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F_7710690D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8" r:id="rId4"/>
  </p:sldMasterIdLst>
  <p:notesMasterIdLst>
    <p:notesMasterId r:id="rId39"/>
  </p:notesMasterIdLst>
  <p:sldIdLst>
    <p:sldId id="256" r:id="rId5"/>
    <p:sldId id="259" r:id="rId6"/>
    <p:sldId id="278" r:id="rId7"/>
    <p:sldId id="2147469170" r:id="rId8"/>
    <p:sldId id="282" r:id="rId9"/>
    <p:sldId id="270" r:id="rId10"/>
    <p:sldId id="274" r:id="rId11"/>
    <p:sldId id="279" r:id="rId12"/>
    <p:sldId id="300" r:id="rId13"/>
    <p:sldId id="283" r:id="rId14"/>
    <p:sldId id="284" r:id="rId15"/>
    <p:sldId id="286" r:id="rId16"/>
    <p:sldId id="458" r:id="rId17"/>
    <p:sldId id="281" r:id="rId18"/>
    <p:sldId id="275" r:id="rId19"/>
    <p:sldId id="287" r:id="rId20"/>
    <p:sldId id="280" r:id="rId21"/>
    <p:sldId id="288" r:id="rId22"/>
    <p:sldId id="276" r:id="rId23"/>
    <p:sldId id="289" r:id="rId24"/>
    <p:sldId id="277" r:id="rId25"/>
    <p:sldId id="290" r:id="rId26"/>
    <p:sldId id="264" r:id="rId27"/>
    <p:sldId id="262" r:id="rId28"/>
    <p:sldId id="268" r:id="rId29"/>
    <p:sldId id="267" r:id="rId30"/>
    <p:sldId id="292" r:id="rId31"/>
    <p:sldId id="285" r:id="rId32"/>
    <p:sldId id="291" r:id="rId33"/>
    <p:sldId id="273" r:id="rId34"/>
    <p:sldId id="260" r:id="rId35"/>
    <p:sldId id="265" r:id="rId36"/>
    <p:sldId id="266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28AF67-FCBD-4FD0-9CAA-F87FE1180DCA}">
          <p14:sldIdLst>
            <p14:sldId id="256"/>
            <p14:sldId id="259"/>
            <p14:sldId id="278"/>
            <p14:sldId id="2147469170"/>
            <p14:sldId id="282"/>
            <p14:sldId id="270"/>
            <p14:sldId id="274"/>
            <p14:sldId id="279"/>
            <p14:sldId id="300"/>
            <p14:sldId id="283"/>
            <p14:sldId id="284"/>
            <p14:sldId id="286"/>
            <p14:sldId id="458"/>
            <p14:sldId id="281"/>
            <p14:sldId id="275"/>
            <p14:sldId id="287"/>
            <p14:sldId id="280"/>
            <p14:sldId id="288"/>
            <p14:sldId id="276"/>
            <p14:sldId id="289"/>
            <p14:sldId id="277"/>
            <p14:sldId id="290"/>
            <p14:sldId id="264"/>
            <p14:sldId id="262"/>
            <p14:sldId id="268"/>
            <p14:sldId id="267"/>
            <p14:sldId id="292"/>
            <p14:sldId id="285"/>
            <p14:sldId id="291"/>
            <p14:sldId id="273"/>
          </p14:sldIdLst>
        </p14:section>
        <p14:section name="Appendix" id="{4C0FAB90-D894-4606-A5E0-0A69B76E9AFB}">
          <p14:sldIdLst>
            <p14:sldId id="260"/>
            <p14:sldId id="265"/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C5C450-E303-C259-D509-1F16B889A198}" name="Nicole Huie" initials="NH" userId="S::Nicole.Huie@theiia.org::694a388b-d06c-4944-9a98-46dcc1252115" providerId="AD"/>
  <p188:author id="{8893E88C-6A8C-2693-D477-E669081553EB}" name="Desiree Rivera" initials="DR" userId="S::Desiree.Rivera@theiia.org::990707e7-3f03-4a41-8040-9ece8db980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D15A3-6ACF-4358-85F2-0EF6DDEB79E2}" v="2" dt="2024-06-27T19:38:08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3161" autoAdjust="0"/>
  </p:normalViewPr>
  <p:slideViewPr>
    <p:cSldViewPr snapToGrid="0" showGuides="1">
      <p:cViewPr varScale="1">
        <p:scale>
          <a:sx n="61" d="100"/>
          <a:sy n="61" d="100"/>
        </p:scale>
        <p:origin x="1430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8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iree Rivera" userId="990707e7-3f03-4a41-8040-9ece8db9807d" providerId="ADAL" clId="{2CFD15A3-6ACF-4358-85F2-0EF6DDEB79E2}"/>
    <pc:docChg chg="addSld delSld modSld modSection">
      <pc:chgData name="Desiree Rivera" userId="990707e7-3f03-4a41-8040-9ece8db9807d" providerId="ADAL" clId="{2CFD15A3-6ACF-4358-85F2-0EF6DDEB79E2}" dt="2024-06-27T19:39:16.357" v="17" actId="6549"/>
      <pc:docMkLst>
        <pc:docMk/>
      </pc:docMkLst>
      <pc:sldChg chg="del">
        <pc:chgData name="Desiree Rivera" userId="990707e7-3f03-4a41-8040-9ece8db9807d" providerId="ADAL" clId="{2CFD15A3-6ACF-4358-85F2-0EF6DDEB79E2}" dt="2024-06-27T15:51:47.246" v="12" actId="47"/>
        <pc:sldMkLst>
          <pc:docMk/>
          <pc:sldMk cId="1972224569" sldId="328"/>
        </pc:sldMkLst>
      </pc:sldChg>
      <pc:sldChg chg="del">
        <pc:chgData name="Desiree Rivera" userId="990707e7-3f03-4a41-8040-9ece8db9807d" providerId="ADAL" clId="{2CFD15A3-6ACF-4358-85F2-0EF6DDEB79E2}" dt="2024-06-27T19:38:12.912" v="16" actId="47"/>
        <pc:sldMkLst>
          <pc:docMk/>
          <pc:sldMk cId="3275166404" sldId="329"/>
        </pc:sldMkLst>
      </pc:sldChg>
      <pc:sldChg chg="new del">
        <pc:chgData name="Desiree Rivera" userId="990707e7-3f03-4a41-8040-9ece8db9807d" providerId="ADAL" clId="{2CFD15A3-6ACF-4358-85F2-0EF6DDEB79E2}" dt="2024-06-27T15:50:58.385" v="2" actId="47"/>
        <pc:sldMkLst>
          <pc:docMk/>
          <pc:sldMk cId="1657458671" sldId="330"/>
        </pc:sldMkLst>
      </pc:sldChg>
      <pc:sldChg chg="modSp add mod">
        <pc:chgData name="Desiree Rivera" userId="990707e7-3f03-4a41-8040-9ece8db9807d" providerId="ADAL" clId="{2CFD15A3-6ACF-4358-85F2-0EF6DDEB79E2}" dt="2024-06-27T15:51:33.496" v="11" actId="6549"/>
        <pc:sldMkLst>
          <pc:docMk/>
          <pc:sldMk cId="1568957997" sldId="458"/>
        </pc:sldMkLst>
        <pc:spChg chg="mod">
          <ac:chgData name="Desiree Rivera" userId="990707e7-3f03-4a41-8040-9ece8db9807d" providerId="ADAL" clId="{2CFD15A3-6ACF-4358-85F2-0EF6DDEB79E2}" dt="2024-06-27T15:51:33.496" v="11" actId="6549"/>
          <ac:spMkLst>
            <pc:docMk/>
            <pc:sldMk cId="1568957997" sldId="458"/>
            <ac:spMk id="2" creationId="{1CBE302D-4DBA-E52E-A525-7D7192E4CF50}"/>
          </ac:spMkLst>
        </pc:spChg>
      </pc:sldChg>
      <pc:sldChg chg="new del">
        <pc:chgData name="Desiree Rivera" userId="990707e7-3f03-4a41-8040-9ece8db9807d" providerId="ADAL" clId="{2CFD15A3-6ACF-4358-85F2-0EF6DDEB79E2}" dt="2024-06-27T19:38:11.287" v="15" actId="47"/>
        <pc:sldMkLst>
          <pc:docMk/>
          <pc:sldMk cId="2205953463" sldId="459"/>
        </pc:sldMkLst>
      </pc:sldChg>
      <pc:sldChg chg="add modNotesTx">
        <pc:chgData name="Desiree Rivera" userId="990707e7-3f03-4a41-8040-9ece8db9807d" providerId="ADAL" clId="{2CFD15A3-6ACF-4358-85F2-0EF6DDEB79E2}" dt="2024-06-27T19:39:16.357" v="17" actId="6549"/>
        <pc:sldMkLst>
          <pc:docMk/>
          <pc:sldMk cId="1161872837" sldId="2147469170"/>
        </pc:sldMkLst>
      </pc:sldChg>
      <pc:sldMasterChg chg="delSldLayout">
        <pc:chgData name="Desiree Rivera" userId="990707e7-3f03-4a41-8040-9ece8db9807d" providerId="ADAL" clId="{2CFD15A3-6ACF-4358-85F2-0EF6DDEB79E2}" dt="2024-06-27T19:38:12.912" v="16" actId="47"/>
        <pc:sldMasterMkLst>
          <pc:docMk/>
          <pc:sldMasterMk cId="2415770604" sldId="2147483648"/>
        </pc:sldMasterMkLst>
        <pc:sldLayoutChg chg="del">
          <pc:chgData name="Desiree Rivera" userId="990707e7-3f03-4a41-8040-9ece8db9807d" providerId="ADAL" clId="{2CFD15A3-6ACF-4358-85F2-0EF6DDEB79E2}" dt="2024-06-27T19:38:12.912" v="16" actId="47"/>
          <pc:sldLayoutMkLst>
            <pc:docMk/>
            <pc:sldMasterMk cId="2415770604" sldId="2147483648"/>
            <pc:sldLayoutMk cId="3282040951" sldId="2147483681"/>
          </pc:sldLayoutMkLst>
        </pc:sldLayoutChg>
      </pc:sldMaster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Sheet1!$A$2:$A$118</cx:f>
        <cx:nf>Sheet1!$A$1</cx:nf>
        <cx:lvl ptCount="117" name="Country">
          <cx:pt idx="0"> ALBANIA</cx:pt>
          <cx:pt idx="1"> ANGOLA</cx:pt>
          <cx:pt idx="2"> ARGENTINA</cx:pt>
          <cx:pt idx="3"> ARMENIA</cx:pt>
          <cx:pt idx="4"> AUSTRALIA</cx:pt>
          <cx:pt idx="5"> AUSTRIA</cx:pt>
          <cx:pt idx="6"> AZERBAIJAN</cx:pt>
          <cx:pt idx="7"> BAHRAIN</cx:pt>
          <cx:pt idx="8"> BANGLADESH</cx:pt>
          <cx:pt idx="9"> BELGIUM</cx:pt>
          <cx:pt idx="10"> BOLIVIA</cx:pt>
          <cx:pt idx="11"> BOSNIA AND HERZEGOVINA</cx:pt>
          <cx:pt idx="12"> BOTSWANA</cx:pt>
          <cx:pt idx="13"> BRAZIL</cx:pt>
          <cx:pt idx="14"> BULGARIA</cx:pt>
          <cx:pt idx="15"> CHILE</cx:pt>
          <cx:pt idx="16"> CHINA</cx:pt>
          <cx:pt idx="17"> CHINESE TAIWAN</cx:pt>
          <cx:pt idx="18"> COLOMBIA</cx:pt>
          <cx:pt idx="19"> CONGO</cx:pt>
          <cx:pt idx="20"> COSTA RICA</cx:pt>
          <cx:pt idx="21"> COTE D'IVOIRE</cx:pt>
          <cx:pt idx="22"> CROATIA</cx:pt>
          <cx:pt idx="23"> CYPRUS</cx:pt>
          <cx:pt idx="24"> CZECH REPUBLIC</cx:pt>
          <cx:pt idx="25"> DENMARK</cx:pt>
          <cx:pt idx="26"> DOMINICAN REPUBLIC</cx:pt>
          <cx:pt idx="27"> ECUADOR</cx:pt>
          <cx:pt idx="28"> EGYPT</cx:pt>
          <cx:pt idx="29"> EL SALVADOR</cx:pt>
          <cx:pt idx="30"> ESTONIA</cx:pt>
          <cx:pt idx="31"> ESWATINI</cx:pt>
          <cx:pt idx="32"> ETHIOPIA</cx:pt>
          <cx:pt idx="33"> FIJI</cx:pt>
          <cx:pt idx="34"> FINLAND</cx:pt>
          <cx:pt idx="35"> FRANCE</cx:pt>
          <cx:pt idx="36"> GABON</cx:pt>
          <cx:pt idx="37"> GERMANY</cx:pt>
          <cx:pt idx="38"> GHANA</cx:pt>
          <cx:pt idx="39"> GREECE</cx:pt>
          <cx:pt idx="40"> GUATEMALA</cx:pt>
          <cx:pt idx="41"> GUYANA</cx:pt>
          <cx:pt idx="42"> HAITI</cx:pt>
          <cx:pt idx="43"> HONDURAS</cx:pt>
          <cx:pt idx="44"> HONG KONG, CHINA</cx:pt>
          <cx:pt idx="45"> HUNGARY</cx:pt>
          <cx:pt idx="46"> ICELAND</cx:pt>
          <cx:pt idx="47"> INDIA</cx:pt>
          <cx:pt idx="48"> INDONESIA</cx:pt>
          <cx:pt idx="49"> ISRAEL</cx:pt>
          <cx:pt idx="50"> ITALY</cx:pt>
          <cx:pt idx="51"> JAPAN</cx:pt>
          <cx:pt idx="52"> JORDAN</cx:pt>
          <cx:pt idx="53"> KAZAKHSTAN</cx:pt>
          <cx:pt idx="54"> KENYA</cx:pt>
          <cx:pt idx="55"> KOREA, REPUBLIC OF</cx:pt>
          <cx:pt idx="56"> KUWAIT</cx:pt>
          <cx:pt idx="57"> LATVIA</cx:pt>
          <cx:pt idx="58"> LEBANON</cx:pt>
          <cx:pt idx="59"> LESOTHO</cx:pt>
          <cx:pt idx="60"> LITHUANIA</cx:pt>
          <cx:pt idx="61"> LUXEMBOURG</cx:pt>
          <cx:pt idx="62"> MADAGASCAR</cx:pt>
          <cx:pt idx="63"> MALAWI</cx:pt>
          <cx:pt idx="64"> MALAYSIA</cx:pt>
          <cx:pt idx="65"> MALI</cx:pt>
          <cx:pt idx="66"> MALTA</cx:pt>
          <cx:pt idx="67"> MAURITIUS</cx:pt>
          <cx:pt idx="68"> MEXICO</cx:pt>
          <cx:pt idx="69"> MONGOLIA</cx:pt>
          <cx:pt idx="70"> MOROCCO</cx:pt>
          <cx:pt idx="71"> NETHERLANDS</cx:pt>
          <cx:pt idx="72"> NEW ZEALAND</cx:pt>
          <cx:pt idx="73"> NICARAGUA</cx:pt>
          <cx:pt idx="74"> NIGERIA</cx:pt>
          <cx:pt idx="75"> NORTH MACEDONIA</cx:pt>
          <cx:pt idx="76"> NORWAY</cx:pt>
          <cx:pt idx="77"> OMAN</cx:pt>
          <cx:pt idx="78"> PANAMA</cx:pt>
          <cx:pt idx="79"> PAPUA NEW GUINEA</cx:pt>
          <cx:pt idx="80"> PARAGUAY</cx:pt>
          <cx:pt idx="81"> PERU</cx:pt>
          <cx:pt idx="82"> PHILIPPINES</cx:pt>
          <cx:pt idx="83"> POLAND</cx:pt>
          <cx:pt idx="84"> PORTUGAL</cx:pt>
          <cx:pt idx="85"> QATAR</cx:pt>
          <cx:pt idx="86"> ROMANIA</cx:pt>
          <cx:pt idx="87"> RUSSIA</cx:pt>
          <cx:pt idx="88"> RWANDA</cx:pt>
          <cx:pt idx="89"> SAUDI ARABIA</cx:pt>
          <cx:pt idx="90"> SENEGAL</cx:pt>
          <cx:pt idx="91"> SERBIA</cx:pt>
          <cx:pt idx="92"> SINGAPORE</cx:pt>
          <cx:pt idx="93"> SLOVENIA</cx:pt>
          <cx:pt idx="94"> SOMALIA</cx:pt>
          <cx:pt idx="95"> SOUTH AFRICA</cx:pt>
          <cx:pt idx="96"> SPAIN</cx:pt>
          <cx:pt idx="97"> SRI LANKA</cx:pt>
          <cx:pt idx="98"> SWEDEN</cx:pt>
          <cx:pt idx="99"> SWITZERLAND</cx:pt>
          <cx:pt idx="100"> TANZANIA</cx:pt>
          <cx:pt idx="101"> THAILAND</cx:pt>
          <cx:pt idx="102"> TOGO</cx:pt>
          <cx:pt idx="103"> TUNISIA</cx:pt>
          <cx:pt idx="104"> TURKEY</cx:pt>
          <cx:pt idx="105"> UGANDA</cx:pt>
          <cx:pt idx="106">Canada</cx:pt>
          <cx:pt idx="107">USA</cx:pt>
          <cx:pt idx="108"> UKRAINE</cx:pt>
          <cx:pt idx="109"> UNITED ARAB EMIRATES</cx:pt>
          <cx:pt idx="110"> UNITED KINGDOM AND IRELAND</cx:pt>
          <cx:pt idx="111"> URUGUAY</cx:pt>
          <cx:pt idx="112"> VENEZUELA</cx:pt>
          <cx:pt idx="113"> VIETNAM</cx:pt>
          <cx:pt idx="114"> YEMEN</cx:pt>
          <cx:pt idx="115"> ZAMBIA</cx:pt>
          <cx:pt idx="116"> ZIMBABWE</cx:pt>
        </cx:lvl>
      </cx:strDim>
      <cx:numDim type="colorVal">
        <cx:f>Sheet1!$B$2:$B$118</cx:f>
        <cx:nf>Sheet1!$B$1</cx:nf>
        <cx:lvl ptCount="117" formatCode="General" name="Series1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  <cx:pt idx="34">1</cx:pt>
          <cx:pt idx="35">1</cx:pt>
          <cx:pt idx="36">1</cx:pt>
          <cx:pt idx="37">1</cx:pt>
          <cx:pt idx="38">1</cx:pt>
          <cx:pt idx="39">1</cx:pt>
          <cx:pt idx="40">1</cx:pt>
          <cx:pt idx="41">1</cx:pt>
          <cx:pt idx="42">1</cx:pt>
          <cx:pt idx="43">1</cx:pt>
          <cx:pt idx="44">1</cx:pt>
          <cx:pt idx="45">1</cx:pt>
          <cx:pt idx="46">1</cx:pt>
          <cx:pt idx="47">1</cx:pt>
          <cx:pt idx="48">1</cx:pt>
          <cx:pt idx="49">1</cx:pt>
          <cx:pt idx="50">1</cx:pt>
          <cx:pt idx="51">1</cx:pt>
          <cx:pt idx="52">1</cx:pt>
          <cx:pt idx="53">1</cx:pt>
          <cx:pt idx="54">1</cx:pt>
          <cx:pt idx="55">1</cx:pt>
          <cx:pt idx="56">1</cx:pt>
          <cx:pt idx="57">1</cx:pt>
          <cx:pt idx="58">1</cx:pt>
          <cx:pt idx="59">1</cx:pt>
          <cx:pt idx="60">1</cx:pt>
          <cx:pt idx="61">1</cx:pt>
          <cx:pt idx="62">1</cx:pt>
          <cx:pt idx="63">1</cx:pt>
          <cx:pt idx="64">1</cx:pt>
          <cx:pt idx="65">1</cx:pt>
          <cx:pt idx="66">1</cx:pt>
          <cx:pt idx="67">1</cx:pt>
          <cx:pt idx="68">1</cx:pt>
          <cx:pt idx="69">1</cx:pt>
          <cx:pt idx="70">1</cx:pt>
          <cx:pt idx="71">1</cx:pt>
          <cx:pt idx="72">1</cx:pt>
          <cx:pt idx="73">1</cx:pt>
          <cx:pt idx="74">1</cx:pt>
          <cx:pt idx="75">1</cx:pt>
          <cx:pt idx="76">1</cx:pt>
          <cx:pt idx="77">1</cx:pt>
          <cx:pt idx="78">1</cx:pt>
          <cx:pt idx="79">1</cx:pt>
          <cx:pt idx="80">1</cx:pt>
          <cx:pt idx="81">1</cx:pt>
          <cx:pt idx="82">1</cx:pt>
          <cx:pt idx="83">1</cx:pt>
          <cx:pt idx="84">1</cx:pt>
          <cx:pt idx="85">1</cx:pt>
          <cx:pt idx="86">1</cx:pt>
          <cx:pt idx="87">1</cx:pt>
          <cx:pt idx="88">1</cx:pt>
          <cx:pt idx="89">1</cx:pt>
          <cx:pt idx="90">1</cx:pt>
          <cx:pt idx="91">1</cx:pt>
          <cx:pt idx="92">1</cx:pt>
          <cx:pt idx="93">1</cx:pt>
          <cx:pt idx="94">1</cx:pt>
          <cx:pt idx="95">1</cx:pt>
          <cx:pt idx="96">1</cx:pt>
          <cx:pt idx="97">1</cx:pt>
          <cx:pt idx="98">1</cx:pt>
          <cx:pt idx="99">1</cx:pt>
          <cx:pt idx="100">1</cx:pt>
          <cx:pt idx="101">1</cx:pt>
          <cx:pt idx="102">1</cx:pt>
          <cx:pt idx="103">1</cx:pt>
          <cx:pt idx="104">1</cx:pt>
          <cx:pt idx="105">1</cx:pt>
          <cx:pt idx="106">1</cx:pt>
          <cx:pt idx="107">1</cx:pt>
          <cx:pt idx="108">1</cx:pt>
          <cx:pt idx="109">1</cx:pt>
          <cx:pt idx="110">1</cx:pt>
          <cx:pt idx="111">1</cx:pt>
          <cx:pt idx="112">1</cx:pt>
          <cx:pt idx="113">1</cx:pt>
          <cx:pt idx="114">1</cx:pt>
          <cx:pt idx="115">1</cx:pt>
          <cx:pt idx="116">1</cx:pt>
        </cx:lvl>
      </cx:numDim>
    </cx:data>
  </cx:chartData>
  <cx:chart>
    <cx:plotArea>
      <cx:plotAreaRegion>
        <cx:series layoutId="regionMap" uniqueId="{D7E82D4F-C2EC-3A40-9B35-4C4D17076643}">
          <cx:tx>
            <cx:txData>
              <cx:f>Sheet1!$B$1</cx:f>
              <cx:v>Series1</cx:v>
            </cx:txData>
          </cx:tx>
          <cx:dataPt idx="4"/>
          <cx:dataPt idx="62"/>
          <cx:dataPt idx="87"/>
          <cx:dataId val="0"/>
          <cx:layoutPr>
            <cx:geography cultureLanguage="en-US" cultureRegion="US" attribution="Powered by Bing">
              <cx:geoCache provider="{E9337A44-BEBE-4D9F-B70C-5C5E7DAFC167}">
                <cx:binary>7H3bcuJKlvarEHUzNw1b50NH74lAQAFljL05uHb5xqGyKZDNyQKM4bnmcu76xeZLpBTSIs2p1D+K
+K0dUT2TckLyrZUrV67jvx7f//k47Ll+7n00HM/++fj+55fBfD795x9/zB4HvZE7K4y8R38ym/ya
Fx4noz8mv355j70/nnx36Y37fyiSrP3xOHD9ee/9y3//C5/W700ak0d37k3Gfy16/qrVmy2G89me
d8JXucfJYjxn0/v4pD+/5IoNp9isF7/keuO5N191VtPen18Sf/Ql9wf9qJ2vzQ2xsvniCXM1uSCr
tq3ptvUlN5yM++G4IhUkQ5dMw1Ls4OHf2XRHmFcc/nTHnssHRQvZLMN9evJ7s1ku/N/YxMSqY+Pe
bFIKfnVpwlZYbGx+0h9JVP/7X2QAP5KMxICniBx6RXG/HXhDbzr1xr3Zvl98GvSyXrA1U5MM05Q2
j5yggKzIBU2RDcOW8CKgd4D9kasR45+YTGiQeEfpcFu7PB1yjXqn1k13B+h6QVUN09AVOyCDkiCD
ohZsSbNVE5TiVIoTo+HNB4vztkJsKiFE7A0lQ6OTATIUu+1Oq9hIUxDlFb1gKpakWaocSZyYQJJV
raBhK5iqGhCCbIriYjb33eFZImk7ldAh9qGUDsVuFujQrN40ilw6iITwaSIpL8sFyzR1iH014vY4
EcyCbtiyArkU0Si+GYrj/mTo7luPWCjxeRT+8ON2sL/JAPY4iKuNYrnShlxM6zSGsLFMTZVsHWfy
5knIIlsqKLqhmJZtBW9xZsfhd9xxf+g+9WYDPi5iCTEJ4nMJGeKvKCmc8uVJ0R17895Trui7P3OV
kee78zSPaUUrYCsommnrIproOB+gP1ky3xGEJqcuTkwd8acQOon/iFKsWLk8xXLFVrXS7NSbacou
HBC2bWi2JUsBoczE5skbeG/giNFlI5BtKt8loUrr99lmGp8jv7ZTCU2K2zc7hGhlgBDVSuu62PzB
kRDJi9OOEF0uSLZsW6YhpIIsFVRLsiTTsqIDJi7Cqj1/5I5X+9Yj3iHRREKAaJzCX87EPrivtJxi
/Vuxue8Xn0YBDRDbqoFTxIxOidgZrpkF0zIVXdIVIQWK657/0/We3fG+JYmJEJ9L6BB/RUlRvM/A
TijddCq58n/V727qLbBGWke6WcBhbaqmxO/RRCrp0KhMdv8OhZJEpFLp3/8z7+We/qv+NvH83r51
iUlC5xOy0NeUNKV6BkizuW6kednAHtAtUzIlLUkNWSvImmRblqqL9wa7KZx9xWATCfybCwYbp7gX
M3DNi2/ZtLbDp3AiNsHNrqXmQsomuUb378q1c9NtVfdJgBPPCbtgMvueZmuic8LAOa6otizJwVag
VqjG4r03+jlZ+P19SxILpfhcsiPir+imaHQzIIxuceNu4taT1o7QlQIu1IYp28I7n2wXYO/QFMMy
+HeGVkDctMdPfEykuImxvw3nEdz5MMX8NgPm11ztplnNXeGff+RKtVRvDYrCjKyypUBf2jxy4tIg
sxPBYKqsrnOoA/hrsJXnrtg/7SIU+Y+5QUwFMp0Qg7ylNKldXX4fXE/8yePjZN8vP00cqfBE4Ham
yJJwH+RNZqZVYB4MhJVt4+gOUA8IcsSCxKSIJhIiROMU/uvi5eFnW6LcbRXbHASRADiNAGB1S1FU
GJiSFvC8ZRR03CUkECbYIwR5cOvTwndn+5Yihn47k2C/fUHBr+GmBA8X8fXsDPxH3UEwX1xX0nXD
SQXTsA3FMEIzEiCO39m0gmGqhgHdNKAAuSQU/VHvPG8cn0jwjz6Qwl+8zgD8lXbnJlX4dasAi7cB
8SI0WsA1YcEBZJvccoRDIi56KrP55Cz4o4kE/micwl/BzfTS3H/vjn7uvwOdJnfyEDy6bMGtoCYF
j4Jbmg5bt6UTgXN4BWJxw+cRtPkwBfs+C7zerULbxIHzsYJxGtpyQVdVVddVbm9IKjyqUmA+Zx36
jlDSdPtQOt19yxFDz+cR6Pkwhb5bvTyf55xirVWsp2iZU4yCrOtM2w9dCfAVxKS8LoE2moYjILSN
EinvuAPf9c4wy0UTCfrROIXfqWUA/qviffGq1u6kahu1CrjQKrauGSIfgWHgSgzzNEzUwUOU/it3
7b4MZvNzbKPxuYQO8VeUFFdZsI06lUa13oU4TEsKgdWZMqMbVmijJvpOAYoQPDXcSUCNok5v2PcW
o33rEYuhaCKhQDRO4XcycODmnJtG/S5N+2deNgsSwDdsPVR47IQk2vjKcCArBk7kuKbjTIbe2/7D
/wPg+UQKPB/fAT4DPv7yZOSNvUd3nGv1poufQ++Ro5HCbcuGfQ0xRQpTbmKHQN6E+0ZCIIwqiQOO
TluUmBqizyCEEf0JpVE5AzTC5mjjLpCDlpSrVVr3lerNXaoWIo1ZgBAOo2laglDYQiZ8yTbsp5wr
AkOEM5nhMpCDnpSr9fx1rz95O8up/NHnEEJ99GeUWA6UyEtfHXLXxXKxWmyX9pvMTtNo87JVYFQw
4PdPUEgzCpomG5oCX/TmgaobF2bX7pPbd2ePrs/HRdtavIPicwlB4q8oEa4zoNd+9d3xY2/fTz4N
f8DM7HLwFiQlGSyrOq7NGndD22SfHF6HGHo+j8DOhynkX1sZ4PvSTePm2knzCEdUEjRY2bBxSUgc
HwriVS0L4ZKhDkvcBqXJcHLo/i7GfTuTIL99QbEvZeOA6LS/F1MNNUKcHs4EGfJ/K1liREDImG4r
iOTT6Q1uMp8t3XMijJxoJgF/+4KC73y/POO3l94c8SSHPFUnCxwLlzhYo0PXZHILWAUFsS+GjvMg
eIgOe+SaxJsgMZmQIvGOUqOUhSu10yre1+HQS+sal2fhXJtHAsixHZBHWGQQXsTPXkIEx3fX3nDf
SsT483kEej5MUXeyIPydbqNabKUq/JWCqVsygobCO0ISfdir4ceRTFneRoDFFR9nMey7Z8WxbGdS
AkQfuUOCDKg8zGvcwE0+Nb6Hs9I0ZFU1lRDhpOaZN+WCKiOSXlbp8YtMor26l5jtS8E0Ano4ShEv
ZcFln7KfXoUPUkcWjsyDVZKAw2mMHYHUEKYOxVkdEJ1z3IbTdvFmH7aDdxZckgzvSruS6xTrUHY4
CKILjeAWeCgfLkhf3LDmwVClr/Vv9UNfn8zl25efyCxVloatpCNomF/iYgeNbCLA0tYVXdPJCfPV
e/b2rUO80YJZhO7BICX712+X169yJQTFQMlOTbDh9mDJmor/wjCLpIuCJagoMAuyjRg8/LsD20e5
N5o8IgHDe4xMZrnJr9x80MuVECsz4X8t4ksxQQ5/IiHW4QmUkCVEc4ksI0kujSXN5uGtVwxNRVBW
qGJKekL9QWqnocm2rKviGGtuTvxNbD74GALIB3+1g0Imzukb+HtyrXoJxqq0eNousOAVxBWFLh9m
h4hJkLwFA58Nrxzi7wJqgpaJI2QCh0+uBTswHz+ee0uxuYQs8Vc7tMiC2np106oU/5FrVW67TqNe
yt183ff7T7vC4TjXVEgSi1/Sklc4Ga5/S8UNGumg/EsDAdOeLOYDxN35vTOokZhMyJF4R+lxlQV6
lFo3xU6qtwidRbsriobsAy7MYxtDBo0UC/silGE0ALjkTyDozyBDNJGQIBqn8NcyAH/cqpuWZPq0
XEelMY7TLUs/blvdNpcIIjF8ohhCSqAFaxECSwPRnxRDKsx8mi6r0gdxX6XV1F/M9i1HrNPweZT/
w4+j7F/6IdZPSAzkfzbksQIbKhI201TtEQ6DYFPmOSCw4/IM07YK3Z5jGwj/CoynSNA8Q63fziSY
b19Q1NtZCLwo3VdKtegI5mj8PuNryP1Qkd5h4d/Nk1Tzob+qgN82qfVi3XscnCXy+UQCf4mPU/RL
WUC/XGleF1sItk9L4KPWiK2idoJqhicuGDx24sKPaaHGBa9wIUmE/8u98cj1X/atRyxwookE/mic
wl/OQIZBrnxzDYFTKjb/AxsAaTWf4RcoSSU8d08x91RK3WL5BgpaWnskD+mvQvIYZjLeIm/aBYRo
4xKniC/VlceF+zTx961EvDuiiWR3RON0d1RKWTiQqz9uO/t+7GmqEDuM2V2AJe5vHjkhmhSbVSZB
ohS3eCj8q8Ojub+azvmQ6Hz6APpgGgU+GN2BPQMWingtlLQ4/rPqy1k5sdfFRvF7mvqoDJ8lAlIV
SZwLiNuAjasAar1w2yjn92ALXLtDlAPkY8fvAT6PbAI+THfB9fcMCJ9uq1vtFn/s+7GniZ88Eg9g
5Edegpy8DOR1JCKjwKKOCLxIVQ12XgB711/0F+5q31LEsieaSICPxinyXfxekZ34/+k9rH3T7dRy
xa/p2kjzCnRP24C52oRgj6mkcCVLlilrio3TOA57e2OIK/7yz7KLJmcTAiRfUircFzNAhUoDab+N
u3Q1H8gfU1VMGZErCRrkLatgIf9PReJIkgiVYa7tDt/OVHvikwkJEh9MKdC+uzwFootjWofw5404
6e7auIRpHYooYSgt1D8zok65a327aZUP+/aTdNznXGcp97hnSfCvJwQOvDM2AqcVON0js2hc9n+b
+E/npEDxeUTY8GEqZ75lIXq02v2Rauwokuw12UR8Ik+8SZqA8iwVGdhbUDWF2FcXq7MCSPk8gj0f
pthXs6DrVDq1+s1tmi4vxCui2sfGiJDkeKCuszog3KOPEzjO8ZX5wJtMz7F8bmcS5LcvKPYVXOsv
rWd2Bq6XbtQubMrMpG/Z8MRvnqSSg7TMgiQjX4C/JxQ4ZkFiPX87k1Bg+4JSoFO7PAVyPyooMsHZ
UHSdPO2GBXeuqplIPuaCJynzURINKfgIpFLCauTEwPOjhxIT+1YjBj+cRpAPRynsPxCieWnGz32t
N9Mt8GTArID6TqgwHtrOdm5Y8LAD+lhCflz0fPXGhzaiGPpoIgE/Gqfwf61nAf5WsVkCH6SlYX5m
J+00o6Bafa5Rad90aqmGEdoFA+WCkHmXlPIwM6D4BOw5UTAWp3RgzGn0ZpP54IwwwWgiYfZonDJ7
o50BZq8WnZsURTziEllhcGR18+hMViQrZs1BeXdoljYkvNiFUnV/Ts4Q8uE0An04SoGvFrMAfC1V
pd4qIF0bSdtwXAUPjGUx2OHSYtHLOFnD1zQVsjo4T6cPplHcg9Ed3LOg01RblUqa0l1FPQ8EkCBY
IUyESRqP4VlBbLiFmipEm6n6vd7+HFjxmcrnUcjDj9vBvJUFXu8WOxXmLOGiNgVdEvHNKIcvoSJZ
ktHRoUDVWWFdlADfPFAy48pMdYHi/CM4SviwaC0fQL+dStHfvtkhQAauUrlasd6BapWWRoPQBday
CRWaksI9byob8G1UrwnAJ4HMNdebe/vWIQY+nEZAD0cp4LUMAH4o8+O0e9NnBkqikxlVHqMgibTY
+zP+Y7MND+ZZ1bpNZJXCTJcW8LAAyDCCbfsvJQ0ErBAxepJZ6FkWSBebf3WgutcWYySVrvjg8YI9
mkglDP/AHRnTzcCpWi9VUjYTsFhkWOJRriR5pqK8iSzhsJU/yLmqP/bOMxBEEwnw0TgFvp6FO1Oj
gs5Lad6aWFwHctpYflACeBVVP9GISYddWMjwjd5Pd3zOdSmaSHCPxinuDScDDH9Vaf5IU4VktXls
FFZKWsOg0GsIAUFi+7YwXFyBvOqNV2coj+E0Ang4SuG+yoIZst4sp+n4QJ1zFcZdyRJ3FtvEVqoG
6pmExnmiOtbHT+c4P8JpBPZwlMLOKm1e3PrbKHZSrbSH6CVL1yRZxj+bJ8nuqBQDIxnuUfxMJYdq
w52fVW6PzyPI82EKfSMDER05cPwNUtjT5HoYxCC7EToTCnD2PwkZz+r7S7gtweu0y/ETtHs9k+v5
VII/OJ+/oSSolzPA/fV2q1hJsT6MCoMk6xYJ30ZAgaRKiY5tlg59kscU0zKf9Znv9s4oEsPnUfTD
j9uBPgv1Mu4qzcp9FzrlPgX6tJsrrJLwqKIKDDc7EsUS1W7ZO3bcRtSJn7V3vXFvvYByuW9JYptB
bCohQuwNpcNdJs7dTrHxY98PPo0GmlrAsYti2ta2mmfMMiyj+Qvz+8kokxc8/KuDS1V97g5XfOj4
K1U4jUAfjlLY6xkw2eRaN2hDmKbo11jNfqSRoAhbAGyS+dnBa2m6oZuwGMeZvjVB/8FzpH40kaAe
jVPcW1kIb/pWvE01ogy1IHUNRc5N3u4uedyqqNYCR7hBT9tv7vSsgLJgGkE8/DCK97fbDJywV93v
sAZzlhPt6NPkC/JyFEQGwxjMhXgCcNh0WP1NDX2+ol0Q5/arxRJG4X3LEct3Po8gz4cp9FffLw99
s7fM3ffgetjfNOs0+PMa+ilAfkPUhB7VpH6PjkYQQ7jpIpqSoxxI9iOXI4Y/MZnQIPGOEqKZhbRa
5ov6kaqeryLaQNF05M6Gj5zYBUzLR5TrJghHdMqyVJvVWar+diahwvYFJcE1tIuLX3NBgjrnx98X
Qiy0DDEFqo7A1s2ThD+PniKgDLLNOXnIXgBY3r7ViDdBMGsXd3zUDuZZ0PCBeSdF7Z6ZJ1HnFwq+
0PUNltdQ3AX2eqLgALb5GRp9OG0XbvZhO3hnQaW8LnZbcLymWS8kryB+GPKcFYsScbqOjkWmjMKc
Wnjc2pytA6F/7S58+GDPqRkSm7pDg+hDd+jQzYKsqfxdZ4WgA73j96UNC+pAEJmNYOFAmCeNCqhJ
q+BMRhQU/uPfGsLfe/f2tyz8QNKE8yjw4fAO6n9nAXVWGLCR6o0KpkyUBUSPutCekLxRsRKckoEU
Tol3NyLgs/p/w3NuVtfRTEqA6MUOCbJgS76+ad2U0uT8zxaZq1PSpZrIH6m0mJcWfsu0pA/a9ULT
RKasnGR/REQpho38Bn4PI6K/2UMRzE0h9Nm+xYgFUGIy2QSJd3QfNDOg+PBqV2lRAFbjz6JdGz45
GCPSrHzP3Vdw3UqzYfXnnXcyPlQwmUZJtacHGvedZnbQEGbJuh/wbrE2UYFgdNY1FMuBeT9SU+Nm
n4PLEYuhcBoRQOEoFT0VCN2L33NZ+ahWEaUq9snc07CHyR4BxSoaaHKfbcLWkLdQMUFlBWX5FYAo
oU0UTPBdlKzYtyQx/rGphAaxN5QOrGTfpenAm8undQTgEGZdNBEQxU/bBA1YqJokaSjmQrA/vA4x
8HweQZ0PU8hvM3Dq8qTqtCD/zBU/mEf1lzvf30rsNEGD0itorWJA1+GFqxNMrssFBY1MUbw0NEUQ
O8/B1YhZPZxGOD0cpYz+F+TqpWVLrlmvVlLtrsJy15g1E5URggehITGfLWs4gIgRGN7C1xqX5KFl
3+v3zmqu0uQTCfjROIW/Wb08/EW/z0TM/iYbpzF+nmn4iABEJwKhpWHTndQw0R+W1+UlrH/UmsTs
H5tKqBB7Q+nAuhlefhvctFAY6rpYqiCMKlW7D5IGJQkxDIjXDJ7EdlDQCgeqKKJ4wrf04jvxUbH9
2n3sIfbpHPNPk34AIczOe0qe6wwUM41X+0/rSP5sbIBq0KffxXLNm9b3NGvX6SAEekHhGA4dXHJi
g6DmiKlasEbjkhaQPjwnJv7ynLp14PfNvN1tsBmm3N/MQJhJZzH2DvhXTzsiELNvaaqtSSx8J3Y2
bxR/GUVEwqOZVlA+YiHicyGaSFCPxinsnSxYoFlQFWe6FBwvSGPGs23akeRzOL+gNRnMKcm/M2D0
G0RU8RHRKsSIB7MI3MEgxfoGnekvfv4ijqp4DX04LeluFZDFb6I9OD9WiY3HkpBUbjE7Tyh1SADz
LVLKR+6+9Yhx5/MI8nyYYn+Ln3xp7LellNIC/7NO1AelwalhM3dbvO0Wc8zQXO2iA12KGyAPl4oF
DR+lc0JpLidkvYzO7KhXDTuoCldM/GS9dacLN8cCoaoLb3xOp6DdT9jZDvQrdjZGBi5noM7G+vmD
4yMSv6edvHm431XkiSJsXBzsgwJ2rCs1en9T41tg9lztW8tHImljMMXMHSrwFzvo4ydfWizlbist
BGCkJZPy8L/DEgQ9Mgz4kWB4iOk+eROWZ8CuK9wBTwwTtz1/sW85H4C/mUWB3wzugF65POi3R3DZ
J8fv2DL3+NX3vKL7sTYZPy18d7aPy04DH2FsaBMHW5ySDKzNW+hXwPr6ocpUcDqQM+CYpYgZfjuT
MP32BWX8WhaU/b+KHWaISkvcfJqfN+xx0Md+i9bS9dtb1n03PfBRLBNB+9pW9yGqD4xumsLqmNKm
fLdoFO1Np9B69m5CMecnJhPmT7yj/H9bu7zgz93CANqtFuF7S2sLqPAEWMj+N3cq7RSQuY72lJH7
kQifW5gsF313uG8pH5Agmknxj17sgJ+FYFu05Us1ot+A0Rn+F6gySblvs75NSFNHjlEg9rEx4qp/
azE7YGgS487nEdT5MMWc6XWXVi/D7u9pMXv+s6d9b7K31FEOZuNmOc0brgw5ohmGKusJTR5p05LB
YkxQJXzzUCZfIonJ5YwvutN9wOThPMrk4fAOk3+/PJOjzUa3XM/hGuuk6dNC+qesGOhuS5qMwaSA
2H107kYJOxHybXfx5OWKvvvzHE9WcjahQvIlpUUbbHdpgZNrI0c91QOWJamgyYAhscYm8asse6Er
rEj+NvYhLubbSE0/63yNJlL0+QfuAJ8F1b5daaXK/sxypgJ2RQmTo5O2ZWS5bFSbKJ+OyJ92zz+P
/8N5O9gHH0ehb0GhvjzP11FmDaolTBtpnbRocIjEc9Z2mJv2E8zPEiksFOphXUL5lwaOlLaHEmtT
9D7nw8eL/thUiv72QykB2lkwYbYbN6iNkabwR0lwGW3cTJy7AQGgvceET2ByQMQDK8SWEDrDyVvv
rBCGdjSTgh+92MG+ngXmhwMx1RwilP82UJMBwTsh6ycVHzRhQio1dHubB5MQCqA4w1kpRG0+keLP
x3fgz4DXvDKbH4qYOc2YxnrLWAgLj3pAJBkfFh/030DXZx5WRcT+EesR653RRIJ+NE7Rr0DaXl7y
3xZZSbK0pP5nzL642TC1IefarXoOGStX0HjTwh5puXCU26gsGGj1rNBUTOLDlW7CiYhahMRl1fa9
XMMdv7j7liLm+dhUwvWxN5TvGxmIVMu1v1fQ+HzfLz5R6sCKhvJGCGUIhX5S2cRxqytQd9D9MzwT
+FeHSs+y93RO55l2OI+iHw5T6NuZEDnf6537IGWRgyBS8U7DH+qOJcnKJmFow/6E+dlVwEZNHr43
YHBLaD1Lb74OMhf5C9GaPtgF8ck7lIh9MCVHKQsW5U6xeZ9uVSr4cHWFdWGSeIRa0oeLog6mZbLC
VNuCeXFidNzx+rzyVNuZhAzbF5QGnSwUi+mgen66+Yufjch6/il51I3Fe2/0c7Lw+/v2/4kyyS6g
IZal4EwOhH7yTEDLZxsCCz3hwvOaaKLHLUkskuJzyVaIv6KbodHNgErauammWEjDKrDKmwoszUKt
iPXjQ56LwZuAUldjZ9Kf7OMIMfzBLAJ8MEgh71SzAHm3WU/Vs/UZuvyvZIdaYafhXKfbuqogiCut
KwAKi8OogGqnuOBunuTdFwevhgbb2xJWUJISB++//9d/8VY9Pnq8CtSJZlKmj17sMD7COC59/W1v
+rtfwdi49/JzmthHY2GEKyvbCPKkKioraEKpwq8uaTgP4vAfuRqxyElMJkRIvKN0uMoAHUoI497v
6zuNBAaKI5mIHZGhg24eHK2xq3DeRgVPyWRHb+h7JBvh8HrERODzCP58mEJfKl5+C3SZ0y01+WOj
KBXrjaUTVxeLaEApK431+OCCKc763bE37z3l2nN0zprtW48YdzKdwE/eUiqw2mmXFkS57lULhjhc
z9MiBbMyQ7GEgyVJCgRAoPEE2mexnhQJErz4KN9xhuzv8okUdj6+A3gG2D4HjadTKW987rnKdb2F
9nHgg7TQh+sdcgeXYDSQC56EANJR3c224YPnyabkJAg5lrngc5WR5//WriCfQqkU7DzyR5RkRXDm
5fdIQLIrOCvLN9c5hKnk6q2jGhT9IVDG9kT87nlFDbnOZD5DZImbHuuw3AMZOSEmAsBEhxdYS7eh
Pmi6yr80sCEesxSx+NzOJMyxfUEZwvmeAYa4q1c6yEfjMIjU1dP0BllFxCkKTWuh2sBugzG9QZas
Ato8IExbxYu48LzzenNkovFB0UrE0EcTCfLROAX+LguhGvfF61RDNfLMPo5aQjDg4lSKIQ5dWdct
GymAuMnEAb93R2dFZ/B5BG4+TNG+z0LS5X392ik631NUDvJot6YxZ5FuQYjE8YbJSjPQoU0jwuXe
G/10fy7PUA+2Mynm0UfuoJ4B4VKaDCeHWOw04QKVAIc+SxtLQM46mtpIcpVV9PjdPMQ/d8xKxMJl
O5NAv31BoWeVPC990Hf9BSqHIREuLW0sr6KcGYq26ugCk8QenavQJVxGgaGtiTYuZo5Yihj6aCJB
PhqnwHczkMtXHKLZ3/6YzxNZXt508UV3kqTpG7F3KKArMeN4pB7HYT9iIWLYo4kE9micws4yKS7N
70VWMzhNDVKWwe7I50AcjEiDlHGoooorWlbx6wffaoEieXg9H4Af/g6KfTi8A30GRM2Vu3ZfBrO5
O+YQiFS3E5metTJF8XRdC8N6k0ZYNKQy4ZKweEUDSedfHaB/3JLEFIjPJVSIv6KUuMqAD3QbPZiW
1P+MgDyyvEHRH/XSFfsINUJdehRRF8aeIjAb3QoNQ+PxAUTXPGI9YvaPJhLej8Yp47O746Wlv9Mb
9r3F3qvjafJHlwoMWt1A6t7mScofgG/IKCtnhdom7Ud4xHrE6EcTCfrROEXfyYBRqer+3N/d+DTs
0YuTBfUaqIwbKjZ2En0czaxLFRJvtp6JuOZzcD1i7MNpBPlwlOJeLV6e64uL2dw/FOZ8IvYI7UW9
RLjVeMi7nVD2ccFCnzB0IVTVIBaA2HCOWpIY/thUQoLYG0qGYjcjZEhV44duCdcmnJuE75GLBqFk
Wao4pXWD0/6F7IGeTRQBz8Z3YM9AJrGDHiEHWh6fyPvQ6eF0Q+kUNIUJngTvb6qJQuVHOmBS2zxi
JWLco4kE92ic4u5kQN1Hf6eDPdBOA/6zKdtpcXYHe6yfBv9nx/fN7jxUv8OZzKDg55BQnav1/HWv
P3lLtZgxNHq4rGBE05KRvpBKcGPJNkIgqdg5dUEfSSHx5+wIJfGf7cioDGhGjd5sMh/sDTo8bY/k
0T7VQBqmYhrQeOLGfiSq4TiGIirOPz5iJWKqRBMJGaJxinujfXlVKGphnJr94bM5s8DtTvU0x3fX
3t4aMidyO6paokwxq1ScdCXmEXQR3LnM0K9OVaGDKxFzO/8FhNn5MOV1p3V5Xo9CdlLj9c9oo8nj
tlD3DpMvhn33QLuE09hcUwqmjh6cKK0SmPiTzI6rMMJ8JVOWQxsQCTByjljQB9wezaT8Hr3Y4fjq
5TkedYTSDNJBjK/Oahcgw1503WLVDUwddgbal/bgMsSgh9MI4uEohbuUgQgRXLQ8rvH9vkfls/Xy
EQdpdZBqGJqFBl+sDDqioYInqdnnkTjD8mpMbm6wiYZ/cDliTg+nEU4PRymnV2uXFyz1uTtcpcfq
GrraKYhUkHj926TKjr5sm5B1lHSK5E7cfHxwNWLUw2kE9XCUol7PgAGt3BtNHhEW6z3mWr3p4ucQ
/8fkVw7dR3Ml1i83PYKgrzta9Ggq/gsRJ6EMqGOjwK7GzoLg4d8duHN/Z6ViYh3+RELHwxMoiUvl
y28sFKLt567YP+1UK74qrKiojH5j4tgIRCKi5Cikmk788kevR0w1Mp2QiLyl9KhloGQCLHcTFFzd
b6M/TYmFtwybBr7gcOew/0lYKGRQQwItTFsh1DhqNWJKxKYSKsTeUArUM7Aj2ptsteIvH801uZD5
feUqryBp0EavZ8ncuUNIlilrio2jP37IHLsOMfzJ2YQCyZeUCPcZMM+V/v0/817u6b/qbxNvf42y
0/YCGu5ZtqmiGmy4GZL+M/SJQKs+G5F0ofGCuu2PX5eYLHQ+IQx9TUlTql/+xIjqX6Vl1fgs5HVC
JkzJn0AfS1EwaTpzGSuKBqYPnuTZgDRb1DZV7FiuRlxKHbGeD3YC/yF0C/Bxyvu1DFj0opKfafE+
Tt7PqqXvOy0kqGVvpy9jWvhrnw0pPwhfPEEmlXvjkeu/cPXl95UlHS0LVIRNo2ppIJKSpzQrv4AQ
Ix5gJNHOfEesRyyToolEJkXjVCaVM3BjYNEWSy898PNIz0O7c1ORxHc3FB2xVZRz0UADfmDET4TD
6xGDz+cR7Pkwhf76++VVIV7SPy1p9Nmp4OBJ0HDnqYZ0ITXJ0jVJlvHP5iG3M7SPhvUV/SNCXsfN
Oc7sh5cjZnY+jzA7H6bM3ri7PLNHrcPT4vbP3ugnnLGV/mo657z3+yesAs8aU/ot7qVPGsARy4LU
d9jvePQ6dkWc7Q+uRsz14TTC9OEo5flKBvyZvFNpWiz/2Yh1tvhA36Qqf2WYa7vDN/dp4nPe+322
h2pjqoopo0Jp4pabtyw0RETIusK6RyQ4/bhlfMDv8cmU6+PvKO+3MyDvK6i4MffGaWqWTOqgYriF
0mkJ+DfVctD3XDah6CfQP2INH0AfzaS4Ry92QM9Afl6jh9zgNFNlmLYOx5mM4MMk5Aibs3VV1z/I
Tj1iIWLgo4kE92icwt5wLq/bbAvXpiXpP6vzLk4LWa8t0JDEX/H9//uyXjPhYtQRWsE9xkmPsmwX
NFlBNRRUjxJdY49Yj3gDRBPJBojG6QaoZSBD6as3HiJuPT30DRgRNLTbNvRQhST3Klh4ULgaB3Fw
66IFYY9Yjxj9aCJBPxqn6H+tX1781FxvnuI5C9aWmbNX3+k1qaBdEGKJkBQfsDxx9x5chxjzcBpB
PByleNc6l8e72vNH7jhFWaMjTsuWbXabCoBNGixZsDRqEUgmv09B+4yrOUesR4x8NJFgH41T9MuV
y6Pf8OaDRboVUGAwVlk3ILSFEFpxoASh9Azq9YZGHoL/USsSUyA2ldAg9oZSoZGBPQCXyjLN6j+6
XYAGj3wAFrDInuQNC1vAVC3WcT7J+oeXIcadzyOg82GKeDMDaZFVv9d77PGf//sKDspQy7hLqSr8
t5snealCgUMb6o+m0WTUw+sQQ87nEcj5MIW82rq8qKkuUNNzBAdJeqij5QPSf22YhLXEhSpvQ8jj
cMXxGiqchNOPWssHyG9/BgV/+2YH/wwImepilWq4tFZA0TwgzI9ZUvYhz7qSaciRhIMq2hKJg/bg
ej4iQPA7dtAPhneg/3F51q8/9lLW6OEKAfqWxnoZxvIbWZVDVnAaJR/4TYvvtiA294iViFGPJhLY
o3GKez0DCY5XvfEqTXFT0DQZHeJJxU7IfnQgQ4lpfnslhrODqxAjHk4jeIejFO2rDOiS9Znv9lLM
a0S7bAQ7aSg/GyrySaMBapugmarGep0I5cvh5Yhx5/MI8HyYIl/PQDm9b+40zXJuSPUydHTr1KN2
ngkhg5Z6BdY/xqARygeXIQY8nEbwDkcp3N9uLy/OrxZLGAm4YP195REePgX+DtgIeFh4Am8Yz9Bm
jzW2DbunUvlycDli3PnPIMDzYYr81ffLI3/de/ceU0x1YXo5CgLYaNQQ2AqSIiYvS2irwZqV4z9O
7+AgPbwSMeh8HgGdD1PQr//OAOjucJ7iKYqWPBZq/8pwakdyO6bCsChMxMDCGIwrVFxfRPDR/mV8
AHgwjeIdjO7AnQE9/dpd+DBBLmb85/++gMmj+iyM77Cxc2U8aRDQUcLKlJFbrYn7Mx+1pI/gj37N
DgmiNztk6GaA61lS3YGm1KflO7CGnUipQ43IDwyTKkoEo2Yz6gQHwogzQChxjljQBzSIZlISRC92
KJCBjOpbd7pwc83eMlddoE1LiiIIqSVoN2EAbVQl3DzJ/SCjug9c47hGqeSsPWVNYmLsfgIhyu4f
UOLcVi+/PZo9ZJ767FabopzSFcCuIzFLBuyxMwHkUlC+GZ2cg41BM6+PXIyYIInJhBaJd5QMzQxo
/k0kxvkuasdzWfH7hwUSrmGoVHXY8EO0E7TIWzry5GWU++RnBdGMjlrSB6TY/hpKiO2bHTJkwGl4
AxdWehRQ4MHCs22nl5ROOK0lSTWYEsW/MzghDq1CDHowi+AdDFKobzJQPPhHD6Wb+e9OgduNgsoa
N6NSZ/AkbwC4e6FHC+oTIPB488B1HldKD65GjHk4jYAejlLUf2TAtnPb8xf8l/8+6AjIQd1O5oAK
rwASsd+bkDGabukKV4XwPg77oeWIUQ9mEdCDQYr5bRYwn/jzRd9N06KGMG8LQWZolJCU6TDo4AWq
Z/MDlqo9RyzlA8yjmRT36MUO9hm4hLXQ4SzN9pwoHgP7sGGosp5AHjZOCY2aYYLYdj6LM/rhdYhh
5/MI6HyYQt76fnmNsu0unrwc68qXZkotesfJKAGM5nJJEQMNH7ddGQ1RQ8FOztJjVyOGPzmbECH5
kpKCNSe9dIH+ds9PlQjsOqVKBpIcwptt8pCFdWIjeZBHGDyUFgeX8wEVwnkU/3CYIt/KgMeq7SHy
coruzPy8+/3DFt1PdQTjqKiHKtLnWeE2xEOx0m4QTXHZc9RaPkB++zMo+Ns3FP92NQOc73u5hjt+
cTkUv48/6+eHvnNwEYbcDbtm7G5rgflhZoBTkdyj2scs5QP4t1Mp/Ns3FP5GBvJn28veU5raPQKh
DNQNM6G/i7R72Jp1BbyPTmnR1kjsgIPL+QD/cB4FPxymyLczoGx2JmmWELNQBBsXWGg2Qp7H/Rbh
CXAhhm9pxPGhxYhRD2YRzINBingnA6Km8+//9V+8VYqSHoEIqKiDkGIztNxAi49JGjheNGRVqTqi
djYPBFGc249Z0AfIRz+Foh+92KFABiLSuv10lXy5gAKoSONRY4H0cfxh3UShNR1+XiH+h5cjRp/P
I9jzYYp8NwO8T/rTB1z4+0etasNbywL/dJylMeTzNivWzBxgiI3aPNgZcdY/ej0fUCDoKN6eB13L
KSGSb3fokQG186437q0XCFLjsPw+LVBNFZCjHDM3rCWFUR5NAdk7FjgVPLgTxEly1JLE5IhNJaSI
vaFkuMvAIRy1wE5rQ3x2995wyKFmIduGzWkB//9Fu+k/BDWagzIKMw572Z27lfHcm6/+2uYg7n/7
wdRQOAgFU0C1+tOfXzZt6mE+CVbGvj0hVDpweEcyLvr7njub//kljzZpyItA1DjS5NDyXpNwiCx7
4SsDZ7eFT0frZMTWWhBWYxgwB2waq1PI2j6i/QJLW4edacbKVuLVplcP0n1RncdAfzBEE33hS7ud
DFf9yTiCIvz/c+PF6HbijeezP7/YX3LT4K/YSg1bQoIwvl21TfjnZMTm4f2j28KFGn8s/0Px37wJ
mkzad560qtp5szqbKmVdWX8zzeGVMpJKz7PVt5HqlzbX7AAhwdfiC/Z/sSolv3juv0xtT57Zd+vl
oDEZvZff9FFXeshX7RfdGVlvzvvgzZkPZuX+wi+vlWFluP61smzn1Vxfy5OHW2nWs/S30vxVLr1P
x5VRf+D0FfXHy/uiYvf95mv+tbzKSxVvZNbUt1dn8eqqxpP5+pf27JVfX1c1azAszZ81Rx48N/31
e+V1qORLecsoGWvJKPkP47+NN9MZzI3KXHstvSpvJUN/7noDs75+HZfU/s+F4l89vy1L+qx/vTLt
+uzFu1qbL9/Gz52Z/ebk59PqVH0peSPl+n31ffjq1xT/fjy7thbTX6vh/Gk5G1Tzunf9PrAbxkC+
1YeLq5Fs1LTXdVs1FGdob3536cUa3b6Nx215Mq2vlfXSsdWR4eje6/fRwv/28vDil4azQd8xX6df
reUo74zf+rpjrZ+/2lYj/zys6fbqm7J+Aaj3tm+Utdf3mu9512Z/8dMarSeO+vDmzNbjysoclDRr
NsFnq3eK/dycz1Zf7bHR0/xBbab0JUeaDUpTX+msJrLjK1ZZMUbOi6849svt8/vImU4bw+mDgw+/
eu57ldn8/d54XVT9/ONCn5cnc91zZp5SWw5v1uairQ/ffuX9+df5yH4teUvDmT3bljN6y399Hs9v
Vn2pX/L0mVQeDYfPzuBh8OwcYEExByrodaiwvDEF2y/O+qa3ePeUyfP8+7L0ejdpDkqrd2fRnWmO
VX6oa+VZ2axKjdW8NK8+/7X8Pj/0/TCECXbe9uvJzus/P49n/hRf/7b2HXN0/WrdyKO7/b/xwE+k
m+x1MVgYeQ/fMWz0a2rNv1p+XVeG354Dbf7D3QytS/BT0DBStWRc0VnSRhzJ6cIcDNXlyrxbKhPn
4e0FnPBSGi06b9NBdbB6OyQ7GGF2Zdb26wjhRsuX5WA4zht3q2/637Ln2BMn//3lXuo+l0clv4L9
bDjG2Jm/OG/Nl69WoKN9+GNlGI73fj0hnOLL+TclvzTv5MGq+e7LfUcZrMuvU73yMvXrk6HdNZWH
1sPY/NtQFj+s/urQ74d7eM8CYAFMwm2/aob2gGyNu4fhwDEWqjOcKFX4iX7mR21N6Q5GP976vffX
xnDYfujL5f0stZ/W6NCd/PJn6dkc6vbIvJuvpG/K7MGxlEX5zbQhJmfN1bsZXNE/Rlvd/bE6s7ap
+M8yUMYr+X32ax4vZnPjrj90ViWvNSjJzkPZKCvD0qo8KXtl88APxNFK0dXRdIT1N9VRNJXFQ8SZ
+VlV3t+Wkxm+UP9h6397anc/gPBQ7H4DkpgkCB3kC+M7oBLEv8F6leabLO476eF55OhG/+d4MOi9
2rO32vvoeVla+OtJSR0NJ445MPLll5H39Xk9+LYYeWV/qTeeV373zXqpT5e3a+2l/uDPrv3V0nnR
/341Js77ywqHXvNB+qYOvfpg6f9cDl6dZ+vmxR4OHWWpOb75c9h/c5SxVpp489Lz+7K+mhn3hmzU
TeulPFmrTVl6qBqjeTmvQHz3Z93x6/JJ8pcPpcH09cV5fp6tHfNl2fJUtfHgebU+4qwcxVtVn4dt
w7+fm+uZgzOi5clLZ2wp39b2a22l6M+O/b6umPrUUeThi6O/jarStN8ayi9fNXtYwRFiV0Z+v6r4
SnX4LFcfTH9cXk+sifMyXYP2A3PmaC/W03wpyaVRfzx2Fu/L0uj9wXn1XqrL5+8v8qhiD95Lb2BN
fbG+U4dTZ6D5NcseVBfr8d/9/uDrauj/NX5bVtHbrzP38le+0S8PtFdnuVw6S/ml/LrGUZrXS8vh
tPb69lr1H97rCg4fVZ06ujarvL1My0tvWjL6Xnm5ulO8hYOjsv8w8RyUCHfy41/5kTtfLsv5/yPt
ypoj1ZnsLyJCgNhexVa7d7y8EN12WwIhdoTg109WfzFzy7iuiZl5doSzJOWe5ySiDgZZPEzU8uvK
3bUTJ0ZlEEsXcZYat/ME8ZzlG567Ac4G3+vowe5edJ2Gc1kdu1x/TC0jrhs3NLz5xXJnkqWMmKgK
mZn6NqpDR/JNU7+W7LXONmo+woaxyMg+uvrRw3qcmRmZK90vpzKwx9zX2kfRpqeu7G8demunZTx0
40vh2rdNhjdDrzoi52JLyy4yKQq1vonyPP2UTfs0WRonU/k+jfxUILnV+RgxWu8rD4dGygJpu6Tt
NSK7wrdqM5xZGdbcSzQNP2fOvM1HFo8ijZyG7YQUm66F7MwdCjJo4sS1jJitHdkie61a+lYZWjjX
JpkHdouLZp8Zw6bo+ntn6IlDm6SVgjh1R0zOjmlLIWnqtrShoSh53JeZL6bxUcvrrZE7H6Lso8li
D4133+KCeIYgYo7LUgNN3lLzA9dTkPInbJl39XCfos4fIVmsit82y0LZ3XL3JePHgWd+P2RENSem
z2Fuej41G6KBesn22Qb7Sp1onhgkk8apQ+JGaZ4/1LOPs7usnUBBsh2e0hfZW0UgvDLg1r6eHln/
4jrKH8C8s1+ts8tpSTLvQKuPBsyDsiM1f+loa3mKtAJytGIi7uQmjNm+aNyTbbZgoIdShbNy4ozm
UTXBi2s3o/dcZnKDMyuYhmfkvvbMjlHaxFNa3Xkq7qo/o0o8Pcm1VzQ6flU/F8zye6wCd3A2ffrk
2U+m+I3NQ6vvtX6nuYldbHUz0LOOVOqjQXTnsVtzfJ07ThqtItUABs7DWkkKeVy912YvKt3Zn238
qkYG1mU1xOiLV/AwIa9cn8/GuzD+ZF6QO1s8vZrmC52O2njIDBFZ4jbPZNBMH136K6vmwHUyMk7t
SZnHyduypiXMoMSUKRn7975HpB7HzVy3RG9LUswC7uuj0rBLOHUDpbSg7UWQda5v1r0v+EGVdK/b
M/PTrhOhsNnN1MqT23Qhrbqw5M4fo9WiAtzXND63mheo3iOzvrW7T2Uc6/Jgu2/UK0kpOlIY+068
paYg+pwGZfo5oplg8VHQW0c+2sY9eBBiVth3UTTWu6pJ90PfHqEy/N2D1ut9tle5HlFUbkvukXSa
bm27hNphBrc2xaUEtynTSGe7rDT93JEE6/3ezhjB5nvRxvPwpMtD1xzMdi/zjWVGFRQBPEO+xrTI
QRs5vtZyCPr6lolE8SMy9+Z0r5u71GsCWe61Jq6Mo+20pHdeXDtk0iC1mol0o7bJSF+Fo97Die5S
fdi3ZWzPXaA3ihj4MLIHu3qd4c9doXZtP/oerokuGiKMg2W1Qade8nLXZHuzebTyVwvdFVlNJlG7
hHk4sAUiAt9DwaVzSZomMqWbdEIh4uI5QOLWmn/nJn428UsLT+aUdSyL7E7Tvb3rNg8DPAZWY9Cj
5tYZ55qM3YkKORCzzFCYgwMDH3PbadPGhnIQuryxN7vP7pQ1+wliU2g2XPNnU4TNzMHTcrMOG95t
phF0q2vCovoscOfXlg7RrA6px4kDlV2N8Atr5TGV+oNL0T7Pedjh2W80+qmN2CN62r46hdQ2jo5i
1zwa/N7MsrBOVedTwZW/b2rfQZW3G1KauFLfQlh+dUS77WfZE67QiQ1Qspr9nZygEh7LMiPDaL3D
p+OIrEC7pzknPDcDxfqb1DPmgDuvszbopGb3yB3gO7a9P4LDkt3WVK+TPQZTZdwJZodt7YRIQBGp
W6HVK79KDR88gWVNfl4ZQd1SqOwehyaP9ELb27kWMNn5uhkr1kZu4QXUTENFjwXoH82bYCx43LYZ
cdKW1F1H8lS7HWo3rDtdEOSlv5E+FJt8tpVvM2wE1WC//JxP6VcyRBsyNgfplmkAgPX894sWhp5X
XaZQ7SWjP4Z8X0Z5JHzPL37ZkfE79auV/P9K9fFF3Dl/vBBnmiwfsZt5SVUmVn0ntNz3CogA5uj3
bU4MCKM/H/CcDi7KnS8CFxlw643NXAjqJSxt/Ug6vlZAoE5XqooraS80nIBK4gBaHmDYCylCU6wc
ZuYlORsDareksvuVg1yrnL7IWCS+Mu2ctjOkl3Rq2lDLfFB6Fk9ZHxt1tdXRcaq8x17WWyud/EJT
K1Xq31JheZGXR1yUqTlqRld1upfgeEimcDo1PgvQjU1m3wjKk0FYaL7+/HZXCvAvJ16UqlRzJ1HC
Ci0Q6e7MDY/nHY7a2Nn+LOb8OD+dbFGSKmjiQSsFHq8a7gWqCZ88ovLfPwu5amj/3B/gqr5qfp5O
yC5L5CXWzbkV5ecBC9inTaZA7wiPyqP5H57tvxZ/xrVK6VLiohYTfdvBxyvg+rpQj5yI35cRZP34
Nr0dYhr2G/5Uh7NPfWhroU1xNLe88+0Ve/8XtbE9GHPDxnpj2SeSdpoOovXcREamA8H4xoq6WPN7
cMUnYYX2y/Ax7dOw2vx83dcN8h+xizd16twxpAKxQpwm79jSbMUcVwQsm0OuVraTBABvUhY3nvug
NLYiwDgrxHe1/J8jmMvno6WSpgVq2Qdj2H50LZkj7JtBE0OWgIkTG7fKn30UoJLwBx6tmYW+9gPO
+nXhqwtlFWoWjptYJXRkHbcnbtb6KWIQZPsXT5jPlElfjiW0UOmKu7luk/8cfhGWXJX2XZO5YPru
C3YOvfbgtg8/q4h+3T7+kbGIRZOBpqI2Sgh9u/4wxFUs/Hfl89s+psGw8pprdmAuIkStcVqYAwS+
fDuEKjDCeeOFTWATL7Z8HjzcrXXa1hR0ES7czCrEzEB9HH32pf2oF1b0/7zARUiohhT8pie8pAnd
2AyqeCr9s0oaAdvh07ziz8xroRz6KP/tSsxlOIBqa1IW6GMfsNsB0hUU6oykd/gz3dWPxWP+2kJj
ZiLGEbhBr1C0heOT0ZF5A0nbi+76uefnmT9if+y2kEyx1q8CRLQgX0kG9LWrXzgfFxWiRuKsWD7y
G3C7UE5CmGwCl5g+Ilmgfay8xMrV4LMpX5iqaU8alzJ1E1cR0UYajyAHwX4ZVOcgDX0c/lA20PJT
x2z1uCumihd+amz60oP5gJsY+EWowh+rR950K3e6dsCFL+oA2oYyy3YTpArSuZ2fmjtUVJGZr/rd
s2v5we/i898v7pJ11DWmEl4vLeIxpJv50PmVL/xMj1hU7ViEg3nXh14MY6PuJgu6DfS+iLP2pFev
FQYcsGce5p72craoIZRaeQr5lowK4VsRDtOJiJCG9kHftXNY3ldBGTf/gZD+a9JwVXX/kboMa1Aa
ITN1lJcgR0Cb5jTaf35W1asPeSFgoS2152gtNE/dRGntwYWMQxcGGT2HoIGu+Fzj/L++veSFrIXS
CF50rTGNXmLqZHbjafLpr+mu3JpBHqS3+kmPnTsbGpO1b4mw/MVvDUjE1vzwyjuaC3VSOK+wlcKB
q6ELMxXXUPJUxVqeZVzV2ouznh/2QmtHxmBe5MJEmG3TO8NvCA9z7vMYk+YtD7hfb2Akt8Ob4kk7
jD5020QAnm8lautrr3u+jItfIXQNVcA68BL3iCYyhZB1hvNeC7OYH6yd9Qm9EZ+9rQ0drkfyi8Of
f9aFWIQKPFUKxOK4+yVCtcl8+8aLz9LG/Zp7X3vQRdTz7Ll3B0isE4ppUDsm6W1JSjQGPxvK9Yzh
4lCLcMcN3rY5MH4Tb1Mc9EhsoOCK6ucsboJqO9zygAb4PzsD/tX6r9eYFzIXkUvPoemfWtANwHG/
LW+ED0gCH0V6yHZrnmZNV5Yxq+XMqfoBHg2aR4dZEmtTHb2TE8IEItRh2BLImIX2/ZqlnJ/nB6ew
DFcIG6ODOogkxWg9Mm+MPVNuDOeTe3JbrF7oilnihQtCuecwXJrntI8dwP9shjg7uocBbBHSvigN
V5RmTd7C23SZlzOdQdQ4px7YZ774Ay1PMgYQMMJx4/yHQP+vCrNiC3jpdQy9EmnWQAbonYzC8JXp
EMBsrBRzZ97Fj2+2cCuQT/WWQ3vIZds5yFuLqC4PqIXIIDGgSyx/hszTaugG2yicdYjJtPKbVp6H
YBt3/OwnI3CmJ1QeyrIjo51g9npuNwlnIK0rA5SVIXBjVyx47XIWXiljGfOkNKH07UOcpRHSHlsj
XxFyva8AW2RgRA2kIdNevLilWVWqJhjxzu8yyDYNFNfOTKoX5w7ACvDkbrkm8WpYBfKYA1BSDJ+l
WLyGNYJnSmdwEo53xPhB1mZFemMKLIniStx5+IC8gUCvcTetjX+v16QXshd3ajdWafISZKOdu9M3
KUS2PmSbfDes6Nz1mHIhaeHmq55yWY/t34Aaz9t0q8dTlJJzn2u9PDzbyTendCFs4et1l7uO28Kx
VLvBMMFLaR6ueIarNnQhYuHaVdX0TVPBeep39e648RyYgYjz3/0e8Wj2Tb97qG7RZs0jfRcLy3Xg
0/VnnD1Q+t2FA8Qpc1vdUDB46xQgrFofxoGHWdAQWf/54Mi/+qIr/a6vopaWoKcpgiE0dNiIQ6p7
Z99Cp+KJQXfkWO+NnNQh3w6HMoSseSP/FL6+pZqfrVUq56f6+pRff8X5qS9yEc3kOW2x4yRlaZ2U
1gNqoPaRxffGOGwMa4sMcyXP/R7Rvkpc2GOvkKgzu3STNnVDmRnbFsukYfpO1vVz3awleeedgj+e
cGGDIzPzebALDxBE5xrc3Ng5jKJJnfsSwYww1u/ooxGJyNs6jDT4WIUqJ+fxgv6q32jB/773/vX4
C0O1mOJOowCEWdpGPJvbZpDRz7bz3Tq/SlhYp2Nwi2Vm6yYw0HaND4Wff/7/axe6ME0DNxiWP8KF
VjYiPca+V4pYoysebeUU3qJHMGjuMPUcTpE2f/I64c6K/a1Yureo7Fhh4HIChEmSNzgc29bvMndT
0mOerRzkSjpwfg8HplY2YDnNM4/80sSoqdFuwJB15Fu64aFQZD7UMLiqH2AyOh0HBYmy4w+BHvbh
FIiczE+T5hs98TSSnrKIxT+/35VW7dcftLBADpAT12mhuXdu1WpWqB/QHwCssN6vS8KCnpjxHMLv
aG4Li2DNrx4qRlb7td9zv6+/YmGX3OpHrdNg1EU5loSPYpsaXdjqLGhQEbtM26eyCrq+jD1ZBu3U
PMzmedyJmhWHdF3TPBd2K8CGTEgUvr5PyRBtqkrYCYcJvwOQkXG13r1qMgb8b2DyOvAx1oWvN2k5
johrgOLLFeFVQbCbEwVVxM8ve6UIgzuFjyfATgLHgBHp4igcsEacWtJOIA86ZENO7JwHWJmEWmnE
G37b2PeD6xA33VHr12xqpGXGvmgYDMRXirO/LeJlZIGlILAh4fztEnvZSXCqjo0867qkwt2doNCO
Apdbt837WA/RxLPQdNTbwOeTNelRm04OwKxSuc+ESbScfVauEcmU+rWhnTqujgCjw2QQ831bmQ+p
tDviSWhNDzrAyG7AG8XUa32zB/wVk7vcVaDFFtvA8PY0Vc3JqRB4fcAR/nzhZ1f30xkXpt3grlRq
Vl3SIxwVLjuobrjtmHk7FA6024wQVRPphRP+LPZvsfmT3IUFp/Mk4UMCZZ80gttRifqUaAJnPgIA
R+e227ECQK7dw9jFKhAowHjyqjQlqlcPtseCtOxulT2TwvQild/k9iB8w1OMdCjRawDZajXgQ9hG
Uu47pfVrtNpN6oKgivms9357QxpSAbBBbGyQzg7N0L8AteGX0XY1oZm0fcTG11LDflfwakXJzzq8
ODtk8rBuAKb/yMHnTTSX7rTpEQDji6wHSO696CdA4TV+Xt9mDJrj9M/PF20ZV4UBIRa+zQD7hP4m
FxfpUYUnaPxVTp9UutxVGn3LPAl4iPY04z4os/FX5aINc/UI1U0DTUGYq01pFxjIusOwssVP6/pU
u6NBHFT+algbDG55RC0g03oJkweZv+lZfUAMH1Gqb/MWbVtKYQZiFWFdjLsW4FYd4DsK9NYzyE5U
F4jB3WiWdzN47luvmpC6/T6zAcnTAIJuamei5yyuUu8RpVWIOPRCGve+zusbCkiq3AXYCG+cqHGn
p5+v6koiCVuwIMgBuQUWo5wJlJfPQuvZs3pLB6xZXd4hZ3qcnY8M23tWYYAADnfQ2VxRhCu1pO3A
9wGgjgSaICzYWogE1hClNOVTkusA1rMA1FnP5U7HgGmyIVGmMztYnvY0zhZJmbjLNGvvzShOLWfF
DehXDw8rMOCHYHSmLH49/GTPrtbLRibMU6c5w6TGGanGGfwTzD+l9UtlM3A5+mDo3d95ASNIAdib
4k4BfilrRxp0ot3ogPXTXbXSIr9iLvBpQKAXwSe+LShoFq4C514HMBBAr6qp2jTap6SKaPwDozl0
u7Ue9lVhGGj58BjAU/42Nhxt1bLeVQlotT9XbyZ7dcoTXD6RAEb+WeGu+F4P1mKAH4A7xyY6v8mF
aRpjKqdOWVOSYeum6vNDCvSfSmr7HMO5JkNsdEfsdMgdfpZ7JXH8IneR/tqKNk121jrlcOKK5zH1
AouPvinFilpdv83/OeFSq9qiMLXJtIdEAZtGooxY6LeNPuX8aDfzyqmuJEEerLFwTIxhaZppLTQY
eBZemTc1Auj9cz/eFkW78lxnPVu47S8CFvl2Z1qpXpTZnDj4D07/eMWu5O8/v8yVSSZ8zeXiEGdv
fqESXupwOx9KBVMFtEN+Btn2eZggYchHqC+gBb1WzZ33iv54LPOryNLEMuUNHMtW1o0hRCCcOgLs
7d7iUMkjgEK0zx3XbtreJFneBbmLfC+1CNcVkfknH5iv1SulDb76ozzgGUJ7GBbx2wvHaA4oLe0K
fLEz4wjA5H6Jx2degPtr293o9FFulffUqQ+V1WQQXJogk09CvbbNY+VBu9Jpw4lSwJyiqFWQkHeQ
k3EXk3y2PzB40L4fosoxIhj6PQCHcFtAaiaHklCniLjBQldZJ2FbGzw4dx1m0N5gaZw5mj9MkJIO
1HfNLTbtiOfqtw447HbyDvkoCRuGrdetjSbWbuP89wutMDPpuWUNBmuJzlfTp6v/sTElwtuNbrmi
5df14eLqF17JpTRjHBkQBmUednkDKO46qIGn0FvlGzJkhF3jzs7sjTHlYUOftIzfZRlOZJF0Ejhz
aiDNvNL2vhYoYT2cDhQUE/IYYJl+vQFoxxama+cqUe/11vYnTICaCPhPUv+iMOF39XBtxnXNScIn
8qDgdRzgiZ1XsV/e+SBb4GagWiWcY99JtwA3JD19qbLXFZM/m/TSrcAueCh3HCC3GvbCrbT6YDOV
exBxoHeVMxFR+aZw/5m1KGi1KZx7aIRW7GHkYHcKEKKiWfHSV5q8tgdLEeGjgMDehVC7CAj5AOTW
uupkwnVva+Zo06uR5ICLzkrrvq71jTtpgWzxXY608OfjX3OqLiyahm4lBmqUtdC2fkzTskEVsF/y
EkgZo0/prQ4Q5p+lXCsr4YT/iFmckKd62dp2oxJDz3dFBeMuqs1AETWrrUPRY0bTqIKES3YCiDFn
o1JWFVMkw2kQzxQXm56vReGVk9uLeGWnwjRlAe8u+VOanUp00+YrFeyVpO7y1EvVmhwsapiC60kz
GH4J7JfefTMyyvymaCIhTd+zsu3KTX9X5zPN24DlvMBJw/C9jq92AytJvA5JOsFAbI70oAj65zQC
kFLYx0Ws3/4s7S8o46vxfJG27LE1jTLNZmhHYHzsZA83WJLcvHczzW+AOY119a7146aFfFoMUwgg
0WBOT/W0dWUROs0v16SEdw9FDwwxYH7W8jW19mYmHprmoy5/Ty4EXnrXeHem+/nzL//u0r/+8IXV
i0JhDtYkk8K+z0TrY2CEO8DKKJspYsNapnldGpD6MbhQ+Kr8IoDUwGbWqDWBT2+9SEMqVtDMIUBO
Dwqlh3lT3f98Ovxd887H+0fgwqwllzbw3DOU4Lo7lnMe1tggwBQ8VY4dO97oVwMNhyY9al52cuz+
ZRoZJxnwDpipoiGzg0qbY5cD3wkNm7wSNw2k4IY2kBzzCBh8AWuEr3KgvOh5lMlsqyZ720JHIMut
uNeKWwOeFk/3dfrCqf44y8LXmjScDeVrE0CO3WIzd0Zsd0D3AUpU6QNg8E309UAgJSBW81Fqm5/v
5Lu9f72ShWFABQCdQeZBtp9/evgtL58ZsLf/DzIghMCOBqgqYU3CV+PzMk3vGtsBn4LvB3UU9J5q
jz+L+J5mwzEMqB9Amc7fcVhE4hrYiobnyj4pvLdZved2t5LHX1WdCwGLM6hBNMiVM1SiMMV3YOeB
MW7s6dR707s7woaCZlwJf+eL/+ZDLgQudVVkfKosqC9x2weZgaJBGL4FPJeqkb7DxoOhGXup6pW3
umqTF2IX+mCZRd7A3ocpSasPLX+dgNtXZM84oz5txMqdrjzasg7rRD0B8B+SGTo/mmIio6ZWLvFK
2vhFL/4iXS5yVLsGqidsp1CAZIHBU9D4ju5THgL4ytCAl3YuYQJtNz5IAEhlkeB3P6vlqvxzXLqQ
Dx/ywlJ6DUoKjkilA7uz6u5HvY80qgWzNt2nDG0zO90N9qF1X1JAIlhpiklFVdTglhhNFWi8WonA
axe/yCINIElWnZmPyTBDp7o/Ab77/6dGfyvKi3MXbsV5rzMYQLo1Eew5NV1/9qgPFQ5pWL2Srq0o
7RKKAGtZuJdXtkoG+QQLP4mwIFFsbQAUgn9lfEXala4UKBXkpBgyQwyfqDr71IvDNVnpYg2wD4lj
vXei8F08fPasfa7sKsrlJxSIe4bayKKPYPC3tal8J0ssbfY7NwsHlB0zBGbcl//5HO+/Tr6v3sLF
z1r4wKFGVKXdPCdT9aGsDWTlQCmFHAHIb6ume9UdwjDEgR4XbIw/f+b18gps3bAni1c6NInSyECD
T3PAUWvVTsvTY6bSOyW6lWv/yxH55hEvZC6ufZ4Kbs8yHRJqehQ4+tIjduNBJUjBliY6bWusogz1
UZexo1U/51CQFw6wIye7bAguhxA2xaQlP9QDftbmdqtNGdALYd3GNNrPgywFUWZxn2vmycpmKJid
naD5RvI19ttf+Oy3k0DbEPJRAENY5yX7l7c3MYzn0Rn7ZNbme1VVB8swOGln7pv4YGSnvkYEKIOk
grZybu9L1u+98eiWRig9YBFOgGpyAbhp34n5j5c9z/YDrl6nFMiuXkHMYsuAtkjbMuyKHLjtwKdb
tbir0eniBIu30L2+7zpHH5JcvM3A4fZ1gx46C3IUWISTtxTopOnOonKtZLoC5nUQfIfGAAv0YPGS
vohPRloUmkHVkPSGseE64MwMoOjnmnaoOhBrVQI6+wLQTh2wcnXHm2EmZ7ykujrqvXxxclEQ6G7H
hZvd2K44GUP5VMLcEBb+f5pIvf/s/r9X6+cfC6xKqCIhpi4rHTsD3JSSzpAMAFLru9jK2hCnMbPd
lTh3vu6lQtmw2+O8BQvKm+XsBqduZ5eT1SVd+jBrrz2gtueMr/j0K7DQ80n+4ng8DH50cfcWNIXF
kI8qse0O/n8KawpcYvc8YooC0fzBM/K4BXizAyDqNdnnQPnthCATCMbwnVf4MshXk3HQPHVmWUJF
rg0RovWtbeZ/tK7ambyP1BgV/NnQsApNK7sBKnldziu/4Jp3tV2I1zZ8ux2ueOFdBedCzA5DiQBa
tyjiDEmfFZ+IPpUQ2/4PenMha3FYpfG093ALWYuNIlgiBu0r2MVjsj+Amnr8WdRVzbkQtUgzO1H1
VVsXc0LpXUcfsAbzX22ta3X97mBsodsGbLtxFudxMl73WuM2CZD2/YLmQcUNX3QjYd2tKeqVtpx7
Lb1xkIlgPq5Dp2ypp9CVnFFqOFUCfO9wxidzRHsXSgNY/wJzXA5ZZmsCJISKfT5DRthXB9hpAqMX
2HnSbzvGd7b+qgwr6Kts16oytiqguU6137M8NLGxM0QTYuB9l2UR5QLWBeiP2jwRKnddjgIFC726
6WTRooRxVcybvet95FO6gUILOryKFBT+tdjrMPHkLPV17D1YsJGh0tIQAkYIkBZ/kg60CRoy9X1Y
GbewoO2OGW00KAso/0D7q3f9QCPPsEIve+g8WLci8W2phK99pHd14GSnov49ZCNAW5lv5zixazvU
mpJIPh7a0QtHRyNuVx5kAdBXVW2F2+2zGUz3fw99Bns5f6UHKjPYbIWX2OCsg1EicO77BPF6b7dj
3MCqKYPBHJPBkoYUmK/8zZ6LnYGHjV6GWKmd1ffWivV+b7UB3QD6pdh0MWCF7L+J+kXOplGdSsti
/XMfyEA9tjfdkQXZsdzwLSQARgA4taDRw5+N6/vg5KvUv4ihC6luA5PdlGf9cxemcQFOMra3faj7
7T1gonZsR6M1WsL35BREQk7hIWgrAtASLWwNl3ZeN4ZZQKdLBk50VsIHGgJqYhiJ/qbvztQz9oYh
cAJu+tlZcSffLB2qfJAL+Qp0dKBHvZDeUk+gSSieDNwgqf42IUkK+QezMUy7fu16v8XXszTon54/
oQB8+6U0OrC2smbJE/NBf28f+w/rGYhg9MlmBLYcdlv9KI/od3qvXn9+16unvJC7cJoF7M5t23ri
ic1enLaOG25v0/IXUP+3shhXasjrh3ShqwEtcASLBb5GPpgBjSk4E57AQptAwAo9YGdFObtzV4vV
vzPrZZCFxAq+7A3BHXZuLepCq+PlnMESy8RsWdiCu4B1R4VeRaPt3po0A1z/HBkDhp4VC2Xa+Jps
trWRb7x0hGy7iKxRC5zhvNAnD2wPmqwmbDjp5l07AmXF1YPO7sLJTg/chZWEHixXydpn5uXRNFm+
ZlY+mtLed4YBwaaoBjZmjrCepve5FnV2HuAKdv608q0xnchW80G4MbUsMhT1ztPMaPCOQqd+4x3B
iQsJrTNs3dpGQnPDN6oa1hZ5sYIm8wh6z6vmQZOnynp30/Y9kzftLOJJ3vPmmOJT79b+MN709h6Q
BIPMg+E8X8z6DYLmXzbGZnHkNjtDXMv5acjeNe8wMAzriwBnDIvDZg3g2/2tnnEfVpLdOfVva7rn
Ve5TTbsr0QR9buW8d433R5dmWHQfMpVRo+sReL3ov0j7ruZodWztvzK175lDFlSdmQtiR7ud2uGG
8usAiAwCAb/+e/AObuPe5jszVTt5+7XVCGlpaa0nxHX/pBEcEnpdu8VwTaBrwt4KI7XjVrciwbB4
PBxoqDom/jvKlJsWUZwlhZ3g3kD4pZziVO3u435YmwW9QPXBYY1koUv2u4Xc3942z5Y2kA9C5Q32
MMg7Z5tgCEI5EmpeAO1o+O07dyO7fZrUIBpPeo9Sq3c1O3Ib0VrKJr7nodORokKhGvVEVQN66OuO
oEI0ZEFJumNgEgCqAnT5WEhBvirdGsVjOXiKuzK0irG7rgf1NdWU+5/3//ct+fUDzPbJRApQOBBL
R01tD6PQu3GQ/eKQRurieCEVlM/Hms/tP8s7WTZIQpwm7N6EtFSEep+aaleJpO+NMl0JOgCtdLCi
YbBG+hy3kHlD8UGeJCPJvkKKWnDAz3KBedDpwQpcV2kKpOxOY+NNyoHlS2PbMEpvZD1g2rrz8zx9
S8Q+4vPnZ5+dBl1VAEhmZsnRlA9CdL/cQVuanNkaxDaMhzRSkmMIyLTZ9U6uyXaKy1YyNFa9qH4y
/bov8XH2PLMLUEpjYkoDSY6BAIBv8dBz3LMjwyJUt/qMIQQIC3nL95UmwRUOVy60R2DZoc+Cf68j
o6QGS461Ylf5jQKsGe56Vh9c//ymvjdb8WinA82WmUIHUWhqIzlKiN2o+vpalnp+qYH5Jz0xPjhR
8ZzTxFsYdtqq8xk9HXa+QsDk6iUyHW6yvuNx7ukGx4vjnkwEFJ5Nm8nmmkm6k+bMqiExaMbhwiL9
3sWfPfpsEQVlrKFGQNk9Xavvw556IBNZjVNeKOgOQlduYUdPr+ynR54too7JIcchmR5J1joCCIDs
Leb/Z9jR12ciszauGaal2XCNgquAYnLzQKqlCu/frJipEABXYEOd45AhmwWQTRknx4YZTqVNJR++
ijh02nBSBaFo835c502C0z1fWDbnp/Bz6CnunKTVvBzKCfyfHAvo02bQLGuGLZWWWiHf8fwfk/g5
zGzzaVQFvCNQE3DqhEsl9Pn1cAfpHITiu9HWNuUmW4+uuu2eIUip28sKEufCDXxjgP2E9DcQELPN
UZiDVFU6olvbgAg7aZ8gi6fMKgbVTSMEOOXm5+14Ll6fDjjbCRlASkZVEArRz9RRKNC18dt/N8Js
8dOxyZsw6OlxRLWSlS8dkrqfRzgbMT8n7QPifbI2CG14gEVPj9gDThq+CBUQ8flLGC3cARbmak4g
DpK2Rgo0UEAyrwP1RpEXwGbfK53T6jt5kFmWwyphKLhk0OPUGTch4JipgiUokkMZtZWm3Q8qt+Sy
80PSbqvsEe1y1TBsuQGHjwluqJr2mAYXREv2cqn5gWzasGNZmO3vEvSzTzlLhQi078JBxFVIqVDz
0CEwAkCH1A57LmhPSWe4WXqTQNm2B0pNBUOUi9dRcStJF1UKXFFFoXT5UsgtWjXQ/OuopYExBLih
HefxozCkdqb3TpI+c2D+DXMf0xb6kRwIGajV8xyN87UAhc5Y1N2cRnaaJ2jfY6Zqvvp5VX3ngc6e
c1oOJ8uq0+RO6wq8btxgXHYoriIAILWraNWrVm4vnRHn8prTdz+LPCJJyiqW6+nYfy0YCEwC8OeT
UqdU7Q2u+j8/3NKWmb5/8myRUES0K00cFvKGqQPE50ES1ytbEqKF5XL+rD1Z1LOQFmlcJI2M/c/t
3qkP5n3oJhBpMKzCgbBUuKhKc+au8HUXzUJaM5K8xbJADCcQWST6VH60Qcl2o1q66XN2J6rvBSgG
fYc0emjihU7r0tTO452ktaysywSsxN6B3LMVFIqdgY2jLVzHzp4VuBLhL3CQzDkAghliNtZJgbOi
FbZFrdlKcKCpbElxDKxpB+TAEqrju3LDtCVOhpy9S6qlTSdyTo9DbdXr5jp6SJ4Ed5I4il8ld1jL
q3RV+ku18Y96x7f86WTY2RsVdJMkkYHUhqfvdW96hLV7juwQbJF1Fou9qxcQPhk6OF+0xSpPOCqc
ZfMeoh9S6GZjaTlqs8JL0qTrLIdwWQAiT9k/1Fw69nzYV6G5ESEp3araTQbd7VB9MtBGbrjpIPu3
yiC9aAcsH5M6hoobPzpuKjS1+zy+FLh5pdHBo32xDevsolOG57wL7ngzOhozFq4G5/fSyUTM1pYA
VVCjCZA7c0PajuFFY2wrMdmbZrZuBt2mmWr3UBUdc0ihFK3LtWcRAfbn0PG9ZPR1EcwxHEElFUwJ
kIoREtzXaJuGabhlFFIo2lsNSWXF4PscCDI1GTwDN9ihg2S2PNhJ3bqqXKzVkNl9MdhjqNht33tU
T30FkCijrl+ZeeCFavXl0tI9mz9+ztxH0DgJeBkjuFbUYXLMAMfPihYELuDOcv0/yfRPhpmf4HKO
jSpFiD1tuwI5aUMidtCybPPzOzgbY06GmR3ByFCBkwcC/NiX5STo7XDzrYTfR83Fhbe9NG+zQ1Ad
x1pMW5ocVRPiu7hi5xBQo3whszpb8jgJLHM4RxnAVESQcEhoN9FBeiEHzamdeje4qo1+uBdAkdsq
t2AiGg6oeR656Oz0QvcAV5RscmiWjv4J9DgLOPLUTYJUhayh0DybX4g/RGPd6/QYJGxX9K0NnIeb
omDX1dl2SIQVkDS2SN5NKJ9kirhwgpyZ8y+jz+ZcSROCdjairEl+cZZbTfnI6cKML40xff9kPxhV
VSqQWUTenzc+H4lNQF9Qgbj+eaFOAemniZzlGaEmhnVX4yym68BXVoLbeoIPZ5iFdOYDA/DTOLOD
SWeR0AkUbYGItg7kctfZiPQpyd1ejJwM5kah3u4Jf1N7yQ/j1EnQaUN654hG8JjDLaei7Q5Yc5fm
L6q+JAF5Zrd+eZ+z44uzlstGLsRHlsJOIJOcIALcNLcGY1j/PN3nDugvQ03v4+S1hoLM9YAgN5cy
Y62huRboYK6GoCZUga/10NSH18WYMIdKD2PylBfXmVagxo5SanwA93QhHC48+RxaHg5C3fYNekPC
ABiEoK/lclyXAXHHcCEifuDzf1gBc+BFrIoSiOECBSkqfgBzydM7w0q1ApCagN9BosA3KLMlaYSr
R4iWbVO7tdoBRQMMsCmHa0mSLinrphK6FRX6U5WOV/0o70Pt3iDPOodwWiGQlTmABMXrO1rq9xDm
B3zItAAYAxWnuuwNc6O08q6Xia8NAMYAmILEAYrwud2GO4nX+ECoZ2kNLnfKukwHR1Sq++ajXDv4
TQgt9/qqUy/KCp4LeQQSxlrUA2eSJS8FDS100+4X73NTNPk2cRMhAaAu8HLnRX2WMFTcMzE+Dv1z
y2/68ObnNXluDUyIGFBKULyH/fPXJVkmxVCEbRsfs2pbq9Bmq1dCeKv04kIMOFe7meh2fw00izU5
pqg02gbb7Pd+7y09qJsRHgZQXIZeva++tJEj+IpbXar3NLGWAMnf2yMTBu7kA8yCUNNKJjVThpnc
BFfVRXlQtsHauFUtQbMkm1rUDS6Sy9BbYs4tzfAsvnRGWitFigdveOg2KK9ANsseq50WvP38Ks8d
GqcPOIsuTKrkGi2E+JiHvwSl9UARdBmh9z+PcqaFjjbP5+mrz5KoDG9Y7yNsZXhKdNDziew6sUGS
MV1t37nNbQT2NUxhlm7gC2fVXE9LTCJF79LpSIxK3BmT6y4KoVEv2dEgWJoAj5NG2PNi9H5+3LPr
9vRx58f9yIdBEYMYwiwPdXeI5GPQoY9G7zrjVYRBS0U6K0PsIrApYe1aqR4HkYIJVrh6n7rGCBRD
1x0CqMfAPs75Lz/cbPcOqQglo5DRI/MgiRpawkPpsTVM39661Qv3wgNc9q7Dx8qr96m/JK9yBsLx
dSXMtrQ2AsYYF8g+yQ13Na8KrcqHE8ejbhXr/Lq7KO38znz9+ZHPLfLT1zHbxWomIcErUORus5u0
fxXg/xEvDLG4wmc7tu0MZnYxMrxRU72gvYNRo0XghRFrvW20EDOKBrtLx1WuMr/JbqlMbgYcaYSL
Cwf00sPOdrQg5nkINFRyFFGXU6EXzLDYKv7285SeC1AnUzpvTQgGCXjEO3qsk7uuLhySrRkUuFBs
cn8eaOFxyIzMpFJwycakpRDCyfxCu0263jfkBa7XB7Ty24n5GZ/ILD6lXIbNoooLsGLAUiJu9zq8
icxAR18nvABC5hjX2VPToSrbDe2qTjGlqj7tnTJdM4Ckq07yWrg45RE9KD25JHVo9yp8VZToihF5
owXCrajJV7KB+l+roq8dywwSW8rRbFA9BRoyUaoLjQHFlIpN7RhlZqvCsDG04b6uMy9jgq2jYMHq
Z3DRLRGAsBG6QDyBJBnxg6Zw5DpbDX2+Q57kqPpbXWkYGOZcKRLFes8BZ4u03JJNfemMXrhYkdnF
SkN5Wo2aHPc8oJlRRN5kkYH6rWBVsCszWeOFoeGaaKsH6lMhAm9Hj60MomT5AKnXtQ5hkrytDTRD
gQCuYu0RUiyA3tF64dpiTJv8p1c8i8lxVpFoRNX9CN0Uh6m1q6t0jXb/VQzNF86ByIavmMCAtY4P
jYbctsvdKohQy8hRfXnQywPEh2knurnxqwRQQRNRRxp1l+iyN8ShJQ5wy5QE3+CNm4aghOuKrbat
BcKEVyShg9LVNstUULyD11SHYp2OBALaH/AMxcVGMARIcih+UYy7To0PHS46pGbbLGRWrNOneCyA
pyGBpyTcL8fYLghs/9i4hgKCi87n84hLfBcbmyRSHRLF/hiSTawdsm5cczQS4Ca3RU/oRhw6V4yk
XSHWfpJnew6YipflkG2VWkuoYJEHN4sOpTd4k42Cuq2L2isAWJT08E1UY1dqOh/YvNoys9yBL48l
xNFFLS2Vxc7tekA+Yd8oSeibzxnSKrZex+oc+U/zNhYoLgM7Q6qF5sz37EAGiND8MK4XFWgBfE1j
u7ZOeE+F8Bgnocc64RJEhLXQQ5E+Qg3GNDUUIGXY2GQLoiNLV1syG1iRoTAxDM1UPwd86qG7jR4C
wINteqOvuTc43V5y5cgCpeeiXrxYn4/cgIepxDRlaDl+fepGJT3jqYL9KlW2XPbQ2blXgbWrhGAh
01gaaRZUaSSXUTqi5BIiMqYpd4I0gKGOscvSRTTRuQUjQp7jz6eaRaExVRXO2HQhx2VEUd8iAT5v
7yCVeGZZrnLy1MNGTdaZXbeFD47NOsrkrRD0vpguiYSfvTScfpZZpCn6JtXrtEKBbW/eqO/9TrXr
y+wKnqw+25THFI4RVnWT3y1dGv4m7fychNm6animF1xDDbF2BnsAlCt26wYGUMLd4EGPYlfaoTP4
mAebOHxlLiC2F597ltqNMS7egZxRCIbXssXWpjdC9eIKEd7Y9ZvoetwXlYvShAcI7UJ0/5v06/PR
ZyneAAM0lac4W4w9PSShlXqCO8kGDk7lxZMWvNMs7eJp+X4/UD6HnGV8gSKLfUix5Oh6dBor3vS/
0B21xnfdG1bjkjDo9Nt+Gm2W1nW47XcG6KTHkGeQzdCuJ2UdRc4tiDah/VE5sMlc2L8Le2ruHwCL
RilFNS0+GkYGxOVbkRqWuQhBmXbDDw82t8YhvIyrmBVYtNVl2z0mbW/9nEGqk0f8j0PMAlGRRwFX
gxTV18F0klayYgi+K8SGVTP+pjY6brCSI/m6lpoHXQnXHdFuarm5TUbjsmfargIVR8xrJwQQk+LI
LlPtWiukjQbbiJyJwGCngW1mMHztmhUxeq+Rc4dCwpRKSBCQ+UdQKyPhSwtieUxAdsN9t4VkWVmi
1S89iEVgDdoNSBxWrkSOBnyYwC8G0th59hQlrZ2VmS9FzKrYS9Ffplq4b9neRGsIVHfLjAwHzGxL
ypGblA9w0rYE6Q68Coul8PoZRLsdu21fCZ6Qpp5cwmi3PzBGfsUwa26RLpa65Ob3ObaKcgzLwdW1
ly6LD7Go2TrgtEFo6Wa9F9R83QfFrohV15CrEtR20BtAA+hjA4gW7HgOgMvI0k2TIVPvXoLhUeW3
8Jz0dD2zGxH09xI5SlI5AYGrYzYecuiAZXHmMGHHcmgFgNUXlY2DtMCO4L5OFdh7ZsxN48SNMtiD
6rKlgMHR62jY58SFdFvSjr5MGGavtIz6hQnXKqFbjb0KwU1PJKsoIBzzLo/vtSKuoE9mjb1sl/2j
AW1zsPtBuHjR6EQ/y1Za0KDPlVrBdFDUxOLgHrYvYgYvYTQhJWHVdBAtxIuEV/kF0/dq2lsNSTzZ
gENhnkMiCCY0pL022zfWVDZEfRxCMYTSCq9jpEPQSXcHQfQlKBZIUpZb2gDjVDO2KxhtmlgqVWSj
ruY0smLLBmB6mG6j9dQR4LXGWFX8F6tQyoxWRrgJWHU7JHChZQqAwbrXjNyrS+bqQ+oESrQlhaPB
SUqDTGlQVlYkxZ4hDXaNFmYlQF4PUi8DNBF6Gfki6d0yh/1lqtpAYTtRAnOb4oYSwC+RrAYomIiw
MK3a3AZN/jrIgouCdVZbdiuNUjcX701JRbL7ypoLVQUFOh+8QTmUtHgZW7ruxmxTN4UdhNhBstY5
8JDcBmK/jemFPO0EVvlt/EsQCtyP4JduVrIDRUC3COu91ge7ELlrp4lrQNFQlE3hZg4byrZ0tN5w
WDCAyQMXNEzPSAofTi+uFhhW1QmOohS+ynKXqpktEdxRYQ5lNVMs4+pGB720FTBaEapXRdO6BOj3
4gbSHm5v4tW36a7CSujbGmBbzGGSCuu2f02nxc7FQ589mirZtqpxx/FxGh1utIZud7hu0fRYionf
6H4q0qsAJLNy7MBTpE6K/LroBVtAKCnRAeqA/O5yiAJoMGfMgKylFTrWt9JQrGO92+iQvesnNL06
5CtJixGouuYZjvOxVVcwHgE+R4dWXZnfkoFvOMWJDznKss4PCsSEChGKFng4XK2gWpF3HjQcVyGU
S6RaXjfQDm3VWxMY8ySVNxBcsZMSM8viHfDEsRHYY8Btnck266NVrsDYVSc+aau9KGpeLeR3NAku
ImLYBOVl7ReEZiyWD1YSbU2hXWW4wyojcYgQHcVa2yhAVhPhpUkelaDcVCbbtnCqh5OnLUVPid49
GEpSuZjELS/SCw5GfxrA4CDI17IJQUeU2N3MqLxqFG/lgpmOUF+UOkSzusiHsNxl1HPg//UpFHZb
1DK9WODoU+fgjidjZPXmLggmV179SoLQR9g9Mvy7FXoAsZT3pAQADxYSkkXGwmVpuKrVYYNiJex/
tbWc/MLN1i65vpeCcV/CNxjERK/Meowa2hJE0BMpvZakyJYDwwlBjeFjeqUmyZppEELA7Sim0XOi
mZNGq8dpcBtKDa540WWiC/uCjpfocSxkYUuH9iwRhkF3q+QQkz1mo+LGMc4Yjsuibi5UmZYSro8z
96QtRYskUNsY47Sbchf4ZBX3FrnuNqInO+wu30C1cSHHW7hOzOUTeaXosPoAnCqK28xCc3BTF51j
wIu2QUPg55zhb7pufyV3H/5lJ49XKETkTYxUmgNvZykeQLBeuJEVCxhxV19Fq8wBc/lyUfd5Ic2b
o0UB2ooHaUTXXPXhIxtvNXNdGY5ua8zqVwQ6F4iBUJgi720D0wxbXS1+gmmB/JSPzdLasVQHtU5Q
CqsdEYpZVncJQ3FbvYmuQxss9relq9v5usznTM8S2zjRG0kv8MTU/DXRsEC3tjQYm8eIEnW2pPa2
sD3mwFKhVJVYCiLcfscLlu3DCmbMx5/XzjnkA5odfz3RHFRqKtBcS0KUgvNBd402thUj39Rg8zNO
dbsHfC1TAM034ZONV9gp14IuOQxhFbp7Sj3sxTJwgsm8VGAlzmW9hjNzAxwSEECmfK+H2SoxnwI1
9FoczsoSLea79QJ6Xqcff5Yta3rMMyR79BgfR08/yndJD+C+l3r9arzqUpicTlYkk3n1LV2VV3S0
ZGu5TLH4MWaBTOLQ5GtyaG508o6llxJFmc0AIhYy5D00a0ND8OVIcYOo9PLqpq7AcahjV5CB9y9x
Y4FKF0pojTbswJBzUKu1I2lZBW0pDM6JsTnAvWE1hvQYQf0qAwCpHzKnjm8ZIGy5AXoqilfqJAZV
UIfKKGzqT6HcbaImWhJq/5uq0ueym93+TZVG6MwCpTjZM4guMsGNvFG8xq726gGQgav0WjmmbuSS
w9L1++wFS53kv3A2Ekg4IaacRMsgSYc05iYawsa2Ke9YvyRrfXbbfg4wv4pmCiMkC6br/TTFErPI
JLovhv9R2D8ZZ1YcQ3JD+0HU42OF1I22gR0CI5UOdAWg4UWA3NKMIPAVmw95zT0W3bAWLuUVcMsg
yg6h5udx5v4cTc4BBGWwOf+cW2W2HStoO+rigLmdXmuHYwjOWm4HZ04J0T96WqpeLbzKOSGkk5SR
JopKj6Kg2UQbgNs2Fy7kZyP+yRNNH+FktbQ5S6KMYZLlXrBw/ZWD14Q2NhGOqbBk7bs01mxTNKpK
S2KICGZJjYWDShw7xE3sIyu1uq51/suXNSuBkVAu03ZiRmg3JVqqlW0cxDUKnx8hchlh/r2CjVB9
MpOzqhc2A46AAE9H1/Gq2RNX8w0PaN2lNXg2KzkZZ5YToK2pErUzpjWYPHe7cMvvzG18Ra5Ty+UO
XFjlXfcWOoq11MA/3y4+GXkWWWRYoCVZK6MRgLgfDNeZ3Kz68nESbOr7yuOx4qmosSQoQUTZaKOa
gM5EeKVMFZV4SX9gIQrNk4cuGGAGoGPhAjlpqWCJJrikwp1sYRGdTXQ/4TtzPwydDWMvlKiIcfhi
ZS5SP3oD26PVZM8uucE9vWp/oVnj/Tzs+Y3/F2hoLmdEAp3LVYCZDqtDBTRttIw1P7+MPoeYbUZI
ZmSiSDGE6A82wzJSduJd5Xcr6B1BT8eCpa5bb5Kb0JGv/7uHm+1LCJJHWqrg/MjLxxj+4bGeLgS1
pembb8WcDUIfIl0x0OyAU4dsrn5+hPOL73PyZnuwlVuhDRSAuuIOd3qpdSroayjFkkLOOY4MYsrn
OLMdJ5VdWZBeQiflod6xdbsv9ul9i/4BqPY32kLjfWFFzIHnXOZFSVCegrtMuRc4mtzBtUTvZX4B
twyUtPub/2oS55jxdpLsohKQaxwVFcOonJRmPifGwjmwsBg+5vjkhKv4oNKBoxMCORib8tHS+cLE
LayGj6zhZISM9ANtdYqDBsgmWb0aWtOK8vufZ+t8dvu5Fj6+fzKKIsUViyDkC9hWrEOVHUeatAVL
Q7zEZo0cqbGkt3jR+PIcHe10Cc6h4606AkkzjDFsPeFa0V9QBUg7TZmqXW0LWwFeQro1hnjVU54R
S4uJpUCXT9ByX0wSR58qdgZ84Lt6Wwj9mhXjXVVdj9JtG0EdSC9sBsmfpgqeal1709iwzXsArYLu
gsa9G0C1zQhKL6wUR6alb46FpYUa0Ma4+VTsP8GFn0zwLC6B+lH3goD1T4RNGT0aw3ZRqPl8jvDX
fv7o2p28wzYIGOwhcJoYKMNK1YqpF2CjW+sG3jMC9PZ5+Pjzqvk4Br9WEGR5MjkRkbSaBlC6X/M7
HQoqrBvC6Ngbe12/HaGaGw/dWg60t3Yo3CxLr3SD+vqgO5IALm4FSk8E6eDp+K5t3Jyc0qgdEEBt
qj+kHDWePrHFJLVaE0fG5JXUPLdN5RlU9MPISeEVw7JfqnatyC20mceDwMhjL6AjYuS+hI0hpSqE
Rw6ZoLgLj/ptGyJ3NKDVg046EUHtnz2qLAp5CfPb7i5HUTZjQLwwJrtwwr3Wsl65DIpyTQPxNk+b
Nwhp7sxMONR1cz1G9U6iqMQXSuFB9dbp1N4ulDtDOyYxMMMj6W6SItqKqbYTwnBrUH5bdPWFynMD
ysPjZV8VvaVCZRsrCAWqclfDhVGNXqIkQrUf7OamOeQg6BgtmgLoGUCu+05vSz8YBNTNc8XXtLJb
yFvOz4WqKhpUDiZgxdfXnqVCbvQ87O56lOSEqAPZGWIy0evPU/4tOfqY8b9GmQPPJC1rY4Y67h3+
YTdNNvGPBY610b/9PNC3GD4baPZqi0pLAWzDQGpV2IgIdlPGCwj37/F1NsbsbidHMMKVpylTRPlZ
VhgwSLjVQSMs6jsQgK7hxOoZPLeHEa6zMEVUc0cIKrfU8v87TX72UZSvbw/5EXoZqtDepTvyIIKU
uy4vIcMiXOSr3h6cwktKq9z0R7qVt+VbcLHEqPgWpmbjT6/jJEwNiOKqOmAnlUF/09egIKJ2DZEq
r9c55HIyC3YKPjBuP7/kpdU0remTUc1A7dq2w6gJEddVEwEgF6BjVzqtxpyfh/p2E5094CzUl53U
G02GobS+QBcMPkPFAYYtTiQSNIMW8t2ze5HgUqZI0JFEHP76XK00RoSAkX3XD6aVp1e8Lq0xWtgh
Z5cvFJfgaYUhpG87ngxmokPSnN0FcFWDPHhuxUF9E48A3ZiKYgcpAXiM9X5gQIBVLD0DQtFWlkkm
1Dvbq9LQFqZY+iiPfzl6oJ4JwyNIC4E0oMviLAbRIUlzeGtod32Hhnli6Ui8hNKR1aemMu0QAjsh
EggUaFeSPrw3eeywBA7zLbkQyxIsdNGqqh1u8NSCOBj61f6oSai9V4DyUk9q7qMQPFT1Naufqy62
IxxdKcJQAAQAbDT8UdiK5dRzui1K8DrQslRCjp68etkpykPc9HYDl48QBUxNAeQwOQzxAyd+V0hw
ZNL2cJRBH5OsSgnnpaOno6VonlBBocsI3VJOHDriAji8ggc0+dBG6IJkdF+kvY36OR4uvMjyexAz
7MH0hQxK9wqSNKgJ9q+VWKMdGHiTT7YciQ6MtEJoy0pWXUADI77tKN11+hWKmVDk1W2Y0wyFAaZ/
7aKm6lWE2zXssUSP6n6l/wpTaZ8I+q8WwmBVZeAWjF6EnkC6CRXtlIF5BTl91diNFJR/+pSAXSDl
kAzk/kB8CcytfmztiUFpwA1nKFFca2WrSNHJlcixDeCaka/0VrLBIHQGeS21zQszKjupqju4Y69D
tYKPnM5vqqFZw8ZxK7e7PjlwaXB4ONhqV/s/79wzoQmLCiL6cG4FcYbMrnZtJTaQchy1O7pma2XF
Vpofrf6qeP/PFzGu5t//i69finKoYYbBZl/+ex+/1EVTvLP/nX7srz/29Yf+fVm+5Tesfntj++dy
/ie//CB+/x/jO8/s+csXLhzg2HDVvtXD9VvTpuxjkPCtmP7k/+83//H28Vtuh/LtX7+9FCjdTb8t
jIv8tz++tX79128mYt3/nP76P7538Zzhx/z2+fUtLdoS4ef3X/fnz7w9N+xfv6H78U9kVurEhyeK
IUMf97d/8Lc/v2WIk7YKgIw6HAOmPl5e1Cz612+S/k8NSpWTv6YGAxhx4pw0RfvxLe2fBtBZk9E6
UJ8IXOS3Pz/d4fdo8vt7wWT88fU/8jY7FHHOGvziKRP4DDoGLNYM2MdBBBqfEeqUH73Ek0OkSiUe
SkoIBbXEAiXSCV2lcNgmPgB+8JQt3MlmIL+P0YgEtUSIYILJqs59/WIqxqkkG7BR9Nlu2Ogbw2ZO
uGp9KGEC8Da69TbZFbvR1belv1iPmySHZs9KJFjp4FxBRRqz+/Vg6RKxghgCTBynajT08VaJn6yb
29pfqgxIxnRGfR/KhDUmhJdFYs7OZoGZNQ/A9XdyFSJ8sNwgYWGVmX4fo88DSqBfSIkngFqRxsGm
02I/05hfJOqqlHtHidZjfanxah2FgDuW/RtAvTcEvSAQbgLFIiYFsCewFZHfpilAEUG3qhANIe/f
3cSdssu02E2VN7XjNgMEQi62aRY5pboLwYOvhncl0L2qvOfVu2lcDrS2IOLpGsm2iaAjlE3+IQCL
FNdweI2KCgisW9odmSmj3r1LVchXdwyoqtyGNJiVNRVQ4rcqLwABz9walp3oVcntisPz0Ky2Sgat
lE6xWqmz+4qhbv1WBZehdmGgYUh1IJ+Edxo9ZGHphAJwxMkzTmuH4LqXFMZKjGIrQgkiq3Ymf2rD
1mUQPINRsF3T21po3UZ+SymuUSL6zPFdaKBJFdyJceVWA4ToQvFSDV+AO7LYeDtWvghrtpJqlhz4
KnTsAlm3a+OGqZuyvi8DhGCGqxwBiLx46ujVQO8EKbNCujPNYVvq3J2qb2MIUdy+hmjstizVlQx7
bDO84RrGaCF0ASxbLamOFLJHWRHWXQGzEbjbBldt/xB2F232mMKGNUzROx3WegwFya7eRWFp1e1O
hN5lnb3H6qvGLor0yYSdpaDWTtmuwumYkl6TsbhUq00TZp7E4TyGA1uQcG8TCc4kYpnBW1CoHjVB
U8s6iwAZg16ua/DXviAWXHwEyTeznZZttCWZkVmx+4+tTT5X/CxFVPuAJhXH5uo8xcvccSUzp7fT
58oT1hr+p3oRektKHPLXe84fg5qKCNdYoKdh8PJ1R8fw+jZ7DdGLQL/Hba6lbXnf+onfpY4lbQYn
tCl6hsX/I+2slhwHti79RIoQw63IWHYx3Si6SMysp5/PPWfiVLsr2vPP3DY4BanMnWsv8LHTtMm1
sEUHltZG+/i25P+wiP54GcR/69w+HyFxsmeXgdN5UJ0W0fBXt5HWi6/5pVds2kPmRq7lQIu/rvcK
DIR0I3nNKnRSAgsvNjpOo5yvOZxesZyWcKanmPzzKggLnDF0E1lccQNYmGE5JKtGCOxkYtq2sjNR
Pi4dsePQ5DA3sEWsnObOIO32w0qMS/Zs8g9bC2bl/72eswNiZrSTgccqzqVNsEqS1utUGV5a+GYs
u0LTibDF8qJ5iOqG9EB1a8n3Ukd431zcxq2WwLIKVsU0bNRF2b20SvagCcUlb8uzU8BpAgF+cOaX
CNX+7ev+5zObyMnqWKv731tC8lK49VXxlP1SkMemfr+rri5N2TOi+X9GZFc4OekaMtv4nyMKkyGX
WJz1LtKVQ3eP1XZ7IN3JrXbLAWoAxvXX4zF5bTt7vJThKv+9K1nUCzrCau6X/JCzYjBPp6RNZsYe
HQiarkqPb9npGwVX6OBF3ai2+Kz6uR8czKtxl7vFVeRdskb4sx79ffvY5xtEFYrWCWA7mxTF2C9h
qCy9K27Ddbvq1qP/rR79oxz9XtecMTD+M85/EmQ5Rv4+bH2rawYdy5dI41YbV1+dbrX38kN/gNvq
CGTuhNfmBncyJ78vvOJK3v1f2GD/XW3wsL9dwVnPQ1sC0VgsrkBdST552Stzk27gfV0UxRBI+PeX
f3qYpxpT1SgKzwobGJOtLhKogzSsWjUcnZBzukbwlWQPXVAQ2pnbOvtIW4W+Fr+LRuCoZbfOA3Ub
d3spf6ujEWKxiMkXJGjF9NT+0+wpC2SxcbWieZT0ryV6X+Z6k0QPTZS5yzRupCU9mnL1pEwFbQ+L
QHSvpwpI+oRyQdk2i+qNyuxykHKNkXNZ2rMFaxvJeM2i6YnI5cqZxXbXz9I6q9khUnlVKvO6OxlA
ELhbK4sdJHhzBNnjKZ00juWXOfW1gMypYSsEIwLRpbwNWvWoZ4bdjhk3pcMClfwa6ng9G9u5/VRH
E28J8nWzhqBG4PdCoHyKbXzDMV9AtV20WxmOdCMkdpeqIKBoDQVcVMT6KKfSbkh/BXQP5lR1kcUQ
68kh3IjcUllcqTb8Ut5pWMrNy3MemF7ZHXX9EMfJ0dIyVxoOVAS7HtVD/TEnu7r6SJR1H1Dsst2P
2WM+lOD9qttXoxslqi9wwlflvd58pvNgK3wg5MFU0UEWPvLsrVY+DIKChfbXmK1EvXDy6Z7kpp6g
oSlsvIGbCJLrkuOlTgNU5exc9Y0dFqbT5hBwiSGxOm0X9qrPZurlguUaU0u9Rt0iwgNRPxeGJ3fC
csSg9S0hugo4Z4t9vhaM0M0xmdGXaiVrX01XHlpcryRIXhGcfqW5DfsidWoopNE0H4eAYiZPVnmI
37YiKCzi1jGLzHGzJEKz67TKZTIjYez7mywc74yyWMdd/BpVygbSFA7W+POF95M8IiflGVxX8BBK
6dcYYjGFC/VEQr2C811aOXVevYh9d1Cj4b0tgrUWK6uBnyhqlK0DD4SAJB6uKp2gh8YbOXMvg7Qt
s/+Z2uT3anMKKpVlICPW1nPGZSf2s0DPrHfjEmwiENYLqsIyW24vFBp/b/HWH+OcLeBlN7bh3DKO
umL1dCj/xqv6VpLtwl3WkLXgDdjaqlZotmtfqj26GqVGKznL6ORv8v+o//N/bprzKba9piiJZxUf
2UuNNddcTFEdY+sxMnfJcMFT7ncP9c+ahhs+mR4pREkQu3K2ssXTFAqizhileTAD0dGyFzM16LNk
dsRqNmHhqJkPgnHhoPp3XUnQLzg9GC2nVNSwf27SYS1phpAZnVuidg7j/XLJv/+Hc/cfI5w3j8Uq
FUNArM7V7JOmrXXim2It+gq70SXbgh9vRpN4iCrm/WAKf95MF2hJKYdVjxm+7oTVTdRdqH9/2NNZ
M4A2NLSfbOtnJY0mE0WgSnGHl3CAkdldzLysaFVGJZPipDrX3Vx++PencEZy/t+zT8b9j/QvLK81
7ewVZTK+1Nqp5h584V136lX80Prp6iQXVJzGEV6iFTzVC53rn6o3zA11iflOAo95rn4dJNTSwmlT
H3zJJyp0/Ex8y5u2CJPdxIvd0o19wy2P/w9lEwbcdOpA8lAUn5MUVXlUBU0OOmr10lej8jBrywpN
EequGb8gfdVVgW81lxpWP00dDXQK6BCpsaievdlm4fM2BJQenJqdpGNdSS7MnUsjnP7+W53WGXWZ
RqWC2BHfjniXFW//nicUQH8VR0yPb/dwNv0bMbEWoeJLG4xNpFmulDNjhMIvZtWPLFIzl1zwmkjb
CMDlQyn7UlS4Wmh54GYfQZ/vuyDaNtn0MKZfGGCgHidvQhrZwud6rWq9J8WN35SokNqHIv9Kphu9
ae7kSN33y7xJ+nuJSshA2R4WHwpC4gb3mGLSHXLLPXYnW9MUpyLWImQts3Rtb6ifTYzmppDAKSy3
6ONVUAZ7S7rVG4XwndGZp+EzUpVdnX3VdtM913WKKkuGhYQgxHwKZ8Mpak7cKeVCFF7l4+KY1dcY
gzvUH3Ew3swajpM0imKJf0nTKB8DW0IViLHTLIcuCS6rQS48HbwmVJBXZ+FAApDlJoV0lY2KI2mC
ry3Lyuq73mlLzUvF5lmZplWURLtmMa9m07xuaQnOMB2mDAmhEh+SQPEERV2VS7U4QRK8RWNLQ6Vy
R6XZlLemQn73SBx9R3x7VhcP8ZgRZA7fHFa0QKmWYViujMaVFU6roiPqQcs9VSt4QDV2VM06aZpt
aUmMT4QxtDqsgVxRBsDJTRzBzYwKs7zLhsMklnZIPWcWx8y6EbE4iRILhEaEf23YKpbGuNzQYEhR
oGROre+iBElXrtsWMrCiO2AitxLjZ7gXfo01glZJjh6ZT1Ml7K0+vVsCiEDRfCzeDcVWnqca51M6
ntYi2wIGyPU8+qpFangXcyeccIvldphanLe8atIxYiCxPUYsNHwWWX/VxNF6zKTruEuvh073KW42
xKHv8Pt0+1JfLyPelbPIMxzEvVFqK0Xq7vr6TTWtVZfoa9kSr7Oohy2UrQwKqjBjrmVvFeI4Qb/L
YwkVINnKATYoktMLoHGD6SqW5HS16GZ9s2uaX6ECeUR/HK38tu8yP10S4s2kVTFwliJLWh/uojnY
9GLakh0ue0JkbtvWghnAnBLVPSGym0mcURkee1HYMiENRxTYyQ1ru6hf5niP24PfGbqtKYKrJ+DA
ATaiFZMKpC1PmNph55Nn4rEu3kqwWyKrvTkZy2ZUelM+bPqxdSJr2HSZZNftc5F8ll1OMtpRyg2/
0DI7me8KIfO0gYKVZpNYEtuoUPuKgivJD31yO9a3uoy8k6qiVLKN1rd3uZKuphrkTmtsrOXZzwo4
28YVFS6RMMpeMUh5REAnyGgJarCnlmCs+b1CNb4sD3L2K9KpUfXG7vRHMde8LgFkrPwq6wgUkJGJ
Pg3N84gVtWp5wYyIS2yE6ygtX2QJYDUViaIV3pTus+YrUOL6MM6/VClCSIExckrSltptTiSCunot
1cgJJQFjsfxVXXQb3+Y1HYGN1SseHazBrNyuyRylCFm9OSzMR1yUNtHSfVUoMZg7Fo4beZI7WVzg
+LP4U39dGDg+VfVXtYwgy18G2ktREjC6h+xYcirJY2PfxaRWDfFeH28LPDlYYM1A8vK685RKuqlT
cyNKpMeAtquhtximZxYqfTiC5NvkqlOEY5G3RyxCHHl+q0rxNp9i18wrW0InZ1StTy/0fhLjY64k
izuZ+kqCE2tpHO8m6UWsxI0x58Dm6FD1GxkBQ78gDcyiK9F6LiNrFev6RuREZmUEk3TFdinfwyFd
j7jg4qW3KYfE4xS37kDDpcIlAm7pftFHL6unromux1PgdXtbcAQKosElDsJKA7uQ30SEc7r1LEuj
jT+hjap01ASHri1o/FXHiQspactnkXXXUSiQIvQw1Bp8mLfZulW7Rxi3KIjfNNDpiOzPXtBcAS/R
QjlKRuwkYuQbFk6jUekOZIksYLsF/i1WmbucVn3J7MkCv1qyqyXlyrvV2EjbAlucRBcBrYvYNpPE
DmUM5gp2hQ9dr9ZhRvrRwPcXBte9yjlAv17y+wh7oDJ+MAQO4Plbn86oeXEX0xo0tImX9dcpHBxC
3gb5mNX9SxuWV0X1HsayuzSs+wiRR5qmk9h7Yj9t8/KmJseOlJgDvi/boSr2ChFGYlu7USFgW2Fg
Cl9uG8W0GT5G8poI9bGdZHtIJjtQ5XXb0/FZZCcc6UM1ieVodburxOhW6cmACpNtV+eeEwewwJZ6
LcXJu5yLo3NKp261jdp/TMpAKFQd2z1uKzwKgAJ6GAghmiBc5YJ0yJbwHo4IDBXVwQT0sap4O+lE
lzlzaQTbSkG2FauLOLZuClNJtL5UqGYJZOxl6T+FTNnU+nuubVry96rkyuofVO0rb4aj0FKWBY+y
eotgJ2t/lfgfnVyg86rwhCDyMFtiHmh2ysdpIgOX0fNogX4/hdY6gzQ2SJqtTpFjxizu+DWG0esY
Z14o3pkdKewDJ9YqENdZG13JcuEE0uIt6bwWB4G9gIRYQ9rzEzcL36yekQFRtSjFQXysnlQK60Xr
38MgcFUE5MUU+xL6lnYYb3uzWWVT4FYZ3YAq2qctDFm0vQ3Vnhkj8+7lq6WpNkvA5thYj6M2cr5G
eqosTmoo21PqjETIuaqlqyVIKGtgGlUbWdLQnGT7Zh69RRr8kjVBkYhgEzCZvO5PIm7ituSYvNbk
2ORPel94GJoJ+IIm0WdORybuBb+J9KPexDej3nhJFHuzrO4nzILaMLNDzXKaGWQ7QuGtsy3HDyrA
iD7161TGhJvbL3jPer1gzE1jP2w3EQCRWpX8m9sgw1oAO+dRnFdh99UJjwTfOpakHCwMPkAbtORD
5AozFiupoKau5t3SC4egA+FgpYUJd28RYah2whsH/VupQmoMbcGIs11cjnxG07othLe8eZeyjZEo
SGvGTcKKrcsHOYJNW2xNXJWSKD+GeIGXanAsjB4ZsxECeAjWJ/57Bjd2pYF84AIgk43UVO2LEKb4
ojTdoSjKay08yPT7LBwfjHE1CjOzZKbQYVs2VMsOwxqyaGruQnHyq6p3qpKHIJiEofR2Fy+rpX5V
O4UAyn06MEvEbouLtvPvyvsHVNKSDHABkXgWnaisM7CC+KyeNjBQb0SHSnJBpIhF2+YP0kHTdsoX
Bc/F89lPp4lvQ56fRItcJegTtrmbph9a8ETMuf3/d1PnZpCjovTdEFqcJp71bb+KbwQHF+ij7KOc
uwrdS8yy30mh5wCIgRUqpCBKEPl3o/nb+UgPwMwSGWJKwLd7qtlz7XWQdGcOZYg5pLBkxYE/piha
vCqN1imlfNAPjlq3COWFVSRJJxbySf5PKKnTyph6dfpNXFmeXM3unI6bUqd0wWFB6WdWAcSrBvVu
mx2Rum9yWC9iJGw1MyFkPILJpsa7IeteVCFfV5aCI0iD67e0EgrdHY3J7WPNaVHny1K10Yy08VIl
BrO7FBjxm4X+53MhShN7U0vVFJ0w3vPj/xSJ2Wi0QN64q0quZC9PfKCutSr9aKtfQLp+mMp/jGae
sP5vb4EPupRildFOWiXg7yd0r70fO4MneeI61y62if6GVBjQhCNGa9MATzzr5U3FPMPZXVheAfoK
f1grK9VvVv0FCuFPPTqLMGtNwzxP56R59o3mtaCYdSG3bu2NnuE3G6N3uuv+UXJjL3yYdoNT0522
8011i+VEd4sA0/33F3Ua4c8XCcIHhAikcoppO18lEqlQS1ULexcsZzcsHwrZAVVtS9G86szPf4/1
0/LwfazzlkyfkCF5GovgCKexkCNfwId+whpE2luWiL+kopzDQ3FuhWUbFUCi+CpIVeEMfeyp2UW5
7N+tVZbWb6vCGWpCjTjmgwZq0ncc0Tno6cMxFXeNfNTwUbmrRnj/TeTOsXLhbf09L/8c+AxMIVan
MMu2pYOIvAs62a73ra28vgR3/dSXhZgJLYkdggyi38vitw8uMRtdKSXx1KlEyL/YkZNucSCDVGhj
gLvO/eJqefn35DjB1ecT8duQ2tk3XjSKNU4lQ1ZUtrSb8zihjDsIyqXF5KdJ8n2gs29bXaApFgOb
FDKlvYjTWeGfonzmo7SVHMWjLrjIDfhp4n8f8qzrGpFpEUoTQ8o1oV2V6YXTJe+FS0OcQYXFOOSq
HDIllw5fKCG7K/P64d9v6MKD08/ekGGIOdDn1Lt6cAiqh4ZqX46O/x7jR2D+26M6X3k7UeOoPzKI
hclp0b6q5l3ZLjb52DTRDpH8nKdEi4BwRzCgLox9ekbnU5AYDWBtVWf1OHcJIbWl7IOla93pffG7
63qFOZYbHLXtiTESX44mOj2wf4131sEJ6kzGp4DiIjycODvDGnrQqtiSEXTpzk4T7F8jne0zOtRI
MQPIcbM9dcF6WENv8K0VLAuYMJeIfj8tUvAqscSSoFbCkeRivi0ewZyn4Fc8xoENTYHlN5LycLnv
/sN0ROnF/gw9U4eAdPb0klDQ20WrOneBY9OUn3Mvros8vuCJ80PtAepvqNBTgP1J1T57dE1iGINw
mvV0sGM7XZ8oDP3LhIRe8eRdcZEmicjp75dFuC08O9Z67uy8ihbUcpZbEf4W1JtDS+TfQA8/rcGQ
RgIj9E8l5ng8lmtdbLd40E7aW1AKn4PR2O3JFEpIgHzgdFcqFgMJBhfUlx2MrELtbWPACmuOHW0B
9zFflfKhrA5i/yqadyaHNznb1HG1awzLHYTltgGskYirGuO7dIa4sST2EhwRsqnqTQeBT0xzL8i2
pEDBQRydvtbdJZhZFO7T7EmPUQ9MGdCWZcujdJNN4mOXzld4MV+LIaYlsJEaWVu3HeUG2JwtJLlv
kGwNW0Gjg238ykXDgAMR3Fpkn+ogeFFz08zAaBxl9NG6zhTZjzU8l/SWcLvXFpt0aaEVNU+vORlO
Cj7Ko/Y6iRSmkbZrhM6JTBpkAfLvk99/LUDg5wyfJbi59F7Qx24BRlsXGvvPwqFUrbyIGKVWi486
P4D/y85UA2cQvgLjORKkjU63GcJ+ECkr0+QZNNlqAi8ECGyz7LpNwFTlhCa+0H8YOBSbAfRPGmqb
fli2GZeQyCATmAnExWc7v5e84VlrXxY93YWR8Wlk02ppCejA+c8rhdDprGAlgyRX+ru6ZNDq8XjH
J5UzQbqbtH6XVbvcuOfO5fmE3vIkNHgM5qvZBKjjPrJkdovC9FPC9cJTmKqic6IN+m23jPvRCO5N
9eT1u1/6L/z11JNmACA+5tAd9AoqM4Wwc2EXTC8wTmwjN66S0AAWy3eN+Blq2ioZrZVe914ZYNM/
BwIYLkZoXRNspBg5wjDtpyhxy+555kxUopwAeCvlTdjm8NDS+lkrhXdjqrdy9zpLoUeemT+J0qYT
tmal+easgnsvG7PWiIitwL+QFk27uc1WWlDYTPKNVBATlESrOrgVFw0exbqqdK9Vb5semCJ5MinL
AjwCBQVrlcw7CWi6rjn2is4su1Osl175fSM1GeRRIG8lvJV1/eFEOonLZoWNHVKFk/+zchAwVhIa
8rixQ276dGviBSYP2UZEsTK2BrQ++SBay3XdS4/K8CAZ0g32Ap9BWtiRQiqlNPujIAIUfDU0JpSS
5EJN2kwV+E6OVWBmqk99fVuWRylqjknLHmQNWKapdib1eJyVRDt9pNFkk7O1EovJmTo4r1PvZ8sx
sCJPnA99utw1WUFCu3ovh0+dfjp44grVZfQtB7LRo1WMbSUej4uXi8SVqU+RcUyjGR7MyQ8BIlMq
uMLUFJhOo8fBVlqIqXfRxcSNC8x83yrK/TwpIFWZn9AIEXN5O8q532CLjcf5Mn1WzbMm3ol1uavM
ztGZwnpa+UghCYOsd5EK4ie91K3oZAmRkQOh9tgxlnLuGPqtoPc+Lfp1UOxD2CzyTD8Ica5YQAUe
3q3pMU11IKvXrvJAwOem2ofF6JQTWcwhPX19IvMTZ3PtSwGAltQG+Bo+YfS6mDeq9DHpx1MkUAlw
lo3qvqXVkYW/FIEvv8GyymQp7WI7MRovKN7aebGLtPaR9dCE3dYlhnel6PYKjxMLO0nddAEB6MME
QvlWsUj24X2T3FTFk4K1nY5HoCx9DeqwUaq7GZ5UpgG2wZ+yxNrJTGOdJE9jeUuLxc7x64yUV2X+
GAZuwnqK29ewQ6KafsXQsOglLrOXoQGtascIr0/h56myWzDrH2JjA0BXKpU7abmtjDrNpsgZuJog
lBxBgp0japu6r90uUv0K9ldSGAedNbLQQ79CsSyU2rbBmklkwawwn9QQxAgTTasaD7okvIHVyLR5
n5svCX+/ESPNUmbeKg/BkF3Ps7Zr1dOPpQ+yFrkJZk8p/t8i93GihSv5x4ICqQMjV7sn1mDXqAs/
mAvHKvGoSrttk6M8wrcsrVg9QtQQdPlrvNILQNJp2uMrdS3PyjZp7oZBOdCHPoZN5IvKnRXS5cMT
3XqJDBWBd7MeteZtjGdHF5/iYL3wg2P83g7NVmFdmbMcMxAInxqsfYNepYXtXDF25NWpoP6/+q6G
tf9gFbsJm7jKSFlFeOEqVoY1lVrUX7GcbYWp/wgV9XYMS9OW24mseQH+3LhWi+yYymbksNXeyYmM
7V+NASJbEy3GUG29Xv1lmg+JsekQKaZQ5ZBuObrxmtS9E9bp3uqW7Ryrfts1bD+jG4YvQtV65oxr
f38VFHQ+xB7sfARuVs17pboR8it9QMeOZ2yqN6vTJiZLEoo0gNl9Yj6q5W4MejuxbmVzXdBZSZvh
PTVGL6sVPxnuqXttNkwvjAZbW54JpyaoEpUVa1rMtm4QNhKVktdGO14f8QLHcDCuMvj0cr4SjcQ2
5jcZuklYQLdGdZbw/5DYL7aZsZBMV6lhrkPasGH/kpSKHy29HVqkfaYmfeCBY/pO6elHWrj4DGT2
whQfdtb0oS7meizT1enxqOVAmiHEyCpzMeP18yDdLe28ZjN1ylz2QoDzPvCjeKOeUmPjbV8/lXTj
J3Vn5Nd1s50w1hDLdZsNPojeJhpnNG2RN6m3kXYQ2/texHBfmm0jejK4ECsL3a5qbENay6J2kg8s
y9s44VqQvzd5YOvLY/kb3n8KYO314L8yKgj0Q8DL96HwUkqf7XJXscny8OyezlFF96oWUKEjwagj
SKJfQ8tqXq4M63Y2W39IP0WaDYvCjp1fU/DYIb04Syk9lTbN0lCyleHDyYh1WUIvyXVnjALCgA/h
8nrqsRqL7M7qo7nc1tPWVPZliuGkNF91AU3dqnFjSz0UnbUKMRsGvSfxTLcxOLJny3REs12lQWCb
9b6Clo7wA+/bz7gfN6ZxMzNAFukbonjtJNM3VfUF/IFGjyvAXa4qU9w6sdsoq1VFr6a1AF46NA/W
Wppey+zBUEGD83AFb47ucPOkhCzF+eLFJm3x7A77AmFExEqryFFyWnBVAPEjXstNtRZSax3MlCG4
KxvKk4ruNRAgDwSvHYC9HDb7oIdDbSr2MN6wk8TDQa1egpjkdoiwi4Q4I0huDPCmqYGA3KieNl1V
eBUX4usg38XhsxbjRivlXo4cMhYHr8MOYmAuzYlMKfaelrUdWFdyiPV4TyCHwdF3TNfLrDrGiAyl
vxJEgcqipRpuNoGW+svvb7r1ywiPVWMXzrfMHZXGaQfbpUl/tazYFi82QlhTzU8WKyVehbu2hCqq
VFddElOv1H7HdJWHzwTmaJwimxhCN5tFyoLErk+krmK1WCmdx+a6SWVfsVInyovdnLyUKXak6nsc
iHtBj3+JFvRu5TanF1PTg0YQ5k597mhJ7lXm14XT80/HFk2UNIh1yDDMcyTRaBJdW3SdMDlA2uKY
O5TQNzpwcHnJPf2EE56dZuXvI53hiEZlFr1cwqhrIZUXbrwNH6uN6LVOdoxc8YM/37D00Lm8HK71
w9lWRrMsnoTRMsrCs7NtX4iQtQuYiaezbb4d4M+35NxeAuB+QGX/GOYMYAxIOxAHNGmuTtNAYRJD
E2ErUyjIAwSvF97cD7jHH1T5001/O7CXXb1wzGa/bUGhza3uLGvaxI6xgpOBNdelpor0w8n9+3i/
D8Dfxks64AEYSJ0rrvJDvKudyd4Yjkeclks6m1c4l7Q5v4/MZzPmjxHPML8OtiexQ8wYqDYujvuk
G2gHZqm77CnqtxoBosQDutJTfFW7o6v7dJ638dHgiTT7Evfnjb7DmfZizPcP0iXsk2E0klmsKfSY
zi4MnFocK4VHf+Khhmvk5lvruvOho63HVbnqdo1HE8lNV5Un+3BPQFIuz7afMI4/ruIMn2QRl8Ve
5SqCq9mT9qRNOOIRlphNVb++fNc/kUcZz9TgarNgKOLZB7wgCVArkdcR7Rc/XouPlX8asx3tYQvh
Z3YbJ3vNsC69NNN/mnnfBz6b6VKu5RRNp4HHO13aJMsGUzFnVl6y9N7SSjtWsq0oHPN5n4/U6+g1
5BjygH/hgztBU+fT8dtlnLOPq1IS5EDhMmZUOJA5lrfgI/oqDrJbrYS9uM/d6ip7mG8vDPvDuvn9
sf/GXr99d0NfJWwFDJtt2l+aj620R+fyLkaGKzkcaFzF6Q7QaP1L9ss/v3C43OilVUR655BWUoZi
NZ2UT8meKLM9vLA7RKyCQ5PUnR4bW93FPjFTl1aaH5ZRmkDwTw3tJIQ755FrfRnJyQR93YTJk2Hc
nXFwylSIDCkZW9klH7cfZ9d/hzt/rT3NdjS21BvJ/NgtnUupH2rxhRbQD0A/UkdZsxQN3bNpni7i
20usiyIf1D4C6Idpo1pUBMqvf8+TH2/DsOh7os/TjN/L97cR2rGAsqkygpht+yh2K07KIw5L//NR
oNtg9sMb0rXfvOFvowxxOsiDBWtdFq4zjieT8WyBif17kB8arEjAvo1yBhLj354mowzwnRMfNuF5
LI8PMVbyGljEfKykX5GGp5Um3HZwzPIU29uy2QZCTv6CDC83JUQiuNEzOCCxtZ6D7Koun/99ib/V
YeeLAXJ8U0O9gmBdOysp5EzDSwz2sTtLLzymNWiMl5alF6KFHA6sQaWqOOl0veCSPuaGFw26qyuC
V6F3LgeWCuqDQM9Xc5h5Fy7ttwfVv67trA4ZRYzQRNIm3WjCTGgfjzEl7ughcq4meTMXja0VxonS
2hbXhnDsusoZNErb6lcmvIdR4DXqXWrQyBFum4HjUwExtCJKjvySdBYJDnufBr7E0EIsb8CmbABa
IHrrTmrmTjJ9mqOyMdvHIRc9GVmVSTr1YHQc6Ytr2YIyEYtEptykySvcVlR39NBLwKXoODaTEyyk
mWmVYxJLNnAawzkf8poTTtFeo4YaQWFkoMcsvteM17ko/DZ67BoJcO5hFuqdGZGFMYArSBX5VpXb
YBuqKOQeLJ/1VLvz8jgXEMnax3F8nBFDJah9daF2tBk0kliOE6FtliB9y6CXliHi2TPBda8OyO9s
OS03uERtZgxyhX4iqSMD8qblroSHuG0o/tvNzHnw3+9T/unLNk1OxafFELHI2VTrhzq1GhnrWpXH
m8e1rTeLNwzFTm2Djd5aT1Nd7PLldc7f5eHK0K86kTrafDaM7FcwQM2eOOOIYu/P6dtEkFyUNyvV
nG18ymx9lp4CYIB/X/LvntvfM/C/l3w2A4cOxksfEVEdbYqNYtdvjQtcIbknJlOwDj7oMgGp2NNb
eEWNjHOOY2y7Vf+U7/r9SX1lubJdOdVN4JXrwb9kXv3DcYAl+L9Xd7YYx+Uyx4bBIpZPpWeWJ0Fn
Cei7TgAnTwh/RQNEHOsL3l+XRj1f1HppQHVPrzeZSPob3xeAmwr6Wn1ycIC3GmvvalpfeBM/1Szf
b/WsD6ZrVjjGFj3sSGSSt3eaRpEo7pX4wunup/3t2zi/JUDf9oUKJGEW9BO3AuajIG/Qubn/nlOX
RjirPvu8UbR2YQShuZmaiBDt+cKz+nnW0krWCeZUJZgif27SoTSIjXwq8Dp39MAobqLr06kDv9qj
7Jyy1SB+EjP/OawtB69BhxDULeyerUgyhPWCF8czIotD5hUP4u5SMfZTFWj+99rOXfBESyf8hk63
24tbqwWbht5RwguVWBONY6hcskD6eYP7NuDZGcfsYnEWOgacCGI8an70fBKBa/An/WDT+tWOddEJ
HcDb6LUmD+vCqveTaIyegkJku86boLP/58swrCwmK4nxYV//CteK2z6EXvxAtsJq8hobmcYu2mZX
l9rgP3DkLFVUTvZmKtI85S+soIm7ntzq/0XdeS1HkmNb9ovQ5lq8hhYMajKZfHEjK5mu4BJwuPj6
WXG771h1Tk3lbZuneU3BYLgADs7Ze23NIfKqkSOICjTEath1R+/gf3ePf/9U/9Uh7t8+7peV0l/c
dFF190/NzvzhHxKIAnT5jsHOO/8PDnF/UVxD68dt62JnQcL2y4JAhh3+8hKYMM/4z3f5w1vLTXSP
l7nB+Jod0jVHqVXx26TCv/yef/7cX17fWPQmNj1txehy5aRndLY34lGe3VO9Ncy9N/7vrqzzfx7X
/u2b/vI2LyQmOYHiE6/9kXBHmztbpRdAHzvQhtnKe/z7O/lfnbJf9rw/f96vQptisLJIznxecSOe
po0Nz6REHTI9pPuY0DgSjy5XZQom4zWAonrLgRGQ7viQrA/F1++2uL9Y9//tl/nl7VWIYuzhulpi
42GWWtYD1q9+NZrXv//Wv7uvv66ZflWmMECTayvEOTnrKxUjogs1rcnFPc+H370v15v2Nxf5V03p
oISmL50Synf0d/9UqfxPJJ5/ZaH2kMhG7GkwIpxfoR+CoLTQBaGGlDRCsVzuhx1DnTWei8PfX8C/
KO7+7YN+eS/k3BAiXrNB427ZjDyig4kZRP/n2/O/fcov70JIo9n0Mzl3rfcK2X/V4qD4++/xlw8C
p0IQYej+wa/98hG6SNNB5dY/XfbVln68eAy33qp9jU/VXeat7PvffOJfveB/+sRftYdD7VVh0sy0
Wy/DNj90e4EbBHzSVeMzMov4f/yG/i/vlMxsNeRowdmRzKZ8HPbV5bpUd8drKlO9/m3b66+W6j9/
v+v3/1NNRWZRXOQJn9dt53X12J3KU7GhZtxa18TgbXWPYXvTHH7Xdv3dnfR/KVRrywt6mHOG4n3c
+jsbwSqUndP1PZPrdvNbnfjv7uMvW5JbxdMoGj7PEtWNGZNt5iaQ2I7l/FUxO4m6ct0v75bJ1vPA
nAq9zn89SP8RhvH/N8Di9eH7vwMW141sqs/84894xev/+G+8YvAPxMHMQC06uRFCYYqOf+EVI/sf
EViAf0ESUROzXv03XhGGIpDVmPIINN/1v/1vvKLw/nGFMsVxENkWrz+E7P+Er+hY15/1p3WessRH
mADOJnIQ8PEzf3kmwtLkSsZ5uXG7rLuzVTbU7YK9LHVj5raDCEl6bMtxCJ9Ua0bvkJZt49/aJWHe
SEnMnY0Pc1loBofmZ6HhYSC4i9N8baF9mTeQf/KfEFH3hI2kK56oJwrhO7A3vr9TgZTTI4scUiw3
Saz6WKZ17eCJyh1H7hYILj5AGYxF2xoMlnmusyJdNo60uok0pFGqHqM2uuEPEzWNXA8wyRsGgi3g
VWFf579LhF3w7GUl4+W8ttP+sc8MhqtpuVqdnNok7qdBU90yba5zs/fdHMjOmBHcudPCIMAKY9NK
tG8irB9NWyzeuq4L/WjBamScpmOEFU1WjT5CCxHiF5dhpbZpY0F0HpfCOHs7Hq4wEAZ/4brphoY8
zxLHAdCxjmaAVxaTOCVjmmEao3Elj5lXc07PTJu0aAfTJlnTM8WhVKbhwJS7MrXVh6tJlKQhzVgS
243SUqenQo5FcVuQI8rsPSutPP3DUlX8HtZ9zbDGBD1yw64SDz69PRiFUxOJlShr9dEmvuRPhgZH
K/he3n5wQzKM3tOsGL1V57BQvPdtkte0jpQ3zbsBmE3x5tG9od/X+1l61J5XNpvaYJ4nksvNq4Mk
3tHZZLEn+k0STc3yDcl8YW/nYEDcENRaELUXi67BkQyEbXlEtWXzmDjaWp6H0erIEplFgQPctctq
IywkVDui04i55QFgKh/75Fbxeqoywpicm2TdFnUvXkXH64OntgPOwcKWWz9FWfL9umgswn089nG8
aXxdiBMcJultK20TQNtUFvRPaIWzym8GbZVsb1buVzc8o4lZu3aDUz8pipj+WrwEOGOroT/afokA
qCKPQqxmkds+dnNZaHWwk9TPjl3mRPm6Bz7pfrj12DDMdsJZbx1IdwiacnvJt67OUv/Gy9q+PPKC
uiDki7ZtMNaapQxQQ4A/9Td+j5iHv2e9wDhnYvI5sTlYoKT63N7mQ5yPn+Xshsu7a0krWeeu8OkM
8t2yXYVScDngypYYzMfYSrOXOCpqXJppaMJt4i7ZtzjBxv/R5b2MPxKtEL10jcCSvGDEcnfQJfJw
05U9usKwnOfmHv5SlB28JhNyLxsVmnjVzJN66ixu9SYLtRzf8r4Yss3o5EX9w29kjApxFPloIB9o
DxLLnEfICQrlO+PW6Rq7QzqHTnDehKiyxt2olrY/2w0aKNKZRdBPirWHZefGsh2ZPKTAbJONOy7d
fGpzggp2VkWFt3HVYqVvTr1U5zILZ0E8bj2VeHAjZIvYCU17pH8yIqDKEyAVRRYAihozGeiTXLIR
wbeOq3A9h5Gxj3jSKvDOiHnnbaebnKNG74/OJp/oz6NwcDMvOMSl42anWavWQnhX5NE2Lwcr2E0m
Ugv+c96Hc2GVM7G2ou0BTpYDmoxsSufuuxcn/rhpCK4uzsWUTfIUelJ8Rsqa9K5PltD5jEUTTRur
jad63zeul27M5EV4l5exqqHzy8ke+sdqaVv1R9hH0TMxQLJdL+jWzqk92S56htb/lkgD9xnVc5Ue
VR1wne3uit0aZc89GQJLhFvVED2xEniPv5eZF9e4/jU6Fkcn08qqwmJvSr97jFlxagoF8Gdr30sb
vZLa6s0qDYxzrngkyFJrkz7f2ERdnoc6RfDUtiY6u/iDbxI9ERdM77XaylDaPzLQ9J/+1OORNUFr
cK5mU78phBqfei91trNJpnvFFIPYpLFtUuca9QjHs/WSQGyWoXSTSyczRKXCazXj2dIpk21Qplp9
SONF9dp3rGnZ9B5NXNKoG1UeQmKX0akYT4XwUB1rHvdFGhSo6TAZgl/rk8Sdt5EIW3MKMDvXhyTx
g/excpwUem2G/gnlzdh3P3WXi/lF4VKG6aB9WFZ9sWQsKvolcoi4c+L7FJu4LuzzFAcdSefjKZyB
5C6N8zyRst2FHhIywyqIW4A0Ko8RwuSLcI3VMUAc2VoHyxP5IW2C7pRURuNoT/FMNv6brv171Ub7
WukHEEodKtxGrcj6IN8gWRA4BqAxiloTL27flNd2dji7iJbS+i5s7FeyNZ58e0bCPsuvMZ/wyCuG
/z6iaxOor3QSH2kQ3BUuG1Q1j+tsdvXJvoIkkKZHN9bYe99cp3ZXZW0bCDTloTbMBCJ3sfZ+57K7
yKgi60VwGFYEcKMefRrbmMANz0BRINWvb+oWzZFO3yxcb+uIe9KivCZ7OAlPskXwaDtN+qDrgsTm
om6R+gwM3+5GO8isnZ1oD/Nn+4Poq3qdiQkQDCvU1pTBRy7K9CabVMPAYyIpLo7LDUx3tjNr8aJV
1Oq7OeMIWGFPnaerW5st4rHJ82AXSf+WNV9/sNS8iRkva1G4p7EqnwU81+3Ivd5PU5GtEj/7wJRt
35GfrmHggIuJc+8adt/EO8vvnS9dTOUd86Cf4Txlu9iai/Ugw5OoskdnqeJLMJkH41jMehpiQ8ph
mnnB2wRuLvMhaMuPczZmr+w01UlncOmaqfTfZi3Kc70AU/FNjMWNXXKd2/XnTPjJCgnHzSI6dBmk
oG8W107WSgt6Ir1VfipjXaSUN5EN2XOZx5u6a4odPDzQCA3A03iOPrIr1QT7Fyz7pY+Z/FfnMCVV
nU1907k5+T6xbA6TN++cIb/n0mE155lqRk2t2LVfFW/CarTbQ19HB7ger+i3P5usOxQd4xFHyQsI
D9Y4tOVxqW6WLivWpdNDf/frXSHr+/IKDUzDPzytjsoyyLNo6cQJs/hp2mVOtmc2Vn0UokTGmqU/
ypASoZ4qfz9OqtoXc/xmYqIP7dnehyNuh5Sw8skU+ygkpXSwMLKP0cg+3DxSjD/5qXNOlhaBM76M
JunLFWLD81TQnBtYQ3EniK0OICDpzJS7RJTWQQiXV9i0wbJKvQrsB5In9MJp/EycfPPUZIX6ZnmO
eUpdbX3FdZY85XM9FOvJ7YOjKZprHZzM+hS3tV2+DK2mWAoDEk6bglER5Q5Z3+7k3SQzlarph+GD
PWt6CfOofOSfyPtIRxAdWj+7ZBohZCandkclHn21EBgPLrXWoZ7jFpjzkr4Zmtm35VxqwAx18BN1
R3mv64Gj/Nx1zS0laUljcrBtquXeQH9ZBvUG+aeXh9quF+symXYG2iGxLbGcLY1aj8W89DvZJ/Fw
rCmnP/vauLQCotRF/oqMXW69fjZP/pzlrPyMqOYjr6FBFDbIIOe5zevi5AbD5KOAzEN9U2g7gKir
vOZ7zuYM3lNaebhHSV4Dq+7mtE7bqxBa4Dax4xQNe2SnD7lU3OmmS2G2OGUJRimfJ9SN1jhYD4M1
9Jc67K3XOe81O0Hrnay5u2apdz3ayrHQS7AZQpUgH21thI655Hi0WbyqV/tQYaNf9/0gqHJS2ckd
fHEdHwDy4keIhsT+bETwrYjseus5U3itAZGGOu14lyMcNl7+lUzOE5zJ6S5JibzoA3v6kmPdHiyl
SXooeaLJTAIflaJV9QM24qZ04+OYMKD1i8I+sRw8y9DLHqep7+7rdHbPVMRwb2arOPYGFMxgvdVM
WDZT5+BhxygHrcFlROu/e7IN7pyweaqayH7HAwN6qrLYnHXfbHy/Gw+2EF9xh8wfCMZHs4Sfo1Eg
QcZyPhUkm6+piuo7X1f6XLWm2ite2AvVrGIzzfJ1PMrxpZ1nitWlyXfUF9XPBZLNjiV8QYmcZzue
Snk9Tgz2A5J//6DRZGwLrxePHCus7RjjuMo5RJ2Zk0UbQh9LzPtzhCg5M3CYFI6ZBgK0Q0bjpMQx
mODXTF2h9nXHRN1LvYvsCibPuM9unDDp11UfQeHyrAYARo1hwx+IenYBXbLwBtUlChJc23r80V3H
4HM0Ffu8TqZjjJiDeCj9yrqQ8cWinbxuFsk03Fae/yMk2sRz44OfXInoV4KTnT+mrvtlz9732jdP
g41TwcmbYh2XFQJcE3/XiUdaCzUpm/wQoyJnkl5XDsB1n11exPbK65tTELLKjBkBW3XAQXtJgoPI
g9updW+xYsF/6SBmqGzTT+kLzJRDonC4Dzq4iKD8GBz15oHeWRWWfQeg5ibmD7VNhK0V7Ucb0Edi
z82h9JNlt1jOprQixklizHChVMtuDprbaS6fazP8AHILnWBEXIsWvZ8tfQnzq+8qKQlkL72fcUNw
bDSSFNSXFoSX4FiGsYsVY3G3xu27lY7cM9PWfZupDiOBf+wT61mnOT4afo/AIySsjrXeg/r2VsZr
/siQGewG+EwbWm7IKAMOimnOClgEsIER9BLDnsJpoTUMnkRP7+4UbPpwZp8cYUBZbf+Sp8GLVvD9
mxkIGrOz50RXe9/G0BW4RMvUUwhwK0OD3rPAHttRPuhl2vSlluuSvWFr98muLRyWDFHcxqZmZD7H
07o3kILBKaTrtppfi2K4sXTvbDuIaJXGkLSMTKg4JT33unuwAmXtG6Rbq3msna1vdX/Q3Lgy7tyH
JaU7OlnPXhHfcyQ8OZm68yDDZIQgb8Y6Tx/a3kXVN9b64HB6xesmGsbGkH4sW5b3nVfDZFaw+ILC
GSCvADq8kYUK+EmEo6ZWMN80OZIw6dd0a4bMIhIovzEVXhKZIUYahAWvO7zzgMpiSOO3iRB5+3PL
9mxF57jxMRrN3l7OeXXsOTSvHZkdE1mBRCYqxu/ihmAIgaYkiB+bcLwxqbzMZUWKje0eABW8+t68
tYSTgYAq3+kdXJQ/f5NGvcwlwLFsEc2msBzJox9hYlTtIepzaxsOeFsojMa1qhextscrvo3lZTVx
LVadl6Th9TWtL+1M56CUybNpJrltq/rFFu1NRVsKg1KTHOeBH4lDeEb/Az15wDNxY1miPVLFdfvO
HnGrDOHwSq1KvkXXQxCj09Yfe2VatbY7DxtQbE0upECDPEXqSiGpidskBUfbJ5/d3JojwgobkWM7
Y23VTpt86KEkZCdK28U/oCBhT/Tr0ljbOOsmUo9LO9/FeWIeRQEIGkAGgXquICmGltVzHvESJfn8
U3DTYA+aCVKwN98huUx2gzAqpt2EOZi1wxt2qSf1IWyMOviBrn5KW/gnHUTdUVtwD2VgA2p2Bt4/
J1+Q1OiUtAb+E8e01ZDxZVvDbRbLmO2BtxhIcUimWWaspPJP8RIX7rmsSnXxHDG8VXbQN/uitFmy
nRB83jHGfLvP4zw+08EZ44u0ZXqs5VjyRoEa6491xXE6WFx1ZykHMSwsyPssC+b8sS0mNR2lXtyb
BXckOXVLjcOk6p19l07WLRmhBhnnmKc1VCsP2DEhf7jU3NleBRznzhQQzJ1zPf3MkrDecqgiCmVp
bNTPLjaOyNfQ5MIQYKEoHnyxzDe5XT13rrOcW8dPX2U1BpvEK3IcUJZ6svv0oVnMmX7Di9MrYI4O
xeoc9N6uzpPnrFh23G/O0YH7MSOG23VYAyBekRVIZNxLVSEfS7vbQUOKcQd17w2YvyY/Ok6Fc+tN
1a5s3G0TWt0+UD4u0vZkczIwvXivUKGssD6clkxa2yJovlEQIKqr0cJE+K9s2mYgtlW9dgCZctib
YJhgFVpZQbBL3WwrOYdunHCwdpSmlyGPqPCD4nsP1q6khFzTbGSYXA6HYG4uQRmfROhvRY/Jz0Rm
pm9DW7FK4ubB8+mhDI0pSf7AXujR3kWOk4xbEXFqKLxlxIgKNat07Pwu5lxw59cOrDaaCsCRZlxp
ee/x23mBzViibgiiigd5M2Y+Z12Ch2+F5RVrpzQXE3NKE4jYuCwVULFM7APZ3AxedogW8+SCb0uB
/PYO7aBBYCicPHnIOpSEOhdnJ1Evbqs9jMpluU1ItNgGzCFxcnn5sQ3wB9tJchyDFkVTIO7xgn1T
Yxfjj0meC5f913P0m+jFXVFCHmnDCby4d/UWWc6+yOuRIk/fDnXIzpZU1yPFHf3ZT+Ifj3WY3DK8
eygmZwtJGD/O/Ij10V9VNf44IGYKnxJu6MH5FALGu7ryCgPxAR3k3c6d5VjkRbPpBSfhprxP5vBm
DrAXpdZxgb4Z4CJ1PRDA0oEOJze9o45etuzrhRQFh0jAIuoPi2qKY5LYZOqE42X2sp9Oqk7VMl1k
0T0o339g2XkIRfqSht1P35enhg5Aiut9VVbzXeeUuO0XziVz2P8Er0W7K59f/WnaxH10Cel1qlZ/
NaF37SJ/66Pswe3w23i1OHqS0GtboG6RP9rGbAW+1T5XO0J+DpyMKVu4vWg4NgWoPzPha1R+emMV
XKMJ/E+it8vkHh0a+V7R3I+O9yRzhuAeyNYVbcz7sRa3Ltq9KHKP3jThF8zqI8b2DVvwh8qWxxI/
x26meONSN8e5y2/y2D83ffgtx6Gda05mcXc1wg9ExzFPWDOfsA5pHAZ3Ngc+zicgC5NEuATsQOrX
iXVMjfDWZcam29ph+6o0fXi7QTzY9hSQXfvCVb2LCnMaiEzT0XQoGuscG6qsLplOIEl2kdeey6jb
elduJZVkvlm6Ej3UTBgbq8G3yopxb9aAvuPUw6xNi1YUzA/85kPl455Ck8gfd78Uzaec+1uaZDep
HP7IZw1Rz5HPZdFve+i7/dTeFb1710nsUbOaNoaWbymKG2rW9yIoHmSRrOVCP6YCAgnQcWX55IB6
TkavwFF7mqA55MJ8L013pzM8em3+3JR9vprqLj1kTf/VmLQkaIHJSG/sTVvltDYlHMAp/pxU8qlL
f9el2bOr4g9h2R29SGrA0pqOIhsvZSq/uW2DnpR+wC72BxDSSfmkYpTxmT++JkWgLnRQybwTeLkI
LsTGXRvuOitdvCgyDZbO2rYmuJ/bADtiEt2xu91oGEIbEqW+3Kx4iz3SN2kbWXtT6HdDr3sfeFm0
ZolTO09H8B45ohbyOEzefSKVWLcpufWqnPwtApTHHD8S63Nx8qflxVbJArgTi5O/RJs6Gu5k5Dcc
5aqz6qbHsmkxLRY7H20n6Qiu3I321Ea7HI3AedGL/T7kOV4PRnH0iRdrJv+BE+qDZS32RTSEiFJH
uadmrtx1NC3pbZEVUJOZov3hwUNcG07Lb1EqELC2kDkophfvJnDr8InpzfIIwGK5uHJQ1/EYT7aX
RMOTyAf7SDtruqkCq/+D2UOt12PXejjirARf5mBN37Ws0kPH+f8cL2BG+97rP+iufBq4vezc196L
QVWceT7beUbkItibZJ3M+X0vcWpkSjxHMFr3NdtyE/rozVxAWuMwXKKxC6/Y6Du/tZaVGmZcFxbS
txiE6bbLR+KEQxrERQil2fFf7MRiMQhibKMx7wZNDzJpneDBK72T7fZPTAR5NsNo3gV16d7nrqtX
tEctZlCdBOtmMWLuggmDLzmPVRcSddGoR9G011wCOGlL9G2uwNNGZfkeFOFnQ6G8RucKx7Q13cFJ
km9MRDYS2lPFIWj6DPLwbc4i8earZs9Yqd/CJztU2npMbPuzJ54iC6d1HCxi44Y0DDxTfpunyVq3
AWbnonPIP0uouW1/sY7+9TQ6Ca2QtXP7JuMeJTFjYUbwcSX1G1yMmxDCnTL2re4cgpwqFRxS5qjr
OgUpG7C7A4Cs5ErkCvZjwWy/bs8kexwaAfHC6ZY3Whh3Vdh/SMt6yv1uWdlD87kEs3Vr95BuPO8p
4cli/kkDf4L6m7nBkSjb0zR3CAEnipkqsfqDT78Cga9mJuG3OdEkZt4DvICanLb33kw+2jwREhD7
pf9u9ddeQx16u86p/K+my+ubyB3s1TCNHZZAJ3tyW2AmU73gM3IEDbBonO4i/S8qpfMVXEXjzAaL
u5SWIXbWPmh85ppxTY84K55M56S39iCas4oVBz8wLVARFq+TX1WfsSyMIrE+4x5bd9TFTAN5WrG5
duN9IDOfTvbgbN2qSl9Tkbs3Go05OS4uz3xQQfHbsQsHtz7N2aMIG+8eUiCc7Mb2C9pANgcJxVy5
XJkMi7pV8+s57tJtVB5QSWXRtJUOsTGrBtnhAyO4iV790un2YchctsGayU1OpMcMZyLv6XZ2HKWq
KS5+9jE44dmt3ZvOVfV1x4Mfa5rw5AKiOcSxqH4i9UvPxp67h8TGzLHK8lLxocDj2stsIsFtyqLn
MkqnY7nU3TF2s/FkJx0cEh1bLyINXQRQzWi/uYyO1rLtg2sPqr7VTiP2iW3GQ+I2ag+ooT83dlzs
VYrLEnty5W6Stg12VTgX92JGbkScu4YNxVUaXiq3cV+D6+FLRS0X1LicGuoFSgVo3/zWjC2xSoMe
tmMU5GeQrBYrYReyC7uGTNmF+re0FAqw0dbQPDrQvaaJ2NnzsFTroE3kMRGpADMd4cW10tE7d3Pm
/qwACTurWWq3Wns6BpKtU4ryxQf0+GhLhVk35QVadQs1GW2fF/DBTrQ2SKjf0QZnr0xoy23F/KHd
EElKa6gclx9pJIKNLF3/3RV9uuksupoyH6dvheyaK7jVuhQVqTECsRmVCggEpwjH+z5YQDTLtikI
9aIFtpuHKd2Wyu9Z+iIfOMadiGiYkILoqP46I41m+DcQAGCtqBSjtj7UiVzYCmoIBCttgmKTJf0g
H/2u89EW6rLItiI19ZeduPaPRMXjaXCH5buVSHi+pk7Ue0JL4nXWlWAGYVww3WbJUWhKN7MhJyzF
u12X03udWfDqqWEIwwnmWLD1VXE/kRtIMBZu65rTA3buQBnaRhUV+dz2I9WQ22PDiEODnmecQCr8
kCY1YDmcvF/OaZixIPTMv4hs5EWiZ5MtIeeUjMXqWFoN7Xx3zvMXUt+dBp+8hOSR1Gw226FJlNjb
6RwHOzCwsFeooimdRq3LvRyGGUyqG2uQLTFdwJXykYpt8752rVUZj9Si/cyQb9VN2PPXQJBCcmFU
GhnGZ07ySfZBDjLUVsxofNNQTUE+FFC/RwzekBAFbJ1WTv1Og26LTkuowgdruJ4EDYee+NqfPjDi
LVAPdAp0OYpyyDFxPlGGO1KGzkPlugvhPw6N5B8NmExgqKJmsQ2CAVtJWg10VP3U41jLXyLmcIP+
2pJKFipJsixLuCsee/RG1YMXbAsrqqtzxq4bMXDyqw6wRBrlF/BXif3h+6X0L2MzTNNFlX79XRUD
KYhJ60imJDa/2gwsxDfAYrDUd5OmOJqT+MupZ/9nEoDeAeXcDOrMF6geoswILJ80jtZFjyiCpOJm
oX+CfGRYuUpH4GktXZuNStKy2Toj/aTjEFv6yyMoIF1blC1A8rPlJRnRQ/hRy0A19hYWDV3mf1QT
WNZtq+MrckHWLvKQihzJR1tTSAMmr+Al5TnFanMFzeVZSGDwkCQocqxARNYOyIg6dlbLeHxhwLuO
leisC0/m0G/SOKdboNO4MuRE5GhUAjm2pD3MnWC+HiTDxdc9OIXZQdtyWNCyMPsvC6fa8JDTp/Zd
rhzClzai7imbnHobNUE+XYTqlvCpcQTMdt/P+7tgWEIIDqkuIIjkSDzuw4Jo3i3HObYvP00dvedC
hIzMwi7lDFyIicKeQPSbIpTtSovWLEe7olX4xPA7NxdnSA2lzSIc5DxBwpPJJA59x+jXETqlyeLU
ImkatDBlMlFuRy9mTbYDSoatbYh125lQEOTZoLaJt3WhxB9Zi/wedoQoaYbYhg5Tk3TFj2kJ0Sjp
AIJY5BcQj7omeoClJr0NCp6AkDCnzEizyBj9c5QDh7OrrCRG6DKP0xOSIZVyDCMGNFoQ0UKiGOVn
4S9qOY5hlnXPlbTA0etAcMK3VAoTsKB8S15l4EzVxc5UjryEnzIxQcsGduspcYENtaauvofiWgx5
xCEAHAtVZK8szd9+M0IXEiLGmIU0rwvyL0KZZa/GjuheiQYU031QO8uPsYMUSKxOUiiucb68qTkk
qTSJzGiv/KGPQWmN3Whd3ALYSpdxQEto/hEoWtV0OZj8t19W2RF1Ru2rr3IMfyY1lOWsoV7G11Zv
G75AuG+dAq5R53XlCDViMRQ4sUK4mDph9C0GPR2f9KjLYCs9A+u9ikKnuN7RgappSeF8i2gmO4FM
Y1+tE6YEIb+vp4q1Iu8CSk0QdPaKwRzaGfyJSbFdRh8OR5pGkkad3YvwfqTzndwksWahwWbbYJ6o
stzfZMFgHnqL67lidhV/pq0lLkEqlqe5p2nD9WMcApIpdNK1S6yIWHV0ja4yB5sghcBMe3dOomM+
xOEadRcVtgWKplrPkct+NaXN4p9aAZJvqw2b2y2TMeu+8GU9Hbqm9mYOyzUdH5V3HLhB6yy8mVLZ
09Yagzj93rua2bWQMl/xtrAKzDxij5ax0RjJJTDe1mNjuw57MgcHHu9F8pSxoSAMhbQTHhLHY5wb
+wE5Q6XrYneK0niGHmIHSXb0y2jR51Gwsqy7JSEDw8QF/4a5d+EBtwWpsM5p5FQPDqqGm5A94xRX
c6n2ltHtB7PH8Zq14rokLtjMMnZ+iiv+RVZ5Um6Il7DIggEYJ49zLyfWk2iJYZVMOv/u+iL3zhzL
6wc5xLTIOxH2jKYW3czbAbZcez0rMzuZnJ4QELadxdpFvaWzja5deGnCHrwXh9i9lKFLzYYiDe/e
VuQzcrIVD8HEE1RFUK8U7ym5fE2J+KQiZWWN5Ieafaltu1+PrfFuEYyECfQ7ymHaEGpRJ3dSY7yF
apjOTNQz1R6BghtaTMMEK53+DbAzrI0KezHXnV4QmaloUQitjs46y1P7lP0v0s5ryW1k2dpPxAh4
c0sAdG3UThppbhAyIxgCJADCP/3/Ve9zRmQRP3GkHX3ZEUxkVZbLXLnWkSydZ2h5kRioxAMb+Fh0
VXra9Dmy7p59PKnDDm3JHoGdrOsQETAKYwEQJi2qvNC9sY3h/DpDvT79py/gQtDyEl0PjNRCCA11
WZquBcOwDNk+WCE4ohDwCpz6j4L1UYhYJ67XPJqbJGjaIHrYb7WVtoS/4sGBseELiUDf8eg1n8H5
XwFa+RLX1E3dgDEakjoJzD3UxtAbtDWv8v7LovpG2Mz4KnV8AO+nnwcArgKNMo66koFTHOlpvCAZ
pjda/E+sRuCgagEHQ9D48MybkKaT26Mr8w1LJrX3VqozgPoAhdGCjJsGQB3ZgFW31u/au3pJVcdT
H46v8xwkl9PpXBmUesJSNRozVrzm1yT/sqJfHtRt6LzNuCV+5azH5N2KCcjZ0lUkgWlausTdg17s
hqN2SgPnwfwOIHgNhmp5+Dl6g58Fw+Y3ubyvzEmNE6g/daFZqBpyKj9TsoQcJnc0pNJqeEIb6cuM
cyIMLp2DNNw1DFocgSLqlojTszlr0sM+GenUpIlB8do3OKTWJRwSsGOtlM2s8pv4dskaWxKBaekM
pyHQ5OfWSIlaGXo+aSA6Kus3ct7Nz97XvuqbeJWlNFEq7jL80MFg5hGjUFjM9L1cB4x7bt+RAuYQ
ceWrU4gwlQEAdPq5VuG0/U1OBAO+edOGhl1VDSSKHVXCqqfAAzRQo1lw7L7Vxd47DSVVjf3Marsa
yncrlgKrLTBEYPGXQzmmh8YpIhj/jHWy2e/QD9mlm/2qnBmxy32KJSaZkeKDO4at50rBNrLY7Rc/
T6i5zETgnAUpJhbUULIhxZFToK6AAIJLDdpqnawXD87n/tEB7/xU9zPN11eBILkl9bSMHQ/jIsYt
VauyR00hYbgAXO3vo73zctvBSf/EtgGim24JTdqInarPeCNAIl+L9Gqp704J4q63bVxvvfjjgLs2
6FbWTM2UpinVtaQms5uxsGA8A879pC4jTjP1+ZD7YO1XLgTLM0anxvDcpjRxLqnWIk4dMiDq33s3
DXT0bKrZ7qOJ4RPaCkB3dEOzUQS4jHNOzqPVFc3+fcvoHk1jE6IHD13F0lme3hD+iTflXzOjKXb0
i20KNupzm9KO31VJT50u3gdk93dVE0DcTMPfYg3BcLWe8/BddvKWNSlAtFoVDb+kyJy/gYcH9Wu4
K7YwDVsfKSMdtvkjcj7BIhh+ZJ/C75CIeIAGn0/35Zt2j7zgCijM9rb/ExNrGWjOOMic26oiN3xB
Zz3qCmBPP1TAbSGjdUge7Lmz4Op+whgbisGxY1PIhVXocl4PkdUm7pDp/tG+Q2w5KAoey/GP8jTM
eCO2W3l4zw1JYWo4IwAeVdkHmvZmF59D9yWtX+PyJzJn/p+M2y+XpE2Fcmk8DuaelV4expWaxO3G
1gZgqUrc/3Pb1NSCZ/hE45XNMQPPz+XwkTstRWJTnNvpW7gmYQpXX5qxKKBR98AhfnF+/8CxHDgB
bdGNRX5YHEhnNwWVyjAIE7wz7Fx5sR2K53pZGgCDKH2BrghXh8gY4KQkfd+ZFQSht12eCpgz+zLj
QZanh5aHkuF3o/OqHtLPI+o4dG+8WHo8swFMhQw7m40gr+EqiAhcuuooQMuBCBi+Bp1vRG2ky8wg
O7peaCFqGc5dnKfW27k5qec3r0LkACvMxe53UClLE273iAan2+M3aUXnmNAN17K5zl461Z/icjEk
KecsyPY6+li67CvwjNy2MrVdI3L7rxVp6BSjArxtYyUZ8w/mXnuKVfvjbRNzjkjDlZJYUo0s1v2e
Z+9y37sk50sT3J3OC+C/MyXFPDpMCt12eGP3T1XrAa4NTFiA/ysjcg/7QB+Saw1iyIonS9ClNOWO
+/rrn1jhsgiJGoIwihjVs+Xb0iZPteJggLdvqMO3hy9lSTkgRwzuvzMkxRngBSQEDhiK0/Ypy+3P
dtp+NdzTzLY+HWi//JEC7dg65TiMqchCGjBSUx3N8/VtT3SNMZGPDgfBdJvmWIc+VslGmIeUIVE0
4O7hrKEHehlXWjDeITsM3m/ZfNLjZenFvhn0EE/qHnmXPUwH5fZ4r3q0Fe4qD7W+J+Aic8yik9v/
+ZdJa6ALyy6migMv0jPYWb99DbeQcv0luFDSzfEDQrVvt8fi/dVyayykpXAEHKa6NWMx7DqSksuO
hpmg3iY7y3deDb8O4hcY7ccHaFhmpmFyvUPXqpK14fR5Z4c7i9xje+BMGVGzUMjUK6hnZvQcgdEP
ZjycsyOi4cwORQiyVaUtjtQyI2++PLwZnnsnLtLO/X4bfkAzcp62U5MYd8ULi1TUL/ekh1xd0JBU
jI4Ln6N+XC6WgJzyymse8rWxtJ9tlHLBgS4P3umufrR3Qht9boAnl9LZF4j/nzkeU3g82bReIo0S
9Y+Izh5XRew4f7IvgJXBV53WElNaTPrCSOPSPhBAJyCzCkkU2N7ayJ0xI5MF/s94/rIjLY2xaowk
HfFG0DIUb/ZnkNFrKvn3xvcogHTvNd8KhkzyszDUJj/nFopMBntlX1oogPkXdjMCiRRUIRTH3KXi
HUmIRRuwgl/qaGk+Np+V1w7SBtMD1PRQ/GM/qYvl3H1telb/HQeZf6ZwmiSi/VH39/03RBe8NIxm
hlqmAP6PqzTBC0EdEo2GdKbAlQLqNVbcd95bm1eZA4tP6LdI+iWtRwtRuYrJn6ozW7+IlKutyNV4
6yqEEaS7l/HqUKcD0hEZvnKCoR1Nvftm8RK7r0fXnvFwcgzPLEmxpAzAqQcdS3X60eB2nQ8/bm86
k3sOl3iog2FLUAwpWIaoz1KXZi0/H9O16m4sY1yd9DkCTZnE6n2iXK7uOqk+m5qSNFF53KqlmTBR
7muxdVcjhGX6OnkKyXNH/pxO1dT0uACqeEC6PNuv9uuoRiUxP3J71vutZiIfg27xh9I++gtY+7vG
mdGCmxpDQTJhQAzm2DD0XIaDWcRu2pbYy5VhFbnxXXzs1jQMB7enanoQVTJ6mgNTFH+XdsDMLY7A
5iFaeOh9WsY+5A9ILK/VwPoLweCZS6FMtvufKSOtZyLLSdZDZr3t47Fe5DmnkZMhzgmz266kO9Sv
N/pDsj18RewHOP1HDsWX225Ohbz7y65Mf6sWSFABUHD9oqYEVUGsbTar2yYm7xLkgHGMBClJZym/
EoeJU2odJ7rgy85+7LknPaMpFSCbsN4/uc9iSA3E/GZz62K9yjuHS0bWIvmMXKe83MoFL5f3+zxd
KUvd+Z6mA4oRPw/mI0rYXnb4k7GEEpaKE9k/y5W2jzaCkjuOiMwQ6JYKshca2pmhnAz+MxNS8C9y
OzKSkGtwm1hEJdCAQ1lQVzw9WbV9dzhqNPUnL25kvaidglpT/whmnEJrv7g39ofXoYSY6fYnTQbQ
v19kK1LCzhqPLn0sOK0nAKH2lM63kRMd52JIXIuup/J/xxYG8svVWGlxvxgBv/j6B2vXbyl/+1Sh
75lWT/94WM+dpup06PyyJ63+uqySLs1ETmCNvs1pR6NmMG4Pr+mr/gh85kOJoOELJbaP4eNc5mNu
RKUbomWiuHJSmeNkv/dHQFkp7c+3J+2dNfx6OB2hIUj7lyufEIf9WOfxgA2Qib7zMw/6TbhJX5oP
81vbdciizUhR0qJ0AW+OIh3fGeDTushptDwWT04E2sihbcn47UNBI4Hj6JbJMUSOURqzTNuXZha3
NHCbYJMpWww0yoI10w+HuUrrxDXo0paYv7P7s5Lv7RAyDZcbJ53YXWB5RzdIIIqM2ciWqueMK0Sy
3HlC9uuTVoMEWAe9YOqU1OSUXOM0bZ0Vbsg+On4+vFleb2xoBd+J96cOuOeDy3Rqd93d3Ok0Y1jO
xXVN3bdm2pl+XhV/OW4mGuNR0TNoNG9oCmqHfCY+J2LGtGg9hDOdIsDVdB4a3aWqVoU+UjfLPnum
32ZJcm7m0J1w68KKNJHkqbVxGFjjp7j2KvMuzt/2i1XR1UsL8oaZFSc2jMsVp10YEy6fRQ2kWZEN
j5TB5PHyW9Gssg632d1xq/nKt9mEgdgOb1mTsjKRFoIRz9+tIVFx966G/Qy2eKltFm+3PZscRYTW
HUOFiIWizaVjndlk1b7A1Jgfl1b9dFo8JpW56lJeB/V+5hy43hsZxTNj0hFraSB2h6ILffiqkGF8
PKrfbnsj099xEbu0IJ2wrQokLs+OVJ22olfFb15QuVijvri114623K/m5mrGJbnixZE8aou8zYP9
/oerP3fJjDrv3O9LJ6fe9WYNxsaAbAb0FbIAgljr9qBNPIIvBu09s3YW3L09qIdQ64Dmxh4qvFsd
4UIIUFGPgk57la6cN5hyWs9dV5thpfi8eBaoDKHd6bVfbn+KTFwsz59cKB9cuwE6EYt1ljyC0V9X
W+2TSOrYgfL55Kvwry6ewaMHi6c5KMdEmo73DSpa4mnCHi2rAtRxUZz0Wl8AaVs2UEhrENZ4uRe2
pAn3dOVCbY4WaT2XUZ6aYcFSqiBJQ7eFI80wHbMnZSy1hW/E6HT+o6IWd3tQJ7Zjx0DzFlIC6s1A
HS6X+EDDUFkWh5Qj/OeYPZv6W6x+vm1iat1d2BD751kI7cFA9jHNZoH2nL1RtVgLcRmaW9fiVjL/
ap14lLBjnfkk3RjC7Ah/Gox1Qb2q7wH/fch7IJhL+nSCYkM+MDCRSAj2r80daL/bvs4Np5jPM1cP
Lhx6pgMs5nh8GsOtgzh2NPeum9iVz91zpW3MLnuo91JT9wHWwTevdne2lv1lutVDvh/unUafBXaI
CZKOnDOLPGEvvYoN+J2PGRaz+wSZpnHj+BTRn8MlRHl/8l4+nz5dfg/sT9C1NznWTnDkfEVvdHNC
csnYui/KKyS0q/rvGHmaMLg9c1Mr3LFAE7q6SRqHx/qlk3UMDseGGyFQPyg7Z43mxW7xCJZ5fKed
te6K9e/fbNlHSHo5GoSYPGWltXc4wKOUjJrjK+5rUx8hrfl+rA4zgtnXO8ilEWnx4eqi76PG9MPG
Wdvxzx75jdsjN2dBWm4jKTyyxFiA+wil2qPXNT//OwvSqoKtLi6tkIEqQpRg2nA11uX6tomJnNDl
OEmXuCoHSFmh5OmrH8YVAqokMYwvx+/G5+p54Stz6ciJaLs0J93i3DEexqSEfhHtltOn/SYKKgVu
oWVMN6fX+PZPF/6o3ThzhIpfvVzIl1alGF8oyeDSwuX40YjcZz+Eew9Cji9JnX/Zd9HXPxlSxDjI
iNokRuXEV9mzScdZi17sdxXCz3Xyd+hnPwVCn9Py9G3uKTNxPyDHxivK1rHFaS1NYTxk2RHMMDri
fvRCCgX9wURbDQ/ZivqEc0/TeJB+Espa2kZvH/bOzAV2MoTO7Utz6hhluggjXqqdBxTSo5Gm8Kkx
7+/b4ICKlzu3tK8TGZf+SrNpN6VbdMDUfChtTTiwyiDN4t0+dBSvhIyqgPVv7nybWuvnLkqX9JN6
LA2lxMW6hjMJuhy1/u0T9NIp6XSrenfUSoUneE5fcJ98iUta1+AGuh2b1+e0sOKw2wt8g/qO5Do7
p+uq75ES1jW/6zXfaO6PR2djLrZ/YMRCjICnk2VcgU+qvI+NsuVtDQnKwafpi6QFkIqdYrf1zPY1
UXvUyZzT/OCSJtFcV9qETYgvlOpgchxD7Y0sZbYug/ae/MV+Ga8gtHhNv9VLd30IRih2efLMHtsT
wchSB7SIcLIFs760+Fz6HLpqdNgrETFpIzhhB/fBiAfRnOxZJmRI3Sm4Pb4TmXWAmGc2pQVnGGEv
EN3wea3rexLr8ZsZIq8LdbuzLF7Ug1/W3mj66LTPI9YnVsKFbWnx5a12PMJCDKGK9ZdZfkrStxnn
xIxJe/WFAWmpxfTiD33JjGoPQqMPgOsm9dGSDjdoVfmgkOdeq1P714VFaempcaKnpoNL/XfFG334
MChdtx7qIdGyWjebGQevb5XMHvcfamU6siVyyCoAVk4mZMHB534V7nTyXUv0wpeLXbWec21ysqiX
qci6CR0DabLQl140SkqgOIef+/ZLfPh02xcRaPJccbKoDrBd3ojvKeez7cQsw6RJ1YPjlzRVWoe/
EvVTTiEEZrHbdqb8OLcjzRBHn9oh3UPAh381IxQpzdx7cMbC+z5z7kkDUY1l48nppD67i+hrThPm
jBdTlx9qN8yDxY5FaklyIxycroBaCVqlxoMQa0Ozkl4vq2/KForpN+5ghRe9uj9uj93EMxTZIYE8
tixg9qpc486GsIrgBIqCfqWuRt0vjI3o/xgwCdVHw+n5cTFn8/qcwaZIDhLkyMnKKYtTPh5pGeK8
FEoPkAX7md8cPd1exp8sqgz0rC+j42b2JnS9d1yaFbN8NotlDONmdjIWIlPyVUetpoSo3jt9Ftgm
/Z9svf/rD8aWEaUe7aCCqclvNrJqMLJBieWLsT0tj8/tXcLWoaJZa2yS11llCfE0ulxwwJrP7Im9
5czBKEEfsoWliW7kAYJ2TtYBVXBK435YLpT7tDnBi7Ov6JQe7GVUwNq1hCJb8WbcFoEqfwaYMgOP
dS5ahnTqagmk7yUcYEG6bbelF/oweYfdNl5BYdruchLAgt7HWUb0e38sv2Xsb3OfcL2LCpWpX58g
TfXJQreAijrvB9/aiXTwIl9SpnzVVvV68eX4bcZj8XO3PJaO+b4t+7RXrSigq9Rz1sWq35w6gI6r
BNGwd3VxWDBnN4yr6XbgojfBOvJigO3Rkg56VHSgHufCFogy87te9C5cCT1smtK3Mx5ezalkSzor
HBj5EyPClugoXCy5xftwGbmr7kGIRqKw861ZOcsKxoclcoYLIIEzU3q1Z4gPsNEUMGwV0L4rO2sV
bqKjXh9EtHzqJgy7f6e/fWC92zAMTeH8Be4jTWO6AJ5i5RBljGFPmw6EVj3NxLwJC21uPK8iBj9o
YWRr4KwXbXeXSxVhEbuOHFD7C5jA0NLYKrw/BVi1a4mfbA+bjLY+9TDNqjFVqL/Huthmzmt0mMOT
XecFxZfYFBls7huqrUk3qgTyDJUs1j4w1rxHS9IJP+xNsus3bhBuDCOg8KsGxxWN1i4swL/bfoVx
Q0Winv4ekLuyxnZEDzWsVIx4f0T3ouFkgPm/6GZi5/poxQxSTS6njWuxD0sTO57ybhEfsyw4BeNx
aQMQKjbah6FZ1gEsFutoVcHgvL69ZKZm+NymFLANsg+QBtd5oI8rg41XM+cUmsSau9h1hFdC1Mah
yZbeKCkBuajcuIalCgr/BWuiKLSTF1XZA31L+vIwRItl0lgz2YurKx0mHSySEbQppMsNjjUUKZBn
MZCGEm0tBSy/8wWqd9gn/vn90Ts3JI1eBwEWzcxNFmSCRbODyGn/47aF6w0FV0yAadTQeYbKFx97
wVpfHLGg6p9G88OpfCismQvA1ASdm5Cc0J2woNk1zQLLXKzrLgdmZ2/s4rvqBl3cLW/7Mzk1Z/6I
jzk7/PW2NU4UroFvqWn5Oe6ddDc2hrp0IripUP5YzLxUpuL73Dlp38j0DmYcB3uI+XhHtSKl//22
R3PDJ86kM49AqTmwRTB8Wb14zmCCj/LHTHvQXeUpsub6TWfckdXVegj9dDMhHIb8Ne5+RtCS3PZm
zoA4zc+8SaDejkkMZUGv/pUYT1oxp307GdDi7UC+gxuW/H5IjlEdLToM5BAwJ0bJ2nwU7Ny33bgO
My7u8M6KljOu7jJ+rha0E/q4yILS/twPn0P6oCChJ9n22+GFHXIm3CE10WQsHZClpekHoKNUpGrz
6Clwpi+TUA9uO/PenHq5hV5a0S8nJW3FkkFoKUBIXVkEBnDR1IOurPZDda0EIJppxYyz1z5AUGdl
e034YNA4jobE7Q+5zjKwlM7dFdFzFh1wcsVxCw19UKK7uDmsQr9eAi+AncfP/TiYvSCL1XntOBlo
S3Mdi47aS3swL3UR/C45J2IX9G/w63xM7jIK/5BF+GNg3QFf8nvUTPy5t/TEYSxc/WVa2hWrY+9k
VhSLrhMaov0k2JPCCZ/s4LhVAw0i1uVcw6csb0k/ECbBU/MasXlgv6PDzkb3COcuikmYPGWvp8Mq
N7+o7j+6Egd9Sba2FZyasKKrM5eb6wV5aVUKYSRzkFhIoZk65rsjNWol/9sEZH07cuaMSBHcREgd
gH3mEgAseKnndZAXytt+X376EzsWsBfq/Tp35MuAGVT43+llZ9aMl9iCbNV8s5rTjDPXxYr3ifpl
RfKmhJPTKEysNN4J5oR6W6IBCanHAkBB58Ny9QAji49i7677gxeGmK5ftuUlqKDOsGihWzNODe/V
r6EFbaGtzqz06fn6ZUVaeI2eRPpgiXFshM7acqg+wxU0Y+T6rLl0RVpi4YEXqRnhCuieBxhvPMe2
/NvxMHkOnI2WdN3QjANSKjl+aE7oaTksMiSUD7zwlXLxcNvU/2f5/hoz6aoBMi7uYCVChYKHbnR3
WrebbpU/aZs/eOZeDpx05RiiYV/FGpbyT83X6k35KZprkjVyJqvTtlu5a93LeWKb3nw2diYw5AtI
csjiUslpQNvzok4j9n7DWh47a2aJvb/nrnb+XxMncwQtOrgKRx0XTwFaGwOc8B5E8X4U0P7rDyy6
bh3t6l2yHlb71lM2ziMJjEf7gba/L7nvbo8zu+RMrMpMQe1p78JHjt82POShibLD+H0mfsTedOWy
xc7PA9O93rucNENl7gAZUecljyLxh3DBU4aSbRYk/hy7wqQ/v4zJiQrYpIrUjOgDowlAB3VVJiiO
9TFAg5lFfp2SIVbPDMkrMFU6u3JY5F38bGVAMixnNcTDUu0Tb288IJ7jVceZ99+cc9JKNA4QoHZi
j6TithxyehXruVNz+k4mmgYVWCooHkg7JCjb0u1QSCF92N9D/vYtCVxIYHdHb+EZAE90D/gBJACJ
n60rj8bBkzcXk9eFQ3EOnX2DtIFCyb5H8YJvWGzs1+ZT/ANRFx+eOKQE1Ef0tD4t1tr9+EBjB6x1
L/nMkpi+DZ6Zl6ZW4J6Pqo15SnjbvPAAFCKlvli7n8JviT8H45sMpDNr0qQmUd7nQ4s1+O68Uf1k
ZdBuxh8P3bejUi1j4y505xy8ftqJ8YVqgWSMwlhLqYu+1fKEI4Rby71WQVG71Lx8c3whgRGEP3Ry
qJRAdmKXPZEsn1k3kwGG3i7ZC1VTr6mFsjJewONNEMOiN1RAXuFY/Kf03Md6ud+Oa66h6/hxfDTX
Asql3KFp6/Vfbm9JkwHGM017DzKR1Ly8TkFlWJnVngGofcXTPMsrcb38uPdsr98soK1b5ltIqjbK
RkP0AqL7mWPgGtTPqJ9/gDTp+zY2w17hAzSKL4GxG/1itX+GEPJz97m8V3w0tGbRZFOBdm5T/P/s
Gu5kFcJ/Azatplihovg1LHohJaS/nshwLVGKeVAr7ueMy5y/U6cr/Yc0u1PsgrxKvzStZFaqmlGJ
uxXaKC+N+iNq54Ja/IZ8zMCKRR7TFeVbOX0co9SjxAsyfjA9ZSuh0C4qadr3PGfP+j+BAqe2Y8GH
5MKlbIJHlybRrqCYbBennDKHqADQzLZ7ix5EhekLlEhf5jaKCXM0J+iim9sEGyu3RYx5Y9b1QIeg
2S2e7WQMBvXPTNho6PLOsC1F2ngpf6M7E2KiSl9i7Wtl/X4nEKLeosPify1IK6/L00TvK16+6TbZ
5Jlfrh2/AgR1QBBkPUeDOLWTX1iTZiizOy0+nkgwRFb9Y584r9mQvcVd8l3r6r+HIr3LlPi+OC78
XivXemneQ+Q9wwV23doleSwtOxudSvJCfEPtizZtFIGgYRJbrfNDf1Z/GqvKi1baJv5nLqsxsejO
nZdzRccxVWpUA9nlrTHoUh5xaX7n2qU/s5lOx+W/Uyo/77teqWKjwY7O+yD82PJuhBi9YE0YP98R
ZyCrizsVURgYQpc2OX9Y6TVOl7nova6mXw71ezic7XCIOQyHQWeoT9XSWsfFezOA8QTUaHn4qsP/
N9vyOTfG0sZmQPaqtiKcuS/4bgj/pbuyonbmuJizImbgzK86qQaECrGyV8wgbSOkFoHTHWYeelMn
80XAiM84M1NmoM/2C4YPodsWGTsPSRa/tZf2nbgJlms3GHfWdwiLBj+9az82H+KABwOynrcDatJb
NgiuCFSMHLkqNeotDLUG6SJtgarR8M1tv6XuHJvWZNC6mglATaNh9x3GdebrAR7awynHSOZ8R0Rm
qbkzd4wpA6DekNUVKS/TlhLO7WkobNsSq28/bktuyVWdzAzU5PZ2bkO8vM6ccNzcoVEVG9X7NYY5
enCD7/ZaD5IPc4trzh8p0kt0dJUhY8DGsiw9DV4kdGWzOY/Ehiwd4vBikXamFgomRi6qVVHROS18
VXi0+BDu3FXpvecnwfY39+mdDnaDZkcaef4k6FSNvlHSk9ShZf6qJrF1ZGt5lyd0v5ohiVdbQynL
9H8/tuE1ho9LoTMdsb3LGcuQTu+1Bv9SN/cLKH3yAwV8NPFum7lGIbITntuRDp1TmvOESbGD6NXy
b/HojpZbIFpkeosA/bx1oyxnb/ZTC/eXUZpwL52zDwsEmg7H99zGLv+q+vkO6OP9kZ4k8rvBE2oj
yboOQIF4tbF0/WHdbQqU72YJjIR3V1H07yi7MvKnU7IxhTiOJxXNYad1Tb4qhr107noxuSREAx/z
CHOQJt2W3B4i7SNs5IFZKe1rNRbxY2+0dnB7LieXhAEmAmiaoNCVprJBw5UHYsGSKBQAAqnfFaPX
1cpS7V7644+yzmfOgamEH7R//1qUc2GHo92HBxeLxjradA+51/Iys1bZbm4AZ1yTk2EmBBCRBv95
MLbqXwoqum5qo98ZfQhdZCUSxYfFeqZz+/02chUbZ85Je+YpN7t2jy4BF9BqC5BmtV/rsGwYmz/c
U85MSVtmWoaQoCmYctQ3N3xOtE9a/nY7OKYekhyUgrgKGInhyAzLZbpfGBYCUIS6vnLv0pX7aPn2
322ge2Rn/rF962HuJJgqIWGTviSeIqx3Gc+hVmpjnCKQD5134BZf9svY/24+Dz49FCvbz3ZzUNnJ
g+7corTSikXYOW4jsBbb+Eezbu+a1QBjKkzqu3nU+Kx/0hsFLEy771KsWX9b69HXEGhceM4XGszo
52y43frdJvrr9kRO7Z3nHkoHw8mMuZmb2HRt1PUKcFzGX6gmzhw/k1e8czPSZqIbQ4aoJ+GiPcMC
e8+d7k48RfYPpPZ27d1phWrutntdQNtzeLBe5rNdM37KWF6tihoFuS4yL6cvsfKlyp/6/PezpIQn
SCPyDSYNpNIxVJ9QlK5VfLSKfxaIXVEOnTlepzb+cwvS3Q6lMshHTnveGXbyvUGoNDcO29vxMHmC
Q78KeloACrB2eZgicwmsqOC+JYjGstar3xzEJAN07e/2yJTAA4jc2WmdrOZuQlPOnRmWr2DjEBpO
JmrTClJupYvakf3jtm9i/chbMOUAB/JfQc9jiC84u7YWqNw4yJyxZ/W67zovzv5bXVIB6R+cwZi7
UU64Q0sNKQeBZIDlWZorRMGrqk4txvGZdO6KqPf7zYhCNKlHz91lu2g1vNz2b2pTvrApnTElTZtm
gjZSEG+tnXmXvlpPdDCIoodgbhw2FnzZaPvMROX1sHLlA9VNSlehv03Gddt1eNwXgui16Q9QdoyA
KA3rqXFOPmm5L43prm+7eb2UL+1J04jsvFPkJfRlBz32nPRno6le2czsiyLML2Pl0oj4iLNY0UfI
1A1BcuSUJweBkPHl2CKFY9X/1Ah2L8My9Nra3cTjcW4Sxel8ZRkkKlxcKjQuMseLVSENnrbQSNVk
MuqtBk/3eFdvzLU4d6xvsyiJKXskLy20EhTruvXEtIbyqBWwqBkFK15D1RRRQUrv47rxe8ENiQrF
bIPx1ByeG5XmkAKXGR9Af/r1ihYt6CdGUDjHteGjRk6bVBzUj9oy/zB3oM+ZlWYVqeaDqwyCbfkU
6l7W8DAwh345OvlMp/EEvpYN9GxUpZvDcW+ap751AZbtok0VQ8xQF4HSLG3azvYfTPidss2wcTwU
tb7dXh7/H9Pgw3lRotlgi/V6FroIIHVH5wDX2SlAym30qydrgIFTqH4uj57zVO8axDv9ovXj59k7
2vQI/zIu3ScOgJq7XHDyRaWHEEYn7miHb+X39JOy6tf7ewHFj+KlM/gzXou9TV42Jlmb//VaOrfU
eogPjsAXhX8jvPU0bow3QYPRbbVl8TDHbn+9uYvZ/deYTG5cujR6I4tO+Eb1quqQQdVPcweIOCBu
OCTTXTRda1mdQ6wmVYnkUFbe16dqZYTJh0JHJbLSIR9AHDWxur+qevRMazE3pJNzSe2EPJICVfB7
oJ0FUlvYAnpPjT7blo/d3+a39B2g1iMRE7ZUqQovfJyrwU7aJHUFNaBQcJERapVqlqhyEryJsm2V
0/KQv6r7WRKHqSPLPLMirU51TB1zEQvusRz1RF6bp7X7oj9kyvI/VBzpXQVZOS8ZWuBnjU9G6plx
aX1aURUNxgAHYvu59QWDBAjEZfZVPJz+DwwSE6FKMw7CYTSeQ20iA56jo16FndhpF8gte8pPyzt5
+Rr2sCJQf+reCdKRuZvcxLOJIqtKexkgf8ha5GZ3LR6Uaqjh/zwF5VcD3AXwwpX6s/biIPSq1czK
n/Dw3Jpcb6DHCTGX/1hTV4jHrse70I9A79BrhOBO5M91z10bdASxKalimudUUxETfLYu9nXYuKHR
74Oi6T9HobID7BHcdur6+uHwljCRqtDYZTS5qJikXLTC4ZiSLXDe20GbVXc/T9M8MVOXdqSFEGcR
9Nc6gBVbb9AytPzkiC5Ym/jHBG4r6/TotKdt79aBseg/W+7pAFlsMrfRTDgrms91IfRHr8/7R56N
J9JzOhKz7862/5M2M/4PWZ+J/NJ7k/u/dsRN6MyO0nTOYm+qCYNab9+5wtb/4Qqbu2ZMBAgOOQ7I
Ux12NVs6i/JTiExmxagihpdXKFHm1uZ2fIh5uTwchCv/WpAPoNZAsr3vc4BGrO7lYJ0+tdppm8f2
SnecduYompofTgCiUEOYCQTH5biFldr2/dFMA7WJ0XnXjbV1iA5L1c0/9lW2An51Xwke5ui4+P21
jY9npqXrREMDWtpHBsJ1kOCsDsdUW+9VSFS7BJnICq1wel+ccUki9NNwiBDgRXSCFMYBAJETC/3X
Pl839ixH9NTwCwkZkvZwf191Fh2GKjWSgyUUKdtheYrDjRalBy+2h1XtLOYkia5PKzEIv6xJizQr
Ru7tCrxU0WB7R/MxPjzG2Y/RumvbmbCatKQCkjHZMyFVllIYKNlnw8K108ByHtFH9CHl2Vrx2z6+
D4058kMxdVIIk1qGEUVoPGFPsnXYhySt4VsMhkOsf0LJEQh+kxNFxWLvmaNZP+yjKH3KQldb3148
13cMQeH8y7L0NLcXhXXoShoZw6EAymYv9fih7/9LI9IhoZoLt9UaJw1Cq/D2LiqeShX0+XF725eJ
tQnLhQ2SV5wSJDcu16ZR22nZosDKntbfn9bOVmTM61nSgKkhg/NaVzWdgw8A4qUZ9FsslGLQBT+a
yIBXub837qPQnns1zZkR8Xm2Q++1/KgaDbJYKWiF8OfBrxceAsc2lHr5l+Lvn8idz+3VcyalARyT
I0oBII/8pH7J8udQ/5Hv327P0URi16G93+DSAFsebJ9SqCfZyTJHS6Vztlm6n9unw4eYHuE2QNbC
9UTr7PwdbMotNDi5nug2tWCZRDUt0zhqQ0ye2o9qfHe0EYodPv2JX+TsSKeZGtVLKSpCkoiWCnA6
UHbJ5uCfPuYfo4d6aa4Lbl4neLyW5sxQil+UNw1yA5BkaBogQluarfgY111SCIU7Ze8VzcaMvpgR
Fc10xrWJExyVUbqNaHnCN/kEPzWoOqsDynNxnYq+erSSZvgqrz3hGQMxMTy3gF5pRbwM9ULrxpHe
TZL7br1yI43W32zXQmBUNdHL7Xm6jgWAaZqIBHh+uLJKpkYlMcyoi0AaprvK3eQJWM/f94Z+Xheg
NRs57NjSjacpUC6BFzL0nUK7q2zk2tXi5fCSD9WMoQlfzg3Jl/0sGo+oEeOL3q/aigabhzh7uj1c
E6U6Hry/nJGBRQtgsSR0ccaKH9LaUpfZvvWbbNzSKrqPno9hHhwSqDMW/d1x+Hbb+Jx/0rFRuHSD
mzGv/tPhp6n8sMJdz1v7to2JWz8OCuVGdiSWkZxacMI6O6goNVOka30d7dfYPy1gqY83NFd8mbvE
Tbp0Zk1yyYrKrI5s2JAipLN1FMA0q1/m+efbTl2vWJGlIGkK1p+LsVx7T7UOytwG/Xa77ZaN81Gz
58rTU34wbNz3OAC1q+q+Uy3MFN7/hX/aNYFOLtY7kBndqs+CDbt505ZlvJx/wE/5BVkATKtglkVJ
5nKfIBlM+XUBa0p+qpeLUV9q7c/bIzeBSn7vhhYiE1zEoIO5NGFox6HRc7jpwodwDS+BCsmYZ6qk
CaCIJh3rjqQm2ofEH1MywdHnZFZcY2Jo8dEiywSSlqundO636ZAuDv+PvStbkuPWjr+i0HvJtS8O
Xz/U1stMz84Zki8Vw+GogNr37eudGOmKXeiOhqj76ghH2DIlngYKODhLnsy8sn2jgda78Wjq73T5
aZeOyXWmgMloj0BqydlQRqXQU3boQRxrbnPJTP207PPt5c08gwVcm+FeKKuOZL2wYYaBGCrFRWXp
prkqtuYt6vdXViyEAp7p+jCLCCvQg8HB5H2vnKtqrjKqqsaffPm1xtDEsK39D65OD6XWKzH88LxN
BltSUeVxwLGwPjKRMZaW0mICePSUz1D1XJ4kDGxInole9QfwObJdGmoCz3zmLgD28pdVnkO61+ZB
kp0aWjw6tN/Lq6QWJSXsEKzjC+wl4C6sjIxhVb52ruaAYHUaYwgtTeKWyfCe97mMMHT4TBr5vo47
0STnuddmZZI7MNBMX+wZdMQ4MM5n0LRtMBLLRoCZ1FobC1z/uYt2vD7uu8m5oiJ1hTcBfijorMaP
IyDd4p9PflbbyJcnLIUMVm5hGxflOga1U/Qm/7yKIXP0QOqp4DCRMd7Fea2uaa1cdRBAyfHoVY3p
EgJGCrB4/vyF1hHSGKihomQM3Ob6qCO3igua5qydooRq6yqdOwBNzCZSqwrjSDFI6S6bPPORVhbZ
NTjKguTKkvvJnMCVKI2umSWY7fqaiaMAkRn250dm2iIp9GioGTHW8lkJp+8ZkyAmofLAho4wc1sH
2WYSMQmcSYac1epYYHxkFjXPWbOmzPHNrxC+A3oZQqSgQIXDdPW3ZQn6R+i84hn3L2+q0C7n/3vM
vsg0XRwf6FFQxLcWhm+IrzyY7uhD5mGkYIyHbsDP55dYLsDEQNGBPeUkEatpiaF71CPwMZ1ASSRf
qvWbpCy+XF7e2Y/5wwxfTSGkrmOlBb9mvNyS7tEYXqXx/rKJszsIV6WB14/VvnlEoKF3aMVIM7sJ
dPEW6pPlOvLV3eQtQbe4OnGdcfdP4GxsausvszwscFyytsLYTRwUA+ajOttVAFPSiLS5vLxzYdDK
DudQnLHOFq0Ce1hBIW6ne8a2HAPrRt5NV/ST9cnYyD4GlLpP7TbF8bmSv9GXy7/g3Dc8XigXKOsA
dfaQMYgDCbivnH6XCgDNjFZ0Edg6uDeOQdwhr8zYPE7YSfUxHmvTwjoH3PrxId5bXn49BcMDBYju
8orODKGwb/fDFnfZ1UpXjEaFLcb5J3uK39zG+xYAmAcASZf78toCEkZJ/E4NI080KnsuzwEshbGi
QMvPALvW2tU4/ZTOkJmJgYcZfANgZHtnoiv80YMOnSfBWs/EDozakPHPAfaDqGhtbYkxiLZ0LQNu
4NwYAYbdEEAXIyIxqFe78Gp3zT71o6AUxZxnvujKsr62PBmWBIGqCF80zG+au/Le3oHyzzcH+DMR
dvbMIV3Z4l6NqV3MMrccjBENcRgXELtEQ8W2esGzyw4Gd0hXZriDkxUFgJCyhSy7kwI5+Uq72LPm
p7oS3LlzTm1liH3Vo+cojtspldAhCJxtsVvyUH9nuPEo7B3EYCDIJq65+ELQDbvKJ8tDHsJOCmuQ
clYVQ61bqcdZATZsAB14dKcj1TLLDzpwsCoIdvP8Ki1EtR9MkShDrleJBGtRJgnSyP2+K92GJa8g
oUs8MI3OXhy52bYugIyPXgV34uxnPLLLnUzQIGskXrDOxjcAuIF41BfjM2N/kQKjdY05kFVf82Q3
fRS9u2eXDAwjGnDALwDMxcXVSrU442C0kOoknrzXvYmCBR34F9Cu4/+pecO92N+x8Jn/rGh4mwo6
3+zjcpcDsPK5GgaHfLRtGWGFtml34pjiXJIJhOkPO9ztYPFojnl5wKR8y12uB9sFW4p5zZAZhqcA
3rMRFV7PZXwrk9yJHVGUojSHSeAIimv2PlaPZuI6TPPlabnBhFZYbYQzWcKVcl9xGCeCK2QTwFHZ
xHSLuxIHOToCbNron56ao53lEiSJdnQEIAYcQWFHAj1zUQ/x8VZVuWu+gV7VBQtesRGVyM4fVtRN
DUyPoEjB5/Bp5BRdhWmzYNx/zDEGNcYfyDdgNABDyR8x7iYCabCbd3JUITMLKlENIEMeFzISe5wn
Ar062oDRukncWhJMRp/KJdloTdmoliGfxkAdX3EZSFdGnWqRDzgq8ZQr8rm+KUKCIrE7XAG+Xx70
wgMsLlRdVcI0ahOCE2f41A4IBv6BIzr+Ldw5intVq1WnoJgtma6Xt+TOuM5uS0/F1H/0WO+sZ/tq
vqoFDzO7Eyd7fLQB3GFyxlItsqFR/b6lYdthgNH53vSoK8s3si0KP8652qMV8k0miLobyhiN7KaM
AfkOgVoQ0l51LlhsPuefTTdylUMaxot/eWdFZrkYK06aRnMqkGrlyrbo7+dJdhujdHWR0s8ZYPrq
NPFCtWMkmyB0+fAEdMaYLYCxt80WV5PpXxfP7G6amCn4J8xla8Pc21lipi1eCHO2nxmzvsl4fm1/
2QxBfoc5KIyR1cKZtvN+78fR4edrHDOpFohXwA/F4JE2IEQP7l0rd1NvAnW2J0dIRERP5tnX68gm
93opamKCwRkLzSzJK0nraslTW9/Y/Y6Qye3ip25MBTfk/LNyZJN7yXLwWhcElKZgTwAfCCqJ7YOG
5AdKDbeYAvCBJR/dvAZUVoSwOrvDgOaDSgclUzQqucsppaRrLTSt4J2Sp2lH9832jT2g4Nz3QIIh
cEDnsks04FCwQmaAGjfvDNG5b6qamWMDU7bu0iv5WX3VjF39Hm8mcDc0+6JFmtClm6l12WTwNyKo
K51x+ciiQaqIRASsu3zQOYz11Gc9bpCVWX5pfY8An7nsDM59TnBRAveMYR+ZCd2s48zZkCRDqQ28
nKh+x6YPGje81cZXRra+fJpf9JfMc0SoAXYBOTe7MsqFJnLR54uSRczz1c/JlxYvTXpInuvr+qnz
qoMsKqKeyythEL1O9FKRQZ8cHbtyYqLDIIF0Ij5nv5lwMbXKmwIWHZSBYFfZ43S6wL/s8cUdAzhc
CHhjVw0Qjc8BvZoe+4P2Mm5YyT3dKZkbvQ3Q7vaqzSRkURYZ5xz80trgcHBgvMNodP/KGGOeYqRk
bv5p2dCdg7JISdwZ7GWfRJfm7HFCUwOXBncUdPoccKKN+7rR1YoG0Sdyt/gp1GcHt0JPAzWn0dev
p680FOVKZ2bVHPPYKLfgsjOHJbNgVL4ffAkleetb+t4/ZGGcuvGhCoaghcQ8ZNfU2CXvPQDm6aOw
cHLuTB//CK4WJC8pxprjkqJIY+4ZTxBFU0e/LW6KoPHE0rfnCjWrRbPfc5QGk0yTh75pKAbgm2t7
D33LbfzJusKongMuPNMHt4Qaanj0WKFGWMA4u1r03G0wf8FD8QjDStL7to9iGkxv6SsjQs0UzzqQ
V4wtucm9HQuj33Pen4ko/2WRnfqj9So6Qd3KgsVZD8mTHCjutG0SD5qhisEy8TANtZ8XxwUMCBhK
gEoUFIogR782GrU5wJkjjKJrFppILAA478BtxqZs6m+ipOKjb8u7DQPEPZhB+wCIcS9cpLQghV5w
c6Vt+7sS6p6TouKNpK39ynj/Mje5USBP5M07kB9vG6CzRcf4TESBBf/1C/jSbVWMNJ9l5pmtF2iO
uHG3V+9U9BV6YLOlW6m/F3jKc0/csUHu7o5o/sp9jyUPIZoLQYHVbiSP9TPyMH20cxep+eY/tMld
1b5TxjqKYFPe98+K32/MO4qOKCv6eSBxO4iDCRaInXzYD41SC4oF0GBdn6PeIuDPl7Ctmvy2dHez
ucttkeD9uXgbnNJMCPUPI9xT3jnA+ELhngZaD7K05TpuXOPbgE72tGdMOhSUjUACFMLZmlOnz/RX
kTHKAKegp813eRerjaQCwhMsJAyifYLc962HTiojw5sCBQM33ixs05wul1kFEhW1alSLDJ79xQaq
p+nHhN3NJt7oNjj+wKyVhANuaG9t9d6jgCa4UQf9LJFowKk34oxzN3VUyrHquo8lA44DyZhKDWyf
yU0ZntH7SDBEN/PkCK0t8i+rOeg5xA/h76FN5NfDbYwqZzMIwFqnZQ1YwQFS0DzFSDRGptYHtcy7
0bQsZN2d4/bPejCXHkM+AiBoug0m/CpMe/90YcNRgcrGHCrES6FawLOBVLSDNo2GIemMaMV1Gc3O
3UxlS3DrT1J7AKc+NJvAQwCowMfKj96P2ZbGPEU4HYxp+b0YEtBEVmFWWk95R/c0LwVZ9unnQp3Y
YiIMKKOA3YfbyLEftA63EeOoxmeju6d26o6FwHmeZPKYVDi2wV34pjVKMhdAUFE9eshGJ3E7034x
cguEb+rjZad54qc5W1zIPqcdpqASyFdb0auef3NA7nTZwJkrhdWAYlGxUFZjbZn10UuqoYXICQYR
7cMStjes1wtevr39FntJgOZzcNne2Q90ZI6LJzqMJyxZBnNTPXgafaotbB985GUrZ07dalGcnyj0
bIK8Ioa5jE5xU7t0jVC2XjHKOtJFYOo0DMYnQm4M1DLqvgCQck9p1qvVEheYkdMhnyjfxK/qV+Vt
xpO6vDRX2VXyTA/aBlxdz8Y+cisIw/6DiwxIGsaSQeGuMazi+gtKcu30ENOCxDnG6F2iJdexNQlY
8k7PITiRoQiCAXY8N6DTWduopaVLnQrnsKzQjlCeqJAohQ9t8fcCIQ0XCGobYJZ5ssaoH2xzKTDO
bbhjIL+WE6gU4k260ykw0obhIyoRHMWTow+Ttg6oIDof6ONihpxbVNzRMrHtyE8QhjDSP7f+ZAX2
o+K1uw61DaFB/vAzLR8ooYJwH2T74DzgPEc0KqQ2Ekvyl1sNcolOiQgzCa2bZdP9nt0oz+BnKYRk
SydzzsyqA4cFTB/QzSfnI2q0aWmbKQZr/OA7KNQnHShFKBoSlds86I+zD9lgSDuooqvx8Tgex1+c
ZT4fzyw5zhZnjoOxiwNljN2oRE2nHr0EUk6dlns4qFcklh7yRuA3eR/9YRnsNzpT+kT1gUuIy6XL
yyiC5XzQ/QHJftrWbjtOIO0WMVic+6gA0mrszGL0gxcWaaS4lhdNRqpf/p7X2iaaMIW1WOFlj3Z2
QT+sONyCQJml0syBlS77hBnDK4QTrmNfx60oxzxrCK7MYZ05BnRdXwpUAmcL8Lc4aBfVG6XYdebC
l7pvyZDtLi+J9ykf3+jIEvslR6FBVtVotg6wZNTOviJRMDWNoJJ3kq4DnuhAvgPCf4C+WWjhrG2U
Zr509gioSAWBlMxtrlVPuY42YOLzpIcUstnS/dhuY2hL/42C+IlLA2EdthFjeRg5MhSePsvOEgSs
y4RhXtOXM7d1M9+yAIrDV1yC5gH8T5v85fKenhxGcE3BIIJRByMlAEKv12s3dTt1Y5kGZn0z0Num
vsoSQbvq1G3CBsYjWLCKrwcgNG8jG1r0UFLkjiDy1T05xcJYYc/4WqPqJINkSug5WW648iTMJvrj
JmJWdB156HW5gDA7NuY/xPziLfEaMIvvOtBEkCsd/0twNE99JmeP/Z6js7lkvZ4SfcGAVekOsR/d
q97y1CI2krBcdOZSr7F8UMNuTNS2Npe/4Uk/EFos4ApDQIYX3URwwd31fqmiri8kjEElldfVpVtq
u0JtgDaX/GLRd5Nhula1N8Fk35H6E/qh4aJUiKjJFaLfQBvkcEj6nUk1z3JuKBRl56VxoUGUqDKL
9gWu6eQes5+Lcg26E2DRAOfYeq9kPZ1tkhFUdOOHKR5di95d3pATA5ijY0NMGCFFx/ckjYfxCgOP
Ew1lZa+alo/E17ts4eTa2Jj7t4GYhqvQ8EZzUWmRGENVjZbsS9ZDNfzelI1vx6JU6PTifFgBK5uu
I9+DN1pvFIl0rewiRwYusNn1AeM1Lw/Zi45TPO+qT7aASu90UYBLMsQvRuMxqOpw4Y0sGTTTpxxY
sjQyt41Np9sySWLXTiIRWysfb0OOF1uHkAauB+vj5ajaghLMJRAVGXiEm2l2rbIbLQ00HL1UuQmp
0+1cC67JyamATUbRaUDTVUH1jP9mrUyHpa1Vv5zRjkJ2Po+14PkQmeAi675qLUIqmKjbpQZNOfxu
5rUiXiiVfyeAq4LIFAJ4hBDILPlmkKSlpaxBmxCkb85b/QxR8vvEp5vmu3HFkHH95y+2C33ah6xB
mZeGUuj4ouLcSQ2U/w3sCx85vLye7UGKavYbepdRmqkegSo83bYHzDfnQRxYgd6DJXQx3bj1QU4j
zGNOMqmP32Ci1AzuVQecANx2g/nOTgHQBYH67aC6HaY0ygeMQcn7HP4OqpQpGp1t45eFB7bogDVT
QDWrQ4NM4P0/Ypzj14b7IXz0iJTbKNoCP0TWUN4et5SkvkUjz+xCg8quadpuJj3H89detrxhzMJ6
pAH47X07UwMd4OLJIjeDVvhz9rDUN5oEmYZuvs5bJ3TMx5Eaghz0pH7E/2DOBRMti9pErz52DvRi
PvEA/9lTiJXRAWxYlSftRIWxk3kM3ib3RGZVlBQN26R6Zu4M0DzHqyxUHuuQhqI38fwKGZ2lDdQP
6hXc+XTifMFYEu6Idkue7Nnt7qwX4Di38XXvg4NmaUE1+bMQThAXIXtgc8gokWH0i9tVo8sokpYi
Ds3iihKMdqWpV/bR9vLbwzuZDytQl0VihlYzdEPXNw+qD2VTLrAyDrkntRqu1+BfNnG6eyAlsqHr
wKY1UV/kMX55P425Ciak0HDjG3JnhfUG0r2uda+GTC+M0Uletsi/PehBrgxyi5IxPTNWcw721uZt
nA6pBJGO6vWyjdNrarNhaiwLrgKVK5M7E1FBNTp3H8JFY+BgrvAGDOxfpdvyIX9m3LHI/g7aw4Bu
M04I6OX1EIIl3yowJgoB3Gw9K4+x/in8IE9ZJR0xqzIOh9DeK1vGWctaYyI3fXpWsGJEhngrgBw4
GSRvtIgWkJlOQl1ShtRfQJ6YuWSqrDEQ7K3Aks7FKtDqADYDuUuYXENrfhdtlh0Do+b79r0jLoYL
pq3pD8HMxMoTiJME+P/cNIfCA8nX5Z9yepQ0DH4jzQDLFbK4j6jq6GVKkIfmZMFR6qLbHKNe9VM9
i5ARAhsfL9ORjUHvOgUKgXFYVfcFqAQTTPj0X8AFkP1uGC4DZfwtzqmThx9PHcqGH7hCRJ4nSxs0
daFRk4TxawJZaTAYMYyzvYuvGfO4/DcO0EliY3Am2Xc/WqlmSwRz4W0Syvdyg0qb7rWb2EQeARUB
1uxE6yhjAz7QMo/9n51L5I2zz3BkvBjUqirHOgmlUW+3qplmvjnWxc97u9W28lOyhRaP2lzWcagf
Mpxc0FdjFA0TBi+170C1SHu3JFd/uHxK+bIJtzTewzbDqCZJV8VhNH7S40cgH2brLRGpCp89pz8O
DE86q2lDbS0VbuVkvsuD7Obkrs6FGjAscl47MwMBKSTHUU5GmsLnKbRCVhqRMg+nsK29jAmiLMFQ
oruZb//Q2pqXmyn3lSB6EbvSkzQJCNiVee6IttqQk4mZdx6pcphfCdNi8bug055k/+/cw9NvByQW
Kz2jDOzAt3LvCHgECLGgrh7i9QyViVznUbHHrMy+Uw3BMTmBtwHqhbltKCyBtxSi5HxLOtFMWoJb
Vwrq3ys4mjTI0bFVUIm6Y7cvg66V8nvxoLy2j+SrDsCxIFc/XSrMf4DAwG8F4Aa31LYwSm1sZilA
ZBOkfRfG7V41gD2LJ1FPk1Up1qcIoTzyXHxNQDkwyri+7DqgQTpxMiYryPIIhhs08CiSn2cfx54i
poHuKmaUwLTOF72UyczNeYlouEzKW62WgUrv69I4oDCLsQ3Tz+PejyHBbRiPS7R47TwLnii2lPVS
HZRKGcbNwtWAdu96qaNkaA3+GM9H/NoAKCIPX5DqgfYgdatOsK+nLmBti33hIx9KZnPOWwpbNsAT
Y7K4Wv2wRJ0gfju3IvBEoHQKP6CjO7y2MtKiyurJisOuvu8iDDAtkJydQKmlfpZoKjiUZ5aEqiUY
ByzWioTFtbFWHp2hrXtM1E6z2hyMckgedHOSDQ8EH8Y/CIbxLUAEgBomCH/QA1+bs0lOFGLDibI0
F++fO6Lb7lOv3M3XDNyTHYyfLGABAskqeghVcfeB1OCCqagpLSslMgkxSr/N7W9RXAtS1jMR/toE
5zTVKqKy2sME4+xLb/Rg2urwmcrGgXgCGNGEb7nQInfojWiYSdfBoml51Q56DaiNLpsxTA/xToaE
SHIvin7PvAzrRXJnH0zuMpUGmFTv7Q1wYcDtU0Qs+V0MANHfKOCrOAncvcZ3Q9cT3JIWg0StT8qS
GeOSpAsJsx0bqTG+EeiOf7CY3FUbEaPrmSuH7i3E8YB7RsHT5upZQ6e2MXA3JCytxEucvaUtYAaW
MbL/vdBfLkcrJ30RdiJ16DviBYDSIaTq1ysDtKeUc4OdSNe8lzGma3vxFjn8rrpqAR9SP1e1Z+1l
H8SJ/67z/Nfb9N/xe3n3xwa2//s/+Oe3spobGgMhvv7H/z3Qt6Zsy9+7/2H/2V//Gvdv3VbvxWPX
vL93h9eK/zdX/yH+/j/t+6/d6+ofgqKj3Xzfvzfzw3vbZ92HEfxS9m/+3T/85f3jb3maq/d//fpW
9kXH/rYYb/Wvf/7R7vu/fkXn5eg7sL//zz+8ec3x321el9dfsB5anfxH769t969fNf03jPVrIKEF
Pw+w4TZu8fj+55+gtYgiNQSxQF4CH/LrL0XZdAT/kfIb5DodG7UDDLqxpt2vv7Rl/+cfMfYvxsGD
eAPDktqv/1786jP9+Gy/AAN+V9Kia7EarjFhgfQG5gHkNoC4ZcJcXFZftJ1pRVXce6rV62Esg39c
1uXBnyQz3juSAh66MjeDITIyr0vV2FPmBuMntak9MWYeI0EHxRjxKDZJAqlJzUbPKJH3oMTaVRX5
pqjvcd+HupP582x4U0q2kmJvEbPcmk4OBokCEwekhVpkpwVqoXujPl8lM30hLVR3Wq3GA/ICtdaN
0lePsY5MtKqkbUWcwpPUETS0LfAR6QzEiTw51B2a5FCo+u/NpGCEo+8w1moZX7Kq0H0nA1YcuJvW
T22p9kC2Ut/VS/WKEQxEom2LuR3Uv4LJNgEOVfJ3R00+T1kdxjOAsrP1lKEmpg6go8bEMWo6AAX3
cuthHDLdsH6k22qFGtqDkT7rTiPNbjXpjCzUrrZlpd2PGD1N09G14295N6t31swCCfvJLncd4z8x
g76r3FK+o8tntfhc5WX76GSbMf42ROVVZIKoESLZRI1CZxj3tDE9We88a8y12wLctKgeg9Fkb8xZ
90zjidyYUt56s/ZAbcrmXCnAFnSMgpxWW6JYQVyW17lczu9DK7+XDkVDqpose5/EXXpDVWP2y7SU
oOOhVPczJgzcesiq8o8Y4f+dxq8sBfivf1/LE5/hlzkt6Ntr8cvDe9V/y+jbse9g/+0frkMy7d/Q
IkU7FiOE6C8B6PFv3yFZ6m+Y7geAB0+Lg6eMIYT+dB6K8xs4AiHJCoYiEMRALfUv56FYv6HjihgJ
wB+8SACZ/pTzYC/K8VuK4g0cG8Jk6InotsYj8yIHjBhyguC8IZ28IUtnemObq7mHgTVFdgcV9cFS
XuiXvFfMIWjmaLoBwyog7hb8lYuqOirZuZSnYaOYi+TaJV00z1SLWBBK8dkv+6F4GA3mafXTeadO
Adl0b6dV4JDrNjKAWXnr0EnNC/sL/sNDk/ffjj7on3722K/yDz9nkG/3ShYlmCeDwQy9bGBIps1A
JzD/X4Ha9bKlkwDqwxQSeoT0+KJY5frZr/uSmrSCKaN3ix2jc2++ocEEpofkRvPEJAjsQeA/OjjE
AIxm/4PEfm1viBXaynVVYUqYTSv8XaE39tecmMEDiLcJ3K74P9ZmTDOrjCGjVWCZzdaZ8wdLSzZo
GQqQD6erUZG5g9UFcSbILnmKuVRbSjpaSx0YCqgOIDwuTT205KlbJFAXJrNXqYPXJ6YgFzuBXAMP
t7LLwtSjlG+WNEuKKxl2QecYVmF7iO9nKHy6kJIsAgg9Qp9i+htF7dNtZSxpeOkdJPDgnGP7cWS3
MFMdmaZWQ9JU6q5wZZbPcto1L42mFe+Ck3l668DLi5oKIyBAL4Sv2dUtHalK1eYDzC6B6QhKHM21
7mnbbqtskpslaO+yLeTEhFonJ40sXQXggrEDglUPmBmerseZcrXEB28xi2d9ZolTt3c2CeY8xG0R
loWtDyqSTrg/8M0yV81jResY1PHZ2HdBKWPkopq/ZoQKatlnNnJlgjssZRqVNOuGLkCpMA26VH6x
nAzBDhmeCxI9K1GlBY5ufxd8P5bC8itTGdabcdOjBsNdQXVJuymiWQ9QELnTrqtbAPv8+g16Gx7I
8KFkIuo/nnSs8dlM1CfhpUFbgeIB151rrURCu7WHOvtGC3Xoo2HYmB7AvIzWVhuau76CgBQYGV0M
YNwm5bWeeMLO/ZkbYuGRhBo3+jKIv7nfkEhaQqSl7DEMEd3bhxJK8TnQNoETFmz4rv3iBNZXRhuU
3jXAmLHyJahFtsVBJBQk+iHcV0fTqOwQo/WBk6LWNd7aiRxQ5HCXv7LICjsERw6B1HmxqGy5dZPd
6VNjun1FfDVbhKj002gBF9LCcwXKc2wrn2lUBS4Q0eo+sBQ0KTRfnTflOwUcOH3CTKEL8vrxMQ3H
KxGz9lm7mJ904O7wkvDl2Waem3Ieuz6Y5c0Cddvui0k2ffuzyBxg2UC4xKIrhEKoCa33sUF2JdXF
2AeSZPrOaIZjDwxB2QWXP9eZh4PZgVP9SBwxKLS2Y2uTQax0xqnovOhr/CAH9b7+FPk1djDzlj2T
/WkwIbEVcTydOyhHhvmpmWWUSSTFU49EpXCHId80dFsahgCUfjJfDBdgIWhF3AsyEDCHc/vYQ/kD
mRYZcP0mX7vWvjEFlXLHunXZ5IrgAGecN6wxOIANFy7zz38sF1EzTekQyNUSWG3n1uVP6wL/saIf
Nrh7jMS/qiYDNkavfNb3HTQgGdsgY4+Zni2UsFHoGreiCYIzb4ZlAnyPtgtCwxPtm75ue71zyiFw
gJKu4rvaNlzIU3mtrofTqLuSLIikuEoC9g9fDphBMDux9/7kuVenxSoldjIZgb3jHloPaONpB3nU
ANUvAEmCOcwAb/TmKxBLbbsbcJdvGK2uAENwClHnfgjbmiOX5sxIP0BkjR8CpdQMc2x0k0O5EVSw
O8FlPI0esWR2bJBJgQCcJ1kjqdXEbaX3QXFNUW8AUvaOFU2ju+bKvMY8Lc6Vb2+pAkID6Q6M7f5l
++eu5LF57mSVzTClWmv0QQo0FZRK/AbUs8kiC56IMynGepncnYxTHB4nN9mTOPlx7E42lM3Y9D34
3agnb8m76PSeVKI/DtPRzrKLe/QNY6bEkIA+MiDXnQ/WD1yZHPrVAXgy9mS76JhEFL38Qptsu49s
0iaVQOPOtnN22VSFGrTgh0UfgRWIrdmdvoqjR9EnZI/XkU09VjC9YMOmGc2bZV5cSGe4xXR/+aCc
c3M2KsIoJQKZgKri2opTLF3fylYfGOkYROS11SL3soWzm3dsgrt0/ViBDYfaPYL9YsfQaur7YGyU
B91td/2tU4Y5oqdAYJQdPC5CRa37x7q4x1CVyGRJHU4Jbjp7Ce/pVycwNtMz+nVgrnf77X9mkMcE
mdrQDp3FNhIhjHINJGO0W7DGeic/gZtgG3eCfT0BULKLcLRE3sVoKYQUewn7muyS79V3gG5vmEMz
r+vP9q3mTTf7ZKu68rbYtC/gtPNFe3zuHTm2z/kYSg15liK24gliAAj6iXRYbPPWrg7WomyyQRes
+NyNODbIORsZpISkM/FNlW4/WoOnx6+1nv4Dz3lshHMvaHBUtJhhJF929mR43YAydPMiOC1sby4c
T75U0vWztoButIcuY9EchidlCxrczdRdtzgs5aPodJ695ZBgBoAOtUFk3etbnusZTTsdR6UBfzdx
JHfKqn+yb0cmuH2LelVrCGYTA8l8qKOHih6IqLF6MgP/ceKPbHBuOBuUXtLaiKWd0ptE3eaJ8dCB
GRZsOr3v/D44XrMRHfNzqSdQ2j82j3PEdmYkUi3BqrqBOOiA9qcaNLcGSJlAPkXfG1QsJFRm6sf2
afzePIhxgOdiieMfwPloYkylNlf4elYEQVgMnY2DcwDxjVvYQ1ja3wfi7ObUEXxQ0Znh3HZmIzky
F1ilDkhpl941dUGQJLLA+Wi5mOuc9NhYkryCwN7T1e4/W8MHPufoDW0z25K0CGuIZIgfGp3nSM+X
b/JZn4SszmGVbpTOuJpAiZGpBTA7+CQpRWXwNrW+V6YAUCCywTlauc9qO7VgI5IPw9y6dgTZIpFS
yPlnGqJIFiuxIBfmTlmpxobSaTF4fAIw5XlgJEQZJ2CMuY1bBCRw7kTDh+xvPHGCRxa5E0YMSNWZ
ExI6mzQuAVUTVW/TYVdINurvgrMmssWdtcku1SmldAgq9bqfD6Ue37AuFpU1F3wJ3uVDcTYVh27I
v/eSx7hEcZJLdYSV9ek+uyNwUuCQv+nQOxu9+bYHuWvnoSVSK94kGoY/f1h+mOYOpEmVKY4MfMYs
vyX1S9zvJIkIHuJzYT9ycAvQNjbKgkbU+j2BtiiVIGQwBEwbZcTwAWQ2AsbtgplmH0MzouCK/X3c
SVnZ427AQlttiQjszXsFJfFys2y0PWKbv6Es81FsumSLeysd0s4a7WBr9Gi6RSzng6Pal7agCvqA
2bDMLfHzTYGfAXqze2Q6QU0ZaxCqnxC2u/knp2m1euZHj7xYagzKAnKWIZA6T7/HaCDjG8CrB6kK
Vzs0YKXCzreP0h35dPkcn6mPIXfFPCsmapnODrcVba4T6PLSLgCE+EYf7DDXax8e+7VCk/2yqXNH
amWLW2SJLc+rnnTYdnuTP4CUiUGMrEDFBA04dRK4PFlwjM9clZVJ9udH+2qUNLXiESajOoVu5z0m
D11tEupKsV3iDtTKDBc/lGqU1moHM0NY7Ko7zUfCelAhSTjuQP53JSqVn3E+AJej4sAYWABk4oV4
e2nOljgeJ7aT99FGIy4FN/CwdwLTba+bZ3ZLKaCgoi/ILuFqnRiKZ2I7GMBHswOV3PV2Wl1dq3nW
YDhjHEoDPdyi+tYudLxScqtmxOjGzTQnIxi124TcVrra+JFBI2g3tWQKFUcigl90cnzxg9AAR2mS
YZ4wIb3+QfM42bOajSP0SB03Iom7oIw3daE5CIKA08PLWeL802QvvSrl/RhkrXylVdqWZFModYs7
tBP+ufrSKplfa8077YYHsxxfxwlD4nIRXr5EJ48cLilU8xDhO3i00C1ZL3jobJNo5YAS+jKX7kjM
DaKSQ6wvV2ZfH0pIfFy2dxozoBiL3VWYvhhINRie4PgG5bk+S+BLZkeNDRdAV/EwvOCsQZmyDJsD
va0FpcTTFICzyF0mOB+ZqMuHRdlbfEbi0aYutI9QMwUK/7HZIBEVpQDgwMNCuLMNkB5WCIYJAAT5
hfZaUyhzl42B5Gh2B2cB8CXisEb+NvcS+PFTCz3ZrLJV39F6FTxgrWp9LcpYf5S0cbq1s7YMGd9J
5o7GZHfeIBtVdw+C4PTQt3V2Zca6BGmjAZKie8UEwCq0LQrd7sQwAWeyaP9FbRm4eR4G2vv9aFlf
SF7k286SrM+WpM+fCjI6qBZjEssB90GLzlgkdc8TWIj3TqoMAcaAx9u2pnSLirCzQ5ewnV0nnVID
bR0NTHstobsWbFWeU0/1U5RrIFCINBucR7GJIWaIoX0BpGMk7gQQ1ugSpelTD77G/l7MGPeN0mSZ
giLLoc6UOdQIZpSYiatFGcXoWZHPV0s+j9eORQZ9PxijA0Runsm5O7eEREBAKQ2kpSASdujAuHvz
f+x9yXLduJbtv7zxQwbBnlOSp1dz1NmWJgy5I9gABAiQBPH1tY7z1n227JuKeuMaZGSEbAtsQGBj
r64X1XSEmK6xG9+rm9dw4P7Rxl3qX9sqHb9DM+hvVuPL4xKoZsvjBGLdlTAf7yIMO6SVZKPJU6pr
ck1Gn96wRQaQwPDEcKTagCM+1y57JXC73Q+1sF3ObVfDA0NP9DM65AybfQhLgMMEnO2asyzKA1z/
Q1fNPNm1geXbevbbrcCtnfAQE4hO7FyDNpo4DreCcGmrgqM66OMiM0Tc22X1v5BWVKWdYBqHHkMA
tw0Zfo5NNhdDD2eFxDyaGGR9Ic8tiSzUj2G0XK3BJD93CTfeJiaMjSVCev17kQm2I0OUFnFyuRl/
1Hu4jWd7CY7PKfFNcKfE5IvcNy6+8eqLk08HA44P67DquFxELADlLeY6ESN7arMuLphbq6lw0LzG
8O9qQ5X3uICqDLu4isrF0rDNQz3rPYrPnu/Zkqzf2arbnRKdk3l3SRvJB1bjeG76cLpuRuZq2Bik
zBWrt0BXvazpNXHe+kQq03EYZ6oYJgItUpzKiK4BP5K2i++XuotOGs5hMJAOg+WKdILd10OCTIQ5
Trc9X5on6MS6h56G7qZJOXDginszAhwGfnmy2GpVOkxbli2LyZlkXtmHDdlU89ztUx1Xz3E12cLL
1mFfUQM0ubNEyryZx1jkDDnZstStGV+hZPdQY8Lo+n4eF70gSCuwqowcclZzn1bJSUAhvzPV0J36
amwewtTR/aApqpV+8RBY1gz1t5FZawo/kt4LW2Wys1M07Mms+AHUoxUuIQxNmVHE3kYKkBRnp1YQ
JWvyohI9mk28SoSWuKXX5RpH4rCaRu1B0LM7LSTfuhrEbND9Fi9fV4lidV7iF183Vc5qkV3XVcDW
3G+DsKyhtjsMA02+eZw0ftG71BMAB+pxw0aKE+xQJR9m7KNXmmTDyWD+tDmU0Y3b+UhCLGUkh72M
2vVDuFTwyvAivZWIqb5WcdQ/IE+TvxiwOq4qb8Q3NvKG7Pu1gXFIOwLSBb/0E4zK42NPh+Zsh8YW
mtX9AfwkDq9yGaVYjfr0kYkORK+J0nzilt60xBto0bZyusPDmF0+EVPB/zVaawrvCzI3eTTE85ca
2y/bSKWkKELUkY+GMxSOnumaswkzSJky8S2lVf1EOJwM9cg6bBuG9A+VFVAzZjNAGWtFdrMyLWGQ
hBCXT/6yIKY6xWcXFV3HRrWrXcifZhElY0G9cdIFUc14NdehbLdsipGQhyVn62Jv8BAdEFavUSra
e0fdFxNSvq2S7IEhhTgP0rUtiFy+VdhzcpBx7gHfwuNHwPxDhrMofJIOdz7suE/Q73THgHbrNsYC
Uwy1eRqX+WM/BzSPeTvcZLRqbZ4YVHgODwjLxRc6eI8qnj+FqZUvWOceL48nV372YVXzdTprhJuq
iBSTopcbCbEHqEEW8I0y+UrH0xwLuWFsMLfrAFO92DdRPjL+DfYIdyQcMLBgLu+GujuNlKvNAg3V
Lpgpoo1jFNHwqBhzAvuJvHIX/SjBOjqkLdhLKTElwABISIdkOvWzuYaxg/fIvZQdULPK3ZJVbdF7
4gT38wb/XHs7olZ81aAQ5kT0FyvwMS6taz4A7kYSRW1cgv0ko7ez0z3eRyRMLi8FKGWTPmdVbHeM
GXdm8zK+hC1MbLLZxN+1MsgkChJAoAsWbLyxb+Bq1x/TiEBLlC7f1lZjUVvEmOsQ4FkVByQfxkUi
JBDQViQqOLUkMirhZ5cVobDrFSVwrg1Y89xzWpW0aiD0QlCexuySMD312THpFS85m1943KN+yPix
s5dGtqZnUDmC0qSZeh2JZ13uO93sJxjDlBNvHvook7s6EOmN9obsSEJ2bFbngcArnLfjKmHQcRIv
vEdSfXpoZz6fPYlT6aRnWuqo/5LUqZ8vo2/2FRgYRQ9ux0bPPp6ksudknj8pmaS3ae31e8yX+K5e
JrrX/dIWnadRt7bhcofSqy881a8Z8psoO1DjiwIBS0ERjgTGDLRvC29FRyVLhbnrVVZdxbKbgA10
w7mtfejpuVB3QTgnR4pd8mB6K/fxPH3TfOruB8+YQqdZEbCPaiLbKNtk40MQsk+wEWSv0eR5py6a
1NazrFwbDWJ6MJJnIli3IwgGuDbVovZ60vTRXzmalnQawrumHUnOJ51cVUHFQeCLq++yXWN0mwa/
VQjAsQgr4K5d8ZwaVO5T05U+nXieBc722xjrL/BxGS9l5iHasOYT6pnOIO2482GFCpHhcTJLdYiI
czu9xnLMvQoss6Je4+rBOCMKSIWig4bhXeHIqstZGiw7a5UcpDOyBN9fbTNvhCMvzAv3gZrjXeBq
s5+rZN4vXtycsqmS2yAYhoM3YeXmbl0PIezlTl7nx+DBJ3yDjgyQXmeeYjFdV5frWYcbx5x70YmB
VXii6VEkLINhTxSUhHTyKkgM6nbrQxMcgCJKffwpcghNqcwKA+YJdNg0HKebGpqPArS5KleTXHKf
o+3tdAnGB7gKEnqSmYQRGtEqRIdSmP3YMyTuSdPgiJONh5RFybnyZh+xRhGmc+aTMuNtWoZgUOYN
A0vYg0ClQCuw3fqBRDiHTuNircfoADvR5kiXIONFqlWCST54wyZuGrdppiyW5ZLWbbAl1HQofrFr
biebZlc2SBEyi4INETF+HwdPjZ/URz/hDqbwc8AKY1pU5apGMOaUrPE9Lq+bc9dZb1PTVe4JOmhP
CSrf7xNF+oqeJFGnbm7wWUeN+gxr/fUVWwHDX0czbOd143I9rpo+1XrNDtqJxd+NfIkfxnoeRZGA
lv/B85gGOT9AjB1YVXbXhO16GoZu+tL0uFXfUF26lJrPGmVXqfoUGSXKw2MKF3rN4pY/wjbNwXor
8fnLiMDXhwRRvZ+aYOqSssUVIP8jiMhT4ny6H0VF4IEX13idXTJ754xztlft4soGurSHaOwUJAaU
3rXYs5u9Cnt2a0c1wZ+ZLOIBaiInN/xCo9z/34W2uANDgs3SLHcpE3svXTZcpUD7LeHvnCp/gwVA
KgS0+UMVjDyBtzwmy7oskLa1Gxxli9r383V+h5F1Yce/Pc4BCvMzVKSoSv23lCzPKKlYtS7wv1m6
4win0D4Xjw6dGbZNijB7De4kLbC6bhBUdcI67p7/+eT8h3v85QLedLskqO+itg7el+Sh8x968V6A
7h9aAb8M8OZkbjseVKLHAJq1cqs8v+hU+2qaDmSwAKlxXqzeoaL+zs9CN/jnh/rmaC7bBR9Yioeq
4YQ9IksNqw7O5T0qA7S73ydI/Knr8suAbxpOg8KKbggGtFtbCmw7ny/xKAZ2e4ktxMv7mZvv3uIb
xCIdA82GBCMiYeyLD89SLB9bdh+g642PvPznOfKnVxij2wC6KzoP+P+vzRXZ2yFqBJTbEUqngjQB
KyPkeZQo+zfUl1uJ7eidjugfP4yfx3xzgwxl1tpIjAlhDyDwewbDiFjlanehusAtwhUdymTksgxb
cgie3zP+8d+75zcdrAiCKJle7tnbhbtLg8d/8sM8+NxDOwaBF/KFgcgX5nrYvv4NOPASksUdeyGP
NWLn/+crEXBXNDMxzQDkve1odnOkXFfjakRSfw1jVKeQjf3zS/6tB32BUH4a4s0DT0LrBSzzlk29
klwEZ4QuFvP6+M+D/E7A+zFKCokhHOTBSHs7lbJ2DJW+3MiVAc2ew7Smv9jCpmfv2RbTkE/b4CaC
WwYYy3fBef0YHXBgZNfv5Vf+4ZOFrSM8idCevFig/Zh/P7Xce1XzmsGVAUDOeIi/XaD75iBuLrHR
MMgEo+OdCf3DF+7Xxt0vA75FgMHYrgZiMeAlz2g5Thv0DIv2gRchhDDhFrTOYn25BMZ8gdBtel62
dMO3BO2y6yAPd++Z9P1hAcHlXBz8Kd4FmrVv5rdLVWT9tac/WEKX/YZfY79BiIjY1Nv3NMZ/HO3i
kADo5iIBesthbeuRij5YKCDdLMs7NOYuOGRRPVRfoqf3Axj+NB70qjG9BEcll5n264rV91HHOp3R
TXLbPwblxV18PHmHi25FvLyX2/T7l4OFEa7KPvji6Fi+Rd4j1waZCfpgYwQso8Mr7cwmganWP386
f2g4I9MZfkTIyYVbQfI2EbAZvDVEpRfg07nYIiWf+TeKROwDrH9zuhluRZi33/z7d0b9vd98cd++
VCfwu4RNwpsPVkU1uBcVCuoLm8wvghIV3Q9DDRyY3wFX//AcU/By4VsLDj48jd+8NISYhc1QTSHE
BOxBR/62YcuHtefv1Fy/r+xACEAFRogFjEOjtzOfSM5UJRvckVa5GR+b5RqduNyyu1i8c0e/F1cY
6mLwiYl/yZR5g/uEfduiTuXhJjT8ynXuqYrEe2T0ixnAr+sKksshSQG1F8ptSJh+nepsXRjJWhNu
OnPfQErXvDRWFyH9WLnHzgXlQu8hdPz/eIYp8B0sofCJ/Q127+sM59I6wKDTq3QMEFu26YY0l6jq
1vT5n+fgn54i3D2B/UIADh+bN/Mi63wQGqGY3kjQh5PawQuSHP55iN+nHvRmcHjF24Lo9DdlxDQx
OwPLCDepXHOYYha1x0o3vvzzKH+4kcRDCYVkITiAICzi11dFWtiYaoFRMjqUA4hvF8b9Pw9xKW3f
zIYEmlvIVNILIPb2c626WacVPEg2c/alXwDUCweYxb+CTP+dkf50M8D3IPSAeRH2kcsj/WkDBSyj
e5FU4YbW3jbw61e04rt3Ns0/vBaIK2GDcdmm8M2+eWCT4Zw60Ds3Y41+q3rtKczj0/XvlfV/Nd4w
hsAT+88i7920vorXn4XdP/7Bv5TdUfwXkEZo8oL4gqHD2/vfyu6Y/nUJjQrhuwt5Ley4sej8S9md
/oWPFO7n+DOsC8gKwxX8yxaC/gXCJ36MWL4UsvAMh93/1p+f/57Df9t1/AdbCAiKfpnsMOwBlobj
Pw7pGZKkkarw6xRsw1apJJtYEXjKXMNWqC3CSPjHDFqqa3Qeu60xsr8a4zre624IZTEqbU5T33Ce
uxVdq56TdTM7Gj6NaxrvB+ihr0SatfBthI9q0S8VR7PSmhmAyqqP7TKKcmIE655Uyd1YT+JGs7Q5
T+jmPvldAAL5ikX3q9RjVwJYzc61v4hiWtcV5IewAoekr4HJGGKXOR9a292id6/HvA7m+r7RVl0r
D/YMbTSYQrUdKRSsCW8yt4YlPuXujvCouxHd2qGHFNYFSCLgji1SoVzuGnnO6no+Y6lD3k2YLLfS
CWiF0l4uUZGEK5rUfUe1KLSrvQeYRlR7tLX0jV+19SftTeamYU0T4HBl5aaqLPuq06i9lWjxbMMu
5TfKj+fPCdyJP4UV53jiSQVSXi3oEx2m8YwSKd2PDvw53yL3ZAyn+i6VCxwyjQ+4lg+2PqQxwCgN
a/yzCFW719EM+hJb61t/6NIGUAVa96kKojOFwcVVJRazW5F7uluViF401QgATRXc0evUq06MRNmz
zurxJoNVOzgzs+9OYayzY20TvU1bNl9ROUUvRIjk1HaX/loSIbdKCciaunT5AHQ3PqCbQO9lz2Ng
DmqZX904DU9O0OkAq4n+o4K+5eBXVu3TWUwFik6yjxdaPxsEIF4vCRvWHNSGqHSB7O8N1OcFrNaw
/oITv6HgSaJNG6t4u0YLPAFFP+1jtuhjpN26A4m8vxdT4t028wDIhwxqxyfVnWgbJqVCIy/J0TaF
fbavMjHna0/mQ5a25DxXcfNFS5WV9cjhnCiC3lb5BDrcl7oCTjEqxFDUGv4khXSev+eDRLr6ELFi
5mbYi8DN57XyVFUuCMt0eQuzhiILBr9Elzy8gawz3oSRHZG4l63tdQar5sIGFOhNpbuMHSo0+85p
OgU7TAr2yHgS4qPyrPy0hPP6MhoHLqVWo2Y7A3uZvc995R9sFeiSjcOEVj0o1IU/ZxySQKRIws4z
XXdZN45bkDF7UN5Jdt+FqbnxVuXnNp5xbPDQ275fPRs9Rc7rPgwm627cbGFyYjyRIe2ARQ990s2v
PQGIMcGKqGzbJjhwHZjDFHTZbesna1EDVdpbB2fPyiS0CLiQBwC5/BhVlH20awyUNPbVtpOh2MIe
2juOWWVOK/GaMpGo50QDBDJqIns9AB/bz4LOyHbwrb3lqAJ3YUvIg/KMf4KLhDxO84D0rqiZYAK7
zvuKS7pB3Cyvcxf5zRZqGHWsERoP0RvTmyhBJ7APVPKRzTCOEUPrthPVZoWDOkAYBnBgb2NwDXKJ
9fY88wUxNQZTdi/bYH620q9eXd2aIw4sSJmOAOVumJvmq9ZNdu+qthW51zHawZwyab7XYDWcPU3q
A08ADCnrKNih7aSPwsX6O/eIt1uaTJYiMdMtoCt+X0Ur+KJV6L4gWa8rAzHrHUHlVmZrYB4dDYAB
MUL6ExuqdCtkBbYTs7z5CPuh7AZxG0puarMOG0CSyCua2vpxhEqQFV2WjrtxoOIVT7q6HgdYo8at
NWW0WAlEqx3VYWkqdI5rTEm7+AKx5OjGf/NTMDXGplE1JBJL5OdhOFQfFPYBoKbZiXhThoXa11dL
n00fG5V1VzzpELcN5h3c7OB7kdGV5xyX3m6V46PM4QEy3lruLdvZtkg9mJAhWCBNzMEvgzRnvNJ1
Qg7mFO1tQ1ySAxwPo2eajOxc9zGLUIFRdQBSMzxJZeJd75F0LZFjsHymVbBs9djTD30XVKcsUY5A
ms/oK5tGcZNVjd06Zhg0eV4wPWI+1EmRdLJJcmai9cGJzkLUMMTIl+niQe5COqkzB1RDymUhAJ7l
OMp75XUzMH5vOUC9NcfFSD33ZQ4me49bV3cdzwwsrcPxOK6TPMLkpNm3DYWPhPCQp1AqYvvXftDi
RAPLVN4QXx5Aq1nOtGY9Youw1rxKX7cnB5LHAyYb1mu5Bmc7e5gVSVuHhxV4AoQCDdgMw9SC/ms4
mZ6yuKL7FNnrNfbWof3kd6596bwu2TUik1deCtJwqqPxYEZgGGQm0R0WA3JDrdX3K5/h/DZIE94s
LvCxpcHs49CDUi3zvm3S79k68e00yLCwcN6UiI1q16+p31Ca61Ettz2A4grUPzt+iICnKwC3Or3V
Pk9wOcCpxhKOSAFgJwND7DrIYGauA/oN+zDayTrpEKI0uSEFctVLKDCAq6dbZA5kT2m2mLSMOxCV
i0aoBoDunHnHdfAbdsoaA9Q61migWiY5pJbtKlwBy69w2nrV5KYvciBwegegGWa5J+a6LdwcrtPB
cfWq1wW26smldojVqPrCd8kc5KR3CZCzRiOgLfaXRl0ly+CAeeu11/IcDzOAYKIbLOWpkAuo3jUZ
Tq4nlBTj1IJyNTBHmzyoZQvUeAHTxglN7zUZXI2wk85vytmm1XLdJjaLbmvqD4/gn7Ugxst07o84
biA0sOELIqstxLz0CNZRn35PaTd56H73465p++mgKG+z+yFkNMiHOgn4liWWJA9ITMOLiusFCVST
stG6Hec+ugDBVtCmSCV8LYGqwY4bBPK0esyaZD7IDLvoBkQw7ykcWBrnUbOSPZzaCdJxkePSF3Na
0eg5CgEc+mm9jh9wjDH9Nw03oCVvqxazMk79GYnQiQdJepctYJi0Sx2oXDSJep1UoM5N2LVDGSzg
miHMDS+rrpi+jWCmMYBHZv2vrurVVyFbGG4NhABohUP/9MBG0JpqcFD3NaDmI74orwDSbLx86nWF
lSbV2gIgQ/0GftoiP5EZbwvK+KH/PDHdb3mmxnNgqftArQqLKXVYpOKhJVsGntrezB4aF9jZ8ZEo
Jc61JuQUwGMHnmDCaw/ZwuM9SD7ZhuhxAJ+4BQaCDUG+KMqQuzqn3bWLOL0xXqcO6zqrQ5d41bOY
R3Vjid8eRTwE+5aO83NUj9WTaPsZu/6YgRLd8eqTjFZVUn+xX1mUDU9ojoXg4vkM8H9i1rMURnya
lY9TIZJCPwQ4u4MynSIFFcQ/fZhpqp9GXaXI0cSR/zlMwFipQgv3sqhvIaPFMn7LhA2fhj6Or8Eo
JNulC+djN7fpdWThO4M2Vbptai631YgvORE3oDQdA9TMH2vKOXa7GqBr7y/xswwbGGsD4d71Vaar
3NGEf/L4Mp04cc0ORI9xn67Cv43jhB2gJkgATxkwlWOu4OkTS3OojMz2sdVQ19IuBTq9TPK5jnWU
J/MQxrk3zPYTYy1YLJSZ8aFFODRK0cYf2jzFabzbrKNkcBPGXsOLwYAVJ+3kmyM6K8gPMMmFK+bi
yZty40/Dg4vofJ/Egn8eO6DZ4RxIQApe/83vhf7Uj9I+a+2BRTe5GiwZYmz0lc+Efu7sGt25aI2u
O5/MR2yU87b162Ujp1ZerTqY7t2ssjs7L/KmR1DZXZ0wKPFA8tgsXpTuW5b02yboYHTZmnjLTRbs
eJ0iJF5HrKxbaBFhU4FYtaCdtrGb07JCo6PkFdgYtYj6vZgDkHG6wCuriia3rU26o4GZZRE3hMKB
i7qHhBNvH63JtJ2aPipnwZFG1bVm701zsPf81gexw4WbAakvRZUBuk/X5nuAY13pOcD81QSTAPzI
HXXLMeURmSSLAfVknoohyUXi688K5NQnSsF81gpe32HXpXfgmMUfSVTFJ41V7RqegskuneKmWGXI
y2WMVRmynt4lC9rGiDmq5HVaW3VqgJpcAQtqC9uTbJPyqj83krRfmln2T1Pl2I3uKHkO8GuuiN9l
N2MLY3OuuvjJUlpfezCl2ImMy2e+qOk4ua658duU3YExsRhw51YQWbyT4LL6UPke/zDQYAABT6S7
vqndPugifqLp5GDhR7Lv3cDX75GqxXbUfITCBUTh/UxH7ynlUhz6xa9uxgCKKRiZrVsJqwp0N6Ov
RHjDB1UDvRqCud17c4BY9Di0L+1i4ttAxhoJ21XmPl9q5kOQ9hzGer037A1SsT3w0+rsC4IcEG3g
U3IQIL5eJWHV9zlBIoAqea8WCu7nVF8HmHYmX6qgLWfUX9/oSP2zrrP4IZ4bcqtYWl2HVNMhD8IW
sU24l6XajTN4T3mVdBbSjngtgpr4JyPDqHCskacKPF1w1Vrff/QzNj/Og6eGHc5uGmnZqV4eqMRm
lTMm9W0YTfUOKzNCsmJmT/MqCRbGFd9e6y/TYdLEOy+gg2zbkSZbRqPu4PXBeGg6lm4txzK7DhBM
mSAePxLl5iyH07Q7jK3CAQe1Q/IwW66ReCl6e0RSaliAIkv3opqR5N01ajM5Z+6oGtqzxt/cgOxG
bjqvbne1N9K9VdR9pCCd5XRdulMjewh2JjBBRDD2O9b2ptReNpSsibNizsj6Csu5bpdA0Xo7dzE0
4/5SIdwIfLLNAEuXm7iT9FDpJrxJ1Ii6hUerV0yZEFvUCMHjUimxA0Eu2eLsZTa+MwhC7J3Mdr4x
I/bSEDy0gKwl2DGhK0N+Ce6Ks1F+RZVjg23KcE4Fg8mbNnZas5u0j5F9tPSAfxuJsAnshkdJm2oL
YgocHF2LROY6/tgEVh/5Auc6yFZdjnMg+OQrS48GqbwlX/ScW76KPXIaw09tkspLlti4CaelP1AQ
4Lf4Lz7iwN89hH5FD/Ps+eWEM++B4Cx2hWmUgCJd0xNLiI9KJQNuBcJRGTEeQOI+QGMy4rys4xEU
WtqLgqHx8CHiNbYH4w/XRAYNqGA82UeZ7vboDq2f0aqRG8lSvWfRNO2btlmP+O3dxtnKg9vkZQ2W
CziyE6+8m0H2BESdoS6W1nofB2OXB9klgC5TUOVlm47fwBJnd6sRskjIAphYhhopai0KzZ6r+ku8
Bl4BIrX9jOWh28C9hH7yZBLDBYgBG226cZNa3fEcOS1mp0ARf0RTZDkOfdNATUMJQaOlmz+gO8bP
0joVghwYTbfwIe3LGUS9e6Z5s+1bBW5va8N70U3NyQ9wsrfzQPdBHctNU9WYTl3o1KVB0+ODH4dd
mLHpBF9FAGYIKSuQTBTkNB6RvOcZ2O9nDT81sOkuiaTBNcKWEYrkD3Z8JSvIQSG470mOpVttzFSb
Ma+ANJ7AtYRObAzC+6zSyD7MZPcaJnZ+MGmHzsJI9SkYhIUFqQtHMPI5uby9YP0MIK+7g6IHK5Ts
Fg9uqXVdQFC7vtRTZm6HJDQ3tmFiyInr68ME67g5R1AMcsAtkvSARMuPiOEcEMK+WtQcugZ9v8lA
8V838dJMOOqFLrnyQeraid6Pg8JDXXWyWJdgRBEt09mNXN+iRG83VujgCtXaspddEzw7fDjbAXEw
j6qZ1aVKDLGbSRefF8u7Bzjuo28t67FLYOfIowIYaHSeBAjUsk9ohUQninuBDZzYVOGqbwPUqjeN
G+I81tLv8iAbR4h5R5fd47Cw1iiddXU7w2K/CHBw+A5GHjQNajb2JpgncRyEzz4KEFG+pUnb16VQ
Rhw9BTnGyPSyRUU91MBpSHPqQBm7QycNzaeRtOeR9umhoWu4cdW63vt9Vd9QFK6PrHbz3hIiQIzu
56+mpd7OJPV6QnyzQA+1UbtFEnFHlLd8W+aJnFIY394EmWUfOznITTL54yeQV8GYgDRgg4q8z3Eo
aVwxOwvpSpI24G2Nq12XIpB18NwOZCh1iDZXOsbjJxxHFoQoV83px315pm5PSBKAC0kXGPUgwoV9
TPiqHhZRZTAqCoP5HAukRPrCxt/TtsXPFrZcD5hPD5lMsr+Ro/8FD/5PDGzpP2MHmy/T69dh/Bk8
uPyDf2EHSfQXJOhwcYHVUnjxlQZmt/xwlCYZXGHRC0qRXesFF4k3gKX/doX9C9g2KkaEl8KsFeS/
f0MHJIKVLKB1/CIgEghQhrP4/wA7+BW7iuBofTHPgwk5ohdjIBVvMFOwoJmYHc9K6dBIEe1moBY4
yb+fxr/gip/dVX8F4i5DICYQ8kMfDAQERESXP/8JHqszEksvQOjioP2ncah3OCyg78/6p7iZdv88
1gUA/X+g34+xLmwH6LzBLr9AL7+OJcGUhWU3QtAqbqujmUGpLFJQZ1/ntULNAqwbxiw9Qx866+oY
nhFj8577wBt2Aq4hBdoYIdYasjPwk95GWVKtYUoIaAg52jYoUNCd+7J7Se7VF1uEX2qZ8+36OXiP
JvbbU/4xKjyYwC3BrHlLqgFOAXUTvmo0JyHaChggaGA0u1TWN3JI0nfgyN9Hg5cwyg6YCcNDDD5F
vz7ntR8mEiuDEF2UNushvYS0oknM3wGjL7DVT68zQqsTDTnkXwBagxVw8gbWyqDeI7FF0GtlM1ci
6yC9Z2E7nJTAEZTQ7yglq4Ji8X6HrQADO4Bzvw4dIW4O7BIEMIOhC6vaX+/QpCDwD3yqNxZowiEK
TOihV4wM9s1oJ/HgIOj9GlGV/hdF57HdKBKF4SfiHHLYAkLRCpbzhuPQQ6agyDz9fFpPT7ctQdW9
f9yKOc/Dh+vgIoFaC3+dhMXmlk3gTaJcxxdaMumJbSc6TX1DePVbpXKzBCNg8Hsn9RwLWVP+uUPL
IJwOudf4eIhHmmfmymOn94yaNgISX3/sPilearOMf7NutbaO0evPLnVEr3nN9FcLqsngJQSlWZ7o
5DVbkum9SKrsYAxO9y7jVosmCJwUnHASvzhdYua3zDSlb7bw9AiwSYvxe0gQpgYtlxsHAPXuegx6
7CZG+WfODcwDrM56TBRN7HAOx+cubrQfs6Msl706/3Yb13zVc2t57hvDOC7QFvSTtZJ72zCLV1uN
iWVJDHXbIEvZj1k2v4u2ME9L7IpLp5nNdohTzEdG6/7XLrMXxDEfACggn3PgcbVdekrjPwAOa5Kg
E+UEXibCutDoRdLc5oaxSJCX16W0oFadDpa1Ov2tz+ba3DlDXZy0enKmaOVfZzeQqXtPxAxe0+A6
YzxT1b+WFUg9kgPYbWZdLaPES8tbrHfyPJjp8NNZVnUyhwLfeF05T45StEehxMbrUM4EgTROt0ST
gdqe3x8G0W5cwXwx6R1R9J5W93snbdcuGHSza4qnepBEGUNCdPV0Lnstnj9JOR7J87SWue/jkx4b
9jeB2Inx8UgDMQlVc3pHjarMi6d9baQtPgBNKH8p2d21r+Ri0EKjyZJfhCnNF5wF0yOwLUr0prGt
f/2wYmcZbcJY5WzFZyHn7M2gpnZlWl/bsGSN4zn0RpAenptQ58SOerXTjjE6/40sp2JXVoO6Wzs2
GqVqlMNqOcDOyZpsUt1MDmkj0xAfbvECm959a2md+E2nyIMDoLW12qHajRgtGSj18RBD+928saGV
u3XkB5FFjz2GqdpPlC6OrNXKbwZtYXJcfk1LsZf9TKzvlwVyGFRz2+gB+KjFcT4ZBb4Rj18Ts4jz
OTAkR4kzukeGc3GwW8VF/JbgI1FsBdO/XurbvGC/GUzc59niTSejLCnqRCblD3ZTb7SSaNA186ov
A5ZumwEY/3Vev9y7XGfBzpS+yXx3Eu0ek3kTrpBokZPhHaS4y96rshpe8llM12zm4wCUj9+qItaP
eStIx2wmecKnSMZBKof1ZcAn/DMrCTZmx0H1T3WZ6hThsBrLcRkSHnAVefqCL3epogfmt2sxVkTF
olfPZcVzhl8YerRXHPNVHTXjA9+De2oLF7c/e1gHgq+khq9mjXNcpdRewFk71x/EKF6GxNWAK+3h
1bD7/ORI3aEPQlOfBejqc5+tFvhEUi7XqWZRstbWOaep1yVBiZMNMUAsT9WIWIDluDrwVvEAm0lT
+ao99vdm6btLiS1z46BjPrCbKKwBaWHTxxA3tDgImSpfo9TLy/j41+3RLcPBGftw0rU0iBMA5DQD
UzArxXzHAZt8Yt4an2pFXSy/7vN2A5IxHXCtVp9ydKTnw5hP4ylODfuoxm2146sdt6Lu01DDMxOV
oqqCoSiUhE2+Lo+To2izr7H5sWSpAuO66sbiuSg8qfqeNaufhAkZp1R161NaKdZLiURgPwml/pMD
O0ngucZ6Enwxz6Kr8re4YPVOarcswiJO1RwAra1/SqsiUBvdqxPJVU77dp3NEy476yQMRGpMQ4n1
M5pr9jLhotzA7jRPjFTdVZq9dsjHAmJ9rFflRfIiHKtxTk7FaI+veVU2ETSFjR1KXxdMaFmc+62b
lS9qyR/lHqqNrWdW9jsQ01U3C40yLqsPx7Lq74MzqZGeZt4xmxRsuR2nheEvFY60TFpEfwMhH4Sh
zP3Olclc+Z1XcwFo/WBETjlz4U865XfukjoXqFxg/RrPPLDM4Bm7xXURdihScb5cHWOMNnfZD0AK
NJNWWtqhaRAd9Dh5LlonXYM3vO+pLve05mx37rj4aKqcXwv87ZpLeMknd1AEKGxuVRm1JqMM87gD
yuGLuWeda15je1LOij2kN5hFmpqbqQDljmP7UlsmbyxASWeApCnKlsTf8SlNE+C6RM/2KzjZZkLt
AjsxaFFcU5OilZPXcROnzROyLoH9tcDWyaofcQtjL3CN8WBMjggmD4kIhfDjPw+dxH3RrBx77Yx3
u6CLBLkDGGo7iauMgaDGXCS3pK+6jY337tJWSfGWKRKqIm3VrV3zFFXztG5yeKzb6PbVy6jOLOdL
vYQrdU8GsH3fvOu6ln2vqb34uGEHSVtIO/+4/QKV1Tpm4buKktEvUFDJSviHtpkn9WnulBPI9Ldd
uZfERioDYWKqykYbuV11SDP7eTTVoBvdzeTt6LdANFIfU8vgi0j8nkuo+OqWhrGLAhSLYB0MHW12
UIenRlxWUw/q/tmh1bJ504shGJWTkV9UY1+bJ6+7zvqbWr7oUKXzdSJmY/kr2vusRnYW1sOxTg6N
QzhjNQSJsjPNz8bAtPWvbYKyz/xkAXG4muUBx74dq76jnUjFChW4bd7H7WT/iPy7dfZ5+vCAAYXN
+6GlLQrztoYbrUziTWFdO+u/Id9WYmvVXCQ6jpsay+AaJSYTxGUyEBkZ9pZUAMrSG8CkXV25/uOa
D2vPISWTk+mMguSmZGaQtegIjPKmIqBIy/yYqeci+SpiI8zlo5egD0qMqWZ/WUtebRyOCI0S2pEh
c8ElQnU+5Dq6B3oLWkMLqAV5N6Xk8/3Qy9dSF375CHcwd5N3HoCcuhGjBbgJcKG/kDAXT8rvGtdw
qtq/1Jh9LtN/upmHPHP+sMSbBANV+hMXLxzfIyMcf527MZQ6chTrzVMMf5jGY9xr18wWOPESHruP
JgW/LIYno5dPc01y35LDllENAlgBLNTHJkcUAH5xr9wsTG28sHxZUq3el3gJdK08oQg5VlKera58
9mp+7am75Y+Uuni6cIIciy7mjscq1/FJDy3youHEYuIX1VeVdS9VJd9z1/NHYCNThXKO32ROFfMy
y1Oygoql/5UUedf9yMPKoTrnW1VFrvXAHY07Uoatl0OAg/bPqwgtU5J1kW91kFJ0RFFT/eTymlRv
GvNB2WVRPfwwjW5c+28oEvruNp3FEN9P+0Rf/pnFdVEvqchDB1ut09JbXMrDAGGZJ7T6TJOvalB4
FqWmSnJORLmlqc/X6i6SwgjhNyMtn28IG2IedqyS3LQWQR4oNfZ2nr5oFRqGnLfRyNrr0hgBWpaz
ukLDjeGqVFGdIYlFyNLEynamAO3J5GoqE2NjdsVv2sLoK7RG5vle8jFiScSRjaOyN/zMu2pet4Xd
CzoNF6324TS3rva2ahUHFuk2aJ5826iJCVADURDuJ53zOqAmmV3ftjgbh4Eh8RvfPZASvuEZ7FK3
g2G8CDXBZTRe+ZF9pX3PKMtV/+as3GpInvOkjSZ39rHmXoH5/XKetuDEm9Vr4FMIHOnA6/T0kppy
Rg1jbrO5eaqIUdCTcWs9JNoJAJ+5hLQX+Mb0GDde1ZihfY2hCp1Qxc5qu9hulbtcqG4q1IBBYKcy
cHb1CwOUj5QunAhw6Pudo27LYsZ1m+4EVZOaJJaMqy1bTT5zL3RijQ/5UKT/VmhfT+wKOgvS/4bs
zXEOVUoILd+mfkQDkIBHmsVHtbx15asxxVFnb7yaM/Iz680IDnrD9kgtjvrsIRFxXSS/vTrwJi0n
R1GjsiYVJNFfeqeK8Nz4yXzUzclX4I+buN1U+Chrew7k4whRyUlu37zppvO8wXsQUkJhoLy140vV
v82ZE+I13yCwh0yqw8ksTyl20lZyABZdoJNAEJcmEfbaY9vAQi7Jb1Lk01IVEhNzj3hmdiOILcb6
2m+7a4J280Fk59q/JLnYThaC4APlW9HCqsV4GSzlf4C3vqsepfquuTevEr410C098rT+ueopHr4t
I7LF05QclRYGx906eRUBjPsNgWtouXRgZ3Wkv4rIAHXj6R9utVEIH5Ek/eZCi2bnygy7G6qP0dho
8SGe32p4I62+zdkXGHWN+Zckh5Aog2z4qGeFbIMRhdKl9Y6Ft0s4JFjMiSXJc3Sbbejm2UW4l9x+
0fvl1KrPavkpbOIm0mNS30ky8ZPJC6e+2CbMMAVikblLwpXIGgMRAeknm4l0A8mhLDRuRItfRCa+
S2gH3l4CN4mVdmWYsvgMo2/nnzVyORrXAu+hSKwSlBvnshRHG552mRsa0obAaYSP+iGwUww+2d1J
X5Ly2dGeSxVY7V+XtyGsrG/x8cxAyPFK5Lx3dpQ3pefKJ/Ih1V4mXKgwlpCFf5Pxj2klKDsA+5UT
pH/RiDypk9d2/E9WJ4fYDSnQy7SN33gvg5Ude44sx4Aoh04dotx7Ug3lYDL1jC0CrmryvVSPqtUN
+oSIC7HuTHJJPHlbzHSDCOBuDmPUoDlH2Lfxkt9Hqo5n7aEmyap9KYd/Q04UX5bdq+w089rODTKV
jmhjKm3HicT87pe+lYCUnY0i1cBCr9ChlGiA33WUpRzy6cnUz9Qg+tPyW6m7JB584gigXxFxTmUw
qN8r61jDESFUdF+xF1i4zE3rFTGVj147qDyK3mMZ0NroK+61bSd6ZrWoq3XoGoZFm1iETKeqyrxW
3YHWHNIj9rGmBwPftT3lG9f5N3thBts0uYeSM1GgzDTLQKzGJnb/ywgqEOK1b4jt+DfFP2KqCPeh
gLKwwpJ0g+W7nd3XUfuiiDOY1OM0Pr5HA8LM8ZXqxRLvDwUgPTNU79kEbIitloO1slpk84Bm4JRO
f4P9X29d1g6tcPw9VzwuYIX6f038AVYTLA5q06q6DbjAHQdxcLlsnKbgrLN8ZTKCMXEPafaWuz/S
8MJu0AON7EwNIc6gmoE2DnzR9ePIiRQ+s7KlfTuJT3L+L8msaFRQqy5+xpRlKn+m+Irz52q8FeSw
VEQXMOMgToOqWJVQ1daoln+ziTZC27ZofDVjp7SfLZm/+fza9+u2Z3OxO4bXwd7GxnEsH2kc0WCq
qMk5qqxf1fkys9M6J8jPCGj3YGA0ZiV+nDQY5ie9pved83pVPx3r10VvO6CpiDlAdI4lOro2Yngu
1zelU2YfIUdoS+bRubMRMg0wHgwsWuQBrSXtc66C/8jKvj1WsJbNqLWvlZJHpq0gY53DNXkpO+KW
XPUMsR3mDRyqIUJNV16NYuaBKDe6+HS6f7Jsb2XZ+qsBa67I/crYUnl72+VDNdMoSU6pfIYKI21l
U/Y/DZ2LlUlBRP7slUngrEtUaM77XH5RLRrW690a9MvokedAFHcPzJGPXiQqA7pSbEp9xRTIg+mg
PCo/lGp9SupH89rb0F48ssdU+MoG32TzV7fGeyrkx9LsBz76mhzdtfMCvauecnUIhXKa0zupVhSU
b6blxRCHhAkDlYi3zozuFAJx6eTD5Pdafkyy8SnJ7gPRQP7geCfL+7XiGRUbctvYQ1R/9qqbslo7
S6z7FI6s25sJLTCtE5W6+ubN+XnsRSQs7dyW4qrN0NC28zrlpq91NpkPsa8ONAKxk+iSWMFF95NK
hm4dR2WabCt3CKelvzHNRwnxE1PWH0sIOK9xfTabr9maowz/VTiq2ZtdxL9a+165Z4vDPe5/5/ow
1X/OSuipq4QmwQl8ps6XVuwzQv1Qdh7EtG4BFn3YyKcl7vf5qh3FhEhez+LtIIHjvWmn2Papxjg4
qdyZSPigMe2QoK4D2NShTZGao9OXXWQV7gl9VaBn4lxKhBqTwtTtvtSi25Z2viMD8mCImHSrhaQM
Uq68JVI6sVO1k9ON/Oc0cNzRNxT0Hs0QlOnDoIDrlKuykz9tEfPtFrvEeML+tRnVs1z5jgreakUG
KoWaDqdpU3eHlji5eGRA09adlZahZZ3KBciLCViYjMKFh6XjmZFzJpumNJ3NYHKFlaR/cCUPbaAN
SZTXKUQq19DkrSvhIp9982crLCsenYi+hSouiBcSeXRWmORRYinM3UqCUKZfFe2367fd2kYrGUIo
5yIC2jlz8aE76zZPRVBwr5hc6Dpsb2E429Zi7waKQsoc0f4DvM0SRs9g5mRExaybReNGHoYLl9+5
spow7g3Swvj/dHvfm2OIZv0EYPFuJuu1dWMjSDXtpC7z26L9M8vSI0YG3bvXDE+O257BMhHHfRkI
ayvqNprRvYx98jeIaUsK2POIVJL3nsl3iJr83S5dqP0pfxkY3zgOu++qa3rfWJR/KyulxxcUS+d1
rFgctWR8SMk5jhcHKaZIX5T1Tzpv+YJisr8gcsSSTkZq/FshRdK10UXiIBAvmjHpWFP8Da9nXdwa
QbvTOvOuWNb/csV+QYHr992nYsJK2b8lS6JOUmbQysFiHFNPVedtS+HcyCBAsotguzD2hXq0HrtW
411THtF45teQvdX53RQflzp7AdjcesgFEIuCVJU5e7yICCQM1kr/tGrjZ6o1frI+NLu+DxllrlVq
HTytUCl+/cI0elWYIwhXIipnjggRyzaTzuefrtdiIF0RfZdIPH/Jcn/UmkM85h92k32aPUMbwSyr
V9L3aolw4SbUJjDmJOsCryCIKyMVyPjL+pbPO8H3Llc/k8SOr9OT1Sh0hq1/GWOT1XuHuhN/ucg2
oviynZmHyN61iRrWMj6b2IQkTN80XbvauOVKu2uN08yBJ4/zTCIib3e9mEhoiBlq7XOf/LhDtdHb
vwEroE3Oky46/5HCj+dip07fs7VuambFlYObS+WWMkc7ysWs24PouZ5z4lWydd8mw18VN7uFFUmf
5TGPs6estXdNmR7cxT15s5BM8X1zqMXA/DEOWSDF+oigs1GmZdGjZjrmzSxaddxjuvC90joQKJ4T
mLhG0tEuHrqNyBrYf0VqpFvHnU517uw5Z3yd3OGa5l0XwiFSEvsjVetd34MK+bOTgecQt8dDXdU/
Ks6Hu1F5CGcM89AW6B2BXNs2bPpkYcaSF4PAmj9t7g2Kfb1vvepp+qPU6Q+Rv73LXWprkfPSnFv0
f4KkIFum8tZRF0xxKBEbc9ZMr3ptGzhVRl6zyjBBNDkNVGMZtnqSUb5bpenrNOavuPCnf7OViYGl
3xKnVSuNs5nn4l4nsXcdCsX91FFKbNU1t9DNec53G+tvg91GOE0u8aJG8aDxlngxo+u4KHuFPCPf
KEcBSGQ9zkdHP2Ptqt+dpOlfpGta58bJcBA1bky0YHvVsxmDEv6eQKvFPTWxAPG6tKGzZmeZxJ8A
ZrzcploY20TmCMg053uEpQexIBrOJY5OKcBn6PQjCWdxBFhPap4MnYAI26xfMFNtJrPn1ivWY0qc
Y8TxWT8vXWH6WT4fLGO6FLZ77DKs3QXEz0/jPQCnpDhko/NmIwElEaDp4Kjc8Y612HidEiYTndS0
IG6pUuhyrtqpLf0MzKTRy+6UleWyHfIMTEPMp4fq2pjlV12tf92K02FFT0qi8lOSi0vm2NhZ+vZm
rsMCEpdOgbequPNS/HONneNRSKuwJXbrY2xy2OskFb4sYuwxGlz5aJPqZHso3eZHlmnBohFppRm6
xiAoaJ53sb1GaKXt4zRLdr0Fx4Fajs+tlT4V3Jxyiu8oGt8nYZ+rJd3MuYmUUKfTtSTFOuEubakU
9HvD3ZdeTGZWp+4aVnkS5v6NapEDMEKxyJX1X7WX10HRrU260E8w43LQZUdCXsbRRdLB4Jwbt7mq
plJu0DxmQe42ElCUdDlvnrXtNA1rSI/mX9FjC8oyOYZNXv31LdJRJ5abOWmbsOHTr/LE2ZGh1W+F
Z360tTh5KX/Yy0onapLs5qTuU8lRlKlAMX2RHE0HdkHJShxXdT4dh84G9V9y9e7KfD5WLspOVY76
fl2q5oIuAh8CW2ZouU4V4lAUoNCPR6eAEgY6RxvGJgh1oflJ09KRvRac/LB5y2r4ub5kYtPSk0a6
qoY4uKlB9QThrYba+upY97+4M+oNOQq+U7IJzmX+9zAKiV26qOab5cUl+J6mOzeRTlQ9tGLMvmTd
NglDhqmX4SxXd4kMu+pAvewECFpDm7pLKjP/h1TaAtRIy/buTGi9MBfOxs6ciOwmNBY7gdMknDV1
6U7ut9ewJTBpeYmzKYfaBh4G4b90ch3COoEBx61VfzIWDb9FIqadWGmv1gGr1ciRI/asUmULCleu
QFCuvjdPnXB5f0fbyI5u/rj1HsRh/jValQllDi22m93HTj1NphZa0mGBjA2UgAOTEowYoi+8h6rW
vsmyOSw60V51cdcsOfG82/2xKTxehLi4L+Pwn00dubZYUVXY+7WdN3PBpZbV9dmU9YnF9qwU87Ww
h5Nitd/N1FytBB5iFkf4NCxVRGBCKG8zMUd8zf/lmv6C3vsBDCQfbjlboHBqwtYNGFF54yeeit2o
lO+jmjwe1sjSqUVV/1L4JtuinrjSFVDHdI/0TPFTlWxdtcCFwVHrYbhZI+EoLJwVTViqUx+arryK
pGKDMeiuJaU+Jk1lHI/u8h9KyV2haNciN1jBTDAAu3/LB9Jtx1Zfdobn/ua99Z316bveJFwgHSCA
1I/QR76JsCXNus++ML/nfjggzTzXyjB8F3lWXpPFo33IdUad9aGiIIs9qZDzh6U7kvQux+VvUyy5
8HT3SO1BjA/KMuIu1gWd84t1NJYlyjC2AP/DmmVCuy9dowTNXP8KPDZID/hLbWcNSuLEIjcZLlBg
rT8POKE8jqlzW7V6Q1De2txz4Acw49xTDp3nPq14GWazQA4nI9NT9EiJs5Oad/YdHEREWjvYaGsZ
XUrL5lAHpCJrgo6xXpbcQPWNIZLBonlRl3UrXf3L6duQduCNy47hwCI1qssIlfLDDuqP5+D1JQf3
k+nqmrsOoa+Ftuyd1j335ryVy79cAikh2Q8n2Zxq6Z1NMdJJke4fheChozZjWHXaw0PAoRCfvYnH
u1+ce6vkl25Ko1lvvlxiy66VlqPeTmMJA6N234qtkmja9U0a2XVyb3rtDf9K7S9rMoYilsggm27w
uzKZH//T+mXkS2fxnQJe5unwXhc0zw+T2BMfIzdxhXuoyg2Ia6+4KOOIW7AqL4pbzZFum6HqglDD
C2F7jM38U806sHUbWN88Gl5aTYFeyEsaT+ubUenDnzQaVScDmPaeOieE1HiaHRJaPYe6utHZxb0J
812+Tsw/1bweJ/2mDbcYPM1QVJKIZ8A5Y+PI/ArwuMOSfFfb4QFS1wnFWoQgOutwnGuurRJ7Hlf2
+FgCYHYiC1/iPcWzvylQF3D5IXeZhZ2GE7Q1FiI8FGl2V5A3BBbZUyEnOoup8u1iS34t3OQ2WjUt
Si2vqznjRI0hbLB/zIT5pMZmxIGHNdFXp+HSK+KLzZJjuNqnkMT1/KWDkK3sONIGBB3yvSKqm1m/
ckKimhbnBAeNn1qZt1fzmKCKmkb2DE98g/HCJI50tvfe7G4ZPG81aONSjuFUzadMVQ6PTWqiEksh
uyXLgFJyeeliD/xKvHVzFqVQwpU8lhISo9efh7Q5zhXp0F4To10ufbXrI7VbT91sctLOO3sks9W1
Pod49KvmZFXgC60SVLkZWuSO6Hjq82z16RsIlyaJJrFV7C/VLT44lKMcIfWgzoFTvE4Y6k247vq1
F8dqEMzCbpQ3hb9gbpr1Xc0abeET1KZvV/3MvU22vpfys9dfoI/b1Y/Lg8eVPS37BOf82O4GxmMT
D4O0i6Cv8qAzR18jhTKHn5M/ol58mL2grcOsmi+FeB058Srvn2lb24Jlz1NiBBv7h+A+Y1HNHwiI
9zU2eqQ+AgS8i+ucHfM0yG06POP9UKA/OTum8tTMbugZR6gsD9gulR+t+ynX25i0dJEBg420ZaYf
nbfpLbk1mDVQteHd/9NbLADLTaivM3ulOmH0yq2DKeRB4bOWHc1cy91bX9ysDeG4udv2Rc+cKL9N
78UiLsEAQukLCzsVL2vF2Fp2mwJ/dXW3jFfVYLGLQw+UprxbzsEentp57w4LZvMrtc3UEGfkhUfc
naygc6CYZMTVjo8phnGVN+pOJDU2LMJRVVpx3if90ospKo3DWMGgPJIk84+4UMKy/yuZCgxof7V7
arKdAihfQT8INNlLXO+W9dtTr/A0W2Vmmd4n4HJuerCh/sz/hLf3QNK78T+n2yLO3NUIZzQ+lUKN
WsZKTIcAIpWq4titNw2IjnvOEzIhCI5wk31RBu6EJUkB2QI6Y9DiyxXTn5gRoLmfaf4z2kz2EMMl
Vuby+FAg6DV8QPuSjHcwab90Qbzh3MyHcXQgVRKDToYAyakG4Jlu40CH9fwmgAp+RSdD+ykR36+e
EjbAvUYGaAQIN7IUPvaFujz1No9j8aWP7iGri02yzGH3gLM9QtWNnbTPmfVmKCR7wlJDAnu4aYuX
zn4zCjL09439hr2/XnnEmGZmMjFMProqaLzJN1cMq0P2Xwuy3/O69+l+Kj7q5WflENFEHVjt1sgP
A10O9jfpsgcCxngNdjjxQt14Tc3jgCmjT7G6DtdC8SIgYlBUXIcptq3lkhrFdy63ntw0dvVmtU/M
PpFWqUFdlJtsVIGbc0bmqOgMjgHNx2mBSeRHa/nN6IdF8xVUtozK8ileyOF331zPuKKJiNU7eoIg
t82DZ302yYvRaDcCLq06QVmsn7tx3OAXAl3/VUUVOE69y9V82zuBobe+gQQOC2oc1v38RLxJwszM
oYrDGrP0OD6prX7o13GT2g9UttsbDOrIIJ9YbMIlnXblBK+MwfazXcVxNPsDPSfTvpLtXafAxOLE
acXjJSeoOv1ifsKcv087MiAgLfViqy/AAM5vTlIxiKOyMBlipiriNiwmAJ1UI6oNDwvzB7I8hpTI
sxm9oPaXQl6rVhxKDtGpHraNTnx3umx4lQlrlJsCkUpHRmLq/jwQcK17dznFZfeUOHuiFHaT+AaX
PJjuQeckKxiVdOtaZts6RWWifjvzl0bsq+EsIcBTJB8yMHLSzcyJtJj0DyZ5rfr0eDhRmwVlRhOe
1281vPWyADDgw5Ue1eclT2b5anXvnjdfG44FPpxLgSRLH/LwEYrcQTN0DXSEKTbOJCEZlyAGTI4V
aKASm8byI7uCjG3y6/GraJkBsw1POHfntLnAacjp2js3q/x0TSKY2y4sXRapu1gA5ThkJTC3NnsE
OvN1TsRIkLecVMRUl/hY9JPes5a8TeqtiF2fpdRXzH3RoXA0UU93G2l8dzlSE/rAq4lLUf3thp1S
fNrridz/rr7zJlb9uBeESCjL+1C89XYTeR15CBnx09h1Qb0xejnez6j8eI/3G2pavCuY1S1lCNf8
RimNT5CGM2/MpfINA7ta+6XpVZB6VgSrQ73fDB6OGXajzoQVOs9mQnQ7dWxy3yK/qcuIfAaQzK9J
e29Lec45ZWNOguW6Yhn0lC91gl/QXlLlz5D/kXfhd9nWWW9Yd6JytHf1DD5B907SirARw6Gjs1u4
B0Qeoer8WcmeHRG2f9vCqguY0B7xn9FuafvwLe+cZpHaPlMj4lvzb/Y/R+ex3CoSheEnoooctgIB
yrYkxw3l60DOTXz6+TS7CXc8tgXd5/wRIUz3VhXWVpqhpbufaLUPhAd41GF4CHPYyza15FcZeHjz
MMHBwdwBghEHkkPIeack/Aqi01jYHvEhkKA1fqd8h6nmaUk1oDPd7ZA268NHC9FgSsa+kg8K31Rk
XKlqL3K43r8qQSxRhmr/lufPEU0fAixL/LPlt0c5arQ6T2UJdFXGUVia075k167l/l2b8qeIgZO6
NDJqER4uRKKQCc6bZoWKZt5Me1LgbpkVofDq/FoRUrHABNmFFEzL5E2R5NFVMAw30iNs7RXX14YY
lWp8GtN9SUig2X7064ulXQvjVRT/UDHoyUl5nLricy7mc5x/Z1aJTujDbCtELF6mItjRsCGx5XBD
T/mxFsEYAVIqRDa8TBUinjIJFkyZTXNx1hs3CYEC54akFlIZ7xr9I0hO9zmZ43q8Q7TgjpabcEF3
25TPoleRiattWNJmko3nPHuq9e8V27VRuoZG4CUfyZpoxLCZQCPczPXWyLrNTK3NY6ZoSEzSbPDb
iUP9p5JfR/FUmucRh6T0Xebo+H51ZyEF4zJa9lYeP1f9VDdXe71O0L0Awjo8FPC7m32z5LmmvYTg
mixWnEzFpjE4eoS3KtQ9iGfT2kes+6T7ZAe9S8HaMRjpSJVsGUHemUFByY4FZmLFr4rWzcpTk2Mw
eyaKyJ1WcjBkf8h/rOallffqBFgYuVXTvZbLJxk1vqo+g3+YkHl9eyCpxRtwjVfRj9Sectna9Mke
D/2t6Q714PCsqZu1Cusm9+3HLs1VRaJ+iP3eXYYvEiw2cyreCELySu1IiM5Gdy6dNrtjHnk0onoz
2ERPpEGkH6KU3rgSjaK07bWHKIMqIQbm3pGxGceH2qJajlKZaE23qnl/qIWUoFeQ6OJIKBlkyQiC
+fUWgDTiFH1r7PcJCkXDeLIJZjF/ehoQFktyk6rcloPKhtgxIvw46uzPyJTGZocil+n21gKiDwkw
vZK7qAb5HWI5za669qpbIFWmr9pnFP4cA2kLN6wFDaKcyU4CQb/V8pY68S5LR7eLDhbcRdXsQWPd
WL9Qg+Bx6bCHMIK2+46hVU4qd5x4kfucQf1uxqTSFIglmzOW7JYRjbKJUI3xqxiBlpLPnmHan7gs
xbkHbDWd3SDtY/UtKvzWPqb855386Ri9N6gvLdvV+skc3qGNtF84YTOWTHP+GRJ/dOIwifdi0IEU
b5a1Q6GD7NNVUfh06wcR/u6MzFmqt7g8/NI+qfDs8cg8rdLbwOYXt6FJQYCF4plXO9SbGezoJhH/
okYeTmg3bd6HwnDLKLqYnfqe16dVLrdC0fyhdfZGavqyuhXdJ1WQ0GnGwRj5KhJySAN/I8INJOCI
lGH4xtUVFdKOrqsOmAN8InPChMSQsRi+snI+tATKB1jJB5e4IkLZ5a0AajUQH5pASoWm7chj/2kf
NXZLFgVFMj0XDVrD1VRQY0eOV6WkD2l6/TFVRD5V01RzReEuzBxjYhbsX4wo4Q+QL9V2S0TlD+0t
2zVtv23Z0l1nXq+kx6NsSP4yXTnPZlU/I32TwrWyj5FVXM0SFKWMeiwhPO9q5csm3l8ke1fSQU5L
ZXJt1dcpp4AmXU0CHjrXUIow5R1I6tLrV+d1Wpwj4KtNcNWC4b3HzEuLxEVK7ACWgSNq7pFdoaGc
HzVBhgtfBkc4BfNkeSKq9pWwN3J5KApp2bRK5FuVUjCCOb9W1we9Q/dKIU4d4R9d357TugjBonY9
70la62+GbV6NgnenL5/IDwobpzvBKm8XIz5HPQLMtundeNa44FfaIGxt8QbDupcp56TKbx3xC1Ir
51fr672QJ46a9VPk01UZJaKkUJqt9r81Sl0Bu2zzFuLZcsl2Srj+jDEoK67pi8g/jBJhZ+Nm/+d8
DUg/idvO1A0RDZCAO5H4C9b3CR/3Gge0u3l6rX/JWYmiKd0K80CjHssmY4uFJNbFipF3GeiBywnT
ZWGmV549Uj81Q6T7hYzPBwB8hbTfzBA1Dz9Cf18BxacZyiynhpo4IUn8cTPC00jzU61ifeg4/SEr
7U/U8CPiPG6tRRiw/G7TPHV4bupghsnFLUpMjiCQStmqhPK2nMg1pR/HuP9E6ygvZ2Qphv1l4BCP
//oWz/prKjhPz71xov6mTk7TukOy2eb3BqSTiLIRYLhvgwKECZVFN1wK8R71fi4efJMPCobpNimY
z68Vx1d8HcZQjV5H9I3lxYxO8k+JXG15ngi4bTeTGab2se8PCToaixM/c2Pb43zpjWebRDa+NXvZ
MPLEECwIUtfliDwEgm8194ALEe1fxXPK+Noe+ny3jFd5+te2Z8KDmAdZComhk7wU3b+ZE+G0/jQK
cuP8OmrPPLKwpyQqUP49MArlvJmipnHEaz75R00eDOIxiubZ5zy9VNqeHIvJDHI2YCKIELzxUDPo
3ztnpwKl0SXL9EpkwnjThi+t/B6S81rzBVh0SMLPiNdQvOVvMu6K87KOwWoyoHLeD2S71TsT8ZPj
/Kl6WD+y6W6s6CVFT6tfWsZWcD3EH716bsrfrgdE+6gcFMCy5Ko62hriKL4GtLnZD/aPQr8tz1ER
beUUzej0JKFYLAA9vzRSEGwaSmt3lNeNgdLTqGM20T87XZAqow2Yib8zKOLlqdKuOqut0qpwngrT
41bVuKq32YTMBfncUhHw9K2TImkUJ8VA7HqMMq9/RZPlzAgMvurR10W/MUUIcqLW5yULV2lnYMnG
bITShg8yy6HzBIUqCgUjPlJedtIcng71R/XDCjXJjad0YUHqD0Wv7dvKBFncSFrJ6bXkEodtkPNP
y3IdcZ5I7RvLz0x76Jef7ThU5NPDjt78JKnEgRX29g8/lpo9SxnW851Z75z2U+vPg3yWe8L8+V9l
WwKjrOaUSrqnmp+gNLZ4x5BRIxeTwKtpFfEcqANcfQlHQdUDChwQIIyrjTLviP4fYEYaLiZm8PoA
LYNelyxct3VOEQP4L2zGQYN5Har/W5ZX2QF3vrcJ/Clzhb3u9HJPJhaOjk9wCEwRqxWiJqF+BtD0
2VA8RYU9CFvzQpsVs/q+tHD8Oy+9+aGBG3TGfsbOMKCZueLLtDv0OsRqspVMR7V8jzn6Fntvwz9P
h1X+XI37Ki4ZYg5AuTwUZVCg0MSUsBHFqXBuhYZWg2mOvwcjydRTngHEdJ6FxhFZyBCSH+Zail+Y
oaH7sLJycVTyPVOOFR1LdHl1doxAZuxNpZBDQFTJXwNF2iCER5HqmN+jjUqcFT36qJcy6OLOFYXb
PFbE1MvEe918ZKjq1uiojP+kiYz45ZgjbDLGj1LZYn+xcNE9jhrHNZe/NfaT6kTd1KT9ZKwpc7Or
6Wspuq1m+9hropS6USQdavssL7dk4dFOazqQKC7Kf3nt5w7HxI/OYJ509xmRqChGHAH0zFyq9COF
AQYe6IvP1tpCTVaPZXVrHOUKwO61thvMC9iSwHVyZ6Mh0nuU/SHQfphk2iYwZ4wGoR6F6DqUavsI
QwAs6tL3ZrxYnzXRYuI6RBcrpzWoOaRmgAQ35/Kou1uubTOYWmtjlSdUbvW0fegFO1/REMWcm/6E
68vLcwJGKaCc/mg/2rQEv8pkSPSIMq1ts3wvvcRtU3slsQJdvLj6EKqCyeTUY90pim3Sf+oEEQG/
GDhL5IVziveSK+HNyfZQLsZ4LHXeSzMw9Cd2YR0T6xpQDeFOKNSMXW3wG1FOCckuAKls0pbxljAf
0d1jkG5YIHWexFO+/ItQF/V0deXD4E+zE+Tt7CXl6PKNoUOsn3qbzL3SeO7s6W0FIGsymlptnLfI
iUYBcD1ChVZGzh8mB9DRtnakX0yRpG5kaKFdtHsyH4JpHrbxXHhaV+0XBwwMi803VpxDYTSEeNLc
MRxwr0zNTwaljIZhj+UV8Qqaojv+NnJyY0+Hka955rQ2LIjazh1CTYa13FKO5SdxdKcub0OQO6WI
ladUDhRUF9LBExCjA5vNvApb3qQy8H3njoOygR1/VTXj9xGmmy3HxHBVJDUOGi9yc29FlmxXPTah
cEFzs8kTBfcjAaGZs1cB9hsDACI2fWFUMCNvlh15KecfwSso4POTZU17+Ee/qpSAfJPrkn1E8ju6
r0sG0pIjxJ+yhpGlD6tEPpmA1kqx06YJXQLYe32Vo97LbaixyG2iyWWWRS7/Lkc07O0lmXNYneEX
zrG50Oxik6gKfUIQe+Su2i9rYN4ThcL5WfKe0z7oxfKnXP6ssr01ABcX5LizdCcEfpOS4FTa66Hj
bRoslKFZHsgSfhcz+5eUeaA3h1j+XhkeHRJgCGnxmjR6MktpY9Fm2egWUtb9RGgI2OFOtX7HrHnp
QGOW1aSJEbmykMmq+1A7ZbsCm0kTSkbo0JydJ6VkApRpVYkI1VH2yLBKhZbejGz6xssarjqjtQzs
6BAUI6mI9OJWvJiduc0S49ro9tWemzdylvaz0W2qQT6Ra+KNFinJ1XHqkaDo2rFF3+NggcinwIjj
EKeyvzSlO7eGTxUiNxhRyVr+O8MhZYLhdJKDmt1UUq5GQ+oYkT7tc9pcS+URjERn8FhdkmTwcrRF
q/mV2BSCpp96bx7zithLfAd4zYO2WvAyrDuycrYOLbCjQxN8/ginlUOtWV07cgIquHZkkh2KqWPx
KXD0Ksdcdbjo44chejPoxrZuHz4RgD8FxTC7PwbCAP7PXdeIZBU2s0LJ/knpiAq7DPgDl9x47RMj
HHoYQ0FJDeKujPY2bJmbZrrzdFnNL1pDE4SaliregBw1lnx2hqutUopI4k7Fau0k0W5JeIEMZQNP
zIAXu2i/I2zAqa9r+gZCD/f8vGmKwZWZnmcL90SiqP8StOtti5GjI3m0guECprRYCCvpBU/ww0AU
TDIXqHwnJ+DsIIJ0ME1VbeKZyhhI/Xs1zuc0C2wbZsFy/MWOXSlCFjI2R4m4ZdIjw5guKggXvTss
hJxyspHYHFY6PmIZnmLOxFZIv5Wj/E2It2K4IQzBfSaHsgyTCnDT2O96Gz0RWhjipketC/CqCF8f
YH/M8Rw9lPEEZDgObCemrDGWX8k0dW2wozz6ktprXbxaQ+erUb3PFN3Tep5wMqJUo922bGWJrn2Q
63xTHbitidMstr7MlJ26ZqKPqbEF5Z44gnOU9MlYbqc2DnI5DQopOekalEjGkpy3yWsj6/vHOmoW
J029aysoM1cEsVOQI+OrsXykq/BSsFwdgGlMkeQfqynbDSNxBI/8gjYSoYbonv7UmSzKaWvykWV5
440Mq2JQglV9sVP+nWkY95w22Ql0geZSqm2UEME4gAaQdY3NYWm1p6nW3mUdwAEtTjCLMSRv9j7h
c5CQuHftp7ok+4bDz2JSAK5nUo1Di2bZuTLucUxgJWWrSZb6dkrSstI3rjSFWK2ZfJ1TUcNOUKVI
Hp1HUMbCv1vgL/KdOSiUGI8hAZMg37B0pgneIFxzXHy9FGAIyceaW4jWrJtiWqEpcVZbzswfIMhr
Bt6bB5zoJF/XzfNEV6/dSEie+Q6inN0r+dAL+Z2gtxcSY4joTXeOEj+ttE25axu/xXp/6Y3hWEBT
2JBgcVueusY8KhwzPR2dFQliKZ/qksQniYjLCYTIjNaTookbYY8u5h1SqFNekSRQE+Uy1FHQI17T
e3VHxpzbrslhbGA4E2aHnlpMm1ep/CbVjm5ymx+2O6VVd46s7iHgvcv26ErZsJlihoLhw8GfhAIw
NBRoPjv2Gyi6mYQrQyfYe3jK8EYSyndasm5vmslLWqVEzuOl7acA/AwSqtjaA7ykhI0lX4+EDG/K
IewEl2J61RYaq7vSG/C/G0uwQucuHa/XJLY27q1oWgJrTDzusSeaPgNdiKOBmW2uPuKVKiyNOLO+
3MkqKgsn8Uh0hnVHCpMtZ/74Uej5nRLx86BZm9oxOPVlX6GzvF8xzVY5YGa8t6pzR/ppYkZ+1Sh7
ChXZGnXUoPoEh0Cp6E7PrX9SLE4TGnWoKXEnbzhYW+mqt+Amk9G/q4bUuEtVgQDqqRKQVAnEMODJ
LRqylftl/G5EO3qS3jAZa9XfkBPOT3QjALyO3sEm/q22UDdblZ7+avXY7AENlb1TGdJNzhfluSdA
zUNGuTGQNp6I293oNcJT1TppkrRupRFWU0qpO9CQzbCgN9p3Lz8sqbJByHJxSeUOxbBDNZcqQShO
A8tejbWykFrHbSqNNsih+yC26EzG3Qj8x3DhNN80CSB1HR3UTKv8Z0USUa5JgRttgciSZtAAKcmt
vYAcKupRd6sRLJaKZG4CArE9kZGRWRrRP2Nuv6mSDDWC2wsmpS4Z9kvnmMS42m9Zlp+B7lxy6Xzb
Sj/iQgkSCPHelO52BKobWeRZiSm7Lg2d5hKOSasvjpMWWNGrEET1Vz8aydckq8v45rU49kaScCWZ
uEruxBlpgNEyRhCZPVnU8pbJ5+PxXWY86bX5MCd47RTTpo6UpnK2ZfY7zqpXzuSfLne1aZ/I8n3u
26/EuufKzFaB1gHvomWmt0dUGRW3m8jeG+1+yYBazD9FJV+SItEk1I3PUmrdsR7uKmpexbj3ysIQ
u03mv5QGzAzjrmgCNRt5V8mYdoeeOXBdyYxhFn3K0y5sGvodx7phzlv+ELsDvXxNdnorlZOu70sZ
SScTW41mc9XEYR0hhotsqzgm6SM3x8ERnG5jbCuLbWHAexs6JMndS909RyM1AO9SouPvQLNdHApV
4AupNw3pzcueyDI34izyTQGCZWkIBX+c8qtI7zIvQx7vpOzBIbbXUUkuUEQndY6Omujf5vlQsIAa
ogh0pfJTfn7JuEQpxyM/lqG/J1a7nfsusGRA92q66wwAQ+rAMnDdgmMkcnrCN4WT9ZnyyS+V46PA
1jPnMPyMYLjvn2cHfhGmJmuNzYJHbJ1vJrMUymaMebCSEHdBb76jRfXmkSd9+bRif1FfYvPLbg+G
SpduJ21kUKGoeF2rFW5jp6xMWGy9UUT2pLBeJaKbMxOLM+jlYIF0JPSwCY620cR62mnoFW8xJZ4A
MuFMy4weRfcBiz+trpuykA6GAwKN16WJY1+equOamvsUL0w3opLiBFtW6VKyKCjYtMeDxFScqLdC
eo/0t/FhBHpOVxXUF8QjpSQYjzSdqwPO/ceBrcwNsy4fV/u1TNU7/QckpBoQwh95nXwAWh/iHgq/
kavAlvKF18C8zQZlifioSCH6Evn8NzsCQ5i2Y1na8kWeIkTWfrl0wGNN9LaM5r+cu34zaOJvYkuz
CpkbsdJyAiIhwY1sfUtUPtazGFTCPZbOfegllF4+jURuTVl/WdBLdJ1EFzZUnYQ5dmTqs2WE9zjt
cA9vHtrS6tELVZ5Erd8kwIfZeaTQlP40tidR1edy7I9ZNLoDI/xCw7CDXDiHsnua5F/yojfj+Jtj
WC/XVx00f7BORm48CyP2elXi1w/guUn0lNUpP1Eb4Cl9Anb0TW8uyysDnZkUcMxdeacFfFPZ2MfH
eSfjEeLt8xizfIvhZWTAH8BzMmDLpZ73lHf5TqxywSIBqrF88nXSJ8uYL5XobpWmwVOC4dpkvpsk
LAwi81rFOHY1cDlD0gKswGOrd8MeEdI+Hh1UVJXfCuQIvKPplB00XX4nPOk9hrceMVqoCTmCpnUg
4SOYcAFYCQkv2SPkNfHamjcdGVedJbw14cQqU5dyEJfyTgZIqFWAPmIjn4Ueg99Kd2zM77MJeKmu
8FsoZ0diLNb32sreaH95jjp+pNYcXluLWwQ2IYF1s+9IaM9N+lhFtCHyI6PNgp6d9LFSnmmnwZHu
5N/zWr4Pkcpwtt5nJ6dlharmgeIZd8kH7aToGJumsruawn5dJe08WW0cDkQRbft8+sDN8FDe+HZV
/cZVD8y8gi1KjLlFhOwsmWAVyCa60MZjB0oLiqTNzb+cCMzN2LGsK2t+lZ35rZz062w+sgo6LZC6
LhjKfKtJ6nxu5vIpEvheE815HRTZebIq80XPy+88A/4o86mHPYbS18jhc5XppQbh5oRTZvwv4OzD
vyyfz6LHKyYKclPzDoNxso90LHrI8TNLhuBP8dq9IGk9KrBPQgbA13niqRfmh0HFXXbjVZdmN4Ys
A1mVDVJN4DF6EeL+JmRl5XCTClCF2nWG+qMX1TkuviaAVLFk+9mRNhyLZZYt4PRRkNoYYGFHWsns
NkzyYTqXiJuMgPYbMEAif2VkSNQZuwtSb5a6jQMJ56jxriFvtVXTQGmcQ9/J1wpMrEmm98ip/N75
ykfyyCKB27XedRXUOhiUps58CcYW/rqbyZ+aor+1W75TOVjW8lRhLRnZxrT2r5kvC88dTsNKxQ02
b1cITgN/KBp1ilmGNBz7H/TJbcGRXObeZHV+WulwJYh7pemilBj+k0g62rpzXPt7QV5GizC4azN/
zKLXnEL2lITYCRuFxVMiqkdGhs0+Ix8S7L0V4gKCaHBaJW5BCkGa1gAC8WGULwrs+dQArw9uz8fx
yAszYYvQHZIezobN+T1C61KVZKsvGZhPWatQ7+mmknMebNh5kql67V7WQJXKby0XHux5oJffrTEE
dSTog34nXcEfxKmA/pkffEz0upokKQBclhA+Kn8tgD4Nqo2zeF+iFky7Gf90csmJBR+BuJ0YTVaF
4s+Qd32NtjNl5EgEc9Z3iYQDpbwnkg6pC592I5/A89sxCkecQDVGUVVbIIpwtzvcHI3jSpqfIvjJ
eMgUxSCadfYVqmeoK/OaOdpVpbwHJ7gSNXjpSAoyMGzlzYLUz9hxz+eNSU8Lc7ZA2drHsFLldIHh
RCXJd5aIiyGfVIibNXJ+qZ6AvODN5GWlAiYQInvKcDLn9fvExTurB30oL7EMxa2phyWdseLSGtCC
CBtiu5T3uLnS1gBgTB3oAFeLPskerH2i2sSgR6EBtgc1UJC/OgMQZaAC82K5i60z34CzUXufAVA4
TPgMxMdxsA+W+FPm34T1pZ64Syt/RWJf1qQcJDF3NlRENbpCyo6yBp1c9kDmyh570JuaMuPpFgZj
VpIi79gvrl0KARJbWJNb2BubAFfshtKOtu4dbQB98hkRWlbr463n6ZNFf4s1xW/586Z6rjXGxAKC
vB/fkseXw9WXYSuxSsPLVlaOWLnMjnwhSB6bZuPmEUFjVA6MDtSDkW97OkMUgsZspCNxFXkaZmVL
MslOAmyU8jDCn2CCzTuUy44D4CSEp6Qq/oLoQY+mW2c75DekqI3erPgrQSEpDa85rnZBu28OA42S
quOXqT62L+xpeUEuE4+qTRpfP/FJEYZh2OrWAhrv+LUUTPqStmJEiHwoYH69jObJtVdbBnHAh2Rx
BfEPfetHJFKp8u+MIkEhBl+xGiqUBBIoLHnoL9ZJ5QSAcoT8WNMrseqQimdHivlWl4Dm7P2EMceE
d6nMDqbiiMXxX9z1x7geccJoWwK7d62dvOPai10VWfBKLyA2Xzi9CYzeYIfYatFrwURryE0oiM2K
V4RuPc1HyHYSwI2ZvIY1l8DDMPLE9p+ky79CKs+mod6Jdz3LU3ot7OhFwpyogU9ZKm57XXmR0uqj
UAZPdJG7LPpOlr6pw+DlVFg/IBw7fT4aaERIqiJlKvWmZkAqni1+mwBExCDAWUZnAQksONtJkOkZ
WDApkPLTU0Ssz1dq49HnEzs/5rtJfsjOzVOxPJLSnPaeavxuDPy9EJFRDlqZin2+yCfj4YZ9eegm
NYSD9ls5zJgRP0WFXEuytgkVTHi+p+ZvsG/ddIfMRSrX4xdCt0x8TqocgQgp74BU2qpN6kV1OKlP
D0Ftj4QxG/AHfzh17c4lAz3G5PQiOw74fEJZk8JQxWXMLlEoRDOnr/xXYvynm1t64lwH+G5UPhRb
QgjEiokmLhl8bAzoII+SQw539kmkhdeqyIzr3M/K9DSRHDBnr/XYokVglrZtwvZAghAg6zyijhsX
L4n9bA0chugLUde0CKkcgN95hlhDlWNWU4hauAHsTG1ukINMSALHC4OE3NKEosORmm9F8dWbZ51P
EJlULK4RL2FLcgZjyfKdTP4yoNSM5ReMtNe1/a6QpRsU0ZgS5tw8WJYMbp3mFWUNJN4Sm1zUa2rz
bjZUZNjJtunSJ7X8AkvRip0cM1HXxYG8/O1iamhFFyR4exX/qvybln8RvxztkQOR83yCMK20CeAy
O0yT5LKDbnXlbkTRZkyuwgyT6LcaP3C10G/FU3nmoKnW1wxmqPfHkkomgItyI8Td7F7bdhulV2O6
4sUY+2u2bgSxCkX3gvfK0bmyEUJw040spOUfFQPQ2qkdWhUSHWAosOmluZfJazYibAWxQeKhG19r
zwkQDtYRiKkhTZg4rEdMkrKeZFX35+6F4LyY1GtE2GPEJgHqzaEjc5NhG2jQ53X9BdumK1cqXw43
fnw3i5sUX+lySAlY6f8ZmOPLF4NDazRjzxpeNMvT+HwWICIs1G7J3pDrgQK3FjOHaPK2RTXqmPcS
56iOohXSyZulJ0wwYc5YpCxZ0PHVFoG44oPjMizz97iDMiQcoRnfGOfMDNcCY/xwNhtXgxnph2s+
f+rLd7TsRg1Nd7ikLw7FJobwia/flMv14cJKpF0WnQoM/tOJYHcxU8yDjX0TxTsSp1aHffeapwdt
+iI4Q1uumvNW80I2R5vDt5SuBUmb8sUGfnNILU53MjqNGJaTzKvCm1bQhJn1pvlMB+doov/LEMBp
IBy2FMgItfH7wxYReIdhP/NN87mtkapyla0w8f1DcUW7ObJKg4SnZdcawUzWTAGZvjD81nTNEYZE
vI2JPPCVOiPUidjsqGkpmqsV/+J76lA857zhaNQ4tugkcTG58hTtpccRjjxS3OhvifC7YjIiVG0a
toT67CBxCM6ZvCR/i4YtIhpr/danU6sfVtReagPgorlV7EeZ7MsDmA+wjkB7hlieqKcFFatFwq0c
DqzX9kSz1hIa6quhHJfmVhRnHY9gVrIO+Ev5iwLfSV8p6mq6c2zbBIjstYVRlxGffMb1Otifsxas
FkOKuivbfaXVvjTvaxRwzrtFtHpnk582XjUgkuFnGP+QgPkaKLGNxK7ERcpHhWDyoX4oNqqa3bTe
8LS2fxk7fWsm1nEGadEmbf/QkPA81OX63pnGpSL+Air6rdMMl3SHTzJdcTjkh8V+JLqIpzklyCji
9bmSEIj21FNVfO4EmaHuhwHGB+ZKdB6MybHVYm9JOcbflwQrzMAI+LyCDsao5TrxXADArcywJa9d
nR/W6jGnPGsOtfP8X/I7efabNEfiy4KflBmv6EZbX3RAvzEhDFbZxtNEchl9LiTprO+i+TcqOIuy
W423Me8+kvGrl3bpYG2NFjbQeETQXNbxXbLxRChETTQnlVmMlFVEzvNWtnqvr49j/VOh+HFW0+uS
N6doWe3fxnWzqM25rngeDfzY9hNOIAtqmnrDRTlWXM7JGs4FnR18Xov5Wla7OcEYXe6y+S60d3OQ
nrMCyw9yh0H/rFZud163XI39lLFUysmU2muITvVfc/rQIt0DICPPKkerfazEVxzzy8XAlY79STWJ
RZNOwwz3E2qdCQVJnOxTGivIuQCE7UuCojV3dC6691jlOklV1gDWKwkDmgwCYYhbqzfUeBC/ZV9q
gVYiXWiSAFYuuNC/R7HSgvDwwQVGOrt99GHbn10WpPlNI/e5BnaWjWuL9LfikwAx8+IceQtIh3TA
qM2iyX6GhMlyXrTlUWazHyAcaczatIw1eiQ2ekvJkjq8Q1d6fYw7g99lXTvuoj9rqF9KvERqvezV
HL0iLgWr+O3KZkcl+LGY+32uniXpT9bOPQyjyXai1D7IhkUfAk4kjEv7Cinq9MhmhsqXlxGRIaf9
gn3/rXX8qIm3nfU0C0QywrfnXaEhb8p8+D8k/S+x8z71xG82nOH8pI4qu+o8ArM5fvKIxqPOMFHF
R6ZZrpJyGk6Ta2K6Fw1DC7kLPSdphzK6MEvPTC+NPRxGpneCq4L/a1f04bA0NWQaKR3MWDOtHEpz
I+bqEItAs/nUO7TkDp5wLFkY85xiIaVL2xELRd0FnvNEbKFXOGsfum7kE/hHt0LkTyvK2SX9UhQC
LhwAINtN8Do50nOM39JQ29MMftQMzw1RfYCLmmS4tWFuycqscr4KgrYmpSAcS5cEtdsiRZ7oaU0V
b6Dv8TH2lICbK0e2jhVAgScxH14axzeMP4Y+UqRaTJvFLUqIsSc1J8v2S8sZribHZCh8TZH2tvao
uMs9/RE61SoeJusQEyyU3kpWNxKxHMn8oPp9J52Iidq26AySIfIiCekQwk09uShKiqgXZdMgH2Xx
XoEUyNlL+h9n57UbOZZt2y8iwM1N+xreKSSFfL4QKZP03vPr72D2wbmpkK4CfdHVVQ10IXfQbbPW
nGOKrRLToY2ZZiimVMYreRczvSrI+rnKLG6YxB8N2Yr2tyAhJMPH2fEndVa4zops3xDK0g3ae0Hy
IAhuhIVslYP+Nhls6DF41NyCxxMrS0vm8wrOoUdCIa+W7ilbdka7AK4J09XGFfZOdw8QeDeDt8Vd
S1OAjDO4kroy3GogbevUmZc8uCLhlKZ6UbZ0TWttuuznnFct6j/GkDoWEp04o8EXSAu804hgKEhd
5SSinp6KNDW0vq7LVs7Lg2035WiQgKjslSbAxJ4PVDMjr3yJOfnty8x2j60l0xOQ2HCLRcJ9hAHX
vqpZYUFKVS2fHgBfca6GYq6DQLxOxiBmx6XzYJKx7FPUjmwcRCRWuZ49laJgOwzL5QYdEhssrx0p
2YYPxA6MIERrWvwBdFRr8upjbz1CPnq3rRF6q61v2yjEjUsqCVu4qbFP7Ct/Mql80TxQHPOIvwwB
nRHo9IIVjF5suNlsJOVgoMlF1lOPSNPDoOxQMbfuvZ2qybpuJgxXGobMHl2ZXVlCBnTgfHfeyD5G
8e8Gu6EuanbQoH5MldXVweqwkkkQTlGJ6NgaxYYml4XhDbVrNFFBobiTY91Z+Janr3XMii9Ko6co
VXqD0kwfFqdAsVdZER9zUcAVh0uCl7XIbyCf74Xqbxwf0ZFn4tyI/lgh092qsmuTLdokUYhVj1Dd
nGqfnect3QHCZjYyoOWFDhsrNgG0HqAcDhLARUdQwYZ0DRT90tvQYCDZ1qmr4cTiVa/qir6UFbJ2
dRSW+IIaxLeJmHpwOfuBsCrUIxsrbBYW4j+lJiDRoFizI50yuBLmALkBlzEpVD43LA1tbwEkKb8r
UsmDMkoUxalr3HLZAAAjIFOYyJypAdvq3Y3b99NKmaG5xPNBZMzQkk1EQW003yi3Wu3MsnUKzC1Y
ap0SQtTQ32rpFLL698EuVFRQs5mXefehQWWWd4Mu5H8IarnkKFrY+RMeF3+Re2azyTi+rcvAUY+e
biERHfTk5Cu1TZ+jyh3Whda4kgTagpBsqcXGQ8g62bg1hNbaqWqYN7bnt8hqfeupjzI8LFVOwqU0
KvdO8VV9WcCsQmiSOUD/HLWy6tWgOkq79JyEgikJRuaB0CScTm0arUupOzcR5eDdzykhZ6EnjmGa
0rZNTdVUWr78/XO2Q9uPeTYUobaMTAzg6WNFKPHPI5zlsX8ZYfoF/2SeZF5X4LdKCa6oBXXSKfGo
K6W2zDJYvP/tUJYubdOQNkVvnb8+D6UaYwKUZcKeOK+TupmwK/TD/YXAj6+3jLaCMIVGOU63hTyL
w4BbWzn5OEWbRuWh9opDqmQXnoqY/ox/0j64aYxhqhbZLbyyLPmfr8Sqh85u0GXg80w70h6ratmY
wt77VJI2zWBU69Bo/7ShKrZJbqAURqDFlBX11JSqbvzvr9jSTI0AEoGIjb8+/xqIEWpJ2oq1KCTL
nKJ1OY69rLnw9M6CVKZrtkzhWFOWjyRr5OyaZW1X2ogzFoFziMA4OLaTCSdHVjQ2dnzhkrSzPJW/
o1mqphmaTYYQu5PP16SPQAh8PRYIsQt2SG1t7LSpoJmElEHzoTjAFOft6fxTLyiANqZFBd9+wTGZ
zUKzu3fieE+vFHW825ksL8hwFYcOhCOrX0EQvblVD84rYTuLj9S99e0p4twBejFTNTRbSqJ+hCJu
Tj9/AUL99ro0Lkg1VdM0nbO7qBN51gWKsOCpZgDjHLpRyftQafsR2swCNBXlGuU91NS9lRoz4eCZ
YvdP42AG0wPs4i8PzlVAU8SCm2ngddBJK+zak4IBzM38VdDe181TJt1VB5o7aLEjwzAx67fQ2ZsO
+iGAEVPAkX9w+0NEja5gqbOsZVnsbf3KtNhItr/KgYlQLfak9s00HcUgSj0TAUX+6PabTKPImVfb
loOiQWulbRx6xeBi+h3tuQePJmka2Po+cI1sbQ1RvlTt5GPoxFs0NTJ6u7lvDf/Ny4pJtrHIshe/
JAGOqkxpUoBI2f3jiQnt5poAOPbC+qHsYvaBwBQsWqmxKK9kjqUHbvNhJGyAONR1iB84JrUhjiZ+
RL+wq+5QTIfFKDTfSbyitEalsu+eGmypXdhjYffTTeplV2bPgu/bCOoQbga1dluo8Qe7200fKhcS
n76bNWzBnGRZvNGOKs6e/RAXqt+XJJUgIytXbaA17EeHcUMB1TwMUMAXntXrQF+q5imIh3jFMpXv
uszxf2thYCWXvrFvZkqbn2MweRimqplTsNA/U3/qJVrZJK21CLGX43PraZwSWlQehs7t7kWAKZM4
X+cqSq3wqtGmo2IEnZeZTlmkttbN9cRC5ggNYFVFArvyYJKqM6C6rgc3vNYHFZ+IVkcDp+HBQJc2
5MihjRYXec7yfGF++vb2/ns52ufLkZkWl1EwxUZ0kQ1kLiVEN2XjhKFzGdjFLXspYBLdKYLeIqUN
iUjXcV2k9DwvfOWXbuzZQjfowTB0JiAySif+XJvTFCMyEkrZrFtRWcC2s3JP4fznUdkXcIFnq5LN
o7TIueI/7H8+3wB6uXZjQ9nl86Q8m4Dhgg5LZAfwLqbL9KqmrhCgOLYDBept/pxV1VvnWnfEvj6U
UaosfcW9zjgIzjKDInVHsSjP3VtIe5MOU6U6IFG/K+ZapPq9T/pCrNrxsqkSyjjZeoy7dSNbugOx
dtI6+sPqCPlcPTkYyvg+h+KejRvK2AkeciXofhflYsStD0CBT1+AAKjn4LZnib3PAaYCuJ1begGD
aOdLuXYN2tKYaXJRn8LiQ1rXMYWgMNzkNYoch2J8fFNaKzwmIbU3o74dzScyRKhZ0TkdzOeMArXl
bcHfHAjCZZIMNoOBiEMoVxiaYVRChObcmyboO1p/7qC8cOjIpCEUp0nPbcIKGJoFN5+oQip7o4et
lN1/a5i7qBnnau+SigSIX9bHwKmY37orDRwbMfHo0IInxRuetdTbuFG3yipaeolPgGl9CtpyO3hT
T8F13/iD+O0CA2YTn3R8gSvOPeqsc8RrVxuHKvYPTRvdOTWmCVXXT2hklmMPShqqHjUaowNDr3t3
yhA9muNeCTe1EylzNx3/+LXyKzLeRbf1kyeHwmyVDIcJ5zTWh7oZkOJwPYCaJafbEl1goJUbUw1v
jKj45UjK9I6Ln5ESjFsdSneb9Y+cvg3upXzAaHlMw4gzfoDTfFAeNXcZKo9hYhw7zaKLZT7lLuAv
HAfEvfX1FA9JVaNgJgA0nePvKkbjZFD3CmNjU4btutfDjWBZqdxqEySgYPpFYhL+oKw8vXkswaWg
XR+8HpRNfB9gHK3wtAKmJrN3oGTrQ66qkBa5uUkRjn4CVjs3/h2l9iyg6Da6O6W59cur0fqjxfeu
8Nc61RizS1h/zY2JR92jDeZRKUaettUJ6e2C4jmVzbxgf2WaR8uhpTySaENE+x+D/nut8qOVB6Pp
FyVgDiCvkwkUUZIEMAHGdmR2pWVh0Z6KBxfjs7fNyIEOKgVX45NQ9bVbvYfJM/cMkEm3EuJXigZf
o1DJufBkFOltM4irmGQEfyqxoHL3oBM05r2B+J3IEpqms4ymdaNra885JZiSQAPSZVL3oTCW/WRV
gXbhCPdgRFj1OWH3wpx7PvJBw7yppkq9ctVSkG6sF8V8D5qAlOB22ZnLqnNmYGQWolEXvibnI4He
nccBMI6rj2x8SWhoN959OVxVzDUIa2Ylh8WpZtgZxgsrBHXto2HQp0zZudFvc3Wq8ah4bdO7m5zY
HcC82BnJRLbnkq5fZ/1OOKv5sTnXY3ojkAj7/n0U0ZPHSTrwDCYPgMdJdCS2mpY4ga8DL1Ivl6Qc
bbCan1yV0ycSreWAMgZPmrEuUPebbvKsGMPRpQMYEorQNlTlh2DRDxgkCoqh7DfxwxEpoWj5hx5W
Gz0E7R60sA4H8hZiB2FUZa80vTmGvvmRju1hOgiHw5XRVhuj9rGn5A+hwAWS0FTqkIf3tBAr3G9D
9AHQHG+5h0ofpHDXeby1ufGry0MMmyaBNzzbUID+aWhbWc2di50ADXV/PwTA06hiGbr12AL0EmxY
7DHZQzT2F2mH8y8yUTnEhXNhQf12Ffvf5USoZ9sV4i3KrLFIh9RU9Oi0N4b60onwmyGI5dAEmhhp
2RxwP69Yo5KNKONJTSwxaC+zEYdr4zXJ3c8r4zcnF0djz6XZtpQaoL3PoySpO1pZy77LrWmlu50D
LoUSG3t8dv+AWTf//XA2W3syRKUUmL8/D0eFyZa+zT4Evsx6UMXadLyM7r22VjVqsj8PZvCHna35
RK9qFOYsFn4KwZ8Hg2TYq4XkVAZwGSUtlWv8kCiL+/ufx/nuHv4zzvm5JazbqjEqygSKEia3XRE3
OKjAfJXEJM6zJmsu7KGIjf3pupyzvWmmdWOZFhMBAZkKCi2f5BjXenAmHu6F1+PCLXTk51sYWYmZ
hgqXFkl0v+yh4NP5msY5Pr+0R7001NnGsO+QOQGKM1H4+qh2cz75GkpNLogw+/l5XRrp7CXECgTz
s+L+Jd5tCGO+fyDo5+chLr0SZ69eFncNDkAOkxyj5VU41DX5M+TMtHaWXImQXvPP4/09H/2/33VY
Z58flKnQnmzJN1/kelXehGmKyljqRg1Ir9VgFHRQ8eH/yz+RopJcb8ce7B3HjMm6/PmXaOrXictW
yTZ1NKYTTec8//mn0KUJdVDDFjgfF8DnCL402qq+cWda9l4MFmRHY0OS4lsd+3BAhkfTu3VimKlw
YGeGIo4crxe6N+GpWlBe3rvUDNqeaJDSzLrpmhqAo33KAxajAe2Xrg8b26HBLUuLTnbxWkF6jars
qge34TUALnULCKO+rPLg4Hj5MlUmHUvClrB+C3woOV6z9nGsQPacK+l4HUALbNE1SgWpoUDGwB73
3odrUHb8s+zoK+F89tjmlNWpzoaHrn2uG1pQiWu+poSPdGWxHc1gg7SNt1nDhz/2wZuPAZ87AcTM
pxYWb+A0PsogpACB8zm+QRWy1sZJ62TdpHl9nRACLz7AWe8iO9wSVMdRuNs2lUCPRtlBDNHKMqHO
hLFJb1SHYHVstf4OxcxTVdF/HJ11OAxIiwFS1qA0LTNcqlX0TlqlP29bPmT2FWtO9McksDYkFiwg
vIMdY++CAdyl91KVHy784JgCuUatusU7DOA7RL2iYUWyVMppFWYyFGbEq9bpKioe/cJ6dWGuS3IT
TX8CPyGjcDe5UH7pItzgsbv3ixFHI2QRZGwAiw/lFBf6auney7S7Vb2rTLmKSdFwa3K0IhMkcLw0
8djjxVqZUXQHNsgOVw1BYokJxZY7Aauo899Ue0303wb/3IFM1RkZ0XMlexrD6I197Zb+fqYUewot
LkIMt1I3WhrcKnRDcqtdQnyoedZN9TEACel0Oon0/0rrQYh+M5KhWrF2aOwJW+85QfAlUypF+YNX
k2WJ7yQimdSkscamxGGL2FjDtufQgjgfAZWWPxMotYf4uXZqIqQTOmTK88/fHC/dlyXh8zd3Nt9Q
38miUUyBcx2AQ5Eesiys6Ft2667lXJphai4reklSuwtSbYc3CNnnQETgNW2xdHgEeyei5zxXjwna
dTOlMTmAqHcU/7nGyYCedUluPdi8AtqwurSq8Y9OWSTIf/fxXcMp0wcpGovfpMSgayTnhyw2EaLF
Sd5MMLwFFr7M8daBvE9V4lbQasGwz+ZIoDaK3y48fCk63BNsZbugjLeciefKWJ3MzFwW/DbSQveq
wAWhZ2++OoXc+sNjlLu/JaxNP41b1FgaYIjSv5bZ+I5OjFa8imYt1GuDewLHIhttojbUAU3KwGHK
3mOMi+DE/Emwkg1jyNcSrGsd375lrcHZ70SSbVUUK10h1np8G0KMB468pEC2HGkE922CHgH2pcMR
x39qoJIaguQJQu4osqUtDrgWkU7argxaLBVAW7fIril9zZMsOpRxsghyZZln2sn1EBaE8aFltwC6
CJ4GYYQZQE0NkotWRj4ZFxy+s2quMEsRIropI4sPvFlS10ZCAcIB3MJjJ8WN6bq/vPIt7R+k9zHF
PJaDd9tE8tqoYbbxL3BhL5RB4EXFCUkMzUuDoDVuYI2aHt4DQ7lQ1P1mLdCQ/OoqaeYqa8FZ3Ulr
67almMfpKH/BgzHB6C+sN9Ob/XnhszWpSvpfls2C9nc1+qdQ5xe2h7LVBlocNvk1jH58MsbkGvV0
laxiLb4VhSSFJ+wrlJB5/t+3O2z2znRKLSkNLE5nm7EA26AX5g2WvU2+jfbFHI3+1py5M3evLNwL
OxfxzXeuOSqSSKiiAkDy2f2UJKgDVRPakvWpWWJIuB434bhw5rgFOcjP2OKu0D1fqp993XHan4Y9
25upYkoSSIilJ358RFROoShBakiCzWTCT1558NGFTa74WrGjSWVhbAM+Z+hEOH3eRphaPgTEB4sl
uWJLZ1YhMphFy3GhEz8283b6In3sFtl7/SsnpvBCOfqb1xbGsMP95bpNx5wewz8v1WBHEiR/POIz
uR8gW/EF/Txjf/Mc/x3AOnuOZlt1wWBwfgzipwA9inflBi8/D/H3gPh/vwxaiALqvzqV1C1dSsJ4
Pl+ELqhcRyN7d713n1ML2lQVVu9D02w9p186cbmyJO8QfNqqTlZJ5ZODAkeSSEPSQa/YpIGURoNI
Eb7u8zvyCB972CE//8izfevfH6nbND6FpdMwpIf2+UfKhtlh8DijIRup2ELpsifredB2qqUW76b0
nLXRYxA1StuA2MJJuIrz6OHnX/H59f7yI86P2oNPOV9INiVU87I1A0xmEvsdpHoH287FZq0tfh7x
8wv2nxEdlSnDhHHJf6eX/58XrB80TWgZlodUJTWHrVAtLpwIPn8+/zOCsEw6n5xNVfvs5JYoLhX8
jPDzOIA4WNhG+4u2PDUsEt5nIwqTXT6S79SORvf887V9+0ydf4Y+my169FFSESNShwbypJtgmJda
u1E6SsmeukShsSCYtoD8L/33C2NPH87ZS8953zDZ8HN/v/aRoiCjlc6jVFQRfOjGIHaJkYZUNfX2
DXicjSQ0KfZNR2m57LR4b2k0qAvM9Pej9Myrn3/O30nq/OdoSDd4nDph79rZRJJ4itKZdkRy5oh8
2wyWSo77CTaih1/CMneG5m4IRNmi4LuOS6ihdBPR5d0M1WvgF+jx6uu+qFYNjUORw0XkrCAtd1GC
Y6ldsSakHrP9EQbVKkp3ru+uzAS6SDDvKw8WOJpY1zzYeY/pN1yM/vhUtfrKCZB3G8reUaqlIgYI
O+9hcJsp9NQCjTPisHVIOVSlcxwA6yVUhkd4YLj/l4GEPtcqszAtV778Qxzu3K2dfU1oGufduW+I
FT3FMIPnUkDRklFAib9GLb8qA+DtIWHpxcEs0ScHyS4qm4MFbNfsdWAq4inQIDsaYBWpqNWNdffz
k/g84f79HACO/O+DOF84bS9rTLsihhZAF83tOj9YNZEMkUoZ4L8eyVKp3E0lLhbNv937fz7t2EJK
JesQU0OTYPHNKa9u2brgWSlTu/cvTCSfCw1/r8sixIPJXAVKY51PJENihrYbFdai8YwY3yU+PCZ3
2IbEv7lFfWFS+XoXpWEbJrIO3UB+Y529zm1WuihuKmbrPmoPElzuKlcJFugIor+wr/u6fHFZBkcW
Q+rSJBLxbCyttoCTh4W6xABEQFT/Jp7FCjn2GmzJnBCYDeZUgo2SNRmDyk4Dnj5TTz8/yrO2KXdX
V4VmoFRggWIuOa+q6KXbgHJwxiX+HABhdCoX6pY44rm9HzbZhZv7zWg8Rd4a1TYA85naWV1Ki0zY
8DmbZbJidtqjta/3ROncg0dbxlfJ04Vr+/IsWRUMDa0RVVjVEuq0KP7znjZ10XdRzLME6tBek5it
Ad7t/etCEsOsFmOxbkO6w50QKBwzVl9mdZIijbqnbuYQvkpGrnkdTZp3yBiXanR/F/5PM+fZz5vW
t39+3tB5Y5FItmBoP+fRSd8F+9JZv8rDuNFe+mFOAadbAADZ4cyLIAdc2AF++a50Ku+O6nCm0Kfy
8dnmyUqBI9ne9PaRNaTmcDghkvxFuRKncuFJTJdydqkMZjIOEiKL//n5UmNS/GCEGxodpU4jfhQJ
KTcnWnV54ZIvXCLhc7GrAsEJtbXrNSF8VgVZ4dKokuxZRa7pXZUWHvQmGU+8zvSEStTZZCz8/EO/
/k4OWhbfhGYbKnqqs6OOHQRg3RrW1nGwIVxqYG4FINxdqzjF2qwdHcdmTilGgjS59LZ+2TDpjM2p
BzM+sx1+v8/3qI9tu20jTiC5HbOVsIJXhxySuUxI4uwyF/J2Dl8SzMAx0TtabQZNqcJTIBFiGoB7
C8ktjokb//mOfJ2kpp/l0MjQLI3pQT27Jb0hjcBqQ3aOHkWepqr0FX3KkUz0UkLZhZ4Lh7yfy6yW
p0bTJLVPGayobX34vkq29xibK8tQcOEFUUIr1dN246g166iLCQejVtXdVUk9XtiWfP30pYMUTnVM
TTLfnFf13THxRhsRMw1u27+NkXJvU3VC4ICHunSMm/aZn19uyfaWByZYEBn07A6Vox4jawS/PX3H
gqxOdSH2zpIe7JI0afgnwcq6sCZ+fVd0lu1p5WC1Asl5tvU1y7JN/AY1/lhTT1KkFQOG7cPlz8/+
m+maYfRJqIYAVeeD+PxKmkZRe2GAkqVawsOex3ftZlxjhVujeb8TNz+P9t01gRScJgnUjFI7Gyz3
y75B2A4wTEmsE1kf5q5OLp4ZPxdTWO8MpHeCF0Ll0CCkOFuBakVvO9vhxYiaobuhlS/xIOLf9hxn
q7el8hqlRfvaVEhK6nJUH3++xi/zyzS6FIK1iLdSGGcrftK2Y8Gpz1pkZqRs+Bn2TeXF1U7N0vAQ
lCNIUU9kmyxX5IUqzjR7fHpJz0Y+u+6hm8Iq/Z6WhdmZH2Mp6kOmZwU17AEJNnGhMLVi279w+NW/
H5YJjToHS815g1KOtt1ZsYO5scRqihmqrrCOUNAycT81ZboN4tY+eLkN3GyEvDci+jjkemzfIEit
F1jMjF+ZYiRPLYK0vVkE4ndu9S2+vLBclBLWsWpXyTLMx+QlExW7KLgf2MDpXGstIAuto1amTrGg
nFBkQWQWUY+9mDyv/iYdympXD/SBjQZsJE5v7T5W4Qg0nC8SPSI+xgTsaZuI7zoIQTeq5hACqhhu
uCGTHS9MHPQbC4f1alKffaDCAd4EPQMI2c/vzfR0zp4ehTfqHAh80YGf90MVgsM8u6TQ4Rn4rBTS
jJOBeIeopOyrKpSNfh7um6f2aTjt83ffaVHQ9OCwuMOW2Gpd1S5Ug0SKIiizXSPoOGHBvFQO+3qN
ho6gmo2wozOLyrM3lDzLigYD6x9bsZNm5yc9yIBK2rgFC6M3Llzi13nA0CdJMzpxtj/yy050dIh3
bHHdov7fGQRRCgdjcEiEsLOBq7kI4Cxow3Bh1LNrJNSTEjEbDNZRBwn5+YTaREiZ9SYHDaEaOL0D
OmWzuophQykSCVfeynD186MUZ6vTlyHPniUaDoLrutBZCN8dX5Opy+f71it5KNVdqEf2jLTCdK5V
tb4Oe5jfkUCJKtOCNO+KhF6ob8Xjzz/pbBL8zy/iWVtUMAzHOJ/oBUQBksWIbVGUCQzhaA9RZ19z
gHzzhPfWd+Zxkuj+PObZfuB/xqSDxLnj72L9+Y1249wyy2BwFx3oYWLIkaOBhYqtC8OIsy/nfJzz
iqQGFaxFtuNywLF3UbLgPMdJDl+Tc7TmFpFIJO3N6jmKmouV80tDn62fRVeWvjGkNpD93MNazAF9
FYZh+VSQcnalZX55yqv60k7kfI/wnyu2jIlhxJJqaWflzTYfkT05Nj1vYdBzK0JMnGE5QEiTQUC/
K4KjoBR4hElF0XeDqRJyWPue/wzC2YP7UWfiwkP47kZI6uma1KhHifO9XzOkaqy6gUJSgAFmUHmL
VZpbnneIgmI/mvqvn1+ts33L3xvw73DT///PMU6I1Mp1leFy7P2PtoRxTzpHdmFD++13LDmjOwZy
EAwYZ/fZd4ausIzAWaC3W0YndmOL7MM4Etu4t5+a/X/XD0G+xEzFaWRatVGr0/v5fFV6X+hDG2D7
pG3RXaXwYx+MLu72EvnwnEW8PwGb0U8/30rL/u47ldNu03YERV39bLZSBjukzesT5Rca28aFQ97K
g9kvIuWRFw0j9iyUt1pDdBQkeR16OqJDReZE2hGRCD8gBjYKYxUOeSE2zHzbijrsKPG6FbMMGa72
qGpbN8exPcydcusH1UaD2J6WuGhfVUEJcXh1SF2FlSTSZE3iDWEhgD+xNw7urPQc2Ow47rQN2k2Z
bD38kvLQQ9YhvtJIjxn8dBgTFf9s221Llz6FZV6n6srjTyJLGMrlq1If9Spe1C0Ho1LOStS8RnWN
K2Qlg1cXdt9fthPlrcmQTuNjGTTqLh62dY8uAZBrSjKLoa4m6HM+9GsX7+gEpC2YTDOjmXe+vuK6
IO31N5YPrPa1dIF29umiLTFcNDcDtgmiTsC23trDQbZkG4/Yb/mX4gmnDqImRNqS5XuBWblvVnnv
7ywksR05Z10F82JijLovcJN9Gui2BB5ISoy7pdBKxpw0Tngj5/p4h966xGeReC957yyL4q6wrivi
BYLujwkdNgN2I91fdpIjVUZr7usPoW6dMqhInSk3jbR3fXoF0cuX4xHaODuy11AjaokSf5o5ezUM
EQXPvZD3oqFCEF9paKv7W6W3NnnzaAMJ9Az61OoG3H7S2EtLQEextnD6yoqAmNwgKwlNsA8xY4RM
vPDMvWKQwIS+wJcLe1wMSLWkePedicTt3aSAd7PmwU+9WW7qM6MYSNqCPQFENNeCW7/4FZVAhqxj
puxFtGn8XzpkCCuTkJ5+VTW2XwxhlWGd/PSUD7QN/BSzgrvNq+s8Lx94IpNENV6m9m3n1HvbWZXc
cZtFuDZvXPgzROKh/XA+2HohhoBu4y+JUIXbTYibysVisRwhb/WnKT8zfxLgKUYdoHINvIqFvs7I
I4dERcbUKdSgvw3XDjaiqleWtvlQk6spl4TBhQBw8mKXmyDMur5YeuCTm6wnbE2JDBQAwPF7nrHp
7xsyHevK25oBG+wOtpMslrDA/iCqJH3xFJtrHZpgX0J8EiyECgCj+EWztrpGFjtplxvk93OKqxDP
6ID2fC/hNTtv3rdZIu+IXFK9P3a0Mvx6LlvCwauTM76MOM4EPT649ba6mFyu5K9I413q7wTAbukW
QezcgnSe4dufBZCbhJcRe+w+O1W10KlNhIgOiHv1GuMqqwGOlMwBKOHNfRWjtED63ZVbBEMBwbxq
hUi4IE7DJnvHWzusbarLnPLU1j4qYr4YcZ2n77WB2tvblMPSc9cqVCk/7MkbBMRzQ28D0Ek0Syfd
tTPlcYOpye/74i6J23mvvTQJoZ84CAbhXpcweFP45wZvqwHEB5yjh7jXiH6P6o1O2I4r4QI3z6js
yZarut/qAJfuWrTwNXFOkKcIjDvLgdZU9xaFhyJ9ztjvCNT2CsEv5Fqa4MXc6646TfnDou9JevHJ
qUEO1K66BpJsYKKSUtda/lraEYldYlEBRXIwsrBbfvCTlyi60RxCdiKL8LV649OmN0pEzICkofiR
sqcmhHTIQ9dQM6d8pb1Y6RuUFMISIdIj/Fh4pDoXMOwnoThW4LJbEXDgadGUzIz74LeeV9D69lT5
ISMF81YFXOU/SHLoFDH3Exita68+DkAkMguWnfp7EK8COIbTXEXBIU13or8dUwxrGi+u2MVKvCmT
4sXUMWKP+tbv+2e3GFaRsB6CvjzG4r6HxAoIbkmwAPAXgt0GXPw6NB0gFZoHC1orodT8qTRuUltQ
tFrl0dGY3IKCFxe3jKvaNFpQqzOLqEeJW7cq730InhApqc2k3V4zoc6Mm8Jc+crL4FkzK4vmQxsv
w+Z9CJHLcRjYgVUkIKT39gUp9DVxVfbaT9ckP8903SQSa5soW907KuNDDikn0E+kcrnYKapivEE/
t/UbMDKDukqzAwK9EurKYPpXsQYkJSBBPPfWpvcS9vEmjGdVMyPdE1iiNxzJdV4Zmrcrcm1J1vwI
J8rUH3Iyqf10a+MLqQJQ8t3VSBiLF2+sjmgcMTfzYzMmHKVB/wLML1oin5CyaTYUuPAtIQ8jcHoA
H5jAwajG4bvq78l4x8RpMVlB8vOCheiQRiGzqsNrF/e5AmRQ897atkYk9RxOeRG490z3Xp+wL/Gb
7WsbHYRQTJRkKGAFjkRKQmOKdFDuls43e/KqTY9TPTPf3CSnpn2Lhn0OOH3V03wfdWedDhqfrc4y
NPc48w0ZqxrgORGyupJyrlqrgojZbOc1pwrLqapXmIw+iuLBJze78D80z9nYYwmn4kUkTzBKFfVP
l9905k0dPQOQ6pqGmCcIie1dDIXImzhzYL/xJypgYVv36PtbURv0xHcsca7/jtyqre6s6h4NLfCX
q4Dnpato4R2cvPKNRPpZIrQF7wddXqpxszKHkh09tWgbfJcwKt4AKoIPA4XitHhq2wfJ/R6lA0gd
2x2WZO+PbuPI/AOJPIl/+6jLRjykjWChCx88zLE1fixWEQv8QIQddGg6CGe3PrYStzplmbzvY1Sk
CSF7TrlOiJKhJsPi+1sE5WwgpDd2b0TrzrCALOL8WPFE4B6DpSO0cNprHPyMAJEA12ZA9xOuRyuD
LdmgGwCtM0WNt+WUKZJP8fHLHtApHmlEt8u6J8U3IS5CL5C5IZjIklmk7iv2P36y1Hux80MImOa9
QxbBRBuXAxQkjZfYSPrFqDwlanMclHJOCi0vRLfM8p1JlnekQxGgaOKkj1SLIK9DyBtOTaNyWjk0
xpsTEqNoXTvQ1kX0CgKyqkhQyPbjcG9aoBjqoxoj0MzqPQQF0iBsGDdg9EWwLSLl1W0D5urud5e1
71p3SG0IMfp7CUNmJJMGC4ft3ZTiKmBB6Ict1BMMQylGlpKgU8t+7bDMJgj5xvef99bf7ayRGU0V
Dxr1qLk+b+iDSIt7mZLE0sSkSlT7yngshgtjfFfe+HeMs6NQrJPCq44mGeScFfCHhuG81iVN26CC
4Djsf76i6U/7pyj294jy72hnxVQTe5Nf6rmDnP7ZqMCYsRn7eYTvKhXMrFgsDBRp4vzM1Vtd5ZY5
QVYp1g0+wPAXPtjuiQjNfBFI213GVmMsasqZ/z+XRs+SSRvFEAXrzw9LiZTRq9AlLFIWw71Zqphq
3f9D2nksx44s2faLYAYtpgmkFmRSkxMYJbQOyK/vhXptr8/JopHWfQc96bpVIJCBgIf73nvl7Mc/
39//Uyf+6xky8LJVmorISi5WRdFIQ1u1MqtCgjzDWpRJX22R8etSux2LaJP7aNLy80CdQ2TSKG4D
8mp0i5fbJvu9emd4uPZJl5Jy+hrimODG1zASK9IbjmYAFlu7vpIJwkxAnJahs2yLuc2F3dP86FMK
pFPsJ66NGFbBkqsxw3JAtOG/eKWZ8KCN2BiJEENsT/7Il4FceTzU+rGPP6UgXNoNCfx+T7FA5KB0
Uxn7yaCkKXvhZvCUhpCIFjTC+dgs83xfqSY23JU9vjrdo0ZQQA1rTwJoHGnXGoA+WHkWITMF+tWa
AOA8ufHVjnyUFs0U/2/C3FwBxFIlELWJ+TuRuuRsN7m9tKnY4PcQ86eQmB2MByabwj+UkrS3SPHP
muSgT51XTMStdAydo89E3OlklVSz1x/1+4p+TZqcZek4hI9R1R4mw8Eqjw5c5R/42CrLqzTcirbe
MwUlbl53kUysLYcugPI+SE8giHGtaCTDSnechzxdvFsxAal1t0yhcbdEoc185Ejt1mEK5YoNp8Ot
SRYkBtSPqVFviiy6Hh2ivWoovv3Gb01XaAGu3HCfkc9JzJGndTndANXNm3tLeanER8kJtjNZL+pt
zmGuSGQgyfcNWThTYaBqfkLMiWGN6BRYfQYcNVs9m3a0zJpbdBVu2JwK555jTlpdx/MxawJ4cLQh
PoW7Vq0I6Ks9lYT3zu+PzXhqrC8JhbImw+/aRPJTK1dEibyM+VemjkR1UnohaZdsZelgStDITc84
+/vk0NvFg1MRd5cHgCFfNU1fd2BGYbh7nUGcHV5FM/GXFdmphOM5ZAzytp8Y9fEZTs5jAzaEYCjI
ZfG6IwSoOINhcO3qxWhBjU6SR7jBcUYo1i/1HE1lr4duKZkro7+Vq11EIRAByH6u+9NovdMN6Bki
q9O1L21kXcFdGx6Vulw1KOnx93lMYQkA5WvZruv03pqgTnViYUUVqcoUSMyrjuTy7NrJOenjV05L
oC/zq1Z/GutbaaKUGYylIsdHU+92jfVsBNAH801HqZX4GK4JJ4fwwuGwxdUtyOI1S8UN5rABjMzo
oDqoAASEq1QYjZUe20hdc6Jb0baes7R+2X6++STN0hc6u6aFfMy66DFVvTZi2KelBaVFosATjLaN
3/pmc8foYocz6LgjTUNkw/zkom+W95bV+YFCLoApKV6V6g6nxeo5rdMbJN2USMltgzGW+P1927aB
q5ekxQ6defp5q/2mKUnyjcGBgImtShf67x09CrrO4jPoe2KGSil0IK5luTIfOpyrINcdHWYy04Fx
+fNl9e860ob+T9tbUVXE9xdfyXhQQ10HaAJgpHAZOLg11VN1rkZqPaUAB0YMYM/+OTylrUNQ4DW0
lcUAHTDKwTvX0irWr2Vc+xmn8LwhVFQk8VkulLNeas0SFs7erlFZtjbuua7wXU2g+1c/WriBUUaa
ln5C50x1fadGbzGBdj4eksHakRfg9cPZaJtF3MjwNm5Nm3zXhKIkxzFd0s7jRCvn+IH1hU4kiEyg
K3m5muDfj9gPg1o+q9Tm8cj/OC3LtSDHzJidFlpIe+G+q/pVQg8hUJcmKYB8O8keX8g1Pfi3Pvzk
VLtMtEd9uO7ru0B6DkggSfkQ2Os2uC3AaOUUgM1zoh1RznoFjHEy5X2bGEVcOxZZzNSUW2neXObg
f2fYDs2XlNEXDOHOVtPBMqo7yjj0jfV7ncXHLCdyNS2u9b6GDkW8tGY1z2SUbCWQjAY4oMLYD014
SJjVwL2X9wUlrrBukzJcEQZyIyfZosMM3wzqsguUZTSocJRgvgqC7JLiOaFLYzntzi8ECXmtp0yc
ngfat4W9nhqBr8nYqcK+r1vlOe/SrSDj0dIat+N7P3akd5k3pdms0jDGW/1olbYbJZg7ipdxnCEm
j6b64ds+28XWaQ2yKMnq6tdS8Wo0D2nV7NsBsqjhg3Xq12MNUCfBXUXjYGyi61qmu9KhLAPLV0Xq
ouluMjFsex32mFh1ClGs0642OBRsJFiVYc4nvBj3aD1dJXgaOZ6U6bBOFYMzCVMpeGQRIYdpcme0
EqmURGGDTrC7eo8SlSZVT7OnXZNiPdAdoQFKqKXN/6DX6TOpsRdZV7JvLIQ1Z8XQZCMjSJgLJ9oW
5mePMZ8OWioerfFN4ceV6/s4rRZjvyORZukoIFrXIQHItkLKaPZedluC4ggwAGK/5exCQe0QOVJA
cbamV6syryWFVGkCMEfjir9bMvYZMHN6FWB8Jf1xTA7O+N5gbxvXpcw7Br7c57ATEZ3s4D241ejl
aOEZHLSbxvSYQEn2GcH6cE4LcKAWPL/UXs31VBN+jT6vR88vfmfJ2SEhd9/tIzqGi7zamSQHK02+
bpQ7Tf+MpNNk30x0VJyZmCarLiHepPBKzR56XRhsBUGZSe0Z0XMbkwEaLBr1gPOIMk2m8U92r54/
muVXqX+NhnIV9RoNYfNK6P06kJYDUrkx3U4SUbIUdaX83lOZM/9/I66Vvd5fMiN7iuhBTBSctQ9V
NQT9Rzxw5RVOAyVY3E1pvLZieoHhdVdpNLwOib+v5btSWXOKvk3FIbTQyMFMqF3TfCXFyc0g1aj9
u2rtMmtdjfuKhATnjC2sKs61mboBbBT+6xMEPqANI9uIDmG2rQ3XjCuwGDDHUpteA0jtJ2tYt+m0
GnUI1NPNVASebXOg8Z9HvfZEgx6P1PXQBM0ifEx4UEth2TUcMv3nhggNo4oWpHfkza30OXJiTDRP
yeBwRW8TRK+BzGnSwnjr5sUioieCfEP0iZRO1XksTzFlNJAuXZC4M2yn+hFg5caPp7PkTIfYAlPu
1YLjOxmXPU90PoCvM32bhL+Mjr85/fz15ZhPe38MtqRkMg2RMQogmGNcpQpQqkj4yVLX4nHNd2MW
OcuFZ2iYb3/+al2YgP6ZPjGen/1UCN0NTq1/XzrSNWckJtjxhCcFSzJOVTfZgGvdvDMdiJx19AFJ
bP2bAum7eoSjsYV931Bs3DF/X5UecWzUWuJ4dnsTl49Ut1r0y+z7l0toF6LLsZb0uq1UHwFQruy7
oGoJOSRIRa8TefvzQ/z25/ufu9EuzpCiakSFHwXFDwoVQrnqPUGS134oPssYOrNQj1Y4/K9MP//9
u/1xzbkY+2PJjIlUjHafOt6otJWrFxYPcrYTyrFo/8PbuyiowJ2KIYz4sShwgN8V5HiGK7m8l8pT
KF7kqjv/Z4/zorehopsanYbrOXDbFUl0hMXLx0lLXwWfJIQ5pJPF8fT681X/0aNdlq+6jZARvQRe
Gu3iNlO9UXvVwBCBBI+IcjclItltj9jF9YV9C5CNZDMSk1xn+5tYe17t/7oyTQENb9os/bxYP1Zg
KJMgrsBTrFc4kvugrtYDif92DJTSIIJ40g+qQkrUL3c839FP171YQ7mm9iIFkuQN8CUptwrC5aMH
bWq2AI5XTvVgQoKw/PKlLZtXWOkdx9K0o5f589/xXcGuOzrmPBQqMi6mv5eyg2VUIzqIialap14e
jdQFfe9Vnb2RYaiVEt+vn6/4TT/L0JH+yirXRdN5senJJOUqZpE7XsYkwce8k2u/XOHb3eePK8xb
xh+v50CCdj4CDPQGFGQoFZchfeEpLL2fb+SbNuBfN3Lx6OpBkROJg7cX47QDeucqFkAzpmWkKf/y
jfpOfvLntfSLDdUIYtWRLHQKlj+De2UMO1kJTtDvw3Qp6VW+1Psq3ncWgnp0x2BAmwEQseYAX9R0
8Zve8Zu1y+cKDbdOKgu6sr8f8DhxWlEEf03d3lLsdzSsf3603+4Hf17hYhsKhkBJMwwxHghgiygF
vVvVZETAauintzqNpCVaHIJZ2p7SpSYPQrHPtOqyj6yMlWWNvp6ukyPWOrnDiza0/OXPf+C/lxi2
XVUxcO+iZieG7u8n4HdZNEp5gvimrq6gndxEDKPrXzNY//12/nWZfwx6f6zksErBqVux5KlRQsXb
kvYcIOh486U3zqbuf3RPysVOaIOvdmzBPUVkBzXBZ4rRtCK7/+er/PutmW8JNTcrR9GR+fz95JDI
o8CeMsmTtHrTNCVDJMxpZAnt9Vz++Pla3/5KOjbrWWyJoGj+5388PiDW5KalJZqlFoeuwMi7aXPG
7rHWlL+8of/e1bitPy413/Yfl4r6rrDGtJA8B9zhEBgch8T/5cn9cYmLjbOCYab6NpfIMv9DKaSD
bAZ74We7OB1/kVH/djcXO6gc9YU62bnkmVW54tmCP/2lYfXtMqA/JCNWJJbTuLgCRDsQnBkrOxRM
36wZF5QBsPRRGP323JRv78bEmYwSky/cZVNKzwJtLEVKT9JF7ZpjQvPIOdlgrqSfugeEfQy834Rl
v11z/ud/rIepH6s6BVzl9Qa6k2llSI738+L+5pvAkvvjti5Wt20QqwQ2fr4tZaW+Nsdk3bnmQnkw
H/1l+8viw8DEX/x3wfL35S5WOJEz/709KAMbsdIxVJZo6PfqsE3ow4MviNvshDc0dAshPpux3vP5
OXSpuTRRZvjYnPSAnnGL2MSq0Xd1+ik1iK9Vc+TBbSw3XtfT8s8DHcFK6hmBsbOzALcrNmcw3dm7
ArJvMlro6++mSVqnb6yzgog5J+nezUlxIxGtSYxYmyEhgFm96uUCUDdZLvSCFVIVJO0ulpkFqKea
yUZPMHrT0k6HPBwFggCuldOrDGdgMZrVyrTvEqNyG8bwncIUF4UDgf5x/QTPbglaY5mkdA8yUMoh
WF76901HOKVjrnP12NVkriWP8jzQxRccNtFqyJ7mrGN9aNykIq3U1xeTsYy1dGGVjF3id50cLkYo
nqLEeykDfliPnjZcR07IrGBcKbNAwKngx9PZhfy3gCTiQVgFgRXTavLXti6tIltatv6nhkxqyOiz
9Fzfhus1mMz/Ib/58A155QaaQmX9oofDygJQhgZ8K017gzmIahReJ64wGypLuSH73SfH18LGxlpe
qcAasxlObODXcmI8ynVSbWJ/TlXQlgFg8SHKPmSAhKp1kJlhyFP9UMQytDsmb0RvLBKaXBo4rIDp
CPGGp3oUNDNEds6r4UpVRn6iBKdVnoF1sa3ubmJYE73m5PYYyGccPTs0nH4KklUw9HOb1nUm27ci
Fa9py5gnj7y6i5ewZsIWOBu/sUpMk8jakyxOohdbx0TdKXkdlrIof4LE4KFkXtJqWik8Kr7zq3hU
vJQQSxCiBFvWi0i5SWuSbWbtBT8TydXGjF+RfxvBfqN7nd8upqDsiZYBzuLv/SKUxlZOfX4cO5aY
yqmjgG8BjzlMNAzmxAcCc2v0J0uqoq90COM7JM9EPKpN2WyAChGFowlCo3/ZYv59SOGvwvgxq54Z
XlwejjQ8ihETNskrOBtsrZXxaPeL9waY2tJEHLQgxvqXIuT7B/HHJS8eBE0Y1RA29QGxZs1y8ExX
ZuzqAi2rV9My8ySv+WUK/eslL8rZwjC0QQq4pPDQ8rkQZjf29j3ZmqvaRRO6/fmhfvtlcDRM15ZB
g+fy/KOPRpAAFZG8ILJ7sGNCOnJg6X+Ra/9Trf1ru/7jMhcfWMsMptquqX06E4rVqq1yRt+1lLUJ
ybNKeMOwvThbo+YfTPgfrpzQ7pSzNHhzrEjd/HzL39VhHK0NPAmyykK6eMAjGalF27G4ldwAcNUC
D3RzKB6kGdTy48/X+u4zxfTQnAXkKr21i/oyFjA/RMx9j+H0YQQDYORZ1KsaB1UHx2CX9S/NoO8q
GRVoAH43rmddnqAJ5RsTQcith9/+UJofvtV5WEwWBKD88g3+9koo6wlJ4nzF8ejvPWIKykFXR9Zp
Jb/4KIW7kA5UCxS0Hp7+Dw/xjytdfOu1DEZmNK/RbKw2StQ91PK4bRSxjwl9tszpl8X6241dVLYZ
4ah1r7DNdLmvu3GaPZq9cdfNClagBsV/+Bgv3oxydiyF/5Tq060ufcIzJYx/5Yhft7Lv3nROOv//
97o4JDq+3I943+d9RUaiB39zF+xiEr6xzBbX5EhEnlH8b02z6IVwhPzPVS/PjHoSxqSI8dupHUAf
XXvtMvmX3+u7G+O2gLU4BBJhNv17IVYOqAbkypzhJmUhR6+jfv/z+vtuw/jzAhfrbzLUstEzLiD3
XgTUq7J3DY6Bny/y3ar78yIXq661Elv15dm4YDd4KE/AKpaVMiAQ/t8lAM/9YpUwiP95Xhcrzm+M
xilGrpS0BRAfsgpxb/x8M9/9JBgKFZ3DFEkQ+sW2V1aTUqnzYSAg8coFPnVj58rdz9fAVPTNM2Nc
QSKoobKZ/ytNAU/bmOFr9T15httF02oK79NaXcZUnxyspYTxXLtNp/yuNdvMNS00/LrxrCLIrvt2
F/WHYbopYpq6HPsiU7vy/c5zys90esFSBbVU8ww5p2EnIaRUkYTx3Wdqb8eLUb9VGMunCZnWCZ5X
/CddmS/G4EqCbyYd+8ZhpEUUKrxCq3ikbGEWV+4LIEc22LkkA8Zuoq9ixK2rTyHeuGSKqQi/Ejp2
Y4A30YqvwujOz6ixGYw7Kd1u/6aP7OtJnlxi0aIA8FiNChqJVDGH+CVexVDTT0C0GP0BDGpViKUC
9NRS9i2hmXZ631ZLraDGnRjDDTSnnjJKR6W80fS7nPhv0wiRJm07hQk66MSIgTaOOtwKk+HqzS2x
s6J6Rs240KybVJ1cYb72iSCy9DFVX6uefM0KrrKGAQFzjXZvNqQxmTxj5cbp32N9axteW4CtdFZd
heK/eUqDc5RBuM22OoGXsSmge935DIOj6k6UHxFUmBJAlJ4Q2f80KMid9Y+xfFEHGdRC55GAUJBH
xBHPAqKSFu9Fg1C4hx6LQ6jbp9ahEqErrGKpFxs53lkoAII5ED/Xl2E+82MBbq9l8SYIAq1btsKg
3cgYinrf040zvT2leNXEi6SfKtNaRr0ErPvThwdlITZAJ24hV681juzaDfLWdWtm+4jMVHy2ADLP
U9+fJhlCJZzbicUxIDEOgXwL2d70850zsWWeZ9NqQDAk+O8ZE2NZfjHfeuJYqoaja8vwsvy3SviA
UNEJ++3rpHwNVXJEw8RCYcBvkxJu20dV6Og+oCVg/VPCZK9NwNoUDrgViGFy2SVAd2Rg3ilDtumN
hkykQ9ERKoiKF/+r3CFnBmEWqA8NmfEW4gVVHNt5rP/qJx5cTD3nuFZs1em+kJuFbsZI5nfjDI0M
V4nDP+fwyJ8WhgieHLI86NpVbGbSesrerA5fTLLoGkR1EHjNxNX6L204BMZ7NOzy4qz4HAW3BFq5
RjgtiSPRwo2hw9IFFFvU5AZY6ATNfhFkB5nTJXICPdv2TeTqiAwGES8d6T0XTwqvMRIYzOdcC6BN
9yUPmoe1ZDE7LpiDp+hSzDeHqEvtWkJfY4/EmmIpsDHTjNKHpKxbFQb1TdIAN6AjY5xHZTVNG7N8
SJQr9rmFZqLr2kvz7lLdDfKjhTqtC07GiEYnna784MOniaAZzbLnJC75zbXGupU0FIg+Li4cQVAW
tnDxeAs/Sr9eJL28DaabQH8dJUAU0VPq8xQGlpqWYPzRrkeNKGCFYNyXMbhrlOaxNMW1hci9VKdd
EL8oZbktwx3SnqhfWh2C7kj+ChUCK+2aQVGpJ3vVT460xXN09dMn6zVFvyJh0yrghmbqUQUXP+na
jW09tRyBe/828Q+JuDGRMUCzVYoDPSr6o057NxbrIDkqU+4mzcEsejeXiB8OrltMNEpEoo9gT3E5
9vYIdPyNqr/BeRSpvK6LHoXpYUjWVrupYY1YSGq0f6ijQn+TxbtTni2HkzC6rABQM9CImH8l6V6n
mOdYd4uUqOUpYp/DfLAvh1sdRUch3Q5qQeTpexrdRAr49+Bo4UhRtkp4LXCyp90VYSRAvJeRodKh
MEk1x4QYeU39UdO97gIiyI928j4mO0c5FelJAanKm9Y566rJONHORrDEJVXPk+yj0+3SEAHkuchU
SFinltCBTh8Xin9Uo43Tfw7Drra2WvKqF6/JeLSqY8f4o6RlqT9SndimS7Cnm2DmC0d9reEcFMYT
HqI2vxGpPiBbNJZGwxaFZEfEKjjIt07wSOL7EAyimZgEGG406amH8RDStVG4o6SAY6qXePuWgtlP
CYEL5OQOjSYl+VIfK/ikLySWYoWDMU1zEbSiP44W37JzPKt3Or480bQ00r1D16XifL8YOt1TwKho
OCAzHjDAzrHy4q5F8n+t2+9zVRIBC1RxCdK37Gnp5AVCJaQfHQzS5yB6jqQviZlanD2OzlVeXRts
nfV9xFqZ31IQK0qDq2FpIbaVd0n/3jnbxjlpE0IweKhWAe9o5IA0uygPcfSFlr9StkUFRKviLSV6
me7HeMpIf41GeisjQpr1GIfwobd+7C87lSfTGq9QLhdJ9KlBfIaLDdRGzcn11oinA3A9BBtt/ERz
u49ajW5X3D8orDoFHkiGI5ZvdgXH0GQMXG+UEDYi0Gd8BVO5MZMehow4qGhwZ1NkE2BGmvMu1eTg
S16d4anE5hd+tOl9BvEk/PBLn5/3OhpQUhsPTLb3eZU+JNC6nZF3qIPybT4G421c3ef1bSjOSfIy
khupBhPUn3CRGP4Ked1E8h0+DbeEllNjnVHkl2yc1pgi+OaqSzI4lkLlv1W8lpmNnFVelmxgTg1L
GN9USRKB33QYNtoYxGL0hCQRwTNo9T4i7xubC7Rgg0NORzx3FPYHJW32abOVu00eHTTn7PcfUjVt
AdK5Bj4QGYwtNd6iwavXpM1VEubc7s3QkUeMo0we3lP7pEavImSNtXeTwX3Er5382oTlqmphmHds
LWZ447Ot40AiCQE1KOR5+4VZImmL/NQoG28Uw22lVaJexyWKIK9A4nOqQw80qt2seO8lZw0Atzb2
CtQV3IuWR3e27l+T8k6zXanEMeyVydJCFRkH23JEAhayuy6JK+5NN30Lq4fG+hglN4K+ariJuuft
DqRT5bPPeIGyGmKBmPUQiascxyrCrnLagB3mQ+kaKU7JJ9k8qCj9/Ff4L3lCDOAKOV9IVrPdPLak
6sDgsW5ISEZ9jw57EQPW6e9L3JJ2d18oW4d245jfpsmVEWKAoTJYNdJDRGyoWDCRL7JrVb8zFRTN
O14Laj68ZX6ynvutJGKqxcGuNrq9lWGNZsMy1Z9D3g/5Dixz33H/blTcRNZbzbkZYybpp2q2GhGW
aTshgZ62ZpF+gTe0IJgMznXgSinZ07vUeEqxYdfWecR4TEoYjWnVq+KMoHgLNnKyKEfD65sHrfaq
aFtWQPLUU+8/au3ar06YF7X+OkGDN1039KQz4N2y2yvr3PxUtec0xee2GKh3jE9WtsYYWcNmxh4m
aICquWeaj5qZLerulvQZJs0qJ6PpKNlrVFG5fjWejOKOS2JYL9mDexKt0Qbat3JZLkgh0MHgVEs9
XynZShhHe7gDZcHrB2UXdT/SzkmcsHD7lAez/htT+LRJwnWvbzT9sVU3NF9zrHc9HvCvMFpSetG+
XtT41W3nmYYaqvVn4e+CbG805yol5XsTxWuQRWwSTfJgimN9bZVHXqSxPDTUB/VOUrmCFzaUPfuk
2XEk1qRnc9qyM0uPcYKKUfrwiQScTn79Io/POPxMFLjaARGjOdziMPONU5dsLESjya7B1jmdGxk9
9RuCWIqE4aWfbhXtTot2hcx62pfpyyS8FLvIZ8tKKsKjmS6BaNbTWeme8euO9hbTWNmdm3hnKxIM
ZrfRtxNNCLHycQmET8lsvdiOVDGaQVr7OqmWWIEnqFqPAUs3Fa4j71XCk7v0ATgi38de3sABGA2g
WadS4NA9TO1DPduUV3aB0/gfISa/VL8be49PeghjW4PMqz459iH1D7q2JfCssumsG0C6PZGEmacn
E03xhOR04Tzycvc4+JNgH5iu2a4hvSA4PvvZahjcjMj08GAqTxYIcMS4yTq274Lq1o5WOOdkZVOO
+75fSnhD852snjv4yhYhdw2E+TV9XijKoly09/o8jVmOEaCrZKOqFAEEAvYCz8k567uFUyzD1LV8
1bVTviIHJwUOP7gJ5V9XnogOMORtl+19piXpEgM3FeJYb+N8YdgnUgxGvoIZodfKfGZ7tKNNJBKg
S7fytMYcX/Jn8GNXNr1CwigXYCeac1nRd/fPYvIo9syp9FJxVvN1ZGDwOASAJaVd3nOGCvaN/kE/
VeleJdyNwnkT2kNMcmezpwwunOeh+IdIrqbYCddhyw+2nRNC9O7ANx8s4y7naJI/WPF93XEWW6gk
zM9NiRgjtoWNeNENe3byhjqeZSFLZ7yWtnksq/siP2qcgdOTj0XJST4yuG6MiZzymEWrtrmukl0v
X2nV2bavQ4J0/bWTnsjPi3mPpLtc5kwZe0pPVzY4xPYyxhsi+kfk3nPAG1s93sowB8i2MttoIVkT
8gCtkZaV8di1K4T8RrjE3xno7AGLguEa524IsFK/R3nK6T2rtxmvMD9vHH7K1S2juSZ7UGsMSnP2
QCPOJprOZDWSvqazVS56Rhsm/8cCqcTObiF/eJCQQ0o/YvBRvS+KbgNjXXNw+q5Lc2PYy4Ac02xT
+Y9GwHJaggkpgWAjWZUPgbLWVFiBJEzga1+o3TJ8r7VTIZMdq7ht8lE/9xxsF6K5xsg1WLiRCcHa
D/YGNXtN3wFvbLrrmUTUD3n64fQLMAH9cEOWb+js+JYzPnMHf22OZx1eoL/KxycSABTbzaMn3N9S
zlRxI2vbyLkf5KWqHoz+1dAXJvINBeMvtjB+LTatLDn2DusZBIV6ZzrU/cDtd/CrO+lF0Q9GdK8X
t3w9smgTc0N8P2qK4zdt0hZh6w3tppSumujKqM50PegljONqwN1CrVa7NYWR1bphexuRq2Wbuxhr
a+Nm1tGqd6V1tB0mSdY+z56MZEW0n6ydeoWidy3sjR0DBJOv6mFNYaYnO4PP+EQUAekbzIEKfTE4
17r5LmJ272sbkaKNjx2vtY41fzkA44iyt9p56HGtTessI+l45etP3XCLsU4dzmO6zLqNXcz7Q6Gs
FJZMnb/Qt2j6HWBBfny9OkkJuSf9ewEKjMJ7eEuzQzo+K/lrGX1E4wtlOK6mYl68eNJ2dYrmvf3E
RVHqG1/eKs2Vyb9nGKux3unVYz96svqWMd2LMQQ1DxiXEGgX5ja296QSdMwv/c1E3LTlLAIQKAom
BvRdKLYdSpcXP3i2OJ9PT4Zy6/tLfCai30Rp5RKPEipvPlYizhzwOiTPGIjU3A7Si2YzYV3xFznl
U2PuO/PGwh4fvmOZm6HfmhuKda2cLHXV83hgLRJOi2pd2hn80/Y0aZ46rDmH1G91eAjitQ51kEiB
23G6knMvHL5aZNhh6Mr9rTBuMmtlphzTyG0oVk7x2hEk42zH7OQYLwQWUf4I61QrT4V5VJuTPNG9
wDQX3LHUc+DN7DM5rpQ8v8mMFaZG+hKCblxJ5tymqB40ekQNa0EJXuilhOGpNzwlLTyREYqpr2f/
uZMpnqToWwizEkjJHOd7UXMgxatBxj9rD+rdiFbBJ63gqpd3PRexANtisHT6Z9x02XCfOCu9ewiM
fW69tfK9Nuyt4rUXCRGGPbNd/NDrbrjSmT7L0X1hfrEfULpr3cpSM7cYb1vO65Z8ZZqUF09yV+2M
AYaeMmIKvoLB1w/3qnRQHU9ShSs9Bj1VyTZQ7hvxlgW3IdW/6j9U2S1hnob6IHTIPyujuOocdTFq
zw3xHJmhuYnPwmxO7P9A5Ifa9cv7pv2Mx1vJ3GBwDvSNmPY9eBQ+Ck1/oyNb6/d6fBymp6nnz9RX
rdq6E6ac0lxLzkYYVBQpXRjWEhlBcETXarerlJtOfS7i9ZQrXhCTErPyOebmtB/diiP3zHKujG2H
H4/2UQMnnqxD2/pguw/yfcOwHSBPKz7T+AazEwJetAStOPoTjoVNaW5VeR2nW1/sh+F+Sq6H+CEd
Ce+KT0H5rk+bTJ6Q0L21w5eCyEKuIHkdyuouRJqRu40g9wUHDd8CYwuFJ7UPWrTPoHhg8lPXGYnl
OBUrmmcU8D5H6yvZIHbc7Y2TIPjQX1TloU/P2PgEegYYaJgVZApgtb6x8XnEq77AMATm/ErK6O3S
vFlJUeKWxZWIdmGxihmhMp2XYvwYy4JzSrOOyPLx+Ysx9R47k7BurEPyfZDtrPYUaHyBiN7dmERP
BHc+Hs8AkdNH3TzFxkeU8fnwWoJNu72tPDfBuacbMmLC54SftquiOmfZioD1xVB+xZhWLGkdYPrs
q9007Ir4mXMDh+AJj0i4b4pru70Ogl1BoorM0Vn37M6r6OXmD4VWzZ0hz2o9oyuIvUjI79cWyWPF
wieZwdzXNvlIVxT1MUgcazM1gKqSXckJlAoo28klkCQcA7jLxs3Qrs04XsgvlQFpe5fVdw7rkDSf
+UkJ4nvIp8D8IkJCGx77YLidMCwD9tHo+VICpRlei4fZi0yzULsT5o7PZTquh2QVt0uTkwx8oGpl
l+swWuNC44cI5O1Y8X2mi7IX475Wr40WJMAiSHcgFJNyL5crm/5tvO3oGBOzIV0bAWSIA0UC3Zlc
K/iC0QwUG6ej7uFFebMkwaI4S3Bt9eqt77CWHUWyAm1fVZweVmG90Yu90LZ5yG7CkuzLWb2ysGti
pjByY9tM7CPOO73CxJbeE2KSwOltzC/yFSlSOTtsJOmg65ULN0m1j7WyMegk9is5v6I/U/KpROu9
HP+LtPNabhxJwvULHUTAm1sSoJMo21JLfYPoaQPvPZ7+fOjd2CFBHmJnT8ylJjpZhTJZmb/x7ptg
n1QfUVIip4aSnfchuQgB5dzob0lzn2Q7T8G2dIRi9xh4z377VHcH5JoOIb+ha36L5E7euGX/ixzJ
Vv5oVvexvOkhBUECq1Dl5DmVP7mkoXSKm0PMBexROzUOhf6g9srK016bqMa1EZEZJw//lGG68DVG
VKSj0JqbRxEchPirbfj/Pk0Fsaj6LW0azhNvVYh3icupwV2DuZE3VKuUmnWJq6/l/xalN3d8UMWP
qJOQwUAmyfRtTzDtLPAdyWv2nfjaBK9SY3Bx8mYJfzUFTp1e9hA37cPUikX6fhvWzhhhvtWWlOVt
WToq0bNb/Cbhogfi159QP1Z6caSuMKY/ZSQ1tHxDJV8S90b9I0HbytM525qcvJuOjsCF5X71qidR
fum1D0V+bmpvnVNdSXn4CRXH5PgI/L9rNmnwzaP05iI8pbRvLoZ8XfBRF8cQqYn6NZIQlPldGy91
ekyp+8nd917/NZgPf643IAcqwB6rcx1fF9dpXjpi9sUrj3H1s7C+czDgHrKRXMqTnK+m90blSBkJ
lm5yiOHKF9ydx/AuGOCV/CVI92EZbLnNQiQBm1jjqqcghOMcqSdKadIv0gscWACx/A7dXccbR1CA
scGS97+19Ab88Elyp8wt2fXar6x1vxcV+mzciNmwF3X/IcrUbV4fOpkKa8ztIXoVUlDkMIBz27de
kfCi6trK+vSHgfdPItFRFOvmLz0A92SXspXcS76HbKqMQyuaVObaG/ucOzfXLN6ZpmYcGxfv45WK
EkDlaNY4PHWqx9soatIR1ZnumwxJcyOCpDKtEUPl0QnGciKsQnqvW+2gtl/FKqbMYlB+9KBmheMv
OYj7XWUIJgoyxqPbuK8GfoXo2Bioy5V+vyUT9dE5EF5luburc6u3sbYlpp5v5EKW1hEdLSBtHvUg
mCdtc2eVIcJwvK201wqEmR/xdjHWYvoLO/t1UsvIu5QINJg867na3JI+cYtSNOJqXfFVQVgLKtf6
/4S6y2CMCpaHhsWZ7oSa0z6P1XcLeeIlbPhSj3TWitUEvw6jHLynHgc7hb6/b3VO0oOP5FVyuyN7
pU8OjBoTKVTAFZC0sxZ2Da8stiYSiYwlnOj5nA2Uk818ASF1bUSnYWb9a3QiBvy6CCNUPlB0pLAQ
FGjFdq/64QKBfMJEzGBLKma5sqaB19Whkp9DC2o5HX2tgo4jHoJddKh3CPBs4Bvvbk/cNczXWZxp
yCf4XIzlfFFKWBDeuxhzrK7cbb5pv1pvIUpU+DQEtr8Appu+xa2Rzb6VZwmZVWuMLKi/q5Yj4cIn
q4e+Q8gg/2thdFfQAGejm32wStVbra+nWdxOnuT3+jq0kzWVy+EJr551/Vz+WmL+L4WcgV3kFpVE
yHiwYcyXOP6dcn7/L4MyZE1XAJJJFxIHCBBaPUeaZavb0duq76nNPaOGq3soSgHgYRwqo/XSQrkc
FuRMBTc41bJE9thsnXSDnLqRGph2gu8DT14Szcyotc3tsV2LYgHokgwFAOgFJtDwVAsJFbT1hcyk
E9G1BeJUteHcjiJfwjlx7gPehIY/jiwQGGeLHnUp04pGTIBx1VzluaZtY3UUYHy1yhGDH3w4E3JP
saDGZ4Dao58sylsedsa2mTARadqF5OzoIOS5iU5CXlFnK4Vmh/ynDGdPrO0wkOp95pbZfa+Uwnuh
jtLCXE0zfr6PsGpAaV1XJWw9EHo6H4TW611DAsnOHfJDOb196iz/ldXqET2dBaLT5fmqQlaZkLmi
iH7HHKs5VGgSpS2+l6ohrhSrWRcggN1+yWp3Kcxsu7owe0yhGV1b0I1HI09e4pq6gxX942N8Gg0O
2pKF6Ycxxw+2blMUSYA28lB2lGhFJBk15myllVa8y0JFX/hSV1hcBGTJgSHW8MKZ48QyZFDrqMUl
rHKMlbwW38HnoMxRraVv+of1TnkZB8+3DmzGwllxbY1A6ZwwSoas6Or8MPIrUgEfglozGOWxVHIN
0cIoRRIs8K1oQ7s5sW/vrStsDMb6d0htxtDTgwAP2wlyh5Rb6rjQnNZeTWETHX4VWEiU9atetKRH
KRSh3xdmpTiSVqAmUvtAOopQbReQ1FfngLNygqQqJpjy830yumjtZDlGWbHhkyoJxiGsCokKFFbG
mfJ6e/hXV/BJsOmAO7lOJw8knTaxSeND/JSiYNeEg1PC4vsfPqyMAQkwjMnsfr6Eq6oBVaNnpi2h
02XrhnAYDUUjZYfiIHXxP5TPB7iHQwc4N20CLWMfNQ37ZFhN2NeIZEKCIJ/2QvxVw/hTxSF+3cbI
ybaeQWYOZLW4C0O1fPRbmjC35/UyaVAxdrIw4VZ0JHXmPyBwdR9/PKy2u05EDmrAEkzE3JXX4kRJ
rkeh/qVVi34W15aOJhuGjv0ZqgRzfyApwri9NvAoSDK0csUaNzipfoliT1g3TastjPHa2kE0COMH
OIGiOfcHG5oslEVUzGzITgh2+jFtFCyFR+CYtyfzWiC0uFXNhM8Ay3yWmAc6rixhhL1E6CWfSqx+
iakwy1HyfDvMtdk7DTPbC2WmKp7ZIY6voRcbIirZoc6p0sMJYD/dDnUlb4BISV6ikhIZEKrP12en
J2nRqAjo5SoCceGAsLWUp0tHm3htFZqmyUciQZms1M7DhGMC2cwjtxtlYT3ybtXRpi3QJNZcPD5V
HlTFXtO7vwQ2IAZje9cd7oPEfB698REq74fUBBu8Ng5W3WyKlKKNEO40wApd8uyZ5hdTTDeqOx6K
vPnU+leJ1DEIAX5qm0qG7KQi/YJat0rzC9V02NbUnoFCtpQO/I6u/LBhJa9ao9xORokSLmd6D2PF
ou7V7joUPzt9W2WvADIoGL3WhgEaCKicnDtaB1pLf5rQgt7w2MZfSk13eNfYaqw8C8lRke4kBMNE
F6IqUnLUvnzrsZfQCcPHZbDLEOxqeFeVMWgscBCTOPVnFT8Ffrnus9zpKazoebNX3LuQZpo7+LZC
90ik2peJgAP2SRjtgqLF9hlqWdAIa6GKt1i23CntA5fqtgciIlMsDcryFWuXtxJAnaUJr63S3mdY
vN5eTFfkSEhwLTB1ItRm6UIMX/Mbxcdz0oJQiL7ULvxAAchWttoBgMgdXkj2IqlwuoPOczmd1MDE
IURBexAhuPOF5ZpDqkg1LWP1Ob8HdLZqsGhdRdtonzx1r+C+lpby5Uo+DzhLHg3BDYtKJCB88r26
rl/N4SCAvqUOlaz7dbGHI7MVuk8t/959XYp+eTAQHIugyRKJLHxuD9eiiMK7xjDRYIz0rdtTm+tq
6a9QVLR94Lc/bn/Oy9PuPNrsbJCQ/elr2eJK9h4GtUJhhsJrbf3jDHmKgngn5gkIyZmzJ4XfZyWC
DoypCURrJ/TjaNclgMSYY2Th7r/C48UVCMUB0jr8kAk4Wy1t2ZpB3ph2mbsmragQlVm8CkA3lChU
1qOEA6/YUwDRBvElSr1u19boCGsqmm6oI0Qba0A2OTfU6P0fTzUSANAukPGB0Dy/wbCWSE2r54e1
FYJcLZsczf0033L6awvzfWUBE4o7mUcw0kFzoRSv84WKyjT7Mp6AuHr1WuoucJIoQWmpn/im2eft
wV2bdlOjyITSgcwVrM6mPRUyrbPQS4bG0trNQ4TJgboCVrWqHQ2qL90mB5zv+nZU+fJq08+iTn8/
Sb20YlATMSTqZDdXHUw8V16svygIrxG1rJ0KCkCxAiyyyZ4yO/6GIt8q+549UlWsFw4NeUrdZ6cU
OiWijgmsRA42P6XCqouF1tB1eporafOtomy7KtbCuqVbtQJXskGI2129HeRdvO2e83Bp3U+H0kV8
neQIgRooF3Ntx8Cv4F6b3fQBOkeyAwdctmrjIubUW/fF+nJ75q+82rDg+jvc3NwHVmIlKCEeauG9
9ZoDPLPTTfaW78B/lLt+bSL1vgKg+igvlP6uLjQDr07UjvkF5N3nn7ywyi7RkKnmcB4cneY+DcYV
UnbH0uls7tTM3aCHvrDQrtx6BDuJOnt8hwbw8CHHDNPfu9toR7sGKb8VIB4Hr7iV+1VAaXAh5vUV
dRJzdjaDHR563WCk8tYEhLlK7YE8xXH3E4EfmMRbTnBlLb1ln4ntbcYly8Mrd8PJmKEmnc90p+hV
pikBJsrjNzc2Vi0M/ATDkYWVNE3dbOH+caFiyWoQhubFXL+QzbEvYAvJ4QF/D+vV24DVQ4RBuZd2
brpG3ilYh/KXwa7Xy+6RVyiwiD2YKu9EVZ+ItrMjpK9LRIDgsHGE4MC3Q0xwLe+7jb4R75ZcZq88
/89jTTN+cly5tWkmLVpr7NHyHkvdPwVX9Yu1zezh61IicWWnGBSkeNOLcLD4V2frx00MV3RHfaqS
x0+g9LfJFr+QbX8o9skmPAavSxHly3tnSlsmL10yQ/jgs7n02sZKYi5A20/zXa37qMtiJMcbXAyT
u7Hpv2l9uvHddh1ibQJ0cV/mAADMbt0AEq11utfYrykInVKMWA3hl1JobaH70pTZui8xsQBb2Be/
3eyrny7x/K78dH60QcbAC5qq4WyDK4qYCBHVLbhV3npASTBBpt/CvCXonqrK3S0s+ivhSE2oTzBV
BkJXs1PMi2Or8CLUqQssrqWNt+u20/exHOblh7lyV4kNLyTeav/8mjKpeFFBFtlsKjrA50vQ9PLY
QiVZt4cDOM81tt52cTT3VC4xllgZW8WJbFS3IDHdTzT6xYN0WgLnu/08/myJNEqKk0tE/InuOtqK
XR0FB7LaF2kNovIIXGG7MNXTiOYRSQd5mGJ1ihLK7BhTxUKJSVlQxXptHDw9dlhJUKEu7MlQmmGH
a+Tdb8e8zOFN5STknxL7yT4Xxcj1KnAqtuqjjp9ziNKbzCfZjhKkUKErC1Tby9sYMWeZz0mHj3qX
aE7JwUnAti0QBlfouVZC3JHF+4V2lPNQfOoGP/pUSlc1acfRyQLJLHib1FT6BmKfqh8UZIztIVaQ
5WRhmJ95IKJ4L2lxwSsdK6eFmbn4/LMfOlt+Lq+AtPF11TGyfheFIh72n7fn/jIn/BMCNXiZspyp
XpQ7kpEqOeIkUE0w7RGe6+QzAbmKtj9OR4+6B6y8+hpPvIb4swPinCbhXQIIJBORvkVjVRGBh1Cr
qMkmXcVwWjMB5oS9WvRdAdV++9deXj/Tr9Xh4+JEQdY4T2d6NU+yqtVUp0kSR1eFgz/iViNmYF1B
muYwpqTgDknHbWxhiJPEC9X+yxbnLP7s3PP8sGu1xsJdfNXa1UO6aXc/jGdcje2AjEZfqh5Mb/Wz
zTiFQ40NmRAVK+25DkI0UgnKa1l1ukO+B4t19O6zPcQO8pfFo2a6327EMmYbX+yFtGIlUFi38z20
C+ND2yA7tI5+udRp4pVoJ5v0l/xXzSkA7mghfbs+sxx2k3gVRqfztpBleWFpTkNtN8V32fEOGD/s
zdVgg1uwl8skF9naNLMn4WYf0m3EWo05Ixy3zbZt3WyzXt3ow5IH+sXRNgszTfrJSZOJfZNbIhAo
XYR5mSZHoXJhGh47tzssbI1rZ8XUxcPiEY9HaV6JDYNRFUJEBB3vvf9QNtp9sfYclcWyNh/9O+mX
/20pgbk2uNOIs2M0xqg2UbivnQ7yRah9z4HRS9V3EdehhbFdW5unkWbnoKBGkdFR/mBxDMhavwLo
grW0otzkeI6+x48JaabCjr6INsya5Wv4j2rwbHPQGBW5D6mlU2+a3cMooHQSBha607dlAIZLBelU
VOZDrmipY6RhvS5CK4BeGJXkQ3EW3VliKe+rMNbzle5FxXdveuyqbdVauGTASJIiU4mg0jbC25hX
+fug6/1PV6vF+8ZQhI3Rd5zCOS2MhyIpUA1EVgaShGVgdxLE5WM9GMqdVLcyUNrIh2E9PbZgU2yC
Bs4X3crmE4iiRaE246HvgdxTo1DaFQJopCSSo8OgmeHGGGPw4cIIoJ4FmoM7R/c9GsRy3w1UVL2k
qp1CLoVvHneCkwMUOFpRhuZwA2urFftqX/at/CEJibsf2qh6U3svejfSPnqzcsPdyEaQIxHlunH2
YHgtdra0fPZGFrsHoCIRyYWFwotjaGUvAoF1TWjPg2tshmYYnvSiqHf022pvV6tmWWyCDsVyl5F/
7VS/OeZ1gwtB6pnjfd1pDTROwQRmG9T1QywOUFECA7SYZHRCu416DAXGqlFU5Kki0dirw+gdY9eH
rVSOZYTwQah9lP0PxZfLfYyAF6m4XIIwje+GUu7APqUQ/M1KLmUaEHL23gwWRliiIYdOWkiQKRK5
QOUg61HT75tEo5ruDgWUzswXH7LWEuGfJTFbxQX53fUl1hyVyH229hRaeqCJvTGEqFFEd0WoJNCw
g2FT4xrjJF7U7ZBlb/aF7JsvZYwTS+bh6qeZvXaozAE1/trqQMx5EzdK0DFqKQ3TwUor+ZnHDbo2
ctg9doKRtsgLhB1Wm762NfoeBzYf0JuNwTng5nysm0ehCqItlGIEzIe0hCfXYr6xojGnv2tZ4b6R
iYtIDgyDXIO8k7IaBwHV/CpHXmmsw9GXiq1An/hrEgbya9BnxtJLYDqXLzeiCkgBfyNDmusOtkGA
6FEoao5STQwD6LoIGGymEhZMlnxYRzArcIk49E65yv6L0saVU5aD4O/4s4NAr0rXDF3id53huMb3
PvnH4ts8cE4jzF69RlHzum9g/pVF2Ow610NkYojp9idFiCVOLAEwgExdacGS48flg5vQEqAMrECo
ySFffH5bYZinehlHmtNv6nvVCRzBEVOKkuMa/ddtly+kN9fm8jTcdL+cXI5FWyPF7RIO06onT4e/
C22oW7o7Lh40s0HN3o5pn3eVF6h8sfX40duQP3YwwD77dWeHd9ljs7RCl+LNMosArjFwTkbVreVD
vcdrGRHJqabp78ptelzK2/5Up+c74nQWZymGAOqhaqZ46jZ5iPfhl9G2JrC+voWk+jJ8r6Y0wE72
5QPUpX11zxV5QBjhCHZ3hYHPOrEzrGx/iHdL6YF05dY+XU7zjFJVclGF1c4zy8HLr3Pin9Nv6b1V
+OjthoeM93vp0DY02bC/PGqg9kLasPApjFkrLFEVGsd/PkW5ortHZaxf0VBYl1gHbuUVNLz/IldY
WNXGLCvyu0JP3Fievod5GB7g2drWt440FsqEjYLDcua+NMzp7yf7KLc81wiVaQU8w9ywi+dwgysl
JogO2fOHiIPLwsa99oA++7KzU7AdhzKSh44Xye8UsPuOMtUGRUEqE7VjHfLfo8NtvVl8I0xTd2Op
G7PzSUjNQgOzrTkjfpI9hp959aNtVew06lWhfI1rJEJ9+E2/+/CbgJLM7eV0UYQ6P0iM2XFFzj3G
8RTdoivtAoFOqmdF+hgCxFMXcK1/qiy3Rjo7tPAbMpMiIlYqUKjPJachoYmgd6R0xPARrsOjKvZY
bC4+Oac5vBV5dnyNyegaRUlk7fUjx+/8LrWzbfaDHkWzjR0tcl671WLPeunDzs4wN6FqUEwXT7tR
AK1j9rkZnijMbCd/As3bFQvv+IU9as7euq1ZmB7vQ0D3yVvvP5bGEqbqagAVWC1y7oZ8YZk5yki/
aPSgnQGauwpll8ba7dV4Wa+eluNJiNke7C0wgoOv86FW6V4/NFsoPba6Kp3gqV5D8rHN9ULEq+fM
ScTZ9ssKMSnFhJs0/YDAcEgOGVbodC3HtbAtn/+LZsPVtXgScLbjWjOq8s4lYPvDWI22/stzjIep
R8rpveM6XS+jGa68ac9mdbbxLCVDqtYk+/IK1e6T3zhUwRh80ayf/5+TOdtnPHh6uXQ1zYnep6Sk
OQbPGCKvpl5g+dK+LSmkXquvAG+hCwjEFwTe/OyUlFoJ4qqWSUvEdQZKYuvuf+jIHK/wCXxcFp29
9u1obiATD7IQfMZsfGFb6mPYULosvOBooIs0iMOHqmpLZY9rR8dpnNnRURvDEGDFQcPGkTbNS+C0
O+MNsvw22SjCaqmFfm15nESbe0b0Bso0LvYNTprVuKtrcAyz6KeQNY+5227+hyVyGmyWvpRuTDxx
Gtpvc2ttxrv0rl/nFOKk9bTDlxQVr6b/p/GmqT7JI4wmNssKSD4VJN5/34EgOAb62Y64ke0BfYCl
E2w6ZedXzWm8Wd4iVqaACiGTqUTmNhjMu0KKfnZjvUVAEkkCXTpKtfuhFsNroZpf/pfJ1ZEhnqqr
HPWz9Sl2WOGB8lQc2NvdGkDaER/UtSdgjmNtTSyilrJRdfoXL4Z7EnG2UtM2w9WwCxRHo6TxLMY4
pXlBVu2DXg8fgybt7DbMcmoDqFm5Flx1RS1T7MjjRt42aYM44OALLa64OV4ykaLurN7MPsag0e4y
uQ7fDbxHv2pBrP9KsywWN54qYqg4dFlPOQHo1EtuQgKj0Nzf9UpXvwgJAh5Zk2r5OmtqlKmEBoWS
2IjiVROp7V2eN+OdmRX5m+9nzTFuatCJuVY+1VLh/Qr8HHC9jM41N01acMUpibgzhTqIVnh+5s8V
lU/0hOL0pzuUyUKCdH0uzUkuU9V1XZld4Iaaqk2WqTKsOWsVxD+plsBeB4HYfsn1T8UKtreXy9XT
TP873mwrZrnuloM/6WD0BtBBUJvxXW283w5y9UpHEZ2yhg5qV5y3oAf4sp2eVZiQ010oBls+KPfe
If5qoKnyggjiPnlc4uJcvxf+E1OawxaUNHIj0yUmz+PNaPtrod24NmqZwG+s97KxF9v613Kjv0cJ
MPL8mAGbWbmDUlNfeM9W2UpYKWgwANXYT7c6qoJLx8zlWoGXg6ouXw+sD54l5/HEJKlDSpUKJoyT
CFXwEHg0NpBCIluSBqenb7SegD/tC0/CDXoht7/qn87F+b6fOEgYaE9rFUz2bN/HRhI1eogYi9X1
7beiLuFWVZJRfmhmlt21XYWOYJL1gI0DWYC5bvR1h5zcMLYNNdFU3qehVf7QrJRDwxqaakWJD9G8
tMgDzivR2Ci4Y7+UOirWyDL69eOg4F1ZlglVzhahFh0zPnQbXXETSQk+gqXB+MMufigE1Frx6E2d
SmtGR/aQiAeIFDbpys8SBYPQEVpsV1vvyNDV0VI6OV0nN+Zl3mkmu0OUoKun8gAZkL6ammnjdsLo
+JgELGo4X7ne+A40OUGp64CT/oCWTq63zI/5Tw/ZXY/lvvnmb4Q/pa3iqadlsLjqLi+3KRpnE3uZ
5TfH6TTI32ZlhpadsDO30zY2ad25d4G9dK/8P8b1d6QpZzkZl9krmP82zdS46xy8PmzeGvDPQCdk
tv6X/nJ7Of+ZpovPRqN44k6AAJofvU0saOWArIgjbgmnr3Ja45v6bnzu1+N7+TK+TdYv0uftqJd5
F7N5EnS2h2nWN/CLeLApxs+xhue/qaRfJeYSt8NcHvPnYaYlezKVSihVldwztqAE9V+iIPpWhQtD
uTz+phjYKU90G3hEs+MglzLofRmqfQamudCakcIZ0Pu6PZDbQQA2nQ8krdOqkybHkTE0NoGMES0V
+SVG2PWV95+hGPOTfCwGXYi8VHbSH1MKZew8B+kl/Oed/wZ7dvXjgC0DFYxatilOYz79OD76+b2M
xHvhD4+9jKBJIqXbTBkXnhTTB7hY4Cdxpt9xEieJilpSJUFxwn3xoNzVO+RRtv9FofiynsRCOIkz
27dCE5dFzxqmUJg9AP66679ETn8XbKc3YB+sRRjasYPK1v722lga3+yJa0hyAbyZeQz3eFhs213p
YHy7WQpzBatxPr5Zht2YSqvEJAJ/shl1jfTa24QtBjL1uvR0ubY0wA0A55mIpaCTzj9Zl+dx24Pg
cgx0ZAbEjiLtV9f9vD1vC0EuytliUClUBmQnp2CuBOhYg7Xsc9G+HebqvJ0MZl61zoqGlqGe/etF
q/6CHXzn7rJ9sQnx0FlYC4vBZieepCXAvToGld4Hu9ieMHV4Ia5QHtsVu4WBXTuUsMWEaQDXmExz
diiF1qAIFca9tJegBbVr8Ughc6Wv4oD3rHDoj8tv2mu532nI2b1hAdpqPBw+KFziKJ6+j9qur3+L
MSJPFjJsXxZGeFkho7N+MsLZbPYV2i81bAsHo/EHNIdAkKLxuJlymnK9fPVfks8n3vFJvNkLutJ1
P4pDT0dGJMHiqC5GE9CxMig/O9OrnqXOokFaDIjfl4mGIB0avbTEK7S4rWqgsgULwbUHy+vXeivn
CYLGcfGX2k5yWVmYTcI/MCOyFRaG8cHLpORZypUcQYDaV+W9yamaLBRmr52JpwOaltDJ2av7XaPL
0wQa6m/V/xV0j7GAEuVQYX0eLNyRf0yZ5we9pfH4N8WpkzxnvQ/uSDatYj1W2rqDCNtrjvTJb2mj
rrMDUIU3WuxsBnclHUuqAgblkCmtah1cM2Q7exx2SxVWZVoft37R7Hsqo6H2fi9NO6R7xzV2kzhR
9KSbTvKGErzE/Zr+hYb+2joiGmZnNuiBTfmt+dofsd8qDxD5jqa5yVAS/ikskGSuPE5ZayezNfs0
boqYclvx28yj9xLcpZuJySZ9U5+M4+RcJe+Q6F/YTtdy6NOQs5sYdYciqCFQUqb33QeljIQfWZpU
YCI4YVD79kv06QSEtEE9wGOU3R8K1sMLFIorxz5vcVWBXWbwiDRn19goKXHQK67kpEP1fTSEl6IT
34wi/Xl7sFcy3LMwsyusbT3XyxoOYjkf13H83WxQUBYeRtlbWPZXXvzaaaQ5F4X12JtxXrG2D9N7
wfQe4020RVGJHuVoPKBQtlA8uZYnnkWcncIV5aRcnBrB4fCQgtlKH327+YzKfbbvt9FmqT155RA5
Czc7hZXUUlqUkxSnct3kRRMk+cX1huFF03P1ySrN6Cj0grDw/a5kVWdBZ1s3iYwyj8qO7MaTM3yW
kjZfaX3rqet4HMZDr9XeIz6O6YNk5jyzq9hFkvj2Erpy2fETDBPLaU1R5LlcQjiYgj5qA0l/uRcC
hO5TJKPRmIzQlrWKwhEQ37wd8fpM/x1x9mHNiTfvQdFAla46luWnWISOaKaISPmbIE4XxrcUbfZd
c5Etkne8nLSVZdQYbIBUDdfYfK9RfrVvj+z6dvx7ZLPPmeeFgVzaKDlqnW0LNw4OnR70wDjF3G4l
wbkdTb766f7wQCgSmYo+S414boqtBi7WcY9wwKtq02er5p1i0GgnTrHFu2NfQl9CBa92jJepx1ft
o4+uWQN2an9P2QUchCUoy9U5OPlRs6/bIXnSRG0rI2poHlnE237I/oqSEGSStTABVxreHEonsWbf
VjKa1gOGrzhm88NrFVS6cVrpw3UZmuukSzbacBxxMND0eCEDnq6t2ZV7Fnj2odtKDIcs9sgQcTNR
rYPqLbANrs6iLKEZAjIXw8fZLJqjXuj9iJ/TqIS7rLTWg9s9ykZ/NI38fxnLSajZJIZNGPW11LAd
/edSfBNRnb+9Tq/uwJMAs8lCDjuySqXmCY48OSLeffse1l9DiZ5JXC08w69+mJNY099PUsFSCbuK
1ac4jd87fWWCuKs2t4ez9Glm+QXoib7XLWrfIT5KDYWsVt+jQrGmrrAQ6Q8h6mKZnYxm+ikno4mL
IRXCtqeocF/eF/pKdFjQd8W3dofrvLySeRarX7W197HceLp6/SI7Qj8Bj0PjQrkHoQuxqrtYIatE
dQT9zi1KRcaq26DJuPPxVtrentZrq+Qk3vweEvSiCrjlELN38Sh2TUyJkL6VRTvWX4u6Xzg6po80
n9nTaLP9lWOAm6sFH1HCF6nKMgeY9spyh4UL4fosIvU0sZVN0NDTqE++YGRmqR8ooUJBN98r95P4
W3o3dUko6i5iuq4OChYWQk+U1ZDLOg821DUI2wo347ZLdnmKyKzvhGK+cKFe22LoAv4nymw7p4Yv
ZAVocCei4IWjBHK64ViPC2t/aSyzjZznbl2VZSE7cYFSbediJQemgtfo7VV3SQCGtUllH0khWOWs
9dkWMwQlLsE408k6aF+wlNlIdrmJ99MNGr7q4cp4s3i+iZvwDrJ1uV3Mcq/d4TBfATyAeoDIMluI
lYdEiib2UyetcyoqejJ8Rfpa6x94dJFcI+yMSgv1//ojeFzqAlzbc6fBZwvGiKxhVEeZ50PtATKX
Dt2I08gQ2qmRwxH1FjbdNJfzTXcabrZyhESrqyynly3rrnAswYOjYCu8tLXqPw5FJi09Pqef/3c8
Cv/oGKnoV05yQgg0zGHfWlcKgysgPlbb46beV9v2DhlmBz3q52Vu0KwodhlttmINMw9la0DUSDcT
7XHih7711ER2VpBZqyJRzDfFqGOnqFUkEqycv4Zl81QopfZ8e02fL6l//RANDoGIQbNEy2o2zX1X
Jhn0BNPuvKMrBhs1yRHJWVWY8oQx/IDSXdhE53v13wHZPIZOo1RF0PD83PHLXIdyiPhR4xsmIulD
ca8r+aeaLurYnZ89/4rEbYSUHK1u9cK/OBUHI2lVhPPKoEF7oQrSfpONeBelgYb7g4+Sd6tmEVZU
ebOu0tbbl5pg3dV+gHQ4BnErCYG/tY7fw+72nF+bAtAQ00+SNGiGs2MkRGiqUL0ImL3shWjsVzr6
4DUaxA2KSLdDne+if88B9zGnhWlN+mvnsy15kpgVRYsYhBs0b3ochWgBZ3SEYiPDIKsWLGMBN3El
oqaSBaA7AnuCpvR5RJzVQvho6Ghhqqw15QoYL6zNv6xgoY535etixG2ilAcRDX2T2TrSlMoK0OTE
or7xn0QV2Hu+pP06u5D/zB6LFAQP1EjRpE53PpbQlHMMBE0JKQJpIx5xnWwp02V7aT3+Srfj0+1v
pZw/8P8dblL61AwJWbU59TQWAgn/3NTCk8AsX2WfB3br9sJ9pnt4Srqa9egWVg0JNss7J4DSsB4p
P9+3hSs/R0UKShN+8BZ6h7H309AABdQPG3LCyXnIxAakKodtqyrFXvT6ZuNHyCnrgtk9pr7s3Qum
Wt1VXdtBiIqyTVIbAkIe2ObR+8db02gx2uxG4UuXqsW3PDCM+6wqflU0enCymPbOMAxUlpJ44WCe
H1DTq2ZiqKIGQYWMNOz8G7QNJea8K+HD4ioURK9dATV0eG1w4lCgy2NAcvsrXBzNBNTRK8KS10J6
gILcecCgGdpU6/A/EPGaQxmhMwbQTUKo5YcJTPChxq6OhR9tmt+d6qrvua4a6crr42qXGW73evvn
zAq2Jmfk+c+ZDpOTpLALBS3wCsFyUtd0Rp6PQsDGFYQSc6PkRU3F5zGixDU0uJfRj7dQRSuqu8nO
HMnVbStljhXgh0OpxMQkJw9TW7WiH2YfYYMTHFxdv8sxt4XzDMOvWFnwHtvsQdeSVZONa6Ms8NjJ
Fh6RVz6pbuoTBYl1Lkt/0qyTIZk4+hqKL6qo5JuoQPm2FiJVW7erRsOc8qu6+Ki82MhcNCIoX644
ZPCQRJqduFrho8ubDgKJm3zQNlM1cviJHr4j78wHYXP7k81PwHmwWRrve+PIJvexViyjdVlS9pQK
u659u4JIcDvU/Cb5VygLKRzgtmSms+PdV0vRamQWRx/dV22Cx8RrrWgLd8isnDstQaAE2IbTU4P9
e/FU6A3XKwNLZPZIO70dTlUgezE/W0tr9T74v+ydWW/cWJat/0oi35nNebjo6geSMWmWJdmyXghZ
ljnPM3/9/ShnVYboKLGr6ukCN4EEUhlSbJ7DM+xh7bWulZXlsWpvsQMlugzzJpnfFvbQe72cyyIw
7DjR3nhdr3Etj93l8BY7DPoiKYaeUKBK7u/ry3Cn7WQXlbe1g+XXdfF+GheLsK3l0ahk7FAh26ql
jiYGvVGoG3jjYOdysa/L8jKpOKiHzMnIXk/Z2SRFOxyVXTVBTLi6ERc5sV/f7GKpcpl4xVC+DT3c
p2eB29nxQd2ugwDfMDvH7vVykucz4WjPt56VFn7NO6X/QnG0Q+UOkNJvim2FGvglqmOJG7j9DSJw
jrk1vxVXIrxV5zVAZNGduUj6A6Kf2zXyqkVr268TsLhdRDXIQ3U+GMSz4abeTFsOBxcxw1c4w1yO
xMi+7y7Qnd6EO91Gk3ijnfX3iALTAA5Jjk32+2rY/SOh8l8vw//xX6E2S0Y/z+r/+W9+fsmLEQbI
oFn8+D+X4UuV1/mP5r/nP/vHr73/o/+5Ll6zu6Z6fW0un4vlb777Q77/T/vuc/P87odN1oTNeNu+
VuOn17pNmjcjPOn8m//bD397ffuW+7F4/dvvL6B6m/nbwBdnv//50eH7335X2cz/dfz1f3529Zzy
Z+5rmr9Uz0348tun16L9lvAf+Y/fmuD1NyfP/Hz5Ta/PdfO33xXpD1gMNQ3AHXwLcw3x99/61/kT
Sf4DngKcB4OEtwxCk/eb5VUT/O137Q/o6OlggeMYz8LElfz9txoUMh8JkvLHTNsCHQYiDRJNNPLv
f3/kd+/ur3f5W9amN3mYNTVD1N/vfFgjEebAreMbFcp8v5BsdGbWCcJgoU6lBsjf1W04FvkP3KbS
OJ+iUhDODKELX4JmKPMXVSq17Awkt/U8aj7qXZ3Ra+EsNYy6HmAGXUpFFGONvkTsNSy9UFVRn6qL
4sIEGJBda4iOxBdT6Fn9U6XkVfQ8NKEk20Ok1cKPQBDianSkpBe7C/rOp3hfD2iZ+nYT067t25rc
xClgLpCjXY0ILPz2N16t5OYhzjuT0yoZYzkrbQq16uBopV8gd5X2pkbVHiKqRuns3K/DcBPLTQ/y
0Sjb7EsbgAARXCHsNNNuutwo+tc4jjv0kno1LvEyi642U98xpEwHvCqKQlYBQ9VKBMlhgfR1lEwF
QSQRtymHVkSKHL7ZdqiAuapqmCDn5TeihYKQbPnP7aClZY/wuB4iI6knaS+PqDsasfoa9HJm3mT9
EE8IU0uBIJU2Tm4CBW9nZHVGv/0AL8JV1xbB8F3LuxBVlMb0M/9TEIpWdtEXeYXqoyz4I9GkkKnq
d03vlNwZZbGYXjq4hPRw07Rxaj4ZndgUL/DJTi2tI2WqepuGxur8s5oPzXQdU+22LmIfefAvbWgo
KK22xKzKS+q1ofDihZ6hvdR17nVosuu5UJ9PjS41t17bU8qwPaklXwhpEF2DNAymkvTVILWWoY+b
jpUBECWw6gs/U2OyQVVdI5FT5qBvFHI3N1aeG33Q25kgI1PYycHYXhTxmBq73pwA3tM3IEPrLLZx
OO4n08+VczWZ2mmv0SpoPfaeEKC+qRZKil69EEZislMnE73uTWyYNSy0I1i6fd1GFXpPvRQbG8I4
09hLrWIKu7LxLe927KWkOfelpJDPJX2q8tK1WktJN2ZsNdlNo0zDCN9c1Se7YKIAj1iEVdTBQ4xf
rl0LoRpKOi8ZLbWDH2QK8c9Ulkr8NERiRet+mpTdj8qCjfIxZVfW54XSJ1IBWy+9928KNFN5EdQc
/3jvfqhl97moGoi2ysbU3pZW2kb7ftKrVLUTA9knufZEZlhUh53QaV11ZsQx0nxNk6DpnMK/aCXo
LIMB2QAPNoUvTdAnxo0AK6h/l5swoGdIOdaxB/ajQwhLSwdjoyNCTAYvxfXN9FG+UotJli781P/u
tZKCLA4UUcHZYELTj7pzLHiHNuwHf+OZrIHGMeUpa2NbJIy3rqVqaPLbTg6H6EFUPESX82JWdCjD
1tdvJJ8osmM/y0jxBkkfDme66sH9hEx0aiqbRKXk5rLWGmBaWmNlNFT7EqJ9il8LniP2Y5zdjSFI
/sC25BT8pB2VJaJifVIp4qy+PfjGLuhED9rWPBW18FqsZa8ntay13UZOhBodwcZI4h9tM+niBqxt
5Eu235mV8Y24s8spkrA5KTf2hZgbnSMJAgqM5hTVDaJjUpHqMcKFAsveKVrZKBClgqtpYyS6qaC3
rnatcd5MXhF/GqxE7BVH9YMivZ+CrJlAFJFpqlWOIHE0SeQ3gb5tvHLsn6N2rBRYqXMO74m0fsbC
sc1em6ora0KrG93vvimU2oYXpNO/VaVXtT/iIi/jJ0Gh5BI4g5SEcb4L+9gKH2pkk0Ji48zKLDuR
NF+rXb1WJvFLWU+62tlFk6sSiKNOx64tB3Uw0zhKqax/gysjnwB0qYWPatKIOIuKSJQcEk0gq1Xp
ZHf7MZUQa/WmNO1jN211kTZhZT4qUF6H4ChBFLqx8ibYNQXLDE3TzhMrH2nucBw/R7GiR6hGcv8M
VHOTIqMvqpgGaar2Y9nHwjd6B0q2vzhpXh7bJCqK7kaQ9TG7IAZoYQGsYktoN71udangSGJR6ujD
S+2AgOHASkBFvoyK0TrTi1Gc9s0AcfgXiDNFbSeIRW29ppOVohPqdbHJF9dNUiG7SaEv1NMOwdCm
Fwfjaxo3Yrk3ZijYrR/QEoe6WJ3ByWV6dDlogxfuieEDFIZkSEBRRvDl6MFsIt+8baSOu8TlaJ9g
+Vf9cUKaE9UuEeFKyuqJ25qVInAw9FbwCR4FUksosvNQic3F7Qn7VurKUXaGRhBaNzOnqtoEolCK
mhOUlYCS/KgKcsQ0h6JpGGd9ajVme/BMFU+aJsegEaDDaQddOg9LmWvcFiDRgRagq1s0JVvRN+If
Vi8EiBPGijLEL0NpBPQk90pUnM0tF+JOS2r0y0tz9jfYxUbf7QytK3SUbn2OyO0gKiF7Z2x8FZoD
eTKHa6ltfQVgjVJKvPMKWZhdhHrWdGgnbqZ9joqF05W5XpxJXWhAVDrGXRnaVhhK/kHN8Kyq3dBN
YvVMKa2XL3xdjBHBbrO0v26MuBNuxNzyVFjalTQnoTAmWTRO54Ms1sXOTFKxVdAWFcD8JlMSI8Dd
dobZ0ndX9NTbeY9SdJOAPmpeFEP2M6h4fZ71Oayo2mnwwKWCGdsG12n7FIYWl+WmjuNMfBmtrg++
N3IYyWjXNbAC5Q4wXIufLGGI4bExBSXlJuOvyuCy0mSy/jydGcmHHOEh1JbDcEjvsiqRBgSZhXJq
HDRh3WFjghh6wAEqvldBEJU7krI5kqZ6yVR5JGidQQgmw/bSJrb2ZQFy/54soZ4+0VqUVaITmdkg
Z2glh6X4VImwwKMIb0nebRVFfbUbO6s29uhFdzEsn6NuTA9e7s/sTQM0vtmFWgHRtUWNLppZ+pB0
3DeWXEVrRUZbXP805lWRa7amVNGl3g0SpBYhdK3wUIWa+jxxQHnO2CJzATleqPSPFJon4qg2Rmsj
Q+E9SUH0jqVYPbG/huBAaauWvuS5p+LlgSQKy9ZJYVgwr2iX6tPaGXqpOwSVWGRfcl/rDeQnh26E
uMgPWsk8pB6S7k46pE1PpasxQVbJCUSatiRHKKxDPRwlos3Xe92dJk6SLNilKXbquVZkCMKKgRAb
51UvD7kDyd3ss2XkZW6Kos84IiOyndbtkFZadmUIsilc0QNSTDdc45WBVqeatf2NZwLLO2+yQSnw
cvqKY3FMhzC78ymRQJPJ2mz3xhi1FYoFSlqVl1qXJsNLnQtR9DMx9/9DtN/lWUnin8dod88cO7+d
Q3JV//acff/t6rUL6+PA7O3vf0Zmgi7/QQsPLUogxuA1oxTz99Bs/ohOXwnUAMU2qIDmDP6fsZlk
/AHhK0XwWWUAqTzjr9iMj8gbgr+fk/4WjBjWvxKaSQsGGRieKLfDgG9IuICcNMsCiV/DDo/vNtFn
ililqW2BsF2ZoQcpZfRUs8zqrtxPY7yzEItQlDC0x7Lc47IezA7150reKYiYm0l3LkvpRTNFWwlh
mUFvQFiK9pDCF5VLN5n1ZAK6VFvppkHYVgpwQ+Vg08OjK7XTTV3WmwL6ffRobF1MHY8rJBDNDZRp
33y9u4Jb82uBkw7lJXqUypDthFJADwnuF0NAmTQZ7iCydNvhXhpMB2UE1xOSu9GkZKGFrkLetxk/
AerbZ2rllhbtM0W17zxpR23D9gr/UzZ1h0zFD5EL/ybsLc2tNO1cqLpNqbxMQfQS+KabJZXdBIPL
1ek2vnQQx/LA2XutGaOT+8aZGX3r+ntoem1CoNohVz1AmRW2m6kZpzkRao++fGUm1qeOeEgQpb3Q
+2dtWJ5DvWv7hvVlgkmuI+5LZGXvhYGbC1w4fidsWkiiTKGzAd+ir23ZRSVulVx2Rd+/boecsqlh
D5Bxi3W3IeLkqi+2UaWRuzZ3aDi5R+v9zwD/OKA/vWgo/yswHehUJxYZwzpRpi5qREQT3HFEg5CM
KMwYL96hdOsLGOZpba1sGTIei5Nyxfj83UeJtLcFCxGgCgAB/4LE7/tEWjG0eREl3uRK+mFILsbw
KvdXClHLBOwvNti0x8k6eq09vbIoJRh3wY1GkwE10302F742jGqVdYfb+dSg5gTO3K1GnW2Rh4wa
hDdrzxeRjk7uapPu9CBx4DvfeUp4kSqDY/kBmtfmZshHt9TppG2QXsmqfYmwcozqroc+WIVQajh+
04sfRiTs8zbfREjfNum4z6jpwzdsonwuaLVdGPBUZcKOUaLsXG4aGKZzb/gEI97nOP9UtY+CCdA0
sCcQblLqiC1C903h1KOxEY2HPPyeatpD77eRrRs1FVzfcySpcmU1cgO13FZh+hzLst2I0raQQfeP
6iEPG3uE/7YX23Ny6W7stXeU3u8IeB6iPHAKbmMpL1nBX1tfjWeevqcA7p1JbGyCp80E92PKMYFC
2g4QMMXpVvkk6NWFVjVnbWZs+lh1m8C6F+XgRm/DC3qAEb2rTVS2Q9PfdGr70Azdd3GMPyVZk7hw
kbOPavUi0T/n6YAiT7ITcchRp0jv88jb1mhlGTIzliE9HWg2N7eLI/uEJ7TJ9SBALPaHLInXlew/
m/70mnRtY8OCiIoOasljWLgcXRfRGO3kprjOK5M649dEuqsjmj7i/obk3L0hyi76dk4aMfpGvi35
i2lQL5jps1oF39KrtBRrdiuQEc982yjpAjRVpyyRfZcVd6qpyYKtvJFCDjMKhMHYX3RD41I3vhr7
wI2N2JmLmCmgmVZHhQIvM00hzBSuvQFB8t7nPMkPCRJgVRvs5iMtiLvZbT1vWjxmRARhixZcr1cP
ht4UNhW+B/z6/RhkcHFyInZ5tbWybGuAmihQPLL1QHPRRnoq5fLCK6/75lmOkLg0RogDUcEe7XLy
tCtftXajL96XRroTMs/1USO3cA9tlGZ2qdEXLl4cY9UdIUtttZFxgQqcGuGT4At7hTOubHoHgQ+E
uItntYwkG55GBMNBi/UIjcHHLspE5wC8LJIXTawcvLi97jK4ldC3LrXwTiyoqUQPhXGlBFdBhrsX
+RQHBdsK2jONem/ML4id9OhpslN0Jk+xFY2rBtrIWTo4GnskXfytIqa2JW5LD4FxJYNhAr4gRCiL
8HNC6nxsH/opZ1/KbgMgi+jchjke4W/V9UXrjgjIFmS6wqTnwSue+ilxCvFGCG98w7dHhKJUzfNt
uqo7pwzh6R/lYUO/xKbRFHKFsoOjYAcxStji56YTX1sB0Xs1PbcUfwdB6YZOPuKj5o4k446GBPJZ
xk6I4htY+m2ropsZ80aacnUFd3HUnGcRcs8oZY1D/PPY/pfcxf/XcvVzLfqf+4F29TyFybHjN//+
n36fbP6BhAPpcx0OKSg6ZvKTnyl5wVD+mOuIMhl2yr8wpB/n5GVRgRTeQBqZND4u2V85eUX5A+Ad
fwBeUdGBs0j/kuO3TMnT1AZzFmRFtGZBcLOE0rVeW4xTKN3OJcZet+cbvDmHcdQhG3ChbtFrd5LL
tZb9ucj1190NMwNUs9Qb4OGVkNVAlO39vepZSuF7DeuwzX7I4oNfP0tNbZNiAMN6q6srSJy3W/Od
OUucK974KEyaiOTce3O9n5qCWQKFVC9HJ+vsWTtL29evwhUMiZSJm8/jfXZGAfdGuz9aCSc8pPm+
fm9ZwjPh7YMpY3KXwJlRkqIhSbAsZNcSJw+0zSOhq2oIcK0VP7fWu1rZO3fs/bukfCOhUiLjNtDy
SZuduHCJDDOU1a5iWr1L7bG5lwJb/Jw/lU7QQHZFz+ItOSbkO7NVwh150T6G5RnBIOuaKGknKuNR
Vo2ZFki30UWL6lnvNBdzeXwmZORIu9RvwoN11l8rcGDiNa3Uk987gvOoZz1gGaAwGwbikXmxHVVU
fVVQAgHuZTtpkGSNNPqSO8k/i1MyiB+/zUWZ+M0UGxOOqxkpzNab3bcjU4gPJ1kcGI+CBwHONImi
E0sVKdfBihwzTg51IX4eLZTuJ/kcqpeVgS4QORTn0LECKodpEjsoGS7MG3FGwDQw0pl+oviannV7
4VI48779L7g1F2tJI6KUMUNExfFEJW+xligPUbro9QqBmwqp0FckYbd6MJBWsdBPVG15hrMlSM8F
EFfFwwECpV1Wx/hmZLpfW2Vcmft5jx7tpD+fh0NSA4nGXl54xpAlNoYaWJUj0Txi5N+r7nrl5S72
6i8WFutooLLZdrHHFtnRnZqQcIaI2Taog8eX2hORmvqS3pvbeNuerzHLvkde6L+YXlTfK1kqGzFl
cEBbNogYOlllXcUgZarS3PiBaceyte27Zm1BnX7J/5jUt219tJ7zOGmLaR6ydBc/Wy/exOmfXBtX
8l1FK0Foq2APuAD8Lb/y8WyfmmzoWlRZh+GZHMdisuHS0UstQEs5EAAhkSwflMSW1McG7xFl5xVr
y53zNsHH5hYTHJNqJwIva6eW6/M+L77GdSnZZEuFHiJTkfpt4V/oQno1CWJga2iC/0fDXTaCZmZR
GzoAV/zuflOBQazFwJk06lDeq+KvtPMs+4d/jpaMozmz71BzX+zdJFaol5VUToJDlSBGFp6TYtiY
F0Pvei+yW+zWb/RT2xMG+X+YnD8/Wkn62HMJipisWL2S+hQiMvfxFC4P33lUlE1k/iF/xmWzMDH5
MUDsEf0DcewKF5767gziz2RnFmq7bfM+eB67WrPrqWtsVYdAdZjE24+fYXHV/HwEJO4Bx8+SNta8
n45G2UstKraNSoo4kO9En+2Bvmluj1L1/LGhE9MJbnhOqShvzUQLwG3RC4Ua6xQ9Qsv7JFXdOXXK
7X9mYnGZBFEt1XPni4PWcHg2UOQ8xCO0vh9bWXZj/ZwyujRAG3KBkcJ8P2WW3jRSqNe107gItRGJ
38LAuQNPRJ3BtS7HbXwz02UXTog+7u5j4ydncVYXpo+BvQB65d3rokbaCnXdsuvjQbLLpPosyNXh
P7Ox2Gs5Spe5L3VoWAa4PtNTUKyRN55cdEejWKz7WBoUMWixYCnRVkTFt58MN6Rs+fFATp2RZIAV
Y/bj6LmaAUrHi9tIW5zoFv4HEqJbo1Sv6847i0ewJUUXEU0TpHuS9aVGGrjvrG1cpCvt/ydfl0FW
G9fDUmgIeP8AWacXw5hNbPDiRhAeU2OlPfTkWqQyRciFBBOSKYu1WIMK0QePE8R8yhBWzYG2lTsV
5Wl1H+7SA117n6fLACSGXX/xPq0Rmp56j4oEN54O7SB6bouVYgLHiqxYY6Vo3z3dd7tJsKNWWHmN
p62wZzkgNZ34/f0kAhmJ+b+M0ff1rRB8tfDZNLV1/43ForCn/25mcX9PilRocYKZWS1NdqjOPpAJ
uco2415dWRYnnJS35gZD1NDMAsL2fkSdZKpjnAa10ypnxlBT4PwsALYJ/TX6wGWc+HZWzW0Uf7e0
GJRlhBSXA5/j/SW7L9pNJjs49rorPjbPww6t2OAJMe9dcfYvdyH+aXpuqCNSNJUlE1Efj8DY+owr
Wy2vwHwh1BJe+9ka5/gyUPtph5QCDG8ciEgYvZ9MRYXlHC2X2pkxvsrevJkZkbHqGp+KTfYlvCgv
FCfZJIMTXI6oRKxcoPK8hxduvAJCUQWNRi/JL50knpJbdZoyTjzOz2goIhsqeQiIxmf+Rv465x3S
nb/Lczv4JF/QUtGLq4WDk+vp6BEWt8KoD4rZFzyC6l/6AWWLqKXai6SSt+KHrRlabHg4b8WxnQ0p
01Uf3LXKl7C6rqmsf7wX/8k7/WtOFwe3nBdaUsx2ooMJrF/9NAvQonS8Ea6ge9pE1xGCsBuZE5vW
F8df1Ww6/QBzd+uc2RFpvX6/qKKpTwcrj/Bud3PLIL3BzrDPzlO6QGFRfqYA8AYNroha5f0a+dmp
A09DvxvIq4K88LJw2eh1IXUixiv1sxld1fGD2q7UgU6amHswZSjPYO1dRA9ZF6S1NxCeNZ0KWmJ0
J5BgTf788Xt8m6bl3oDVApFEGLsA6c5JliPvMtG0yAxjjh/tLriPvoNhoPoXIaPRfq3d8tChRLdp
9/GXFbPzqfarWQJrAjHIOpdJjbgCoSBOnK8zXXn/WXLRtHDic4CrD7rbbeIbiFZI2uii/e/4Z8he
4uKyaNDBWVz4VqITCtHl4BiD+CCPCWjLsl679Odd9svwTLTdOXJITCyDoYl7sBBN6rDziTdyV42X
w366mtvJUezYr3U3nForSH//w9xiMwJiGy0LhDIgqficNOjXRtZ3QOtWcponzUDNCPuMBS3TL2sF
1mkkXzCTp+Aokc8sk4dofPx4aSxJz95uC1MVWZQyKWxY/96vyLRKEmjLhsqpN9WFcW3Z3BU79au2
Hzdk97amm17MnQCzbuB4qHbltt9X24+f4dQhevwIi9vf1yvAXeFYOQYaYKFxX4obxaK+OazscXnN
0OLyB7QYaJPKWJODuJtvRWB/uWNt8p3uUr9HkpXCKEre8/U4nrfOgO5D5BQX1mEtG7QUCv057XO4
S0BN/KAs9kUWE+Y2k4HowkHYdo/hp/IT+T63uIDGVH0Ib9+kjhxjk9Mx7Iz1XqA7l1B0b92s0aSd
cskt+kr510ISeCnEMhSNksYQpJMfkTe5Vzpat+YWy/MbXG7QYxuLN4zwr66FlVixQaMb49A9qmey
k24AkZmfWd+O+VXa0Yt0O0NAvyebYONtlEOwGTbJZr0H6mQUdPw0i2WQ5RPdCCojnk/D+iqBKVm9
rq5mRaF8pXP31xWHhjrFOdUA2qPBevZ+dw2JNoiVBEImoyZhaGe6d6WNT2n75eMdtGQ8YjnNdmjg
QEScl7gMPMom8vSQQNyptuZuuNCfL9t9iaiiI7nxBgabM9NV73C6Dt6daUNbb8sgc2b6Bs2pdta6
u/CrDzgncWmkA7okooa7uE6pOAW54tFSqu5gh/6R3UsXs6RKvsMN3COrCF14C6jHUagsbxsdj2U1
l/Tr1L97hLcuraOrNijFQDXnRwD3PTOzBW9yZYnrHWZvPxlccYu3v8nXXsWvl9F7u4udnUslWyOk
iKvfGgfjOrkPnHijn5kPGeQZ8kPJan+TsAKXkTrD+MZC5QRnxkov8YkM4fvnWPjApphUcJgxfplm
gdy+pN9v57mNHWhb3abvbWu50kqi5PSUmyJxvQgl8zIwTU3iUnCZnRNbw/XA1b+xDNgTxQjSjJzO
jo8X/T8Z4V/mFvs4xbnw4Bbo2McoXuy1L8PeclKAO7PEbbdbX1Nr41usanRKqz4zwUN3TX+gp2Sr
KtTaLeVgNitX1XwuvD8wLRxeqJkJ36hoLstAXRCkfZeXzKTfHXJrxtrsfEhX+wyecG3F0fj1BrBm
7CFBMdTWnCOLIGaAwjDRzIYuBLoOlPEub0r333hVcIJCFy9R2dGX192AJ9yTj5pfVUM75GP8XEE7
gjAo3UXb+L6+b3ZrQcOJkMXSILUUifVV3ZSU+W0eHQBNRbISPQ7a2gEyfmoAUbxYL+Imc8HBONoO
9qTEqR/lx/T7DF9LnLU7/tS0HttfnP2TL1adHrXYb8ttPME4Z20/ntZfPcT3I1xsgL6PM68ITST4
YvEa9tUXpFBAcZZ0rn1s6ETa5L2lxcoHShSWccxcAjdCKvyHAbtx4OqHDhwB7UKPQOnv6rt1mYGV
ES4VgmKaUVLa3kDEZKNdjZRF0x9F+vLx6E4bwfsxAeTRHjl/frRQaNdTzanoOLGn8joeq/Nu0F0P
fNl/ZmaxHvuoGqM6Zw4ViZpbVbuJ4j+I3Vou7c1jX54d8FzpMPES6hExvx9OPXRJrHo40AHR5Ut1
KLa5M4g2p0fsDLcGmiRnsi1+MXraJFfWycklf2R6MUQJMgAvnPTO0RpkMfwe3hepbVYOk5Ovy5zr
itS9IP9frMXB8pD+rjmuNBR6TFEH5URvZWMGK77bip1l/DWOCVVqCjOOOhYZhfBwk/j9U5j964VD
sM0iPGhUvCAemBHpx8uvUwezGssaO5Bj6hBbqdb3CPCBIJFZ4R1+vApPpOcwJ2sUnqCkIIM8v8Oj
1d6HXRfLCubo2RqdwRUe292sNNBvdfC8/c6/lXvb39VwazjKqwa56nm1tk5O5EHeP8RijeLAQvmu
8RB14cwctuVlI9re9+5MflGc3A3OPMe/XqNMn1ffYmMw8pmLA/YrkTbl9yNXK70rcJNheMmlXSx8
HwXL0etDJ/z4eIpPFCEYnSqbUPbMle9fLtRsypAX5vbunc716X+07C60ta20b86DL/WLdCbPbIFb
63N+ra14DgtA8ww0wLiOuhI4HQPE1+JS8OXYgHgK4/UmR+N8n5DqAavdOt61jMdbXK6htE9Ed1ik
2CED9aLHwVpYVEW0nHIafB3hTkILqLiGQGiTXKtfze/GQ/igXocoAkkb/zG7rC6Nw5yQGc80t9ua
V2uv+NRF9e5ZFofDmBsBrZocDmjxXPT0jDtWaMeEP6h1U7lw6Zfajm7qroeVJ46LuRYDjSuB2Fwk
f7+6vDIU/axEFbwpBXqCi2/dKEI8u5YVOnHE6tS3wONDYzZP+HszIMr7acppfSy8gw8Pn1ncfbx6
T47jyID83kCkalEwZCnrZ/ISuyyyH1o+fk6NYlo5idYMLdzOKe48xchnGXXd+tznwjnpZ8DgwxoL
2wlUAeuTBBPerQweRV+ceBNpmLgLQMxnF+ZZfuYdpJ2wmy4zZ1VS94Tb/s7S4lhLpsJKpoDYDxEm
tLha2/9Ug8G/ixC/tGsFkWwgMP5X3ymvQ3f19j09oX+Nc7ECe0KhtuywDqw47W8j49yQVu7E0wM0
kDMniT0fcO8XRydFVacM+WyizuxearYl5Fuos16gOPikhEOyskhO5Cd5eTNKlk4NBF70RcY8BNlZ
9aXCKrmgtLCzrmXzLanhucrVdCXdhgc6yv2D/JhtskvT6R6/F7s1crSTe+7oGRZ7bmjkepgavNB+
CPdFHT/LabxSSDplQkJ7AkLUU4Xxug6HWFTY1r7YHkQ/OTPC+uvHG3vBDPXzZji2sdjZvmlEaByy
4WZmqFlPo9pPt+lBQ/3SOKwhVU8txmNji92dwScoKDDkkbZsdsq8C+J047VrrFAn79o3uA55f6gB
9MW7kWg+NqaK9TFWdnRfblpYm1oSHdk5JEe2ttNG5EJkN3aFVQnfk0OkxKqQoCdLLy52OwoObPeR
8MuraaWtUkeePo9173z82uYba+m1gDBmLmVVot13cXpBMJi3UUIYmeHSIZDaC24aC8FmbOTkHFgS
chtaLt2ajd58autQuP3Y/MlBHplfDNInioUDgeDIk74mfWAn/qO0GrKcXP0WeSONyiLVjsXJVWrF
1Hce7mD12G3lH81Bd6YvtO2Ntpzz+qINbP8r03pqXFhSQCEC1dCMxbjGvJBUo5VbpFCU11qRPmf0
ixfqWsVvfvLl28MDVE34yudmzoWZJqFdJYmmltbIq7K6KlIoH6x9n68cHycdahCzIHnpJCWZv7AT
a0FcqCN2xNvOlR2CvG9IHdmz8mR11V/IQDzXEiynFuaxycVLk+skbnpfglVj5hKDBVvZSZt0u6qp
eerOObaziI/0IDMGQ2Nos53mGomo8Kw5NxgZfe3nsZvsQhcdgXXR5VOr8tjw4rJTGho3JprYHIvS
izmjhYu11zYfub8uj79e28Jdrcxar4Z5bMbdzMcl7dWDf2hd0U236x7qydDgrwERar6/vZuxrpSi
ZkDZBXGf3b4i7YVqY/VZ38bMn3H/8dFx6sVBCEkikwFSvl8MblAsv5ydEseIxE1Ef6hKJ504FBtP
GO0k+PGxtZM3wZG5t3zgUWAL01wradGcDq5s4Bh0zjlk+jb1U44MV7NJb9Rk+yY2VEHj4675fqfO
k2Pri3sotqKh7kZywzKpW3qQe6JnNf+WRNkqd/r8VctFc2xqcY+LQIvkvCXeEs/ST8U23c05OO8R
5kt3bfOtjWpxi8ftJEZJjSmr8sytIpdnqoUDEZv+ajZ/3k2/jIr2d+ONE5Zj7P3i1GtZScAstg60
RFvzWcjsWUE33gTbKrXlh5kXcUa4DPScrrKNnxzmke3FSq0aRYHBGNvjQBM2fXZ18jBFnz9eoCdd
Wfhu/z7CJZN/0/d9Dr4FAmZGqKOZ22zT57nMLtnR9cBZPW4txLBIRhuONufo7HUgz6kzbW7JIh0+
41yWfMzCaNA8OwqcaXJJn2YGu0W24rKfnMwjE4vz2jAbvwxVCk+Q3GySVrdHTd+0w1p969TNejyS
xXpRxETLgpSRNI/JwZ822fe5G0k/hAflzKzc7ofoUl3frJXLT960x3YXa8XqwzCpeuyqtwQkG8Bt
+2Cru7P+A0QopBb+zbPlrxldLpwq6gUoFDAJesiOsNSU9mStTOj83L/svyMjiwOsERDbUyKMJAdt
q+ybvcZ1Hp2tAYJOXkJH87dEbBeNEejh/N4M8kSKm++MzQThpIRqYbAxVpEWKwt+iQ3K5LzPJwlz
MX3PRifTnrsycafXOxV+glP8vDfezaN7p8ij3jcnr3XIacJXLdhT9wyx+r+1q/6yMo/z2Ao5bmtM
sKI2YehEilztU6P7v6Rd144cObL9ogTSm9d0VdXV3qlbLwm1THpvmV9/D3t21VlsbvFKg8FiBitA
UWQGg8GIE+dY1yAbEWk/cLcM6FG8RvHIV94luDemWivOk5bSPiXGD1IgIq2iYM89u4A0gaWSDqay
8ACMq3ZoUqFSYXQaPsgV6VEObH9Z8SjI8nk9YtRCf1tiUQBZrQ0ohsJSdsCrYgeasldAAHxwCkLQ
IbR+dk8iB+e6w8Yic47AQFdN4wqLQ/Wazjrw3/d/07E6WRWTAbQD3opGiWsZRYO9alxXfRNq5Z9P
JWAKZrMS5vKHvJqudFAk86pk9iUQskVF5Q6i/eJ628YK49jo8MC1K+yXCVFGE4QJw/QouHi5CdPG
BP1kG4dWuznqFQcmkgNlx4SYCSi3nvQLza9u7EMT6C+yD+qvXwsoP0CthKKqwA1FPkHPw+YHyFk+
KL2CnSTGGMjgK6jmOiCKaICSW+EBMhFTRTrFeVrMXi6gCqm1jgaJnfUyQxC2cNeLKQCXza66EmW8
3AtjY4zZ1R5Ug06nwFhxWC7p+2+5kHaUZPz81+NfuBs7zOZRYtMlom5I06YhDaiyvV6FHZLB7Ah+
izL8VVzZciAwy49RH3vJpDG92YBH0qBh/cH5TtFq2lsF8JCy079HSNLaw+DJx/btvNX3yPfpFoYs
JmRvKF6WbXhPMsLimCL20mF90FOE0k26j8335pG+i3YUyb8cc9BXywdwAKVuHSqB8lTeJtfNfX8z
7//uK3/8ICacJeZAMnWZ6bumChti3U326A9zGljdTxX9XVlad7LydH4buG0cwFF/bwMT4LKiNjJp
pk/Hh9r9qnv5BWSVAvvVwRugPxhP2cVD7Bu+wCo9Huc2nw14beug1kbfcLvJJ98wbv6fx1WyNyCo
HAMkIrBI/8ZPFh1gzi0NaC0E29PAYAy6mhi0nt4HSGT94VCF4OfW3DF0ICIe++AbOW+RG4k2BpmN
HfR0iCEeinJ6auzTLtLdyRwQ2UdN8Am50WFjiNnLSh66yc4Rc9fmLh++1s3juECq49Zpb5f5qIHE
6vzCeLAHsKR9bCUT+wo9IiaaLxRyWF7XsleiSKQQz7yZfczD3tHcUjlIB1FvgAMqplwBKkbWNcUC
1pOJE2gMFKZZOHg7XmihfLe8zIECSoTaAwES/a8QMDFf24Fr7DK5p7V23DHh/wvXynMmPP0RKsER
AQwe80uyTlV7kAbS6F/e+6lLRzTMh+IehQHwWIkK/Ny22tYc8wDLcqhMEOPdXHGLMdZg2M9h/Zhd
iLaY+2nRWLUwnGhD2ILVv9GTiAyypI2efaVfWKpb7qkqg9O7xpW1M8P+prirnsZjsjvvUnS/2MMJ
RSVgowFiBU8ys8CpsTVIWeAGyNNul0i7pIV+QYFe3vgd8lkC/+UdzK0x5llpgvRy6jIY6zLtpc2r
1ylvnjRrEjxWeMdyY4bNh9FiBdu1AW+tLrUQfZLDGKI6vBdhWriZCG0TYhYSklvQEzoNbAnyHQjL
oVQEMq1A9SpfOVK0H4EyY3EnqlJxs3xaYMebRQW60GIKm8nStNXa4LqIropH+4L8rJ/AQnU1++RS
+Zaj2Z+/nXcNhhbvn17a1iITuKPVmeeYdskBaPSL0tPCJkT+SnUMdX/EBIH82KAKCCnKOkxDIYCG
65qbBTNhPNIzI2nA1+xZ1tuSY8SuUF2MaEFTtgxKFDnPr5Z3L24Xy8RyNZ5lKR1hrRpbV5q+Ssn+
vAF+EN2shwnetdonfaXiQaPeKS90L7tDfA+x53A6Ng/5k/JlOqaetmsP82HCLu/HSwykhNE9eCsF
HW7uAYH8Eo47nSViOQehLEPIMuGXSFP2Aiqx/UAAa0zb1QW54h6EAb6ay2GniraAf2I2hpktGLpu
Ac8iOsAY8dvpwbIHWwV6X6DTAZr5bx4k0C79vUoajTYPEohTkgSU+UAy98MvEMZBWHGurmQ5EzCu
cD0HOD1AERWM9b6PYmzsSDMIgy3IHXl1nX1Ht21XZYrAd0QmmKPQKyPUwUvsm5R/VaXDqgt6NNyj
ZqMSYgNTpWDe+nSr8lhxSNNiCVWbSYM7ZRp4gCcwfbz2a11BEWGozMMsOaXoNcdd2MYwE2JyzC70
Dvi0vWQ9JiRzq/Yv7hwLvXPUXzCOjIIwc+ckRhTNJgilvXTU91Bkg5bD6lWlFZw/3ZyBG3x6mssj
wwU3l8l4W25Wy7RY6ex1mCSv78EWfkWLi/2NuL4ttMW8FsFDnS+6TNn0MAfT4KmYX7aH0k8CMcCb
M8R1ui7qOhvv1uJBU0YFtqZwgMRGCGJZPBiafbkzrooHJ0h/UlYuxUv2A4ZsnEenxm3Q/AUHxunP
YO7aetSLeCyxvU4qP6FlGUAl++H8J+RkJ/iCGL0FdQQGLlhWFNko16XNktJdlmh2pzU9WqvUuWmf
Ff55S7wuyYkpZlOTEtTxlo7VZJfmReVD9oMysjol+iOjb2VetJ8CTC154xsoHULzPsIM3/G3LNH/
ZlrjXAQnv4PZ1TzTcgkvcbzDveguhmLU8Fb46f28Ay/87Cqli+mW3XQ/tW7/IGWB6DHK23HTQQ0H
op4o5Bg0Omx8q5lNPQYl8OyVYJtfzcatk11khec3W2SEOZjyZPUDrjPMz5TJ/SovX5W++VnFRGCG
U0oB2e3HWpgzaTU17valL93Z7pXXOCuUPdg+7QcVQ0FvkTz9Rb4CIKYJ/CuGdFFkZvKVIVPrJK01
xLXlze4jD5wMuz/fuK0F5uuMENhQ0C6BhWwPTlWAwiE7qAjSLs7NQxVdAVk2dGScDnMB9LmBtEiB
kRUEWtFqfTEghOI2qxHmZkQpB9K3v1gVIJImYEYgpPwEIrHLrOhkGCzNBS5RuLVeeeDdE6yLd7Ks
jRnGHca0jBNJM2iI/gc48k/vTFRY5nnd1gwTSIB8n/IEEkDehGdIH3+pqBIJAIqpJEgZRYaYSDGQ
NkuBqi/doY4xUax1EOhyB4g9QF64NMv7EolY4v27T8Vc3VCvsuu1weIisJsNyVEpjQcwwQpqr7z4
8LGFoHg6DUKrPTaTRGBF61Bn7Z5q8hAZ3/5iJZiMRbET9J0663Rx30Z9lOg4Svm+jh/MUXYLWURm
w13Ixgjjcspayplawohc1YCrLr4ZgVRMFgzScQ/sxgrjcX1tQ3FjhZWh06+MFYCXCKJVY3bhaGGs
C1JrrtdtjDFeB0GhNUczcvaM2ZluUlkpgnKMWy/VMOIj611/+HffifG42ADATC1w7y3WW1Rb4Itu
jklZCa5/XrUfrvBfd0Dafepy6eKUFaiwZy8ug/wa7dojeBbCYa8qrjlC+F3GZCfZt4IjzPtykMwA
5RsSYswUMf4BibpRnsDA5UFFx1UntLn0r2sDpbMImgJCIC7PG7fWGD+ZZa2uCaGZ/aF2MYh81XoA
t6Ajab5Q9Id4HptrEGOQoMdF/oa5gdNN1RttiKFhhNpoCSXTjHjGEh8KMKP/oYugVqYC6QjBClzf
uLZOzajaVPeISZWbEUg3U9U0QHoesv7HeTOfPhbMYFwK9SMDdU7I3Z6akQu9NuoInmjnvXPVdekF
RGiq7+lk5VdtSfSv0CrrYsGl9WkLYRRrwomCe2CUgNnCGGzva1EPSEObdgGAU1n9EUJubm6bqSCM
fEayMbYY/4gGoK6q0kRadtVd6p5yMJGA1he0BqJ/XwPAvW6cHWjHhSS/n0/fu2UAGQwFPH6fOKqk
ssX/N8FyckCT9Fu+VzBS3fvdEY1Ez/C0J5TRBU7zP1b7YVM9/ZzGMrY1gYAzYOmYklIDSsxhAFNj
edpFh5Ed4EKuY2CA572oCqLjbz4p8DKrZfLEsc6HCVkrLu6ZGGHVRSgqQxbu5by7fq7swAwSOUxk
QpmEtqFPF6jG/QJyM6104xI6liBo0utQkiYoEio9hAVbaw16q0MRr5T6ak+kVa5elgwCCYZeD+E0
9eUgyB54C0dRBkSACAmArzMnqFmrKq9NzKToEOYEBWwaxgl4Nc+vm3dMHXA/QGiGkguzCOuqoSdJ
KitguPPmObUWsA9UZoen05g9aqk5lm5JWvvpvFXOOQVWHlB4cMGCLlqmS9+8m/puaECGAcGxNXbu
87QHIaV9MRARsQdncbgpsDDUT1BvZsewhoFAp7SNMaFpgEtduV2UAZJdIMTKQVun//HIK7YK4/EY
L4MuPNogjAdhaFmRiYJFZXYGopbWzo9TX6R+ZDiiUX3u/tmAqmMcGk8AlkidDOZsxjrI4ZbOcOv6
WGc7pXQE/sczoqKegJEN3EggxDv9SDKRjAWTZWBKl8pQTRYoCVbXk9Pd/bkvbM0wMRsqW62pTNg2
0Alh+KoEPftctGrQDVMUnjf1ue6ET7S1xcTsPkOjyDEhLlJF65MRLz8mi9xnQ3XXVcOrvKjhuqph
7Kxho1kXSvPHVVDGPJMNWnrnkE7JYR4E6XMTe6MtYlQRfTQmAYQU6Ryh2QnP0H9axlVufc+IoNZK
fyUTkC2Q/76T29MHKPPibfTSyKq8xeOzW8yfGHPMfZAkaZc6dPg06MSs5CAtMlSgInA3nP+A3NWB
MxQz80Cqg7/w1CXXNu6HSIPpuSbuODx34zctbgUhUWSEcUgzt+Ye0nSLl4FXeIA6Dgas192/Wwjj
iEk/TjOUFxav7S8V617KHuxVkC3Tn/npM232inG21KnKpIywjEQCEfOgWXskRk99Uuw6qRIs53M9
kHr2xhjjdnVGiK4k44IBQM01XCVU/BHIJsyMe1Lsmr6xQ0vxOnpQPNVFlXcXQwpTyOXxuQX9/isw
XA2UJyDcDvMrZrWLnXZesKuBdWPvQIC9T6/Si3SXfLOBBgJr37HbiXpRn/uaJ1bBoXfqlHkZl4ts
4oVPLsgvEmjAFeSti7G2O+mufcRbIdREDKn/Y7//u1JMkZ/atEBR0VqUM50Or7e928HMHqT/u+IG
E3U39SNUoPKdS+kKax9D+/dZ6+KlJEoLOSkKPvvHz2CuvLwyVT1O6YYPsYQ7NZ3VB0WXOoF78U/k
hxkmBcydbiYmgXdB+BN6dF8142LM5b+KLRhrkx0IBIKa+HRLbQh09uPQITg7U2CVd6Vier19/zfn
/sMIk/gUmRnNeNrhu6EhUZKXWf+5zPt/Z4MJkpDNUBsD/VFPbbKHDoJ1Tlt+VexF8FG48UVXKf06
zR3ZwcrRHpI6nhCLu9X6hqT5soQk1mBD8kpvBaa4339jionIXQRdcdlEtCyUbi+n0FNpy+pLpreC
ag3fjolAZtso6LMlaQDiHTCKwk4+2kdonHiQyb6l6m5/8YH0DzOME5RSNstpDk+rbXB5gm0Tgy1u
shgCh36HEn26ARAKqeoRtEpYjpkVD5MGNHqLN0Jax4ceHCB6CBHfS90nt4s3/Zov55sscCDwJrhC
ub4BqBWg9nA3UImfnqWFLI5V6NjIuSHukr9K9XfZuleSn+c3kvcqRaL92847+mnzjrBRyyjSGWGw
wKwc5cRU3mzw6Hwpju2l4hX75Yocrdsi9sR9Ra6vgKAFeBYZEEi2GNWpfeZIKoRt40kZXajP3ixt
QqUv46/nFykyZJ3upZWkCSSKkLPWquwXK5QD58FVRJwB3C9G9SMhLwo8EEtIkkVpLHV0OYBZeWUk
7axZCpUy/5nrT+fXw3tpQ3+AqmYhiYR8A3N3ZfZkjqMKt+wDEsTH9gIw1ftoj8syVL84oquSk60C
2ADWKPS2QKfP0rxAs7qQCtBMuyNI86HRbCxm6rf6MNVu0fbLVyB5DRM9r6j5MkPzRzRn9RmD9A87
O5gYED1QpmdWG8WqFTlrTTxnnx3KPgTb9zFH61l/nILqHpRIsuugZwo1SUiKu8aP85tNDxoTAig3
/G/rzAVtWZXcNVA7B14lxfhvupvDZP8XZLt0kbrzj0Suo3zynswedG2QEGnqW5noLslKbxBykXCy
jRMrTFQpzGSNyhoKtniCByALgSqiIG4JLLDxxFQbyUwVfCytcypPU+rnPLYFl4xKv/inbwItOQXY
cXRSWAQomdVBJhG+yRRmt/0XPHffe9e9l9+lrQslNAnFw/qQ7VPI3u9//UWhmX6tzQ9gXgZOLBtj
VKeA3VZ5CXnCYYHCd3RVT5og2+F5H/hFwUECTIIDVMJp6BobuQR/Lk661R6sFbOSHSWwvUizt6JL
wZSceVUvGrzlnfetTSaNw8ta6SV69WgAQpjJT0nP98a8YjS8dQfnm6o1h/NHjMZf9nNuDTK3uamu
VgXgHZIGCCqb8SMGi1xb/abJIJaZBK0+nn9ubdG7YnPf1ZKRrnW74nW/tgd5IVfj4ghe97zqsk1l
AYA0woH+dJb1pXdqp8BHy9Fa/tbdkitM9UKF1SuumyMgaI9VAF3TSQRzEtplTndXVx203vFeHV4I
lOMeMW/rOxh8x/hEepDD2CsBsRNJuXGuve1i2QNvZE7dTTFyZZP0MXDD/XMFcKatpJ5VJIKPxz8N
9FmK16mps8WLJDLsYpEsKNuCyFNKA0VdQF9vGpVT/yjMRpOv4kaKKp8Y9bTskcBLiV8mDUrM5x2W
k1BArRkkdhayXFRGGYcth6qtixIfuDQmt0muHdB3RMPdeSNcT90YYTyV1E6i6kg+vQzvwji5t0uB
Ad6z+2QZzKNgHTF6UpaQDIufpRsjJFf103AsjsuFs9OeO096FRH0c/fNUAG8RpMOODnmnR9bSkEq
Qg/GbLnV+LMb36BELvg43H3DkAlllKXMiUy6MFi9PBTgevWGYgpHGRWuWvAs4C/jwwITlOsGgXqR
bXz+IfUzqOjNll9m4fnPzw2KKBrLKA7gtctW3lWZNHZCo/DYa24ur249PQ727I/J0Yxfz9viLQhQ
GLzHkH8Azs4saOz1vilGDQ8aXd1lKio+CapQuiy4t3nHF8Q+YIdRMEYCmN1p7M1yA5I+eYs6te0M
gZEWeG+YEL/WxnLGPTbKQb+U2V7uTNsrIH55f36VPMdAwRMCWqh8grObObWppVpWLBUQTsAgff2k
zSJRTd42IvOn1zUeARC3PF3fFHXFAEXTys3HJ0m/VHrwuGY/zi+C9yQFslSHuAWmNdC7YB4zHT7W
0NnobU/hHGhhFWJEYwDJcPy0HJtg9WR/iT0oJTmvIsUd3v5ROk1caZpOy9eny5N0MGSgYlG7ePzo
e7ABGcEsL7rAF0VWGF+MFtB3QZeceNKYBXrX+q1xOL+FXAtoYpgqhZwB7Hm6jlrX1s4eyhqy0CCG
kKr6cYyMxT9vhFdJhVKyAWQejjCGv6mzbBKNuEzlHmpxBG+06lDeq98gXht+T2iDeb6sQdQVXYOP
TGD1HeHAplJUswPYVZRwcTWdWrUVAlHVBpnxjEEodVcdrIfu0vZGdJsTTzsuhxYDrPmldrFctAfp
6xqU0EVR/W4nEg/hbrKDEwUeEBVdSmb55WR0s+W0BLWt3COQ8RZRYPIMoCEJLjTLga+978Rmf1XQ
TkKOGA+NGVwmTQugrCbwE95x3lpgTlo7EKXNcpy0CJpxSgGZZUm9bWNdEOg/M0XgMbG1wzwmpGqO
msVOiDeE6MmYF+Ou9syDcZUVrrOrQ8ixCxb2DnhnvQQlJTi/BZ4ki+2zRitOedKswMeAiIUYjzUy
trS/poWLTAZhczr6bVS7xjQcxjrQ+zKUpltI67h2Vuzb/mm0klBr17DVtZtBbZBpxa6x3jTRz2VJ
va57Q/X0WJuKW46P9vzazuZDAqYIMJn4TneTjLlLqtsq/0K6Edfbwzp8P3/4+L7xsT7mBRMlBYa1
5Jx4KBQ+WUXzNDrF3XkTXOdARRBdcQxLfCqKqKlWgeQNxzvS0RxfvsbFt7ISfCfeQ8wCO76jofKB
Gh1zhvS5wdSePcCGpLUYRq73nVInSAa6i4hoN42mfu870SXG3buNUSYptEjvkDrtgCF1qh4EQZHp
So3U7/5i+zZWmLMl5XavqyOWtoySP2e16zQ/Vmn/50bA8EpRVBhrREnjNBgWRW/2aHoQL7UatzF/
JMt3PRLxFvL2a2uEOb1T04/VamElEqRPSigLpFAbPr8Onh9sTTBBfRhme+gGrIPgi6RT49UWcVMA
SFPl1tCrXSZSmhKs6TPyTBnboYZBgFnDqK/uZ0fY86PJHhuDNotiR8KtVnUAL+9rN4YQTx5YU4Fn
aoPG+LcmsSBnPJeZXHhGBeC+iyyo+AZYWvLY45v+BUqI6hSiBg1EJijcmHwg0vXYtKWOeI32q4Ru
8ijqudMj82mpGLFDHwFDSNA+P/VDSVWr1oYeqbdab5X8U1mg1NIFvaDswItI2IjfVpiDG1ldns8y
HLEF8ZsVvdbDi1yJIHs0cp5bCnOkUig7pnk70awGyOLWhXplArEV1Io8KCMkLvlzFTKEuO2ymPNV
qINB4gXLqttrU79d0iu1E/T5uYWTrQ3mgK1SU65zDBuUjSJ30OPJHqZ94UJk5Y742R5SqoEsYubk
nuqP78Xy7iNxcpSYwGiSfJuM3nWWXw54vFPSutlyp82P54MIzz0cG8hO5L3QaNKZNZLSliqlome6
eVSXV6V51pSX8yZ4YWNjguXvagftPwfJLh8axNpexNjE/VC41hWd6iNiZIR5QToACkyGjlsXxGd+
1oAzRNlPLoZFnrsq0KC3Di40MaEkd+s2VpkAUTgpqSODniz1ccSrUVmebEuQT/BixHZlzLPHXqpO
KiKsrHSlovH6tnEt51Jg5PNCVAWgQbCqA50JOBr9gJucWXeIFNk0RMgdakpLn4WaBhC4BX7r857A
6VBRS0DXQYAMrxE2dcGw4JKvtor7fVXsnZEkGfr1S3qo2lLxaui27hzJhD7xIEm+vELWJdOU9nGa
TP1qysCjd/7nfJ5ghFgYhWuDABdwSZt9jKUK1FW0FaDw5HIMIvBmJsF0S6Vd9AOeZRjYz54JiMwJ
hhiroIFMV4JBxvXnKKSZ4X2Bd7gmAPgU9sG4ElipZylFwdubQKIG5etb2Y5vVF00U8s1A6ZmCNTi
iYR/nX5os4mgTpJpeGrqhrOTkrJ8TSsJRZa4JqL2INeWAbFUyJ9pFrqRp7YwcNImVrusXj+t7qTk
rophDbnOBUW390Ly6dWDJztGFgCXAzjUtJmrJ161YTKsqnHx4nY0nzTFUu4qJyqBp1biNQntQjfH
i3ZI7SZAXXWtbw2rJU7sQqHNEKF+uasGiE63QOcMCAfza6qqyPsh64EWT5J9UuQP1qIFfSwa2Pgc
FrDojRnm9lsb4phVAX+RpdklsekVSGUzCbMi2Z/XTWEKKTmuBiznkzyWMRi96cwt1ET77G0aQLla
kcP5c8gLC6oNyD1qQ6i9gOue8RWpqkChC+ARGrlQYAz7ne2vO/V7dU1h/qLWBOcbba2x5eZB64Yl
TtcV4yDNoZtf8nwKLckWZOecSwl6wR+L0pkzbXYpgN9FAtTyuKqtP0KlVfeTaSSznxXGegCor78A
HRGCOxCr0ZelKdYrTOHUoH2tnPEeJIfQSGh1Qi7GsSzvoghz+ILTo/L3AmBnMObBY9l0W21tUlSq
uXr1r+ESTGbAVLvRFQhLg/IalSHUEae9DdpiNLfr7tChTAXFQgeEDH8hEA7UAsYDfv8U5qpb+mrM
DLBBe6Vju456cAbcRbPgquMcnBMjTAkgrRxHUgZ5BRem43aYrKh6f1D2teje5vSiT1fD3KkZZH8t
qS1kpCTAYnzLU694tY5gaM0wyd12PmQbluc6TILZ1Vz1YvkpBtJ8zrvwE3QN/0Arior+nJ6qFHyd
RV6CtLCxY8NrSRcfylo1gvOHV2SF7vgmecg1IzEnO63cnkwpukV5WsShooEdQnSguJZQOXQwiQl+
J1Z9I4mLIok73F4a0lVbUoNYjQ9NltBCgVck3a5bL+zytome60U+FqT3onR061GoqMJ1os0PYcIV
Uc26zzIcGsOd/NWH4nggBbbkSivAqYrXXA/gZJ8wFP94fqu5h/XDLhu4VmnVZqLDpyRi+Gv5MsyN
D2E6QUzg9P/gNxszTODqk0RP1hLLw1Dq6pHn3o0DCMnXLkahO9eGRnd2VQreWhzcLYwi/shIQYFf
YiUfoUfQV9FirZ7zYO+gXgTK/h+KSyW65Yc0dZc9dFYw/1gFYBxQ3wnE+n3zJCqUc7/s5lcw4WGZ
4lbFbDh+RZn5nQKorwyGVsUBmPDt/LfkOvPGEv3zzbHRzAQzdQSWwKAyXsdNbgexvFbhv7PChIBC
k9PSae3Vk4zsakn7YyUkTqYZDZN/QVQM/W54DDoaBrNlddGt8QABcs/s7ok1oclF8GaFoCVwWHUp
iAGcE6BhOEdFrgx2AxC9ne5aoTZJLCUZdLIr62mJELiN4pUYRNCR5HycEzPMxzHTtNMKS4M88qz7
agScfdmLTtnnQheqtDLlhEGaCLk0JlNM4h7VH1AQe2k33Kl1cWXNZu/OUMLBvbSi1F+md1mnld4c
laEWV6/nPeNzmeHUPJNBlhMB4RJG4zwjJQG0anfxhG1d+tqfajkHdYSEGRr78bxRzvHCmtH5ghw0
QozNXPHFLE9dlZmyF5WoCUHrb16gUFb/igwRHyLXEoWB2Ypuo7DBfEEty5FuRViePVjATS8uWe6y
Nds1ky5wSQ4OETupgpkP1WS8aVkcpNWURTElMDVflNdAXy0+gMc9pJ7rXQ78YXxh+sUzEqjYdX4O
T9rtX2zpxjqz0KiBBE7awo0KRfEHO3VXGwLXfeOmhohXhHf4FAyJo0ZACy1say3Ra8gz0oVOw4tZ
vs3jS5oLDh4nmFARdgwgAQ2ACgFz9dgY/LWnBjnzoo1LF+DCT3N3jBta/NLxZ65i1iXkBHvSiEYh
eAdia5rxzRm9wtRsAGfNon4Mps4GpHOyHNeY+/xYtbERtnJq3C/G1Dz9+SfcWmaC2jovRK0iR/Z0
ub6aS/kaz90XbZq/5l37x8VgCsE3kQ6CGAZNKubUL0UkK3ONAxgXfe7LifbQa+2rI8n780vi5RAn
hpgUaa6zrE1VG1WrBKDqVZOUvRoNbzbGRile2A6UYvnapeox0udd0+vgCsmzbl9oaBQmBkQLG8nx
z/8mrm99rJ3NngxLSpy2w09KDC8xvxKrc2et9HX7rZpEPJO8o4It1gDFBic+JvVP76lWjaqktmbi
jWq9i5srzF76Wvb9/IJ4RvBkliFn4WCWmIUCEVTJVltDL72OWjepv2IszS0N0cQBDSDM/Q5RNvCP
otuIcVUWHiOPxlxpDUr7AE14cvFmN43gKuTF6q0FZrMsFDOkmcCCIn3VpBstfYT/z6KsnbtbQFzQ
rh+V+2YCJcYmWrVW0cCM5waKCN6sDfn0UiUAEqv+aMtdKbhhucvC3DeuBbyuAaA69YGeKEkxtugf
mWDtnoYrSxtx0T5GojYF9wNt7DBnmvSSsi4pQaex7d7iqPxCLBEVLH/vPpbCnOZegSJmRZuZzZSE
UfGsKGA0XWfBARVYYSGjkaJJpVFjw/oSc3fZYxU94Ml6/szwSk24wlAJpEBA9M6ZMG9jk+bWojUX
zPdROvH65+S2PkVUVE+ifeOMRaOau7HGhPa6LvE0r+Da9KWoPitujJnJ+jLZF19FemRcN9iYYvxb
yfO4mTW4QdS/Zf213ghC+jsrwqdAoEOcggIPgNRjds5Bj6UZCqBDOrB1t97qr4822F8tPAr9NbRb
7GXmRz9AU4NaIarmV+CuuK9AQ63tquvqHr1pqkPo+HVw/pPyF/7xu5g9xox9pUwVnHMulLBSVGBU
BEUjrmNuVs5sbTKS0hwlWEgsa9fM687py0MtL/9yIfRnbJ6ERtrWNsgTaD//wdZ+dNX9+Y3iBqTN
Muifb/5+3ZYmQ23xAZfEds3lCR/ZnSzb1USChu9aY59dBUQxkGEGiQLb2QanZiulSNJQdAqaywwc
Ln4aJP73XvFN34QQs9SB8AdFx1t13yoB2Yve8Rw4JD14H7+AWSsBHXoSoVriaTfzr+R2gkzDu0BS
6aXehCLGS3fEwE7lDzsRGzN3l8FYh8Ub4MxRmWMSxVI/5i0sT4Pkr11+bC3nouiUIBLhtfjbbALz
SREKGBNnwrKuzUnT1oguycHSgzUB3zoKJlfNUb2pvwOfQwIdBCv7wsN01kOGkq1om7kH4+MHvIeM
jUe1w0qQa+IHWBIgk3I53A0DGisYgXk+77r874nkQ4ViDqCZLDgT5CCplSYoR+EIAvhsETONXDOW
MpAs6aikeEqpdD3AoakEicmkMwtvznKSeYmaE0iQRypJQQtWavmxqFU7BqH5mL/IydiQS8lqJRBr
tmYsOHC8jBPv+98/mnGFKoEq6WLjGNRm5gGb6avOc94+yrMTlqUIgkH/sk9nDpSdUOFWwQRuMumG
NEd6u6LngIHUOQB3tK9LkDdcPGk37CTNFcEU+F9kY49JOzK9yYxRQitX36X3Et5kl4CFecVN4jte
9au4Vmh1+yjvRQgh7vna2GWcPivUPFZnnK9GTTykO55qrD6ZjroIi8a9VwCCpPAcHGe21pQuloNh
MiCOnaLZ27l8BGPHTuDWvI9mahRkBFiuI7NN0nFNW0BBEJLnC3unQdkzAslDEN1AkTKMrkUzizx/
3Fhj8Vuq3bdo1mLrClXxsSrXMu6GtHMnorn9IBjK4cUG0B5h3omKUnxicB2bsW5IqQFU0Do3JeZ+
1E69XC1RuKWfm3V7qEHqQFXif5j+Ob3UUivR+2rCDjojuIeWermfK32iZCmH1ohCPG1+LZ3auFEk
CU43zz+2lpnrWo/bRFNRe0T3LnJbZXENU1Db4VqArDPKxIqD4hJzxMCArcZxaiPj0n909n06ihjA
uPkpHkS/LTCHyXAGpVwdC/npzeTH+8qf3pwnawcx8Z8iPlLBYlgi8caAzHGk40PVThSiRX6l5ovA
5bhVh81y2JHgBUWFMjHgc7OnvCihcbnuEz++XC+Ib3jLUxr+MU0xStBbg0yEV8tqcLIUPlCuXWjP
ykWhyD4YRP6ibANYDtoiAKw64BQ7dfKEVBKQiAverqbsZ7HtAebu1UUVnA9HvNC6NUP/fHOdNwVq
cguRAUjUrZuujO4MOw+XRQrMvhOY+h+e97Ek5rqabXtN1tSkiMHxmaq4rtCIoUwyYlJ0vud9mGKO
0TxVTWXY8Lyhvyqyl6YRUUPxWv1wgw8LzDEaSmOt9eb9LnT27fPyWDw0e921XSuwb/pbzMz5tsjX
6Tf/FPiA1McoGHIsJJqnH6ufFZNkKw0/Hrr2Be5eKv/ZBPGj4nVu5xEXzDSiW5/rISg1geQSY2EA
3ZwatfJlLEH3R7x4TR13TPJDGRUXSQPUwLg+nPdG7gJBsAGKAei1oopyaquZtETXW3ijHH2puydp
BHexLnjUcov3lMXjP0bYmoM5Zpq+1nhz6bvpssE7Nl/dyqfzsb0v7bJr8K16s9+5bfgXuqY0eGxs
M8VuOY+rbjRQv9OMn1XzpVavi0UQOPgRcWOD8ZKJOGsyd1hfdBVDMOiye6T6j6bf+2XkJsfo+P8Y
NuJ1trbrYpyE4AkaN6AIhI6YfoGq9nP+bTqA6hpt8njX+9oFOhNRaIHCM3qrhCSe3NO+WTH9800Q
K8dVSdFEw66WgJEMq7sCCHDeM9/fcJ/OngMoIzBlQJ2yI2+RjRp61mCFfZDcUoYU+Tk5UL3m9YDh
6tAG9BlKEtfWU3Qj6x56a6HoIHIPB+VpQwQARyfbPdTRcLXKDjGN5F8gxlJBJyDS/6IZgyrZbxtM
3CR5T7o2Qz2umBS3KFo/B0nUGOM1FYdmIkLO0b+N3VOAd9EIRWcJFOzMaRg1px+cFfUrpe2eKjM/
gjU07O31bsiH13FQDxg4EJwO3iZuTf4faV/WHDeuNPuLGMEVBF+5drc2y5Zs2S8MW7a57zt//ZfQ
3DNio3kbxz4PMy+KcHUBhSJQVZnJHQ6w6CZ0HfEplfTKbUBSXmt3VimQnNpLmVsj3GkAeWVRSznS
WL0gLa+GO4W506CfPP85PAMXbXZBgCKbjp4At1/yYDaQt4fo21ynjxna8XQSrdje4dqa4HJyFMtT
t8QIu7mF2lSPWTFTsCfXLaCnen58tVSPx4iyInA4PYZL842akgioLbLBhRraNk3YA4vmZP3qZWp2
TK1YcHZ2Ey9meYEbYdBfKAqc+2E2ymgUFbbdsPOjVNnaIfoFTfBjd1yOrVNiqFEk9rvrFSiugdTG
UwH1oHOLU9rPk8ngJEOOWvOCt/8iAoHtxvLGBBdhVQ1Wd0ykI5YtHZIPQ39IG3qvxU0MJqz59/Us
u3urQt/pX4e4YFPrJpFqUgJYDKEE4zAeSi29nXwwQD+yj3EEox5GCbJYEIIiw291t+0nJFm7MKe4
5RifsvvpnqntocGOMUgtAHvMTQaNc+NIRXXs3Wz07i7/UWkBDM6kGB+VGXs36ppLstEGp433N8sK
kAR6+AS1DZOLflVv5RQsogxXqgfktLrmIYGgqnGvBaszHKlfPBh/8ZBlUh7/MckdhjgzmrRW4dqi
V/ayPpEuda97tRv8Gwtclg1rOaSphlQOPfLEHvPe0TPl6X+zwX7DJiyGLFQMCfx/TpFCUrjLMRX0
ct3C7vnaeMFCZGNB6uew0Ckm7SwdDcopCqTqlzYAjC4S8NuNNWiQYNICeyLzRWqJjl0dMZylMky2
ip485AodGfPkf+MPwB74nKMTzt9SqlXPmrXC52JoersNS7uZQIAd3obm1//NEJeYZAwsjgnr6lmx
bifpy4Da4NA9JsIq6/4OvXvE5SRrxNy/bMAjemc+oM763c+86GQ55jcQDoOxHS3ywygKboFRvsxe
6zNNLAb0jPPkRFHyLJRPE6mDEkn4+jrux8W/7vEjBTPI7+dGhiVa/NKTlyFDH6/68b/Z4JJBV9YF
QE04qlH0sOo3a3IXJ6LHMTvuF5dJMLvjcg5KD4Bqzg9SF5eW3ppSaZPcbSFLFvvJeGAtkaDw2VBK
KnwZ79VWoY7wr0XOq9CqzCqlSA5WAcEAurpK/8vQFzfMnkdIhV1fwjft1Uv/MAdkgusdjDlcohgG
BY86EwWH6Ht9rDw2kD/6+ml2IdQ4PTPkkgK9BOLqn4xgAfgN1WRPO2lALWI47CCS7d5NvgDf/OfX
sPjdpC2wfShVVAKtLRlQqK5ezSkPrjvMzu81f7m7jZ6XvZSE2M+xBis1qMY6u0inCQjgxq/C+q4e
jHs5mQXpePc06MiOmKFHE5O/i3YtTnrOHs9Sjoqy+q1BD5sOos3cvypuzHDBOhm06NFIQQ3iEe9l
rwtCdzwZ941LbCaDbX5YBZ/jPdwbSvLvjnHB2pSGtBBmsXXJyXwYvq+vy2/jhY2yp7FNXXmwoSCS
fgYWAxyqz7NXueBaPgJSLvhAsHR5sa+gxNHRswIBD9/WA/vwEr09pJfTCA6SCMKImicfhHMYe3YA
RQO7A95GABhx8dObhTwMHW78nSflDhQRHkCP6VTOCvGLG9YlU5xIc2cPU+dA+Q0iN/cCaWue+zwp
TTGZU8J6Ieuq2bPeBkUHwFEi/8W8N1bx3U/u89QY/RoR1hwjC3GVRgOLRy/IPfu+AECIrhjma/mW
VSh1spzF8CUcQ5fW39fOtLu2FATGXkph4wM64GAgy+GHao1U7fFFx/PJBFDG0F/W+XA9o+xe8rcW
uNscJHKIWbBxFqi9PGX4NOROcoDQnGsC9amah+U2B526COewv3rvfrG/b1JlbegRbUb2tEii1h60
/DYt0q+lJJrW2Q/4dztcSjZoFalzhQ+EHjAWKMnTgu6oCg+WyB3uXIWDQkBwiWAgYMJPBwJ+xhk8
4iLBDPbP8Gliu1f8+aEg7qt0CyMG3fpTT5GGoUL0u85Aq0GT2q2lVkTxLIo/7iAVXbOSRsEjCQBk
SLPh1SIaKtq71G184ivPyWxMEAJEhMddA5QYVJWNshoc2QLT2ZQJnrS7+wRkMYgJWUy8fRA2YVfq
ZB3zCflPXsOfjazc1nPtR4UIUL3rkwJslo7WAEAa3JkKq0mu8pyFgwoJwDEMKln1ywk4ahSfBeeX
7flFTGxscSeplSRSQBwDH+cDQX0guZk+ZzeovrrZXXhYnfp7/nG5JYfY00UglN3YAEwJfVNWb+P5
Y5oYEPa2RDcONEkGcOGxPMzHUO8m8lXgo8gSF/eLHEOhmJ3izqu+T59Nfz1YzuST1/ijgTtd5P7d
Br67xoV9TIcmXiQUz7vWtFvpAWUeZ7J+lLWgKLobj6BsVlUTBBv4kpynwTmWjRrNfGzeqn7vNOUQ
qqNmh5moP7u7gBhMBquggckYg8tPENeayGLgkEGJDRk+sa1MAFzbtYCpCSC+0Z7FqM+5J1KN5DNa
fQkFcXAnjLV+jzm+vzm9mKMjBFNlYCjkQr0fhobWGU5vrXxQ096O21/z+PQXsYZ2Bpi/UHADwor7
YkR5CgYXKcTM3hv4V/Vyd/yyoiQUfWXKIuyJIbC4FwRbi9zmlBA5WOYI7ArawzwEqqN6Ctr1QFCe
klv6AAjE5zYQTSHszv9ujXJHKu2LPu2nCOBGJYzcKBwNW2oXw8mn/IDTLHuNNAexUZwaybybpeQE
DF1sq8MsOAF7cQN5KUazBpD4xZhgvtamXHZgTWzB2NR/qFIt75xRWeQ/1uplUwPACBiYkZEBAuaC
R18tErcx+OeTmNhaD+5JXDza8Of1zdzJ/LACpBWK5/CHfypVxjTHxQq1symlhM0PHJQyPS5DuNgx
LYkodHbNgXeOGJgwwvHm8hRm91SlqtMVKtnK4Oi/YyfxQjf0lxfQiLjrKfvQB7jHC745OwELelpA
LkB0CXpBjTvrdFHqpVphNVxriLk9JmrtNYtgJXcC48wIt19SryFPhVhJZRoSqBxLT4QMgvrI/vJR
LB7aRETjoQk9Jkerul1WPNaTo9lON6kS36dGFDRGKohzkSnuvI0yCWuw9Jc2RnNcOfmQDyYuiIs9
5SLc8s4lEQv37hQXE5la56ksAcTYr6BrAXcKAGNuAo3KvAATlWEJgmF3n0CaA9YK0Pzh/+eJPx10
pWpaBVBhHbXGHlhlEREz+8HcDUeXNxbUcwsZIFBD0SES6rEv3TqWAOqTMwLpLHh1306SdbIwG+LF
q64FSYFF/YszvbGvnduHzpVa5GmLmdtxOI1pj1iXXG1+7BURcfZukAARCv5nnCuL10qsoT6rSjlY
U6oyWLQvBb2Ripuu+otHJRhXMQGpQbGQCR6cOyTlWaUsFtDQsXRXTU+k/3R9wfYqOVsDPNOVhKkY
nCqwS/Q+fQQHOAqPKN47+e/B1Rzjs3roZFs0g727dhhfwdAvcK5A1Z47RdNV7uSwWp21ohC2JXYo
f6aJ7PSJiAlmN/0x2laUUIiGzhFnqakw8DjiKEdV62rQS8E4NZOqc6+v4u7B2pjhMwaed6CagZmw
0zpvBlD02ISqSFhN5AwXC6tSoS0/gPqpmZ7X+TVJvsvm0184giIJ9kTHQeZrGLNaaXqm6Shahihi
6GP4dZJ1QXrddWNjgy3m5mFHq9kAqTn6y/08f+/1+HnJSGOXpghkJrLD/r6x00dlSYwavmjppLl1
qcSeUcVoQUyqiN50L+2BJBsUvkQBJQxfqxsmTIiUCegn5g5MsXlj2XoRQ2srKz5Iaf4lYawCJTU9
fSoO1zdsz8mtZS7yKmTUAhh1sCqNuS2Nv9bikxXFgqy6F96s4ImrGOh9oVV1vpITCvpmCJZdR8oA
RoEQYiULYkJkgYsJgHwLRcrB2ETNl0y5mYkozbEPD/9h2rrABwMePGu3wEB5299q7nqoD8oJFVSn
ZoMNzt9syvt6sfy3iTyN4gmHKYsSavKT21jpo9HEQaX1gr3fj7p3M1xyQ6MSDKIQlQc3cO9b0b1B
e9sKg6mN3ZI8JZPltllw3TP2T14sI8i1QIWn4fWoczcIa2yaClxU4CIqmgzvx3S0Udn93ljlHZ6C
iR0NkiAydgN8Y5G7UXTqijtRicF/aFxrTqXUHyJF0h0yt0/XXdubq4SgA5ge8F7FpeyikTi1RpnQ
EV9CoFFM1IIcC9I7Dj6JB/oADinc0UEy7i9YZNc6iurte688A6wMkAsGFAaUMlx2R1EyC2cNhGLZ
Z/3EyiaZEx7MgJFXiec4d77AMAact4rbC3jHuRNdzbpa0wFMd1UFqJU0HJe6Bzyw9uZYJKO0EzJn
prijHZuS0ccZojQ3QtvsJ2gMAeUzn4opvrWEbcadcIE1ikyM+xJmRbhwGfSk6LQWfENN/VoPh0oF
aQcV1Db2F+/dBrd4Cp3A7A8dC6eKClcxnlVz9Q3lmEqivCtyhls6smqrEa3Ypc6Uj6Um20qVgevE
vx74Ine41Dg0M2QHG6mwO4KKU19nt/mI4egpNA9kjibBt0Rkjf19kxuVIcYRNPGOK8iLBrGpOFZt
Vbkf10iQhHey41kkcNmx7UtZazRQb1UhOYCK1lOtW2uFtnl8KjJMS7fUB9LxL5ZSx+AIHgSAa/M9
/CFc5dgYcFsPLahkt9/1NAmo/jsvIve6of1sAaETg3FPQT6MyxbLYHSl3oOLqX/RXvqjcrA87VF/
1SCMlPiistduHL4b44fLmmS1dDA9wViu/Sqlxq5A5kVyUxCIb/0D7usCPNS/TvHjZBotknBlLIf1
2jv1bLilgrEy5UtTtDex9CEjuU1XaFRKP6+v5q5/FCKEmC5TDFRnzmMyTyETPMrgqe1WObVV0KB/
6ayM3saoJQsihB3ZCxcpqmgm2D+BDOVyx5JBqaiWEJWFNdry/EUzPl33RWSA/X1zvnCYp0QF6Y3d
ha0/9uNTYWkiWrvdo7VxgssYilkOGGcA8ZkezLfvnTpR4VPkCpcq5rLBUD77Io5QEASKA9Kogt14
m+a62A6gk6iGizteo9x2xEapWm0KAsfZnxNb/wgo44P0ML8ks6tAurkI5E+Da56gkeqHPkTObcyi
vBQF7o2ZWwoVlPcavAy8yeqDFKHIcwnhLa5muZUyBsb0Kdad4iNx6of4U38a3AVPGFf5b+rL7NJ2
tghIVyi1QhxWxb0DjYHzkMnnZcGE9gLhi4cWYIDsNB568NYxpLtoSy89PLfFz4XNLb7NKoUtEOs6
aL6G8WP+Cl1wp3Enl6oucJCWchCLuFzmFs4wd3Nd0zqFJl8T2csJoEFQhCoBwDLoEohcfMuGF8sJ
rkeCniImgQl3OtRRN43QArqB3SMt1Y0pATXI5OVPpt/Z60HywsPoKY71uVzzOxXimMF/IX9+8eCB
vxAZVYiGNynAmFxkK2bYj3SGxsboL16Y3EmFk50kr/VUv09e/oud3YuirUEu8egzyYkpwyDj0881
dwjGw+jMXlp5YsaCSyweukq4KjNiTaYbS7lFNhS1q5vJfNGD7KN2IEcQLfq6rx7EsJWLLMRZ4rKQ
3pKu7wfzpVLKDKKVyRdwFomA8BcfoHMbvMRQbKV1RPq8x9pNHlD/BB2lzinw9mDnHsxoumwvsZ1g
hPz61+Iik3OGOecqHQOHBbS+7DDVMncpi+GYoP2SgkIMPRG09vqDkkTKQ6it4V1dSqPok38RpuwH
6CYeXGxu5kJcSY6gW98uWf92WMIThrn8JMhvjFN9ivzqy3Vv96NmY41z14xXA7USWItvcWX3lQN9
yo54VeKF9efvOc4z7v4ZTl2DiQ/YYkoMEb2p/fmQ3C5+FgbRSwJa9uu+sZ9+lnWYOWRxMDcRpHJe
rjws15AspvliaO2BSvejbHrhFLurqglCZjdWN4a4cw7dQ0XrOusla35DxKI0nmj2+L+5wp1tEElP
KwA1LxRjWmpygDyhLZOPWiSiCRMtGRcNhtHMZbqaL6VSubNZOW2Pflxc2bEksnR1zTD8ylkKO31Y
QhM9nXb9YBEEuynbUS+IbpERLuDQUjXiXIGRZBmcTEP93uw8nSbu9d25lIPbRhqc4UqOa1eht6+y
BpU/fAaJfRr6mMDUjxB4d8d7kzrZV3RbwOwy2ZHAxd1c/J/Yg2nupqJb0lqMI0zr/ec5h4JQIoL0
XV5QmHfoO6Oxo+ETrnHfTaOz0CqIQeaGU6uCH2rQ0Q3pbdxUbA0Sc9mn0BOmit0svLHJHSlpsYx8
zuhLequfYifHLWE8Kr7idkERgPvHi2+a4/C03kHyVnCYdxf03bLOxcw8LkB8aVhQSWnttVzsdfwq
CJfdDL8xwYXLFIHjagTPzlseZOxl6w/yAdzyt5W/3KiiQSf+YQz9MgDJ8LzC14RJ61rcUYvztJGm
PHzJbydwC+UMF31vfcOlB8110feE/fRNzr2wxa2eJslUieTwBfKsdh36NDG8Un7qTcNukiejfRas
JLdZF+a4lQSsXmmqInyRT9199Zh4U+/Wvyc3BHK+BGNOGQwi/WyRRe68aRJJ01YNX4xMt2fyVfrT
ch3nEngBzp8elWR2lVSGL4wfOQoP+oNQXJE7WxcWuHt/14WRNRrhS3rE7QKKkVoQH8S3Xy73vllB
21nT2DiVDLHMcz+0udJINksvEu29YbiTQYucLb+v7z+LXD7atja4yO6rnFTxIL1kWu2Y/TGvW1un
QMSLsIT7vqAyzKhwTDCunvtSKOXaTnL0NW7KdPRnVaEf8dDBeFFXExHpKK8Y+bZwYOikBpRs8Frh
357KoEllFyuP4Z3iF4cGd15cgt30I/Th7T+m1fjHGpRzAOvDkxdZ4ty1wWqkrkisl3o1bNl6lgtR
dfPt9/KbhNofxnxYewStwHMLkjrElgx/Go8Gqtd9NzAeZt5DB/PO+giSBn+0gai9UwIDsKv+eQ6K
hwKymOtXaFMEspBTbmcrwdONCVrAazEFxG8lxoHB6YoEZSUfLf2hyr/lIi2unQxxZoH9fVNumjAm
03Zr+AIyt26EdPgq6uBf5FjtTeVII2xSkSlInxtogJJUtQSVgjoZ/XANNONHqms2Xchpoq0zEkG/
6W2HznbwzSA12aQb2p18G4jgslavVUfsAXQ19uqjlXDqnn/0kET0Yuyf+jD+Bpgy/8wgJvkjq5LE
d0sr+DDz3SiUo5jf7z+DfVY3C9uZFZptE36GWn1qcAnJh/FY5QkEE1u7ylQnSqldkjwA+fRpnUbw
O1p+QmU708A5UuvHovtizt/TuraLpvxDpPg/Pw669WDPJ4yzkPtxakWHMil6Yut3UW7LsVPcWz5N
bb22J8VFv+Koujmk+45/mAHZmmzMcocrWqk5TTFiIQd5zJh8tUzdrdQfa2Ta1w3tBt3GEBfVLVJS
q2rwL+2OYH4OSM6g44AYdpIjYx5RzUSJ4yK5Y7SHteLQ6QT/GOZVzrfb6mgj9RYGzdKxsTGUY1dK
603rTW59vu4aS3FceOOljT1j+geo+HFrWC6NYg4VVkxf2+jjCLEFp0lT11CixDbzPP0kdyLen4sc
Ad8MQt4GENGteHuVb0I5kZaxSlBPgAQrri3pfT8TgVOX+4WugQpYIQifwZPM905RbotMRSsIEHZg
6C9T4zBgdKUi66kj4zNIvQ9jlh2uL+SlV7DJinx4caPZw3P9GIM2JPOUE7tEp3i1CqcWfYgvt+rM
Ag+3GBnVYxTDq85Qn9MGsLc4uUsl+ZTQ5l6m2c/rDl18LDQDyycj4719iPlZKbNH0JCmMey0pnfE
RGufom9VDlLuXje0s3KY38QEInCurNnHfYWj2aAlIHQGWhTqc6WjAqOJZn9EJljAbEIuI2PLLsuG
jfw12RlZ/SHOX6+7cXlkIWTM4ADgQISuJz/FhpEVjCWouWHTOJLdRAtdqKTf6qaJEvYKOOIfWgNG
m0DrDTrXGGPDKTr3KJIJnYZ0UG3STPdDWMXQR6kCaZwaj83fCqxpLIOfpQk0MVWENggKmSyczF1o
k0nTqgbtTJTLSVAfdUc7MB5a/OeVPhSv/ezRuq9O64Heao8Uj+P2cfE1R7XVm/JZvY/cRAKJkKi2
frGt3K/isiS0r2PVimXZHga0bJrPBdUEjl8cAgOTH4Bd6BRzXKAo45bZrMdhmFpFtqt1tbMs/6gU
P/HK+359My/9gB4FIOsmLojQNOAFU4uskCySwwJpX6umsFUyC/y4yIgGKFwg7AEEMBIvABjn4dKY
c0P1omohMUg+zEPnp9FQQ6qRnID6fsKhvukadRZcWi4XDw1UaAhihJfBY/n5YqnLNCuhCegZ1m9z
+JWAYDIZRbW0i2MH/ig0aUEiBRwT+1yee7YMVKpjgknVKcoPGuSVK4j3mt0PSNO513eJrwVBqRyS
Ibg2g5oLYseoKJybknWQTtSLBlNO+EhP8zE5jV/6Qw2GvNBW7fYunW0ROejOGm5t8g2ypmmtTGc2
E+WII+hEy82QLIKNeuuknx9veAb0AxvWtoBi5o531MZxVKflZAOMAAz8q/q9AJKlusvuyE/z2612
Gm6X2+U4Pqtf8gAK1qJNvHiVs5WFaUUFdgfXND48I43xhzL7x+Rg3PSH7Eh89UaULy5PAYqFQCCx
ih4GC/hiUClppTKxTvtal8ndEEbmZ+g8xXck65cPrS6lAbQv9Q9Ub0XwT55v7S128ATEfZVYQDfz
yjO6tKA8JCFMl2DwDCZKKEMDxgFZbvLNAlPfG+jDG26lU/8oH9I7tLeNxBVFMLvN8fsMHQeAyfCY
h6oHd1hitRqg2kVGm9ytPgMrjbbptB706DAo8l80PVi95po9bl+LScuKjMCeYYNNHOclCgq8BepA
1O7gq9Bv6wsYA5SS0AHULy4RWhTmuJVjfXuXBtUKLsnMK547X7ZQFbaNwDxRf7qpXwtRyXQv/2wN
cy7OuUlGs4HhVo/tVV8BFoJck/wEsm/B7u2lAuDIoQaAocRLernI6AysJiawQJ26frPC0ATrl9S5
cjhWgpfVZdkUBxL1AXzvccFgBCTnqa5btE4ZMElsN8s03FISmb1Nq7ADOwcxPqohZtubnI6e1smN
j76y4pl4A94nZU2dlSbC33P5hYS+sQxtXEZlDcwql3o1M67WZsKnhIIh+XV2DX8IopPppQv2NvqQ
HuJTdRCke4FNnmu61LNC0RXYZMoXVmUTFKtD0JNOFeT72FwVpj6D6zb38iDB/DYefG/dbHZ+N/fU
sVf7Ig3xEaMqPYV56YZm9iQVRaCk5m8q9Y8GiNFmiBILrge7rm7ssr9v7LZDk9e0Y19qC3S5YApb
YtHQmMg17hOjr9KwFg1cKzud2FCOPQHQRO1Zqm+7oWbEqNVLq0eAP+eipxnLanwW2q4qd03MlWnS
0wimNWOxc+PXGOq2Mb5Y0KaVeyEt8F6OxX3HwFA0VLkxcHG+ll3TS0oCjMFbg2N1Cy91JYe1w6wg
96QjEQDh9rLC1hy3dctQxF1HsHXWXHo0BTOqAbfK2LsemfsR8u4Vt31lIVtdncKrOcpu1rj/pmIA
UBCFPPjoLYlvfeE2Sgfz6dgbMDL65TH5qHuRp4SO4cmgjXZaZ0It+CCSoBA5xn0SmwQ6MSOYeOx0
/ZJpHzvlx/WFuyxpI5VuneI+EFqyFJmGgR+79ydP83N3vknugP2wm2MBwR7RgLxwEblU2VhD2i0m
AqJ16ePsam7k9Tf1TeNW+PKCVPmgCLh4RBZNrmsTVhRHicBDNLpQ/mNSKScDtDR2bitO96TeSO7f
XItxvBjQDlw4KGmfH7KxylMIpsNJaUn9JXnsVOIZ5SfB1u192wl4/4HIBDgNb99zK+komcVa4gHf
+sYn+ojxIqdxYt/0oBCEdgsGHn0w47rzV4Hd3RSysculECVbqkqCKsn/SyGsa0ldWLVZCol8Ucjs
ppCNOS6FmKReZbmAuUz+JhkP3fwFsst/dbY3RrgEoi5VC3JXGClv58EBlzIE0ksT109MR+N0N6Ut
JlJ+e9ZeZP6NUS6hDHO1xArbwAEoDsXXHbWxLQx2omhRBfQ4+QsuiAGTqsjvJtHNcPe9uA0fLrWY
emYNzds2tnZ2HwLF8dZ/BpFN3jgNXjhtYLmL4AohtModjSlsMETFFnp5ZNLOUyCDRN1lCmHzb+0E
3S6IFf2hLMc/iZsJMgKkzyTYuZwjj0WSlAWupmlIIpeGuWe1U2Bo9VeI0MZ2XhsiLMRu2n63yM+g
1y3JTGuQRluRCLAWw0xvrQSljOsncf9k/OvX27t5cy8qmmqloFnCzaF+NCMZNE6VLSuvf2EE2AT0
ITFzrhBuw6IpnOY1CdEKjIoGjZ1idMZRJ15D58m7bmr3ErYxxe1T2BYpoR1M1QY6SZh+jfvYJuQV
JHR2Ov2o6k9SLaod7q7hu03+65DpnaFkDWwCS2o3YWtHqAOtfwpK/CcECePdRqEJuC0uv6RGnckN
CjT2oi3+2mW31lB/vr56u55sTHDZhKztWHcrTHSzeW+k9JRhKDIhqnPdzP73dGOHyxuNHOVxN8BO
ftv60T05MfZH8nN0CO4M8q24L/z/sYh+OFYOtGg6t3hj0uRlhtYhBk7bo/y8HionCaJbtBqO7SNT
vBtEFR+hSW4xh7Wr5zZ7M6n5mgveFJ/lqN5jzf7aQZnpUbCs+9v37iS3rLI6YVSseltW5UXF3aRw
LODqCIB8A0SHgZm9HYM6oN7/aJc730tsmG1XMLuJrYIdsfRRR7e8AfoB3VEDno8tsKggsuMs1fGA
wqOOzZ5r3EnX4sVctEZhbI9xQIh0qHP9UOnR7+vO7aRhMNsBLYGkz/oDXOCkgOfMCa0X4LULRfV0
q15rT4+ixRLMRLNw4L7k0OuAGB8wkUz+lNu8tSDFbEIIDaq6pGg+NJaxKMG0ar1+t0hRGr0qSZGI
SFp2FhGlDwAwMdSCNiJP/islkjGRqIfsY5c7rfKay62jpaJH/64VDDuDbQxkxij/n98yw2wNVejf
LrY5LNSR1Mbw9KWWPNNSV//6drFV4ldRQUcUkwS4PF+IdTGZXxOVsgU9+iaDAVl+qdZ4CChGRSG3
HXaHWR1JcN3o3ta9BSGE5FCk5ycoEnOG2GpdwOi8BGujOXNUHCMZvQj55bqlvbKVtTXFXdgN1OAs
K8PcoikBkKPGv4whO4Vd+4xn3ilJh7ukSb+MmMO2ZXP0MiUuHb1vG4HDe4di+yu463utyxKV2SqT
OT1lxHSLWRFcp3dNYKwIFWWQDMh8ZC5VMmS5gXOXLr9GTIUofS8IlX0L1ADdEhqNeGadR6WWRFI1
z7Cg45oQoYYq4Sl+fbv2Ah/oPjBIoVPPJpLOTSR5Pleygt1qwi9pdWdGqt03okapyAgXEtkQSnSR
EH3Aztqm+ixVEdh7flz3ZO9csT45GAMtcMDwrIGy2gylWWuznYMtRVHucxNydNJPc4WS7Gp5143t
eYTePM4xaviXUlr5UDerPCG8oNBtJ9QCmdrPZPp93cje9m+NsEO9ufl2aIlqlBlZwwLa0oU71QLY
9K4baEYyVn2wevGTJ0OlmamswcIcd46BeeNeH44q6gZ/4YgFYUNAr3S0lrggg0jGqk0ZGqpKEp4U
2vulLBpg2PMECjoUnWKcFYCQztcKhLVtKreAJWhx9kCT5VSFIIsEiy1xr/tyaQgEgDBiGhD9w6Hk
DOXQkYlHHUumTsZDKQ/PadHd5a326S/MsAYA+A+Qx96ouzd7T9co7ABPWOw+zk/KMh8aiidykQtG
63a92ZjhvDETAtlSC2bapv1JddyI6PBIUlMwncauV+ffPCwaqkT4kmPsSOeHHmMZZLUy+/x0ffyS
mOlnosU/o6HxjSwDGYyFe5j+x/MmxrlNdro2K7hE8ThDaZqRvC6Yiovz1Y4yIjhAl99VGCEIa8YS
wWhmzo3QuO2WNMe9IexxecXk9GluO79V5o9QDhcp3O9uFkDKmNOBGozGf3BK1PeMIkWuJgaK9rnh
hhDrDQdBKfEy68AlC4QbDCnJynvnLtWMHGxY0dSZUQh+sOq+uFlBgCn4Pu+UZPFcZLdVw9LpZerB
67AfpVmb8NwB65ThJ5A/mB3yOtxqAPJKQta9HbdgDzkId0iMkfC3ZDVaI6mB5KuttrldLoPPRlWv
n9mdBijz6d0Gl7BpFHVWWcOGhm5Vf6u4gOIwRkGgi7w5t3Hrum+dyG8O1+3uBCHMYlARnyL0WHiB
T6nuNeDXdVS3s28l/ZX0NKiVBzKHx7+wo4JmEtM4mNXmL5HGsKxKg0xuZ93sGBaE4JpPUR06Vini
UtjdrI0l7sIwqqUR9SksxXp8m4PlKJpFvbDL6wL2SocTuBFjGoEHFclzYsmLEc22uvSBOhsf88Lw
mqT1O6VxzTLzr68dj3OEsXN7XDoCT2JL2yie7QXMPBh/GKZEgVRvPsb0rq5miFeQcX2OME5l66T7
bGV9mttmOE66m+VSSQV7ufP2P/89LNls0mNuLiYD88+obyu+7EG95zELmOCc4oQ36o11FI1xvRXq
uI/A2Ypzp0PNwEydqrA4v0qv0NdWYnsu7+bMmQzWH7EBsHWsU3ooZ4/2B7DEALIm3zRfJAHDwG5w
bXaeRcbG87KJSpIwz3UKQa0Bhg3BQ3knUcNTkAUDc8BSNbe2DaYRwnqBBbBW2nnTOCboD61adK3e
zzcbO9yKJggWWRlgRxuQcKD54DTP1WwzkHdz239PD5Xf3uWBsCu/f3be/eNWcK4l8Pwy/0Cs50p2
7RPqxYNdBcQd3NVbjvMdxt5zMHkJdRl3npeIWxMzqri14s3C40W6RCfasmDKa3LQhj9maO0CRg9J
NIy3Pw6CzMq+dRchi0kzTA3BJKaVzkNFLZo1xLOJNUMZ/30WMES7eIZy/zC+2+EnzMalK+q2g503
foKX9Gv7NfEkZ/BHTwpkKMGIK2IshV5xjU/mZTjPIeYhmcnxjVij/2HiA4ypCiCvla/Xs9/ugaAW
pkYAF8CIGfcA6GbJCNWUGaOvxvo6DhmS3LfrNvYz7MYI99GQ9bAqaA4jkJI/LHexi8ziQ9Ty8b+g
cmA/+HL13h3i7n2zHs3TWIVs9WSn/qmBQQIdpY/toxgPuhscgOFBwkLFhwoIyvMgLMtxTKeKYiDl
Ln8C386qAvaS+tDI8TLrqHiyDaSS6Cqzt2Nbo9wR72kpmygN/zNBYaCN/RvERqWLGrhLH0j7COJ4
N30WZrS9qARmD8PUkPDEKD934IoR8Ki6NZlZ2VGd2GHcHL1tBqorH4yjIGLYyvG7uLHGt0X0vM8L
vYO18I4GKZhHvqqedqiC8ImAFUDBZwgPFifxRUWX3cS9NcydhyivgdRpYFh7oIHmo7qTujGuidDK
aW2mH8OwZ+WzqCC9l7cZ4A5jzsBSX8zpZmCYK5tYwpzK+kGaX3NQDstlGVT0lANLJVhcdgQuFndj
jL0JN5/ZqlXGEOOWuMMdDVRukT5DV7lXHwwA7XpHvhGNI+x91rfOcaGTq32mJQqOZE1Xe7S+1Mpf
DB+zgaJ/1+8iXiRp0cMQJubxEwGWMPPCo1bY68fmFdMIwBgvLmbSXBE37+5Z3JjlokWjGShBFLaS
cej0EeYrE2KPk4gVcDeBbt3jEqhRmFIBOR48yQy7PhZeFSgf488jMHV4ZnqC8LgcSz1fSy6D1mqT
t8OEbJ0ex2P+qXBeDQwB1M+ixdu9MGy94i7eCQj6UAGAV4vu18farxwIKy+H2anQ+En8UtRrFcSh
yXZzE/cWrdc1TWEv0iKvBvl6lZeixdupp5wFIvdJmOX/LF7vurObfsX34FMKba3i/0i7kuW4dWX5
RYzgPGxJNtmT1Jota8OQZZvzPPPrX0LnHpuNxm34+i28coSqQRQKhaqsTKBe7VmyJ5D8KMAYhK0T
WS+88MXzR+puUJeqTzGkjIs2r570qnwP++W+qGPei4HrkFQI0WZDHacUjt/vF8/woKB6jG7JbD3/
wmNeBaszRkWPaBLqpM6wa42I/rvkjtDf6wNz000hByzI9g/wOBNcooZs9dw/anUq+yzGQ1DWXnUp
tguVY4CBPvnEPYJUBxJlRHLu3ILUzPIgkTCF6Vw/PTQn6TBsQ4zZi57s6gd5O36xOHVE9ueDjtd/
TFIOGcwYnUkSvAgakFYO0KNoQR45ZrkThZxLm/35fluinE+JclHtIvK2mgOvKrsNpL1cTmxi35O/
bVB+F7ZjL1YG/K5SHH3f2piB1x3hIfwBcp3Znl8DW7SjvZK4C65t//9pnPLEOZX7bLRgXDqhnF2E
m/iWgJbCNwOnu7Pr17bElLGteiQz4UZLzkbSY1CYeNXKOcbnHbwFgC2wWMbPEJBNwQAwbEQ8REJP
280Hrl1m4keE4P5xIJpmLxZUzNqST95uZpCEJK4OBO1u2KgehCa/lJwSALP6COziL3PUVVfoSR5E
pPpDOGXE93IAD4Dptni8lgqQuzaf3ped861MUufeiuBTi4wVmm8xGr23BMcIANyT5XzUr8DAecUm
feSmuKyHynqh5DitbqOqN8IhWmCVXLOFl7iB+zF7uleeePkXe4GyiJY2QbGjGHluStfzZlHIk6He
ZLsGWKOHFtqIwF3b84f4Ed3KbuqJBi/NZOYRK6vUcQkRaOo6wmUU7QbUIvASgwL1p+AlJ/Cww+pv
S/QsgjhZQmWQ9WGMBqC+FoJudnYyXRWQ0MR+ziO74GYvzGi3skmlflZpGZEWwaZgoeMkCU4aVpwv
yDNBHYVysPI0JR9wHB/C5Js18NoW7AfsahGU5y9DHeZFjkU0hMU7xuuVcCj17nhMtgluc9Bdc9Z0
SdVAoP8rk5Tbg1XUAoidLArn2xJvC9lVjoS/u9qIyTFIj5Mfu5kj++NL0P0BqwnzBlnZp67gAUwR
YdrBPnAOCRpc4UeZtaho5rovtMNWq3gXMPcjUzdwZ+ihKhHvFPeyoztgH77VC6/1pg15qkc1bmY7
e+XcVWTnLt54q2VSl3ETy8uUJcQ9233gow4I1oIH/VjG9njs3uoIcZRbmWDeUCubVJjJqglALhU2
J8tu0GOJPmKQgFgOpCnbDYmi86H91m575/paSRy5tlQqzkyCKVjZALODR96yw3b0BP8PSoHkuF2x
Q1/ARSVBPkKAHRD5yjYmB9AXyzH9GTrTDb8SITNzeVmFNLEIaWLNonZQnrJiLGOYazEX0d5PW3L/
ii3iaPBZP+telJ8a5j4sbKTs96Dd73fNzR/IuLHX/fuHUNsKXCCmn4rP76t4kEJ6Dje5oz7KXum1
ov1XT5jVsqnd7OZcsSpSUwv0Qw1+vLj9msTfr3vMfzmS/y7pgklrEtpOFMiRJFXd4qtxyLxwQ4qS
mumILmlygnqfY/P6Z0QD9/wSTpd/93N05s8CWublfgPRAmWTnri5KjO7+PUZgYGirDXDNGK8fLSz
XbhtHicbPdx9v0v21o63Y+xjbxgAxAHdjrHIc1OSMGRKOZO0OFLcDnIPw41kbKqUNwDFsmMaROUR
g6ygjaLsCHXTCmqZAR6tQB1cvUeHxQuG0DGEh+tbxbp3gR4jendo2oIO6nxBvZp0hhyjkVEYWyVf
3EbltTg5FnR6JigbtE4fU1hoKx9AXzfquVU+1udarYImZwiTSY3jGTZIK0hyMZpj2rJgL72XHYAw
JJEDIRNpJ2pyvEoLqz4AvSrI+2AuFXCczyx/ldw2VtyoYymS5DbeDo8hWibpTvWCL39QhSfxh4rL
sEU44jVwiQFndL5dS5EYtWLMZMCqBwtl5KjRPr4HwZKEZ9k3ySdMx6ZhC52bypucn10zDvaZfSqj
0XpDqat+IUct3sbkvaK7eAlKjmyPAtTGrafr7snYWICJQQEM/jwM+9JsFbGamAlqyLA3hB+aGWxm
4QEE1t/LIed0S1kPB5gCehnAW2DaNGppZaJXfaMANjEMtduIxoNVgOFDHCRbVNJdIStb08q+NlL2
FXSOW/AfPmVp9tpCMUIAbrY31dtRHX5cXz7j7MjkFQOnwrAzNNHOtzvqA6mpeyy/midvHIO3oKo/
rptgPUKBcUA1HkAywLwu5WtrUehjbOnnm/coodVhiHguoQe/kQ9i4PDmLFk3EixiTyHiDEYQmrEG
UhiWMpjtP+PUyzHAzBdGwLT7+Gl5kcH+WfjTXzwvMJEkmyDIgWWRfhX2WrTk1QKTolzZxvgsA/XP
+Y7MvVqZoCJpkvRRbMwwMTrFrtl1dzFSh2qTg0Za2kBo5G8K8uAgAWISjF04lHQfQLJqJbK0Bhs3
vKej8aUpK7cJuNryjEcEyFRQKIQpYIzpiS5QYwCa1w3YLYiQIi2DsDxUshDjwD87u2MPVNGySTbj
N141hpEUrg3Tg11WmgrLPMFwVZenwWprW68w7x4MSszJqnmWqHRFFLPIMHpYSqr2lIng2U3k75kl
e9ddhIU9OVsRdZynoTKlueuJizRH4Sj7gEihGGLcppj26mzQxwCd1TgY69mX7riVdjWn4sQMp7/3
kgYK6nGXVYmOhfaa6A4jwAtFCibw14iXVrCjysoSFU3FJczVsIaldiMhkW593BR3ujs5xj73ItXm
PshYN9PKTT+fGKtb2GzrXq7Ry8GLBZm7ZEee+b2Cg+LFgklP1+JFFNbj/mwzybdeGQSjkZUvFVY4
vKJ4t+mJWZBgpT4Z7dSfRk/Zz65st/KG3/lnxprV16XeS4mUBV00YrHTcmfUMrgTeFOV7CC9MkG9
hCKlDnKQXhFfJT3w1ske0bGyRc/Wt2Bt4dy+7AWBzYNI0OOyp0+GIoFnBA4J/a+qgpqV/lA3zdP1
4/dffBLUWuCikjDIQB1zYwxEPSE+Ge0IyT9ItB2IZaug8CZwmgA8OzyL7Nj52yK1LHE0lirAunAK
Aj/fh4fxrVftapv7gyN6+df5OL2U7rydI06oYfUb4Z2/LVOJYqvGozCV/7EM6eB9JoGlrXelTeMb
HRfX+hk56MR0bY9s8Oo0KH0dpOMAe8sJfEJOHgJyOmwFKJMdpi2hNaqPla05yb4/KD+aG82BhD2/
KkNWde1XkEC/+hWqOURBvuBXNJj5sftb1J8cMMMS4XegXvmFC/bF8fsrUzGgn8Wl1cgVtYiFk3bf
zS72QV3I8VumFwGdDCY/wj1AU4CK/RSXkaAANAyiNtR8o9cqsvt7YJU3AIneK3tp090rIRoxvIlF
nmUqzpgleD6KGZbDUryFFpzXlvKpDwrNbebOS4XSv75UZhjAu1cFNBqsap8X6Gr/+jwGbTCBRxeY
oAl1yS4LHsMZO7BhHFJDhwD8hXROXS2JUBoinmvkoihq5DLdF3IyRFf5AeImMnDKbfSw1gUJJZBt
Ed4iTN2d+6U+t/Mcmni2kdswBys7yiEkw24xZ7sDcsqdv/CyJ1rXiEB95bVNKh9VJ1ObGg02Vb/b
5fsSCRuhOM9PvKlF5hddWaITNSlvVaNMPl8Qb+NmAbd+5Ia2dtu6hKUi+8G765l51NogFchTJVFi
CM+QKqj0ATKVg+jL+3hL0EvhcTkE7nxKVbcBahGQxdxO3iTOdALzKsHjBWQgRKYdR/N8QxMBAqfi
+LmhpOBASCRyvGEyW9sPfvzIux6Z4RxYNBMclNCiw8jmub3RKtG7EMj9mNnVE6lwxG9TCIQF4XEY
SodHqMx0WKiNEpbITzLKc3tqpKrDkmF9dSG3uzSPkSpiQIYzkMP8jBDfxvMWcytgo6N81BT6rik6
cDeMi9Z6UFybQW0c6X6kiqGXW1G+0YcwuKvLqbUTs9ddvFS73i7GPtj2ZVM4lt4WvKuTFdRXP4ou
WCWZvlhBiB9FMKnlA/irSwc61OEG+Q8SSgg5jwKwSLwDyzZrWSqUqwwo9VBOrVil3lhzhDotpOXm
zC2BsBy4uuesjUUt4ZcVKiPRIDOYhiWsqEKFc9IZ7c0QF+HD9TjO6lLKazNU+lFEkSVIEczoN/VL
uB1vet1JHiegMqAFg7v4h/Fj/mZ8v26VuTaIsxCSHhA70k0LJRg0s+xD3P5TcTDlKAJFesajnWf7
LGQBwY4JNCzqwOdHQ+nEaA7bHHfiu/ARhuAXDDfNYXAKu9y1wx9w25Ikgk5qIFz7yyCVZJRmB67M
AQaHBKAE621oX7oMcq8VZ9OYDoj1EN4MsGXT8O+sT1KzjpLRNkLf0EFBWz/hBrWv7xHbCMrNqGqp
mvj5dVc3fKuBcwRqFejVCaYrjM1WmgzBbntF5hhiOgOO0r+GyP+vDEntKC05YYFNq8hfOuHY6uXj
9bWwXWFlg3IFJEKVog+w0W4gHYgmmfFggipj9vpdtNd2Dc/3mJ6wskd5Qj52eouoiI8nh7bcTbt6
2md42WYBT42UZQljvUhXQGCN4WLq/PZNLiSqMaHo0ytuqopuFgdHo/9WVw1nn1gOgbwIkgqEZhIz
7Of7NPeDBhUW3OX6mNtVpTthWnpBrXucvWKlsrjKFIyXy4qJ+btzO6pelGGTaggOr/kLZHmAeWuB
qYJaju6OH3XjEuaPF+slheoGL/9j+SJwAJgUwdwx1D+o27vqocJh1hiNy+V8B/L2G8grcR7QzC7E
2gb1HbOg6dMphQ2CNVABkicUq5pvetE976biLYf6lJlRt1b0ORfX6o7SvkjQ9/ib3fr9xTQqvypM
Ta+mGg8PUimbxa0U2FUHAazANdCHTt5nN9nqrd/ddje8aRvel6TLBGGo54iv+JIKeizzBoI9e/WO
wIJB68x57zBoycDus1qnfO6ViyRAwVvDg0e9T8Hd8KrvAR5ya8z46G63F+6zh/Qpe8g2hc8rBXI2
UaNO+BwVmZTKZJVFbdfDIZE4tUbWwV4vjQrAdd/FVWJhaeFcQy+83cYAvAyqwTHDTI3XdqggjIts
6aUJCwlv1Z+ExidGbxt6VARwErqae90zeZ+NCsGDGoddmcCaWoX20qR2mXCSYt53o4JFHcdVoedw
fQxa24EKEUq4O4+LkmUE02SgBULEvRyvxlO0mKMW8V1vFbsQZEeNRSdIeeQkTDOYW8OLHnHvgnvI
1FKhUXQ8W6axvimS2leE+rUM5c31TWH27kCtCZ0PsHmLCs0JVKbx1C4W+mSq3+wsTzv0tW26Feis
C0xDTP58wIA/v97EfIiu7VJBt8krNRWFT7v5rYIJwNzOIX0wbA3o6RIaqeIWutDbcZu6/Z1++Lse
0PoHUKFYn6LcQosSp1ipd4VquLowbMKUh6pkeb2BrwuycLQhUaA9D1MR/Ggpc5gBYfuzrlSPslbx
LmjyN+g0F7TOaEGSwSswNJzbGPq8kvIJ8QJP3PSdSDHru3gXgQEA5JrqYdzmvMjBXtVvi9RZlnWw
zkg5LGonVGcf+gfgBlxr021yIulI2BF5NyczWK0XSR9uM9c1pYDJ4kh0HLVD5KWoQI9ue/cHWsi8
BVLuOTdNp8QyrAnb4D76WmF2gSxw/Io6sLO0QI/nXzgnkfzJa7tIOeQwDb3cE/IBYUvqwOlhKOx8
cpJTUdiBG4P6WHtB5MRAG47jjdlyEofPR8p/ty/TuoGqlFeDOsL+4GVP8WPgVC7uhf10nI6k6FZt
jMTRdyDQ+2jdaQsuVafEISVy36EH/07QrFEfON+EXOLXfhP1shdiYxHVGr+JtFIIZFfrbKKZYmGe
EPTpvNoNM+j+OkhQGDg/SGIAfPBEDpKmhNBDQUKrg4cXGdT1ZRFXvbYqKib0shVkAsFLWF2d+lpe
JHZcZmCYy3o3/3w1yN+vW2SWNH+fHtTCz1cG4oluzAeYhNAldCkw6X0sd8O9wG2tM0uaa0tUMJqD
oh0L8ATash/cBCig9g+tH+KpsOy797yyU+7MA2/XqGDU5WDWGEgwErTM07TkduiGXdhJnBEZnhkq
ABVakSoiCUBd+G2Rkb7kJuYwuc3R68Ec6ITznSoQBTBlgANFQCXjW0cOfwfNctkzDw1K+/xRYZ5F
KvCkfZfWOAtINV7lPRG0aA6LD2pTjMonG9Tr/Ou+SLbjwvvJLWVilhz0SJT3qy3kPnNyIy7jlx68
gJL1RRN8Va6d63bYN8bKEOXzUpZbSlnCkHRSPppd70ceZJUzGyPlm78rQhora5TfD7k4NeIIayrG
T6bxDlBYd1F5aSHzXlpZoXzdhAabkESwEoaWHSbQMORyzfJMUH5eFUnfF9B4sbOmsmWg61Vly9kZ
ngnKx9OojBKL7Aww0m57S+j98xv0dnfjTv0S4+3B63vwfI5y8ToMZa0LYXCSMb4gQxhXhshvGm1D
kUfKyrzGf+8QXQtEJzKttRlNMiUW/Tm/a6TOLs3dkIR2UbS2nluc2+S/+Dmwd6qCkXtUnqiIUSXC
1CvoODTe5CleusEIX3PoPcsvvfEbbyKJGQZBnvavNco9LE3tkkbF+6eoc9VWy6l5qmLDtAtT4XK4
82xRfiKLkBgSZawM9B3HDvpQwIpI2wn0KObJ+jnc1ifI/HDCE8s3TcIHZgItakGp6vxrBknRAzdY
4WsClqn3lV1yu9KsgGsCrqGhSwQSFpoHbElzMy0J/ExF0w+C2idRsKXQzl9RIjT8AgIX5si5vFil
GQNKhIDZ6uDrulCH6kchX/DUJCpCgys7kt0+E1Q51Ayeea1vhkNC5BgVagBtwfoq6lQaJUSp3JYN
OJIwv3pveMsBkqJH0rwgkHne0b7cLxgD6hS65ADZXXAiGGYztrkMY52Q3IQCniPG/6ziCHU06Dwp
qOYC/QL63HOX0OUlUa1BhwnzI6jeiuqQqTXnFF+GDdgwUOhEYxRG6JnfyRqrRF2wP8UiueoYbyAj
4pkLiPZOqXQc9R0nBJPffH4Ln9ujgkY8Tv08tbAHMcJ95QW7EMOaBIyMdN7lDYKTM3PNGBUz6nas
w6CBsQRjBsqW0PCAFJsrZXgZLs7XRIWLcqq0viFrSjvjNmjqDVhkI5Ah8ESkmC4H9TMcYbApg03t
3B+GPhFSAM1RCQ/jl0ESvwuB9Hx9f9gm0MyEdhS4kj6P86oHo4zIX/UZDbmg/R6ZlVOmr/8/A5RP
g3090hcDBnpJd/W8tKvi47oF5m6APxtujfcGPtf5VxJiuRKhFI8o18XOEnhNA7HnpHKvW7n4UMDV
oi2go+0MTLT4WWdafSiIsXXZFGuJk2ipn06JE6na5rqJi4VQJqiFxFb3HxOzeBPGP5Xqe6C8XzdB
DsDZASEmEC5V0Jp9yvSdfysT3ObdMluJM1utY4ix3Rn31aS7Rfp97DgIDOZyLHwrQIVATUrn333e
pWIYShgHGxa7s2JXRE9nrgpO+n2RcpElrcyQjVttTJHpoBacYUZfJmcYoWet3lopyB9EHpcvzxJZ
8MpSN0hdb5SwpCAfloWXRdEcCaDgqeXUl5m+tloSFTNrQZ0WtOMSJw3a+1TO76OIR0HJ2xwqUg5d
bSqSJSZO28buaBkHlIB3U6F51/2NtRIVVxmgQBIEkeleciwIfZ0YWEmOipKcvHUah8Pisr6L7V9b
oLZfUsR0kkolcUS/BbO9tokiV/wZOZmb+yFaUz/jO+tnckvmzeI7EawWscvr07C+JSiRoWOBxIDM
tJ/7hQheV0sssMi6iV2pkOy5NJ26lTiOfilLiaXi2KIXAHIvSI5T10ESKKYaB3HijE7+nhynu+Wk
+qKjeDkIhsJ9s+32EOnpMyd4VMHOZgLgeeKt9TK/o34ElbaO4PpaoihBBNkndyDJ8S1HP0Gtyk5d
/eG681z2DM5tfRabVgcuCoYlTgUsuDgKW81tN+N7uQ9/WBhrGI/C27LpnIKrTsnaTQxSKEjzQPiJ
ZOx8N+smSjFr0yFs6a9d8apOujPHistZGonldCBeW6HcdhZiDT17WAF5h2945U3og6HEJ3Nwf5G6
YuASIpTgiJYAWrLo5nbca/FslHXq9Gq7wUtDNCfeehix8cwE5ZtjZQqgwW5SZ/Y7t3hSnfJNTuwl
AksoWROZs8Og6YHLDkV2g/qOZ3Ypd8TQ1KyVSQteR/DdeemhvhnAD5q8k1dAh9F9bnuAbMwVg3Tb
O7RC3ewkLBQGTcknGPXUN96mnxAkgeZL9dBh+Pm6szA8Ev1nwiEuYqAQ3dJzj4yVOlKzHvyngorS
dPMDaE671v5n/QziJHjgAFUEVxFpvKScGmVpBHPqdPL3fOjsJurcLONl6Jews08zCF94ReEN//mm
W51peQoUYVywmPInxiNzMgrqC87ggLe39wC33X1q23Le2qwviGXJOM2YKoCyxfkXxDjNYAlanjnW
NH7Rqu7QheJ7rKicCH35IMXi8HgDChSJIgCT1MXdKnICRK+cOtYjEB6bZauiGv3PCSgcniuyrj5g
W8GWjuomaKJov+iUvhKlTk8dEcja/JZATgk9rnFvHMK9+jQ5gr/cQK9mV26NOz6ynnXkVRDjfMr4
Yl6PCmFxtdRSgrl1Z5hlP9JeCvm9Coa9Ff647v5MO6AcwGdFogfdhvPNM+VSEuUMdvLOdOVQcvIk
c6D2tV/0kLOBLD8hbPAQUzBAP0rD+PsCwuxDLyAqx8rrkgfbSp79ss150ZJnh/JHyLJVmaAHiTO9
Jk/iJj1E3SeBJWkzioOdf0zPscstl5APRYeu9eqoGG2aSTzNqF44yS56irfLAdJiaIKTUFl6fKa0
y/ErnAZoeGNQAA8A4JSp0zCnUYbHSEaOuiW53W68KR1QNTw1KItuytHp7GETvIJvAMoYqVO88bps
rFC9tk995TZHNDMm2I/Cl1A51tb9dcdk5SdnC6Q+aN43yTIpMKAGG1BkouRwMHfGWyAQegNnLu0J
8W1T3IeeyuuiXgIbyceFYhRqOBLGq2kIlK5NSjOGESYGTuoeAydO+yw8qLZ5wqF/Hrm8W8xviUe2
iYoz5kxpc21jWZmcJimkC2JfA7lZH/O4eJiHwoIYL/59DlSfn3NtigGEadD8Faqvk/lVlu8ag1Od
ZK5iZYJ6YSuJNsTpCBNdL7hLrDrTxKt3saIVWcG/q6CiVaKPTTFAuQI5a7OTXPTvCEGzikaAreyF
vXlAJdlpPB5SgvjyxdlemSUrX12roSRocRHoiZPFD1brRqZsz8EpTd/SjNs5ZNsCRTOZxSfUF+e2
FDAaz72CIoJaAciIDAixK91rIIKJnQ58mVBpeFELNGB5PBXkD9OLxJMAJdLPu5wmONaRN2CG1CRv
DwI+AVfhTvAByuCgTj41Uy7sqJDsgd6NrAOvdL7ApEJJRNJLkEC5oGE6yPvEV2zdV++Rr0ze5NYP
1iHdC5tgW7wHjx1RpIvBtQxIigNutj+AtLFOu6KhAKhYgIRdoqfkJgf6S9GAm8PTb8Y8C6gG4x/1
R+8mHeTNBZcL02AclTOLVGxrMEqixZEOVtL2JdIP/cB5uDNO+9nfp5xoiecuSjSsyGxfAHO0R6B9
m4EHuWV4DGr1hJwCn+2yAxKlaFgt0QIrzz0mgAmVXpDYA4g4rMARMe54O+CFojjoP6uu1rklr2vw
OfZD+dI/intQkEAGo1MHc24buQ87MXaKzPl86flogMtPtlzg/iNyurJdnmK3SrgNi8uBT8wGgy5G
QSYK6gFkpuduHAHbWZSiETsqnin1nvDfT1BwaJ3iUXDMY37THIznDEDd3M0FJ7qBbmT+qHCqgIx4
iFYhkm5LRfhG/nb+IxatKcMxF2IHqLKtkFUbKCxupBYSZfEH5zpmuRSeR0SlDCdXFCmXUsIhBE0O
1muccBtDFbl1CI3hcivvZMsmdLCT+geEjayTsjJLVykqXVYhUGPGziz2dl3dVA3n1uKsi64vSfqo
TqEIA7X5qABbUN8lYAO6/vHY2/Tr29HPMjMPMz1LYSNTwTSbzM4kfk2ipw5Sz9cN8RZDOSWesXoa
KzAEjV0nkYBIai23BsD5uhmZtyvUuSuaJZW6FnYMyRYf8hxDudo2emruQGSyK05EgkLxlZdRtrNv
1s3oaqBNk274OhS89ZL/X13MS1VLSiPjdyRGaw9iYI/BbGsLL87wlkvl2kMVCUvQw0yn6XYfIsOW
HjhfVMYvpSPZ2s+pdBqZtqnOZOeUk3XsvB48Trqj4a0L7miv2AqanT9NfgHRpNscA/PtVr1Pnnns
Xux1kgFdFTx0EGg6/5yVgkLJkuBaEgvFhr+iG8tZJ88C5aBCNgW5uOBiystvqXTXVM/XvyOrSEB0
kX4tgfJMfS4kKc6wBP3eslXH6GwgPlE6mjbLTXH/P+OCySWwskb5n6loVV2TDzZVX4t4dpomdK8v
iO3hv9dDuZ68dEODeyh2huSoBLFbWiCyHHnzJsxtMbC9pHFNhMvPN16pmkmRGhXneZHssBdtsB97
1xfCjIErE9T9YVpTqY2gKXOkATkBxLa7/kPovoYib0iM7QK/LdHzq0OtmaNswJLqh9vqtBxQQnyu
8BLXvfmgz5wNYsfClTnqDg5NPRsa9A5AzFjtxH3+oG4Iw6Cw0TajX4NjI3Ya9OTzOySxkV17FbTH
+JGQ8WwA7P/XDtJojXywkmCI4ScTUjAlOGJG1CnKn6GROV3L45JlOuXKGHWKR2lG+cHCkvvu2Ga3
GeS6ui/X3YWVW67XQ53juW0rTQSLB5KqcEuqwBq43RpuP4KZQZrgF4QaIhHf/KxCrG6QArWiuO8+
nUXxbgoXsqi5HfrTnmSPxT4+6Q+En4BXWv/kBLiI9yu7VLzvLCnXqgCRo910R8UtTs1R3IjPpZ86
0n3yEJxEcOdAAuiuf/yDYhX7MP5eNXXep27uOgCJcKF9EORI7wu3xUF7m782n9ytlZ+XnGNC/uK1
9VLHf+7UxhLIodSi9FCW4rG16q3SJW4VQVO9lrHRXKVs9ubiKQ1n/4TUUUdTVxMxbHqkx73Tb0w/
fzf3JGslFXG8KkF94YBpHMU53lOaeT5QN4JYkEV0Dim7Ud7MYR3hMm/j3B/b3g4HdSMVsnP9jDDX
B2VqTCxjsJM0Mc7D9twWk1JUJC95HfczoPXift5gJPEgbOY7gHKnl9AZbkBbZl83zHKftV3KefsK
qp6DgLfAYJqbMkFTZqmdqRgBEPl53RLrS64tUY6q9Gm+pCTzajWoGLRPmAtzcoujWcU0gnILvqEF
ehl6ugesagrU08GqZmTHNsFw7HFaXq+vg3kpoYIEC2h8ojdDbRXg9Nlikpcq6Wz5ox++WYSNKMML
9Y+YgFjx0wJoBzPmKibNRWqLFoiUSoOGNU2QW2mO8UN/Oz4sqOsIG7RNHO0nGdKW3bmwqxteLZyV
TaxtU5vWFt2iDYSlbi4Py/JNXz44H5NMv9LBZG2ACibBqFZDECGYzPtup2z1XbozbTJoxsvvmKWh
lSX6+Qlm7aqpCxK2TgPC9ILBNmKLEJuRUhTvocH2xF+7Rj9GIZUuDomAL6eWkd3MPyoVkC6MgF3/
fkwr0Bq3MCQDwjE6QcokIQgwvxw70axhlP6kyT0GLf/mUKl40pjA4QI8Ru3RULUCUF0kIWnA1B++
6fFgW2nMWQr7XP02QwO1QbScVSWKaXjtCo5smU5Q17i4u/G5rHV7KZaHZU4i20jm+0jXvBQiyLau
T5wwxfT41a+gAr7WdkbSSPgVVVseNSHZAYPKqbbxTMjnsT6Si9EKSJEySZ8N5ZTVD9edgvf3qZwu
hqLVPw+NNontUHysEk7hl+l1GpDEqkGYbug2sVz1OtjCcNG3+nIELtbvI/lRCITNX6xDQ+Ec5G/Q
4qWpkAthGpWYJI6h1b8HsfiS9eb9dRPM629lgtoKpZUKgM5xfsLqZz6BHTB5EVMc1HDmfDJ2+FlZ
ojalT7omTEcsJiiUlzSYN52w7EMV1fk+AklnVIKKZzhAQfbBwvVix0pymzeB00Rhx/ms7N37/VmJ
+6zy5LKepX7Gl3Uq/Sc+gKNnQLsLPFUmnhXy/ysrQdvrAuRLkFjIqONkta3N7+Ocutf3j9x9F9fH
6qtSdzEeorWeiLCizZE9higdA02jZzeJehxAaPMXxkxgWk3oHIOVh/pwo1zXmlEGCLY6kmtNdSW8
eBv5KcnkU1fxMjPmB1xZoz5griuVtHSwlqVHsURGo6u2UXy7vqTLOUSUPaAi+mtN1AdcrLJbIIdM
nrxEbyL3F7/edT6f55O3HCqLAZtIN00aliNXIdBVhj4WgWOAwzK2g2KOhx1nYUzPgHgpXoIWyMbo
pnoqgfdqASjOMW/mF0JsVHjmjtC4LeCOw/sT8DHBIyIM1+0ylqmKoDcjABdJQj3p3O3z0UgHo0A+
LS46QVq/mD2kpkRF5Pgi67YElgXBFfR/sg7c+7mhdlEAGdURT8Y9FC+RzlQHAlFArRjzAjyqCFaL
5MwalQJIUmV1cYQr6x9KltZp9Btok8Sb6jGcNmVqA1YJRM2m96B2bWeGA22WIrWDKbZBu209Xf/I
DHAUqMQlIroJgDaAE1QwnUf8oEyOCpRY04euP4w/0hvLsd5K0K8dc3dsnUF3oAjHm0W63N1zu1QE
KKxiiBQRZG2NDLm5vHDz/LnseHxPjLuCMKUDYgYcD5rHdCWjKsxgrlUsr93UtYOeFJBfqp0fhfto
S6RMeQgp8rPPo6gkYVIDGCny/LzktkCY7hMzzB1xFu1RvBWKnOOuDAuqCmCjLuK9hOucOv1hP0jp
3Gq1A00rfTMEfeCZNYgNr/sFY3vgD8Be4DxYIBkj/7++cwJhFLtKrx2xRv2uLaBm0d+PFugBrtth
RE0ARPHGxFqQFF/Qs+npBM1GScHeROYuzcZ9IqOwNM2eloA+3Ki/j+K4DzEAUcUhJ2Mh55raqzPT
VH46aKURoxUPBT1h3gjjrdX+rDDgCkVjOwieC4tHasUoigKkgeRLgUoIroqLresCIMcjs8bRl16D
n71fl04B8OhL7TwFKLlgMlly6u+za0CFNnVHycE2l174aH2//tVZPrT+IVTES9s+rvMQP8TSv9WW
ZQ9Tx9lXRinvfK1UmCvTuiYk9VjrPgapwaO5J3pBzelbfoPE7XHYOwm0BBztPbnPbuIv19d3mYsS
4xZm20zNIPSY597bDUPcpxa8Nxh7UFSCWCFrHcG4K5On64ZY4RNNZkUHr6GhgolXPreUzFO1aJaA
c7K3XvX3+SYGISQhcR2P/dNwo2//Rq2PqMyr4mc8w2ygTkWAJW7BSj+VDWLavDGABjZ3oR/siFXC
bYrKoTPymWMvIwJeKTLSNROMZYB/Uqdlzqqhk+Yhw6MfPgvFMuhCA97tGegjgaK+CP+A/oBxNROj
QPwgRUQ12qA+bwh2tqIsRGg0Q8u824XzTeaBqgT61416SPa8ysbluYA5XcEqAV8gOjvnu5ktmkEe
zhB9Eyp7AV31HH+97jDMr7iyQCU1lboAHjHhKyL4elN0kIVyGwu8jvclUwW0ewj4QwN4Gzkb/d2m
QLBK1YwtkIsUO0MDAAM15S9DYxcvUBre94Wd3Ai8dxn99YCCgFkcPNwbQDDRw9rzMvbGkkKrPP/Z
vgu5199nnnlXNbY02/FX7WV5a2qbO5ROZ6fEKtoUwCMSjCBY/M73LAWyz7BazJWlfX+aGhNQF0t2
prF4zKTlJHWz/7/tILD/lgj5JaBccO5Rxjm314OpT5mWOLczvfUKw3jDDN2d2oTb62YuthDIeMQU
QLshwoQpSZNy/TywQLwZTGD2fe1/ju9ERcAE9VH2ZfSMffyaQoX9usXL7YM1gAjR6URvAH5DLawc
tBnjLxmo2crFFof5rZn63XUbtPuTReEkk92SoM1FE/GAWU5Jqgw2VIyyjtFj1aOlzm92XvrEuRkq
ViWV0kzNAjPtvnOTu0G269vodbwFWh0o9f8j7cqW5MaR5BfRjPfxyiszq7LuS9ILTSp18SZ4E+TX
r6N6d5QJchNdPdNjbTPWbYoECEQEIjzcs9m1n6rbyHYx3GAIwEeiFXKfrS2kXo2Z6bQbzd/TEMcH
Rykgx1mi9CJ4IW1/sT+7yYW5WTVGNdFhq9eOVvOmmG//3ddi9k+SQHuauyZK8ecvACVoBy25yYsv
FvD4A8F53CaqlWRqYMJi+vGJ6lrLvzrWfzaJu6/GiMqa1jILFtpbkjncNV0qONai88b++clGNQUZ
aMc+hFR9HzP1qNHKHfTek0ugYpKvNtL4PeM8XodOWga8CC6qnYd6fTTAUxq3Qo4Z9secpse8Gc4f
oJW9yLI0g1TmqF7JAUhRAdrPXeqmEM4dAbmVffsXXob2rxhypZdPnuBk8x2GiMjQ8hphW6+XIM9t
NwH25rIJwfL4rsJIGns0YuyiSSPYieM3koAmYBnf2rHfUS023LlqBTdqhd/nNvUz4Tk5KTUm8MpF
x8ImQDPTzoWKNXC1TgwK7MUrwKGCckp2Ffv/5Zn5fCef2O2jsiXJjNXKfXej1LmbO6WfE8GLatP5
QWEAYEjwcTh8BjDSwZIKC1YUBXLr0+hTo3JB83D5y21bcfAyBcbWWcnCaJFKLNIxsGXyMNIjyTMv
0kW+lX9CfH4o448RzrdGzZIMGLgCd/+Y9bd0bnd9RvaY1+8OSqdcXV7R5lkEL4uCoSrISOrcjZ7M
Qu1iihUpMcjQk2V05QG9O7V19bQKZCe9aXNRHrMaq/1c4YlR7n43rUOKdmRGncw5JEMv1x7t7SIw
6tpwlQW40qlSzaA25fgAxggJY3pyerBlOu4vL/+z9b9yNX9+Cj/hWI0T0aUBP0XeYY65PixHJwRc
CFWncHqRoGdS/4yfMxvvRQapTf1kOkhfRLxyu8E/b2LoDaAGie8NpZjrNNvVpe6hziNwOtv3/2Sl
XHow03y26xYr7f34cfpw3gG+cLVr4hm39lN2Cw9gvYqJf7ZuDOhqUDQCpYcMVPp5fAKThG1lBXLJ
PK+vxxTkV11u7m1ai8AXm4aA8cCTG0Q8YAY9N9TIQwZ9Bri3bKgCOyo90G3tilbU4Ny6nOi6/McM
F28tBQ1LU8N6ZCjNaVkSjEXsNtFLgb7T5aO5FYhOLXE3E28oZRigRAyeK/PHLKn3il38C3d2aoK7
h9pkRwY6ScgY6xa00ooW1u1ouF1VBJfXskLGsDN+YomXQqgAMqQRgaXeT0a3uIe1AKNkynXpOcH8
zTFCcp8Fjp+3rvp42bZgH3lMvqUU1jTmLO451lsK4oeEZi9fNYF4YDsqppUhULJ6mJFy0VCjKABh
Smr5EeJID11vJ98vG9m4wLDioIZnq2BtB4vx+QknTqTEmgkrrR+Ct1OKvuugnASnJoWGRTarj1R6
MrwkkPCwETiP9R6em+bO4tinA2kitkBnXAJ5bOoAJVorFKyQPY7OnTHwPrYN+kJbU+EuODO9ahJ1
kAx0HY72FUBGCkiN2oAG6uipe9Gg+UYUOrfGnX4TXekJ/0YCvjz7qlXg8SH6uVMCg4KuSVSdX9WT
wGvExuRAV4zzoYPI6/zrgXO/sRoH1qBc49PjArYwrO5TASn2obDo/5u9PLHHPUSNqIrtxII9pgJM
P1WAO7Dsjo+qkNxt7RMx7sIUakwdNwDF+/Ol5WZpo4MLUqjUkiLM7BPH1ZSm3vf4z64aslpU7uHx
RmwvUe+RHRVKRyBFY8f1JKVM7UFenAYGwff6QChgkqRX/NpKjkSC9ifQH4ilUTAq6R4PO8G7ccOX
Qa4PpR1dxwQJ0k3u3NTJuCyUAjGdHLp8by23wAHE+yKkLlTM35tnndzV5Hr2GaWwaCJAZJwXWZWs
hkZKD+NdICcglTceleiuiZ4ApQn6/RSWmIhoxsZNkpuxwBiQLsZgrSMtWz/qe0CNYBt4udwW6PQp
iSkQ4xBwt+kL40WxwFJCX8sOULbqFuJIGIcUhJDPOUTOOZyZ5fKXdlGtZXQmtnKKC0Qc4IDL8Sfz
gaYPgr9Sf8M0Twmla3JA0+i2DPP75bVS9mnqv4h5Klb9PRxC/B6olOPco0rGUxqSSY9scxwTF3Aq
nw2aQe7rifFxWGCIlN9Ec5pbDuTUHo8SW+YcjY0B9nrf3jmYW0KfH61cv+6AWaw9UUFatD4euKPr
XaVmCuyZN8Y3zNUyFbXRJd/sd/Wo79NQSLbD4tf6A/9nQ1eQ+XaQrTaGQRztj/6Y7q19elWCHTva
44F6m+2bp/JJEoJnt+LA2cZy7y3bWZQCALUEGuLlIxu0fV+8+nbcfR1OyB0ZfjxylJbJ1htYIgmt
PKnK7qNYuSlaDBVd9v4sUK62EhRUUE6CuJ/FFzHAPNwnJcEVXfAgCKMofwYx/7tUwmNFVev3eQsd
ysL+cgESN+LEKhdyBlUlVQYdB3eiGeppjgqJI3eG6IMXj7kINKRtJAtn1jh/0CVDbowl1oiWZrgs
IZhMFSML9QBMpriFxU8tABfWXg0p/UkO4M9/lEHeqquuvZ+O6XcU4w5NmNbuP+C53/5pSAjRzAHt
C49sKJxqbkso4iL2tocSuqONDxUErwwrTwQw2j69AE/9ny0uFoIvJR2rZEjcPDsw8E8SAl5v7+Sw
98RTLZ994vXB+mONC/XTAgJFYmFlTZA3np6/KYOnke9dfe+A+FTz8lunqV0gPaHKHbJJr94F5zUA
jGjckSSYMfmb16PHgqMYAbHtItF8RQcKnTT0Eri8wCnAgK007EhMwUD9EmehDqI7pD0LQpJoaGQj
7wHS4o85LhGw82RuCqtl5739RkclcEAT0Gk/jUI0sLrtjP+Y4vmKrGrqnCmHKX1X4qnu1yHdM/5y
unjknvjguxGE208iydWXPrHIXWat7Qeiz7DIwo0l3VEgu+13u3yL8SRdrEfLSoA9ROu1xFOOkSHM
YX1b7Ef1RkKTY29CfCT1UY+bn+j4q17AG+iOpmtBjQxkDXjMUt/4SL9JHXp29+ODriOmiAcjttOl
k1VwTgJ9rG5IMqyCCZ22k/yov7JfC2jTsde/W8W+NPVwVA6AAIK2699dzhPzXGjJhqifVTBa4bMV
92UQHYYQDNlsjkmIWVvhAT6DC3saMk4rFCc5W/MElH9KYatFWlZjLDHRUMQLys/crC7fFO0hz9xC
2fdCitjti3dim3NCnbFUo9N+XjwlNKWn/zueHZ732pX4xbHRokSoOTHI+aF0MZOiXGCQ5aCS/vp3
DgpZ5c7XPvpHzXTFRLgrcSx+h5k/OHl2VHjxQmvpc4f7I9W9ctbcopMC+yeAEJATqNzisS4OpvRC
VLrr7sQJhPAjczWA1snmDg0XKEnuptcCkgnZcN11yAXjwAELT2tiWtQ4JvM/SXg38zOmjMe4H6GK
w+05kYvBjGwMQowhua1wnCEd7HjWPjoAKBlWlU/8yZc+dOH7cvsWn1jmNn4pB6ohl2Bfe/RRwZzY
NyiOsomFUwRXOZTr0VWXJza8I24J/T/H+8/KuV2Xm6avKgn2s8MAnQ/mek3X+Mg+Z05EtZYVLu3v
Y/bHGhfFQLBJrDip//b1A3R8h7C6ZSm+qO2+fZocTQVmQoVYCV8zlWKmUEFgiYbR7sfcvv79mMIo
0sL++zfAVlSZ2IqaMAfCGXRpMAHC+Yq2hyi5hR6HO9hJ82ZTpfWXhhpXg9Pogb10mSCSbWZIGmYr
gecFh9SKGcQwM12LojRxteK5phA5Kp+JAvX5cXiKCcYsJ+verHpP114NS8TXu3VnTm1zi10mpQDL
OWwX2XGxlWCS7hRyzOSHeXEEOT/LNs4CNibmNIbvg3SlBggod2zUvJ7yuTI+/pbXZrUA4Ez3Qpqx
1YowNIdhEQMvXxwbmz8zEW26RhlRYTDHNjSr5o6o9pNcqFfAyGB8rdrrqfq9mvXbdHiOSxncjYdG
BsFifG/qpatPlh8BFFFVTwqI4Jws6NvINcpjkj8W1l5F5kgUTOI5P8pJBrl1AhqQXSQryDgMj4nc
jhIE6BId0I2n1KI7OZECR7vrO1CudZpnJvc24MO0tP0Siu3O/FCohqAWuvYGgI0CjoZCF06wDjTO
eRiI8xYcZfbQfD48wL0bztk1Et1A80Atk3vUEh1gFrnPv+yZQf7lL9ljZKcWDFJoSAFayG4pZkwD
lGL/4bTi6gFzvkT+7T92uVTnbIk4TEDcAT5ZB4Aw2GgRi1lGVw6BM8blaFFJ1K7JcaKgoO71JXQa
pNc5GY9FL/uXn8XrNJozxeVIU2vXETWwrt6nfqb5vRGwzEH3TZQsAQp18GYSFa6ERjkfUBXAsdTO
p9EJ08CoozSBBdVQpguQPylg7RF4gnVTE8tEP8IA0BYDDNAEOj+htarVeWmM4L69mhYMW89e+QgB
b8/MApxPtPuZFiWt8CRF1otp69Fv3i7v9Cf6lD+zpz+BuyQNHRPZjPATJk+6mwjwjB71da8Dl6Vr
+nPoAEOie1LQ+cYMcbt5rwAh9Q/EqllScuF38HcH0G8A2ZMJ5FfTk4oAkBkvqqN/XF7t5ic+WS1/
X/SuaOgsfa6W+qlkoAqx7Nkyy8UJmUIHpjkOApsrR6yC2hXxGTy54CNFGfz8I3eyDsTcnPfoXE8f
w7V2P11NAT12+NLlDRYMLGny+E9auuy8nm0permagro3zpiC2id3nmdjJkZMYRhYIy8ikptNIhDO
2scCKYkI48ggYIQhizvB0tyMNuTHPiavLcL6vttVvYu3JHgt4PLExc7VKYHEIxoY4Fz9W8eFc0Fj
kpU2ze2P0UhdM3Jcg/7IKktwLdcNPI0hLAAqhvgooCoOt3GTk4yUWnnsInX1mvzQP4No4il9qfd4
S2P0HOXr+Xl8gfCfoDC3+mIwjE+FkQoIEGJUjFseSJhKJXVguMWsqn5X9C+Cs8j+gLMjoYN2DlNa
4MuEwI/FQxiavI0ZhQUMwK/ahavte+TI8DNo+O6cw9ff1Z+PEANgcMxv2KD5Pj/79Tzo8mzCXoaS
rQEMA5hWwSZb/4Pm1jod52xxm5eCRlMyoHOFWNgeDGipajtGcvwPHrWrU8hZ4qJT0s1yhrIm1Cjx
tHL6/QCaFQat729l1R137c1wJyauXXtqzip3KketAhLSwfpoqIQ6GspIVvEV0WFw+kMR5jsIUwZ9
fJcF0bvmFfs+dzEZJwYBr9/07Ifg2oONGOPY8GvnHxWpu5X10f8un6kpOiVm/VCoeWT+kwTLt0w0
a7R+G8Cmppgo0yKRA+iZ8zNw2pGJeTD2ccvb5ooAX9i7tts8q+J+89bn1VQNBImIzozT83x9JJFb
OidT7JoPE6NnDNIgCYFnvMLzlbES3ol7G6vUClcRY9cYRQHrhIJmwLlJmWZ4T3VRiuRGAr/5CILe
MkxEpfiVe4FwGaDVeLeyB9ZKuUfTh8zIKLDUaGu4JkKPJpxwZUf/zMFYzHvhtqPxCHUgnUsnOjrm
cpUnAA/i9f8Kt+nXT+UOtDF+hrpD+A9Kd6uvdW6R79ebnTO3dgWLzhMIOw5qoPnDDeu4jQFMtuAg
Eo/Xrh/knFHOrw2LAe4q8By78U8b3kZFdlrdsYr+/xqtPURcUVgSrZRzcIs1qb0EIQg3f50CRuNb
hwp0gJlRDFG1nuwWnijAf/KrXPigBufrulxZ0taOc7clkDJoD/E16kl7VDX97LCEPrk1QkacMy2D
Fz1Eu3Q/3ShgEa0OYEe6NfZGia3A/zZCza+xQxYqUFFUQmIb+nx+fVNE0o6JCjNaEEn+Aak0lHiX
lxf1WAPW+3eZSBiVNu7B6SHlb9tsJpFSTNjI7GCi3uuE+RXds21c0ANxodfiiQaV2bFf7SJkDFDu
tcERyEOCsk4zm8TELjJqtWHXIzZJO/Fw0tpNsnN5Yodzk3Jm2kupwc7kWe5yLPzMb/fkmOzrnWiK
YTWlrHK2uKtuzcCPxA1sJccFXGPKflzQ37uu983RDOV9HA4eEE4laKIsvw8pxoTb3QStDTP4alJz
/kN4DyDp84whTfwQw0VifWD9bzbBq1xpQb0Tyb+sJjS5ZfMplOJEGHIjsMZqnApEmTOUkyN/ulmQ
S0V7G0S6JrqIzDZQGWhXsGgxeamxS59EJbrVsQJNDKQogayBLhNLHM/DxmQqC5LYZgZjX3lboyM+
hOl9vxPVklbRCWaQOGLqB6T5juNwAREqSdEUWWDqkGOQaUZygjGM4RlT2a9s6krg5lZejjPGrUmp
xlzSBjqDaQxEbv3ewhRjkf2+fGbYH3J2Hz+NYBaT5fkmLsz5xi0TQQOGEuKm/SgFqqbL3kjnd/zb
v+JJibwZBNa0L/zLVlcvQc4qFzXKpnYkHezHLogWK9Mt+4H+WpwOGk0ZkepfZVQnT/2Ug4fnst2V
v+PscoFjqhtnKA2MEGapfRxVJSiiQfCy3vxqmEMDm7UJNnCDOyIGaeWpSxAjRgArSR+FFskhRRYL
HkirmWGVLeXEDnc6lqQqImvqwBiK1DcFLdfwk7XRFh9lk91YQkVUvUseNa8JyVMaUlGNenuZmgHG
AAzY4xV1fm7qtFTV2oL5jvxO6kNlAZYwCMC+W7fNUGTcM4DWQDbBnU1o+ZAZIrOzl1e/cwAzGud3
hrpM3ggmCtangg1E4lHGBjHw2bhTgYEzSho9h478ZBznRjoAyfzluwyiAwOUuA6cBwhfueSBVLrZ
W5K1eCYdvCaCWFb30EvSl68VrADapTH6EWTQnJXJ7s1+qgpw+2vy4pOkfV3iCkpZlD4pSfGgJ4aI
KnV9DECqYH7KzCBth8ra+TEwMkNupLbHfJP+XZleDdK5rYg4fO2iwP0FpSgTKoWWseIotCNnnkFH
AqrF0Xg2R4R0rfH1Id3N1Utn9b4V5V//WuhHoFiEDh7EPfm+oTVVmj0TPXfrovyrShbij3M7erGk
ixpaG0cPj0c2moOvhqcP5wibRZpyqjq5O1ZlfdfI2vQw5LMjmt9afybIBSqYvNcBxmbsgeefyZFn
cAfFKFZnRulH9ePUQcJDNK+xaURFYodOg8E4/c+NNFTuEF/getBybq/k2ixL16hazMcCeCgikF1H
EMjGMx551h8DVQnnZtOpSqNZT0qXWmbvaWXzkhTqY29OT0NST0BtANR1OXZsWmTCc4zaB3U+bg/r
SJ3SGH7PTcnvZcHTsYq9qN3Hxq5SRfToAls8Gq40ygpnELZoBEhUV7zmqfk2A7jSRcq11di/Li9t
68thReiPMSFQZFLnX24wtMmaSVa6jpKFhO6tJvUlDFb9GysszwAA1UGP8dxKky3SYEsdNtDpZ09u
wdyzSONTHGXZ/rKl9a2y2XS2jcIMCFmQrJ1bGrHEUpEIxs5tEv8q5RiaTUgxHi9b2dq1UytcBI5M
I6mMEVYmvbi2wVXwg9iTcw1Zo6+qgaIegqQWa4EbBI6BV3Rp8fCMJJBfezEtARiXDlZBHwDbF4SP
rQXZGGRAURR/rYquTlyRbBphxjIeafosd4dMpPCzMsHq45gFgRP6HLDh9qzKhwrD+ip8hKF70L65
qrQpiBN198VPw5nhjtqiTKmcyTCjt0ZAh48sbrwsTsP/ygo/ImRHU5ZOKqwsqX0XRRLmAutDoigv
XzaDIjiokvDhEdX5aESdpiFZ2pbuPMcPfZEfZpU+5bMQP4dLcfYSgKA5XBtUQJBC6AqfPJCpt3Ck
tdJtq+IJrZpbRbKFBQcWz9ZGbBkZAyOV5ZH4TYqga9o17kxbAvE0NKi8O3p81Wux31VZWEpS6hLL
i+qKhrZO0WWTY/Or7gErBYmkCuAvCoDobJy7h6h2bOT9VunWNga1S/pO4lmQnm+cc5jARoIhDcHQ
UM9NUENNIIzqIOD2zU2Vv4zT/DyJ+ABWUYKtw2Bs+58ZBC9niJdwG+sYHHSJ1uHpJu3IgKd/Vh9q
mx6cWJAlby3pkygFrgGKNTwdRTfPQ0QTcJuXc/2XWqcj2OFLUBbJqcjdrfJ+rAuppOUg2wNcgQ8U
fSqnoDxENcFUHOmtzOviOUXLuMNUcdv/0EdLMQU3eWsnmQw20CiI8Kiqn3+uejGlxK5yCmZo2df7
KEgXaMWofyWys2uMRmBt3StkC9RwxwwdeR9eOOfm+kVDT202S7CvZMvd0OrN61xUVjiWFTr85Shf
p3oyh3JrZG8LIvPNIt9QFVclktuve8rTn8JnGm1hOmOh4KfY8485gQLQRxl9/7r/QiQGrh/33UaP
9Hy1Vqu2FJIalSvJcm74amPoixvNaQuc7tyRRZC8b37LE3PctzTUVMrbwWFheVHAgyxF6XeM2eYK
WEXG2nadjpiJt+AJJeJnW6Ud7LOCqwVk8dCZdvhLryeSUaVyNHmO1VzrnbFH4nq4vJfbJlDgYn0F
eEouflpa10X6ElOvsrUfUzTezZqoRrJ5+8CaxVB20KXiK7TlaFhzVlHq9davJTpMQ9ADR0gsgTtZ
dw7YbqEPA34bGxSAnypvJ9hUdZarTonhvSZJGl9kuaj3ptZDaUMp7R2gYagUmhEYmVvguCtjwmuM
mnPsVU1hgqpMN72RjFEAnEEcalMvEpPf9HYOitQ4B4ArOFyMSPrWbqqlhGQ9YHDO+4CXs1UIgZMs
sebDITI6WwVdFyIin3gXgwHiBwdWqOIOHwuaRHSvHrTOHb6pYY95HhGF5dayoPTJCBF18BZp3OWw
07HUC7uiHlCUQKbdTQs6DsJPywoz62X9scKdUiUhJRre4HMZbKf9Psqj7qugDPBHmbZB1EKCnVZK
d0gkRHpnpi9Znk6C47XlBQxEd/yFPEPlH9b9pGStIlUohSztU08l001yuYQEfBUFzdS+G80QPV2+
m5tu/dQmF/QNEg+2PdTUSw71gUHQACJEdyf2INgiROpveYJTY/ybTdXyVpMJSu6kT+4wxKs/tlmr
vlxe0+Z5UTQFvgD1lxV9XlN2CWZKazDzEBX3LJ3qoOn1xDeLIhNExa0FwW2ixoNPhuYsf+PyXu+V
Wp+8RFOAVe+PrSoa1942waZAGfcaMozzSFQNaZ60CzJpu40mPzXxxDWpIVBOXKMC4NjQl/+PFe70
55jzBIEynlHmTXWQXzGm/dmFiZ/JgcHXwNgpiHjrTgyzCDA0w7iyaWZuXShh5bUymHgf/lS+gXyd
+sU9WsDQAGPKN2rAZPYsT4EI7bupeel9ttevk0A80bF1WhD4IFqCYXjGtni+v9pCFVJrqAAp6ajs
u8F5xQ0vdpZGBAQkWx8Sb0jkEwizSBE5Q7nUSygII8ZD5Bq6iYnReaY+vn397OMVDKzaJ8aKn320
0rEZY9PA844MigfWqjwcGiijR3QoBC+S9bwAviAkuplImwr8GF+g0+pUh9IB3gtdEKMN0/8qAVjB
QJoTICq68+AVy4+E+uqRddFUwYnd/GyMNw9EEBreRNzxQUpR5vlASzfSUORMnL0CTpcqU/1/sZ9Q
MNHx5GIiqeyjngT8SJsmU5MAqS7qVPWG0iz/ynTF2Sd1JJJkXAPXsJ+4gQq0UpDVIyE7t4Wmtp2T
WUZFy2lBT6kgcQ7mpHYw+9xI8k1sLBam7h3jPqHyZLhmk/ZAmjqRGiTSnP1mY/TSlWX1+muXFs11
i5moOwwBpCLmpK2DfPo7uT3pwYaqSfmMrR9+mtPNjCbElzcdfMGQogbiEm0HvjFayMQk0gzBwRaT
cZg/J3FyKHrqTG41z19u66FRc2qMe9fQJtY00iQV2FmGx26gB5LrLo0Xv3PqIB8WwYHa2DygkjA+
JgNns2aurcFSPg4ltgwOsHoYxsy8rcFtJ/CuW1aQa2P7QJ7JiDDOj1KlZ5YVOUhmTD06plTq3Syi
psDIGq+ArUNSpqJFZKBExg/glqYajbkG6XUJ0hCojiy3zQDg1VIQry4xgWDPtwCbhXGEYVV5NN/i
IRWwRGzk/QB6wW/rBtR+NB7sVZYUUoS9A05nCxHEoEGiY1aKEVLY49dDPXoRIHXGPIIGBCu3pXOC
IUorgnZpl0weyreuNBLBhm74NKZmBxQpmhGwxWUT4JKU40q1sZo6fY3TSHErPX916k6Uw28aQl8K
WSakmYD4Oj8esZT1WZThwzUzqPG0ur9uuwjcsd3y9ZiHUhieZegVwf/wrbaJTnFs9CVxccnj/Wyz
k6Fkos7D1mlHyQodNyQUIFjjGlKx1seOswBIgaeh12dPi/3tskNi2Q/3NkADADT6CHUOqozcfukd
Dr+eoj9upRg9bv5qS8dXSQxbH2NS+kOzu2yPnSXeHkrZJootkFRZdV4bAiQxMXVMGrYEA969dEOW
25TgLTC1E4ZFsmIWBfONPUSQQ4Gb1Reh1MW5QYeaUldXI3yuP3tzUPnDCx4iLAVjkoD1ldl5ImDK
1q4yih7kK+j7mvxxL5zebCK1q1y8/AY3mRg+NBuvNCs6Jpas+oSUb32ufJVfXwW7L1pweIeA4Bex
lguzlp1lFYHzdXOo1fl2Sj4Ss/64/AE3/JKOIiCwoGgb4GXAOQurQAVU0urZy6brFMPXhvZD1l/b
SeD+NnfwxAz75yfZSYnbTaIW97hkA6Oy0ezRav4JQcw9Yih69qX8vcihHXd5cVtWUQ1nDx4oSqD0
eG4Vt50MJQMU9WZreVajViF+hxRodvFXYcvRY0waKSDJIuLX33BbeGiZoO1GVwF1T3aGT5Yr2RPo
zVKAi8AWc5D66g50Zx6ezIJn+Mb6gOVF1wqvRFYG5z5eGdkdaaVk8cp4CSqb+lO573E4IY4QlA5G
l+ChL+8ou1zcfUfZSlNUmETPjKeHrNFDz/LcBGqq+t1b75B9sPJvuAqKJvvW+KtPBcnzhn85s8dd
9oGgbuwA2+9pY0dcaaGHepB+zeV8a7T1nS2XgnO69dhDcovjqAEGjnvHHRnAEhpFklR8uZvkufit
441nheSqAfR+Cnfkqt+jnBTox2zfes19GfYPkKcMLm/yenwIJbHTH8EdH6V15Bia6gDCXWW/q4P9
Mwtliqk0TEBSvwnjsJL2ApMbrSP2SGI+AK1qNCnPT6xCqiQGXwABclR6H3ZxUHrRHqJBD2LOqg0H
fmaK8wUK4pNWTsvskfoDB801MdX5X66GOza1NuV1x1bDuKGi18ZLfPlADtPzvNcfBbY27rqD6Ie+
vgyKESBAzneuLOS5lGyg3sgcRLsSBAvVG1Mzbl3zTg3/ngkXdvrYH8rdwzOj3AnpWj3qlBLHlIbN
q+rNN+O1EaAK96iHpZ/6mqDhtvXiQwDC+oDPwN0wuLyC1PGEoiMc2uTVR8wQxnvNhyCI5wAAW7/a
78sr3c17SZDJbm7tiVUWvE7caA6Mc9vJMXGH9rXJ3mn8oMO7Xf5+6kYEPFva6uS3ER6G8+wxoC3I
kMzasx+kJ/1K96DacUA9q/5FH6tXZ4cpSWCMh2OTYggnAoQb//dw+dds3Q1Mg9kY1wZzHuB55ysu
+pE2mRYzNJYNxHNE7qNWFrmXrRVj4Aw4EcRFjLtwWWhhKHjwjBr7mLI3YML6ilE2lAfJS5FDaZ4W
lHfDLxE2ff0x0RW2QSxsgisC2pbckR3ytAL5CfqOGG4+VNDIK8vpt2oUX8+aYAeFEECJdegK29zq
NGkuRylLZM+Kf+rTc1a9Xf5Em+s4+fPV80+k2tkA+WCwSWsa0ENt51vUftM7QeATWeG8im6QdJwd
HY/9tL8f8uVqBv+xGmXfLi9mHV/PN4v7KDNpNC2P5cXrorfeAj8YmoepzdLAUIlEGK/14VZUQF/Q
eIbKF3wJZ4wWtWmPlTOjvZaj/gxWLkckg7jOT2ACKHWI+AJ5sEbJxfGiyyn0fLID+lpAqrcBFIyE
SPXNlTiWjLF/sNgirz0/A11k6lJt9ZW7jA2YMbR7NRNlIlsmgK4CUhLBGPwqXAhzqigvRguFEaOS
960tH5Oy+frHx0P0PyZ4bdYxqu1Cp1jFQLMdWvQ3C25NR7NwiVRf6xoB4HjjrLGqBJNZRBNipeqh
gsKkBw4YF0dW986ouGn1KNnR7axjGtySBH6dZRHnERLy3n+s8fDmyAAjkFPMC/C5aSjpLy3Ad8X8
u0nimyLpvd7o/C9fJY1ppwI6DlgK/nZ+JtqiAXM3qH891U6gvTlY97XsvAKo+dwocbazEtFLeOOs
nxnk8ijSF4Vi9M7i6UX2LqPGE6MHgTAJtgbXoYWXAz+pSB//3Sq5Y6l2hj5GcQFuhLzz9P6HOTyn
WeZZleMlSR5eNrbhBJFU2QDVmjJU8/inPojPR0NKwWlm2e1zPSSvhNpH02hfL5vZyG7QhGNgJVR+
MExos99xkmckKE3CXQEroe9Qlyc/nW+fMvQB9czBU9/rV9nPAjEH8DoOn5tl//zELEB6naPNDVte
fy33mYunkJ+rTagLwRObpmANlSGIvWHg/NxUPBtjrHfL4jmsGASJoqRLg1HbGRgjuryZW98MM7Rg
4WcgMLBynVvqpk4my1wDiy9Lrl6onkTJTp6r8LKZDfeIvincIkgtUdOSOTPWUNK4UGFm0qwiNHur
98qufbhsZM0piTgPD8lA0JhjB7byfDEEN0sCQlDGGAhqatRPPAqpRmiMaOCviHbjIQHLK1MFmHzn
SrnGyKt2jK+K6+kbeV5+1J50iHuMaP6LVAo/C7VXFM3RCOQ1a8dIK/q0qGrXaWv7XanpgPJ5T17q
fhZNomzsM9AT6G8bqL6ilszts1ZpQ+1M4ELp5dYtxzdz/Hqig5I8GmMYc0G+xndXG0mfhlq38aRo
XklyWKLRKyFJevlDbqzizAjnKjVKklRTga6Lm+kbONN/pgYwC//CBkq7EB3DyUTN6fysjHGHlF1H
wJYW66fSjf4cy4IIuhHTUOtBARLPMJTE+Tpkvkx9O9VslGa2qg+11zH06uTJa0ZI5SEYVF6qyO3e
qDJDENw2/AcsM7U99C9YWfJ8cS1dlHJwgDLrEFzsPD7m07USU7+NRJw8G/7jzBLni2mZOuYiwdKg
GmFia/6ct79VKw4uf61NMwCvoMyDjBGQL25BY24qWYdkpHKS4ZC3AGJFzhQ9lEMZC2pKm18NOaIM
aBAGh3iPONYmJu4TrCjqo9kEU1Uh75d5KsKUqspOTkHmoPQq5pItIxMcmK3PBucFcCCb8QL7+/kq
JWlScmmAabnODS/qzL+sTA87dQnrMhO55I38jtUiofGH8hWycPZjTsJZZEOCsi+xpbrcKN/6pLZe
J6Ws+6CfWwyw0cKWWg88uOgIX/6WG4nQmWHu5kFjE6SruAKuoll4u6JAGYI+atzncw4e7mYqd5KU
1O6omVCwKYdF4MG2vu8n6w5gkexSci5yaNN+ouiHuZIVWUBAZhg58spFVX8o0Ux/qIlTfaS20jw0
qpGIwu22cbT8IT3I5HG5iwlB8TxWTTSFtcYwwwVjJj0EQowCVIx9XXhEjiEdPaRl2MnN8+Vt3zRt
450NGDGbsuJqFWMMfdwOYEY8GPXktahjul8yUKiOEibWOmnKnmuTgpBlmsnjZctbxxqnGYHfAEvH
imodI2NF1376wezFTP+SkrdFeppzR3CutswYiEzoc4LEYnV7SqXsYnVwEP0r0BQT1VUV1NSjzI2m
98sL+gwO3GsFOHO8xlDFB43eZyJycncqpyZpViFAqWO6X8xG90xAI3NNfU40CKRYxZh5o5PJbiIn
+24kvyMbIMYSxAYVRjcLW/lVd+07KdXX2lkqaKpkEioHc+85g2wEGoksKFvj5Y2hV/DuLoriz5KJ
uuH8P6Sd2Y7cyM6tn0iA5uFWUmZWlWuyXR5vBNvt1jzPevrzqfbG35mRQum4twGjAfcFk6EIBoNc
XGt4yqM9AaOtQACEFtDU2loC9X0ZCEqGJJV6Zk92VTrdqx2F0QnE4PtUKynkSyxoZ097Va11o1+t
IEwxZESUl66mM+lOAiOQuBtNxSo9ekLjgQmB7PbtD7V1bZgrohQgO0mL2CaOkzqbGNCjbFYl7jx+
MKIvtZXt7LtNI+vwL+gLxO5F9jBuEGPMQg5WkpdHbi9AHp0377VutxaMZw3fifl0hsbW43225cwI
0kvSIBDCVm++U0EgfqiYUr/5FwtGvxvoA3+v0E8RQ300pgzZy1TTU6Zfg/LN7HbpsNWNj88AD0NZ
jBlQkhF2XDLlXdtXaMmm0iB7OaMbD4Ye9c9ZUgOPyaWvwNxgxG1ngAqLDFOC0sLGZifqsajt8dvb
Ll8vLLcgMhgrFRVTMGJchCVmNBODARgQ+UPkNatSysFKnCza2YzX8QlDqMfQLDLQW5HXH3L2BYdh
Htu0tAkadeA7Wf8uGvOXDGb9cjL/+hc+nZkSFtgyxt5uGHL04jr8MmXlt9lUDn9ugtcW2xHUOpBw
YT8qeZnKDIfIntQHpySfXb20dw7WdWBa26Q88ilEv44PXS5Yy5VSVsvax7dyy7OjST8mRdCP8CH1
hV1+6vpwqjxWurR2csCNEgOmGe0BA0hMRAPg0nQf5orRh5niyaf+ULwgKudPX8JPv/Lb8hk6LS99
cnxnB9NyfUFf2hRWtFAXveg1TniazSpEJYYWPgZ1FH/U7GU6MM5uIqfqlkH454J+jFKCDgTRpVLq
vZr4ibKu09KcUflxlhEBgKjhezFE0Qf07BMzHQ5tkARf2gSpNAAqDgx+cqX7yhT+8bOP86cCLwPU
wykTZ2MKbSklWyOQalWQ/4gAu5q+kaXJXulv6yBCgk1bDCJEEu01PJ0dxCXLQGgMXHhRFGlunAJO
CXm2eH1Y3s7NtJNvCruYxwpJJj042H1ZW1pFl9YqlTFSnmOty2BRf28Ygfk9C0rIM2kJnnLbQm0n
Tjr/7dMp3En/Ncr7nEcM+ufXUlxGqC9GmvmxDSnUEP5dNArVxeLH22a2ffs/M69DAGcr6dgEtcHo
c9+a1R+dPd5oocQ4xaI9xQH8Tnpb7kQdERtMLQxAMIM4QFnXST+xljKSK1fNEiS+9rTK9hRHq7jt
zDs7/5k+aKfZR4RyvG3SUzafcuNhr5Er3BX/tQ5ci6SPqCDqOBhpnOlNn+W+4TxU9oPKx/vDBV3d
W9MIADCQv4oa4fmkgr41JbSIUs6d7cC0alijS0NXcfUU2VcjnHfkuK62yqtJyLxp9AGks4XWVZIV
To3eSe7To6O18NJaP9Pw+9tubdlY2zyEcXYkp/vyDLQp+8Jsp8zXl/hYZd+kUTsM6e8/N8IQGINa
jIVT9hCMFL2udopjpr4WJ+NNJ8k/alWJTo1p7mQMW96cGxIucvgVJor2TuUHSH2a+a8mRRmj2et0
b1lZ02OmJxxG0MUClaHnip4HauPb1WdFvw2ql7L7F58e6CJIyhUMTV55+VmsZe6KNHdSv+1QoF5+
JkiSTdqXtz+LONv2emjOrQjfRe9SMLa1xDjX0fllHQufUva75qY90sI+NW52qD45O/mPurV4AJ9A
xpBurbndpWdp2OdJAk7ZZ4Tgw3QfeeX7AtYz60t+Ck9pDNlo475q+vgyCJ218ps9NPAQljsrfBUg
OVznv0PYKoUaLVZOodFPlQHohTbfGZntOY2iQmdf/LIzWJTfXu4tz6n4Mf0C68P1UHmUjtPU1FPu
1+pTV3zu1Nsq+vW2CRHw9PpFHUbGQZdACnMFZAtr2KnyMc5YXQ2ev+SY/nYeVwELvufJttw9djUh
M8Ie/Rx4KsA/8IrjlXr5NaU8WcrKthvaIDznnUYbj6UC4GJywpOitKlXzNOHRdoLxtdLeW72aoLH
igw5KDWI6HnJJPFPZdb76nc2IuT6UWWI1vz99rKKvN//dRPqpZV2QOGSu3RTSS0JoAJ3W/Bdeup/
wNxGX8t2h3eZ7C6n0Tc85LeDn8Q21GHc+T73i9MubZ4wrnj1I9ZFObvSkUa0zMkZcl8/wc8IX+5K
BNzf5sc9Ac/Vm7MKAKAZSo+Uc3kfQ6bKa/DSUDnQ3xoLSfUcrfOi1nK1P3zZvVrghbky/Wi8mEWQ
XJKGUmmaKcT+HTLJoOvVdud4C5nklQXBh7Qe0jgOG9UbddDULwrst2b8Qwv3ZItfgUTiYp27IpwA
eSl5IukaKesQQl4Kyv691kWf6ykyT6WuIW8d9hnVqOYvwt54Qk0ouHl7d14fer7X2U8QsU76rKpD
XWQazbXgIXgfQ+1o+4M3za7sQ8m3O8gn6vX8Z3F18CerVeWq5q8mXdNXc66Be1olV6tjc++442nV
BKth30fr1Vthnc63vRHCrZ1Jz/X/DK9f/ewI6MwtgGXHMNxNlPE+OuNOnf/qVliX8szA+v/PDCRK
NIfhWJVuUqfx7HZKNoSHVp74vmVaNh2jIHoN5WjelsnOI/MqpgmmhR07Om0VSdq6qGQVwUvLCIXd
78EP1yfN5W7lvK3DgpBSgQcQm4Rh2YG5mifopu9XTTtYVO+dU+JS2t6d/L0+gZemBH8MfWqq2IhK
ir1pVrppawJ0oLemdEfitfK7yFe5pbePwvUagqlclQfIavBRnE8Ms9HkQAJX1SbrB1IXDM720m3c
BzsFo+sLgdIkgztQzaOpDJ5TyGKMrDb6qR90bzgiiOf1B/su+cZ9ywht7MXui3RoDnRqDlPsFXfz
jb2TSlyfg0vzwn1EibognzY0b7DRaQzn/DOiojs2xDlxTjlGGCt9nZWDqUi4b7rQbBV95iyUVjNL
flhSQ3uAV6JSvKWvW91tpLoC6WlabQMTwoI432BO7eBFQRz3bkWJtzjohSn//BcfGRJViCXhaLp6
Fpnx0kxyqugeg25a+j2iQBgCqH3byNYKI166plLMF6GZfRkIgoACeSuBmJ1sdb7tRqi+ayf7wx7t
usQsGpQuINOoUYsviYBeiMwCoXimvzT1l7a9tXdxuRueXNgQziEde202zEX3tPTeKdDjKz/98VJd
GBBuQN1ceYU7R6MtCkNz8NzbO9MZ16WFy2USC8FWFlNsHtYvfrL6U+Slh7YEM93cSJ+kHxW3K5qc
suJ1v/XE22vYbx2Dc/fEjtIUtHKTdxgfEVqRD5kvfejcDsIEiC+Oe6+SjaCJMbouK8ctb3KhJIWe
zcJQCMYm5XOeVe9mYEVROPiIf/pvf7XXDotwFaykTEBFeGLSaRZM6eNgln3CZxuO5t3g9ze952Te
/Hm6rU9O6Brfe6A4yY+ZV9hBPa4Y7V0t9a2tef4ThFdu1kuSPM9sTX3OD00QemH19W0vN9aTFNaB
2Z5BN9CSwn3eynrVK+lgeHbyMepv0r71Yq6+eK97vHHx0HQERcVnW9+VwmI2+hgGMSKGrm3FT1Qb
bxozuYvsaOejXacn0NCsgHOu1rUoLLgDpVWf2CAU3QLVo6VnDDwqfVVv3XH8Ohf1TgzcSCwxR5jl
MqV7y5jqZRAEQ980QTQZzPBYT73lN69I4Phe1g/tvezvK0FuLOOFQSFWMXLVKl3bmfDP5vehDYO9
031Qs5e3N8WeFSFgMY4dVbBJG1DzON+Vuv9SRLD/G+rO8m3sbpwh16KdA6GuWDGcw4yHQNgYXg6s
LFA1T4r/ftuR9YcKR/jCgvB91KCdTRMYCHGxu22ZrNJO0U1z2lMs3woVsB+BoCYkMeAodjhbOTIX
OWsNb/qlHFHU+dVFvupFXv87qNx1XFQ6VYeIoh4PjtQnch3Hm2q3C/OK1L5y9+xnCN+tGKG56DPc
jT8nJ/UU0QAa7qUbWuFH5xg/Ol8LX7uRDsFRRrTO1Z8Ct3FROXkcDoG7iuDuai1sLD9szDzM6STY
HMfL4+GMamzWKQxFRcRbAWzD4jLCe5jCIt859xthjArLP5aE8FINXRqiG2V4GWMSfdh9sDrtfZLU
pdfq5d6ouMgMs2YlF9aEsNzZsVRQz+F8HNs75yl5zm8yqFlir2x86bTKX+/ls5s7DCbUtfBAr5cm
wuVS6sYyRsChiDTv6x/Ry3wYT+2nVbqifFj1KhLkXH6NX7PH8nl8iiyvOCR3exzHW1GB4hz21wne
q24QbCkQU48aE98Zg0vzeLQc7XaS9+hlRVmg/6zumR1hdXudVKmaWN3uOHuDdLemFOUpeA5eEvSf
UZDLP3beF/U5cxXPucuP0re9Sbut3bReIvLrSC34i8vFXrox00rLKd0xXWTHl52e7qVVN1HuoqlX
j65dGcsea+tWNISXAjgb/bbrmoFVyDFYzBDtEeeHav9Oh52n7dbng8qLijwc7ECNhGWdZmVMS8ti
1NO2kvvaphI3KnF8NNJJO74ddrfWz4QQbv3LI1DsmaRISalRluJKyItWWnxn0G+BuHhm7Hx+29Sm
V2em1lU9q0dAgOJYc4WppnqhFgub85M571HprbeqGFehn6H7AyAWp4S3TgMLEtTbK/5sKaHuKdPn
MFCDZ9qzo5tXSfDdySrjya7q8uZt77YW8tyw4F0rLaUyVpHqKUEyHau5jP0W7ggPybjJH6w+++MS
C4AmhshlE3gYcqvCfRkawSC18aiACTNP5oAcVTIflGivP6SsB+hqQc/sCGnMZDSplGoTdkbUtdKf
ZakcZhVGaUt7dGwgJs3yEAz6sZLLU1HtDexs7RlKO3xM5GTVq6erHja51A6W4vXZl2yFZMQP3fjy
9pfbdBHIIjFwVcIybOG4hfWkhw5FB1emuuksud+YKk0A+W4apS9B1btlnHsyAEPXaOXHnirF2z9g
K/WBlJTxRyqQtMmET2nMXRaPxC1SH/vuP6kPqsqnPy+FM2F5Zkb4knqTzsa0qIo3yfkNcFSal8Xp
bU+2HpjMRBBIGLOjpCHOWQJCzEHTmAp8fPGjdVRuwlPwcR0fTQ6Ov3fTbl3uNrUxeBxpZdO9FG7a
scsSeq9TQXExPyCsdJxiE1yHApOObLXvrKn9LoFqzAvQ1Gbv+BPK6BRBJulWioZ3it1+eNv9jeDz
mj3RjoOYg50kRLipyAdrodkQ2OgMmhln82P202aALlzQjNwDiG4cDugW1jcN7EEyWfmluQZcUjIF
dB4CeY6ll3iynOhdY8PG/3MMdWf+/bZ3W+ZIZ1DTYNqbq1+IcIOmBGNXoiCj5ibspENSvXMSy/wC
/Wq308nf/LIrAIIPC48MXblL18oiCJdEqlSOxKpMO91r9HPDT8sjSQXSStKztBME1jMmhDk60yuf
y9pI5W6/NCgVemfGQa16bdqhNzYFHzVGwN26nDo3MqTe18O987h5WGBjWsWNHIWNLCwoU7Z6oudc
GebD5C++gqSi9fhr8arH/w/dyC0Hz42tX/fs9q1jNa8XLVBe+xzdremFB4R14UBIT2vvLXDRjXzK
HvamklYfxHWFYE9fmYd47YscAbkB/mhKOBI9PDKj/SmzdnKlbQPrmx6lF6QwhAQwSdp0mWUOQWsD
hK7+qo2bt7f9RleMDBrQCh3TFUQsVuxSpghi3vLwWk1Ld8oau3mv2rVzCJOsPA5Zy8B3DES26lrj
mMdq8c6mk7zz/t7ILi5+g+BlITcsr8P2zMPRQ1nkpDK/kWZMmGV7QOOtjQIvjk2pluYDG/Nyo2R1
oC0d+gCIzUq3cvK+qGW37Msn3QRDZuxAILe+HggnMO7AnNbq1qUxWl/hYk+Mh2SWPZzGLOsfeqfK
djLPrRuel9AroOoVoS2YMYucEjj4OMKJ83Vt7tH88uO/VpXgaMejrSh5ZkrcLfEozc7Ykkz0aZ6+
K8ICRWJrqG7D2dore4r40fX5hVs2mAFcAxMufKrWKVJ7ajvFm++6Y3Gv/g0dWnrnHMyPy6NyWry0
WvkonoydI7ft4j9mhdWEHcqW6g4Xg8ZAlDE1unsIxvRT3Jrz+53Dt7UbAYzSVAAgy50jxGVZatOQ
3oXK7D5XaBA+AN2GKsB1DvNRPTYf8sEN81f17D/mVn1dXoA9FJThDAB/Ir4lIsUJmxLbbee8X+Tl
ZKsm+vZ9sZPKbx0CUCcruQdJ01WS22TVaBRrGtOr8GDayj2LuQMh2PpkdBIR0GMGV0WB9fKczYFj
aq00qZ4sOYfY7JkrG+7aqvTf/lx7ZoSdEZZyUITg/r1+qFBBq4byTkud+AA/xl5E3DJFNgtMHpkO
+qNCRNQkI4tCtIK9dGRrSNVRr5GnmtOdfs3W/js3I+w/1GYaYiXXZhoHbqvcSlLlF0bg1QYhZC+h
W7+CeFmeGxM2XGCOqZnqbDiav0dI110rf8it+3SuDnYDi3D68vbn2mpGsbVXxQdmmZiYXhf5LCnI
ZrmdxhS0xUr6wsly47vhZ3VMjvo39aU7rIrDs+JZTLXsvSs31pV+MwcG/uSVmVBwlY/FgNhKFllq
hXq3aNNXtSk/mHatHhy7P1iqEpx2nN1YXTSBycy5KcFji/2TqCkWxlEAJcyNW/ndPf6eFD95Mn3r
YT72960fuPaxgTjc3AFnvzJSCh8WIK/8qrLMHIOIubLzOg2blbRPMcfWb+gVHSuJenPMGIw7RCP6
MggxFnqd+nVlDK5dUMG3Jop2mT6kx8iqkmNQl44nhfpnG9WW58UKQrcaS8a9FSO56+XQR0vI4mk+
534XA4I1Yadm+tB6stsccYv+EyziH6WqgVurCCd3UYOjZIV/02pJT/SdGUlPpdC3AAQvpf05j81v
DMUsrpIWyk1X6NTz4nC4q/SEslRh9C6FjZ9JX31MyvEnJ7T3x5bKUZOXsITkD9mkfRqmyBst8yFP
uudYy3+3GWq3RQrVPomMaixst0R+30fNc9oaX7pqQDBW23uTbcQJIji0RrwjKG+J6UxU69NoTwFk
ofL7fDFPSshQbdLt5GfXVniBQfJBj4mDdBXCdZgHBiNaSamyyB2U0QviZ6f8Q72g9c3F3gHrAskM
eag40dQ7QZyYLR9g1lDy9BCwozChR6XW78TxjcyCCv06081JYURCzMsWeVLDcSpotD9Fp+5XcavD
aE4ntbsbmXRUXOO0asxq37SdiLSxjjp0czRxKX9qV+XIYbTjzkl5YzrDVP2mdM+4limVz2SJlEPf
DgjrZXR5KPGRnB66COrHDAsLwc+R0XgabM3TS5SYzexXW2uxmwdwXZHnS5XxcVkCw83TYScS7RkW
HrdgXfUia+hWK5V9u4TySxUlN8qoPY5JeV/kCGnb8O90qXz7tsObi0sE5Mq0IaMR35ukiqqTabSo
p/Fjah37+H6x/zjPYE0ZqmEU0qAwI5KzlCEPtWVeOfZsOzguXXdgwukWCdDi8Oe+rFVBhCYsSj9i
6lsE05SFPSyehjzCE77kype+68Dugivd2ZOvA/HCRiGlRYmBCtPrSMblRmFIr+4m6pvUPJY49RZp
ikNXDqbuwJvIPESamj9OY2n5VpRE9OWn6hmAWP2yDEV3qkpDgj46ZvY2WMzkfRJq2YfUYUgn4I/l
UkzTnrOyYrbt7RXSr7c3g7uMOXGvUyETrzsoIIJJmWAoyfPZOgyONN1kbSvvLM71pUrKemZFSCzp
YnRhBfLVjaS1lWp/p2L9uQpRC52VL05eBe607AlRbntG7kATbSXLEXKHbpYWO5Nzukt95vVdTafn
19trt5EY0dphII/KE3RKV/G8aYyiN6zY9gx38K2P0hOTVF/Cu9RrDsVj9Dj60Y3qFg+W/7bd62c+
ZmlNI87DqNzViFwfxJra91zqQc5FpZ7q8lPbGW6c7U1jbxTYmGtagRfUvBh8FNFakdpqWmfQjFnJ
MJ3Brd+3n6Jj+oqub2mLft8nqNmod13aFPZK3cR1K2X06qZ6mGe3bPufuhFpvgwCF6Uo/oXA6JKj
Ra4JScJLYgE46AcjgcRq2SMq2FjqiwUQnipcfVmTrQvQpZ9UHkQaz/N6gOTUWnYO4sZleuG3WBKY
Gz6AZa6m/GRwVW95cX4mkq/8jE/5bfeYGa7yicmr/e10fVAuDQtvpKVPJz1OMEwAJdFOv6pBsHNS
9kwI76NhaCIlChKaekl2IHe57at4rxh8HWMu3RDOuzTXUdVquKGfwpvybnjmRe7FB9s3DLc9jv4q
8VI96B+6h73E/XqqiPE/ZgCh2qbyh6aRkCPYsRHPxPIK8I7b3JePKwVY/Ds86WRANDluhvfyzR7T
78aSkv2wzSl/Iz35GpvOHmWhlIOIlTtEB+q/xqlxUdHc2ZHXj681v/rHgnAQlWZOu7BhRChPkD/J
HmfjudIMzyk6N1X2hJBF2XSyVjQFKfAx2bfSpL8W5878MWdHBqc920w5l5kL03b6wXFNeFRvh3fD
XfxSPZIrH8Zj97m/VW92q+wbB31lfiA5N9ZpR5Gdus1qVQtThVD+cT6Uj9WxfMg99cV6v05Yw992
60u3f47tB3ex6qAwIfhKhnKZMQRamSyJziesBwSpTNmV9R1w/8bcwqUJ4Rt2lhEsDZNTXgP0YgVz
jofpNj5EfnGTfLbd4EZ6XxyKU/1uL0XfSIcuLQuRsy+KUBtzFrTzZU9/0N/rH0ZvfSGkqRt+Rz7n
UEOunrmh13+M/b0rcmvvni2tITS98mDItCHBeqoic/ZiyM9meGPbT529x/RynS7jpwJW3F4VgIFd
Xn5EVRv7ZtC4mvoyUw/p1CXv4chNjmoT7AlxbaATL2yJurZ1XjTyonJGuqN5mg8R4W24MSHgtU76
fXXau/43z8Tadlqzdf67hqCzI4nescLgyFi5hfa3YZCJdqgdvSRJtxNoNu1Q4eHtjZQ8hESXdibE
UjOn121vSaWDYXxKFevUdzdZ8oeiPq8xBnAiXVByGirhgqF0KiJpSohoNfxjAfWybI/jcssVKKxA
riHSQVIuLJlWK1OPrgWaXvNjnJ2CKGbA8ofa7dTWN1oV1JsJzgQqXvuqOC07G9hQQkLHcNSOMEfF
d8F9fqtCAYkM1V53buMwrWPMNoowMCKQTF9+H60brSm228qtJOgfoTrjqZKUNRwz3SfYhxqXqtZ0
fDvHvT5WbAaddjWkeLA0iTVHdRgXSSvNwLPLX0rxtTckn1LnHz8PVyNwZuMUtGMiqzC8rqNc1FYA
bwdFvbFE6Qnq9UL64+wHM7x24T9f6wgiCMcoA+Rjoav1pqWPIbaUv8nwDL29XtfpwKUNIdCXg+Zk
E3pIFIUBp0YU0u1plxx/z4gQ62DbZX6kxJG6rfxhGT+qxXLzth/XBwg/IEN7BUlRhBCS0UplGsCM
ixpCNlP+jvp0f9PECdwGygIbh1fPg7KH/tz06sykkJyqY2iNSuYEXjYfM8v0i3ZPfmvbwivQk5hw
hdQb6MDJWko/IM3Z0WVYWidl6JU/DqPr0v1jRTimRdaq+pDpAfLPjuppc6e5CWvndUYDsnKR9qQS
to4odyxjV2BrVlLRy7BgyZGRzzJbruiT53SSwEE0qL+a5iDtbO5NS6swOWxqMt1MIW73TZvJvRFL
XjNr39Fa+tUVyU8KMT/e3ntbn2mFdlCf1ZA719e9eXbfWXKsKAQ3zmkmUcyujwjOfPvfTAieIPIl
G6ODCUtOPkhLgjK4trNYe14In2VBoNsa1UgiEjCrXabJS5nFt/+bG2IgAGCxtFMoeQUrlSrjsajk
/+1jiBmcFHZapJeYiKPGcYvceS/F+l7HhQ96WbKj2v/PBxfpcOI6imAhxcZcNyCxkqPGEAYaRsv4
/n9aL1GAOg8bW0eET/ICNXrQi1Zzc9pA/ttGrq/p1RtQEnAaM/ojglqNqkNOzUwkT0+qmnnQ8knR
ykdLUu4sPXpIqn9xQ5+bW/fh2WmJSiPPkZniUDblV1MJfbS1ftT1HxIxkbNderXGhjMzuaZDlp9P
NcyJ3eckWY5dW+3s5s3wgiwqvF6MM4HvujRR5KFjlplcu91U+uXyybHrG83c09bbskKxDgALedRK
2ChYWdoho5shIUIeuGnBmLpGmUdPd47/xiOBkPyPHbGOxDSR2bZKizf+RKdpAglhyG7VMZXsR5D2
eKmf0z6tdm6fjZQUu+BjQaNDcUAT89I/c5RKOer5UJVZWVCGOWqhuVIeyM96kNcfjEbpfpYI4yVe
HuRm45ZZkb5LuwqJ+9hwkr132VYYBA4MoyIPMzBDQiIB/+W8VE1Em9Yen8FuPCTzznnbeFzj8ZkJ
IXFYnGqpgjoOfa14Kqyb+cBw9JPxxb7Vn0wKQY/OQ/RoR25+r0eHbndGaStTOrcuXPeG1FImTeba
7RUz9tV6Gbykjz60WfshbNK9Y7i9rc6cFQ5Jas/msMys52Dd1n/3n4F5HcpT7NGKHX3Vjw570ykb
heDL5RVO/swVbfTrF0Rw/rGmqDa9M19+lbeln33fw2Oth0+4CaD2g8kSD4HXiBU8vUiLpDNYzFZ5
CYcaYdm4dvyWP+7YFpOf28rsQqBT+0BnqsPbgXsjMmCcOXLedCv4RtiqjZzRwWw4OWM/vkd54oc8
Sb+KstspBm2ciAszwnYF8rYAl124GkocHWf7oV6Wb2+7skETwCiKAuEPPW6A3bLw0dI6WqmOAwms
yHiQYiS2w/fdx+pjdOzc+/tycAF5u53uBof+pmTX7KkgbdRiL3+AkMTN6Wg3ViHxA+6cj8lLGLor
0b5zUE7Jj+4zoFkXJOZOJNj8gGdOC1mdnkIianY4TZ1JWUZP01703RfeVri5WFohwLZQ65lJg5WU
blPzsgRu8Dm/i5LjOHntQ3MzH2UUqG7SzkvQiD3sFZy3nUSdBKporhcRozvIvMKslO0zQs3iFl3d
e1MV3qMQ++HtPbQBpV3HmUCWwqpI1UGc+XV4MKORwyeU716LXHf67Xw0j/K7fxNiLiwJSzqB++j6
KQTQ8rGK3VWTPT+Z9+NX5w5azeOuuc0TeOaYkAKUg7OolYxj4Q/17/lHC7ra9Mt7qqDWXejpN9Lu
8MP1JbESDjMsAiMP3SNRhSKuoFRTnBSWDiCQpfIzcn7Fausmyx9n6+d2AJ5cXv5a3yWNPGuxXyx4
V4TPedj+/fa2uF68SxNClAxKo0vqXI/9OVaOtdx+joL2078w4dBKpyQEREesD1pTIztBLSe+PsbH
QQoe+sbcgT5sxCd2tAHLCHTdJCfiCIGcy3ltyWPsI3luMsRM3vA7e4qO7dF0ncjLn82b6JDLO9nZ
9eG9tCokC4HO3otUrMpz5VvB1xou73qPFnqjXXxpZf2EZ7m63TpdO1lYiW7p9ZevByp0IY9oGc/w
Oy8+7rVQru9tLBJvTNBUVHXFwU76UyadNwO/7uIb7V13k98iyXDc49ba2Hswdq90tArGQAZeOkaT
bLI6FdrAmZ7NIaNs6U2adnh7912/36iwEh1Qi1kZEEWVu0JmRjVy7Nivl97Vm4+G/dO2a28Ycte0
99rNWxuCOQgK1VTCefMIG2LO6qlpZz5V3v9MI9BoC1zQ9vu3Pdr6OkBvIMFk2otpceEupgWUlc44
xPC3Nf+d1l8O+1Mrm1/nzIxw/Ur5CuVsMVOD8Pkcw+Z9RNqn3MFfb64Y5JQrCgzwmagnXs/gu6va
wpluYfZnHm/mjry+D3ZGAzbuefbBmSFh1aIgmORhwB2uv8/V4BqRr301jjG4koL56b8D3nAMOdqI
wX/Kftc7AWrjxtCIS+xzUlIZRP3lVte61Om79ZuFfeOHNJXV5q7IPibx77f3xsZHI/qxnLA8Ay4R
M+4ijqUqb8zYH52PCDIg5brjyEZHmZ4yPXmbQ8vUpiwe2imZk8TEk1V4NAweB9VXD+On7Di9c7z0
XmlcwFp1z6DY/M5EbXU/Om1smfNf8JronMVDSUvlWOv5BeVCj6ZarBenq/3Smv789mVoCgZ00AfM
LYp3Sm3V0ViNbM3FHD1EfbQ9bfitj3VuQIgW3VQkqVPiiNEWyiEqo/AwJeGfV5Qo9py5sf6Ks+Vy
cjMdtQ4rdvHXHD6VWuQ5e1nsRl/60sj6zc6MlNz9UY1Uhj/etZnb1mh/uVnPRYwGvf8LaWHbHe/z
6KD83ZiuCYfGHm/z1i0JXAS4LE1VRIREgCVcBBO5PL+A6fbxENTAVBAYAFMVmW73IwEyJu32w7fS
jlXmZRXDAwbJkNOl22NToKNRxRU0qXa0arcuzBGuUK6MmVjXdrsPud8uu63DzY1zZlZIsMdsyeQm
VmO/r38VaejquwiHdetdvtwZbiKjgjUe7Aik0ZeOxRlHogvIABpfOdo/xocqcgM/9Xpf8QacnLy9
LbTlE13XVfmCaSO4ty8tluGsGr3D1Tmko1+XH7ps8t+OjeuqiD6dWxBuAGSliM+QHvlL/lIMD2Fy
1yY2RAGmF1SFN8Snt81tlO5sAIUkArR3LdwS7EEz07WaHpevPKv5zarg3R+TD4y377/P1yqD6BvC
LusQLeEK5NLl6uUdrDo1cuFE5ddhEq/4OL2zQDDUxwQytR3Xtr7V2p/SKAPS0BHlGZe0TsDK6yWo
9PKFNf0axXuggq0gf25CWLw6tUZJ15uMd0lzshjIr3jGtYr39jfacMSCbIsEkY0OA7ewzYsUzb6u
1VMf1VU3CDT6o9LhX5jQoCtxeJisZP2XX8ZOYUtPUoPhEmZOmumXzejF2xY2lmrFWP2fBSEIDatw
TExz11fV/C6My7uouU/yvfLB5lKtODx40SlEicl6a9hyoCRN5RvQ8tt34wkunQ/mc+xVnyGM9UAC
S3+97demRUZrV1JD5FvEPlI6Lm00LVHll2yBMavuKYzcvm1iK4DzJAWlQMZOt1WEM0tQxyEDwyxe
e+ikO5iKoU0wn80nG/LlaFmHsI7hcY8KcOuDkTwxYrGif4EbX26Jyg61EOLtxJdlBIutB5R+3H7+
vePaRginWMizZ0WygKNel/fsSg6tPnKcGSszGjFwab6+GyPYlyLzXXTTPWSe9bJjctOxM5OCY7Fj
o3SYYhKeVuWo+SsozfDtF2rosRd6MkqdNNLbn//m8mcqjSlOOIFsByTSpa/jnCha3ES13/lMjazE
xbkXHJuDTWFUpoAX7bI8rcdWCLjnFsUktELjzxmMMPf74nchxbBOfE6axRvmPZjQVmKDJR7kkB2B
phFZtLm1xj6Jdconp3YlVYQ2AFIyt7xtb9cl3QcmbZ07cEkrrT6jeuDwLxdzSOypzplu8pNOeahm
ehPNfHx7p2w8YYGisCtXmizmOoSq0wT9IfA/Vu8/T1jp0B+l0/4TdvN4Q/TGjcikwgoTunRFKeDL
jgcNvvVPy3E+DLfVk/MYGx4a8ZkLxfohA8LZ7ZE4bnR1Vjanf8wKK9gZ5QKVB2ZHL3qZoHc48Qtu
wxOSIo+R4c430c6FvO0oBx0FXny9Anb1UpTp9UJ0XmHawXQb3nU3wXG4QxbaS+Fq9Wzmgpkm9f/8
O66JogOB8esU6+X6ToHT0iJTEl9pgncLyKi2GfwOHlo+u9cHxU21SKlrBHtK2xvFbFbYgr0DANiq
4iSscK2NU9ssTFpmt5Ove8rNWsxW/j/Y3DaPH7aotaxENxzCSxcj0hx5SPiW3XH42t2rh/J9CPx9
8jQbap3Uh/HRe3tRt6LoKgjC1CQU4lfypE7UjXLUGAmqYTch8kWV+bjCRf83I8LJgImxy5tMKf0k
eLCUxC0h/zRS619ZsQFU0p6HRlv4THNq17MitbXfVgPVMJDZbjmiqpM0zc6ivU4MigEZfkwQU2Qi
hC7h7klR1Ulke8w5c/bJhF7l7/7OPuk/xprh6toLb/qH4JvjxbfW3XSibK8bMGoRQStmjvfuo60I
ev5bhJyvMFPEK0L2TNi2vzQlPxZWuTMbv1XPgiCEyibcJMQ3ERMb5Ckg6fg1xqh34U0h+XBRVDfG
BwOV9HFwmSNiPou2XPuOIThj56pfc8r/R9qXLceNK9t+ESM4D68gWZOk0mjZ1gvDkm3O88yvvwvV
p1ssFG6h23vHib1PhCOUBTCRSGSuXOtit1fWmd2Oh8SQB0nFpZQ0bpL/VGOLUP2TVnurLBGHNqf9
iVITCLpOZVWKWz0/g5YNpjw8b4COBE/PfvFMt7xbUFpQH3L0yiHXfsAIg7xpoWExfk1cEdfV6Zq4
WO3KPhMD5nGyEW2GygNZ6AvVmoFW3K7a90cMwuw7It1NvtaQBXCE/r5ys235B3MpqByiFwpYLUqy
mPI83wE8UKVlHAMU1+BQ1kugiuCaHFwALGDkTqX1Exlk5ecWlioLuiFAT0vfalDwWW60GnvbYtiu
2aqakLKZE+TOzDEO5DR1FqpqlnggXXCdWvFGXMMznknXwxxn/gvLAnoLOmnQPUWN5nxZmFUsoH6F
YJrsQ7CPhpCzAfHsV1Mj+rNJ9E2+ybao3+Tv1+1yIgAllUL4Rv0E+8mYHUC7VILVKPHU4sEsW9/I
RazAvIsJJhAD8B/0dNmAZ+YQWJZpXmhEJFNJGN2Vx34LkeXbrN3IwUHdlHi7SILMjesnsIiBHqD9
MZ/JrKzq8rR3VAyZYpLyrpyDO3n8rlvAEFMm6WUG/2d2jIPOL8J5J0/vSdX6/31rkQ4DBXFS0WGb
r2qfF6ZTZHjuIryV8JpIFdS4OVuLEUT6PENeA6E9lpjTrqMUNHOIrafqVw1sMQFDTLCXXG1rHdRg
e9LlEcAmOTkNrIJIC2qCKDcj9T53VSjZYCKgw+tJ3VJNDehY7ammBrS7dv91B88NMbfyEk8KpOJx
9tJy/Ka00IWDVMh1Exw3oTbAYIDnGGiAT/++en3Gqb4MGLYFRqRzLbJ4uh/6zVdQADrbaVtt/3tF
CuYcqm9H1SZw7s73rpQnK696JKJajPpXo5FMOI5I3yTnl8C5CeYSKEKl0rocJoK7Zq/spKdSItOJ
EW/epSIyH+7+YdcQsPBKomrX5wsCAYFUlwO+EZ0Rhi5o/phuG3/2Atzsd+KM5TIco1+EGjaq59Bf
hPudmyvsoEqcUs08KJFuLbX2lHb6nQ9tLkgI6T3FbOKZHeYeU/MFrBAWeEryioL5yvxDSULFb+px
m+qjIFZdvjKxKFvVIE0AmjMIH54vqkoiBYtFa54+ipRduh030U7se9S3LtaEWiXoEjUHc47MuU2r
AfraPSQyY0smqhN5C8RqGvNQFtFOMkU0n7wvBeIeVKtOYB4W9FwZY6PpnVF5kvZqA4rqtB+L8u36
6eXZoPNBoK9B5whIgPONy+Yq65wMl2bboDTaj74myQjwItreUwmK3Tl8b5jRKAvd6R29DhJdibxx
QdkmeFNKlG2gjQGtqUP0Eu5AwO5aSD989T6Hnt9+8RPiojlwjHwRswvn8YzX1upnMKmP5IwKJknw
MyjhwPiqeOkbFUUb3BE05Zqf+fGm/Hp9hzklAuADcOAoYAUFEJOxKQ9OX9rygkfeTMKneFfdJ5v4
bnALDIs/JP8CTcc5eaAqxZVtQS0WYYUpkcWpbQxAJ2ReYnwMiwq0oAy90R+98/36yji+Q1nPEfhx
GFC1Yux0ZaMszoxORDo/pmkGvqK7vheVvHnhcW2FLb8ZKL0ZltQg+bmvXkCVv6PsCTPa6rguxewJ
l9kcSmGfazp1elZ+mquTk6JAHXvBZHtRt7y0ci1yCL4NFBmQWWBCi805iiC30zI3Y0+5b191vDCi
ZwvwSqqJELqQiPGENSMal5jTh1V9WmRcsFqA27USUC/M0rBdoqOeftM11Sus9wn46iCXiJU8GyCY
B1/d81jt/sRPPq0zN05eR6bURdjTvp6JFlqenerExvqvm+G8Hem3+7TD3Di5robpGP5fZwx4GWKg
empAhsC+1TN38ikPZeilL6rXuPm9HRL7Lf7vo7hQ7wBWAuVbtBpQ2TmPp3pZWUuvJ5GnJOmNvqjH
ppKJYuUHNcz86+vlnQxgD9F2NNGgA6qKsRWNUR1YEm6hLCblDx2j/uUv5ckkwFa1KHj+QeIFXkM0
OgGERCWXbQuZWdoO4NgERDG1oXiAXnT8JytamTghUlanr6+mzNQkmOg8cITHu2Vnetpj/GKA2BpD
kwK/5JzD9YJO/rSyZjmdOfcBrJmdfSiTHqRwItjg5TcCHI2C67BrFCXG9rqtsAbJoN0CWeLgxtFr
19hBYdWtfIuSykIhSfSVLnvRJ4uAwCE3pm0upuAuF0g151bGBboZX3vgcan0FJ4yUOwTvS74q0PT
G5zOGDLCiPu5t0uoI6Qh1PO8DDo/LwqY/vKt+jLPG+OAMRnx2i5uNrq2lT02jpl5NxoK7MWv5SsG
c47FBsjco4IJmH0PgpJpO7xVdyI/uaQpOpnFHBUyTOCR2IJJKAVjWYAX/5Q14KILX6s9Xm06iCOJ
8qQTvIVNlBeKiSRCZmfekoHOoPzcGORGC+V8i6EOg9dVBNt9DEVvjKnns2fJIEiZRGXGixwaqwRH
AVWkQmMPXOfnlpYyKZWiLP4CFtwtH8tG9RUyvdP7Nr6jYcV4hTIh+S1qLdA4dXY7UcOnkEInyNAA
PjecVEprFVOO+7A3dpbeeKm5bJxgEjxILpM/2KGUT4DfQ7X8ostcJ3VkpHMCb/1W7BXPukH3kIR+
itwTRsNThV/U0+OtTVcwEqOA4Y/y/J2vbTaDKY1UrE3LWvRKJ9IFX9Hjvn4TiIwwx8LJYiPFzAaS
lhEU/L1p3KK2sC+X1hGU3rnBRQcYFFzxGMPHss6Xs8w5SMG6Clu4X25TP7qPt9Lb4pqb6BD8Z4Qt
/VwrW3TVq/BsOOagVTa2DqWbly60va4Z73tnzgWL4u/e55qYtAEE+4UdgU/Jm7t3xXlTg46Etqg9
wne+U90VlDUgl2SS5TxJazNvkfRQAVzdLby8JuEv7dgRU/FqlLNRS7ZIKiqocxf3aZZlPBkwhVWW
MswawV1lWMQa3oCP8a/7Hy9GgYkQ7BYmcL0owZ5/qVYp7XIIEJaL0CYTipQAYWMPpU1X/7puiYYC
NlSsLLGzmV2dBeMcwNNLrcT4jGnt5K5BBhtNbj0Ay6EkT9cNXuQIcEI64AzAAU4wZITPlxaYTmIY
BZZWld/14qkZBX//8nXIGGAe4HaTNmBVhPeBjXOAPEG7XYBP8rStCQUIkt+HQkghzyUwK4enqAFk
CtBq50sqlnCGEi3SHqV6AcWKUv6sIkFmxXWIlQn6HlkdXdDqdi1aHMAU9lKR+5gIsZ3GLXNIA/Vk
KYFg20zqWP9nzhO6lyuzTLDFvTZJdjLhrsyeU8k69FOwnQxrc90lRPvHxsBkUQJ9ghVZmRRoofSP
0+xImNWzBSQ1IkP031e7mGtTJOUOfE/Sf2XZt1h9cBJBJZrr3qsdY2KfDNTE0PcdwkOzeJL8tjhC
TWC66RdHdmWCOUGl1Yd2EzbIsh/tbXgD5TI3dXUCAD5V/hNjWrhJ6doLmBNlIpg7cYGMCXOEH7Nf
eOFhxsgksbaqB+yaKOHmfyUbo3aohODxxxynCJXvEBLtCElTTubRJkr/Xk6/r/sc9/qgfLJ/W2FO
VNYkyC8aBURfz/ajtsl99GCGnU4GH2qs2/qFvm1FK7tsjtDzhGqqoyIEYkaI2ckhLNW2LrGTy8fg
Sd8iwKxz96P5TXVMmgOwrd71VXK9EU8lkLnB2gXYVHe6sm9zPF00ZSJZelfLz9cN8KPtygLj75rR
paM5wULj9b+r/fy23FAqN0A8UL6K/gXC6rLVc9rDzzUx7h+MaWUBPgbZhD2arZthp2wltHogWyaI
ubz0HSDufzaP+VhLn8zmHGFp8gFdq8Owg5z4v1G4EX0k5rJXjA6KmibCnzq7iu5X+xw1OeXJwKD3
B7j05dsGxdvy/fqHExhl05ikD8KpC/CMTpsfAQb/okQX+B73GH9uHztDnoQtaPpDHLAmagCj1uN7
JPM3ThMKgjr1sItwuLLDHOS8k1Nkgrh9q2h41JYbUIVmVXanA0l1fctEhtjLMI6mpG7jBENdwUYr
llc9T3y1CrxOdQSTXaKvQ/99dVHpkjT2dQPXq7SJNPVH90cGgHvGgwAUoWAXOjeAtC+CrDwCUaQU
X+O8ucvrKSHX94vrACsb7CIGu7Vnek9V2u9xepyNp3AU3LZ8E0gkQWICLBvbujTBXKSOTg0TyZeu
OSwRxGYt0TP+onlJAw7mLP82wsSBcujqMgFeCPXy9AlqqNvsxiQV5lP+xVAMLQlcOPPKFhMLpECy
2zDF3Zfs412LAqS5B2GrrwoHzXk7h7cF5X0B74nNsiKAUb1NIDAAZzZu5Hhn0xAA8vbrHsC979ZW
mNshjpakq+2kPIEBWoKxopsWMIvJhVjDjxy5imgsVrQs5nKoJ6hLYmYLqbi1eGr5bs6FbwaiAQve
8QSrDAorOD7A9DOFnaqwzFGrkY1r4UMFXvpucfw/2DlAl8Gehk4iphKZJEjCJGw9y7jlrOfJA8KH
JifaNsALpryFyKJbbCdBHOUuamWRiaOYx3LiWsaioOvoj2EJpWFJNEhKwwrr3utVMWEngZpQ4dBR
G9otpGzI2tfcpYmkDimk6CBi0+J5w9ocE4FKSA9GdYm3+izJm6DDqEBRzU+qKSK/pF51bVn0d6zC
dZCkmlKpNCUBdkff6ulznyM1NkHwLKJMUUW2mCNVhouel1VWesNH+IOm41Aj8YM9ul60foops43l
LzeWb9+HDxhtRtsiOAIG86x+dbxS4KU08l1bN3PaJMPA5Jk6Jl5UBQmxS2e4iecuxWAGsrTHvFD6
fQ9xbhB0oFtludePCP/jYqAW3SFU5XXGl1Rrji2zgPbK2AzZpushOxEmfQGIeJtFgfcHxoCDQC+F
EvGxZZJZilPc+lPiWaHhziOA/RiaDEndCWeFeFkncIr/WGIOfmErnTbQfinFEi4YsH6W/NyHwLHk
g7l1W3p1QZovGSTAAc4IhfQFl6A/3HZoc4MeFB0w0FSxsW2BVkQNjj5kvdpmulW8zJMUf8ju6Dzo
7JVeUB0KE/EH6LE/2eNPy8zKpdKe7biHZbXZxGDcnhWDSGO+uW7lEvzLLJCJc/KS92EEFnGvuMVY
lFe2xNpQ4qjK1w7ZU7eNjgrmbaickug1xksg11vLeCxIIyeoTAC3gJ6MV4EMU5KtfdApt01UCq9e
+scuzubqOzKxr26WSqvTLvMGqfMXp3dNrdp0QeC18yMolF26w20G3rdx2FrB4OotEo2+EoGWuOFq
9TOY0NjZoa60Kj5qUJv7tB2OZb88ovPiljo2PdK/CL6uaNlMeAyhvKyHMpYN7BcgDf6yo0RLk1uB
1tu8EdN6c1Oc9UdlYiCeHlA3ak7nZdirKTjE3fRX9bXx1Y1yp/ySIcNauoqInJ4b/FbbyuSk5mJA
KdcGRHAy0z2Kra7UvReWICMQ+SuTjIZBrwZJi70sFsebHVQQ+tAfU4OEski8k1tHWG0jG2C1xFHi
dMGChk26QDeXChY4uMyGHOpmNFMU9ZG4Va21RSbc2HFqmSWm37wJ002mm2zywR8AiKcCUcb3VtSv
4H4xjKUAyACtFEzznecIg1RZYNHAAsFk4WIujQw1pJWVd4H/c7O4lRnG/yHCEitTjetD3VoA+fsK
9f/H+WPwG1JvikNxJxq5EVlkD8C8FJVmIqolOYgKZDqOKYIscR1xtSjG2zsp1YuZzkaiZEfiOPUX
5aV3AEcZW/f6/om+EuPy9tjI6kgzuWZ+tgsQ/TmpF6uL4Ekp2DK2+DI5TmlHOdazlGixW9/D9uX6
MkQGGN8eMkWxs8wEPKn5WRbfJ/nb9b/Pj3qfX8RhLtFa1aYwySUUMu/L1/aHtUMO6g3gmCfyB0bJ
IJouYkYXLYm5PIErn3urxZfRyntoeLu5JAnyD+5VtVoT/QWrLL6K+ySxS2ya3TzJ2cNgvpeaQ7rm
ZzcI3kECf2YxLEPe9ZU5tTgypX2LLuBtmBlvTje+lYFwwl20b0xAaKcYalYpjmdXfavSADR58h+d
GVMGCzYlq2XHRIw5MO1Ax5fJ81+L2gCevNciwVXEXwVY40DMA5E9tusPxNsEDANOTIbXBWBpxK4E
Z5LbEAAPwD8mmM9v9WYbjRiEO6HGxydrM/qLN25rt3lvvdlrCq98jr780Tn6NMrcCrHU2lmn4+sE
X0YfufYGRNwdsRWC0U8KECk30n6uttetcp9tq5UyLmFYWdYYY4ELttDcKruf7Rb/M25s/WdX32TK
5ro5vrd/rpG5ICJIcoanYfqyWvwo0HaFHj/ajfzdcMbX66b44fvTFHNRtE4tjbpUYjvz5s3Wi/cs
QNpSytbTdTuXE5P0EbHaQuaesMDPP+kFttAg2of5xb5r0BD7y2MAZaKVjXI73MgV0Yn+Eb22kL5s
PLTnNo4nYkS45A86+y0Y4DyPW3KoV6E24Leo+Xb6Zh76bYTUqbwNItSKLADItjrpb83dvNOIaLzv
+oZjzO7c9tz10G1uK0CxEVoc+2Mc1O04/Lq+2/xU7Z/dhvLHuZUC9bHccHBKWl/Z0FRt2MkjiV06
tizvAiGNMi/agPsBYpBonEEqhLlr1NkKoqED242+VWLS3Sde7tZecsyOaNNhNnQUD6HzLh8MZsEi
lHtAVsB4rhQHziAt6GIMG+dj8aJv00vsS4A1Qr4ZUuz5C82BlZ/RQcQdxI17QC4A2w40FdCoTAgK
bUwzD7S7m77Gx8mzNjO4cCFspZPsR3YcjvlG+p5/vf5FeW4DS9AEBzP8pQC8KZfSoEfgNm+tmxIM
w9rBTh//wIQJ2hgw/4PZivXMrKqk2kxm3EryMhIHIgobJwlU39AHkdIJ1z8xqP2PLcY/+0mzJ0Wl
bEWPo2+dePHAVnSkVYR/8XDhxVOwdUDYCVMzIMVhYk+kzI1UD/hg+tY8qD9yv4DoKgjkKGnW9AN1
VD/EVONBKEhG/y5bUVjZtZg4oye1bbUh7CYxsUIfuoeSQpyP0CTGhhKGpW40erPiGbmvAxX+UPjh
RkSTwj2ZyDGAHKV8AuxXzdso7IpJLjEhkcdEa1JwRFqaID27xL0jooIJBegDqGjaoOs6jzfVkphd
QmtwLdTJjE3zrJVEAhNFeQdtAV/CLJQBdtxhmz8k/kySL6Jcl3c8HFXGOD4YRABRYKKqWcT/l+ua
ermt8+VoD+n9MEyiKgL37INdFhJKqGoCCktdbZXyhnGkhomChZ4G/yHe1S1eRhlSFpdqqGNINH7O
3EHUGeR9xbVZJiOQuxiElpQhTYGcr1XkD45kPV8//pdz5/QbrpbGBFTLKKd5GFAnH93ytcPQYbAd
DxRlnHgFyG2BEiQIrdFx9lSSPdo3YqZj7leExiwGtEBOjc94vrlBMFpNVqM6HseDlxfvtga15PzH
9XVyjSDwQLBPAWacVXKyrSysxsJCYascXANkFLrRAAq/u26F23XAfN4/ZpjdRNfBDgaa43ceSEr2
9EnpYVX1FoR9j9EzFD48VG189bY4gqfaw3DIQ/+QvLU96e+zN/wswe/hxUC8NYBcpCRNGJQ939uh
bWI9tJERFLfdPngd7+pf4Dr3g3vZW4gGgYnyS35n+c7jDDfOaAoIXbJmP9a+5P1JAWT1W9jXfOLI
S+qc9qbpH1TIG8V6+v36ennZwdoEExDksEoG0Jrgub0U7lz8KLLbOnmNU9lVyknwnON2ANbGmNus
1Zo5SAvsraNAOzREfwmo7vgNw7M5AWuMUaF7C4bSXWhs+1DwYbnuTBNr8PRDglJjvqs559ZiBbCt
mjdyelT0gZiWqDbODT94QwI3DAZlUMudO08zD1U8ajDSWwpJ1Lsc/CrXvxc3IwA68h8TTGDN9UJX
oHJPWYxmcKi0ZLkB3JrMm1N1cX/dGj187MW8NsaE03EMW7vXaKirWw2Ffbw2wi67GcfpV1j2N7Gi
vg6lKrgkuX2UtVUmJAAw1E9KjD4K7eXSJVJCj+QZExzxVn+mMDrIh74rEqn99P36grnHAbgsjOTg
CwKhdf4B5WLqoMCGaoA8LiSCfve8H7SNHd8Yqojrh+srK1NMKqCkkpGEtFSXKpW7VBhSKbPN9dVw
TIDoEp02MKGCi4IdAwskVVIqCVPJoyK9QSzlMJbTz+sm6LFhPGRtgm3qFVWwyKVcVJ5jRq49qhiV
LaGTMoBqtidl9KNvwzvVLAQL4+VRoJnSwElqgyISwknn30mTu6C07bjB2D90T0l4HP34hr7gaLVw
2jlu59Nem32fPrQP8Ub0OOWlN+DZAQcismQK02AORrlITVZ1YCik0h8dypMQ/zCOEy6qhui7dl//
CzD4CZvP7jWFdwJbCk6FC7LH0Vrm0K4ikNf6smttepOEDZk27Y/lJHOrPmhbmhvTh0HuqfcTiBLT
DWiVHgZQFADqJ8yZOacF43L//CD240cmhCvrkZLgpaO6lfSlfe7tAhKtQVfExKggNmEMmJ677nI8
r15bZa6sVFYzZc6xDaHVvVozrgtH5F+cuIeF6fg/yH/IkM08d6/agvinniTgr5advRppX+JsPE5y
8oKrBdT+SzWieitikOeuCwx1UEkG0+7F/KGiFyZog0EuoUOwSul/q6aoF8b9XisLzN0RKJFSGvOQ
eXL5oUHetOtC4lTA1w7HYhapKHEuXDAjfi6H2cOm0SLJGGlhNctds/rhlAkZwEt13Rl4OcWZGeay
qJImjE6qH/p2uG3lO9nVYG4C+ZzlR8dSdxt51+eudMg3Iv0d0QqZlEKSxx6UcHZDiuQpwzhQG8yk
kyKBu/NGGlcrxMXEOKMSGEmjgOJknt0MjO7fOvCF7tDjrnEfTm74gBOWdLc0HxV3oa87Jeguz41D
hK6TnRJfsY9DkrTHMRBRJvFuEHAygb8WPCd0NvXcQmsrdVyHJyZNbQOCCZCGSdtGyEXDS5wwgU0J
ksDtoGI89NyOJuEekybQB0X79lX16636kOE1Ot/+kUoSKCSQ6VJxTdPC84ZxDas189zpQOQnVx+y
PZBpML06/O9YXowEgcIadSj89+mSWr2xKzVq5HmRQGiXdPKtPjvWboBOlcD/OB4AKwiDBghBIMLG
7FuIaFsGSpCCCuAZgGvfBOjy+hmmYYe51yi3GXRwkXdR+YLzL+MoUYEaAtZRdV8rOfPT4SVrMzdt
F0HawAsWZ5boWlc7JgU62IjsvPC0+/x1wCnCUOmb5U+H0dNQ8wXbwBaM/IIQxd3A1fKYXAX8+Hqu
aVgeYP8It79iUQ7GCetnq2LDejBUg1XbqZdIk1/FsatC4Cla1Bu5+9ZM3/+3j8UcV2MxkiWwtdqz
y1ejpLL2L000+bPoNuQ1gs9WxQR2sDpJ8yIblD0Y/C/H8UsEpvvgGYzJbr7J7wNX1O44RYALPzTB
DUcl4EEZxPih3eR204QW5j1n0v/OfjqbBayCIYrl2l0P0pl4awAni8F14NXKl7+QXKIHCO/xA3Dc
549gXHQJsqKBykzqga5o2sRP7bElA6QLVMBWJPdjgaIkCb93T2rqzjciHBknFp8ZZ1wVct1B4+j9
STnh0G5tQMQBCRbKOXJPxGqNjMNqM3S1Swf98DIGP4D5cxGiLfjeg7EkpObgw0fJ8/yk93NjVlMH
jIUEOCNy9MhtnjFPAVwMCZ5nL0OWLNJV5B7DlUnmqoy0NABtIoSTQuA3Jefdkr8UNvp0znYOBFx4
3Ii5MsU8U8uwCJLOxAYOWeXaTU+G5r3PCuRXIkA6L/uAS3xuJHMozKnRMcedNnh0xE8LGFrd/LF4
124wXQbNEhANuBEUgkKAGkvBInk39plp5ihgjjzUowwbKm97fwZWFUDkbfKVqmI2X0T4fq5PngQh
0DfC64px/cqZZFMuEKUl7Zc8TySYn64HTk62CMZJQwcOhCbF7FxEYkRh0hZW6llQPBt7iSx9s6nq
RZAUcM2AggIFVcwD6uw6uikyZ7MGB6xlvRfN/YiW9eS8Xl8Kz/0UPLqhzIF8AmMY54crBrOwakYK
xHWnNy28GUNzvwQ4WF0kuDq53gdKDRMSwsg98f+dWwpTW+uUFsMkpkHMmWQDaY9JfurUwgEHxOmB
FOne+I1oLE4ZqW+zF8LaOhunIkr+pKU5yPoxVElMt94Gnul91PthW2xF8YOHVFTX5pirNZyMJBjA
JIfJjPhobKgxnUwHDR2hDudLVF3mecraHHPBUhCv0xZR6jVdojzKoBWECNCcNrdZ0ogmHnkeA9Yx
GY1FmfIOMN8ximx7ATN44xXzsaCsvM3kGdNCHKGyBy8Kry0x3ywplC4qyyjzAA15tJVd1f/G6M5W
DQNXk0RF5UuuPKAuNQVUKBjO19A4ZAKx6pQzRIgAJR022sZ03CrZlF/SN4oxReeCoFMApQNocX1r
0N7PppfhC00bojcRWx53f1e/g4nSVqk3yhDhnDRB8pTMrxb2duiaLVhABEeSbwmqaaCWAhHMqZ+z
SqGNmKpfLnXhGca7od86DQDfJvCmloium38cUIb52xLjn9Io1eCbSTJ0o8dX00K2Xm9tT302tg0a
w6/qTvSeP0EhLs77yiIT15YY7X4noifCGyFwnfrp0dk4pMBIdfxkbIBFPICrPCbZV1CxgYNq74Cr
qdpmfugtv7IvoqFu3pWkgakYc1pgADVk5qNmYEi2jAQfdbZqv8eXHJJ4dz2Sc2PAygRzxcb6FLWN
HQAvqECVqOj9Wul8eVn8/80Mc/zHOZqkMB/RMAuzfTYWh0Rz9gCmPFw38/9xmc8dYw5/awZUudtC
g6kndUacb8otBfVIbkdSFTM1PiYS9tdt8s8D2M/BcatgWJTxmSmZoshw4DNmprv3ZbrpzJtCEchZ
8+rNiDP/WGGZFS2MOqVFjpuoKUHKQRBrKBDMhUu45T5DKRRRJb4XPQd4re4zs0xKm0Zyg2lOmFUf
ZajYH5uNitkdOkmO1I8oX5uddFfQGgp9ICl+8C4mGuB76OfKmQgbGpkahkqSe1X1shgZsaOnzPp6
/RtybUA7GFOXOGtwn/MsA/P4NIDiFBiZQXS5/Zm1y23cFoLUjHueKZc7IifOtcUuBf30sTNhJk0P
85i4Cpjjry+E7yeoWAPvpSgGGJnOV2IaQVdaqUnxbPmxdNxxO+1iOhPrRzfFcdznVIbcu26Ue+Ou
bDIxpFOiSW0ChKm20SQX2Eg0CRd1A+azm8bq4Z2iuChcJRNOQnPSjDGDW3aI03YKWoPwoL9kpMo9
uyeTXxwAYSo94dw59YOL+2G1Uia8aEYzA86mN5ihpriPbjcCJvgvBHLozXZpR8e0HFBzeL4ydjoo
P0tLJaV4+CQDyWPX/q0uX1Jf8jtcO1aFUSdivjuvNURsHsTcfdzjgFD2t3kmDx1BzF+nUQg5hUE7
LEFJzLHyFRHxEPeJDjkeUBlDtRsarIwZM2yDup2RqdlfIMAGbvVpt0CyLEBMO7GWuNWdGW2u+yo3
WoNA1cEDDBkby7crx3MWtQOOYDDeTdJN3XlOup0N0Wwa96RTnmYVwg1gxGeOYZVPyqy0SF2SFkxh
atEWRB3+s0we/jJ6VDrtB1rgfGFOQSLni6xlce3FyvwaaPlrMmmC9IB30qAGReV8TAg1XaQgwP/m
w4gTjD4nECExUTxtp0Fbw1VB4ti9lt9VmWRuLnr5c0IKKPjA3U1ZwhUgNs7DWD9PQQpQGpW98LTI
G8p7qlcv+fWHZdAnn/kt1FF5oJxEolcRd8nYWbDm4RFLxSLObQ9KEcTDEtKUXnWhmXRPe60LqIyD
nfRYPYH6fyNCynIOHGUc/Mckk+nmERRysgHM3mqKwkOH4fX82AhrYnwrNJPUATG/gOMWag6hHm2B
PqRu3xZh/LK00k3ViIY2eOcaVNYnXQ/w04Gs73wDR6MalFKSMw/S3vmPeGd8TaGx1X8ffOuRVhON
B6EKACcwn5lkbtYGb74lqNBu6bzkRY/cSYWnOl/TAyWwit3sR+2NyJHGzkeA+SJKAXlpJ8zjbaBa
YJUC7Qmz4iWIaqdQgLNwDUCsocLoRd4UgsiqvS18UPCKHIYTX84MMleuOgadrtcQFkPBiiTGYRA+
80QWmBNYSVAQy5W0JVL8VCcfOjKv65FYuGnMJTdk4azHPaWzB/Q+DAH0jTYKmIrJ6OGUGSQ6iBIV
7gFYfSbmZM8QuAODH5Q1WhkM8k3wmGvNU9y1z9dXxjXjQN4RaR7wxAbjDXZZD2mVQzRnSMJjNGU/
lGB8bYGF+N/MMD7QT2OQlXIK9Rycs9g61pXtVuUi+EycVAQc/BiDwPQSsO7s9GyCObK5rTVM6oIC
uc72etVDPfKrFnyN2t+h8XZ9TVyvW1ljQkditGlmW2XtSZWZExQFX3MtEN1p3MtlZYQJFlIRZ7FZ
QFgAA8HH7lY7nVfzewqY++A7qCSaOxCZevP2+tr4bvG5k4xb1K2URI3aQV1xSPZjm6dETiFRmRTx
r+uGODmOTumHdR1dLKRVzGtm7IpwCmd0kBqkcEn3uIyLq0solcoieSreklaWWLaapEjULB1kqF4o
t0P3CPFrMqcv/9NqbMYl+niMisxykAosk1vUhWtGH1oyutIouvlFq2H8ooFrNwGgJF7fZG5XBbsk
S0laC2vatPXEZPfr78M21PuqUfpsRt6WgSRCIunB3GtbKuglmqvgnSaQCVEOJmSI6GmcX0u6kRtR
bqClkc/ad7Nqb5GFiyqg/E37tMFGIb3Ssm6AjQYTtDWx5rE/xHlWbZU5EWXVvN4odg5SmqZhQjaM
TQsDlGCqXuqodAzm+Fti/0gSUocEHEZUh2fxKf4wJHFF5BdUWQ/Ci5462+Wn+/wBzJ1VQVUsqEzA
DpM9iPtAprdACqIBdVLlCm3xwtR6scxtlUsD9F6CqUDtpVPJgPemCtQZhgp0L/g5HAbf3FRbRElb
3zoJWUQzy9z7GRRHQMtgggs1e8Z+VWRVZPV0Sv1VgTpbsQl968k6oSSSfwGm4qRwgOZoGFIDYzXU
olhnncwOsDq86TNIwrXbbkfZycQ9HU5wPDPD+Otoa33c9LR0MCV3gXJf95FXJwBT9gICOd7+nVmi
J2dVKHe0BHIQFu3mgEd30+3Twwmn/a2+pcrc8UZEO8E5iWf2GN+cZj2f0wTP6bZ80JeXIJj8bPgD
FoMzI4xTJIuqz3KL7bPHCsC+70nekjQS+R4ncMEKcg4TOdSlQLAZmRlqdSWOGcB7k6ztO8UQgcxp
NGeOMoQbwVNImdaoQO/55zEsdcnDBqi6YSO7+ULoaUZ15Zv2G8pCz6IXCv1r16wxL7y0mufRycDl
MssSGZsvcSGRcAIJn/6qRdP++pXJ84T10pgEAHgtpOt0qFXKRgLKW89SXxanEYy18z7Sygpbkk76
PMOzC+jHWUU1KghJU4iIuHhv8fVHOnHcr86QpUb1HI/4SMZ8NHpXdSNXL//qrb0YW037/pdSrOgo
8Qaf0ahHxxlzelCBYus3XaGHU2lgBzPNxXOSjur9Hf/yff5Ts0kOVicgaAHto4V3YYWTu7kYxLSB
7UMFnu2XJnY7OAUV4gSq1aN13IlEXnNDAYvRQoxfRUrEgkq8lzuW/WmVCSGmnGfmGMMqrauaVO3I
eUmTj/kh38tefW9ruza7M2JB14bnrqiUQV4JMFeqG31+EhEERi0I88oz6gLqcza6lhZwM6qQJJDz
lsFk8KchJvZLTmNUIMSFsJkjDaOb1o7Vg8YuwDP0o6uteKsORRCFbhIaevWG6tosmvkQLZX++8qf
7QGDwk0oQd+5d0gibW19dAsRB4zICPMVM/C3xxLqx3DeV6mDvJByHyaP10MML56tt5KJnhnq06ZK
1bCNySEBnoZtkLhhfy+Hjm/LIqUmHgzk7Msx4bOPcnu2UFXCcSgGkqDsPXkgaL4xvfI2e6o35X5A
kwNzivm9KIkW7SYTTM1UGWrU56AyDFq1WT9ES0FC88v17eQaAcE/nZSngoXM02PJJ9DhW8BAV8lT
OLW7wGoJBsy2163wgoqByVU63q04uPXOvS91osrWK+TqhfG7LXq3NQbvv1tAIRPQZyB5EUDpOlf+
rUCdAyBixGscNZJAWQKwj811EzxUGLJ/BZA0aglMZec2pjwrSjlHbbi4tQ/ViaWb1vYaaMxlbuZe
t8b7MGtjzIcJMRHfTBqMNbpv5vr/I+26duzGle0XCZCo/KqwU+dku/0i2G2bilSOX38Xe+61tdm6
m2d85gwwBzDg2iUWq4oV1jpgwu9Yyio5W2PJZyoJHrA3BrB1mTh+PqmocDDbkIBt8DuAqLS9iRmD
NKR3E/MLGXTYlkXwXiHmCIBYT97XrFbnFae2hgIL4hy6/kqElQllkeQi3NmIic9agvABU5WyeJoT
YK3VuY+ZRdQ7fpIOGMex7CW6pQunuQH2gws+7vdcYqWLWqJ7kXNMucrU/JrEfm3Iapb8rovK2LxN
zC+qjUhybnotA1RQzF/unLq03XPqUl7Qlkb/rdx0JUcsukXA2BowfpO9b5cZ6PRneOD6qL8djYMS
6K+XbXwz7NvoNAKQQEMf4v0ls/pypGmyzuCzsuqpR6koTE4TyIExWNqjFsu7LOym/jy6El+xdbXW
Uvl5rqR2Xdy2SYImp2O1jq+ay71pp6afTNWbRL8tG8RpYZHdQn8fZO3nkhrMxzeGjrKBekoL3yTe
V8zohlbQB+lj9w38lCYeZH9F3oLW2R+xQtBSHVqBFBboTnWW38yR+TK1zs5qJ8l33NqFRH2Hg4Tg
P3wf8ly9zphZpmboSvezXx56MBNzKHGW+uRU3hYhz1SVh8jr/DTBHCEwPIJG4pO3jnL9C4RLDtRq
6toaqo1Ut8Myzx4VYniUTZL5ic3nwFqO4CebIilMotMscJ+y2yUAbtZNctNjTLI6OE8akuOX9nsn
RQTgf6tw6xFpgOgMvA+sDYkrUEPWm8DhxPASedB2S5A96IGObsX0OToWvnosr1/JbuR4TOATCbMd
9pLnDo8h/7IVb7g3FLw4Zgg4ysCaLOhuzblaTzmaF0Zykw2FP6EUdFnC1ueFCPhOFNdcALgLIjqn
0uqqwKgNKhb/EF/Fscd5MGy/D6Zv0RW/JbKp142k/Eyo4AbsyuqV2YL12ln83USJmlVKiN7Gt7ZN
/cq6otHzZTU3jPVMIP/zld9J8swdkhTGahZsr5lfE6Pfp7HMamRSuE9aS2mJUk92lAdZVHmOeduA
rb7vni6rsuHYzlQRHFus961lDcD/qiYzyGM7GMerTgeejCsDNtiKEWeiBGcWN6hGYqWND2MO18DK
zHel76JkYgQd9vHHzlcPuuRdyH/9h3u3Mkch2hK7x56MgQBRVaiV9yOmivDc5yhvKvMqUzYasnli
GDQHnQ0HYBNHeWeFRazp0WgoKbCbMZoVL4Wn9tIRrc1DW8kRblky4HmWtXAn7HoA/n6/d6DZ5Lcv
yZ6jAZq+bfnDz3yPHePL1rJV1cDw0h8NhaumLVVi5gWGladdtGfg01ZS37KBrlS+2Ni65OVW+x69
RAxO7SvL/4um9Zl44eI1C6qHI+/kYGP8R68k94w2soR202bAS4m5GKC3EBG9xerYaFQT6pOswDst
a507NetOiunEQatUx5ZpR8lHlUgUMVqccdZrZcEIJq+ZLMfqqF2zIL3L9rGD7RgdzcQ4VH4o97Jm
tkyuEPUN26FFg9GcoLGdUNUO1HI9TRkwZP5tNmSflVvGh6v457OKoKxoKLK07tC7zJPWBNaNUdyq
LJqkd0OmlHA3zMKhVOEjYRxWgQPE59UJWG79a3HkE64cSSnZNcPBBcuwLzlI/neLOmIUDZMxQFaw
ML5y7rGLstXszuGNxn0HPIXle57sgBONxVDiJXe55WcyxuGtr7qWKMSIqexrZ54wrTzGxVVWk51T
vFxWasunrSXw772KQuasz2jPYiyycbHEWGhB0313ou5wWYpMDyE2jHo/ZEWHL9dMTXTfYTTz0Sza
TnJA7yt7lw5IiAcWpRkQYSFGQZKrhmy3qF5Cdo3qdfrRpB4vAanY4K1VrzG8CmvRYJ75WZW7/0pb
g7d3V99UU8AxaXMv2rBnu0KYyGX8VlvlLvSGfpuiId7txQKXsAERM8asd+Ac/crnz0Dte5+Hy74P
HCTzDcjnFYlqW4UICOYE2C4GJD4kmWbJlMa0MczehsqdCah0uwqrwwC2++42DfO9iQWW3Jdtemzd
+rVUIS4xZ1oILZF39tUta7DXmgCc1rkv6saPYlMSBbfC71qYcM1HTH+2egRXFhf9ibWZr5f1qSuz
QK/68LKlyETxP19ZSp4aYzcueK5Ew4tOTwxFPbpovlrJYtC26/pzbOI1T9qM1k2HxWXMTj33e4o5
4fqL5U2/lhB1JHlveqNAcWYnwo23RmtOW24nw449FyCJecu98rmBKBrIrGPbh/1RTrj2RZNW08wb
w5p6S4bXRbnXXFng2fZgv2WIQbyapnq0WwRTJS4Otll/mczpx2VjkKghli1rUixmkSZ50JNsZ1rx
3m27N1eTvW62yqM4GhBvgXQZLzlx+iy363bUStgCeRjwTmW7eDdRjx6VfbGDx/grrf5IE64uKDAb
Qk0E7Em/VshLU8E72LI24Md7BF+kodTLX6WuLhY49Ki0rUYxaVADC5mM13UeVmDerbAIc/mMPpoB
BBmQodlAuwDYxfmFVWNSZd3s1p6lYzKsm8JCyaQAbh/Hf0D3xgE7UMXTHEzjngtJk0Fp8eqtPdNY
bMN39PExY8OLkS7x4zhYzj2tZiCgYoUE4JGWky++NnVD9a9j9vmvEHxTb+VTNtYDxTiJ4nXG9EBr
69u//5oG9qJQX4a24B06V7TBO6uKygXlJiP5HMeGT6Zc0oPeKFlAjT8yPlRKC2dBtDDBAwU/gSKp
ZVY3s6aWT66RldejqSvfrMIuvyhxOd1Qg6mPxtxWdz1WvcMsreAao8k4kL5wb+rcZY+Xv8DHO68D
5YAPXBu8iatzv70KAK2TuFNpZQDNVjBsWpY3rgvyazd6vSxmy2zRt8V7BzUbR7cFi8L0s61VQwYs
sAYDbA8zgJewtphWfS0ZmtgUBPQcrEhhtBAGfK4P6IH7aWoYdlkjQ6EhuEXTR8AODPn+skKb3w2d
b9fAwKkF5LpzOfFs5Ek/OzVGFm2/a5owISaqqLInlEyMEMWK0lVrptk1Sk6Oz+ZpxxIrTG16vKzN
lvuCMwYktcPPR+QlT9KU1IqhAK2pJyW6sfFnZcg+pbr5tbPq4LKsj6kUBkx1LC3YJl4w6PGdf7my
yao0VQAQRVAGcuipKX62bb7vtR9OMfz4C1lg/yXvD+0PDZchHZGlqm4M9LfqRQGib139qLFRE+kj
xzN8uSxty/ZwmSwTrReCzWPBm0z4FZMOyKNg7naq9kPRZOWRrWPi8FAuSEsxiiBGmSq3ALhmGTF6
8wCxQ9pU0TLet+Wo09sBKBjdqS6BHS0xji0btFC053EN6zzi6qGWYQO+0rhaVXqcWbdrB9OrFIm3
l0gR0VA0xuoo16w4GO3qOkvrx75mV1E7P/3NGf1WRmwnpopiaBVaZEE5Zt+YNc2h7SalxOdv6gJq
UaQ2gJn4sDaGlaHWnAwTJm5e6VbnEyO7JvkiuUgbTyHcJAfdMPTEkHuISKC22gCuqalizCOij5iy
XeYG7U2GGp3zhkE+ICp2j219YKaUHXqjoXMuWrjEZupWltqluFhoM7Jd9Imh2NpYJ/yGPSC00YnG
5Cf2R1P02Y/TvrtxHmWYVZsfeaU9v42ryGVqOdOUaoiDWK/9PseSF628mGbhvzcYYK7gwmFMHfhi
ggd2R6vFABYFSrjlfB5t56seKZKD3LrWAGLjxAfcJYoxi7gOY0kdxUHfu9QjCRhiaXyVjfTFVZ1a
os+W+0VzGDt5QDPDWp4QIEnmjkNEYsC7a9UjHTqPNXoGNPA+9hNzCFPMLF/+gBulAqxQwsti9Qid
RhDYnB9UbYxovc1Qz/qqgM+1fqwfAFJwu1AP5YJnjvF4m584G64qyW02HhrnkoWzS7OWEpNCcoFF
+zdzpx2GA+r0/+C7/weQq9zqz8s/78uiwD9E7QM7lYKmFbBuWqUFvGL1BXAs1/ohDt6WB0wBoqkp
n6bdaHicixPU65ve0tsI4ij4IpX7ygxJmITZPrvW6Y2WAeOVi5WlJJvWiqfH/ykpRLmk6Fk8lJCq
FeW1abUPjPys1VsqbaXyv+jj1wQJAEIdXx4VLridLJjbt/nN8529fTcFHO6iQFM1C2mYwM2YGHsE
gD1aLXItt7yLbToaYNbx1NLEa2LXpb30DrRU+wLDVCVm+JkHgAPZ5dj8mpZmYS8Akf0DCqOGh5Mx
ajBR8jD7/C0cvSYv1RXHzHzND1lwiB7zL5ILufW8w/KjjdQHSfIHzirANZLWYUUDZloLeLztohzV
JcaGehfrmFDrgJQ1Zoo/xClG3AEf+amY1Gx/+UfwwxMPF+8AAIdg0guZJzl3CsSJJnfUFoR7oJyX
muV19PAXEgzgDCCx1R0A+5xLSPsyjwqWgxR9au+XcsJjKpX40g00FjBgr2QIzrTDHjoWV0p0bsCV
ofMxmAYEtcek8LRnFByu2J3iR9fpN/vU+eXTtMdOXzgZnhpM++kle+q///sFofMfJHzWLlLb3Fjw
g5aO3YzlY6Ulu7ySDVNstOnOxQjhf2CTRWsAMwWpEYLsANxK6ik65U9W6im4Lj/VJ8szviyWVwbV
f+D5ti7n+rMLniEjxmSQBInPgExUzWhA3QIIt2+XDWgzcK3F8J+xyjDSvBwHlWuZH9N7EKoWtc9j
yNwBRxs0loGOyvoUkGA+KJWHUYDL4mVKcs+xkt6U5Yyx3xo3pKoeelSwPNeIdqC2NSQ+SCZIiFpq
kdC8SWAzk17cZDZQ8prmpmHm/WV9tjzd+msK0YrFqtJg8S8OusUOTCxAZSXb6/aXbCkkvkWmkBCh
wMqdAWKHm0eUeUX2PUu+ZWMi+WqbDuz31ddEyGM3p93Yu/hqVq8GilL4ziyxv80PhsceKLc5jp1Y
milBmWJGDDn2NBlhPRQ71xk7r5v0V5UWny4fzqY2K1nCjQLGoebGMw6nGdJw0lWPZI+XJWxqA8pZ
lEpA84WVzHNz1gq1zpIZAdXt4nBSXpt89rKp9tqilpzMtnfCcBAmRm0saokVBto3OkDRizjQvfxI
flU7/aq5o0Ddn1+7U/asA3p+vlpukAJ/lwJCbiUt2IewOUaPAQYMwWf0HAl7mXBoXcCIh9GM+orH
hg7cO8W+HA7Oc4V3GdDIxifQXo8H2auIX1Yxrq7l82NYeY1hRK6huHisM6ruI+OVmao3z0HrYI8z
P14+0s38ei1M9BxxX5ukh7L5Ee7R3pX7DFRx5YBpRQzASVGKt0xoLU7wIAW4IiKkY3i7g5LKnWLP
aAeP9nVgsX8/CKLztZbfxyi4EA6bnfYzNHOjl7z4WSm/Ln+6DReF+j1uAceuAgimYCbJUrSJO7Q0
SCLVM3o3tHXm9RbdXRazYQ1nYgRrmPRunLPOpcHgtDvGDrrynJDPmFkPxk425ClTSTCGKkayqTZQ
iZLFS6d+19SxN0STJK3bMIIzlQQjIAXFymBHag/YD587lLQ9kM089qzKfHdism2BTaUwVYapSiC9
YDPh/Dq5BTXNMa5p0KaNpwBWXLFu51a2b73hfW2g/fyWInjfieRJag6QgsWfpv+BqTKJS5QJEMwt
0/M0JgXOhsRPNuAQRxzPZUuTfSjB0shckdSuoIKStT5Qc7w+iXxiyqZ8tsVgdB4XB20bsVQSVcY8
MUuvgVWUZXs1NcAUm9PSqxI7Cf9CIxuL1A6KPuaH2nHktjrpGSr8VXTTdaB7IiDeG2QUFJvmDHYW
dJpAXopF5nMDM2FfC3AS0B2qBvDs5a2/UDNQeuRH4yS7optmsBImHBIdhiJWjA4NcLvwC3bdW7LW
4eb5AIBfB34Px5YS7ksxGmXcJWh2zSPICSeUAmnzElNX0uXZ8mvwJvxo0H0hHwGQymkCdycNMEpq
YClunGxlCpZ20TXqazXrht5P2rHREPWGDg+zy6axFfiApAM90cAGUJGIqLgY6dA5cwpk8BxjyBXm
CwCMdJ9+K5BcyLHIt2xkJU1MnZq6NbNpQSGkHRaPDjqeOqOHymjokEXiXbcsZC1KeNCiFjAarYXq
IPI1ryc/ibW//OlkupBze++jbMrApJEEeQp2Neqh8ODX5UMM4IDLgraqY+szEkfFsc1st30LVVTs
pzbPCubdveYzeC5881S+puH4WZY0yMzi/Setki/HypllKxAZY6iSPPNyTrHPr5TyxxiU/wGs4baO
KAJqqONgKP7DE2GozbwqMs5MaL+xazXkpbG49Y1nwwMZ4b6PAtnmz+YBrkQKsYqVld1Fdp4ENVGP
maIfQdnz1ru54Q16LTvErXuOKa/f+gnekepqbevAwgladw6XDk8FTAX0XtNYqrdYxRww2Q6DTD3+
56sjLAwD/quHxEkZAtv6aWUwnDICgoDM82+VFwD9j8DCE0G0XQVRtkG71Ki7BBM9KJ9ouyJMMq/+
2h0QRScfU4On5kE95L55RAlScjk2PqzD4Xf4PBHK8uIzZUrNKXXcGhiUGMFJMZZ45z5x9l4+M99d
DUCx8c3FB0mAHPJlAyIF5biVbEHvOavrRVEgW7lCJeUt2qNuBh4HUvrmZ06g0YX99dxhTQU1SJn1
bvi3M9n8u6yOV+n7ONYqfPO2zRCj7oAOJ4kNGwZ0JkHIT3U7sdRaHUEUrNU7gEODJxhj1yZ6cF27
k5ziRrQ9kyW8UlK9dUtbx5ccMYNp+Nh9/xkFw/tAcINthxKVqVISIN7dpvDAXMv8AKgUAUqHcpm8
8wfePuBUBgP1ysTj+1uAI5q1UFYK2/JzZ0KFsKQZc4y1Xa7oydqDINzvb96hMAJ33x8BdxjIoG22
TxEtfCBUofctblqUU4YJWsDoBGMS7xdgVCz2k66RIFn+/RYOvw1/JAkZU91lmQvGdYB8NCiJxY1v
lzPwk9Xgsq1sG/4fMYLbrgcCZtEGFOsYJDq6XXHXtrGk6y0TIThrTentoR9xt9wMCNCsu9VbWyKC
X56PxvdHC8F1KP1oR5QacB1t1921UZn4WRm1/ljP6lUxEPdX2VN6rdh9+v2/+36C43Di2u7yBgaR
RrlHNV63kuS072ncJeUEz5GPTp/03OacXL9hSfKkVvRzFkVXOsUoHjjWH0Dmrvtxm8Q+Js4+X1Zw
Y3b93BAFZzIamUlzpiL1e7JulHw37Gbk0KD+fl/DAeLt3J2AKT/vULwqgvSEzTRJhfj99XbhC4iJ
rt4VgIUoayyZYy203w+H4VTd8ulg+ebrVq62vnfiS9JtDdDgtj3o6J7IieP2o1OzI194cfCvaOvP
Pu77r1nFnT5jVaW6uBujH2O9FZvZBXbTxmmXo+u3n9EPqnzmxze5sr98rFI9Bf8SJWrf1QxWxcuQ
HDClGI/ktd8tIQ6x2s2yDtTWVMrZhxU8jUpHDAKOLW7KEcB09nN+XAItCczPQM7Mbc/cAwPtiQ+C
7/4uuP/2Du+TmKuPbCU56boOR0pa3SPOzVhJMO63xl7OdBP8T2tPOYglcEeyT9Wxvp39ZodlZkCf
De/oZ9axCbP77hZdAc3BRgLYDncyCrDtmP9HScERoaWRuzPqA5gBG49aTPdtHe3LRMaGIhMjOCMK
AqzeUmCwSzw/acb4hZlovpuyvQBJzPgwW2Y17agu0Ka0VZ9Ftef0EqBm/j0u+BRxroxGiRPFDBIG
d76PgEw013podN09igRfxqWR+DDJdxPny7KsMaa0XfAiQ5wwIjfoyORrVFYHk+Qn76wIK1MfqjFx
sxieUitsjAgbaa9i73koitKPybAkmBdWC9mrQXJYYnHHMaekGntYv0pOGsrv1iIrH8kOS/Ad2J1v
8imFs9Jb8s2oiT+5yW426XWpkGMzsieJc5RpJKQseQWHQfhleq/j9AwLfemu8MHBxu7AtxiyvfJM
P18WKtNR8CGcKNNypgE3qy2v4wKEPK4ejq4WWtHJxMjcZWnbr8w/+SXhP2dlKXHc5mrWQhwATvJn
g3NifHf9FmDT1s59sEN7b/rkkO+t8LJg2UUQHAjyF3tI+UurAPuGMQ2+rj/Xw8/LQmTnJ+QsZVIp
RbVM/LaB4DGipnK0YKK7y1JkMVQc4e/UsrYLCrPsguZ6/GRfTVcwEU//Nd7J6Wz/n/fxbw8vYiBZ
Fkak1RxfLu798hefCur3xjfQzvrVwX4Zd84X9dopvb/cmjrLU0SUJwx9JVE3vQfv6FSCzT50Am4r
KDzybT7Z4pTk/MT6laL+3/0jwOaqyqPdlxL73+CHOddIcCk0nlwEGXxNpLX75NADYj20QgZcW8MH
OgeqHZQjsLdf1F1coLL0DnyZyODBNm+Dix6+ygcDwetwfgv7IZpr16KYhi1qzbpy56wFdCR1Uv1q
XExqSYLedjK/kic8mOspqUnWwWJNzdM5GU61iwMnmF2vHcKW7Sbf8dRrwObgWnrOS7GDf5DpvHm4
q98glHp1fc4Al4fUL6/ab3OePieuLAzKPquQ3E5tMfQpQUQajNgrTMwfvbTs4fLtl6khGFBCgXSY
TU0aLEt/C6qhk6nOsqcf/xQfkpTVp+J6rpy0Aar41M1wXOUv1f8HW5Y89UELMpxkJ/PMMoWEAGRY
JTBUMn4uBgXZKLCJFZn58e8u6oMGOqZggZaL4U3BLxuWMrVMHZCJP8RAwms8A7zgxMOUuvUtCYer
uff0E7g5MPa4U6/dfV4DiIBiaAB7ILJS55aNrH6LOAfYd8QdmgS/BSiq5RXoQd3E04NyD5q0o9r7
DERtvxTLIwdZCr1ZtQIuMRp7xAVYrLiusaDe4pT/PPo4V1vr53elAWKSwYfGYYGx1SfzeNlYN5XF
NpeGTRBMDYn5NDbMSkdrUX3sMIWBaRtvIc/DKCPY2ywCgpnG5fSdECS2xRe7dYaJi0mvy29m8g4H
5wTaQ3TXHp2DepBxB27lTGt5wh10jGwy1MxFXoh6bVkDkbw5zNFr2X1J50oSMTYfsNhRw9QVwS4P
Eae4wYyQjp2KFL4Jlp31qfaj+yR8TwrvIo943T65o1Ies61LuRYqpEsA24wplh3Rd5ie1AEywWn0
F6axUku4k3ORWlZmw8fQOOYwd15dP7SY+r8sZTPe6lj6JIBYVAGMLLhkZcG2GgApEU8+daXnaHu3
97U3+82l+yYJOetkso+eisJvsuOMahZ9MBLwZXc349Vf5b5oRANuD+PVnAXg3K0umpXWaTdwTE59
N/9MTsBeR8hXfPWOw401oG9K92on5T7Zep2t5QqfuqrZ1C28B2DPlk8VdceIeagn60lt2P7y9966
GStRYsmsnOOxxBA70uxx6D03z+c9YsmEUbPZupli840smmzseTMf5mkM/jVd8wP2MF6BRlTmDq9m
jWH7yGmPDOTDSwga0at/j27KWUuBKaaquq4D4+z8EPOljpdpBneb5d7b1THT36zk9fJH3Lp8axFC
ttQtrVFPkcOCfMYguqP6sfsXfcUzLYRkaGasWmYdt29OlFOPwUUvYfm1VRd3WiF9Rm9FgbU+wh1k
RVxRwNwytEfxThhuzeyJzlTiT/4fK/hzMIJTVqdSceoGiLeceAs1Pq/2i70Zqjs9nA/14fIRyVTi
f77KkFw3JW5awM5t61FJnrv6KmOS2CmzAiEvstM5+YehqSR57iljftCbSZJMytQQXuN9EVVFvhi4
Oe50p2nxkU197OVN9PW/+1yC51NSBwuVCT7XUr2qaYNhn8In48/LQrZW28+MWvBzjTvXLEsTTiqF
7A4bEIF5oKEbvllv/fEd8VYOPLrt8H5bnfiSqpeqzUobk3hdUH+aQ/NaA+x49MO400/5rRoYB/do
B3Uosz+JcYh1PR0LK41CoaqpMWw4kPEHKouS2MkPRcyaV9dWLOoZ8VCrEUG4WqwfyEGwzPhI2SlX
2c5RlaDrZTvsMp0EN0EXp8YQBXxS1KZeZGee/RdjruDlw2QKVieBGm0LjhVLZBM4Z3FYfTqmgBcY
01C1O+tQDVXy5W+McSVL8LCG2ldjqutonzEwwJYjyN0mCzWTYQTlGUkowMxpf4Vyn33vKvZ4bTQj
SFE6Uw8dxYlCu6yahz7RFh8gk7akgrT5Hl9/COFTp0lH5yTp0ZE/AYINb5BdcsIu4r64KeID79m7
D3x2zBxD9SoqPKCjyegdNnOS1ecRvHUXUYMaGTxCaTzTtg+r+dCYzNPUNLh8EDJBgqemgPfTWQtB
JkMjjwFSme0sWoZEujIuk8T/fBUTEA7aOK+RGWTVG/blvaRuw8G2wyZxJDoRmSjBb1OYcdUxnF8b
Zgsqcu6OHrDeyTwHo2XYnD0p4YAnrLIvnwmGEkw/P7FwuinvlKCWPK43Q4gD9hlQLti2qwtOt1wq
VOlAvxp0Y3owqHMiSffLYMvj5WPcdA5/xIgYYilAsYfZwZOLdXTYtQDVAykjMyUdNZkUwUEUYzIN
bQVletZeWW4UukyX5CmbIoCYoLt4QeIxLthjWU3atGCKLJgiLQDA44u7qDLShE3PvZIhWCIGuays
GyMgGpnLD3CbwJ1Wsx859mezbSvAaZG3TspiuWmTK6GCTUZtbE9Vk4ABpGlyG4W8fL6Zp0y5Jn1H
j1UydLKdp+2UbyVSSCuiMjZadYBR0NrnPXP+Ko6BqwXuDY69VoZ/YYMrcYKpj3M52o3bA06PJB5n
l3fzURJzN9OJPyI+VIcqqrRaBgMcbOrZ+mPd9p5N2U6vrwtMpP1X+ohLxS74GcB0B2GNowVqTrBx
LxvC2fQOK32EKOiCEryPS4iAOYS9Nofu+NaZ2stlRTa7SsZKjBDPqp4oObCokcdG4fSlOhohkrBA
q/Y1oK4x+bo3dsZh1nx79GQDBjIN+X1fef1CjZoldiB6ie5SNfWm7iXRu+CygsLd4ig4qFsChI8Y
KN9hiexcSGrWORsrovlxF2eY2VDG5G5QyHxdgBjvuqBEtuwnaPUukKiOA6pkgv04ETt7mCpt6pUB
I8p1We3cns07VyefjEo2ZiS4w38EoSzL6XXxP5E3SMmSqi+zjnkRA5p+kX9xl+T75Y8n3Kn/FQFu
LBS0UB/UBcdkgX+LsWIGobQWGV+xnxsdmqGvAsD+zq8knchDhreczAe/FwJW6fMHsYJzUnriFF0H
HmvMSWs/0RItPZ0CILkaTDU0E83dt3TKgonoWEyyS8KO2ULs8LLuYtH3n18BlAvNtLHQ4dqCeXYT
Oh5poWt+ejROnCjDvqKoHg6AKujwPslPsjLzlqkSExBU2HdEjBM36ReSuyYbeuZZtJn3ujFhSjGy
6Z0S9f2dabeuTEMekz9855VA4e47ZWsMmY5petKDNxhAlb9K7BfdpFiSizAZ/tZ0XfkrUq0ERIea
egC/OPVzx+glznRTbwvQbaCwxZqOyMa3RArwlmzoPVqZc+haq8HWfTktyMMmlNn1hI6S6UMebj4o
jkUt18R4HSgrBbt2mzZt+x4Ejkkft1d6EbM9i2nld1PpBGavoaEek9YbUrt9KPKOSEZLRKf7j2k5
WDUGhoqK1UQhWYKorAT4BvHrxuvD+HX8hJHxkN6UXwYAnBcg+mivKf77NxYGNwi6HDDS26Y4QjDM
tckiPS89Q2md17ydLIz6Arcj9pUpW/LAUXQ32l2+R1v+EKBGUBQEFZw04twBx3HcgOXEJf6CEtYw
L36UvWjSqtyWMwTwnYEdawiDTzyXgnp4DwpJjXm5ohajV5saljeKLAKP0mV1xNHG97PjAB/YVUJd
HNtr55KUiLQTCBp0X8Wwofn9PXG6tXZYk5XCbm8phesAb6rjrOAVzkVlbQHeuwL7pHCGCxDWgK1p
V4YM61jsAb1rxKkJ4eYJNBO3rPWmAi9Pn+HReseOzqk40IcEAMAF75FkgXxic0MtAsh7YF8Dzs22
3h3vKu73gzHNSg62u9JigV5XO+q8Xj6kTQnAJDHAvwYMFEewBqdW6s7tKzQlnNQrzXuj/3xZgFgw
498MfzcK5oDvV0HUIYSodJhJhg1G4AEFfUhyj9OwK6Htjzv9pPt6mIfjId5fFrqhFaYOgPIItHmX
O69zc7AWEDdZKGh7TkvDuk+fCh1QNpdlbNxWPLAI55YHMhDICc5lpFHnGgWndDDb5kSd4ZqV7AlS
ny6L2Qiu6Dig4eByH8zhKs/l5PYEpAUs/vom1u6s3OPcWpjEuUOedgAEOrDGZNnmhtOFSGDtocup
6px38FwkYTniqttqfnST3aohPC4KN/mVtq+PfKULS66Qi8kYSXT7+EWBLWGD2RYwSxY8oHBqbjfE
C4kdzXfKp7q/6YyTKmMy54dyHs7g8xAiwXjAIY5Et27oOVzvoCAT7E3FQGOi74FE2i6mR5UKvF4Y
WLGG3aDakSVR7qNJQjIg7PmXxS6w2GGdy7lV6ESw8b5Y0XWlkinQUbo7XLaWDf2A6IoLh7ojoGgN
4eQKS81LxXaYN9VOlV41KvCA9g3FCpAfD4y9uMOkhOPC2L9koMUtR9L7TtpqocL5AbgKoGP4qoqB
zMQZrgB6CjSeVKdYhQUA5WUVN3JeRC9YCBqu8MCAHz63TvBvKtaMAiuY7EqOnx/REbAa2HEqMOfK
tPtlUMdfMV0izbPGLMWOkGb0xT4xnOTf+wD8FKiN5i+MSRVrvQSgznFrWMwbFO07aJltIBJ2AJ9Q
bcm5fkz8uCBEAICSONhmFpwNwWa2MyhwokuTPru8dj2T5rZe5tTL00ZW89i4iGBsM4CuaGITCP+c
f+EZULMRevOlp0UMJGB8sipsc2fKPSyyyhycTJhgskoNZBcwyTMvLs0SOZa7K9TuSSXNy2W7kckR
PiFr7TRlLuQYWJTOSsuLrTlIwOB6WczGPScADAUEyzvyry3Ub5S2UGK1KUpAH/eKHWDTqS/3MTbW
/iVMw/uNAw+uyjMDA3YhCDJAQ2snUVx6Zq4ZXk9BI0baZfI625WNh2x5lZUoW2hHAz2XWkpiM69s
s1BPxte6Sr8p+P+VDYeWuaak3Lv1DZEsEAc+xQHWsJD0T7iwFeNeOivcvWubD85UPF8+pi1rWIsg
5ybudL0xdxYX0Vk3zZxiETN2r5YllxR7tz4d3qhA08RQmGOJp4Rl3rKJCOSY9D5qDC9SbM9msUf1
b22n7f5Gqd/CxHOqdCczRgcmToZu2o9z1QUtG6eHuHd0STjb/n4I1vBHeLCI9Y6y1roimSGqaeIQ
Id2zyXRMZGTWMilC7jgbi2ZmQ8Q8VZtZaFeq6bmIpAAMSWVDJVseFoiLeGNibo3oYppVdFO1JDkO
qsI48L7vYu2m0dV0X+c2u1rMfDhePqtNG3cRvYBHagPTVHB7xlCqzaLAx1Ja3NkKw5wq/XVZxKZK
AGxA2QfZAB6y5zYO8tr/vUYsvmVR8tWwy7tFISGvF12WtGnlK0nChU3deTRMngtnzHyw83zyu34+
pJP+VJtIvFk5S8oSW18PENcGwCiQnn54WsZt0c7FjJ1Lt+sjzzHpo9l0TXBZK3Eq/d3FOkinADWA
pyXaaecfkGWk1BQdfg/QPt1VnKr6rZ4bzS7P5gkjldm0b+Kp95dl/mLHnea7jdvtTTedPdWcXX+x
GiOY9EX35zq3TqMx/w9p57Ujt5Js0S8iQG9eSZZrK3XLvxAyR/Te8+vvoi5mThWLKKI1ehMEKCqT
mZFhduz9Owx88z6ESHhDg3HtopAk0nQmRCCrXzxu/mBJ6Thymkqkz73xiywPthZvCa2uHaiZrhcq
8z/kbPOvOEtHVTWJu6ZoVcevKbabtT0Vr1RQ7PkV+put13RuI2BLlAQWr5sZaWLaUKQm05b28s7/
bvz0j9JR2CmQS+QyuKth5zvl65vx+f//0f+1vMReTb1Ye4XG0YLYqTupedoeplqPXm8v8A94YpGJ
wJJNa07iFENLvFjgCINnqOiT6ox36Se9dAji4FXcoSj02NjhKXZUO3oyGCPZezZjg/Z2cWH1zFgI
y8+aGpRMFpdWoOqlsPOqY/WJ9sUvU8sWoNd2wqwPXm6vdvUm4eRoSIqcHYQyFydHKRvmfzrV6X7O
CmLqHWKdR9JyZ54pGXYtoSZ8wfpn31U2/Oy6aZ5eMmgyL1h6Lk2P0diIwohp9b3oiDtFcnVEqV8E
5jysF8iA6pzkYSc5xUvjCKf88+2Vr10ZS6bLIc8UM8YylBFFnEAbUs9Tx+41htUyMYTO1seciWqz
2QrU1j7pubVFVIMkqhqZSCaS+JQ7zSvv+oqd1YKNquzqolQSPZVXhUr04lmmmRzlZU+MWzPV5VRe
Qw97aoP7GiYRt2vVYGNWYMXbg6dBSxfGF2qjy86UVwVe2Y9IlWi+6EDGzPKebn+mVQtzidskSpvr
lZeHRCmNglH6nO4Jwi9QUsm/Ky/cOIkrHweBBOopqFhCsnA1qmtK4WRZ2MjDdm+GwZPZDwcrCP5i
KTgxpN51Qs4roGoTeAhNCJnqNDl82Iz7VS5Hc4tbYW0xPDgsBE1HHXd5uWGeZAaDASTNNiP1pMTi
Z9UsT20m/rz9XdbMUDqeqYwlYB9LRIaiR6gzlFwfpRKOauV/UXPx4Mfl+//NzOLzW6YnVbXCp5FK
OdoPYfIhFw3ZRaCy2f+FJYjoqQERUmjL1yVV29xL2zKHmSm/80YIQb1JtdxYi3/cNrR2omdRJij8
gcxwVy8/kFLVHlzwXH+Gmb/AcssLMsZbp2Al7gNf8q+RhW8NBKMa5Yl9K5Lh6JtffLW3xfBB84ZT
scU0teJ0sMXG0WWRNHzp5YLUUFZQ0WLnBuiWMxmyHuouTZDtC++f21u3eujOLC3cWzIpaZ5NRW7r
uji4nlq6HRLhjTh0G1HO1pIWMQDJQR7pGg9Q0Ir31ZA9Dup0R5FNdtRg+ouijmEBSJS4rgpzAYu3
wSqCeNBkDkSlWL9DQ/hYmtXPTLG2MNIrBw8nOvMr0VaY/1x+p9jvPC3NedGNzJoSh0AnE/bmpA6J
e/szrRy+WfcbHnVNpB+6rFJ5rZlYSYRvECYNyvr8EE33viI8iupgG+XHvzCGeuvc2qd0vHzHSWVq
Oak5E3l01xrqL9UrXuic7DsJWs4CxvXb5tY2kWfov+aWH4sJPzVqWFs1CmPtBkkkQY81Nm399keJ
Kh8JA40zBg6W0AgJSRMLZr/cziSE1YSshf4q8Kxd3ZYbQcPqkjSeVnpncHAt517jjoMw6dzfHrp9
J4yDr1oV/vqLbdPJ30kN5x++OHtdIvv6MLAa0Uyf2zx/X2vT79smVu4sUtT/mlh8mcyw4sqSOd5l
WhCfZw+FX+7NJvxu5OlGjrDihzBlslkymgFMFV7epD4RfHp2HIJaMZwoFfaTBdjB8A5/s6J/zSxW
NFnN7FtZEVywB6G+B1lnD4a89/QtxcDVI3C2oMWbpGnhXOplRMofYCvRKmyZ8svt1Wxt2vwbznLU
sE6CTkh7LmpdfaEY7zlJKv8GSC47tw2tLgYFi3nUGlzCEoMSVK3Z+bziNvGRa3TpLs4k938zsdiv
WmvFaiznsKRGfcrb50Bs/jcLi91iVizLPHVehCflsxDOk5aVW6x/a1cG6Q0aUjQx+bNYxvwRrFLj
gFnIrPqD+exTHIp171ObC1uvzx9lnUVebaK0JpIuMIl7JRZJP1gfupEzFoxCONgQx3ypG/VLjfq4
DV+v5fh6L3yuUzpHQpG+zA0NO0wGC7RUUtqVHtHLTwMRuTRzuGOGVtqjUNTtaBeSppq5uc+1znR8
jfFdv/WafVlmo2uUxrdpkmS7LmrF8XKoGkH/f2EkkBFt0b9TBwl4dKXodqZk+T6B5cqhbH8iX6Kv
KyJ8JLRHv1b+KSzvPvTNx7ayfpcm8VqrDf59IafmfeIVX5AT/Jr4YQmhErJ7vjhqziDK6WM2k/XW
anzHdAoctGLlO+LE2GhZi6N9+8Ss3S+FZIzmItA9XvjL+2Wmg0kHExcbBZp3CnpDNG2wA8WnMozg
jPwLYwj0UW5CKgb9vIWxhMqylKjkMkDdJaaGSonpfeHn263AT0BCi5udJWkuraSapwDYIzKKrThx
jGh4Dcp4V1JL2FjOWsQCKsGUUbMjll3msQQQTTWV+CYzypjMFtXsdZ6ScMtUtp4NPx4cC3qIjVLp
ygejSwTIEkznjI9ZVIHFLlGioUg0p1U5dGlgD8NJr+SNpV1b0fi9Kv5QJyG40vSp1MxAUVHTnKK9
0/3xkKRH4Ez7t34oRsoNEk5m27GyrNEzi9THsudpsCbFB7kW3LZ+H3YbD/zaSiDp5mzTz6XnujgN
vVTqZaPFmiMZgztkg90jEJ21GyWNPzKrl35Ko2tCODQzOtPSXRzt3CgtK+xq3VEP/c67E57DY/4i
7DMotgInfj+TgqJpZ0Oqa+un0o0/TLucctlTvi8cyy3crULVnNQsfw+XQKIZQSyNTNHiEmT0Ybse
Jz3lKdqwuvEraYcHU/Rf/boQnAoVZpi33vzAoa54ZnSRaY1+pDbyTAI+ilpsq7H5qIvh4e2HBiU2
GqQWTTiqR5cLs8ZQU5uOB6FrjJMRPRao+FZT9xdH89zK4iGVyr6i6iNzapTalvzyUGTmPmi3vO/8
31x9JVkGlwgNOKnwYjEwvtcEgSxmmn4Fyvuq2pihXMHsaVAxAWggrJE4oIvT79cgkRpKIZT2gtzp
ZEWObYUW1nHGQp2asAmPfU0iPEpKc4jTgAdukmWm69s22gKkry1WZ9c4k4ZqQvV8+eXKSRnGKeO6
l2Lh+nrqFumPt58NugszFgg9CqoylxamzjALwkXNAUljV/ADCG3lhOXr261AqT8D4HhcAFVdWpGS
SavG3CCZE60PlH8TZ0jy1vZ848ttQ2sbRi9xxtpBjo3u8KUhP4yNBuJ54sWg1U+hntd2Lwaee9vK
CgCHVJFSDCpm6JiROV6aKWIx7ZQq0Gld6HftIzLzkxO/k49bhLTXy6Fkjw/m+ZorgMvlCJBzWqOp
5YiLZ65ZiHeZWr/cXsu1s780sVyKWtVVUGCiNfSmhVOV7bMJ9pvIUXnqNkqzW9bmBZ/lJmZblVM9
s1yIxa9+gPsl+aZAw/IXS+JJAbn3B9O5MELXqgA2gRGz+hEpPyTonbQtN3H9WBDJUzSgJ0qSDart
ciGVxWhD23Cic7OGUKcsVYSG0q4gKDTSUy6O7T7FiTxX7fRGwktSYUxDjz4Lk4qcv4WD0nKtkbVE
BSnkP4lTAdFO7NzewOsoDQvzq4RDAAK1TFfkMbbYPoGipmky5J1m75N8eraUqNrXTXxfhNIG3GXt
WFBRoN02a2uxtsvdjJqk7nyR0Y2+6vejJdm++qJvzuOuW1EsBF1w7VdNlFAIqwC4L29tKSOQB6R9
5rnM3MgQtlTsZ7d5+Uqxg7y0FmE7eovLTodU1JQge51vJH1S0/qprfpno39OtwaI1hzEuZ2F+5a6
ZoyLeD7qoPNsyEEzR+2bN8fPl4tZfB1SgnSQGhYzaWJnN4X3DNb8ayZsKeKufh+dYgHsSVTtlzOu
s65xZ004b6uU3C76rIzfTX2raLGcZvxzfSggc85onptXLEaanIxiPrsgdfB+ZdHw0yMr2tGseLEE
4VUbpofRTB+VQdHsJJA+Tnn2pOrVBlph7Yad/4iFi1L10Zw6P8FdaGIPOY7ste4QdMHJY7hIefLi
apI+lb2lfbx9s9fOi0ETEd1oHuOrYmcfyYPWD1wBzZCPBf1XW8vaLQDg2uE3QOACCZ3rt3++wJmT
j0nd4TdncX6jfB4r5kYKH8lGLVU+TNHWkPbqis6MLd4vZexSSQyDwk67fngIsrB3JaszN96t6yWh
+DK/d7wpxDBXuQr6Rk1cIM/TGfEpM9uPgelPVL31k9wUv976jbBFnooDBgSu/cmbzrYvgtQyLTxW
RGviXhuNY9SXWziW6/OHDZAIzDOhW3/V7bXAzqYqrsMu6rxzprAxbaat9qVRugW+MRSbLXj0nxfx
0iXS+2dh1FChhtOWcXUX1X6ozcuaUfzhUY3dKHsc+8cogxwNddS9/BBUth47UutW8W4M9/2PLRXj
aw/Db9DR9qUNBGpv+c4kfTglfsCy874w94ag985YtIJd1ltcjNfHEkvcsTlLl8jwFj4zDJJBht+/
IE1RWnvQgi/BkH26fVCUlTEFnAjoGbpZCGNRVbl8N3tYc72o4jrX2n0IFap6GIXaYTgNVij+bhpO
nn7Oii+pUu765pdXALFBO13wG7s0XNVyWgvIywRNX/ycoOcgVLLTpujG3SWoH9Q1nHnCh4pjP00N
VLJO6X/zK5Hijei0FP3j5KWd3pm5uK+GzhWzeOeZu9zYJeoOzmgFxou8yZyke5ZRFglbad/XezE8
xoPnpPpTIw17Lw2dqtYezJqRNusB0izF+t6ZmpuhidDrA3VyZBv9YDdSEpjuTKjpA8mzq7TcFXpj
J0PQ2J6ZPPRtVN6lwfBVAKvmC99M65SElSN5ESXLb35u2hWadOGUH/1W+6zlH/tmbwRHgJTgQqU/
8lEPcXMapWezVe3EU91JRrAxkp0chkwlea+OHzzzUYw+BtIxoOA3ap+ktt/56Ue1oz7RHOv0fT98
SMR9hGZMIb+0beEoxl0fMwNaKnY5Pevis8fgoiE9xflvNY/sdvhYCW4eVHeN4O8yVXYNUpXA8vem
93MC4a7ovyvzMClPsXicKplsGrGIPnQodU7FT22Iwe5+j9sX3WTgG5BUXNod8tiNWDp59rmxyjsV
Oqgpjp/LMLQls7Wn+LErYrtN94gnyq3TqcauGyYO6F2sQE/0tdZMkNTlacgERoeoELedHclHWfHu
WuGgJvu4ZToleigNR8/2gfcUePXTkBz6PoCe77EvXTEiX85jN/c/anx871mannvxtS/v1cwRrR95
/oiutJxHTti1d0EMGWt3Lxfv/ebYdoxx5i+Dajp6987rDr7V7PwWWU2BsSx5nwct04hf5Yk+0Ce5
Mhwxfg3774O+E7yvYnKUjEPa/+NPH/PmQbbcCUEyQMDNnR6/+NFOS97L8b7LDHTjBrsO831dfhvI
8avoR8Vga9noeMJwB51wh0RpZpzS6jgVtW1Y91k9wRYNq0n3VKgnI4mdQGtck7oNk0JOVI1wynzT
2qe4t9MsOIaWbA/j18n6J+8ocL4mMXIlUFcN0U7yns3km5ZouyIL70y9cDRN+Ahl106IDbvSLFCL
w508JMeCyTASci9iYqyN9oV+11nvg5It6Ly9QM+cGRBngttcSNpjKKa7RtV2Fbq0CUj7Rn8Xi43d
pebjUET8ExXzTN1HHV9J31neM7p2uYAQl2XLwg/ZG96VbbeTqmMmcT9h+Y6E/W1vdZ0x4atQS4EW
01R5Qxe+Suh9Oep94i7IHVxxtDrbVManTtdPQ1o/dM20E41i49le88JQEs55Ei8qr+mlfxQAnkeJ
z9B5Lofjgy/EFtetjDayl9WVEVChFjnPYluLXFArpijMJLxwmuTFqbKG6Gg0g+QWSVZ9H4MEBfsq
6jy778OtAtHKPCa7CoKaAuo8D71c4aBFfl1V7Ko0aA9qgG6UqjiqWj/mqjJHK00Mw7ga/zI9+NSD
ujbs3gs+TFAZ2F1cdhuJ4+p+M+5K3jjXX5blfVUTopkzu7AV5H4ZNONmbNHRrz3hMrgusoR5HNtY
fNJ8TLQ2FTKioyn/IvJCGdPX2hC/3j6sW1bmT34WgymT1UfxvBAOlh3GAKHqwUmSjeLb6nbNBTHq
CNyMZcIjxGandAlW/PBRMr+Oxt9tFiUqkwyOItJis2pF7Toxzws79HocuOYJxyLNGHb26i0sytqO
QXRtqrqMqiUxyeWO0QobqFYS8HgNEzG5mvMmhfMgRkwD+vbHWUEOM29xZmve17OvY5npNMRxbDpK
Gv5OIwqwwneZxtU4tm4p/2qMb71cuGVsur1auNAk2PN4SzCEjsSB0dXnqCp+UK6+kzzR6TNGU7yt
SHPt057/xHm7zn5iTbBWJWVvOKHwKic/us17sOZ0aCnPQqXGTHS8+LRVnuTEUYTTwag9kSYntjaU
pa17U23HbXRXVvld2fTH21s/u7JlEE/7TofmFXd3hdmumwzW0YDbp5XBEQ3TnyTaB7VUjpaQHpW+
tQNZGO1aVDfy5bX8izIb8TS4N0a9FqfLD0NzUCoced0KT2QrB0ptJ2b/fgEl3EDprJ0u4OAzOQCw
BtzMwp1PqRD1GgOMToJeN+I5wck8wADoDvvJ5W+SHe0hsz1m6NmPdvmLcvmrtPEbVkaeqfpKOi7U
QqzvitG50cIRmQNALzPXavRVCRl6Jn51tIP3pYWN2Al2W3DJlS2mYE6WOwNtAOYvDpRYqYHhxWyx
2oY6oabavzLAqr8bhmJExi7ONuKBNXvUxvikc0p29XLFHUTxilkW9hgCilcfIqByFrOqrSls1IPX
LdFqZGmoXC9fJTI0L8vnYssgq5+0Jn/Qp3E3yt0Lrnkj4Fjxgih706vhD2u6wpyGYyYOcoEXDMPS
pv+tul2Yo/SYxMXu9lVccQAXphZOsOykNp8aVtXJ72QkPwvZ2pvq69Qmj4h6QUP2/ra9tV2kNksf
gmwTFPriCpphwaBKXHMF9QKe1HIvWAODseXJqLQNB7+2i9RH8Woo/UpXlCeDkohmq+Nl0j7d9XV+
H3oJTr5rf99e0p+hi4U7YyXz6DJgDo1Rm0svnYQIRw1ZaDr1uJP2ulN/nHnam5N01CM7etY/tG77
oD0iCuMY34uDBwNB9nHM3ds/Y2VnZdhdZm8DV4OhLX6FAGGTHMKsYWtj0+xTPRsPohR+iYTBcnK1
szauw8ruytSyKGTNswRXXFClahRWJ42m0zK41Ee/zREG12ALbLvyAGLFBOUoMUdNeHO5tWbo1cOU
N7xPQwWwJBgH62FIYBd4+1mhlgsKcC7nEuHIl3ZKT2qqnFNLUhwdB99wxVg4TYF4uv2NZu+3OCmY
QRiSjh+OZBmqgWRXtWqi21Kl0sMUJDTrYeaZ3AG43THXh+whT6hF3Da6Ft0zU68zZTCXkQB+XC6u
C9VM7WhV8wxQB3BrJ/0nPKh2+iHbjffV/u0Ac0OW2ELkLy0aQMsnIE1Tsa8jmSdA72wxVvaCRr0/
hGdD7zeWtnY85ukZkLDzQNTyeAxTFBDcDJjyH2XIEiNqMBubt/bJGGVhyoABMw76wmHRck77zOeT
5dXo34VtOZ0GIysOyHqEDtqsAN6Suj5YZVydABoUh0T04heEe7n7k+VTF9JVHLkmhrgeygDlqMWO
Pgjq/vYPXbv+hFNcE27lTH10+ZF1k3cevF1hN3Frk6cdwvjHUHn7VIh3ty2t3fxzS/MvOQtK42Bs
gyrDUp0SQ8CRIU6fZWtLe2N138/WswgkyPP1etA5RZmSG5ozDYP4tQfh9lFkAC61Bz+HeiCtgkD8
mzN1ZniRtMmZZMSSygcPO/9j27dHq6w3WmHr3wpWHYTumcVZQmkI1KzB8qXCNrOnrs7nHOMUdM9Q
o/3FmyDRQvyPofn+nH2qDrcQeeJIg6gOdpHs7eo0ot5U2enWI7h+KP61tDh+ykRYLdbs2iA/xLLp
lqiApsPv2ydvpeuGazlbz+LoKbkup4hhcsi77GCZKMT0nU46pt8benwgdbmz4unHVJbeTsvTQ0n1
tVTfThhh0LqR+XAw0TDxtfAIYUQVpQtZKuRmjue3jmmEtilv5EgrG4oV0hRZgcIMVZbLTycJQqEO
AdUXy8g+JMaHPG8fM2sjIdoysnj2vLqLaz3UCptk3I6L7yMAunATSswvXTx6FytZ7Ffbj+AAkH9k
v3SnCWq3HTQX6tSNe7u6Fh446iBUp9i2yw0bffTQg9lh6NUToKtjVhau1W3pgqy8OLNmzX+tLG5U
Vk2WUHpY0azmtceM1iqfbp/yrYXM/352ab2p8SpyCsLjNvwc9mVMJyU7BjVF3duG1tbC8Z3zcIPg
cDkXQaoWh3Ezf5iiArP+LoL65LaFtaWcW1icr8jMvKKMDZYy5F+EMPtWVsNRqtSN0unKWwH0jFUQ
4Rjg5xY7FmhhUXGoqLOJj0k6Onnwe9I/KHF+qPoPt1e0umdnphYeKO+RxkCMi2vZGb+mOjiarbyl
g7NUEQJcAB6IkJrZL9jvGdS7PAFDn3WWnxM21OQT4mTHtEm+J3vdVW3JmT55uJvYMWnRbYrqrXww
WrrijNhlvOiqYtDpCF5JGZaH0sSvDm7mVacy9zec28ouzt1pqiMMsltXI2dZ7RFWJXwwKcgqewqj
BzneEm9dWQpbSADGMDKNYnHRKeg9QAo1dXogaf57/Dl6ZdPkZooab1yjlRT6wtDCU3d5aLV1U5SE
e0nzMUgC+bHTJMhbPd06kBj2+0ALgr2WUWa7fRjXlkiVgIeOQjZ94oVlPxlraN56SgR11NpRLMT2
2NXfs3HaovBY+WDMv9IEmSlECVoWyaUxRbEqWCmdvNhLdhAdNvSPpq1PtrKTjAQCjZhh/Rz7xXq0
LgnVolJo5HteT/s+Uz+ZXfIkVZx18Gn5bmzHxvGmItjd3siV5VEfoEgA0Iqi1TIvUy1/bDyrLe20
HJ+HACn4rtQ2PtaKk2JmlAR9phehILfwhUKcwUbeKDRXa8l8RdJHfZcOQ+Xovj/cl0YtoeUSeNrG
ymZ/tHh8LWD+EBASrADWWLyKE4xXQikQrEiK0TiT1H8JM/0z2cgu7s2Nh2vL1rzLZw/XIMhKrclE
m52v00/UctHW1J5ih5bKjoAK7+2PtnL6KXUwRjpHSAyDLJYGocIkthlPMWX6D6Gp/PJFiTar2Lq3
7awdDnDLiJEAxWOeYXEqFUqMWenh8uV0+hV7OEcQZhsP5ZaNxeHQYGfquxiHOJhBdpS8StoZle9v
7NiWlcWOxVKLQ5wXoEaoqctV9RA24+v/tlvzbzg7BBnUm0PaYsNvEqcH4+Dr8uG2ibUPr8xT0VxW
iBn+4FnOTABPbKqxYLP8wXBk4VMNp1WyRfq0ZWT2VWdGOq0VesHHSBFnT4L0rrKmh3TcAhmvfpGz
pSz9aq8QuYxYCavfpve9y19ub9XalTzbqiW0J7X0OAtU/n+NgW65DR0l8BoQmFXtTptTZmtxC56b
wAEqcWpcSzhzXHR9Xc57NoHKfy/uxH8ShCpLkFnicwtESLPHP7qxcuREqnt7pWtvx5nt5UrjsaS7
7WFb75XU6RvpWewVdwSVYysDPZgoHu/VOtyo1K9+v39XvAyhh9wLUzOnlJ0o7UerUZ6ELt0CQq7Z
YHwDdiPCGPzQwv+YXgPKrsBGPn6XAGyL3kb4vGVg4XzysA5QM2DrKvN7aQQuIa59++OsXabzJSwc
jxD0qaAL88FIcztU7yEZs7vy+20jaw/suZF5mWc3FvGr2EjCua0gEh2HjaNUP0wmOCf/Qxht0BGu
LwhGOIQsqBkvIy9wzFaXlSzIC4AaxvlrI2qO2mwdr7XSLdRRM8Z2lmG/am81QjvK+bymoN6Vv6uH
WRQg2ltOp91bh9zNDm9nfGZujUhhxl5QeF+GYH6WWV40+kzwAtnrAST56e72Z1o7bRSHKW0wMsKI
8cLlBW09tPGABR8HVGWSU/epe9vE2tc5M6EtQv+2HItICCxe7Kq4rydx743hoejajed01QwwUHqr
Cj3PJUtC2+hKM0Z8HKa5dhkTzrC97oZW/IvnjpD4v2YW19OYLE9VS8yYlfGhVrLHUJlcrdtql609
FedmFndUlSbFqFI2zQ+8Uy973BvfqdLxhOzHhsOZP/EyKCXAB70g0QeBPv/ypkZToVsF+EDb0NKP
Q5s+Ckn9uUUpwK1EBeSc8ZXhXsMtVHXj2q6u8czwYit9PzajPCMntKaxxFh8J7fSMUlLxlL0rYbc
2osEnApw0ZzUMAl4uUpJEZRI98kLFa2sD1U6BE+lF0n3XmHB2RbowlOUhcbRq/+idk6aBoUhg3gQ
u5BwXFpOBcHUhUnwnNaARLmenCnX7NY8JGbqKPWW3ML1pmINcBwIA1gkocBbWJvywfMixXMUiHpt
M7BStxk72FxC7yEZy61Z9jVzOCco6dEOIJGan4EzNx/BTRL7GblarlinGKZsaWQ8LxAPmbBFy3Tt
quC9PzO1iAGDqUjULsFUn6eIVcnK59Kv33y7ZxtM9zCuMitkLN2hL+hhQHQ2Z9b34KzDEkUJUd8Y
k16BgjDoSonAoOVOwU+dfdnZruVJNFp5xFepd+qdnhxDRGR3nqujFA+QXZftBDj9fgtjtQLXvzQ7
f8wzs1rVSTgCdlA9RO/gE1KhVciVex8gVWw9pAd4PZG+GwibnvvpodYaFFkSJ3O2fsjalwRQCGHY
XFe7aoHWGu0jMRZBNgFTBiZue2W+f+ujM48Sc+fg3icjXV4DtYmmOh9Gol3Pq5won3kQwiBiClLZ
EgReCbRnW5YFtof8BzTT5bbKUhbnTe4JTr1T9nlxyJOd9jl1YpA9fWcbie3da63bxG5wt9XdvY6y
MG3O8wIagzlXGCqqMGUVluxkYsW9K3plsmtK6L0EcaZ3lT/4rV6++TmfTSq05zVycHAAl6tNpy4t
/Bgctl6ZqKsJ5X0fJLmTRskWjcv64v61tLglft1oatpr1IF67Y7UAUXnIHnHzMkLcLUXU0g20ofr
J4KVgfWluMAgGcWny5WZKLcLYamWdjN54r3ZjNXJq55MQQqe4Kdtn4e61Z1UMZLd7bO60kiD1lCC
EQnWfeAOS9xfn05ClBsNXzE25CclHH3Hksrgrq7q2h2KIN/1WhJ+U9JudHDDphP5qMAog1G7ed9k
Gz9n7Xae/5qFnwX95weSXpe2VCiRU4vCLqO2s5GDbBlZ3BnNhOu6qUzB0XKolOX+TonTLbjK/L0u
A5uLbV0Sh6eTEsPfybaK8TGyvvr6z7jZaqetUAtcGlm8t4FWaIwHs1v1zvip7vJD+qX61DjxPnHy
4+1zstQuJUDDFuAHmamgeRB+EUkgWGeAcPV9N/yk/dQCe3SGWbD5VHW26jBguyP7eZpw4fW7IbWr
HUoAhwJKYet3tSnfvPbwU9AHXDiL0YAsubwssZBFkUR7kqEaWF87PXjwM+2rGlvfpsTbuJhbthYX
E3UIoR8zCDwSQpoq8l7F3njnqaHlmM7tLV5zOXBfMYotzYojy5rJNEpCrXsSz4Zvfeti47mqrPuR
Vpfb5uET6NKNT7pqj2dwxon8gVRd7mI7pVPIFACnJ2wYJCkHEexKCB283xzEME1rNxoa7c0Qcnqy
HB9SPqBp0PcvYuG+A5bUCUzmQUhdvctNNXQm2UtcvZXjwxs39I8pxPMYzUPvR1yEHAkqSZGSD4Eb
UXwag1+lJp/08GOgdvvRDDce/evLiLWZk4LvB9cNDOeX22lFOtLvKk2sUqp7u82U3gmrLNr506Ae
06Fk7imEM9mrJf+9Nk1Dz0ySJtg9AnQbB+laIGr+KbQOAV0pBAZLxHFj6U1p1mmAgnm7Gx7qp/Gf
4b464uQowjrqUf4Rvr4ZoD7bpMmmci8ZVdQWnlua2oIUJ+a7DlN7Fzdx6khhWLwVpvBHPwW2Ft0C
LA530eUmUyMVE8UofFcu/6mSzImlpzHf2r/5p1747oWRhavrY6tOZIu3nw4C25UpT+WQfdb1/rfX
hj009eYHzSjMjVfp6sX4YxXIAkASuIaX2LykU0Jgf1itO7VjuK6/q7XsxMO9iQKcf//1+v61tLgX
agMPoTXiaExYYII6+1Sr06OWW0+Jx3TP2B3zKpHdfJD3vae5UiuekqLaSPy3Vjs7p7N0IAsEP0pU
emDwXO0LGOGtpL7TpC0Z8VUzXALCfeT5tGW3Ui2nsGrk2neNImJgjfiY+TYJB3fb01xFFPO3w6Mx
NkHN7IqGTOrlUEh1VkOz/sEym1c5Kt/cIJhtUCKhaQh5/xVeWqniZEgKi6VUUvwoGJJwEELp918s
hNwQZ0lHjXz08rNIWqYUcaeXtpabTiJRA5qi5p/bNq5qPvNC8MpUCShlMr13aWMc6q4cdPKGqtL9
QykdUuFTfA//sF21VvHkNxZjEKYqbBAxrR6FM7OLqM/rQ28ilPVJhgo6AYH0GubMxA6GtfUSzE/Y
1f36ryWS+csFlkXbTp7MejxP/qSVQ/RQF3L9Ut23xdifssQlNpQdI5arXYH3t61eRD8pQJlaVkr/
w+3dXls2dWOYuhCWIUlcXLRCyasoFNntHIxmUTY7qYY/IdpyKutmcP7g7LWZy/VyzULemUpgkL9M
gfax1wZH6+OdPBjvb6/munrB4aGgC6MaDdhr2YO0bttQ02D4E++CX3MNvP5oPdVu9j041q8zj5t0
um1xdobLjwk9tjmjYEiwl2XwXqqKuFQln0FP1YkUOCrz4aB6sZ1OP25bWt3CM0uLLfRAdghmNWHJ
1Bw5+J3rPyZvK8hc38AzK4v4ayoUqZNUNjBMbDV1v+nfpyPMVqcuddW9dQeO9+OblV/nbwapNLQF
OrWCJaai6MNsEkwDvEM8V3p7FOVHoFMAp/J/BoFy4e19XP1izHqo1Dtn0ovF9QtK1W/o0/hwPIv3
sVIcvRGlW8GzxS1twDW3PzOw/sfSIhpJeysc5X6EbrJ58NPBoTyxsZa1UI7iCtwqs5YoZ34+NGfv
ZFQLIVxdHvyBP2Po2j6gAx3bxov+oD8jHqd8F+30NXPejG2cv5jFILAGyAHGlYXVoJzQLpmiyu46
vXGMQTo1Ulvu/uI7UU235vB8Jki8XFqoiC01XT+AiMyLupOSK9nwjWkC2QoBiAqKzESQTGXpttVr
rjUYC+k30KwjTteuxA59P5dMvc8rOxK9el+PeXWqjC7+metKdB/rUee2Wpg5/8fZmS3ZiTNd+4qI
YEacMuyxZrsG1wnhqQQCCUlIILj6f21HvPG1qx2u6P+so9ttNiBSqZWZz4L5D3SzNBSHRbD88e8/
4vL83gUV/IbLjUPJwmt9vwXOSptuAohgUstOalY6MxVxYj6IXR9d5t2WJ60A3haA0ipsQMeICumO
Nvj691v5w9eGeWAMVl1kf2wv774Bu6RaZMJn1YCSUUGZD3q8l7wiNSmtN3wgXv/hg8PFUCy8DBph
Qv7dDQ0C+M9I4WLzAoeHbgXuaPwglbvsh+9eDcpCEdACqJZcDO5/X5WgiOK9TE5WpkvQSafIV/jP
74QbD3weXzAbJD5YkP9+SRjrgxEHdjPMEv6LyDu2VG/WD1llmkfr/UjJtwbMkb+/pD9EffSNYybs
1whqDAui3+9Kyj6gMWtYxY7dISAFEn3lPqNifXFFAtgFrK/t1G3f1Qdp/r9f2OW6GLpDQMHiyN/F
4jHaeg8zcbxSefiFbrMp2KA/WOV/uAZkkwTy6SXz/lc7nWjYEmdAaFRCortF0IOXhfXfn9+fLwEO
L6YVEYnfJ1HouA4jEIz7Kk7NI2P+sy8g6v/9Gn9YB2i/RiHrknnjDPjuFTWTFJZZPCracb9MA918
zqM2PHam2X78/VJ/iIF4G2jsRQBCyyi+qN+Xg4J/1eoD9YMsqjsYeCfWecmP5gYs4/9MFwQmA3oP
TG0u+T6ITb9fKgdSwc4al+rWZoC1rHtUSff5g/v5dxC6XASaB1bbZZ77XeqUhrqnW/JreW9VXF8A
wHHtDgD+DuVWkkLU7NWeP9JE/yD5/H7ZdzsYmpzk0MFNHF+VOerbC2H40pe9Htmp+WAF/rt+dnmO
Ofx5AXcASfH9rAkBowAdRhIV1QoT3CBitMWyFYiEU5l/5Ueyw1leVVsZlSHKWmWMxqqPcpHLqvg9
NMK7FrERwhIkPDzo318lcQ4DUZenrPMiPfGao7ILjOwrkrqk9ncgVe+nw9t0lx78BmbWH13/Ty/5
n5d/t2gTnud9F3BeLfMAQhJaBHJA7pguyfyfB3vwsPEhXlTYy7D8e/O/DCKNH9AQrXFzVPLlXkKg
xHmt+v9Ytr/KhJcOOYBs3i1btgZLauOJV+IlPMVlW44/Y/7gA6tUbrWo+Se62+Ay1JTga/390pdg
8v5V/vPK71ZuK9JhRXYwVV3OTpRjklGlh79f4k/xDAaWoJahQI/FcvkJ/8hcV0xkJm2E1DvtQCC0
HszB49WPa0bdRxZQf7qbf17qsnL+calQ2MkDcWkCuWiBLh9tAaawEv7RPnN5KO8f2oU19CsxRmbw
bgFGI9AZTYT1j6ZGU227oOrrS91Dw39v2P2vJSt7mK4vYAf1Na672gPwoavbKq2marghu6GejuTA
b8MqBvSrGPbsoEt9/XEK/8fg9I9fS94F3jULxGo4glP/5ONHsKphRbePTiBt7qMv//ldX8beIUtl
kJxhM/z7CxiyFggXrzUV2mN77yGPTnn06e+XCC4fw7un/89rvKfuz3ZU0JcBbBszezQZmFItNFiw
1e8xgFOwBcYNwfC5W7ejBvaNpA/so1mVf9fAQO/woVlhXAX6G9BTv9+mIX0bw3oDQXenj9kh2WXf
mrv+RCr00GMlhEdXrtgDXOnt9X0Pak2FpASuk6XZRXd/fxx/+Lp++ynv0u58RlFno3i7os126RRV
feuXTfYRDfOPl7kccEGNhv/d+4RbwnkbeXKqoUfv8+QWmzy8MP4zPPLyWP/vIu+bwPIF0E+zBK5i
zcXvw5UR3J/S/tVTjxtU6r8/uD+lwrgaPlXQdDHOHb0Luo32GuZveInpPSbgi8wU/BF2M/uo9g9m
r68/3rj+EJ5+u+K7YDuJGcgCAoEFLXuI5rfB8MFiuASe//s0cEKH5oyjJGwc4st4+vtGysFj/Win
9DVuJrR1R/drtFd+thuDsECzURGj5FRk5KNu5N9PSv+66vveSoFhOyJc+trSczqM+4RsRdt7ZZN3
IKY+/f2t/b73w0kL1UKk3Ugjf83MkHcBxvrd5Jss18Wko42UkH2A9WWrJgOOgALDvW77j7aP/7rm
+7NLnrY6yVoFtF/AzF0P79zPeS7nD7bJ3xfH/64CnBxEWmTk71WQ2XqW9wOWY4+e/KXB1iJCtCX+
/fGFH13l8t//sUNGnHrWjggXpgp2ihb2cfsWPcu7Fj3EaeUO0WEsL9TUuQ6r+ToExhf/LHfe8b+V
CbE4ETfRaQLUwcVQE4f4339ItiaBpHEDQW4e2MvQoiVX2PYjCf73sPXvq7xLCDAwCZd4qlBHkH2a
7FfClH9Kw5X2p8TM0nzwDt8l5/+7HlAIGNCGevTevhXTXHKSE86H2BiukJzbqaAwVv+mXuHeWsTI
5wBehMSTP62icD8/rr6+2+3//Qve5SahTVHulpf9IGv3/nyO/XsGHybUeAox3w1dXmC/2GEHL538
b+nXr2ujJgVkCbhwBK3i796p44KmhOKdrk7eNV3/GU/po5lu+IP/kl7+EeYua+e367x7q7nWRrZL
r+qMT3peSpZNqbC3ydgAnYC6M838pbRrxKXdzZomvS2n3sZkL4ZwtfAimjp0puVEjnPd2CaY2ptG
pDwSN2pVhk+P8OnbSIauuTXg7Y0X5pR7yCllns4nvPhRRuWshQBNfPVQFm73dgER8k6k8TQXOJtp
act1I/1cDDRG7bgI4U5gcD4xqnnokJt+3jDGhsPTmsAa0E90gKMiGXxRgdo9e1UsEiBXA9cGX7pY
6+55hCSwVNnio12TG+Av6mjwNP7exKDJDloHsIvdMiLihqs3bOW8McFLfzByOMplNqZY137+umB6
ATS7sWF7bBTkNVrtiAURTevPfOi7VzTVrX59YSzrg+vnpDnHsVXf/SUQ0YmG0ebfB22vvqIHDGJ3
I0TmH1AndoFfsmmMKWIW4QHu2kXNUMC+K84qsQ3mOW/WeTykciXqKvV497SmmcphJEflZ9lQoh8Z
2uGmYpiGDelLPiizs1Lqdg9SzBR9CsZ0VBBbcpseWjSCJ1WjJM/qmAWzvFJrOkGw0BuLecnJHNJ6
0YQuRZ+s8VJmyxCGuzXeJjBQ2zEmFclZJm/jFtS5yqWJSABRjeawpC0k8DLwgm4sx6mVyxHemu4t
54kKMKSyUVstxt8iEKabIDp5CrY+FZNt5I6jAaEOqPVxa8oZ6HNUTWFn+CCNDJ69zKG6Jyc1tWWT
jJepVZ9srtJcBHSnGigzVdtgvqwIcSAziBE69SvQjbaxaLxJPaaN9D0g+FDmKDdA0IeSemGb1VRG
A7l1APbyAiM721jbbaIg4a6et8+M3fKKJyYHntVt3nDvudhTR9xX5/p6i1AdOceNp+1j6qz2Xb3k
VH6zaPD3aig4sGouPEy7kLmiYUf1TeQSc7UyJlTF+JSFRQ8uKBDNRITdkaHJbajUMkDEDsGPnn92
llIUsTIjsZcX09T6Bu02DUf9XW3IRlbwOMJidECEfIItbZJ/m+M2wkYEV62wTMJF6nKFbVJXtKP2
ujK2gqRoF+4VBgLSxT7jC8fm3/Vz/xQaa3TVCh/mL6rpvZ9xgon/ZmV9D78sMR/wernUe/QHLDot
bKiG4HnF0183YJ6zdnncpuAWLLrklCkYaF7nHu2B0IVLWt87uJjLqBVV2Lo5v0LrSe8BYB2MIbzm
Bjm0wzkaIt98zX0P8vgj+vgZPoVkEINWhe/xeXhWgvvxV95Gm5t2cbwZo46eHTHoVwXMW7cTxlMw
y7HlOsX/040YlfSA7cr7+TnLeJS8ITNOnF+a3gsCV5DNkPWkXE/6+94gQJ1YvsR5oeEQK3bgfTp7
ZbU3tH0xdL0SAdpJ884jlewHFc2FBS9o+AKL0iT6SeM5Sr/BLzBzP9ADGmYoio/5ivb2dHG+gEYc
zVNH6w0Xjr/Czy+R1/O06UZVQeImyYqVGG+768aYg3yZYlCDg4UxOvns9+gFaoqL4UkCR+E41xSt
R3phIIcqEecuq1LM/PAvfTwtjBZdpFr708s4qiIYOvEn/4ceVRazAssTP6mQWWfUFzsoYe/TeHb5
0YtZrJ8bBHGQuTMaNm8ZGLHrLYKcW18ghE/RiaVjY8rJZFRXG5ZRcqBi1jDZAbe8qywGIv2nMc/n
9ZzGbTfWqDig2WZap1jv0Jy2qjpCs9/4JZkUyvdDNjtZr8bFtObWFxN28jSjB2EwmnozKaUBvAYM
bahR2Wmik1CEZvuQrt4XTG6RLxLbh0W7ecRkBwIPiBGu8luUnbOS0yDn/hE9D1IRPK9RTMu+kR4Z
QBgd/N6+4ZZVWgvFARlPcNR7s76180/tcg+oDlg/zPoLh8cDKMixy3xOign0kO7R8+28IipKidfh
S5m+kLwZHLq0um5TR2OcjzlCWCZv0ecxGtsfEwmdOjsRuwfEABvtVwnrnts81SEEv7EREgPcUeTp
tZToGeVZIbo1wDaEJpt50xdEIVQlOgLM/AVcgBXeKBJqiRcuBZxSlmIEtGcAqdkfKVhnGapEsaXZ
em5GGmafaA/ZpsLm7v80I1vNA8yww25vVB4poM/7iL+t/bjm5cYGNZYqTTzeFFM2TzAoZs3Q3TAV
zl4pqQ2iXZxNLMC3Ea7sTFYZoAUPZuGe+iY5Ed1u9DETePZUopNKO/DQ39Q8wqEu0o2fPOUUh8Tv
6LqZrzO9aTTTd90Sge8TU9zbfgXZO66U5rN4SPpQjmi26wbp/SRJS8hT6juH9It6SQNCuZGb/4ku
8wa8uT/b9mpAQaY9BJRZr462DucXuw2z+brhv3ovmWCbwBe8zRgf8KzPsTcR+FC+NSC/9J+Q7Wzd
gaSWurBckdIBTN9sgxSo6S8DesWnIfF5wXhmos/9wnXyivFoB9RnY6LsikAlmD8n45rKuu2NjVNs
oUzJ16ADXhaEs9aBrW/UVDq8kh9D0E4UKDOLE8G69IxVQDLYN3Spu+/ouG0PyxgEL2LS+bKbwjY8
uKFd4mOuCTlvgEmfYDKO1LCjquHIFtD3eDc0o8MO1why0zo63CBGJg9uVOFL3nXDy4Kh5AaZ29w+
4eBs9ilVw24gNkEr+rT2K7xblXdBJHgeK4kF0bDo547cLAQjpVOO9nn0J45kDz+Kjt8Cuyy/sYlE
L3rsI1J4U5b9lGDX70Tiq/uExf1DRPrxtYXDyEF72kUFOMp9VHtzk1fA5U0HI/24uQnggjodR9ou
sGayxH2Sfu7F5UhIMxVr3rmhtK1wAOO36HMoRUen79A1gHCPyAj0YsqbaGcdLBG6Zp1ulLId3IH7
gdynRs7bZzPo8YEtrfi5ANZqKjPHLCk6Mm5TtcAd7sTd1MJPQKjbNvA0GPXNC3KvL5FiTxJd4OU0
RX0J2BEtRIwUIliWK7pN+yC1TwnflgKZBgoUaT7VyCVJyRPv2ceEPrgT6XOXZ/ZKi5XvaIj8dZyz
uwETbYUYnTjR1HxFyi12/rhlj01i9Pdo5RQvclhqmKJ9XbL89pfTtZcv212WjfBfXdkGqu4g4F0f
6demxedA4CDQDDF6xJn0qoQ1TelmtaHHbIz3tAmCJ2X0dNBy8e5wevH90mf+MtxkfRNcy3SMdia2
+mwi6d+5eT6i83e4T2aafVthUPyk1MrVA5xHY8wsNHNwJAYfVBk5xa951HAKoDqAShXoYPnDCkbF
yaQ2suDyMbSsRwKj8C2NpudOLKaQo/nZmTGttkmSagXiZI9f/jYL6e1Ynm9FSmA5MKaX/ED0005I
EZYTnunRpRMiA9FXLUmOKdc9EDrRsPfgJkBX259iowUuN6moCEDQLkeJYTzMyeVg+cfPida6zkSU
XKMG3iJlScQdpjBEuUTqKVReWPjZuJ112NAHg/bGow/6JjSD6NoM4dnPhxxOA1FYSo7hd9emMZq+
8nvoaFdIZeKibzIEr9xtT9aSpUKQBci/CXaj1cjZXAY+MBvxccY5x0EkTktAje62rUOqPCdxmXN9
G+s+KcaUw99v07pwQ0Tg3MHTss8ydU0TuG1Im4Xn2SZ3yEG+egOyIvjOZViRfCtXS02d9MjywozP
5xk1mCJJNkikfoCnypCuRUu6JxLWPkYIelJzdLIXy4106kWpcYRt5oHXG2n3DN80pEk49+bC909u
3NJdIvWGPwEXIuU5W6pcoFKEXaNc8IXegBqVHeahb0uOvWeK/HuXbwOeEb5bzN3h2STbfPRN1+9S
508FD6Pz2CE9Dbegwc7Ht1pC7AOIq3vJjQng8mBNTYgYy6FV35dAfpUic1deH3+OJwzJ9Gx6sukW
YZilTco1jDESEfg90JFMVdhkTNVTacBoXJOz1whvT/x5ecxiiaOqZ+Lad9kZhUYkGwLGDapH+GzB
t9TYiUupFmTScJFESXncW50cVKur3I1JvTHe39G2O8Fg0lYdRZHXzAzv2ZujekuDV9j0IeELiSpa
gQcM5A8sB+NhOLIB5ZN4vPRvU2QjEKf2a9xTEIjnK3AJNiCzkb+3ob6C3AhqKajLR6wqD75uyIz6
lj2HM2y94ssuTbfPretlFQ8GE43eJ8C+q1VmLywCB8Ys6SFtNHSSrL2TCbof4k2V2yIfmjF+aZGx
73ACw+ksVvM9HQFxw+Of71jOlt1gw6jydVA1Dn1XSy6eEWejeuwQm7s+EXUumCzXRAA4QQ090jUU
dYB/VzQr7Gy6ro9LbhPgD8dMF8Pa/7SghFc9RAlM1GdR1ZrsexPa26Bbv6Bf+0VK9UVbfRtqctO1
9lbm2U4gDy6M7k4pvMueOhrc8gxFqIWItY4mcnK+fUIZ/6HFLPMu24LbYIbtzNxN7m1cONlHoJWZ
wnGf4a9BggI8eD/4NdJudow1bJNsmG7A5Qwclha/DNjhznCdxT0khcXHsiDeVlsTJbvVML82Hhf7
0Uzdg0j7CUz+aDgzSte7ZljnB1+OzZPIp+1Rx/H8wDAasZuBLriWJDd7EGfZlZsvh8tRjCu8CTye
kFosTK33PsQtvU+XoHNVngp1SGT2GCRdbAqyhjmDzU9qxqrZRHBhB8LCtFT+dD0l0Z6iOxa0076p
YSFmbnqnvCfjp+uOdD6Kj639Tv0E5/9MZ/W6bC2cUsAntu2ynYyv1rLvsqYYx9nUI84AVZpYGAol
WLTp2rVlwHQLfwCCLuW8CQ95Ts+uGV8W0vdllwfumaNEXC8YPT7msPSqrZ/qc895WPV9W8G9Z9h1
lt/Fkb7pExdXidn0LrPRepfFSVw3XrDsGNRCusl1RwNz7Bp6QNqFviOCQQ8cqLv9CjEEZFJuDt6C
4dkk518D4MVurKWIa3IqYXU4wzscDkJr5uUnn/f0eurxWPBUg+MEbESFQJM8Ug2TF8F8dAGH7W3b
2xshY8xVegzf3ayjAqNx9/HmgLukUHMapfAXplcz6lGlgLF46dQCfQqowJJJF1UCr+vnYCe+h+bw
acsjux+jTFfgd+ljMMB5WBq/zlbMFY5BBwDDKBn2uf4G2fcuNgtOXQk6sZtFHhIXFK4xx96ftyLv
yetk5u9yQsMyrEL8PfOIrUhLf5quve4UO8oBtiWDxoCm6K8wDnu7cUyiJgrOJRlCfeGPJC8yuKoV
xne0Nsslei7zTbIt8PrJ81JH/QPUtxNidGXb8Dub5PMwL1UzTNudBZSslIlF/q/GLxmX8a4fk5+B
6+DylcXfRYsltFnlw6EBATqx6hgO0Q5t7Qxsc3XFmuUzbdoc7ckKCDiocEvRtu0zbDBRab+Q7Asp
hieZBJ8CAhcmZLm3/rSuV+gSfO6X6cBDHMVX639f/L4m4zDv8lTRJ/TTDAX3MMMAl1UMcprhYNxw
zgLunfwZgaH1Rnhfx4O+Igx9jbAQv8cWezZ0WUvRm6uBeCcRIcEVq+RFri9kpqk5Dd1WAQ//ihVd
ztlwHa5ruTpy67PmKViXOzu4QxhvaKptg6/RsBq4kYH8Ow1tt+u7pcXsAxpCGEO/aNyytGgXjd85
CuiQiWWw02qx8gX1qi4AQhWHHFb4aZsV/QD/1iQz2aPLKOpwFsYvJ6TUSwEhGJ5PWl0DV4sKWjt2
VS967AVhdsWzYO8wy1ppGXk4v+OXwFrjaVqILnIyATnEt7hoZ5lX6dixcsO+HTCOE9N2DpMJ+P7g
Al6b37pwwz4+pkHRs2Euofy0V41cbxukq5CagvttIFCEhqBSEpaAOnZfNR2gy00mRvuU/dnkMrtd
fW6LvJm/rsK89jykZZiMHhoqcArVKrzH2M09HfS+bVrgi5f8U+czyBgJ+bnMGQM2AaJbl3LoynZh
eKcGaUs3vTicIruJ/UjbOKogH8JkHIZg2BrDC8ceGo6dQtBABlXPmUx2S85PfWrNiXhAYEZNAHOi
UNkzVEJa6CF+G1vZFrBOfZTw2cHdqdJvxZsI2T5gybXsYZvaTWSrGtoe7NqecAS9lY7eToCybFOE
ZtZseSVt86BxUqw31f0QyNDBABRHvc1wuBqaYlPgMSRo5C0CTSEKpj+IJ26mObtCrebNUSCtBut9
XRQ5Ig6eOrh87wbmX7u2B8wElibQ1tGr0Mo9VfobJc2DmCUywS3SD9kGqziSf4/aLi+NhpMYGeNn
lbC7aOivXT7TM6YMv3SdowWG2V8Y5LFy6nCGT8fty3jhgkcNOQA4w+/ndXE7C0vQ0ifTyfDuCg0/
4p6lOromOPnOPmr9YerOZhRrhXVccWrPLKdDgcGq3ea6vbbRUCE04bmI6IcfjnXvD96+pQBdlmm6
xufB+T9QP0BPovBq7FmwMGrvxmh98UVSWt/XVdx65t7Dnyt92+1ZOBwzx85mE+exNxNoY6l/R3l+
FJ6BJBrCEE3MyDnkksM0aU5o4UPwqmfw4rAnshNbzDFGRbYauBzKKUsf2mbE7h+Sn02/fGrHbI/Q
eNsEHiboY/dm1QCyIqgeB7AQvmrcT7oAKIW9qo76+Se24Rth8q7OB+SGYJHeoOe/GmLvIaUwPBxG
cZ8ZYZD9LDvc3k7NzWuGBAF1N6xA5o2IoMsxmJu31FPsgMEjmJW142G7+PE1CSel8pqw4pv52SpM
2gZOvRoP9iUqfmo7/tDp8NZr7BPynOtMpd8skzgKL9C4tZdmBfQx70osDYdw2+5Nw7M9k6TbE9xH
o2CgM4NuV3fKTNcL/NeRbrHr3o9OCQ0r0AS+By56oQLn5QbuzucUvwW2YqykkFgL23hhqXEgR+CE
djWPpsqgABXowAcgdYWEKMP+M2vj+7kJ7sNGToWM0VkwBFi+KEDWemRR0SIxSwe/5CLpji0jZk8m
RJ+Y49hHzVMbZwfPQuSkdDgGnDzm3nj2dAwnLu+q1+ExaZqq5wSpb5vsMSMCQzaOxh7YoIWDIQey
pV/Wmb7k67SHWxs+yfa4djlis+VzMXnbDhpIWmmTfyIpayv3q8cfbsU48B66MQxLlntnilSgHCPP
FjaHDKaTK5QtKgchAtIh+z6OAZRxjx2F5rrw3ewfjRT73i7g+7OeXZMBknhqWwCEp89Qc1ThphC1
hfQ8pT24W3ClJ6N3jCZYwy1X+ATqJPJrnX6DEdB9aIBNNu77EKmzRww+ufBmCvnDDE03N/NehttL
l6PmEmW1E9tWJNP6SVivigZENRba1wSWlSjDdKcltlXOY3+PA/U9+Gx7CFJ7NbJa500pUbfx+rDY
oq1eFC07tPWoNKsuPhI06k7DryoVmrsa1Law9X4eiXsJmsWUs0s+mcTuJ9g1DJ3azduzndbr0agb
tWFce8yx7BSvw8y9oYN9xmzz3JaUbY+Crc8rCT8lksG7Fm6XcZB7+2UUDytWUWk77zD6CnIDyEdz
mtyih+3ea/k1ClddSVo4PZr4lYjsW2KSlxXdhGUSY7GoxNR5nB7gS92iyqUU9GKfH0zHj5pDAzda
70KZvqG+iE96OvEFEQqD3WLLCqXnRzIIuLPGZ2jp1x10nFbzG5heVdyk+6kD1HWi6Um1IOkEgXdo
UUErE0/cBTYWNfjjl9nU5TZfm7MJxJE1yVWkxhlK24oyYapfk2YpeT6fBIW6P7gbKHNTEW3TjmHF
esZGhWjHByH0k4zglxiAWLDw/rRtjazVAmNVG7E9t+6O2hFpC3nEIFYtw5tsmw8DSWoH+gg2awj6
qDelUXel/fnYdNkZr/y61dl9ZNAHnHu1dfQOiTPHoyT3rbR7L5QlJZRhc8gx0e9ghOiJ5MlzAy2T
juIdIecbubtxudutrtlBux0Qy0ZA3TAyWSHw3/bUO05+ziF9sO/ZhEU1uCIEYTCf3F4g04NJ2fUi
AkzQzD9k77+mK72KYv7k+fNDsrm1nknmVQEdj1u2fIoSu5tmBIiYv3i9qiDk12vkkKMb2EZGAU7U
QRQduJlLLWk9p3O9pnHVQMQpfNLcRQrl103CnhTepHOzfIUH3GfIuDgR87MM+Ql1nZM2Xrms5M3H
Ka4ItzhGg0tT2HW+MRgLKgXPbvwM7XtRirBJX70wfnOz+ZSOciyiOX2GUJmUkd+9bR1CpCaBOEFN
HipK0Bkj1FyPU3TWE0eyk2SnyCSq5lF8VJjtlVm/W7fkeZV9CYAMXEjdDbTULzRp0HPenVoEGa6g
FSYZVGuoFmQlxaLdV19G8JNsSqyPXedtbwFIATjpXwXIKDSaZJcuuqUhzg9LOu/mbj4xf33z0FqM
HiR23RGUVCMKnNy3pWPFxMdp1xlzbPjysIaf0mF4xrgV0mpSpa05zCmq3aN/l0xbAj5c8yqVjzrV
coaF1w4uohRxdPqMBtR76HQwqWX2FG9D3XLoOYuDKNVQCbsTLbNSq3UpZTM7nGnsVM0NP0L++sYw
C4FJ1LYEFelTHGI40puWXdZsdwBgP4Evs8AaUB6o834ETDgcw8RD7jdXxMeQtFH0MelxAuTrsDOt
rNItRSI3p9dk3b6uaXKX9xBJIFDsONZAiUp4VrhlMwXqeRAjRHzKgvnY4+CcWLEPBcxhXYNjysCh
80GaEKmESI5WQjihIjV8gEcZ5tpgtggcfOGS63YLv0oafKPjXK252aG59rKC9106TAg38MCyfrzv
UY+aSFATl++HBN87H2+HFG19+DivMDtBQE2dKsPm763kD6NJbphE/moXGLeGTQVATDW56WkMOaxw
LMbCXIsRBQuEEypIB2fVNz1i9pPCuE3b1MdoFa1dON34VlwR1V1F5mGeDFTALTy26XrOWXKPdoDX
ZU1rlaMyyshtQl8c15iCkWduSB1dbjSNd3QBuI/Hh1GRKshgqN4NJ0+CHT/Ta+fgEpuiWVDO8QPa
5qs2hi/eSrwj0mFVLktuSrRX40Plfr+bIrYz25NBHTTgzZmgil4vfHjrevI5RW8WWjU5GgFntu5C
8v84Oo/lxnEtDD8Rq5hBbkVSWbacwwZlu21mMMenn0+zm7rTd9qWSOCcP8oqYC1QQVWBiDn1b5qk
+aavTWgexfzmwreA3rbBTM3YxpTLEzqLwC2yPEpVTuOvDY0AI/3r1d7d6kOVrOLB7jljitx4mKR/
Emv9Owiq2FR+1ElxomHX21hewq38hjEuXJrx2gyXkW1kqeOXKTU/sqGDtRjpJyzGMhLw71C1HUSh
GSXsij7rwMJnr61PmtFdO6MKiVouNvEg//Qp2ReUYuh1s008YBzPeeHFj8rkrY71XWF6+9TmafLY
ptJpByIZNMKPirUwKIztAcxYZMvs27S0/VCbKBk9ihvcCU5C0muPGiWMJ7sPLTUld90qnG1DfvFu
UIYLX8nCZtgjD60h5/sxQVdPQgVzmBLVpYlTNB8IdE7N0ls7z+26bVOp7KGrqxgqZfwhQ7oOu0HF
gYEvMSh0XX2JMk12cdkjvG6xTulONlx0GhIjTQd9khVsTxKrwCjjSLfLv0Krjgx6ew7nSEzfcz19
tqm7G9X622ZGIEAz4nIHUUzbKioclAKFBHlV2Aw4vw1BAfZME29mHheaiFUD3w2SB2Z+Qf3Ay0n1
Rzeb+7EWh5pKmhy3FUW+HZN02+2cot76Rn+3pCNt2WzJBmLJsYocsfDA6lelO5HkfZdlfbnpclxL
hEQOR5Y3XPX/18/x0hNb0NkqTHIV5lp9UvkcCGPqQi0rDqTbbzKLvqG4/6p1SfBX/XsrlFqlAr92
UTClz2piHeyT7Oxk3buv3AsvxxaaeiOHd1NUmxr5QWnFx7hPT7GsA4+FS/sZJ51D1w602LjwYZ3T
0tzXtzZlVoPMyvYePc/kbb+Vsf3jG81FZQ212w1jvlthE7Hy/EdN1RDAOGd0endRTqlcNpp7e275
vowQ3/CWxTbAPHhszPQ8w8GYdv6g4is/FbY7+Itlsv+0zDiI0g76frjYOgdnzA+mydcmhk0D7hFd
Hk71Q+HMu7wAPwL88V35mmnuVRUv1fRcTT9+pjKi+M19V6DmBNFqymcrnd9zdwwG9dul4jnGBTFU
4t6Y+xc367ckBvzG/bi1UJg7YxqNQ21z+ySfs0zhYcetBswwcr6V6aNbqd1g0FrZF+TOoktVRs5Q
x0NcDx9pfFF6uhu4WQg9/XGr/uIAgCIT2+hw2EHrVDQbKX2H1uvi38rpPBYKXxzhSQ5DPuxG74Xf
O6zy5XG0YJToV1uGr0EsUc+D3AzpyWvrO1GVpypmQyvTJ7XGF3+Yj/1knXzdO1frcnFyhPkJoyJQ
Nyhmf0tCFvq5jCu+zsk6MvHd63EazZ4X6jVURzI/ObkbFEt2rH3uS9L5Ens55YASKG+MTdGKy2wD
dWvrCe3cdxG7mxhrnK+le80nwWvWn8kUPknjT1+Lg7m6p4G5ugYEzBdEc42YQU1qjkAxfvIS/PpE
4qiEdmqzvC+Ww+BeoTGfErO8yKa7oPUNarVcF6uFXD76ACfeShbVjVuU5i6FI1h8ULiptiBqUeGL
7mq11osp2JNuQKk3iW/Vpz91IR2AfleBBqhD6RjnfCi/C69+5mAK52LYVn6MVKnbmqBuBVB4l+pf
N450kMXJyJKnJV0Kku9uR3Dx7lbFm5l7WF6z9FLIlGNBe/JTwpNSvphl3dYDNxgxA9sbr1IN6EOZ
SJD0xad0JsJ1de+gUdk9qp0BVZLn1amS8uDUeeh1A2AdPFLCp6nSM1/PlcfnXMzLX+EWNiyXDhCq
v6okeRRG+xcjgNhoK3mAdfJpMuikxfA0gc+jrdz3N1HsJNZn6XBvJWa9IC97a25wntM9G4h28nGI
8qbbpybiA0rSd7WjL5sytYjvXgIkMo9Dpz1YzXwt5jLKbONBkFZl41eqqkDvnVc39TjnfGQwVFQ2
lsPp6oH3gYfwyfps/f3Uh122VJupS15ZZg6lN23L9lEO+VedyUDUD5Nu8W4URwMEpbOAT9sl1CRx
GYsRlvQllrCurpy2bp2cLCs7Dt5xyAzWl0bezQ26rLHbC0u95Jl1XIQMlpRLxR+2Wl3dSiPuNVoJ
0EQzFL80crpvhUZjXNd7m1HqWwjSxtD+KY4FYJHAa9Pf2bavczad9eZtxHxG7ChfYnrVu+I4tfAD
2Xqn6ese///duNQf/mKh66QBHm0FSwdKGQgelga/sII8ZvjNAILHDtg5L35Gp6qBxZvDAIcwWN0P
Y96xtJkvEC+fRGq/kdiwa83+mLfag26uhyZRr24/b4gRYVG+tzUVzciazEY8CFp1EjWh/joM8upw
UsacJ6MZtevfWpQIRNdti/a0Vu4uWRlmi1M1v3JRHLkk/uSEiaXWyAV6ST1/n47luV3YIdpu6zf+
i8fFxeIcZv7SR25mvubzuEsoeM+s/uAOOSXyhMDN3BLw2R7ThzE+I9a5JKkT5qP3YAN/zDYsfPuV
UXWYSp8n2rswvxwcQkliOUZ2mX4xi2FZ0AIr9zd2729qQLOGSTBXWqhQMDq1sU0Mf6cXWWgsrHk1
4f9S9196Tf9FFILyjwHZraExyeI9mYW/TWKg82a6Img70+uIOBt9TaexeFt2xMEXtqSginlsQTO1
c2X7b33lX4akegdh+TdX8dke1hB4+pBpCpFJxgNgNlq0Osc8h2ds9Sjxr9pkv1tpdhq8YWdZxSYV
2laYqBnLNqhifwvXEVYGoSXDL1sB97faGZ31Nw7y1AJ5atqLp0g+NuvpapfLkfCiTQXUpkwHTUmW
3U1iPPdu/dBmdpT0+TmrkBhX1r8bFZLO5nWyjbfZUHtlJDuzsnZrN0DWZwHF7JE7dwcEyFFe4oUl
Um514qORlsdOfsk5v+OCg+ZDbFkrhkbnwTeMreWqiF/7zbLTR0DLD20iECJG/1nMkvNI2VHB+t/M
5VbEXSCnl6XkYnKskfMMBcaUfc/w19VSn8wmDW8VgZ0cbQaONkZYV5G+mG5yVHTxakMKD4ECUYEJ
LaFj0sx6nUv6CSCBIY957ORHreygQO2NtKlN+uNi8gq7z2ZCG26sm4Fbi4j0pY1Z7pTT7nwmUnSW
ZSi9iwkr0PUXa7mk+VfTcRI1KrC8P0v0kc3BZMnqy5xZgqbOCFcjO1rr9JlM/qEERGf8ne7Lznqv
NJeZDklDAf6V6su5yrxAuKdSM7dOdx1Mdg39X7GIu66wo3ERf1XZ3Lm52KYII+t8DVTbnyf7287w
zeZzlK2U9EiJk/ePYKBIM3rI0D+WuI3XtD9plmwXKc7unAda14dld8uTTS4F07jnX3T2/kRZjL6F
A4TTn2n93APykmfJmdfn3VGyX3mi3eXZQeoJcQY5JzhvlmOelu6dJoFQa2lDKMzhGV7PJk5hvhsL
69ttuZfXobpjDv6IC5pBOQtuUWHE5dqMsG4zfBVE99kakr66CQhrCHNDfrsKnZqTNMxFbhUM4xD4
Dko/QtosPSmDeMiiyRge5j5/KTMnHNobXJ1vbZybkZHGRxqM3hr+arJC7peyPsd8oJNphvqQ3RQt
YBqcZi0Ot7Z7jOV3nX5wMwX2jcFzcOCxdCFQwdmy8nOtw7Ij9+L2oS5vc2p8JkDvG+J9fp1GRy4r
RsgZ19wnMeNUX38pfXmjFu3aOM1HanifzvAKbq1H5iJ3uMW2pZO8gbp9JqiuVf7XL8uLKncdF3ve
4tJPP+x43ppsQnX6lA7Dhz6ps290oayMrz71/3WS9hDjpDgI2kL+aiTRKDf9dkRr7vQ+5rSKUaT4
sV+EFdWPrix/ZZWfY8k4prTlTnZJ+ujNi/xsb49ktpZeRDJkt43d7HFw5LDzCq966GuN+IAVVsRZ
KBFqV1OParRvJ6f27INZEwOMbBbCNbdOKJqkyVuQ8OoqlBgK10HY2H3N7sxev+hmEeoWdoRc9FT4
FE18WnTS6XzVNzgtCUJC/Lag1vW+ppkQoSWHvvHrT2HyvZXGLbHGrB7Lpsq3UixfE9lu6L8gAbXZ
AlGZhb0ha/ZlaKiCVdow3qjZyzq7w66xQT+7rKe7w5pPCQapg0NnUgC6UG01wdXdNwr3wzpfJwPK
WwwFwngFN+EyTI5OukU0wH+mhMRC9ng/Lt4jNY0CBLXE5ySaSJro8pPBoAtkUebOS9azC2jIIduQ
/lKNu7Fzv8hv7Rg2+2sl4pKFHsVcJ2JgQfVNDkE4UA2KN4Buy7rel3BNGzM2rmbuP4wOuLXj7vMa
eosg5GTTuzDq3vDkqWFf6/wV4Kl1am5drw3nXh0mN/7ywEgEUEjWyaumwZoubfOIPO3st8ONs9Ke
C2bJtSEM32F81EX/jXQR/mgMksIE0Zk2wlZ3/KeRrfOZxpKS96F22sPSr9/5zLvSrskcrSVr7WSQ
RJl4RD6s9E45Ur9iLDzw9fyzzMrdpZl2wCH+MGX1bhTLAxCZilqRZKHlELiKwANgNa+3jlmcRQUm
BqP5PKFpdPL5Le3AGuY+RSCs9SjkvOFQpqsPCVszC/rudzuu7rUsb51Qsq224yjioM9ywlwHypvy
g29VJ09nYO2S7p/MONMT1udgtYtno89/03W+ZAWPvtM/Dqb+pHvVP3tdbjcQkBjlgNgpxvrHtTT0
8io5YA4I69b+lJ4rA9vRjjYukM1A2DLS4PLXSF0DieAkNl3FUFAp0GQbGaFq3S9p41pw/fVgJgva
gaKfD3Pa3NduckHK/m8lzuPIRvrN5/pj0HoarIXY8T9ekch93nCt6jaRqOwGPbXYHzrk3LabBniz
A3+A5sCuInEkQW9PyZQESTZ9Gv361pXpZV7Xr9xeTVCkYduQiBb6Ut5VVX4ha3DasMCQklSmxZaw
uRwtZbztZIOXVfNZr4w525pZt6DUT5rA5tXaZH311UvziWSnjeLF5ltc06A3eRkTOrcPgwUOPCHU
hwZE96ZsOaBv139LdOrRgoeV7I7q1a87sUFChkIwq7Y+u27Um6DW+dreGYvvgd/jAFEobJpJNIHW
p/eGaIpwLNFWZIWz78r5l+V/2redqW2sbHzIPXcPyc1mlB+ogF+DpJ7C7gZv2oUGLo8kpGy0I5zX
V2F7Uc0/bLIJ1co0M3naGhxFsVwSUeobbLJoREadqftG50+mcXZw6YSrGicOBXPYGyzNIuOstXJt
C7GzTUadi7lwTplDKqRc6udqLr48vwIOqY3dzUlFmDmz5RjfWQ3Lm0Ud3DTw0cVGybqXj1tXypd1
ce975f6owed+qsKiUNexrT+bHtljRcNpXSJDTDPWG9N8qlGThT6PWjh1DrHaidSQ7VenppR3iO7P
7WyestbYW/YgQJU/yKjQt8XiPnn2/DJ6aC5Q/TyqZfjJh+R+GfqDysQly0B3SkTuTCx7OzGut3R2
/rpil9bDfW/Yn10Zv63T+Go05huQPiOobp0gSbd6rwEv+//MZbQOyUTb42KC8FJwO+xXDwV8se6s
RP+FzcJvu+585Rxat+CVmWhywmkZWrJHotjFV8TrjDQcltIeDl1NnDhSwQ8WMCvUHNGBbjVfdQ7v
pGeckxBid/NUPmbZbTJcUZ7qpn7zdPFwZE57r3Kv3BKoGaSm0sNccONoiAt0L7vL2cI2oiwp/iJL
i13d9m+3wHuCbHpD7sSHGXsJh4r36PRduRGijznAR7GN26bEDGc1UZtMB55Tcv2m/qkxPTQP4KgO
BqGIFrZmU8mFV/oW4t2iFFjiKwfRkULzb6/Lz3OOAaBDwItQxsdQ2Ci5TWrkzrqJbsecT6lp3Rte
/bfq4PKLYEYdNeYnOpHjg4yXS8e/Hzsoj846yNpd9trY83NifOMhazbLjUhbswwQKQNS11R/Wgq/
DlOnu5/c/mjF82HljUeHs5P+lEI+jqfScstoNio8Oll7x1YBK6t5j1ll/jOsjhiKwef2zjQmUHmD
naAJ9r3LHV2NnLNL3nM4YUIMwFzTaHDEY5JwzjRrTIg5z2QH2yMR+yCXYiycxyjp/I9Oc96EQdNA
Ki94lvYi1R/8Mj06GgRDpRUwuRVqXNa6x06mp6lDgDAuLKm1W4RFXz2I0gTNuRmtsRUhkEo/G6QX
K8u2Fsff+pimwWxyYoFso8E0DwzgkLDzkD71HgHuhVDvqgQQXWI/IiUiLG/63GUYwWkKIFg2w8xd
tE2yjNlWp4k0SIj333d+gifSrNpzjL3yMNSIckaBRsyZpLiiCxf7VtZncj4fqECg0ke5L37m6YdZ
r5dw7d1uM5i4WKqUrkEqoPSwL+0M4Td7vdDXege7+ucPZqQzlhOd7+VbXIs3Wwdiu6oB/0B2w2XO
STO1GidZ/9jWE4tz/JqB4NSZ+1nPYP12rkc0Rm4xh1LaVpQXVeSvaKj4ato9VaKbBNnYYLAZWUgE
Es58JODr0u97oT2vnnkdhf2Ku37jQPl7q/6+kHqaV2kT1aa46MsSMYJspxZr4DiES0mPipvdlOsi
h2PM+Y2q+qWzymPdGpCxif7ZY5Ac0DNajXhvpuVDkG2zce0BQl6zX0pCeqgVNI19SmEeSpSYQa5c
oEMMa4y8yZyC1q/Po2U+u7G4pcBWH/AMdyO48CaG4ovGUX/KEwbE2nVe1qp76pgKbNUdNJFeULDu
b3tnVqXPWqLdjSp+SRL3In2N1b4/4SU8m+29WACfWHAofkLgX1cnQ7NgTJ1d0RbrpgawDTo73epd
u7Xb+eIqvHJpOX/F1ZOftS+1LPeQuMehWB9V1bHkGIhzjXB0NcBekLiyB7JkzBoS8cIz1QYTKlQT
wxlQl7yuzvLudYp8/Nr5c5oGiwXrlw7eCiXRh3y3bPd2wKMdn9A3NjeB9stYxPcL1S8JFOGgozBc
WIZixC2D+eI5xb98SbZSL0ny0zb98JX3y8XOcODm3hto0H1f+ChWoVv6bj8MX5C/m7TWmeNYFO31
LItqDEavxyWqjaFmavdgdEhlszckH0GhPheRR/1ivBCRG6T6dK6a/tgK/DwVJBsefTAqFeEJO1ed
/i11JDIel7Bt9c9D5Z6RIkRjL2CBGEj97g8Auh2dA+LKjfSdrSmoi1iRns2FOGkcpvWCGqJSd/FY
nJYpPZc+DWa6FbRV53Lc2gYzZfkq6+HN0txjgbQmGbU3ezFD03PuJwYWoFyPd9VjPCgH5Eqqy0Is
4kkobbzRExbLXe+wyap+l1iAAW32JlE4dEodE58QLf4KbHGBJuvdOnkbb/psDOcRW9nebJZPeZMb
IZE/ZKz/QnP2vjY/26j7bPWlA6QZNQJixDmdsa4R0c8YHFAwl/G+GHlSlpg/P4WEFYYaXlhnVe+i
uvrcuDENCrbtMI79VJhRGYFrROxr+jb29hfgDKDw3H8zNTxhHA07H3Wt6zx2wosqIa5NIf5hvNgv
7XKsR+2XsTUaJIia4T1O2bwbh35buj5fOJZyOQclx3AHlR25q31wgQ7ZKpmbkDnF+Z+ZV3g4U3Sl
IBhrPh2F28CdqemlYY/iLt8a7rgzPMLMbJxaQrvaiIYLDT44H9Fr6k+jsm5oMCeE6bE8oVjPgCI2
8ehMu1pO595m2KwW79LD5o+V/rC2OV5WO4cyXs+Ckx7ePA+bjCeeH2I3Fg0TuDUUnF/189pNn33j
7mwKrDaWtr7jBgGlNfdaq51rP3mYEEHE+MYgYpeE1Fw+/Gk8LbTbLln7Fs8Ix/SS5WP8s5gHAndG
OtA05T6p5cVASIYz7FT51an1adaWZc8abjgCzmIgjJE4Dv6AoTbCJOlHGnvPotGHmJJ+0+h9YLRF
gK8aS23fHpVoeZoVntLa1KJ4VKdZaBBZS/8eV+1bUgwcOTMTjiPUTiu4Ft1yOCdmdmiYzOtqAN+0
gtTjWhYWKncDjFElQx6Bq7+WqZ5vXOEEkz8n+zJfzIhiafPE1vrsGPYamGjPuHkwM+VB4iL/ptIs
yKvx01bVdRI09+FzGDzzDolqtzGVIo+qaR/q1P9cSn8Oxkw+p644yppVwE8u9YCPzh7GPcf3C4B0
KIVDjsxy7Eb7kbGB5V3jWNU2fjndVQaQdvVJehBfRbqbtOlEqvuJXT2s4MqmWosq99uxMFSVI3fV
XBJa11ZI+vKe1IAnvXzJMaJmmRdpTntSLcs+1KWOuivJ3zDekGYHmK2Znorcim2p1Kv9uHYnz+2f
fJRwG4JiwbGX9gqqk23QsLGxFYE/M0+Bw7o+t61fVo+AndWmR/65JNlJJQsaTL4iEAMsgbXzJrWp
wPXWnXtDnNsmeWFYDYzeikZj+TCYdVFdcrJZPq6dsdGWA7LDXYrIfVO6CS4ZZ6rAZP2HGHeJm2tv
dVY+GgsdEEtlPqSGvtcS92cx0sPYwrUJGQeQ3BOjGMqPhKarnee10VAPnG8gEvVs7KYc83spfl2I
bOyha2Rzm9Z5fhwU04L5CS8ZdW0GMPjPKA1SI/NAFvp5blRUDRXPTguDVoiLdDKg61a7Xxvq0Xy0
KaFM5irUzeHNEdb9OqDMkcK++rXPIu5qTGeZPDqQywNS3bA3vK0/NZy/K1uh+6SbyVPpgrTVLekL
wjXOhEfUTGiz/e3O3MzokcNY8rLgemUSttuUWbF61D0LNbbx04LQW94U4UWFGcWyNOM4bxts2bl9
V2fK22nSeywWFUeMotek8Hb6gOwKyuBf3GA9S2X73Go5TURuS/hamcQb/BT305g+SMehoTfbZUnK
9IAGDGCt29m3brihZ29LayNQ/QgwUi4vlen/1kvFLgDo1KEzqhLY29jhJ6si20ek7sR4iNuTWTkP
LohtUOVgJ8IekFwkz3jEfpKC3LesjvrafjJL8eKzZGyICn217Hbvjva9uJG1rJiczsWHrxnPi7C+
B927W7SZ0VKeVhxloCKY2ycMGm49X00Jot07Hc1hZgMEOk7XdHCeofggDhKcAqX76853mC5yPAJ4
NmqRgC/L7N2dnYemsi4yzQ7YLUPlojCEI7LHCck+P4NuvI0pLYcc1HF/IzS6lsWND8dkWJZ0oeWO
FhWevdUnlyCD0gqWZeVcQoWiwrU0nusVq4GQ3Q4rPvO9DBOHdWJw+T+0H6hAZh6tD8OWgdd5ezhP
e2f+39ATx+dkNbgQY9BsiJg3xVWYGslxapZjIUuQe/NR2BUPkM7S0zK7zN56Sar6OLvufWf356FB
ZeXLdVfBhhfD/NvyLqs1Q1Nl6Nye+ltncRX4XqbA4XUjyIv1hv7DGpTdgpM4CbRpDCeusAxFsEzG
i5daZ3vy92geQsOmuMW8NftovMcuB3EOTw6+Po4gNAgJU2DuFBSANcLYS9RlSTVsPeuRksNjPBKS
bZpMrlJYr3hu7wHFsjO+serkd/4/Z7b2WOaPuP1wGcoccwRaO/fHapbdLF3FC2cdpiZjAMivMk9+
kXhwqWvyfbTRRGI+IUAobd8G2T2u8r1Jl0uezW9xMT0abaa2Av/51tPKa9bNkRmjqMstpmT47knX
T247l6Bn+UXnAA3sxozMEk06roFQLmoNlxWPlO4/tKuKsMREsy34pqY0KpfxidSfNKxVC3NkJ4j0
u/LPcofHLjbkrpEzcwOyV0xXJeJoBPiAWtQeaCtpR4P7GC+EyKSc/aBy7OR+4pIHAmxoqXPsdd+x
iXbM96qgi0XJ0sHvD8ntj/1HMxjFEUN4xJq+1w2j3JC5EtVl+YnZi9GwYXrkeXwA637kkwi8tD4O
t1nDgiHz+r0w/NNNbzspc2u76FJ8JzJ99akhhNX74TB1zdnv0y8wskNateAf0FpUziWhpU27paOF
wowPlLUBETiPCC2NQMfqC9dOtCBIw2+D6ELzrIp5td4NlrG3UUr2Tn03uvaXN3UVcSHd1zAflIlB
xVh5Q+N4juLpPDvjwXWqt2JJ3lZtRTS/ECuUw+yDECNEMXjcRLttGm+v11s7xkdr/hgSYSC/kLMH
AfICrXVOumtCH00aQoUkaAf7aZ4QhfflXSynPUzdM5QeIjqx0bHQGrJ4GOflYbWcJyS1O03kBxED
6yOaHnhU/GI5L6QEbZzU+sW3izJ4uh8k2yfH+jbjSdVbJIC3cS5zBj8wF65YvnCsEo5WMZomka5W
Tv4EQXlLkpGeZfxAtEyAf7tYGD2c5Gvz5RtmGWiJ8oDPO26zWvHBwUabjLIktWx8GFIoAIq2Ss7u
VHW/DocwnIP5YRqkYHTy0e/jF5a1fb8692tiXTRsSZuioADxBjdomHICQ43v7W0LRVrz5iqkPvip
PtIRTMUonkhzQjRYwdWIcYNajMHk12JF6bLY2aUxFqeZELsS35GlibdqKeAt8ua7q/poSqewkJKL
dkzLaNIqvO3odIwZ6nD2I8LWD3PSoMNKvksTPWFGvVMD29dz8RpCD2JhMODVkbCyyEnhPJa1h4dG
3uf0fryXLWxXzs2q19l5inEE1dlCcWoRrbZkBeO6bXO+5Mm8ENtwsAmBMZMCq2M+gMc2+anXkAQu
NnOg1YCUWYv31WAHGuzxhJaoRiYyNBgHbpJupYZNktZbb3KeytF/NGrO3DhB++u3lXb1/cxnKGjP
S8svidGvmtrjQJ6P1BskNv8ArgNNB87OjU+2cgRYGn4dipYfZ7P/IRy7xT1MnIQTa+/e7D6V9cSc
0znRMhZbrL1o5BRK9czd+UyYGwzmbE2j+IfV94UopdfS6H7Ii44pgumO5vDTWqC+dp7sVqh4iRnS
HNFTpKkbB9Kc/pT60FYcCJ73pFg3lJ/vytU5WdNTKbiUDGTiY8r+Sz/vmT/wSJF6SoJQfXX16XMo
vFcMnkiHCBjZOenMc5jq71lu3I+zuHjd+JdMDI9j5lVHRzrPtVf/zDrO8/rGdVl8ujE9HWWSnMoJ
R6Xr7z02i4Fm06aFiKl6a5so87XQ61/stMfcunPw8yv/RB7QuwJEMHvxT6baneJDbuf56Gb221xz
aLf5QZp8AQI8aE1xH+hXQb7VoJWXdIJYZWZdvS604pEHEDQrbUN9fXFh0HXD2tk9WL12WpJ7arBD
A2ljxsDkT1gu5J5ko9uJh+FR0AQM71SRq+beFbG6X6AYK9SnJfLXtdjjy8E7Nm87fPVTMh4mTQvj
jpUMAfNocGStTUQo6DOtWceJQ85gTVuxwBUgyKqrlg2Ub2C1fTDE9oMOXq+KLEKYNcVf482hVb2Y
zCItGnVg5cdmzI+9SVXNpL/qc3Zcb4pBrdzlLoJ7a47PQ/rlZDDAvFbNikV6plZH24u55MLzdpWj
LvZqXzz7H64LvvlsU+BiXSzWFWL1W/GaQRS4Dvq4+J+3+oGTT89L4X5BuXvkqSIhoqlVQoiOndj2
LXZyrwd/M79hm2+FeLscSEOPv9XAIeZPYVJCZ/fPI1DTwgVYaWKfpw6oTM4eIne5xfOuGKJ088vl
khmKEz9agrUQ1gII6ZWgiotS9XZJvpau2jpCbGeLNAz03CjaiRcoow6Qr7ShLYV/QHqxmQG+STsL
zAEPb1MeNdiIom0PDXR+BeLLuQyYpB1Ggupa8LTBO2fI0w2EfL0PNKLzl0OqQ9ghTWERYDSq1bei
cMOJsV2CDsVyi+wO12m8a7XhaOofjkIIsFqbimyk1EIE2X1o1tk1MAWumP3H5wXHy8hhiFOcWfPw
H0fnseQqFgTRLyICb7YSIO9aLbXZEK8d3psLfP0cZjcR82ZetwT3VmVlnirZnrFEQXsG9viWUN7z
Vau0m9rEvuFM57585hLhaDtgBVl0bBsdC632U09ce1wrVY76LtFdM7Wd7mp/zMS9EFuZAJsjtnO/
S8baNSRoFUWAdMO1Y4FSHlKvDL9txIgUtIgxv0g82LJEk4DvNzX3cEbONvvGTEwJThR+2nJ4nArt
T8/oPpyKClEp1r3au2EfbrtMeTXyEsm4cVghaGFt6ocfnXMzxHgkD5nHNgfO9W7y8xqVflSJ4DZt
sqXjDIkBVnvAJEfNtq9GPtEtpSRHy5+mmS7teJKg6RhDcFBNyRtjaa2CFIsZ2I5Ts2m5e3VxpzlI
tC8bzrFAhEOIq4ROEaZ4ggXwNNTwZChnRU3uEkU758Vmcjsvok9rrBHOWNpmMOuwPVRwoiXVUcaL
oAPHC5tVIymuTa6onHPKCms7d/86B5XTcHZC3OLuaWDdiFNS6NRLiOlz7Su8RXabH1uyoPo5jECx
1jT0SmfdSFa7WnXp6v0gv6q8i0rs6pLPgYMk/y8Jm62kvDXlTopKCEU3QXkRXsf2UaTnTlc93VqG
FN84lVYVsx9b8cJlQmDrntLhZDOeCaMYoo/GmG1VwUyePSNwYdy4Z3WFtXSY+SYqO78NdW9O+V2x
i+cY4WVQZiHTCgBEvC7f+gApLCWSjP7bRNNG6+UXvQhXunWElUtLlM5sEI++5uatovsJZ3Q5Ssgx
4tNNGGaTUJPwVNU7mwtCw6wvNH8RO5X8ExddVh+r6V+BX7oiyzWHf/ZnUBHpjM8FrSi6L3DllcIl
CBoAPtDaAEJhetb4GcuHPrgwSjFHn1E0MhmJuY1o2DG1DeuTZfJow/xKQJI1KPN0hEbl5/Zrm72a
jTtgNDZbacl50yYcjfBXJ+AHAH3dzu4gYXVxzrY6e1047g2cL5JOGD4t9iU3RZc77tSyndUcvcbJ
D43mcE4Q1yF8GGpkeZi8ol56dcRdT/1ZOYAOeLNVzwl+TCNaz+kZgv5mZJNujmBhM6yejMXOO3Bb
5UedpezmHpWZlH+N6kcIQDXfnEg/yGq6xc67b+O4BPT8WybSuiub314yTqHKBplorDvMegTF81x5
WQTqUiMkOQxRBJBhFl96mKXbEtTmSp5HHzLT3nbCh6NiNDKs5MrwHnYAuBp4GTF5j3K0tkHVuDna
AGWfq8W0bsDYnW003bpA7ErtVa+w35E4GIrVrN6zAlOezFZUMyHdb3mUmfuo1dZy010tKklGDm+l
QVHAALSI4l0uX2x5FSqvnXENhxMS1EqlB5ZY9GbMnyPjp16XTmn5MShEHvAAkr7KjfitnTjbK3hs
ZnUwhruUSJ6N3xGeoNvF1t7EuwiSjK7JFca7TGIA1wm8olVOj4aworOWxnx3gF2yXMNo3AJZsyg/
OumtxRyixCwGlmacM+QELVY11LdSXt4y7ovwXkVPQ36XzUMTnAcRIk6eJ6Xfd8TzKkZebgKZT5n2
1KumxbAOKVj/TvFkL/OMUuE4H1/zamICkO7awfHVlHe3QNEl32p0Ouau137e6M5L2TqoDDhBCNap
JLUH/VupR0KuZ5ZUqNZmyjCqzx+C5Cp+Iw84mBubfF7036ibhXGesDTGD8veZcrdLt81Tn7T9AQM
R9PespHXXFY5J7tZ8fHmoDng4LCVd1iwCBWYSRii7hef4WLmFeF2GC86HaJ4xM7ZZHpOasXpM3fs
fTQ2I/E1jLsa882Y0G73wmYq/GXkErNjVJ/01AM5u+EJFeRkA2H55IyOFRcqbIjlrl5lYBWqrEag
M3wlmV6cspfWTgpJzNS4vOzQfkdFEKwA5P1BewxiIsr4b0nQOo9ZG25ymXvKgCIndfu+Sfe1IJhS
Xcq8pG2/M5bfZ+Z8zYHVRKW8HuN5DbQHPaFaAeVcKexAznFeWlTAkB2XpcWuPp2Y+vXaThEHGBVM
NcxV3PhGV61QCrTmWQOmandtS8EpXYV+DOtX0V5GYo8Z6NzCt9XsO454UKWuPIwS2Stofoxx1xom
yyDTNgFhykmYXtzbpp/K6abASG/hj3cGTImJcuzy9M8mDtEa7NIQ8l6SsYcRU+eaZ/SkbAuGYgIp
PMyOTSX2QztgQ0WFU20C5FO3SnuWx9Xjmv/PrpN/dFt25dgEfUURVE0/sya/DMXwnO34pLTzxpRQ
z4aaU7fUvkKLyC9Arzk3VrqkNMtMnSxKv+4DzhernfdQt/GiJay+a35Dqbr2k6egUnQfI4Nd01nF
Knn/DkOdHk67rCY08ggq6qXJ7ab6oo0jrLfb0iwDqmHZXOKVEkC/cTvn4l8iUfwjIYVt4UnWsE8L
ZkBd/mbL01oovsN28HbgeBWrpuivbZJTkdf2CagfMdhcRuaT3RZXJ9PR91zC2K8Zm16Gear/DtVh
psq28tM8qxsTTceejpJSeUN9CYHDCMlNZ0IMDKqHRMay2p4zUkwVXgV178R7KfBLmsJ00o44Vrei
upCH50QBtdbhhJrxAsSGuGMZd4do9uoO3S2Vr4opNgCNH/DMjgaWLwXhQ1gPgpBZkq0FLa6K3cLQ
pFvlSE+9Z4JFQRao0TaF+1WIKwmUH11yrmU1UiLmAEjidTmGa82C1jXxsMJooWKCIoJjLXApjl8Y
mpL/X9A/0UaL4Uk1+g7B3mupZcr0r0eBjNp3mQpiJMuEMcyJ9rr0XjCoaaRvMRY7Vf4xNQfKTLKW
UCQaWKbVs7RiXm7KfD3Yi9g8qkyFydBuJtHsRuT1webMRKyMxdqxVL+QgTAUmVfwx6I5AYUx+bWO
s63vtvlItLqJdlnYvCY6tOfu1Fezr4Y/nEBYvclWCDx/M12VSeWdcc9IR0PXdzmcnH64dVwS8r1o
rB3vvmx/yxSDeffeNs/S4LvLdmnziNIWTYSlZAGRHRaFBrh8M7y2+CG81BCYxPu/YmEgiIgSqiYJ
dJxwN2XsYGkyHeCp59CXm1WFuAqsuTLdWiNSJT5IakbqvgkVriIJpPFpZMMy7Ebs4G9T9JxDk4qG
XiSiL8yvFTn0FNhWzdcMU/PSd1gPZuzz9r6lg4mJr8UaAcb0hYAcX0/mBQQlh4FPSozBRZPKV8V5
GQ13Sh6duhuKiUb9JpW0p+y0hWTqYZyypO6UR3h2c1p3Q3sL+KgxfRbFl23dbKB9NYaForyMzACd
7NnWH63KOgeTJ3t8F8m+xT5VjWSIG4br2vSLXZwAgcEJYm2XO9dOmi3c8KXnompRuLvbsXEngYVZ
iJUBG43561peFuASu4qn1q/ACXcToz2SoqkWEcWbz3KsbnO6rkAq/QQ3Oa0+rRTAAbs8pHa1qRpz
ExDLlzX5hOvxlVsCTJzEUHjC5BXvRK95aRqse6DYQdSsC3JXy5yK8IhLH4p592T1xi1m7ZOC1cc2
xm3OC15yAs0Q7WZJ9dJR3w99tQWxcsRNuJMDyq4qfRI0usc5y6HQLsd5cOvJgfuC7gsRK8pJSDfd
anBsL85IXfC2VWrrwQ3ziH6vy+FHptzlcsFM1AY7MNBuh9MnmQkRpMoWPDH7Qp2b7HwaSXyJ5uAS
CmlbGeZuwYfMGnwCbvhJz+k9ZbCxspuTItSSGIRUQOxwcuvQvicWZ2MMfgUuOdHwIynUnUmqem3h
tbrMAaNfpcDCQtllxsn7YFpIHBbdQg0BesHIhKvOzsAQZulvDVu26AEaDvEpVcfHjIsqtYo1yf2L
Sqgy77ON3mv/pIRgT/FsjPk1y36bIsSZJd5GoXIfaeeQGHjNGkg5Ci9CtLvOcP7C0XmLGMg2lcx3
slwfV7hpXpi+tDnHpSH/MCz57ZTBtU3F6yexAd+0V5jAL+54Khpm/s+ixEvoLOqoTdHWzjJKxLxp
0t7DbuHaen4Yhv5cdvWzmRpkp2OqQy7GH+CAxjJMv04OkjRAZyn2NrpSVE73CCVN05WNZcm3PgH6
Q+HaygO6r/ZCfGYDaw0F+73Kr4PJjN/Zc2BjbpoUbyI1bwpWpFE2c558pTE/IwcviLhfoAUXttyg
TGaervGkoz0k/Bw2JUo2FNve1k+pssQHT4pwBuJMKjUyQDvpKyL+xHtlfcxY1zv1HxVQZlpbK/+Z
cNdmieRGY/boOEwiJfmAxMkhSHhEDq0VW6joA/D1qm94gxA4fjuD+bCV0UjG9GKGue/nJ+C8/xue
aSRkqKTnKPAw9/6GfPSil9cGlxgxdkAh1NaWkWwaAlUlvJSyUNZJ/j1kr6NOy2TWvkp0TQQm/sRq
p+iMr2zzNE7lpSnZ5VabZAZJ1pbNfm5boJg6QMrQy8buOZATK+TgLObKU9BSuZOOcIVdq0Ffq6Kr
iqRh59IvUubTSB+J8xPXj0SCYBoY+4QjPVQEtW7r6vNlqgwCax1oIshzuvwPprvXphjTDYWUAG/7
DM/TQD4ocGJYU+OWVuHXVrLtnGTLDeKKWfhDOhzjWN2nHRE6ccO5sNOjh4HeWUw1H21MfcZO9zC+
xBnu8b4AYPgey6AD+vFZRh18hkX8CY9S3Ht16mDaUW9hWm9VpPmFNxQMdEYTWArCwKq0F/ayOkHb
GzFT1ywCaOXQUVOh6XH7ommUAjT90HsNhbKpsH2Tm06axo3Wpn8ZRV7D6ZVlZowgERMR36c9fnYz
wEESekZIGAYg2qnPDCLxqedUGpxNdqDRJvUGdAs0W4M1T/kN5eslDTrCAdarmS2HEANO/sYat1pr
7A10PdUxN8osf8jBQpMxQBYAY5E6uvwE417Kj9BJGJfzXrnJRraX+/43nVs4RsNXSn6PahpmUTTi
YRhzsMGplpqroZ++oQbenLE/C37KdT5nODUIeC52eAp6aV74EEBv8tzwG6uZ+BDS7BX7W3sppim4
RHX5sPXazxX2E1osIJDz+p5BvFq3avfZs+GBe7PliCgCfHmp9jpF4Q8Bt6cUpb9QP57IEL/suqH2
Vjg9awEKJjbx8lk19WtSKV+iH2kLNIZD5SR6T6sFKWUxt3DKU2MDRO0wwbsO+Kqrpsf/bDQVnXuZ
sd6JrEE8XswoaQmCSD+all5NIkKbOR69ogpecroXt+WDXQu9rEhzhHBVUv2hCg7fSRBSBeCpbJzJ
QlZdLNJawd68md/5RYQa8ofTEyTigKhb9a9KCa+FmYZVZRBni/g8uqVFfkM2pfVQKg5m9Oouo1gv
qtBVhcS2hijJo2IYH2E8bew0uPZF5odzue8aeRupnL6F+mpTUrK3YsPy8TPxfctVFIA1ZooxXH9p
NOT7gqtQF/VfKUMcD9VnCMuV3HwEPJp8qCFL+6gpXluK3lWuwYcgmKcJ8SYnKZSedHpocvzIG910
i97kKodBGENpSBU2TPYxFNMO06K1KSQCpqkVXgwbK5FjAbFlXlrKzASNXEIUt4h3pMdBaq/xJI5m
M+wZ2GzhVZebJJ/f4pIYOEx7Im6WO4TSGnOhb9vDi8iQHoMKs7HBqLG+EhzztMS5yiOi0Yj7A1Z6
kI4f2E+OVdmiwODcRZJkP/tOr5onew9OWdfcDIWGlHAlYXPZOqrjzNBR9Uen85qFH8URhx7yEEju
xFxeSp0VNr2sbOvG3Ar2Y6zRKLjP6opPuM/vdhjehhhfSaPah7LNvqIY4bgt4P0iAUTzH7OQT72e
tiW7MyA4vw1GBzlPQ0tLjTuLYu/TyKgMsEawksz0KAWcONr8YN+cQv0VvDkg/zRlQpROL2aeP4cs
Ooku/LcwlDQxHhvkz2CUdmE5V77W936gIgXUDHsL2Wvnfq3FyrlSwz90V7hb486Q9V2LT5TMJzsl
R61atR0lRU6hE/USUqB8ThWbU0jdApEhp4DRrOJ+VeDLNfYuYVKbS+MedNW2iVoXUAouwI4alSkC
fqWjJJH7z8xHbTN8UFMSTEsbU9HE5ZN1mVSW707xpoUiEE3kvbE5MubdBZOyj5B97CoDpQ4hyYHb
yPCHqY+cvswqu4gr0BfDdx1rz1RssSR4Y0W2j9tPZWSY2dkavMPQUPtiPUS/OOEr3+Q56X1bvZhG
9wrkaTcO+S2BamRQZYZ97veKdM3q3xgvGftfOGjtdLNwhKOguNlTduFk2qpxfxhl0BqMY6TSevap
tG3KuzW/GyRD5P5VliWfTQOftgSWB/O4UK+Qic+hBnlgSA6CSZ9ISFHSEuC4X8+Tdau11IvMHIpe
tS9NXA8zdqDErvbWNOHzLdeOc1xwVYo2u4R83M4iWUAdWDjxRpUsCkP2PNQ997uOZ888hvGXush0
Ur3XSIrhuGmdr2LKNpDYt4AcEe40z5oosHgZC5iGicPMzOHnQSzRX+aQPonJXum8yYyHGzQDRGie
58mPZX3fBcGpsNmoVoBA4RbtzWojq2QZgt+8d/wx0/1akzY5aX92VXiFRSpbVxGNyKM76OCsFwd+
hDWOW5J6ny/tT6vKf5mE6aqfbPy2J9liXQhZQMBQwZxuwwBtOp14sas/asddozzUvNiykGLVmngf
Iq/O0mMDxV1O/6XFs2qVtTTpH9p4nEhchqScjIRd2Vj8I5wxhaCErhEiMRJxtfgg6ojPvMaQwQvM
sbFsuSqjl64lg5AABynZeRMiG4NdrFSgXFnTv6g4qWQFznk27p0pIioxsjsnp2trMBLgbobUZGtH
O/+wUdTbkikwzhIQC2F2U+ZsI9PWaQuWbNkKkgl0kpIaDdphCQNjpMotWtVfnDaN4AAnMMHOrLL7
NoeHgtbbm/dFaurtZmXIPSkw58jujK0mS+vZiQ4NdX9JZiQsOPD771o5pMJwW3x6xvxtMecJZeVH
7bHAJzOSIdO1OmCy3IETMXN3UsIvJY1eFEN4RZwc2ZFxymeoeCN3fRPsCif37JBEd/yHvyoR1c0c
mm8pZCkli0dzlrWqGMAspClWQRxsu+fNTV1CgTu70jYDNr3RuutghQAVsILDwn8++gH2LEfJd3jm
fYu32ErhC1X/+ugtt8cd6QJO+5lcfgoPiaplWtAByOADJapOGA/8DS6Ao6TL+zAi2D1wrE7TJ0eY
yw1+JO98lBlR9/Ml1N4d2ZPEG2RTRn1wauXQH1vrWSfjv8K0ImpYgtXaU5nMP07HPbhkSA3ySeSQ
k5hYqflNEX8mfpWQVgYaJjnqxdvgtCeHlII13WUqrXL5WstyW0yBh9/Ty4zXgGG1eKmlcD0WJ/YM
ocUOq64CZAspDsecqjxGqXgGjfyldDWBaQIvGCf5TXtCobLyxjYpLN0OIA8+LOA421Ft/oSkfkPL
mJKR0VSEmMpmBg4LVLUkXVvFvG/JRqPHZNLFshGzcCSLDLAR4mMrET3hvM5lHFVttp3ZuxfO46EA
Sz9pED+YjHcksRMtP8l4zGw8UkPdkDdq3BQ4Lr7v4dHDk4GY/5foDhbwem8zC+FJ73gE89J59qSZ
2FrDo/5MZ/K/fLUxQ25Rx0vk58meGl5L1G0ieqsi2ITcL1mcbQYoBI7+aLMXrGtCnKgNbezJ0qEK
t3F3TDD3AqqYnW1Kl4PhNcPXMZ0qHHZh4nXyFumy7XZc1AIex8WEseK8q/XDnN/zAQcdRt1Zf8+1
X4PRiL03jatVKh5qCedXnK1ZNs64Bnn7CvlxlqBzAfL6pxCwM30yowwJQY4AyFa42S3y/hmvHxYA
HDWUc62A8TT6DaeiRmDQ+Mqn9wz1pP2FPzMnG3QA9sP2R21gF4nHu7Tg5ttvHYse4EtGdxM9oTk9
4AWwYOA+G4CsoNVmh0Anu0atucmZ1sVmtBHhcxwoQaKTBajLgOx9t7Wvkf32jas4Z5x+29b6xOlA
2laFhJY7/S5UZ8Ozsne7eHRcmFIxeDHYMSZoBp7/cROGBy3f9NIe8XyVmV6ZVDSDGx0G4GBPbIl6
pfJa6xGOOQlvDCPuT6m5mfFfOd5qA5wl0DVgcOe6X+n5qs5gja6q9kciut6+mfnGkk+Uhfn8bWeL
aRLGElSQYZNpR1EgXFavBtav/IZDIJHIrIinqHAge4XxE8f0REcDdEssFTj30k38BunEtuE2LXah
+gA9vzF2bJPJbFcffLX+oHuVITYGNSRF8B3xDPb0CUnBKl8sKQGUTd+yg1YK8gBzVo5LDVgYJHev
IM04/lmKN14reiqrPmcQcZR7Yf9bnOuWdZoa5r/vGdZPWXhq6ff2JVOf3biRmgcMl5nkDiacWZxg
LVb5P3lZhzF5MRN+Fco2+YiQJgEetkw0f5PF9ikfwp0pXYfcLxVSK6F+RUblrlkHgLpXDSwY59qP
0JiDLZcnY3YtprLaFObnqItNGUJmK/cRKkXGH+rQhiQGOklnrB0tXAuD+cRNGd8xB3Xtro/uLO/g
1SKB13wVwh1ITQ6bvibABvMCsPpwMcsHwXyuyxKbMomJkBF/tMuxXfP2dEj279VbwSIeg5P1myaH
rNR5wl0S4L7TtgE2fh3V5bVNrzwpFvEZR7sgOicVoLNl7Ymf0egY1G0CXh+52JIVQwjokac2Bzl/
U/np0uiWlr89cAOqDemKs7CA1TNFuR+pu0TsuvYmxithvD0BrlrfMEgZuMSjAbf+D0TP2NpqIImh
86NBH4l7vUKhV5d04ygOGl+6Q/GftkuUlvBmzO4BrFQ5cBVoeTKfVUJgytW+wQdJ4R6SjjKfR/sh
DWx5cHEYRRcJB1gGxZwXh4hsnXpaD4VmKyR7ZRWndrppqF8KPUOTzs9R8oLlWCPjXOUnQo+4MDcG
ARE2uA//wvmHhShx9MfoxJYGTyZI4aA+jquQZUDXqd3mqLyQ0pcnC7eAK5Zzr3o6eNsahbpQ/WvV
0I0mzG14RkJqfXlk6vBKoGCYPjXpTeCkKfVfbd5h5Whiv7C8ol/Am65NFdaGJ6XfQYJJcQNGfBw8
IKl9VcKDUt5zkk8deKbpOymOjXoEeEezcAKqWFnfE2q7xQsd3TPhE1nlb4/Mi+08w8yXSFsik4q/
lPefdWD93YFzyuJEBtr9MccORaHlaGcc060lFmQH9P0JX5xnYJidTpP1jMWWWqk0/WIAKwE7ZF8Y
/7L2w6r8IbykyYeh+XFAww1L7k5ajLBhk/+beDL1Df+qZA15GtwCIvX2LioYtORuqu+T6DgQtZP0
7YhdYVbewS10DoNc0EtsurF34NytnjQ1mpqsTr60GF+H1lNJC+GPmp8FlMJO/pZJ/rWHyTgZDlPR
yzT9iOirY38BdyeYgtLZTOoa41nEps6cUCarCpbo+Sd6uJmtSQiX9EqUkpx/xsUmV8FeFJr++xAf
6n7LRj89oStCxkCtGiA3c/zN2RVJa5iPvc7mREbK30nXIaWu54+xxl+25eUMh3WueUhWcFPxWJsh
g3Ksgb10ycNnXr1XEboy05ohn89k2OuWCC2aIQe0E35G6pfsvBYZJIPlNjqkzEmdh6O9zpAoLW+B
OkkRDMzYz/KXZn4PGUpZ0nBU48gNk9uyYyguuW6Gr5bWLHTTbDclJzPc2tkG5L4/9O/kZjFMf2QQ
5uWfWPuX1/g56NTa8K2rPggjkyKBkp4VKLv4frwx3KntZgzf5fZNUuO9rcprYn48dg4D/1F7pNg4
G53fYuADKV+jHwbk7Usyir09EOycVu1wzMsvSiDXMP7N6bvOYBVzUf6dRIGLVALE89KAMFTBf9dg
WyGqB8ZlNFWfSaIJJRyraPcaQbJRxiXc9hEOH8YweCO7LLuMOFiEdILL2yBrAD6pm18LDi4CmEAU
OZVZl1TjvmI2KNiqZlFAqF4Iur/Ey2nRRDUF/kQDCPsZmteMbyUrt+IlM9ULY4tSuhSGLym4r7SH
GU8rSz8xsdDeLfk74TnMiN4VGuAg3LfAlh+R7ZGBXdnSl4UFCMyLmrya+bZNd312dZKHHlwIDuHM
yMD8KA+zde3ugNHcYSQ0cFxyKDLflzEueSEnbwxlqTH8wnnpe4A22p/CV4OgAxz0oLZ3GatjYdyB
NOK33cyjs6rFqK86448PL0ouOruNdNNjbQAV1Qd/b3zs2SGJ+ccJzkF+C5yHrN06Y6coZ2Fem+ot
F7B7/TB/1+dTAwFf9dj+MBKKIHGQstRrpkGvyqMEp6FhUUDIuJ3LeatObmU9iupDoegMHdm1gVhK
6I1Mj9WK+BDrdriDwWWtIms/dGcbrmDS/UnDvzG8Qa7AXOWC7YbJ38PU8QbDw+2TkoskjJUmTIll
d8pueuzJzjE23vSezUd95MeUSqzQxJf21zIMBvLF44T/quZbbHYSlXTZWud0QsyFlMeO6WU91fCQ
pRvzH6e4LCbXAFl7GTjcCphmsWycNFsHq0zqZ5MolGC/Mua97LO3AD0xl5u/FPHPYfIdGdrG7A52
9WYiocge++9qUmQ0YBSEhPGQYHSwmskIGlLaFGRvSiI45E4ajNfJJUg08nqYg8lPhhznEbfGjNZ8
76J39Q3AiG4yqWCrhaFC1CTz+Fq1zOS73zm/w6Losn2DNQ69J2IbSwJ/vyL2+zMlG9GdbPPL4FJq
r2L6YqC+jqZ3fdrZgZc5lKHcE4xQpekZR4xyaDjXQoLSgaxkQxVjaeDWUnf9eJBx6CfaAReCM/4V
4Asw1reslGCMFkjyKWZ7Bko1JjKW7e7Bz04OeJFtje4fM1VX8N3jx2SBq4SheZLJgE3rXnviJouj
7bKHYkSfLlNGtMuMp6noDciziu2k+IH5CJWPnP4VD0WP/0akf3nzNZP1VCy4M3BDGPKiI/cSwOIB
pemkV1cFVHJkUi3wWMzoJm6n/ozAII0cPk3yKdBVanVTczrBSzaA7ybbpH61e/Jf1UGpuDUFFYy+
szifxBsJgon1V/MbsgAM1T3PHiPPQrtFqHX11qw/Tah7Djov/KAPRSG7svwTpJN02yX7WObFKBCL
qk1T/0sTNjmdJ92fBdn14YN8wmItI7TqwQgO2frUdkdWW6Bsj+sawFdAFd8VMEp/Snz6fXLsUT8b
H5PGauIxaIEDpum5DP4S6j4lzXxL963qquGLApHNsWHyHxueCDnboWWT+WOG/tYl4EUfLFWdeuy0
2tMuPlSaWux6Uf1qKX9qdW0diO/VqnNMv6wJtqxbbOTqW4DeQQyBCR9bXPKbyd4Wh39ioFvwv6nO
AtTwAuLCnzwTyuQM/dClox6XLqPLWIYhSaCh4rDMAPNkoMXZetBY28J+qgtk+mTy0cfNQxu/czCS
1hd+AtJWN/sDbpnJsuLs3My/YU0l0DB0XcfFZ4ahteqeYcT1zU9B0+/MgvoxdCWucFeJ7u2AvkHg
xR9eKp6Axq0xgPQGycd9aGBjiKHQuWb7p7fs89op6ntLeNhwcBC252VD85kM4npxbyrw9qFkhlz1
AMJ64zByNAa0CEgWYX6IYSnM4keZd7PqStMxYYcRHQ58S/j4Iv5NIh7Zv7L4rrCwsIdrl+q/9vwZ
fRu4I1Rpl2mfpLh8I09YVrQRfG3N8li/Yfe0pRepIshrcaMwRO7uyfA5YCbSHdxdZKNP03RhK5Zp
+gaRJCtgj5svY3WGocyxosh/jE4y6RRI+1pi1+GdNmRgSt3M5z4hcJYdawt2rxFt+7raOAmLYUGO
mOQ66A4U5ddk3Rd/hnwas2tcuxeTZBoJZnvamCFxsKeGCF1Yumdy3PNXcY6CVHPmz4xUVlP96NFh
UI6iD1yZqiTO3JgQch4Np6jayvxCaXpIwebNJ0h6vTg41VUODwHDjOBpvOCc68S7KaG3PTLoc8bk
FxFNF1PafzqOKBtrnMmiqS691z8smQNYEQ0/JaFB9B5Yf6cQgytIVPVJP9JDSDC3doAuuoZrmA8L
CGU1yp+K+ZtUNMKMaNbG8LSqn8Z41ZIdlMC12e8rXksV/N/dmM/g4J0EhfekMBIIdMqQ5SvWuHvv
1vAvif+xUCMiA6wNvlH6WM5gDvHKM0S2xqfIgBHs5Ihj3VPsdWX5Ij8Z45pZcovQZ+y4xGeTvAlo
EYyAKYcpT8dU7uhXif9Njtu3L4Y9rerxc+Z+4tOTOajTE0DoFndsyjDWvNPisVIlRVhXB2S1PStX
fViOOOdWTsQilhvGVBRdMz/M8TmQ3qLyQxp8lDQ9vUc5Ianic8gYP9xlGZ/jhhUEgCEtnKuN7gf6
1dbPg+KBYIqzWzu9MBIbYsLj3W+KuW4AzTUtuSYOyGSIWZ2ypRI31HPaHqfuV6nSbcPtDsfLndka
Wv5bDsA0JzkfI+jVz3LJoSNhavUietLY5p9W9FUp6d6svmwkVsCljJ8oJUrrWtC8EAJjcSITdS4o
rBiNL9nHukfv2+bilPR+NbOygf1srF/EZdz/A7WAq2yX5L//F20PxX6NiAzqyNduTiaz5cx1OJpM
3NPwtnou7qGkV0+eukaQ6byQ5QVfTxQRn11FyxKMb7Z84yo6sc5Xy7dOeW2ly8AxzeqUgYNmOqps
BmZTgG1w3O9Vk/1w+9jYs/lS/IDp6avfWYUgAxgPwgaeRljgOBFwAKesqs930c88/ViYAnqKybw+
qhqG1JENTMw7ewapvLI8lZu2vFp0mInxE6JVy8l/HJ3HbuvYFkS/iADDYZpKIpWzJcueEE6XOWd+
fS828AYPjdt9bYk8Z4eqVbgFn2N8iet7n21qBTnkxtOumY0KAod4ri2kCGwSt2CMzhVmA/qffNUN
KE0JTmwQNmA1q/BZ/rX+S5/uut/x08MdmFs8phoSSCu5lglg8I/AVULG77jA7Kk7Kk+2SzEvX7ub
MbMoWOh8MKcaKHZZKmSpK/7mfYVmhe4MzuwmtEBwT95iA3/kUsR7Fgk9OHJO5/al10eo9cG0JbGu
sJ5JuwNmjXoJIlVJp5wO0NK1hXzB+cVzYV3YU7bNAd7USBSW1p466Z+pncKn5OGoweZUIYthFRpB
TUhYmRc1d80JGBeBCA7uMxorq+a6W8yYREsjHnmRv5E6CxwuXMYKu5y5wyPLFIUBwUZAUJKdVYGa
MzFnIlCZ/0CtPov0nsuzqw93g9NIH8ZARtA6sOgzAMOPPDTTiuCvDHEB9yQoN8lHuP1X6o4/7P06
QIk7cM84ikGeB07vuxdbOJBgZ38J7V4M65E9AaZAweAauxLKKVSCMoEUOe8FqqTFeIysN6JJqCFW
pKuK8oF6hwCPOvnMsUQBD6oB8sfulNCBACNfazaqbo0O4dTSsp782G26KzwQqpkjebEFL1B2Y08n
DTpQbdoQdtKKGwbbgtcnGA+B+RlpX4F4r6efQbrZ/bdabJjjtqix2WraLZBxYbJn5YyoPhX1HjQe
A6YlawAGfghv3brcG7qOCwMs3VmwJdPDXYaRF6OPThqwhW3ZVO82+++w2DLAIF0VHAz/4IfySp4D
ANAs49tfx+FOnrR7izpSUWZce7XAYLNQlX0KvCb5zfHjyi6ltoJ2fGfeTYQ/vRg3wY/cHcvmlLMB
9Mo/Dedvx4CUJlxme6whEl774tl7C8rWVPzyca1bXifD+gEwEU04gPsC5fiVSwSf/qTs+/YRtVjg
+QLQ9YEVaT7qr7i6hOlpiM/Z9C0QN2hsugrsKruA4Yq518vraGMW5TaO2AmhdOn2NRoVRh8aFsNL
IW6WRWlWbVR9V9SOBzCkYZvbbfzi0gXfHVTgcoJk2XYOqKy1BWY963/1eINro7NI3pYPEXos4F8k
djHBgHudhW8NQb1J+k8M+1I+BAmflv1RjtsmtNDTY+A/y8WrzgsH2gYKetnixtiGvHN5vyGtHYzK
JY7WA6KRRIFlQcgnP4KdnCQYgnQ+YmsRlEw7ltxGBfOMfha/kZKj3rzK3a6bSElM9ymRXV7BG3eI
2VDI23Qi74braFCvvXKhnyviS4iLizH60qCDUk8aWoTYMWONiKh+KdlveLmxaYHAy6nCuZMnR+JI
LDB2EEVIxRRABEmbZ84pgywzLf+pvYMwTaUDHznk27p2SJdeNLh/IiJ8RLBEQd0QrZXyu9EhEG5e
oAmO3ymaZPa23v+3vMP712ps+hSuC26xep7+F6zJav2a6qtGtvbB8JUCd+ggDOfUki0qvxpl96Mb
3uBzuDYpLkJexroDGRXG4a/cfev6W2peDVSryN6ol5iNVe9QKrXywoqkm0FoS/bRLemjZGpMRrgi
0H2dxgwq0FrUHsDJ4IifaRMTCWyE6ZdXHfTknsCZYsxccf5RLX6gXcFJHoKdwUJmEUlHPVRvmHZ3
0KS5Lvx/Bs5LO8AN7TM+O5JIQ3yKOX3XDCsSb690/8SvOZ4VwzVUp07xL/Cp/MG4HaFWJvE6QnE8
Xin+NIYt4s2oDnXM0742Otb4Z6PaKFqPY9ppMnULdYSW0/UjDH1IuPMq3tgAIeupekOTBLFgDLUV
N+JA4l9Uc/1VIW5azvJxGWVfTbSfC5EgpV7vlUWm7vroM8rWEW0gpw8pN6N4Epqpz0q3HT9eTdmm
i62MCm5L1mYNBECzDsOLICBdW9r6gf2Q131byQVajW7CeIrusXVWiifLO4Sywjj3MqQu9GL0GHwF
ezu9VN1Nzcm0c1kfFYnmWN2FAbdm7fmIvfBm6bcK0WuA8XVqdqZ8keRTx62P8IfdjcW0To1/egUz
BUoxlON+cex9yNkRhNX2bNSnmCG7Up/D9jhC8+oYNBA0Jc9nEgGtDNHmO3bRhFvGzIZFNYPgA1Cd
QtqY/qHqBUM3iB3sPar4XYF3Ghs/LCrRixFCuCXY0MVOweKQeCqyb/e5BVTj2bRH/PZAq1jCvAqA
2WCmFkLnq71K2sU28aUxgsrFxeiuenL1qRJU9S5epf6Y+i/CjFQSKOlh8luQvM2LWQ9bpvgV/tpr
nCD/DhVvk+mAjov3cngG2a0nFY84Q4MGctuU99HjCXcKmwC6HjvyYgowNhDoSzPMklpCPYwCqr94
DLQzZ2pZZKItSLYe01frGit7aTz2NgfaoxbCnSmUFQTIhKL/N7IYuyhukv0lsnZsdOZejP9Rwx8i
bc6n6R1lAsqPw9ITtM5WjgYyd2vKw1KAfPw3j1XUccNeGMtTwufA2ZFczP4WKatRvoTiXCgHuGAU
cxFZvSxXUg05IxEQzTLSPlBFe9qq7KD5/KWWmzL0paRpUYYLRjoFj75SvJPDCX51WweHjNo6AFtQ
1eFCeG+G7ljTskYDWYcvm1NnHK969os/Xe/dCakb21EU9WpxZu1f5gHC8meaEyu09qiROJ9rro3Z
uXPKlG/4DPgu/Rbs0LH7nZRxYRvTThQkkM++3yf/ZFNDQaghPxjoJjLUEvi98b9bTLLDD/QpPP9Q
OS3vEdh7mS+I2yIAwRH9K+Yjire8iv7S/JMPlb1w5n82jOHAqFizlqCARpge1L8xZyPLTYR2VEPX
KbNsfhh0o57KtosVA64lJg87kzdMME27ggs1R44rvFDSF09mPKxJIzHxGZcb27hJDCwrdV+Wa5mX
rsazmqsbPHwx5seIYIx4HoUeJu+PQgRuNEOipZZvyhhN4wol9ihx+zF49gEktF250Xrap4dZ/Gi1
QXLAr8x8Y2AU0X/xtkG00MQ/dg5lurcypA6INHhT9wyu7AiG6we6Efo1oLgZc7+cSIidzToEX1qs
otRmuEpGDBHd8s3kF4EOrNjntmU43ZG1xU3YOewe1GdQN3vb/lSSx4wxSxS4vla0HE9BcC7ot6XU
ZlZWwlVunUo+h1W7Goq/FsGAstLMbQTweELJgKqQKOOlND0j4xkNF4AuduVmUGTqZxNRPubXoGEI
G+9CAW21+JRZT2RkbxhNc2iwG0b6oTJ3RRGyVrpXMYm5Gg2LfDfZHUdPLXjDR23JLNlPtRSvTPlc
TOinbkgD7ArH68XT3XbuM9QLCFEq3oMcvg0cTZZB/zE4ohjX7AQtYGI5XRGyW1re99B8qkzjRiiJ
JAqMvWNG77J/srHclOVfRfoLnwBzAm8PW4B/y7A4eABWttSfDOHyJaT7TRjdAjxyafcy2c94yF2M
p4VOEQkxVkou2JhiJ/6U/KtankT5tIZrPLqFte1PUXqkgQEP0ofuxP2U/8vQUuXxFi8jU84+XanT
NW0oy1tHxr0DNznesd5K6o36QHemGZvJWDf5TQxOqtDsO4PGqqBm8IzMMu++UhQpfnYnDBVH+zUz
zqypGFV2rDh22QD5duUPV2gK6rAV7VvffqoQyYMvNT55yUZjcu2Xj163mRZPSy4KRxf11hCXwXiT
gUDI9lceY0q4xSnFxODoI+Nr/C5LQUIo5Vr1b6S4LaxHUpxi0h2GrTb8pt5mNqboo7FSws04/Nn4
7lLEoPwNeG30UzbANuNsJj9HxScd+98oL8hZGAwERmvKX8lG9N3ftAS5O8mSOH+0epsF36hgQ/MW
z+3NGliBJ04DhTUfcBT9q7pv9FVxtp3nnH56HICLMDUKTLcY6L/xl+IV7ZJzZr3J/dXjs00R8Quk
+A46VrY7bHi6LbGz+F888mn1Y8NqLmKmXEG4xwT/2dCaBtgeOvJpJVAgQXIJUfmDURX5ywJZnDrw
/Kx+jdq+jW6mv8f2Fxbfkvmjs8RGMMiqX3Bc1+E6IGs+XIpoo4r7OFE4NugH3kSI3ddtPwoiGtTL
gIa4QVkizzdbS/qR2/vXEmA2JjntV4vxV6FkZQCOfoQGsU3udXDsWo4QeyV7d2YYwiwJSr2lqHMK
rF9uGm5wOg71pWu8lZ2dRkPDtv8PLdS67gtUXPWyFfYG4PqqY9Q/xTdrlqjXn2L2Sn1q5Ty2JSUu
ZnztCe7w36p9FhYUaIufn1aWZc1ipADXKGBiqqiUn6aR5TvhtMMhqwgTZFj24ccfPSVHGV4kky0q
oY45dEAGjwG9c6F8VDfVZyn8rO9JhB6ZjAheUnpOLj/RupJ8aIdPSco3XAEU8zKHSrOmaYYwUnl/
KlMkc9loJ2Pi+d5UBjwKd/wOp40aUOJPn/BUJPb2/fAtjEcAWYl4AnK6FpZ5lqSDNTznVJRxHXaO
pLsjAG6cIuI+5XtmpKPY1Pwi2k/Y/3TgSuas76Tf9+IjjbbK+PJgj9Ti6CvEeV9ohCQ8Uj2WIJRj
1jNHSFmeZxN2+q/+KLNhWaEAY4GltncNdUjBI0jTlYTOZByFcRq1XWy+UgKc8w16buQK2oMZrZeB
7F7h3KCIJQtjYaIpn3gvrTlU9ZmxJTW57SfLmXhejQz4FTsr+CeSibGAqcB7XL0JkyHc15SAf/D+
aelB1vcCYQJ26A4VYfDAE6YNT1XbZwm1KI9A6MzNdFUB6D7qvBix4Vrz1/mr5Yd6nsfVe1yUSXDT
sIGpFC4DFU7MYnH0b0N5L2KdAvbLSs9KTlztPGZdx+0OiQnm3xQYcuvvBu1T6YEXpivjW0bUDGOl
Gc8R5sU8eQXZd2Rf9XwnXn6ztIFTMkEGxiZw0jIOUFKk5IgMVT5PCstqCBYgE3zjJjczNAudVsIF
TWfsqfu+C3Yd3LiIs5YEGgVB4qysn/2Kjd+uWnkzaq4E0Cx/5ugtR3HV8QREKP7VzEmzvYQ7C2qD
WKrfqrpRaOMS7xwj/82kM31jikpbmjllP2W7Yuc9ZtQFiPhYNZxtCGQ9uaakpBL8/YK/ZH42wTWZ
ZCK/oGui4wKxRM5U26euNXZLf9pP8kHpfkvpRuxwqB74WFFgt+Max8ei+pLm/UeHdpbBH6PNlgfB
wrKmhyur/Ek9x+ipcPw/aXB68cvwOPFcHYCDptBz0eEEyk9R2gsDyU3LAEK8YnVZBswVHglXBNJz
FwOBchQZQLDHqKGhKZ6m9N6BWEj8m1VfsIkxiNS7N2DEtf+MTZMBJw1EuxlQNig9lAZccL698vkv
IxOcz0BHwsndaV9mfc9afvTk2MVH0GA9zvHE22nlPxydhvxtjStBZC4OL7V1FYm07cnjm/wd2jNc
xq57djBoB/ttoCyT1M9QLdZGch0x2jWocgN+FFIhljGjLWXG7c1yRfaYdoSbZyX76zzKHFl9NN5m
ZkOZjpheI7PMGt1iS/WaH7LBtXXsHelZhSljbkS1I92ME3xvxvtAnNgb4eH7LskLmzTWxMS5TMqF
DtAQx7w99qRjp7u4WEmG4+P9lfd4DUX+WTPIjK1HoN+t9h9Qh8K8DPkdeSKHQZkeuJKriNfYGSvK
50tb8u+waYXuQ7AtoNdVXW6y4FDyntdpugrUm0BbDlBwvoiKYDM296y5o1eHyHkoy23zxbXKOSRp
n3lz9QO6mkWigFteoQ1JzVs3XBniWxOU+luqHrmi+g9DRbX3DoJqWd5ZMbPSYIUZcoflS1xlFmmW
s9282SB6EqSvqLcuvyufaXxr2m7ZvGdsOmU+VWI/PhSLu7Ul3lCOHYVsLo5jVPZheEdBlPP7Msph
P46+17rr9GZzuEONUDvGzaqiLk+gHmW2tsd6x4P9YRxke52V5xbZfOjfvXbrKavM3CdNcwFZtgqZ
GIU+OEQAwoR9tei4VRbDa6zapWAgNbmzLn98VqaP1PqGl1lOKHvcuHK4kIrWCR+d1d2BpK4YzWQT
27XoBO8W7pzX/cF9qCtiUEJ0gwRpaUdpuuotcLH0JrfXAcimt9eT7xjgSTL85folLrijGSVVroWA
BvouyaUVC9HuEgcf3vhqkLBzIL3C4K8SiEytPWC7glhie1iVhb2WKP2kD0oEa74qsfiCR00pXGQW
O5SC+OlzJDaYYdl4p92b32+TZxCiiRUCQNkV9RHNsYRkFn3YAOAVtU2lv49wOzqUvbb9N2S7iS2G
5f328ktVR8cHBW+0HzTKYwFP00JeAh0qQIshGEIlIedqtJN0p3sYAEjxcQc7HEIMbYtkxeVeQLBD
8aswzbfI1nX66Ztxvd79KigqBkK2mbQeYmWXGYeS8nDQH328H6XNwBekjpDBFDYgub7lmJn0+Bpn
jMGVJe8eXHiN3y5o3nti/ZqGgtaEAnUX2rFgXVVdpekIzmhJU42xhFMwC1wDdAs8JTK9Pdnp+Axm
sbRwIrjEdXHkkcvYGzL2yc2/lDKLKQJko9rgCum/a/M8JCdBIlcbFRzdROVAM1a/RhMGCuP3BsVc
elSLhUnlNaKGRZpQrnnARXTS5a1P708AJU059IRywcynNj6VRxj9oOuWZCfSl7L/0qqPMvoTkI9l
wmeneQGoNs+i3NnAW4s3lRsZc3+zF8OFLxmigrBPM+mkZ19PrDgNf8kILmU6XP0WGqjOvYpgBGq5
vTFq9JyIBTcdKCyYh/Le0wnUQ42GFwU1FKc984VZcoHun/Ol4D1IBqQH3ROLyqqK77ExuUZHLMjQ
PFTjGyObO+m4kWDA+ktJ3AQ6aJE3i1GCvj8gZePPZqpg+89fx7w8TMmDHvKXiZiBoKRLaRXLHGB1
Rwg6ETetLq+Fek+rVyRVW7154s2uwg8v07mzUJua1878aEMcnMyktO4+Mo9NKKNbT1lPyAWU6NTW
/0gwdGpEdSqFASrBwR83WiTQYgeXkpTyio/fZnAImTSolxKQigJhoqA8i/XPON22+aWqjj7WgxAM
sRZljwTrv435rlRcybsk6B+11AkpwG0YOyOR3IlqMFea5c2MWsRzgKVOnOWyByhHrv0qaNSFgKvS
dsQduiV7N5lUWHSkHSQkLGHu5P0byVALvmxocKwK2djWh4bwrKS+p2RJ+JyKlu4Ovhsxs4X8u+hZ
N+J4gJdEXg76FYs99BQZ7LFYDGH864m9helJ/7AhP2rbTcRReY5FakLJBCNqOMPocfA2LUWPjoIx
i0bwlV3G61H8hoZB2aGif0G3OLrVyKrEmHC+MHFZ4azM2PKJMUS1iMMf6xQj1AGGgoEH1qb6UQGR
QlnnETpiI3Mi5F3Z8E5CzGaKbkPIXpWLI0b/g8EAcTXWMVVfqgq2fHLPhNm+wQY9IzPbCc1GgJmg
b62/FQ/eQVXHC9YVUbRNSTsZbbeeTfkPf/xrrSsGK9yVV6/iHGRzC5tMZFdb+pC8r9Q6wFlcDuOj
866J8iHKjwpoHt3BdMqyUxB9quq1IKXS54WruPXGgRUkyxXKEQgFI3ysgPOHmWGpply573iml5Hy
Jid30XxO0UuxjzVrtNF6yqh1WHlGrLr10lv6ID4XKnNqlfMx4N4iGJL9ISOXabJO6VCuA6ZeYX2c
/feFjIqr+osj6z7OKtmA+MU0/LELakb4hBldNbSERaWcZZJmrGuftIu+n28wsB7gOePmHFjFnmxR
O3hFiOVVDd2hRBZTwH+B2qBLo03CzLDDJ0bu2zJl0Kii7jOwXxS6Blhk/kL7p4yn3+64Z9TcGSTJ
Ya8Aj5tVtNEwwaRvKcWG9AYuDAW5+E9XsSKrG58TWzvkfcnitvzXAJkzeSrAlHFRQ0/XQvBVpVO2
1QZctxMiVBw6iprQQ5q50atjHwkS2uK7Uv1ExDcmRA9V1XvZ+GT+3MgF0ZtNP+y8rDiHIsarYy1k
llOlRvPajQ6J04xzPvP5R58/jLp1RtvgLsjYhRs2itW5rQLaEjLAUHeFqvNFNABhm+5fqkWnWlf+
JNRMQf+/QGXZMruUrDfNOBNUAIqGCwZeiK41CE8HfNTtKkGNwNTUsLHRuVx7QYP7jsVHBDRKDX9x
RgDVpGYK0Kdvhb5X2RwgSfXE1TNfVncQEcdtvxZ1si9fKrXNxCI5x/TamPrSjz/N7n+zFpndEtie
I9ncJRLCrtZgGBPLEkduSOXWS8HCo+mZAAPYNabE/p7GXBCblGmaYbEvnMg7EhR/rDUPtTL3hldh
XMLeZmcMGA+KXr+20dB06TIVP3n+O8kxzv8J/qBbsVmui2/UjCcpegWoz6UPi5KO+qyy3BaNL/rP
0EdYxFJ0q1Q8ZvuiAQek7eSGkCT1KPtfMvvqApWKvGRIdyk0/Tzq6TNjVUcjIrJdC+c+QY43KQSG
xgc9EHMAwlJGE2hh2zHzH7MY3Xb4B2ImxhxRIVBjHMNefybKaydJrDt5ZxnaPs5MDFc9lbvGlz2T
wYAGUJNZFbTK4aYYP+SxTch7gNfjf6mbbw3dDQm2rOp3QFs0RodDf4/UGcG6aDSGbzrhvRufxV2A
92fFS0CaT/BjjhcKZFV6jyyMRIxALFQxSfcoSkgP8iOPI0Bj1FpwcucoJyYAXnpI+zdbjTHmUZoj
RFFXOU9TzZeghK/S4joh1rzPEMpakELdKPlG/Oy3t664ihJwH79zsrSQA2CRWzQmVni02oKNOfPI
labA1F/19gs5QZRpK42N6Nr3HpYEMFBdyZzfktW5YLYXEcMtGCoBywqOrNhaZVCogm2sbAPdAHn8
HDzEZxA62VqxjvkVPOslfoTcrF0diyRJnPxNI7R+Jn9DfLcNus+eT+uO+rXi/5XeRsgXedyn1W74
l4Lrs0ZpWSIXmXtZtmxKfSGnEvUHOVeHPEODfpkmJB3s1TwkNSeapqjbKBiGOgZ/Q8jUoDnF/a/Q
S0DEGAf2pkpYtMJP+5MX7KVnZllCxdq7FUMtkQ4g4lbgIzFDmbq58DFPJfLkmFa3jhXqKfKCUxiD
qClrZ4Sj72EPmCkinb5B/pYiDfTlfGuqjxDp/pDkq/m/kjJMyRt8TNG9gRDor8vmOLY7yWKetE0f
mfTe+t+zx4D/lQi6NKfydim8rBoszPQmhS5STp/dj8YjcMWnYxU3M0Q7CdK8Ir9RmVeAILU0IFcq
Vo4RORKhe1fMnUcPtUrO/mNkHB3T8WZ+eZrieaELy7QeZRc1lBtguU/wHpBd9zXSBDRdu23sBJc6
syaFYWyQbHmnyODUmVSWFz9v14guEx4Nnyy9PVPcUaznMALgcURQ9QB0zpiWAs3NCOqQXZK87Hib
DI6RXBLiEv0DDQSJDrMQGaO4b21QTrBn6lvCVi00mcwwh5XO4L4BqvnWFmt4L3q8htaEbWRkAVNs
RtVVNXQbTwmX+10tz7m6LPD2ZMTHeFEMs+fOFdpOqCK++Xu6OvqQ2b76sjuwaGEHjO8FZYZN1HOt
fee4SIvmbLTbKrs3aAKGv5pauyq5jOp3ktsWdIvkDCT6HJXx0zFhH6qJ24KIjiY/Jizyaw5s2fwf
LTpqH5N8rmv2FOpa9e0D3TQTOsFZMQVrIcJVWU1r9Oq4G7RBQiHzVGmB4uh9jDo3r65+whbJ3xYE
asVsZyH1prK3HnQqh7OvYtnvuUoGpjp4XZubzNpZkE3MB6jygQlCOtmMp4yLH0X3bwJvW8MHx/FO
Hs6pG5xGv5eI/BvrackV5fcl9g9NeDSpA1XJpsA+BNrZbi66yXpF3tvZczCT1UgnbRQfmgJhVSZZ
G3MrTsgyB62Y+O4MXRmSY6pdK+1fwFpCUp7FTLLvdzaWRz39Em3KDC5DwH0km5mc60ijE+NP1ERe
FV9pQUIbTAbKpZMlXxPi2LBvh+95vCG2iCkMQt7NGBU7pnSKd8nRQyTYqSTz1+aQGGkmq/peta4G
VhgHCCBzFDdQxcA3vkWm29b+Kgvie05om3IZwmMwfSAaCO15ot7oFUFkYuWbRJTar3a8+vqppAqH
Ie9O2QYWC2YmTcehh1R1Vuh5+NZTAuTfJ2YcLS8eM3W81D5BqrEjGY2LerODRBAyBfcyimO8W6jM
FBXJBxxr9Z8CmibqLdyba6XYhgHbed/fyeEl6H9iVP9qoVJSRGtLZ4MgvTcc5AqWVsOfvZxIAWb+
NJuPNjrLCYWvi9Ns24WnybtZ1d2MkahkqH7AguZnBmZQk1F40s42rLi/fTHPkWCmI/H4C9VVQiaS
9270xy5DOoQgSLcBiqFUj8RNetm2sbL9j4jMzpJ3RUhLdFpksRkC2+ayZOGXsaUINqm5M6Hu5oq6
9yUW2DqNBe92dLWUtxhkAxQdt5EmAp0bN6mBdlUKM2QAkwjwTAazilaty6hixfZr0Qjh0l+YiBb4
ruMGDyofeIWrBDMDdxKaWwfQjoFG1fgQ4HvCYesZu9J7H4a9KKU/9uf3rM5YRRv47LlESH2QCUH1
OQpIUtsYlsf5Av0rRwYv8Uur+LXlbRD/KuFHywptMMdt2++yqqcJ7VySNdedyl6CWj7Ed9EzGCwI
nMhTiNxtWn9GUoj5yV4l4aWwLWiDuok0nQmVYnQbS7W389NbfNbMBognR6tcMB2bHrJF4y13RFOn
7xO7YTX+ahHWFFh4UlQwIqPeQIqReCjeCvvP6o7R0LIlxMSmBKxwbAdx51fIGM5TgkOjoSvzGfB5
kH+r7jg1I8oSgPxMxFuMFb5OWBlgGs/mptKGet8b/3erBP/Ri/mesTLpB1sCtKSsQlyPj6Ye6nWJ
/sRQ8alz83bseSm7YlG/MphJ+AOGrUUGmqoIsAQ4OgZ+jMlYJKJaF9PTYM5Luey/TchibKKAFBXO
NSUi8saIOb6m4oLjSUu0eocAZmXWxiac4CFBtisbE730PBt5hBOY7sB0fJ3sUPzfareq5Ls+BA5p
hLTyz4HHX2U62JEJR/JZY/xBYADWER6zmODziG1NmvX/MMExTqu9e+Clq2Iw3DFPsJ+YIyHS2qeO
ozVhE2XdpZyZbLLusZqmHB4xinvPh42J06cZmD+CN9YQ/IcWr7a5pR2jOmftinHF42PGDLc0G46i
unpJaNIqrOGttzPbb+4tH/FLjoEhyYhqM+VnyP4LKBquCtOZSHtHa+4RWiuJ4ppNGinS5TvO2nRs
fkoDsv+QQzPIsScRKIgoMg69ldR8jTKgDaEdfN7OzJrVwz5J9/gG9ZTOENMDj2xZ9m7QMJ9nVxFx
nXc8NHmFR9zfNszQ++YrbS+kBJ1JD1+Sf70wMX3byKz0ajxlxnOGLMj2IUFH0E8ept12aSUI3ZoY
1pNNuIRA6uHbwclgu2GWP/zBa5trW3n67HIMncynqtRtiKGz8/GB0YC1TjaTjJ0QoZGnMLLEiRxX
9t5K9zL4MqO0120SnsuOWVsqfVrVqC46gLXmV8B61MeLmTLAirSlBrJWihDVZ7kbY0q3u42RHToU
FUO61aJ2ZfEqy9PGR7c95kcJ6YjN8E4F45z1PwWd+4jGRulwegMH5zLndxdOq55h77lThcGXFAYT
2nOVgL7O7w2cd2/+eAf+ihhluj4i4Bhb5OOnAkE6ceWLyJZ3kZwSIhMtMzXdJRPTFbSi6Kfy9sHH
sCXYDsYVlwnqAk3x11J6IPOG8Roc86KcsMTMRM52FSbKoayCczXi/sEm00LpNIxmo/RMf/WMkre6
kAa5UWc7r5rcUnPYFBhEBKLGnMWt2twMrkdbodnt6O7LoCBbTCKN/l86JuOiartzGBB9CUPOlm1a
uDXMopVdpys6i7WkUSXRiXrsi6itupb1WEAlqT88rIVezSkaWt1KKbUD/f9bHDCttyA7HFvI1BRR
KxvxQ9YWS402VcJSkBJ9M7aQa2G6GRpI2MZaSRrMdgxXQJda+NaaJm0lOt+WA+Sp9etWtb97mlSP
ZzkSyr+J3Rh3B9tWsbRUfcXOHPPNUsbCnWu0B1r8ivTiGdBkKix2m1RlZtG5DVYclJeLrvsz4fdN
JYVzUEKLYK7vG2elj1YDsu8EoQ4EZ3d2ZjPHczW/Z/dJ/aCsm3TX5oajR28mY32JuMVk/NVDyLza
z1ii+/jSLXA0LcRrLTraqJolM3kMxvAxSkeEfYOK9tFKiHGDINmtM7l4kiiCrL3vcTIK/ycf433n
27M+dpUVxZthvjW5DhmnBoyd+5AwYPw0V7t6mNbR1HLkW592RfbVgOfQh9PdWNei6a86Ym+PK7vm
HtbQ2rXPGo0VYSgxrOv00ZvmPvTtTarVyAI41dLxHEj271iGkPOQJg9IYqoA5+K9tTFr5tS9wJ1I
AVZ15JLqbKW6553EbFvfhY256SOPTTrKhhJ0HCkPmHdR5jc49ULaHvELq3WZR7Sus6iB6xEOtdAj
OtyXqr1iplNq/N2ajNoj/Y8gWbonBbANy04fU19Yb+KR4LwmIHs1on84Kzz3bQt8AXdH7n9NiHk9
vx3Z0FT4y0EjBcVNzbDcSPoKxQh+/iz7YVY+lARDpr+Vbf3Y4SzhIrBF6VeCZSKrAva1tpMzXBux
sPU1imocaEYrETJybs2K73ojofbVeHk0xhR5n92SOdjTo1wjVK/rnwVHZdlxBp9ZY8qs3wLtDlK+
tA+FTuVSPWzcQRHdS7DXWoQxhAHkgvnzR4Q9XPM94kfog9l+h63POuxom/NWe9YX9aie/8byuxIg
Vf1LGiMG7rECc17PsRj5CKa6BQ9CEJDCpG4wXTj3tPsRnS8QjTK0nF7V7hJ8jAkBFYzuVce2NsWv
ZnAveylITy/cTGyzg3n5y4NR851VIP3kUH54mAJaVYaq3iPsFZsoA41dmocpjHbwCskUm19ugrzB
vp7TmuAPj6MyQlMvcOz5NogzrhLb71xlltgiymHPrv3VWrvAMVralTPl1kcXDynjLHNN5UfqW8yS
FXIneWcGnGk0qrZ+HQKGBQx+JxNVEA+jilF2CG4123X+RZ7Lb3tQtmEDB5znmokshvmdBYGoagCc
yy9BX1irqx61t14SlJ3BzrlX5JDUWA0LjEhl08G9NBdF9j3puFoZ79aajduNULSidg28C2YKXd/a
RTgQFdZDQ1q6FZ5oOf2Po/NYjhSJougXEZF42Kq8VxmZ1oaQxdsEEvj6OcxuImZGra6CzGfuPbfZ
jXZCyxqvNBbblXHIxmsQtgdJdnLeiJOJPcMqs0Vun4Is38bkoUPm+zD7dp97JhCMjhzUfTqHztm3
ShisAtGlMqAx+vxPY6uYCo2bBxp6PscIHyTvWW0j8kKOZOCIUYwd49TaqrDYNT36eXPc5EgmyYxZ
pdR7DpJGw4s3lYSs1dQfY+++Zc6ISOu7ZAKpA651A2ORtP9yMvQSm/Uzh1XmtzeyyZcmW++uMVh7
TmeAbk8xA4pawEJQ5XlWxacA9koGDuDqbhA/CMF5eDZNcss2sdWXXKYkBJsHw+vWYAWa8nkwujlz
5GcOSh6oZxtxG5LuWafmKSaXoq7dNL6zI3r7ycrqlzZS9BVvePdAr2Yrl6qlrOuVbvW7keLEbwPI
aa+z1EyjKvTIVjSo7npsa2kV7pQzHizhbaq+2NRz1wOzjnKehBjyAzzeDnbkRBEnINaLVLzTbaFK
EesEYaFQ8SMOX8Ncv9g+MmBmeu1IwtI1QwtQUx/m4y0QxOTgocLnuvM1cGecXSMHWoLrrwiMVwOb
LfuJuCPok32ZQe4rSX7rIi3Xwf+8UHtF0cuL3m+sCoVFQFbuVF4SBltWs/J4xSrts8ufLScBGs2W
ijBTFQMGwRk4inMtGQc2+d+QTuuKZqnVg4MfxRsvKy6qKfY1cAaPjzvkgKjAHBXNO4pTuoH2xoef
oJGyEM313XSzymNvUYJ4MbtriioNCpknqRUL/9yGwSlw04vbectsoG8j/rDG7Mq2J0mbzVCb64R4
wsxI1haiVT8Va0N392EMRo02WDAQ0LlJMMG7wjgBmy3lw6KQ8F+SGPto4CAhIsehoulp+DV/WOZ4
RrxQ+PAlsi1WiIuhLi8Kp2YIkKcISGtgaxhYrAYoil22GzuH5UFVDWgF8e/TrgtXEFdSbgq599Cz
ZpisKphZNm53IB9QjjcBXBrHhcdSvEU0qHGTctUzKuJ+Kqr04JFK5TbhiUISRV1wjjG7WH2ximL2
VVq41Ud3K9tqVVGXA9pHritvbaC9NLhvW7YCAwboiVHJmHMWB92KRb/qmYWICM6cvgrgp4hC8Q6z
lV2Z/BsiwRaumW0ji7mKCvYVWUeOA6mJX8qxsJK9Oi35DUg/+QxSnXcE312FjtzDjGp9B/UH8YFB
8qYzcShCsfRBMRTApfxyS2W0iYPpzXfItooUd2e+DLF62+ZXAygsYpuvxCMvlqlA5wefsLfqhZoo
DgPnebI1RgTE0tjAf1BwzFoRd2TIVYDjMgER+2rdMXgN+vBfS6xmmqNrzBteBaTOsCEC4B8Nwgrk
BltrQsieUYrh17GS7GA7/o9pfaUlVXWo3X3TOSl92ChzwJyur0ZK/yHSHppPKEXbntrgrxt/8njZ
cjkm4Vwf6QfX12CgfUj7JZn8VSh+lfOr2cFN0F/M83pZ/5mOWoTIJIZMMI8197VHn5M1KxB8SxOn
iWBOkPNXNcyrAZd8yNkc006mHBHYeDV2uFDdgOx16OIk9GH2fVh/rBqoJtKkZtrSDD2cyMcQhnWX
KbH0Mzr5YJlKoBWemt5d5E49ptFOj08jTpgqGjaRxmCztva62e6qLDrY7FWH5sWS525g8yMYAwaB
hSObNSp2BwfSEB6rMw68rS40pBv+FVYgjG3MlZTiKBq2udUfQ3bHXopnIcY4a3iYiQryUYKdi9ZD
F0hGu4L/KZOrJms+p3HYuUxWvL7eOBOaNLfjuuDTHslVAIQADP049vWr62X7xJuuocEMzY13Fjbw
EgJzL5hXTvGhRzctRnJVHZAMTrqBw7wZhrfQGx8UfUxIxSr1odWaSCGsEg5EbBfoFzIc6N7ehzUj
ML+HWDC7gOyMsgGzODAIClGlspxFkGykOtB7eRudc0fPnBHJK4LiT0JNfyoT8xqy5OsILpFMOrOp
3hSVeE6ROHS+sRjS7zh8YUu+cTXsEpAdZd2g/p13D7BmegeanHlo+K81iXUUnBhrzkPLysXijFCI
fNUAZSXSkZSnZ1nFD1768zhFb56dck8YTrEY9FedqbxRvzJs2rol4FUEURU7qhyxllb/lAT+kNy8
Bdz7O1Yb+NvrCJFf1P6jE6R6DZ8o9DEWITO9qIhS23RQxBSgjPDU4jLKoN0n7qHUv+tw13A38swd
7NF76ESvN8Ch84FPYI4ypEsIpunQ+8NPmzKwx96Wks0SkUmph5yS4HtH6hbP/mireFOyGR5LnK0D
iyX9aY7DkS63EXq+KKl/ioHsToemK5PZesR3IBhS9xH1CMePB0xOd/4U4yNtDE8BXIQG0kEV63eh
zxRPWmqgcbZ1R5aLpzRdGGDm247uFC2BjT44ET82gq9QCKyWNdYO+KuW+TyIZjNPYQvD6TaE285u
LLB1IeyLx9C+Cby1MTygYNzrNfWu4LKvYLew2TxGvKl1bb+SDPKCiPMatHhznHw+tGNoevGRRufZ
TWDhsfhrzaVLoaoR2sOK7EkXzK0MRgYFw80gMjdC008D53E8golU7l9czCtcfpiNBcJi7Qws41/I
TGBA2NfY6Nsh74zaesjLW+0zX4rGXcL61cfEmyfFPrTYzLUNu+Z80RINJnEcaE69y3WS+fCYjore
OnK/jUK9Nhw3uWZQcFno30z3NasROFJfl2k4s15YgNUHM7wVcE6KsH/OJmvlyeg9BOroldlhyOWt
Z2MgxmynNTxtc/5DjV7GTF/4MXfpftbTcIoal4FQtQCwvyoVr2pL5BQ8PmMYV4rtvzEbhFzvzYpo
XIdqXwCKqDPkKab/22Z2jGa1A7bj3oggjPG06UH+2nDcEEWAoDyejlYK1o/PsAwFwV/FqlL+qcMr
Jqb+EVF4TyO+qRT8TwUkr1zzyuzcIcS30E4bcuop2Jl+645YC/O1tajg9BD/QcYD4Uj0ckYj3pLm
itHMT51dpUr06pSEmZ5dSHF4ttRXlb2qfjrUFudjbR99U3D3fM1hLjZQvspa6gOWP7DOovUP0zDu
3KoGJufrK9UyVoqw7Ie9T1YAOkXRQiXKzy2UBT/zsT1QNtf13SgQtBTxRhCxJ1OkER7z07Y7mK7D
FRKSZNJRqNE02ChWg754VKOzdQSCXwcAUW3vo/xVBEhR5hQRohA617+X4JJqNeIhmBd9DRZEJlIo
uELTXqfGSU3Oa9i0W2ma5z72NiY7R7uIFrqo9rU7rK2mPeRtiQwIiRkjy786yA+q5jmcL0El8Q5n
a4tQK3NkIeI6a1U1ryr9DPOvqQVuUpdrAN8cQ2yZin5tTuE+F2oXp9NzUFUrH90zWyAm3+nCmrB9
4Ww2p6PJDCzo3BUXM/qmHLYRMZf6R+sTpO4vPeiktXDPhmRPkopth1wlz05xwGUS9uT3/vBQYOgh
PQ+K8TDRQkFnJMqdO9g+hwmYSkjufWjvlA9LkSVMCTGk1l20OYwNx9TgjFU3j52/IpsliuONQdYS
ZgnLnbuG2eUKa7q45FHFSoQFYESarSgV7jL/BJKm7ctrgHiQu/Y+ym6pCuwEdshuhNK3ARg0aV85
XamBDNMK62MWeZskcb5DhWZDyK1uTRyIKy+5zz1IIuQ7/RZrhIxlW4eS5KNCGTcg9p6E2ldxg8T4
N2xR5Lt4NWcpQov2Ra/6Sy6wp+jiYrrexm4qnFzDfrBB7qcRSRBsvzVXPzV+sAtMd2X38qbpDsY5
yB1MVN0xxJB2drSzmLxNp4O1+1fo/SqrOExRKmZMDHsdS225DSVKWEpuu26+cvXRIJEu/E+b0XZX
Tg9/Yr3tlhvC40hxzrKPlBs5ikdMOUN0iBQD2qT9cpzoXrF+X2ZOh8UnYAFv6Wq2IaUYoIX96vYX
rypOoZ8uhvzuzpZ6TIlefBR1ts9xCPdsgIAgMGHjXVOK89G5z6STAs5fmmzL+j2bkoPbXi0IMnE6
njB7bGo8Db4zXLJkwtKJEwDRuGkpTN9ykQyUfzNYQHn/KiQDZqce45gfXGXcDWK2RFi9WhEzssFZ
teiBnkYBTxCoq6NQQ1JYBnY+O/6nWxRNwDTym+7WaBmrX60OWPYp5kTJty5Lyj/FQ9d1NticZHhH
ZUcaUshcSMYeww6rCYihCjZJTJASaZYu8IqySjcCLcpUn+uxuJo6GVeoT4okf/YNOATuKQ1j8FUy
J/4u1ShGrGMV/4SFSzeLqC9iS1Pb2ZoJ3n7AIdmXgFxq/S3KmWKOclYbA8GAeGulxMCz2rCHn85i
mg6tbiWCbi9Gh+lPtUnHEEM8IPDWONUSv5BfLgMVGuhoqNIm/xQV/c1CApxwtGmiPYeec63S+OyK
cW2k9lYVHfdnh8PCJb7mYpcvU/CsjZQzg3tpPR3rPy6CvLompXkYI7nzcG9NaIyloT1rnotVksEw
UZdm311SiNNNBJPfn/zdGCJrNAFbzzNnshdSDQsm3ZTWdKcQsnI80wKB5EGM5qLOD+kgFk3/7mft
JrS5IqHHKbdZtKQixhxD/HksmRBxR9lhNqLXlYDsa2yoz2fEt87RFW7SLt/Zmn3WuKxVGPLUk3QO
RirOAUqSEWQPdIazXp1LPjHR8woGk2glhokCL7IXMp+15GjnzITxYouZnQNcD3e1+BkJjTDYq2WJ
2PlQUFKAxfBnSO82d50xbmuNH5kbmCzQn9nwLwIXYO8Ygf5S18j1wmspuz9EeFsZ2y9RHUumC/Ri
mHLRpyoUjlB7O6N89eZY7wSxZoeMKpn7YNxLra8uVH5oLTCX2T5nFx/rZ0afJme3i8ZeI9OtD0Nr
j30QPLRS/nKUXMbGPo9J+We5qIIKtJmCXtGZIEil7E1LIuJ7zzcY9BgMKzv6xpwbApQqaFt34t72
YpMXuvsqZwG2zLE/GoFz6NIKwK6HczGqoxcGycuwDPFmAQt+4k576iqMQ/FHr783472upk0fpOzp
CEpV5W6ObqKnfDLNaO26428bNpx6lKp1UxPpCRVdL6iOuU96SOiQyNHASHrAKSZsJsl3epU9GvfN
MHliGooH03IBKsNHCqAyuUhEBklCraJz1Ty24XHj3VINUJ6R7HvOqhG2g6vCg5WZ55zAHTBNFmp2
fvMYEF8f1v/Gyni1fOKwafe13N1lrQWCBHZloNub3NO2DDAX1NhbGypV4omNRiHMeG+tDPVICmNe
7+FgwNDFiatlch8nIwsMh2FTsWxD9plZe5cs+NYRb36h1HrkKA2RHozSOkuA+K1bfnat2usOrXZu
L6esOuVw80yWv4X2F5SPlCg8xrP4tDHpGAUxvxMCH2KPaL4YGOLmt1B7ai3YRtycRYKjs0oeHTk+
dlkS1lrs00htvfpLUed3clr0/d2htqFbwVmO8K1NbxX+LTypgGhevXJ4Lye0QIrIc/tO1/uvxNMX
68bGxJqsZRXTHgn3GHdPCFeS+1qbgQp0WH18DFukZMks/FgqQJ2BRR6Y0x5lWN3SRN2dQr9pBdTh
yQRKAu5ROI8hU5922G2rcethj6wbbVl11IA26Rta8K+SzmJiN+sxcBAKsydjqmTUkSWMfNOtzrQh
+4k1j1ik2Scg4h+CyG/9iP+8070XVfUfEm7ZUyRnQLp+gMVJqxTCNZoK84Zw9uYmSOK1AUefTYmi
o1erTAd8lYd7S3zUOKQzPsAcP2ypDzDfJjw4dfUsnXSvk25kuME3BPgji3i4v+HNxxzSWXybhbrW
pvtcm8StkGlkIKpGIXLlYhiYZDHR0lC+xvklt8ubzlwvGaXGpDzYWE15sAvSPivawxJpNDITW/M/
GhNttRAPrdVPnomDTYUtAUfxxkQTM5nW2Sq8TRglG+kjJUKuYysqrcR4APGHZASbjInNeRBMNguH
w6GL2H2ImBoC5o0hm3tSW2tdeC9lTWPTpsO66UJqRAtVGVkruf3howjA2/UbU54QP3J1usjBRDvi
foa5nie6Ta2AhCXUCHsPAFSHc+5QF4s5eRvaCLUR7V/ZvugyfLb8/q5oQhlogl40AMMNJTJ2yGl8
9hsJpKllcEcvfMkRgog0Yoopjz5fdaXl09PgE4jnhSXdYbbR23blUNPKRLsytSAisIctjBVwVG+l
pGfGGN7T4MdGD2SJsi+1ORTbJKJnUW/0mr90qPiEUJjVFcOxGmI+Cnkmj8zoXeu1Zl2R4bvMBvlj
9Ow+DXJU6mkxZCjJw+FosOvU4Bfz4dAs57sxGtZO4a+EZeMxdFeR7xFMDawCyqxOu4JIejlBANA6
Y+ng/XGhvFpIVRzGXV3s3lWf9cvcm2PB0KpU/ntpgguk7HCkZP/UfHLDOos88nadXtNf4BSPBz/B
vz4jqWmLZ5C2DMW9z9DsVs4ZJx7htwF+shIwxp/sYGQV70VbUbKZx8YaD7JyDpWczlWeXfM+3QQ5
3DGjsXax+YhgAZktQliHwQUSdItt7GJsDAQKruFsmYw8y8hclPOc0a9OLLx/swoMrgt2q4xJhsun
7oSSE419npzrCIR6QQBApnnsqRC+lpydq0lad5dzNgpKZJUVnlEsyRju8gRCVYkaOnGbg9a0176U
Z4Lu1hWlBNAo873KkEtUSceGXksXZePhx3Xgaxirsq/pU83i7iimraq6MBU743fBKKC/NkYn0GRx
rLsdvVOZOPSS+WdrOhUZFx77WlHvba1/K8fiy0/UciqcQ2vGN0bczJTAs5AwCdw3XON+/+591vZt
TRij5DXErM0/uBARbLd8N6ppH3bpbxHmhJlphxRtul05PArx1eqR/vMvWV4wkWplsNZdRkV5eLAp
iRIPWWKtsYCIGL5LfIkckMSMGFDdJrKCZcrCSWBJCyNKWo9SrMSVrdfBV5cXR/T924Ycg9BEDmtE
vyJVz5UB+LfUpo2eomD2R+sRecZnb4PPTJBzjZRpUe+iUqSSBjU+NsxjyJFyJ8d/GjomnQWsmMLu
kqUnpp0yFRHUmMpsyaLBh0+MnyfAqla3xdkIqpMz5H+p25P1DT62DKtVarQE+9n1ulDEi2nJPieW
mOum3FOn4mpA+qF7u4Kexmn+ZWgD5RReGgHf2oWExXxLz0itz/yF5SaPOhUbgn4p8KE9W6R117J5
sDpcGTC8CVfClRSJ55xd4mR1S01HHqQ7Z0NQX5YjlhKj3vHhISLTVmp2RqWdXDNeOqjJOAcxchkK
1qboT4Yw72XMgZ8Xpyj113kh/lINXU+NGshzCFk3ZIgrvFr70AyR3OAV1dmtUaMoDx2Ri0aVaZaB
iC272gjLnkb2obnLoo1pHgJEvPfT9BhcyIEy1DDiC289UV0PCKX0JD64LuuolM2f0GsExcM9btpz
4t91I9uFoj/EsfVNXtiqdJJDJbiQa3EyWlbfJkFWLvo44JRhFSwGr/oX+dGjDkdUafYx9dnTjyzU
ib1FcwKgAHG4Vbzn7vSYP6pSAX8T5ZrXAHss1h7WVimjyzAcMNqGf00AaKHSykun9ZcIk6Xmc0Uk
5smG4pz00yaJfDoYA9NL9NeX4LYNyzQx+A3UbGhxovI8aPZDssfSOpYlBs7CwYM8gobiqcwyZt0e
fVJvoEeg0AK9ZhxGXWzMDsXQSACcxU0Stfa1G1OuKWApg7gR0vtU9PaSvfnWyUhpo05+KojqLPQO
YDpVDAryvtPfAh+BPvtkIqp9vHa4lSAN505zFjaDjRKzW2DT3w7U6ZiuiVJs7WVUYUYZ4/woBUbo
1kad1/YYIYtZACuj/eS5L3lCoB0WzdnjhEhlJ3H4NEJ/r/Xh0TmzcqUMNsKfVr3qP1xH48+ONq4b
nTN4u+gW9WWDqwtez03rWL5Lx7oXQb1tJ/hberh3Onmd+NxLG1VKDgw6siIkGt+eDfoqHu+26VF3
GQWLveylqxi5Oj4lm7pkvuQELK4dvZoDGM4MinsXJg/hRPuxm17ySWMRhf+mSu852ITSAn7B6pot
DCNlsHUC4D1xc9g5ATBgHVHhjmBCGlxYMuiz+puN3Z+ua+2FM9W93HqJvTJVdrIJjTZ8oHmi8z88
ehCNQz7qbB8CHCrNQX1L740z410PurvuMSAmIMTW79bkLOKSLlxptw4o0khpajvN1cPB5BTGuzP6
zxEjt5xQ8JouBQXAzmiuYGaxTzQr03pJwadw9cCpYl2ENtAYtfM0IKboeWKq3H2JWR45WFMcq/5F
ovUWuQm+zRdbGVdcOr8mJ3EZ39lWn+vE3tkDXP/4n53xfiIHKW1u3hpysKWOeo7+JS7kQTeHEyGG
uEtfLD1jwxmjL0ud7pi4c8wLKvEwJk+A9DJfMGy3EIGW41cdsAHC22pCa9EwBbIBfh5GHirXWQzl
q2ZLXHcZvTS4uNrY9UawC7WfEj5g25bb0QGKbnSSYhUKxCT5dltYbb33UpfvQ8pHFI6vcY86mimp
DoilzEhQxlw6WAy2yoicEYKbRm7xbsJR5+fQieCFpAUgDFDR865h+hcnyD0C59fWOSsLAFYpqEAC
BQGjexZuMPHZ0A0rPO6pGomd7o5lCmq89U8YHs+Bcj5MroVKGe9eXTw1cByUl7yMukVa+7dqyhc3
BHCtWliZyIHZFelFv9HwObnxUZ96HEhYyUwfBUSalcxMs32pa4yo/JkutqoIxvIyAkEcwmGG5JQI
kBFaI7aa04FaZJURExQ6BJCgJipVuNSXpEGNZnvxVYXybIdISPXOJh25I5qTHTw7GFQtGyOWhxh3
rWt9T/OyxXEu+Daoz77qwflJvfYylfOYGoVBFtk+HRFep5p5ilLfI+LmySXiPNasa+U1bNPHZQAZ
wmRNAmNasns18Qa1dfwjqwKpJF+5341nUjfWA3I1pv27Eel1G5OcwCMiWu8NVPy71pCLhS+sRN6Z
2/7C70GqFpL7Ih+d49SjtW0L9oqMC1IGxssogQBndRURAIqIv2oAMZ3mMWdhAe4GbrumfWXhiOzQ
D7bu2G1F3B58waFsaCRH59Nw0YYM1JGkSsu/Nc8Rx6JiW+YojMBlgVY0DfnBvS/JG6ywbQg5vbfC
vDWZ3FUd7lmD4raRfxg2blHFipV5OyFPPjqerOmJYCh9pCz9BjsofqnM+LVGzGqjq300qOEp/5z8
aX4wPHoc1A5IFgZAIkXPYFM3mR1wRN6mQhIZ6B4RlOA9iOJLM+PE9Jrtl1Bnq69uZseYnZEAWIf2
oAaoISo39tw09CgjAmrlsGNQRnoGOOYCjwDbPuXTl1ZWF6PwblXCUL6u+Z1R/l2TvDoaYbG1KoKt
XXm17GivkaNut+mrBMegsBHlxKwhC/D/2UzCGsp1qTRgXzE9smdBBc4cB5sZrnty/eaYBh3em9ny
uSc1ZIBRVLspQ4CuuSWSfPMUi/zuh/Wnj0JeuQJDhImfDgSXA7yLKC3HJDc4i2kw9OwHBPFySv88
yVeqeXvgZLdBFZ9MDp4JgdgmGRdzn3zDQzLXnWshNQPqx/6IsTZ3ic+SIs7sXcLF/aT8TwtAsw2l
oMGg5drVj2Pp71067ZlCXu2h2oRt9Ki8ae0bA2mqGrOusPewpoX7NBNUQxoudfBUBIksgqR92LW8
m3Z+qUsAlFSqKFIILEY1lkzEsGMIGNB6+FydqWF9JH24rDP7njSonkeqhBEkVJIqVHWoUged3DyP
3EMde6hn1A8j9l8yAzK1V/kPS5gvxDv8KsYcg/SgpkKKcKMdAI+jM/YwzLxu39hiN/Dih1l+DKvm
xFpq5Qk8rq52VoG38HSc56LdBjHMu4Szm6IaOyottGO9Zxagk3YkGI0Dvgpyhs82Jm70droTQ8NL
sEyb0A+Diix2LdimZXQwRHoZDf0tLYiGk/qa6ANoVDMKEYSr6TIBdpAYVH1z9jtMqqADYz1ZKvei
w0IcmP3YxhzCIJpr55cbrvt1NDi7xtwr29aBjGTWydGhtRXRM7HR46Inp6oturUxZORpMdFElaqP
6M9s1LdqaMiTGJP1aNqEz8jVkNVHM2XlzV+TdNboucvgWAamWGH8TInvgm9pDHPXULBGqLRu7r4y
AFjdZVIgYGZ1QNF0b05tf46qfTNR94x6cmwkyGLfiRAeCaomcpFtur+lMULuS7Vp3zf6zU6mXaGT
ujPqKG1k2hCRaX/3nXdum+4x6OBXZSH+jUVgQ9IDRqRQlDolXi9fphylFUrvIS63spjWTcmi1ojz
LX0Yc7vGmZZ5FL20noHLjaPdgM0QDC/JmL2YkgwR9vMcPp42E2Y4nXSJmE8lNGEwfi8xZfhaV/56
4vRxNItrH4QTg4hyVWIoeJJ6+lWGzvf/Y31jeo9NQmLDSfsLfedRCV+uSg0vKbmXOy8bDuTyndJ4
+vREgKpl8l68HHN620R7AlU3w2i9ctXhehrAmpWR+9Z540c1hVeGevj/EH1GdGbIKLs7XKMAaGmw
7IpigDwP4UhgUS7N6mY5+YuW99zf4/Cht262nXPlnRpZY9hwdCpv7qITRBztwPQKRjE7Foa2eZpj
RxQV6riZU1dMi8oIVq2lHmWeYBNPoEL0LRsmq8A6GOXmjep3TpSr7rljs6FFuCTNQ6y8t37EzBik
qZpD1DjJWv3eyJavLIIaVoXFyUm9s5Upe0HpQCjHoFhLjDhigGjmdQ2miT+W+SuD7drUb5FfNEfl
gRPnT/5WJlvc2nNenZ5NpK6oVFt6+ifNL19zaBO+gh0gBz4AoWnNWieH1U8zYo9V+6PlGK8VXhdQ
PCBrvK7+Qg/yiMVoLbV6gNdo3LRefRRJhdpLp7O2wmgbqpSxUXFoIgQWMXr2iTTC/NIF9bdlUayk
Bh5vv1Qnqdv/eDS/qGclK54aCBK/Gs0D3+fgjXgNbHCCVcycD+bBI7Y692wjescplWlc9BngMzcJ
0I/F4JuMzIXV3IleqEuuR1TpQxCxJWRgHueAUYpiUzDXjeP0rwcqp5HclfNWFi4JQSAxRcUqyYXt
7JG6fQrLVzIeV7bn72X/1TCnCBjRYpyNA56U5ANcPXulhHXkBzCZa0gCt1/QqU4ctBp9etdJ1jUF
j0kYrosKs3JWnkQ3frpknaVuBUq+YyN38XVxHqRai668aAk+FZRGIV8YP+fuy/ZZ1PYTTPxKjgvZ
69dx7A+Oq+BJf8LIWopZpMG6ejLcTyvMjwQFbyrs7z0pAgqJ7dImV2IvIz3f1KjmyBdtvxpZ/1L+
4uUzSV/pcY6tuhgqpYxksR9qh0Uo6CXP7+rDgG/zudeRklgSEBnTI6QOYMSbyhn3bpslt9qpK6zC
JeqrjKTS8DmdAOEC7m8r5rLEDzjExHYzpmPgWGnxpzi0lpHwb6IIcPuWxl8+sd1KoXg0MFDAWeEu
Gm8m4jI0WSxR+UiPA32Ld65mcf0HZ47INzlomebdUcuuPrfTWW9noQntgr1NiDhP0SMtAOj1ycbN
tBXM0kXS34H3R+zMDfYm9cvk7mz5bnq7uiRgIS9XXlMsg/KzBEyfaGsDVPZA5pMbbsFKLvU0XwUS
EoC/RCKsMP2S5dO5z566dugR5Af+S7Yi7HeeKvWK/ZRRY9yuIaFV3Ql4lVkCc99OLN7mkIyZ8s8z
hLR1a+AGYEkaFXdzZFWKHnXOQzjn/Yb2HHdviv6jCN9CuNeBg/L6NsiV10E8g9IzgVSA3FNmuGMR
bMZnysOMzt60T2P1GeOiigKfxvJPAzNJdACDn98Q11Df54sEJZ1jxheGmLyy9Pccoy4bPZ/H1wyT
RdKwENe4GFreXa09Zwj8HLyFMX9mjCEA+Am6Nca7ADY/e7ZY5BC2R7OBS1zuap/PA870R2TuW+2N
nTzhX1pwMK9YRJfsqZm0k7LKkn5huJsctqkVwf/F/hfuSuDl0G7it9FxtkOD5OzJ+ODr0Wuijr1V
ibSSZg3V+2FgBm5xZbLMo6cq48u85q/r14qMgIgdNPvEknDekmqQWAyQ7mzVdlmxii10SFQntNj4
WLht+nnEvCjQ84r8FXqzzrtAOJnX/IuiPY9x126YkZBxZvf7oV+j7nlq2JVFTxqVUVH9zp+tPFTF
0dZnbFZZ/SuSndk+S3ggHUaNmFnWoh5YhFQLtzj12XOkDwvUVvpvw+gWyIFhXoizEN3XMKHuOEt1
Tc21ZWzsUJBFtqGleNJ/XNp1h/Gv7m7LZt2j2EnmfQ5i5PTsFjccbT7oQJrXCMJrQbSF5Ee/pSgX
2ng/b+SxqSKULezXur2N9W+VYhsZfivyDTzaCJ/JDiFiDV9hWu3a5EwP1mBACHwkBkDzgVwWxZPF
pIXuBoFJfkhGddMhLpaxtndoAfDCcA1iQzh4/EbTvc4OhY9olAYBTFDN3wMSgYsz2HnDNj9Zt8aD
ZvAqMTxqq8rfad2uab+77DLJ22QeMHogBOWtCKnVbmCdCE7Ima5p9VIfOYMDKKMTdMTsYRA1AdSD
VSFzIiw+LhiLT2wMMnql/p0n3tNWWas4XA4l0u7t1G6GkPqlR4f9pCrxhB2FfhRl+2aWYLHfyBzu
Bp6+ImaCjFDRWBqSqf0N2oMJp7z/DJK74x5y3cCZaG2LGY5hFfhdupXHjlKe++SflmWbacbv690T
kRyoYgz5v4F1DuClz861UwXxqfZPzfz4MTlxlnr59x97Z7ZcN5Jl2V8Ji+dCFOBwBxxtlWnWvDN5
eTmKovQCI0US8zzj63tBEVUtMrKlLuvXfkmzSJHEHQD34+fsvbZt3kTFrTl+wQ2Z4U1FcwB2bcei
TpxHEj4l1b6yP9EBVCwko+ReAgaQXPNfa8fF6VIgaeS4hokjuTQjWLD1MfNJWl+bDJBKzsROr7de
g+5kY6ElNZ5U799lYtcp/gBmvkmCsqbqwF/HiOksmk4T4ycOXZsmRC7XA0Yv73DWrisTr4VkXBSR
KuWS1rhT4xeYI1vQACuNzy1QFDAOJ8frWt0U0SbwdjG4hVnc2OOhp78xL5lszScfPWw71+yfe8dY
xhtf2HjD5CnU22qEJFg+NPKhQMpl3GfJwo3AzbDKdHlWBQ6H3me4Z1G/jUF8Ou2Fwx6zsMsIkEXZ
YO9heZBUI4yNgAQmwEFwUpwigCqQ+PW+LU6R+BzRORBQZJL0xAAMLcm5MUMtNa86NuSxI9NKrvv2
G2BQ2V6M4SWj6qRAj7TpBqTuEWOYVcsdmt2EKKzZHoX3Uo/HcHpp7CfgqBUq3IKeSjIe0+J2GAQa
2n28eF7H82oCqxeexq6+CcpjOcwrstt2SQw2H+qif9lGn4PwxcO9MMZfAh4rlq0erIRZHjuxAyvQ
h59Q7sirWF2TZ+PxzsH9eMXWwkkY8PnU9mfbejOpZOa1Zz9yYJXwscWFOV7BkERdkI3bKcUNcz2g
/RtYjnjECLGcks8ioDFIxtt47ebUtHwiyaHiEEV+SNrAqvlcLxsGPV66oGcJ93fhb6nxDopQoXBf
IsaZTtXwyaLxrp4NrFhhR0LpHaz7M7teMAUpaIbSuwma63zaqm4f+iDqIAXbjw1BTYzCa4GmE7m4
OsfPktXHGq2fAeoP7GjX7lNMyNnssayfh9ZFq77VxlfXOPQEX8Qk2SnJjGVjfW3wwJjoGJuDFb1Y
AGO67MZoHlzD5nwLokaxeeBrYcqa81RIIjLD9tCQBGsY3udkIlYDLGY8710HQDTtWErnMFhb8iEu
IA6c17rZDPZDaghkZIfceWyb65JUEvMxR0zjcxiviVlDfdYTmjMt5IfjiNwRX3wuyGq5VVGytuFY
Ov65wcMLFYij2dpmg0m7ky9QP9HWYmnJtsKrd00Osp47LrpdRBTcniKwsSDsF2pUB7GRhh9G9HJA
vIyrAaRxdl5xAhfhF4LUivTcBb0Zx7ex96m00GuZn0S/NKjo04Ye4So3JjAHBuaQCvZMjFh4vyoz
BZtlo9e/rKP7MXt0vYeuZgC0txm/aRYyNbDvDl8VPfMMyD4mDk47JUXlpZOWSI26NfFv21bXK2SH
rAzwK6djN/XMXcpdmzD33JpecGjsaTvRo/Wp153useA+rMc9cPbd3GS7IT9JiU3YPulc7RsD3Le9
byUSHbDy8V66jwtZP4ZTh1Ksdh+tJNogVFw16F7x3c7EJuqC6WT3zdInhdkFITrtJfTxmHnZ//BC
1eANAJ51+s4InlqBNwvLpRfB2hjx+tagCPFYL7InZ3hwITYNobsXRXVbWOFXn2wcXQlunsVShooJ
xYCFOFxr4o6Y+vpFgRNenDWdd8k8kyCL8dyojLu2pyXu4dtIF2dG5EQHCBe7kIw5K0JDDA4F9u4X
tLkc/TJIoGYOyLbwFWu3WiumGCaB7yFbTzqkm9pZ7GeEXI2OWV4WdSHgUPooV7zkHiUIyF2wT5kp
VpHr7dtFSJSH4R3qZCakqDrsCK+r5+4miAw4zJsLU4GfGxfCgcFoeFX59k757i7VPtFlfvyKkuu2
LLiBdJsGh05V91OFqM2j/3vdqcY/iBAC8BR4RNeXY7Y2oq78HLcV1qwJDjsy1olay+ui59HDWIJk
ChTL5B0Hzz2MdrmQDmes1IonwJY80SVJEY2aQ7jvnToEuXHtukGy97OuOu9c5GlTkyMZVeZlUTmf
tWWNwIm45YaspKEWOBarOKRy2ALNSfNyz5LB+UwoMuNEd5BbZ1T+A4IGRgh2Cyx1ZPoK65BujXs+
Z/D7UURSz83jyTOw5mSlzenbFNdDIbsL0wiqlSsJmnIHDPOOsE60dDlPzZcprgbPrqk2hukiotBL
M4EtRl/ZHm3DkNJqJWqc04wQ9yWm4TY2n2wbv2TH/oFEgBNquTJr4ayzipFMwZwjkzyyIuoGWvZw
RDrwfg4xKQAFkmI6zzVAzkl90waKdLCYbLMtrvCmsnejUPa+Dur9GC0hRPG5Ui7IIW/ERCF5P1XW
n0Y7+RzROMHVqw8zh50JKf5kVUzr8IBNC9+QrbZhFl5oEJN1t6QWJIyjSniMpuOQWEECAVYojT1l
Ag/vh/Ebulvyf8lr7dStIHPTiGEuRy2wspw8tQnpuOponhRfIqlve1R+IWaDddP3u7Z0X/M5+RZU
TEJ4bcxuRjgnjfE0hhj5JOOAvDWf2nYxghsvIg5eQ9v4VCjAJx6lvW1cpiR8dagCGlGDtisuYxkd
2pBv3MhOmQ6BaITkTrLGzfahpbBPpX5ApoPI0csvmWQJZul4d9rsgLdw27scy3WwjwEBRzHOaTLY
pNNg32zObbfZ2ab5kA2oIhH6IDOL1nENwrHFKjE7uEic/MThGPabE99kNVnlSXsfNZyXGg+aCmxB
o+EAI76mvtECQbHwnbe+a5MNbLlwCcSu19NgvkKfGbFiqCZXw7NpR9J5ChIEqC9W31UdUzQg/7ZJ
BlZqEvE4YF2A2WkbacLgIS/6nKKrcIo8EduglgU7SWtUM0AltmeGsKFdpoyyGg9oEs0MIlVIRnQp
H3H1BWFpiKuw0Ar8b5v5QApXdp57kiTJBoYG+6lbl6heSZavaWexpRUpza85W+TWteBrOwNtVxNu
jDG2lgwvZ6bQz1PEQefNRGNJXIM7N4KoKGn0fv/o87tLa8Czgs69rXo3g8qVxSnTKVS+fkfRYGRT
qb+EvoNkgSaYG1ZXnHV7iKGFbhLWBhfc1DLS6fiq5DqRRsuBH4woh4aWCQQ9kXm2aAfRVRLsK0XP
KPJiSLI+T9eVm6mB0iOg0L9sbEK+gbK5vV2uGicgj2IIPXmukiHO2IUGJhLrRtsZ1Dm8ciHpxMho
c46kCcLF9Gvj0VCeVrkZFrTHEoRK/rOvmD5kG2xzks59RKowO1PWRWnnroN09Btih5SPEBesR0As
QBH6s6qQBPaDvQcwWXAecP2SJI2Vq5n/Zdx4CDmhJ7QeyNdyGou3uRKW+GqjrAKuo7m7Od7XAgEu
WLkqVAWZqaoZ/IcO0Im+D3IdlNAffYf+2uyMccaxyzcUxZVMC6d7g89fELjRdKKHnJ21OgHHkuel
ddcWdU0/2EyqdPiUtEiT0MWFFn79DkH+i5cAECXJswlb8RpYohoBFfdx13226D6JncV9NRuLhrEC
2KX7JBfxBgToRCJjLZOOg7wcM1M/z7EjupiawyrgzWaGn5vWeeqbOntL88HUcm32LlWC1NUoEgY1
oqaTa3KTO4uk3yiJa5OWlevLpBtafY/qPnBRjbazo71dOCWpZ9M4aRVEbyV14YHq9expvBrY5VA4
5y3b2RDZ/rhNq1AQQc/4bFR0GAe3sYf7IXCYZp2FatT+Y9vHEeY63dZT9BK5OsZ22rC3dt8c1JOY
ylg92sPUG9PiW2282mKA1gRUhxs3xLoRDgTbM4x08UbSJRR9nzRIM5iMRmLf5ljHh3NXGAWJWVMY
u0yOO8OJgC1mkFcSASne9mwyYMxGWMa288pifFBYN7DNxjJOnHaDeLSg25r0jcM01mp9pk1iGuek
RvOdp34PYyhoeyTSDdMYRIhOaYUbXlut96KaK+YqrWMsgp0Mp2nQwy1ZmPsBKiroO11ecx7F3VNQ
MbZt3YPPqxHcMwByhTc9ZLoJGuMib7o4HzeNMQS6uTRtlWbOuguDusGTk9oL+9OfUlk+9boL5giq
U1PJL4IXjZ7VMs3MpDkMRzCRax62gB4ICoK21xsR1ZG4a4Tvp+BXrUSW6Y3XlGajNgYegO7NorHf
ZXcWaYRh8To5eLmJ3hB+xpw0NKOcdkIbRjp9kr5MrMsgCWVFi7dQOSKwocLqDOjGKiR+/slwM2+J
7W2c7sFPhkRMu6QehDeiCalCJMZUDH17HGq/R0/NHQ0IIR4Fenieo3jeolkgnE8Lvsn70e4LzrTY
zHjrLipbRodBE3AvZFEcVI8IgmROcYYWsL/0EbogNWuTLVQX9z4wFWlIo2TseROaIZkV0+zmDOB6
ARCZRRSRkjd5S40ZdjQAEYplF3mnEbijqNP9q5CpItbTJVh2/Dw1Y0kor9dOglNSN1e19cZjHcyX
vENuiHgOkugGoGMhj7aylrYBoBF28NiM52QXppFlH9VYs69XrONYCmOHA1HVcsja0GDU8aUh9dIK
rGvPOPYMYecDNOMWcCG/PN3NbZTe8kVH8UXk1ap/di0xzgeziFJgXKGFNwmouePfTHQWXKQPrZXv
7bnLPBgibe51OxmkJoC01OCE685ZBFyxbEOHhusY6+oWGYAB0FAXuRnRDZvrqt+jgfRaMLQxHiFc
8Uw6Hpo2b7CQGiVIjQ0dUxmuZVvP2mQnwQn31ZtL2qfcyDZNBmEj7KYlMc3xm6uybMDsFAVRfYcE
OKOVOPkGQVGBSHT1ODQyopzmOzJohtTBPGCNTH0fwUqQB0PE4AhZwj4biTLHLV7MNnLhQCxSOrct
qGhIblNpzBX8uUj78wQQjW8R39rTIoPjHDQ+I/nUdMZL16OZfc6jUToML/oawy41NhI+yqtJTd+M
qifwPfCMhxqRHnq8OO5m98KQecKoSSd5GkNJ8sYA+fI4TjDtwS+AatsEkV8xEC3B/diGMW0kszvA
lQE0P53OHBsLbyqjEIGIDjy4IhUJFMXoSr8hRF0a8FmzOuoi9CBFn0IeShmF7kZLM+7OFGvZ1iZ0
y91pnBvG88izQxtuYFK+a3MCAY9GWOC6tzN2i7UOIsSaOi9hVrrwKvyj4UnG5Kapu/CbhyG8Y/4S
9v6uMgIxXaC/6ptPpIYk+LjqJAeih2txRBJlC58lxGB/vp6STEJZssj8pHtVJDlrXSkScq3D9sXm
hr4UTVVYL2He1JRatRIZ3RtbdWYHn0kX2baSJr4vI0ZUwlyOc9jl7EEYuG76RlsX5WAMrBrcs9Uh
t6tKXlTB7Je0OQKrnV59v2ZCaceV0zIF0AYPU+23zbQZ0aVlF2EvXB5qHs0iXg0N+zUIDKsbTqzT
U3yOTsK3L9zcddtba3TLYN20LmZWzCfdfa2LPntKXA1gbNRORKAgcx5ybruw4BBNWVlx8Jj5kBl9
di3GvwIKOepDRDZOoqLh3FbUgWejkm54aeYVQ5iBhmS/qXsm9Fvpm+ZLnNi2dVYTvCyvLd9PvBuL
LiqL2VzBoXPLtEXfn9mFTVTSzIILgkkSUrLLpOuiQ+WFs9zUiUaTNpvtBJiT1wsZEyGHux5UXEf7
wMT9hV9P1AJg/ZQQfK+9VnwLnbp/Ue5ctCdr6r3h2EeNQedYyLAivYnlem20A8OPyUUaR2JabcRI
KoaEjngCKoim32zQY5MtyOAJnT3pPqFH2K5AZHXmDjOO1tR00e5N9DmnM88pFIqL1q5whBXloJcu
pxOfpJuNalXCcCZ5s3Xa56SRktQ2+gn9epyCOfiiqw7xmMFM27oVkRgRFTiJJ2/naGZIallonK4S
aClXovTjL6GbMuaWVTYhvBAkvSjk3V8rp55uXF/ji/LDGfjuhCwSVPKs2Jo4EYEc4d4HjFMVwLJ9
nK/PRSOSdDWKIud/p356QbjuMhxGGJ9sY2xzX0zhqyfPGrHVMwwmDTephgjjR8DaAjRAdM8gw/jw
xyxE7jnR/HmcGIXewi6svkVpSQSOKvMQx1sdFYjAcACCv5dxB/UGPSZxutIJwQ8Y4xjB0h9UTfSZ
KyBBwjm4q6FmEizX4nmDWQQPbqmzgVsaypYpHUUNLtGoB2NaTywM/OFmyADZ2Emb7fPGK2gOsvRO
mzxLQXhRRJECE1WcRc6C2hTzZhg4jNH+tuALgKNUAOAxOZj8/xr26RRGTFGaISYo3oHUgAPRNfOe
rlvd3o8GcqZNlrkZOk/LUsaWpdfRx7j3zGEVqyD3DmGg2pd5rvucOG48YFilXdldBWHUJ9skAIxP
/kdAzXdGaSGxY9t2HF8s63FMRm8I/g9DINWGMmlYbqc+NatPYI3ydttyJkoeubHy5qqYeic6QuTI
6r02BqN+coqB0FI9NUP4te46nKoW5O7oJQ0g7G2tlkXEOe8BYyXXHogybtcZhazUVAs9nhErcSq9
h246pQ8ekqeEbaN0+mPL6Gg4jL5ZxN/YvVK+8HkCCIPQrA8pntiQDZ+HzGGSD5DFLXqcSgjb+z0V
9TRfj5J82zV3bD7jH5kmprweOwoajckNUgzOoISYf9RZaFLFugCauTHDZk8R1kcvpe9z8o9lJ7PF
eTZ3564fG2TlOgQlrCZH+Qks3po2WarMzr4qp1SNu1LL9Naqvcm5lXaLyDSAEeMfesYFcp/20gk+
0fRfUP95YgXumRvVbOyASIoh2vUI0yAqdrXzufE4elyVEJBzqMVhkZ1QhNJmjDAXHup0tEoePZcW
dAmy37mrhtptdxHijmFvjnkSIpMNMoxcwbJ0zF2RAwGb3SVeIB2TwlultT34m5KtIvzsoqbzML7J
jDlnYnhl96kLdAAEumYLYUMsA2zWrbQZDv6bH0XYEktUjnic1qxbTEa/Ve6dbBbOYrfioEUVo3nR
uJYSTEj1UiMrhA1hypy/bemE1xUnQ0bKZjFeeDlNjzl5qHicOtROaYi6DLWAJ8fV77/9+z//49v4
P4LX4rpIp6DIf8u77BpDS9v843f1+2/ln//v4eUfv2vbMW3h8pGYluMIU7ke//7t6TbKA37Y+jdk
h6AKQ5KS5oqUI4A0jXE128PZ/9NVtPn+KjSOMxUwveTEmt7Wrp5AQo17o2vdX1zI/fvbsW2bCtRz
WKC0Eu8vlMQBci8nxhaJ5S+E+Dt5j3yYx3n6Mhsv/+03xbW0Z1rfLyjt99dytWClY6PDENaeKEc5
aeMAPsPc8/rzC1n/4kt6dyX5/koDGInKBdO/To/dORSqeY2LZ9dcMn2lz71KrqdDeK5PP7/q8kc/
3BnvLrq8qB/ujBxaJx9kmtIz2Ju4JicIz9+v8O/vbr7m+834rSinmmyI9sN//vMy+lYXTfHW/sfy
a//1Y+9/6Z9X5Svs9Pr1tb18Kj/+5Ltf5O//df31U/v07j82OWLk6aZ7rafb16ZL2/98TJaf/L/9
x99ev/+V+6l8/cfv34oup3Vw+xqwbf7+1z8tzxVP0X89hMtf/+ufTk8Zv/U/86BInz78+OtT0/7j
dyH/MLXr2JpuCyMt6fCHhtflXyzrD0cLE2uapejFUMz9/lte1G34j98N+YcteXI9km48abPNcdc3
Rff93yz9h0mPwfUsy9OubfJ7//m2/1od/vxG/vVqwc+/uytoS7PVWK4rLSSE6DPND+uFEbSGaab9
M68iLHYFVQYVGfoxv3mbfK8z1qEcoqp5TbuKI+ljRNed7DEG1MZby/pIG8KeMyUYdUaqiOhjMzUB
lTiNgoyiIcC6Ct12tpkesk37kLCSIY0/NU7TuWRcUyaHRn+ujcpW08YAtOwxpvDhQJHGWLYJnzw0
CTVYxDSEOBRq7CHgJh57zBAL+jwfxv4Bl4heqFZiLu+NEp32zpxLNT3V6axQBAo20P6iEPQ7nxwz
g7yGTqut99OsBfgSDmE0wgPT92eIlm1FLTtjH8C0ZozmbH9B1+OVN2luN8TyiIpif/Kp3HDlsRmg
nKnh8S7tnmHcjUz+xy1edunTvsqkiYukUYKnFBcSuxsqfPp3BIgaCVq8KDN6KFwQkPN0H0h35MJj
bXsXDcDxYWV2EuRrC2dsbxcuTOBaZKNHOKXoK1CPsWen2VWBhpDPTyqiuaGZxhb7A1o5YaVPeTbB
ITqrHcNAzRRVZgA1Bt+b7ggZ7Zv2UkgxNQoFfMbGfhYEsyygKtHKJrxYzExbXWxKBM1UGN2xU5v9
/OhzcAj2UgZ4AOKmTbz9xFnzLUhGmV4aWW0IuuL0P5sj7n2haxJWIlgHTLUbOmoQzJ2M85+ql0GT
szjlLWN2AG/OlXWMhM3MAFatAyJ4YOPkUC/pT+0NSo7wwpoazK6zmPV4lY1IxJnVtGG7HVXZQtCx
RxBtfMgN4bRGNz2Ktva+umXpPo5R3RdrQOxMNIOmINC6ccJpmSFGHVNsO0IHQHMxIShjYAMDftIw
57Bcij6cfFXlrCrPS2CNaxu5ahgIO9qMA0XGfZ7b8IlVAt986e1o92KoIwoEw40toIyh0Y34JKfI
3Fom+BaQEW70ZtHvJN+ZGWOF4yivjDVWJc7XDedAMB4iWUx7g6/kGpRdXqFVKuR9UNOjXbXWEnJu
zJL4aDXX+KsH1+4/T4IzM76+cY6OXRfBPOZpMofd2KEqpIeRydchqzV2+NrAB9AUcfJWezTbEbyo
GasMpdJa1D1xhkoZM7PmEr867jMYtG4seWCHEkWDGOD6bfMQXfYqNEzkLwwwdXSVJI5HHAtUoX7F
gTJETYiD2OyvjDrxoX/3Yc60jdskuC+CKkFK19A6OaAdzchjssfZZXqN9eBehHNQDavaVoaxC3Ik
zKeBcp0Tam8zKsRaX/lEYlDaarRiZc+I6YvHfAtGXO1EwBuIz9K+c2DGkCtxislDIYoJh8ZzwbeF
ozQLWQr3XlrDGhSTpiccx1NlHvDqFxOVDKbdFV39xcSEl4xjOgNeDlBEtJUBEsnZHwkyGYd0okHo
DeoxkYnpnKuphbXISXMEEd1ES0JkD3ZY7uIxXJoLdqz6Q8VxDXh0omsav1U+R+F+wDxhn3kS4XF7
NlbRSICv1cTpRBtc1QxSY4QdDudNM9HELUw+Dk6HUTLSwqjw0/aW6dfsPg9NMoLDtKoBZw33kj1x
8LMzqBxMiQYPZoNLO9tat4XPwRoYktw1yguQNyBioIY+Mztusft+9EeS2Xqrj7FftlM5BDtYZF3w
WcNPGh4TyuPqPG8oj7ZEoHTGrrS9aqLuG2RnPPJ/SfO5tW0T+JtdOUMBWi60oaSd0fALOBNWDGzW
9AJTylL2RZAbFp8G7SwhWD4ooJ0SfJgDRh1KkU1UVzU7SYRkikOSAvWk8a2ddGxzfkiHxrmwis7x
TllbgvhjWtuCxYlgKBMdl1tD/aASzodvkLgaH892mtbFHYtismQFcNAieAHQlVduaf8r+BlTbpIY
SgvFwe1qgS29y3Cp9DeqDxkLbYJAOOI5hNGCUxV9NawdKvq895C44TBCvMfKb9jGSVisA5dpxgvc
Dg3HP8IPa9l12HNLGnjTpuqb3Lj/odj4a0//seL/uIPbjl4KCCwEEtmvJaz3dR013RAYUlwpY8gd
Wsmycfd8wbN39d+9jmcLmnqmYwrlCLWU6j/Uj62cRjpDwQm9DF8aS3X79ecX+P5K/3eFqlzbeX8F
/f4KXho6oxsFJ2z20H0Q1jCUf20+6S/OGib0alrTBP/qIL2mz7Lla13lq/gXxydrqXc+vgZl2dL1
HCoiV36okkfOhDGojFPwVh6yDYvAxHH7c/9MzM1arAmOugkv9Dd7AwDhDHjZzz8B62/fpUuxZ3uW
FMKSf6/GZvrBSGXySzKnnXN7Ha+DDWK8dbdOXtoVqSLrX77f5QD17v2+v6L14SSXdlNluEZ2GR+i
ffOpuPQ25Sa4d7blLvyUfP7F23P+djHbkpxQXQphBqj2h1sIA0vHgLa7bDYCutY50farcBXfYcJc
NwjC19am2E4X4e7nl/1XV3W5cT2hHWc5R76/rSL60WYpisvcZ3w53Rd0hrr2hDXq55d5f6jj7nVt
hmyWouA3qd3ND3dO7Hu9pE+LcfSpARtM4se6joNfnIetv39ftu3xmBO1I5QUH+t1+qDkzMblZX6s
D/FjtCGw5ojpaxU90vf9xe348W6UtnSWR4DH0hPKdj98cHaaV26HO7GMfITHZKRCc/n5Z/bxq/l+
BU+j4+Gd2J76cORWng6nSTsHhPPXCfNAsirXcx2DbcsOP7/Sv3ovGNOVh9THxFm4fK4/rF5Nw7lm
JhBEANHhwSWzpwj0L1ZIa1lqf3yYlrejHZthKB0Lzm4fboExz2jL2Bifpf+lk9Diu54xcwkZe4gg
SDj5leuS4Zcy36vGUzqG+5+/yY+34Pfru6brOo7iBtEftoJZ9BpDiHOIHeTCdtNgr4cD166UYsv7
+aX+diP+eS3JN+fQNDHlh4PjOOAXSyGyDytGqWvrDK1luMYscHD2CZSxXzzD4uO6LKHqYig0ebSY
fzjmh7cWRzkzT9/dVqUYBhSTA65btMlJ5ngXRmCnyQVPZcnBKABfQNi0a1g+QjfUPwkOqWUym66Y
XrbBVpN4g4k0MZHxD2Y8IlA2Yw3lWGXQb+CrAFUzl5wIoVLQ4UCVBswyQDaB6lWVvffsvoqWdMuY
eL7WTJwRC9LEZk/ByB7f3cadOamLvqR98vSLD/1vd7HCq8wC4Jns+ib71Pu72MMz6zKE2daP5QGq
51n/zJhi16+8HTOErbdWf64A/7+j87swWQH+zz2da7pKbfHbbfSt+LGx8/23/mztGI76g12aEbwj
uCOVpVjc/uztGI77hyelo3jWafGY9vLw/NXcoX/DjyJ0camjFMsFRc5fvR3L/UNrydKuXNfkqXL+
W60d62MxoRxLS3ZaJoGaBhQtnvc3Sw6GoU9j8o01neh4wiuBP38qDJSNzrZmMEoFflBFeZd0xcYl
TqcJJ9JUnMU4umlI5Mnh1thpuYeTemiixWQj41en849Vd8to+EL4wFAdeTYjCBIlikbtbvu+O58K
PBjmuFEZ6WYuIGegOHjjIY6Z6xQufFMeQ1R/aRCiCdtMSXGNaHIb2nJXDPA15ITZAEqeyvdlDKMJ
ZbpH8h5SFrJH03NBkJXrFNffYRoQdejGXPhTv5oR4QzKIsEepFuoT2jU0DsX16HwruVAdFw0XDH2
pFl0RKJyHFCFGAHGPLYfolI2+cITaBt8t5tMYvjV6HYIqIxD2iFa7jqMmwuJTJ2abLwg1MBsOXiA
Jkzy65oWbmL0OzxkiBb2Q1/cQdR4MoS7ZT1Y5256hMONhac958s/5hn+FnvYesZwJW+HcDzBOwIe
Yu8hNl/GRQ+bq/zF+mkvddwPW5PSinYjQGSPMkhS336orYdSWnguAdtO0UHxVWLPZj5FeluHtMV2
Nj6NLcVJtOFHvECvQsLbm/JWmORl8tpTO9maFsZzfjxFVaHDcg+/XOgbpJXYWknvrPkFBHQC7Bmi
ONRw07qdmz8XpHcd5h8PO8vLfP82tM3rdxBmW0I61lJQ/LCNoxE02mzKg01P1sk6wCbU++lJuPnX
MXCOA7vtnOBH++HRv/7zz/940Q9VCp/d+4t+qIM6j9aK9tMAJ0QJdO9xpHqo4mo602Cwf36p7/X2
xzfIOzRdtawFUi47wA9vsKUhlYctnQuOpLgS2aP84bBE/nb0OysFZTSl41aVj44wnn9+bbHsHh+u
rehH06hm+XHcjyc8JyzNYqYtQwqugVb7iOj1PCnY48JtNAfLw3cxowEvA3lBi3aX+DbuQ2/V192n
GrRz58VXdcDAxKjuM/FcVN0xjG4iA+uUHq9//lo/jFDU8p0oTyGCd7VF6W1+OLc4RW95ZYzAxUuK
44g+VnpqF8fiZlb6Plzoq2mN5Y4ooFRfuI33aE36W9Ve0Be8N8fkFx/dv345ml2AQBsObx9L5UjR
4p5zH1KXAexNwlhFQ/gc0t8tJjZrYlnPlnDa1L0imwo+X/bWlMamxWwM4uytd6q7X3w+TBL+/m1S
AyptsQFYlLwfCjQ7h+FKrzAiJIPvrnooVXVCBwhDPVCfW7TzDnryouM8tJ2lk6zn2Y9WiaNughCX
UeSWBLVwnxU2NAj5ecYKEScP0o7f7Cg9Yo8G9ZMxrAYocN9oeUMy/aamB6ga5M+DTF8H0vi0v8Ay
0ucwVvcMgm80mGeNj6mwN1acHatI3XgWGPDgWRvOqe6+5r3xYAIttRHjtf18g9+55yVOgFSKsHpW
NkBE24I5ZpEjnZ86xzmi5HnOjfANb8GBudqXtCRBFRAKfsmFYWcDL7Ne1LI7CFq6VVM/qrk4Tr59
M9sJ8aVzdOfxXpPIOSW+8/29QO0nrxBxTDfIG0TrnzrnZhzTYxCj3GswBDEmuahzdQpTOkJIGJIu
PXUyeVte+tAydFjeWWMFeL/PiE8+ZohknSXnLhMvDW2DcrRu1OQcLPDNacjXU1TPM9RPp3BPJKfu
0il77guYwKrCEqNS/wuouEvDa3CdNHaPJVkdWl6brpJdZZG1mSESAazsHnRdfdaa5GWC7VcR8NU5
UfdOTCpIGD4D2HwkSWCmCQ/oIO6g29WFXkeMY87KPsOeQ/KYjbuz4YGaBgPLUywvrSR4KSx2TCt5
i9CM5NiNZaVRwml9P2ABHxN502XqQpTVVTJFHtMOMqCXvBsx79u+/Vp6yZ2P9dcl+hqLx0p3Ey3N
GV+lOXRw+ozgq0nM4SpCWbgpJiwefbLK54ywCAyZU/tkFC3MP+WcKpsKYVbOF3I+kNIntGVGzKrf
X6sW46Yvql3bFiTstA0mFtM8Zu6XQKpzIyNwSCW9DVMAs101oGwfcUwHn4Rf4H2osmcnJTSo16di
yo525V416VuGp+NsEiRcM4/7X9Sd13LkSLZlf2U+YFAGwCFfQysGVTAZzBcYyUxCa4f8+rvA6r6V
jKwmb828zJSVtVWnIAIBh4tz9l6bJO38VgHogj/nOo34naRm4IDImyt5s6WeetR5NUjNhVXXuwQB
g6vACQidctQAfQI9Mmna06DA9Aj1ElvshOmyjyTYQSVPgbvaKEEUoHWjLWBqp+9vBXSnvqp+8BNn
ec77YtfnwvXxlgr3RLOL3clwFxbTE6R4Ou9983sHey6wFXQrmO3s7BBJ25nZRsyXr/PD4ZC+Na63
TCLcUjIZFnHLvSgieCHfHrDguS0MZWkE3LVRj/zIaSCqEoOLQgRrbzCnOjZYeuHurDZ+Rpn1lIdw
hYZa+Tn2974CS9qumQKnuXZgJwdM+WUw/LfUxXTTOM2dZis30zuGIPrNCW08aRYZpelLZxrchgCh
BQ2WJssPL+eFKwfLYXgSWKESWO9lh+kzQmXh3W7Nua9l39G2rSpt+GmS+cJycWoD91g7A3MNezmm
DrXk5yp8E2WkrTPF27JhE1V04wbyzL6PkUyoZ+f2T7lT1Yv3Py3z8MEghA93Dx+LKS5I3uhQXSm4
tcwMWeYwWVzeP1rlJS+iFdejJveeT2CDOyADdqDpjElznuYUL+VXB4CstgQpUSfH0RC3ZZm8qVVy
mPa8emBv37/wNlFCeObd1k7zncrsoPhkhjVgCZXuNu/HZ5FGLBvZohuKleUpJ7Ph/GfaW5VkWEfJ
XhQ3XaAseVBHHt+0pfYKC3URz0yk9k2J3dFLd7GPTXWa6lV6QeDyrxDjKHybmoTmlg+kNd/5djpv
VL4Nhx7JxuYl18qbSO9eVbfB/CWFzmsLWqdjK134YwsoAn8WDyYXNqSJIwdzHqXu8sY6fCN2eFvk
FekNKftg8ChTRt80gFUTv4OmTQFWMDtpysxzjQdG6+ocIsQpgglJZdI2M+t7PBhXaLDmgTp+m1ZV
wWoTJdmxBHkmfWWJ2pKVB3T0HOF4NgtdfRdF7sYJ/evaDQtCjLXbMiTHPNKuW7oJYcu3QFasmJVF
eshk+hIa3glN2dvImlZUEKqivdqUZ6/gz0xfV4QDGDL/Mjej9dBCZo31ct5UJ1dPTplRnZOIm0Zl
v2SO9Wco+N/MlvcgGfnRlXUMOu1KfZ7+q1RBuzbtKwEIkXYEJwRLz2RuaoP0tSyPjQTixncHEZ21
rzo7LabtxrydHnTo6QyGRl5Fzd4JzkXTY9pV91okV1o7favTtOFYR6HLs+/xYosYWjC6beSagpQ6
PiGWoBfX5ysabP6CGqYv3hjPE4+VUc8PhlKcFaWb4Ka8TfrBgbbfRkLO1a4ERS7Fj0ki6Vm05u2M
VWBwDTyi5n1bA9qsa8mxj1dzGJsFHZrryi33xK7MAiWEDsp6LKPqrPrBSya0Wx/Acisg0Uw3WoXl
Dcq8ZOalygnuKyg4Thb8hvDztz4S39WHqPDQKmr3tmGf0i4/j82z3Yf7aemetlt+R9CcD2pPJhBJ
WOih598yYo7Tny+leTRh5hcTbqIr7npL23MyY19h3bOk/9Qqbxll9bnLjNv4tqxgAk9/vcz5zKXJ
AE3c/qaMjmjoZpXPQC1U8tCAFExnVWqYGJMMVK9BxJ6Ihtudz044xckxo/VFvi4bwZEPQodsXq9U
pZRLNHQUjsBOLa0OT64qyecoerkEE8Mhh8AP/bvh83w44i+MTrk3kZUuWr9bI8je1UbwYipEfncs
He8hGbp27hJetbZIXqbdeRQpPwmnRo7NEOVPv0/9SOKGFDvbaD3BSevJL/dXKbL2malqy5Ce+7yo
DVLru0NikkSYjsE25EvoA+MWr8s0788NKvVTQaCyg5dW4DDulNvIv01yUHIxKV5zVBpg/KftoxPw
4URqHEcab9mVsKlDaOw639cjpWCeVpxTH7qQkNQ314HblGWHIWS1wYexVHr9FsBQrvlntqk4cTQG
zbTqBgWPReGJeCnlx8j/Xq6VuietTDn1Q/yGHGcKJyRctyNwssJDZbaM9RhrEA6a+HXM7J913aH5
mPa5NLrFDEjFxg4Sor80Muyx20EEQf4FPU6fo2K8bfXqTQUivtSBcxSFsUX+PC8BkqmxJDsnDN8S
1/vZoyLMOjyPbM4KU6yBRL4VhNzNRMacNLjZHFUBrXvGUe30G0/VbxPyPXETWclSp2pRduu8EiDG
G/8l6cKXhC5yT0OUd+7Zc9mSqTqvsmcOREoWt6OPYAcNLpSG2rWxEg/goEjubA3zmtCumxDVMtir
1l96Nq7machqkg+S4PoWeDdmVgD70YxudYwVA8CfsuhqoMyg0FrYE6LkzyKCu/MdB624HS9hLf2w
KwOocYb/FzinjhYzekOAUS+qgaJsofjrpFKe09pjjIeEPHGiEA6JyzIzz7rWrH2bHSyWzCWuEb6I
YFOBzqKQ+yLVB6uujnovKOioEMESAtnkqKNHzhuAKyQI4W0oVsIzb80qYZLJ2eSEpbsE0ya2AeA7
OrbVKowY7u6Q25xSJV+ti27G0nZWDRnd8r29ji4J1kahLhTe2BDV094iiNXKR2M9FvB3oQ+Yklkt
gxiCB4qyUVTtYOkU0MMZcuHEHFFrZ1bmBkL90Vlolg0/myw29Pa3oMl7LAYsh1PgzTBZKtUeuYZi
0shrI8aKPhItpdeMTg/qX1XioUaAg0Evu1MoNe/wa44zWjL3ZoVEnFgOslLTGtNgcmp9m/pMW7jQ
V7A/W2SVOWoL7C1p+fW+LFb9BMnAdxnPqzII1pri9ACeVoT/0Sm1XODDjfmk9tqw7YguQKrDmYbC
1lXSuS8DDfoZpvpnF4fzTAsaHbBaeoOJeGM37GzpZb//zsiWQct9ahMxLNaaW33/ZeqhtIWr9YAA
PCvldaTxXuGu5STZJg/sNE+xpd2KkgGc4L6fT/ixsLqrWuPW8txwXuGXmjl9vLNBFiwakOb4q4zn
3jTZQltU8mS6QPk7QP+c1tgWe1JmLTOfAwPusnpx8LTOISVannXL+Qn/q4Fb38y81qLdEyUv0/Gt
ZPM4swpW5BLy9aJ12BUiDn+TVcl+3Lsu2ur8fnqjHHTLQD7yC4uuZwbxeiIiMKHXKpNTkrYoC6DG
MpXhR5ppjXuOYzDoXCJ1zKMro5eJ4Rvjq0UvdTBGea7Z97etQ+JHfa4nVdq0GkwjphTho1Q3thm9
TFtbRdfXSZIDNeagWXfX0+FiKlcMU55fx2w+MjbHaRrAC/vW10DYFO5iWgFRAeREWSH2wtw6NyWJ
30oWvdh9/E0QC530LXbwTXGbItqvy/KHFcCPD8DkpK9YZeddpK4GzNp1BU6CCm1bjBSOCToe5Nxp
9Ydw9F4xTJwy3Z93xH347ghagCJcpjIldt+bQr+B1bCM8KugIQcRU8J2tRdVJbaZHe/jAXbqiPWD
oRpwlIFGMaoD5QK89VELTqEKWWlTiVvKZXcd8x01WA9naI1vpWKznuOGV4jkK7tHfLASXHx512IB
atTkgZowk+PwGBbpolSbglBCmxWEJ+2l9/B/Dk3WPjeatQEuhevvkYV1i93xvjW0R+oKJ8zUOyEO
HdPvPI2Ju+4jqCON+iNoqbhVJSaIjo0qEgi5xBLUFMVrVjD07ZhNVqycnJalBIUG1+PVbLr8pvKC
l6TlHcCWeGNXUGTRmWkdx6+GBW8ogpfQZ52Mq/AtssIUXWO/scvmvmjUzfsYJPlNLjPwbCQkvviD
t8JKNk317DGwq9x6rbatiMgY/G9fVI6mCuPHKqALclLQY7N4aW37osckUjoTWQ8fouiipdqo3cKy
ldNUACiDdutJJMoE5vrk9obgTcJKJ1TUDucRCiKYfekXtVd0qJefx6KdasCbQHpCdfKyjtUPuFkp
pbDs2O11lGsLUhJlsAvB4xGwtNxEvnqtjMq165Q7OuO7HO9IQ+Eh5ZXTqDOMOwfNCCYFXDLwdhiw
wEU0iOxWUS4x6CHir3aREazNWr3D7LWuRyb6tLahfsV300kNr/fBMaNrmULAVdP5UB6yplypoCWj
a80CHxA7i7FGMUUEIisN0b7jhCFZBN+dBOq6gzxLXk+7YrztkJlA5En1VQEKVQ7VvepG2ynCWJKD
Zyv+ljHeuaRqQJfmPa5ydd8M/qIxEUOVPaGACiWLIqUKQ4KzOyIZTJigyfTwrIMaeytdp1GPrspT
uqU7fZ6hXIokfGn8kmk1XHQdAbMW5wQYwnGj7IN62uRSOchRPFK4s/f47zH2sky67F3CnJCavt7Z
vUM2nHOKNXMLUHkrcLd39BI0Qqa7kFKZCHFaUDkxI+OYMBuWQfjSauZ9iaIt9DKMnlFDIcTrVn7h
XiEeva54RdWUPGdpZJg+cxYAbmjnC/PeN9fgpUlBNHiv0F+uCZD46arFpjSKbVENVy1mo6g8CgIa
NR0gq9Vv8K8yu/fGYdD8QxwhhvPEVaPou8/fj986EJZKz1vXp46aiTxCZ7j+UqDPC5taS+gowEko
47RJWrAVsrZ28OSb0WNUsE2bpuXPL0qH8Pe3QLfZS3BpjdfyUjqjgweRpcdoyqYtRu4NOLnxfx2J
eifReCo4JwP7PbOZOZyg5wMfQWISnlGy41DTUBmcapNDyShK2Va2nnPEO7kZiHh/X1PMTp6nA3kT
tY8lP0WbqsHvJQogS0ASxW2qt1ea9TKI+CVWaNNR4ax695Ta1bnNHBKTwLEH9RmJ123csvfCxHWg
frYtC47qbjCRJVmaRHluRuN2qtT0WFdnUyHKx8DzXp4R02lmOoM206KWw6xoOQlbFRUigj9iJG1T
SQvN8HE64U33SHt/PrKpngq1jVuejexHTXWMGgtLR4pvE/bJOWODbns9C6u6GPryPJT21s7NNe/X
Kc/yM+X38zS2U+HcAk0r4/BFD8szyvhb5ADnJDcYf/apozlnjDtLL87gQo4wJFwWNOc0/fX3OcOv
ShTPnN3sqZHW6wgxC//t/cjNKgxRD8xgPO2LfAzoRCgV0YLAo4iNpu+xL1ZVwDwcA+eVadwOk+RU
UU8sfXTgEheLrZ6uCwG8WWXrpiC+X7g1Z7QQAcJMBQWMUk15VIjBal3/1svynS55hGFUfUsGzsgt
tDEK3i/EO2F6Y+vmKz+niojgTqfSpZ8XZ7C4s9KiYJdTU80mOKuBLXE0uVH008Eif4nc+jFgQ/Ln
LP+PdAbAz/j30gzywUTyPzOXrH/mkzGjvvxR/w/6Smhh/jIR/OYseagav3kePigQpr/xLwWCKf6g
TzhJQrAmIY+xmIv+pUAwnT+MySWCQ0TnIqrLqvpve4lQMaVgOOE3LaE7tFL/W4KgCBN7Cf4nZHIu
QiL++5/YS/SPk6WFzG/6B80TQbO0Fq2LvUSXIFnH4S2W+BnmJGzPid2ZI+Gdm2tyF+daNe9W2lyf
VXPUOQsCtOagNl5YtHZiRi9j/suX92Uf18Lgwj86jBdbGHhxLnc2qdFIss0IIAxN554j+MwHDwgm
gaXvHy0S71fSDcc1SapCmeu4F723QVVD3ivuG5N4vaAETLxWp8h14ANr81Rak2WjM287rF2f3+PH
3dK/rkxaMbepMyXYF6IP6JKyg3QuljoRAqRNFqcqAjT1+UW0j2qC36/CwPt1EfRsOhLgrSXxevDj
hxeVMsZAGk9xXdP611jozQoEf/yFwO7jIvj7ZS+GkzkUgCd0HqCUA2RVEsWK4TpqrMPnt/f336Fl
0GJWMR6Ki8ugmAMo0in6UjEGcDWaAelYbUaiND6/zqQb+Gun/eftmCqmPNUwVXbVF6NEawnpKMDq
LglHwPZE1wWTPLCQZm3iVzi5aa7cpEYZnD6/LBPGx8taxqSE1AQKCqRGl7dXlwkReh37y6oA1iVX
isobAMM1C378owsxK6lI1QzNVVHDCuNSgJRHlUoBH3JSThxI0O6jOl6S1SSV7efXuRgWv13nYjQq
9Eh7B+MrO4SSWKkjLn9oheHi86tcfG3TVQyWYNXChipUPHMfx3zRWZOWn6vYhNtlOam4xl2uarME
MNz/wZUE6l7ddDXhXOow3AjVGKwc8IfYmlMOoEaobMz4m6toX9yT8XEoTPdkO0zSk8JXoCeevtlf
NrPkBKbSi1via2HwRl4LXOQrq/C7JvGXUT5dA/y6RR/fZceMd+DjNbKiK+LWgfcPhV95Re+9YCM1
DguxtlbNfbgw6NgaX9zXhRJ3WhA/XnR6mL/cWN+EmSYULjq+qkuAl4t2lr+6a+LLF+ILKcrfjIsP
93cxLnIjMhUnRO4WjhvKuvlwTuDU27efj4nfx7jO8ddm2UbsYrjWxbyelhiSWiqLyxJIjKfABfCO
MYl2/3dXuXiThNYNmqUEcIDK4BwwZGZlAJM9JqLs8wuhQ/lt6OGYQ/iNesc0Xf1yiSToMSqCKBqX
ShXQToswnAhq6lQLKf6qXvTQZROM0i/tkAQeUsCMWtb+MgVvU95pBSVmlR6JRqc16mokX7ZR23On
Jw/OjVtr2TlDsp0CbQn99BVXrmwtVeWuqo0B1EHGQyOk2Gn7q8KEhtXGvXrjSwi9SHidXS5TAx16
4yy9eGjOYTTxPyVuL38f+aHTPNecDsmiLg0IJEoT3DUBKOOSzK8XRME5Pq5SOdMKg3KaV4H/TGlV
u08k93gk7yz1NgbR3IvCkEhOKueH0lH+Yx7pxoeya+4av12OZMT6Nkx9e1gAlphHQdvN6ndQQWBx
CAmtLvxe0GB/4AOLXWh36bLR7ARupsytedWWhrPoDUUmm3D63zV0rtrd1GVaNw9Z1ZVAEJx3IoJS
ZO43nKKed62XTYVSE9UVINQ2eax6TjQQfeFwoGUo++jZoHUDCxCTmD+TjfS2jSXV2xCBPz1Aok+O
ZTIW32OoNd/1xDDvdeTnN1EnnJXCdmifWS3Pq69G8w16CzymJIIFjYGNArfR0wPLXQCqA3uKboLl
KKIzD9SQLSAZZH1UhsxJy/SzYl00Tl1j4qIYMitx6S6HVKqHaCjybU+nY0EyrraJUHusLfA3S6BL
LlHpfXb0lSR7K4rUgmrZgzPRARJCw2/nwqSLYTZDcET3E28EfA8wlfE4UUSE2JQK9LiyIJN1wNF8
0F0deCvodkFNkAxFOv7Dnk43oVyydOaGP+DxRNi6VrUxOUkByh72a7QYXb862KNeY2eMOnruaq6w
g0njYU1KI5U03QdJxQ4u/zm2QieaDoH6MiCRh4SNtgXV0dswt+PMNOubNqz8zph7qZZcQVb0rt04
xI/ZW2QXokegwgMkMy4aha63hjsYimY6T9LB7pdxL5NnEcFTWkq7Ku5925fLMK40RpIsHggyr++o
vKu3WqfrINs00iVFVSNvk4bymPh2s8DQ1m0amgkl8K+63rUko/6oooqrZXV204iqPxphQj/O0ZsD
fD3odCAN0b6BjHDbQGNGthpnzybFJWNPNVYhJkP6/6WFkyWzxKLngT8ZRqmvU58MgfgdQxIGgmq/
7pEIXTJbbBNip+f2UNb7pBqib6MB4KBNS3NTWmGPP4A43mZMvbUTmPreMOPoSsCP2tItyVaV4ZBs
kqbedZLYxMwUevKqaWN/6L1m2BSZUv1wZRuQjeZ2VNale1PXAoJ/J42tUUE2mVl0JOZJYRnbNhvV
tTXo4pjZBHBWYzBue0MPbsfWCvYFe83roS3U735TOMtOiftjbsIMGVoVWFhVZe1OGKGxD624PsFn
9XCkC8ax6Ce5VIqtYwakByieCpLTqcdmbeVqS4zxMF4VTtFdIXslc0AbTLkW6iAOMaNsr3c2AT8i
NkgoLrLHgUR2RNyF71+HYooyax0n2aH0JquqMfPHQsm0TVN11I+SKQWzQDy+ib2Y4AS2ihN73W2y
57rU5YtFmYDgrL7jc5VKxZfCsvFYG4a5T2kZYaGvhxUAL39p6USIjB3fNEI5e96xulx1g1WeZKgF
97IgGBz7qyMPHnb4ZerVIfE9cXWyZTNxVkax88xC8CBqfRcEhraKiiq96ivZHMnlmVg70vwWMd3f
DCWpnUnBuzYMI7KxwWGKtpiv4sanvG/H2c6tu2xnD36DCip33YOey3ZFlo+1bUBdLBxH8d5Alxaz
UEB6pndLCzTT/JNRc2DUeiBlQiPPQC/Thev7BoIYzkBjRGMnVQt3WVVm8swuzVnbTNroxEbt0MgC
IZKSNcZJlmW06EdwPprn99dJGgYHFzbsVoBuOoDLA6OFyRMcbqw/DRWtLZgQFPqMoKhmg+npe7hT
/RrOqIE2R8/XhmjIMXAG6zoh/RoTuGJ566DWGrKQ8nTrDV24Kq3yJlGJ98zdVL3q0uElRtezVcs8
W2ptAa8ghxwGobNUNj6wh03o5+K6opt+Ta/UWgU4ztAtQWvjRKHew8VB2xePyDN75D9p0ANM0Dz1
tXM8b44mkWyMWLfmda4rP+DRFsc6zrtrOHnoqXDmbv0yZ1p09W5Tmlq2yDLVXQ8JXWcljIwn/IM1
sCNgY0Wa51uJQGppDkFKTWzKWzFMucVA2a6IRe7kqkDWuVZGKW+F25DcDa1pWmGrlgppYfgPZRAB
6K3ScNTmHSLEbV7jBJ4ZEclWQLGdGTldkuo8Y+0O1356HXvSeiptUuIcvZrsxQkQYsh9RIiZEM1r
bRTRjE1N/lCLpMkJjJTu90SrSHbnhaqgrhsJrgJ2AyurGu1g0mVaKi0KAIxzzc2NtxoKfIdUqTKj
pUuuYwybzzRwmg6DLklkVAG8R+wAUOZraUruoG0RGaipov7ZhaMAi0UK/aNK5jqGScsvb1Q/z3f5
WOs3aR4N0LC8MA7naauWz4r0fGfdxqZFJSDXWsLfNEq1NNhjZ1UHY/VDJrX5U4WBsai0BPou4idS
cuOq2bG/MK5j0I2QaXwR0JkL4aqllHxsBJF4wWEnCbkFxOjRZhfWe0fBzIa5JXvodaJqAub2SrG/
2X5Jnw8hV3UrXc/cVYqlQ0PTS/80BDpRFm7WoEaAYl7BmdZVbWWjogjnXiKIsekEeE3yEeyQ2aDE
zzLvjHqY4NfuMWEbJxYJLnK2xbSOwFK7tX8yI13hoIkz3JlXmZp1y0RHiO5HXrKFOpyby8Zwh2AR
RhxIOV95uMYGVBmg3OoSSi1/RbXWObwBfz7mQE7mraWMzipSnfSqIrCP5ACpk7lrsA3lEUPxADCZ
O8ZTwf4lZVrsMm82VCxqbJLI8V2NKPPWimojcW3YL1oEieQ9KZPkgp3qyBOAhmXkI0WoilCdE+xF
15dFJ1kNRlns2VwWyqvR1PmwBEyobwYlZVWAREiAmUwyjGChqWLDiSIbmbkc7aUVGNEWpJyzgo5O
k6AzFahnavxQJrp1bseAAQFeikwosPrVzGWY7inp2Nf9AHoa1LZW41W3rDWxY3SGirboyGWrm12W
17QfwsJz16EP+GWpVb1qL1UJ4HaRVVCgVnXmuEeBHB+BoKbKOd66/qdWGuPBEwVpCILK23A1OjVD
xjRx7GxidSwrrke/XLbgukn4JiHI9x3Fng+h4PFIrRqJB5FK+5RwTnDvmOiiikbcMCBhsXLGPVYr
r5s4HC1Tgm63O5X6/R6vfnbUwh5AjZAm/a245jXLLAtBEcfs+huRw0KZ6Xni3wdVRshDF5ewE133
NrPLdCt0K9yQAlIiubZdlJVkOlYatGp9bAE1d2a20mLyIhE4SgVioS4fY1hyLyOo002tOZBRh4bQ
idxOHnHgwB7MklGS/aUpZbNVyEQA8ezmbrssGz+8siu3uU6KGB8NciRJ+nFgwUPPQaF9MwKBcBnU
DrJpBpd8Ei4Ke9/2uscxoTuppGp5VECQzEtY/1duDSd0QddP1TbY6tFR8ra0d6wv1qwUNXw5nrz2
6tU5KS0NjIi7oAmd2f+2h1Gbtlc2oj6CGgs5Otuig3lW4gb+4pj+e/lhOgM6eJIEhkaKRR9P6WOY
kTbHlnhplSMZMV1KvttQfXHUvCxWsr/8cBXjwipigGCpFY+TZkI2cmCYJ7O2XhhW91rgPTdOdm0o
gMVEEQAo0defn3N/P+VyXKeOSOOOG+U/P95hS+CsbclMRzUQsG3Vy2sji/ZZoC7yVGHdhIpn0Of/
/KIXzr+p+iFsEw4cbCnd4lW7KBYQTB5DazL0JaGg3VKfE3f1SNccqeZsnJNycEUz/YtHeQFO+POa
Fqd5svwoK7qXVu4UrGtdNJ5Oqb9bjotkka9DLBj34Y5Tw6JbmHOEzOv4lbS0o/4F2kyf6hIfa0z0
nH+5+DTQfin3YIFxghrW9hJhwkZs+m19FSy8tTgkK2uRH0iI24QrZ0Zs3Sy6FcviS6v8NFJ/+wBY
lB3+pexuXTxnYHu1TCn6L6NttRUbDhg7FCab8h8xBv71JTN1YhydDMCXLmjUyxWiMl+AJDlR/Mce
cqc2X1X3fy9o8WXCFqM0bbjqb85uxUpA3RSBWBr+lW1TWYnKuZ59l2htvhinUyH9t2/tryuZF2/m
2IYB4BoK7Wwp7yANLZH3KrNXa+Y/ybW7qJQvpoLLtxGamkMfymC7wHaAkufHYRKISV5p8pTYUi4L
FGUFVCDloWutWS9f/eKL91C/aJPYXI/CqmZrmjsB296rlL8MS8dXIWraqViqOyBTVD79XXnVXU3U
BmOm3DqnZDaxG6hEPepsJn98/vVOY+7Xb/fi6u92v1+ungvFUxWR0YTyh37TF6Z3RSVOQxtgtKvP
L3VBA4CpgG/5vc3nCO6ZR/rxm1ViX7DJKEhPuYpO4Z5KKPVd53V66Uku+aJvcuG2++1qzsXbZmsD
GxpfMZfQtmBl72W0ikB1Lt0rxErIv++0h/Qe2OfTP75LmAr0hfDS4s6kEvvxLmsOhA1466mdOa44
ieydbfRNWbMRmXnH5ovB+vvj+3CxS8BCEvd+EaOSXhbKVdBYM1l/y/Xnz+9omhc/DhEbI63Bdsam
QgtR5OMN5Y6qydjhhnzcrBqqVN3+ohP621rkGh8uIaap+5dR2KcRkDqrgs6mzbz1SzjrN+aSHS+V
nm2+2nBqdZaf35Q2PYZP7upywQ90g+JPkbENvhpX6jedlw+pzNI7GPfNiijplbUnwHL1r+v+IxHD
/0yh8P8b/lKbKAWfwBKeq+fXn8n/2tZgBX/Uv8oV3v/mn3IFTdP/cOkD6QBWWatRHvxbrcDE+Aei
JtOBe2BP/ANmj3/jEuw/QMPYVE4dNjOGPsF7/o1LMP+wXNYoukquxjupOv9EqnAxThVdm1gJNEMv
9qCKBws09tp6Z1bRMSLNk3DOVyty9l1kBoTItDdmCjamwu2TZeibo+A5GPybvOuROxZi88sXd/Pn
IP1gNZ+2Zn+N3b8+xrR0/fqamFLPO3uod1GhTjxM6G15wcHHJQHaCRqqNLgSvCqlKD7ISY2IBN2g
BZKOzY8y0r8lRnj0mkjOOeY/G/aEMFQcG9arbpJ6Z6crLUtOXQNvOAqGb4kkFrpHyo3yPboDdp/f
aQYYOS9Vd5SSnupy/Cb6cEtg1zFRArIeyCPSiRrZZChQN5AezSWyK7mMAGLOGmP8aTre1k/zBfEV
N+VQr4SVLwM1OZVpc7RTwtED+I2zzOnJOTfVp1LRXjNYla4oqLbGckklbpuR/T4g3Z7lLf9DnPtX
9KT3Cfrvvt2LiVujf6BIEEY7N0qUWUuJvtG4+SHU7zyn4mMQBFy4YkGKzKIJNUAuxWEooqccBx5a
d2Nm9P6iret1a3fPeoHtEI3cttBkRRrP0eL/dx3VQcLb4ctkXYrlscDoZgSEhdYHN9Kh9yPhnnVj
C8sL2f18LAfUvIZ1srUMjovd4ge0t58Ppvfp++9u96L7afVSbUFct7vB68ifD/aROeJLMOOjbClK
tEZLP54QukdPWA0usO6JSn1Eb94HJ4Nuu7OiVVj491GXrOndvTYUPdaUmPwZSHF8dzrAQyM2d5Tl
318GTplf6VgutvR/vQgXSxLYbtocilruKo8Q6VDbiai7pjeyVg2PaBGCLZ3+m+0mT62lfrMgQZKK
hKWwI2Wxpm4dv8MQy2RBkAAqXlc7uJCJXHJS+qyhVjN+tb593C3/9TkvjhxBVgRmbAfVrqFOnbnW
XINP4tELNGhtUBz1XyvcermTnxIR3Y9VjSck8NWNAb+9yotDnmvdTLHyL7QrH3cNf32ciw2YLLSu
l1Za7VrInQ09BbN5DVrniz3Jf3wqF6t4FrgWOuuq2hlDcaAXfahJjUArOMqF2eowIGwsQYGKE72i
gA2/nAZ1EHqzRE/v/bQGLq8GoA/kvqnZs/lJvBZmgLctIQwhie9xxGzyyP75+fif5sy/G/4Xx9+h
yzNJrla1M7WfPcFjhv/TTQkJY49oTgRiIb74Wi5KDH996xcHGJPZMEzDptxpMPx1i1BLOJLG4K9b
neJyY+47Utkbg8KuOXyxCf5Pj+KdlPXLSuFBes960Gy7zh3vjcHZRzEAUtcIklndWW9xmHnYsXrl
IcYDEw7RJrLMFR6zu4YEgplSIeBvQhTufWvKWeKr5wh4KbaP9sUFzz9LnYGIUdtJv/q8/2FkvmsE
f/m8ljlQrBucYie79qkIQe/qIPmYQEit4nE808bELJKf0sR9CJin5o6RPlZ6oM0c38SuRtNf91O5
kFq3SEnC7mi6x4G173qQ/EzgtLbwsrm6uig0Uuppcnw+ivSP28n/frjvv/7LB6dCWXaBIcqdXZQr
HyZkjE2zJv+ZtsiJtv71iPZ9VHel3qxR+M0SzI9hK3fNBI4wFXooJQ1Sf95H5dOUdF8olPkLorTz
cGOo/XOTU7OtwgPBFPeCOt0Xg1L8h+GvX8z+WaZg8vRc3BDsurNUqNiFdecwyoJIijhsj243WkvO
hN486JsB01dfzLDz/pQegv+k6eTapMSJTpwypFKC3rZrEBe+QZ1Yh2HgSbZCHqdaUSfrJE7SVaJ7
D0oXfROe9jDk4rur0Wfs4mTd1OGzWhNw5rvVHVWv57BX84VmD3snpYfcZe1DIfMvbvxCcfTXA7tY
Orwyxr1OUX6ngyi1snBvEQcMIO5nS5E5zxrEFmee5x5Yy8qo5F7NrFWWZMoXZY13Lc7fzDv6xZKQ
ObJqdMYsrWoilgmvSefMxnSJtTq4Kdh0uEbMOiVoTmLruIsFmc44gQk8t/FSuwI/iWHOVAe7RzL8
F3PntSS5kaTrJ8IatLiFSFWyq7qqxQ2sm92E1hpPvx9qZoeVyGRhuefmmNE4ZmwOPSMQwsP9F7h8
Wt2vMQOYN2oSfqZNHDhqJnWB80YqxQqG+sXcfjKQQ9pFcntjYPKmlPVNlvY3qoDpuZqHg5uHpubB
jbF2eQeZuxySvSUEh9SXf8yyYJLGYUlXZYlPwohcU0DZ0FYaBQ2KmvegX4lP9N2HXR/W3zU/hpqr
+Y+UT+CQFsI9TYSXJDW+hEryLY3yW9MsDhgb3maBcijDAKFsvd7Rrtx4iK8KK3994dUtZ4jNYOq9
3J1EnMbsJqg+N71aLUxBLj3Eh+0xlNudUtOrhiIPVW+g9KpzZKI0HyY7k0TFaRP1hxUidxWVarYL
/SD0IDWdau5Pux5JnD8+PhZ89rVb6O38fnd84DcXVBCkaUQow22bPY39Pc57SJ2lN1CUEEpJPHw7
b+WsEjHoDD1ZS/adMT+aZuViPudY8rFS4vsRaG0Rzn/Wk/aHMbd4AJU3Rd4cgIOBW4ZNbqiHelb2
qUqvHfJZLKsnE4f3pPg+6fqx8nXsY436iU74jVw3jz6ibIL8KdXpTONR3j5p5fcRpbJA5/QKU+/j
0f/tl1rdwf48pVE49NzBuIXtlarEviVmRdDJgTRk1objm7QbCnHExw/Jd9YjnNzZ2oM2mn8gGoXO
fIx+fpThJNyItB6UCm9PSaZTrKihemgwVdz6sX/z+HobxLtPJUymJAbcMSeQOBq8V2sKjpEeT3f0
ro3XIK0Gt6D2Y9NGhwBf8MoKLIQSdCl4avIow1hPC6NHM4q75yEzBWee1frO6nPZMfOCVt6gZDux
xEdbb35/PL8LxP/a6norx7/7yROWcZGgWcWp0cTWnVWqwEmboL3ZRNIOx4LZU8KSXhXZM57EqLX0
WW7a6NfR8QwqXAajJ6PyH7R5/oGpNG0qbRFVx/XOGztddXrR1+yIwhFa4rS8wMdQSV8cpGQ55k1j
ICJQJcboNBL2blbwCDKL4nogq4dcSIBPyRXQQQzzAJLwB9DqZRurAkRr2jYDGRU/aT554JJI+k1a
uGHSHPop/WbW4WM0SPtSTTNMiUOWb7DImnj6OBdQvhSasYquIjWIEDmGaEueL+bjvun1L23SkmIb
BdpwJl8I8b7BMwZT2X0843+3oqXVC12qEr3jRVue0BRlqkqeFzB0MZsfUHdx+jYJnACBeyfIi9lr
hXJ2pLEpPbrbg1coOGQCh/mSTPVrpGqvg5U6Cm1Yuw8S/ajSjnMnFDE2bqJVJew/5+TbP3+3Ooqh
zFUjLtNTkphfQhSY2pF5h2L5qkIrL+TwEQbIF1k2vmRy+DCmTbtPi5ojUYeDO+dSaFdy9IhdxY8p
jp4+nsA3jb4r1+Nau0/hbA1HI6fEUUnRgzTFkH6jXm6ffSU/hII+vEJpqFy5nDQPGXOJBj1GT2kl
nLBWDo09Zwq6OzMVpLvAx7W0xtpyYzv97YRp5+UXuZ+MtmnFkiftPLDPK8vWFBidSqpjbdrJ4zGB
mgZP6gHxHdGerVa0EeEVaZLy2hvTUX0Iu0Lc4TooU1sQC6dkEW5cJdLfnE9vtat3n1Oa88gsO6k/
5WpyrJIatU2QVAW+g033FXsLT2eXd7m6o7vhZFL4aeOL/U0GvJabzWT0jOnIDic/kvZt4u/FbKmJ
ReZN6Jvg38V9g6hApRluMvbIZfgvTePv5Wiq0LzQTHu0xptZ4UoL241G2Ntuu7aIlvPw3VTw8bWh
kqTxZPT9ixKnuqO0PTYEyfjox4sTdENdRUvy35lg3OScFEpYPKvUAgAPzRSeWyHGhT34o4hwXxXq
+IduClvdyCXPu/bbLu88EbTl2J26EG0oajrBd59k+U9pkqwTn6k5AJyREB9QdlHU3ySUyloKbQlP
Y4xDeqcHYHXozR76et9FyLS2A8JGeuTigfWkoTY86/E3w+B9h8ffm8rCx9/5b4+21TMWWil2RK3Z
naSqf9FaywTbOtISExAQqbNvUtJ+HwLuB7DTJ1Vtf2gUIrlLVEwAuvAelZu7BtSYrXaGsgtm1j2T
IDv5SHEJbPDWHl0qslemdy19rpfCHAogEU6yNGQ4Esd3UjUmMLLzXwroCRLSRehpeCnT+RWnwVup
4LLD9IgflvHrKkX7PJtcV5X/xahJxuhnCugY7t8m8R91AeAx8teaf/i/ozL+f8hSlEwOhA/K/7/r
7rzmz7/+b4qibv7XIlZvQoFGzvSNT/g/FEVT+i96AOC5ZHqkqgYb6T9VfwGGIpLziwUWVD3TgK34
n7I/6Mn/ojUtSaYOtMJ8o0L8Awes1WMRdAT/CdiJMkQ9ughoNJwfKMB2ALj6ChSYfa15ySE4IYVl
G6Sajua0d7mjbxwPq1N8icghBZVDgvZFI2RN5TBhAKMXRcTWHTy8YV5Mt7XFnezKX7Zk0y9GRwsR
VwLglLKomwoTeT66Kg2xOEzbZXTdq7YTOxc7Q6dzZ5rCDlII+63m20poeIElgOURgUEAyMBvYU1e
4v7z05J3mifueXh4uoNUMuaMdnTS4YAiD3UDbtVVTuGNsp9uM+w87dYZbqa9el+7yT2AlZtNk4vz
A/nfv4l1tgAnYG6tGW+5FHU0TJjx4bT8ptxVfhaO+KjaxVE9CI/15iyscpyLiOtvXMbtYCVWPXi8
553svj/mO/wxbYbsCp80Bws1tzsU3rtt9/ivI/B982iNwfnX3NOgXjzlGOhbl/7d5SiHzSzK6jJO
p75VepBlXnOX7Iddfg+SbkcfoN3FHjZTjnoXPWxCgM7Tk38NGnQFLC82tIFlxPli6zTgxJHMp18g
QOPn5q49LP3W5Ft4UjeSSJbu2S3wFkwReXGYMkfHQhI4D9Z2WiBqE5bviSAsAle8zYrpDgCzIj/L
MTYCKCEJQpzd+GNeDb8qTHKTPxDJyAHRUSQylzptk5JL+Vo+ivedmuhl4Agt3Uc3KWf06xwplNDj
qCIqDkAVsVMVPHC7g/4rnAUVcFOvqJRNUcANRsWWw6n/IoAqn3kBhEPtovc5T/foYxSJcGNEQtou
QM1GCSL6eKPkIy8Xl8Guk9HOEsHyNqnxa2jEyHy16qKo7jIJ9kTjFjgdaU9DXcTWK+jqRIOLH+RV
8iOjAzH9iVdNZn41JwBDoG55laBhpQY8kX6i4VqDZC/jsqjo+QxNnHwalHJMs8cRi4JReTVlhLBG
D/NuJP+KGBHdP8LIyNADs4TQrNAxSEM/e5EGHEeegjCIpbvRLAv4RWoQ0d24m5vQ6O7VOBn8Z6SR
ipnMNBSl7Ah7Vid5aNE70Ua8GObO/KIJojq9BOmg6F9ygPxZcTcNiIz9WTR9C2EkRRvpGepwgGVV
MGbyS5HJvEwf0kCe9dAVU17k+KqHoazUjqxb4/QginVeU1jVJWu4NdVkrr/raHaJJO+JNcZfpzaJ
u51VRrn4oumpon3DjapAgjL0ixqhEzRKLMTpSrXZg3rsVTvESjhHzW/AA0IyEqV4wv2wAJgLOtt4
6GozTCmJilpQNTucEEf9LjYR42LYyawVYDQQztGeoOEo0S7JK3E0bEFQfue6WZpUCYRg8L9EaMNT
/6b60ge3rcXTr4bIBk1/r0UtpO2d1mEgX+1REtWQKKxbX/iWh8GEBZKKaMstFuyRDJOoMbu7HtI9
grxZiQCxbeapLLtpHsufKCuOMn7buYDbVptHnRcpdFidKB+D8FUEyzruElqgUOEyvy7ku1nNeNm2
tRlNR0wHKbcD8sHYCu2VobBFvQ+mUzArOc7NVqjEt7BTNe2z0MHjOUBW7vC8yfom+mLK5Ti8xMFQ
6i6Yzkh75IHbajpt7XKAdaEo8tjdziqA4jspSEexluwOYRDpJEaxYlIW7khtcRBCmrNHf0+7CeY5
qo+jjonXsUC3TnhQZcFIQrhjmqAgmtHq0BBirdK8YpJK30brBBi6lODp57P69SF4GCRkindYlKnq
A68FNblFOCYMH1kerfygxLlkfK+SUU6PqU8Z4TTTtlH/oL8dKnslNhL/mFcxGFF1nIQKL1rd7NBe
lsqUftcM4US7HSqj1l7iFD3AQ1VE9Xg0jJkZqutQRDNSjktqJbkRyq5ZFQb8IMuq5e+yVkrKY4Nc
fvKJmp3sP/mlNBk/sVbTmhtEYWPhbuRHZ7cN5Y94VwcIHDk8PtE/QgnST9E4CQS/f5hA92NPOcn9
8AiKNxDsqprn4dtcjzWA/WrC8v2rVFfZ4MiTnzf7euJt5C1CfXgbq6U5i68DlJAEmoQxSzsB223l
LgImn90FKH8g/Dnh+D5Ry+6R2XsdmdEfxhDByUG+tk9MxAHFErJc17YxZW+gFhMHC4ijcj/LOnve
FpF+sU1dDSx6CSCZLawjUBT/Zha15P/SBz/XfsOnU+MQm0p4hv6tHtDmQqssHOkrPqo6AHW0VaK5
NmApCh1cDuwNJfR4sA+q9GGHuWCjPfGQQXi6ydqlvziFohX+KdcJV4GtwKSAc6jrfc0dIBuhTydW
DyJcm2fMmcVdVLVRcVc2Rik+wbgzRfQFMrjkejRwdgoS5Vda9fQ2Kmymw05q0MDycx3xVuignCx2
YlhCQU1ZEoR88SXXkcCZ07lRlkAoB9+XJX2TFw29SfPBH6XMxGcYSgXtF/jz4eesnXQLrgnY8OqU
plHkm3fg0Mr6eYgr4Ad3ec+VUWM2bwVNc6gpjpZ3RpR3xWM2Z0gwelKJCi7uDu2UZ99xrQ+FA7wq
I3w202ixfRAUc5hvcC80GpRW46aLldFlMWaptA9KedJm18pBmFROPfRa6LZqmhjip6H060WWN4CW
zls/T0eUYEcUKB84uhmeHdVIu33jLAxNb7RKdBnHTpt9pxzVvDhM2I9nv9OxRIkGzKrQ4SphpKpC
7tdkUZ7M6G/rJZOrmLEwMxt5P+g4ZWece7BLBvg6WPY18NH2kRofwiFodPRplDHuwW9avJGRkEsH
jO/DSYxoxQ1Wk8/7uGvl4AUJs8Jw+WbUwiiYyJV2w7wFxhdUD+tQQDd0LIOfY99nU4qg4jRgoKiW
SdN9nwuUFEIn0kKe5FbZDODjQqAkT0loTvJBMNR4ohKJntiPOhaG2amQdx5ulXTshs911oW4SqbQ
jW98XjOQSUb8K8tXzG0HNtIUCpLku1EoJkhbSbjXf+b0EIEr8//J0Y8eM2SE9hHydBCNCp0S6V6c
jNk09prcTfgtCHFh9Nk+QZ4R7U1x7O6kAcvN9Di1UG5RiuqsUZ8OAdkELxu83CFx0SWRJ2pXKbrg
8S8yZsu4xZplRscAbfIYFqho9XNcePziWpI3esBXElRdMc0FH052aMBaOk/aplDJC9GaQMOQ6ldP
C1A8OQlOsRccDFyc8BDfiy7+8neWK2zUbdegUZLjJTbwdP6yAFCvHnphkDfIUJKdLs+u7qkIHM6p
Gc6GDRXaRrXyFE/gwsEqfJyVnxfPeKSSn9IKQI+FlzCJ5aoqVFWtSCW76yHljG6QG/CpuEmG0FGk
U6pVG9Hecvy/qiPrcPjRnU8xTsBmPWq8+Fq3PGq7xEuZYwdTn327z3nxfPl4dOt4JgQOnrIIUkgm
r3l17a4X4zbcCRHxNBspPagGzQtwEEfcAbF83npdrh5yF8FWNXgoR82QqXxDvFHtDq6msQXlWNXA
APauxrN6V8SR3rW6/vaIoTMtOvprxyrVnXAXf9H20a32NDqjpzj9d/lnuh82Sq1XB4hwD1IPTKUu
Lovp3QsOXnBb1CqzGYl3WvpQl80/XB//Gh/vMwnZKCgCa0ZK3sspUsItj7RPk1PyLsUHFxi8hhpH
ghqwtwVjXpXU/z2h7wKu4AiozeQaTs0DJQhyUnH2oDae4Gq2vFNc6qTIknlQzkZn8KnH2f/P8VdT
agoj5P1lwI0n7eSXRbPb6W/+yG7NW2CHO4zTHoRHXkj1lvLJeeP3cuCrxSpGA1Aws6cGwLhN6s5+
Cdq/4ZbcinReEb2MtFqzfl6VVtkxxPx2ob+gir3rjvV+s5q0nB3vzpZ/rR2OMx0XMF2/kMBpUNwP
Jy43PmV7K3rcGbAJ9J1yaA+tF9R3o24jGbrgTbYqG1cjWxCbqGTpV+RP2kBFknt4Ky2YjrZr9jzJ
fcWt/0SobkY/bGE0VaHzv9AfvTbmd5Hl8x3JU1+ZR5+vOO6wtpYyWCrhw1Ii9C2qhO5SRRMeN0sp
V8+Bd1FXF2VoJFM5Csz0cqrO7vHn/AXtdls5Fe4pp1S2cYhfCwf4WaVKqC1iTas9ItbopY8V0yvu
Kw+PnvrY7JO9dG/jXvZDcdr9FjR1XSB7W0pLRRIxJUOGc7i6FRN+CUcg06ruDcRKK8wMY7f8CRl0
n9oIW9duCyndFZAj2UhC1qJ0b6ENLkZZlU0VQvFqt6haqoe9Ruh+ByFX9PigLqgZy9btJ6iZkoum
03O4MxzqCJNL/aLd+09o0nnho+lMDloQW5/7yvSb6O+jwISHjXgp7qOoQaXp7F8kv2wMJ6Zs41q5
Nt1nEVaruJSxnbcoSnpT6OSfVS/G18Odf+JAtM/tEAFKp3nIUSvxNmuvy9JZnRlnkVcrOc073ZgN
IlOBrgB9OKrD/3yzIPijMOyie7ALHvq9AFtH37rstuZ1+fN3t+kMAxyELcs6z3p7Bi8SN5P78da5
CEHug1Uz5AX8yFjJq8XUhJkZmkuIetBsiUq3JW0krlcj6JjWol8oU1td7c3JLMRKqzgKsho1bAaC
O8zHY1g1U7k/lkG8C7G6qbCrNeg6EiI+tnhUuZjDHLDSS26qvemWvAX25Q/tz/pUv1C4Cr5sRL8c
oKzTHkJWFxoZv2N1FHBPQns23846ubZ1zLsOODqgrW3P+55Ma3hOPzWHj4Ne3Cdk4/DyFv073gUo
2ZyvjLEc0S9ol88mvRYhzX3GJf38OMb6xQFHDBs9yvGL5TUc5DUKA4WOWemHeVn6wyuGFGZlSzem
u5SUeXEgLhA4+ffI1bY+50XisYq7+pwCquxIPIiDZxrP4vwyC9+nlrfet7pv3ClNdn3zhERyLn8b
1e++Zu2G7C5J8MoJNm7tlaE762r5IVTVuMjg6FzwLecgpSpd8ENqVz1ZX5Ef+R3/IpUW6EIpTyxn
03Zkl2ZICyrPtX4Ph2YLnr8cL2fHz9tPMBRuk8UQeY2WrkNjMDSfbwAx8VFyB3jBCcINXDG+rd5Y
rrQloXZ51PIOQv7JMhFPf7PPPl9afWYGXbPMPu9Mw8VjDP8me+kqqrYxH3rP2le4qxvutPXQXFGY
3qbbxBERKj0tVaRdVxuJYmoWzrgaefND+Cg71i7ibY39as88aw6NH7fa2EabIVf3ytSWfi6Y+ugh
/o5ZQHvsPkG0c4NbJEd0C25ritCws5mILv/Z1Vc9G+nqUuEdKiNRNS1fFbwJJqxeuMsPs+PbM1YS
m4nvxWmxfNJ3E7ucYO/ukTxLVAVb6QEjEhkI240fPgUIFnx8XFwcgzDcFgY5Wr1IO9GmPA9SyQKM
lhxxrhmpt0L9FW2J0q6bwWxHhTrEwupmV16KEQhtl420VKa3/pzqADP53R8iGoOK15FGO5t3/5Uh
mRJqmShM4mgK9fp8SGET5LXcEbDxRrd8zN2UhfiEaZiL3ntCRDOzt8jBl99KMSVeCVRa4OhyyJ/H
lISSFx+tQE+Mf6nIjpczslHRRg55ZZOfR1kdsSq9mVhKagRZdlZ9jA7NftFXKFBNsZB1IZOUHHM3
HUheaQ1+vE6ufUaL+2TRnjdFrq/VNjetSuq6FCnIt1mN3OyU7ZU9Y1Qc6Q5TXHer2XrlItNF5nTR
ldC15SQ/n9OqbqzEyNIlYvUKchHdHzLI+kviKMiDO7hdOG216fl++SXPo652naVSW0LxF4VI9TUK
fk/tp8DcyIuXz3R+jpyHWC1QgRZUDqVt9oAguiZoNbEu7bQ/+MO9VL4aZuxtfLvLg8tAikcR2Ycm
eeP67VGaU+GnNBE9dCl7Nzokp2Tf5E7tqbt2LyDEsrFYLlOBs3hvxKX3J5ci0FbtQANLyROIBPv+
eaj/GRRvuXaWGLzKDXIqy1gL4yId140+3R9WR/iopnYr20EDE8rRncAzPEr3Ue/ofwi1XfzKT+V+
8xK6Pql//YDVZhz1Qqt8A+Mh9ZOyE+zuLnwwXW3fHce76bB1vlzZDAxXUzjUeDpS0l1thnLGka/O
FKJlexgS5gktfTfBzMabNbvkyms/lZ+Gw/htY+lc/ZTv4q62Q0izUhl74kLeHF2FFPKT6oRO8bsu
8KNdCniRPeFptcNo7P9wkhtgo0xyCz42sK3VmRO2OqLlWih6/R9Q6r32udJcMtlbEz8yW8by2UHq
6P8SFcgSksESmiomtYnzc4cXM70bqRV5lyhfh9pWdt0e+prlBEcu4sk1D8lzt7GcL+8sA69knnSK
ZnGBrEeaoVit15bOGOfnLnwchk1CyMWZcx5gWc3vtmSVo16hR4bodXigQctrhy3m17rNwo7kYkB6
W9SQ3gbYtlqioeEHwrSEgDfEtAWIqak77Idc7UvgWU7TQN2yjXqHduHy8n/2g81r+HK1nv+E1Wod
QRVoWhFKKLPq9qBomHh9l6n24pizsS8uPphFJwmhmmU7yot3wfl84rhiTbUWoMfqDa/kgtM93pFO
5cb3QY+0iv5zOmwZCaz4nhx5q5irE0fSopnWJKNT9+ap25vHlCu/Q/BnM9NdPtXZDbWKtKovJGrl
K2jzit74x/Ba/krd0LXA7y2tpAW/52webxsB1+IZMYbQEoq4Iodp/Dks7ZyICJEuERXUXAR3c5df
XMLnQ1RXZ4s1j7IU5kxmeBSd8ZZGfQIOyy72JVXl5XSBccIfeimMj83U/jKTW0VfbcdY0NVeMVk+
MDnKo/qaLUJEJ+tJPJIXO/0nnAfJ+Z3w5eNlu3y3D76rutqiPRL8WbLsD4TuDpxqh2Gn7raHdzWM
Ru+R05Oq/brbkwWolhoho4vV2sNgzZXHr5X+I4u/G8Mdor/ONLx+PLDLw2exvaCKKaN7hmvXul4V
IumMJqXFAtpbf6C+u/cf22PopK7gWD+WxNi/aX/IrnDUn7KtUtJyIZzPKoogSCDqhr4Izq8dFZBI
LtEOZfEated/EuwGzSXzGD4LDsKRkmY3x2wntJtLeMXFXs6DRYlEpcSxVLIummqBImjw9Pia4GtA
FO5ZwSi9kvd43Fb4ymIOZ2e7gB5FahzCfUxVCzDWpgjb1eG/+xnLofzuarF8UR/7FOVs1ertMKei
jVijCfV44xNfJFyr4a6OXJKiWE4mhpveSjvVm2/Eo7HHS9wpUXvS3I+jXRmUjr0NYCGNUhp2GeeD
ijUJE8iJ9TQO5h3iJN9hjgMnmzeEEy6fVdggvI+zurF85BEbsVxkxw/zzjxph/lQ/9Rv8Tl3+pco
tLcukavjIsFQeAUo6gVQulX7fIgHxtVn2cEQxj+1UXWLrtp44lw2tBkX+TklsMWJ46Ld0QmmPCWI
8nA/UltdMDIzR450KH8OILGOVY97JBbCyCLhY+9abnhCsWtzyVwe8me/Yv0Q6bIUOW+FX7E0tIYf
Ju66++ZJEO3C6X9K96ODqVX61M72+BIlzhZu4DJpXyYB/x9MKCjNQTo4X0TQcEQl0lRYkc/0c47i
ib3hNHvLM+4qsKXuUhwrDh8v3KsrCncmskk8NkBirrZJnQ6xPPb/A42ge+eOB8qADzo5c/cgHH1v
I+BStV4df4zyr4CrZAHCZz6oozYzyXAfd9GnaK+ccuQOm40k+drafRfoIknQGmMsZaYT2Vwvns27
RK9/a0Nx3BjQ1TimsViHoJ+HNun5Z0OfXlJ7iTiti/D3H8oh5haBHn1CFXy5lvc4E2zty+sbBqUq
WCG8KS/e6GoIu3BQDB5au+x+Att2U3zqqdsnsBXEHQi24TY+LJlQ/40a1n4zA7tyuuok7v8Tf71V
DFVNR45CHph762u+Gw+tjbXN4+KSFbhbo71yXbMz3kVbTTEa7oqZtubb6923FeMw36Jf6aouDN7+
JE1UyruvEggN/yn0NvflZfK+ROdBbQBG0enHnH/goSnR3prbmYuzd6un7m6hp+gPS3eEShaIlM2E
+trs6pRgaAfg5EgR5jxiVhtpj1L8EjE/Fk/dPrkDyO7Udv19O7d9u5zWOxIUjwlggnv5oj04QpQe
E7GZ6YD0tNVCx9xzEO9puOwl19xLz/pe20k7yV0q2OKz/8y71t9hVOPW+34fHtTDcABc+3vrs188
zzgP3/2utfJmGSC5ZkYqL+v4JYgfZuuAaIhtTBvtl2v7932Y1WRPYq4ZCMSL6H8814vrMZRBVfu+
cUpcPlnOB7N88ndpj9gNSZHVMUY/t8lTBrVpV+3VX9LefzBbDr+F7/JxxGuX2fthrVKSSJQ6KK2s
ISPod0WqvEpCSDWv7B/jubvBGe1z6KvexzGvXmHsENJLjVYilLrzUWaqFmBE87ZwSbr2sPwfMLl1
ZvBokiP8ST65S7by6avL5F3MVUKpxosgxkDMHDalnRyyp4aanuXozzMguOZR3mGAs99sYC7L4mLX
0JKWsQZi46zrF1ObWhEuE8s9xqlwj4A1iCZ1p95sV7auHUBLmxIOoCrBkVtdmd3kTzI/YxGQ77+W
Vvsgq1vX8kpA6O11wN/+E8NaNZs7QRLkoWE49W7+ijT8/LXs7QUGQS2r2mf0y3aRc4usAuWY/Clx
I5fXQoM6JrVSiHEfr6MrWxLwC15foAm43Nb9Ech5nZaGw+wFUuLN0RdjMpzc3BTd3gqzbKF3e1LC
OmTscsJQE8WXZIejSXNn3VeIXu/jzMU+3fyS8ACS8t3H43sbwGrxLOgeBCNF2u7Yp51HVnSstFuI
VOS7KoR1t8JckhrGHNggi1i2APNpu/ec9ps39+Vrmxr4u9Cr7dKGA+yw5ekbJsajVPRPykI8luFE
7S2/RRAixswqlqwdBKyjKZRO6esNAvIN9bcYewU1reVDWaiGO0hBf1Mm0yFKy8exNrb6AvKVLXb2
U1e5qaihRpGSF5BZmXta1K7ymNLHyt1FnLiBpAhU04720gkMOyisLcTTJWyYlO79VK3Wh7IofGg6
XwmGw97YxTsTlXD/4X9Z1Nr6MKtd3mI40wqTz5HlZfeog0MjsAXyV3u+ae4yQC4qKVZ5X7jJrksT
yW5wGNlImbdGvD4FFhqHLiiMGLHrZtfzI5bCmvVd/jrBU9pvnTrX7ov3M7wWgZ/xldBIy8G3vZo4
KNn158aZbVzBnpT7FIxdYYcH5AiV48f77/rG/8/2s1aXsZFBhOn9ku3X106S6wdTCt08mLa2+ZVL
/2x4qzsYXZux7Kq3Z620Q33xxsSkzNE++UAd8E0AXfz08cAusQ5vSxbktEmTC6HaVURZ5ful4ABY
RP4n+tm/FqRDa4+YPVFnBr9y3Nqlf7Nm/gq5qkk05ahbUAc4RXm2yp5yQHILugIODo/qYQuTuWz5
y4Pzr2CrgzONAl9JGoIZRoG6Sdx+lkb5JZOsp0HIfvNE+IdCbW8XI9/wr4ir8zJX4JfGaDWSi0u7
8VhRNBMc8aE6ovAHN93YKPFcuevPwq3OPEjBFY406uxNASIh/Sh+hWe5sS6vnjR0ymiTg6SV3s7d
d/deE5W1bPnEACLNFm8PjRse2v0Wfm09FHT5JUqry/2t0ZdfvxHHCUnfGBMgD5zAYLczREQ8arZa
VRfr7y0MsBHUEaDNX4xGmXsfXweAk/+CIS8lk2Sf3VKpJu3bGtNaGMFcR1sdHVMSlI0yLUcHcBHt
Nn+O9qOjnYYjedDPjc28XuxLLNBgeEEDiCHDXK0F8pMkgKpOZivs5h21klN2Fz8sII74h3XS7prb
pShkbVYzL4pCb4EVmFXoMlDYWFfkhwgO5wip1bMOxqKIbu36w/QNzZTKrY7zXRDam3ft+rnyFlLF
ZhhaCcXpNegAFmkXFTEhW3cs7NlVX5o/08/9MTpZnv6MpveCuA6+zXdTa29dQ2+ih+9PlSX4G/hH
QqxDUtYvfMT6BAukzJJoAISEh1S7YuSkz4srCJaTbsyJnf4QTsUxvqntnoZP64g3mExu3L/Xdsz7
37E6a7TaGFIBjzWvJRUVrcZOsg2h0PXNtx7pakkhpzoGClRzD+3PpkMDDUDHxgm2/MiPJnOVNVl6
W6uqUIleFIjNjWQibGhIfvpNCFKNupSWBZ8+3idXx7RIoyPqIZmILZwn00krmaHQSqOnS5+xJyzH
J3n+9XGIq4eM+i7G6l41tEyYwoIVIhzyI541QCUrVzoFi0rGbvNKvboO3kVb/vzdAa3piVloS7TC
y4941y10DiwjD9Dr/5xfayc8bUNC17nK28qQ6YXRjVeYx9XNKiVmoIsB9obqPn70T9ZNd2c8JUdr
L7oQAKebrU13UdRbB1wt9iaVCqEYWYqzZQeA04IXlS0eOaNTOEuyC5HFEyksxUfhuHXcKFfXzLvR
rvYBPAY50IH9Uj8VHvRT+Ss7ZKfubrxRv0WOsU8PpOGu8RJ95is/Fcfcyx4C6J7yqfLwAT5BwfQW
IkqwQ+Tx8PFau/z4FOLEBa9koUgEqPP848+KhqZd042eUX6u8p9hs+WdczUA9yQFf57YF02dYZ5M
MU3hvoOXc6AaI0SxwdW5nF2G8C7C6gho58Kw6rGh7M6O78LnKMKbT/j2z+cJZ3gghjQujAszpyZH
26KyCGL4P8MEqCgKwf88As44QGw02rQXRXYYymlZpi2u2dOPYnzWug1YyDoPw2QCZXoAtYvqFJi0
1SLE1SwMdVyw3vIw6RAhgiMBH9haUNe+Bn5XAKM0YP7I7pwvqA6dilpSmKhKLF0RIZBmREc/SJ2P
Z+uiqPE2HOVNRYs+Ptzp8zhyqpdjrs8jeyq5R0Rp13zvObYyZ4AG94zVlF2/ZMiS7qyNHXPx6llH
Xq03ve8xN874UACJRMg78Ja/+I8CJUD8KEii7emwdYJcyZHwEgIKzcIAhnXRrYvEOBYEjVlFDrLz
gkP7wMPAQ+/lj/Z1gti49RWvZJ7nAVfXXEE66Mstg4QetZyXiCm/LCJZI7ykrWBXjoizwa2vu1yf
EFWpiaWqdiS9CulGpnPtk4G4Ju9C60kVZXl13YipkfTlcsrp1FaaJ7wLaapI+/m0uLChW+Dq3sby
vLzgFva3ZFFtoxRPq3O1PCek0TtdWzi2k5ei6/9zCSncvbFcFhbfVgX+2hjPIq6u8WQQagSqGeM8
V3e+EXkF4sKyUbxqAvWcjDcDOsdFF3+eI+vTNBt3EWcBWsTe3IkbT74rZ8DZT1lNd1ArggrIZvSE
BL93vD3aatil8a+P53gryupK17WmSKuWKLXy6Is3U3uIxo0QF51P9vrZSFanTE3tUs96YqDRUh9V
wEEe3JXx4N/iO+tmgEw96aTKdF5pzj0Mn5ovWyXUq6OEBLkoCciiuO7ODVnXS63G5hBb3O2G3xOc
wC7YyKKvnS/QTklqZYAXuF6tTu226kpFauTBUx7mHf03/PrqQ/ln5ypesvOd6MvHn+7KXXQWbnW6
qAgRIc4aLXfRQs9esF5L6W2ztbkVZ7ULo2YGvyvBdWqhWwkBOId8F+5UN3/N9jkiJPYCMvc9xLbp
FW0d2lcXD4gvE1avDBx8/cqsNCFURNMcPOzDx3ip+ovO7GLE/r19zD6hFGOPTyhJ31e/UvGABN6h
+8cEqGX9cglTfgF7xkpeJuhdbo8AR5S2Ct8V9rDiFPcdJVbV1b+1VMwkZ9btbYDdtQX7JnQIMgmy
2/piRow3waRcQFGkMl6Uqv7RWUVqB1bw4+M1dO2KwlYPZhlqdyRlb24P78ZmRkIcmSOa1gtHs/i0
nK/6w+IdGJ82FSrXOJJlHt/HWs1jOKB5h+0Tdz5d+eSADsUhO/43ade1JDeuLL+IEfTmlbbt9PgZ
6YWhGUn03vPrb6J1z043yGjo7HnYl1XEVAMEqgpVWZnnqbXtv1kVUjQUy8BzBED39RfjAboqshJX
o7V5SwLyoN2gM4TyJr9nXY+120HGZ/9jiooYYPwqEC6xgSJ67JH8pvkPfPgaZqLlc1sp2kwya1Jn
+VrHDBIUFSFAS2IxzRguhUYXwyhuxBA64Bq2qjrbCBI4rHtmKZX4kOvKwLUt6pPxfeyrYD4jBAm8
FezJTDsBQUs7qJ0emRMXJBAsrAFAgJ6pDHiTQoW8pAejn19DywSzCD36aFA6z7cyNPYMS36eMXVY
SeAqGD1+H3q3TwzLMhUG61wZWg1MOk4bzw9jaUR2y4lHgBE/FHXeGIPxb2IFwbP+Z6nkB13cOyOY
gXZM1d7pdrMbbVI3s9TndjfhOcFv4Ejfbq9v9cxcmKPS7a4S/TkcVEw2xm9S/KDOKILgES+DO/+2
oXOJ+NY3pE5MBJogyJcjZ5MBQRngKUH+5k4HiNaynhAknN6wRDMvgdkdjJTh+IeBBXDRDZTaVbRi
0820qXPr9rrO8ja3rFHBPe6Tlqv85A8LabNRH0q8ITAKgV4flIE38z74RToomB5xoYLupI/lLkTR
oWdDjYjzuvVLqLhfh6CmhjAx2WEQTfypbGEGa7bix3SDfpHN5PFgWaTcadL2SZhrOD39u/Sp7xoP
BGPWvKtTLJe0cVnp2moafnE7VMqp+hn4OrUYQZ/UbBTRbMwURLcy6rjZT2MHP8uebid/8tauUr6n
jKF/leYI8tjV19kuAfYBKQvGEDFgBm0cvIGZq1zdViwTryqgyjFEe+0DBHSO05hH6MDgjAsW173x
KNxNQKTwm/AYuKxS9UpFlAyvftmjDk4GRrao9OHk0m11pxwCtOQhFWVV9+XuXz6lLq1Rh0aL6loK
RKyuf+dBh1LsIic6BsfK1rzCjU7pAysSL1rTJL/QUfbRgOqUUDehPuEElt0klBD1SVtJc5U3w01d
gisC3cyd6sqtOexZ+elaonZpkwocUDJIJ+SHqD0aT2J/4uVPI/u47XpW1iVCahxZLqYDJU2ii051
GvEQ2zgHYeFd/A0cGp7efGzqBw3Ez7HZjkBwMiva5DRcX4hrq1TIiKuGG+MIaYb6gEvhFJ7mJFs0
dM70OayH9wI4Agj51RqpsAHeZxlgblhTAjvfzofpTgaoEWz/NvmAyvdcs+Hg9tousyc8cUrvX/4C
QisvgVwPtCjXt7HWG/Auatjlxunt/KfyXuAn5G4BviJSsyGztOr+W+1AtMfm9wXrI69uN7ppZCQR
HEKLJ+pcdoHfIfeRAqcmvN4InFFk5q+CVdgR2/ks/R02HLA/jLUAjwMijevlZuXQikj9CQEVaVnM
B2UTu5CZ2Wbb/JFgoFndg2WKdWWQxobKAySX+hhfOGolswUJEig8K7MO+q1fNb+DSDEZ12bpXq8N
Uu41bX3wLQcwKHpoF7j5CQpKj8ZRJvDfY/zCOkDLFAvmMDOIcireiYvitthihaCpx5OtiU1XMxxJ
f88q7/aiyKVbXEpUGDBzhcFoiLddf7UJEnvKWEaDE4YvoOk05e6TD36NzT20rCwu8u3b5lZCBhZ1
YY8KxFC560IA+/4QhvXPjQcyDlM/gfURc0Ys0sfVI4maOiQMwAiwYOzB+JUMQiKkWIXfAyhykKLf
t5ezUkwgy/myQC7hRdYNDyMNYYrty35Plig+ZNkTQU+XGMOxuV8KcH2WJkDIzml1kH6QwcS/kJlf
PZcXP4L6hjlf8AkIcHERXqM7An2N7cgDi3vv8La4AXkho7XD2lbqG2pK6yc8STME40UV3iL/G2NX
V2/2xYKouFv4qjQ3BfIK2cufQ6s7Vma6NdB11X8JJnkAgKT60NijgzFyUF3yLoEWV24GROC/qPRd
f2EqHgegSOYjH4sN5ye1eOmSg9z/ur1e4hkXd5BQvEE2HM6apiZNR1BLN+o/dTcihNBs/6Lutvrd
LuxQAdiYfCgkhgHKTgnhCJztkACZnMBT7jrO5d35R33877sI2L4Lm1RUGIyhy7oSNnkNFO9xbFZF
Y93evrXTgjoemmgSKrIArFzfwbAR80GFEJDTj4KxFeoB08CDAWFJCxmA4WUQn7yDULaksuLBWoSF
20QFjwf+G+f12rDaq6laC3jF8Duus0hGY1jFAYM3GENxQ4eVGa4dE6D5MboJOlTQqVDmtFltZOjJ
4VYUeETomM4a9n3+kA4/sxgDyYASDj7HWONqGnVplDozIj/UeaPC6PypPUE0E5EvewRthgywcr8h
lVJxO9em4QEpXT+23sBkV1gMrZJM7vInUEdIGqa4DXT8hPTQ2/XWcNUdGAI2ZNSp34n3lR3+IPOy
OrbcsCH1hXji3D5hK8/Hq59wDgMXbr4s+EzMMxwx8nyUMAQjvBEc8Awqm9yJndyT7hkWl7WIa4tU
rhHF45DFBdfDogYoVGhVx3yjeZITsRG/yzLqtS0qiGVGjWJ5DlvxNtjkwHkRlgDOY7MErJ5gAdPH
ICCUkdVQfn3sa9mHfgIClXhUhtLUfAhvoTRXBb9HObP0WTDzJrdvb+XSPWDaGWShZw0nDFxTx6fS
h1TxgwLXRpJNGaKm/ndteq6Q+iefty0tZvQNqEFdmNKoAYpMUtI8j2EqM5ENEAbJB2Ba8NzA2Kid
fctOg8nsaS6dOsE8QT4JeDlex3D3tRMSMdUIxvB0dDrhFHc/op6R4qw0oQgPEACAaJoCFUQD4zi1
avg4QQBsHDy7I6sAKXJvEnIseNT++BcPxWXie22RCrnpOMhtqyNtAwTPikDRYxngA0mB9X3uEegV
S34LIMn6xIK+s+xSDnYQq6GpI6w03UIhE5qv72PzK58Zs2arVpBoE15iiI3R76QcTb2iqXBIigby
lcDf8c9BtZHYwuvLg49t/DJEv48iEPypEBsiTgvPFUj7WtWjshdMbRM5KA6HqNTo75Engzz3h5M6
3BZkZ1b5azzmHseqTpObfZ3iXP8Wyp0Nw1DqbYxTCnLrDrRAzR30GRJCal87wbNOEEJm6k3MaspK
8Lg2TPk2qFyXxThhE4wn9Rjed+j7Z06wkyG3gPhFqlUSCo6/u1NkD6Tbh0HZf4E6wPvqTLtAhqtB
E3R9RdVAGbK2wnkWHyBXXv2QXGiGOpHXfIK0uLIyl5V0rcSra4vUDeIzqBYNNRwtwTn0P9sShJK+
TbS1FAt65srLtGdNka994ctFUpcnysKp7g2Y7As8P1BoGGfZHnXWQVqEEBWUiQCNGJhTQxJE3x65
DCUILCIZ4Hfzt8xsMayK/v+vRw7zfpmlOK0jTci/0I1gviaXnhC21TN1hgx+70XnOAuzaioTHGLS
u4p/Dp6/bUm5c8vtWo/tBxc7SswRIi10bJHf0phWVYoiIyywo8YI0mmUqAzNLCTWIMDCHYGsAsQr
ZDIVxBXgXrg+nC3m430eoiTONJfW0ECca9rqw2jPElPyYRGqVFnDEDVoTyDFoKkLhox4hJDJBFP1
mW60sRoR41QE5QnKtVP9K38JGVDnNYsagaMpoBrFeCT1NJBnTc8E8lLFuzwofuTJT0bEXzWA3B8c
eRoATHTFXfNnfpK1jJQzZre6qx4KqHWQto3hlXekpMGa7lk4deyhdmGQ8mdFrHUyZlFA8ckNoOGr
fCuVJGhk1YfKrx2Vi9zbK1w5hFf26B2E6OXQG9jBOWsszn9uJsUm0nC3rbC2kfz7RX6dJMWQjgG2
UW0/KshZ5OiR3LawrHlj44CAFOQzu8gC+sX7eiklCkzU7oTr6+9QpTmNe+6Fd30zh8NInv77Z4MK
+mYR8xu8DPAOSBqulyWJmBTpiE3SPxBQAwXMJcHUovEgujFyp7+YV1y8G4gCE7EK9wRcLD22oWQ+
pJ1TnA/tKX8en4JduQG87RO0ujuOdfiXZwOUqTJewDwgypBboM6G0QiDMEs4G+Tw11tp0zySqUzZ
FHakPUIw6vrj7c+4ZpLIY0IX8Ux7R+0oWiMQ/PPBV1Rw8lOp+XY2GHd8z9L+ZpihU6d+NEI/CCFQ
2Ud43WW/tLoz545V4F2xgsEo4EcRzMBsQcOAwJHeNjGP48FDAY6HPETe1lblM2CWDCv0PGfpl7UE
1a3BKdtdrJ4a/dQi87r9WZZAfhXu3EDtSge+CMSL1Hcx5slPpCZFO/U3YczJnOTBHN9y6IjcJQcC
wIUqHaEiUR//hn9RxD26yi5hHaHlnFLDB9NeWPfDugpULDE9qMpZFIKwz4Xo7KCbzC7ELL0VzOH8
IX8HjgsEm9fXWoCgXs2JNb5b4ZvJjKS5YNVdlh8NjTnkGoAVoygPksRrE4bQKGLeV0hWoeM3Gb91
8V7AMOztr8YyQnndOYUCHV9BQojX92olm6XypBi/b9tY8bvXKyE/4sK1+0JfJu2AlYjo+umAF0C9
0lbuiJZVJluYpHogNXHmLMvaN7rcQCoD7hWen2cf36iAGGoEZhoMsDBWtnbqQJiiAOmGMcpFRBGK
CKriRFIh6woP2m/mlAUurwHSW0LnTXse/Nnsgwcllsx4SJxi/GT8AHIIqGOPKREkbag+ygCJUqlb
NWKIfyzxA2pbeq9AaLuFHoEjHeMf2XMOhOh//6yAKcQVATMLqKYsHFYmFOcGPIJLiMxbeSfcEIGT
WMZoNu+iS3oNwrd/s0jMSED1Bckj4uj1+eFTXwzSlCwysA2MkX0a6MBzlu9v1af4DqRRoKu3b9tc
uRcKWkOodwCGCp48al/bANX4RhQ6h4PMSRVHZpoHJtBBjAO0agagNOQFYIBQ6M8XR0Yj+UWA4ZUJ
mkDRfhJHM5teb69lWZMi3wxYQoCUNcI1TjkrXZsNOaqqDshFPD77A16/TrsJHqJja5a/87vqxH+o
GVvOilywxeFEOICenQzNDBpwyvVVFDVVTuwK75ixus/Q6D8aVgamOnLrAQd9AwU4ozW1kAghsH71
wixVr5bqWjZyAWYHS65N8TW0hpfiJRTMxONe4x+CVT5qr+X3JAEjqf/j9l4vZ0hhHHBtUmpEhXPx
3CiB+JO7Dsbzzmpe05/TEaP3gykIVvSibmWQ0XQH0UxRLzZ+xt+B59oQ3lc2Wcyyy4ofgqki0pfE
TORCAEuChnMnzfgh+vcRwg6pO37IW9UM7gmem4k0IEeI/tSX1qg9VwZFKJI06c5p7vSjvcd2n6mt
U3sAmkR5IWTv6iP/KG/+ggh27RpdWqcOOCbAclmoY1R2FNMwuXfDLUaw9UUvjc274Jru7xrCYWfd
/tasLdapWq84Gl3VTdji2ibykLk97kktjVBiRa7OOtari4QgPD4nJvaBSLr2glzch3JI1OoJYx55
uxCheqiZmZonmnfqB5s7aom7JGfowiT1VXO9yIZME1FQOcm/h2PyAoSeFZQme9pxiRmnTFGfsJrL
LFCHsHN60HR7BA2v/5w+Jzt1ohMLNbJmTEU5Dq8WTLVDu5Dy7qKURbGqTS26Hb4nO/62dMgT8G8q
OCs+EGkxqatgdh9MZtS6unlUytzgQdlSv0fCbGLyCFnpm8R5//1hBP0U+oLAw2vgWqCOhxFHYarL
Y4uGOdZkVZ5b7xXP0cHUy0oClpAH4P0ubVHnQhKgLAu+SCiw7rofsdXa0Z2OA0m45f37zx7DW7Jb
7qpte1d7zBf1iqvBtJ0ggB0A7z+Qrl/fg6YPxUSM8fEAauqbDeGjqz/4DiklAB4nwrVYbRFn3OSe
27H7V9LKBwUxAS4hBkLR1qZJY8I+zYTAwNobJ743TiP6csNxuNM2BEAXQ7cntfHmyd+IVmTlxhuS
hfnW/Co4LRoXAeAfxAHiEOwJMQWLLG85famCdQ2bAzA/YtCiE65qHSrNEn5efOhA1+WVAJulb/0m
8IgvbLbDO2HE+Av+tWVV6tow9ZJIuSTpq6Fvz+MR/bP2Ue2UfewSoCT6HN+43zWZxLKRhzMOPrms
VOjBiQeKUULBG51x6uCreqRLQQPDKK0/Dh73KNv+03TGFLKYsNccByhGFGQzMARhdcoWmKgSI9H/
3wcTqVXhLfBISzZ7YlHcrDnfK1vUJQtBJxppTdeC0E5yMwcKDi5JHUqLdZ3XTrSOk4xZHYmMB1Mu
So1BZRKp2EDD+BAilM0B0Zimwp67nPWtVt5LECpAFRbFDlxi2klFwA1KRYs1yd70ijbzHmobJrkV
OWHyZcXnlYh5ZY3awcHQBqRIWNiw65wYSutmlZj+tvoMnvM7+QBJ9vs4YWrBrKUFQA3zGtJ6wMsW
HCaJr+SCH2GR/C7YQ9rc/uxsAeJh7XHYsOpHK87Q4FF/I5UPzCXRqX09YjiKq88bSoQw+828k914
x3S61DsTXwt4E/h8VCQw7Yin7rXTBRJFK9QBdgYLM3vb1AbQxRmRDahuCW/Cgl3TZKR/7BH6SGhZ
qaieUhG6j3thVslBqTERkX7r9trTuWvnGE6lWmpsjh95bvoHqERvfZSVIlfZFa5xLx4JwC6yQWRu
SadyNkXmcBZ1XchPA6oYDwxAalG5o+syqhzWvSbXrdMZyPzmj6gqTZ47dayuO83FuDBEeVRNzvRR
4qr2DHafQcpazKD9H7xjftQt/aE9zET+MzeFxwbSpyE4VqzmObqXMK/IpvqlDtqfHwN9PKA2wEex
oDdOjTZLcrk4H+rz1DlEXP5CBID2sAs7xINc1IokHypA+YgPH251T7LnTbrXvL/Dh9MXdWGLHPoL
W02plYkc4Etmr4QbftzINkGjx3ie/cXsAuX7FtaozxmG4TQrfEsSB5LgVsfIq38bOx4eHTj0J0ZU
JH/tIiourFEXdi7ithYUfK/G0R8mCFmntn8/3HPHiXT4UW5jtgKoOLywSO7NxW6mUVpIPrw7LBL9
FjJcox15F5qpLgtLcK4lL1aHCEw49sG9SndVwqz5/9MondJtv83u8vv+vn7yd+JL/lR897eSZ+wK
vPjtEg6h9yIL6SIGULXf6j5zQddmM7abwk/9WfzXD6K7BQ2XarOYJyRYA9mAh5m4VTzoRUJBgWGJ
yrP+WILzQU8YtSnARa+3GRlBqARNRDyjuCNMe+D+18w0NINfqmBOLskwwbPi81b6rtzfNk4F1IVt
KqBOWa2ofV3iEzeP+bwXoOHEiYxexdLtIRGBd0X4FJBlL8LnjP/PBRyM+EcBeU8E3EqzI8Sfykbd
cWaK4Q0yUjBCQdvNnQg5JeHC5N1wj/kCVgqxuLTXP+acpF0calkURzB14cdoTypeOBVqCpjSBv1/
BurbirF0unKFtygSIzJ9q4kauv0SlYnNpeDPrQQWfgJ61vGuyh5Bww3qDeAaemC5g8ief5AUkF0v
WkS1a9M0BiAdUo33SwW+ScBHVY+VHJltuo37b7ePEI2goNcoUw5+LMaolhOtwfkFlBN8Pe64b02A
RdpX/pkQqYuPDIuLu0ktjXLzYuIbWZ3DYn5A5nLuvyoeBEF2rKyFtYeUz+21doqUpAJIroB8RdNO
vDlG6ADwnXQvzhlrXeS2XTlBal2Uw83reeijrsQnO+oZ0iToSL42eIRywBoG94Or7erH7JkHPTvr
xUAXABYfkXJCUy3UglwloKh9hTYGroWI+SIJiCZ9S/BUHTRWNIxU1sf4byLpwg1RC6fckBqPfaCM
Xe2UnSNU3+PI6VX5LksyDHkEZirJFldBOxwTGA1u7lAlXldDvaNWrUitGZ5/EWep30Jd2WmWOzFI
AqhN6plVyrxZ+c+3zy9jtXRoUcl0SSuItdNAhTiMYnccQA4dKc7/Zob6pIoRNKXfcBA3F0HOBBHt
/OfcsAYAGTdEob5co9Vhk/Q9Z2cK90tO59SSR163uEBUTM5vDMaa6M4HfU4V6utkeVnMIDnlbL60
0q3SbtXanBwy/0cwCtK8Faw0cMcAbWlm6Fg9GSAjJWIgENGkn0xDlZezQTwqeTJlSN3dwuKsFvPG
bYRUBGBDk6U/RJaz8AgXJimPMAGNAeojeATRq7dE603yOC9zWaWJ1a94YYY6KuqgAYFi6LUzqslJ
T6StX3IPbVrbwZR5/+JUfpmiD3+ramDYEhtQW40p1E4DM+Cf9JqJDFr9VlAEBQiDkLHQ7b4cZxKK
4xJyZUhvQ++UYOAzT33u3rMt53UntpzI6h5eWKTCoOrz8Qy9GJwOzNtnGWdOKlQxHZETGSnMuq++
sESFvyrH4IJKLOWH8zsAwpSgn/oGcoMP+b52ugMAuFaIkBGa3Ya9ULoi+ecOXtgne3+RQmUADg2h
JDcoDGIw1JbsNjIzKFapUOprURYlxWKiCMHMyVkflTjWC8MT9PISUcFtGKxGB+AYhCZvhWVYkleJ
5/JgcGLaXDyCSDi4WCx1A4u4kiJdQWAkl560hIIdKRAKf9HFoHHNi42lrmEXdX4zaLCFAyu4Od7K
hiVsQlt7FDbEvRkeSY9jVJ647Z83H5MuYzUFuVgu5c/FMhuEssNPQDH8uUN9DT5H2LR7UvwGwYEH
cpwN+JX+wr2yPi7l2Wu59aMqLTFBHQemZJSQLvhx2/XQsBV6f2nU1NTkRhQIU41ShPCu7s7yN9he
2QQkYLaaZ0IMxTxAjHXRVPhKqORSqHIYCSeFtuf+1AFQl3iI/gcdtFQvf9HGXE0wvj4i3dGAKyqr
qkA6JZZkPN5pOVvY+7b0WH2S8dHxVwg6xTdWm/62A0TBlLqdXNN2UulDxq0UTD6Bv5Ubs/A/BiWx
b3/I1aj4z/rQFrm2BO4fsaiSIHCapH5KhdxL6/ooJMUOhNv7nB8DM0lD3uK4/r/EtFInCKNB15Yl
PAi0sOo4W0l63RQhS2yqBYtFhlzzRdC/WB45URdurgEWssxHJG6p39squrMFh//Kz0nL7gQm2pn8
5KU1MAyBoALlT7ry0rQQIgfWlXhzDY1a1Uq+Y2Ic/Bsi5oxzr9vc/nbrz0Uouf+/PToBKJQ2BTUr
7A3WZBmFScp0Gqh5k59E9YONuF8WIM8e/MsgdS7zmZerMEXaFkNjpD79GTXWzWEr7lnPqPX3/sXi
qJOZStpkjEXaOMlvAcTuhYoXVOIFgMeQmnb60L+ie2jHm4QdHNev39cyqaMZDHzSxRlMD5Zx4iAc
h5L+kXDwkclq0TVeK1SUmAQg697tyyp1VttmlEpuhFWjUGyuk0zFrxi3nbUwKupzmjLpXF8gsUka
M69A76dk3b6pq2+SXKWMBwZrPVS4r3O10WQRxjAgbk7NQ5U+3D7/4nqE/doxKshPrSIWYoI4B1Ar
UGgRMMgWQBIH7ilAYQF13djW9sKec0B3bmDqBYfmUXzS8JyCBjnwgAjCsZUxClXrLuefH0VTKQVc
3UxjFuEVlWsPSV56U1l7BV9+HwvtRW/l7e1NWA9QX+aoT5pKnTgGCcxpEkiUlB+hlLiyPpv/mxXq
Ww5NkXe1AGpWPpYttfo+yMBpDf+jP6PLtxD7G4RkwmuezAOIVmMpH9yZEkqwutO0YemTrW6djtke
FIwxH0r3B5WySvKJuE/oR5iSehKFpxD59+2dW39mf1mhM6Wi0YScj+EzZQ8xBxJBLvwmKVkO9i7O
bR5klmxfsnrRL4zSjjpJ63aSiaOuFW8Y95X8lHXvRVtZ/+PqKC89FEDb6HpBXCVehgBQIsUl+TXv
flMeyPx37PyFbjv5+YtAe7E8ykG3ZTOlBbiRAWgnHYVk5wPP/qduyYpDqz7mwhTllTMODLMTWWDT
8oI1lGVs8WH+GzDGV8EvjkWWb3ltemFs66rvvLBK3eok7BNQztU1dG6zDEwUDcAbMRBE7WR1eNA4
47H9xUonGNfBoO541TR+WYYNggOXvAhRe9SK4R0TXCyvzbJDee24SquuaREXSK+vVVFxQpdmDzYd
1H86+zPDK9Q4YhL2HgJe04bAgVQvPaZsMMLtTUYl6jo5DMvZlysNrhOwIVOQ36OeEQpu30II/Vwb
EEM45myKA0eoAWkt8aT3gwdxvBf8x9vnhbUS6tOlGJeWCgkrqXKgWbMIlSCWH2OYoNsvXQw9vKpR
aqdWgNfHdynfbq/h9rGA1sz1ZuHNGrdcCQOFuu+VbRs/lBC0uW1jNTb/c60EupFTCuHUBRVscNFs
JuLeELYG2FCM4D3nQve2rWUH3UBUhl63QUZiAbmmfLDe9YOQ6XPjKCd06M7sJxFq/6RfHzD1UFbc
1JUxyg/PKLULIZjUnRSZjiqMliRvJyEwY+2pnL5PCauaSmO5yfPtyiDlgvvBb+qUPzt+YBHA5yCh
ytKhhHTX82Z2rrA0mC8aTpia98jgOHAn1rRjZib0LPfih1C3OFKHtuVJTquclE/RUg7JDskQSOuN
CRJyQBQeWdXrlatwtXTKgUX45LqW4lrzGBPonrXg1+2Ts3ITLv8+XZgXS78aAVCoHA7unpM6t9MS
s89b77YZeiiN7BwgYES1HtKoPGpz1zcubZReUsE1itectCXsFZLi9M+YzcHUcfw6PkRbYDUf+yOm
O2JmP3Dtu11al+j7XoKDXGmQooRbeYek0oqc0SSIyPaVoCHZIJO1muCVRepCakLd9lHLk+6q7nVg
WIifMiSZlYcTq9viaYCAfPo9eAreQNuBk8P+CWuP2qufQF1TSMqB1jbvSYWAB7KF8HLPqPpGOzKZ
BLawE6aEzNBBp45ZPCN/msqZrkxTFxbCBmNi9MRDHGYXPLobLQA72AgJdtXl9+jE3j5dK5fkyhx1
LVNUtcG1CnMhH99rbXWas8q5bWKten9lg1yki+oOZg9nRfHzxgnAGZGQUZLku5t1kONsACpUMfZt
Bpib1x34WyYylHmcqKAb+QqXYMaE5DGjzYP2qPuBfv0hfidDvoT4gA+d6h48QXB9gZ2Qhi/rBq8k
GFcbQHkirhADzWjg+2LJKrcZtMeBa9fMT+7IWalpPJzlCX4FH7f3nXmKSTC62Pc8z/F5IfXlAEWd
/JAtfjYrq/AiT3mAIjp8P+Zaf4CwaMQENwvUuVaDulyzTJ3jdOJSrqnhfbnC+D2BvtXym6w25wGT
br3R4p1fBz/iUrmbJOG+EeW7SKxn+/YOMPadHt6qVKU2mkmqHUP7nBHS9Gry+lgw+Vj4edvSeX7v
xrWlOZP0YK4w2ShWBDx1kHcxlM5AqQFJBFQ8BJAYR45amo2b61Z03/6uocDnn/A+8OBELO359o8h
x+nWb6EcKCpiYS4rEvS9pLB+yCBZBRZH35BPRRVy91UcZLKJKkcRWrftiuSbLgxjfkMGiZ0MJXHq
m4uaAUZsYSStFAFXuQN9s7KZLLw6HcMFlIFU5rjExBzZTxFUGYKV2X9Bd7zqQS9+BeXSQqXtIOEM
CIvsocZkgnTEjo5E0PyvzvnqGbuwRjk3La3VsmxhDfHq0OEpDdRg4MQfhMuxxpQRRO4A4GU9Atfy
OoB3v7aa8mrQHoFPHeBTa7c8gNUR2MhuAnFfAwby8E64E0+k7wFZV6szS3C6Nrv0WGxYFMwrKdDV
r6AcWzrq0GYbkQJV0I9JA1AVAkg8gIKZcbDIib1xsGTKkylq3qPFIv+pOBFRrH78Nb5VUDiPDimY
gIdtngCsZMqB2b7ob5FuaqCKYBxvxmJpFQZwr3NaOGGxgEtYImhYoK9efL+90nW3Cfwc9EAwcQUy
W+zEhc+ORUB+YtQmAX8gEg+FV24kaDOS4XKmytnqrn7ZWvQlCrgsXmnx8kEdL9pE3zWHTDLo6IGw
uqxrNWAM7f6zLloDSNM6IEtLVM1H8B6WruhUkEFInKTAVGcInlf5NBNm2V8kuZvswq1ffHzAGADq
GrMArIi86iEvfg1xIRe7XOhzr+hghHSCbC+Mbt7fj0VgzvIeE9yMs7vqHy5MUT7R6PJYywScGrwy
nSSOrNqXvDp5nWbWFBHxa4tL8mWJrmgb/szxQaVCWTO4F/LYBF0GYy2MbdOowJIaSivx3Vg5rXAP
UueHMEJHq98GeuhVfO0xrsL6ejADZui8DL4byrn0ij83InmYTztA2y2IGoEyNwNNLhmPgF9jN67J
Z1/u4JdFys1o8iyJcY6XRwtcZ7sdXv6odGBI4IE92rPqTkC/8Z/lUTe9lGOpS0YY0yKQKjd43oAc
K4hC+/Y2rkeKLzvn7PzirPtFN+Y9ecvUtuqVAFwTZufqqNvRQb3Xn9A6Br7w0KN2R6Ygqz0oYFHp
ZjnPtSYoHMA/y6WnYUY1jcSsg2P7T9NA2GTenxJ07oQPrKYB2b0bn/L8KrhYdRzrBieI8DfxlrDG
95sIICj2KOVa9ehqWdT1jgo5FZQGy4qB4Ufn80UszdSM7yTU04X7lhUJ6Ym6P8WAi22kkps6Vvyu
lvCakT19J+0TzGrrZrxhK22tvx4uLFGJTVtrQW/4QIXKXnRXZ9b8HNsEetQ61aHZIhQDHIspHTC5
st7A6w/GC9NUclMIocyXItwzySPb+zo3kVokoMVDpVHbaWBdESwiL5r1rkJmqzzp+falWa96XPwC
yvdkbamk/VxXmH9DYHSyl6hpXTHYqbbiSU7+PVctuceUMiPFYLi8cxS9OLUC6qqJQWrubdlbFR5J
hcZKMNZ9+Nc9pNxOMjY8V5I6nOx1r7wl2O3TGZq/I0eJQCDGyiSilaypXsbSzjPJF0triknV9DAN
nGnIDUtVql0VT0wQ5Hq0/Wd1tGybzEW6z2ewQrxMmIGhErzW/rAl7LWDq7ph8zKCQAIdZdahXWsg
XnoChTq0lThqQ1Yi/BLUE2dmjiy6iegKd6PFecIxsZXBEnTQaY8M7d31Z9fXYdXomwoZySRRuwqf
1PgkEj28amr75pdv1xi5RczcxpvCDXf+Pv8hOKUXHtkZ1XlnbzhcjVo+P7dhPyn4EeoRsih4jjQv
9QcKr47qFU7niE55inbGXZvjORYDYm7rEEnKdxI+i+AUaBuHR8WurWRLlFsw36Q7+uP0ePtaM3eK
utb81OtBK+NHQsvk0N3xvwIFVSjVSk/tXvBEF6QXT9KWP2R2ffTvdEyZdx//7UXA6wDUKhgPAs/i
CvqoVPkwaiI8kv3iNZwns0i+3V4lfdMoA3Raj0b2ENTEQM/tIFBla1Vg37ZAB1faApUHJmhZjwII
lRH0fJRE1S1GHTfsiV3aVdFmSLp26TKqvFFmgrThNMFq83uoQ5iZYJhS/+ZzLKqyRYJCW6MiOaia
uTiUEXR4jxReGyJmWeKczhbYBnBnWBSYtKui7VG3VuyUHtI2gIUr0I93unyq7ytdmO/5UYS27dyz
YDh0vknZU6mzryth1Y4aXGOcZ1aRfsQhNDp5Rit14QUpK3QdLEvShtNnlNwIuSzJNGeUQORt9FI7
CNqS03qQEIx+sh5058fApfuh7VJfrx+jVpZmUiFoFS9WQteXQIcS6nelxk8mz09uNyePreTnZilK
n0kUnuIhOkhGe5BGCPE1+W7EA61Mgufbd4Wx7bRzDkod0zUtNkQtH0feKyEq1DNMLFC+1OJpEp8s
D9TRAJWfI5zCn9Fe+cgNt36DPpNbPHdPFQqBo4mi+9v/tDKdup4GOGMTPJiwMozbyX7olDnK6dzv
21YWGS+9OCph0fvMz8RQyx2xDl7USEBhpxE2am714RMv8Xfq2G7LKt/UhfHOML16RaF4RRrDClpw
1ApHJYshUgFPWn+CXRCahjwR+iSV8+oQPw7b2AkTM7WYTVvydxeH+cIudZhjOTF8PcSjYrB8r75P
nH4jeMFoynC0ZPaZcDGQ/nQKAi7JTA9gamIkouv3+OInkCBz4Xtbw49iQYGLb+3yIIiIkZVnPEZW
deiAEiTz156+Z6u1L+pE5699YZfyikoH4gYhhxeWTiEaYM1jHJpibHceeKmO7U7dqt/4LToYmNxv
USICxsGSjy0wu/Emc6WeSU6xen0vfg+V1ohD2w3iBDj5FIONRkw2slg9lELwePuoMczQtQ5BmVow
JcA5c2Fmzklljcm24UpG3GacZ7oUUBVcXakhUtRWbyJXSGe8rkYFuopjCLbxIMmd26taj6lfu0e3
roNuMNKu6nNU/QwJ0jKk1meAcUPTURv/GxGp5T6KUBnH8DVoksHwSFcZWoXnxlmMQfEQbYoShL7h
buYak7Gs5f28tkL+/eJyJBzU6vwpbZ3kVd9xLWjaOEt60PGuCDozR8OYYW+Zb13bo/zBGBkZJkBB
S0DGj/RXyMSBeTy06qe+NYVN5KkonmbQJHrqK3MAFIthntz1a3dEzIMaGeAYXUG79nq5IQDIcm80
GPqz24MB1VGrsORvFVjxOKjlWPF39ig3qbTdMkm5n1ioOQ2Uvxig734I02szvzfya2rkZobn2zB9
MFZIVrAw93/sfVmTnLqa7V/p2O+4QYCAjj4dcSHHysyay2XXC1Eul8UkJECA0K+/i7S3q5zbd+c5
97z2CwGSSCWg4RvXosBpgbviSPj96xNKeySRr/FBsd7tM3CDFItsUe34Vq9zJM6dlVbO9HcqJaWU
lJ6n0B/7aGAL7+AHNpfhHcLbjizH9jncvdP0caDPuEjHB7wUAmgBxDtPm3cD1pEsDNLsOIBq2MNK
2FDctQ3y4XNplcdwkNM3CRhXCngpx5lZ/37tSUhnsKOJA/BlVVwThItUi7yMxcWcSdYfyMNc1DxE
SwhpmxnNi30qNnTXb00Tp7BQDq/ng2z/YsyZnx5/BWiWYQiUodNAnZE4glg9AmjUwqzq65lYrt1V
CGJsL/lCJtFZY+fv5uu7Dk8nTNRXIU2FNVuuZzzxYdOvRrzsc8Pod4vd+25OJkkkeJi2Pb4qU2zl
giZ7MrHFRHJmcvy+G4CxYwkAPvDpmjpYsiOyOQ4e8EV87stYAbwCBpXZWcQ/t2UczlksZ5edc/2e
rLITIUJmU/rds6r3fMOW4RgPG6BIfJtdxxbEgt05p9hvBJB5sADYC4m0gPk6jTaHg8PKG0RrYCmA
bLl2VxXiXkHUtUN0L0Ku8DV3M2ATgjfHPYShLQwrcOGDAwb6jno9x/zw1x37l39zGpXOKPjeVIN3
EEzNyqdXUGhyniZ98fnvP/Lvlvh3T32asudwngEREE+dT1Xc5c9ReW4J+t2e+b6Hk68ZFXVW5xQ9
0MOsGIIbfIdNc82v/5m4+t8PnZ8f8ZRLr+G8zh2A3C37UCaQA5JafaSKxX//0v5i/P++sLx1czIB
tT90ovDwTLPJ7+hWWSP2O55NxNnNOSng3DPN9e/W8Lz3ct9tAQESqpdWXab+a1n96wrPr8PtRNrl
VVn3U4X3Nsd8z6F+SFXbzfisYgvT2CKaQSkX5/aM3+gav/Z6YpmYHCNBmO3DYAX6Be+js4mWZQ5g
tAl4pkCKOYT4O2x1jv7z7Nc78falWWRNBafz1zMrte3KIyfnHJLWfG7X5xxSZ5/yRI91O1sIl39f
zshiuDKbdKFifUFf5qcs4fcGmCae9cwY/asR7f3LBb3ar8OmBOugqht80mJbXU8XbNM/zSif9WO5
pSt61W/bdXB9HkfmN2r7r/2e2AhTrygLxtAvMCtWHCC/5TbbyPU/EWn2O2HqbWVxT7X0KWslJbPK
OMeLmhm71EpmDGNgDSWAfwSr4ZnF8synBG/dr+/UppXDQOE++zIlQH/2XQQIILGeaZu6IQ6B/hsj
lXQHpPf7v/+a5z7myYJTFWNNxgqP2gN7RETA1KSZiHXYuolurd1gnI9/3+HfLzqIPv71SYuiqE2n
IsDUuN+mclfQIQ70GSa5c32cLDrZpC1wRCABX07tXvh0bSJxYw3l6t97lJNVRrURtwxMystc87hK
P1epBKHB9t/r5HRNKT0dQVdCdkQNoqv7mt853Rl3z9mZdbKQiGEwXDgFBoEZnvpszJO0YHdB4e+j
qgRFVLhC8u9aOPzC2OXm33q+4397twkhM8Pr6gpO4VoYJMdlurideqfZy6gJ13/f1W+MB2C7BhA9
QOiPVFsnz5n71dSVAhte+VE8/8kHDZCtcRFc+Am/OrcPzePsVHV51x89WSnrdGosT+K9Vi5IBbET
ee4KmbEPo57OCQ7zX/9LV8AEpQiwshHFd7I4kpZbHvOcOai+BTJuDTZYsQ6S/KZ8dcBPhazDaB08
A4AaexJLRn6m/3Pdn8hiblCPsNvizc7+G9hStxOiI8/7BP8SzDbLRzP06Z+PebJOauHWsiuOX3C2
V3QHtZvz/+CNvDuX//cX195pXydLY6czCzDKZA4wS9vYWbg7dyFuq4Xe8CRdRcsZwnmWXhA+tBwO
84abPbnbvx+yf4m1Of0TJ8tlCfxZWjWwms7eD82RSGMnw31xbRZ2E+uYHfKbEE7ZCSnQNYLc+uOm
X2nYjM7G28zP+3dD7GRVnUjFsqkU32VTD/kT1dVMUpdetZA2joiD51w/v9uH33/tkwW26Roo3wIP
H1w1z3OAn5WAcgqp+Gapy7i8Oqf+/laAe9/hyWIb5UNJWxfppfTGWckVu1AxMDMRyA+yq/Mv9Hfb
1PveTpYjKxdOyAmW9rCMRz9GBnJ6AUvYw/g5+1Z8815m7Mbq9dx3PNPrafqNHVQInDDotcsO9hjG
rezirj+ryZz5du7pgjS5HQI0UySymr5M8r7bgnpgEUzd60T1vdv2iW+mJKihdY8lAK+z4YsIwb9l
puCcBn7uiU8WJ6uuEFo4x/oKq0LYOmJ/dL2kxbm4uN+JUu8+52nan9EyskIfhn1LZeSWTvDEk6BD
2GQEbse97BSGVD/Z/x/75/teTx6OycmhnYHTN+qCRVaqg7KGOKU/AjX/80X/F3sV19/nefc//43r
FwGxKGeZOrn8n0P+0opOfFP/Pd/2s9mvN/3PlXyt71T7+qoOz/K05S834vd/9L94Vs+/XCxrlavp
pn9tp9vXrq/UsRP807nlP1v5H6/HX7mf5Os//ngRPVji8GssF/UfP6q2X//xBz7jf77/9R9Vl88c
d/2flr/W+fNJ+9fnTv3jD49+gP0T8AGeY89cofMQH1+PNe4Hz4OlEiwhEShZycw9XYtWZbjJ+eDO
PAkReC98MF/MuPKd6OcqN/wAjyDMnMfgVNeFVfHP//XL93n7Xv9R9/xa5LXq/vEHNsVf1msgk8/4
eoDjjwJAhkdgG0L9O8mqpcDatIK+WHYw4SYNa/Vm8qZwEwlRLf3GhfXCSqFAJjxywEIm7C4JO95s
VGbIpybzrR0V09QmOrCKa9gKyLbOCbtqmlxdwP/sbomMSB63o44e2rwvkbxnjQ14PqUOFmVB+UH6
kt10qSWuqFu3wN8ZnOxTxXu9aUpi9mPd2iyeBiZXFu3dbxjmxVZVRXnXDIW1qZqcxCxLzae6m+gi
s8JoBydJBm+h4tml5BFfM2JRBPLS1k96hweJ3XnpahiARcVr3lyykXtLQltQ/NYdE3HWIvc3DJT9
SRGNdIYwu/SlcRf2ID9SWtirIhBhMkV+qTGHimLrB5bqECKixi+eIN1GqwgUsFao+XVlVQWM0fbo
bJ0qo4ldSFBvEHe6rHNZJsYArD12U47be14n4cSCbxYZ24PESLkepsm9ULZVrJqpDmBv7bprS6Xt
ZUhsN4hbOKlXDvddPEybH4wpvANSRxEZPbZwi3vpdAsg9gbp3lyvGIwsCGehHZwoRUM+1W2UXlKO
vL9E5Hmbr0DwXgAdc2zIhbDTZl1VZXs/tGFzKCoFyjKfTF+Ma3V3XE6IGtagmrcdAIiWMquePSKp
2bbUVDSWoakfM4zthKeke+hzDzwfjGQXIFyC/o9M0+tKpa6T1G6r1mnrimSYGvYxpQ1iWUfh3o8B
Z1fUN+pKi8HcAFMoaxO/Kr2FF5jiwbFS58r3Jl8s4cyg3/B2/TaBwdKMcRaK7L4LO7OrxqC+DTxW
y1i3qVMmhKbR53xkyFTJhqBB7MAgF5oP2c4AUxOk85mfP5u0qJ47O+y2vWwwGsuhDsa4ZyZaGMab
KK5sPd1Hbus+B8wvHmFbnKJFnRbtiwOzTjIVZbYZXScoYnha7E06GWDPR+A0WMCprx64rKZnQspQ
JSLqwbncG7Yrwma81mQwL50b6ASUgOjZY7K75nSamuXU19FWDqmIwzzTYB5zlb4eW8rwvbJAyTh3
xvEyBAZpYvx+zmx2ivGa2U17ZTmKQVygvagXsmNTH0+1P6jEHarq2nhhcdWITr+MKUs7/NiIKeJn
wIlymfdckdTbBj4I7BNWu94tSZ3gtaVOc9mKsV/naQQ4Z62sVe1X0db3KehkJlkdiG+Fn1iaAQu+
VuM6H2vGYjn6DPDIBRcJqXj6PCp7okuAZFiXzLBqXU5dcRN2NHqsWFqsbS+n27atLdgZtPA3qqT+
jqp8SMrCsgB+isiPDOlk0sticPc0B/h/+Jc89dgYa0vJZeo2063RQbQ27jTsAkdVcQ6irWs6ZHad
kKaHujUiD+UicFO5JrSBLTVU7WZQpEngR5nW0jEcaWNDhIla5eGapmW105arNt1kXBlTVQ73nVNm
e8rZhOnIsnXZakQhZkIsJBIRV6TN4F0L2nHTpvXwuUU2+hebcOu+4KS8pCRnF3VQ52sSulOGYYLQ
36iO2j2raS/jYSzkQyCq8a4YR/PNYjqLQbDTXyDID6poIb5VaRTeM9IhYyVIwRgeeIilL3WYuFNZ
7VXn5LEHKoTbqiwM/mBgJ56V9susb6pVb4X2w8TAiV1FbrW1/NHYi5wHiMlHDieLAd5iHqpwnLYk
d924G/A/bUxwRBLZ3p0fcr10Iqe/LuvKPkxcj5fAAQKI4ajTOCgyrINTHz4PHQKgCKwTF5TXwXVk
W2QLBh5xzSdqrVXN1CF3ufdVgPhjVahKPqZNX1/bXlknTQaYxDjyETZcEx+QTFlNLmgQdBd2pMMs
BiLJgzNOBlgGiuwcwX0R+1Hdfo2MAjecM5o2tjjHVEN68arwh/GCqqhaRm4O9YBZiFfNOds1lGTr
NgXDSVQ49bK1xvEpdF29pI2rD8JL832glZfGY9bJS9A5MIjitZ3ZcdEFyC+U6YCIhsK2duMg063W
nGwr5tBV1/pqRRsSrdF1B9gDTzq3eiiJiLu0t1aCVKGI4fux10M3+q/9VEQsHq2RAw+2kNiKOwrw
1o7y8kkUeYPYfkSb1asog8YZO4Qpe8k0R0SQD2ywxTxdEks76UMH3sVglwL76QGWjOLzGEh34wbR
8Nr2fXNr94Z/qTRxnqllZ1MiRuLxfdR3zS5sRHbhul29Zy2xr+wqYheO5YKXSYeOeJjckezbIO3l
opfudOdEVrbtwgG8Uczvdp3N3UQVfp8UQ1g9YgVy9mlGvAu70WLl1EpdApiHPHJPBgvZjixJLeJ8
LJB8/ly1YXjIB8xKy0T1YfBbZwmCZHvhBnaw8bxijEmX+nhpxrv2/MrEWYABm3Veu+A1wu/sDMFg
6eTLB4XJ8MybrO7Ax17C7ZoWw7odhzpxkQwC3MvGfIb1BySc4O0ZOEzwlRqUu2SRqZa0ZeNmsurx
YIW9ezdygx27EOESu6a7jFoL3shMWPdDWhUgsCVSkUQhvxgYFrqebmjm9N8wD/musbHoZ2AcW6SM
lcjbwytQEBQ3dTs5i57wdktl3T3IUrqgIslab+Ej+unJ0v3YJywo9H0x0PS5670Cs2AYqxvji5Au
saXlF6OWZhEOudiT0PbXfeH0d4GwgNTa+livmMhumjrXn90qYHDc2O4lXh5HBLztbqqK9Fuv1EjE
UTa0gGImRoijJkW0TJlN0xXAOw3SaIUDoasu0q9Agq62gWmNiKG+IJseuE7rRuYIwhWIMcxKKi/T
PLPWEUbGprH86GPQReli1NA16nGACKQ1Mu/zmlw1I5VXMnTUq2MsthstkT/zKPfVvh8mcZPqzOx0
5ZmVqcbsqsoCrAv+WCGN2WrDpax4c2BDwV8t2xlXxgl6uTJFWEnsz2HXLtoycC+zgkcLMPJMC98r
h0eDZOSbiJFibfI8fylIOF3m4MiJLYXtqJJ5uBdeDop2fMY2GSCV7qu8Du6bKAq29djrB51OJItd
5SN6laVj8cBtW15MXtVfZCG3v2JGcGT8eqG85JAt9ixj/ouWiu876ZBL4VaZHwPRor1wB8a/tEE4
PbcKqMUBQDiWrAjlUg9aX3lIStt0bV0stUsoYFPwui9r0lr3EQATvuVFBPE1YGZdp6H/uQLJYNJZ
qrpxmG196ZndPxTEG2jcI3c1ix1KpnUN8xSPgZxm7SxHcmyXXT/d+W0lvmTIR/xIU4PciyyjWQdV
lMBXU47VRS65WJuu1jeCMu9S2qzWscOj0oqxypgXFkkkHJeTeQTrDTJiowk2YGKmZ1qOZIhr6eUX
g5+NBxr6wHlxGvd7Rsn/6pp/zLRI/29lc6myXMgTbRN3/FA3gw8IIMBKHoFoCftGAOPUd3XTJR8w
WqHlgQPTxwY7Z1L8UDcd70OIawQigecWLEVzJMuf6uYH6Kf4glGAipki3P1X1E1Ax/yqbhIk9oIK
i8A0C2ZgZCKcGHyKatK2ohBjaEa66D5iU6OmWI2ko3cZ4qFShEWXAfTJsHJhWl1ol3IgCkS1cNRn
l7klLKnYKMplASkxKuKMhFb9oC1MrXg0WrcbltMG49+tbfvKK6uhTVyLa+eylW5FFkUJIflqHEhT
HHITdv7lYDWEPU5971lQWMCkGZoFG2SVN3HbExAZxyMhXZCvXcdPNQA0GmJl3lVQO55eIETNB4WV
CCbPvisibF730wh4ZXNBxj4LIKH6fll44CSBTGr3N0PQZVWaNIOVFdGlzz2rlXduSQKv+1rbJKrc
MpaqDzu5DEXa0+myz+soUxdpCoPcJ2bsoIPzrXHlbmybTmyCbGxZ4rvVEPWxomOhrqOWSBP3tBXt
xvJaj19nFhH4Ya6qgTKI03CvpYi7NAASNZGR6inSkZvOYkAT5Zsos0q+aSaENW2Q90eQVgOrQLDq
mZ8CGVPVgg1xBVGSLSXpqoWfFrm1tnOoUzvXGZD9NEEb/BoMKrA3NmO1/ciECUCQ7mCrfZwx8sBj
TrWJrqitC73NROeHF5xgSbobehNk2KBziAFDGtZkOXaI5kR2/9jB/5m0jpUhZZoYKDzLPMoj6zrz
3UGLpdUWNl8T5Ab7q9wElVyVlSX6bVpAjn21iHTHJzWCGg1IzUoY0SaNQVDqrUuzgiAhXFE5rS2F
hf7S1E0DEt6xCcC8ujB6GN2Dj0E3XGYNZ2lS+1PmQHnwJ9tK7JZW0WWlOtltSpDzlK/EQkxt4ppo
SK98lamb0mrYp8BQ75VC3cSGHTQ+HrKFx+6zN+BFJF1k8IO9lw0IaW94B4uyzITc9CXLmqQsQwqG
3MqvPzfazv1EWaALWFVd7lRLHWWc7ipICkHs+Y1TruDB4nKbeblH66VTsLZfwl1HgLtBC2eSWx8u
GLZMawufHD5sP933QkdiB0Ztb7izDUfI3iPMP6aKYVoqB6QKyeIVtEKOtdX44nVccs9UG5nqiqz8
sDDF11ANQ3jdO5C0YtUqC0CWfarIUuQFA8MpnBPs2ySnDp5yIke6miYGVz3IMkgfXnnKGXMe55g3
oNdqHRcg4bRDQmKiYBjQTy4bR1HGEL8CSHkV94IFFBJpf4RyPr1i2odDIkIn7xZI7WN6thNbUbbw
gTgyxmEx5R2N6ZBnxIYqpiOg5kORgyF9jEJYg3gO1WzTTn4u7mGlc+SCj4p0a4kxOl2yjAeeiN2Q
U5bHQQmhaywncKFwF8Q/i4bUWQnCGumJYWk1NHWxGvRtd+jsfJDryHMLP86x3oQJZEsfN0AWHDaA
0wUMTV7lPgwxXdoqxJjRaLgJqSDI1a/Z4DhxFzkBWyvQi4gnPJaiz7SHFnFRQCGH+93ua1h5uOfp
ySwtCms9sI99+lKVwSGwQSj2ErlSQ1zJpTWsRCloseqGKgMtksrCVVH1DCGmWY8369uT9uJKkDpP
/CHKyqVfSAS9BWYywx70awRJHX7p0WujrKA5BMDXtGOPdO3DwKmjVqbzENRdw3CRJiFk/W6Vs7x0
l2HICOR002iIb3xKWaIBHVklJqymj7nOSJuMdWjAdD1MGF1NVzccrsfKvh9Auokk274V6RoorK08
+JWnyivZEvCgaqSANIkKoZkk9dREE/T3jgerLujxxE4zALKr7oFaVbZgD7qfrLZlKy4ASXcVwXJp
X8mhHKB5ARJvuGgnw9Jb02VjuFQDQqy3nhaTt0dCXTTuI+oJ9nGUoFBNkKlVp2vCpfUVS5rPGkjl
s48JvsZmG47+KGFso10ANt/C+lYbpvQnn0kJjFPHZYjTmCYCnIku0HpT9FMg1p2GmQTgxG6j7AQC
ul8HMCQWstl6AuasJYGJob3w7cxVu6kyU75TqvikJ1stHU7aA+2x8605FWHxUgatCuD+N41ZFKwv
Zew2ZVmsJwC52VYcRSaqBsCVBFG5Fp3dFXdWJ3QT7AMvpfq6qqsw3dhDA5thUiNJLBL33OvH9KlB
yCKowKmwMGtjmNSK+mBkxIdFSuvGWWRITHgYaV23MeZp8UwqjVNsOpgjsQf3aLRQddeJhce7qF9p
6ZT1TV1aTgaTZiv6VSEke7YNoTwO3C73tsKVo17BcDFeH2Wl/5Ua/4Dc9ndi40Odq9ev/3GnntVr
995Tcbzvu/CIReIDBD1IfBGYSkGlBh/Zd+HRCcgHL5ozkgKYZ0HTAYfED+ExgK/CB24MnO2hM+NT
/ZAcnfBD5BLfgSQKYu0I4RT/kuR4Ek2NUYJfn6mD54ByCKunOeqVU7S1M5b+a+OKg1/b7oNuINDJ
zERrZ6CIl/DATcJNC2PLXGuHlvO9lrS1+70WJu0ftb+79/hTx8a/u9eJnnMo1bNs2OyOh7CqADv0
dh3pqdkF8+GkrGBG/tnQ6va0VnrDPAMr389DJWej38/L3OPWTpSbqIncRwaddw9WVVAtzZdwBdjL
ccyQNE8b75EE6msJM+sV0wZGhGwpgrZYlWacnnzZIALViR4Hpld+hIi8NLYD44HuwKQ7GJbT3fGM
ygg52imjLQKUUHO8LlPHvRiGIi4nSHpekEJMb92CLcLROFDQnaBZOV7o7I7XGe2vLJHaX2SZF5up
8Op9YTKxr+ZDluoAPhDpwTr+S8Xx8nigeSv2pSyRNHM8lZuIjeX+WAfTgbVkiPlZMjYNK+2a8LLo
2mHFZBpeApJ4WEHy13ELQ+FCOljb3O4j4Gita1WJcl1CYow1sAcuh/mQWiUOQQMjuazHWKmRwdLq
cYqY/IZFaxc2Kocpc8mk5d05Igcm0pCyVatb/y5jcjzALv+AUN90AQugP9xiie0uQKkIZqfutrcr
dYvnGDY1LA3fy44V81yBfbdg2+MlNYTd/t1Nxx+q/GHjtkJsRwD4NrGf99NuDMv3h2OZJIF+V3Es
Gzz58OObh+7lVEDocMbqqnXz7C5NLX/deRRQYR7N7nQ3ObA1d3pRIPFs3ZTK3SHkpL+QwThg62ry
S18XsPuGRtwSHboJsA2zx7IK6hh+vWEn68ZeCKKrpBi74uPxrPp51o1W/r3s7SxwCRIT4BFbOlWb
J05Q++soS/ssOV6P9eCvGY/YZnCmfjGYrImtbszuAl3WG9MOzYZpO7yV3dDGg8WLr5kG50uT8SeV
wriWAZHh4CuS7qEygtRcTelK9J4fc5kyJ4bijBDKKBUrWRFxmU2ZuLSDVlxO86EB93Wso1aujhVt
CGkf8wY1VqZ8oPnJF4gZhyatnkjBxyxBFJp1MV/W9TAgjScw1oXbiydMTzzQz8u29tqbDsRpruE7
A0wjuKBKz9kVdVWyhZoTrdzZYn0s/F6PlNMvFDabTcD9fCkQa5T0g1WEa996ge1KH8ogdS+5jpKw
CCrzcYBMGttNzsI6BuRAFTu+nGLml9N1ZHz9/VB7C9yRvy9hOoxF05p16qGprnSiPZiOYDrMb0Qq
SEymlr/Ad7bRRa8fgTxzGdTNupxXi+MBq1668+d15HjJj4vJ2zU+4FVqagjQrVPs1eDwA8ydwQLb
jYGnyN7TjtCvWW7uPOPnjzyMkPgKxXIPDjp+yGGe+N50qM2+8Lh4fLcV/nCLv3eDOydBfx4FwA18
4D4YuinFhnUK9h04PO9hAQtfS5pX2zwq4QolUS4vLEnFhSoJro+np9enTd9d/+X09F54kQBMqLS3
hFXffugbdtv4k76CtbJ4EEjCBVdvAkdUuqzmz3w8ONR4WMN4ua+Rx3Us4lDtkI47NwnnO7TVpstj
u7fbft7xVu4Tw9z4eMf5Ppq6PTT1WN9NIRJvukGMNwDObPcptOeFT5V8ZuVwwbTLPvLIyrdemPIV
a0P5POxUDut3x0W3UrkIN7Qqu4+WxbccDPKjUYCCMvW1RZV/y7P+wKag/zT5frYxyLZcOoHqPyFO
l8e87bIr7nds0zIAM4BGE0bxdsqehrSbEthj9X6ow+mOl811MJd3oc6WNjegrc/heDY9MHXn8j4q
gtWkCrJOeZk9OepqnHTwKZ1qazP0rbc8FrMBac+FzB9YFKqd8ky5SOE7fgJU1+LM6DumrL8FzWH0
BQGQSIkH8D1IOBiKvwZhmMKF49OmwCdwSrdEtrN1XdilefJsQ5NxIpAZZOre9ibEVi6mJ3hlKJgf
Vbc3wBm9zZj1CAUOoC+jKBZTlZb71rXLPZftj7NjmRVy+OoM25yUH9vqnuouPrZ7qy5oc926Ld74
b37uWAYtYi2z/ibwPbHUfT/ubcUBst2GxZILwz4pWlwF8+T2U/+6oZ79eGxKMu9H0wF5s29NRVAF
X4XlXheSO480ncTSQfTvos0Ug6fX8iwj6+uwH7eYkquxmCnM5jO78kowHPbZj7Nfa0/bWTpf6VLg
jl/bibBzLkjbe0lYR/bemsz7A6Agt4VL2+1J+VvbMpX2/nhJfbFXmqebvJzgc39r8nbvscwX9RVC
6/XmeOux8lh+ehuP7FvgCY8LLcpVaqrpHptnAWAfp/1EJ9gychWOX5hUBwOTERC5y5kY2ELSPM9l
DBtCe+vkHKDVfv3gFLq4IplNHn5emYi5D3nePJCBF1fOfDXXHa8Idqq3lv/UfWbu4eevvPXH0MPx
6mfdW39z3dvVz3/m11WwLWXex4WTZ4dQMi/RPhELmGXY4Vh2PHs7lMcKVgE03NE/2v2ucabT9EyY
XfBrdB9yv2F092CpgaHci2al59eJrLPcIlnrWl/zwr6DdSG8CYOiOHRlOiTHGQ2R4KUHd8cNRJ/8
0PwsD1He/SwfDBAORUOmWYR40UEevWt/LHdZ8FKlz3kb3UaqMvBkhRyu1p+j9vvZXGabDkAcOQWp
YdbZaDgP6mP18XAcbcezY0Psjl5MXQ+/eCz8/uOhk8IZbzJ7YQkIxU0F2wKgUetdMwvFXLj2OrNd
sHrPl3YdVjfKKb5fibnITcGthvwH2Bj9JwP7Twg37a5qVHc1klEmKi/5C2yiSQFDxBOcgcXyrQX1
v6b+RTeEdBu4MGMrBxEcydu1dM9IA0fILFFNTNRzqN/xK87KLiE+TO6he/oVEX8JlGLLDb9aDCh7
Vuw7DQEMCLRI4ayrnlj3x4uy3Izwu9/LnIq7fHoeOFzuXcEOlLaQCn9eytTGHy7G9HttlActnJHT
wsZ+45uG7IGFzjadtMnen8/cuex4dix7qxXg/Fu/tTuejfl469Qm349BBB3EI3qlmra7Kg37cThW
iD7SUAr/LDs2AZIvpNO5AqhzGiRZ833OXHj8mWPrY8OonM7Ck/51pgRQDj2wxnp+SKDT/zpTmD/k
FvAf3K9+rVjS5bkDhI8/D7TLMVKP10p5kA4RNOeq/P9S9mXLkepMt09EhBiE4JaaZ7vs8tA3RLsH
QCAk5uHp/4Wqt8v2t8/uODcEmUpot12lIXOtldX25ipy/GEywAUW6OfsHI0kdY5pBQlEO64OztA4
R2u6aH/CHWA+BtOZfRnQo70PYAmyiou68Y16I8eEZUciW8g3W+Kl6BNzQyWtTlXfVCd7upv80nGH
9TUWBZ705DTprnVa6zJa0r9jLNmVyBle7HTw7qaxgngfxgAwsy6O0z0izT4sQBMvNlWn+E7f8W74
c5e9391Gb3dRx/guRRJ29Zf9iBbF+/wF8EBFdlzqER/poK/NVlC4ArZhIOVPdCNAanfBFIR94sE4
ZF5xB6RJu9HW1cVM5FlLEDjnke35s+xqT9F6nKfJsO1YuRlyzzjYIqYtErryw2v0gI5NXMuZ17Kr
gewpIcMrR+OVWvlZqhLNSpAgGWq0JSgjG2C5HG3GQhXNsjonDyQee3CDjPBQKMKBV8qRj3Vj+5Bi
0VyYHS8fbJHz2VDF0bfpjXGK+hXe6IRRevagV75yDAWBi64QP1AlXRV9N6DjjwgXo8G6rZm54Z2O
gO52d8xQQQMSf/q4Th/P3mnInunPbFcMKqB2BHTV+8gtUFpNNrcj4FDAhKnuAQgJsqKPH5zCjx9Q
MbTmie9VS+17j6j7Ip2bfXhG957yno5xvrTCMJlXk6l9ScbEsvCx92P6xBm92zlOavc6UPsMn/P5
CA7XvR64vUvog2tuQeEScIIt2jhCWtvLj03U4zw83TFLyKOiOd2ZRbT44tcRenB6UofeHqLTk+X0
5PtrdYT26zAr6a+v1a4vj39+beXLv6zZ3mf+FWZ7SAw4HmriLnUx5dtf1myAMAgf0jz8kQ753DSZ
K4NmLHBCRyVs54J8sdNmQUMzoCUf53LEmTDQw18CuQe4z+waroP66R068hauX6lN/UpP0VNm2WKZ
8BqoFMdWVlCHWXNUO+0ZO4CFU+1miodLtJ/sgwyLOug00xN6HFnbJmAsS1ejmQzH6/Cft5jIIgVl
KehComJbeg36qBtNuTe5LMRc3+pLZWThTgDrNA2Szin3H4JvYcM0EqNd3s7IFolSeJ12XW/DJsEC
BETlMqwyeajyfFgq7NkDhtzbQfv0hSKzAPT0FON1bK/IADBUXMd/fLfA2K//vEH70BXe/wsPFBA5
rDWfpjsIdzo4fuH8jxnK/qpjBtQXp76qjbe0Shc1chc2WkB6xdyEhvFcrxG3tcRr/f7ofdOOJFcI
1WvKAJTCPB3HP/Hap58ck7E/tj8wk0xvnVap67s+v//6jyac/Ubf22Pai+peTJeWnWM0Vb277hmm
jQOO4DdP5In0TvE9pN5mPf4u92md0QffaKN55UjoKYc+fchHl+8AQiwCPdqbPX2YHnBCzAPahYwr
HkCXw6yq8pXe2xh+2szxnZFrbQL53MytzJRrMm2D4vCfUZ15v43qzLseJVPwl2fNlOQXQJbEZlT9
byCqAE1At7zrxYjan6NKzY126cHGy9oNt8rfwqzyu4xY47z3oThToI10jqqRHc3baefI2yqdDdZA
T8VAmh2rqFrQKoy+VcyA7nlsv4xjOI+iQq7CvonnWFxiaBbZ8YOZ9gs/qo2TdvVJL7GRVfG8oxxr
HCS4Fn7doLWrAdwxNaV/KgDQOrHpTlGAmpFNAc/8fQAtdJxDYaADxxR28+uXNOjs82EAuUIg/4mB
zQZQy+OuLQtkN1Ls5riSd8Rwf6ADcv8ytDJfMgh1rdDvYXgJG9AkGq87p3H8l4mQTUyyj18DZMUg
eE4cajKUbeyvQu6o9HklKcb+rS+R6ScBMCt54Do9PWCfdi+pCNWM1c5vu4393chJ+4C0LUAPDCA0
bepLqx7dfCzO2rASfG4cxkJA9BAfmzk9RBytHyerASL6oU3C3yla/u0sCL4ckVt1rnmuYTAWsuuM
nc5hXXNVmefHy7jN0tktztZZLL8JF4WPvrjZVm/ChI+dcqoyMtf7LvnZBGJfzGumlih70YOdyQed
3NcXlYq7qC3VUVsh/gTg5TJgLnU1gJfuLV6agz1rsUHdOry35/pOuL33WIBQ3k15Gu13htTZ+nXo
PdYeemZ89tsdwXaIJ6iDmyQK/7aTowB1ffmbusxx0dIBHeZs9Eb5Qu/xCgv8nsqVb9XQeaAphOWm
Fs2Ro4A+BH0e94dIlv1B38k0rzZuWQGtSCq61cGTKbqQD4EPEDnJ2MGXiVgr34+3NXDKB8ZHdwGC
Xv+AlcVHo91EfGei36UN2AZBmaElBvDOP9kw8CAn9GghJ3hAEj9HhssbUFfCjqQYiecFbjbkdzl6
mflsXDWgjgRxa6XJL4AS6nk+xJACn5ae28WFoO3emy43Xwu2BzEhLs8s31z42N7VZ9m6mzws18Lq
7Wcb0In5oBy6oZlhP9eutw8tX52bbOjOvA53mALTJ8VOjI3pHj9Kutd3+uKN5VAFvK13EuKpa+0r
fWjcW1ZEVtdjMwpPj5mqwtXtoK3P5jcznE7p+tz9HqtdOsI1QF2gLXRBVDTsbpexVcNOZGINOLu1
tu0IUIPb6NVmMQpWgHNuKO/Q2MLt5g34TQd7srSrxqqzI3V/0BbmmD/+VpJkOXAC+vC7T4eghvPN
bIZq1SHHW75xm+SLru7djZ27OH6pIXoVdm7PkLscdnIQ+bNZ8qtfhqHcDDHnC2Tm4ldbVshFQfDy
5IgcxFmnvriTnyJBskz9PlzlBgM52RpisHjQ4s4cdm3fuQ+5LZNLLZc68eSA0DAZOn/kxF78bmRT
WNR+CIuSZcH9ePHfh6Or9sTnaRJzI7MgG25h74jmn59PrsAk5MrPR/tNAF++YQ7xAKDABfqzE08r
q4GQ+MfnxPXQBhYS4deYPMvIHt88+h6hY7+YOh6YnDzIBP5LrKgfYmMctrz1kRidLgMFkcPBTuTm
cpOKBAPwSOvCks41LEYDv6VLKm+mfXaXQlGq8IslmkP0M9VXYmP2hf9YgAawcG2Fiu5kKgjartPa
i3HsgMmHHPVAqSD6N5kN+gOdwAA5aCuNR/kY0euD2iPcdh1yzu4iH1BrIvKdcJF0bhzQQnQJbJgO
IF98YJJhM/I57uYzKCrX11rbl+ca2xt2tLNACTYiaISJ9KlqW2NhWjGWFMBVDu5I2nlGU/JKxmgD
8oz783NoyrD6OFMoLVo0pOn7buWVMUPlpY2P3nQpCNK5hMSzOMnio0sLQQI9qu3O64847DkbAyh5
EmifD+zzsTRSEK3iAY0mbs8VhsVWmQccQBHH2cke628jpPOeOKiFOwcYzZk2S9U5K5bG+UKblZUl
C9vrwtU1OAtj0KjacqfNyCheGI2bkwv03FOcgqNpg00SNigmUps+DLRIDso1X/Qqpl2oze1wvk1O
TPpsH6XO2Rkk6pz6QGaKkQCuiVzS7aR2O5bpUatA3ujLec0IidwA4OVt/THE7FODz7ItAOeJeyIC
oO5Rch+qnT1dIqEqFAxxNwKahtnOn99c+k6H6Qht6gupWbULQ7NaoeqeBEA5eSsrZPZCgsP44ko5
BAkwa4e0i8InfzjFrE1eSEjD3Rjm+Uybli+cOXOJ2GhT1vmuzdFzl5f8Nazc76k5sHnkhv3Wj6W4
1HG2K7N2+Kb9yeS3HPKvfoac+jYx7BH4NJRDe9dPF9rUNVFdDdUDt7LpzdeM9VqNZGNUxD6EJJZL
LH4ERW+Yt4v/boaEioAWTrLSoxFyH8M1uiwsfhiTTagK+8B9XoAi5ORg2NveoccxPACasnhF4mCc
JbEb7lpkJi9Aa+LLnhSvTmo4K25l9bIaiXotLOeQYGV/8JwYbZenx8cp7MvjojGAk4UfWyVnARbL
Pik84wP8wZaKB1wwe6vhD9gJmKdqNPF3AGgC3NYaRH/sEr0mSk+suSR9yCDUP20TYhQb531ilCDh
oIClfcCVo4LBLn4jP4Xl9CXtcPIJYmX4987E//MzOTP93Jinlg0eid1AvRlEl2mwmLAPYev+TSiH
fga5I3GMIzwgUi4xbepSnCo/rxBMGDnEZ1v1TYVOOxPYf+1ImwASZycmrtd7F2C/XcsUVOlisJOp
HroG6KHrpaRqxbsEeqdVDNKtyLNrIlpNJnCc4GhPYKdQumoF5cdsoQ9kbiv/jHKwnO99fFU1fkHj
GfRdUzWXkjXJ5ua/QSEAub4O6niNibiF+aS78LE6AywKNZE0uaS8X7BWjC+WmeE7lQgDKa5yePEB
zA185HiPqd9dw4yRtQfRG9ZMb3iwu4BYOgVH8VaFuO2EvlQ0bsFftlNfzNubsU5BLGPabN1eCkL3
vra5d/L7+qjrkiLp7k0j7Z6dkqKVBbjOe99I/T0g1vHCAF/1pbLLI1onDN8bnSAGYzE6h1hLA1Oh
calDsfftLLLFqj282BUV62ooUS+YTB1mAcq0B/g9DyS0fpDWBi/89lkGkvvSqp5srx9m2wXtzxY4
4+oQfamnD37sykvTSbK9+W+x+p3XL41B5fV9XA7JrBrBnMYhNT0jE23O+4r6C+VTftYXSyTfRuEM
O22FnendhemLNvQz4F5ZG7v2K4Bl8My/vafPU/KXLRb90tVy+gLZFtRi/UnXZkrLfTm1pH1aTSB0
9Q0aGWKLvFx8yBw/OvTVIGYpDh9oXkDzaq6d/zasB9BM57WqHLXTB83aPzVu1J61kZZlNbcgdr7S
Jhh35oGE/fl6yE1T8quQLNqD/Y5GkiaF1FXf027O/Saa24WS864c3HXBm+cERx+g3GMAeEYwGqjT
mQz5Q/vZyx2+1T53yg/wwUAtDrR6bY2D00xYO2CbulZhBpSycoIczTLvvXhc6B9KWMg8kNSNF/q0
jIZa8T0K2TNXRt317Fw6GQo4eSY3+gHQFbwt6Pv4iE0na9POIBifJt0KZLp8r0BXqbFbOoLngKxh
USPPaMakW0SNUc9ir8nduR6qDPLNR/uA9eBH4yyKongth7ydR31vnmNWoScxkjtncL/aeT/dAf3c
zmXoWQdDb9tZavpYIxOU0rP4joLoc7KnSzXVl7Qfh747bY0JWaCO7e88N2V3o9GC44OvTSWjcdkq
Q6xMcER3Tc3dDZDX93XWVwcNWautHMJ+fhkG7jSl64shwvs0ZdVBW7cIDXnTT72/Q0ckERS2tOjB
bV7Uk51lQvWmDn9+cWuTtVYM/uF17DZl6vlRj4XNz9tkqe8K59BWXukep8VKeTzdg78Vb3FuBBiG
0+5AwFxeRl7WI98XJ/ilUv7UxE4Lxk4hvxeivvMzJ/zt1m/gO7hAQZhqIYEg/Am1GLSE8vPXKHWj
WY6Cx1ZZOFBbhs0Og8XZgbOaHRJayU1upvdemtsjKKnw6YHce3Bj7AFbYkwH8D7iAH5b0eqWmuvz
bCl9NLyO4nvQ250f7zdZBLr+5OH/3ExDtclORtymO5dk3sGIq2YMuhKpRSgHljiKwOmbQHDOizpU
y7xjyX3CKd0q0idB3NQkm1UOjeYGSf2l3hxg9inv+XDKDG9VAMS2v81/DL8NcH0wJ1ynvrY6g9lg
LBhIL5suSbNHxL+YodO8NQmw5S205s8UwqlbRpS9KErUkBikN3SEbMxkXpdlehBNw45u6KhZWjBr
Y3hQQoFgL90pnFx35XTR5u1SFmTVgeK5ubka8CBXNiR0xiezrJoVEt4LJN/io4Vq5F2PSvYdGr9A
yrgf2aplYOUHwPC3y7hwIeE1DTtTIDgSHCePCIXMgq+8JJva0Nj+imfluDVFnu+zFJJBIN7gw4Nu
hrOKhuy5YCCfjjT/pVI7YD5gfMEYDWujKPu31ACWwmqqcD4gKR546Mn1IA1oD1iWe59VXvEgeZMs
SJOmSz1oJzU7hYYPvhEGtSsycwNsM6U22jRI1u1oRHHA79BtE3ma7JJxOzuMhYLqBAUed1mAGr5I
BMohcYbiCnFc1FD0rXbqSzoNX++IBSq/ylF8ucVoE9Otu4Lgg7FNQSxnQe+UyTZOwIkAh+kUFsI/
tdNdYSXgZqVqWOiBLpX9Oiwj9OUVI5ulYYJpxeuHF8tC5axnz6q1wl3Uqwp8kioohMPHpxEcQnxw
LX7Wl8i4NGER3hlIOp9rmvc7cyi/3cbt0vEWneqtufZZpPruyZ5jo8C6oV9lkF8bukh9r6lw575r
yX3SEXY0zaGDXAPwlf8SoSJiLtG7+sXG8ewcIf9p45Bx0RankN9+t6Yx7DRQcp4ipWksbtY0Nrhu
+ksgibvLZAOpHmDmrt+3IkPSv0cm9Lpd18DjvGp3oQPAXqjEcQDx64l61awsx/YxNKr2TMx8k2XS
eHJy2u8LOwNbboriqmMrXsRqoUczqECAoK+ALlaAEOhXWxLCI2bdfDgctF0rob/A//wEPLLFqo5S
HlSpZ+/RWOHcCDZm+Msk2aJ1Ueo1O6866wvqpcdeSXBrwupENXClrFAhixOwzyClQfZXZzZQuQLt
Eyi+iGMJcw2czaw0v1N2mwMKa3QnHm+05+a+hcYmFXd6IBNmP4USZvirVoEbsU4ksRbIkVcB0KXZ
L/S46E0Z/mLCQxNut64vkEcBZN9sxj24L+aOGUHfzLBJNOZXME+GFmXu2F5IxMptG3kf/E5v8wPo
im8iEvYZi8+MZLb/qDMt0gtnftKps7Z4yF7MNgyveRkLSdBZ2xRyqwfbqPbnKMRlK20mtluvIBFh
gU2Lt7lDOWyZZbCAQkRm2ZqSI6Xpo1YclnRPoLRzKpmJDghhHb/hu3ffmml0cWwsYMoS9pIksjiA
3WUHOE2vqtJIfrLMBqMvzZqHEEIbqwaqAmugkNpzNnpNoEN4imwLUCDfss7AX6SNAV6zRPuXHLgD
CsqnFDg2kxCIgA6/7WDBAO/482kMxNY8MsFW/5agI4DbFs2dCRWjc1pb6VZVaREAtVSftU+xysSk
nzUrbeqBEUJLX57qDXM9SL82HiiEafNx5vU+hGKc5nYDbIW4t0lkLZCNAiSA2XW105dQ0GIpKfk+
Gka1yyMGahxo99WOTBcdok0nr/Gcvr09/OEZ/Z5+KF//O78J8a+vvy/wvQnYP8BBA5n6P7+vqiRg
wgm7e7XaXCxFZKKl77SfANeOHfQdBJ+wrCekPpcJ4xvtS6ZNRVdAzihAHaBaMcPmgXY2aeIdBLib
+7RlOALJCIdR1zx9uWutzLr6+ve7//+4ziqXNYU+gq5TUgCCg9hBYk0fi7UZQSF6pwuT2oRyLv9g
6tFb8O3ZWrZe8CX4ZkZViX8oM8IZ6U2296SUJ29I12JCd+gL8vWgl0MUa4UEbPyQQeLk5DI0p7FI
8VZCnCEARrm+B0/DWqsUh8jYc1KcCyC8w/vW/ZmGQYW/9k83bdDkMev5VpmYkl1VqQAdfPKXCARK
tPHpzZU28549GpKBZ2ehGAd03tH2bfGSZLJax+hKsbiafBwDtwuHQ8fb4cnOf3Ex5i/Qes53tuNN
n2y8GkyDZC49Um316OAYMz/OSwBGSY/jBH4C/TIikmipf4Kr6fiP0mvz+8bPi3PV0qOIYrqglCeb
BsC6OUjlFCUNFd4lfMLIpkXyhi/Ha+JJ+8Em3N6g7Va8rCgvv3nszYAIGSQuPj0YNubzf3/+La23
Kz+g/5Cici0GLAi1oHngfe0YOtqYNQ3fFU9uj73IE3rTOMsq5u4ACbV50zbhznDtcBe3xX0cRc5K
W9qPyhoD73Ea1TbYNMi8Awa27jpHbAaX44wXO1LMmNWYAUOj6Y3d0v5cFK66g0bXLCqz4axduezb
ZQv9rLk29YBj+Q9u2QAwOD3EQM7ZV/F40Za+9CHYy1mIrEoLyO+CW+AtsbFiKwku7KLngEpik4kO
PqTO9hRghOc+ASrBE8MFSLpoU3DGZ3Hb0nqCQ4Gl7zD0a56+2devvP4qJ7VcOU65ixpiBRTL0or7
Y3VyUPS6XlTqWIEDsvOHgXgK0U9A2k2sdHCu3DfTDl3wZxT4cW3UoDjlp8Wufr8r9Yi2Uej1vJnn
Mciq+AB8T4FGT44QsLn7kgfQ5s2XDMEIFNteeySWo8MtZVBbUYEqW+hAOC6Pt2CAGE8RD785mPtP
2mrqU+ZI7yKsUNwTFp9QdjKerCbud4Q46KtOG+MJJCW0Q0KqteqATj2DgJOfMVfz+wp/kDgl9MHg
uBRxBwEdxYud9gnlr2QthlXIVbszQqPZGRJaZX5meQqyi//Y+u4W403R2sSx7xgjyWy1Zr++HuJi
JC+2caguGkahgRP6zoHkF+TSfCDNB4XDXoRU8i2OSjDAKoOP2B6YzslMIC/mlthB2ZOpL6SO6Cl3
1P2E6N0OJU1YULdpeCjbMPgSxguIelzZcWQMnV1alfFJX/K+TI/ecKcNZAORdkZm+Uk21rjJRwgx
BnoEvclRfHJMpG2nR318mHZeDckOYLXOfcXAVe+yO20pNxWoXyTTbMTP+iIylLhG8KuwvfjH5yjI
dTXKm0HQID5AgelnFbb2BcJFnrZUwu0LN8YPFmpuV6sSlnVJ0/DDGLT4rDlSrxDqgvDhlsacbPVd
3fXj9U77wMOEIkAHinfSZMUWaj9qC1mlEOU21qCt9PXedMBTFBzKCgw1741XDMOmF00GaacQfDxj
CI8NdKgWBuqeZylUMnfyuL7ktGBB2KFu0bfJL47z5A+am/g491Dt5AkUCNsEh46qLCFcEAmoaGbN
XhSG9watn9+hW3svuS/9wFGmuEiwxOahBzLSf0+o9lfmLpTSPILDIyZVTKYY/iJwnrphnHdFxS5x
HZJAL72daopZ1vFsq9PXvQGmqiIk2+qlV4+KpPozSszsz+jtWT1q0X7ToFvP/b89r1+nH4gtIIxp
WVrDLi964FogIxd8YQS4DSD3OAy3VnBNYnkc3H/HSiCLnjTdRZUh+sb5bndxcGhvAHY1DOvkOIl6
Hj3IvfRMThVZmMgUkoUX2QMmSZhuxAClL+riMNamfKZUzoqhyFYNrX2w32N3De5PAX04y700Iz3r
g+BQj5BpAuD5gXeUrivoqK2imrOL0drnBFSpdURjZ233xZZAc++VGoDmJ9jmHhw7t3Yx5AEXvnTb
J1G5TzrL/R4qqvxPKGtD8xrq+f2z7BRawtYWOzgeeMhzqJUuCJfNrvZj7OmaIfIOFkqwB7vuvDdL
jGcXX8o3Yhe/WNy7r7YSTeCLcHwGaw2USNdtL2j7CtlV32oeMp4P86JBkoIYaIjlFVDQyXPIUgAY
HB/DUpFV3zj13u0ctraM3t/6HhNb25D9hnUdgSxdIdeDCzKgn8hk1fSKHRWnxsL1hvHOAiwYJcCu
OedcZnOeePVjVVo4y1t594SJyw4aaAC9JAyd4yrVGd/YOL7gf1L+wAbgwMaC/aKdWDoNxO8gTNKu
iw7/ndbJs9Mgh+I+V8Vbz23z1YwcMq8is9imFYiQZga1yckvekgvlMC2LfuIkVeof63jzIsfu+bU
48u9Gf2BryGpMYIpVUGAtGrTH07RBHGRNr+Gwosg2NOoSxJm0RLymfauLvLo4EVULDJSRM9p5z51
/tj8MlK+bBo0T3Qlt9YDzjQzaPs0ZyFDe2k3BEqXQLNiQoReblPG6qESHNNlbIs3WoxLU5X1LpVJ
NoOUiQflQ4NdL9qE3E2FPQiN53rAREvnMtC3RHDc6qDrrT89btdjvkuTD6/RwV5SdzNIkGQby/Cr
ed+R8hiSxNo2bm4t0Z1FPALwmGPBcfJfdvzajfH4I8fCjG4iObm3ijFfG9BSWztGZN0ZsYevXsGK
tyoqoXaGZ3LP+91YRF6UcNJlg4/ejkIx4mCYOQOEN+6Rji4JlkUutpgNHxK9+5gu9rRL0f6yGR+A
/PzjuvlRlXzQVgf5RAqKARRXpnf8P336Jfpf6NvsRdiACbiJR+cgC0WPTVtUR/TYvLOgHfKoXS4k
RysUk0/Q9Y0fPb8UIFAmZKUHOWQ1ASdDMUCbvjUgH+euHEZ4NasmNeJaHO0MyrhubdQP0ArbQdgX
aSyzzdaFSdFkYMpqgTrNg9byq1Nh282D1UQfwpoBSEvhP9sQ2lorpOmE3wHFaxVeue8psGv6ok0B
VdZ5T2k+R/rIvgtNGd3xZAtqLvKV2mV09JtN/PqPb3TxRQcMAJq10wPYZai/6P0jz/D5gOqBMAKJ
M4iHUXw5TZN8AeAUdi5GyXPrgvonijFLzLVq243QZ0Xe7b6YFvLR91egbf6xprGbNY3pyHpa1vtP
kf/7nI6spne+/wvvzyWpUa66Mh+DsA1RTgmbDuUVf0+qFphJD+pd2qMvA8BSK4NnU9ucTwOVm+EU
oBPFnifI3C/zbZxSMBmmkhu+4PJIy3CtLX1xqoRCezcrZyb09VIgEL1m1vresIoh8DwCtwQOYOOf
2JCE28Tm90nO/ZN26TsjQbkGgsYGVox/BpDdKpe5iIYjR1sxR4zWXTTtWgdRqLkL/SrATnIK/CYn
O+wf0HZOWG8l8ryPien9gthqfCnNFv2s89DcmmFKj+hiEgMxHFUbJTt/gWwU2Fs1PTMl1EOq8lUK
0ZpnN+/4njbIDWqzB14RsxZEU8s+V8/DaCUzw9y6UjVHI0MXAOSkLODvpYuveUflMSoXo1kBMloZ
xgZbCfR/FCDBroZx/E4t2QVD2qJPIU28S6Oss41i6w/RooTSS1BCAA1y1+i6gsX1fyOQ3ZTzOjQt
CIcqcwmZNBQ1LCEOOAOrhVBEPGEt+wmiSPjLsl6buqnuMjCLnXXIIMlmOWgDa7GM3nWZNLccmZIF
SBf0hShjGaPF8w/TyP5E4Kcn24l0tmAuylcQk6pmsUixBZ8gv0ipN7OsxFnZUgC5AHOaGF63u0Lk
wriJ9snQ73sSFRFSBOgLZVTgg1bQnUqHzvodmc4Raeb0rQQvOGgBhX320Ld6hk1p+ji0iTkP8Z+5
yxK/XuaAjh9oLAZImAPKMiRtvAt7KtfSk94B6cZsyUtIAuAvBlEGGwXlIUInsyX24OMBesvgRljS
3kTEGF7SHmuAgup7A9DpoQf/ADrk8DthNc7tuEfYNHH1Rf8hjKQFWlxMM5gx5HhbTf+EpSko3qn/
G0t7+uzgVwgRhfI1gtzBInO9eF/zojxmZhrOIhD03kwoj0TE/ZEQImdjnUJqLvKtbVVD51y5VvGc
SnEUbur+EFn2Kze68pEVhfrb1pd+YRZgqoIOo2Oh0w40WB3Q3T7nHus+NVnWyOECtI5/Lp0nz24w
8UIuYwudLTAGsrR4FQmHlrRRN6e2K+z73jIhrQF/OqID99BBXqmEnrOaWjNPM5Y2k4p+NPWoK+td
kah7H+pa+9BMumVc9uqclSnk+ZHteLXFeJ9oXK7vbRRlxe/KVd9tdN57NkDxnKH/hdig+PO7riuy
MwgU3lWjhm/ogn6uoBj0UE7+GGD8eeTYw7d2X/BQnjqC1Ls+0ct0JMtulNFMn/d1XgAFrv6QWIpu
3Azq1CsqSR4U1OYrlkHtD1BIiVqll5d/kumsM+dAS7d7xvMIGyTSQ4NrssNIdvuopw2qEj2UHz8P
6BBXuXhEB6J5WL+ADt+ldtw7jSTU2EOw3CGLDZcB0sB9rFgGiQmvm4N8SQ7Q/C8W0NfGYQjqrpAA
SfqfdQLmqhXR38wrzjz0jBcIClCIkJfmHVQGGeZ/E7m498eTEJgx/Th+c9fHXRo5v8ukPY/2EJ0a
J+zWDFLBpwq0gkBGbv5Slkm99JgrVkZZ5S8xc1+b0OnukmJMHnzQZrV78HNvDfEESPxMD0H3DIp/
VhnunZjUz4lcO2gk8OJL5e5QJS5n2uyN4QH8mxOfBIHyMjyiYVfxGHV1tutMu51rf5RHJ4Dqike7
HuY5tAgDAv1Ep66xBcdOfg/w+MfLzUdY3S0cWUIdfAq5DWgTSNFuAc4Sm+ddNcx7S2T3fpH7C2w3
0OQUjXRWCRcQyy0GuUmxLdwKIBd2Nr6ga5s3DTRChLkkUQsuBR/FYhC8P2eZH86UB93ktJZh0Jtm
80JiSDgLPtjfrXCqASv5Cw1rlkMahmipRVceBRYVUtBhAEHFJAqIRBHm/2g7r+XGkSwNPxEi4M0t
QS9SvkqlvkGUhfcmATz9fkiqi1rNdE9PbOwNAmkBUSSQec5vAqf73ofxkzHMRfJrAExxkBmzsSUv
EPTpg7pk00o3PgY83x5kGxmdS5uxkOJ/t8ks3L+O89ImWg94513YA54Z24BKvWgvEZhwY41jWUWQ
sxaOdBc6ytZE5xioK9/I/slTwwPL+PAXTMVDFJTxK7EQjQfFmN5mKIUeVaRttnmiO09uQxY7Rprl
J2YT/PqdH41Wq6tZL5RHV5vLXcdi4DiGyCWFNevNWs+m17IOkXzMunOrpsbOIZK3IvAZ/gJymhem
8QvBx9eS5PKLg5Tcunb7+c5wkLKbDb06GEFvblMli25QSom3WdRqN0ajxWe1q7MNoK/0xRAZwt7c
EyiXbZ+a0dcpRbejsqfoHmIET5q6iPZhMxgPTpRGbIt165sj/mDJDN0gKwxxjiVNwR4rcbPkJ8XC
V5ANIILezkxtGtE3wGNBnSz7fhDda1N545fBnaatU5jEGhdESaeZa7VXvOcpE/UJXlPsq50Zf+nL
BLgaX4+9LHpzc+7bUDw2Qdc9IGb3pC+9PPSb93k3IUqzFAneEflUou+FJfpb8gl8FBVkpCtIao4n
h0xzTCz/N9hq6oe1guTUnaxyCifeN1m0I1dg3GTpCOEixKzArFqeDGqmrFut759TG+NxtRnQLg2r
h4RvB04KyiZN0zJaFUl1M6En/a2bNYj9YWx+Uufby8JASb/zoP4cdKbxgnLnvMdeBHX0peh5Q+8r
WBzdXFr5s3BosP+D8650m34XR3ehnRgEiHUQ/Jqn/gvDG/F9KNJ2rTwLr9DANuEHMtXzcKeKPD22
ogm20CXL56BkWWLqufOjAhcYdvyIr30neI2HKb1lWUD3uCqeK0wGV1Vp2NfuuYoilZw6g+B6vPRd
pkZMEa0aZEjR/19I3cWML2eWZTeItQY/m047jqhf/tG1g+nHXVLcm8hF7kv2HfsQp8P7ENaobytl
+EcOIztkUS4HDcJJiYKC05jBTejLk6Cy8vjZCZOVvuTjIwSvnlNB8nd5gsi23yWEKz+2LeNAufwn
414gcx83SjBODDQMVOB0mA99FDUifBOYwAmdZ4PU7jrtp7R6yaxgBcQs3QEUa29cVcDNlKdNTzqy
Ww6XlsKcPF9WiqwlEzlPrh/mFkhSez5LnIuEw8izD5iYD0UhrAn1iM4295Cl0Abqh4EF+OA+OZrO
otMd+htNQYeyS+1h0yKt8QmpknC17IJ+5tUJMQbrhxyUKzGDnKTfqgZ7fjmoTUN+lpFrfELzl6V+
dqfrVfSjRx/Y1Vt+JTXW5PYEGAZ231ens+cvntbhqQ3z41GdUmixaWyfu8RU9vAP1UOqptHZAi6w
NWehHL3I/BwFBNQyQDYnQnTeDfjQZKvks8BoEzdP0C/TT3RvEywifjbg8cB7DMknkXoWEsXN2yAC
4fFlENvW+vegSSIFGqS6mkyPL4OS5UrLtulypUBXxLMa2KRIAADtBtPLNwXAzvjz3IVfNcvVTsJI
k+NcJR6LXaKMbcBath3HcG8uMcjaUPHFqCfvEoNEXmq17Dc/VZm1Fir4TUXR7C/V8KtdcO5d343b
hnjK3rUSZ6mujaS8D830S+7kAfJocHXbVn9BxjC4lVXyIItenm0JvCenD/Vmq+t+nwuMPKbHtDem
m2gROyQDApl4ObseZF0aDtU+LU48odyBfZv6VKQL4DgLrJO2UFAdGzyt7hb2SR9s/ZNsnXrVOjXe
E3LV7UHPU+Mlnb0tSTr7SR2d6KGJxFO2kMBKs/X2Wp7aa2XG00Hp0QMqq6bYC+Lva/mr1dyp2HuT
21+KsjW3q0OgTTur6n5Zy9ZsBKi/JYxjU0VRSbRzDf7zMSh/GJOjYNA7OWe5wI20beyo9fmy5kVO
tZuJzuvDmuA0y5kUdTehJqintRHoapZq7DJDlGKj6FQlUf5kYXv0rn5m1zcWVv609Lf6HB1p/ZRN
IPzzDo5t2iMvLe8oRgmapb+7Fsag7u3Z4h+QR/Mq7zr33KVR+UlBe1juM6eirw458WFfpHr/NI1R
tatcI9nKRGGQ5sYqT03vlPKRvRTJfaVq02fQZ88XEAxYL2M9G4q6ZW3sHPOgV87u0LG9TLr6i9Wl
9+ES6xyS6ogRjPUq0jEBKO7Fd3UQBwdPadtdHHrmIzq0+soFq/Kj07dm2v4q4Dq8FuUjweASEuGf
J4ryseZ9UwF6IVm971PUnfOqQu6TKQewL0uOyCHcunydipaUkR5r4Va2DtAk63L65jqrYmKvHvDv
9KESdLdZ7KSn3ipjtNda57XPsUjMOu17XvbqytPS+SFjkQQQ0Ha3WSy8T3k3PMseTR6zYY2zT12V
1bveLeKDlvX1Y78E32QPB+GJyhqmc8Uzbd0teiPNchAqZBo1yrW1q0UT+3o7odKxDT/rneRTPsa3
hp7V9/LlU1JiQHUvv8ZL27XUGeG70u9xQcAX8e+zPp66uBa8x93w/l/gNmR+0EnW/lULybCUVgkX
s6zZOzaKJvpDnINJ8jxzWA9lYt9IYoQ8C/uADZAJx2md4AQHlmwItn2B7A/kFHj4xCZuanN0yZ6r
z6mTehubR9VuMrtkawcFUeEFWixBxsmicdOV6BPVENZiRI1ubJ6snx3T+1y4qX4nS2o4rowieU5j
ojaaXQRHntvNOiwc6xXG9Q8HoNxD5bXKbToP4yqHYXY7eUpNDGJ8iLqhhfzX/7BQqn1tiKyBXRim
l8ToYz9usvt0CsVtmcBCj123vG08J9gnmmgPDbvTnD0khl718DTq6ozPSP+HNuvD01QXup90A47z
HlmFinfdD8/GwIbPbp9qWN3VQfdtatCBy8284vMIjbXQvOarxq+90CvnxZzMYAcduNjZddU/RHZ1
zoDyvma5sZZ5JbVDl2gSZXTvJPWDwIQAs6LYvgkKuCjywOsThGJZI7e28IQWXtXwS+i8b8nQxLX3
JSoDhDYNtcEhb+ruSInxKu3jaWNYY71t0sC8a3g6+SKo3a0rQBSsYG2j2tSnzqMbqHcGMLivGoCZ
VVmVxSpwqooNz7QtVfclsorhm+vG5aoWDTbBc5/s7EbVfJ4A4sWzEaFu0Mj/HkKHb8JaIJlvPA+F
6f2yBuWBTfG+Izu/nhwYC1OKLU+ndSuRR+4uNTvvphzbcW+7yjGYS5TxJ1jsGcbpKujql7nox+0A
Lm6L7wI78KK70yvwey2gw299Ku5dkq0/STkRs3E8PGCQUEcuqDtmwGIk248Of9ICC2TToS1kpzGM
kgd5qGtVu1FSIHxLVaoojR/nrrWprFI7C2eCfyCqL6Nb3dd2UT2Dyn3WGi+7Q0RJ/VQq2ucy1Jxb
Pana82Q19xABgPTnScIW7meCFPxJjcNHD173IXTy2ISIXZonhQC0t5kjO38VNlHjqlebrSwqk33n
VmwPbX0Qt73d4RKsFMWrqSTxulH76Eb3+jMwTRf8MypikkETeZzVaDZh+Rfu8km81cvGlCAm4Zql
iyyjNvaH4uA6NwTTJzIjxV2dJZ9YnbS305jwS5qFdsTVYfisujypgYbnO4IkP3jviofcHYzzODp7
RN+j2EdQi4CeCQR9aVSnQDwMo+Mcqzn9Ro6RHjgATgcvRpfsUo5RxF1NsCZXwVgMm4rI8meWMXga
OR6vtaVoG7bnqxiYHQr0mbexV02+6FoM53qMKG8up47Zs01ixeX6YqlNQ15Qrq74kbitROQdcZ28
r6fEunPzbsfuc2N6xo9SaKzwku6bMK0Bzfy88vXSbbZN/Do3AH0TdjpTn7S/hPkkXEd8atPIO9XB
DHe4zqBVpD0kkoRHOhJ+aLIv7ggVP+f7XOmr+2I5c0ztPuehfyOrZONQtvlOCCP0ZRFwU36raM23
lJRw2TrWc5Oqw0G0duPLohOHM5G39GuiFPYz2sLiMe+xQ1pKVQljMw6HfjOqo3KalwNosrezLDWG
3RDZX69V127Xvh6MYlIbXP33SMdub0Dx/qqDyj2O9eJb1wcelNAx38emFp5FHLe7qDHSW1KJ09ao
jPpudhtn4+VIewgR3nu8mfdlXuY36BF3x4if/76PS/dkoJS61Sd1vhvrrtwEgD8e+zlFetoU6nOV
PTSNBerAnfMHdK2T/WA2zSEJve5uivuYuFfWvOpBcVZrfulpBrZAK9o/kqY3fJB6+b1B2nUPkErd
I46f+jXubRuNKOpBwwQUKThleWWI2ncdA2M1Nha62tg/3Sp/0lhD+C1RwXthKBvERapfJqSyiGfh
azhwhyJKy3uriPt9M3W3Lj+lXaq7YjdaYGVUxyW2gGHOi2q133Q7T34V9hmUJgIL/JjvbXLPr05k
VPjKaO0jci/9ts668uRiV+Ml5ASDUGnvYRj1ftGSCajL0Y8wQ/ipRmyzvII1CcawxRZ6YXkzz4Z1
1sGRrCNPaF9MMZ2JgbgkKj2NR/YWG5b6axxZ80a4an0kTOk8Fq34CbeCByVZe3bErf2Qt31yY8Qh
Sn75MN3m3rJ9saxviVaF0DI6rOyirt/ZIUskJIseelC63z1gciutyKfHKTcFCPNG3TbF0L8QniBB
Qg9cuwCY1mX+oIu2BAfQ7rHDWrzJPPugzUl54n+Z7vBHsO88s/bWsVjkqsbE2096PJ2KCjj+GHvB
s2Wa7b3TjMcUZqowBGYJpHux2cgwBqr1HRnkbiPBXSGf5doWMZ4MC/SrR9gcpIjbIWoF9Kvt3VWP
pumzqg7FoxqUhEw768Zqhsw3zEEc+l4LN7OrFa8QMX6SdRnvaw9qR2lEP+LlmWul3qoalMqPdeKw
k6fahyEeph1GgcVjqAuPeGXffre9BjHPHi8bUha1GjufatWcN5qWvrpTU63LwvDu8+UAwR6vvIQv
amArurIiEKSt58apNlHQePeyI67D5s5NTG91rUPZDX6LxYNlmUV2y6zFJO4y92WyzNZ2IaiGQcwv
k4KFiFtWxVkJCQDCD2T9PBjZyUu8P5zU8LB2ZH8dtU+zYcS+PusI1nqw3Jvg6Hiudq4gqPgz+tpA
TxDF97IW/+Ahm/Dn4BDviykvtmyO433FTmFt2r3+gtzpV6MZx1/k5zAsJWyJHdynRslyvC28ciOI
ffO4zML5qGQ8qE3Fehh5juzVSUnWWW1rn+wkdPZBqhSINGK662jZFzAz2Xp2WxZcajWd5gD0SG5Y
zjaxjRE9oLTcuurknMq67weUlPonq3Tyvay7HrTW/bNL6+KcJBzgX6xGUCRs2xe3Fe2qcMz484Co
+3rAufc+9SK2qGAhwHPvEmOGIgAhAXwPQpBCr8VqjruzaAy2gESonnLyTCtI2eNB1mm5Ya+GuYNU
rLj3iRE7P8lF4YLgd0HoPoYGq+RYV7+qijIdQZ7OR1OBabIK0E6OpyU0USuChWD6RWnj7FWoEYB1
4EALcNklAB4dQaUPCKAZto+raLOxwdBbUUxCMszjk1qNxSGecZpzK1VZ186sk9rzgsfJEY+hHZ7h
RocR4kAKAZa03wVaUz4QT4OSrNSYwWr4oM82qyYotc0nu5yS80hcg1BI13xKq9K99VLzme+P/YwN
vLrQwf9kiDuLWsyVClazi1vXAwlgSRCXDUndBrdd9V0W7ChSN6Uj0rXjNPN9ijTWytC6EWaCMd9f
6lD72OmZC/Zi6SIb2C2gkaKgAUNNJZLUV62CBfCikTZ6Tn3q++ztLDOqdINspIXMl8DBSfa5nPIk
4nuVqcMWyXx0ES0kJxUVaneuecFZHvgaeIceppWBtghuUzYvgDx56Gol5efPY5EVrPOgzSPiKHwy
B6uxnAdZ17nlUU/beV8mro7AFMyuPrPJwo+owakFmio1NmJmYNyr02T5RhCFDxF3vZuw8dkrbC0x
QJtho01LCOEOBOt6sFST1zTITa/S4eIk5usAqe8cDT8moyTR2k/V1nMJ3FZx6hzboGUttpxpKfI5
l0pZlofOuSXLO22HPu42hE1JUVQwIYWSvQZplP6BmcCiiKJ0n3neY1GdBOETWJR4YyZNgEcYX4o4
/crmigR83wDe7y1eLUtRHoSng6rFURY1Rdmkj459LMRaEZl+b7SPsdlCbMQ9DCI4HzCSCCgnq16T
HQJbF/A3NCX2q5l4gJni0BTPivEgD5iAsSzA2mKLveJbXdP1PQkbvT6MWWNe+glNuyWhZ5/S0vK2
VbLgxB3NPHYxkRYPDetnLbLbR9GKlYoI7rPpDBsvVZWHZaEe9K32YoBYPREgCC5Fq8pzP5lEss31
KmnQ2sUBo0L+f4cEU0Yutvzu4muGc4AQR35rWFl15vhgoaSBL3k27ywvcG/SRvkcJWX6KGBImn3T
Poc4tT+XoJEqo9Nuq1BpcLLG8hmf8Z4nLEVcWIKdNhCaCbrg1ioBVUHdCm6LxP6hYTD+EuZJc4jV
iIyQF6YvNmyZjSnaeC9bYUSg3RmZFegVWrGZQOU2VZ5wPVUfeX8AY6F6dAZ4i1GJKxcbzRtHmQEM
Dpaxtwz85FARsWFMpS2CTaDH4IHbn3JCCfhXuOqauD6tk6rtqpLXu5I6FiGWCP1OYKIbOVb3hhDv
5qrfXMb2gM542xPnWzqzwmu35QwyXramA7E/c5rrSxGYFi+saVS3snMhMvKbI3bxsrMapsWm6QmM
XcaOI57xJLR3srOBc/Qav+fg0prZbY++RV7vL2NjXH3rgZSQ/BPSOVJ8MqzpDjOevYU1792A9P02
xwPt5KY3oE/iZ6X1B00Vz4rmDM95M36GReVhSFyM+3qAvKkYo7jrOyTo4sGDO6TE9qWu077WM3pq
l6oBsYJbk2RzoFbo3CbsmAGaR0dXuOJOzlE0cYbmCQbPbjH6uVMIlngxNmtqkt2EIcRvWG/fC4JT
X6sqwg6iNKy7PLCSfTy6x66b83v8wT71ahq+wEfWj/haoHjtjeFLk3bdllj7tJWtgAdanxyhd5St
pdk85W053Iexa3zuv7Z1Hu71qFTXlbAaFENwWmvhre7ahCQnnhbIIHkV7iCbxHL+PM2WU1PLa91/
1+HdqZljZItrW4wVxmMACfOzzZ/35JnAeEcv/GzwbXvAYfEoS4olzLsknB5lKZkLJFAL8V2WGv5o
6NuYQ8ZjHX2eG7SD3JEcnZw16WZjG4BMWSe2YtxNgfp2MJWDo4jw7lrNgr86ZkH4SXa61mdmr22i
iUzxh4YyTNRVHcAWuHaWXYhHsNdBx0z8vlwwsGG0Gk37BB9+G4tuenVnO1jPHaDmSSvUs6oT7gI7
vXbRellFUxP58eKCIg/4Kr2dZYbl8vMueIc7+J/IVtzM/2wtcw/bWgglHxpkZ8xpl0y/Er5rheyD
/YotWqISxF4vs7atu8raGeDeYmFJgGWaiyNyYW+HhKXCMVsO8uzacO13bfjQ7x90uU4/A4hPV3L+
6zhZvPa5XukfdPkw1XXsX97lX17tegfXLh+mb8MFmPeh+cOVrtNcb+bDNNcu/93n8ZfT/P2V5DB5
lxpej9s+ih+vf4Ksvxb/8hJ/2eXa8OGD+O+nuv4ZH6a6fmD/1dU+3MF/NfbvP5e/nOrv7xQxB7xy
A6P0EQhhaRcvP0N5+JvyuyZSUYzCRPBt1KXcm2l5meVSvgx4N+zfXkFWyqnej/rrO7pe9dpHJe88
b64t72f6v16fzQxbb2EmrM6vV7zMernO9brva/+v171c8f1fIq/ewYGwajFsr1e93tWHumvx443+
5RDZ8O7Wr1PIlmz5l3+okw3/oO4fdPnvpwJT368nHH5WZjK1t/0YOZsGRLwvi9GwSAaYRQtyh1Yw
Wpav1m6wVty21HdZi6lf23isKJdm2XGcQjBxgFdOkNSbo17i2bSWzeGwMc3MO4P5hUEnqwZsNm9q
j1VgpVf6Tp8MZ22SVPLh/fmkGYBeLnZtFzM36esmLd3g7CHpKU+tcU4V/2r0pjtvA69VVyu4IDAS
VI7b7GsQt8rBRPLZL/I83ZGTIh6l5uUjqEwcZ4vuFrGl4lEh+nKyvO5etsleNb/crWc34xpaePEo
u+m4wK8igi1H2UUPVJZIBUtTZpUdsqoEw2Um2uo60T+8uu4O946lBwRR/82VvQnlJT34FhYGEbjC
FecZJNa0stH+OMsyZpORP2beW/O1wfzdxTYVupQjXUrxNkyOlQfZz/s9i1Wn0bY0Ie9qFYwWo0nI
AshTeSBKiEjptfyuU+q6Z9CX0+7dGJCnf3Z/V4u4Yub6o6EKZPrQ8Mflzb4dtNi5lWcZ3hXDUPTn
D/UsiOI161O+Qx8GjF10GtIQtYY/55A95KFie4sKlD3srnXyLMqcYQ8N8ueHejlJ1bo3TTXbR9ko
q5xMbHN1EocavD2YSfKEGDlZfESOX9iNd6mXjbJenl0PwOvsG1mcpQCePHVJpgRN8jZWDmvNOMDT
uenwPMvHLRCAwY+TWfdW6Ou196taI0iCqZHCtxYINWE7e9wmXtndi1Dt7hutco7O4D7Lqms98lvP
Vt657DXoKg85cOStbYaDPy0jZd3lGnKma6W8juuE0+U6skGt5i+4CLc7SdOVZ4hCPbzxdT9QdxHh
86rVpe1yLjm7kr2LLCxoh27tocsZkcM9qp1hZOia13l7VGrF5jxQ1OZ/nXea0ai+7B50zTDedJpu
r8J2yNdtYrxxp1Ol91yiG7CjrwejahHrJJovq951+ci8lu1h4kLHftfVUAIhh0siNvIFWHX3McZp
xKxNA6J0m7n2TbSAInCIVP/IS9SBFieNa4/I1jREg0Xu64cPoJ80B3y+lZXO4hYK/9UiALIuf2OD
0DS6KeyQzNESAeSX8hiTRUW4Elk8eUCQPcdXrhsuonmV1JNe+nVkwy79gFqIDaonLdJxVfuwKBRs
465J1hFS75EPUrAADpInaxF4zUMlpuZB1mlLXQ+pG8shYrRbWZbNH+YZ1eSu7YPwMNitOA2qNZw8
QYZ4JcsJKvQ3rn5bYrVerC8NBJ/AA4xO/y3C3IbEvT6gvxxW6+sMfZG8zfWhLlrmC/TbD9W2Gis7
RR8f+t8uoe/eK28uok0w+8QQtHdvmMtrhxTgzaWPLL8beXnJiCBW/RDQkw/DD31chYxpnsUvAl7Y
rljM5uQh+302SVO5a1k2DyK9jPhQL4vsoIcdyP8vrejdeUXgE9aUB4k5N2PlfD0UQftWNMNu1QMT
OclGWX8ZO8DG8cO5mfFI/3MsUfVgPVS15l/Ubk0Ih9CgBGKAphHHgIC1eqM47asx9Xl47ApHnIqk
YGMa4/CdzFl9SI3MVR+FRexAHd3Cl32apWMqGQmTBzK6J+t2o4+3ssqN9NJnMSqQB2k1Nfc93Uav
eHTmPa857Q4yq34nz3J8QPU57s/Xeh3rtlOuW2gX0dVTAdWutLGydg63DcWPyuuBsB5/Cajvdawg
Yn1pjk0PqcrfV5O92+WSY6mQkuFq1xuImqI9Da15udq7+iKrQcfgiydm/TBncb0jTq0+eX2OUKUS
2D907DyiPhff3K4QfgOp/z743Tc2nPlDX+F8abhMVqOnHGqkAPoWcbTMawknFeHeQK9JXJprOyYi
CdLhra6EWIVtOQ47y4jLYDmPiJagXh25q3ZpadAx09ZyRnuM9rLLxyHL3FBrY1TfGSFbS6teZ7rj
jPYdmPVi47YIDfOvs3/YETwRLa2/RnaCrofVZnd1k+L9i5nh1oLn8iz7SrmW/91XHWaLNA3QB0Vv
lJWj8UqSnIEW1wPIMCnFBUasGuiqyVbJNpCtjgvQQbbKsWVPHlL1DNNr/IB5fJM8+apZ/KSI1xOB
r8FPXYuytV6cqGRrXuIq05gAmloNlV+vX5lB1t4hVAKDZzm7NlzroqUVBIe2sxPYCrKfPAjUmC8N
cDd+zGT4ZiFIol4HyEt8mEleYkLtBEVoJpadr9fOlpsCfdWea2BNhmNWG3sCjhfbY/IKDwo7GPU1
5AMgWRgjNSx67bW2NEBW1fQ0lQJ+npJmZMJD7dUpVIfkpxqcw2xWMUDkC7sMl7MWXdEcRuK9/2zW
YNTRxlAU/H1YPB4s4Vo7LRhgZoPPWqEfNpxiPQ5fomo+hDXR/s5N5ueyLv1xEUaDP1fe6j22UeHS
C9Iia2cbjxnZ6qV6zZ/ClLJVTgkrT5xka2yq76YspoJEMXO4XfmDlEJGhsErQdA7/aOK4PihdyN7
i9mV/VmZ41v5Hr72yAB+HqrYsbZRayG6bKJOJVbNbNU7uU6ek9i4MZ3C/7BWhlTJCnxWVePGSt5a
3+pkS9w271qmkdfP6rJUJ+GzN8r2KV3sG40sQ0XHbI+dKhRx+7tIUjQ8y8NcOAfI0dXZVvCzY6Jy
32pu/CgPHgCPKgWLJ0toW+jn2uxujMHEACaf8nGX92LgIcuAmd//o5Nnnb/4b+1KpOgwienUY9X1
zll2mfRA3NruvLsO0O053fMEhVUvB0BltvwO+fRLn8t15/SuKsvoMomBvONdNJH4lHfhAMPHtj2w
VrKvPICaztZgm8TWXKafFbfyR1wRnpRsrSY4oZR9K56msNH9WGB8K+tGELcnUFE/vEXvVVbVpYlU
UK6enaVKgE7fpo3NKnIpVmz6Hg3ri2yT3c0EHqmXQ9np1MA8TnnwinaIuPHCUNxMwQgKXZ7KA493
RcHX4neHj73q3y2yjywGZRfWK1lG6ize6NY8XOa89snLZAr862g5r9VMb/dxmUKWq9x5VkUT7j50
sVuVN2rofYqsBieV3jOP7qDEYAdnlVN5uJZlu+wpmx2kst56yrJ97Xlpkl1JSEy+FqIzIjvJOeTZ
9ZJ4EyiG/2+vJnuyR41QHQSZqOrteOcgMLhORi3dyOLgRdQNxng3uLOzEmhQbD80BCL7EZFvOXys
L8djVOXaTVM0mY2dCpOM7pM+VeI21MMOcFLubD12lg+I2jeroJnFQRblIe3dR9UckpMs1UmiPfTW
uC4wELorl5JnhuEDxMzrkBoVjnPfW/tgaufY9/oOlQEv/6pB/459NF5mfiI6Yn9y+HLh0YzEto1z
cEp14wPvEQ+No0ZPEAHAVQZP8mAkdgeCyAqO2VLntgBV51nB3GUpkq3v74pQP9am9zZAH4AwWBgJ
yiqoaPnGmQdkY5f+YG+L01A6v679oQYC77Jxt1s61EM9+eEQTXtZnLuqB4xmx74sKm5mPBbV5zzN
3q6GKlJN+NJ2DkbWpaBuSoOgjbv4lqElmvCXJeEaiXUcy5a6uLQAEV/L5sGAKIdWPx2CpYPsJYvy
YMR2Ao6mDNcfGq5FvFvMbWTZYAQ/G5qLT85khFiluCSbRnTsLYCP606085YsPNL1bhw9qLG7SqYq
/5dWOdbEkkf2zQw3fJLjIfd/HC97RIjTXnpcr/D7+rLxOgegYLR8AaF7SP1vrQgNr7TBQm9lQ945
u0q3gZkRIiRgie9Nl4THZMFYr2Tv3o4df4qM8V4eOlRTz1XQImvfTfeFDckjT4J8J+8JiWksGazm
dCm5pNFaxRpXqfw4frfKu8v/TWtGSOzd2H4ZK5aPrlBTa0+uOoThlEG9SavmCFwQbSkAsI9j5Gfx
kvBfako18Y72WPySTZdOTdBvstqNN9cxoSiz1TSEb/PIBsSM/x/nuV57/M/30w+z6hsWCmV1Zhmn
stV3Q6Jbhy4wWG9lw2CcppppWHplximzjeQ4QgHGFtI4ySohWy99ZPcaUs5G6zy4JMsQ2VPOLYvK
iHvEug4RfOrSetrIStl8uaLsPkJC2kC+alaxG6dvT+lqAuezqkxj2uOJscH9LjZ9ghrmMa5zC+g2
z/wu5JWHxQRlTz7fZTuxnMndVHXX7d/WNcEYH4jyKbf8QMI7t8/c7Vh2BlrHf9apSwP+dzBzGv1S
X6C8g1ny0gUH8y+DblUHOV5WyQEaX5813xRkUZbxskEMuXuy9UnZJvkIn0NUJ7AS9WnWrOr074qy
QXaZULW2mxlq7X/uK2fK4vCrY6OI1thPlWIovjwzAa1czoqlrsoUzP9+t/59P/xgFVDBBDPdbPNB
G0sWdWC8ShEDmF3WcbJKHppoCN/ZcGdAC7LAQLYtD8+aE0I+I79smjkY59E0ADAnT8ZSHeR9epzY
S/uyaNVQ79FIUgAwz+WLrhGEJwqE4OjSmRX9ZY6ZNc194kRPIWSlFw4pP1uTdQwOF3aO39uurJzH
NrBxk7wWIYcchhBBk53SepfWELGyh8Q2rRMS4eP9jEyKNRn9DSJo031gcmhjBRXsOtbXzlDx8BoT
Oz3N7tsAOUoeXCO7DJUlOX600mTjAKVZV26dEevsp12pxcZDBdFq01fEyUzLwlJvqQsUs/Or0m4v
XWTDxAQrlNmKY6VPP/vQ0o6Eho0HRE2PahKpZ63v3NgvXyY4YQ/d0jT1nXLW7HHfGY4XY6SdT8dU
0X9depqQtUCnm6Uvr3m9mSxE6zsBFlOBYb+R9VnndX6NxcfuMtX1ZmSzvMHEyS43cp2ufNG81DkU
iR4imMDGzlj2k26sDHug/vC2FLb0q2ulNs3gbuV+UXYH801PROsvfa5TXBuudddpcPtJVjO/U7zu
x8+E0F4gVCrPXTlZu7I3q32XN9mz8j+svVmTozoTLfqLiAAxv9rG81CusbteiJ42Yh7EJH79WUpq
l6ure3/3nojzQqDMlHBX24AyV641gbMMwMcfvweMMQQvmghpGUWsMUodfTImiLyIDFDnjrly6vzj
0FJDCiYvBd+G5P00t3QAT2+BsV4OnW2e8hR4oDH0vgDfaoT7yABdOpp4wPLVVJpEmiaxTsjtmieK
FmO7ShtzOJTtP1lpW3sOiqcDOknxX1Vr0KlEZ2jZgEQMVuiYjwekhMgrVQid0aERaJKaPZ/HTtya
e6f/AUkzB33RKo6WozGSSB1aoet9IiPQtUdpn6MNGgdzMri2HWsk7Cc8R5a9XRfeP1lm5QeggSuk
PuM8PwggopapGxpLmiS8zA/irovxblW4mnWCVjO61geJDkClkK6GYI2SF5+HHUTI/TevrffNdYI0
wAkNeC/YdZZfujyZFkYZhy9dBziS0ZfyJaxje+G3ongJXcgOlmXkQ0VBaAvNRs9uZ6KjCWUDf29A
nXbu07aSJJyHBlE9gK3mw/Dmpb66/79zsyyKl+6ALXmruj/NDvAYs4kNvCv47slRbCconwHFLlEz
PAxRHZBtBORyWs1uNSXvSyNo1AoWGroC32BN4DVatQV9ihekaNv9ytLkWaDF4Kr3NbsMeZ0tyF7k
vbXKdcDIfQXqRfszXs2ML+FUt3v8AQSUSvL0K7rbxEJEfngGFnC6r7T2SvaI5fU6Cy0biTFcJBbt
urMAJ2rBs/kSv5o8GX8OUwS5AtzWrn3VTluon9Rb3cqje2wHgaF3Cudn/Mpa8J9QJOjN5NVJQAvz
9mYNvkl0PkHTcQUKiww9UO/y82REq0EWSOlmJ6Dx3EtRa9pSi2w8zd7PogKpUrLF72c373yWjOWp
K0COFUfOlePtdYfvonmmA5rYrbOdhFBthHLg4pODhjIJr1WVezuKvUWA5x2ZMBuY0z6L7kHuVzwY
TZYEoQ7YfynQOJZoVbW0ezf70Y7JcrLk+BpBXSyYmvRjhFAlkv8ZQTxRWRIv85hDTTTS0PBRgGpz
A3abHL8iTeeXUG04BPfdla2DE2wWUea0OXHVNoT8YYT+Bi22Dz44Q7uVrxzk9TMPP5qsOUmtatAU
ovY0H6aptVEDHg+iObVKapf1SPiatV/dSwATd4OnsfU4VdozMlhzhImmn0UuQTzkJGiJKlAfNhTf
OlTAv6H0bBzArNveg0dRnsF9vjULfOylXspybUs2rCiWDqaefQOFnXGgUd3FE3oq+y343MUdNpfL
fmpQlgwh5kZCua1AHq40kR2ZRCufXFasqAUa9KjYDkNOZUVdzh5zjYXnOPoJDYrLjBu99hCHUgZg
3S8ddMqAFpcO3NH1vWarA7DmOe4iOAW21mJoKei+57g3olKgPBSuetr/67SIIALZoB0Wfa+1HK+x
ul+D7MtGDSezsa1H40LxawrbYn2T9JyAu4W6Xw2tQOluyf5Z9ZNCisQcD5nk1mICC8eKAslxW4rO
olRskvelPoWl3kXzjVzEG1CusGTV5vaqbZ3izq4ybDStNNk0rM1WgsXYaeoZGuc7HTqjVvN9qHJ/
zXp9ghQB9KlJu5psrd9Py1EbxZUc/2nT1Vx0+KE19RZDU7JGDMtOjsaKCo83gui5bPmhjsmhXrQO
h+GJqpaze+aO/vN8Lm9aJiTpZs7pruycdV92T168AvnlwmZjdhpk3/Mg1dDq6RZ/DFPVZVwMyNBl
fbuh0Xtoq3qRG3V4t9OKNCI7RbzHk91SAknv8XRJCvVfnRoETJViraZDWYVOIPpmWtxsdKb4M0+s
9EFjSzG2B15C9Ou/zWu9AU1BFDmkNaS0htQNyjr9GHNbsQXx2gbVqJ9QPnD2dW2f578HDcF6hbZo
/AFu/yJU2eYwMnmFiyrA+9R5SJ5PNmR8v4VRUy8MNuiBaHFnI3aBSpg/AajvLxGgxcCwGgviIBBR
nR8tCzyhFEWT3KgH+4KiMv9zUivS01upxIgNKH1bBdrdqlRCQwoyzIu0csYTjSPI46x7iVIi2TQV
8zEQXdcB7lbuPJvcyAkbqCwi/wbstQnioeSXhcrbTiukeUeHqe3dlTuIKLjZGrTXoYSoR4u80C1s
iyHVPijhMDogWw2+1QY572IMweCohMO4k5oQo36lgA/mrjfWoLPNl2S7rYGcHHBPwnXnNcjhFIZ/
YhFeNdWluvfrAQWUrafJGj478M7xA6XXfndbvPbxM6isDl8+n23BoARKGCXaClLD5mqyEn3WrnUR
BVToIQ7ZXFUAmSiADon70UShaiLAyvY88fe1bsv/vpYs2y9+nBh7j/GF69jing6JUULx3gi7N12b
tgQpEpt8a9fpWXvf97l/1+dc5aigJTNE0FcNdUTPYySuUIsvjLdoF+04dyW2Mp+jb9ejGbpan2zS
Gv27EevTqKuMlzjnL2Mau9dxwOtenZp8R0Nq3fEn94AuNHGiHp488aNrYhxoQEEczPToZbQeY9X3
Q3ZEh5u0B2qqsdEMtuwgnbcyBH45NINi0IH8dqnbUupSLpK4kN3GhzHakl/DBn1+ag0dnVfHAZfJ
fVXZ0sNiHekcIAvg9O943p+bKZMHMtGhAqvTBqLYDGSOCEPmEVzyCeJ0G+CBVHPrfT1aiQslYchu
b2krkdIjjk7pAA7HcNUahrGgbQrZaFtCZzfbbcYnGy1goeq30L2yCzgaQAEZAl/YB9IwNIu6u0bP
oMSg6MTQ7vpGGFbKJrBtBorMHuKCaw39k+tGFUintMrXaDNI17Wqpt68MmI/RgMIGpT04iX6lNzg
E0yehuStUHKcvTeYPMHpUaXl89xPjnkp5U0nfJOhbYjsFrqIoGn0PFVg6goNMPp7vWE/hx17hSBT
cSFn17IFSPLYY503/r1kfENmnkOIzxzQhzuy2HkeS13sCr1KV+S1I6EFkZ+gjqYuEEL7eL7AvOTo
froAiokfLhB7wluDyhSoV7S5tEebp0sMkXahYW4D0CcNtszSfg8CT+/YhTJeCTuOv9do5JgY+E8h
BGetB1Y6ILUo06dRa64UAAClC7KLyLzcZkIekH+vDWyC/dD6kk25vYa4C75WNljrszEHP4zCrPQK
7HI7kK2A8ArobYvNze7HzbCuAZREngviYJ+m0lAjMKWaiz5d6EW9LyzvkxhfJruLmmrRKX0KOjhl
h0QVnTYJIFitOtzcZJNTxFfTgEQQOT4vMa9TNSgUIwu9MlkDHsX3w9D1Yt9XgC69myKgkY7mCKK9
1b+naDnsJ/EhpmzjcZO2/vc+GsszuJLZqdHWNAA1NGSeHbyOz/Y635CdLHTWqjlDKtgJ7zY3cwRB
SXDaocj626If1rvZf1s0giBWX4jYc5cMnVNqT0EbEDv0nM04pq/zFoUKJ+rwaf+BRuEvEP0CnlY5
gS9j6zgZkS3+PdZVq9U8fp13QOSd9zN9PawAaPIOiZnXSOkUzYPI0MCnaxOaUfLaBY9w7T5KB53p
IKz5BxJ23pOB+ydyeEZ4nJKmOTATQEjoF5kP+JsPC661+k+tvZDOl5pj1+xtTmho4VFEMaS501IG
xiCXMi+xK0ZG+7XF/XnRg8Tl0ogedB56hN0Xz6dX4YL7AXyRcpkJcDm6gyxXqKgkF0CPx53jSW3D
XFFePcOvsfNBH5bpg25ZkYfJeLgbe8G+fJpktI0GtlWrvLYNeA88ydydNfgyh+oEXiDRH9S469Qu
zOe0Gc+Z9LIfqZmikxJvb/fg12zQY4oIrunmczP0Z8qf/S3ifY3/jEATm7cs0AW88rr0CbwU+R0B
HbpAR3Xr2ZaiQQMYfyRARcl1Zz+CY2uGOeSVCagn1DDW5gj2qg58u5vKLPplWVpQ21ZIiKSI50Vp
fruiRSXQkrQoYSjQ2OnOi3aG7IIEoiWAFuM1RXeHu0iviyO0DbADgTjZPCSReuKNNWBC7gQMK+p1
h+zK1CR6caQl3tchEwQ9l26iGfgzg77fAegRjVcg+YiOk8PSi1BCeh3nxY+OAzHV+v6rnPRwlWGj
NUfYrd4vOEA6PpB2a0ckaKB6z6eCDkBcyioz4ICMnKT86c1ogwcbMpcati40G0WbesHA+aAeyJGz
KscJ6TWZ55e8Apco6Zp3dTICUPWno3E07CWUI0JGbZ6R9j6+xcoRJZV1ZCZ4iE8jUlV5KXTx8Jbf
GUw3X48oUJPe3Srspf6tTV+gFJr/QKZPX8a+nM4G8E1HNLCDIuwtoOjjoMk04Pm0xNvItlvbeuse
HBna7grpknRdgEgRKCNozJM71ph7iPHvAf0Q9CoztN7tMoYmdvqXAWYdmED/v3QjmD5udnDjBFaW
8pe/xDvKzmK/BLJRgIusBL1Hljb4laqcJI11L2oWKBvbELRD7sKvjHFhOXkLydjafBGovDQtkpBI
Dpx501ULYtkEzwoorTTwHdLQcqz/Pak2LIDzCnlCkqoE/a06aOCpBLwQ+hnt9K9NORJuOVCEGQB7
0p1Agt24Mrz6mAgpr1wditEORFWC3V2N6ADAvxULvHQqi593+qVDrZhGoHQEHweQfZBEjg43UzI2
+WHo9a9kooPT+eXO01k7zxRxw3dFY/+CRE93APcnZIy6Me0hDlp2SxCh26gxDRXy7cpIHoqkszmc
xlaU/yoyXQdeJh2P2DIZQT31w4KwlsaA7hu8l8NDY4qhMzqAJQ28BenxZgZ9LwCcVde9TWgEJLbr
Sb+kzIWUkdb6Lu7JGsNfrmvCQNaRt0pSUz6KniOPavtXpgPLxccK7KGOoR3IOQ26joZKCK2T1wP9
0xai1eGSvB4eNSdHut/QWSwfbXBBP4D1v2yapluWjXapB3CLUWRpozu7loW+o3VYg5+OsAcZkJeJ
btgb6HcFGyY+EXAcyV3Cqj0tSxFAQoKwT6vvaRQXIKLElrM+0mrIWXUgsa8laLQc6I1a0MOzjR7b
sImzpxDNrCh4xKCJghLpdsAXeWeCRveErmzcmpuoeqxBjrHQByizlfijhUj4RJALEis9SsZtFxUA
XKicKrbTxjKOeQ1WPAxzVnJzATRDesJDCXwtlYVmG81yV0mbGMsszH8L5C5EAMI6X+tFDRVgVYLT
VAkuVKW5DDkgvx/bM5nI6QgQ2Oi+NawpghxOByInmk+22yKG3QGjm3dnsutCGyBJA80s9Osbx6ar
i23Fw2s4aRaov4jSKsoZiKwMcKROYfIjx7Mc5CrKw4WPU2jBpGsH2sELMoK7GeF0OoeCurIIug5l
KchTr3z/hZetvNxSAFKz0BYQxtqWEgfkiIU1QghbNCvcYM07cmRMoOZdGi8gyMj2blkWuPH5bGPl
nX+uWuga5HYMQYVwmpZ64yYv7eCVC3fKw2+1V5+HAQn5xTi9Vtjw4a9atugg6etfqZU/20NavHYa
/mvRvyyfsB/IV7zIxLXrSyQELNs4eXyctjJyu32t+wNUedkfVy5H6+OVbXVljVfnSpbIs5TZK4r2
H6/cd+lzUuX6Mims/jLFxRokZmDjnixtY5VS+2YO+J77XcpAht14ASj+/SN6/vs96ujGxhwS/S4F
odnSFXX1xRbdiwJtY/4/oDZCpXNKv2mGpr9EvZuuGH70d1EWahv0byf7OE3EaWyTKbD9qXx0eQjC
aG4Z3yGk8fYxDHwMLYyi752JJOCnjyEn/4+PEVte+dvHaPBiczLxnrzsRvye6wHyFShC5I+ggi2v
ZovbihpZvo4DsHyFK4szmfC2JVa+MLsNDWk6n4BVomFrjvN09HW7YqmmojEAPeYgRXYnK171Jrcf
wtLIr9hqAZjQ2g/QE7Af+kglYSCCdCBbE0UK9au4rkBy/ACEUX51wrfpkARDPTG2kU2wOv3Ytdbb
QaizFPB3R+uBLlUjJ+4n5FYyE4lT5QE5D1R7DH2ng6VyRboOloHsAkog0xFssNDU03+QGeqikIpR
UaRTQ1HFJOWxqvUr3lvCZVxV4MOUg9Uce8WyQgfW9j3ej0EGHYP+cXdzQBoB0fp7tByboGzDLeQ6
u6WJ/NmOindZCu4rMEx4IEMFzpq84Lz2d1T4y9kEOV4P9LJOGAYzcGAaOF+E4eBtythozBWJvxvK
CE0Fb0PC7iQWT2fkZWBxW7TKW7fAznRDC9V1kIRdJm4+MmKpVSPp6I9EYUs+Nbr5VKT+Hvn7PAgM
z5GV2ZhoJAMsLBxsGaQtOJToFXB+GyTjGFfQCVEvi1Qqp8McbbUmunxRmr8dfKnJQFZ4+x24s00s
zQRIIZavAHatqsxPX2TcVGj1g504aNPYB5NFnc12TyqGMS+Ur8p+izeY9QuvbwPuYci9jIqxnQ5t
ytAtMnQx0m2w3byRisvddgLYgXaLRZbzc2TgwdW2AzotpDt+8f0wWo1mzvZU3XHLu2mS4uVT1OAm
qra4z7CDv2r4T+tMB4ULL3atlVdwFDiVMOtgivFaS/yXUlmjZ9izUXltNDX3mlm6+QCWnUDD8waa
KXZ31DLs10iphmUGXucYRxOR0rGB7EsBaDoXB/K2mb2XoK24jyJu0Rpk7iEteuQ51qAlTeTBgEdK
80XOyxQKVh1/qGRdg34HQKXajPlDCeJ+kLV4y2kE++yyNntoGoahu64t582bYltNU8n0t/kqgpwu
GuwCG5o06B1o3LZS/xQxE5i7pVUf8U8RM2e5bvPmSN5JVcbJi+o4gjn4zW9e+jXRkLvs49y/BdNv
DXe19Dgcitgdl4Xja49aJP84kyN7sw3vZ5/itARa7qNoxo0oUvPARw+kO+pLCxzEvaxG+WD3rXmo
OplB1RBfzgZ03yZ2Lx/s9GUO/40fEnCBTn05OHpQOS4SRCAxOUyCs4NkrbOCJLy5INvN8bchcgms
XtC8m9ssJmfVcihkf3IYav0MT9xV65mQ+NIMfqFDXmaP6F91gXj810Rn4HXzl+CUz4KS9DLJWCUC
tCmOBwq036NjDrB75ny/mU0Zxbcr5G75dgXXBnZLscb5SxbxLKAZt2BHyx+iId9pGlg20b2ULOp8
TNYtVD6hJeexXTvp9VlXlV6N5/5B7wAxUJVePGnFvUDOCTILNXRbVQQ5cmHtDPSQzZPQXtytBMTN
pDGFZ8iRtgst86uvbYVypM1yfsjDvnqBHtlsbyRUiiBIZAV12tRfK7yrGkZZ3ptFCLaiXAJprOy9
mo4OqOg2vYbk6kPkdM8QuShX0N5LHwYd6RY6I9ugbFLZ6Oz/TZxWIr1Q6OCaHkduLH1zAt2+uqPZ
m6mX7ReLcXmQOjDLZE2z3FiOA+4oFTehXxF0E0iwfYjwaCDIWzciMTYkdDG55tk2Sv0+zcf0Lhbs
J5kpyos9fVNYlvyionTf3Zg58DClZj3gXbM4GDZuAqjH2w9kKzlfjWhyvJq2aT8kEGpeuUBdbyiC
JlgS6U4lAPtANjWhd8DeOucBPBbFAPGlAVi7+Qvg0s0u7BsWcJX6cmG3W/ujvcS26FXF/80+TBnU
Z+twwUfendNi8NYp68ugLHj+BBpDcwtdSn/JwzZ/GniDpmU3cheaj2EyhUhKVKDHpGDDBJ9Pnw9n
cqZVMt2nICGL8Oo0QGdrlUcle2TdEF8Htx22fep4OtJwTruv8LDMFoMRhTvL3Bi2EP1Pcmgl6K4O
ORvb/RwO2T7ozUCECuipGiwsUzWerbjsXtqVM1rDi66JFoJTY7agYVR1imFSgwys8kKVtIK4AlpZ
aJiPUDCL7OEBlWn/6nXOicz464KhKALIvUobLOlBBS2HEMyWvK4hX0NLtus0w/7u9rhFdiSTixgZ
EmgBfHgM09P29vANx0A19X4IIB8nBRY4J8i8zM9qmsiQg45BhnS0wO6OPaQxrHtVZcu7sb2Pp3Dd
djy6kKnTPegd8+Yn+ch0m3Sz/T6pHaf6YHTDT4r/v50Ud0CLge0BH60THvKk7njxkwhQj0oMZv1d
NtFBS/C2+VCEbflYpOE/hnrrqt0mXnh4mTyBTtCch87vQ/LegpGxEqfbcEjRcWZkUb3ytV1oqc7i
0fSmO4wi6jPu/zoy3aJYDJlT3wMSwpZ2ztnVY4ZcQ1a6OYIIrt8PAmI5vuuJC/LL5koDYOJpqiGk
Icu6+e7VfCcM4G0XJeDc4CeAUGhufofyDv/iMJctU5Tb5iV7TdE+usXbksMEwFI32G9LoqX8GOG7
G7di+KKVrAc1I84kevAW0DkYvhQC16SzQdn+GleaE2hifRCWLsc252vSBguRVjk5LiguahAnBzRs
ugZC4VDkJKUw0gyrcuae3u0kLeYggYGHcZrgXfDkFZANXuDECvH8WUCqYz756PofMToAP/t+is11
1Jndik9uuIt9X35xIWfdDWX1LIwyOWVgiF6M0PX4QmFxnGo7cARDZ9NyFxXr/W2SsnDD0ay4QnOx
FcRDhf/rKpu6lVlm0P2gsWytDrQilhWMEBWCLqgzBabuboBl+hnaMtoRbz1AV+2Fzt7tNxPZJ9uY
44ninky2AoyMsOOpGu3ITiZy/n/aP62P7/iHz/P7+vQ5fUJ0vK89MHvto6ttbWiOhS/kv4ceRLaS
dZeuSMH7Xg8eShdF8r0x3TANgG1H/qfpQDKiJswx5pRA6CVxoQqT4C7951I3y/ty8/QElL7OmEMh
XKkhWKWtvkWiWvqGl63JRtoJHZhPz0OmL8yegRcbj1LTiowdSqP6jBsbvMxa2MLrTi5Y5p/i2nx7
ACfVW9gMI1Nhflt2J7CGOE/pv2FTO/6x2u9hNL0MI/wXO/j2mxM2xlBgurSVDU16s3avsYitK9Ce
A/qH8UUv9WPWgtmCIoVltlvHMT1wJTJsSlR8M8WgOuQNuG4pRmq2s2gE0HQMNZY5Rl0B7Mv2hyvo
qzk8G8LpCNqIO4qmZUcf9y1zLg7pYtyPLlArVqjl2ww6mM96hZJE6IbRiYag+ts0eRs/aFCke8il
uZKqxzXNTIauJ1EuaDhNhrkFGbM+e7ORAwgzFsWWvLQkh+DGiYZqSZmBk4+WLECvk3VRe7KjELQo
mo9kBV8yypuog2hywMQhB3ekXEoXVRM08eJoTUMj5cOB6dAs6mtePEaoGz1Y2ZxKoYCmBuXzbboQ
tb703S4wWhMqhVHiX8carWpMqYVWQw/aCbcF0Ljrwf7wZ8TgtYdmxKP+UwSQU0iLq5LHX9ZwsX9f
jbEJfXi8s+QsABIHKRXHtHCcFO1+n2hrItKfbbMfpPog2a8bsMDahWZs7NpCVYKB1RR1sPro0hAl
k3lICBvC1PDBnk03TM37JELrUNS7iUYU+j6RoR3hyCO0UiesvHRZeoD8oPsAaLD74DL2jDau5gSS
WBeS5bUXIL89BuRsXc0/SaSsWuUkU1Fk59LNGFhpMTuN7SRAS32zpumeLgzsRJvv82w1CVIaG8D7
4zsy6V6PlyoQP2/oE4y91x049IAX5KU1GGpwhc76K5mGSkMH0eCmW/oIUNeu9zZzdABA/v1EIP2B
6pd2T5ZWz6H6NH0Pk7jfUQJOgCB3M9VdNSfwhthsz3jQXslJXzJUYyH6nvArfcF42qLt4/fpIq+q
FXcY6JuL1NvFeA4Au+vtWr/OH22WFI853pPMMR0vUW3iO24za2kzLrbkBEJ62pogSljShPfpuF/l
IHGVbuA5ZXI2zQcCTTA8hFaA9E5g3wHffVqjqNwMY/wdNLjfnA76PiAa8Xc5hxqjm2XGKyaSnybK
SvNWdgLQTLHS9ITtbAXBN7RablEWNxT0QlxRF7YXYdVkaw+sBQNkkL50aWyC7TRDBSNTSlJKykXZ
gaxlH+y/x6NmeGJ+w7sdWpdHQFhTIBVU5u9TDrBy42ppxiho3BwfkoUNZQLdAayaRYx7eN+X4NIY
witUvMKrY6DKgtdjf9NDxvYKjgDk/B20fg2ef6QIFibG3dh9m6RtJ8vM546iD/8VuoOTLG3FDtyo
JSmW1qAl7bqBZp+6Qt0zJG87qHeHPZre1M4O9yUHMn5Ru6Nhw/QVByvsU4ydB15b/gyjR0VvQ0Hb
z9u/htVqNQIyv4epfcy8GtnpolpnidtFabWuB6Nynw4ATkCYbNNOaXqALlh2yA3N2kigEC58KAFj
Lw3voQuRuq6ZXX5lMf8a86H6VSfQu0vdkS/MERDohpe/Or/+KjVefM3rIoE0Tuo+SIYfc6Xx7AKB
irer1Mb48SqOFScB6mAN6I9fa1N/Y42B0vRwAGaLOGI+mKENOdPK/M1GkxQFhxcZkNjwvSBD7u0B
IjHl3kbJBsI8tvVAtkh8aQervx8MPA58G7LDzQQurFs8pK8AaRQ63lIbo7nOh5e+nSBaWlp3thyd
valeVh1gN9ZGKhOUsSdxQbF9BNr1d+MsHk9GU0UmgbUfhef9LFP9qIPl5HbiOsZs8f89+S2mTHz5
HLf1K70j09syvSjLHmLzItR3ZB9878JND9iHbPraRZAduKV3KQ2s7BaD2LnlRGvqPJDDcxVBqQJS
EcYqRp0RknPJdDZDoS8pwPaf07a2lrxAs3ojomwpJj1aT7FtnTUgbueD4TN+9IUV9HmI9BY5KGSA
3NKywI9sTbYe/X8r3Y4jCNN14tIPoAtp7XRcl4XA368uNSQghdzjpVF+AXuuC4lKW9t3asjYuvZH
96UCec3B9qDex5V2tJFP7rIToPCfXK0AE1b1q5Km9qpOvLR6OzHAj5sKCILYBqqLhZEZz7XXtive
CesyGNAWSJs436NgAEaHcPKDikEVITHCYplVIN+JlDxdoc46D2hvAHkw1g0U/ZJRN4L/jqFAOiQJ
2E64ir4tRmc8/1YUrY/tlnmkLWdf8umOadORZMjShMk75aMdJvkahm+L2py++/7XPPChgOV+tF4b
yDIsQHzEH7gZemvpAWMzgMbwxBI/DrpaGM+l1n3LyxFq5jF48PBW9wN0z+ZiVJM09u8kgG/HExp6
EjBravrzNI7zJMiqzpOaEgktwE20sE8PcW1ry2wakiVyTukhCkeQtJOnDRP5dkquKdWRQLHzaW+O
KKAVqq2y1NAIHhsQXocWWHz0QzBoaLlo7jUrqZZlJfirzIeLa6PXa9EP33rhtb/QMvUP92zv2c1M
8DB7o3VJXT2F7pPge/xlq1MqTRYIy3MfWCJe4jDaTKp+RIehlD6wNRx94zTOTJSLU3vcG1SB+hDz
7uYel3satToU51vpTxuCBJUjdMr7Bhm9GSGk4EOgZPm7TThgoCBRagqmuPF9LqGOaD2K+8/17Abv
6F7aHsG/gfYU3dVWtwxLb+mPYEkH5kYlaQoLoMDSdkBVptDR6kCTQmg7BTfblPhnQ3utse3ex55f
YZesayP+htFqHo5D7lzkkCfo3I19pAtAnBSrAznAZBcuTLvgmw/ReFteNTLrT7dg21XE3mn18CEM
Qu5xMNp5Ay7wFxDE+CdRVra5aJEP2Plm+FIxFp6lwL5lBfj92jHBQDaHoOdqWiRxqOHuIvMV8EQQ
Nbjdn0aWVSCzDujG1JLdkp11LrI2Xw0qmDxhhgrcQhcACCZiDv5086PVc2YaIFtEW7piO3QUPWLE
CvRl0qlOxIc3FxkHI7GA6gM2Q00hDbwPcbw3Sr6iQDs20B5kVq65Y9Yw2+YVTFltG8i0WXyRVznk
JgzDuovTqd7acZvtCtOWlwlCkNCIS+qvI+QeXS3SfnlDvXVK5r62bj4uaVLuJPV2yAwwj/idvJhY
cp6U686J7ghW0W6RI3LmSSFwbXd+IgMGhb5FrjoVHNWpQIdqrJdIWvkn0xoM4GrU1h5cGxz0V2g9
ACHjWxx2TWAuEVUNvDlSPov3yXoZDxvoo0HeGOWcCzDD4yVPh/rEHCjUC5Y7EN8BBYoeN3Jf+vqV
Ro4y0Rl4S7Jt56j2BDWVFiFHoUXpWq8Av3PDpnhbxc+ydsU6ZFJjwwvjoLCw0RxTBkLC26VQW8Kn
AYJmS6uNMtmGSSLOAqQKgecNcUC/qFL9rPS4eICSGzvSqAn99lTUHXj/4KODX+tD4ABxESSl/2ZD
5+o1LDVv/i2iq7Y4VZN5oXj6KYI8XgQRH+rgttAQijsTssUnWgfJYdBvSDdBkgmUKpXivzLS+B8x
JO6d3UO8W4RgrSe7cGx3aTQGOzRRMT6xhG9a6Rlfs8GAknXRyA2FpSihZwY29s3Us/1/LTsxrVo4
A2i4aNk8HIq9SbDARuvMLboGwyC3p3ZNLGQ0TJBb/zDkakiUZXpTh8HNGw5ISujFPxEeC089NIX2
IsW/koYWR7a8dDw0IihvYiuOSF4Bl6iGegLsoVA0/TREySA+pVWbzsNIDvopqrRf80qoeJyTqPhG
o0jY9rlv9Wd3mqanthDtRYOOGPm4YfK7JvPP5BuBXLxrpAnOAFwRjBr1FS9Y2xAEK0+xNmnAFMk1
+fKeGfcOCANpXmd3zYNs4yX5qimKH538nwrfvM2QAOvehUX/MORFClqurD84itwJsGFzmzCrgpYO
+KLmEHTT1KZtX2mUFBkDBjA21jTsDWC4i9Q/04gmFXhBXyBB0B9oSEu6Xnd10+RRKtqTrG/Se01l
bYuKWxu8YPSQu+HVbkTv/plCUJThZ2hQ7G4T2lzoGzQCAEGhFqFDl8diXiTK635nArq8AMOEj1J2
5SyS2geaubIsbcE0m0NkS/grq5vCuyorwzt0S2bbGPJGC51iaoY2u6LqzuSlAwXLfeFHzt0clDa4
uTT4Dszrpj6YknQ7jba3SbdrFeoyRgIKWz8t7BUaroAh8SOdHWz8cd7fBfIhBlqbxh+e/mMss6Bz
kQSvWn2TdFm/ddAt9BBx+ydPpvxHofuoHLjlUw66tL8FpI375MuymgPw4O23lcSmS62QYbN074JH
ZhE70LQvjKg6/R/WvmxHbljJ8lcu7vMIo41aBtPzkPteWbvLL4LLZWunVoqSvn4OQ+VS2dfdFw00
YAhiMEhlpVMSGXHiHDfTrGez2YxBHj+XVV9d+jgETluZBZfRNgVwfINklPU8D3pvYrWeIJI1jsVx
ejP2po97JI4KlPdBHunTQQQAvEXdAJVfdNTq3UpnkHl3L9jwxFbvr8jimybWOWlRbIOMQw2P2T5k
XbNmzRozeWxyLAXjNmzfCsSqNNO2fzZIY5XukLywFkGNDPhs7LQFtodYfh+MskaxnRoeQOxmGj56
ev2IlEe3TjKs9muFhXAUPqKpbbwuXXGhlquDTWFs02ZpDAbwHapXePK9NwxRLl+xAogpNfRjvO/1
fKP7YDCNQWGNWAAK4TtVo5JZoFXBDXKPvL0HrijsBTrX1L8K+UD9AbjdVqblj0camKmBLRW3jP1D
lcXDwVVlFVXr8QtTZ9QMnQD3adCdjBFa22DhAD9jVcgTuZHHqIXFthUgi90DfCSWHssrZDwHbaoN
CLKkWMSGLq9G55UXYF80oFmROnVkWeD3WSpx0l8jrDD1b0EICA7zzP7uNl5zpJeTqGP/Ahm0bRvh
Tb+szbDbgEmvXs1LPTXAkVl7JJMETd9G9yyApBEebRKn/xpk5R7EO9oPgxknCJeOLw2YBZYu6v1v
wJul7ZjQux3KS4HaVINchrrFRK/2Yx8VN2Ng80U68OicqarUNAY8WkISaGp92FnDeLPKZX7gFrgU
Z5IZwEKh66MJF+yqOj9QR4af17rIbOT4zQBKrkIfzhUY0p7Fz1Ia4jk0+xAcuWBF8yvfem7A/7VJ
DNlvyAmsre9jTKeyn43vdpjtZMXjW1FZ0b2ZWwDGZzroq+okvs+aoj7hifNCnWMUlWdQVJ9572Qn
a0izFZRxIbComr7AG3BBp3QItASPMNUz9Cl6XAh3KqEeZ03Gjr0CEpfd2oNbXTLgRxdt5+tforrX
VkVl8j01U2QsoI4pH1NDbcGAs11EYIb5EiRVD2yF7u3dyEuOqDp1llgOLUTaNE9jHkZnXRt8EOgC
BgAh2XalFV54KFRTuTXKTQ+r6Ix4JTTRwhrJMKCwVqCyiQ7U/HAz1GwAi4EbjUAFY/2Kyg4wbJXF
N99BTF1FzBO9lkBaCe/S+7w4oSLOWX14ICWBEoBEyqWjPIIWlPLkAU2i4ltYvc9BHhoU58BFBI5k
PJD0uxbJtPVYoQakLyrjDqX0xl3W+JsaUcob8sjjxALiwO8XiE6BZ9dNnHGBp82wJ2fbQk12M9TA
XGEojajVnAhH1mu7kGO+LB1t03fsxYSm1j4FHdOiVcwwbAzKIzUhUmM9MtG8N8N+iDcxSpVXfdU4
u5JDMIz26g7+6l1TyHhFG3nqpSbt1mdnu5XBEUGdZEFZrdZuQRWc8G4T154GkHIuDo1teUcdqK0p
O5YGoOTqkWGlAWSn1Fk99PF2AAZommke8OeciBRBlXCVRlj2mBmAblHepVc/xRutH93bKuAwAUNw
7E3v62zqEgeSCHYul2GbiWTpRnmzSrQ23UztMhwVZ3ls7ae2EeDlWxX8QlMUuZNeh15gf6gGA283
zZ+hxBYkdf0hi495KNMTVjvvh9FLAPb5sx0VZXfM6yPZaUQb+BZoVHWimrEurgKbj10AwWAXtZRW
oJkLsjHVgf/+YskBilrPNCB0hjA60qhA2kVxfj+ygT30DWAyQ3wjGo09kMXSxj3oI8S1UabO0qtF
Ugr3SB4cGYlV3UAJrdZqBysqlEo2FTikaGgEKdkDirH8BTVREmtc/s2VXKsS1xgQlxpZeF9kDJXS
Y5UfW3WIewttMUQ5MENjfqQz6i5s0YOc2OrB2/gxJiR36ifPcizB5/PnKfVrdVetIaUVb+0sTFek
G77PVXVYid/Jyqx1eRYA4J9ZlqWrTDetY+8UP5ogFSdDivdDmNjiRDbHA78es7MjdY7KQ4CtAXG0
Dxfq6VFBB0pn8Krl2u2cpho7NzrqQ/XSfFSW20gzkInSVHTQWlBUKi9qkSsNHKN2GjhltH7NNU//
+1xk/7jiPJf564o0s8m5dUQtNh6feBhVKSpvCcHrfTSx3TEfkxaPlbkXy4nPTepFQjzKzPpsM02e
e7MJ9ni1HVozAWKHbNOpB4DKPjGMA9nowJ0S9czqgDIDkJQ+Ry12EODtatzhUQP83ku057Ktildu
ec8efgivoIKeToAnnU5+69KD3n2CVMZBdXM18t9M8T/uAwkwVHmBv3vNBGOnqnfsBRE95FEWbWro
1E7sEJYLZZey1NmlxZ/8ZHoP8Whaz38bFHhmPbFD/OugPimt59Cy45PkKL4UudZf6dDGbgatzOVs
GRGIuzqxWpCnkRJ91RWbJS+NrRFjj+pIY/g0NBNLLaiKYJqyM8DVofcqKKGuoGJ61yqIjG0agAiW
bDYylIu6dTmoQXm57lBTvw/cJnsatHHLKxOgVmXXrdSf7TIs3u0uGNv2FfB1T6zAHvLDPvv/bi8q
1K9R9mpKfKnsFSgvock8TMmyCrS1J+HXD3P+LOvMatsxr1/O+TOJFCaisLG3mZNiwg5fstDuj2Sa
7NGyCFBRRjm3UQvSU2SVD/OlBR4426qKhuU8TR10n6emjsHIpqlpIh1UzlfhmMvRQIVg44wIDGaA
pFyy0nGWWt3kqAPog8vUgyfUsEddy2OubORXmwEUFIEg2dIM01ia4GMWCXYfFDSpST8OWJ5OM82m
ec4qTrd437hH6gQO7C5hmTh1KONf9bmLFbdayEwrD7z4ysFGalaZPPBM74psAFWXatJyhfEQuTYZ
pEeyOR4IDgAKv6HOyU3N6yAVvplt3Pw5T6sN3udpaZCvIZiVyCbFPgrLIJq2A6M1ddKh/Zg2aLBV
GEqsqvpWY/uyxcqO1jNeCBwENWk9Q03H6yQKkZCamJvUi1o23C/pyQux6+lQQbwN+vGb32JLFLp6
dwKhONZ41HaVkc7oEAccErFpvaWhAVjW8dpQQ6g9zxAUIPi3uvruD/s086eLDJkfL1yPyw1CHN2+
d8N70+70ry6EWP2Axd9zkXTLuk+8CwR/2xNoPFBOOBT+N6M6kwODKvGycMEpX/VleebQEVlRh7O1
oDH1CmXnauVUMj77UZhfohHYA6S24u+O+dCVxvjNQlH6Cjq2XC2bgy1SxIg9NBDuxDt3+JrrdrOI
Uyu8cu7YF+rAFgC1FapDQ4nd1FFq4F8OTNRR9NXBNSJQKzIFgeobeUc22TKg7IZuuKsQGdxYoSZv
giwyb4xav23UojZBKolastWijQbGfCgCQ9oxdF3zgKjKnopa5kIXakLdmR1Afj51kj/Z6TAgtXRg
sbP7066mBTu0diiMdvfJX9npAumoRUcU5EydfwxH9S7yx7qcPt5cb0NugETy41hm23laE5j6c+LJ
ZaU1/dlxkNDpgcm/6QK8rlFoFt81qQ/YbwHFhr72+dKwjfLZbWqU8ck6++p5QAFIyb/7KciTuCN+
Cpuv0jR3oR96h2RQgl1K1ixL3wp+InUGGHeWvvbxG2r0qkdbiGEd4dF4qnReHA1kVzejZ2NRCfKB
RZh77XfLDJfamOU/wcH9JNhgP/taj+A+Iu8XR9P1fWGjdN/Fnuw24V63lK1ufB3sbi8dI/upu+NB
DH71FaBNCHSB/dAVzSKS3XivmzzZBnaVHiq3SW9sLwpXht/Jr0DSb4cyzX7oQ/RFZMnw1Ml+wO7T
4CffEPYJd3axdju3eHYFwoHK1WrHfex60bGqY7Ysw0SAAps1x9gzxvu2Me7B08G+QqMZak6B3Z6g
H1begabtlez4YxCV6Sp55qCtu62bCEDq2FtpPorrQIAZXrScx+fKiLDZt6zutWZrJ4n5d4BrIJOl
HMzGGbaooYzWiZnyK4pf+LUIUOCFgEOJeD3Lrwa017xFmeMTj9kNmVDDpSEzLX0rWvRasQu1NtlI
BfrAf7V2a3pZvEDYWB4s9d6bOgJUC4xBcaVW5ATFOTej8zwoK/DWH6IYJJ4fE3EkjFe4mZKNRhAR
LKjfJyYfNzKaRe7V34nsbVR8nGUqhmObLzhTlG8T8dt0JB86fGqXfTgeG2BdheEdIGGzYA5YPIrM
ukyYhRHSGAgOJBvCOITcbM4o0HiiTjI5kXE2re7dvwHCHWmykB212mNLoqOwi/pLEdvGnYmg2ekv
9q7in+2J2X5hWfPuXwEAtCT2CvxuvvhBYt71IaqppkgWD7rmnd8VSZCT64AblDAJVKqWg3+hrVtw
TwT2FV9M8dhBkmnXooR70w6W8WXEgzcUbvSKVxjoU5pUOw2CjTdQqfZAlIGCZDUSOd3isVcjmwKB
odApp5HkwAIUgdFIC4iKG5FAdNz9NZKuqbuAKNJIFnn6lwbgI3LASg+1F+E6D2v7DgjxZIP/DP8k
0xh8wxCv3lmNVSIvEFlQCxc69Kgt0KtaZvod0kWboXTHEDWJ0RocXcb3xEZlIRCzyRMbdbnyTWne
FDLUtt3YtQenaocT8uwQH3eL6q7CYx7leR1/wTLiIUgB7l1Ed6OowRhWuqVSFbFfGk3ny799tlFY
//LZwlL/9NliTYPIrqr9otKtqG/yZWNF7WEqzlJNoObbA5V9NaZ2hzqSZl/KNJULRFZBIUfhOq92
q7UVgzFgMjpI2669PtIWSGNz7Fpbd9NDzGwZ9QG+dTI2RYx3dMhOo1Lx6tWBC93dNCHEzt2y31q9
yw8aICFn6Yj+TGd0EEkBhrLAcVZzR1UFr3GjB4u8dvuNlYTW3nPL6M4bVEnbAKpfIE9OKPEsn8lj
sC0T+U3rEdU/cgk99vDQ41FizWn9TzH+6ZScRjhRCsBNYraRfYRtP9joBgR3meuhBiXI1pWCFTdW
0y6MFsjADrCgB4cBIm2n4xdyC3TQnLKyRASuw14jjtv20iq3LkQtnxr+N7ced/6WA4oIGStXPNZ5
vkUpN/J6uPM2JovGba6aMiuXCXRDnlNe6YfUdCA7ro36i876H0Pie1ckmvsbsGmjYl35W4bvLBvh
InOlps0F35L/kLjv0xaIG+/GHJXtoNYGw+7GA2ZsiexivKetLTVLPUn208ZX9aJiI/7URCwz3ieV
jkx0hepSj4CrYcy6hWF0bO1zXz8xQrviJdE5G5RnXN+vCHWaY9giTpONZntCkQnoJXIQVZ8g0BmY
m7BEUXnh9nJD/XTQ3Phb4pTmtuemQA0LDjEPu3PRVAVK+TMGBhnP6RdkjIvm3cdyhFiWTYPsr/Km
DuGGPfgvobSQlkjeQmtdnIUMACaEvtSyLSDRKFOg+ZG6xylWXu0GjG/twkNosl+QsVY9dOYBKbMv
KvdmtpeGCeqPqVdYK6ME0LDHyoDhNX5s6EbDLRSd29TGPUenkXdfWlkChTPEzemAHFUmEdL91W7B
L8TB60+WTyOpPaaxAc3yJc01j4GQEELx6mDmrrW2+8zJLqAHazc6uMAvpRFYZ108GgruRQcy09kY
SWvpJANfx1ipuNiDBN5pDPMluaRkG3xeQ78nstfzDHWsP2J3EoGmzxN8oUGV7OCrA52FKWs5mBQc
GLGf89dkbcfaBnxXeTHXhtJ5M+zIh0w2K36NpinnNvlQsyhyZi/nHsdwi5XhQFCylkgYSR6/HxJE
I2vUy6Od9V4FwqHwx2TLqIfcWe0Wmy7XflIE8lOQMo1jqPxEIE9vgWY/Ye/4OZr5R3CTBnssfNRi
7QkoaOtsauAHlFY0QCl+SM7VkHFwLwntFkVo5rJqIxMxnixcgDGSv/VhugZIkQP7EUO4hgXRD5FU
r0XotF/qAXl7zYn0Oyx4PHBPNjr+H4t0j5dWBxacGtX8brp28HLF/cA4votEDqfpVLOEdjBqrKl4
WqGSSPXQwZFAZg2gxeuxG2xjE0V7oMN4AfDyFmKd9b03lv4JxYL1kuyaAPliUUfVTRpY49VnPdYv
akAErgBkjAp2tFFf/OAVkNOVOn8Mi7Fe9GDkO9FhkFp+0tVhtlFTSNEsWWZuihGAcMmbc+OExaMP
FOxd4wVL3awj4FpWtcOzR9a3xSMir4A3luKOHMMiuwAl5d1Qq07qt55XwzQJ9OpAq5pFuA/VnIXa
0OJBJPfUzEY2roAFsrfUbL0S6UEEuDfUHOKgwW6s9laWuii4QuM9shvWknqRidcOVQF6C+r1nC4+
ty1WqNSr92Z9g5DBLXVi6RovSjbou1zTrBFsy2mNgoz60GJxgFBSngZn/LaCM51psvwCvmy5M42C
jQuzCjoE4AcwwRs5NoY5lJnVGR1CqAIcghiHufk3v3kYjSAXGjY3//tTzZf8Y6o/PsF8jT/8qMNt
pNh3xn0QQWRZg0pIsaDT+QDiD7YqrLJfQCghO84dbgxK+qrIfw2h9tztqRnnJp39eYGsRUbScMFy
+F9PE1UfH4yuQp9kMs5XJaNTV3axcGzjdhQx9m7qQ8xDqDm50CkNKcvkGcqb1V6z4uLaQhqSIRV0
4oqxkw7lwIAC0YJyOZjWu03SWZJuNIganQd1BwAbLZpNLVLUSnyMpRFFArRc75rn2T7qqN0eMzyJ
6KpzxwB6HenI9MK9CCtzEXXOOi1jfzld8WNiRKlQuA0Ob0nXzgTHLrkyktU0FQ2OxEvmyuhmmioT
RrmOYq2aXHzNv1ggIdqCYUIcHKGLw3TmZt372V9s5NJ7tpvhxsY4OvCPs9nmqGnmWaljtlVgCV0m
Nu540Lv5d2XngpsqApM6NQOW+nfChIS2TM2bSHlUkFfbRS3rltRZ2Z5/VyDekldSP0+DpIBSIIp4
EPkCRJSLht94lnUBTUr1Vo7sojl6+WYL9xK5OOGweEHSnNw4AzeTrwd7t+4fCZBOMPRQYdERCZjs
s4k8yJ5X4w2qzBf6gA1BxpIrCPTs2yRO3AseSGtq0UEbweacWe1bN4QpMn0tEHmlXzVLzwnAYuDm
4bHObLWfr5yX9uMsTYx3G511me28RNGQLfQid1+m3nCrG/59KkR6yxhLb8F77ZyadjySCeIQ6W0L
IP5NgGcZVPP6cEluXXcbgYzpSl50aOtml1qFPFOrj5P0tubFc+FyMGmomcnUN+CscDQz3M+2rrDq
pZfo6ZZcqCMTOYouChTxkI3mjCrIiYatna7mq4ausLZpDwbqeb7Qysy9a/TAaxkePnBSjN7Rdtpb
GkZ/EnARFZRKy0+zGxVoeJPpI8x/QoodpQT712U28aC+9r4bneZPJtwgXhigSURNKr4w8m2cOlho
muN++qsqMwCM1ARdFbnQwR/BAdIYjTH9VTSp2/kQ3ctzsZwvq7fc22kVcOvzX9rVnXbQPfll/uIQ
IAXvv8j286frOfNvivCF5pr+D/2+VFHX4WZqjqV9AMOGVMU0cu+aEEnQirz/ljTtg5nl6UMCycaD
q+tA6Co79OwsrWgvI9bhAH96zaYFldHey0v7UYDojpx0xzSWraPX59hi2kpjRb4QEOC773rjSbYD
P0vVckp/3AArAubkyjfua6evrx5Ir1ovNe7J1Bmg9grzMD6Sre/CcpfHhb6cBjAzvO+NTSCEASZO
QPSwru6SPU0OTtz0gKiIsaAmDfDxY9Eco78lUzcilJj1Xb2lyVFtkp8Si/+gTvq4WmwckcINb6ar
t5YE2ix21jSZ56byotvlhfzp4CfJtyJ1jRO1eiwPt4FrdqATwR80an14C6TKijrJVEAic2HXQX+g
ZjqW1s6NEawjF/oIEpVx+nhPBs2FxotfjfqOPgBoPfRDKHpsJbGnkvGzHlvd7Wi74lqO8i2Qvv8F
0u7DGoqAwy7s0YyEtgLpFjCaie+fyjqHAh8qqL+Ap9AGJW7eHssuBnTNvJ3MHRT4RFWBLwQxmuX7
jhsUarsJpzdj81OkPo4dLxefgHpW0kBM3LDuNHzsMgyeKX8d6vxVNKJ4KJFk24kGEj+I0voPyoFS
21gDvtrNVw1BzteEAQCZSvtnamU3bTaYLyJpB+iBmvzWseJu61VmfwgqJ0WcItXBGmj3D+kAZVwO
gc7vajg0Su2fMYa7OYLB+IkGm8DK8NPIdJQkqDry2NPAbGGkKD7Lov4JGhXgcoZ9dpOq+jzzXaQR
EVCb3BzU3pMbqiPeZxuU2zxbnHwPiOgAkscDaL5R3qEt8uEtdyOgS33zGbLDFUCJRr5r+jZ9qjr7
5JZG9Ip6nmxZAh59Ea6pnwtjQGrNGuLXj5EygxgFjSycELBty9JXWpIgQRTy7InOeOik05n8i+1v
fqFu6HhultmnPJvmWMMRzGC7T1m9KcfGhnuNjc6e0mtTr4ss2ZppFcpMPnJ05EyzZFWzI3ufZAs+
IrF7Kbuy3DqgH3g283Lis3Iyz1inllfvgUKCOG9WTHxWWEvDnrQg0DZ97Un5e4iToUoNMAU2FOBR
NktprhV2fhk5Pniwqyj9T9pymYhFEIvg6KeQHQFUJi0u+ciQcDHkijqQJywuMTQErVUy9itgqILj
7BYMLNoMYeYuexvVnBJAjaPIu+4hkiZfg6Ws30zNEURstlPjI5lu9yCkMYLANTtRJx2kC8IwFHXd
Uotm61PjfTbbkO+zhZYWbjrBW0S8PDNdEGcW5IdO0jPqC7UaPWt2iZ/XS2rSAUFeEHOGzcWufAA2
lUcDArGlraREyPaXOSYPNeD3Of52FauC9mvZgXsyGuzyXkuNI3EzBFAn3aWotVr36qaARl+sYtHy
poJo970tx6MO8dc1Ho7uMWrCaNl6o31q0sJ60kGXPtHWCV4cwEJZrkKg5r6QW5BV9snQw61nFh2K
6p1XumOaBsIVFWIWt62ut8c27LyVHqbxq8jPRWX5X7sUtKtjO8YHPc/4vRpI/XVaQEPHBFzIilNn
n2aYx2lM5y1EwCeKWvmKbKlcdrYfXVPPMCDmOoJl1CpGiCin774MiiwCcox8ZSB52oGhF9wftr7q
6czCVlVy4SFcgLOpV51Z0TfW9lBx91AmpA4gxRThtgGgd8taG0lZgSdRi2UE+P3dcevjOXNbuUit
K7606T8jaodV4yDoSv+XWdQlt1CWUxpcV+br7GsGrl2IKcqv5tjrS5EmElp6ody1TqftdGQ6byRK
wpfIy40vVd+fiEPb52DvjAv5Va8yyEGi/kKTSf7AUXqP0m2chXUJ2VA8kh+0RLzb5l4647rerCWv
wQxk40GJEo38QB85cLLs5FT1t+kTqz/FKUH2RR55JHZQLEge/bw8FYXmPyQgfDrgiaLuQjl8VfZM
x9vCjCL74LigSvndPiKRsSiMptrh8defseDvzyNzJPSh7WKbmmW8qPQeIgTU40bxuGgrFm0LOUDX
TIMOgueroJZqzjY3zYYdsG31bacODYj1kb2AjZrUMduKxm02VWB2S0K5Ed4Ne+Bb13aCPeHbZrvm
JuNWB3Z4kRFN66xs5Vv1LXJrzZoLPD1CzTBveMq0dazOQmd4PyPb33oBLAV9DrCS2wS/noOH1MGm
Gd3ysa75m4Uo41tcNRsE4uRXIw/SFfBTw0V4HiJ7RtFseOY6S5OP2iLwcuPkESMCBYqpzRCRwzon
PJCJDq6KItMZ0hTQci1HCNECvLpJXIFqZVVwRyAusoEAAPo3lnNGIKe4+Orxy4X5Yo6tvktshkdy
qfXp3tY1vCWqFBroXRPaENMxkrcAd4VnOuxb6UfJymAsv/ip7h2jsWjWveACtd6oF4ea55vd5D+H
omsfvChut0FQ5PswZ1BKU5ORx2hBcT1u2DeE9pNV4I585eresAOFIGHU6eBzXq0Dl5lrakoU7905
7w62xbZOngMuPrT3Iw9Q2p/G+R45DRQYQuHhFsog77bKPWtBsueRs/6bZkVg4VWrOkeVind5pK8A
WZTaPaJr+BZkHJYrqv1PkbraIddr4hUGlScQKda3EYIxk42a1AF0e7uzlpoLAoTO7sxHlIF3B9ss
FTe1h/BhDWmIuemAQBHfq3VOrBAIac/xl6liGIdU65PT1OG9y9rs1A1psCRGb+eXXRRWdiosJc+E
CPwaXL4ZRAnLBW5b4xV8GwKYfzO7usIZwPWC/4iMxd297tUgHFKP2iF69+0iMBpbpojuIgPk1SJA
Igt7w/GrrUOZpxfDM+Ri3u0ExABH5mQn/5EnwTrURtQYtG26s2UcbZDkQF7PG/FcRK4c7DYoCkmz
bGekefuFPKI2trcJxPkWWGzly4l6vtX0fvvXNhHPI1+GKhnm+TvTATVc5DRQP6OvVNSfm9SLiL/c
0/dfxfJfev8YOzt3aqrK08R2DMeDHJB0hRR6dewRAdjw2rDuOSBhkDnm41sR3JS9DH5YY/XTYp73
KDIDO8uwD05AgdfTGJGX2poPqFSi+00f7HqbaFGB2JNaAwm14JHqkPmjtdT1b3PN9FxXXYJMYp9X
EPexUXktnbyBQPEg3iuxZz9oMmBt3uWPtt7o+J3KGtw0ubXJGMDFcVqVZxTB8zVgT9VT7RrfqbRR
c77jsZW+zWP0eIxWWsBehIP/TKpaA8K42sxNv+mrDeSRo03mhuGJDSi9Yv0zod+LooM0XRQMF8/2
5MkU2MjEVWB8a9LJwerv9d5YIFtQASGCW6LAChNhYbs8kQxNrppMNanX6lDbSb3YK5qP1Pu3sakT
IXORcxCoavyCZQLWlRCgNaveO1ZCx1JT2WXtgDBgaF8q4RXWT5G63h30aFdguA3z2yhUBQwiPoGp
m9nfOWqIV6DVsG+0Eqp/g+amj2FW1GsoSY1nlHxlB6dMne1YFtbVSkq27JgTvXQmv8uzwv6Jwn7g
G33xFlW/hruRAHyjS00Q+eNdAX4EH6EYPz+xtguAHuif6PYnu2lzZ+uW9aQ+5A9mfkVt95FzCCPN
gkR5GbVbJiKQ4Y4QJJo7jNKG4Id2BYMNmKhKoPYRXFlULJZHarZD8d6k0kO8HT73Dr83qTfRUR72
n44tRmB0Kp6vQG17Yo3L975aYAGNCEU2r8qjM7XpoFyCYuT7JHXjk4HFJ/EZJEL+CFgRXR3Z23f6
mF6IDMHi0toCNppsyGvIxx+o0guvWNtOXmQ2BwtefQYvtXL9mAv8FZMXb0pnI7zGWiNCCYBwX+vP
sQVuONzXwS2PGvBx4+F/Ro0MclBBFyHoIq3zCKg4xBEb664tmnZZGLz/kvjWt8530x9m1WK4ykOx
rMJWSU/fHB9Cq33IdAiyhbinwwbcKHJAmqQz4nNgaN8yLbCnBWWXGvmpSKJvtEyjDYKHKteFZ3Xp
gRZrvo3fIIrhyzWxeRGvl+iD7KzVeFUo5i+yt71AaYey29Jbzq5kh0xnhheDXy1A2DtuUTSTP7uQ
F+eGF73mAcqgXXCxXZIskhcPBdSAGrTRawJpAKaDe8N042D7+8jUiMcrz61njpXNGRRM/IxVLz9j
B5LsWK89eVYcH60k3oRmXt1nWdJdndQFoEVCGbRHzGVZB7q+o16tY+0pDL2vU68+OG8Nij+OWBxh
1+LYGiQvESEjXzqAuG7DJNduqBVXvrP65z/+9//7v9/7/xP+KK6AkYYF/wcX+bWIedv8xz8d/Z//
KCfz/u0//mn7nuUxZoPDgvlgH3EcD/3fv90hCQ5v439FLfjGoEZk3ttN0dy35goCBPlbwoMQtWlh
hdCtb+8sX7EqoJL+rk0HlOEK4b4hdY70Of/eaatpHxvKKD2iYmWb0gpLMtbtADVj2cUZo3zrEa8c
5FLtRTRU8XZSGUzj9rc26ogvEYAw8zIjSVmyQjYmh0AImInoEKbBZxs5V3m20vEbP0CeGOhZdWA8
78+WOvRJW28KPPTAyPSrN6vFF5Dp5zvW6Vixs9ypgUfyusmFxpIzTQA1BX3xX3/1tvmvX73j2A5+
WYwhB+3Yv3/1oMcrNNm4zn0r42GHJHAI1JQxrnNbq17qFEkTtZyQI+qgK8+ur+ThoOYJpdo6YGJ/
96p5oB3yyPs0j9QVzYbVC4gVawfGmugli2tzlVipPLuQxDxWJXgyBuSmnkaQPuPrdd6UK/ingfFW
rnoApZEwG050mxn1cCOixDrYtolnLkoa3H/zu/StP78cW0fUF9+ODWiIwxz2+5cjvbTyAJ3n99Mi
3SkZ6vIL+wkZiuIWirLdLUr1H+lxGDdc29Ajj5rKC3AtfjuU0Co2I/8bYsBi7bCcgzUND6aINxBr
YKz9Yor67Ko1Il6KdzzRi2emlZAMKiVch8I+Nu410or6CqD9Bgl7dl8oNv0K3LagO0iDI9lAGZZu
2xL8j9RLA+q43zDFy4+oGVRr69hG3Z6VLxGcSvajy8HaH3CUPPYBODMsmdbLJkAVYdTeQ7ue3f/h
axvXxjH3HpQ7/ljak8KcKZh/UJ0kPzd2IaqTJIIeWP7qJ8OOf9TSzx9adUCksKxZAgIwNPLY6RYd
Sg8PuV/yB1MY9UYzxmJNvTRaymwaXYC892aKN9qlqa9Nu00/kct3raueyka7oY7K1KN/84uw/d9+
EUzXPQP/GBSzXZQhu9b/Z+y8ltw2unZ9RahqZOCUBOOQnKzR6AQl2RZyzrj6/0FzbI5lb39bByh0
BMQhge613rD8nD49qXiyaBNSMsGzySsK+zgxXgYVeWXJM4yqL6rbaN/lIsxQ+vEUmP54UUKXJZpS
YwUZJ2fpKnt1iZXmsVd7WHlau2VZrtrF7S0CBIj3ThVjLpNUd3KQbJDF/2fddbJAJP6uaRxQNpPu
pHt7mNU7YTjqnTwzxkSvVnk0gbYiUST2hhMfbs3/6HOtMOpu9z+ePX9/7C8fJgJQliEsx9UQonOt
v3+YSVgLNc2E/2SPzUQqNnNXKvyFBy1SXEDfmbrpUzd/L4S5kWtd2aOuQ1h6gzGgcIvwLGnE0oF7
3Jf7hjzD8pytl6frpwMko3Pf4eVGB1mNxwdBJzUknBbM+bpOVORdNZE9qm4SrWSwRTaITPloIDsT
ESVA1l0xunwdlyVaNr6bPlrgXP77U3Htf3zFdMMWpq1qSO4KQ//lU2FFZQR5m1pPArvcs74YZiBt
kgBhW1xupSZqYMWxN5aPkTWn3ifp5QJDAymXLOvQz4MY6yAlL6WVfXsCBzdardfUsYIWd9asJRSw
MJHnwAo5uDMXxGAc7OyutN9uvRoLdJotsG4cltBQ6ceIYkRKsJfFbqkbHBhK4aT/o072K5dQ07Xz
0k/WTY3DUttQ3utF3ntlB7PxzGMYXxEtiFHqsqqDbIkqPLb8Ghsu2fqpt2s0DQa5hnsKO235Ckzf
+DqV21hr5n1uAlRZ6kUxWjwjCCqimsKOH8F+BzC+6az6xh2ftYVAUkJEJnXLTmkpLW3DhINS2hKW
wyIsDHLknQfVP2DuXV66NkJmfm79Oyezv6Z51z7JqoJXl5eSw9jKomxQUyhUQv3+398RzfzHT8fF
b8NVMRdwTYNd+NL+6Tk0uYLX3aRXT2GoLlHn/C1u6uhHPgA69EdLPJD5iYDnAQBGXy/8UaKIQX7f
fy9JK23xTUUlw7ail7+PdOtesIGZTm6mRHBc0WKxhrgmJoVcrSw60bwJy25+7kMbVZEg30aLI15Z
KMUZmVigpkuRHUa7d+xF5WYpZjXio5VjjntZhGj0MaUsYoW8iYCabRydb7lkBEW+1myi2Wo/Ua9h
i7MyqusrcYhA1XxIDahuV+q1mSEkgROYeqVe4zZX3Pu6+Yl6XQZjs+mGrLteQl5ngpgD7ltL7HdN
s7tHS3OD+6SH/zpC4nnXOw2ncCGyEwgF+0UNqoMfluo7qiLtlmeqv5Pd4hj985Jc19A64J16dhCy
3jLa77dp9WAmArwMl9OWXREQii9PTWfM4EaxbpyqPnxBc90An0O0rrabw9SQEYBWYK9Rv4h+Z/mU
r7K58l+TftY8XxnT+xxs6L4reu0gZzJbMoC3mQaRBU9uOUJOxier98e1hmkcwWm4yc5ykPVm3U6b
xtS7tWrNH3WyQfYbGaULoV/ncKIdJlbNvRMQQcmNLvuGAPxROkO2cXtnjrP7DojRWsf2FMKfwD7V
bmt1P0YE7FVN17kDJ/vmRM2x8fNXyAzJveBx+DixMcLzAoNrs+hfyHMF2NkFxUuRzQ02AWW/k0Wr
SrtD0wMcl0VMmPWHphHbuNOLRyLsqleI1H7SqiK9F5W9U6fRfpJVY+S3nq/581Zf6jSjanDuuHb3
hzS/aGV+kMFaTINQN0ytgwwYhTJDttS1ow02uhcQwlksOUi3vSu5+hjVJkG9ojnofl397LXkux7P
DpzXxl+zTTceKlVvdkbaKOCBZuQaYHFuy6grnv5tnjQ5jFlZ7QhY9JuqxxIvj8qncmGjAIPEJXkh
ouRKgWljk+b8pKiTBxPjANnXmnlKOVFFTn6cvjpF4c1TMb3GCQQNp7JUci3s2FndGhA0Cl6ki7ih
mZYexKLxONRtTQZu6Ifk3MRFtW5U4T6iTxrudKeMcJwpplOiEZ0Hkmg/WxqJAqsInR9wqjZpFhg/
g86961syMnI4cAD30QjCaAegad7+95NQ//VtyarBELrgxWCpqsoz5e8PQsJQVauNSo9hvEqIdfBJ
L0nKAHJTD27YqXukwoiIyLoe76iw7V/m1qowvEEl37JL9THuc9YDQ5X9VvCtBFxmvN16gOEPSFT7
0d5eJFakzkqHyCr7n97dSFGVbjGwlWdYOGKMuw6aJruuI3TQx+vOmJJLF7bag2wQZEAe/vtjUH9d
ly4fgylYNyz/LEvusD+9D+xxBOftiO7ygWm33YVJyk9e4HyMiBdhAF2b0cu8/ejTQPeMUa9+fRjI
EWUKyF/++sMSPTsyZfH6v2/ZUH9Z59iqozoOfzmHh4fxj50nTFMVo8EovlwX9LNv1yihB9E3YsLp
EpRHbSfZVa4vdn9Wy3d8rQKl+md1gG7jtVroXfQNq41b7yZubc+MqhyNpo0Mc2a2G71qJlouRbqZ
wgbhYFIeXp6o4ZMSVB9nGCEY3tBB88gD1fCm5ezWL8ci739sx+X+4RYJMXmnsw022FjolmsIyn//
Og/TPEb1bCb7yYfqZa51TFn6Gattm4UmAST7aZgHDHUXwsnQJQ+A3uovtx6+Yszkh7RxNQQ+ro0a
VIZoHLFyChGYTnnnwAItwmdTZNVxWFplUR4CEsGTNQan0BB4Vf01Ph/MBJ6wqv4Qw91/fwe0Jbrw
9/8uP17HRiXE0GwbTtbf/7tQLbKJTFawv3K49HJ9jcgQ23fPWpCTuERDpV4OyRw06IBT3085nDYE
qleJhYpj0PUI8wmbsHWg6bsJLeeQ/QLU3U/lW7vkhDn1//g280fSl2jAp/+MKTT+J66ra0R4DMf5
NYolcPUt7ChsdmmXGMcOu/A1SCEQbIMZfI0yFwk8gOeOXcOUNMZoJetBANlbtBhJQEd5+NUVRYrZ
kWldVHIOrxl5UdktL8z8LggJu8hiYSJL3cSDQNQxYrU8tuWRjNkPwFbxz6y8sGjkjZQHOhkp33lf
pIbXRAa7J8NP220mqurUpr19JIk87NramB/gZgcej3LtbZmnb/3o5zx/zKMpKD1aJBPL8qIGIS8Q
FCT7C0D7sxMkxVHj160u4aEOBaqgO8/Ka43uxkX2ktWyOHXVvIf9/F3WyyrZKA9TX/meyrJ/fb2C
rGyWKRt17Fddngc7WffpYo7d7ropbu4+1WV9np1aUXnmUOE3KYfIS5mQv3ZaWmef62QfxayLxQOt
J2Dxz7vGipo9oSPcHSut6hAIVBBTmGO4OKrwM50092D7aeYpLjXC9YnqI5PXKf2dLBdOEazbQI1Y
3U6b1G8sXNXmZFojoMwbxWqzZ7sL7fNs+PeWEVJaqrrUV1dNK0y8QsyM/E1g3ClG9vPWYzDFT0Sw
bR7tRsJ6kZEk4uxDa2OzLOdwl4kQTke0oDPPsoeRVsme2DgB6KVR1umJsSF0FT5cr5S50zabptm7
zhGx4o3n+N6ud1GToBS3jNMaJ9+ormpvrjMUfvWo4295m9RW58iD6Fnu5KzGXPqXKA2OjinMYg0d
EEeK0p/2qbhepw1844R1y5vsLucZSeuvWoQ0j7Loh46xsHbAdS63IA9VgJ5GamknOSpwAmVfl/xN
5F3JOl2DjkCu+yL7R0aEOIevhp78bKbR/6YXTXRy0IbjGdNvtdAwnhB6NJ70GSks/CTcTWuZYb4e
lWSFY0v2KLuAMdChsOFGGmlasdFio925PWrCTfo9HdJ0O85GdDAUrfySzj4LEDv9DgKy8ay20O5w
HR2flL7/oVZ+8h1cFEuJvFUvTuAm96xOrZVsyK3xZ1/ZymPkF8lpbtrUkxcgMn7nLHDGop8uSPUh
Yz/yp5AXSf2XonR11FfHdJeWg7trDKX8ivX2ehK1v9XSBmqpSxpHae+GuCL30BEMXPN0iQ9qYgs4
1nxkRB7FqhwjUa19HmK+GuSPslW1ot6z2PnvZDFUXPBMGK9ep6r5DlfEaC6O24lnDDGira8RyJPF
Kq/FPZTG/bVvO8LPxiqg2PqN/puczS5tZYfJrrlmF64+a8poPGX6nWy71uQwITIQb9dbdZQ2P7Jn
wWpluXM9ZX+FiAi0oYaXJvHYj3teYqIxybqdvI+uEMZJN/KPex4s5x44cX695+XrsEXboNjIq6Ym
CPbZtsmkLxdYDvK+iTcP1/v6r3uWg8ZG+cc9B0mNYD95t/s2H7eDkpi7rnYPJbk5OGhdCbBD6Vla
yNMp7Wpgq+REysg2965scZQCtmKeYut27dlC6ohNJ8C1bcGFLHMMIKq3fuS8JXqIkbSsE8iLhid5
eq0te02sgNr5uZJ4YcQLQE+e46aCz1Gj8sYSJH2Gd5k+VxmOlIP7KDsAGtA3AirVRhZLkWhPDJYd
5RAcwBxvCId8K+sah2RxF62xQp0ORZ+uP4YxbxO24HK6Ct1trU+fRWC295Nq7W49smrq+G92xV7O
1c2te+YTyft1VZZ3sp8cWgcjdmxibA6yLh/FcJqM+H2u5u7g6FXqEdmNd0Y7mkeR5Nk5GGtW6qPn
5+XBSQrsrUSerdKwnP4I522a283PKZ1/YwetfXEKkgtx7edgwhG+mxuDjaXWBo+jj45M3mvZN011
yBUzCMAsO51W+x6bOkL87Zw9ySuPU2Ee43i0DkgD7krHQl5Im+27Ng7/0AetIk2qIG5pOeY54q2x
NcpAhU2HZfaUVO5a+GAelGZTGQhzpKAsvjuBuCChvaQ/ido4Ix9yDFAgjLTid6ULfqtwdv1qjSJZ
G8PkPzfoU3rYMAhoH/PHtWHxl8dfrht1gfMIHwLaXBgOX0AJQ3BWQRT87XpYdMPnK5py604lCuao
n29rNEA8P8VCJ+9VFtxTr36HmLfye615dxuo9iGqcXtBLOOLa1jHKltmrV117cwYHeljr97nUUIu
R44kFumH1fTsu2p5tDGT3sgBWb6btdj5BrUkxSBnaA7A9J2X2bUeZPtsxcR01Wq4hCXhediN+J0v
V8rcAKEvw37hZ9ceRhEm20qr/W9+vb0O1J1+o3VzcVQFES5M/r5ebwTU7ErJ+eASNgRnjfzNulgm
BLh0LKIu/zI74bTXoIJvs7br3pNyWskOig4/D+++7A7xperJdTCfkpdqTMjbDauGhwAMxMlCAdOT
DYrZbF2emm+doxs7B6nSXZiMylth8JdfronEXeXNoZOSwgXxg0dydf24CozVV+BdgidLwaHGX0yE
5Yg6BvFDIOm9na1gN85lvceFZPoyF/isLB90kqGrgABmdrZmxQWCF2urmVfSK8mq12rCwSMCT7Av
ggTbsGvim+y3iXYC8SyL1OUiBCMb1MB+VkbMOZe3aa3E5lO5HJyUtV2lx8pGvj4jt6fB+S20xub6
Qi2zaN4V6P6s5SDZqwe9O7GcPMuSNXYurhsDr+Gi0HYsc9UjDKqVDSrmNTUU5TEJyjvV74O30S74
cCB7XmORda0CcxLZuJGtVhaknkLq7iCDjyBJf6alIy6ytMyogaJ4zZcZkadDWJ34pVlx3T/J4mmI
3ySkkBPYU+fUmT2r074atf1gd/fa0gDXDRLZp2ZlLPc89K3DXMZ42IHLck6+qf15OoUWLjvz+Hug
fhuMALHvrs8Igrl6sg7tsF07vCN3lS6MZI0d407rHf3SwDd5mmsRnvVM3H90zhUSfmOXedeyRrwQ
hmbV4nSzTNbk+JCK+DGN3PSJ1DgB/9D9o7NS2rTOyTZa2/A1kxdqjOK3rmzVDUh0sQHvrKPEZcVv
aaBYm0xxC4xtKFYDkux+mJQnWRx1bQ8GjVVU4ZvP+VxuiilP3oKwJpOxmHqxkE7ecEtwdrXwP1rj
dEw8FJumg2zthf3dKML6Xg5Vgs2sCxgLaVU+EHx5ldfJcqM6ypvKlvmhjP/7TcnWjOijvCkFhU8W
C0m186dZnCTK84r3XIo5CfCVz07mKhYgu1xlBD4hQwPFJ8C+dLKlmMBtomsnOWe0dDKzbPaqNtiw
pV8DS4qfwYHMrzpo96SFHSxLYihYoqHGLkuOqh/0WSTXUlpOJz0ohgfZ5rfuPXpdzr0saYF4rpCW
vJZAVb51o61eZFseZD/U0IyuquECh3lyI8Zwvl5C1OmK34Z/ktrgCKzWq9ydAIQsN+d3BZoFaurc
ydac9/xKzQzyNLIV/3d+UylI2y4Qr5btputMnFurTg6kxoqX2bLjXaII1ZPFIBXt2an9r7awIr7F
+JQGE2pjslG0XKrQG/eYN0rxMiZ9sc1jQvSydfD17NRMPNGuY1t0Upz0RXbNcqTKCdSzcF8uGnZD
v8HxISX7zkQuCgxH0P9pPTSXVMdaIE0y1SO/3lzMCp9fQDmcxiEYiwnHhu21sgpdmqpGfYiz3jgQ
epiwhFvmEABBMj37Wg/hYZzBqCOOmD+r7pBdqii8CEVVCsCiMxs2VcdOaGk1o6a98ycQZ35WFc+y
DqOrb2amAcRaqiJ3wDR+2QhNcoJJhbWgFQ1PX8aPKtApP8TcURblCK3chkkvnmSNGrLWm8w02cq2
cEqGB8Ig1+6yxzBieN2VRJJk0SHsiXB//zTb4zekctqTrG4VYI18QfujLAZNZcA0gi4gi/Iw1NqL
3qbpWV7JnaFXRLy9oCxxo/IgTA/vDY8vSvowGKPY6KLrNzxpqm3eFrYnB/aFqjwNf1z/t03lzt4E
2RxYHrPMsa7dJ2m808Ipf5bdzZzErCZm7eP2ncBgD2S+uQl+U2v4ovDxgzXOTih727r+kNgLMltx
jrcqeZaM9hYk33iWpWsVhhukDcdxB6H2Yzg6/zrQ8alfo3RwCMvR3qQGPIcJFOxDHzvZ9eA3zmK4
4B/drkBmJmuQuxvH/KOf7nbDtrMx9nPDMvKGJFDP5LPbM0jAzEvGNPzNP8gw861dGP1/tsvxvJoz
Nn9psSXLZXsVKaK7roWbL93Rb0UponMrQh1CfmbpDE2Rziy/X2+tcmwDLNOrXTEeHDJY942u/pQp
YcsJkWira2snU8Ks2s4TRgRPLatQ2cuP7ddpQK84yAZ3e/VQ0tTXvovaR9dwq8dUT79IJEwZB87W
Lkt32/HqJCW7mixolZCMi91NZytV6uwUsm1JkigsQQH92UVqbCVjWHlI4YybaSiSaWW7+QO6h/FB
AqSudRImZY1t413N3fD8BiBSjiigW8LhQ0NIOZwNILs5xBl0//RX2YrFGAbH+DqkyRBsx4A4XakM
qGmqWiHOYeJuVLJjD/pymFC/eAiy8sek1clRlmS902kfQ2WdPAhLGb2JTdu9qaN1HCFOfTfZTf9i
Jl2zaauw2Q5L0VBU+2DFQbSWrYURu/dVbRxlo6wq+95zdaE+yhJ+OcjzTllxhwf759mEuo2C2nrE
Kbt9UpJzp+XDo7rYnw8ZKXTXb8VKtsk6K1CwsYoGAkJLf1nnJue27rRTH2eX20BrGsVKFn8ZqOcm
aXEGwQcbCFPMH1eSA+Is9/eF5jjpJWedgOiCSggrsPeKkmt3uT9Y/zhjhb9VbR/0V0v0iEgaUYqF
hQA8YKh68yRL3aiYdxhjfJcleQDyP61jnM53ejYg1N07wVNPPHUZLKfxo1ZZft2R1zcJqtvLjG1o
mqdhUMInKwQkleZ4QM5fNPlfipG19ozQcpBA5eOTh7iu71JdV86yNA3waMdB/SJLtT30p7pw5l1K
5uwUBSGOkssh+evMjNxu1ybVu+yRqtVHD1mc0nRtGmWMLaHRIkELCWjGsnblopZ9GarUvRdLQ7Y0
FAZgVgRhoekXg3sP2fhjBGzXn3OpQdcx00O/QBR0dTYeDdQvZ615yhaYgs2jfd+UhFFkB1k3LGJA
CljY66CmUIxH293m9tkyx7WVaBFg6dy4yMPgjtiw4aG77TFUYkNPQ+gsQOdpaTHgL446ITXZT7YC
LnzpcWXbS2Wt3LWwRLGcOyms5apo7K9kgywvrYof/AbmE/59iJdQ7g7a8+0sUKbQK5c6JaDVSNzP
rbd+Y2GeMLv5EQ5D9U5wlnQIf/4LeVftqSIbKetrPOgJmzXlXoxR9R6yTcrG0vrSdyx4kOBky73U
34bnuNTc1UCzH1oNxZoZH6c3NhIIoC9n9VInz2SdbJX9hr4Of2113OFjbFH79dodQm2nzDokuTZE
JAkl/iMAlI2sutXLs8Jqg3PnGM3ONZP5xUj9s4JJx+/LCZDJQZ5gCn+tsWucfK9W5D5/iS7uwqNS
qw+pzx4ikn85edq4M2Y9zjQQIOFvai0H2aDPWnh0/xzh8D+9XKlANsYtYDz02dOKsd0NTqW+8KdU
dkMa5J4spg1IY5OwzUoWmzFhm8ZKIagjrVvrirYdhjgGO8RQF4TjquKXd6e0uvoiJ67jisDqUgwt
JnZzYu0+EV50gifnAYGxTRlq48VdyEHJiEWoMAOvh/VEKttvDf0NxTAkDZOsXKtuarwpVk60Vskr
eG6V/laXzftk6ulDQPzz5V8GKeokvLzQrHOOrbaixAlrJS8IQF3yi/EieTLMHm8sa2/plrnNFC3f
TWC8iY/z8pVFvTHYWS0vX1ls8VNdz1lYPU5Tahy11FXWyEBNXwWiSeu+M7MTIZf+DUxabuCZIHuF
paFAN3PHr66DaC+CT9lJ7xXZSw7+t166AhckV62QaEjSvxnKWc5Qtt3HZWXxl8vSq0mHYlspg+qR
P8wut0OsowdXivOtJlN5j6/AZK3r2ixPsgF3kfwC+b07CYR9v+YZv2XeM6+4hFn7bKrMbULm82tf
N166YJZiGxODoGydU4wS7P3YY3l+BTMx0q/j5DWt2o+Rqp9dR8oO6V8jKy3TryMl2gmLycepaPcR
XhXfm3w3Ilj1s8aJclWVvfVqotKxKfohOteVktzVyqhtXdMqnom0kNuye+O3bu5WclRSTO9dOEdv
LcF4D1RZeAkNUquqSfwOEmzyFDd+uA6ytPoRDQ4qD2TOEp83qlI2X+fIrdBsacJ75CL7g1MX7yz6
M68aDWJRGC+h9zQ531hwgqntop+L0UkC6+09z1R77Rdm9KC2vrZ3nMTaF7pKkgj8PTa9w/huWAU2
NrxbVcV/73ghdKrpXvxKLV56KATrEo+QveoWxYsgVQXd053XpRGWL8M0iPsWt0R+d8WL7GGOzj6Y
p/RBVlm126xjxwkPsv8c9OauytTUk60E8dsL8miP8lKyyglHD6ud7lGW2lB34RvhYyLnjqJa2Vp4
KiMNy81YgV4Agi2/yb5jkdWXLDJhfEeKjplOlL0Qurr0aV580yMw0gaSPsfaccDWzpA6GrX4NvkT
ap6dwZcCL4+vpfghuysq2KTRYWEvi+gy2EU7vBd6V+1x1mu2shofU6814gwuRaYdCi2sNnLSXjGP
BT/GFytvoeTpxgEMWfKUFAa+PQbg7sbu8acqep9XYcW7mmjyU9mCMgqnHpJXPiRrK6i7PSpeCgnS
pfz/Ofg61XK1f51ADXABjdsC9ZVFsaGF2Y+exWusIkbWqaW5kvW5Os5eGQz6tVudj5+6tU76uZvF
YukgWCefp0hagpNE/D1KWnfV2Cp+Ce1svAmcd3P0oL8I4Yb3llWFq3l5iLI+6Hcu3IyNLFqVSR6e
QMFJFn39tQ+s9kuo18ZlzIKENCaT9ZYJmbhD4jDuVxY5/99gs3tCywlOAGy6i1XX/WbouMlhnSie
EGvpt2PSKne+W3V3kLudrR6VymM8IfgWwvH+ZvbdRZPj5wQZqCGqfy9zLCpGux1QaMV7uPTd/GKX
U3dAxnrax37T3meTgqowViRfSBD9kcV9+DMQe1PTuY9K1V6d1Blxo+G3pywksziu1B3MgO7YhjNu
rX1ubiK0P1/E8qBg9z7+UKwGLWtiYvhF9vtEF/5+UurAaxtNf82j1tmXFUEIWZyAlO0TJYmvRUxO
9b3mNsm1OAT8SjOszzxRxMZrKkay5Xqe836l2JrxSNEqrp1t0tX7CiPFa6tVB+3eJiJ0HRsWNuu8
NMRqcBlbWmRPmknF/nG5K+g9GbZxSn9tzUyIpJ0jUKFcWl23jPaBqkzX1tT1lV3Qq+LaOqexvyPF
Dhljmbm2SYRgCa5fW00Vp2dTQ3BcThVGQt+JFh1VWeTdpu7mrkG2YBmbj8O800wf05TlumqvjTvs
26BqTc2hccp270/5K95D47iCZdmc5YE/78dZrN/bzTyefu0hu4VQXlck8tKdLDYlJsN5aGKatNhH
ZobmnN25BWdU+ve8fHUbcRQr2lYB4qeyUvaTh6CIf9gRyFJZko2Wgv5klw3beBl/6xqnxKLSmFzY
rU6etZp40XIsTW9zNziz3jmheWwinzee7ObHcG4rtHI8ObGa8fBZRbDHM1jWd7eL+QX2I5VSPCRs
yD9dHwpHg8hRHm9k39vFbC05mE5Tnm71XaBkR7Srv8gr3+aOcs1ZExhTr3PYz76tQhVd7FbkQYlw
WgldXLKnhVX2Z3Wahma7kmUNq4y/Tk1Saei3IDmgK5knAFicrqeya1umyips8eOTLf8xXZtGO80P
SC0sl5yWeaygY1cky8akOEiMuNpGjR3WZujguoPqHqqAb7ksWmZis28Ki7Mw3eBLjYebrFdHRz9U
tWAZC/jqq9pABbMa4M6gnI3XjGiArE8ydzzM4Qg5UE6OLQ85EnCFxEBY0KqkAuShbGP3VC8HWWxb
s9oKH6K4rBuqiiQ1Of5yJTRhEJmK7XNst/Y5SRuvc/X5jpewQWxsabB8u98Q+OK9kuSss2VH2aJG
2DYuvcNl7K1enrm++jFMFq9j68A8GgWaqz+qtNlNk6acgDSkjpGd5WEyIgSrloM8k3URCSMPHHS9
/qUBqXEIiMtY2TlW+t0kyuL4S73sIYeSJve3Ncvl6xX/7WJyrFq7PwggLpE5Qr/p4E9bsdgjTssB
XNfHoZQGiim0koMViE0ti7c+gx6ItXCVYac1drwyVTPCULoODnaZpbshDNIvkZ88SkrJ3PgxX4v2
cw8XMPp/9/CVqvWmuUUe1kVB1O1agldtkJ80YW8MHa/dW5Wdxogj3Mq3EbWWdHu9qM7QY7KTrL92
tidhe32Go53Zde0DWvMwWwwcO0ZiJy7pvtreY0tVrKrJbB+ulWXe7AD0LUKu1BXLoanTaMMeW3hy
mmuDauMfk6CmPYvFxmnxdhqVSazT1O/Wt7rYCW37Wi6kd9OtSVWRU13JkbLyU7ssNw1aGL9M968d
x+UOZIs8yBkt1fmouxX51fFil32cvMIRZptAQPNcMi7jqgym8jzixkhmp6jEXQU3ReghRdnS+Y3W
eUFbw63kr7yVlVZtLaYgkx57SY32qT40T1UkeJZokX1w3IRwyVAnj5rzVbbJGhCn8d4m8ri+1Vkm
Ph5RDptOTcz6KQQr8FQ8ye7ykOouy3bh2NdryDojFDGiIWGz1wpn2KuZAAOTZemZYFx6boh97ENU
ICq/UAe+uw5H2SL7gOVswWP36DgvvWUD3El1W/Q6kmFZqh0LM+mbFz/D8NessMJzneA5M6PxXc3A
rNdm1pKHrjClSwMAEnkzHacKUj0Lx+ABIU0MGhUYmAlb59WQGdPvEO3XkFCGYJV2A1gj3QWzZCAo
kEbdi+KTxOv1GukOG+ltkSbxQVnWXXCXio0+TuNL2QAmjyyU9VUnOVxnwuiU4IqP4GPHzy/N8os/
Z4iotuWdbmrkce0pLckO/VmWZ/LQRE2xNxodsacgOFt/HQitwX0feaxlkaPthNO8y8Zb/S9957EK
F2zbv85xGxomTn/Ek28j577Vy7Nb3Vw60SlCNnu5g1+udKuTN5PMSC87uBD+1dXJjWhXWTlCW4HZ
nBGGxajeDvTt6GTNpo5n8PvZo2tD5FSK1nkpc+2hxH7pXpBIfWk6dV7Ndpve9UPmvsx+13jEXWw+
A1qNZrC2Osv/jbYU3cVLd1aA4MiZ4r5W8Y0Jv8tGE6mgJ5+fC2vuU52YJTZsAT91vNc5+oucLRko
sAyyLE+RSR+OIFoX3sfovmY+Pt/pOFxkCSrnc5aL4f5aCg0CW874cC1Z9j6bC/EoS25ChMRCNyDX
7Tfw59CGh3a+lwcNIOwm93UBRIG6vDI+GmoQlViuOM6mFWZnwfBfWhBVWQU8ofa3GSp0Au7jINzl
aYQZ/V8zQ453N7kO+tLFhBO6U2Zs0B6zHlpANw9GYcf7ybBhlvUl0JLloBMVOWdYz2s+uxFWpdR1
erDT63lkeUpJ9o0jQ1vVVgRdHXufhw7TpFgZTyKaBi8jsvUDFZ5KtX7UKO15Ism0k66U9mXqSavJ
hgq2Ob6d4r0fTDicc/sHhCxnNzVtccwwa0AE8HYaA88+ktZt5nUcaMWxVS28u0bFP2DpQMwZQqVl
1uVL2AMD5w1fHwjulS8ZC5xdjRW2J1szyIXnesi+EIxO23U3zCuni5qnckmqojIzr0wbF8c+cDEF
gCGFrUiXi2Oj+vP1kOTD5+IPZbYyhH6V4I6oELyU5cyfi/BTUTb8Upcu/Uonx4JWDlHndsOzxdzX
wIHGMCTjMWXhxg5FDSs2ih9Vs4YJUzXVj6a3XtxR6C/J/1F2HsuNK9kW/SJEwJspQNBKpHxJNUGU
RSa8d1//FqDbrY6OnrwJgpkAKYok0pyzz9r9ZB5Tx4z2WTVE3xTKCCakND/rBeRoMczdNVFz434i
2xnUzVTcJinU9hDHVKIVqLzgYYzRSWtTvCJbPXrQ1wO7pvo6roVsCeH+EA0si/R2xDWGk9tlTNF/
CF8n5+01toOwJSLweE9ZKro0YS54m4MyNI35u1FVkDZJpOMK1ScHOaAIjwZLXBM4DteyFjBf28gm
EkHz64RYm7nZIX0yMGH6OqHYVn2vINx06gJybtE670YcwVoWjXOxKSz+NvY/7bU7wgPq1K/BQbIE
tY+COT5q1LpCwBoV3FFt5Y7iYTMc45zEz3pi69vOWhrbXGDtXIMctg5gEPpKvjg3r0Mh7jqm/KnO
2VNb18pLhbTr2C6mvs/qQnkvLCXYLphx2N71dWrebc+MCqQ6m/UKNiNPuaaS3/3HCqKzMma71Lgl
tqXfiEiO+zhXcBD5d9/2qElEHazhjP3szQM1hOyMhnly+WHy3O1gNZl+9cqXrWGUDBB+jujvNJXO
b6eZ+zRk3Z2FJhV8u69n1evzY6Ma/HaOnMN2YnsrEdoHLHxiIPOrK7ZDKb7St+JtxvP9NlRa7JPQ
J+DcLPPBqVsn3C5zI1IEtukx765n/9/PsgZZv/aYLymGPjwAJxoeqEYA9WHgk0wm6e6rv5cFieJl
cdkOctl2Is1U9Y4Q62l70tbP/wv0oRvXEJdj3Mh2E2EfXfubaqnvG1Qn8Q5wB5w/StyC79fc6s1p
FXs3eOjrjFh0pxbHqCPKLONmVe0/z+YTfUc9/NeI+z+8XHz/yfnbCIDOiqYRFi5OMsLQ8wsNuJ3o
hulWZKm60zMNMXDr3s8aVLWNSJUM+iFWpXu/tbb+tWu7yltEdPhM/OpFieDPtMVzNevRo5I/IRKm
5GU9LFgy7ZJ6kvutiVx0tVGu50OdLIAt3f6u1br5Zi05IEuy7gElVctpOymdad7jwlyE21n8bqdL
XuDDs51tcoheMzqu7eTWRaUFUltzvm0tKyLGELV3EdubQt+tftPZaqcxICjdZQjSg6355Vf9aXSz
taf1mrZWumDztFYdd6I2WpufXRdsp65gZMqSd3lWqOphMzG9zmtr61J1/Q1MbHa/Xd/ykz1gE8+s
s17hIiN6HIRJAJ8X8yimALKBUkzHRkeXV+yxWAJOjD5V9jirNqtHU96Tl1J3vKHxEaydzsLWZ9x8
nJqhQlypp8Gcz/jtKQMuAf173FneQ3q2GWweHWq7s3km25rlzsEkur53Hc/em2X2XiWVgkjfVgJB
evJIOvYECFg+ehGDu0aN4neXQLfZQWjWdNOAcWFO1+2RYiE3qisAjrrN15ooY459e7VCj72A+BOz
NKFYImdMyaMa4XbcRubOLXWiuOmqJD860+PsrSsiD7RvzN8HgTGXZ0NvluBVl1R5g884c/9PPjK2
XyWIvadKNeJT7OYf3hD/EEnsHSKpecc0UohtsR1mlpT8ipZXS87ZwV7VDG47nZKm4n+Fn+NKbIpN
y5/BST1UVCLuBdiDNEJ9XmsvvaF99zTd9VUUYTuzj4h2Ko7fGCSI1Bnhzxj3wTBy9xAlKPCc6rDt
ghmiPnieCv6cPKGvL4ICIBIRIaJnh8LTamp3ZDrCceyZl9UsuUzIFn1Rdvc94fiYiP3v1CpAzNZG
F8alVu+rTsn90URgqmdDAFcSoZP80Ox++dHV/QH/wlO7WDejatSL16JtZXIaQk82ha/J+W/U/2gK
6Mvsff+AwuazaD+gDB4Sr/g25IhJ9KqnFLd80lGr+WODubyufIuLNLCammml7rAfE+aPrHiH+7U3
+GQKD9O8yWn/qCwTdpb5RjVAfUZyzO4EsxffTAZCBooyBvpSZAisrO+61BcE36wpPVmKgAs+KCYN
q4IJds4xm6qr9CptlNVLTN7OSvEomMr+gFr0hzIWxUsf/a1B6B4oQntViI6yTliu1UQAKZcrcGrK
mDwWZ6dq+hU9Jv/JUkNlIryARHL8kyVxc9VmAzO07KUfBu3VcM4DCspAicSLRl3IroRssJsYA4h4
mifsxa/mMp1LoeLElebXscPzSaNEJlxSvgwSvcNBoic9y/jk1V3o6JgnRmWDRY45PvaabFh8dvVB
2kAHh6F/QPqxM5t5RIVsnrXSVXxVyhylXf/sLCUJy7lcdn1UNGeRjKemR5sLaonULPJ1pVeP40iN
WWkWCF/RdYGtJ9svHSxUKtJEXY9b3IArg4zsq+sgc8Y1R/S1feh6CTtTqoGNAlKAXjguC3UMJhZA
vhYV2pltuRuMvcLSPWpOxLB9s+5mVBzqOfEE9eF1LfWwnuv23KeA02/bw5q6t8z/j3OLrtJRlPZw
aNX+VFYEulBH8qztVbTt9OcLxHgEJZHu59MyHij2KKh2Nhsfq/cJjsbSnoUn9b3VqzdVr+ozQvKF
O0y62KWwP961MyKTXp//MFfZlMks3mMrVpo8KwOf2S8+2zpwhSIOosrBgypzfz/h5/SRuGzgZqeW
fqH/1G3nWUS9r5PTO8XUqoZOMvyqWr4e4S0PlWkD8K1gN5OBL4sVkj14tyZLJfxgjFdt8VLIpQ6z
HiFy0//JHZglCHUdsKlVFS6KdG9DE53yxVWeIwC/0SwvmtG/FlZX7iGXfHRFpoRO1PLlAXaE/jPc
q7YYSOGTqNba8rmVw/e4MTtIhtI+pDYJlWrs99HQFAHvN73k+XTwJB9IXsFs0XNruK9LPiwtEy/5
SF5fr9m6ROKQJvl+IaB8tEV7l+claJ+0fB0rNRCrNww+ldhE4ZlGRjPdd2V011RQJVJuRlUbHqpI
e5e6Q6imbS4q+42gX4YhpHLROiu6IojZp+YpE0Aumq7+K7Sy9PGkNtTmL5SexJ/MBGvyNsMwNX7s
CkM7Quht4t7aQUAunfZZzcRbbarS94yJra+bX6Vjx/vGGOELx2hTGy8/6RqLhNRN37vGW/w+defA
ae+qLvNde7Z94RUYvueVuy9J91x7JItN3HbXwuqJ5oIjAaZGHVYnVJiUbf9KTD/xxWC9G2VMRRYh
p5tQveOYwTxx23OpzH88B/6V5X1YY479pzGeCjJPvhSki5mcp2C2kPOVuucGhKGnIzuvjOwaNJss
ry/J2DEGu5O5xzxD9/vV6dPItDcKuie0q82dObveLqkGvDNSilPFmFy2wyCs5EJ29JLljU3psJ0j
4x2e3ZQCCyJLfm4rft81fxPDerPG+Vejd+TApHmHGPtSUYXozMQRTdutd3AQvrWYjYZOkb2AFbeu
E9O93zVZc6ziNn/IZ3R4iuwfRb/4Zp9nYc6ibqdTmAUUK8HhSxvR0uZ20Gs4K9e6MAACuemxyd34
DluaCNqPIS+Ll1uniJXaWchUOyejQYWmLJZLmaTjsQCCfIc03DhoQsz3g8xjFrOUtSKPqffDiDEi
uSYtrJLUeci7WIZxc1/3lPWYwiaZigEk7AyWxEWNz6EE/husKsigS1Xy5iaSeEsI68U2POwCF1G/
tu1xUGz8BorEfe1I2geNY/XQ9iWM4R4ZkDFjyQQiX/221OyctHoo35WanKiXdtOpskxrR8lr63cM
l++TRaWPpK7lnbLiDnEy2gd0qrj+9cJ4ZwLDWZFSrffJ7ns8fIWKt6aFfwZxkfcYIIrPsD6+E09n
w5bWw7vmRYOfo5J69yxQSNbiNu9xyRABx7B+p4RsAqoN4i1WjDOGg/oV/qRHQMKJdlszEYt+LRSq
iCb5vnRpFVCXZKLpjrt9bU5MsqZ5ljZ74ig2h2sHxPXa8r9eJrfZIzhjr8wEtKu8nFLLzLHuWWsT
UfIelKVRXrqUj2w0g8HmXYIYSkF5TyOMZKAwfWysUVBoPkijkP3GOOjZk6kFNpLxvaoqLcYp7Q93
yEgxwwahxr98Jqcz7wd4IjuUQnaAG5bhD5qR3WprdPxZpEaYEgL2DWs46GXq4UmejPulug5pPR/7
NomuC/+Lkth3aBZfMxmJBwKpvQ+TiimrUdQbKHSIfsXyYJszE3bZzAGBBNR1kLtJTLGTVYekDyhm
6PbGaoLaF0lARXx6s8e+PHkLTqugHfFgqZbvZV/iM1IuhxpXvnCuvDfEwbu+GRMKX7j/owXF71y7
gn/FRhuC4XC3oNZ27DBKZexHGYHWtoGDI3i4TxJKhkQE40sbswdbSa/6OnTHGYErO++bXQ87VIHD
xsQtKHwgIACLNbKC3ssdX81LEpFMD10S2U9j5RFUt/J92xuVP5YENUovdncpBnB+S2Y5bGVl72a3
Gc6AOuz7RGgJP7oF3UJLuEwzGVALltA3p0zuCqNGpGvczaDpwsGakwu1HfWBhb/FO7vBTauPGsQM
obTRpeNWBQ5V/TKdpceITVjHARSNlAkh5NnRwq6LykMZiywwk9fW1uqHeJ50n4jad0ZvMsyjmM+F
5Q/zUPmyjZWbXbX9dbInxS9I19+3YhQBzGb+cdU7S6w3ipIwT9o1D0S7ETf0CH/KBgJlYWGg7Wga
ZHqYlz5QWlfV0ivljXt+EtO1a8k2YqPonePIxTE1d+8BuR+GWMn8wVVvJgGd0LDn2dc65dx55asQ
tnNXdMqfZuKLmizNuDerugjbOf3dGuh3GqDiOOc8lH2T3GXDOPlKMjv+hMtAx7wPFYJpRbXzM0be
UThHuAeJgUrpPoowXQPdIRzljzmZ48WMkG9NlQxkP1lBK/id9JWenxUxUAJqEBidp/LkzgPOIG5Z
38Ecu6oNWyoDqYiBJaKO5QZiWVZkIrcvzeTh6DKxeNKaoT1QZBvKSaFkrRbLMbeyFmll9dK15aOi
IngDsN0enLb90ESmB0ajmdxhGTefZ96WfqJKbolPboxr0RoT7QeZhuCgWcHH2rxT2X1UnhRnapRU
slfL97Y10MqxLNhxU1BDgc96sEwT7kO995FFhel3zkCsA0zTlMGGbu0bqdLpOiEyhFnU7jM3fnOA
1YSTp+NmKrJwmWKbzfDABzQMYm/HkRoKJ3vDEGja1YTMQpCraphJ1ISlEgNa0au7YoKH1UZMUblt
Gr4DEm6vJIMTdHnSBSKSB2Jw2TkFvWurun1hjX+H2WUHxjx5MDRNOVTcSH40P2QIOMY8EY8t+9nY
ItFsuORNBHUlXd2yY1UbnZU+O7vKiKdDXtnaLkFg4wsXnGxyi8VksbxphyBHIbmznPRReuJiW24T
diByyVvn6n6gHO+4OKpHxS+QE8ZwSmmGNN/3gN+X3i7BeSV4McBT30ezGraO2/iUK2f7yLMYSSIR
h1CePjS4O2Hdt+OzlhMWyqm+qXUdqy/Pw7PUAPxVR8m0w/zxma/KJcbi/iD8me2FgtPFbOycDI1M
TFAOtb7T4GjSALTToxyZzyTeJPEZ6lwDBW0govauCQaWFPvagmBeQ4JAHV52T3VGCZdBItAj599M
KOizyZx9lZW02WMNxvjzE8zCeBFJ9qhE9RIMqhbdi9b4sE3y8MtQnZM+FadiZrg2FeRcJdmMyrk4
7DIpPb3gvbvTcKEL6lqDiFRGlM5F6JTS9tzpBSKvKYPpGNd+BGD1oCrsWYbaaj4P1oIKwixzrJFs
6zHy0mVPjSZmGCkFqf2isFOf8gQhgFefsLzsz9MohvP26OsQ22Z/zhOkU9TUMFM7hNvRtx/mInMP
fLnV2cjU6mwT79p3S3mdgf2eQSIt5yRn0+ZRlxRsr+Z2JAP6bDrUJBjB0FyIXrg+of6r0LzmnNbF
W+PmBFAKc2yOi8zZIntUNbvZDJa4n8+j0cMyd1q8cG0tz33Lgs6iF+ZpUFZDvOowzUtxZhYp2ARN
UWj15ZstUQV0Q1zy+oRaWnx2c7MMFFlK9lJudN4OLF9Zh8r0ahF230eK2pyXvoGXNVqHhuHw3Kgp
2kXJstSvm/IlSbtfbVf0n5/V9mj7mORiwT6fo8WF/NKLQ7S6UW77jO2RuzZXaz6+711TFRNvmoM9
RePZjl8paqoY6EIN1D+7C7KynpO8GUVcaEGr1ump6xYS7stOG9NHTfES3Oz5x0i+WWAoIUGwgm/b
KAoYpNY3UN+Gsr2mCsMFCN1ApnOU+1KNosOS1cexrQErFLgiJvI0dtQlKizWkMFOxnl7B8A8yAs7
yytpuwq/CsNdgu1hq8mK7W9k+LJDRAkqhPLvl7Lw2FqNJvEaDKnOCB30s6DGPKgc6tjqn+6S/STu
4vLJRjDkBt1y2R3TxgMLG1QpTtt3VelTeW7Ww9bcDiYwD37m61f5v05HGNH/x9Wj47X7eRQEF4uD
Vo0BZssfbE76oDWhwoW2YgIYKdLjUOceSR0uiCv8v0s3AZY++43XoM8UTo3kjsOA4m8//xZ4SpAB
nDSlu4uyXp4yJQfnfuuxCdz3cngsououZRw4Q8nGIa3Kf4CTiwmUt5Rp9XjMLvqthQ1POFxxQydt
FB9hNOmEOFmeojovGLuXfK+N8aNDVizKn/Fdf21U1zgMa5hAtaz8PMVgIptGv8wa1jYHChGc577h
HvYGF71kXr54Wxkk9gNFTCHlMJ6U0k65ddz5KmaAbJajtKyaiDN6wBvqITtHqoDL3SksqyjGuvDR
nGDBKJa/kHX2lQmRlmvofurF5jPEo6Kq0rNXLr/5svGnQbR6MscCb0096XaSFJk+dt51FItxIKhc
UTUWJGwhdlbTljc1p6hxYBsViKxK/D6Ly5uVkHEGZAW0vzhQaL/syMJ4XAXw2Zgg2+Jxo7tL+o7q
v7lERWIGWCIXu1ZZ6rsUcIahlcpbxTC7d6bGPWX4Ej3inUlO2lq6X1MqDs7S4T3fmc+OI8oDt0Bx
jIijv5VFBDEhUX70kVkF4GkHFKMiuyoq+57WG8Iqk+JHXMlXIkkBDtzmxxCLR4Cozp9cEE9jXtAL
xb5lEcuXIk5qv1GxbTNb+yeReZdYAGOUo3b9kWDJE6lBalz6mkIroiW7Mm7Tkw5xfufk5nKEYroc
FlIHO1Saxm5RujZk+bgrqzE5qPUa7/CISBVEWjvR21eE/tgViuGpoJ7ESEr5ESmVTSU4yQT9Oa3U
ci1ekaFq2MtTO6ofXau9F2NXQyenYJJsP3kYvFoSN/HgAI3FDuZy+iiSNKe4NZ0ZpMJuzrNLnVfj
xVqjdzNS39Fo6qM3NMor1teh8AxCqlTs7aI+C6c4iV9RCv4UGE3dm42uvBiqpWCfoY6h2+coG61S
7rNmcj8a4teN56Ktb6P5QuAz3mUmOKWBDPIRIv/OheT+o/VGI3BSR7uxAzBOTSXbQ0vt2bM0O6re
yYT/acAHW17yu8GQmPW0Zjx6ZVat3iPm0TMG8WjUEaENRRS/suoPWAFJjlRW/tLY3jNq42gfS4eC
4XrBY2tJlxshht+z3p2WWXTPY9u5jz1gC1mgZ8ZoujlAAmc42vLfGW/2vOW8U3Jpmf/V/jy9Xbl1
bu3tsF3+9eyvvv/5Ettpe4m2cR5YmXKKiXxS/bGaGn8+LEfsjrf29mibbwapctHW/o+HX+e/Lt/6
tsN/9W2vs/XNWlfsDLWafPZ2Gey3oqiYVNeHqsMShnDqv3qNwWRBsJ7PFCS7IX5s/7Q/n/p5FDNp
QMVS9nEq6vN2qNZpdjRL4GNb22znf7WhV7OKHJK7ctbjJ0tTuR3c3AgQEcVPW1+V24zuiTketr7t
oFKbrsoxuvvsyu30IWYY+3pSh3PjyYTm/9m3nSjapSG/s7KO1xf/7EuU1te0QT199bHjDIDZG7fS
zLRQulV8sCpQ46VSW1e1MtVrlHuSqW/qfjSu9pYjRH7WVWU6L5HIQxsDosdyXtg+xbMP4q38kCgu
DgkGkEcSI1QtU52Iyd5O071hNzQZsZSouLfLob0zk+zgMsdecPJkibSk2YnKsUPKlv9SgGw9AHd5
LZrMuVJ+qIYK2y6Gldi+H7spYYWv3qdTdwaGkl9w7xVY6iDkRkW1hIan2Zie5PDjyuWHcMBO8kF7
zwT074uuUT/grRU7MdpFqC7aA+nmni1mD6axTKeghW54MJuSTI8KkEnTKZRj6b1Lh0F9rZ0RwWiX
rtUURJIy/KGwoIqN96T6bbR9y04ZQWMfW2/LaFa7nNq5p0wCKaim8iex/PmydTWx3l+9LD9tre1A
oXC8byn93m3Xb31dr7961tDcba1BlgsZpum+62YPnVondmWejk+FiArKYOUYKvE4Pm19smSxizjq
urU8XDkvss7/gKH554JlAlVNVBINyvoa2yHX/8rREo/by3jVIk8q1oX+1wVDj92DqTTZaeuruW/v
OiW6ei05/LncwUuMH7QlVzHxTOe948ZreIJhe+uLLfmYF2RQty6rHFDdZuWvbVzfuuS4zIFaafph
ayZzWz7NRMU/X6HAAltHqLRpXjeRK3LQh6RKnGPSMr6CbPmX6PbzknZhfa5F3776//s6QvwFckhD
32+v93XhoMnniWwcO5t8DCA4lfcgA82TMa38nFpO/ta3HYZSLe+79RAnCnJOfV5W5hOlOf8+8XWx
li7OsdLVh6+u7dGcReX9V5+b5H9Ur2H100jPd5s2uS91UsYCs97PR199ttIhImi883aFQobp87Ii
rrOjoiOG6XSo40llYoai5t1rTCAojFgz7LemJsocN4SeumvHal9FFK0inzVWuF4sR5EfEyEQVa/N
UfQVjsHoTEA1sfcS9qvhZejbSpMI89o0Saof9Rblfjf29utUNONRKKzYtrPZ1KbHrqnmXWxSKz90
tnOOGhYldkp0TlU0ASQts1+coWAL5om3rWXlWvq85gm2lnQj+8UwLShJXf64dZV9zGoir5a7rYli
ygzwcPyo4Tzs9Kn2Xiw5KCDBpBJanue+aCyNjmrBom5rlqBe4K+xyNkuNhguHqhguGwnIxQdL990
ftZDMM4G91VVPajri6Ydy93O84q77UJsiVnTzT3OSBgX+lvfyMwTihYKlcf+3pPVQBENU960TWzb
3OTqTkS4c03jdAPlIoFh68vRydq9cIYM7WcsDwW0kJd4fKyqJt97CsbQ2bhyL0f7mSCBRfJX68MS
Vdarkg5EpzL1Wx+nzO5zkb9a2jSzzmeUwzQmYy1uOJdFUu4MRzR7HZSJZIsXvYGDxoJjAv7s9eZh
a9XV2Lw4xonRUYY2XpYOqqCzo+se5VspKOoiEq/tRCQrq0lJUUajH7UidgJBTmCN8jnBgNIllJnZ
7wljrbExl+V8/jz3RhGYeh4fPX0HfNR9sFc/mO2gZ0fDVG5G0XzrdQUrHreeb7xpMBzlRLw6Y++i
GJRFJiSPg9iuKDXUYQhCzSp/dMXwEEW1+oKT4aa48RvTi55z4lppzVpdVWo+n1lDXbQetkdiXWPY
pXkfF3H22aVNkTwrxvCUtNmvynaNY4uNxVVY8OFmlriXvM7fWXu3v1xTXIcp1/5gs7FPvdZis3Rr
58VnQV6Qw+465BJW6nvAlb/Fq/5aFI0f443xaibtSSLk/aXlgOGUhwwbkyfdLi+QeYt9qRGnLZSk
CN0xqUh6y28s+urD4FLIIDpPwKdPuwdzKBsCAbb81YgfarzYB6/VVnV+4e5mlRhhkYgS42yXoK2K
MtZe9MclGYuXsU/W6sJMnLdmVsMbRTRxR+W9/RD1M3mofqyp1TCmB9mYa31Z0u5RBSfHtoYRYinF
EbsnTBwyuzkS9GtCcy0rZ2duPLH0588v5CBJUOwQQYWJQqKfpFbmJ3onCd7Yvqk/4jr4FC+MQAZD
7T6O9BK37wLVl6JVr7rTwazNi0eL3drrsLjaY9fq++0c6FPv0uOh7U/2757B+dUUjvecV+D5sch4
HSxjxkUbE+b13AQIjlgzrqZrS4W3+FQPRO7X1kCy+KnAiXdrwQOunlov3Yuosl67ssZst8gP27ne
s9RHJ2qOn63KrB+7cTmZaqqCtdCPaZ0t13w9dOp4WZJOJ1xDq+rbYT+4ig3LSLevk6457Hnn3Cei
AzNg6zTWM4nFHDPP+SXXG/uqjhpno7lbQlPKAWDt2t5ObQcSmNg8Ddet8flSed1aJFVLwqj5KI7j
kBOWbAWGaa7VCAqGIIdtzXL9AyQBbJ69yp7JWiAnojl1OlcvrrqcejG/fDa3M1pTDWdppdc8G97N
MilPORGv6zDU/xwgYDohvnJ18F8nRtWb7nXeyte1neFoht9OWu0jIActsr6K7AgGTXoCMMCM4puR
utNeDBRTapka37iTKBKwh2W+Wz2Mtr7tOhdroNvWdGvzgYo7ogzr87/6l7oFX9TYClzGuGEpF2k7
MUeCilMORdIVCIwpsRyziiTy2idNRk9AQDFyDrt7ya3itYpqcd1anjdHq7QSR/L15NglykEZ7YSN
dNG/qHah39v4fqAY6RC9cEWNLJXN8fPWEA05Jnj1y93W1DqkHBTjZYetWc1FcopGD+Xw+kwwnvlt
GeXnH966bGsOZJPFT1vLykdCrCNMlK0p8X4PbXMNRK9PF7ZVnanFsP2tmemO9dBQgru1tvfXxfox
s/PmYXvv+arzmqxEwU9zfd+rsGjWtSrcmhXm8vw0C9xutvdm52CQEkBQa2t7NRkND1lFiJfEMqk1
SyvUQKnb5myTLCCQPNeM1WbZHlWbzFCM+eerM5Wzn8Sx8wMB8aXhEZ503E+ttfwlbvE2Ewn9qHrK
RUjKi2d8vpnqWRr6eHRWVxQc2bEq7ejcGYu4RJEij+Qhi2MJxPOm58lbBp7tdzc7T+aMX7vjVr+L
vLSxXE6ns1ZhauwmqG+I/cjfJxLxLRF8NgZa7CbXbCoSlDhxfCFFekim5cVeCsMHx4l8o8rs+27p
y8XPa42fN3fqkOW37aDYdnYjGgoiO/rhQHgMhpQKdHesyafF9YDgCuk5NXQqjM2eKhavmy6I5ZdT
09Y/sc1UTpaWzy9WX/Ozmx40/ODf8F37VSxuQIIecncV7YUt/tR9nt5kIuHWZo6yp0xffausRGPR
2u01V7dfhX0gJZZ9M5Zl3BuKTEJXyS6x4v1iua6ezUb+MWX5s5+ESXqndo4ailGybC7GWYDGpibJ
IDBR/OAJI/0+kiTKZstFilSTrHS4sdN68na6IL1UIwR4KssDEfmElB+m512RYP4CnZgsgfatXmLv
aHlkPhG+Z2EtwGOaDmKlES182w7RnfXdper7Ohbak6G2ZwrRa58sVLxXSyJiFrhLAi8T8V6VtXnj
GLdp+q7jeGI8lp3tHue8B384IVBuAuKMylFTyKtR01TvqZ3XwYNExvkXUg/1mhEB28FXsneFXaw+
ssuJ6RHEph1/1LnbPC86kzZd+s0hcY+42xFETDko5iTuJi/5NReYLk4j7FysFv8ulMFUne7hBhi3
gTWI7pHkrXawakucY6sgKi8rdxcXqvGG8vPnaCXVXxMKJrmgP7Lva4q/BcH6sgIOMXa9rwKpO+Hc
Nz6ppSYfalQqW2s71Fan7SmcJzi2XrEdokpH6TJ5l4hilScwKhqyv+SINiJM8GK4DZqpPs+kVkNP
J9e9NS1Aitc8gQW/nhxQFz6PBsXYkz3cbV0G1QcHR9r1rnVT7dkbjA6VJwKitbV1aYYF8K3L0vP2
hHX2ORnMzKxd5LHUopX2WfXPc4Sk1ZTV49bCkyoOMzfCQmc9ObGzIV/dnbeWp2v9s1QyFAIOSPqt
T8cj5DR4hU0VDU/YDixK9twa2IuuT4hdZQ7TOlVRI3AFq+rkodfJPqwnlfUwjQT+FIoGTtsVhLrH
c1RCgfp6ydjNzsBX08/3nMuxDKQ3P88J4Y7Z0vTnNsIarWjEOcsFM13ZJX/tzoYrzdrpyRH2Uzb+
rvDEfSGmGcyGNWFNUhgv1VT9Eimgie0cIVo1AE7pHVGMmi+2hp+hMnhjuF1bGHp8rrGpCbazo0qm
B/t16xCZD8z3FWKYZs7PnmAFQSmafNoOwFHKsE6jMkz/3afPMvfj2gPebevyaY4nVF6RB/vbPGRC
Gs9u2RvP6aIw6KNpOW3NRPH6k7YgD9ku0UbbeGYCm51cfl5ftKSRJyitR3t9eh03e+TuEUB0attq
pXeetkOatIx27TidnDhxnjrY6NcpUf6PsfNarhXX1vATUUUOtzNnezqtcEOtSM6Zp98fYnXj7dN9
at+oJCGYNgghafwBmrkKAC3TPdjRONLsRWN2BP07WnKsadw6XYP6rbbcoH4LsPnP9crmd5ZI7hZm
P8AobFOe4NKpWNxVzVwUdbVebkqF75koYWKa7ccCgN1cVF3OGpO9C3DjQVT12kg4rwllbD0K71nU
DaN7UlJeDFEqa6k91EaZ0YIfFUlrDg854JDrXAULEkerzllpVho8WjaveY12ljmo+orYLpFirfOe
ROLI/l7OtPEmSr1rV7egtPeZGgfReqymXeCysFbiaBbwlY8Nla2zKgp3S53mRL8cWeaj1+bVXQlg
lf2y8BbtK/lJJPQjFDxaotVLnat3r2Ug9xcUfeSn1nPDS6mYn5cGEesUlDeqar/U2diV1f180art
EKxARmht9OZwUYPwse6d5MY3MLkRQj+1kCBOooRRpimvRNaJ/Sel1uvjuzpxmlFl38va9TZKXiSA
fFLrLhK7ZJfQghAAQ526XJYA6RKLKbtNBEf1uQzd/NmNcrbXnDDYi7okSNmrDIGY+2mWr4fClVf0
ffcoGusaHq0ZKsWaDvwnl7HDihlmt14TlM/lmD/VbBRe0Xstn7MIkVvdl9y1DB0Ur4fubDV6yw3g
oA98akMgFaSUYpbP8lCGD1VoH8VBUYXPmMLmfeUclaHLb4Pen83Sb3menfZa6V1+cvqyARU0eMm1
9PJtmm8lucs3VWWVG8XwRoBHbrXTJc26thEUjbB1o8l+bIuP26dKczP48O3Fzdur0XootvvEpOAl
fHebcGf4CB5EBiudjBmAkyvFoQ/Mn6OdgmArj3LrwZyQfDDdcqtuauYg64rZR+rgL6QmqxGU8LoP
JIikLl9zEe0DHwO7XgeDLkvdCcTEq1Jawd7jg8AGtwwkHZBy26pneURrrlYkjeAC7CRb2se9+sa6
i8EG9MIm1+Rb0sRHzKilS9Hk0GPbzj4mLQQ4TXsNqy5k+WezTgbtmbS+/TwmhnIaiGiz31Gzmahl
qyQdajhTK7nHSRd1YsK3A24ATt5Gq3rkG8li+Cq3d8WvnMdJhG+AxGAOhQ7v0dMuehXKOwljlFUW
vI3j+EJEaBPUSr7LzNo+twluMGwEkF2SoUMB3tSKM6Jln0BY9LjQ1e0ut3x8XFXVvbXpTy7jn5Bb
0VboPndrS9eI3GaSckmYqyZGL9+1mCt3RTKeDQRnPR+QSCJhuRipcPKG6FApXXkqG7fcYh/ZbSrL
8i6xXY4buVY/eT3+ASCmmq03QtGQx/xuAP+4F6r+KoVBcUhQa7wgkwiuhG/KNq6s+pJnGbskagd/
a3TXXjG0F4AEh6ZEkLEuo3Va5nsn6Z1jqg3FJmbewNJK91cablrrsm0ORjEhAr1G2eqdGe0ACH9H
qunbZCZ60ImSr7lb7Ro4XLNGnY0dPPqNWUnA9aK6Piuk6CQA10JLghV7o/G110zYNvL3IlIHeHV6
ee4AGhylacNDq+5iRq1M02qmKHSjhjhI7CPMkkZIRgRdLb+qybfWlG5xDM8XcZR1HN5BL/8eba04
EX+T+RJGJZpr8mnICuVJh+Gh0+0J95plF4G/sYq1lvrBpUkL7+T1zDAShfd38PHliZscub1u6r15
wpaV1aJJYQWvGPUywYzYQzWLstz75vDd1mX70ttRvWYrsPbZCp3BDnirEVsyraPX+jhCeJBplBTT
sqycdko+QQRI110Y/KySHJfsQD/wLW8jECvIW5U7bujvMsYipmcbnugDphx1YTyyMaKuQtBlGzes
nh27gmNmV7i/yVp29EvGwVDS12PXVuu8YU+gTB/RNJUvbRAol3pKLB3DSgsSZpyufNVzt3oDUs9X
VFYoktUw9hrV1osiew0oaxdk3k+JyANKDAGKQmxl/GiNLn+rkTXno31oUmzsLBtOk+oRA5F76KkO
0+OrVwHkGe+sSOo1cc8i12/Ymicr3ABe41D2+XnLmCDUmwFy8UPvsMFeqs1AVNh7QliFz2ddgFBy
5QYcvh5eepCXK2yzmFWwKGwiGQ6PXrN5PcbeznQm9dmi/enZboJAmQa80VZjQAx6CvDQ3fsjVo0q
hPlVo0Blqn91kAYDYL/bygHOV5oWu87WSk9reY3QdLaVswaEciNhwKLIEvKR6MV4nktgIbefh2J4
6n2zurDVmKzHZkAULakfYC8/sdNcrQz05I/OoIICVV3jaJn2SXJb5yRFrn0yJpxOETbfKtu55AHD
rF5JDGNxURxGFJawUP3aAUTdF03zFe8DDU6w6W2lPBquHV5FF4vN42wiEHux+hxb9hn8w8Asu3e5
g93XnlU7uxse8KUw3Kpa466qDBJFEhZsVNSeTtQtNw6FXWQrIzLrPdD1DFCcYwC64WOwg8x8slKC
UmqG5hbSsc+50djs8mTKJgrDfT7U+r4tC+dz7LzAZWrk2v0xmuUGzjvfUmeCyEg/Aq1dp0bindTe
wx+xkKsNK3Xn0AI82xvgQMGdEJKSXBZvDYR7y8jY9JD1DXPGq9Mb3WPcoVFkUUJMJtrWuveSJpJ5
XpKiy6y5aDLzP5olFDFsvm6Gy9zR6QxwjHYC0LNwnJ3ruc7ad1BfUxj61iyZV6rs8Sq6unYey5Cw
KbOPn3GqblMvGk7yiHwTQlF3JfR+GZNDFFSdC7rFojOyOuNDPCWTeI6e9spF1sv63rX1cKvDaeSm
5ORefS8DprpFGe9zz5L9dWzxGMGEHaWa9UfTxsw8jOAtilV0DvXs0dB6c9enAevvKXHt6+g08NBq
JdxWzT22qujkszw4xa4VbLQMAgBs7OBsmPpd9TTYG05Pj8LusQNxxf5euO2k8j5iUMnGHouzZhI4
U5KDwICZU0QaqjCwRN2YvK5AYP6dSA3xohZt08zBLkPzkdRyc5AafeLUbLPg12Ahez4FAqRR3aou
tq4YbsGRwAzUgWPttaCxBq8bWHG6nMvWyAVB6SMdNTtX+vAo+2MPtcM1Nz2qNOthKiJTMKxbnYel
xzZAM8uP4ZU0SE+OCugiR8/OIDIO3QAjBbjSrdGbu1Tj/5TqYbRRMdEc1wIz508EfgP82dbqhhRO
wWjf+lhRmAo2yYNDaO4UVsXbCNzoFa8N0IbZN78L4lc5xSXGqX/amUvnFrsE1rRVUI4qK52YDmU5
tnIVycAnDICVI21c0RoNcOzVcpFKgD1dkAJDmeoncRlcK1+C0kuPSZgzZPeNtcGwG3gIIQVAcNm4
zlBMC6zM5L0w1zpD3rVToPSWAAXwX+t2UcXvITniXkM2WA/R6L/5SMEhProbsJbbWFYPwX3CGwHQ
3kQKTxf931hax235m3VNfa67ZF/2JZ9JUIGRhaW1HEESquFxluXR8r9kaa59QkIeRc7+SY084xB3
0tPIJsBEb5X3hT4ZD4Rf5UY7hE7vE63fOOHoHP3AuIWE0taxiqxSLacI/2kgxs2zravDRYnDl15m
leoXHjKKPpThyaSpcNG1iSp+DyjQ26wA4SVlszMJeIPlys1ZOCIefjedpTwD27WRxpYGFgI647Qy
4erTuK02WWw6j7AArAd5eBlB8D1qgBHM1Kt2RRh9ypkYIF8ZAK3MCaaK4hirCXO+PAGgKUn7qLF9
5k9aDPzF2KReo62LPGsPsCOyl0Yvq0MPW2QtimpkVeCNSwO/UKm6Ml3m/6kbc6Pm3s/BlIZ9Fsbj
GeGPx3YE7K3bZvTgIeXy4FVKSWQYKUyrteKtUZrFPocGrnmwM6QIibmEP29iatgdUsGWT5Ax81bW
2CdbVtEPGvscjOKbJHlofMBi31LzBdOy+phMmJl8wtX5ICyOuvUQTLjRUhvkI8AIf0KSimRQgzdJ
0txt+HeVqBfNk+m1K0+5x311auh0qySLSQXQs1JBTitl4W3c3YAj5MHwX8IKpID73FdevPOg85q1
Breo658RKkfdEM+7WVdDYIQEbijRWTDYoYWS9yS4IQ40bgxJsv8+2JV3ApdljFsmq/wlIiveaKOA
S3YQ2WhkBwkWFv9eV2agfe1aRUEol/bDBClkLpucsha4tVfh9eCuIkmZ9hGo9cBibYmqfLGkdBPJ
Hg65P/W2A8U83bhquqLILfhEU4nkcSugiqKyH5MhOYiWgVVzZ5BF9P6cX08XEa0UXx5WppXEG/FX
RmhNE4BF+Gxy9dt7lbwXCiOWs4bk3h3BcP5opufX64F1SFGjFjFgkUTi/otsyBKZkBbGd6KYJMXe
zyUV/5npb0rBfXp4ZxzET4o/A+dlPyg6xEnaYuvk+U9xXtx7cMynxzg/YVEp8FKpS9TFmEijS12f
q80eqRU8mQB9zNhf0Rug3RKh7oe438pq+U3ggUXSAaNuSvh17KciOZIUnYkZUWHFjPF2tRVB7xnn
5cve1xbm4tapfJ6oiYToro6qZ/Hszch+6Nj32Y2lxrBudAF6e0zdCW9lp9hi+Vf7aLYtDw3ssAqE
uvI24nGJpyFyOR6f0UpkRS8wfNUlrtysnKxNT/g6OqDPRHZKICLQN6R9gdc7Y0sXjQARgDljNYwR
6LusONvCkQIksq2lpzk7xi1oKDM4iN/rq4o96moT1tGnsVdP4s7Ndwlq6Soz4mEj7rW4K1Gdsf6v
FcRXJgyAeCbiDJETdXN3EGWRaDGOIVXjA9FE9LFrnsSDn7umuDVLbxBHSnY+VwUY9o24FeKPVNuS
+1N7mbpmB51ZrlF8ryfbEOQu5/urp1Y7ArzSdgmzAXrds1KkNUxbf5eOEJ1rdXhSp6FDfLaT0LT2
ozeCBMaObyVD50QJt0JPyIjS7P/88Lu/QWSxvYLsrvrq3HJ+eqjJ4FDaaupGDAHi+94gN34wAWT1
TzFc3vnmznCKd2/NO1DFxzuoEcbLAliTY7XT/FQZt6Htf5WaRN4ud5hB8KRaNpTuZXCR28cEE8ud
+Ftat3iIzVHeodHYjusq8S91p0rAPKZxaHqtxZki9691TpOPCAf40Ub0hDaMd0xhWLpMHUHtkXbS
4Vgv3WdqYBYjDXR13SHBdhA9uG+M7jCkBsuSYptaHcZH9gSu/NffNbP46PpghZ1UA64wAVKWvjeG
V1udAIxaZpaTvA3D2zQsi54kiktdxu7PNCIZ6mhtXavowKzEj5YnMUaK9iJZ3tZ3XXTOiuNj4XQH
p9LXoifMp2ArsJfe6ooAgRgLWbBXexS6j8sbvvRlUSeK3tQL5bbdVYD09r4V7MQxXXR20WI5/2MX
FGXx1ERuPkeU5+yH46L4oW7utnlhmn+GHmzlCPDH+tGDK7eKgcdkMSC31gThPH04VAeiqaeyUB3U
HT4UxOmZF4gn3pkqxqDWQzrWd4u5AevDi8qOxShneGxH9xRQSlc2Z2PCqo59fk87u9np+shUolLl
jexl7N20CMysCPDuBO9gSCe7SH3syo0X5A8W5sXLgxe/Korz67SUReXSTT6cknVxfWixHxSdUSTl
NFyLnBpBX9JDOE/i7ouLZOAZBzArdLvWhVa/Fm8JrHZqRfZdbWdrn1MDESWxbhlwDd5CqvtiCi6F
zw1rQik+sg8ONSSc8A19pL4GLXB3ZEy24h6LRDz2cJqeIJTLGnmIv6eDenJCLdnJY3+O9ByBMqc5
iEFGYdSu4ezmqOdu/MybvwBa/RNSfnIUFxRPXuQY6euJDWMG3c+xcx4xi7NnzLIbmc8unme7VPSI
ZTCQFdk6ct7y96l1r2zaAeL9chfzxGIkjabPTGInxsY1oAsJUgm8gM/gkjVm4g7yo6IJsTUoJxq6
KL1ibGcdMzHZAq9b7AfbOg4Ac4jn7qFHolEcmOsEx7B5djWvogLFy4i5qco8CMOlvpVapO3E9cXf
5ZpBf6zVh1FL652sa3fxVJdHK3Jp0/wItSFY9VmG0j8U8j8LtGXgkMS3X5TniR3L0xxHGpYPYPy3
SmKmsPPrtLsiyK4fgKYVJ8Ha6YKmONEXfud+kszPVzyJZYxZHgwf6F8x9Ex9cMqNAUEaWQxLw+Ek
4yWwGcE3KARuc26ZeDKiW3sye48G8GA3wzfk78FcNFhG9OVJzh16Gu+Xm7AcFTnR5P+/FHO1HvbS
dRnqxR8jivNcfCmL3Fw5Bth+MKFFmEFMdKXGPMh4LIom4mfnKZfI4rDJqzZniWv/gdXPH0rxd76b
Zczn5qm9BhZwISCIPQYfejF/JTjC1rV4TcYMOZi1N+hf0VphP9lvo0NW+b68Fc3nrDt9QQPAII0X
z/M40VPFjG5JlrphTAg5KChFKsDEpkmY+HeWZEZJivK7uez81+djDxPn2mfourXkK+DpO5Mo1bhG
rzcjCPXdFn+IXp5UW5WPYlomJnUiJ5L50tO0UBQJBKF57UEAWRqLJktR5JZkeYxL3fIbH84N0tcG
oQ7GMMZMMXA2AAHSgyiLN487HrGMn47Pf/yYK9kqkDr53TRSPMK5543fPIj2R9FdA5R0AU1Pz8Bv
GiQ3RE/556w4ex6qAOVUBzuPNx+pIB5MkWUJ94ETIgge4uhyYFkDigMiWdqJYuf+6JQyPc5//dST
Z7LH8s7M85m5M4taR00b4id/v3ciN7cS2Y9lcdJ81XetPv7Ax7MkhcBGbb4oI1KzYlxZZg/i3H+q
W5qIo/M8W2SXRDyPpShy4rx/veq75YxoLRp++Kl/qvtw1Q+/5E0DPkZzZePD6JtecTyciVUU47xW
FS+8SNhKgZwJjYjF+7TNtiRL3ZjgCQr9jjZFrZGdG4nhVlx8afruiMi6ugdCiBD83KPFyyLek+Vl
WV6qf61bThPvnWj3T3X/66XcMZ3I/VkI2q/f2Di0Ma2d5sLiw7Uk80p2Kb/bq/in5h/q5vXEdNn5
F8R1PrSZf6GLnIsidb/lxvHXYmgQa1CRW77RYgxZiiK3TMiWxh/qPhRFO7dFMKD9oZRIIkSZCZGP
l5PYO9Nb0YXnrKgV5ZGtbJbVSZHsVCd7XoZ3wFTQxpeyNE40clEWIz9zIY8dJSMx7HnryPWMelyL
4YHdfyRZK5SB/9DV5kHDlNlDEKNLlo+QMBF/2/zTcLt0BUss+pc2SzdY6j50F1EUR3uvitmysGF6
dfKobxpLjce1WP9GAAzYLor6F6/ugt38xoubsiTzsLqUxe3616I4sLy6ouixkfJn+BblD1cQdWMS
gZ1QIl6jZbCfJ9bzcfF8ljMrvEpYvCVHg40RbdohebdyXJqJc0UiJgZLUeQ+tBOD6FL37h8XRz6c
0jmFtB21K6jAxxIqBa4BogU75ZoCkmP6cOU44tXPYuhykyhJDuLO5FGbJodRtlZVYhkH8bIvT3R+
999tZr6bKixNRU483iBr2dGbG82bXKmF6IkWBsikqGhld6OTE45BzUUZbuIVnfcpRQ/oRzWsPosX
+c+uVil7W6yzCZ1UBAfTNDlGSATDEoe0JpKyIlq5Wsqu4Unon/nGKp90h63RwICMAXnZ+TBUxdvr
qnsWnG2DAEAgo10j7qp4LmUClUktspc8hGci+OTq9IDHGtGdet7P/HD7xU1994jmpet818WaRWTn
1zwgODk6+rAVd1n87JKIP2Apihv7oW5e1YkjH8mcS0txePmXVN9X1ybWeitsDLGK81L3rcnCfq8h
BLhVYcxShHqGAGl2xGeSo4ZK7EyzkOmZjjoOME81ivBuKr3nQEn2ynQNOSqTa+6V9Uq0GpukP0hj
rm/kNgGk13XZqgp41UXiJLa+Nh0AngqYoksc2Ts58I10i2QQhsus7LfsSoIaHqxjpXrVA5wsYs2I
xkI8Tyzci0L5Erv9y4Rof/KQgX2Cf1NuUI3rUeWgKOoSBI+SiPBE2aMCEZpF/BQ6FsqCenMdQrQQ
LGALO5XY/t4x3PExLqof8B0Pra7kb32q46oVu1/TnCl5iQ/8yfVkkOJJ9dI6o/HNYbeeyK7rEXBQ
atRxum7lVWX5qRzB9LIkz19VOTbXKOoArwqQ7ZKzyRZAZyt5TI0C/SZZ3hRIBKMMlYPjxoixuPXT
EbaSMBPocBTwI2VfZWZ+G4eouImcSJIss9A9S1OEhdmEN7LQ2+QF8kPu0H3RCZ7ta3mS8kvkQsOO
BCWOzbQBvLJdVm5hFqJ6LUP41FyMRGUUDDd1koEJcuqO9XCV2SeQGoTXHDbba1S/hnYIHrspgegS
PLpy9BVZTekoqvIEk250F1HlyhA+0wyiNZb3WKGG/SgTCX2MJUVZD33vsYLgQGg6QKtik3uZYimK
h+xq6LrmpkSN8zBOSZkA2zPpW7CrabEc8NUkXiu5hStaR3RGHzCb63sVXRj31xAF420ugeZA+dei
zy3nF4HhPKAyE6wLv16he6ptLcXQN8NQpWi8AabPNEU/mRZQZ2CtykY11aheYQWPDAYO4Lnj55cC
qt2lmpKlSP/cRxl7qB3SRibctFw9paMea2tF15STSLLB+6syawtpPTiw3B0/ZrMZUYOX1gUwapt9
+yXq0s8aoXRw4dD9ebd0+MwgE0ErZAUqMe34i3DnJz+N1C9DFYFWQBDnxesTYNfoYD2MCrFkY4iM
c2Gn7Ultw/oQx2F24xEoUP5r+anqJTpXEutXWWtfSlSDrnYQPXRmUUF9lcqnsCVwZCH2uBVFcYBQ
6Cvy6+m27Fctxh2rYWoeKjGmfCFYruk8IthUWRK0W8aMzbuTjfSrFY/6WVyqrHTlZjn+AXIYTp0J
smg7PjjFZvkLai/67ftjNF+31Mb6oWrqbSoja7N2sVhuveQZo8KRTfusYq1s6meIFtUT3PP2xtbx
UZQw2q2fMK2DDJX0iDVNLUSdpeUfT4rsF9lGjwvXQIDa0H7YsZiyEgy6C/pp7aXs2FbOY9ROxAEL
JYsjMpgRaDZuhapL9R6xTWUtiuL2JLE8faosMGHT/TH7HqBLMU30wr3Z/57/nThK3b2ZlXDOpvuH
6jSIvGRw8Kenz/SdjnKKyIqk8EYY7ktZ9La+RkLyXaU4LI40kDs23QPAGRB4XrcC14WlQl4wKKnl
57L0/ENrdh4a737xNc934njY+eUuVlFtKkbJYsNasnELZz/wWHmBd2mmpIvQPbE1d//uQNvG2Mm8
ea4ZbqEwhOe8T/AwnBKRE3U6q2wsG0wU1UIlqPAb/JeG4pS59XJ202MO+L+cEtsd+ApZ2X+8TN1k
iNze+1susxu4/vDXidbiR4YsV6tLXE88CsKOulHDgEWR8hpMSYrAxFUUB9dFsTBwO8jrcsjm+nQ4
l1EuXy2NRA4HvTMfvoY4MieHNrsqfl44eGIMknSy3gyg+ChLiaMfThVF8cM1qqMHCyHw+VTxa+/O
SFR92+QAND4emP6qIQ8hO97HzPwcY08Kcmm043M9FPHZ7gMAJwrKm01CnFEmWrGNMl95lnO/u9hq
+T31Ffm5MzP5WfXLW8MAeyM2DdMF0UG+fq2G/pdV1urZBFryZidcimBOfo1RM3gLCukTfGTvQRzU
c+/qZqH5KI6BFN7GEOqe0qllX75FnaK/KG6QvSrRUTThm5M8y1UF/fLml/FwaT0lvvZTgrif2q30
qCRrVuOKMRs03lQUbSCaEshx7V9y1OFearN3CXMpfkucEh1tRavXoqi1VXfQcE3d5LqBIv7KNJr2
CRsrpIuMXt0GECrfqhZbBBm+3n7iV74BBcs3ZuLqhx7LzMfc7F+A0DRfjPzbaFf2J0Oy61OSB0gn
mWrzpRoBUsiWkT4iooOWrt/+9iyz/gJkS92MIS7iZuW+KIDP0LCtO/Ce5EK/3o5Yw8IX/qsKWuSf
gx/qVMMCFZuMl7xzyi1+bTkKc1b2kkiGeariZkBzu81eVBjTT1i/r8RBCRjbCwiMTzB55auoMt2K
+ILd5XtR7FGTOCrOEK1FsQxt/XEkSidK4opNJ19ltN5UGNFnbxjBJWSGr51LtGKgRZcuKmxmemXT
PWw2YPGQ9URadlu4nXUSR9radba60hn0O9xORpeRB8GY4K2Vi3YNxyc4iaIVyCYwhaA9i6KJERE+
kKp7EcVRGr7ZfPNvojS0ySPjdfqoheB73N47+EEn3eOklq+BC43Yd7Gr6tLiEaDPFtmJ9p479WsU
1vIZsEJ3V9WaVyVEVb6I7ItoIOrRRdzlUpncRJVIdFSOAhMCQ9moGK5muMcmpncXzUPoaI+pfq+q
bGc3doFhYblFxjw/m4OVnYMGstwkFpyfJZmkagobmVl52IROi+i4GVQPvmJhBT4YLyiExV9ko3C2
6GbmB1GEowOkXs3ecr1HklJrwRJMzZR2cFdo+oGqSXvcleUaoHgRfwFFneyh41s7ldjHF9PQzqkt
Gc+6n1jXPDIAWEzN6kH+NYCWPPJpU65M6xTciMjZUzIqsbtmB68Cv/tX3dJE5Ayp/lW0qrL/p/PV
GgBMY4YPZT9Wt14qgEtnNtJ3oLp0vkS/Utl91fvOfKusHn2gVM0uia+ZKBsXMYi4bvzUFvZdNO21
+FIGmvO5rFJ5Y5ehcY1zBwOWskQtBV3YV+hIPyTEr7ZhtraBDV3knJfK7sNvjQJAzNDs6sHRG+8k
mVa0D2JffkZVpVyJy1vjZzl3qh8NcSNgRHqIDuOgHdizzVHdzY27Y6I5zutuIWyppKsoKTOUcdGo
uuSMqRcz9zetq4anEnHyPwfmNuJwvtTCIwH8jIz/Rh49OdyI4z64x4u4WmjZVJoFdMLC0o9zURxW
HSXqd7zawdzSU9S7oUfGXjY7uNvLJQxLP5vAy0+Wb0jbWMlUbKk662CA9z3idVNdFE23dmaUDI8D
Pi6btparV95GGeiPbX1l7nxHm0f6XTkvdhcxJe0zY3d/NutM/wEnEbFInXGe3sdLm0QWJBVv3JZF
Ud5CtS4PulZ0p8CuDdx93RxbgsZCHwuwKgMfzEw1RxbLbd0vode/RoEu/ZJAWs4/lKQKUnGZ8XOI
u2++JFmfFbNKUDtWxmffRBucKYr3AIXa3ieTqLgsufG5jUNjz3ZA/GBDBQLjXBnsnzGQme7of2EA
/gr5UPqpevggg05ihs0kPPJs/VeCMrLatC8e1hxV/dQ2YJbRKa5enJo1YdMWygO4jQZ4Dg5L8K6s
DZtrrntQVQ0Pqt6aJA3kGLc4pUnOImdZJSFAJBCuTYSsC/41T4rVOS9p7HxWhlC66q3jcA+Q7y39
uDyJYqOhPJdaYXNUwxZhKoV52bHJgbplle28ehDSV0Xny9e2yN3XoBy/qIan3kRpnBDglmo8iKaO
Yp0DxXAfRclvvX0d5/GTnqnuqzsSS8yM6jnXLOvV3fduYn0J+VTu616u91bdeV8zdV92pfk1B5GF
ZU5RHjqvyz5jc7dujcB+Yh15weQhu5WuhHi+B3mjaX1lNddNB4KMiDPOuhOTpd8jdjTwEiG8pgXa
L2F3aCCm5lte87o0qLRS2xRmY+w6LAVvzZTQMYZNhTfyRhTFAQK22a0acdvCsvoM2Ilf9poCdAOG
oyv27rKbNiUmUrxnW9KuqVWMT+wCfG7yYPg6BBPQo4bPgQ4Uknux+jkcu+FrXwbGup/qg6n+v9vb
SC4t7V3b5TrA09aVZyP49tf1l/p/u/5/txe/qxYdzG1H3+qpEa47Fuz3vBvKu2rp6t6c6pDLKO/i
QMrid64TTRCKrO75VPfhXL6cyFlJzj5U+SaKxJjYlk5RyTt6RvKnTsY+2kn13dJMHOxDx1mVJXwD
L3+QktqAMAnnq1fKzttavOubFh2bTdIr2YNIep3nlbVv6kqpiq3qR/LFKyDiMUiJAgrt8qWeElE0
NQnS/VxOik3Lcg2tx7+OivqlKM4QdWjbndMAQNtSNV9pKccMemNvP+Tcrm8t9h8okjlfIvhMdKo8
PTouXFK1t54Gs3W+aQjQsVvodA+GbWM4GqG3ksVyQPQVNjHE42OVSztNdcZPKDJ0+4arCsHTN2hZ
R/EbfgKcry1q44oTtnNzG4VA13RtzCseVO7aK7gRA9cBTdupVd2f1NJHs3sy3BGOOrO5juFnkHNZ
fIkDImnR6t7agKxgorfWUY/1HHGd2r0nViTdEYhuNurBwUYsGkc0XTS0YxAht/QVUxB4MWFf7qUi
afcs/pDF134Xev0ViZHuUxDiBB81dfsQVK1ykMM6Obp9rN98T8UTQ8rHt9iPfwM6TH5zso8d/EnS
ddSxsP694yez1/rGuxVZVd2zKdFkpod+hlzi1EBTJypSBWTDqPObEsOLRzJZ3nZO1txEe9EMg6ct
ppEDBmiI00STJzuQebxk2+juIdaBr1oVPyI6hEGEgTGa1sj9Dh+08mZ4TbQvoNZcowRShdbr48Wy
QRbDjjfPVtIFxwwp47OjB8aRbY/s5Axjd0qKvj9KcpCfEy3D2Mdtg0tUuUg8dZZ9ifIBr9eSTZKg
idxdWNcyDgxyubOdrIfoiugyAlDtI/GJfBuHVnN3UXtCNxjsICMOaKCibZ/HBqsfzJ37l8BAHrnR
V23jsynlZfJrRQx67fey9tbbNlre6J5+wnumXRXB0F9dfKiQoE7jTTH4AUpY6MfxbYLw4cbj96iy
ty5+ZJ+JXlfo2gQT134MnsGS/g5MefwuRdp3Nn6hlxseG+Were6Smo+z2+n7drqCHeLfAQ4sx+Kh
Z0FlDoh0AjH5noFLVBv9mwPWgCVg0p3RRu0fS4zUJzX+EdG18uoYQ4MUMm8AK6P8kFQKQjKI9/W3
ELUWJuX9IdWl4MWVHOtmKbBphRG8r7dQ7gy3O7RxN3zWTdZOiuK92BlvijKkGbIBcv85AAC49fKu
PYiz1DA6llqnnFJL6TbsJWYnGEEhS9UJGWw4GHK49Wqu0gcEEUUTkXtXaU5HROXHI0vzPhH6hPzA
ch1RVxQ2PDQCeOsEx8CbkddYOdZS89ZgYHnqXTlBvoJbkqC3zb5lB9NjKqJo52yHOsPnciqq+gBp
STeyoyi6camsYCeGK0weIMmZFouCKVFTH7+nXB/yc+9EBQ4W5ESytBE5UYfTOK0rFYhSl4LG+h/O
GxGMyiGo/9e1RfHdT1v4CByZCa3e1S2niN/vg3w8/Yet81huHNiy7RdlBEzCTQHQiaRMyWuCUElV
8N7j63sBdV/rxoueMEiAFoTJPGfvtfPsrZ2j6IlzbuCWiWWctABvxVDoj4pjBQd9jIS3FPzNllMm
92ZdHrdH24uk7jx2fe5cDUMcQRctt07fYinsiu51mKza1Ucr/OxC8YShyPmWqrovbE4HcMC9UC20
mCcA5e3z5C/FjDvoIMnvOm4SLjtt97bG3Xup0VdX6txnBYj7FaNAfS3UOtqDM13cVCr19WfFtpYB
1n+eJ4nkKTvLU/oXJDIkN6/vsL1ke+LPw8GcLNcaG3qW//sh/99biynFL6QFLxkaVYCZ64f8vMH2
MBuVI82v5Ma3R2Fd+ikkgIjoUBJfxBBhIdGsewnJ8T4z17OvWqIwkJH9bxlOXyKVMvtoUSq4WgrB
JYkC6v/fw3UZSd3jNV5vtmVIMNUduWh0Qda1Pyu2523L6kbJ93IkFWB72Jl6sYvBwvh9MlPer5vf
McYFp1SadzWcsb8N1fxiVUzam7kNHoulGHykYsOD1ifQMK0pv7N1oCoJELfrbAzjsURVC8ExRrNP
bNXJyByYIOtZfLSU+LbIlHqfM9e9V2DtUjGgep0ZjaCwXubPfLvIo+Ztv6YmBBRjkfKDTNG3oM3M
r8oIbhQKmSEkHHxNaZMylH4uq84E30eRgYZG/3eanUtQFOWX3iafQlKl5myJgB7VkGEMpGFJUAsG
SM98ycfnoBlbmOZMILa1kxVV5yjHCritLYjwvATD0rrb2iSLcjIvYcpta+fOzG4bIT/S9Z3oeBR3
WVM/busSaVNzArTEmDy+qzpF3CYkCXE/NJb4bru33Sh5+L5oSn36WbTdIw018hNyfP696metYuXW
IaER5W7LrDYCN2m3+E6Bg3o/z/v5HGXMr60szZtg0XjukpBKhRPpcUqdihZRQPNEzdSzY/fqWcFH
hWc9Vg/ZAipmW7HdTDbUIE+sz2mEmOv9z2vUQHxVSwXZ7n/f5r+eYlgJHrLtzX/ebSCmwxusufL/
ve+2OsgSPuK/nrmYQnjEYUlfNx2MYOvbi7HBIoiD9b9euK3495HbF4xyJdg7Ur78W6Zv3+Dnw2cn
ZRcMrF45tVHn/5+/6efZ/3lf9TsP4Tb8+w7rVtju/deXXb/cv++0rfn3oX2V3yWAXbGKH4zOVs7l
+rTtCYFsKPNsd7c12828bf7trrR70A3jb4eO0FX0457RBnFqU3tt07j2GgIswhirWdgWn0bZzjD0
0DQOysmMguVgOf0fZLmznwFWVOKvQUuJjpQmeRQOfDBn7E9R1n03eeDsGTOdbRCmca3FvmrOK8rW
+TIFEdlJ74qGEzmgWQkO33aoMbakW9lN+sI884gJ71m2g+MOHHZwPeanJqgRF/fPajjxZtj8IGKn
t4PSXqwE/2WN6omCzi6julVK7TMqx4ug6zmXRCLOIBiqteFXCpoOKX7fIz5ipqlOeo6F+tB0qbhX
Eqa8FXlG93VwloxFiJdbF43TgE0qS6//lqmEuLhLOeann1eFVPL8vAG5RG6quN9W4EH77BYcV3U3
YOVcHtv6sc3keD8yEOqsBhZ6wZR8XJCMAC9L+CLhs6gIWSEhh9iDurcgO3STO2E1lQ56QyO7HdSJ
BLD1Zs6Ch2bEx5+XZyscDVT/3JRUiz08ZtNeK2GNbcsKCAyHhZQ1Cqb/b1m/MJAAaaodalL0StsI
7vL1BhyFU1n1fWeCa8o6uDgTY5j7Zb2JM7062rM1u9tDziD6fQKNAsNQ+2/Rz/LWlK+x0ek32yJb
1BpcsmkhLrQtd9uy7UbXAo02EczG7Sn/tQJinj63/z54W2xoJf3duSxO2wdvy4JodE2n0/1ubuhY
r19yWxmnSnE2TACE6yKDsvqtZQl/DKPkoax2JYbg+05V4wd65n+nuA5Oo6pfAZFnl4mwqvvtxl5g
/YO1MvY/y7J5KAhxg8yfKiIRWBoDnczr/iY1UuOeYr/x77V9bO6WMiD9KOpaUrRsJm1BRsbQYlT2
4d9jEpLqfVNm0kPny/qoMrTzOnhOWvtucRgdDEtNr6ju5b3jpOLOiM/h+kCPk//cTEbz3lO1vJll
tk4L8fuQ/ocw4+d5UwrlKFs49W5vZCmlSXZFfE/gXX9blbP/b49aqjhEa9y5UJHbu7LJwwdJkexB
S8rHKgin8/a07YYhmeYSC1Qdt4fbc1Uo675RoxzfXrUtw1GRYUlIr8zhJs9RQuc+K3TnHi73cqPr
/UcYNFBC1uWalQ8kSSVukNg4/7enQcA80bmPrtszGPndK7Gqn+OF/a+c4+4oQse8xyxq3ZMgVu/U
yCbLYFqs+22F2gH3VCqaM9vDbQXAFHlbZwwYSd4QkGOjjlayrntDzPk3HYzLz3MjaqeEmbXWIdPq
ZG/PKCbAWUYPFW4In3iWdKdbkNE8q6uDve7okMPhtzyAeo4fZNfiDdVT6gcT9VBbzwgVWrNMthvG
LgtpWaR5asvEaKMKicMThIUEK6kvADz8n3vrQ/h6r0VHlh/ZGg76uzVaJSAc+ma7R1xzTv/6pltd
Qv0qYdzubTfjJpRcb5jUIpzcFoKu7Q+ORsd7SgC+lPNT9E94teq8FYbdzZuiLZRZOmaxq/Hh54Yx
MlaH7XG+uR4Gmb/K1XjUr06aZv0KZBPhPDI3/5FRA3aDBklRAO7uzXaj1d20EHDUrPyN/72rZc5X
nGowMNoC7OO2ehgWHKLb3QTsDMj/NKHNATifph2UvX9bzJ6JIEnhjCS2SQtx24r/VgN7Oa9VmQPs
E+IOcJhhX5A7MesCi13/Z+7ldwAtIivrw0T8l2+ojyG5jjdlP7xZbNZzTBzYvlPlRzRLZzetqtqU
tymdM2ecfLf93p+tvd3b/gF6WNFOhmwrQUraWek1v0lDeewIarsx9bI6mUwS0jppXKH0h1Gazxm/
2jAmHPqYOhT+YXYBtWFMbgOkX4ThJw0m5tWUVqyKa2v9s7Z7OdCGXQ0WhOvuoN60kC3C2qTRpVeQ
+NJsuvzXhsGizHYznRaEoqV6QuQB9X4KbnVkfMk8EjvduJRjM920kTn+u9FlPN0E2rrl8vkjV7X6
BstvfeMUNdDx7W5hO4O62+5u0avbve0mtYIatZMDDWPVzpdrHEul1xh0GHT8nztW5VjFKc4BAawe
0fVnbjfbD/552Oc6ZBmV3Mxg9TAtq0Zx2xzl5jnd7nYLBa8it2b/55/Z9tOfh9s9Rx2Jt8LAy8m7
hBPIjb7K/n5ujF5Gh14a53TV3m/7wXYTrw9HWhz7JW4v26IqMAh3CG1GI1uswbAlGphi4P8dyvJX
prYN6aN6gQdsdY39u2v12nhKgXxhkmebrnyIWhJjsN1sD5MYCrEai78NQ8rxTDBk5y6tNZCKIpLp
bNmlrxPT1ZXT7IY50boR+dS+YtfMYjQlOFD7+Xay6UmtVrAu4xFyY0sC57DSz7TOd1o+4BtNr3lZ
Ry6MMhqlSxVdTLQw1zDoPfrtrTvO+W2ucokonNrwHSirZ6XuPE4ZFS10KotV3Z/ADaxT20V5wH2v
HZeRBCHTJpPWeu2arthLmjCo2PuBLJY23McdQZSycMWQ0x9BJuhzweWkkdxJTTW9WZ3FLhAdsTCD
tof9D55uedZldiqqivodkURxK9/rsSazcM724JfinYHRr+z6SxQ2isvFEWdyVJZ+iyEj6i+AX9GT
JLR0hULrNUwoquCl8oCyxfuxXjOiOx0VLiUKmtPeUmkj+cZ261cgKlqbWuMw/W0tNow9OESl8Ppl
cC7hnCZeTMBWUCQKXFMiSmOVcvWgAL7VE+j4hGbWw98kwJGtoKTypsWwDwGsG1F1x06L2Ahw6GJp
sqVlhFe8HSW6mPHFsdfSJUGQjMfab4tL93puUVXYMZZ5KtKDLmaMwAK9fz+KAyOKxaP/+MHgOdrZ
M/79SpgpbCJkOvbC2FPizbHBoyHf5IeHhTMfU/thAoF0pOOpXBDTkp5hk8CgFPzRFS5dPPN9CDDY
Dm2FrK1ewpzC9RSJv11AtkwzXdc9SEvM7ppFyx+DlV7RcqGsmWQLK7gttf6rzqEjaRyinjoOhDXN
I/3GyCIxR0mkT0H0UqYtCbgmPjEc3H5GOUGXmMKXVMk8s1uRIrCW3UnrXgOuFz6UV5dcZvJBc1o4
Np9l1k4ME2IZPFQ5M0Qv49rXYp+HbfAwQ1xfavt3lZGqFyrh5zyIfWczERzVwV8HgIOpR2e0cnvD
ib4FHFa3nMgmVqflzakpWFCAVMUfi4hEuEZ6fNJVKnlOojxAXLA9fc78IBqeZtXeE4SLfCRCiiWk
QreVGZJIv9Ja7fdLPfX+HGXVXtgvkSgK10jyYNdkBfWZodgbpigvS8Qbjh2VwVhV78Ip6UBTzqde
+WTmH3nObA27vnlsU6JaG/K6qOfvTKd6V7sBPAuAJFsn9LgbXlDk6sCOksgjxTN3GQ2q3gJ/1XUI
THW7ecrdxIqOhhSKO4DsMhP5AkislogkwXxljI9qxS8S0ldsiKGK2h9VPTRYN7+GzvAZhHUD1Kn8
Tpa3RUuBr2XRF+Lc3G+1ZyIUnwf0knRdoKWOZwdk6trb6Kbe9qm1TXNvUTJDBGwG2l/KNyBMzPdk
NG7LiaZ95lykxtNydbzqCqN/zunJbiB1uKvaS7D0BMgW84F4XpN02SI6zr9JzqZe/ZQW/YfaEyiv
dPO9TBj598uK6y0pBBKNTqNPcoYugEz2aIYBG4bsE15T9gDBks+BjeQ2FaHAQhenamKQFUm19roD
217xM4uCP5ECZ73aN7kRPJBt2O1o7STeVFvP5pT7etFzIhBgaLPsjYz7zFcdGt5t08Vu2+av6EUx
OXbMoac0Ji8J9abZECS85sSijJ52rchegPk/gE6z3fZ1MCHQ1XGK73482bH2XYr0O4+1r7bWCQts
IPMrzKGocB+KsZ/3dk6zIFbRstsZOqJoDt9UqqBTDuxvnMtHJalv67VQVcxrI/aP3lpEL4x84Qip
bDtIF+5ds5uEudqdq7shSty4NKmWrELdOpxOpcpFIUcjZALvg/XCWdMMvUQ9NXl8ZyHEcKusvM3T
8m+uW6e6Nj/bmInXJO8jO8t9qWRHhCrUg4KOvJYxwFdvjzcdaWYhqGq/RoG+6/UEIs84pL4pSKPX
RDe7wigmP9DFlw3ZKAoGhOixvpOESmmdZR7mqXki5o02dC4PVAEOxkIlMyqei0nZS1K993Zkoh9G
sxIb7GaifHOUMrkZvDCyV4bYr0GPoI1nL/PSZT78maeoWb7KyXzVyvlhMD0tN+u9GU7XBTRnakKe
a8mfVE3zWoKxtssWzmCp0VGT7SkNAmTa5mGMhW/HZN2/z3H14YTZk1n1l8lE06iML1GXHVs0OOnE
PpF07R4kG2ia4RIBDkTQBhityQw/rZiBi8bXG45PqPJGdqzbcqSIO8OMgw8NNIDsitD4mLvpg2zq
3LUy8dzagGy6WHtv8/RrBKen19M7/rI/yHbRxeqHZYhPvcyfZmzkXqaUv6oeeHkMh2lIUVSzPR4l
IWKHkjYAmj+d2lG7HGhAAlNrT2HfP5BpRIagTX187Kw/rWxBU3CFJWObqPdCgvwFoOwKORJ5qRRg
m7KL1hUPKWgeV11GYycd5zCZzuk9bwH0QRs6lZPRwdtPEcvPyCMicjRJYz8TilHe4htGwmeBTdc4
IquAyg5V4c74UvLukirjW8+XYur3GiPCgPSZvTiNOHPme0RcVrl9b7Hpw1uVZPrS0A5dMh6nMti3
x3Ys9i2bhZMEM396h5NLby9m/D+CAraq25gq1bEjT01pCRabnEtawvrs9ZR+SrEfY47e0Q7+ZBkR
yin6tGJqXs2+u2hOd9/bmUeew0PVhR9GzrwRCxnRDWP2buGph09aDh6tGVIeJNGfC/sGHQGw8QXD
hkYdGdFMO1tXEBj3B8k84+QwWy7zW6JHG8YBsUKtisOlfzU7ispLZk8uHJ67LJlat7YgAioSwZGe
h0+lmf2puqlx8y4b/drpSYzEdNhEymlQnF+WziByjiBnF+Fw1ltG2VUffPQdx93Sa3sTmLfVDled
6h3klNQHcWeKjG5oHYASRTsFcvcVBiFCp5ASmk7tsBl0NrLFZiTyZOGEruZ+r1kOhn/bdodkzP38
sc1hRA2pUPaaDrOhbeJfBMB3AWx7LnCMJB+cb2Xq+4sKiIzZmHG0g+5JyBnsptN/yA7S+CxidC/9
R9M6+3AAKdrGZBQ7qeNnlAgaGhwZwni/UAQHD4OwWiZeHVIR6BUlp2KdHvNlsE+ETL5aMfAeruD9
UH2rHWPjeeTwLOHrJPFFipKEuRGGYsLuUse/VE4/Pu4kVE3k9yxxfQnj8i8ho5Er1Z62kv4ctDZB
JcVvFXKdvTS4JFQSwYLYJp+zuPZhfTYZLIZdcTs4NA3JFwF1dcVA9MJY+8WmaeEZ4ZoVoU1fs8EM
ILWH6dZ2uNSYs5/a/ZowyNXcJEAqaeGo1q+pVnN0jJ7ZLMqdMeQTg/EsdaXNGMzM0G2E8d+BenZ3
NsqVkGVM8N6m8dkox52qGRMDK0IzYgu2g9nfi3GqTrFI7/WQATmZtIVmFAedylRdLyMD2mg4YNLW
WzP3KQg9m1H4G74V7NQUzV6k1hwB7DTiL0W/z7hMT4GpTyQDd3Qrb/MKjBmIe+lmqG2PixE2fgsR
0xkTL1mMa9M7aFP7P4a4IWr5EhPMWlCEBviI9i6tdlgZ75NByr1S1O9AFm76YoH4XK6I5o9aElw9
OSpm/TJ6rqTFSAgNlE2RwK2VkHFnGYOZRIJe2AdESwbRkNboJSbmHnPGFWJ8Jj0IyGGcyWw3tb3U
5ydNMS91whEYsYVTSagEXck/hhUMftZBHM53kWoeYnP6WKYblDPPGYpUl1yQeperbCeixG9xYiAb
WZivm3iVunktwRuvAjLfqm3zoIe8ae1ZqHuTwCPXMcSjLOV+AHC7nqRKFw4qVqgZAfVhpcuR/pFy
YhP6GXTg+xDpvzVTzPtAG4AlYyGFaMj0NMvA2zEiNBz2/lLgHWBgQmxihH+FMX4XRzCSUv2vbnaF
a06U+w2oSZw3KSEa4AU15SG2FQ2qnOWnpJy6wmEvsQztk4LLHzKUq/OQ0rXWaNzPRBWlmvoLYF/u
I5XBQKmrvpKWxvqCXUyN2Nc0Gvt2epAGXFp1mo6WOtiMA5LKAzXXQk/p3hK1BkfdnUXM3lY20m2z
6jnJCuxI5g1gTH8pGT+PnUOqL0UK18yiw0jiONTO5dZEwl7J71l1vqp8SXyEbBW7af9gFeO71Y5f
kESPyzx7pqZ+lFNsQEseQfRivgimxoBPMhYefRClko9Daj30rY0tI8mvg93TQKkVGtnOe2J0JNrn
+lPQ/eqlAqobhigJYiTuKFbgT1FxzQx5karJoRt25DnRx2gU665i1jGUxehHsXJP4MizNpCK6fTF
PozmX1FgDGgBrQcaKgS4JAHM5uXNdn7ZpkAkoq0svrybvK5LGGAzwARfF/qJVvozFFtizt2h6ek3
RAdRFdciewab59DsDI7sk15TRfpuSlRmYoPKU7W42AnN1D37pg0BdlL0Q7tANrjTozkprN1YK28i
y2i19NohmGDuTQFheBkYtNrqvXDovqIa6b2hnxhftEXGAGO0XINRJbOv8U5JT4ykDajDGSlVseOp
5WDyMeQhZI7wArS5Ra2rnm0n37MVvUX0Kee5zz0xwAZMHG0+WfNrKeNsF2iHTNKQLvCh4kENdyY5
MKXs39IiXCvUzPyDhH/NMRuPCwK9kkal0kpenTgkmEhnM32eJq7eBqne+2pkyDGYHW3ClvZwREi0
YzkwlL+rgIyMNKpuuzDa6wSJ7J15Olep9jsTGHajBPL7yhuquy8USc80xMu9QKPi1hzxO0dYzA0d
DqVxbG+Lee9AAZ5nyu3ouWo/SEPobCW2wBonQkZXK2nx/mUBtZA4/i6D7KJYAqh5UpEsFBi0nuL2
GAHYcBEtWW5Tat+jDnYqe1ZNqziEpfphqeJoLRP1Ewc1j159lyWoU3jd3/BmPhlRj/tai24XkMOQ
fdPUIw0WCsFy10REuN5PXE05FDEcFp9IYpB+D3/Jt7wNHCKWY85RKkHn+WC9OOp0nhtgJHDmyJLX
m7uhkZ8FfxZIlIc4dbSDWCOXo2q+ZIYC9T0u+n0cM09TGPtX1fjCMYoMBFH9ejo0d004H3gdXfA+
BHwbnYgVek5VTfgkYB1eMJIG7lgHqIe+nem1tvVXattPVt4z2kSYaiwozoiuxjpxzlKHaSqnqEBn
wMuxiciWWm/dIK95V0zto1bRUuVoJijY/irZeG4x6g8iSykZSv1toG+phuPgk/6z8lSc8BIZ8ilc
zKOaMUCXIaF8nJ0YAUDaYw5ra7Bb615HaAxJmILVvROFD9UfTrwBnZ8RZ+UUDQ+ZZKZmNvhpkpFY
FKm8RQ1BDbNWkgc1PgEgzfZouO4Ta7jQVsDoJ7JbmYWdzyTwMq7k1ll/VD/Dwv60+valVdgxU+OF
7ItHzSx8GZJTSAQwFHCCZOebtuFowdaFQvzY6spb3xm/hTVQV0bp1upk1yUKxZiE67+1xDqOieFU
97dpDQecEwAyuBXerL4H6+TVFuFlgVQIUvuSauZC4a79quppX1viJSOS2LUiffTGkoG3YqBmCNhb
GMX0RelgFZeKa8jspgy634XEQhH1C1BK5E9N/2hl8qznZutpomdMVSC/VwBUT4kQvlzzeXtH3WEF
J4o+Kb+iPDoCrrhp4mivpMZ3ZDfUqRq6gCSpEqUYH7S5uk1NAkWbOjtVA5GpvVLtUIV/pmqLXFQj
oduId0lK4znp0L8FBeBgY8dXOPfRnRUXiITHSyFU+E6mGrmYHoNR/xV0WCiC4O9SiCeNKKHJLKMn
kX7ATCyMRfNEqKDGGrXbGfaYr3fql9V3J82JH8uRzjoOwO8uWDd2lH3M6vCaFviqSVuAflXym+Px
dk7Ha5kgzwvCT4YQnwSrRq5VDnujmj/6avXlKVzIRe6gCFxK2OMaajvG5mulcjrQxYt8faY0q8Qa
AfAa1YTowzFIpEjb4pJnxCmVxq/cHiUddPG+hONFqUFIO8VV4xQuLfvQlaXt5SOQu6LbxWP8FmeN
9P7WRvVl6NnvoKrQWmrlQw6tsbNyTi5mQ9qS0YHHOy/FuAvIj0flhFdbrc74jB41MSBOx/mLy+I4
j2AJI7JBk0ShqNcXA3sjmvNF6r5CTxUGV4gXpBg9xeuWKSEpMU73S2idcVB+mrL+yJblboDzRVvN
vHKEvJoptDbR+05RosG0w4PWJJ419giOBWlRyXKLeekGau1yqA19Z4A34PqjkkeZebbG0TUsynAk
0wGKPjLwye6BrPOjKt35NVkUbyzqKa7OiI69uLjq2UsvU58A1fsm6t6igRb4ugsuMxFTCEuUfWiy
o+CfuF2y4EBF/C2wulsqt3cBoHxmCfjQslrdkUJ0zmT+2EXaez6ZkolexLAWP5XtQHmSHRfGIn7c
pAKhQlGG4nF1ZDb2SKj2W9UlX8x+n3CBdiew+WQqL4GP7+XNqC5NFbwzPECPETFECSjUXwSNnEYl
bKWfjXRn59oRlRFlvWTWGTLUIfmQ4lJalbhlrvk65dR2l97ak5dd+KVhjszpJ2efL6BoFpmlx6K5
FqWgQcAb7OxUfDHvdWe8EDIO7OO0CHyTOchKQrLCyQ5vhnhk0gg5gd6+8KrEILZ4Ng5zm6s3IqOD
VeNEoBNhMVGzIwV7hnqYZ6c+YY+L3WYmg2lS9fyXmFug8VbaHraH/5aBoU84Ltss8C0sHID4K41r
VUfYuJWXZBms6U/Tmy1jYNwEWJjWNHu1M59KC0s6JqcPkzqyKtGfWnovjvye/aIyUO1lQKUPiD1T
m5cla9rDwAi9GbmGDQ0FyLh7JF/4s++y1dnF1WcR40mqg3Owgr8WmZ3enKmf6Mi41rTI3RJFhuQc
Z++iB6ha6gztzVH9ExQ2Bw0j7DwIfuuJ7D1KRLYPNkA6OhBnpeA3mZyW7PomHtchWyTOkYWGL7C+
Ikf7Glrk2zMn4aAPTpCYAaRTseoc7dVJgX4b+2oW13r9uHjtwOgm8qkR8r1jv8DPA3tYkCyxFN4w
J5dFMX/l1V2VyMFNsvGxCOk+Z7Z9aipJSdO6SzXc5Jb93UwGEP+wvp+N7CFZWweOyCkbTs1ZKuHo
tY3OEeGQAo+r7IZ8jMKvw3qih9/5DK5HDmv9VAySQB2D2dtRDyMJbAJlh2JCJFCtCiZqqlsQGsNm
lxjVXZMMb1O+Bi1OyXAI9PzvGC/ttYO0EVLeVgxmynrocIGddfoDur5zIuUtnq2rE/7VWp2ebEMe
ms2Es4rtgtNj8piPL4EeQxeymaNFoR66WKzdqYPlMJWTZzsJc2fLGF16qockVtTX1OFsDTuW2S0l
liknH0qNz7Kn+mIO8pY59pOp5K9tbmc70cgYoUX4BmMEC7utHXAzKR5CD06Dq+jQInaIyiFFqt5b
y567QcOsrvEfa2u3dREEQxppeiDIlFdpZ51e2F6xzc8FJ38+UqoMBporIFSwuNNxH7uJOZwgd8ku
MttLTVPF0TQ8qRlAQEUH+TKUFbIqClZG9Z0mNeyXYjxmM3VmNTOckyZPXd717hzSmGoXik+WlX72
FPm42pTCLRA9tFkZncJkWAfQ2ruBxcWlWhmCO5maeyXPaaxoxu9ybT0FHzUVFk9NBWPX7tJSs0Qm
29yEWAN7BiMPgcleWZQUO3sF38lwO+Cv89CoVDunMKCkz7Q9zDWxpq+p+MVLP9IvY4eBjJAemghK
BcM7d2rS/qEmM91viTdagfxn6vLX0Ki9rKduM0HUUEfKmoylqlMy1BA/uCJEtQy8uo+Vazcq+5wx
pTtbOKfjhcRyqdw5ldQPUunrPYTI01InlmumxS7SCGxZQi4OYSjb80i9PbURuCfp9GIWiEyV7pmu
Gf9/sSD9oSIbxG1yk5WU1Zm3wqlNTKJXhj0sBigSdRFfOov+ad1QtK/0SWCKhQeZOflu6XQuxmP7
BqJnVxjr+LPEGrcMJyPlTJrF5UthLvrR0krUzLKcb2S79oQa5DTEb6Dhs9KGcW1GnjjejZ2M2C3E
KDFgtxQCOdCYZpnGS541uWepReCBXCnQcuJ6rRKPyLYCANR6SN5lEx+RzhzCetYYnpRyzVOoL4ZM
XjuTbRuonXlM4hQBE4c9Np+XxuQX1wYfiZ+ISkxoclqjJWPaw6vhGAiL0/wC6nM6h+WDQgmFPapw
A/6VXZS24L7bhuken61W856gkYGuM6Msi17PzrSr0kvC4SiZuBMvnBOx2sviQLNYhxGzd4ZrGRHe
glf2UzFl9yvXgt2QzK/6iOtysIbnNsDriQyoORQE0XCK7u6meOFJ4q8kJYiyTvi70s3et+z+JqSH
SuHQ0QCjhDNlc7P6ht/MJpqT+0HpBeHTNg6YwSZ2o8CYUFfoaTUqdBphIz0JmwV7shGAW+NAwvVf
XeXccbqZCu0EqKRcGFYY7HOyUr+n0PhUtL/DtHyDniHcAlC4Ud8vralAxgmoQwefwLd4tdTMvZLh
oKBlCL2mxWRC3UOMw+1Ij9kkxSeJhl0biXenkfauVxsC1+K0vNL5s3bZYpOOJ+np0PbyFJWRDvMc
zL2MWJnXHgD7SA8mRupz2T4lejDfmIFCb4OpjyyQ5FhhOe0FLHh0yI+dyJR9Y9/DuGBgqMwvw6Qe
l1ahKjw1z91AR8QcO08Li9abRkdloJgtfPvwGrXde2bSItP/akN8bzPbZxLMVXEYJqRGTAf6iQZ0
5AjG7McG3/hdSB6JKAmzJtzJH1vx3ZTDux6S65UF17RHWyn779GmoF8llOBRVz51FAXIe3Pg/hYm
xQ/9eQiYHibQG3YYdD7F6l6LrPk8WUQX5EnyIGQFPd+Y2eWWqnRLpCi+OjDns1YmflsVfxR9/N0N
CiMWczyqnHsOK3R7LLPfaDdIr4R+Sr+XmbFmNb/4RQl7VZRQfjGyQwQCF7Ghn4rkmCsEOjeBfl+3
TnJTtuzbeu2HbGR3rhzkgTTB1doxdlE3jreVvdNRz/r2JEnb6D/nubzjCpswCtZdWWGfa8oCHUi1
n5PVsNsx7yC0DYH8Un0nmKyYKiSPmuIEXlRTeo1KI+YehZMsLPu7wsSZK76otY8fIjzSfVVAO8nb
oaXNtkzFl2WtbBbJ1KhpEdYN/CuqshxCZ2nv4vXGoPqWo6S92RaZWU2UEZWHKjX5te0aQRNMxxz5
I5pcjXMpweq2cKD4N8PsVzXn4aBSn5I+TtgPlP+h7MyW21ayNf0qFfu6UQfz0HGqLjhTJCVSo+Ub
hGzLmIfEDDx9f0h5W7Z29T7dEQoEc0CSAolE5lr/8FQjL7HSdN1ZBsbOtW1rZU7eUxCFJiw3YtpF
nfXrymcjk/XwIOJFNRRiL4b6vnPKaavHRrTuqvR6ADJG7pjsnFGlYsvNg7Gx2yboCA/kasnEsYRj
joWlj0wF0eG1UdXtdVe6t2nOBc2ndJGVWnXdeE2Jh/fG5aHvlmiyNKQ3UB27qfyRID9hxiYcvvSt
hoq4Q1o+brVHwwZZWNafS4GSC4wulkLZ2qucm4yM2KqczHrJonXtQx3sSLGimTMbbfSvcTWufLtr
sC+8Sqp22CD8DXLRv/am4BTY7FXYlm0SvQyXvZIQj9H6Kw3/ARY5wytTLuJRjnvWjOoi2oQwjB08
piP5T5PnUoCCdKWM3wf8g2Pf0K4jy+hWTZ4FGyXFGUFo7nfHAqOZNY9D0/kLExnkpTOqS6cemZ+N
6Zs5uLvKwCY7/u7Y/ECnLP0qBri1qtOw9lMwMcrH4NAb5UOVAKZo+HHp9T08joNXgfAJ/HDtRxUq
Hq2+cDzz68w4YSGOOknt6cbS152jDvI6Jf+y7gJ77wH5uYKo+KDNNuNBqZBtL7gAjvmtTiFbwiMq
CL5uBt9F1CZO7z2bPLXu4FGEFsiVXYw3nUH2wDL95/AMAoVZZen307rVge531Wlsk3QLLGM/dv4N
diFQX4hFJNoAVMdhzGAcn7Lceq2m4WSa7Q2rVGSLw0Pi04NfpwIgqN4kZsuve16dkUe5sePQZDlb
Z0ROjJ2wmr024IOeDXfKOGmnFiyQDg54U0S7rGKJ23jGq54Y7SK36yelaCbiXAkPA66bDjNTAHqq
3PDQkEsj5vaim01z1DCLjUN33ChN463qqVh6ZsivJbqkKDMsA+b6otoiq7QHM8mjPFF1+P3l59TG
TswfDBynldfAal8SM/nSVOHEr1/f9oLvxYwwL8RvfWNP9efAIAgZxzOdPiaDZuDxpBdusDSRKCPC
QMbW4jJ3VbcB+MQMexU38QPf/63zpSorbxUQLyBMS9C/9tSF0rOtsoLXoR5ua915LdPmyR3rO7IQ
/lKPFXTyHYyzPBSlhM92wNRm9A55VAXXYNsEko3lgbtos0mw5VfJOju+cUAo7Yvm9+5S5ODE5mxW
3kDPZ6eWrrDd2XeDjfjD1WiMW4c7KA+KbcbE7dvKJ6ONviNulhN5FsO2UIG1QX8Pq9fcqZ/wmSIa
nRc3wtxoPk9O5nTUlb1dZnaoH+df9MQFmz6sWzcCUqeaJb4M8E7L2X5GGQHY+do3R38loemuw8k7
DUDSVrmGNALQ60ioYHq98GqwJm0RR+GpLBRcK43saMNWS3KRbZvRUtfA5ixWF/2yze2t1g8BamOl
wIJF3OoMjMIat39iXlVsSgMYnbg7hhCvPdEww2/HMn4NCzGLTjV7I1f4v3HlNG2iOCxv2YTNHmhj
/6hNoXcgsrEcarzHXSvS1oOT34dldTZajCCQqeZjRKs+A+vqEi2H722d7IStkCBdvoxGFeMqIzmi
qXcB/o3o31CSsRpIYgyYO4Gc2opGKdd9edNMqnbIs27T50qwEgmLsrLeFbnGupWYcJRHfHtDvnbD
6RRlTEB+KPK1WjZXgYtxe6BiuwDiSPOUeu2lCnTl7lM6VOuqq1kCNMFZ0Vj093nxLSChJ2LMKL1A
iVbKqL/Yjbgx1WaXeem4bjTWu2mT2MSDDMhCKYosfn9uAuNLaR4Cg1kTn0CHdNh3D4xDYVrQ3Dvv
FY+UF4JfpnAfyaBsB2zg4LQcDDalYcAyYgj0GwgrN2Gv3kR9C9pD25dBmm00wgN2Zp8H3ZuhPCxH
S4GR4gjWtaz0p3qI7kFYshxFh8pqOogauX2dT8adb8S3JnPKxnXabVJNW6/Urnye5JBFl21Bggxr
ynUcE43EsTOOqoUuBmMFjJKSG7DYKcHF1BlRc7jcURFux07bOE3DqoRgo4dnwaJU0qM5VN/8uPuW
1OQq4mmhidtUtC03DZQ/v/ikh/a3aLBe265Ar19fGWpabhG/J182Iqwg2LXb4RdCsiTsy7wieKbc
GMV0H1rOY+wMO1U39iJkqao0+hH5HegeJhidlgeiVbvt4vhdM5W1UEseGEhDdJ65sQRPWLX/UuXI
BiZfTMPEhy3ZE9S92A6RuLQpnibfW1XjZG7DRnvw8GEVwnsO2xkRH4VHpQdIAdAOF4hsOFoZvqeF
ToA7cx9UVNxav7hB8KgDedXdiY5YTBNAhi0c+wRxDEM7v7zNIDIsvGk85q23iiYLFyW6kDE5Guik
kGZ1N5Zb3RpW9lLVeJUpqoPWPoA0tbv3TMLLhgetwHLv+kZjwWatmHLJQKORAAzXfEgw6IRugryY
ZVQvudquFFCqAtfQIdJvbM3BMxTdwJiYe1v6u/mRR17gacoTa2GGOdx0qD6+sC7CqK+tanCX5BrZ
dmNat1CEcU5bu17nYHp6F+Tj0Bz0lmxwQDqlUr6i5IDVI7HVRV+hIAkuVXf4anvy5WmqsS919oTg
mRsjreS5Nm1brX3MVEJgqCLNjPStArG79mwWJSwUe9gqcxoQPakI2Qk1GAkOsPr168/C1TZtZR5b
x0EPpcQZMmHORtDCKQhots2pL83mpBVReyIAMZHW65Ud8JF+USvlsM9qs7yNTSW5ZVs9v5YVRQ3/
EZ0iHpu2jxakHwbasrLUevujmY7K0K2xNRQ3sgo4AHkIy3x+HyTug5h53B3W1lSXt8RhxC1wsbtS
RbxDVhnYu14LT929dZh7pRiYbvi04ep9IALpsPR7XdnLfoCth8sgsK+fR5UHuCW7EEIlaWs+mayr
7bpZgrCzkHH5sy6N3KWGqM+N7IF21wjaJSagbSX9jTl0Pw7s7S6umfdXH+pN1gZI6fQktP7srwkb
FQvzSJ5Uv36vTrFWuw5AGMlBZX1ajFhPhdaZvcim1IV/jvH0vBc+wKmi7JsrWbS9Ipk94KZ1NMTt
vVcF6UEXxBLzoG95cjTuBQ+EZQr9plnmznDqVSZfeepYefUyAKy3l8U49eItxAZz9TZw4PdHvAoJ
ms1vW6WoziXaW1f5Vq5XPpF1MU/ynfoIy8bJdwMCEnTvW5Ht2E4rS1mMYJ6eek9/yITC51DVG0No
9Z0cR+NMQhmVOMqBrBxQn8g9fyNbm9hajmB6YdWkxUUerFRUm6Ti1kIqKwyXrV2gddFn9VI2g2gu
LrxhtKvwYGYWn/tk0RSCuiKp9T5OUo8D+4F8S5BC3zSNEd0QYg83RT+kZ1LwM3KgLC9I1DmrIoi6
2wRJzVWNqsLdWAl76cO+uWftVS2D3k4fG6Jv3HdW/xRO6Nk5qeV8ygcrX6RKW3w2q/IVU1noklX+
5HZx9nUoc2iDsfEtnwCyp27xvRlYUWTkVMhwFMtOLZk4JvXsD6xoFtWRaBWQ3AwVGtOOgR9gTcxy
p6P3VGxDciGvJCIORjOJb2nlXBwQ/l+iPn5287B6UdkTsHqrvWed3O0iidNxE5UB1iieJi6YyaOr
mTpMQbPhsqwLkhJK5aSw+OmEuMgGLdAcJgm/XMuibKgigkNxkCosdxjqrV8ZDGsbiNlKFpt5gMLR
3XU3uCjq/XwPvJ4L4NPk0axeFOFyqhx1oxgaKsRzHzm+R05wOwire/uosiGv/Xab1+S0ZBc5/qCo
4Py7kHx/IcCzwUjfTV2CXSQp0BvcgrJdK6wYS9AyPHGbKetGGeI7RAyiZaVZzecsVa51q+wDcsSX
yfXD7yKzXgB4e0+9rbtYIDfQZnsnJariiYOSF8bB0Xt3w+a14/7PdPLiRvep97tPVoGUS2itYQ/w
BU3JdMmd0n4ebL1YBkE/3XpaVGw8O0NuJ6u7K9D97hbXZv8GW9N6ZYhEfQRRGCOYFJ6Fmtzmk65f
G2WG0IJh96QmyAW2SSiu+eGQKAqK5Dph67Q10Fo4JYmZbluBSkqak+DKkn48JZbRbI0cVEFukvxv
TS07ae2ob1G2CU6ap9tbbhTnmCQQAQomXO6yqxzQybaE2r8zrDi8sBphSac59tcgvUJXwv7WsA9f
1E0w3squkTUpRGX+7Dp09YeuBjTnWxWP723XWMy+bXIHeio+4n227X20TVFbJpwh6wh4bjtR9uG6
xy50VVYqWT+/v2R6jbNy7E9rPZr6izxgL+ssDeQkNrKozf20DiZuYJTWtmRqw7g7JpaNqk+w1yMx
vJ0XxgSVXd2vrkiCf5tw80Ooikg/WP9zU3rI3sBTYjfo7gpcVMBY9pCB4SVcDFSFV4B2hrWs6wvX
v7C6B6OP4iY5IfrJOqc3Vv2IPJMs9aGfXSNRtpMlORD8NG8X454HnJkx5MEyLR/jZu6h9zrwnBWp
XFvftz/7kf9Y6Ujb3ciq0nNzJN2qXVFhoT6kabNS9R50BQGUZqPEJt8ddpDhGjYifExlSohl6fWN
w2MBIMBcSWwyWb6Va1EhwEcc962nLCKcT6hpPrwPIRsKK2hubFLqaE67yMD09Y3mj+pOBu5zJeVD
8MP8v1QGlq3uFI0QvzxRdpQH2QAPlXTwfPI0lcDHE8/eB/MGVISVcd0R/7kJMgGsBdXAz0QNa5I8
VnHWS4QqrAk+TtGScDSc/DXXC+8SBRBvPEE8XdZnjneH3Id6583LXSGgxShhS/+8OBQlqlDWiNu0
P+ZiLevbkB1R35ZPZHEcxIkG7FVjUpeZheWsFvbKoXb4NS3ky2bEuTQfOqTMLeUgq6o4oVWW317K
2vf2zoO4lmbK9w/1svihztJdbZ+JZN27xFDxvRoPoT7+OKhqfYla/tfJBC+ehY71SYshH6hlUn4m
affNMkv7RXHyx0bTmr1pG+bW1eJw7WUGqh9owD+ahUb6DIZHrrvMp4GGLlOVRk84XmJqzIQJKkNZ
18Z4cFHZ8sfYWIEKZ/7Lh+tRiOx1LBH1bGv9U2DVKgjSwmXH3itX/dNO1zpkRVVS9wu1N4Kdn+Vs
rRuoXa6evZSe9ow/uXKLYHZxyHVkBiNnApAwtBuRlelTp5JEG5VU2yhQuD7b/pIBsnX71FVBeaWJ
Kt2oEMT2RRtkj+447glG5i9abxSwnnz/kIVdfOubwXf5dpPu8g2Kobhxiqy79gOyDMN8wvw5QFCS
04rBBuZ2YG6Rk/wSI0l6kgcjH9qTMFvgtZaLxIHCLl0AkDwZemQOC9kHLuf8Epg2HDjz8KP4cwjZ
PSvLpyxLi9370KkBLNhUumbdCqgBwzDt0W3xrmUpTyCgOR2y97IYV6BYgKfue7e+dkgINvuaCAjo
MDVaFkKpnsaOvGqcm+LZmchbR0NavxRp9gTMo/+KRfOpZT36Wnc2lKw8wMG+mBaFC01gobCRn8PR
XgC/JRtAyLiBOdPtM3jiDTzlWVyucAQKc7pWLiKspbey+N6QpEqGDzI4y45w9030qHTYiBsIUh9d
OxTepi6B+PaDXe9Do72SJXmQXay5nyyKmV1k9gHxssa5RIOq7HMXXlcGS51deoeIgg75ahXNzbJP
pfjqMk2JiVaWRR8eq1/Z0itXb6foWrqs9MC6eevM93St4SxhVZZzgTDEID/f4+383s8qflm8Rw2k
4DCUTb9ZNuCwb4Mky2/9ecsRqRVYnZ91bt02q4QQGNAdJOFgrujnSnXdo9Dj6giX5Yk9sXWvQqtC
b8w+l7WDpGwMntzhh3iUjRaq9itwIOVOLcEJNp1RbnMHvGvaGMFD5BfOuuwQR9DjAR4V9E7Mczqo
bkNm308pKBuvCJTXDfk1/zXvWJIaVWPdZ4y1BiCbHAfLCFdlnEIgAilwRzRzPTDW2bAM626qfAKn
js4OE5Ide3NE3Q2ziRey1THIdI6N4x9JzyMwGkXpdVnb1bUDYo0UehV9EU52VeWx9VgZpQOnIkAO
ZMqip1IhgDB3cH4/k1xqTVDdDb+AF3k702bGWpZjrZ/JLRFxd0R636cwlBDwjC6x76MbpTUFKZLU
2fajrR9inhHAYbKWjHZcHJnfmu2Yqc61yfVZO0liXIoU+7tIVZz7YZYsQo93IYTpbuvWn8ZFNnsw
tM6onUh1pgQuUd2aq3IQ/KdyPrz1ayqzwNtC+XGGbGnGEYfk3vSxIITcTo57DSKxvbWNNrwrbTQr
IoTe1rIoD3QwHbu9ZWU/s4AQHnrvIOvooJmEA4mA9Hvfa02cabvgYOdpderDPlsnWdo86lH8VX7V
mvE9svrwW8xvlWD6iNHFfI6LVNHBnM9JHWIKVWzWj5Mxpw96/9XM387JvVRb6G724xxhg0tJ0vwA
pco7aM3oHUh5kt/qdRISIs6DTcKzocINm6ZcNn18ySLYWClttEkHkbWYFJjw+HDVXdT896g846M+
BogwLCzV5ZjPFe+HJo0wAAb1ej9BpF23A47rdTQYxyLXk3VkxcoTJPmbnl/hNyvqzmbdG0/wFnLS
4vVfuvpZeyOXrmY4nEsv+tH1w6jmpOKxXoiEMOKLXuXGg+pX5X3Q/VKIuhets/W3Fs37peXjOaVX
9tu68gGhTKLDWbxWB56xMP5JiKrmWr5MNAQBovlQejEKk+6Nim7XoUrm/Zp8maNBq+Cp+nutLKMM
X11NBiFrb1Sucis4QBkxtymp4iuy8sqVrIf4TvBUVmrZ4KKLPPcm6eflC9mrtbXW2skOtayVL+VB
uBa5MqeNFyXKGT/6y5ZRCz63XhUeRub5c8CtsUsHAnNaJvKzn2v5Wb5iFfrYkEy9eq8f/EDbuQaJ
e3nq731Bm/7o26Ddu0DjoEV22A1O8mAh9MnvKDPXjsjQLmlauN/y5XufeiTd8bGPbLZVC7GWDmOZ
CJhhcK8g/n7I80YlPj2/1BUQX/KVPNQBzy7gSeHiva7T3VGc3suJPSWbOEPHTJ4MxRGlpg/jEK4k
SVPXNtOVS47slzFYODnLfBxU8DUlXC3k+jovOiNkkJ8DNczPIh0dOOK+sfJGPfu1Ydd0CPi915aG
4azItBoreaI8IK2cn+tdNfeUFXUPPsxmybGFp5HhNPM0kW48YYYgFrIIlanY1gZKS7Kom1BGFbia
R1mM7GjFA1K/Lz1dPyeZeS+r+wjt1sbEQy4e8/Gp1kj1soVw9rJVsdQbnDSnC0bZ5l2dT29De6nZ
Hvq4LdFT4iQyHuMaXSH2o/PH0lLUBAtLMa57fJWedB9nkr9+WnP+tCzDwg2ZpOHp/dPKIRM+bVYj
0Cxg6W+lEnrG42LTFAG46Fks/U0dfdZTfy+KOoSJ5gGhka2yYRpSZnZZTtX8OdXSfCdLYyYOTJVQ
fFJt7cWsdaEFRtEZbbdhVRPPXg+1MwJlCrOlj1DBdcFSCOsk3yL9UCGfJXu/negYIdhp4c6+HtHZ
UuroDN4sYGvRXxL8L44IyB9aZXCfVJ23H70B1pHnnUWXPNRzde7Bs6kS0ulNm7hPQ2PESwLx0VG2
NnaMJ8aYPAYa6OnGxGJn6BX3qYI0tsmreNjIs3S9JxzZxvG1p6Te4xQf5Vu6SqceUXolAzi/lR/H
JHKrXNnK4piMzxO+s2hY1eV9Hfhr+ZZeQ25Mm3C+brtUfzRhjSWRe2pSg4yHqkIuxsjqhFO2c+qF
Re4l1mwfXKh5N46pidzQz+ZBAcPwfso0TSOTKBL7Fo9Ww4J1EnZ3Qdh2dxgtETpMAYf6AUUkbzCQ
6ceX9x5a6z/0sZGeZH9cT+qt0UG0lMVqHnDO4s5jyXP6KrOWaIp4W8+wtk07VjdDDt+eBQBQ+0rh
blURyWwNO/gWXtqwK77h4ZSBEwxmrwETtu3UuBD9+/jBsusvnqHk3xJfB/5ii0+Gbol1gzLhkWik
fSonTeCB5DmfY0WsZFfhkufTe9W9nVK84UY14kliVf3tVHrdQr6fDUkx7Wzx4pdAFRUxsBhTEutQ
Q6pcF5HtPgEcOMmuTaw/d64KB1G3NT4UER35PxR+L5YO+6g//4eEPdTb/1BkrKnk/1DBGnqIcvEF
+G638UViblI1mXaAA7KVjrDHgyx2VZKv9FDVH8ym/tE6eYHxS1FNdLEjaZRtYDuTJzGU+FHFJ32l
jmp1DRi+3wstqXfIJqMjqkTpykE379M4dk9AoM3vbn2oU2V6bQTTBCLkMYRyzp48v7quiWcWLYIL
vZG/9JkIt+hlZcjfpX15JDKHZdT86kOxReQZm2GzWbIPoLcQ/Qg7Ahtov8ns61Qz1v6gREfSRu4y
Je66lvXC1cECQXTOj4ZVrIumxzIiaDnD8CKMX7zBfRug3xuOiauWNtvrOY56NE2woHNJxAEonqIa
3xq7KtTWVdWhSDA3yC6y1ev04kACARX9mAQVSmCbtAqsk0l882TPB1kM094+TJhLypKslz20jPwR
SR8HZeo8hvo+n9sXeByFVrYJcb1ZSgF2mK4PJUL/d1EAYLLWwFlIIXRnqh9sz03uSKeHb/Vl6ixb
Ta8/o7YB27z7hto4zzDgL5egNP1dgHTQ1g3T/C7pSXI0itp9M3p1iQB0+6Ki2rRCxlG7RjoVB7Q2
jTaDUOrHStUegirpkdTBKGvMvScrxkMl1pzk2JaixwPEGFHtH4MzewzI2HlwgVbeHw29sS/WfDB1
cItWcRnjyJ4VxdoTEMwD/D+wlpWZVHt9Ylnx3r+t62ijNmzZZJ08rQtB4Y9Rm21lUTaoUfWKbL11
9d7NAUnl1EV2A3nTvqTCr2/cTlm+d0BZhqVZPH59H6Y2HLFtJkh98iTZ0LbRsErS0IdywUCyTmvy
AbPrKNvLYlf49iaPStAQKt44XmA9uWzpDr0HCEAW63EM1yjVqDtZdJLioSHddYZM5d/BUN/UTWs9
lWMAgc271YbYPJG6QII/UL8Dw1K3cVWypZF18hBFeX2EcwVtmb7qVBgbf6rKfdPlz2CBoZ57vr7S
VDe+7cfcOpv6l5bYAsQZ7Cr2yJhBeZ0bi6pIblUzUlcq2aG1rHtr8MtnY9S1gywhpWidvfyL7C5r
IktT9yxafx0nTgsVVESjrCun6yCSNvVzAIfqbQw2F8C1xfQM+cVdVh6Z6ZjUvzZPQBF6r3fvJd9/
K8m5akDl4r2t+6308zw5yf3sKc8j59Tf6T256nkC/Nnz7f3mtllw5z+c5w0B6Meg3wf9mJxgNiYn
K/Fv22zsdsixJKf3evnqrU4MJMx6kA10f6/OK2b6hSzXU/c1DQDm489w8jOrOMlX8lCLEU0VPW0x
EPuzwdfUaPilbDrRrlCD7Cru8aF8G+Z9hK5WxrUWz9p98/jyIMdiUdAt/vjHf/37v78O/zt4Lc5F
OgZF/g/YiucCPa36X3/Y2h//KN+q99/+9YcDutGzPdPVDVWFRGppNu1fX26jPKC39r9ytQn9eCi9
r2qsW/bnwR/gK8xbr25ViUZ9sMB1P4wQ0HgtN2vExbzhRrcTmOJAL579eckczsvobF5QQzO79wj9
XSVyrZ3rXccDBnit7CIPbibcZV6B9xULJeo9FiqYBKSbIE7M62qyjLdDNmnXJlPrFblhrjVqSeY1
qPxyq2hBu3jvJxvIuWGgWURIJpcRQVEr34nc7U9Wng0n+cr4+WrugXJKzjIO3GnI1uTk69q+idri
UkZAaX1z/KXk5ereCr1x8/dX3vI+XnnHNGzbdD3LcB3dcN3fr3xkjeD4gsj5VmHjerL1rLjuWzW9
xt1ifg17uya/MdeItTXiTAZsY0A6ZD78qI4rD9lAUfsnheTmKjNVC8Gbob54kVMhoUDd4NsWcFK1
C2H1/Vku2+qrSKsW95nwUQDXv4nIhj+q+mOaNO2DAWnqNgHLLWvdtolPmg/FUBZTjaTKYCiI58/n
WHAP1kFaV5D3W+sRrEW6nJw8PcjWvEh+GX8ofxlfMdR931YQLX0N11PfbxDrqLsT0ee/v9Ce8ZcL
bWsqv3PHdDUoX6b5+4Vu3dxlwRrkr0REevRiuH7yCgeZx0W1kLKA2IdanrzG7819gSxqnedXb/3C
uoUpjI7oVWhO1ZGwDnzYhB9cZo8tpplzZefO+GH50vfN+aWj/+hVWvZrJ1h3iaD09mhWGevObaaX
plmMNfHwCYOYjZrp7b7NTPfe8rWzbM/Y5RAx10uYnL59XSFvvKw7d3rx6+R+IMZ8zxzwYcAU+MGt
6hkADZdDim7pZA3nznHCY9uXJ1lCJHA8/6jvzvg8o8DXlbm/6AyUH4G5GCvffO/CqY2Zv52qK2a1
mlif7IoYlEeIdAgS9tFwq/rifhw0DYO3jliS28z/S6B8cpz12Frqs4r6/w6wkP1WtMfoOofDeme4
mARFhZVhmMrZ/2nU+fTKQAtB/jT+67fpr5bT4deiHKsoCJsPxX/fFxl//z2f87PP72f8+xR9rYoa
kMDf9tq+Ftcv2Wv9sdNvI/PuPz7d6qV5+a2wzpuoGS/tazXevtZt2vw5jc89/18b//EqR7kfy9d/
/fG1aEmLMho6LfkfP5rmaV/TmGx+Pibm8X80zv/Av/7YNy/p+Jf+ry91w6nuPy3VdgEluTwxYIBx
t/Wvc4v9T1tjNvNsgtOayffIfZYjfBb+6w/T+afqWbrq6JppWJZpMxfWcHRoMqx/mq6BtputAjYz
0Ov448//+8fj6+0L+8+Ps/n/+PVxpmq8u21a3ORws3XHnB93vzzO+BGJqfFIJ7OK8vCveSY15iNV
0Q8LFTrIApmFY+UY9yjakYstYGchAZra9tZpzSe2bEu9ZTFhTtupD15rgcLILxfyPzxvP35AXYXw
Ybo8cFXS/qb9cTICh6V7amSMgKtnnQRTj3dO7sK3UrX0ihf6stBhuC6UEUSHX1+FRfwVBYr2LhIZ
LM8oQbkIBNgK0y/zKjOR1woYZE+y4/vff1Lrw7TJB1QdIkysCSAF6nznv19KNtx8gxbp38kbyuci
cJ6nEJuWwmYvH1bIU8VBdRlLZVoVjWsDUVTZDBOrQe4M+J4bFPoOGZpoPbXmnq8lvyAktzP7KV0X
LSTwKuiBiT9jvahfHNuqbxuDIHBpWAetBcSzjDMCiI03fkEeDi1Q2KC1CEFS+CE8XmxtwarXn1TT
tu8HEePjrCYnxxzdg9/aykYYIGOBGiDl7yhE/PFEW6ldWlzVg/MdLc72bKVdRjgcUyvYIFN/pxAk
Q+xi2uDMWF0Iebbrv7+e88//15/mfD091+CBz53DcuvjNz8peqk1fQVbuFSQG49dUOuo/3iFgped
66BO53v7GB1vRCK1Y1RZ92OYx7tYI5Pmx/Z4gbr16X/4TH/9jjXDUA3DtU3VmG+d379joMlaF6FM
vDCEOZz7ShmO+TQ9lsPUXPeNqpzIAwV4Hdx2SfkdZgvusWmHhm6hPhVkwP+Hxaj+4e7lEplMTZ5j
kZ5GeNK0fv84VR7VbZfFUFEbdA6cJgxPmR33m15D5EhtiudmMKez0WSoPSAXh3a5mTXbCN/y/eCL
8plkunYwkli7yhJrX/DQcPve+4TYQr3o2gKnc9M+4PGGNEuAkQ46Orh16Um4bzuzWEMxBCJa1ukh
N+DD/H9falebF3rcVA4TkPPhUuei0hMxqO2C9PGj6VY6UkJjuwBU9aWY1OVgDN0uz9rxwfWRN1GS
A94nOogkdJazAr7H338c5y8/RlczVYd1v6ujfOzOP9Zf5klv9G2MqDTe38t46qMisNbnnMKYqNnZ
1Ih5zzunv3/Pv8x9mu7wCABbO98BHl/07286dhOADgNorFPkDwpJzVNhiGAJcZpbsRnbiW/RbPYo
5bEO8fPurp0Im2a6EW0i1ADSIDummudchKl90rXQ34faBGrPhub5959Unz/JL7sinU+qc0PoBs8m
0zG8+fL9cnnyUYvgMViAeC3jKUgIMgn4+SdN657rXIMNoZZKvRV9SbytSODieP4tfED/Km7bZ0VF
ayyvzf7QTvqT6yf0t1JgpInLHQVa9Eoa+alZdet27cAUj5ZH4yU3Qzk8eoMKwjkDlYjSVfE0mnBU
//6fs82PX77GvWXZjm5aPCbnh/bv/13U69GQGLC+0irxsAshr9sY1RlpXuXQ4Ou8EKNz72d6flcj
YnF0FR/94bx8VcdMv8xtQxkVd0GuK4fCKdB7MyJl3YcwO+uqEWfVH1cSO5EU9iswuPjodPizoZVB
VqLqrpSocy+tVbnoChWffK/Id4odf+79Ho6b6yCVOxz8VB0ePFXLN/ERuHe9RgXb25ktmse2PgVL
H6b9lXCc/C7zjWt/TJ1d7evFBsEunpvAm3ehKp7lkwsGyEAa5oRUeHEsQAgS1gNt27XY4GUW8Dxi
FmlfAwo1wlMx51DlHFf5CIDmEwifWuuTXVn33ZVr9zyZyqJdeHpYvmX069G9d5XcI0qLVJYnPONJ
VcUajS34z6Jobpk1p5vYL/cDCDNA87G3Yib4P4Sd13LkSJZtvwhmUA6Hv4bWQQaZFPkCS1XQWuPr
ZwGsOz232qz7JYzMrCySQQB+xN5r57clKVKycLVj8jyGrps1eLXc+tFQwYVBtVYT5nP1s3YGTPcK
NU8XYWpHsd+E95aT+6jNO7vCRPHYIDPReSDCiwRmWiVo+izPPuLgCratY0e3rgvJ0gOLvesYKtyG
+QWwKKSouH5tTImV13P0y+jDjtnhUShmkKl5sGETrkED9+diND80x2KBB2X9jG9D3+FtTpi6VOq+
vJSYYbaaR0EzlHBrIwUyu8j0PxRlrE1/+/GcqtkAXFG6e04dxFplPMvoccWtu9LN3syqvdetrx9d
kyeAKUzrGnhs2XHGbOLG/pN3VvmJhjcCa9ZAvMM+zT5EO/tFMvH75qN8rNeAc1EzR5+s4dLX2uzb
7dcDRhgp1OG5Mc5GWbJaqoFqCHMTgmH98N1gQPZbTeh1G8hsBhT6uMjMUxMq6yg7s8dMgntIG5Pf
VWZXz25ByAhkMJBIwUuS2+ldadXB8yzGnmX3iaGcoC6FBstncXGOIDBeSLn7WeSW8ztF8pbE2nW5
EVzh+o+asOY8j8+1nkz7gUt4du5s9KUQYlgk75ovxc7EGX3IO+Nb5At2AYOfrXPHTbci0neB7xFS
7cHw4nHVn+LcA/beU1W4Tc59qfCYlHpIcKZrXqSO9DCzM1IkK7fCgEDeCsUqT7W5hlv+aSkt+ay5
nnUw/MA5liAZz5pTvIWqY1lFMwsx13NwlE0fPnRZkhOabj8kXL6hHvqniU3T1mJ4yn8mPwt9FGfU
lbnfxxemcfFlDKx4B+HQufhetq8bW7wsX1tvHOeSml3JNdyEe4JuCA/J2fa21jjtvHj4Y7h28Rm7
qKsnS8LQdDPslvNHuoC/tvyrzKjEObKIdGJo+yc03Z6wWi2HARTlmzxnaeHmjXdYKgbLNGc2hASK
N6Wr1OjBwgJCu04zV6VCz70DpRKujRRwcWDU5prNwamx2vQ17qz0ZSCxysZ9ZBG8cV5+AritL6pu
d9U8fUq1js0JoLAndnIRwSmMWzLmVasoN1C3whOPZglm3YFjiTlWrkU5nVtYEZfJzFDt2bFC0py4
RyZS9bYwYnelBc+WLMJ9nqU//VzYuPjGz9IPj7A3xqe2juLLRAAP6aSM3Gro6WVO8iNOs5vyGCWB
GNR3kdcsXuTo4TfUnq3KD7XWTwcySD2CIVR78FAhD86xCAt5n4A8eEUJjSzSvkddByXTkNmm6zGA
xaOEaqszLBjYwZDUw9ICWjdJ6yihYpagn8tHxHv0b2LsIDgfE11O17JBT2uPAYiG5Xh0s9o5NH5t
bAOZhTgz0+5V+goGihV/Q27aPbj7mCuM465E0QkwGUBWJM1yZws3P+gku66KvPPOOOe9szTIhCEC
oFh7wkl3iNdGLD8cTNbwMxT2sGeXZr8E4DftzlZHbhtxDktDnK3CylbNcsDH/qmZUu1Ea0T+RsYC
UUtaMCDRoK5WGCSregBGZTTF3oyL/qiH8V+49wti28HhGKER3vTcqzdowB6x1r3pFEZwRnrzhJqN
54s7+A+7hKLWt1b15sn4p1fzKG+qaZ2LAjWfhbEzaHsIEkUVvBgADvRhONVx3r06Q42W8MQEVJwV
dKFdAMrzO1DJoe1vXt4+VXXKTY7afS9trNmdNQ1n8oP3oPkotALNIG5q7riUwyA19PU1coP+qU5s
ps5GfTP1EJp4F0N/aNyDqtr4M061W+9wAEdWdtfpGfYFqgGhd9VzwIm6YYSY79qEcDkyJnBKQvGc
iE9TXgcZtujF2euHdO0Y1sD6j1HqsqRuCRvKxqeJwgn5FAJNl/2vY7gkRoosOBVhneCO9U6+bKxH
QZ+E39PotmjOcEbDQWib4hDIAXhNFyOR46VH2MmmArN3HgDPnMx0OFgQcIn5LhBfR/l5TkG/JjoA
WRGHapuy472yOArqSzG/CH2WEcph2BnoPR/CV3KXN4cw2qVaFWxqwi6+pVHhHtCr3aMI8x0nvrGP
kWWsu1b539hJT6r3b1GGTcXI1b2P6o68hViyFiqmFyMI75XWHToou8SRq589xdPand+ienCsrSOn
+IJuM75UMXZXK5jOpZ/GD9HaWzh7wYvotQz3mcqPgFfadUqC5K5w0ysMHOiWnOivc9T4Kq2SBN1e
AXRwtAiAD5zoiP/uOIiRz0q3urCZ/BWw07g1Bkgnq0U10hMhs4QqT6R4lViEWXilxqNoZI8IzgAs
7GTxxstwM+5GibM9wRz/EuOAjqw4P5vz/9aRwgAR0DT7fqi1Uy34F0Xqlfx4ocnkckqJaGJPGEdu
/s4NvXPyNn14of6KoTeFOVAY0KTq+WkT+c9paHEdMJJ3Y2DqSfEYBid+nnT50vrw+ZduoEtaAYjD
p1jvi/6pr/kSVDFENhYtnrehnN4QBgM8olNEOt9NvzuXaionv94eKXjniIw0K4CDzZHTVuY/UH0U
nx1sMADpHuVP6dxcdFz3hT4E8HMbRIF/EErVT6aFXj/Z4bxlqOzUnHdiTLeF1+DYAn5rMDG5GKXX
7+h2PchjYfOYak/j/uvDfWQDQY3K3y54t51ZKa6mLm+ifedUNj3otOnKpN5WMbfuspKZkqHeNmkI
8bP9sGbncZ9lr/V8GtUBJj34jbUaHygu/TPIkX5lEsk+swEwNvj8uv5zH2Hq/2ySHDok3ZaKtlZA
XzL//zZCOcwvLBJJedyFJ32CCJW2Q/OgyyMvRBu+W/VQngPNPZU4YjedW8dbCsb6vrz4idw2wvaf
67b6ubzhQWhap7JwkGf11T5Kpv8y7Pi3ns6RNnMXyYjQ5Kn9z3mW2Zd64rm9SSuXjOslYNqcQu9Q
p7K+5jAoAI11t9gt/G1uj8PTf363jH/78go9E9M/oQDsSVf+o6V0CxkoU3pwczEOrvsC6GOoSM0K
jbZao7qpDnZAkLCEPnCOQoXYHEG+uw/AQZgqV5dOGtOhdUEdMYExNwGYn5suq/zmRaG7/8/frPVv
v1rlgKcwDCVcaejmP79Z3wMB0JBqsQoNnNodqjAgCSuSvqCpS6c7T0H8KE0Ec2Hjd98GaKfJZFrv
c5VzgVwLI72D17QUkTwyEVj3NvqaNB6OqrHV3tWEu0ZLOp76ovvdh3X6kiLdO6KsDndBrYvPSgJW
d9HFBfWkEXhANvx//hGNf/8RFc2vrXSbyTSJLf+YFPcY1AYcNVjA54pyGjgp1yPiCWIcewheObEy
izVGk6RL2Zmm1kL3ovN/+S7+ORQ0FMb6Wegm+DLSkPOA7v8MGoLWp5mw5bQKKiAhEEZYGukVdp0u
cp+xQXNeL4dDNClzpTHZBgVbYbcdiLlwnfL3REAdD40w+y9XgPHPyeD8jTkOYypS6RhXLX//f76x
Cc2jlvEUXVVMyjDSGZfcbLOb3yPD8n1AoEbyC1kKDV8WxpsEvfORrARCmaTtX3Vp5f/lnWKI/4/H
jambNk5wEs4sRqm29Y8byA9y+CEeMQImzLlVjiZxbr2okM2xKTZi8PoT2TT1HoyZ/tm4xS+ymLuX
ukWnju462yGpTnOfARwClVNjwn/W2OlNKyXawzSQryKS7DmLeuOqgHMliWBpXSfmiumceguy5BS3
ODd8rZ6eSCf7E9ZOfCoH92VxaTWpn96XEbjzfVkhRjkIoHipEIRmH0oXhGMTGs4tCuLosNwZS6OF
joWwJMHtMfnBz6/h0ldNHLpGuA+Jy3iWjfrkvX0kDWPZHBQIvebZxeu20sPQfo0ddV8mDRUa0mfT
/dABgs6VHnkyDdQD6EN+r4/bBIXwcWlSBkP8rAawEdYip8jiJwhc9dHLlH7xXELownKnG7V9g95n
k3tEV/13L4p78EjRBlCSTmNbDOS/QDOBb1/Vst4QGemtCpiUv1C8I8Bp/vTQvlc6okma4TQ8537c
3DuXx4mj9GMytTmqG5G+86bb9F9hrDeP5UcBoHfoXM88OSbPC0PQU4SBIErIEsXZbVTxsDrvr8Sr
MdYJLz8C/khWvdLLh07+x6nuhMNhI4NdYhveLh2iT+y2xZ8GKrceS9TGYwpmAS3pdnAJAK5U9YDs
NP5A5UbjErbq3RuaZO1X6fDag2rYQMxpnkdicQZ6YhyKESabavzwx6iDBGLEO32CD9DO19A44Ofx
55qcBIHXMWX0YU3lIYh18VJzf5sU/lQMbQXgjCKolRA4com0asT7ZNfu2SLogTxUZCra8CQbEvAQ
wTTseFR1aZrW3nDLDWvLAIozFwBxLNNXFkFflw3cmJ0xq+rnOfildBIQfs6wcaNAfScigIrM+KUK
o+B2tcnJyvsUqp/VQyEebFYTjjzayP0yDyCT7owwQKvolom6wvedrCqFlNoaBek2MudSCaydMhvI
UDkDbXghyAp0F+1INvm3//2sSSFVTVFdrKGSqad67GgQu0G+4d/hxoB+Ho5GdFi+iK6ZOlDpvOFC
HZ/jWu+3fZL/cRCprmMv9M9isB5L597T9H6t4h3GxDCnWm1X6QRC2Hb+Q5kT/hMDSLpndcM2DvT+
CBMMUXArQISnhr/5erhOuRtupW69x5aND8PFyd7Dh06pfPCz9gk3IDRA7k9jnYgZi5F54P6KfsZv
VU8kxETrPjJ/p+z9XgJyzg9FA4uWvmGf4JJ+STuP00sZv8tIvC5ClUXkoufhu+OLmdXBlWiM+sPD
0nPsDAIaNkblb0OtCC9TnFy7+RKo+ljtpKooAAwneMU2XZ9l1oByM+jyzqHnrMlpnU6D3c6mRPn5
95WADPE2CUOt84BKIoSMhKvDPRfz79ZDdIN/95Irwo51Tb82kZs+ceqk7AB6CzQDdn3CWP19ZE71
GhlK8wjQZ6w1RydF1O6fh9bPr8tLXZX51addZlWYmEfdScMXJ1unqdO9DGMkaVCjASAYxYqWMsG1
aozDWev/lbZQE1ghmkfyxgTN53rpzN2J9ctyLDsNj4l+cPdOhxiWuNp6t3z36aS/RmVOLNz8s2Tu
LfbUOprPTK87RpXrwUOTwxvu4xMwMhOTGC0+xuF6y8bLP07M6U6d7JPd5DB7dZGekhhDraojORZV
fVra4xSGY9O6kGLmYVgcjLCjMqt8CtCqrvBe7pcvXruutlf8tlclCLGLpQMFyglCnuuzMnCfdRHZ
J8cGlVypJjoUY7l1oOg96bE98djyxAzOvrqoHok/SAnyZLmGD8EhlQCCDySP+EaGNLc7HEUxNea3
CEP7bZzkjwlFx7nSLRJVzUhezVnIbWHV3Zl6xJ+NJEAn3uSdRdUa22jAP5l4RX4MABIcGpCba4sZ
ycas/eISxKIGldaOB4J/gLfoWrBDGw/wcRYWZrmkDVmKkaVSn6c5YWJpT1FjQaSb66dC8kybKpDY
ahiysxv4+1gM3AllM9ZknfnzfsB60Q3r5FHn7kspspNNFu7Y5uN3+KQF4o/2QBKkTpIA4R3kTf7Q
mW+j7UcAnxTxGzZgEzyLsjaZjMBQ+U6yydiqnhm535ciKegj4xCapXmoieUj1nW6QOQnlIMzducX
hftstQW+/7L/ZdGtP+e+0Wwrh0YbjBB0NtfTn01GgHgp0/KikogwqXnfZEE03CiWn8noJr+0sUrW
Ih/8wzLZqK1gJnZzcqqi/TCdnkhDzECbJrI6zLQfcIJvA+ABf9WlP12uoj+EWI5d94oerfmhgbhs
s99ZwQpQL7Nqq80yN98qWYDb6EI/8btRjMzKuoqYcZHhuhbwqC/JnI1gmURNOK31GA9ROXgPsyBN
svBDczqMpXNfvquWn/ts4IgJ/CTeVb5WXShu83NkFvzIvf4LY597qq1enYnY2+S1yTSm7dpzF+r+
LAoiWpQUb3yH/svYINLhDJg+s8h/xctqlFn6bMNoQP6ddCCGPRLF3EBuVXdoRRj+RDJ50LlXiPq2
52OiqMtdMp9jJkqpPUyAdhV1nx6BFO+6VR9HnUUk2ack2du+PPR0VOtYgPJMYTifDEIAeJf6HxOP
QgarwCvMTJCrOLGVQZbLiNuon5eFjp0F2LzCU1mjP9T7PB4hvTqApKucckKVLIRQuCddfG1mSrHP
unGXIu7Cnke4b5/0+WXRiNVOBE7K1P32yO2Qwoenga0Cm/kBlfCOKsvZ4FB01ksr5hNwOZK68U2j
WF0FxhDcx8St7lljn/kN7/t+yt/D3A/IQIAQX/vwIi1njB+tp95JZ+8+xzQO1jZD4VdTYhaw8uGb
0JmP2aUKXvLCK59LBxzRX1jtE05pClKWpXJjF5h7Jz2H29mExWYZmUTJm3QQ5XajLD6TojZXKYax
U1O70tqmac6UbQyeMo/AQ0WONyx+6R27tA0OmXHuE2B/i58gzYdhJdtE7OL5YdLO31qrGgZ1ybs2
kITQin64BqF/raSWv5qiPmldX36mDKCX/Zthjf7GmZz8KjHerElc7I8ZgmvyniTZbXHJ8AMc3+dE
0bCjSgtXTSXjfTRXNUXLlaW35eU/t122tOd1+//d8NJN0EnYbMlovqT7z+GFaadxZRsNiZFhTvkq
MCjPXSoFVlzbR22ZcXUVAcSage/fMcTacUfryJNsPF/rQbQ/NYbib1M7zQlrZOtgf7BvPSzMSy8/
CAPV1hDh/R+NjjHJJhLImC4DHEGCu2CySd9xdv6YNmcX0NSR0bi7qlyn2SyfJmb391/QI5M3aTRv
LUBTGhAjPTqBZ14wG0AOxElxlymlaNiYMVuHtFzldfJaDPDU+zLIXvtSRQf8t5oObHAx+hjzIcFY
d9wOwLC3ymFDRc9TkvSguiczhQyLt7Z4cdLgeyjbP56IZ6kHFaqdWOWzNQb6rO/ZkaaXX//1EqYA
YiFilrBHGHFZaupxOqFMPyp0HNnRbkf5SxGUsiYvk/wZ+GYe7fm6lq79DZTnSsbJCPk8w+swd3Wg
8tVBHydiK6bQgHc9nK2wio/L1CbjJwp9nt+TmrqD59TwY2RrvOJrdvdktz0ZZP1ygHARql43Idox
Rcuc9Eca1x55jrxoVlBfQw10uF6BjEuYXf3r7WGL9cMt++qwPAFEGVxKyvNjOmIB7dT4XbiRc0zn
g8GB/WUF+VYQ5vmqgnggqHOt/RKVDk7Y9PLnvCMRGyeIIke7AHGMXuWwjPLYSjHpJ3I2rcJz0VgA
HdrpaQyiXzGs6lVrm8ldqiH4WgsxD7+x6Zsb7+EtT6H5AKv+mhFMg+7ciO95zlPgXr0qoPrOc1hP
VtVJVsNBWJcusbXvdScxdCaxt0F1nwBTa15lJNVbJsIPMUCZ0HOWw6w0maOqLqXL9ga4LuV7Ww3y
GvSS64a0jhUZA/KoAX06REAKv35dyW9y7LOv6V4aE96pB6O+qdGwrwNmstd63qXn7ejvAijMLyoq
TKYcAP3dVt8vmzI6atyMWrD22pEtfoCvCTe4uZ4ir8XiUPwchiY+BTP9ZNJ5dKpsIiYJPiJp6vEz
0/cJUMFe68zxvahIh4ckt4XWN9z4YJ0ZqfjV8Ygkwunv2hj7avvVUAU9Wlc0i4SB5WQd3aP5a4QJ
IAMeiFdLOX+Uk/TvuhMeUTPPlH86a9JO+5fCdT6mcEDMFRh/JRXBhlg80VPo6UHTlSKLR5f6nrCJ
ntht0vqq+SOWXBog6ZDshdj0176ekvA3Bt2OZ3Z8U5V7aIE7bk1tqs+66Mad0BrxQjWLCjgeeWjm
lXgesWi/i6b6ljThyPFmiL3QvJdY87R3ffA+ZKy9qCCdvlfCOg9hHH7z+tg4kVRGbRfrh5JVy2tu
0+pOVBmkeejZkzaSk1xX3yakU3/ALa+7bHQ44dloaA0ArNmjZBYe4DonfBqGWr0S5KlkutGnqp62
feO30FIj9jaM7FjaRsGjxRxyEKAxNuOkjohAmVOj2NtqwhdbsxrVSlkKvCoeJNKbbaTgrmdw0ZGq
YDFA3FieCndx3DlM/lPcfZAbtugFGdmRibRK2s5CQHRYuAppZ1Ezgts82HbtgBUiSFXYYcdtiJY+
AfyS/UxSseX3MH7E6eyEd/q3KJ7VoVVPljAl5ROcUwfoCuP0VpbgvlMWSR4o4n+JpRlLNHulPDLc
oh/FUDUPR8e8M2XiUcVJu6/jVq5aXcNlPE1mu/s6bOuyBo42N0k199h1+Sg0TegmtvFVUZBnYd5y
C/rOoK+n2FdbklGCp3YiqzYZSL3ITch/y6chtGx2nVl3NOK8RRcxMiTum1d7vk50DWyvn9oeLFAX
B4eLSpuitXwaSaQBwDgeg0o2r7klfo4lyCbHJVRar5ttKcBr6o2V0QUU1bHKkMoCHlzpOqMIj32z
UMOBOU50C9sW1WYVf+RO419Z6YfsPIg1K8g/eWt6YN5h8W4G5c6MobdWkefegjSUm4HF66vHPrwo
om/L4b68uCMr7lJe+SaCayfr7jXApoAvBNNvbap3GprkOC4FHBwd4MYVygfyofaLpDzuodOWbNUH
g2zMRoZE+tCxXwRjtY20e5KOLcMiAk/jaWh2IEnIHljjd0KsMPsk2gS4JQd5tlvUOH7+YkJivFKq
rnuL4DrIbtEpmBF5eAwJPaDkJcRhYJDh+w9jfK88EzCt1vsb00WU40T+BQHVuM10EjPcAXxkDC0B
t+2U3I1Ag2rVWSc6DntD1AS3ulvUlEaC5SCJL2vMyvGDoDS5zf2SGHkWfysfShKeD/LWpI2sLCoC
88bcrJn5gYRikO+62ASo31cVTIZPYgo4nR33L+jF8dYXoJcipC4ekgPnt2FagmNPtlvdavJXRG76
Kr7qAYYYDuFsAwU4ONVZHH2QY7izI8byeuWdlwHT4C9S4NGDLeT6m9YO0qeyJ+sDl+9KG1pJ/kVa
fpIjwF1WPsqcDOlAj2B+xI04dSDhl70P1itrG5JKuY5IsR41w/0WFwnZu7FGQGda/6yNaXb3O1q5
sxgVrQilrp7tWCe+LSxPzdCfFMTHG6dSc3cRnZTKd66a2b5FGW9NExKZMfWGeU+FA5Jp4Nmy1od0
3PQJSVmDPrJ8R7i8++rPE9Z2NNX1xu6VucHfqE6jGbx0yx3cU8/ANW9Jt/bDap+n8XRdPkJhwy0I
5+UcBM3ZoWN7J8tlV7bBuJMkMezYn6hrMDlec2yEKHeDtKwndDz7wvS7q2koB+A55lHhE7Gl4g9z
1qBRlE1HSVaulXnPRWQSI4ZBaWuEdkQOHcWw1Bqga0p86/pGI/RWRI/lpfbmxF3deFo+a0ogMkNY
f8BfBq5ozHYOYFk05iyK1uQpkmK+fJ5F+XSvzfZ73lcwQxS41YiRKUvDRrEiRiBP33xHr6Tdl4/K
0tNwBEKvb5Ek7L2JxsGeKTY9eKZVn6rpXM2ImzGZ6k3Wax95R0Rw2oSQzQmEGK8OeS4YZtb6/NOS
nJA/fBV8nfXcRywZBjIkpOtsiqJ3ub7/36pwOZGd0SdmkROKBedSHgDM29bDMD6MpE6fzDFBVJQ/
9ZZnXeLW9J6l58kno3xpM8x2/qAQ0c1Pl8pgWSXrID2RgTQddD9qAJSjDDe9liDV+U3NeifdG4UD
KsHdjkbu/WkSupKIu3kYtfEh84mEUs3ffYnlZtjelIzRS+20SB6mTt/YNVQ7IzM80pagLvpVKJ6l
asTzYDKOlYOy6YAMdYy7wscfTmeWe4AYQ9I1JgQqNzstSKaJ1LbXSxK8Wy2+Wo0wAfRGH6yI6udm
kGItHCpSXWbiBWz5SfdcnmJTV9Cbj9+JDapwu/MSZNY5alomX5MVME/ynX0Nir5TsnzubZ1gDV/Y
1+7dMPLizXC9TYlT/u7XoBhnpE4/N4RiDKEw4/m5l7Zy76XSMFG4bF5qL1wvWh4xH7Mxo1fKvCbc
+ao1zsuLWeTVwTIJ20jACbTDLa9JCY79CTJJ6UHu+portQRjbMJvaFmbk3BhYjkL5CNuMntb8Xcr
Gv2bDW6H2LB5bD1POrtGNpfgL+AP7bkldujslJqL9EH8bFGengFP2meQn3O+qP7cGcnB1x5mOKp9
aChWRb04Ly91ROhr7xY8Lc10POVlwsiTGnC5AK0UWYU5atExcFyeJDkXE/LuYGvUwj5ELWdooYmS
JLrQPMiuFFsrJhQgasbbZITjbfnILfRdSN3ENAxu9PIwWF4Mh8Ece5N8Y8juR+QGJU7hriebov1U
WJdfSg4rypvmQUrYriQC+54Q/SiL2DuNfvj7S2cZDzT53iSGJ/Qu0IoGQkSIu2B/WstxR5YCQ42K
7JoKS/t26FS/jWq/e2V3H5xbs8EYk/3AaGB/zKXVusUEsLbYVBE3wPzHdKNoP1YeT3Bix6xGdzeJ
U0x3qaX9HPrRI1nkL8PRg98Q0Jh5laThBSf47mkGLnQCJE7Lp0iezn5dMVQumETiaBke/CrP0bw3
JsUTuJc5xRurROrud1BLStj5WZCMr11AvkYfwOWSIrXeMGpcGj3pdyTnUn+sSwNp66qKeerGfvDH
gQBR5LAdVMeqvAlJylKhT9Qw5ygkC9y25awn+ftTNBLLp3EbyANk0H1pUe/aJFuRMRMbbDND4zYk
Wfc89d1Pr3Gw+9Hr7SIzzp6KKg12sJ+A6M+fupb1EtqiuJY6wq+xpRk2qIdfu8jnqupIvW5iUGW2
FQRbiHjBixmFZ8a7003Mw52iJPAnZovVRW1NdvNoP4YktR8s4D+0ccguyx/Vky82HdrNFaZ58fXN
E0BWnpOs/PvT3BUlumxtO6qMiKVQ0AbbhOt2k4YSe0LBFOjDFlMjU9sqpTdDJ5YzLFlZLMQJ/sXa
z+FK3CCfhekUvzIAV+Spt9Ju9qRycmcwTboDLvilUCYgp+ACJWazPfWTeZvG6Sxr0/kNr2frNOEf
zci6h+OysE4xqp7zdE4qyIOXUo8OtZoORPL8GeMqYvoyT+lCo3fWirKD52Jj7E2d58Ly4PYnjp+M
hw3IL0725cjExS8uFDVQ1+ZFZjJ14jJEr1RaPK7bcPwok7LY5n1gHxjpjR+D3e9HUVS33vdfxZD6
V4cGfE27rn2mzoAVsx27O5SIikY+RuMX0bKCVfQPYRmk22TkxGh0E4OxP9yTUYsPRk8KEAWduhiY
k9ZKxfUPR3SXMs3Gb21NpqsIXDY7JtlYcyHDoG/OLumzewrDrayzfFW4Y3NanrUYGehaRQKXsNmk
MmVY8b8vFkuNdWH8EG2jcYAz0uP+3U+Gnn6rkra/DEpi9hShBjSe/6kR2btFa+xTjnGy7cI+Mz4n
5lObwJH9SYei90qK7gpaGfZgqiHySoiMtKfiLyuoXvXIqV/MuH5yCFuA414EBDrY3aFISwuvWki4
D47Pig3zto6gnS53QDLfBgCdyqvNAqe1/H1TWt11chzryQlS+wnVZoA+W668MUiPNmfsB8F0pZrK
49dZGuJ/i70xv7Y9rdCqHr1ybVr1r4bgRVRlgZ6uc4PhhGYEA0EJ7+GslCPyAM5e4LrbPC8JtXYS
gwxI1jyl5X0MtMmrKsySJxH2+a73mvtio3bC5Jo0NWr0gqgRHGvPQVo0e6mV1VmUwK2XUVMydv5m
5KEM35B5ZhM5sKwMBC2UUNZxWQ5IRBsQLTCiTDDMj1IRCWbD/yrFoP5cm3q0N25XlTsnkvKi63fZ
m9FDq0Aut0b3Su2tP4IqP/i+a16XB/MoPVLnsiQ9kNdFXhqbhaVYLepMHogBeWb4SLabGaYkttBr
8X6xeSXPDHuZeuJSbDdOOsbnr0mFXrvxcz8/fQbOo2M+zmWkeMHhWR2qnvkzGeBnP5WgUmBu0bp7
z6YPV8zqyfVCl8bUAojzspO3JD5F6DfPaV7gaAn76kcShYBA2XmHLUnnwKC/jXHRPlvwdFutRS3t
pNaaaaBNsgEhSW0ZX6NOWU+WWe9ENw03xLwfWev2Z22YMPZ4mXzOiC7whFcfnAx/kpr/vHMYPLBA
Oi7/1fJHEZHzKIzZuXNskTJpDHS/g2E/GnX3PcWm3WZi7SflrWKvvkeZTKLHLNxf6qfQwX9hRBka
f6dFese6vNept/KRmIyvpn0evy/LGHts7dv8WCSUg1iqCRDuZiK1412aAiAT2YDCiKubACeNL6HK
ryn6xe2E2Hy7TFvbCK+Bx/Sb22xtEKi+87ASESdhXIayZAecccV1xJeyCCzFmgFtt+m7eJMmVKWL
ZB7OB0nBffTdq63qOI5OuG4CyzuWzLsgXjF4EU1CneiEv0Zbg76aae4FX99Tg0jzNFRlf6165JJM
gXe8sz+yBK1RVCcEo85Kx6Yo7ov2UdMr3OqGnaNtpBjGQTbedKTPnEapf6LswQjhtM90R38FMXsU
DxHn3jSLX1NsGHeYLT8rjcGMLIzgp52N7Nc4G9m9v2XUnuvMAzmZxTgKiXMkS0NUHCchI14md2qC
OTwHe2o7z2Hw8iNvu+6WIZhbp51/SsXIzFz87ECX7KLYeNh9yGQvYL/TOOz+xuDChGjnjV53UETO
5Fin8Hbqw77t0IhnPiA2Nw8+EEPGyr7rBAqsFfrKydIjnAZxtWOC//Q/RJ3Xct1W12yfCFXI4RZp
Z0aRInmDYpCRM7CwgKf/B/jVqXOjsi3LlvYGVujZPdoz+CrR4G1W7W4cIr2FQ1xzuw+E1VEGRQ94
5HlkbEx2imTx1mexLhCzFKIClt41h63u8ihPqF836oO0SoBuaY4iBS0oWFV9i8E1c0nLP7OOATiu
88cBFBxpIMf2V8HMQ1eZ/7eZ/s6RFOMMvZ1WNlwSsWKEd5/cvc6yjKZJeWOegc/B1Y85WchTmpRM
b2b6oksPMDVXd9tTQgbMaWAo1Ez0nCnlIpjhGtM50Zs2WvLiPFYDmmJT/Wgd56utfBlUxGEDATjC
eAMTR/vOlh77q64fLQmkdxHUu0NCLxmFzNG8uCFgZ/mA3BTo2/TCqPVtkM1HLoNaKZSoMujGc+mq
IBryPUJH9eRjks/fqbHU+yWD7g/qgnhy6nM63ttq0sZJpbQowB6gu23PGSSKF3OB/pcpC4UBRdiv
2XHA/oZO0tzVOd021du0SLCtOQJJmhew3iRMrgmmG9/X+l9J693FSxw9RLRH0i65xgyqvNjK01Y4
hEI1Mj1NTyntQr+ePyg1g0SvWjg4llTWpvOTqzvzzcm4CeIbagM5MGSRa52z1dfJZbS89sCsYucj
5i+7zn6167ILZ6YEKTKQa0DbVDKGLy5OD1CzIhYelDvq2hH5l60+0IaMsJFEdu+hEQpWGXXRvQNh
ZM0o9RO+JOnWXmgY2aPIzeEg1e/WdL8bhSY1bDs2p+42jyhyRXAUTpgz/nfUgQJLgPcnQ0a/rE+N
SC0P0DAWY6gMymehAnSuZ27nifPZ2rUZorfpgdtzQZw5cC3j+uONgENIXWnUKLK5SIFelY3FFAI7
D+lHKg9pru4+VNc52/K4Wd5lmDxcJZtTnlJHvlRVMx2lzSmWAqcGL0XnESJp9MTD6pYf0nq5Kpum
Hapq/ZeUCZxK9EYyFEGqW4ibykaGIDEvGuVYvm2Zy605pYrcq3mbLOaxaX3TEvNDYs0nN9td4zV5
PpBCgZOlHd13OaCzYm+BVHDPoH49k2iprl7RHCZl7jk6MZnRCRnNcBNB4zdUu3KUCemNwYNcBXbZ
3Up9CdepwWi+juWpbyyWTqwVWq88r113Xbz8lPfjeUxZnrre6nzS7U8Tf2AMvawMek/NPHrkUaFZ
TYXHdTbqE34URHRiqwU5+nGyyS9YXez+tFpao81J1iC17qOt5xNbbHON6Q8IN9X6sdxspI0AZ8OK
nMlKRSkrEAEjUO2yiBSlP5aJ88wJsIe103239F+F1YKZRbeHB21+pewyC8Cz4kNUKmrlvQ9XXfYo
Tf4w16A1kgbKFIVz26pVDxs+Q8/0PSelS7CnzHCrf7zehRHtPlHyUPrmllH6sDd1zuysDErGub/M
HQhUmz6pJusBShlE02pu5MJU8fQXlo9i/KyQ+MIYCUxuxBIpUrM6DXafg0xyOmiHzl+c8c69xXe+
YWABkFVe+cabg90V/3VSVJFj0xxj9jLmVOadPJeobNGLPsJVQoS0OJiFyvotcaAas3O1S+M5S1qk
Kq25250TIRP9OfCssQimOadCKpsNIuRfiD63rWrb2MlsPKbpnF7A7lGY1nRHxcU9b9HAEjTZSMMq
r+vmPWUZgp26nNdcHW4EfHsf8ROQnqceTL4gXaf3TN2WH6oXVu5sYxmaUv9XMZQOi71ArFWam25h
7EOU7nyZaVOctjm9vom0o6n/Spyu3e8+qHg0wvktc1ffdFeap1YgO0vGwIarac1cpKmx6S4HtULl
apkGhTVBTb9zFOKZgsE/Ta1UhGmUmvXmMFNsv+SHxO1TtD7U2JQCrtDpprtq4iVITLDfKUVh4bwz
XmylFmwlXOrXZdRimiv8LqW31G2cUCQW8+gyWvNWhAlVjgccNC6FMLl9I+TWp/8pI94A2gpIZLAg
hf2iU5veMQ/PEjeuqy0ye88G3v6m5uzGg64d2AGpCcWn9pwP0zvxvHvHsN/Aa79io+7uPbcGMsGD
w3k51DLIF7Z8xK30rjL49ZkFfhkKrWFjyvHVtMpTltoW4LpPwWIVDu3wWWu0UtT0VYMLtqIuF9/N
omM+MiR77LyPPbTtT06tX1B4eWS5zVO9Uog7kPxFsc79ZcQtRI0vxWmDfrSH8dVxiM8YEDxkcr9V
5hraFTNl09700G72rjO1y8NimpqoMH8MwQGDMzIdFNt00YycKVfJJstGUvnGjKNlBiduDS6JzkS7
w53YxKlyN3ANPhJWqugeeuWPfTF1VcZdwdVlQxRFtZs3rnBLMzR8RTnlVvXsQT58t3lF8YNp7NB7
/XivvsO8Ggh6SgtwiJj5ahkjEBq2/MSAn0q3ADeoESUkldOpBogRTEXxhSULty9kRpl4n9h5cO3Z
C5+QN5z7crzWggV1rKhN3D6tnEOcazsDl/Vv1xn+8uQ/M92vInCzJKqTjDTKopoPAyUaes45rSae
h0OQNOk6fSycsA4uN0l0SbZRbFHGXlTfJvkDTcsioB+0D+gv2wnUFJs2VMv5NH9odzjksQT1f6gS
RhRSmkga1gMFXhfId9WfphnbmGMqZnH3E4tTlI1uaKjTD+2xPNXcYhRKo3nEnonFOgEWO+UsOypV
S/iMml3pnMRLanLxb+Fnmu0gG6spoHAOin/Bcd9yARlC9g+LWpZXpWFIORUMsSkc06quO7mr8yOG
9l1daOpK6MtRhnmJdBXP5OLO+nFBWSR5OF2JeCcrIl/i2X+nmY3cXOsldL35JqAwG1Wv/LXEq262
I+RS9RHTuuabvPZ4quPO4VCQ0U3kk3Z8Bahgk4LsGl/05D1hk3BPzcQSyzJ709hw86Klmm+HChOR
5vQe6WXx1AlAX5WlMqonmNYlCk+kMqCqUoQHKPKUjxS6Q2UlWp6wLnL2y/KevITesmVOLvbT1T3m
jEz3F4F+DFYDk2d89B7NdE/6VrRwKsXHrglVyfLdOa6fkB+VQk9RjTcGrha1fOPCWVxViLr1lBOT
1+pvQw2nPqmqMpJV8V2peDBbTQEoNbjxsqh2yLxL9ws7ezQNOiRn/Y6RRB5vDZLflBgI+fV45sbk
ce4SpL475zNpRgsxg8XUWntORiq/2WZ4pLbgtWrs/qQr31kXKSLsBeRhdaQ4MpNTSGbiOAnxt+uH
4oAMztGrWnlpCFVjOehgqQzPq6dXoOvzIB/Yvk0vozLP2B8WlybDZT9RV9544QysmJTnLQ27epFy
reebWoNa7QnRJ11oFtOftRHqQXO0I7EIJcZi7PiSxwEHxHHYpDxgXeANGAyq+IryZE8Ha8t/Jmt1
jr1GJUAvtDDTBSGijXdJK1X72E/TicTpTNEPS0G72aBeNBC2Hiek4gIJrUichNceyhB78N2InR31
woq9STdi2ax02dG5ziQB4bOE/kzDwWFQ52BuyuooSTNtyfSjZiDIWurVqlYnBgta30j6N0ACCGEG
UQFHd7TAWw/GRgDcKcazqzhWqFE+UyBGlPissOgP0/NksZgaDfjh2pg+Kq9RniQztBxuhu18NTWt
W6qDiWnK6X6c4ai7yTRTWTJYB7NKnUC3BrgHNggdB00tZ/ySJpDbaisZuAVRA5gQa/ZlI+nga9Ty
UCoXeyqSc2nkXtDAB24sVPFpgjthUyKb2GDwpEaxkUrXb4UHT18bFGYsSmYtDgtfsQEjK2potI3t
OckCcm/nuc0rn+KxMQBa89A62ExoejnnHvxlrIZ12BJDE/JvmplUf9KgEtWsrBm4kaju5Kc3Qkqk
y2g45N4/DlrZoZbOA5I/HbCCsUkLlxKAKawMV3sYWZQPLpN0xGEl6ixx5uO+ZaUDcHtOHl2JA7Ea
VPBukxVmU0ShGr0jyZJBn9owCPUhuROwAbPx07loF6uL952RVyCxMCGuFeiJlCUStYFCmw5jLHTi
vttgUe3ECs23cqKN95U2myORgoZmlNIIJhv+gOjwOfrViAkFE2AZ5loZ5CZe84X0bziVw4dB+VDI
QPTeJLB1wFza4xHGvYF8r7u8jzho6TL42xD0jLmo4LApEPwI4kcjLmNlnfKjmcyBoEYtmt2aiSF/
Qe5PfmZWOGkoOANG1qpmwNGeqJDI6G7X7vgGt6NYe3wKHshmrJ6DUYeLk3w543zqYPHQwUar0YIX
evdsMvKpWoyblWLhhuJvXfSEy8RUEF/GjzAMM0QBT2N9PuhLox8GWw8hzqRBu0ku+4RnyPGvSL+3
cUwvfb1OkaqYzUO/XnuFnNloZtw2J8i9rQWAIFUb4zoBIowMiu7aqXlsCQOxPjA8cZp3vH3UUufb
e8vawmdG12th72ZmvjZ9ZM9IUx7Z4Umx9I36Fs1nK2QNNNUV6TM7AGPivu8YZkQ8LzYc8zhjD75N
At77juAK8lq7rNvCkn7Bf+ge7VlZiau4WzhoWRWMckDH/ix1rWP9R5plgaB9drDv8m1agqlrlku6
ibhQl+dEd71rlq+vxmat0aA8akr2sTrGo9OIDRGSfvlkLIbA3viMcqPWyBlQ/IbRBJM5nq/e/C51
a3nsFPsFe59BjYB4Voe33CRw7WC4YuCJxWMQjNCVJHY5h4V9nrHFzp6PSUv4plq3PuZMiyXBZGC/
3slZqe+sRkURXfvzTJFTgEmHribTQCMr/g6YfSNOvtmhorfF77GFQCXnIEgY+wiE7a6S2UIol9uv
k1I0Jn/xArl10HS+yrliDLqAGKvV8QFPHIavum19Sy/PSSacyIPMzUxbfgxN++zxO6dTFKeTwApN
nYTlZ29VXq9RemwD6Mk6c4Hpjwpd4I5c8ZFpZY69L3vJOywYljkZcaOpgFfwjPamEc2dEfcwetau
lwG+q6cWNTrql68NS2yU1SQ066a5jD2dafO83esFb7QH2B2H0RPjH9JvdMJTKMcrNrg5j9Tykg+d
HTmKnCIJn5+awzJUtZqNxTH2cy2uB2KhIao5XvHauFTTZ9GVzpUOE6rqh3hL5GnE0U/vr9dHaAF3
W6ZqYWelZ3vWcVo1Y6jaXXrOTcpZOdP6S9G/d/P4atI7tVY6b0ddzDFVJvdO2iocD2hmspXuMObz
Gw2F2rFVyi8GuSn46NHwjRSbpVhMbHO6Em3WnD/Pjn3GZgtjzFMpcnVAP7zPgBTPsym+rar4N1cG
b4w3c2EAhptU5Nbz8Y/XtFZUYXimkln9Vy36EzJvE3Kbk9ylHDzexZeNfTqu+3QKDpWJnrRh/g8n
4GNDmm1Bv6Bk0DMpztC7X9oCRait2j7USnT+gj4lindnXgFsVWpeHTqqzC9Ovx5Xbaayt9Kt49R4
DwXNCfMuW9mOkLEO6pZsx2QFhEGQEgqcC+biHDLLKCmqkKiE83ZT6/louJbhzx5aeCKQmriAMu5R
5yIcOqc9JHIdmDwi9PTdfBjE1p70SX/DVkep8NarkWZ85yKnrDB/Xp2SaVEhX7H3/XRmxq+x8CyZ
6CT5RODc1p8AJd06B8N/v9VasE4b9s/VW+/WgdjOnTHyxc44WYKs4juych2V2iBIbixfchvvJiZr
WCxJI0wKx78GUy1xMwhNxOp9u1qPE8Ndf9CmxwR7BMdnaiQKuosQheGQqxfVaWiMqa5OV5mYeKmk
F9Z/Y1aVuB7Ke3vuPURNv8lQ4xo6HX3wNMh1TOKgM3zI+tqPuBC5U4qB+202Inw5XDoyunxRg5IY
6W06pBsTTStvrpZT3Rbxp2tyIqSL0h1FwnzNqi187O32Ttd5drNqDB/aXHGg4P2EJUBWMercwmDh
wEA2D8q/1dBfRaboMfdvUl4kFN2OAa9GHME3+L9jr7lxh0wwEvOM8Fh/ZMlwTCvefLipY3sqdMS9
vlfmc9HtwqzPXAhtyKVWRNXWz1nt1DMo3E/EGBVwA2pxo63gO5o7LHUvlqcax3YoPnSjhQ0zyy+6
rOoA/Ze3YJxf50ahUaw4GLyGBfyYiHY2F/V4u3jjpOM7yf6iNOqAGkGjJDmsgwF5/gDw7r9s7R82
xrC9JstLouJGmEun43tULo7ai79KNRxVSPbBAoU3ss2c14X8HYvkEz4rJVDm9HNRF/OoNykJRfZX
4NGKYLqnImg3tAhU6mNpiSQeS4Mp5lp95FA2dKgQYuXmIqjuSRMAgoXDs9g32kMxN1U09s0crcZ4
U6bsflbabxNTPvc4TpGuhUewXn+WRCVYWLOFroy0/mbOVNz3fsMwJtUH/ZBYxFo7WSxBSSQ2nC0R
D6P0jUEI+qzwjuFUea6ceo2VhSqk/Zo/o1az7QRzyS2Xiw4iybz8HZTxXakaSrQ3QxDcQgJcqvo5
BexeCk3eGu3cwc5fNosgiNDx8tnGz7iBQSNv+ugmuIYGIw/l4IGMMPQytMjnQ/bjdIrZwiZRWM/R
0DRQV9T8rzDyy1pW4mjR5xk5haKxxu1qdynyBzc3gRbjSJqYjl+SwbqbnFnlU5sp6euHEs2n3+P8
Q8rlV5uDrU0+syIRATAq4nG0SJzlZj+BNVfi2nSA73Tt3Vho25Pe5g9DrYY88MVj6S7Pk4MON6+v
q5g7mrsArazzO0mG9oqn9NUmQSW15Cab5FYP8jlt8RbZPYR9fFCtpn/mEv29tDhvi0/qZHaEtNZc
5zcBy77dU6RVlnMbmFI1Gt1V0u49ltdWUDs1ibIIQcCwvXLbZb1e//WJRqFnYVxn3NmWHD40jwJj
JDsKfApAbkJLfpohH+nS4ZPyQJoSJGRqkKtNddWqhFa4/Qc+Yn9i5BOla0KNeJ1+t26xn/myH7pN
qoOZZ6M/616smK6D1YEzctMzg4TEDVCNenGLXt1u5Jsv60NpcOfHCggU9msw8O4NFpu8tpfXqQ+2
TkFv0+ofxfxPIgL4S6pq1KatbKZORmVA335JQ/yXUxaVGium0+ZnTUeMAQvCZ2XabwWl6ClVOP5i
cH0QlfHRZIYLny45aT1jJqtJURXRYemGg4VWHFpl1A7kFHXeJrh5WDaifDGzo47ZgsRSQSmxOQfu
Zv8ZBF3rs8t1PG3UUKRIwKkoYmOmBq6lm+LYVRylNkK4Kq4Af1uQEHlJF/rrfPw0SkgkXne5F2PK
do8ldqFum8xoHIx/E9MGTzO+JFdLCpzHiAN8dT+jkTKuEJzxt/QkOhWpCzMQVy4jC1CqUOklG8Zg
WL4rLUzozathpK+mwqJW9H/hgxJ/0gV5elG/JMrGhq8Y3PZmHb+9q3G57+azoxb/gOVX57ptPrnZ
vbqbk5+wzAI9EOPT6Ln9YUDIzlU6lg3pok+aCEPiczUFsQlWdKuSL8uKR0n/l1nTD5+5FjoFcniR
p/1Hh5dZl0nCZWscQpJyB08W1mNlNvSmbnE+AwvZugMjJaido5tG/EY/LIfhhWF5fz2WqyHfr9tY
tHTlv0LiwZm6M8kdSj/8faRgj8MJ9e3d7RCZLZ178dyvkZA8eCqXMBU1MLOosnNszkgslRWUr7I3
b3SuFCQkiVtuiEMxd9yPZJ3gxE0f1AhI4PSoeJsFdCyR3K853gHWSws3Zv7LTgMECNJHBN+0DUer
ZesQCcNExbyWBfUvK+0yYT5moekikggg7L6Xmc+bJ6qzq8m/s5vlUUpVMHpaFfY1Jo5eoJ47djwm
q30bGG5dkHpCgVkr0jQNp9x4UNWlu0HiYjo2h1uGm9qpcJD14zYEQmOtsbLqJac/OgOXdMZs4dtq
xexNNiCCLAJZSXbcuMQHKuddXdK1lRcwGjzh4hnYYLMRyzgpA0/92LIhKTkigWfYCGEMcgNnaWm7
RCrgTCSDSc9uJTmfyBBfuuGZu4OuJvGkUYfUIsLb3cpNSMueels/MNlNYtGTXJg4MuYqrdSFOx7M
loKkUgf+PtEtki3A9PB5GwbGZiKTJ+Ye5Ca2PYlqPzeD2QaWW53gWhGJDCD79QHIwH8znnhveU+4
XXiqU5+02n7WMzquLaEhqnL4GBPi2QwLuq+eK/6av03qsES9uw5McXkQU5YTVXA4FS52DmVZAzCX
UZ2ZbABQEuiax9+fEKlPLPR5x+VcOrco68umAZVY2pXLF4dPICH871gNmKQJv2QuF4A1QhaYMv6L
Lje2cTUeUUZw2tkpF+f5b419srWS8mloq+NiTXOkDAknn849SQQALvIeRzVgWCxp5WGuPrqNp7JI
9PfUMuqzt2uDu4xiDyvJDhrRMXe5tElL4ledriLo0bSBM8rHgmqErlP6XHb70IEDFvK5n9xGyYlZ
ijzItvoqRksPmIT78wA5dOIqFVBvqzEnRCEsq8CF6xKtLf8lx+EzIEBisd5ZTwpZX29gj3Xl3d55
G7oqQvmEsyUvNpKkk/yuk0oevZrKNrNlmj+afzFe4Nl05vKGeANpw2h5yeq+DSYGc/WETr7YdMx7
VvNdkEBXe1eFYrCCl8LTOud8+e4+NcIh0NzwkYe9sVJ7RVEcqh1Zfi7SKT9pPdJi9nfZ/cmm+7jp
SksI7oA76tFLzeTRrgwm2dV2s0v3OkolaFX6g21L2YFg/X+Vt2wB6WReKGerLzVEmzptkIQ95TOd
1fbQA1fyPWLBpCKRnkW+XahMfVJpqkQ/4g+09grnfydHDUp2VKLGAaJLIJ96HCJU58xcs/Vxjvub
V84nqllw1qGhDamLmXlrTN+pvyS8gCiB9s5FSB2h6+Z+rSTomkROaqzuh5UzsMU5Gd7EQNYSXs0k
dPc6Jx2zC4enyBr+YMC5aHZq03EAJgzgoXNsQYTx3LjndR53UMvqewVdIX1mh0rDUTudKErWiZAX
T+6sKDFHHCtmlfMHAQF3NmjSkd0W7xY4d3Vf2I/bEzEpCAy9wZjOGy4bK4IxcQjWUkue8rw8iHX9
x1Wu8jebp5bbiaKM8uo164UYrx31Yo3MgTuIENYY1ezBE6mo8yq0O2/s+rgUzR+jt2+G4W53wwLF
KfWoDEKDPNVFBhJdWeuAgwm4IXSPdDKe5qyHlNFZZYwzgIYu59Kb2erjMIzsxjDPZBd5FWSZRO4i
j6ZYvtS5xojZtS0eJvseyZHzJppBSENVGDHP3q4bg7atrI2YYzDeCYgqk10Yx+2latSPhUTQc7JH
RGT5lXlVfQ/47G4ov2W1PCBViGtnIyEBuSckJSsiNog6mG/OLeDsuLccE808eyvA3jAxfF9AYmKx
HYmBE7GNsGP+x0DNQvDI7k1LJgebRl9oNdqLUni3sqhvmpF0ODhVJcTX/JgS/MmLfLiYNVpppWqv
ghotdwW10kzi35yPdYw1hFZtyR9qfIc7gyPFwE8tho+mZNIzskZvNo9wXnFJ98A3p7xLx353Ndqb
gWEBsXoe20jv1z+jq9rcJTiXlA33gKSrgowQg15buHHEiJRIgCtNrRbW4PYnSTPgvCAV4c9mkwru
tkORdInsmCnyDI69eCEIzw6Uc31OSRBU/8zGcwKcXB9K205hsmmxBcaKC3H6h+QszvKqMtnxSYur
IiLlNQDJXyzbilPsqW7GoEFzRvVg5QQGEvfM4C2udvM+FbPxlC2PWquQD1QNjCOp55yN9mkAEeNM
h9LBhIb34sMrheK7W2+SXVTDRuBMVw1tdwIX14ITlWsbsSH/q0r0X31+VtOBgTCPs+zphSlVI30s
bRX94Z6a6fWAFHdVMb74mqd0YY4hNq7Hp85tVtS/PPe1xKZQqU9iQhN+MmvNsdWsmEyKfTS3NGJA
Y4ZGrSIAGGtk7Xu3Pdfi6qrc9qWtRG0BntuBz4+fcIEms9ZKHemKU4aZdPyWSy+TMywe4gvG4R6Q
ndrIW8m1cOA8kIJbUnj0a37OqwlMDRNkV2xV7Jwh8oyX3lJfNWRGyJYpFh9Og4Ls2JUk26tnczJi
CYk9jzz/oKE3D6J9lJO4LYOOnZ3jQ4cIhQU4u9VJ5tGi2NzBb0DGkPdTAzBV2UMkCPq9b0pHOSpC
+xBboOXPC+J7yi9G+UbTb2sN2CyXlZFTViUVcZeiOZ6l2j0ZaX0QJElZ8AbvItvpQdOoIO+NbiJK
7bxznO5xn1z7ksyGXZXwEUAU33qsrf6wijulm61zapoks+3p1pF9i53iQVceNCuD9qiisxmjezQ4
O/lbp6RcGF2ViBswYEt2K/8N14t/ORetumDVGrL0gZCvRV16i8vPg0CxB/sgBfF14IrDmgRfR/LA
GXID1ZuBImutdLr/xXE1pWDvqph9ouB5PZl9KMj2xaEDESFG4QLkpTejd2wqcuvUbyxHHLg84bJ0
sHLWDPsRXf78+kK1hqULkpB5AH+OLyXzLhlO+iDFIc4AH0nv91/jdFhecAG7/2vP2rWrnbc8FQuP
4TaSqMuxPuNVe8GeBIAWvOtIeApREIY8nyIns7yICFUVrM9e+qcd3P3kIr4kiCFqCA8q59xH9q3x
EQ+2jsiWsV/W2hD8fhCGtSC5blgBsb7CicSwXmJrtmd5ow002jBInQYcry9Uw7IWdaYvLagVbULM
Ms2gG2RYeV8AqHAf2NQnIZonj3LKe10Rwe//WaOKlRvUKK5JW7jsHCWxTJE1f4T3iZuZg6dsx8Mv
dYBzcx4CPLGijF+ikf/h1Mx4pveMv0ObDngddSLXBS0nv9+YnbfyDJH/waJv8PprSYVVYga/KLkF
CwQlHgZV2IqsgSVNCN/4fO+BSZj3xNmHMIHKQiR7zXE6avgphV7ogd5b3//Dr1E3af6xOTLvUi4n
HU7zJIsJlyGWUum55/gdRA06OOLfQqTfH5oNkSebjIM2Dw8bs5Rn6R1GydB5odruCHX7pFJC8tQy
BA4oqmCGqRALthvnfyVJc4VFwDOcV0uSWUzxIRlKdXA44wgk9uiXHOOsMI2WVsJqB1j0+6cV1pbA
NKFWadEl4cNVFC+EOSGFZSUm01+qmyoIYoLiII/LRs2ZtLLCAvnr+FtB33KGgOnBVtaK9ZAq9Fqk
rlVcF1H9WcZuIcTqjSTsCOKUDiE/Xh6aqIaR0NzQ/2GNfDdHlcIziYkKG4j3Z2xOwx6zm4Fn/3aj
1FS7RDSXJhyQQLEj0nR+Vzsr5unypqmjDE3CDxezdcDTrjIJ8on1ccEPp4jW+pGVQdINfXcGZbVS
8hZXBIVDTWv+7QSQS7dH8AjgwI3Y1gKPaCZvgMUP2djld7gUcZ9m8PjtrSqfFtON10KDc7Q5z9pv
iHKs+/uGvxsHXLlt0kD00bfAUa3ha07QiHErZI+NJg1sVnx1hc24RebT9iYLTnz18tBkontZoVPx
Icn0VjZvyMLLbdmB+ZXeJNhg5we5OO+qYXKDmWVXB/P/GCKjVl+7ZF0fip5j9rClhG7q9ULcfXwc
TA6Lv/QkLbNnrHotztqqTmOzwWzF0mNf6u1H4Z9HK2lJAro8XVg4nh1IAGGWee2r3rZhkoj2QdfL
Fq58zYY0CQeyTLFH3Mmp4rFjjG127lFRUiyz+6Rb35MxYlnWB1j8jDPI1f/iYXKBncrOqHarCqEF
9S+Rhd03v2BXG646k4UgBz8WDpP6idpUn9fMkJSvdC+/gHVnzUE+VgaVfRRBsnc5D4rVsA4YWnVZ
xyFIGsSbdc2wP46FSTBs0ZBMhYoa/j7MkvtjMcOlgQW04Ez0c7BjcVUBYiYHd6aS3LhrKZOLTQ0g
dGpmQ2CmXnG2Go7EEwvwg8G8eM9A/36oWBOiris2/oAOlk9yDb+xxCGDcWCgNwctL+DRXRdxxIlb
c03enYJmvV5HtKpsh3WlkLI0w7lf9rAuaPIsTgzSzouj6JFaZVy0968kyUYC6yWqPP8e2RAGt3eK
ktHuvOMxiYJo0u5uDUnxeB4SJsnrcm5NS/N/Wb0c7Dy/WZbmSSkGJ25GfHn//1enqvoF7sC5H2bG
HlyeqyMtzp9YzU8lsfdctsPBRIWMZKuBgwcGfsc/iEuvv/ziqvu9bqLJEWzq5pSr1mubTfEvnmsw
cdj/Eumo9sMZMW37upE9y0YffA8Kzu+CSKAS9EVTxTa9v3ycXH+opeCS3LpoVgQ8F5n+D6XW1lFf
C/X6u9m2uflNo7OA5FEs12n/YVbJQEHj1o7FeM9o5Momva/v/++H2n139Fa975b2aUFL4LzET5l2
8t0tIIV+/24ziobD+zLH85EbwfpmJO5A2nrCjtDxEFiraTwpzRj10yA+mokzLmZC45a2dX7Fw8BP
UAifWJjWOPe8ThoWBFeub5Z+sQVty40zJ8GW1sVbNTuMam2Fm8Vga4gSe0VLJb5F4hrvudNfhfom
+yT/B9EGH4eGRP0/atDYWvDUkn+/te+TTQKAdptXRYEhjhXlHY1XOD2pml6msVbiAjCxGv4yZCYM
Ar6Gsm7Y/bzjHfUXa9Vey7o2bkP++rvQJolXQVIb35yhUAPWFO9edgm/iSZ9gKZoPelgLJbSjCDs
sukvfXPDVPYIk14JTSPlD7fTOxUt+ViIgJwJQCbHBqTf/+r3RLo8yD3kVhRrd1oVJ3tpVu9pBcJ+
t/Za/jLnGiqbUwB033/S2PNwFjv6JHuO6hsL92QpxcXFbX5rZdn9H3Nnthu5sl3bXzH8bG6wCzaG
r4GbfaNUKpXqXwhJJbEng22Q/Po7qNrGOWcDxsWBX/wiVKOqTDHJiBVrzTkmvTdc/VMDvFnrwY3K
wEBR6xKb0mb1sFWJSi+NZDFubDq6IzvdPhnF/W82WqIgAIThjFfJtkhEoHEHtAjiqj/HNVZ5zUBv
MNt3pkI//t7wK6/3AZsxrMLop7W8lcHScUUbm98fDn6pkkMxn/UyBTKRFS6ubdCQTdE9JjQdUbkN
2nGIcKyg/W1uQpsExzg9/awnWlgM0OhcG8cKCEKNKmSR86DsfgDt0+hPe/oUHBw6RoxuWsUf4Awu
LivWTYVpcKG3tbfX9bRaK+VCR8F2vg7LejhV2fdPhZOzr3F8hftkqtbdpJmRHn/v72XqjnelJ596
W/j0b1mNIhtjIIKPam0lxr0kfefWMxP7PmH2OjmSKBLdHilLQ5NmTbd3/JppTWsFeBlGl97jGOy5
KWuSW4NsGWMwWTE8Pugoqs5tUDIXn21AzJK8y++3gKhQQ+/Ty53lhvJ5RBw4i+3AujRSHrRkzlRB
5XpwIvsp0IJsa8TMHdEGwMSDKyRR2u/8pk52bLE0noAZcS3nf0TUyh3JMXPIQnlxNIxoeRogLGH5
x0eMlqrOP21oBG3TlQ9hrZ+QADr0gBx+RwG/1HDGPxSKs5WW2NjcZHOTOEV1xvXGmYHHgbVkfMHj
DYdt/plcXFVdr3FYw+6+oVtg3MjSWSlTr29+uDGdkH8ifX4jySwz0Re2CvNlplAxM+FnfCMqOnuS
aJrI/mwYCfBYrX8gvykTIau17EsfSrAFudgj87lNskgufzAyRp/Yd2EfoXpF6YfW/RugCE8Hv1Ai
2uKaBlNRi/PPWzFossttj2+NZTXQ1lGHMZd2EuqzRh9fu4jZbd40Z1w44uqrR0gH2ylLovcwK/tl
ahv0J2PH36Q68xT4NdsfTGrXx/mmS627siN0z51jBwz8kRUGbGCoyWyX//PIgn2mxwBaMjd3B3f/
AzD+WfVFRK1che7eQImElzIGxVPVzRlcIIDHhnLy59wme9NcIpZAOD6f1BBThesmi8vtHByB+SH+
1kH6lej/N0NOSYvGz9rhQkbZPoP3+0DZ+0T1+KFcB/lh1Q7r3mEY3f9wB4wk25OIG86as3jd2H7C
uYQS2Zm9xpAGGGhUw0ejI2opUnNJaBJROEUA5eT3LzWcIfRf6pVRVuLJ8giF8ZNY7FA4iKfei5i7
msVb0bhM8UBYsRp15aIrHGtlzAhMgWHpGMTV52DjffqhTY41OhZ9bOH/lp57HZvWX9X1N7mMWFLN
jC/SZEwY2ax4ZqcY4vRoaTH6bbzcTvZaEDwIiEPnmrXnJ6EYOSrf2tN3KZXu/06h4vpQoiMGiTGt
J66wNyMVInItKh0VoCT6ORJIz9X3RI5oU4vEVA3GfRHYdFLT6kNWo8YYHi6HAKe5qNlyftbKn1WT
1VMWnclI+AhGrVxyECT9TUGZ8koaBz/vKjOiI6LecNVKQNnChZWkNMuHdWXudCP87mkbb7IxZ7j6
k+yjbhCi5DsfOc929J2bWLbxQ97eUNHLl9bOqX9qJ34ACOL+XndsboD5X7az1SOewmbjlb695LF1
N7XXFAepFTxOjnW1waFULblYblR/4sq8MXRm5TFG7rMKvG9MZyaNOOe7gFR41zj98xTb3QYKI62B
wA4eSmI++8jZTghZliiju3PZarsBjB4AcCahzI5wemYx3OuQA1lOTnwArGDxU8BrLXEkP4tKqHvs
FqJd8ehOt6E5MUhkJVMud3cfjduioqgaHUzPIqLjWxTOvkcgc2P7w1tI4N3RFZN3ZI1MIcAw88pY
Y6+S9SzIJ/XQmBxSvcx+YtlKfsVZd7Hz3EMbEh6YrI0rSVd/N0qjvvW4bRdpzehsKDt39bPbz0Nu
2mzjzc97Httr4Q3yzqgretMGdcFPyokF+34/tfr+ZzMTs326tnUeY1LLTGJa5gySnz8dq/CVtJge
vKOvuCCut47D+r40lMmn7PkHkamLnZm7ao61qqR5aZSGCcDpD7E5IxGmG5Al3Rr1af4wBuMEKIIK
KuP4J2a4CIQji8liD1EN4uK9AZ31wAODLmrqqNEtcleE3teXv/1FmgViR6IabckqugvmlsKYBd/I
xcQGw/Un7VVrU6tSZOSawKQUOHWXbu55B46U7z1yG0bjrF2alRJVJQPUfnNVERXewYnBLigD3GuR
XPHDtfBmQm82i7GcNE60ImadMRjGVhrIfb0s9GwfDQ2Zcl0WnDofeVHlpfKuDRnJmmwa7XKQRHjj
/nxBWwliGsv2UljV94QAYZ+hDWTfCj1OctHqJw4l9zWmv2RV7acEayT7Y7gVxAOcZNFT5jDNwJIA
KV0GEXK5YaOXw7jTKiLeZlbbOarz828ksbD9TRelhKwBgp0P0GlNaxDOD0qmOfgH2k40uxU4WIO6
YqqSkKFUVY9OOiY04eiIaEZy4MJAo+jwsv780Rh0jwI6zVLkBvlcLifkxo/fqr7YZnn23DHivNUa
8ZY69AVlwrpfGFe0gepR9ADiym4miv4sJLSsb/OWrrBeCuchTfRTHMH1bwsBBTxX+f7fKGHNUA1I
MB3j6gX30cDM6dYRH5NHs2aZIrmrcJFtzapm87lLg1vfezS0R9d8qq2nxn5AobKoyd52cd7bFqJq
ah7T0last6TILA+FsSMk2AKx0m7bYue1q66p8Ky/jc2l6S5zo/ffdDMqXFpNgsrCPpcCl7uWHQxC
Jejzhk9DKOh7TKuKimvAxxjDH0W8XX1DGYqneI+wZkez+033Z8FsTQZAMwLbrLxFZNHmUIQsVVbz
RNYkc9AI8yDi9Lumta/oNte4s9h5EvOqBv9Dms66KOEKTaXUlmko7hrZ3piAROjh8y7sZJfhFQ3L
HjSeK/IFk8tPFEqPZBPy6c55SF4h9pabYMs3bfS6qbqPunbh62z5SVBfOVTCPmJqjDu69cuHBscF
OLIU/0hL02Vca1i1kTurIMXVHpFTBCnV8JhsVhYTrIlcBDs31qGBqB3lpmbppIx5fHykiO6K+v+T
pWr+NZzC1IVl6AbDUdtwDOOvsbVFXUm/HZKKrna5UrS7bsf5S+rdpQ3lfmWPkuEVX1xD8sVx//zt
z5+FLcmXuo8MpkYHf6J7e7DCCsiBVmQkOlg61iMhrMvvL5LqtlQce/51DtT+M9v77jdp9i9R43/5
7f8oefx/Y6g4iTf/fab4AnGxei/e/yFWnH/xO1Xc9P+whOeQJi5s2zcBtf5Xqrjh/0EogE5Eiote
1Nbne+HPVHFAeH+4oHthRBIrzhTc4+/mUGpixTXT+QMNg677/CNXCE/4/0yuuGX8Iy+YtFTinFzD
NoXlGMInGPYfg1rULCSrW+QP4Dk8zBC1YTPsbmOBYKhKGnT12qiXDkhL0UB3B+IaxytAIgiymIQm
GSGppJqccoKiPHx1ncKg33H4OcJXcd0HM4yj4MVwVMUe2RlDs5MVvs6bUijv1+h5pvscMHoMBs9+
54XHDut7EpUUP+AD6bBmFoo5Ax9qVHGWXUoLFv4C/CNcME6QYuupmEOJWTimeQxal94eAlkE2SKf
umrjc5ZAAAjA1lp4rg9BJKkcDhWFL0ZofkaOLNGYOlyPgJq1x47TjktawRA6OJ6qGsxuw7DazaLX
QZQYCNuu8hiAusCPXxo5KfM20btBW7uDbVlrLrJOlZQ6sF8k3vtxQ8HChsrujx3ON/iRVxyfmDeU
TMxcul3WUC89e4KxryeVcQUxM5R75SazJiSte5Z66g9mIoVvgTdB1fdsNpWHqr1UxTpzK17C1S39
GzZf+4ykg+RPJC3YnVurBTSctp3ufdWtzNz3GEpoceMKpfr3CXyvfqDNYEZfdYR8YiRjQPN5k22q
qQ5UYUrXK29UiKow17zEiZlAmFa/j+SghkVAVktf7UXUJvUGy+IQXWALF92rBT9cyNE2X32cD2Ix
ThqD6k7qhtyZfZhOOxLLPfMcDAEYOOxPYmpQW5vTJ4pMPotAY1fGTS1Tb9nD2nmqogYEvNu6GGMR
O4KnKKcK+oIKjW5l5m3BXBZfhnnCEkeeElK2ZkP+Ie6yrM9oAVnZ+MZfF9+D6Y6fzPqaeNfGicrX
ydQ4wJ66YlbnDwWMIMKk07veHXGQIlpKTIT0pg2sgYHMyLTOIVmCBk7wilVPD56roqUJEntQAW4t
d7Y7pFZpehuMCuOjobc+Wg3VyX6t25VTfyW+FiEag0csn+A8S7ME2DATbnIchlxR38KA5xeqJCBC
wzG/K2iilwfV1W3/lDO6BJ+KuJByj2Eo1hmdKn0YPpKkm9CqG9lU3GR9k6VnxEii2JOKkoubgqcF
7RLx3z2WIjue2KOtMOEeD4hGIaaiimtxMlq2/pVdjWG6h2EEpywiFupx0AMUfIKj5rvVFtFLTKIf
pFwGhoFcCsJTu19txb65dYzYRzJZVLF9xxSr6nd2Y4GHrpRoGB8RQQwqg+kyQRD6qActviGs7BvZ
jpmz0ay6j87STcvmISNwVS2jATIP3bOkljsbr35KhnBhxh33tMJZYvYDGS+DU7bxGwMBa9iPqdMC
V+hAm69oJjRvaFK8BtlMHterFEpZtHdtqLV3LRkS+PC8JERoWg6eXhAxwts6OJKW0GvV54F5G7s8
lHOdTooJfSdwKV4apw6AdMqFFyZlbmMsShN0cLvsosjWjoQgyu6YG6M7q/2l9jYVPD9gSBDC0ZtW
8zjYM7EzSy9sDwbze7rmKWlgE5AiIszDfSTqscGehmxji3VW4OchY6RmcF+k6oArHqIwKY5QxGxM
dCWOTeFVV003K+gS7UQxldBTvZtYQ/IFEJwRSlirpdNnEs7BMX7qC22LdjVJsK/nlr8cY0UGB2QV
NN6xzostuixNwx0BvsB8y57iYN2x3iCCJaVmQEcXadM7rQ7bUQdTwFeNUTvy0FQ3Mo/LwFkBK6xC
XFSY07RMJ/UsyrGWap6Ei85dU4TCZ0Q5Nr33ZELEcY9o41i9Mq8X0T21tP/q5hrM2kFQyD8OFl34
hT+GqNvBdrK2yoSMn0VctO69CnIGaYEYGPwPVYZcOBAzuwW88oh2ipzlUwRNQltBrZaviMBmO16c
COvaWmn4YFNkPbYYd8flkDHhPWZIIeNV60ZSrehaq2CTOriTFtxvrjOvDVOwy6e8kZvaR/SOEroc
4m7LtjgZ64kM1mnrNr6rOFEh4LxmGBacBRA/wrb++drqFH8iZSq/25+S7LOUYx0zr/3P//gc/v1v
vzvLr+La1l9f7eld/vU7/xeWWBQl/32F9X+zj/ci/ocCi+//s74y/tChx1EGCaooz9f5G/XVtP/n
X6mvTMcC1Gc5rg5G5W/llW3+4TjCoRbzAZZRYBHI9md1Zfl/8EeWcCm9+EqKwj9TXJl/TXYzPMfQ
dRoiuolPzPDm6MS/y5obYUEqRwTQirLoaNrxl44RHmz1aRrzHXSkG3Sud5rOTsHZJp2PMwQNfgVV
wxjG+WhtZmr1SCM4vFCe4C0bAg8RtXPjx0/Kcl6KLEN/ZcGxaofp7e8u8Z9l/L9wsL8jQq9t5svl
zjGXf58kYRBX7um2TenEj2Fbc+X4d++etHqkrwEH6iLKX+3QupH+BMcW8W8y7lTBQEoZTI1D5OUo
oADkoGFZaVm40oIv4sQ5cvScNh1GHsOknasuxA4JD1lXX4H0d8Ho4rKeOLGEBV1RwoEXfFzGMm3S
J6TL9qGFEyNcBHs1Jv8K8XdRFo9+guTc9WB0WL3+GWkOeAYsVMgn3NtRd06273/YBjwjywYEIFMb
GwCiY1xm7VtEfBOAa9Klag1Z4XStM22hKrTqk+bBtmLuTgIx0qeUzrHEvV0yxaBfC8kmGu86D29P
FQ2UcEnyi2poWHRqMDEi1+sp9zAyBcncusWwpNOMHjkH3zi+fNNLmH2IEtqwcFadi6hSphn4yt65
HUOuDVKEaRUk5YkE2QiZYtiucXSbS+2DRhOa7g7noJZpbGT8mFEPepxG89XOmIxjAron8eY0YWsc
RswEOmMTozfZ+xAYhGYK/V3CQEqiCkGx4OCdZvVVIdjZacK4oUcVH3DdZOCAiWbQO4Pw7eCUzSAE
+kag7kkrbVoOo06DYyLt+LIvwoKF2cF3mgyw/8xXGQBI0BCPLBvkeIsJu52Wbnwx3bdVCBGpYlhl
sd4HFZ7pGHMJB4npXprEgmr4CpwGbbw27Wj3HYPQOiFs+EpFc0k6gYYYHkHTfOhp7vDz29uGfOiW
0JqlnDEwXeE96TZVSDPMrR4LQZ2xDdOuYkSiPXglwZ69eg5Q98fa3pyjwcsgs3YmfKtljLduTWs4
PjoTQxsM91aLh7UXNPDIq1+ig3nR6MYMlokcVs/Q6o2EXaVYbt813f1l1BgL4uCzsNR77Pv3imS8
wvWfc0QA871Vax9M9c9Z0zyH3fiINbJNodyQ7vM8zgnxuCxc1GfMHGHnaa1+LO3kUM3itQTciyj7
G6chssRVOGgqQIZlADwkNM5mbtxbpPLx4dCM04y7biASXlVPJso0XhZXozZh/m17eO3yDUV8zyTW
/iad6xSbI5zs2nqIpmfH77pFgwNmYUUup4/iOGj5u0CIiKmDvrBzhCtcLu0225lS3QSOf5MaGfFd
T30TfEfI6RiYRauf/wayxOiStoeBXlH9cAR80wgKhrNfw8BDBx+HSJ1ip3mC+HXsZXKRxm3RajAM
RnSDVH2I1+9UeNZUwYJH3ZrX5acWkgk8ugL4TXXy0tl5QuRJ7yjYbgYq+QwrZY/nhouFvkGmRx/x
QQk6M4NJuO5yZEpmf7Fy6gMrbl/GkqgC6aDVzqHPLgznhkM2tCc/zBZOT8XVo3d3ze6kTerRS7kP
gH5QDozfDmeGRWehwvfM97aWuORT7hAln0BBbKuCThOw0EgMa28kX6hqLoDOuAXKAhZtvEn64uSZ
kNdwjQN7ppKrOu5MEKRECww+yJHgZBfmoR+Rj4cNx5/Sp9DrRnTHwTPW/yOZDdtMYM8iJjNfRN08
bENeFT6OdlkswSdC+Ky2PrKHBaFad3VXH5iNfTQa8fZ99CAy4ItxUPNAxycMhpxczNcptXh7NvL0
FDRY4uIeh150AGqeryPl1TNA7Rg5YHhGBCq9k8B6NPpnabkQTbU9GPAe8yBzW8E0hLnHu5eGL6kd
z2mW5iNdLLw/kQ6ggw8WfT4iBBxktYdnZxrfpaXf4rTaiFLu1FgsaBZvELh/cnW4460jNisydsHk
ogNk7hMZzTaIosNE6vNOH+z0qLkE3mmWJVEIOL88yvyJkcU2A6CJ4QsqMX5TABRgQ7Kmkvexdp9Y
5LhqVrckA572tcae5Xbum1b0D8werfUgjIs1exTb4r5NmFh2s7HKCQFilABzavuz1SCytes4T8eV
QOwQZ4feJggHB3DRBTiMRjLnudQlvpWgXHopZ2YzmGxmsuZGRwQYOfU38JX3IslQ588DOPbIRTLp
z1noP/hdXx8M6D8q1YhGb8dfrgLLZZW5zZZp32hJJg48l+9u6dp7GSPVp3ePPDQ2N54d0dJoMlbb
MvGXsQSKmmsoEW/jfs1H9ctSLCccubTAfZRJXuEEJBogH+JZnZyAx+Mk0iaQqojQOiK1QG9t2Wwl
lXkFRXdNHGLRvQiiURskh7aelWpgpVMEq7rGkH2BAN+FyhtSjRT9W9ifgfQKjFgL25Lo0eKyWpR9
WcJRbZlxaSPnJ+/DB8+1xgtNMhmT1mjq10mSvZK5xj1embR6Uon9rvgVVPImr5Dw4b6lAYxvrzcv
0IvOljl79ZtdO6ovjZiefZV2S0vxzwqy1JZoX+fM+i0+kl1lvScWqp8mkI8a+MCi+44G0CVj177K
0v3sTHUr9PLNbcJfEnXzsjH2dp98TJZNg6PmyZ3K+lVxS2Jl3FSlQCFAQIXunm19PCm3vu2sfhND
b1zXYZateW2G/u66tRFtIdbGqOvMYCPd+rbGAdbvxU+VBVc6eY+sqmBkMWtxB/PFTtBjxEOHWanB
ihiUBFbiTG46RPGlR/Zams2cG2QzJWd3TPfuPb4h4hQLLHm28l6NFsSzjh+htnzIVpOB5Yd4mHzM
UZ74+oUUqjXDwXYzVTGrCm7dcpxhPxiYPIc+earRoLM3DEEfI6O8WtbQbQqGjX3g95cRkW5H0kY3
+Td5K+6jIP3VW/UvIkshYKIGiCpw7HZ+r40W8Ar30cCGX7QKyS3MEujKeK/C594s0GXlMGzk/P0i
XQ66Xq1DxEqMlyZmEL1alUPXYn+ZGISr7sG142+OxxvAxxbWm0mt0jx7qF/clGNiG0WkfQgiGhNw
aqzm6alV+mnUCfdNWGGh+rYrugzHDEcQFmNZrZx37nJvAdHu0dGM77yAeTXCh5QCj4tqERd25a+c
meaiFXG3FJXcdm5XLE34kbICvWsk7PfjtZLUrpDsEOvVAYismOagqsFsqfgRrQOMNJxkXUkUJ9Mp
2pSPbpNVAPco7DNPbcMImiTsNgqcdWoznKcxNC2JaVg0vilXgwp3hTN8113DfMXr9yqcDKz2hIfY
tYrpllXLIUGIMkHvRATShBCKahtOU7pt09kLWUjAao356VvJeio7cIc+hILMltfUyF8QmVvLekAZ
ZpMIieV4haPHO5JLlizxSXlAE+uVWTFiZTp25PCLO3DwtI2ASdhaAuo/8Stl2rl45PgcC78964C6
tBgDe+F5m8gFJN7ALqUtoZF3BIdqYJ48+AGOtCo/Oe1rouOKkH36zCr8AkzkGTEXWCtEV2SlOpC8
GJE7dwL5JGruYR9lL3mTMBW1foFnXIakw66yadJYpMmlsNyOQaKWL9NO3NbYg9LCtJf0gpYS71EY
+ydpwEdLdnHiX60yfiNYdaHr5gcSR30ZetUvrPIgP8YSAqyt77IcbXXncTWQxcQBTNdAfQdyPI+B
+1CzI2PlKNA/IF91qDuJP222DAqtlQYtHdQaHvGQ19GuIB6rnfL8iz5QU1HFrkysm8hY/a/ULh9Y
6dYwOCkPhY1bKoXEGXgwQ0t0+DSXFjgLifMz5SkZhnUXWc9OIfAadkDcyBOwEo4bfV59ZJ3e/D5F
orU8xO5N7jrDif7MGxNH44Zx9zNdGA9leL7NCVpeR2X2pRXV3Si0bzXQiIdWm5XGTMY5QFycl/cO
02qGhlCKB2gZlFQVOdMhzhEUAu+mmqaNNNL3QY/X0rc/bLPd07XVAWNgs31NngXm8aXs2oNo4RlM
bX81e+PTGLp3nc5q2rVXjhO3SdtcMWFWxJB+tqnzq5cUp4OHy31y7DvHTI1V61XtCvHISmvkPkm7
R8TU28qqWVdZKxt8wVnwatPvBq5lPgeCXA2U70M1XCA2tHpDFJ045lZmsKY4N4Xx4AWIp/vui+SC
cBHP/4nReZvQdX/JYN3K/mjVKUoewDGO/RxYFuh66X3gPLR2zayggYp/NzlvJYPU5YRhjtvfo7SL
koPKpmvTwLpAVhY1eLmKxmb9wfYL2hQBbU6Ic0ykQZW9ANDFeB+fEINuVKF1a14fSqGB52sq0c/Z
s+9xXJp9fDbyFvecOOqRve8LhJjzR59yk+LxThZBYlQH15anqZoeCTS8BVfxEY7TKarlbn4z2VA9
e45/K1N6YcODjhgDk17xgi0SrS+Segp1zKle9Yi4meLWQbngdgR8/9C1OB2ifj57Sf3Lj0JyBQz3
KebR0+Ls1JXuu4rIoW0rY02vhVCisNj5tjvHSn0jNCAfrjHLPfkfi8p+YniJi9RhNGlNLwbwxTrn
aubRsFFNe6IGBptBd34ov4pA11dJcJuwWu6DiqB0j5nOpnetrd4ougCudxza7lcfsLImKfmAUXXX
+sywjOx5kMknZGgHA0FBoxyoau0LpjxTskH3EC2aqD6hlF75hA93nXcfGfS2tWDNSoNzm8bfwrTS
Du7DyA8GtRIM8lNkXehzeMjhdK4Qm8qCJ39ZVCGsVQCtK7f+6Pku0aN/NJ17MDxyE2jitTMYI7de
jbUmx7UzGgDWaO9Wi6YzqeR6YFBRcjZal3AYD+phWOmPaTxdhI0qDFcFuxG5zpTb17Ej/7kJiwVz
KypOAqKW9G5fnZJ91YsfcVe++dqV+VoAezm7CqlLYPNJcxKEaGzaLhnOuiuIum6K4IkN4rnm9HWE
Gc9REgcw2PZxdubx0eeE16ZBggOX9slxTNgES4daeUpePZ/clOwKmviltKuj2TTvdeq9ajEnPbf3
DrC+2YIyvE4QI3DOvVRt/upjqOeIVUVLAsEOEYDLKEQsEznl+6ykS8BtUE75qI94TJLBm2AgJF9O
3l84kt+FA2qEiQPjLGouItdcZFw+mVl7fD6Pgh4urZhuEfmqW7ZGD5Kw1K89qEMKpOwWyLzkWtNv
0orkkYMQ+gBIdJFOzELNxWwCsFlN9BiSf7fQ4pInlxwOHuotwN3HirTIuCL/tlAxIlwTbbeFqKBD
DB8Pgu8LN7K2l4A6LrndIWDyn3TN3XWxOM1GID9/9iSziyA+1hb+6ir5Ba8Qn2U2fHkR9MBEK8EN
O2/omg+dVtQHU/nJZozOWWkXN7lh72IPV2Gsivgu5RSDv4n0G2K3t+TqiL2kQ8Nb05Ay0esCcQ+o
LAerTkfyrbXVUxSE/gJ3yRcRNw2doH1W1zbxhkwO/PpXnRLwNT7F6fgip2HnienNZY1fTGa6QWO2
mxJKoEHqCTw7e193/S4z8UQ0PUeYEtQq8KtQrvWBg1ZoV/iF/IbM4tl6e7RFVyPuoHQGNHZrBNoX
cczT1tLrfW7yVkE9kzsxzEh6AUc21WjhD9pjRXrCAm2TjqlPPBNobNP7a85+mb9E2Epn+dAQ5S7M
VdqA/qfXOvThEERtcJMArCP6ORXhlcldNV+C2wTQBGG3RMCUMF0YinA6qlZBKG0kjViaDAjmteID
QDoxIGFCnMh76wK1JzFlnbsEfblljD5X5/gDbd9Zyi0mXMprvT0HCv1ojPgbdgw84hhIkPUBD3hJ
wync684FR0xDjVDGq1qWEED16LmlH+ej/V86BrOXidPKcnKd+3Skv1vZsEERPx4bA72UHmiSp+Ql
Hz0qbrT5SLK1PSNPEAuif5lKPieKEWxi/AgJHtyKwXwl40vhxJeGdmrFVZmTzuq0vUuyzoTMwILi
5qTKTIP1lIWc7uueEicMSlSMYh9O3TolPbKHx21U1r5P2nPaDS9k87y3JktJ5j8QwrKxTPVESspL
2inseHx4WZ586SbBLLb5qMzwGHnxl8/ocVkSiERHkEoxBBg+pFcMsCfyqnddo3YI5MtFPJl7TbXn
oRT3tY8b3LWfu+Q8AqYjo71bt56OcUFXn05DQKUbX4hJB2hD948e19ofzBu4EzHk+J1s8m4bx/WM
u+pWICeM/c9ray5DdvTaKJ8ZgHHwYGMvjTtNss1ojlWthG9t+9J9TO3xrZs2uO93dqeTI8W7IREM
aDQGGDjRvMVqJXurWmIuPUSgFSx0Rz4/CnUYLJ3Cna4pgEVZjw8i1m/9bHiyDdink2wfEvWq18+j
Nj2MU/TlJ4aggVqGuEpXKBnxdfgGfhfGAoWFs1jS30gd8kUxpywsE5QDivwimh4QmYBYFC121gIV
GNET0VrDYq9cohcz8sJGJgfLAezKKkFtstCb4SVLkYKhscfjzrUS30khDnZQYf7xNRq62l2lCR6b
Wn+kRimg+4h9pOcxsDuHkoD8DcSmNRTyOlvJtPus62ihm2awdETyEBdw3Z2Av08kud8+HXblzE/j
IGjnYVMtu/pG6z6U51xhaXGX2mQlK4Fp10aIy5S+poej6DEjQ1mFfmAux4oGc6OyjW7zeJVKrf2J
hj55k8+6M6QrNdBqG83klgik8MZzp03d2eG6CLy7WnOwHSTOLWGjunmYHzNTfzIDe98g65rynxg+
G1i8xvlLC/Es+Aud8CcvJgPYb8huH148J7ZuwnPM0bdxLk5CIhWAgS3alwabS2RuAPEgc9ZvvchG
MIIfvu/KLxrih0Dn05s7LsG2N8bVvELkZXfHTEPodCHrxgJn0px1v4LdlWrbJOGl3ag/mRYWetik
l7z2vEUlYYTNvj+zvQ0cni5M6BeNJgLPLylDqpjuG2PcszkfmZIWy8GeF7OiWDHRt1EuAHyl90PA
Mb7EDJdtQScJYIyhWIrdROJD7E9B9th3LO8OQkh9bM4qwmKae9hsogujm0VXM7iouKfTRu+WNi+X
iFsykS64/RNAIVSppBedRTueAXgtTEToKwayL70Pm4SIrhP8v01v9i9EWqE9Lc8wsQC7k5/bEJaw
SS2KZy8G+5M7RDvQNcKCZDc3kd5sOgp/HiokMfjqcGEOqLR5akrfwoMwvtRFeARxTCspPBIQQ9nu
bH0IwgfpZ7toml6zGj97qlJ6/IV4wyU3/8fAQsoFJJzuRS8GWthqV+FIXI7JLQN2mHdDvgkj7YFU
hUtRy41hxEflqydn1qeWeq+zxXDEI9tYAiWxnGQL1eokW873FYsFLxgW1TXvH4rJ/lCD2llZsZIj
DmNTfAS6+DAy/a2PyUdHoRsSkaWSF7d/dTRxN/TNztbdN2Za4VKi5oDAwQVw3OgSZava9tdGgsrT
owIKumbjInXgP7H2IcubarMv3IcQ/zjCF17x1PFEsKewIBnR/JFnALvIiFCmeiHY4kt31a6h4F8W
aXRp4DAhdLpkmnqyzAYZqrk3jBqk2yIH9Q8oiuUvSKY3TBp/vrux3OtkvA3eOqQY20i3GZdMwRnc
RSAY002fIqL9f9R9SXPkOJPlXxmbOz/jDvIwh+YWZChCW0rKVF5oUmaKBPd9+/XzmNU9E0ILZHcc
xmxMVoeKsgKIxR2A+/P3yhb/SSjoK6KoH4KuA8ovYu+iHFV3V3IdJOIpah18KdJRKJJgnWmhH4Fr
BqcWjt5k9aR4ZYpWLinPaohwJIT6ICb1Ux/xzp+0/NecwloLLCjg5j+nFOmy7LkM3UauH2ZjPWsT
3AL0GTWGOWpRQH7wC3LLPshRcT+C6i3IIAWLZMsPHaLIYw9i1QJHAZxcAW4Q7b6QkI8AtEAy4z+5
qRp2DNkZQR/AALZuygEVt9Y0R98MWT5nwPfBlEFRJ3Rns9RsE3AxM1x+on65tIZFRQhZmo8FVXDG
oZ9ae1x0KHFAENRSWwGc/PGfLoIShq4gkYN6xLB+6bAdgdde0necW2cFxCHrygyguzJbVAAnUBdM
7jTllVAwBaKwSyrjU16iWt7sXfCJniAp4yMn60IP8QUEs9ZQAPc0L04l0T9StYDus30pjfAM/rz3
EIxGCDTqj900gjW60N+bTv0xIOCBTfstoTFE9Jo7YXntwAgB6OBjA5iZ3kQ+RFUBxB/B1YvV6ujk
9+C7GyX6qxvUM0hAI2zU6Ex1JQ2EBOEOPJTuQZB/I4b9eEI93ATLKLxerAG9waSSCSLBwEzXNvi8
a6LIVqoYT6CABMPjOucykHAleILX41OVk85HxO0h1tr3VJ8lxFfjP4k0vTSi9hipHThjxhc1FM8p
0tHiMAYIUwzBOjV61J4gBYNTfRle1hpz1CXl98kQPWaoU7RBB/bUDJUtCeJTQcM1HCE+kRKKQIX0
E+wn3iDIhz7qUQ+Oj5oI5m71QqAKf0UUfrAWkGJLsZGh6lY/ZxoMlc7L0yQZZzwd/tBegeiN9ohk
oh3nyYMOX4n8Nj51FWxKmmfQaz8uREICBUr1Rja+mMhyRXgirgzyhYB4gIiUwuoEQBcbmNpTCb5p
M9QRHpCDNqlmuwMZmg06ZMfIu7umGH+sjiLRcOlLlPkJHEZPYFSU2vihxkFYdf0HRcstoGBuj5q7
dWTZIv5cJu29BZt906UeIJd3GAmeK7A5Uxv8SYGHWpvXkEx3ZrB1Npp8mjSk2PNF1kA4gWo0UBkJ
Pi4GjxoSB7H2JiDsr030AdIkD3gMPxFNOM7AUYLP6AXBLmeu39sOJefloIKuQ3vvmrx0FAkPOnE5
h8PwIs8IH0MT0XRGsJ6tV9O6xqaFrB3C7z+VaXpZZ7gHan9NL+CgAqMY7tQTLB73bWTlY1A+hmXo
AFaYLmUZ1FF+Bn0fWFu0svMaqpkuylRaikvnkJs/4hpA/mw6jh340QoKVWgx6Q/dDOHzlToAJDl6
e5YSnBpaRHD5KlrBw43qjhT/j9HUn0BBhz/l7Vv+p/3/AA8kSRdoFeete/sffwoA6ub1+//X//y3
Jlr/lcFc43/5BxOE2+q/dE1EhAm1U6JCJBG4m39AQQJR/qXpogaHuqJ7kC0CZOc/UNey9C9grYEY
kiVVJURT8L/9B+pa04AzAkoayHwAeoAQ+m+hrj/jggS0T1RDFNdRfkLUGC1VayJmqHbFy0eLzg0e
JKE5/YMTw2JGf8ovsDu85sXPzc9E6KdQgeZ4KcxHACqfi1F9BzL16WKyv2h+RYT/X1zQ//n6dVYv
v74cSAyIaQ9hTKIB7ZPL4poNrf7Z8tyP57UOoPxl62pkINIUo+SnzFRApnUCfaa8jk/XfTv53Dqg
hhUC1BCOL8V0ukfZQ/gTzKPi3syvkKivpoaBSk15E6UEGQlX07ozMZ4b47yS6LfTdL7u+9clv8Bi
jUjog7gii11F/gC3VAd1ke2GOXtGZOD/STKBgUqQ8YosyA+ECnVbpALo3inqlq7rAUC8y08vprXC
oagTF9fQxJVE7ZeikKPYTMTb7mDdf19Nvvy5g64ZI6EXoAE+RW+R4kWoVYAIOThJoApNddAatAEE
hoLtztbt+FVnjAlnswKOK1WLQTGqQ2IM1YwtCqdnVTftWGmfa6FBWgqvJme7O55VMCatE7lOYtqB
jRPPGNQizQ9GpR3++22j9sFk7Fkbhn6YDCw9iKlus3T8gxCrvrPo+lfztDbOmHNfLRXCRNAbqN3Z
1h9GG2AeG4hbD8QBNi7NHphS3cn55w8Qb7z7XRDO4ccF/+jH8ADSfweFgdav3gPdDP7AXW/jaeq8
kmPnjo5kSzay4//+h+J1G9pVbhmgosv/5/fRWezROT5cN12MCwl1yJeRRIbcE9JsYNd6VYU825mu
r6xwnS3Gf4BboDBilFG74GN3zAE56/51zCd/+8t5rTPOA7yvpF4UWKAko8SPNqjBoRV449WX7fa/
2qTr1zM+ROsIAkQznCvyyRZkRpBZkq6cGMZ5lKBvL/se5rYQ7T2D3p1lCEie66J8t/3t5uolWINe
P379/cKzyk0EwPgM6CW9HRxiIZJv59bPd9Sb+PG9/BIeouN8hMCI9RgEzvnl/R1CBBZQvE5xXx5R
FmMht28DfuVSbNHQAgmZh7CbhWSu/fb81lhvg02d37P17U2yj6P1ZliH12cA/61TYR0fTs/QmfCo
A1CZDVZcR/Y+HkTneFs6r7Pl32yPUVm30VdjZJwWipNI16jwkPIBAS+38PBQse5SN3NKG68UGF/h
AGNrgxkIv4Dd05VsoCHtzgY21EFE8xAfQartpV5697H9Tbw9yTi2OVE0qqLS0131k9Mhbg75IL11
OZL+V3XAYq8zQ+5EkOgDUmu09xKZwAg/xrcouW/d7Q7k9VO/mNW1tO9y56iZmk4lam4wq1Axsp7A
6GBlloq/zkJWw/o2Wr314vdWv3O/49iZwXggVVaLZEF4Dhix9mxkIujbB3XHDnhtMx5oatW2Qflz
4jYalIWkBQ/e5EojNhj/Q+aYjCpCt66gAu+zwLFBD6V7G0WIz26vBWeDG4wHInUJgdEJu4nK51lY
VWX7X62UvUEsdeew5OzXtSLzcrHTPMXdSGlit5AghW1D228EWp+CIOcG2FfE468bCOON6NCmLQjm
UpTw13eL0D2Ishi5k2o+4o5j7OwjztlsMO5AV6BNA0W6BPQF7XeUhd7LMZJWaatBsUOMkoeJxC+C
Kl65sxhLr7Q46QeyxG6Sj++C0J9Crap3RiJxbJAwd5glB7NE1EIUuSnB+gyqQQdVqi4qrEFpilhy
h0BgIj/JsYlHOwpSd7rlGAthLD80NECpE1h+KNMaKll6bg+UXLeXCWPleZTh+jjBcbVEGc/QCrpB
sVLvKU3/3UAp1fY+42xnwpg7ZCtjtWlh7urbnL4jkNSo99e1vPZ4cZ42IKqRQGMau/OA+i6Jjj1q
XpvZG8Al4lzXBWPtKH5MhSSqoOlsruJ9gw2cgJUY8851SeLYB1E+D0EEdAxKhFiB3gZizXk5Pz1G
FuDX1q/vlfUhWm87N0qO1/pbgHM5VbmxdFGEDF4Y149yLQMpkg+3sYIy5W4qs+P2bH31PMIFhzDW
TuoRknwZhGEiGQz+MVKoCqjEwLtz3wz1o6ZAPROlBjMgZ8Ltdo8882AsPjP1BgrGAMX39WIgxj0d
ukhQdnYuZ3F0xuILdQR9VIv9RY0pGPQ7hM5rgFan/mEeb0aNXOeI/75rLtam6JZEyJDHBiUSpF2m
6mcCeQ+kQL0wXXa2MWeadMbQkZhIphlqIO6SVpDrXCD1jDiF+W17ETibS2csHCct6iBCiJ+mZHQN
xMx1WfAmUQ/k/mW7B973M5beazK874y7edpC+FkHb0mvQ4f+usbXTi/mP0KBO1ieSpwadYKUrw/5
nOv8q85YN0j9KYWJQXtDis+CCJpzKH5KwL+l4Coeu2lnA3E8rM6c5ISUXRV3CMbFC0Rshe85qooT
lJ9cNz2MUbdJ2aDcLQbTt4FqJnAOCa5uzs/bjfM+nbFfKYPKd9Mi2ARJtseWhEggxnbSam9XNY9Q
6qelzbRI7NQeO5OoEE8B5ArVNyB1vm7jaMzZnBmIXPU5Pl7MsGVQcf3SRqaxdzSsm+SLO7/G2Czo
K0H+CHm9AHTagI6DdBUAEnkanUFSnwvaPkIi4L3OF8T+kOpHRZ8H9oi1uOuKOCacOUsQE0ozMHSV
HqPWYTmbw+JlRbxT+ckxZ23dDRcWB5AZyNhRShKA0BcAjDdB965bb8aU4xEyH8AwxQHw0cB+Iq9a
1sZ5AoHydvu8D2cMeooj1GavHy5QA2lC6LTX37db5hiCxthwWLXdoneY7Wb8BiykoHgC2XmTrxvm
q43EGDDoQmJBEGsakEn3cCE+zBUKOIAyClEnAj3Yp+tGwJhyB6TdMnUNDdQCKrqZBAhLHYh4DG83
zzlkVMaUqVIlXS1WNChCqHuDvi02n6cQhaJy/mO7B85xrzLmXJRCJklDTwMzRQ1r/250r12zVpmB
df8ZMOTtXiTOcqiMXY9hBuwjUuTB4OnHwqvP8gtK/13DQZXh6GiAd1qCg8DWc3LY7lHm7Fp1ndIL
c+s7AHUgyEqDphRvljT31P7OUM69ApSbYEnCaZVLqPN7WYisFtArSXoCfZ0L3u3DAjAYmV9HGsS6
W0GnVwI8eEYJeYYKcl0Otr+QNyWMPygh0AgdC4EGUACwUIiDKmRISEi1W5VuLpU7xssxMZVxDiK4
KhodsHloHK3gy59FOICebmeSec/DlQTgcpKXgqAeKsmSwFhMyMHHtllBaw5kdaN5QCrQjVHFVQpP
ubEXouENh/EYLRWBzWrQYYGMdSZDk695J8W37RVZreoLn6GyPgO3ReBI0fjY1H7bUaeXvRriMhW1
MpCUmdOzru7MHG/xGb+hoZgQYjvoqhEyIDO+RWFkTU3kDvF9on/fHg7Heazp1svFAY9qDwoT9FFL
KKWcrLwRUEVZIcLrbHfAGYTC+I6ml9JIHOsk6PT+sGpoVu19C+SyUiHfAADxdi8cQ1bW3i8MuQA9
TNNSkgQUYoTt/Sg/b7fL8Xx/g7kX7RoyFIeWzkgAXUEVT3+rgvEj+WFCZsIkxC1rd7sb3uevO/mi
m6YUQpSp6kmgyR+0+YHq2O12OZbA8orNqaa1em6iXUEBcy1krFTlIA/eduu8r2YMOy8jxOE0fHUN
dg0KRD9KkrZb5n03Y8Ez6sEATMZ3E30lQENtERRbRf+6xhkLLuQlKumINRXg7Wh+hGibrdOdOeF5
O4U1WsEswU8BFqdokl+gTufoqHlQqImyjOQQgn00Q/FnhrJRol/30pcZEzaMyIDqDNA+oXBKawCT
du6ivPNYZk23BT17Eq4wopP40uIkXrOBkQv4PvJ7ORImza1sQTNyZ7NKHNcqM0a8CHUkT8ok+OND
h6Rk9yT53Xt+zA/gVwe83oI0rS/6iksd4Ep3/B/HwGXmBkCGpiNtLUB0RX4K80fQvFji6p16V4oe
lvj39pbjWMpfjpoL+wbtkSBqGRjoK+U91m8SwDW3G+a4778Xm4uGIQKo90oVR0FTvKbTqYtv8wkF
osaOHfKaZyy8i5W+afEyD0TBVehtX7217Y9K3rl+c6wcPD+fvJ4AMXVoAlHMSvXUSz8TFF8me1gN
3pezRg4+wV4H5Cyo5afOfGjps1J4ZA+AwGudMXKgciFEAYY0v6uehPE3TQ4GALUNdJG3l/UvGOmL
W8ZfE7lYV0CYO4VqQxTIhypQnOjYerol2eAXtkmw0wdn+v9GXi/6SIyQNAAgRsFoA5fvgLjVFmzj
lFn1CZyHdnEwXG1nH/G6Yix7ApOylFJ0pWluQ54qDQqC/056ysUsSbzG10W6GEcu98NcSJgrNXPB
we3RIzirwUQPFjZfegDXueyBDABFwTuDkTjW/PdDLjokCKKH7dRGQXscNUD3rcVZ/aIJxgGrVF3R
U9BdvRcElVZz+GovrJ9x0d0imdA0GDB5LRwwSHmcHCgM8CrGPrQwnsqdU1Hi7GmJsfW0SaEhrqIb
cqcfc3D9OqoLqVVUBsweCgP1G9VbvT3Zm0Vef4z1dwQFWy3BsmEO01tAwYAbtcAqGfSvoH4An7kF
UZzTf6FD3jwyLgFSb7rUiuhwuUMpcAA+E0d5HD3AVTxgPvaGtU7XV6vFuAYtHExIodQQivbA8u6W
B7OxldvWGR1UqjsoL22KvfNy/fAvumKxgKqRRbQa57Ur+ohyXR+qVgdQXgDG0F+5K0TmDgDuAsDN
tQmWK1nm3SBjWyAcH7Sv5lmyURVylL3EQnnMzl2Gt9lFxlM0NfhDirU/6Q6C24Hk53b8HVIUbu5B
uXsngMfxGCLjMQC16ltxnbhRODWFhxINq9g71HjeQVw7vTDXCgpsMqrJogCkRj1IBA6Kj8IpO/tI
XvJA9VDk4pQ7ByjvxsQCB1fHR/MBfUE+R/4APB1axbkbuakNUu5fxa3hgS+7/SF6hgf5P5fszB/H
AYqMq1B1FNf2JixJ6uD/EPCDlu/OocQxH5HxCqQwZOgQm4KvHsY30CB5j7/SoA6gWu9cmdUQGT8Q
1hJYDHsSBYqBcnOBehqhe2cqx8eIjPVH4NEXaynEuT3b6/6tvkHLGFKKENJS/lSHds8svzZ9g4UN
iuALgxAi+llMYKTAeOFqZ/MB9W721a7MYOGDoPmsKM2MKABXogfGnYNg9yBl8hZb9UQ/dKfXnUX/
etYMkzF6kVZFCQou1PR9zPY6HJCa/S5/oLoe933w1Wx3s7b2n90leCc/GybUdbOqisQoKPOPgbpi
97pITyqYsufH7Q6+diuGyVg+LWK1o00aB+BlaoqHjPzQr4OJGiy6L4XqhzHITRwoybPc+2K7Y29f
W7JhMpYM1Y64NboSn6zE9my8kXTHEngNr0t94QWXekRuDFR2QULeW8T4IA64Pckcn4eS3M8tJ508
6e2ElhvTwisNJ1IJ8J90Y7oNpKp+LsCjQt1jtMK7aj0Kdy8svNVlTDvrodI11UWMEOZHjJpHg/iS
0eyNijNfLFJuhtAZBcU2RuV01EL1p+ZJfnNTxLbxbcFBm3rC696bl9cXc6aTOk9AujNi0cHTSZ7H
buc44rXLmHGnxA2Yhge0C3pKUKKtldk7i/71sQAwz+dFDwngs7qMpgFqFWMbhyou3LrTQiLqwTys
13vluo3L4uSyXoF+iYplLhTwUT4J9Nf2EHiTs/5+YRAglY9hbHCmfSn5rWD8yIpl5zjm7EwWFleA
O340Vve5alVDtwIy9p2+0/bXt3RIAXz+bBDGQVQM8awgQU2dLoFOo/aHyFsJObbn5e/74gu3zALh
hpyAo7IzccrUXhHIbuLETqi7qC9HlZldetlBoO52X7w1YExYhO6mQRNM1Ax5GtCLCa9hL+wcyZy2
WRBcJ89xBwkjnGEoq18D3NPebYuzBCzQTctrSSgTNQqESWigwT2rkxODCNfV007/3nWhsBPw4w2B
sd8EHL8dxMGQVwd/rB7/hMbz9rzz1phFuiVFW0TdoiD7PLnpLfESB2WAYHa3yh/mIb75L1yM1n35
xW5aS8suzUzGDlYUSFfhsSyttQt4q6hPuAxbOq4sYLTZHtDqKb/qZZ3BC2OuwWyOA86EkwAd4ix8
a/QbYzhrAmjljBuifN/uhfMYMlgMHBTk1CiGUlgAkr07sER4RgAm6MkW4PGg+Xm/3Q3HfbAIuHhq
c9SuZ3EAvWA59FvqAiy23TQnNmOwuLeuVFsqQzUnUO6KAFSv9UFMQBNoj95bZH+DpiBEt0Vr7yLJ
Gwlj34I6xgTSrBiJ0OdQeC4ye0jH8jA87AyHYyEs7k2EjLA2kToOxAfoLxiHyisP1Xt102VO585O
B+FIa957p3BGw6LfhqaO5Rn1foFmvDVzbIWqDFK+nYc2r3HG1hcoWWsajWkQiUE1fsjLba68bc8S
r2nmrIa4qYo8fgS4Q3mflifVOAjRDoySN/9rlxd2h3pEcL+BYwdM0rovdsUTXnLedV/NmLRogoN9
BNFFMKCaXQbHz3RDiz1EOSe4ZrB4NwWyq01SwA4Q63prAoAKQI3shCfyU8fO6QPZyivHdJDk3x4N
z+OyyDddT7omqv52SGsbcUNEu/S1O2sNpUTf9uJd6375whPqzG1cMTJAQAEGheJfCwlkYj7rZQ5N
iM445xBsFXKyc77ydhVj21CGkDWgA+NgDvU+AKig9RRRVw6Vqow7Vz/OQcti4voepL2QmY0DmoHa
aDlW6g+84eJ+B4PPqVUxWFQc6ASzoieA0SSBiVCNI/mhI90MNwMK5Nof0AtBhNADmbQ9+vPj7O/l
1Tgzx8LlhAH8RXGJbhXjLgufGjA2JDtD4vl3FgpHh0o366ig2NcdyBFsFeEn6oLa+h0Uh6UlNo7i
gudlDxHBCa5BcOKzA2g7AmmkuKRBOTr9MbqVbc0j7+mBnKPWXx1wcdhDtHEQ6IbGeAS1ByGwjvML
WlA2aIqVJ/moecAeOyUYgi1wO73Iv3PI0R1kP7PznTOftweZB7m25j8riJoGmnKS1fu8uouWc77n
h3itM7f5bCiivCBAoglrtB0UOcVtt9yNxXU2qjHOIDZiGi8CQIagbVr1humdCk74es7ed7wax/9r
jBNozSpMBtD+BvVHAQCOVQX9YfDHexm8Lm8SyuQKW9pxBpwUnMHC6tJaFusSGjSB+tCdNF+4rdz8
SbMrFAheecKzuDoTbK6ojsmBq5NfyAQq/RLCgjuXed7lkUXTdVQyu5qgcZBjObIN8LATBsSdkZ2K
H/ZqvjgXYRZApwnDWIH7E9jDCQScy21GjubKwjLKdlhBlPi6yILKmL2STkZTyCENaPnR1kEY7txP
eZ/PmDhQmb0pozYqkNvOSsMPVS0ts/ChuuXlq+qYou3sJs7GZTFwIdVnteirJOiz7AzWYrD67sIm
eYNgjJoOyawKYpkGRqsaEvFmgQy/IXErC2CJUo0qBedvkpkgLQbNMeRG2ualReId/PSlkSUQkjXA
exweTIhl25pQGQDM6bnUQjivXDp6t8yz9Dz2owpGI6NXdlaU44lYGB3QsOPS91UZpOPPWoeARA0K
REAXehACbTsLzrGnMr7CkLV5FqK5Au8AVKhUS5MMKySP241zYD4Gi5uLZJDs9LFY4f58iIpbWQ3y
7FdNO2hOASo6/BjLWwUEwTu9rQ70i1sWC6KjUFClJILaHxTGveS1x2UOiXQokXkNHlR7vaxnzFe9
MG+ClM5RpEIWLqgrG3AxxGLo0XRNsFpZKCJzU28Pd8tZGhZVF0IjIu4kdCS3YBNIQbv7PHdP23PF
sQaFcRXgvxo1UK4kgQo59eh+nqDocjsOr9lioKj/dbsTjjmzuLo0XygEMsMk0BXlMNdQ4FX+bLfM
mxrm/G8hwUSbXljxmJBJtkNYrOxuN80xOYXxE6o2F0oDeQTkP/7oCFJV+QGyarY27LTPe3MozPEv
KSKoEqMxC8ZjfK+6001qlycNeAjZSb3QNv3tcXBwaQYLsetA0JtQoUQK353d7l4/El92oWmUHlJ7
OYJbE8iPh+pgBnv5Ys4jh0XYJW2yzEauNIEy3+bgmwBTAbikQY/eN3YNLv/tcXHWh4XbZaQ0UhLK
TSBqkZMDP1IN/XMFjmCoyu9EcxWOibMQu7JqFwk0EW0wGKhZuk+IIUeJgySo3jqNlE3g4h876DG6
XQ7JaqiOKfKwnNpQlFeJmFECkREIxKHM+Q2yYVrhNVKbj4U9zAm05kF0m8uU+jnpRrO8qSYdAitQ
u5kAaTVEiItQz8hqaYQMOXBf4Lo15yYfa2dI8lVueUIJT/YCkPgEHGkxhAJETisjQX0GGJxTs0qh
U91OIwVZJepM+/yMp59yAF+UWNb3dW2GID+9biXWFboIM1BaJtAAjUD23j93nZ9BDSVMT9O0E8Xg
2DiLBsyVHmqmfYtXrHEOj1J333d7JsjbqcyFRu9GMYcOaY94mz67K49Gdpcf1Hv9lAcQ1XHBzOro
79mh3rNF3lgYf9WD2r2Nw6nHLVO0qQ/AEGSV7sf7DBUbK4qM3nUQhti5NPBGx3gwY5HVYZZnKKIr
9W3Smzez0HuakYBUF4JnybyzPryrs8w4sqLpwjTV5D5o11QTCOQdekAB3i/ZK0HAsTd35tfH7d8w
wcUuE2dIYyqj1Ac9nZ/BzO/GEJ/v9e6g1CSoZOWU9uqBaHuYRc5KsZDCZZnLRqPRACz4zy6DPhtJ
LYia2Nsmw2t9PY4vBqP3XV6YVT8EghxZZhg5U32rF3v5P85U/T0JLlpfoDAHSKQ2BGDmfqQFSBwN
SL1IshjQ1HQiQf5QOtnR9GKH6Yvjiv+G8S76k8NwyOkCqWXYUwTaxAWZhKr8WU/ie17Sx+0p43Wy
TuVFJ1LeSyVABAN4RUsnN09hEztLdTvRl+vaZ3zBnEJIW4CqWqBBJgraNBmOFD16bfejMZxr6d+L
wMUIIuDojTiLxiBKszewJTxmJlR+lLD5iCj5noSAXs7RC3gv30Cg1QBkL/7aHhrvCvDXci96nsup
EDrZHAJkqtrb5oRA/FkhVvtrcKc3aFlAUgfvdMDEZ0vaufPxYl1/AwWXfUJvSy1G9Ik6fVyfioB4
i591UFiwjN+DXb3oXnIEW7e5c1jz9gfzgKllPVMziCIH06DEEFHAVU3V/nShnligUtuDGnOusiyI
sC1KqW5NrOFUvErtH20va8lbIhY52FTZJLR6jM3xkVFruWsXW7ZBdnQoINPsdKigQRZLAaS5OMQ7
ZstxQix4cEgnKExI6DKZelCHTqdKg5DytGewvKlaF+piA4iVGXcaXENQj89a90arnfOG1y7jCMDV
3ELBTh8CE3QaafjbVPcgT7w9ywIEqzrqkzjDHmoyWz9MjgrOqcitwIftQCdU9CB156fvw145Aufx
xQIDIwj5xLQuxgDaNnYpQWsUUeEFQdIedGoLjLTdSV/xpoy5CTRik7RRlI1Blpu3CzAJJjTJdnwL
x6ux+MA27s1kyTCI7CR5K/Z+viOHDuDdyLkODw8W0s87KYcNx1KTjEGct44Wr+KV5CMy9oBoX88O
StQ/N7/qkmWQBRoDw8h+tGZyn0OHbHt2vnZKII383HS2RLE5gK89mMAAJycoSIhNu4HGaLpnDV8b
MWHBgHqeInCS4OOjur1t5WPdmy9V+r79+bzGGRNWlziNCxWfH5sqCCGItRQ3yd69nmNthAUAJkQX
oCI1oXWForRRhlR0aKWQEfoOtZXiSSFVIvpVBxlVbQZbATR0qdBHx2ZO6oc+I/MtBF4QrtPk1tIE
47rSf8JiB3VJl+IWMZGgLW4gyyk0st1Py4618CZU+bwfBMVoi1gsR+hiifERKidQkSsJ5DYgnONt
rxlvNzO2XixL3GcxuhCH59DUbXBxXvnxzD1/aTM6SuA4CSbgdfSIWFHypic7hxEnHEJMxsgHkUIT
WMphhc+dox/7wwoDF4P8NLmdTREQ2Z4ejkWyyEFpngojKyu4q1qzGn1EQC2C4BRyiYnkbHfBWWSW
ZC8tdQUK6qSGpAL0cRVNyB2B4L0/ilO8s8gcWCdhefXGsc5yaMyjphrAHembfhDd+Vlx6gNxs5c1
s2fEFjlAiP2IR9JejJiT5EEp/eftW6mJIHQpzo8kSH7rduaZrvqt+1hxxxCO3J49zv5lEYUQ3CSz
Ap1tf1F/hUZkjWWw3TDnnUpYxr15mQlEVvH1kBpdGRPKZwEbLIJ0xwoQKqy9DDJvBKyRS5Ukj+ss
ERSA1O1TLr1tj+DrBz2CTZ+nPzeJ0mG7rjLk010f6qM1x9opFEAlNpZI6e6YyNfPR8JCDIsZbNYQ
Xa6Byk4cTUJcIoV65zy6o3meDQh6lCeQEOwYC29MjNmX3dRohYTJKqVX1bTL/pVIKgQqDiJAw9vT
xrFHFmtolvUYzwjQQfUkO8TG6BeJcTup5c6q8PYVizish1qq8rBr/fGoH2NYRX6ITou9uLIVu3tl
y9xe1gm8uE7rOrTbU8BG/AbFvlCKBuupEaSntbQ48vbK2jhLzyIPpxrmB2mr1pcPHUq+0sNaiiH7
e/lP3kqsv1+MgQg0V8Wmav0W/EmdklmZJtodBEu2F5rj28lqkBfNz32aKoPYtj7VCggFdQoU29rv
Uz8fw3YedzrhjYGx7mWAygodMQYjlo9JrN8LqnanTdfFnQgLL4SsbivGYtr6w+zF0HTJIcTcGNcx
TREWYAilaiMeoSnih5AcsJaheoKG+45/5bg9wlhyppgCipzixg8BZBehoi505Nv2wnKaZoGEbV+2
UYNiEV+uXipIhI3T7+2GOd6HBQ1CKyem/bx61PB7KIFKuX2HgDOk1yRrSeLr/A9LmlekKRTYiNT4
dCn8QdactBbuqHpdSIKwrHmJXIxyVcmNLw4UAdH3Qtx5aHN2us5YayYqNG1AHes3yq+6hj7aY72X
EOYt6Pr7haVGsqCmTSg24MhDLA9SZNfONWOds9bQXjLRsBY9ToBWRb8K4WV7r/Cmgzl9AdQodTpi
nlX9ZlHe4h4y5jtHCK9p5mZdq7MO2n/skBqqanr8Kynv5/h1+7M5TlFnzHJJ0jCLTLTdq8e6gQaz
ccId2CZjubO9OcgvwgIBYyjvxC2kOnErDA9AkYeBDi0yzUakb7JnZy030ehhEKz4IPzOd5IbnB3E
ogOTMCECfHHr5x1SaCimsad0NHeGxFkPFgMoJZE5A90INwmxOVqkfg6O+7icd946nCVhYYB63ApD
StB8pRmuki0HST7m2rGZdjwxr33GcLtOzypIe7W+QII0Bk9B9CrXotsh0ru9p3jzw5jvBEVevTN0
3HjU6DjE+W1nFk4WzYft5nl3HY2x4nQaJ9lo1vZBf/VrraEGF2jtiPedizL+s9HY2x3xJooxaUjt
zDSsGvQTuvP8FIGRotK9sNhFoqwN/WeMCGEhfkoyqKFKM1wWUBO6AkQi3KhWDYgVe7f3pOWtBmPh
bdfNUlbmrd9Pz3P/JI3PtP+zPUFfRygJi+qboBcFbXA0HeHqLEcPZX8uaW4Lem9PNURU09Tb7oiz
Eiy2L0UAR5HkpPV145vZOkv+eylc6BFvt86JrhMW3Ze3ciFKdMEUHZNV/Q2aCYUz3eCifo5OCLia
D8B5OxQ36T1kKsc/sVC/Js8FTRjRowra1mrG04Bk/vZoOMhowuL7jGWRQyND2/Sj6m16uzgCqCDW
OvbQJw8ooq8sFTj5OlBPzQEZ2B2Xy4ETE5b4Tq5binpF9Nt5UQ5OiNzND+J95aKYowT9xMqksNcX
Z0+zCEBzzhIlaefWF8FnlRsv+fxd2SsU4rXNWL2eFHmVVhiGoD4aOJHaQO/vt5eGFyH5T0A91Ir2
dTHhWAIBE3LhsVf52s81hLXP/MTbWoy9l13e5qTCeasLqO+MRMFvRen79gA4c8MC9SBSYoSpZGKJ
IZQ5I8JQz4UbhU/brf/lKvrCH7LIvGIMc1ouUeePKAcqJ2eVa3Vjx8TGlY79iRwmWzmbB81uDtCD
P4/WcN4jAeDMGst5R2shM5Ky6nwpfM7nCCq75s4pwpuz1addXGZTIWv7MEHLlXYqO0AnxYOW7XHd
8c5CFqEHDn1TqMA85INYLADHzBF44QM5RCjbFnah1bzJWX+/GEIixrqcqGnn01w8gcfMaYZwx/fy
mmbO8hbCnXlD8OSUk+an0Ik/8maPjZw38Ywh92mdRSTsoWA/NN4S4ikBrco9ajrOicTC8zJhWhRT
QuMlrQLINUChmBxiYXaLLnvaNgfO6coi88ZEE5ZMKCBRCZ1jgG+dBfwjaTU6hhxbKkEQd3eP8s4M
FpQnTWYfFlE9+GWe/W/OvqQ5Tt+L9hOpChAI2DJ00+3Zjp3YGyqxYyYxiZlP/w55b+G/flHzKhtX
0gsJTVdX9557zq2ArK+dTJD9rvzUgMwZBF2HzAl6KNiJNvFa+6q2zhySYCvTggyC7NUEPcyeBA5g
wdDjBQH23gZXPMH/g+PTnaKnthgjd60exyYNaotdNfm9ab3r5R4zm2KmZSBfOtChsARGv0zrDYSr
Tisfvuf9h5GDoZfepN3/U8FU0msptuR/CPKaZBsPOuLdj7V6qxDnyua9y0WxJWUkXKUDlw62VjRe
e/MBWmQ9SMjSAGrmoGn3ktFL7uE0HeIw+XV5g6qedjJhnj6ZnUbcAkUj/hSKDEJM2k37Vs7eGDVR
cpo/dT+P2icAPJPC34sSKsr/bEMyGTG4hrSNajAaD/XL8JNGBfNLv4Ir5WknVGT4/bF4on2Q7QxT
Na+SHTHiWnNMwNgiPbsemushJ95qBaA88namUbUrpPd9bSV8yMq2j5IX4xyfu+MCPDHkuvRDcd2e
6sNwxX8sULLaCScol03yEOg8orTIQH9duBEqLT87v/b7K+0V4FMkhrailiWaiUde82dBdkapMPQy
Yq4AvnSAXkcfafweEsxzvkfppmp4O9RfLie3WoDm73JEjSvQTabPVnO4vC6KaPef18KXhrU8LSez
RCgXAQw3cOzsaVm1o902j4gLQvy9PS1WdYV8YXi5P8U+k3FyPVB5qw4Nm6hLixYSFCYUyGtUclSo
TYDk146brupl24RfRtWYmg5Gf7hwTQ0glJOkD26a8gNNjFPR7l29CoP654nwpZMlh1ZZszlymd3d
a138YzK/lWUZxRMP66F8qfYqXxRHRwbNEbwCmsKM12iF0dN6N1zrK4vukRMqLp8/TteXYXCQFWso
k9OiXEwgBcUt3GQHXSde1b+O5V6EVoV0+A8WLulQX8TRjXmMjxnqI8P0CQISAdTUX+zP5QTs3eNM
d86hKpP+pwjny6BATYg0S9pq0fzOv9WJR6P0gLKUa2IHEPqDY/2PMTgZDDcZOVvXSW8jNt711Ued
/1vhpS2D4WqSTQsUUsGdwh2QuEN22IPMyctqtFA5ZztRMsUWluFvKV+qfuq4iJpZe7GzMkoFAZGH
seB2c+pvSZK9ucX0cPnoK2yYzKE3ubhh6iUX0Tzrp47xp2IgexlzxYGXKfQItMDTxUV2hGqPtqGH
o2gCKp5LHu/ULas62Ab1ZUNVMV8QsC9FVNRHHdzMY4vCrQZEgEtweXYUh1wGwoFbVViASYmohLRN
PGsQKGM9yqH3JCVUsy9d8HmV0sWua6SmaqJ7FRE/5jZ/uvztqstWBsDNa+L01dIJhL+TCAx2sVe9
WtebvOYMoVeUd9ZBdR7u+zfj+79VhEHe+38XpDUGcCYygS7rMupWAHgd7TDt4hIVb04mI+JYqsWO
W2FI5rG+LcPtiV76HfiFxtvyYO+cP0VRIJPBcVSfIcM6NVsv5e1wRH3VuT3lyJnv0nFu8/HfcAOT
wXE0LfmUWUjZVC7rv49zMeBfReERuEeeZU/xEYoBb6VOJiieLtN8Zae7Zvjvh4bJ/HkLYBQD0dH3
apKbuOgo9nPjs3VAki7bK1JTxJuYjKGzHBKDrN4S0cS6W7eqw1wXqYd40MMo2MHtQN0q8tc+sQLk
Gxw/nUCRtrPvVQOUrAI1Y9IagIdEwCuDbQdqrMbzdtFod5us8VCBnwFcp4e95L4i+shk8j2WNqZY
UT1z1M7uD/bCD2kAdpxq8RioztOr6gHXtrYDmFXc2EyW2C1HM9dtgc50sN8iKZfipZU9x9dmkGXe
pjTLz0lg717Zf/dDmMzSZyZxnLtLju6W1tdnvP4RAeBxBd2HyWebkEV5W8TfbRTXJ48piijrc298
auyYOE/TbqXg9r7623GRzMpkx8lEOL6iie8yvEg6xHTJUU8ODMx9dfym0x8LMKwJiKFKHrnd285O
+rv5ZzImj/Vlyjozi49bVRTShP6KiIiX1lEVOXc0LJ/s+ag3SB9e7u9PYdJfxikD9CxzpUmroz83
GV+pY4ZmCh7EJf0YWBaidtiz1+nYLW3mTflynDXDJ5R4Web+aOGxd2lgN8uxGtdwKMl1P/CwE0PA
gWXZ8eBU87Htki/3re248HQsDa4i6hZM9jyVD90uGurvbg+TMXxt3bnFvAiwLYN/q+1Agbq+Izbq
C+O1QpI/+X15kv+QTPxtkrfBfRlEVwvERBs9Ps7WC6FHsr7bRXGshe6ZKxiQ2TVJfmbLeXvT1Qk4
ZHB4Y+7pCx6qY3qeV8huLaU3m4Zf0qvWQZBD+8yhfRPDjXXofQXd7jZvjigwCNvpsBambzcHEPCd
zOa9X7uAjschp4GznmLjeSRvDUh/8+lZn75V6/06d37PE39JfxUxDdsq90DBhC/byyyqllAyjvDw
jLFoGZbQ+TGUj+n0PDj/FmNiMoHhMrOEtQQcBENrO8/xSCyfNk385ojF2SmmUYQLmQw1tNe16Xhu
4/tL/Vi6EFDix2Z9gpowJIIeKH1z9eymaL+51uDV9t2A9ana27R968g3ET+NLgmW8rOKXy7vpj8h
0b/tJimCAq5AvUHRB8ZcgLfxPm+Dpb9tncDpEi9jBzsxQ86xR+Lltm1cjw+HjW20G7/XKG1Z7wrw
o5fa7A3x62ifeh5y9osmVxl7K9xbazr1QDOjtdZ9vfy9qkMmWdJ6zc3eNhJyzBHRHeLZW+ZoHHnU
Lp9a9dKCRflyP4ptJkMbBY15kzicHM22+U1ySz9nbf0JkCb5xw62AX45xYVRG1Ayq8lxKQyPpncN
f5r3FlXhQMiqwSsqC4aGou3JuTW0N+geeWR4nIydKJiq+e33L58OMRaakbYlUM1qDX9cnc/OBlNV
aaKUIZ72HIW/Py2YzKBYmKwvlngCrdGDec6i9sgBwPJgS7YUjfCTJ+t+16VUeAkyvjEZdDZZUJg5
DhULqGWEbW88ttyNchtYStSx7NhulaslMymWVpEywkdytLwxyKL6IX0ChxOBmoY/huyQnkcS7RYK
qkYlPc4q6GhqCenI0bkBZf51EfGNrHbymqvpsJEhlO8gEQL+fw/jqjozkinJi8wlZg3HpoD0xfQG
CM7U70ycastJxx4MMEWCanXMW9UczZJFYqVRstZ+DkW8yydeAWVgMhayTedCqzk+vw80v1hBjJYf
WACdOwPXwK2JQnIjABvacGh/ud92+lSMS4ZJdjakbfvOJMcqCSuk+j/XIPXB5XiFouiB+/wnwWZv
/ARyg5d7VNhPGTLZZ1PHBoEOqR17TnqvpU9l8StNOo/RayZ2IqWqfS5DJ9NybNZ060a/o++xgFoD
2B3C+WEGV9bLxvw3RXvF+IpdJ4Mpx6EyU+5q2OXzt1yjXjqfUIyw8xZTGCEmeRsjr8D1p2FPoGTd
y6njrXtYib+HyJnMxDg2FXftgaLlbog6Gn/D+3UBZm386RbJoznNYIBCEc0wzeHllVdtNckagEYM
/B0NhsL42QCHgHa3jv1Zz/od518V22DS8ddMS6uGFCMaD1u9Yn5ATsT04P+HID//2OVDU4QeZNil
LQqzBTMNTEGL2qLx1W3hebx2+iFBdIvoD309eGm+t5EVsyZDMLtySDpTQ2/xzXrtHNcgubKvWv//
ytEYpa9da4ir7LFYKrabjL1MQJS25msME9T/aPiD1u/YGVW70rtnyaee2ICCHZleHtzEeS6Ju2dR
VG1vM/fFGxDtWs8lYiVH0Gf5mvF9sPYgx6qWtxP/pWUkZPH8qzEb3fDIR7ijdC9voFrVrccvLScU
7CT50idRMkDxPp3oAgG+SjyMiVYeed3tFfwobJMMt8wGhwptFUm0gdSdoT1WRR80RblzpFWBPlmT
2HY7vDXXIYlAMdb7dR3n92kHdVbuDkUg7FT3xJiYZy2xs0Nl1uyeAqezV4KrWh7pvCeDqGeC+gFE
x7MjgMrnxWl2vHxV09J1r2vgb8zEnERzbHiDW2AExsNlM6hYEhl4qTe1NtQMm8pIFo8vj7n+I4Zg
zb81Ljn1ldO6C41R92jMls/mHwiGBEuxg/dRfbl8iOnS9oCoJVGfZS+xaR37kT/qWb3jcCu8RRlX
qdlc8K6twJULXuDp3dROvZGgJO23Lsyd6VEk0JiMryzBANBbC08Q0Sd3BsLf7L650o/FaTjxc/rc
7dRXqK4iGU+Z8rVBRd+YIACeRNNNeih9+jYdkDQImmO7R1SnmrEt2vfFipgJWUUDFc+o7QZvFem5
gZ4icUFzPN+0e48t5Vike7sXGoCPFsOeephCCIxAi9L1lx8bKnSJQHJzeecqTpwMr0ztbGhBlIWV
qW4IQg+6vUe6r7C1Mv9hXaYFisT0JHKpezbmoKTV0UBVQbe8X/50hSclIyutxSbdYDowFoVxgoSw
V1XFLfLP4DEFgZG+4AWXifye8HrH7CrmSsZaQjHdtBtILEQrRSwGIdts2XE3VdFxGUvpJEKPq3ZB
0+/kRwHcuVf79qO7etwrUZHoRI4G8khvj4ZA5afLDIjmzJPe1HARpqfipwV2bidoQutYnjbxmg1I
H1xeIwXyiMlgy2liBapp0dF8R5AhuuMlOJo7f0trIII0vfPPMayDNNyDOinOpsyM2JdFCWZRst3w
hq8PT7VmecSGEk/1UO5R26r6kM5/lpoZNhfOjJYKUM3eFjwJquy7SU1/Sqadg6mymTJdYuXa+Vgk
dRrNh033tj7GH60dro+z73hVSE5df395jVTDke7zbBzstmjQUTuV0I88920dzctzDGFJhoqjy50o
d5x0tQu2DGsOofeI3onr+Eyj+LXc5LzMu82i8be89ejpcl+KC1NGZtKyEGPTo6sy78/NbB7sFWp+
7V5WR9W8dNknDmGmgfKyyJ7zyBpNYM+MU4N7+fLXK5ZDRlbW+dDlCUiDorQfGOgdR1CJkiyou3Lx
nA7usANexMtdKQyajK10koY2rpjTaKrDhLYemC13WladexlZCVq5sSHulEZps4STGG9zy/Vbkdxz
q7jLVhSGGngqtnrU1m7YGfRsT8tPlMl7lguU7ro+u0Ts7G9VgEfGXFYjyUhGhxTox+EF0RbtzUIY
7IxoH8yeY9w2IOn61K7/f7TrVDMrm4jYnRujQZdNerTHxaPjnvOhallyC1BIx4lDxhSQtyTMCuux
51CavbwfVDtbsgSrk7mcVloamdW90AIy2Nf9xHcyIKrGJQMwJEB0sB6Nz+Q85FdDe2MUO769Yk5k
oGTasGQ1TT0F3JS8i5VdIzBU7uxkxWf/Aal8cfampUeVH5LHUeKKm3lqB587EFVl2p6fpOpgswNf
OphBulqXtZlGJRkPU6JF2vyx1GVweUlVbqQMkWwoRN06G99vHv/Ip5+LG/59C89sGopDvdONIrz4
x6/5MoikpU1GDCuNBpgSZqR3bsb8ao5yw/JAch4k8c5SK5y+P9fL147S0bREiY7Gw8angLqXwzaQ
PRyQaidJ53YurTJzQVqPxxCiZdCmYV3yT5gv9meBvn45zURfzWh60arIJUkwOeuxwb7Sd0EP2zn9
S05PRkWWCPsXulEgaaI/IDzGM35mVkDoyQTNl83gsSbvYzYiV7yzGqq9K53pdMgLa2oYrHyceSWI
TZzyri33ij0VN6GMhmx0HovYybOon5gvOoLIxuANzhzO1adb75gllestQyN1vdXxBMKkbWzOpea3
hQdlnG/6cUPBjA8zFM+QftotDFI5QjJKctZSvQTQN8dbWHzbwqXJM9ygLiAPW8DUgAt2tYfLUCzP
fzCSmTmSsnYzHMPxw2mnYAJiSUvYHqpUcRhlnKRR4bVo5w4WyDYe0rGJBl3/WDh5AepjbpDmRh6y
n+b3y6ZMNZrtzH45QAPuVFsrbIwGGaY8ESBHtcKm73a8RsXRlyGTjMeWU2kYTFU91MU127ucVJ8t
Xdgl+EFMm6VYb+1+HiCG0dxP9d4RUTW+WYIvczLaTlvPY5wBzD1E5aIdiWOFPNnj61a84f8Di8xL
ZmcNmi8WaDglxlXtoiS23b2c/t6+JcMirazW47nOcjwK8m9GWJ7zwMk9pK3TT+vBPPR+/pA94fXW
5zsezt8X2ZIRkqDKt8cxXrMoAa+5Ayminht7rEiKq9aSwZEDKxwDcFiwUH8OYXW/PGfPw2u/eM2t
Edn31sflY6AawjaXX5acznMFUCXLoibjAVCr72zRfl1uWmELoRT+v223dU7FPMBgsLfsVgsr6nXH
+Yr/Wo+bvBwo2PtH/rBHwKQayPb7l4FolPIlbdFZ1w0haa/F0PyTz2bJwEZAnljumJgiaMF5wN36
wr5yp287k6T6bulAp65D85mgdfpknJeXzsuD8qjfjmd6ziNET47/VndiyRjGkTqrIzaLZE1PgoYj
UoJNAU78/l/nSbq+wQcxZw1yBMioz35LUBFmVEGl/xuM3voPCpFbMXQScNj69q51nkxmhHWc+aTa
ubr/bvwsGXU4Nw6qi3q0z6u7FnKthAZDv0ejpmpccssHCgka0ucw20560ucJ0ME3gRDW5U2kal06
xCOM6mSXZQ6s+XnOHzo30rSfl5tWPHctme9vnRwzKUd8uXNj/UhpEGNPjn4JWZibJAR6+jh+VuMj
R7XcADTxXjW4akTSaUahrTuPbgxTXor7gTgnI5seNXPvdlYEFCwZo2ezRgcOzc0jctUH5N3wu4fi
AWUsyTXzym/dN+FrV/x5jxtfccZltF61khk2tixQtQ/KlPdhL2atale+r6ve6pNlaaIqtXzDQHFw
Oe0kP/7uLVuOdJgXzibbjm0gfMuzWRMP7+1ocD5Z3JwyxF8vby7FKsvwONvW4N61PA21tjI8axoe
WNFZnhPvcVyrOpCCa2Oh902bCR6OqFD0IOVJfFFl1K/XdK94VNWFdLJtox76cR3SsK+Xa90tDyVS
BmJPx1OxwjLhHy1tutSQaQ/rpGp+GprVX2szaq12DMefIOZ/33iWDI8DNxQrU9Km4XhoQ8tbD/xb
jARR7dmHAtKHceAExGeBCRD/d/Cuea9r2N+K2zXUQHS+lwlRTaF02FmiLyuzBlDLNjVgxL9n7Sbb
Q5Mp9rEMlXOZGNN46UBinOqgfoC4m7cs/NpCjMTnswGpLvKPKqWWzA3IAc2PST5OEOQO4jcBqFwS
OoEhQudp4ybPDtb95XOjiOZbMk+gtVFyDlWynqoffQDQLYpz3A6kMrPfnYwrNzB2srmqlZGsQBoD
cbRSspy0JWT0thufKnfe2XuKtmWg3LSYODUlxtAuxLOBI0+WK23Zw2Yoyr4sGRO31EVbNnO6/hEM
dKM+KG+bA3kciKc/kpfipIdatOVxuT/tlckpDquMimtrqKavTb+euCZmL6UAFs5tt+OeKEqJLBkM
V1rjCHPZrqfcveF/1BrM06Rf9yGFltlewks1hG2xvnjR5VyV+eYFnTItsurv5fRyeceq2pWOOLE1
UgDni4+fXxgJAO+63K5ymaUQW1o3lkCR2HpiN+y5P4jrFoJW4ZbgYh8JtHpOVRh7fQiy192onsp5
kNWIC8hH9TZoUk7LeQa1kx65t00TghUL6FvdrwNyugIFWv96eYgKCyYD4pqqWeOeYYTZOp71yjh0
dnXflq5XTOAuKrXgcjfKUUlnfWRjNfQZ+tFFuKmBJGfrNs7C/Nc0eOxuEwsC1wqYYb3dCKPivS6j
4iZhVs4Yj+up65Bc1/wFZX5FdiTu4+UhqdqXbn8Wj3Y/VtN66iF7UzVeJxxvjO+7aSeEpNjUMg1h
NRtpQSa0321qYfV4tHdphVSfvv3+5RzqLV80MKKsp8KBRtt9V5betBY+nlc7j1rVt0sHXZtBUFa0
M87NSENbz57Kcc91VH27dNb1dRa9WDEtI6hJreOa1EEx3Nr039gfLRkOh8eI2RucrifqzoHbQ/KD
tL/0Ehfg5W2juJhkOFzmWtTWUmM9ae7MPadarBONCQg6Vyt9utzF3xMclsw72HfumK8uhpAi3+Zx
lK75XDPvVxpfWUZyW7sxnnJ7staqpZYOto5UExc5xqMDU8kHQBNBcXF5HIrwsyXj4Dq3NjXN0NeT
ccy/LWdxnUTdkYTkxaQg2AZt+2EvDa+Kh8kUhCtxibMW6Mp8cMDchpgw2GaYp/viTKCNdHlAir0r
ExHWsZYvSCuuJ5vPv6e8CPOx6zwwJt/rw7SLXlDsMBkkp88ZsAQCQ0lBJ2tB9xlEdKjgNmjYHfKX
7c4CJevHsmMGFesvw+Vq1rg5xAjgaK112Lntc7+MO06J4m6SEXKoXSY8zi1YwAEGysTTjQ8e4gV+
v/4QLA0uL4pqAPR/jWE6l2ZXGugF5a8eW8AvtJeuUS238b8tg+wB9QUUR6Pt4sdUQzi9FUHL9Js1
rg+XP1611tIbfQARC10GdJHxY98cezyohofLTau+XjrYHBwV1O6wWQerOMxadejbafQaSOiKnO0B
s1VHXAbGcYMPWhOPGo74Bshfo2I+gx+JX20VVI2/fLf6wGXh5SEpDKMMiitR+JmWmqZBQ7x9t0H2
WuWVN/b03Gv0pXbN5yXZY/tRLIwMkuvXgbkZBUC1pZnjU2KjhLjb6gyps4u6+ntKy5KBcXUH4dHZ
otrp//LLrpFoQu0+e27f2+vYE95WweKE2kMKGRCL7hwXlaWUUXKxxtd4KdCrPsC2DMc0gORnO3n0
yA79jfVq7BgWlcsow+NoEQ9WNxgww7aPZOoUEq+5ywPwWr1uEX5ochmH+Yi6jZ2RKczNHx3YL15R
veq1oTGinWz7pJm3S/VR2laAeP+0myVWjkkyCYk5VlbZoY/hbJ6bQ4vZq37Bwb9C0dEcbpa5/r48
7kEnFaZNZjG0mJ30ReJqUP46xMPDsvfeUu4ByTbosUi6ccr0UxuSpyTSI9id2bOwA1CT7e9dLQrC
UEsGxy2zuRZ2h2668/ij3AJIWjj4A3Lf0Gp9Wl4nlJPf6WdyrK+Nw6a3wf091THF1MnEhHaWrMIQ
6BpI86n8uUvIrrALMmKuqUbhalWun5rssa9OdAWP604dkOqTN0P+Zf8OLrQ0shZNUxKk681uFZhq
08r4uJ4Szsc8++NQrAcXFA26N14V5zgY/cWFgE7vp2H7a4/rQzVF2/i+jMNdN4SxWOGK9doBWshe
q/9y6j2FL9UsSdd9XC6rbVa41pgxhEX75pTjjnenalk6226lZ1bP8d1rfE7c1Kv158vXlqph6ZLP
3TguphwNT+XTDN6Gbq9hhZCUJcvqpi5lZjOx/jQeUNeHsEa6Bs18XdvX+CvoXRvgZY4s4TBf8wo+
GFLfdih2fBeFvZWRcFVeuk1lmv0pFuPZJN7Mb1fb8lIQFu6hnxVbSQbEzWURT0ltAX0F+sqsoSd9
/NmCTeXyuqgGsP3+ZaPSql46wtB6M4moNEd/RYCxK4wjopoeWPd29pXK2v45l1/6WcCk0fGx60/5
yao9iMVHPbQV0g5X/Ca0uOuLbRv1L+F6GRhHclRGp2Pfn8Cx826GNSTiTc+oQeXT+PuE9apNJ8Pi
TNNeYi7QTQ8to6wKtBuQrnEkv092aNzF4HwBtzz4DDwXW/0+Dffwcqpo3p9495d51ERbsRGsSCcR
NCfUynaPxgC9CggjnwbQW20XCIhMxYN5jZDnzuIpuDSsP4v6pVOo/rK4Y2IbbQow6XpHU6hYbtzX
Gy0nCVEM+mnj8uffkeUBu8zGG/Cv1M6WjLLTKnPqB0BZT9b6XS9/93uaJYrHgS45APUEwcm5RbsF
zHR55nHt1euhsPbQvQpPXYbTGdycxniY+5NLhmNOntl4StkSiOoXBSU8yV8un2CFfZDxdE5eJiW0
tWCCiqexemOoaDd3aedUSy+j5/LK7irk7ZrTPNGyvatAeVYWp9riWdWh/pt2re6v7drp95lpdOY9
iMmIhoKJbC5TwPhWw8R716JNXP8qQCE4sau4GwseNMuYzYY/x0U88gOv8hlvYtrYaW6E1DX7FkIA
o+2uz1pmDM0n6hJr42eSO1RDhU6P/3xL7CGx3ONk6kU2HDpMNJ/8tC7zQjtVY2rlH3EcT9oNL8Y1
+6W5azkNh7EiU1OH1jBPBNGXnFllHwEi31UkmEuof8e+kfdmdl3Mg83APAnFdNirYTSK5TmPa2dY
vZFncco9u6hszrwGFGL1L6GTUpQeagmc+SPeEvOOZ7gizZ37KrFSkwVZ3YusPxQU1Sw5aJl0v59L
GhiQzTlUw5Sx1UfI0ahvk9iCCpg30qzv7sFlPVgaZB5NO26vSQ91sCYoEnvsblxTF/HtKswRXPf1
oDHmM2cq6I3JQMwI6m/zI6/TTZ1liZk/6jFZr92sC1J7mZ7rmKEyrEcc74qwttlKt4hljU8gy6eM
BZpmt2L2S9Fm8XQzOKNJ4d7nbUWNx9mebTret3YzW3d9yZdJHHtNLG4TGkYDUJ/ncl72VQQgN3eX
A3JMCTU8p+aV9UAr253B+86TZOqu27gnluGVVUeGG0cTFStC107E8J70lEH2kw4tW/OzRroJBfWG
q9tVdpUlpCYiMCBFal5n2dRXd2shyvxVQ8av/GZnvFnaB8DcmkX3G6yfyE8dN1Mdu4CJUogAMzKP
k287WTn9prRc8torSUH7zl/NxLZeQCmeLnEIpLiLkiPdYE7aQmyM964RZAXl9kFrrdRtPAesj9rg
lYVjtalnTG2RH5vRAonGExMtLa0Hl7M8Aem6BUa2Pis8vopVq/w1TRMHBZ8LkuFxdzI7Mbu6D2HP
DhSVvNNHt7gxEvAjlVerIA1dHkGeMlb6EajMVXwaoiYl99I1pW15nzOR8TQydEJHxy90O7XLj7Hn
3BlDS7Ps9JMMc5qADJ3Y9jB65TSJ/tiLxJjTsHFMbhR1mKH2yfhe1sbQEbjEC7zWqyHNHHJNytQ0
PxoypGnmNbgM1uKp6hBkvm+rBgC8Q93gSfjQEn20PrjtlLru1YXmAlc4sJaN18QYGR8Dt2uNBHgk
rRG95bEctTBNJHpur8tV2aPE2vCKNWunEwUpfiEOelFbOqghF1rnIGXuSdcmpzRLSlRfrw30UIKm
HMnAjwJuEcixmG02FGxOzE0tN4BI7TBBdCBeXWF4Bg70gJI7vWBa5hl9Shr9NacJ4do5W+uMfoh8
mYr4vs1abIFQLL0zD2HtVDZoNUTLqV0fCVsSJpC8zma9OPQIei5PwpzFOHhzt2DRHygXcwFKiXwt
DRCecRRvT/HjmpGCQD55qPiQN57oaL3Q666xGUQ2jJUCN3mE6EY33Gh5IYR+m0zaIlovBiMGvj1u
GUedW2dCA/vFRDE6wFdOvbomP8y8z4tb0c4O+N3igrYW/+RuYSztASIIcfoNFZS0Aolyti5sPHDD
quidoWtQqwnigjQ5XrtWT1eIGLZFZlFMTb1UQ+HVXJvrrvHGpImBM2/Xeck6n+ZgC/rGE2MZuTdn
AMzNAYybUYFY3aado4VWblmx7vMxbZ3rkuT9CtzNkFuj7a+o66jbKy21ej3xljxp2tZfBgpaEYh0
ELMCCXxvObUGDbhV/CpxjsBBk+UOtMXTmU+gkrN1g/InDWSoUKlYTMSlND9v8mmtPMOgfbLV4c+i
/p3mjWb+msVUC4DwhUghw9omwC4PHoqvO1SkJ32Oo+NlyewMbwauoqoOXJrzDuJ2CZhzLS9LIX2d
B4CvxP2z3cR40nlxSYt0OnRZWcJbcJZhMHv0zCt8mzBqd3gus67sU8yNzUnEbV3ncHC7xKQP2pzU
yQCS054MPZjTXW5eUeYuk+3jQdRVBXYCXnaGN4mps36ARWJMn0vDFvHkxa6bYFdNrZbT30lXznew
P/FsBHZqOPbvMjbXfvRAPKIlV3rh9q3v5MkwBLThcdf7gwPQBVQ3bO4gRG/1bm8UnrsSgfPMsoz1
H2Ut2vpXBaIs0Ns5i11qtVeg7Hr9aSF9bAof8COCWc4zKx4ab0rrGLIqWEeAhyCV2MPyenxmlf5h
tE4y3OZjVc9hZjRkfZmasoGrOBYIxILgrKo2frPVzWt+n9Va13wfYiGWEYoMOV8/8qqNATPDX14/
6+A0rCESSwZhUK8q2JT8mOJq0p+dycZ59vJFc/rXrFug8JKXbYGa3cTtKvPUZyaHEWBZPv8fzq5j
S25cWX4RzwFJ0G3pqqqN2sh1z4ZHI2noCdCB5utfUPcuenAbhXd6J/WCKACZQCIzMgJlNaOxSAOa
pFbM08V1zaAS4Qpw29DHXu3W+9fR4V3lhNA9GOoOC1WD2wuKsTxrf1sNyZElMIy2daLSLKrCQp9z
z71vfun0CxbS2CuW2kXWZi+ju+0wobUALAnMfbTIw2bJAnpy67WEClvX5tN4Ejvfhos3VrSq4zqz
SDmHCBbW5aEtTKgtRlipITiOD5MxO8SxzgPwFs2uVb4UtS+8p9GFgjyNqTD57INSyCnJzTYVxYLa
vliz6mlq94afuTsK9nXt6NxcTGaM/hNaQt0eVHcNa4Knta0OW+nszsW1LVwiMhLaTT1MDI+Zvje/
ZHPgZb/Mzuvc5752gBWKCKn3AKbllNP6OLc0EEOyrfsefA5qQhuawBoWOw9dowh6GP9OiqaIsqDm
xsE9uWfis++7FhorFzLV5icuoP7+a82zCrZZIKgjA15N1TT+6rnTzcEjJyvU68K+zYvxnrDVhABA
bzpZZ+O+zLb5sXWCYSyQBOdD44Ujc+bhhATVajwwv4ZlR9PAvel3tvkOvduccqXOGPHd3U3jqa3m
NgieerRGWvHHAnIph8XHkXO8D9llpfaNa9ol+L8z0PYyXUui4uEit4GQZh2otbX8Egwt+eSTbUuR
DEL5Fef+hQc4fq5PRFXYIEcy5827j5c2GWfY0WV7mpP83KVG4gfPY7yihdxAyiM6+C25bjTVe0nK
aoEyiQxNhdHGZI2BPYuzLgrakLdhMD36v2B5gIh1Jz+IWYf+3xjEspp5KpIG5Pj7m3l6bV7bI/0z
MlhFk/bkfBoO6UczOgbsHM04ihyYzLNdQLrlCNv4xfMvtCSxn+sKGqovS09ZI0dgRXxMgIFTzzCe
uzXX/Ob3bY3KHSMCKSHeQo0RUIUX5gJRYPHbefAuWavDHypgW1TuERm7bEZfwp/VN9M2yZPZiUS0
xAzYs1ZXtlYkgKncLOKWNvREcoxifgYrwqV+PgiRi9TDozMSBAI0S3xsdjAn143qfWumMnu2mXei
5pbfXmrC74YFz8ssXMbgBUfVggJwg2ve0tAPv58BoHIXiVH09eCJrr245o2Jp9wOyQTRPl+fhwJJ
SQPpEBB5Mzb+jq8v0X9lu2l4JNWCE0v5ffCoyzK9XwmkchOJXZNuEZvbAjMGqqPzBPLE+TKcdJmz
912EynzY2UbcabXx+QpnSm5PkauljlB9Wspt47oZmrrtnLOFoCAztrvZoen11VdtreTYVdVsIl96
55wF+x0ivmjPh5OtpTh+N1lK5YYRc1wnBLbcOVNCQ+49M3BkTjCe679dkfOlcr8Iz5DW6ahPIfgO
EZ8DcPiYnY9G6AGYUl19UHFA+VICu12dAPC/jJ4ndwMr7g4hj6VZwskiXuh5H0NUUZlzGsz6M94e
AT17Dp5seLIDA4H33T5P8fXFUtiQ3ESSlTWbzSF3zs44lhdoa9MHEIytmrKaapGOUd9ecIT5yzoY
9Aw6/+eM2d+9oUWfLV5qyVpmmpPi/VIClTtG0Ng32KAlpOducc7d9DQKO255HhkmhL2/XV8m1USk
m7rJ7LLnE8ZgYD7Go+eb2IebcurbiE/Fl+tjqLZCcud+HQiKzhhjMQwncQPhIUOlowxWOLTcNbJA
wJ4gLWmcoR3JAE2192gePtZDhUzAv7cZz5Bi5cVqnL29ebUsq/8EjvcutpuJaKC2qtvAO667N5aE
RFttDCYtLtUc2S/suflsJCLqfjTfykcSDycdzFphTDK1cjDiHTmiXe6C1o6w4CxebVzQK5h1i08m
CCivb7WiARN9wf+eToPky95PfYHKBom8tOep83d+477W0RodyAyIuBT1ieqORIVpyc0kDMkwb1hQ
JGHtyaPbw7ZyDWmd6svH39/sC+99u2FsRL6365Fs5SStODicry+T6uNSZF50Tbbni1+jnbA/cegL
REi1DZqPK1xa7gnZW1L2JXWrBJ0nad/hmiMLuNA5WFb8ddI1bqtGkZzayoC37TzWJE7fduFMjbud
DXPoDYLFi2G+XF8oVZTpSfd1Zpre2JRYqT2l0X7bIAF9S+cvJX2kn4NTceN/Wrwvq3sH0vdG96xQ
3bNynwgDPw0ySMDHQMdkj8GVxu/qk4vxWEqm2y7SvTuVA0nOn4N5GoSRGGhMprs9PhSbkUd56i9N
YsTa1p1jS/63hEvlJhHknakPIY9jlC2BXmxSQOrgD4HKcFp0BCqqg0xuFsE7rDAniIKnRwU3QxIk
FShJ+2FJIfqCIuqDDpKliGtl3mSk7MZ98owmpSeUGm+CZEkhAX/SAowPJ3xvuSTPr7hjumjvaFPx
siReup9FiHk87JB4+f9UYf+wN703jnQI1MbMs7q3m3S58U/i8h/dzjUir85piY//rUgtQoW8SZYz
9ALAQxMfhNpCRyWg3DHp7vfQwuk0I37AYX1tsp/9L6j7ddGElpIOgxJ+uu7FCswWlRtKkNfnDFHS
YRsHYg/n3v3PJuRp14VG1MeocN2IUx4XaKfBIuNfOltRvYVl0uXKnvwGuagOi4y68d8sqqODcGf+
XGoJURSHudxT0izD5o2mGyRlc86y3yvUpK4vm+rD0ukAoTu7wAmRJQGUAtED4weRt+ea+00RN8md
JC6UIJ18a7JknJ6XegrLAE8VTwPSPn7hO6btSFHABMoQG+WhLGE1ij1ErA/Vyr93tH/2hvHWZ9ZL
lX9MR486xwTfXNTrMhXrNFVZYiKqsKxfVv3l+vIrIiZHOgeYMzpzieR/MnjGnU38L+NRUKm9b/3u
R+Cx+3F9GNUuS8fANosqR7kjSAgr4wENfA3XPFJUWyz591p4+7hy0NMN/b3hDlHj3G5Me94fX3lv
j6UAYEOq3N0qH8K735DP/MS+llFLk6M74jg7tB2OCoAO/aMm9GZ/AZjwvN7vx1N3sC7eljcQ4RQ9
+CrmFBTtAOhwKPigkBSS797jx7pQqdxkUkyEoeCBQYVt0agIUE/IKUpJyHQ/X992xebIvSU9n9fG
4Ww8BeDvhkB8ifrXOGz/tIFw/rk+hMKy5M4Sf7bcoC/5eGL2AHQE993EFczVtOurvi75eFZgV0TV
jafKm26Kagz5plsb1c0k948Yy2QWtteOp0Px/B61pT2GmhwoV/fuk3eyYnIedaAi1T5IXt6RJZhF
cUyjBaTRm2N0ep3QoZ5c3wNViEcl9642wA19A1Np5sj56d+0N0ZSwhXTgzWUn3TJPuWSSc5ei5UD
HoVxysy6awIXeCgaTmP1abSDuxnFSq/5ZxFWUnTkN6pSDxZSI+s4pdenqVpF6TDI1ozyjDbjqWDO
3cYSSFF+KQW9XP/6HwTZO2eNTMVc94JyCFuOp35rb7r8b0EgJ2jaLDbrPmQAm9gdjeaexRkxdNxO
iinJTSh+YTeLPWDMypqidcljRlLHfrw+o8NJ3pmQ3HTim2iOqsYa5ERiva1aM3bqG2qvJxIsmh1R
GZ7cbGJ7JlnqHIZ9xFwuqj/DHpf3R/CDWNmMbE0CQ3EMyP0mTlU3a2M74kQcEQrrIvoPLtGxL2/O
/R39g+j0yJdTAWzLODxaoMd02RjV7aDxTcVDQu4lEe48lqAby9I1r8Z7fzLA5DwH7m0wuvkrcbs9
WUHHc/Fd5KJDj2SmZmtUmy8dCSAcpFVGKyM1VnA7z33odD/37BMWMbpuXao9kc6CorUo2HYxgOWs
KJZyBEZ9htLix74u+TogX3lV+Pg68txb/9fW6HLCCuIf+kfq7c2W9/W8CQpRoXRNtyYMXtqz4DF0
kvzLFNZ33Tc7AmHHBIRFGsQ6ohyFm8vtJPucLcNAMeY23TXLL2N/EP636wul+rQUv09dQOalyvNT
a2XzflPNM2B7zDesJV1MR2jiR9UoR/j6ZtGQebG9AOpPKa++LqCcMZc27DwdQ6LCVmWGZbscgVPp
TCMl5qtHG9BrZyFjYFrOfl1fJIWtyn0kVs9o7h8DtOyzab4uOr091XePv79ZlqE2nboS2NfGNb+v
u/OwdzqVBtWaSP4LLSK/sQl+MtARqW8VkdNYJ872G5b58fVVUb1b/7yk3/x8UUAF07eOXS155Hff
K2GHLiB5wQqEbHZr5i/1UoQcogHe9nJ9TMWj7Y826pshqcuEWYwYknkvwQiMHjXjwLuZRv9G0Fto
dmjmpjJYKaUHqOk8l82GHV8KFLLI9nczLPTBB5Zbc/4pXm5yE0mboWALAVcjnfK9D9Gwl/hWEIRV
TruQBTh029b72DNabiYB+U7Hph1DuQCN9NZfgHVdpvV8fUcUNvznnHyzI4PfzfZqYqUAHGRplRP0
vkJSQ3OOq1bpMO83X59Wd7LLejXScYAyKeReANm2lnbnoU1YA5DbSrwDBjjNH3uPyq0kfl9uY7kv
2JaCRG2zhp7BLh4lycdWS/J429xyf2XESPc++Got7As0lE8f+7Tk8QUHws9slyw1F8ogIhoMvyCH
3uhwQap9lu7rPphdG7q7WTr2WRZbonLDfaRP13+74rT6c8K82WYjp+XEgCNPd2JGvd/ZKaf2P+vO
Xi3f4RpLVT0/5N6Poq6GPFsxBf/rFiGTTQ64UWx9+dNDYx1qjR/bZbkJhKx96Zpmm6WAhts/OdQG
QogAaCszCqeQmz/ykgA9A2xxuji3U92+5tkYc9f4y+y+ueMHaydyD4hPu9kpLAyy++t9NdMe9SVz
CzP0nLDe0ri3Yt9l7uTK7dzW2YIgzTqAjXLrBKarO9vZPqFRN71uWoqTXMbNrUBpCPtYrL0CrKwO
ojFLW+Crr39dNQHJn11vaUGC4gQpWMfHuLSrfxqb/ShQ0w/BrP0xz5ZJk3trK8thy4K0IUEVEdF9
y7e60ayPKncl4+AQhfNtMfD1QzV1eJxSER9VHv55pHmEJrM/JG2BZ0elNuOt2hMpOgcxFZwdjT6p
b9KXtUSQsNf+0xJkuhKvIkyQKZV5vQjqNbmRdvY/dGUXq+JlZPE1QpNKnLfDd7ppnxrve6Mtg+WM
BT1kboGxFvSSV97JXvfXpfpBWPGVlbUmu/D+6WvLcDmgXUgwG1mWujMHqT2kOGPeb7OmH/T9/bBl
mJzPsnHgq5GlFe1ux6p+cik97S7V3KnvO4kto+KyxUSvKfgUU3RgPIJO69EMyoccsggZ14EgVOtz
zOzNBUKE70IuCOuTOd2WCNQNQt/LS00ApZqA5OVly1xilKWReh57KYT72ULuNaSFgax1rutiVU1B
ur9Fica0gHMjtQ2ou/8ol3+uH1GqzZUu7kr4xMNz3khr8WNt773tL1FoblTVpyU/NruWrgUg3umO
pldun5fg67R8jDfZDqQQfGt8a+Q+M1JwJucHQo2E1ghKmmAsPhSCozT1b6NBY2E3mbhI020uPhFD
3BSe+AKKqzkqAf8t80pzxCp2VobEBX1g8GBrkTLwtnDxWRJUuaaIpdgBGQiXFc7suHaDTyMBVdYg
K2X/TF0eXzcd1Q8//OGNV+VukHlm1RnpTFH4pFkyF77GdBSnpgx98y0fAdKG3W2b8t7Z77NJRGgW
DM36mw79q1qbY1Zvfr01k8VYjl9f0mHET5+msHIW9y7vvFZzMyvA8rYMfwPPFxumY/2POryTmmen
O4vIuPdDElcoxIV7FZq/PrYbkiOL3BFjMWCsSmSnLagS0HEkH/u05Mg+KdEfwfB2cG3anQu0wMSz
ORsfNCPJk3N3MfPJpFkq0NYzoQk07NhSapxYscsy/M0e6O5ZGc6gljX325DfeNn+iVatxk5Vnz8i
jDdG5AS9NcwW7HQqfjglkFY7j0tz1/z44yv/m2K3ZcBb442tQBIXZ7PhhBY/4qA2LFyCSNKODD6G
2lST4vFjy6C3Zad17rApS7enNd1jmhxyhPungwN0PZWpDsyguCplsBtguMJB+3SWWot7D8nlVyaG
Kdw6/6+ypJp0vuLs8CTHNoq6taoeUyHkbDKR1Gi3M1u0QPpR1xPN1ihQgrZn/3vnA6towTCKN2l1
gdhEeVMmRjQCo5HaKB5DayKmdVjxu49B1W0ZEeeLuW7Hts/QLI5OCB+6rVoYnMrKJO/2hGGaRTnD
uwHzXmwRWm0W7m5iT15oAqoz9LXG05VWJrl64KHTL7CxNeuDe7Kiw8qyeH1aUhL3qd7Kjp1+x29k
8Ns0dIMReLAyhPEvxjR8Jk2tuVFVU5AZkhnzaLujExFTOBwFr640i7cH+2RH7lmvRq4c57DuNyeL
UfZDVteYg/n5Pw5pno1o/7Ske/L/GUfhLDLkbc2b0uY+kh4LM5+2OYsMMAVSw4iZ16SiajXLpjgn
ZcBbkEPhKVgP8xUuyrsd2tO72OWdppCvmoXk8p5vLp6J/tPUM+94l7Y9uLTMl3I3YtF4mktQUY20
XcnjGzCHF6TDIF2NRzBIVG8Pn2/rlF1A9Q2Pv37ZquYi3eOO3Vib2WOYwP+LLTds+jrOUO8owmEO
NFNR+Yfk8dwsNmsbcXYJe/0BOfpvflBqfr1qoyUPt+g+dj5DbmsWPzqQ4tOfC9Gh/d4vdqID/t8u
sRNSMco7JOiIl1A6NFGQQb7asR8MMiclW34EPipgEMLTpG8UW+FItzvAx7mBpu0szft0QIkeLBm3
Q3sxe3GpKs3jWjXG8fc3fp6z0kLjOhYMed+oM61QbL/HSqRj0EQIV67blIKbyJbRbDVxS5TrccZX
JhTrF9aZoemLH7VN8boBB3DvA1DrGiAk2MiSRcBeg4209r1bVOV2aPjmbuTUeDgIUmTovgz6GHm/
LnGM1v+RITv0U/M7DzN55+T+HySc1dX2sOCCaJrtTvAX2o0xE+y1zILQKWuwdGDnTegOFt7l+pAK
X5AhclD+W3bXxTlbr+uzVef34M38fP3TqhND5lzu9rVf5hUG64oW1C8sISN074dbtHsP1kPATvv0
1S6eLCgkoaB6fVCFA8o8zObW53kbYEw2gY5hQaIxeJ0r3cmhgLHYMgezmLJ1X49DkAUumvBXdKvM
RupvLiSFSOit6Nn3avvTMo2/Ea08XZ+TciGlU0WYdHTMDJskH73OTXOuU12Qpbp0ZcxcR+vFXwnM
b/8sYsjbQIkQ/aD/KQFUW6Tn5PxTunjH0GXsHMgnulYUuHen+OCHrRDXffbQ4FrcFjeB9UEDlOFz
oLJaLFJhlK59WLCG8Wb5rzZqvVHjduN5R39cNAaHEvDoAoK+ZcZpCUoLiA5r19K5Hvfje1OV0gRe
Tze3qmGRy9Nxbf63rjK+uqEd/b8WVeHKMuQON09QQtgxS43AfnArtIWbulNC8W6RKZtR7Q1KdKLj
6imQIltDsK30IIrIupfrFq766cfavbkFurErR9DX4NL3TuPw1RDP17+r8hwqRROZEYxLbVT48Nk9
rRfz7Mb13QE6bWM9G5viBUGleCLvBo+Irc5Snj0Ry4+GzUq2moQEbBxsxrsISqua+ShiABlGNw/c
KYBrPd6p7gnh93i8s4C1SYIUivaQ3VnXBPTzMC0Hionak0GxPzKSbpmD2WGkz09IsKe9mT80g6sJ
AFSfloIMWvfFsK5DfgLvTDxRUB2wQHPtK+4CGT/njOg9EmzMT369pXwjF0aQcsp8Td5bdRnIwDkI
XwTC94EOWs1v836yuzVkRRkjRXpukXDcS3A2lE1icV1fmMqcZZLmZdo4youY0XZjpgdjpH1/SMSC
JCpuIl2foeoakFF1PO9QzPYxinEGyfX4g/65Bsoom05rMuEa0EJeDzd852yUuZmLcnXzfsZIS9Rd
wJt0DBSTxy110/qzbj4qC5POAMdGtGQsGGRa+micXznpwo+5oy15/jwGBbr28enurh/xKsKrzjqt
LwRExtUDvy3BTmrGO9gUkjwKwLd5cjRhm3KPpJCgsVZjqWuRnw5mEDMukwGtZwDwo1qfDCfHS7Qd
bor7S4bXoZt8CkSBkaqLuJSJ+N7nZyTlQjeGcA3kgid0lPelRqFaZeEyQbOTo/K15hht+BMYlMkI
IzwkcjArt4rsLtJsncL0ZMZmCrZ70wW/zqlPlsRKmpTlaHab44PrevFT3RtKcTfI6DsKXkTOGwwj
gBcMHfY7a1+KzohAUhS22ZY0s/f9+owULykZhrdwE617AcBfpJ6eBssqwjmjd+iC+11v+9mD+JDG
6hX+9Kcb7s1l7Xg+yAlBrIeBmiffGZ6HisfX56CIMywpDkBHEwgF1h4ZX9CCbVUdkb2PJsdJKP/Y
nSCj8sqyF0CpCaC9gr26gEusDH3fLoAQ2TTZBdW1IKPwFlB81QU7hpjdLWyr8rle3XNbOclCim/i
j4icyGMCUoy6fL6+cKqA+g9Z6ZtNwQt6xWMUYEmbOzxEp/iQDEFdJ9SfEPigsI+gdm7CqudV6FO6
hA7Pn/psGTWXocLOZcBe1oAotHc8Iw3GAHrvOf3cevk996ywGqc6nIblPG86WK7CAmXI3pQPHGho
20hzsOhlp2V3XKhwgsVLl95WRA4ybC8AZSrLgMtNHZS0Ic9+MxrZo9eUn6/vlur3S0+Cat2tLWcu
cHveuJs3QblNoCcFV9io8SPVAMe83lgDWAJA3JoHwLd2446+EfB8LzoxcYWPyjzPDi+8rPXx4ytQ
vPXQjS/Lu9Kk6Tierq+OagDpEEAfTC16AwdZ37aXfG42EMGRl47Zr/sCqP3HBjmuhTcrhCbGdnJn
ADN9c3JDp1jAvo0ccNjuRZ2OeW1oxlHthBQhVMI0bXIgJllvPjW9+5SV4vX6FFRGKoUA5h4sTscx
har38hRMk25a+r5xyt2m0Xi1YitkqB6IJukG/UD4gTHdWyb9yWfjBti3Fy/46HUi4/U6uwRtp48q
n+9R93MHDd8nMmYfxI3IQD0A8qzCO8rCi09EXJvu31XW/bq+AYq9lfF5dl5wKiYgF9repYmBrOJp
EKLU4IJUX5d8uMrGvZtNrMuQN8M3RHv8eaompnEyhfHIPHZFNYNf82gwqXMzNeqvQfvLdXSCPIpQ
RIbkIecChscV0BFvtxZwNWZhkS0/G3+AGB3dzvbYnK/vgGoWkheXhkXbPMfuBj65QdtJvGV7YhAj
uf55xWtbZqezAry1ASoEUK4gib1tF9MazkjoXLrVjwBb+WKQJV7dIr0+nOIOlXF5OCiMhmfHnkCD
BVKg/WtT5dGaQ3YAdcm4D5rXaaKaQOh91wZ4/t8HIK1mcAgjN5Ja5HWCxlvpQ399hpDi8DFMtPU/
qLyyh1TSiBGG0fwZ9MaLwS1N9P6+b1gyJK9iZPCZCcjZ6k15BGZgHgKrpPn4+9ZryYA8wXwxmaUH
tFzv8+etNHlS7MyLW3M37tvGXqPALHVN2O9bsCUT1ZmrVQEiYyH/Xq+x289noypCZ9Uh6hXsK4ie
/73NlZOPAEQDoUFu+jW2X2o3RGOWHYNC6KC7ise7wLv9MQpwNujSyCrLku7vOd/d0rJxLPo16jl7
sP2ye6TFy/2ceTrMocoAJMfvSwMtIiWmBZ9Ba9w0lWlrFpnmda36unxp28sk0JsKyzXmOzSXXXjX
ak51xcPdkoF7rs1hBAGOdT72l2kxnnyPPdPM+xGsxnM+iTMbgfztgpvCZfdjPSUlcR6qPtDc6Iqp
yai+biNNwwtMbTXd70URPFagZ79+fCn2XQbyEciyDg1k39M9K27mLYuK+j5vnIuDHfrYCIfHvgna
4BaEgxcaLyvaW/FgeQ9icpO+bt0EdIyPHxvkmN6bQURQNcNsYpCBuuCwxqwQ/uxLDapkHzSPntt8
vj6QwvVlkB+6/HKXWDgfTbv70vDltqbeDygsaHZa9XnJ84t+A8kxgaFRozmBqvkEkYIvBnPS679e
8eK0ZHAfme3SZYchZ5X9SqzmPNX707gbX4NuTM15e5nnKuLozQzx5sziZcg1LqSyM8n3y90lMzp6
EdL1LCp3qE+Ir/1qgzVaE1grLgBfcn/DGjikK2DI3F8/t2vwN7rO7vfWiVGZDcKh1MVgKl+UAviG
diDnd2Bp8wjBwkWMfdjYVXx9fxTbLyP/RgN042MwoUUZeJ2QzlBTm4vYNNiucUbFr5dp71wxdPsy
ofe6BjYrNPzl0el0LULvR0KWjPwrps3cJqgUpKaxQK9h857mkX21DO8iTD9i7Xw/Z4ahsWTVYJLD
+9ncOdO6oc3GLhM7ay8CVUO0x+73fd192YKeRhb7GCeBJSMAeQ3Oycaf0HADRkjhtc5vXsxn21wL
XVJa4R4y/q/r9l34zorpmDR0gSQ1/NSx+I2R/b5uWe9HxZYM/bNBpTIehOe4cb1kW6bvldkmdTmk
aFVJDLs9lV2R+AP5+/pwqvlI7k56iwnqYj75/DwbQ5ixIMbzIjImorFklavI/t7aDWjkYQBj/uQA
kgyOUYZmrus/X5HRtmT+u3pHGxQ18fUCZY2bLs0u3Rb/l2eHQcrT0726FNOQYX+lM4i2ExgI1ASR
AcKDyrjr2J5o5nGcSv9bq4G+y7/vRdPpwBVJsO3o/QRJtO0bNz3oOqPRKqBZYfXNE/HcJ9Os42nw
vjmd7pxRnMYy913JQN7v1wLjsiD1wHFVV2NiNN9mwEY8W3OnKA4zGQfYg4Ya+RMMspfiEVIWN7ad
/bi+cAp3kbF/XZEDtrXP+O3FVw+6iqy5jME3p/y+WZACmJ6ySRO4qBbqmNubwGW1Nqdh9jFQ/9J6
G97C1a1gDTRWftTD9+uTUa2TFNsbQT3sG8c6gYrokVTmg+2wn9c/rfr5kp/XWdaYhODTc7uFBJJE
m11cluYZ2fSo1GmPqn6/5OpzVVkQ6kSEbZHhPsvzT0aje1CrPi3d5lsJvZSOY/mbIAtdvgDT9M+H
VkYG/nU92JQ8CIymwqjDTED+G0Sg9bBcTKNPKZidrw+jmIAM99ta2ycdVObTvv/VrFU4T7q6teJk
kpnqbKh5YM3xZa8BphNRIbD8yJtpfrfigpDBfQsDC+PYYHlsI0syOz/ZEFZqXP6JLYOmLKlammNi
b1yrCOYSIijY28B85JBO7DLN1ipiDxl+x+zaa+wRH95q9nMLjMteGaHneA+QgLv4bIFcFK00Z5wC
s2/JeDxSQzfYHwPMovur7a1Ty2nkTtC1RIZjLprPrACpEGiSjN28rDv6gR3rtp6Gu9nkrzkdheYm
UTi6DNGDKDu6/Dv8jHGcvHTeoBvFHGM/2xRwKAdybREfyjX6mFFLDr+IgfHBw2AbNIMm/0s1aI4r
lU1L7p43oIuoXDQGs4njmJruoGl3ofamQYwrDEOG4m01lMCGHI3ZwN0kpdn9Zr6T7BBmyPYlRrP2
nWejZnR9jVQhiozGa3gjdrfGXIxbfneImhQgamugmxNP6PvXoT0UF6GMxltN4nkCz6mU9xfL2tJm
+yd3vm3lI2vbSGznuX26Ph+Ft9LjoHjjrVVXWFkbLAE6Or6ZDp7UVLNQqk2RjgHXtVYkbzCDrXts
mipi1e8dej598ezvQbjqKJNVwxzzevP7PVtsrOII5Lyi/dns7adWdLf73D7mrntT0OEvh0KC7/pa
KZxRJrebxnWhRYCojuTrAAnTyqhe7cUNXqHTxruwI26VRQME8zR7o3AbGZBXQKltsKCMlPocQnQ2
wrjGfpo76J1dn4/q+5K/i8KrirUkiLbLCRHwun8dWJ9HqA1rHFNlXJLfWw7ebH2DzVkAIzKnMtx0
aQfFtssgOweKhtU2weVnUX/HQY0gnpNfNZptW3f4CXHxR+rsX64vk8rlZfo68N1UC4UOWLo5xD31
EBSMR+SikmarQQHqGdnF47SGJk9TXvwtcB+8pYK+rghg7t3eaXJUCuuTEXrlRChoZrGY2WinQT7H
LHMih4wJL7aHRSeno7AJGadXOhU0NgfYhOiR8x664sUvyWkCEvf6YipMQkblWUWTO/ZOg5RO23eD
uPfZ7j1/7NPSUcDL2sxdw8UC8fnnSEbjZYJ2mib4UK2+/e9zRqwdOLg7By/r0bmlbvbFH4JLztgd
QPSP3o5t+NgkrH+PY5eCW3iZHGQpfvYFWnXt5421OioW1Sxkj5/WEfSLmIVfW7fQabyplvq1ot63
mtQiNIkmelLcXjKznWvk/sYg05cutKdfOPeXu2FY3Gh1TJIW3CjRjQoRQ9BXjuchKIzzh9ZORt9B
SGeqGcOwQND8GLI+EZOOeEJhtjLULq/RZxVMx6dHkpiNeRZWozkkFR73P+C6FnJ3dYFPQxsjZMMn
0UNn9sf1FVF9W7rdV1IPrjBbeJsN5AZgfOWF4mx68ksoHV4fQrUyx9BvL2ADTE7Mwc+fHUgOzoj4
I9HoNLZVv19yaeIVtg3eSjxBp+lbUeyve20+eYOO91j12yWntofCKkiNFwVUkn9w4rxYk44MR/XL
JT/OKZRXxXA846o5JsMMkg9/+1wGng7+pxpAcuWJQgtyG0YvNTIIBkaQ7PW7KO8n93nuOK/T67t7
GMo7iSwZKtc3yDT41nAIFkcQ311vOeip0SdkZ9G+61CAiqnIeDhiBC06fXsP8trWJ9L3+w3waUbU
tOxj8kiWDILrlqouQG7rpVDGjYll/LOzVkcspzAiGf/G6GoURodv2x4adPL2e4f8rsa5FOf1n0r1
G+dCp4RggYWWDGiqUjxnxAIdyyIBD9W5oOx+98syub7RqpGOvXkz0j51/goMGQr5opjDsabxbH+n
BDjfDSjIZiOn6+Oo9lry6BFC1ZRRdMdAsC2soCMLuqMcNZHrX1eY659C8ptZ8Hwo7NZDy9m65XbY
O+A98FyQQmXTUkdAcYj4Y+NI3g0dZ2uGiP3/cXYly3HjSvCLGEEQXK8km+xu7ZYtW74wRrYM7ju4
ff1L+qTBCI0XHb7JEUATQBUKVVmZSbTrvziZ99WmA4EsnxdldfF63RyCgZtGVoxThj4fY+7D3DW6
A+Rs84PLRhBQjdPXy7NIruq/wNwPK6ZZ86axCv29WXVc83O1Pg3Z7TIsPp9j4rAgM1QXheSEifg4
LakLB7aNNUP6CT2keC6764EZEAzW7adls6+DsRkiSK6YO4hIz1i4GmLV2sSjtgJh2+Xlkhi7CJFb
nAaovgzLVdf24uecrk8gmcsUWWmJcYggOYcbtdUMOL5pndxomf61Z/2fBhSMl3+8xDpEAjvDzrPU
MFMQL4K5gU3jQ9YskZN1Z/T7KSI/2frsf/9wnBabdFxDeiQq0J0LPW4j902zvi5SEqFyrT3rKG7B
6qqpOk+6826XYHGaqu+Xl0e2+oJRm0MJnbvdNZWW4RPWHzQjZq2mePhIXqwiPs7J3RTZeXSjVUkB
gGWBdpdkfhnm/KboyV2ydt/71VU4WdkuCO/uWXfJMkKjBTQ5IJEvyC/DURUFPl8kIkLhulZjpNdA
uJetyQ8zqRt/BbbTb9fh5ZpdICISDgruS7H2+O3LpN/QZjNBDrreLLNq/M/dEBHhcK5m2gNEz72o
H00k7vRxu+1mCAggaAWhX1kYvp6Bdv/yx3y+EUSExw3AdEL4EZtu9SzgtXnWe5UxyL5j36APlmb0
4JdNCoKG8YQFBr81aup7xj9z/jPLjcPln/83hvlv+EdERFzNHG/sjRX9uMG6om4dpIEOEdHRr4K9
0ahmkc6DXdohC1FsVLVRyVZNCMunph1aLYcTyQbqBmZuxbYN/tzL3yQbXLDyZp0cPrgE56sH1+/B
HNy2itbJSifFBDILEe5trmcAdkHXHBR/7I1b7uTn9nKaTKJy459f2URExW1boQ2DoeNR1Jlv2ua9
ujWUBjvInWQ9hJXbY0cQK6bmVV6XiCi4ZqnseZ0wHeh6V4CVzJc8Gctjvui2YsU+v5eICIZrG7IR
x0POo4IgSdvrv7qEopFhXuygy1Rt05JtEfntvAn3ULfA7r3+1RoeqXszzL8vHynZ0Pt3fTDFDl5w
RM8YcujEilKPxPX2sCpjWtno+98/jK41u6BXDYcIMuwjVuafNemevKZUAQVl4++G8mH8ui76fsTj
HQB01LE8N3/m4/hjsa2rLiMiYt/mvqV9SWEPVda+dJb5Qs3my3ULL9gyyIGWriv3dNa2v1n6U1/d
W0qIuexYCoaMdo5xbA2MXidFXOjeLdvQuEy8Y1ZwxdrI1l64qJneuabXYm85nX5AcvixmOdTXqoK
epLhRVybVy16M2U4mNT7Z0DraQbsOqgkFGYrG32PdD4cHNpPbkky/PiKTndQWPPR+nqPsPJweXMl
yy/i2uZmY67WYXgtR4BBreKhofYrUDTfLOe6tB75D5UdRMMbAvagiNdoPzTa7HuDh/zl3y9x0yJ6
zS2sDuSuOPd50mT+tCcfEuumnoz3bWzB0z94emBprm9ZKnZE2YYIlsySpiw9Bj/aIYkScpvgxDbA
0WSq148EkE1EOFtqNYlGdlyTcbdTKpiHnWmMQmZHD6dYzWgmuaNFBrtMhyIlzA/1YuuVTzcjqlOX
90RS1ieOYNNQEycLnp3YlBOoqf2J3TYBiCC+mD4JEl83oHnJolKF8pZ9h2DeDqD2DiClqEgUjm+t
LDSZCsAm2woRweY0jAM3/q+tcMPyxvo/yeUkVigi2fAybBq7hBVCM6il5S5ZfoZQcEQbfp2di5g1
s4JyDMtcVCHTL9p4Wo050MCA6qjCpc8fXuQ/cLW1SQzKMb5ett+5lgdmVh+LClj7lDy37XLQrC68
fLwk+y3C11o+0Hmyd3du6aFXbt+AU/5xeWgJhJzY+5wfvO1Wuf3Cbfhyd1x9YqUvdmHf1mb/5Jn6
XWd1P8yOnlNGLX8F2YE/DNvx8syyjxKi8Wxky+qW8GNFMjytSf+P46jk4iQOyxbu79xm7QasBvLv
24kV9xYj/jrMige3pLeciDKsK521ZVyxYmnv9mFnGa+dPv/prfFWLy3ug7XvF/hBfi5J9jwn7eny
akmeZf9RYHVXanf787XZwN6r/0qMZw8SRU1JfFarWDok6yaC3Aa9Tsmwv2GHnH9PPJiK2e8w0/rb
5Y+QXF0ium1ruoX3jYdzbFZG4KXlve3yP8Bf3edae2Pp/Cv1CIQvUqrwARLSOSKi3jiKa8TLnQaE
jzqKPfRgd4/Y0ZgXeM5Y2on1t55W3M7Z0Uz+kG2Oe7KGhNinFDis0Zh83Xps+zrUwb6hMGbZIu8e
8YPB9Z5lo+rH2tjc7tziBYkzNE8oTonMe4vkdRW6I+o+bZ04PWkPEI6Pi2AKzOfpYIRFlASqar6E
VZqImLkZSIQyYZgHL5LzTn7C4zR0DsbDeDCiJvw/6GkkbkIEzKEskYO/qXNARgLa/MfqKQ1/mf6C
afBJD/ONKjkg/STBaRhspoAWNQ44VvYrXO/8JHSC+mWn9kkPyUF7VNFrShoCiSVEC/lGqjEpEie2
nrdoOtEbl523Nw1arCAINsL8wJ7NnWU5MBUET9JzIUQMJQSWtMLAjIB1nOqQ3DSBfTIeCNS486f8
TtXGITnbImKO0DJranty4qRIfZuBCIP6w/R42XvIjFmEyDUF05k1bPtHuHFt+MZZeyjNwAyyQxL+
sizfbHz0DNBgO/DTtcRbRMTMMbAMztXq2HFrfZna746l2pT9ZH2SBRMxckVRNGM/uHas1b4b71RS
yW3u+EM4h/VhPdYqULHsaIusdNQrGo4+YBsLx77sREVVnNwO0RKYkRWkB37cFFskuaVEjroVDUkW
AaFUvKXfKJRTU+pGlXtKnJ8OKtWXj4HsjAlxAwTpeNOQEhy+7WNbfDX0x+o6lREiAuMqVEOHwazs
eEIRcXAfs3GJOkdVP5Lo2BCRo26rZqsy6s2Ka8BrTxX2W7OfEPKe0xv9SF/psxv8KQ91wI9EcR9I
nKdIVdea7oxyemHGa3FqwaPdkPG6XRCBcrzuOSubPom15b5zbx3S+D37fdUOi7i4fLFtcwX3dEzb
1s+ru6phgZP9ujy47Kkm4t2a3Cl1E+CSOPnpfstK3zzTcDtuDHKP/nRmj0Y4vbMrZe2JiHvzNrAo
lWCejNN0enRbJ7SIrQgkJJsrQt5I5nZtWhdJ3Lrpi25Xj82s6pCTQBOJSD9XLjOfxsX14u5PfwKR
Wmi+krg7QT7voOZslHgLkXmOdmzmw4hJNg/Vkdy7I/by0ObLKTM0fJQKviW7bqlws5cj6TpvSzwE
RWBqzF7Sr1tI/C52Ucr/BVmD4YQmoLAOVLIe0gmF+x34gDxDFQWrB/1H5Ggy34SQGzvbr3brVz/o
EwnyI/uhzb75RXGqZYdBuOD1kaITV+uSeOG+92AEdkDezFcz1ImfPO98avn7qsrsSt7uIh4O7b5I
rXNYkM6qGKS4YFxsHrltxJmleu5InLyIi/O6upjH3QVsHiDw6NYykBXqFcVk2e/fz+OHCJzVTK+N
ckziuj9vSXawmOHbGghp21lhmrKfL8T4ekqWdegzrFB5HvMHrbnfNtWDXZJ3EDnmtoZmhIJ+NC5/
1CeABo/mwXxJYaLFO9P88oUEzaN9rBHgVb4qKyT7nv3UfVgxr1tXZ7apF9P5Ocl+O1btT2j/vHx2
JW5AJJyrU7AJUOSrY1B6+IsZeEYJ1cwp6PqDtXDFjsj2XPABbKUeG4Cpj+fVCIESvQOGvI9cq2v9
Reem4lMkVijSzm3WMmarmbrxOB6z9o5vV5q3iJdrHKeHpETmxm24BuuBhO3z3h9iIoIHj26Ent+v
V22GiJlj5ZpT28IXlOR+beuwGxEf6re0d0I7fb08h2QvRNQcm5PRXcrOjWl225Q3DHmGcbr1UtUN
L9kFETnnmPWWdPnIjlME2pDIewNj2XJ0UFjWUVKeFl9/c1UxPP08hv97BXywjGVGcRTU4OyYYNhz
/ZWEcPSHLGjACQqe1qtz13/DmQ8TlWjsBZ4JExXa5CfdVy1XaRrIlmv/+4eRYdzAv6RYrnTxfDsZ
feTkLm+0bOR90T6MXBrYB55SEpegPdAqsKPqqmZhSSrpb+DyYWi9X9IKbXsEr/XxNMTjEdzhIFvm
iuSkLC369+8fxyd6W5QQFTvqZwPohOInxAj86mTersfuumtIhMg5/UItDgnLo5svfmmXQW1nh257
SRxDARORuG0RGtfWmjaCcp0dh2QOJ54Gs/tg2CopHcnuini4rtTcgWb4/Wn100lurOrl8qmRuAcR
C2fkZCHmaONX1+C2ZY+VZwZ63/q6qXgVyd7DIh4O4JmqznNndxDzn/Rxvi/DJnBPiJZ+eGfvRZ06
kJxSERm3Lq2egMIGp6h7Kel9tt6ZFgEbp+O7XuGXjEEw8M/lVZPttWDF5ZaScUk3HtumFSQgHW2w
YkTxrpflj0SIHDWBuKvpymOABqsURNHGoYuz2Cr8yQ6rk4GMX6JqhZTtv3BVr7kHdqTJmeJ6RPwU
22kO9MD3xVQRc8rGF6JzfUbBQx8bHueae9i87mgUPwd+M7eqNLpsAiEWL/K6Ggpa8XiBVrRb3mRa
FxRGf9CVwvafx4C6iJarXXuq1xqfkLpvBd180xhCe6I3GusOhlv5k3ddZ48uwuYWo0+SlNU8Luga
pqPhJ2vvtwMPJqcOUlVN5fPDq4vgOZQyayPxsGLlGmWlHtYcjKmzrnDmnzsqXUTLJcWkt9aM0WtS
xH0fz6YKZyF5J+sidVxuNnZfdFie/aWHlE4aVgEsG+DCQxOyKI0vG7fsCwTjnovc0ZwKXwB2ztbj
4TqpWH5kKy9c0RUyFmR19S7WMmjYjzlx/cSzumM+UFU17nMnqHuCPUN2GhUeE1MMBVJQRu2evbEr
fJTRonrh79zKEGGWY6i7Q3TdcgkW7qGrB00eRhf3833DjKDb6itHFkx77Nc6pwvtYg+mUJm/wEwY
XvWbRTjcOnmTPjK7i3OwdMWQeQIj+qQKxCSpR12EwmnoIygIWtdA8q8He82hfj6N3zsSFp6/AWkJ
0HzofaWn1PNnVZpAZhwiNC61tdQFLSSM48APOujdk5B+IbEZVZEXXnk16e7uhT9Eap6TrlgtzLIX
iEiYhyAZ6N8KsPCbUR9rr5uK40JSf9BFsjhu99RhA2bKXpbQOVXgQDqhxrbLJbQ+rkKwVh37NVwC
aH8gf19cx0+pu4L1O0MP/prd2+9vV23mUL/CyyJR0fB/fl3pIpAOVYjKbloMP9E/MFZ/q7dgXLYD
5ZaixVgSPuiu4AIMrnm6W2GKOvP1Q3HIn/s39+sQgsaDBUU435iqPmBJ4A5E+r+Pw4K+z5ENmMqM
aVQdpmNpnYcQb7G4jHMVL7Dk/nUFN8C6xWzR8Ypb0cPju+BPWoV2E4vf2WbLfK9JIz0p3i87BomH
FsF2Rlc5tKlKzEXOwMb5O3OOvXrB5dElUGxdpJCbwMmxVkY2xmM4H/Y0ZU6/0dEv5sPiF4H3zYp3
2QfP7HxqhqoK6OcpH3BO/HuT6tGkqTthUl7fWABRuMT2Hee2T58WVxW5SBL9eB//exLNtMy8NyF0
Ngf4mNvqwMCU5nP3oGs+Sl+/dgGiMj16iSLMkBwKEZi3lVpfDiUf4jz5lXmQf1yglaE1B0hZ+jxd
Qz6otORlR0JwCI1VDBpvV9xvPT9P8xxYU3WL7ujD5TMhG16ICegy5VlPMbwOHa6leMi3JYBC4+XB
Jd5GxOAhuVQVbUZwgzr/kCGm9GfevFPj+fLosoMlWP/UWeOQQOUzHtrfG0S0iXEcq+c0GcKB/HN5
CsnrURfJ5LYq6Vqrxhfssi956w8BWHV/O8HrcEsP7TdUvlU4P9kNKoLxvN5116rFVJY/hU5kfU/D
EWeXBOSujaniOSzZbhGKl+qLvjHHxHbb3ilBLW/9OdEsum61RBgeJYbdW+jXj4GGm8LxBGq3w5QE
5hgMofUHdZ8bDZJT1wVRIibPa6mxpgUmsw37xOgGKjkVKll2h4kgvLKgdr/OVhejN2kJrYj/nN66
sH0BkeDrGNSxClsj2w7BuHmnpbVd4htGz6wBuqO+NjhHNHz8VOyIxAJFEVmoC1ZuCRRxrHHf/Ylw
MByC4lwsIEvzpwC4Gr95XtALelS9hyX1MF3E4xlJbpSZxaCJ1B92obQ0SMdAO0xBbqNf0K/xWupB
chQqK+37PfxfZIUuQvRmmwyO62DCnfe+g+avPQ2BuaE3Tr9Pk3fXe5pcPVATvUoNVQgIIJwKOabV
6eLkbmt8K8rORWD6rEJ2vgizUEXftJ+BT75LBOh5NXV43mOacnnvm/saO3b5UPwtJHw28n6pfYii
i7aeMxMVZVyWYLm/R4dMbI9hc94m1C6zs3PwnorHlPnmDzSIZCFYNjRVPkZmWSJIDx2MQGxWGhYv
f3ZjJ9qOPA9TMzJ/6bdd1Ab/B/JqDzg/+8zdJj585tQW1daZeAflp13zEsWzV/20BMOpPPOb7fXy
YkoMTAThOVnTcAPF2Nh0cO/wk9f/mtHu7AwqC5a4CBF953irRdpktydcC3t6ujUO9mnrA+CoAzta
j0YedLoPGtXLHyQ7dkJAwEG5Avk+rFqTIyAwsqBSKo/IPkV4GRTm0tRLgaEB1z1NKxTbXGyIoT1e
/uWy8FaE2lHb6Z3Fy/EQNIIxNKBkdWsGBfBicHC/tCfSBjbq/+Wh/KYqZ0rCQEtwBRoSIDnEp8Dl
v+MLlvxop1A8bH4Xw/Ns2keufBZKdkUE26G5dNMGgokmswFpWHa0WKvozZOEUSLSLqMaWBt6DL14
7GgO31zNA9HaF9e65a0iWpb9euEJkK35xiAw3ceAqwYLfUgqFUBMYn4irK4rsDAZNeyIjJZPjaPJ
b9Gwn6UqqmLZL9+P8gcf4pnQ/V41jI/Mvm8s68GdVYG9bOj97x+GJmueQcnUsiO9eSv4HV0HxTNP
tqGCBetOo+d5YUPSUedjkOup5idsHKK5Zd5dDQWvoz41pmJrJTb9HxhdWnd2ghsxWoziARnSI6gm
n3heqtyR7GOEIL/LnDptjNWOtNWl4djuYZJenKo8+Trx5FenaV8uew/ZdgimzPupWwvq2NFoln5d
3NWW6iKXLJEIn3NK0veu5gKY42zVXhgYw35kWzAbfRNd9eNFFB3J+Zw4aWJH+YjiWTdqpzVhijeQ
7OcLxutapLSsZbAjgNmTm8T0khtofkP7ik+qnhfZFMJNbTcGGUmBTWaFuX6tes/4uVZTe+oLe1Fs
r8RTiwA6t2iRW+lwTrfCoU8LzR+KwvuWDn2UjnN7bPGUCKhOvl7eD9kHCbY92E4KHrkNbgPymge6
AXnCjO3B4W6hACNIjquIp+souCvyEUuWZdPkV3Z5rDJ65VoJ9zQd+QaGPYy9FlpgaNujNw5bUNT5
VwsG3nPvvdEnVeO2bKkEA3d0UDWshmVFDKI8IOsPVm86mESV85L4D5FGbugN0JUYhhVZNA2W1Lzz
LB6UGz2Oeha06e/L+y3LRIowuZFV61B3+AriFL43Hu3cAB/4z6XjkJiAUD07bd5vt/qjT4r9l1x8
ImiuMC0rKVD+jZqqd/0y7YobMnpb5KFed6Oj3/4qWIEuMssZWwPuLm5bkc2e6uk942e0JvmXV02y
9aJW69pVUIIoXCvq+RKxlB2GknwfdBXnpsRERPAcaRyXTCV+utUvN7pZPQ1EJYckW33RvldNG7YB
Q3vFENTZG4RZDm5Zo+NIkduSLY1whxtDNmRkcaxIo7bfNfkLS4cD5MNUcZNsfMHEzYq7LOlBNdBA
pNSuXiAZE7b6j8v7KgvERWjcyKizgOMFh+auv82O3R0DR9caI+2QfM1O44sVTHfGG0jt8m9ERc8m
MXQRNVfXyWoOIwx9rnNfd2/IYkf1/NvQvtUAFig+TLLvImLOc7zOQRueFTnP/W366ETk+0KgcY1K
cBas6FKa3q35kBfKrKBkn0T4HMiIccw83Yro/H2cH8E/5zNbUamRrNjf3fsQgG75Uk26BvPTKE39
1fVu+dJFKzXjLq+/92mqmEe2aPvfP8xDHBBHQiAXO7OkXzzgfAwEcWwpgqTNFVGobIp9+T5MMfGs
a02GKdCqcGbJ+o++OvdJOrwXE/zx5c2XuJO/KeIPc+TZ4MyMeVZUpsPm5w5pfZAfh5cHl4Qnf9Ml
HwYHgtFYp3W39zZ5XJLkcXTsW7Apx0VRh6PWfLcIV7gW2XcIpt8zsmirjbUaC9fvUQTWoE58+Stk
2yDc5Voy232eaBh6MXPf2epb1yrO2+J+J0xVsJAgDEQk3Wp1CemNxEIPczZHiddvfrbCk2z6jesu
EDAqD41buz7UNhXnV2In/0HWkRbyxxNmNFL73SiSsLBoDCRzlOsgaJk7prjSZfPsZ+PDGUBvdmvk
HJG1aU5n4gLDWj27S0wmI0hU4j6SzRfxdhlLeLLUuLjGyoC01qbfrpn2/fLuy8YW7JzlZBw6bw8V
yu3XtLTnirkK+5YNLdh3NzmZRWdEO61Z3bcTkiylPV+lNaGLyqxZa635rCF06zLAhSdm39QFNCGv
WxPhHh9SDYxsI+y6zer7pfFutFnF8iwxNl2w48FO5qnqMHRVVT851DiXbT67qd35OjMU6y6bQzDo
Hgy0rg0an8hMKY/pqJW+M7moieTd4wbQ++VFklxyog7ruunc4RN2YHPY8zigOceDLqeteip9Orzr
iQA6sg16Mw4Yvl1ty5/N6bYrjGfS8Ojyz//UbjG+YLcbeGAdssf+mtcfu3X7muG1NHTpb60FTYDh
xZenkX3GPv0H9wDVP62tUrghluR2bOq5ceyNdrsFuRa5cgrBglHzMrd0wxTEBWYLGu9kMsPVdhTG
sC/IfxLyWCjBinNAW2hV4DSBEeTg9PzRhnQ9OM0OrJseFqCrBmu+5pLDVLsj+bBYm2GZlufsB3ep
bqeNQZoiDa/bB8Gk84WS2qgwdItkZjWM70szHltHu/KXC2btaT3dKg+naXLyPmjS4Zun54pihewI
CebMO76UYMXB2GX+CKaukCbzE+jAFPsrG15IodXMpIuTwEtvECDyJzKCyQndQ6WVKtyRZAIRN6fr
fbKAhhLPrnFDy37l1AdOkjTIHCX9imwKwZgzbi+Lm2F3i3K7W9fpZkbvSqWVv686PCJMzi64BSUb
7G5P8kctLV+cZn5Kc6ow4E/vSdcT8XHbOoHu0MoQQqCn4ZsGHYssGDww1il2WDb+vmofzGriFMDN
ubSjYSoDJy9M4CKHLLi8NrLB979/GLyYWh0Nb/A+61Q/kzJ/5WxVlIZkuyrY7GTP+bq6+9Bz/oaX
6b3TF4dFs75c98sFm52mdGyMEnGvo6PtdNCjNS/fLg8t8ZkixK1YzdbSagztdV+H/FeXm6GLW7jW
Jx8bG4BX+/I8shUSbLfZcua0BuZhXR82VfOEK+3QIF92efjP8ZQuHsr/3tycdlpb5whuc22p3p3J
6gMoNabB1DVuuOpJG7CJPeV5CfE5vr1vbbn6zWBY4dD0c1xlRN+PGhr4Bi0Hz2oH6tB24kFbVssh
m4gXXv6dkjMoIuSgfTlTvYQBLZXpr+yfalVFgp9DibACwv2NSlJqoj3Ejuyf3QuNrGMasm/81brv
wW8yxqvua78vf8SnURtmEq7xDA2jFvTf8VJ1f/WdeWuazNfWHO8J53B5BsmpFOFvC9gLN9vEDGBY
Bb7jvuVvTTeHbtZBPFYHuESl/iM5lqK4agPl+ZGtmEivmL8sf1aOlsjyx+WvkA0ueAVoaLaOhdA/
mi3dJ+0POmfRWCt8gmwTBJ+QsAa16ALbnW6AP9VgVesYQCINPL8KTCGbQrjOK+TvjG1fnI6CksFp
rNgcl/PQ02PZsG+X10g2h+AXSGsRF7K8dsQddt/V8y1kq46uC8qa1c4VFWjJPojIt2Rcx3neb5XZ
zEPSAouaxejTVdyJn+PhXU/EvFXGwJIWt240HLoucM/8rnt3vmc36JZ/9IL8ZXzpv5i39puRhCow
n2TVRCCcZk45m5cCJb9Wg8TxFJtLf6PzNh5MXbFonwOt8Fn73B+uS9MxE+aMmGMOwI+DXtEDeOmo
42eB/bC3o2YRv+ke0p8qoZPPYUOYcN++DxO21eLmlZPbkcHn+ob3oAub+DKEnuu2gZ5yKxzrZg2M
aQRu0aLTzcC04tC5XR/kPYixLc3e4gbqFrFuLsnBnrXiqHmdG82ZS4N161uIIU2q55LERYlcd0lb
Q+67wK7b5GkjAAjUR4f9WPQf2UJAQKFKecnOruBDQP9gGpAGQOmSmJCIQBlg7EBwqAKYSO4jEU2n
d5lZLw3WfG6dPwnRjklHFFeybGjBe2S02LLZhWWD9+0ruHvP6TgdLzsN2aKITqPqtIpNWBSetvdL
bR3Lbn31BtXwkl8uIuPwBqgZaiKwLmJ9LfP8dzkO1/1ykbUOgjtDmW+4/1dUI8d0eshWhpzftTGu
CH/TKXVyoiP+b5biG3jdbzb3KlUUF8X4f5tnp7F6QFIPkWLi3Gn9EFcoNtrDptKokTkcEepWdi3l
U7Unjt2YRFvo3Wxvy9E78NBAp/0fLzbQca8p+wYkh0gEvhWDR7yCI2aHMnxgp+xcr3ZIcENcPqOy
QyQYLp+7lWp7Kafrm/nMLVLcOZqxRZdHl3gfUXOV5pbd8wpXswviF7ISxBVlkNVB25aBkYHyPqNX
fodgxlOXanRocGLz7onWi09VzEyyBRKMeCBlyfIOAw/1eMSF9n3TVbwmkqFFNNu6dFmeFRiaLebb
ZtQg3ibkcHnl93D6kySTCGcr2rTwCoBMo7r7ujhPDqBmFeeHTc9QG1C1Oco+QIjls23VGd/dhLH2
JytZY/RWKh5in7eyuJ4IaXMyLe+WFGMn3+gP9k9/QjfQnf64Pnh3c5j487N+vNLbiVxxhgcFZ2d/
7RSERiPR/NT7ThMVqkcSBIkEcSYkjgdnweh6MrgxKyGi7a2dEw6sbgMguZSNuRJjEzVVtaEYtXxC
3mmCkGYAMgcjaFcUoDTQ4O2k2b9IMb5CDYL5FUnxfzNa0eiYmMFazc1hTmnn1+b46EJiOHI785Vt
+hT2m1EqLhXZkRSeAsu8pfoGwEaUafqpcOu3daGPaYkeKIvcWDxRuYLPkek4OoIvoKvWTYu2Zz0N
N3vKdD6FeDytYesYXZTaxZvb6GVIQcR1Smc2Hzj6KaOVjUmw5qT6dtkAZdsu+A3XI32xMOAaK7S0
3FJuGu1p8Ojymu9EbHmV8qs681yIO/z7xpvrDJpcWwcrLA1+3xeFeyqqvr9vybZG3BveeUu9OwfA
suDyp0nMXoTZMcciaQE+eYhMLDUPbCuxnIA4uqlSUJPtoEhYN2nlNqEVxI66wxaBXyayIAt+GA9m
ZBzLoHi7/B2SAykS1U1F79icANK3aHPs2b+cJEODxBimrnljlVp8eRZZxkPE3DnE4nW2Ypoe3UBm
UIcpFHzfNLDUuhxkpLo/HytVoCyJFkQSO6hPG+OywO1nBugEAMIAht0Hkb3CK8t2XogWmmIAWbq3
O+WxhK55Po+BXne/Ly+UbHDBPwxLNtWWuTtKJ2v90TFutnZQCTR/Dk2DlYhOAYuwkb+jn8GCFlVx
duuc+6DGP66wC9l5Ekyeb6NT8QkfwHrm0+qHPq/+zAvfHazj1l6Z3BYxdiXIQL2B768Kc6gemlGj
d2RlVPENkk0QAXX5OPS2oeEAlfk/rgGwN3+/andFBN1MrQ48thi4oShwPieOSohA9ouFgN/JLW8e
GBIAtWm807bv/SVJFXxFslMjgueWtjG9rMXzuQIs4Z6apD4sQ2eH4Ib7J6MOCVnfJH661luYDSOA
Xau9hRQylqfLqyaxZ2P/6A/JhjJvUq2aPKya2bzpvfmjcvovKbdfLg//F1jzSZgoEtEBvlODvHYv
xHSnNbDPBaghA9hGMKdfloOF7Imq/3m/jT6bSbDuZU6axtzLw2YMmqO4iOdoJytQpZr+guo+G1+w
bzZ1qA84wAEwQ/9h5M2dkb3kYMEHrxJwcB6coR4W0I4oM/2hmTqInNOQ2l4Z2CDI3LL8iAafsOsr
6qO4g4LjFubz/K2cVB0CstS/iMzrrGkByzreQtagJXHVGzRIdX30kaKeQ8sE2xxy1fyc2RWsDuhy
t35Nsy3Sl/R2tYwvtlu2vuctGb6Iox1en2jgNn9buxlXJdP2zfhkEUVg3zikjpdU8GA5Bj+jIy5g
h9F3WbjTZaiJ3SSxkQjnI5XmcAbN9SjhqXkovMSOuVZBNMTZWz+X8TpmBIRcu6f+YD6tSwu3MnAo
pohGUJkkRxbr7LBzw7exUptEZkUiI16KCLMB1xgeEHbuBgwytgej6i1sqI16DS07X+tn9Pxy9KAA
lVIGlOPhuwxEQ+jRmHHSDCowscTMRM68disazxmQby/5/JZt1fNeZ6pK43uRzy+eU8ZTw05Ic32/
7EAkbw4RDcj4/zj7siatdSzbv9Jx3l1teZJ8o6sfPH1TTiSQJLw4gJN4kC15nn79Xabq3gaR/tyR
daLiHEiQLGlra2tr7bW0JJ8yjLzE9nIEqBlpfrFF9Rl29CFti4eVnul6V1uJl5+z/8tiphWHYqK2
vp2x4puh0dxvYiRRjfw2FvQmY8kdMfXTQuzbwsVDUj+HXZbe4RH+Ju67G23SU88W2d6xs2XDij9z
GosbNsVWsfo4wP/PANgftDILwMSzg4TbONl+Hkq/DHhyq2SYUPyBehAIFFv5Qc93L4tbbSuxil2C
1CpfY5XeBP+Jw7MgKe1z1ovUo70ZGgkqQ1pol/HuPOtlFOvjJ3ggX2jinE/NTu51K5euYgoTVtuN
3kpkp2Pwt+YSrDLInDmQOs2ZfGjSIUzyBDBiKCU2tf6JGnPg1DKKi+ZrmbFz1tQvCR7aCCmxuRxQ
4aP2DVITO7HQxuGrsv1Ji1dVmyBwN6Bbgc/8VODfPJuerxv0xhKoIMS4EcCJJI0D/ebKCm0zs4Np
2SuM2Pp2NSoq56KrXNygmKyP05JcSkCnnW7Y2Yxbza+//4tpaqboUVaM5ieCVN5QuIfS7aPG3ZMW
3bo0qXDEtsAxZJkIvJpm5J6Rg92NaPxb1neX3FyJfpt34CA92UZ+sl0DaQpyYEnhd1qL0KXeCY+2
Vki57miGVbZth1EWpHJuaPvzmmvsUXZteBAVubgYiSkh7oDYrulq3x5nJ5R4yHonuOEERtO/qSSA
uapcLl5Oxj6T6Idw6wd1wRkVN09GjYQsMXzm0DfuFsWj8JS4TQbtzIiV3aPW9J+NDhTcwLV517fL
hkkAzfa7zZFen123QQcE0HbPLvSnIoOCxNQFZTbcOI2IwOIbaiR+NjT2DMi1P7SIalstpIn79fpH
vH7FA7To928AIkRYDq1wBhXTVzGlUNMrxez1jpWHadeekm7cyZa9bnuAL/zeE6htuNVbOFkbVz/3
A1CIiVN9uz6K13cv3jB/bxupVU7HccVg6GAhykVFPG47vsH38v5bHSjuYQLyvCzXKCRxl7vEbG9y
08wQCSU7gerrUQ5SfL8PoO/1ATE97sBur4epCZja3PuigHqM7Xp9wiDGUh3ItFe4vXENRPbg9/5Q
02YRVmE8OrjmqVtCJIp5+nIZ+9tkPOud5VnLJZv+bvS9Z6atGVTCizEr+rrU1tuC3t8ALHpL5+pc
QC39ugVsBFMIjX8fEWRW7booMaIh6k7ExuXPgKrMSuwGBiwnaE8yCXgAUYjkjfasugee9w5Od5DI
2MlD26cXk+2xuW2kC5kKiEw1mWcyRjBDDRnExXSSrX2Zy/ah0+kdSENPfdYh6eAEGk3fl9S4TVxz
J4TZ2KYqyyDeDnrNSrFNkzF95lYBJiRC319fpA0rV1GSA1SUZGdgWCBgfB4Jf4iFdu+M7i2jPYCl
XXGYiLyMWvFwvb/XDySmwiYNKIc5nYn+8E7tJ25xQhGln/a6P8u9nbQ1XYpjICQfqL6+WSdlesuX
/AjZiM/Xv36racUnNLWd6e76Ahg78+dhlofaWp6uN72xGVW6QArEf1wNA3IL2sMgn1Fd5aOuObje
+NasKzs9HSSNZYfGnbkHtivzmubesjuEMjtfv3VwquBJ0uipLLqGIgFNIscvInf82/XXbDoOLe71
QzRB7WTn0rI1HGWfx2kGnTSb00gnw+I1tHUeRznqgGpOw0EmVrETbmxsDhVJiTJTl9uoDY0a3Yrq
NH407Rgvaxm9Rc4uMmv7PCIi8fJRvg31y1RQpMn6csl1QqOCf2ELuE722DU2ggoVEmkYKahuK6xP
B2G8pCkOtZt4jg0EE1RCmbOzPzaMWIVDxn3CAUzCwhRmC1FAWVUep0MXxMhCna6b8lYXyu5e0ZbQ
IEAXC3kytaDVvtj8cL3pDbNSEZClZEVjQc0ialh8nObxOxlBR5IVtPB03u1RA69h3J/5L6aK8qIM
NAXIeMBBAkjEjQG2LL+amifbmKGpAOp9T9KWedyotB0r3poxZfNb/Th1IxDA0VjHfWjY8xBMCV4G
DQhuvrEL9aTvY67FMybL4lZ1kTYdQ2Kz+TI0015qZmtx1D2fZDVxHYJwbCReBpi9Hp+a/lSNO/Hq
xrKoyEiaQf3ZhkhHZGhz99z2Fj+WfY4kqnBI4NgyiYZ2yU8j79lOvf/GiFSwZFVZg0jSmkYprhCc
/4DqOoC3C/M6p9npYmPpVXAkWekwagABUGXU36D47j7tWJQBIHh9w2w1v47slxs64ynnrUTziLrO
meaeqFZ8mWFpb2te2eq0qJfRjtF80xMIRzrHYiz8Jd97Stv6euUwr5ZlYJUDoW+Q3Ij6/dRFg9i5
O6xNvLLHVS5AM0+rpZgElpbP7/uqK72e7HEtbGSCmQpU5K3Z6UQrKUSxuxMPsy+QYF55maGs6hud
1+q7+kRbw1C29ZBLOdojhsFiJDZRMvJMxfw2Z6sq74KwtAIwBKMonM7L09Gr41t3uF9Qp3bderYi
dhW7iIAgHc0EXz9FeI0N0sgEh/BHehChOPBv+k4ssmFFKoxR2K7oKoB1o9rqT7HVRFljfy7yvcht
a7VVGGNjOqnGLbS/vM+eIFQUxScrO1ThAq0z41J/mx+vT9eGN1IxjY45W+NE0A8pB6/OMtDcdeEy
V769K3qwYU4qqtEYbDxfozIi4vKgs6cm+XH907faXX//Fzc0WhnNmIaF1ofpVHNoeWf18/WmN6ff
/L1tOklZW+v049adfmhOImIP0yNHJuDOBgdlfrs3/xuxpgpjZLY0a6TQYK02kFRVHbC6BLbb9qfk
phXZIU6+zCnxrg9rqzNlY1dFnWS9hs4g3xCxtAmrtrugotwbQe4qdR081eDals7eE/eWcSmHdwle
VAMHLNLQ/fyl/2pmgRCuB1fKPNKlxwbxAoD8gdkBvTm2D9XY3oiqPRmcntLlpS6mnc26tZwqHBIv
6RLUYAjxwKxDIS2xPj9C5HZ0vf/d6+NmR2uY8YtNFguUgWeBjlY2YxKsSY/kY+c5Hvg3j0m0pwy7
YfqqiC4xwSc9VOjGtKCGKD4CAPYmC1GhkdZI6kJnPcKtanqPt5CILr1PG+CCgaJzgLPNJZ68WRpO
+dDsRJFbg1HOe2ElQ9xJRMbzVDwkuYyWWD9eH87WYaAiJAuzKkVDMJ754BySCznSEPrkQeKDIXeX
R3bDzFV0ZDcKYPByvLY0rPsylsul6N1vg0nAkmP233dGsjVLSjhv5Hk6yRKp9hSkhp7E9SGPl08L
q2+kHuegxrQueetmHi/LO7a4Rzj1UOqNz8rxC5/3IpyfJCCvhDgqALKnLGETCAuiPO2hnEYJ8Tnl
PCJZ2XiaxIMfGRrdz6EDf0C1/hw6upPthLVbU6C4kwQ6s26Sw+p5aad+kdsy6AWJd1rfuCqrWEfR
Wq0mBUY2SS3gbRKUEJfizhMRTwWfdzzwxnVDxTeWS5NTKmDrjdO8kEIG5shDk4oLoBmJ1xfE74fx
5brJbEyXinQkeU7iZIH3zRYpjnrGZJS607KzazeMXkU41rRr+2TBc4UQYyjL0p/64dRCM7dk9c7u
3YixVHSjK8rCHm28kdmGdl9n/ansmD8OeyR8WyNY5+0XX40HlxobFZl+OemnRMvDpW3vOe3fiWkP
Kr/VhRJGDKbNuyXDCNyp/UR4fyOrHFja6eIY9Mv1Vd6yKMUvQIgcdM8jujD4cKJIfI9O/5Um5ce8
HI+4SN035d4VZKsrJXxYoOy6WDGe1DPLQelyWzXH2HVvaFM4XlZDTCNvutYTaduF18e25W1UbkFK
Ugc45/U4KuDjhtgCYWKbe30HPQjDPAEuvII0jqWdPwymeLre6wZ0gP0Bg1z0NkksvAZqCwtnOd+O
4D0HOePXeChui4Yf08751Fb6eWr1D4y6QWI2N1MTf8n65sZ24QLTBC/vy13PCqQpi5MxtHJvSlbT
ecUBqyjKZbZbUFas+07/YdkgpqRRVaNC4tS5nxJoyEGntqi+u2OEpJ9dxMH1OdkwZBViOTHTslsD
S19lQH/n8U1FxBlMyQfCh3LHN24FT3+wFWaOztsFeYQWFHYBO6OEsMD9rQ76+t2/6i33EIMbJSBM
BV+Osk0dt5+xa26dw5cv0Hc+ZgfzneOtmqagmN8DTW/4YBVkOYsUOK0U/dj5HEBb7ktpijeJxjOm
AixtNmbOXGO64tYIYpsMXjaxj7qZv7++5hsHoqF4lsYGe4atIzVmDZl26ctuPms2LSJNF1bgkl7g
ztLKHY6orUhNZTRMDQZRA4neas0oDx2BDrNp+otsDyweL3IuhWePznNb0G/xhDtDhiBj2aM823I0
KoKylVqBillkMitmFe+HxfjGMgmRrVjydy2Ttp8a4ktiLXjJ1iCTalXFHk/kltWrwEjw2wMxRXV4
m4tzWOnnV/1V892qI9b42q4lbtz9VGCkg8LfZBKwFpPGzKPzEA1kEV7TDpU3T0nqdRkPO0bOtrUH
+N4wIBUiOVS47XUrI/CgJReNkCAl72NZvS9NB9qp0ZusVAVI2o3oZ2h4oxO8xtSxHqEAvPYKaR6a
uA0J1XZuRhuHn4p+bJKlRH0VBlPkoBlYCJkPEtMGjukKhxBJ6NHO5HRmk7YnubS1Ykp8ohXCaF0H
sWKvt5d57p/cxnoEATiK7tp39VJGGhRm7HT+dH0it/bATwP9JR4qupSVbY7+RJ0WvuuSZzwSX9ze
9Uec8jymX6epPadmRj3N2Yu6t6ZVcTJw9y6PM0TdAzFeWiHwektDlsbnDA89diaiamjflp1VMY+j
wUHpPGB8MouPTgNaDa3ZSTBsWbpyM+kA3o+zDpezZrRPTYELGknt21pAPG82i2h06Q4mYOvg+gPW
SOOqihvcNYcoOUJQ3IFCtvRBVVNDKW9NZlj0XBzI39dtYsMEVZiik5qj0a3lWDIlkBYakJtKNfZ5
SW3fBoViheQAl/ot3sqSvSBgYypV6CIUQJeaF5hKLhe/7pcbI8PbNR0jrXHOtMgvAOyBj9KNQJMX
WjMJxAJMjmudTV74kuifUaj0YTD1nXNpI/D5Q9w4z7MaMCzAcwY7rOWPTqSnHNFvx95mlaqosYtj
lo7rBujL/AZszZGxLDsua+P+pAId7YEt+eDivryU2SeIJx8Ma7bxjr2na7HVvnK7cYupzPsG7Xe2
cwEo7qkT2dFaym9vMz7FNYADdtCdCSdW36SLHzPk8q30KY3Zj8bUDk0ngiEzO19SfScDsDUe5X7T
l1mf5AUuhLykH8lknDoqn0at3lmOrRBHZWGUAxGOs9Kk2BZtgqotJwhXD0demO/TVju1wq69biz9
thmDGeShWudA8yRtD9fn83VXS1WQo0l1hC74BNSjLucqA/QPDGlCpOepmZ/dBSg6s+m+Xu/r9amk
KphxAkiOVhmGata0RO0ChxhWlycnsyb1nqdY7eDPmxBVYYxTpiWyqeGcBAkqSGjLw6qbHuqRCIcx
TPb1r16/clEV06i3saXNGiYuR8bG4zyL4oX8cGLrHqmw9ygJTiAIQR8mUaLCWZzmjt6Xgj6O1V4a
83U3TFVaRzIvkoAMFKUQOqr4O9T0e7JZPrgkBxDV1DyXJr7g02Mcm2LHWF93w9RVgg9LZzMpTUwu
W4b4g8ztb4NAQU0rTBaAwmPxl2zeK/3cwEBSFQMpxsKa+Yool8Iw793Eji/IRCdhrSGf4VCnO9o9
gZ58PCaBntLKcwzySZok+X7dWjd2JlVFlWPU1rlyzWxUY/lt6GzrlAsWaYyBdKY7mLHzEZzOAtRo
KJQiqS49q03uUGW/M9mbE6B4HqtxmbB7HHp4Rb9FzuOWJvSctsnFaabIaeWJlM6BZ6ApTjQ8nXQ7
h9vrt1PqKmGLOxbmxHPYFQTdQk6nu5Q1n69P6YYD+BM3WeU5auFwOXW1Hy0otq2kO7HF/Hi9+a0Z
U8GRtSkKaFHBwTgGcG2lSY+jNt8ie3erze49ybN3M9JsgsoPemOc4CqC6x1vTJkKnMxNkqEQGmdE
5QwhmLCeqlruxHYbW07FSM5W1vUzyWEEbhUHLF2WqHYqK3AKLfNxGbaOCA0erw9jq6912X6J9S3g
H4ioMAwyN8ccWfsJbPvTR9OtPX2P1XvjZktVpeXB6IumW4lCKmF/6If5nOgkmuMi6Pl0g9rQIHPp
czrOgVxolHT0kLV56Bp6eH2Mr4duVIVWGpDg03E1XF0YCkL1/NjP2dFps48IHx6ud7Fl5UqIMqRL
2bUdrDBp5m+mhbyxo+ns41gOe6o6Wz0ongGZCNbyFWI1udp3ffEGrXqYjT3SyI2QQFVednutgagR
QiwjdX0yjJArr/yB/p2SzwkrA6fbmaeNpVARlaQvy3hMcXlGOkkEzOIf69h5x00wiAAr7L9pMVQQ
5VC3uAKsuTakiAjK/CfQulvT3svNxsZXkZTZYslcjHDRoDACwcfisb1StY07HVXhk9CGA1peoOkc
j7nnJbBCckSWUPuaZJ59SHzUrh0JamqqvchpazmU3c8GvdALiUvk8n4pfAZpbwEijAky7+7kLefm
K+RDPrqnfGdhNlDCVEVYUrroEzHRH3S5btjZhERqGlTfLIxOO+se1Dzozkm6tUprCPeLX9Nq4mR2
hp6q7tblt1Wxl2zdaljZ6caUaBrpcZ5Zbcv9crY/15q5g5PYalvZ4y4H/Ncs8NGmS8La+dpo085K
by20csBnqCiC/AjimgWKMR6NT+ZAwDvOUisAHnTnXrHholQIJcjQnLauEEUwpASyQoZVkh6QEgiu
b2v39TBfxUv2tmnEZFiDw1xDzb0Wg+/anKlvVFz4VMoGdXwiDgRLvpB4aHYGtXFAqhDKIatrNvYY
lA1fOErrXZVMgWX1YFgBw4c17onrbqzQHxyTPZJ4FiA30cz4O+5qp7qZcT/suAcu7p2xbC2Qst1b
vvQsj2FftswD1kWseldAkvj68mw1vhr1LzuOmj2vCgONi+m9tjzmzoWX7643vbEvVDil5jpp6SDt
E43k3q4vMQK9tzWsbOYcN+3STTDpfaLPdz8hy5aDuojrrW8tqbKdm2rsp3l9GXca3EPB3CJvbYc3
0dgYYAm25B4N1JZbVbGUcKmamYEyJDLv0U+QAtREHxPAW0xAQrNg34FvMGBQFVOpZeCFzyh6yk/N
KX9Ggr2WPsAKKx5xpRniEfz4s44Hi+IAMbvKo6O3R6G2YQUq0rK2ULxiAwYc5fG9hXfefCfc3lgm
FWEJIbyitmaQLRbDXIIvA47RqYH5ByeLdTBTq3vb7lMRlig0HnvmQGCKj86hNNJjzgn+ewqvW9vW
3VWFV5aytcQwo1DR9uZVfdyr/ZUzsjwZAb/fEx3fcIcqVaSQTYlbTwoXUseHmCaBZkLdz6qsL3FX
R9Cu3HsO2+pIOcCtvBa2bNCRxX9QcwmMUj8VeG80x+5A+dP1OdvwWSroUgI+NHcos4raGCtfpCfH
pM+tfOPLLDjLfveJy8AXTXJcfEaRfCwa9pS7GIVNdu7WG3zLoJdR2k+HMTdn3GzS3rwXo/mxKKww
xdPslFgPY+zcVKuLT81D3Swhm60vqYlybKMLUaYdUeYehxjZDand2RnZKzfZuEqoEEsuzEwaFchR
86TwrGpMfaNFrs/hUHDX0hr7iltPxVTv7Kqty6XKQlkY7gDWH2zfNqxOK48bC8YHC0hLXDJA5GZ/
uG4qG/aoIi3LRmsLxkDzklfZOQc2uhejT9ul8Ioiu9XEYO2cSVveXIVe2rPb6BRCsNjHfXKLx50o
Dehj3kSOx7zEL4lXHfZiqi2nofJSdhljIq/+TZmkfUpC7tsHUI/7PBovb437VfQlz2yR5hZYRhbb
qmAPNJyGJKpn6yN108ybNAO0JnnnxVn6zars3E9iiHJBF/hkFXNY82bPR64b75VUsYrQHAzLnNMM
H9LjDTzo6ty33OGRxFVgd+1t0+AVaQYTUY8jVJLvqT6/vM16lECj19K2Hfo1DT6/9DnuVsU7M52C
ur9MxvvrXWwcYyogs0KpIphXkcmx8+T7YHbvppFfslw7JvoufHr1K69Nn+JvrEXMVF8zU5I53Yuw
m0dUrOdeklWfrCkRN92cxV7SFcI3HfNWdyr6cH1wG7tPxWTmqdt2w1ocb7TWN9TKBgUZD9qSnAq9
ClJI5V7vZiPEUFGZcVXWRrcSwopF0gNE9sZwbpK96/ZW6+vgfomQLd6Zbbc+2Qox85s8Zz8gyTru
+MGNo0yFYc7LJLKc4NMtowNHtEZ0vEXkU8Dadk9GfWsR1q5/+f5anxJpCXRR1C7YcSUIa7IhBCN7
HpU8Pg/CfOMyrBP4S0dI2CZdI3D2GzWiZfG5EOKNLStRRV22uI9miCFBYcJu8mpponoE08d189ly
3aayzcc+s1jXIeIvMs99tsIM6nnxxamgFDAGJNSPwCoW/Rt5u6nKNwlSoyktVvIg4QrtVA30JXGN
JrJdm+2MaMOpqLjLrgeHOjgzAcYCoYuXlqk8WXNVH9yOJ+ehJ280LRVpafME/3PhWJg7PTVj+YGK
/AZVw++IXvqas6f4tfVaoIImS97rtG+QQ7AO0897UhplB3rA0lzSnY24sctVhGSqjZTp62ukaTch
jTnYGui4RzG6sR4qMpLIUYhhTbFwEPqBzfTGzLTvS0K/uMa8c45sOBIVERnPeQKMJ76fjvkdqLFC
JyEfrMLdsaiN8FAFQtK0xyKsADvTNR745IZ23v6QeNgoeRtaJfL+Rbxz6G6thLLZyzgpoWY5w3ir
PiIVO8te7CAEttZB2ehWz2YQXoF5eZ59iUw2IfVNT+NQQ+n2ji/ZSHepOEg82yPL2KCL8kkM3hJ0
D9P78sw0LwN15hwVd+lxOODCChq6b/mtfFsKUsU/ohqB6nqOh4CFlVAtHSxxsjPrbXISVIU4DoJA
nQV6RhHQXihQkd7cftqZrnXmXwlNVFijmSZs0Rs0nXwd2tOaAkkZ+Jx1yJ0EkLivDmwH4vUT9vpa
T+vx+MvpNGpmMqE0eU1is0MGhvg2HIK2Bakp9krQhTrw757mW4GFeH1NhYyXvXB9Y2+qGEcJ5zVN
qZmGgzk5j4Bf3ycJsJtgtkt2vNeGYavoxirpdFZLC3VdtjGAhyhhehEys7AfZj5XiQdK0az1r6/Z
Vl/KMT+ACKE07DoPczv3LKiWM/Czs8XyzUUL39aF4gIKOfck0UGcZRSosekGHZEj9EK9gU4fhmIX
5LLhaX7ern4xCaHpLqCnYAYzL/l9fVve1rfxw3Dh5+Zbd0zv3Tv3Tt5m+If//Ecc//Xf5W1zMU7W
qfGMC7+np/6T9tBenDvnrr64D/QhuXcftBt2x+7SW+fOxu84d+5DelvgV9fnZ8uglARFTiy9E3kZ
B5WNx/NBh9RU5hnD39db3/D1PwGmv0xL1VNDxDyGMlE9XBrQUIRDo5VBw5EPsEzyDGqCu3gu9mql
N+xJhUSOPSif3Am7gxPs/TEG0YlEDswST22xRzG1MWEqEHIRrLOrnqShA4k5/plo1ozDfU5SMT4l
Zl7abyPnoir8sXOdpOvKLg1TwwTfoE1+xHyufXMEb8v11dkayjqNv6xON9BubhqWhXxMzqWJPcjG
PMjrLnpb+2u/v7QP5Y7OqieTh0YPg5b1eyczjpK+jWAOzP+/N08MsC6nA1Z76jPby3I+AiW6qlBk
5R5DxMa21hXvUTvr5Wk04aAch3+poXSR+C3Wf+dSu9W8EkQYiUXyuS7SECV5U2AK8ZnOYPt72+wr
O7uIIQLJASUNbSAvioNlLf14SidXb8J8od0e4HlrzykZgWaO3bF2ZRriaelxaE3f1m/K5jnttZfr
43i9A0cFKwJmhmS8sHmYTPmBSysQk/53wrLHIq53DHU9uP880B0Vo8ixzwg0xTCGXE98a6g4AA+6
V0x6JFG15xU6yDKvj+b1PeeoUEU6L8SIRU/DzB5oYDeJ7htgaD055ZzvjOZ1q3L+ACmaTFYtGFPD
ZqT530vaj8c2N9ydd/Wt5VA2NV4P48HAPTBsNGZ5GnSTOS/vC1cHeRx7vj5JGwUIePf8fWs7Rg8a
LLkU4cSj/EMVIR9PaGRAu+hUnI09MfGtoSi7W7ZtUnKLY3fjzn4pe/2FmuMzie3e7yBt/q8V/8/v
0/9JXuTDv+yo/e//wq+/y2pusgRcnL//8r9vs++NbIEN/6/1r/3/P6b8qfvqRbzvmpeX7vZrpf7J
3/4i2v93/8HX7utvvwhFl3Xzu/6lmR9f2r7ofnaCL13/5P/2h//x8rOVD3P18s+/vuN21K2tJZkU
f/37R6e///mXsYY7//lr+//+4d3XEn/vfSGHF5F9/eOvvHxtu3/+RZx/OBZ1HMZMZuv6T7HW8eXn
T8x/mMzUseUB9XJQbfTXf+B5qUv/+Zfl/INR6hLdQXxCTIfiA1rZ//yR/Q/LIA7TLVu3TNeyzb/+
35f9tkb/s2b/IfryQWaia/Ex9k9E0v84BaobpqHjKGH4OMiY/0HL6U42WZ+JM1S3Ex7EkB4EP1sc
5XPSRBYSnWkxD/48QKoEwkgZLjQW8Zq8a+4bjUOroZtdr0R1JjS4TKiSte/zJo6PhcsvvLujY5rf
WCC9YE1L/MxAMXtD+wNNxVfozYdZQYqTCzsDJba7HIBzRp370Ieg7tCORYPEOSR5a68VqFOHWJtI
psprtSEN+tSeLyLjN04nH8pY4BkWEG8ghPsRVblTitNSty7jkiE3EeP3HJyYUPxtg8mm9QlI8CMX
rPfAsNr6vUDAoWvTvUNB0piZdpCRofLkDJ0DAj1z1LtYZ2oDwZX3RhhDY5KCRD20aFF4wyCgJ1eY
hteJr65tEh/Z409pCyXL3CrCZOiOWWq/jEDA477h5NBZ7qNZt1JfG8o8MJF0aMcJ0PfRPJaZkYX1
IkvPMGsrNJ148hpu1xHyhDNkYk6p0bJwTCRKbipQDhoUmgIUZfSifm6H+G6pes3r9Knw+za2vaqv
b8H0+6jJChQrAvdoY7lvKmkCQtrh7cjEWiwkP7prkVycjH7XkdgfedN6RQqhP64tQ2RUjsT1v19C
RCLMm0ZIXumW9BaID4NcDzq6pUB8JZNceCMkjPxxRb3pSxuahXRCZ7Kf6zw9uCQrwNtQrowJnzs9
WwKk2D5AG330es6kN47ai6Eln7ROvAgwT2POOxbYEGI3BATdRglxZ5u3HxrpRmPOFp9SDJN0Laai
TkPWViRAOdoCwpXhbmhtcTCRmGxX/BqVhRkkSTwGBZQtPFGURwyxCHjdmF7X9YVXdYOMKvOJ2Frl
DTnkRxHsHty5+eRMIVKO4MZzzNrP2OyPJDNXQormlKIow2MWwL69W/m1kAersDXokLaf3Qolo7bh
yclJwxyVviHp2C0lmL+5azMv7iFakcXPXTWyM4j/odtY0BZbquFebenQQCk+ibL1pwwUOS7qqntb
+6jz+LYgg+tzY7mFRKULq5g6363YXWwsSIenoH2Si/2IGsExKnuZY9lokLczMitOFWlYGTkfIGr0
WBpJhn1g8RC3oayCLRZBRxYoZ5guxyyBv4ZM8pzOIP+NzSet5Pe9PpbYQ2BvWyan9VZkVb8A5zFP
xlOXdMSbhIC1a+U5NoHky1Et42caGPLML5OoYVqs/JjVs8cWrG0n7d4boPCCq7g8GmRK/S5vdX+q
i4Mh4ElIJ9xDi0OqRrIpNCDhwYak96oF4UraDofBMmG6VWn68Tj5WWeNfl4udqAZkxHk4GT056YC
iy353swEj7OuXvktyO/Nhd0UBUoYmdkGhM6oIBuMYEzcdwzN+pwM2Cgl/8ANoz5PvJ+DIV8mrx20
c5YtTQheBvDCuMQIJ2mEiQ2UYszukgEvQm1NjGAyYI9WAxn1iubDERWTM4pDgCOQs1ckB0HI9xFO
/gD2u2NRGr1v2NiD/dyD1azOwjnHrrUHgWE3ZtDNFvb3SHtcWNm7SuOgHS1AIiZQnaanzrOVcuHN
gEP4LfOzceSHPpa1x91ZD3uYd1uhcmI5JS2DWkuKieG0RLXIXJzS2EG2qFmMQO9KioIz42RYDrxr
TsEHXnKvyqfcp7MhfG7FhmfLgnis/HvSyzaw6NwcapB1s7ICCWpTQemFLZWXALXgzy3Aajmsu6XM
8VoJN9PE2juaZJ86IIOYAVoy1n7vFu1ZZvkTrmfwPKV2KWxDf0wEYb4mluNS6t9zd/kAjazTT1dZ
ZbmNcWNsVnszZKEJpgyPs+H9ggRomJE09ioXjPbc1X3BvoHm+/8y92VLduPIkl/ENpAACOCVy9ly
Ua5KSS+01MYVXEACXL7++qnqmZaONMqpnpcpayuz6iolkiQQiPDwcEc1EE67OQQLOs9eQrNOu6Yo
Dn3hTJrpfDehihr5J16looJPTab4OdMrP1M3IvOmML7MyBhNnmpj4+LsBD/UJPCbe7tRG1lBmzgX
K04yaWjEloIk5VbeGZ/s5XhVE7wJnNQnIWea8CYe1FVWj49TVsQ94/Mur+qvCnE6mjbIQxvDp6h0
uIHYvA/bL+0GZTIgU9ce/G1oqep9440vGlvonHhBNRN45dz3H22Tu8MSrrGonYumBnfeDAH1uCxw
AA3J+kM/7RmdWZz15Ov5ZwTrQz6yo/I7GvdkCnbz5PW3GmKjERrGe8wZwIMp7O85VCEfinwtYSeI
SZBe+XfCN/sz/Q3DwDmLA1Pr1K75EzLKDoed4VH8USZjpupoDbqnWtN0aocg3kAeOFdp+1p7+yHH
YDsutSkeAi6Tmvg87mt2M0zyMwFl4q5IKt/Wp8Z2BCezeSfhRpJ0hR6uh+w9koT9JFS1g+pdjgyl
ivQclPuthEVytXn3OKUOsq+3sKK738xcxt6Ms59NkG/QZTy57VNYzn0yLNVHrw+vOh0ABirMLm+7
q6F24YEvfhHBMY8nktNHhmiQLKH3IBUK1tbIWx26Dva09b6DEGgcsO61qRa402SAFbYwJHGm+yVu
y/xdXlTQBunz27WZDyHYwNECkcSiqT5oFF3QucYFsWj4rDQ0FiHkjazcmiRvxK0gEsfPFiMOXeii
ru54iow1wH5smwiqKlNC6qsJXiLJOqt0BLEH9FOE5jXD+hKyOqx26GStNy0U0BJ4MYZN766y2cWt
C2xSBTl8nFZxNW6wgLCVi+SSrddW53EjbMrAYNhXDWL9IHvsLLrNCUZyQGhpCMdhB6yow/njdG7s
kxBEqLkRkOXI15SB1A3HsHmJ4C2t4yrU+q4U0Hnzpi7GvZRWvawOobWHQOEwjyX9Urgc6VgHq5fc
l3sXTPdbCLUnMT75uofJjECa2S9Rz4E+eZOcE8NHP523HNXqoiK19PmuR3VmaS8T0TdVEoQDbhoF
sYbwzPVmeo1o3XkPU8WSvISnRTU36mPWJX6w5QkdQMaI6ubsQ7YtLnZqoqdV5C7exjn2fNYc1wW2
5B6symAp0puIb61Is2uXlX5ainGNs616me3kP7cNKJWrVFDqbVy8BHUFE5UFoxjM3Lmt47vNdUXU
m5yBQMbzuAKn0CwYd6yhnosasB7SYPLXowrrbz04y2mtW2zeYEjqkKoE0n8GogXTGvWU5pg7zU4q
aDEXnDHY9LIxUoFvE5iH85jlLArMYWLSHsgMKkoB8eNiAtVkEg+AMh64yJ/WYltuDS9d5NkAClB1
P0WMEIaBryNdK6Rpm4dtxLvYy6qYOHkQY+0dqpWv+3G2KuIlD2Le10hV5XbAn7QR0y1+hXB5Fo3d
jqYCd5ktJ+2NWzqaAql52ddIMYcl9go/2Wpkv1VZhTHJ2y/dVMnEFdmCK9bzEeJD2CLWNU+CxWrY
ioGqH07edxQ1PWL1l2HjfrLm6/VMtJ8YMd97Brk42eBZzyrklL2U+wqEtGsbAH6olTjbkNVJYMv2
oPFf0qnEHKNDq7fDTzG5PyZi3rIonEMF30qpoPDUQjIw77pkm5BVjr1NtpUOie8CGRPfXgehU0mb
ZZ+bfEi8uW73E9m2xO8eS+iFxAX4RkjHdQwXRhQxbaYwSrjEczYMaZV/QEcQQX4rPgSszPbK1e8R
tm81WW+mfnsoxTTc8CHNCmRLgwqRdBCQo8z6Lm9c1Hhz+TAmQ45BPUujwsdeQDO+E5AZ3BgIqVkP
NRmodmyRqkMVwd3sKHNoYgfwwLgFyQt6l7d0g+3L6OYpGZz6DhMag1TGvAzhtqtIb2JFn0bPY/up
bCC8amBxW3UcP2EJo3oa+N2+npDiKa/fotXVnyhUmRCP+yne8vm1Ke01pNNkvG6gGiGm3HOa31uL
C9DzqqiDjUA34MMqtZG0DxYTk65DQlk9MUveW1uC3zazh7yS70zNjkWjYdfGkSa2trOxsmilNLI9
dfh5G+qy/ZaPn6yiSTv7UB/ES9uXlh90gUMNVQcPPoLRmK3r0V9ILPgLCOHpzNR8tXp6jDqHDE8X
endupkZDPQ6xI93B9gypTD7wqOsgJ70aVVzDkXA5BzkdC6b2K3gPGUWSGMiHbQz3WVlWaUdZEJlS
3zRIwe9CUaQWU8EIBqh+hx4/uzBIFBb1bO12owZyEziEN920XeRknid527ibOTP8QKbhVo6hxqvC
nbC2vpcu1K/jbpuruBiQwHR0+ZoVVXGDubOYrtmXwlbyEOALX0M6/tDjzzqEkQMcqDpkO3lwgiXl
LlT5cDUMnZfCXWZNR0fiTi0kQnmHMeylW6+nyiG9r2YvmpeqPWAiHXt26dG0Ul1aZ7y+Rmv+6NVh
3NLCS2BPfj/CWDprgyfqfzRDOUSOquZglbtzNbouaPMGEOlDIKpd+1CgR3pCVwFb1vu6QjflpLmX
2HWBLlG3YOpgK1hkFqmuysF9zAZIC0/SqxO1ySCSBBJszZSfRtDMT2XQgakzQ+ASXLbUI+S6ahRM
lJp1wM4tD/4AC9GOzEW09AXq2KV6UGXQRyZfZVQM48mp8rj0/XXRqEdxZnOuJHgt5ro+LlOrcV2e
77/2xid+Ey8iLopsTSrVkhhBHcMlwVRCD2W54qId9oWEk0S5NCAssMe8Au1U6hXONqNCbBMocgO1
oZXukad6QkJtzXTMg9re1XBZiDgpCti8oBoV+5Xb+YavAnn74LOrXq1pZxcHDx54Sy4dgZsoIvDo
vmE02997zXy9Qg3LMJz1JijIlaizyJeoY337wK03HubVPXvzBg3oOSyilasrvhzwCsTJK0iQYKS6
3pcMPiVjNSWz6+TBWzv0SihBYacJT924ft1sb5LalOlGkdixfmSJXrLXTK95DJmkNDPe6zBW50j6
gEIoMnMnrnC5KTFkx5AYJCmN3LnGF/gpOO1FV6YNncNYe2ZNWia/zOQL2EVmH9Di3nejSjh9ILTG
SKuJtjlQe94j/AwUpWBmuywNIJQ1b3q/lgY6aYqsgEWE3W05CCmmhoSnWW145Wdzqmskf4CWqtF6
122VP1cTbhgSBN1+gRvS1TSXZQwRQZRPMsClB5gsHekCW5rMPIDYmUejxbUCpAMXzFm6oNIYRzfG
DvC6RunOkWMYslwFeY6giN9mmQNUV9L1V7SZvy/tBKx6qfmVV6DGAkGrPaM+2a5uPmgmMWBQt7eD
GU79Whz4ViUY7Uv7VX5rhM52RUXmGD3E7hhYfFROsg4CIe9km+kTfudkWJGfeAHkCIPJfNFquTfZ
t2xyX6RGTW0qAFy+ytJiiYelRaRmH6wxz7MBbcBl8102iwQXTirrDsEFLLfU7+BY3g7+QWUNHEz8
L7VFFVxNXpvS3FMJM+Uzh5jD3DZfDSpAXO3VOR/p0oFOp3nGgPVK7G3gAY/ZajSUuPKSjQdwzlIw
StC2hFxmHZfUkmNHanoQfrAbJ+/DqKc6FUdsIOVw08+8MFcWJThww9e2CD6CKVUkixM1pNgEdgL0
U+DCxe/zHrpEvSpfNUxcFhJsO1o0c9zkZX6YkZFdS6r3RYYMTfdlCgvxFjn8sqLyRmSAhgpyc7bA
oFN50eptZWp5z9PGeDOuj1kcYCuZwnw6QkkJWwHIEKzQbg3VsPMGW+0WDrUzn7Sx6lb27qWW2cuW
2yqxmRt2G5mWfdeeDzhilrdm7qB7DcXZtbg2U/iu7oryxOfytq79B5SrHD/zcyCtjLSXHaslPy5B
f6r95cV0Ce8hwQRVBiTyr8ijVKxzhlKfdVelmm+Q4NyxZUBSa8fEBpCwKcn7PqQH2yILDLuJxVOY
7aYz1lm2n4QPvXPkQRD7K6F0Iz/0w+ABfloRDwy8IXJswcI5HNRZvCs8EsL1EQgsB8y0gaWK9Ls6
tcvynizVjejk7WwKEvv9eya2u8HDBZJVUxB7YGY2IxIfgpsIwolLDRE/ONGRYHlA3waTpfI+Z/O7
VejDKp+LgCR8O26AjI54GxBeMIfRb6515VWJZ/IPdY9TVZ+EBdLhy/NPM1sdsQ7SKFVjImODOSoR
Aj3AqS1UFRaGzJ/OD6GhH+Ra3QaafodCHiKLl7YQSx95ecuG/DGQOLN1cQ89Iz/aZP1BlB6Jc6f7
pGvKO+JK+W642lQDl/tluwttjSwqg1HnsnafIORQXHPNvqPox4jNNCOxCWg0K5gcgJf1SliZiHrC
rsWBw12PGIn3/NkX4VUYBkhP+Vcr8tdi2XADhvZB4Qjti9zZWJIKY4B03Pu8ZjELluwoMB1L8nDY
42yixhXTDWEaGE0r7i3dbNoXmRfpjj7N7fRc9HZOitqmEpI4qV4DHTkzYcq2s0HUz913s4gP0uvf
OUT3GwWRB7OWT11dfplLKuPa9d+2YDTYaKt3qCGJhKJd731o7Dw1HkfmzfudG+Q9r3v4eSxAW1uf
TmmL/R2xCYeyCIJdX8At1EzVaxiiRsu259U7myGJ8hFjzCxeT4WibYJxRg93JdBB1mQQ283taRmI
SJgE8LbR6lCpZ6CqeYJOaROfO6PFYlBe8r6PPRBr0Az+uFp9hX/jxRNozUklLBCwcil2wIVmvJMc
2cs6rft+qB56DyYL87YFKdV9VMz4pynDT1+oTOFVAgzO9/x931VPvsMLY/baG2CYuDWNghjxO8pR
lfUtEETZ37WSfOwa+9mCFhvTPoCs3bkYJv6Wuml8QgU0xXphJP4L5lIlWG3I0+OcA5JUqoe8aL6l
Zeffu9F8bZq+ShTowJHCqGm00Plr3ZxEUem42fpiXzd2l4tqQ3dS34WB7m6lwigD+kvJWIZTXI31
S++HzyM+a8SzJo9mDGOho/AMYBDeEgpVu+jcAWJPMYfEyR7mKfHqT4lvvae6aFK3qGtqxfSkqnTx
Dt7sEBYmAbwGMCdqPIwweMrdA2g/5S2uOqkhiFWFGItjtk/EwFAVzPNum0WHGi7Vvv1Y5PkXPhZQ
8HJwLOceJOv8F70AThJbCxxn6S3yGQAXRdhgewU414VHH5qeH3oU1tEsTUwdUsNSLHhmnImSrGuE
dOApI8BFvBAzpH3HYczBAO6O47GFz03qQ8LL9uQDgwptipsZlYfVJzdYc4OBIWC+OJ8GnSvsY4N2
B24ADe++1PqBiVbUBwl6V9gb3ZjAURrcIUn5vg7xIoC8Jz5daVrBSpxY5naNR+HAjNtEL/krIGx0
f7rxEK6rif0SGMJAqr+CK9BCD1E87G6JDd7NEHRNx2CsYiSxcCZc8GQ8724WtuHjlDBwxra1APBz
bsKjV1411Qrpf6ldkvsB4s74FZNB9TXwXAEAdniBcua/h9P+UVP3qdP432Wf9qf+7v9d33f/rTt3
TMfLH/X/Y8v3PIDxf275Pr222+tly/f8R/5u+TLyL8Y4xbSU+qtDe+4f/93yDdS/aCC5r2Tg+yE6
v/g3/+75euRfaARz/H88YPiTjHM08v/d9YVm5L9E6AcMUHQQYLYExO5/0PZF//knKggPQ+4zClNX
InwWBuqvYbMfuEtQ/84hMooQI6GvVB29oQmbHRKpYTw4PRv2Eopy4vGme4TRdgqRujGYrL33BPoV
iRoFUD/VcLZ83UAWBY5qlna50rB29F6YJspLCzWUc5Kt21Q+Kid0/ykb6rw/qKXbwrvVuM2wyA1s
ysDuB4z6Pdvc5OKBE92fzZSNYFcqM+LzJpTXXZNWDKjaLGySIL+utmm97QDQoSdFQ9kG6Zp3erkd
nMGwgy4Y3BcM1Rl7QWc5QOE0+1O/R+Y7vXAYszz1Pfy2T3XdooSE2lN524ig1pi/nECQ4T6tnj2+
radxXrsm8TKJwAQ5hAJSG75B20zmJHscaNYBasN8wgv3p8zGoQO9cziT/+KwXzy58wsf8FFZLv5R
DHyNsrWYUZ5q877Smj5Ivs6PVaezj4tsmmZvfBQYHjH8voA7XhbDLlPrqMyHjuxomC+og7zZAu1f
mh5Vc9W+Wlh3fJVr6N0R0RU2qlw399EkcjQ8wgLlZwAIP9acIr6s06L3Qm869kP0M9AAhyZ73sor
6jaQugkmF4/dnK9XuL7ChMHp5SnvN8jYsA0AHIqI8pU0/vjAiKyGxw7zSp+Hoa3P/UWJcnGBolUS
dsgJETeL23Lwti+aC3tdzqY/kHVG+jAb5ZBoN2PziasQ8NjSZhDKwW1PzzCTZ+9E7WkWNcY41BWB
ZGhotCH73GTArmjL+yxaVjjGRiWmtN8NpOy/z0Kh/a+QO5oIBi89ingxjysUrCroNau8Xu8oWdlp
masaWHR4Tnn6sHpdB+W9A4Oo+HDWUtGRNwiq075f5pOPx7wTS5Hb2HnEndiMI4K8u2yPbTj1V3aY
a3RNwU3IkwEDC3eZq5AybLiWK6v8XSsKd+ghOuvQUFnUw1Cs1bHV/XoUkG38IDTp97gYiyMhc/6R
b6EP8H6kO2/u5d66rbgNPTGf+m5T+w3FKK44T9mTvwI/BLMBiOna5EgSJx22H2hgSRl5Bh7EEQY4
S3QtmUbtArEbGZ56aZEIjIMx13pYymdFDXzJQ2Z3tFncJ+l7zosN9LbQ8Ub5+hmje0DxzkgppE9d
PR4Y3NxOW5Z1UPBjfr8b3ZKXN0ikZx+kDQu2hJ0zWhyFWoaXQGwo4Dc4WNGonIvuK+wL0WsvC73I
HXUufyyp8HDLoW2D1MQAZWlOhuTeeBKy4AtavzXa6XAbRneDzh1aWWjINur9yiDB/0R8zJXtApMv
w0mgj7e9g57Tgot6KcGV2IamVnGp4WLIul7S643KRXx0JczrDytkLsRurXJSpmUQwqqx3FoFB8pZ
wcO5GKp63DctUAMoX86QcIlW2UJCgmYNA3QL4PvBYyzYYpPPfHwqg7UI980IQYhbCQa5iVSmA3lX
rIMHD/hK2vOGappA6sigSfNVzr7Xv4p2U13iNHy5dqOvF4r/qEQDIppmf+0j0pZA6x0NfPSgKMnz
iIcNyY9qhNvqbrUDBwt0nCYMyw6o1hOMLQQeEjat5NMcGP+oSlKoZJjMrPao7yYxHQaNp6e3QOyU
Y3u9uhylnMf8UqTzwJDx0nxtyp2FdL/dlcQC9avlUogk65tsif3GiO194IxfrEDMjYQUb7kwr9pP
1DQBsNMmX5RYP2UtwnWbGgfv7fqQza3b6vdQXDNbjBwMeJduJhSuEcYvKH75HWZynYS8E+T+ngN/
xLyS66fqczFtVJRRy8O5fAwzHwmqK1mpEts0of06OIludV67zn5sC2n7V7J2nnyE7I7mR1EtGSqJ
2fkDdJiXrdhxeNpCKbafgYgP0rED9wNYd4d65pOJpOcbb9/Ysl8OVDDWPvhFnS+R0NAGmzAlIJA2
lrZ+sPPg9zdmYkq+99exy4CNhbOM+yFryJG3azGccIZKLwm3gXkx+itZEwW+CL5Lq9ot8nLMjcbl
mHOKOID8PcK9DHWMdS4HoCVd2NtTCwB1eAq3rYctjIf8HC0Z563PgEIsJO4V52PiUJuPaHfSunyn
KpMDyG+rkKAWnkfYN/nVACWVvCWYWoy4sYAhmk2Bn+WcpuNhoBtaTcD26UaeszDLIXGB+aEGGJnn
kK77TG24pDAaZSDr245c42hMgZEfx4Ip/4pMpMhTaXLbPHduWvyrYMjXAhl8L0J9QEfA+PeyImLa
w1+32l4wCdN4Et1tKps7CXJ0gAbslgHYiZembHFGbNF0M/A0pgvsPAnjVisiPdYSqK9CqHEfFgRg
oMw9OlrtbZtrHiYwSd/QhYGoxQaCVtaRYzD7Li1nXrG4k6M6131tZ5NwGIAegdLjTydCbCgjRCxC
71uoFnDwY6qtP+qA5e2TrdoWMh9KW8wx9JMc92RGJbSrQHXJn63OdPcEK2m67IYRjV1NYERzvTrM
peFegASaiaAtuJTAIb3eVDsmRrtGsxBy/FbNEN1I1dY1+rqR/rZ8QYYAFkhmJsSfrCKDjik6r2WM
GWp/TYF1F+iQbt25DKq5IaCpuVLIU4uqBfQ46hQ9InTM0zdPdFAtjgczv2obJOgM9SAqkZbqDQUx
dAOTioLncgqrcclOkFaDHgJ+CuEHNrRG7QKn2ZRSCjbdJxMGSPSmfmwxj4FyNT8o7GK8Nz8P6G1b
Dm0YOztkU4TB4RVRApKK542d8+K1xyEhn8otk8GSGHiW4/alqgQwqu0C8bMx9zBiYzo098ttme+1
BmE7Cf0sqA8dyn8f57IBnSWQMzA4QzNBD2ULKktszl3c9MxfRm9QTUjtaof51sja0aEbV2HDJLqb
tYoVOsw0pk2u1uMITmJ3WIYu+6bQQnTxD6n+vzmUP3Imf+YdI3VGiu77gaSChudM/YIR7vrQIL/1
wUgqaZlmqNQAbQJd+PMqP3O1f13lgt4ObgZoPhVCJmPoHXPME5Khj6XNEm+035yd7/+83s8jLP9e
j0NhgwP4RoFxsV4HXfdeeHBPZv0srgAfmUOOOdukaJjYiULAF4RoEc+EiDcmsf6yb/gPA/XvpQNw
UAV2YBAgf/yZDb3Ova14iaXHND/QBHlsY1Bq3018H/ZoPQI+ibKPKh0Scb9eN2mR5uyYmz0xuH9k
yv8R8/vfvw6jDPRa/D7ycoDT8K4Toppx7rL6wIIP4/TOKOi4ef0bG+mXGgwbKUTFhzqMoKCjF/xs
b10n7HIQHKn1nwreRJsWh0ACrH9LWPp3WxaLodgDrdjHjf/zG1a+7DzhL7h/jdsZDraTfEuc+GfC
P96aILg9fQKSM4A4danuTSuwCwaChwFZKh4nupfVc9WWb5yKCxGUv5eRTEGkijCG8vlimy7IrGR+
ppOKIWF7c9SpviF35BEh2NuHMJ7z35hd+d1z/bggCvYfh3xUi9tSbOjyOAdhwvBma6YEXc03tsLF
QP35ucAJFee/AtCExWU9Plb4cqMHfvO023ZBih72N3K0CdvpXQ77NozORX8+779sPixIfUUIGN94
jZcD6c2ysLmzG5hKMCBRgh+sBeXHB04evHGeLsR7/n42xEkq/JCDdhlefLN20pDIxTBBZE/hvj+W
VxB82eXP5Oh9yq9daqIgam+q5+FqeePbXcxX/Lry5cfjuatLCJdGFAyHHOrVtLkfQb0T6mGWN9mS
x0iYPe8ttbVf94zPf3zgi+PWhgNylBEk8tJ8M+5O0u/aBf/F9/txjYsRkq30W+F7XhcNW59IcMc8
/7D1GJxev/x5o5zBqh+mhn59ieen/QEqmro1tKUAL3waU31LDwXIZxGLQHa79V/1zh7+vN4vFx82
5o8Pdt64PyzndaRavXHGuHFAd1vLE/hm7GwDUvgsog1+HX9e7pfQiOU4xMTxdx4gFl98K7BS5UQB
AUSuZqBXAr34R3YHf7++Hxe4+FDo0o3nieMRRHOgbcMnujz/+Qn+Gor+6f786xGAFyKEhCBqXZwv
U9a0sJajE/apCiI4eqfZHag9/q2n0uJ9d4RE3o638QZCr3hjF/5upyMS/++lLw6Yp9hCaoaH08FH
Dlsaxz9Q889M1/96g4iPChMyXEgu+XnH/LgjAKSgxqxQUm1IT4pHVO5xVz/9+S3+Zh/8tMhFEpKx
gubZigDsBAjrto+YMv98ZyPMCwzugHMODfKLg4RJcK9qGJqjQEmjrpr2jr7TVqISwShC8caxPf++
F5siFFSChwmPVOlfXijMDytTyLqOJHIog1VCbwUnbUEhbFIY7px0Id84Sr/ZDIIF2IME4jK/3mEw
9wWHtu7rqNwOEIyOYMYZz+BJ//lD/SY+/LTKxXlqC4xL0BVdZKngxcjXBkQliurNK+hVa3O5l+DQ
/XnJ393OWFNi1hACaLgyL07YVEGNXk04YWenbeiKjs/lM0b2TpBZuQo+g7hVpG8pIPyVZl58wJ/W
vDha04iGrOfQjCInKKW9oHX1WKYqnb9kx+1Ab5dD90nvXWxBCr+DKcIJgAnbM4zgvClqdi5ofvlN
AGmIgCFAImX9+fz1qK3CbMXT9zbYaebfOStuugwMANs9+rl+keBk9CEaVGhjJn9+9b85loJjPC2U
mHkLyaWzVq1lZfsG9KlWkwPI8Ttvvf/zCr/bTz+ucHHwcz6UmEpGfmDb792EFMF718xbPNUvE/nw
56V+d0B+XOriRW6L7zCAi6uMS79MyCi+QlL9cYCvzJ/X+d2V/eNbCy5K1HJeWN2HeCaTWQxeh/aG
ecthK5tEgoqK9PXedflNIGgGpp+4yuv80Uzb659/i99+OhEyBvAMna3LcNcx2ylufCTm63e7PY7V
P/Jy+OtagD4rQWIcotlGxcW1UHjrAn8+C9Um+XVoP46gHP8XD6BQ5NMQYz2I2z/vey5XTf0QC2xw
ugyC7x2onP9vK1zkOjNoWMpxoL6YhiRfDS3hzzotgWb/SP3if72q/zzJxasacMDyYRnBWVxfMjWC
YZZhFnx9Y9v99oP/8L4uThLv8nwgbDVAijFl9s2jL39+W+e3cRmHEAbU+WtIPNTF9/BXu0yYTTTo
Lei03d7LM9cG6jCNeiNl+83dKX5c6OKzgMXQkpHiQWidXQmMOhph4nwAOxuI3Rzsu+ENlaVfY1CA
W4VB4wF1rUSe8/NOg9tcha5JDRhRwpuoDVNMoMd9cxV4cLES4xsx9TfX2c/LXTwfN5hd2zQIGJtz
a7LpFiNbdLqaLHeRDboXw8zXOqgA+W+yS9uWRiEwaAeHX7ADyzwZw/aNrfNrZDz/RhLTzoDUwl/a
0VPFJ8AWAryxdV5jp6r2JNHLTIN63t5IjM5B9udd9PNS5138QzbpxiUEBRAPXx3LAz1MBw51tOBQ
7f+8Wd96ootPCl5d43p6/qQOVEuMo+aoB4n/+c+r/Hokzh38EIQy3M+grl0cbG7mUILSBbWZWep0
qqvhoTPNsA8wJLOv1Uj1G3vndztVAEDiSmI6PbwUT1uWqlrRbGmjoWr9A4hwAXYDQadc5arEGLXm
r31Gx8c/P+avkQUIBZHABwkIENgnP38zD+PcRnWsjnzn7rqw3qN78caZ/833QvlEFEPiykJ6meSg
rVY7AkJBlBUfCAGX93ZqH/78FL+GFbTuIMAK3wuJw36p8UlZ1268h9pmPdPU+RSIN2kXcM27z5nZ
dhNMg25XjAH9edXfvbsfVmUXuUBtinbyGgQzr3H3mQZ1sAvfCF+/IriCSxoIiEAxjvteXmz2wdcF
LKtoHYHge5/LWGL+PIhYXKfIy2PSRxjbYsmYgMfwfoPhaxatT3rXfPsvUlX8IoifElQZ0DQuUS0v
Y+WMcrSOgn1+4Id6v5y8fRWVyT8Gic9P/J+FLnUjS1ihicCeb9T6YQShjkxPofsqmuCNmuqvBPfn
cPXzQhdbH6OcywgUCynCh+IueDWP2xUIZVXi7126pZD8ukF7YP2sjmH6T/cNFhagKmHqUAIrvEhW
ew/jln1+7kuvGFicbJyHbyRwvx65n1a43JmzKiFz02MFvXgUhbfDLDQoexjfSDspQBv98wP9Bjvm
kkHKRgJewgG8lMHpKBjwiwcoF2MO/0PdmSzJjVxd+l16DxnmYdEbADHlyCSTyWEDY1WRmALzFMDT
9+dZ+qUIBDogqlctM6kWZcob7nC/fodzz9kAQ/SPz1CYebrLWPEu/CS93ra3tLxzc7MNPKXFwFAb
ZQtp/GJGsQ+yxeuDaMUhr6yK7PTSN3bMWTeM/kDTfRDagBR/DtajUEZgUmQv+WtX7NqdsImKSTaM
uo2CN740p9WBFkNCVrqJdHpqTMTbjGTlUbv2k5cmZt6kZFonCnRMRFHzQxmAFSd5ta+a9GswhIeq
19/KslmJCpaWRR1Qp/YOcA9SlstlMQCQyVBCoIyQl4cIEhSHubTb52HJBBeJ+hyun0LdbOecsK6a
qSbwiAxpq0Ki6k6oCfi/bcRRVXojhMfEOXM1F3UYjoDBrRzARfE2KcMHNWyi31+Io9oO+EW6oNQo
ZkEHAN1YHXqer9RI7vTEfDCs9LcTFnqL9OBUW2GraBtcfo4yGuWJUVRGj8dvlvwjsAFoDyv+4DqU
ubQxS1doYoXHYwBWO8xjl8kcn5kFN8lpRnD0TtGX3/8wpkyPR7RALNZ1uSIQMcCcZMYVOs15qcoA
KF7xctvEwr2hI6YDLVVh86GTe2li1PoghbK1dLsYiHDyCRkLD0jA3sy7u4lAH+jw/rbF6y00Zdp+
IFYhERLtv0uLcVBHRW+K2CL53hCFWv2vo8yUvw1m5tdtUzPNMJHDmjxEMt1pmAEUAsFLW5CoGANj
Fi3wcXf68+Snk1vdxS/xI+Nwpr6pPhw35SOiLJ9W7F5fW+qZCvkgrTkKqvOjCLDVLss+7Xg1er/6
WH+K/NRrvp7oWyWb4Y98t9aZu/6MpiKzTgJsh0bnXFCyBBhpDiJbmFJNcwEf6S6+z3SDytmWKdzn
DI+WjD85u9srXVioqio4QMc2RRdXu9zgKoqbY5QA23AGgzkL0myg/bdNLH1ElQeYZgsAaY7q7MAw
VQmpyyCnMI14zY/+g3YvPZFbQ3Ow0bzsm/I5eenu05Wrt7ChKoBr+LdkWdPkec5SlydoFiagtMEJ
chIJSjDPHNWHOk3uTJn6Aahkk+k+RiNur/Y6OQNZbZucGki/FG2+oc2xOFmpHFGgddptOr1Y2ovS
/NILecXOQpvT1FiagJyTuqjzHlbGCFIaTBga7+w7ZQ/X24MQ0pD31Qpp8kJhEUsG5bx3Y9b89W+q
ZHSaEUvK8/CGKLtnfju6UFL+YKDIa1asvVP6X8a+YCNYERmTQlt8XuELBIFnhWScqwgs5WMxlgr1
kdHpgwKh06oNfOTkoKiJ8x4MMODFoSUeLwSDQVGjSTxq5XjaR2ncvzWdY0lvcjsazGnWA9KbtRZa
9UY6wUxK98WSVL86FfaJSXpzPEHSFbf9sxzZp8ajQMiU66lRpBR+r6RSnvqe+UA/YQgndBW1636e
ckcKn0iNU4Y5JGQwoq49VXuZhsLkGQU4OVdTUKLeB1PtlCu6TgsXl23ijFECQL9nXj1qoxAihK6r
qM9/0ZisU9cQTwsXSDPofJhABXCA84Oc432Og+DlqpRHwww27XjaTNFzMCouQuV7u/49Yct3X6+B
swIETtvvuqwhNY5DfYEVGXp10HmWpT4G3BWsBEsLF/TCjFj3eSmI6V05HaEdGfVq3EWp0nxyOkjw
GAWXvxRTq/x24GTRFyNqdrhFXFPxnJ7ZO6bVaFdODHIsAauPS5+UlStz/SBbDJ9RR3NwPTzLM//a
p2E9nU50L+v8eUq/ZaYNudNPLfqlxMb2tndb8OXYEs1MSAUtKkGz1Rjt4BgQUKGBhKym8RAwYf+5
/EJHyqcC/CH9mrCRnrJSzRCv/KVLEE0xiNVFXHh91pUuzKu24igm4ZtRfWqhCWLoc3Dgl5Og6jxJ
btIYv//ZiKcdfDlZME2wWeRRGX2oBRXxbiiVryD1P/aqvBK6LThWfBwgBMqfQOFUffbhamMqKidU
wOpvxk3yZ/odUhtvgtodDRJ0Q3e3v93CLgp6SaJEVQPMOI8UByTA80Y8GFB8HJqdtNF20b7erZm5
ckzvaY7o2GsUvq5OSFDxHJ8CkCN1QNNbQd7JXkvqr64wJhiJkmkBUR405tiiyYhRsgG/4VaAAkzQ
IaH+kdzIbfts5RRcpfPCksUhsDVd4Ohm4VHbIKIXSFR8OkdiThmWAtMeiXWjZlUYa82U2NczP+F0
8DaQ8jDB6doveubnfva9v3c2cAtt4Baafuj70F8LOxd38mx9s+xBawMNihhGKW3H8GAH8rXhe2hu
Ik3e3z58y6ujgqAzyiBfHXUbEH/uqBiKw+SeWdbPuuFs9cH4dNvMdWHk/YP92456uYt6EjpVZAMV
bKDS8VSkhgG//3AeKUKSKYS+/nHFoPiDF75pZnB2QvqUvLzsSVoHb9joHpDRbX1fbqqDCi5xTb9i
eXl022TeE5nC9Wx5CO/BndlxuUpd35pMsCNn3uk9HAa+LL+Y3Grl50mbNkGroYLnHGJ9xRUvHpiz
HzBbbtsCkj1FVCalicGtk82AfLdpZMebUvO/OTJnpmYXwizkKCawa9xg2jvOqwnRXLim2L3krKDb
Jb3EK6nUNy6PC5RIo9UkHBfEgzPDcUfIpW4fkBULzqxSF1npqOWDKADVxoE5ZsiTlMJ0bxtZ+ipn
y3BmD0nZTEFmpyyj6uyd7vfxp7Z8SJgOuW3m+sHisJ/bmR2/uhhDeLjJUpO0snzCpoNslh+DLt22
qeSWYFGK3PkKx9LrUJmoIyYZs2t5tl35GWvLnR/CIdW6+sSd0yn40254LF+d+2TrbE5e9FGy0Wyl
c7vttZXlL/mw89XPDiQDWE7fB0C5olGwwzweta9B9Hp7bcvHxeJRA1MPP/QsvuqZCzSYZuIVSD9b
2vd2WMtPr3sLjkovzzaZBBYs1ObsG+rMmh5zQmBXUVx4XU9b1Ys8VOrjzWkPc8ZBudNDVNlL7796
bS5Mz75b7gR9acFSxAiJ8ZgWFMg/w68vGcmKk1r4UNTbBD6RzhSTG7MP1Y3ohxVHOodyMniZ/WUq
Bwgh1vQTZnJbJCxiJ8/MzB7PJE4LNQgwI8VNprlMJsiUb9T83mw0iYnM3nnR3qkUKPh4p0RVNidE
kmu3ZNZupauydDMBkZsWUYpOc3ge3IHCN8rjxMMQdV55KLeiBQdz2dE17lQfJOh/scOaoVKuZXID
izO/2YLyOSoKX7KMh011fGqUfFOdft2+C9eQBTZYE+gzBgxoSdnCD5yFRKk+TPKYcFTHu/qQ++n3
0z54SN7+xsdr0Mi6awC8pZODOfB+YmAC6OmlxTxDvqdQCFgFZUodlPeNnjIO9fn2wq5Sa9Yl+Nyp
LIq21Fz9wcygZYbjBripymB3Kj9LJrqMmQH3UHD02uYtzr/etrgUOLAo6tBUioChWrMroUzHEa4Q
XGbwvY7dcN/ssl3+Jd+3m+YQfo23a1nA0kae25vdDZllh1WOPbP+VdvKzmZGlnFf//ayljby3Mrs
gGRQF3X6hJVY3kF3A8H5IxxWqQB2i2o4jEG37YnPPwv2aI5SqIVD4b1EdXk8oOQZYjjkaV4m1L8Y
IQDStzmGsAecnhu7WinxzLS4/nYwBlVokLzkbPI8+4BMfDDUgdXoL4IMfds8yo/VT/W0GxjmoYU5
fnV2yV7fj/eMqsuBl/kwlq3L6C48t6z63z9jdnZS5kWjcOJnIOyCCEP7WA/kQg0SOFK24leWPqhJ
N440wdGMq6rW6MRj3uRQQYQGpfCg3ttWAqlDGapMqhrPXVhs1ajZ3v6qS+szdXgFKFFTf59feju1
2kKpIfdTYAcdjeZBC0HPd9LG6sYV0ITYqvkBgoWDa0/N3QE3fXmAyBurUQ1k3oAUys/PmfZ7Eop/
HxmbIAXMvIDrzI+MZKRB7XTAseGBRUQhkKinRdlovgxaFD3KXZd6v795Ng0oSlvvXaFZfMts7WhL
AxmyPMJo2yoQ8AZNgRaxMhXUbSmzw0h82+TSLaQRydtOYU2DIeVyEweJar49jeSSVgNjwZTTzp+c
H1Jx/AiNfLdRmnHteV06IuCtNGDuYghtrnAzCZB4xea5YebLv/CgJ998I9vy/jwOvlW7R06sB4un
u7bWhQPDEwGY36GPIU7o5VrDFKb7VibmVOFbqSlHFSTpt7dzwVVj4r3iKsps80qXNFFiNxVoUa0x
+wJv7zaZoF2t0pfbZpZec/44UAyqoUB13gPTs9c8ngYmzqEIIFOOXmHZfC9CefABPtSVJ+0MxLnt
zW2bi7tHCkmZXKVhOYco8QQnnSwRQFgd7JuR6TfJb88/0BWn5Ao2lVaoyXTd5QdyIKMBRA+aN4Yp
UtC0JfupHV6irJVWfKOIqWa+A0sQ9yh8Ld2en8EkyiBhH2B7qi0UOhmChnN3nxnKW6+PcAhCBN52
LyMkWbf38HomQawQkxZtNI0y2CxqB9ygxvzp1IUL9Mke3d53fM0Nn04+vF+2e/wLHnMkIosHaOJ1
fYMk8I/CDyN3/XMunVTRHrDoSZAcXXnPEvm48jgA10v3WftchT9a3v7by72ucIvlnhkRruDsmDqR
wYS/BQA8ezMpI71YX8KXmJmL8LV9UzaIZRj+sF8D2Cy8eww6aHzWd5Dg3KVFMOeZcpPU6Psd/Xoy
N/BsP8bla1M9J4ns5vJainQ9P8Yyzy3O0sBAVvt0sLAYPCavx0P6VlMTLrzUg/TDeOk30f60k/fa
yhle+oLnVmdnSZYnc2x7zpIVwCsTtnbi93b8HKnR/vZnXDMkPMPZV1ScKBmZjqOf7WReVz0kiP6o
1drjt2wFrJz+PqI2Rx5WTtQZsL1SiIYbSM+nh8QxIEXqVxaz8Prwrf5lZo47VBuIcEaTRyBumsfJ
QBHGQffDr8H7+vAjpduVvVu0R8THbKRi07KfZUGKkutjk0KaHkPXfnyy9MQa/Q59jn1i99ZDmUOz
8KxOajxuA/NUPrTBUfAVdU79iNCMEd3Doxo8QJdifivH3vkUhSp8+I0GR3abFXAjt71SbOvCrOkl
Fln+HW5E+QUBI7jzpDwOwqep6JUMPp4ghpYfZr9iNw4ZuG09LwdPC5sMFiOtOdHDi1Q8e9nI6kaf
pPaLHeIdoSrroJYwjTB9USOTGX6nKmoai0aIUEFdpfKf8KUQUgcEliaSeAm0L/YYTjrkEwgUQbna
Fifyv/wE+0+SNB9b0wwecxYLJ6kZp/dK1x8TursWJObxmOGUx6TJANLLLeOKtz/H0iNGzPivryF8
x9lRDgyIBk898CTodI6/+MEBYlPp6eN/YYVuCk09m37H3LfCXtxLpjPVLkRWqEX9aeprQ7dLl8Ui
iyHfFSx488b+KVbSpEsFgauS/uDj3zF7BlFMDqPL7aW8NzznL+W5pfmODUWvy8kRwMknxMtQZxhB
DtVPo8Pg3Mb5kj0aG/s5e0WLwskBTG0FHSj39nP8aS0AWaq2EYST7Bs2w1CU3C4/XqWoVW82NYDa
vkkxbkKP48Lb1AS+3tSG5EVTMyUvdhCmqMdIaVK8tihPJpx3dWxA+Ifj59aOC2dXnELlL+a7CmvT
2oWe39WaPiCEOWnr+GPhhq82UPTWLIAQging8lc7ydhmoJEYj4MG/wmGQAjOw52TMlM/WtDeONDU
3p+67TBWULeE3kpD+zrS0RQZuC6oA2YvSQUvzQfgZ0ddIqY2M7J5FXomJa7KO+lo3BkStE6KiWxU
G/T3+VDsbp+da9eHaUenJSYyjCvagqweOJ0hxEjSRM0OLkPVZIauGXZqt4qLmtuy6KJDdGPwTyAW
VxcirytT7iDuee+lZz8cN/KKu/AO4r34lQKwB6sYUjy7tRrXmtnZ7Yi7YcwaA17gyrQ2Vj3sdWD7
LVIBpZN+vb2bc9c1X+HsQzaj3JYMqmcumhtuzaCR7azNia+YsGcXrGi5IbkF+icMj9MmKjrNH+wm
XklervcMyj18F88hkT6FwcsTeQL3D3FwXDDQYwdbQ0+QYp8g1reSoN33zvi7XSNx7Sx4zfAdxBZX
LDGNapcnwIlwNwfGJ31M0S0CY+nf/jrXi+KvC9QwlWNmsOaB/cmBYH60QcLE2an/Ae7whNZbrHuI
lVN/ScIVc3P/L9Z0bk58ybN3jHIFw825ASIvGp/VpO0QFrL+MGDHu72seXlgbmf2rao+LJLTQPQy
yjJU3jU809nBUANKrbnuQ2q4Ym9tXWKbz9ZlwBenK5WUU/cgYorgHjbdIVpxiWJzzj3y34uCP4Au
Jf87h4qMAwqMcoBaRS+DaexbGb2ZqIv3t7duzcosKSirtJR0LRXs2NUWdoQ/A7v8dtvEVeLxvhKV
iUcNWVQxZXK5XYGRtQkAZXjgalLJeF8+ZzsElu4p1jqe8QI53x2iVirKTSuufelc0O4CkwLdFf21
mWFrisPCbAENRQOdr1jbmARvQ/JtHL7U6e/2Clklc/Oib8HIiXLFMBJqKCI5ks0EDyo8p6zy7PRz
4tQrkc5VsvpuBlg0zoliGM7pcjNL5lUbZvcF+uDkD08NMiy5y6iQ3zwUYKPJVnVXvl+NaoRTnZ1G
MMoUhQFo0imZl4x6Fa58hcF/Xi7pa7nNdq2LWNJbu7MOt0/Lwt06NzQPn5QuMAtdDkkFZOcvpzwZ
9JSPD1BerjGvXVWnxE7SHAFjLviRKHRc7mRnxGFKY44TAY4jOvS+sVX26reTR37wUaWYsXYc3+fx
55tIwU1MNlLfV+bAwN5BYze1ebmExf5QPxf0ZJKtsU03Am0ufyKl2oFvB2KHzt99tXLXF7y/DrpT
gPhlIKTv+OIzt1Wk6YhWLuCzwAk+qmOyV/ThLm5RJUnMlddz6Suem5qdUrVFXyzqmQhMEaDUGrii
v0nWGoBKhC1X23m2npnvavVKSRglZaTMMT/YtrQfamXXHIPt0FRboOmfpsFcGVhZPjQUi0CsQrpy
FcHBAI04SEcohUafV33M/eT5KLvaY7vRt/Xu+Aio6vejN87pmUmxDWefrS0axaptqEaLuNuajbmX
Bd10V0VvdmqshqjzROD9VpxZmwVwdnyyYFBmgbWP4J/X7ajX7I0NjW0vcaWD9dft6754JoEAg08U
VIvvXcyzxcVqaxi5CE3RLkehz9jqWvB5CLV9jdjubVOLxwX8g2CT4EWYP0P6UZXgfhbYS7RbzZPf
OXe9eiIkkaA1v3OQ3bxtTxPnb34+bRJBTaFxbuGzLz+c3ocB1xBXLd9JX7Mf1EM8hEw/55+cjfPo
bIpd92gforfjm3YXuDgc/+iVfvSquXB3+FRLPkc/VXi0N7d/liLMzn4WaDlTdBih8LvqeEOpLQ01
gpToLXrJgxOha7gdN6ZX7Uy/nQ4KQsdHURMcvupfmS5w14cLr9J1Dpkg8+C1ZNpbdJIud0YZQ01i
SCNxLe1jlUBf/ay+nHzFr3a2n49ebB0yCaC/K/1EcxCub+voIwPloQG9shkLfgqQscBosw9Mv85y
CbMZjQFB5COUqC9O+bXWyu2AXPHtHV8yAtkmW87gDWOps4cmaJo6riB5dkuDGnn0S0JQQzu93jay
EOtY50ZEoHd2kWQHhdBIYogC9dn8gxVmj+As0OY7/hUnOQzh3eD4ty0uLotgQIMdhdbtfJS+hLy5
6iwgv1QAVT/KnNfiWJVCD+3DbUNLASTjmowq0bIlipwXJ4JcPibIpRLz3NUPAuEZvCofT4HXeygP
uLWX/4w+R4/D79K2cErxFdD3wgxDtj5PATtHC+qeAo3bnAh8kCJ23NbRVhYnvsvsNl4YmeUSaKoH
7bHDI1GP2/WMr7gaLOgrrmjJCFU+OiiKBoH5vN+dQqwP5rHlIjWGC72KxxDsiomll5FRYRCqMAQo
sj4Ptgub2ce+rhKCm2A3IUW77ffq8/EteJ42tFD3COgWX24fjKVlcXHxYyqNUnpEl2e+K0IjK1pM
2gh2WeVfYffptoErkJU4AmcW5iTAVKSYk5LCBIoU1GvCyS3azJvaflMYfzIt4xrarzb4FR47N4ch
W562t+0vLpAOIDxrDjLhc4xXrKDSVqM/K+pf4FzyTS6vUZIumnj3xmBcBLTrcg8HSwkoNg7s4RCZ
m0yyQkDvYblCu3GFRmIjSYzE0LXCM39VbNZOrQ0RNEGMtDfvgtSP7yK/3iPUegDbpbjyFyVZOZAL
DhF0h8WoHAAPTsjscKDfQ9IiY9GKqXZJ2vSKOtO9PkVvDrJx+TBZK0iPhVCGvE8MDQh7EOVe7iQi
pkfIuOsMngM0GkzEhszIj3K0UcfBv30uFlwvtSDBv8t/wHXOPhrM9cw42sCjB0n+4LTmnT4pD6Gm
rB3/NTuzdzob4k5NovcIBnXjahPfoS2yoc6yRcxx0zJL5Tdf1pzV4j6K6XboAZjbmodNgyVrSItR
CXOG5JGE9CWMx6ekj743EJ7f3sclp0Xvw6D/izVuweyQKHF3kiv9PZuetuZdBiK2dxt/8KeN6sru
OiD2CuElLgKEJfACgMm7pi5BY0DtdUNK3fxhetD29ofjH/Ah6YeAmGAPAMmLD81DtU23x89a62t/
DXfWQ/T59rIX7jzFbnjCKDbSpZj3ZSppCANwV2QUR/ubNaV/FHG2YmJhZ8mrxUw/JOqMdM6HCaUp
lYNMJsQbX1o/3OdbGM2lr73n7ESkG/10HnRj5QJeLwuTPNVcPQLuK7jEFGYasrO0mjP17giIzLTW
+kwL7wEm6BVAdWeQWs4DV8ZBC/OEUJ2ba2859SspazdlXTxbdembtfTcdYwX24n5mobBXVwDXEBm
s1q5/Qvx0OWvmAWUMfrBjp7S7SpA6IHEGPxeepwexIRXvcleZeNjXdyPPuBAfy0ZvfYIl6bFNzgL
MyXUcGsZ4XUXaRTPmhyPw+yGdruyxMVPebbP4mecmZGlMQtzA1rTWi38E+qpjvR2+w6sLUR4oTML
yLUnhcIYj9uFKMKGdrQtYpIeS2s+3ja0kG9dbpl4qM4sRSaaWZbE5I4gOH4ThDTFo+Qpu/DVerQ/
BH8Zm3F7wt30ldvdn367LClmXPBsguiOaziPnSsrAfrfk0M5mVV5tY4WHWLiZkmCtbLOK789szR7
LNJKMsKkJZIwkFVR/PjL8UGvXWVremXkhnc6yoATCzW89QbXVUqrksrqoNKBdC6gvsLKLKLGIUF4
Hw+5gz51q2/l3yZ7I8ESA7fkO2gYEFnMnl3Up5TCznjhgSGaflkTtevH/CWLzGZzezOvzj+WSAvo
A1GhpC07O/8BFEZFCwWuOxRG5x3lIadAMq1cgUUj9HuhQYOsBld9eTDtLNCKWOJo6Ml4T/71YZCy
NdKCJRuEfO9vLCWQeXgJLHQ0SmRkXXCdrhW+IJe0cu6uLjJbdW5hduwYkUb7qcUlo2biKgB+IgjE
s2RtEmptITOfixwXSEJIB5BgPN5nQFDGWl356AsX6GIl4iecOYpABg+DqnniBqW0s6zt1ASupr2h
3+LfPl1LWwbXiQP9h6CoNmZrybXecLqChCU27idzb+R3we+SFYircm5ithbIytUQPjqKTHJ06rdl
g/653welvEaQf4W3eLfESuARYtQI1tDLXUsCZ0JSKxFup/d1aWMio7CdGGxCi1bb6M+DL/vq3uo3
5c+1gv5VRVEskmq+yT8hj52H4UcF+dUk5Q2xnRoNeqUxxj11LWlLWUm6czRUBxiNHfa9Ua/N/y1+
wjPTs1MvH49pFiQcx7Gu9kozeOkg+d1a5WrpRBIdC3QQg0Yw/l3ubZMUccziqdOVk/GpUwdVY05G
lb5axyT4ZTTDb2ejYkehaRHs2zrw8lk8jl563oR6RVe1+awkLzgo7/bRv8oKBWidYqxNj0wgeMWK
z+5YgxRVU8jETUkTfAia76oT4ll7r59ARB5/u0SGNYYaALSILhPolktrlLbVwmaAFqjCybeH52CI
NtH0cntJ1x9JsDIxpEJhhwXNc5i8CBCkLEgG0eZjVmKPFIY3GL/CNXbO69bjO/3TvwzNW3NIU8Zp
nGLIfAHSlPwVebWoZ+4zMKRkhA/W6ZD60iFaS9KWFihYSCkeIFhEHHO5i1N3zNGhVMXrDgMFQob5
V4vJGD1CEJFh+eJQbSlwuXr/IfhY/PH7mwuZF6wFDIpQv53ds5MTiMCDIqdzjMJng8FXJCAlU43d
6hTlP6JGtX4XNWexzecmZ965Ifc9DhpFn2OEWqqGKtKoJ6+6Kq2V7K59yKWhmY8e5JOuo9TMiEPD
eKtuxz+jY4vGcNmuQBmuE5bZksQvObt1khMWTdDxBeW7eF/brll47YO+OT7Hu3bT/qifjhsLMfj7
tVLClSbNfC9n1z2u6yzNa+XvwND6I7vrPuqhB6PteCd5sSdvVb8viE8PiHNGYJR/+6Fl+E6nyyHc
GW3m2adUqiA6GiafMj8GXpX9siZ6W+OKEfGZLirIbC4MLZAaOjzpV2Fcd7JGJ0jpKaRS8XZ0EIfh
xfp5+xpcB9iXNmb7iGxYXERoQbppeS+wDTgjrzRR+4zu4wIVwTjeGKfmr/83ozPvqTmRkhowEbsw
oT2qpfx9RBXAUiC9NBGoYaS+tbVNZmYr/mZpP2lJkebzpBOxzsxmWRdDEUTNt9OOr+WgRG4xAmS7
vbarUWJxMnXcNvSy9AB5Gy6vBCLLCY5bWPGmbf7XURBJZOguIDVHCLv5b5yKAX2+xhSjgDvMfOgw
pKpVhoR8VrObDtb3JNu8L+i3JMT/M33w5/Jn/qmtf/5sH3+U/x+IhJtEPf93jfBD/fP4I+dk/4RQ
rh0Pf/3v/yX+D38rhEsGYt9Q1oAVENAgAg88wN8S4ZIi/wPSPxlxbiHHR5rHOfynRrhh/ANSTNGp
ZoCJwRfOxj8Fwg3lH0wQ08gBP8r/j6Gq39EHF2fs356DzitzRYz50DbkbwI7nIXOBSiHUyEx96zX
sXfUwGzSoU7XJumEk7u0wlg+BQj+y9m76hMC5kkysL2Sm3+FNxrZosIjQIF701O3x43k/yZ7nVjW
hcF5IV6pVbk1LQzWfutPPsBNr/Dsh1EQwuya/dnX/vD3Os5lIi8947Wx2R7qqIOWQHogpDrUByhY
9t3WuVvnmZ81UP62A0aZ4jHXF2c8e0ooNB4Vuakl6BuY2/G0L85T9Cbt3nXjNs6HtSnEWaXz2p7w
kmdPdtBCpAc7pPQOdJEAKldecNB9a1f48fNaIjULEN6tMUoHJBXST6ix5vWOY1/VZg/NnveOxXpo
fab/t+YH+QPixE+6q37VNuM+Xy1ZiehtdjQvzM6eNVkH62J3eegJNM/kg0D000cKVUSU+U5a64Fd
xrH/s0hKxwABTOZKZ0clQZ69bXOsDV7xpmx17+h3T0c/8MtNGm1QMAb/bXxbI/he+pLU4Sm+ECKI
QbrZe6aUYWrGTSXMmjvdy33BqQDz8a7YSoe1ca8ZSeU/F3lmbZYy6vXgUCHDWtfVXmTYbi2jZJ0q
fh5L+7pQIBfMka+zT4A/i+7r7ct47dCQpTozPnvlMgjc0JUtQa0wuBCc0IRmImRNdmfRiAWGGviy
oMGf3cTI0jPVGOLQoyhw0CT5RywX++NJXTkua2ZmF3DsOynRKsxI6h+V+WC3mwGe2Nv7Jf7G1fmn
S0ovihSVMt3lJQ+h/onqYwKbQfsaxh/VbOV7LDhHCFOYX+X1I7GfF5oA0JuUvxW4ZR4AOd6FOyHC
Qfn3cHsZi+5DDKsCUIXixprfrMY8NrSx+e7qLpEQBWBcW3pWPdNrSDS+WF5ePmkwBK0jmRYXeGZ4
toFKahpNJA7c8YCmLSojovBMtWllge/N6vmHooqgceAEr/Q8kQj7KIrGrA69cPC7zeQLrh7pPocI
Pr1Ld7qbHaZN9Vny0G32gm3jxyDNgES8CH7Y4tPRO327veOzNub7NSecYQaSEJkC8hzKeuxUpQ9k
B44Kqm7dm/xGMj5t5Y22F6rRkEOOfvNp+GY9mq6+pefwR/u4+mgs3BDRSaVxq3IVrxDy0GyGah6k
sddspGfJJZ9kLNn2g212UH0GE5FUXU0oF14MIRNF84/un4hqLm9MFtr0peQqeJeIc+5RwMtctLuL
Q+HnO6Rj12eGFsIncJGCe5OTDSPvzH1b+ilJx04G5+SXB7KurZS5BmUPdWtuUz//rK5BXNcMzpZo
JEZkqgh9QKhXHlDd20mhG+7qjbpVNskm/KSsIKCWPuP5AsUdO4s0lHG0mSwtJXeSxu9BXO0trQTS
XoSvt8/sUghFLE09DmYTkvF5ypVFihJN2tnC6MmFO0YCd6r/nyxswTlo0G9CBqALuoz5Q6G3J208
VoivJTiHbmcfhq1FaLgWgS7u35mZ2UMRQNY8VjlmpPKxrXfN+HSMVjrrSzEES9FtGJJQA6KUcfmN
AiYC2rJR/z4TXPp7DqHYuurQPA9/rJ2IhWfpwtrMqxZSFuSMWQOKbSvpNXZU6UGTlDWmz+XP8+81
zd5xTcqrCkoo8XmCnbHPduUmf1ofaJghIf52laDFydigzgL4OjvfA3TTUyfsaJ3bM0/2UQR+gc9I
92MGyNov/gNZyVmt9sroPAdi/jTojhkfjOHpr/Imuyse2z/y+2Zrus1B+Vx60c/4y8r9Wohv+Wz/
Wqg1OySF1gxZMbDQ01bZWntBz5ceMs/yDDiLAAD6453jryYqa1Znh6Uq/+f4i9RBJCotauGkKm6o
urYbuAIFkeyylcUuWSWpZ45DQyHlCpkHnbiWG5PEET1+CaS/DLXz4vbT0VrrIAhnO3v4NbqnzBMJ
/qmr/qnRtJEtAZxz+7rbj0Ge+/ZEZht0+ZdBO26CMt2YQXlY+ZJLV0MMIhJRkbTb885wqJ0oM1ZY
Fdrryp/1Id3wCChPMRP1T+LWtzvn7rg57vpv8h+r7/rSA/SOyaLrRMVk7jcZvmBqMLQDF4qvraB7
ZPy+vDefFa/16tSfktVnfcGFgv+m4IdZ8ODzN9Yweqmimya5WmFB9wGXpPNRS+JPt7d1zcrsYTU7
CUHGECtI7XlpovtZMLpZsPLMLYVmF4uZ+RtZ79ojlMW83B4NUageQ8MPO793k60K8PGLsZMB78n7
bt9/Mz9CDxX79lM9eLcXO4O9vHug858xl30yprIak5zVGq7sxXtqMD/rQ3GH6IT0lAJ/MV5kUIT9
Y4y2EASbK0xqSynBhfmZM0q7NI0VlV2AFniX/JnbbuQLNfNpU78IcF++szf56qT1wsW5sDpzRnqh
jW0tYVU0OpR9jeqg6qfb1Xxg4Ypc2BH//ixmMpNYkoIyAkyk+Nmv05EvrXoDszq2X8BRJa7otDOe
2s1pE+xPH4vD6Ylf4a984oUDLaY6RfNbiCrNo4I6TrTk2OMmal/7qvjGXjwy9oN4ZKL98Ok/eWRE
tDvzhxcmZxtcqpVWBCc8YFsaO7NJP6q1jM7pF3rRu94ePt5e4dICUfEBKAl/ItQEs6tUjpk9JSbW
umC8i6PhoTt1TxAmbW+bWYpM4V2hSgwXEMQA8+p8NVRlHqoNft30kdl5p/Pc2Q/T6KWqe0L+Ld+t
loUWgqxzm/NpwAo2BpnwVHKdyFVfel/e6BtioL2KBA6UToJDNNisrHPJJv0wwbTAuBcSWZfHto+P
0RFeEzLEX/7pa3noduGmdetNG0F5LvTrV4+oOA/z80L0LWR9BbfDnBgWxMKAwCirHO7sXfMxvWPi
+Lv9SaxP3tu/iQ99d3qCFUxMbQM8v7oRjWFYEWUt4XXGX9a22oW77GHwzW2Nl11dnNiu+eLOrc0u
w6Q2DK9orajRDhQFGiq02qOo64XbtbrewqsCukZDMYg6vmiFzzyOXAy2U5k2vYKd+svwTRQF8q2Y
Wj3x6RrY6u9hXdoqXu2minvc6Y+5t5Z8X9/Gy58gTteZ06vlkPG9yAk9uze+Sgbc12pxh6LbbuWU
XjtXMEUauGVo6xkPnhejgf+ZTEBA+ICe1paXi2F1Y4csBBWk2F+NPa7vxKU1EWmerYqZXCBCSUzc
ynxHmKePQ6iuZNhrJoRTPTMxxkXRdRYmBt30TSnZTsdmxcTSt3mHXts0uRY82Kj3eWxiAgl5r3R6
b5pe027NgSxYYYBENKwAehMaziIoqwjzPrLUyNME+5TW36VJ4/ah5a2cgIUNI+qGroBaveCGmR32
uO2Sosp1vsmfyhYo6ybaaqHbuuGrGNSEO/fzGh3cmkXx788+0RSMtSx3WByy4wcoE7/o1RprxUIS
z46drUrs7pkNhlHtI6Lj2PDip/ZV2zN+TiBWHawf8XaNJXHRGoEBOnWwPqDYMTt0SmNKkjWMMNyA
qn4273JIA4Q+rCIetK0EynFz+6tdhwYQF1EjFVAIyHOvis2hfGzMCibLQNnV9rcmfGyU+yMxXm+7
ty1dJ2VC6wtIB7NM9G+vOiojjfZQ1yJvbBggrvNyn6j9oQ8n+Ihbht8y/QPSf/vbRq8zTmEUGUbe
ZSBy1uzsK7k60Wc0Iq8vqGV394Hyf0j7sua4caXZX8QI7iTuI7de1Noty+MXhi3Z3Pedv/4m5HPG
bDS+xoxPTMS8OELVAAuFQlVWZu8XlBLy7bodTgfn3BCT9EiQmJbaDIZUUv7VAEzbYX5pjDBqnq/d
KWqMw5Am75kSJm4TQsZbYJ53ximqkiaVFKjHxENIGJtRbICqzV6tEq2jUDIHJ+ssjElrKAy6WltM
O7msc1ca7PVz15HFl1dA94YEw/egrBu9UMrB6DCjHpZGaSJwM55jo45DJbjAkYl5SuYYKXKp9nou
x26tueNp2MWB7mGo7PGjgfcnGYx1Zo7Zj0RrhjQrYS4+2MfxHnR0kCW0Hc2F7OuDMKW4zJdgDQz3
NPQZl3htq1LVMGoQYeXHyARreBm0r+qBfMVL7a69Fb1jOInvuTkmg4F+RF1aNcxJ+zXI9slxdKIT
hlpcGUWxyBNBCTlRFnVYVO+B1aWzSUxMMouVTOGMg1uQ2ikjsJ0ZO4H7ck3YIFxHvws4DdZ956yr
e2Mk2MCdvbOC6FjfSMQj30wsCvObt9J7VP+JR4JjAHrj+GSXEOhOWTJtyaB+o98OPmV6Xy0nOa0u
paQAR/h3wRIv006Im4FBAPAlRCNLZu6qVItI0cxYotSjPIQsMADkTMJoB0VziCb0OeVTag1kmKBh
VtADYY6bvoz2qCxY3KpA/hPMz1OcHqAcHAxG/x6GlSfNQHUo8T6356dknO8aknnAw/mqmrwIVs77
uJQ2gVKH0wcM466kC1VrjKPEnYP+tHqKE81QXXhb3fSp9JHgT0IEId8i0m6MbXOwrxpoNJu6xeo1
48lcJycRD27TZOb8FYENhubCf0ywpWIZvIl5X8IE7feAg8FNAxPDSn7nUXzO1LnCT8oLMluLzDOw
tgaS9ysstl7TgOWealliMrBFqxAceOIQKloh89nWqSCQ5JFwdQaTr/qJD4qHOvRMb/DoEVHVF2Ec
5dzWZ5tKf9Im11KjySL5gCUuj+MXMDSPpxqvpf5Gfk8XoEGdGs8J/TXyMBkj8FHeYikelLbz0Xu6
oFKsyZBVZUq7opSvGdNmbr8HvOuDWkjydEG7kB4/1ns+CiQU1ULxO+cLbfDmNospB5a2upvqYDFb
Z7XInyyKEiYB80aRmTpzCUazoUhRFaLJCwj4eL/uixLtk9mn/CTly3oP3gvBNvIOHsIbBAFBAaGj
vXa+LkMOjS7XJfq2lp7j9zpIMif05iftibZexx0yDPNJYFPl7CU4SAAKRI9Sw3TuuU2zUhpFHmDT
cMqDjMqtgongBO0TM1BvRG1D3gKpZB8eBLg2LvTZSnUOIXkMyBVE4JwcfLaWSKVSZIEud3MGWtOG
LGADC4VyNMpbo/5xfb9Ef5/5RCvJrbmnfz/WPq/TVzILup6XxVzQ1oMSlBiUBf1iTHqRwYeaVhSv
BTEabZ/dDujf9juR/i0v4T6zw2T2tWW2y2JiHfIxPBbHca/tIPV2g7aVe33DGNAxLU/BlfGKwKrA
tArQ6fkXiSV5MPKxgnBBUNyRIDyMRzqP3e7ExRpumoxRbKp7g9VhwPDclgnGv2bMushF25O2v2N0
PM3TDK1LOxBPgDJI//8s7SNTQMDB+ASzNH2w276bgWWdXBma05oX4cXZvJgPOsqZml8d7CCF6OET
6BgEu8orjcE7aJLyyzT1042fl2urd/kE0+atuftFYzTdqZ+7p85tbpe/RldxjW/kUT+BqWYXfl/2
otuGE4PxvgadJ6VGQPLOrN22Ym1cujlyl/RZ6vZl9SoLy8WcC+3MBrNIEBjlXdbARngb7jSv/CtF
D3s8gjWrOQDoB8B64pGDKFXgrQyXGXDKBp72F4XxUZ3KtLIgy2yiDpeg0g+VgV4SDdPxckzQ4v1t
hq2F211h1dBUAH4s/6ikpl/Q8CycuEfDKLw3vk1grRb6De+EwCqCL3gjcVezNAxaFFWL+bG4r+Un
3c38pnLHfQeqK2hXFIEo4H+cOOaqhsocRutAfoY2J9vlVNN8rjtMyeKIKEF0p7odaG12w7pT42ec
lhsL4LxEBnQuvxMnYZxgfWacCXIjkE0RMlBkPXg7HJKxrryqD0U6sTx/AWYenkrh8Rdvc0iA53Wb
oEQcRrd6OTjg6i3V5+tRlHMtoAL+2waTiwxLlLZZARsU89ftevT4FF+sqsuocNCIRjAzSAez6WAP
FEfOw4rVlXZvYhzSjU/1Abm5N4EkdUcxDguYH/Du0O9/5F7sKU/WV9uB1JwP9R35xhQkePTDnHsN
/Rkod0AQF2SL7Ju5yUctNxv8jDmdh5062zgSrd0Ha6bpu1HuiCN3thw0qMsI8qFLlzm3zLhMNC6j
rOSw3NQP0vrYDYKV8f6+quP9CvAgciA2xRtTU64HaH+4kgXBXUnD++3bdVe5dEdQDW4sMEHT1Ff0
VBRY0Mi3um8dre0dcMY7/94KxWWBmABsgxejRH0uTWpea5GbdrHfQlgAk0tgzZjAIX3d0OUdgL7W
xhDj+TYIqtF/haE2xg0LoE85hg6OcuRkvSjyX54y2AJYD/EKzdcL+qY5MSQZxApYFE4Z5RLTdtJO
PFfBXdJvMywBYJ9HHWX/Bly9UMDAD1bbtrwJracy2l/fO060J3gegfqK8gxa4AE8P86yBCVf5eM4
H2xcoFC4BX9ddWjBXxeJUVH0ymdOLRrXOjq82EBA1ZmUQK+INKqFHLnrvX6kgL11L32mNShAHR8B
+HCvr47j6Ai5gN7rCmUHZmke7HI1a2jGhU6tvduZN8g/q+LxuokLh1BRssOwHAb96QuQfWgSqW1G
PUGPnGKSKOr5l5i58Jakr5KznWPs0H/fZHN9khhksqvCNR9bNKjtB+VRcYFFcmp32ou8/NIrGGvM
dzJGOEynwFpO8dMRMCOh1wVNgvpuD7y6KFO8COZ0lh9gYohKyVTJk7lTQq3HuEu7lmihRp5GcILj
zu26t1pO7gl4h9tcUA+9iLG/yAMwsYTJDDykmFeAYZaGggZn6cbRNyl+HU2B43H/Pqoc6PmgKHfB
aSwZUh+HE/5+WIOcv1HaT2the9c9T2SD2bRFk6SlVLBpZFSdVD1ow1/XDVwEIbpJm0UwLpdkGI+T
c6V0lSmvHA1MnYoVvi0tZIYKov7JjiGIQ2OOkuF+IEc3/m1Eg171EPxxtbH6goH3hz758gfL2Vhg
rglr0TIITcBCI8lBDXhQDaoKp5My0+1rkUD6ReShe0f5eBAVUHL/yKI2y7H6qUbFa4JH92CMi3dr
SoG2Ag+4NAIeB9xBNE1H+swiAqS6LjWlQXout9/j9QZPIdTwBDYuvezcBrtrTS+HVY0zOPQQMkpf
pF5ESHz5zEGtZ7sM5jBWZpwWWQwTZu4piaNDAbpw9QdUezOQnlejY32T983rdW9QaQg7D6jnVpmL
b9WsLrdrbB4F6FKi4fwwgBdKwYxf9URHGtBe9/DSajHmp2TH+AkMUY8SyJCv/47LQ0Z/BpoWtGtL
n5PncX1KbLx/yqpylx4vrebHYJ/kEZhk0LFfN3R5UWHIGgGPjo/jqmdZYfqkqMJFxnp1YGSUm2S3
YHACuPz9/2aGCRpRG69j2rX4mLfmcdhJd7WfPOhAdV43w3Wa7XLo590cMDRl6nmx6dP0bQ2Wz3RG
sgB1wvAGAeNdeYwCQ3AQOHci3UBECBw2kESz7XW8Ult1bbGy8FYJaKYEfW1kLkgF0V8S4sd57rm1
xrrnXOjr0sAadU/ZRxMSJJAmsKLpXbqvd6aIYZ13zrf2qPts9lMdSDjHPbU3FdDX/STZXwRfjN5H
7IH7bcGSGSJS1c5bzGB+rAizWXcJcqXesQBELZ5FWG2+r//3U10M3ml9isFuDaZ+4V2T3YSpJDHx
2v/hhL/tMM5ezU2kygNd0rH5PB4Uh75/Gy8Dtk72+t0/cIvrnwmFtfPPNCqr1rT0M4GE8wsdIp9v
lr96pzvRRl/oxkdRasaLTwCTQJgH2Ejw+DB+MWLyiRirjEn1/EEZHtb2JGGWL45Fp4tvh9D+N1gu
QF98vjB1atsM+L7KbXxyP54KP3ocb/R3ILZczUVR5n5Bq0EKBD5JPxDrkxRKRWsIKEKzCNe1tWzw
hmB1mMgPKFQxOqqHN7IrMdctIgDgOSU2EoJiYF2iFAvnK4Q6gqrG0VDAKX8VaGg9XTx3xYtTILoG
ezzwpRiFZOsHetjNJRlkTLg864jAyTH0GrCOLZ7qxL7+JNhBjkPi0QjNaxsIYVSHmFXlIXTP4zLE
qh6LNpByV8ZVWoGzP9PcYglGn07WijBVlzB6dJ23Vqk3baKVAkz1uFKrGKo9GPfVvjz1h+pR8sPA
uo0LtIiLYHgVnYWPrWPchVZGCPAFgPrhJj03C+HlRKpUcC31wRj5w+JoAZ1br/e9cvxFISlaKedY
UBYtWmlDwQbyy+cW5bQja6R1pZtCBk5THiwDTOyJ6aSFsEPLOQuAlQIeQt9EJkhAzk0Nc020GTpw
H+1oii5UwKmA49d9Uvf2nfJ+3XE4uevWGmFug7gdMKibwVpnTeapX4xyn4WQO1/kLHaum6L5I/vV
gP6ECCYFP1+UCseuB110glx8zb9m832pv6QoFJrd85gLTgPva20tMV+rj+sltwtYyqyUvl8rCQKF
2udWVLWhf+faiphPhUn/Pi1z2FHiF8jYyEW+W2fwZd1N3a7tRZ0k7qogzEMLXhQlz9w5UyOrsUXf
Mtn4IjenvMe4b7KXbRHvBSeU4FhjLtVC7wHfi3kHLK2uTmGMR/OwhO7U9F/Lmfy47grcEwzVBBSf
wOsBPhbmCyWS0c5rW5V4MgVqtpf9DmDTxG3HFyoHEN2LC+a8VVl4ReNSQyFKZWsbQ9fnRbcCGDC3
8YEYwajKe8GiOJkV0noMOQIiR0EzzFmC8WXU1AZhyVt+qv66V+6KQ7oHvbwnikeXDU0QRCFCwBpE
Yuho2nmUSPNQI6lJqw6x82UNVAoHcBrdkdwRXSmrdSjBs7yPvJ8iN+Q4PdICqsdDW8QXZANmYgK5
PSEUois9OdWc30WJ7Q1h705V+z4Z0ydtWXzB1nLScKgtQmYDYGFk/+zXi4twVJUGYSo9UNjKMnjF
CwFqxWgdMyiPiVeOIpOc43Zmksbpzd1WZ2mjkAQm6fiE7ltrkHt55rY3Ol4bvemgnQKpxNYlHmhw
ri+XE5TPTDMnvVFTOZFJXwJDerKM2z56tEuRs9Kfz8QuIMboTCMU5E0kKufLS2wyQb9ywfLeylO4
AwP7YX60Hn8J6QhvbK41dB/QgwDoW2fb/WFRL/aYIqb0b5AwCigsFkUFiGYcZa/FrN31/eM9CDRI
BIBaE1EMMEtmceU8q+bU6aWbfJ4TZyxAa5N6zeTqDtToTacJqiD2RUgNToTZGmWv0knRhnqBEC/I
VtdbbTBvO2B1ri9MZIJJfMjaDUPTwISSl06/YiJ1/HTdAi9tPVsF/ZIbt5fbJarIAhOUuiNBBzPZ
nTqMKMn73H2/bku0GsbNs6wxqoGaGjHpGvdPS3+4boDvB7qCSGXAGxD7zxfTyUWIvoCB7MZXgvmQ
fvnF9WXsKNdX8iauoPMuNnC1/bbIrMle0coOe1gcMFGmA1jndT9oM2I4AU6sAr4oqlDwwtTWIN3k
zfeqjCTMEDJLF4MvTqtAfxnt4BwTxMW/ZRwCq9jWEA1aG0NxZsVdo8BQVKCbLL9mFMsnm57gk/Ei
xdYMXe/GjD3lACurMDNB2xHwA7/wAVvBHFkW7SIN8sfCq5TrhptPxuQ7nTk3Sljhk8nH/tCqboMW
9qGZIPQBeioneZtWL4WSiSgA86607ULpPbtZaLoWVle1WGjntwdyQ17nPUUPgr8SGGYn/ko+Xd9Z
Tvp99v2YmDjmUVPEKZY5mod0xVSlfsqj1e9w9sry6bqtS3TCubOwkJm+VtvWTrA4CkkwgjywD+v3
gTaw4nvTmwI0ax1QtvkJ4kr3XdqHKIHmP6Lv138G7x7dbPEH4G2zxS06hsWq41cUBDjlEvpMUeH0
zbfrVvj+g0kmkCujfsFC0O0QiqSNTP2nyjw1LgCZnJzrJi5BgB/7+dsGcypAZmxjNbBBq8baTeyN
TvhsBumR/NEp/22IOQyqFdukBDO1S+rHSLsZtJ+yIrqd+Uf8tw3G8/NkIv20Uk8MiPZBx058HUry
jnSk43OiCMm/0tAaxsMdCeQlsomsltYphF5pAHiDSVV5JRgspqxM7YuovMT1uY0xZnEzZvxDpM6l
2zY12hgAh+20WuBx3KOMhxNA/xgzAtfUeeggdTnbZSghP5Ruk5sy9CZyL/3MDAFLAs8MGhUYb7dR
iACI8dzMqlZpAkVTHJ8UHef2YC5qoOHFPr3bRiiI+7xDhBiMxy2qZShvMram1s7NLsR7JoQW+PIl
zR+unyAa3dh0F9N/IGVBGQfKWMztNetj3AIvhFcLqlUkJ05MNL+Pfs4GcYrudax/KJMg4PI8ARz8
GMiDhAbe7EwqsEB3QK8MmIzQUEuNr2lrOblIOk1khO7rJsQVkpLU9gwjJsbWp099rTnmpLvXN4+X
Y+DtrECdykByyKbTZlcnSd7SAxuiH6cdJ2mP54kTm39dt3OJQKYODcAVwLLAdF4W9uQuVVTNolcx
Uk/wfgQUY7l4yZd6ZwiSQ97ObW3RKLXZuSWFAFRkwNYQYUrTONTJayvidOEmoFsjjA+UgyRPc27T
S37yJwKa1NTLXwdkFpVnrW7mAWchcDtuuNvaZFwib8gKvlQsDInF6JhueR96au0sb+DiDwgYHUQG
eWdra5A5W3K4Wp0aYZHrHMiQ9wFWBSX8Bj2Y+Sk6yEH6mfI41IjvjwbmEkWvPboe9mhvzTN3I+Ze
ibogILojpBSS+KkRKWrxDFD0CCCXGDFDyercUwaoXMhxHaH3rqZH2S7+6gtVsIciE0z4G6RezSAG
WLlp8bUvY0cZBekm3wDB6AjELUAjwlxLhRktRaHDQDbfDva+Hf/gNNkYCv3v36c+sjlNcVlYIwF9
Ef7+o5wVzqweE6X1BPGBdyNtrLCsQTbqrVppwUqHHr1LguaWuEvjTZD3QYU8vQGE3k1fbLd9E441
8pIWKogDWRyEczAEni9Qz2JdlsAKh8aY7AKZAMxhdLB2GLQFqlbUOOUGwq01Jji1kjR3YF6lDTE0
uU95oBUQ+AaMFyObd9n369v6gRVmT9DWGhOlpAxEL40Na9K+P9Un2k2JHoG1oNH3aGPitjmYe0qP
ik6LH/uiAMJ9LQAyrVOck2VcSHjo9lxPpRkDYIZS2+BG3yjdsvnY3Ok+/S2rYx6AVrXAG2r9NAPt
OBxU4O1EWAaOc6HCiGIqTROhMcMc8xg9cWNKc+x5/imRv6b6vZ6eluluMUQYkA8UFbPhZ6aY424s
YCOoI5jCswHjEbJ1X1ehqwxzCXDuwzDHR1MB8cIK6c4WQnqGFDuYQdjnFhBTdX5bROqX6y7AueHP
fhATHro80ipofQFU0Scumd+WAYXyWHOWVfC+4MQh5EMYBQR2HbVr9hjNapcOpCsqV9OfwvBpLP59
nENXF3pEGAimVM9MHEoBz6y1HDgetY53cit5cfYfLYO3+f9FP6qHX59py+nOSRxo49ig7B86iIOY
6y5VlbSZBpgoyHMGEkN79HpUJv71B8GPx4GgERUMf8yRTOshXnsTYCw7xve24mDVmxuZdD8Tw/70
J6YoQg5ayWhVM5GtmfJWK2eYyjVKi+3K+oNiP+eaSOaFc75sBcgnCHWju3k58mXqaR8VPUVpKEEF
wsB9dKQDjJQiiPxMnf4W2T9wNqICD8/ltnYZ357JGifmSO2GtbOWd1P4eH0DRQYYn8sSGzKXPcik
O/CKk+xxLUWoIM7xpH19C1zGeIbhMcZcPnk09aQZYCF9zdMgDBNnXv04fbu+EN61AyUaoOqJgpG1
CwCwldZynViwo+4oy1h0VB4rxNrYnxzhyBjnQj2zxVxxs2JPkj1CX4cWmmVfcYAcA7u+HJR+dt8I
wgIvKcYNQ7W9MN90SYKg22nZ5TPizi/aw86NS8AaKc+9uR++iwDvQnPM4hA3iDUbiKfG8+JCkWEX
/kU6R9tZx/w4OfMf9AWwOkvBwaKRj309R60eScmK1bWN9FzH0Gsyikzwgub5INqaGLDGEOElsf0q
2ZVi9FhSbD2ZdutAJ3QF/5wszPJ4x2lriP77JpWM6g7gdMRwV1/6XRb395jNF8QiXggHMTjuCEQk
9GuZEC6nK/prGkL4umjeNP9V11Ew2oKrjtcLQL1JA9QIcj54ODNxoQMRhj0bExZyG30bPut4Eo17
w+8GjHz+I1pfzs4RlGtAz4Ipi0s6WCg3xnKkGDQ9Lspd8YTSOZVRX0D73t5F7xhgFIqecrziYwAe
ccm0KBPi+ceypnZsEugeI5Opmt20tv0TmHVmb87BvaHZM3EFIYrz6dADRokIcDGUCdiBM6QWkdGF
MGhO1Q4vDi9cw3clzg6SghEtHGroKUZ+mwwO1Ds+x0qzx8xGACmPE3hyReI1vA23cWOCUAqudDFH
Y5txXBRFXOPpeUhVqMkgcfYJGoA36+KooPVLj3iQCLaAtwOYfgLhPzxXxXPofMu7pVLHeQZEz9Qq
qGQcxgXM0dm/PiHosgNMht4wgPMXiLyka0fIsmGbtbzba1N6RN5xMMpRF+Q5nEMCQ3QiE5OutFnL
rMYOSTsWE7awaqlWwDcqJRMD8AT0GKVMin1RL/rym1GD+GKo1cMwm75J62y0qwWDtu010kFJP1/3
UNHfZ+5qrZrialqS2jVW3NS9vZuq3L9u4tIDzpfAPB/MiSaMBpYwkYesuRkj1en+tTgHeNy328Rk
TZlptjFovmq3Q41ea7r3IZafIwNcsV0fwVz6ADrrvRbJX/9kbXAFgLuRXbOJr2K1/Qr1Mxyp8aab
UWf8mciCNIf/hX6boP++uWCsQZsXI8IXmqM7lOeLRsAMcZno0q37/ffp59v8fdOuym4as9pVk9a1
iptEehtlv4I+SwTIw/Xt4nSGzo0x7kaUqm4zDYtZlyCefjTqo5Td4zsFVnHslJPWL14sic7QZdQ/
N8o4YJ6bkCPW8JHsIrEdvVsfp9bXIsmX4vlJsEANu3X+VoYtKLdQogg8T9hwBwSUorZDXrtZrBm7
uMVIMYky7dSlje0qIRm8pAGKLB8a47QzEszezIXtS2uiOJOpRoJvS93+4tdQPhQ0X1DTZ1UiynIe
Wq0roLBS4E2+HvP6WKPmXoZ3zXhnyY3g8/LMoeJtovoIkNxFQg4hIaqaRjda+WQ2D4VmgIhlV+SP
Rv25UV+ubzXvXCgfKjK4XVAAYfzWWFS9V1T4bUlyt0ziQy0tz/+bCcZbjaloBjWCiSpHa31R75TB
/PS/mWB8sw3Xse3oKqDwlKyau8aqd90CL/xu94kJjVZsjZFkwsIiDV5jzTfmoLkYHxLc87wwsjXD
3Ix6Yieq1sDMkMdPhWTc1loyO2bSvGiJEnTT+gdXPmoyAMvIILcFwf952JrRHDfbCa69rL3hQjIJ
xRMdL1p5rkQ0jlxPQ6UPPR50fNDyOzeFMXLUHGyYUtPR8tE7AApskojgXc79Thsr6rkVS69ViDdX
ODz6De4qq7hTGkGOz1uIKqPcROlBQOfHHhm8h/TCQHBaqgdTg/5B+f26r/Ei7dYAc2BGy1qmzIaB
miTgGf9sl/caKDl00fwb9x6hZTmk1TYG6llZhSim0Yd+fXOC+khDNcssz7SkfV1KX7Je+q5XoAzE
2yKxJwHTAi/IgQYWlTTEssuaIHqYErFGmEa3TAGlZwhNY3XAwNVQaDdlI+teNRhQQjHmUtDh5n++
35YZDxmQwBdxD8uScrL111EEBhD9feZI9eNqGpCmqV2tsA9mOd5Nxp+c2u3m0Z+wSTZio61bCGLU
LpTXfZJqno6xRaKJwM28s4TbF+Phuob+OYs3jsxZJ/KAs5THMqSECi8kBSSFRfAvrrv/NsOyDVpK
0ndGCzPRsjppqPnT2ABj/HlsRQ8PwYIsJgQlAxiplQiW5OTWDg2v7gpHAoXi9ePLi+GbbbMYBwuV
LFO7GVZCadyFdf9qreC3UsJgTENvNUZBxBNtH+NvgMJCtbui5uZbOX7v9cA29hIgDtdXxd87cJ/R
US2gKpgr1pDCKl5q+NxsHUt9dQZoO4SiD8RfCzIsoDaAQmGzkVUhaTPLWIuetcGKFh8BgebQPiUg
+by+HO4ppXh6dH0sFGuYXetLqS2IiRibS/cmOUaR4JLgbtfm7zNHVM7XNWkJ/n5o3chhCb3BmwLh
7foiuEF0Y4T+iE0cCPtILir6TUKMJMW97S7kfYp3DQG1o3ybpoKYzalwohS4scdcTAnG6/qYJsK0
Qzl+6nbRD/D8U4FDUGZCCk6wPNEeMi7XlzZy3xHLkxaUv9+r1m8HwWXAPau4ylV4HNya1TuOJWkt
5xUm5GQ9VvZwKyc2+mHNbrYXL22b5+sfjOt1GF+jMuL6ZafKMMJS0lKYK6fyoV6Hb+WYPV03wd00
UJ6jKAhSvwsKMQxozAuEYGo3HY4kxRhZ+DhJIt4A7rZtjDDZcGZohdnYMGIkJ6J9U9Lndfg5ms95
ZAnCDtfnwOWh0Ormh/r1uY/naqz2YYqahDWB2Bdv3jqZ/G7+NNj3eviqgZxsbvTvkEXFDdX4Fnm/
vp28L4ZXnw6dXGTHGN4/N28BrV4MBb5YXD6G9sFOROVE+gfYx6WOOIQuOH3vsWlxMSoDWHJgIHNA
el0fTDc79t9RC/umJ07v1q6IfYHTiAbjAQaT0O5BVw7QkPMlNVG7RiO9BWkTpnFAJFx7mU/l5wYv
dL6Bu0n+Bwy//HX+bZWdlICUQZHG9JoyMQjmT1Cu9bqKNJ5tVfaPNC6gU4q6J1KN9aulr5Yf6yBw
760u2yUFUAKKoluirecdlc1GECYdaBq5LzPUUlwwKE8/FzBRdA74L3bhfjUcMDS66T4TK97wN4Iq
uWNIBeNcTFSbk2FpE5Nu/7296x8o4UYXaHR4i8rd5O6yu+7BnAYf/d6/DTKH1dS1orUkeNgcpA/T
LjxkpwYNPnkvLlNT17lwZsjag0MGDz1U6s9dC3yJMFY1uL8xG9ztMmiEdgfxXB83KKDZ8bcd5iLS
5Ym0XQM74+DYOxLMN5Lb+tYL1e1MAhFH/P9hDn1Y2sXGVAnjKFqhkWJMOiQLp/b0S8NHuqUUUFRA
WAhd5joIrqT/WmPyx3UiZm3LsGY9Y9yCcmGD2M+ZvsRPVLE4/pNrFqPqNMhhhBxjfoxDorUwt2sN
ERC9/Z4UdwXiTi16M3MSuzMbjA8WqtIDVAwbRH/LmrvMPqVV6kixqGnOOdI2NBhMA7wumGZls9Sq
KSBPkYOIPu7J4oQGmC4M9UGqRJkXzw7ezaA6wbQ/YLKMo6etnWlrB0mKZbkP7VNr1U6Tf7l+cFUK
6WZOE9JTDbRMmD6HRgF1lE1612ZZaOV2kgAzvwa62+1iN9xJ9wBmDz4VITKe9PvaduOn/s6+WfYi
8mnO1YeWEyA1KqqwcHzGPIjzO/B4F5hDt1+sHk+z8tv1BfLOFUSaNfwHmlwFs1rnC9THYl5io6LE
5DokYYJ1T5/9gIaoXr0bnFnQzVY5XkjQJwXZHuA1ts2iXoZhlqEK1lGyfi0woJqh3uB6eZIcNGlf
dY8yh4wvwx7zR39hIDkgn2Tw9MT+8po3jkgulJNCETDjgekV1SrgPBgPyqYesiYEwhO1/NOwdpXs
j1AJX51QnkUpFO9DAgAPKRyUr4EZYMJXlw/Aw+R0mxdn9qBE5qbP0O1c7/LcKR0F//PJoVs8wde9
PCNgyUZMoXzilFuM9R9NrvohmoAtQ68SKreYKww9CM56xSdIJ41Hyk8h7xXDvW5XZJbuxubU9M2s
rnk4YgxPk0DdADG56aUSinpcuhJdHCZ/0AoGvom9EuJFq3sUSMB6hBZmDu2Hjx5mYPjL/fDWL04H
Mi3MOVkP2ev15XH4N6hl+A7oFKigAJO+kULDOHYBy+Dra9Z9Ve5oCxoKDd70toYPZAEq1sBFgelA
wRe99CMAJDGsgZAAopiLgWwUGUpb7gtox08PSvgsfIzx/r71MQRAVQ8haXT+5YZQ67pab3M3LMPT
WhBnXEzBe4/eM+chFYSD0J/CcAbO3QXPQWcPRqcnUwGxVQVtAqP35nH1rVJ7THXoG6Hke1vMrSDu
cDLuc6vM7ada4TBUUZMj41beMFjuLreJHxquQeGtFN876l52L8LIcyC+52YZT1EXAoWEmCRu9jN8
pPzN0N0avXR00S/7kGjpWk/ZJzsJM1JfZn/eZYHoN3Ba/We/gUVv9wQ0P7FkJ+6UHEaAJaTXOCDu
vN4OH/PFoasKvvAlp7V6bpGJdgr6or1BYDHXn8qD7qdBfTO+0mnS1a10H/Tk0k52IAhzJ6pXcP0X
6YcFuCNKpmz1arQiXa9but+YLrHlz1MRXD/7IgM0KG1CW9HLJItkGMjTU1M9raOgaMULargg/l4A
cwDHCnQZeUUqt8yCKEnABV47nf2E5E10JdEc9vIc/rbEnIhatmc0f/CR5MclhMiMDj094kbtgcpw
xr7QDUX2mKOANsIS5Sa1twtvjYBydCenAWgTqgUuipOCbfxou2w+E15jZV732MYJIzhpD2CUkniq
vn6SRVrgnLcddXYwWlFSK9qSOveIOU7rNK3gEaB4DndUUiFzuxxyJP0uClqB+wmtUf/cLCyUIbw2
DIiewJqtUHAGg7AL7qADpmzFD2XePb5dGpMgWV1fy6TEJ1umdJelyw555KHIKu9PztTvHWTOFJAu
w7yi0ebWdZIDZQA4PlHG3XUjl+/i88/EHCy1yI0EyiK4s9sv8/oa24/Z+G2Wg6xW/WWMHal/u26Q
GynQ0QMFrkVTBSYI9lXX2EMNwjNVm8D7LQHNUxyum+CH9o0NeuY23oDHQR6Bmww792XBw0Tb0wnl
5ov5Ucn4BzQLnDMM7kfKgQ+wv3zBKN3OcVgMeZS6ZK8f6yC9x6V5AH31B122KJZfSniAcW9rjVld
202JkipxCgp134RsW5M599k+DSx/wT3uj77mIslaAtnD/DIuE6hBCJyG8zw6/wnM4Y4IyfO5n3Lg
l0v1oxCQ7OZjcbAwMi3WS+G4zNmCmcOtmMugxSrqUm0GthuIKa7x+7/3GJjAgxJU0xhhZmE9MmQL
szbC/lFqjv4eog/HGloJqjff9rdiOQ3eigCYtIDVxAPEYNU0jClrO2tIUndOdHTp30aREAJniAkY
JR1Dgji8MgooTIxSzS7uawxtgd6MTqGhhjv5zZN5tFC6faCpVVE5be6gojIEq6v4mQeSZbjNP6ga
0RPN3Kj4KXRIBYKgoCVmblSSkZAkoKaDKGS4K0BYmrm9DzgqMp0/oLHAsk1oGUIOS76sILdZNGIs
CbxaBrRXQNq73M5O4aKgM+PmmXfi+5tzF2wNssVjW5eGAaUIHEbZ2LdZ7VuScsQgryD/4Yzuni2M
rQivYFvObA0L671axYs1h0KbWTtx7ph4ztn7zCNe2DmCY8H9dJRBjNIbXhZaMC0smd0o0bLEeNIg
8BUhrFF++cQT8RVxNxJQNrwfISKC8e7zmD1YalHp+QK+CuDLiF3f2Na6n6fwRbAkGpouvBHoXlr0
w9QPC4O3TGlWih5LKiOfil6mnv2X4aO2s2Ky+5/4P39hfxtkS0kj5A2iuMDlMOfTp7iXHi2rfkjV
5uf1hYnMMPuHWaZlrFWsaykSZ8lv2updUkVxnxu3fm+exlw9TW7FKWnXAnE/HVBIp1oXOFzW4g2Q
1OweavANBotoQJGTtaJy+nsHmdtmHRKtymxYRU9PjfeycipBNmL51zeQlzVASxYSFAgc8He2Qhti
npdoHT5U6/WtR2li+n2VI1bJpyJALv6QCY4X58l/ZpAJjKE8YdU6OvFRETpR+LnoFEeVjkA8rdGT
IcLQcy9tcJBhiQjEoDRgttFEmXsa2g5Xwn342DxRvb7Wr1SoN9DavWjoiOcqW2v03zc5WAyyq05a
wamYaz+T5aEIBSk/z98pQB+VQwU8iuxoZZfJcZwnWM1s/GjqF6l7koTa2dyouzHCvpeWBc0poM2p
S6jH2/YAAmLfUSJnhRA59GRfRAKVvHcMxO4MRUWLnPo8c4q1dCkTe4DBVO67u1RTEOUnLXGyKO4c
dYSKERqkEhrKK8C90pgWbhy3c7CGYPa9fhw4DwMQk2BrLTp7d9EMlJdMGnp1Td1yVU61ortISYPi
/5N2XUty48ryixhBb15p2ozpsZJGemFIWg0N6B1Ifv1NzJ5dsTE4jaO5T3pQxFQDLBQKVVmZY3rC
UN7XahmiAjpMfkLpr8t2hXuOJyOAL8D+Qa2TffiN46yLV6aFlrTo1NmL74JVcUew7XhIPiy1X+oh
lIn3g2zCVeSueKtiWAlszO/pTFOzWjJ9TUkALBEkghIdkLLu8fLSZDa4I5GbOe6zCltauydviBow
K1w2oIk/2u9VcHunrqCtzgzsXXFUP3t3ycE4eCctLMLpMHR+OfnVKcK/4Pnoasl5FJUSMaipIdXE
NDIE0TnXTYppsma1LJGhqIHXH0wI+cwHlKFRR2yKg4UYU0jleUVRYGuUu5Aw6dr0bqPmQdkQf0XP
otdeZ1t2FkQfjqHr2VAVJuh4JEQ9r7hUG1DoFgDwBtqcu8Hakz8XO0HjfWOFW4tVK47hJi0iWv6o
u59043DZO0SrAOMQyn8OroB3TTs7i22iWGMeuMvd5DyRRjKMILqmt3+fc2/P7Ps80fH36fiokx/K
Z6o8W2N0eREiD98a4Tzc64gydA6MqFes/8wEK0xIdMpeuLK9YmvdBCEgQiB36MGMYrqPpMn2gPOE
l1cict3tSrjKi7oYM4YUYcJLwLNQHlyH+Lkm+eYyI1yKYVSFbWfsmxcj/Ql27bCP5yhtS8mnFwZt
jBjh1sJ4CBr13GKmMYndxBr+8+6yUQTBTDOKLh2Gs8C7Pu/lVQHh0t6IjaGRAgAUl85M02C2WbXk
gW3TUFG7YPZO0/jnSBx26hl98t9WOKcG+FepURjI0SBpbrwn/Y2lPw6RX4NvMlgjDFV+k9WEhc7H
+K5tMDdDbpOLpGQt88IaEG7S6mumHaEzJrknxFv32wAXaVw7K/J+wUVkaWtYkvnzgserC+jxZQ8X
ZtToZQOZiQckisvsMG9OkZ0NRWenE7vwnjIlAosKRADAtLvcZ+OeVbgZi8tlm8Ig9Nskz3pd11AU
IQu+lwYtp1G/cesr3f1hJTJifOE32tjhvpExel5HOyzNGc1ocW8wGyW5UNmR4R+qm82zuI80LCYx
2hoW2rTbE+N28T5XkxsOwBNauaQPKHSIzWq4sxQ3OlWhKZsHsUfv+wqAvzy/nwmJLn8cmUNY/Gl6
S+5chCMaNDfW3/lJ1P4cwTI67+U6rrJlsf/f+F/j1paSJNjCuMr8rmz9GgUxtekkx0nmC9xlkVrE
1OrJRS6uzbvSJEfwB0p2TmzCQQmNEQTgbXC+ktRb7FjRZzhDYf6MTfKkSqWg/svH+W2DW8ba9XNr
T9itSgvbBcUR1qH0grK/QnWEAam9UH287BCyZXHXhp4MMxl7mMyXNmgHz89kSZUwJWa0h//sHHcD
VovjDUUK19Yhd61GEKHdmUcL8YHJuniR8817YLKWWepbKKe5UfexSPH7B3BB0HG6NjNLpKhG3fgG
eYUs9eVNFH84D7T7YBQBEplPT8exsIfSgnPQYHAOTPG6DeLQNHynjJT98E0+tS6MTRuLXGzq00xx
wCuOtCKLVdaMBdWdmek+EG7+bM2f7PnX5TUy/34XDDcGuQDVGUs5ADxHAhcKBkXuW/awozaVhFyB
jgGmiSAgzERBkMfwOA+vnbq1IHh+szaAAbWT8nV5za7Z+9MOp84Hcg/wGSsgO+9ofCAGQ0wJMBb0
xaBnwB/xtZ+nLodtD9TZRRUoOfiPiofL+yg6cFsj3BlvWh18FKyg0adTCLFIOKXMG9nNx3+qrQnu
TA9TtWZ53+AZsyuey6gGaLk+MtiPvLUgwpFA++H3nnGHm+JIrQnbM6g736x45wILCMhR+eCGVmSD
88K+YYJ2wMj7JvjiDs7z5e0UueXWPne21SmbsxbPnmAqJhCQHi3wlS318bIRYeFuY4VHqvRQuOiS
ElbmFxolUMdtDgzka+4YFFBWtxO/43/vKd+gXSxl7JfMRLctXCLz+6QDgF988b5RoMANGwIT5im7
UyQbKfuSJhdRLCce0kHDGtklcCpPIxB5xRcGBlpP7uijp/IXq/tYYXbqUL6QE7AK26rbXeZCTFJQ
RacpfkF+XAq/fGQiDdMBMwiHem8+z1dsBEFHz8o5an+ZL9WjfpA17aQfmp3eTb5SmqMedzZ+gv6w
vvzdcGlDy/oPAF8GBpE4L98iLBcVekF2h3NRF+jozOOLksQ/7LSS+K8k5phczKl1ChagGHYgReCv
iuZb3ufLJ4T9hXchx0QVGAo0KG/wLmuR2C5VJnHkplOz0/VK2a/LVF1NitaHTTE2koRPuHMbe5yz
Zk3SY24G9qjTo99yakCb6FJbYkV0r+NGd8GgBQIP490I/OKk6ZAafz+qGS2/iezlrd/yvz6pBV8K
owuof2L4Bo82fh/bgg52ayKRADd1YIAgGjnt5S8lcvEzE9zWtatjJZ6JXk6/YEWsf7R2gfHYReau
iKBQYkluVdmSuFPd5lBcphQVQbV+rCFE1JVqeHlJAuc7WxH7BZtDay0aFFQnln3ViEzqHZzBd9AU
M2Rk+LKlcAlC7Sg1cTxksq0JlhMrhN6X5OuIlwLqUzb+DgF47joDSZynkZbCQkOnayVJux/T0DzM
q5PvzbaQiadKzL3rrlCiV+nEXoOued+jsm/1blgbHbRxZkmBSnBi8ZHwcoJeJVJxvj61zIBEJzMe
GhOY9sr2RoP6SdV8uuwJQiNolWBiHJ1lw+Qyn6JQtXy0kRVrbuznqgfljNHHTkrigtAMxtUQGTD8
ByDOucNV+mKkFUu+teU02bezeps0krKhyNUwKYVJFWgaOqbD+XTWofaQGawbosx3k1pcU8DQ/nyz
HLC3Y8hZx4gP72sxWEvsboA+hb1U867vS9RY+1gPhz7r/vwCQmnyX1O8n+UZ6Hf0ESc0USsMw0xB
V3/gy28tcNUgb3Yo9cqMYED3R1x/UyBk4kgyd9Fh2ZrgAqfaAgXYJGivJBNYUBT6mkxr7mvxcDeN
qczFRGEa9PqYPAbvDnQt+dzAXPMZVQYWa/4O06yWm77mn/+3Uq7A3WDNRpkVD1jMmnIevdprrc2Z
jlfJFL+Uw/C0UtnshcwE59FaNdirZWglWjjF18KYS78aZaro7LXBpSEYnMTRB7EBODX5um2TJUUJ
Tm4CzFUfGtppcUmwuIuP8fDRPXXG/vIJEngEzKHRhtkZ8z3zngeS+WntdcAilhN4D31bJXtKHuzm
y2U7wq0DpMpEDcVliLLzeDPq3VLWBF9nQKkzn9CAld1s7C+837jfFrhnnOst86jVGlBq/eL5bmLe
r7M3+8QYwoqQ0M6JZOvE/r1ZE3fTQVc4rtIV/m3c0YjNTXoYdS2PTLab0f5e3kDRYAzQaNhAjORp
HuRYznewLhpj0DqsL71RrWvihKy2hoGqsHxpR1ANHqyHNap3csuCq+LMMHOhTW7i9Ctls+Mo9KeY
EF/vMIG260cZrYgoUT0zw3kIsm6NxD3MmLdpF46fAYEF2tsFJRkbmatDXUpJL/TJzY5yHlO7HUSj
Bny/FG8Kzf1i/jmrFoagNwY4BwEb8dKrVobxO+OmG07L/MXSv1x2C8kaeOggiBihgbDiXKVuXdzG
+jzeZpAwlmQLMivc1WSNztQODr5NV6P/T3EuIbD1dHkl4uP0e7c87nLqNZPGS4vPUS7RWwmyjOJj
V/pqfOWCI8yXD1qLlwWyLsZ9DsQMd2UkYOqqpw6ol35yPqeZda0osi6ZcFUgd3BBascyfH6UNh2b
tsmWnBHY1t/1KLlCPzMizyj/ASwra1yJoD+gTMbEBDj/HUxfch8qn9DlHA0CItVbJiqqXZPbyS+P
WqRfy7QFRJsH3mlW4oSm7juoRjVos95ULQnyNgmIej2bXy87hMwA5w/tsmrQxQAdi2k89Gbv5zJh
SJkB7vPHWmyANhn6F0mfoM3X+bMUcct+I38pvck0sinK9zN/S+JobauB8I5dEVC+vsog72HfMVi/
epCJTgh9bWuNC2jOohikzXISpEBvQix9vdYgDudPr+Dy85fr7MflDyRq2EN2GIPN/1kdF9/subMZ
STwYJl5ppEYW2O9V6se7EdpaqNVmO9RLZS4uSlgAbMNgBnA076fQSE5rsynAzaL2euAWfZQp30oE
JQiJhpeXJ3SPjSXu3usmaMu4LqNFqGrVL2dd9d0+lVzrost1uxzu1kvIguFpdJvBSfslc1/KZfYt
GTsB+xvvnHCzEM4tVghX6LiHkFKOyBrIw6CG43Sbkqu2MyTLEX0dqKHrjG0fFBn8wJZedqqatAgK
ig68YX5Piqt0vY17yTtGVOl1MJaMMVdIq6jvikya3ZQDjSGQZN1pmZ+iaYTT1X8D3/7eDq299Up3
7psPqnfFiY3cZdIZP5F7bH8CF566AbxXNVN4MYaAfAe5CmAJ1AyV790rkMzHcpfsMtW/7JIib9na
5CJWNWYYEjJtCJnoN4t5b6PA3ew/YAJvRFQewCX/Tq+Mll4yqGqGG8T7UswL/P66dCWRXeSQBrhh
TB2C6e8pJkEuYaVdDDr8tr7P07BN7hTz2rahJiDTcNLZjvC+vzXFHeK5dDqjqMBQ5rnzfEhj93s/
m9axnRPlamjyPuz1Ztg3qIZE5qyooWrX1a03Jt9Iu8zXeCZDP2a1K+pbs1KCpsvud87QjMfJWvL9
ZKW2j/sWMmGDPpyyocl8cOOt0eVPIvS0zXZxMUIplC6JCZ6Enh37BVhGRqIcLpsQOpYLVi3grzCl
wZMZDGk1UcIECtaqD3Pn1nHJoZxlontCKx4o9aHGgRo7D45PKdDKbslkEBzV19v1RSvcMDcySZ1O
6F4bM3y8A1G60k8dEgeXCe6pmr+i/OTb1vqggHAkUvNKEvZE/S5AjX+vjLsJF9ICirciy6PBXOPu
TXH3mg3u3u4zdJnR7wJudS+7CoV+8dso39Kr8hyXEvtoydQ8z6X5PDiLhEBX+Oo0IFEP7hyGzOOH
vp2+r7qsc0ig3dl791Xb2UEWZfvshk0IFhE5rtGwl01giT4grnZQRBuQzwRo7vzFWZu5ZqYF8gqC
eQp/rVUzgNKPeqXOCWJsjzF3vPW78PIREF1dW6PcJ9QSc0HTHDxSmdbcJG5zmMflZ5HmV30qqxyI
zsHG1BszzuZFDRYfUpAB/E5l2d8Wi/FJd9qfriILsyLYCgQc0P3B6wbbyVOhIUPKQeLhQEPl54JJ
uccVjygknhGb+xp86vl1GuaP2XMMNEIXQHdCcixE6wTzINIBjLcBjs8FLqtO88GuEUILWz+oXbvX
nHjntTJaTaEZ5IIQW4U4iW5z7pLFeUnA28HEig6mApFGezdKBc5kRjj3aJp+mZIG+iq19ew23+z5
egBz+WUXlNjgqWLVLs6Jk+Pu1YvEb9abYr6rShnLpcwI90SMG2cEmogQhKpC96v7IkQAuQV3+bKz
gjLMb1n1StYmFh0uMPMAwgl3gOAkZ9Rx66VzmDrN6J2s5SYBO559o9LPl/dPWEPC+C2EW0Cw8n7U
0KhMt8ETGNxi8Td7b6EkpwRLd6el0CD/e2RB5uJikyAfAh2cgcEF/k5rlnJRGqpjO6/I92nyNXDV
KEEbOmlQP2N4ey/bSuFdwxjA/rHIubtG1nwwZlgEqXRfRuaVAZABRuGftQdM7elPzt4Kmr0MPCh8
XIIYRwe8gc3F8qWFTGl0m/SQ/gGLNVC4LN21j1NQHxmkQpGMqoqcdGuMS66dGlCO2syKwKz78U6r
BzMYoaR7u3qrjGSCbRefIdqQaYHIEKozeKOfXzbjqFmT2cd4xNLyKvHS62kC1UTs7bKxv0smIxzH
/knip0KbjqZhbFsFzR/fSXRSK5liDYXB4kivshMbTpqv3at+X+6hiukwesYkmG71L0ruyz6kcGtB
zgoFBsxTY4D1fL3uWinFYOIBnYxuSA39BM6VnbMqkWSNqmhfwfsJXS0808B/dm5n9upS1bsS3QvA
3VmPHriNN+YO53jZkigNwkD4v4a486BrtTsVMcWCugFlnNtRlZFoiH3fA6AP1FSgquNr70o9ThT5
EY7cNxoNR+0Ahv87Bjiu2UznBxIRe2OMe7KQSqUddZAduCvuZ4vSK/CI3K8GhtdsV5bfCb1hY4z7
SsWqrEnTIUWgV8ZL2fuQ9Q67a/dmebHRRIE2Koj3TvH3y19MZpT7Yt1c5lqV4zboaL3TivqQUmOn
k1VyHYjMsNcMhh9AsQvlyXMPnCpXm2uKcpgzPVneUUGZYJSJvAttQFAKhGEAfL6TMTSmbiElYbcp
GqoG3U0VJpmN3eX9Yl+cD1GosLLzijIi4AfnCxkBDtSXFFp4EPBMbte8evSIoez6aoyDxOllWGDR
gQKrBOh6MUQPqlP2pt6kp+naZdaUrCQwjL8889ZtJPMwsr/P/n/z9zEgiYK5h+U0XesETp324WqT
j8R1IHDB1Mq06t8JcnR6Sr0lxSqmUfNr774fb4oUcNze8o3uLxPaXJc/kiimb+1xV5bqgPBpVNmu
YdxU1+7UyQnsGuSLynhjJMTvWol7i7cRw34o0oAyhs/uV6eZM6uCbMaYkXBMb3trlfidyLlZfYZR
ARroO3LBAdC+Nqk9FQrY6zfFGf1KuZkm9QOPBOhPo/+iGniZu8z5N94AvpQlHxSrDeblniavKgXu
nMge6OyE8CcI1UhME+MqApsJd4LyeZqWxm1IMAJU5Q4/Bi2P3A73fLpPU+I3KThoGkkOI/o+rgud
J7AvYfiZn0EuM7DOWk3eBpUdZdqNKiNQFa4JLR6mboLqEE9gumh577QsIZt2jHyy3NOdspc3yYQZ
Lths/rXDHVcAe/o16bB35rchJGAKCRiCsLguu3CNiiiREhKLNg4AevZoBI0H+GfPPWIprIQkCwxa
mRoMvQOgimSoTBRQtxa4JWlzqak53uAYm5zar7Xevxhwg8BSWgq2KmJIBZaFGQTr2+MVDG94x5sw
QmtxJMwB1yQcbugewuRB3vn23RxZgXqQJXnCj+aBdh2j7waTpeaO7qIgwGaGjhYj+HLoKYmUIDkW
39msYbYb/V5SchNFCs9AHqGaAHyBDfX8k2FuCRUkirp/40BiK6x75CzR5fgq7DZtbXAfbahXd1pH
2LB80gYNCIjcUD1ae6AebvIDg7ErH4h/W4ts1ZvQpFM9ozUKGIELeiwQ6irVfTJJdk7o7Jud48Jf
vFom8dwOlJ32tb68KLLhUxEk3dkugvOE3ihy2tvwBHOv7fSAzv56cILhtb51MN0w4onK2CLx6gj7
iFFY2lEjLegJ3QPVfpT0GOGzxSV8k55aGmGLVLLHpnucMV0xS6ItWwYf4cHj8a8JLsK3HmozqY0D
lrTp7JvFX16+7rwmRnyfLIyEyV4dghCCbIwx+IGmAJcjV9EgcddrKWt/x9PqoxcUQUn0urLyEEJD
EjcUBPozU1xmUfQD5jUTlIWq2r1VzeWWJusJVclrm6oQXk5vcbUZfu+skptZtkTuUGfEs1RgXutg
IHoEzqXDkAOERsh1heEpyeEW2gJoj3UOgRp/9wrPF4sCyAvK+91wnJSAgHLrkxJMQXukT+lhvKki
et1e67LsQxSYkeoCigPELQSN+fHiZKGmlqVMKv5o7BQ2cG6H5Y3rx/506yg4FZcXKnBTTLcDC8LQ
qgx1dx5SalsxOlAH5eDFRlhZbqf462CCFbT7WoOp+rItkd9sbPGkUWD4yDq7BhNWVmIcBcQ2U+eF
yjz5hQstNHd8RGj42owy/U5BREM6YoE4WkVF5V2Xh2rtuIwD2s2xNaHzUvqJDC0v/GhbE1w86b2l
suqE1eoXn7Grlnvw6ah/TWAPZNzqtsxLZEvivlrSdhCRLIAUWYblTh2apy6REV+IOpXbbeO7OQPJ
VEyZKEBIhvRVjardgFI9yPWi/I6pui+ZT39ibtDbA20D6BAkjHGXJztZQVOyVD6uQcTWsIoVqBs6
YzhA89ks72W3FDyUzhbKhTNcdzTRHTTOAZ3LdlWn49bRaB9qYAoK13JajxXtkj1tul+XDQtuoTPD
XDyzcrQiDNaxVyhSFCM7umrBOkmScC0CYTHOIajdAMILohTOTlP2utlOqBbRQLkbju0+vidBeWPv
qm+yW0jU4jmzxT7nJkUZ0hxEDKhAwJb7AIZXxBIAueM9G3pzouHV+ZR/b14hzn6vXMnfBsId3ayU
/f/GuuNMGmak0ODJtV+1eRU31C+pZPhGZoPdHBsbixqPEDau8NXUmz7uUEdM0WeN9fIDeJ+zreQS
pVinJCMqK/JBk1TFVZTLRsxkS+HC1mpWirOUNrLk6s5yHh08bcpS8rSR2eBCleot4MXNB6iKNS30
JemjgToEJHJkhUNBeXe7Wy77/81nqcgA+Y6aObmLVgAuFSeOyAScFJot6oLr1I3y4kmHaPzlQyxq
f5wZ5hKvFKOAtVVjE/toeV2+a67v5j74QFBdbh6rU4JsBbOdsktNfOX8dnWXi1oA/ivuxA61e9sc
9Qg5NJ4df2OM5AQkwiC8McZFEMQnjzQLIpUen9TlPnUlybLESVwualiOoswrhByDrvxqpk86QQPJ
kg3niN6gZ1+K/YqNizi0d2tjwUBL+dp+ZpOoZJ8cvdvkGQok0DGSTYLJNo0LFG0GvKjGkIGl1kaK
k9/UpgxOJMzeNt+FCxE16FTKlMAJSn1fG1agkAoC6MVu1r9WRBL3pI7ORQuHgFHbdLB9WRmNi2/s
3oaJfecTqX0ClSsV/Vo5I5IoEd9cXnylzO0z0pEMtXkoDYCl8NMyXefN4o9Sij7mw9yDbesdPHK9
R2cKsQrnGFKYO/T3SJQrwXCYA+Oq/QtK59UnWe4tPMMgaNYx9qZBXOTNYTcOqS5e5SwzHlLqStMb
R6EAkmi9FzbmiNZ3wTASpersqnG+ztLKDB2jIKfCGErftU0Zj43oDG5/DHcGx8HzlCldGwz6LRBb
38WaFjh5dDlaioyg9eECQwpOD8wsnh9BC8p/c1x1qJnYGCYdTr33KU+Ol22Izt3WBuenBCOlzlBM
WIjmXdULEHZxdrhsQsSpwSRT/l0Hd6utQ5o01YIixhsvYA1VP3KlRH8fCPM4hmi1M0qN5dq6Jz8u
2xYuD0LYOt4yHpjZOdNeqi01VWIcw0kPmuLVaySIDNGJw/vzHwP8ZGFtTUOXJgOG8qyXZjxV7qFv
nqtF8pVE5TM2OgSGTR1w/XecxaoGrasptlvGav3PIDgq+//wWjdXcoYX0cpAhgmcJ1rd1jstH6oU
vQe6wjagtI1cD9N/6XpoCw3NMtmzRXi2N7Z47MwEXhfMl3lo9/xcAtZwHg7q0ww65hIPwlhyrEQ+
wSZ00RBG1+I96ENtC1IlCSORnx5UYt3kuSSNEyb2WxPcqTLMZs2LCkUCoDyGEJzrB7AOhQv1W4h1
BS3qPWF/tA/oekMAAYp2voy9UHh9o3lmoreJagWmOM9jR6l04GGs4ZfLA2NBZ+ob6lfgqjCTCDqU
DmCuj+wq5GPZKA4Qa3zNWvHQsKtjvQ7K7FBWn7pyleWO7Kzydw4Acf9a4DZV67yl0xbQ1dAr0Au+
DOFwpPsWNZ/Bj5966tc31QkjdADP0IM0gxRdeNBmA5E+Rsgx4M0ldZCC61Amt6B3kF9Vbylk9UUB
NZbuMzFO9iE/ZhLimIBQojX8rrjVMZUttdUAtFanJ6Nd70EjvvdGsFc1w07JoGUxNuBnUO5W5Jrt
pERKF9+mUnFtsSuBjRcdOBUVPpe7hvQ4ixk5PIC/xF+gAutd/yfymKhntKDelF31wsgD9DqTn1N1
DIef+66V5hjfoCMQpGsVrs2V3SR7o9gD0iNxKZkh7llgVFmbxCuGRMakOMWdfl3m6zGrjZcmacLL
F9F/2cXfi+IcKI0xpK17yJiWh5GhUK7T8Kf9tEJygcn8yDh8ZCtjMXCTLJW5Y8ZegcqCl88HjCRH
ZARKyTPQkvP6X//PpXGxxlgak1gxe3t/yk5vcKFrDNOGzec10v0PXkwb92Br36ytzhInSRJMVid1
AuDJg2pUoWfWD5asByzbRM7x1ymd1skCNLVxYuBC9p36uK7f5vSPm0jolHrQrPDQSX+P0m5oYdlt
aUATY4gc+pdBZCzz7y+8cwPchjVmE89Zb5JgNrpDlpH7cjElCQr7xOex+dwEt1XonZolLWCib9xd
vdwO5i5v6f6yo8mMcBfA0prV4DbYqES3orEx9l497noZQZrIioNbBoNVmkB2nfZN44DJlgR6l9+s
k3aclemQW46sBiP6Kls7XPAxZyNelAJ2WFasB2kwt+DZgqIp5DXm/Tr+L3UQ9hn4z7S1yQWhCcIT
+arDpglp0QJaukcbEiyfyC1YehkizvjVPtfh/Ct7ksV0QQYLFOFmW7mIZFhdplkrTNNgjNhyG9Cw
7DOUfubI3hXExw0a/Lm/oHMNNoY3zV2+O9ROhjP0A+JSq91BCb7qf1ZmK7lChN7y2wbPNjt2WpqN
OYKR2yXROGc3PVGiqbclbyiB3i62D6wyQEczSn4exLgA6AqcCjJkGqjBdPRUv3hSQLyIfAtFMy3I
9lPAhFniL/l81OMwwWjvfv56eUMFVQ2cCgyMAsXm4VXK72hajMsAxUj2K2ik4CHXPC2fxl/sO44Q
qLWbECyaslllweuAnUXtLaHG24cHo460mQG4RcLOROHXUIMQehI5kbM3ouzuQ466tcZFmaEhU1LM
sIZWTpTH+8bZ959KqIXrO6vFEGlY4dY5SBN2kSO5qJowjg1Q+vClGzrk9TrGCquMxntih111OzQh
+WWG8d0aJdN1RnfFGLqPso6O0LCJq9+1MUP2bsbdRfO2bNAgQ7Y1uI9WRho/UVJyGhd9/sCBBFAb
pEWYIXPQXTy/uQ2DgIC8hkhrhThgWXdUf7LqP5cFsVl3FsOJSFeB6uSyR2CSaJFRoM+ztPMNfQ1M
5TtxZYo0guitaxiFeJu0VN+1ghdUeVFfyosAkzvXmkIOYBiTXHfv0w8UKzGhDbkW6Mq9a8UC0ZcM
xgATiuJdFdl8VGfgy8vMOymkkKXCAi84M8Z5fW4Zk1IxZbVuJPGTSmFJbxFKvIn2knUJt26zLvbO
2+RvhroOxM1akCWD8jdB73cgf56NYDEOiiUAwTIWo3ML4D2ITZoOEOtt7hf385Jcp4MEBsv2g7tJ
z0xw1xlR4jgD/VqBx9kxGe5SMLbW6UubFGHnXlvVH5f84QqYkALyAM5t8WRMZFFqN+txcKb6q2VB
EEVLwppmf36XnVnh8kS6NmQwKKz0Dg1bm/qoOB36RHaJCL//ZjEsSdl8f6+y5z6pYIYG5lV/qkIE
85N651zVTO/0KCcBFxtkKngmmPI9/u0+dIPStxkMNonVHYZ2qfaO2qfR5ctRbAX4kDd5aN3l4s7g
rlM1pZCLWhU27hLSRTZKLDyjUMT5xwKXMeb2lNKGeYFiWqcKQjwQPwrnapKUNIVmQFH0NsAJY+z/
N99nbIGRQEUTF4Lt+u3y3aVFVKySR4/MCOdrNUDkWZ/g1tFLBtq8G9qf3iwJA8IvslkI52j2nHvp
yvar08zbpumCkcpK9KLcBO2I35vFxU1TWS1vqJoSvDf+vDN2I6C81SHRwdgKNkvpu164JFwHcAIm
kMSj+/uiM/K4qhAIMlqEijnM+64iVfgBV95YYb9i4wHO7PUYJMPG2Tk9eFO2i4ms38f2/l38xOAP
ysssIeDTHX3IqTuMaFuOIExW8/suTvZq/1pZqm/rsoeA8CbFSwBkE8hvXH6UVYXuUuz0UJydrd5f
ExsUgGo4xJ+HToY1klni3AGiCbOZzJCJt8dPSbFf1Fdr2GWm5AYVHh4HtIm4DFAE5MHpJE9URRlh
ZVkOcxZ23WMh04qTmeDOZ9YvXYHXIlI1D3NZeXEoO2/X5TIGFUFZDDfbZincGaWFWs2FN5d4kSYH
zaetPw0ABMyADtY772snL40LPW9jkftE5tRm46xj82YljrrxqQBqvB8PZu76YyG562S76J0fpNSD
TC8U3SBpuaYB1O7DDpwTrS4r8IjNQAUPW4nzxA8TqHOzZFVaICp4V3a/+F58Q70PZYggpv/HCBcU
CkJRb2YZ4psG41M+QpFakxRFxMfntw220E3gcRO7SswaWZWZAZSikOyhN8i+r6Ybms2SJo3IFkho
MG8MzDvow3jPo1rXtykEwwcNSnPVX5WehUoG/bBZho8VfR7QBLHQA+0OkKmer6qBCKJGgA/EPGyn
BVO5tpEJNdddq7St5FoV3ke4G1BpwRAYnrFc6mvrq6POLoSv8wyPZTZaQvbqE1OTb3fyzEq4h+Ds
hE4CHijvXuaqR5JRV3CWVEPrX0bTqULN7ecDeEWTB21SZLw9orMLvqB/7XFnVxuRdseajVvDfCnS
+yE1gxwowPRZk03Aii2ZpomJI/Dg8klQkcSamTct8nvd+uURMDqn7fh50WaM0NQQSDHr58t3rtBJ
YO8fg1zArbJ5KA0PBq3aAMbR8pNEPTjp4f9nhXNFrwLtU0rRFsyhrIgR4tXMokFKryRbC/eZskZV
yNDBLca6ODVxd9M6XhLUyfCBcIF+ONQ6oNkq0LNLejNRWqTcRrwGKiW+skLyXPm+/jn2j70lUZcx
0P+y33Fx9Agj7TriBA/erHzXQDcSKr1T+603tfvLX4iFUT4xwtArXveoBaHUxz0jJqKpRp71BVR3
mnuX4Cz1ZPfHJjAQBvYtE2N76INzTpD2WZWP+DRBRehdq0GHUnf+vNKD5qSOGQN0vFAk4QK5OQyj
MurYsAysSn2zw/DhMny5vAxRSRklTwzhI4sEbTCfBq352KhrgXUg1hU39gNo+AGcBbFvUfha4L3K
IbOiAqhp6RgacUEizuQGzkM56g3tCIx8ETip7yTRAk04INihIx327h2awUwggjWDaSJ5m7NvwrnF
mWEuPGRZ3KbGCsMQHfNN50Ej3wZr9XuQmSfVB/xju0jOPxwV9QaDpRNpdjO6L1BflniH6Jay8NVw
86rwcfS2z7eRKgrE0vUMedHLEnTHHlIf2il+0nc5JhJlTw2Rn5xZ4z6aVVd0GgiUcmmwGkH/3Q7y
UIlMf6z9+dXc6b78YhRgnhCSNivkv9fYLB0Fthssh1F1dHbJgwK9ZSQbvnVVs0EA9422h/rS6UFB
8D2zzH29ye7qPp2xt4r1yBgcHOfFNmVgDKERjCjabIIZEZErRXS2S7yhx/LW9jkzwNFFDpWpSXxe
EAoR1n8b4XMZjB2DMhlGlOS6Iy+KlEdfZoBzw1Wna9fMMDB25oM9r2GZ2ZEkSLGd4A4uFoFQAYYx
NMB4UScAx1YkSGBtB8Z/z6Zv43sLvqfsS7A9y0R0mFddMsZ5HV7tjd3mMDZNT17/BUPGPnF/xJMM
xy3+/L8XxflYQZpUbSym9Ns9T8axMZ5d488LrGf7xuUQisquKAMmVOX+1oLWnbqcSrf352+2IakT
iR6hZ7a4Z1qyWjXxGtjSLb/+zBAM5R640fLGWHx7x+K59XzZLdivv/Ch+Hmh2HbsLpmLMvC0z6Pl
BLVzHffYTpL4+Vr56/py2Z7og2lgEYOcA8ZaQF5zHnAVU3fGtq/KAFp4vmLgqnrVpC0skatvjXBB
waBk6pMJRsz9cBxvmWKA++T6jFI9C1cJwlq0g1tjXHBwqWoPlgZjXYdhGeRJub3eZNYMmZfmaVBx
lVRfPrKHALJ6NugCMT16vofLmAyK4cJL3MHeO+XO68FS9YGaJcBlv41wrjhgwknLcywrY3wu1lXR
SvZNePduLPCzH0k9V6BOrxFVhyB+YBEpidAspiEbZpffhKIYi0QTanqAkLIc+nzXYkvPPdRe4Xnz
k1l8bzvJVxGuh6HywByG3jTAsecGTFK0udfhSVOYkX1VRtDswkgvCCkCb1+BAYc4kmtJmE9sLXKO
4Cg2dSY819664PGr/mk9oFjx2UxC8CrCYn3tSsfSRGdra5PzCy91hjxzYVN/oFF2aPfGo3eLR0/I
MibZ6LzoGmFT7XgaAPtr8y4Ckdnl/0i70t66cWT7iwRIotavkq7u4i2JHcfJFyGJE+37zl//Dt0v
bV2acznxoBsYDAx0XVLFYrHq1DlrO7LwbgOekYRqGZbj0zIdLh8okWtszXBBKY2U0k1r+HqzxJ4S
3yhSjV7hp9qa4EISGz1zhhwm5pP5RAOmi8nCkgFCF5B0Jbv4PRV60Lu97h0Xl6YMKCVnYYuabxfy
YKqSN6/Q37cGuKRFpaTVJhsGjD2bKlkOYBRWPquhHqyH/lDNklydHR/+ptqaYzfLpiS32IM+K2jX
+RSd2mo0vWKIIT+cBwMkbrTvlz1CujgugYmN2YlA8MGOVgc5R0x036f7NlBDnOQfMqiHzP+4yKHP
QBMnFpZmm88F2Pfc4sfl5cgMcIFiGCpQ8epYTedmnlI9d/nPywZE1zpxMRODB6nJAEDnHweM5kVl
QtbBb/sfgxtm6bEyJP4mM8F9/9hFdd4umInq2ZqPpguO+Pn58jL+wzF9XQf32QsLKu4tOOegOGn+
XALF6/cOIEamT3pA5RdE1Wbf2h8lVkVhDrruqLVgusYEqPt897rWtceR3YT54wzS3yJUbsFcEAFP
DupsqC4cnE/JbrwyJP1VYbq5tcsFpV6LHXtI0TME1AfvgT3rGUaH+cm608MBQUnm58Lt3RrkYlIy
dVXTZKxJCQp5gGJAuv7yBF78efTNGcC/4b/QZhV5ztYq55zWCg6bvoBVzVb8aK2OSr4raSGJT8KQ
sTXDOaiRIVuzWT/HuqEhuxnTfX7N1sT0ZmVgKak1zlNLs9QqN4LPuPeMKBrV0x+MiaW4dcL1QL9e
9lBR/EClDs4JHDxmfzgHxZPS1NcWO2hAvVzJbhQZUEYU3EEKygi90ei3+TpMliVNqetYTUEXb4mK
0Og0L4GM86q2GJmSHHPhcjbWuC+lmIOp9h2WMxCITJTxSIN5sv+eAA9EoNAtQ5UO+QsQvOenenao
GTUF4EWT1t5OE4Y8FTd6vPxhWODmL8WtDW4lNG3rvDNhwzbbEDOJ99mSfynHDKXOeVfNzl5X0yG4
bFPseiASBJgVHQlQNZ0vbIyWQUkLZNIMIVjuoIsL6NTJAH62xtXfyVjXhNHx1ZzFzYgbFU0cY4Q5
qKZBxymx61uo581oAjfrYdLzb5eXJ3QOkJUzSB1YrwgXFNtkskjHBunSWL2eCT2Y0SoJFUJv35jg
wiAeJ6jKTSyHngA+zqJvVGsfAHW7i6o2dOggSW+F8W9jjnPENU1yaDbDnNovKFDbOiDdTX0Xa4os
Bsr2jnNHtUlrN3NRP1jJvkAJwcpc7/LXEV8hcHlis1kfAFDOnU8lS2SqOUy4iWfl3ktJ8wQFSk8f
PfUpOTBWE11yUQo30ED/jeAsQ9mXC39JpVgjXbGBNqJTS1qvIDWawjKmHaFbIMCi1MhaO7znlRDX
bjpwkPsEEt71elzIkWb3cfy4mpKWs/jmt8BWBHknwMQId4T7bDDa3kVlHcraq0evNQ9kGMEYAhXw
380BiRoWAHL9a/FNoWlSzXWlgPJEn/vfWhdoAdKcnft9inbQQIWSUXmP7u070LFnVrkvB4fsAV7C
lsZD4Y3jg5Hs3+OPED9E1oaCjMbvpDqXeTG5gPS0OxrqIMVf548pSBSNsNsD7IvB+7qXyvgJz9mr
UX4zR6qtbmdMiMANRuGc3+YiO2Ysyr25WDYWuI1T9CmpgH9iVyTmYHtMbToPMwDo6N+zIL9Ekhgl
DPLAjDASUgKkMeeQzhglkBlAt7GK7qrqQKKjNTytMm0r4Ql7tcIPSbcDQmG6YlVKWT85MVgvTVro
t+BM0vfUHouH3lnbzxIPEW/lv0vjS55g9u1awwKyCFQju+UZRw2ZobnXdunoKe9QS8CMNEAX0EAB
vB1tyfP4OK4EQhsd+nNQGtA+9KD/8Kxizq4rqn+9vDBRVIQmK/Th8A9gpmyzNw/yJh4j1BiQ7zpp
kuwJ8Pq7LIv6/TC5MlIdoSmoCUGPDiuDoNC5qWFGqXIYIPxL0Ahc92Nzs5qSgyxyQDy9QDcG1mwk
bewnbFYz0RxbFxEUVTuIvLSf5woMWW2QyyhvhEuBgh9QONCZeDMVMPWkUzIDaJ8xQaYeh+j9oIAr
SQvFRjAyb5joib2h3KUDpNOpAieYnLvC+B4tX4pZcmCZH/EBAi9WYM91fBAk0+f7lZmLM+kj8D1d
73pFf6OUH0b10LVQWske4jkJ5lkLLzvcy/G8ZJN9w803GrMSCiUavhEoP3agOfMKJTk2mBPp0u+5
e4cGnqe5MWT+ZCmocD83i+X8L88UTP2Y8L8mOsXGbd7eGDK/YHnLpbXxeU1VdjWY2VPgHO+y6cE1
P/UqAeXBlZY+9jJpHOHHA0XiCx+vjmhxvpFl2q1JXGA9+r6D8j2I7/buftjLeMVE2wa8Cvo8UJoV
qJDbbet2OSJfjiiRd8/Dku0t+umyVwjuQibghpk0h6ARyyM8Uk0HDVEeZ9Claz19/dDUksggYGLD
EM/GAud2qhWj75zAQr7ummP5grJoyh34FoM8lBLUspuVcwQLckxM0AGB/M1o2zCr8PNhRqJ0o4VN
WAPFXUMNmBURZHQXgu8DcI/DZvlADK/zYXXtMFvRgvfbrwlgyEaDeYu9JqvbCowwACCm9ZBBQ1X0
7YXkRKuGZzyN7qY580xyGu2Hyz4gehXABAbHoCiCy4iP3qB7mEH+DoqC2U9vCQRpwHKhf40OY9A+
DyDukHMDiF7B4HFBfIUyEnj7eUlW25qdBoQyLIXuH1mFOD5VP2yfVYj1Qaq3wXyM8wqHzfkQ3IIa
lsnlY+aYtDkljIOhGb7aFsApFuZ99CKkyfzx8maKPhj8AcSD4Jd4i9w0ezDV4OGf+XX6ZdA8s/9t
y0DdotVY+FqYjgOpyxtQ45BqbpZOauZja5/jrr5V3G7y6aR/wQNSgkQVxAfwtTNUKHiKADZjy91c
GkWkmlVsYTmlCjA3bnVNRl0kiKawAEUiBwEaBQPu28xGldRpoaJ4dQR0/DAcWHKnSiczRd8FIQHz
7UC5YjiTWwhdirlD+awCC0DmMVHFhT4oavj3H39rhIt1pZalacwouG2dhpM+ANY6+NBG+R/NcBeQ
0/YAzNl4xfcVubaWz9R2b6pU8soVbhgTcbJtB/Q6/LMdHKDOAoFF8ErGoxev+xXMJcnfD8Q59sYG
S/433pXiJZ8ONgijXfBDK/3VmqgQvDC9y19FdF62VriCkdotrlMyJj8yHE0j9SoNUuM2kFuoRVy2
JNoz5MA6e4SBO4dnFjbXvhwLSNb6pvq7nzO/pbdzd/8OGxA0sPF20PEvl+pY1NJ7jbJx+MjdVVDT
SNrBq3IZ9FMYoR3gI/FoQHLwpmyDMt5crz2I2prxhZd53Cs7NHjJXvOT2MtDGZ8Tc1o+Rm/tcb6w
jJYzOm7R+HoMHbQk83T1VqlPTX6Pwvd7vpODcXQCGC7wDNytWmAYKlUrRtBJux0GsX4w4m7Xko3I
vmSC/JoYQBeaNLjigJs492+IKEx5P+GgGh/BCKvucoAISdizrg1otaExRX/P19AvCs3jZScRlahw
P4AzAXBTEGDoXIgYnBXDBSN0PPodmAxSQEzR5AC8NZiVU4x6kTwdEtwUQG+A5Qha5Lgu+MHJMslI
hoos+IXGYQ8h2aBuHMmqBMfrzATnIqWe9tPsgMnFqosHmmNYt6py4i1F+44ZWrxjkRDjPnJBac99
uHimCx3oCvnSRPmVEfU2jTBPgiG3J8l3Eu0ayoho/KJiCYANF5swyaoMGWjTQFPS6QFIPcavsabe
Z8WaXNUrFJPa3hqC0TWWW6ezrVNk2uOHfFyG2yI3nxP0dQ8jjaZPl3+WaKO3v4r96k1c1kjdKMPM
Yoyyq6ev/XCyo19/bwLQckjZIV+3bH4yo1W1jqaAfftzvIC0Vjstk3sck+77ZTMC8VSQXECWEhpE
OgAQvG5TZS/OgrIVqx/1j9bNP6QlIN3w9WNSeNNODTrf+PGOtxuSJVydLxQGeIycb2Ctro47R2sG
zCsaV+p9M+MEOpIbWhSiYQV5NHiHQOzF5zTRQhPMIsHKMBbPgPju+twI8joJZ9vcK0kNUYSGelPc
fa6S6GZQkysFsfXyBr91YAwpIatm2AU26sCF0kZRYiQJSN/aEpfD/G10JAbe+uKZAb7qmFUg7ylj
G2WLdmeSG7Lum/mvk1yYwOP3pX8KBg1uDclQguRiGnFfK1/IUnnRKjlPok3CfDHjfYGnv5mjsNvZ
1Ktaqf1VzY4jMT5nrawC8vb6BKvdxgSXekbLhLKEBhOWWqO3ozXuUZvNIsNMl9GOntsp5MpNZHxo
bGfOLzhYxVAcmGTYFCuvOWPMU9tps5KCncP0WnW3dNB3M59cGlRri//3oSplhHoif8D8L55zLjCw
b0q0WYnKnBvDZB590LtvHTg00jGROJ2gasEW9q8VnhCoXa1Jb12MfDb02QGgLU+fanqb0R/uQD0y
GJC0nlE4e0Kc9C8fqLfZKiyj8c0KwwDu8YFRzxO1BN8J3kPdQXV2jn7rgk++knjk24LZuRXOXcBq
ACxijGNrdyew4/Qa+BsyNXByEL4VP8n7vtpmVVxAbCbSktrBqpasZky7ShJ5K5EEe+Ex2xjhUmPU
7WmZU7jGCl7otZ+8NpbAqGQfh4sUnUWd1OpRzFrpTaxfpQWap66/NrIOktDJUfLRUYNGJYEPerG9
qqw0V+Pz3GTmXWw924YMQSzaLRvtUhfBG01zXmXCNiPFMos+83uQloGQqQrjnaoAVOnNQZpBNTfy
JbURmUX9/FbM415dtaGq/Lp5LvuTVYaXj44oBkIgHdL2ILfCGCvnZMRNxnbRsaIpzzAM4jfWx6L6
Rep9tkhuDNH32VriPM2NE2L1BSZIW3spvKyGikBlOjsC3qy/X5JDGIEdmgTIELklrQVxeq2H/ocK
vRojPWhOEYyD39erN1e1xJgomm+NcauiGYADhYl7MDsOR4JSDD2xRmwvOUSCbjZ6owSTzfBvoKF5
KapxsEG8BCS0b5GpnlF2Xr7GFe7donO162m0Z6iPQOow6Ywq6KDy5KXWkvtVa2PgZs0tMKcudggK
s/4mtTsZF4jISbc/jjvi0QA10ZQsOBbgZjUwZ7HMu8vfVBBENE1D3otqK04fP+ev2ENDlkTH9G5S
lKfWbVPfqaPERzWEnlSlNSQ3isBZz+yxFW+yebTK6kRnWn64OpHbfAQJmxcPkmRUcPZgxELzD9kg
8gGujNe1FDO8Cc52SpPuRznOUN1UxwpUm+N0VaJidRUbVvL58k4KvtWZUS6gNMDNVjOo3vzM/hzT
k1v9fsd/37BVIJlQmnzDQAXt0hY6OED+qjNNDl1j2UE6d7KJG8FdDIIwKFSCGwqdBJ4gPlkghaj0
UeXP9dR4EUl/jTH5WCruo9GqXqzn4WTI4HWiM3hmlDvrq73kel5DTim6ma5xGXcfmO6WAxSLuVeD
5jvLeaTtGZHnA6AIyhPggLCj3NkygNwCnTbqoy3axNAbcPtb07mvdYnDC6ofgNaBXgBCZsjpXZuz
kxZG49oKKEYZxm66a+6SUCu9Ztcfy5+YAwsj2SCl4JmJNeEZy4RA0WFXuXc8aVaUEWLoVwJYxWZh
61OCr7afK3CgUMwogKp7l5wm4rWyNpRgT88sc6e7yd0scirU6Yz1TjOToOlpgEHF4+TKnnqCctb5
Ilmg2QQSbLZtJahWYGZhCRJ/RdoAIBKGcNMMLMjgShp8dAjcYPh6+RgKHrowjCoJsmLA48HcfW44
Ada6nkqX6Sey6XCM9QFP3h4ZLfHsyWB4guMIYwaEpB1cTwDLnRubEwzpxKZZ+bb1s5pPK7iMlsEH
qYNnGT2kRiRJqyA6g4LQxX1gWgDwvDTnNps6K43lZAvYq1dj/qjM843qTnfR3O0le8iAntxTDd0i
jLbr5ouMNbcsB3wsWrygNg3kk7f0D4OVeTM5Jctz3jyMapgtd4wk+bJVwa2ARynGZbGVSMsIdyvQ
HoqTc143ftuX10WthFbXhIaRHqMFKmvjCM3LywaFu4mHEyZ3HLxw+MSZQgljakdUrqCN9NnoDV8v
kt6rdBmxiIDJFUxUaJWidAdha2hennvJMI3mHJeEqWHMO/223807G7Rhym78at+2aNTuyaPqpUF/
iD7PB9mhFyiKMvOsJ4dmo2rxXYBmyVbcG+xEfMwiOKVXfEh8chWfogfy0TiaH/8ZKpsP5rE4OT+J
bxz+vsZ1/hO4INvV6dD3kKnxFyf3kvIGkvKeI+PREAbWzUJ5AcU6MrKuobgc1RNjjVVvmjt6SAKo
SAdqjfGO4lu2V46yAQGRG+koYutIUXHt84PxjmLkGerLSDo1ex+nnWfSfmfFpuR4vCDz+UO5tcMf
SnUsEqCpIGp46r+bP8eTdj8EuI1ZWE0C18cwPhTEUm94RIPX7x/wqYFliKUDEeL1QhYV450vxIfn
3pwZ3VTVlpX5CRLtuKL+uC4emWTlIpkZLulwV6wV2sWZTxKiPaIgMH9SerzjvGpxZZFAlOHoWA7k
M3Avo9nDLs5NYC3KDP+ObcNIPqpr59TdJcFie3QfP4zhHERe5qV38kxAtEbwy2CmA8Au0NdyIS9N
ZsdaXfRNjW9lfaX7lh9fkUP8KyUsFaDgEPOG/X+hM8HuQN6Vtna5O7LR2zZKW3QSLNuvjkZ5Yoyc
FjQWfXtvasf/gkWFOecli5zz1oqdN07BtBzVwDjlh9YvmaT2z7UI/0HcyE6lIN3HF33dWi7VAWi3
r9QG6mKZWn52CrzNnHSWPU5F+4hOwb9HgQtrcUMXLe2RGP9Djv3SrLs1AjaFrATveMAAkvLHGBix
zn007zItVpgOZzx+UqNfS/Z8+ToUZk7IYVAsBUUjsIbcIVipPUyNFTNNXxKWpyxsrugtS0nZhHMr
+0Ai399a46oVjqZEBWW56GQfVP1qre9KmUSBKKNAvRlIKIjbWuiYne8YiA+iuRxx746m6XeJHeRN
DC4721uax0JWJRWVgXWgaIB+wP9Ayp3zOEdNLQt6MRUUB3HL79q9+oE9j8pQPpMm3LuNKfb3Tbga
ezO3Zp29AvXa6+e7KG1AdBm8xx82Vjh/mEHE1ykNolNc4J1S35JDFNBP0289LAO4915iTrYo7mtl
hYWObYLDlBynQPftMN0thwL0TgOABNRvn5OTLuNYEtqEEAeQyOzpxwvdOFWyDloM7dA1O1CQsLOk
XToCwj48H/v0jRHuJuvXSjEtCiOz794BBRq0NzlwoGAO8EGze6p82dESnmQmmwTePEY++KJdvPEP
o2iouY7sbIXrTgvSnRnjLhuD5KBeuVJmE9GrkvUgUM8xGICBu8VcK6a0mpG4m275JeuyQ6pZlZdq
8bNdyPDWwhxva4y7uox0HBpXh97xEBp7Rq8DUO0NgysYnuPRR8CoMOEvG6cVuQnRgL9nykxAv3Ku
qdN8yvIFl0k06wGxhus5vu6kTLKiUgS6o69mOEdB594q0hYnoN9pYVnvxv1wAAw/yD+0H7rca6QK
i7J1cffXAlJULV/71reju8V+KKpdnUje4yLn36yJH6CZzAnP8RYyMal6GrPrQfl0OWywrecP1/a/
zzlfVvWrk2vYMwD2kH1nvruAj60hX7sm3TdR+p4otbXH+Z9axkbbJDk7zDOOVhFU1g1OtG/etpha
H3zahPayl51oyYcyuPTJWGqwLxHkpyvRbxKjfehH89aBI17eTHHgePVAnl2gKww9GiqmJu5PgeFj
FP+zc0yRFVa7PJFCbWXfjq16E6bi1EynLMWq0uxoxb8yi+yiEfF/jPx2kd0vsi3kbrPOSfWsS9AZ
idAWIePixaQP56SV3ZrCTHezhVysgLZTXZQTsGnqKT30ZpCkIZO8YQUvB0qKkV/dyF74/+GzAb2F
HgHQVG8GoM1Z1aIOEZhlblVQ77uD/tDtVuDmlaMuLWCKt/LVHPfd6lHrU7NhAR+Esy0eoCwGm6pv
oBuoQ74Rw4Ufjfdc1Qwq/WeN3PdzomxqER1BFN0eRpQP7LH04uh9xxtz8QyMg+Isf7zrhAL+iUhf
WQf9pO/SHYZE3UB/MO76a2U/+GngBvXu8rET7+erUe50Y+zBHCwLCYKbhw29LqMbMklaLv/BRV5t
sDi9OWvN4DAhLcRJHLVTEy6HPhwDNg2ag5ROFq7E72kQy/7ZRs5DhkbNnVVD6jgD6xP0dGcBUpju
wbjSfK8eK/C/B0z1WzY+zO6rt5fBq1nOR8bJGOicYQi1curDmPdXs+l4q/HV6MsD/AcCNKbvoPd6
+fOJr7hXq9yJ14yUdJ2CbGukB3f8bS2P/9t/n0sLbEMZ4zLDw69OZz8pIDtiS5j32L5c2jcuD7CI
OdHZrOD1hXs7aFEMPtXySBLojrh1tUr2SzBDgpT01Tt4sinHzGoloyg/sPSUHotg+UJsD91TX9nr
B2XAsI8sgxOukBWMdGT6GC7n9rCuR7NoKkR/NE9vYqO/qnRj59Ji8IzCPFz+XkIv3NjidrOMWmWO
GlxkNSp2v8a1sD3kyFOop1UdlLaC4YVi6j/mo2I3ntoaRLK/wrVuSh/c4YM+tUWSEq/DFkmjqTiB
aSlene6qoT5eXqk4qvy7VMLXJDJFBcm5A9cvrjGvdYhPzc65m3HVJTtMq/oSa8KrdWONy/US2+3j
uoff9LviAZl/sFw5D6zYiRLSx/lKShLJnOLNsdjY4y6DyiSVjUlpdCR2q4/BIy/+xN71ig/tPLXx
NLxK2Qx/7njkA31+12KBYUY7GegHXiAZ/PETZl2gmhX9+iP/7BytBIcE6nkH+QkRRjGml/H/9rjN
1cg6T0WPS13XPubFD2L9NbUDDv3mv89tJp72pdakuFlTAho2cuyUztPTh8u7xlz7zRcjqF2hg/Qi
lIG/b245Wg4pLWcYAevQ1ZRo392efDGXdvYu2xE/1TaGuCu7Rt5q5hFc40/lL90lgQXMvLsvdmmo
SBJz4cfZmGN/36wrMvtIBUKi8QEVftRbEoGyx3QlcUO2eXzcMGLbBbcYmt5VkMbPfeT6w1qHl3dO
mPNvVsKC12YlNbUgaEPxhXojQy6XO7+Ssvo2t5bpqaTsPNepf1+2KP1W3P3cLugfjjl6iGZz04C2
EfMNjP9yyU4FpOJAQJ0GmkwAQvbBuPvG7qG9lyesAmN8LiMMTH+9vCjxt3IZkhqZKrCf59tIlsVK
SwcOUevf1nH9PqydP6/x42Ur7GO8OU4gimXwNYLSDmclN/KZYvwFs5DDddp+T7B7Yx/t60ILLhsS
LmdjiAsOSe/MS2PjJVizAosaP7r2etLa7MtlMy8t3UsL4o6tsdo1agJMkvnECJWWA923R+OACvG7
AgRAmSqDsBCwN5x/IBqpim2AmBY3Y36r7+gh3rfX7L7IUTuVWRNvH0RNMBSCp6fDbZ9u0aIDEoJR
yJ7a5bToH1vt8+Wtk5ngdg7o53ZWFgSHLncOSpEc8zi6onknyyiEdzw61X+WwkU6jKpaqFyiKd/v
hvpuGH1GljccjPvFvVc+MlZAUwJula2M/X0TkVDMaTPqYMCrn62jbeSd51i/9SmT5NjiMLRZGRf5
1Ck1+7bNc59o10YC3A/zP+PZtRBs95HHNMFlWa+4WrqxyYW+sXXA37nA39k1lX8q8Z7tfiggy4Fa
lTcVKJnOdykeYlQ23SperYlKLWbHwLTE915i2uu2UsPyEGhhCx7RynOCCW3NNWhiYB3wxpCtVhit
Nia5mEuG2o2UGCZR7a886C8FaV6jieuovtlKU1+h22yscVl+h0A60AaOqtioQ9thFkTH6h7je15i
htTXA+OQ7GQpsGSJ/KhBMzYY6lJGPNT64b7W4EH28KCN+efaNmXNTWH2+7pAnitTp73hZAweA7yK
esMo0qOg+JE9GiHDquxqEFoFsY+5SCmhrrCVtm3Hc8Gmaht1nlii/4eZoQ8HdEtqlCpktTPhRb3p
/HPxZgHSiiYm8pECHBGZp2YNqDG1qJJw3Ylvno0dLsoQLXWosqBPBwKFMFcMLx8/1dlVunSgRcTx
cJ8Suwgc+vNy2BZXYjCSBFQDQAYAOJ5HN6VB77NnL7T+9xKkhy719F2PJwyQ6IXX4H1/KoP1i2xA
V3g4XkBxlgp+jZfosImpdpq5IGvHE7Qu9wneKso1aULJyljy8eYuZ9RLGOwhxH3T5Bqh2V5U4KiZ
yx3jVgEPBab1UYEMy3BUPVlNS+goLq5zkI4zYUHujs1j/KkycaG7kBVJ5m8N/Xh5QcI9c1n/HbOH
4O3n+vtVZShWoaJmVlsORJKt3WSoT/ZU7P83M1xORxyFtEuPzDFaMZjtpqex7/c2JpT+3owBhOIL
3k1HXfrc70hcm2oCPLSvLRnix1WlVp6d/v3sLRhMMZptQXrIhgtwp7fq2ymha137YLsFI9FDbTwT
GYWGMBoxKVntBXH9RktyoKVS1ASO1g1740SC+OQ8jHno7uug+CW7xEReAFwwZh4ArmKa2ef7lmvl
UgFQ1aJ4dJ1jQHIk1w1o1C5/HJEvb41wN2XUuVOcOxW2jbiP2L+Piy0jEpOZ4L5/peMh2RozMvrS
vjXp8kGNZa0W0WXI1KYYyAeUICr38cuk6qgZYxWrdiTjbp2PYzR4GMK+vFmiL7I1w/6+iWVpUi6r
oq5AEYI8IYsearAflZkkmsmMsLVujDRJXfdljMPvZEOQaa6PStf13ETHy2sRpmXbxXDu5ZgjoauO
l7e6zx7INePGNwLnzvGygwqEtCxfkS2LczSzT5wuJmjaaNpvc/INKFl1Y3B5TTI34DzNVhOS9Sbc
QGnulBWT98TyJvMLdZ8v2xF59GbreLgwpNkR/wva+E0z9R4IZO3AwOS7JG4KS6pbM1x8rnF3NvqA
CzvPgGJV/fwq3Sk7qzuVx+IApsvd5VVJdu/l52wcbyq0fo5z7F4DxXFw/loBmaO9Q9BFJ5NMQl3m
fnxeELVZ0fcd3FwbPfYAgkaWb9uh4bGXcR2CykdWbxKuD4M/hHE1At/JeYdeqqUzd7ghdO1U2h/K
Fi+D+ftYy0Zxhd7xaocv11pL3KZKRFu/W7ufmjllnlbEEk9nh5PPeMyNDc41tFov6ESxlrwHc6Kt
eRnA42vxCVw7UyNJWMX7ZpggEmMaiPz4TUvdhWp9i2ykujLW77keQ+X8Q9TUkjWJ9w1EOEjkMBTC
e8SYTQDNaRgmGLLI9dSKGtd5VMeyuCfeulcz7Gds3BwCrEs1VFiOmXgDTpXimdfFT82Ld4R6FvrW
HWSmtBs5e5l4H18Nc7dHSWdaJIWCV1QfPSXEeDTK2PUSbX2oyHK4fJaF0Rb8b3/2kv2WzSJro5lo
wXgynNVMsNL1hur1uMtAvSpJIARid6As25ji7xFXHbRxhitO4RCsj1BlhXZRSH8MhxaSOKip3SF9
eSrDOCCy0qo4iIAnkA3bWbbBw/wtxYgnMrrgqzktIaPMjQIdIJUxoLsXAYD95V0VeujGHHfq1Ekz
4zrHY1QbHuIVwwWJNObLTHBvCzWxVrWICXDge8XY6b7hg4t/8ZIgVtDvgYDwFFR7mdSA+KYBog0T
IS6msXhUm6HHNcOzAlS073+zMhsblZgwq4X+XRq+KxXYWONSAbt3qKovQH2Tarw17fpuKWLTW+04
vPy5/sOygP0GLy9hz8/zU6DOemrVJU7cEDZHfRef9KMFlc5/hiHeUz5Akg5iDAwSAfvLXS92nkT6
qOEcaAr5Vi3mXWZK2+XsB78J+682+KvF7rXEUNAr9u17QPVyYGLjnYtKmm1D8iJH2VD21BUOLG1W
xXcXtKZbKAZNGXyjOi7X5XcVdNtJWF3pX8cG43QYAfXae7LLw2yfXEubJ8JPCEIqzOaDTxB3EBdd
omZxO62M0KMJ1d8QWz0NXvtUHgesNvoke3GJDp+lM+JUTNSBYI473xNgx71CejwjGvAENyZEqXQZ
+oY5N/8Jtza4Ax6TfKTmoud+AQTM0fLrb9GeSYmgROmvTyjDMLLvZj99dgNNcvWJLoWtae44uIlm
RCnF8khen3oygQN5hCK5FUiOHStPXFoi2+bN5ZOP+tzUUQxhdUgBFtBwwlTbjjU7ZBmrcEE4b9AH
wPwPHv7nhlIHtZG8d9AY7yGtmjSepaI3v8hKWMJrBszRmKQ3CczxccSihllAmJkdAoYz7n16hYnZ
qwUic4Btt957AuTWHreBq96gIIA2GCCk87OVuoCpYJpL1RpJYVfo75t1cRlJBCoPpSOwUxnOLsvj
A20luSMLem9cYWOBy0NWRan6nAnRApGLsvF06JAR6FKaTtlCuChRq3au0hhTqmPb3k0GeVwHWd9d
WPvZfhTu1lKgOuA6OpyguAa+0e/3E4T/8mOGl5hstF9YIt7a4u4SaqyYj42RaCygJKHo1IwTegk6
5NeuYnI/GCDDgf6z9Q7O7ReK9D+Ozj9sE3spi2FGqUad7IdlddGpsQZ/dRpJo02I+2LVU0zuYVAS
NGvnJ1dxIUegdCvg5vdMfWtoAqa8hacMQY5TQFDEDToie0+Lbk8LcwkEJElgwNU5o5OrjHmqoY1h
VnfRHnLhGJWEFIadwCaI59H8knVjhX65sci5v5HoIGdYWOlLy0O8oT6VRvOeoL4xwbm+3rcz1Y0J
zZd4OQzTL8u8XitZCU/skAYKnmAWAns1X/KOnH6OEsJaXNovKJgss4ka6weir0HWhq4JTZj6Q+3K
8jd2376JHhur3IW1Zu5YqAa4sqtr1qOPjm0wotU07OXNH/Yl3pgyQUSpGoA9QU703CHXKEmLamYR
xLwq6alriBcvIWqjEicUXlkbO5wP2rmlpmqJkAtSPEgpLu2TYVhQulP9y5ewzA7neaPTjlRPsXWZ
/ns0g3jtvFqRXB9iG+CAsgwIsCKzON+zrG1BzNFiLalrfy06Ovpxmt8l8yTxA7EdgNFAEQNhBV72
QFvzygEZIx6zyJkSAgk76pv5j8sbxn7sGwewGBgVEA2AaThf09x+XfsZRgYUdZPuro++xfPJqXdK
8w74G3brX0ucqy16PVguRZ0N8pAeQDWe4XyeC5l+unDTNlbY3zdJWD2hmdMquK6oEmrqT2o/9es7
oGjbhXA+Vrv6MAwdYAxmPnkRLAFiffmjiNP/zSo4F4vK0UXDHqswO5RAl+CfEuiinurjemRvjsv2
hPEaWH9oyKGZhIvpfNOKEpB/YzDB3BOvsVcPKmifDXV32ch/WBRKXJCpQ4mGb4iVowbGsbHL/eZp
COpbKED6k1eBW3xXBnIBSLFj/7H2ZlhYmbvWsSY0LeyS+OqYgj7nd6+4fqfeWIYE2SJ2uldb3P6N
SzPmcwLXzlNAYfNsoUE2Kd+A8LEkmyj+Uq+W9PMvhdH9KVPBpeZn5TcTQHitk2Su4nwP+JB/vhIY
n88ttCbYtdYKVYrIND50aX1csvHabppw6lCG0dYgSiYkztA/o/PnuJXJMAsXiGwM/4DOEQWuc/MT
ECXJzPqZo3OVm58WW3J4hXAApojzxwD3rQajmB3oP4EssMJML0tpEwgYoQv0UgZ1UCdZ8cqWwu+F
LrIxy324uUztYR3x4SJKykOqpvVtW4H+aEpsXeIjQlMOU70HaBqjUNwW1uuUDcOM1Cirtdlb9fF6
AXpRy4ms9CMyhMwI1HSAA0Czk/19E2v7NjOzpYOrtEl6i74apBnrLgTs7x03B2bYwefH1EpQ8Ty3
YyxGpyU2StfaVH0B3upOs8Aj6LI25OUQJXK+rSHureNOlr3U6JX4qV5e5416tUTvadluTXBPHHNK
wJSdOuhug5Qwiu+1kXox/WQnkvxY+NQAbBWkGsj80f3hDHVFjfK3gcZjcrTo8R94CCqCJmr9VbVj
sCV53i/KJiElg6o00OcunjjnH2rNaI1msY6zZUDRIe33gN5lXhnpB1rWUoItdmT41MW2Mc2CiWvV
Bg7m3FraZe5goUTgT3FQQvOFcXKeqArItlcftRv1IKuTCW8wG/J7YFQgjG6Uc/h8AcovVqaXqiBK
0yi853tlwWt4BS/28Et2LQu3c2OOSzSy/yPtupbkxpHtFzGCnsQrXZn2rXbSC0NqSfTe8+vvQWt3
xELhFlaafdiZiInoLICJRCLz5DkD4sVcoghZh8t9nEduucoHeVqu7cwU5M3CpTGfTsmiTKo6uEtu
7X89EkfH+AKIG1VaTQJRgfX/sQemToIyCfIBZm1jok3znHXQA1ocjaAVSqsk1Tt0qOgMMQzuLh9t
oUFmgTmKJaWiJeiZ/CRvdbC+5gRt//Sx9Kc92Veirh43NoLg7r/rY0IJuOW0TKN5aFzKTmVCRWAI
d0n85/KuFJn+2wxzymM0AVYtw4lTIJ8TjtcD+T5nkEa7jbKnyxsoWBBhbpXGTMpkXhEbW/NxVp5V
+X4dPl82QX8se6Ax6AN5G1womONlDrRdTy10LeSKslcdGozw/hK3ESmScV/1WzvMMU7AbV7DFmg9
mvtQfjYxlNnVoAFvoCvc3Gvh9Yx0cRatjuuBW7OMyzdkrJRWw/IosT4V7ba9ldaIQdggftjzPtfW
GOPu/dxZatghj4pxtQxJfZtGxaHKIsHVzK0RQ/cEsRC0u3hBMnnNSOKqHDJIU2mfzF22T462Z15b
X0DtAaB66moCL+Smb1t7THpatyUpohhF9jGQEfKtfXVUriK/d6QvDaTLYh9vf1G9nQsi3xplHHNY
ojaNRgTij5xx9iQHOWPu4eZx6uI/zXPgCcW9c77PbLaXcdVeqadhATO9q91Ryjw6ejcE1fUvxqi/
yee2y2QcdI6VfhoSLLMpfkiGPyevdne4fMS5zwsbChOogULQET3X00u7Jys4Djv0gVZ7Zx+1vYRP
ZxW7FW/ARXxh0198FlE21pgPF7Z6UYxl2qCDoQQ6PlnotXv6/++zO3mKr+6Hq1kQxejfPLcJYSvw
z5hQ9mZORDMaFgFasnElEz3X5s3Kj5f3kL+o3waYLVR1UAgqUNV2lUJ28uxpJjhnmSergm/FXQg0
KmwQvkDTiB1tJSSOjDAe0DcjQ/xoDyC6a5Uo3V9eDb0Iz7ZrY4V5j+nYLnPBnJDbzmmQhLdkfrGW
b6r0heTv6KIIMny+/0GrFoBcEwBTVkpPm6Nc0+cJaCg06ayrFA3/HNgr+boI/oby0d6YYo6TNZC4
ryeacUzPIZmdrj/Eo8DZ+AFiY4SJ80ZpJlpvYj3Nor0WUnpPcWu2Ed+kreoWdf1Trou9SfKvshV7
fTE/kEkS4VE4dw2UXwE/RVUH6kksN0uikmqZJMBRNP3d0J5pTXwS3DMiE8xBNpK0rfJqwctsRLPd
7ucjNH92WUhEaSLXELgIkVWhSyOzvfB4gcT2QJIcUzuS4vWHbkd8Km4bu/RKW/a2vzxEwnRYZJWJ
GaAal4ZUKnOQA75IRAoqKzCzRbCH1BWYk0YZPf5ZGhM3Mr2Q1miEkVpOH5tkDJIidSM9wJCLY/ai
Vhd3SZT+AqSOKEuxXPxmsazdPGOobHwzj7qr7c3JmT5nlUMeFLd1Mi+/sb6XIiARJ2aBwBKxF0EW
mkxneiBVOI7RWkHenag3/QraSqMQFPt4L+uPwQ6ICIGOnpxpMMp204Y2QTbwSXYpfUPmA0f+zdjV
t62jXy1XoncndyvBCfxfg4x3NGhNpmuEmScq9qbR0pyEfF+E0OBbgc4ynVbBk4wJxEPRpm2Eq8WV
8ADMfkaPFINFM6vuXb+LHzWwcoseZZybDDv52ySzsC5cki4ujQYEqnd29S2rnpbsiyUL6dupZ595
/sYO4/mVBRbEVK1R5/PrCFlqGuReii5o7liLP3wH6tv/40vtZGFMuEq6lESlgkyqDClO1XDD5lpd
4ff1VQNwNrQO/uJeA4cfaqYG5mYohwG2YFOLazJSqr1s0zZ9e9DpXKWXPRn/U5WHe8Y2psipqXTs
1Hxe4f9m/ROkVZIkEhzkXWqoIWFUC16I3hd7SQ9qNqLClyLHvkba5lc7jB4EoBZGs1pMJcl7UpxY
Y+7poZ3z0YxgrX+r9iOUz4DgQUV43qvfldDvbcABDVSEpafLPsKLI1A8U9B3RVGT4Mud7qPV2HaB
NhLkqtd9fYD8slu4RgdJGQzlU7Qe8CliXiLOUYBADqSvTKBHgQdg8gWoecaVKSFA4inTR1BYpAxP
kl9MDm656GlFSiw65bzn04lNxjeJOid6EdKgvJugZEAc8oFDsA9a52i/UAjG8X+JL7zXqQW4OCB0
OjQDz0J1WA2l3o0FtvilPMhfaZmfuMmhQG0LviR+cHBi6Ik9JqD1A0h9egNIAdl409djCD7hWlRH
4Bw/2MDpwKIozSp7/JSiTNIKuznEYAlVfkSNIKcUGGArPaFi5YrWwMC6Qkwm9+vR+otohTXYUD7R
QTiNzuOp69tdUfU1aARdovl0oIzSV0bAdO7soIaE9uWDxsl7oMpqIEPFlBzmJJnoH696WE821rOM
z0P3LMchRvi9WH1RbO+yJb6nb0zRrd1EYcXI5wr9Z1w0P7VA/2q81q/lz/lxhXfbQf6A/C4wPhff
LlvlOt3GKBNHZoi69XKL2w08XM6gBnl5b1iCdI7rExsbTIws8mUoshw2MF/u5tVR6kQIEf5Xwngp
PhHCEsuhGlfNkKohti6rrur+Uyi/ZOvr1LwvicC9ufGe6uH91xJzSIscT6YiaXM3scEJ0K0Oxkgg
MasDSumWjxYYi1saeXeXvxI9lkwOQrWB/7HKeCFGZ/VMG2A1PVCkebGbj2rQ70SPTu6tgvwNWBvM
0UJeiAkPAHtZVhwhy18e9GNeO9bVvA8DaFO9q5h8Rik/viGCJzwnjaMp439NsuMIMxTWNYXg0w12
B2nW2yIePLO5W0tB75br6KhoQ5WDJnPsZKhVlGUkZ9jCMSrQO9trJcbGa4ERTj0Ci/lthLmsLGg/
dmPc1e6gBWbXBz2FoK73UnKbpa/dOAuCE/+K2thjvte4hkmlFlhU9mLvsqt1j1FB0GrVt6oDOSNP
VOPjHmSIFoAdDQ1bwIpOI1STdQpZBqTccYGuIOjt7KUV7CDvM6myjrTWQmJzNi1cN81iFKVauwqp
H0ZT2VdNi/G95vXygeKVcvC+/G2H+VLdbER1E2tIk67B1u5D5+ZI2/cgdPSaP4d8nZhidi1ZFhAi
pHjMVt23ZN5PyZe8fb68HJ7fqZAoNwxTo41uGh83V8ei5WuVWhBRLlMwllLeQSl5qqT1OsJOyuPY
e+YyipyP5w0U9Up5yRRckMybr0g0YMJa5CtTuocMAhTSMXIDxaJPquIZRxmwnPBWBA7lTU4BCPHb
KBN/NexmviQz2i8oqnha5chgvnJVd/xEM2AM/EBdvHUUw1EDYED+BolxYp4JxBEUXjN0rxtXyRGt
VNVZyMGsBdGeFxK3a2QSgbzumkQBfTzuyqdo+LbMEAjpr9v0b/xys5X0KG6cRk10M1JCrMXsLTeb
H+z+prCFNVPemwE4AgiEgUADYz6M9xOjw9xPCeYjyqFDn0YoCYeu+jRU+EQ5+qeGiDyH/kX2stxY
ZFlecnmFPHwHi1p63YBEY87zALoMTq8+WGXtjMuuUoQ4aZFR5jCs5rCaeojI3xgYUaFv6PRbLzsL
NBcPlDmevscGSIMYh+QnuRcFZr7H/LPJBnMqYjItS6Tg3raa8nU0pauyk/aYi8NNl4pkO7gR2kIq
jINPldSZyIkstWsrKQcMfYivW2K/NGV0o2Tm4XJIoyHr7CtuzDB+0+atla5N1rj9qCZ3qxW2941S
aWC4Aw2pWYT1lW4WohFhfnghMtCMChVAY98WUQ2WUzVEBTd70RRHT/dUCWm5qXbElZ6j+9VyLcPJ
7n9NwwlxDdw1b6wzW5sv0jBl1HofaJGf39eHGG2nH7GnPEhoPDkyhkMjV0Yd+fJec/M+aCzIClYN
GhAW5Q8wDqZO4hKNUYBl7lBEa17rVan8KuznYMgyy4nD+jkCgbSjr3ECUbP8de66b2kXvtpm9SOv
oUsn+E28zQAlKlWDxD+gd3kanog9NtWUwwEoTfbqZf4MultKvYyZr6C7Lm9VEN2K2aR5t9rWLHOU
8sg282UFAC4k2nuhaffD1Atcm+tlWxvMLWJqPSRIZNycDVix231HGdVxhxV+GpieNa7OgKJRUWGu
GoUNMESJHI13hKGxCcguwSvaZtOFcQobs9dM4CRj1Zllr2sbjJKKasJ0p9gTvLXCeHORZz1SV3BD
0W6ZASWx0RmPCqpTdEmxwBr/s/1eEhMuQhCwDnqHznosyU9jKx3rVXcEHkk97v9fEDTRTz1Siaa2
G0bYWCNf/WkEmT/uMVI0K1CclPcgVL9s7/KSMPt7ai4fyBS3I9B+SXVlh7HT/s3bXwP+DZclVSpk
5RchIFDnA6Uoq9XYhW5H0OrzwZYkQcuZW5Hd2qEL3SQagI0PU2OFDRwhAZkjxSF00D5VMG8uJu3j
ho3NopisZuzMtG/p2Vpmo3W1qrbdJlTmnarfmMaVXXavl7+ScHVMdSNMFWUhVQON4UOyrz+hUYqh
c7Izg8wDgZcgZ+O++LBh0FrFOCMmtOnyN3sZDd0EOnMkNy3EEE3cDnEAakyPMrG2O+J1gm/HjRQb
c8wZlqYVQgE0sRhiiB6OgQnGllBEBigywpxdK1yTIVlgpLFrR9MqPFaMvWwJlkL/ytnp/b0UFtms
k0EpRtqcBecCAIPZbggoX7oIICZYDEv6Go3DSrqMDszFXtWPDsAVVf/jss99dAkvrYW5pIAHlyUt
+U9Sjelyb/4m30uP0bXUOfNRBiERnTEHiPtm/V7upCdN8y7/Ar7Xb3aTucLyNqmNRYPXN5DjpL8g
DvQDrUqBtCIQeT33TG+MMQEEBL6GXVq0LJXEOzNFAd58mWXDz4x91wpOGDfqagb0aHEzYuqRibpV
n8h5lgBSopagphz7tA0ic/5yeft4+bq2McJ8v9JWQrS38VpYRm/42cx7ab1ZGv/fGWE+0ZrLc1KN
MNJrGAGTPBnauvG8n4eHy3b4MWmzGubzFESSpKRDOiG1QxLM89hctXMZ75AChU7W6vauRSvcVToV
T6JG9iMkWPuiNEC+YBjTrgQqX+SevFfndoPpKd2EScscJgzQouRc/Iyg+Q6smI24rOCae9Dx6hTz
cwg3gbkGhtkawAyGRoFyN/xsAf2IvXcFunIfFNnT/i9GXfA4+u2mzD3QGsNoaxmOhBKVD0mj+/bQ
CvyH7tFZkNmYYGK/auMFJq8GwFU16FPq3kVb+ksXSSIWQtFhYMJ/HCV1ocUEgt6k1Bw1zI9jbBJn
qjCCSdLDZWcVHG+2ONAPnRrJIfZNHb/Gw1fh3CWP/GP7Yc54X1OpaLuFdnH8fHSsN/3lF9YT1Hq3
6Ut2GN4rQE2hLIs5cd/ciXQC+JtpQ4fVggolEDSnjq8mfVuOCuAedX1jDUcZtaN6FtdYuGaAwQS9
FXCKZxQji9JlnY6pTLePxodWbo59bS3OauhXVbLmgkSY23TRdMjLyHisALDOnOZygmSuQk/z5Fro
vCRosYNj/4GgsR+p0EwiUBZqb0RNF67/b6wyJ7pLF6muBoppKeJgqu8zGSy6zctlfxQZYc7xMkyS
Js+YQ+mbpynNnAyDUEkqQjbxo9NmLcxZXqYuHVLA01wVF40N7HPmxxDWsq1DEntygCkNT7R93JO2
Mcl4Iri6MfwONS9QcQIQPw/OICKN4zvhP27BnuVqmmY8xxCgSug6OMOQPWkT+SaFi1fUkSAt4KYg
GCv8oE3BwBDjgskS95D6izEpZNq9iydVcRfGU+RMU6J5KKTi4dmq0/6yc3AXuDHKeKDaZknTWU3j
ElQVo7R3ouEp124MUW+M7x4mhJtB1oJivsGkClXcQ99tpaX81gHT+T7/BJYHN79NbylFkhiyyPWN
jT363zfXczTNbUYstESabL8qz8Mo6DjzE+SNAeZzxZnU65MO7Hb3oT0Tu+teqrxp1+0itGp9OnSl
OsgCbvUr9bq4k76vtSBo8ZdITMrWgW7Wxy/cLFGC+mu5gKjLRb+ih05R6o2DLRpj40YPzDX+1wiT
R1pLo5JikjDR2zdO2foGJqIhFnnZC7lG4PiUAkQ2bBbSMaZIktUU6DC02RtfKdA/TW1tcfXKmP9m
0zammOR7sFbJyu0JrwrlEHe3C/l8eSncAwWAGwgLaOmL7W9bIZHkhHRIC7PMa/t9W973pu2ofzFF
S+GdaHhoKkjU2AIbqrhT35CidTurDya5CPpSf7cT0ZwmNyhtzDBRfR5ayNIN4FSdux4lw8Z4z9J1
dOZo/RRb6w4iJ4I3ND9QgEyNDnhjepcF1y3jKk3NgpsYY5Py5C1+CSyk5K4P+br/NewnrE3Tb86m
oVDipXMfwA1ivus0VpTdaBep3uPeL68io/SM9jqvouATxELngDQPNtmNArAzz+NBZWBR1WvaI2bC
YbPEmqlKIOnQF78tD91yHw2RwNV5rqjDCLDGUDjB4/Z0WdJcmCi5o86sxOGVnFc+0YGjM9v2bmhW
weUlsMVelKANKiLIDKMeYMk3Svq11LSbJJf2xTQJYgX91Wcf6/eq2OzXCBVjsnOkM8YCfqD4QVm/
aWoEke2HYcp9Pb9phrc/P9I61asiAOoBL85E+iXGoIQWDYB72rNXLw2091bXXG/BryL4YryIvrXE
3MZ6qyuN1sAREXBBg6rNz2EVe5dXw/W8zWoYZx8HjObUNmxk5pul70l4v4poTrmlG1rxBZADKE5M
d596Hlouow3VYoCJrteAjoVZvrKjrYb/hQyRt2lbY/S/b65BEAiUYW/CGKSDPoEg5JNcNQKf4+3Z
1gTjAUUKGklthQkZ3YzVip10VN2oFSD3ebF2a4X5+kYMvsx0hhUplmO/tnoIYRWtGRhjcd0M0zUx
kLlfdgYavtnDhBikIeqhGgUwzOneGXGhhXEJ1+6MgESDM3+nLTk7cxRl30t/kWsCu6TgCOEgoa97
agz8g+Pcl3Puoo/vADZt35mRJ3XB5SXxItHWinpqJWoWW63KCaeVmIGZg7MsfdNT2Z9MU7B5PK/Y
WmK8fG6UeV4WWOqKH1q3wxSTo5q7f7caxrlRgjWnMseeTcX3KO+cWoYoSDQDKXfZDu8QbdfCOII9
RFYzp1jLvL6myoNSPV7++6K9YnxbaiNdnmb8fRREnWm8znPiLqKaHHcRFJ6J6w6PeTb3itNalxMF
m6VDy8IeX2NRNvQBPz87L78tsFBCK2/nZExgYQwmX3LqCo1jiMNQhGbhgsYWw0sv0q7w5G+ity63
QgFBMnRkwICqAOly6tdlG0Z1ZhYF3hvxfQKO2XGv7Ik/u7Yj/YSiOtAf1tNffLSNSeajTaENfowe
PYCuuFJMXy6uh07g31y/QJKCHBat4rMG4bJaamKPIxozOWYKKpANJgrGLAVJucgKdZzNFWGrfaPF
K8LcaH2T9EOWPOd/g0BGuvrPQpjPExejqpYKjaQYgpLyB6lZBOGGG9g2FpivkYGABmoqsBDrq9do
IC/5ppqdM4hSU+4pwrg84JfgjwNNz+lmjYvdgPAdR3VpOkdVerdPesFSeCZsTJZAS0cDoQILeTeW
nMRTh+zXWK/KpXQA9hRY4G3W1gLzxTUznsxIA626XIHhJX/JtcXTy9YJDf/yGeGeSyi6Yz4GAjfa
2YNPUhapsAjqALRdunq5F0HoxDEP6234ib5Xpn1ruIsgnPKX949RNg4N2tiaq63kGMh5g3DxnHhL
PjiR9RdNpM3aWOK1eC5UI5WiFpO6ib8siHZj/V21LccqOwEql+sSYN8DKgoForP37IKcIe8stDMg
7GT7rZS1z5NVKILXpcgK85zVJKlX41YCudCc+XqbH6zaFGQ5IhPMq6vIoiTPShSe+lx6XZbwM5TB
vcs+xwtnAFH9Z68UFiUCsIU0DhM+S1M3kCrA88+ZrNWrIhGdGy8j3RpiMrZynKu+Iyomr3TZk9b8
q6KWjhnmN4Tg+rOMf7ku9TTydHojjXNmoGdpXkn24EzGd3sRDXJ8yI6xdzgeJpqGGVuKL6SL3lwG
k6VHoZwBYp4e1OP8NuRA965e7HY/sl0YKLveVzGPUDy1zi0kW69SqO6ILnNe2o3gh9FBG4xhKPie
/gRzXDSloITx43Sl4m0EzQtI7h4blAvJ6KZCJTauT27sMVdHuq6FWRYaRf3N7xCyw+QsBZF0oJlQ
g/hKTAzC9dCNQWaPVYC27TKnUwNjd6tG/c4AVdNkZX/jMBszzHGe7QTqJJOOsR8To875rTrkvpV/
u3zauFNT26/FnGgzaUtjGrB75Zuh+0N1pbzJfgZA/+gC+jOk113r6RSV4FWvl00LtvGDKWjjqqmS
S4ksAXQPHUuPrGjBStkxKkrBZSlwj49Jho0ZoIvUcZoRFYs8BW1sFA2HPopFYAGRFeZ0Z1M4TKjZ
4ImBf/GaTO9ca24FHiH6WGzpQVeT0cjNGHVRXwlKT9kP0P3UHNOjsuyyV6AsTyHhefIXBbCNk3zg
Xzd7SCVkcNLxqVpL/VGaj2MWH4pZ9y29Df6dUzDBAwo/UmXTUluxVjcQVA2McH4sJtElwy3ibFfE
BA2pzqlyMsqHkPv1qsmTzTvD+tYYnZelj2R9yIbjuHy1yF1TPlxeIa/Et7XMRI9wGeRSbvEN27H5
LPWjV2QSaAizCnNHQJa6aVr5SZvs57gSFHr42ZyOYRpkMTK6KsybnoCCoowabG6zaq9xcEA/874f
FrdqB8eYlDdVSfdKXPly7ZfSF011pUmUHHMPPTo6UATVNRRKmEt3ipWpWgr8hBJr9LQ4d6QVs/ll
JgkWKzLEHMilsdo4U+GyoVE7aX8zzpAsET38ecBvGwPdUFY1bJtqDZ/edegLS32toiEyucnXCcRi
eSD5XVB+0NoAXw0BosNl9+Gsy6bVfPDngGIMI7ynFnOzx4D+QpCBGXkw5a+RGXuxPv/57p1YYXZv
rtDlXC28YUISPYT6+DD39rGbagHqmPo6k63Y9FWBh7+JpojFnIVuhddjwgLwyLCsbS8c8vow2h1x
USWQU3dCgyFz5M78fnkPOcGaQJENc4boyQHmwRx+kOD1KBhC11KaAf8s7BtZmXaXTdA/wazsxAS7
sgi6OeMEE9G6ZgdF069TaRmu11SWnUItCv+yOe6KCIZKFJmAHps92Q2xmgk0NoWbNd8T9UVbBMvh
xUtgzH4boD9gcwPo8aQbbTyCJAFFIRnVoeSIUsOBivCI29scH8cwBX2fU3FdsFWfGptLozWLbkY1
aPbHvnAA7VMSESqGt2V0BMeAKwGtyI6qWPMS1X2NFS0SVEh0M/lcVIMuePjx9s3GvlHiHzA/nHHi
DNNcLaSFh+fX3Ut4TI7aY+srbnZfgQEhFnwlzpJOjDF+TSK5X8qeFjfqF2MMLOvtspdxvgveFrJG
0LgE+Stb4w6ztEGjntYdbDlI0EScFuV2SL9etsKbLQX5NBS0TEzTYIyaOTuyVpdVpCOXUqFGqhtB
r++nHKrxzTUkl71hee/ywOp2siiH4xmmjVl0LjGDSOftTv2uycKsnnvUOfVRBdazwtiZ3f7UJ/OR
9L2rKcNhVdFVl8ug7xGBUegR5Kq8qIEuHC21YHhcZ4+x3rajJKkWVm5Gw7FU5z6wU8VCZU//lJJG
pJrE+Z4ElxYI4GgwPNOeKi0DlaMkxAvYSu4yE0OfK9D+ixpc/qCcByHikqLhfxgZPiuIkaQlVa4n
BWQBjFdDUzxSSIGGyShQtM6ODNaErq72l23ylqYoGKtVcLYRQRgfIm2plZkFreycHNoF0LriVhIC
d+ktyAb5rRHmhZbGeh43UQYq/QDz6m61s1owGUAD3IuP+qPxdHlJnNNNPpYCUXgMKbPemWtmCIY0
1Mhb8nXIdiuaqP/OABM+7CGc5MaGgUm5seTPUyJoAfKCIYIGTUCpsifYhU7PV4/xuZl0dQF+N+ud
KlnrXnNNdXD+lyEtXjsD1TSZxivo8J2RMchzlVV23sNaFhQgEvKpxfVWBgiS0lQvXum3L78mEUXz
pLxPpeEqVoGRgXiNzqRPkpVE2rxAfjwuzFdzWe+aLPUvfyy6V6zvbXMYJlZpqHlIzYDVLbtJPcrK
1aQ5RXXXixhveHYM2uW2UJA9h+JA5acvUZHFLuqTm+lXa3YTG29m+zAUf54MQlAN2EBFRfUcU/in
3mFo01Aa3QLwUtlnTiynTpPkx2FSb5fWODQFETxqebUyGITOH8r0UHNjk3fMqYbjYq6Fm7wg7QzI
HeW7QvEo0D3KETJijJC+rPsXGRJAalAFyd1fiQ2e/Ajm0Jl1ktdjiB/R1V3kSH3nSB0JSsAW7Nh6
IKTzzRGCsYnuJj1Imypjby4ijjueu0KtADcBUnD9jHcxbboSQweAjaXSl3wO7EHIkMa3YAAOBEZ8
FcTcp982gp6vrsvI6Oq3UnVuFh9AQj9xwXRQO7cUPft3SwL/BcUcYEVMaLZCW09XEwbjSTuG4NZq
YgFGksdkTYAT/8cEs6aqzGSztGGiD5/zcQ7S6d6wcm9JgxBMi3m10/rPcvIXx35jlJUfzJUqUhAm
0I8FV2tvR3em/XNK5eeoj33xjcCbtCVIhShyjD652MFm6BpqlWrAO1PIJw+OTVbVH/XUvs9CCGdX
UlzXTpy2y30dTabbRlH5ZKUWQKNGNQWxYbf3BPKWgKmm8UM5SWUJ7fr8Pc+z/JBOS/jHDRDkjeiP
K7phYt6SPdCSbk0aKWbwB5VBN16ZhqBjdJ5UoG6Cx74CNAn6EGz5LesWEyTcQHIaZbfT2+SHNktH
UonY3s8Pi41VIAWFHijSbBZNXEKtxPxAE1v5c01uNVHVgrcMBRULE89Fg3KznR5G0lAFlH6FuDaJ
UAo6dsD0Dn/uqDbueRM/HzzMtO91aqQFZq8B5T/wPo3qD+kAkHnkGuPijyich39+d5xaY6Noka/t
tMKaNl6ly8uQf107h0CYXIj+ojWy03v31BKTw6z6pAxSCRAWZbU2IaLa984agThwdTHFfGVGziIa
ZOacQthUKdYMZMO4rdi63TKM6loO1CblaunQ4ShujNUzLAfGQZGoOlXpTK+Y579fhbMPdO/OVqxZ
ULPRQG8JcOLpl5SVEDfohPmi9S69Hnw6t015C4lPntMX/Z3ObofCHjDPR1XgpUG/jkLsGfwbrYEo
HEE77E6VucMovFfoy/20BpeTKJ4VYGnonKKBaUU2vBlZWkllpuDyXe+ktHGs9RhVgqDE2z4NWQYi
B9gmsYmn29eNZaQtVYhSWvbDlnw7qr3ZfMM/BNk7fy2/7dCosqnQ9MMAMIumFu5cgTkIhdvBsLy2
UgVmaHBgvWG7HOZcL+PcobuHLSv1yGnId2X4adtfi/pY9ddjqzu6LnjJfXyESxaZs51ZS1GtERZG
S0+0wkrVhL3iIXmmjT7wI9KCSuvkD8Rr9vGX7gqNkCB8jL+Ixmg59QGkpRqBS6Iwdf48z5sFKEwD
v0T6NKOniqFdT7m1dvHVsm8Eq+Z5zdYU8zXtMIvnVIapqX4x8ysp7ZxS22kirdyP0MFu7tYO8znr
YZ7CzoQd+cF6x9E+Si6wzbs2d2KIzAJ2+nT5xHHXBWQMlJMxYnc2HozNTXHDwl6bLSkISK8g1Htt
jGTXdNPLvzPFPMKmGMBQtdQKdxiA8SglZwi/yubPVREpV/FOnqkjNiI/grIZW64cjSiEqjwMNf23
moo+FaFjjKI3JdcKhAAAnYdU6NnIoDaHE5QHDBwDWd3H5eRXimQ5xqD+MXgfTr6xw2TO9ZzpUmbA
TmVUL8DhOGvf78AyKAiLvCQHMRFMZFBZh4wZ43irBmUIUphIZOPoGoiFw5qKyls8E2gxQeAIHQbN
Zr+LvCQZkWcg/JJ1l0m7XNQ7P38ao+eDgR5wnSsY72EfrErW4dFs01nRLD8iLvjGvLiaGkLFsShf
K3X6dNmhOf07XCC4r0CtpHGmR1K5bUhYgFHXGBy5vCUo9ILDQnnNdpm906D+RlDVKEDTLPI9zqkF
jxDUUMGOp2FQgPlY5bjEdtGF8Al1F2O6MpWu2+mzIr0LFkiPJBONwNNCKeSxTgNVotM7TE2qBWiz
vHT7FOq7dRCCD28gjq1ACQu6aYGoYM6pSOHzAaWCJymVDGEbUFIhFXValSVKAMC6AnOa7NS71aWK
KJHwTcq1BmpQtGhQRT9/P6Q16EDKqS6hsRTu1gOd/Gk82ynuMUvniYg0hNaYK0SNIE2VdLDWv/1a
m3lYPvetM2Irl30uCRIDvj20OT7EAoF3ZTqTlrQkWje1kFO6ocrJlDh8CqoDRe9iOta97CqcaEhH
MGRkpTaUIlhyn87Qk9woK3y4eAhsoAS7+DpTni8b4eQ6ePjaQCVDCA5INOahlEU2Zs9GrCiv7vTy
Ue6/K4BBg68wWTOnM95CEa2mwCALiVlldVEzpQHnnvaiu3Jy32v3kRQ7koGysg0oaSQiDxBZZD7a
UBBjIRMsxkn7kGW1Aza6oEtix5Ige611j0lrXFemJqj1icwyd/PaZZIM0YPS1Xe/lPy0nR7IQvZz
ToRGCZg2N1CIRWmLiSd9Hy76asJMk2M7pX2JytbQBLE13iiJIN3g+z/0ejCPhmQAV8Jp8EoLoEm7
DC5ZXq/XZVDsZEQSaM/hbA9XQiJP+mHYUIn3xD/WmNPdG8ZAVHoAlmPyqPrREaiDr5S2VhIqygtX
xmwj6ewsTkJESeXO3qFEeqN70s0v/fr/gSWfQrDZlWl4+KFsT3VN2cwgJmnZL2qHvwyy5gJMkJQW
B0yhziDIsXkxZGuI3nqbF1NZ94u86DCULAYGdn7m8ewkolFWThJCaLoLiW+NTr8zr+dqSo2usnHA
8uTrPHwl0Z/nUSCzQt4MEmja7GAOcB5TQFiJKN/0plckL+pSCkIt7xBtLTBntVyzPCQ2PE3Oo6CI
FieuvoNUWGv2Eko5lyMuB+Fmo1tOibpRYwNCidmu1DRGRR2wXdHXGbzthd+GTowqS+yBbUEK5NZb
VMgzUG4wUZJz/qVQ0QOsRjMxwK+h0nLqDkVlD13XxsCRGtdp9lobgoLxubvh74P1U8dgrI0CJbM0
1E5XZQ5ByDjpT9a6olybO8hQBdcwzwow5gDUAAdyXq3ppjypazqivUS57BgrRPlSvEd6W0TnxzeE
zjHa9BSrz4S7speyEpU/jLXjQ5Xm5I+kcQzMUf+xR1BChd92mM8izVHRkBJ2shzvf1LBHSLfuh0L
B/X21qFy6YA82n75LgteQueOf2qZ7sAmPqx615J4huVpDL0hBt+5jPGk5rEEy0NovV9eJ31WnUa9
U2NsMJJJYhk9jKn1SykVTkTA5ZZUXh5OXt4HRARQ4nm7gbcR2GAQmgCEOV0cRuKUxVDgjVF9b0ax
M4+CYvn5m+Gjugz8joGJNdxUpwYqNSnrDgQcrobOv42BoVhP8FJ6TbRQ4PJcSziylMUB0EJWfscG
yy0ZVHAS9eR5Lh7r+m6t3o1W8IH4VhCS0GOg9y6znqIaZ6MIwfGhdQ928T2UAQaxMcb8dtkPOEUm
7BsNfdQOSDKZCaV4nIpBKvBheozcKAGC3zG8Lg6Knz6IkPrcI7wxxdwdWjSmaCNBUtmS8m91ODyi
KumWkS24ooRLYm6QdCyMqKmxJH0HQifc6Jmr7arDeiPu+4mWxLi1ns1Er0Pwm+fhUQuDaoV28+7y
F+KeVGQnlATDBhKTOanNlMvNvIAXLl1+ZK3tNPrXsDwqwy7SfPPPdSDhDRtjzKVRz5VtVwTccHbz
jhHFVrQYbhjY/H262E2My0uSmE2MOrtchk6JckxWC77+eaqPFeChRpFV4IVmMU1EUtQap6nCx7eP
VGi69a0jtD/3l78KJ0k9tcPcE2kel3ibAtH9f6Rd2XIbObL9ooqofXmtlaQoarEkS3qpkO127fte
X38P1DOtIoQh2rovPRHjCCWBSiQSmSfPIUTpEkbVkDJA50MI2iDyeXhIpg+gTkYqB8iN6JehsBap
Lg0o/bSViMCG4mxbHob+Dqmg3UmzHQoVJ8gxL6MPi/TTsOgH1ax0C+V92XpKo+G7mB0l65CZh7H0
L28lyycI9M6Ad6PS+F6G2vjELIJ2uFwq1GirJNBiX0dL+7IFRpoHyQO0BUmdERAtmnB9KgVZXFJQ
2q6SnbxVp/FbjmKI+ct4rZ8IlYK6q9w64BXVGdVumJU1VE+RT+i49s69XVuKJNGttnDU18Er7oeg
32Fy4p6gO3KPrx3I3MiNOSpS9KEuKMKAwwUggmeMuotW+Fc2krwDFei1AVlFhdambFQ9C1ESVDEm
hwnN7Co5FI4OKYknopk5+GRKU9jjfXDZMCvO4qb9xy4VZ8sxQaFSh91uNq9avXmIB9NHa5cTa8kO
0VkRCBxAqoUKLo4ZdRkqi7Ius4h5wyX+DvxBrnv9iNn68ffl1TBw/HCMjR3qJuwgZjrpA7QcCEm6
7qS+eSveWqfRGSBULO7k1Mm+XzbJ9A0oZeoalLgAWKACb9HobYThQwCDx9jVWtONeS9DRrmYLOrD
BJWxxKALEOIVFFpWaS/oHKtOlL43rRSQbmOyPnKW/l/oZjNd48OsTn2ztRHNtq7BcZSJL5Eh2uAe
8nqerCTTiAo2fVJiByCS8j89TbtES0CgWFcvY//dmAYbo11fcfKNEepK6eZID1PCMdRrkhcCGIWN
rKFK8QVP2FihgpLSL4KRaREetF1ud8oVWtUcC+y4tzFBBaK6j2ZJFnAHj35xRQQ2UJ69Rs8PnCgI
D4nPqz0zj+3GHpW1hFjC0CRh5YizJ5dutgJmOe++0r2EhxsKEDlow6BsQNnJwzVKWsK7R+bhQLB9
Va7QGJydd0xpYKUer0bAXBgwZRaKEwrR0Du/QCS9CdtVh8FGEd0GwLy2xQR++aIuKsf3mPmMvjFF
BYhY0EYhHmDKvFZ/I2m+slBOj379O8AqO1ZARRqcuCBFkOmxIkkqZEFcEGhHNAs0zBYSzo/yR/lb
BxW2BvnZyI3+fBYMXw8c7CLRtUE9hN5MrYnzWUZuK8WPghWE0eBY+f/XCLWNZdWZdaLDiAZS4RT6
J70BDRQeh9L7PfvpotqshYq1ELpfQIuLWKvZ8UPyG8ojFY4ZOlj7/HvnkwRjPIzeepLuCgzNoP3i
hG+XwwjzkOMmwfAASmdIB6iQuJjKaowLHKZ8lg8A2f9YIfUx/DQCxZO/86vCrAtsa44KjrI2R2VW
gjtR1UIfH3k/YZT+8pJYQZ6UDtDxxDQ7wKnnpy2V0qU3BLChQSYtao9t9s3kURCxdw0JIdCv6GzK
tIhDrWRDOIuYDA7/6jyi3pu75r6NcEHK/hxkPo+PjxFB0AI00IzA+J6ovf+eTXKdNH04DD3sZWHn
4KLE+NFrBXldjLv88eah/ocUHpV0RCsatjUkemHEbQ5yw3YvjKdsAWMQ52nHetif2aAOF1I20ACI
sFEVkZ1VEzgtazvPArG+FgW3FI5lc19lB2PcX14bw/fO7FKnrY2kZe1RX3KUerI74Ulqqq/sHt4n
iPHo5HyixRs7AFWksUA5xMjs2XiVdDfvfl1eBdkdKmbIwA9gDFbXMIfz6cAORqKnEmwkKbRDrTel
PZrTTpEeyEmKYh4Im7lpG3PUgW2UslSyroLnGaqLC9U1h+TPS9xnK6JSmV7AMK9ITIjvB3aavtXJ
7vKmkTN/adOoVCYPw1pZCnx6aTkt8vUQZSjLnkTQkwkxD0DCgHhj4mazZVQAqnF5NDMgAo45vsq6
PYe6KyB5Dpegw3yPMNtpiqniiePdjLB3ZpU6VTOygqyfscQm/jZKD6lm6wPH9Xi7SB2gaJIyNRph
Qoy/5wNE1rrGHkO/tK4KnXcvcZZD0/mERalIo4xNtMJsL6e6o6xXbXgrTYuTQr5AU8E7ie6SCUBr
l0WuLrR2UurftVL5JtSLf9l9eD+GeujVqtHOa42FR9bVAA55ZbZbLiM/zwj1KLdWPVYJssRR2kM1
3FtA0wm89gvzHvlwTfreikM8gDLiJGN5LceKLanPRX1jaUlwecOYUQOInHf4KkSIqawisyC1lWoN
7IxXPcZ9Y457MPdq8/epqKQpuTSmBv5+KI92mEFKVKq9seb1y9nLQDkd0DYg9BTyMzbXrjEVsSVm
iEy90duFVh0bUXm8vFPMM4Uy539NUJEpBn3UYgjQ65qV+3r93qBfVRGtvXw4pEX2FT82AVtCOxHS
kHRq1CmzqvcmjKXWazfeJWOQKbw7kOliEPsFTBO5l25Qn2YGwsawrLZ1QNy5E9C2kVrjfhLiJ3HW
flzeO54p6vPU4iTUykA407TUVpvSrozSsbrSbrgUSczPtFkV9ZmWWFZMI4Kpsj/oxjEhpKeR5Or1
Xh5/XV4V07c3pshP2ThdOVbAuMgLqJfH1l/ba6W7LZLxS57w8ZXo2wId5WXt4AmhGQVmOzut3u4z
Zf1KQrRZC3VjJD0S5UIgcaDZt/o+Vv2e1+vgbJdJFY4yca3DtkZKPET+Wj1J1yYPdsS+0D9WQWvu
NmZSrlNYAw8MYj5Fje1ET4JhumpjX8ITrbxKw/tK4h0kBp0+8oiNWepC6COpLSsini3egRI7foCe
3xVmOJyftjzYOqDWIkBCiWw372i5iIvg4e0sFcRFKCgv1UIeG1AI65b8ONanTpM5zwFmjN2skooX
k570pIiAmY0wPM11d9LNP2c+xACxhrluAIOIxC/lhWEvp4s6SLWjl0/96pf98FQZq901ISfNZO3Y
xtCnImandFGTibWTz7+NZQV+/Fo1Q/dyfGC1QbbL0alspA1lMTNLHYnCt/6ld2dXdZrX6M50UVkq
MBkd2uNj/SjfXzbL+k6kJQc2D7RfAK04D0u5pWTZlILUccTrXew6Z+CBnljhfGuBjrGG1HSJDAuC
rtstmjma4Bfq0xx33uWlMA2BZR7jfhiPMugNHIoK8ZW8nQep80ygsMc3s71JJR6JGKtMIKNYhWYV
mEihbEt9qQna7eFSo+H3t5pq7o5akPUBKTWSAuokecaf8xPC1zcmqaBRobgSahqChjyqbjnWdtEf
5PCpGi03m3klYqa/b4xREWJQevAoNGBdjAsoHye1W2iml8gL52nDuny3a6JDRAEwEVIohIj5MR9C
L0x9bfF1VbFHhfMWZZU0z/aPcvM+K+W8XvGU1jMbD2yCXCQa5zrYO+zkIXJSCJhAgvcL96SEvhja
LgD9GXRJemrGsrdIejECkl9em+aNED5ddnq2M25sUFf+Ms2lUIagEIMsgNfvlV12Xe8IJhO4dT8P
BA6JDTNebMxRQTcdY0XMJATdXu78KKqPSVVyzjHTBKpvGDFE9gVp3fOQ1AlFvzQr2LpEvTqFEcb+
eUw8PAvUnilz1El1pyA7l+XkygAC2UukavzK19+sg9oqzJwDgNcmrSN34eClujy5YFjUA4AIBPey
FzBP7IcpOlsSjQilltlElcAQ70Yh92W1PK1zyPn4bGfb2KEin1noURH2oKFUA+15TcBtvwK/o70C
e6cdNPQPM17JnvOpTCrwKaWRdA24VRxlCFbRsGeVB5JkX7zAFssWhrlB0EFdUOmsjJJeQ44KmDvx
MWyb1C+nztxVqEDcFwsQjeGQRsfWmLpAA/zQNQXIY8R9b/hDpPR+WEvmbSzV5t0wrqutTCtPoJD1
E1E9xVMVeQ6YgOhAIs2x2qgxmPKy39FJ8cnQL2CB65XgteBwbY7WoXXSO+Xlslex2k5nZqlzMk1i
mFsZzEpaZ2fGYRJVtzPBAj+erPhmFPednNi68lSvAeDbnDDAUP8Dx9hm0dT5MZsY0caAdXO2STm+
2BFl1AkTR6UduuWue+k9IdB3saeUzq7ExC7nVMkM59v+AhpnI6l93Fq46h21SG1MKNvL+KOHwkJe
PpjiS2d6qfpzFU91p9nheCyFyY5rr1MO7XRcO/hqGDpy+6LnIyQ0HsxRs/sOqf2fMxGc7dN7YX7z
slSbRJhFCftkqD9QYWoakDh+KYnbnBEqJlttB4xxAxjQNPwAgB0V6mstP4gr72XJ2HGZ4Pz/exYp
jwvHDnruOfi08uw1LvbJwHEqZs6x+fuUT5VZ3YDkMm2d0jro4h14LrvkVptC1xp4lz/5U3RxerMU
WihIXQVRKaHZ7rRrRTJEFM9sImLcpJW/RC9DcVyF/eUDy9k9WjGoarN8JpJSjqT+iiS+hgHv71PB
uNNrtZVy8AMP0ngNfsarrKt5AZ+Zxb8TrgFMjtE/Kho3SgdxaQNraCYkg4In9Kclus/j0b28V6zg
BlcjzG5/G6JcWu2tUV46DSy9PsI8RtRUVwsIfQIZm+E5A9vvPoxRfi0rWrOKOfwOQweOJN+l+XPe
3efFoQIQ+vLC2LnAhynKxadBGDD5D8rtRRh3g6C4vZFfidxHMec7fSKfGfE2KgkN8NIVN3n4NsRP
8dCdwp5zYjnLoXkGpbiTxHaGnRUgx7H1ukK4GQ1eYkM89/Nh/WfTaOicAd0rSYiwafFedESvc8K9
ct+9QwEFV3i4/IV4W0e9r6oCIk4CoaOdkv5Yy2C3H1NfVJ5Mg/dU5W0eOdDbq6FbBUyZwlIyPA7Z
PrW+x1VweTEME9s7UqRMyDEc2yKpSSTvKjCPLMvVKmr2ZSOMHTszQn7EZh1RB9TyUMFIBjawqgej
UrEAZnsympwTFniWyL9vLGFwsFSnCZYGIQoi8zmc8dZWs6BsHy8viewL5XHbJb2Hp40h4Bgjc0lg
qNGgwY6uUDL5ly2wOvJnJig/G4XRMpYSJkRd3011YhetYlcKprZ74JVeBLwXClx7UpVAqIinXsf2
CxUzVIjiIFShNlIX1sFYWhTNmuKvOL/Jhhg9Zh5LIc8IFcOjNQt1pYKRqrydQb0hxbYp3l/eRrYN
4J9VPA+gpkD+ffOhinIMjTXDixflYnsoj3J+J4Ie5rIRmXFB4Ft9WKG2CwiRvDYHrGRsh92g3fXj
0yxeaaDWQZldzveESaBXbkL1R6eFV1px1QjoekMLWHWM1enLgzJ5LSgtLFsQ7s320KdCYFoArlir
PeUr55Twfi217/FsScIawrNCsQRdum/JO7GK/XzeNx1n8IrcjPQ5AcuKjIFGE6K6dHNLzs1qHhUM
ZhZKA717YRR0r0zVxB9C/UfYg3y2HnNptS1ZyDiDyWTPP5mGRDaqUGAhABbu/MtXQBMOZg7TVq+3
NogIJVtO1iGAVh00x62KByhkhQQLBARopIEY4BNxcx5B62aKB8w7JkoRrLLwI0czjMN0yEhLVVEG
FAdwQtBt01AgASUXkHmDF41MW5d+FpBp6zb4wjjRmRkq4dEyCRP51oQxYVC9uWLfN44kyPGNlWe8
ciUrk4P8oqqQsVp0Jt9JgzYnVC5XfW1FLKn7HQadjemBEyQ/3OqhPPDJBt6lgCivAC0iNs7Ci+8z
8U9fFlaMmZ/SaTEKoQi7NRMBfH8yUbmf9Neo/FYZKaaIgzzdq8MPvRxsIT102clU7/PoVZYLl/AP
gvrSKab5Wm0OI1B5VWSHCCr12PiV/qaGz7K208ZvqsZ5IUifPj/YinTA8VHuR5sQo8LnPp3MZSyG
ulQ62UJE3USnugfSWASH17qDhu+uc1M5UG/+rYTl5woSsW+Qqjl+BYa6qexURZmknTM82MEL6KlO
fYOib2FXzw3u9FPlT7uZB1r4fA0Sk5iew/+AswTf7HzJ1pKUopjLoDXADHmNWfxwZwWEiYLfW/sU
MWADPDayhGsC8EEaiNHIE5F8QrvaSF9BQ2e3cm+Djt2Orb8u3xfMfQQHKzBpiBOYkKbu9mGY0rAW
dEIfEq12tosOuqvdrb8lpycMG49/rFhEVraxR2LX5oz1UdoNiQp7hYhhWwvD8cPOSnlvl8+FLmIG
O4cBMdIM+0Sjk0tZLWQWmffXfDMgnHpk2lu1hccB0jNt0HzXvV+X9/LTBX9uk5aBE8c8n+YCNiML
iQoKHet+KszWBf5Y43RFP7P3UbaoAmo5LEsmR3CQAuqW+9JtHiW73xOmLc0r38S9/HNxRzKlJjkW
543z6XZ5N62bMumXfr7NiiQVy8owS0dX9NWbUiEJBPmPlU+JEdxdOAKEspImB4osXeibNsT3M2Y3
jzRvBjGRNih4Fyh/rNkGW4RzCYtBq+AT24EQqbLZykLpKM1NiHcuBo7ksLI1XouFtXHg6gNviIrG
xycidnBr9F2URZXTiKFC8C+534SN5V72ws9wBLIcUKHhTMPOJw2CtU9HkF1A6GUVRhequ/G4+IkS
mOGb3u1rY6/Lj7r4xjFKwsTZZQajOGsiRvx0BC36e8WdkBhJmGAY5LlKnDm2yShI4qxO9ivubHUX
feMVVT+ljpRFKtHN63mMsg4WF/W70L4kYLEZ1tSz5NiuoVlxeX2MT4f2LGQDIHMD0i8a4pHUU5kq
MY52rvxO0teBN3LHCB2AkMHRJRO4K7Roz6PiJBfQ+lXhGuWa+lAePqCJLuQlxzVYq8CtAV1u3B4Y
a6fubFEbVBQn6srpJOVk9MWNyoV3sRayNUGla3q3gs0X8QEPqdRuu/2Uv6Uih/KdcTmC4O1jGdQ9
nK1KaHTICh1VeknW3u7DawUIUIj/cB5TzMVg+AG8HSCDwgzE+VdZQ8Fc5hT71QjD3rSOVTb6qvnr
smsxjWDqESVKSUFYIP++uRBrqwihWtYDNDGM47UR68lBMPMFBNB1/QUvhnABcTGcUWRt56YiaC8D
vV+B9SK6w9xDw9NHYPmXCtoHoGjQpcZT5/zvG1mloskD2Hy2jFdh0wWDzOu/y/gTVJzBpO2HCfIT
NrtlgjNWzAqYmA5mkO0aB0PsxwyN98zlS8bw1kN9mlZLQfRXthW+xbU2CLbBnVZi5SlgS8bcME4j
bjsaElRGaWhCtwvrcdo9EuaDBu13AWICygEZ9El0EdFcXg72+aFDxqOgIoAoALcGb9z5LnZtWBt5
PiB2Hsw7wyf9P9XO30Q3+xc8f6ynwpk1Krh12RqqfQZroeGoh/KY3AORBJZV8mTsXiZfOegYZlIg
2BB7fz7B/z4JBp5jjKFZBHJ6vlQokahKTIwTjI38NATjTgnSk+LkBxC8cA4Y6yzjXYD6Dk4X/kMd
gLkRrbaKJwSMInO17nuntd7A4z743M8kS7LILY9sBTIU1H6O4zJXRoElKd8M1av3zZsCZoLQDW7F
58TRggkJrgmuHrA2Jj6vtsD22I11ckI3J3DsJ8iyiLA++3h94r0HSb1T8Zg5yV4I5gB1OuAOfd57
k7WzZN4INPUoOWCHz60ObZGq6oidlQrLnTr5NK7Q1DW4fGvkC9HxBcJrmKZCOAb9C/UF9U4E8DVa
CLHEe1XjNbyVb3twAVe36g483MmPy9Gfla0BB4/rDDQWwHPSAiwT2EClXILBdN/uiXeCNt1dvT4w
9hxLrGtTIxrVCrwHID3q2lymUVoTDTjUyQmD6TCBdJuosJtu49a79ff74d//ORkmnJXIQCCHF0lK
T50/FcNBSgZQjCMHxYnQtKwB6Y5FOOt4NnPOH+s1e2aNSj/gHKbVhSKZSSYTp5knnNRby+ncbl/d
RH7G+XqsC0I3MNGFuAL+YTrr1bVYgbw4kqg5moO8S/d1x3ttMR1ka4PKc6G9nEBjAzaIR6LP54Az
/UBesCanQMpejImpMQtjhJ+eJ7UpqEWWwJA0XQlJY0vl22UPZBpAcksI/IG2pZPoaqzqBBybSD97
5Zgk7QFeY1828RmfR9xtY4OKTlM7lIIYwoYFNm3BxpjgfSPYYLns3L+dbtpVP4zEvWyWtzI6ahj5
IFagNnagZmeDnuQ0JsnLZROsFz9SBCAZkbdhepWut2otuOTnEDYmh9QzAM160X+FtS3e/kweQH6D
OlR6jQRFzWzpF8c2462FYVaQokI9D2BVuvIF7Xl5FSUC7AX0ZA8aSqfdQblH3iunyV+98UmG5HPu
SIrNzZBYgR+FHNCy4mkJMi4qfhRVtuQF8IGAWP6Wh8GNwrtwTDluwzRimqAug1oUyrFUaJSTLKpD
vPmhvrYfjW+G4NXWb84ekhuKvllQ/1chV4NSw6fhz6bQrEhWsYcTQD7v5cP13rib3MqNPd7bmPxe
2hY2S8aeoYiI4jx1W0JlTjG7GF3oqbG7PgrGpvDNOHbCRRrtSR58vDiwlSnHUVj7uLVLnT65lM3U
ymF3FR4ycFcb6oNizcHlnWQbwZ0Jh0SmQTtjltdRZWgJGTlddkXRBNpsOHLBC4ccMzRLzKwsbVXE
KcDZ/aFdOls2QRop/jEbCOIVsCl4+4OjGgU1KnIU6WxNFtgVHQuqoYkie5gkcTU959QLWQEKpSe8
NPAuA1EG5RAQra073cKHMeVDYzzmPNwDK7cAPBmPGCwE1CnUKUUFbRDXDnfHMi7XUpbfxhWQykPj
Wp3o//nnx17hDUum1ADuPfdtsYEYXLSCe0GxgipBHujNCecmZKYRWxtkOzc57lKgkpUriLUkjZAd
4z1R0k7rwbRTu3zlMZsw32Nbe8QXN/aMEe91maxp/A9TkOAML1qgQxxssKe7yxvI6mMg1SQUUuA+
Iko659amtstaKTVISpYAsESY83K7RwwH8m9/2RYrEOFL4bZCQo33EOUXRVmAOE+EuFG6j3Y1eNqk
oNnnB54Z5rUPtio8ad/Lqyq1JNQ0BCOtLFzAz9Hb6wypNTt2dRdK0AvIqtDJ8Hkh9jO7E07u1iQV
6/AK06yOmOw842eCyavYRY/mGqS/e5LcTjvtK7WPrUXK82vgvTtphEXzevUN1AksDzIXgeaQGgHv
Kcv8cpsdpY5AkkymMie4rtI9bvybJMj2up/5Kac1zt1GyvXrhDR4m/dtHAq3szsn/gZ+fjRdo1to
rkDFjbcymbE0SA7pwGCgQK6b9G0/oAqTZCoiuxqgOu4ASH8n3EhuhUqIiBMI7nBnvSJnQsR8JfDo
HVyIbPLoiW74A2AKziFhBOft76EBnhH07YzWwu/R0cnsb4SJt8eMq+zMAHU6BiG0+rKFgeTJbJHA
QZHgEag0H3gd3dcOpZe5ecDFjLGiGspaioSiuYVHJ825beqLOQg6iDzUO/VA/NV0pSC8iZx/oybB
XOPGGPVMGovEgqIPjGXibs6fu/TVTLivC3LCqLzqbEVUOAMIymjzHDP4+dG6mY+Qq74FkN1dHd0v
vvHJo1k5/5k96jmrp2Od1AvsqXfioUWbL/U79NhjR7oqAhVDntqhPUHFGBkkxydZl8SZaXKINldS
Xk0q+G9hmsiDgUTBbq5Df/FBM3TFY69hxQDSxIeUNUbPwRBJxQBpVKY8a2DLfCTL1FEdDCF5aBfP
WiAE/XUe8B7ujHwFA34atEdQcsfUJ3UilLHWxlEE0UHcp17V5/sOJdhRSI5KHd1fvgJZjrk1Rd0T
SRVHxqS+k0NMbpKi5FmkDvTJvctmWEEE5LHkaS2i4003vGsjlKuMcBHUxuquS/M8ytPLZROsW1bf
2KAb3PKsDJViYSlr5LYJHBGB8rvp5r+7yi5BeolvBUqvlWeWnCr61JEWMNQyVIYCY5os8tjo6IaM
fn8keruzi37+QTktvuTJuwj/JVq/vEon8fBLZqmI0ldGB33Rd7PmYQhItdoK8gM3+WMFle3yqKBS
TblWSBXsdJ56MA8YKAxAB2OAZpaIPi+7VnO+8h03G0qFlVWJm9Zc4CuQXrjT/MJLfcvTAulVvRk9
YjIOet5H5O0m+fdNPGmiScxRmCMfsd5LP6FX5yOgQfAd/RsoujwMfr0b3Hgn76wX7RdnwRzj7zW2
jXGxXkW1I3QGvZ+ciOIgYVGLfYVILJIZoMzRb1DEcBHtrr6SKOJhBzgZnkYG9IeoWGPWkSbG6/tu
A3BMFo1a3q1y6tzsQXYr3Bu8IQF2QN2YpGJOVBtSB4pnAD7v5MPq1n5yR9Avum0t9jtgyeeaJD7z
+bR8rJJKTjOICRcLlFvxfTHriyM67xOvCP4radeD+yzX7SS164B3fzAj7Ga1VKoqTSJmqFOYzscg
Xu+FbGeOTxwPYoVX6KSDiICIYiAjO3dfDE3XqzBjRzvvbx0iqA57CUKC7otXudO6vPlY5gUMPjI8
ntAThogUFRbkRJ3TdAFoVzwku/pbBTQFmDyPuh8feFPNrA1EBwJ4GwK1wWV1vjhzbDWpnbGBBvyj
KR/V+VvCE85jb+CHDTqaLgrOQAQbRfgt7u7FL/SeIU3x8fep7ap1JU66EB9oXU79chT/eNRXQSVt
8/epmDnPLTjsR/z+evXT+SYvOWkCq+ZwZoDyMAwIylAZ/o+H9bfSDnWgU/5EmqPiTj/xMqD/4V//
bBj96jCHRhtWBQuCbtg7hXrjSiA2Jxpl3B4GCXF0cEBpVdIBn4R00vvaN/HXrBa5VDP4MlHfIfyV
g786Cobl+RUHpi9vTFHBYAQxcN7mMBVNRym8EqRgHXm06e+19kvroQ5MJK9hvpD1tG57RHLspG64
T/0Zr8afZGHmVfw67bg3CQnbl8xSZ0gsW1mqivdtrPfDHXERpbCzY/JAdDXN2L8c9JhHdrOV1JEy
RqGWlRTmLCHy5PpZ+nORS3KoNhaoQxXFo9oiGcGjbX4ThgRsy1c6ejWXl8HCH5xZoU6WlrZilJF1
tK7kF7tyPx6zq3mnPqxX6kvtTe4CFlC7vjZS+wt07Vgi0HhAFQLV9RlfO7eioEYzWguJ3vr5hBJi
aHEKQ+Sz026xNUG5/BRVWdMJE6iX22McnQq9snsxWMLZvbyRjCwK8xNArBNgIebbqUSmGOZCMkkK
R4p50i4LJv/fIP4Zbndmhkpe4kZXk/cHU6//6EPZmVfe+eVZoHKVsQo7KyUZWS3ejumdxC24MFL6
syVQXyRMxHrJ0e5EhQk8qT9J2zv+QWhdZEj+AB3By74YQe/MHhWPMsEsLZBBIflq7xL5qpBuTWV3
+eOzUCdnNqjgkzSLlA0THn+9mz6sLrQHbNmBMoAXurU3HGU3PkRAgMg2oXXmLZDh4mfGqVBkRZPe
zj0WWKp/xdAIWzF3EAr+wlOV4W0kFZDEJC6tbiJ2lNip8sA0QtuM/hxAfbYYKh5FQzoB9wwjuf6z
qO8GrhAG2Q0qIGwN0Fe7PK5WuBIaRwIZ6Jz8RsULL9utO8v7qQX5PanAdaZt8NTCWTnFmWEqQixL
qQPFiJWBtPdAYoR+SzQB0isUjoPL/sh646AvDFU3MDsgvNP5sdiCcE8lF308Vq8ykEG6HP8aozzo
9fF3tDYHRWz9tKi8KhECTapd3UqPxRp5hcnrfjG9hrBZyijPA/pFHb8ltAarI/N1ufEr7lsbZBS2
XPHowNm7uzFDnUDLLAFTLVpMSkPplQyal7tqD0kTh/+CZJ63jSnqvA0iViQQgk5rlmxJPwzmW63e
ySmvosqMxBs79HnrLEDzMixJVFBCmn9KEQcrzN006rC1QB8NQNkTl1xRcegC4USAauM1f2iH4wZ0
x7gqs3YF0QeymU6x4/lWbidbLx4u+z3LCKi34fJAogNoS/naXMxFnkMxHhxrR9k8xsLtxAMYMo/W
1gblaHU5CIJAAtTkZG/RDmATVwWDpi0+Q/gIvbToGy++syrdhFH8n2VRDtdr8WJG5EomAmXtbeaN
OxGVkthXXUSQ59QGnnKyTS/0uO0g3o5SPlhryZg25GWq2eLB2tXP1r528/3sSsfOqQLDI9FT/dWj
HYRyTWWPT5FT+RjNci9/WeYNu90DylUTDIQUZQ9XJV3n1d13NoTuJs/wk1fDU4Bf9SJnvZb9twOS
fe+ycd4HoGu7/SzhQUhqgmSebvXJoybyBEd/6fzJLdCKa53Fzp34yKt/srLKzaoN6s5QjUyQTXK1
q8G4b4J2R/repATJWSDjDbr1MINKKyOzaQXTxGcuj4oPMU5IQw0+yK2u+SQd3M2kEswS4LpyIId0
9os3cHM66NWi6he6OEM/m33h1tf/jh6EVUU4WyWVefam3FRlAh9SA6LcZFwRdrrBD29W1Mjx/95z
dpUgxelUY/v1qHCEsK3otYKVyrkFcMlOEY9RelvJ7tj/VaZXVfpYrU+XbbLupq1JKjoNUmbNKTQB
ADLKbblobUAZbNCtpuvdZUOsh+PZZlJBCQMOS5FasJQ9ib+VY4vQhDbmdZ1ijnBySUs4PxEJxcLn
Xya8IGxQYSkaorld0RfAa0tF4c9ugA0O/Wy/gsCzAlB/4LIMshq2Z+ulAlAsTVKRkwdebQGihraA
q0Gf9EoFhWx7x0ep8ZZIs81lErkuibMSjMEIptL+JtyPTnUsT+kOAx0ur6vJDvUEQ4FSPFgBqXMZ
LREZ/4ZBqbwRVtds9gJ3toL19oN+1D82qBOId6WZLR2ygB6NjmyXQjKwcbM9Ebwhk8Lcm5PErc8n
8MMedQLH2ZKXqsGaJrROYyfDnOtsj6j1t6eeO43PDtYfxqizZykmsGpkcTJeFqQnluxVX4ZQ7uWT
91n5BtR0202kTp6qxglO97tnJPfZvf4kH8qHGHlI+2O+K20JEgP2GzpWKCFWvvkvaAfedTIubSt1
/PIwE1QjwUpbV5zQWySHP9qNPvSVwxiqZxmaG7W3PGvgDMGIL3ANi7tex9z0hIX/PtsK6lCaRdQK
+YQfUqJrNQXhvvaKhz7ga+/8j7vjn4+rUlNB6pA06kzKi5gpXv3wiUCaRju3pwpyTdMNv2zB8Sa6
oCTIo5TqJOERMfZUHP4uKIGmc3fZm9gXxse6qJsfD7MsUnvsYNH+VKTUjnSvHh5XnUcu9D/i2Ych
Kryk2WzMo4j1tG4YKD+TXRPk34XrARkUma6Ibr6AHNr6Bq0unuXD0q1E52CKv6nx/cxD7LMK3WcG
qOAyqOo65i22Tg0sW0U607wBorpLAghPLZ4VlF4ZGC5y9si+/M24e0lFmjWaqr4k77auta0bKLD5
pR95Jl4DhYzdBG8KP5RyrgeVijqhteaVtmC1RPZyBual/bs5nL793auwANXWORkU06aJ8U9cGABK
0WDMtp3SUohgc2gTvx+HxzSXbWMROWeAcbgxlmWh/6JrKob2adhsXSwhZsL/45sESBQ9qpiPOBK6
1cw1XnoeyuDz4T43SN2DEJNvm6IF5DjdJ6gEtTuC1hC5V8Xn/Ts3Q3moPIWa1FUa6oH9vbwGRnGV
VRz8HM8E5YoNKVEYOvgBBgKazdXp0CTr3WpkT5d9nrjX+ZUD6A5kvAgkUZKld9zipku2GsoSdYJc
OF3a2plyUxh+Z/0Kmzkwsz9mw8O00sYWrZ9TNUMXagNeQ5UlpiCEqk9jXGPmR1g4xU7mojBpSlof
qgy+GCx6s6i+FHNhsCJoaspyoIuKraxrsLbVamsqZlgKhfOK/hzssbCNPcrtlLZW5zbrwShVZ54a
YfwhGvZDNweaVfDOFPlb9Acj7R3VwGCOAozz+dqkRALFJIoxTrXuifwleVPqCR55QIoeVydy+oD3
Wmbk6IRe4cMm9VzO6ylpptXM8E5HhcJN8EZXToR6KT1YrsDheGJUz86tUVdnYioxmrqITkpZHZKl
zt2yag9NFz0nYfnNzCy8FTrdcAcNyIF+KFuvWovg8rFgHT9DxHQOKIs18HdRUVlQx2YZyUOozF4t
NAmXSnHAuOn8/6xQ+Z4M9vNoycC4JFnEP3tn6Idd2vAoGJhxeLsaKp0bTMx7VBqwjvNNjyxhCGJX
uU/eh2dzL/J5jM+s47cxR59zqRJjq6kAiwVLoI045g2Z+qwp/a+lE+WgnMuU04xknYmtQco/5f8j
7bt2JNeRKL9IgLx5pVza8v5FqOrqkkR5kaJEff0e9e6dzs5OlHbuvMwFBuiMIhUMH+dYHu2UBmZf
MUHKZalkylZjg+VbnL87R4exWCBOzL92Zqkqc5SMKPbyA/mVvQJHFm0O0G5TxOYbD2B2oRaWiEza
YL3vcMm+nMo+cwalNwnJOM7nNQ+tDjYmc1cZSsSrfvu9Ql58ew4wDw3ovG0DHOJP6wL96wAcDbcj
d91VteP7knQHJV5YXey1hZflHf91o54GTCngXGCx4eyNucwGupoNzJil/Lrw3C9rpvr1wmBexmuj
Ohcf9Imws6c2j6XImQZsn3o0scyquyMxnQVKucXW+solXlSVE1lnzy1vmsQrdUwZjr6AucTAaqT7
6nGx1PkByMlhFWAhBbpSfXwv+VL4g1ncf27UPvMNo20OC989irnJmz77ev2e6cDTcpg/ehEDffuU
GuR7kb+mlr/5iudbXnTWCl4JaAwLCyA6gCGeyJ0RtRGw0a7ygwyUL/e6BqhEH2d3dJPt1obWLlob
IBtZ2DPHMPc5gJ5MqNJYNr6sp0RdczDltQWD3VkHIR6+P+tFM3Mi6ewZtq7JsViOo45gP/IOQ1qt
XOaagLMXkYO6GPjhCMYc43EaDrO9EhddSHA04EH+vquzV1DQ1LW9Go5Ajd14SaqqdDNS0gVjUIfi
Zx5or4BX/d9u7ew1NIaY8YUgE2BHkaW8cHdaiRguv22sGiLXwFL8eZoxmWUD5nGGWRSgASbdE60y
Mjsv3x/jkhCsfi4Al1iFxtrkn5ZRneax4jX624kpn+2WfU62sreVtWGAC/VfrJeeyFms5knsWjuK
gRwGy5ncTqNOkxEbuqtat0N3bvfWBBj2bvAtoyWmjh3ztgrR1g8FAGpbNoSDg4jMohWxvfx5dud3
LEiyFSVdu4gzFwG4jDydM5jtelJtLBcoHMWaTBI5t2swvJf83uldLO/l5C4QqFc5W9o0NigI+57v
uFtFle3upNdt/s3nBbCjgTQIWBxnWgoOkjRjS6rqOOmetfId6L8PvFC+/icx56GRJxSL1x1MSKLt
0nLPtQdZrSjq8obPDTKQ5f45yS8I0JNLq70SoHOLEyi8jtDSMQKvY/eaGE3Qk9MDVZRtP9O1tsXy
1b+Teqa2SC07ZljL3hWKtCVwKmFWagoQDCybR3VsfeZrqxKX9RBpq+diEA0j0n8qB2pQSAs6DbyU
3Q/hRRYQ6bsVe7kmYrnqk6tMc9rL8VcZNCt3eYrIq2/uKRVrkdCanDPlAzXkVBYMWkG3Yzi6gbFR
7ipf+JMkbDtcd9GC6o8i4ve6eDEtAK7c/7tBYKX8ebw5bzvPWIK9xgmWFQG+d94MB8VXbce25n7g
RF876UU10bByvkArgBBmuYmTGwVad84phgcRLagoaNdYrHFvCn/hKG8iYMiuKckljwpQnf/IO3PZ
aSe0tHYB28ZsAXCRT7lKu77Y/b8U/0TCmRryYh4x7FNidfOgRcvQXXpYlnGLwFutFV5UkxNRZ+rI
tbLNaxNgxI2X+FV+RcV7teZ/LssAXDR2rkztr25VabSFWS/FV8roXcXyihi2Hiid81+DA8DNAezo
Hzlnpr2wE0fxSkRtSkI3bgFMpySNvtfvy9/+t4gzXUuZ29OpQrnJG7VtUSdxVw2v34u4/IROjnGm
X1nVTyl2XpBZ/xhDPdT2Ctq0806Nlmrx/0eT/7K2/T7TmbY1bcaEU7KlF7bk8QDajkH/+Wuona1E
VWvXd6ZtPZYzqkyHnzf7g8x/NvbPlbtbU7Uzq+dUeq7MfVb4FdkrIAcMtU316/bsaxdnwv1t18Zd
Vs503m1K1SxXes0Ad16znxyMRuRt+P2p1iSchYmumitO11kwB9LOiVF6OSkbsfk3QoDSBch9FxBX
Z0IweJ00dQotoJrVEa+3VQJ+wBXnd/kkv4WceXRzUGgBGw5E1XwE2TTFcsPKA10+8N+m87eEs0jS
YbLC0DVMZ+V5YWLsxHw051CT27J8nr3nsluRd1nhfstbTnzifGaZ5ZY32CgyKAfLykjav/Tpw/ef
5qIMFE9Mw3GXtdUzpVYavfXmCmfqGmUHbxfoWvmhyH7FkS7v/K+r+y3mvAoslQlrNMtyYV4UDrHr
FGS/9l1H0zs5YjG2lf/KkZ4IPFM5R8sxYGBA5byCBUg3UIPSV+KRy2cClBo2FvG/57gddU612e6R
KGotfVNGgFNqqGiLdAua3HAyppVHdLGqDaji/8g7M3BiFE412/hUgwwpD6dtGSnhMnlSAWEdo1Kb
1fHhxRv8/dV+SzxTDqEVduos++3m7YgJv3lTc1J+ZF9OvCzAOp/y1vXV9RWei07j90HPrd4wGp1o
EDz8GkeVIQP3XrmvlineeK05fAGpEX79RNaZnvSeKOdawxHn6wFbi8YG3ZDkwQpTk5iBCBezDrI7
5XNcm0m5aK5OBJ+Zq5wKbKKXMLyqcp+7H5O2YjwuLKL/ebIza5UkbBqrEScTL26sHcrr9BEEtpzM
/q/O8H22mxTSrDjhFY05b7YnLQcPn4BQnWtfpfrUl86bVpc3dp2tBGRrkhbDdmIctd4UvBQI/ByG
BRssRakzag3u1smslZu8bCJRq1uAm7BffybJzdvEcRnCWMTkG6lIH5Qej+o8rhzoskL8FrMc+ORA
ne26SrFMrs8DoEmFvZN8jcHn8p39FnEWjTk6TXp3TqhfTUmUWEGV61GOsce1ut3aUc4slcGkrox6
CaQhKDaIO8XKVV0OYwHQ/M8nOTNMCqCnpoSjYk0P2g8jWhpEnj/H5bsMFhyjtbe6ogHnq/HME9Jr
J+zTAGkPmBsaqIIw+aBoKxb+okMBih82mcEOjqrnnxoABltwuDjQAEHnraU7G/Q79qMySGKqXQBM
r3/RhkLn5D/yzjRuct0uacwKsL8UyUAmIlUOK2/nosadiDjTuMKcPeksxZ22vS2nJ8WxA6f+ABTW
ii+++IVO5JxpXI2CRJXPsKaVtN8yI00J69GvmLzn78Oly+cBMiFAdpEKnk9j1ayuVCVH51zTFL/0
YEBzFXSk8ZSsvdXLyvBb0rl/UBQjFx0qAaJmGUn0PuyAEqiX9HYEV2MC9oDvT3b5Bn/LO3MXRs0s
hM8oKA7l12wNoF5ICIB8gu+lXPZK4JD45wIX03Fi5ZoFyqp00ZYEhtTd9Ol8LF2m9CBCM8reMSYJ
6AMuwu+FXjRHALbWl14oJjrOrAWw8HN3qlzqK+iKl57wRXP3P0k4NxCZ1ut1OuJUU/eQylhkt9//
/mW1+88JfrVBT26NSy3PZsErH7taZMjKq9IswW2LCeR6DSPnYkvV/X1bv8LQE1nZMGYT6vL/Fww8
3WM/bWtjkrvctPHavsFy8X/FlyeiznROs5p6KuQvApoFSHpBHcfyTPzfzzYiEjoRc6ZzYhaGwi30
WzhIpfl8GKo3136kHltT7hVF+6X8J1fXGl2J+Q+UIIRGzFgNu117w+IEQVfRB84XyB5Wh40vigRO
G0jTgCn5FzNCgqqRZrSoicJZHgBYGKezu+KWLlqGExGLcp6cqrJLlvfeghrGotY66tM+T1bCxoun
sEFig1EFABqfkyLoRm/bUwudU3p54CDz4rpcMQK/6ut/KduJjOVvODmG5+J3O12CSqxIQNdq7bUc
hpVx7yYZ2eNIwSEtNe1NjPZtV6eBYg520EzODLhevu3RpCAoeocKHTXCkiwj5tC+J7wLXascyCDY
dWd4913H70uquUSo6vPYgaRab8z73KqivqU3Wl9shgZASa52ZaXjnd0Dp0kwSvJiTklTWD9TmmoE
ky+vQy8eNKF9eSbNfFjmkcgKnX+h4dE3ILSl7vDJMzaSVGg/B7PedoMB2B6RsVgwXgb6ROMqyTag
s0BXXx/jPmXEpuNDXoNG3B3gP5Rh6khTe+lxMplyZ1jZHQKP+6Kx7xyF9dGUDILUhvKsZOXbWKVN
ONQVIxOrsaFjlG+9Yh2NVmT+1Mq4A1gYweKde2y9Jgbv0l3WDJTY7mxuqJC7xkMD16QRVm4f9LmO
s7SJmO0+FKWC5RQVTN2F+tHI/AZ1KA8xfbI2u3Q5Zjz5/ouan3z/dgZt3VwjRMCoCOjg3pdkj29k
GnBJZozC4Futle+WqOM7lTt7ObUoVHNeWslIIYiZFTe8lr7dzgOoy5uedIlNmqZ9/d5XXAwcUI34
Bdu2kKX8eU67dVJpW6h8gBaOdKOIO9ZtGl0cYJ2OOZ/evhd3+V5P5J3d6yh5zXIbwb51zZ7Mp2zB
+QCkLcnhqYBVVb8NazXLi97wROLZtRbUduWvxYfWqw91AzRMCySEjXeLjxN/f7oLhgnQGwCAAYou
cBvOAcWVycHUxBKSq4oBUGhPPap1uVK4vGBf/5BxFrsmo0Xrrq8K35g6TPpUxDTvqLlSgLtwZ8CY
BK8qEG0NA+3NP7XCK9QsAQBX4YNjh+TKVdv86MW7J1fua03MWdQqZDfCFOaFr03P1njDsyh1chis
lY3lNTFngYMzSl03BviL2piDzDYIx7ClI4lari1fX/w4C5EhJnUc/OcsdmRjXgzI/eD82jTM5jGW
PBz5f5+IIZX7j5DzpehcnbRWHxDrF4384WaAHW+r1Av/hSqfCDnXAGY1Kji0oGZFg4IJVi349nsJ
l+9qIQY1wN4G8OQ/daxk7lhV8OMw3xilam3b51m6bYb0/X+Tc/b+AXnemRgbgMVJPL8bypQUzRCM
U/JvtMz2QEMN4E2carG0Jx6D8rTBYA1iK+499vPB9IBdnD2J1cLuoq1nbgKwT7/lnBkA4XJFVWd8
GRHVW6yQALUgxyRCebXsv65vTV78TCfizlTaUxoACpli6cbY+95tbxTB4y4bVkzBRdP5W8x5FbdL
J1Q/Cyh1z4bd0LQBCH5X0q7lA3xzcefZuAGU86nkaPkU4lFLDwtfdA3cDkQZ1fDfp8fwA8BD9RYw
jb/ogudCDrIfCjxR4HoWY/YjT73Irv9FqvqHmDPnnXaoVY/NiP6sphPeAVMZlOjfv56LtvPkJGev
1GZFqfbJotVSPLUDDZh0QcihUZAe6itx/UVVO5F19lJFPQNzyYKdpi4nudEG1WS+NP2/mHX749bO
Hmrv2elYSxieuVLCslU+DVXEteGu2Le1mzt7p6Ori6GXEvMMQ0ks/U5ayOisV7HWLr0UUv1xnrMX
CqSqplR0XJv0h7C7WzJj4Y/YkEvRjgA25EpscKmzdCrvfMe4RqIyZ1St0HDRIoVYm2QLRAcC7oBg
/FjDkrgQFP8h7MwPOaM2JKAYx4hL/dXxG0teTdmhqw92UgSJzFe0/fJdeiDgXtjAQAd2Jo7JpJ61
hXTTLgjH2NBCAyY2DQXWph6Bigured+/rwvABgjnTiTqf7oNxeasL/m8bJ9kN23gxqZvYcsxj+cr
46oNLSBTA+NKbprnUlk7LfY9LnkTAJBhEURfsELOD9zwFCxMwIoG1+MQdK5LdAHmGZkF/fwyGA9l
zomde35S8aApiyfTuNd7A6Vfx/fKF9PLMQSn3wzU2jezRpJ0JIWQvmIUsZnE1uAFuTD9xjZJ0kz+
3BW71mXo5g+3OnoKXjX7gyfiMj+OdnPTyOogOof7CSBC2u611p04wbyYbc0E/V8ASe8nUW95cd24
iV+qz60mNnz86SneO3YvYhRW6fhZWsmV2VZPYADbd2Pm+KDtUpBgF5GQfDPn1ZH1lFhd/TWX5W6y
RDg0+HdA4sjpraG3Mcucoz6kCEda7Cfn5sZsNkaX/tDtOHPTjdkXexv/Sh1AzZNbMZ+Kx2mZnJW5
8drUL93QhKxwNr33XPU3pZXeTsU7QzDQZbuq+bLBu65PQTWLYzY8e+4UViloeNWbPFWuYC1uG32v
DpiBtayNTAyiWROmUG+sHmMw2iO3MzK0LNT5u9pwQjE0myVF2JTbctp2uhqYWJ0CUO3BSyOzT0O1
NWMqPGLULhnro5e9WXyKGzXSjCFGJShUxydKqT9Yh1HM+NI/kQ0eLVZuZfEp+zzIqhfMsOxpnZKp
HcEsvU+KdkvZU4bvyRFQCasOp04PQam9cac25I5Etv5ZuAW4Yw9Z9br801wXxDNfDMy5OiCalE3v
u/QgKtRNZL9RxoxoLAtRTt66mJLjSUHq5rlKniewTThVSzrljtXAMsx3af1Zq0UACPx9W2lBVTTE
BQKu5Y5hpj/2hRk5pYh6rQ9MkGFrLrb2a+xkiiYuzPE2KbSjNBGdu8d6Nna9yEOMmkaKMh/SHuO3
2NrMcJPpT5a6odt5hGl0ZzjgXMVlq7Z98AqJzsrsT0oZuNza9DlAuqGMCAFIO1XhnOqBVTIyTJ6v
JZbv2VnU43YMeTvPRdwZe7PvfbQ4IoXRrcyaAEXoKKOcuMAY7xNQQI3buu7CjBtofaTBKCdUcYtQ
U2viqjzIFFAd8a1OPb+1r7SuC2bHJXMxE9ZaBSnN1G8tSajEaii2ITz7Xs3x+OppxzkYSYZrpthk
cvSjImQ8LMPNTht0poqphOt5sGsievXVq0uSGiwsTZSHSv4yDw+m/jTRhmhyeUo/heJlvpcjphYl
9S3vQeTOXijKDrR1RNfreDRdP/PkTnSjX9f8sR3bOy29pfaA6ZQpzJXPIWE3qeECaJ811+5QEFbt
M3xUikiW1jfdxKFACuwHCvHcGKKUj2hzOqGrgPOEeyTVnk3YhZmOgNb42Yocfw8DoTvzp7xEC6xP
wkHngdU41xgShzVrgql8bY19lk/ETNC2n+aQpV0w9eM2G43rqTR3xSxjKV7t5Hkwx0h4H1lHr8pJ
fllp/Y41jC1WY2N1csBa9OF0+o1ti6upVR+1wsLyCUaC63qvCjTN7Z4M/S3N97Z+TKufQvbbSklj
C8zbVd0GTnVNx+vRbqNicreV1u0b960YE2CumJFBP6r+gRvP3Gp3wBH2zeK9zx8T/Z111sPs/qw6
FqhJGsq03XKEMEU+G0Qpt7lsQqkEVkffPHplchAemuC3x+argJ3ykq++fM4RvGNGdVso3kYFmwOe
+g83Ha6t3h5gTuSXYg2MjLzfNszZuZNr46Lyx8Ep3525AGzVNL0zqR4KFA1IkttvQ83vRmq8etnk
G4J1gcOVjcj6R0PHpHTRqHgb9GUe9XuedSF3sSSkApBcE0Fpms+UFfumbq5aZ9pw1SWt1saNVu9o
O8X4OMfJBjWlnoVgwar8TravLB1DNpU9KYfqUS3kM5voQc+SMZgc7W0umh/MnEKjara5gxA/92w/
tbz7nilDPJfZraMOWEBHRRYmb3g0TLuNtR6KPdAMZBqqGTuKTRfFGwnz6ntPbylJ1PwKIHxhTuVW
n7wPVNaxalv0R2rWQdVh+lJXHwBQFCErOup8jvseW4cz9poT80NX2kdFZRtbr7ZpP0YVkw8D166t
fJ6Jq9cAuhmx3Wo0kUYt9KNrJ8WEznBf1WmkayzIeApd0p2BGJNy7Xb20Z5cXwJeGjHlQq+mMNcX
rh2aAGABceJhxKZ7oA3DZrKN/lZtxjws3HqA4526zZDAcLiJGQ48xbsFXGFmDAPBPnhc2/xH1Yxd
lNDsOuuxz56wvT2AjBQ+sUiGR6VuDqWnxoUAe41aysjuxLU6OwdQLe21rMCfyfUDqBWDAZVx7CLb
2y63w1Ja18qAEQ+avY5lDvdq+9XA30YufN0CKYVdmoB2k8fadfCAc+PI3PbYlsVDKb3AUOsnjap3
SQV0MKeCG8mrA+4PwZ9VX1fAnbCgKkWn78aJhUhJYBK4phCJV+iO/K5utWGTmey5yNJnvXEeR6Hv
M66h0m7RnTLbMCruozNRrKK7fZCn6rVaJduMV5sUZPKppezzWSfYqnsUU3ucAANPOncUpPOcTekC
/B4+uqQ6PJKy9WDiS1V9QRUXg2QVCueuewsU0QC0Gb5SaG+eo+xmTc994SSxDlqJ0Gu/mrZ4zGT1
o1JG4DJo8PNCu1VG7ZB4Y6QNmebbyUBk62Ukm5VwsHjojvgL0sacCLMQqmmmcs8EaJIa3ecF+hDm
/J71r1rtbEcB1tpsujMVba+idj9PXTQMajwVpRZMthUkYxrnXYnaG35f6egTG6x0USg/oWIzmc3b
DHsOLsbQMrD0YGNcmhZ88KEAHhmFuXHyYu9W833Lk5EMJSVsQtGIGj4WGHagCgau9/Do9hXxrPkA
ZHagf3Itbloz9CblxigAgEhVrAIMiXagtXmokuSo6DoIwpMy5Lp7T3kSqYiREXwAY7NBmmGbNx23
PrS8JbSF9Qb8b84Q90wj2hHpYzXXJtblGMGn9RO1w2xnNwVeVgTtaLukqvIvYPFd8dZ+GKSlkHQW
9wUtfKecHpyOBoMpsHukpwNp3QSLy4lKjByRCGsAE1XiQj3sMw+Wtcs7wF+6XjQipil6ESeGd9eW
qg92xf2oAlNVSQPs4uzKxIiY2t7ZMtuUcogViv3MnNtFrFq3k+vtxlLGRcM342AfsDUdZY3Rkrlt
N3qByIkNiQB4gRdNVvEyc2NT9KYKHKn5vvbmx6wSt+lcb6wR9rV3RWyiY44OYntsVOduLFQiHDvq
agD9lOZX5amH1saL6RsinS527LSISq+YiJZlT6POgVzQ10d3cg7uTI2gS9mbxnIymOkDHzB76anj
ESxyu8bxfkqZl4Gdm0+JZfta0V4XtX5nVzLmnbpTnXoj3SL0cvliZt2jgRkl7hTXoxRTiCD5anaA
BGvBIWS695XgqjSnAtdmkt1yzwzt1rxv0/ZLr4RF5nrYgurGwXcYWmyrW1jiqN2jWcvxmrfiy+np
wZqaqFXsQz7VkZemG03Sx8FQYDd58tih6iNY9qFU8mC4HdEZQJBNe9f3ytaEnlnzDCsxfhbKNIW2
00bd0P9okLroDZpamXNrC34Fh7ChOq4qaccvbs8x/hCCna2rzGvupynr8U2VXWJhkWZyzaOjlLHa
GPfaoKVEYUoEcIMdNbudKTKFTFwNtd46OsYcTfMSMWoRMxEP9Tb2CA3jaKYCw8kJAv62lBW88DQQ
myFesmBlFD1ziFLXDcok5SM2nsEVqoB4mNcWQmk3ZokSjwWiLZznjRrYQfDYHcK+V82WjwUeDfTJ
/ayK0iC5042kT4YrTy2fZTE8owrjd30R1g3H3rc1qQRQDR9jmumA3jSiTNR73tB7CptAJov+pEW9
UbK8II1ihIltviceFKZwVVIAzIE0SfpAKyr9XBSMaNwLR42GauIhfnFiT7KN1VUz6efuamw/gZkI
1z4EerZPq+kwgU+E8ussv+8ShczeSwFH2FiPfSdJn181posE6SETzEeMZxg3Caq7fXPLBFJSLTS7
cJxDwwklsrim3spE+DJhvtnRbVNWcZKPR9N61irbZ3ncpOBhcnylBAEscqqkSP3BNBAUpQAab0ml
8EPnlJvUPPC0JYXJfeqh6jG+UO9A5VvlUagapgZUZOzSvnLG60bQcMYMGCABCMDEr2F7gYCQzlfO
ENbWHjEPRRJpIKpKdonxNSavNkvCJLlpWewUH41+a8Iw6j3GaOknR8zizhGzPrrqtmuPHZtALPEg
swekCzCYpFUK4nmvbvHM7Qeu7PtCINZCXsqzl2YaN7qdEnv6McCuyQFJACLtodoNbbblcNfexO8p
IPmyMrDYUcFa83TX8U0rJ1JjBFDaOiqzHvHKXd+qUYW0pFLycOwPg56SBNtbRm35Sfc5VLemhuWG
HAExeLcnI1K8IlCLhzSbw9R4TTFnjzZMaNoPIyMCYxYeQ3ioxhroedQsZNmE3OO9Yx81XsioW6Fm
VURpORKcH9QOZy332/G+p5Gb7ROhkiy/60U0IIXh6b6bVBC0gg5mOJRdflfOyb52AWiGTDZhkWKH
Qp3I5LmhrR3t+tFO/bEGZoTNUIeIajMhiB4fvbrA8AJyiHwvnX2RFqSjRwFHU+WfdrdZKhi5jsgL
+t/UGREdPnLzBi4ewr2NpcTOjPCU6hGT8TxUMccwq9CckcwD91Ov+ZkIB8Va5dMee4xqVfwBNa5A
GVmQc7TsJcL1Uly5pr1Jl+KHONTVp1Ef26Imc+4SNu4cA9yp886hTx2Ao9KfXvnaOX5Whb23VfCW
5t4i1MDvDDdl+m5MN+24lx7blZYIMqhpU9+4FFM6gJEwZwoU52Eji/RHP+THJjF9RboB2Bhid0ae
gZ8bmXyXQEuYDSvoKxEmmnGD5bqgQI9fcvZUjOjfUnXeldyDSXBhfrrbGtQ0NRCINfxfXKJOUOwG
NXBynRTqs6hiLdsCb3rj2hXpGihqsjHAxC03mJMgMq/xMwoU7qq3JoJQ0xEbat0VdeAJFCIwmz8n
21y/77XjYlT05D2XN9WQhhO6bkWg6SGQeLbzhMoD+8haQfQBm8RSjRKAVidwnva8xXpW7FkAgawc
303BWthP+NOoX4xI9akW5dlDhh/o256kpUNywTZeMT+BfSFy6IvnqJHz4fbp1oLL0cTWLoC70Fm+
6AIGhp4xlE4wuQejfpzSSKRxwq4sFs79TxPapQkLXS8FafqjUo1xOjxTPfXTel7yuqht8DAm4NpL
7tsA6jJ4jG0b31C2CUu3Jr11uw9F7e/KcZcJY4/IIyjK2ce0gt+pXAUmibIzTEAJanM4ivyIUQaE
IxoqI82e5kVks32JCgRD45Ab0zGzv6y63w1SYupjDIUHO480g1fTU8bHgLvzrQEXkZbtKwBCEB6I
klSdB58GWzGLqMOTkjlGKGUbNB2MgXOo8JJAqha4+V7NXpZVby+fomZ2MA4CjiaGdagi5k66mQ2Q
j3nZoR6GBwXjLg4MgZ5jf7gaYqN+GDlYACtk75oWzuyQOS/ejDxMzZ472zloyFGQ6wgeFd29I6lf
1hVx5ZczC1wERieqOuSqDnMNRkHFQZKHchkt5FEH/YGZjTvaoTQygldpKIPM2LsFME861DtRsbLq
hwFGeEh2owMvigelNNI3W4kJGrZVMiBKgd/LwPSOcpt3va+lY2AmB7eJK6fblAaL7LRCaIExljYQ
Y4sfTOIiewEDESkYRTZuHuRgRDpKYTMMqoqoxUUNIPdIRcuw6e/a/iFDGNW384s05t3koRrVvk5F
QgpMGVnlveq9mgYqZ9BZN2uJgy/f2b2fJA2ZhbYpkSEi75xxJ5N8cPH3aXO5t2cYrJpHdTltyhr+
WPs06NbQos4YfK4D4tKOPJR9alOg74/d6m5rYKRIuGEjBqJUKSndw8QS37EiY3qpeOgMx7nGbEz1
lRQN8teUDOzGdb6kvLEAh6G9MuXWVnfz6O7V5FbJbzyBrUvUPG0Jw1oeBGCY0SJv5pogbM6UAuXf
blfpNyPGSvsq9amsQmlv2+GYOcm9ZWxaRJtcx+QIo1C4u7RRiIkOntWmWAGXfq3fqJ3qU76fWoQ3
bdRMtj86WQDy2YPULVLDhjONFMlPl4otxj2JUxwlNjnU7KHpnhQVZkO+Y9h5j8zDHGei6c+qEQ/s
wL2KWHAvYsziCZTxzSPNwyxpwrQ9tLMXt821UW8nVOWKyUCpE76zzSMLnrpStp1W4nmPgaN9IAAJ
PQqMltrAbXnhbFG/UVDarX7UPXvQYOhM1mIsRiLTv/o/HF3ZcqS4Ev0iIgSSELyy1Ooql9e2/aKw
e9oSiwCxi6+/p+7bTLTdbRcolXm2LIGJxvEBgrQsrr2DGlAINeBmmQDaPogaQBLic+1183+RIhUr
kgf2L138nev/cnzTUh8mHR8390P454grpNfzk4w+lrsilPTpDI0aKW7F+NBplTIDQZVq9nQsnyeS
l02TRuOYiPXdD94DW6RTVWVtxE59C3mX12EohBW2ScSCuxzXwlMlVJC0tN8pSnbo+FFWoZmCjikh
bnnbFquBXIRPXTf6SS/8/TAsr2E//AvEGBx0ff9jEb07n9ikqyC2Cvz9OkVAie9vf/mJnzHIhoac
HId8Y26C/9a4+7Fbj0MRdAxFOHibkcOWzrHZkV69hVyeItpj+lorPFjvt8QWAzlhS54Zv7cxGHCk
2ZZ4CMqnQ7ALGoFeyve/q7C5yJYevTB8kTWOukRocNezTy77/bD1nwpMQ1zdN75q7x/DL4yF5Mte
z+Yya0AsDv8OQK7g1U3j9yLl31izZy80f603jEfkMAJKwUtXWAs9IKIXG3ZrQNCgJ2qvUSFviG9H
PFFZX50CQF5FI6Y6DJKBFTsnu7dlxb7IcYseh3EFSr5CCWQIe+yE945EzgfSyiYhsyizfuavKFr7
ceLPIzMXuur/Ojme58LtaVG8aS5uoXQ/YiBvsQlfuKpfmvvibL+D+rGc9zMvJpwNNF9NI562MDyK
qj+6brpVsv/V04CG0rVFPvTUS+1QX5VHUzUtuCbm6Z/YwudiwvheV/5bsHk+eiB+he76Klf8iM7D
aSzGzKsRmreNYRY68ka0PoP2a5KaIsRI+jLAs8XcvDEEqS5N0grMcEMcPUVIdhw5P0bM+2Jm3Zeb
14A/qP8KXXyxtrq5QRUp0Dwv5bN4FlGPIqkCP2mqok/HAeOpp58qun3xCbB5UEVP3SReYkgggbet
P5P1HoISoqGJzImRCG710bWum34opUIoyFA8Dk0I/EM/YpNDn5bIL0qCTv+rB+ffG6TMxtWfYTF7
7arXlVQPZKXptBUb/vryv6ZlMi3i8TEo/J2PwW/1geRvTfBhwxnq0Pl3xHvm8e4VfzlJSq/5F7Po
tnUM1yzBqsd7Rhzkezdkd2FYId/WBTZ10xRgRifLs+jicq90uJgEuw/0y7h18rh5pZdFUHOk0pXN
I7eYObyByQ+2gGQQjXG4ntm0/CXUYT0oQdYQJ2S6LQT9CMMF8hwSWRTJUJfje+sqbGDkXbVloZiL
5wh7vDBJdc0FEpX5wWB8PG4SZI/ndxiarK3z0GE0ihfGT4HFPLl1w7KnrWcukNDGIl+R9J4H7ao/
lbdFTysi5ouErdN8kUIj9XWZxHcxheUbXfv2rZkWA6kIBsBC+4hHiiN5CjGV/hEK9XSZ1uLVC3m4
q5nodwTXThZTxSFw9KfUWtnhY3ThTjPItXiPaVJGs84U0j5yVdHxE+vR75FrYf1Q1HaAK1RvGR9b
foZ1fDlB2KT+rNFUnHUMhQQP263Ay8H8M1sFFkC38z9zhyMwSM8vfbiaz7YHmmsBuuS1BMFBahT/
AlLmZC4rlDsXimRZ6HjyRMUuVDX4eJAgsGIkc+gZaOWOCHGNv33UJ5It0RYfAKRVGaD1MW0H638J
uQF31DHDkvtp+KpXA8ASMuDmW7BmjYGUujeIxcL3GJfprmWN2Tcad0TUNeXOHzuslJ/x/GUh1sTb
1mqnp+LOAuO8RcJfU7gj/+O1+moDfPtoxfpdjmT7bhGF2ieLY2AGhmrbs8BXJ7wr1dEPBmwindv2
UC9AmkUHDTTBAHiV3CAXzVfFYRg2LxGC6byduviz9w0wuWjcjlqs7pkDFv0MUU5yeKp+Zy+QQCX5
8lt6NKCpLRmgHDr47KLYANEDFhIch7nEHxi1V3XJHgaqhoNfrzj10puC1zDgKDUcuaCJxxsw0NM0
5u2A/DlsjUWbvUzYXaqrctfMs8zmEv9LeCkSEfBtrwqA3dNAMf5F3ZSHsdcfFG6kfbxKfEfXbmm9
WJPWlI7pwNfhMrfVb2FGgSZrAWPezMGjinT0GDrunwE9CtjrZp3LVoOcQZxg4rNansl9PCddVxVJ
71fqd41clyDrpD6YGk1eN2q0CMyB++uXcMjAfX2WzkMDHsg11345Pshg6/PZbh/g/IN/lBXNTzVw
ebOarFk9BwcP/5UZ5Nqm2Dewnmd/+VHOw6vIsJmEYqE75i8KXKmk9kNHdMnDZoxPxhZ2r+uuzpme
1I5uRvPESflbrT6ECtXWnqrGtFc+Rxe1Lv7L1I/vCj+ypwWOvoFEaU4Bpz62Q5GDrcZetS0dWkRd
1uQImcIB9Rf9Fco4uPFkHMlnaM3HIMmTN4aJACsOcm23om1e/XWH0pYjNWsnKrSr87zvBp6oOMbU
/OyZ6bQEABpssWvLMk62CEWrXMdjHAyvDn4lurqHGm9bvkUz8i/nIWMLhIEgwg8Qv0L/TqcsXNqc
Vp/h2rzjqZ98DAPB6h5nfzMpHyU+ik4+NYX/QIL+C1Ao0gsD9lfV98sEWqx2nJ4ZJ3OKKouZVvW7
eY2ySAGxkEQdXOEV8IMBW4aP4FmWW3GIyD3JI/hAnZ/B3bkffxF5J8HMTs2Sgf08LlR42dziXRqx
06Re0qVazs0o0nWos2V76bvqFgjy42r7E27lM/UVEKx+65J4bHPpzbnrMM+QeTnSKtxzCLySxYKv
bzVWw0mFBRdTnwRLsEdc2x7Hd7+AXqL+f2pEnomante4zsk2QkYQnFf8JixcduFWPJoONCAh92bE
7kqAHa5jp6K0r9BLvk6Ty+rB/yOGKlWaJvhGrJlCt8H5g1lp7g/Bd0/4QxvFdVqWGJ4bkoxL89y1
xR/t5lRBH4GP9KGh05zZib0YzL2rmnJfix/hQTEGVDyvSpaMaO6LEpn94JcxWrSvFuQdafGV87Br
mkolfh3cMbP6DwngbMDDfLF3BojGckorX+RFG+0GjGKe8nNbNDsT9VfQyvti4ugPAMS5sdOgCNpz
60XHYg6wi3cGjjBaDBOqJ29tJ/cSoAKswHtiltT58d+2QXpKjYOJCNSktuuJSnxfFPJ89v1dwyGj
qeL91G/nMVLnDZmGHIpLwrpv+DTYvp7ahxZbMxDxy5ov5NWCux2PlFKZNIM5dBU7acfvaoSDV/B3
RcJn1NU9sSZMKo0nNxbPum6+CenPK9jnGZYKwIa7yQL9NNVtc97bbLaHsGFvnvA+I7v5SehJRBdV
qsinWWJa4BKAqwSpGqr5kwwBhqKnSmP+iecMdfMVBPp7UZRHDzEh+QqRUFiPZxj0b3wocxo+irq+
kr56rDCnwfT7tdjqs6t53tQMH2Et0iAsX4pVHJmJ3uaB5RGeBBiEOWVRdWhKjTKlftBen4ZOXEFg
/qwI2kl6BZBA8rXJDduQyQhpRITYRMyqwku7mf1rhX8igMyQbnUHXHGawq76sfa/wDeQUIs7w4Mn
tY1F0oQaoPD6280KnGp12mIznJDLeF236j6VObQMy9uCnnU3UNhZCgWvzxbHGFKtqXOnNfp5C9nf
sEKP4yTprhNiQL6HSEPlQPCsj80gm33M2LkM6bUYK6BX9XfdeA8sqjPs1cyrWuUVkXMWQQpV+/Wl
suvN+R1gwoENty2oQwyafL40TTAcGn+bwaqxcjqV2JUG1oVBOCC9TwEhQzwFL63xPsBV4IS3EvQx
4i1G6j03o/ey6M4kG4oqMAFMY0yihV3j5hojDDBx1p17rmGQ9iTm5AnVoxf8Vo/lG3QRn/AKHfEp
opPFAL6Aud91w9okXRCUuYw1fQZwhU0SodT7IRjzyZKDdKCdiVB0t4aw+8Q2tFkn5Gcn6hNK20fc
xf0lKgmcY956Qduf6T5+N0MVJbW//Gu88QaxED4aclg5x22Dfxlp0amP66BpiEqjHmT1SMSTXhvg
pyOb0Eq2z3PMT7MGLuVXDxVI2JcYIdp3tmbe85J8Cha4rAr8t1VXX64gAhQlZipckv8JY+ZMCLR9
fd1kEV4FwaMC92ckkw1cXmJ9icGTonzSRZW536B2Us6uW7G+FkGMV25ZoYsx08tUa/wq25PY2vqg
Ef4HgwiQz8jJ3y6E9Yph2pcqupnAeQDW/SoJF0znTHiQrhfmywYlLp/Qfo7hlBXAq4yPF6ox45+7
rDrxN/4r2XaCIeozXtDsTGxA9CxdXgypi2wEcr/MYJw5Ao8gcjzH5TDu9CqfVqsfTRz+DiL+ITGC
C+AtgFRIRV7eugm0XEu+ayf+SHTf3TTKdKgx0zeWDpdm9VWqVw3WnZeDBT+xcNxRFdjNortNE/QW
FFY1DaQmpyRq9rKJMb1x0lzZ1nmXzuvpMVrnDgANLaFvdFPj7XXTFJd4wCq2eZjb3cxqrMhyMJ1H
tMIF6tnnoKhAECuIjLqyuFlXjqltwBRjDkgiXx2RcvjQm0iDoyDg9uyDiPWfUMmrK6s/MGh8jMNC
E8NwR/l2m4FiWPcROnen4SBx9uOmx1ZRz2VRP/3g3o9yLmv2iGJ7aktdJHPXqFwIcCOGRAB1MCZZ
cYQOt02twBBMp+oBf/qPGTwXPv0UIZRWBUNLGDlsBSiC8G8TqhDzroZyogYqH+FOiObVZbMFkyaW
8NEKebGlxlaGegGszL2XElTfFJsHJPCWpw3KyHwTaE8Ys/psUUDPWz1AOkec/xxVd0bdzf+ob/Ub
wOUo0604ISYR12QR7WpVA3SSh7qASk7oGOAravy6eOC+iN6TOtrNQbH3mX2WU+cn2+Y+mgkqCibO
PsRIQo0vtHRXX/SnAg7WLegAlc/kHZY14Iz8veDo9UNb7osOB2g15ltM4UeEzHOUCn6dWfwSOAjk
eGUQLMGF/rPUcJ1h+omrJxP4HGHhZtt7ovuMILRLotjrDrhZn2wV5YWtrq037wx94XiOqplQStZr
1Bq873Vq7OPUqjuL8hPo56HewIALnvm4srgmu8qH7LCY90sQHxA591r0/q5fMdVjqPYABNU6Qrhk
kBllsqCbe2BZMPttIKjValLkgGL1pXlllQFTsv2j8x9Bx8QjbreF7NCXX76yZ6b65hIUBWQ+8auk
i4etWmCCFFbdEIYtkzEG1sDTcEbCXx5u7oDU+ysSnNJhjp7aeIOUzA7gEZvmS+IAEW9+gsbsz+op
tBJYrLw+/F+esJIrLcx1GfWM8cwVqY7YjpThgwduygBfjZw9TTLMK4QTQN1hMtEWJxP2BzM8lt53
CP6sWXU+lW9C06waoSyiekf75rRWYt+VIi1Vs6OYTTeHracUNZW8yslCFA33GZCRxwitUQ+5b0T0
UwglJpwxJ6vCP/0imozOvz5+9xBxBJBchsHyqAdoEuicNopcxq0oD10DGpEEMzIFMc9mc1MemC//
cSGWFPsUjnhlEsnaC+uwXM4aAwHgfMAMb9PKQ349GXNrMWrruAA63SSF778BOnyK5+Kv4/OejiCb
1YAl1ZH4a1jMAfoU+MGBrDn2X+t3z54fYokUPEJJf1/ewMGRxdiHhtaNzo+yGxIp0es1/VVL5EhC
20LUlM2sz7S9zaoHrjRnMxn3Y2mOAfsXK5N7oI9rvIEeILueYY5Sc76sx1LeHPKVk2iA5q9ZXg0m
nHMhQMxvkt4AkPb7TuPy7eLw1ogwsd10xcoPli49FMwEooqUC//gCFD/+P9qCEi1Fz39rN4MyKEn
5X6eah9sQCyyInaP3giBPBDgUxvxG6AvwCzhIQr6XybJVYgIZGGAL2SZx9E+VRBnY1LZInnD2cuR
UZBirEarYG9BzR4KCFenYswDjgI1NWfjgahF4e1DmVUt+Jnqtx8B7i2dTUwDyFl1GG8/Y3eLAw8S
5jnr/Bp4Iqa7gGECfIL0ETQECAR+LJt/PWixDnRa2VYQSQyfLjD4wuXoYvM3bHGb1f2j7SKAMRHo
szoVG9+F43wt5NsQIM0F89yGa4Srn55Xj1CjfdU9gIEJ2moNUnzVf2fnYQ7DK2wnDRacP68c2HUg
HxcefM0tA99pcK9RkKDVfOn67d3KNUow4B1wIC59iDmAxgdvhOw4GE9VwNN2idD4Y6EO+8/CLLlt
34wDTvTBhgVh/d7d5VQgKZB7fYl4n0X0JyRvK9SrRWX2ZOIQWOLK8cjBzbM6kQJc4yTvvu3NvC9s
TiWgIcgsA46BYVrHw9qtxV8dcyTiNQXUM6xcsM6TYthcupnuu8qABbCC46Ri6Ai2JcyYHVHXNmnd
K2Ek2HVNyPdsG7BnjPv9IS6EBvnNAy9d3PYHNJZMvKD/WVDId21PwCbKZXxifLC7pTYVas9A5nPt
9+F+hQ8kmagDZucXUzqtHhp/1RXH9S43r8fO7mZ/jf6rqhrFGRBQWre+vUR0pceGK3rjYDGXtKxR
gcqh4dkgBZRuBocLjxu2e4v9WRlncrqNcAxrcMxaPa7zgsYD1QobEV7WdqmhKurUMcKCCZnMfJiO
40aqfYfc0lPVr+wovap9jYcBxgK3WIuOfdR6J0XDj7PzTcaR3fK93Ns4zEvzfgAo9r2UcXMahgIY
IqesxtNzf1m8zB+qW/42eug/whKLjSAscA2CACqI8KBTbxt0Dap/jDsx4OSLOtAJNZ13ALwYnTZR
e9DrlBBR+V3Lf7DNPEBmfUO2LRWSxJndWnJqeLxAjM6G0ySK5hiQtbihM9xw5hCJd+7CboJuuw8f
Jj9yP9rvyM1U+CsphVq4blfoAtcBAKoPdbxa7fJHqeoZ+5DGW+gT81X7CtYBLrBrzToICppYJI0Q
v3ELk4fuicuo0trDo+j7DGMglggyBewEC0XR5zMNjH6DUh2ILphQG22pE85HnUALghzS/iwXCsYe
8iogB3oKkDxX/ZYIJQTwso0fxIB3xnpCmZTgYl+HEd2kDyuhbOQn5Iz9j6oR6E2LQO3Jovz9GJTY
qNEGiJMTsdqXpZzyzhWvVW9IZgEOlmrzdxALA9Du4wg/kSFg7IU8d76YQbyyVrwb4ztQaT2W+ZUY
TahHHfSJ5nujGjvoZlnktC5Ay/Ut3ZkNW1BWSM4w4TOWe36/Hpu5BkYw02pXhMufZpTiqOGZ+LR8
BleP1UNQCG/l+ElsNO1roxuZSowGP2ETsgwbtYMzHOHBwWcmvHil0qnnF8BojSjXg1CSAU0b5E/X
luRWxsrtnJ0oNN0obBNA5wdT92BIvKKC90mILCChd1gFe+EBLm9RtH7qLapIAs/ODxWiZRIaoAlk
EMFf5rivcPBqqDy3AJrGogFqw5saJD8GtBxLNvS+WHCZczc8MhZ5R5xrrHFcG0AdFm7FmjpQ6FQi
kIkY/uIjoWKvCRCKoOdoTAsE9bqlRz4BMkEzze10jlEJDoRE7a4afURRGPol+4Ve8ImQf30PBC6W
ongbNov4UEXNnmmEYkIRxk6jwRSjAmlftZLLB/WI/6+YGIAvZgqIgicDMXtNiryfvAoEtQMMuoBu
Rpmr8PIJCOzsaBG00dD/ejSOD5Z7/d5FpQJ220LoHc5T+YSFNHEi7tt+AilcZnw9XCYl1ckGlOUd
odGGfqOU8EJNM7IwhigoE0RhzvuWt3NWEtZcysHpYx+FUY4RP85giKvyIWQmB7qN7lXCx1BbVcVJ
3RE4FlRZwqFNgwQ4VHUTCxs/AhgiSNrIQfcHPVj5SMnYvusJUi5HyQcKLQSLjls4Lb2lOqGN6/J4
pv3Z30SMVnr2HyjVCsGowLn3nUflLlqUujS4qf6ARAxtgh4T/L6DuB3dTcR/Yp+RXeAmiQMPfDhp
loL+g1gBqrKwsId5Wv+TwMtJ4itI1jC/j1kZDdVuLGtIshA9CKvEgjM2S9fsYckSJ7NFWHVW+tU+
FuVwDdqaXGoluwdX1uq3M4K+QONaQJdVNRdQAG9z1THUPhscOEP8HjQc/d8OB33JKrl5x6WR/a3H
IAllge8OlS3MH+G3yy3EFuVXPQTTrm6RCAPtmNCPdY9wqxB1GnIncL9BBcZCAbk8t2YNMyhZhmPU
F/JhGkbvFpkWe5a2uD14vo7DrILX9Fv27n3my5+tHo8tuYTgyUtINdfwv4oNh3EOjhBqogGw0Bow
Zw+y4zeAYudxVoeyitKS+7tlggIAPpmPofLSdVsB61iB4F3UxGkChRIXz2EDLAHmhks0FAfjTRte
k6FPFxD0lR1P2EwFnQF41UXsug52gEk+d6yz6QTlB53RZTVC5kvz2N1VXAs0TJEJ4DzDnAPBlD/9
goLYwGfy5C6dq8I1xWybFz7JxfgBUR8+3z0idZMKjWnN3kEjZ2OBNbtVdcRuqQhk/gD5G5wISK4B
FwGBlK++sPz06MXyxSrzFU4uMV2VBX3xUKr6JitQoBPXh2ErwaPUYdqZ7ThvXR5Ny9UMQSZwkiDi
PC3L+L5sJMXb4qfwAmDbaIWVZYqMKHyo2f7s4ECrVF7qVmV0lQbyxuIwb3D4UQO1ZWCPEkjLvp+j
Z2+bJ0irAiwMFyswT9M9RqN8tosdH7D87JGHwBRbizHYcvxcqOQQHOjqFPIS3cCkcBV37VepIMYg
ioI+LoLmpQ7tGSQWv5S87XY+oC34xNb2qQuH7kHPxn7ZGor8MZi+6IrhzSh1HuY3/BQQhTO0jIDr
5wS5P3+qeNS/6KYQEAOLF6bIScEz5rYR/iS0UelY1OrCfP67mfHcFNW+5M1RO/HgeHy1cKeA9z6Y
FX7FEpE4YLjvQCOAviQoER8+bRsEJv2aYbkClJeYjZD+AQBj23Old4ZraLiHF/QaEEb1EDdi0ohB
xFJp4VyF1HSR8QvtxgyyMEgJIGZOsAmyRg/Av+RwN2U18WFWJF17feUl1qHOUdap+RGX+b84ZicP
UEnCSHxSIKqLOrxiIQnYSwFhyjDXmQdx+qSbz1oGuHoa+UYLtoOz+hDXRZBt2j6FEOcnBjM+MP1R
vNV1fwixhoKBSof2BCrKQFcTZtjhlcBiVdjtqGgPgxgBazH1e1hMwFJNAhoeMAG02d/v2gkwoKyD
73izcH9YmLPa02r/QVx/hUPkDYADdHh1xkqMdf1c5Yh9yEPGEgVgFYTevqrNV0HumXkSWG6wRVCM
lWnnUP0Y5hxTXUIo8aDJKJMIF6niBttRxE2F0AvHtZ+DwLxalCjGdxZzIqjWazPSfIAoCrIzi+4d
+tnBOxm3QYzSg2u27krjBi+M27K20C9aFA5SffPcEf99BRTTeuWQIqn0b/n/Q8bA428OgqKSZ3FP
vjrbvU1GPSpvvXa8fa7K+mQweMOg/8nICAuDrV7blgLAdOTvosA+hgpa2Xr7Ke43Z9ggWUxXqB1k
ms9MQNpKKK5QXUNoI4vpYtryQuo4VxYBXlgHdOuCPsyAtXI41QAOFQFEKyV91Y6+9TzqdtvSwUgR
neoeUBc+9ZPr+WXhBnhqS8CAghD3R2i0NnjgRdcffLs+TASCH7RhsBk3wNzdpXaE7ZqAih24hQ7J
hdFtLbwgiQMJmUEU7IihW9KVuJLuIbYnqbwF8jG0esH6Ng347LkJMYGDYmrw4vaADRaUOTRhZ80H
uu9F++NGEyeTjzdtKNw1DnzUAxpD2xW796lCaQG9najlvogGzuBSg+woUbqEiq5QQrUpQbIWIF7R
o5C1F3fnK0iHRDCplMSGwiWvVuirnWa/a4fUMNWMR7BMkHTRYh+M7Kymv74BUDUCpTg4pGpAeYgX
KhqGNheR+eBd0ePIoXIzeuLx+N/CsNEKqAcIKPdgJvjiBnsKPf9hqALkKHsIVwb/7xIR1UtisWY1
2UzwC+tZThT4jX6DSqrCm9vGO4nNTgjx4gewuDu8iH8iqEzbBYoCOH+SGIbEqutelqVKkZH7CDXv
jqEVI9p7Kik9hoL/eCUU6xaLO3p6Bm5b090SgIl+8B1E+xm1ZldC7Q0lu9/DlcyurvoSAIyimcGu
2mdVcTS4NAJg4y2pMFKDJhh45kVe1iHgu/RiXHsfclwOM9aZTkHSqBFEagUZ8q9swWx/TONejl3S
TJdywYvmA8YM4BKAI7FtOji/TwJgMANU1ovlTTJz5nq9Wy53Q/dYLP/xOB+AjHToe6rwv9L1Obr/
FKUGalV8kFaXGaNVqnGOJkyfIZRiGq96rbGUF9IHgqur66ej3YJH9N3gY0EhgAK39cewkreh5AfM
VZD860zqBl3PzoooxyCWeUYmRuss2rbz1pUv8+p9kfBthKAG1qs6nyAm7yL0UlD1KYQAyHXYe1H1
hB1r76KGtKW6DTAv0XHKJi+zFq0XcAnAgOilH8aOYn3BhEZR4FMvwszHL+0vGAYV9JC26+G37BFT
x2A8dTnAilTM8go9/g6ijUxRzAsougCpIS3wYYqptxcGSQyl/YFvfdpDACzDDJtScUwUDL0kSHz4
YZbq72q2Xe+PTz41Z2pfGMAa9KQZtJSAW7YLn/s9cCfI4LftGsJYFkxwjF6nieXE+KCIvPPg1clE
KmBbn4Uj7wRcH27H+wAPlRkYSw8K/gUuDxr2F/y+IHZtNvfzNcD2s7mGw9hOO0/onUfqUwy+r6Pl
r6oRPaCesLHttTNTDno+G2vvSXqE5mjiLsqGMAWKAyx5CQoD9o8LpMmV/SHq0B+ZPtmw8smADoeH
50ktNPN6gd3W4FJKgIZLv2S8ghjWhu4JnXA+1Q7nf3IYYdHuOQMFioLANPPHBtE8gAU99TOsT5tj
V4ZNqWUL7+YASA/6QjIhnLWB9r6AlKyO3V/0tbDxFPtawnwHssffih3Sxg9wsb8pz/2WbPwha4fD
4SdRBYoCkswJFL0c7iplgb1/5oju5TMi5H2Q9lwG9SvsZg++2nK9PMzdXYSOVarW1zu+VlmvzTHi
mG/0ttPNPw2VMuiJc2kxEZbdfvUgdJX/aXZu4iHtQfy10BvdOU7xNdrfVZjUyPEi3X94PNFawquO
0eRqfSxSRPggZhN0RyTttcsJKAcTQCI3oeek2RYeLcbGts5L02d3pLnS2x6DHEYtBrIBW+hxXm6i
5ohk6fere1GuOLJ2yGWBBUX+aw8oxHlXhBymAh2fQUhre3fS+cN3DDbK1F+1s2iB4HjWIXwWKt5T
1u09B0m6Z7Kiw/Y8uAHwL6ceLmkLlwdZWDYCHuq7U1O4PLL0fxydx3LjShJFvwgRMAW3JQw9KVJe
G4TUegIK3ruvn8PZTUx0P7VIoCrz5r0naSe0rxpHjEPmL+b2YwDmp+apE9ULXMrN1MVB1+NGpBIV
iKQL2X9lKl9ci54rc2MsIUbqkfx3NyOk5MSZQ6l92kAcEjqMbvhJZEmm2DmKxf3HEDdwpLXpVOKk
jUuEk5CDxv2oOjZ+MJ4CQpKEC/El0Ik7anyI8vcsiyjEGA8m/A61fqgFTkDNPuAtfezkUM6PkFJv
y9DWhztP0rZaKmZAvJfMOhEL0Q6jY88L1pUDb552KQfnuS6n0Dbzr55/TfuAAFDldfG/FIuPQ7st
Hdsf7fqmaf1P1y6+yZAHQ83mIZdPPIiib0+q+1pi9lQttpBkW6ulYURUE4Z6kFXn28s5EQej2ZqV
9NtHZ5fg5e08gzhYbsyvctp1LC+pULDGXDvb5rzlHcQLQi+9Eg7Kx53JS5e2rm8W807jkeBXK3Ul
nIf219a4Dt32LrRx18mEdrBlykKMs/0ok3cXcAjgjo2SWpfZnbhcEvwiM/PvAsCk3QeJnPbYnEsi
ZlHab1tKEdQWfwGOOJFIQXZ92J1ppLL9xDK4ol5J5ipbzKLfDi2zUUk6ceWnrJTdQ1rFrALjUkt9
ps/vRsXE3/mp1bvEMDxjMX+U5+4cZMtrUitXdkxujdU6TNjwnfFNgTlpqsNtNv/hunpyQCvjzFQC
GzwniQBfX7PCq4WJWzb3l4WALCyBnrXWI5FXWOekWtotNdlOm2dCiBwxNGBzHy7zt2HhOe95wvXf
KL9o4tdKvuay8DTklXp5L8S/hACLqkb+42YrLoVSndvOOaB0YFXyimSvG79uXm70noqeM3Gq7w9i
xzS9a1QN0npmvrupkwLzbr6LbHYW6jTC8lbYWdglh6VLwtp96jGPr7lN9unYPrSA6C23X2uBaPPD
HsIgIl5ujCRtTG+lw9RtfF2R4S/M5rXuKSPEXzy+e/sPKVaxmJusu77BJlg86zRIMfnuitSaxFqS
Zndd4HnKd23zj4aQNnDH1gGE8cvcPYmJxF4ntoK7WseKOOxrAsZ82tq4tfK70LdF3gS5rPySi6tx
82NDFEpy/lXrQatumrDCGmlEo8JGJnBoGDBp85W8GtOpI+ws4o9hZPZ/SYc3UmlL9TA1c+yvPuaV
0vjpCY8kzfNj9eGM+zmj7Runf4nxF63bKaH6c97n5idrjo58o8lhcNb4uu4EjaF+riarTyWWOfWJ
55DjktgZZlAiHDaZucR9jY1j5x7q4WdVGdA0QRknPuymW6zJfcLZbMevYz/XvuzSjoKn2aNmll5D
3SHb8dhPHFdS/x0o/OtebK1plruhGA9Kn1zwv+4mYVzjNf3r0+YcT8vnwpWZjhMzr0rn+UrHjTqP
4dQxsGslCBP6z3r0qBtSRiVUo5Ya4DEFhcFIvcSWUCnr84zbuuzlVh3z62Bpl1QmjIdYPLyWIZtY
94PrYrzL38xc3NdB7AdVEHtzQqzoM46O8q1u86PM5SlyNH/KCIcmLQ1MHbK0eTOuBnkPjLc5OzBZ
Z05ku6ye7EieVKe4j7L5ZqAQ9OtrvorneHV1r1qWNRRN/AgXjdlmfYTJxeBZQx9aI/SwdnmtxyPE
471Wz0Rb1oMrYSdxNplatMt0ugALi29V4lnjmy7Zgq3U9tsKAzcaUQgFEzoyAp5uGuehaA9dYmwn
xTi7hXnElbJxYudMXh+7afatENgqpfU9lOp7xdfn6TFbVkTzh4oRQ4bp71o/B9PEJEVrXWuDR4tl
NmS0PbuvrrLIye725UEo1n/2AstPYEmskvWTPP5OodCLHcPT25GsUm/KwKzwWqgjMfG5bn1LtGRE
J80KUNaSQ9Pie8BoGfSlvk278WcolNXvex3fP1VcIbSXNKnPSq4w/Cp242JvzSJbPeBBL3AUgjpZ
tmXMA6jgUR0aWFulcS+N7jKlJh7eDmtEm7ya7nqVEG0KwYoLsXgpM/eNsOYnXL/7GEf5JnFcLFbD
tm8khfvyzpQ9bJc21OzuspKjWHP+s7F2bdSRz2Oat0jLoCkM/Q0z8tZxcXgYH2ta39ssQ2mwVh9K
YDj0+ntmMVcn8Fg77o/QGGca4hPneutlxnzXFTQ6OvU241NYiCKjY5ri0E3HhyfFWPaOu1IuQAdx
9vydzYAjsUu/VPWSol8I3vXSeG7WdGvJW0ofU3WfJanuJOnJOTwQe/uxx3mLlF4i9aQJS3vmU8c3
ww4Bn+ka9yXaUvwRs0y3gGXTgRtyOtJ1hqBsqzat9WFGx6Q5zfyGc2Q/Ifd7c6M+YZ7clIsMo0kP
uqF5egwvEQhPdiVuGkaJdFQ+eyUJ1qQ/FOCrEs3A2olVdqDv1WmFa5KbxX/lkO5dzK+6XbK53vFI
AuwMSa28qPXRFUqgy2s7HTOs5/nB6P4zCXchk5C+GQ4KM7OAIR7fKMPz5j83M28uPZjk2kU/rJzm
xeqeIwPNmemfdIAZgXvBenybspFIa07Ayw40tp0omPKwK1wKQ91KGp5xIJzETYZrKlDKw1ompN+u
ZfoRp9QpPbnhKATMSJzraSGDVi/CawGQRMt7pf8M/UcZHW0UjxEFkn9//xgd4y0f7H+P5qSenmJn
P2tPcTVdIlqogn9dU0YnzWp/0vm0TPd2/kr0APMuPwiB0nzv3H/utFXcvthkeBWGX3UkSwjUuVTy
EO6UuaRPtTYHYyGR0FG41MofXGs/2olXcdSBKTa/jFTd1g5+/orhV5HEAdOeg6k8l9NK5gHHpNGw
gR7beM+eJTLWo4M63GX32OGZYyKZYOnudCod2Txj0gXgCYKZtciYuo34NA5RENsKM/ElGGR1iWR6
qB9wTMl4nfbScftdW5nBgLhUTMTRMJWsjyRcKza6OwVlgVEhoontRsXT9bcFwktradultl6XdpKb
aQ4xACqy2Zg8g/18t4ThaYvYZ25+bdoawg2xyKp4iKWSGBywK354fWN0y3tVW+eujHxcbG+5GL5t
WzuryCxdTKpRWdcXI2+RFBr75hbLgfXgcOLaFDeV+6HM1U9tt7621D/poNPfaXHYrIPXZfEHf2sA
ga/8omPtm6kOl7x+ShnFpcXCzQZdBi+Wl1p0ta5xKRMKQZ0rzx7x6TJXm0rn1mntuW8cyGBi3y2Y
+YhRJQy9SzoN2qFlvbEB3k9GAHEmu+ad4SgT1WtGZ2srigej5gtP9yEhmmoN6qtuUtA+nN8Ju6Rm
3dhMa75tEwK6anZZS96suqTzTnXjjIS1LccCaJgTOqu8RGm9M1JkfNNaDljE/Me/SAzsxdVYo9kT
3RrrasD1NXyOmGlTYzlkuf7SxmZMzUbAfMkpPbjEppwBCg7izh0uGuFHRUlPWSXg+5mfiaVs8ngO
dTsNFrX06kT5kZkIhq58n5dqnznRc1xzuDzWfxWof6APLlqtf6pFDnepvuj1eOXXAP2GxDUos+8I
jD0U54GLKouj8NWs4i+MDtRm87HPqwPQpK3M7ZiOvvmiGT+KzH0r5tin1/LnxNmraMiZwMHSW9T5
JgLnJunJuVGFEhiKsvTh53avEF1O5hhhL6pOSTNuh5UmRZG7CmAQgXo8f202MEApmW1VVj4T47FO
PYcl7Nb2XsT9dZAMybDn/gi3jDaz7Pf9gMXMFCctqbdtRcObZRJRFqgCIBFP74DRabqvlx2iysAw
Ysh404T2060sewaCUIApqHS325qLfmFaerJL/bsY8xemnMTvBUZUEXJHPj9GTZpFzkIMwL5BDGlk
qW2h4Ha17mrXUpnbt77KWWOETJrpaagkcYgZ98AI8JP017/JYvIxu+s7M+4mgDoVrgW0BnSA42rp
O7EmZdhoSuTjheKO6LCHNflLavewATBleL2LM9FFLegkqZmprfdJST5kNFNgGaRYRXZqopSzg5bf
dojC2U1YMRyKxXwmVPDRAPZjaodYajMUtc5VT1lhGfueKYvI499CbcKyZ7YvMBtn5ge3jCeVnmyt
yxhsOiVtQcJjyokp4cycLPmta/OmVfUrppPnNldOOGXHYCbjS/h3Vyfle68ZTzZxPp/hw0ICV0M3
oKDptfIvbhkBTPnTOk3DJubpM4zuEOnlqzv2ZAzxlKtNgqZRPUG5PEjZ7zLH+O6G+SYS9c0dKHRs
xuJKcTUy6EOxEj/nnLPR2Jz4eC+WgjN2zlO+LvNCd/zTu+65zCbMzQLhkbyqMSW7xNYJZbrQuiKP
IRE4oWw38v9N+I4woMrLDHWLQR4vLXeQA43GNuIXpSbLosahWa3nNoVJpS7ysOq4uonR4WjEJu7Z
av2paNQJmqV8zINL39WDpqu64i3T0ouyRoOPULBtB3Gp0ia7D5n2vlrjoYIDoJZc16juGtxDLdND
GsVvN5W+qVi7yQFeCVgtm/CYGxQgS/Ni8ywNbfoWafiW2XDhclzFNgpcgaztcHxJ4gF4LRpqPIPM
NQoN0YwYY1nk1XJ9Nhos4L1lXotJvuDI4/wGx6HNO3XeWzP9X16w8gLNDdtWA1dgXErfytyzYede
rZPocKoPbBJEeKn3CutgJ8rXoABExP+lYTh3x19GIZ9GFMGQcSba6m4/QGoSMWKX3htXnVNBVvW+
AkvKECYQUHd0pwbVxl5LdBy7ogEQxOsRZu6Ozck+6GEKC9aaPznCiNkhoDFI8upqCgGWXaw0+k4c
5d1Yk8MAOXAVV5gpkNdW8IXOVSXEiLEJqtPMiitDUY68wT+VrooNAbEZtJKJ2bgRQVdZvIHlbsDd
WCZlMDaIpb2zhDXQVNBVfyXpwsxVdh0TzShmV4NQb7rD4bQ6NrvmlrPSj/smjv6WtnrBbm9tcrt7
shSYvS7dMrFzzx20IH6kWkf7FjW8vNzAXGjRawledGkpyTVj3ptt9tahlLmOeWIV8GGO432Urzer
tbf99DoLqglE/Gydd87DR9Za4Gt4GElXlqTQPLXTXnDLHqaET7JC0svVW93LIC4Jv9d5CJ9pn4vU
S8oJnRvKVctmH9fi5nflFospVWHkTWn5YWXj3cLGqTajp1H52CVTOqRg+mZvYKJCY4Vi9axq9XnE
wkN+MlQhgLGLe5sp1WnlshNAEpICJuechkX5tg7roW3mv0ZdnhjgH0gv7TAZb3peJtkxZVSaDXmA
oK3/FFCKrjm/r9xG3J8eId9PQ07PSbf8zAx0vMgpAxHxqyIJZtm8s6BcMDPwlzEn5/9JVHvTQmiJ
H9xK5h7CqhBrBCi8kdRut+8NfLwFdu/ReFXZEMaF//CM7lSGrmRUfRtReMVYvQwrVmqKK2cKV4b9
LXTNdsLNw0Gs8UFM5Tj7Fo6UIv1aG803yoLRyxZvOHGZ2DMaHYSE9ORs+kNmeys0BzdJgn4AoIAu
4dYUDUofxnyA8WB4SwqhED/BjFArhb5biKEDO9g14KqoLOGMFDzizrMopz0Rr9/SLo72AxSz6LcE
LIti2Pee4bvKr61a311FkWR9DEUOidNl5uiyj8F4Ib68lYnc53m2mVGmzfo+Ucwnza/E/1aueig6
hhhwaWLOh0RZ90aMrube87o+sBPzdWCyVPUNIV5t07PMl9ClZ5ANo/qknv9bgFv0s35tCKPOqXpR
erLC8dea0o128VU1mYYs8aWi21Fm5xa72c+sL4zjozdHEL8kl/Isk/hjirEZd8V/dWHdSlPguKDb
A2Niau69gSubptzMUbOj+gkJt3grzKGqe9zU0FxACjJnYCRTMpKouFE1UzFOropnhA87xQTOClp3
M0/C9rExNeFjJ125WIdVDiEHZcN44nmUOtOVdNvlgF7waphaeRvq9kAMxScPvJnUHPqUja8GMbV9
Wzr4GS0Qjt7HYvg5s/SgQUfFCeMNGrAA5tx1A4RssHaaZu4rhBWU/3Hia4p0MgDuCHrM6O6Co3FZ
DciJbeggT2nyPzJRu6WuPKOwLpmT/eD/2Ss4SNxoftXr9qmK1T+RFxBNHrtdcsaiNsXYuLEhyulo
2EnL8VyPlDu8L45xFekCOGjgha1q86KTM29RvlcmfVo0fqvGGBQ4k9VM35ukNVYHBZGftuhKoJXp
Eb9IaKNyzEtzV1G1UielSCmDovos24Z9LxNGP2u9ZihydihqDMoLKM6NcHOOc9NB0pCd30/VvG+T
VNmltpIxndC1S7+WtzYBxBGtLKfYp7XDrebsupKckzpEj6TVQT6m0tCAcHOH+WzRo3c3HnV/qPlD
w4ruENXWgUDxqaqcYDSQAmoKsDyud4nShTm5fkJut0i6AJuq9cgwL2ASd4Lah709Dd2c6xm4Enjf
mWll4edN9ZS1mDeIlfPe/sbVuqHc8ZMHYm6x/umpeVsLZIhYeSKgw0WRnhpenVpJrpZLPiGa/2Ww
dyaY1QLfk9l+ZCL7mab8xsJwTz6M2KjL5Hp9ojw9eBoMRM67cB+ZNMl5hmVhNs5KKX2HXK8dizv6
/KMpa44SThgCJKVgBBvDehY81Jm0z92inSqIkymTAkVGdL5fLDvyRgubUVW8zHzbqrR/11E9VKU4
VGS6ZAnfeHjXBd4WCqeBhFUyh7DIGaoacF+HFUceTgsLWYFhdEWjU9jr1k7EaYpVUMOci0uxJex9
j5zhNj0a14fQBM+O6fILO7Q8VTP+M+oaMuJEcoHdVDu7dS9GZz3j4p+YZhLvM0QR5o8dqG7DhOq7
qWZSydZ0XRvrpY2EGVBNcQUxBBxIviaD+bm41QVvi5+uyNhV/a5aK6hs55+L4y9vtPHSdPZfshAp
qazhYDPA3DRmwyUaZaE+WNs1MfedpWzBB1T86GYgTBW/Lg2oVD315koPDPmp2cwLbfpzZmRJ0X+O
UcvNNfE82xt3dXeTHJ/0oYJ2YXJL5hpH/UKljUMN2o00zs4AojgpWsxEfc9MpK0rMizuTmhsk7Dp
gGLJYMnhA27R2s0kAVjSsA/KEWhQHypXAu4Nkk48YMOlS4tX/Oj9ddK6ZzUCV1034z4SfEJOyzdb
qiwco67w2n7faQ9ljGFgp+nTLptdrMGrQGAu3ARfujHulCy3fdfJ8Wq1XUCZOjPoFmCBLXlcCWWF
c8wQkgVFG2wXdQBsNsaTkbvvzRgXr+NYWRdwwdVenRUt6KYqCoCOtoelJnUc5c2APkTvmINeousp
XXwAcdMoW6dQXyqbSz9zm5jPEQAcoMyMUoK6ofwAAzBeLD0e0QrKx1g6ybeooTHshomPLBmM7lgR
yP9ZK7zGGDJGYx8BrzjaTTl9u5nO7zgOLJmoVwl9ikYL63en7QcBmcilsJjGbHpbZt1+w0bT7xjf
qYBl2tzrrF7ZJAqunIK5h+k5okYFRHOQgT0b5i5Nl3/rKtJDQQu9WcrcbEGF6zPafadRBbtQsAvU
02y1uLcnPL/T8H+Aqc2axjSens1IGLupxYovTPyOEueuj+uVsRu2scAd6l+1c0C9TZqD54sKGrfQ
7NkVRahlrBJBUokBHjMUPgBf50zOIK01cgI87jyGf3FfLcdSfTBB4OkAOeo/KwKtAb5te+92RrvH
KOhCrG3msJta9N6BnN9Uaas3rbG2dyrR+R1Q5AKjMOpRmj78vwPOZw0EZgCqAmrmaEkuyozleorg
L/JHmEkqAAsGJvMk7+HMJRGjvI2hznfgdOFwKK1MZfpYgITjsDmLXCWIV5vJhr2gOlHfIfFztSuY
ukq2HdCPUk3noETbhkQZjIH5rV72HbQ1j/lQRQ7Sml7FlMlbswp/vkL6UQY8XrhtF2a6qk3x3wCn
IhXEzBTbTnFAkJFXVwOAJNOsvRGKgl2gRQ/aWLN0z0q02NcxncxdPxM6tUVmn8HkZGE7DfJiig7D
HhFTz6m5Y5UqKz7j1MiQv5yf0myTa+rmzaVeBZ6nsYDlCt6Z17nr7gRz1/dytt6wA89BMedKoHCP
eZYd/SQjZs2V538z6q6914eCuPACJcnk4QxgjADVxIHtmWSqAyDonOIQI9ie4L5YzaRR1zUMvEct
PTcCkrs3T9K+KLU5vivKyJ0yNrX1TTPbc9pTEjRMHrxMJBiyzVFHA530dNs7CPz0+qxKMAftnonY
eCEIkVAPttKrXNhaOGil+VMMryM8Sz6SuWlRX07kRl7irj3GFLbYelYs4oQjSrqCKfVX8aqmDMoK
pDWTj5MqG8Jf3zxXFQTEAqFkaEtoEKpnGF8tjZ5iqn7KH0uar45wESFsCghNuxXZbeF/69eRHKq1
pDTlByY1pPofvip2rZafbblXs8GP5YK/+nVZjirdaQVbxgbf92kzjDMitKbxr0DrRHm3Hz287foc
lgdDdl9Jfp2xJoKtiSifNJ+zJBwY7U9oUXUO7tf9sGCLNWDOKgevjtOd4kYBB+4DUPg0hfiVY3Ia
XBz3ai9dH0iJZ9fDTmYfE0sTJqwPKbZHCoZzb1ev2dgcO+teIMKv9bfWHWdaGUgpm4YJPpEG7tbx
X+M2v8tkfsoBpah9swv3Fpfd1oA7L8FKSmwsRGKV+bVsMBlrTKWpZFd3upVcXtLJTlPK0LaHHhyb
ZBVLsg0cPn9Txx3ARDzXGWj8N8CznS/WY9iBySgV81OVUAAx+OnvVUzNCRZuVt7X5KoSgDC77DOZ
f3XqR+odZFvxDBGs4ENaFTBGJbAEpP7ZdsOeHtrV+oD81qZnDGyrf7l9JzSHQ8LBUjugohNDnrGS
j8uGbZffkaJRKBIQqhV/YKJppe9AxzcZwwwxnhXzrvDb6lYNo/2mxQqmyfWcJTtczUdw0psUPdgi
gD6aXGdN+qTCMs2i9zr9wV0A+rGCzmoFPWwop7wXcronycMiKzapdnhIqSKF4olTt9E0fxHYXQde
JtRTwaRACLNBHY9OuaPSqNWM/My+OLiRhWbKt0FRtUkqwjX5DVA3LiV3DIwYHxlzFwPByi2PD6+T
yjROv2BB9JK4OjB/DNr2ZMS3uIVUC5usmrU9s0wUdgzesti7EztxaBzX+kZiP+mvYmKqNfX7ZLRf
2PACfwWDXAXjoS6PwsADMlTi/iCc5fiy6qG+LN2KkghXZcQfW3b/yhlIqrSoMFYszLeh+O6jl7l/
orfZ8S88sU4PGq+fiPOkkPJj9Uwvd6RUfGTdvc3lUsgRooYa9BCLJXAxLeawbTWvL5tr3aP/V3dy
3nTlEysSFq5bGPPKB5f6Y6QEnWiBg7ZTwPaobOqwl6dUsJAS1OFCfKjFRuC49aUgMxFTLbvmdFvW
+JrkfxMkYdnCL/pT8SIW4/ea/VcUjK6XkI530dVbNAlPSs1nLEboIXV4dWvSbWv/DyXaj6BhGTVf
8uIy9uNwjSzCyMVL3p1svTjoD/vtw5vZy5PZP2wlm8LUgiHqT33p3oX7AJf98XSxeBsiyiuLIVri
jkjjoCjeQBkcdBuCjeoMgdkU/7UaphMy1wzosvkLKhvdq77XQOO35PoMwn5eZIBaXjQAMc4zQ8fv
1Z55lFaIJVxvff+VNvmWdP51qSO/qLrnUhEIZ9LPiuRgG9bnmEJpxW9a2vOHsNKT3bJiI36sY9mv
9bwZLTKZ56lifAEDctda1SZWbfSg3i+wihBOIESJdpex4sQInaEMZ1Sd1FDxw57Z0k7tC/xVacEG
4U95TkGxlRFD0Ag7hIOroR2If4xYmYDgnB5mLSv/I+X2GNYTwJA+igIOW89Kv2LqQ0h8HsxCehd6
9BY4Sv+47jr+NvRYi9W74Pq4UAODdScEVhPk9OEgnds48glSi4z5b0SFFLqN8m2OBQhKtFNTM96G
5QAFDWkZaXGZX9NHjAO3E0r7V1V9Z7ROzdRv5/iUCJWIQuklguhixBVrKKhl9KkswtvVBt1Dqp4U
811DC3tIRIv7o2fNhX1iBzvbOfBVJ/2H+n07EjvGYz7pyHk2eTSAQgrDz7RxcVA591FwqMyxHpbF
t9L/zNM5aehVevIWWUkDm9tvCr3j2LKgYSwxWjuXcc5PC7xl5tOMjuJ72jmqLyvcC42VHNioEbCi
LYiwFGvl6KVVHEjskz1CTHSUMe0uAatYPLkOBu/mRWNQaNS/rTHhcwDVMjK6WllSxu06dIS34K3j
l4f5RM2O7/KhALiBbcKdNXXP5oPBruIqGCOJR0x5xPMng9p6bnDqT/jmFqckZPOsW2zXoKHUmwp1
FkejScZrnyE7KJNh4M8+FamxQVqNq6QCeMAGKMPSkIdwWA7NkRLlfSYFA8YQNzJGb6kMt2HovLJe
GWxHN7giJ6N5mJ2QcAntMr5qfnOmxORSD7QPfmyCJzvYjPyU4eIqz2v/mpfhUL5OSAczfuyyOXXU
a0QVN7L9Sq3vynhphquMyayvyqfGHagoDU06TrPVsD6WuT2W+V3Vu6A3X0tcq/UEXMixp+OqzJ6k
mkzjk5MjiSVo21GOoCzhXaISqseOJSKRmB5ZViwSzr4lYtxp9XPdQF9KCshDtKRm3X5pc39K8DPa
ObaTSIaLdgO9WJs2PoQnax6PbasGNHp+xvYaBlTkRmYlEHhPMIWE9bKcrRxkTfVmR38KX0ftIEwT
4FIk7Q0iWCewcNY/9EAwLXIvrjGz/Je0d51tTgAu/BJ4eDP9U1Z1SxINa77lpSQD18bBXuYe8QqO
OYGfxQoIvjCZ+K8gua7Pl5i5KZhY2hkkYI7PiffWhZdvNoKZSLklyUPAPwob3OYON6wh7A+cumEk
TSah2XlmoGR1xMUR6VAE8Obwg1BInXnr9B8MhlF+mKiXYVv+Nv0xdqIfIEQoOW/4afYdO7Dj15Zl
MckrwIatMm9z/TRmwBEi+IV8JQxsC2le7fhisQAyLeKdW5k7FE+luLfij3CWVqWEeQgf1dtMJ8LL
2cw7cnUViv2EHVe7wrzidtfVzxneVD81Xq7gIepszBabKDnpxX9menWHc8NYXHwP3egTKkmXnVX9
I/fA5IxlNum8X7lAypCFJFGzf0TApT9Sg1kMt3KqC7jfL136TI5Bs1BhSEwVYVP7VtTjUWA0DfC0
O+S/gx1ExRVFdLFOVrdfH/64mG/0kiqnaThPL3p/yT4SwhV0b668FMuTSey1ODoRvkOF0Pl2YlxG
w0nC3ymhU7+DIfCm+o3ZFxr/gx8U9AmOWTaEkVFt0nvUBBop2b75qeObSj6AJUDLThc4xbAPyXe7
ABXvoHXuLflJQ5502HjPuvtmopc3z3EpvTxHwQcXb0oBMuA7/bKgYpigH7LlnwEQRT/oRXsmLyWT
nSSwCnVKnTbY7Q+mnZ9VZf5w3bny3ceaHL1ga4sildCu7f0qkMKW+LnCiiwsdh2Y2Wfl4Ft8mzEr
VPPypa7G0zgEWcN/XwWPNgOMdpRLpwLY0KL3xmRpBBphHr9N0X8k/vd2f2vc5yT6kiOLNa2NdCYE
qf5gOh9Sp1B9YQrDqAY0Wn4ecVtGK23xqR0AXmP5jwXy5Cc7ZWi+vIpoizm9GeN4HlSc4rw4fBOl
fZgpKlgQz9YAwnaq5uf5a2s/s13JXQxQPBNv0o07iYQ1yRD6LGmpe1N+jk4aEvc7d+TrG5N7ggjZ
OB9XQ9uuRnXUcwT0VCMz5fijwcI6dQit6aAY9NZ0kombbblydy3bO2Y8jXGMPaU+rubPTBpGmZjv
AX/D0zGjpyrNy4jRnOv05Bo3hZUY8/rKeqieRVndnUiAzR49CRQpIXQ2p/q+Vbtfaq1+/NTWYzv9
h9Vhxw5Hb7XHb/SHyCtdUv8ls3jLfDUIyiwps+I+I8eGkWY8godkLxsRuXSTmuRG/lX1b2JtU2o6
ysLM+BeZIKz0X7HUO8GQDCAp2GpP4dKLIcvxeLJAyGj8KQ/rx8cCnRucWrNYHu094duGUcyWwhhz
tw71zPrT8j+yrWSdsSh0+1H7Hi1CRmiTDZSnyCgor48FcoAL6KBnKGQhMk1+Mbphi9m6j7ALdgll
32oboShgQpJM+HAh8ToWp/xLZKtcYuT5HuGoqKDsedgSaOQOuYT2wVsE/V+2Z6lq2OGlc0jHU+3o
Z0zTK4mCmKWaI9xBl2OV6NGVoUSYsyDBtMcw1oAs4SRmcN5xarfRf8Cq63QfJfolGVjV1FTC2Jiq
AMzHnKoe8+82aQnEpOIwxTbx0tg967P8MVrWMA411CqaEHzCtMRzmJaEU3q+POl8xJU4RtHw5WYZ
lBzVWvZSNNOGtedsAlSJfhmt8VoK1nmvOqbpx4amEtZdaXlygEIKf+41xkm1LvMpWYhiO9nfmkSn
KoX4z1BkBjIz/iIQ/C168a9f/sfReezGrmRL9IsIkMmkm5b3XlJJE0JHJdF7z6+/i3fQwGugn45K
RWZuE7EiguoY/ylD84sYhKtw7JCJiZq7IaSD1Oo/Zwh/R4HR1ir3PW/2yrYSWATRr1nXNRtbzmDp
fVqE68VGv+0DlxG98mvaxgMBeo7Lhafbpgl5i2FOwO6hHmReCVqNo6PkoHCL+OwZHSoye1/nwbPt
WOXXWRLNEFWiICHkQeYN1XxobnouO60AfZe2x77JPqDZbBwj/fWy8ETK4UGvSJrLEHZKVxCqDTzZ
eqrRexwTe8kSISgkUIR6g7ph3XMDeQBsdGaMrFQ3Qh//2V7JONv4h+HW5kdgcVLy8kA1uwBWRGZh
9yo1/aYa+rfM3P2Av61iIs6aifwODzsbJkUKy4qAhTpAw9CFD0u6CZOk4TYgk3EYLc5qYq0kddPM
ZOAuSEfoB/dDWMUijA1eaH2TusmxbsOHY9uU2jo6d2veymIvTGs/DsYZqV0TyJ8iVO8q0MVWkQ89
aY4RkXi5hUAuDatrAFVlgYZky3m/y2tonZYLwD8D0oECEeAwCRBaRTyT4e1aq3/3BGt2o0RsaPRv
nmag93R3Tm1vBiX51ziZQqZcvPRGslpybW2X+Rp/r0WwovmhEjnlhBN7KBhWRdSd0tEEKwM0aAhB
TbVKjNQz+Blj91oz4KpaHoJKyxr0ZVDEosA8erl76sacpXCnbFzkGAVb4LWM+x8lqbkxlHSL8/CA
LHbtFxWI0jTm0ij/xfBdyJ9aMFHjuVLY+YgKHdtQHjVoA8j0/jpJ0eDh8MOJ7Ac7O2HR2Bo/ojUo
SLKFJyEuOV3OaIPDzS4BuDR9Skxmtiud5uZIdskdQ3jwZQVuCliBMrfo1gwO1SZb8KJfck/dZslw
Dzs12Q6yPjkdZV0n4CfgkWunmIjeOhFCyEidiAwzq58Zr50ds0D222bHtJxw7OpSUNjqsFRxOK4C
JgpmiBhQOOoRpee2hxtL9s4dtScmP/aYvbGoW3/nEqQESARpjcDY5zFIjKN9EkDbyiEjW9yOBejj
WWNpqLkaj9FQjIKvMK+xRQxiXO7FGG/FhPjK+p1PrS9VbgIflAR2oE1as8QeI/ggFtR0t9wWtc/W
zNyMiURwyhuU51srH/cgpA5a9UpHFTtNYhxw80IZ159FTPAa2nVMc3AvRLmmYwmWmKKUWYFVNs1Z
xjBn+OvslHedqVeeN1s/ZspX+8P7UHiPKut+bMQikZJeAB7cLM/Ch9nu4Qgu04AOacz8z6Abvmzi
97IyPCX9P+DPl8inrpX62oQ61rXp0nPt79Bqcc0SYqmIbo0abOc2ZMxVyLZ1G3Sjeyg8ZSe9GjMY
Ch6jgifKclWHA2w6g8nIi5NncKi362aldcMJN97SiPJ9wVM966YY2Mp/pvA70+FNWtWio6zin9yI
hJQNCyGEiUOy5trNRrRF9bkgxDbQKTFZkkFmZB/F+HmbDs5+cM2b3hKVBxFdTAWbYXWboFR3mu2v
y/BvoF2El43RNb4rmvINQoCNiymWHftJv/JWNp0WJHKWhtbFdh2i/Lyb76FgzYajJoOLyKtzMrIp
diiQw/SQgdfwU/KTIswCRqycwiRhQ25J5sfMO0w3XyrGt5/zFjTRCDXWmVh5X0Ko4KDQgFbN3nCj
dyQjF0X3ry3CriqS+7zSb4WoVqF9hBNx1Ed9WYfqh6FF6NSSNQqvZ+OOiwasXE4TYqXmFvLn0Yr8
XTd5ByMCybR+asw2iqNu9Vy/wchYZxTJSVMRCuoD1WIntMMWY8zVMMPzLBj4ttS5WBF+qsBdsi4V
tnE2OrYAcd43pyLN/iUuRHjfF/DsDeTrhCLg3uspXeF6xV76Dyf1Dh05WXR4qymQ9vkIaD+txvdA
oE8RUyGK0bVfyci4aU3z7avxRTPaeyw6BrttcS7scl23uXUcadphgyF89kOLB7mH48TT+Z5G5BSk
BVBzknys6Io991taLfR+yKMRky2GAdG+Bw6RlbKfZ3U/j1zjTdVDhoXYrQg+M7V5MkIJQyewigvd
46iyL8GAhMJPsElbZPAwhvUtRpxOmz+c0D4prraPYfzcFDVtJ+kmFEgvUBd5qeAA90oFlYoXrOFR
pFvpB+GBwI1y2Tj0ei0mi7kGQD9dIG5mTNuOrjhXowdyCSqMitcloTCfEt/XspscDLaOOaSEvqPo
E7qiJdIXSqWOOU60yoeLnAYkHC0l+iZlYj2QPiISl2hm+62Wo7Us+sC5lFWgM20oySNm97bnj1FB
hOQ5ZzGc78F8IbZPTOXCeD2Azq8QodIZF8+QxEZrwlkFIWmYrclj4MFdm+YH2FtbxEJDZHeE/NT1
EtBDQsjIQDSAhTPbKaTyHXusCFWlHVdGETubTguUg15mFZvTKL0AB7I+CfRSb3ol83MpAO2kblQz
fkqbs8zgQtUOISmoGSGZkTGSc9UELC50qF9jwimOxJITt5O8DOhRqHOZ0BS4c4Yq/XFNI//kdyLv
DujL0YrVfFErQX4cCwJJ0tjxzwS9+oceAPpebVGNMM0k55VcmMXgTVpeX/E/JDROdMn4SfWuVCj8
hnwVFiEjlIgxFkBzFn10vFhhy6BjaJRG2wC2+YYlTTHvEszSXRxjn1SQbhqso5ksAwSVgsllpTgM
/QN3ynt2vFvTmul2tFFXDU7coa7T4lXpj/VHpVoaj1amg1RphmuYZgzmoIqvDJozrKZucWqM8Jg3
8AXCIrF2g7S5vNxxOoq81teXLA1pTDERnqPE7XcN5lreaLf6KFJo4KEzGAu1btQd6oRqkekkfYdA
kNCNMnthdREs4NaAmA35y4Q2ZoA6Z4BQ+OwfHaWzdyXGVH5KDAFLLBPPQFdC3ZCz1PwOkD4xZsas
4q1tJqSSnUUqEPuaXw4h5X2zHJy74/w1JJCAnkQJ6sKBRz7JjNXaYA6GjcIka4yPOcALx+Y+VuS7
GXXbOGUt15iC5TA7FdrBzGApgaavQJijSnI8eM96a26pyTVjJNG2Opt42tEBh1gpuY0NFqDHXP/r
3ZdufsCcf2tMsMH5fDQKJpUkSPefiGJpv6sVkj7G5uQLtvYhpeU3vXcLRW1JMgH/P/xTFkZtbIGr
mlntgLjPTFGJ6FLbgRkJNogYmI46GPsrJmCtT2eRrGO4Kwlfke79yrg6W6QyWna2R9H0HZhU0EUk
WT7rjHeBrzWTszKY5aoxEqiXgVlhMN4iCwpt4xVklOs9WTU590BaVco5stPqazSJtxKDFW3DCK4X
5JUWggxC/UWXODmNbsX6Ge/KbvTNYuobvG1Zuc5KU8kAtRXsusig9Uy7JRnCArZ4+USz89aO+QQp
RvTfpHWGGoExk4SWZNxjaKGwwuyokdpG2E6rk+LbZnDCCBHCuoEweQiPQUJkQvLuBTla5b+CulGg
PXJ9CrKOwKXqFhafE5wyIsQpoRplq3+TYdrcMyf0FokSX4yGXzyPN3FVrcCeLROjukLGP1cqA23j
1lY8EbqJogsfH9Elueo+cJdN7gH8VurJcH1us2rPHn2VeeUTuzpPkrrU/WkT/o3UAZShv4lA9rhs
PHSIFp1zmJYLMW9sjjiQcC1WqN8t53Us9TcXSGnaVzf04PDD0XlkxV13v7L+FTtnG7ZUpX4Kbiwx
5DsrHS91HG6oDVijbINaksdZLDI++vTuRyxqOzCIeS/5l75TpIyiJrvPW0hEJRVq3Q6PnVu9OnBy
YYeQm6MJMBdqd9LzQrRmq0QCZhmRFgKPEM6+FZ8EygbmJ8tI2EQUWdzVSQskwb9k6isAOWsQiyzU
LW4eFl6cqiIm6QpkKXU+V/bc5QiWvGlqEYG22jn91Wp+9f6akGzaZeGVuGwrx9JARo6eg69na9H3
3i5pWEEgkkAuUnSbHulHDvNCmI+0bh7RZFpqiQjF2mQjosqxkFkRfYskJQnhF/JHokUQGxBMLrp5
H2/yURx8gpSGdq+D6jQH/uw9ZTBA2GDuuYzlWsQp4bKyclRG0VpaYlNkUBkY+6l4ke0qZ/WUUGqZ
zGMv/gjEFdV1ygw7Fx7bmXY2+eH0PkbtSuRUibqz1d7GpKDdgKPsIznX9obF7LDJSTmr4l/Rx4D+
qw2K7pk6Df0YEQH4xIIkF56rbhBgZ8xynEk7UU7lFOutpT6GmxYPlKczmsh2magWYfHycqw71XAC
kzaTMSnFlorlDs8S1ACXFWHsM7fB76RoOvk3Lw83QhdCy6RkdQVkPy1+Z4nBQLlcZ7QoNeWq44eH
oMZa4rsfxHuvJJq16ZpUXIipBXrFJCQeCf3qoM0yFqkD2VpZf04CuFyYpX2VhcBUpqnntm9WXvVI
+L5S+tec631ypbNeXnX4pF2UlS7hd8j21wbRwY5gmI3/3vPw0Gqj8p56LKK7DBy2xRJHSiSIQDno
e3s1X3kuTXwrUWl38EVXihcw/TOaya3d/Ch8gIdnhc66one9Er0gF77aooExWN3YhBARqo0NRis4
CgFJsnmO5BWifr72nZbRta6IOdnhrB1kMJ6RRyKWGIAENCALK/i5xjXwGihaQC0wWTic3Ib47FuS
OqkslE7+RWAm8xERW9WS7uX0R27Q99HDaxEF76KkAkb2gxAnJDytM466OOfdd0wCxBh+wOVbqYyl
1eSP5m2l0vexmyNUmbleu4W7fqZ3u3oSJxBsFMilRvPTQR/B6+Awb6zujo1jQTOwWRvBmoHdHgkW
n1iYvz5S5VFhYM9IAmj2NLFsRHspyoZZQ3O3WQQShkOuZ4yWzok/rI75GupkJGBfPu+2hSlgOgMl
/LTIvAnuDNpKbILDQVXxGnVpxYyUXbrGHzvHIW723QcjXbQFusH5IfeFrxBZSQXbFd22yQ3m2WyY
Gp1jNdpNkUyeZV8GedBNd1a3hxYvdR3UjMDtA+4BrmkdhXr5FvBUYoOAIb8CMnQ2y5H/bnjHwOjP
ioP2YSDJIvsjPZnVYvchRn3tSrTIpvbyi71HBF6pngkyRi3frFBVrdNCXeHOWwmVX3r6hdnKpRlq
nNZOvpsym8NenxlUAOH4VCvmNvzvs9HZRgZTcBbCbkCOnbPJBdqWEqxHbcHScd2NZ9a3BCdNNMKE
tMHI1zbmhXhZKU8u6UXLeV6W8XbI2j2BGGwDTonv7kcmxSCmFx4jOIK87jFo73wwfhT7qx94X/vX
kKM59oqlNd4FcogYy62psRoZyUYlNxqLPiMOPaaE9GckQ8HdDpe1BAGLFk1n2hojQkRWtAxChRMc
5ZTd/sQ8sAGJiGZSHUesjJ6C7K+lF+iKNTlwc9qpg0pqYFXZ+96rlqJj+kYHiLJSV/ONYQ9ztZWY
t8EqMDCOsxrBlQ79oL02oNzS77pl46Ja+fsQ+PukZG6taq8eelrEotjNXqWENJTwYGY0sp6kdCOx
OeDhsKLx0Pm0BxW7OxEw/OqqASL0+DQysYDwh8xqBFXCzL+M177r/7ohgEER9nxn+GGG6LeOK5Bu
LwT781idRtIly8puh6GZlQ3xkPTDRKV/es20YnTemlHfo1N6JK75Vpr2U7bRhxIdWgFTzPT/xXn3
iEW/8Epmb1AM9kNNpkrGJ+JiQAtF0CZyNKIASFTTOceV8EsAX+wbIKple8/ym6+Liz6gN1TfE0ba
AWnqqTse0tbBwYu4pfbu0wUwdr/qCDmUXVCBuEMHEzuIjYCgaiti3dretQ0xjgFIDVHROLFzGDQD
pTK1CW8W81VqC5QSovTIFq3lqbbvzZSvFxQXUkG31iBQArG7E/k/QurnA9GcJX+1hswiI+VUgB1H
5oj2hOe/jQYK4I5ZUxmu+zJ46lh6OpyPhYtGOcJwjRUY+4N+DVSx8SPBpsb8NJQLHvJDKECFjtoy
KQdMaf0XMSrc6sojjFMUtOyY1OiKqn3tm+Ivw7Ph6wyVWjOeB8C7W5WzXyTqnz02B4zwK8cpNoTH
c7PTMnjdHzGhl1Ij3bVFnJZYxAv0pyohsS9DLWYzZLFS/tXhSEvGDUWwpGFvXPef8NS3ILApBTGp
gj+/ijS61I6xb1QKospdm+rPgF/JVTrE/8O51FtOeMxz9RO17daEcWJTKsIDJ5kjWmLLw2tNB1f6
v7Za3BpHu3k46frUO9pjPLNj/1lMBpZQh62n6nv0DKjRJwae63zreCLQjBJQFB2MCI+dkTffbW3t
TCvMZ11NcDFIhrh6SR28NqO8VD6h1KpsnUlQPBBbFCEDsVmjBztp1VvmBJ9Jlhw4w/kPyXSyO5Zo
n1Piukm3Nkkywpv7RAk4I1usF/bK6o4GPjkntomPQ0zh+W8yztdEGTL672d0YptsvBOGsoHc9GZw
Ag1sjJURb5jdXnsJO0eSj2HbO2zqzHsWOsr21O1XkYZbAR6+2b86yi7sLTSIyp7V3zzKsY9WN9z0
uiW2oFLnI++6KcXCxnI3dJgVQsgkcfqVtsBOA/0mA2NdFNpCZsWxzKh3MXAGAQGNvXtPsoijbdAv
bDA2NISrIfz03a1KTLbbKk9vFHsx2eqpZRX1PI39RjmuBHISndZMksLGrkjJoamHDTtQuwDijr4i
e7YFCs4WxiHRLQ4aE9rYU6HX1xiqWEaZmLIOLi0Fj/5UKcu5DG5tQsMtlTVoWptEExwCQbAq84dL
QFxNy2OgvqhxkoRDtBHgCsPCAicM/oR+aKeCCErUj8B6Ex0iAGsTpaBncfL0hrfARTwbOpq4wVjq
KLPUwlkE4qxNCeXgREaCYx3mltXVUN9SJ9lpBJO5qGbRyq6IqIPpgCMG5iiLIWPrQRjS3U/KAELH
nO926BZQS7aWZr+UwiDbKz+6Ssz+WTZ/as6h62R47Qsw7z4puNY3YR/jzIuCXy0P9lqPGcEW8stU
5Nw3+yuT6GLBXmhWdyp3oY7aGsWHy0nL2D/+6iymmtNKSS/qpRlkT6ov0k8082L6+WPQmrtnZO8d
FzTDhOqqme62sfAU+MIGjON6jyjxLpg20mWsOhenx2lAiQKjRgs3TgLoNEP2xLLd+E3FP0LemotW
iy8tzVap6Z4Tmz9Mpgn/Ikh54JhTd7Euv90hXBZSx8ugjHzTo5sh5tbZhZRFgbnci2Hj4+nbjPiP
K9oPq3hGWZTdDW7or6x00LPlkOFTHrg+aH4sRUMZlzZIGZ1ccXH9WoSSCD/7HmzIipVm9xxRwdMW
FB0GXBFZ1zvbV+iqsbR3KEmLEillOYJHaxuRrQcDvfJYwTagZZsIC77mAHURR4Whu1opF0n7G+gO
PYPYdRGaSazsyC40m42X+UEMyoaFIzqjyNFXqUJyOSmM71WnAUvT0vpUxC06QKacdZqZXNcdTHl7
n7hUBLXK/+UWirJhxW6+4hxNGjejRnPjWXdZyu5Js+JRyPntrLZVpiLweZF6QruOcnIih0ZtNplt
yz/PgdOnZXV9COMhPZHbo72DsVE2tWW53wR4MJSpR1SwRQ23xgrYDuOXVlYtK3YceIW/IHP0I/VG
xnCxUb/1jqutYz01101RG0vNSxlq11p+UBqZXQMRc1dVLTQ9wzHRV5diH0i73PhmHa+SOFFWY5RS
rzcQxVuXD5+QDj9Xm1yHBxhqD3izyVebp84iVJrklCPDWyH3MybCSfFRC9oPU0/Y21hJfapywZIy
HdpT21qi3iR5aJ6w17mnGCgMGDhYI1YV/JXuwJanansELawHos9OE9ehxlrlBnjpel8tdu5AcIJo
OK0I2VLwHwQZgZJZegsdn6GHqQRbfQLMoihnVtNjcKPeQDtcx9hDfeRMgzu1+BHrUqdS5EqrQAlH
bdyeTNhySwGeYAmNHxJS6VfrTpqcJxH0y6Ll11BUKnX87kDmhLA/ksh3T4nZyA1yG7nQzdQ5qSE6
Ux3i+9RoborAgaTrNT5nWUGRx24LUuZofDhq2eH0NJmUA8bHuAJgUp+sKkJuNSVA89USKebHPJeW
x8meILtfC7ey7z0sXXJmm2Hj0VWc4qRBe9Xm9c1wcPwObhuvFRgoqY45QGgqQ5EUMSdinXTnyUG9
k1WEHS/C+DW0abnNbCtAfQFiIYlanVUat48PVXfpqcTxmVZSrOwiat4t5+jZnzHLP73mzFeI+qFk
CdNHy62RF90F0v9EfJukSJ8ieKuLW42bCvdrjCfUlSQFhe5ckr+pf3uxN9NHQvluLPEs9ciOa+r6
Ebeh+KxVArnMvetvyvRTKMS/M2XXU7TgjqJAbDLZdwjX0dlpMVYyUvwoUdiWW9X2g7UsGD4ouCV3
wi/xjZiSvATTYBIzJH818lBc7whAbFo4dSSQ3aF2zC5dN3GTaNDM1SQUt9u3Nnv0+qpK8RVsS9Qj
Hqv0IWKDY0QLKwQb1tEtaq+248BkCStMWGVBusjlr5odC6GdScuY9/ZSYYBGwNe6QMFvwEkZ2V6R
Fjb6l4YIv6b4MZybaWNajuL3uCdHJ4M2U3XYgnk8mUnBf1yO8L7Rrc+16MdI73kGDK766XXsGiRU
wvofipWIWCjZYFhKpFSErnGQkffuEsRXMwnuGR7yg5dtidK+9rb6cNVSOccggrKB76s8l8Em8KJ1
465A+KiRPk+t9qC1aFzx3Qzxh1uIOZawuMe52Nd3RPUWWnDH/I14DG1KvYCPG0IwtjAq8LbJaOsQ
CwXAhzV1HJzK7LOp70oCePTFcDWIfwk098KrjQsq7q5uvpVjsBWddmhc/CgQXl7lAPHNkKuQYwEk
pI1pAKJVnf1j/w2uF25fhEDlE2z/3EmI5X7Xs/eQ5aeb/GFTm+EggdaYz0MePNkemHXPLFDVsAwd
iJIAXYAlo3L7aceja7yQQC7ynhDxg4/SThmP4bhTegWxFK2YgSLjqgOkocnQ7QnFgWZsXeM3pgo1
7xp0ms5kduNtkhaOJWhIRd/o6J0GRvSeui7INYELvPWSFRYoTcNp5LKBYucwGW7rZQAAXUAvyB0Q
GMORQDFEiq/APkxhE0X0xmEFDhZZsXop5T3i4i2QxqTAYTuqrQmwUmpPRjVDaiyRw86nZ9Ue1xqR
ht1Jad5H5quRecoZTzL+X7ooVznqCPR5M13jA5IHkxXwfIVCO4aeQKM4kStdbrr80TWVyRpD1h8k
xCLNIhRm6bGFw3U5mSlKjR0sSHQGjA5TtNQ2+VCQGLsxy9mTZfE2EcwTnFhAwUiAj6RkrFJqme9K
iWgfFmO0hSlSrJgYwTgIpoTA/Jd4Ylu7hj36TEZahKyzNHP4GzrNZ4NbhncdwCuF9EidZZ0pyuYB
G6GiupghE5i/toeIEdqztju66Lk0cEMdElYXK6p1LFFKuMaPEV5M7w23ND1gtvEsDpiG+1Di6a6h
BYD0xVhGTXGWys5meuksteALElFm/kOLsUy7a4MfCq0xU+dveElQzPANAjt5QSTy1X1NimzC2lGE
TP+6Q+axquFPAHK08GsGplcl5xuMp5QldYkxNkEqFWqH2GsJOsS8Y11MZceWO83fESjMM+vbhqpc
fxsg72Jlb5AzGqDZ1PJ97mXLMNiYOdtOYhVGGuqmvylVBBkAr2n0j4AcpEsYkxL8cBya0ybM3OoT
SIZjYfKhWPKqZG8WIkctv054/KQ/M7Odje1yjB8xVfwEkRT9e2I9CICldGNeXxzYJ5TRj8tRLkY4
iUjLLdiz06KJuI1Fwj47SKGQNqso/7Xiq+nu7PbIMneWy4pPiDyeNiH+lVm95O+LvNLpH5mJv63k
R2ZYVV065sr4CFn1jvothlpB8Ytfu/uKiHnxgn2MIcELHmBen6ASAMYTMh6/iA0wEXY7xq/L4s3i
9RBqTGsXzaswQI2+GY1v3WA/aPDOE4Ezgl2ejFgV4LqvJrU2qdasI1yDTZ3fkqTB2WyDaECUSM6N
z/ufp8PBG7M3MM1zUnc15UCFNXd5CkbEAB04WK/bZ83Nr2rsrRkiIzY1ugOxJtngP4FgSNhypW6T
CEVYt+5GHDE13xeqc4txjt18ChPVbrkywApFPwm9ke3dFRxHKvNqETwRIcY+TO6aqUoPx4VXiW0p
DY5kBwFEBMaKY+ZoTfqt15AmYr0p+apAwDVg0AhVzscUToSLY/VVjT7F/CsJ2X5Bs+PGUQxG7ViY
bEQGdXJGOO8hmAEbZjivcBqpC8rK8dflMGLjzvE+OlPndVEHNP09nHPpQqZi2KON6A2bnxorIz8E
6zZX/of832BYPkaIQ2loXnNfzBSTBF3k8nztqgORZDeZoJMyW6Dpn9XKL4uctRcyTgeoBj5cr4rP
dtr1wGpniFAEnEa8SdyCRXpyfT67SiDehl37WnDfQ7vGCL6wTIbKxHdF9EDUMVU6EnRRbjLjITCU
lu2uav4EY03uSZ5h1noQeiPSYXX8mStLY89TAY0l0TOiHuRToYEUMBk0zLWM8vkGmuil8/znSn93
KrFxxZ4LyR9/A+8qCE4IoQ7b0Y+pwM/RgRwA1n+iLVCprEGuTcWA0AUsjmfgnFWCIhoOG/3WGxQt
3PzM2bFZNUxcvFXp/chkN8rLGB+C8aer33S+HBSrmIk91V4V5EPXMc5Vtjuthz4c1Ja1JQZmafPa
gLZOracS/shuRM0xzke4+6JDo2ihMyI8frxETopY8mnwe3ZlsO4MDI/pSTMu5Fwfa/+uKkSchWed
s61mxBvgjRbqn0cZ5DNyoe+glT1G+Z9P1ryBQ6Mbj7HzXSC5jyBxhycgKWaucfm+41c4Np7YePSV
jdnhkHtH6bor8NdyXEERWLOXZdUQoAl71KyHRjte64Ba6oCwPbo+CwTZWDhzsBjI6l85QAqMqP3U
KIIkr9i9TAdWj3FP+gedva1e3mz1Le/+aaO6VuoHSpeZ7zgrG6lZYmzc8Cp79CvYVcEBhzXFd7Yu
KarMxHj3gYog1SSihLN+4mtglB+PGmTk5KSl69B5VDoGOaCHRO2K6KNuH0P/ZXZ/vGRblVzscD95
XTxwSn5De/EEJZZpk/PQP/pd/mVIBV0eBsn8bjvnXv/oq50Q6UryTRpoiRuHTPt7WSowE1BKxPsO
EUs6bGXlL5IAsG4Pg+ghnX8EFDHoA/01Fc80Ima0La1VYKhLfjR5t2511guY6o/QLWa6QGzXU4Wt
ch09edECAwCrTkVuMzSsMzh0bnQHVR9wKPnrQXkNJIiZxHjEJA208cn32KPBFGNi0GiXAva4eMaI
Y505HDZ2HavI/wdtXQ033fAay7PojSWaQmldKyRTo3IP1H80yuz730pt5AzBl4duKiCNUNQ98t1X
23x2/pExcaszp7aJsETF2pLC4a9riA/FkSBH9m57AZHJjCimmM33ug5rHceXAz4/2k4ClpjsvZrN
b/jRt8XC9Lc6ekzT2xIOtabJXFrWWmfrzv0Ra+GKb3w+xY6X7qlmn9F1VwUOtCbfE9wE+i1hSumI
D9+6WcpNRRUhJ5F+eWldRg+PTt8GHZRokyNqYw7c/uzseyy2yVzvtgE76EHbR4BrOsR8uv5Swkvp
7QOmeym3EfPReTC+jQg/kes52bXIaVH7GD2o3Jf1h8LrqhZ73X8YzNO7atkjmgEEXXi/3PQzIEcq
lyPqjwbAPURi5xAa65Lo6+DZOcgQzhbUwvGfn+69btdwvUTyJX18CPyB2ualW+PKxBZlvwfxTlVJ
oyQDJ7DVWQ7PKj6KPFiMAYMjtFMOMjX7Pg0oYR3LHLT12U+fubPufYyPJRuV795EdsNiJVdXAYuO
3liFHRZUuRXEhro4Zx0Hwu+z5d61jkQvRewCgZDNe/kNU1BlVWRFx2RKeDavPqEb5bmuP8gMrCKU
KPIpmTthD2LmlnjoioAiEJKumgw8GGKO3RNhJoqhU8pYVen27DLjFircAMJCucT6B+m4BlHu7H8N
4i3xBEXlwbfX0liHUjswTNgE5FiY+NnDnq+ix+4cXiI85Fr+7XAblg7rTQR+PSxKTha0S83NFneJ
a2PaLVbA40M+eQ69M+kIUWGSH/OKhyX4EcPcG96fyD9ibSDdTqPEkgvLvhJEPaMoZmGBT9L0cNMy
6RQ7nTGsitdQgPomIbLCjDj4f4Fz1NSFQDRQiPcB6iFkskZxFtTOKy/f2sFDc3cJ0oOgmFYlcH3Z
f5nECbLk0LqEUCAYie6fcKg1e1r3YjH45wgJNOPPOoyBxljAZIg3Sf61WDs7CpS4iQ9T6gXoWpMu
FFOvmv4mHNIGYxszucueFwKsGBSwwCXhJ9v5DXk7+XVgNZCJb4X5O6K0NB8OMdYZ4PmUwtWBDc+y
QTORsC3PBRrj/IOYwvng4MHC0eKA7Ai2XVmsC+dfmfwiOJupJqGd1Cd7KQssCWtPoKfhn/Uz2nub
yWH/8HEvEu7TZG8aE3zV5k+rsNug5ioMxJk9Y8lDj3C2o1/MsQra73385UFFy5Q3FpG0FteBD4k1
S46boXmRD8wpzLqaTLgxvFRA/DziZzzjmeMBntLWC5hC9gNjBbjxH4K3CFuYFZTT6VS2QSdA7lFL
9vLZQzSfRfhW+Ze4w0uHaFrb1OiS2viQ9t+j8ix14CTtERdKlG5L9Cs6yZrY4tuNxYcjCJi5zSQ6
+Ot8ydVYTljjrPpoOEFd+gWU/xUnXM0qWEkJaIKt0h2z8EBNaTo73TvXyppZ/cZmj0Yz7XvcenDP
yBEt+3WU/ubuu9u9We4q1p5mfh8bpMsAcAz7vaJh0rRbaH+qPD7leK/Z2FXWyaU+dVkaa/6vEe8G
IqTJSrJwmHuOeg/ae0Rv4xnnwMY2CgwrOfQQS0rSV2LOGhVUH/q0HaT5oV4PmIA9Scw0uT+CbOzs
T2ueIMVnLj7/sNxBAWcQt3OQ0Pk9F8d5xMFEYtZsUk1xuBa4V6Mw2wdwl8m5NgdWGxasgl0vV7VA
/H2oOiyhGKpIYssuXr7K/qPoPHYbR6Io+kUEmMNWOVnBtizbG8KpizkUU5Ff34erAQYz7rZEVr1w
77l9tU7qcpd66Rbu1i6l7pkGD8RLd2IWuhzZwE+1uyr0k8i/DF4ARXEvkW8N7mlm+gwm4tAcnqxB
9bdPvSN8GmfkrTPvc7HRvHnEAyb8bq5TLzF3T20D9Q+jkjfjr0AIWIeKZ9/S36X/p7Fuzyx+Fut3
4y3z/3keZGSWKtYMVqPlT+iEh0sZ5BvLcTg7va1qAWiU+aVhzsDIrDJHZhJyPY6XqqAe+Qemgzw9
MsggMON5WAuHftEhSr7CYcaJFm2teZDDsAnTpIGpYVfAIoYaznR8VRR3tzgmnvcz2CO+2nVioPCf
74yN316L9lQNO6O4uM5WpDpn3tbvXzgB3tFT0xB69wh5wbjjHtIHHErkpfDSjIgR4Vq2/TOpR1Nx
9DOW2h8FgiO2Xe1Vcv554oCFuLeOpf4tTA5RJ19VPNPdLcWSiRjMJUkqQgghnIhhOpoy/al30MRe
yuRYpQ9H2021Q2O2HdSPtF4bzGQMHWz9nnvInV+AnqKq8P2zV1ItW3ysWyIwFqZ3C+kdEnFtve+O
qUjLO8Um3S0uAglgpg59dQ27XdCeLA1IxHCX7Gyc69B4i9H+B9jdkD8QoFz1qLpVMBzh2tjaCTsd
4VqOteEtpJ/jnCITSvv1sq1DJNdowccFf3iN2FbbKB0ifVq4GcLIbGWl35N40ukvM0rxYNnLB2B6
0iE3bOIwEl4yjPskvi0mxjfCOKpgV9QPT77qYuRL//Nj+gP9mlbfNaAO0IaCk9BvrZ1pbsLk0QXr
lNFKxiE+qoDKj4eMX2JioccA1EzXA5pMNLqu9tuHDwadfrejJfRoTTxAU+uShW69VTXRfXsbP0b1
U/gcKKcSV3nvk4PynvpvqXpmzRwPbJ33Kchx4+iTRFS+GTUb1/JS2Rc6YvDp23mY2Pp4Zl+7eOtT
z8E2Tq+Gdun1V6O7gl9CLfnO5TTZe8BeXJSvOohsqf6IxvaguPTUiMk3VIc54SEgKYm/A4zXydm3
/S/Bl9RMzCgZHwwWtAdDWzf+HwRxqjZfuzjZtir/2hC2pcmLAPghQVg5gTpi7lHjNu4/KtTMdXz3
THxb9zBjxfytWRsc4wXSnEI7G9o/rfsa+B2Tk0EAHkbwpmMRmj5HJY/1q9sQWCiegf6sbCz4WX9H
+GBWDlbDdt2Er+70pNJrHD6s9NxQaHIeuzQqEBxAqTpENGLcNS9BvmKZqOEi1MxbG19BfMOKhdj3
1DantP4gfXHkpRLH1uCixjJgvpR4fBwyrba5fgoB9KLzqG+Ww0a//qz0PcCWANhTzLL6H56HwBGb
3NjXwd/MSe8I2nTA6qSYVdlXGLhPJDTCuv/AEweFCFjAOVCoIwD+RKgvPsLmO4BYbhO4NrlMQymS
7DbZ9PqcCNRgWEei1Dxhhca2H/j3RIJsbqKl5/oQOGDWcDIrqCOZ7V+l+4nCZNe72jEPPhrttWWr
WA8Ph3FPcRa42hIPUgExM4Fil8tWe/rQxdFSpOTF1JM47RP0sq7LIAFhPUC1L842jRN/GH5d5MUz
FKBaosVHe/EaYAOsjnZ394AeOuVTLN5rgbEp/cqjt5FP0jTKlT7sFVo25tYU8H8z6II1QefDfkJN
JBubBJEN4dxaeRyT98IzFq5kBZhkqJHIJGYJ1iqsYcMnaQmAM+61mS5VA/hOWBvFrR4ND818cZ33
AUtsRuLYWBi71GU9Wi7ANBOEg94Y+J92iXBcJNUrohZPP0qKnGj8GrlHguAMPEOTPHBzzMnd5wXv
mzv5Kh5zBHJEZ7G+k9094583/nggOyLBEE2j9zbsdd/vckqYJhFL/LWNvJfsx1O2/QX3b8t0TEsM
6OTbuvurEGA3h7Y+9QVImdU8gtaCjlvjNla3zD018DiU+Y4cwbN8fkngvuhlzNcSE79PzJqZ7auI
ouoPoQHrZ3qg+NMqgeNmqy5rmHoc5gikavipo7PsseVYyZPgEzPuvgw2ZA0RAHkuLEDiRybAqFZg
jmF3ZpGOjNNEmu/RUmA6pS8kSAvLrGUBiEjfsBlAKcmOqYsy2YGBiBRYpCTGP3qdTQV7Wns8aZwQ
WnU1aIMsjSdpTiQGRgLwxepPGbzQtHn18lPuMv1iGVSDK5aorho2jTDRFzK/eONjZDRg3qyA1Hkf
Jnx8wCQWEbyCLWORcoaxUKqAPWvZPbPOQt1Dg8A0xBZeO6yxNU3Bx8jftdLpQqSzVoX2JoDch4hc
QxdfPGEKDOKr8sMi/xHtZTBla5hjy1yEa338MBichL276gb8O4olpnXKJmRBT8XsrfP/+uFs4IXs
tL+uh4txMEIuT9Z8oMOMuCHB8buhJRi+faRhXfNrlTcBnU9dFIFanX6rBg1CaI7yr1yrUMNQTkIG
CU8FCThA/XCF8/S1lFHnaN6yJJfM/S4QWYREZuCJrQyqpnCpU6VQK+rnPDno4jXv+Dx9Jgq63ATN
USanEIrsRJNYvBNAMgFPY+/ARwxSTrBR40xiKtEKcAXsbzuFqQ4FStoZF5egJXEY2VlaKGThNi10
uqSW8bSEDYYvds5rx9CbBqciCfgUGTi7m3Q+rDowjDRb7bC3WxaU3d/8R7YevT475jlzbxOqD2cO
VMIjnJsUZHif5rAbbckoshpI8ViLeXp4ikAM9A+FutflWcTbt+JHhO13Zq9S2S+19DtyntH2RdVH
OFzCDrfrLMzaFOlTOm0ZwyYR8jSdvvvW0jo6wROYCzMmc/QSjBc2xzilqUebErKZtRgBk1rFPadg
7fCUaPG0DNxt2r/kzrTx3G1QpayN+HrEZdD/muZ1zv/T5cHQrFWr4mVaP5T8iYZyWzv7lCw7pFsu
thbsIom97EDzq5Te+w260GR/OOmZpwQtNsqnh01D25PswqFFA0b3tNatf27gAtLPXolonZifAwxr
gnilYz1u1MA56d8iVqDKHr98drOR9pzBGY1ATGl8oFXMJqYtX1FvDxGDhWHnx/speM+DJ7yBCrbJ
KNEIwMXicBpYaWZMdsWJGiMH6V9ck+atQx3leRYBLEh8EPwiBQUys7UMULBcNFX5k8iTcug72HYy
tIesCb+XdomF3yhJzOwvJuORKTxH9tag4NfZ1ENImNpT6lF2mVu/eyq97yaj5SSdcmKkgi0eARSz
TjR3xlOc8muzbfKzCsgs86+xZ6PJj2S71slnAwB0H/7m/D+G76yYY619ZlxtRi4Re4fwXHknnXmL
4b6MFH+Vf+bV5YeAnihngg4Uh+4jy64DAxwy35eaQf3ND7C7Qz28jYDCsuoWllsm4zZFKcviiNkF
5sOlKIDuMLlTpH4yrwBut2D2oc0AgOrUySPLkYOBJQBr1dIuty2G6IVHIkoBS0QFp1C/K6qOjAK8
bbzVSKVR2f5TCKt53c4bHwpkWThnBct1Y6G6wSFCxZS4yapIQ4BL6K1qY2v7jMJkQj7UxBfZjyMO
pxkhG0xnYg+ibT5i8Cna9gUXnVgFZgs8fFZKiSiiPoSyoQ1ry4TVxDjM1L0P2zapc6xta4evVQyw
Ox7FqbINoN/+i0iI8TbCsVqpkjBN0zdfvZIWK9J3baVDcq48RqCsfpJwzkInTT4S9xjNZJSwoQlT
ImUKJzOPtUunn3cc9nU4PUa/6RhwT+5iqMrf3sq+PZ+W3qvsZ7N1DgURuBoM9gZEtIauRABbdqbs
2Sqj+yzl0aJuF6MptIcz7KOt1bNgrok59oM1c/ilk+M+7TxiVmCixwmGmobreuROmMwHaiYWcoaO
CovQsEzenVF+2BE1WkcTnejmdzwLs11wbagBdfkLn+Db6dp/FTkNdkdAEqt5rX3KnY7Lymc8xkeu
a/xNaJoLw+TCCWZdyLLytIXjwE3TB35e0M9TTNZr+PZ4j64uKElkucjQgNJRidWy3bRWsqsDE5qh
wHcaHhB4kPUivB/yjFZZ+lyEswHVfgpBeLaF928sXmNmyZm4CQZgDr2orJ6rHPhd1W9NvVibtrn2
C3l1sbQGxHGhFiVe1HtUTXmxxogDRHwBWALHjSYmEx66PZascEpNmxhewL5yKvc2s2ORFSsncBDk
9992SCg009hrJDmFK7WpBJQ77Hxm6HEe3DWV4snmmYN7k9TynvRnO4uew2E6RImz9oiKWJk4Okye
vIrS3oihE6VfIeOuHAlMXAQHn829DnJ6UNEyGLwtOq+98P5hvD23nLAGepQJ5SIxZMu4zzEOaMYO
vyXZ1QMlLVeT4R1lhwAedY/B1F46JV+HwGiE/wl4mg+gOZ3xxBG55G1Y7l2Urch5dzmTfkyV51p9
RGb6QqTQQnc6FAthzfJtwNbNKEeP0YzbKx2RgiIgwFbW3g2boyeMA3y6jTGZVzFVT5Ez7QvBpVi7
L46Adzk6r2j90QC0FKVoFVhRevIvSl5Vh6oyb7ADT6vRMI8MhaO6eYlU9ISYwH3PxD8IJLck7Td9
S0C78LlZ/Tb9Nrna6gBBEsUSGs05rkW6ZOo6xzHytgBD/4RuPfmdTd3Hedf4v1hnf0aMJxn78DZi
PBarflmU3Mhl6i+Sut3KufarwubWY3RnwFQJ8Wx5BHM502mEX2POBJXgXy04p5tkm9A+s0Y1lnjm
ERRXe30YNzZHu+b4wdIKBvxe9joo8l3UiXNFSHKTIiWp8bQoYmaRB2hDxYcMUI8VpI46G74aX2uG
BINIz5CeYoQbrbEKqp2M7MeE/USQshjPEdCWqj4kqj46+ncRcyliKY6IrsD0dcQsoFB3W78ol6DR
dAehkmeJXNmCiekH+s0UCF+gUZZohfN1lQNu8GaXCaukqTZPEG1pldlSN/FDMksRnNxD9hHqyacj
+bjF4H0ZDLwk5xSv/GaAVek4abbMlPnGP3cqnk5A+Y7l5Fw7U7xBqX+yO8JpYBZvq6R+mSSSZdaZ
eZM8JcX06I3ppaq8194rDxA395Zi/2whxtL6H98iXVPzG7604mTE+bZgw5iY6uIn+l2aOXxSgDOQ
6ixCYosKOQDXlMdma77N87y5REA7ixopAVuuEgELdjPWUhTVRvzrlphIo4ECNmcENfW4DCYEB06H
VRReW/PhUw96DGR9Ioe0pt5pmli1I211TC5P0iC3I2XI+MrR+JQArVxGZjUZa4gFlwQibsCwrwgb
34KS3kg3Ik7qCP2YlTfWLVCPTqx9FkNKqD0+jGJYNk6zT3z9mrN/VyH0qfnmCDkVgnyfiOSuNFiW
vBL0LSTRr3Jfe9I950YJu/ZCk8NZ23lQVuPviIkwDmq+5OoY4c93GXt0zpyTrnAPPNCaEtvGIdU3
b5WSy8zvV6XtLQxU1ALaiw9YvLaHVZl6mwYvQe4dA9riuhFLGVq3wDqZAXPBicrLzp/6tqHfGtd5
lzCr/KeQ/ZSE95qz4Ybcm6Zq7nIeFZJC2jUTRWm16engEkYT0HR2aZ2fdJckGZxgHWxpuklvrpPt
nPtznwfeKoVI2xVsAsjdKZIvQRJ4z8BY1qwnpoaAiA87hNTZWItCqaWZnjUuOm36FrzYLtqt2Uuq
If4oTcC9/sVkTTe1DvostkcJqzsh3yT2n6Tpty2QNRnPV3VFrYM8ug42uU7tRnhtHhvbLitXEl0H
ugAu2E9soUvc2S/pnL6KR8Idi++kuMe1c8B+Du4EvzyyHTWU30S/4LnTtFvLRNpmNV5P9VOngKzH
8UkmyGEiVKOLOmHxUjP+cV3CM6wR9J3mMK9pnGwX4ZOZJyPmrOsZfGdajDUVtgNLfuH1khAVFtp4
EldWV70rO7xmGMy1wruEDvWaMb3hWH6uHaShrUd5073GPWQVAT64MMK3VlqfgxMSHSIlrg1tp5S1
QE2Dq32iIQSWDdWdi4ryjfJXq7QlkW2L0sfBipI14A5O83e3GU5Dk+w5hkbX/qrAd0JfIFluWmGK
ZAvDCI4eUrr1ewMCPiYppOSqcmhkAT9uGpLh9IZls1XvYnZ+kuKEuK9NHd0141M34pWraUBySBzp
3a3JCsDR7Qff+qnmRbYMNLS8XmkV3j3mLXmEQdT5wxPp8QViEKB7mPTyTRagyA1CJiyMl5KHuvKo
+E1Ctbr6K62YjHKcrqw8xTeCxzlX5WZsGIH2I5PC1gJP4dav1gC6N6Py0XtmPk4CfVzA06ZdQecA
JuALgh3q/yw8u0YN7CPYWSZoaHb0aXxopuag8/u1A19Oi1FnzG/dNBxSIm/itNm0rs58BL8ttBdD
GQ8ByMbly5NBtauT6T6MxaGDPlJN6Vr47UM5PkEHLVMrj4L+aiBzcFtiigRaFKlverDOQ59vQzNE
ZhHutKDY1W363OvjCVXaHlfAwirTA6CSMyXt0hnRWxIV9z6a8pEjAzANrgbT+PHlvUm6Q9dlPyPp
iCPKi9hM2FxD3vKqe4Cyl9xNA2F8jZYJC1jLtinpAiyfisQi2B8ZWaxAv5BZr5mc0GQDfwfw88B1
dEpiUi0gOmYZITYWoTTK6u6RQRGCVn4fI4fEo2JewpxWevQZn7k+FZrRzCHHXgLtxgHj1U0aPpcI
c/WoTXedtLc97tlfUWf+Rm9DjUPN3GNrx3aIl3XtAibfh0m+KaB7WQUgHI7pvMq/lAV+vx7Cj9gJ
P0wZ7SpJb+dlaG4qM0T5OuuhlWIzwQhaobcxC2u6sjd40dPinoZIffIo2cHjm7lC5t+UqBQmsAnn
n+6EYHpa5ChyL62lOeveROWI43H00WSVxEREZSC2KZ2vrxhS6wHwVj/FEVTWAoYPUUKmXZ8MeuWI
4naYFSM6UkYxM1ZKj1sBo1LsEq4L6X7jhJWxIgzwEE76B6G2hAyUJAtpGJsWNfXyFBRAqltaki5C
/eZiiZV6H7LJtj6VUT8pU94U2Q2byiv9eVLw7LThsneCPQKkIxzrbUNaiaxLh/bPgGVqwixCEpFj
R7RXxlzAuDOoePK1btPbzOEt5UERyPeDnb5MJncDSlz4auVeONq+Nfx1keqPGk2DH3roCBxWZwAq
yWYdUc94ySb2uo0KEZJJk4vd8XCFzedWnN3aMYAn1mSEX4GZckCIFU77HQkS6wOz2TW6eEr138kl
szR23mp6YKMg7dOvP7XUXjVM7wpnfEUE/9ZG7j5wg51LPC9q9gtSJDpbagwbU40HSZLBKcyRuGGy
Mh9ybIN4qvgM0W8YouIOb3YYD0hnflGpfGpbetpxfk9yctkR5IgiuUkD7x3Zqu6qbTHfDeOfHdi8
ipH1NpkpIXMqP+Kz21txfp1EsnX66Ow69t4zwzeFo76YjH/h6P76pAk+jRbftW91T6yF1sZIhZHo
2mqyRiK+Wrw/tUe3LmO+fqIZjnZiBgw/tZNThSjemMFIZw6W1EnLFQGLt3Bs12oswiXwHlDMdfxw
OuvuFMM8CiP8K5w+vVys7TQ6FnRTi8KKp4VS2i0O+xv34ZtZR8yT42wd2jjYR9W/NQyZq4HBdIk7
Yswa/T6bmcfOn2Omh3WlDSsLbqrTJ9sesyHNPoJOgp9JQV2RyvGeJ4heAsVcpZlQCXo6vW0/Hpqq
eJUK+UUa2FuE5gPgOU0uE15mAJwxQmB6nEjyakwW7EiXGyMeMXMUNgI7L76MebzL2cuYhomRh49L
eoLfrdtLK3oL0vg4KP0I8PqGIPOs5SwNIOUu/Gam0bKArDLoMSKAMW3/683sJgBJ6ZF6JyYSoT2K
wCRujqFrXeiGny2famxCqje6xp8hUamH+d5xi51rMOMV5IZNKr3DlqTpRASEui3t7EOlEByCzIjR
omO5OHh6yhh2+I1NYR1yyZyiH9HseQ2FKRKaALG9DaelNgTp7RauKZnMItdnW2I2csd/gWG/1HG1
cTrhINGGjycRAkd+iRqrJEs1u7YxqEKb/jS16JSQBkOVpJwRa4fMksDJEP3DckWBXbT5qdarPdEn
V8ciaC7VNkL5+b4Y2u9K1fCfQYJYn7ll/I4dRIWsPYUwvl1U2XBefyZivxlGRSleEwNKXxwGRHIh
HTuMoy92Kq/rIytnGqYm5sTn2NMuPsioLGOQWJgA+O1mMykFCHf4iltok2Xd/9pedS1wnEHmdjv0
RLnDleToJ0fv/Y0IWAWhCo0q0pxMG9GrzojIpFt2/Ho/RMO5rtVni1tH2hjaHQO+kz4m+16nkVaD
fw46B23WcM06Y6XYTU581p42oj4MyEOzoiFcG11QQQSEXmGr/Dl05ftkeLx1EQxRpYuP0RIVpN8M
1TMfmhtpR63OGI4KH/Zmex+JidqH0+zUyIkJHnpmKEai05Xaz76tHo45Hf2BuZwxOIRdjHsiz2F1
Bax8sKa14N86ZZx6UGk7uGZYcFiZkyZ46y0bpTPeBoGLQkMo1bF/sCsTKxFUXOk7LIooQqOkegll
uRtRgDcFrIgUZB0TIX/dzPJduIsQw/X2F7gVK1mRDSvl5mtapqsrJWtEIFDEIS7KLNoVLvyUgmOz
ZUa14o9iMYz9eUrFIXGy78YcnlyENvao0XDSOiyF26xtb3iPTFS3FgJbFqtDQUPiG/CKfQr9kNYR
RQ4JlpS1u1rGVy3lR8iOLia3q3td5VhEAhBs5AlijUOPxk0XsoUNgumq7Dp44zxsUaAStRToGe4W
izV12skV1kTGFloSrFJrYMTJz8/VgHzWB1fSp8GSwDC+iZx5YOzn+rozsudcN6dt72nnMsqPQuXb
PqjpcmfNvv9sJX9Jg4NR2FpKrAHifjMMtyaEtHZoN9IsD41kTGfRbmNX36Sd+qcnhEUhimPoi7y5
EmufhHM2yRJVClL01mm1U23Kv9QlqCUTtIJMKjdl1z+CMcUPkJZbsAfjktEIoVxWzjfMqiVbWHFw
CCGAyASvsu8m9wJ5TVDiK1ZwdWdAhOe1sLyY87lkRHXWbii16SC6gDSs9BQMCHYHgFTsparuCHDs
uSu0rwh5jFFZLzprD91iEsqdXgFctB98Zs8iZvFQqq9KJpLEmwr06DhsrcY9tFpIWIy2CiUSV+S/
S1dvPjCs0okXe2W61KT5lfJzY3Rk9UgfpbnhayHLSHc5KdzTsmdQIdepMO8AYoh763JjLV35VpU5
0CP3z7LjM2qPVWbzv5bAnRJFSDoZdJCbepMY8aJ3No3mMolt1SboEes7/Vvp1NBxrVtVYA0zypPj
UblY40D5Pby2kb5VDhGCI1KWWQeFr1Ff6gpeSkBYd9XdWIXvzIIGMxW8R6YEaEFzhjvgYRSIlMiI
YmN0qai6ylT/iuyq3fEp6isjmoZ9UsRffdJiSpbotTuL6wtlRzeaJ31UJHKMB2uA6h+wwQ5wYGLC
bwOYeTmC+N4ZfnUZ7KXBuyFItLEyHrEIX6uHim7ETaWGCxi0T62wj0ofD3GSh0yR6ZIcWTxnXrev
PdaKhDVQgWPhdvsPmbgbsNUj4/MJaHmFsRo2c41HB98hmD4yUfv+ksGgtusR/mhdHhIZPMhosBj9
Id5M0/YYcOwtqg7avjlx0LuYeHpteJNOtpl6PoU+AOvm7zwQCRI2D7NvjmHiv4WZfPIefmSyxCZZ
Ie2EjJx2uLimCX/XYLGJSWXDF0glryrrDKrvLxmis5eaF0/6tywlVRLV3wB4dQGZGLGAUtew6ZCe
J9ELBemIFpnjuvP/KhvndRdS4dbWF2UxTZOLMife+LF6Fl3+nnbmG4Ebn03Z4X52C+bwKL3EqOBy
Yvtx6Nl7v30Sg/mZ5ME5msqNHUXQ9amnh95c6SEegGZsMJ44Qw+hKWbyPK4tLUL/la5JFX/PTANe
Kb2nLgiGQiABXKHH6ZGbv3FfE6zq2z+xFattm801BfkrZzGZl2EqSBPLWJLoZRsdUQ3aS5BvTzoS
CU7s6J4XFHOtOeGC00zvlDPdOOnsL5iHWXi85jZF5s3Stoylo3n1Sas9fxVPFPPVvOnWGwQhPsoz
IZG26AFmpckZbZbDJfLhIEtmJ5hgq0WqnzX9ORq1TWMy521KHPG6Vw9Q11G7B5RQafsgGuYueDPX
5AYni0CIEeNcf218eWVp+kV1f2iGDlBSybYobBpmTkZ9LfBpjlixbTyUS7r9TwGs22vwxEpyvhcT
o2Pcq+1R5umHT25dOnV3VFqYVKL6XxSgudMVam6Lbs0gqgqXMGhH2T83SfPumTh4NEn8QrFvy/bi
sBWomuBZZ0XRNAgXqTkHMUTYc7KfPjSuqMXXFSMwqbfHFFc2kNmPQG83XRQ9pYl2devZ0R2/BJnY
hKA2RwNrX4lEbygOvuahXdU2tFS/Jaqx3i2fstb+q0jIw9jwrHn9rsLpbKrmNWsNFB2s1zTydaWK
VoYb8oQxYIviDbtnGge4gwPEDZ802zjUnuAY5fsu4sBKbW4aqQwaPJS9LDD3xNbNzbb6ojRej/DA
EFBBH1TirGWAbKcaq05VFfsoxYWbMBquQ7TR1FAozBiRJiQrgtmykvYjA+ihl/3nBFRfzLJGLSj3
leVhm7Ovpp+sq2H6NLR2XfMQvRVR8p32GjkpAbtN16ap6ZrPHvLgojELba/pIWwAsuMXjpXSAEqa
lCgdPwZvYDVsNs9O32x95X92CcPu2CWWx5vO4NKfh6ziEAr4CHr/VzXTTve17yAfrBNGqqXRVYdC
w7Pip95vzSDsqKZhi7UeQbq+MVl5O5mhbWPBqLXvLAC7vfMTjPl0nlysvbGF2ywvuVDgK4bg1vI8
+VEta8ihvBaDfSd9HThBD3x6lDogVqZCJalviyTo9CXxxFS3ZLHssZg7HOca1F1s0jsj6L5L06vO
/qiHm7hkxj2BqVvaNRT5wBgQRsjDpPJLnZHpJDnLy8pm6tL/I/jIWVUZ7uY0Yc+FHwBRSo0iNgHC
NAEyrPT02yUxGIW40g9pG/qY59CGmFnECLNtsAYkdexvC6+yDnVaszOKnKsO0ooOjNF4LEoqAH+E
tES+xiDHM9FYb1iUEHlZ313N1ZnnUJwcIBl4PtE1OEVJOW9e9ArgbOcQt4QkBh844ZEE11U15rpS
r5+iNjzYvvjnWwlZq8amjWF4TOR3WuqYaSScxTmrIdNrvrog5JRA787WttLXZkPP4Ql0+ARd/goH
LmrafkGAQ7/bnG23JUHEvwFU2IaV/NawhmUK2FjJBRVPRJPJeNwHlkAcmG88BrwQ8qmFMLwguUBi
jSI2d+t9k1L1IlQ7uWV8sorx0nXDb+mP5w49LzD1g9lzw8y7xWom6lj1K7mN4P7Nrcv8OHVadt/T
rm1+nSG7qXhkF+GS06EztV6YZgf2IZ+QUrpuPL0KUNes0TuCZhtiq3yBl5JJKwbw7p83kda2cnl0
YMYjQonKeWQbY3nBNZlD+1mNcchOFGNAxdydIAsRwaoZ14MZLQ2rJISlG3+gGR+jsEiYpvwpWYit
m7Y9ChF10GX3qIyAoqTOX+GII58K63fiRl9kDE0nTY5Mwq7EbS0to4WqkhwcvfwyS6ArUbUubN7c
XufR4SjAZ2nK9OgjdGtGeyV7xHpaca6Hb6DOGGHICQ21kzbniZNBvAjy6pEIRs1pOvX7rIHAYqSk
SjBF8/d2LKxF0iC8C6Z2vMmoxAlbR92y0VngOchTGgEO029Pgxq3Njaouki+O5uOkK31Oe9z8uQU
jD9Du6qW9U6gmTpOhIzHN/3tZ49oo/hvbOSUehtQBeBkD1wDAL/tY83vobLM4BIFDacNg22at8fQ
oVKOrUUMwlHa6i2oMP2OihWDTUbPMOlYWCMKM017kGi5hWVMWWnw52DcCHlLcZ82Yva/irWXDBtq
M5Kgy80gUDJF8Slw1LCUbQEQr2Tc0WHL6jg0VF59VX0+MFMiE2LoXnQfnGQRUEHS6WQDubHxeyMB
J5D2S+lJf0Lm5YIwKharGQmpIYk2HWGtLv+irqEt2K4JHUi/BWzZx5FILhXxqcdsCnybA6ooFMCg
2LhZKQmWdHYvmORxg7n4zS2VN6fckWcSfrpd45un0UJmHUwgj1wXNHDVt7smxLjd2ytbQIgk2MtD
PxHhOBFpye4TaqPtkvsnOTWhorGsCFCyBJzn/DY14sjYHAFFGZuOTJCOw1zkQEyK/KUKcXm1fvMh
57F8EZOTPsjfkHMS8Lq1C2OSjPwEQQ1N8rthsQ+o/KdYBS9uVn93o/PH0GXb1ZyLQkZvXcLR7GXg
23M/67Cf9tkjagp9nfWut9LSRvwIV4sQ6A+HLNXvpJH2TKCR8pqoGQG2Buxp2x9niowNod3kaSTe
w3K9fhGpxLi5s4sqTdOj6WHhB8HCjBZOZQDDL6zSa4TUBel2tZPzkECiPswC49qP5a3y8M1KerkJ
rz3Ha7wJIG90SYgoHTtV1X4GnET0Eeg++/E3EKgwi1ZlaDNJNxwSpkfEczgR26BojhhcuR0Fjy46
WCz+skFk7HCgU1AcmhQ0XQCcW2TolCwb70ncMWWsiDOw5uknUgSzMyF/coSbXFfohUAyH0lOZfMc
EKlbqFkYmIP6Kva0ctsIab1dTJuJtWw0TG/oXDgZSWYa3GcqvpBIIANRhHvNPfYVRoxZF5dsy/w1
0DYByIoS+1nImbCoxvqvMKJz5aYfRjKhp7JC5FmENRU+eXh5ytBPnkwMw8RlWfAVpzVRZdehDrd9
LQ5hyIGWOABSGo4Rz6yZgFjFmof+WuD0LlpmORF0yUAd/pN2ZruRI9mW/ZVCPRfRHIyksdH3Pog+
a3DJNeuFkEIRnOeZX9+L2cBNhadDjs58rMqqNNFptOGcvddOHDQkU1xdCq89TAOuKNuhZ51n9mea
QkAR1nrI0lvTfBBov7gbrgdCHWJNWfgoPSayabSgoZXP/UENSn85+PysDZBNAe8lxlM5Yk4wJnOj
GtFCiERsFJXqiAe5yA/wu1BawLQHWjTljJYBfujtpzJFGtlgg+tDjG/ANRoRP9eT9aO2w7Wicm4d
BUX80ajIeLA+SWpfhV67NjwsJ9KSQDjiGyccD2gr9kHU7sk55J1UiAhAKZA/wvYScR4qQ7IkIPQ8
mum4KAxtX+LmMf14rdJIiSTacEt/7RLomZXzmCCxyrCPpZq26JlWUREtwh49W+HcqbHCHKbjaLbk
ab3hwEKcSPS4HHBbKOFTHQLlGEnb6F3baTcWl4MMN0AKK1otzG2vcWnq/qiBxwQZVauyDFc50O7J
jOjoxm6GZtHr5DU/J9fR9LLvKIjaUIAgYFY7MjIkO8d4NbJ+9n698mRk8HFRZPOU6KrgBITZSX4M
Y0syZO9zCRf6UzUg7FbL5tEqyHrv7UurFh9RhB0OzMwkp62oYOBBnMxQwwIhpjtIbENELElswSzM
zZU+tqDsy1+RLDaFZRGuwwmnUV+EdigoUiRIRFoU3sMYPtfgXlCdPSfA6jBcXHbE0lC5drtJv06i
9rZPyVuqQV12vEeu32grkbboHquNNTfiLX8+i5M5HtfZWzmXbubDoq3MoG0P24jUN4ZtYGJP/Wud
+Dyjzq/1GS4f0G6T6nXD/Av8cGnKaUMisQbvHtem/1EA7R8T61IFP6zE1mKAfVFayfOgGqAMuuVI
ZRMaFBdlSMK+8loUzo2VBYsYLjWhe/omd0oMYvKQOmHimhFNArMimUqb6gEkRgBdSH0egtlt5vkf
YVu8m20E9Be4LaeDGwkhwR+RFCmZuSK9e6RnjbMNeBTYa3hzxSqEvCFKqt6EuQ0+dkxqBFKgm8zR
V8JFuu+4kIJvutGoIzf+QweWE/HNFpbpLYDppw6RWJHIbUkTtee46Hrqs2jJbjXTRQRKKajkpiKU
ZKqKgpWy2dMWhfdi/vK9GssrKjp0TFaAu2AgjtzMuAwPoxtjhsckCWrH8z+tHpNmIhLESjgQ4iA7
NBbRwKZ5A/eUlIvwvS24tCbpi2o1d0XM/5rsLIqI5LhSm62Xk4UkHo1J6Q5TBCwORXuWXA8J7T/b
btH7W/PfiTXPLIj4TelukvwsJdWCeDnoxAN1ElAGkpE6pKbUWii8HA/lsKneG9EwuVRI6BKT/ABt
zylXfdI8gfBGGEyKl1U0hJB3+r41FHUrZnZiUhKa1/KpoJl7zqIQIkTZD2KnmyrqPwMBmlZ7e263
cD3V2xpJwWjSVaV6Y9MsJpcnFeMGQdoypmLpEl48oJhWD5me/0KJBpwTZXlPeuRCGHjRgkH/EVFf
45bhX0Y+gVDktbky/kPSTlahYSDpHZqxuSQ96FpMzafnzab58jVKP4Jep5H6ms/fTEH7q0WASHOo
zdXlTFXKtR4hdHJlA9FrcJmLeBlP5k9L112vMclopH9hoTCcYSaDMPYKDJLemS6tPnIn67MyEZmH
9B9AStgOSQvksfmqel3SdA8LkqbY3VM1vKZZb7J8EWyhCu2Sas7kKoOxcTxEsKbJrdUnciG9nlDm
Qgwjn0dX4YMAhoEwwynqWS8vO/AlYV3PrxPdYarc9fSDgLSh4DJ868mgN5PCWsz1ZIf6guXHKW6t
ueiRTpSpK3POwGsOdYPorJmr4Z/m2L346AyJSFrJia0GnaVqwjEwYozqmndnDO3GJENLzX/ltbVx
Ilrhuv2Sjs0LJFU3lXAPFAWfZjcqB0MNDiV1S8d7CkkBw6YvJ+N2oH7NMk5xgytUTPJxnd5mDuYN
YkujplwE6GasanrKAZirmv05FNWF4Xg3RB0qFB0mHWoW5gvERK6HCIeLqKVRq36wpdgNymMxYTvi
Z6MmplVvNPNQUukrK0vcTseDYdUrM3nyrQiiFOtlY8drm2REixJF6BcLPaHzZlUbTQ7ZMkowijlk
AmRdN7pdAgNc1dWrKI13iRf9oDlMNnF5j0saVQ0qMWSDdTsCLexWtSxfMhqx0qZVWszWXzmtnKrb
hsEvejsg9cx9MnWrxBjlPJldy8tWTfTqaTcZ8pfIgpUXAl0H8JM241LtDgpbRF+knFcGEr+hDvjm
W8rmWiYeWTfTh0Y2gDspzp2F97RRkdZTVboBZp6jOuZ4Io0UWrihXSEkudFm0urINXVBi/5dtdUH
pZmxP6AqNMH7qcf0PU+mdZiBK8J54OS4q7iEca9bAwRewgrj/4quu4zQLkDixfhNsh6akYvE+aWj
cKcS8FGNOIJDuRBRxxWv3Bs1FJTKI4IH5bcoVhgNafyXyrPaVb0r7Jn12HiUJGp5pVM0AhDyqXqk
A5klCVYWMH2K5oOCtJJmrJslmEgl13bT9F8127hW/PZmyuJ7SQz2HL4FBdgs972f//LLgNZM2qEU
87gaVZahsXxyA6OQz/WfcJ0lVw17EXqac9ERBtHIZsWlj2I4OaGqubdgl9n1RNsnqrYtW5ClAjmT
lLgQ+5TlfurLJz9BbZAM8lesC21tmk34iOiEaObWG7bApPyNX3rx5aj0ITrsyrsWQF3Q37cHImhp
5MDsdkuN81lTAhDT4MlvU5tzPFen6FJG/XLMFetyLJvrYPA6WGKEY1GB+ZTzB9Jq2CZqmrMuFTJj
iZmNsBcYVVch5adrdrraraW317MxgJGMpKhPcR7S4Oxpt1fxxuN04Kqh4MChoqBFJtMq6AUsFFpj
92g72bioVHRvpml1V3qNLF+q6POiBh16O19KKgERip6asRFpjjKw0oY1RiAUosLxr40a57tXJdgP
IgVHIjl889b2M7IjIp+G+E6jjLOAQ+670Wg/KXDwWrR0j+qQCbpTzgxI6168QNOu5OypJuaqXQte
r5sHk7WsDdQF6BQalEWy3lpJ+zaUPc4x3cQsokX4O6VddNtpytuVLOr6euy797YDRqAjiHlW0qkA
04nw1CGcNQmRktutYrAOB/26VHplb/giW+Hvp/niEdtVjBlwlHKgtE1546K1uSuZ7cxXUwIHIKM+
XNZ1+RQpCmKEFFlYzcXnhRs4CfOJ/OSyU2xakUIm81UbOm4NWEuo1FBMFJ/KaG06iEXAcXLhr2RF
MbyO7fxmKDBjJD3ZJEEjgo1RaA+Rhh3IxBG+CKIRJxtyCqKutRUV7RUSzKdIw4+UdjaUcVnfCzPu
qey1FpLNtmcnRQ1R1RaSKc137tkujIUZxuPCD2UDpqQA6xBTNK+E7HdBaqJcafHcxAEfnTFjKBJC
6uZd3qDkSuunF70A+85pwvFZOgMRUzjFtLKJOPY5Ru+tvZrNjPOqAR6GLhb5L0wYOzFRuHoDlf1g
OSGatzXl0mvryyDQokfDRl6uiQIlL3rBViKqsCzd3kn6CmNAln2icJYp9Vre+FrNiUlDFR9YP7Uw
4YyurMJWDVfhmGIJhvONULXCSSF8WpJ1gBiuf63U6mBOn0gzl7kkqBo3Ei0kjPcIhctJ3XWkwccd
3vDCIcYtix78OuTyQAGdQ6LaDLuokAiFhmtNcgO10jgFcaa6Qhj8hCXKQnbLltRVMscVy3nqHG/t
AHop8FWlUBsTwK5ektyIsETn0qKWCQ6GkK7p0GPqQ7x8Jvceky2NILh1b9WvjmW8FdL42bfdZViM
D3HG6oZODUpGtCX9r1hkvrXSEUbDgM62IX0wSYM36TizGdOAt7zT3SEUydLEHHsxwoTzFOtHRyA7
CjVS9ViyK7iNbUtLssuVd9rscqEDR9EN/5qO6aPpUZesjXctYzbYolra1QDfQf5sJmDPzZQ8I49w
Cz+amYGvU03sI4VuFvfoJnHyW6fpZ88ZB/gu4SZaW89RgGCks5Ev4Te9UFVqfVhY7igfvAa9sXai
jzT0Vw0HLWu07n0lv4dPt6Cq/WGyWxYmxDO9i3aJGehbLr+c4cIJzuiQX/RV8q7gkqxyEjjJh9un
LfwPKqhZA8JZSZWbNhAfvU/XvO7u4biiQAS7GODos6ofYy9eJaIleu/u0KLGmCLvKiH4iA1wGyBq
yQ2bm1C2HDMAfAXAsCFctYW38q3pPi67zYSKEm8bt0H7EI9zLPhAbSwrK2qwtDS8DlwVIYrEVcgZ
rM/FYASzNAFW49xAhN3TFEUbIkPRlCHUL+SzpAp/Mbb4OwxAq1UQGzdx9ILDZ6JppQomXO9gnWjz
5LKmAbfSOH/zUQjYihhrmxvR4pGyAst5tUdF3mcpWVZqhSo3rTMFSknJRQJyDRtM2FOz6zxn79j9
8NAZGRmQfWnd2+RJXZs0VK4rCXpCzFn35BUql001NhuMLcOr9ElAbETSkOqFlBGkLTi6FC5p4Bek
ejvjW20YzbUTgU2bJMqLRjR0hQqDTHm1TbmuTByCBxMdoe40m6QZg3XRpxQw2gBEN7flaZO27F1d
bzRXQVn8dCoooAqCw7VOBglF7CkHJmamRDtzip9wRli6uLE9/yeQ+4Pv3OQ1t4i20170BqAJWjks
ZaaisUIF6qUSUvIrfS4lKuUl7Le5FfMEtvVJHdcBYpd3t0ou8s00GBbQ7EQuEda8KnWerbSqvwtG
x7iMPD3dlYrNklOkFIgB2FdkX9gyvvdHzVxO2bRtonDRUi/FJMo3PAKv9ct0rdHN9jz7Mc01ZqF/
zRx4nMMeZKl+kCNy1TnyzdJHbtcNyVlBNC3bzH7KNYQ+U3pZDdHaSGp8YzkVHRvvTniJzWNrct0r
QEHCd72062hJoBQ7h7loCcbJKC2xTiytmG1A4YUy9LLvynUmNDCp7YOmBG8p+WicDDnn5aI9JHpy
SCbtQcPlUufypu6Je6TXbWWIUGzvVmqE3tNLaDh1hx2BM3FGEcHm0BXjHGZBX8eqvbF785djxffE
3CxUmpAlZzRQ38ukJAOdgBG0IC+lJ9e5OhFDptxx16bKJ9mpc4tvwO8B3RT0K4VjdXBDsoVGE9DX
+nUa88eGJgdSH+sBDX7DXLGDvI0F8Wmdk2yIiD84uGddNPgmvSZxo5jTxq+6z7jh78Bzk5b6YxXD
uCIg80OZiVo5Tbqm6/fKkMHfg+tjOctmDq7mnLiqTUJ/iFSg5clZSXD8tjehZFfr6EaoIdNIwcGY
j9qH6PoMVeDPhpgdq0TH1sMKfPNRivnI0bla7gbT3vRq8UKHZyPs4FVMSCIDqp1N45FSmT6RswxT
2qcbMOSsdmZEQ7O54rxyXw/ZbeHN5kTthxNhNXLgmLZ+tqzF+KHSrbfmNIzUlCudhZtQv3vsUMtJ
IVfJb1nTCJ1gSVVMNI6xvEySZgEA5TELNLJvFPtgMRFd+q6fRlpsnL57BNVMrjKMeAxhHK3LamXk
fY/uajzM4ckDkrANXRmyulQOIuqriMh0KIOEA7g5G4WW9D/aC2jla/J5tnGTPvoTWNIxieHupD8R
6V+TkLVpkA8ToQHQjaKnoSgawmvteQBI7aZ2tK/yGYtL89XkDy4ENPa2JoalMiA+WRoOpAE/TI/j
QqnHhSeIKJDhc+OlH0PJD2lnaOfpavQDpotR6kscRLGbm+bagRx4MaQtH36yCzXlmuTIXS5ifOHB
imL6uoC3oCA+lMjQll3K5cUDmwvMciyaVR4QXAPtQkdg1E1L33ikfzbfTYabXGZXoH8bunGaZawJ
61v5KjLI5qMa1BcLunRABUQ241tOsFam5NuK+7GWQJLPoUVrnxHLnNXHe6Mz9n4OHmSEnqYmKyuw
b+YwDL1FfEhxSBmJg2BqFuNn5qNBJBXIMrFPBNNnAS6L5OdlWN1NVl6BoyAXG3mfWaPUkBxF3ZEr
T1TsJ3plFZYC6rViIATJyppf3CLoneEZxKN7r9XpXu1osVdeCA5R29dc87oWObS5Q7o4h3pQbtJf
oRYq+RxRcUG635qktb0yGy+KzlgOE+rw+1w1X/G1ziCpH16QUwrv1zqqXCYIrmFKs0Z6VQSlKxJt
FxvBO05tuwboNCef5NllgfDYJwcnCcz3QuaApOjtaJ+2iU7q0JFkE1MfLCHnjPxiOtrZVAsWDvya
JpidYD75QPY6aAsIKMOuHMst2t1NEAdrS9CN4uAGf7OmRkGJFQZCfZHTh0osdUtWXWSj5BumpZiC
DNopADIiKwJzb2OCTfvyImBOxLR3R/VdNQ+ylwfN/6ESyOx4Bzlr/j2iy7DlsGCi3+q3HczJlqsN
iOd0LlaPm8QgPwKVJXUYJK27ktAqvTciN8qTHzHAbpUrFAK0taIr1zp7by77u6qb5U5yU/QI8jou
yvBEH/TxKuXdeNlVSZMtGCinxT9GWTaLnuWFyOOLYaqWnXhgdV7U3h2yibbGO8oHMurXSDrfhNjY
9BoKZDerKoCXBE/Kap4wQ14EECB1DJrKq20i0X41snYXGM9Unrz+DWnQZWKz3akYG/X0Xqc8E2Ph
BFW6m6pql+jXIrB/kdPLt5gt4/aniSJeEA87yENBpKBf7sekWoDSavB7dshYBvQkeYOdUvzozCeb
j7735/swsjJuRQo0UZWCP3iOdJjvmgg14+qjTJ6oHz0p2jXFsseW6dfRBR5uKzIKPQBtkxk89a2O
GxcKi073/H1UfbeFpEW1IV0E5JL1pH7Y0Qt0jkWkqeiEmk2I6deGiKqaPTyXvQqzrbKuQFDN/nsB
XWVCGRxqt54GO9rHLEIhUcUv3pni2sSIlfs3QmfKVc+S2woxWmWVXmGqxeDKUXHVcZO5yFQ2Z2QZ
QWnehYVHUkd1FabVSz68RMp1mQUvTn6ljOS6ZdvEmgjN40/lto3IcSFKcd8VVGPH/kpOsxj4hlVy
kZN7Gwvzok2fC8xzVkIaymDehJ25DMliyFRJ3bOH9jOt+ixdDDSkHOuyhBoAqMThmkMBeRtK5cGh
nkRRiTzm0K3j2zxV3gTlrcYOfnVKgwks3Tcs2lOCzoSTgh1ThMsAR6dI+rLo4FFs7BCueBXEAqS7
A9fRJA/RaQ3EpWMpJerlw0tY8XPFvFC6vQekT/IfJ4yoxkTNES5RPicSDYR4XWo9+AXL/5mlytbz
gWtRX67b5KDkMfWv5qXuyl9lXVzHuF7C5kUWdsVkGteFToEJfmUib6FiYvAvXvKuQ2GGmJ5LzEzf
sWGXWXryqZGARbovdk7Y5iD37fqemsBVR4nDh0NDLhteOGktDGm/2Lh3lKaHqgJzyZPLZlLW/dyt
GYLLP7hEKn4mmb010EPzKt8jFHN1NLJ5BwpZpZ0928IKovzK+srh1eTwYMcadixKClUB3m6IBwRo
C09NXtOaZ0kReTftnqIR8uHZz9hwlb1XZx2b5dT0MjLu+HMzjACOZQ7KNLY+DWZK06ZXMn0soCCj
/8FZLXk7QOt8BQFJsoABACvxudVx3sNnhDBpIMrjq+BSfVnQGQwDNob+p81XyCrukvQdFxIDc8w6
FlzVUbCph5H0RB/QsfPgqP42Efy/imBHxdGd/Eu9eyabZUkH8bK1Sqw/sGdQAY1pvydCmz6Bfpsq
9m2nIFqlKKqiCKXvwPED03dL4AtXsBgISl+8N+n0XFnhvQr4v8YS2Tf2ZZk1LwP6MK94szEhpukd
jcCVhi7RSvsfBA5RTlaXprJLc2U/am9kIgK93DVMXgXGoIhI78yGXYiuvBKFO2g3eUm5chb1sHgw
9zaq86BZxVU+QVlr2gUdw2ULKHNkamdmeVA5e3sZZHiEWn5JLIy0f3UBhlUomVr0s4+alxGf34VE
Tm728SNKUnK6XxQFhLwK7AhckPmetgh3kOBM2qPnlbeENYLomA8eyOWJTjKvNKpEbfxisotwdGOT
RNQbTLtBw9codxlICa2+h2UM/edBhZqWgEYOnJ3qEQ6ARUx65adD0EaJxlFNgDMlrFd2YFwY+P4K
/9HkspBT1cEW6i/KUV8rxo0JVmcgqkHo8laJPsLhFpvjKgt+UFSA3dRfpYjOabSAI6G2qE8LGSYU
ka2VMd7rHrS8aZ/qr+F0ALfPQZe4CmITCs6EcNlEpaOfQdqT3sDD3WQBAAcEtZ0mF4rPkh4eSLjB
douxRYbEV7NN2xOCXGQV+tYz1VkXh6o+wyhSjq5iwwjNEkJdsoXhcOrNkNqw55TSu2f5XSW2h8R0
BVZrNYh4XQOB4aYY96xFMT4RK3hXtGdLyuVYfQz9ewEHs60eLCy6iecs9UKgqqXFSm0WX69lUlt6
JkxtNYXXvt5tqCVukuxApg2/QnkXmDgGtJeM6TtgAx8x7nDz2YXlNqQNNHKcHMj2DLqWGJz+qrEI
Ry2fPeMJh8dnX9tPfW4/0temS1pykKUPGlDTUKv7xIK0nEZLDFEl6ylmSe5Y/RBufaVahUlx20GC
rWAntCq3pCmIb6Frc6UkyLizr4aUY4AKhaYqtrM2vyd3g/qvbIJlbl6ZkdhQT5xmVLWaE/5KLFbE
rys0DTsYXqiJ4E7Bmc+6N3Fbw+ZZNqW914vhhmISN40QJzqLDCb8+6jqn6khYg9Au9c/IYVaiurg
Z4//kaaTinxGAXBsptY9fQwdLnLRP/e+uvwPhktfNsTYuEm75TYyGYcJrfN/GuFEvcYhk3i2O87u
CM5V9z/2iFuayKPcHbtX3XgJrcO///W//vv//Bj+t/8TgVEy+nn2L/KhbnMiQev/+rf5738V/++/
3X7+17+lrhuapkvdsoRum44ldf75j/cDLRL+x9p/yrSLm6IsCVFuYPIW6Uo3qnn6fj+KdnIYx5FC
aMLUTF37fZhUhWDQITt3Td0lqXqHmGSBGNsNVtxYqy0/tIsTf31mVHnq4b6MevRwaZn1TlTb9CX2
3l07XgB0WmX33W3EqLC6ID3tNJT9LrLTreeeGXz+lx//soZuSIefVVdVx/79kVnoQ39ugbqcUZYw
1i6w0awJIrgKNsHOuvl+tFO/r2GotkVvlrdoGL8PllfBiBWeph++cy77P9PogP3w4vtBNOvEIwlb
Y65Ig2za47cohaVMlLkLt16iWFsOvEI2ogXazUO5mFzk3YimNsPr98OeG/XoLar45DlYcSmsEEwV
AEwGDqzVD2/6+H6cU7/h16c7/g07P2zNDOEQPazQv5Ma0vn8zKyYX/rxpPg6hvj9PWU4i2Jq6Dkt
+mFje2QrC9oiv/oJypK/+f55tFMz8Otg8wN/+bZHTbRwlBksuRoWykW9tm7FBWfCVeVmrnnuEz89
GrRTQc/assyj+T7ZetcUdk109bVNbX4tlv6SVAVcq0uq6mt78f3TnXxbUnNM4B7SVPWjhzMNTXdQ
s+ezcADDZcdKrF1bk3NuDZnfyF/e2Jdx5tn55UcMxt7pGrrT7riD6fmCE21BWiJzPV5ka7Dhi+jM
FDn92r6MePRD2vWoIJ1j/6iX5ZO9mjaAdNb1FT+iG54d7eTH9WWweQn98ngqZgIlAOTCln3j+zvI
UHoFvOLMy9KcM7/i/M+/DJNYA0KeIki49l+AaXQtt3gACO5SDdqaSwSq+PNcaxNtMNqsgzPv8Mzg
hvr74L2j2tE0IXKGohFvitxYEBUgNzDDsrskL3TA0BJ6Z4VvtkqMM6uKdmYCGUdbH6SFrg4GJip6
Xg7wa8xqbvgWLOYVM4Qfujr/UrX5ib6ZtMb8rX75ufs4jMlTZ8xo6+2yFdi6i8nFy70+t8X+8Zl9
N9LRomkrWiVzm/kD7uTBQ/Z8gfZsaa7sTbAi/PkHl+ab1OVc7SJ4dylVLTK3WSfrevf/vxyYhiEc
1bAs1RRHy0E82rheMohDNVUEs65XCneGDFvE3xjGVC1b1Q2Tzf1oGEd2BkG0DShz+Dd2Gm1UbJLd
UJ9Zuk8tbqbJrYLOv+4AFP39/dVBQKsJN7DbcKtXHmKUigQqX3z/LKcmpmnZLJ6aCuTveAUtDEl3
KcSHbGevAaWwpDh8P8C8UB3Pja8DHC2dkaV6Pf05ZmH7IuRTQ4F9hHkc5c/Ct8+8mJOf2dfB5j/m
y5S3VTOpYtXnrHdPORW+wrRIFtyUMQwsSUe7E1fJ27nZf/JY+3XQo9Uz1wKFSkWfutDig4fhIdxh
n7wc98adsSPZZ4PW5DG//P5XPbk/fB30aC2dMEyqXUQ2HG78bQv+YYWN29Xc6Tp7I9/3zCw5eej7
Mtzx6pkmEy5Ok+BeK1mUT0ASzQ1g1UtwAM6F3PcLa5Xuh0fceH9nH/w68NFHEErft0RBkKq8lut0
g3RrQe7ZmpaPq5zdB8+9yuMlMxVxO2GQgE50N7pwvDbxXQ576RLhxgUSuuaGELQPgMZnXuapj5D1
yhKm1GYFyNG0dbTEB4dAIz+4Gqct9ojAjXdkVlwXT5X2x64fr7zlmUH1Ex+mrbFUokEy0HUdDZpO
KU1shVZIu6NUuKJ56QYL6xNiwAJZ+Lkv89RmZBs8miVhk0p5NF+rwMqpAeNKYjNaI2bbkDW20i8Y
/cyqeerL0HW0ObatazyeOJoxTpMb2ZTSaEFcupBPJV8/VkbXu2juyOU7M9qJN/fbYPOP/GXBybtW
syFe8eZsoRxGdCp3eZX8PPOqTo6iqxbnanY3Ls+/jzIggRinCtYMbIvqqtsqz5B/8N9jJGJL15Yq
KXkX2u3fGNVgRupCxUIhraNR9XCawjYEHEQ3refy2h60TbgGJWGAK2Wpwce1ocJ7ZtQT09JgSxVS
1S0G/suNuatzP8wGGkRB7NyYc10pSIKaBCa7f6p1KNSmJ4h7t/PxZerJsyHo1oKrT/dXabXqzKd5
4mTMXUZqyJYEdkV5tHsNKq02qcxlIu2n6RMJjssmiT5zUEjfP/eJ4+lvAx19jcYQ2UDYZyKDqg9u
FMJgyf3BrWtM2txJ6V9pBhZYkswcffv90PN7PNqhcWmpFkcmR0edfvTB5J6HPTKCE4nuAZZucjfW
3avXtk//bJijT6V1JouobWSnk3xHVI4aGEkGlNt/NsrRUVSdlM6falzWqU/GX7wPAtTx+F6+H+XE
B2k4hiaRc7HAiD+O3l8++8ZrnRzD9exbGGHErBpIw9+PoM1/6PFboWqkIwZ0hCRR4vdvvq4TVQ90
yizetboWa2PVrruNvMLXRc79St2AIv1+xFPTwLEN1dAoH3HinP/5l2eSdaeVbQJJx6kzKE0dbXjr
XkUY9v0wJ74ow7Ed9h3b4NhpHc22gb+gVFraF6Rm28LVwDaO3doOzxyQTr6hL8MczTYaeF6pzk8D
IfLeAEalRuPi+yf54wD+l1f0ZYyjV5QhFy6kj9SrXgKb34o1fAvhEgbvbskXJdhzNbk39g6J/fru
XGXxxPMJVVVNah9SlbZ1tJ+OgoDpPIq4gyB3LOpiLZrqzG3q5BAOxwP+/UJwdv59QpiOb0HgoOQ2
mGIVKvmmHNvV9z/hqQMXX48BAtRmskv16DFURXpRPNPfyRekjzIuCdnGKrgA27TwLohKSm7yRbE2
z+xt+onjyNdxjz/gQgt6YY5MjwH/4FqDaXTVviN+2Dvu4MoLPoB7ytEHWmsqXbCL8yfqeT0/mju/
/QFHn4HXYglURn7cqMe+QaiasykMf8Z0oDZrz8zUE5/2b4MdfQyR11aloVMDdLSf3fTDoo+axGc+
uNOvUjMc7sWaLZw/FrQv6wfdY9BZHYzceimpsnPxYne/UJbVEpb0hf0eLzYdEtG/cUumNfPnsPMs
/jJs740+QnbWyc7AFgrZg8bglH6cmafz6/jL68KJIXSLJ9Pl0etCuRQHiR+j3lk3W+cZPyDzhNCS
22Jdn/kh5+vi0VCUM9mIOenxURxXFwDAJUxMmj2haqzLMl+26nhJzQMpuYrBeWqDDrG9cv/9E55Y
lk2N7o8mHccxMKz8/jP6jaLHShbxM+oNR2VjZoMLNHBSS/aKrM69tRNrC2dZFbQAW44mj88cLcyv
qOkBp3bWh5M/46L+/nFObZ+/DXA05fMm9KuKmELXiFejix/tQMOWtwbTFXfdRPnp3MXj5AnuyyMd
/YI4/Qo16LCClpDgL0QtNlbmvMtEvABt2sJtJWqtbwTwdGJivn/aE9/3bw979A1kNGvCMuNhkwka
yG1Tf0zTyz8b4ngzCBSz0f8g3SLgaApI3ZkDHzE/895OLIs8ieBzdthx9OP9IJFeXzXzMHoNBBf9
3H1MWleI+GhMzzzR6Sn4P0MdbwGTnWDciHlfApJ2ApRUTcK373+0U2UTTvWabukc4iALHP1qxZiL
cYCE73YvPVtb7ZaH8SeeRQtkx0VwwJixLkjauUCr+P3IJx/uy8Dz5/5lVdRAvvdGkhauEgSP5Gtg
Mo/PXH1PTrovQxzdWISAcSAFQ+DHQPOAoCK1SVLPlt8/ycmF6csw83L55UnUIsl9O+AnjL3nMV9H
nQazuELs+fn9OOce5+gkMjRQdqtyvoClD3y8F01/aNAifz/IH5PqeHH/MiHM+Vzy5Wm6aPJgks0/
WjP8xOT/meXpbVmL5ahOu6rGhVW261x417H/+P3QZ2aEebSD1bjfKiVjZB1CVz5YtwZ0jTOz7sxv
aB4tupbWjdNk8q76aJt3rwrFwtguFv/sQY7W2drLW8gdvKhiCHet7N9bDVLQ92Oce5D5x/zymuDg
1pg2GcOwHocGjuFD65z5fE7PaxYFKiuSRuXRYwz24Gm9ZAibtpOqv5pDs2hAapfB6995lj8HOnoW
5DJDlDgMVKlkppT6DIFBvdzo9v33A51cu8WfA80/6pcfrclhZbcKA7WJtu6nbl0JEylNsDEHx7Vx
IH0/3Ol39OdwR0tcEiXgwX1KM1m3C3HJGGhh0u0/G+Nojeuk6QvQbyw+2VMfXqGd9M+9nlP1SvaI
P5/jaIHTUGMWw/wcxiRQNuaf3IiWjsyXOSmmNWxUbFYbFRArWxkBpxbWu/Tw/WOem4tHax8xd0WY
gJZF/msC+X+W8smLCY4Iq7/1e/5ZTjtahBwvt83CZKA6+9RnQgtI3EmcW2TnZeavi+yfo8z//MtE
pIo2aWB3Z4XKXLeMl8FCf21XyjqlU59/fP/bnV5X/xzs6DsmEsxRMmP+vIrdgDGDcLx/NsDR95uN
ugdum6eRCjC0maBQBs/fD3H6y/3zGY6+3C6sotAeGKLV8VkS7JshO1QqTPQODLK4uf5+uHlGf/d+
jmY8R8mso0xfkIGwtsuNVJ5CgiJbMCLGegqq1fejnXu4o8kNWRjLc8cLiukijThyB22bOa9TfiPy
7MzUm/9d3zyZc7S9j5PpVZZkk8VRio4ApKuvAFfTDO/G0wEZhc3etqE8JtPh+4f8o1vzl5ER1dkq
LSRdFUdPacT9/yXty3Yjx5Vtf+gIkKj5NTVkpjPTs112vQiuSfM86+vPYu2NLiXNK56uC/RuYMON
DJEMBsmIFWuV+u/sqoamzl1zXgAwgGQcZM7wFgdQBUxZKLtn++bn32B+YBioPmIagIOzD9a4jCwt
AoTCmfxgX7ixR5AR82cf7QugetjJApQbdz1X5pi4DyFYVTLB40TJ+73GVHw5BfOZXKdQtzCflsIQ
HNTcc2Zlj37PKprUyI2BORLDW8bIVfM3E7e0XFMFu1yROSkGXTFwEwBaS9E/oSMTOQmAo0AaXu5U
TwqD+zZP3idrhsZgDhrlrIP2UgHmiaU9jFF26OzIn7J2r/T6GX7loeMM6n2AeEmpV9EuKQu9kFGt
nrsufpSi4nUJFDTm1XsVLR9SSg5GRR4R7/cKmJnQ6wt1wx79eCBivNEhA9AM+W0DcjXkU6hK59BB
IlF+jLP0dkyzr7ORoeceuGbQ95CpgCZS+ZGOoFdIyEMQ5JcMWkXmoPpLFh/Qq5DpIBK1QaIMUqX7
UZ8fLBMUv8BoLzmEwpTooYtqkC9MaEMCGlcLx5MBlYBFM08mmpFJt4A9tLuVZOuE1ldfr4zHXhqe
B3SBjhHUvszpEAdUbwLZ0FrZF219Y47jOURX1M6sAyeDho0mgQnakH0wbjiK0kF6BW8jZTqkvbG3
QKhbpOjvqhevkSJItcyurg7ggNKqIyl1EC8kzWMtrIjwkxSGZQJLgiugZTPHYZ/LBUTAsORar7kE
wOIIVIbgjV2yQ1v6RnzR04fF/BKbByKh7b7+2A4a3J0EJLKKZdagDcLEDKJn8WjZyPlImV7suiA5
kaJ4DuPchS70m1GQ/bY97k76Y48FEUQ1mlGgjgQEGxpZc4hNgiciyUTHv2BULNRKnyrFVkpYQUMV
5LDRQLV8G9HBHBh31V9lRVYjItexYVlCJEJl2Bpm9aTZ9imGD2tQyNueOK6joAyL3KqCXLnB1uol
QuQUVCCIQXfSE1qf9nBcJ1aRyqKXGvtIBDGWeyldG2SO6LEAmzeY6hGMHkApc6z36T4+g+7JxZ73
RbUMhRf6iEER4TaqXZ9KT0HUoEV/GmHtRvcbUK4Cml2eFQ+CR+DFF0wmzwuJaZmocaGwC4zq9ZqN
9TI3hQRaizCubuXW2ltKfVxKVeDshHfLAbTCshTkw1WdLZ/kWmEOUYQpnFoo4+gl2qW6VzWffoJw
wa1klTaP3XcFlJPlEbdg1ZFayv4Znxcy3NTVm2FEvt7RHmDJI+i1jaqlQ8G/cYsc+MVaPw06mArG
+VVVlWfQC3voAhAcSrx3gQaQG9R9ZAMQNOZuq6TqYMzagKtn+1iBicI0TzIhaLLNBWvCu0SvDTF3
XHAr95BBgKFUhvIadKUSQcHnc1AgNtEQ6pBw1ihW+HrR+1EDTGuqUZyo0aQPYdP5dcD/k/MXSbh3
Pg/m2hZzQekHY0oWlOSczo9vFVc/hQ/kPdzTupLsZg/xk+gJ8tmjrw3Swa9uKFGv4qEalxl4yNRd
1aMHZQZlvfuvYxCs6MSS6YVHU1k4IpS7qh5VPHRv9OhlKO7HPbjrj+1b8ap45dNfQb+uDTLBtbHL
yM5KCwI/N9mwCw/tXnI6XGlwm8VtRBgXuMu2Gh/j7OUESYl2HHJcDW7yAF2td4IJpN97fUW/Hg/j
5LhH6DOId2gNyfhVuMthOARPs087T6pLJHhjcaCQxMbOtyhyBSU5i3EKBS3EKQQm0QziZMfycbzN
XMn5np7rYZfsUtd+F0H1ePOH+phCnwFArNrMcgWdkYHwH49HyWzQGEmK0m9AY+L9xSyuzTDLVC1h
mbaQOUGHgbGPT+0lg6j9E8VEkENwK0yk8/bW2hyzaGD6U9NZQ52WdHXojqWK0o7STx40cExBEBSZ
on9fbWMIxqWtXeeZo0n3zfDTTlvoWMkCI5yTHX5hGAqKEcB5gHf62soUIoEayRSEf178+IDGAg+a
uz5obt3YtQTWPh8gMAZEB05ZYphEZharBOBHtiNsYT1/t7XXpOhAgv0jmwRnLXfmVmaYRUL/m601
8AoHMGdordxDMdkHEbjACtfBV1aYmeuh9djIPdrKg+pHCaboSlcE563IAnNylNLQxT0YPRy1JB9U
hnIei39dXb5eESYsBDYBCZ0OSklt/go6cmLfE+mLHp7LGEgjkLxs71bRwjDXyBjsaQl0/PDCQKtM
AZ3neV+nhsAI53Z8PSbmHZNmdl+GPaXJ9ItnYDkIujHRoQOFZQOiAk7jxJB9ECwVp5nlyihbPhxb
GaJIJjiAVftCvhoR4MJQ5DloqLTt+u8DOsjBq7e3L6MLqeD/A1ZZ4Cu/79SraDFOU5pAaQgqMNC7
C+VmF8f+3yyeQduqADTSWYhRWkVSXKm4wIaggDI1EAs9SGDp3zaifL4mYx4RkUC4ZeBX2Irv3Mit
HEuYx+HN2ts+KG0KN/LRlv6GPvHxbfIKbzzYBxBAN3vL2zZOnZ09kVe22TUMavCMoPEaEstx8RTG
SJVBpgtUNQvxAgUS9eCHedm2KBouu2xBg4Y8E1S8TqJnvbSr4lADuRyomyoyopVSA1tAY+TDs5ah
Lz4c+vQlsNvUDUbwcgdThkYNnQoONgmUfq0Iha/SyF8hRWw/9lrXCxaHt301ikHBE0an8NDrs6JV
s7roB5xIwazcxdKXuaovBNwM23PC8+SVFXYVVGRGSQ/qGacZNEDZeqfXztsWONlRAhAlSm0gGMRr
jH3IBLYBeqQioxEiPMg3oJg/h4fCz/fLrfS1CQGpbG7JIXOAr922zBubjm4kcHSphIJrrmcQwN2y
tMDO60TGdz04QyFz+/c5qCu8Mf8YYDPOQVDVgQHVIBr72oP0neZfbU+7S8N9sIPw5bFz5oMI9c7z
i7VRJm81QFOmz6ulchJk2DrDm1DkjXNbMHe83akD04RGLktWbKJezx1oa4iR1DKqEujmMuqf3fCS
QMMQMnmy8XN7GkWm6DKugmkxwmmARsf7U5oeddAapuV4DC3pWID3tWrS521zXK+AuiTQveCQBbjh
2lwfF2C56wOkBux9M55N4VODb8AmRLMRtz/B1abaUKZQxsa1LqAx90CtlYDwyQXsBJ06zd6Y3W5v
HrcHxT2Gcaf8xygzqkotlHgCZSztVyuOmkd7wiuIy9+DM5n44Opy1fdtk7zrpY7eegDy0G6M2sP1
POYTQDdqh+vFGINc7Sm0vMG6jfsv21a4V+a1GeYWA/G5RUoUasaZXAIUD/LN+2xXHtH569eHbWvc
vbUaExMxorTv64amjZT+pjIf9O4x6ELBzuLasOHQGkgfQP3A7F+pA8dpXaL1p7NvCERCyIdGBAkX
ngfSZCW6wG2dIOxeLw0Enge513Alz8FDDIW7jyaIRA/qz2lD/LBCYWIGRWWymd64a9IKssgUXbW4
UH1yobN7SG4LDxx6ok5zXoRY22Kcu5TTPC1BVOJk7aWMAE9eznp0l0EmFm+af+8BBqVx0NARhtDH
TJ1Mhqit0SjtoHCjBqdMfchVgZNxV2dlgv59Fe+0Br4hg2bIibr+AL75t04KBQkI7oTh5Yyro2qh
p4DxMQBHB3OuZCqTEBwaqJIgwQLNx/BnRXKwP9mCdw3XHA4KMA6ijq1aTOU1zyWIOEEu00nrVxuy
BUvwBmXXXTyfraFz/2KBVraYoQHSiVdtg+MPsr4QoUNtDlJwImg8b48aKyOMwxkLpPjIgCOpJGAO
iaVzYQy7qR3/aixIuaOVWQdum37GyhMWK0yyRIYZAEvKDPKMYDyc37bni8ZH9pqNjAN6yGgzgcJW
L+JE1TNSwUZjHMHkuwtCBFHU5bRC8pP0qYX09rZBGiO3DNIPWg0qKQa51SQskD6ASTJf/ECO7iMo
RkKcA93nho5+6sEZFFuE7+MtGrpbFJp2U3WTbeSMgdsegwLBe1T92XyFqi8Ir7fHxj1m1zaYwUGL
p7fkCTmV5AhZKgj37rtD48VnA5e90p0PokcS94q5NsicSKVt11PYIJQnR90HmOYJKLUlgeooGo6r
VzCreyhAPaLguj1Q3uGOKITSJKLH56ZHKyizANSE8JrgkqPuDX7HMP6YClnwzBXZoX9fOUtpgnq0
N2BnqS51+NQQsPSqpyj5tj0c7i1iPR4awVZ2yKSEtaLgDdK84WWJbHZ3MF96d/FyV3KFoAx6SLBb
QJNV9FlR6gBgqq+tgfR4hPgbugg6tzz0Xnds9+YtFOt+vwgiT+QkvANlbY45UCD8TIzBwPGoDj8r
YIf6B8Hs8XbW2gATp5IJpbAhhBNKB+0mctDVewlfQHOUn+09OMwPytF4EebQRZPIuEY6l009tCh5
GBcQHZ3VAypxz61v7MBIDiiZqMuEd4atx8h4CBKzBmqDyGN1hRq5OvBKu9SKXvoZ0q5JGD2EkPsT
TCv3CrUKzczeDstcboGf/Q9UzkDarAMY9diBHkgGJ6jAGs9JkAlGQ7EqExRfGZ+0wLoYdBbBTivA
pLdoXwPVEKFC+WfNHxuMIxIL6umDouIe0BsgLAeRXjj4OdLdqTWfZQ24GTIIrro811wPi3HNSFLa
ti8wrDJ9yswYAPIvkikIhtypA0DExHXdRise4xq6FUeKBbZ4Z4bSZgM+PV1EQkDohYKNGMbKBHOu
mFVbLFqPmZP31TH4Zb8l3yEBFXoKRK6+0v755TLvxm/ZIfIgLgkmouJB9ITkLp5t4FmCipVq2oyD
kALKpzKITR2ICH3NM/JYFVD1qtvXeB7uJzMDFWhnvwu2AHfcNtJDeA7hKcS+VDKoU8dNh3FTtCgk
UZUd6B+OwEV5EB3/P9Dy8LacCSY4WwElnImyyHVkHsZSA1UsBonbD+Wiwx0ycnPdMffZghynqC2J
551IeBGC6TR0Q2W801SylvIjY04j5A5z25Wm2sMmFZyi3GvJ2g4TKwdJ1ms8B/EY8ydXcSED4CaQ
Wwf4sLxHZc4DKZBg4Xh7Ajx0gIIBY0NP1uuJDHW49wj0tDM/DG8ghHVRmUGHF/Rm9Qfid3uwewoe
Gfy5/GORGaPVTVI9Q8LPwT46Fmp1SvPRkwdtvz0y7sAoWyASlmAdMKnHrm4Kda6Trlga5PSS6VTk
qt9YqiAUUydjNzvqcf+YYHZaNFpZb9IMAOCSIbmMMoCi+klKv8fz36R3TbwusPhoVQZ44Ho0lmKB
87HHy6yCiOsIQChI6rfni3u1WptgPAEyl0oB6ReMpsHtQHUh/e304NGHTO8+fxcTXvEX6M+QGD9I
dBRR8xLP50oHIcz4pRGCh7hBQoVXmxaC/ad2TFWaIf/WltixIC7f2dEOzeWu4oO/z8n3peml8S66
hZyGM7o3ENy7aU/ht+1J5Y4Rvmfapk4L4EyYalDqnJoSy9apZ3t6LMKn7d/nAhQQ5P8xwJw3eRWg
T2SC7jvE1CGAOIPvf4ceTXCPQlLSVYGJ2kE6zhUlckTjYm48wEVYUt63KIAG7cEG4X0UVy/bQxOY
+N18vtq/vYw6twIAuLO0yvdeK30IKb1tm+BGIngHAN84Q3SWsZXgnpFAJRw126X1OsiJpFQyTLix
6GR8ChMrM0yY6ICM7YMWfcBV5vSe+UY+2n2+12+Do3XuPDxdAEd2KrD2UUa3WBZFePrzW+bpRK8m
sob6H3T9TABGu8dJz3c1aLsN8KaC3xvqYp18aNsWiqQPWQvhb/BoTn8zyzo6GXFSExA0MUkl0k3T
qFNhhhFyUlSazyiPEbiCt9eSf3TqQD7qMAT+FcYlpUqGZkkCYNC8773ZAw2Br90bLgqD+8wbv/wN
UMf8Y451zxrZg3KsMaskgWBMdqyCUZSZ5e4ACEtABAXjUVjykgFdU7FuKrhTAYmGUkDoQW1ag0KW
o+3i5+iQ+7gnDMfteeTuCbBYasgWgAaXvQ/YEd4WLQjZndBMH4hEvLmtL50sal3ncEcQwFT/2GGi
f5n2WqNkCFzyQ3iLO6kNNPnjcE8PneVGc6MPCOc46dlSdjJ6IMSkp/T3P+2KlX0mMpMl08iS05tW
SqA8BfHD+maUvtZE4Jei+WQCdEWaGKrT2PyW/B6lCqQsv2fx9/+/NWNcH5or+YBmBNyojOnR1nDU
5dlzBRWxbTP0UzemjC0x27UONlVcGB2oAy43+QB9UEOKyV1QDw9p3SQ3JJtr9GR3olQxdyP8WSu2
3D9DG6sN6EYYzf7npJJLXSbe9tg46GnqjzTLjgqYohpMlMyUpDSLBW/42rotjsRrf6LuNh90+p7I
fdEbjUP2eW2Ous0qKEfQepYLqvYSndW3wCHg5TPBTkcuuKp40lvll/vYsQBG3cf78a05GXfBHfQC
fdE+5G8DwKvxrsFzin3YAKM6GXmfQFq51G+yenJjkIGFAwhcclHLMX8n/DHF7HgpRpKf0LuQaoNT
6kKsYxc8ClZR5broHxvMrq5JMUJrETIDVnJD77C0epqhd+VXfZbd/i7+K7wrsB20cgZ+N5A1X6+j
no1d3kDN3Fnsi5UeGygbbQ+Jt+nA4oY35+//sXUsLWqWBCEYAulnYDqym8HyVWQ+s3OvCWpNvPUB
Tx28XzFNC+0s10MJukQzxxiRv1iSg16k+8FWTvUs4qbjDkjDQ0O2FQAoWRC5POK6iIYPHDCRdbMM
tp8lEFvQh52W2Bco670VdirI9vPiB1JWAEZZOEYB2bweWT0CFdRpiPWVGvwatb7zoUMd/cXBaQEi
rOG4Bp87m3Yx0S6r5hbGpaXRvQXw5A6qZ06vaIdth+C+06B4BmY/EGIg00n3wCp0gMghGCCRUzvd
0Niqo2d5DuGHKF72dq8rhyGLppclgsLcFNsapLCX6XWaZOnNNiFIkjeT5G9/0OfZVWVFR45cw+v0
M+kNBAmssC2RFwGq+CkwpkOkG/96bq9NMMFZhsJVktdV7ZjhYyD9jIq9Poly47xhAHdtASWjIG/G
UqrFell16KumUG/F746pN32R7yenPtZ+6qLj+SA6A0QGCbOOM0RT6wn1tQZQGTnGyLQ0EUQP8/Om
RpZ4NSrGWboGOpupldSOrRftfqjSH3OSWi/Qis+9mmSTH08pee1yO/Jss0nuWqOT9tIwP1V5AA07
U4fOaAh5ZygKZYcgK5vdWBn9EXfT6WWwG7ROmYoG8fqg26dT3jyMagBCpyWqdgv4ED1FIrajLBAg
MccEtO/5nPtpYoRncxjQljQZszMuSQuNOQMijsHSGE9G0ip+PXftI+RPlUsrV8sx1YsEyrwDEiz9
ULUfbT9I0Hwh+Q6MMQRSSbp8CsFP57dqonc79DMaBwlPnscKKo+Xfh4/1E6SFUgEWflu6qrRWaDo
DhbIcP4uj0vwvU2t+hiMYefOctQ4rRpNkIKDbHmR1cFBj4vgVWszyY2XKjoqZV7sJyMu9klMkOus
s0lyVHW0nydVq7xy6XTfDqGEKFhMbuRcbXxmF7R6qEftSF84xuiq5bDTi4OZguosPKXTyQYyYHtj
c59UNrY2UGo28KUs24llN33ULUuGLVEcFX+4S9zcIU/WHZBPEBkxK4HBzzuC2Gt75HpHWDlE4jta
nrL1fk/08kZORUQ4n/fDtQlmP6hVtUzSjKOA2F/UUH3sdZA/a5EgJApnjlmq0loWKSK4h+TdfJDM
4SiHJnR1pPkOUrtOFhVvGVqMMkh22lZ+COPyxu5mF9ylor59boIIaDIqT4MOFpk9bnPAQYuiQH7X
7KZL3LanXIWclgEl6dJ6JOWEAn506etyl8nGbhxBkEFyZ2jakzxYzwJ/ouvHPiDW38JclsoMrDkT
ZFtRJAiSY3yo95aLdrtB8mQXFPOOKqgpcY9KG0lt9NPRWgEL0YqCyYyDBA8jaH96EgihS7Rgajso
T6LYKdJG4LrWyhjjvWUqB8BjYHQjFPl09HtL52UScabSKfo0hSsjjP/2SofDFj25Tth+q5Rv0fBD
IW92L7gKiqww7juPKnQsAjyGgghE8+NRqSGgrT106pdtj+DaQXRBHz+4e1Bkv97wdaGkoUJ10Ajk
spr+hHsGOrflnbaIGu+4oeWPJbZr2qqgWhjOsNQl7Ueq1A9QwxVEL/6mB1zlt6fZaPe8Hs2oN8Vi
ZBBBG3XjMKCfuUq7Uxzpnh2Cea0dbps29UIcvH3dH+KkOSABc6yL+uf2pH4eKtI2YAEFiwX6TQGN
vf6MxJjUHjLJkHNZajet2j0JDHfbBCeq4EKm4LpLfx9PBeZGPUCRDDdbRGpa7jOczLVRkTh2u95V
HLLLn3BBexaYpJ997fnXJunpuLr2yoVuj5kJLIaM/N74qh+mb9qRsq2HF3U/ecNtew4dFGD21gvK
I9vGP/spvX+C1RdJYqTjVGa4VtRLypzDe8bxaxwdcR3FxX6nC/EZNBXKjhFoY/QKW8CRoZJ6PUZC
pLqsNZzwoyM79W160xyWm+iAng1RazqNE1uWmGAFMbSiaGZYalywMziR0+6DI6XjhDz7ubmImOsJ
naEte0zc0swozGow+VHVGvJLe0zBBqsfe6eFLI96GE4Qbr7JD8oOoGCQ1spucgsW0s6j5KBiNTPe
cq6nme6glSuZTaCNKZnwMZG+N4cvZgYp26rZhYP17x9rCGurFaWHxj+myP90eHdqHUi2HBCVucB3
piAkT9/LBjj/Ur9vgtAA4EH6+B+zK7RMC/EfQrOuC25JIsomfz6err+ETso/X6L8Tw7KvKpYkKkY
nQEEy7hz+8Z71t03HpWMkw+1vFsKB6Xt7a3DiYqwSxsXUV/BbZxtfxm0VrESC4gtDfAfitjK8a/v
gzcekWlwopdURE1AV++Tq4ESG/FJhlQCCx+UyBxrWd4gwZB2EE/v0CQMgL+zPSzubK6MMNGo6uus
iAMdIjla+RA2hStPw+sUqsdtM/+P2fszGCaYT1NggpLIwD5F+eiYe4m/mLvoCxUfk936KduTx22L
vDBLNQwBkCEQp2M5emUJtB/TMFCRrmDf760jpDOO3V6Ud+TOH6QskAOCfMYnLo58GVt11FX0OZPu
aap7H0223tT03vZouPOHLnsV7Q2QBoGaxbXXJ7Nt4W0D7+sCiCkNxwqICigWtl6R7dB/7KW+qDTK
GxlQ9CYOC2IqFssBvJRdatcqaKKLqTiq8fhRT5pnBoXgisbzcoCNTV2H4hD+YR0Db2wdMAN0TkKq
eZTqe1KmAh/nmUB+CYADTJxp/OZaWkUMYuSSnk8oKUdxsTMhnFaJYhLvFFpbYFan0o0wa8lUg7KE
doRA9n10UP+51X+3XVWXVhH4A29xkHtE3Q55QA1+d+0OQVKMRibj2Ku075NtOkr3LUZJVOB0n3EH
AB2srDDDKmYrl2d6jFNxxxx1O2A2wiPe7Hh1QDF625poSMzJatoFWvYSgPWNES8c9Vu0THhgPm0b
4XDwXg+J+srKFwyij9lvK70TfyTAw9LggMML/bmdJ+3Rq+QETvQg2kycMiH2LXjzoQWGyjEQQdd2
47Sswcs8YipvUCRMb4cS9Pa051CCswBDan1HhbDHzFZ7oB8exRTzvOkFPAD6NIghoGZjpheZiDCw
FXqaKG+L8YDU1WD/2p5cXsjF8YhbO5SlsdcYE03eJlKYo0So7RsgjNP96FNorOgOxhvJ2gyzhFMV
6PqIliUnGSQ3hBQG5NXHXJBG5cWMtRH6ESs/AcVikGgUj6Klih/HgN4kkcDhOVB6NN3gaQMELGbt
UwVhlCZIBwcKEuCu7Iy3YN2iVEcaCsX1ffT4n0ZxWbip6Sqw14q1Veb+FI6hXvYmrEJDC0KA0iOR
dvN7+06lnqIb4Bkyzd32C95cri0yr46s0OzIkGAxaS+99LXN3rZ/n5MeuZ5I5hIjT0GT4AZAHwH2
HX0ExDfmY4eGe9XrXkQQSu5oKPDWRrkMTCqMl0cKTnldthCnVMOdxvpspCKkCfe0RzMeQNEUbfJJ
bCkfQaCo9thJxdvoNMfCx/3CKQ7pefKgDyFEQfHeEagroWkSdSyEKcbZGy2q6iEEXt/u0jt56u4s
MrlBojynWuwI1or3NFzbYtwvJfD4gaqLNrhrV7tWiwGPKPvM18YBrU2p1h7bQEV9sIfMkWEs9Snr
hHlNXghZfwTjkXE9yjYtsDpleCnmX7Q3rFW+bY+U5ydoRAVhFuDLn3Uhq6lVRimaMKlQDV6Gm5b8
+9ZA1GotCIBRXTNo3jKeGCtzpbQmYtQ0lS6JIqfrX/LI9LfHwZ2rlRU6zlUktDKrbkiMnME0fklB
Ajt8sabXbRO8R/V6IIz/GUpfLqREerOwDkPzVFVPZnip0lMEnfptS9xFQbMBSgEKyPjYRGoL2fio
VsAaZSu/ZuWHLGLJoJGGDa6A6f7z++R6sjRJtwfobQO9qPxSK6+PPNzZUaw8TPV93//YHgx/2v4Y
Y9Y/n61SAnk3GE0SSdlp6fc0Nz86+iBQlo9YUQRZaL4j/DHHOAJqVUpZUdzDWMRgVQEZaF/vsvpf
17hRUJcJoMGYRwiXMzfbwV7GRAkA5Kgn49JGxJdIK4hBvIGgDqQbeMyDakJmQpAWxF0pBaidRItB
kFm0m30Qg/UznS3rL/ztdwuDAT5uvN+Ya1/Rh4rZxejtlxb1bhrNsw56v20voF/Luhw6qmmnPZLP
eONcu1xSZJWuoqDpVG3kKaO/JJWvTkdk2AVj4UCLsDS41ukWdGBx+jEOQCZNTqZFQk+INVyMaXBn
cIyMzeIMunS7qNVzn9Re0dWepiKzGaje9kB57o5uF9PWcIdG8ygzUDNPRxAcwjzAFruMkhalEZAQ
sau1gDkVpuBhyvWSlTnmjCgTgPEtE+bmOfaRPQa17QwyA5Ezcl8kNp6l6FxAVQtX5+v1s6Rq6EsZ
B2J2Bk/vbrY8QtE+eDq+oQKMFGKzNyc8CmTBRuOFqrVdJlT1tpRYFYHd1JL9oglPRqb+MHtoOQ4J
ugBKN2+Km+0V5HuQBXwFWoyRK7GZ7dBDEydOWjwou+4YgJ3LAjlTbj2W0xe7+iLJ7zrRd13pZcWL
wDANhZ82yT+GodR3PclqZ7QG8pf/SUjjib5rXySvA2nDfKz2gSeqOHN9Z2WOWVMIbE1JNMJc3fim
fhfqj30viMbcF6W9ssGsXxkp/z1qxhupOVrg26YXRQji7lrIiBen0oZMbQuBb/PG8iuhzDe3dEKF
2kzsA9ADsJ1SlZRaUjTgKC1SJLuX6B79dGgozRtnHpTvYZ8+Q9PsNq4AlAhbtw5shwSxOwwgh0lE
HPLc+aZNW3AqaMqyfhWAdHeYNHxLM3ZH02jcNB18NYq9bTfimFGAJEbKBa0y6JdhQgJklVqzzZGi
yOevQf4tMnPH0ATbUmSDecskdpW1XQ8bWWY5S4e8S4S+u9E8bA+Fs/uvhsLsRKmqqiREKQPY0MgP
GuIEoX2o1dldFhviOv2Dnhkv2ybp8cDsQdRHCfBeyIFCRJCOfH2RJAVywFWO2avu2/SbqX/Z/n3u
kFa/z5wPuVFHKsrWGFJY+lGtv9aJcQZv9cciaV/lSb3RU1HOSmSScYhQo0QgPYaEJYOQee/Wxfuc
+OaAy1FwKerc3x4i1zlWQ6Tfs5pCQ8mVwsxgDz18uz5+C8Lcyeb3bSP0oz+tE8qD6LM3AaPUmGul
pjdyN48lYuVi09xHqR8iUMa7Y5+ZHzWZjccsGgbR5YLrHSurzOUCPQKaUucVzTW2lqM56Uk5Vafo
tVgc3Um86FLshTrm3OVb2WQ9chomY0lhE1qTTvOcEmCXl4Ph2l/lt+AtPg+eCtNGuNMOf1E3QI7s
zyQzzhorjUq6FqZD/a0f34P5dlhEpy3n0LuywXhnbvf/HV4HjgHNKfzwxrr/Dt5uPzqRk7A/nh44
n/zGBkcNOKzwAGIrLlUIEVKbYEgUpKK4rTOcDLd1bSRVwbZ/3HZS7k5YGWNOv3BUwiihKMdiuZUB
5epuDBGOmJeFUaA898+AmI2Qx9EsSSZsDP7s9V9jbzhpLq1X5cBSSkds8u0xcQ2CnoHe4ylTL9vH
hRbWWR5NXBvmm+ZZBXeb5Ch43SHjTrXh6i+hqKeKN4u0G5hKiQMt+pu1fBVP8rq2gWJEyNSs9NCj
aqVJva+GonOTOjPrGWszzGGT5121aArMxMDf5MBKgr6Ddk8luogljnfDhP7nPyNi8TGq2XXNMtND
wB3AzqUhFajfzr7ikZOI5YLD3ohJW9libnlaOUCffYQtWolWXJBVUnPGe4ocruJEpxak9TLgWeNB
1LQlWDeV8f64iQwtoKPU6wdFeTTNflcGjbvtjoJVYysGDRTP5oyu2mK/9Oq408htmb5nePhv2+Gd
N2D7twH2Qa+WpTKhsOkqqZMqnDcWmg6M8MeQgiHqEJovs1UITFFH++SIK1NMRCzqCnk/DednOnyM
6Y8qgXD2L2ICpWIouzj8pmvRv24Sh4+sLDInthrZSZZaIPElOuCI4IPoAGiaxsP2FHL9YWWF2WCz
kahDRa0ssY2nsHIy9dozk0rAOyEwozGvKBI0GprP6Q1OvpTZaZGLXa0KhsJh56QzhpcpDgsFkuCM
b4+jZgAhD3eoPajcXqpjAsnsY7+P/NiJXtNyN6oOAb134QjhUbxCgkKb05Gt0ZAdYt80Sm3HWjgg
4jfuUu5wGThRKBG0X0LcAwpHtI15nr82x9x5sn5BURCDhbrWweh0p59OkfWwBOchDQWbmef5a1N0
aVeRPjL0vGsUmMqO3VEBdY26jw5EeK3hmfmd8gZUFYTzLGYlIjlK1rQSk1gvtnzW2o8lv6CpwgtT
vwbovojetj2fN4Vrg8z+mvXSVJaM4B4V50dVOuVWuBvmH6m8gDJHxMnOq9hRCjvAcDWLimsx+0xP
rQA6ORIOaFxxFlBM+Ha+AxEb0Gaq85TdZPtSED946aG1SZbS1W6mRqpimKR0k4vbgNki9KyjfE+7
/ZtdeQdOFF+U6uXdRGAV2QX8g0Qfi4vsFivq5PC3VapakXqxtgsh+ULruVq4QzrB2V5HTmgBIbyN
xBDmFmyHzMwas1lE5RQ3jl2EDnoh0N2Qe0grbluhG4qJ/8gsyyjFU6FNiKNd74KmDxZLonB2Q3lf
yF0sSlEqNAJ+NqDiHEOTuPYJzdIZjYX2QACOk2ba1/ltWPZoTm+dKkl30YxSP7pFDACDbZGoO+ew
xshATEuJXUDxypxsVY3PbFWMDDowjSd1duynTTneheY0HfC18X57Jjkb/coes+9qsyvRdIzawyC3
PgDJB6RilRcV51uManY6AGatCQ5v7uKBCwgABuQRcDRcL143l52a9oAl2/GLBP43kLQKgiTXCVcW
mJtIPaILmESwoLQ1IDyPSqgBZCAaB3epVlaYpSJhhApEDCuDcegzr4HsJUTYgrkRLBHvNCPyyhCz
RkrfKvLS0gmTEsgMJvkdSi79McsHVMjbLtkRlFoepj75FZG63S3gVHKiSQYXIvqHBYsnGjSzvwfQ
N7elCf+0U99KT3b/g8jnPHnY9kre5QHkJKCPp72f4MtkzDQtiESGtGscDURKA0oDigHxtF9mcrGa
r2jN2lFVu1yOnEIbdirIOs1iHwWvFdp4O6+WBMGb57Grr2Fj91RFczwvLVY6uAzSW2YIcsDc38el
WaWst+jdZTxpGdRuLoweT8Q5dGf1vkQdWzCh9LbFBjRAKP8xwfhQAFjWYikw0d6AYRIJ5uEgPxlg
cM5d8AYKDgGux66tMcs39BVIgzRYs8tn2vZc70FS3e2t0JV9VOp84ROOkyKhMmP/HR4aDa5jStqj
5S0x6fCAcANpsG+5y60GmiriymCAX54E08mzBz1OVHoA6wDuh/59dQ2zWiOFYOVve9Yebd2+7S23
9PpAX4oJgF/b9ngOsjZH/74yJ9mgKQYRY+Mk9tEO7zpJ8PvcCxHoyyghKA5uvECuDQDSlkqBZqRO
89b9prHU3tvxN89X9wFxONd2izdRfxIvlKCvFbEKBXzwezBz2Ach6tstBWJDWDr4ZZXPZu/qpeit
yI0lazvM5PVqiCbJVEud7q06jg/F2WrQeUUxe+UIeUxcvzS/hJAqqsfe9rLxshgE6hcqwvfvVmzm
nqL18v9y9mVdcuLqln/lrHrnXAYBotc950EQBDFl5Oy0X1hpO0uMQiAx/vreuKr7OMO5HH37qSqd
kQEI6Rv3t/fc02kB9dy2uu1BskOADTS2Yn89B/lAmc6xYSpNELTAbGJ86f0rNJaWVrYCFgZSn5GO
hqM4muEa8tXr4YutewsWEyQOmKqLrM0UTptVO7aHCof6Om+vASU/ermAIKFFAAVMDyQW7+/Gd9K+
lSPuBu3/CPMNLPe3bXCWxjX03UdHA5mItRYq0c653Lm+soQEsTpwxxJiexiEscor/vejaOKnK1yW
orxajUbRiS6sXL2Z0AU0J0b877/fKusBu7TPOAkegNroxYGL4/161dUyOjIXGFoP9Kmb1I7LigG5
GPG2DFsyAO6JKUFxDYP54Wv66bIXbkELuyBBUzdhTux7rWcMNQfpY6uH0Cy8198/4odB9c/PeGFk
UgKtRKcF4g4e6LHeTMmAzVjdi/3/R1F+1WD4ezHR1Xy/mIPQZqcV1GfSFptPJcDghbbz9vvH+Xhb
/OciF2ebCjqruYT5yus99URo2pveutaA/v37weDK+ychWe3zuUdDFDpsrGxzTIwfjOXsYojk90/z
oakCTyhGEgEM8X5hcQCULm2sLkXJxPdfAsO8MToMw3rzhhOyqdMmMnx/M2q9n4IidGh2xVR+8KAo
F+EEe0gMgH5ZV/snD9fWudO7CxLVjGMuvjGKfW+NT7z3z5bh/c8RISjMA/kCbBIUkC6zx74C97XH
caBb45h7nzh/LdLn3y/nB1YJGEwYvxX4iXGIi63e9aQQS7tmIGAeyOmZ8uzaC/sgovv5Epc0Zl5p
GvVSIHMzt3RLcJpE4rEUFa51jOlaWr/agQvzhIutcCE8EgBKF+aJ0omCSQOocx08uf4+xRORDeVb
o9318/+8OgmHCeCYBcJ/7MgL11EJ02898DeF1BYJN1WoyyXMO3llx30U8+A6aN3hiTBT8kuO4QR6
kitFbPm8Unf3W4HZgU9lOJ/tWGzEU7XP7q5Zpo+2ue1YK7EwwRjBZXmE08pMAU+D+k1dsRzCPt6B
gjFhSnP2+w34Ub3JQaFwzbChsvOLA5agSXDVCMQaHEfP2iU/VD4yNbpsbYtH1UqB0bZvFToBXWCx
YBlOBNp6A13uwV65KermXMhrY6sfmExsHljmFbUJmNTFIU+bOp2JAPJQ1YfJ2aTZUaXxledeze7F
ToWSqQMQCfRDIBxxYZY9Q9WzzwH36iXUddP7uS+Z4pjIqO8qvOCmvsuDr6AGZuW1S/+Yhv3dpS+M
tcqAwFqq9UQaR25L1sjvvmXEZl5Gft9GowVSAy9jafEw19+K6aXSm7rHv6UK6mT9WTrLraIqY5Y8
upAOI1UknVPhjXEpz6K8pXnwGcE7K7zscbESu3ghzhM3n7xs0w89A3kDc/2z0bJuNiMSvC7itR2v
Be0fvMJ3y3txOE2dQw7UwzMGQX5b1f4dJkV2flteiRU+OCfvLrPa15/cQROUTp/VuIwNvXnwrrAm
2+dGtl/m5v73G+YDS/3uShd7ciwzSYayQ2qVVsy2vnPjL0P9X9+m/8Xfmtu/NoD693/j52+NnLuc
Z/rix3+f5Zt40N3bmz69yv9e//T/fvT9H/77lH/rGlQy9OWn3v0Rvv/v60ev+vXdDwBm5nq+69+6
+f5N9ZX+cQHc6frJ/9df/uPtx7c8zvLtX398a3qh128D7Yf44+9f7b7/649Vu+u/fv76v39381rj
z9ir4NXr9zeVXf7N26vS//ojsP+50hp5mIkFCBScCzgu49v6G0r/CSZ5iKuBTBIjupis+eMfoul0
hkt6/0RUtyLEfMv00JnAxlFN/+NX5j/BqbuyK7tg3DTRdP8/t/buHf3nnf1D9PVtkwut/vXHRazq
wzIHwPlCqgVc1Igkf1Q4ftqANQc+JjOCPEFPjjLd5k9osLPaR8NlHvkmwFRRLMxp2vTQ12QTza4h
ji9K98DsmGt9GyV7DB/AE14q7wrHKtUgBE/mlE6w4sGmRr/4TquOQZkOY2cCAmqWQY2NCgQ0BYQe
InRyCORkXGAHLePrT2/v7yX6eUnehwB/3Q/WHAVbB74Szvn9kbQVHfuhITyxqWxiUfkddA6DJQR5
xY76/leTyBLkzPlVdM8aW/zHrP648KoiDi0bZNLYMBc5ihi6eZFgh0105BdNnNbduAsWYkQZQB8s
GOtHR49hOno9y506kQP4CVMPrCoN1awdjAc3Kw5z3w9PD79fkQvgAGZCvHWkGzqa1pqAYp+8XxK3
JMtYuRTEGePwRDNSMWMkQejhILGuUnJXVuKbGhMOGFZY8yW40c6XKaB6Izn3b8po9LIsQn+eniQ5
aCgNXvGGzvu0cr1DRBuINbCKUJ5CKeL9HZbj4Ka9Z7VJOw5v3uqFsMAVxL7rCRmmnTQpAgNjHqPJ
mb0kcKVz66d5v1MUo3jPttF8KucemXuJZlEANi1u6ARHB6M+mTcejWGJRpr7kQ2ebjYWGpP7bZnt
cEBfTEh+tmYZDtSAHrGEVKvXGAkKWepYmQQ7RQ7NjSeTVA/gO7XaDt0G33wotHsth7o8yz8WAYQ7
MBs2ROUAl3y/CAC+wWRWJhYBxBksbQ2IIufx3L66rTvE2iYgthymDSYJPrfVQq7At36UOn7av+vl
gQfHgK8P2wRSOlizn32Z0WmqB92rJANWMwZx+nTWnr1dZF/sO662WVfIG9lPTMx+tRGckntv8Q8c
/X9wZmckGU0Q7i6jV8Qiz2B7qNwbZj/vBqd8kuP81Qc2IVTiRYBsbEstQ73kLdSG0YjWTcs/Q4px
65A+SEBqsyVFE2XA9t/bjrL+8nTvHN3PFuJH9Przk0LUB+PZIBxckU+Yy7l40hrk853Rp8B9YHoF
vGOev+NNsWxUxQAXnq3GPoyk03vbThc2BaSOhnTmsdSZn8wFF5E1m6wzvWXnzwYm4iHw0QRmfvRT
dW4tHgedU260+7mkVkSGKHW4ecideY+pJmip8vm2I7XFLNL5UTVuaV92MZHBcgJ36EuVdYdglKA9
9+uMgZ1q3tZUPcnMK3dz46UxLZD8+nnj7aXTfAX7fBUP4P+KPbBPmq1fHSld4qlsye2QFmiECzDZ
IJcGpc2SmgzYKHKgzgjZclOSDegEOCKy0Q4hpHbG1KN1oJlIGUTMYKHmfMProfycjWg7p0OTnqqi
UDur1te4vn/wCVy+kgAJG/b/akIvjafU2oILzOukDJxPg+/XsevV5lGmBE0+H2VCnL9t6xQoG3LZ
hwO0h45uiiPh1OljtnTtpupQFjalUUWgC5v2NB8XNja+wwT3rG2uKiC0PMIjwyiMqCV4ZG/BfKip
xcHLHtJgEgeiKeinHFBtKy+rNmibeXswqQ2Wa9wueqoecnOuNp5RpYjYezOcAxt0d5XlRa7LEcqq
fNeVemQFYnm/n9FVaPagnKR3o0fNLTrcoOFrC7orlStZ2jnesyN5XGYW5ptQ8n41u+bo+B1lqqu6
G0hxZ6HVjuQG3IKJzOVwW+ANeqKpboycPnSGYaD9OfYhn2UQFzbmHCYaHIk7mQkYEf0O/OS/9yTv
w13Q/OLggJF/lVMD9xSQFRcmYhjTFYVfJbzLcYFiDr0eBWsAT0d0v7zk91e7dAqr9pYJM4gqMfL5
X5JQCkBFP8EFJ20Oxa8ZWsAbo0TVBTyeZZyiH84WJzBO+BKofSB3Yr+//IU/Xx8W+q9gdoXjRCp8
ObvnT6rFxsLlnRpjm1P7PM5kg3uF7hihYU9Rkv/9BS8y/R/Li8gFCGhAkWCdfpAf/xzMTbbgjlJV
Mog6PVg5OJOCW3/0zHOL0xBNoiu2eZVvM8wJb9UyFGGWqn0wNmVcNb5O4B7uF1pdYZu4qNj/dVvo
rECVERm69QvbGCbJA7PSok6qcSiOCxlDt+xABYmmwY4PUDwZJj4e3bL1WJalPIRyN40b0hshyguw
4EaQLNHWG61uL8sxrr1JH21tAZJZittCIi+0jcWL5mCSn2urcO+bwIHpM0HPmgZkYg25hl/7cKXd
H3yl7spmEawb/aeVNkbPLwZMcSQ9KvFa4/R6KPmyArWQfVpnIberbmcUCvwdGSxKw90gavsx3Qir
Oql+NmLeoSITiL7dXNkE7wsDf602TpiHbhP2HzAx72/Nrr3SszMqEydz7hzDOPqjAWCTCTkRDA4u
Hq0PLKlmd4wNalXXrr5++4UdRiLhrXnJCiO8pPMWmJRWbW3LRLdQvuv7KXQa4hzwFgKR6W2NJMOs
XbzoAAw0Ld0D79EwAR3zTSeDMrJyfa1xckH5/deC+LaF4UmQ0WBdLhakpWW1uCNCMCGCEQN4Ki4Q
rCUVpxQSiy8Uratjzs99N/kn2BMRAleQnrLijuvq6ItRRlXrxDK19gsf073dj/m2HYP5WPaID7k0
D9pZ5qO0zA0Z+6e+S68coIvRpb+fAPGtDxa0VebywmwuiqbDQF2ZkMz0kCeZrJg1JsHdieWVPDW9
G3LQK6OX0TV7IsaRefbMj3anMBbflSkrKvPuyjb76EUHnotCDGYsgeS5iIEoQgKIXeEEdL7hMwPC
5QwYjZINwmiSRvcUS1PlUWUGeThKd03h1BBa5oT8JiDVXTeaob0YNPr9fa1Lcbn/MOuEHu/aiURS
+373Y8A8peVIwRoMmqiomFQWSVHvqgERSt19En31ko5+eyX/+OCqqOSCqw6ZCNi2fsy+/WQO6sDp
3KXOJDIg+TR7lXX0vbKOnMoIohLEuud2GpnB1TW9uIue74+dASTFKoJMAIoCddT7x61gxA1pjLBD
41cDCqZHU/KKASFP9haHylrWd2WMCHsrLbtldjmbYaYAvibIUTgHbM0ytRlyuPzQXNo3KN1eMwgf
OOGVVg8zaBifRIZ2kZQA01UO06S7RBnqNlVyiUoLQvUmktpwHMwgqcGc8EhAkBqYQm97A/bU1ssO
XFiHsRLOEYKnN2Vj0V0jkIr7djdsmprn0Whca9x9EJ0A4rDS7mJFQSF10cwwYL0dDSeZVCW0T+fJ
3GfS2swNiGEGehWbub6ai52KyIAiRFj1WcDH9f7VDU6RaV3yLumAXYRK/NwlAgQMkdHfZMJ/zEvj
TJu7ETWQeBFy2tWGHbZVP1x5QT+gkRf3Ados2EdkNIiWLmcqGtcs8jaoG8gJocywEPMJN7yxm3E+
V9hLc2cbL/NsI2gh1sswju1Wpp0PQJJ+aWcJjvMGSg15932qegHqeslvStWifEFL/jVzsjYmGNGb
UK2xE4dk+7ShGFSyrL3fZMWpNjmPBaE+qyHqsnUNCjel+RDRUlgbbpf2fVPyIipqFLNrhQTWIgxa
nSk+UCBqWRPdUuX+zgFFQrWAzioTiK9KELCTqdWhyPNTSeB3O6BjwfsLDNmRLGo7y9bYNb6MA4x0
GLxZQkwX51fizw8CQIhaEGhEYVgA5DwXzaRlJG1pC0MkkyNIjP+zI8sSLohdlZeg87AtFlFeycJ/
RJWXrxM4TuDQgaxEofDCVzQZuMmWWTaJQ/n8tZtpydI0lQ+tTVTcIs4uNbeQ0KETU0hjgBsE12XB
fQjIup96bc27XPousxUPlymrng2Sd5EqhmF1bpiGae3mmNErrbCPVgp3HKCsCSNKLzn8e3NBkALG
wKQmCMNrnRpHp5fppsaQXeg1fAQ+lSxXdv4vZS0cZ9DNr/NSLpDfv1T6nJJ4a4heJ205CkgwQXNT
BYa/0cH8UrhvC2/FzZzRelO33rxbPGx/LT+7lZl/mkyviZw+rfZCIgNvFrW3nSIPy7q+NrP5kfeH
9iEahCDs83+NNdGjbv3J9OvET6V78usvHmn7Q1nNWTj2q9c3jGggjmRuIIFa581jI8X0MCz9I7Bp
xsniwe73TvbjW0JOhfjbWhU4Loz6QrIpm6u0TiAV9qlqlbV3AlD71oHLHEjAMmq2A8R0UREjS/oZ
TviFOk2REFfGJG8eUO++/f0d/QBRXW77FX+zlsyB5L+0phzj+8CWeE2SolMddY0Fga+pFfe+obNI
WYE8DehVszx1IHhRef433WKDK5pU2dx9F8G2rM2Hcur0UTuom4CA397LIAVFaoA0qci7G81TnkA4
aYpcqpowc9A+xNPpkAyIKVDdfrLkvmzEAp8apGiy6m6XgeEsXCxfRk1eQmtar3pEy0ySCtycrGgX
lSxQwAmzrFcboy9JPNkoLHt2WzKM86WhzPLyYNr1J8tuUENIiyJEMj/sjVYinSvHPSzIuA/SDqh6
sGIyi1PrMDVbRRf37ArXiCdvThlB/hd2itB4dmv7jObOframVyq8+exYQkS6Ru29FBNIvci4G0AY
Hk5uWyRzVn8CmP9qproW0S9eF8FcAtrRSBPQJL2wUiDMUJoIs8HRm+wN9Az2aCPvO6fLN1SDciRt
TdQHCPlc8uE2QzWF2ZOj97zqnQ3Pqmvavh/Eb2twDTMAIO4qqPHeF4NtWdLZLqvEFjmPpmF5bscp
wJvLeBR4NwUPoCZblleixg9CI/fH0AnYKnH1y07DbLZazPZcJWKpUdmhy503O19nIs+dF5xB3eGA
ud7CsNcEP/z78+L++sQElTIUzZFQgIzFvHgBdc6NceUhS7J2hgCEDoawDcZonrMibjGiPYAFLc6X
8pWovoi6xWWBWzj7qRqD0OUoSmZSlbFpYjCgirmZ1V+qwAzQsfGrG4gBQfJZmmor2wxyLKlnvnIL
00+ET+J+BrUgU1WTYrJSDc+Ltx+db24LwJ5ELR3MATwxVOridDjpJrC6ckNLjyL8KLwTbdNPbtHV
CXpWrIIluIX4xa23GFVcleDRz3tB70hRbUqo0iFWdNujykf5CaUERwsAqRt8xiqKZLQNwmyxWyXv
I9k733+/vD/27/v9TRDzgmMVQGfERd7FhmrJrNwZ1f7EGLxP3dx3KPwUO5kFRoKcaWKDEv2tacmo
RnziDvXdIEizbXLIzNHGbphS/rgBFg/9g3Zx95kJ5qJC0UOFxxWosexKKzVCol0bxZPej+15RROJ
AYPLqTyi6IVsjKovk1OeFtGfMWxEGBmKNKwtTIdVAQroWZGislwr1iCojLy82vWmQVmGsh/js6mY
lc1B0rmYhubG55YQ49ik4ymlatmO3vX216+nAYVBJOiIAlAk/CUGsORioJpBReKu1q8lEOFCCKCj
srPbqNXzJ7pwA5kLv++MhTN/US9F37dhP/ImCmReHKdcF0khKx80aUU09fPGHqw4gwjRlcgBeOv3
6S9q/4ivVlFFF1BMUIZfAlyCxdYp51aTQCpwYn4eyNtKow+xBPt6rB+Cyc3vG0sY53ypYXlbuTf7
YGAaXb6nIP08BwFzC+U/O4M7HjTG3cKpSRsWpCA0pFYsAgTc50zcqd54lnInqzN5M2Q0olGbJwC3
iHzbjdsesUudmNkaxA43jncuh0gubyk6bnmC95qxGOtxpPZpac+xnMcqKT10BOZx+lzQfVBauI0u
h0RX0b9Bz/zPpp9ASI45Scc00HrV7nhs3hoU1s5VKwJQC5jDhnfV92JEvbpuMY8gfeTxtDsUwyGo
BF5Zc3BbNBCaYO+14K81FZR2cnqbApYrF3C8ONlNwMeo5xkKA0GWUNDooWR2Ela606Y8gER65RAJ
3ZF+MooHMsVuwMM58zcSCCLSn1zShMP03Gge2SUgx1YfDdKJaJ3HKhPnwnUjSbNt3FeAycsb5BBs
aCDyKRQr5U1vDGGf4Z9gj9AeZ7KB7EGBUmNuhM2gWS3flGtBtqODUA1FQSOCykPLj1ZzlHAN7V3n
YNzdd0O7PmXAbKThOrJRJiJAVzZxik3ZH+cyIk4k0xDpP+wpy/Mk5sUpouYm44ln3vnTg0OTZQZZ
GMZ4WUoiewxjNYVNdueYR0vcoboZ92BbTU8TTdT4JCu0WpfnJj/5wVNQxBX6k11s5ycUOE/YGMoF
HkYmE1Ikjzl+YrhHUEDlIrHsYzNtqBfT6mYUUeUeq/ocmcGnnkZZdoMF75fzlG1ze5dbp2iZPhXt
3ahifVT1htTGfRcsy4YE/QbnlqnsTysp50chB0bbmyBFPEqYEA2jzouwv/vyMYN+ETQXU9B/H9E9
vQ8mEx0GCZYt2dr3VPghBwv7uaAOG1xQQhtu6PTGJ4eWW2STIsgjg2NUw5AMNeWwo0s0o0Wh7BxS
u396ixnpHJ0T0w0DN9G6jQte7dIG/NITg/jWpuwKhj4YM6xp01lW2DXdvjO2PnoZvaHC2atDY8ji
djlh9BPVKrzxXrEckCkuMQgfaEyHoY0nijDSPlbmhVvzNjK53Ilx33iYLBz9UBtOlJKhRRlj2YzW
wpTNb6XhArJg8oGl1NjLVoSukR3zUu3myWctBwn2EjyClT2KowgUz2zo96JFcQFL1bXga6g4mJHE
qZJ33JyfeAugDlkABbKZGOQ2VsQ75XYZDwHQ0t2EvqH4nKtpsypDNosVl1h2kmBkA1JdMnInwgxt
g9SFCdQH1bjEZXnq0uWsyyrKayPMBhgdZMtm8XlQKMv2nHX+cS6yCBnaKrKQAQDerEFley7JZ7t/
WgDN7iSbXQwqyU+RN6N91p2nuUO/q2djrW91jtYhYZGHOa1Itd/5clcunx3+xQMxLLEFS6uDk362
LcFEgZ84pBfJaUIsPD74BLhEFO6HNvGJm1Q1RppdoAUSUdybCEYQQPeA6oGRBwfWZ3l7P8pD0L3k
w2vmOPvB+262b6XOWaqeyIS4Qy9hPeVwBlO0Qopb/U12AysGwNrL20WF/pChQe6tEIawNNtNWt7N
CsPbNgwFJlX9uwUfsPkc+mjQSuehTCMXgqnjskOo8kb7Pxfb2fcKZmK2I53xbdW5bKHuriBFJOzY
E+oAdOK2ngwsTs6U+RQ6ynt2ZzNGK/Ec+Gq7jN3JG1Ca0F8iYqa7pJzSXZ0bEUZywtR22NIT7Otm
V/U48VURF8WCAguym8C+QUt4Nvu4wRyc3XpxRwHMyBDXmF+rk4G5uMl1mVk2kdbQHBZlvZEdblQ0
z8jowtEBNhBd5Cq7AasGa2bU1fiXxg+2hoKdUAIEG8CkQo7SS8udD/5su37CXF4xQ631u+lAwswd
ItHPzJjccPTKqG4wR4qqa44UoiqABBlhVutuMxL/FCxG0mXOthYuQozQT4uIKpTPxR10FkF+QWeg
NTr3puvQzQG9oWK0nplPIU+DnCef5wPkAxFeFpsJmrgDpuIGUFKXxadS31YTMIg9qGbtrwhbYfwn
tuQLdnGBLQh3SrAXOiMeENp7HU4icKFQWdsOc8AiE6ZekZpVJSoAC0OhhhF5o7rDyOsoqM+qKVgg
BVwXWATA+o6WYmhhnf3vTRqmZMvlhrZxo2HqmBkcerCBonVqG4+je7KLR06/TN1TAbknapWxpF95
Dbq8vfw+IB4Oi9k5gGzVh6ZJMdZRYd0HgFFTif9kG7F8y9qkXx6HxWLm+BT5qNQG9hIpgWZKZ7IW
zeZGf3H5ViCZVEa/yfKBNbiRlvAw9mHCmu5o7inazSXqe5ijZGldgswEuHowV1ivGmEl/1RNN/74
UGm4C3UICSAVTbdFs5/Jpx4xc9clTetEBGijfY1/5c3J66BONxx+6B+CiDzTMnSxw9Dbm0TYpa99
jaF2JwzapLCe4d8ZV5hNRYy5Q5cgBbGVf+9qJwSyIKoM7Nv8KbP9rWwWHEwHPraM4W9Y7p3FcK6W
PRfooZcolxV57MmWZQLj1hYOFPfOS3E7mNa+m1WCYVuYdn431SUrJjemMwbQrXYL1FA8Ll68dNNu
bPfVXo+fdfpWdp9a8aLs25D229Y+1u7G0s/hSL+KDMSGBsICF8LgwKMVnRllOIa2/1g659TbN+TJ
6BBFGRZ0DNKaxAFOi87feKvixvzW6v5WlDQq3aecrNtGhEZVAFyH2NaNyEK2uRgBIdt0gC3bLpDY
5RipYZ86r8jus6SgLk7rjZHd9GPGgilZnDuZncyh2xQl3swpbfYt3jaPl/zNnjgzu+qtyuihn/uj
x0E84SbcS3cie/CN59T52i2PIwLIGTE9MTZB7jBNUBSw3dAsdSThJVWbRxw/Q5AZZJw35TQjXYAA
L7aOb0WeOAiMao7AUg/gHe3UhvsGk/7OSqvwue37xwX5XoKchWn+POWEpZONXLIHf8IrMfJzX+1a
UHA8p5h0bZtNhkTPzyWL/flNlPcDpmSa28V8XoojwiILDTW+y3gKBHGSzx4Oa1zWDLXbYIkLA4nx
S5HdYwVte4cJGGzIb0N3BzBLNOdZCN6+dbyihjfTctydeAo4hH+wR4AyxqM9Ayytzrl7AD49ad14
hhZBg62oYI8GGPECTjMa4ryy91FrbazsDVqDfeijxhzCaSnfAVsUiBn3fZmHaP3nTHJ701QcRKaO
pW7H6jboyu448UHvuPaOY5EPYeUteaRm0B5Wrn07u8Fx4TXmgWZOT0Y9wxkCmbmpvR7hfWbsmwZc
vMJpEp6Blhf40GNPURRAgDo2B4da8Lo2IrwnW3gwWq9mc9/BS6LH6jbtwfVekcCht7Cf0NxJnCHY
V4b4ghMJZR9YSZvc1dzZNCnFCMyXytfQD6W7LEB0Mp4NQ3gbCiwo05ZeIr80EVfdpXSAHQgevP7b
NHgb4OIYsZJWm2KD0jfCSKEjaxq/VQqS4rGrser2uR1LCD3WzEgL5i01swko4zV4OlE4XNAVnlCY
hvScd2ra48AX1lm3U2RMTng/Z/usI3Fr1ljqZ18Mx8GYThb8lGrugLnRy81YPIzEDem2Hl+jAExG
Y97hze1dAHxsuFufVYO7y0cwewR1+5109gFw1thzqiibAaoZ/K2Vlsz7k8ybDHHciJTTyJ+GJVbd
m5UD2HscbCRRdwgxvOWOmA0YQTpm5jajT161r3mhwGSHEzkhcPRzhML0C+BbiLcDBBPkOxquWO5q
gWN98oCW4mhzx02LDxcTG1GcyOdX3j1phD4D+nTzGLYAty5u4jfqUePWkDwihQ9nBVpxQA8fFwCt
dH1qp9MAN4zyB/CfzFcRprXN8rvVFKFpTc8EDOVwLLxBAcY9pjiQqHIzivcXmN96TVm89HqTwj8o
kBXPrBBiTc4ojdJmW+F9osAaOtkxpeI7d1DcLBaUVkahN+VYzmEuSlhB78aRKo+5Afcw+y2OJea1
yGPlBfgyntqoKBTbwGmBfdOdux2mYQPWRnLTtOq26ACCwfaFoEP/5tP2WKnpBtn9ZysLbgyr03HP
QYfIx2cUZmPdFk++IzE9Vx0NZYEpeuz51vLzIU45FqZe4846ybj9CqwaiMeqObHtlzKbnd0wA2Vg
Fz3rDLRirTz7Vs/w8L6jLUg/oRea2+AySBGFLfhXAT2zGUMK0G3bzaoyUaGiB+IjB6cCqsWuYkbr
G6FJmh1YOfTBUl7oIO6afAR5FgqZLpE2sFygFF0M98Etc/8EQMIRQLoc0TBSikD7t5WkbmzWMIjg
IwZtrp0tGFJV5qMutMSwpcEj4XQMFSWyTVXHmYuQcLH95lQ2460tV+OzqKPnDTe56l4c5IZ1Cv2W
Ids4Fc+YavtvlodwaBzcg5yMI2qMDhu9ERCA9S0tw23qLC8mRbpTiuIbNdCZG0mxazPzLsvjLHOQ
2/DY93NIRIkh/t8cncd2pEoShp+Ic/BmiyuVk/cbTt+WGkgg8Yl5+vlqFjOLnp5WqSAjI34XXlef
HFO7GPZ/wQo+UfT1f4PJQCfGpkiVmtjiCVsaee0+0NuPX5tlXkwdnabbVjWDLfm4g4ntKFvreAQM
VKHBfp4Q/vUuh84GqKOdaKoyAU3J42q0h5NeqM+tKaOafEPH5mmVRvsbOM7f1QjYrVc+gkQ82j7r
MmljOYxU4DeGpM+KJV4uXfG4IyiFlGhirRhe92E56xVon9qrH0Hgh2l7zAJtJyLDUUdTFc1x2gHA
ht4LWTfwtdj1S2W5r1BH0dYbj/mConUGqd5UFg6wBdxEI9MSl6XuA0jB4/XN3/2WiLzgi4mKtn2F
KxCxrhw7pBvMIoFQJtYX9y3ITXWnuPFrf7Vi7/bmdZ484duO62ZsLqrvkrrZML9rWdzaOH3VPND9
lRArI/VHU9bv5tp/e3v+ALJ91YgMjYA5kVBh+dH2NVl0l0rglBdUitthr8w7YTXncVqPgS8/g7x9
tiGTyeJ8KmalJ5pTsvkRzmrQ6QzbuXjdBnY3GG7kZ7wLt2+6zQz+hvXhGMEUyl2VfLfLazc376D1
Y7iV4lx2ZmhL7a1doX3Q8f11jRv8xH5xbx1eHYdnqFnyu9y8dOi8K7Tn9xKIwxAgvSbcI+w2/exn
vLX9WsYim63IOg/bYobFOn5n9vixaf5RG1tGqKD42ukRXfEoYGFCq6te1oXmyu70o+OJe/aZu15z
6ZEYoL+TCWJxFiGba9L37p3drelSmj84e1JlNZHXGUByZVAg7rdeRUGm4GLwtzJ1Xpf7Yd/9i3Xr
SPOM1kkBOjYGtITl18AlFpCPYRQXTDWpayD22sR8R7L3tW/X99lY3jiHPb9ZcVDDetEqVrzN+pNj
7HejraerKBsWPLf/TLnlwGDswTOqLvTwcOlijiZ6xHXPKa/WcC2IJye/vgJxKubUWxCtbpl2sM3q
vWhZ44oeyI1ut21na0+5S/zE1LysqviYkcElGccpXBzwJUPvnwO56mApph/6xvJjV9653wOwgvyN
5dD1YasLKF41F7EoJBJydxM0GEAAhScQS4HDOQUxkuxbu01FrB63l/JHX9H5VpkHXbCdFgmxXBnT
Qjvvc3MtR612T+bUGfzdago7f9JiffVO1VAfZrMYQse8xTDLgg5P5qGc5mj2pB+1pJ2lje9/28Fb
p/lV5NlaFRqmNx2yHaNwZicFLUHmDx+7DwzcrzzGcvuAVXre9zUDyin7g5oQCBjrCvwHmhIYwR5O
UzOk1Vizcrs3IwInzsLbT37uP1bblC4dpbcR239T3dXHQhLZ7ne46PZRDbEv2iCaTXDcnjsibff6
KDrvdx6wYM8TjaazrGwbYLguK89ifVd2bFVgxdL3BMGpBQztPoWYMYt09qmwY1AuJEGAu+VsX71s
zhuaiHvfXa5ttduJfsu3KTaelSuXg1KAFblMdjIs+BPXOuoW4ecVql2DKN9EM/RwK1YAqlEjss+l
4XW97HFpsiKCMC2PLkF01Q2j6o2RgbnZYlOvkU+w6y7Oc/E4yK6NrKbDJekryYRFG52V8to1+nK+
tb5Te9cExkYlUqA8tJamHlt+3z0NpjuhwGDxtjOYz7DGwLtdlidmN9ID9MHBnURMbhxFYVs67k39
6I5VFdaDRCtWe+cWONHpKiTpAkM2viND7RgIt2xmrsDMYUMvufnj1O80vBTvZTtg+BjOQ8ZR59jK
XH07KC3Oe3vTOU7ckwGIF6HGB9tV691imT9MPbV/a/OXaQxX1/uoihtyrxgmWUh9v1XaT79myZ5b
/+Xtd6vadNBLhuBJvow1m9hNTT67okmhkM++dN51SJVIzm/KXp6mciuS3tGO81R/BeqPmGmUtKFj
rl31hNqaFvtJgNWESJta/s3loJfFg8jWoxe0ybg2HErAaK3qfoG/dasZzgUqkSR/NIs/qz0EZ6RI
M1oy/ZVnagPydPn+ky1M3/kyAwmYibNu7CLfw3rp5xiPCm3EwmQx7OZVBQUWC9//5PTwQM5DV5ww
w52nedAIDhS0HvkWzx7oGqsurr1mhX2nv0LVFGEprG/ivVOrXz5rP3sWlvMzG46MOm2IzYGLabWd
n1K36ERkUs/NWXfZK723SeNVd63oH3LcP7T68iv3A+KS7ftVcyu6juog9/JvZsg3vs775f/c3xi7
VTvdC6d/Vu1OLe8l2O8uJQlkI6ENtbiWtW+Ge6Z8gAwD84GFXsoyn3xN/hLsAMkQFBA/AQx3lj+q
kVoGH3nrsJN+zH7RImBKcI33UdhPJMYdzI4+0tXmF73R5MFX45JUZeVzceuQz3AkDVTXQC8SjmXG
x4PBU93J17S3rT2wJfKhN1WE3LFAQOeYYBoPSmKTsPcff81O+lYeAzVZsWodUhmNNqUpuI75poVG
q33slR6xEqWNB6f6r1icl30xAa88hDtB97NV6rjnrhW5PleDFnxlLIM79iyPiqsi0GM+ecMv97yz
9yGe/aa5DW0sW6yEl7j0OFLuabfuc+IGB9+lwHKgK5c/NILiefYrLZwKJshpcn99D8Bs9ar7vbDN
qPT2c6DY0F72rhaEAAdaOGPdg1H1H3YXC+g8Ht15/GUZGL05i8ytzv8321MZrwLf3AM7mjtow96O
u1Wehm7MLkNtVdGM6aKyhotWIA8lTszsmv1ityRnosZNN6oyPxtcbAzsMyoPGdkCasZq1uLsguhY
o/Ox5zfSRnDvLT2YvB1ltbzDH2EcvEkgKg7ZZ/Nrz/Yfq3bYTufIU22Ur37AP91u+YfMKjteZs4N
tW54mTKVJ2MmkaQL98OQ5UmbHIK1wRY1uOHQUBsissH9q+3Oz9AUdiy3agsnz/sVnUFGma7FpGKy
9KKcaaLG4EuC4AFKOK5WhrpjjulR06YGXWOPLKXTjvmWw23XNWI3KvqSDzSDbFe+ZsJiSeEoPhaP
S3Gov7gu031vXxwZ5wsIa1faZPMJGhBjBArdeJW6/R0bgQPgagMtUE3C1iwvQUdRMsqKMg7qMAn1
VtlzH8729gchQ3nIK3gnOawQH5WebG6kl9NzM5gQIvaS1FmQRaraZ9AR5zlo2CwtAb6p8NOhou0o
ujUSlZPIKvjTA1IT3DIZYEjzU5ejNfPy5aFbGdK2Mr/DFEMMo+YZSBiI2M6R9g+uD+NlfJSTyzh+
kSMAjCoBP7yq+OsW/S9CoQFXQEd/N3A9T1Y6+frrJvsA0MrExrG1G9Qa8HoWfC39clk6piZ10y7q
qzOmQwM2jIrhaG7k7Wm1s0cwguTzjOJlbYs1GYuVXM/1BuarsgyHXDx7WAvud1N+Vg34MAYWkp91
58wlm1FfjGgpm/aoDxVS4h6SZDZ/dwu8O0DHjDnTeuCew9RUx8QeVOmEiPHWqNMR3ChsVk4chsHk
1hzGIZY0ASMDFbgzKhf0Uk6asTDo7I/3We4AkPjU3qJWrEhGCIHopf4os/mfafD1wdUcCPzTkrwU
Rso+MKSRSxc2aGNTGxI1F7t9nsucNtXbNX7o/jhTrRnPLTbf7FdVbomYahudAGfM6IofQxRYYmaG
QVGOOOkwUB2q9cIU1J06u3+s9y5P8pF5LfDN9t4qmhcTV/dzCeI2SQtUPYOKkmW8O05zKrTlTuoF
IdbaPgIiqMcGiuqYqS4AX3Nf5MLMo2tLXGCvhG91spAiXJ9r2DqWrHl3wnNfCnJTAN5MgI0RB5pj
KQAy5sAqap4LT9o0FqDxZdWJY5YXGVAi72ygfP9lm+aDbpLCNG0iWpbVeMlkFUm4uJeSN0QYFm0+
/gM8L7SPAJuNMk+CfJ0InVoOZ2j8FEQq97vxtNRNkxpgKg96h7a9kMVh8sc+/K5hSTdn/yDv2W9P
RtW6b743kR3DvJfWBek7TgmIzXsW+kQVbvXwTYKhnVYbjec8jcWNjEo9Cle3WGAnxnYaR7qewvvK
+vK1KCGhZONE2uIFsVgwPpc5d3g2SA+61XIS5JDskiaZeSUOUTXuvdJ5DnjEfiFMT4Zk01BQblxT
Q32XaY59qdue77pYioR9RMOTO9p3eMnyk0l3d1nNSLHMJ+mzOYv0IbfPnWd9aiT8bGbdXBZvRJA9
i69As0Yoxu0sihzUk+GYg7feL/UrXCQs0s1isBYB/KD+XgXBsRECZdrkPiGAqFMEZmVYAM8cNiN7
K5b+3UNhGWbTAtg65yoaDIlfVHy3BsWe3VBz1E925EG1JARd0ewOyxVzmnHXZV157cp7JavpUEjx
ip9uZXsxrYTfGYfVZGInjBOSphRpsd1iFccWHrLGvmHnuKnt8aUuA7yLnqnSIreYZySTcMCMfeNN
HGVvmPxGEVZ68egHG7q4dYznopURYuEiMnVGBCsL2Bljd8/d5mfJbOZmPBQs0K3XyU1N0X8UOnh1
Zqezt0bmTItbWu5EdUJN64jsNEwKDOMW0ox9eFw361LMuE4s9EVYNVETrIKXA2l/8EwJToSe4R1g
oD2uRzAj52JlYbsa7ZtmyoeWfX04bb8yeuUXn1XmIRkH9+s0n3O7Yqgsb49rvrQKp7Zjbva1qPVz
kK95WvfTUbn1GC8b1LioNUpCUPtpaT+UTfnJCNCnK+7UJh/V7dD90VipHuZmtmGmQJ0CigE+acDF
5s2CIKjD8TuDwxrb+2LW94ZPQnlVrx7LEo3UQYt8omKcEJJZyVoZr/u+3+FCeNWnh7YgqxEs6JAz
t1TewjyWJyp3n+jKQKztRZ79ob7qAO5lyXTL8Q6qlundgpbax/Is0SiDoK+8REO+ha0oxstUrCe9
ircOjGkY6bA6BOuxMN3PphXbiylICBZgTb18D4aJ6uzQp+/1e2cq+2LPaM+N1oiUxFEGN+5NnnXy
/PrT7Nd0o3vNLFZ6daWbKLkf9nqu7xALZPRTAw5023uYmXC9VkszXc8uvnZAmmWE7HQmcl9zDiWC
4chs6+bO2FiH6Dp0M7a3fQ8GvJ+QfRuu4MKmOaKCKZsloRF86Wc64XWb3lU7dZCgAJ2u9dgbZzyk
32uttNSr1UP2VTW2SAcU4KkxQ46VWjUf3dr+7TFdx7VZ0935ljwp4CpNU4gLx6QBn0oIOyaFxKi7
w9ZDH0F39AqxijdztgM9f4edy8NRdUNq9NN01/nVnZpN/xqIJSO1a9up6H1+JJngxqkaEZNYzhhi
ZyexsKkn50f4+/Jlj255Fo2fuoUAjxzQOG75PqaN2d/n2fC+zcnolPNT2XofXcGDyZb2wXQzhYij
o+yRst8IG5+q1cVFW5bHse9jpLbdoSpMI+lx6Q4aSRVWXxxVlumJN7aJnEHfrUAA91XnufL2iJ71
iXBlM2q1+aLbPUbURiPmtVwOQa3R8zT1EpbO/o1gNAlaWn2RmbAaHthoQbPoT13cLy0XX7GnSvr3
rULBacrxRAQCfbgys7tlbD9yw2nOssE+gT5PGwiWkpXZRb6ck3LIh9QZbRktWoaigG08ecCgQ4Ou
P86LoCM1/HBHj3uuqsk46pkGFoFXJHVWND4rmnMMVKsbtuX6R6+bX9ScfqoPu3u8iSY9oQVX18jU
pa5yvmhsb7uq/8zeZlwd0vCgV7hZ7JKeDfG0fnD7BeG9MV7LpRivQ4P2pgu2ZODpIABJXUdDcbYa
oHYwLXi58mQoe3A9Bsre79g3TLieZdZIm/qLU3fI7tSdZ6z5SQX9GEsXWBJibDmV/DKHwnYeN3do
Dyb7VCOPFxGwJHCPk3THRJX2GFvsy1tdRrNp3iVU6M3KPHOT0sS8B9e9QMSRrUImzrKFkL/jzVDd
JYsjH+esm9N5XYdklsDpCgRx5yhX2MBCrbFex0b+GbxdJL650BhlgnEY8Z2vHpbBf3DmyU4crT2i
/ivSjZijsC4f8qLbSGvPP1Hetykr4dA71daQrkhk4gGHYOnIfxnr2uN6FkDNCzBwYW6XvfGuGBsy
/NaIYzUfJZZeLOqyd3Rg2IYvq7Ghd0Knt0/99Ohb3KbL3Nx0hEY62UqLSheRWS5o0fbBA4aSnptM
7bJeq85dr1I6L/roMTY6W0Ial3z4/39tel095IepXouEiAKCCOs95vQZz7nv9Q/9vH/CfDRXh/Dy
sC8aJ611McY2iP00WPqh1CYZuYZTkKKBRQTdvQjbnDaeuaBP1O6/okaB5ml7PZrHINbFpMEtGFu6
tYhEmZucRgtOouhbLkAti1ouIwwmf/sdCcW+anREcH9Y6g4MbnWySA/pY4DlZDABDa22MY75qBPF
1xwCNgsfaaSivliRCtgd+h596FOeuRVWwHPaDM0OGwBNpb3kU5427WCd4IjMt+HHHoc2sd3VAF/V
8oTYj9H0T209nchDWK+92M91gLRFt9lDu267+ahvxXfTLBEtmwc7PM7kEHJ+snE5dd7i05o5Y6y7
H7zr3E3+cGfOPXjVjusB0WxUx4vVPq+6v4XGMEjIZS7FrMfV2vQV35TUDlYd/NPHIKLNP6h2vuJr
gqqznhTg32EtgX/9wC7jTcuGg21VIF43PUcht296tctOZHRoDcNffoEsVpq4W7ZuOC7V/C4A2k8C
WZUvkfSrBfOcptPM5PZqg7v0aKTm8lR13X3paFMoGsuk5ZFpZkLoZliK6AH782wFXTK2FViG4McC
/ZSaeRFQAl25P4lG/jNvSo18LMy4WW9TdX0GU3u2+6KNpnG++CWCOKRo3/AEUa4jGXIaBlZ/cd/d
tWgRPsSenPKX3CuQnwytmS7DdnJtDfVAS1QYMdnx4r2XzQZKpGyNkY+Kuls6AdjG69JlJlmNwSdO
maTPgzUpBWznsPPLTFLsKaI7KpWs3GQx07JjI92CnD6ZRtjPCR5Iq739zp+th6bI9NCYZgGQj9Le
JqkOe1JOFbZ+cmUkmH28sPB7D2GT+2nw1oXbTf7jFWieGNTCUTZz1KBqgRaGKe27L897rTeb5kFj
DVjQaqeiCJ68el4PwkHCIPcsnm+aSUGMjG/oLPGqeLlyunZNyJcWi9ro9ydShJ9RWEdtE3j34/xr
tcGPn0E0f9WIG0vhX5uO1oDe4eqVzb3eFgAoEoqiprIwMCSBsC+IpD94eDDt6/Jp7uXzUDlMlUCG
4dZZW7jQ+RVAMs2yn/Spf5ad214a+LzhZmHx+up9sJoTd0pw2pRIK6v9ZNx9RQ3BNgkbAW03iCte
s2fdzdVT3UHLmvKwEHYSah6aOPKK0AIJ30vgwVAA1UzzsjUYByc/DlaGjlp+ENz+K9b6fuxNhjOz
ICKgAum22qTTDFZyrXyeUrXlZZi8IGm9Bz59txM5Z9V3npfrp/JWoOEIL/BRRTLamxeKYvhwF1J+
fLu8FLA/zkjn2GsYF9rdeRtyMzQh6s6KBr3dm3uFGMQshHqxpvIxW57EwN5U8EMSWrr9TVVQRKrf
nkauraHA4cBCxajLesRV4iLhbkPpzRo/aLlsEuMcvjWw4jFxXX4ggU1g4nX3tXTmR+YKkCrP/xm2
LFGmOZ9scxmSCUBOyX45baX+vljL7V93HnHT5ElrZ+f8lgCfedlrg1RzUpkXytqY02IoD7X17/8f
j7PfhYLCxL0cPM5oSqm1dfAKi0Qak2si2x7SQHMWvrvypc9LJ528p62fUk35vMECtMBfxJ/d2hlK
pHbWNWtPe8uHfrQ7/VBV3hdMGQSTm931GboghG3uDAGTmXAl7cHdTTcZ551ZmTSZvP6rr+JPhpXu
U69PNL0Nlkcb9HDmVBlMzSgmkND5u8d+TQwvk/nF1e5Fo6f+ZXUwnYl7pIHznzYdGM/qz8vC4Wl6
NUWKh7uu5OXhs1ZNa2LpkCLMHEcehs58q6AoIeZV11ytKf/K/Ia4I/R2xe4cpTaDGPdgIvUfQ/Xn
xpW/Zlk552EpYkmA0Kmua3TDnf8HHHOf/p9L/CmVFqQjC+65f8tnsKMRSIED0tnlj6wn58z/dIME
qriyJQpKnyAVwK5oBn/TkbATeOgC9AjkcXt1EuU6pNKtfy3PHg5N3mLhW/TEuvGLu/EX5SIuPsd+
5Dt2wqF5WTL1YCsJbIN1vN4bhx7TO7id8cHukbc9L6/ZMP0WAgTO1+tfCK3Hxtng+3qQrZaVwGhU
Mlh9+aIJlIOb4yZNa/2u7JJdQtlmCqFdz6TQqqPs9Ke6Vufcd9G+5sMrlpE3Yo4IFULVqq89UMtK
4nze/mGjaJtYpnwF2QznBbVsZq6xaYK1BszsSLw/y+Z15ZhCun1S0b5VT0SNaNw91Fp1cEbzfu44
r0QM/jOMb91g3B+p2yFoNSIbSS+tbvpVyzjZyyPdM4k4Y9L211Jt5EuONkTWsn5qUl0J/zwglP4n
xM3X0unJUrXsy83yD+HvbewzmQB/sMkkMPOk7oklyAcUOG6/Jo1fYXqSbDzpnZ4zq8PQiie/mV88
B6Gh9aeHwTivM5Fg/i2vOqhRkE2f9kIr37kVomuBxFIpICWIcDpY1/NQzQEYQ2EzPezVXTWwdXo0
+K6XsUta3UB3Aw/ZVCLaxf5VekWc0eY97nSyNdtpY9yWj70Qxr1jGseiNe/WjRlc3eR2CFz6k9Of
MesGkd+jKarUjIpPLHq85e3Cyc1emiCDjLI/ldKqtH1RusmravS8XbfQPKQiy6YfWivvw8YZny0T
elrUU0Gh8tHrFqikNVjrZQoytIUElOiMepVWQEt7FRQe2TUruWWES5QcsgGqtm8Qzuja1VFZajto
xwfNtGNrwk+80CKiPro0pq+gc/dnt695OXiaDFbvykZPVAeNunRdzToiH85lnzLKZWFWgIoIgsxw
9goi+NC9JIUMIreCw9NKzQ1xoFFEbhrLcVeghzjYQz8LUBb0XyAIB65VK4GZ5zRVO+uF9+ZPlrmo
L5HxtMG76E5e4+Dded1qo4rHyWJlZ1Gg6mjLO0I09oMnzBfZ6mcQWjbGrH863US2NFbf04oAolhp
xXEPw50o7QVpMFj7PJ/8tv7TrgMNh9u8Of38KikmSS8sPotp/9a2/uIMPb7Gqfy2jCkuyQA8GM3A
5q7SPNj2xnMd8yel6vehc3Ew5f0aVm4posmfLwQ8HrZcA7lzsR0QWj242xubaxlF3H042s74d6xy
chpB+LsZW1jw6GRU2CDbzLOpTL5QhdizK1+nYkzNCt15TRfRKJFYZJe1nm+D5DlzAojRpJYvjja3
HCZn9dCL6Z6L/Yz7H4DGgwvedQ7Fwtb7YO5/NztAf4wfZjIQw6DsndK+71hXv06UHNwGixt89wW0
XemVFSKy9W1Y8Hn4zr3mWM4Brydnoi7rUI6EbgvKhJlVQ6IzPadlgdRZ6fT1RZ2zeGzGw1EhqZxE
E+YAd5zgj9q561xEEts8oZzdZTpK+9/Sw7Ns6sWeuHn2rYIxnt4sa0usxotwd9GRBxbQsR4bmhXd
/gPDNYSmE6iTpERkgfGX7XvAICPaTReNDVYq4nxW78VBx1egRT/l2/DjT9m5dzGjjCtvT3PxaMe5
7/pHRbhSrJMAJ5DfvJS1cc9dGcupjnUPDBupads04mrt/mexGB8auhBawZoWofvPXJkrJ0jHfkRC
mHnupVyGMuX6o1u9ooBpIwLKzsNcrSdjPXFgVRQIHqemkcZQKCq7kbnfZobNzz6ajn2PUH0psyfT
mxCEeQCenaYBanjvttbBEYzFE7H/ItzMnF7ztev3+05oZ9zPcSeC+3mznm2Rod/os1QrbvfW7F2K
uiI2reF2gB+vR4Tvs83daOoVOpAyw5QgkakMPzVyQlwZPVVUUktmoshSrSsYtANvSjw3i1wr/yV6
g6AHaxqT2u/ehF0gMgdGjXycXocS5NvkW+Ey6zjmbhE1WXUAF7ISsy7+4qd06eX7PvU1ljlJzf9x
yFP3Lc2L15KfzqEuj6b561UI/js5m+GfspqsY68OQe6ykSb7K2mU/aGl3dfdhriipG99M9JsR0s6
0cSdGkH5cCvpZP+EgdiRcIORqgBoX5fVedJG/oRdKUcYsQYggE9k1/WLnTugTDXCd72x402yqkhq
41mfhiVZeR+qHvq9uO+723WapTJbYJj18d7eWaTdNeu3sraHoLXvSk+mdTZfTZX/EE3owvzrRNTl
UAMluJEjhm/lqW97hMTxmrea9uT2lSxxVdvJuNuv29giY/IqK9SnBlld7j0OIyseaw3yx7VniqN+
tQUTuMwQlyqDneQi+Ok3NvH2Jk0l2r62BTXCiQSx1YTO6HwWHUE+fZcdtlE/1bl9AA1Dka7G2NzG
V5rrZA26b6eoHj2L0bTegr9i4fXXG6xLJgbJAFwL9mV7yM39DeUzAm3ZvG5IOvtZix1vJa4YO4xr
YJIZJNB6V8e2vR5mx2yjEVjV0/qYdvlT0YwDQi48UyNEhOKms6PLiCWaWuoo9oPwNpJQdDHc4dqu
vgGRl3/qBCl2mvVjjDB/BivGIz3I/RgSuGuXF2teuSzUHNloHCalvnud66Yzzq5mk9kXXIBiomkY
QMiVE++m+Z7ZXRIwFoVDlT/VhashTx/4QpU1hg1qqq0GNNyBc6SDe0rfhv1OuPzOHrLOMa8eZgEw
Mk3T61YBfjr4dG/d+uQPMXvgWGTSoWdycufNzpLKNaqkb5y/poBrnucCDHN7dCXXtjPjOiUom1ux
atDmrfmTJpAGocF5oAPTuLw6dPsuiPK8fuDL+WvV00df4fo1tW4JiyBgjBvlRv22FHlZQI1mec2r
ooWk2u/HIhPMrhu34D7+G+oeP2W2HDFv05CQxJV6en1xGvaFmciBBWTzJbuxbpi+O7c+QvhQL7i/
jptZfEhY1bAf5nRFw9Zb+Ofs1v2pAtAvbeKPtAo4oRiMexEo3MrT+jnul0J6Jcq66WnZDZOYR4+q
BHK39RYmdqe7Tuv4X0lgSTSkRemwgRN9IQs4PWpvVcUEJKXO5gPgcb0mcrE/iXdNmqESqT5LzHNI
pEKzwIfr62s6dQB9rn1Y9v5DDaaMGzRXxQ1/q5S/HQjJui3M0qvtnefthVZmurHyCmzzufxrC8c6
WC6ZwRtC/tQ35KXT5rPtZmyl2sQJZ8D9WqLJZXfMgIuZ/7vvp07Yo6g7YItnaJv0sx5sd9JCxzyp
7QLDLXnhhhfLwBVZVwY98948zm01RIQjsNNkZz3UULP9Jrf5PDs/nMpoVPN6t/IcIm3na7XdHYsK
Z9vMfVIhx14l26a8uHD2tJAffmGth3ZDVOIYGW0jeju9kt+mDLy4pXnlw6JSMVSZzM1NeYKusPW0
27Wp3rTmn/B7M9U9/aNp7aRuuyDMWpHjreyPk6gwH5bavRqtl0HP3pr9/y70ns2lnfq3zfY7QnmL
FNThH8kwkfR4PozVkTsQaGsxkK4gCnfb1t8ByPOFVUjJJJBIyCaKf3OOdMIU58rcsaEsgD7G5hhw
zkNi6KV7zHRkqV3+P8bOa0ly5MzSrzLW9+BAOcTaNC9C61SRleIGlqogHdId6un3iyZ3d8iL3TWj
lXWyslJEAPBfnPOdsF5ZQzIdirn49PriWUr7tUjM4dA+V1ejDxEPZ0CEytvYJq5HpHVttKQ3hozp
I/RL4x55eI/gvR/GRxIa61M2vhV6mlcxmztyCKw3ZbfzitYuX4o5+OxL5uYGVIRNLiL2OlGGWXRu
s2XX2pt2sO/mhPe4Ue6Pa3YseFHp4sRJ6YPlBUW5Al82ws6q5ieUm2QqWCuGarcNOl4BP3LwNLIB
8hhcNqn4PRtUtPGU21RCFYpOsshyT69qHW26Xv+W7Hl2OcwfhCQvyqGihZt26DselBZMoaVvZgeH
Jc4jJfAX1pd4YZD1vUPSARO2M5DQFQmTwUUL02ItQ+84y/DNyPOvnBdEj4bcx5bDF0yZGQ4ansmk
nN0Uc+a0Zqw3kw6f2TkczOEpGwaLZyLthFG+Vso1Fok5t0uZ5pASh3tlzw5oSkTOHXOjTQUHwhZe
uU51DAilq3705ONIrN09FQ171lKy2ukxf7Ryb84hk+yhfU5lwow05d7x2PE1NJmp8S7NVWrO8HN9
jFxGoVaGw+rJrud9qwQpirH56uf9K70v+pwmwjSM0GA3J2BfBwaB0mz2UTFbaxch/Iqq/j3Jyjdv
xqEOB0ssrax40WbtrTwZ1ww5DYNahsNgcJq9MeoXOypRz5U3M7K1hY9F5e8l5ap0HlI3v71g7q9i
nD5pGxG+dnWw4SU/kUwTH03H/U0nt/FC9HCKpdTgnvpWtttUVQisxBpq/slL5t+Dh2sjFPKlKBnB
FoZ6BkA5LmcNURnTNrM5Cx5s9qR6j50TsjegoNTEGHCFipmhwFRea77oyjOJOC1qDFeuZ7+W7EZd
h8ZXm+1zVOnXOUlOvhjzFdyKLUqq18iq3kTURUDCjWWNDtHBH4spq4N+2XXDinyDdeJ82LYkhXO2
3wctHodxzG8KUL6/RW05+ugSx2kXJeZjGiixr8eROZ46DewFMWt7JhzkZGXW3Z1ZTaTON+yHxMwd
Fld+jg4rx2NpjlerREZqRdYvn6TWTvHrj17VL9hAXJmebuuOtbXRN9EixS2U1MSGTVoughHpjRO3
7cF3cO/kHVAJr1iPRYjo4Ng79hmcVLPl5phWc+mxKXXyQ2s1625gl+FZKztlYJCh6MSBsBf1/F0U
t7sKJ0hV4De2Iry8yh7ei/gKn+vLDTqMM73KlhBqDq7JvCxBPHTSpoxu50C8ZIt1MYJLguZ1w6aq
2ozt9A1ySSHI5Rmlj60jzmZmFFhhmBRZCSyzzKJbBviXrhuHV50dkrcKy+qnhxF0JbSHyOiGqYDv
9qx0U7JT7GHeNj53n56oisf2fdQdCJeKMaCOjOEGwJqWtcAO7wVcotDcn8tAn8OVNilhh0gHexdq
8VGy18qjOTo6GsBJ1OQgsnGrumGxs8aqW7qNmk8OidHVGLprADnffjBAQ8iTcx+zs2+rUKw1Y2II
xCOrJKNkdZn2OMj8eaAzDr4Gp3XWBAOdA3Yni4RYg6UYGRA0Q8yhyvG7FXEsVpGWEOhVhCddkizQ
+GczSaq1ykyKt6Q3jyjHdjcHZDaFcj8Z4seKKJkKl+czUbvYfIoFQqJkzZS0ZTeBrjuXRKyGTQHa
EcdQUhs0WHG7nP2q3uLWNig2iL5DQ3dfOOJNpLfZnryoGt2yX7uviCh/x2ym2Tbx1O4l9ifWqdsO
2gNzZhRlrW9t6hhBBnMjQ89Yb8d5AyJVnIy4eGxuxSEqjvehglUAZaplnSyP9aPWXbyXt8tF5OYl
Vxx4uUVR6A6GXBcmrlxosasB/iNQK3kmoewOhzRTpNRd3gA11fSSx9ARdF+wk53S16pwyu08jmi8
MG7WWE8XYezzroUPVBCAY2C66pbz2B8zvB2yYkne7TBDYRTMyz2VOB1CN36Ubrb08TZz8tmHqBNX
HE/u2i3kQ+wPr0qyy2KUVi4MV3HOynbVluGmMJAAdaZD1dZ1DFOutbiALv6ljZoWLojBFbHmdcpL
MQFGQv9Nr2Kwph7B3i14frwmtg0QlTVkifx/ZQabOU/JecTkM45c48g/ojtCV5+TOnzoc0+stCPx
m50bPzh3+Wdf4yIRKBpUJ+9qO7n4QmApDExz1fR5eEA4wKMj20vFC54W/peNyp+RwsQSc0jaZVW7
THq9AVO5dTPhB9RK3iYdt8p2d2igwK/D3Spj+u5kDj87i7EglKyUoYwLYSN5KrkhVmVmSwZD8a4b
KneF5FJS3d5qCcAAIvUfJzW9hghhl65DKuBgl+tBNWdk5bh805DKf7YZQtrREQG+ue5Kx2RZzu1v
+qTg1UiUi+Qz0gbnC7cTHCLeOgSy2Wry2ztKxZ/SSYp9ql60LYPF6DBpoae/bWLfZApnKMm8Rab0
V4+eNjcGKmT/rRjHr7CuAeZJazeV9ZeZModGziQoQYqfMbQAa9w0SlVJVJABqczut/YcrZWbgdRj
9ttxWzIV7O87qDaGXKSNBoQhAf3TZzn9nUFrJ0b/zo67/UCPeBOuP3B4PUhs2XJINolSKOCpimmN
PUlX3MANFDYe+RI+lJrfADBzcfDL0Yxg0k8vRW0DzPaMF8/eVzV72chF8lI58neezkhb9HTuu7A9
Ws741Vv5vkN7xaRZ/YwwDnaTw9xpLr6whsh1TgO5LCVLfNeSh0xoD9J12K+15rUF04J8nW8deiRC
cxLRXpcyYOBpyGhV+k80HqBbMjig3owfLIzvM2GJJcIM5kI3cwCP7HQUO9GwgSpkeRc1JewDYe78
7rteeBG/bjbgBDH1KxA1hDAmpx/PfsR5fJLpN6ehS54Mk5q55RHn5wOmb40rxGFw1d8ieV3N6MD4
LCb5akjGB2k6XpsQ9qEp3lPXfyzRyLNQRF8vpx+paaFFcfSigxT0RH25guPDhQd5atGYyZvLXnFh
6xaPEQiGPnGOcRav6XnfvNC714SHLexwP3nx9zzRHjOJFaVsl1GeHckOXrZj/uhUiVrDtqD5LuKF
N9x7XnOI8PcsbpcOE7NhW4RI1xyuY+amq9FQ/nrECbLoIBnRLEYNcunp221sE3UW6tskxV1etyuW
xvHSGz+ZcC8anf9CUQY2QKe/dQKiwpwRGYtk38YIa6f0Dm8rG++bfTeCXC01xw4a2wkhuhtsTek/
KpS5G8cmoKG5KUAQgNrxbC2GCZt6L7+HqMCZIKFLGG7SoivY4PqwhlfOjYUKFXN+fAqJOzQbE8U8
Y/Xfvlv9toxt7ZhIYb2bhE6cIwSQi2ks3/EZPYwec/IIScxQXZvI8yAS3vZSLZ6VxvBzNKlEbIUG
UiG76n6qdrBWiFt2JmXiygbfSLAOnI82mx6bPU68nuyMGRFXaD05cf1cfPReHS+rigmo6HiM9a2Y
FpqRVDH5FysejPXkRA/TVL42c3THVdSvaF9BjNCE6hDkQWhT7/Zxg8sA8lJts88dZrXPCVMl6c7O
uE6QRow36UdiVXvP9H9gn9Du9jxBvQFNig42NxAeptqG5lknqPmTj1TN+JmCqV+Ww8MQtsmKauTS
VMbb2Hg/YZrDF6qsHBOFXinbfGhBBi26Wq8az920CS/HjBUnxttftINeDx2q8BlXN6gT7T6gCXiI
Kl7Cnlt1SniMWk21D9R4GTEp8laF5ZkWsGf14Rs+FuBRs5Om/3T94TsSDQ2FbgN+7bPRGtexi/JN
Ms7Y/+p7UyTsaAyGQVn4mqZVexxRo2cdC0jV0ieaH8rLf5KAhdfobkwLCuX8QcKZo+0zz3ofZAzr
mRobGb7klpOIazBsuMMLZwhxeweo1rzpo86/MkaHi6lJfmFuZT7JBv72rX3P/lWX/mkQnb+eeBos
xzi8H8hgQHq19xNagiQEsmB14ZGTLcF0lXw6AfYDeHqxg/CHJ8Kxy2W9EQXbXHtQa9HCvejMi/Yc
rG7lsw+OEvl6h+eFITgrQqbYHRpR31SfGT0nLpNn3yT9oBX2L3JVdrmt1KpQpNLwhsw4Lzet4rek
vdvhKwZAhm1H5P0ZjU3zDwRgJ3atZv3vBjmg3+a57q1mVeFhoa4cX8iN4bUIZguJwVI21Ar9oB6C
rk7W7g2RJ28zJpt82WWgwJ4NHvKL3MXnF+Nwl+EaQRFLQ9d7qJxRrKqkBnllQaPgRXmVDNwWgchi
PBVb1vfpFm0qzDd8pgijbDgz2WaiEZcGynm7xNRTwknxqrNdp7/zavpBtn+RLiafuFiiGO8uqteP
RZfdBaVHoYVrLuR+Xjg2qDQXPzdypdvtjnB5SDe1X9CWOqpZ8+thOhEI0pyKnf10bqbwEJiy3jLQ
AWsKfmpeR1X8M0Xshf0YKkCarKoW/6JENTBMGcip4r4ABVIG/QVVPTSq/C412pdc+Nu4ksUWfwrr
OIefv6OgpX1Jt6YDqbLPd45RIz3vKrHufKwiTV4iEhYfbHUUfGqb5dtQtGsfKVI6ZWrVTFW46+0b
zYhYgkVkgQdLUhwynkiajZTGKmSnDWcQxk7pkKxii2ydNN+9N38E7KzbMvuxHLtd0PYgEBKA3IOG
ewP+O8Vei5dj8pNlO6hkbRbX0OfNsJDrgq6gY0g0bUAt3B9LgUGqM+/VmzDSorxrtyYWxkuF1t0r
/J7jNsjWE6lP0gCX68QwdsC4I07t5gj2Un5psMDCm2tPHY+u2DLkuaptRFxekByG1u0fEwht+JRL
Rph5uDYas9sOmbevG9gFYd2Eq6mD4SHg+c0D9C2jkS9K9vOzg7CHRwbBsJTBtT2sDcZoG7tTL2mW
HYxURq/hMYBisc115B4meD6r/Kl1nPajyIL7VMvsGH32sEhwLGMNRS5j7QfButk17kbIgLU0EBOV
UbHG2LNBpRWfdBMuFQiDgwvrDnlIYq1LkV0q0jphKLCSS/DawjR8STRsbV54hzLduHMEk26rKu9i
B8h/oPvkBr+VW0ZK8y1acEo5gYoZjUQymihZPYe8oxh1uGXVe9zpn2j2Q34m8UyvDkCQVXMO5YNX
TLv7TDwQmFufYsxhKyh9M1j6IANnUlyVoEUf0e3LKr+DL8wH4/jYluVwBeHsLQFe+6yecqT6qdcd
/cQ7m3Q+J4RXy0rExrkIqXkYnTrHtlGrsdafDvTwMcKCFkgm+m0vzUtrU4AieOJQjDHm42HIl8iM
57Nt0lIY8/SshwfN2C7P3JdZ5+0TIwIsykN4ko3kaneNLQ7TdNXCGl8ZKh+3CRvo0bbn5aSkOlWW
+xUP0t0ZTm6h8YzcU4UCaCED995p4SO9JF7cPbBMSdaNXfRrYtX6RazN4ilBMl/mAlNCGpaPI21x
U4C2EIApj/bILtVvYMzRryfHypI8SYdrShcDPcl3L5gYDoYOrzO34XFm1FZY0a5gk02GE5poHaEz
xl2p78l8LLGGsbjCmPSRZeOdK/qR6CLgVINE4nOLE1FlH638joEJ8m+WLa5z8QqnoQxhtoUG6IKk
ImICFX0F+l00PB2MUIFMagi37OpwbwYwY1FPxuu8Kti7e91wKT1xTdsyOkkrhcsWJ29txnoIijE9
2wwHdvIDvmbnMlTrkGx2rdh2gsFEQsgbW8jpFTzJfZjq4hgqtXQiBjnGZcAdXOXWcEO9hCu3yL56
OT9o2cynrOI5r1LpLaPJWadIqdsRrmkScEnahj/t4ScZJxa30IZ/Q4xtDl7JbFdTKW6tapQo8cfX
toqyO4FfbTOKkmzToiqCtROUaod7Fs2z7TeP9K3MXV1yLjqz/IRPMvB4DoPLBtrpZzRjWS7BgWZu
CVWSPdxWhvoW3xVi7rNfSU38FdmoQHrTPcG7gd4hIaJmiVWuphuUaw54wkZp7K7j5sRtbw40d/k0
GvdhiSHL7NpjnycXqrDoUkSnFJzAyRZNfkwptnl/vR0W2JVlJu/RUDzFGkOR2/oQLgRMcdk7v82C
TiQ19S/HbPtjYr2qyZJAZAf9kjvgFXITSlPJRN6HBFWYtjorp1mX+I2XKNzU3gsz+rOqPpSV0Ode
ueODKBPqGVi2yUg53oZ0mThn2dXXA4QGlxVlabogf2p/x3Fon60h6B6xoO/RTh1sZpzObFXvZgKW
780PvvAeuXemAZXAsIA39EOW3zFgzIagWou0Ddl6j9yppfgmkqvZhU6xxtQoHyNRlqcB0Q0MCXBR
jDZ/hUYNZrAz4B5V+bQVw+zfBSYXJAwYC+DMPK76tvvpXeuFhXuwF0VbQZljyp6KmzA+Q+g1o8iu
kbgEUx3fITf7VlFpbW0vP9dqju/86bu1DfPBqCzQefDw7Jk5Q1Jp69gaBFtKSuDFLG+erqp6YDj4
PUmneByNmC4tnHqMRQPiZntj5LD6LJVd6xBKSxN2CMINsAGcnZw4hzL/kXOe7Sj8MuyARnnJ52N8
c7QGQiGEof5dlE48XMKsPuZG/4t1Vr9LA3drZjI82DcPY4hEnI6NFPRiRnJAHIaiqGu45La/czUu
ytZhAph9190wHD0zpSRWgb+tIkZ7iWMMd7JJfpteq86DcMwrhAf8J7PDNDy2wSRZzl7omivAEdSL
HqxB25HT3jISzNrmbF1iuqVeFBgE2ZcCIUQu6yKAWeYM9Vd95jp3Xr3SU588Tn75iD8G4ShqZkpy
IGnuTHn9j6Emw76bINXqYmy6bbSwbHbeDKcumA/lJghISAEuMJBIaDynt1XqHDQtOjjOMqVc86SC
u84H5QKMkKiI9EH5fXj317ViEYuz/8vJKbRAiWU82x3/AVLjgxNpAzElWJae4WxYf3/aDs8qS1l6
b6f+cDAddJRJMjCZr1CWTgnyWIdTKIyLPaLvgip0vu2uxulA8OUmRuuEzsf5VWF/ms2bAIUckyeN
qLrvncd48u0vSqParvuDWwOHN4elDWeYa3t2w/mDTI9bUkYMki2SP12IJb/tAQx5rdU+FFP2q5nL
RTWb4LzZzC+9Wr9lDixYHeGErPynIUjEYZ6RJnhwvmb5CQ7K3FrsWEAvsq3JCqvbz0O2my0pDviV
ra0anLcxg1om/OpAxTCvotp8GjQmP6sR1ckPGL1ag63WgRu/2CPhBVDBvkJbsraSWKV80CFYvYZu
SbXZLVTOGGWWXrYFfxXAWYE129coUqtIMY6SLfqxKTz+9Qem1PVQkXFlh7Hz3GoGennRpycJOq8u
bDyDBjoMcIbtuh/JZzTNjrTuqvb2ucE+LspctKbqBgJV4Xjorb2NOmUXeSnruxsPxQzxslaQWdAQ
M6ElZVEumBQ/Q+hEkzmm97pTFuERBuMQq3wdi4Hs+uBbeRwtqFd8BGHhfTi0AlMBAa8Nc9CpVB44
JMwyDf9ul5fpkyqMmkyU/G1qtXHf1Dw8ozE66b588qL5JswdXfj9qWJrdp9aHdvfOT/aqvwiyN7c
l1YMQoW5a9/1uy4EPpD1g7t1YibycFyrHZmv25Dp8gXsaYMqLxiPnrpBlvv42CVorxtlFYfebn7z
zNZFnz+7uko25Uh/otzwMMbWjxuitGfFJCDv1WrtqpFxa3UZo6C/z9GH4szeNmHGZnrCswvoGlEL
cv+YNMhd0oj3SAHazAkyOyfIrwlg3VgFvtdAIDhBsJ0URCti0Qqn33HZ6pt2qDwijgp4w+9yM1yN
Y/KuLP/F8FnCEGODRzGmqFdx0NzJvn9pQwTvPjTI0O4//RAdDpqW4iqxetL4WvHBM6tTpmkm4k56
Dy7YvJ7ieWyzk9T9lzcMH2UBGZ9J8nCP2nvsVX8dqGenph0HTJXWVdelR1KvcE566I9Zh26ehAXi
zDvtXIv+0DCmRqvQIbOyhvkuCjhzse1ba+GmLkGmQFn9iOQuDJLo8kcT7iXequWI2yTrc4exr22g
S/WCIw3ppwVqZKh0uC/Hhp5cG7f0VCP56AKUMujUuN8T/9whywKx857I6FepVLt1ddDvC8Eq0PI9
tP8B8WyFw5PHC8l7GP3tiA4ULVUj8fDlgHgfzGkmQE8w6A5az9t2U7lWEMFXPQPLy5A793JI3ac0
CVnHDvOpijvKwnkvG99fhbM13isRVBu79hMEDki4/PzdoVa4zKTzUNUJ/UuQVoWLAi5RxyG8QPB0
N5hId2HR8hzv++EQ4AejlooPoZVsgMPcD0OCoCSbLiyEmQq1OFuMyGtPLNcOrWd4K8re5hA04PNt
ISVcX9rbdKJQxTPSnHSWVlvH4tu6tcXUtWuKE1iPeAHYSW6hJyCiGZ36Hlhacz/muGv92H6yNLIO
N8P5oNMoPUK/4/ScJgc1Qm4e0TRqiOrWPURaeXDKh7ycqmMMvZAVqr4t8NXWdOW4MOZSIVy++gmh
zipHh+UX3ruAMMtDsTuQU7OaGLbvPTwQs8zkkVaYy8UsXkwfRoDI853I2xI5PEuBW/HgzeWBVt7c
Ex3ibFwtP6QlihOUfWtvDNa2H9hwglxiAenBdU9q/Gc4O8dFUaKQccKT1vDlhIouaciNh8iDfGn8
cWcaqmDVhrFm3WDNq9ohfZtGCqdgQ3Oh/A/tpE+MhvRmTtSyZf10xtL6IOAkXikrcdNaJ6QxiCjq
EtFVqSGTq/q51CQqe1PIE8+KkmNS1d8ppnhoPBA0+hFDRe74DwwM4oP0zDe2CExSzeSUTUVz9Wxs
A8jiq8kcdoUhD7In32WM68sUWZegU97XlJ8KlKx2PrNQjs+uVN2xn9U9xmzoEIP9wixwVzLoyvF4
Mv8nwaL1xH70hzuido9Vk+3nKWy2MRXvEu+hTwdxdNiGcqFo+2Ba/S6zLf0gKVKVbz11QCYP1pTv
HU0TYw0OhvckPslcgO/rqTLkKLsHD+kBPnaNTCPCvFeHMBGMcK15RoCVCqfzX384dm6saPrUzs13
ngTYNnrQnkjuSA5CxtyrkrFLlgxXL2rBXHT7KiOjxmyt6ezFZoZ7OW3oBVkdNA2yqMiZTljHt3aO
XC3w4ulSOGa/t3iBXXSL+JZg0fY2QPm//ojadhsV3rCnEJGnrJxRQmVY4vFYkmiZ+Xsp8dvLSU7g
cuOR0Xtxj70hOpIc8Gx6nXOK0v48ETy0cxnV7sgI+226nb8tRkIIZwNLpzKz5heDWw5C/6jjOnzX
upkgY+7c1JfHSN2ExWxgN7c4JiJHiOmoyV4bGyrL4TZsBlCwRgPKZN4NrFMnCBufivpg1zCma1i9
hYs9HE8WQESDYhOP9LBM2Rsm7XSKkFr0t6QIdM7gb60q3IYlDJ0oDq8uwXNPOTBf3OCvyAa6ZYPz
6tAGYE78BbGi5sUymO4MQWAvppm01AhBKA8f+nbvZorv3UNfRPmjNTqECrCsZ+AF+MAFYjgJPp2K
PGbS7BCv1hjZBm9DsgKTfvUq7zrhy14mkxsf0lvzb0J4DVsrBUxgWhvp4p22JcEDwdgeQ2+oYkin
32lyyCQ800UJ2ccvoNulfmfuKVub1U0JKsp5PQv3OofD9BRM9Mnskr17v8N8H7V6H6FU3upgnF47
M7+SQWc9ePYRS093iJpEMO/zm13u8YBK6rFfui3qMc6mEQmahZ3ZC5MDw+EYqxXpNCG+h1fTQtsy
cm6ihyFfluHEvZK4kIBxpxfZjMlTN+gBBJwFbseZUB6HyHSZln7T8Vu70MTS0wldruwme2b4j+JO
FvpXjdrozJfY2aL6jcMN+L1KboKDarwU5R0D5oYoA/hri6yf25X2TCS43s0FIopu4QwwBpAjHaYm
xRTp3jwBmMc35sR6pp+jl6EANRY2CfGJEiep3fGH6fvjC40uXxBQce+qrZ2N8uqyUhoSLq3K5MXN
NdueovZRcMYZLB5tgbW9pbpVOLHiQFVnagDE7Nu2UmgyAK4gcO/n935ysaz119kiQj5hvndS0w2R
M6FlyRA3R+yx1wQVu0dOWuDTiYiXGubkISpioj5G2AhYaQ9zhPEQyTmZfRGgXJbyU+JYb3W96Xqv
fQ+ByuNgMEnqc6ruvQW0FeC49y3oNBnQtmWSgS2KnXHE12qJd0zsYBD74MGcoTDZMxilUaeMqURl
E13rJYjBau8V/1mTt80bmGK9Fz7clJFwa4eWg6PWn2kGGqTlAWsJbXH7KWOkKqujH7sWLz5BREwE
Rm9fJEBrzaK4n0pZ39l2aD7EsbthjLIJRVRf40HRdd90Zw2626zxs0cDy0RpgxGuc7a16orgz36z
A8i89uRfLWn8crX5EtpGd4+ECXoKnp+ys/29qlCWWlGYHesOeGcs2mEvxuY8F47xfBPBLZUb/LST
b57DsNerrIQZDA4bOOGgnyQeE+pRTr0pMy5pmvCQ6EiZGTKcpojBL4HJsWgFLWq+GTsZKOF2/hK2
bS0tmElvQ4vfOuUcSvMKztKI9aAFN7DEaIHSIoumXzaEEVRRnWEld3/9EU7hr8hCE8wG1lzZJonV
HK47A0UrlUywAi3IZgvpwiFngXAXkRXSRpC+h4FcSNxNGYoH1BAGa+B13efDXrrxPmAD9chdwYSE
5ol1EQv3KkRAyAp/qxx4h4bm/ujpBPfeBH3G7n9QKHVPdQKnj33TIXZTGwB83bwR28XOLvDB0imb
ChGfUzPo4NCls7Gekx/ti+IzTVJC0m6oI187w84jVHNTVxnuzc5o1qlRfzPm6A5DHtRrtHv9fQym
aC0wbW3RgWD5z+3qmcsfHq+4To401qPHzThqPXKfJ/neKir3wcJBtMhsN9wiOLLPNrCl3q3Coxkc
HHdyzuxZ69NsT7swFciyAs7Q2HDIbFEfgrTNK/sz3C3NdJrmMlw5kxXuaSux1Y7e55T5zsaMh0d/
4GWzvYZhocRY6/f607sNdNoSAESQkYMlJrBxPiyQpWrkeN/5Z8eWzbFHJY2alcohYcqG3OeZQvpL
4qTZtpIqEeKCxSb2Lm1cQG6gg1Z2a965DWNpiga2tMRGqg/1k4oBQTnN3oOvx73HcvrcAyYiVue+
SmxYSoaH9sKCd9V10KqNaNrZdYkWCDcwjerFmmKoYF1DNyJql6u1u1RJ+CPc0nvseQgjGGP7iKRn
YbYR6CbKzs1sqv6S2t1wtPrkvqyy7yImtmVyAyoUOmYsghPCgdZcZ8hBV8JJ90Q/MLnPOg5hVAFO
A16+H4MteskBNWlBoMos402V6l0xb1HgOVkxbf4KnsLP1ZwUbCL2cFg50Swc6sCEiR/RAOKXfCx1
9izMMbyGyEMZzbcu5XKn2ebbJgIKC/Ea5Ev0ISOTtRWGsZs+DRu33yb2PUqYHU/XZNXxEYPw+jfY
l+yokKMsPG0nV2ZJFt568ImmlV8CX0T0XYnc4Hdfa/Zwf9U4gQ1AIBmoW9EjO0ejbVA/3f4LeO+L
Hrpst5l9nuiDBdzaMDivzAIkhsYSeTAp2ykaIrZEeBf7FD2LLVhL5BGoWxKTdlZbnXGUdIfQsXk7
zT3UBPlog7MfOX3ubBChGOzwtc5OutNmc6l/93X2qUZ4yUSmIDCy2qPRT1jL+VEOpddvmN7u4tro
XkWPlM6YneCQCJ6mdazLg5bl2q50f58MRB6VWYZ5HDVO6sDANIibsWHQhEnlL0nkig5VxDy3c8HR
ELhOFIP2MbnOTH1VkDGzbJkGZ9jpbGqEj7JFaqLG6oMVQknMUNlsDAajp5Tb5piZptjYfVs/YkHf
B7L5VOBZvhp5znnkX03TewC5mt6NVvQeoQTdk+z2YlS1wrmkun2Wu9Wq7+EipG3rM5OAiyBas7to
K2wefNv5RsFuXc2o25OmV22csvHWaaWCa/8zzcLbkeGSLiyjfK5KPT8jO8A5VqnzbOTVxuvmePlX
Atx/fo3/I/6p7v+R9db9/b/4+KuqKdUh6v/bh3+/VpL//dft3/zvz/nXf/H3c/rVVl31W/1fP2v7
U10+mMr9+yf9y1fmu//zp1t9qI9/+WBdqlRND5qj7PGn04X666fg97h95v/vX/7Hz19f5TrVP3/+
8QUeVN2+WpxW5R///Kv9959/3PJo//O/f/l//t3t5//zj8UPUm4t//0f/Hx06s8/vL+5pkN0vGcH
oendYtyHn9v/b/9N3CL0QtCjgcms0yE9tqxalfz5h7D+Rliz64DkCxzT9AO+e1fp21+54d/c0PFD
Ysht2/XM0P3jf/1Y//Lu/Z938z9KLe8rbJTdn3/8WzgdOYY+9RSxunYg2Fratzi4/xbwbbpQChpa
JhjnAHtk4pPBI9ZDW1wjpzrAW3gShaCEHcX/I2rV4TfArIRht7y9nP4/vjPmJtsFmUEy5b995xTC
85D9T/bOZDdyZcuyX8QHGhszcup9I8ldvSImhJorksbG2HdfX8tfJgqZCRRQNS/gIgYRuhES3Z20
s8/eawdw1NPR4wC9ZC/a0i9+0nLe+sUddMzZLPqsaTgZvkWj+24P82fv0VwVQ2Kmje7EW/fW4jFw
gxkJYY2Xc3tlhrvnUdBjSPRqtJF+D+0/pZ0oYQkdlNepKP/8lxf6P6/of72CgjLf//GjwK3wnMBz
BaMlL7X/P/qQ+zmmCTIiEIQiPXNG0iiJitukXN41pw8EjJCYREsWHIV9q4vl2Ep4Ka1x/8RT9zVC
rfamBqflQsR7rfJYHtwo46QOcrNV0+8Az5ZgRUVsZ8rgb1jpvcWNd+1WwSFxQ9TxSH1i4CLxW9xM
7PkZMNs/4D74jYlUSD/iQGtC4EN1lu6Q09zV1BEARnD4C0KXaUhvZRB/jiUsV9lk4A4KB1f+8BqV
v+6HXz6ONoEfnBOEVsFV9r5NqUpze7LxDXcdkD2vgQtQKPyq4e8McXbdJda5j8arkdZ56T39lrpN
dvF0f+nbr6mzHUZc0a3TNs/XVoFbxVXPAS2X67EByFiFv3zcjjQ+Y3CMrZSeq/A9HJo/de/jHQjS
6/jkATovEHVQ38G2sNs4tTajWDvk9xzPOAHfgnwVESMndDZkNPwNO6b8oluq0YKBWZkbATnw+Pa2
jw5LR9Zr0bhg02YcH1zwrq66uXCxazcVJreQClWsWzjlvMzb9wthwBycAU54fbsYRz/rwRPW6R2W
ZYuzmekfqPkmB5FG896Dm7v23Wr378gNh6F5mzn9vsQjusvnZWcltyiTFDnk1fyD02eCFkC6y29Y
udX18lKlX35N5ACOy3MI1nCltMZpHTjXDGwXqKQWS1+0boCkEXMAPxMnD07j7i1jv49pxXgXypBk
tf2c9jQyUAIYHJdqS1Mfe6VR3zFsROslaODfJOHZbRTRtAE4uZ4qC5d8hfhR9ASyIyxWIVUPXgef
SwALsSs8T2uY1C/4ZFjJBdljmJu7PI6/siz4w16Lp569tgFubH2KIREO5kPl/1bYmDewt+g4lOJo
GvPoNS0FStWeGMnBtjL3wXUJY4flwjfQ5VfIV8fep3XQc5OHtkJJ43jmY9nuCVRsIlk/V0AGV4nj
5+tGzb91F2/VJEjhUGS6Upc8Mh8TVv9Vy3GT1KtrCLvGCIP+wGJ46sFziuk8WxUQ1aobcGLAOdAc
ry5xLe/nIuSqzSbesuhKkaLZPswL/S2E9qGLil1jMzy583CII3vXldNwncgSIG0FvjgFTf8nCzT1
Qi2zKU1076mApzlO+affet7a629FasWdJ8J8zdT2cTu7JmUJX3Zsj54ZnHNDyV3tcJ4Dw/RhhLpM
qN03D3a9zRFybq7nHOS5/11mPYwruHQbFOI/uU3DFTkmdnurMsTXbsRzSDIf4wacVk1PiTJESJLJ
EgeeUEANbcOMyUJiLGAF4/Gh8H4Z90Y2z0bCyKLkdqt7oLS+8Vhr9QGuP2sh+csi6/bpyCZDYYag
jdqYcafOZpB3rkvyXYS8YeEwwUmy53Nr1EPvktOUc/mMln9SZfS7xBwpJ0/85BX8JWgcIVsWn1pL
kHL4Ahs2PG5O8XNnYSoDBjK5/g7JQG9CrwT1iOW+ALfjhlG1CfObhT1Kn2ODkO5SIUIwCViuNV4j
Jj1lz88t0LQjZZhbt2y3vDMWhFMn2CJ7rm2q1Y7IMy+jIakmK5fDA/4E9mgb6nG/MkEyUXKSfhcV
77Efk9t/KwvyWUPD+16jccLn7C9tXH2RaPoTNYKlw619MSY+tJnQOdfeycuXd7p7CXJqm3Ci9ein
w5eFuf0JesInWFG64SN6tniBCxUgsluds6sauROyem0s2e66obxQawTYLsatJ6dH27P0pvhwlAcV
Lby5Mh0OjDWXqqqw40RGdWSiE0H1QfYxLj2EOBv+ixKP2Wze2WaiRBN9Q0A8IvQ33UA+LvHO9StM
3ZzXczWK8K1wg5uh3nxOKSbCpCJ4RrhiVfDv3PUepH0qtxm8lDQAPF+rnoSK9ON8IxP5qYV468lv
w/wghyumGveBr/eAJuZ15lYokz4qqc1sVGE4zcHwTRmnDziWB3qVDwPAoUbiOKmMddecoU5FO5HU
zYpqglel69/WzS/1XAAXp/1Dwa1bQXd4Yuw45tS191buHljN+/ssxYlVLmaXBdbvmIYfmrsGAuTy
XCKfHYvKuPswanEN3xLkLcAX00IOmvgcBsutpAyddMexTq/q/k8o1J8exWQdJOpG4vOOfdcEWIEl
C8da4uFm4Avbbl2Y4S+tKjSWTMkj8jVjZJDeMQ9iZAU+Dnfi1BT3VqJsNg8aRG6dEh5IbncCzF3V
GFEJytSZkdwcCvhUI2s6G6QFLbXTKrHcr5R5VJv43ADz4rE1WMELj0o6Sr11mkPCyfC+0je6Ejda
cFB51bqYJ+6wI+bIhohiG7hXzSvo1QELw5bkCjAk4GI3zChepGQnboWyc0sLTtHOJ88g/PYtbyGj
5nzrmqs/DRMJTsGSS9Y0UtbRU4DtHmmTrqB5wioZqI92Us/lHCQblPfzMMFgHt44r/GzVBDVPBZV
PrVNzpiHu4WlcYGVMxrj+Fib6dF0BS0chXlNkC5W3fydkZ065hhn1zzbHvp6mO/TCbmoQYTZm+TY
p/6HyNQn0xoky47C2/ZvbItrM3FfydjgLaaNbu2DE5Z35ztOq+zENV+P9cT1cPvowSk0FU3j0Ylu
KShPwP0tu18LZISFT+1WqAecZBx5WAQjq3rAdyzcddKR+cJMu+/n8aEmZvWcTs4rnSV0z4nbwQXu
72GEI76eFzL/Za4u0q844ybzPcU2sE8ydN5WbViqvjhu+GyRD0OoreCVorne2krthA6xPmAvGvlf
o1JnqwJ/UvpshxVJw+5bKGofYocCBHyQaAEkPl2Szv4U4qhLgS2PI+gfNppmQ/r/qcYEI0dwPk0G
4kJbn0HPUiRTqFHL0Wa3Dh6BImSdcrsPxuzJ98dtNc24U5z04fbNEEXfJ7jbCGW8Db5z6cPpvemC
GSODqvHguRxlliDAUkE5E9sK+HgjKDUMRWfFE3LfSp5jtvucmmA5t6Aa9nPSvrauPZ3aqT0grIMG
m2nFsKMAJysOYoCY0eiVm712G+raAu4sFdu93dBnHxii5XNTw3zk4EPOaaQyoPGfPaGGdTpp5547
ybMOWO4ymcebnk49v6O0kcP2e5vTPtosEDsmUb/QHICQXk2aQidDmISaFiD+PyCxqDoK0e6WMRnY
cnj9yZ56d9vw3azaTbI0nDAYROyWjUYS7MDWx2sl8D5PLsBvt3N+EEGK1zn6Rd5uyV3S/ZD3MHc5
oQ7QGcHQ+f0J2+nW6mS58UC6r62pPY4ICpsXTrzihcf10RlS3mrUZNwtOUGr0l9ees+13pVEKVBe
++F5BVtPHbYgfvvmwCWjNiuTDaIS/Rs6YpRCXGZ7va4mMlHE1N6SsPxT0p8HAuWd8sDwIV06d0sf
2DEK46+wX4hZRPW39nXI8mRBOxuj+A8lK/9k9UBzaRbWZyuT91bmPPK8Wz5qfCjoK/BUq1JvB4CE
6yAm3CE756Ew9rSfJi8/ixD0AlukFg9leygjgGO0zZ/t/oaC58S28ez60x7dmQmPWGZu4HdP7vgs
JnVfOWbeIYWLddxTr+rGxOQtI5nHQi6gS+Rj3YFQgtWxsNdfaWzb4IDd56Vvl3u/H09aOH8ho1D3
Q36jtuGPJG6AfYQR/FBb4EFwu4RbD86VtQSsQ3rnex6RvMmqsXTNgg+XxRggma7nPK8vhUnODHkA
qO+LTn/4wNzOZc7Kx2XLnth2saH4J7v/9y/koscdkFeXZD/hKsqurkNmm32X+St4PzuvnakTm/54
XYtYG89MzSnLJfOaz8CoCtkF+InTjCFk2Q+z+LAZHECR5vysi/XSVDALGs9noTLTglsS7+l1gAXc
Kx5nIeNTHE+4y/l3DICp3aR5Fow2x6SAfcoqM0394IMzmFiZPM2meW1LqkIH6xuLinNU1l1c5suZ
JtJv8uYBURC2yPbAXjj38LkXBW6swQzQt+cfK/TJVtVAffolDU/D2ISneFEfbohBtxrBSMoREB5y
WcEIsLY5Y07gbXUPbTgL4fDw4anKhWUOAXt+u8eQToEq8B5KypqEW5rTrQwpVdgkDnFBusB7pzp7
2AjWVPvZ+9Ze/lCS8WtmTslmTP9hjuu4jXNUMLRcbPNhuqtsuF2OotNlaEefnWkOc2QCN+/SoKtz
VdE6AIeo7yakNmvpz1mghr1lO9Ux6fnox6p0z36M/zAtrQ/w6PVeke/bDVjbj12SLBRDZLhRaFda
kami40v23Vn3miDQ0lB5hZq4LUqwNQyYFUIglSPcjSUvaU9omwMSnJ5scNV2YDJpOlKoYhaK0mlD
Tdjw3obu1eEzubqp3AOlCrux4GRvI6AW7swA2zUPVhi8uDVcchV/ifjM5poFyg3f6IXvoHu/vcWm
5EZ4O/x+b73uqmP9DWSFB7Y1o+SCAoURQeQo6q5WaCi7L4ozM3G5CTM4J2PNyptqjqJDba6x59gw
s+dykPveXfmRk+5g+HxnvPBOD/e5Hl5cVuoXjnipdHrqXq1mTaPmOsxzRIbZvcqg/OxC8hCDXwOt
CYTznA3H0SZ1baXhalQgZfzlocPQ7nfd7cgm7sLaHEhP2Puiz++8Wv2QPyFZUXDywClMq7yALQwG
EsvWcpzAB60B1REyHiQOuNSmBgtb8V624Yvws/jsp9Q9iK4CvAO2oTMUwfD8wexf5Oci17TqlpwY
0rQ6UgnU/yn2CUUgwxCUz4JHlqyTazaNz0Mybj04CkuC2Fspad+bmDBWUWxcF9ANHG6ydeIjuKUC
KZpkzApq7zDgzFt4M5CSKvTeyqOPUpXW/TL2K2PpFKJVR6wBJuhBwLtYlCXPqPAdN9KDNvk/Mdnd
xEuYbRD4CWgwqgalTvfd7HGFqubQK46SHKCbQ9ARiwrKS1ZPPB7Ii3J0uL8xD3LjPFNfEayNo3/9
CM7AlDGM3j5zfogXkpdiuIMY25Kk4ydX+xQ80qmu9UNTN+2l6PyDvWQZ4zNWzF4M8WtCvutU1A6J
q8QELJwbSe9Q5zwNlcBBZ3zoY9auHiuPbiY5HEEvk3NyNUf/vH8xZHVfqqnb8zUNq7pr0Fg+TgEP
VkTRVqulW9rzv78IjgIymtXrdeQKUJlANB/ast2TLLEezJKtYwEzNh6KfgfAhvLCILxmcdFuIp0F
xOzVi2pCGrDJ3tikja9OwUatpZrBi5u3Pp0A1Pz7l8h76yoAYhWWHMfC6ed6wSHN3HM5jrQLOYYH
CD6YXT6IvQntYZW6XgI2tv5nzLyX0IPNIEKoj1FQP2kIiiu7zuAUB9NLSN7Z9IRTfaG2dZjSK++4
28AyH5XLh98nV0dtTttcJvq6qeu7W8KJwZuK5qV1/sixu8enS8e2HCTF0TzGM4ASt/OOOSOIYDsj
SbQGKFbbOXUxOGM2GMfirL52jfylO/HVn9oRR1GfQnkDw7C4V7qBln0T209teabJzKwj5f1kFUtW
8jy2C1KJnTtjIi5t25qKTdTC+YmhiTYeh5jodpL4VNG/I1joLco++LQPMFrkzJZdzVa5ZSCLzLKL
Ba2C5Nwot6JBaVWM7MUs4e69kIhaLCEZFwlMDXTCvLgZMfI0OrMeoTjSKFJtGS73cVAkwjrQTB7p
J5/IcNjTklkM2anIGV+9qsGgE81/KsT5dVLQiqcA567s+Ys/qdbp2OZbVWMinFmX4WrGeFf0X9bM
MaEvR/x9xYuTkiKdSt9ZQRjG1tO6xI+cCPKY8P1tCKJzBmaPghqUnE2qJsl2odM8+UP97QmyTGQ0
t+mE3bKZ628sgPsGw/O5mWwcYZZD2G5kwVyTWI3Kg9swuSmcQOe0WAAYuygTvvNTVp8l/+yDkhCD
ijIAzgmhAJAVwxeaxzWP9QmBk+LjrXK5OcddfiNLUCNwFhM4FDpacseWrKP5GHu8eRphWzuIzhPs
Afuz6cN1TiUqN//oackBlnU2BMccAzn3wUvoAgTMbfZYUZ9ek2W+9zVWlWqcfYwmatOSlJZ+4b4F
U/gbhMMXeWtL4sUGpY6A/HecCKWNlXDwDHE3dNBzigGOQDnBwb9dZMj9iLtsH4Hs9Y8GAa7rjHeq
ChbrtQ6C+0zQ3jDVlJZXKJKlctNNjvy+grOOVKurQ+eWR7gzxTateGZImW19icnFtTUlyKlzHkFY
UgpaMsSoy8JAAVLC3UgLlJFX13e0JnGm763TZF7ZvBYntdzQTBG+tIC2INkSjvetJ7CJ0cplrSyn
AHi8JlPZDt0eZnF/l7jDVmuDU7iuj/Rnsy69pVdYkazVuBqXtAXi8UYYjCK/tm52QN/2xXS3+AGC
THxwU1z6wFOeBsWqmbnzBMF+OMtq303T10hUeS01qX7TMjtmUGhc2qzt0fsr0cbyxOcGFmdPHinR
FQfblBsQe3ygAggrfL+YP8E6dfEL5SR4Gb6IsYAEIStF9VUMlZGqyZxiCS9dkv3thVwAuEu6WLws
ec1UbMBokZHK6SPjIKkL/87A6UnCdq+dBIpxK9+rItwsHp1rRGwioph37o68sL2TKL3rvMnuR+CY
Y6SCozHpR54LdZQT2bOC7o2ZBJjsZ3Ip3HQo31Nd/lynrXeCI/noySB/NMX0YOFZiTv/W9T9A8D4
K1i8k1UqurHCXRoXHGG9/hBly32VzKRKyh+n8+d94CcU2iz61Ni07uYWRtJMMP9jAWKAov3IXwx3
EIeKqRYJej3H2D05MapuxmvPpRrbNqY/sf9ms74PLIe7QBhCpiY8ixgHV1UO1xE35AovN8Ux1ljf
9DqivLy3jEYeyiZ9k11juZc1m4AhV1j3446ytoIgD1ta0m/+mpXIxumCh9J1v9OOZj4rGlukGKq7
fFkdqpYKRpIby8ZIyDGqoA+4CIhIgkiGpKY0ZUDUw9G5uSI1QV1lREwMqXc3RAQQPO9e1oyADZHM
dZ52VEzx1XysfZLrZjnIqfPuQg6COqerCDsogmDxlY4pFYpe8B4aYPXR2DTbEqL/eqDKCJAtDNSK
LkOR8fKE9pffb6JmBPC44J0LDtlil3d2ymW1kv6pcReqNHgyNd67nTLI2i68GGyav0TdKQjLsPbZ
sOxNzKMBLAVwOi84ioUBtRhpARJarSaPzkjwiivl4bmjnOdZqRngTc3trk2f5qWlNyhEawKo5W4p
vYa2TuA+NHhJeC+vQzUM9zQDvZd+deIQyctnCLf44laZfGgsGlayMWbF4sP21EIUOzDd3M77C3DU
h6qaEsKdyx/pFL9uG741pPgrOeqtUAwHDo79JS5qGlOH93AUb31Sbdn5+HtK3i8toxmG9vcZ6DS+
iiZeVwvbmnh6QUI6yF4dAZ/WZF88MGJexIeRWEyYOM/SN69Z71OM7v4EiWg385yM+8y3r/o2XJi2
H3eu/SaWYj5N1gI6C/MOZQy+31a7LmFMjkltInBaJ1L8f4XC0Z3OebaeCmfLiYczpjf0u+5WsAJl
GsoZb6BZpcl29szDUnQfSyXmY2/bx2jxqUor7T8RODswT0e0TV6GmZm7ioiM1E53peIpWVFgnxEV
0V9NR7eIUO4txohE6NyT1J5ProbKpGGuBVg7eS+hb8p0pjigtv7OEp8ff9EpJT1pd1jd+uQyas7l
VaYAJKnxSyriCpM3UawHxKT0457jRfJqZYLaYJx9Iv1tKhFevNI7wBjgCD/FD+BVWbcYCg+KzDsI
Zb9kmruihxBO58eKZ2G7w1p6iTv2IlHUN+dg9ihIMXzA3JELnaLbrfoq2/BMRR/ic8t6S4E/D9gi
Bs5pNkFw7tB5eLzkiLEE2vTbMMGjXRK5q7L4gzKs8KJKrP8DxVIrImr3vWflWyRrTj6EP2Qyvei5
etJEetepMk9lmjylA2d9B+Mj6NYXZ4KAm2Yl+4lBfkXAZYleMzwI82qIRa5cLjrR8/EXvNd1jhjh
SIRzoZjsx5gBJInoWc7CANaIJFJ/6yGx6+WxIkwahYwbk6ERF7ofuq+5o+jMWo/s325VANlupikw
DBUNQLKot15QiBNk1i3sUb1KumkkpOZ+OXX9OoqbtlBif14kjV1zIU9LQbQrjE7LrN0Di4VrYpFx
gCmzGjVNZUWcj5u2H5yDH5oj7exnO24PtskBu8Vxuqnqu6qAhOhiJluNt+DrHOybpjqLjmAHRc7r
jKaFQ5TmzwhaFCVtfTvf4I21N8ZyiPzRlqO6aC1aP9lLNRFhKl/DDJypFbmg9ot5Zetg1+VZwgH7
QOHVE6s8KKNBT70Ji7guffUD+WWDIF/JicRSKDVCqATlgIF6s7g62FT3UeFahxqfItscnA0DXqsV
NNIn3sdfaRD/9v1DiLEX/zHkDuOiKtUUEc4MdCvKs87Yrb17GuzMfm4wTRZ+86NumOIOU0Pfubyw
gXlaOLgG3dUhxL5dyvHdXiaIOYO/5tkzriYakOhW7MLxbaj9CPVaPfYUFSIFNj/GcV4IIFABhPaS
zfKjnrmhNSrHdD0X+7kCjxbmnBmKjA2/yPRbvgzJEbs5ZbmNOdL5QcSMVTtMqPqENI9SwrN9TStK
vo/hZDBNss9WvntUE2ziWGVqh93qIRfgcj92mcPGBxJwtJ1SNqcq43PPRDWviYHmm65t34DY/2Nr
vqGsx2xgd9PfxpqfCwSo9Rz20bu33KQbwZHMCp48k4Agtb2ThEO6YlaEmt4IohEu0BviVh+PS0xL
WDcIdmnz9Gab0V3D2tv7UxLjKgCl2livQ0uO3iNzvrVJEB/DuHrqpu7Sl+Kzvj21/7+96v/GXhXg
mfk/26v2n1//3Y11+/L/MFcJ718+pRJUkjpK4WTCZvQf7qrgXxiaQol5ij8PPBH8b3OV8y9XhHix
QsdRwnNcF+vRf5qrLPdfoS8Dgup0GgSOz5f9v7irhMvX/1ebk698TnpS8Z+Lzuy7ofvfDVZFkhO3
9rPtEuD1PVp2GiCa1NZLGJT2D3nT5t0RU3RlfBQHZjF9qico4ZvavSW4I5/b7AP4ZDB9dbqwVO/J
e7DeL8qh3PejL85eXANXBkbyrvSgICz5XUpMWBHvfLCXIbsMsBMYJybZD/dx0mYX49t4cKPWDtpN
0xdBCXUt5/lnlHnHqT4X3LtiHzO+GvgfRUYecBM0fndZfGHec/p+j7VFrpnt/+D/pktqKZLUt79H
NREN6l5nq2YtUkv8zDLSINLQDC4yt4K3WNFaaY2j7wM90zF12GqEL6gZWddxy0nlifSaHe5EYCfH
Fib+Q6OmW4eUR10Hcdjv2UdiTDqbxoAmnOFSVZlD8RHAhXVt28jivqBQoxGD+8YTv3uMBSD2VZZ6
89ktMnOH0G2o1cMUsGHrHnNA0BhNUxAnWCmUYLk2Y1ogZHF0Zeq/9ZnXPUmXFRIRY0lSM1jyI9+c
OsQsvtiNWe0zu0NC3CTMtmSpJ8xZwM4aMYmd5P5zbzwXd/vIQ3FWHUWmUntXjoroPh5lH3Hm+Z9E
Z+KnJbW97QCI/+R2atp6zbi8NsNtUAtNAT6V3glqhOZ1JOiQtIyXsIdVCzA6KgOSDbuiaYsMNP7g
UEveOQMAThsH848Om/q7m1jQdVRIHlNgMCc4nA14zUJDU9OakX9DqqH7wApdPsRN0u/wpBUcXmyH
NFTb6r9VGuRP4W1at/tofkxrfz4tMZXJiJpU8FELuaRIvtQ40koJYsefs0srveBbKqkPdSbbA3up
5dR3qVjDTGWqwFUMgKj0O+Jo40DXctQvP+x+4jfdg+dbL4I3o034goXI0Dv7Ia8BS8IHSmAuWa19
FsIeLxyvzInqAOepC9zurQ1t6w4OPzjb3vdvgwVmPGuunqXOhj+DhBO6FJbBhUIe4l3GghKUUdf3
o7bTv4iO2Z+g8ZC3ilH6+9lEBd7keJnfhzEEAsXfZq0q1BgMRSxpwyHmUSP6uf7iGD+8hUYXL74/
V9vCC9wf0p4L2IFhesrlXN0F80LrEcvCB1e6eudMXrilVUkcerpedlZL/PUWnMBNXjNAiTrBgayH
53m0OKAo+E0WZaSA/zRzbktb/RecMQNAuNG74lY322L+OnkR0cjE2P2bC25+m7kyuhSNbkjvdj+s
AKDKT2VyTOYh23MyAFJLie6FBRx6MzS/l7xtBYUBuDkOzP9kTMkkxwMMqoz28iLWWwKu5qyGAL8U
US/nWtexYrGQlpXAx0OANM8mXOxe0snXih/gQI8zGE1D/OCZqjd6qkQwP0WTA6uSmxrKZRZXu5pi
SGrYdUeukIZWAAH4uN576Ef3iZz0s4e/ayUEzdlBp6K7rvb0oSF/cghRiJy3AAvzR4mfiHLbsnJg
bQeacT43lpzw6uUzGMO46PfOAA0AwtUMkAmflI2Rxeq2teeVW9lnBW7LaPlVFanfJhycp0bwsJ81
Fm04AJE4eGHi7eE7sd2w55YXiWPtsbN0zAFZV85dUM/eD0JWdUXzNHeRLlDJHI/TWKSm/spehi2e
zvk8zLB2Sx8TeEd0hLlUObQzBakJn4jqibPD2p2WUFswBThtezdaU3KXMdMWLIaq6LUNA2yJvJyE
1Udem3Xedt3RZ5488BCc7rhV5ye0EIymMTUaqzidu2+DPeex1Kr7aEJ2aiK0w9PIuPqLkWjYhPEi
nuMM3MAaI3NAJx6NIoKLjWvUt44p4aOnVg/isZnt7LqQGnjofUrKfJjN9CMxrFJmgUPzqtLRvGW9
xjQjVTvvVVGR4S9o60aitKuWFqyluzS4pD/DaYHoFcRjiHfIzgQFDPz5hF2ggFfgjv9kKH8P3ZwT
jw3TNr6SN4wfAqpUP1Kp7ffMyyZyctNH2I7TG/s0vgfA5gkKnx0/VGHGSttT2TwjJVJlDoYbM8Ht
DQdC3WFtfBf23bKXtu8IKJJuAlNVezZpE2c07xU3luPYd+GbW7Ff3OAS5Qct/IF7ezS1fPcpGSRR
etXOnti0e8pf8oMepPiB9NRdAhTBt1I3LXOU29jvrnCpA+2s0bl4hUyONe3w3yT+MhpqkoII1JS1
v6wigA1MomBH4OS+9Q5RNLz2IB5AwGFM+RB8vgGPx1LDdnGK7kJhWnVVjh+fxwnADDqRtg9y4RIX
Nd12p6SFlrNNdSHupDD2F9ko55Eyn/pkKEp8j6oFOSUCCs1AkBRcbehV3apMM0ydcU+B8wpzoH2Y
hO+1+3YSyFZW3Fr8dlXCVlcKjhFRwgb4RuX1yBawB5brJMOFt6IM3twa+xZ2nTppVqi6dIFNDkmF
jWdyAtDCatNjWc0YFdKIKCDc/rFf5x0dpdPizfRrWGq+6KXvf7wgl79zUSsaIHQD23hcgrdukc0v
HF7rnwZ8WbSJ62L0L3z2Fdr6jGcOMSkz2ZYBa/xibyEush2TveEpvc/hYT8FvqLRrV6W55ii6mOP
rP4ItQniTiKN9epbdfTZjJDpeJuG6tfxEqyNeuiYUbhPX2bo9GcsJw7PTw48EZ0u586qnRMTKdap
gDsClenYhgHX6QhHy0BKK7JoPJqNiPZDq5EJvBJnd5gm+7LGcQI9tWwQf4Ns/mesQG9I3C3nFjHr
2fB2vA6da+17f1n2zhRjqk1uGZ/EdXemVbhrchq0yFJTG3C2Qe3sLXe272duX/ddJwYYqzI+hhHh
GAK/OYVCBUaoKp/9z9aifk/FfvlgcFDuWtyc8dbJyhZwswbzSpHCw5R4OLWzrvxKK5W9T0FlbSBK
guNPC0FUmJuQyWRw1c4tLcuN/dlx0+BapoyK7UiMHEND+OjHDswkXJGbken+YNEtjo29A3VYzy7d
wNoBJpfgE0YoZveeTz0LrlqaGTVKhCdWl/ywPj2olCZhJ+tb9WLR2XQnK+pEdMs+Ns74FCt6PE64
P3rIDGO/M4GF2ZXSqWX4JNy6YZ2Y3XdKl3dxpMxlEGw+BSFKftwyB1sfWZSQMIdzGk324Hr8HXyF
94oH39628novdQyUzrdovbXlTfBxq6e8pjTIRYpctzlGlTrGjCztWWysogUZF/ZqzzCc7NgsE8Zs
vGAHMNTs7bBpV02H5goKZjjjcbn508jBcyiVlPQEcbnqtCqOZWOXO1o9KFswTsLfRW+MnG5URG6/
93hU+01IO9N+Mvny1pakKNnIWmtWYSn2RJRXBot6r4kWrdWUDjyraW0RrP+2BZ+fWxnSsmF8jg9d
6zSvfaLrz8Zx1U9g18TFitC8kfS8b9oaGiLPrFWK1n20WZQCR4zw8ZSuPCWSvnerbKKDGPGILA4/
b1K01FzatXdMR3v4pDeCeHcGvtvWiVwHC37T1LVhAQgz35U0iL+Xeqjv5mTJP114aMdkBCFb1Naw
HUN7uvRw+c9+SfnQzTl3pO3EQ1zU0ZPJSoARjpFHi6fhNp5vHuJ6lutZLt2+KlkhIgzeTEECg0Af
YApNHA/icsPeZCq8/ADGpzumscMRZohIzTdQ3ZpCxyyA+wUTiYvbd+7xeVuVe5CzreP/Rd2ZbbcN
ZFn2i5AL8/DYBDhTEiVqfsGSZRvzFBgCwNfXhjO7y1K5razqp372skCQgcCNe8/Zh1rANjZznlr0
4bMlby7M0kuhGull1nj4InjjgRU7xi0GkWKnK6I42FNlIMhui11qajU7KilfcdukDSR2TVwcHMr4
FqiEfL2hUUg8dvlmmqD/ar1leOGRTTSqnvZWeQ06nZkXRosShlgdXrcErq/zIjauLBF7p2okZ1Md
PNUPaXW9wBxVXlP4cyhO6nl4SJnHInsZAXUSWT1DiXRtF9XBMiTIo+6nVwPBjUUXrm2r5eOUKI8J
wGidXS2UpFouKtBfg/UtdHJf84TiX3Pd7jibpF817gz3b1LaHdbL6lSG+gDMninqsOSL10xp9mh0
ZqLfqAETwpXBBNfJ2atD7ckhiXLn1oQ7w59SjnFrpte9ZxuvBls2I780OXcIeTf5XNk7vaogTRbW
0pV0bOyXTU0FRKXinmESqm8WZc8PidFqXRHEtZzzcP6PeR6QTUofyC0FGEvrpbWRLTkFJBxFmsmm
Aq3yiLPE25hVIdAJyMuISCrkt9yEAPSP/OgQUFXGhDhrfsQFT4M22fKqGMf3gjMLaPJGRid2sZDa
Khn3TgeSwZYa8w9kE/oTfNLyqqVuQdGa0IEDWSB3Ri/kLZ127XvW82haRr9oetOJ3xjDsLbW6cQR
koI7/zSxbqsVL7ayQgBkFdAC4FSPE4TkKkkT9mSet9syp3C61RqTCMxWa5rM2DeRZd7i8zUvqd3I
EzuN65sWB20Om3HbwqXFZrGYE9yD4MC0E2Jg3j7ygRjc1D3z3jkfqqBxUEHzTEKS8+cpYUtg0gqz
UhXuPiuLVkHLWFnbsjeaJzOmI0O4Q6iaq8ZQ4inAPGvYx9a2sSq2dl771D3RvZqY6r4y2UnRVcp7
ojy663Lqo9uizg1eP44qTrA6lKuGIoj54xiV+7oMyTiCMax1S24IAsYpMaoGDFzenTUvMdcl+tOG
FjkoHc/O9Zt0MtM1Pvsl/vGXl7kxeMiYWUbVfBehsblhKIOAx8QxIIdGEIkijWY4QyaEGmzIEIYX
fvGfHXXAWpEQEm1XVgKTkkyvTJojp3JQ8QBI17sdtHoMtGTQVB+WIMkAisEsm7Hek01X47HjxHni
BQ9Bb9CNneEkEEwzQ/cObUN2QxfJ19DM45Oh1uVDmE/iW7/QH1In+5EUTKfbyD3VGsxRqcrvFGIj
Ixfj6GXuo4WIdVVPey/nGxgUqFC5nbhXNfeAA4Nt2yBXrSWNbhezGfipKiS/v12wt+bTqpPWe5JO
l970HtKkX5Re1bUDj0I2DakEAsqfyauxLS4h+S4rY2bwHba8S0IF7IzdBJZN0zqvVAqj1nwudQXf
Wtk9pCHTDUDrxkpA98DKQzZEPMODypFYdKOJIkPZKXEUAWhpDqkxXFVpdW5j4ynCs8TcKIJxbXk7
h1guP2GCEIXMyT0x2/6ckXgaU1QHOtbZrYXpBOFb8UIw0K2jJe+OTiNXh1mMgZzhd5GKl9Gcvvd9
5/fDcNbc8nsYdZdZlO/0NbxtClXOnxZs3vSKMe76V2qJ2t8u1EzG85mywkjDiaKGnP8yZuGtiwhB
7dO7fKEz2+UO3qxfOe9uJUF6ZweXngSmgz2xPReKmVsT3hUWl4srxG4yYsIGxE8KxyVjh+gjfHF4
2DLsA6qzxKszBy9m5xh7eONZuPuUSrAtvVfaOhOunOKIvA+OuaUeUQ1dKo3gnQQ5dQx5wiinh2YC
tu9kzZ3p9psedKHSx1sT3PaUTJux7c60TK+8bHwg1Y+Edu+2FYy1mptUAVBMF8YLLfIPlzDV2AI9
UWBXZtOtk4GTX6ev9aHYWCl5sHOqMNdAc+6lnetrcX2OnOKpnOTBq+QPF4QX3TbrBlr4foyttZim
W60jl0tXv+Esf4ui6L6IAWqSGG8PzbYx70lW2aolWYCtdefiimUCWjQb2ykfEhgwqErq9q4syDqq
AW4r872Y7oYOeW4duUaANhGEOR/QItnMJOPQRFdVxxgAgSUVuv4Er+E9Jpuk0x5IpATlfIK1dY1i
e8EtFftaFD9hJlC/YYELy+beTJ17WOmkl4qLxMxTQ7lMikM+PYfNW2K8eIvmo8O3YRGGERsBysBV
6dLYwcrJ3/B7lwxuh5mOUzCSULN3oy+vRxE/ZUvEVsMhjmWAcenNAogRliTR5/s4l9d2Cxoyx+k0
KpsMwDXgvJ0BRBf1/LoEiUgD58Lfvgj8mWFVPuc2lqAElcR6YjqKctCC24Md3BcR1U7oKPu5Kzfx
4pQInwCcgH52ibEpzG1HpRel4gBXIzA71PETzVpyk0IiULMOnIPOe6JRNoVFbedePMnUXc92gJj8
1nmwTQhiyXiorc73hnQHwXLlenJjMcqPcMaiARofQqIJ5sriuMhIDtwXrmE4v9eeru5QfBlQCVPy
JtqqudcJcJ3SDnFGtlZpR/kmQTGUHbfG4Ozo4n9POU7muh7YpXsVlfWqYVKf69dqacAz1B+Kkjz3
WN8aA+EqYroSsr5D34ZKW34b7exb4xbvRVUd9doDYidURo/0e9qfhWh2CQlcE3SZnkIlKo9mAnHE
gzuPUSxWkjU8hkX9dYN/4pZ8mMBoFWTPigMUGl8pLYbez0IYublhlLA3iC2WOSjpbCH7z0MCYbxt
w5rWp4f3OZhZ7Ts7cyALSNEdmgHxCv4a73Ueo5iCNt7IOKdSTxIiGsE/qWGf+Y2tHpVuvrT05YIU
T9saO8ETRPCIvbYwd8TzXELg0O1Kuvg3riOihCdoJl72XExW+zpA+OdI1PK7Y3h07EQ/tLH7zGzR
oNGMyVQtCkxtFWhZxYtpUxRZy8+BmS/XUNMbCSDcKALwHZQQDHzSbWQBN8WV1AKhlsKJDs3QerNq
7NwbZjgV001VafykkoA7iyRuXm1ljCRvhGloNXgxTTiv20yD6oGfyS0j9IZa8mYPVY4bToiIrKQp
ru6TqtIFLBfeOk6aiDHeqRbnOqheis7ryUum+QWTY6ZeJjJPKt4lkhAMR80wNMB7UnkZUU4Mw4O1
tM/PEkzgKZc1yy+kAcZItqBk/G1g9Qeb+GJn/0+7O3MgvP+eAfzVxbWPmPPTHCim7wP8h420UPrt
qHXjwXDb8AtTvf3FRT556lHIOTNdZgqgOd6F7D1rN0rNQIQIQtwBbOLq7zf1X4Zby02RZYvrfZlx
LZSC3+kBJnwDRyECsfKqO9Ym7MB4CVxcOQOlWAORsWrPf7+ipv/pFh3D9LieYWjWp+/R5LBbIyRd
Tdt6b5zSgIj7HSDqlXalBOk/h7EfUBcfrP3LH/v0o+ncmg6iwTJ0WAsf76/X8bb29eKJ9q2VffCO
aYBcGPfpytuO23rrBH+/uz8sEt3S+CI5vHswWT7fXDwPcnTVlYBcD1PTXdm9cvn7Jf7wk324xKcl
IklQm0bgtiFEyKiX284AEIpFz72gdvPL+uHvl9M+shF+rXvG6Sx6Gqk8A84nNsI4pE2kDepK+uSo
nL3iytI4KW+HHWM3RGcb+H71hjDP+BUMF3IVnFhfLNI/LRnajRbiaNtyHNivH39FS2smiH/Tql2H
W2c37+b6CZlhIA5U9yuZPX9xxx/BFr/u+MPllof0N6SG8MZsaKLlctqGEhb6wxWh8uv0GB+85PqL
i/3hcTAdzXXwIPG06Z+3FVpvYqiB+i+PQ3YkvTUAbbWCBf0/fBxMT3WYj9PWMrGDf7wzRSlr1YLu
nJ5Un247ysxNGHQHzQfDkexgsG2/uLs/7GegSZY5vY3MWzU+XTCeQicCT79SjiiBEZP6KEqIj195
fJ8VYvRHMnEvyeZ/8tx/uO6nh8SRdH5QZv3+3BNdSDLnCi06N/rVc/+np+TDBT8t0XAIC2CC80rd
zps5GM6b+WJv6cettZ2ybDjZXuVOh9t/4ztevsNPe9yHS39arq7dNeOwxELkPsGsG52R/y4MSGsh
zSnob+L1lzf71RU/bQl25/SQZP/Pt4sFxv91k+ZK30z7/9Gu+uEOly3xtwcSGFWVJdjBiqj/ZqUM
9AqdYN//x6X66VXhRQJT4fJsIEgMkPZ6uzwgE4yHUUMyvdbvodvzTIb+F9f94ss01Y8318ZNHVED
rvCe+rpPayvfuAE4E55JGCv/xq/3hxfI79/mIrj5/dssVUUZwn8tVdOXdx3EsoBrrzkbJgdrzbph
bwUj62cbd/3F3S5L478sVlu3bcNyEfWony6u2f+6+LRFULFmJhdnJ9O3TsmBseweF499h9EzChCV
fHFp/Y9f9G+XXnbi31aRGcGVNLlv5dhBk7mYvu35nGnW5z0bw+kJDsYRfupa3kKLgEhwIbrki+rg
DzdvqRCGkFO7mmksuKjfP8GYJQgtaE57cXNdCcc89DZRq9CfV04/GbvcNd6++Lr/8Hb5cMVPT84c
WSOW52VbMg8Zxc/Il7ws6Pnq39h0/3AxKi3L1bk329LcT3tgqglMh2hRpa9t5DUgC/+frzJxUPbK
5u93tvyt/1xHju4x13Ao6jQbRwuV5KentXflTK4qCkK6QUp6kzJLF8W3v1/j48/1z2vA/IIzucjJ
KII+/lxW75YMPWmoE+VEgPI5ooOx0psWfWaZqz75U49/v+Cfbuq3CzqftgI7pptKBcaIcsJfyIGO
Lgiy+S92nI816q/bMmmgsQQNHYip9WlNVCo2iIUKMcZHV7SnrE2+KPGN5XN++nEs3UODQAqkRxn8
6e2bWUmaz1jU41MXQGdhondchLi0BDkzV/6i1fetO+OWgVrQ+dNTe5MEBQQcHjlaxDsXQSxplT6p
3I6x+vtX/IebtwwqEdV1YLBBjvr4mxa62ZZuzrrRJnHJFY7OYSidh79f5Fcd9fkL+O0qv76g37aa
TC/V1k0JGeR9TJNmg0nJPVmvyI18gJ+7ufziafjDXdnUx79Ej/T5Pq9UlSRkIXBuSxTvq8FCAuWi
jfjipv6wOm3HAOiGcsUCeLc8/r/dlI1PF5KBu8oem0exx9u8GXbNVvFJYFw7P7vbcvvlu3EpXT59
jx8uuWzpv10yRNHijSnzADDbK+sZauqvimrY2SfzQte+OvcXsv2CL+70D+v3w2U/rV/DUFIedYzO
LdDm0blWwMliWJlPFom9ilbuBjG8pYVyrzOa/vu1/7DnfLj08iP8dsfoviw3Do1VSRtMLQlgzhD+
Ef5SYnhK1r+u9d8iQf57mMeb+kd56cSPH93VW/3/AeuRb+3/rkX+X/MP8e0tSd8+4CH5Lz9+wR4t
9R/sDez4qoMbeuE9/m9Bsmn+w6FusRxe4KqrqwbFy79wj6b2D3j3qrG0iFQNzTCb6r8UyYb7Dwh+
HIIsmka6bfH3/hu4R+3TAkFSwOat8VKiWWNypvr0SKRzpzf9ENKxT92XkMnbTS0z9sperhtN3/Zo
Mgw6iym42HI2o01JHlwAQvopcol8070IbRTeWTtiFirzVv/iFbbsn789sf/6eHQ2XE58LlLfj+uX
blXTg4fQ17iQz51EMDLK/HqSdehbeQpPpz2AX1mbue58sbN/2ivQktLGUhc1OMRNUzM+PTkoMoGz
digC1eonGTNEOd/ScQ1QE33xiFLNfCyhHd6ZmmXTErHx/lp0lT7dZd5j3tMQM63NChkumKwxe+6M
bsJr0aFRHEXdHxg2i1MjHWans2tP9GusOvdAzZj2m1sYQxPUbQ8xmn7+2jAHccCMVWwaupg7rYu+
ETiPC9lDpFepuXI00IPDOPEAMNc6UT0TuqTbTqVhPg9De6t5orqEqtUeTbx2QMa1WH1zPajgK0In
JAXfBF4+qRwddA70Nsb18w7hqf3Qy6Vb7hTqpZhSsWkzw43XWafm3WYY67lbpYqZ/mRAOb0Olki+
yczy5o2pmOORnD+r2DjxqAVFW5kcGVy7ha5AIO1P2WUk1OWTvcZuil9s9gD3x0ni3aphh1vDadUF
1z1aT+48Q5UIO3Pdzdr4jj5N+r1Z25ADswUrJtVc30oxQvdL5xqqPm7flijXpIcbQHN844KGADRR
jgd3RsbVT3G+EdocXcpCMYMiUellRh4U8CKqy3XZxPazRQ4ioHPPvkkNsCsr1+ij/aD19Wsr0OaJ
xHBvQiaHa1udeyLDdPc0pgrCIHKaGcIwAZXlKLbumP5wQ+AhqNaJ6lylqmyecuiSKUmvju7uFcVY
8l3dsHyNnJaulZtm36GmlS/z4NgHDHxyY889fBVDxGmy6nSYIXUDgWrvFJG36RgQnNo4O9gJp7QW
C9YPOU6NutIV3SRySNcWdNpA/I3d0AZsC4JaQrJBiHgOB5yRlbs3RW4+912q36MwwIlUvyAh3lhO
1084Ji3vTE++PMTp4CF4SZ9nYz7WksSZXobhLcVkiMsqirMXAWBxRNcm3XPT91mPtSFBVqRLq3np
TPUwCmkzSse+OVnatO5KvKthFl5lZGYS3s6cSnH1hYaV1YEqIogZnrmEnOa+q4fPqB7KdeThztfn
5OikIxGjZKsTX782LHPYlqI1X7TZEJeClUhkLOHNmK3DBbGmHBwcEqvaEgeMpVeVwDad1E9hrhzq
FKxgZ0N46Cyc9pC+b0Cm3PFjtSdXz8kRH9oaNxXVTkWqXENEsJLf9iCBsE4vpIZZHtVJfwRi/KSW
yYs3d9WuqHmasck1dMdDYzPBYgQQARxThltvIQ+ljWAqI0MdJ30OwN1RAXwwO/CbsUjX6Gb6rd0S
x6DrsblhwBKBSOuekAGqqwycFY8/eBiPJI4BvmrmQrwghKuBpjKW49FZKBuyUodN3ekBCqI17jsG
5hOzfIFTy43hw4THuEnPvTLdzgj/QhZ3a5Lj25PAno+3ttvsqtbayCwcSFhv1a2Sld/shHNiow2l
DzqdvOEGXW2WTIBDVCKXJ7PbwM0MnBwuFnoAaaoLOr+7R8ZKOAwUeqt87cfEImHHwXzr4R5LZ18n
ylxDohfYeXhF5/VR77RHnBjE/3nbWBU/W/ixGOVCYo/GeTsrmGvY5baSZCJ7sIJ2YtFFircnweMk
Mv0Z40e4VRN23nIIkPlcVbM4xnW38ZBbdymCJVF+JyabZ4sErkEaq9QjrUMxbkoP5KhSlMq+cpuS
0yJCPAbD1iHrGqjd9sZsFm+/E4CqBwqTgXHBZlxb6bM2yO9RI25EQXonezRGlyMYF9jwyrElIisf
xyvUEu8V+JxVKwuih2lZbyNYIKvYFteGo6O4aFUcd5r2FOrefW+N3zwOeD0vYaNOkpXAtx2rDCZT
9AlwIi+kEmymthN3CiUAso7pFGcGCYUg60Q9thsIn3MgMu+nSOZbvBZkEk7kHo1AaKv8tQXTyrxv
3Q/aOpTMjC31qRqw2s5dh/AtGomynx8HhayaLDvBjjg5XjoErjEJH8sD8d15+1gRw5MP6jGq53YH
UPDkJBNOPMPmXNpvGzGsTdu8GvPqzLT+OlWtnUUAC19lGIgGm0dmja+zN+89S4OUmmWXMEwDJosF
8FrrqnSRhU/xG6m2jc+J7GB2gHaQQPje5CBb99ZxmJDIkt9HGZD4br6OzOHoWeTTQ3oYhHkzWY16
tqUkyDya7voWen6IQQOz+7yXI2rHpLjy4uKG4TwBHREs0khplixQxTl5an0Z8DrWJVnsprgmwvSq
6Zhy986RLHpUzAu9IZGLB6vB0RHmQA/q3giYM29HrGyrpuijFdBHn0QHAwlM/ANEcHrI29AmKyuV
/MmMma8GopQo71OYxbzlhbb3zATBrIL5Sku2SOxJU8w2XZdPR5uob2eB6Zvf+aYeIWphdyQj29bd
KyuxfzpN+0xAzQ0SbIIX1Dh8aaLZPESyWhhL9eAexrb9UfTNFu38Yls2d8TLAENzg7i3r1BmnlDs
btqpuyZA7SmmDbBmdN6vC2PimR59y7bBmgExHTPHWrti2iejts3afFslxTZ3G8xr8OTkoomHNoZ5
ejVqyWvq1saJI++3pBevo6an5JWX7ORqUx9d3q5+B/8YjSksBdlk8dUYgiZxGnDTrbq8yjLcFC3O
ZA2W8EojDirqzavWqzaU2du4ydZ9bZ9QwuJ1jTDJ89e+C6ntM3N4SjtIwgYfW8kRXsh4QgGVxNXa
E+Oz3VtHijEoLm6T84CN5jrVSp72BJaxADFsKTyHvKWqDF8BwxIIBJm+09Xw0pJT6Wel9TI43W5m
LLZ2+uF+yDq5JCV3qxyu03VqTHQzumoiJBJ5vKaTRqLHYjtnORlJRZH5+qj7PSIwJGi2vhZjN/tl
HE6EB3NqVZJNK7SrLmtnfqKU948Z0fdMUugAddycw7HJ7joBzTLRyjUOO79l0nkj3BL5LVqv5FJY
jc6Uvz9PU76Vru2jhyheB10+q7osniM9yQ/4C4a1DnT2lJVpfVUqQJAJyiU6l43Yn/TxsZ/qg7tk
QKB/QwSOedZso+j7zIpfwRI80JwO0tRdlwmCvNDdTJlzqnCFRTHFVW9bV5jTHqhOkQ2Mpv5MNvVw
jXK+vxQidn6i8WuDtEOB6jB68u0wP2ZaXgbot8Zrs1CAvOrAwZWpcjAq2miDetOBMDh7B7BY6Qnn
EERIRX93u/4xmmags2U02Es+9ED/KG7KHwRMIIKtUaQ72z5hNrrGTyQKn/gWExlcGhX2rm/J5YkM
JrdHslxmsjTJxnV3eaRV2Sl1ooF9u5lJ5Zgh4oTvBFhYURYYlODuNqPT9WIjlV1Ro4bXqZMQnZpr
+t4zENHu0UaE1VEdU4qCUamGC1mQOdHuPeZ1hDRJ9FiXmkvkaawXN4TnVM4TP237MkRjtBP440pC
5yHvVk44XngudcpuJ9+1iJl4r47mu6J3+aaslOxgGWp1HOqaFVj1Dlk5fd1G2GVM41yaQiGYOHMf
Gng/dy6SwfOMsCKw4fegrW2H9tvSwLlyh7B60euaVwEBLtcO9vNV0SBVKuem2AyimW8mZp9AtwuX
/WfCwn2Z3CR9hD7SnjsNj7oE/2kGaKTcQ2Qr+I5UOGFk5CUbYxzlzwW1cuVaCLGcxHhA1CqQRupd
cc6bWh50BuRY/9PhZiKlWV8tLcSbRqBMVYVB5d1h0peJ1m8zWzWLVW2bzous3PwdOxuyS1VKKECh
GqRskZuSRGBCRDhVTUqjPWdamKh+2s14torB7o6IsEeMQ1kbbgTW+8Bp+/lW9UrPn1NdOSpMla/a
1oBX51j1xQvDugecUXXXDccbuFR6hDsSxQ2BOiUxvA0njwcJZOcCq7vaE4+bAHElBea2nWCFlGWW
B1Qy4bGB6gDDRTcV3xuFsZ/wMJ5A6JVsMYmAPp5N9XCa8rxAqC4U77Eb4/KsxJY4z3kHd6XXnCXV
TW8BkFbSgnVPoaJPqDQr3vQViX+N5nnSj0jyunczYlamwVEPdZJrB3x6igtUbaFWaCWQSl5XCXue
q9CFzZyathY+iLOtiuqqm9RwSVTy7pRIzi8cJ1SgJdINPBergQend++kE4kELiIUvYBnb1cohLsW
5sTKcKmf5WJbidQFCQd+bq+PYFqnVskwR9KfM6QyrVPLGjYRZs3vkyXg98XoTRRk0Ys63txaNmSd
iaIAfBhkvTmp/JooBlDefPQ5023ciG1xVvsIWF2Vv4+O0a3rRrPBhtX6HXQZKLSVGvmJVcHpMVgM
g50WtJp147oV0OQGqJ8nG4PhKsXKssE/hyQtJjEotheC84Asq9ZleDYjYreivH4GlIzXxiioeFvp
sPONxQYzW7JW3LJaN4bLcKrVSI8n8hxNrlcHsgMgCqwmuuuajiy92Kj2AFhAnRcEEsXSxRMZJV6A
BQhTOIFhKPNUAsMbdAaQzuf7sRtV7H3Zt6TVm2070yVPjeUY4dqEVoZdiIdpVlBhdLFJtTGINEiA
Jh+zZk44TADys/FQQwxKgN3oovwpm2K403STxIkaxWJV1umOzgPWvFR6B92SYHZSkR+Yl4m15Rjj
vvNSO1CzFjsIOrJ7gJKII0ONd2Oam8rGKTUYKqmcj45Ej8Yu1x0sl28Gx0kOoV7LtyPHryPq8Yj1
Ky2oIFAHOU95d+FEncsqRTWp99bWIrsP2kNqkP6mSgRH2IxO5FM2wSIwfHB7pT+brtK9Tk1YobQN
C1SGJIre2+7Msck1x+lFRzN21da18k6TYXGagV078rZTz9nc509shc4xg6Pmc1ij6cL5F3ddxkRB
UYHfNKn3TAG91wCF1Gbhi4xYprQuXpF5A2ov0iYAfgGTe6iQfQ+p4ew6kx4wqY/psS+bBjAisDew
HPNU3wP0z8UaCV6fbKfETRoyEbWYLL7SMnY6e/xm5FEmrB0y0K2RkzRII4Hk0SChz07xmsxBmzXT
vhycmWIhrRtvHWlm/urJDNqISbDYok9n7k3baQlSpFJ4cOMKK6mrpLcinNLbDAUUQQaxZtyoUVVf
G1U0TacuCQ1AdMjoTTtDpJdk9UllZ0CYajKAqbGtgb6twNtQnz5lRNDvp0E2myKT6kPSN/kGMSsR
6jZviU4lvN7Etb8NZ3ffzUkaOPOEc9ExO5iLoRmYgNj2vFP7u2iUKKx7DJFrG+UfYeBp/UBeDL9e
SIjBySIaYF3IRW1WOWWybUqbEaEnsutZp63OEaL9Voba8IJTTu40gbnTm8x2k8WAzFW15VbsMsYu
g0onS/r45HTZgHB4NuoVMuVuZ4VZfpzyxN3CAs+xLc/IB62QBC7HsKld3Q6/GN6JtW2E9VYS5Hno
zZAXkDXEaunTMqtuIYoo1wrpH2SF6NNdDi2OM4kZoZEuuVF1rIkWkFWNarGKhyTG5QEUxgffMPjo
cm08nZW1a0SpgO8xE3tfRwYoubAMn1IQ7LdysrKtGlbKNY1oqKKIc6afKb8r+IYS01giDeVnVHVy
K3M3WxfKCKBYV/C9xbCXUuHh0hg7AJspBfCQ1At/W2uuw7Jw8B4K8862WjVdUEvmXq9a+4qPR4ou
H3vXUBsWPrws+U52WnojBjs7Az8cOjBSEQu9tPuKXBYakUzIhSZuYAZSvnpDbQZOiDMk1shYmWKQ
CHgJbPzMldGN2IfjkeKEGoNfv/T2WOenZm1EdXtOaPvVK2E4YPG7kJ3N08PuZPdzhB4Wq2fHM5P7
ZeN0jyDsphc36bsgbBSy7o0uV3fSyjCIT9B+d/qUwl8PU/Fu40bwgCuI9EmHirEfJgGrtvTs/Vgv
4TRF13mcYUvYfHB6G2pfmBl79MnZW0MJ+uYkivluj2CTIq+fttJu6kAbY046sYwAjdmhR1hiqJEN
bC7i5Ew65Z1w2/mYj250T07LzGqQOA/xDHY4XK2u1fxyEN17apTGGz4YM8AeBr5VVgMxxBbWXgzF
SrLgk4c98IHosVedyp/dCWxTB+CU1r3unW3HKp9YyfFh8IR+syzYU17F7WtBLDYnWR1mw3IEyt/o
2iWcT0pk1PXEPM4RHQEz2rfRaYpbRA8U293UXGV5Ju4x5ggCobG4VkoND576VJAnBAN88oVWjTdJ
V+QXOGw/W5tX0MzfwS9Qkc29UgaBFqWc9Z03pYhUMlU9Id4XOwVqwV7papLpvKwHMDU0XrzqHTvc
0bGAP1ujbmdwQiFg1sahAtF5LggWOpqpSgMx78Gh4AjAHjUPNAqwTvDKjhvlXQ+lvINTxOFWySH2
piCKzxLwEaxGxQNJoXXyG/JV9sXlHLenY5iN6PQz17eaXBwA/Lwng0cgMuSPnZtG6nOeOhqO3zaq
WK8GCDZNUza9p5BwxBoCtmqGG50UCN7qEChrVDIo18Uk9oB0nRs1nGAGEqYYHklPsIOImLfnrEmg
ew5OuGvzNLskVpfuQ7s3fo4DtjiJ4oPmblukuAiSUr7EXkVeq53V9bmy6ujWLWRx1RvCCegvQ9JU
BifFIMrb9y3OEsy5fTWVh19t1xAExyPsJIcgVNL1gqGCBZc6lriuq0YcrS6WN5NtNgcIGkAQjXnY
h5muH/IFG8bfVYM5kqSFxKV931IKP2B4jVeuEmGA0KSH4KeHeF3W1g3vPu9OjCVHeV0PYUb1OGoD
exzB86ea3W0cpcElJHrLxp5KWx3HgkZYXZU71yLqSF+kDgxCc7Ch2pYaMAqsg3aX5/u5L8Yttuv2
xss5gyfjsm/WBUGhlZoASM89mKhJSg0ZgTGb2hGaPIdJucE/P9KX1/J3erLd0SQU8yGupfWNQGyS
fgdBWnBbxnc0faybDhYFeWjtdFN4sfIms0Gu3Tl2r8AbanIfhhAhJ7WOMcMaHH28NtSWaOHZ2rS/
anq68HQSGj3FEchrflcDtMClO77ktBE2ia0PHHa7b5loMd9ZlVyDjUj2moojdS7gR2cUxFcFvJi1
0kMp74g4OUeEUfmxmPN3AbfiXKfWyKyCD2o/RXmj9KzvEL+aX5AtvuqxdjXgG0vv3GCNp7OvaOrK
7UGI5QXzosKhviLIh8RmWD0vtYCGXUVk40C5S60A/SePnAnfE85/tCOdGB/HEJvgyzzrbDc2/c0W
C58V4+PQY0u9GBNJIHFIn7Jg8eoB2Bw6jaldQmzXiYfASd31dG27Md127ARlYBMIFa4VNhiqB3Po
HtWcDWdFDTTifrVIAgHp0sCj08boHVdcvSkUnZsQnaR60KGitfjgLYAubGQq/8Ju1mDNjUvsdaHb
Zk8IKNyNMet1MDuZepWU5DkFpT42F30u8bmWSmveUFPVfscxY0N6mv4kC2QpvI7jGbl3wxjOH9NR
fcrnJL5CsJSePSIwfqQ4uG+z2Mh+hoaF2p2it34V43+wdyVLbiNJ9lfG5o42ILAf5oKVJLjkKqXy
AkulUth3ILB8/Txk9ZTIEEFMaa7TZdZWJlnBGZuHh/vz9zTFQdUGZSXct7KF3tsao04g6ImgJy7/
Kr4vQtM/wV7FmXweaoig0JkrzSgkq6LMgH040Fe0oBZAvbLnBEvrStFOEwrsix7GyTFXR/2hKNGa
W0PK3QmhDWDXdOL3Jc1OcT4i942mdEQDLcTDezftuchF8wKpzPkiPpEqlyEzzjWPIwdp45DP+u2I
YlaDcIkGP/0mAvmEDw35dgQKDxkmU8t0fa/RYoO654dCIWDC9WMHqitsRwhx5G4L6aZtV/ntCq4E
dXO2ZozyuIgiqoB+AE0GacNlzTgoBURKYRPbVcFhYHLYH2IFXMdq0uOkQWJtfMMjfKabzGtIaHX0
S9xUIZrnuOmdZDr6+KD1gAcpaobSEfREwz1C+cIFj1C68ydu3CVcC1xMKE/4HDDu8helTovvetON
j2AzAFUSSUbOK7QIz1CikNGlMsJLIyGzB5sLsc+6DzCVibQnuljCWvmWJMXkxrGummjujJGalbgn
See044guBHAV8hDkiyuFQiRKzQ8hUqQ2HaBNJZfocW7bkZgZWKjfceT5e7QG1jtJAhOR0fdoAsSb
upfeO2SJ9lw7IpSvlFQwWipOPyYp7cBO0ZS70O/jZ6mVoQsz+iNBCNp3wzNoztVtFuXqU9JLlSuI
g+zQLi1wFw7ABZeDpO5zPUncDjkvB3y4AhrQ+gaNgVMEWbp0pF8VEV1TuEp1cFKl0pEH6K22QJ0I
wRJewA3h1AGFO9an9EPItfKADL2GLkhkQkASjYqBqvX59zGVIIk3hBOEsAmK1cWkyB6iidYAAwdF
0F1Lrij2ohMO6HGFiIwCalb0/ccylLRUHwFrG1NxC7fSHTPoGD8iksXjt8rz+jlHVdEEaL4FehRJ
+Rbbw6uUuXVLLggUbuL+vp4GZPTQy5t/Q8Mj2upzgTrCxNcfKonpS1GVgose1BhlaGjYjBzkpaK2
8Tfo5W3tThzSRzghJOQrIdwraYpysxZvUPodHrKhJnedOPa2rkS+BcTFS4+ULlLnBLJMoDkO9/VU
gWQV/LcuyUr9sW/KbB/nYWT6VII8M0QXjlAuGTY01KZdD4IFcObmkfpRRFX5MII82Wq4gWwjooBh
SwLRyEcm8tlWgpiw2XF1alVJS+8qTkGWK1QHlJ01cSCvPm3pfQ3uDGjklmO54dEU+UPBAxJczXKz
VxofRE71IPW2nPOaJzQChbQ6lBUqUw9GCBVqRIuMse8SWyjy7I1rumgDRaXmC/5TkA/zufRaTtBT
KDIBSuYi0t+nCbUpQC95dIXkswziTK47jpGXlCjAVRDAAb2EVp8IB+4BDVzBUNtokXNI6rB/BT97
3NoinosvIVH9L1BdAbuHVGt3kphL38FL9tPXqR6toESYXhJAN1CcwSkAMgUFeA1cgZfOpkTSSpXy
jthzd4fqIDhB0g8lGwd0ERsdc7IKYpshzReOXsfDV1BB4wMCur/wRBeQLqnOKtqHBFJEhuZKduFK
UD5HIwKxovVGhBmFd8sagw9qg2EqiQJrgHqIj2QHVnpbsyLOGWHvfwHoZrBy83xejI7ByiHbDDWl
NCLIoelgtaedprwBJwKIR4u4vxezHm3ow3eBEv61VafwKzeqer2G2FsbNQP+QRpUjCIeoxYe8Wp0
c8ffNt9ACe6g8dEKV26s39A/85ABwgL6B6wKksrc3LQLIJKaQMlRqooC4kkqIN1cVtT3qBKElsD1
wZ0/gTUwwOtvbfvO0/nb8urom8MrTxEFnpluUeOaWAgx0NbpbLTIYlMBA2FAUs9C65VZnMCc9g9x
0H8t8ZlNZnLB/hXGyIWjBxvFeB46R0gEJRq3aZCUFFARPAPj3f01lvOevWsjFNDrhf4kghZ/hTmg
kdhBpVPC7FZ1vR3Sxonk5PttE9ecgChoCq/BqSExJjArKGQaD2wFbDQ2cs7ouADox3ewim5q58/K
w4q53wMcSAufmWOaHkB3InDqbG5GxgtP0wbsRKa4AzmBhYB3xz3dtnd1BhFTKeBSQo1UYcxVYwfy
RjklqFqXewnptTBov9428RvYDkcAhB9/myCXXtQneVHqEejFJ/oC5w+Kg/FNTIrnWik3ty2xYPLP
3Ud09G6K0CfWfuNfFRoIOYw0h15R33xFXUSweLmSXInwst01qOJEspX5yH1r4UlAp7muQ35N7F2C
In0d/Cgy6RnYH2RceSeSsmfc2GDMewB7PWrdMiiCqnuB952qBe8ReBhHGfnoHAKm1RBBsoCo5u3h
CNduA5EHNYgK0lsB0pKXM4ecIRIvSS3Y6J63QDFjThuyVV0wXjvh4bat+VyyvgKdPiKRdVGemzcZ
U1UPZRHw5dlCpNy1WWEhFgFJ2Pjjtplre+HcDAOGrBNgzUC0jd0NklZOnZ8c/olqvNOA/+q2qVmz
/bchAeYuzWVBXiQ8MyTQUEcaobJgB1AljJus2dS5yJ1ScAC9hGqHNCQ60zZKnkKJCHyZ+xIK2dCp
AK+7NFOSiAREKIoyTId0UpuDMtEgtvii5Teggh8A+gJfNejpBrR7BPXKg+/aqVR4QZOA3kV7qc4s
/NS1EpJrKgA5+L4MoIZyuj05whU3A2zw3NsAfXkRxIeX651zvYiyASfYwmluJcud9NG36Ijuat8o
HOTR+39+EV4YnH/QGVgdEhMTtLFhMAZrQISEoTRCaxsoOqDgLD88QaLTWRnjPAZmT0tkdmsEPJZ4
LzKeu46jFKVDqJfFW2oJVgIYtKubaDx2MqdDKnNl0a7PKVim4XkUIklsTxMYFiOuq6EFBMYGc7Jy
KxnuxWI396+iCA3s3UsrrI3xSkgFGDOA52gRUxBpzAfubFqhPUoaGTo28xi3EFe23sHTti/dNf9w
7Rq8MMRsSQFcicCOzERpOwouLyO0WmMwq61gh3bwuNaAN3/tt6U7GxZzdkutFYHihDW9GhxwWrlN
7yXZPWAXBh2pcXujXPF9F0NjnBJ+F+hRIhirwedfcR/R8AiUzf/NCLsZkQ1WSYUaKbShFKDDMoNH
JSFRV67za1eGTMjsOjQeLQnKPNaz/ZDydAQ7MuVt8dTZwQZPFiThDJCYbFCIDld23xU3dWGM2Xwg
jhSjToQxRJn9vRCg8sVBkuT26syzz2wFHGAeGHUVreE6G0FPKBl2RdlhROFbWUGuL9ccv37iwAI0
AZJmUEhVIX192+jvrRM6Qsozq0xcFIGLocmBaLShdsDtJXewJGhjGHQDpZyfSKmNjuKUrrzVe2O4
u237ynZE1UYnAhrvcCOrjGnwhaNzos55Wx9RP6QplKX1so+sqsmrFZd1dQHPTDG3ANQqprYfCx7w
BM6u5MIWpPrx9miu78gzG4zjFxIobVUkgw19Nz9p5ycmr7rUbp5qd5VE4Mq9JiPaRKyO9g4ZKaDL
/T81LeBDVcrbkpsB9hEYYOuzlB80s0crs1oQh6FjYOVoX5tFpOrwysL7ANwXzJnTRq1Lpy6ETV/g
3FJrQG3VBeUK+8NVK6oggkcd4QwyE5cji5CGA+VLydtpGN8LmQw9i7WEx7Wdh/32twlmqbQIwRk4
6WACinE+2J+gex30K07j2jWJtzCGgA4cTUIHzuVA2l6PWtQRgBRyi9zGs2CjWBHZF9vCgswBb3LW
2gJdNYkXInoe0VY1P64uTRZjpEx6A3DS/KgKPBTI3fhr54DI3CEb5SHzVvb8tV2I+A0EJGjBFVTC
7EIoKKbI/nUI3AVjQuaofwYGxyWdQW28u536eXXfz6vPeknA1sH2gtewqLJttHGndDzVYJHbSLtq
B5Xf/cwMIpsxkhprlBnzdDHGFPQeI7bCoxsqHMyGF+MUklJROtgxFYx6lMxGCoDcfUTIDbTcz7ql
7u0JvRIOYEhIjM5pMSQ0mPXzUyEbweE02H3cArqIcgW4RQ0q8ncgh3oCFuvrP7cHqPlMOoBVRAR+
uV98bKNKDKPRDqqwedBDMbczvYdOI0j17GJSx1loKVlxxtdCLLQF8pogiMg6gnvl0moILQiFI7Aa
buutDLqjzJyvbvBIulBiN//xEC+MMVMqoL3I14HSx6tWek+lFJdMKoC6jvoPCJbuw87/cdvgFecy
9wPjf4RXf6c7UqYqLRvwSaKfrzo1kuKO8rSp5HjFTV7ZKjhzOApIo6KbnGWRAdOcEutyPthErVwR
SFVjFNqZV99TWvlbCDTgivcXrjhmnZckzAraLNFazdzXvBzURd5DEgR0aTZKsw7PbSY8IrF0c9jf
fAe/bL4Wn1zxMBdGmdsgC1EnLgcYRd4UWanGBOLQTMza5h00RznKyqxeWbwLc8zNQJMOzHclzNEE
7IJoj4pBl2XwLWpet3fJlWjvwtA82WfxawyOtkGfxyWCzU74StH8z/VHUg1Wlz5l5ClPAuu2xWvH
7sIk481G1H5GBSATG/yYtmBFNpiIW6OzJKd2ddmUV+ytTSXjWyYAHwpehTkIwQhKalIUEjth7QH1
SU7A+OiLUTHOxA96Ak5MmGktINewPQozgP7EDukN2QYJxreZziQxoSWMkh2SSng0gkYBis8/E95A
85Az0O2az1kbOuNzRvD4RioEMVG8jjdSA5eTtMZI18Z+fUVlAY3U4BgRCZs3G0u/bPsGtOB/HQ6U
wZ5rr7Gqbeb40Jdf8aRXR3VmjR1VV9KcA9TIrhW7R+WRduiD07SVEz9vi9/W88zKfHDODgaoVnkV
KpO9XaTKXkNs1m2nfgvHvZYZmn/ub4Zmqj8BndHgn2E8S602KLvOhpTDaAabHMRG9WaInDlzAmjl
Djj8Te+hNwQ9rfbto0iuZDPQGv/LNuNmIBkkkWS2PTiCA9YIi9iZHd41BgCxDn+nbVUzfOv23SME
EyGGukbmcNWTn5lnnA/wyymvzp7Aj5udXx8EldvcHuG1d+XFCOfNdLaMM3+2ItQYIXXCO+VLc0DD
MVBnWyhXPKj2ZHJuuKH3Zbjp1izP63ZrXRm/I8IymCExuN6cH7NoW22NyKWwmDkQZdVWTsX1Q3g2
mYwD0mgZIREBe3PxNDSFTS5tQaJkYXzPMt380Sk8M8ecQh0qyagpY2LrTnqC9KOXR4/Qj1nLFV17
SlwsIHMOm9avQHA8b9F33hQsCeCfD8VCa7aTAnxPjf8FCde1oz/XoEEygQjqt2wwZMw0mQOIY85F
QGnMRDosk8GFqZqTCZlF0X7MX/Pejp/X3k3XzsO5YWZO0VdSVEILw5yOdl/qm1BKWHFrn28Fdlue
22DmM06gZqIPmE882I8gCzDFTXAP0ZJ3cCmZmZVC02j1/cLo9H0W9vVfRlWeyQwrWQlmWhVGW0tw
tC+CAeoU4MarxEKCuvZwMGyucjULhMpWgQ5VyDoZ5FgCPmNN4YcyBwbb6Ku6Mhe311ll+c5IVAAs
J85bGAqwnRxu5OGgFZxFCv/+thuaF2550lWWnkdIgj5CEA18Rx9Nu7RAI4MUoQ1O0b6nU2yN3WSO
Avd22+iVyFzH0wYUGSgvAe3BxskC5wNyjd3UQWUo9njdVmplkzX3bbz6HL46wDNbzCWGJppOBBr/
0/m88HZuNQOwL1ZlFU/ZFizHZp64EGXJ7yMr/vgTV0RQ7AdRLphckLa89PFzt2+Ievdgl+hN00kE
BrnIrYdgxcNeO53nZpjLEsWUICMazPg9ulxAzw6maPQ6+6Vxe92u2lE1HvktnsjIK18OR03HBBoK
5WDrwkeUTCibrTwurl6K5MwCszOClssAg4UF7Xk0ld3MguX3u/KrcITuIkptdgtuwxAPKhA5dCuH
7vfoDakmXsGTG9TGSNcwd744F1lDUMkjh+0S0NmnaGLqg2+3p/BKYHNphbn2SyifJehenVA9EZ3G
BJ2OW4EWl7P57bADEtgmeCmiJHUUt+F2za9cHaKEDDoqfTMVDXPzQ7AQ2F1JmuwO2Wqu3XboVtLp
/vYQr1yMyOdBgVUCayzAGCzZ0ETishv9ZrKDN3TEgXkXFAYot6GFy4Q0xWEtVvvM+Vz6sEt7zMJV
eo/yw2wPLPbb1AH7TL3t3AKPYOheYdfMEBfpawdEs7nqXuZL6ZZtZjkxD60EAA/oy23uhCZtO3uj
28n7RNakxlcdDBUG6vRIvo0QYrBWZvr3SA7vALDlychyKOA0ZA4+wHxCxDfI2osnwdEdMB2YlTUX
bgMzseSVasSV9IYMDjeUQj7fAyhuXh5/6DtCFCBL5ox6ADblF9JvQgs9KXgfC4gMlMfS7b7+Gwj3
/3Rj/4na3NlyW2/t2398fGomH9+yj//6z7swSqOyjPKPBiRjn3+x/fFff/1XH5+cYwJR/jWjdQQU
+XhFAWP5/3COAWX2rxkeDZzSHCiq88b4N+cY4f+li4o0J8BB+aeqKv7q35xj0r+ATYNuMaDl2pzV
1fR/wjl2GcMAlS/h3pNRC7ncJT4Z0QaI1gcIHwHRKsRmGp3S8hh1iXs2HXd/HbJlyNcvA8w29JMm
4YOkovsiewzTl0BeiU6WfjjzTEHkGUD8LdQ8jgMh+RS2Tp4mwJJp6OOH1s3tH3/piX/9eMYDZzqh
UB1Uor0KvXOr0il6uTM000rtuHJcl4bBeCQ5jRqI/ZSqJyrjXUrJox+pJYJI6ZnTAFS9PYzLSO7X
MBiXS0W0n0F4HXMFBR6ZvnRgVgZ+0xbqDxksCreNXIZwv4xgp56/kOHcNE5NiYb2Is0BE4sZQHkt
7t4kv3M5kIO04uNtQ/Ov/uXMfxma3ezZU1wRpw4V7Fbz1BJtSlNSQfym7OqVuVr6OhPTtDqAdUqJ
r/eqH7pRCP3tVGveb//0pf3EhGSQTSbTVKsz/8zMBVdBubSypSRfudMXPi8zh5n2KXrdIl/1UAY5
pQDlD5J+z5XFSpls6fPMUQbhkC+BDk7xpKI/Ng3nUm5AY5BeOrdnhyk9/72ybJMIhwySpkM61eOB
tu8EI8OxoGj5eMmqJ7DU0C/9NlpJmy3sVhYiHvMV6XO0GHnolBMsomYvGtplQt9/aELyODYioINa
/WeHnC004/3U5mBHlD3ZB5FAUHfvKi0fQCA7mi0Iq27P3sIhl5lD3kxUr8QERooi83IuG8yiF/ZC
Dzkf8JxaQhmtQWMWfJbMnPQG9AIQkZmHI0I4Pi2gMutr0gRltRwycfzP2+NZOIgs0k2IcvDQFbDS
AuxvjOhRAdtUYv3Zx5lTjku1DesKO02B990NMYFmLTqnV76+dFCYY95KqRaFMX56SpG6B+efCOK+
Ek1mt3/8wvxLzDHXU7+G0lykekH7niuq0YIRbApfGnWt5L/w+yXmoOM90pMcsg5eDg37DaHgGpaG
HmkUPlgrUC2Ngbm+QdsY9GA/xG4lY+5yKAUbkQzJcshLxW6trWU1FzaRNJs/uyt4vRcpfrrq6T50
pLXgIUVL6MoyLM3S/Odn347rpNCDqFI96EJbRZ4Xm6AADldUdff2Oi8ZmAd1ZoBkU1ijVV/1Ih88
pyDaqaDIZqRNtuIxFnygxJxjkDtBcWniFA/y1gZa7qDkXrsDcmVUpsdypusbP26PZGkZmCtbJUI8
IhumeAKoHyCsCUJ3sMiuQKGXthJzlsHcUQpKryseWnWNrCy/TEObgn9OAG0BGstvj2BpLZgjjd73
ceJyVfEmXv7i19XL0MlvU4OT8UffF5kzPRZxH3R4BnhRu5/kud22sSQ6bW5/fWGKPrluz3ZS2KB/
e47+vVT9gVreqQcsLxsCQ/Ur87aFhfn57IQ9s5AkWoFuYfx+Vajf0FAufhOKKnpS+K78QwvMUZ66
HqgAMKp6ReijHiHmvlWg39IafCgF3x7EwhXK0gsjQdKAVwqDSOOHURPAOAc6KpR50axmkbj4s9tB
ZI51PZTBKClluY+4Ec2CCuhbRJR8XV1Jmu3tgTDFnL8jKRZNEYgtervRH7L3QzT/qUNfOFNeZaXd
ZHn4rZj8/tvIN9Uh9TNa2boegwRLBwN6CRG6SDvp+iCu/BQyn/Er4Tpbl2x8AGd8MDPtgeKf7AkC
5gkYVZoEdIElQQeurJezpq8KQkKjn2pSuH0OAs+qlPTDAEnUu8oHcYGvapUDdoTQQH+ZHlic2lV3
vNhnXgFsncErPggcKxW1aSFQOXRQV6AYvj2ZC26SzX/nEBkCD4tW71vgiQIk28NKNLS6416ARFUT
Y8hzHX/Qt1CtRB8g5MJv22WSkL8WkfE5CU6oXkHodV/XlRPL4kkcKkOsyGYSe/CcgVtT0w8Uk5GE
8Q6y9e2suEbILLTq1v07GGbdBK4kUriHIe8g8SiD2uL2b1s47qzEQhTrkUbbKN0HVKC7Vqrk7SBK
0h6E+WvNQUyC8u/hfxaDzlwKHsQJn3BluufRmd8eez8G0WyUqhAcyeUktnJdTgDX6cX2yMVht+mn
oAPuFhP0JaHBdEAbEdn1HO1+/tmYmZAl9JHFaIsy2ct5h4a8sG3cySep3RUdtW+bIAsXJZvyzdqS
o6Ko5/sQbb6vedCVKmiIu+IDqKj0FX/VGdkMOgmLiDrUr/m5Szt3VakWv/hyNewkcWo+QNIh5AYU
FEPUh9IO7LtBJ8pf266MUyMsE9kLdE28h+6v/5IrtbRDqllAqV5vx5USwcKFw6q5BbJWQzoac5XW
J7HNLI7+DIs7vV8LH5fmifGhncaDW1zKkr1WFxD5SYlyqEHAt/I4XPq6eBl4BdD9m7oYtJEg+ZGg
DgzyOBFNRbfXeL7Rr/jDTz95tq3lBPKmrZAXe9z2jghJFNA02Y1ao4vhJGsvPvSPdf0Pw5bPXqsz
Y1IwIBzVoOweKBDuAiFXzmkoBJGVsSxcmJ+e6+zzeK+rI6eU8O31JuRBRbYfIGhKM6OaftyerSUv
8CnKdmYi76OhbTFf+0ya5Ld+klF/UUpQIIL1YSNDSfQlVXV/L6DuafaalOLtroleK4AmidZ+4eZV
nb3e/i0Lm5pFs+bjECqVLOV7vq02nZTeZUX8JoO/RevlNcfKdMH97fVYDJRWVpUcdnWxn+EeqVO5
cHSOZKOL3SpMzQKrs9FvqQtM6wHvJiuwbo+NacX8ZZcJr3yh9iUy4Jqe5Xxk5zsIatwKULPC/KDG
1/3+KJpvz489cBLgdzGI8fjjR7dywS5cJiwsua6KVtShIL4nvbiPwKyFPpvkXiBrjWULx/mzUnK2
hcCG5ovQrIr3oPcq3wiYUJy26KQVZ7G0KxhnoYDJkmDLJ/tSefbJrm7Bh4P2uE5ZkzVamp45sDr7
+Ske+0LQwUDH9bkJXSfVCHIBLyhSrPmkpTEwT6hwqtRCrGGil0eLRoEpDpnd1nd992cZMLYZm4Ij
Wmm0NNk3waGrwbUBYhufCCYaplc28MIQWFESnueSoiUYgszHjgBCGwHXHsHDFoLgK95uYR+x3Qi1
rPANqof5XtOK+0mF6mOarfz6BUfKQsj7UKdFSJBa5dCkaqV9HbtBHO/6zi5Dze44n1u5mBc201yE
Ot9MDUI1sHuBdZkPy48J/HNg8t314jSszNHS9+c/P9usQRYOIdif4z0ikv0QkQ+ZNkcO/MAr3/9s
xbhyfbLkCCq0yoNAz0YI/CHjaKdOBKgh3TZHekqtafOegnRDQMfQG7yI2X6gM8XoAML37dT8wwPJ
1nFbv6N5MuajJ+cjqGtAhZa1G7A3r8T9DMTqb1fMonwyNaYF4ebvG7KDjBKgzQ93mqEZzRZ6kUbq
rgFfmFrxL0vMuR+7xE+TCJay1NBf0m/JDhxw2p1qN+/iT2imQKJNiK3g++07hoEA/DLHPGiEOq7C
AiIGnnZQT8FxsMDBSokZGNR4j48gSnACvFVN0Q43w8qdff3MQqnucj+C5I1TlaIYkYotH+WAPg1j
87wynOt7HV1Kl98WoiIZCBKlXmUnD4qJKM4cDPQZAgAnmmi4tSC0YN+2dd0/APFyaSoH368m99j1
IN07tqV6B1prx2/bFwWsU32rNCvHa2lIjHsADd0IPsxk9MQqOIFM85nS+hH9OsXK9697aUAhLsdR
8sU0tao2eJnyUhavVduhfVHcRfFaJ/7SAOZ9cOZ/kpBvVIr0hVePHuixjFJ7GYK1wsfndfW78wHl
wuXXwWHFNekQjV5HuxbKAUpZG1UkqQcRIcARx3ZwgAZNtrXfhG4VJqpVoS10xXUvbWVyaXwcE7GJ
0WThVWpXPDYVbba1Oq7VLJa+zriCRMvQjQ+EkZdo4Iwi30XQbNzeu0tfZk496E5VFepYg9dqKEVF
r5n0dvvDC2sNAMTFWkuimqP7WBi8oPoAuhcC9yDSf7z97YUDx6Jnak1MObTF6V4J8rJRLA3R98ak
MWnWImu6kpZdMsKcak1u6iEGcTZanER7FCD7Qo+ynjnjrLOVrKWWl6wwZ7qYWhGPZZxpDekAXX/P
tNLsMgi9gxqF9MVK7XnJCnOyacPLYzxh/wglaEMnGRTjZQM5n/JHPtYgj+vXXNSCC9GYE06bJgex
HR3AD5qh8F/u+qZwJB+E+2vB6sKG1ZhT3lVJPMiNPED4B2SUYWb59cquWnjNgm/tcsvSkOZlUEJX
TXL9nzpoAA/FobGorf9snjSveFwr1TOa5f9z1YKH8tJQAj4nrWxgKAQRp9Hb014FAj0HucVgCK56
8E/yLvuhOZWTu6tttPMorrhHFnGKQ96RLsIeKGXFrgKQ7XHTxh+zbRl3Vpa6gdI4hAy7MZO3ch4/
iv6X26d1aV5VxhWkoZLxXIDhAgwyOaIVO8qW30ISa18buPvRH3Xb0ILLmSUgz68XgfRdnIzYGnqA
DjPqVJFvctKKg1/I/qEL+fLrdCxEbWj6wetm+mijnqmJ/IZG+1SMffDqygoopQYp+gpdm8GhtFO3
Q9B0Dg+lQHQ0VL0TVT49iJEEbbnCT/BvqTxnx3o34/18T0IRsJwsKy19JCkOkJhZpKYcdJUho7GW
c/pM8l3ZBirjcMDtF+TThEmSjXyr3Q8v/n12VEAiUBghILQA7Icn9Ug/+yyTb21jKA63a57glVai
DGne5dd+AeOMJrDEtUid4zKD7Dm1QpMzXtJtZhTG6cl+2EbGd8itnAbD3X97G0Gqhl3CG293c/Q2
J1hAughQL2dp9lqkveBS2DbvRC0AyWmaweP9fU3fSbl2uS7ki6DicLlnsqTjtEbBUMHVZg8WZ8gb
dAwanPmBiwq+pbU1ZGsSC4VjnAJ+ZasuzjDjyKCIMgJ4hwPXmxNY6hKQbcjzycM/ow1BR3PEP/G2
taC5Z0DxypbBDiBiARpDQH/Y3NZYbtpd966/xkfl3dcNGeq/gIuvUTMuVE/Qf345MaEU1AMp8Atr
7ABhH3i5AwIxdNr2mJNoH7ilrSCTNUPUAwtUrrcdxMLtxLKeVKUaaxzfYaGT3cB5UQM96NTrIYd9
+/sLG4nFa7acAnkGHssd199A00v6lQTNZ4XhypFRGM8W+x1g7pBz8+h78AVFB2PeS6LVHaON775W
RmQENjUo8MPDT3E3L9au30Nz7dCsBENMk8/fV5bCeD+tVvPEh7wd3MYAfkdiJ5sQj6rAbjf+3t+r
AEvXtn7gnXiT2zM9gm9rtrgFSaKZfV07qJ9VvWvzwDgvaLnmKg0Qrfb3o9275cnfUUhSC3AiKTYQ
QNu2/EC2ZFtucuNt7r0Nd+2hOJW75kQ2uSnfrTUek/kIX/spjBerKjrEDYcJgQzlAP8VPKi42uak
bLspNwlO1iv36ndGeARBsKFbjcc9VZs1858F2mvmmUCrhqQCBCLmHYG2w5fOAP2X5ZuaG/6I74KN
TI3xKHqDFz37jnZq9vQN/FwWGOK9EKsDKj+bGOsUFgupCllh/NwQTzOoag5oIoM7tU9lbkxflTv1
OUAUtW9OAGZ/F1YOw1I4oTDeDW1zOu5dGJtO6iNUm75nB9Us7dGRd2SPVV5BrixFaSyLI6FSnyrC
vNl25T6/q469W7jqAyb0UXUnpEHmHozYTkFYNLp/5kCY1xg0zBoBwge4GqPKbKClNRTDSnC04PtY
+OlYCVGJPhMskUiMQYGq68uAB3IejivObymyYCloeBX0SkqNa7SGWpoBKWZyL2+rTXDMNqJXPVcW
eU9lRzo1jm6Du/8gGTkuc5Bzf4jfbk/fApwBvCaX1wrY8pHRnC8+6kCCeVtuNbRXdG5qQcQP9DQJ
OmV7a8D+77Ya/BSEZ1bQt0sngIWs8tDZhDIlQYybGtxLedcfkmeyHU/JVt0l39Jd9Ej7lYleOgAs
YrXzqQ8dLxEvUzfa0Cf+ED8qCKe1F21TnJBQX6PbXbjOWNAqGNHA5e9jTH6cWDTM7T5Y8+SfpC9X
/BcLU+3HmBu1EN8O94OjuPJLskGP6k7bR1veqbbdVjaTk27d3hcLDwMWrSp3eVgGISYsiA6c8Faj
1zT8cfvTiwNhIplBa7QyHCbEFPfZwwQn/DP9Jj2Tb1UBpiAJgmgBdIQMrTWgr7S9bXNpXRgv0YQg
1oCo9+DlIhjUhxO84YqTWPjyb+BVEepvREbOY4Ck9iDdy+n3P/rJLGi1F8HHD9Uk/GSZ2lz4PcrS
P8JJyhJz5Kuh74O5OOoF9RE0B4ZfHYuMggDkbYBojlavHfD5sXplw7Jg1bEZwzIk/BxTSztipyj8
xhb3UHq1XeyzbbyJnPigbiuEPWvUG0urwYQYIkWDYV7Dm2Xq1woZzX4t/J7n5tpYZoNneViIczQc
mEohIA9xHhHswU2jG3FyF9eaMUz8mp+ao9NrZpiogFcCrlVm/1Fb00v0FhzJLtrkjuBBcMvmDsU2
uAsf6mO+81cePktXNkvnBkRpr6k1Drr/WkcGuOuFJ/lrdl88+9+CzsL70a6cUXF9j+yD926zCqNb
uFw/H2JnE6pKGaVKgJEmBpp3/NPgzAQx9Va05hA5MXunt8Jj+TPZIt3ypu/yB4L6wxw7/KGvlhif
kEH5OlfQcg64cPeSZcFx1ju+fXY/sY9X1pGFv4phAP2XEqOr7AqsySCTMxq3PzR4MNbW61OIyDt1
5O+Fmxw0KwcnDCS0DEiJfqR27OU2/t/W79LDn1X4ZBYvi1hTySBjiEseTt0As0NikKoxe19ZicIW
rgsWLhtwoMBMWvjXanzrhx2vvYfxihtZejaIzAsmBZNWrsbYoZ05t7kKluyVzrDVnfg0gLIPutIH
YTdic+SHcZOdIMsBp3J7HZeGxbiTaCyhXThgGXto93D8c8a9FeNKgnnp24xHEacW6kT9HF0KohXM
ZO4lNTOASW//9KXwioXMRuBdiosJvx0wrJf6SfrCH9LH2vOd9kv0Q/0CGUNhJYZc8I0sIhZCaCl6
gWGp9iMrCkoTAjJ2E7yqnAjBU33l1vo8l9fOFBM2qBnE1dCEPHgvxHwVjNh6ej0kBt72h+/Rzvle
GE5kPIQW8kQpGIF1V0EymDd+QrUCMfNP78t9an65PbcLtwzLoRuJA1Q6OlxsUQHVVlmpQCO+xlKx
lAD7DYrKyVB+GvHxwi5+iineM0YUGONz+ag+6K/5sdkCPItirHw/7KiNdKi31la+sCNZgOrIayFk
QrGOconMZlsbg3g/EmklUFq6aVgySogfg7Nugr/1wa7A290h2sUnf+vvublNHjEOuL8IqDflbQrM
1sPtpVoaE+M85HEEI3eB8CwjLgmeIt83qLDimRaADSD2vAwKyoijXDpiwqjDnehe9qL77FnbD7vq
Dmu0i06ol65kkxa23GeK/ey6HIIShCjyPHl6afbQTkqTH7dnaCFK+3S7Z1+GjFs3JOk8iOghL94k
7i4i8X9zdmVLcuJK9IuIkBCbXqGWrqJ3291tvyi8sgoECLF8/T01T22uKSL6aWI8HlFaMpXKPHnO
Tg/uvoCYdV/99rZycisoflA2/71eZa4g1u3jU+MDe5jO6gSVWxiriaARvxc/r89nraj9n2G9mxAf
MgjXTthyBcFqo0Ha54YZhf4SYyc6o2yUpTd5JW845KGuf3LtkC0iCRftu7wu8MUuvVPsu0vv5uHz
9aFXekih9v73ms3BIM1MLy8X2GWpws57m8RPZeuwEE7U2D9AFBIJ/rObNyxmbf2WsFA2oPRpxDjG
tsbbrLLAxYn+lLyNXAo5agvErgWF4Nt37W9RWK6s3xIjasnULmsJl0cdaJezV2k91OzL9QVcMZz/
HqHvTkMVWODn87E3WQ3VKqfQnzqrfPzY2Av7n9hUqrHW/okrAD8gLdbdu5TJjdHXkhb/3ezvfnox
o5tltqR/SmtqSrSZBd5Ou2Z8INDxOnlDa8cKImmRyCYUoMw4VGHXDBUg9V0gXrJ2dpzQBEGxEbCs
XPP//cx3P2dUnW2NjYPZojdW5mUk+68enuu5+3mGZOz1JV07CgsX4RWiSoyETHBrBgQuXtk+sl5B
QDuv+YYrXZvHIo7weFAg9KIckqfaPzRe2t2QBtRPY1D3ERNsPKSyHTcC45Vnzn9G9m7RqAdZdAUW
h1NSshH5ARd0Au2TgcjjoNKNyOi/evQ/IqMlVlQEgCcYavsnzSx6O1lOH/k0t6LZq6cwbYL0d29N
5AAR8uCi10teJbptDn2prAdrpMnnpMoh1+1jc0922iV7KB50D7MFXV9tOSn+lRYgkzXskEyQFZZ+
wZ47aMu/ATsqnrWgftxUo3Vy0lTdg7gb5K+8o7vSS9pT0BGys6oEIJBukFGWV9ke3BPFq9YBORdg
nr8BGS95TNC9/HksTL+HXIp/YxjP5nCeob5Xk+TcjYqcuyzwIBRYkFdXNTPCun5ovrm5hPi0YxL+
XHZsuvegaHs0hfTvprnJH/2W2J8t0Cqh1xcvvLyQ0OOkaeCFELtynMjpcmvXVoO1G+amucH6oQIi
TGsOWauAeJayzx4nKBWjUSkANsnoptUgnoUYnEaiD29X6TiHeoSKJSjwyvl28mv9hF6i8X5oTQGt
QNK+fcgylmhdV+V1zbUQJ/RldaFL81inPvq0HH8DWrhiekvMbkrqqpmZi4TMNAExjfoEINkG1dba
+6B1L9G6vk78bC4T68RkHo0kD/M6Cwvuh9eXaCV7Qhb+uArQ0Fa5dXCy/e4JlKw0soR3Uzf6dW7m
uwmc1lATnDf2Y+ViWQJ3Pcdrfavk/MTq6lEm7tEW7VaovLYVizSQsdzKoaXDT+oi0lwEFcp1Q8kA
CVPcfRB1T4+F7+8C1oUZH5FbaNzmBgLvGjSaIBcr0IPTQq6PSTreVfPobXjOFWe2BPJCixXKwQCg
nihCD2iZhxxanASCccr62MtqST3Y6TrvORpgTpOBTI4eTwXLN67TtTVdBGkGWodZR8fgJFxPHRFQ
X2o6HjsaEmwhRf69PuA5+ztWs6FwTBK/hI5ffZEbryu0lojkDT0/N00htxqH/33wwKX091c4b2Si
YTQnNMW+ZUbvtJy2wGj/XiRnicsteZlXUH7HdUW8U9miR8eMdw3bkgv6t4E6/LJw727DcvaSpikC
jmthaHhY5ZZzS/OhDiUkxncOAEICDaGFOddDlZ6uO4W1TVk4BV0nAHdYtTj1Fc+eoBVav5S9h/46
W5Fnfyb+h86XsyTwK33owWde4J/QoLZvqQjtsb+hoHv82DQWLkF3zDLSl2gkHnsdCdW4z6Ctoecq
afo3v5ubjYBl7QQsArBSVnqeAbY65YP1RFLzrWzdJ53YX69PY234ZfDF3CSokGk4ydyGevtvLxFR
PW11U6yNvrBxn6cSpBgwQAWx5KgaRxIVkN8KrT7Z8PorX1hidH1HpFDxSKH9PgGR50GfJDHstwrc
jy3/EqcrzNggL44rTIwyTGcRqtIO52GrwHDxRP8fKULK+28DzOrB8bIKiNZAQnzO9n84Mm12A5Fz
6FZ6h76ci6DzCECdKra84tqSLYw+bQcPIgEjRbzSh2C5DC/dhYpt0ZCuDX/583c+BdJ3HQiXWx0X
xNtJV7uhrdMH1lU/rp/YFXe7xOeSZITIcd/o2CksaA7YKolI0D9fH3ztxy+s2kxpqwLbbuLEf+sq
GRoVT8PL9bFXSvvOEpybeXzQSVPRGCqUYJttJzNGUyEg9+X61d4VTnfwAmv608nJus9nkO1W6Mwv
Qzro9JF5xnmcbCAfoyJP1RlyORBRdSwbJ1Kah9rjUx8l/BLEaWegPGq7AJEAXgj2ljWvHdaFr7Bo
zvUcKHQnBKUH0gpzmOl0EFV1A/EZBT4r8ksk4utk/I34ZiXZ8n8Us8TiVYllwYrVvQ8uAFF9lixV
PAwm0jxDGNMFELBHU/sOzftWCIAZnqaCQ00crHr+hgv4D3z7DyNdgn912SYQLKrmWPjDNIZJl/ke
8PNdNu1El7hOmNvtH8irFT+8hHUAMvlUHSreilt3mMyNPUMR0h6I2Y+l358DNf4OeOvfDX47gmfE
csLaS50ok1TfDaOXfR9bq/jep+j4sHx3/JZ4lRNms19NYen2CuRlOR+ipqOQKqeXzjqCTT97QjQA
5dJ+XxHh4V7V8gX0AfK2sTkBO5cuXh0iC0iGdyQs+mbYQXQ+25vcAgg446U8SipftV2BMmns0oOt
lH1EN4h7bnvIZtkEwsxSDfw4YOKHLrNFNM15u6s6DdCw3UEGTbty50CS/hnPlpyFtiyB2AKlyl3V
c34YLGKf3ELLY1tAK7z26yHO665+QusALuh6HiCBBEFvGarULadIKVmpU9NMFrJ3XfaEdpesgq4q
pI7CajTtz+tWuWLxS8S1Vtxq+tHo2HeNvfNqBbpU5UKCgpKPYTadJeza0QU4SFrTxi2ZvumgOeOV
XUHrcvqT8y0S2JWoaomJ5sYOVDL2bdzQr+0AOl88FumfBCfn+jKtRIr+wqsDFd7NyvOauCoDa2fg
e7xR+xHJ/HNV3Ogq+Dw39ev1b614+CWYGakHkWd2FZxcVZ4rOb5ZLP9+fejLvfovU174d6TvuC76
GncfLqXIySDyPZmjTNujrHtkv71845ZaO1b237cgR3dCMwZIrbdV+8Urihs8Og7QU95dn8fa8AtX
jNTikCOpMcZwO/nOl/l8mkjtHPpGbdHSrO3CInbTNckq9NtotAwH/q+8rtLnsmy2kpcroy9xxkpa
Hhoq9CUNHHwdW29HRb6RfltZmyXSmBs6EKTgaOwm+SMl/nPHAa8EpfyHln4JI9ZUzJNv2jam2XcQ
GkXU3II4asPMVsx4KVwelGk721XLYtU8peaTKpFW83/2YEC8/uNXzv9SBhQvlrmrIIYIN9FA5N4B
uh4oi7Ae7BuV0Uer3XpXrO3v5c/fRYG245uqJT2NW8Z2npedvT7YgMiszWFhw8wr0hpJFB1Lk7Dd
wGz041s8i9SYqn2T5t+CspoO19drxe0tgboXnTBTQ4E7zsfmaUw0D2uKHAuUnyNleXIH+cefLacb
EeLazBZW3dq0oE7h0JjUGXnifcLBDZt+c/hAb4BKBXi37cju+szWNmhp3iozNji8aRwQ+06QEtXY
7vX60CsGuMTp1qwJrNaHAeasr2+GNJhPvtVYdxxEW9H1T6ys1BKoW7eFSOg80XgcxjvRTVlo0/JU
eCOIqdJnTsBaef1DK8u0hOMiEsJRk5zEop3IfSF8eeI12dKyXTH3JeR2TIV2Sw4r4ZX6ZFSHp4yX
PRGZfuLux7gRQcL9tyVy9E2aPq96uBRPnDun6PYZwyv/Y+uzsHNtMSTtxr6P65mfkprfctfaXx96
bY8Xdp4zXZW0bdq4LxM8LopjWae7pnOPHLVwb/5x/SsrFr4E1uYaxS3Tlm3MJudPrad679PxER3e
J10DQNqNSItktbVxnNZMY2HhfZGJCm0oNK6V942m6KArFHB1tpNt7Mfaoi3MmvgqQ1EioPEApoVa
P5TA0BGECHimRJwUH3PBS5DtXIwBFo4ROI8HX7S7lALAlt7P7teOqw00x8rGLPG2qSASg7kk7gsA
kN3canaZBidwQ7+zHFmLJrXQ41U6T9fPwYqhL0G4ubYgoDbwNq5pflv3wU3abkmKrA19sf53d2HS
VapPy4HGRT3vhxTIB2CIrv/qFQfiLIwbXENNPjO42qq+s5xsB0HUkMjf08c46SBm+fdPr4JhZFnl
0tghU5wE/Scp7V88nT4Wqi0ZYs00yT5Fi33saDuyp+aTLtJjnyUb1ElrC2///evrlOWIinsdQ5zr
K3RWnsumnTcMbe14LiyZVQosrTxo4hac99YMiY3gTTpDWHVyL9iftvtQFdBZomJR1krl0CBiQ50H
KpceDUU+viZBsJWCXFmkJTTWdTrSF003xVkvHxiXR6W2NBTWhr6s3buDb8DENI9JS2PR2V9Gkd/y
3t3wDiuOdAlwJfnErNZFAJA3SGc4oGMaflQojn7IrJYQVwjjCOV3k44zZGhpaGQO+kfpmbiUNblJ
/UxuFENWTtGSERYtBXnnFxOJs8K5ab06mkcwV2VVZsI8x6xAuQjYX7aFKFzbkMufv9uQzvJJSgbR
oMmt2kmwfU7zVqVqbSaL21pNbQVTRnKzttQZSCWITFj6JRgBc2AedI1qi6C+oDasYgWL839qlJ2V
B12HTth49PBuz+3eqUNqbO87tBX6PcgVQGEnAHUoUTz/VWYQYU+00HsiTX6AFrC77zw+b4Tta6u6
cAVG02BSDjLewyTuna777KNd/vpBXBt6cZ0bpkgf4F0AwDOUCkQwTo+j3W92WWPb/5ENWUJby8SR
rTFKx6Z5cM0LEtIb9rNinUvkquYs60mDgQnJYs+Qg1LDfdNusRWtnLUlctX3k4nMM6Nxl58mtHbP
nULZG+gOOe4oB0NSuRHnrFyvS7rU1lDHeO1IYukmT2Syacj8MQlLGvwMwC1/fY/XPrK4w2lh8zJl
UgPm6wWRLzugV7M22bnlgM7jrk0++J2F8bNhypx2ROFkGK1vc/J1yoMws5tTYP/42EQWLgCtK7hn
e1y3nXBI5KQOf+vHvojTTpV72n301bSErdZeCR4u4H5ikjU9yL2IZyJwdvs7qxjFWXubTesrwfQS
ueqWPp79SJ3HSadDGbgnxV+bdA5z7yeu+cP1VVsx8SXHaWE85lg1LnhT2RM4huhXlDHkxwxxiVZN
nRLV6bFjce+TN6ba78U4vUlSf7r+21fsfAlNNQRAQ6y8HSPb+YfaBdixp/4B1HIf7JpwllBUWbrj
OHclix27lLdWk7F9m/TQayQVeo9sM960OUW7epKOp7ojw2PKpb9rMyW/ub3VvAUtnc4QuWIf260l
fLXsarx7rInFgZ981hVKMJ67BY1dcQT/x1M6J62bD4bF05j/7kS3Bx/5W2OGn752NgLutU8sfAA3
ntFFNrAY9Ft/aJ5EPd6inUO+Qk5kd/1MrBjNEpbaZ9Y8UqLcOC2/1dKPepMc0+on5WiyYhueZu3c
2X/HMbygXTNLY8d+9WB7LLI66Fxu0eSsTWBxneeQVktST9txScSTceansrJ+VNw7TY2KugEarNcX
asXwl1BUqwbisnYFixMP8NPZKP8srN58zDSXGFRdg0Uy7z0HKlYmStJsN13+mTUbu7yyA0v0I/Qy
094R1AFREepBbSH5bV+KZO9a2fix+2qJf/QL2+VECieuwItW+/e+giI9v0k/xij2n17e+2CYA3Aa
lJmU8Rxk1iFJlNk7pEjv/EHrG4bc3KH2A/1BT7zEQradaQQSM04MBG/YJ7+T8lsybxEHrhylJfYR
BWaNZGjaoYhZVBEo23ksXPuDiK0lH2kQjHYSzPDyzQCGtypNfus8fVOd+4uY+YObvbBoUM3TgTM8
FXWZoqGhfqIACEZezyIlrHrDea94v/9DM4KxfkLpHcyNrvfMEwCDRffszdm575sPgfKdpYK0rSHG
ZXsSuR71SCDyWeRHysHBbn5/jM2aLUGNgeP1XQ797Zi6Ojv1PVoWUbfk9lvH+vzLddf0b+tmS0hj
5vceJYw0YCec6nCERO9xyNDBLctu4yJa+8LF+b57ieJIWTWEpmmM6sAuHf2T8cShoVvIkX9DVdgS
2FgNLnBIBZvBfNiS0Ii6DKukvUUYf1dQ8tXFCkKPJH/qa761L/9+lEA2+O8ZUXOJf3ugRObOa58C
fqlFdCNNT33g629cq/lRjR2eECpQwe/r+7T2zYs/eLeKLshCbe1MczxBtOEu0zy4TQAweMvASVpH
A2vk3ktBexGJsfO2UsxrW7cI8+ego/COtomR/gLSGQ8VyJw5/YaN/vv2ZXzhCCzwtxYWE0i9QP4b
7W7zcRQzqOp0grcXaLGTeuNttzaNxTXv+WBrh1cW59YLboXJfqNL4YiJbaVm1yayeLonkA8ZfeZb
58quPyVW+suqzLPwX7IMuSTwGO6vH4GVafwfANLICox+Az8DdaXEUzF+mt3X60P/212yJfYxbUmG
x89snSW/n/itQXhfZk/VFqHG2vALFyBHy7amYhLnEr+c3EqriCh9sPUW6fy/L0WI2P5tHF7jANIx
Z9iAjH4FRb99KSJsETWy/zh5/z95woLLhryzPZV7lag7kccUzvKkqgkibYGAtnM5JE9j7j4HE/x/
OlZfhNPUUQ1C9H1X2tXRtpU4ck6HW9K1oBmy0Epyg6L8azolLEqZ9TIiG3CCaKuHrlJy61QTKO1m
UM3jr5fox5vcHfhC/jR504eu0z7VCatPuVemsUinYIdssY0uI/eCVGPf07xEK1FlfjhDgpbBnLtv
TBMFMUVdRkPOvNDP3XKHCmHdhJVu8f/bhKQQCLO9Pf4SCt2g8AhzE/yePYWrrM3SMqqhowlNQAre
jbkFLdLEIcee8mnvNF4XVtOUQ7exzc5lVo/H3Gr/SNKXYW+C9NB2lTi4rJNR4uOdCIYe8IbiXSKj
S0SJ8gUa554l79zn0bIsGQnjoKnaG8Td2BMRIWMBESahld55utBhOqHNjs/oE4Kg4JO2SVGGiOuK
Qze6SWzmoIjLphtDgfO1a2nHP3t9Zj8WE/J0g2vXIUoCVhfqskGBqUGnx0MrLKbDnjb+m53x7lz0
CkFh6s8hs8bpzHxknJKCy4hZ8k/FajRQQQQwQptre06LloVNcwG1BWzHmXPP7fys5vlQuc0fkOB9
Ni10A/KgfB2L3gshdNlBjTfz32pf0whYYLAZDiqLaECTg3YdcaJF8UnPJY9sqdhRBvqnq9EPBfq0
F4L2jJBm9ifXQEaWIaV54H2Grqg+Q499YEBAZBUk5E6CkzQmTVjbDP22AdgCHZX/6Zh+CBKZRa7f
oKNvrFTkNdlv7qGTRDT6oZH9r4HLm34YirCBLG5YlOrNtYY/KapzUZPUxT6gKk3DWc55vtdMtI8k
yJi/67tk+Fr0HTLYxGP7Qlc9BGNd/SSsbEKHGZiYJsP8vZ37kCDI1Hhh2kXhhJuvw9S2QEomxR4u
lESizOfzUCC7R7PpW67aIXYs4xxG3cpdVQMUGdiCnCFgUQILUmS49RR0gd3aHF1l3bOyBsf8nEO5
z6qQSjdzERrosO3mCteLCy7RkOcIBmobULlcDwluNAEjm8wdCJpfSi4+GW9sIp6KJEot5YbKHb/3
urpIxI353qv96dUnaLtEWqK/I6S19ni+198rms5n4vggTvVVEdkdBaFrR7vdFJDmUNiT/lTl9i0f
Eg0sp/2ktaxCKYgKJ61/2XllPwGiY+1kMkGIKwUHsbb8r1Rz4Kk79hoE+hsjBce0AhZ6qnqeLrkw
QAcg72Olb0E+fE7d7NUjOfTZMEUMW/0IWHMivWhvRckhDe8WdmSNshv2kHtC1pwyixzdzAArhd6+
IY1a6UwQ7KiTvNtzSv38UKmcYytsC+cf3YYQgJvYfJqRg2t2E629Vx+dIscUkkDPeOwEMdE93ytV
eFGap8hnlpnHfnSeX93w1Cuf3BlNdHs1M3VCD59twgbnd9+lndgNY5Wc0dTEPkGHWz/1Zgzu+xld
O71dspvWcAnqN9ugH7rUjLIXOknniTNtlzufumkMnRuwpeeQZqA4w6DCDkC0EvBnV/jqJ0We0uy8
yReR1O5Pr5rzW1+r8jQQeKEwsXvzIETbHgVURfapb/N9Yct0r8qseKG+gbocqYBY8w34qwbEXZ9H
VdCXFomnr76ZZifskNjbp1XN9L5jrTox4bBjagU9sMCinF8CiZKt08BvybJMnZ1F0CHhTHYRuaOo
AQTun4Bhc84tGpgPtusG0YB8cBL2qPkm+0FK9tJaVXkzz2l2TqkH/5cO4z4vim+Qsr1xVXA/DqQN
h2bSeytDUSZwLH3M9JBDcxCY8HpMu5MNhHHkNn4QUa92d1p4CouqPoNaPsMOWH6YT8WdGBxxRP9l
Hgai+sLTgJ1TqIFFaS2fGyCNj5RY3s43WQ9xl/IVizJ8KazaPVO40t3oT29pUqN5s0dnUTYGr4C8
VOHY5+RHXzfkhdtAIHn1pVeuznZ6hDcguTeEI27Gw1AV8uwSDg4y2dAosDMvMnnTPA2zaf8ExYT/
6hfJrT/nHi68vni7HvyshG/LNgPdSBckU7Z1bvof2tNhQq29zCQA9UlI1Uejt0UsXZJCaT0MwLJp
Lz0Uvcs/E6sDo3ZpfQzgzJZdBzCQ/lJkR80vefbA2BIFPtxq7X25vk5r8ecijAYc0qkuDdxxyp2X
JDCgTdL8soHTFonlyiPnvy7rd4GW7SSzzm0/OM8POM/p4/AyfbebsLnLvoxP1jf7LXgbPusnfYfi
2/P1Sa2EpkvEf9p4ECbOguBMU5XvutIEfegVs5WHjl+mUQ8JmuhjX7pM+t3kqIJeiAO46llK/aio
vEvz8RvTPdS76ffrn1jZoSX8XCvKQGlkB1DBOOX1W1X+htLsxs9fG3sRY5sRWnYeQxowSIcb20v3
TmqOGpfe9Z++tg+Xz75bnbFpqtT3DPRjJpChwZEnodIEEZbI3zqzxSq1whvDloBzBs5A7fpobFFW
M+Faa0+XZutSsJ2y3Z1PqhfWV/Hci6cxkJ8Ym1p0Rbo6nBOGaNIvoauwhX1fm/HCIfB07BrWOiXK
6NI9lB2d92VXlk+WlsWBl0mz8fpdeRz5i2d272cNKvZ4nTpoe7ij6O6P6oRusaSsjb5wCnhaz6BJ
YQZuDdLh8k/jb6SN1gZePKr7OZFwj6U4O2hrejTKnncjzz6mS86WoHTDRd5YU9vHUgx6CIUohqiD
ONbd7Mjp0/UjvTKDJTodoGGGwCgB9W/gmmPeutUJt3f762OjL97UlmjrxqY4yV7v6se0Ud4RpYzy
z8dGX1g75MLJrCobq2/jAs8k1ESsNN9dH3zFlSyh6UEpmiwAE148Sk/s+FgnJ0J1vq/GqdhIMq99
4rIn79xJmQ1iyC2F36/mCD2QOwqaCK02/OzKPbVkkHbx9K1I72ECs41XHIIzqNrzW79N3BAw2R9Z
C7Irx+k2oENrk1lYcOFZjZkyFLyFciJphn1Zf/Iadby+Gyt+aMkcDeEbU5eyLGKWjpFXPSsfDxMR
jkO58YG1n7+wZKsY1BTYeY/qjooYuhYTiehR/rj+81esbAlBn9WITu+WD3E2Fs3O5V75RVg+duT6
8Curs4SfF1ZWFDpH6sonL2r6w/G80folFVss/CuLs0SduznkEgPVIzep2NvUkafM8x4DbX2s9MiW
uHOFtUk6i4szxerfz90w7y2itxom11bnMqt3ZmYZN/AdB6XHqrSQl+q/ZKVzHqS1I3r++rENWFhy
HzBTOwSpSTI/dOTNaaDGmv92c/dwffyV6H/J7ew4LiBdPOHnmZVVOIz5/Yw2GQ0gtd1k+1Sqz9e/
s3ZOF0YMtig/s32G2HbykOqqXfuJaDu7uT762jFaXMNtxrQAgBE25o+7oiNRrn6zfAubsbZGCwvu
RFbYft6hoonUKtG/CoNGz+9V+laAqOf6BFbKOEucuU5cL+cWfFyNNvmI1H4X9ZPfPRC34+3Oz+vx
Di3CeMN3QMjuHDlvJe9X9mUJPg/GpMSYKA7U3nRkaAiAytDGlq9syhJorvpgzpXXiTPvrdtsgkJ9
kiZdCAjYhmdd++0Xs3xnfrgvjaosxPso1931nv0jL8YNQPXab19YdtOnlTM3VhEHxnajqeqsnee4
f4pZWBsB3toXLpN69+NN0XE6ZkNwFuKVuCbKZ7VLimHjPK0c2SXeHCbdFDrVwdlW9U8kdKBd/0mS
NPKoRFOX323swNokFlYNHofU1T0+k9j6OPP8U12rm24aNl7Ea7NYmHVtAvQmB7AKd34s+dn3ZDhU
Xxz+rXTcjYVaceFL1Lk1KFc71BXnvqQH4aMfXBCwE3TdK0i23P116175yBJ5DplwZA987PUERe8g
u8uC7hjgNZWlW9NY2Yglz3KJWoLTJlZwNuLHBIqC1ga/5VYTzIqdLSHoknZIl6Hv+uzb4Ga1evpm
mP59fWlWSB/ZEoEuhJOX1WCCs1eXN6qTecg1JLu0QTUO0uNwjBFx8zgpiySsmq1cy9qULuv4zvry
Waui4pUTQ3Z0F1y2xU3YVtCxIs/K/iPnfjc66hrFnCOPG9t9lx072oJWCnJDn0u3S/dpolswGKbd
oWgCSCCXLj2gu8c6UB+C1A2YZI5czvTguQEbwrZBjpMxKfdVYoOvtKqSrWttbQ0WL3A7GC0w6NlO
DKZpFg1a1q8ip8Gv6xu7NvrCNUyicYVSNT8PeHokBaTKUCS8PvSaOS3cQt7NFPIoUMfr7QICEeAt
190Q+k29r1j1cv0bawa1uPNJngISpRGv1GAymF6YROXM2XgZr7yflmh0bpFZJARBqdP/aNt0h384
2oSg1Dj07stgNqawsgNLbHpR933rpkKcM96/TQ1oaUd7I6mysgNLXDorUJNKRoefPatFNZhMKhrz
ct67kkGNeFDlVly0cgMscelJTjIkKJQTC2JCyGE/dcF0V19INqbhNM3l4fpur81n4Q7ogEohvoXr
sgcGowPNUlhy6YY0Mb9FtiUEtbYhlz9/5xZQSnLTocVkqOccylEe6extbMja0AtbrtuWFgN4GM65
Gr2wdoYBCMJmC3W3YgxLHHrRgMID/hG9rxmFopiPuqO0y1+VtdW6u/aBhUUn02zG3sYFmeT2Ayv5
AxPQlvGL/fXtXRt+YczQzwDqzgN6SJfkYZLmYLPsBG6W5+vDrwTvS+x5TWzWVgwtWiLI0KlBAL9o
RESadF/UqFJOhFQ7PQmUXTnbXf8kc1bIetgSkl7NxmVqVnM8UKSjy4kmL403O6fKtYujMfm0L/Ki
jL1iSL7qLEdCefLlV2C3+F5UjWlDrzUXYiXlfq7mzIAZE5S/oTv34zeeoN+kqIv2AUqZJZgfspY+
uLM33s6gsYsSsHXFvi+nu3Jq+Y0/uvJgSCE+s9T0R3tss6O0ILVmkhrPmFkGnz1eJ4c8aNWtcIl1
DuiABLqdwmnTMrivCmDaJ5/UaUSGXr3QUQrIUiRdcYdKIJh3RpS8QZ4zPapJd22kPK5Rk3Mcek6d
djgbPaU3AAYAUyEbe753psDcC9A2gX4ooS9TH9QnU2b0uadDE0TNkIDVaZYlhNdkIW6akvqPMtX9
jSrKfD95LX1DhV8dbekD0Ojkw26uO9RTRwoIgfA8MB9bJLCSfdapeg/0C6iImSwiULQB5ucNSLd1
gNPWPFUnHfgAmnB7+oJ+aPMFTfbZsRA6e85aCFeAlze3d8phgIE6UBiVg78rq/oTBMB+l6gHHSvS
vtDczu5Lt4ztti3RN9+xcJxQrC2tTv2Po+taclTXol+kKhEFrwRnu93T7vhC9YQDAgmEBALx9Xf1
fZs6Vcdug8Lea69wW7ZkgDlTn/OqOQ41SHgN7HeFtcd+5uo19AdXNmpu8yAMglygHSuE6LYdG8lv
0hFSptswlnM0PALC6yzVwa8tZWWMdiojaph2Tbf8w0z5P/jabS8U7mwHfOV2qiml2UwhVk9a/0rW
+TuqRJLPyr74GwJ41/CVph04bS6+aB/XM+LZ+sy2iDnkwa4NxJ4l5hkJ4D9KihrJCSkyrTspvtSq
YfGp0evWdAVbHOygfZeam2UpDMIUNQfm8abw1i65TNbAOZlx5b+7HgZO1vU2B/Uoh4WB3UE90+dI
teYZ4x17eDAQ3Q84W9aWRl8BU7Cu2mD4X3WpOI8KFL+2ouTnOc0gFgsJrk4a74XQSw6726kv4JuM
oV+9TrMpViLioOBkFCWN4A+WuKE5LWvl7fskXo9jo8GxRlVe6qRdD7Te/KJqdJybahRHunSIWluV
PNF+QPAMC2i5hiD1tKON37zJsy6bnE/2xmhUgEPgH6qKV5nWauizaRjNL9BKk0JKmZ4j+BSVgfbF
tUu4vSd9+mHHYcpJpzRoZrpwPHj12i4o4KTz8MauJF53GhrvdV0xiAfh5L9BCvoIRg+8AZpUhQ3i
/9zQn4ipvpIeJG7dwGUitom41nw9dUG9QyP/b2A4TP2tf3gpm/OkFft5cP0hDCj+RlaV7SgPVPWf
oe6vxgaFa6q9aMYbOFNnuCWe4jG5hm39C1G63zADe5loeu8aJwq9uINqQrlTbt1KG7hDoE1zI/V8
ddWwU1R9U7mWa29eEIh+2fz6Y5ntHsZhRdCQJmv6/oT6MM2AJ15gEn1Y1+EScnFGd3Gcg+ioFfxR
A1YXOure63pNM8+P86qGszhpyC/YBF9X5x+TavvlgTnEpvgNU8Xd3EaFkB68Kd0OuTD/LZY8I5Hj
QHjwFDLyMgThmnu0ulrD7mSrdpVX32ePd8XCGnARvOYqQSjoRH8Y6mFXrfVhkKAbbDBRDXDeZKjV
pgOL1XlV1d+2B7/B6175lNxgyH7H+i7hHHYYBh8sFP4AlQjSWRxW0OWA1gXG9x6ftpN2vM3C/xsx
c+aSwWp2aXaOdnEGQ+gmZ8wglReTEqScubqAm2tB3fJb0fVCwvU69PoUcCNyPPocz+DhJ/UV5TYH
BMLuoCkUcpPvJHR91nf6PXbkVUbkw1PquiY4Fbtg17Doq1L9DZkRYxZOyT/pu5d29R4KbBZMBbBu
2ZSUatD3OmXvdeR2qIsuQ7RQRLdAE5a0aR44IvKRRLsmSQueukNCzLmvTQEy2K9Esn0L+UVGSHyg
BKbLPblNlN/9Tb1H6QYGNF3+xClmvzYeb4RjZE/d+yATuD+q9S4Wc4fDHxik302CO2Mck/vSe7vG
VwfbisvWR7dO1pcYVL+6wa9wknZZUsevMhyvkUhemzq4wjAAc1EcU7AZWjLXhe+pby3oBslfFgTn
hfk3MKNCUCWjFzrO/61r/KhxcnCJ7GnwJz/TUF3aZKmyOFyehjD5JfwfmU//AiP9NWth/9Eu45l7
81MXyNeGePd0THZbijWcVPBsnC6b7J5QgMMzhPYf1UZBaNvu8dJfg60/jriBf0iZ5RiqHcVf1gwQ
XLtJP1W+Paw1Rbgkv8J95R3YjZ+nPNkrBAjiBuWwYRqfvL6/ycoKZF33OCYGYPSei9gtCth0iqNm
3IUN5p4m2MYdvFRpPmvxAu3H28SBYkHLdvNAncbppc4+x5eF4t2mINaOsO0oEP72HGH7ONP1Zf9b
QRr4nHDI21jX+oelTvyd6aP0sDJ2k3BWz4A/1IUT7Zu32fkCOqQ7uG6R+3YCrChj1+IWYCoH027L
bBjPGdQJV7Xxl8iFDg6O9F8ssfJoDSLmLLnIIuY/0WB6gRXNwcOACXPu/qEFYujMok8w27yuKcJI
ojZf5PRuY3WqYFiUbfDpyKDP4XnAor2edJ97Gg+awPy9abdnYtct53R622h/ShfxhD7pQYLgHUTR
x+yWs2NTGWLCPfUcd5v8jHowG2FQ/+HkeN8Ywp/Bs9xzq67DxhSMTZq6aFOO7tNrr1E9li0m2lkQ
z3vElx+7DSTQjrrDYsAzi5J/bIwKnOv+LvDDLmtVd7YRbc4c3+yp7TgyfuOdB5pivOz9ltI8BWTa
gNKbJbY5hlV/XsEhzFkU/Ap7VmpC/qHYA2DvxlfV8Y+03h514JOnmUYMy8shK1FG95DJQx2Ml3TE
iTuCJ2uTFjyz0WwlvI+XE+ouXOzta7e4u97YSQp5XFb+Cmf9Pqe1d4uxGOrV2/EFDmBKjV/Dpl8Z
HOs2TxzsSD7VogrULKgDEYpeJp2aTx4bD8Fo9o1azoCxD6KOr0HNQHZM9Wnxl7PvpY9uts+WSpQc
tBElkDh+7ixn2dwEu8og64iKV92Op7af3BExAtWXWMjyVyem/1S63s2zk5kbrSn8lNy6Nt33Ubyr
ZH2uxuV9RTY8iGddlW8Mm1P3KUxLY3Zg9cwf8J+URwROIgM6Xaqdp/qgdFGCEyNto9sKTiusb0EU
E1T5ResbBi9DUISDMDl1xnsha+Qdxz4OM7D3/HtdG333VLvllR9uZ9lizds1tgU3dM1FU4NBuowk
Wzb/jwef2MMqkOwrgpGW0WyafJuXt4qODPxT8+lHIVAB6WdzrEUBIjcvVk6m3B+w10Vb9YWnJ1Qw
5Idj3G64QpW40bA60GDdsgYerJkwMXjCCCvIOvVjiDR8bsGiy6TR31Wd/KPWX/HInCyTnmzZNPnw
aawWHP40PCs21vnI1mfd4KiDwO49Crq3OcCSsdhMaQ3n5Dlo7hP1l52UcYONbdlF0Q0rS8Wf4GQ+
emdB6551mjUivgceD85wygo+0O6oGYVit/cs8GI3u1Mk+tdmaIGIhkD7vLH+nJUpO2WPrTA5SMyl
x7bTNoP16CWHONkuqUxLcE73fVs1YOeJclOiACicsRmw3YK9FsNKWAIyBp29CMBmt3A37WP53+Jt
fTkN8ymyah879xYt2z71l/coBv8VprevrY1hDxLs5iG+kdS7zqBY4ujfp413ZQl/ZbKKCtR75yRA
4oOO8GucGPZ+P4IqOuOQSyRCw8dGgIkb0/ep+n8oAwqYbhIHLw7gvi9gQWF0VILX97Rspss6vB/Q
mGEv5S32nVfsdxqIb3+B5261uHJelPc5ILQjG0beFsvSxrt106zwYhsfq86G/+APRsCDD+ujGsl0
cJWHfGWzTkdHasiQTWLOqY/oBhh5dP2dVm76t9IQBHqHd7RLJI13cL2tX3kMy4piITM6QzXrA0mm
8QKzMX22HZHFNPQTOrB0289w3CxQwvuAgfGjFc7AfEngOzMij3aPujl6wfB4uPlBOu9N5IsDk8Qd
CK1xyNp2KEZXywNyPNwegjsYc8x8iAvwYvVjg8/WUUZJ8gKRuHyBp/2aT2BMFILMpEiMGIpk8Olr
tIXNC6wDTRlX/fBRjRs7x4uIthwmR/4X8xDy2Uy+220R8lwo8SwScOzkH9up0g9Gk+kStD69MubR
QvVaYX9NsHKKZnvl/jr9hHos12COMRnzuuAxory/odJRO1CWtk90V/ETbh2AUXa09OpZvp2SeUPa
tD+7zBrq52inDcJDMGBDPdsXkV7mbBN+gkFP6P9g9WlUTqgDj7Zj6cuM5xWu9XqaoUM41qTTLy6c
pZ8zO3Rdhq51uoyYezxxMXiIqmqHy5RMsOeuksnbeVhEd5QVCHKcYQSSe37THEEGme4QZQYg9/Al
Rf6Dzx+kwb7n6JbO6M3Q4CmDVBTaIPq2tjM1ZR/V6KxsFZQ85vLU2qgq1rDr9hI8p7zz1XISSyyK
eo2qXP8Ej3mGiX1M/HiXKJIcNvRIu3Bx5o1XSH3p0tE+0rD/joYZ+b0LJy9GIiqVrDq9W8bcBRX1
VoxDHGfGtkERJWv4yzHevALWQgg066Y9zm1kALjBljUcZm/Mj5dyZOOWMZtANODL5JfV/vxSD5OP
+qmheOS2Py+w6f4t5oDkyGRSe0/23VAMXtLgYq6H+J7SALOYtl5QlLBa4eOawc/nteHg3/kxeJZ4
DCtyr37O1aaHpmRaCKjSUZCBkeK9LGKKPlC6yRB7YEZZ0Kjh40dVcgUzuTCb87F9q6f0J8mU1b/H
kLzxGpqC1O++GtnDvnaQS0YXdROtfA0Wtvetl298zfFWDksf+/k6GfiLp7J/IkhHyMPV+0EwwqWI
Wiw2BLMcEF7/7WFZZWRiV0amcR/3s3cclL5SEZRkZKBUa52cayIilCrB8h1rjsfkEsw6hni49QQq
V7/etsI3LW5EqqZM6TnXA30MPP3epNY5Rqx1CWLRBFxE66xbMAYHprLinmw/Uit05urlNCfuW3fY
mS4tke0zFA0D5LLq7Z7263KAL80fjF3g9anXeAeKOnKdhbg1dP3iPro5tIZ5ZST2yTzxvLU1DtMe
rECXkE9p3QIFEBjanNmbT+up4BU0jnV9oNLzCg7rhyyU1VMdNsXEk+OEU9YI9kB5B+8nxGmieshR
s73CwAqvcg1+0OTqywQcOesSvrgCcpDlXc/kQefu05kNnZKKALzxwdiD6elHXA+FGePzuNFig2A0
68PqKY63KYPIrs22abvMcfARCPfdMXcYN35ex+45ZsuzcOjWFfkpxsfqPdSRyOI1uUeV3rKEzvYx
g+/3pNGX1Lno4StSb0tfBskYAvjpr6ROrulgkp2I2/6G0dBfdCHk91SZpeihrroIHW55Grh+t6QO
GdrCG08kWuxxsDF7UmKYDwg7w9bGb81I76d5xCv7HEMLUeDY/2O9dT+T5diEKE+sO2xrk5uB7loi
/y09fY4p0sVp3GX9DGHBFrdXTaKxgNPfQ5nmnVpxAxZxcps+rMG4Zs7Osoyo92+BrWe48p1T3Z2r
ZCtp6ztIMOqbFzYSaidz7UMsRetBFjIx2JkifiCnFlit0PA6TbqoypAOFaJVGLy9Vxu8EG+6GFQi
pe1xQ28tGmdvFMj21B3N+ZgsBfAgKLf5j9BhI962SwM1vLpKhlc21AyaiPHNMJdmCOi+apZ81Rz7
HdKhMbOkH56XJWLIheMYM8xelBkFy9MoXb700HE4pVc7YE+lpO2RtuphYvWtqvpbxulvugI5HLQH
MEqpNyLHPyF8vK7T4kNYEYWHyEqTQ3u7G4bwmfTkJfVCmLWHcD3r6nxLeyyweMEsPRrxGuaDr3FC
NMLwUo2A3V34MUOpCHXfAg2KdcHfFglURz+MY+CCP5bwagwTSHg6nO3RGDDQhsLJZNaGw4WglTvZ
NZoQeBT3b9AzYL5Yy+rMqQNQKdbpveeBLSoUNsBfJkRLz7K74frrD6zyaJnMvJsBo1gy49RKEGez
xQTyqmWmkMdVHQqZFnGh5dQqbIvZtzup/fDNQ7T4Vkq04ICqkmY4w8E/eswhrxK4JvnVLcJMFs6Q
dej+tFLMnxKWHf/NJGq/KUQaGtKhDlIaYdSjQhTcIbaqKvpAxE9mFOM+hTjvEfFpAIOYiSvEMKRg
LK4OgR2xXq2eKARVaFlZNo10e2xOwbvFtz4vPQ4lWN408VjvVtqRAkV7+Lr6EUBMHrn/YGIuihB2
Sx8wqxcvge1llaOU9J+22jReVnPSXQYyj6+oN4A5KL/C+mio/KbB4IXArmT3Z+MwaHZA3o/Bqkeg
IcH4FLNWH6hZyL8e7X6uI5n62cBoffQXoveeTtavZsAJRZUMyj5kwYtoiTkSHSRTNkInZgtb1cji
lFHE6KFjYm4LHpHI3Qyp2rICgwtKM9HqFxKPhxlF2Btgl5GDgjXKvYt4++j9BDb8Q4L+zjeJlcWg
RVzgNgx3+I20iD1NLmFj/CUnPO00Ii6MwJ8E6vMbwyhh5/U6vkGPhkC2aWt8SMdUuD6vsNbfW+JX
/0zHxm+pFTIWA9RBReQ12FXCd3tUpjUgTagccyj+2rMcNGArI9GO8HVCvgFqF17vAjGL0tepdJmk
wXaaeTTCwNKLDotXVTkzo3dNZt1dFK6o38OKREy/GcIns7aIKI96hD9PzXYgxFi82inZazHNBZww
YfHQaVd0uOpKTNjt3fUuhhU7TNkpWOl518TJHomh6TVcCNKrPY32pkNAKEfqA9E7IvnwPCapX4YL
s3E+V0n3DONO3LCu68fzaHr/Po6yKhocd5kYob/OYmQLHruZ6b8YgKijmzWBJhtAfNOj4Fxkv72i
xk/A4ODklxsbVPFpW6/FPMmkgNNova/6hp6mbe73IzyJHli86YcxtPkFNhf0fQZ/AVR9a82ymiae
yL0W3FbgyeSjjjT7sFuwFjxUEBgitxHJItxf5hIWhs1dwdDxrz8uHA+wUb+WJEjR/K0sbwxHdcfN
duxgRHWDGW4Pw54lTT6YYsEOqcTu5CHA6Z2bXv9RivLDsNltj+SjZU/hT130QBR2yxBvR4E+9jdl
rg9zoX/ibDzdHKKltpem8cIDh/cUzPwpikY0zvsmWNfLyqDeypKE+68esv2+JygIvysUMPiXjuq8
jY19mfFle9s5toN2GHCuEFHyHja62ZsEYkef9nBsUen2Dg++7kRGtT26lY5eBm/ICcSOjnkr8rlQ
kv0aAsy3ClBdEPMAzNIDzNN67atwyI39sflGo2P8QKCugRXe0qRKHoSv6JCFKfE/QOxekt0SheSs
dbiWXSSNKKrF1H8X0vJPWq36afS66eHGCXYQzTL99mU97pIB0tXIdGJnJsiKaNwmxWS9nwoxZV/C
LZgRGqIcL03vBdFTEiPj68UHYNl8NppwUFemHjjuKu1LOnIFFOkHAhEd8Lk1FdCbIs8jR4QQsP+2
ScpVkbkpBlglHivf+5F64XcDlKoqcQ7FTyWIQVSGGRR5TRNvzWdq2cmMo4bgeOlHrDyRom1qg6dK
4YBApJ4K65Iu64b7AQEjARKQ+Pobp567QiU67mw6/068WBdSB7rEA0M6RAOdQxF1zCSQfQQ8KPBf
MqgTu/tsjfxogyW8UTGRH11P8LOv/CdSCZQkk1nvjZQQEVqEXMY/JhqYORJS/zJdDSLOpH2IE/vH
irv3EFX+37V2kDrIj3EcgVlb4HupghxeC0TmTcMdjhhFZYNDxOylDjYA15yjNlw+7Ur2nURJVckD
DmIIdpPgsa2DBZ7Q3QjY0ddONdu+A2qSA8B4JmMqi86yD8zVSsPJmeJXZFs4c2T1zX2eiuErXM2/
METBbCsEbIou3Qo3V//N4IcDAGK7pFfQJNfQlG7h1AJBheDMgfKAxj6OcMR2fdHTHk4UQhzw6Sbz
/eZC9Xj2hY+IxmjTJYSL92ptEhwDdoUxsu+VIYcgjg3bHws2t8WQOe/c8uIUTqeakOc2Hlu8Of8r
MezsAb9FWwfh5bzSvyK26AUaYFpyS79q9HxoNSocnpzUObo7XBkDQRBL7b0rKeAeZ0OEsTQNyuDx
zSbhaWtIkNeYAxXYjb8xfxNZnWK4IZODhcY4GxPcBbXqObI9oUQHwwO9Ol2QOjDoPyuu0AwkWJJp
HCuAvWBBMOkZPgpdZQ+OzK8pG5o9DcG9il14lHX3K+mna1j712Csf+up6zPPQ3GILh/y/PkchhbW
Ashg1TtRU++AF1zfN+zle1C30dEzszvEesQMw6FUGoP+2dQNnKVQ5ZR+Q7o9a4DJhl545y0rjCdo
XutVF770L6EErlWFNfhwHJ8QxukfunosX9FTFhtFvmq66Szc6Kn5mfviPi2NS4ccA+gY00pjCkkw
i41k/xedOZp5u8G+oV8cBh0Awh1AsGxKbYE0ZmjDWPx3aPynakrmc7y26aOuTFVC2t3DjXZ6Y+OK
kQjYBK3gf1xK4l0LKeFxMNzLWjpLDNGH8SgcaZEjgHlqL4fkCSr/+Rin9rSNLLXZUI//8L92WapC
0P/QjWf4QZBpr/+3Z5gRe9BpXhBsRPhyeGwHiTnJVeOiPIDKt8SVfhLwfTm4jb7MScfKFvYPV5ME
QGKj7qme49fetdOBDmtw7Pv1vRoJTlrVzAWGH1HB/UjhygcCy33P5v5IlwJqlglxQdDqe6t6+B2H
sSqkO6Bv9l7ZIOm76JHOUBp/7AsRiAQ9sr4y36a7Dl1stlYmfMaVVYRcpnk3xOQ4+I2FL+uKKYdK
IByN+ku7DRhRU6xKf0bOUDJU5ig1EecpGOas8cBEaMONHWKEPahGgz8axnuF3M/XUbHmEMvax4C0
jgq4Bfh5S3t4uKdrmi+N2ldhteTr0H+OtVOZDTaXbanChNJBPT3rGcCQitAwcPEH9pI15pPmOWlg
O4id1L+kG0aBsdG/8YoQ88kSD1gN/VxD0M/txBBrFAx/4soLi7Ela2aM+OV386ubBkQ4YU4GkTYb
ilitmN43s5+LagZ6voIDU0cddKUNtlkU4HlsDKNcVCOv6IS6c0iq4Q9a00u09R/bEv70nAHMP/o0
uasW8+ipK1WQkEMVhVPZpgpwj8GEH9P0DaIaTAP8bk3LNdk+E0XlZdNbdaz9evpN2Iy7hyVtjtOw
PdEqRJNPRZxjUcPcI1nfUX0PufXhvzMgbgt3snnyhkriNhyeYD7eAFjCvqo2WOyunor2fgglLvV4
EdAB9g8SJa5UHsPWpd+ofwbkvnbznaOdyI0HrgugpjdJsMHD2EzgCi1/FeLjbkPfur2gAL7g4nKx
GrabUc3+g+I0fLI1CiPkfiBjauPoyx3mU6MOKGY8eNXKKLQHE4I4o2nQiLUF6BGhs8S583NCIPIy
iwZq9zAf78qN9b9lBU05Vs4Xgsmny5RC1yYAhXLZyaIl838MWViZjbGw+lmjAzCIM7TXBhsNt8c4
lQIHCoZVfv/WDxgry9Brim2qXxsbXmffwdTZgOAfheG/JYaMNMSfB3ODB1S+u0TIc9/Dg4pWuPQB
n7zKBg5ubutI1kXRHzyK37HAjkZsOCZoXP5RcESqaljlhN2/to8BBI7kTW3aZFBcYoq3wp/dcyWf
1FIGdm32XahukRX4TjrvyBw907o6CxgI5EIovovXFbFXqAfOwyAxZvGwyUPP/eeC6b9m3S4j3DcL
SLwncANU0K3ZOHHvH0buE3pzmrYN8oi1/0jqqu4zskReiU/wn4bIxDvXT2jqYWpRRBuKcJJu9Z7G
tTfsvKbF1YpQQMQT1IleHVw4UKUVrNu8C2rKAW7kc72LMaV+wGVgu/B6YAejw2bPKEUidhq2cEZp
zDfzfXuhG0hyPBLTi+vkfBoHFGIooSpwl7txYSfN5wTejWMivtZgDv+RWU/wjxnAECDeggvdjabN
oxjIl1FY77gIpx599vS3Tzu55JaF9Rf2ht65RcjqpQWGD2Sr5eIwrdH2NfUVBgw2MvMRydOjQBy7
nvepgqErhqcThLvyT9tE7Lz4yEhTMyJXmJD0Ekvj/03asX8GzmXKJG5B+dGB/I2Z7nKY3bCWukvG
Mp6cd/CA6xz9tnJIaE68AuhYupvCocIbNj9RxGnFPmoyrgdMJTv4SQ71PhymacfctO2XVgV/V223
E9dtgzBxM+8BTEA9OPHgc8Nd8Icnrvlv1vC+0dOiynUh/mFGCPuBkz58geOXKShDMKXpwWjJ0hG8
6wrWHKjwPASXSMMaVSTxRjCOq5B+rJcAYw6wALpMST6CAcHwzyrifCd+oDX8JrJjKZfXOam1y9p1
4C0ClZP6pknagE/Jzc4zxv8c4bVvi9qkQZ7qcdmj49p+YUosIMfHYQlMbYz8Pfzg9fxMMXmCTNGG
EImbQcLR0YEaJ/UcuIx6KsEi4D1KHuHqE6ZY5IshZRvSooi4K9gsHuxA0uYl5Zi3dSb8D7Tz6T+s
UpcBPV4LuNLAZGkM4anDfeC4YkGq6Y/sL2zjn1IETtdBIuePWCLVUQRm2U0A2R5pV/ewIgnA2Wt4
e01t0r2sKLSvSQqHV3Td4aHVhucSOZB7sSTkAjZmuwcBIc1pMxQBLsxAhaYpVAQ/FgeW1xOwJ4Jh
dxSHB7sM/ls8xphBGo3x0hWEgvQHMV9Bz44AZcgfGGd0GXYYB8JpqqNNGUAGs4kyamGVXgcolDyA
FDB/Aq0V4YYNO9aI6zmG0qg/RIemdO2Mg0LQ8c1nVj1PfuMfhzCd38J1We8dA4TOrAeudqUBZXaA
0hDNqMJ91MgBpb5tyliNcKxaBhCGljm2R4qLPa/GoP07u86cbUC9S+d55iGTpSlWrNGydYN/GNZe
F2a2HnyepoOxgyqWuJV5BB5pTkS/lqAWuRdUiSAiKqYneAJzIMmuZjA0Mv1NdbhgspEFzX+VlM1h
A7lpzWoGmmIUUPwqLv07fL594A51vUu9llwSV0VAEsnUPuIonk+24XoP6YE5IixwyXkNihEPxuUW
b0O8D1zl7/k8RS++hAuqdZ0u42jqYVas9Be8CD1cC6m8Ra7xSzQoYjcDCM6SwLa4eWaw6kASykaP
VDAwx7R8SUZxgCh/2IXgUXxznJRX36HLxlavzz2AjF2I77yD2GVwDCcLIrxwzc2Dr1UBk6C4SBi3
kAVvAgyUZv2a/BomRusC/yKguEWTIM4x0ARwUx1ZXXR1aKMMOxTl8xZSHGvoM76TsZWXJgWMo1wj
a0il6QAmnyO5V4M9jOmPnssVfjBQaqwq7yXCG8Gd4scNu+7Sj3X7K5jCEIXMsJ05LMQwTZ7EyXRI
zoTTQfiE9sZg7q/lLuRJ95mCU3HukgoOL7DMyhGXyjHYjkI0IZgQbbNtfgMhwknbON08o3nubquU
bVrAzA/2Yd0E/xsRLce1nXWOB4/Huiz9HlgamDxdN+8ZzqtzGg7haW5WtY+YHr7+x9l5LMnJNG37
hH4iqMJv25vxVqMNITPCe8/R/xfvSg+f6I6YhRajBTRlsrIyb5MkdBtFOXQ3QgcRubJqP7gPLG7q
qmPURxk5/etQeVqOXFCS3JqAwj5NrMBW9A7R6bK6exE5LXBAKsOAVvuInh7yVNIm3daaHRoWxUrG
Yh31YFAGbWPrcBty13lUSES6IF2Hbk4cFxS3pzS3L/PdZNRT2V69T2tlj9bFY+i0e5bJhqjNTaBo
QYnSBpRViaxXuW36/mQB9Ru9aKNh1u1FNKvjels29knrqK0NklbweHKH6Kbw1WKvhsqEjE7IVvOj
12ooANnJpg+1O6cmUluq0mzigNTOSqJHCHNkg4H5wAxNkmD30pVsPVTXIk9LVkLR7qI8fvA7dS2U
9jny80d3pMWR1w+Fxk3FKPM7B2lMoEiBfjQSD7G5pLF3QejcJYMszxZBbNuhnXmM6RWvXcVH2Cze
R0FwGxUYvLrg4DTNv5V6IlaZ6r63Xb1TNbvc9B1FLBqHyIgZt+B3vaOrx+15pBXoAHqjb6sdTPJe
cJ7rXM9ebQMgTqcp4gT92dupUSsIJ07E/TGyX/M+s57MWljHLBvDx75PtNfacFVnY7dD8TunVHUu
gA0FO61BnZu7Yd73FE0A/zI+kf1gpYWxBagoVqRsHUolXrOuwSyvUZi0dhg4Y9CrcF1BvzVeYw7J
B2gpV2yjjjB4HmNrr1lWvKtzTz8leq0dpbSsdZK4yj6snA4PJ7qSKo5OGzcByeILGpL4W8Brs027
P7Su2a8pdei7sOjzG3TRy43GZeZmKJKOMzfSKMmG0Yush+854kbgIEDPgVc3X12tyZ9tQ/Z3xQgO
ocygZgWk76e2NYdTlfigKCl8b4Ug8W4TQ/+gQ90cPdtq9lKx4p901Sfx4amqUoUQueDvaEcBwo36
oT7sKspn97pd8THcCSG82vqrHub2tuB+LeiMDs1+DGKT/Egf6byiZbgeAtnuqe+Rcpq9HA8CJz5g
ldyRVnQXyvYxhr3w2xkK8RgGoqSjbCY3QSMBn5ht9CMOeuspyWRzdpwkhihn1dlGZl6irYKwtkj5
bCW2VklZ6Ruz9NiLVjoqt4XqZYjJOfp2SEVCZ8a7tek0UL4xhpPp044ORPJHug7yIFFS/WgoYu3c
MXmTgtY2LdIHx45QS6hofNhOO95qoUGsSM283JUAngn+zQi0vc1OSkAradWPQ/9E1SvaD8GISkEx
oNbKgb7tAP5vOpdgG6c05Cqnt+857Ca2qtSz2zTgVlDJCC5u4VDXaLF/DvyEciO3Lbnxs1q5S7Wq
/LQ5s8EANe5ez2N0yPQKoawGiA2SlG5wV8Z2ugNsnK06u3a/14hIQ+c199TxnQBeadi9gtMMf0s5
RpssQJ1zHOn/RlrjnfzU+lP6FQabfXgI9PR74GQJNd/YuRlYKfcFkoQMgwbMZaMw/r+CxhreKDw9
BLrVISvacD2o8AgcS6U42dgeHFXUCdejb3ukfnqzhfobb/uo63eD63uHcGyHbdylNcVnJz6ONoJo
oIM14F2jzzEOgBdpM/+FAFOACxiKo0DV5uTU/Fiuz8U26NL8rUkrdduJoT+5npkdlaF/s1rH2CXc
F/aZLuM1SMsXivWA7W1SW0dVk7skmmAfo+E+AgJv74uoT/8MEjRXFNbmuivGblNahr1P04yA4UM2
SUlL12aVANXxPQNwf97ttWDQ16OKxiE9e/NZaQKY3w4858yg2V9x/2galHtJcSQKckN0l0VCW9dV
VayNtjEodOoadYexoN/eB/o97koW9/I02HZwSabLrfOrCAqL8nf0STpLUlFKozz25tDe6FUOKIE6
zDMNQeCieZluwCYlB0VHilJpOzjpRuI/WPFor8O+tNYtBbS30rebJ6vU1YMq7PA2/0Wd2MQfml1h
l1RBTF9qNyUdxiej8fpVnedno6Rzm1ZDTDSgt69oPi0Nteo3tWXwUwtUXroM9FaE4JXQkUKsww5g
QN6JJ2/K1I0QvBVahpweg3gFHLjLZPGkjNVH4A+PZmo95okJs7qndhHHpwjktBjz10IBy03d6K6y
TPVsjVp26E1V3aYCfUZ7asZy/RBbs3JOWiUejAZvJ4ys/3SFs0sYJnTZWVCWOpU4a23P4nuKFf/F
iEPaRjT82ijICLsk/U2lGbcehNRtrQMGNJOgvcUjWd9q+nhIbQWYY24cSAWTDV1f/6CZ9bPX9vDn
VKK5m4T2OrL6FyvXPr0kfW6h1HvDxGKhZzLS65tCHo38sX40hWFumrj3DwKY/IZWZDoxiGh4Br25
bdjswK7kowdSWyTm1oiLZCVzGW5GM/5QUY1aBQpVEIsO32oIaB94SGdVUrJvmmeFfiV+YrW/azQZ
b4sBQ+8kta0NhS1tJTTvR9HUDbWN3F91YepuwefSCWfbFg0W1p1m91tNUwggOV2Frq0p7hotxdLJ
ZqRJ63rbBxLdDHf4gKI7nEEHJ+u2nFpupZ/uU6RV11FluLvWcDxKjRZIqRR6izC9fNrJwPM5xW47
X+kOVgVAoYCHdeCKkB2sVHvgrAaMDMaAwbRvXaDsYE095abx3WCXeDYgdlqUqyCI3mVdF1QmtDel
Cg46heaTa8v3MAD1UojhdyXrH4YKM5A0F9oBAJ8tCYx5tPKUg1wm7WNoJS9uZn7D/R3D9qwFRCqt
oy69u1FBYdFN8T+s+zLdRn1h0NZnGgwfdiaegpwlU0rmVT3+5SGQyZIs6JT7tbICk/DHjXVWHnjF
DSjPkdwhdFd1Bb62i4I7N/SpyNfgt9RWK9Y0zdW1D1AMXERgr0RfPqa694yw0Z2iGN/9JnjEkmVi
FLk3yAyX5AcUuwsBFHRiEhkwHm5stM7uye/vcl1ZZ2b0bYyKD2JSQZGp1HcZWuE3gWnH5PPdUxOD
/5SR2x+kpnrk6lp/z4r8CJtw6w/mS+WPYEjMF6007pyRuMEGBQ8aDedySI+1Zx7BbTzL1LoBTMLP
qSjDNhG9XNlX4Sbqww/AaQfwjdpGdka6yfz2LqwK+gOkDDvHUSmiBt0Rj0MJnKAH7BaVXHiorUrE
WNc4KtAHDjIu33a5LbX+V4HPHDiJ3v/OPq32yM/8AQm+6zr7bfABNTmqf6/oRrcD8BKuJNe6VaLp
ryyEV9tkmcVq/yzoWbmWTwe5Mp+UbHwBc+xuaWlszEaATBZ2g0xluekc461U01u3BgidZ/xEV8T+
Dl4Ya95KP6f+3rqIvJEP9TgX3Xu9icIVeo/h2pH+c+chXCuQ6BLNxpTKq6yB7pvZzgSMoFMUW1tj
8iNX/G036lvuzQS2CI4OxqSv/iQcEtsc2C5AHaD7/FXY9wlMNYA1PXlFnD+Ywnpw4SUMtbpTG/WN
YenWoTC+OT2eLE51gJm1qX39CAKSOKAO3zLhgjbFEmzdjp5NEu/elo3DjWbM9hnNvROtZdKOCiCw
BR7kDFT2lSYl9dn+sSqD76MZDchzphEbP/6jNiAPWlWjNlnEb1kW3dOAhgKqUY30EL3lR/ontvnv
UrT7XvTTgQ5ImUMOCpDpbVIDoGMMGHUbSpMmeMGlOs89DlWJEihQ51WYkeTGg1auARXYwOZ6qt5N
otyGYc7ZGTFZun0PKL+maGa+ly0AN4tM8lZVsv7e7Qx6Mn5TbS29Uo6+jTo/GGcVtEhT79KkJuAk
tvMTjIw4BG4N5golu8RCc7RFc52czMq3GGO8K0VIUdhtspMz0L+MKO0ek5x6jEAdd1cFKu28vPg0
RdLpq8SJ3XtlDNjvHjWNSotBRpO21Wz5xlDuq5Lymgj7+hZ+xVOXhPRrHfqAAL/ewkRm30uaXEc6
4empdMX3oITBWI+u3NjcTVYyKfotABTxu8kU8Eg5PQguoWgOU1F/DzWEsUn4cCO4HXNuHQXwI2kN
j1qPNJCjb3SFBaai6b2i4PcyKGJnA3DaD10lThRd1Jt0HIzTKMhI05ZCkkRobkv1UFun7tBsBYhf
mVcYVYvnwsqORTJgnzNJl7vkdVoPjy1QmrtEaCeFi9IWUOFnqUDYdDzvpSn1n1KhFBjVMIsaqx92
Ep3ularUH77AoEjSI1/7ZYHcUB6Ea9OG5Okb1Q+0kyj0BtRdK9fR9kJN6bL3L5Tko/VgEStoDZHG
9bSqc5BvO8oOm8Yfu3USxYiCm7ScIFagEy29/OSk2pFe0wC/wuvX9ijNfU1TaqdAcAhccV8ZwU+B
rPjKtEbSNbVUqJsAsnNyX/zx824qe0N99VB2XuehV269Hr4sJHTKauhGo3OG0pOuCnCf6GM9Ihu+
lk21j9LmYYh78wGfyWqV+DioTR4WmxZA/t6BaPCS6Y12UlHG3SLjXa4MqdwgbXIcyGgUs5OboYe6
Zhag4K3C3ZNz32VtoG8jc7zNtP5Rpe57MqPqmx23R8Xyjz6a/gCojg7Q5N6Nt6YXnvNM9zYqTSyC
mAJKwTZfiJVPsaM/+SqCvsxJuso17bORxrchL8IN5fX7HvnlhGLJjnbMn9QbSWIT9jXg+yDLnrlh
PUS2uLEdSv4ZIXGVDc3OKyOyHIrlKxnWLZNTfsCNYw5ywFM2+qoq9sirUR0fwiijcpIHN1wpbrHz
GDaVLo9Adv5YXUc9Jvukqwoov+U4K4Ly2cdrY5Vk5MmiCw4A/upVlRhntWl/U1qfiEGeTuHFe7IU
OvdW3r96LZ8aZnvUSG5NgxUbmRQYlNvRtD+wAT2YwkZ1O66UldeASfUU9SZU+8cUsYeVKrOboelP
StSmdKQpxAvLOQVYYa5ShYZM56K9ndXqOlKt3yJoPtJpBqVLdwpqshz0xyAGbNbJ+iDYJGvU6J9l
pt7XlngBkPLSOwPdeDGAPq1PE0ByJbLiPI7yZhiHdekFJy2PbtI+xZvQtA4NNSBI7rfCnFD+MQK2
2mkg+JYeUtdD053VoqWUliZg06gl6Tn6MUiaPYf1+BuC5EulZzC50v6ucc1flem8IhVHnu9kd56p
ZmvLVW/D2KOiYk38mbvSktFmmM6txLLwwNXooMuUZpTdGCcEc4FT1l0K+l6EgfFUAJXYIcnTHZTQ
EqtUM6s3M7Ly+9wLoXmBqwL4hkuBOlg+NyIjQQcewLNegVKvwQO+0eeobkwzFPemq6Z/lDJr0FYi
nYauPL26z0V8E49W9CA5/X8pyVg8iY5ky+gT5XfVNu3Oyzt6fAkLTM9Sc6u0uIJCl6NSXOH91Gjw
mlUlhUptwmg/toXRHCtw3Dsr0AzMCXpL2Y1tGJxMrUzSLTXq1If3u6ru+myiGpOvUIUOnkZabhM+
29u1Ra5hhqj1d5Vq0bMNdThbo1rW0OOjweAVwx8xBOQyukjOWZiL0//LU7u1Td9ozh69rM8yBQi1
AoBAuA0/IQTdha7zozYt64p0zIKeiJj+/y8JjsiKitiycS0aEsdcqY7/u1P1bB2A9qONba+4Gr5e
VmhYUOSY++cFY8jHNCNvgnfopc23sIMYffnZC3Il/8c/rxLC6TjRzkFOlgcUOIg52Gn0sGKGPZ4/
13RRFoQzxEyxJER1wvY6HHAa9zkdbgr3vguvKKwtGNsiXP/fqei7MRJ2b08yT9VZqapdO4ZgsjW5
DuJ8EwbFiTrtCkTFXkMNWfgk2P4D+LSfl8dw6dPkf1+PxMVY5vhrnvzktbSeS5WSye+vPXqmZtJr
SlzRdsAPlAhfphDayl8QOr44+TMxE7dXbEuL0Hb1YnmK2d5FCIWvfSzE0+Wfv7C65oZ6OXTVpPMC
72yJT838bRXWGlWWtH25/PiFLTg31GtEZKp1X8TnsaA93zRiHavNwZLezjBRH0csxVh/7U2zzY4e
GmI7ge+dh/SPRaGtprLhVmCIYi7H1dekJ9VpFP+KKGZXZkKbBFgLeFp1fEule+VkypXJXogiczO9
Ymjga2G7AL6p36FZsdX1a9LVCypUcys9IJZGFvkGwrdRc6eFyW+LCzywN4BHo9lwPgPVB0Ipr3zJ
0qqabXeQZjbI9bE+m+JDFPc6vI60ehu76spkL42U/O88ULAUoM/KyXZwHG99s6RGDv77x+WltPT0
2Zb2akCKZKmo17vO1tTbRyfsr8gbLz16tp/7FvCTE44OIoc22gz5Vkmt6Mqg/DvIybmFXlboNJER
9TjZLtcIvRVnQ7rNlqz15fK4LL1gWlx/rf6ySCeXtLI5a42arGB4grQ0kmSVh/bD5Tf8W1wJYNLs
DQ7cM4jaydkdBp9U0vWfYcv6v0wKd3uVIsaTE5rlQzbm9u2YUTH/0nqVc2M9wDtVO5oIwNkDVVJV
KncZsnNgTot2k3RXl62Ypvn/umvJuZte5ZV1BbjAPfVSIYWK9pqb3ihqj/Dc+M0DdSu0+M3Be6mE
EnFlWfzPuutfL53W4l/TBgoilQr36rNj9dpdUHX5a90aJddzcDSrbOzik0tT4eBS9nsJkEfbxa4C
QBfq+TpuMg2GgUTr2+y7LZ6l8b0RKYjDCAfKMOlCvlGR51Mpz3TdB/QLuYvykAYvxX1K91bdC2DN
g/ICen68yR1R3tmA3AFG4QBORkwdAY8QaIh1v9NhW93J0R2eky7DHdUh5d37IKO2etO910Mkn9um
A7FuqKSQXVd8G+1CgRPe2VQB+zwldcgwybkBFUAZxOiibVNDie97xTlV1NV/0jDQgWprhrjJRw+o
psaN31P0D1sHUeokfvluNKp5ckY5NZ9ja5v5lb4CyqNuk0odjs7QBcdOy3I8roB5ZBYISfRGvMMo
PDgUosuPMBuUg6JlYb3urSbf2lpq3uimVgO31iGKsYNu9NiDNBew6pIVuTnjkQCz3uuUvnaeHslb
G/WNanN5U/07GEtnFow1TSWtaxkClGe5X8drLf5USVQi8Xr5Bf8OatKZReNW9Vq7QCjqRCfaPlKu
GZ59JPSvhMylnz+Lxk0WlA6UfUJm+z7kSBSgW9LmP+U1S5ylqDYLyYqS56iRifFsiOZhHPt9DNVp
NUjz8fLoLDx/bmXolEi82D2/P7ETpHbG7QSMhd7ytafPYnKVoWKG+gC6j8l7hdRFmbz5+pVnC33p
t8/iMehNNYwleLoxp+snEq2579oBOzZnRL0maUHMOPKuM0rMWuNhfI/atj4rWCbvym7QXrNRT/aj
Vhc/nY6lH02aEQmX600DmhyVJtPdh22Lb5c3tdhTbzCxusrcFXS06pTZGn1dE/GTzuqTDeUP/dhy
peOCWQbOIYu69iVHrZsKrqI+ghCR1OlU81MngtypeZjsRDsh2Efhrp0s0/ZFJLLNOA7tOZXQYctJ
Qk6rqWh4mBiudZvuFXSa8Nai6khPoO5jtJmgQVuyUSb8mrsHgA63x6vCk8tT9zRCelQlzJc6FOjc
pRjEeFEOAU1K/NGQzPwB4Wikhhfq+R7VK/ebpEBzBjJsvAo3ju/72AYhiGXAndDU8iAQB7gZqdvF
4OILbZ+BGHjuRkImOEewz9DMgbOI/p1Kkf5NiZzyzvT8uFhBl0gPtj9Eax8E2n2ROtSfhsJAcqLJ
nqy4xoggL+rxxdb1MYWOqVInGDFtBKY2PulDUJ5kISQFTFeerCH+CaPJBVprihzJBSU5hAAm32Qt
slszzeOETgg4XKB+aEw1AqW2pICLJYF5Va4SbhTpNLBiFQc0ido5uwqYwgTcSEALlVAiETuhmQcO
wNADvPbiqXys9Ag4aKHIERkKIR4OFExcLMU2isHy0USMTR+QZzihg3OsG2BbQ+Pk57qm/e0kmVgb
TYD8U+qqN15moxSgUNcQtu7fQB6qJrxhsQLzjyqz1YDLGXPqlnGlfU2lVtqzi0HmeEPiIT1xMoGD
uJaClI0PDhI+t3XFgnkhDM6NOQ2nH4wB2M5Jb1/DqFs15HgxxdDGvZIDiSmg/iNPsGd5Qmwaxcjo
Yg9ldC9tJX6ovnYAKvtLUctsJWnSbfI2P9qp+NOwFjaBFXzpWiXt2QkF9KAYlNS3TwUnVA3OPKWd
icrNlS9bimKz8wneQA3FkxjZxO8J7CmruJPttYcvDtvsfBpGpe78CB2fzE7uAy+4FyUNGoAsH3VH
01joxQZI6BZ6Hl318GgX7pVRWzh25w5iRkSft6JMigpp3R9TJfcOPdf5K3Ls/yv7/GM5zN3CUGBM
YIkI5+TK3D9rso3eoff5L5k/Ffl8n/y4iXO5TmzoPnANUD9zw/hYCjiXHoiID5Ai7TbTAvdLPjfy
f9qof+WxqhGPnZZMZehIrqgErzLwD9HVauHC3cOanXVU0/zIbVI0rMOu3tKL7bddLAgdA5ARTPr0
vWoM3alSSvNUqwV2rZdP8IWNbc1Ch9TRjukq2z6Z8gWVoDoFd21jr9x98fnTrvhr2LKh6nWlB6Uq
1PLdLoFG+v5ZFiECd90XZ2YWOQxPNHYHvOZEF2tjFznXGCAJE6vxa0M0jw8yoS00mhamQEqervOs
aB+pHxY/cno6wNxBXVy5LE2T/a9FPwsVhWNWwoq5+qP0Ahn/W2Jhx+nzz7t3uOl+7XNmEaOQTTB2
WOGc3PaHgRoD4pmbqkbVlbvJ5TdM2d+/PmOW0xpG3ENCFEhci+wnvsG3lZMUuyRHFDDSkTK1zWEd
pu0VPeqF+Do3GDP1BvRd7GnnsUXQrVSSreIC/k5g518ZsaU3zLJcfYhsX4PYfu4APbRDv4MFCzjo
5fJoLexAc7bzgT7Rg0Qh4VQj+pdkPzr7h2fc2KH44q+f7fBIg4PWUSU+ofN6iAfgtTC092PcXama
LP3+2Q4fFT8C9ML4m8qobRn19sZGzWfVen5BxxQG5+VxWpqF2TYfwgQghJDAr6MGhVvUAEB1l/21
ot7S42e7vCuqDm2AkEn20dYy2/5nbXvfQnpyl3/+wt42Z3vbRHpuLEPpnFL0m7jAhDpKtt6PbPy0
kitJmjb91n9svLnBmOWbxqhG6AOZcaY+2Zpm33oQgVchCJobo1Gsox9aGkRguA0oRpst9XDELnzd
Hbd+K4wNLiuQSxRFPYQhuNbGtxJc6rEjorWQrmsJWntImle7NAZkBIHvtwrkXD/wlFWbeuJgGCoK
c6B1N0ajmxuwdtEdlvHuIQtc53vUeLThgypRgy+u7Vmk8YMxzaQ98dQsLhmBSc/ZAS+ehtHu8qwt
rIq555lWZZ4ztm5/9nSt2BtJKEDOFkhwjLTCL79iYWHMfc8GVCQA2xhkcJ22k7B/VyiyoUxWrDM6
hH0BCOVrL5oFmmgIuijF6uOEWW26NcY2Ppgh3icp/CA0Gcf8GHNAf3HgZlFHj5sehU6iDhWxlV/g
Met/m7RtL3/KwgljTNP1V1YRJHEVVlYdnp3ikGlnI4/QhnT3HqpEbu+cy7C/cpQtzf8s6NgNEq2o
ClKM9+sISePiyRm1D3RLhytfsvSCWdjxexhIdYmw1uhAiQSgikqV9zQCfbwyEUvLS/53qGBwJ7JU
25FmSPw0QOuoQIjpr5Fi/jIl2/HyhCykr8YsqUCrIopGFOfPSvSap+m6jD48+SzVh0i9E839EFzz
wZsG/h8hzpjteIFyiOWiGH8esDlYtSp+U5nvfVz+CrkQQOfeaFlhwHc0cJLRQZMeMJ1IYNla5C2l
bgyolKjmTdT06ZMb++YW5nC+M5Sivs3hqwL1R3zBtiCueFal7SkLu78aHT2mVOSIFkRJ1u/B/4Q3
gJfVAxRJoaxLZUCJUupVee20n/bXP8ZnbrLmBDk0wayiQKb/GqrXHGwwKpGBccVKbOm+OXdaG5Gd
Eh1wg7OedO5PpCuTDwBH3mtsJhGC6ZktcYRiCJ/VLkHz2ra3KBah3xOq18yxl75wFlninDxG2mxJ
qIervEXv49bofjTjNQeShRX2v2rkX7HFMSGEZND/TqDXzwm6vhj9vV9eXwt7UZ9Fk6Bu0njMDOvU
TbBEeFmB/1axB22Dq/s1v46lNs/ckK1S+iRKWzGcqzh6VAaUfZtHy8ZnAoHt0APUu4NLbsfOla2/
EMH0WYDp1K5zkpobZA9lDpARUlT5p9X6vy+P2dJ0zyJLJJDqynPGrJl8kSYctAd9bbwxrZfLL1ia
lFlEMQNbG7PcIyMLjXUXn7X4eTTvoXpDmfm8/IqF42puyhZUZpKiLsiSTan8AJ+mjIaidhN8lGo8
mRi9o9985Ta8MF5ze7ZygLmQKRm0UDuGEB71FEaKnTChPrSo/l3+oIU516ax/GuP+L2iW5idggpy
7tz46OlP2AZ87dGz7S1lXIaVxmXLk4YEGz8ec4S0G737cfn50177R4DUpk/666dL3wvCwqMh4hNI
XiLINlhHuMWV+Lg0MNNb/3p6NmZeXKiMvtK4ZxsCRCuTb2DXr5TFliZ3li2knT+WMAyxokbp7Wh2
HB6NEtMz1lLot6DbvvgZsz2dtRYSZaB5z5lAGwZK7oh2DlqGV0LG0mfM9rSZV72NxgOwb4gHyOms
CB+rREQr7iqXZ3npDbNNjQIkpodaz8WgtqB1xKvaAPtrvITO2+UXLEz03FjNEqmLtBRFodi0vnt2
95YF1v3oUoG4/PyFZTp3VAMEX3MrC4YzKrcS8Dbqaok1fi2rnXuqCSun/SRN41SMpk3JRL9NU2z/
wjy8Bn5c+vnTvPy1D5K0F1Itc2qVWfUCwvxkOP7XAoScbWAF/y6UqPX0XCXuCusZRDrQFEy/XR73
pXmdbeAqsTzVAtR6hoGobrip0hIyYgelrVDuv/aK2SYOoHl5oy7Ss+3cOcYrSquV8bXgJmf7dnBk
OSJkkp+9tnBX0CbHFc2SrxXa5GzXhlbc+qWjpucIQ+X0Z0x3briymxauD3K2XbOEjH4MQpNlMt5r
OEOrffKSFDSaVFvfNjnSo23hw5Afvhbg5j5qqMB7ARZcQNVdlEuc3IW17GjBNtT8K6DT/63Hfxw0
c9M0fMeoqGB1fMa9JdzpIV7XhRVHaAs10RsEBO8PAOVPpzTFyetBlCOkA5O0bd1NBo0RUV0UTIbc
pAOCXdad4eX2ES+UYBPAnvideDkquEgTQrlOhgdjgJSQ2G60JjP2NlUbOy+XF+tCIJ2jmGOU+mtt
sAf8RWP6LM06Rla+038Y8v3yCxY23By8LNAv7hI1RvknRzkrF+6pkoay0Rqj2F5+w1JCPMcwV34Y
N0agD+e0tGp44lSHDPoSu6LimwI0NDmDMDlzuiSY7DD8nQBtfmWhLQTCOax5lLEbOGZbnDtYXLuc
NuZWdetrgXxh38yBzVWV5dYAvvFcmd8CnBjszL81tHsfnLwYB5Rhs20Z/bw8jEsTNYstSKS2iL9q
8FVM/5jC06yM9q0OhitRcWmgZtHFLJ1yhIRsnAIT4xwFQeiJtvq10PW/lfHXceR7mVPmQzOcDby6
AmikkwcbthZXztOFTTKHMZc5qilDXjMNqtQ2RY64B7oN3ibG2WhDRWB3eQaWXjPrQzQmBA/IMsxA
oaKUAKkouvHNd4Dqm8svWJhidZbWF1R/0wwNqbOXfmbt9wjbwjT487VnTx/19xTYjROJKHJPA7ne
QNm+736qKGNefvrCDWsOXrY7owdPGGXnpoDpG4kR68YMWawVolO4VjhavW5CRXtMHDe5kosvLNg5
qFkAHwGF6FAr0sfoCQuTfBeqsIMvf9DCzlZnSUKZpUZXV6F7ysMWsrRGF5+w/pFb8Nwo4/toYHwx
1VRnG7uGoFeOHjY94Tg81LmP0F5INf3ydyyt2dm27ikOhIrPw/0U9+FB3vgpiC2cFdxr8I1pcf7j
nFVnuQPCUk0el0F2LhCmvEdqa2sAflpnGXokVQDSJjHjw+WP+feUIxr13zWMYLbQHGvMz6Wunf1c
OQkzv/LohUNKOPPNbfdNBS8xO5fyj4s/uQ8xuEjwXMq0VWtRVAumtpRVr1Pjysn776lBTP6/X9MU
BQLFqW+d8kygkVfkeXrrdIVDuznP36MBcejLw7b0otnWrxwu3Agd4eom/LUWFZsKRXS3o8UdvXzt
DVNA+yu4mBGpbp0rkyUqlqQh3N1AnmwTTk/48/IbxLQb/u8yE860Jv56RTSIUUuH3jqZY/Sa6cqL
PQk+AN0+xProrhzXRJPbILQVzWnAmUoTyktdFd8uv/7fkVnMUbSoIZgtbN3kjNmj7yDQRhNRU0YV
RboxF49fe8ksEHDnjxxafinKNkiOZN99v1uX1+L/0t6ZBQIn7oSq2HEJlsfAb2j4Ts5/JcYsPXoW
ATR4vahclNZJs3716mOovF0ej4XnzrGz46D5SVlw04zQ6+5RzlWrK1vv3zELZtt/FxMOXgnurLF5
glz1PSm9GA0ufGsRUoHaGXwiRb372ifM9niWCJiNDolPYPt3nSo9BLrRtvraw2f7WlAENCPuhOfa
Gz5LvfjjpNdSnX8ff1CB/ztAmaHZcaNQlM2d8pCL/qxHyj5Joco32h15+wa1H2R3hivRd2F7zcGH
4Ga1ABQJzX8LXlL0kjXaGpGcy8O09PDZUY5l3xhHGtePOvxuUewKIWmrSMx87emzTVvJXrGG3E7O
XaVtnRSdJI0WcuMRYr/2gtnGzc04DRSkeU5Uyde9QEAfsTHzWuq8NDizvYuVktEhR5Od7ei901FS
tL9Vw7XkY2EDz0GErj/YSKVX2dkcvGDlat071Ozt5WFZ2MJzPKBXK2HC3srOipTfXBP9XaQKUURq
EE9Ok/OQXet4Lp08c2ggd1Fko7HDPgdjoTwY8QAEWh+rbG/6jbfvEb3c1W1JiU2vs72apM2mryZ1
p9ZWfmVO1Xwp3xVzpGAeFr7TTyylNC12nYlmq638vjyWS/M0LY6/ztbYb2UZmbTz27j99f85O7Md
OXktCj8RkgFj4JaauopOz0OSGyudpMHMGJvp6c+qXPXv0xRSS5Ei9QWU8bz32uubeLgRGcwyLj/7
vBh9sm/753d+eDbV/QgsKHSbE5jjtQXTwlr/aNOzsRwMcy+/Y2EQ+8YML4QalQd1+6mDw8xGTpkN
xBe8oZpQrc3CpWYY0xxpME/D4hgsTftJoP4NfjSorn+C78hKG5ZeYEzzcKwL7jbYkgRq/qfkdYYN
vj3dC3V3+Rudt7bP+sGY6Kwis91ihAIn6tT7ZIKrba1HfSK0h92xtnBvBiXvWABxtjKqFnrFFAbC
uF8oqtAiVjEEid9J+BsKha99Lmbs4HkSBA3IW/QEvRU4DGMOg9Fs11uQjXtDY20vf7SlJhjbN6Ou
zoh9DtQPgA7B2/Am88V1RZw1xenSC4wtHPYqmYP4FJJHdbPvWHEtWXjFYCVy+fcvTGx2fu2HyZfn
zqyYi5M/vPxuWtbslG4Plx+99MuNeR22YVb2IdhEKUiLCUxONAy8cjKt9O/S440pLUVTKhHO9HTm
Djh9HUGwuk3Iw9d+vPPf75KQmbphgVsxRL6ye7fdfQ1ztsvPXtiYTBHgFHBYa5x/eeveF5JtGjhy
cBgcTb9q8rVaXJsZk9njVQGqqD/GhZ9c6SF5mmobyj6frMTrFsaNKbtLMwSFq54Aa+XabxJ1llHa
+ysR2YWeNfV2cOXifCKNj0qo4racXQ5H3uwUJGA/XO6ABbsJ2zNm7WQFXRcWaQWtZA4XHjsdv1k0
BKpzxu6gE/jepGMOtoVrJTb8w5v+rmCBd40If3bLEPTZSbvI137NwrruGTPc5SChJSXkBSP9U9NH
V4fQNbzP1lqx/cJwM6V4cMpF/W3CaQzDeZQF3TcojUDS+4wOjjqUe17+pkudZsz2EaC0tEkA+ANU
CpWA8MDyIuGtnGyWPpEx17tkoEI0aIIrT0imF/ZNm7/J4e3yT196ujHXp6GdctSuQR/dPYBTylpQ
AtuHsXq+/PilL2Ps25Vd9SK1OIu5KO5K3PL6uW8jnrbHrz3fmOqyhJiycPFxBCDYFoC2OviVW87X
JqMpuJtJKnXhZjQOKxCcqLux6xsP7l+Xf/vC2DTFcLUFY17VTE4MkNmNOwd/ykLlwNbY4Z4wN4Md
0lq90tKbjClP5MAs6UgvDoGQrcC6akKE7TANtC+ilv663J6FvqbGXBYUFq6pw1gMSt1VWsG6XlkI
SOWzvzLNFtZdU/uWjpkHQ/hzM5Jfs3/KgYv+2i835m8zFUnqQ28aC7Cgjl3tFnvpDumOFmW6u/yK
hXlmyt4mm8FBng40bi0keCS1SYQQ5z3cgSHcHN8vv2SpB4zJXGK1Thy78+IqA4QdBlIdfFvTcE29
uTSMjMmcw5SLK6+WcZrY/r0FL/Y7mLyI42jDkhKOlIJvPcQeV77YUmOMqd2AxjUCFejH4DBGXc2u
eCjgMLzmibMU0jZlb8SBWfxs+TRGeAL1rnUkyaFBVF73KHiGJVqRvTDfgRHj2ml2oWrQNsVvmcso
p6ny4wSmgLP/Fti/zgrRiT/O6sbtfpPgrhKvpL0dgbp3rVc2rNavLnSdKYkDMSN3OBTDMQX6gWSw
kVPlSz7DhZrUf1qVAy3ZxQVsAuuq+w1o1LCFivWp6dNj7at93uWHfHZfAlhfXB6pS7/HWCuo0lbN
aWuDNggUxZB+F544JlV1cBxxsEq2UnOysGKYcrqejGLUeeXFGDtxlVTHwKZPl1uwMDxdY80oMgTc
UbPC4hRmNU0Pu2g4wFYPX3u4sedbecVrq1R2zK0mmjTi9gMCsAgPXH78v/Z/ct11jYVCidIF8qwt
49Bz61ufArJUZw54qRljW9QTAubQZeIIGmj7FNYKABqodUH1UQo2kznconHfLwBJILB1LTL4JboK
VMFaSvfPMBUwtAblZ1fQlDxWgU1eZjB13phtwRZvgPDquYcbyQMtfPu7yHJ4X4UZfe3ChhzAlbNv
LTC193ABPQMP04I88YwhXDjCpHotmrDUd8ZCRrLBHjpek7hxgfpkLvmb1MkfV3yxJg8GBf+9QTmS
Dr4nAy/uOr0pNYGtCo3Imq/Fwqg21X0onXYmr5zgJtFUP+s+vc4ZyKOXh8bSsmhK+xSFJQBskZq4
QCXpHwlyNqxjFXgwevg7Wy3RkWU5VbuB1orcwiN2RBn3rFHWdPn9CwuDKf5TXhcy6UxNbFeW+w0Y
SwtArTIovs+JcO/gm12ABI400MpMWHqdsQ5VtCW+74YqPhOOcF4pjxX8FDba4lD8YGRa1f3ldi1+
1/NY/BBsSCYFp8KucWLu5eFNojowxEekC+yuIMc+ac+etR28wAg9g1PqfmRAVPXp2pRfGPKOsVzN
uT9jwpEhrgmDTEoLGLenOSbrWbG+ts0sHHL+Fa58aKM1qgqlT3kTT+mEGmeEfkeLvc/9GUmNM8PK
EF0a/sbi1QxzGQQjdWI5Z0ApN28Vs9bMrpbGg7EywEu7SvuhGGLLRdAGycAXaTXwUe7Bzpic71mr
V8b5UiPMFaJrelEEaR8DPn4DDMVWJmulqAvZKVM96Nmkg+kKpH11MAB4+qvpEmztDIZOLzDG2MkB
RDDoEC6P64VxZeoI+5o2mXQzN4a9SBw6/LbKgMP04f13+flLjTl31IchlTYFqVTSuDEYvXxjg87q
RWNZh7smBBaRAgwNxHCaAo3r6IgrNq2NhIWxbCr/SsaKziuhwZznG8V2ks5PQHRc2eiqyy1b+nLn
v39oWUipP/XA5KFK8J75dzOMrrxspcxiIZxt6vomsHyDmtZOrLzmEPbea9MQkChQyKdy/dudm59w
1X+73I6FkWyq/PoSyMZmTHEFt5trMLbPJ+i1dvy7O35yUPmXdfrwkaZsBtgiFTSGl7veOEzAxLqn
zjevtearJB35Br441bbtkICtISyNPJ698BwW8Ur2+T33xjTKeio3gsHMCH8bojarGRgNElgaYBiP
iSfJUfJab0NdKjiS+fVuogqAMw/WOx4KxzauDwv/airgRM6sF7ilkiMyGzdDB2CTaMmP0ic/s2Yi
e5/y69kGW1vmObmCLfvfOWnmTRm2LwNS6sBrNElEKa/2mdMM27Fna3Gupajev4q4Dx9qQIY+HZoE
ptdFDlIc6J1gQyPUBx0GPCd0SrpN5rfhQwrSwJ2yGmufKGFtCWvUczD21qaDA9TD10aEubaVDR/g
fwQvKe6xKJuHauOFqxvpwngz5YxCKNW7ae/GYVNfNxpIX1vAF8vlbX4UNUifbXHDafUXh9F9H3hv
zdgNUeKoGQxvsEvtsH283MyFvcL0b20L4DMrnboxKW3gtdprBVyJo4Bfa+v2rfXYWj3xwlJkCh9D
l8FsRioZW4EHrDirTrDgf7ImOA8iZ7VyQFlYjkz7Vi+v3CpTYRuzrCg38+A85TrcVtZaJHCp24zl
LhmzPCnc3I4Z1vNocuk3NYKjc7kr/t26PlknTLlj2DCSJm5LYpgxAtOy6b6dYRn78t57bX8yCj3q
LuxwqdnYbzBePdJted0enb27A64anvP1A/LSkMCLx+oZ/8lnAVpItOYys/RpjducKASIQYFy44L6
xSNKBrNvwGhCoyfbufnaQdaUSVZ4EslBQowDKPCTnT8o9dR1mXxBjWh3DSK6PISqKg+Xv/dSi4xj
UlCXQicJ9i7HdWH/prYObr/dtHJrX3q6sX5MSTsHfl458FK1b7wW/n1JCCZb9XL5x38+nYipk9Rd
6bZ8gB5a9o/t2a4eyL0O6blQrezsnw91Yooly7CHbTQDUaYdAfxOJ/7HScla1Hjp1xsHIi6BiwGT
jMR0KlpsSMNVQHp1JgE8jZ1cOT983gPE9HzlEL4AJybtOAue84ACD/CSwFry8vf//EgHpOZ/Dz4E
AE0bKhEbFcCw9YMzaO1sKNCovb6x+uey1I/5mm51qR3nHvqwKybeLGzV2Binmr03Mv9tp+ok5ypc
mXWfn7OIKXyszqATicqAmA1+B+Jy/apU+C0M+53VpKj9mrq/bGhWDloL9f/E9BItIUjQQ9OMsZSW
PPZdjyKRzIOHGhyAkkMWhulz4/v99DAD3feQZyko4wg7jxQRttCFtIuGwdbu4A9IqqLZeAN4bRs5
UDBV/MbWx+AsgEemQD6XATnDyOA68yPzgxlG2Dnl9e5y/y91irF4OC5ifKkoaZxmz23zRimOY+LH
5WcvdYixdAyhyitYztE4SfutDzSi7Yko7F6H0btCHZvN3y+/Z6ENpviyzDlUqAPC+UV27U8JwOHu
FawAV1J+CzPEFGCyXlVNkuILneP4DEZ5I2DGWWpHzXhVh3dgPUcVPHIvN+XzYwwJjAWlSUbut4D7
xj3JN1lSH7vEjy0LVoBWjU9Hv5RLI6YLZOEFPdwrujYOwPzyzidy4hymcl5ZcxeWRVOSWcF2Ixgg
5QdFvtzVYHuOrd57M1ROqxb0S31uLCawuisgu0CFoQVH5QB5DmLxCPiplWmxMHRNo0fie2NXMqQy
wW2NAIwFqcXf0OynDVejvACIfe2wtLA9Bc5/F0UwJ3smsCrE/uTeIpV/PfT1l3ZuEhhTm4dh5zF7
YLEGNGiEjzLBuaBVKwdueyGIRkxbR4fC7di3cMtplZ1sk8lid1wR4D4CPzgKcGf/DOVIfvDsfLSs
Q8QMgP3x+B3cTPB7eoCLnXQG26r3ajjRgjtLZTiDck2n8dDM/byldjZkCDiCPpsJqKgwsWm1F2ka
HLDV0tMETv03PwN+pnBpFem5TH4VKDPb2WHVHUR+pkQNYCg9eKFT7aEAAmWzsdrHEWXBe9i0jPt5
ov5B9DPfDkCs7VRQqT3XjT72o5iOHbLxkUTaeSsD+DrV4+AjQiiro5OV4wYQyfkk27E4MWQQryQQ
5BHNQYkugBK7Be7J+ltk6sWr++HHCBjxwWo4pMJe7ez5wMoTnVgOv60WN0JrkiNIWn0Pj/EJx+DE
7nfEH/WNDxFUD4xV7t8osAoeqXSximqKn18Cf4P8H276sMdLyM9wJsfEQtaPDJ53gI1evgWAaG4i
12P8OrCTd43aihs6D57Y6nDotqOGCZtibYcyIRewvVTTRyAh63uEIoUNBrjSuG47A/vVJUGys7Je
PLV5AYtVVzIxAeYpgZ8s04YAMgeRcsnouB0Uyip6RUlEw7y8gxNwxrYcGtQECNow/5rmiphyXbik
qp5kgQZldCAASpIA57vc2U91699dXooXVhhTtWt1WQVGsl/Ho4uAo0QYD26hKO/ONOyLL79iYbU3
5bqh1YwsQLgjtoN+BzvHl5GV3sZpLbFxRn7087BcedNSY84r9YezV+MHqKsRro6dUJHjDMD0XTel
LuRDwfx6uTELi75/fvWHV4RUA9VRKx23jjVtc1qEMaLn6qFzaHCthkmtnLyW1h1Tpqt63RUNWLqQ
8/UBlmPhXyfeMH0vM4F4oOXZAP36VUHvWwuG8lEFu/3nDDVNzsresLBkmxJeTJO0AVm5iVs9pRBp
NfsgD4KVjlr6isZ+EDArRIvgLg1S012myj+dDvoINYuHrGrdlVPGUguMnYFNc312YGxiDeYcgADH
IM1WPs7S7zfOfF2KRZuTAo/O+0eWcfC4nKqPAGo40aTPt5fH2kIDTL0u8BDgn0+0ies6rUF8IFs4
+71/7dnnI8GHcSwGW9mudzZzSEtnFwgl98jCOStyxX9Zx/8PjhDTw1M6ILoBXOzEI8mAdqtRu/8K
U3/77+gG81WLNfkGkL/+1gNldsPb9vfsuOBX0I7cW2Km265Szt9ubNqN1dXeo0zBt3NdHxbzxGJb
OojxmyQDtoQqJ39DR/uoBMT5pSMZOWo5uBsLLItNzT0PpW/OjJNrN3n9fk6SfGUhWOqc89D4+AGb
oirtVHcxLkW/e6f75vHg6nLf+OcR+tnXMxaZSoe9VZIZaK6xvfHAiBg2KG9AqriRgXsslWPdA3qr
35n08zJCiKv7ZiM5+lPyxr9GJVx5QCwj2wUanNQEpdgH1JN4PzyVpd9Q71HuGwl7hSqc+N6GeW++
6ZCdjpVDyx9qzkowhOG652LTvyVppTegMyv4fonhMCdTs7VqjUtOPgBHIuC8vgURudkx1UPp4KGA
AMYsKE5q8wxlwGlzB1xo9pLn0o2rYUpuRYoAdiCYvQXEMD2poJ+fXSqzTc8dslXca6NAocIpmGR+
ZGlSfcuzgF9BGaw3hOT5sXbhSe6EwnsBegBsR39IdkVWttUhlJ0Fnv00DnCW1+BcM1izvVItCTDY
MNTIjqMKgGhFAQgUhyqtQ0RxgasdcdhY6beFbjsPlQ9DgqtgkGXoD3EJ5pX80Q+I7gkCILbG+epr
2Wqo8v77EqdykmRW0xDb6M8djO6HW68VNSQL42+IjlHQ1lgQ1Vxu0dIgN9ZpxTmVM2+HOEmyBq5s
2n7u/alcmUIL1w9TmM0mQCma3IcmYvDvSRteQc53qrh8GHxxUEXwPgHxcrkhC2cQU59dSThaJfVo
xy65m0awBmtcPEHKLoJXKI1W7psLu4Ip0pbpHIxjBnnXyMmPUZV3E0yoksGrIy8P5MogO68Bn6wN
plrb7VFhmyfAAkoXgDvnuc+PfBUUtvTw8+f7MIJbTwTJlMGavwBFtaHAEblJhFvIym9fGE6m9Jo3
KAoGeCg8YbdEQXoS7MDXLlf25H9q8s++jLFqjmD8OKUUY2wPsyuinoFt3RaAthbF6H73ANTeqlkA
KCMk2CTeMBcbpKwQRJl5smvdgdQRf/EiTiOHYsb2LnhL79lEnY0NzMWumdqqirxAAFVeAQPd96W/
L5JiPABgRR5k5yqcNKTejXwHg9z+Zkjm6pCqQr3ByB4puQnsVoB84cmfQ9wyaEvrTYUi8++JoPYP
LfLsHlJ475rlFj3KbMhfx4wn16k3n03BKskOTlDDrBR18WIHB1lyzQA696O5Y/q+BE/02NsJXPqQ
mODfkbEK9yoLrNu55g1Z+cYLekLiGUtcxxmwui6zTm5f7com39YK9uJI7VFxIpb37PPXRIynHrV5
/nPmtpHMxDZYM9tcWDA8Y+0ba45kfC3Pw3P8a5N2m2kB1qp3qFr9RKXYWOFaednCguEZKx/jfcg1
KAvxPGU7+ALsKrgt1ulbbk9Rqf9eXpXOI/OzEWucULsKPB+E1PmJQuOEoOhmsvLIFWulpEttME6p
TuCOiV8Q6zRSRI8KGdkIr1l2dSVghtiSr53lTcW67bKw8Rs0AvYPs563nngC/WdrqXBl0C18JVO0
rlOv9LDP0djJ9C9SyiGalXeHqv81ZejSC4xVr3BEH4w58pAa5hitD1hP1W2q5PFyJy8MWlOjzhS1
Urs847gUh794MM8wukxjuGb/JO7wBH7zndPJ18svW2rK+e8fFnDSAMuRd2yOJwbudp3fIYRwIkP9
xbYY05/anTOkyQQbxHTc5VkbibHYVPm8SQOyqTukH1DOfbklC3uFqV63mrbGkd6dsZpbW6/3N0W7
EjFcerIxtWvsPaVHXAiBcYX28vqRe/7Pr/1oY0LjElvPFddtnJXdq1P4rzlifSsfZOF0QY3Z3BHq
nOs3IdANCoLwSbNN64ZdjZJ7O1eNX4sHmRJ1sGUqL7T8FlWpaRarKuf3ENh1GyBLvJXrzcL3NzXp
XmDBRZ4PVYzo4Y++tY9F+DXbAmJqzvPAcuSkfetUN38sR8Es70icteP90u82bnzUnjwCeiCABbO1
pd3Jn9cW6oVZa2rGlaeR/exykGbrLnnmWnkwLavyP0lTpisffekV50Z9WBjA9mw6SWGedz42OqrY
JvPLDMPly+N+6enuf59ORm0PcJ/mp9zvo9ktohQJvCYIvzb0Te14m+XA3hHAtjwL4lFw4urwweWP
bequ/P6lrjXmretXdpd6gA4mg1YHr7GmfSupWLl8LD3dmLnMBVqihuPaqRrnbcIYzpmesxZdXfj0
pjK77V3bg11IgLpruGg433sHVmirF4KFI8T/SbPDtmjyOgWLIR8OdUo3MwRrjTceC3HPxNOXRs//
CbCRGeLIKfinWc3yRAW3z0H9egtEHV1Jby50gWPMXUFQ4NE6wxQT+7aav5Xz76/99HOvfJhWcyco
wh/nomtk6iIeBscyHG9yt1rZqxYOD6aGOpi7goMMyE+c1CMygOWu4tnjUKqDnrK9dFwcsst6f7kx
9lJvG9PYZgMCRYHbx/13XFjkj/DVU5FVRuzaRSIkam7I0/jzsblHvHl+vPzOf538yRnYdGgduhYM
SDeRqAZVw67WNcXlDMcJZJ99h59qf5QvvjuG7wC8Tj/pWOPgYfX+A0rzHIRVOr3PqnnetW2YppE/
5EjRWKJt39uxOuencvcvwLkuXITaWm3CIVe3JRdI3HSoaCdxWNreTTqFGuFFrF39pg16vkYhXBp0
xqrCamH3vpZ5XMIkpEjtm7JgX8yomgaxnAEnUOSw0SwRgiwkwbVrer/cJec58UmPmGLuBAW5pG8c
O86zYZPkv4W2gSWO03TNhWbpBefB/mHSYJNDHU6PtPMo6K2cAng45H9LG8nNamI/LjdiYSj/G+If
3uH4iAa6Lg55nvvAku9JDi5Z1m0CJGWbtcm51I7z3z+8o5s7zxMzstrVSHetmDcJsbdZSze2WPtU
S1PStGpNVQI2NGw1YtvS9GjLVuxTONr+rAQuo1XP9b0lbXaa5AC+cS6DXV74EDZBmENOCFUgd+Bx
N6Kkm595ixrAluXlkQzjuLKwLn3n89j/8A2K2u6rKoGyqlXJq556+wj3rnBT1H6zFVai73Nr9QS8
sNWZsm8Bj3TFQQYBZnRAah1qoQJ56OzP5RGz9HTjWpA6PExlgqf3c7WxqxplMS89shNfe7qxFkwc
Glpmw8Ah7/0CEaNe71pCh4N0erW//IqFveJfJvFDV1RBA/aw1DS22HRHlbJ3mey3ue/iQCD8360t
Dr3lbS+/bOFrmZLopuytfk6DIW6srngBbVDstdRjGZFQzyub38L6aaqdLWtKYCV4JvXMR9xwohon
v6/9+vNo/vipSqfsK0Gx0fl/ZPDUVT/T4enyoxcmhClqnjIiYZ3WTHFuq0MI8l5UVqCBZSV/Y8Es
0AicYS+/aqkPzn//0Arb68k0u+gDKYp+x3QNo+sa2BeWjiu781IPnP/+4Q1a+ENPkWOJRaL/CmHF
WcfV12bE/xm6FrXsW2EBt5VMOoJZbZFGoZdVDz5N2Vqx3VIDjEmduAGA5T4FAC4Zd6jCuHP79P7y
1/93QvlknyTGlBZF1bOUiww5hZZ/CzIF9m/flASbZTofXM2mLSzR+POsYKsN/25CNqUKxa20vP4o
q37eqYqV3yvBy1NdM0QzAxclJV6Ju5MmTXl0+zB7GGFpfYBfd7pRIXO+X/7tS+oC0yN28NphSHrc
wWe/oFshxLs/1LiQ+79Rlvq9qMhjklTI+kw/dKLXwv+fs5JoaMqge9fFJY6BTpeivEnXUEVpukEF
364DBcbmKDbOAlFuBdQ0e9yJcaBDPH1lMfl0suDdxqGDcplayhrhaBgiyIpEzbgrYRa+hWrWW5kt
IWbF/w0IvMJYVYRLWJjN4RRzX79q7mU4wrZzVA3ldRJ6pwy43MgJxjvKUHl5uSM/PYLglcYRZKIZ
0boHm8nKfnojA974O29u82Rt2/p8oOAFxhqDQYK+SkEmCWiyKVJvk1jdThIncviLO7U7vyjuk/o7
r9fyW0stMpacSlVCuh5eSJ12Z1s/akL3Gb/W+cqBZen57n+XNFvDYTQjwxyT5mYuquN8zveksd+z
Fe3D0guMJccVaZc7NKtimV/DXiWqndcmsCO6VgO09Hxj2UHBTAbeegV2kqCRdN8mL9w69I2CWnt5
TH26g6HLjXCF3aqM11VexVX+M+meLY7aFnB3EzJuA1J/ZfWHCPw8hz7sLFNCM5r2mCsN+41jI7Ju
fwLslZdb8OlJCA835nrZ8rJAcBCMhuzE1G/VdXuZjlGnnqSuIkv8vvyahQ9lypiV7OqAJ4GNtF9z
7M/71+xCeuEnPyGjg3WBVX1tSJlC5sCXNueDVcX+8BigoAxisE02+RGuwF/sDmOae4VX5dQHN6Gq
4EfSe57aKGu4rqdVMdPC+ms6yrbTmAx+O7HTDGX5hlrWeAi6ht2gQl2sDFz783IFdLwxuZFPY5AA
wcG7nFJ2Qplmt2VhN23dUkFwRCaKQlGd7ObWlunGYtAkBlPoHjKtvSsgo+ZD7qfu9wy5VKQcSn3q
bbDNS1YKHNYr4FZ0b19Zpc63sOOkGEge3yVqRNao88V8KwaI2OhQcTiZjQy6wEZsxonKYzVCoARq
VHXdMYb6SBnypxk+ZLfl1LZXuGyrJ619/gCHcUT1s8DbqdBPj2VThwcBnjBksq3YsN4ZNmlndVtp
iTfuOwps1yo7zpmqgUgNg90Y2sNOQRMVF4no95Ps9HNYW/Mud7rqlFA/36f5aG3E2E8vXVWlu6Jo
x33d2MnBLzU/2pnkR8b9/GglJZ4qKz+/QVGH86qLMHlTc5CFUQPm4V8FdsGRhkNy6Ev8fOX6QRqV
vE73KIjs944P7TDgXMULyeZ+X8Kqc69DVl1raac7V+bkScgs2fpp6d2nndM9JGBd7PK+Ca+KQVav
moXvlm2rjWO13saSRbbNEhZGaTlXV8y1fRyHBlQk0crdeCQpj1PQsFcx+fJXy0n64ge9t+2zJIvC
idymBXBRsO3K94WnnStI3f+20B9fFelQXlU0HI9I76pN4AbVXe6I6UpUcCBBSt/eEQBJH9Wk0N8o
IbIjpOm7HS0RqLy8iCws56Y0vvfJnCNXP8V+4kxRazdt1HrjY5NRKLVbiMYvv2Zp+hm7RjtI6bMh
k/FQNHdpzu+SXr7kSbu//PilVhh7RpG0fdf6AGXo5qbz76oO9ZbBzzR4ufz4T4/xNDSF0KHWmRxS
0LNk5iOlmT+5PX/72qONvaLRHfiAng83Z3zrojpJGCN/7cnGcTB3J47tgTcxL8JHTdsbd+q+dpg1
rYdRygZwpUY4O2mmyG/bTWdXm9ZZ+SQLY8XUOHs61xO02hMkgSwKUKzqj8l25GvZnKXHGyc8Nee2
ngEGjGeK9TlNvWBTOjgRcz9bs4ldGI6meLmcgOyGIpqdeg4mGjLW79QenrIC1lfMaq8u9+9SO5z/
HmF6K5egJbpVTN2ngD/g3D36K/27NN6N2dq0AZg8pV3HfZOWtyBFjNC2cnte6eCFg4tvzNaE1enk
114Tj8xB7QkNsLqCHDzsQ02Tox9M041NGtmvTISFD2XqmEFDlXqeYe7K5uSkJ3LFejh+9mtm0wut
MZ2HQb13uBQWiCpKyFPqZHIb1B60XxbEUJXf052TddnjlzrdFDY7KvU0BwAsHv3fAmVyAIFNKLu8
/PCl2xY7j+cPp2LEa7XiM54eJghttmIih0nh3K1AFjhqT9qbkELB1qcJv+LKae4RxrJWDpkLt1fT
mlh5mVJlAXgB75Bimnyf7XBT9va1F0bJnI17lrbqNGajf6ibxl4Z6Utjw1gMkgJe5OMZRFWrB0hZ
JwGJnbfSoqVnG6dBN4DIoFQlOznCv9Ju9WbPxU1eT/eXe2tp3BnzPyvyUlsOlslyfM6gMhj7PwVq
uwvxSIIvAahoaEpkVXVWHbSgAbSC3TrM/RXW7XVHvd+Xm7D0hYyFAFgo+AOWdQvAiX9NywmF0Y2K
Rm/8c/n5C+uYqYh1g17gX4p9Km1ucuo925n1dPnRCz/d1MHWtix6VHiWsbQhbPN/Kri0t2Tluyz9
bmPr7nsKl6HSQbpYq6uas03G5dcGpamBlTLpbTAREIcqWAQFYJSmasPoWmR76ZefP9eHFSQR2mOy
p/6JT2X5Ddw+qM3cdI2esnCxNuWfmd1IWgC5FU+NzSJvsq7cJH2dIPa3w3oXwukFNjdr1alLPWxM
X4TOSTckYRmjom+DtNZmhsGGXa6Fhhemr6nwHDp/gL97McclcTZwl9i4I4+4tjctdGwumzZfG6fG
Vt7SsGO5HvtYwC/hiKLD+i70sDsVod/+uvyKpV4xZjGvO9vzPMyynrX7SjS4KlXs1zgIXDXD/B4O
aQdAH762YJtyzxI2FgTGPRWcRV7c/q6eHjP5fLkdCz1iCj1tnEbAW0BVWDuQX12B0BZc+aI26Teu
6K41BXDo8osWRhY1pretXEvPY0hPVSrv09F91pZEjad7uPz4z70uaWhKPmeN4wcvyyH2oFKNG5Kp
iDU1vwqqocFpugqLqG1tezuiNvJmTukApZoe/Ud/sslrSAJl4djN2MNgUbqHnYI80MnW9q5GzZY6
+Chc+JWKiVlHf0SpueBV9o0HfrIr8yxDEKDzf4RS6evO5sVhCPzwvaGO/KuUtHYaUspjbrn9b5Vk
JWTvbnid8oJEoiP+4+X2L/WjsQblnmiDusjBWCq82OHDQztnv2CTtkEV6GNbByvDZeGQT89L4Iel
bp7yPMTBr0bMSrxAQnSFsimw3bMH63+cXdmSnLoS/CIihAAhXoFeppl9bM/yQtjHxyD2HaSvv9l+
mqM7NBH96LYNaKlSqSors95i7F3xpjoItZ2rJFYtXSKjbm9iYhxza7OavRJv2Vr4wBMQRI3x0kTM
k+mxFek9660TCJ0eUDo6lgospFMHue76KgApdqXmidB07VA7KXCp6N4sCFtIdPkOmb/E/15e9jWr
0tzQHNsStawBHDrm1IeZNNvvntfJm6l16IbzWVlyHZ3qcSedqnwBNR+hYV/+GNPfJs+CeFNlcmUM
Oja1mlDITkRlRnaaxj7yeY/dIp8TlKE2joO/yK0vikQ6RDXJJRIDRdlFVREse3FPT3bQByBbMHwj
QEJfBn1o3KEzfh/7p5ckjO/LVxTLNl6/sqEt7YJhp3KhRQGeI+7N8rsEu92xYBbd0hZasXwdyMrQ
Atc3fd4CrQLI1Rvhb8p6WOIinH9f3mNr33/+/ZPND05LGbEAuSGF2sliuclq7+a6R1v/fXRCO6te
xoxG0Cx6QVPsc0vmjUzB2rbVTD1rhVmoAo+uM/IycVj0VJ0VVJys89Fd124s7trsawbetBJd4XyR
UZ+A76yh3HttiTA+ZuucJFXC++OY+Rb715qlaNae2Q3y7yU48bJYoiDxbz46iP3+XF6LlQnTQa3D
VKYUdF9dRI0ssBEEZNniF+y1LDcW+++TvjBDHdja0M6swDWNjRTYAf8x3wHpWH4f/EewXeygSX6k
7wNUxV7IvgyNG+N9fK1fy1/kGYkYN3RviuAqIQ/b08Gv6BjI0ZUM+qASVw03G85RwXRn5GhmvTyX
KyajQ18HZnuKoo80ahOvvucjQ2IeeZ6Nrb329PP2+GSQSLgzt5wSfL7l3ST18GFM3vN1H67Zupwa
01AGpDA4dtqNW9nTN2bK+Mog8G8N6dOXAz3j0BH94VE5ZyfP5f+iffk3ODiu4TPDumo236DGj9ZZ
rGtPaiDKK6jWtwGZtoSkVsyParbe2iiEoPYPWprY2bvmLwPSpI28Mu7R0aVtZZYGjS0rkpnzuyPs
ZhT9RnC88uE6utQrqtqCp3UiBVwJAn2/kaWftlul37XHn+9In1a1s6u2knkPGlrDehiYu+PA3Oy6
wmqu/P6z8/30Ao4ugSLLXHBXzfQIWhtUvdoMqf3s/fKuX3HiOglw1pvUISCsQ4LRgWC9AAGQII81
XVLfqJcKrezGRjC1Yro6tHRkCY6kGNomdm5BRLuToLRpk8fLw1h7uGa8Ds+Icpd8ipZsDmfwL6Re
El5+9Mp1V4eBDks3twwtutEwDTcUfAJWM0cstd/o0j63c/y6xFsn6so5pHMBJ57beWY9OxF6efkP
6aGVe2FTGnIw84adNVa7y0P6++1fHEc6l27RlSROAXuLHNj1Td4OCpe5EhnYysqOhGTsJhnYeMyz
kt7VRWOGrpX1R8qbCfxQo/U9MZGkuvwtaxtQO9jZkquy4uAKnRzo6aTuVO8BwswPrTTLD7mQHG3I
YiubsDLBOoy07tIKjfm5HZ17mjkHLVBT+fmA1mW1hcJfGY+OIlWFi9q4m03I5bEwdUHOLOcDdw1g
zf642T9XTZrOl5sTJRRIwaHsAgKGrH4z+l/KFkG3jL4k3uHyS1ZsSoeWtoYdsyoG4VzBRhZYrBA+
i9uNvOTaFiRnj/rJsS1pC1bBAWZFrHwIZkcNT3WZls+oTtO7jHlQRXAymdzxwnIPZenyvWAiP7lt
3961RqGQiCjzasMLrg1Vcx8978g4z44N8ZjiblnUtxhCqJdnceWE0HGn0naQ8M47GqVWm/uTix6K
vp+tXQWGyI2a/trXa2e/EWdN1luI9yHkCl0qNbj7ZiHO03UD0I5+zlkORSds6BrMOkb83pV/BkAl
Lz98zSA166+GPBtiJoCMHotdV99NkoRd99uzXq95Pv8/CCgkluoCjWRR2n5LyW02lwdiF6Bva8Pr
XqAFAMBXVoZRGIga3fFmdNPcZ2p8OYu3UmfYak72YBP/7665jvRsmA0qlA7qewVwWX5eujs3nm4c
w8LxXNw2k9H7yLo7Pi3t/eVhfb1ruQ70rOvYdDoPb+RLD7MnUDkz3N9g6NsItr9ed67jPF2T1Znb
YNrgyayAS6sLmpi/UD5Dl2z4dnkQay/RrDrOi6wGcZEd1cn0r1GjxWJhp2IYjpaUG/DOtXmy/uvF
Ko9agIVhHGd9sBR0kHU++Z3jbJjH15bNdT7cYhZAmJVDFUGz/NVMqufWRgh7eXZWPDD3NMMeIAIy
Og2cHtBGD65h/GyL+W2xQXhUjvC7Y8z9nJlvrundDAb4Fb3yxVtAc3gWer38CWvD06zfLIRrOfy8
yxD9v/Fmad8V6OY29vDK8uuYzwoB4WKDiSqCcsGLWXQZ6GXE0RlAwyi8ccO9rwxBx35WY1HXlsIh
6XHz1h5QN3DERkz7dSTBdbyn6PqkR3eLGdHmRzXfOwNFceJZkFcQL4eXF+Dr2BauXNu+rkQHxAy2
UYgOPlWjE7QWO4yZd0+E+ZCW8sGQ7NvlV61Yik5fS1RFZQw0NBpV2gmgPpGil4qP+4bYG1fgtaU4
//4pohjZMCd9PjEsxa/S/T47D5e/fG0faTYO2RqwwDg5QQm1cKFV5qonJ82zUPEuA0theR3Ah+vQ
PBdMrVCYx/cbuKp2094Bn3+SbUz/2mbSjL33zLFfKvDWslEEpgkEp5ogJQLFjvoFnHm7y1O10nLB
dfraNEMDsUhQsQU1pLWnVmLeDb3rPUP03YlcxDzlrpjTAvS/EzTDMtL3NJAx4L/JMnZXuhUdvlc6
U6xUPA0RyOc+mJf+ct0t8eKVvaDzl3KnRFvFmf5XFulhtO5yiW7Sl3bYYqpc2cM6eelQzrkoFjw/
n6Bh5DQ+lb8vL82K/ekYvpFanIi8oJAdEyVmfnD2quibAIxKzf7yK1b2mA7kqyER7IKxd4hE2fmt
oL6orRfK5E053y7xdR0b3NXM3J5icwT814lqA4UME6LjZusPqGeY6UY8/Tcr+0W85WoWv7TNUqQ2
nHoTYgAnFpSn/rv7C7XVm37nPMrA3uW74kU88Xfy4t2Zp/E2OxZPxUf1wehuC1W4thfof/0Z+vjG
UnSAzTmk+tZZ7CjHqwg0bP6XCfKTq0SPF+73A6ER+tgfFPFejBko8tQOL2+E1QnUDvYRgoDV0KJV
YUi6OgQ3ZhVCmSh9HoteBTatmQ15Tt6iZbetH7N0LIFUn8U994rlzsltFRp53oQmHQGwSxPUowQv
P/A/5htDZEVAGtX6RtvXaOHj3Awsexw+crue94bKqp3jySn1UcN2ghG6gTsytPPL5ZGt2P//YQsX
0k5THJsRiNE9ChmlNmyW93S5cmF0cGEzLINiM4qaZmo/gK1rz4oUaRhz49a9sqV0OGHtILB3MpNG
3pCWe+aq9pDVxNuw/xUXo8MJy4JCg6hmXVQK8m9TgNuZl/KeDFswqZVrkA4ZlIVsHWBoxsi0QQ2M
DufsxqSmtXOzhoaisQ/xkJg7y5Mmdtvy4/KKr03Z+fdPptJaSP7NHKy4c2N+QFnitym2zGRtvjQ3
g8fWpa1ghSqh9q5wW7LzyjJ/RAGtO1z++rVXaD6EgViOeSKlEVAcdymjD04Dzclh2SCgWvH4Ol6w
AsVuRyTsHF3fpz5nz8xM/wGN8xvaPR/w+3WRsE6nmZitlZR4VbSYpggZ83I/7WfThwZXWCz1q+mV
G4mglfnSEYQDLIKbzJgjuxmfjX4Je/DXzqXYyKWsuA8dRWi2zDBnqpbII+gP47PP+3eOBm1SXqW5
Z/O/bJWftmszVFAD9tD4j5vVENbC+ZfwydjLrNjC06+N4fz7pze4hrAllGzPtAjFBIWFDv1JOYgk
d2ZdyZMHto2t5NDaYpx///SmnrQ1MXgJcXpznl4VhHb3sd3Hpwkszq+X7WMtYNUhhg5FO1EBItuo
h3TpoSSVCjsGfhO61Cz04qLyydLRmwwVnXBmcYJIQ3IkWlPr+fIXrE2n5gRiUYuRNZ6KbEe+gtbq
iVegBBxz41HUW25/5ZqnYw8zU1BJO4FNoTq2H4CT3UNtLQ2nWZq7gZbjN55MZKcsojbuTH+rOl+E
UI5230iIl9St1yLT7jJ+00N2/s0kVfbATdGfnEzJ72bH3qXXCcQgUIn0zaz07qs07e6K3HOfskXS
owT9jt/FFt3wI2sbSgtLeJEnRqZ4GznGFHaZFXIXfXlXUTHYqBL/d7vmwLN3rTmZUWH9MdB0OIG3
mg5YS/bTireo4Fcw+1xHLUL9guSjBeUM7omX3krasHDFsenGJ0qdAyBXu7IrDnVn/k6pQW8ub9KV
idMRjDP30PTQjuAzTlm96xv+iNu24cdLMW7E3Gtv0LxKPza1PTOQb0Cte65/GvTkXbsumhtRyGu4
qjGWKJ6tA/gZDsPSQsWw/tmzatc6E9vIZq1Ysg4QlBUZM2sQJBrYT24/yn45EFmFcf523SJonoIR
KrF9ExIxR35zcWeXVf+th+zt5cev5QN1hGCSgzoUdKFQGZiEA8J0p7zx0KV2qGia3IJYd7lNoQf6
J+/6GfmhlhxYBsxpUraDzwlJjqAGu4pYEaakeQ9A4JeiY2YeMdMD7bTywiZjQKvx7Pvlwa6tleYJ
lqxdINFOcmB/zUNt93src98sNSFvQbey9iuRo44e5MwsqI0US0RzeqpGC6A7tWTh5QGsxMI6crAs
0wGStIZCQ3sPBSDXF8ZzU1p7S35bDBdC9UtYbMEzVmxTxxCaEPaOeUPAYSDmYORp2NAPugWxW3u4
ZvgttQ2Xi3N2bRx36J4KakOEi5vuLs/T2uPPv3+KIVhlN45rgULWoWkwW/uzzkw+b5wnaybzV6zz
09MFSnq93UKUME0E++4q7Fp/rkSSBuhcRiWx7G0AvQ25K9DafuCL7YV5rgaoQ8Tprs/IBCqF/jr3
YGnuwSzp5Bl1SiKre6IgTzONWyfpNpzD2jRq94gEpFusrxGlULDF5P3HNAz+WF755Zq1Q8lKJVCJ
IlEypLi/JbN3N4Jp/JSyxdwwlzVb1Oy9pEmO9LCjoryawljkftdeJfZncx08iGRDzasYB7KSaSgI
+NbRpAfKwP3lDfw3r/VFJKVDB4ckB9BqYHPkxUL+Nofe6wKqzsKGydDTHWoc/F3ZvZcHTsMWLAvu
kHYA6HUa9dYyguF77Bj3HbQS7uPYVSfJsnnXenN8l9Rw3L5LIclSuW4beCCy/56NfCkPBbC19/YZ
WZ2QhECUo5JHE9JAuyyj9l0B7oGfsR3H73bbxc88XfpdVVF2MxVt6SfG7B2tCeihhlhjOLi9l/jd
oExAkEvHDdqpjkGGbw7zj8JOjePYpfUTIIjdscmmGFTedQGYSd08e9OAvsqh+daUXrJrelcCsF7H
PyZr6m4QXoqg90DX3GReets2hIQUuIGj0+T5bzej456VhXcamMf+KN5kceCRuj9wtBMC+djIO9a4
2UOs6jpqAPL+uYCbqPetMlanokhb6dul2ze4ZIrq5fJarpw6OvjSK23Do3IAuWExGj7Is/NA5NAD
UWikCBImNq4UK5tdh2B20uxMFPYWQCvQysS6HmDWctq48q+NQXeoqkbENOLhKOjsY/kNCZ+DkHMw
L/9cnqS1rz///smnFmaa1S3aT6IZsDcfXajjbZO6y0YGbOXc1GGYWWzWxLSgP9MqMqKWmUw7JQXd
J63HosTuqtASefeNS+BjfYFs9u/rRqU50NRyXOhEIKU85LhpFS1tgsZAI9t1T9c8qGVVBrXmpY2K
giaB4fZP7aZk20oLAdfRmQDAJ03Rd21kzdMEbKNrPgp0WD/S1Ex/sMa2P3Io6O5mLy0fC2m4AUmb
6Z7wrDp2AAOD475zHT9rUgNfZiDb5SGUcwDtuu/Q4BcyM7aP8dw693zK5psulWNoZwvotNFptNVt
vHID1mGgkjmKdcAxRUWftH4+ogNpPutmum5zArNa71MLyAoEheHlBVk5L83zd3zaxCVEhrqK0RGB
wTz7mTfcZ6BuC3IISl/3gnNG7tMLUogNGu0i0fTUGmPojJwGXRez9wxCW1cR/tnIe/33Hej+aghf
oHIPXjhHqoB5R3fqNyKKtRXR/EhS0xqMfHOMDnpQiQJSkDj3dNwxrMw0/CP661zuX2WRT/NEGzLb
HR9AUcOlr0rbJ0L4ZVaEbXEdBpj/DQ4/vcJVZC4mCZo5cGL5TndrFPdk3nCGK95WR4TSjIFZ55ww
xBaKsvTATTmFzAa3sF1d1zLKdTBoKSye2AYIeOUAAoOaRS0bgli61+UO/iYyPk1PS6Hg5AkJKtL4
1WazbyCCFPb3q8xAB3RmpePUzZl3t2u8ezC52X47OT+YI7ZqySsLoMM5B9mmkhcmpGRdPh7A3PzN
yqbxtoSIaEg90C5dNw7NnHuZIOPn4FhSznPpzL7T/lD5lpLA2hg0O0bT5eg6DGFHKdIPXETueQqa
ElaVt2m9JYe09g7NnJnnmq1oFO6IU8KCnED+mHRyfoll4+0qhxhbpBUrBzjRwgM1mzVrelwWslqc
kr4FVXyGqM0z4EQs0zdof+St8WGMy1Yq83yIfhGA6wjOnpqZYBwS68RA479qFki5ISp375ksoT2w
LHX1XaVuD4QvlACT2dlBpjPfgVFy6/RaOU2IFjy43MsJcj9LVDVZUJMkoMmvnKoNT7y2dHrwkBqz
UGcbasv2J65c5h2EP5u9syz8n2RJt06TtddoVzCQEbfQUUQ6pOiKfAf1gM7A6k1Ni44Ag27lR7+e
KlcHfJataRg8ccwo5Rn6PIYd473vWVvKDWuP1871SgxVQuqSn3pQs+WUmtCHqLywBG2Kf9kTfD1N
ro71HLlZOKzn7snsZ98WL1bTBRNqdvFVnsbVkZ0ZlDInlGu8E6Zqn/DqvvHIYRiLDW//tXm6OrAT
jTt2upQ4DAG6bQN3yOXNkMRi8tEEbhxn0uYHaJiBGM9jv7vKMjZmbW1dNK8Aej9zqOfBO+WVeoVn
e7FV/WB641VRhOtZ/42EZGxWo71AsIN5uya1fYuWIOZr3ucMxIuX131tBJqNV12PViWG0nyB9G7Y
doU89rJMAjKmVynI264O+KyrklUqy8DeemYd5ODxMj1Ia5utezSb5s/lcawUKFydz5MxW2B/dUjf
TH7vBUQeakhkCl+WoEAMsOIwyMuvOi/u/ztmeMH/rkpTmjPovM5ykdn4UIvpjiv36fKjV6xQh3XO
qcxU0vcIr8F4VqfWnmcfVjIEdbbFaL72Bu3Eb2wos0BfV0ZF/W6aadidVU7knci2mqPXXnD+/VPc
NUtwykDQRwKZDsT73AvLr7qxhhQpCVgG9frLM7W2COf9/Ok1Zr4UTjLFDPywuOkATpz4i508X374
ilHoLJ41NA8pHyEQqbwHAsGGAs0tFaTZrnu6ZtUxopQ6mRd+GvLvwkyPCkqdubflktbmXzNoSsRi
5mDXPBGbxM+MJ+rUurF1O/QtOfIMgKvLozhvmK+sQDu+m9g20yZp+Yk1041Nq3+L19oxgmppDwB+
XFeLd3VgJ1EGWRQk7aO0dJNDHqs87KZC7qdMXXm26rDNrAT1Jj2rOtVnMJqJ4ztXO8Pa4pb++sKJ
cP2/GxUp0onmSmKebLmf3Vs3swNG75PhrkBzPE03wsUVe9ARnBkQBGbt4TVLEh9qBRWW2n6/aqV1
CCdP8riueQvC74lkT0IN4oieHPFsT/CzzgymNBeFsx+XX7ZykOtgzhywka6tZu+UNtlz6oCAZ+a3
caPe3Lk9ArSAot+UZ9BfHjZc7so+1nGdKI0VBhhqisgTVQwqZSp/OEvd/NOPYDbvCa0fFHWF3LCa
tWXSbF/FQEV1TaYiszfqQLj9H/Rdvl6eurVna5YvCx4Pk0Qte7bOxKSW+csztwDIKx5RR252eeuk
lp2qaMqNd9CT/JLp/FpKsZEe/Vpx1XZ1rkblyrkbqn6JkiozkZtxhvvCqqZf1UCGewdcEreQ+fZC
O8mcWw9UAuA0wuajoPC8TdAxEiZZm+5Y0mw1/K+MVwdccjRBGOgRQQIEtQ5Iq+9SRcNW2YfLS7Xi
pHW8ZdzGCwHlOz856jWFSLPTMWjWQNNClBsdQmtvOG/3T+fjyFy8gzZZJKvmphjsb8IxkJRn7LEm
otgYxvlhX5wBOvJy6jwgZfIEt296ZlG+Q6vwvhN3LSTBPf7v5alaW4nz758GIqrGYJ6dWYAfqHvZ
FRGJi1+mtcW1s+Ke2dmYPj2+L5y5450AMbHhFo/AXHrUz89iQohZhzAjRf6jiyvnVRSzxTdilxUf
p4ubT26qyklNAh1Czi2qm3loxKEaZhCAPdESpTAIqviIbbZipbW9oDmGrGBVYkkYb05EWCepXzUv
DtIlprdV7l4bkRYMgPJcmWAgyKJazFYGyvBmeROq60HWYAxQjOO5ezf1FQqUTtX+oo4cNhzHis/7
P4imi67xLo7BTmmBBH8xT8nSf7tq4+mYzEwV1pR7PS5fi3ecluHGipF7M62NA3tlUXRMZtzaMRjR
cOEGO2KQNwdJ0sDkb0l/XZSpIzIT1TXEyJh7oi5/hIbkzmp5aNrm8fLs/E0Ff2H7OsMjVOa7bKKi
wswvD0me3kM8Z280zUOaV/uaGt+SkXb+wsub2FIyGI32vRuHjclbcTyO5hQAdeho7+YqigHvf8zt
AR0StHL2gyNSf6FYsL5COW1jqOfD+auhaj7CRuuVmUnEVllhWgeezMPNkCF9YRRl5Xtmxe8GiMeG
RALo0XmGFRLRlfslnuZAiWrxE+DwttpQ1u65ujo45UNd1edaf+EYT90oohykCm+1jd6Gqqpm32NN
fIAKZLcby5yCTn7ZUrRdcZU6nDOWcZzOgwFSYO+BLxaY5n9YxPNRPTtN/S/w8QeX53vNMjRnkhj1
MI0VKCs7iIj5UqCfwiqWxGfQrm5FuRH3rb1FywvWswn2hwG3MKt9msjvCgzRVpb4pbcRNa88X4dl
MiRPLYgvIiBnwo8NzFPi+NYCshPjz+V5WvF9OiQzdeIxS9KRn0QiHzwXCehx2F1+9MpS68DLoYcM
hztCEQudW+qdTbV4AhyLhAbvQHZm9NVPCkXvE6MKeIXLr1ybr/Pvnw9iI0NlLqP81JEWsh8/vP5P
00u/UFsZ/BWfYWs+w4wFxH3EhATRbPfoBkLLd292QWyJfWa4eRB78bK/PJa16dMchtO2A7WBaYxK
7zVXywPrZKjsJXBRJW+TJSj7LYDRihaIq3M3ErgmWrbYxih1LOE0LksgMrkEaTyXe5526cEmrDhk
1EiepiqtoDJni1vc23MgTLLxSA2zeFsSWgSynwEeJmoE45zt+YRBx6KbhbcrIIJ3mKAtC5mPNNul
VTq+Xp6ntR2sBSZ9bS8VnbCDUeF/ASEt+C/S6xjHXB3LOQshubvgNlSiIuKXQCFNwrwhWeVubdjz
V35xLNiaB+mbEQ2eeQkac0B93wtC4UF6gz3l5SwCt0lAUAs1xAfHzqBlkjUxxKjdBzWhjuIuaoEt
OdPOY8KEMMviBGw0DH9aIAcFyq48NEeRPFjd0Pycyhh/YVX4C1Qag5hT8VEzbt8olnf7zDlDtOq6
CnpqGGHZAcCQTXkSxIpwHzQH6COsAMkEDwHzZZvzXdJ3/dPsJYA9iqYBwULqQhXWqgL0VEADaVTp
Af/C+24Z6TnzNbBjJ1IjBWE5JMzsFFiltCRj6wP7nfqUWotCsF8/2sD/FaX8J2bm/FHFZPnduKY5
+2lsmL5pkXE3VzkLiN13y8YKnC33iwXQka5V2aVUum0dOahZVGzwG6sKudhyGCu7U8e6TrmEwpJR
d1A+KCakhWwhb9u0zF+u2vw6vNW2sOpuOrOTmSf3IMt9Tat+K6u/9umaM3U5RBtAn08jg7fDvrdQ
WSdSio3oawWag5ae//pq4qYmsdBGBtrb28krQxdUv2mfBw3ciLBdCGlxP5vbGwiaRArErz5V5DCj
J6HJ0hBByr4UNJSS7HE+HpFK30nPvk+M/JCr+WExQbEIfcfrZllzxcJpTM7k7J6MCrRWEhqbRlts
hBBr+09L5jS9J0aA+6Eg4qQ+VJCDnv0ZiysT6boc/BDbGcBLUHlqJkvcodo7o31aARdfOt5z7EC6
9fIMrY1CC7fSeJzAt4TCibu8DLimxa+JcV0MZGke0qg4mGaTHkeuAgXo/CtNrNAbiwBkFdd9vI6C
tQkZubEQGFHL79yh+JHFxgFyXlcB3JD0/+9GHwbWNa6De2tvdfs2BlizEL+vmnYdlElKgEabnslo
jh/H4t6z30T1dvnRK7dxHYhZIPEPiJsco9om4WyQXVMWoWMdLdzMMsvbSWxXaT5fftnK9qGaL8in
ybGrEjdwRiqfQXt5Eh2EJ/+9/HR0KHzt5HVteLhg8L3ybooohIsxCqEOiyKVDIF9Nv7tema8kFb0
LCwpTaqAGOcuGzRt3hRT3nx4tkojS9yoRdFD6RQfqvToXe8a1sFzKJpYYt6PkaiAtvCNgriLb8yO
MHfCQk+0z4o+b/yktep7VhvLbR2T5DDThr97ZKQheGbzbzkTyR7ya8leAF25z+Y82XFv4g+MtWbs
t7YA/xbu4vgWJy6DukiWb7FhNOcc1rsCLdAPEP3i9O14DHmEaZrVn7byxO3SCXIf594U2BwVQDmS
AuTwdrNHZpL7PV3yI6529SEH2cV7V1tNIAh6JOLRyI5syIA1lt0/ZtnzParh9GBR1R8XQn/nyq79
wuxrHxxV+c1YGR+jay9PEzTo9xY2zouixms8tfYOHrn6U1cxgtbOqKFn5i0PVi3w51KqMoplDTjP
iEnsEwS1MpXGT6soMn90c7kTXd2FpedVvmIx2VE3lWEJvdfdOBAeFCqdX8aCfgAc6d1I6vZ3dgqq
SWIwMNFWY3XTgck3KOSAUEoQGUgFrQKzKX+nTgGZJhMw2WRy0W6QqHzXWwPQzETJzJ+haAHgD61O
RevWKLBUPfKq3tSDNbRU0ntIZV1Q3+nBA9L0mbcvM8vyzdkGVUA524G9FD9tgPZDy+ntyS/mwqaB
c8b6FI3dHdO6la8ZNOZ21mQ5N8wCoNpuaLs3hhk15rpCf7sicNC2XSLu4QiXHnJjEL7dtfHDVCzm
fu7QcaKaoryH6Ozb4M7yZhFN9cOIa3Nfz3n/3A7zfGhad258ROfLr3y2l953Gm753LbHHYKufIcm
OPWRGfMfq2D1I9TTZ7TdxsBcAyNv7ZiL4FJw9IzGqlt2k4zV3rZJ6bfc6dNAGov7mLRjdk+aqXlp
Kwe9SA76QTETqfOrsfsFDjuPSwhfO9N7KdDiA+YsRHNQYTjWWfdWLC4w7qD7f7Rnk1YHZaXQtTEa
GSbNecKXAbtkKvrbGW2gewO8DwEnMaTpx5x/n4QqginG/ftMttfl9zPU/R5TXhbvcwK2hdyZQTDY
jbQP3HYpj00t+A5UkD+Z074381gFWVnHQTUAZx9D7m0ncts8FDydeWDEaH6paZ8i2hhtBCde5pnf
Buyfyk+XxX0WAqn3gM60mENTTc9Z63R7lpRdOMJAw8Z9aUbTOHhdnCFgqMviiSe1uydF3eB0Ed/K
hkCYfciSJt9VUCE4YcuCvhk8o0GSdu5jXs+vijLFQp72yYMqG0j0oWUKi6kYGWBLseXc2l6bhn1v
l2lo52Dc2MidrNw8dZy5SqtxqrIOuRODmWG28LfMkJ5vM3GiuRvRPjnmZNxIvq7cqHXy36lTI6HO
xE9JPgf19MHyJKy8l6ntMfVbNYa1EWnhSQkIe6pkqyJRzydSy/o4DHmxa5vkHkpBU6CUcUcMd6sy
s3bcaCHLgKSlXSNViqL5SP066VGHoijTb3KrrbxAh4TPtkvbse3NiNfjz7xKDxWn1JcVPVw+Mdee
r4Ussi3oaAvDOVlJLf3Kmb0H8GNMD5ljLtdFReZ5P3xK1ZSLZG2i5ixK88b9Z4gTVfoexCOvi+l0
/LcgJm8XAVm41s7pLi6hDjIIVyBlY137ivPkfRrBWLHGYjPkEEfl+i1kf7vpFzO26M3WlsD+79PB
n8uXooQSXIHUXxq/i3T0G3sjZ7L2cO3SoRrQ5VFo5Z3+x9mV9MatM9tfJIAaSW019OzZsZ1sBCdO
qIGSSI0Uf/07fVf59NxuIJuLCweQmhRZLFadwaN9cI8qhxIgYeZZPIW5/+frNXRhY6/h327DUd4j
qJ04voHocNkBeLhUOlrKwIn62ltw7LfkikDzpQGtNngYDsQbi8AC8rDbNbbWKKn3v8Ajev63wax2
NJKRIbN6lGmAuqGbgDCxgVZY+dSK2hxqOVc7hgLq7uuXXRB2oGtkeB+4uah7vzj6lGVbNjoOkiBG
Ios1WGWFXYRRCX3Fb6Hp8pN2+2mLbxcmU9fNVxLyCwFzDR1fdGgg6TaewUvv4fDk9OzBgTxUCFtZ
W/CHpr/mSHjpRasw4HDh1Z3GEexkrIV4Y4P6Y0/el1kmg+Ggafvf6qHPrlzkLyyTtSxwi5Mt066L
wGwRaG37OJytkPOI5LZKv/545/35ST1prQ2MYh1Mi8CgPVjUTsZe7Jm+xo07F14+e/QqJLi1LvOs
xVzxEg6AlnPjWcspo81raedXGn4XNu0aL47pbjmEWRAYfEcenFY+ZWjSxdhasG8m83P7j3Z9dI0L
LzXU6Ix2s4MzuCcHBsNuzxLfN1egC5c+wyog4NZRFEEHcERo8hSGJQ9B949NGbKKBShd9yqc7PDA
DDp3UFmB0GkckFteXimNff7bgzUO3As51EQZYQcpvTRcig/aN/aVHXBB3CQIV0c7c+CAJnDLO9jo
MsaQTnVufV65ibvUVWJK+q5Grzv5HRR4wJvO4r7KMuj2e06SWVmxbTMn21WeahMTaJJ8vWc+X9jg
W/zvWVdMja3U+WMVLhh4Ojsscnnn+XI7gJd75R2fb33wZv/3HTU8u4wtXXqYFG54QhaQNBjq157I
K4ns5wWTYI0eR1mqt6euYAeWm2c1QwOuneXtmBcbzqdbPkF/YGmWp8qpfn09axe65wCw/O+QRsdX
dm/wRu3a2aYIYR4u8IW4/1ad75pBOEFiY7wBteMOAJW9qPR9nmXXOBGXJnSVQwQjXBAUNFUOcgj8
qMlluBHQEIkVzOmufLPPo1GwlhAOz4YsvOnbo203J1ezx9qwHxas2fqQ/ahteU2q+NL6WwWL3rVb
VOcFTrse9eVZD8+08tEMU/BT9N0rO+/SYFZhg1l0IUsbSujXiSyyvKX7QO2XJtJ2ixfQRacbUL/y
tytrg/yHevv/pwVaxf+7OkpFqF2PMwdbGIqQIC1A4morg8D14xlQi3EPhPL0Crv5OoxgEQobJFpl
zZu7zMN92QbTDW/s4YhPXD62wNJt23pY9sjlyIsZffKnwDd4lqEULy1XoHshGjgwpLXz8MXyq4WB
l0GqB7gj9DFoOdVtS70aMtO8/a4dENDSDKI5W5TGmpsxe7a8d99pT3Jq0qkNk0L/OOsAcGkOnoFQ
Xj+nrotaAoiijfg2UAsGR23STL81V1jvBzhPxG6Fy/7Co75zb5jE65zYyuuoQZOpYV3Ew19g0iTV
+EYhL2LpYgvGfGqYnbTO8CJVuWzhrfDEZfurasqorH9OpYdc9S4r99n0/SwdISmmqKyOPvtT+fWO
CD8JXNStlJ3mM4985xcQbCkk1NMF+pBRUdLtwrp9qDlSXacwEFNyN+XA7pz5O3Gt4+TYsaH5vuNh
SvPuW+8uW4qsLnDcfd1ZB1o2x8yaI9RFn4HPeGL0takgeUCSXL+VQt5YNN8UNdsMOcdAZ/mExtqm
quAx5bb1Zqq+U+gG+OV3SFMeYFAholGYX6Z1H6iZ40HPOyF9QN/FfaicR9gZlBvgctPG6M04vcDM
I7FGgMoLVHHUBOQEKbde805Q+BIQC7ezCqfHbes8qB52svjrIH1Ih5i01TeV9851HRGnjly5085Z
Riaq8kMjLCh13XYLaqz6fqzLCEJaJASreQmiAr980qhe3VY1KFBbrcKIKbo3oNVWoxeL8xRVG2ry
ZK6eWk0TWEZGi2VOiqpdNzlpWfMEug9xG2TQZubxxMY4n4ttEZhId3ncjc22ooWVdsuhc/8ULsmj
7EXJd1mepOYxZMVkdWzaO6e6pcK+WX6OIrJf9YxONmwfb1Fq8g7Ojb2T7suCew1+cmQcBjMYD7ir
D3su/9jdeMzMcwteUmbFBZYppO4jcUAxFnYgeZFaKiXuK8xsHT/OXrri1i9Tme3UXd5sbXnS4WGy
YvkcNLv6sSjBDU3QzcbjMTzbiejeU7cQ4oH2l7SehvwQQAUTqu1DbJ6sPNXNw+INCepeGY1bdds4
sZof2i6ScI/3SDqqMsog82FQUe1f6CuF5AQ2StFUSQmXCm8LpM8LHSPu5bc06BL7bcR/c/8uh6Lb
joUvjt4tB99LytGPOj8W3uvyx+L6jfT6x+BjZYgSFGWl927Bp4jaWI/1obEeoEsQLxD4yBoXah7Y
kRvKg8huXsj8lJub7M4OVGQaKLpVZYq7zRbF0+Z7D3ghyrb2L9ThYAqxc2uauEEbq5am2ES9OVQq
qum+bh9pEYXyfIdNljBFOPFGTFNE2G1D7ke9V/yJNCfjbUIqY+E8Z+6t090V8xOtd2N7N7AirWVs
1VEvbgeVtD0Suq2o37Q4tWC1dMWDgc2MduDNE5XWHdZTruMwjFBGXootsTZm54UxWEMKVfISyzkd
HsFXEe0pnBNxaOxNSTalGreW/jlNWxuD/CjPCr0+LA2rHXnPza6z0+Zdt4Ahx0Dyeu/dnwwhsUus
Aj6oMYYS0g/8tkpvFhiwWffDeCDBG7duR5Ky4AH+KfUQTy85S5vpBOWJAQAOvilZzPq9FbwG+cYu
ymjyHgMSZ96NmRhapDfduGvNfs47XMfvuUkneSB14qOfT7HxcbL7gIXUKoVFy0yj5tmVkY0GDcRO
EIu3Lcy8aXGrRVy6PGLDibk6noLUWCjZO0llpbSe8a1Sd4wL8Gjz5VWWP1TwkM1dkkHAgFaI0+gj
+EF1J4mzZ8Td5fUUEdnHTYbtDQPl+rfVPbfyvadeNGSPArAx4/wm9U0+fhBtRzovkHW4cVgXUT/l
dxZgnIK+yllsqwk7v4Qi7e+5hWwC65LJ+a7dXYPuVe28utmQzpUbkQ4iD3yJu3pI2HzvmwVV929D
68S2+S4KlTB50wDwI+xvlL0MngdXQoVOyuM81EnmvXTNS6H2A9lyHwbYSsd+e9sBkq2m7IisE78M
xa3lzutoVHo+8Eg8EiDsBE0ViXKJQuun4HtLfNAcIl5FTPohlnTXoG/UDnnMO5L4xfOIyvtgsV0L
ae0MP9yzTpmPtUdQvkSDI5/TrhuSYHyk06kmoKmOPVLQIslIjF5EnEOpvNV3DRHJgl0YWu9Bl+2r
LN9kzdYdsEzrjbLbOOAlCuqPYqmSVuyKkCUSAjY93Lv8vIH1SzoFCyTQ+8jT5AbMxaiz3UcXIjBs
uNc5btWFR+K8lHGwCBhjbBsUTAqfHwxEmCKzdBHx1LYPnzy0+xanjT1okMPNqFMEAhfOduDTwxAE
MfQs6miuTnSab1oce05NktDv48EPt16t3KgrnR3KuhHYCk8BJFVjWvJHkS2J1f+hSwvk4pQ0aIhW
I/byErtAAwwuavY92wajlyLvwZTkUUfeDFH7BUtYeC0Yyj/QC8ai/1Owt1zwLQGjXU2P7vTghz9L
aUXjQtF7ntPR+jbMLMonng72mdpcIejStKcPBEcTJ6eM1Ce3bY5u7e/g19zHqNn/IXad8myMxv5F
NHuf+EnHphejrQdIEkFjSN6J5hR2ZcIR3xpMbn1fIk9C9uAgcunm1NpZ3NlJxl7Av428afHiyk49
tmw9n0VD6JLIaGfvlUiuWOxM33mJFlTZdY/lsEAuX45xCH2laKCOF2M5nQTNUtOP2wxAT9z9HqiD
r9x5NzWcA6Kqlg+h+E7yIsltKNp0f3yooLgch1EjY17dFNkL8R14Cd9axb2fQTWyunfxftn1d6hi
RVnA4kWyzUTVoYK0ipOJ712QP2Cuk3l6DU0QmQ77S81gSAwpN8NxmYaPqpdv49AlqJmj6wWEkhNu
ONCVHdEpJb/bhn+rSLXTlKX1GYs+DX+G+q3IfTsOQV3PdBBPcCOQvp1CHQXjbG4H2dygDfnTnZZ9
1biwnSloOtX6xsqmxCr7R7/vNzU8fFjuAiI6bRsE6rJv7yox76xBbAJX7ge7riCtY+3n3ooFbXbE
Rxwbi92kEH9zt74/i4HHTR78QrvLTQUz30PPQ0u1Cf5wqLlFZpwcYOrw7WB02mxkQH+Resi3mlj+
Bg1iL8J5SiJmlvHWeDYu4ciHqyeq1c8sRLyAL22B1YN0y9dQBzc/S4IUQGQxdCIj+EBGlgWiAdLM
uAQwJg75kkdBUG45xAVG7m1n3j3BcRFIRSQJuBfk/fJQGgup7HQL4vGUTgxpWWVnOrLt6R4OVh9B
2GG3Z5InRVMkAILZSM2zMA48shd9FhuE1lboMS0z+I5Tq7bSSuEUqzr0TiHgBWlzPfzxcNhU3gIf
phxiWQ36yj6YtbOwlwSkSzyBWL/1zJ2YVIuIeOFnMYF+2DHHWBLS+hAH7Xs36SvrhdhQvQlG1CQz
d0y9s6YyfLk3Qxc+hJ78Vs3mRNvgLUfGaTpaJnMz78aq/EVyAzsu/ylg7TMbpiOsxyNZ40a8DCVL
zhXxyCtxiDcCjsOtOz2G0oYtYphNWzjSuzfYMy8tKsCpVLU+tLb7GxI5MuryvP/WdXxMYGk0Qv8d
aS8PRPZWT64TgalB0AadaFTp6Zdr81utz9SqakYq1KHN6WsCjsOU90koMEpW1rgXlBA/88v+qGt7
X3pIcxYKW0PY1p5Uze9Qwdm5boAzrFbHfJm8zYIJTzjV7+FCYtylPjJm0hKRWCmTDKE46qa/rasx
oWWw9Wcau2eRAbcGvVbhdh2jm7QpYK9bw213D034qKTqYUHgm5xsM/oCLVi906OwdrzWVkJlvfX4
FMYQRnOeVNA9hiq7aYP898L6jZIyNS2OBOgWoYM6SBxcpjy4Z4spxyMoas3n9CiTsO8rVNwbKZOi
w2I0qpRw2Q5O9Yhihl2NuJmyEAX9Ybt0GBddfuVjvhX5cN+b7sX1WAQcR1S4E+gPpHl0u2zjjNkf
ZbU7MLmRVvfLuAutKT/B7zdHI2Xxxa7zK5aMwBTtPVPTVx+begdBB3bqdCe3yuFsP3Q1P5Za4uY4
BHXO0Z+n3QPskvoxHeH/crQE8w6Shfgxfpt/z92QP1czcb8pZiF9QQue2xEwmZAsFh7Yvx2vROx7
ub1xrSa48TJUtaNW1YjkTW791DqUvyxraW/g+QSyGjwhEpitjkgFxJTkkFd5X4a+STO/cGJql2iv
q764AVqE7JToIePf+eIOp725Z2G9bDs0ryFJxNtbFTL6JKaeP+pKZ/X71PayxLVNo3veysB5/brg
cKEatCad+5NAAQWd7KNl1HFRj9A9Pw7XBKMulE7Y+e9/ddq4DXvYwVLDkYfsTnKxr3DRm3R9hyTh
XvT06esx/Nd7/KxksqoRZrUeltaj4lijLbGrqHB/Nu3kgQwCQxiqZ/oNjqMwMOMKxOFlAgJoB3Wx
cI6E1dFnQWT4zovWUZFA/1xGiy5DN3aw05t4Whi5Rt841/c++5nnb/DXdECjggnSsv5Y+f0EzO/5
NmJXu68n4UIZc01bx/IwjC+6P/J5QetXIYGtupND5JONpoZEgQTskAw1zWtiApdWzqqOiON4lMVo
MBoIkE6ei7H8GGYSfz2cS093/neuFpALIErRjYeMhqnKuEIvmG4VeFlXynoXaodsVTssWVMEy6B6
QAtgpdtgG+J+2pTBN3g8tH8ojF23/zaSVf0QyrjcokUuj432G8RF66mw3EOrxOafnr+msFddjkgn
sMk6rbftAhkt8lrR+so0XVizawb74ATEqyfIVXaWj8stnb73Y/VPzd+ArsID7QwFncA7n4TDE804
9DTzDWqcV1pJF77wmrreLSEMPUlowyRiGWMGmysU1cL7Hu5Tk3MVbX3pLatNXbC+xqae2yOqxMe5
yPb9wj4cX7/btf/49Re+9A3Of/8rbmhwJ93Ak+SYO2Y4DWFR3rg58P5fP/1C4FgbD/mWN3glg0B9
XvjxRN+y8ueM26E3IqN1kMHP9lkY4crLLmxrutrWpuZDiGsFuHuDG0nnVqKkPoG29/VQ/sOdfhJh
10z12gz1oAHROsKXZVvs9FN7GO5mFP7KBD2zGICh2Nksp2CDZOKg7siu2Y67IA3Sr99/aXSrre4X
wge7HQs6zN8n931QRcSu4e4vnKVrUvqkRYN++qiOTahQ1Cti1y7b2NbZo4K4Z3C+VH49iAurbU1P
9x0olPhKkKNfklTz4N5vw/3Xj740htWGbyoFOWEOHajcR6mK/xxQnKLNkIBGHnnWNVm4C19hTUwn
I6styYBMo5a5w+2ljIwc7mUgr6jRXnr++e9/bccs64FLDilk0NmHxeB+DMHeEADVr+fo0tNXm71y
e0lqwM6PGul6jWw/Ghr9raXZlaj4OXADbaP//fWWkovLYB95LLJb6YWbCVBnSp/DcEng8rBrxivv
ufStVztd1ROkn5BBHY34kXF331Q3i8I2XB50d0346z852E/2+9oLaIFT+cTsih2yQD5PhZtFOA79
G1tx93dokeoVPmPdnZ3h0ruMoUrHEoB4UEnDeBaOPhAzkI3y2vGe0Ira6IWhnAskePDgeQZ3KZQf
Xi2X/GO7cs1Xp4x2dQMPoYPf9c+h0anlLBv4150GANC/Xj0XTqM1b30p3SJTBMkA1MnSBnLslTc+
lb71w7HU+7+9YgVEqEovgKQ1ZNnV2MWs6CDA1Dt3itIdcN3XaMAXmM7BmsGe6apYiB7g6zePr5wG
6PDQ/n1pi58VsAaqHJ7tqrmzB77NCfGuJCQX9saa1s584dmZAm0eklvvJaCyDdpktZRlMrj1Ce3P
n7UMriB2LoTZNYtdEQYau+wHpJ7NN0LP7d7hH1v8a4OhyiZOD+nfEc9Gicdb+NsAFeg+RNH/6zVw
aaJWQWTkIQG8uHMOityo+j4P7H1F06GE6Lf0kknqK8Hw0iStgkhpZDYACHouJvk3XuMdlsz6+HoI
F+LT2iyoKiWK0RIwR1MqZz8tVrMnLc9eg75oNz1tTApSrfP09csu5Fj+KjFgjjBlxlsCsiYjT33W
N9aZzxBMceHb0J8mbHlCtxtGhUrPsPBB1f6ai8J/gOxPYqR3/k1/HVcD9bPcR+HxgML8gylo+VaP
JU0LSDXEll3LxKFqASHElgUk6tFhbaZFbMYSCkhwpS9SF7LZ2wGpOYvgJ+IePSNaiJ9y1OZzo4Z9
pUN2JKVq30dueSfHhq7y17N2IZitOe6tybrGaxAD5uK1BkjBYT4YniPqdtfW8aU3rBISOxsalA2C
s1OHQk2LFSDDek+IPTin2D+Gfe/88r8+gK8zYVHVk0PhZTY0oEtUlfxs2Bh/RHcHGqVXIsqlwazy
Ei7dGtbjMzlUNk9A9NiHZbEr+ikyvnv/9Re5BF1a+w01KIYM/TTah6aeHiFG8ewMOl0CG4YKmpaP
bjGhLNjKYSOmadyEBWy0XENZ0oIYdiVIX0iQ1qR3qxpQUx65ffDm7IMCYORLBWMDnORfj/FCYFhb
Es2o2bUW5xBDHey46Z4DPN0FE6vwKnRP+38cxar8IFBqRe4I5xTINEWhv3PAtybBFSDipSlahRtj
aCVHYDMPRVW3SVjUQ+rLrkqpxa6B6C8stjX92iOjFfgVCMzSsWNPfPRwzSDWXb9cCc8XIv+af+1m
uTOhtG4Ofp1NB2eCnid8LK79+gvn15p+7YAAX9s6DA5wS9r0wANkzmvlPbq4sEGjDZWsawKAF76E
u9r7oi9724UMLSiqM2AwrQ8j2XAJ9mMOSubX6/XSK85//yu8tHwBPzX39UHI75mRMbMAJOLtlRj8
H/Hik+NjbTeUObMAFsuGelPB6+DcJWpeC4eZ99r1Q5L0DVM/2znUS6RG7QHy4pbgvhl0tTr01Xx6
11bU+V05tpcCXma/srEHn74wJLtCSLk0/lUu0nWur6WsvQNHfxK9L/GKNspW6yX9t/ld5SANrBqq
WTXLofLcV2eYC8j5Q+2M2i9fP//STlpFAhyxo0XIVEJo+64pne2CxYfUOmUZvzKCS6t9FQ7QFIa2
cxEUx8aBoLhaNqhJZpGegI0wqo4WrwSXzTVX3vaf38QnK2ZNyzbDmGUSMtWHeS7380zTRsEk0H/H
RgCn89S49Z1gOGEnGlcG+CY037Xzkuu914GQN6tIuT8s4lwJtBemd83iBmyDOcAP60MJY6FNToph
p+zATfm5ow4PkWsG3heW4ZrSbRxSWvlim0M5FNsO+88ZQQG1rCuZ8IVT6f/RugvAH2FH5x786ckK
fgc+g7zaj8rYkDmer+z1S0M4//2vSCKQEUsxo+c4lwOMlNqKNxtncrw5tnTLriyPSwM5B/y/XmJX
ngXC8qIPRX7jmuyugRcetMJqtG/P6iNf76lLI1nFBIdwOTeTNx8yY8iBQddzm9l6ggcORCn+7RWr
sLDAQzlwDYdKEh3nZ3g3WSNQVwXAL4gY45WC2aXFu4oNA+ezLZ22P3oZtVK4D7xpGGdFswGOI7eu
TNalL7IKD6paKpYHSoNN63pHUoOcDAJxv7P6zEkgkWpSH6DnfysLrRmQsgMdSZbYjriabmYfODOQ
MaDn2tZl2ltvX3+bCyNaO+E0Qoy5rWUBacoH5j9ZUgFII6IGNjx8mK4s5AsZypoIKWf48GWqKY5t
VhytmT7DsPvKZ7/06PNy+GuPmKCEgpGPApXJ7FPhigNY61cy+EtTs9rjxFJF0AAqfKjq11oBbvib
GgtJz0fIrlXhL71itcOBACk9e/TlUYVPHM43RW1FUJoH3eY0CXpl9i8ViNYOODIYYajUux4k3Hgs
Rvx6CN+MuLLSTUeA08sm9yDtSSaqGU8T9a98mgs7cs2OHKgK4GYPwehBdDRhDrDlMIXTKeuUBeEI
Wm+/XsIXzuy1Qc6UVbmqxsE7TNSZnrA/yQ1mdYEqlOslsCbvkF01BLmIG1yp653rAZ8c2/9N9F+L
Ds7aeCGj7qH3NXw+wsZn8E7Im6QCKXoLuRI3LSbhHbqBur9kDVmwr0d66Uv+P9Yk+oAN3L2dg1HZ
8xB6XeTNRdogT4zmbAH4JXuxWnc/hlkNFHb/8vVrL6zSNVOyVIWLO0uPNkczmWQZZ3DCGPCK41LW
UevBLqSrgaj++mUXNjQ5/4i/5pb4ow09UWidecNwqis/7etr+c0l8MOaGznqxhO5g4EUIoKFqQDQ
5RtPoSyQAM/CP1DTAKviXt+KFHoEV6LIhdW5JksaAFKQwOvuOIOPtelgXZiwBeBPGXa4KBetFZMA
1IO6sYor+/0cnz5ZnWsLHqeALEUn/faYe+W0D+qCnWwX2FZLzeGVFOvC1l5zKKEATqCX49oHUQbf
O+LzXcGgHyPcfjPZy7X22qWBrPKGXJjAhpMmOdrih20emx5i41e+yqVHr7IFZ9Gd5WnPHJkFrThT
QJambgBsywgUSb9eyM75WZ99h1WyAJuY0a6bAG1IR/QA8eb18pMGfvNSisk/gtwBprEVLp6JDfvg
A1G/oHecNIXsT54rxw2sQIhM5MSeJHPUD7+QwLZbM7gykT9mQTLq0kqYSyA+ImR/5Vd/vv38NTHT
rgoLyxVA5ao1r67fviyOfeXRn8+5v6ZlUj4LgMkoejpB0Ee9rY+hy4CSB2bt6xm/9IJV6JhsiyiX
QE4yRHt+EG2yQFxFl86VRX/p8efN8HdkCjNkeAwG37M9HXpubxsJOR0V8H+cn/N7/3q+Oxs6lmCl
H7X/OKt30f7W13iUl376Ks+oHJ1zNcGVa+TKOQVe1m1nKpYk5I59JVv9/Ez01x48pT2E/dB24cHz
iiBpoVkDNP1swgMgZCVkT8S3CmGCEBvVD68Kr1xZLw1sFSLGhqPCTYR96CyWob2MHQLFYQd6Hnl+
hfR6/rz/fxv7a1seF5wvSGbBm1h1Jp4akyiU+31YcVVd+m/rdhUojM+ywlCQXEUJTCiOiJ+ByfpN
5/FrEgQ2+S80fzKMNVey8VBc0n6NJQBQb1oWanggixtmUNrM6feWMk1hxDXUZtPYUm9yawRWn+aB
RqEf+mgicgdKohI2wjglmwb/GLQoCxSq2QG8W8HIq3sySgfR7FTWsSnb8eALGDsGOUpNA2VDNLud
kxQQdEjHKr+fw8yPKUPTraDV71F0QSrDsD5JIWRc2g0EVIf+GTJmj4Oyvo+kA4lDyXufjR9hBzg+
6j4G6kLExONczhDQhhaBIv6bk4EnRYgPC8kmSxpnOQR9OAGBDG23wTOQr9Jg1aj8ucztF+CwLQhW
uhMw4ujLYSnFrh988E6TiFTFjed49t6MBmSknCF9tUIdjWOLLsvyEISiSAsLgmtNxXbeRNstLOUf
Sw80iGkw+wwdy1hl0y/cIbyonpZHW0EDtM0n8G8XPW1ySEPugXtebtiZa2LPS5YE0AtIZk/xPZlz
FXdwUjBdd9+O9GOUgkeVx3+NZfhnNiOHc3T9o7OrblvAHRpaZabb2TXkS7u5nTZCoEfae1UdO3Jc
Ur82MHgy4mB7w3FkUxANFfd2qnFRTOP3Anq2G7MYgJlQh43cpQJbyAczk1Ttr1zOb2PV6XiAtlBa
CPxfM7MbtwrchDbL79oOwaUAkw+ZzE3mo6iK9rbeFGVuoZtRF2nOSYYx93bUAl6dqAG6uSC6qQTQ
+hxshvapysoNLLyCNGwALlAWPgQUb+HtRLVO3Ao06NYwMC09XW3syTkLq4i33pcftplfa3fAZBrI
bJW3Wei82hNw5IOv9shcH/UCkx1Bpj+8Q02WERvLtwyeyDT8DKflNAoUsYHp+gFS4QOkL+8cDa32
MhM8bkcCIbG+pBHQSRvIzm496RZJVcyPLvf/tPV4WGqyD6r8ERLBUzx75qZZ2qdwnt6msW9jXvMl
DVGLimVRvwQzJgZA0ARmknvbCX52RfngTWTnA++PeohjQ6ypO7tNW2+BAIE/nDjZIzOBRm0DVJkr
F2dDRb4nJvwmeN+hWwGj0dzt70aMHIrcrol8Y4OB7PM7xwpPpKexV0qaEmNvpQhq0No6cNty+9tY
dEdlWWCOTZhvyqynul/IgRTOGHnNf0aNJkzdYZIxGcC1HEprA/W/cl8J0EaEK9tnKnt0e4TwwTIj
csdbUAe524AzIdv2XMisEs6hPsaaMzOzzKApA1sSUBnAPYJd6k+vNr/gKVFETiuatB3gM1iE35d2
2BE20CiDTl7CPP8DBlZt6vnobKjqNafLQ1NmcJa0O9yW6zsHPyX1YWEes3zZF1WxK1vzCFOSk8fm
7+B821HNslPfB7Bln8o7gMZvwKhAF5s5UBQbxw0E68Gr0B16toOikQVt6A3m89hAS8CdcRnPGIiS
bd6/ZLDQOlZ6dHZiBF+GYKrrvgLifp43mijAB1py50/u3tgjjaQB4MlCvg+eHXciRnMwcXEfjn0B
jgxqlHed5h0Q1AgKgV62AFoWsXDZDSxgwc2cbMjtKTLtgA16wVLst0ZSCHvBzrAPbQKveNAy+oKr
eCktDt6fh7Y1Q1M5FwJMM9PeWsYv36oFTBSg4p8bD5+WcKh5e7aVTmLwU1R0t1UL+qDovOPEGEBU
UAh+Dip7H1JyPwT9E7MkJHGLcU+9gUV85K9wS4FxvGHfFps9hlBLhPhXO8cTN3fCsav4/zg7jyVJ
kW4JPxFmiEBtSVKXlt21wVoVMoAIQsHTX89Z9c9tErOy2cyUjSWZQKhz3D8PfP+WesGHQ91np2l/
G6u4acP6aOUA6giB2QcskZ89BZsMcx1eOR3Jo19l32D7ZxsJoOLB7VWIOcNzNwKt9EMcoDw8sBJk
Pq18uN8h+y/6NiVF9xOQR55Yon6uJ7ylIRqoySCrTyBISYK37blqZLcD4zeHuc598yh/hSceG4Uo
/D4p8k1iJ3Qxjt2Hg8Z5lptPWtN6U8XlH1O4IbxSpEy6YAQWTGUTWL1wnvYOuUCdgQvDkaeE7mk7
GLAV27K0UhK1fjpZFBZsWM2zYLjxoK09+YNPDojf0VDmmGNWFjeV071NcXdv57ZM6mD8Uw/mj0XU
z8kMz74NW5gjqpOIqp8GntK9UwAJqLNo606wcOaF92Dp5oeq6Ucf5D+YBfOSsPW+Hdi2rNzfahJ3
QHC+CypfnIK3SS/NGWhpeLwn4CscKKvxPgLMaU0ZqAl2lSoVvpnKLzegH5/8Em2pwjKXsPUJYUJt
962IMFf4sFXAR+TexVi+tnxoS9hUsKyqypy8C5BqdHq1qRXsOGNknmDp6JLcrT+Ycghe1fY9n8DE
HDv+6nXMSiHqaA6K8XvAqV9ju38rMk8nXqj3Y4u4gV7BamwHR+A3qx22JN+CEJr8KHjVgftaG1Sz
RHuXN8N3z8WkKjrqbxg4calbw2sUo7ufCMUh1oBRBsa+CzkcsZe9sRzYP/sW4Pfp3jPsyS1ttcPb
E++tcnI3XtT8tmoYR0yE/2I5MOhQPThHE+bq1o5h/bVBS0xKzCUJwxQBQ2pknQuNlbPsoIPL/Q77
kKh9gFmuhW0RCTU6bs9OZWP5pMURnvFbruljmPnxbmCFuy1iQQ+wCKjEtMEvLNHvnkMfYOGHXctg
LS7KGHRO8z5k02shgbFRLM/SULmPk8UpkNH1g6P7X6Ot233ndO1t3aPBLEMZnpFFhUpUj355CNrl
A224OCjsJwBR9eyHmoOdQKMOECQNGzIX/BazGSzEQ3nn5vqprNkr6Yv6ZKFrmGQeNEURBmqaexyS
VNcQFNbpuIn64C2LIg2LSOPYZ7vg+QMP++5oYH99KHUFS3/PEe/RyPGxibPhidqln9Solx2nlkjA
KKwDIq2Gm6LqXOxberUbxNT8aUMSw9BqVWTH3VJuukl0v9wCaEhdKH5rIf8RLPCLzDevnfteW0B1
qjx+DxzrTVl6eggyBYedCly2t2U3Hr1ixFoa9G8y7A52KMdda+p4hzB7964DjnJXwhwD4qU93cQx
gkEyq7V33SDdTWF8YFgd2G1ZG9jpFGNaiIx5BHO32pTu8GY6CudvYYAPqUD3GK3SORTCr5M2jGAa
RD0yAVCo3HTYJZtekFun9Z2DVtEfBH36Wy6nH7zUPsytDXZmbMg3nnDkLqzEa2AjVbh2+mwXZEG5
JZDDXb4UkLyWDo7FFE1JJu1202Ivvcsi4e9a5oDvWXKBlFcW76wJnmmrhZsl6/J6AxJslo6h7+8r
PWINVAHGcg8C32BZZToUDuhyVud89CgX3QSusjfEgks89PLmpg208+oPJj/Aowk6re/4d6GBJz0P
7SJlbtT8oAhXFvuay/7dYT6QmkgxS1iv4s8W2s0tJ7BWa8/5RGwZ2pd1BlhMJvGbaQ7jM5hFG2R7
VakTkmwXuXTalNoxmyxs/hSauZu8JfmpioKfBA5I7GTg2kceq/Pba23vnoT1r7rPysR0o+fDqtyj
cTJyPmBShGGflQ324ZbTYwsLK7TtVPWhKrM6jTsDQixpN5qP5jg0wEUIT7mpGRsLgg3fQxhUxW7j
Kqg3kUvowYxQ/MfVpJPaLUJEUI06yQiwF4pyZ+OyEXO07fOt2wXVbhqGb35cPva0KzYabxegAnBK
xtiW7zqBd6Ig+kcoLYbcA/PAcfJJqBAPhGEEYIKCaIw7STaIZyHzAssrpdum6WSKKNLn2sbRJu+s
YRvBGHfj+UCKDjF/CsoQNjszYjFy/V9IBQMwQoQmbaO82IoGGxPdoztPMuubTfmvMcY3DhR5cSoQ
E8KK4vw3MYiSJKq8TR6Z1LdjnN1U9qcrImR+yRD/P2ytu2HE3luCkrxF0QhzVT0AxQLH+zDkn1RJ
f4efgqKV3xx5N1hbIeC8rxkQFkUzOI8V+mnI08BWlrphfQ5VJOyNgGYgHSvTAeMBlym+0pBErqke
4wwImh4YFbyuJTzUU1VuJoD772G/LdMI0+ityXpYKGNoU7rOE1sxMf9AIq9OHJfwB0zXWdIMGkAI
TFQxgiZBRGBvw1Bl6Kiaqt6yzrZ3tXbtHe28Gxup71u/s7xdqcxn6wFrYNuF2PIgwMCW/B37F74P
4pzuOuSo38Gi0yYRFFdJKejvvgVbYMqAXshhk0KTRTwbpqM+ITYgv0VMPkBjNffKBymjmLCE+fiB
71I1z4x4gCj0pk+h2cKVqF+CdEWLjd3oozWCjt365rmy4VZuvGJIbGRw4YESnSIpS+3zuEWfsM3b
BG1896HIsSxB1fAArQeWMRxaXdMWECjW2PiX4o3F2aOesmfvEoei2+olDP0fAcXZL1TIpSCt3T21
k4uLatiy/QsIqezVz7jpOnj57RgzVUeTqInBDLAY1uvYKx4qz7JPfR2wDThdOO9K65NJ1DCBqN2L
EEd1Xdi3AyyoO97yT2PL29JufraIDoNXt8vTyguG3zBqqDTCHQfiuKZ3PQydGzQ/8Vy56MDRxksI
OYjYuUi43fo2IRuLA5ytSF8iSzeXCP+GGVXJfrhvEfOX5KP7IXnPABdqQTHqPURB2fnlJare7CFi
gKto4L6ASvQh0IT/uHSbajfwDGAfgWOsBYbBHuRKfeuBZ33gzWTwPjpv6G5H77zWFWKtA/sQBCLa
xlGELBvsTPcW4kwAcyLFLTUIfVUuFjAHK9au9+zhtQ1yJ9zEvEYz3OFAbvbU4C2Dh6FDaeUD1d0K
/lwVRxuAwrMbgMHzP5Mt1YtDL0E5zYjF3M+LDkivznzj3HJ3Lm7jszO0aEcZ6DhakA0Ql1aVN7XN
gydmldF54Hzc29nkP1UZ+JqNDzsDKOf9J29lOQGcBBCIP8X0FKoWVv8qIqkzCDwWoDUO0RBfLMQy
2k614PuCopahctqfZF0q5JAWAbQrXQjIiTTxxhl891QVQ4tkJ1DiWaJElPcwfmeTsxljTR6vF9EW
Ctdzdy5xKHgL2O6fCbc+Ssf9JfzoSxpBf+7N5cQuwogG6HboGjQNQo99X98VZi3+YaGIGc0KywNc
ZeNwIWT3IU7YVlwXOxcaCexFdX+4fncWipjR5dJ/1ZY7ZP9hQgSKnLf2QTt0QiOBPJAqe0cJNVip
vy+UgKNZldlHX4swBfWum7lYfnN6V8btLdK/dxMRBzpY4GjhJOa7a3qzpV81066MzehxXaOsDVg7
UqLbY5jXA4hV7Kg9//f1O7f0Xs0qzJ1APtWIee40Epx+mAI2hsQrhd+lz551oXqABDo1Vvap094b
4yEWULddi7xaeqtmVWUGdSYO5QzYWYM+eOwAkQQIB4JndDCsfP+FS8z9tExFuRs4rX1SE+plqGSg
Xqi8b2jBfPECl6bqX68tU2NXNxThj6MM2x284NXBCdoKHi/TrQzufze3/bmzlmIx9yz49yDT9l+r
BjHGmtzUU//heMHt1E9/rr9G/24D+3OHLVhKo8BmOjzF6FPo4ljzj8w+wOCXuDgijna7u36dhSEx
z4XO60CVrFPOyUXUrHF+Df9RPFBVHNd8qUtXmI3yILfxrQeUW+0ewa+M7Kj1JwJeoq7WUlKXrjAb
1lQj96CjzDnnzbsrP0xY7P0WlBHu7a/fpKWHMRvTrMz4RGnunUK/rLZQAsMyNdWfyN94sQZ1shRG
OupSa5F9S6/YbJiPtKlBpkJrLNdZe2Z+tJeEpgHHNq039r03crIyXpauNBvzsT2glxSP8BwYEqdo
/YNf5wbYcqIzse0QM3XHAsDjrt/Fhcc0t9k2oA2ROPBRKdXAM0hV9olw2UtUg6cPksTD9ass/KS5
x9YuIxfRoXkGAuZ920eg14i9KVBrUkgSHdYUaktXufz9r4kmM0pYWjf9mdSfrPimg4dIvGADrdfs
M/6/u4hzp23WY5pshAXqI+9OY4BmEtohwFUiwPv6fVq6wOXvf/0Ce4w5G23fORkvAviJZG8ihNDb
N2vpyEu3aDbuEaTFyhiIMjBjcg+NGUTqVBfWJAM9ozqb1czapR8yG/2tNUmNzBbnxDKUdDs9PE0O
AKW6aFf6+AurbjAb/S524TTQEF03jtUdZVRd9iiowV1/Dku3aTbYc4W2COon9gnEpwT8p41TfRuA
iivkBxIJ0+sXWbpHs3Het7Hlxy0I1yJT9yoavuHwBnzpFKxsphc+f+6NjT1W+X4EUgOqAKdL5y+8
FGJhgPvS159nOg8OPA5ycrBRBKUpAn2msfNUetPKA17Yh84Nsa49ZU3vTkiNjzuyg+5Kn0rg3zYM
xcMNLHv3Yd7vShy+k860awbrhec+N8Ti9KSQtDWCxq6eOwhG8yBFUBAYWH2CIJCVHfbSc7n8/a9B
7o6SdVMPcdyEel2FvXTf/7mwvq8/lqWfMBvhPFcybFxEyxIfJnTLf6ZB8N3Lq+9BBXyv4+nt9ess
DEB/NsJjmQemH4lzqnx2BsHpBR2xNUXtwqLkzwa34ZNq0BOJTkXNXw2hexSqj1E5oPe/8vIu3aXZ
AI/9aAAyAdCH0rWBdYOyy3fRG7N8+9hxtIZQsPpatKE/98KWqMIgLiabzjbhO9vp0ahFMlT4mdEv
XmHueJW6jknISHWOwhoEQiSwYWkFQy3p8+frD3vhlZ07U9ualL3txLBaZvBwjkV3oZICszq5zlqY
09IlLk/qr1Eh4UOsTGmQXNL4zdZ1y8duBKjXH9d0t0sXuLxsf12Awu08UIDyThGzTn1jvkVVuHPF
tLJkLH385e9/fTyZPNn28gK598lN48YSIFUDYObXYmr8uRO1K9VkozvPz1mDnnwo4m3f+88tj58L
kyEHvgWf9WsPezayc2h/RhZRcUZTCzi+8DQJH5Qc+uP6xy847HwyG904lqFR0XYCysEM3GsXO6ja
iotD2Kkj1/Y+tLo3PYrfIaLjWtSBKitOvSi/h50YxWbU5+LxmXf90/Wv8x8r5x+aqnl2ss1tAPgg
NjzVwHAfjF9QNFKx5HRg3z0rjTjSwVP9PtZNc6hlDPzqgCpSrj32gaKc9+TyEAwqS9inwGTOoXHC
9h4pzOHBIAflXhjQcD3ZmDsfrNCNkKjPWiib3XdW0B95HYQXtnp/iAzNn2LK7UMGKOy9xoH5hhhw
eKcauFRrCLLbmMJTGDNT3yij+A5LiN5FZRS/BoGhGwmB1LbpW70vc46cA3S1tmjXis2gEVrIgXtr
Nwh3IGh+QDUdRtFwgiKFgGk76XQogR+0gihM0ZnyETypyx0RWp4ri+Jgi/BOEM+oOMY5AZa1KBEg
Dovga1tq/p5pJzx0KFCmKg76ne8g7tmFqv3Sl4tSSJzkjqAlt73+uJaG2WzT5EZZhHIv2FBok5yd
PD7FVO7sotp96ePnNl86ooVtQqiVmf3hDOfK/jBqRVu5AG/x5xZf+GccqyH42vJE9v1NDRg0gg5v
wgPd5Nv24N7Xx+wePUl+1+3MLb2XK86thbXOm82sMQ54OSDE6F/XaJ6k6Ek3qbT7aVtErUHb2fW2
bh3pr1H//LkFOKoDtC9jhK/rgf3Ahv+HdcnWvv54ln7KbJINWsitaz90T6Oq+qeGlS6WICI2UuX6
lsGFmBa5kF9b9OZOYA9JAzEEg1Cum3r6QGtetQnloEiMEcvfv/aDZnPtaLOgjSLPPVlOG+0pUs3S
2AOSkoCaewyConyxsiD+2il8HrLsjdKvTWRP57B6dUKROOaXN31MFQIpirXt58LWzZttrCCkwOip
Wu8UTB5NimC4QKGRMhGx+GOMERlw/b4tXWY2DRA61pBngsvQd4h68KAyCSN16gv7dxe4K+NmYYc7
9/XCBC4RlCOQ/FmHCOUrH1pKv/ZqzU26YVtJkMGs6RwA+4uIefLmT/0LMN9rW8KFaXLuzvVxtAgx
6AGS4e1eTwXwm637i4nhS0wwf27PLUjDq7wJIBSPLODNuKyewj5qoVCQazWjpds/G+t511TxaOF8
qSQER1HPf6LJuVIvXro9l2v+tVlTWZg5PnrcCCaw6+PYA7mdcYGlre2GlUsslCfn4aQsb5ocsGI0
UGX8HflQ+66TyBpAKZ9QUO4bZNBmYlzjYC1MjP/BcP7+QZRxv1e2fRIDeaoi9Xssw5+VtiFciB/d
UqysYUuXmY1uKD2joSZ8OBPbQ14zGqld8MaEPNRo2Yu8W5vnF5IFweD73wfUZ6pEiNwYnFDnSQVE
u2GXDADLKw78M+IV4gEcnyJ8aKDmEUO9Un5bwL34c7fuFNSlP7LaPeHR3DMPOpkMyprUwOyOdmgZ
vOQgPCQuNMs/87KAQNkLeXLZDjIIUVamtoX3/v+ZedHk5p7rsbMaWOor9NLXcF8Lb/3cwRtxQ6UL
XfoZFvrPIFD36C4hLGPl3Vgo2MyTTHsdIjS5FByEF3ETj9hK9jdBLyEqRAzLuOfjxxh9/9Ls/19m
3F9v++jXVs5AmIaCmJa7SauXQg1Qtob8s5usX1+7yGyOqGRH6jIqs5Ms9MaGhOOCfMEpAOGPK+vx
0vPw/vclJ1EUy1E6ArVXZTaBVbbHboRaImPSX5mFli4xO2vhg2GNm7IA9IFKQmiZAXLlUbrJPKgq
r9+npUvM5gQIpaxJeZKcWvHNC9qdgLZOumsmxaVPn00EUQDMEodn5IzQ6lS4+kBGRN7n5mv7/bkX
VwdyZFbjByfPwC+ae7+aqPnwrWqtqrGwCsxdtwwJ9zD3IqStqcLHPmuPTmhBCWflZ4+QXy0pbzC3
rDzrhcl5brqFqFh5MUwv55qWHKnxChkyzoOowtexnz7zSDxef+ALE9TcgDuCZ4tUhaA7E+29kBCQ
tcZdmUMWnvbcZ9tbHc533OvOckLkQZjRY4QslCSCOmblbV368rNRbecNj7QBAY1VfA9EyrF2869V
gOZ+2oGPJcyomLiFP8ARcBgR0wRtzcoXX3qTZiM5l6ZvEQ6JTx8kct4b8eZV3SN88qkEjCNp8ZpB
9Dut7H2XHsRsUNuN6UqkDNjo3tIj0I1ph/oGHAsra9zSx89GdW2o1lB922eOWyWKc4UaR1Z/aRyQ
ufu1G7q8qUPABzVyO5z8I1JsX0TPBYDngnQrE8e/Bxv5fz7YEMQfLXwPKZrkQZb9nR5qdALDQKa9
jakEKuqVB790pcvf/1rsOAy3ztSw7DS4OYr6KPPBTVQg0DWDRaN8iHvogK4P7H8/FbR9//dKqsLh
NrAx+gI73GgQd1Ap2igI+a5//L/PbGQePEoL3UriSe9UlJl9N+UxSx2g7eC6s8xOEZ7tr19n6WfM
hnjtZYojCiY+eXH8EtjZK6lArciJXnn0/55CyNwkK7Tb6kGijjN5JgmqjyxemViXbtBsiLfcC4Ne
WPxcx2BiWhLpRZT7T5lokAFbsepru1wyN8NCVBSEtB8RVxrWaUhdOIk0t6DjI+3B2NB/J60pyP1A
q2zr0ixIXHugW9gYcZYXHlvjRC692LNJAFI/WMcJUlObindpU5r8JcqQuohTanlse2fY9rVvVl6K
hXs7d87WTuGWQHg6J0hfaOqMvvolL71XXHrYBRVpV67z72kaW7j/HUOFRDnFndoOBik35YJuhhwB
RapPGqZ3XWUjuC/62nCdKxpziVNShcDNc6d+OAGsL9ijdqsxsEs37PL3v6YdhL/C6s/w6aNtpxre
pBh0EJU9l+W4Mh8sjNO5nBHbosaDKhMxLF08nqENo7eKFdPzyISzsiQvDNW5mFFAm4dQ2YyfKVO3
sMRAw5rtrs8ySw96tnl33ElbEobBcxlFD6h6fC8DG0GbefVtRL8CTSCoubtyZcgu3arZzDA1HC4W
2ngnFKgP2mq7jSWyWxx+Xq7/mIWhOA8HMcXgwZZCnZPQSLiilhk2Ve0/c2e4obSG14I1P792pdmg
H5uGWYFp3JPK7mM9IanrPgRGWSGuDGbg69dYuFtzRWMpy9oWFMUQhHZ9lOFwVyh9djrpr+xeFobG
PCMEyv+xbHSHbFYKX2KLfD71pgdk2dGVhWDpB1we019jDz63AZJYYLZqLm6G1nsvAaVERFqjVl7e
hXExFzIiWzBAQ49PJxdVUwILjW/WdAFLN+fym/767hi7EmXmyDkB+3OuIb0KhwfM8jvLWiuQLLys
4eVH/XWFAv6SDrHvyBwj/KCFfiSde+vm/Jjr4rukcEpef42WrjMb4UXs5ugZI/AnC6HAc94dS0Hn
iWzY4ucUfU3HRMLZyPZraBgbhnc168Uvh2f3sM2uTBoLoCnyX8fzrxsVAgSBPZeLoiD0oxSmVey6
903lQ3OHwC0MiE3RO2dThjCI1EihvX7bFmp3JJwN8axB9ICN6MVTMVQPdZUdLMnSgCAGCLRUOOx0
3x/Gxt3ZTCWNvyaOX3il50JGM8UuEwW8yJoVd5MYn3KhV8b7AgSIzOWLWQ7PQzTF7AzyANsTu6tO
3dCYauu2tLqVuamaZKIxorRAHm04XBdEnVkknG0WdtgDdLyy6nSq6vCtJ4JHcEYFE0+4QmRjMgm3
ehTw9MMmE9uocvRyqjetaMYvneVIMJtNLOohgLsLIVB3h0eTiTJRTb6zJf1SNY7MVZGtDRWb0Vg8
4Gs3Z6vO9XGqZYD812B4QG5P8XD9xVqYWYLZzFLaXdZdPK+nhsCJz+9cxAAa8miNK8vGf1Xe/68E
IMFsYlGmy2qEp5mTJVue5n2D6SVq3Qc+FPkB/SWZ2m0m32LU06qEiBJ2TeqanRNmzTFDt+KRCiK2
XtNnqQ4Rzcstm+7CEDgbLVz32GZkWPmqS7diNjW5MRjgqkb4mSrju4khti2sK1ij4tPkrp1wFxah
ucKyrjt40OIKVJ5K7FofR0FbRK/DsBZIsDRgZyWGuGojJ5p6EP9I8Nx55b4m9QoieemjZzNQHBs8
mAHtNVoY9iEi5d7JTuCJXH8RF+7MXFhZDgZ2sNFQLM/Vs7DDG1XpZ+5XK6v/wsOdCytz6HxcTNL6
HOcfIJxtyPjAdIGw+DUG1sLWdS6tjNo2VwRmr3Pv/x5aQIEQR1TLn0F0YynngILY7vp9cv/TuP1j
RM31lPCsIplGjuLMKDl4wBDEzY106Q6AVRjvS6R4wn5+07LvXrnNml89sovKEnDJC4J+YocuO5AS
Yd70BVZZSOL3XvRSV82emve67LYm6uGjf69UcYqL4eCR/cD9G62eMzi1AxxtoaHmzY+CnfoAQJ1s
3wPF5sONWogdfv9DhgDslgLAIViSOW0yegjBvlPkUDIo4RGcg6hwoA2QhxqBFfEOW+kmw79mbwHM
rCTt2Gdl30EXh49+FDjZUQqP1G5qT+BJHjTw8/4hQ48qUi86//S76TF0po0PFEydHyYYtqbBJIBo
ZaLfKf2J8GHH6F01AoxPfncE1lvwh3S1tXH8j8co9cFzYK+U6re2QOR0mBrzHURyEI5KNiawCvQ6
Q+DtFkIC3ZzMeCkKvtnToS5f6o5tdP6dvQHmg3ucI8YUkd3ekFicpwFSdk0zJAom/8BAB5RB8TrC
26D2FEwkicB75LMCiyvt58ZtNmMmkor+Zl7aj3bCsp1Dn3OO+GT/BlnnrfvsOi8+9kkXoklo7aER
2gl2m3X9+aKUss0Pt3J2dc4Sq3/sIxRIoRCnVYintiuCA6p0oD547h4RykA3nMvg2JUtGNkp5t+y
S7FbSRuxDdAQdPpbbF1cNLe7/GFUgMTA6Qz15pajZiwbumFkWxQ6qWBscH4O/i1sQjsrrxM61aku
/VRSICQGG4nNAKlXr33/0oPnSH0gPoomBbZww8BzleEmHL8TCnaOtSVIsuRYgtgNA5KU6pvMfIDW
CTjpE3O3HVLJyLQzI55P86qLc+g/YywnZasTat8xWLZb7B93PMSvNx8RItxxaEQKzyaCmtIFOQMo
3AQoEpCSbgXARc1t/5s0+6ZOim+eTNr4s7f+OOUf9CO1f86YSqvC214frguz5jyhZ5icqYZoAJq/
nPCtsCl9aD3mrUDelj798ve/NqMDYSxCeDCmAqC+DgWzwclqEB5//bsvTcmzBdHKZFMNeajOU/Db
AZk6w/NDDkz6tU+fbdJN0RST5/r1WcrCQF6LjOl95EuKkgJZU1T8u31K/NlyyGsPwtdBI9YyByoF
fmKTCkd533Ov7O6EiMsTw462AFWYChDRM+vp+m9bWgxma6UPHYoMRtCY6FTtVQEfm80HZOewmwnM
M1QCDYEtuV7ZK/6HK/7HijDXKneotAFxNagzr4HADGHFRNp9/O7ZzXPQ2+NWdeF3p/Te8jg85JN7
W1KEs6PVvoH49UvaFTIXM2d93LRBEcFGewm6iixQd1WKUsfKy7KwfJPZdrvxIFMZKg+ZjLX7ljlh
Ghv76BB779bxyo5+YSzNE3bCUdUAK2EsecI9UM5v7XWH0NLXv4ywv8YpLWshAfMS566ONwN/w8Fq
b5x7H6bT6y/c0rF0rmQeXBPb/oh5hjA32/bl9F1KceRFvyuc8AhPyTardWrhQEGtdqUntPSrZvMD
hFVR2cF1dh5kBPwKFdkzDPfOTo/Wd8cexMoUujANzaXNJbIYc5Pn4hzyF7CJgLEaN7xrV96spcc+
myI6rqxSBvh0Fn0bQYawss/rj2Tpg2dzgIWg8KaNgOOox+zH5JT3BKTM6x+9cOPnglrLjGWUuVyh
p2F/60z/JCaKk1Eb45yr5cpxaKFSM1fWBl5RcTDkQCXrecrwIikQ3xyDnQQBceZLvWnQO/53YIxt
HPcVKyT2iMCN9U5aN8iPzcuVQ4W78BDmulm3bnLjyQxRhge1GzfZ3t4WG7r1DkCI6FtIBdNpc6Nv
+jtx1xzaRwT43Oe7rw5KbzbsVV6IDiBRXB1Z9k2CTVKtt8hU7HZBlPgwrfy+/j4sjJC5qBYxY4jy
CHAdEmM7lAZQPgfp1z56NsbbZuyNkhYSBuHU64i1zZFGYq8VlZcez2wP0HC37aIKX1zo8o3mNixv
+crktPT6zsY16yowqyoYLmw+/Qzj6EUy1K6IU/5QI38sHevH9Rv0n7z0H4uvNxvnqDSBnhVYUBt3
YrjxvQz7TT8zaVEOZJPR8j4H+i4Bdu0sIENy4+FtaOwfVQOoTuA75bFjcBGWPNz1oPNKPiDSmChs
mN1W7hpeW4dYYNDVfuenvC2LbSFdK/V9HLOyoWcYkjl7bxuc/a7/nv/0Xv/4PXOFbuxLSd2gyY6j
45ADyD1A+pCGek+2UzSoi+CXohlsbRhrp6PVMb0Z3UDtuoaZN85tm29tUFvfMW1Pr+BCuysv4sKW
aq7u1ehdRlbeq1PgwigVNiHeyOmukda7sbzXagKsMeultXIXlqqTc61vzWRm1THPjvAK49AaMP/J
M70L2tt0IQGCJsgnjDdjQQ7R+s0nHI4I5AsOcpweiHpiIFEeAicIXj0P3vmQgECqG5u+CriR70ra
Z9u2r6aVWXRhPZgLh1VQuFD12vIUDoDTTkGC1aYyAfZf8ot3fzaTjU0Rek7j8RMbojNMg3eZjlGC
VfGutIsjq82zIMXK6rb0pC+TxV+bJZYB6DSZbjgBjmhv+0h/y+T4JGLxNGrr4FuIYC8nX6zsnP7T
Dv/rfZ/NcI6Kiw5Jcfk5y3wFPNnEhmKrIQn5jNhENbB4ov1E0zMPk7xy6u8ImggfdN71LzIn9SEo
nGgv/NCWqYSHgSWgAfI/pSjlAR6E5lGXsb51STV8d0cKGlnEyC8ZhNOvjgVAJV0ftEsvwGweHSy/
HUE4gCN5KpwXGiOxZOpd6w5d3/wQlNpdGRZL15lNqiVW6EKFEoMQ3f1tPYpwzxwflYAJIPOiyazX
679nYV2YK5W9Ig8kspH4KSeedy8UmhzR1PS/vvTpc0Gy8QJqBxL+7WbyA/Qa4S1zHLr2+i4sPHOp
MeUjOH9Zxk5F0Bd7hjPus1Or6gCfIaYOF0dd6hm1cvRbOODO1ccOKxWK96U4RWLSd6KtigfRTSGI
kO54g2WJ7dug55+w3fCXDNTIlfdtYYjOZclasroEFVmiCRYdeUWxNQBUMemz5inz7Z/Gj5/A+F0p
PC/sbubC5L7HwyK9w/G4BrAj47EBYTAf0pCX5fb6G7H0e2ZTjswjQFUAbDiJsUJdDHVQ6wGSTOuz
dL2pQJGwth9MZ3UZCJKgsl2/6MJLPg8fohwS2QGUvpMHVC8SHWMNXYv78LUPn80IY541QqjLpgMp
HvCqgDu4Jpp0/jtU/mPKnOcK5X3h6srHh58/rOSbnwB0nfxGkNFGb/zk9jb9KJMdS26/nc/p7Q7/
3P8fZ2fSJCkOJeFfhBlIIODKGltulXtesMqqLEBiFyCJXz8ec+qJ6ag060u3WXdVRLBoe8/dv/0+
22c3SXJz83T3A868aP8j+pXnX/mPr/3XGn3N6ek+3++jfP+0j/ZfpyCK07yJ0tvDIU3T590O/3o/
PMa7Q357iPE5SXLcxfgzaXyId8ebJMvekofzH4vj5C1JdsnbDkF+38x610b0xQ7PB5+DaoUXkCNz
6bPvzHxX4JyVQNI8J1U4spegR3z1N9925XW/VE9TPLqqHm1/jwj/bN6cDJjfHOqRb9Y758prd6me
lgowPgOL7L5vgwwZytEKaxyssUj7GXemOiCr9X6qg5j5z7IWP1SxZfXyuDTfuaiurCGXimqKzP8V
TuQJa0jj3WkfrcbBsVqsh2Le1cp28r+PgGv38fz9/9hG2IYgMBCJivt6RBoEO4T9n+67afd/27z/
MgIuNdWWjXhxMrnTAQmH3a5DeuVu3EhQx1QjkTEz7tkAej6mIxAcoANnrYO0rAp1mpEB/2GP8HcB
r9pYUceRSh14gf0wBrSLESGudkq79MFFDNMxEFb/yxuMLs9GHZC6xpkicxE9jgX5u2UNam6P4iJi
Xwv4DZthAlLUNTHdnG4nHAJtxeRwuVPSrr9AH2mO53rNW1/VKIgvHfoO0ahbJ/GRaLgzNpM58p9c
hK5zEz45Qplffqipg2BnaLurwGF71nsih/jRaqKhluq5Ld0t6djsp2sw9I9qcPQ9FIFtGqrBwkG0
nWLhKxHTARTezhrn97LiChNqEUS6bjzkjE5yeGYDAWtKIt199hFA6jrM/WYzee1tv5jZ0fiqEInO
MXarqb4XJBDp0knyzdJ07V2+2DsyRPpValL+3qM/RucOnkyAYx42uJD//g5fq+zaF9O4B/IvjGeD
t9fheMt5l6Amk4p6jmk7gpbV73G4jK0eMbE9vS8nGkREOIlpi28W+mu372LDN9amh0wVFUTAA6Ni
uuPV69+v7Mqcal/MqcZ2lNuSAbMAEt5yFynhqc20eq75wk/lVLgH2zLfiYv//TFBofx/p4KWVsjj
7EV70AOr3gOnG+8lOOenUInliXc9Tf5+Uf8+5dBL/bpiWjSzv/l7e8zG9bM+p6B+lxZy5VWg4flO
/mM+0/NWLL0/isMwq95F4r7f6p1skR0erRQxK8Vy1izYndP0kV2IGRnxgTPyGFnN4xfQZ4g3HlaV
OwiL/06z9+8PkV5q29E6WWknWXNAOHKflYaLXwaHYTtG0DGqGzzQqOvNKv/73b32FM93/Z83QEwb
6woMNmHMjs3Dya7og4eTNFPfZQRe4eDR8GK6WI2wN8Cr/H3b6BmqtJXVcMj2ZKfYxB4AIZEPSAJq
kc8zIOO89W1+Tjsnx7J1zV73XgfHZnEOjFFTk69iYqcOm/K4dT31jQDt2j2/mHJ8gEJZ1bnDISxG
f8cr7EnFwNd7e3DDJiJOiYl10+s3DcZr9/xi/il1UzaUeQ02xs4KlVkxlremW729pQuKPj79b+YV
eimf1/aKLOeGTTC88SU3sCslpYvUdQTS/7d2Jg0vphwero0jHRtTTmeZEOUYt07aSZWg6FDx3eb4
yhRwKYm3BXVM45TTwafhi6fIvilKCB687+qxVx7IpRTeNLOcZs8dD0gVRHVxBlrAjSmgjOHL30fZ
tQu4mGYm6XMfiwlOW9N+3J6hwIvo8F282bVff/7v/xjCrfYddKq76WBPy93ou+sekdbHDtytjFel
+GYa/vfTHL3UwHtTsEEDqNaDLgQwG28o9sb411y++8xOdRh+8z3XbtXFZBEGy4IQ0XY99LCcxsxd
JYR6s0iYM07fbQDOC+3/32jS4GK4VwxoemCtxoPbuL+qoYjVaGcIzcjoQn5tqHgCXDJA8QJVajS2
ZE450ia/ub4rU01wMfjtFVwtJItzFBfoSTrVR1VDR7PK6ocG/QR0m29zQK/dyYttBvwEjDm2GQ58
k3nvATKyQf8XOaz/8/e3+tqlXIx95kNhSdEPgFwTYh5sfJsnhIHrg6kYMGq23z1Uq4b25O/fdn4B
/uWhXWrlaYeg86ktu8PmDeL8insH6hXjN4/l2qefX/t/DCLAbpxW8tnb+yOpwdgAZ2dQpP+mlnzt
0y/Gv9uWW9MgevmwFAQngdK2d8OZNfTf7szFBLCudmhJg50YLUSRWM0U3mgIab9Zra50wellxq8b
zCtoNNzf00n/nrQGlkCpW1h3P5cGkSZ6y4RYn9Yt/A2qxX8j3uOA9X+fB3Wl8Kipu0NgixTcqf1G
+V46381mV8aGfzEDGFbNLZhU/NCGht1pBGL/ARlBHn3bD765b9e+4mKgr7SwjOdD+Vp5X+PcR6Y6
Kv709yd+7bMvhna/DoEpqHXOj914utHAiQYyCaApxHdV6Wuv7MXgpgoV/GkJh2NX2XcVmfKWiG+O
j/7/bkD+ZSxfSuApQu1xeGiRx9LUDvZW9hw+9mJUazT3ZLxfZq87boT1Of4kVIubNtaZBLUUwDWQ
8tjWM3kPQF9dbsAcZqAI2oOQO2TmyS4qy7UD+Y5A+Gd7bITxkTkKf4V4t71je01ko65/kLWq12hd
Jpzp+7PawqsgnhPQcPqdGJN2m+mjY4GxFClltgMLlJUPIUgPIBsu+2Bc7FtauO4efFykxrqdzAyb
DEiSNG+QcPIANjZEowvREAwBvWQU7W6nkM9PoqyDN+z4yiYePAh8dn5bqlgwr08mHehXn0NSIqHe
j7qK3oHj8GNdgV4w6NbILWjitaZWKkF3S3GZVqaHELzBXgWQN/ZAQMCYscNdWJE1CslgWLUyA79p
Q35xAyErsIV5IMAbsa0A+k8LElPLs6q07dow8fog2Fn+kHWmOVRL0/yog+XLo/0AKai5nS2I/mwD
VaFmYEhAc/WqXP5iKS2TqZ4g25wsmZOm+ggZQeh4uGCPUAR70RY6dhSEoN3AIOGdlj5uRgZaGzlV
2gXctOr1aSL+DWAfUxwI4GJ8qFOyoXDAzXP6ZAUBCnhO+xmBah8Wx8/ozNLmvi9yRVyovXtcYG0H
ftoC94coJ2A0iByfkBwMjKX4E079iXjsyeZOlweVfUII13OrTN66qNRxzwxn0iONSTCfeOGxqBgn
G+DOgsRgtWQbkqcPvGmgpV0KtT3ZNZCCyitOHe1o7FQj8LOozazQyNrh8kQ4SwMBXGJl7a06/O0h
ILLt3DWqz9LVsi6tZJHgsoDDGkNeNMerN5SITqkyVQy7tvSLuEIqFYrmoPyE6h5dshYy2e5x3Nzl
lqzLAttbqKHtXN5D3vNdgGxkDwHpls2DrBOliQRAHdkyQ6Jahh/KF2Bn9kEkZfMWzh30DOyj3ur3
shlENm4VvJgU1k9/ll0Cp2aTFKS5bbXzirTBFwBBDrOn0j6gMuVhkTNXQve5BFXmNd2GkslSJpJP
LPFJ6wPZOWbYGWIVkoOMGEGIKAOSC+kw9KfQ4Z+m9d49RSle7vITwO27IUS0LPzcN/Pcn4qxvpnq
6g7zPotwWNwPsGmsK/0h6/C4NfRLT80nCcpyT4cRRlU2/whG+9S4/I64DdCN07sX2ifcQ+we3SH2
K9dLBk63/VIsj6FYaaRLI8A3K07e0P9kvX9LN4bMgLr/xVXg7HxX4ukFYbdrKeCYa1O89gwvJFo/
U2ST2UflDXSdIXTf6w6gEbGtgFKiQjSIso1dqEQBeEsL5GynVkk+7ZY9TkLnVVjdgKF1S0J6KnjR
/WpXhQY46CqJTdWvqe6GjI+IWeW2fcNLC7EJFZ0ioim+y7HRe96CJzDbJ/C6+TuYtcAg1sgc3RDA
k9SzBI61hnxvpR+Vo57CZcgLqbOCBzD3+mjzBR7omoul9oCW1Gm4CI43e+4Tugw6KVsvrQMVzxJw
MT94lQBwvULQRiOQbwvox8NnlDI3jNyC/1xqYKWajdj5Cg5fxHq83TBgiBSZq0FEuRPGNilTVDOP
vYcIGuJwgjdCijwsypfFBUd269jXOpF7BXZLgujKMpUNrD5eye6Mr93EEu3r0MqbRWP7vZGqjJHY
8+xV7q/WWbqkBXMVhzPfzxwUu2Ljh26i1uY3aH57r5rWFCUdQMSYt3OQVDajjgeubRHeO9ZgUphG
77hRP+1WdEmIYwC4tGDVz9tmJU7hH2a3vcMU+Ohz7qTUkz2g0m4bYbrH0lQ2KXCNoGyC2BQLbm40
oElRJy0BD0DYR806v1nW9AIH/A/BlnuEQqMWHQ5TzFuOmlErITPn4xPapF5u+/TXoM0LAlKRdFM2
EFXXQWJ58wcH47B3Bxd6lAGK/Sl4nOmUTXKZjnUFxKO73GhT/hBdfwpCxI0UipmE9e67u+jXzoC+
oQZ6GIEuBpfQeUfLt4n4iD/Yc+/JFOEHKusfhT/v3cIOAbwjXRTW5L0uQH7URn1sJZhlkPPLVM9y
3cNzkRjJDijwoY+/pkAlHSZbgh1kEBg6b7go+KfuetrflQzqfVaZKrLG8A7GVhAgPbEfNmju7UC0
iaFIGjEEcIDV92FB7lSKSs9XEA5DStZeRhu2k4kXlAczzB++N6Kirus/WHDgeVjUcQ0HFOlCQOJQ
um3LKOCDd2OGpUjk7JbJFJAtBwnxaEQQezVOjlhs46Cv7ixLsMwPQMgrCfgwhfjjVRwcPJgHOlR8
ANetzwQioG/l0aP2EzOgo0Bnc8DCcOqmCSQ32r+ZbauAlV1EjFy2LmWTB7CfQR/dIxBxzdg4AE+E
ypRluXY0a6zh/YRc082yPmcwgVOJQJS41QB7uSMbgGzVAARWMFVQz37oSmqj4owg1bBjD0UHj8Nk
TyBNkjJv55bivZZzgoW6/nDh6EaNX4FVPHuPzdySSLNW4+vE+cVoNnGr1bzc08F2jxZsfDEIJuKO
I4IFy5TccS5vtwmhYCAW6ye9mhtrsBCU7LEJMajkzyyLH24JtlFVDze26u+g2egjGJP2XgCCbgXi
VCwLBoAW03viwd2A/+/gXaBokpc+w4bIyNQqagG1jIO1mUjQ3ZRLHgYZ8DsIHkQKMl0RD6zvXxeY
k88LWJmM60H1CDB3m6Sz6vZUWSFC00xFMB6ex/kPDKipP6JV3c1ACWO1XBl/WHocSHzpRChwWwcl
ynyUCos57T/EsoLNOeKRziTZUGZsaPEkvQa2FuAxi/n3ArpcLfRtN4zpaOucTDO8GUg9R9gYjYdl
vgXiN5m3KvUG/lROJxRAkB6vctvqWLwV7nEIaN45fTwOzueGVAqQBHI583sqxUF0JB10gPNwdywm
K3WIOjVAWHF3jmxaxBvUsS5KrspMH4KO58EEviUwYyPxyzMDDxdZmiqemJWH/hZgE1feEGsAlrSM
G2t67RTP3L7cYYOSjLy47xEY4cGV1PfsHdydhzb4JTGF+U593xgr9sEVispN3KzlcgKpz4pgI4y9
hT30XMA5gmWZLnC4u+x5QS4WGGcsYRCB7ZumToZyAOrzzJqkHw7Hr7JqqOp6/VWVvIu9DltUgpBy
uHUsGh46iNRHitWLz/bHhL1ui6VJEtBByZyA2/ZIapaVdbtzRxzhXR87IG9cj2owB0uAYRwW21Ml
daKkjN2lQ5SQjjxKHzitisgLeqxIrowKq4XnycXyu9Y90llevekVBMmTu1ZJX4FCiDwShAQQgwpL
UzTjofecPrdHLxv52GTDGKK/PpK9XgYvZyBd5ouUTh5K67R0ovpTlLC1tIw2h34Fhy7k7c2ChBYk
By9bthbrjhGCaWIdAWcrQJ0G4xfxLStac4VjwVI7awlFWvM8+UCWcYJxgQxQEao9AvPcqObBzVZA
FuVWNnD3uHPz6hwWzPdDacNRo5t3kCv9pGjJTwqzkWMQltU7uCMQ8IyYbnDDiDs6maGw88DsE9Jp
7/ll/aBsQ7GxaJu4gogKizom4ZHCKkNk3ycg3LnRMPTYVg1u+Q6Uo3waqfFj5qHO3U7D/LNDQsed
jYCVT7yX/R5yMYG31Sr31dKCYys6fuIWtU9grnMAAAOJKXUbaSSqmdax1EP5EFbY0eqWyQxdfDze
iQ0l3Tme74G1LGB9L1WIVZ92aDbsFy2Hn2LQoRsR2fFb6ZguW0YC2jeWMKDkAIyf78WM4O1UQXv6
neTmyjn60i5dhshe4NwUBy7XLUF6LrBSrPxC0oyb/P2kfqU4e2lpNhI2Zt11BZJHde70SOdtNYs7
sfwqmmn5pqD574IleulrVpyu4EYu8ji4XwgazCfuYZtkogV7J9BqYwYkpXGe/35FV6p+l+ZmkO9q
q3fb8QgDmrmZSFzzZNM7/zs2zpVC86W3WbG6BsjdQygS1q12dPFEXPjodETIn9Vxdq2S2d+v5EqJ
g10UgYKtLGsM2XM8EnalfZFUwXc+rGuP/aL4g+QeEmi3GY9N392vI4Z1q1NUKd427Tz8t19/UQMy
cu6V6xbjEdYXr35S+s/fP/famLgo/MDxVHYFQ9iNR/ktC2UuJH9igb7/+8dfeX0uLclGUN2zHkE3
jY9TjrirxJZsYxNL59P1i29G3ZVr+H/GZOhPZ7/GvdHkpKwXtDOH5RtP1pWX5tKS3AEDz8mGj66q
e4e9dd+52668MZcG5HJF1u6MifF4PqJr74yPKaOwFQnI0f+tgn5pmxTcwjZYQZjkOY0TgdanonUz
35S4r93y8/36RwF9XVCpsfxlPDI1q2gczZI4zTlnom2q/O+vzrWvuBivpei2OZj78TjqOquLel9b
7Oirfv/3j79W6PYuBi2Q0364FsFw9NvwtqiAnPNvLQH0Ntf3nfpdhgbZlOtLx1/+/oXXHvnFCF7B
FkZSTjEcndrPujJMCgwJZAtEZnz9+zdce1kvxvIaNjr0x3JEvA1/rJl145Ht7e8ffeVhXNojq4ni
eFyteBgkxJGgkkdU1MAw/i5zzXH+V7z2L1XiS/vjtIyqXEZT7IVlkTcLVImUWKG153otc+glPaR9
zX0K9c6Q2aCN6gjn4Xnfd2Ob2Uqa4+SE5tYK3XWMgUgmD2IC9l6tejuuXsjvWzSuM8sRcyLDrU5X
VvrvnvCXW0AxEJXUWvZNBSfND00EmjYrxS5fEHUgXg1E/Iydn9U1dwLk9MQlq4H3yGw5NhPVThrA
N8Aq9FMGfAUQ1AqQb8A8XeerDYX5tWx+nU2hrLHjn6vY1PN4N7TICEDCPs4djdgWuOW7DV0VtpJ7
y5nEU2EHIwjKbm8+3EIznK6DxU/Kuulgvff9Q61H83NuXRGjsWR/dqhDYcXs16yg2v+yyYYKjGGQ
kQDHPOxCHxr2kE1ORhqC3EzI1mIctM4lLLnBMSP67VZVYZeiCjk9BnOIRBHjjvEm/R7+lEnmC7P0
LU4H/qdrQAUet3nJRtQG0mCzFqjXrBEZ4iuO0pap698Ww3FbMCWANR+2d9dHIzywQE2OZFfbp5kg
5hy/dEbCfzWRPu+XabyvRiwIcDMtS+IXZXFbmTrEDXb4D9PgrCylW7Oonn1+5/eD/yHBWbvxvWb6
GClqLk4o1C48B/n7npIIQqrWXyRsWrhbJ8Djkbb2ZMLQwDyPkTdvbLzR/ezdi6raYtz/Nod2mD5X
zbSlkz0D/+e1+GGe2kq8TbaksNUNBJ3ixS9SbSH4veXBFssAJaHACYdstPAjYOa0n6mhLFLAQN4W
HTIVJsdiqeefK2V2271xFtYxmSz/pcJLBQr8Ut/qAKnHCToka64Qw4NDAUq/wUp1vgIjHSH6xc7N
XJLj3DkG9vF+iYKZTDupQ5T0KXNRgcXWqfq52CBmY7cZvA3wHka1lEHuAbKxR25XB0Q9f+lCm7zo
Dn8t6JYnTer23i1A2jMzuAuBh8bLVFr0RnTtlmJc3K0TNwkcmA3o1+fqp+WV4wlCcuz4p1Yn24yK
sxvch4jpwF2YD6qdUOQ0Lt21hFqZGlvrBQQrfdf7JoimsEN6LsbyM95A5GtYwGVEq7DaPvYhW+0S
0koR1xJroMta73HQKrytV+oeZSnKo8tWKLCmuokK4oaRXNHGCMiEeoG9VCnyO7qY4yteoOuiR81C
JE2UxFIfXbCguhCS5bUYw3Bvyj5AJbLmWVAo+joPMrxd4TFC3a4u76TqRsihUHdn5QKMy8K6HOW+
6mQzHBPCTfNcC9NH9eYoTN2df9cIipwlSw/ti1OV1qNvQWgAMXqxNRloK+xOrUiGp3LRb5Y9T7Hv
T/RWT856MHPfJCNer6NEwj9YSU6fuQt6HEuP4k0gcXaw9Cpwmqxl2qwL0NZOsbUx5vc675U35wAi
mXQxityVVdv+oV1RxbBLekggx/VNMwsSpYMuI0JXKQ+UvEMHgKAghbOCsbohZ4NjUlTKJjAGHJW7
tGvSFoz7zPYwoYkisFPfGoe4s5i3N743Z5u2gwRuYiuno9wSX6FXprex2m2zPX0ScL4SAN3Nu8SW
9V0FfPlhw+STgD7dnUJ7PZNdhDjUClXkCull6zbO934odV5YKFECCW/QjaFlfRxw3oxcZy3iAgy0
eJvQOyya4M8kTPDTqfs58uGlySoXx0ufNmFONN+p0AUEwENcAZ22O91SlvueY8Hyh94g6uFBXo1y
yi2NgPwADzLirHutzuXvCp3EpAWeNQraAkQVzHi/Ic0tcXKvFoRtEP+09EBvQMsTmOfNNc1PtN1t
VDlt1NzHEaVsILYzmEXq/bRNI1jbrtxhyw5HtEbdY4wmyYIfYSGCr556Kg5Q6vpp96AVdA0SBz1q
uVlJN4CmO4r+0TQ5uRibLS7qwH4SUz9CqiwBKXatATyZEI0nz3c9KIu9YqdasNkL2rhvsCzwbBlm
731Buywd1nl9FlVRvHSr0++LCrcBebo08xbHktGw9JhzULVcPQkjL6r8O6Qc8IQorKUjQalrwxkm
h3S/TeDFFhEnskyUW4Px3RkVCdGdinMIPUxTd5y33a5cUYMa14rmvXQwUXFjEEJS/iKAaiWtq4bU
SAhwJzusj46NYvq2LCpysFG4x7gxqC6jYoesKmS3LIadOwavU1C9ESuod67kbd7N1XR08CijiVoO
8sS35vdkWpXPdikj3vi/kUqEYnHT6xhhrfZZgTiewBtBVgknFXDIAvzwGof/tteILqlq5wfp3V/o
6N2Xw7hb0FGIgD3hCRrK+DuAWkVTYMg+wNYnt2wPoQz92sUMTaDUAF+VksnpI4CKgJ2w1xkwzh4d
2KWZfnDILTO3tJFBQ5hKSqE3rAehxEAqkcfcsVyHxL5hE2aFmsqcmYEeF188hpbYbicZWilvkelF
BJKQPKwScW/Nb6pFXXnW831VoCQveh9mHgQQlUU7pGFAf4Zr+8L7KXdH97PTMIJjDsPKSxFfQ8j2
BVbRGLlW8MoNehFrtaFpN68sqjbEDbTCDzONpRqNgPlTzNVvb9UIjYF0KXNqQtKyoH8EVQ9+6CNB
BmEYbuMj4JDcBA7BKiRgRJ5a/CLsZ176yQ52KMQ5uz7EHQpDoL7QaDbJSM5uNFE2EQtJ/dwQ6xVp
93NkSshvp8LAq8vkFqPC1p/JJGgZbvJDzeatmAYaz1gkUzaHfswZrMEWe0N58V2vwasmw5vDgIs+
2xDTujWYAs1WI5FntL9GJquEUfZU9JjFQky9t4Orw5+CIWgYp5kh81d2j0RLDC53/MFY8SYqOiRu
iSaQayFth2OWyiADkPGkvM/Qs0Gp9YPfZllqFBSGFtUseRcSF3ZWvqJt6oe/DXx4SEeSLaqXNiYs
V+EqkUqHRpRjIq1RgC3E6EeBrOEB6rz7uq2/ENuFEAUfGgc9aieZtuF2IHxJqMXX2JsCjY44GZE+
Uvd7jAicqq3ByR1RowXkVH8aU/wJOHKcutDBoraiiL3AaYsitP+M3MVdMLAWaUDFq7si3MTFzhHh
yuPeOxe2iSPGFK/cz2FpEITjr9u5ufejcmSTKLTM4lAu87nb/zVuAY2r0mCnC2RcXA/oxVMNvOA6
KDfRk6iiql+RK2ir1FnQbOQ1tixWJcYd5gvshTn549XhdoAY973VpZ0JPWyxG+gejunipbWDNvLV
pFPLKp+Nje9eltmOmDXX8QoMICrztkpWBIYmDvrksYOtIFuIHXUjBAKQYN6UjV6gIA5QRQwXHz9n
xNGlpj81RfG8DeZo2vQjAhU+rSlAk8b3ekRJYZMcGIgW1IRlRTfOvYMe0mFADyxu6nCOWM1ZrELQ
LE2vrcgKt09ra5fUUQ7ce8i/w/a6/gOfL47FrPzZE8vD10MiQdaNxwwzSTQYqVNABPpkYyGPIEJ4
R0uojS2Dpc9gvkm1xAmito2XFc7Yf1V1WKYW4s1OmIPVjmDhyAaHowfMyaP01jGplw1CXzKrr15B
nodwU/RSIBHxsrJt5JOqp1M/QOk4geSXQGO9HZ1peQ3q7ZY35RzVYy1uxoVajy0iGR+VJaxHiXTU
uG7cImqc4NF3SXXro/kE0Ymps0pa+630yKk4l+lFX2eDCkqEW3VbhsjeJkO5F9cOd269odEgufwc
oTBKmnF+HDhjqevwhw04WEgK5puyxXZnPEfVIipJxsW6voyN40Sarx/1atCDXaSDv1uER9RHeIyU
lo/ARbZ9jzJxL+42vqEarWZM/1750HUSRuJQt3uhis+g8hnWAfS6xhKG2wEnpVhI6zkg3SMRFRac
BeMPwYrIbVuQMsDaXuAf8hPbnAZYDO1HjWo+h0He6tbCjrKwq9S2pi6r5wLhcdZcJlbQP8peHPWq
kXaGuPK48pRBLwviCTNZp7oKitQCtI+i7ZoNk74zUiyxVQAx6XVo0YWjU2YSWz04yRSm207zGFoo
SHHm9mZa1y3rNue4UFrtPQGBfOmVCyK/2t/hNlTxjP183AtOMCs6XbaWBUtwnOkiNfUFav9ijTuF
3ucK3ximICz7FrFPQ9i1iKpDpRLBR8PeLwqRY42uk0ozTCQbTFKypm/Whje5XD1cAAnR0e466ABG
bF/aYORnhjnOw27xUxfd/Tb3aCXDTpMRau44DFyxdYbTuBZcWkxZ9T1ZPSidfBrsypljYVLeB8Ki
gXNk0sQzsGb5sOIHtWvlHypKt8yT7Rg37RLkxucgw7m0SSzLhwVqpLHH27e51yF6lQTTAc6qCyQg
ufZGmHkmiLmcAQcw2fZB7LhOmfudM8d6DG4ga0DKHWtQchMhwuUqTJqioxl4CU28BArgvqBByhBo
kQjxle/+Osm7rl/q96Zuee4VnRtXom/vUbNYwazpm8d+dRfMf2MRrT2EG2TUNB1asyWNw+rcDL67
Ryg6Ym6JWlLojHS6BCZMmZkOsy0fWzFhbvW692Iz980cbNG8II7BYM+x9+31Deaex0Cjx6XWyb5v
B6TTSTrgJZmsKaqaRqed5HD2d8P6g1ZQXw3SwiIJkGLcIE4QbTPUPVy5WbnphzFig1TvEKfCAadq
rFvYzWOwtRwNfN+G/GWYc+p4OjKFyWajzJHw8jfCxFU6nx9vV8zihqOD/uKiSLcfcP5CTl09pIpr
SKEayD5gbD+GLqsTD0QQmG1IBA3v+GCpgT/ayoepb7EfzaZ4UgzYfFNhDdjyIvSqtoAoQaNpiv6H
szNZklPXougXKQKJRmKafVJ9Y5fticJ2+YIAgWgFfP3beUd1eSaJqJHDNYBEvc7ZZ20Fz6GNMNgY
CzUB+0ezX+kAv2gXwLmmpfxLX9vHuobxr0GF3R6z7avuKHJKDMEImSO7lKclHth68mxH/20SBsHn
BKwyhyt9qIlgt9Q6HFmpKtklZVzEW6tkXJ5y4RNv46QXoYpRsgdEt0ESNjaC4q7p0RdwUdxH647T
bW4G9pA6tr0LkhKbLG6wBaiNjGPQOW3pJdHgojJj1w1k+KJ6rr45wahPaQH9uQbS6N6p6wRauX2b
HhVx3jh8PsGILLrbQeTuthiC/ChcXFvGjNgtKmqyhzBm5rYYGnkg/gSzBNYCxIfd5JAOWXBUwi+P
YWKhpnSYv3cA/t1Bzlvfh9Aj4t6We8iOjjmyOOAJHyiJ3V0XWKx0OEQcRH3Z2KwILznWhB9NVbIn
2zouMsMNquRqEyMjPrH0hujCfWha2RxqiGgjiQXinDvS2eKafNmLSbvrdZudOIlxtQwmXGOaUd+k
o8neSJ5JzH1VHGAkGRxQVF/DWFJMO+OXyUlr1xz98ZJznfL+6IUJAmsw9QPbUnj9lqGaZocNqgNg
0jHPIoHOclO2ovg68EIhDqOmW0FzcT/haLQH7STbVmmTRECthM+iHd2I5GWF621cvmH/Qbm1ZQNW
gzpJfg4spw+lB9GCDCsLeQxTUV8UHIIv2wSbttHsVLmqPQd+BdlLxvvqbiry4gnwuHJXMBE8Uxzs
bpUPRAHtAt/iYOdn94wwF/9P26jvcD0e/Zj+SfuxfEoJAlaBuARbBkg0fUzLvXJCjoVJEXUI2lR8
l0rCpayUGlIpBKs8IxKcwkDzHF2VQyGaesbf6r6VO68M05WqzKV47yWf8yG+H3tKs1Ayc0Ogg0yx
PuGfQr1/Lph8iZB/eHijutxpHNfcTOq54gCBaMTVPpdw8i4f9OHZ3TRMyXR5Ni8fjDttSXzgqDD+
6cG55PqvX4iyzzFxZcmc1usB3R59EvEgufMQ/rv+6KVWn6U8aI5CsaklMBD2bkfyDDKnsCttvvSr
Z9mOaWq8cCCZjMAAvJ1k+yYcspIbWEjhzo2qVVVxVQyeiPpEfbHxpYiPPTZVB9shwU4lZNOeFiul
e0stNEtxCAjAR1Av65uhjnGXRK6v2XKINa63/0KKZg6F833tjxY34CjF6WLsFVjb1c7lDtSuL9ff
sPD750S4sezLsUlYGCHrCpoZFCN8cO9yd/p9/fkLTpHunAbXkSAjdY/EXCs3em+PdbZNdvpL8B1q
3Y3r74LxcwUPcyycBNceQs8CGUCut0r6R59Ahynq3fUPWeqK2Tye6vaiYo7rm94WeztCswTCl2w2
nlqBmy294DJRPiwUNBS9aC7chroqkFoyCJILSOrHHipEXBL59vp3LHX4bEoXIsMSYVFYUUO9ZXGl
nBIcOKeV4bSQXndns1rjQpxCl4m0nHxp4xTRsj9l+nwp+lzNVC+9Ypa2TFAB1NkwqG4KumtxdFTB
I1Fvjn71vTWT2KU2mk1qflEsOSUNI1xS9g2uJ0X9R5vP7WRzFhsfBkjWfDgCh716k1Cu7UuG+zYq
uvfXe3gBz+/OsWqFI3F1FZU8g8NQp7suo/FpcL2y3uASipw4ItwcPGWBAnNb454NdTns/Wxon0cc
wSZcEzmUz0hAQoFJpr0IuuId1xXQKDlHqKcNnE3SWLmyxi009pzKBoW2gxJ7uJ01CHLAigMZuGlr
Mnfl8QvTil3+/mFaVYyZcGSwWYGqB/BU3yIe4wR0D99cGYnR/+SYYZfP+/CezIlxrm9KPyoghPWQ
W7qc0vx8bdoufcZsdYAkxk2rEf7nlXwT9pmnzaZxXlT2OTXP3IQZppsi7uDKiLsfdLmyyk5pO36/
Ph6XOni2Jvh0LOFb1bGoZeDp2QCFDAOiiWsNv3CQ+Jf296HhUV1aoA4imKIq0A/IGj4Lkq3MpKVH
z9aBtJGtNZf6K2RoXoIKtzOz1p8Lj57zyjio6z4STSzilEKRigN2464ZRiyMlTmtbECpFB8pY1ED
3bpJvzfqXvD3zv15vT+XHj87ijudm8eeg7HC9Y/GQzyD/hnDZmO9ta12YcDMSWQZirBRHUdZVORI
8I4Kqa9fLjzBr//8hf1jjh5zw5iD3gsb3pCihCXIqx+T7l/LIbixEvl/oEvWMIRLfXz5+4eRGcP9
dfTgSRkV8qe2AWI4ayjLpS6YbeLQb5BRhz6LHCrbQ5YgwxBq1j/Q3vp7rSQCJ9cba6krZnOXTyEy
z04CwnTV+hdhuHuJjz7J8nNW2+4cO6asD2MJVrHIAs3Rka9e/HMAVvdzv342f7tu7EMEWmGwpPJj
3OU7QR5Yla0Jti6t/ReB0JzqhRpKLkYuR1hIpPexemgu1dXNlO0L6R+82tt7kJnA/+6OQUrKuhpp
ip+oFN1+6uPmzK8uU72qL7NcJMNGQUAzoQXjZm3wLgyxOdLL07RGeQQ2nKb5XbN7xhHwQZw3XtkU
Fmahc3nth7nRjt6AsnTJIira/QQPwML70QPgXHe/x7HdXW+ipZdcRvWHlxhKEachsD9HoSvMYF8H
eMUQUFvTFElRJlcOdN5lOP1tHMzmeeMWXV97DT8bkqGQ0evh3BrL4ZY2Yf4I5Qp7SnQKP5QGkqtT
UaK+KmBqvIUK39JDP1rvweG22QwJoSdalxQ1q0V4A9lQtkMWYLj1i2B4KWINGCSCgn+syQWKJkOr
74v4ot+QJjB3rmH2wARJd6Y3fb1FzAxZ38Fk4uTLtNvHbQsKWMp8yEUKaAr6zsQILSn3XBdwBjnQ
vM/OYQ63JvxOIleu4ks9MFuoHAZ2moAEI0r5dAwm9zCN4bEpoJLL4Z0SuJ9Tf86RWllTI208UXNT
mnsSuBDrQFLS/7k+ihaWcWd24RAFEouQYZkb4aH6Czntpjb7649eWF7nxCy4iDQkSNMKlWLPlwJe
izK5flgZl39/OJsTsuKizCHfUwABkre0G3ZeqhHC/v2ZX87mWCxeeTWqiyFWpRqZ1DI78kuJCFlp
8qWffhlOHybuNE6h6cZ8iiYEJYQ0W3gV1XbtfPHvQeL/JywLZ4vP2ID2rMQkzgq1JPlWBUhLkjw2
W82ho/Cz9vJZxfCtG0Zn2lAtu3fl+gpnEdTYl3FS3kGzIHYmoyky2XG5b3yyhodb+vTL3z98euXq
uqlS60RTPP3IMxS5osb4SCTciD7Xc7PVyoLom1MvZFGuRqAtXgAD38CpfuXpf58sKCj+78+3rfEa
0uHsVmfO0TrJb5W7n/3ls8MIqH/VYFKA/nyeboriqXP/5GoN0bn0w+ezPC5aj/RolhAq0g2v/Qda
DOHKXv33zZTNMVVxy3jPaxyjfJG/sxYG6EGi30cC2FeY7j/Vr3NKFWcEtVkVLis5BPA+FAfEovSR
r92j/76SszmkqtEGSRKIJyI7tRC2gaNWlxsNkaCHrF9vPnW3YGI28WEX3llxgfi44lcP8ykGf4Wp
rqGMWrOEWZDZIwXy3xHaCy+rG+yDUYm8eg/Lyh8QrMW3hFvgIcY6Lp5DnzS7CWbb/j7MdPJsA4i5
rnfS30PTTMxmd6s7CCEAgY08Ox4M0qLWYnGjL5UX7DPnRborZ9OF0SxmkzwcOAMvFO7BI7L3SEFt
2uTl+hcsrE9iNsFlQRgcHBsaAU/U70kT/PShU+OE85UmWnrBbJbHvUFRa1k6USrcGzgvvCRhHHlM
v17//UvjeDbPA13YgqP0OSJFctsncL6bfPWMDM3FCMX505j2U2cSJmaXD4TJsjBJMGFEWnT7EtvZ
PglJBDrICsdmoaHmRKqxS/si88kUuUnv7IZY4NIRlyivDptypS8WhtHcwDlJS9QeSEChg96P/MD9
6sG3YmWnWPr5lw76sNGFlCFGCQ/USAiwc1BkF7TenQmd/fV+dpd++2yeOyVUACmUVxHg/tkWyloO
gUzlQqPK5QQ3OIIwJmu74XlEtdBlone7sOvJ60QafaBTIJEqhopx8lIHpbVeMm55W6JCwZvq46VE
7SsXJb0r28Q7l7Uf/BNURXYCIYHeER2Pd7omMORyNWkf2jQPfgXS4V8oCOs/UZPtDgA4iPCLFbw/
gmER/o7BlF/bJxfsPtgcmSWFziXEWU1E7RvNzXbSyaEFE0TUfjQUrzIw0Bv38ONlW8gyIGcpYE2I
QpAL1addoz+G6Me/HLLmCK0SpGTqdXUb+U69qWx7ihu5rSFmrKBkDe0DdcXDRNauqwsL65yo1Vcx
wH1tXEeKdGZXgq+xKQvvsSpKMBTUL2Besl0W9ivL68Ii8n9m1EAb905c91Gfuk8jqNpmKM2pq3Pc
xDNUyPRDcrg+jJdmyWy5AgIjZLp1QLHP+xja9lRsa3dwQS0KV9appXkyW6eoUyntdGi5AKCAexc0
3efAn8Tz9d+/8PQ5agu6GVJMcISO6i75DrjUmVts6defvdA28/JpP8Z8DSHniGAHeoak60Cqf0CW
Wmn5hfE7L50WWS8tjBiqaIQhTzBBvAZLhsZr3jFzH/2wBQ+2/6eKva/XP2ZhSM2LqBtjQjJRViGk
pwEKyB5hM/TF6+tz1qJyW5bhSqMtdcilMT8su2mLISSNRFGPoyCDnh6nvPxz/ROWHn35+4dHUztA
neP6dRRO3SntBCAkWEdXfvdSZ8/OHaP2dE9TF5jRrPqJUMldCSAzbK7Xzv9Lz2f//fGtrVxuWd5G
BKB0ZMIbwGHCmFCoamv2qWgIC2aTGdUFHLLVWEfa5tk3FGLxLYMx9imzor8ZoMK58QNWfUqZwILZ
vO4NIAb95IClZnm9y9J6BMaJQWEFQ9eVa81Cm82LqaFyHhyU1/BzYGCY+xQiyADB4cr8W3r4ZaX/
MJrKvAHSqS9BSQX0/5iUDlKxaSrgyMPTp+sDdmGKz4upbZiCLJPzLAIgKoOH3FgGz73g4cZg2953
9KJErhV0ZmxIwN5GgClcefPSxwX//TgvDzLJAb041x37acb8i6xrbFLxypq+9PjL3z+0ne0Vw2pi
AUf3dQ+seDwenRDbMIp0xpW+X5js/myyEx9FcRYeGefCoS2qMAJ7bGyzJve6tMNfDg/+bLYPZdUl
nQvoJ+wWtyhzlXD/JaDWgex6veuXXjCb7nka8KGGsC9q+gHFEISCg1bwRrz7NJBHJoX63BHan835
0YOI2O1pHgXGq46ESf8WtKd8d/0zlnphNsmhy/aAnvPLaExBjmOcoySL2molgrjw9HmRdW2ZjMNK
ghTexvcon331+Fr+c6H958XVoQrKNu1rHTmF+wolonsbQ/q5dXvvZ4PI9+P15lmYB3OLWZQz0oqH
aX/B2sDruJE/4iT7ZmKx0kALp865v2zTc+PHqSBR0yr7Q4wmPKIKW/2urAdZBYo574MCtamIj7TJ
yh6yFL+YCwqrqfAAqYZpXpuNCD9KEHbaeHiH9uCGCPfA+sY/DRMBnVj8bt3i6/WWXBoKl79/WFG6
ngU+6qUqqDSqh1Jlr3VQrkzFpUaczXU66oqUDoya4LOebbVC0hoooLupGb/mE/8OF8BbndYrKquF
Y5Y3m/egn8UW/toQucM8IW38Iy7Rx1B5+3x8pjXK/a4319LAm816hzUoHih7vCaswdhzf8Y6fdKo
aFhZfZc+Yzbv+8Qox+9IHSUIhY4FnJ9BdXN7DW3PK5WfDCnO5YeohoYSOsRXICz+xDjM1W1aPPsq
+Od6Ky18xVx8mI5unKZJg1biJeCuhXgkIeqbaHDb9vYA8VL8ue74PxEiIvhp66HXR8R+jqkePQBT
FT1AsBx/Sn7I5vLDogY/cPI8WMR5NUCKvfNeuxSizfyTXT43ng2szChx0VheXIGvi1x5z/UBLD6+
SVE9MjRiZYosjN1/AyofpjrwngKFtbghNPSpCt5C+l3nr9c7/F8Jyl/2dXc211EykOfEL/tIxE12
l486g7Pq2AeHMbHdPz1oX7uWFe1zkRn3m5yC8c0H3HU/eH0WdZqLU0f9/pA4obcHTwTUuATlazEn
GaAs2n2//isXFqS5iFEWUxFTKRHiDDukiIL7LiavKD+9RT0BYKDBXTKSNSXHUmPPFgovGAdeepxF
l8JwYDpR6BscUR25u/4pC9usO18nvGQStQeGSdm32aYtJOpXpwlOn8kvwCR/X3/JwjfMFY2AsKL4
oxrFOejVKWzeROhtg3zNkWHhE+Zqxi71HMdUPsFBU/9ibSFOAGXUD0oG2Q85lXylpZY+4rJGfRj1
naG4cE8BOYd9eO8T1APnmb5pSJ2sLNlL33H5+4cXgCCCQwDqLs/Wr/KdM/X3U4HrZU7DJ5J0a7G/
pc+4/P3DWxxbV8QxhTwT75kGdw4QtP7KhXLpA7z/PnpwR5HEfkrOEhxyqBiAsnkxzZcCGuLr44he
nvSX1WGuQgwKSLZRZyPPjqyREweo+ZYpgCEYR9pvoxWqUWNAv3932qIAMdfJfhQN2IIJqZ6mi/RJ
oS7rCNyFWblHLX3y7LSQaVqwguGTNZxZUIq1S9pfFcq3SfrJqTOb/ipjpQuiDDl3OcrBnpi8q4Y/
K615WVP/1pqzuT94ZEoaVcqzzi6I6KINyVMN1Rh4v1aYx6aU3jnxAv5WFsICXkCz4CaYHOiFRfim
OQtevMrvjyu/5vLWv/yaueCxQummZF1HsBJBh4DNuNtg678Lw+KcWGRcUd17Nw6Fs8lDlAuzCeS9
629eOGTM1ZBI6voh+KxwfQ7pPR/fPYJC9LjfO1aBzf/P514yWz0akznKq6okCrLpDSWz/DZMs+xI
zHCfT/0NKlKmlUmyMMHn4sg0DJ0UxV1xhAONOrlwFbdBqw+pyz4nSmFzgaQNSoSn5JBERv+IVXGq
cu9AnJWk1cKM+nfqf1ifGDDOqtdCnnks7mLYocNCItuTMnwhuu8/2UaXGfHhJWUOpWU5OPLckwma
tVL0L1VaQmbVDZ+MTv1b7vLhFbxHqToEVvJMx5cKHgxTfk7WWHxLXTxbFDI+pa1rM/D74TGwK2li
AIgCNwR17nx/fbwuHHH+vVx++PnSpbXtLH4+C3tATmP+xXH9n93lWIBaKcpRSpGF5vH6yxZm4Fwn
6bK6SEHND886iduTFimKNwPAu/KXJqwBPAnW2KALg2suiZwKv/Vx2cIWm9ttAVFhth1ptS2tXVlL
FpptLopMlfJR0Yzy3bZO74HI/w1vwAeq3TuXFAga2bcMSJTrjbawF84FkmmWws16wrcUHTv7Xb9X
qbcStVh69GXcfej8cQoU1IKNPBunuB9hko0M9UpibOnRl79/eLTjk8BAz6Yi2G4A+A44im+HNZvb
hXCtM5vWYO+ZMqG1ilgWahhw89TfxlLF7R4Jh/AhJAnIIhlTHerjyXSjmkw7u+u9sTAl5wJDhY9g
pIaTLrQ9G02De9F+Sy19vv70pXE7m/Amd3uUgePDDATvaQbtsAO+NXjNhqyMpqU3zM4C0OwLmGA3
Cgms9t2dfiU98PW5iqjzOcckOlcbpqbSYQxvknOt/HM21RAkhE+hClcG1t8/AMVw/x1YyLVSCwK3
PI/1rzr4IwGDYPSxRO389S74+8ymcydO7oQUcDfM7CxLgedp9KvO+jsYpd3QPnku4DbcluPK4vv3
SULn8sMwrxxQwbC+A2lxdFIgUWj4/fpnLDXTbGqbQYZwCC/iqJE9BOEn0dT3DZSLnfFWOuLvM4HO
3TQLryjBi7ucP5pvuQauPmtu84G/fO73z6b4BEDMhW2IBRbFWqKpviVs8raFAsXSk/2audTfNyQa
sv8Oprykve9mUp4Tp92StAMMHH6ecHb1TAlU0ueknPRf+6kPi6GrQzfEpUkA2nJ2kbgH+AN0+/5T
Uxr+Jv/9CMDSw2D0fHE2QxAxMh6thoh4CJ/8xjl8qjfmkkLaaRcH11qevY4cgWzcdN5jmVtAiejn
RtNcVeg502XmYVrricHndtpMwG5g0K7M6oXBOpcT8myAwwMgHucyDn5UPhwd+Qj73Lo0n7tv07ma
MJWuMBXFXioVoCYwiUZNyEapz2XZ6FwvqDwvdxL4WZ2ty541UJy+kx8/17mzrbrNwUabPBySYwEq
a/0zBJAlQ6HHmkncwio3Fwp6lYXZDOKrURPX7OAgjnOHbHS9coZZWOjmPpY9zYY0u1yDhHhJym8D
8K9F8OLKfGWNXtgPxGxLzigsqjKPi7Osbxv4BwDJskOkehM6w9bTZFeDrna9H5bG6GweD9yUwVhg
yWPlmL8OPgHM0q31m5ywQ1x/xUJXzJWCJqwE8JC9joRl/b4NpNpXPmLG15++0BVzkeCQBiXKRro8
KpwYmYgSqfJDHATvoxjobeqzz+WEKZ/dsbUe89DtTRz51bkCAL1+S3uQV/0f1z/j36zm/0coKL98
34flekprEfiijqNv3x7OZP9wp569o3e8gQ/aFrZBW8ySbbm5kdt3f4MQ0MbbNsdkG2xhgbWBbcmm
2TU7KLwjcAbP/FjdgskKk53tCwzXNt3m/fqvXEj/0bm2zwgYX/RG4qyYZOBCjCUwzjqu4AoS8j6S
juPvTTKmdEOJn/agXFWwQMWNMlgZS0u9PVs2yqlPgkahlfL0VhS/Avo4gHXFx2ZlW1vYm+dCPhBh
K9tBCRHBB+dkDQKjrMseRwr0VifvsrZdu00svWh2CIBPPAy8GUmjuOMOzFzcejxTWSAF6CqBkjHB
1BG3ZP52veOW5uBsQSFxY7qs7uMINT7Pjib7IbNP1x+9sFbx2QoiAxxn0pQroFRIe0B1e76NNVwM
ddwdWlryvSuGbYqL/eH6+xZWrLmmL1CN6BKIyuGWBHZg8x0+Kedsnby+0FJzWV/XhpYlE0b4JMQe
ThDbvON/KPjB26rwxo1O+YE3vrOpnAAYogT8J6F/Dp77XtRuvNGy/nb9M/9FBPxlQZgrAGWSSA++
KWE0KBeGU++45AMfq3eV7+zIZDYZMtXT8N5SGGT6LchMTnHMLfxCC3qfpfDhK5E68vt9BTJ9rJyD
jPkjKeLb1JRPGmVw+TdM1K9csZVo9VLDzRYwDqklbGupiupi/AO/6h2B8vV6Wyx1+eXvH9dGFBtW
cFjGhbFxom6wT45q/gT9dPrc42eLCgo1k1DV6PIu5PtUfacJCoiAnrr+9KV2mV0qCpT8mqT3VFRB
qtYoGfXwML3+aHp5xt/GyGwVMVDYMVoLzD1Y0dD8RwpbUQGUItDdWFKyH7p9ZaTdFIMB4L7bE6+7
CVZTwgtr8VxPODq5AEAszSKECwXga9CwyZywh6RJ3DOAie7KVy414GyBgQeCIwJwlqOys48wRgdY
CdDFtRZcQATRuYyQo+Y1a/zJjbBlhd/BtB2fYfGsnoEmDKYtLPz0b06DuN6wykPlrshrgbgl1BVb
5AZNdyCQoIHFXLfVl7ItQA9JaDrt3CGZnvLY9adN4qb+bROz7Bx3mbkVg6BIJ3nKh5dpzJsXBRA2
2WjO9W/YDLf7Iec5CGxxwJBr7OURmObpl26NftBAt6ebhgIVB8pW0mzbcIKPZSUTC007GZptz9yv
LUiIMLVl8Rfrxj3ovX11QOGtc6iagG2LImlh0lb2Wy5gZBnkLjz3hrQ+TDUT77zqnD02+QJUNoJ4
lsuluoV36nQT8tEe2tzGwP2O9cUfzrIz8/z+dTJaH7MiTsGuLuBhK4UfKeEWv+vE6Nu4npwffVwG
Uefa+qlKu/yn9IL4BlVCAwCaMLY4cgEdolCG7qewh8Q8RcVwYbSlW16V1R62ZwEKIcNGPrCskOkW
SNXY3YCr2N3VojKPQcAx+KrWhn88kBvuRUL+KSvQScGMh/mWJ3AIajvv3klyfzsZRPrHaoLmQwQ8
eJMidX93gg5AV7J8eBTg0fxBUlxEXR6O59qtQMJMhvDigZnUR/j8JmfP85P7zMR2NzolYLuZDxvb
rR1H/SS5yLYMlUnPCpnip8wtzA/PLwuga2P+bbBdm++4k4IAXxUAH8om+xUCytpu0tjDCV9l8BbZ
0cvinrW+s3cCA3MKFwsgKuqMfmJB0W+BMy928JMomq2pkwZ/HA2OC06PyuxRTt0Xgvj6l7LAsKiB
9jljmDbdRtHSrTYaqmjUEFfjU1uksDvwkuRdZYFzdlDTjUOmLO2WtCgk2aEYO0EYB4P6m4ITxjYe
MzihkYIGDxQZmjM29yYC7iS/90GeBTG7KzBieALvwlgrlDa5bVnA0BB1mLiYtmX3s2n68ggVaFht
aNBQ7J1jkz6UsVWvYF1ncFawVbYRCdoUEhP4m2yF5TAxZLmHOH1t72SY+ECWtzAi2ndEwhcSmSI7
7gdEwbeCCg8UhybjJ9xqutcpy4dfZphAE4zb+k9tHTBgixrNtglLPz7xtIQDqg+4OuL0oN2DzNNL
WOvA0iLuSnuTTH76qkPBb+Msrx/TIAwaRFGKWh0QtjY/WwPTHESg2u4fv4aefUMFdw5+FniRBzrx
HjE9+cKcKT5nMi5+qNj2AF3S70BHFg9tr/tTRnL/aSyJ91jHMnmoR+Kc4DPv7lF44Z5Nk5cHsOLT
XdGmKKDOXP/Ul7Dh8EzDHpROHHjDKCAgdZscc9qPoD8Xwf3Q+8fekhw7vi78e+X09bvICgs0vC9f
UEM53jSQVu6ZmCYoQn3xHaed8oKWVXeaVSMOEKKE72CyQzBvB8o6TB+8MqJlS/qN14XtUbo9PB0D
XiTbBJTecOf2NryD/bPZ9w6qCQ1I5rlEJFkobg9Ca7uTY+vxrZEMBsR1a8jeSQF+FQoUYaW6PyVi
DydwPP+pwsDdx2Oj7Ql+yNUeUFL3XA2ePVlewMCU9oV4SgDSu9eUeP9UckCac0qGc1WzqtuODW9v
LYwh/oSQcX4Vo3vx8Uz1jULRHZwPqnSP810FJuuYReBeAhzqWHpXGBeH1hH+MAbhuhj54YA9FDIz
B4Lr5ckPYFTgeqPz6sEe9YRKdtggtKbV34gszY7IDhRjm097J048fpAyBFjOuXiFAsy9QTkhwpUu
826Ubsgebosx8AA11+lhsDVCQfCXJd+pyp0v4TBkd4liyXEQvXwDTbi4S5IOeJK4rO7NOIpoqnBb
6GRFdqIb40MbO2avdZLdGwKL2qrh4H44o/pmBMo8gTjoDhKOu7cTDIarDeq5g20rarUDEAn+Bsbk
t3HbqLvOdbD2OJK6Tz0Lx1OQJVALBwmK1gyfzqTNAPKiUEGMsVv+xDt5haN3mN0VWFF/hAnJnnwv
5hg24zDua1qlr17ewC4AFNhm26UViURRdS9lSqtzwuv4oKWTHXyYDm1Lrwm/xr2nnyssG08ENi7I
XDfhgQcDuRuZjpFLgeXrkCQpWK2ct2/ALVwshRXY19Tjze8R5ccR9VPxhsQCVGldGr9Zm0Nq4Dve
foiH9K6Bgu0GSZvyZB24OgxQwHwJc0As4jYJooKU1R/pGnXP4BH9HYHYLCK9ZdhGYwr0iE/P8Gt2
4TZM+72nR3VqQjF1qG0durvEwoZBwAnhh1ulbXuA1TIgXL5x5F0LrewPXFbMUdiUAHAeS/4nVbw+
KZgmb3VO0/shK4C8NcCdPNGhDe/rEsX21JTxV0cklMBdsxXPw2CGG+hR/R+d109frc6whML1aKuT
IPzKoL+cdspJrN2piuNSiSrZb7ydYMPpJwBzgLm7B9+62WfQ5gPXTfxzR9zkKBMSw6948JxDCO3A
zgr2nvaq2tY6Ri5FoHIqmBryW9bY6iwHoBhKP5XBaaDTB5html1QtAhNEeB9m8RgyTclqoqnnL1M
pHTh6zW0UVbGcG01RfLmQQkSaUe35wTurbux8aqDzxm8GVyXbgXT1QGe7tPe4CjzMA1oS2G7egsM
SXmHqoKhA2gdtUkw/zY7EMOgO28TOEQkdbXH5jeRDVJZOB5UYKRPIPaCMxImkt7CnK3ZWxQ/wjEU
dZkb2dHmBipi7LE4SYwPtCFYHd3Abi9HkmfUsrY72YUUDVOH8EVpgvLRE7BHLEAf2mdJlv5TAolw
A7uV+obFLhqlBgMFLrMush6UwjZcaHXfTmkIF5IAIPffWjXTUaRmOAaNCU5jUgUPngMwe0JQfwrD
C7hGjF6OBSbuT2VAQSmGbyp97+KsedBOjtnJrBei4nkssJ2r7lvlA99lYz/L9w0iMs6WOlCTJk7A
DzhypM+8T2AYPAx16R1w82h2oPeWe+bADXaS2Hv04Pol7EWS4cbAct6DiYBp7Q529+Zb74GqvpFY
vkD19Uv3sRlxzvT9GkvsZFtsm6oqp3fZVfG9TgBi5i2oMGBwpdhbYXI87GGaq+5DlWRmLyTVRxyy
an1RisJzoCWjDeHWCRddGE9XKBbdtUnlb/MGtJjcFPHFdyFhGvYZMH06SFCa4oMxOFfBVgKunrAJ
gPW5zDgA7UOv7uMqCH8q5sh3xOjKHYdh2g52S90T4svOSVyCN+XkGNgRuCN7gAuuunPhYrGfeNq/
sbal6D86jfAsCjLnXmHYwK4I6/63IrXihTp1GBUsr19jmMbDbwqOrkeU88IZufOqR/xoftMho1bA
pkvxrw4jU7k3xf84O5MlR3VuCz8REWpAgqlx72ycfVZNiMpqECB6BIKnv8tnVJe/SEfktM4JOw1q
917rW33yPiURI2vhOTn8vVWHlBNE8Ph6qn67hhSIKqEV/Q2uubgbo768/H7j3FCe4pDepC4Fx69F
XPNKK6RIAGCD+K2RANzcO3zD3YLsAoJoZRmMgHVjQVx3eaaOOA13ORQVCF9gWVLeC2FtGaYUGSGr
1h1sjo+b+O8KLOobDR19wGN3XcaU3kPci2Qe9BM8DHjjvsRqYNmJ0B4an0kbd004y+9hHnZ2ZYPL
hHIpa5DdINMNQOXuS9dQVEjMUY0+2dedE7zDiFxlq6pOp4fYVvJd18KGhEq+a3pdhFVZJI+y7soT
CZT95uHWhLTmHE3z2k3sN6AggeZO7Dj9wtkIoTME94HvbjYU36yTpmLFsQ/fOxoqPdLR8TFHUtVO
eZQ9Io6HHFXupfU6E+BjIZIdp2fEpYmw9TPEAEZ1esd7H6+psXvuqZ3kbXnnUMcHFTxrd45xoanB
nOOPaYcwarRAuse6dcpbqfvpDYPB3cSYJ1vuJN1+QkrfERctscapugih7m+3aObaTYs72w3CfUGi
tqN8HXoDlr2fkTP6KoiVDgZktpvEWyNuuAxx22RHRybxXcmAaMpJgKw0XCjCoGQVgJR6BB8dIGdc
mIS7j7HUvzSDhi8mn/LHLHaDNbPueIoCJCFg+VXbukAFeEKT5TWpcnbCYI9OmTDBe9Nk8TEAAnSN
80V9DNy0eeC6H3YlwkOOaVAiuQnbWqjrejqodoq/SeW0T3UBKSKSdXi+R14cst4qaneB19APiYRj
gM4D1snQb8vmuU+K4cQZiHA4D4lgxZVATpSL0NaQDLiMasHrsEcShL+CJxHnW6sykYVZZfqdSpr8
vkg1vXEqn9QoHOb03h8uJ0bMn1fPKsjBABj92RU8/jDIelArkNbK18pP4iNxUkDGubLSbDAo1I0l
TXmf2LTYc+VEOHtS1JI2UZ+AdA65CO4rtK/VLm8xCpKgt+Oa2LgLIRMr8P9y85HGVfmKHJUKZzbf
4DhX0KS5GF8K5WxA5R1+5ZrYRzcvdLprZT7VONqU/BXjbwKC3SvTFQ8aG4XoWiNCEDfdKKydDrFA
PULn/UI1B8TWGay+w8UWj/+RGZhkVwi5KI+ikuOhLuIBC0AeODftWAHJ65csDKDnfcurgq2YrBsc
TFxysRfUWiCJIS1/9Je8ECB9K+CFkLHJpPAQFdk17aoTZjprd6JnTQIemktB07ACQYFj0t/bNGks
PN5FucGuOv1AuF56K7vU3ZPEh4SNUv9Hi9UT7RVj7vTQd1VooqHcBqoByecSL8Q2fu7gDptTjjg7
FqcUxz4CIVRmpPPBkThfbhF+oQ6oW2BfZsmEnqVExAfSkAI7fRfat+Oqp02PpgJ4dmGPigtZEdE3
9YqJEvmAiQyHCXEkfVx7K4PkqePAFdn1ZZrvq8wdf6AL5K9wYcvZauSTDl2Zgubf63xvinb8CQs7
kJcwzctT3FAN2nwWr+3k19vG0GDHsQhslWwRsIQkiAPWSdD2YUVjCLDHwALnGfJRNhmxJ/EksEWm
CDrCsbUMlaBsLVFQCI2S2bkQBnR6EK4dFvI24j8URmmIc215SW0CIdeV9UE76I+tUpKpG8S093sE
F+m9Jsw88rEGimbIoud60gjoGlxRbEgp3n2ryp3M23TLB0nXMmB8BxgS4o2Ik7cHpRrAurssc5FJ
hZg0ZKUnCKmImzMrymRHEp28pl7unirITfZlHJvXwDUIAJNYpcsRJSioOOSmH4bxWBELrIDrucka
F8TkJq5g4sWlu17nKZiMA++qP4FkCchhKkq2mYG4DwIW3DNsHGWoEfSxxeF25Ldum5AHW/X8LjFY
FUOlx/qbV9v+gVnk1eCYiwTOJun1baVNv84TFmwMLu6QxINrm0BWAnFPm60Tv3dDoAHdrQmC8sMg
oAQooCSVz3Xk8XOCYOgXxB0VKAp4WEPbMkaaKTLBC9dMv92oQMQAqfLmJvedeI/jFdsGxsn2mN12
Xdm2PyUZN28qSwTgVByiiTLlcg0lAiII4RQ6JZ1Vd2mLGB2IIOQTog+QIycm/w0cr/pOZHF8pKZJ
HgSV5XcnHujb5Emxt3mPr+9rgLsa1/FWqL5NW1NcTsAKETocpfoat+YxfpVNjoQlJ81fVAbwTDO4
1cckmT3I3mb7CTlXmzp1vZOZJH309OSt9eA3h6JGkAZJkX7QI5jvhnuee9cUQq15Z9Q9jevpxHKL
RSuoNUD6FueGUsf6O6Z0dDeijLxG7BCISrVocCEPZHbK+SQxf3SL3oGqNhkc1nuJa8+2r3BqhO/z
t6h0tEIkDruLC8t3biaRVs6S+luA2/TWacr2T+Zh360bp95miGnEtd03R6TO63sOT/i6Non5cAJl
HnQj/RMR/rhXJMJhbBpdVE+8ADFhmC/kMSiMf881+j4NHWWL8MxGbXWM5FBIYfP9KEfxWCOxKMyH
3K1W0NYUapXbqSShSk30VOJy9SdRRf7ooJlwxqVbhWjCVa/SAkWAIiULhxy3uwwVuG3Ud+0ur9OI
rmD28Y5u0mTIX1JVdHJ12SMzM8ctKAHK+lbENN3JWiR75mV4cNYPngqbV+s8xlyHLg13P11cEhTj
TiC5wyMvU+82FCsjylyhzLl/5jQr7oGMoaecUH4khA8h7nrOQeG1bDmM3/vKNuroaQ8XVjriHU+i
KQ4iAUdljKTAmcfG/QrLOEEaH9AEeVX7G6pw2mlqPz/0A0lXg+DkWzlWUegl9bDWOs5/1SUSVhDE
m7kvfi38DaIWcQdou+JcjFN8RhmKZDtN0PaGp9CBjkJEq0vJFbGP1gCKmzJENRIvpetBpfItMmV1
S23q7BIQVcF2sbG7ovGk1owFarxpBCr5K9RBNLwTPtmB/nHJOBqw+daOPyK5Bqk5mInTigFH/52L
tHgbLI7FFoHg36NcmedkCGLU4pzq1gD0huEZR5veF/S2SnvzhN1N4a4v9WFAMeZG4orcIBOwLhDn
qmyBg1nB9p1XVodhiO22YSh8QycVbT2f4g5os+aD9BqHH4MwwKjIE/hAsuAxkpV6Ej3SflY+y8xT
MTaW3PGmqnddAImBiQRill1By2/WlcWzdTCvy67Okb0COVyBOsTZM1Y9Ox1L7yvHDQ6eRKKJ9XgP
Yq6HwneRFXgl4MpNWTXs6tZXd1ojx64KIPRsUMZ9RZItCf2cmbfcmfDKHe5OOzADs9/MwVEaN19/
j2pNe9MWOF9Jo/gLQonGB9SpIXNmKOFMURbd4i6X7JiPEC3duAaJCBH7yPxo2hnToOw6+tXBtk20
xo0rfUyBtrkBxDS+47UTrLF5O68pEmLOSeIUW4v3rXbcz5FwFrgIhvBNVeLIWuGidwvwjjqmDU3E
Bgdc+eGXkdHoVBrk2xEpydlFrmgewuISvVKkzCKixM3eUYMZoWcvcA/ZaWyAYsuxz7x7SBGuMJF7
mLsoIuzeaZSJZ2ARoVXtrE4/UHP0fuD1xS8+KRTyLpWW9ywwZo9x4b6kFOZIpCcp/kpc25+quoF4
s+DkNZrgW80qATcGTnpQePjlvk17hdRwMt2qrHC2vMrYYYxY/gdJLeJUZK5O1gzxC4d24l28wjzm
e0Rbi+fS9+xTiTCOI4aS89Ybkr8AiyczMEEFf/AFUpnhuct+xaTPh1U1+chZd1qG2w0aWxr5PE1y
DqrBfHPBvtpnyUD/ADSDVB7uySv984W2nXfp4//VTO0naG8KWaRH4nv3HPEhqy4KSoSGVXKFcKZr
3r+l3uQcb4EaC+ls4aCMNHBztDhOonHH9H1TFhatKNptde7rTSQCB2FYSKVOEU+FQ6Gq9iP2Qbiw
8+BKg1deZA7/6JN6s9702HsNWnxAn6Q98Z+cpsZQJkIBf5t6OOgkHRKgI0f0b2lSI5XLjB2SGm1z
G489e265oncQbModEqWabVkF5XbMJr6RAvTRvmg9tDA654RFBo1B3OiwAbsjLrCEf8u00Dc53NL2
mCiq92MdN7dIbyzZLmUoFa18iPqLTYkbxrGFSqPDLaPFcjnJjH3HbZBibOL8c47T1seXPotu6IA+
T+Mh29XaQxlEQZSQod2+MshvReBf2u7HWDlvCVLddtOY5XvaIfDX5267KaYEcoIRycOIgZBH0Ub6
DWHEzbOhVIeVi0uPl/XoBaSMYIfRw40paHAfA/O28cYo3mbCIZsOHbQ90gDSBwGj8R6QK+QyO4Na
A1MLv4ucrsnGFzQy3qztj1IPisqJgrTLxciYKMLuIidK0Mhwh41mSEEfK8DDPu8EBwtDZCYCGJ02
Apsm1UfOW+Yi5zeWa2WEf49iHCp/PtTl6x51aOTBRbJ81lC0PX7+zYsd6JlCwNQERROf6WPs8V3V
5mpF0XhDF3SbD29FwXdx6qD7TE64M4e+m/+iwl7RBV0e5b8mxkxAgDQ0YLA9mx7djvUPIEp8I5PD
D1nJ3SvPdekbZsqjwaO9ZS4KV07O0z0wczi7YT+MNyRK4Qf+/BEuSAS8mUSg04nlDirOAMWzei1k
2+zRpp1evvTpcxAJ5qw3AjtQHs0EOygAJ+KRsNxcMbYuPKA5i6QSDbpEBj0iim5ipmSIi2FCrlHK
Fmh8aIf8/+W+oTIoEcNcHlnU5R85uiR3Xm7z38ir9N9yUC4PCmjF0Lapf28QzHnqsxEBqikbtylt
m8dxKPS29fl0kI6qrvjwFibbnFxiJCNMSRTwWTvdjoH8k0kHqazZb4QobvF8X2yLtW1AmOju81e4
9JAv//7XpjcB50Elljp0iZDox3jHQr9AGAtL+mb9ta+YLSAxUjpU4WEBgTYYDJHB+eOq7DsP9BXN
8QI3Gtmes98gXBR9YhUfKx6L3z669TdN4KOPlzbwJkwRdCnCGxOUT7F7BkQGYeIhCNJJEEJb5K6X
hAlKC6hHTaN5DFTbH3oYsa6ov5Ye8Gwh4QjAjp06h94a166hLVZu+U0VH197tLM1BLUwrXGK0EfU
b0ERF5n9YdyJ3WZBMG0+/4qFFeQ/uv5fAwQSVmtyoCAOKCrcoyFyKuv6/KWPnnNMBodVfgUDz7FG
1Xrk5/IaTWZJjTsnmBipMoUkyOIIbA2yS71iOLp9iV6513QPwqBmsjLDWEMmiCNXq1v3mElNryzs
l7PTP7aO/6GaeBzHqhSyLAOhTYHwSg8RE+5NK66N9wVx25xp0tUJi3Bcqo5D4aD1E/GUhX1bIKE0
mKRAxic3CNVGhArytWNeoWw5FEm6j5xAniRKDD+Y8NPhlPL0msts6SfPVpFKqQDAjBRZkz3dZSn9
XmPbRImaitVAzRetNXMCiscHkfUONgQd4faDorUi9lA694O55kBa+h2zlcSpisHoJsJkdWqCE+Y4
NW8CgrSdi8yeG2gs1DXx49I3zZaFDpaIBin1qMx7KLXeAA8VjrjflcPr53Nr4YjIZysDLi0ImA1g
82BujDhXMrwZa04AOOxLX21RSKyunDAW1rc5yqTD8g7fnKuP8L9DtTbmzyk6U4H2r0GCFhagOcYk
GSlsDKrURz8LUNvNz8KNriB1Fl7CnGGCXkeWSz5AQBnZl5h17K7BvQD7QILiPdzRVzbApa+ZnTSS
hlQjuFxoLkm7cadnYGh3dHyJ6ZVdYOkJXb73ryW66WTWpwPKKTb77hG0CCDn+nwULbzceXoazJ0a
9VB8ckB/6+ghKF/pNbfzwgBllx/z1x9dpSIu2qCOj6L8hSLx2gn0nvg7jlJokX1tg5mDSzgyq1Nj
sfciBm4dpDQUybVhv3BQY7P5y6iE/cj0KUQcIzZ20VCChMsRhXOI4Z5wRRY3UTFGDwOKFDFy+fz8
yphdetmziV2A7490qR4YiKmsbyNIQMOMx/H2ay98dl+oWrieECYcH2EAhITPVg/WMGh22mtxmgsj
as4bqTqsfH7DkyPaDXtaTtuceGs1xlfe+MKomlNFLE3GRGGDhJ2jX8Xo+FcDW3koRbnoBjjptbrJ
wkugsxktJZPJ6EN33/t2ejKgQKA+kUzkipln6VfMJrQPhhZKGFNyZI18zor0XkcZ6hiTe1t5/Ak/
8MrZdOlnzLbtIerzWqK9eST2R9e8DVDQfT6MFmbHHCcSjOno97FIjh3ELDwj33Lb76wXralGu9gh
H0LkO/tF7B79r9L211qCqxypuwbreIcW/qrX4LjbEZofZ7hFdbZdc9Q0w89/2dL4nc37QaKFGBk8
MgrCn3Cdva7PBauu1OOWnttscseE9cCrIk18VObVI5Bu58XepdBn5NJAlc3GFaLd9zjI6Su/Z2Fv
mhNHYp3oKpUVLB5RdaN0cYAK9AeHuye3UNJ96ZnNQSNB4PBqhNgZRYhfkIGF1HxIml75AQsvZA4X
SVUxJkPSoBsdHbvyNgYiBVi6Kx++MEHmYJHIExmnPf5ymptbk5nD2JsrYMKFOT4HiVQjalrDUDsH
iqwZRLab6sHJIL71HR8p92NunuJRkCvjaul3zCY6BMKiL31QIEzmNYck4lFYSH3NAbr0Ci7f+tf0
szGi4USKOJBoQC+l90GmtOgk7ySu6lfuPEs/gP//ryjr1BMJ5E7HMnc/Yt3FIQhVX9sz5hAR8OOd
XNSYAoXP0c7ub8oun1ZVBuFPo9OQGPr+tXkwm92VcWnvpqCVuHAup7EPUdCzya550pcuvfPUssZz
Wwn5UnJU7BccLOsAZhRIzEPK6VbF+S2kDM8qN0jK+vb57/n3SyFztgjRXVrnLvZydMm2Xq1whOZ/
vvbR/v9/333XRHAlwBvWigSq/HyLKvOVofTvFY/MkSI5ANk9G+3lo5uDUL9tgcukNTBlXOOv/3tq
kzlIRBVNFhTyQtsJnhLvKS/LAzcQYn40Jb8yof+rZPxvkYEEsxktHNvxmuDZD+F7fGofo6PcZuDW
x2EESd9Gr+En2eqti/S3t+w47YOwD2lYPbZn8hz8xgn1DVaxbN0ci2Nvw/yp2o0n8natHnB5Tf/6
62Yrgm+jNkkjTFeXiZsiwVXa7ervNC5/6ig+W6ruUFN6+Hyo/Hv1IfNos0SQ3uuAY4BgD7tW+Tg1
v7T0rmxd/53n//VLZvt96btpP02WHwcNX19IIhfIPmpGeMe9uN6jW4zouShJb6IxKg550OS3iYy9
PYJb2peMDF7owGZwLIk2Z9sXds2KlK2siPuwFShDOSz5qLoo26IJoE7j0F0LSV4ahLPFBjl6sedJ
AYSHCxCJN/DyAcL9eh+XbrwfoA1b6bq/lmv173MLmPX/f7rmJXeayEe1AVCxxwTdy4vf7oGMzZmw
9AekmGeIwX+4FPL/z1/6wiSeI1Dgnvd0U3rRwTb7KZIA6Xzn+ZvorxHFFgbV/wBQkkz5xJPg4fH0
eyqinwOHIQFR7J//+Usff3lpf+2YbSD6iAr8+ToDhibNs3BSxRG5pD8+//yF9zHHn0yd4flEIdHL
KD/QmDgX2Q8OXTBgBfwbhOr7Zhx2DNqlz79vYSeY81A8lsNwwAbngMo+POH2PSH6azUIMs9MG4Do
nhBWjldhnwJUN4L6V/K1ygmZw1CCdMqCeqLooRYNfGp+16fo/NNk+/ljWXrNs8UjqSDs8vMJ+EnY
1MDU29H+MW2qL50gyZyFgoVEDSm0vMc23TMI0sw0rD36EkGwWAdq9/lP+O9K+48F0J9NbWrcBkou
/AavgTS/g81w3Q7ZdNcMQXo39JUOqRiCtSKwuY6l+1u40weiJp9V0yKro7bBfZ868Tqz/EmLAey/
yr2GaFlYBOb8FDFVcTC26ICXmPiPwq1hVYaHKFkFuWJrTYrhym678B7nKJVWWdFIhvZj4UJT2OUX
3TrEPPzKM176+NlqAGV61yQVaEKFTg5CkxLuMIjL6+DK7Fz6/Mvz+2u1sbXjQdDkAIbUfWh4Jsr6
nkw/Px8fl7/xH8Pjf7gn2LZSGmGbUVB/qTgGkQXX4fWQ2A+SQLEX1f2VyfRfDedfXzU7VAhHKgrF
EUchmBf3oxkzsHk8mHhw6r3vJtxuWkh5Q2jV8/VkNVq344i2fQ1P7opePJrUyfjesrE7xSUjh0FA
WJkhilmv0kCJL9VUyByUwnFimCaGB1IF05pl9DSK/MqusfSs58vJUDRe2eKjNVeh4QbA4J9e8TtG
ydplL197n7NjQ2yqJEN3GeIk9ifuzcrVH40HCluA8FXJvjggZ2tKR0hZepcfgq7VLbzNMSzK7KHX
7tXm/uWT/jFW5iyUlHBVQOCcHB1fqgPOV3Go3QQh5pLlrwHShe5L5pifBRw+qBMWNdK4IRD//qVn
OCelaFmmY4d4u2PTPED7vSqiB+qj8cuDdZVe+4kLk3pOQUGmSJvKDDXCip0vfk8PBnFLyiuT7b/4
gn89wPmaUcL9bSxHa6TJEb7rJ3+Y41UQy1doO7KLD9CVO7ATYtjn/GKNstUP+LXrTVNc7hVDde8Q
iZtn8DiqaQgbE9OVByFy0jY3VaI3CCQ7Iq/7oGzjrlzJm5Wbe4+Zn757E1IIlLRhnbg3dZr8zoVd
j7TYjT2HdXxC8rMPVdqVAs/ClBKXp/vX0phltuHGYpwI07dwWwb+S2tTOP805bDeS4schKK4BhRd
+rbZClbg0gZ5GGpVdDhl2e+k8ULBYY/P0hWBpfzz0Xd5Q/96c7NSCey3VPgGfPGG/ZbykXkjag33
zF45dSyNu9ki5FewsaUcJPu8vPP0s6YPcrhST1j66Nnao2HgzUEOwfqWs+ZFDdP0FnsamBZAlIIr
J+OFk+o8fm1suqCYYLw9lkyp0PP79GcsBvH6pWc/R6ZA233xNjL/4Mse/W9A+9IWuZcOj4E6rA+f
f8nCY5rrVDvow2uG0vMhN80TaPuvXg1YdDPaK1v6wgCa61PhDS0SQGnFIRtG2LHNh62714DnT27T
bz7/CQtvYS47NagHo1Yoq2NXe+O6ZYh41vzaFrZQfJirIwMD0RgERxB/RFJuvQ7ubp245JAShL4S
VYPogtwpmF8QAHxlGVn6PZd//2sZqVs+sU5F+ZEpzm9j2sCXoMi1q/zCbW6eupaUUJMkDkOlRo5d
s4KFPb8FQZ3umry269zvFeh+nv7emQI4PK8arhxlFpYrbzbVO7A73BS0gqME+fhEnNGss0ixb3Dg
2H3aGBhvquFaMPDSl80mP4WpqqwFFcdBBIdKy10g4MNMNpID4S6uHOSX3tPs4FEUQx1FIh1PnEt+
m1sg2crGu0bZXpg4czmkM8EgLSEcOcGWs0kqGCaephGm4+wafHzhGc0VkawUtjXWm075mG/yzLlg
jlZ5o4916aEqdUWDuPCQ5sJIJLhQlsFufHJa8wCv6QO0h9cagwtr11zfKGBo9t2AggI+8BXFbR6V
19C618p1Sx9/+fe/5mHF4BJqtCxOHegann6PJJ4Rrq2fr1pLnz6b5RBxtLlvHHk0TN1F/nDvjwog
ga9JMclcxpiqaoCtjbGjVuOmHYBfCNIG7sFr2X4L66I7m85FnQWZbR0g3JBqWsEM6ha6f4+GyZ7q
si3Qm724yZGMlV8ZSEvDdTaloYwgMZsEhbJe2JXHg28KVtAR5K6+OiltoyvvZel7ZrPaa1TUmQ7R
9Emn3xKNWEFfnAKg1wC5Qsfua2pnMpcrwoAtPURQceCvomYV02yHpeTx86G1MOfmgkUsEUM/iKo+
TX0NDkkVTytPUnql5bEwcOeKxDyBfLnMOB6Qnm5hylk3ZLyPHPm1VXWuRxQO9cspM8kJUZHbqfNP
DXPOnz+Xpb98NqEJAUAFaZH22HTFS9XgJtHw28i/Jrde6JmRuaQQHsw8k8objrHFHYSn/S4o+J9J
5gU49sVdR3C3jiuEC3g1SH7K+drMmOetGbDm6yKa7JE6PwRWP1U9Ufe9BDei1tPu80f3303wHxeB
eV7aWBEJtMBIjnUsEdYGIhPYL1GQgTY1DfctvKR/PNUWO/Cj7C41pN8D0+bd6MHY59HJg1DjqHwU
LAhWsjHdukBkzz6zffxjIJBPX2KycKYi7KFNUDGtAa/a+9rCqdMWUKtEpucPsfRU2LHM32UT9LX0
YpUTrnA2HadizTSV56GJ2Kb06xQWvWQDftvPUQV260FAeAZ+xaIqG4gmCvGv6Q55D/l7zCy5mIR6
gO00BcuhtnCf9kP8Rvw2gCAjoGtj9LSVICSuYagb13QqxS6I4E8oOi7fGBHQfHPY5uth4GGCPiYg
cX66kQkFuF37PW61U1uB3QCHEIe16BbpXRh4aP9sPn87C2vWXJ9ZOsQGIsLAjgp2aiLOEWZMvFWX
+6j+5TzZ5qq7li2+9F2z9TGZUDerLTOnaHA/8pHv8kqVK5+WyAvTMAaPuM1d+VUL8/V/xJqO0gFL
OnVqbKzR/ASsMJQpuF2IB+f7PIZHuqWq3k5p4v32CXJ/KivjXZBlmNrUc55bZKvv47yie9K09T2r
a+CoqO+fU9NZH4BD35yDXgGbEcB73a9qUByTLS2ZvxnHTK6EjyCtUWRmnYKysEaqfXaODZs2snHd
vUc4n1YO79lOj352A6ZNtg38TB5diwMJ/PeAZKGufGK8Irc5DN95GNTZsPHFcJjAevGlswaxMr9L
HRqf4F9P9v5ks7VJJkD7aDrsRwb7rMm7dAOPb7bSWWuhngQoCdZJd+taDeZk0n9L9QQ2Jo/K9yjV
5Q6YBtBoCu4eGtsU63wo8nXs8hKIOdKvCVbYFUgq/qqzJr6HtL3ZuLXfruGvjAFjiipY/gG6//wl
Lhxj56pYA6LoGFTWHmsbv7RSneqqekKG/J11i4fPv2JpmFxG6l/nNK8d8y6prDpFvbvuubujrQ4d
E68///ilZf0/dPBfn++Xhsc6luZUgfSYpHl3U4IiFQYZ4GktPUydvhOJ+ZNiKOLYAzLH59+7sIvP
5bItF44CKjM5JTAHNnDyoqrzxY+enT07m0VFnHXDScPOzslLHydf/ORZvYhUDS1jhCyeTKfOg8qL
sOjd+GsX47lMNohSaqu2HU4B4IpVsTb9tQeyNIRmh8uOKOY4kqlTKuqHLEn2Wcfvoyr62sGDzdZM
HbtI2KgxQgfi/hjAOhqIr1Gla68l2ywsynMhbOcoEEudoD+VUfxg+/oGReN2Ven8Beb6cidGXI4+
H5ULT2quiSVjx9o2ddUJ+oO3enL2pcP2tWJfO/3NtbDMIS2J+0adiBbtFkVddx04tbhiAlxYjP7z
fP01kwXCC2QGGNuJGXA4zHdd3KXYKyq4Wr72dC5P7a8vwJIvUAnE8C/LP3mZbUdAFsdrnTe5YPYm
cyWsysrOq1s3OgrQKbKNII1z7tsg2neoK5+HFggGIKhUtgVArP6jB8eQQ+sE9hcYlCCvSjeAZgJ7
d/WbD6N9R1eja5EjXrpALY1d8j6C8vJ9KF0UHQo/A3ojFQD8ABi5dkCNWkEDAmRs3xD3TFJHbseS
sb2s62ojeMNu4qmz5wJQgnPn0+SkMShfKp7BEwVN+Vm6frwd0L+Cc44479Ij5Y+sb/RKdGCa4uwA
2TYaAumm7233qjSwXitboGS0AgqxvQsyL1m7o8x3CW3GTaCUs3XhMsTqmKTfIHBGgLDJo21U9bZc
aUcUu4RNF/FjNgIHl4Gi5Yz69xD5zn3d0/FM2i49apM0G17rAJk0kXMqRtd9oI4BXKdMEaVRpnGL
O0g93KVEg8ul8mba0iHKt2LssnsnN2wzxG5+I0YDJkUHAiUBJvQPG1t2w3XzCqhCv2vVeGBZe9uP
4B856UDWKcjy65ak4IchMy+kAUWTsfTvwKm+AUiqWEVkemfWE2tdd09lZaqwr8sEUE2LO7zv9UcU
VWCPHzsk2AqC2IS4vNGo46yaGE50NR0Aydlrzxxyj1H08qdf5eDdKlu/tI1OtvziIkuVAfwvipDm
UVgHp3L2lPOuWzk9J6smc8HrUsE5D0pgFWTwLtz8J6FesS3ayl35NVMhGZMHR0vUXop8DNO4eG3S
DjxWtz4RBLeFbhGMgFm4Ca6fYM2UYO6uSmybYV6NPymQLRNrfnex903E9VnGFfTIgFYSGngrJ04O
jLlsLQJiQtY7PzoEwaAXVE9rsJMxZyfYaSeqcQBzM7tOVH3v5ZO7jp2K3HtQVYOExvimTLztaMt7
+GubGyy6PwHnuABszkVdRWujLf7z/3F2Jc1x8tz6F1ElkJi20JMbz3biJBvKmRCTkECA4Nffp99V
Pq5pqrxJVbyARsPR0TnPUDjvEKS4tRr6yjrWPBfEfW9tEBVsVUFBzRUEO02TwySo/5e00NTxsjyi
zggdadLakDWVFsYYpP/MZ3B/4lacTqKPvMFTu6bvX9SsUVSFpCQF7fs0VoOP1Dz8a0DJjVjWPPvC
+tF4jkEg0reem72HbvVsqIxh5PaFB9nXsnd/67Crool0t7bwf5sLQALSH2HMc42nEQZV3h464z1E
rkQAdU6XVbdpAxlHG/DfPfzaIDri2b/KCaJYsEuN3BpaNZCWvAfk+cZl5bM1Qq+1rKDtKqH32reH
TIV3dTU/kkl+F/V81zHLRE02nAXFJAesvKUQQYsgtefsgQZtd4Of0R2uAO2OcnavMv4zcN1n4zmv
MmM3nes/ImNvYkHoHRBLBUzw7DyCmdVNP/mQK24eHKGeHT3feQATS2hZRjBzOuVzcEd986oUTbQI
96lu74Ji+uIUyCsILA4h8p6dodn1lHXmZHHc1FJ2qObyt8ZZErtdc3Ck4hHtyGutyd+usL+1pqsx
HCWNKegjEKcr71q/aU/EV9gI7phGWQ3vY9UWQ9w7zgPJwhiwvPm2TcP+4AEnsoPb3o753ksd+DsB
tepoxHpCTLP3wBPP+4LUv2te3zopucdSFdE01n4M7/i3rE530C4+hGWmosaWR6i+RrPjPAZT+63p
jdoFoGzsOkl3PoNsrLlcRljzu1Hle8vNsWzB2e7ybFe5EPhIZ3KaWxBeNXx9ybR34R0baT2OEanq
Pepl7JG5cDQvavkkMu7tBC6GuERNJ+k2vxStfs4ad194sPC4ZO07dMW+FBRCbHlrW/Fkm3cAMqCY
BQn9S0EjO/j+DIMMkuI6m00Poc1vIDF6hPqzG0PJ0D5VKWjRaZPe5ZBTguXhfGPGerrzBVyDKkc/
pnKCCGY4RSPxvkoLC6gW4fioJjeanOnRIheJ6xCjPu1Fql80dX6UyqIvHcQH3mtBMT95RqLOKfKI
jSpRA/9lSvOcetD68HQskfjf9G36rccCifJJ3RkESJwk5q9FKuhIOV9G225j10mPU4gL/+hDrMtz
E5l60Bc09QFaatBW85ov+QTru1LNJNKqqiGSa3+3W+uuz+2kQeUCvG/74DVteOvA33Zv54jbOvP3
csYVBIK6D8qGQ6JbZzdZByGUrOmSGu7BwCxBRqTocfrN4TmYre99a98OLPgNjN2jmdkNAs7PUkms
MVX9DPr2a9gDecJctWdpf+Ss+BKWzlmI2TmyAFqjHekf3NKQuCzcGypRSnTb6aRxOkdCtcPRr0QZ
QeQHEzDRe6fjyQwbzYhfhAfZ+KIIKAPoJN+0bfcYNsqJ0rz75oxKYxagj0lr7xtAlzdIKXjkD+SW
hAh6HunJzm1LuBUU1R/AB4LYk6OGCNxFJKUP/9gtBT7Ls+48Pz+WwXwbWOnvwpqQQBDUh/sieBlc
/lTO/KmFWXqUQUO0lW2zk1CDi4u8oklbyTC+CBTv5ip9yLBa0HzOKDQU+U93gNLQ3OGEnwJI42Lw
GfzK5yeA2EQ09OIb1JqLV2tiddzw8UHWDGAAKI07w02DdWUcKIulED6K4POAVS1R5hlIWcS5I4Ko
ntM33eJwbS9M+BHyQk7Y3mdjc1cVONHa5pnLam8PqA9BVSuS+XwquOufyhrkMMv13v3cffX1eKxr
aIp0EOyFMQiF4CxYB5BHsvd2nT7XIdpT2MAxI7kNellzr8GyhrzpDKJZS8aY2l2D6m3fwLLQgTZl
CvGrLpTzAYsHXlRT9gYBrITpbi+HkMTQS3kCMWYnFfvtDea5gh4i2JuWvkh+Ckx3+zoDFRy02Hwo
2cDZYWC4yeIg4ZAtjXRQH5ULjnUz06+S2z8b5iWya17EgOUDjT7odvUnp/RQlwuPxgA11IYoeuVQ
14ozVLZGSO9FaTYnBCKL0Nhjf3inkTT26GE2fQZWI8wb7LKv94NszN1kedV9riY7ylMd7DvXpXun
B18zVb+cKcxhQOgr6LDWEPJ14Qu6U2PWFljjMn9JoSfmjx4u+hoyJ2N+76I3CzbCG+XeN1XBUDmf
57tBj2+yd16Uh88nVvpsszqIBzZ+CYLwe0HzMU4JsO3QLIckd4eJKmoL53rbR0SF77Pp7gTAtCC4
3BaeB/qcRrIBEaM4RdXx4Nm1GKJUusJD/iPUk0jtMvFKgcUR1N0ROg3ywYGnyQjCJsKlLiHfCk1c
xSINYbVfgga83oHzABGwVmDc+QTmA6QlWQNA3aCryBVt8RbaBiq5zYguVyEJI3HX52SOPWQB0HFE
iv8W9D40FT23RH6QjpCsnKDm+lS5Q33ngE/xXELT8Q4Fs+aFKwYLEcuF55mNokKUo0kA2zPLh2Ap
K0n4WEGc821wMnlLaIHaK0XCcoTMaP9YsHD8DdXFUO544/Qq5sjETnZrtzeVsjKMmD2nXuLjgg7B
LZL6D3RGoMkqWVXQFJpG94V2YMTHDQ7Pr3nKw1jNATVRNVuDHekWa2LHNbT0oCDpwTw+SNPhl93N
/X2qIKwQTbU3Ps74pW+u0uGvz13XFtUK2jOWd6pBQ6Byv+YlLiOTyL+jkSs3akdr93Lnf++DwiUj
hEZrlTS4EBUOgzr1+Ix7ykMIbTOrhVz09Q9ZqRXZi/oFjEkAdgEi/jza5GnQ7FgXm/TLlU7f/yP1
+couLdQlz9DTRilbhCIac7CUjW3/wIo8T2r61rjDRtF3pb6wpPc5vA2k7+fjeWSvWEGxTx7CT5q1
kiW9L037IPPYKKBQL8oSF8tcvjmVQghvB5VvtGPWvmBRjpyAUbO7UJiz05S7IruV1hCLqtlfn+mV
EsaS6ZcpmucNL1USVoW49wzX0BudIVqcmienAu39+muclZVLFpUMCbVPS+NykpAnefPQyPgBQmA3
XhM/2CeO8J7UNx7sEPsI7NIotv+8eG8v5ctLcUw3PnRl2ZFFjVLSHsDXvpCJgKPrDFHX4Fbhmlyl
LyXSDJNucXDXBnQRA0IuKgAEHZEEzuuEwFeWp4FDQXEONmpCay9YxABbo+DSGCUTHd4VBuUDFk/u
bQMtvOtTtfb8xd7nDTTiuJSYqVI1fwMfdQSd5fqBNTh9696aP/kdiyJmwB3HrpqqQW3o+xBa9xRn
b1/+gPLN2/UP+XDj0HDJAExdGGC5fBaJq8jJYj4yrLb1o8Fpt2Cu/5UR/18XE6+4LLZ/6nPaHwap
IY2dQNI1BbWxreGHQdAOwcF57/scdgyhB+PXygS7SRdw2yisQ1+qbB96zXSy/ssX5qaOTdCEt2Vd
sXvGWbdxWqwNwCJyoPgJNmE21slA2F8Pqx16lv7v0e+frw8w/Q86+NH3X9bQP99voQsG5UG7Tdqi
r19a6nn3Y1ooGal0mp7nehghbwu99WOn7B467s3YHQREZb+jK+q8aNeeJXKhdjjrPiQPzSW9GEOV
MlhpTfQ986Cuu4NmFLoKHIg19EgySG2PSjlfGrckkO23A3U/zmoGkKY1L7Jjk96FEBiH6a4jNYy2
OsI9yKUPPTwqFFS/w9odniluUU8y9EVc+P08IT2bMGkBMuhup7kd1pHqSA73ipofLCZkTAHR+4HV
FPzIgeD7Ogi3e6vw5b/TEPKjLXbF13aG0GGrDWDpAwDph1kSgro8HAV4ZtVn6loKJnK+TAjUK+/9
WbJbiF7XQeQ4PQg40CDwcTFHixlmV06o4VgRUharkeDgLXU//VKwHz93blPFYhq626H2CcqcXsVx
GeOVhEifZW6ClJPnvOfTa+U79s6By+ApDMJv1EeyD0n04Y+wubxrNAuPuPibx7qcX2Bc9zZCF+rs
0zSEKwoSegEHoIRk1No5WX8Dq4cSFSlYfqSeyOMUA4H/VhYqGhf5eNgLHMowr+JwFsOhLpr7irg4
w+G3xEbraXZEu/dATyPcxzFfEyTbWUHv7BJ+aHYI41sl5A6WszaUvAM/5oMd7IhNLnsp/eF5lbNT
hZ3vYVNIUR4KNLyX6maPxnEbWZPEAM/0zRJ+E2WWvuMeTi9rgBWLZvR+ZsF0hDt7GtV1q2CSHE4x
hGenqEMoAM0c9WcCof4dGqbjoVcKpS0r+C2g1RyZ3v3vA60/sxbAQVs+i8cwP+fQCkbFh7tR0bk6
anyoPgpIlTYRIFh5NKKwfA+ZPAqd5+ARNEYNcIOVHj1w5/c8t38D2lL/KHwowiFpq46yNtkIqW0T
POSWPb84HabGNJ51C53c+n6GiuZJ5Gw4EpL9KQBBPmYabL+UPdRyRI88tJ64Rm85hzkKKqhMHJ0M
JTPtZuUR8kdQf/Fr/9h1ZIBvAdZNAHVu0KKAQMqhO+oNZ9mTas/C2uCn18+08+4wHV3cBFNzN7cS
6Fc8+q2xrRcUuMxpqq3u0S9JBZeejJ2tppdtbEj6q4SOHBoUF2WqwJreB2K+ddAevJmqwPmSzzU6
3yjrRKI24R4tf/T3sflYXPS2jEPcJp8sF3dA0uo+1h7sybqhqqA0Hs4nziyYBIUQT+htBMeJ6fmm
M8aNHO69ibIqdmk+0GiGxRJt4Ck70Sl7nmoUYigIdGfqgXNDs7o8tmFj4zSYbdixVm8dLrNHB8d1
xPOmeikQguJ68PBPwDUYVB2JqjH/06j02Qqb7gRBuDzuqwIq8FMAf7uL5Y3tyq9Tqr57pfJOaWuD
9uJZuEg5HZRdXOnfTRfmLZoWqC3CF2DftmBeeJ6vyFHPtULT1/Vjt3A7aGXb7CtVcKLwmr5CXc2q
n5qMMhRF4K0kUj88+/XUHgTkZ4WL5ob2ugLGgBIhpGwgIIfVj5Z8CdeAuwBeL+ihBOzniB4PbBOH
Mma2Dc8o2rT7bJ4EvMPy8V1I3P5FVVZn7g/AHlTMme/sqS6eOgZpnRgK0cDG6czusefhViCmPtz1
dFYnyx//cgNpN+Lgm4syq2OEcVC82WjDskEFN+3QWr+mIKweYA5U7qc2Lc4j6vko4xvUeeJiAvuc
jW0lTm4aDPd5NaHY0aCz9DCCu/9ibAc+NHVYNsdcB+mOypl/1cby95Db0gDqNTpCNNJHDVeMHYXr
2J9usOwmBtOQd5EC3PK1np08sohDTwOEu98hHm9QhEId/7VuXYhHD8xAAkZ0gT5Rz67kngcdGkR2
Y4lbcJnIgbVuKOIQVyH8kw2PVHuob1Df87O4cQrYwA3pOGHTI0FvUQbN6APadeEP4ptPsUCRYiwS
Z5TW2q5F4wBCxeZppgq9oS1y+n9yVh8d34ucmFdDCGVvJOXeU3sLd7TIiw9ddIP99B0UbLWjT/PZ
P1tHsX/h5xOwK+Wb2VCKWstNFmmyUGg2wrpGJJZtQN46S3FfbzKs1h6+SJGnAlhYcJbNuTfOc0f7
b0GbJlXt/b2e93wIeceULDLkVHceg4eITAzTe9hXxOD83Y/QgQhdVJkH/TT1YzR7G5yWD+/ieNsi
T7ZsGSLhx0hBRAjBr53R9KtYcLj+LR9ei8AgunzjPxlc4Dhjw7ktEzuFyZ5H4EL1ONr0MZ3kvpqr
aJzq4+fetMiVKzPmNiTlRxR12A0fIDTQONkzqTu4OZZfBArBVWtt6Y2srIBgkfqiqlc7wKkCgCH4
8K7QmHoBibXaK8h0f3LkFrkv7eEeBxAfPDUr9TwO5QMrra/4xH3dQtNCiZMiaiPRvjzyg326ZLDD
PAxqgAJFDNUgg3W/0JThaKoQbefPXPqwDBaRIJ8nD7YZ1nB26tGPs1Q5sVMP5yE0X4LMbIG3LqP/
0XcsNj0f4KuRZ9V0DlsJWuvZr2BIKTN02n/Byft0fZ2tDdZi89uQjCdsTA0ofMGZopDaOi46vs3Z
beaNLbn2ikUACJQXptq4RTKLAi5ffI8e/m6GzVc9/Ln+EfbaAl7s+sJGmVRBgj5pv9Fv6n5+hVtS
scdh3n8z793DOfwOpjrZ4ISuBLQlVx0JfOG0NukSk6LOGwGJjMSWAD17yoVfHCbJYdpnhcAdV3T8
bxeZ/un6h65EtyV7PWhyk49E+eea9je5R09gqL1ff/TKavMXMcDOqMN4OHrQ8P8GW5zuBwi1wDAl
nX68/oKVOfIXEWByFB1VP6OULybkGuKPM9hllKktBdC151/+/k9sTjWMYwrk9mdv+DH0UNXWeeOd
ZsftN0qLa/O+2PUz0TAygBpOUs6Wfxx6u32mlhJPss+GBDYmOfpbjQMg59QD+hmWu+vjtnLmLFno
bWjBV1pL75wyGbNMxRMcxcQAD+Mcgnw5yNzeFuhxZaf6i2CQoaAZAKrCgf63sHoBO4KHMUAeM0AZ
Z09748/rn7Q2VYuIIPK6L6aCGVyhcYstR9jt9PseqM7PPX4RDUqE/1AKI+D9lf81xPoGR5wXx9sS
QV9ZB0tCeu70rLaI4kkF47NKp+eAlo+jNkeABJ4gU7oXWXtUqbexMVcmZUlBh8d0PjoTAbw8b3fw
B4SLCSTTGrhHed3x+oCthJUlAT0DMK+y6mY6+82EBpv2D/AW3xJiXgvO3nLjBwhWbkaRkg28Pqg8
KM+Kjxq3FZjitQGF/Qv8xis0pXMHLn/BJccdJ6hD7SBX0r5p3N5vKL3cRX3FvjmMoe95/bvXhnYR
MnLj6aGdOpEw6f8VPIfCfNk/WkEN1+O0/nP9JSv711uEDdb4kKlwa5kUth2j541yEQokPQxvCJ0P
Mw0S9Nauv2plX3mLjMGt4KNC50vboNI7WjwrNh+U2fiOtUWyCA4BbrJQCAlEAoR/DwzMUO0m2A5e
/+VrD19EBM8aAwI4d5VYM8gFLUVqq3LA5K4/fW0KlgEBysF8oJZIKu4cRpECq2BFLUjjprFvkOfM
Q7/71JuWrHGGIxTmuKRPQk/vbU/ChZ3tOSpTfSnPhQ7eerSVN75qZbaX5HGrGmqvmZFX9elb2x3n
7hl4oOufsTIdS954N7gENV50Tfy8uoXz6ZtRKIBdf/baz16EA1OEIiBz7p5HzV91PjyTnP9mwxaD
8GPCAA2XnPHA9aHQPHkBjLOd4db1gAFp4Yu2R/3U2XGY8b2wGcDaYLCsvd/oCW6TQn0um3Yv4/lP
DgKgQM1SY9GzrgZ4c2oAyZ4mQOmE+hTGGV+32OLzMMDMbG7ZWQHABLtKBohP6esDUoR8Yw2vRMUl
Vzy3NXSR4OR57vrgTFCkDbwbZ2Z7BwCQ60tgJdd0F7s9zbDfIRZNYZbVozBlQBna+aisPQOg3MAL
dTBR5vTDxv1jbcEtdr+e28YFJrpJWgl7m77fh4N3Z43d5+Z8SRWfC3TmOHHCs2OlKk6rMLuds8AG
krqdjiWu0RuH9MqgLRnj3IZ4sFtQ50wbGJPWDTnQPn0NRwZNnObJ49WWRNbaiy5//2cRAyeMfgNc
Ec+9T+Gl66fxUCCpKau/pHaOVhVsheW1Fy0iQTapueZkoGfZWE8KdQA45sR1WbwbMX0lEFW9vtpW
5p9d/v7P93hZ6sPatSGJzN4DDtU5dDRh3b4RzlZCJVtsecimBXq2kWy2OZzKS/tgwTnscz98sdfl
YFe95WAiZMC/wsHWjfNefIXJwdZptTYyzv+ODNQmVNqVHUnoEMIhA56IFG2GDbrH2sMXm9wLaQMn
UGqSrAMD2rCjOyLJ97ai1EoWvjSzmfjA4U7RNAlWkHsPiqVKLGBhJBcwI7Und0fzsDrAaSw7gpPA
Nz5qJTYuieNFj8aqcVyUSirrZMAkZL3gMXpUQDzCx/76vK+95JLG/LNgKYB48FM0bZLm4pDmgCDm
fv+I6tIvV/sbl9mVZbvkkaOIr3Q3dE1SAKPnARFYmvxzWeiSQ+7ywA9I0IfnlDZYVSQqa4Ie/1bU
WDvg/9O5+md4YOMLPUBIeScWz78YWuW3nar+aCB0h2w4wY12b8nqJpz6U547x+tTsrKYl+RydGC7
vOr8OTFBsC+0B+e66lTTTWjEZcd9UOtbssidSpdw20Nwt2aRnrPB5qeB9tXT5FP2EBRD+0KNcu8k
XKjRV/C5/2qge/eVWKJ67A0RGzIxlxX20c9YBIQxRFMWWb5KNDcgMbR7WDvGDZCjBUgLgkPy1mxd
0p3L8fvRuxbxoSe9DC0x2mcKBMFkAWvZRtKFuESDsl2NnlTp7esxP5CujKahhNsY9G9D3BofHJzj
QU8SDoAyZpoDbVtvYfnW9t4iWcjSzOUGFkFn0/rAOijPc756fhlAfhucXZwlbEtodWVJLfnVlGjA
o8HsT1gNAHDQqT18fr8Db/K502PJ/e06v4OfIoQn5Nz6O0KK4jnQqLwqFciNttRKEPkPvvbPTtSp
biY4JCNTLAFpn9zxRs/phtDFSnxf8n47YfVgdNUpyl6qi4I+O+amf/A1BPgmdiKluNMlA33Dfrm+
w1cmfkn4ldZc9dya5kTbQIL0Jg6Ch47KvUJx9/obVtKdpU2OKyrL7u0yPBM72xnPj8AYjB3vL9ye
I2b3h+tvWfuORdIw+m4D0S9jn6HbuXdBxFF99QCez4OZ+JYL0treXXKBDYWnfT26bVLMw3ixuChG
NwL5jrzj+j4D28lVE4EUXp/FOPJnF0qCVSTKcTykHaw3Wdjj94Hp+FqP8whS5FyKH77flw9ZmEKn
f/IsdmyHUias8YCduD4ya+O/DDi9DzlTx+gkh1oZk20Nnhs9hzXCT4VmS1QRsnFarO2LRRBJh7Ae
Ow1pkzDLh/s2b+ZjMaRbQocrgWNJN64KTS0P/ZMEFMJTFqSvkCE/w+bw2/Vh+tiDkUKR4X/Tj9YU
UCgbDDn74QC4ATrBO1obdQAzmO09w4r7xjVTxC3j3fCOVTdOWlfHZrBVRIwld6yywO0cRH134ap9
7ao2eL3+09a+/DKz/8QbO+ttFCY0OTvZAIdcrG8IRhSN2l9//Mq0LQnKo4fHQ4LeAb/TLR88wJ/2
gCDmG2fr2tMvH/XPjw8KbY8hvN8Tw0N2kwdc3fuGFE/Xf/va0Fze+s/TS21g/u1OTTIx+dx74/ex
luDjjRuPX9k7S1setNWdQXgOORvkXYUMo7CA01p36DNQiKuNl6x9wyL7gKeA8nx7hkA/cBzfuSZD
AlWfIXE4kHjXh2ntOxYxoIUTe1absUtK+Vj6MNVg1p7Yt5mU+xQO9Z97yWL7Z0gVcwdYoHMvxkOj
f8sJUHTUAoNuiIGB3QgyK5+yxOqbyeHNSDPnDMTOhfY73tFierJUfmgVILYB+379a1ZmZQnbd3M6
EzSIu0S0zW0YkPvAA1fVbTduVGuPv3zePwt38EGXk6QH/cyzDiOvkpCKnfS21G/XRulyTP7zeBHM
nIc2SvyVdndEyt8gAcNtshp+O6Cag2LmbcSm/86+D/LZJWYfjCqrHkA0TJwf+ps5eOeDuYFMPJR6
Iv3Te2Uv3kP2SG7TxDm9VHf8S/7zc/Oz2PkMIq6kKvHeljyy6jHXYC7PZmMprwQtssgmCEM5E/kX
9IYy+TWlDiiS9UaisvboxW53TCD1TFE4IZV6ANLkJdNyqyiztqgW29yiHXp0+QScDlAt+x56eTiu
ymeHTFsKfCtp1tKhp2gJDwqrHiFi4I4Pgz8DnFOWE04lK/iShrmzuz67H78n+H+w/MwPpChalRhK
k5zkt05o3aoSSGuPb5QCPt4iwRKWP3dmBru6AC8nrGPR6D0lzVNL5Stx9PPE0l/Xv+Tju2WwNOsh
ZVO6HCoE50YOiQid9zGbAFk07AnU1V1XBuXO0TbZSPY+lpinEBb7340fGhir0V7guB3pzi7ax8bk
6MzCTg7I5Dyd71VtdpbTItnszyMS1tiDkpYJ3LgEcLosshh2olELoiqE4T+15IMlOlGMXZNnlpFJ
z7MTEw7QpNPGoz9e8UG4iALZWGW9SpEUklk+Q/gOKvrFOQ3Y8/XJW3v8Ig5kLBtZ1899IjRAPNBM
+TLVcwNJjk/J6GG6FtEAns019SHpkQj/V1dgVhzgKt3ikE5AjVqfohvhLYu4wMcyswVgVYl2xl+0
ZF9H2QJXNXyb+dZEfBzWgiUAERB+z0mZJZOpmQ5QIYkcIeLrk7BS+QJP9n/XtKOZGErS9klDu1/t
nCdc519Qb+NREAR3Sk9PNNOv4LPCLKrcskddmfqlf45V8CKEI3Wd9P608yQUN0p5Q7zpUzWEYIk9
tOD3B3pLWkGdCdppdTfFA9gMGyO29tsXQaDLVVNZk+4hiPUsTRY5zfeavW/MxmXR/P8DP1jiDCFH
lwPbioO376lVQvuEhHCtFGKfET7tGkh7R6Ml6K3qBh7LouAPvRTid63dauNKYV92x0c/YbHrG97n
siAtLprBe58/yfzRC8Zbp8gim9gHyub7XFbnBsWFwfsJi7GN966E8qXXzmShRShGSJxapgOBPY2k
iudq2NcgvkCZMivGm+tjvHI0BYuokPsBrcBJwxCXo/3koE6wH1yL/hJ1557nIrNibOduY7Gs7Nyl
CY+ptBzKAZyjSaXRPIUxUfJ4/Tsu6+2jeVrcCHovrJBt4tFSvVbF97q459CqgV7Jxk9fef4SktiD
e4WLDQ47W5XuuzX45OTmQHBDwLHYOeiybczHyn5a4g8rqG06pkYA4o13rmyyw/14P7Zmd32YVmZg
iUGEJCf0RTX6aHLgNzS397xr3q4/eu2XLyIBXCchScJpnXiMHnut9sXgfAl8fbr++EsE/mCCl945
ZW4bdGAvQRK0/sMIE+wUVHxlhgrCXGhuDr51hOB6s+dlu1VPXPukxeZ3U0ABxhxVprSAYGTbiRF0
MSiSgCm2lUWtTQjF5/5ze0rhBSYco/rEIeP95NEzpDaj6yO29usXWzusQTOEsdmYzNarE/Jo5jcl
4F/XH74SoPzFOc9qOJUMdlcngSWjoME6rd8Zs2Ia3rr6nLtyI3VeG5/lvq6GAJJeYZ3kFUQgxLg3
oPNd/wR6ecYHS2oJM7RyaogGty6Z7QJq/UVVgviFSwA4hQYuLJZ9qxvYYsH0mZ595dNTOUJ2LAC7
6AYsyGCvwlYfR8BE0EXJrJ+8J06UhW5+x8a+jyvomr4Q4fRvg1UUJ2r7UIHyU3KjyxSeLt5UHVRh
yN7lvjzM0OmNWpN7z65PtoRDV+ZoiWvsGtcvcCnA1bKsUE3MIMfmdjE0cb77nZe4pQ2WnrE3DuuV
1bZEOHJxwc3MMyZKzrGD+8ZE/1TZlizAyu5fIhyheMyaOuV9Quyzav96nosOlokoiLWjzQ9ZdScb
ZyPUr33J5e//bEk7yJUROPiTSf6svCPLjjU04K6vubUpWUQUSB5mNXMlnu1CEue9SVxoA0oom8AV
29W76y9ZG6xFTMlClup5zEdgzH+m8CLq6WvLQvBMp4dWDruAQMipm/fXX7b2RYsoAyKlLY09AY8n
oGiYdlAGz3r+qw6HnZA5FGQYuytF/nr9bSvpircIO8WYo6lOKY5HSDEboNtln0Yp6Jj8IqNnwk8u
gUXUGYUnw7qUIsk03dsdOfmXSnxONyLPSlBbYhhloUeGPLZPWGG+91Z7JHSLP7X26Ms0/bN4J2FV
4Ahi8YK6Gbyg6eVAYBIGRxt56creWMIWjXTrCc5ydeKgw9bO6alN+Z201OH69K79+kUOIR1IX+U0
1UkH4e1R+rshN1+uP3rtl1/+/s/A8CZVYVhnENc1EEh3qJj2NanIYSxJtnHRWlmcS2xiAY0/e+7K
MRkzHfum3nHeRsL+kcKJXrKNNGttiBabuzSVCAPB6wTanSdXhN/dbtiS2lh79mIvY++yecphaTGC
4QMRRAiAb8S9lfR5iUfs8zrUiueIe23vH+vRGl9VHso99LL4KW/6rQW0NsuLjTuNvg1qeaAT6jbq
bjRT+Qr8VZoM0itP1xfSyqcs0Yg2vNShehrqZBDtkzNA6h9Cp/GYiWcAEze22cpELJGIoZuWxWRf
ruyTvoVhx2vQDL+v//y1R18W7z/7AEKtlekDPiacmcjrFeT1nj/35MXmtfu0mibwDpIC8oyZV0QO
/dzeXeILm6AckcboIbHKHl0MdWjS+rHozMada21ILn//Z0jylvpirAgWjZYnaBB8c1N42l8flJWY
sPSpYX4Aa++pGJKg5keIGB5nkL4sQIw863V2NmLCyqpfmtVApLH1kRv3SaD9ewAwT27T/ijbbGPF
rz1+ceiWkrQ8g9dA4sJzw2uDo0PSyLDPoUeDJc4QpAdWDTlyoiLMyU41EAWtKnpP0tz73HG+xBQC
5mK4181ZQnn7HeL2MOaAzxEL1ev1SV4JCUtDmlZPqa8hY5y4xfQyVvZD5zgHrqq/IrC+X3/Fyhpd
ogmDEhpoaOMh6jiPYN/vOxgkX3/ySgK3BBPmvd3lDsRpEmN3L7og/8fZly3XjSPb/kpFvbMPwQnA
jVP9QHLPGi3ZluuFIVsywHkAOH79Xdvd5x6ZLW7eUERXRFuyCRJAJhKZK9cCZ3P3SYlpN4GvxCD0
yFyUoC+PtRCZzoGFGbf7VAqrOwHPLYA5G3cOgcwxyqu3jQPh9+rMWsbB8QAO0bXGl4XdOwcW4o7G
BxtikqfBzOMAiiw9oJIgPe1LULZe/qwF4gI2BxemRu+l/dSoU4Vz7tqtjfGaOF1mBl3My69DTM2g
be8HM67ScATLwLnbmDW3otZu6ptg/iGBUQgPVCVppneiANZrQJ7DCquuT59jnPm3nYkWJ3CLeqUM
EntCyOvVXnx0cpVTUAW5a+Xcpb1s/e4M1ehxb0yBCbBjsP7C7J+mPnruOrUxmo8VJtF/NhtjIHbf
KYzhihtaHGXycnkdlpZ6dvpbINqsxtrtTrVGW0ruR8PJs1futwvzMgcTEmo2rNBNc4JCS1n5tBjH
CtSelQMWXlynj3lVNtvLn7Fg63Nc4RR7EFSlI7AZIAEu9E/P+JB8hc3mcELWEVfUBE/u69fB+qbo
CpRw6Y3Pk/b2BDVKaNnXPex6SjYmEOml8O4uT8bSvJ/X+u2j0QDcNwIHqBwqnJytfWc55j7H7gmJ
cDcfG+T8XW8GAbJAgrYliY5FXOwacwwsYt7KBIy3IGq9PMTSFM3idlIALuTEIjllKpr2JvrWj2kF
6t/LT/8FTXsnlzXHC8Y2L7yuabECeUv3HRosd+DlTDdQvtQgABMD85Gb7TdxSrLAyZp6W41dHLpO
Xh0ImcAsZUFxZELt1HcKcwRFf5UbgRwMhuqs59woPY4r4daClVoz65cxGHz51HQn3vIIXM85RaZF
GfsuttwPWtDMEaDRtEnrWOgjRD91kKFStDfMqVz5gIUtOYcHkjGJc1CVdycTNA5+XwxXMuZfJPhE
wkitarYsjTK7yduZi3PA6bpTk/4NHe5Yj0GMpvg1ffSF/fiLQvDNlneo4GgCxYZJh+eqe1HQU7m8
FZcefP6eNw+uGzEmg40HV8Z1UqaBhFjT5ScvzcjMFYDtCfJn9dSdOmU9WCbkphODX0upbrqRrbj5
pbc///zN25e8nUwzwtpyq3+M+XhVku7x8usv7Ps5wg+M3CKhDE6yEs09cfmuKuRjnXkrDmYhtvpV
wXzz5uC4hoLCZAIdZUJfxOYnqLfepAQyCKjRPskp/Ww7yYvVoWB++XuWpmpmxwUlMQVnYX8y65tc
/LQZ+eCDZ9bbaFCTeQryTaZ88MxXLtcyuwsbaA7oI41spGOC8qc4c0e1WQBqbTHIkKUrGaCFKZkj
+aDdAHJlgjfP609O+8i7amXrL1wjzfPP3yxuNvIB6h89momyv9sxD9IMAg/SDBJIc0D1ZmWUhR06
J98tOlDo8bMAlSNAwC6vCBjP3PTlQ9tljt5LkLmq0PQIZNJYQ4/uqza+XH7w0tycF+PN3BSONHpU
f7sTaC6PCt4GXX2+7J9V5oZdtFZNW1ra2fnNmwZdx2AzODl1/9B08ca0mpVd80tk8p3D25zF3Ayi
iVUydvoESS6oOrhKQQhwbEWgrN4NJG1Y2BWahr13poxBNh306xKkrZDYSEJpQf+Pn+UXLO5OodHx
COx2Gt3frRE91gDPgYAQ4KvUtGr8Zeg1MJnR16HJmI9rd76NPJsfpsil1/B81U5luI21VUpQMRot
KEvUUP92+evlxVoywbnT4Nq1GbjXTy4rQNHP1YOq1CP6OzfdUK2cz0vbeO4/MmaOikUKY6htlHbX
NK6+AHC/1u38/oajc8QgY2CENbwa6aihR6HQSZ3NFANR0585NPxU2iQJupTIoI10sdVTSbfg3Yi/
x0iaH3LZy10xVC0YS93sQYA69OBp1LIKUzm+NRjeBvK2UDmb3P4zSSa96b1OX5dtTgLAToYQqjv2
QVMETNVoVzcofDS3Fi4MXyDxiP4xOZDip6t0hCQEYMS67LvrfOIpbtnMAF9kQ6swajwPMpCx7btS
h1b+NTF5z0OhO5Cfpla9tSdbXVnj0B86iOzEflbYHlLZ5pR/SRJb3ma9LHYg3m/QuZ7xTS4EKDy7
Ut2JGGIdLIrrteTQ0lzPoiBPcoVUAbxGGYPX06iNZ1cWVkCiKwK1F7BLrDiR980b59bvTsQzDR6j
Vs6PGZRq6Bfo4KwcZr+O9/80bjqHSdIUTFUT2n/BNunLlxRpDxGkr+obuFCym/SbXQZR7q9BlZc+
42wSb3xhCWJetOBgMF59GxIwGn/9iNnSOfixjxxoY4Hn8jQ0exaDTx65iHr4mkGS5/IA70cvlM/c
KysTA/gRO0PFjd/2rv6W2eJnI8+cpw5Ur0R6ULVxXWbR/eXxliZq5nJ5HIEtP4Y7b8ltRT5HHxMQ
tOkcAAnGmaoHOysCSANU622D3JnlDu0hqpsPuVA6xz/WPW5vjmSgEMumYwdVsJOuB/XTZVl77eZy
TdthYYbmUMiok5PJPHCJaxAuIauyz13+cHny33fQdA54rAivE4tg8tGhGu0oQgO0V2S16/oTb4s1
9pb3jxo6xz22hgBOlCPeVhOuaQmUccauPlnT8CzaD8k52JSdx35jb+DkJZ3RIC7rYxuU28Yzi9un
ONcrVrHg/eYASMciowcl6uxkRoUTaNN9gJ7NKbLSByOWN4UCufflFVla7PPP33wHpaAEzjWq+N2Y
bPMWHNW2fPrYo2eWrStp0DZGzjfr61CTb2b0/fKDl9Z3ZsJWUfbTZBnwSaC7ET7ktItNWbntUSSN
fMjbyl3xFUvbdRazoCEPycQc905Hiw24vreCWn5luytzv3RCsFm80o3e6MUm6k9Vb6au7xjAFqGe
WB351NMdyaFMgcwOUC6sLW4o6ZI7C+0QkOgGqUeTuAyCcmW7cg6C2wRL/s55NUc65rUlCDQNgRqq
oFNqVCK6ArWAfNCDcJELhgBS4UT5AYTeSEo4pvOlgLDWd5bROAJrvFN1fp/kmQYvqGivI5tBDVZ4
0VVd635Ty2EIHeSldhQR2qnlKTjplRQ7k06k80Hbza463YygrRaquvPAtAwugLr+kSBpWQWG2fWH
IWIIvhETQ7jKGK4SPRpXxdjYW5GW4o4MzZnvNqd3U+uafxcAtHZhHVOaQtDFYKGLhupvsuTNHXph
3A3Ucfov0iLUAFt6yb6WicmgvXiu0009WNAMJaGw3QvgfQfG842jrOGmhhzFXg7l8Cwjs31QieSn
AnR1dyD6lWGfTwOqY2CNyiJR3EajZiDIBhLGUGN0Ddn6KBB1N6jAhN4i8CvgSi+KJN3ltRsHcmye
C1Gp+xh9+yBPYtWz09X1JkpsiIFPYJ2HyFy0K8qU36G7xwBbQq33paucQ4sG1QDzrYLMJJBI1ZPz
VdYSaouggzo0Ai3q0Bl3gImtoq3qYqgg9lGzHRugwsF0XoYEut1bESN49eDSHmM7rYKymTjCTgfr
2VscSFRrGjdRD548i1buJomq7MGs8hySH6YMBLjdMbCRHNrEAdIMdcmgy634s4xIuek4upt4TC0o
GEJ/Ahx+EBM00Bdom91TwrtyZ5d2GQ44wrYF6nV35pAnx2SQyS1Yn/iGiSyHtGAKBcGk/btnvb4F
c52CjGVpv7CmzJ6ArKtfKrOvN1U2tjaYDHDHv+xsFnzAHJc79k0XCZCZg63zqoWqX6G1fxbWufz0
Bfc7h+Xa0mKN6eJAHPWPgdyzYcWaF1zknBHURsEpR6N4dipkNmmfELO6AwrD/gmpd+Pe6LuP9d3Q
OTq3hOQEsXQOsR7nW+tCX3CKVib+V9XjPX80O5rsMa0V7sbABG2mbXPoDlAfPgKk2V9nhZ9/ZmEd
gjl9ow7dzfgwfO4+O99N7Vev4tY4RJsvKzO5EJ/OOUJ7YHhSCzyhKP8A/f9qgobUqB5E1/tRXQTE
hLbwx1rr6JwjlCDYBZEBqmMQ1QFFaOLTqgRJvbWy136pKb83obPjLMkaNG65FBNqt/VGE2Y+DaLN
b0Yok4WG4SYbPSZ2WNsu3WSyRqNFFBlhcRYm8YZ++jyQJIY0XZmuoOEWghw6O/7azIVCCrH1iUFg
rynvwUsRlunkx9kjy/XKNloYZI717S1XERd6eicFhZDM+A5NhbCCBFwff4fdrU3t+ZXfmdo54lZX
woqYZagTBHrrQ6FrtRuZNwVJ0qkdmVpjS8ZJhhZxzJupPdPLwRjDyz5k6QvPP38TwiXA32oo0+tT
0xQ3JFdl0EM7xJ+aovQ9Io6gMlwZacFb/QcYV7BxFAl8IQQu/QjF7Lh//dg3nL3vm28oZTPakQE3
YkOB9JqSMyJ7Ahhb07QJUmzQTTKp7PnyYAsufU4bOplW3LW0xoR5Q3wvyo6eBIRq0WBQsf3lIZbW
ZBb75kmh0eqCyG4svMivJ0dec9VAodstoLGNPnlIhoD84fJgS8ti/T55yD7ZTV1xFHclulgjCH+g
ibxfK+sszdbMa6QZ9CCLDlU70lBoJpe4/3s1rp967bq2NMDMDYxsFKUuBmjGWvfa/qzpE2RxL8/M
wjLM8bbSrosumwp96nkfiuSn7n721T0EihDFixUHszD7c67QevRwSzBTHBBjppBma/KDsGK58gUL
kzPH3TaGzWJhE32qvSJkjoss41nXaa0wsnC6uef44Y3dZY0mU6/w8k3aKr/S3SeIEh7AzLS3U7MM
XK2oL5r6LivKterROYH3jquck4gadVNTwLK6k4cT3G/7zTRtpk18m36MawQEhL9/E6mbvuqUwK0K
5Gh6SH2yBjNZevWZVcOWc4SD8H/SNE85QExxXO/zytK7EWQLYWJ6x7of1rLNC/M0t2o5AbtkYO8W
VgkZ4/tqoIGx9iVLscAcl9uYeZ3oEgTuoOUaIJXa9kjvcX1V2EodEISDTqNGozaEfUEkjZD/1rRb
ewtlojocW/Qjmqx0H2sOFeLLlrrQb0ndmRegrmC4XnLk7lvQ+0s6Hcs83jsIgaBSnbwMMd+W0M82
8nwrM2fXUT6B2ctY61BcsLM5uNeyrNGJ7XMcyx4846Z3v/M1dZulR5930xsbi9GzAv1KbHikZuv+
gN5lxVb0EhbCfGd29HsOwEiRHbWnoUU/TNL4Tgx5NhJ4Q7dytiy9/MxBeKPrDtyh5xFkiGv3XlVt
mPNvK6u+4KDnAF/Lq0ZlUYauBQdC7S56q8OEKnQongXFTbertkShVUpzLR41baPd1DrFHY0Ha2O7
Dt1HBIWYrLfyYCLOtOla2W9jQxTfL7/fgm+fM5BCqdm10QbIj3lzB1arULRsc/nJS/M6cyUWzI5C
iY8fvQniTQ50B8qUfp+UtxKALLiqOTJYaTMeinOmFdXENuiTxAkVj3eu69xBzo0Ejtc/V9T4eflr
FvQn6a+c0ps9js44NVoaMShqik5oDpA3Bt99temstDhayKhcKQ4i7ZxOOfTHPCRLLM/eJmYxBEgO
tBBk9vqvEFM3z5wS9k672rodRD6uzMaSncycS912dak4sGRZ57ZXhSU3RuFkm8pKugAlr5VRFuZ8
jja2Ua7TpolIicpPNWgTM5KGLe4ztrhlrAmLeO3UXtiWc9ixskxzQlVan5zs2PShl6444QWiHToH
Gzt6JDzReDBY6DfVIf0kTt0jCYsw28pt53shSJcO/KgenSt2anZFsFZzsM77/p2oYA5Gzq0mi4YB
zRXyyr5lO31wt9UWN31Ixd3E19VJbRFW3fVXyanYWCd5jDb8sVxpNSW/8KfvjX620jfbN8VVDQ4a
DEmorps2RHhjv5tqbUFQrms73yaEPUqPFXfo2EXiqYPK2gCme9e4Sby+fuLd5HrBhNaNWwh911d5
GVMbnZ4G/BLow3qJlmVjPHb487HPqhy83z3a5KzciF4gAd/7baOtjUvzCoV5j21TT7u7Icu7MAbP
SphTXgV5UpubiRCO2zJTx6Lm5k1OIhZAlLC4G6iiP+1CjicIjttPI5PJ1rEz5044VJ5cG6KSiYA0
IfAk8t60HODIReP0fs4itq9dq8WF2AF/g8Gy7BYa7PKnZYwMNbnJ2tMmHa9dsA1uorQafjRlrEof
ki3pC28KGeZA1xxo3qdPJppwtB+PsQkAlfUQGQ29smqooAvInIY4YvWXSRX5pgfN1UtcOIbvWkX3
uR3c7gbZPuEnyvGAWeh5kNM6fWAqlQA9AB5BMkD60m4UOfirmiSkfVbuCXP4fiorfeVITzIA/aTc
1ZC43Fh16d22mLBrULYkgelJ65PTg1PRbkdQR5Ahzp5UY+GOnNI+YFiCE++0HcjJRcKldNGbWxk8
dFP+rU2ZtTVqigxtbootzTTuiZU2A1TS9SE2DBLUUHIVyAu2QAMYJXiep7yJvspWgK0Rku7ZPhoB
YfWRlXYh+8PGYRPlZX9tWHb6WHEGDns7y7KTreqvUYIEc1Vp/t3kYsxPiHRsv+ymLhQTWqe2l731
kvs4//zNbqdgB+JSodmOMuVb6qnWD5cfvHCozdHwrhhKhpqYfayTHMmWKf2uYkByYkUPlwdYEDyh
v4A0b169BDY96lVjHx1eZCdml9PeA0N4OBnMDLzaOtEa+Z3ey9K9UGUYDea3KI+uncG+hfbaGFJw
luEQtFcc5tIHz+7GtILYkpxKfUqa+zh+yMCyZZSfLn/rQmj0q3n9zadKTCF1ZZ6crPZqsNFajbNS
5MY+sdJdMq4h8n8F/O+4vjm8HTW6IS4bbIZeq/gRGpLxVRXl5FDBZe0ZZEsF3B9yki0j1hEk6dan
swr8k0rIAAFUKG6gNT4JkjTSt12TNGGmXBtl+yjfmeCY3aeTaUCaJQPspIZid5WP5aOMHWM3NX18
0FJAECdmatc1XAeQ3Oj9zEMw1PKYbbUD5VfRFtov+tQ6WF2U7NIuK65jJ9b3ClexUxVJEUS1U24K
NYgbm9buMSEdC+E8+xvqKmMLdSzPZ7w3N31d1nuoYpsostjDBsFHCtlfvSZ5s7AZ5uj9pEQlbygz
fgRL94tpNPdOZ34eufuxWHQO4Ud5XAGkjUTm0Fzn8os1/ri8z5ZeexbhZ6l15ntPkxMFEogJEBvY
zSaq13hNFkKvOfkvHUeL5AP2lwdNR2iRBKSxQ6ug29pc4+VdiLvm7L8N07lltIhaujAtNlkV0muI
p+oiLNdUNRY85q+o5Y0tapagO81AKSIm6iZu6oM0+eby9C+wqdE5gL/GQeE2HHZuE1sBsodSahoi
AMC5EHuieFC4Bk0+FF1sd9OZk/uc22cyJBAgoFP3K+S+9rZBxffYTInyOQTglJP2+zazVECYHvzL
r7m0jDNP5yRORCuBZio+3jgU9EvTBHkxiu6mL5cHWJriWYjeV66uuwLbe0Jr6mjc58P2Qw+eg/aT
UeYVEmiIaQU5ED09MlBJfmxW5ny+bS310AoOJrzm1nZv0cfgGw2QgflaY/bCtM/B+lGc1rwHLvOk
J+8hU/ZPp2R7CVYqla6xcy9M/Jyat+pBr9MrOzlhnHGTZpO9ceLuYw029NdB/sZyBsLj0miK+hhD
t3iTKw0B466xHh3uWZ8nSuqVRqQFL/Yrz/VmnMRQAx/Ba44wigWF8ahLkEx5KzjdpVU4X1rePLyz
oAVJLNxuRQdTNLLykUTisVLpFhTca0u99AXWbJAox+nhYZ9azVYXIMSHNkDE7y8bwdLDZ+YrzEmY
FP0BJ82BPeBta/iQbulCp4qfPzbCzH6tGnSwFWvgILwpVOPObiBKnq04h4UFmOP3LZBykxyAh1M1
bimKwWPYy02ebC+/+oIFzMH7fV6PqfTg27o4CpSjEPCsxKtL7z3Lz1WEZaYLwNsJ6q8M1RPvex0d
Unvl6QsR4hy1bysdjwiysS2NvtkyzduwhaDtscxEEToJToYEePDw8iQtHLJzFH8/WX2nHUySjW7k
MFFjCvE162WSln0lOuG+2KUqNrTJ7RWLXlqV88/fGJ2dJnnZsQlfFwPsbBjHmIqPpdbn1LtlBrH0
Cp1/EBaq9rFyQRba76ZizectkEnSOaxfTQlujATbNepRaw4n0O5ACGarrrTalvJKrHHTLVi1ObNq
R2Sij5FpOvXJKPwcR/JUq5MnV6aJY6bfuRrMiXgtyIWoCkHzccgrccyEUR107Jo7XigSyqR1oJla
2IHZleXRs6cP0nN5c5i99EwbqKVCnBg0QaRvV9X4ynJPPkYa/Ll+gcLASSrVbUkSyRvDVG4MXqO4
3bi5Mo4TK+gurc3Up6LOf5gDgFihwijP1DPLPXTpCsiuumw8uvYUf9Xgr3pGTqb6lhWoGvm1kcfX
rg1bKo3SCDKbdp9VommMmgACP6ch8dNli3rfOXhzcuBUU081xOIHc5rMneOV8eNgNUgadE5tfR5H
W68M9L6f8OYQ98QUBFwxhB/Spi++NjU3wtGM2YPqGLqI8tFMz93GdE3p5v1dia7x3w2XJ9wpXJcU
RyoUg/iYRTZTYbibqW7NFZqUpSHOP3/jGzqjKyeoaifopK0q37PiuAItp8zCOrK8lVlbGmPmf5Tu
xNgWShx5JJ+tNAoZJQRxOEQ0Lq//+w4Ool2/f4SAhygKFrNDn/C7As0cZt19ufzopXefxRJj3rm1
7hg9dNo88SxJ/USMsa8c8fPyAEvvPvM84ESG3g3uHQdgh287oGNLi69kY5d26yyQSIAPNV0m2SEp
2cGMH0aQSutq9HPxxe1Wy43nF/1P3+bNQe6SeaXhVD09NCOQtuCsSW17Y6V6l1R3TfZDi/sSyqVJ
W/6o63TlRFsw+Dn6vYStN4Vh0kPqDp/kqJ/AOLeVuoBmHl+jFF4aYxZxOIZbOwajzoGBbnUrI7SY
1KN2kFC1pxBOc+VoWBrm/PM3BihKnlpJO0UHD0S4IG25VZn5pWDdDkie/eUttrCH5xB40nikiXjB
D8yL+dOArNAnjzktmIa9vHr92BgzGx88NEIng8cO4K7uj5HIeOe7qOL4EAOHkOnlQZbmambnINl1
I9Fm7DCl073rjSGh3m0ctdsIlYEPjjEzeNAiE1DNR/YhH9z7hnu7xBq3UU13AMBsLn/G0nrMTB7k
qs3gKm4fBDPBhtpt4gj/l4Ufe/rc6pHli/qW2bB6kLuanp/Ta/BVrTx9wafMoe3YMKAKz1z7QEpr
aw5xwKNvHmt3tdEHbvX58icsrPMcKRwpCDA1sLNDUrsV2CnVD0DO0UzZDxzxRnJ/eZQFzztHDEdM
tVErHfuQDtUXabIK4mDtp8vPXpqmmVUPgPdLwSyoSGkr6Jj95GjIUBeJe2eAF9NviFzDfC2NdN5k
b/yHjqEbbFsx3G9jVU9TNupDBGH0MOON+FFORO/yMktWTpSlhZlZuakdD6idnB1SmgRVes1b46pr
iq2TrHZyLBwnc5RwEnuoerkEar4D+ih9q5beD7szbY2mv2RAKOm5gVn1ZNtMLfTD7bh+AOehLX1q
odl2xQm8H697c/ywxVTZ1QqElYProRzWOxStIp4TailJkBEnPQgb1cooayBsC96tH5d3DVn6+Jln
qIH7Z7UB8bG+sVBVHxNQVweup+tbjDcUPmkLccvBK+7TNEJa06BlubU9t3iw4ihfcU8LeVRvjiaO
0QCBlpjUOXhWBfy0bLLS2LIErL2B0w7WCMHFggC7InV2cAcR35VMErLlok1BlGJho0NpOKrCCjBk
nyhA/QU0DXwBHcjQUI27bUclvlyesgVfOgcllyr2VEake7CBMoqGcgo0hNR9IxnuPjYA+92+gO8v
mEgM51CC6fghRd1o2+qkCNEjbq1gjxaa17058W/hWvEoiaaHqctDHn3vE2hLT+IgPQ9TB9EnIHjI
T7ciQS+NwOLPJOkDE1JBtED1xw1G4xQ314w/WPUuT6qgbr9EDhRlDpBf8h33NiGNXxePVfaVRsRv
waKcTSux/YJHmAOZW/A4oqVrpIde6vsG3dH28PfIyVWmni/P/9IAM/9GWJoNeevSQ8XIVWrlfusp
YNslLudsJQRb6B7z5jBmrzXN2GoEAuUJAOkgY7oBFGpM9q3QAtorXnpFwegT1g0EC0gbe1tTantb
xwQ5TJBjhg7z7JfL37u0oWcxjkYZLc7RRn7ltJ/q4TiaN42xEgcuHHjeLLQBnWrEIlJ36PV6KKsz
T+AacH7ppWd+y+qQBoKERXdlkSOkxTv3pOmK/S2t/yycEZHEza7AS9vxp2l6UTEI6NSP2Iw2l+d7
4flzYDMv2jRPDdVdqVxCV/rWY9nGRMdIi2afyyMsYIG8Oa45ImD5dY2yu8rQDsaYvKuhjFKa417n
vV9ldeBAv88ZqkAPk09571OKuDBjYYu+g75iaDpiu97tA0KsIFPO/STyDQp/4WT3a+94ns53bnFz
dDQVecPA8QBdjlQOT13N3XBKyyxQOZJ5Es3YW6hjp5uY5eW2qkdoaJYC4jeJ5+AQzsbuBmic6THi
yFmDVQWwANaW2RckvvSw4TSqE3/wHL5zFOOPl6d1ITfozRHXpZPbuS3Pm87S/FuEHB7AJsJ8bPE6
EgIDZ5AIYwb/Wze4j/i66Xv0AA3k5+XxlzbOzDHJOALOkGFjWijb/8hYSfdGR6yQZpW8cWTUr2zQ
hQBvDsJOWyEN0WKDVmP/PcrOOsK57cPnfuvN6EAoDtXLH7RgxO7M8yABOaIrUY5XPWnis1SD3gBL
lu49mqiVIRbA0p47c0HmGEsBFzRcidIZp422mfNg9LF1nZps+sy57G7KKGGnMU7IU+na1k9CnPGq
RT8s87OyMD8hpYFYghHXWNOPWJrgmfNifSJEHIGnKooT6WtsqIJGll8Y4t4dsq+V9FbOmXPI8J6N
zVxZr42oakE2cDWcNdn74QejiQ4SyM0HJHEO7pixLWg1v19ezqVgcg7EFuizbZxRy1NVtfs8AVeG
whUHvTLaJhs7oTdJznfZeMjET2GtaYwsjjqLl0bdpLKBjC/aeT3fmryDiQ4q9DLiGpodcbsOWKV2
IE8OFb1FF8bKKbEAm/Xm+G2zrdOmTBEWDLTgUNzJJYkA8Bkh/1JKo/4at26NvuLcjMM0nho06GWe
801w0r8IhRpM0HPUavexafTHUhPjmz2KTm/qzutvWDwM/4rw/+vH8H/Ea3n3r9VW//xv/PlHWY0A
90s9++M/H8sc//vv87/5f3/n93/xz91refOcv6r5X/rt3+C5/x43fNbPv/1hUwApPN63r8346VW1
mf71fLzh+W/+//7yj9dfT3kcq9e//vxRIn9wfpqIy+LPf//q8PLXn+Rcx/qvt8//9y/PH/DXn/vX
5+bljwM6y4qXP87/Xf8Iy+I5+5+fqf941uuz0n/9Se1/MAoUtAlxMOiqsnNbbP/6799YDuTpHLR3
codbZzgCeme0/OtPw7X+wV1OKaSXLNOGEu6ffyiwW//6lf0Pgt/hoSYa9j0TVfr/eenflu1/l/GP
os3vyrjQ6q8/7V/Vuv81ZuY67nkkx3M8Ch4RNvdoWnDPiLRIj8y4mmpUm3NeFX5Ty21F63tVNLbf
pgY6LDQAuNKC60J3RJgK85oKwI1HY/QCT1fh0GeOzwkYnXKzJ75OrsaqzsJY5XFYNPm+Pkvl8WkM
p7anYO07Z6JVZvhJ6bQby60CIMW9QKR819O432SAm1pNC3h2R9ogjxIQ5DAz3YLUPYagRIs7HGjz
YA6dr1DM2Wi0rABECgEN6mbwR253y4uy3HXnhik2pUFs2m4YjUhe1AxgXJR4QH2kjqMxfEsNxATt
+Ah+qKPRSxmACengoJ0ckUAOSD4f2y1EjcxcQMdOeweoThdnZEcU1H0UgbaXZwHn3Q34vYGStg+x
2bWbpPDQrniup4ApybeE/T3J+m7vGOYnVUEk3Bwc7mfNtLfqBkRuY+T4yEjhy4ow6qrbpDeqYBRF
FCb5PUocEpRQAo0dQw/CTvfosn7wawCGQwUSCuL1/Los9Os0nvuFq+Jv0agr4oGKShY3RT31YVR3
DuKwftdb5FtvINNwlpsLACuCQjeSVVCIyFt0WqpNzPMbRrTjM4GDyuHg+QbnQlBW1nOOLoidWWdT
0InUDhphfufnxh/t9U9GVwAUGOZRueXRY5LLfbsZFPIaxZhtMtFcl7Leg2MEkB54MjZ5BcifteEb
4K7z0ZT36Mh8O46noVK+48nAAYYpRd+sGK5aLaB77m2h8zFUFein9D6Ppl3hkieADRroR5o/Yvtr
GTe4pG+cTHlhCazJvz5JUnUoZRbEma185C1Bq1YMeZAwXPVssQX16GbKiw2SE539f5m7jibHcTT7
izBBACRBXGnlUymlvzDSVNF7z1+/T9U925lKTWp3TzuniuipgkC4zzyD1CmunWEmDhwEnhMBW0p9
Xiptv6tq4qEZt04K1Sv8MDSntjloBWBWjB+NbpcTsKEy1cybzTwRj6aPBq1zO6qhmZWkCiQbgHMs
1PegxN9VykmzeJc4TZmOZmPoK3/kFiOB0xf6ggmx0HQzzjt31Oangbc7w+9MQucnKAB2VgBhNidW
o8lMMmMHUqA3acNWC8RtLqvIjpEyp3UBzThuoWsrzaFqd1U3QPXh0GsBc8okfYdUnsVTf8dTOGZJ
btZZsGhYg6QBbtOghRMlw1chnkCCHsexLXVHNs8JrINaLbaTcYL+9LjUiJOmSCh7fLtCmAYq8iHq
gpEeHyv0bJuuZFYxpIBZG5o7QbDCagnNTYhsvbVYVlE391qdOkEyb5NsHkzm09Ds0L61CPKKWTFL
UFltpcuJpdZsoc4nwRNYYofaoiEqLPBYjxZp/JGXwx6qw6++wktzbIFJ0wjKlvF4izk2dsUMbtIw
c5IcNaa4x39ivmUIZcMlmspRi3B0yiF1qzTVSktwz5WGQGM4DyKLlL2nyfl3Uw3Wn+fjf/WCbiNg
5Jvid3v+Pn55Uv8H7+x//If+Pz60iFv/8ztrvob1a/T1ZcZf+Osx1ZR/SYUyJg3N4NJQT3SXvx5T
/Bc8k5xLAUVrqhonftbfjynT/6UagusK/qdT3PKI2f9+TJn2Lw3IcVVhBrTLKEfh6n/xlv5xHvrn
KRUK2L2SqaoUqIDphn5OfUo0aDv3bVHZss3Xsi1bqwvbVSA3qXqYS7x+iV3j2uny8AUas8uMKW4Y
aY9j25gttF2AJLMTtdv4PrcNP/d0EIbiDBwTIBCCOl2m/bSMdG4lunxTx8rjIXx9NA13zttQVB5C
ZdQtcwt3rlU3zAIC36mTxIaN6THT6bIKiJkGpVsM+RMVzDmpwCZavoxhm4S6ozkxf9mhDDrmE0gc
3ZJCqymE0AxJjC0BQEyp39sQxBNDs9WU4Z+bzSa8BvH5Q1j6/g0NlTJdU4Ryju8iAY+VUq0rW4vv
e/ZOwBwDYm3Zgjk1Q6a176vlwJgdaXC50LUbVQk8WoTLWXlPANcqA33tj2hUdLOd+IXVVpkZz5hb
KmAOH9gxyN+yyfDGVVas3YXAjVdTaAm5rgOxTDuIhsZbvEykR5xi8L3W5e9KnDqfdvTfQdjnoAt7
8VP+9O998t9z/FMQ+NTyUAZIt/Yg6tvlvK8qglVIrpRBEB/+OMJZSogQS0s4xIvslAJqBr/Sex/E
lJ9ncca8+D4NnKvPnZuK0bpjdYNBlqIwVWdcCGu0DDOwWgdClWboyOU1hMRZfvTXoKrUDIXhlEnt
HKGns3iaExVbU/Xq3gR8N3cLq3zU76qn1kn2rdctBDRhnktPXMn5L63a55FPvZZPq9brkSaTKKxs
pu9mEtgquaacc2nVNI6InoEAxPEofh2Ba/Do6+e0sqNAwtvu1W/AbzKuUfouzePzKKd60Kd5JC2M
hRoNoxQYhZGXOKivfKmzitZfi/R5iFOl4tMQBoqcTcswBKr8Ft1Eq8gbXN0FJ2f58x48Iwn+PRIU
xvAnphvsHLzhpzAbT6YM14U5WROixXV/bKx5UT+XN8GKH6Bm9VHcoVqxLrf9r/5lWFzfGH9w0ed3
lvbPjzhXY+ScabWh5qfpgq/odk67bKzYRhZ/4NvJVezMRkH2Gl/44vn7POzZIS/mRE4ZIKt2mE+7
lOY3pM/MnHuTPNTVa4zELfNHG9GNJyACrN+qIvZSsaQTvdJNPauG/XsVuFR0FW+sfl587ZPUV2mE
hw8lXrddZk5hJVa6RsJh1Wa/DdxrKFpY3mILffvmeCGQIaswWzmHTLFMafWKBJXdjGIVVQ1fi0h1
lBR3f8+tGI2nUCSbjKMilteRhx/nFEXhTGGwgTLcfdXVR0gbP/BRN1EHhWqdviDac9jhyRXSmvV5
JfsRtIl8oSaRx41xiREdnyCX0V/B8qzMclJ/zwl5zwWWm2UbJcjdfHyKA9/TmG4NieHGOchnw8Mg
ag8EZ2C4g1VYUTtr1PVgoA0JHqfe63foAK4hK21GOcMPbM0GaZECaVuVRYsxLJ0m67cjfI2TejPo
Typ0p3JauXAsNUWhmDQrNvFU7WIiIKk3IE+kO8gn1KbIejCs39qGOUGDizmfLVrktt5Nbt3FcHwH
uoVmSMPlTVm8oBNp5YLf4n56S6vO7ifxOqWrgQdeGMSu7ktTZSAZjyBV0t5D6rbI89LLe2PV4182
xGEcUHQcO1OocDmd6v04Y0H4ywQT5khHRYDnaEXBNyVESU/E3RYZuZOgNVxM3ExIuolrYyk51JKB
+0hlvszn9oicJAETHqqbTlgO0IQLYDcINPz4HNJ7kc0WqssuLJZCc5ik2xmpO8eTF8/Y+zVzaKRa
RQvpjwpepzqFcoFxN6T3RW0spM+9mSjLRBnRutjrdb3qWeb02cDQAiypmaFcAKNZDSGY4c7hYwhF
xtl/U8JfuS6sRDtN+blso18QtjONqAAkdUCPH90v1Ch5ghkJrxDxS0gDp5pzi+ho/vuoZWbHhj7i
7zb0o/MhLwj7x/GtV6fXqtTXCEHWsRa+aNWUmmoVu1E/2jhcS5Iaa3Dhn8sUvQEgrpxk4MqpPuEW
gh2nkWxoAFFeqSA9k8MxyefnQjV+Q658mxLCrGZQr2h1Xb5/Ph3B00Pz6ZaP6TB1iY5rr1vpntvs
KusOyuQ499lSsdst9vtfKdOXmuPnuOnyPfNpxLMHksy9TPMJI8qF4ZX7xkJAaOobHfeMZqUrYl8N
Ny4+lrpAwAEBSI2dO0f5zIDspB9Xdv8EUW4723Ue2eWPramb3abd1d7VW/3ixSYoUk8qkZGcI7kD
AXeC6DRi46R30bqxxnX7uJdW5zK3sCGIEtz8vhbaXH6wPw16Fsq1WT2Diw5ZxXjJT6EcuLSbbKm9
hs61oc6aiH+/FZ+G4l93TdlBvLyFoJ/tb5mlWvzd9/BYuiiRuKEd4U+J1Vt+aj0TD+6ZK7RNmivt
47M2+fefcLZxJ0Fh1nKaLfOSg26lN+MCZf7laBFPXefb4lrj9NqSnm3bOa+lnOLT82j0q2S6R61i
JfizIIefo6GrEzsL7QLaQGW0+LOM+RI68AhCQrteq3axVDeld1Ul4bQtvj3Cn9byLM6D4eBYzRTj
DVZvn8ZLb/qFtITH7OImvILwvhxmfRrtrDNj1BAYremfkzHazIndwaE2XahLaOa7uaOY3EFwdyXC
vBiTo6ig6ziSMDs9m2LWyannMa4c1ThGeCz18VhWV9bt0v4wEPCriCH/VP2/HolcS6JcyhlBLCSW
Zng+VG1shfojw+v+8w75PhK6BhhIE5KBM36eYcR+hs44q5B5Fo0NziJEsfplr2xV3l5BNp++y9et
cRoJ/Q18NQUthrNjTrR6joyiq8BDMSw8fyivx4rZ1KojSOj8PKvvl/TXsc7Oc9EORBZgb9shadH3
/R1WVxqelz/bP5M5O8DhHGqwTMUAiKsQRjpB98zV3myv8T9OO/jbR1M1plADNELlPI4GOQPSERGS
2xzq0mn0MOe9mQxIoYrjPAd2ftVe50L+hE93Qveg+aNJ9ZxK3iZQygVz9bQhTGUXb4KDNCVy6vGx
AbfejG+IJbfEC57wnjvBXrMSN/Z+Xr3Lv0HTNAVtKK5TcZbH8EqtA1QsKpv6FCVzFJmTWUI+JXYK
aZijBtmIUjyOqIFHDCLxw6/ef4R5s5WheNszuaDoRylMN1U6bmO0Uejce2r/QeNsVfBrWnUXYhB8
sU+/9nQnfo56lBga782pyDdUkH8ZEOmFFYrIg9NqsK9UmTv2wuwYAcYesXUkIdGwnLLcikbj/ucv
d+G+//pbzg5ZMXd+jarBKfvt7WLH7XlRPgLS7IEWbuVe9nZlvIvnADVOjevckPq5qseoNjPkmXAD
n/L6EQdgQ+3Gyrwitlsz21TL1ktuInACr2wR3IWXTsankc+OOM1QDwIusrahGAUUYdoxK+mL3NSN
Yf6VJK0NDZw6gLS/7JBtdPOmY9oG0jwOkyBZSITeHDgChRS7onKTAS71fm/mcWFSOSyGIoMPVBm+
wHrczIBGtpqOTKYYq6cMyd0QQ54mBh0AAtRj9pQa6OnVBKjoD4S/VhcxJGrhC80LyF1XThb1UIhP
ue8ovu8Wau5DTDFCqy8Pobuco8NXbXWjeU2NeGmAvTanhWPkD6h1mXp6yLI9Cnf7PDKcqH47wY5Y
9wtCwKupwCYT0UeCDpUpkNsg4Qa8JXqmZLphhN/q4SFEY0jpc69FgtvMyp3Cm4eY3PflbaLFK6X7
GNlgF4Ie/LZZxqR+CYrpRgtegZf1oP4I9fTwdkxKU5Pjreye4pFaUxlZgw7SSHcz032JXm+aSFsk
1Cl71euG3GobHW27BmDZ3KkK6Rn6jgWAnxkT2rGxxzXp5EZjK/y3rEMgxLbST220c6B0RqHhVlp5
+eZjA0FJTk/EPshnt8yp20yFiy/qxpUOmh8y17oxwYqCtJJET5ihA4Taxtj3NgR0kG/fq7TwZtyY
RXOXwMBwjvIHqKE73YzqoO6M1TEXqVnXhiX8j5bus6E3YfouObUDeltkpTRLmlh1RVcErj2hNgFK
8QHDDrPMYmvm71WHjinP7Van9lRgWWCWp6FvKPFGw8kCELjeBYxrl5cOK8kOilDQ70+skkIIPh4t
LR2doeVoSSbwxR7Mk3TyPKJRNaabdowtgaZVMlX2mLzL8H6OlZtavuRatQlk+E6hbZO16k2SJu5E
2CKdIcKn6E6crrs+d8NmRsevhsIwLqUg9IpIWUI2AaqN5hgde3QSFL1Zq0OJmnppG00JVJmyhoTe
pi4WKY/dOD2UCIlNZfI/FBl7pJjvDSVcoG9mk8mHSq3iFT07gtftRQZbl3nj5fUdC29oqiwHLbKz
tjx5C9naVK7ztLAl2uVDyOxhgP8WTHFN3vyRmCqXMEmGRE5oE61BI/glgyhyjfVSOrmEd5VD48bq
Z68FURbQLbRONatSMo9OjVUbJdTr5o2CFgkczDdJ+ZqRyR0mfqxqdU0ZoE41JD4ltM7hyZq56M1n
23L2FGx2yBMHGl/701OK1mbAtbcClnUQ5y8RMNypwf0wP8YBNoOAsXgEuzxmAQdkjuFLy+65fsf8
2U1xzSi5eJz5qfKMTmytpO6EbqXP1XuBv5yjoyLawZ7mfNPkxR3L1ReQZh9H7JdIfYQT4iYupKPo
qWMko+lnaBo3vv9cRW9jztDob92+f+ZxsBhH4hloAvvhbMI8o8X3ST6qtjgGdeklU4QN1B/BF1vp
/k1Ag02hgN3a3CQlcNKk2A7wSYqj3tKa7C3S9A8eNm5ewj+pwxnZNjlZDl21BijPhdMTWq56ueyx
MVm7N7gOUkS3C+DGFWeKnczdXtV++aGEhEro+tnpzTuJ/BT3UxbdRf5tz37r+XYa1t100LNwLwZg
kwYFeBHmVHxyezW1yiDwSn9N9F9DpbtEcKiT6GjywjyKkOAojQAajrM1KKqNXjx8WhKzQ/VNi9Qn
dYBqnkGAE+wUS4pgWacwS8jWBdgDfRBAGP1FdGh2Kzddqq9nNVvNMRArhWEmSvmRthJMgx14xLjN
UQeN5JLHL7WKphKQFSqbYJde22LazHpsqb5/nPvULVHMNbuy2iVghfwhDaDqBCaD3cZbGT6iamQH
/LRHlqw88tSrohcCjJhGaksYm1PwAUm4oXiZjWijJweFHiVUnk8MEGC0rCC/5dgEvvjdNoUHn8wV
4cDaxL9mARG9Nlt19YuRwEEDZECaQzphaINdHc4rqLqYswyOMBe7K8OCuqJ7gf2iGWm/6iFB2+8+
i5rNkAUWS1JrnmIzzWqAxd4ywlYwxxz4sAqMbD3rCPCSxDHGk7bSS4H10eC2UUAmWqKZo2j5U8/S
nQiitfBTGAD2sMBtcBSAuh+0ZyYawAGQBbVHA+e4De5TeiiaGuQg2FXUeuo2VLWMAKJ2/fsANwgv
KGDIFyttahY0C8xWn0C1MgbdLHQffGwI06SteCBRBG+NOf7lD0bpQOjb6lII/CXpiico71XwQDFh
dP0Yk5egrMxAia/Vsy6mLJIDIqVqqPectx7zrC9pOvZov2S7OehMpahWkG5zhq62Aql42qDelXOL
HiQzgSr2fKDuzSIG1bh1gjzZjKRyRdpfSaQuJTcc1tLIok5FofOcgIQaKEMVco/eAJIpGxdjdq0e
8j3HFQCZ/TPEWWItagKFeFLXKDnlS+aktmCzE9rvxo1vAl2zjT0wSJxrQd2Zvu+pDCMYAn5AqrkA
xO1PdPs5kgYfvBrDqLHxSdHyMvmCODgjNn3Q18S+ZmvEviLDvw93FkJGIyG50MMGVR/cSLZ2Q59S
NCptcHqcyKof2soKXyOvhgR1axH7WuHrUrDODOACFKowdspzviYOwG72VcCxkIM1OEAa2eFNvTj1
S31TXV9vkVzolAJXiFRf6oIDmaCfJa2SNqEWwqjQHlblpt3gUVnmbnr0EarryKrcyQb05qZZX7Ms
v/ihJSwjOBOKoaJm8nWiZRMA18/900TZql7WN5lXLiHnyNeFl1gouz/AHQc+NZb/zmwEIvbPWcqp
D3uWRGPe/wx/ts6FT/SkVyViKRekCA/Bg9csoV15pTB0IVdHQIJ7wlDRnVKMs6y1F1Wdw9Svtvs4
vCnCcBcGgzXDEId26HX6OaLfKxfUhZuAyVMdSudw/frWHtbVsJdNV9R21SCSB2v19ucPd3FGn/79
U/b36TxyZAScVk1t68Z01ytHxagQ81AnZ8uyLCAffM2I40IHAVsUmY1gHGbHEFs8G5FUc5I26eni
8b062yRoHCp7yKQAqmWprrLAAwwcjPPzPC+l8F+GPdshIUD8Mczzart+Ao4UbYTKirz5FhJmGDmG
AP21LXnx7H+e6NlZ5Ej8NKXAiCWuOn0FII6dvLSLPw3SQ3G8drVeuNC/TPBsJXFa4KLQYri4U6DN
c/IglKAvxleOAJStLp21Twt4dqeFDTpreYCBUv9d+Kd2ItjCuWbCgMnU2jsSHAh1onQp5YeYn8BS
MsP3mahmVhwJJG4RIpbS7sW2B65ew8uTTaavHacOBlixXbT10qePmv6Qdw99/7vWkKVPBcJUN64X
SfsgxYsP/6sQqCSjXFFxM6i9U7a3aXnbTdsJJMcODrnzjOQkLRhi8BkFo7oz216xminYqCIxrCyA
5OwEWJOtD3ppJn0JQKJvN8ljjrTIeEOCFiGfjvP6jSvNQ31qc0NmMgFI9S0qJk/Pj0qrlGgVJ6AT
qZt+rE0+50tkVA+JuoABjMlyO0DgQ4hHxFucbw0dBi0t4uvCYlp2PwYJ0MB7wG4zMQH5Hy8YXxkD
GmqJAyc2c0icHklFadOQG05LrERVcysMbFhfPScQRzIrCISFJH8rm7eI+y9lY0W0ejZG4IlPzAFI
ATwmg6fPEoWMaISU8IMuHk4sFXoAALmeP3K1srLpxSjmFakYR1YCeXf4uarVJi86xY6iZSRn+IMl
RmAWM8MdkQ5A4cLAyyxK/B+mamP0d0KrLUTPDhR3DDG4dZg4nUZ6ZDoOUBq20TvTbFijOOWaebyl
ObEVWBXDKXPm/oEXCy3N3uostUckqVV178PiOoRIJOkehAZ0R9bP3FPQ8jU7pV2BumlyBplwH1Wh
akOMV4mFQ/kFKV1nhnSj1OAhV3AumG3uA2Ceod3bLhrO4VYzIKBNoHhToEkL3LPfOROy7C54Copx
x+S4L1FfYDHa7Cw95DHo3FjIst7Ew9JQFiDrJtCZb5g5l+XGIADEivbNL1eT/0YbtAl+vrHYhfIX
ClVcUU4QF9Tuzx6bMRorWlV5bRswCS5M7jaHwbCSBZS3XOgs17bWuwAt28zNbIiuUeJg51lXu6HX
fsZZ7ZNAblDEYNqhTQjMw23gEGtwVbc7RvbVXu+FWiOmrKsqgD1c/4bsaUjfZSpQcnYNj3MiXoBP
B/dwHRoQUoX6ePa77h6bsNwwjlpYiPZvVFhAEgCZHpi6Gl0JKs7oQH9Fj/jyqIwwDrbE+XOvKUOb
hRl+TvYwOcC6rfNFsTRcxSTXp37xVgWoBUAwSrlyYn98foiTcezoGJ8O2TbZZQvoDiFqCvbwDLaB
77Z+3lsX3grIicJtV0OkJiGo9XWwWG3kONZdbcvqbmat2QWeuKpDcGkDo+1kMPUUM6niPIsZhlQf
Jh8PRWujthegdada4R1ZtJtkUWz9TecCu1S9Z8vcCV+Uchm5/5c3GF+USkM3ABvEn75O1B+Qc3YR
VvAEUlJrwxUu2tz25M6aD4zW6dtq13bNhVj0y5hnByYE+bcZfWRW+Qa7xipuw4CvQht+ikDTuKnT
n1S3nmMAJcmiWTcB7N6vJXen9TsLh7/8hLP1hclmqcDR5BRjUTe3Y1dAoi1CI9MWnmbVXjUfMvb6
8566FO98GfQswoJRYqmTCIOC3GLXc7BIib8N6soj2S/q9wsSrbiEzv3EV9yPnbJEDb1/uPIjLhwj
gCiZjt6P5AY6XF8XfGaRUTUEl+ZQ/Gr4sdZ/N4lu82yPLWr19VNNfrf6sYoOU3X8eeiLZ8rAWTJO
SHBxbqkTwGUuQjUBI0vcRlExLKJK3hfdcEWF9FIkiynCdQX8LQDYz9UjkCYYgeorSAmcelP/Ad7l
QD5bKdJoDUBz3E5Aif08uUtB3+dBz+U1DGhnoOw84DHaKkBwAL1xQxzuqe74P8D8nHbKl+0LHgbA
/hiQcgN51umEfUpKihjmrVOCyjZLA5P6byeG8pX5fMt7/gyBZVIpsiqw7r4OAciWUnMDLf4QVS35
XgGh1aGep+bUoxL6EwRovDq2InBANbiMQs++GOtlPg0rwaKbGIrjDdXdrFEef/5h3y6P0+8C3wEN
dAM0hXNHHFGm4IwThJu5iM2s4hAoU1HK5Kh9Uci1JlYQhJtpvCZt+0cG+dsn/zTuWfYAK4lqzsoS
pUB6q/ibcH7XFc1sEtXOQLBCad46IQsz+orGxn0Gz8uieQ918ipaKCOm+a4cAZgjZDHLq5WqbzWc
s09ytlRlCQ/sIAd+QR2bXcafslpuopgslLS3apo5YgTwslCXvnol1fn+/p+NfNpEn/ZhJgknmoqP
wkfUcsf7KG/22owEddwXY+o0rLa6rNp36TERwvp5I1wd/OwQgDpVkz7FTohlYg5pv2xzsp1nVKfV
1gkr2IzQByaegzR1iGZcGf372/116ud+XFWZc784fXQR52t4atsx9AHKzqzxZEd8tOeA2xrrwUsE
mY2r6NID6K3U5pQA1xn86tve5qpiZbxaY0u7VZNfgWf8hx2LKBEbEdWEP8/Rp8VJhnBqwhQnuNSM
QxembqpBX6k0HFEyU3S67Uepnc6D69fU8ssj7TUTDEEr0gK7hBdBM+UuQ6YgynZfACz58/JdvF+k
UHRQeTHR89BRoRCZiTTgtHVNc8eJWqVxl85H4o8H0NbT4srX+A/r9c94Z0FH1om5wIpVdkYGhzXS
qiLIwVSjXbedhcqkJal01GQVa6rVA0MRcCAsUsMMg+PgP0rxUcGHCmxDaASa2ZA60TVlbqrIb28z
9pROVQaQI+LbbwlNoJQiYFWEqrZ231TsOdMBGk+7g6y1B4VWgCLHSNNSHV23skRQz8kNwWVrhKDD
C/AJWv3BQGddGQsE/ntF9ZcsJFvIo69GbTzO9F3Ti9tmjG1tBpuyrJ0QkMLAX2dDa2FDW3D6RktH
nlqehyH+BUrya5SBMao1do7CxOwvcv0ultKslQb7XQNQ/Dfa4vchSF0Q+LJi+K4zUDnTSj0OWWNN
0Q6XosvU9qCEv2F9coeq97JVt6hvLdO4eQ3lS0fTDx2Nqio7GE32QpXKLKrw0BTBsuCKBYXm5aTB
6UXtMIEHChK1CvKHQdUnw0/uInAdAeqCHBJF4wu9FA7oqxHZaVvvp1n90CBygcYtfMYra9TjzTgq
S11Mez2IbJg+271PtkxpoIWCVD+BMn23LtTBDQE7w0KZNTrxEtWJEba4kdPEj3X0JtFv75FLnrQr
1BRWr5EtAUMogsjM+g3MVBiy6lm85OwBhRZ4YaeeAVluSuiGoM49BsucQ2rWR5YIKQL4iC8ieqer
d9MgHS3RrLiCEJssnJEljkwrR4KKRXGZgqBaJVCO6XuTFbo5D52pIlBuu19+VzqjquLfklt16Bw/
LUCkhYjtOB9FiKR/IDjUKjqwqDiwxkPTapVplWqKGHRRXi2g6mImACBw0VpJPtyV9LQyWv6s6IEV
oKBQjcL09X11itlxhKhObmDc8aQBH2U0mzBtlz0ftwZw9lyWyypjJmxqN70/obxDHdKjwJ3elurD
OAFFvyjH3TR1CB3InU/yR27A4JKAjKoAQOAfC9jCB9CIS+E9Vg6tnQ87mm6CeLYI+AVKuDeqDmZM
1QKAJAjCVJWH+lI4vjOy80XkqMRBF5fTweX0EItxm9JfkHRagO+9j+GprkD4XhJUk9S1zpstFc9a
Cb2z+qFq5ELy0dXofq5OuCVyk5WtG8HHlZTNommhqVH6d+MIfCC45up8W5ja3diyHW2dAXTBQSiH
AYxo0cS3Rp7dIIaH5nSyL+ejDKBXDL4ix0Gd70kdLXTyu4luFRg/mU00gSqBIptEDhK4ffqYsI9R
vASaNKm6yToVAHp/DaaPVfZkDw+YdRIvhvSjLvd5z+wRhwiktioKIaJkxHdxM9yMM0cDd0UrYWdo
1E2FA5CDmFNTRtl90PrOaWeLuXUaONT0ivY410tSpZ2bzeNaG8A4BobRasPek72y7mR78PN9CnvV
jgMAIOed4q8DRn6DBm1RlJdkamtE93TgIkB4uO1RwwzHBxp0qBTNsIbPzULbUn6EKoCpdf6y1MSh
S+BQVNGbsej2uYD6rvFQx3SXNPugem/i31nySDkwA4FcVFOz4MpOgEvd+7sojjZjd1/Ptyj9LzJD
Xc165SkhKA3lB6BFLsvqFSPPY1/aNe/w5N6EESRmYrOUjzK4ndLhNgqh9NVVJlcfqPY2zE9teVMb
t/Apovym1xOz8Hdd+Csecqfn9yCyRIArJNmdUoaWL7Yzf8jD0I1DOFmI7hW1TnzFCDTrCB/nI0vA
We0PwCnABhqckjEcQccvTaj9ubWhfJTcMCcDoAGdrUoRmiHAGCwDSgrHLZxyU/qnoBpGWWJeTzDj
9eM9Il036edjRIMnta43wXyn8+eoLeB5FrpFFLgwpnOb8GZUIFbRg8Q6pWuq3QeoOafhBqpKbgma
Sz6y91zrHS0GoUavLSCwbZCKPZ51btE/kBhV6KB58omonIS+ac1j1UXuLLWNoU2eMePs1KjLQqM1
Sj3EdLWlQ7kN7XtZApTUoLIKIIyodpWYIHKRm/6wzqAK08MFogCeKjfSRRi321p5BK3d8idAC6Lj
QF4hk/teC1xP4EnVun264GpcGaKKgN0a3byJgFjozNhfx/HsqONKTT9G4AEKxUENECZowmpGt0JN
G6IQJg5Xot72EA1HTVXT0IBGX51CiaNQgJUCpkJ2uROVKILmzCx1HYYP6HnyTZFutXk9SNALxga6
wMaBqqdoTi4G2a1b49hreIz6VRuDhkQXSXzrG4ZFDLxB9JAMvxJ2J8Dnj8NXCAzrU/bQZc1KC8BG
iuA1UDxEuMYHqZuJQANZjtux3c0zd0UAbFU6uNMQeBMKlTE+oqKGIEvJXU+S37x/kDWqm2wPjOcp
TNJLUG0g+Qfj8nZ0E+qbvtRQA/XvqBytSj7F4FUbzUOaQlk/qBcdFytf3XMIucOTAytqpXMEx3Vi
GrhjUmDAZBu6HXn4L+bOa8ltLVnTrzIvgA54czkE6E2xWFZ1gyipJHjv8fTnA3ef3SWKpzjdExMx
HdEMkdRWEsAyuTJ/4wkfcqjj4PFdr7+XbOEz+iST0E+37E3SJtnHVW6j6DiGFe1KLLxF1q/kIrEb
8dhGP9pKmbn5Y97+1N2K5WUbqm9lvPTdl9h99HuBufF90EZH9j605EXIXjyXqjMcMD/itJymD1o0
bkqYBpX4LOsvpqfMlAbwTjXJFWg7PDvh9hwhVVVA7CQ1fyrV5luPjkEQI6FijFi7W0Z1VA1rpoP4
sHo0KuVoHeD5EAfuQ9n6Ttb+AI1wJ5juXSRl9XysJWOmGnq8ZK99U0S07/20fZM8mvwC0hx+gqsw
K4znPSRD+5RpHum6q7GIHftKFIHYuiutizl9AmvD6K+r3otMuh9d94W7CBzEG2II6dLgCC74HUFe
IKYnlNWcvvcqlsWNGB/MJn3EHhTEHObkCQ4bZT/TymI1UocCu1UV8WuhfHDvwxry+5j1dtc81R5a
IqP0phnv6ijNtG5j6QjHuLVEzf5nVW4h3i9SCYpMJq+jFG0PdSLKA9MpQoAnejJTXfmnZ/6YJGIS
nkEHnsQQ7rLs5CLx0ebmwhpOSp/cDV111xi/XJ8xrGcrC1AWNLNOjOdKuWurB8OUNghW9L3s6Omi
SVZWljgiQ8+UKn78rkIaqsvcpd/Gjlx5tq4k0ISDU9MgzRdpa2NYVor34PbVa2y0pyRfCZF8Eo2h
ZPSxHjWU9/1AxhNyFWgmKYL8osryTFNXWAbOhNr/JcV7360XZq99M9qEpDECJJe6gOFWjW5tlFJE
4+aQF++DQCJhOSUfjj55l7TruqNvtSu/PUpBYYtB9NZH7AfpvvajhR+Ji1gAXFXPZG0rSToYS/cb
1o52YAxb5CqdMtHWNeAlD3ic1/mbEW7dELT3AmaEfXbUwPX1Oua7OkDy5JsWFAuXQzmt8znSGzSP
16XW20rNcuLJMx0ZmFBayi7KB41474sJWi9vITuYUb2Bfpw30aNU0V8YogMpa/RDNrtjJg/rLlHB
VeLvoALSxYKkFUpkwUjci0ch8/cuAHFVKp5a5ocRR0trDOZIz82FEK+/mMKN/61wT4m3dUVrpoi9
zaK0xJIojl7GXtg2Gaif4hG5nYUB11EP6bPVzboo1lhF+EBb71TJRJplkgaqzZrHLji0tp1OROsn
vOMMOMM42haEh7QBxS7uqK7bWfsCxh6ck2oH+UToS2gWwh4Qog85xl2UhbsF2O8F5qwVoOxo0T7U
GDBGpbB5YXqRJTN8JR1Zzub4mD+JZbc1pE0Oaal5zPT9MAwrk6XG9BpHitcjoGYjYvhxuBFwKuhP
lvdLqnvbLTuornlEYPE4RE/YJiKg/ijK4bY00UMpq0VnNrNI3UFXROKNpRZ5x5YlFLujJDu23qvc
PHHy+hDZKjw9no3eJhP3LRo/SU9TKtxZBX59Q7iAgJEEzFRPswX660MG8+nNElROvi2VLGoYPopu
6UeoefR0npQxWYCnJC8C8YULJqmZsDMQuOlKNHbgQarCXZSkPzvrsQrUrVtuW2SmArdbiFa5LNNu
JRWlPZLnBf53MXucjkUJNTMXdlcq2W0krvPhKQxXXgINFRXIsZdWebfSKgDiHWBAKjsOwm/PgrK0
9IMaGQvZ/KW3zwzeuvkAfTU3tHBZGPd1zCl6iFaFYq7UMH3yTdqW7fgRqCsdsn6e1cdAGAq7iYyN
CCHVN0O70Q5WggM9ZSP6r2VZzLFftaVAp2/nbSPuhGvEI4eOblOV6iIdXPS0ClDLO9SLZ32fraVG
341+YsvNoc/vk1goZgjBudPUQYJDQPnpKIKE9s3+ZewkO/HjeUqbux8MG5vGjZK8RAF5ME7gEUmc
F7946akiHY8zY94E0qGpn1IhZLIFP4Op5YpIT+sUAgLIFXBbMbMLYMlCNjgWHdTEgjmUjdOPm2td
eHADJkNf4ptQ5arHEVQOHa/LDTuNEnUZlCLDvtZeSomTYyFlGyUACj0MgBkLIUBe2SUZ4QbXfvYc
9+W2Yy/tkWv6ugTzZ0OCegMmxhZwM100/iiUV4YqjpVL+a6tQLGK7d5UgKOCCjJPHg6BI7Bpows4
iX3E2vBYkNA32a3fcK2e++k3XNbNa0OMRyGaZD98gTugOqne76UAvVF9mOVNfoSdxXQIluakT4WS
Cy5mjgdPQS1MBNM60lTNSSjaRBGo6i6+VeK8Vlz9/PsuGmSqkZi9IvD74FPbXZI7Qt7jNps5gqXZ
hv+rUfdV4817GjdfP52rFavPkS8rVrHVSA3tIUcdlLXYG3YZvzeIogT0deseW/carD+CY8iP2YUQ
7bVq3Snfoh7JP3VWS+2mkCQ7jZMlJVjw/NAVqltOHX9ilaYRhFmNhMyERUn+ogbbeRBfVA+mlPag
OSjW8RvtfN0tOVUAyNqIC9nBp/jGnbla+TUoFalYD0/8rKnT9KmyWfqhasi1OLGB3SUlMgQcZsgS
2Ol8WCHw8PVzuH6Nn6JdVP6DyBxUztnFGZHZujMfZBQ2yPjqzJCNH2fyTJx5Dpv1jbgKV3HZcfh8
lRdlfSRS4VmLxJ16lEBKwP7YEx9Xss2VuBtW0revA15rKn2Od1HMD0wdApfBXeXMMTMxrgIFf2u2
34pxMV7kQVSlVuaa4p1/5HRhj9vsx3Qf5dmmXHJUWH59TVeXODpk9IRUEArapX1vWFL0Sk0CQpKa
1x8kHjanlW9gbnbNg7BWHr+ONz2Ty2dm6pKOQKVkomV08cxGmcqV2jPfsuw45U1xmnK64Nmpw9zz
/4MH9jnYxQMLG2BLnkSwXEMVT3bneMI8fX09f7Y1meCWKupMM7DQ5mWZvvHcyG0SmggTPoB9khbf
ol31m/6Zq/s/wCP8Aaa5iHex6DUDAlt9/s948Koc46TdC8tyaTnCDYGWaaxdPiuERlX6DxKQ60uc
JVetKCVmtYgm4VS+ofq6BKp/ewhOP/mrONOc+LRaZUU/xklIHFKC8qyB4/1ER3LWvpdLhARvTLEr
M0yRJU1m7yazRnbt92itWopu6IMeTZPB1oSH/iZs5VaEi2FXhlktyxWoFUrRq1ajD9zcWiduhbhY
JvRCLYbB4yIUyGSq+BDRZf56YF+NAJ1Y1UWVzUK52EIE0VflVMePW27eBONQ0Dj+OsC1TUqR5TNn
AlTyHxAiuZDC1NW5BnFDyb5ZRvt6BpuH6v0scKobY/lPzIOJZB+ifTjv6TqSfxcPRRmaIDGnh1LN
h7luB3NfXbXf3V09H5zaplWhoED68fUlnnvtFyOboJppomcqioZ6MVkNQ8mEcQT51mofnRI6OrSp
KdPF+5w6fDRxFFXgLDLsdm1mRYJdu+AVEvOpimLUYTw4TavKzBYeHUfY6jOVfoRSfVQ9iT5nkaFd
6IEA6BRW4ujaHXm1mK392lwoDemPOJWtsG9wi21Zx8vQjZHdT2y/VueV/zDUJw3Dx5LSs+Vqjt9q
jiDcsi+4tjwq6BQj/4MIGujii+wQ7VvZUwMI/RPXeHiv2KT1NZmzHXyTV9r66/v9pyDJ9JA/Rbu4
3xpbtO9HROtfhzlV1034gpwObIGbw+kPnOE5Eg8QDA2CK5fbZlx0TWMM5HX6vneEmfHSvRXLaDlu
qkW1AyeEb9YMJOyNDe1aqkWsv8MqUzL+aalUk65X4wzSe/3qncQ5oj7JPdI9aJ+oP8p3cZduhHX0
8vVdvbINwG6SJLAk4PD+sJlEGTVvgpzOnLr0VsoqQpRNXcirfxt9zh1VRBN+z1kR7JL/obioAkop
fcXQ+BF4H33ykio3qBDXkh32MhCFsCFU1bxUySlLvVZrkxjpzkP28RiTMcKB+6FsUB988zc30YNX
Dke/BbwYkEMQqJY3aXSE6ykxgNW2LtZAyp1bvJKr65uCGpVKZ5y9+lKjQ3D1pi5xhHSGDaKbExsr
tKkTg+2FEW3jI7O8hfC4hp9QIGJrpmpZJuriU37+aTBihNR2dU7qyDlmIy0UB8XfUzC3tsWy3mpz
ZUMPe6WuogfvTriBVph2n8uF9XPoaff6FLoxyJFjoACOGNQ7Qx/nSq7QZo3mXw/9W2EuNkGzLlw3
k7ipZf8S6kuhwxOviZyvg1xbShTwfjqCGobCjfz9WsYEI+2xBfanQM4dHypdnmNlhvTwLTz41eUR
SCPAaIwiJr7i75EqxApiPQPaOGzcpbLqV80Cie9ZfVP+5uo6xTQGMWvoMvP6IhKwSiv1DeDB7aJ1
KIqxFLsfE1MGXfF54uSQA2/yc6a59MeY+BTz4hiqeONYeFNM/E42VkZG0W+ZeFhLLfEUW1E0/vq5
TRnDn/F4YlSGRBVvr9/vpphbXi2JdPyD/IcVA2lwGzunyKYF5SRdPYNZ/XXA6xMOQP8/I16u/p0B
5sYPK1LXvvw+xuUqbYonihkrKYawrJkvqdqsg0ZcRKEP1fmUghSINUBLI5lFjUJ1JRTLrnooxMc2
uEE4PdcULm+HKsJURBYGDbIzv+/TlIzjyIxdn2GMB+a8D+SFBeQPffxJsF3dDD6ljzxGmx4xmMqY
oFZ0Iou1YNKAhDUuADhFXH8WDEgf568ebJKMvmRQVXZqZbaA6GioSStMV2/oQ105kCqc3KCTQiQD
+XqxiHkyOCvZA2+MEbqtFHcKqJ8QJNMAHabtbtnFXpvrn6NdrFsi1qqCXBGtEcQFzS+02Jeip9iK
cmPTvroffI50MQNdP7ZA1BDJNMq1T0qkdnRn9ADl/GaX6pk94KoUNdKTO4aPWBnRWJGWYfohhvny
62E7RfpjYHy6wxfzUsrCaPAVfkmGpLKV/hhAXQW3psbVIBhjTCh9gGOXaMN8CAa382A5Ttuft0KH
HlqwMW/t+B3HAbtb6Yeb+9/0sP64sE8xL3LbWG40zEeI2W1QkZ2nTrShu+Kghe8odn6fLovVf3An
PwW8yCZaJQms3idgKtyFkByt9MX9t0HopGEA7P6+kRfzQURCs0OCi/nAhqrvzWIf3jScu1LD+C3G
xSwYhSYwxIQYEqw3rzedSEDfM/wGqcQJCtEe1GLWyc99ps0NsV38393Ei4kh+0lhikBjHU361YoN
PeNgLom3wLe3xuPFoFcsobISlShJqjqIGPB/f60aN84DV5cTOPgowCFWj9DR71uQqaVlUaKU4oRY
xKagHDvYi6kazAvr1gX9qaPHwNBE0nMLJadJTfP3WK6SCmmQcFy3HsqFupmKvMXeXdMLWlAXssNV
vexWt8qT127j56AXp/Y4V9llUUJ06ridjTSvdEjg4XBrWb56MOCayNW5yon98fvFwbvI1NaaSjZ2
IszNDRjAiRrX23I1r9bJQgiX/8l5R6MewcFKBT57qRFaS30ldSMq2tVQLpLgpydKTuQfvx7sf7Lq
uR52NtHAshv20uWJB2mXMu7dKVF+q+bmEqXgeQL7T+0RecSBZdaABJkNjhY5+paG8Pzr8NfG5+fo
F+NTjDis5wAonddq3IfZPX69pnn6Oga51pV1GHtBTaJOJbGRXyRikpaAG82RQYqadwvpHzONFqOr
A/31PvxasiNPspVqWLcaGEo5sOn+L0WBQkgRroCaLsYYCFjgT3UQEhGqJKJc2WLnH73aX3amZnum
tm90aeMmmyJqNgUmRDRXt+g8raU03UUBdj8+Eh+p9eBD25qhcFjPXEPHByYFsGbBRAyPabRuo3sI
PVb/qKNsA3BGWwcFvEx5HN+0HgCm/2GYaIkVQhjvGgk/tofGh51agCAsYCifZErKRV1uPPQ8RgRY
WqCGfuzuJ21jc9i21rOlPsMAhkc0Q7Z61zQgmV04qyXaAj1OKa05N/HVlEdwpwr4LK9Yi0UCOQFP
IvxX4wEpK6iuGj5Ftf4I/W4hp8UilMytPn5Y2bs0oq6UWON+aLpVSbkJO/W1FHSPqRQ6fZIBvTac
0gJcOOnvidmtsue5CHC55X561JfNUFSKvNGl/EWrqaOKRw6JfKhpF/PiuV8rK2itKwgH98XSdH6A
a7oPloY9bgr4gYipO/qpPiQLz0mkG+P8apkLDQTyDmjt8I4u1qmmFirkCjjnu3t8LjfeJrD1mfYr
nKEBc1OT5H+Ipk08MRrT0H1+X62Y5aqVjCo4Y2nmLtW5u07Qxbb7uej482KSk3a+nmPKNIX+uO8G
RiUs/7CdLtuYMKNjM58OwlIIrDH7qEdoy3Vtly7ogOpYSL2dovc2ZBsa0zkgD4lOfS88CciD90AC
MvNJ93+aYNc1f7BlPKxE8wlRsDnQaHDl+INmr1m5LRm4RdG/yfnKVJepsRqlg1UgJGTYWvgzrH5I
QJs9QXVvXN/V8ypUrv++vvPJ+dPhpfDMNE0HFip/LSI+Ai7nPnrKlroztd6aD1AO65slxGvnRx6f
woJGNiRetsJyEfUoBIKmzlHrGItgXr/ISL31y/i7562A4BO6tn08C2d58CyWNyri5z3tj2f6Kf7F
mDWDwlAqj2c6lWaDVbE0Dk03U6nNTgrZ4F8HbJFopk4EYvMgHc1qNmnQMKIXyAuIN5bx6zvVp59z
sYobo5vG1JGnbu40tYsl0Ef3MZO28lrKyAPn4D8d0Kh2uDfzpVwdwmxx80x/7TT46ZlcHmJVrwQj
2XBPYHcoMWivhr5Hnz0OUfQjF9IbLZCrZ+bP4S5PEKaRWMoUjlR4MTUlTPBC+wkrLdm6g57q97+a
bvKqecH3ehYtKrDkDyEKDadbfbFrU3wSdDJlalAYDl4k/lJUNabQcv8FpFt74dTL2ibohrkv7X1R
YPvRHLkzf329sFydeAbdH1SdqPv+UbYMxsbAVAH1LK31d8DCV566CYdqrcThoqwgl1QPopZtsCue
K6DiBCN1khg8rA6uGQLZ17/mWrpCL1zWAU3o0PYvbgHtOjUvKyrdSQ6ZRcDGLgdNJuOdlBiLr0Nd
TadJyFhyNMlEI/ginS772DAT9Bud/FV6DVYZLoNO9mShxlDsJqCGujXFmXu6pWd1M+7lrMdmoQAJ
MA25bj68qxxbC9s8RvbU3BWnyvR7sLg1tq5Wrj5f7cXktqQy6tpQnzrxgq2h+VmHia3CoMiKUxzd
ywEqcoHvdNpPJTookFu8duuahyS6U5RsrlrfwqGGP3srP72WOSLZhkgaTpoK3lG/b6Rm73WVmJqM
+Si0dSGZmfnqP3nOOACodFIn3MPFmNKMQPPdaWfRHibVgvpuyrsjsoN+Hq2NDc2p1e0e99XzDBP5
76jThX/ez/IEHyeNqMNG3USrcYv97QygJ4t5vfxPtCc4ZnyOd3EjXaESrc4gnnF3FnR3sn2wnHr4
8q7c32rzTf/Y5cbFEc00DLAJ/O9i1RwEo5USg8EURC9xtSzyR3280V+4Wir/HOPi5BLIbmopHtMk
XLtLFmIQHfICgotzU2nhWjEE4zlkuxURAbJL+7e0ywykoM+ph77JF9FeWmqbaZ/Dd+zGfnNtuJMv
To4UdBr+old+GhVmGJjtqLHES3K4zyN/6aHL8/V4v7KB4lqL6QXFVLKpy6tpq0SGxohc3uQ02XE+
0bQnAzqALnV2pd9/HewahAAzW3YtoESTsd/F5PLTohyyqf6RxuMRb0fb710oYfUJMvmsqQ8DcNkI
5mJLfckdghvXeiWBo8JKuYxbKgGPuVjCg9F0czFAXZplZI7OKVSScI6WqJ3IhqPXGMJ6/wEp+LeQ
F6u3kWfmoHhtiWY9i1UMlTXgooVg0eviTJzUzXP9r0Hz/8Bx8i7/mT7U5c+f9f49v/Sm/P/QUvKs
1fk/e0o+TNbJ/+t//yqDH++fbZrP/9lfzpKK+Q8REJSCkRBVZ+o4LBN/OUtK+j+QA2VrN4C40GDg
QVFTPFsxy/I/JNwmJyV0gCgi0+RvZ0lB1f+BRzNkdJY1oAzTP/hvWEsS8Xwi/tdiSWKF+JCJjzTm
cGxxfwBQ1aAi6aJbOgukvtm4YbdMYxRr6wRG3GCVD5kX1XeZV2s7mE6d0N+ppp8+9l2Zbccwbpys
kIe3hs91cGcryZUZZ0IDBVTsKURAvzi/6/zQXalxC/EjjYUVaKGfja+7NJsSeTOBxgep7QrbG33P
jtWuXuPtLD7Upu5thhjCf3f+ukAL0VU1m1OJ8a3NhMDGLXk89K5FSy/lr4llqjwJsbwQhMbcmkr+
GKii/xBjXomqN77NkuoFD6koCXeF1c290n2tBZQPDlEGWQZRbJf6U+Y9RjA8l1LnC3Y+mMJDI4Pu
l9VO3GVVLM66JireTfDEWomVL16Q+ujrJ9ELtbvGgs0cjhQg9XhIj2OUpkcT8NoujpNVmI7Dpmxf
8HHqt3qJuHHbG902EORi48oJwHst2mVeF+1SbSgWVgeLHl5vDu1iiLOt5kJ1rQTtsfTrl6IW/MOo
DdpjGAAZbj3ZWJdCqT+adf+rddtkj61a8pTStEoE0T2ZZZo+dcK4cwtNO5TlK02m6k7x5epOHDR6
vNyjBZagsSM1mk5fretOxpDPNS0z4ELEqm0ErbUyM+o28ZCbNA6xhTkmo/6qF2G6aYpMW7WB/G71
Q7E1ppdO93JEwUWjQEvP0+a6RP9aVPdJ07sP5xfcke7kHDZzSedyo6pVawdtfBS6Uj25TR3cdVX4
kY8fvoYENkMu2AxjkeOmHJTzEtjQyq1bf9n6rvkNhYzEapN5bHjAXjyMtBwT//mZ7AfdUhEUY99k
1h2EnejOCGrLcXMhWMl92j/nmfhk9tkJPk/TDe2pxCb6gcYXfqT+PhOr9oCJEeRimBivlRigHADT
JAFb8BxIcDGMXlTn0fQ2UYhPikeZowz2+DSDnJK5fRt1eqmMxFgJqYqsSC51wX3KSZK7oAO99oaX
xquSLW7eNUoKzXsXB/ISRn26Pb8M+Zhuh8RPt2Ipu2DnZQhNLA5zS4sbjoJCi6ES0qh20yEz+Ol9
Nb1XuqjcaB3s/7ovj+eXvtAgYHXRwSyS8hi3GLnF+r4UdHNVS91pcOVuK/794mt1t80jr9+e/3T+
4l+fNXnYbATzZ9MmwRpP8lXgju42ml7yIsWW2zDHheZWiuzEerWMw5jSMn5CC4y51WMpSN2scwHf
t2nw3iiSuw9jVKxMNbvPgkI4JtMLMvfJsXQ3509aBLWPYSUJxwGz6CpJxTkrMsKoYQRVDr1qyVd7
9Kf0fHf+6PxSiHXx11tGYbw0xvLbaHKOnJmD5S8QbIxRKJs4q+c5qOVKhsGi4L8FgxexbnUhZ1u0
SIxKTQ5u2CSH0Aj/+Sct9ny4e5JoI0GicSabvjanF6hzuMjlmfXXZ3HtKvMyHGOYhEou06920R7v
w3QeCkKMhFTbKtBCHzJYl5qadvea0vg8tRG91CanSzTgyWeTQ2CF99/f9n9/O2SCucmS7EPPh+EQ
pZzS5WDdBdZ9LJivlqYjgTb42SHJXU8C5yfzR0NobRrNmBwZJW/78RF3HWNbh9mukGL/UOiwmOUo
ZV03oCSg+/td9agjj770LcstyN8wbh+5W9Ii5MS8acTBOzQBXOJCeutAmZjgDjHP8yWREneMubCe
tdWqrqNh7mrgHakY4sXShGZyLKCHU3CnDRugQTkaLiZTruLqOCuU4TZ2xxqphG6UlrknLC0rnPdG
1T4GpdY+IgSy9oQ8Op4/yuVUQJRB9TeeEQUrK+H+j6MV7JsGcUihLfEztirZOb/91xdmVEirzG0P
bq/727APgy2HiCybffpjko1YwnngJtU4r+5CH2ZoYxovphvTmIwl5QBY4KDD6jtGYtI8YaJiw+uy
ckcdJGOrwwzktmpzAT+Jb2lroTc4ef9NvQZJqeq71iyCXYHqslNXef2OM0E2zCUTfp8dSNKw8xHe
SEKdt10tS6tSFtVZ4YujMwiqwY7Tupu6rTGqbUPV3ahFLIE0nP4oCcoJCne1yr1U3gPho2bTe8Em
k+SNn9XJ4Jw/04Ne3mcucqesmlSop793fonSoZ0ZFptS2AlQznJfVRfwudKZL8j5PtL8DGsCSJJs
23cKhTeW9/rUinF9Csg5FrWOa33txxI7leD/6roU3Y/p28qCUD5ILjAjv3wzpBjmYNiOp57zNvup
9nj+SIpEhmgQLeMCQ/jzzqVNO5daGOlCUerMPn9mNrDQvbIxFpoBdR6/FvGhs6Dd61aUrEslSO5V
wYfiS7MpijoR7YoivlcT+HCUmSHETW/PL0kfRnYjF8Py/DYYk41fJ+KuTcrnvI+11wQu2yLI82Z5
fjt66T4ZJJBspNme4MWHRFU/kFGLXz2VTQJLS2khwN99DaMEmI3s13dBU3WPYhv89TksBG9TpFHu
nP8rqy07u0hVtNmrceLiBsKhgsrch3nxPLhKyCgTqplntMErtCJ/gXdNv7RqK3iFuPRtlI3mqKRx
/yBFyFhp5QBoJkGL1uQcmYuJfKgjCSaq4CNUatbmyewECdqm0X408gY9mAZN/7EHR1BZh0ZG4HTI
WXvoRw52hmzF8pxWDRjQHDq+7ZXMf9AKHaMLT9PwWspdJ1YzZZt4WXIUzQp2kdKaHEj0eEtJO1jw
k5v14PXuox7UR1cNxXec1lHUyIbsUPaqeQgAhdjm9EWUN4+Wh/eDn4rjQSENmldt4C9LvbIey2w8
gk5Ha0VUngCvCXNJ66uFhDLEUxK1whw3iGpxzgv/9Vae0sTzXz5/W4y1dmKdWKT0jzATlbWjapKv
FoYVrly3BEkrcglxU7UfKiM1KeNVO0h0Sw01dzytQ1QBJ/FTo5DIGoGU43DayLOo1sY7ASultZyG
uwh1HScwR+0VKOaxkeroV68gIKQH8fdKQfsnML3oVPpdsYwzqdqk1apMdHfT6Vq91l1cFuTIrTZK
I/Vrb0xqrF0zcdWXXreTu1xd6gVttxH1okWUx9oBudF4kSXji2sIUwIEosZ1fZ/0e9Te8y48jb2H
8G4RmutKGBIknbvqPtCaeNGLobzvO09cDdHQbAJPQ9CkSuVlRsYbiiZcS19rt22uDQvNTAJ0HnEf
BI/lITOwqZNaeRZlkTSywNRI1emsKlgsqOrwinSTBK8dBSHFK4fXZDTQxjFVFAxjO8DrBRGhWvtm
5s8ajnLvYu1SBqzWZVoo97WojzOpHJQfMho8RtJ5b0XmodCT9OXOSMLoEAyS57BqqTNXRnI300e8
Q9B1Q4miqPcki5GTK/m8KyLvJU16mvbN+D3PsZ/AAix7yqngw973hJ8C5VzIam8tXhuS8gFtvH3g
H2ofctOrbXQehtX57SCV8tZPkPLrp78SxJYdm3LidMBNF7611hsCRDItVkWLjX1klmiAxPGvSISC
KKVVe8+IaOeRkhl3kcogVSwjh9ML2b8xYmOXRnG7Sruk3aayqy0CF1GqvDTupLBsDueXcfqTGDGd
GIgqYigD+gtt/pMivd0pElwCrwvmwRiUHyyDPwchFF68uh2g74bVCWwmGsmeNOyNtorWZsvak0IR
x2LFE9ZMf2MLX3xctm5jHOQB1ZA+G5NTlqcuNH+FPvXEezaM1nuD4vCaiFbzoZjRUtXaDCEXp0c6
KkDuZkC2XpQ+AkF5ifUmX1cKqwO7tY+j7CAeIs0Lt0qXhRD7w/zZksRn9DT7j8r1920YZK8RMhpz
eNftDj57tPdbyAgma9i3tOvWpVr0H4Ucftf6pnpqRbdHeqpqN3KstKwSRQtsD85yqLbZW9exooQ0
9PdZ2Xb3VaB9ZKCl3uQYpxeWq2zntnr3IJXKfYTz31uLLpwjlpq8YeUWnyqvW50/LyL0lnyr++h8
Fruwdt2nzsAULlSid83K0WI3A4ulT6J0LeETfv68kl3MenTtoIaqfxd3mBmHCFu8y6Lwc+gM/9QZ
6cqvFM5+bvimoqvyXGdJsB3yNrHTRJeey7EWl3UG0fv8bepyilEFlqLztxWahTNTF+Tt+a0vao+u
VAl353d6Hc1q0fDvYwnBiSatVyRWyrbEF4ZhmhibWGP38XVNgOfvg27xYPwXgFO2hq9WK1Es5F3j
BtISERFpn6E/tGgtNpHquRpbOHpiGmy7pidZagv07rQ4hQfWhtmJSoa49gsPAazKrXeNr3LSlw3O
Iy4oVETr0qdy8H50ldF9KG601uS++JZZCtaiaZrs3d6qd4OLrE3UiukrGNA9spqaUxpmvOutpJ15
XsUZwavlrefVqmMoIZoh+R0KNO6bGhXK3B28dMO4tU59rvw8f69aCIo0yK2ddF8iaR2w2bICYe6H
YrP101DeCplkLESqyPdFqw52pGvuq8Zp2jWzChnwXeJnrPRYUb7o0YiiHWLLNvyY8t6XM39ZuUWz
DdpK3mY8UFvOvZcS48pD39G907242ydRpSxrsZZ2quBVK6MtjG0Wiv5a6JVga5WVsnYNtdggBN9s
fFUZ14Kaplszi6xV1OZIzA9JtkJ5CtkDZYSSGdXxg1L66rLPkEM4vz2/IIri+KNaHcNEix9Mw/8v
rs5jx21oy6JfRIA5TBlFZalyTQhXMHPO/Ppe8kPjNXpgWZUpirz3hH3Wnn0iLrbpP5VmRU+pUW3n
0ZqvnTJUz+i1y2cJzkJFPnTFxpNPPdjuq+nQEYsuVRehDo4fhtfCJO+Huch3eCdr57Fn7e7AAT9R
9CkcvYnzD0mbPnLOxG85w0E3aiZRGrp4UhfpP1VZfoHbpK3VW4S4fVk+0X6Z8LNmZczV2QiqehIC
cSEnhpBGm9Fc2524Tul5m7LIs/pSv0VzF7taY53TViIDNJKmd03S65k20Fh4hlUmjpHjUr8x3Gmj
dLZY9pOvgln0S7YlM6Sfwfv36TGPtX20KH68sGvrKMk+G0v80Hq1uwuZYh7XmcB9UJP8s783aV3u
0SEGEpSRLACrMj0QKTdrMS2sx2BnMIKxBUh2ksLtOa3Hfw+xWlxnvcv3vLkggDqo7+KUT5dB0caL
/Himy1ES0B7S7H+f++8XWE8L31zjzvl/X2g7C13LYLAcKwK4LTW+KrNY3isohO7Kgfn/Pvz3sDbr
RUd+faprKA2yRdUs0eSg12pW9MencomIam4OvOPsD3273ItKXu4ZKaxdWZGw//e5ShjGcyko4b+P
xjQFcCOziU3C1nj/fuDfQ52VB2FW8/O/jwS5syOkMQdEaNER0zahs44b3Nv/PFQtiEK3KRRseuau
PPS9tssLCHzpJhouBFCbQukQFlX2i6hK8qDxm3thbjZgYSqVfXkZ9mUx+EPDnaCO6wL3BGZSH69H
I0t3k5QCA0Lur/xDi730RoulnVMkl1Q8JBM4j/qTprGl4je/N7aXNBp3Vlb4U7YFipQ6qu7FMWgR
fswafkYtcavmCd7WHDuCqh2ajogd2YrJx5p2SzHlE+TPAtVKt9zNY6+jce//NiUbIS0+c4El8ioK
aH/wL9Ar4AvGK9oSL5sp04+vS1o5tfl3Nn8XWt2akYXVcrE4cIzqVeL9VNTtZpWug71M3xz/hC+p
2l106U0GSikzH2s0iycMr8ZaMN/353E4SvS+yY2vYw/XI3bePpry51/UslTukpDxt45eF6wwewXa
8ohdUVQHD5c6YbQcsT5hozBoOC7ANAJn2bUj3/5pmfAV6beL/UdsLMwc/kk6sCBp8ZhIrGckbvoH
ukY3Hj7iYXQLzvM04GTBLsyBRtKD8gZbhZcrUAm5wq+0tSLa8beSh9Rc/DPyaiWxtmPp2PB7RhD8
DzBZ37PkUawRzVPT3XXlKs5BwxYkS2+VBcBKJSWCk2JaaPL+EurYsvhbKve2AGaFp6qkUSdCYZ5+
6S0cTEzMyjbo6sjNxJdcM9xouSq8MZo8Ogm5c7HcIyGzuTaK+XPGoG7EszNtVmdodFsGh1NGn2LK
bOrjAqBqNSpXofpWyB2tlvzWyTlnK/Kc1vrpFbsWgopfum3y37itEDspFmC752mA0pIU9iC03lzH
QZy8dtN3LDxOYQayVK6eVUn2cpgUVtnZQwPWLnpn6NCpMIRrSjhVqPWYho4k93G5TR2/K28tu8bl
t4cnc5za763zR87gCq8unHQQrrb5Iw/u8pW1nrjydjsYgMAZUhu/mf1CdHU6jYsT2wuwOwYwZtCt
KpZ8T2m01xUvF8AcOV29B+PBuOow2BRFEwwyVGlvDYvHGP/r2HSnh0Ph4Ko/uMaNU+iD0sys5lVB
scNrrigjOA+JZBmosNjgGkYTsx+e2u+7MkhUf6u9dPLMZwWzkmmnmf46eR2ZJfYuFOapcrR74U3O
wc+8ZsUFg+tN3fW/UHfYIpw6PVBfVBoyeL83XvVxB2sP/RKcM3h/cnogL2vlJ1U/AqKo2DlH3+qQ
NwaYrPT5uZb9HAgIVETS6swRhd2ikAvu8gULEdXtZ7h9J3M8zdjeyYIAXW+GU9jrP1E9VzsPECeK
CYYHx4OF52rkK8sObhJ1ZKi4mJW0iSevvpDvxfbWd2E+OlPkgQ/mRDDVYpaXTCPBozroYSJjAV2U
nhmQ2OqrIu2nv3LhjFBdFZg8ntH5CFAoBo/1pRWgNu6j+lIBa53+NP1g5+0tTlxRvcftqd0Ac3ZU
hHYb2277LrO0Ja+KdmMIeBjwtwBTBj7G/GixD1Bd5TwZqCpWDReSNH0WosiNnjeJq0t6MRI/zYIl
cyxt3+Abqf/QFxmUEKFoBbkdDCCBg2L6xMz6gqXKaY33CGXJzkSGANNLL/wVlSdVuA+YusQILPQR
9RIj3o1oN8Ihbf4MCKuoEnOZW5Y/5NCvyExYQYxrB9UqozRgA4dtOF/6xfrSkx0LMV2ax5XcBSz5
umBvyDxnmwJIQc5qHaK8tKf5yG1FoNRrTgO3DvRhSrFjYdWkYkVh9qRXLyBY3aVlHyGY6GDkIPbe
6CTkXiU4lXgf2XqGBcOaNEXKGPQtvocXtSahsvVkD/tQ0gLkSPIc6uqTPgM5Fe9q/zmK7/MaUMQa
pmsynXs0WnnqNOofaf6rj5eq2ZEsR3lgxuGoHCz9Alx6kB0ldZGcIUDB7vxGlseKPzW7ZLl2GooN
vFqp4bjtw+hzoF7qEEaC0luTAxazup/Bj8uPvfVSCnstQbNMQ+GsY/eq77TPKdsLldvj7lp4j44C
igLyNogiDVBtyiA7nF6z+Zt7d6O2jblmtm8Rhyg+WQPrAa5GWkwADpfRBeDeRzu5OopUgiffrJy2
9ufaL5IGh8yMKwbADt8Mq4kbmmbdsrciQPPO4/rIvrMndpSvOufO4oK1uYK27HEdbQN40R3O3eNi
M7DegqErc1dt/mzrEU1rsICVi3fpvIvByXwM7dNSgqeCz4dd62Hk6CUPLx8Ljm/A0eIBq3WHFfth
5jZZbmG9UZq6zDTJrQwxchqiypZqis8mi+cQX7KG66i2oAQeZKyvbL1eNX9LLf3078GYOTzTHdpt
r8Rx7bX5FETobh2pXMOq8IhDA7QBgdg3Oxn/0Y5VrUrAoq0vXTP6BRXcSsXueloEynHNKUklRyUh
Lo6t0cwcN3rXltRXMKRQzeh1lONESafCj5Sis5vS1rOXkwJr7oCxu7Bf0qe+bZN9llQYQGGMWvTN
FzOIeHMIvUtwa+yWfkkCpdAv7WJlB8yFKVcwwW4jvisCKpDkKNjdZMt3bDLsTDZNnFHZzEofluV5
mDBEneH0rf1Q7/vKz+PewAUjDlKYt4q2FrbScaei6GUSzxheNXbcolTDUcj8SRqutFfttKdDQqwf
6cRTf2A+Z3tzi+o9lEwkEjY781DWX4xJXjar+6y3+ETpCsPrbWHXsXCs1aqr0PYdhlI8UHr7Wkrz
tS64FGb8uA4JpXKNfHPQ2JSyuTkrGDSAwdr28CK/lxzIJOm3Iv7Z6mSEc4iHyHxch1VwoVV62yRj
3foMK5v7UQeeZ8fqxIJHBCJm6r4UBeIUKIFQ0JQN9ucScBqk6D161F/tic9FJlUXls96ChS6SXES
KnIZRgRYUyomdj4CKG4t5V0TR6RXpvG11Hthu0nJ8yA6RAj14qcYkD9COZPQYxE9xbCt+7SLPfiR
f9JtcpKNMXHjiMu3OPRfLM3otlR4RkNEAWqiazD8USgJuoblyhFsVnNFEClF2o9Kr838UZSL2Km2
YMQetNKm6QieZruCCWHi48U/q0hCraWaP6/vAKGRyj++oubFCsM5B9Jd+zrdNbA8fbCNv3IiHba5
PGRKc5i7frdVu1iPT3xl1aNXw8yOM7QTW+Jboud/T9u1OFKHP2KVzk625sQSfdjq23WSXpQmvWdd
85Hq3UfB/9OoX8b1HVfvF/On09pnZYr/tMyiACK3hfRZXubiNgklsPOVa0CgozZp3x3gpaGgpc+Q
NNB3XmNf09Bou0jk8i+K28P2K5sjb+VMWNUACgz9g0z5yRR/Zjk1PJMm917JNJd1uslBQUZaZ5LC
XZF6VnauWSUss0gItUT1hNIcYLzp+544HyknvHBkuFlGAFGMoMPpJiBPUKEdD70esvDNoJ0nfVxe
h3HZwBGOnjnN075DztwDOW3bsbGtuJH22sh3w1n5wtMMSpbMcM7i0BDwcjwvBYSQXDMZ9gjCmcKj
kB/jmWW639XixQRLTffGov/wHOso7eSgAZpeo+5QbeVh9kW1pm9/t3j+wAGMsyI9W8xNzDkAw7S0
q+oT1wEPjGOIPORgpMyNUU3X+iBbznjnpWNJM++pFz0Jm6N8tfXsbye9JR0eulwL28wuFGRE64Pi
6t3fNnmeUSKtJtiNcflYZybMYbqjvwpK7BlPyVPtkNDZsW1xfbsKCXnK+mTrhGfre1Lvhno3KTs2
FqMKRQTxzV5NCazF91RzJSxeObnjVQYsye1k2MCTzR/T8CxE65KH+orn2OUYNaA+NMKMmaoQbP1M
cNrWxloYZ3esW3eFbhBErsjZt7WBxPY7a05U+aZ0wGNO1h0TjTVHiZCLZYT9IPsGL5/PhG9uTETF
m79xL56F7pzAwAYA6RAcCzWtRjeSDy2BYO4NNSg50KZuNIUVK87ySjy7RC7wvYpuIexlqlNx1vm8
ENNPGZ/Bg5B5HAx4hMarQdoTYgF7/GX756uduNoLQy6SjX3BjVdqMLf/QIj6hXmz2jdZOoAELBo3
mp2q3rWji0EFZ0Oq+FHL6bPX0vQi9dzPu3XeqfhFCfdedTOlcAj3hotBDNQOFy2/zcLOMm4WcV1f
H0EdGqaPI0td++BktuI9iVyqSw9yaW9XOjx3b1QCVCDmFlhaiLX74wxrwdQGabxXOQMMbhPTaKGS
+mZGIXoXT6H6jCt0oJyHHXKRH5CNB+OuXulJPN6kQCxoEc88X7LlOA+jrSBuKTxpbcVgwnmiocba
KStz4ky5SOJN1XirJtXWKZkyCLXZ63Kgfa1Uf89ic4Iuq0jPFbMquhgKhksVH3XeQgkKQv/CC4uY
q6DK5Ay6EuhoM+x5mCRXtszTIJk+rU+AndtV67itvyLzT24GkrRH5CHHrlxeuvUSZzRFLwTw9eiw
Zq+CT6oTEaDl2VEU/LHxy+J1yD6s7ELMqqPvb49b/5blhUehuH2U0s8l+GSlPAn6ScxfgZOQtKZU
Ho/muq+rL4Hhk/Q3MU4VhkJzOOSM/X5M4sTi4xOLKtQmWhtbSbfvXx5nL4NUncVV0OGttz2PclgC
U9blAqPFe4qCoWxGpzTOoNBsxsjk9l4OL5Zl2Dm4EAFHFu5+63OKDFts79bwFvdXNl5v03bq75gS
CKpc4b/dmDsSVcQ0WPQgVsCM1MzPib+C8Cx02S4xT5sAzPnW41shiN66PYMtx/lyTEJI+3MSRmJJ
+Bk7k/wtJlmYbLo9bgSDMkBW3BIVT4luEec0kt/l9WN5WvuNsmERECpbvjXRIzsoOLN3AEfke2N9
JrzqHPKNHmwle/tXWyswcV2VE9LzlJbZhK2AuI+rb+Nx3sKREfHyWnGpRduzzCtQRdCv8iWlHpQ2
wX9+F7oAd8wQWdzyKmEO1GZnV9uDRG7SfbS1Z0o7sYR7Tsr6TUAoEmtnxZ3DE8oXDoXnKxnIlJyl
h95F2pm63yncl1x+s0tHvkJVPDhNIzrmH8DJK7bKgJdxgth0cj1vSc79KHDvH7LcV/pAmd87+axI
qzPDQmiMoNU/UEA5xRgmRiBEdiuzcOY4le7pG1vgFnebKNlS824uIfBVheajTAMfD7dRoqIySdWZ
ZiyGzhTRjEQxfIPQZjBWOHycBiEKGnM8NwM06BysNsYfUEZTJgJLbf2Q9ATknKmxW4+KX30gY4rt
pAccv5SlI25i50kprImFhrRrdqOFf0NPfclbkxFF7gOzbCLJHVHQ+nr9C0D0uKbEboOaLaemFT1r
aJkLK9LG24rqVjcUwSpB/JCbOVgrzzI2v1X0EP1mbjc92VYVbn5sYQ0rXitqxvOkPsl01YBf0/oS
jOx9njr1bTLzcK7Gn7SgCVip60Llmf5dLxOQRY09YzbOfjB+ZdrfLjTXLEy3/BWI/I+VldQ4Rr9P
5329xt6aJ7cV9Uszd6+6zEGICvwKi+ZONd/7jrJUjEdsvip+saxOQYFUYOCTJXpWFipG8Mn5978f
13j7URhRnx+f6C3adCmLjjpv46PonjhxTc4pL9FR0Jkz7cXLhKrKy6BRczvVCvDljHNg92MS0Xcf
z8lsndVOOM8ECwuDK0JkBJK4vjezZuOx7T++9vietpIPY7FrzxRPLfwHGvVI1DQw5lVyBe0sRkQT
ShR9OBE17GiI5PfIJFV7kYCd1O1VhsqsKh+0tMblT0QYXU/3hJQRjWcA0M3Ij0Pp81a5Ue9Pwoo5
BNX3+EYPlz75+0zQokonnDPtlqdK/tK2VyV60ehHFTbXvWWHQ/Ri5CRWz1l87tvrzIldCX02rx2P
ykAyfN6ka1Tsk+JFS+0MQnbOa1blYBLPCR8RJyUWJnpnvicWzoJ+Xz1cLYSnAYy7EiztJcLfoLVx
llTiw4TRRF+xC092EV8T0KyLm6v73nqfpYvxrpbuWIQUm+58E2sPzR0SxLS7JtpxGEKxOVj9c8Xt
qntTcTRjX1T2Y9w6q+UM/a2uaWvcBvacLi5YksKJZEx8W9OTqPv1/CULZ3VR7PE+tRdRCqvUK4tQ
NNmiv/P5SxrCpb+J/Y+ZnvTpS27PyoLVyLlS3Blji9TWad/TosRpJItCvQ4GsCqdfN0mey33pvSZ
TPux+62s3crv5gA5XinssXAAI0xpXXiRSp8n7b2vvfwgJu+ZmbDIwzVPndcqrAvplujVX8McA7ls
riLubn26eNU87pLSDI2FQLqvv5uJk2lSz/v3UFRmqFrT+yzjONI0v/PD3WXkRhkamubC8lRv5gEz
lm+LZqJTzdIb8pfdhNBFjR+tZQGxjSmuO3GTiA6lkmTDmAIz7d4nmkG9MPyoMi6n2jo4ZmEMQb0S
fqnmvevS0i8ItNMICNa8anooJdoLXBp+QkgvyE+wLymtIFHyNdT0Xbpay7lp4g1b5qnhS97Cn7vE
a2uGWdLvE+zKrF7Z59RyqRx2nINl+sjymgs7u+ZJZgZjhbeHHE/PrToH0Gp2lRhpjlq75ojtmaLm
7qoPAm0Q0pRCqu/DFDmSVQUWAgevyeQxxB0QY2/8RtA76+ZRpD86atp3j/TRRDXg9lV510yp8VrD
kP2tL2JfmNl8u1n/UCN8ffKlf02tUt+njfkiThv1GKtr3/u0+CUE2E3bhLt1lbP1p+LiG4SyaGIq
PI4Omt6MT1Q2WML5rTXRKFI6HZEYF20zFx9qjqNVJVM165mQrxC6TMtT26PNtQBozrFCCnIQH3Vm
meC8IEfe9z3lUjkVsUWqVMJqZJ5PqY4mJiN260fsj5rBFRu6cmLTCPcuSqEDlEzNC8bBQo12Vou1
PjGxcpDsyvjBqy26FMJLNav1pUdNsxgbPnbsocKEMUQ+Fn+TOdaCeiOuMCrDzyxCBEFaWn/dUgic
U4Y4g77hkM4mheh6tbeqWL0cNZXTq6QzU0kSVcSYViuJdVTWAQVjmfpSLL4q4Ma8jfoBegtD9tJu
RR2dbRL2C6rwnVRADQZjdi0R7xBl9qv4Oz+MTCzaDRVJa6UZAh79qHbTe4O1BkZ3BdZjbC4iojXV
8pkbI5BWSqDmCJvGKoDXsMtJRPJidgiyzdetpXaV4w2ksvzvZq1yaa+Dzcc3perfmLK5qeOXbNKl
1WtsG1j9snq+J5lOhTHTuLOoNpltOCjmKd3+5ONk7SMDI/C1rfYpjW8shAzzgEpRUzL+pMbu2CrB
9CO5nTRSXisyye55l/o8inwVxedBEoY0zBEyriK/7N+DMkwYkGh4yuTzhlJA8ZYmv8jdJAUbosIj
kgVhNzYxWbTsFFFJVTbRzng7Nbs1Wmd3s+CXt0M+oBc0SrdM5BdQTGMxABsUkM/ZVjMsh38P0/im
5nEdxH19kidFOgjV+H8fjBm6nybUBfR66mD/fZDTgXrtv4//z9Nkm5Gt8KK/kLN5Sp0uWG4wgljK
HftTr3rT9KihFQp5vM5O3XzJavWzYbbSJYO0Gy1jv0hzcxrkRgnjYXiW8nZ9zcA6MRTXfwxVHmOq
us74hgvgB0qr+djyDVMIQ70mRcIVFzuKuTeHanXzAqCYYdaOLtZTmFPfXgvo5mZVB1AhSnIiOarx
n9kyXxqs6SjG1XzsMnZacTJqO1LSD9RLaJYiGhTTFF2jgduy3qywtSiXRCwP5ocA7eQwin3JhBKo
Mqn6WARZDvmAJrWXxhi4MbC+vFc9rcltOpfJU9piC1s8+vFiFkl2Qvl6VMYwtrTyqSjz6jD2FHrM
WjdIUVo/ljVgC8gY8B/LFbcxl8XOU9NyFwHaf0QD3cjlfVq01BLKJqE0ru71UtGw6xmPG1pdKjvS
WZ276SC30n1O9Zc2ozYm0q2vZM3dxrbCnkN+H4al4aRZ+JAJzXstmdvejIx+N+dCeoZ5JrnSpjp6
XK/BslIrAhNvueZsDe6kymgW9EcRSTXCdqzXQ0FV1xzwqaTleGwBWPsGsuocV9OD0Eof0lSPfpYh
eh+hxXjqUI/eEEG9kEeKfe150hqvaQmEeoYTPe3YbehmSsSHVGJW058Xfdv5RVc9NPDMGKNfJl0q
M1oV0xPQStEtYuxxN1mvrnS9GM4p99GofAuw/Py+phlo9PpBAEDo9Hg9oXxUwrG1YtfM1I1VxPxe
hC/Zwt+uaqZ7msYkstrM7ln9UDKV9upkjrdlZQvvR/FzK6UjMzgp1BD5c7SmdjeIlMHqaaT7sWaC
mybN3RgL5TYvmI5F8LkNZaHLonQnpS0Tv6nMxi3T9btZdOQDS6vu52z9bodkuXVWv9xSdvOwjnJa
TIO63Oqy9BqLUEvMqWbMC8YOjT64ayP1HtZiceIjhTVviNNwGev7jnwxZyCewARhpq+mTRoUTdc5
pWVFeGKao5emNUZ2yvYqfGXbOLhWrvqRovxYHEViXldVsxWNjgGD1VSBqIbo1R/jsS/KAqad9NAq
6zmDCSPGf7UNKzrYJnFMwyczXQH/iVo7V8WzotYOLpx2Ut7WOMzbxVm2Yzuf0EDZ+LfIVbXr9IeR
Ew2Lbg3GiYLjouD2RnCQRtjMmBh+pRcU+LbR0t0fK7+l87qWd7YQv7RUj3fdTpRd374nK+vlru8L
T23DtTkJKOlmdnD4mvKjzKj6KdF290BFIm7u7l21W7k0VFrSqMQYJpoxxOaCNp8S7X2lcaWam9My
4ymQDCYXTij1E4nzRhWRCmpB7WeUD3ql+W12mBMxZBWt1qO1bY7crczwZjJH8pLSkxv0PyY2ILu6
TZkemp8n0D6+Unf2xsZlNG+r2dmieLCy90beWeQp1fJZZXtNfGFRmyA8m2eZWkn+hIbfEerv0kCO
iaUPfwf7qDPWSYm2X6rXzmBCKf+bzm8pqQ//LQQsYwr9IfbS1TfTF0x3zN6bslBIw1j/yqTbmB3T
IZDlo5RFtmydFoHGk/mSjVgOjo5aopxA4ls/i5hi6eB9DDp5hvw8ZW9lg0zoLTVxFQMthXmkQDu7
kW51e1ryp846GzTT816jIz+6edjjm7tIlaulYUk6EEEvMxLTn7rR6TAFmWayDFqWfxIq9ctKxYY/
h6s2p7qvSVjPdNNNtyTWHRXz0UQdJWQL3UFOZHeO7gP1T4tKKm3L2l8lfyDFG/sHUJEWFhfP4jaH
snJ6vChZfTRhQab5Gh1rfqCdMVqjKxTd4wnt36F7cIzybifpbBhr/dAVboGhDZd4pgdZVoGypiBY
kHN4BDeOGFmO9tmk4Vp8mCJVjp0Qc6ndVeXaC0GcBXQEqeqNtMHbLFAot4vjSaSmFk0fU3aJhPuI
YfmaH6hJZevfnmmQojoVaU09do85zQQHrVPfl2xPSwnnTcuZMUdqkEKNna+AHUEm0hOQ7Sy8Onsz
6GgNAo0x5Jcea1JkP3i/TY9ZowE8vMmogHwW2cf7hI7/VNvlKQ/kCouaeXST4Wo+4+9K9pXZTFY7
Rd3u2+Ra0GvkNnxcpm1KL2koH+eB+IbLIbmslCXZbaWhguLpDaUXm7tsLCjEXQrxVEaXnowBN7Do
YSlqOgvLUEeHTrz2yV0i2199KYH/jwrDTI9r73FFRfI3mcA8nlYa1fyVrhCOyXjGbanROBu9g4F9
Qe4O7jkwYH4PjaPd+62/q6Z50mOZhl6Q8taKeMou817l2kK+mRveo3lPQ4dxNjWtD7QoJuo6OkQd
hrxcg9KNTEkJwwJbORHA7pZ1t8AUnzquEumvtngcRzspe+qnCeNBM0X4ThMdY90VioaoiWJZ+rbG
aCPwYBTrhrPKu1MeKHbGXShqsyMm9Eaak9EXSAeDx7chZojlX6nuHGVh1ox9gAmdBk8VxjlR08Rm
YEm1nUQeW1HDyaUexWGi0jJm6uAUTKfUciQDUtZEeccf6BTLrK7UyXKVi2q8VQa6vdMsHcd+P20h
d3uu/Og1BpzNq4xpXaLpx6H6AS6ZttSzpV8BTp1kXU2GTyARVKaj6y9Cm/pigoGV4pnErAqVIzoD
ulPzItPEtAUoWtX6KY0yVse3RXtndjUc6PdumFIXxFaPjP8grYtTqr3d9ccs5iRrOCpyfkULVe03
I8KelT6WdWybJA1JJFy15jPHd06LDr1ypjmXDx8Z7XUNpo3UfClLzrKNDd+IS86ux70plV1JIy1v
imBi3ACNk9oxUs7+saibLRZ34Y+IU67FlBEGbHLCy8tc3g/JeiqLzFkGKiC0M5qC/sXRUmsmiLwW
+zrmkW6IzN2OupUcE5g1KRef7EYK+cWrvBzk7plDZ7SfkZvnaDkIwz0r3qQttESGTZHj0B6qz22Y
RGc87ksmeKLuPYtPpvEy0eyjmpBRJ+28x6FlJ3TnCvytmAwyqKdbOYUscZl2ikiRq3ti3uRlvwIs
Sy9b96Rpp1Z9Q5MjDmjlFW7asJ5DC4bUg7WWLXh85UGqX0Hhd/lzx8dpfqiGg9LsE0ZeVbfZ7lX3
hBEVbabMPE8Dm5Tky4DfOW8o/oSZM3aoo584uucjw4g7M7km80qR/9Snhxx2m37r2IHo5SaIzvYd
iCESd1vL/27lYURPYfiWEtSI4bbsSZ5oIzM/te/X82qd+m7XtqeqCvQhUB8RK5fNoWC8xdq3/d4Q
jpm0z6XfoTrLC4WpX/weU2OHoIeGghyd5t5DUT9mL0vzczbXNyU6J8uL1n1rykfW4H4YDPqhG4HX
1Yk9Rqc4P6b9+zTRTH2tNGYxd9wQVEEogmP7SoJxb6ebPPZOn17T6TlpvAqwFEtRpZ1SibE3W5p+
clZAc3lX5N2YnieUWpVxwz2UE8ArjYRvaaIT3H6inKpYvR4bCQuSznAnYbRtsfFbTO44kYJ4aHxN
Hn2LA2cY4cCkXMzxean2i/48Wndh+hbl86xcU6DP+JSJRLgNkitcpX1NPU2Ii1pY+R0h0qNt9hgm
xKIPzZAHNMVOJn8WY3Q7FyX+KIp3mRlpk0lBVCBCGebzXrTuSkVnlfHDgNzTKHed4Zdzzip4S8qA
KRwsTJAs8x6FoxHObdhjl1XXl1I+rsBvKK8yD0JFI5L/tiPHtavl10i9azVzTS8VUUZ/7DfEOBMl
yVCsL2N7OmrVQe/30vSytDUD6z21Tqr+Mff4m0TrugujTrNn+e9U/fbLG4KOZKBDEQ6a5kji42rJ
6rOgisQ1L0u+Hyrar9hzmSt79Q4d7Wq8zPObrBIhhrL+1TYnVScq9CZio4rJzH5vLr76eH3UFMFE
YQMmPUfmpZJuU38su91Wv5YCgsa9mPsAhk0j0BANMlhop0jEquva77Wzwo7QMWxd0c3dFSIij6vE
CdTd0QBR6EkZ7fG9Lh2z7qvhIhP8xmM+aPls/4ej81hu3Vqi6BehCjlMQZBgzhRJTVCSroScM77e
C57Yz36uK4kCzunevfbu7JRaB1PaB97ZUJE4l9qFddFD+Cy5NcJoPxqbAQpxgTpgsTeQQsrnfgQP
9h3+xDj6ZFDW6t+Kt0xDus8bH3g0nlT2T07ryDoG3VeKOQKpV/7j8IkCnQWsoNYL3CNycQ9SpxuZ
uZzTcjMAz4KgaLu6OPC65Yho8JskksIZKdGrUt1cdaipovFqVDuyXlvfycHaghN3vg4iCNRwkqod
cMTYb709HJnV1HbCqrB+j2yrbZXhO+g/YYRhZ/njATvG4WgBSvhLrjrNOIr6wwJvMjZ8iKL8rw4/
+WSAHn1hxeegpyeNs/PeFoe0ccVTJbpsohz1ByxyCsHbCbagv1vrn8Troq6iZxiBam3q8Bj7oPLh
0dOXU31M5VsVEM3W0i0uWUTrS7s+/GBaYbMUvpV56C4WpDGFPQzOqdLJ2fyA9wX+82gqvfOUOFTe
EIgDSzq5laiPtengsTrSKD6qmBUjG0/ex3RxpbIwy4tMrR04bb2s5DtNLE6WTyXbESSeMQCV9/z8
DCkhMib4oXrvWWznI4jnCntWB4/O4M69VPGfqm+Ej15wO86b8XsQ2PD5Npt31ZFS+ZlKO50l0DMu
ds4t4EnceZ4Dhqnnez36UCM3NJc6gHGXb4b4PiSXtP6U+zsjZoXVwVBcdflIFBaluPVwr/tDzIC6
Eq959ciG39K/cUEwVy1xL2i3TP7uq0ehpszJSm2ZEdQeaugAfDlxZvxdzXPuoI25vx3LT709qFWz
wmtnl20KoHcymZMHKz06mmgoXsRYJd+I4zZTH7FlLiqSylBvqD1ZJtuDBScM1xtlTJcwlzOA7OWc
BkRViveMq2k45eaJp6GYDkm0FlglKe2H6BYnDC9IIN0L5Upl+2o8D1Ke1EwFrIPBlQ+wbcGcrQph
z6PfN4eCMqnPVmHzzrVFq1Ok0N7zsBgfYfaYCd74j+Mu4uu9BKBiL9hTcVPJiXiQx/OQHWljimgd
9ztD3VlDZqfFZQJINY91+vbNLy4tDlXDfObUiFxlcMFAu3J3G5JfxTpzDJUK96ON5NMEdN/qVhY/
Wr5PYt0n0R1RKLrn1H/OR5Hh+ozSrTNfnnKhVa85x5L00VQro4NEzc8UQ5eMU7IQzn30qSeLgJ3P
sspFr/zFGACC+VnkRFYlRlLSxatfKv9noK1MsgiLeB1JLq5FBjeHiQO0uMcQ/uEGkRKk0WDezhPp
LX26xA0reIvoMhafyCcRo43wpwPWSK9NveujXWG9LWlpIKIPF2H4B3Ax9b9+vEuIjPWR1cB7FdSA
YV7zKzmrPgKrVDzyA4qOolzkBFXTwVoMXGsyd62VmA9DddXSvxYyiIAXnPIq/M74wjiAkGUJOWH5
9coYPbsn6robo1MSTusxxT5VmDsNvoOfQGyUrRXUqxT+qvdqN6w/jTR4RgJ8pSn5rsdICnvES2o6
HfXpazbeSVZyaFKGrvOudRBiMyAK1TTxABIVzdHRDNdqLrRTcxGC3OqJsmhB4NFUEUTgnVgSmn11
mmFPbFsGNV5UFtGeLWpaUXoXMv1guoV8K6mhyCC5qIl5CN24e6tNFDrNVmPqENfOJL6lcNPzxNfb
vF6aYrAojc0+qq/VdIDjo11XjUfFum8WBVTSu5Pu3A1cFVL+0fFIsxZZQD3Ymvq6SN2wv8EgVBXt
sQ1NHaHdiUuUIHED2Zs1vxDegQSYMvM5Pd13uDPaX5Bkl6ICOTWDTWzfSb5um5N+tsYrjA4GbZqx
yLxAIPUoAJFZHAWrbHZJMrPa6kDhtGG23zUpmx0upfIzYvmQO5sNCITDrHVvNedblVa7CrJj/coT
BviOfuu7W07vo+B5zn6q4KRgTajFXd4vNLJtKrC9bF+M16m8Kbi7UWZqKKRsT4aM09I9JMYFOZ+/
0jGEoIPhIWbW+5TKmyUbczPBP1TJQWjOmsGUztinzamNjkW9K7DjquHZGK/aeC2K7QiYy+Pq0S8W
D/BmQdgZFo6KUY+x0wj5vslHiN3W5KmouESzrpnX4PKHKnRJOZh2rYQfOOrwLEvs/f0HzG5EW/rm
YjGDd2S+wZZq32qwY/uEUu2MdIOsWEZHTWWu8al3dxBtWb6NrIIEVYmH7aRsEqxmzPnelgoQ/a9T
gTUJOkD7qfp9hymZLd/j0eDEnA4dR6Gg0OGvcF2oIbMkd5DXCabscEXFweDeMlee0z2VtnhHyfQQ
DYDILhPYip1hth4pJmEQgf/yMzZclcXDeYONzCMK4cR0gpPHHI/UVwPPVf/MRIZyOyj9KPkbra01
nKjK+sbl1MvM2yyvRdlvxoaIZpaRWHBMqF+z76uLlf2NCermZzVPcZml3KXqp5tOjQD5v0oSCj13
Ui7JgDK1N4qjVC4UEWKL+exZN35KdW/94cnn3+Hr7Fhpw2k4GLizIJRYO+Oa9SZOV0EKLnYSfRdn
tiZwtd96+gP5LvdP0FmPQGdhhY4Y97dA2hrBvUSkl58dFUJ8MOmSpSWLy0PhH+8Ca7+W7LfZkgVE
9FNPDd3H/8Su4REtacYZydpC90gkN6O2mY3X2o9av7waJuMmjZ9p9BB6mLjyYOX/ogCBP1jas51E
tL4g0SuWvKurRtvR6vAJ6sOxE13qyfbd61SFWrQoNFqUYfUzSIpb9LQaeNO3CRtivJJDZ193zxan
UUZtiXdixDx5qqU/0XSTjAFztRH4t/I7Fc9W9+VPz2F4FNpdRziJr1Lues1moij60dk/HmxCbc2C
aGKFQD0y0ja5ysJ1VcL6g8Luo4JDyU1GhyiWhr4c4tJjd/cm9tzw3IjrcHqm3oOZQKS+5XhvtVfV
cuXiTUZWILu6sU6Ec9M7VXE2KIG8Q9E7Rrrj2qHYk4wbdifMS7qGVZC550pM9z4HLEiLXBCmfZV0
Rxiuo/yk/BwKN5VW+UBcXcYIe9HgwBCXfnhmSKC2h0FlRcfGUA9CTc+Ge2YDOzuGH8xtm2WsDf8y
L1zHIDOLMYg4fAzjkXqsV/c6EhRKz0E/Hw5ZTDPqc9dkjlgfjOJK+gV9dmZLCRgvFXsm+qtCLWYQ
dVFNrV18GIFM2+hBUZrUrbjQOKy9grMJjfcetxd5lHBUGB+Gli6WADELorAXpfavVTAn2CbrTqri
5pmI1shwvtU5qZWvDb1fUgQp0VO2GMcCndjJtMlSWq4jka8ey2tSA3eu5vjKytJdIHaVwxgEJeDz
lcgb8phvEpohja2t9zv0YBHrWMCu839ppS2YelcXU2hozh9mLf55guqirsxfCiaxqcJj3nSKbRxI
yuAbiNOFodnhBk0uwI2Dem6yFj7FjuyHn1R1DOy7xr5PLdgDkKRaoX1xjVp832JeO9Qgpv8lpcte
/y6yfz1jGbz5HLocRXhNvA7lY+nHbvEhGKArCoEMNquDpzXbe92WPCAQoRWXd80omo6OF5m7x0ny
H4HbhRmWLUCTCb++FTuElC1L1s/OglttnVq8H8VRrA5Vn9gp9tviPHnY5Y6R6lbWmXqoR1IVDwOo
r5/ZPa5iGUl7JFTN168lUtDIrFDvx4XEhSmb9UpX2GCOJCHxoiUx0WD83RsGtq1Hi06kbAWaKTl2
+dx7XVjUHB94XbalwKffUsXjXaqBeqnPio+yhU0/4/teYHSGGTtaxgzQToDvBLtmK5n3KxJemuSv
Jolwuu6j7S7l+JqwABfqMtJeRvEDlZ73z7IIIK8yJxi/s/hQGl9t+UIPi2Fwgal4AN1caQ6VTzd3
09PHSHrWQhr6vRcLG3xuu4xzgpsANtRiUDCH5hvltydyPYrGEmLLjqVdpx6SUU6hhHGDgSyMUuH0
4WfJFFjmcUDPYvt5Yt6tY9KA0wXctZSOqltAwpGzTwbAP7Na66m4TFMWEFKkZOodpqFgZh9gD/Hs
pHCLEt/zrinPZfilcSjg2KHqp5puDCxpN85oDw41APtP+XUtSyBPd37FaawgCQ0nwg6I0XR04FIC
xQ1Ro2LBaZRXDB5YR8EqCct1GEXHHCnY0N4+3rkFOVD2wuDewkSwBsNj7Fyt+d9zwtCqoDoJDKSY
atlYGNf8Zhm+u/TZgat4reeOA2o1bECQNQ5iR6fv5F6/6XWwL1FPW7QT5HhUWd+0+4onmGTKrtkb
MUsNjkOyHnQekIde3mnLNzjVOC+L8sxgBMsQwgrLygnXdsj6Ahz6EdJbP7vrDGstoZgUmrEcxWiV
NISS1Ktex/cN9GT032YqOHlzNyaFCX26Ucsais5jJr2G4pCelTmC9nfL1vqcYtORdKKfGHrRCo24
J7X8uxu8g5F7qzbFIlhCY5cV9twBE1jCfy5GI3UCj+1o/VMN/dbVPXW/X2+GEAtp3mE1JK+l7cJH
EAw4/9i5Vwefmio7KaivDOmVez8yk/xCu3hqsiykcOlDtSUMZyRQuE46sJCUXr7cpKx7U8ydmN2N
Ci8MXEcGo6ZZG/5gpVMqWoNy00FPDRr+XTX46vHGTJa20mX8mRB287c2xeTG3Gp9cnRqRjND2/eI
q32pKOIxxRHz4yG8S5m06KhsKduSeQQK4JkvKiEiN7AH8KZHEhRn9oPUluBILPMmbP9AuaX0/G5a
dcWSjSHbKJz/qeDvmHMIJq0/RLvIqm9D2tWNuB1VgfO6p637SJDPWxq1Km2coPoRxQKbC7mJ+VHy
sZGa0WLstXVrkotYQ2+CWYQg5mo+exiAfNKQqpAiQXkU9ciKUuyF+cusyWCJzl370xpAorQCowGw
qHDrUL9bpenYqib/6mKz44TkMf9p2EiPU5TKro61eyWMy6ZRSFaRN6rMKeXRsA4Q77NKV3eWXdYv
FKhK1lZ1I9nIc9Is8A/HWpTtlMKxnl9J/E09HRNadfZLkoZtDN9mXS9K0TtbbYFCVwPZf2oklGlt
QXM8O1Csdg8zBiJudEyThEWHCbRTl3ufIxlXgMKJVJm32cHWJ5Ezz3zDQESGMm/EuE2LfNNYLZ+f
E0DHZcPSi98jVEldX7C8rC1cwAosQoDPT0nepKwdRoasJBhXvM+nqd9rRNMxxLWNBImVqbCGpdvs
nlHXuNmfpkeLVB+czuDICIkpaDEIdcJFmCf22q+hKeTdXaN8UBlPdrBrt6JLrhXzUbYb73tmMTIT
VuZjzN08Ln25OpnSrdhxg4W5ya+p4onfygpGS2iFXNHPQ527NbCz531GPqGK+F1jI2AecRZqjGT9
NiJ/07GiiDUIsMFZxKtl9AD7WqrTufGtefXC0Plxveagj8cEtjrpyV3pdRdtnTAMYHPRLRkrKOit
efxRNHDZUnAwwGGi+U6zDrGV2J2cbmsQTpbVMJX6TKjrg9hiVd0y5SyjWCDEuF9a1MQpF4knranK
h3mdS3qIZnreNwB4itRK1j0LX2zLUr6J+3Tm4dms88AwfXkotlHPjYo12Y++2ogjH0nTR4e5zL+K
cva1oapWL1Gd8FHsBPGuNA/kP85FA0eSmdV79V9QEyNK10uNLm4VGbQ0NkFMc4Xxk8kqDsjc37rg
tFeaCsSaHBdMf8hYgSOYmGGiLxNncX6q+pgx4LISngrVS8TFoDLjItGNEb1R7TVxW3CHKKdKMexf
HFqOqBFKqEnjGfpOIIVtkSEFkKoAE21TMGfNh1WPhDpWtlrfW+7W7rs3fozp1MID93DlabAz/W+R
6zBJnml1iLScnlGIFkFT3RKD8YMvsHppeoqygzbHmEMeOGEOsrddqNyOFvVIsBgJVjC4Z5WDmmEG
nPLveMoKZsdyRpKSdipZINhiBclKOGaN8Azje+7J0aislHF962o9BzsNFfQC93K67Vu+IarKkKgh
c7jF7Qt+UsCgitwD3l4thu6z7gWn5DuiP6b+UynKYaXAbo+5+i1qBHqqpHzxcVv9ZMumsBqI4fFm
d5E7RZPnwDI5rVgRTRo6Gtbbiqg78tg48UNWE6vfbP/kiSW/J9fpKNEM6U5ERnMxllO7iuGTdQu/
ciP2/ZX4uI1lAqhGicTFH8UusW0BrXwEdD4owMIMyEQK4EGXVYfLssEwaxOdZPMSuVaGhwx+WSrc
qSmcKd6qrfxlquSEpQLxW1Vm3seU5mXZ8TxLEyo42CmrX1HeUYEw9xrY+kNLxV2T/qT9kfL3O6Wr
kr6n7m2ml0xHARP3QrvXRZCIRGyfjY87sgzbajkg03S5hYiixfPUbrxPqW5sxqoNF1WsbTuf+WQ2
jneSanepJO29XpAXWg+PkT+teCL755P3zhTNxVjKSyVU7mEqf2eyMcvPvPoeW50GfIJAVXYRdV8R
8RDMpgy7E+mzonF4k4lkSw3BYth/9YZJW46T8eRTnKjDrwXfFtS/DZWPoTHlkk1WJ4nMftU1femI
f4POIw4MRBAdYmLkFfI6z7IVUhWAlNgqVSDMIQP5q0oOBJxt5Q9Pp7ry6yZwarO6+5GuHtFoVQuM
TBa1dT0QvmK9R9ZPBdGvp61FfeDZ+4jK8yAcsaxr+lHWT1O7D/3kn2CKrMg5GDxq6vxMGiKGM4JC
fzx/WJOKoWEqEdfFLCgm0080dIe0HG8UCEmLx5DYYpp11NLGmVQHasvsP2LhjeHCGcLpaIWj23vF
qu6AaVHLta8hOWeXFCkxOWYDkuAg20ZVL2v52o/Th6aE+0qEpZHV9GHCWawGRXxJoZwf/DoDfgBy
+SJeS1F6doH+abirqxLO/VVxxWNPfbCuiqzehVgDktREq5XsySDPv3mJc1ixjAW/H1sZ2KEoqGOG
NUm+xDgkMfixiDygTeMz4q7sB/E9TJLOIdaTue6HGzn+jH2VV8sbGi5CupuuCjkyWkj2OMaTW6gj
08bhNWr0rUx2wqpioXr4UVN2tfkrKrN1W+Jwknns/D+/vRXjRuobuzsG9Q+KZaeSd1JS8tRFvlUn
gvRhv9zW0H3M7NaGLFvYBrF+5r5EbR0VzOH0aNlqJCfFhvgeVbZTJjrcu7TNPXkx4XM126cvHUPh
VJT/PFRWgs0ujbTpK386ZIr5HHqO3LLRAM56yO2awLRCK2GLaZablpbaNLmcakF8BgpZ0yP71rex
R13Heq5lS1wj35lplx6hySn8QMFiE4I0J1h9L1nUFSKY5yhYE43yLGhvHULfa/yFjoOCjFeaTwHb
JQjHWm6fGUdVOvPV5QzxdDY7UhOo078mQRxPePSiW9u4YUjwg9ujFPha7JZq+GXqePIHU8CaGdA5
dsIzHcq10qBFYrdtaW+Tk6Kg2E3tuqbRSNXmEQzkOBPX1ZpOl9AfS8NKt4jbSe+jIPyYEU27NJf0
UUr2PgXBMyPYDNMiWnhUXjUx/vL7YCnkneGGkXVIJPnUifUN+tHJSUHyfc8el2IIxt2hZZekrPhu
NEJ3lueu2xq0NECtDBe0hdx819Em/+ul+Nx2+NXGsQwdpVyJKkGkdVr/Fq1TDx8kMXudqykXzbvF
/EmRgvmWfBXWEOR8GG2/S+Zja9G017Z6C8GFrILxmQfD9zRaRFUIC9PfK/5Tr91ePPLiL+il0YSo
DlThpJAvFo2XLP4RjD376iDxN2UFzbnz9XVSnkXrEPIVRDeIt2W7NsMfKUK2z66DshNrNzB3Krrn
scJs18uMMvJ/aWB8j/q/ij7DoBAmAQJtqcXoOjvjkh9pIh3Ap/JkjET+5kr1ld+eQocoQincJqp5
s0b5Eav+j9JxUXEb3mqiMTl/QoYygWc4Uu1/qVGjksAWfIksx1tIpvrjIVYFwX6UG5tQ6TB+DRAC
8mkkJZpk53y7mNi2lJAjs6rya4cH+DTS45ieo2InBN0w6WgRceNXGV+A/oVgrUlc3U16a40U17nQ
fmU8C3SzDKS0ll+sZvCl9PZFR+2GiXwnj/trqjAsk01P9EjzDkJpn6huM+1ZJt7HZ4O8nPClBWsO
zSDZmsp1HF5kA+0nYZd6yL2/oeUIDTHfW3JQMXKKeDlHZpFbK75Y0zUaEL+eZkIg2b+gO3veBwuQ
sxpAQnuZnnifYjftdr21roIDs3Fm5aQXrkIZdLrngCk7A7jWQxVvpUXoT6eqFnak/E1fmOwGW+7R
2IJRO43ysGbQRmhVyMT8f4zFXOF/IWfnhfuVSXsCzxaQ9bMhcrzQ6MPFQ1wcmTFdqYvQUfvM5Nlc
kRT2KjrxVyz7Kz91zouqE4rSjeIiSHZqv4qVZd5ApJ4L+kz/w/BPuv5V6aui+BOEsxw9spBvKdmK
yj8mAUp0YB44fPnnwuMbf/QFh909UdxUOFEjyeFeH1axt40HkAu+xxX7BLE1q0l0JDvvNISVvpiS
gjy4kkRmg7iGMkBOMvyzmcpuLTWErtvOmH0EPkF1B11jDuNWA0y2ycAOQrl3JyIU5EcV/NYsbo9d
UggbbDGTglZYk6isS19JgLmsCEboorsonbN2T69LIgXjSECeQrE21YfMkpRknzLimtvwYFe3y6nY
BdU5lI6NiM61FopFCMfqX/mZffUYlE9FeLWtXVlgSo3GXnA8YN4DdISF2IQvoKKSO8iGSoTmdBfm
p8h7mv1NAw+M1wzjoXtE7Roa38zj1QzA4clETpAuNbYqAsPk8dgwoZV/G4AThu7kccHTtL2rFW7E
OE7bMhkRsm3HyzSHwyvHcZxuYs7iASbK4dujtouZtxcw5uuq5orHt9peFPGp453LoNl7TkI12cby
Ab+yIu5Ngczug/ohyNfOPAT+Rz1+ERfArHOpF5ajQOlZh6m68muXkd+YePUh3htiaVOVsBcJgI5f
oj5cVpVx7YVzIP/JPsKKEqVPU3VK9DvDCvcEHYo28el301fW7DXg4uE15IU7eNEqmh4qqTjlClnf
0HeGgf50NMJ1Lxz4yJrULUKCn/oRboR+KkXJswk6VJIN8piSw6bO5Whux6N+i0rMOHr0CEcSi0sh
dTKt75h/55hHAdxcQyYbmQHFwkdpo4o7ROy8WDWhchgReW2l+cy9EEnijOg6sNHa5NcUcQto8VFV
H8NILue1m9yg2sfm2tJfvF6GtQuj/LNKtX9aKKEPoGH1TQjKmBxR6DITyu7e56+JHgDhqgyOHm+l
T5KDUf6zyn/mFO/iMLsWhv6hlhgepLa+RAIXP6xRJqsGtYO87sxXGaVrNEPGazBSGYO/kCHSpNwK
olaMS8CUsbR2qsjvdu0P+7G8Ff1dHcObH9aEtsHQYeYdD12wKZTdGOBf6Y9FuG29SyQCM4A1fifz
vAMXRIFsWY3EWcVTADFjMS6W98u2T0C+g08h7OhDif3D3rnVyuK7T5pwBY6aA/xkuCYy/6nJHpu5
tehb0Pt9WFrBQtDCd5QBIEkWB1gTv/IiZerc75XUaBfYCsNlL1c1UaB02dk8u04gresCMdtTWJLK
/Zy0gm2o6Ik+D/oenWLUr4O46TK3yHcxvtT5P11CckrpH5RXbG5i/AaIR8zjAccyQcW03Iu3wGy5
z7An271aHEGzWIuYY7fIKXOMmjgkSaKDi/yKxccB/A+ze15rkyOqoZsvsvzYkoQRLNRPI3SYEnT9
XWDSAzpSQB9b6nmetpeLSb7iVCorogIdDT+r6WD8IFfJL1ZkH7TSZpxIOF3yA2rtIU/oj7Z5vtFp
f1T6fTS6dYoTmiRpGB5UCnjbXtmb9bojhfFhKg8l3Bb8VGxCKUEgHL5JCj6G7Zq4jMBwyIdYxYXk
LBTi2ycphLmtmfKQ6YNHce2n+0F2x3CJ7CY3u5RwgOAyGBg/+NC4Tvvd2LyYw0GHBLG4T2vvziIN
xBomjWJsfCURaBjWu35lv0VTPxk1YlFLeSJmFFPwjHBN+tnoPmONcGCgM0aieU50mqOoO65Zr8Gl
nly8mJicEQh7JSmA+YOryRu7YPdMcsRjJnwb6ZGfjjROtYFNhGBeT3HncHu8yFDIGD1EZ4K4cSU6
SnKzp11NdsHcLGQqdW6ucbiysgZ4Rx04mYPsNuVfqUXOg24H8rb3ToP3lIOlGOQzL9yNMPXNmhtV
rzkecfFSeZYHtbskAPW1vG8Abn36IpA3m8AL1yBo9uVnIPm1jXUFPXV4GMxN5rbR1pq/Nl+sFErG
brUB1ssPfdRORI5LzNhz0KPDwjyFwRJjYRt+KIekIB9T2RSIUbRepLxaOAnPQ/fB4HmMF778RXDc
smS7R/mJJ0QebozAfxMPKZ+1LO8eeT7XfvzpVfu3rrrp1a8svzEgj/NveeS4EMTdGP3L61OQHZia
cM7On5JZECl0EjeTWRFL8+MJn+qZA/GeVf3n0DgaUVzydI5b5rOrARd+oDwFuOpmXXjnsr8HfwFB
aPTF7SluN8n4yGF2kgbA+CJpgqub45+xHGTyWVcSggVfIVtp7KGJpk2s/1mzkPJm+4mcJE7fRivC
VFWJICgC9P21bL2q6qDHOwuHuPyPqy7uiDf0rOEWMkRM0UkklygcKfo19KMEt4YUJRAqwvyjeCTt
n5h+g/5DfNiq9UvlYBtQW32xSnyW2wzTIv0xundhvTzpz68O3HeClpLRzYUipEywBm76vov3mRwn
ttVkt6iCVlSLN8uFcFH03P2g1SPvi+Cra10FDzGJSGhYCUhgmb2QpDtmtxn7B50krmD121bk4T2S
fOmPtznyrEYsJQPmQ8iXcg9MuEQY6AKOofYKuloNwBHs707mcaqNBH/vdZz93zrWKczL6r3tzxN3
YLVbBcWmNNATjwJmpzy4VtAW03oSlvK76Jgh4gbwUKciXNcKvumEL1g2Tk2+iQr5Hn6lgORV/7Xo
5IKR5uRAGxs5E2OqH6PfI6ZHyr/WYgvJXlGBANRbUq1KPdi3BNFKQxiscDE/PC3eoMh96MlXClKg
HJB2FFsue+ZU18x0nao/9M2rJNe4I4zDFByl7QNeI2uZMu2CA0PFcTTWUWmsf4458GjuSdHKEOat
5s+IpI2ASpWRJ9BMCYjsLo76pYBKXFt/KRUdq5vEjlBomKaZucL0okQkcQQhfUCtM5CaLGXtl3dD
I1g6nKwVKq6n5c4iZuJp+sPkck1xNlnsekaj9Ewjc8VYq67i2BTrNBVTu2qp82U3zNX6Y7SSH9Sp
ZdV+p4P5O3uJ7DSeaAUJEIuaC+MWPARsPPEjkIwv2ttYX1T1t6hKC4BBSfmSBiFbepTiOvlinkiI
oZgDBSor8FFECDrctjAPdHZOLznQUZI8zPbaBU1ALnKjWZA8utERxZdg5kjZuKX0eHlYTM7mMBg+
NVjiHmjljFsqI41GIyNSicxVg2fb1hUC+cZgfIUKKqI0IT+XjZ/MmmxaEjcq1wLJgob/2TAt4UMk
gq8tLNadbzFylOhvhiktZPLmWywnCGDYMWWT5719uJbJpVXlr8RAq2xRh0RT5cwVURxIQ/7W6RQK
q/vMwDUqGvM99QnONkk4SDH+7yBmKGr04ypVjZdU10ccc60xlgSu6J/sLDoOyEIMtLFq1xEryxqY
TyOfFV1M0WQNQ46lJAnVJFuZOpd6pe1MPfgTEvLA26ZhKBlUbq5ZH6XaCJST3bsZ6QnMhnSZwh6V
ul2U7LbH+yF8YSJ9eDlQrdgpmL6J4GMgHnQyVg+CiwwyXkuJx0EMPoRCfCVgiazb6nrrNnqfWjgf
ICzzCzU5Wgg0TaRGiHrLLnkW1OtFwLia+iTYg4jrDq4kIQHMFkaUMx/9vRAsNy06mkCikBRmBGXT
8LVb+V5FeeeyoBHbZgXXEZT5sIsJ7vC8kW0oLJInaltYhzTNdmkUNyTvy1QPxqIZmf2UKZvhyAm2
uD1nZl3ucSfV40PIiouUqNI6kf6XAxrKhiISLzzMmmgQCuJPIKSmufUtsCs2oPz2TVSidZUD+ew0
dwnyqFJidgjK5FGZL4a7lOly8cylQlrFE0PRhjSwOM5+eVQzLCRxftDmv7CGi6krmwMYK3LgIDrl
EXtjGYdo76QjWtGiv53q2jkKschpO6oJpbl+KwflonTXRj4YpQUGYW5ln1UTs4BnZiPNHDdOq1EL
pdTe7YClCO2ouKqMI7K4Je2GbWCss6Ag1fmRGGVKIR+nV0XkJAPk2wF+7hXO2IUWVC0ZbZ758GRZ
dodx4q6Y/zGJ9ZA8UmmOI4/2JfsQXEHailL1TUT7hE0nP6jlJ7xkO+E5+C51mc3bb8xlJOXgwvHO
zd/A0hSf1Fs1P3h8C6X6qxmv5ivpvnRFts1AWMawhl39xx9RVD9ETIJpayO4DYh1ifu8xAXCFBad
loVuGk1pA6clm/qurOSlHu+77lth+qlFlFU58/F7Clg/1zJdiXCBm2MXemS8ckmhQuJJyf/j6Lx6
G0fSKPqLCJDF/KpIZcmyLdkvhFMzFnP+9XM4wDYWOzvtdstk1RfuPRfgENuDNUnNudsBsRWrCZ23
mRkezRMw72aFz24+hIZFNI68K98hMXaJenWKV/4wyUKFY96ddnXIIIY7Fp8fJiJrZdCB1pbHkKmM
4UAbLy3VVJ9CE2sbTLjslvKzqe9K7QDztKeBVyqkc3hfCwS6/9IGvNYt620Y0Qm3q0MzdU16FnHK
Tij/BlilRvgLBZg/mR17zoiTdZxA26KbUMKclH3jPUObJgoEFRr0ig3zLrFuxs+mZZ+QydrdKhOS
HEVlL2bb+SEj/CXW+R/jrJpRgrlsq+CuiF+dJcgPHyl7zxBXlq3tEQxQlrUFmV18BUDAaCrxgRgB
P5BpZ/KAza6MJPlsq2Dp8Kyn/FByZHQpyKQSu3Fk/ijpinI/rn4QMM4fWyT+ShvnKGONtRuA0oI6
bZobZIlBzkpX5eeHd6soNj1GOTP2OgJKe42Fdv4asi82qBsjvcFozSmjYtmwDsN0wmUUaydDPxrD
o+aJc3ldRPQGOnIRuneqKHQ5pvZqZwhmNp3wyo7E7vU07ULzgFohWDQxV8zRH/ZK+8+s+ZAgmemL
NH8vcyyVXlYcUF7m3b0vd3py722widfSeOn7A0ouJIz4Eevwilm60T81KjKFXzXTFcUm8OU3FWgj
60NqwyRvmRpYN6ndnXZX4qslVG3RgwqYZInm5cv1Ub9/a9URP7VwLlb26qvIPLca4nr1JuNvnBrF
cOFUjayjLbx+CpYjprG2vrR8QcsDqzqKY24hKoQJ7G7zaJZyL0CiaJ/qcJ/lieorgmWn/vAnqArQ
cxDz0nvnwb30Qxaed7848TKWP4sxe5PRWbr/KJhs9RZZL+su++cHX7b8l/lYP6hLb2FvLPXud0hO
cXiJjWfXwJOdnU0lJyTmX6HM61EAjAOXy2vfsV87/whr5w/nwHgp2b/PxHSY8ei/WsEnjCWlx7YA
51S/JMpW50Ut3a9xPOvqK3f3uiO2qyKPSrp/UtmyEnGNJxpXDYt0SCd3jMU28U+i+uzNhx9ddfHF
Qx727/wT2z/MrvKZwWvx73lO6THFmrQ9nnUYuDCkcd4J/Szw9f3FuXXh+bAcH0FRZx+G7G9mmSP0
Ry7W1C8Sc1L7VhevzKFld+OcNMJzUNws9Y8GjcigCuEjakidrdaXa33mxZcsMBUZOKtOwrxKIMot
8ohkZFVk3wSbhA8A94iUHdbFGPP4Hk37FZb5A0ciu3XdJ1vIK5t9FTxZwuyi7KKjUZVHmX2N/c3t
eUuw8NuSNRf6aI3IVGbGibuNKi7cQ1QxmjpOdkEjfmGJhqd8Ph6zFLhEbS9CmtlAxxyWP0LndbD2
EH1YSixi+JSQCAKszYHxICVSLY46hpJ2pcvNGNyF2S/iHL3Pzha7Agkt0+KW5VJ0MUdg+XvZ78x+
Y+eXqabr3zf6ulYe0dlB9hfCR7mgljTzncyPRnywxJktlbsuCcsGQ17vNyC49g163mCf21z/27Ji
rLat4teieOCZiZxDGexqyBMNBNrdVN0Er6rO6b4dnB34oyY9av3Bz66vNkDYFDUmcq7gpMZvenAK
q0NjI0g+wcNonJvKfjMMTpb+Uyobxd7jkSoijyHj2lhgVOwZSg5YOzxz4uHdj/Z2gjaOYmPczpoV
l0HPuijZb1w00lo58zuUrPlxI104LHO5f4j9G5gsSZaqdcrkLYQUIs+qi/Fk1RMWmZzNdYOs7uca
RtAs7UNMDzU8aKD+l4Qb7gX5LkddNB4CcrKqncye1IwHCHXPTvsAgZ8+BgT6+T7vXyt2ptEBc6TQ
wUiuQ/NJEYwtKmm3rXbk0Up8rp8z3/NgAi46+84RqF7XrUAL7XCYWdmL3f2DVk+bkPCzQG8ELjNa
69ZJ7jP7pDuvfbrG8CN8D9UdWzIz96T1CMZdzyAIzK1+tJxVP+xw0yhirXYeclmSwRBRttGW8RwP
JrMlfcsZJGO2Zts4vkTKBg0KkArodSiZ/OyIT1bod/xuvUHV50VrhHViaY3lTkPc1nY2zCCBT4gz
HB+KvcO/r5JrWR0YJWs6Bov+muxD4Df6xO1wm6EqbbCfowhbV1xT0mzHge0ayGYqSEbgOoMWvP3Z
xQj9/UBoRdAC7LKm8qMIJEqSVD77wYVvCkZJgboDmwMjw8RSPAW/Ev0OcLRMhL/VHs9lykKuS6d1
lL6uFqK41NFbF5wacjQqZjMQQAOn8Ow58gjOS7bKq3Q9bznCWv3yMxv5P/KlSNI6KtWcQNjwE0oM
97MS3d8QTGCSE4WRpqy6/VA7rxYtshSoPvIA1kbJ7xrc7xa/J1JkKg5T20avzBU17kusEt2tM4gW
uBbEDU+ttoiVzNoMwpxPgAhgW7+FDBis6EV39CFK809lFGg0l03JNq+50AaeBv8jdVCUxl9uj11o
6EdQXEk4T39CTyCvdW2y3PqiuSPf76qj3r6TheoH+67YR/3aVPVskbPul05VecVEmZXdlHC0Dlrm
oT/EfIAvyek7dxM7LmMK3Iao1fNdVXqoQozO09yNhkraWvZvo3FG/93n5rANXSi/WIjLydF2NnkD
urGdyF2/CVXmL0Ytkr0poAj6v7nSv8N05DA9iTbdYioztf5UTPyeBpdNl0Bfdr5JeN0iBUTNoSl3
F7vcCsmb61N8BsQDpNuGxoqEqgGopArYyN315p8LRSdAUmsw9xwx1bJSbfJzIo54z4vR67SvoGIs
DMz1PcckrGvNS4/x1fLHRVPpJ7/aNulBFDuGdkQ1oyKFtI8CjKegyH9ByjEw0WfKboNx6HVMXywr
hPIldyjVYYfWXKq8eyyo/fHhTriRB350W6c7BBjeUmJg9YuJRRMvT65sVCWWyxbC9DLCbqk670mw
J4uRR5wZIYursv9wEX2zHHFhDrq+dlUMxfqctO+6iZAsPS053FA59CUbQVjNwXvW3JKGsISrAQNR
x1p60IkogryY7lvGpgZqFoWxrgkVbNy5ctsiep/3hMmmA7HhupRmM+zChK3uc7Th+i8xQ/TYbWOs
3HJ8oMjtozckaF14ybJdam7N8ENnb9M76ywJEVNfozHYpoioUkYtILIyNkOcOQr94fQQAdZDr1Q9
g9scMhRpJcjEHfY5+JGbhYk/IGq/YptvHtA5OXt5lDwGIV+UoX1JaTvLXtDOou8q1oIGG7whsTxf
CapBGnuGdTbMW4yvJz7MKDtS1mzi2WUpTxUDiG741w6nRJIIQnVxDdt1Xb/bbcEpBmN1Fwp2XTt7
4rlV5IsLayZ3cUjiK++cD/ZkLFCz8SWuYQnthuZaKr8VK6TC2hXhoeuY42zH4GnZzE4BDAqHXicP
mN21PrZZA/lD3rQ7C24Z1i29Pmic3DLRmSp/d/HHMP5lwRvoWFIeSTelBdMIv/0tkMqNE8qvYdOh
VlQAaVtcDXP5xa6pOphyJzq21PsQD2LBZHRhOreiXGdQUPpwL6s3v99VzEhBABdWBLp6rLNDGbET
SZJN9UChpK+tas3cleVCbfkHdypurraHUNxX7Ig+uBj84D3MvH5EBy/Tja+hBwEY0FzmjA5epbhj
octCwlqV6dbJ7y5TdCSbUtuF9U1DWJOln8Iw4EwieUTTHpyquj2WSs/3FtpwF/XPBo1BS3Rqdoud
qxn/pcbBd5nZegX5aKg/WaL2kjWcIzkvtQ6hgW/3hzohHcquA3R6zTGVs/PTxTiNa1y7QwVasBdf
9dmLEmQwApAF2g26X/yzpjz0ym2k+4C6oPoNo6q9BAyqmr8sGelb1fXQn4D0E0LvDh8Z51POuIw8
PNpIsgdZgzBy9OUqoKYZTcj1NIJW4DT7gRWNaVpPJc2g4AivimgpzVzyZLI9loyz/WH8xHG2nJZG
/GlX35blcaNK36OkiXXoMicVaJL6ImaZwC0oOdHvaF9tHz3MliEJmh94YYdI36JTMty19WWr0NcR
AD8y55TbMJOeGVoXk51lt5qqfULyjUTMd3Kmz2bKlm3xC702wA7jIwnE1Kk1W3e0uOOYnO3b+puN
YF/8oUnKEhcdWHppXKywyPjZrMViWVf2QwxArYZSWeZucBgsl8n4uKRmMoNnVv6iqkDir1THNL45
FP2af8CRgQadphwKHSFca2c6lOpdASmLCG8RWNai0j8ifwH3a9mgj0z51hrl2AY/fI0E7MPoogGT
X4r/JKYG8OIiiojWe9TktGqTuspA0ozRp4k/zHMStJLZMoqL1dhjtiJ9x09RORZwj2Ka3DfHCC8z
SqkZv1WO+No2OVCaZcLfD7eoFTHHBFDDWEhN30sUQ330bPng7eDMVGmJ6YzlPojnbN03kK90LAhJ
DSmLfDKm01HwO7OCdAogwQoqd850eKLDYUYH4hBnklgPGKNFZyHZuebtT0qMZurzsUgcYEbEpBqP
PwPLRRyaxq5Mle1AUR/giVVaVicUOLTw0L0LXup2etVgAm3kDLqs0MVDqlDMl7jolvrTtst9rafb
IPjnNEiYdMWdaWPTUuUuc+k5VJodpNc0mgn2lMKF2hAYmzawjpMVLUf0ZtpsPIfRHlEamuxaCb0j
18tlJPh02u9RMTeS71ei5q7YWOUc6QNjpgpLgawrKraaDtnkBbdWQNSX3XQWE4LHiOeSFEEVe1nU
Lmst50M1kZ4GwaEn3pJYUKa72Urw3umg6507ctYtIMwVecUriA3ROAMt4S9kJmAw2zxht0xQBfLS
7TZBkJE7qf2mqROgNA+QvwIR1EmhGQjHQuysrgoD2Od7xtgt+H91EH2YFf4rJ7tZwUjnBla4EQpz
eoq6QD+T5qeOawGtlBWy9DQn5N2FKxvDLYhtopXG7COvdlVCmiakHV23vQw4bNOp67xAGFHA66jH
8CdWeY4Dbq6hzX+zuD90VsNWszknFc83DdhUjsSJOsdIS97UMQcZaPwDyPcioLhW4pbpTByIW9gs
xEXMFLc4azcABnkwl/70bncaRlf1jOtsUR+rdeUUkD87zlH5IJYWZCGsRmSqxw7+dwNMGQp0SmjA
xK+wgoMigdOPf0b0pwJ0COXFWKszG0h0/CRVHvIJ0wdxWn3HT2tfqoeheYt4u52qX431pWe4Vx9i
ZipJ+l31fyiglIHXQd+wgvXTnbXPmcslxR+B28uR26AdiOlks9PwK8QvpmBNaWyengFJRvWOwjUH
0To27lMgIqe1biPqwNHfs9ecLJYJFGIiHs9hDrAvw3qYYAGlELSVtUqsBfOwXhvorQ89xYSKPmbc
wSYJIhzj4auJhAqq5RS/Vgmm/nlIgl5Onfe8tBP5s55u7fSlIrOo0i/T+R1dgxpsHm+9Ku2zhT+r
KyTQRxk1Q/BvJGMTLI9zm7B7SxwOgUNyCkwEHwxOx+pf8BsMfkxJ9EzQtSpJ6IFJPccNeGPijUwF
iyKf0923tQ/TJkpIv1iFiohxYPQFpvUr7AhqK8dPJ57xWMiAkXTEePaH+AIea6HHjBZOo1pjv3HW
+O/3NuwBlTqsZNRhx9n8Dq5n4f9YnsJcW+tMdZM8XpW9iU/Hhm0CEWEgZA+ZggNwuHsrCiJhK+mp
VFZkD3bJHvZEQwR5Z+378LdtPytrnZcvQ4iNeYFzuWkhPej6qgqrc57+humlROw8tpcx5Iy27UWJ
H0firzKc9gBrmBQKjXVOdNTwx1nRT+g7qyF9dmDyIljwnafCd1KpjzjGArNbWqXPztiep8Qc0Hf5
2SDhav0E7w5W74oVlL8PuToSHRUn2y+b8aU0XkaCGpH7Ls3JXer6V4xuouKw9UPwVNairH4l1beB
Ajnme3fntLKM26hAr5+bo3fKjdsQf/gKbLV5f0pUTRIAcCevUCP4RIoHlT0wLjKcrppFUEbwU2Ga
6eprPl5VrKE9zUHQDQjZ3hoW3mNAwppI3nVUsZ1arHIbPoqg8iJYIWi80DWfIWYHY2xhCzj3sGiu
REIfCUrdavQ1E5NFXCeUyPs6TlezeVZiZ8rQimVESpawPewQ1DcuVJ08mnkbE28M/Pw1UsVx05sa
9rHXomUZ27Kv/PzRNZXcVx/P+rRKwVEQbNdhy/Cdf5WIljY2VE1iB0FHUP+RECvOujBR3JgrIjB7
shR1uEhD9xuVpPXZztJUf7qEDA+R78Jg2I5QdS5N/szr5pXiXkmQc3LF9rQ/wCBL0CNC2RnYeaKR
HAAAU/i9TbCidi2WAX4bZLCNGGfTGuyUB5NeRce3Ye+YkyfZR0LD3DV4lWErFdaBybsbdKsCVhBT
NjLN1O7hjrZnM0WjPLajZYCYzqy2pVbweScMtHlAwHSK5KpywvRU+rB9uN3M5iuWnCmmv+EETsNm
qeEAIRkqHt6G4JnOGt3PxlKZNqD0mrsW9iSF0vOhTth99zlPBdAs6b73Lm6Zbz/8zQMc+++SEE4T
kuls547/qpAATHgcdTZuQrdaSe71usMol4w3kgCWOv7UOSQEHxz7kr8BMQgxAwQIfbBIb1tzVSqf
LWgesuS3PW9ppHxqFCBpMm16V1I8M+DkRbUeCDjiiWd7D9EUEqgVHnKcpy4ZWipzUCQJ+d//Uxy+
bFqCpuPnPxIl19977U+JSNz5SVP+RReYAbGTGECIYGBWBUqWCUJNNljCf3fz+2Ua3jxT5f8jq+7s
ZtiO/c95la2MFzegK4hbiIY6Gu4/LqJSuw/VcVL3MntLoV4quGsnOFUolumUp7VJoq2g+XXHT9W0
9tMIyJkih2DpgoWTif9M50evWJ1nsscBDoQ2mVqLbZOhfMUzE+WUCIVt9yMsDzJ9C5wfh3VJXcaA
gD+L+V1ih2wH/dYpn9BI+4HQH5PFy01lHC8y7hg0coMtZv6Z1q0yqo2+VLAVX0oWtwG3TMEoSe/8
VQs/3O9HxpRQyMuzk7yxhYdPit6TlZPchSTD5K8Tfm2sinihPRJYA4ouXb90SNZQEgiqoBIFEK9p
WD/sAkWKzWaEbBrUYQzQG3RmM5nZdFjSQHFPGNOXbAm0v3CufRHNqz6jpRA0AfUuePzBIZqnoIxM
Hm78YKGU9pI1GVlkjImdhz6e8P9UNbaur9ZialH9zDg52kQd57+9zKqv8pJYX2ltrmsfL2D924XP
Nui2Sksuw5StA1RzjnhHgKpUOoXkPwYsUfnUyU9B1CM1lILKtqmhq0jcycZ1VG7AVwKKGBmQPErf
YS009dsFXigCorcJUgKpiI8cEQTCE6cggYymqeDENrB5qPbVtf768BYxeRNkSMpg0+p7J7hp5ElP
g4uGlk9KpzAuD+xHYN9VtFzS880NN3it7lX9QMLyxsFC70xfcfsIi5IfMxsiUhgDPO/3Dg0EBZVV
vDFxaO33wrq1dNyST5fRdRR+RcpeMA1S+FznzWTiwndljLQt/e9CuWvLSj4Kgio6F0fE7N2siB+Q
3YYaH0QB8Ea1XDpM55R5lcHoJ8Z1ZE872OO0AIwZi49RoE+Md+rT4Sz0O4osEkXtDdlXr0DSxzmW
yn1lXpJZuPG7fpUi0stzVk5wFYCOJgVy1PDPjhACliDyoLgEyKwqPHL0wg5mmyTf2IBhOnlAe4g4
oVDNrxQDcoNqMWgIi5xjOPdCwQxIg9G0n47N9tRdZag3leSg1C37VmcZ6gTcPEidHEz0MBN9IwWi
fuiIiBHI71m3V5O9NDZ1wN4HrhcqNoQW0ABea757k804vFGwdsU/UT21kmqG6SsZByu8/IuWx0ED
sBhtWx1sqQu2k38QQ4rgmp+ZwZSwyugJfZWQw9Td5Sy9Eb8pG3hD/DkGqB6F979ImgadI/8WIXrT
4DXjCcHHclB8Nq88Kv7Fj75Se9yK8S5/c7IgIv8LF1uJXGd+uROJVjX7mDhgbHNcyfJmqMxXmD85
0XiukNeOOEv6+XYf7oSd0/SUCyb2LOHj8l1hnwEEBeHp2OwV/OkV9pSRYnduw0IfTzx5ceuaPVBF
X5w4u346p2hP9X8+n1DB2FIp3hsg7/O219J/OUKD1l6lOiWzAzHg/3CFeNs25qtmxX+IV50WUkQi
LlbQavvR+aHEfNhp5SJdv+W9YGv12fpvNc/vwJFVUuJExdBRopveNGIAwZNG5hocjzjs7kHRv+RK
ylig4DHHy4PfmfVLPtz1+mjhlEyWWCEWKfQghpps3KHBqEJdTwoRidJ6D2h2TI1+C7ieUKmv7Xor
jKsxEASa554onAuZCBPSjO5gIPFnG21mDI4Uye3o0MDmoEg7Yb3rPc9oha02RZ3nRv53plI82T7T
qCGtnj2ElnhvGMdG+vS+zoLijeua/ft88vl8GJJBfUmtVRTVtgszZLFddlCtHGJO2XwMaK2FGURb
wwZpa+lht06L7rNF2wzoxnBuGUvhkd6e6+Irr0/DxJWAc0vlJlnbkb+OM9axINlcdq3/VNRSWo9Q
x//MJWdJ1myy2sJHGyJm3YQCQ6MV3IowYOU5mgARyF5ADzwzFuYpY/rt+NgFcUs4wUcWT7zEVGx5
yRADES2jRAaIevaVAx1H9qUM3cKZbU1FP2OQqf3Xg4pA0w7Tt3x0z0QVKZA78LiF6PMmE6ZR0yuL
PmdQP8W/rYYTzZBUvDOGxpEbQ/3TxpNFghXq52gIIVDPsORk1rqoWbQSogWekJlvbTOhLqvYXgqs
x9Wt95lODXKWS0PwRqaSOP+sgHTZmOe6u6hhTdrJsI0LpNJ+ZbBhJV2gURyvCH/CYWvD8M3VcFv4
BDxBs+mVD6eW/+yQWNTiMhpvmko4a02ORNn/AG9gvg10xgGJok3mWiUigVcFXEfApLqDVhY2Kndl
lHKYEPGjNcYdEYXqT2/xfOwI68gWh10jqYEMEzM7fWH9ookWd2drbXrYDtRZ2kZq8MB7xowL0QdH
OTuVrOldPPrmbhNb4YsrKumq+E4NhreMAsYBia/IWBFaE2pH3aVVaPtknzXt2piMrS40GAMhqSLS
It81R77S2kDNC4VFJjp/P/wm28OzeBURYQEA0nrzELZcnXrqbJIheToOSLVxPGQJjTH7ooOo8ZfW
hClAhPTTo/E9xgHTV92LR7jeECJan4BvyScn2mFhR/ibMrkvaaIsTKTw99mhGMuMYmpIiSwV9s9A
qhXfFv1EoSGLq+btmuWzm5Rh+0kMqchJ666CflPX1RU/6L7DYohtkaBCnLNghIG+I0xsN5aKXbd0
ezZLnMrjDI7smnuu43GO3hL9TtjOm+jdJ+1gBbhf57ZL/GptkYLDAojwQzW9d3HCIOw7aJVrVicP
Q59e8gA9eys2ETt5+xk0wbno3fBkmBqtyLopOOxE2fanEYQUSAXqXZ2UwzFE7Uz+nY5ZZXxWzDH8
9uTnbz4tShas+viKhi9j8Ou6H/JP47fw1zqkEjB/l7zUMe2D1iwyRfOU8RtxRQYav9e/shEbkKnA
8Sj8D7gLOEibH/ZgFD89f2mM6oe6CMlLqvGmVhW+pFZVTsaoGEQ4i8W5frWLA4edcUTNRsxJCvnV
yFaWynL01688sPQWlkCxKAAso7EY6JdkG4O6ad73EgVhbm3L4GgH/8AegOl7TWAZkAsZ/Vbjvm/S
TZmawG4kc2eOFpI0LgOGBHW4jtGqlBvLYle51iCm2f458vly6hUMBtxUC3m6xhfqO0YLrvnXxhmZ
FbLFoWvesFHMdUa6K7qA0/49nRIPjCDP7NGgSFb6nVGiEUcwVKxKfR37R7d+oxjO7LPegZSzHzYx
fRNyCrwkYq77UAkTGRw375rF9PF7HMjPAVcR8xbl2JLbaje1LwUYAipbJ/6cuP007iBAf9m57O1L
l0NJqbKGMqnoIS7YqIEsSVnVUczi8PsH41HbquMZ2aO0d83eprOuok0LHZ/sCXcHlTaTkbnqLclU
FhdEluaS0Roz2tSKt8mHQm4mwcPA26HCK9kOby4lJJ0Qv6Hd61jxayyzltROvs2qPLeIgx4ZDqm5
Z2GsiSyEyWmFfovlTslGx9rUbUV16Xp4l9LrIxlabzDICvNNurwMH3HkJcxaWxl7vmW/MIwL6Jcy
tgGScEZfP4R+8RJIhBT1NzorYRzbIiyXHTUxCBwv5n5PQl4jXXP2SpeRKl9/Vj3gaPY+Hb48fR4Y
PJOhYuNIFn1C8x0P0llRY/UciqlFVRd1SJaqeroHU7rXs0cbRl+E6ewboA/NErEY91tUA33KZ1et
fuQvdpyict+mwTbDPacg6euV8TMpizv00iwtMEHibnBEcLIsSILIDMYUGXTk979hhowyg+CLurNQ
kq9IpkeU2DuVEzzW9ygPk9Fd2cJBxE2BzSyFmamNJtW1u4GGFDWOK2/RRLhWZ6NQ80uykiBXzadn
sIJIkqBYiNe9TTvSfCSTBfVOZV/V/0xYi462TwlJwla0qjtmTaC3ITCRfW4PAdnJqETigk+kgz+n
2JIVYVkNqypgimm5REKLklliqrnY7zJciprZEAqDy6IwuYeeMosefqpcKiQbLRlogRvVnFhDsurC
4Bjn95HsLOwX+KQyeS+UgaCN5jQEIwGM1skfQ+JvrL066xya3yiip2w03JUxca05wyXH/9cCSWRx
ALJDSGwQ7TI3es+Gh9MRi5Xnqqdnd4Lhmbi8Ibi8aqxRISwQNyjIGaN2KtYholy1MY+JjJ9RbR4t
HlbTuAVNvrFQZozAz3gwXXbZREEMse2pukaIE7Jb80u1td8O0SgCB50Sv1BxWWin1pkuQzYtTRDw
OB9tQPCWhuCgKpmMwGeJycCponG4DxYVf6xcO/zw5PUB0RP/puRekrMSr6KT/gKfUynIeTKqq/KZ
kXeFA40JiZ3gHXTdk5anYlf7TL2E8zlW4owxGrWYan5b7DdKFOvs0PkIO893ESaNP7TIPSESMfgi
92NWkyIsCrBpM+pOL8E6TWtMPrlg+x47vGwAPINTkuAEPDqVJ5ikpRsLPQnKRlZax/EZAzDC9WbT
vf4G3ZrheEUrh6UJPo7cOWzs4hUqpKl/F3CxlIOh0Pv8kNGKOk8x0pVjvli23W2iSf7lFhT9E29+
+C9+kKfAYJppGYKCgMlY5V9k9GOBlhlf5LDX8j27HxhgmnHqfbon/CGCuZM/Pv8P+HqD3145m/kf
kxLOjScIbqvz48LO5MX2iwOy6+9pcv75k50uc07NtbnWHdDN9QBxwRkInEDNRvhG92O3arsfzOnh
NjwEQT/+M8dL8a8sXiPCkCnzEC4tfbarFYYQ3ut4wuh5cBTa41VIjsv4jVqE3itwX9LWXGsAAGB4
TiPU7uVkHEbakJCcY7GDoQXoA2Ocp5GpoDzBcqnZkVGlE72TiuKiQmwd2D/Nh2zd15B7m7aAaF7u
yrbKQhiHhee3cx+mQG8dBhh9U3RyxqedKvYVLCRsJeYzFuYJw3fEUu8VstIqnuomEyUQq+hOvEN2
GRr+IPQbEHs3da6+6do0LI2BRWw626FM5lhh9Fr6iMRX9hRdCLwHxc2N19OdFztrXvnH70UEfcYI
iBHx3epWxUm7N2IqCrMvdnbMyLq1ef67L3Z5B328IIvfZmP7MwiYQ00qzzbSF/IfZskkbwDCO7yp
UE3Q7phXezgSBINYhieg77yKZ1ozt0Ox54njPxOzamMnJTaEF1JADaNeMUFsEMS7C8N4xGF5k735
Qj+0CvZThHOk5wfi3GaDYwASAI9RtMHV0ptnTeIQXqkOS+iV2nthTD8y/PWWAiBbW49kXpdfrvYt
Q4qL/mSE+8nwOAdqBUM2Ns6NMM52im1qXoTGZ9yjehhdVcnh3efxGY2yRofbi9jT5ZqBLRJSleRU
DmQsHQRuyGXRMKcIl1CpudmrA/nEwv9Nmc0hJ5VM0Qb2mcbJLB7NcGQ+3QYGwCHUEwsLA1faAyHZ
deKLZGlJbd8rv1F/0zmQdnmLxQN0WVl+AvXWqPFM8dWJt7HDeMpNSGbk9I3Zh3nok69hJ6c6RuDw
NotqWwfFiQl0cynxj5tLnnL8MCMr3+gCPoY/hYDviJ5YmVnzjXGaeSvTC4kRzLvUD0Cepe9RjuW+
R5JO+kB2Z3CMArn9mXMVuuWg4rmRPWIGH5OfkTf/Ovc+BDjUx8ZkJ3QKwvXkXxVAfaiLJabvNofF
4UzeYkTnb1MAI25nXBrf9HJYF+pbUGC0cXGXqZL+TRTquJT5zfA3oY2xlb/NurEwwNEqZw50raUr
13BxE4VOuNqZaNoZZlfUR+omADdqUFr2S5BCK58OSnvDzEQLxg55HhInHF18ybi59nVxF4726xa/
kZxYuaEmwJBUMcN9VXDMutsheVDFgZqBVMXWk30k2WcMHkiG1SD27LAGc11+u5S/rZQBahX3nWvM
XBIc/KNUmpdZ7JiDnMtLDFd9cBjQEtbYCoN0oJaegeViEBA7/l7hzNHMDtM4lQf6KLU8t8QBmKO5
0At3wTR5Zc5Uhz4/SFHetax7mZT6rmGt80P6h0rbmNMBmuVVsbNPidUwrFTujmJjZxwIdM3agGOQ
XwSZgYbLbpkYGi8bUdtXovgxjR6bDlzIrNuUAyAASJ4m1pBOvSfygdlnkah85gLCXTiY4FPeY2P4
l6rMANVoDhtDRAHYjx62YnIc3kZNAXflmfU97c8EMTv5Vq93pKzxKe/b5NEmwPh8u7sbCIHSU2G0
yVoVzylF+RJ0zSawJ9K/3gR1V5hgxdenR5SZV51vpMMm1Ix+j76hQudS9u2yabTXzgQAWhgrFlH3
jMjmzEb0lrMXJmoPhxKbF/xzDh4gs/J6SpGOL8zcP3XoASlmZHqv2TyqGICWEH8tTHuSDhg6BeAl
oX1N0OpHx2IMfc3gPoj0P6LOa6l5LIvCT6Qq5XBrSc7YxoAxvlEZg5Vz1tPPJ3pmuqqLhh/joHDO
3muvkDrN7CCQsVXLLG+XDMgiJr4wR4QjoBCuumuPv0xMzzKP1+bLYxB/NNkgWgkox27FTgWetJA0
6RJE4MYVVeMz0WX6gZbJrywL27ySsTLpXkiPStlg8XqqY66D36YKvnoNOn+s3lRqa3+nqHvCuYm/
DHD2hgkp1+/JkL3MY+JM2xP+m9P+6j0eicq2kJFXZJbrcxLQQ4tOzR9JZL9FeGjU405rPytY5/BK
4u6stKtAJQYmbxE/hx8y8LIOlFUpvyPCiQaic/4KBFqrROngMiSPORZ8ylKgSlOwUdHI5Jt928W9
7Olrsfd+Qr9fj3n7kyrCL3Y299TDyvMU1IyOS1wCa3EtRBCMVcmpIeCkxm58Akeb8dbxmTjkr7Fw
jVjnhnNDuZaQ/kEPgEs6Zp3K2WPmZllFYlsCnXREdK2mqrYXSmvVIuLJg/d341r0WKVHJg6greYQ
u7EM99KMMfOvEQUJO7EyPhIoe0jtlhoaqhYTzgo9ki7eOhNrcwwTPC/ZIbDr6FPVXy8EvVOrdd6l
+0AVbF0yPwvUcn6MwEzCgYs5KteSIaQ6PETKnRy7hLVYSatlTQ5pxqh0kn/req9Fw93CMdevSzQc
+E0zFtHht6tBgPZJ3KlcoHnuL3u35SCaBYKWOtsq2t4ccltNIEF27KyXDmKtoj7Vp4XFlteojwYP
AnxviHerX8wSwlSyQbzGKB1zmlOZfo4oZwAG8VFVYJGVOOmoZroVOHHyNNLZy/0tauST34D0/paQ
vlBhqgolcQxZeC43r0HoSi2m3pBx4wqVTb8uE4P+EMNtWu5g/Gm9CR4XtQPcXxHEeeJ4jcjBmvIF
4pDkNi2Qo+yXez+fPQG0pUEHmUF+NdSLwjnwNWXfD2Q14CmQdudqpApnFIL732AtK8gKgUFfZ8Qg
g/gOAGgqA/AR6NBoAEyTCYO/O9t2q3tvsjGLPShIa7itEDeaTqYZhWkSB5spkS1MqilPvZrMs0DA
uypbjiV+QAX+SqxL8m0cP9riWeVfiTYtPXoIfY5wwjxClYRVkaIBF7qtBejKvb9CAunkw2wJf8bk
ajmm0Qprm3dRwVneaBbVtypo+6DgJvOMfZYMnBXp7Ff3sbnUuJoIXb9Y6kMIST9ipaWUTDCiTwwP
etbe8+dJSb7Qy19DlBBtNq5a+69iHO6yCBq6QgazKweY+fsGgTNEF0IcM/DmarLr0OyqaV9p63zc
6D7rdvlF2h5KFzxVtedMhGmwy61wzgjxEfSVrQSQqiAoUrkpS7pRu5CEozBywqtDyE6VFrsqJ2+h
KZZmldvyU0fzMAVQAPJeyGhbJQev2oXQWZhUmsipceBi/AZ9FLMAIt/xKc13hazarFopDWcdPev+
KGUjAC88VVbhwLBsubxnRreRA0i4Hjqb+q7RhATabw+pK5LVl4CbiSVJhbgyLQUlwBmOrrTsmIil
xfiZVSMQhyNM/hLjC1bA+myh/u/RXJlMh9k2J7A2D9f1Kp2OXH9rI+uxiSmPha5sg9DD0PNXfbYK
ZED1F0jhoQqXCaYt6VNOW5OOASbQrEOoXN6QHERuAs2buLrJbpi28STTq2FJLX8kGs6jYUWJo3VO
LsMV48/MAtk8hqaEyG7k6LvuXlvvbMSviJhbKlTDo8yIZdKa3ozmTehPjXWLJo3kOUw+EfzTvTUB
kHl01rVs3XAq9eIkDsliqQBRFdiLDNZGn8fCWc6xeaqESqjG6Fjlq5lLS0FrD3EYqk4ex64pq/D2
fNrjMf+oGgKLkEHkWJOnUGxzgHIy1k4A1fDvgVc5Q33x3TU0fapbqOxnY4yWrn8JGRDKiQh+Xden
FN9/teuDjwypvyXQRue1D3nJgPRXqmSTjcNzqlPHhBJZqcSZBQuNYFzaPJjRugbzGRvrN/nDmgIU
Aki5g70/AruV6/JWbcabEMTntL5Y5XQqR9mOUSostNRoON14/kjiGWsmVgB/JXrtTtSw4BXalzQ6
NHVzwKwHv36Zs0TifOZrrIbxRurM3ZD2y4ixSQ4rMxfOE/PtKeCqzylJC5QZSstorHutg5dEMY6q
NxvDUbPV8lIXRBgkbEiGePExipth54hwooiPK0z6LkVKNp7HzvFyz3CZn3VGOZs1WrdaG1+GoR6c
LiftU8RsvyfQPicdTWoI5TPQdAVHCVeWgqGwGqRuWH4IhZv/mlAxLexLgvotFSMR1qhfLVuhP5O7
SEEhHlMDqzFjUfPhs96K5iXqLDCspJDbDPUmkyCn+qzoYq795HjS22kQ7hAt+VdOCPLJNoOiBt8L
kaWPGWY/oygSbHlFhNzEgVJG8GOReDMayyiep3EigcfMkGV1XAowK/X46Kn6SySgdegbjEmadaRg
/qd3p0rq0c8PbioJsJHgJsgmcFkqtwck4nTOnGqJZD4lmdmJS1yWbNMb90bPupkL90a+F8GXOLxq
WrmlTMRlPYLnrR+USJu7OLvtz7e+PFkgFQlsb8q+LAg3bay96pMSQtFH4VTXn+psomdNybruupY7
f54jjutGHTbUj01NMBQSG1/HsUCGHJSCJ6vqwZPqNS069Oss/JYkcx2yXVlZ8GUmZD70uGgQnoqQ
GZPORQnhrsCcsYKn7PH3TVy4MOIsXYaPFIMnUfVnW0nc1pADA5JaJSxxrPYuME3uMuG3ZvJeeTK+
h7k9wJEAzglp9vwvcfZ3AayxaolrWWOho3re99DZWtj3xNGDhi2I4kn917IjiB5AgHktc3Vx6vGu
7SAmyOEtbogDsYiDoIFVBLYVi6VTvtS09QlVp650h9686HpLnV9c6tB/kQpGqQwV5mi4vA4cHAHS
/rPxeqdEl1tLWMynx2jKGcuZLuqrlTkkjo45iERGiRHi5ITeKutMHJIR62UCAXfxPQdyKBKUQ2Y+
kadVI7W1PdCFEBuWyptjY4Hlx/AY0MRnFmWWDpCA1auRvVreq8a8PPvUETrCSqQGv0iffgMimo8O
aWm9cfHwwS/MfGcywq1mynbbXvuyCXDU7Ve5qL9DDjRbrEVIll8xDf3sJmEp0cFzbutquNTKp2yM
b73KgKrmN6+GesWYC4H3bNnH7rAIuDWlUP+WRvGlrQecBCxv6xNE7mFFJHAU2vggIp8MuMVLY/jU
4dRYkPp7/Wus8clusW7R/O7UlPqbgtGyStC5V35pKkVkrqygJ39gsn3qFdQxDVly6TmKEMZPW8GP
UVVg7cCQrJZ1F+iJa0QBwo3URw9QoUc1S81Xlw97lWCumSWVTcO+8hFGR17lNGrnqLMmg3CXcCKi
Qv3txVvAbKDOMQ3LiUzVTwiuUl1mjKM6tdzZwhwmEv1UecBgxXebhGW/jzZO1lhLFReIlAnLkCyx
aKX55eF1jkRU+ZmYbDDe3QS5sC3ArXvViSyWEW0ir0GgudJJZBXRoa8apBmDR21dl26BPyjbg2pF
rsWHDS3lVS5nxpMi4oQhlM5ArGbFrLJHvhXX6i4ic4TYx3NAM0AQ0DIf2ndcu18UaoTOA7QN30hF
w1yhdSQF7JeEOjRGnL+O9D3sWRl7SEtPFCFzYRsWLmlj0ZAaZzoItqQIv16oEUHJ/FGUsNsZ5OKj
GqqVwnVZjbHD58nh126DIn1tcNPN8Dfq/lh13raBAiD2XwlLeiSR7p2i7ZqjUyKi5tIKzZOgkysT
7YY8xsa9PeCqQVVnN0BlGb5+OUm6S8sz2J7ibYImR2+2ugWnlGZ8J2s06sQsVXpxGNlftYChQ1th
X5qNJz1qvtMwdEXSd61QusP+MOIUeAuZUxrP9ELGKVB5jfwx/6fAMR1N6waPI98j4NarCHETtvZ4
72APHK/VON0OfcOg3SPbwDyAxmMUGv8kWEDXcf0djRDPfQEpJzpYbVzOSaPT8CJmuHd6zYbIbpO1
1kB+Yskos03zPQMrKEn1wn3PTTpCt2SWZXuiWkSjNAdx6yYzBmxFe61SMb/HtuTZt6rb54LTmuGq
bJJVjxFIQdzX0KQH1WoJbvucLFQ2sxW/GTIHn/r8rcpgH7QoG7L8DS+Yl0kmO1l0K7qcmsFJT6B9
OCNQsoZr+lnxsc2YNfw+eCKuLMQ8IeEXcIztjZxUnnCVUfDnEfo0uGQTkZGhS53LlDWzQWVTOpR+
3Vddh+uDHWKrwSaAHxiqYZ1gDvNi4SVUJDrkbEbDwrrTb36Uuiiri6xwfSlZqQx94Susc3gVRScs
p0BbpxphdeSHZNEXw5aZrBxkCCCLATpWR94SSbDZtG87bo5Gl3dL+P7O0sfcjCVPqrGnyuow2/aa
xkmsmZamiUALHmM+NeD6mZJk+vc7Vluap79v/75YvyFT8e2oN2yniYxTrzlirCBLabbFvBRDr8x4
C8YJFyKhzMjV5rt/fzTK8iwzOe8l5kLx/IC/d/H3UNQBCbKBjZfr+XaKrCOjbrrw+S2pVZNv48Qk
MnX+Ef9fUh/UlPeVvxBfwbT47xnymGy6EQthONZtue3q5L9f/EbaK5JE4lzRz9p9QecXokwOssz0
6e9v/97H35d/31Zq+GiZc8shlKjtIGIL4vhNO3MSJ7QIo0mP9c9x+PfvBkWwiH/2d2loIkMm5DVG
T+t0oXcsGmBoxizCSGaN0I/kSKuCshQjUl17SELFfD6aIXOG4DPMGe7Nt49mTjl+w5epwdWjSU3Q
yhJK/tTSoyvDYX4+Ck6O0PwlEZjCJPBvoriaGCKDlFRqaKwZKiIjssJToJHEWM0SJavysfWQ9qHq
0WAI2lqeD7EHtTJr5GgTRbmypFY+/B3vvy+xAt4T48mALoceTpvfy2SGxRa9KsrL+DlGA3KeQOtk
UFP5S/3/KcB12HR8a1FtW3gH8KirYvv3l39n2mygrI3BrVYqhn/hsI1LgsMz4pcTQdn8e2TSINHd
VtE++zxOJPfv5GYS+0KqgHXkTtSzyyR9NWxLPSU5tEUWa5ohF+/fc/x9yTqSRSWLxezvR7KJTFDn
+eD/fdE7YgsiU+sXauTpnPUUv54hBK5WrTuFb70VTKPe/n2Xzh8FfwKpTALXL9iFKV89w8KgwARJ
lGj5/7lrTB1uwEASEtJjzi8Kw2Q0//lc8Mf++8p/L59PLQJFq1oWofi/t62ZBmhiTA/wdyf1WbVP
vYm083ZOR/WDjWjlbxC/0m2oEMGQFqxgf082qLsgKdcqbBNQM+z3IO0cxD59pbODlq+fRQ5lLLLI
/fv5hfANQch7EbWgMxVLRYftUerDWODOgxF7EUd5STYMcM6wYhV4Mymys7LDGSuMDT69B+uvm9Xh
ElA6Nb5K/vc6q6Am/i0XkZaOS3tR7aqdt8Y7A/oCrIKlv0IoC5+JRqTbVGt/Ndhf+uLBqJNqZ1Tc
ocCCxdejZdaBI0bNUexRiGi9NzrJIcG2/TjBJUpXurDEDAFgQnricXqxoI+mDvgJPGf+K6uNdSO9
d5wOpuTgdldeicPNfRc2AAnFc5AeXVXllOYKxzgSUnDBMhubp8Oh0SjgfkMUdRjS0RSUKm4JYFck
VziKYaMED6B/kUoc2GjvSRqskcvSUNZf+UO50Q4B8qQyXl4ahl6uHOL0SAyxKYwtlJno0vmwH+m7
SQjunsGFDzfz95gy4YIKdpFAG7UT2i7qdmU2mhSI+JGBl3HfsfPUhg+odgusWTRqAmf+NzY55gmo
43RIy/AnIETY4Dfpz4hTAYgM2M0P3mxo6TUUl1ig2cYLRszEbAQ6iCL2SfZwJ5xrnw2O3LgKtzV8
+swl5kIMCC9yC5weLNZE8lIcrNygQCFvB3RhMdmzrVHL4VZ/9xH+zTX+BiIE75/ekg6O3hGNFsfa
DxcCuACuFUTXMcemTrPJWCODuoOvzPimcsFFYrit2Eo7Ud44w8XDhwxiK+yJ+eXQjvM6xnO4EIbQ
A6iQmfjV3KkqNU45BmfMFWx4iuGP9YSE19xnYUW6RBBJq45fFPINgnIZZYb2xEzkzqHD2EowHOHZ
v1MopVQDP4ioPMHpbhZyCfRl+GtjQkbRTpQQHIRfD+2a8UKkyzxAp/dhUQB3cjTau1/koAoxiDf/
qkLY2paFM/zS0FSv3U16GQ6MY6NdvxnuPeala5jR8MvlJRbDDJPes0t2pyunueIDeI/qbj7ydx7A
G83O2jOiJ7pAguYoyDNhblFhoZTa/ik4T8/8nZ8AVcl5SEo7uXNSuRK4Hqr7PFKb7O7CLGtE375Q
H9pNfgzVYnqGyBnl+c94zHQpDuGJC65hyIGj5fxveGeYOGvRYLU2JS9z7+LMo3l7vI95aAMhFAOx
O0Rtfh3gZohylm6H4vOZgec1LjEBSOHu/IV55Qn5g+pOukzR7nluwST6hXeGWcw9O8ONpF+LIAff
LUJZF+GJk8Mn5fTz5jnpSAkmxh72wXzwx/G7DqsqWahXCE7dXXnyP/XKC/g/tGvp/FsuFv8n/Gku
PZ+TAz7AhbdpLTkIormpGobaJy7SmCERcS2jyzeY+8IBBgTBoZEWXYNVNt+moIvJRU7mK9nARoq1
54aMwpOw4qQRtDGXYaEYttotoEiwFuZbclFeeUTxDPeMI+trctHRmsC0dvWj+RZuxof+xh3PkoKb
/XzQ+byIBfYwUeV3k4SCc2otRuBexOBw83chceEwuJlYowPmyH6xW0TPGM1BthVP0TeWLHgdfBhn
86RuKFgjRsmiPX4JGkIt7C74GajbIhAQpluOBFrBdivrzafoYfuPJH5nzIB9WaNz1HClG0OBMEw8
ieQB0kPTmqtYbdR1nrXE4tKSr0jZg9JjPSqXIRJa7DOhTq98CHQx1GiYh/wiYWEALEDdnLUywJ3Q
MRdlYvOZ6Ra0FzaRDf7+zNJ4A1xcC8J14IhCrVuM7xmWn7+AGvwACsI93U9LBYthuI4M1WrHGFj1
4IEsFM5caVsl4ITN2cXJjavGjVqFuEbjN2iG+CDjpGPm8UGqQmD/PuBo8warPv6Ma0DQtOl/rBYg
Y3K5cNhCuHLaFndoRkOulKKWojGw6R4gWuOihFf0rKUji4GlGg8lRHjZcfZ9IOaK4b7Cm3ULiNvo
sUf0QK5fHwkVD/StBjcAhNGfGiwIImnp/9Rjg0NGjSxRSWq0hJN5dmtY39yL4YkFud0YT/PaXVi8
kRzusUDaYCt/1a8Nq6Lx9H9Y2Llw5iXiGZ3FyvEe0nM2OHXik/oAqzgVB+4KSJYz77hezitdvCn4
/s4NBEEXhxpCRkGFbDagskKiRczBvBOxMxi3/hpdrBv56tgrKK+EbEfalVzwHrsOBBjTa3RJLqAQ
oMWzkHXDLE+vrvhiNaMDNA6XawQLDcVqG5K3s3rDKHXdtGgMF7hq+AQ+EeXMSY8djBJQWWqwf8R1
k4EMnrjryfS45S0C77fqA03vCCNXcGCDGzBSmZvYxsAq29EFUI8NTLQYHGAxuhLALpBTEcqLxR26
YSgaF+nCqo5GM5/XIjzKA0ddpl/90esWM2x29D7r4/QhfZBaAOyfLdojDMSajQzjRfKTmJdxlM7V
PcMsYF4S9et0ATXBbI7ljg8EOXYH/bh9Z3XvfHgbiZWjmUd/7zRnfoE1549yEbbSpX7X+DtQvffs
rD96zWVNw9zuHL9zFGcTwgu3Q7rRIMS6rDryQ33476xHVK9sDMEdgEl+mFimHRsXYy02UhwfuJwp
WN6yp4BgB3HjQ4esTsYSA5JjZan1JoBHubI8puIVGWddq0NKHYO1qeb4J3RdecD5BgJBgZEJndag
miclbQuEMBM5QiYJhvIEwypv6m+9ottqTDGyFaXtCQbHRZ90LWZBm1ZnDAnRE7Jw57fkMoPH1uq0
MgNuCU0zVAhquLtImrnLeXU2L71Y0rzg3PHSrg1IxblNKh2UcOALELKYSe6wQPdE/PnWXPcbGdJq
t+o+UKIBDBZOFztEv5jYe6OUle3wgelsV9+JPYClbumLu5iUB4julOHqtwLV6TN5BXkNoW1+szfL
aMRdBqokmSSYzWeLCYIQ6+Zr9zt84E2RvIoYEBJ6RIc9/dZvvFYxLHQKXHb/2O4+eI7mQ/+GTIJz
KxciKCjOKtovtUL51r1Ov+TeVZ3T3Kbf1Fx44dL79q/NjfAm/TPloo5u6ifUy++QIoLxAdQdcdF/
+m88f/+pnKoPDlLn280vuk5C5RjZQrbEvZ9DwrsoXoQvj0yWyUFwlWMyDzL7C8LacOhN2NHQoNEp
on7AU2V+g1G8qH6DG1oLihYewfCu5wNA+ABtNaHtwTzDl5zTYovYFP6OBDFzkgsm1NYnWgFqO3h3
IvmvUExhRkONWXRXcds+9RuUbe5XCiUU82yY/I6bFeAdUciX9d7RtuJyhObyvYJJKNrxJ+a7GYeW
gM/fnCDCT+FdmWlCTvTLjM07A73jNUwaHFcCARiEZSLP4gqMVOxX+JvkQ5KWWLT88hBoXTlyr8I1
mQLxkJeJ8divjOIQI21eUoscBiotciXBFj+bX8519TEAsxB8+c3F1uh0zgtuBB2LM2S8vRthjTKu
apDR2Am1ja+vlH6D0p2jydVUCnaMQ/24T3qXsyJLeK/u0IHPVtQcutiOLFwLnBZPzpu3E5gWJMQG
LuZQIyybkMF3aPHxY10QUsTupRpHTOOVu/geTruoguGwgJQe4nBAZaXP5SpFU6QvWYGiM6VY/BOe
kkPMkkHwJ6otKi1KoCxZU+tOuEJQPW4ma/rxk5tVlCwcMlzGKNbQFPW+igp+YMYXVW89IYIWXRQ9
Dxo+am0qHQ3zGLu/jpSCFezFLZsBa4tw68pBds1E+a1JXk4foKssp1Dt2FN4f0HmlC2S5CVyXCpU
2dyYit0b67wFYT+xMET1UmxRKznzdnPhHaan6k6LQqVGDUuRyjcK/ciTMqF7iiNb9fwLisQJvM0q
llNLyxf0z7Qysfdfas+Oyj+cH0O5B55D63SlIuNN8y1qpOCOQImYUrxcKTH5XIGNyxs9dtqu6JGA
5sbarcBx1PnrNOLI7dCHEGuJ6TMs0uLJCuuDkNNMjhw3h0EnlQvkM7V0xEcoL1C+4lVhEFvNs6O8
pqYmZMxz5y7Q8TptnVQCEagxhDF0cA/x2EJ5fAsuhANXlKQcAsQJDL2oNtQlTwA59LWgBaGzHI8U
9Qzk/to53jn9GW9+hhMr6JNQjhyJitCEWjIXp8ItuNPICsMsmKJ05BsMhdD0jLNiiwKxxxhFm1+L
X+K7a82xBnQzkB8gMy1oWYmOZPegahNLR37LH5SToUQQJxUmFAIZah8+tD/8gCs34OZcktbcm6i5
uFh/ou90b5YivLajb+ns6ihLyHV/6NSCHrQ52wM7spTiVA6BtpFiVG64r8EhCk+tAuc3yo1uHw6M
MCOWwajCCC80eJHWQGMsMRzK9l1sEFUvWrem7n5KVXimeiE7Zi/sSmMUHc0YdMx3cJFQPGmlTqgZ
46oT1rHG2KIDuG39dCOVoFdNAAO11XOuzpYSUJIxJ4fx/RCzKNoW0XsUxjGpgyjrNM2nhI1ZqXuJ
SoC5DWnK6HnktD0MQtG5SqR+dyE8EtH7HjXSsgsVuk7AUDDX5HUVCZYthegD+qKF6Us05dRamYud
ggDi7fSVSjYqcxvNgNQWJiigyonasvLI7RtLLpJkwlW+bEBt4mzC2XLBm470HY0EPQI0LnqV+apQ
4ShOJwaKLYIUlMMsf4kl74SYl26iCluPicpMauGVCDGsrPQCQfGzAUDcGN4nBlbki2BWvfCIiKwL
rqPMUytHFJTX8M8DYsJGR8TTnXEjjhkahW5A4ZUPHe1zE1l7SPFnqydhQgQGJ1KEery6wdQZdh58
Mmb30lHDFlGtNbgS5Nu5iT5Z8Bu8fjmNMMgCzkAwUeLo4MpMeN99aVaCldOuiWa/35T8y0FLrlxz
E+7F93lVgLsH5eXJ/4GxRH9XHQLiD0cwu11Ag53v8uY6Qyz1WkVmM7qkiBCpYk3rHvPLdsUkW3my
pMbBihqTaWTLbYUNLPbSw24/SCpS3uoyGNDD9Qf/RPfEUk0DFzjS6OoqjnAuORxItntMK2kZonU8
G38R2NsCs2KAmS371k2MxUnDQdioHhmrS6+E2WoU1ooZ8I48qlN0d2gPA2Hb4aM+KSWMn9HDrUdP
HcGXxk95E6dTi721prmhjjFgOzKv7lDpICRdhDGl2uCrT8lsGArgRSPEcrbjcuRUEZzp1fghJA1k
b+jCkSFdW3WiZYI/6VgE9Y0+ZJzUA+FOeqDdCf6xrPab2kL0LlTpezIdDxW6exrNJS08Hb4+7Agb
AlzhFAD7zC20aftzOc3GhAqRnl8Hi3kyigWAYP0CPKNLHfHDxC+FrRbffH+Lu4JidltpAIfKVZLo
jRBbMpCazL+nMUVVhFFnVYuNU8nQ8keGv1psonQ14bWj+Vt0+Hxv0iYy4DFya4vDzs+/ZMjxLeek
KUEWxalFLjNhWhoKqyDwifEIfroKwb5eWof0xG2Y5avcP0xMm1DQQGe6S4jJYzTTu9I7KvqO7om9
wvS2nvZgxUXZxbZCEhirdS+Y7ogMeSwZO4q69jExpkX+V7pJHFA7me2xlKvPurZqwo+NZUVHGbjz
rJAODEEWzYRCtvExfh+jD692wR4scDGNMZnLFVvTwEV7GaqzdRj0nU/xNrArEBuLPMx/wYLbKzh5
9aeg6szZ5fehkgg7B9ObF3Ya7QRehryR85fOWOKSWbVLrHnL5mgwIqBIihwY4Y3WDy/aMNLPu5QE
MIgTVFHWtoMBIyC7Wk0tLmdNku9hdX3ounZue6jJRQLY5iPto9/0B5Zwzcei36zjAT6E9toRW6ES
aKMEmPD1IlYlqqFgixuy0/YM1zVNZTe9i7631Qp0LGFROPWepwSBEl65Zki6pm6oLs2F+7K4G1v1
Ch2J7Z2xHLBMIW+n3mE/rJ5IcED6Atxr4JxtgQhJKVe/hPOQvIQfOpIdJZ/CTS+E71XRLwdB0Nxi
gE6pd1iIJBxylKH4LADneIzFoJQS5EfhrqdNuOpF46PzCCZXdST4fdvdw1L214NUfWQJ1FAEyq2G
LGoa+rtqnCJdBsBoUCZjTbXDZQIgiswNdDjqBuowEQ5/EeotN0lBZgnrSCe4Zu3StnNZgeqCHkkp
VxANEuUyDPQlVQsLcf9goQcsUG4a8+qlLpPraKfI0Yczttg17q+NuQtEOOxlv64EEJVaRDSYieNG
S4dlWaHOKdkhWD2ljaphui+p5qrL+l9D0o9ki/qj1TIarTokbvWlkKqcy8Mk45zQkhZg2qwMF+8v
EEc4/leS2LaSiYkGMsR6l0gtZ0w9cf+BeqnCWyW2a7gYXJkAnDoayQlzUDqz4TxKIr6b1EqtBAWs
NBUCgspY3+Sq4AoMVuhqLon+ESAOhsmIkW+luIw1gldzdpwkZUjD/zyAQUm09KheMrnXsIlkbm2x
f+CZF70OuqatvYpbKMALRxXGBu4HiL5kdotzJYvZTvBJhMriM7gBCo65WIaoO08HqPlYOfGZZ/Hg
XyjqJBWnSad7wvyXr/rDJyrgCThFfBO78yU6yFcQJjDK7kIRCq5yEVFO/Q+np0Hn3pj/+S4BzYDA
s1OxWHLWKXIpfvlKd+z/lER2XLCWotUHaVKv+V5/ow4XXvmH4RkcqFFN5DwL6TlveFiBgtr+1bam
ueKRD2pb7y2X52KaN/5TEqvAk/G2KeOD/iM4UPZSu4NJmnhp84qBq1sL3ie3GaASeA8pUUBB3aXd
T5dobW2BCHSouBxjknMZsOLIMl4TbQn2ME83GPyxT6Mlc614C6IPLJC/+19U5YDn5KlijAaoTKXK
VkchDlQbzuWry/Fm3+TpMMzhH3mjTFk4tjwGfIneIt77G6tZCr/TClwweVJxf7LMAkEBinKeeGne
8wzKvXpvoKbolx/GzfpAvCHcB2uHnktENkIfSeOOABg30HSRP8YfIEjhV3wLnsPZ25sndqA5Joiu
U1lrZ5yfiJJCmieYM+zYqRPGhoRKXzjmFK5bXhXoF9EBggNo3CxNc53P8sOJg2EpD7ta2Pr6eT7w
Fm4gLuUHX+cMPW05O0xpxEfvZtHC323Os3LMwGq4xronJQlnVb7+dTGxx8XCAeHSYSXg2uR74cac
hFFVRwluUb4uqC4YOZnS3GnwFIyrOHJ0ANz0XKwBmxfcZIQPXBXH8UofgCM0s+tUebXU/pTQgmpV
8QUL/r36xoVJiwFe152361H2CQvtUH2iz0tLojoWjDcxtRDol8E8OKQCtqbz9h3BwGCd/65feISy
q0lD6pYShioIIJFD0JYLDOMgtzJZmX+Mqe2OXkOVDtJrD5/JMf0QzikKDYpeiDn47AFSF8Cq86MD
DAliVy0rJOgJZS83mB4MHxgOrzoINEdJyq6wen/43nDMAfAJdqrAOAxhN8ysY+dHxqYY/WOGirXM
ZbYDLMoWSSYwGYN6JOvtPiNw1E95vzyjbeK+1Pkbz4uwYZvZazCFyMjtA/21KSDaKx+9DKDcw7rd
hA3DQbOAvjsWQHm5uelrsAaHtpBDDQiPcdgntkjIaix/Hb7H8nw3CDeAOIsAgeJlXtaxB8dmHMx7
tEX9W8gvyKYYPkqjXc9uzq14mUSXvaVeGhgS7jJm3aIorPtO5oZsEiZiot0c2k13H+4lE28asz0m
NEThWewsByi/LC/Gk6aasQ3dMcOteX7y4zcQcF3GN8wC+aX2FNsV9ew8DLNWPKJ8tya3Ov9TxnGb
0XWqD5Hd6JVlg2vpKV65//SW6ap+9X8ahiysZnK9nnGJEJK/DZxJZFT4xXJiAkzOiyOjwpI7gH+A
WT1vZjwha4n3Zr1kF7Zy7hZ+2ZtktNncZwANHDOaHvrRBaKOEz6R5zaqHzr0TlsPfoYu85Dqiy6l
gvYs7v5XdYgO5TugzLv1Wu55ycyNj+oD3JSqoXcOaPEZHjG1JKv9qT5Y0qLJZSC0rGygdRusc/6z
JYCezYqxMOcVz9giY7XFpTfP1tSrek1wcVxWB425BCkcf5MrhFKL4Ixb/yZ+Z2l8VbYaK27G5WZz
zv+GtU3L5hOH9fsoscg262o0zZ3R9S+6JRQM7+sXVvdQc5kmdNEG9yNWlqB36M5jBQsXJLSL9uod
mVcl2ezOw3rNOAO6HoT33GIgAZLGXDk6G8l2Cl4s2gqWBBIPMrfDbYTplrFIFfC/xeh0brtET3tm
uL6dtt7b+IBIDsjxYAHiDPzTxshXNDvOh7fjMI5X4Sa/WaTx1S7LD7MuliQ2mp4SmEsGZNd0OMcs
ca0PKOYUJnARTzNePaplGi2qZY4Ddo3zBbZgyeueVNMzrj3ZTAtTlAt/A2quFqCmIn0bUHCyT3Ly
+QvyQuhuGdD+gV4MuRlL8IdzkA7OT1zold2dAc+4DRkSZmceKjxlc80MtLW+sa/AXqZvt2KsfzEc
iOHFR0uhX6vpi4/sBdh1BkVd6ReQToTDx1pHh461Wr/sa1rbvRcfUa/0O2DE9juhH1rz8rDazka5
UD4g9ymUMIjShsX0y6KBaW8Os8S3y7fyP1Sd127rSJRFf2gIMIdXiVTOsoL9QtiyzZwzv34Wffth
BmiobV+Jkshi1al9dsAuCV+Dh/yVAxKCjN2McKa9m5fiK95/dyvy4h96yZ2CS85MPVgUMT/YYyOZ
Dm9UkZ2jtshuHmF1i4YfS8fS8aARTwdvhEjOYD5ZpdR3i8KoP2ABUmbMFd/6NmZ6DfBRAKVFU7Uy
YtiK2EyDFB2RVlX84B8sGdN8GYppOvdoIcJumqVsnUyamFGC3ZmxZQgZQFzA8+LeOFM3NP1Wrjdy
s6QVU0mnvjhF3okWTf1RoUSWLnz/zMaZwDY27kt/WhvFMYDYw0Xu7sbhLEqXiAtKozwk5BgoGkEN
zlweIbUIcJHJ0g7JxXnVANbPsOxrY4c8MkQ7wi8zEpEKmA2Jb6qAsxYtHaD3Hjy+vbE7xGwkkJlx
ZnyYf/2ePlkBSLAdnByQRRvRBE8Dx+d6AO7LX5LO9GJ31kLWjnq2sro9l5CMoegFAIQ6tHpzn4wi
/Zl/hvTQNW1Buw+QvZ29U3QlbzLfj7KI8c+kykBlk8I0yg/cllBBkXDRi/RtJhiW5NFHvsf9MY17
cJ1qWLCaT3c7ZAIJdHuNjQilBLMhT+b2ktUJSWA1YbEHbeSGAYHkX+nEcdtRsTE1sGbAO3H7BbvE
s7YHBqIIqF0HxJEuM205GDX4Xv+OVBd4ldJ5eLJr+IdXQkzxhEXXAX5M3WD1pGJjwPJMUwDBOUM5
m7PMl7Q/EINh/Qcbs013CleFLQA9JUXeaDhQkpEkzYdX4qoIu4brEHCxsXH/GoOATTlmQpQeSM6+
rW/8jKCLCW9RPesZmbBGv/AmBoXnD6Ixo8mDTIs6ClRxLmIPJC1QhIH/e+1iDG18ViC4BsFCUm2r
XVUu20iWUMysZt0X3RJk55RUVvYZaccmh4IvIla4+rQZPJD/aVRQsNChGG1cgvyP+ge8nlYJo2Ew
NoXsgOZj65J+RC9w+o5hwhngi5swl6Cbz+h30W+xeBcefxgj1E3DFeeZU/BirOK9UR+s+/hp/UJl
iKEagdG3o4MQmFw37OXutJ/xLTV+mZ4p/etP9Qm6JElL+akMDls9MGeGx5g4bOYrm5qNYoCijx0u
NTJDxq2XbP/EcuUWmC04Vbc1ry56zqnNrF+57BR1oNC563iMiCnJYc5iwT445U404F59e9Iu73Zk
BtTgrhg9w7Oi3UzC+yjT+YMhy2KLhlKxQ8BQph7EqwEVpGxy1WIf4ZZDnd7/smVh/00NXC2glFBK
MAeD9rAMwdVwX8BCbIK4PdjiMfxZl1JizpslVJO/7+1VNtUBHfqWlAQiW3TeAB0PvgzYgS3qFqMx
Qmn2uGVzEbTIaeD/wpuGnKnZXJOAttK+CmCF9/KHjhV6aPnXEs9uhOqoT6o5oHJNi6e2SQkWasCe
LRpPjzYMuZyImkZbAubAsyGjq4Fqw+7bdRg52t8/VSI1KoZDjBc47zYeVYwY+l4C/YwfZuMU78Kj
sdbWA/5R+FkQGMveAoCUrhMeFpgKNDZykZqaVt7G0XKUEX7aCSJiFWfFXSPaseVMDUEWHtDjSqT/
P9dIEDqMjr9lucmQTNFfxs8VU3pvjhpJ6Wm52eZiHG8s3bQtJTe1PeWi4j+Xz8IVZRZzYio6GAoL
PaQ6p9XfVRd/hxmNI0JHx4pRu+TupBScVDjqnIUabhhRnIgJijcaNcbILLVkN8rk1VQr+koAcBR9
0sQCoNFEQxoDueSNRZgdCa0VOjLBN00lFmnv2zr7F17IVomRX9/Z3VByMKpZsZ/s6tgfT/QEeeLm
UM4FtUMVGYtrijqkM5QELC3tLyQCJsE4XDPTgQ3SpeFmoNJgD86uDu/+5inSfDHoccypUQp8TrAB
wwslQaM290F7ynn3TjW/gZKtlexJYpXuRaKxbxaEaJOpsgNKwoG4p2jDCD9WviSBOfzKY7vRSAoM
ffou6SeflW8QvEnn6QO+8F8yV1NNARCiziloOd+c+go+OqJcFshgPkkyqFcAC+HD0WKjPVYAmjqU
XOFl2vHfkbN+Y2fFeUUGSg3DLUK5UnEq2XxXdh2vsL5kclDQ2o1TeQa/jCe3JmjsXLPmkB+4IEG6
iKg40e1JdM5hHsxQCvDkcLAhNfARMM1ifOA6n6HkutSfwXd8yd6qtwgHpF+WIy4axWwwK94ZE8M1
eE0Abz7nW/jggsTvIb2FHSOt+Ln6O5bZLofKNtVdherdglPBxm3EWk5Gw4QVLSaYSbhIRBA1lCoz
llpskblBi27B6Va/yp86cuBymLJDLRFiaFLNOxk4a6F+6dm605fQRJlbcxMRHSS3qSHN5EzbNPU3
hXZM5KmFWkZbTb1KzREBLHmK+yA5M1dPT5K3dMXjiEl/kUZ3zG25Gz3ZSaGp16TEYSDhKBJ19DLT
8LvAi+8ZWumtzHaC4aAHhAnL2CefZzKMxtgAHzqqBDhxdkKGD0VyRfDzTDk1W+ObTh0m4cLJ+tYP
+A+kc+VU5E566x7Ct3+Lf5gNmAS6hw7w2c1Z6fgt+/Ku1dY8KO90pTleeGu2wpv1DZeYikx25/pF
47B03YuHfzMwpIBJhYMdmrk9/+cI8KwyNo5sQopZ+NGI08miGy1u43zBYsXKROnU6yg018yOfs/a
4GTYO/WQnabCKqsfZJaU47LRlxE+27IDqjddLC5TfByDFQNHu3c7KmZEtt4cagFUAOYkyjHzUX5A
aGASrsypdd0z/RI2Qhg2+gymsxcKUKgXP5NfMeqBBkOCOQwPJbKL6z8iAheXAxADgPGoBCQAfvCB
7y6vE80ZUznlGPwFFlYTF9Mtiy1TH1ZZzIdmPaMkVyKny20W6hvHg6VQ/ujKjbNjnLyj+OC4lMic
Gxr7grcKP6Ir9oZM0szE3RcnzzjBDnig7BJO9b7ZptM59fuJ39F9pbcMWZRIHT88iq+IbgcWQG/Q
EDArozzkqsMxoTevzHSDztPEL0ge0ZUXcWAusAqX6CvgaQwkLEZCvF9tCpEYX3cLNCrrp3pEV1ZS
eLJCuhULVaMbhPMSZIPETm85nYYPhLC0aTFootUH4NDPB4vdml2N5OStGmvp49wxAlA7sGnpz7mE
+ynvlN5AROo0HcPTolsO3TLDdRFt7cvEOAN7bxt/7UlPoA8PFZtnWEvxAeB4qW2a3YQ6MkH98inc
YcFMLKIUovvOtvsXK1LmO9piPW0vb0nhmk9TF4gmhN5exfpq+a97zzROTFGcHvwSN8GphQ4VcwI8
J0QvhTRBrQqqxd+pW6hw6ZJQ6qZ3+WWd8zvw6Vv8me3+8EjK2OyNEBOsf4UFmwtwv+A0/lIBQzSg
E41Y7APzyeEDdi4ynGjmuM/oe4ImThgkA8qldqKwHk4xusJv5S59nDakCkUihM6lDAMZdw3of6D6
2E+S7sLeEATdxzDGMe49bNMapgAIerggZUeIHOrBnt0KPze2us3PpDG4E4fHZ+MjMwHabFyo94wf
jYWZpCZKauSUQAU4+9KywFL2Z9wr5AqwN+F5OJ1wKyYp8siFjGYtsiW8GyOb+5ZZkigv7i+Iwoa8
COMTIx9qSNivjMhRoqVYOBoz4w8u9vRv4fQwRNKPkhuM0oG6Op8qJDaaJoGk8JZglPDZfyImGdMZ
NZunlP0cPxdmar4P3wqSEzssLVr2PyXMFu49ot9IWfGnu5xPCqvJj5fTly0W3JwmmzNmdcjJfNWb
+zUZTdXTBo3ds09TnYRl9mb6nNu7OWEgSCWhA11bKDynlZKqgWFVQRVnbALNeOfYmnjp/HG6cIdc
XsKzHtjbAxdjRXoCJZpaiMovXZVvKg/1CRSEuwewKm1qOCKAKPoLGICCkw0WJQVb/45XQnfnXxiI
hs3+jIPTMkTcOrGaJy83d4a4m3hjFslf90kRw10yLYgT1sBiuQ6+2QcnS3j03A//wPQJq4aI96IO
0c4gRxzes6FuFDbQnl7Y0U46w+0HvEKcCipNrm0X7Kw/hmdmseue09OgPr/69AQ4GG7ZkyABejal
wV+jIZ2aCJQ8vIN7rQfihx3eESgeKh8flteEE/JrHsGApGjD5puOgAvAj2f26ADWMwVUwh6jOopy
gGQKNF7PTp0CBvwoyI84XkxWpeAiNC7O9S+gC91tzgbISXIC1wGJhJ5zUTYANxdyZhAKcMI5NCcx
T2nFzlODRMC5VsGsxZAa+0M7Bl6Q1lzIWl9oiC45J/kx8A6gjlHg4GxE41y3EIIsM7h4YGkJ1mrT
JefddN+2fgeopGyQKlg+tFh5xlQScSVPjXiAvwvJk0FR4LtJU0JGIwVHx6FVA8+d/vGESKqv/LMn
F+ONXMoXDe32U8RRiItFGcYOHPvyJ2PH+2Z4cTmBsjgeX5omK98W6hDjIhNxE5227AwrroaJXR77
rwB3IeZjIGFsooE6p0mRH0BH2My9MS4iNAZ/Yw7gg+LO+GXrb3pLxjlkY7rPUEHyC9ir8MvXM18A
Xsxu5kt8ZtqlB0J50SNBtcGMCd6fg3gSrMiXfzKsQcqmbd2LXi5UnmmcSzbdarb6NFgG4ikcNnr1
L9F2IATy1IMAG6XpArzIthLwka/NJjRY87Qqnj9QsfgMzN+Yril1coQ71FT1Mi8/hJu19+/yNK4M
Jio4EpjD0Ix7Yy4h2rRRJiIQWEVNAa8kWOe4wEwFW0+/R4qZd2zHOuOjluX3Imvfox3cQBzA0d4w
9X/yxRhzfBqWCCCMbIekku9wHg/0oCf3XFS5IN3KX4F/546AtrPhVz4YLwUuUigmHCj8HHDH+sHQ
5Uip+IcFw0CGRkJfDryKgxJ2BKetpEinE/c96UfYNBSkyTv6i8YTu+viiU6G3QRnl9PI5+ECAJfw
R/HFfcy/lBxtaomAj3A1+BuoCed9guLP2plTpF7ZdvDpeI2E3yKT0nF4waD9A1GaZ/krQy9Olrw1
rwSfiT+nd2LaYpb6mxkgT2kfk331B7jtNf6EEb2jmcc/csL4GvzMTodj14ZNuMKkr0h24Z11kDYT
qoe7+OqeoN+ciZ5efznt0dq7h2ufBwAVnBhf9CH/oNkTrTHtA6oWO3uaP7wIaACQltYQH4eP2LLU
03uZ8Q2e8ad7DU4RKDXwEieIoYa0IQNI5oxas5D2ho/10tRSz+/MmdaZVxxZzxlU9/GXA3ZUBMOC
H3gFn5o6gSCiM4s2zqV389otxBcfSD42L8AJ3phnIpAI3jii+sqmkcp5Mj1n+mwT4x593AySG03M
6dKxLHBtKrx6p8bhGJYkRLMKlrD5BSjz013KrcaKPu2UfyiGqQcpRX28OG4BjMl7x4zEBvkSCHtm
yKkFBybGhPAp40GFJsj7Dv/2aywB09zElQV9ZoaA3r7LCAqyWcsI7Mgzh70aPG7E6N2ueAO+6e9M
aS7JlvPsm2oAaCl4Gp9smgSmJdwcVKgHDhs2XpeRM+YyB6ivqV/MfU3TATE0HVbNYU1kk9fDkPcP
9Z0VkA0am0P/4r7YUDPYueM578tqFx8a22h6ghy1iYSYDxrhwTFbUOGRY3ij99CjxHhIToWFpkUr
awzL+3NtcAOZvALXowgTZM/W4CjM1JEpT2nCmGKEIs3L070eE+UuV9quV6r2EBCdweVu2fs09IhH
V3aXWBLBLvpKvSqcl56+TuJB3eh6ay3H3iSFIwL5D/xGfRtFcuZqjrVpfMvnhBY/vlTpu7YyJ7U7
zUlN7dOt7NKewgKM1goEvUWEgS4ZeqjoXFTcQIu1tikl0iLThoBXotam8GXPPTelZW7bDK6oaUXV
ZyxUS8v0hXuidcu8ZpMX9F17rbCyPEIOW+eySaxYLHGXKMFeAgfO3AD8LmuxOXXF6icfx6cUqsW7
J1VoyASPsy3jZSAphDP8PSBKF1eygYZGp4tjhYi0q0SWb4hS2Q6rtbDOg1C5ZXn2369ITNttWfmg
r9kAMdsLxb2gq+0DJDEYdCzB+h5LK71Hvxgx8DxRHHEcwXrY9C2Lnb8hoMLm1wELzjP+tPkc5hzm
39Pf8unBqihEczNUFn9/+3uoxSKyzaKK/s/fxsQa7DGClvb3sr/nlUkBqA7vVipjEfKPr12rKJyQ
qfZLQoBdzlVtWPdlMZB9UGtXRQ8MEAv/s5RaMOq46I6JK3bHv5+sPn3nUokoPP7f35tc31htUuM/
YSBLT8N708ClxYKLNc/Xg3vZgOGmJOmupOlfq6CDVKuJJRZUxgRuNug7DcU/ZKpLOIdQLv9+6zNj
3puucJMD+OkjVgjYZRsQY+PiI1cD970LGvSAmmJu4NURNNvVC6yL3PdekKqFV0Lj+3saVm9dUAKC
JL6xsrxCd8CLgCRcz51rdYEzW67e0oJOwaAV+dqS0PJ5mdwzD2TqtVGB4Icw1T6MLjrgGRDc0wIa
uSEj4J4uiuZawunvIagTFZ0kzMqGZMK2M6qrlvrelXr/7xddTOtrnlusRBY1rFIjla4yQ92SVhBv
O480iCbKxZMikMNEuslZkwJ1VRhScfMKFS+WeDhU028BFtnoLE1p9/ePYygyS5Z4QY16r67qxAvW
BmkJJLCK5jYu+3aZimZ0LPABcIxW1S9lDCQcVJJ7Dxr845oAx9cokE+GpfeXNGbM1Ca6mszNdRRe
JEBASP1mV5AVPXs13djmddq9FEjlRtgWH5I31ERNKsUD6BjEHK8c+p0QcsYit851iGWQbFjtsSki
Y8EElO01Ra9XoHDJVtEL9M+SUaxdoY92YwTTVyjAPdyuM861FRnnDhdMVcvzVZtyyxel0d6zAJua
oDHerbY0FoYpD8u/X1OJMA/myk3SEDNnjXJ1aaIBXCKWw83fr5HlW8tmaL8zv3x4Me77oqKgysgE
mJNxL73FPtbqgteh+3R7WkOMFykVmUGSo4yw/00k9ZUPXP16huJuR08dlmj8L67Ob0HZ4D1b57Bx
o6o8GNNDohM/N5qAYKkhs8RMf9M7wMrZ378ksbJV/TL8JLVl2Wo4s0QkGUArVfpd2yrhLu6dusZG
NpFGiAdtepZjk+CsPClAdqcfg84/ljmoITZyZCIX+dn3259M86MPw4IXosWKgDs7hs+4BmTEfcg3
mtJkLBUFwb/wJ/Z4MGjrrAxPcYMlFczsHI/ufDjguOVh0ubCNgmsFP82wkWKjJhRrwnKqx94GvTv
fGBmC9wGizDRx9q0RbHRWfkXPOdPOZDqk6ywQRqwU1r4RQlzkoThk2mdkzLDt2t66PFqWrsmG/Mq
bME/8RP4e5B7TALE6cGsGHzcs9Cm9cUAueJQDUq6xBWo3buCItJ8Nsxd6AVXI/Lc9RCb4q7iC23N
CUlKLXEvm7m7SWIMgjKoxsSlpVBbIXdTYXnjzUX9jTubLve+07ZBcOzJMhcLRfxx9fqlk5RLSQR2
RrNrGWC0ZIthjZ+J5dEGblOJ0alR23sqJLu+HpdCBl24C3uZlPn8GeGqA9RemXezJ+I9swb5lDC2
Y53U26TBskzBaXYRVbKIWMXyVwiy5G2niiIE+RJkf0iqrYt8UPULdaU31biUPObB1CDjlwuZfeEH
SkQFYSV8+Wsa+HtMRNyV4o7+8e8hlIJ37njYsI0unJOKYrF1E/27e+RD33+3FftJohGH85AZP7Xf
YMYuysZatbR6r6oGRIiy16+iIYBF95G0ZKYttvn0wMu3dS8/zCL3brllWgtNIGm68jvhTcjag0Hr
ENESk7LlB4tcEeN7aeXqxi8lrHrSV9UK4SFMh4nKIQ09xQJlizfS1hbz7swEKa+iolYcvO679yQu
zr0isSevEe9A6AVsRRY6anq3J0lSXMiZ323GVvYOtRVexVTy3qoqXg66gqbPAKuhWtDuQ5CtoX3C
cPBpG8pjDaovhJCNdVyk0qTLlpYmCht82sodc0G2yLVauFAFAfoEIUnTbfQeDnlDTC3mzXFI5JSa
Bt2pdNn+1UIpYGEjaavBT7C+FFXhLcfYPK68q9Rznr1O5r5kpBJwN2kX9qOpodCwoAMko6htDQEi
UJpwU9V5mhx01AAQ2aTOrq5lpvYHP6xJGJ0exE4ZDrolXlM5nWzKPhKotgnhEXGSK0+NjPhV1ekW
FAtuL7+QaJswdC+cT5jJbdMuNfwdFa+h7DZcE5cPMTlrRCd2GRK4gPbIyhwTSFSeQbZhNF7/HjJs
+U1RDM9Dl3xEPtLBSpAYZoMXHDHCh26vtJu/P/099KOEC09CKFY1dPru7yEemfsCCVvjv199r7QW
SQlC7kURSW1ufoulKj15ov/fg+I3QLyk6a3KtHS3mqiNztXlJj+OJeoMWLkg/mT1LnWvTum1xTSV
2AkpSiXum0av90pjxnYg0ttTQ1nG/JApzFR1HzNk97+fYJ9T8XrByuxMLKeKie9vKdZCqBtIYXqD
LYMSR5ORmT5ejMqCa2poR3lMxEtS5M266TtgwekfsUBUbb1vhXmF+8lWlkeTnev04zjNRlkTwoPL
Vcn2VFE/dIYarau+UFZ6qZ+lGGZPlRomRL/BbzFBJOhSavEDi0eEaoPniRtNyWnhu1Cp0nBH9cit
G7nSVkSx/JBaMKZGdm9GG6E47iBGjF5J2KIErN0aWbcO3DzaDoPeA5sbCQQ7mowsHj3OoBoqNSQQ
o6c8mcjTJGsefSgL27GJiaJWi4M3pKuwc5V91tI3jgqkAIo8qPtqzP57iCqR0CaXhMzAH9O9UANu
VEprrlOX7YDARiLQ5GJVKnCfhtHVthRDGCI0FPhjW90sywx/BIiiDRJoMB1zFqvsarMqyHZ9FBjn
Xi3CRaAENRRw/ag0fn6NoorQz9yLTl1BPJacq/hhqkMnLYnhQDAJKqZTsyKDKrMFy5G6H5mPBjgc
WbkXB7tXFXXvMrbXasRWZPRyC66LLiw7gggOXiSvKJO+Oi8BRyJfvJv9TzG6RdT1Bt4KvXVJWWHz
ETkdwJkvBkSk18dB91+yQVCSG6PBYSFeh12yq0vCaywZnnTerLB3TGl46BcFZMrFZ7haZyR/Y9Uz
bxp5KYiRxqK7lAX5mispits3LgiuAx3oj6zQV8T3GOFmOZa/LRY1cDZGIF9qpzTWP0Ov/coblV6c
1H+NOc07E1yUelTCpfSAdgctcKojA24wP+buzkbimftuKzX6DCBbeo+BtKsT5t51sUy8n6RjHj0G
5i2vXn71CvFw6B+oTZroFkpnomVj6RYkF689y8FdYXmNlWNZXsxkZxlvVAA5hB72FEiaJmhUgbaw
pP79EyuC/H2iGAQ2lFvCiSkRJnOTJF4AXXrNkpoWnI5GJQhNglfdhD2wN2bK2vH3iUKmTDAcR6tp
DKwt0+bw4lP4tZYgatkzCKZD4zRd7UQFYzn24XN/Ck4CmF5jRAMIA2Q2fHMR9aPaTHYu1q0hDhof
Gmz98DRD5yZscCLRgPfp7Kx4Nf8oMFnso+rJi5kZkmZtfvMcdozssPsLBgu4JiT9bPg2X/2FCvYE
opxvlRBhyZyspsY88nFSAL1qZ8lH9HkohWD6C+UBwizk5e7Ee+NxBkSiY41e5ecM17tP0HJtcDwB
K9cfEEY+MLZtwQ52EY79mP4FCGrwgojnwzfuC+jcGFG01vbCvL+0G95S+IE2m8w4cr7tYFDqc+vS
kBBCTvhM1eYV7S2kaiIs/0X3BBaik4NzXXfinWCLmDCp+Ym3wIoM1fAq+9FP/aXzsKymTzkf6YEG
E6F05PzHF/OVnIyltu9X1sXz5uVDfu8v2Q8OAtBKIYBMVjY257Mn+nqZYeRAqcgHxQANSQImXtKi
TFfBXIC9AjoDF/KSLcH0sWKbQff1Nnyst/48fCvjmgpb2beAS2ZoG+heUhBzGFoDrlozP4dig/2C
3V/yT3pfo07mtD3Ei+xJIKQ7KvPU2ur+RcOywaJLMx/4Pu2KUWCgp5goYMtOPrTyUUZJzliD3wBC
Zl0l91GixsAxC3ykXqLU5Jiwd6m2BcZ8uCLJhokcxw9pERtnTz1BPYcHBUEwtKFysxrMg2Kfhuv4
t8EmFMbPm5y+cW1Cw4YJxqhvAmdIFjQJ3Ai7P+JD13nx0sdTuwGGJC+KNGTP2xixg72UVLAFWljE
ZUNk4Q0IV2dauLcjlchNFFC6zn2E1oCa5bol6TJbkPHaxHdXO8G9hsF3obwjLgtfS5jHeX9RyKgo
mBGJUZRN0MJoj17Lqg8xTojpOqqPbrrgPuCGI5BVvs4IniDDRL8PJFbOsh9DXfbyZ68ep5msXzLU
NMnBP7JjGt71sNaKObctCoHyAJeBW6D/YuwTBoqJPzaPJHvAD8eBjjRyxnDSOlZy6lIuP6JjYMIh
v2nxXoDsIjp+uRXxC0C8cy+/cV5kgBBS3oA9V4RWgBRuiBzxshumE3m+lPKHpTx9dR0WDk9gYPF8
jX5eZpBjM+/V6Vpwuxf1Mk0PA1r6EIWPlT+y+tgEMHRQOqC8zPhR51PRL24OBmlvhdPBJ6O9F24V
DQnRTO5XKgGN9BFm8m8bkOU26yFIQdUy9rkw9+jaS86YbwLxKfH6L4mOXLfQo7vqU33oJ4y2ouaI
PWfHbeq+afpRkL9gzGMyTG0nYAWIAQyYOZJh/6FC4BAdbNv98IgxedDTo1rzacQW0+Zxl5rQ9bO9
f41uZBgroFoeFtXbityQ8Bh8yKyhzTYINgajLjU2rb6XvhrgaGIRZP9bzD7z+AxXlMMWMpjTg2YQ
F3bWDG+V6LSKI5sOtv8l2V76x0K0dl38GpQtCdO6T9++g7tC3TbzzvWDSBAxxF30mDVrucBRxGBc
ild9NxJd3/7wJkjTsgyvvlutfXDd8x6exxkHyogrGF9yYknSTy+5uOJCiM4Uj1m+iLW1sVV2MP9i
/9CGWB/uy+a3lRS+zHsWfRntT5N9WuWVy6Iq204iP3WNuWIR4wzDVVLoAUCXoRNEI5owvmonwLYy
KIOQo1kz9y48mhtnkxRk8toxrcEiY448mERjOcMCyniPo3McP3U8E1QcSWkznyPzqeXvbP2K/OTS
qWxn3jb7KIZNW14hXSKgIH2bGOsoPiTBD6JtdcUN3GarmkJnuPjDV2m8NRoGAm8j4aj6CTzJdGmi
kDZADuVaL7CIvI/FA9v9LqRFse9JOmLBbPCInLTkkrDLrW0d7Rn3BWSFAS6ZYx5d/wJQTEMp/DRQ
CX6wnOgEru1VAf/ih6GujdGWgUzytSZdlOEn1Zc9rMiI0JrPPlvjOI1r5+S7aXo/QUA2wEtt7GFY
knxkUWkQIe0vctY4fBuIeyJrIYUsZNf0kPDKP43+wrC20x3lTsQQacENKkVzScCByyHvbaRLyWWQ
VhkY9/5Le4ztgpoPcvQpfHghWpe5+8aBo1sHiTXGJlO5kiCWiudefG/zF4J43VgL0rtr7fv2lteX
OFqZk/cstIlZQz6k8VtxO2P2+REe+1X8Rd4QU0WBZw+UsnCWPriJBONN1LjaPrfoZ4MRhWujBElp
33drg9aOduDy8W0TgoQuPtWleirlVdE6mf8dd7hhxWdtAq3mZU8B2L00CEEXy1xQHOrQSExjxwpT
KYsOgJ73L7IdFimEBHPzmi3CHfmqCBM7e0EwofCQZKcETabw0fGhohVERG6+DdHHXGT6RpMJGjyc
OSrvhUUCaHticL7J/qahbmSMe9AYcDNo0LbMowPzI2fdTeeRt5GvEnv+Ge4MYo5OkpI0FBy92pC4
GMRsJfS1qMOc2YGzeqjd+s3Qb7p2jZV4QXHZk4br9F+kD/r6vlZXw40QBlQ+2rALiYmDTlPjtIcM
lHnSZkpLiLM0cXig3VyNpOaF7UkOzlb/q0hOBbGHG7MKnmEb2pp2j+VD2BID5YiU0EJHvwQ8gtWI
RZ2dQb5I9ANn0fRQLm6ajlC6ZVZ9NN0qIFaS6dKyMxhBSALl56BsAgw+2+PCc02Q2LvWnNSgnGdo
LHU+ljy+GX699vpV4nJPVpguuKe03vnZi6tNnUjq06y4LcjvjSzCJbqZpHfzDPcccigi0n5T/Dza
nQHXMLZWmbeedj2iOhkisl4cwqGHLaQjDybWJD/CoHUfkQIZsUaJhG6l3xgJiwExvZ6w8mj6Ryws
OPFgy/EUxFvZJsscUxwhXyYwjtLoWcpnDyF6DN3VSmf0Kva0tjGASW6ydpWzK8qnGRpv/Ad+VeFH
1k8yMkV2n80zqy9mdHXzYaY8oc2IhKp60F765JgKeyO6iLFH0Dk+fLlom9CRAwwSBDTghrf1h22G
26RKmyuTBWcE9BppKWVQP1L1S/wBRGk+KjyhZu112I9fyS358a+IwVit1fdysOV1ubUc3a5XCH1m
mGw5w6FfG4vuUGzCp7WF73Cjt+Wq7HIpP2fKA/MvjTucWoJUWDiL4cJ4aF/dD1dDe9Rod/fjanyE
x1CwzZ8WdybqzrW2aNcju3FkGhjyrnMaTvC7olmPxXq76LVl1Dmx7PjX/tETEc3mk+jGair2kf2a
0tZQViyOurAyKQJVO9mnVFmmo7OmmwvGKT+b7cqLSApcYLzrNwexXVMAU+1oKoYxNjb4ecXImLFV
c0FG4cr3JFatuOcsh0wvSkPiqS1mwcGmDlTRJYWOHrELD99zfSmQnibMfQwRsAyXt5h7G7IjwJdj
7oKlHx+yYOMxb+RMFdNjEZ2YkC248qSMIfCRFqawLNoVeQ6YI/sLRsmIT3s1CSEhTzfdkpoXqAK/
M/bwGUIlisRxD3lcLFajsWCm1ERssLc8jTgwVt0qu+HCQb8AMTnaAoyopHIBhxeNKaRXlb29uM9U
J6kcalJhYA2/qWQgShtRJYl6qbsbDI4hvBiIvmnIAUmU8hE/+3fxCg4pYv+G4fETFu9ASBBpLbTH
9+wlfK47lEEwN1hU8Bg1RPprgbqq23MJWXr5J6qmsMGoYe7FwJFT7YuJREulA0mSt/FnFaYOc0Td
/MggohJBxCg9yGohULHikps73zj6mN/RT2bhMdOlhryWyTR/xxlOI/rBtGMCb3Cm+eaIxra7JR/s
6xjU/Rd7cFLGTfoEIQZMc+Fu+jP6nQm5R57N7gxIHBsH/oKhDqJuTBBAOdk9VNUKgh9yKTgG/h8r
BO4Q7GZ4RLWG8MlmxzXtDi3MAWbU5FyDxFtJ6LdyR03nPcqJbtpq8c5sntgsahcQPc6IIZLRZIuk
7u3kTzxgA2LdPpVxYUIW+fXIYSUpytu6wsGsCZchjwRxBJrX6T/VcrQdhY2J9Ai6KA5SHhKA6bYT
dZbOuaufJKKdG/xSyOSxW8zTbdYjEjNFfAjBRLs5YzsD+Aoov5DA2wE5nekCJ/WC4S2QajyvQyZh
pPPIV3CrnzGHgtTweCmlOZm2OLBTTgsZNZWDSJRMlkK44GLNvWa56BfmHuWCMjO/069C2urvmrZk
STO+mHK4OawvFnWWuREyBbKTT/2T6aA8ub8DbSws4NhGNksDnw880vH/7+wY+hDSNUYwYkl4HxP3
cla/5adx3dHmW1jb6mMMF02EycScFRUm+Geczk0Ol4O8TZEO0RYL7hZ6KfjRMiH8qnCi2Kn6NVeB
SlgDZPBQItk15geTPcOcqESRwuoqfLEgAYGxTyLToCeGjgoz9JASQAAEg+BOtimuw6e41wRUxjbB
sCynUbdrj0pg/y9L57XcNrps4SdCFXK4FYlIMIqKNyglIxI5P/35MPtMzahsjS2JBNB/9+oVhDeg
aE3cT7hqqlhWwgN6Kn+R7vdguqa37dNILBJ3KJppdNHRF8oT3gMTQtfKjbMdfzvlBB/3JZK4jSVo
V588JHJuNy/NH/MpCzCF2kaCEzKZCgLYLuZIhY5gspK0E/NaY0jXuBQe5hAME3tUvO3zIPwzSaLW
3Hbdi2hHOgoLiKKTaK5MQfrjcwLO4tlhlejEd3W1rwElCdulKazdiPzsMrCIlhSZP7c6xFaOIqSV
W3eGYGjm1ovYJHX+0gdQZdXBVQtHTvawA8FFILmJ0ddg+jxt8GruQmR3xebwBNEOoltkfSFah1GD
yyUGVCgpcQoGZkJ+sE3brYdhBiWMM1ycHZwbeyFUsoDK2KrOMsODdEsh3GQ4uYPtgiw6DzDIzK7g
foMlcrsjLBkwa0D88UQZxU5u0D5EmTNtZLLwJTmAXqNNtGnbw88OHTkpVjNC9FbKwSb3/uGHBMKO
kN1sgJKrrX4mB4t1Jipa5ftuPiA0Nw5DfTQd8Fg3upBGl1cRw2WzzpiO5rh8S8EqXQlHzBcHzAAr
5Ae9HTUWZ5d9LBN25aEJ2lfQtpQdCBlcICUP1PirKRxKFnQg3JHhrJW5V2GjTBvI+wPAudgpic0P
zPueljMzZ6M8VbmTZjbXb7oAGKEpo8OmHtEMqx+4jv6KHB2QpLnEEcRFsElunw/1I/6jYvFZuBL0
2ZyWTeyR/0AxoYzAXv6myjGOCO3ONGwTJjZaSzQA1/Qze27+hr9p8pTv5kggQnumTeG5v/bCnffr
YBzGs3HQwgdtii0AMRHTR8t2mO/TTQpVQml33S03dqVTPxvfpUN2mTd7SNkBZUy/ym36Lukt/aTo
FY7yRlj5MTs3RzzSOcn98S0565fNUJW18R/wDTw33q70rufmfpCv2F1CXBtc61w9MN1z1TwQJZf8
upmrYngtzMwWUOZJOOtghsz3/9KZAYGu0iEaMYJd3uzazu7hR8PFw42rJDkOc/GNGKwkRBDvJhHe
s927qIra4mLoux6p/CeKugdiPqxFJIQiwPeXvvVN7aCZLwmeR9hZIxFBsmvT7AnKzoD6VAAflaqb
8GDkcJBRHe9X/bNXvqLxyDOdM2cAmW2J8h6K/+bv8Ul3R+EaqAxApHAdV/IyXUGmc9yJ0Ns1W4BE
Prgzki95L8O7w5oZi1AEPrwE1e0Nu1X3CnsPCzWWLUmHCIkWPoP0vTQ71Sa+mGhUCM1MnBUAgtPk
g1UOFJQHvSr8C8I4IcH+y1mSiYCiAZQUcaO5TuwbdwoSk5hc7meKFvv3QsA9bHMqUzkgo0MlHsTu
QxI3GzNVgdTuCbhOrqSZeJi0kb8J4Q9sDJtvAJ/N+gyeGiDAT+QUbwBPETxPajZH5ORZowOOsh3+
221LurAt5lA20GWTMU3ACo0y8QA7ej7Oqo6btbpWV7hDL9VthrIn2Np8mGOOofNs+nUC1vqk/IgL
i93dwuP5oNd40j/RJrU/zCWFhRvgLv7XvkfHBEtF7PmgUjI7mRjH+OZiM/jlkOSRnqJvgseI9J6H
FMIZLhzA5fVttX6MGxY/nMg9WSEcuGSd0TgAbv9FPs8bY6n+wRjLv/03ZzLtEfpPCzJH/9RcJ86+
5wddDuj1jm9T9WH3L5XxQXpCydDIgaofsIOphcDgAEWwwLTM7cvNQZYfTDdk3n5zym/ZZQxbv7yM
l/6Zvh14gfesQ60EVvbBWG0C5gIHfLTfm5r9NHwsKFmsTQb/P+MPLgdbZMBP/MGzf8pnAffj03gR
XtVfGrD6u/rTvtlxvXNEEq4E/iLGu+lTAqC2Di2trmibK8/QE4cudh9vdNODBp6MydeRRYCCBQY9
FF4gZBZ0EK0AzrzkmcSPU/XT/FAql/f0brhQgeEVsqLowvH1fzYucPi0oLobAYLS+/waf6yv4r7f
1UFcHY0/Ug+hASl2gS/Rr/QKRxgCNKz11c7v/av+w7aJs4k6DBmVTjiDNn1erzpwHw8ZUYFPsZse
GWRXA1DlJH/Q7xXfYB76b+9JIJwYWZL+mji8aekLH/RL/508MzJtfSCyH09TPauiLLHTJEsZbsFu
oWLobodQfX4aXqR6v5XRZ/mPKMlX+b8uCc+2iq2Kzly5p2ZlsO0JGoU6zGrDepr4Gf97uv8fzYRQ
D48JLUeQpfsI03mirnZaqITFR3vBRgVMrfzVEpeuCUMVGm3qx4S4mwkPrLPeg1+PDEv0CMOJYSml
j6NJRBSGLPibK9FxJCAQ4tpwMQFcWIy8MMkx0tHoU6d5sbwSrXtmBuCl6DRT+LaSbDrulRHl345e
7EtjcTfCrtypK7PV2Wr35YWOaXnltSaowcDl8M9gGNg9bvyG9GUhsZsTsYoK5zLOjikhgUTtYryy
E/810ELZUeHPteJDtgM4bDHEF/0NHUCI4A1I7ZA99E75wasXYa3WT/3vclJfhu5lApXdJBxbP7g9
ZbJtNLaleiyLKa7Di/i3tbSAKhCugL/QpYB7ARVGIWwm7uCkgdO5vUCFFF2U63/0mynNOt1lvWe1
RGliyIk4bXljmv8Gnu/iPLzU5xUIo93lh/hQXvo7pltQUzHTgQqMsaD+FDH5WG59F9H/t8cFT+j1
rSBnyNogjRWn7d5eH06i7OmDVUj/8VN9KVgnPSn73GMTajnmq3QH2s5+olem8ct6V19gTArcc3/G
Nxdp0XeUzOmPXyriUxf7dRwOsc+9mNDiongxQ5hUTe5q0Z4y1DHIqb4KNRN1Hq8EzB83fQxqn2m8
s/f2g1utvUzzvsA/GiFCON5Xfzk+vNSbXtV/NRISOIBI13M/Lvc1O1YIwe98AhMrzl22DlQTxJhP
puRyPOogS07hL/GRo6v0tR8KqIYw4h3MnjILhEVp5VTnhOMXDSz1n+pL+IlvqzO8CmduDgmXMn8M
s8vjRAUs7/K/6XX4anH8QfvCm/ZPhpEAyry97duWPlgIHAB/4WXcZcQtbKt+AccYNZXRZannLafi
Q39lipFxRBWd/pcrnykMov3F/MJWk9uBt8J8bWtUYbtHvN242yyApIXc3GD5ai+jX38sK5W8eQHA
zAD0kbhzGXAWdqof7Zhty0qNZ9TLvrcl8a+Oi85fBwTDlWD92bpM3hiKEZDFubpVFhxRgG4QReHH
DCpDMQfuQEH4BmDMrQsoPFw5MeCalrRXzEzIcD7E1/Juvae3/5Yg4OG0hFDDoZ0H0g956jEPXmS3
1Ltv7Q4NRgfjw1p0wikcW6B989Yg6nvqFC/hUH1DxIcqTwcAHh0+KmTgYScNRKjttj6I0+2ENtNQ
6A02jXjOaJLZWARtEZ9AjnsEnx17qNFGfykg92OXKG7SS4w4+EsIOWW+dHf45ZtPKYGFxW9G1Gxz
jSD2QVd+jfFq6Hfgch/s2aft1ybqqJ9VJhiUpzWfkbRsxY7WE5ImV2M41R/tB2fp8AKC8/gD6M26
A3WdTaMCC3O0m35fgUGgTTOeWFE34x3E7JtdmmiGJs7EOFpwycp9V/ikBBsYSoHHQEb/UnFnf50I
qdGgrgZEcz3mMDNCLT089ABSDK7IOur4jOx4hLvQEw75A/3iAUJGt54LrghtPoHdiPVFP1kPsDMV
yzN6r073cWU/AIJUSPXc7wdxhubhYhQqpgE/ylbrbxb2hdiEdd7Y+aIcDICrm027q2uHviXu5qKk
L9F6zHNc3nc6oEZ3M7FNKngJGMmwNXyCx/5AW5g7fIZOL8UPQWGFvh97W4LyD2WkvFarK8/M3Qig
9gzTOivPcW9+cXNNKdiO3ZC0mxPY5+WrXxgvk+jOzIt0CihvWow+DpK0Hx7cxrzJBLvsaKLiBh8h
kK/toW3xfKdMGPgxOFbsynQvBGz2fsSXva13MBEqdsNAv24xdZzBKySL6fGlIIAcGXKyHY3eZ3Pr
4uuqcDNs7sG7RsTZw4mLN96P0t3Q+d4u8VnA6mKyWd/RXHPQqbgSZK8gHlzqePOW3m8tyBAR7Mg2
bdFIqkMMleT0W2ltEXK4iqrfxMtBslqXfZ+kf3S6B1F0LxezW/ZEpLFoewDJ5vyX1f2hyn8NtJMP
3Cpg6hBpZh1HqT0n0RS05ZEg9L/VSk96lpxIKA5aVgZmgyCdP44UmmyJMVeP4zLa8oNFmrq+toRq
9vyH22RaGogr/wYDVw2kErxJpvas1gIqxuLwWF2RSzXZ2/9OwaHm1oDc+lUKd/7O2nGYIS2y1NNW
NqJ0lw+fbWrSBGcvHU6A2AI7RKLFqHxI75kGiwgA0RN1Y79xJxgLN2GnBHXHXVUW4B4fxVY9qMVt
SX4kBLEj7YXB4xyz3lNIAp+qw6Lkx8mk0e0AFVIKtqAdLY77Zm42ZofoGws4sCZRkKzx31iNLWYm
g0iBCxpRvliMV4Vq3buHisZNOdUmhYphXpe7V1akI4GvQw8xIu9T9AxoeDANUKrlkkCXZZZrQZ6y
1J7WDANJ7FcyoGiU6rEi7UaBgbDt6PbNthidugbiy/VgKrprWxBynYI+NOUMbKi4OpNUJMW3JiIm
ufhJxizy+xyZEIrQiMlDFGSn7jCeTfj5g4XcdUbZKWpPzSO/Ei2JFeuM6PEs6Ph0TV0X3S0xD/Q5
vyhLWe8ly5HoGr9imKBgrwGwKQNOQvqYkczOrEpU+niZfQhMdmUKvtzigqC3mz93jfK/Kfr7ghl6
lg6XpQphAjrlgkWaVJyXDA0pwTuLCgUN+LaVbrosupWic98gEXyShb9W/UoTL4mgUx17zoFBeetJ
1iOSWrzFGEJw6iDtwj1I444l50E+gC80xc2IDub4sYrfUnYvpOfpWJtBVH3BiRvgzGXCoVvecypN
Uf2pKhT3vdWGXbkrLio6VMmnyDEe05Uw4mHfwToZ+SxAHa7OpTc+oKX78EAW+N/oCwFYUFccuvGo
p5eUHoXjRfHyzczABnhGuiCnXgTUCsIKNg2X+mSKHi0gk6vS7Q0G3oKuCpwJUHplyewnPU4qYbzc
G+G1ZdPaMWj43YOAMVeE4Sx6C4iReGxNX8ewfNoP8H/kQAdNXqznVLgkJn6eIzUZ9jSm29WlB2GP
0JJREaF0YZO3InwclBLHwAjiBvIlIEpINWxI9lXxI8935XFVtu1djaJYd1f9/EAO3LBzdarCLpEa
C3HITn2iPmn+o/wWSB4xr4kRLFwGg7mIMGSWv90EGQY40H1Er1oLPJowph876R0H5HmXCW7csuZ6
Li0fY24i1rPYtZbTRi6f7RQl4wIpjsWSU4uHOMHd0DivsId4e6yrJd7GPJweGb1wzxJfmE5GmQB4
yshq8nMqdctek4WPotU8E9TOmS22ZV4RUxNINvR15Z71Hs2tKJ7LB0NQ7ytqWBF2bz4laMkTm2Y3
r1wezRhOorfe+4sihjPeRYVNLDuTkrhc8YuV63BUYc4jIPQVEaHgLhk8znmTZpJ5dw75OvM+vfFb
qw+y9l60dyDZvGfjAxvlrj+C1fImxRVXoqBu8uRr/WFERy4fWNtKlb9iRoehQ7dvbhK9pYRV2W1Y
vcFeY1vqd+mDtJZzl1/xSBqV54EB3mgYYOj39c54IRGTDPaBXdqcYeVkDQEdpwastPIcK1XvsyGE
5l3kZ9ptk2/OOr91FW674aAk4UNxFXnvjJab5v4YsyqCPhbk+kEhWjs+avVdzZ917d3syF8+cLTP
5bnhxpPX45AHo3UWA25H1BcyUAbeR+mXoIQkLmqDG8lBLRyrArtqTyBOp3Nqy1+iU1N4lcxN4png
Cq1TLI5EOqrpttMhS8NC2psPTzPcLiOdxIklBgRIwDRVDfiSaKY/8zvCIZ5NUX7J0ZQpAY/b1JwS
y2vIoeIkoNXBWkkOW0yGpXuHzbl0NdKwNLwE6roDVhIrTJKRzjokH+hr4PYOuhSfcnO5CZAx+ueR
u57FJbQkc4/GbZ8N3Dd+WX0Yhh/L9wdhCR3hi7uMWDRJ9/vmqkWBvGD9fE0qVsC7thXeSsl6ra6L
aSvw4LDDVGyR9Cks+pizgREhIa6+qWNR56V5UFtnKPrTYTCfaymsBscqWR548baPOG92bdlyk9Xl
LhKFLPEPvErcLszvKNauD6KjR9fCoozdOesIMKJ9o7Dw8eEb5LM3oxYdEWvOHpUcFmhXsJq7zxwX
FlwYtnmOTlFE/w0eXXiQDFYh6ETfgiRFjGtH6EGBY+mHMhB3j3+H+Y8sUrkL6wjs8AjtVpDBL8k8
znwptmvIntDnAi4en6f+2+yduY+MkaOoq34sMihdHe5VniUradCwrC2vhsi4AI0/gfWlhqPrz+Pw
TFFfW5dKa+gBjIONYTV5xhL2+jHW30TjAiF4Qhmh+Wvt8XFmj8HonGRPa/TCYm/F3cL0DAIAm+M4
v1n5Z/cqrudROKZKIImnzLilj0AUThnZyaKTYIKrn4TxJDWBhjqFBhDLcEbPn/Sg2obDw572Tpa4
W41BENOcFlYS1SHSD6UQNM1rLHpW+lLFFB/MpSaL+GxMhfDui4999iLQ7a/zczk/p/XvjPi0khr7
qJZ/dR+UW1ccJ7tsPhAirZi+KFweUGfRp5IzQKTDgeTGxTqNnQ1Vqe5dsjMTWIOychwSR1V8+EuJ
E2EzrpybCVOWpmHwlMT1YojDUcuUaxNIxjHFmYoMMProx3QmeqdUEXBA6/f67pnSzcLVekBpn/8I
l7X+OyHAyzigQWvW4qiUfk/Boi7CCKvsRvKiADE5nny4zvA3HWQUC4hEWvhtujcItGKb37AiJueE
XQS2ys+l8CH1cM48br9FoWW5PhasaEPBcrORDC2X3EgJwxMzenuIR4lVdR5MyGSZwAbtvbeO1eob
45sF0Gc1LE3taj2qWVDJnpAcoj9dWrzEFI4mTpjZrV4OYnLkbYxYzFrPghwq05uwwPNwX1UxoBdZ
O5t7cW2vkvarsYjwzQJb0zC3kNa41GTDvJGwKaaw30OKTK2CpkJRQWzrdKUrY8RQ4pVprCD6LQdr
QDCyRdiCZme9DeJLUZX/O4v42usQUJrhO+WLR+xq04B/0f29sIzrjDcpgpNjSynnBcZlLgBHxFaS
opnxg5SPT83wTQb/Gh3DE6wd5ljmYEY9I+YPou/zl+SjeKmys/agbHRdBS8hysmPrnefQGIdg93q
Qg5R2LPDKoQtih9/btPx3ZEVwLVJ2Jsz1w+Ko8BCQZvJaq67TjglPMKq+8oAN/GiB5HbDO01to92
YxHE5tTlO57BRnZus7Mhfj/0i8mGDPc2Fms1oNS43poy3uvCb60DjDZulL0uE2kncBPSYD1EMhJu
HqyyuM80F9NxHk6C8amhzjTO6HjA/TtETLl8HnX8nPyHep1QqpnbGiW+TTiBxG7Meq+6W7xRgq9n
12z0GhREb1PGlFW8dxis9aTLskAXtcKt4/VaJpivjsgutFH46H0zqNgyKQH74AUulSa8SMPbcG2B
ZMGa1+KcDW/bQJMJAHXwDeTDgMf/3xI/F7U3g7/M6y/tUhk5SOdo5kpi2+M7KhOpCJXNzOWmqaFZ
H2I14EJU6TsT/VKgMDyCizIzbeNareF65GDkyeIeuUoz3qp6t3VfZ7Vl0wvFvI02aG4lQE1F7e9y
gIiYQlNrOTqGnWX4reHNlBjTYF7dsu5Oi85eDlNjlhCzdWb1o5wz66mcCRK6jcottd7GyZUbBz1u
xBWhxH5kWahJoQHgpoQ6kiK7jFOWIYSl64GOJU2hfOnlLVkxxqxYYCtvDX4zbEDguLEfhlrDYReZ
dKvvEGG73aMNtc6NIZ2zMryt8auQOUpLt+sM1quW3tfK1uVTPbx2kVeorjr4sB7GxmUGkkZHTAK9
hjbssV5HdggcGituj/YF6Par/gAgaZ+JWa/3ZY70AKLgK1sF7Zv1faXv2YWP9+G/Z9+AddS7GaQX
di8UTSPDHVD3ClB4iTGKblDFdib6Hiz8QqVATTFmHeASDWL+VwWjvAOOYHRezAvDCOjIwtIT4+UL
QDKMES5HiawBuA+yfIsJ1IZwkI0w8oyqx+SYaBeAGq37oN6MMRODK0zPAygc689Jjr4e8fRpxrhg
As926kcFbz0hPkw1DhvzDH9SnVt0kPysgC94G+QPS72tgLnYCEzji/b4UGYWxP/4FHcCWCXdDdjI
VJF2ey2wk2JNLF1nlgcW0PYQlegHkmOxvBWWz+MDp1CuDjW1qMRNSlBeLayY6cx6B+LD1v+IOBFi
VwGshY80+1FW2OZOQNIhBzHMeSDIs5oEpAlo2rHAXpXmtDsgtMunK+SoaQ5M8gMf74/ZZ9QA2SrF
fZV4k2HLeliOr+W2IEDfNYXtFKryKTHuvXVRDEcjTeSXFBC6bleArB7dq/mKX+13trkd1fY4MBlt
5hcxm2u0ISqg+MHKGN0CRfSxbokG99HVWMS9EBFspT6a91ILMvCD2h1GdL/fhUaisJeTiA4ngqGW
XV11VvV3RfnTdebLrwTnCQGTgyPYlLYgoXrpHgwY+x5yqmW3qjebV+qeqDyL9YtuhFB2Ea4+ct7S
W7UQkG0ndZBkd0HES8aD06zTQM2BGHlj4kDZX5kesZMHNQDf0zliHa7fQ/THKFAzf57f6DeXPuRn
YCyUZrqM4yIz6pyYDkQpmFY/jY/TA6jGJojTgv5bxi5CGuRHPJ97WWHSOGeT31OBRe0YWfsOQ7py
D3hKEk61mPi/Y9E6kTEGn0luYFce5CG0Oo9VbzeEyXYk26y0dQk6n/MgkaT12tbrGIvp2kBjFGbb
QJWvZn0ZidgYydzZMOkkcrX2aPbfZgNK262+MicQH/1iPoBoXdrmOEjb4WteK/ne8aW6wDDcWbhm
rGYNk4WWlp5WVkNKc+3Yq04Pr2ucwXjTplNqHSiqA0I+4SUdw6E50X8w76nRScxRz4YjNpfpLqOf
IwRD8px5CB6C3RElPB2KCKa1i8izAl1pk9UfwZbp5cFkcn39yUvztZfZ5UpFGnyKWIIq7FsZo+EY
iKd5fBcwEltZDcNQWBpnNH+7JmRBA1lXwrprCRUD9y3COA4P6NHRa62dY07E6gadYZIdq7ahwizj
9TG7/CLOLjXRgt3zPFG2KSlWfrfU8xA/p7DVkl84q9N4nB/v48TGgGmddFBoPUbrLqmna842VrVe
b52BD+EQjPU1i+jyqM0sN0t53RvqrRq+JrQCij0KrinjKe6t6WlSP3XjKpb+LB3K2MPkcGGW1qnF
jIY2LLn0r5kXV7SYYfP+W/6KZLfHh30IH/3PUniScGYzBCmgmja6kGE6U38uFPqaQI883WLHW700
3P2Z4wDfKhEzBxae7qzC1aJyuF3habHb/Qd0ZImtQcthGBLCFjLlWr7Q5/TpQY4/DHWPKgbfw1Pe
viV0G9pF0cONUpBV0JzhU/KsiZvtTH9pKCitDm4O8V0/JcgfjKMVh21yWLvj2F3rjGfy8dSzSNTS
Gy0hIzzqC5FzL/nIEQpHI/By8jey/gPzkJXDUrhZc45J+Oi/NY2g6HibLmnKishdhb2+uNnyO0wf
Wn6XuEIbRCIcmFbW4rrEgQY1CMC/DBfxYD3Ayy9x5M3zuYzI3diXrdOwW5XILgOm37f6cWyCjQJW
u6wS8/So46pEVV6Xt9V60To7wTXMLnlwHv/69EXOnw3Yw9H0iYlCOR02wiFYexTGYk3ALJYuKi46
nf60L0yvhSkDU0iwU7yLoCqp/GEAJPfR2NdOyI+DKV5WqNpKEAm2IZ6GnNOJS4UHMIfFvEkWcpK+
WdZlLnx1fktl2yAF4u00jy8uUGoCvQjYKFbJsSrtAX4CRmCgRP/xMNFxR3yppqF/amC2e8N8kvJ/
Eju13jqkCRzE9KBZH3rFDiXN7QRI22B1YxWyF0evRn41pJdK2HhN5fqZ9RVVJ2IVoDFVGHAwQln3
lP63NK5mf05yR573JXdCLLCojv7DsJbQaJ4NCG8P9m1K8S+aWGKmYZKexTjQp4+ZNBnxOWu8Lbdv
/U1x9cOmBDkarshiCM+ermX6Az1hg6nQ+6LY1A912OCFukoI/TE3mv4DRbwHKaAT637RH4YXGcOy
vWoQG+UhGtYxOJLNBdvBTsRjFuOfVJKZqlh1F0hBQJsf0y1jVpL0rxiOYZcGLPKH3O1betzDUIWt
xBaSLUBigNiD6kKuTiHF5VxpXNmPRn000Hn20GxKiGCSzb5sV6vP2YLuO7AQZCFT685Nf+oBlB4c
aL5luNXD1rgV8TWydtMNBDCdj7EVoj7oJhuK46PwWZJ0nfMgzWSx14hxcC9u4WniVWu4xbFPrjH1
4+RXULB/V9DGIuzpKk6d6PFNI1iaN739TVi6MZgBVKyjm9LJPcKC2Kf2L+peaW6NATrROwhRooZ1
fa6qQ98HRwHNO32TU6V+14ZFGTZ41HVePmDUjHbFeK/bNqiWbR6M+3tngfhAicTKU+tRwp6jwuss
kgHeE/EZEqwkvJgx6pNQgxfevJX9SR19MXML1ReVA9qDQjj3+YsenQw834YQmGqJ74bprQrE3MNC
gq7s6TPqo/vSBdJ6nBoPvSV3NN0r6jh6IKtidx7WGO9oDLnHZg0kC+6kZyaehv+k/jYo26oECK7n
2UnQgSODxg0JDRpktCA1n1XZm1P0s95SBc3bGN06XqxpHazBIwTDBN5Z8Ca+jgY1xYs9SAhtzzJh
35teJHqNCYsYzOQiIZtt15OKdUME+P8z0hSkQ6hDQ1ydcSE1zc1jhw0VwD6YJg8K7FCock3iwzcF
g2kkf93MB90oOlVMLwW5djbsYVCCdXqd1FNjhCghy9I3FF9Kz3wGlj0bKEl3M4hc3Kb51xjR7R8H
ayewK4Yt5McL4mqPTqaNQUA3+HeeaG+CCupz5mUM1nLACZE3COqA6zCGcrqKe8XpH1copdVo57Or
l6GYHdCcJOWx+4zA5DuXoZ21ZLT4abWfTGcQv7uMlKtQMsLYdNLEAS9usdvntB/clM3qvO8nMpZ9
CLJKfGAJaMCGYL2JntRXDG9ZvUIOk8VpOwBG99E6IoZnYAYR4ktnXQ6TehVBMkfIeDMqmIMiHOcN
enAjUuS298srmdHwKSKH8UmrnH4LIbfL+VqWuHeAUl9VVjhcvmZV/GwvaJ/oulhBEIszRK+PT7bu
PFpo1qzEpSXLLDo25kSOYVan54YgY/M66Z9W5hLuOA0n0mxwZ8aksRfLY1kSrsszLQ4hO6ih2Pa1
SxGUq7MOLtwr9kpLYPb7er0J7UHBhFgfjlLpSXOoQtwdELM8IbUjFNQ2BhfGV7yeOUfi+ldhvGmm
lzH50uVr1LyS9Dhr1IlgjA/0SanuSMM7xLWmPsmaA/E6iQ+8O4A8Sco9H9aEW+Hv9ACUPU/LS8pZ
j8W0AhXVSQsbYkiE4IsfR3hy2I6yI830Y6e9ZbWXTh8mjtwRAQWlJ6bMZwepDUW85JbPfH4WGoe5
gOFCw+MgYQS4Wtu+84x+T6H+o7TDd7XZVyljsifUnpo819X71H5h61EzCPeOE6lXc/bB/9nKcBeD
l0rrQctDZzVZHtg1HA3RzQd4esO9BNwYS7wz5QvRm/AnNSisyUw8RCrHX3E7jV493fMsQmOwMCqQ
ozmW5jHFsnK1KS/Z6jBPMUbpy+7xT1byFyU/W5rvzPItpzZjmJK6wrhNz8Xv8Lpvf3IuPwErWDMb
4TCcFPW0xyM6Ujg1MypmA97xyGUemUl6UUckXJUBIWgppX+F6cMoIT6nyY6TBTDjwNOx1B20efAq
eIomGljQ2QU4066WvYI9f7yvrFPfHPuKo2IficeJfMT1mcYPFssIXyU+tPEJTyGBO0t3QEa1+FQO
Hl9/SXy48API7ORMigNPQu+dRnG5mSDmMFvkhaf24RQ9D/WptdwecB0O6Ss6rlRxUHWkVrhop8yi
xbjJIyxel8QC1NVwNqfpAM85l8NaO7DT9cYFJcRplaFRpJc5u4sZUSX/UE6a8vaNa+Je+bkFNLk/
hf67KPdphfYKVOsrzbGd2fy4MIMUk9rq8qCN+Fd+sSJGP1Am+/2MohpnHEJ1yXis3QzxwosCdScR
hiCbdkXGXBU0im+qPPukCABAwe7XRAil8B+Uh4kwY6pCyfxBWcGmXwEzmFcoCaG4sK16n1sKPIi6
5VhwMAXgkz2arZJAgEz7Vw2hCkFB+5NwLjTmAzYvDYk/bHdJlNgc7RFoYta/G9SjqJxzntz2YAzH
x7ov5p1oBGXBFM4zQdp09QvsbHQ7dQElcOGkFMUd8RudG6Mn+w3LgP/B4jfQV49rzuFbKyHoCXw+
q7tGkOeZ9PBXRreLb2S2h7mLtznZCRWYMFon0zFSly22qKJdCrndgOVU1alarmYgdPucpwJyBQgg
GQUxfyCgfwQZUnh5LB6eGIAg5G0dBhQOS4ex64jqxmXZmMJEgmxFTvXX2KtjzsTVsFmC6PPPYDq9
8a2aUViqjIlEeBlMdQp3V9Zc1c76KIaG7gfqrkjitg0C06X+OnjG5F7TFfMnDlxQt57u2gXXlyC2
chaH0L0y5DnIBTcGkR2d4BpN/8bSgrAYy3DxgKRW7K0f+tc6s7C70kIBP2aCM7J0EgKVsFl0PhjA
Lu99RiUMVv1SAFuRB7E2jV8TisWYTGdoS6aDmELH2AA0dkMDn9pfmGv5V/xgJcX4wM+KearfgsAo
ws9AtgE2ppBHfwHRZiTFNXJoPRCZ4nBd37iDWndchm9dOqo1XEQo+FVlzxi6rvs22+FeLMdwVQYf
0Q5qNSSd+Bk5sAHhe87xrSjgEgCJeLRPqnzsZ9LJY6eYL+hZBEizxXWQ3qGWzt8oe7B7RbpIEELB
oBxbntT+DIQGAQssHrp0vST24jxn503KlYJk48LgguNBmWTDZxvyK9cDkoT1HhMcDuYpHRXxIkRQ
1K5p4WFpla5kBwPlMnzCiUT33sPqJU8zTCXvAdETht//cXRePY5q6xb9RUjk8GoDxuBsV3xBlZpk
cubX78HWPbrSPVddXW3DWl+Yc0zE9T/609ZqIB12btlmYccyUsOjwgmbrSttVlzYZ/V/iH4EEsmJ
t6ycBTOVFBAqo/uFFFiPESq2Ajabt19doH2RmOhV+cGQWTHA8g1YPDaoBwQvndhoU5CcKhDziszE
56iUZ3osCegNxGBK118aXWKQNozJyhmzyGERSZNyIMObtQM+HBy+/g3FtHmBAT+jlWCVojYXsXNF
PAssl5hZAeqI3P7p0BNmGYbAGLaOl9b4XnfK89jNh5JsPmj2bYAcjwROJg14+No9ZQIrKRNJFTY2
eTcoB64YPm/5q73y0mulN7Czz9iQssQjg5ww4g0lXyTuWD2khZsqF6pSM/mr9LOpuE23pwjGHle+
tjHGQbYo23FiiclZyDYTAAmJA/tyOYsdWNHXuUAGcGIGGhNP2KFc3ye507yDKrUqigf1XzgrcMVQ
pTIKMR8mecDmgcYKjTZTQN5/JXKQhkEy5I9gZ2DQpTX7BGg1y267Xhz8EOSgreMtqrANWyzMXazY
BtVBB5aZ24npdUrM30FDOi9drPluErWKNUO2ddDB70+yIqEcFCmTm3Wuq2iHXrtaz5d8tjmfGeFA
LaQtb5D+ZtgoYW7tR3z9sNulrfFm/nFf6ggrMAhCjqZ90zETbxUSuAkUqXjgSej10zTodb+j7wc7
0UPERLkPM0m9JeXzwvwfkoKNHDVbzrg/kHOY24Z+Kd7WrVuzGuaBpnlh0w8jBSPCVtHZsUlb9oYX
FKnw8rLF0/Ogwl8J8uVpt5lPr9lEwXgrp326HHRkBRA3ZFeBv4sGXsDGTaIBG609vcBCjcvdjQAu
Z+m3q+W9SodnUC6f2WoOzYNqLxXOMuFHlrVvFlesTtZMsKpjcLoZni7t2NawpxBNG0krq3Zdt5/Q
Qk4U8BE+P4T3opNyL09ukjyvYyS53erZDDeU3ahuxdaNP7g9TZF0XG+ITkyYHROvh86dRGmxRw1S
sK4p9mLsdquzEBHPGe4rctCdwZADmZni8h/OpTI5Dvmn3XUMk92YeTsaNlzivMvsGwV7ot5L3aXc
Z0yd8BlT8Ruzy7UkGDu0ACFTTIw4CJnel5rfHbA0wuvdVm7vihwYGVpW4hcb9vaos+VQtysqwBCc
2F7LXL4zng0YxiVXLjEKx4TxCtxF1IANEJ9gASHXOtyaCI7ilj8K58dmbEABXsw82a5JP820VdyX
oheL5L26qBVxyBfFViKQprLRA5b355yeRIc5PQpGkyhE0ADJE5eebwxuAk8lcaggaYd2OgcqEGv0
EqScEw+VeUXnRwL70fWvJ3JpR7+XRO96/dqoh5wYuc41uelYEBhYmz2G/+aLPqk/XVPvn8lnPJGF
dwAXwN59hPMA6hG31+xay0Uji1IP4Koi0CDal53GE90ca1RukFxjzMMAmoIGtYxOFjQ6cexkFgSW
R8+7zagwOzbKyR4lXFPCnGLBEKBV4+TEhgR3StQuqCOZOvGRtaONRDiTnHVOCYdcw94NHz4LIy5X
5l5Wypyztn7bcvxbiV19Nz9GX/5Ke+4vphQ7HRY4qgYS0wR3SvjXbmfotyI64A2qVO54Nd/VhGiI
NF02kTK6upeqwyyAW2YuJ1IwgXDS97Oyq3L8w7e6+6YHpmSc13n3D68Uc2ykTOMTwyfqfJIpTibQ
zOGPH6kieq0eqcrpvo0456cuehKihepbFJ0+6YIxnrfSQsOmTlnhgrOcoI09fyjHc5R6KDH5DiS8
HopX3BlBpTmj7B23G+9DnK8aXDfCLgNFbjosggdM8wYN84u1L4M5pkjwUHrTQcY87V12S3w9uIyG
H8ZMMk18v2GTpv+xkYm1PTu05m4FGEbV1/K0PpTkvuPnWp2tZKhuhjcoMV7u0VC60Zdyn1gxUnEQ
xIUxeXAz/Uh1JifuDFqHmpAJlkAoBFXdlsZygmGGJWCxFWzD7bb2poslIs/doNBmtde44CwDMdIJ
TGqj3YxHlg6dc9aWRV/MgxA9p7HvebKxheHswUEDUvwIdSEovwVPu/N/Is3F3LHwO2PHW1V93W/6
wRKCz4j3DxsTe1Kl2a/eq7v0wRp7eomkzR00NbNE/kNYh4SlFb4FiluGv6GKtr5UEALqXWZjuWBT
vQTttv8c6YU3zZ06LQm6R/+K0e2n9lJqDU7aNaqOXl8dcJxil8/c+lRcGGA8oUCwKDuEVy1yRkf3
EXq4wimUqE822S7ZKZ/AkRDXVt8Al9C7GZQbG4I/D9gL3OJnvimgM35WcxjS5I9FciljmOQC1+Ce
zbpbxq1Bf2HuwmP+quJ6wEmFQswjHk52wsplOnIsvJ6Jy8f8EZ/HF5O/JIA7RabEVT4WAJi2pWOd
jR/rjton+RfvjEvisukI/4/gI6ZPNl2Kks1CavqmfLWZnyOJYJZKL0y3RMTDO+CSY/uHVISefVI9
1IaVm3ntFzOQ3l8uGUp9cFUf5my3BlaArbTvB/LgpHyPQ9xLMKPXN5479bVDPOJl1/QMBD6l7SM3
GjP9pnojvDncU/GASsgRtEz7+Qs5k81X+KZeEI1aTuJYAQog1J2909hW4TI7ADePsApbP5oJR/7H
UHzo/cKuj8CHEMAawfOSvTLyDo9k7mB02FCYNNpR8apf1rsReKFqM1zkF5c3wKF08LJjeOG4dSs3
ctQLGOBLAq94M/7FP+ILLgEqie/+D/sSFsqVMIlx8IrHxk082SHp0MG3NX6U6YaR5KEJyp3ktbvx
yPjlOz2T4rYnJflYvvT8N/VRuUHQdMMzGT2XZJ/sGGPthjsP96/2U88bNuqPa/0diluNV/L/PCnt
Mp3nW/4N2h3HG0J+pgbvpoNEjubjL3x7eh1JScpH/MLbxCfDHyw9TIjae3dRyUXllxWPScCU5GBX
eyR8dh/Ib8JeOFgP/dQHI/+T3WcvPFH10xgtCfCXOya6M1+aV+2jW3aSXGLZ/OQK0s9V7P4UBQtu
QHQWt/SjPjX7o3DmXQyvqBIu0/+upPpUn9oTb0nPHxbubOWR2IWf4Uv48irqFoaetUwOs2vm8Q0B
ean/sFfwAC6UvNzimoPgIaRtBpzi8mroK8jswexkkrdpu4tHQGlA55gn7bGR4d03Ac9K2/Er+qKd
Lef1Y4JyS5lLBFrJ8yK59KBmvRsEek4unDzhWoNLoVksfnyTKxH7QviqRAcOrDQ/I3f6nNFuYCYH
vVBi5HUHdi0VUE/8Rywksd+DEGDcRzXPfxexuBgdvFLCG0ottIZagHQqvxZ3hCrIutWLyTiJR6kE
aTgT6vPKAAlT0dQ6U7PHwTGlDjmGxkf0hqmCFeso+V18YydsEA3AFU0+h3xApYrL8MAdV0AMKjfu
8o6dE73GK+0+veti+TFQImOjPUDcYK035VdrRh1fRAtcCmO1zOTKYaTI1JnYG3GDnIs80Ox7UNTR
zZqcAD0BJ+dUYX9Q0rdW2gJdxhOQAdggO/YGctGzgixAcuQU+x7Vxyb8hzcWtS36oiPaWA9boAe4
xMPfHswn+VV8ff6Wt/GLu/Q4X/M3NgtEro3rXb95/mk4t6PV6bOGqbHCY7YKMsMlXlcrj93h+RD9
7n3sblHQQve6xY/4oN+KY4bYrhVKsAMM8szkUY5K7snSeO/6/l3JSt2JE3aTSS3cq4g8r4TD9qO7
w0LjfGseWYA6iiNtstmec46Jimci0USruqAjDjpKvL3ys/xahhPvqsN4WjUCax56+GAFzukF0wYh
XH2zOZ67H8pkRhWtT/bEGZcRPAvjO/c5Hl6F8IzALLWwPmw6HG2O+YEpdYdQ7ja9S2SO4zlLGBlv
rXP3Hn7Os4MVZEWfILBb6GD3z0d1KDD6466d7f4bPc7n/G869IzUN9hFqjPG/c0ikYtKKK7NdBrB
WPzC8pcrlay8qPIF5Pd/8PPeaq97jw+1JkODMQHKDB/EbbFHlze8l1/B6iXe0l61X+Gx9fFC4ND0
yrt6AIm1n+vQxhZ5kv+GveSSY/Q9vhVH8Q1t90+kmpi4eYxyfbknTETAIJIpPWLdmJeJ8UzClxxO
sDUkCeCvqPpWQ/ZB/PwZqhgKjo7psNSz6BTWNSu1NiML9MXMhWOlt5IbJeIbU6pMeunqz9r8aEuS
ITkBtqlEUrODHnXkhaHt4u+ArILWe8cXyqin0LZT4yRkp/4U1gbDUDozjAWR4mvrTOOU1niy0WIj
jgMu6hvxC2x0Fm1Kgpb/3HPOgnrHAmTabLYzJIgxqW5b1i48r2Iw4vPR1hxi8MqmwwBtIAMSjmFx
YLwIYFcSg4o6QoUyFyDWmFiVPdmJzXlcnXidO+G9ZshZloXlpVIAjAmaqsVVIrXWV4PXA5evothW
JSPVoH0oYwUrFdLVUBr9StPeqILG8oIxauDhMLaUW+rMDbkdJr/uL5jjiFHsMBf/iisSbXtVZbhP
cVN8z6jNqOTmRR9PlG0gJfD7XDBgoiACAU7O09XIP9l+NPNdVB6R+iiG3cQ/e8EiJnrlOkKkvnZy
MmMdRjo4tHTsYekh0gOpwimr3figcbSss4TqNckgVN4RnVTRTsAbRE9kTfdpOTEWCstLuxxpsjSo
Kdp2SPmkdiXHJslHoK55wNeLnxkAm+4q9DLqyPzNGv2hcEmjQB4/ZKdudESdlmnTnheAOOW2tdwZ
wcZy4ympbJrAgWBRji/O/B/MNKFyqHQXP4WuHrL8IMR7zN1D4iErZGKkGAeVeVJ/ZPUpYA5lKqAV
bovFsubecELwmmuArBNurd/6rXyLiSlT7Si0gSCwptVbtpznSKMxHPYM+3oeC4HjgnND9kTZk6HR
9Sp17JkWSAdsoB3hgeGM85/EWsOrX0UeNpGVF1V+iayHaH2YVE6znyXIQzZAeDdMTOPhQ1HelPTU
Y0gtygMtKitcyndL8Bacadpp7gNrOobiQSK0a93UA8xyW9V76c8RETYjdvkrik3wUTNTPXCz+oF5
K0xHlR2ghgeEOQTcFyxtHMv7XLuwzPrXt/u6PRaqPzz3TwWR+I70uPrRmhgQz5bykdYXQQ+mYgdx
tsmdAoRgdswwyBGNDkKQxd8PSIAUp95bgh+PR5Cps3Hnk81ScGiHZbhyacW/jXJn4QsrUn7R0kti
XuuBtYOnZd/T8DAShpKXvjuZlMDRLykbRv8gN4btOH12pnrQrocsENnvE+BH5UpDNBMAfajlk5Cz
lvQUDuJT9Ivwc22WbTWyTeaBwLGs6awIh6R6tMU5Az/S3gi3WYO8mT1HgL7+N3amF/aIPJ5YSTc4
3qvKD6EJ8h670QQ+LACX1ZXBJFxqiDEkDO6Zpy7oF1jQARpi6kdyPK7Wt+7IONc4quccu53510Z4
c1/l8ihACkLclu8g4hoF7INdRsaKdNBEZtD2SLYN2Ck/Kbx2RoHntlpAq6/JoClaKhcCcw7RqSW+
JFtPLLz+HGM0adR05bZ26+rM10N232AEyGU7kzj5QF9cdXGbkzmssWgzV4ALFM5ujvGfdBGzY5qc
+uK1T/Zm96LDP+NxLX0+bjJ3zOkQ6tfny3NwEPCYpxrb0hrYBmZ3Df4jaCF3Q8ZLznQUPnhrxuG1
K77oHBowZ3Cn1uDVTXdkd34CqlDjWp8CItv/ZdWGZKNKB3KDYpW8JR6arDpXX6a5Bx5kvo/7/A5d
5jRzEnNivevH0gEauKG520BrOJEmF+v/I6UZNP7O9+mlpVMtbYPUh221mzhdIShH7kD5RuPKu6s4
2NgMhrqg2kbHyIAZOxVamQwd6GbNdlrQXM3ZMW/10lVJnGlnorEgeuA03raPGRURIhJGq9zxxbip
Pc2e+GY5eykMb6jmfIXOlcIXwS/4XdDr8kUUYoaE1pjay6j8Po96LQiOVMLVVMRTx2lMsF7rMBR4
YldQblPzvlTXHoGqQDdJp06YIaAjlCGLVzBD0H4S+Yrlp6bj2jD6YzDU0MuiD8agR4A1XOot60rE
PFSODJ9WKEK8Hd4bQpLkrRxSFvJaMoUaV006pS7j4SfKUNXNVZxK6G8c0Ft5cszrk2Xt0G0zfaTu
Foj85SUH67kDPqqWcMt8FT4MQ/JmhxmP5WvuIYqY/0EdRNiAZMGQLtKMXWn17ZlfK3PgvNCXoU10
we6pVPA+F2sga/DV3RJcUbjaBhg52JR9KaM9JG5UjAC6PWklxmoUwnkE9MAPr4qMBZSKpvmZB5vB
tuAxewhVl4UVWlr+N/8Oqmdq9vZLz23VZ8N4Mu7DO/90Vl4FnEwidRE4I7E9GL/KB7IxuLEbwrpH
dSu9xNfsnh6VPcmzSLM53umjaHSxw25wohfjVawQFJ053VuD4JwTzXYz7WJQDyBc4MtcRslhZ6Ei
Hw2DGh22ZUsX5X+DO+1XxXwSifkmek8IC1MD3dyECIrojZi8fKI/GvfLi/yd3WXeol19Jh5T4IQj
P3WNBVW/uQWP06m8PG/CPx6zep/RzmPX47HoPF54fsKCIG1yrRJd0pbkYUt2yWM2SqZRsCHtKbrP
b1mBxn7bcyG9UZBzgXgZ661b+aaBj2YwW/r8a9c9Hly7gWXi6rs3RhR1fwr53HSn/HLleo17MnpM
OIbhloGs+n95j0KTm1JIA/4S4aMZHSTnhQ/mn6ao29zTT9oCYQ+yWf3u/tY84k8cjA52xjuXvPI6
XKcvKvuZqNB/pIDeYJ9Kps3rXOIVBjPEDIC/i7kSChK37QIhghEEU9UpsDIDfMzscXD51YtPfv61
+yOmiEOIf2XyFoImInIByWu9TxaP9nM02KkfZjbVVB4pfmpmKfyv6r340e7itfihxmT0tra3//AL
MvSmUml9bR/vWjZ960+Ox33cr8iC9IWPasSAAGHPsoVfXjCEQBKptltkshwkFLCIzOnfaYPWhwtQ
BKwDtFKhbRjAGZkW8+14eg3L10kpZ/hvaGJ+8yA+jNfsVfpJ8apfebARsGsaogcnMkCRbKxN9WBi
psN6Bu9D/YUMkBXIhgceBmhaIUL8pbqkbuUXYgFNs8z224a8TMoyYcxrnvJwxLwDUei7Nl0KK6o1
plUsCjh+RSxeHK2/NSM87hoTTi5FDczBh4lBnuZ0l7xp4OBQip7liiH9CX+10jsSzxWRivwyKJt+
xM8muvFq8jGax+hVPi0XfoqDF8uZ98/T8xbfOgaFs1vZBEWi3ybBiLQBmFkAH7dZY0M6w1nyvBV+
8WehBthoL2psGzE9/Inbs9JWYGbMjYjmE1gT3coPo0wd7du6dnNmrj24lM2uMQmz3ITf63MEXpM6
FP0I5tcYeZqvdGcpPU3TTriM9zQAbgR1rXzvBReXu/GPMNUGVOcfryIPWilspyNnRj4HOCS4GeL6
gvXfkomG9RLwH4RI8sTw3PZjMMV/lOutx/pdSZCdOqPhZsz2BBwTR45AtfqRV57cBm8eQwDlJ26u
i1tFuFqEC4vvVRANdRiPMjdxvStUVi1YfK59GDASCDuX/ZVMMB3xZuauNpgoY7yGtOQi3LLYNhYg
RbfEFqOxt/7F5Y62D7bOxnwr2SwiQeieu2dZ2GT9EP9Gu7wQ2NLgykQStNeAHyA34eZ9wtICVRwI
TGQI+8p+yUIi5ZgYEB5hlTFI7s2yNxivCYh23ilYXb2bKfu8/5NaCmfGpTuyVwYW6CF/107i4RHt
+oMG/ydm4sfFpm6YSevFvh5fm4zyYKubboT6Vd13BFRzjEFyHRze8CdxUiBPPpg06CizEly5iGEO
Yenz/+FnR9xbMt2FI0M/HveN+tbGH3q4/Ye8U8V/YrmUn6H5KJebGQYz1Px0p6JU6t1S9yPdn1uC
7gIjDer8qOrHrNwzZ+Brn2Q+033ZbcPBfUb7sMf6tyHRu4bu9gr/GD2lkPokXhmFDQwBijtMW4ip
CKVYlTBbECUIM7QDcCHsEpsQ4ZQ1byoRBgfKVApRK9sUr+XH8rL8/2GwdQHMNoNUEdYraoK3wG0d
Q6lgdo3UhZ3+GsyeCZR7yJcPsnhILWd9RmGIIx8C0jhAHNkuxsn4I2qPZiMrfaP3EG7X1OX5zVJO
YdVs7IJH/nmsaGq780iGQBaEJg5Kz4C8goK7ciIFsZlL/4e6hPYZAgPy4YlB1BW/UlNjNWQGYKNu
l9HVUYiAQNFti8FAt6GSZyT0iwuP5UBruEkYYFDlaUkWJLDecxfPfozydfI78qtp9cBSrIGUtgrx
LHNCxesGzxKQ/+zT4YjzV0p+TK6cMGeXjO/Y4etjPGCWdly6+HFrdcdDwgXDD2JVMw4sLDecD2O3
I/KWfVQZOSbbB1pPiBMAYUqPWTcLp6XB9LVnlcH5CZuFyrKXAe0gMHrTBRu0n7TsnssutFyjvMko
nnhBIGkITJ7syXJ6CMHZic4OzRd6LxVSOyB4IeA557MXJ2QUYGeu5EfKaE/ToMJcUCI/Rwp3boQd
oYYl/gDJpvAbkhchukkNHQk/mRYX5AptPGaNPZqdUsUy4Ss0ov3JoEtEGQ67k8oK1H++Y37Oip0X
cK0/YGH/345R/+ishWAlyLQpO3a3Tw56PrF0lwwuL3tzpBSRZr+tfDprmt4nSpgs4PPXGevFMUb6
qwagXD/m+rmar6CpyTxvzc1YMTk4dIAcS6/V6JEOifl4DiC7DxGVzVpTOAmvGK3yUhyq5FKaLjdu
jf0KvJ3AM18e5dljYjbELHv8DphF8ZITupEEKUKOyF8IgejsliPEfGTWI5V5VK9lT3/+Vguc8IEI
GTCEvtIFs+EL+kWYyUjYkvsjl372PDa4LlkSGMBnLzmtZwLca+VJQ9O1+RCtC9d4rNnp81TMDwV0
45D+qwXxN+QV6CLUMT3juEnkaeCD4L1kfGZdRyARM+432R2Ld1k/qhHkP/OgTVcRHkLMZe6Ior0g
UvzJMMA7S8L000z7q1wi3TRV8mh1J+UteXpomljVq8z7mUjC2Zc8/f+ZFDKCcbSL2cVri+5ARb4x
O1bkzEXARjSUfCE9MH6hTJrduQxwAD17X8EvRBncOimzHN1rYOa3ZEAgksLuQBL8jqcLcRIfP9tn
GYuy4aVM5nM+AQh7TKoPIHKW2InJMke3Qd9j2rgNsvIf/o++CKwM8ckWsQRT97iH6i3fLZEoP4fA
TiFxZPA/mEGB/ERO+U/B+QddiO2puv5ZcfUGUvU4bN2Mwv0tSZChUSvY1LRBoV10FV3K1sDL/+So
2ism4QjMdxq64tNUHiMCP5okMJl6S+WRXK/ug+9YfR4NoCdOCScwdarIo7BiCs0XVaWMYXasN6Gy
UrrYyoexZwETH+s3NqBe98LhkLPOdYYXkQZzmpiZbKjBWT+gHBkniNALJrISFefU4uLrKrXbLUv0
qTSRX+wYFhKGyF+IWJ+qKTyNXn6+52i7WFtytixbKnSmpfVDdk13OKnB9DIhJ+KMe4kjes9o37Mn
I62FhoTxmBx/tInbfnNdWQSkzAfBRkphPaL8+MSpCenDHvRLjhCIDeInDA96iLfuU0WmvSH0tncY
gcHS/elYKDCr/5xgBvn8Fpa+AT7l0nqAUa48GXYcbxV4DheTIZBScUB/6aq0I/wAlTgIhrgbXOU7
rjMTiO1qfuHOKTt/XR0Il5mHA8Ea2hNzsaWnX+OFbWwDB72ILQ6YxGXp3LFhS7vhX0lHkNb/9xLE
xvCxPU9UDVWCC9G2/p6F3YC4yjylcTtmIiNSxpewdyy+GD44wqV6f41TzWDnFQLVG/VlOWOrbdTT
gvo5RHxh/ekEcm3yufaXRQ20oQxgFhzaSPgJ0w59R+tokuGG5fCLALfaq3rymaTW62+icCycZZVE
yJd+eLX6I1UA3nwCltjbmkBB4FKXLLiT80K+AUabQQpq6AbGKkujy8sTrFUUdMTNk5zhy+TZgKYp
Pe4yWUMG+bWkv/WCBGxn0Ilp90aNttP0KDJK1pPKcZJtm9NMDS/uZPlkNMShXwh5Ik+J3xkoOXWl
RDQJWXILOw8OZFeHZ8A3lL9YSPVrhPyHyKC/Ah3OuIuaIN6sgxoEeKpt9XvUiKL0BY9kCEE/dheh
3ytMLvLNTI+r7PkHY1yQhn3BXiOmPGXKQVAUctUd3HYkqOwYsm0pMFlxE32faQyejhqcL3QEAm/0
2kZQ+K0iUFykK3Jgr5ouGcyj1xu+OP+GpVdHePSvT+sgg+5pdw171MQbEp+jMYb01PisXEemzOcR
ZAuWOT6uaY2PYJBD5Ap2QkBInhwTG9L5XXkSq4fJGL94nS1fagIcDWXk4T2t4RUflr9GcXs2obJg
G8kxGdfZcTM9FlE+QCAhmhYmPWUBtY5TJac2eYz13RxeE3jsKKSe5YHZl5zvO/UyQj8V9AN6DSH5
qVWyo5icHhQgtvixxFv7fDyL7wSpHKPUPaV1xQIdFY11rbu3DpzHeBmIT1j8qtlqrC/DUxa+iAxZ
MUdg8P8pG2fs30w5uWXmeJSa7m0S4CA2ESNqmscYI3nKh//7FKvYZvgG6ITECMXLCbkRpAAXF8ea
ANV127Memuw8BGCnOcSZT7v2zq1L7t9i3eL8awKIgS+c5q0jBY9fl6wawlWWg6hic93ntScur+x4
hukYQ35Cz5MH6hpdx5CWTZ6xye7JO1WSHDu65nCSZC3CjxV7D9GAkcs5TTU6O6DRS6GBzbpHWf6q
k5v1FO/VMo0A5vMPIUEKW6ump1jgY7Qn9ndawbZ4i/KYqjFsOBAUgeowRjtWNuQOqLQ0gopCpGHx
yLOUv1fmARdcWjFy5DSd3Ll+F/WZTbr3fKX3+kHlOfcXK/KnXXNKfksBoYsz0E3BKwwMFDQalTXi
i4YMFL+BTylm6iZFPDdVv/10r8FJooUlEu3pWEgQMKQCaG8jZ7VIEZVgBHHuiRrRKR8Wwvc1zs5Y
ZruDI8O6HAUdF6zk4glB4otSuCDjiRJA8BBlETUjP9LsDTshBT5gbj0/a0hD2Wx5y/RSq69iJfDS
ewb4o+FWIHDIqpXd6guMm5GaoU7qXjVwLEViLwDAecsj/ZaE57J+ENNtSH6ZHZ7J0QSkQTJ8U+6I
/LLY9nH1o+bFhS3wmzJXFnbG5FQLcXJ7+SEnuyS8Cfm+5gIff9R2jXvHck3nOvxOxjWhPtWICFpu
jfZZ079O/spYiDb6Idvr60dQgZqZAZvA+aPpfq75E9VtSo8Z67JDe5hyZEpeJv9jjqMBZQ1B0gcT
9gJeQJbYz4M2b2aoufxiyQ5IOU9V0SMMJLiPUMXGqfTTPF46mDjPQENw5Tz/mYoTIVel4c+ETwCB
yVvKgBQOdA56nl0pRUjq1DWpTHQHfXKJuxNBHlYTaMpZLZEcKfNj6MS7pIz6rk54x2aJVJVkedV7
toSdb5n5uYYxTPEIk5sZArlvaJbRpDVeAWP0Iz1eGf4wdlopedmJKc1yZ1uVyFtDZ9PptBaseiRr
ePi8PD9X5lu3Anl2feM/LTB3jpjYkgU1i0xIhkX0Cz5X6/wEFLFhc9NCytCRbm6Uq+aP+/k+oyZ7
7qLQ7T7b3+gX3vEI6i5moHHAyRj2DG3ZKjCZ+XwCsjA9C+9uuRPgWG1HWhefk9DeRq7yMV0YelVM
qxMWQMc6fQwDB+VXF/msVBPK12Kf3NmukeHGsoWGE59xcUgUj4tQGq4JD1JPx7eZUAqiN7aAa2+L
iqCxEwcRkiwqXIaOCTN2ZksVZZitlEcMWQXqvx+mqZxAxprLw7DNpVvSATn81o0TYfBBPgm7C8Mv
6dbKKZ18tqbY35m+59gpYW90dwsal76TuQ0WVHZXHQ+NLu2SbnmdVeITRtglMinGGT79SKuAlFjo
r8YO8Jxs0t/py3MzyyPbqieEc7MpXqSacl4SO/hriO6ZYzLMPU6LwwqJwU35YS1bEwPEZKezp9WH
sqKdJocG+0UgWju99fjc53uHXtAiP2k3Pw9fUX3WcFXNQY2L74nQ1SHAJWEQXl2sYjeyI0WKxJ2H
tI1bMMbQx2zkQ8nen91plO+dTqWzBjD0qs1bxpuhM7qv6HmOHeAgnmmNgHHEvbhLrst3azrE6+TH
bLpyxmDsJvIGZGXLjnFZXwQ0apIaJCZ0AMZcfiZTlm+Vak1a7PDfAfqAwInKMfNNNB0mpirGyNi9
txw1/oQwxvC08hLJB5PEbhG9MTvvLX+MfIWiuBAkWShEDfhLe1HiR976GblUEH7OU74j2FFgZaNz
pu0keV9RaS/H0IRH5g+4OzQU/U4prykwnM/ai4DMi8+5AM1JR7mu4gTFU1CQGow+4ecaZoqIUMVE
o2DZlra5dKkXN65P7DoBDoHvTPdJxmL/XuZu/2sg5cOpN1BO2xJy2/DYweELT8oaM74Pp8CMoWVg
BNly6ho0oekhbKkcj2Lok/aoiX4J8gIo1HCsuU0KjAgnIoRIVYOHVBn+ouGO55uzLbIG+g9ST8Wf
GMZUC/ffrwwGhwwKXJllUe4WGOhZDPHwoAtBeCJ5TRVUgGIXl21cfrGQHDPJbz2Fm4znmWdEUtwy
0z70jsZjSEBjD+FKozUtP5LwaE+hmThtzI+cXuKaNewGe/jI9HImZd3T5t3wKUGjJO/86ZCx6OAf
Zz/MooLbnQIPXCU1EbRHYd51pDeixUHmAa8oQR26ZdpKXBBk99YCswkyiSNPnp8wxXte5PxiPjVp
V0csRtIBi+EgtKciEpFZGSCGlhUcqkrRj1WDoI1DnGsaHZIu455u+EjTaiy3fRPyvUN5XFrxn1HO
bvq0EAoO+j8lEwq/mVSUYrhVSmKw3aY6dXL1BiETX0SrYSSk4Em6uQVs2/5V47CwQQN2nQ2z4CZy
B5WpDRqZUWjIzIe9r69rpGS8lohzdY4p5Ocd9gKkzfyLZQmvCW9eqR8UUAvszXj29AWvdiU6Ftl8
M0qISuX5gs9f1kyPhEXsjiOGy6XFXdDlQkbzLR3ifBkvyWxikusCayA/+Sn+meQtQQNLkhtVU0p2
s6y9ZsolLz+b7oV1k4nZ7VEShKDFx6L56eVXdWTfWB/r8GjMDtkfBH2SVgqARNMfmXIXLDDZjLLF
wCCNpbUlRpUc5t1NoCOSqw9Rv43jvcT2SPU39vvRulXVK++JrPN07rKDGt1kiYHfapzoMengVE+/
0wT0MK/YLPh896p+0wsWZOGXWrKn3MfKQ4Ur1yoMNb3RfLG0YFr2JFF1BfTSV3J15R7CRKAypJgM
IQlYkNCExDQY9fieVjuTLJV/VUr6+TakqrOkh9IeBhxYxS/3dowmKcLgHFoOI2hmGNsm0lDUyT6n
J1qnv4kEq8SMvrvKsvgBIz6BUP1SK7YjYQ5Q3oTiSI85MrbPG6B+Pc1rlMstw79v2l6CsODVyNHv
KIBdnJXVOEo/mpBJoWf88TRO0fJRKmUWwmlZhENCAoMgVCZ7YhpQOQ6M5bPMgewjSCTSmMGH/glK
c2482aCQzhZLs+fxPpG2QEqylVQMVPRvLeIcqp6oUmKLBEgZp/93a71QtCynQXxUaCjE8F9CnS+N
v3L6H2PntSQ5kl3bXxnrZ2IIwCGvsechFELrSPUCy8zKhNYaX38XeobkVJHWQ7Putq6KFCEA9+Pn
7L320k82wn/uwrNsPylEulZElvlnPuO4ukr2WS8xihzz8sYCT55Y5m8rQD5IHJuimcjrHHONgqPH
1jLZU9tdiXLPY2BnvUpUP+B31G4VFhYHB52sMJt8vkBFxLFrob/UXPZUgF92KvF7ZRhB0uSeYEJq
QmY5ytmDnnU9UJNeQvQs3aVUIUPL5DUaILmYN+X1OcE31L+VsDJY/lvcGOCLXjo8v7yFgQcpqbtU
oROJY+B/+u7ZYm9Rsh+FhJ/jKIkV23Pg/wj0o0BS22V8+b0p34jLzeUPdcp8EYzDJdiaCCEM66Ol
hB9wW69SpMapfC+YUiX1K32MIr/rxUrt+AjHGqDeMtLPqXjI3LmB/42bKrOScsaQPsjSZ1+pm3Vp
MRD0fQbhEuAVd3h2dengVT3w1er0On7XxVMeoiZiQc1xPejqa2FS64A7kj4xGzDjdMmLKHeScR9M
mv0LuG0GFEdffiSKce7LiOX1UL12w7HNj2P+xblIcBsASKA5w6zbT5ymc+qcnXAVhveuvRdji2Hi
O04JKQl3ablTUQfa1budHFNgA9qhoy4oEyLgzZnLQBJXdU48NOtpeKj1rRLc1XOUXnNRrxt+7pQf
344f8Chto5npyrvRnATcGhONw4uvvtvqOuq2abVvgPmVO+AKPmIpxhaNsrP4/rjoiSCpmchA7IvH
WW6+JuiJIHJqMOk7ZhYPNwoeJDL2UnAzyJfV70l07ZWDktwqle7ze+A+IhRmtfeSMu4DCVbffT4H
1CnjW3r00AOGawK0x2N0z/Edd/xCbY8AaWJrJ3h4yo2yVZoHtwPvmwpcGWrO4L3DjzKbaym2fXBD
2JHnBLHO0yPTN8N6tBCXEBwnOfUDrdTVBHOyr0n0QcmFZpfipWbxDKNbnH1GbuBDDI63ZtqRiCZB
GRbcyUx7mTpzPcJ1tJSzn95G5ZB4O87SCRA4wXgknrpyjIAGV53X3I9utZP0c0OhxVraSzcl38WI
t3tmbWhMsTrmBx/ZtJEftOChddQhM0Xf6iR+oaoX6zjdWMEHEadasiebXZ/Qtpt+zpEnThz1R9Ad
4uo51U8p9nidUXi1k+Fjj2B/XgYFQU2jMvFvWmgALrA64i/Ed46yvYHRyEekiqv05XlL7NXybmZA
Agytu8mH3XVbr4PQOaCbYStNX5PwzYCMHdFcZvizDzmpt8+DuKrpSi92Oko3/aw2eJlDRwpOlnrT
U5x1xapKXvthU1P41M1DWM9x827IqygANv1gowuqYqMQApG7NI3a8ppYThZ3kyc3Rwiq+PLcAqBZ
uEtbpeiRfYvEDeQXwcCUNqXBVaUQQqxUufnCvkYKSDhZ4hNSU3srBYjOWrlA+PqqlD2LWIphTK03
HkYsKlRsl4Fcv9TGqvN2FPACfG5yi4L3WFz6/l2N9xH+MJOjcwfeFCpMop45LCrDWzaATl7pb6xb
ZfbZBMz5gQtDLNP2cr6pzbNhHKRSp496YS9BauGv7fIRIXJSWHZc+RqWjxZvgRbfSx/g2ULEa0/b
x9Tje69iRokeIl1wLdAELPN5qd4ZBGbiU5Mug38uPwpz5TEHgpPPQM8hEDHTF1BJagPK3YsyolfX
FHzKz/bwoRS3qATD1X3q5mvUIYJZ0SZs7HWqHoL6rrlToyELr7V3GI1dDmhOdgwmbEzq2S3zJxME
oZ48a+4maXei2DeA7POvLn4bxqNZPEUVdN6PNN2ao0PdZcb0N6AsALyBUfjdMJ9uYtpiyBs4EjfM
fIx1gz3QX5EfaZrHkHG61Z9Z4chhQ/krvr1k33BPR6w76OyR8zDXzL15yNPIkEhQO3IQIzh8XyMv
R9etblVtSfCi666B/ZP7Gk2+WE7KbvGmqyfCDS2Y9MY5F++IGu10y61vpl8+FD73XCfoJdZF8OaC
n4lD/m8/OoW79T+inLREVaYuqoKlJh3UkhKMcHD/vS0/K5MSy3xpk0VSHgJtr7s3V/tRJ98mbvnw
WbYeIVLdkhJ7Yu1tPHrVpHElWz01IAxcXEjnuITpREgIN5o9r4H2k1TtM7yjMV6CYkStTFu+S9R1
mdnGqjHAc0ptgAhT3f9xKXcJw7eYasZD42uWZ44tvnzo+2YW62g8DPcKbT/Od3SIKw4V0lYhz45e
mYHsRSoJFXZfmWGP5aPLDp3r1AUMdcQiBCFR4BAfAjpj3EfRSVqkyYei3eTkgsI0ZPckhMTmQwaV
/d2BrPEvNJutqoBueTb2vcoitI3DS1tBodc/2EKC4vBsV/R9Gp8TvaW61ElwzRnsDVvkqqq1rvbs
vugyLcp4vaQpIX03xHB2+cbKX1WsesQ4LO1oMgCt3eyk9A8DvGJVOaJ/LUeH6WqlPyrpTuc8o7Bl
lSgXynDSJXwGfsuM+iLj3RVfnjbnwU45yijy0gUvpvB2MihhOLct3XgQKIjzl0UHJOxcdqSIYYkk
5IVmSklCIKvEH8fkPnuKRzBTLxkMx+ycbNTqhbVuZo9r0z6a6IY8NPHKcSxWXMZGd/P0zxYrWWeR
ljnvjUXQbTVxzsTRZxKK4C1soG7LcN/mWjHFjkq4OqVzHD+TJmihZHHPHhC70Fy0GTLYLXrTVDo3
AaoBECBi2yWrUFlzRrTfeZKlIcHR2KEflS144f5sWsH18NVo2nMVmtvoxGC7hiCB/xldMC277pj5
RyCjdojt+IoHMI+e2pwNWD/G+OuCsaWP/Jo3p2GaCjFXqjeJTBop9MhN6qF0g+CK1XrJpRaXULPn
cnrXiqXRnzX3Qo2UiheV0ZhxbGFFfPPZ8IbG6rYVl5Cu4Nc4vI4lt1lDpZkeVGx12H/8rRcx1Nwn
rGWkokT6Wx6dCwuJCPQPqu5g24/bcKQBfBnkz5bgg/VQkLKJdHHqoan2Ojbn9SUZ9wNie2KNMNnX
c43sKE66PNcox7ILVmnPhU8Pp8WTRMDUuOxbphizuLiqCSXkU1k0KmaNF1ovChpQPoTunaOuL14Z
AdLgtGioFXNekqSv+O7MvA74Kl4qDa6JM5LHFBCLsJyB3g1qEsGYicMb+e0v//63//js/5/3lZ2z
ePCy9C9pk9A6Sevq99809be/5H//682P33/TDV01NVtohqlpsqZopuDxz/drkHp8tfJvlllboi8H
ktuiVW5BDJgP39hOLJRTMWE45A2C7FuBJYlS/PIK9LZygHk7o++vEJisoVQ4M4Ya/bWmnyrSHNKX
fHCqP1gdcnBqUb7Lc5HCjvwXz1zVf3rmlmIJWbZUQOeyZtiaaho/P3O307vIdBn5R35RQNibwsP1
5mLrEyallZg8oC1xfQ+cXKvvXQmkmzoq4kUmoiITpfvR2YJZQzdy8C9tCTWSyfBKrq8mL7AJy1Mb
Wea5NjTEeeDnF5bwbKdq3dOffwKq+fPr4G03OG0omi4UWTcNw/rldVgkoOQJ0Umlj6lbzoF6BRpS
GNVP2nNn4iPyKhQFapxpl4KGv1x250Yk1cFWTelYWK5NnZd/FFEvHX1rpTOF2MdGcAsta9jalUeh
KuQCw0nbIfuw15bSSTfTSN2jMqQMBPza/BcfjW7/z5ek2rZQhWrqhikM7eeX1NFXcjPDhnVtoLhp
hHEtE6NFG6wFO8+N5WfZ05xO9M2tqMgXS71mPFp+dcmHMv4KugI+gYkWNImOvjwTvaKd/vs/aRRD
6Q3CR2HGNyOu7f0f/xkbxdj717QC/xj3WntyQTEtqrrzqDCIuSuynA6hidK9bQGEdkmA96fqq3WW
V2RwJvW5lBGHa5jbFmPWgISoQ0x8JtM2XRrip9zk+mk11E20z6hHm3wXiknprtA+jn2vJ3SGP5pp
JtPLi7d2GzOPSSC5Jxhi/vhTrJN99sfF8+8/3b/VH/fzZ8arDzy//uWPf7tnCf/8x/Q9//U1P3/H
3w7BZ5lV2Xf9p1/lfGXH9+Sr+vWLfvrJ/PZ/PLvFe/3+0x+WaU2b7NJ8lcP1q2ri+j/Xoekr/68P
/uXrj59yH/Kv338jaDGtp5/mcXr+7R8PTeuWxs3+X8vc9OP/8dj0/H//je5m/PXrl3+9V/Xvv0mG
8Vdh6LZtCkWbbrlpWQEOMD2kyPZfNdu2hG1aKjekxWWbZmXtT4+ZPGQJ0zJ1YRgqX/rbX6qs+eMx
3firbrKO2qrQ+WZL0377z1f+jxX47x/Z/74i68a0cP33kmzIimXJ/CZL1i2NPxnTwvfPS7KhJKnn
6+OuQFAG8Ety64XKHLYk+hjli3xZGG5G0AKW/NvCekt8bU3PZJcG0kZLlGVpv5uqsa08IDI4wW8t
GcIJHFw/ktY+ysW6rTd6AToYgaXQr3pGbsIUUlvC8BxkspinpoQQW1OWt7QI1jVxpm/mfmgGmi/I
TTv4BsGmjVOnRcAx9PNFC1ScYVYjQXc/CFq83vtwUaJwQQ/8USevRIpaHP4FRlNIzaZG0muOfDKU
SBAjCdRXtxabc7vwyxBhKnmZDMdMyd7qxT3OyjMlrfqt6fqLDgfm2nQPed58w05BjarfG5pSlBMF
ktflkx9HR1ev9+oh5whYZE6Y03cvrV0OaMZ9m8gv4dl6q6XkOHD8N08gO4uMRhbp8KquQ4WRVvxw
c4qz1c0PFdDfvJDLlZWd9RQVaNVsVewkvFnhHf56odIej3XHM4ixGwhsHnNz8TSimSw969CMBAaZ
c/Bsl4pQjupQIFIxLvSYpIZiJLrUHBQrC+FQmTolywodGeJ330nTtenGlmgpO2ABgoCxKt4mLcHF
ISpgjyxkGwQzEyUyksZGXBRyGgsAq5SBqDRhxBvflZxP+YdCadYG00Et2jQ5Bgx7cLJrECibPg82
dvsyZO2CcCsHhYRtfiXr9FW0GFNlND8IH7OyXBGZnWdLtW+WmyIUSwuejo6/LRjqVW3NQqVnVmsQ
nFwdFBvJQSwdCkdnzQ6Nc7DNSZcKTFJh2HnD6gJrqjLOI4b3jFmuh6iWI127Dekm9Pq1yhXaSVsX
/wOmjsS1Nn54iv3hYjGKyBqLYjwg/kgFi703KkYyFdEl2DYjBhra21C2Dl3tGhll3ftOjU4eHiI9
LU5JqpNXZy9BTr6BEJw+ybeNgVEizLYc6j2oK+muBW8OPUKE+8gF0Hw6c2yG00iH0VSEAxHIXMYA
QfxnOHqNjIm7A6xi7uhEziVrsknU6wJFCUPCdfuRas2TktMvQiGbCMCeES6DPLqXz5La3boEAaYU
n8shP86SeQQwUtmmRI84tDNaBbxsO+L0wzA9xQXp0iYqO7LxCOu1FAQwrgMfJJl9Nq+ZJi2wDWp8
ElvmIAzNrjjGpQamK42rpXqmyV5zVVk/vEcHm25uYxDhJicSt6K6pFMqutUshB3QHGJX27l5f1Au
dlkdkbgtJSSG9oN9U29PJkkQ5oEzm4TfSSqYlnvvEUK4XiUYHUKd4Baq4fyEMKn32mf4PimsivCs
euMZi8VIHM5M+6w6ID+ZutJRGCn13qrhotvWrX3ql5aYBlY9+dPqgtise2wO92aPhrkf80Wxobfr
ltnWLQLEUPomh1M7ogUfnypUCodjDpmZCWnmHayI3skQnlObGfm1fpc69RpKw87VnpQnn75edYyP
CtGp1V2XtVsW+szs/WvIeXLRJe0+Ma9d61hWf9CQnKWkqUN5x31TIzjujxyVFXSGqclSfKX/lVvE
hENUWaqlmFcDECpTnI71k4mSNMv6XWYUO1+VtvkxB29saJzROB716S3G60kDsNRf/eZzRDox0bxV
hzYm2mGfRl2fqjDOly20oox8hndE2YUF+plZ31XvSA5Cci8ZhC7FGw/VdYxaU6JUj0EtMmso6vFk
tcNlDNubttO4XX1u1/YrO5UMJlFyaes0+WwP1W2waNNwtVnBUcu9k29n6Kg5hGGry9bSUK2VHCcA
bjGEWekDvXoFPdeU+nUxdmv6Z2v8Gnqj7by825mv1YdSw0vIVkpIgnkDysUVq9CxOvwmAaXoHSiM
2z5ZV3S3nuTYkXC8uHEGptcu1P9QX3UgBVT5ETYEAhtiae7b18KytqFQNygBQYVt/6ks+F9OP6oq
/7zXaoqpWsIQlioM0AaW9cteqwcF/FY5BGwaiz1JDEcMKg401F0L+KxWUKBozdKLu2MKBnOsJPoo
Axxv64xErIwPctJhW/gRqeDWwEF2rn+IAnNvGd0+w+CcTNfe9m0AJlag08lajFw0cFA2VoS083yA
KBIoNkIqWQ2IPy0ZEM6AVo2gjaDcpytZ4V6mAWtCX3ZV5MSFWPQtYoUdKT2ECmcw9z3i02c1qmG0
Ht0BiXxV4w0p96FElCmZP2MNbHsnMdnmej8Q5SFL8im8IeWkrE0GVmnSax8udXqtvbix9xJ51VYa
x7nkj4/043r9kou3yElH6epp5aXSupMvMd5CdfvZX4cQSKlpOfmynqXlzJw7DTkPeZMtc06umM23
+Gf09XO7HS9OJPnbEJdIqw5Ti7Bh+LJHr+zpeIjVg8TbPCjRCUWc05FjRHigIYO5o2EeERUz5+hZ
nFQhTkMrnfwyPkMZqEYIBQZyGKnaFkCU6T0Tya2txqfknID56t/9dYsEuPVfBnppJbPlwQ3hycq7
xIdKgyzdYB8rsgPSCh8BTE4rjQFyb0CzAQc6joUTTsRqDdTdDUbepcZgBrZIkIJmqyebNkmiGqfA
IKDG70+NhjExb4/usvqwOFTGCTE1qXV0wYDH1lGGSb/Qf2AW9Pqn7xRbXfwUPy5V1OyDKt2TIWiB
iCZZg8ihS+f2l9hqzxALk3QfNQlmqXah8S67Zvj3g8RP54h/7gOoynTM/Keqc7oTbNPQqepsXZiy
Op3p/qnqZE1stDoCJ5QoHJRuIVH1rbKvJgsoAK4CVDRgIHutpmJZe5iXsWdnNOsPBD9hwmqUaPWi
V5CxEUuS87BvJfkAZP2o6yNBkPn5Jd1nIK3CGh7yooAiH+pXTeRbijjXHY9JbR5hwiCyL8hLcWE8
BaSVP5GizpjCbALnkBwtQkJgEcpINS3M40SqQh7IawKWGn0jIXhucUxbhMvBInG8XY9gx5AsPHG0
Z9x4E2GEN0cPADrwskTZN/08JiwxPTUF00jAwFFkbPqBzBkywYqvcdbbxVWkYAGcHP5JbOeb5FG5
FNmuvgl8eVOIW9v28DP9TUJSMT7ozWDFDEzZorScVD9zLa5fed4uUWc8xxCPJOOi+DQKCxhQdooc
BNAkLg5XRdcuDwvO7RDh9/ryM2lv9eyza6abitFPPuBQGji0YoZCsWAeCkhxIBJl0ymXxSLvAYwO
+bb5VFUke6p/yGsMzlVzbFzvVBEeyE2fYQkxdllw1bFEyEDT64mLTDZhb4TbpITY6sNr/JGjoy7X
czzTGturO8vS9GKgKIzsW0kXtAYxTb5FXa/TyibLqXCiySkbQ5nntE+0ELMfm7zbQMYU5xHclsPP
npdvPaC4qJNWA9RIXXmJpM6Rc9MZ8F4NZgyaqFwHi9IKYeHUz2iBHmnYX8nqAR723qBObJ5dt7j7
EoQJD1WWWV+w2SN9Ve2EQK0r9xEEu85JdkhfIoTUcbOUkO3LSLD+fMtQbOWXG0W1OTrKmmlyb8u2
bP/SMcvHSlEalAKrQMt2nT7uQyxlYjBIsG1O+COwpuizw4622gYiFSc0u3/Eof7Ur0LOEJVRcTQD
Cj/I25ZPoVuGnLMimpGpTKokpgjnYAX+pc/ac4tnIr28lRtPjp6qVtyz66Jtgi3gcQMBiNcitvVp
aPxoE3I4NLS085PeKAsj8Zby4eTa5upUXbhhR8CnOhuKjuFfdMkRkGeKmFzCBJdKToKXvc82wbaY
t269bpVuHejyumTfzyN1XXOTwnQWpMQVhKGWyryQCPuUxUOk7T0tzSvSMCyiwSwzJ68aQBoXcz19
FNVHjt3LZFpI2FIxOS+KrHeaFV5m/KqLmr4o87uVZMu0uGzCs4AYsAAN7ugYsP54dmQoYOu2OVsu
ZGzlMjb75dJy5bt0kS4pXBRMY5n5UFgxtQKJ23fh2Ut9O6kR6pKCMd76pr2pbbGJfjQVt6660GA+
mxohRyYxruzEHt2b9JTmJI85zGKaeiHb9UJizFzyNnLHrAKIyxoyN6WUz7KbXK1iAjyB5+DtAeaM
KosjkFpLk8vfwSCklygO+4KxQumMAyq+YJXV5clW45MZu8eAYknHooVJzY63WWVuBuZOI7ExayQu
osDPCHLUKrcAxiuuaxO5UAttN+ls58+vZU3+tfwRwrYVXVNlXZMNma7Dz4v+EPlZV8ZBuxYZDrYE
mLk/98mzaGgwdFvbVi/a2EJJn42iWnUwKgNOyan2Q2Cops/1gohCHyZbKOofxb0ajnUJkfWDJgJp
lVeHzOUovteYuCMFJN64c15kdkJFHMULNiSd9rARblTYx51GQqvf7tWyRnT87qXQmMuLVOj7OiIe
kJEMztOWNb9779v0LEhqkmZMyOXeYdi7CSFkBWv/Ne/Ikloh2iEjFtvgXQYbxFjMNjXC6esVWTUr
qbc2VkRMDUY8JtMGUtw1xFLcSilPaRzTo10p+7RUjulCX4MM2qPGGrMpAb3UelAsi9ZVyeRj+j9D
4V0T9IFvxaxAQUnNzoV9W4z5nDVQjOiZqSFIVoH7J+awWrnb4oS0z2W0FSQgNnL4iE+bzICqFi2D
NyZe+iZDKjEP0MDfpY8eflB3qBhQIBR6EMFOPRjijowAa4salOhpIGo1vUVTrKOL1oIgIq+szvYI
v0p5UvENlLH+XAn1OfkStXkQzdnvzat9TXXSQcgmc1yG7oxmw7k0D76yTNmaVboNaeBLIt8YCzCr
E1KWaK0E7x6c6BCvy3icxaayrmf+c5s7M8dDHuOuyHyVl5m06aSpL0RXHQDvBK8TB0B3Kz1dtOrG
fpeePEKICvC6po3Cv1qx+YUo7Hj/RKjvInxdkbqByP1UhW+KGBbMeGX1q/yWTxkIN2KjrRYWpCAV
BeNlrXM8R07BeG2191GXIcYfjfo6zutlRRzWrJ6wLJX3Tk2Xuc2FsbB00CtySiNIdV296eH9hyTX
JFgfUp2QLcPJFDoGSD2xqZirrismD9LA2XMow0V8zTaId+amI8L+7F+xdXBxM84J4vJs+ePZ5q8D
Gvd+E5/V2D9J6HNvVgkXXmU7hsIPKYAypSvzdUpmSEyUVhAAcJZvncuBUxgrDweCtmnJ92rGjpl5
vs9hNCFJ8Bcc6hJi4L0aqywifuR2D7RJYXHoGu+UVcNZt5DId2cGjTL62tm2UYjXwVI052tFU99b
uXoUgf/U80mNeDSl83eZfGAEtuJmP1mq3nrix2ya9hq1e9a7INe9rS3hvuFfk6aMRPETfsElbxzk
5zipqzhySpTkFwkRzJfMYaKzvadmdzNyCes0bvTA2CuM0mKnr7CxEuvZgiCIcsfWzgEBGozly1CQ
tFRAI+bnVc1qB5w0OMJIE1m1llZ8uD4E/tXiR97NU8KStGC7uKRo/XMj2ik/2td09KnrFhGGjH+x
RGr/Y4lkKiZruqkYsjINmn6piyXd1pJI81Ocl4z73WHZSpQjRr3aPYFtWmo2WredBte5J/wkJTLb
lJoVSN4GahvZe7KLtRZmm5JLF7Uxrn6V33K8EZo/wmhCIuuUFUs9OxUutG12FOCThmWJSlIm1pH0
wZoJQk7CAltV3JD4pBbrjgun4cJpri5Hx66L2Bzzo9eRCtHnO3ttouunZ+yi2tbZer2+oINxoHWM
KOvFpP7Wy3hZo6gtDkmM9Jbul3aBHzowsYaEopynHyd+2ButIxVYbglJyxglU86+Yv2vyl3oAB4J
7NeExxJiXygpj0EfHOy7hJW/f22D80gt4NGeGwhXNjHR+CuLmylj3Uu0XYuODxiDneCYRxc2UwPC
V/xZLlogBjbE7p2RBeClAckgccj7rW2s89A+KjUK5BS3reldRgxHkNk6+1bn4dmn1WS7xllI7jkr
vJU2tLuRksDIsTnBfkz9XVRRpJDcjle8F6s0cp9SRX4EnX/nfKfoT7Jkb8LCO4KKzDp5H+diF42v
qoa5Sp6AzIyFxTzv6qUJB8BiIfZZiElKG+z+rnsa/sJTA77Dij6t7jUph60Kt6jvfeTHpAxgP98Z
QF4Lg9QGu7kRwRqfGFw+1ab1lJZOzPLbzzmL4FcIXuRBe6n8YCamNgwxXOJBTt2zPrTPenwYgDlx
8647IrMzfbJsrXHUVEzCBtyaHZ00N9gNWNLL9inFXGBW/RJJ5jI0vGVLBCC5JXT/Wrp/g33tMWUk
KmX3kgZoYeqQ9FHNEHsszTKECHVrXhOAE/wC7yu4MJU9jR+aF2IqCImWvFedjSIyW7GvrNyFhWvJ
w7omZT4+JnMNIG0WI7g0u4fI2ju1k0zMYKZfSaPE9TNwuLWjEpPevAyDs/ZDPZsUPMOrCvvUgwiV
IW/F8I4MfKjJh7OvpqGsPVtzwmCTM2kXb+T84TVBKlca5QYpbVBy24TVThXR3u2sfeod/LBee9K4
RiCbSSPx895mCW5AQjnTib3Yvuqjtxnny7wzn4L7LE8drfJZVXMwQIh9QPxV1brvirVB2msZwyzv
gnUK/LSmz6iT8YtgmPA1JurH+V64zw2ByBy77Lg5yRpGUHZrFRk3aZ2LyRrguKcRITS0qX2V0gI9
RHr4Ir/U36J9jDBkBOkgRLUh7gP/JFt7Dw2m5r7HGuOXySjJq4Dw6e5Fg91jBPDPqTgmN96YBFSx
9odFC6BDno7PSZM+m21FTjsGG6N+9O+tnhDiRlMTK+AAnYTm0TaWE5TB8SwbdlKsrDR5Sk1EeGeE
K4MxdGB8N3dpS1Oe2QN8V4+3UEKFf3yUurF4tGDhiHvCB2ase1Kuxap2+oPXNgh2+kNxa1L3HGnB
tdDNq84VDWhzRwAykTX+xV9ObZXyK9zmjg7WTMT5gvZPijIluLdafy8M6z6G3l3aeAvTde9e1d5j
R7LYhiY4FjLSTs83OgYl5ZW8DYueaxXulETZajmdJnwDpDI19wj8XyvVGwML6Z9vD0L9tW2iqapl
y5psKyqnQdv6ZXvwc1vJ6gSSfcD1COHGLTz2SXfztJCNaNnKuGzV5JAm2UlXiwtcLn1GB8NeVjEo
vHZYc6qpIhTwwxG19KWR3Wukr5SSg35drCurJSBrWFMjp0q+DBiS48KI5L1pKnt7Cr+MnxvguI1L
AsDGBkyBJKPQ1nVI1q7MJjDDURpCgeveDTI9WhzaZe9Cb5zriGejK+5PXV5oPY4A/6DqJIBVmAwp
svUc4VOzz0qclrI6L/L4wmkR0tFwOuVnyULbI32ISD/Y5WucMmrbaSWwz5QIX91yLHjXo0csRgag
qG3OAU01L4O0nIlFktskUBYbywPAE7vnEH+JNWSbhjiL0DQRyOJT6r77ASDswLoVA0MJcUKk2dlH
e0FPD26hfrUaTO2EzQViETyKRx+Fk7cHR+gqiHY1TprOJ5OsVzbEJ7gbenIEenmRvYbq3SzcrJ/3
H95bUeCK7ty5Ts5UdlA8sqHwAZYkUsBtZSxldcWNI2AlbkEI45e/D+FgSPDGwTeCpIvoTL8rWrXJ
yEJO2DlFPOFDP5MvNFecXeTnosmeXal7khjQCpnZjrurh44U6FWntPvAgSnRBke/2iUA+tUidsjN
Ixq5WFn3r4QXlOAqMs27ZQROC2QJxXGL/rGxYMrLK8OC3FmKnUyFCsZVvT17e5/ASio3Py5OqbDO
ypBfW7Ul+m66nxGBTWAf6TRAiQhtAlwYYg6Zy6nhUrK+GC0oIaa/JvDk0JY3YfWJJ+XSSgTE9cVC
IGYDsltsEmKta4+E3rmiQa+2XET3iC8H2j2Ef/nmBtnDWij5ahCLqsEGI1aSMSxzweGFnhAOm5Xr
2yjaEqerG257xo85GUDund88T8nAFZ63CRb0ZhFC5Z5Col6JrdDdFDduJw4e14HYit7psZsIorTM
XjhEh5XBSeB175jaNhzq7GK8aR+Yz5uG5IlaOCYZfBWI2kKq1xriyCyha91f/Bh9LtTPaIA3Ojjr
1slDUn9B1BNsjM01pnIp48yxaFq5kPTqABDOQMCCzIAkGBCIiXWIuDMq75La33ulZypd3i2gyvj5
A3Iw6SxkmD1Hesp4E2qiraUprMzEgJdZS/wjs0AWB12oyxLtlTpFXiAxNlp5M1zCQ0rF1Vn6ViJs
z6uUzYRPH8lbMIJxVVl4RjG+/fmyRnX7S5NLMwyEOwJBkiZ0Vfy6rEGbdSvfpbJwNRxeib8y5G2C
eN6F5WHQD04N7JXjBt34eA5lDJejvTEuGCpID99NMdvSpdUSPJbiGHkUVFF1CJSLHzJ/1a59Et5B
/LH+ZU6Hn55zH2liJF2GGw3zgiZDOS7ueUneh0VUHzMW+qzOAN+/MWVyNjsnuJKiDSCnHW6R96J+
13sJ6mH1hAowVDi403QmJ+H/E3YeS45jWRL9IphBiy0JEAABymCG2sAyMiKhtcbXz2HbLHpqzLoX
0ZuurMqgwLvPr/txyiJnO91wKBThHGu36X3oISS4SQ38GJIRbOOBqtCm12yiUKEo9KfB1GwTtJoh
Hsh6BhOBuI9ahnwJaC+dzm2xhNWgEucICf4Gwx+troJZEQJMqWGusvDnX8t6a8UciggGJWWxajul
6nmAWgYME/cv/c04jW8sxzxZWihOrI/6wqY9e8Oh0FL73M6+9Ifmd5ErNAA8qTqVixzQP3abCAi8
BinrIX370ABi6hnLSeR3IuxhLT06G3PbkRdhhjsGwXj8XSHJrwrPlMI8rPvBXjIt5GXIAVm/W3y0
IwS090Ifr1mb3du/SjRdsni+GJfIIJyDQYHGJvCLsab4Ij9So/kxjH5TKOxixHefTrhsGx9v/fwq
rVDOimaf10Qpz3OtkRmZwJJ/thijEm0NcVpbtTvR36gx2G5b4g/mkemS1H1/VCOM0+jxLTZWzHht
DE+6JqgyBmYjBXXzWyEJ3+pG0M5qME9qANJvfhjR/tHX2Wt5ituQbZev5yV8khxNStlNscKtyhm1
82SiDQPQWoaNlmkqbIhp7HNiWyC0EPoJlD+tYMBrm8k4dSPFwbV40jrYu3nrdKD4BoovahVFgJqS
jLv2ZLwRnEqS/IXA5c+YLwwXnV8uhDApgFzB8BHrENzcpbDxky66mUqCzk3KBoA/NxmCobR6sSzY
ptdiZPFtUIKQv6/QcQozRQZe3D+wWlrWZOxM/UgqUCjNM+M6FaoL3dz8yELv1oYFA4UgvMSWRKYm
UjMPIlkTCKERokT0rWvYWbZrVbCg7QKrgZu4hI0QhU+dhiIgkYxSAYJ4N1rVbaTcxfSnoFJ5tcAk
U0+mZg7PMsr9ysPPvcm2e36St+Ii1nwXLOk0FEimMG0d/gfjQTOsPhVsngqoyI1skVeglBsuKxoh
9ur2Y9rxcdgM8oASkCvgQuYtNatbox8FVsUxz8VNpz45Kh0CYh2teixKkEWwEQq2aim2PIzgziit
lyCW6fiMDD5BBfOMzQngjyWdfErB8pNANk8EJSG8NGGejU5sCfqetsh2PpszFC1KAGJqPMlwMRLF
jEQT83NnMGKja65PgprsatrAD0Q5o+UPw06hk4mEvr6BgPtN5LLw6BtiYQPdnSvSeQJo5lhkoLQF
NNfAhU5jG0ol5GjWoSEyiLLMaoFOpK6cpKHo/+i9HKoDkmEZZpoWWFEfWt19SGkdkbZLldPwrL4s
JrvZQXyNuZNEGqJJfdZZ6EzJeqnNmdGFhFy2XoalvZTITcbECnsxTxsNxMDQ0oY2TOFcmQRUUJH1
2q0yFCYSbQbQzWgdQEUFEZ3dDVj1Zr406jPZQoEhjgxqZPD7PIeOnAQa19I99jeXKJpX8IEFc9hG
B0NDD5lA3g80IqFJYuQ8pKV6aFAlFRkmxvarGKVjDEy4+SEJw/Cxzy/R28QYUJGCxrTgvlRG4S9A
ZTTwFtgyjoRDhH2jPwmMLwpLb8OsmTCdpyfhb25ryAsn2OZBLVpB346hIlloTPWJ1fFO1pPnfHYy
W/FUuW3ZXqUhviJ8QNWkZIh7YspGI+4oOYwWjxwGLD/c7BYVqXN7zJgR8hXSEzNCzIzAb+NFVFCn
3Epohffpg/dXo6fbEFVCI1lyAF0tJBc8q/Aw0J49i2eTasjBuG4ktnER1DQNP+sueeOqfXSfucBk
p40BdsrOKQkwc9Ivagy/qn2GmsRTPrD8XBxxJhaeEVsxbCFf/8sKSzX/36VFNzTRwsZoGAj/kvg8
/f9t19uvphZp6FlEmUC4IhNxFET05zHwOvrnsOR7G9NOdpxxQiv3uPg75aje61WmWqVthCN800Ij
zdVlMIYZqXZ041J1ltSPklUkFfL6rPsZus27ftLMi/aifloLX3Llrpq5VzQU87zAPNO/VjbI2KVc
SwL9LAB+Rx+SecEVHPhYFcukRwilTR7i8NIRZ5htObdci9Yy688TDUgVrT61RPwR9kkFqXN3mKi7
z+vmkL4aSsMOYYF9trPihPQJlcKdGFSRDsLaDDh/wgrEEC1cgnhtuQQRDRhfLeohlbLx5tcJ/45o
pPy/MErG4ignks/bTtLht6WNXqvp7nxmdrIT9lwae7e0iuzsz7+qVTFts7SlYk4dPye6h7dBD/AL
hJyIp/pzuMi/VkctX5YCZmcpHSaLEOL24JEEa4MGWws70LNYYt5uSydetBgDA08HCEOZQEsQFJNl
cNZccXrloC3yTScSuluoKJQ2Cke3b7kFE0fFLc8we21/UxYAmIb/BofjonPyUC6LbhKkQhIwd7V6
44lWEqzCgh2S6tCJONDSHlcrPZpctrv5uy/Nm9ICEu1YT1V0EVtoevPIaONmWBEpzHCK7av+tAgA
EaoAFzPSXMrTYGDQZzdTzMVBg3fZta/9qQEdI7GIJnE1riUlGsa9Va17DNg3JkQCpRWo/sCTSJyP
3FoeaoX/TC/v5SDd6VCdl/hK0nCAc2IVhttPJgsIRhMUf6jpTP1c32i7wItEKDCbZ0/3UYu4a8w3
BA67asEuTtEvnsJ7C08Gfh1hmU+C8WGWvwuwouwPM7RLDWrBTCXo5RlM3Si0HsB8arCHsrTFnC8G
rR09UpXeNHtWKO/JB4q+GrZ/iO9Ucw7VwUzOCqk0o8MEVZ+Q54tV5GsE2wawAFiIdgr6tA6HzVdY
ZSisMqb6bJ1Ma7zVhEKws6VYxspjPy5YFbejSkuC5ZJV1jqcgtp7lCQflotB3aIeTQPceVoGg9wG
w5hquInwNmJOlYeIhcF7KbfB0PZBcVZhk5V2tzqJsIXpDFiH4DZBUnWr7awjJFPvHM0ogpY/gXhl
IVblLbFxJEwrb37N2DYtKXM7mfi1dO2g4zbsWeZ04iLgQygYxdYn0xLT/D2AliQ4xvznszooaZrF
ILV2WiiMQ1gDmlXgoYgZnYPrvf3O9GU/EdtsVuEMPiWOwBVIiy2ObytFTmmrHiCuEyf1W7A4Kmji
wa/K+BjHeHyJYE6gdRr5UZrjL6jUg8QvCJsJiJbGa87NOqv85tT96mA2YvT21DH2hA+JohX2Hit9
mn/XAcLF6gvF4gM8Agjc+bb8VdPLuCQ/sc7lmuaIGmFmxzfbihkq4/Nf+SvhgJO0Frl0eUn52sEK
qk4bhkzGBl8doiDSfjiFDkmUHevrPGNk3DbGfioSe+rDZcyYn4SX2D2uzw0lYU7JTxVKA0bR3yQO
z0IJBHqq0nLdJ4kOc/9LaeozwABCToOpXvoZ7bRuryuQBSRr1WWuzXI2bobmNvxsfCtykm443pmt
32QJtXlvMHxmJnS0EtAUThXTUbCfCjk+RRkcdSVQ4Mc1VHhWHrbwWWk3/Crr6DJuzXkEqUC16gjX
RvoeloVoPAXBfKkPOH5OLfPPvO/q9rRdpG82K/sFub8/03H4kUq/11yn6h5yjfJZQYKUhOzwny+v
svSMl/y7lUnVTUI1iizycDJQ5v6x1Y5r5iy5KXTP0J62c512K5m3FfP2LYUQp97MU0H1R4GVK8Ip
xGERrSvmQ+1Qik++CFVuyP19PthjOnhi/T2Cg8npB36CLFl1b3y7DNCl6Zn6UdKqcSu5KFfn3lTc
EgSUuBcZDRuaLfe10rxtcfQqHcDENEejs6fex8p0bOPVb1vmidfYGHDfWfR79st4EUx4ycB0rmpG
5UG9YLcuHK1vHKxfwsKFvwajXDhiWbutKbpg+gWesjkkW+NLyqVzsnYXIT1U1nYsJOz/NGBMqKgm
ChUf0jC6TsV0sZbqYizqeRXItgc9UbQKBByBmqOEvmAuqa9+tyWqj07BFDD8pFqAB3GUXCq24Cs7
JY1JIfbfqOTusXPgB3JnM/YmLP61mfiIzC1FucMRLcfRL2Qk49VZka7lOGfRm4eZWJ+mDgc79O0h
sitAdwmGfmz4BgaDQr6ZCaQmfB/RZT0oCiVR+w8dPUD/MxcLzzDUdNmgSPQZGZaPOBuO1kpQCCsB
ZT8z29al+dtLmm10jZ+Vhifg25fDWVCC2BKPfLv8KDAp9CvIKZPfjDm881IAREXhIezPCqv7woZH
f1Ot8p4CKF/SlFbX8iEDGzPpdFu9xl3BUyZHnlj8S3H8mnIAYCHIYAFFODhm2kbLOsZmLh0jyvo0
GzpWJiZePqisfAHRhZR9MiSXX3LaORI2P4GiHokHLuslDpPC5G1WPudn9wRNGKv838yv/4ph/dv3
BNsr5g/NMnWdGiVL/6f7I8tkS6uHPvfVwu0gAbE/gSPhadVjSjafZRaRNJoCU9rOP9sZI5cqQFsk
ud8A2IgTBDGSWtYGTp16iVHAz+SPqcB1sL8k0XbBe96+MiaXMQtRDq6a00AxDAo3ARqzY5f1lRN6
cOXxK65e6kKBYJCepv6Wr7/Kejt2AB2jJ3gxQiaf7wPRhM3AFd1Stbw4hhE57JuYHvTDwBVliEH0
Mf0oHb9Pu/iTEjGGnvKbsuXHHodawebB4ike60U45k1YnzIwo0S/qy/V0E54NN42bLYVsxI77d3M
qDvn17IQrwZB/Tz5Wbb2+GhPcUmkbM4fh+yQCduDqaWGeyq7caO49Y+fjSy05uaSbBX9Qjh9iRsK
5/iWU3bNKO7GaGWFP5o074gG+6SGB9B+8nY5w5YyqL5IqzyOwhUNxOxdWWw8g9YMfBCYzhz8FFXa
H9LxFGeG05WTs90l2lfhTiwM4LmKKgesun3Hq3CKxfZsWietMvGufGg8ythx7/XdW4dPImGkplJv
b9wwjNhk32ify0KHVEkJpXxj97mgjlH6Ic0Gvg+u0/zogEHirg5LNjHUtYE5pKl+vy6lp3JphtKD
MNEjQmSulegHDrSVLHjUOdr+mGEh1+LHCOu8PaiF4vWW5A+aelzowJlOuL6IlgPh42zjFq5Qr5nl
l2zNr2oeXZPj1o1+Rb/xkilgbXSfg9CnrodXMpW4oiKgbytLohhhmUcSqBHufJ4FMQsWIRp768Z2
pHE3zxAlRmLg+Yu15mdNv3ZR/VgDLFYMC3wn09wpGWG15KdGPErJqjfN722encUEbox6pKEQ9zqu
b2124+4Nj92ejnk3LnFIU6XyZMeOcnYxbK+vzXOvNfQOiSeIEeFAFHaRL+NIZoK/OV7+Wjw0y7sJ
4OQ/n4D/byulqzrJS3Rb/F2cf4Td/u8Fr2uiSK4rLJ8GrcyNbf7S++TctcZFMEBs54elES7RKfGJ
5ZyiHy0ynp7Da2Fh5JL1MLiBQF8VZjjYJSJlZZDwHHh4b1hEj30r+Vqse/JmHgDdvC7XyhADaEs5
aRmcXa6xQX7bLA+nHT0UL7bMQnmZAlyzO+llveWlEhKz2ZVWGnZ/totFVEthIAZRpAwyt/eMJHHQ
d4SN0Lk1SIVR2vhJs/kbiHKh4JlwWyBNp+f2dVtURz6urUaPshlARCVsg/2KT6plSmelWukoSjnA
WbUxi0uddOra+ET8IjzhTH2Y0LabN56O0Gu+Fbl+V1R63sc1xJSJ8UwuxZDNxZ9s6i/SaJ3btcCT
sp0O3aOAvpl8EFj4bXLClJwwQ9LTAWC5mdi7CDAUwMt0nII+qVOy7DvFhrJmViZ3xPQgCtNB4rEl
slRI+bivIrqKVXjtvnmRSp5utEdImRQW9pilF7EfLgO1abWmXjRs5rhGLjnx1PxcCnc8lH5kA550
+751zQHZpcWMuBFx7kqKWA2nb2bnbjgpxzkcCCej3FSukcX3KvG9Fpf3tQgqHiQCcN/5mtSkezCx
TDzu+9Y6KBRilxP0x6O74UBuTZoOuEvqm7uJmK3W7LiRPLII6049SBl5DVRQ/f6QjOityOhwHGbq
OTsrduPwD6LOofLo2sZZni7t+U1+WXGE5vRL0A8n9uPzSwMDcbdelrnyVjI+dz3H16CXZ+1TfOla
ZSeuw76Ys2Oxa22Mg5fGmK+9rfJ37CTcda8lpmhDoT5CUgGQHaSoPEjmgE1JhmNBSzhjnMaSodSJ
1y10EOnBtteK5JFxv8kN/bjUyYOl1Qux9lttTK8fEmItFMNxcavnxUsXlxNM2UpA93hL6O8wrNFR
musoUdc1S55BQC/bMOlUicf+VSV21EpXAfoknZAdWx6BfI8oBZMBEwTM/1Tp9sDHIL1t3XJPdi8x
26oi1l0Js6BRVtBpwJ0an4Xe26BqxQxTDJoURyIq4/ZrFYvX9W1Fv0YLBamQz4ZvCEQ6YxR72t5S
kFpjlDrd9t7RE9ZRP2fN90SrbklnXvJmAG4UfCNu2mAU9rlhHkFcGul/WShJ/3JF//usofJ6s2bC
kk4y3LLUf0hOuKb1rF0qy5e6ipUFhsuhcrgz9Dipyr/xxEugKm7XsPjWJq/wM7z0uqdFiT+RGtOC
Eu5oy1FEwDoE4xdmJFRjLvCcSBknUprE4QKrRWFrjBaQFP4KD7juyeVR9lNKl0LmcwYIX3ZqVbeV
CiUJRs7A8Kdi9a0Y/ggv2qUzSrNDd4YKzQLvHDzCMLHSU0G4Uewswj0MuoDMGgG/FTUA9VVv8yvR
Ma9GhZdLvql90BrosGpz/klB5JQHmTWf7nfBFH+YNtu9rve0O/HIp6tG+jWxGZaFiI3IpZzru+rX
rXmZC/2smRHb3P1EvDxJ+a161AXVSURKHPZq+eGasETr9848j9j3XBWteckiyjrYWVABIvElkibt
koP/6LGeaXx19WsstLeqkG413HO5YkputZtVS7fR6J8ZG78BgingqSwedWRSYTbczFy9VLSjS33A
pZ/d13SaBaIvF86eO35XBoAuWLXidRmGt/IlOQrldhZW/WzF6SU2s0u1v2XMuIl+vL0sfRouxMXU
eg7irQy0qz4M55bz8TkLW6y/mZtFQXejfSDh7uP5n6mLN1u6S+31Ve6vQGB3/Eq2hOKG9/oD6wqo
kdYAFDt+ZxBuVpfCmHxHEVhk67FkB/sBT1PEEfSfj1ikUl3+xz1TR8k1FSJYGpEOiaz2P7wfg5UP
xWASSY2N1k0MamRIOg0tptLnAtqZusFXx9LR9K/Mz4bBf6eVJ53AVnmva7Gdmk474++1YjuLugd1
o2P2NvdYkrar6qISuQVvJ/KEMfq5qPu9VB6fQbUzla/0Bxa7dzNyWPMdVh5pbVq6GohdS3WiW/q7
MenS7bxp0TxZtYBxs06fMr+xct/iB7cV3w9wfGtQjUdVCAuiIeZ2EgS7BeEn7Va3MnM7pqlS4ITI
MRAqFmqrbDjjAC9wRen/3W98iCYYlF1qzzFUPpSqrKNZm4L62M3T7j3LzXdaR7VaC/VVCXucSnEK
9ZYePD6cMx85XzIyz7KGF/z196wxrvQko88i5KyOScGHPoWGZCHfinatEIOtDbpYuBZxS5C9EVMA
aVpeFFptNeoYDif8A0czfi/xY41zcxAJ3jWWzv0ZwqzQO7iGnUExbP33oDtsv6R+uxVTd5Un4bzF
64ksBS1HOqbKsno14ThXy2bjUrQXLoYF1r+RiyFcztHaW1oVEKA7ClbK4xLaVg88ZD4oZAVEmVNu
IUleMs8WxHQSYnnnWWovg//ZZLHbjPJh8g0F+0YKQGUWPGlIvMNFTxkhsmNW55f1NFHmEi+6J8WD
L9K0Wmy1h6OopOZ5TLiMQgjM7GpJ3tiLvI34VuZMc9pEeM0ZXX9gYGJoyH2jpuNaqSHqtC/05N7h
VtEoKnXAiC3qjxPF7evCZSS49hLq0PeP0OH+JyMal/NJiTo6NpOADtuNwllgiPFOCxcLu/BvGQNK
FVdupqv4ejuvswyv4K8aJX8J9tvEto7IvKBaw7JqwiXicvzSjCrHPra/+pEb9YO0pje96QB3tqaw
B7GkNR6E855bEXrfjJUsVvAYo3KUND/Qkrwlo4eH1qML2E/J96RnoVvOJrSuNgcOZEbgZg6JNh6U
Rd/hWxB1/WH0T8W5/BTGxO+s3le0yVe5RDQlhiemJO4RBUcmbblEcnGeWidWycelLxAX0L/UOOwG
K8h0ORi+ksM4Ih6abI4SfuM29n5qYUGEFg6AEXtmLzw6mMyFkd86kfi3WH5cVgHhyDL5pYLq5OpG
ppmd/e46WxXBWzXsk18tq4uMcSXSvv5st2YR3Il/VGpwz1I09bTr6u76B4M/40cL8z7/tZLbjMqa
U9E4VvPAlhsnDXWc1b5B/EkLw5m4ImeYPhU6fp6G/GhhfMh6iKp7LAHCHok7UrlGEhG1rk1MM+YV
6AH5v1cmiddTK2OqtPyJQyIFPLSYX5J4NVWL4+nbotU9zW4L5NnVYaPWa6hZw7G4No+YnWlfl24/
UnGTuCrNXAUQv6mnZGOki91sHCxB8ebNKTgDkxvgxVIN1lAAPOk7EZypaPnru4htvgC/aoWzP7QU
gj5nvp1ZetFvyl3GCSYeTtdnty2+p7PMASHI9EMRgB77gcuY88qECNFoyDhLspJbpAgH9C3G0wCG
HDK53ATaN5XPXebkJl1QoJ1XoGqDTTme9mCRSGgt29GkM+/5GKiE6z/oFmJRVwDXU8RAeGADd6WP
HFF7Hn/axvDxwAmy3XqviWoroz+ZxNcFcHB7A7bcpF4a64dtkhdHfNx39HzSKNWRxuXxZPVFaHls
FJiAqK4Xoj/8svwN2o6PMp4oRwLuzEhZiE9MOXNyhk1LdonAoxXwXJY0kyIPSKKoIHaBUy7G9w2s
MofpTmJOyKS7pHc30/mrdMpLGUOopI676tUjEsq5EcC716i9k5c0ucc6kH3ol5Av+24yDiV2fBi5
Dvpzf34191IZrgg1S2WT8P1T6GSLL2mNOZbb5HxMWMRZhqvJpR0x2EUIRVm608sfg6ivzBiuXfii
xy+TKj7e0bVS0ZHd4Bme22bspsZwQDVJFArhyYON5MFKwLgWeTAiRrh5nupsm8JB473GGqPSsFW5
rPiz3KFcyvuboOZvVAhkk/SrVtr7IOXQtrt7/azpxKmVJ8uLMGLnO0QU6BAy3Nd8waUZtmALiNjX
M8PVTcnVuU+1JBTat3qLQ9PqA978QOkvbfA9KpcUK/G85rt93LdQLDaQjSZLtNRTHhwr1d4WDko/
7WwIQXDKbYSyanLa9GGFynck+9QL7CWxOi3NrhTpbLyO+5UokuVRB29RUV3fktAij9XhEyJeh4+/
dAhidVw1eL1aBTIH4AXtEiFQ9+TloMH8ytv8VZ4ntnkEuCLrdROs17RfXzvxrJHuIcPVsujpvqru
6QLCz8SgZdDGDefazAH1YkCTeVelS6biUqXjYpyxL8khDKRsMncqvWY6OIuEKTdiuWZgclGjIDO7
Wx6313HLLu2mnAbaxEndLHoHdgNKwrPm016zd+k7mrd9lpP8tjB/HBvsMPDZu+Yz5h7dX/DGfSwU
QNSGX0Tf6/My0nxaVPbwNZHnEL62wROuVt1ZUj35PCa4rQdu6tk+al44eLWU1Rn/BEUjVNonBtlQ
eu9bvOM6e4ckp7wAJWj5EogPE/aV/InA0mb+NYrfNBl6gky8nFT/fh4PFZsO+T7wsKlZYgqkD6rd
N4Nom783feGXxqPC3GVa0GbgDIF746quOOtKTuLIEyNVXWW3ivt8/pNMdJ/Tg2HZmngoh59xHTxj
uW4jHHCMB9NL1UH9TKm6WgwXtRSFipX7lhJ2w+uACLY1x5IxqE7uJsVsDHTkdnlCiE3qaZeif59m
ngEx9UKNedLm7Jw9yr5GJh8+jAxxorsp64IZLNuh1pbZS6dld6nKMOGxMgKCrlKEtLAAbIK0NANq
gdaV1tsdDuXe5qCnNDhVAy0svRhEMO9LsqfXYFpyt4XrX+UjiQyAsB3N3xv2RiY6OiWiQ7aV10q0
Y4mKQe8pAhw28zMZKVtFcbE74dF/0im2JDY2Z4EUgp3Sy0nbxnrmcVZvoj0/KwaJ/UZuhx5QoAfU
6D9Qc2InS34NHKJJaLAE16OwX750ES/kypZTa64xISETz7NIokSa4rNVhnMzHBOIXLkoAFYg5E8Q
x5FeybRxpNnTtl/g/kWURP5rIfmQDTPElAhfZglSvD1l6rRFmLSWm0oLtT/A/XUlVBP2zYKXq+Nx
hImB17lfD2jFXD1kiI+VN4DPz6fXdrCOEZNTbsMPjIo2iLs8XGAA4XvtdIi/i7zTegWygumqBjVt
FGCWBHBzArhT+yvL3b9ySm9Mi3WQBUPCdlSFZ068Qn3ZTPmc2jTUJnpx6ZGck/w1n6YHdULNpN1L
hcYohX4yqLXzLk4/nl1MrEJzoN5PNrrgYVaJCUGI4VZtYXyJLxtaaosxqp4iCKfkbSTRG4bem8e/
c0lWMjHczJ24y6ZESqyRlG/cOjXv8rdA03b8hrQsRbPfZzcT56OAA2wrW8igtoFrlv0RSSLeGxqN
AdCYOlkGQhRaxA1C2K2Yt0C9Kt8p89NIj9QzO8zlLVGQitTZrjsd6SN1gpoS2AEHgA602CF+x1xj
efwBszB8crjgC44JeFf89FoJmYcun+qsrx5L/+4PAwMYQl3joikevnFTrdwawQDup4+GWhADi1my
vgsG6HpoyeK9kkBybAGCOrLOrlgnkKzyrlUuNF1GtFOFURdEU+R0pGebhF+q3Lytyr30y7DhEtoI
MDugpOlDKu/62pFoZpuFogBzt/1U+VdlJg2AGNMS/sua9CLTU7HxUHxl7rSpUzF7OLTQqrG98YxK
DFpY/xZ6OPNSoukGXWqwDXhIGwDQYs+YsgLC4uXJpw21H2nERyYUZcAfMkPC4DbvHNtknVJrAsAO
ZZ7iH9HWdfQJNVjLbxOFjnPNHSsuIdPqoQqghtEZ88DryZQ/ulz2jct6NAxfUe9Z70zN6X3cKyQ4
dUk7JCV3AZZ+tCyyWKC856DFHcavIClMz1YgvM56wWPhpmAcGhtIfevBbPbbgBWNasYWI0sVG6z+
dhqnu7S8PcWelsCwzk+uri7lTW42L66M/ZfxAh9Rkq+EGLV9qpXYkA/4/I4JVp3hmZqDCAGIPuL+
R9LLoj6Qrz0h5J6mhsUu1oM6/gb13VVB0dJCMidhgq4Eqyk9pyIPm2E9iLyMfdCJSgDAlLs5u13l
Hbugi7fJLVhjqQufYqTlUV5oE5NceqNcLrYl+ZaOfi7TNeZgkFTY6hRV7ARqymrKaQX5bwOVWk0t
qFuZN6aFp9MR22qVp437z/ie69Qvq9DIcyydrBJV2h6ldl9am8M1aYfRYB3GW6K3L2liPWYVNGFu
4yyIwxeSM3KAxe7Qk1Y4yuWtorE9JiTNnVHizlhO51jHsCuvdNfulF+ySglYRx+nEwW69SkYtFss
5Gl5tnf00GaOwn8MaEMlIS1/jXPi61HvY9MvI4mHdnJMHKVcLqmNe6zGwJVxqBJxS46GjtFeLzwt
r7wFcxHnXWqLCQ1Np0XkzqD81kXqspLmGE3VUbEAwQ0G9SU8NydugBYtWD6oxvukGFd7Nhi4a7hJ
+17aZ+nq5mRPS/ZmK5D/IeX5Lx2EcXng9NLJl+1py9BO/RKKBf5ibfESK3JV9GjROIj3qWpdFU+O
jifH6mTM5RRCUb3Kx0l2SUIbtHOJRLahUvGNN9m1SQv2agPJ++m0qpmH/3YI5wmyyLJ0TtR+dbid
nj3ap14s6IXIwmLITqtgnWDh7TIecVL7nsPDWZDm2JNcpz/fomTsyufjA9gAdla5a2wKR+0Wa4nA
291oni0bu56LHagvhV/HllornIwoWKboaIXt/7r+Jxg6aDXyXeAiT8LEWg5G2DGfLCREcmaUljA5
/1CPza/C5R41sVMi5pgLpdQMouNvQWtvvO93OAsXbvP8eSzRA/prABLMec6tEaIDDb0KrbVyudgz
OJKOX55cNI9hENROtulOC/7FkslyQ48WtXcdt7nQpG5OaVThc6/s2ygcNTyaxnTSSunU0yFSPMC8
JISlN4RU3rTSO8x4itqxvCfV6AB0cXptgJEfJtA8xj1/+8iT7y1Xw8wovREnVktvuNEdc6yL2yzx
NY0ongFZ90lMOD+o7QEhR1mPucCqqaMlgashjaBpOl66vLpq/Mr0Hm3pdqNDWCdrRdSU9cbqAfbz
+JZ4Gl7A6gnbG+onO3S3smHlgqs8iTDz7vmzxvohk5cD0c5Dwi3XYuNpPDEDSGCXyR+uhkZFRvWp
SHnQKFfsoVtaBGwIuMZbvl0C/TFiIRD4puOlBV8EIJ74Gq+7EkU41sjeprpn0l1kv6pRcV6hG2qY
g8YjZvb2HYUBLXpkbZ/EdMXvlV091O6qKK785FY9LXFled6G9UQ5vF7OBBr6UMyJlVfY66DFhbMq
uRsSECN5RPEAoL8tie1OhfzixNJ2RqSmGmNDB7RspEI8O9hRUGG7AVcSEoVk/qZBicoPXh1G36kS
jzg72etLxCyIfF8nFoec5xqKbQrjZgSjTZbIGPby55CNR+Vl4c6Y1QkvHygQBdr4kW+i0flbUhw7
slr1XqHlC9A1lB5Oi/xV8rkHMU9I389LhgDxPiM4rCkYmn/h03lLynsGV2IwvNUKtD6iXxR1M+lP
ovvecFVWALmawykfzaDpsaXwYI8Givzon6KCgR5elK+dvd4zKoijn3rTDh31hN0fWnniWDumOmsy
nK9J3bws7zMp7uLaR7kn5tEu70l4L/rLQt4NxB+h5AZjHb0UaRMMFkU+DL7YSfbKEshj6i22miQ3
8jRXbYBp0c6XRdPO5H+Ii+7NimbhWA2Wx/8wdV7NjXJRFv1FVHHJvIKQhLKD7LZfqHZocs78+lno
q5maqm61U0uyBJd7ztl77W45an87xcFMmL2qRLbnmJnDAxWDsky+VqinmgLxJ1N0X09GPzAYWSnG
8bgR157mmfNWhPrW3s/LsE8ypiNpf6gUQo1bIiHWJ72sHgftPKggwt6mMr7Lo/E8NBulMO+zKd2T
gKsaxtjSqfzKF6VjW/XFjuQrfupxZL9Q2GjOtB3JjLRQ9up2QPEV0AYqSgJSLa6lYbZtJMOb4t4D
uEcPqCLlL1heLZhMk4wQtZWOWWyd0lo5q1pHKgl9/illIvqabREivlCFqcckqbeyNWxbSdkKAt/U
r1kO2WKmO3nKdixsu63Yj78CCVRW9E/2GDzJRvmM2FsaX6KAIKN2IIsZqJVJ4sRf4wPiIi/+0SSd
MrH1Q9PVB8NUfAMBVBn8DLSZKMh36PNtIzt3gCdeo4GmZu7wEpWNTxCGLySxD8jNNPygslAG4FlK
JHrvPdRlqvdh07HAN6y/Ec10GguO8oHItkMgQ8aPa+jJE/TuZ4agWWdcU5eItnyp9pq/G+aF2epT
SBL0HL2VFQP26K064nNymr0q/xXP8Dis0Ov2FiYRsOQ4J1Ql3FYmUZbSumNztJ8Zciwv3SyNvrLI
V/yDIdK7gdhPbIQpvSk9v7XasitrQhbZSOtYiwa02yugbRZv2ewY6GXrg4Zmgs22lDC0yI+Tepbg
DNqkx9BNMAhbMPGQ9zsLc7P6XIsNmrujzQLL8FhQsdJO0CJxVtSf0PJli+ssII4pe0YT3a+pb8lw
gxZAFwiAJZfoGqWtw+7cHZMFTlqzx0PlT2N+EE81hH3YHTvtJQh1Bh7pfupo5DRgssbQR/9ax/uB
llEZUxV6gh4RdNZJvRb/hpkxy1v/EQxorTrdM+/SfF5GxM6cc0wWDjHIMipWPB9n5RUpx0b6LeLl
3KjTVXthJoma9BCwsZ2yEHM4kPkMwTXtLXpSBA9ZDCqrtKJM7v0Iw5S1jorhWm8pkF1V1ZEDcX2f
Ek+k8zUkcjEhRwj68S1jJoQQ5OItf4spR/HOOIs4wxqr9YzDUScrctq3KabdkKgDwCAHQhaM7fQ3
v8H7njDohu4o94d6VpA8MY/rFXeO77OybPJgAfxr7TvvvSwgTsTtq52prwnrT46PS/sjI3WwtN9l
JHpUyU+RZh2lXU+yrgL0cSIQg7YeU+wavTvIzcbodp2R7Cay5NAfY4WZFNUbASukmM7VmM1AeA6t
6Ag6YILYzY5uDHklmtKnwOIoNcm0m+Xd0oDOOtuUtwNSBbKBNiUZ4V0zsBPrn5HM3cr7olpvwQ3F
DwdV4oxkqQS+nf0ZwOQkb3iShjJ4KqvwljT5OTI/c3lGYuj2nwFtlfnef5I59ZQb+jPyld9EYUNq
jYds23fzQZObI7Oi/ClhSmEi5a0JBYHBiYINIQkeHuLX5BTdlHIRAV2tM7EMeJHlNYhQsGdl3xpd
u0Y7GfpwSieTRcNJFZMVjChDTJrAfA8aLcEpd4Z1p/KVu0rHgg+L9RgNLWQlBjNOVUcHK6DXGu4U
FptJ7va/M3m6deH8YiO3FH/sMp8T2xfdP40IY6Bb9j9ppIxcl/K22Np/k3edRkfsGptW+i6OSqcQ
mwcXQEOYrs/ZUXTjyQhkskf0SwmmlL5Kk5/EDq3/TYdCVe/6mpkDjRLTGz/kal1J+63sKz+EjHm6
rVC5c81G7DlfZ0s+n0hDHSo3LB2aRMOx/i5r+ZAgMb1H2BipAw9jkh5JvEV9hzltS5DoreS8Qe/o
ZZw0LSeNnW0cYbe3+XtihjgBlOJMna92TkOstjayzV4NuLDhybCukYUkie7aaYB+r8O48DvI+MDc
BLZ/8YFzkdKQISDYKDwdyWXoBmpyw9fAChWofYKnsOAq4uHsLekxEZC8VDc2H/RRpoZ2CPOXOKMN
ZSHrJa7EPktfHZd5Ezoy6RTCeY2l2O+M2dftp/xgRLyDab0xRoz2ivDXq1Mf24f6S4Lflx+x2fO7
N6x3lzLly53TYQisB9LDzZWcg+IbQGqCGah+N2BhFFaMGxEklN49Rb12XSt4El/BcOA9kMlZQjNK
0K8WOsTLB7+Dxlah8uwfMboBYWqM5ceefqgC7b7J0Iq47fBTIWhERFfTjpnIabGYHPm9TAJKnroG
eYozugfsgE92fGNq1+7NW4MAeALLbQpcHW50r1KIvmPg6ZRBe6mud3vaM0KWvcCNzq0WuyQf7qIC
kb9+jnEJ9qCNbXaxbt+iOjLRny/xT/QJKkrprTshj2/01gUd+QxoLK/4nb4qzZPkYhFoUGsniTPf
EqzeROdk7IG5RtZhdM+K+gVGppoIIA76phGE3GGMjr9w0vIw2zZMd0Hwh9ZIqiBjk8ClqWh9Ybo5
MpMJEKXEVdyC9F+Qedq59gJyEUobMjWTwsozh/K5y587tXmqo+ZKwz5EY7vQ4IyM8VgTHkrlDjvg
FC9+EptPAPyegzMbdiB8IeIgG9209Gqk6+ZoY4/9HqfTXvA3p2SAwm/l6+icjDl6EwnVg2WSRfy3
wh0bjYjDNKY3MuCbDsxC2G01SGVG9z1CFRYnDSRsxLDbHhEli5jXqNrI9GWXwtwUzKCLzYgDz7ck
5aR003Oupa/FuNz7X1vC+MlmKA2UbXxolsnD+Fr/ZjOcM7p92BtKQLBOeIhTJwzd+q4O9rGeuThm
m5LeTO2Eon1T3wcV0bYOJyh1s1BcKN/q/JKj05WeI5gHQDCPsvRPJyaWeR2KaxYgp4XEtdzHxXhr
cfvhtGPRFnCNXvRjT2msT6f8qcdV1p1x2Xw1criaHvbVdVtsCkFa6IjotgLZWtBmU2c6nIx7Kmk3
MfCWBgIdpU1iVSBb9TMRtPiYKlDZMXAtPKL2emQz2oCnJeNia46acZKQ4REGOtjnUsnscwtRYSB3
fXXxWNNiuaFt/dHpQp16g7VMMUj1NH0hNPok8PxGopzSbldUMqRjE0cwzkQcLOq3LL8ZwVZrDgrd
HL1j3FaQHs1ubCaKKY2+J+L5bObj3a+cfFWo/uNXdf4qrTcEp24RfkQWV3d8PHYMMTXaqqbTycTJ
sExsjJxGiGkCPG3MaWUK0/qbMp8dRAkaPmi9ZlJPS0nkeuyTKBPB7BiVBac72ZZrnhJBPMWqXWoX
Y18kWIlsnRR1/OrXpa8PFkWhRBfdiA+tRMGVPKVIA/OoJAiwO1jMHjsBKKGwtyyQu2iY7f0oR2+B
WbCq9wTnYDRPb1LUM5OUyo1a0hCVx5dpsV9kLiAD+tDBzlgOsAOPylGaqhN3spPxkwD+OKVivpmE
BmygDVBsq4SpaROPpWXhKtaOpb0cTnu1wJKi2ecxQT8861v8YJuQJCkZejs9MidZMxHTjDxWNfcG
pmZmKAjz/MYmLjAlBpy181S7xhpsXcgoO8RBmv1C3vW9HwDuXpQx6dmWhHT/GBLhih7Ji8RTYxEP
hR97nrTqZdAZ+FRxIzyiOJatmM+RdUkAC2lJixE2qEhJFPKh7v05IH8ghhWwkFUbv9YlErQwWNAU
CLs/zMxNZ+anrFbVMZIRNlQgHhSODlEqnwH6/nj6o+uleQgEO4jHR5JJD+kRoeyqOWnxXdqz08pc
O6huZWlcChNLiILkWSN5GNZmCCQkC+iq1Nm173D+yVLUHh43ponHFx2JJBNz1B7qpWvOhUgaTC/n
xLoU9q1N8nHf0h44xIGterFR8OK3QOVqrxvb+Djapm9lH7b1XtRdgPm2MYD/WASMqg7naNAd8qwp
NqJLefV1R14ktyWnhkg3fjrKzOcgXKh7eWq5Rh58onD/TSIwIC+lKyyu2VNBIDHdDipjucPjMmBd
BKpObgugmu8s/8lJW9X61x5VStbIP7DKfmU6QWb1FuXTJ+qyEFfEiy4E8otdFwV/JEB+Y9O8wUuA
hLgini2s2KdYMIhgdiExMCRuMmLbuTJWtKLbyjfcHPBaNqabuvlqdYEW65Bw3QYElW8a84XNgYfc
tedaYNbS3TSL70iu/1D1qMtC49Gw/6ZB+49QvjSxfiNV7jaECvplqBC83OJ1DiDjpJ35V06kpzCK
8WszyhgBbCb68gI+9TgBmphT8mk09TtsdHRjoTyQZpW/0boWFOdGuOr/6CVgwxCQmRmL2Lj7a9pr
0BBe8yph6VbYCKZmwojCnl8FNDanjoOrQeabGy4jJDGiAoaO3UxhUiio5PwGJPKq8ZAdZ64wHeQZ
f+lDfM62FTpjNG6juEiOUsRNH0MTEwk9VHWkcpr7//c9MQ0sYxVonzbJnucRyImERzXH2rDgkWs0
NM9/ldLIvaynMTTbGvskHfvZ+lmPsBXfP7HCxPACLQBtEyDpjfSXeer2s2DrY+hh6pXtLehnp56y
Gpcq8ZEkUHmxLUVEWwgmOF15qBWOK8bdjfv4NJaDc6GziiwdTXRLtw6taKxtSBFfSqI8KL16TqZk
g0SjY4wVlDDqNMY6jxsTDYwTMTkjc6szhuqQGGGCk4fD93Hnjxs9ngCRaEPC+HIpDsUM4t0psrJ1
mZUV7FBrGJrrTUrIdgDC7/Fjjxt7GNxqimXwj1ZxeHxpIZJzHpBwZeuX5kIFY62v7PDRxgexPsCw
XnOyPvYfd/r4kmyTf2hogu0yP/C4aZfGFXhM92FJ1dTZPcI1Xcc8tfSpH7EKlm1cHLL1eQVws/cm
lZQgbOZgxUF+gOlQHNjvIgGxyv++rv7fNy1jITrdQGy4/pQB3H5jrBQREV1q2ZzIGOUeWoOt6NQb
B5PfLXW64LtD7ev/91kVm4mnix7Bwfqz5iKB1Zg55oSpFoc8Glke9DbaPJ7QlDAbTZs3OZ8Ydrd7
o5GXT7umx7uAqzNuQUL+J7mu/F2Gf61mgicl0u9TGOpdVXrieX+K5MqLUBMVHNwk2XqDUR6Mb786
mWSKzSCTJsL8Z2Egb0Kga4DfdZYB1hKE4sHQQtvpSqAtGie5pp7zAMyZFO85QN1sjf/Q3VS7RDEW
S/SqcGzOSc8bp76kd46WbTk+2ZU34x9VOshW62BpzzMaWaC1wU/mUyXi86J/AhziON7LVFVsChkD
vS10IJY/3Zc9/kQ8feM+TbGTMe6sxUvLVi2RiFinb9RG1gbcJkiDseUQHuVvNmxcZNGOAgx4ne2B
AN8aUa52qvP2xjYmrI19PqowTi5h+K/FqFZUy9aIEsfEdD/z7wLjpJm/jTjm7n/SrrpmjX3Mk9uj
PaYrh7hjIsMLJkLiQYyn0iousOQp2v6V1LCKrO9anQxcgqGhUDEhrfc6MDR0vt10Lc3psnBGzan0
lJitK6XtWWfbFhDByqBAqlyiCocp2cVFimWuBeQmHy2CoGPaD1DLaJaa/LXSaF8VGn2zn7HS6dvq
2/hnPCnxeB+M7BWs/XNbSze93OEH6GZjjZ+tnqC9b2eaInLQkXiOBF0is4+fSfBrRA0IKVLlyfwC
kTU5WkeQLzG5sRNJpxKeVUXdkDVfEVPjBs9b/8e8j8GnIr/JqLNTlnIUfYxYOJdcljfUQiCUe3by
NMIy14icMh3cXv9aqvwUFHTcBVEyWXAKar9tkeT0eHoroDHL3sYMWbIbtYjdztrNrPcnlF5egsci
JyuQSFKdFga/V4bPIQhXy/61+1eh9qqIUtd0gh+es1kHiimvCUrOAK4fsx42wg1Aj/bUwLr6bDCS
LRTjmZRvW1m4KqOg8mSj2CMsORU7nlbc2uykQ1Qq1AWQnFp+Qe69tmECkTFuc0ZgJ1B7V2lnr6CV
SH3jQfd1TORvSvKlM+TOOzdvwR+2u4rSKm6vSRBu2h57YHPORXjFN5rZ76qx0UAYUHLSlV5IGmDw
j/qNMND+PjMxlpSB4eA744qe4ENooAl6MlLbvQmGJhODGb9SLUAdV69iYuMxXxXxxnDrQlCvorCB
e2IHY98z6AppKPnKVZ0pUNPu1MItOE2Mt0e58JvqrSmzi9crzNXukZG7MKCdXqUJVny00zvm6MD+
qySn+U/b+GZOdI0gzMFd5OQQhKjy832sN6g3hr0Nqw8ydr9RufxBasmTys3lmzaBYbQ29Ukgt5SQ
IRzlLkJLbDlGOzp6Aq1I+YdV9qvi3SmIHjU4slhcrdJy01PPqw6HCfH/UDQblesqhGqQI6pLoGbF
hB+DMD3kg62BSY3pr1/psDk6YT8q/AIS+HY5qvA2cRyVQiVeTn0ojqyLrvHTQHQomLrKAacxI5PK
MdkOdn370lTe2Gpc4uRrP0XfOD1pevJGMYbpE5opgInwFqlyxvrHCpUSzVt9an6bIYdKn4qhuLYW
/j+6LgvthJDGWnyVVOjBdAcRF9M8DcfXofADH0SBQboTyx7kFal+tzGrjMkRah4bsmyOPEtCwgK3
iiVsKbdVpOzMGImSGMmdirGgzZtKfNm9UfoRgcksiHtjFPfZjq6j9LwYh1SINyrdtLWYhytPln5r
idUuUdVMrWvq0BCIQ84DyuaJs3X+iKITqSzeXK3xCLtKelUywJi1LxnDa1mg10DJo6lwkGKufTi7
gtep4u1vhquCxHDS8dIbsQ+RP8mfFNyFuTq9Lu/SKsrgF7f3VliesS/eilYihlvyJK0+STiPHTvI
oPCGzCaBN5CBhUQo4wDLXuK8glTi1QR9P5Uh1X90lCT5ko8jDNl4Dm8yoazI3fHgOMZMq+qQFkQJ
h6c6+55z3ZNjDot4Yresv9gKaYKo4CU2zoHYpaRjTm/SyBajHr4surcU+ZOG2CM5IgQ+iOyPr6Jq
oPI7SCHZTPAXG5paKx5qWD/fTZR+NrpkObsCovFrIXnh+m80+VX/z7bxXfbnKOhOMnLtkh1G/Mo0
IUJxnPavA4Nwmc2pjc6XLfH7zBiSOHGloloiH6PYasy0Jl3s65xrNPICVtpYIO4GuloG806gFZ7p
RIfd7Eyd/2XohJWJz76lD0S9lCFDrQY6QzVhuT3mAn655W3IT/U00CzSjtWIIoJ4aMbNs07Slrln
yL63KptYU1dscNC74cBugZZLKLw+2+mnJL8uiivTua7Uc8pGiRVxto7s4fdqsMv0k2VtDJWuWX1N
LfgAzW9HWC42fXIx2ADhPlABayNftyB+gYCls3SIqo+QrvwEkMgSr3hCFpqng/VXY03s7Xd7SvaS
ljCi3OpIuJnVWBaL5102NovOCCr/AL9EXCVSgWM6R2e19nsYffhWvEH7npXSab4D80XTMLz/xg2L
5uzOK55qNFxFWTOgXoraDwb0cSpSMKYhcgODx/QUdIf2L7YpZFq2284lF94n1e/SYlO3l8DC+6tc
5wqSwbyv1G9Rk/fLO9STaVsxjee9pawv10dqC2+KZA9AIMluqHkhCAJAAadACpvS/w0lm+/tGN3c
DNjOovFVkxeHOk1ByDI7Ekl9ARViC+z9SPwCiBMtJF2DZilEAhISMbOwjBI2grlm+sPVO/wrQq9J
WleeoKawropI2q+Ox1o9jRN7NuYk1GtE68C9Lo4JeV6EY+CuI8TpPQK80v9LphcocEOLwVu+28qb
0p7EnPCUNJzhm+nb5L93xYfBl8djSTrafJsUgxfXMXHYFtem0/cL19FpKxYknayukUlX0D5rVYPi
93mg1c11tmBL25LpQxpGusy7TDl11s5gzevFx6T+6GrnWVx/R4Wua/kzi49GeQv6v4JWR2pflu8W
5Z3GxDctt4w5FROpcrkGg7sJtvzYckvxIbMElxdssmVDE5sCLkGajpfKGL31/VfK70n/qtubjDxh
bDAs3UeZB8Rx+zwRaWhqX5k4KRh21WY6o86kTck2RXFBvgXU/9OHlYI0pIqNvzLe4uEj/oLzu8V2
4yRMRBP1MuTzptQPlkEk4K2JWYJT11KYXUYjVx82doyfgYaQpUZjjM1pqRJPwJVDRmZtxezG1UuO
PirsIEvGtP2eDdN0y1FzLcR6DF4aaB7sC4BslROC1+C3KnKnthkpiIUmR+rhzfPMHOeeaJ87dq0S
gJMi2ZHD5dhctFJrO1nBMQxBbwSEcSMrGvVmoycK5lrd6cLs2LZwBI5jhV8+oqD0BAGAKJDB9pI8
TexWMblsEpH0CvqrIDBT/OYdYo9lfMXQSw8u9CJlmxqfSQe+Ik840X4LTXXXn49QYyqklNvEfwca
mnAQLtOUk8jsKXQnY/5mnHwtY2pg3x1HHCb/sT4E3JPF3xnHuyYYi51yjOhZhE5+8DpaFxleCMUi
P5aTJGUzWN2r0N5LGD+YRsaoOLqtBfK3mTdEhiZqtFdUiEIID1CAdt11jMk0V1+MsGdvBNCvpfsY
7mUgIRptQCt5UmIk72Ru2EzLXxNzfLaUvVjYgEYwQSsvpfEq9WTP7AaUCKgyNIaDjBSimsSw8m5W
LN/sFTXzFUB8iLstgWuKX8xFFJ7gOgg0avvKlZTvNPtD6b5tRYZAq/Xj+FriuSiQZGfdhzx2TAIE
4/eN3OWHkcNzGtaAvVsOFDHL9O08nawJrUZLSJtFaU2OR9T7MnJyScYq1hBhQNOx2iltcgAiPGOx
KKxrm1rARVwLo+p3KBjQcLkjpk4bvw2Y2dpZBixtAmLQ7KNqws5VLjTiVKbWLIta3+ys/BLjR6nG
ZC9PVxvPhjYX+6hnaLJnR8GiW7EEF8RpNeVrzzB6ie69uOsC3NJ0oGeBj7PxS+wGM+0rnjQ4Es/0
Ae41KE5Trr+yusLA3bT/F6ThEc+0wfgfsBIDoVyrnkinYdu1kcLvvvut4cryuiLJj2tCRBV3QYoe
gEju3EWjz56PqwoX9YS3sLFeLzjrNWDG8LcovwYq0B6zQYOPPWQSjh1LMaYr3iRsiKGrIRwxfcm6
zs1XI94aRKJOaaHIR+KIBo2HSMkOMdaRxuJoBbE3lyj5wqOMWCet3psI/RjiV5vXrqKfXkmKMyEp
6m10aMINo63MBlQQ0E5lXuMI+EDqP6R0a2V0S8rV4o7n9mLAhUNRJv1JZeHlTKGGVcu0nekVGxXk
7KrcC+1m4hboWXeUuN/17Jg5AqJp2KZt4HXmbljtkGKT9NpWMTbV6Ib1y5DQZrZqtJQ4UoenMXEN
wrw4u2/pl6TdLHuzsnkjG6zMwlYpu5ltc+llVxqGrYKUwDIvJrGL+Q9y4bS7EvhxmYhIaKgXKcEw
BGfxW8RqobwsykuFZlGtHNwOgsjqrIeGD3+TLD1Psn8Jy0CimH/ZOcMT6B+IxMqSPOBjk8Mrpgmg
ZPRaiWa1xD1AoUhBRwABSG2ZNF6mYYqoLkmyGcHsN9Fbztk01/lGJa4nrt8z1GcK4HSMLg0EAWrp
9I+lYaOMrkxB1v8QdR+DtIspJJDlWQtFZu/HFPsIHaJW3kGBCDSoBbhKslDHYrqp17GwVR4rkhv6
IgK/SG+SM3oFD0qZ6pYze51LZ00eEu43FqsmYHiDRhuElTpt3mpPNKB4Tmx1ag+RYO1ikOiRybBH
6cBPYaQCdtTBR+nATJ1Gtkbj51y56kvPYAuJw+TZ5RkHpwHipnBRUkvWP5lFCICfjk0lBrQjdWeV
K1XckE3u2q96xEUaiQHNftSkTzREWxnqK2AesgvkL/vDDH8j7UVjSpNQvkuD99IxhijnNxlwOJHy
QTpR0cJr2FudQV/+Vc1uITQ/KrIiVi/T/CrH+h6F8pIZTFg2Y1vfLOEWbf4CHSVHzoQOu5aFX/0u
CGgT/hYInhK6rHnNDEv4NbCTPoL5N+S4AcKEcldqGNL1pebGaBXltECAxiQ0VInMKVAaNBr0qbHN
6oOZJJ9wFamxWKZ6FAvjevP46HFjDRI8pxwFFNXokQ4SmGJ5pM4rJESbqz5vQrtVLxA2xRSCNgkl
YkZCY3Yfnz6+MXCAlB29zCkPm6M0phm7xzws/RqbXyTz/ieFlB4UdZHvMT4KZgL1a7sIw5v7Ttyl
XJoQ/eWKT+CQuCu8O64pmpBhCLvLXK+rS5cnOQUucIsD3W6GEEeFzusNjXFNLBQTN/LAlEtkWC3D
WtMRmQxb1I6rgzI11UFebwauPplTsTrNqpEi3zJKyMFTCXS8Wk/mNCGacv1QNNXgDLkBSbkhzyYP
f+rQdGfI1kkxXtV8+UBuXh3mUO5uZWsY7sxJR+ojLZouZmqWpRI60DaDDKBKN8b1Fi0UfKP60gy3
x42Q5BdUNxE8vP/9kjFyJLUlv31WfMml8WqE3XhrMm28WYmZsrrQgV2/pCgDYKGKzXZckz2UIopy
wj4sCOFIGck0nCPzowmMKZa9lKHz/IzZYIpIx1uSjV9D9IXXr01hBKL858eHcpNnB9N9fIwSrTg8
PgqMtzCZAcaJVF44Q9bGM4sNd6uAYCjwwT6+hjw3IzOGQaqpEyxBi5LsbLnkw9rUyLtTwr0uZnMn
szza+ZSD78Pb/niWiiguw2woW3l9zolKDsGsNLfH9+ZhEvsWlUv5/vgPNRZp9Bis5IEVs7M2iBHl
dfUf3yxqg1836pDwCGnZSmvPOZOQ5aWTenvc+eOmWzvij49CGel61+BJeDylLMG63lFILUng9oUC
on59po+bcGFkpUXJ/vFIj5v/ngFZOIojlPDejcHXf8/g8d3l8dovCnhnM1OL/3dXj/tLG+unb5Br
B2nFk34818oK31VlMb0hl1t2hv/34GWmvNs2bXMNQaL2kthb/gxohAzIjadG3zUa6ZT7kqilcV8z
/KJCQPNJjWzRBNrxJ2ivQf4Xzo8s7eTebwt3BmZJOF68uoOr5GBIT83sm9nuG+1xXvtNDrLhjOhI
C9+MeFMGbGGItEN2uKuKPQAIpUcvSelMdimuOzShDsWMMuHJ88BZUfaW4R6gFT0N0qQYOjD/riBA
Yd0vySPYGMkm/CSfbFmlCKZw0xB/JIeqi1TdZM7CnL1zjbcIDx+8p5lVnPGnS6k1x1ii3FRG8eaa
+NYXh+SJ4WaAFV6jrrmYbXNsrFS4tUOnoxPwQjyFFK/OoTEhmM2MLkM5QCDoWOafVHcJI5PC7Y0J
H0bKksb0W/JeHOnlUk9RMfAHCBimLBMTEis32I3OEV/rGf0efrb34AZKm4REqKWh5hSMg0Y3BzE+
byKZbixFAHWqQ3tDfe5yR/qLprxFEqpS6zjR+wx03nZpKyeoIVvI4YRQuD0/zLtCgcMMjKoCye13
jWP0m575qOI8IZmRJqSP4HrC95i7Y7jrs62CPNX4UzMIQ9qDoGe1CQGO3VozY+SfsT0sGnakg908
G+pzLm3JcknobS2+LT81gkINgM11aHhH6WruEtgA43tpX8GFNzMDR562Szx8ih6SxZzqVd7wu5Ts
OleW9Kp9rWg0A36SGY7t62lrx/s2wmO5J1yeoE6LA7hxTQqFV3NxUrFd34yEpjf210OYXBZxZ2KH
WWNgc0siO99KyIfDYbipy1PCOr4eUftg8CXhZfarFu4L6agT9mF6fFBpV3Nsri1SjwyRlok3DawI
ZZRnrgopjIKJhMkEKC0r/FEb+Q1stKVsLIorUSyLRDGCG3gfl5ceDZJ9VU1fJ8IcsV8UbQAbMY/T
UKTPDvbmIH2RsGbSNlkbH040OJHi5P/wGsZYf/ALgM1lQOTqV0jEGJktutcwGIAucle8g/9GpKKl
Y32ydaJy73k1P+t/PMKcY6zYScKJ/y62w2P0kctnJAxS0NeIO80NPwIORGHfFGEi2wApYxytMNPh
4CMFdW0sYJ4VDlYp/JX0c8Ic0A1yRA/sSLBOXVyeDk7BGEvVjL3G0Sq35E4D4jRoee5DjE08GOEK
M4aUzRQcyurNyEkFOBoYTC9ZxuKzPhIvHh2Xer5KBCbSHafGWR0puA52crPlGfJsk4yNEQbiHfeE
LJouDlswiaACdvqINwo03Jv//iyEqqDK7Bgw0DjykJ8zpI1y9FS7sN1a6aHXQU7voG3EhrOC1V2z
XeEnBXSNcNcqB77ZW4w9vCjyGuYmiR8qT/SHMjQP0k1VTrHBVPs06N+p8rFEz1W25U54O5qIV4pZ
isfjrBr4ZW/x9BdfKRC6QndC8equZVLKS+kZcDpsNgiesODankjatq0zsLNhuhD3Hv+jC4ZV/HFM
CGQ8qEkZJpQXPTg3y2U2jo0ExoEq+TBEGytyCS4xYUmgIweoTeVE4innrblv5stZbp+JA1zmi169
JuqJAbLeHUxe0OjMgLSFUxTt5v5E04AwIvIy+SIFtCAJlXBK/GcxsU1AV30KUF2nKbQqDKX4pqIQ
j7Yo/apkN5cbBp5cVIn6sRKqLqcwEBc75HuN7LIRHqLzQ723MZONFrhyuZm5NZ0JOzeK1HgnwBNq
m06Huevi+6DSJBEphLL/D+Udxo1v/dv4J2ip6B7uvCXfzlSfw64bsLe5PEmmIlqK53A3UrEXu0L3
IoZnvMF/+4v8C3mBmXETUU1yQeAi6pgA4nIHKUOHjXzZ0O0jsoCrzNRdkvFnSp+IrOgeFxo1eW2H
s5Q+jeMTLCM0aFwOh9Zl79jhbHDqzwVS2XNVMXtyGANGGZvoNVWdh7O5BP3yL5/pFRNMlF+O/bjs
cCnXfrXaIbsUJugqcLlptAmRyNCRcegdPv5/izJ59JhnEa0z/5pf6SdCY+4PxskvVzu0d+15/M3Q
n6Fdzp9Ukola5AxcBN9pn5QhRRPDaZRlTv5pfo3oIYv14bg1NOoSd6D5zzOG74XagglaSWj64May
S0MuUcmhcqyF6gKCM4BTlIlbg/jSbo8mjCOlN7ZrwEK3peLGITn9QPtIGGei4MT9wFzml8gLZGrp
KhX2w3lnDVB5PKP5xH1oIfQVx2DaLfoZjCtDb4nO4rJJgesCS/uS78qvTPIdbxlm5Y/mZyErs6Gl
7bZkuVA/4S7iMV/n+wDZWUGsghMPtSa4R9x9cC12NCpC46ZnZyM5Qq5Dfj4sm6k6aKz900GR9mb6
NCj3fnyaw/9h6cyWVMWCKPpFRqiowCuDogiKE+qL4QgIMsmgfn2vU7fj2rZlWYpwTg47d+6cKYA2
z8WgMYPvLEVbPLDeRBY0xitMVzGJ45jQQLcPyjUljQFv7aPa3ZTWfDSFjFdHezLGAkdBN9UALTkz
Z2IKsya72oggYcSyx6uj3qvH99OB6SEnkmrWD4lKF1EWLXPiePKLxgUf3V3l0raXeK+PJ5V+As2r
MUVU1lrdgdtDapQl033akvhWsIVNRlIx+UyigatvP8coOiHazE2QNomB0JSvbCZaEcqq6fQD7R5A
hg+qGVg+QeyMCYABhNPYgNMV5sYHyq7dMPEqs4gKuRgEJ1wM6KAlLC1m+PFD29LWNk4HNLqNR8Es
HFgcAtUw6fLecs25VR06bCesrO9W/CvX5VpUAYhpWHuZzqjLIjYVUhAR3k045flbT8GxUaDq0uKN
TqdOrwt0sdOQWEyHNxgrTGlAjk98VepZDLcaRmMay8V8nNGyc9I5Sc8+Uiez5L0OPt7nO5/yUrJe
4kJGknF6CGLjePnr2Flr9RSPr8yhxEzK6ehST2e1cEKYoxgMoevoiE9yvRDmKpsxa5bhLZ8LB1B+
55wWVbJYWU3tNvGGsRLqbxWFs4hoERXPl1OjHUFtqWPzmqh1aDllrArFxFNjjYgzaleuIUUuuX5M
phjJ8zTxiDxCxev9VjmzgBqHJ0fVotuxki/telbQWknHpkDMspXQYB8QWxjxlvSHI6ryGfdZO0Vm
BAFkLm1Ia+XTUJVxf2DwN62OniRz7biFmdWCyjLIPqLlefXOtyrzjsFCB249XCr1geIrr6mQMUTt
PIFO6TISruaqMPWI2SVDasb6oDKaS1NphRMfsSM1JL6+iXUZdkH2oAiPDlQeeXX9nEB26QLG0uLQ
6iJDqC1CNsJXIOonyBX0uqedp7SgiYgXfmNFRZUGW5B8FNh/Bt8YYtpIB3djZTZfimdO3FIBnYHa
PFFtYEcTc8OJ4WLhX27Iag6J5wYwLo0Y4n4XGIyBOwSFEFeMV2zGsThH7EV2ZELyAG0wN1e8FTO5
/t+eKCVgNWnYZElwXmMzYO5Ih1hsgvXqYxwoBjB7ZuD2ZVpepr0TnXY6GCqjKfMMMqgO8EMOkF0J
xGl5UIAuaXMfGdBv6hrbD46mK7UZDQzSpvQE0mAo6bajgr7OO1TFWsAUp+qdM/Dt1xR9jPoveIUn
xDn/XH5+ushmTD9zUdNYNtPwMHrIe5nwECoIzcKIq39s/B9dfeglQ2LDI9I1yAsGBacVrQMqpFpy
oHluVx7wRvAdy0qP6IyUdVDi33OMQlpIFY5Lu8V49/AQFUZMO+VacuFa5k/Y+RYZB/lNK0S+zQxF
qFSYQH5VoWAC97axGHMlM5exb3EfNOYXwFkmiDNPTGalFfNrELhDayVRUc9JqCPWOSpNmdkljHkn
8ES8PyGY0iPGB2Ta+zo8fhfQYdKhhhwOpUytv3k+YDDwdx+vd6QT35dWqFIx9iS9pBcefYA0sjGJ
E1kBOg1cHMwzt3oI+AJ/QC9Vo1+bJBQp+F5kvOkv/1JEBYgyR32dW249uzB6jA+RCqefgAd1GMhH
Ki0CEB405abcnhUhrzZ0S5veuxSxdvFjw6Wn44Iet67OAfzAn+mc6BCyaIEjux2T4q1FsneJ7yy8
YASPhnK9HjGVgr1SaOB0p0NoEKWwo4o7lwAfjpfgctQZvckENSh16UDvCP9zCkXKix/B0tWxmeIu
fSTjjpDpvzCSCuGQf7BvP8LhI7MyKti0Wv+ewAkC7AsIGvWcmjSdYKTKKQixkfZ1EY4gy8qNnj5m
ahYaac8PXn+fFFHnR9ln93Mb+rFHGlvfX16XQIa345TQWXPv+c/1z4emEnnFXcxDzLVgSxkT4n3u
8wO0XpqWSNuEOWBtUzNrhWn49/zpBhNgxhYWwxTh5PJKohpxOuo7XZJWuRZu8KML+YRA57BDfaCf
Zt0drGCUglLa7x/NPFy+d1T3qAE/X6Ls274McoaSHGuANib0YTJgMB0joUfV7VyRGxygmISMb18L
LPKpSUjgBpjQapiHzoph6TZrj4ria09yncOgp7+ZCQYxZEQtfAyd1GoPDbIpb62ECQxoQSx3OG2e
l9GNtcGyHN2Sy/fwPYxuygZTSD7/5OfRDSoPkpibBLwgeepEGOiEFrThEAtxwKAWH1IqWldMDAmf
C9/xh5xpYn57GsPhu0DZgTGv0H3sacPjYAEiuYBZTqYdGifQCar78ICoBGXUVLVwpP0e5ugKdcQB
ept+Zt1Ff/HxgjntWD4fC9/nfWDs7JLNFj7aJX1dU6AMv7ss7d4q8ZNLh0ElklbagCEdVjmBaCts
IN8QDgzegF/f+rff6rUfHsEeQO/o2mIcPaq+CbwDKgxa+ugvcsrdR/kIQMHU+17CjtRkp8eBnKzU
6k4HG2UzXOV2YynTjlteVFdZNtY0viui+/Z1JziI76obbQf0tfrRvfGJruhfEluIRhVhx4l7t43f
+Mqy43ZWypTRahPVLX0khoj+gZppLIRhhK+iZFX6/OoS3Usa78rL6MDUYie/yK4EdRGgRVwurmib
4j3QlmHZ6EXFTGsNY9aSsbxJR8W1Q2UM7etEFs8AkEEPxeqLGBE5OUz+02A+AX/CK2sJuvaU+ck0
yAN7EE1SlhJQD+agMXsj5iBOhkMKZhZNvgSXzOdIiUdpIEU1XJ7nKPeJfkaDC8At97kKkK8wV5hr
JIX4Rjh/zK/oD0NzBaKKkeOV/9AQhsMxcki4WyQZ2V9YCoW+aXa0sBiQ2CaSoUwUR14rMiVVk7JJ
RrmeC0e/GGs8xd1gXHQoC+iUcssepPm1CZkBIIP8/aXQUqGPGIH8RayWdgkD/EGQH/bAEwAVlJSz
Bykub5NDDKSo/NVfrIT16dw9vrk4NcqHYyUlZQFY1Ebb3+K0ZfwiCTQ0sPiB6Pe/Gz+V9NKPHLit
ZjLnfYEwXkj/MO4YjqPIob+sPT5x1+w5vB66B3hK+ndCneLVb9+7pgjNMWdOFkcJRAIq8Q+44DEo
yRM1c54PgfeMhjneTCI+fx+CBcf63b9330LvhSZMJ+WRL8sl2SCW833ECFPv9DBhfxZEay4i4QQF
ohpM+zbY3EvrH1huQp1Rz3GupMtw4i+I+kdkeRWKYBq+1McGqfizOz/GDgsz1YsnYucGWw8Dipth
PBwLU0UiLRfoGI65CxxYCUSQ1UdMEkE2p2iA5IJoWQEVAzCDIMYuxTfhFunFYrF+bxi0fEjpVq9C
PAUCGLp4TJ0Nx4iOEuo8SE+cRR8B41hB1GQNmXIs1vfWLvGZeNFPKZ4FeOTFuHcecxCs6oiZ4ENY
ODr5UkaIeHleJBjnXR17STVkEjvK4UOHuvaxVBfDf5oqy4/9Y6SjZH+3qi/76gXHhbUvF4Wn+jSD
LbrkFq1TrvP10H95ZMXt9u1EZjQjLRl/LGzDCq1kB26lm/uB0z1Ibi5rnV1v9Yee/lbtAVMnrXqr
0jptRC0IL37pHqi4usE22obNGCSWCA/LIeJaIlT8MyWh1wDr89pSH5i8tz8f70uGjhvGz+GnSJKw
O+H6YzcXQtvKF5cRI6aao+VgivkHZ4Y5QhYLN5GWCRId0HOugPn5GhiMp89p+YBpdkQ4gRshcsDa
xsx0eZphQV5LrX/Mj6DDDJziR17DfXIR/xSEzKGbVYwIoMZnwm6gJTvJTZ7k9kGNRUUUe4xFIzjh
CKA38Vb/nuS3hFA8JmRS4RkJIoDxI6kF8K6ZOau1TJbAmDDNGc/WCvQk91nUA0wlHVEJETyzFy/c
AbCwhMFYOmblY2A5BeIEXpTlCwssMHt8K6frR5SO5eGMXQqn5/8uRDl/u6ZgDjIvdZQlyC1viDFT
loODIBZsKxt7jYkbBtrpdrqRTRCq4ZJkhDdPepoxyVTj0nIHcgSTCyKeRKgwVtRZmNpFaeGEMmLi
RG8HqK7o4RkODhJaLdD4FwgNdEpjUpZcaso1P0ebjqesVSfcIVUQvYG952pjFNf3oXNm6WO3KQOI
tVzqDbtLRjqBUIYjVG5sdvY4hzk6cDbY1sJtDah/a+EYsxAco9nQymas686lBeD5C9j698E25Wva
tQvnsD03G2UmjYtVuSmX7ar2shm0twI7/b3ni3iGIOms2OLueNcTJ2kaOahcuqyn/kYlMG81AGra
pAlcAMlENEHsTgYmePMqYxWoY4Na/qw4W6gnv1CYi2Vkgqb8JFoCFe5pnKovIG+myXAaqGz0aC01
Pl+rZfhCY1CLQxSWRir2v4oMcmBKQj2W2YVGWdIfz3QXpqvrEPbx+3wy7eR0HEAn2mXJmDPOxzQP
SgxcBx7K+IC5su552mBN6IFKKYIrFCuW1LGBA6F34pVQNiPX4FzDPKKHmRWLWTmhx2dIfSZBzvIX
im4QM8e4YVkV9ojmFsmV3ORSI4CJA44WpCphhQawTo7K6gklRCrQr7OCjkWnJS42+8zwmExM6sRO
T+JXU3AdolduJHwh4rrplOscONlAFGiIegjx2HNsIO5ZiuwtagfEDISDbHZ2c5dhZymdFDpWiMe5
HTjBlj0ED4VAqvQrO78Qx2z/hTfbj08OQAZMGkAOyv2P/YGf/qsYFQ62x0GFzqonYIPVGpcDZLZV
x/kYZ2s1G3iN3DIV0pJxerzdapovP9P3ajhX7c/6tMOvGdEMlXXkUS7kDUy74b2KWbNQzpGNnPUU
cetdvjyhzpvx112TJmcdCs+JEXbo/FuAz6bQTAGE/A60MtZVUpA7b1djHsG28F/HZCHZ7TZfMNdm
my7iY7L+WYzB8bJztJLglqJwACmLH95nFBLxp2D5SNVUfZRqtN7+daYLgfoGkXtOSvQd17LRPuH7
61AHuY1CEig8DOcYgpxw6C1v8ZCu/G9I/YDqycvkdXFmn7znJm207qM4U5InWz61Rpdxu9Q0xhBh
eBeqYwV5gfFRJ/CNMjdZdnfVhnTiSdoyz2/vt5aSBvMD+QLiohGItnhGZfZBid4XdH1YBhAIRTGR
CmNyQJndGlC5/pD1ImVOHqWTdPz4JhEFGqNggh21ORWiPddZ40nw9nzT2VMFmcO19yrcmzhr0RG3
gp1s/J8tzml8JMkjXwRRHulguQ0aYD9UqEwmnn764ODm8JIuKqBpBtOsawchCyr5pPOKyPj79y9X
hAr5QoQmRFZ4JJr/RQQS3fHAmRPNJJ8r5hZuuglWkUs016CrqaLYL8SUiKnU9WsnXbk4nEvGrE/T
TbLszVuXMxIzzx5nxolooGro8rhHNqYgRKh9ptWGsUIPTkl60gaP+K2FhxN1rg0zoL9Mk0ZcJNJ5
ooPJuLW75Fa4zWa0AwxfpAsGpQNQfvzXtvRLv7/8c3e+yKQGy+Eq2qqr8sJsdhyuHTkng3qPAYfB
5x9b8yIyUdDkHqq9wuOQG3APLkRijSf6kSL8s5/ckz1kd8w07ukFn+QvegPewLnJJIJaTmZAoP0P
FGDfDg6IAQndEf/JYsfiWLEtjUezzkLx0FqNNHld7uMvWrka5CRIKCHnMSUG06vDwFG2g2MMAsLo
60ewo1uZghs6k80+3pWUFK/BWfFy2GLIn2iksNy3j3GwCpfpBlau+5lzMr87dV9NmT3Lnm2m6aG5
VTexHPEweHm6zH+A+y9LHn/mQwiwOLeXqJiw0hbF7vsVFcUnnLn9yRkuXg9a2aj8EUJThBw5wS6/
9iBydibw8IrEKK/Ro7q2M+aQucrk5bY7ZYas3LiYDe18nXlqpaVr2ccmCA1cxj2+kb6mO96ot8kC
oa5xZ9XvaOwGzuUymgzd34pciNsTAr9WH8JLS36cW4FzAiZBnHhWT1LsGUpcLDKmrHKT92K5dfZI
0O0zaiW73/ytk1da/IkPP0uEGaPp0CUsIhLALBPsEMtwqyg4oQ9EGf0Q60P3tCntYII4+bxzHmwI
Zd90HI908RaVCF4IPUiT2BesKoz0jyxwKBwGIEXgoKTkKmLMBpkefzoi5KfDRGdK015ZK2vZ++5z
RX8SwHJ5JfGgkg0m3KQ7ptp6nSN+ccCFpovmQX78fKS4aUbKXeWteh7NQ19k4fD2zXY5fGv9Gx91
Sf0hoWmfvruV6hIxL09TeBDr34VqAqwHgikefGAii2CAnU3UyvYWA0k1/ggiOKkDGBaxSQHwCKcc
bI++HSSH0c54mtzIcjll/57ht9xSv7SngUPY168M4j/+gPMnXOBf+Ig365D+psLRDUA3CKF5Ba8+
3Thjg0PpE/tsyWAEiEhXLLU3ujgPoo1FuDS2JTg+e5IQkC1k060xec2Gfnvv8Ok9jXtwKfUytBkm
OS4wTi8qEsg3i/seMGZFwpUcsMUBvEJJSw8FQg/UsX5oYdE4pCH18s8R8iR1w6CkOKY9D9hyLDRz
TxnB8DwMcHMRn0DOi7YEtnNdAzRJlxfpMAeAO8N2+j3r5TGXgDwjO2J0iSH/L8ZJtkQUp/r18bsl
J1nIdrUYzttj7an2131elXt/+z0m19p7Xj/ral1PygUukW1SrkN21VG9UCAB0eK+e8dsi28diNoc
np179dK9f3j2wo8k551L//6XYJJoEjWGV5A9/hhkjwCS5wZ3TH1/2zAI4otsxtCWbGIEPR/X3mn3
23ASq1zcchKPHZ78tMsPn7Wye+6f++Q6uj/3yrlZKndx4F833Ct3apUlSNOXwpUWDIX3p8BJGKCw
rgKdez6V1/z5FvG12jtzHpoOZVBKPVAIAHgN5trKP4PneYa6ZFmYVOlAL6m+YJipWIYd/Ue9Sqzm
y8fP7qgwDbTEZ0WSBYkUCE4l15zLzH4EOyN1AUFhq6LJwLRNsiemIP7hUjzJYzIi9il/wmrmGZbr
P3hR4LIUHVjBvDVrlXck1+EPRMZDZsoOgqnbFZAki5nPSC98REazRQkLCRTHjAmL6QBpjJQmg8AA
opZl5kzDZEBeV2xigu0uK/TB/9/Xek8NgBhaBuL6i4ZTFIX6GtjXaP29ppj1v37LGBOfQDrW4dq8
9wwGnTInyxMpdKkFlBkJZSLmLMHRBIfRYcuQaWN5AgRsuKBE+9Of4AXVzGagF5/vfiP0J+sm0Qdp
Ak8EsiSERt2FKLoujHdgfEYGQTsgIzDix0NbbFqPZUdi/or2wsX/HS9dTHlr0IHJIUccdYuaox6V
4p5nyA74ThKhOwH9ozqZgHgJDBAoJBAXmNkpVLXpMKFlVoCADBaSvKGX7J47Giq9wVoAjwGeiGCO
5XNE06i7Ti3qBHMUsWwuOmB64suuMpVdkUK/tiF8GQFWsUrsHuYiXeQsuBzPOwQjYPFdZBvFSouO
NvOF5k09eXlIyDDLkfo/4dDriNQyuEK4ELBgBESAhVribTb0Wt7+AIHRRviD96E7LRiTrPXXWoSR
oMfO4SuAVpqkQmC+I7g1YEgF2TTfClP+3qvOaE1+wwVt98qiN1M9OnWnoV3f4n29pFnyc6wX9Tqg
wLIe2QPrS+hdaL37e516J0Dwe3Mf+anXbFEAeq+5a0ON3tqt4ude6o3sF9J7mniQjZVxPR3q52IZ
Ws05det5Nv09FEpOKktPjxuq/rqS6PibF2oaNME8Ciop0IoY2PwoH+qx2Af0fyCSTawFQweZa0Ta
AeGIpUlH+fxE5wUoddG0/PMAvVlmnxULDac0wm8Cya6y7YfMh+TdimbU18xs9rJa9+0VM1G971wo
QlBn4KZSHI5Eyk+G+toyW0Gnygqqj3cFNKCRT/7j06VAlPkkB3x4A+CJSg15FP6W7Yvv7f65YgUZ
KGrpwpTQ24RxQW7ABHyAvQGqBhbQDozS57W4agpoYB4otoAJUG0DViFVp1oFPCWnVBgFct6nESv/
a4cleWAysUS3MrJT+vsqY23xyTf1TGQCfgs7kX2VPnX230mCMU9ZUxwm9qVHXIOVYaYC9gjIi0Hq
wBFvcDeTNLRHJysDWSDkl3Dtp6hGk60m4ZjktehQZIArhFcye8X4NykRuqZLg76VBiRyHOP2IEy9
xcYC+weK43kwOexMRfHhDsLBdcEOgLIJBC8XiFL/BgohYOpLf3m6DQ6cl0+OhvXf2aHiQsYLZZy8
k9PKOAlABmLEv+oZdpUbzzwvJKg9t397+v2buOiHz6o+AHnsvrfvDZPRO/48ML9QlEN6x/5mxCg1
LbV7bm4/L8qNuBjLSejxXDOU4zqc983vud51H6NHclN2n01+azafeX2m1QaeEUxzIlNupwfpwRk9
0/lvU6/qVQflLqAkBAcEMaZeKbv2WFJjW4g8VoYDlmjVhviXtU0wGN6K83tHaQfOuUrfO2gyeDGZ
SCYSPn4EqUXFhwoQ/f57pPVIPtsdv+1h3P7CBZomqZDSJkbOpzyoJmWRnrnBW1Mw14pOlooOPWEE
yP6Zg27PYnQ6MXXHIO3pzWMrPxChtMfPn0P8bdojQl7JtbpVy5zScF8bkWiKvytFLEsCRLZD+Ylo
nOxPzAigULUZ7od7fst5GTw4uP4DSe/+Ax4bL+ZDlcd3l7mfzWeTHjjYwZk7uioJdhLxM5+v3AGQ
epvBriXGIbLnAzgnZJ4nEfUwJ4tkrKXMUOq/Tf8cAjYBXbzRPTPyCP14jRMrE6KjsINmFonpCxKG
lg/0Yd9oEyukgRoeFiksZ1MxoNglNEKA5KCtgNowZLifSc9mLDER2oKDV6RwQyGPohQGS0ejI0gk
IL2XTuz+omiyj1f8kukgQPSCHUf5AbeBgQWygi/6JdkmcdNGsj46dvFgCTqaAumvdXoyQfvpplwz
JyISZQEm0zaJXl2VI6gBqP/7AWlQXcjXeFW4+fJ75hvxXbo7REB26rX/+HB6+lrnyinmurJcOir5
oUAVkJ4O++KG9vbgZD4F/A+njLZ5dL1gCMNuGMOh69WT6AcH3iz7xogCAmc50liCXFUuJl8fCSeG
p7+R5QNYhMeIoOOeTI5PgLVH2k8GDbxBNzziuMAQvJbmQTCC4swqlvZMQi655mhUgd3V+udtQjd8
y0YhG9QrOKpK0lWkuV8YRCPqUAE2la+JxAK0wHoXu53F8Mp7SHtR+uyLb8gH8g3bR3TuXamCkNaT
33Oa4t3pSMKKsJ64DDancihP2gRVFVGg6WKSSIhhcoZklibdMjzmdTwZJNrAo0Ful8wDVIChqQ6Q
H9s9N/KVj0s2T5LVwv3ugBOWhfubFyuBK9XuYAcI4rAbZb5XX3z59zlZMsvcrV0krxfCbw/tcg3O
5f386iIHIorDvpKiNDSHI+FXiULckwiQEvtQB8sG/iaZAbMGIs+ZnQVojsqEMYzRQZlg7ZBZwlKr
X1o1xX3RiLCROJGgUEDlGPG/RAfktgTBZWcQWLei/ELmohwCwJchlQhYTt37+9jfEgorZzh/BcEY
SBCXFQD8BvJzYydWGwRqV90dix7rwi1dpjdWvPKo5sGqwB4CctW7waP/eG7UhboOdpTVAAmSPQBB
i1PApFL8wpKTdlJY6ZDRIAZshFT4kNCaDsCfSEsJj3FQGRndJPwwboRVinDgmOauHz2tDKoCqWdk
SDgeZIzONHinEDWpdMysDRSXvl1o5nTfMpCqq72w25UxrAzkmJF8ZgZW1KBdMvuBhqKjD10rAyqC
mjlBi1FGgILAeqAND68ujE10AOmApj1YvA0PkIVk+Dy6jBF8H8b74J4pPODFn6I3TqH2IxJCo2wh
4kBwMX6SRvOaurFD5+m0dryIqL9T5/e7frpVD19mcOnoXAYA3YxOuAwPGVE634STE2jDW0O5Aj8c
oWgHIUa05tG+yPCLknBZzBppaSzyRxjMlUpnNKGlFl1iX0gSayfC7FbQTrn9bpQ3Pwtlq1bEDYKk
XQOTB4ZElR2+Oq5hPjKZTxYQISMooIt3pOjr11ZtdaYc3JtiBHgtOKivggHzTZ9InGmd24/eBig9
mfFhRaGSo/UO0iHz+27HZrTWV7MVp7r2PVTvZ8mm/whW2ALcwuARbjAF9YONRfkSO8AtOHfWDUkF
c1qYZ0wbHnEbbJgxvPB4xBSTcYfUrWTOrI4BpbcO6AboSbQWh5TcDDTv+FZPuAP02TEKMh6LqRwI
RqC3OiBiQsxCAwUKFB3gT6EyT1UQI4YtTrQf1dp94CKQbTLwZ06O571EQixm9l0yr/Bwfs/rm6xW
piwn+VBkyaLlv/C7e8/XxRE8EsbPPfP+SLDksiSs5K5ksOGeJBJKbOdSbzuXji9S3I9IetlxpMTw
ksiH5Yt6yYCSn+viTipQjMggkaWsCaVZIgIfB3v+yxFe22AWeMSdYHrPNeGqDxPvEK75ZXTs+S/a
Lt5OBnSlXigq2tkMvNX4bvlCpA75mM6w7fvY8ZGIsutjs27Wby+g7Ek800wjO1vV+BQoVhtxPwAd
D+zflNjEyxfowIOmI5RNYJyMqU8eY++97cHRlC55rEvwZtJFukZA/E0BVgN/By9DEuQLP4e6DkjA
914cAQJIW1pxQN4AyJKMgJrna1aBH1AAAsaFg2q++eRkzJhoW4TfDD+jRpSP35PYPu0Eoi+yoK9T
EJZTL50MraHd8b8Of4ucBIzAYzFrVyB4LgoHwkqf083LDVYsv1m0qoGvd8CP9IStsx3l8vaRz6Nz
4KKEgxMFsEaqxs34F9h9xNmLFf/c4byaorc175+VR3jIQeuetzc9N+fujroWHyZzoiBsznHIq9fq
u4MaufzNWU52A3QSW6qdj6G68F/scV1jL1+/vOLI4vFYFpdqnS+gkbrKLFzWHEY1FwZUuhYcXD7/
7VWOdcS4U9wmiOlP+L7vA7Q6xj2pV8UrdhQgQOiRgmCrvc7ZWb3KVzw7nvIJsBpYIx1pHlEnIdXc
IAdiyhZMhDUITLkG99kOLXRxVhGviexmepohFDqv5r9xuHxumK59TqbBD7wUSUiwXO6SueLk+8GR
Xl6Cmv4RIgPxTfBAnpdI84MIoI6pL0RuDVdOKyVgDuNF1Z+usyfiAOxhvUvLC90OgTD30k29YUSx
Y62sxZeK8P0wZN+RfxxwErwL49GCyyfXCBO0EX0yuDAQwY+W7jmA0xa/nUKEoJRPgn4s979F6/Hb
DkON8WnbYEdz9rG50o4BZ4MtT7g1QLuwZxAOcY9BODnFQ8UowgoBpqb2QsTEAgk30hVkeCXAt8eH
hXCacaWZzQljcSFbLM9Js+yb7aQFbeuBt9XbHv9nAfP4dewBIyfr2IvYLjF79I/RBrJ+SRY/mz3S
8wv2bOEw89pifNWWajH7SkB14hmKYhMQV5Z47bRsP/4ZmYfY8IRZujZL3yo8BPytFMA6YkLZb9pO
qAGzZcpDMUN13wAn57IXbKB6QqQjXsnmovUU7FpZqu4J3aEYTkGMbH/kyKvKyv2OLq9Id0o79WkR
X+U+vblkZX85UP+Q+qBJkN+mqgvkvQWMpYBxicUDIhpypNJHe8UBF6VqTsXBPS2bS3ZvLoGHUO6M
ko/Xu0h+ZD7HgJC0AFAjj4Ex+OYFHARgbwOunOBOiD+A+7BIFk8sSzDjLB4pS4yf48gTVaTnAgo3
vyscYDY7EQrl1Ef+KsiO5Pfsn/Wm3kQRY/F2OH+Yl+69pFIk/lFH4ixSWeIqIc01Fs/B2x6LvH9I
LRCIkd/nnG9h8EQhJOUM1g6WdCzMYcZ5h6rBIyHuCyqAUQKatDKMpWS/+bSaBgY+FyMZmQy3nyFe
5AkV9WzL9+I4Bd2CbpytZLUYr54Vz3oIrzNQEICzx/V+cwQEppQLhGGTMb8ZVxSbjgnMZrIlVlzL
EX4dTKUB2mHGlEzoerblMdJ3WtekeAKcfJqJcgMG3oqsH+sXGi1VLPp3xoEtjJw85vUUR8XqiS1x
3yzpfeM5ad6sa6/2vmAgzFna154oxr61nyGNRYGmTy55mpU8ohiL02jm0hgdtGXXHHIEDSXWf59N
sYMgOFs1G6LIYpVjGiO7dX/T0Zncec2gMDu2R5Q9+MApR9W6H472NxX/IDlbEu8FLZvP/JpMAcSM
l9PRjIG849ZMpghTzU+eyAvk68mr5rHbG1fzEQWW04TeFkvQDUqORR7zoagWSXNxRpNxMqZKs2AM
qlh3MbROyKm4scIRbowNNqvWeBNOboF/ao/iFNTeZ92uTrt2JTwMkrzmzzhNThN1/7xlbrgMlyLQ
UUWaQL7+JPMlD1Ovwz25ev+RnV8uueGsmo50Mj2+c9cRl7IFP0epeyLwv8JhG2TAgq/tX0FPkCo8
sS1wtWvsCmuDzh6+y0CvcVEBE0a47qt4hbzGargnruo+pD2ILJec88qCQLGU8mtkZav+mVS9WHEH
ZXpOUjVG8W1OEVm4D5SKN3iU3j7bhZvePtzIi9eODDav9ZHXnSF5yPd772peGqwQ5Jqpe5Ez9x/x
CsYYGC+/eO94M1xOBp2MwvSO0xCsYncw6+FNqH8yFZcmQjxy94EfJm/j5RxxsgGNI2vakzGFt2bO
xdqFhzfFwPb8PvMhZNhk1NwE8LEczNJpseMN+CQy1/inv86jCTHmVF2LHPBFcxUeigiSPDDeffYD
r3hkDyJdZFdnwbl+INCxP3kMB3eLHWU/Okz5vl8TJGX6WolK3GslDD0qBvyjNMlcSjBRToRskPSC
C1BP78NA35B69zhwuLdsir6AUUazCp7ul2vd27cU7nGZvWvNIqDjkKkDOJ2/zJf7z/5tdtYsYs54
tnvtyIpHXi3y+9+VcVmLLgJoGm4V5ECUKPM9k0mRgugfoweeNsatUr8440lxk91jxVeFpgi+eh05
4bzcB7vTNt8DNWSlRlsSslewEGefRTsbLuRFdD55/dnfalGv6aaZE/WsONtuuZHGDOYVxSOXOWAm
xaxZuajWMQZR7AkcEYYtxaFJ/vtebCWb/bKQseeSRZlpS3EJxgQTB9+C2sw/lnPvwv76a4OKZpkO
cso38gTD7MhvnJjyWLlGgd0TZlAlGnpjcOpVwLotVgBiON72fHp09ujWPN7n8eDRubIQuI1m3DFp
GfODtsGZS0FtrNrw/5By0K3/l6GDxwBfil50gYyoexAvdX+a1CzlZJNu/ngb8p54aa/MkLjR82Xr
SvMYZypcJfKA4niLLZwkkna25xp39Xb+ORa+7x3lImK5lHh1YH6mH0xo7aIQZdIQYjERbDl4vPmg
15nIDBSbRfgY7pPNaPbCEmAqWWHNVJh3alvH+lguVLtao7Hli/j267xx9m+vocpWUWEjysVw981q
Wk0LTG+6rDaCySIoC71xOX+d2RZ8THGWr6xatiWbjG3yPn/ZUaIw+Juj7YsEvXwRUTifsKWIAMld
eOR0QbW73VZrwm3yxk1yyG9QH0RRslrWXnuMgCqc57Xgr7GULEI4PNbftaVzMDiKfCRjTYCgR8eY
H4VPS8d4U4wQNB36PLik7mkSLl/ucF8AnwqM6EwD/lccNScHWIcTk61AFpMbZU23WEnzcC/ssDru
bkUasY3xjQXl9NHhtRUoxl9J+I8OvYwdqI3kwXcCEdgTECdKW3JT4hfq27ZqQsUk0NmERuNjYxfQ
L0RAglUV9CORyog4QsQNdB6sRexFjDEWsZzw4a+ZZEk2A79JRWoHO0z0kC5qh4xTjwX5yIxMnt0K
IhPDfnjXHmUCtge8FYc3mBH8EQIwvHeCq+fnNyuHF/FxfLxT3wVNJSZMSP8QIk4er33zQQQ0JvsL
CkyPwIL3IRgRediQ0E6smwoGaUwC8ptm2Pxm0Sz+QkWDIIfApaVmCvnFYe8S1ohgUdRqhSOJvIjg
6md9Lsk6XMA0Jzw5TT/Ukl7OaUn8Fi5ILwUzHebiXTz7sV/bl0Oxe8HJ8wkiDWpPrICez1feQtzT
IxNSFGEZBRSofAXfEEtxkS41Z4DMdd1cTktqXquX03HFBRD/oUt94HJOBe8F1r2oxQD4LOM7SJWM
NACkDyASZAQhFsM1hStJdkDz7R/bh3tIxH6wBfSiwEb1EwAM9J9KKOAalQBYAE9qUQE8cVF+oQIH
ga17GMKe4zU8P4QQn1u53S475+7t4/UXyU52uteO07+2VJg21W4wbs6DcQt4f6vO0U3ZdykpbmTI
3oruSuQ/8K/FqCbRnZA10CwZqZ0AiF5/4BukYKtwJc1eDGVKdlAFqb1RaKTC9vkya5VGHabSih9V
p8EVAVBC8MLpffX6ikwQHAwkYl+qBgboFVfJUUJwD1HtoeyDVmQtIZ4ALVpGOEEQ8ouWgkl7oFqK
fHvod2+h3/tpJQ5nxav5LV8fvi6niBNC+D4TK3tIkbG/BatQznEOjqWn8HoYQizrAwr3leCBdT9a
1acSZ9Bbg50IkZRARoKWRDo/qXYDm/6xMv4VXvgY6mpwoRm9J8gUNAaAEf1EYZei7m/V39CGsaYy
RVmOemOxp04FJESBD20k+qPUbbsUhFTmvGR0K/FXlIYdrmOwhShb0ytHmx026q9OBgGH/c49awHq
7laCD929Ucj5LrjLrt0pBZ7/aDqzJkWxIAr/IiIUEPSVHUTc1xfDrVTcwAXQXz9f0jExNd3VtShc
7s3l5MmT9Kt1oBMMm6uyrubCoqU1i6IT9VrquzRlca9jSlGtHsNEFrz1Fu4yW6hBksREQlL45x4+
0t6YXbrSv/tNqCxcl604W36TCiwFMOd7+Eyz8TFCnnQMdYdamimNnxDhaQg9H9jGBJs/jKc2l/Jt
DY98DxciTc7ooHIQWugx5ST5DX7LDNixe9w+dzh1FNWfi1O47kmk+/0j/ac3jpjkkuDCDYwnZRaq
P4RcWFLM6DkhmqAJoPFkOLuVUhD4gLBdNp3+Dc9g7pg5OQMdSCdPgNuSmJoV9HSwDAkU89G52wGG
Kf1/8fdnqGG7TaJvRiwPLskVQACf0iDOJXSimXzW9om4w+tAQlsBvNdRPnoTsUuOIeFzo0fITF5j
BtUeB5QIa2t326TEkymxZilIIPYfGQgum4/jqIgFeup4L4KQO+akTZeoEI+PB8g+2RYqTrY9T2Gv
V/NPDzhrfumqm+uSaKHAISIPMPlNXvgRCWhO+9aCyLZs2/RCIZj5L+hsLQBM+JQIkk/yGX+nE4oY
tEGAYtM9taHoQfEE6D+lCWtDDHdpi5QDARqTeXnB1o5ZuFwtGEG1oFzDQyLOApUUKhy6hWDYXfAN
MBC+llF9eAM42q+WoJZf5iwAr4Hl0CH4RUIV2VeXz3VT9LwoDSlvu0VBXvRJhT8HVEHISEjLs4T/
yRXz9LkX9Y+LbdIVxSV38J40ctQoJ1w3oAzojYCeFKCKHegowmLrwuH9CQqzXTUAeAEqflNWFtDb
AWrP4ctTNGA0dMMGYVeR+6tocxDJVJF5sSmbEI3KTPYrLHwbWTGjcnm1C9cIaCJDjUF4KaBysDjP
TBxFIRcBCegYu2afH+SDaZfcP1qovPS1tMC2EY0sWjZg+ZfiLSOM6VWF55I8F+eNZFDviRa3OXMl
SNx9STWFyJr4WkC8BiFMJQTQNz3ZjZ5By9w7PO2zyW2UURAlwP1jMAs1CVq2iAmp/9VwM1kNsTir
Skpw+aO+ZhjO+wphkSeESMMnow3XOcKLAYleu1cjUMjNmCSYe51n9Gj4TdNH7wJFPHTa7q+I4Y5a
7mhYy5vL9Hl4KIqHxsjlFzyfiI25D+gI4HW0uX3ptJImn/fuzjmWlKwgkINeSahZjDvzF0AnLzwl
Je4SmhH8NGbKTiG5lJJTur8OTstPIrT5byIJtDozZsL1WkfKgpLrv5JzubnvHyPhpl6XnxGM6u6a
brP28g3PU6wjThJakLqkMP5dwh7UpZcP6t+EDlCgOwLnrTSLvbcFzr5CygcIWipWgrMKNJAnygLd
S1efPQdyzN7Ey48kHeQkfZwnDBDKIVioO8W5D6kZESlfw9pwwsV4EPJRGP7Hjq7rlfofyR+p02dD
0fAlVcJ8xvHi1IF18gk1AnY954DuJbLRJtgbtIGmWDYKhTQwNVljU/Ya2rPVEy0Qakb+NY1z+htf
kc5lwwZp+xdTGp44H+cN2S0nu0QBV8qK5HRUEnk5NgZ54sd+c5TwzvTsLjC+D/iO9X4HWeQYyQES
KSKaqrkoG9CRowAEWdNh4b1ySDgPD5otiI7Bhfj+nW2WkrrCyIbk8AZvJO6Qua/3poMGbcGoYc1V
VHBLXpmUjx/hBalT8kL8E/NBHU1dHefrTQ6BCNLiS7K+CgMBPZyTTYICeby2PySEty+CENYRRGiV
7fh9rpjiJx+U4rg6rrhYKOMbWTjPAhx5dh5J+fgN4MsXang8nfDYWPtzUixUv72C7kRnGYLTkPCn
712r3+4ZQ8wRZ+qywXpXaABJGt2C4i510uPIXJSzbIIm0eK1Mf5O+1VNTIA0Tj5Pkk+0z68ig8l2
eQg5XggNPNAdCYv6xx88ETYRRo0fepO3Uds2/uA3dHjd2+g+ECD+Orju2fSp/NGY8cd1D32Yv2EV
fGdVwZbiXfgl3hNqfoqDOpKKmEGBtWCeQwTw19cgodMa6ylJ3V41halFm0Lv3VU5LPct52JijgA7
+b81OvaMAfyV6CHh7upH+UOS4m+vM685EgVAqwroxRTaUbbX4YWgBEvWpc9SIgYo90m6BH7JBoKH
raMjIUW6bGzwlhNpaKDQ4FWh6QnCJwgvBRECAyka53DnScP75FD+TUAdksBfDFt6hngoaRK889rn
Xpf4v8l9T/IsHnAor1aNtfg5gBUhFgEATt2k+85CcjBlB4WBpJgjtx6yH3BHxD8d8W/Is3WuNg4O
EENq9rhQdIXwJ7X/pD9/jZTNSGUikbQH0CzkwAigvscz/AEyGcJ5p5iCVfpu1Jk6I1biAxorI3zB
JOHV35f19UDkW54JCfkyl7l/D4QI8iEDF0zwm2Q09zcn0jz0SYzZfaluKtCzzCv6p0W6Y+G7p4WU
sV6Uu26BMFLBDpIS80i1A89RUbdhMRwZd/iL1xE1nNk6ohUpANQcgTnCxy8T3T05paksr5dLWHQ+
IzVNDNOlE+w9J9zkA7NI9EGUyZ/nA9V0mF4aOh2UdyGrTK9rpN1t4+2kLV+4W/Si/mBoIQkipXY+
yFgwo78tfwB9CCyCrof1QEimFP2eCj4xLdl0MhpUV0VJBFoYVP33PIPZ9HPoqi9TvwXFk28irgtB
QAngiaHwtU7dH507x4jhAShF8F4oOmTAkowMoHa9vR0KmgQMG42U9Omnik3mxFdIqjqilcvAAOmY
VXlH0+VbVBhXzS0/Rld+C5It9XuadSmEpg0HBiyTq/mzUl36M/i8fNi3VTom+K+IdtFEkUsnEEW7
GnEJSiRzrufcdi+w45DkJvVKbSjdgEF3ipoishKeReCHL9D7D86CmAxZnqD4KJUejrx2c3teQYqk
5AlOQdycgbm35o9VCw7196AfKrKhj/B31UpSFMh5amXTyY9k3rFwkAKg+krJlY5+SWSE9kCeIk8U
FgLUWK5nLYIdJxp5pD/vRHFhHZLpUnhIPSklkFO7tFIGkh8LoCGlPjLpSEoC6Cv3zHljegs4sCAV
EkBfuvpBPZQwncc0wj0oAQCTUPWhpiN1Du6Aslb/diChfRx4/FK/pZ1QYAvkEyjkwpveFvP88CJl
z1dUF7YszHqAAtK4/uXPoQWQkE/XIQgx6iVzhrBuyaddSK5vMMCVMS4XOYYce7hpLGBNppvv4sMB
HN43KlSfzXtzGRiLdJRt2jtl2BkeJ+bwCXL2pwyzzR3Ozsdu756zlxBBn39krAYSULvrrDM0dpeJ
+bSMRbU5L7XZea9g9f/0xYNS41+6qf7ov1Og0mC8OxbNbjZvy883/0iY22B1SbHp/OkYiIkBy/jv
MljvvpJiy6/1uHgysYw+aILli7COH9QJIZQv1A8DWy1yQ7Rmm+Rq6R9EYnOawmAOb4vH4gwSTNLM
G9S/zHzjDDbAlxhcBPnQHCBhpkkNNQDoxUSZ/AuZIxqlCHUVH2pNgygYggcjR7bG5LNkaDwkyitc
YYLuVUPaGHg1Eu/H4oc0Jan38l/mzYvC6oRDSdOAjvJDgy5JWDk002RbKmoD0lQ+5+N4ONKBq9IZ
R7pcGxD43tRI+Rdsd5S6ODqm236jR2216t4l6dFQRLGjpPEHIkrKQJma35gyKgNVXmyBcBL/FeZo
YaU8py5hewNqcAWgIR9a9N91rwhhdv0V7p4PaOL8CYWUO+ayuX70DV706qOQHD0SFei+s8MXfP/I
KSWx2EHVg/Nz3yPwv2lv2rqQG+Aw0H7VRnNDyPtQ9tWpvkHRWKw8TVOQMOGg7JC7kpPQpr1TUOP8
cGoLPkz7F8ecXqXfHNCrJlOgwDE04Od/ExWw9zsD7oWShjcH5v37UFZvzNZ/In7Wht5PP0L3Ep2H
vBTYJXl0vqLNgOuAX0HrYN+gUTxu4jiIlIFVX8Cq314LiFM69gR5pgL5g9Yixpx+3tUJM6Ntf/Nq
e+mBa4GH3cdX0LZjVG0x3Zdpe8Dh7/J2lyGAdjqmJ7rCGPEXTAxGq2wrObAcTA533etR9l6r0y7d
sUxfIkPggeuuUxeg4HHD5ma6OkU46QTSvHbdC/QhDGvTNbJrgAZPv/vmCpJ7NRL8phHeu/q+mZzm
g9MWRvxpDo7yWTb2gDyn+W902j4J6iEBv6wSyxav4yYaLm/6xAUWxXQAIQpuSQ5OVe0W1A2VsaTf
/7L5t/RRVXhHKd0RMnB9FCYpSfPfClIJGD2FT9DEzFvPWoCjYg0vdKhROAYt/JGiIwwHYX0rywhF
dgzH4YFgAFjk4DXyPpBbMZpU3kBLgKyl/ITWOTEiWWyrjkXJHASRB7EmgntBqhM3/RjRE7bhay06
pIy/xuxJUv/ixfQpD5o5qjVJ5zoWgLIzWk+QH98DALb36JPQI7BtQYanxj16Q5PBuE/TcdqHbAiV
hZortVPGCNFgJhmVFCSBdQbHLsUPKobZXJxBZ6SMLtPL4XagnM1r6YP7FkQR4Om+zebqkmCArgrO
E31EpFNq3UpENsWxA6HgIBJBPLdEDe/5BTWP05gX46CAao6y7Xp/nfODdH80lpxdIgyOMh/8Du4J
DjmoEdgRNuC5Balb71UI/bwLulpBO9Yn+kRFx+QqKj28BpdFx9K/3O44zea0iGVbvgX3uU71rvM6
veNz4CxjWdFuoOHIqjCnqk674PY0PqI9cvNvfjEHmh2zoXuPQ12xnv5wyQQp87pSSlf7XJqH8Ger
j1QPSgBoqUeD9VD1hbrjkJdE9c9SNukhpEbR5CdeirCpBMbjJsk72aydDWacPf+vz4MVwHxxy/zc
ewtWhnMkcKArbMlB5d8EBQfChSl+FOA8oII/vREbiCH4WWhMUGu48f/Jw+4CJxOpA1hfVuYWnhHc
rDmFjeEDB8xphY8AePSm+ZLzi++seQs436M0jApefRvC8aeUb87Z1vCLqND2cbfwNGgTommS7hue
MIgy4d9BbACsbmmuPE8pPtTAtFw9qlc0nGFhAUO1hMfUnqRzfXLtlsvTXByNLm0agztCLe1wPaBT
dUgFgTIY9CoinM9BOsjgEkB9ApMjcVGpzsh9P/g+Z6wlV7eFuIn4LkU0Hka+4mYp0fUekIvuxA6v
qUm7FYAtjDYFk9cQDcdnW/5Jf9ehcYB9xBOA61YPgCdQ4SNtiwIElo+7ZUG4VUJa2kJDvBDbmu0I
zHueyvbm9diwKFRtCWwpVki1BwoZpbpsUFeajQ2Nt5E5r8YVOgEL41CNf2ENnV73d/kRyNrv/WeU
R/qU6teclIPbYw4hJvu5lJpGqys9MHRkxgwhww9kE/jxlJ2TNzyFBqwOyoZzYSoU/eakpMOLDdc/
rp5b9hIde7KbuEYqD6lE3HRqnCth1InuFGP16AWrV0ZDiWr1HlcYakjv2NeVsv2yeLTPXYANLRoS
IeWw9/glOsIx9Kw0LMAXfXHpTplL1zo3SJ132ui9aeK7QxI77cmoxaNixKTMigFLCjg6rZglgZ/3
8UuMKys3Zcvhm5CZAu0U+gukGYCbqvug0tUOT56kqMyBd6k3MZ5LaDSShR4jKAOwVm5QF0tIcSaM
IGlexbLVuaKkTiRClEfPcD0EbRKS2RkPAOujtoEguzwxYRRJt6CsnEbEnU9xc+g4Q+niY3VBzVkg
IQyeqBXd/LVzOWAhplLokaD4Am71hOlGuoUlFav6BAnOwmvdk0vPNZZcMk6+OvlQUr9t8pn8L1jy
EQKBkIfpYMAnmQvpBm56t0QEryjIwt4QFscxqGCuyN9fSBeMTKl5H8cExT3oBW/eEcSYPPcXw23h
jmXrwHiENSOkCkwv7aWYEv77EToIR4f0n5AExhXEyyZ1QAaDoZIlnCBpthKOl8CJ4qBVWwqsGe90
HLX9d7z2Da4rCx/cTxEX8X1yGlC3TIxICulvEtgHCMUNFJuya016kO576W4GmMPNkvkHwtnIwnec
hbICz/gZ57NO3/CVftNr1dQS8UMPElUQeYjmDGlnTRk9C/vhOFL6tGP7wmyRpylsGOG9POPKEyJt
BXRa8wgguIKeUQjgX3zCx0mVWsBPCBJ0KDCUDKj2YfUE/PoDwQHO5jt8pbXjX0CsADuA/GAwBIJs
ZegskLvXFgANO1ol2RcE6R8R4wSqV+N//EJnB3LD38+6uYAgWSB+EL2vvA9vwnv/+7P8480+8qUX
BP76E77HJfLl5q65e/1xPeByVC9m5vg8oz+ivRIiX7GAxzAu6IxoDE9xY5gt3rvnzljpq/VUG2eL
Zl8by1eg/dF6sWqNGYIJAzAXLerHF4xMsKznojEsdvAsnh3BZUHK+To4PjAd/wR9O7Ji1CNo9fsr
BErjq8WOf17++BHwsH8UDT55gKkvnosWlwjreVHs9GHD14e632sPzxv60OvHcBasjCIDtwh48gcs
xccHfOyoGZCwO8b892DIyM18qARqVR8Z7zHNILqXwnxqII6BB4C2I6wndagEWpj67VHaQ7Uw+ESV
VzhwuygL19Vnq3IK5zJDJ5sbPcXImjvU2pyL03DOg+fMJF8KS0f10HT0jk7bRa7epf5ED/zXZtKA
r8RG8kMfvpf5F48Rjs6pB61cT/LuefsdfaI05s5GCEJAmDsO6T2MSpLXiE+m+iCdE5PS4PgLSpRJ
V6pLt3sMch6a8bFBk60FURzPYbppz5w0kqpvrLSx2vsgWESO0n0FJjojAyVkAlHfHCDH7L+9dU+N
OH3EkU2Qr0di/PGiIRPkg9+gOYCQz4iStHfyn548xJXeY8Q6gdQgn1995Kysr3NNMlpQhmsvC9RB
y/3551CLitltcCK+6CpRHj5CM0pHCOM7N+fp330o8F7uFg5U4iEDf90Pi/ToNkaM1vMrr4FdAEgi
cAcS7xI6OxDN+X7e/XQRIqW3sbcenXLI8YwG7cSN5DvU+uzg90JFZdBWV7+xOjqTtyUmi3OZSceJ
Eqgs8WPbCc9cg+aW8XmQzVrDgu05REeuSzthK6Gp1H45DL1xNRcBz/DmnL1OmG8f27xruE/n44pF
aURavxM0w04Mu/+1LQNG49mGh9J19IhNn3kpfiN+RoXfCJTBsf+aw/2nAgONP2QwVsChQCCZcWmO
Er+Co4dOKQvTcNBoiqsocw1HsdO6fo/Shl16RtOhGzBkAILDCBnvGqVu5iuO6SDTzOuYYXt07zUC
ZP7oIi0peS9yBi1Y9+QyaUWI6bM7j54SF8inxq+o2edoR50+BTnsEIVPv8JYMiaz9+NcPLqm07Y/
3cxHNNm9bpZm9HOv7tPPehe88FClHZXhnE7qZ84pLBzdFoZRE3EU2k1i5sPYd7+cfwIUw8PjVu3p
V5dmkhDB3pAERBjY5R9EMdMRKTV0L76RNv76j27qsw4OoEdkDjurCxvm575tJbfuPInPhNYNi/6x
nsEI5oAhNW4JNwdmN+mwz1AtuC/HUQt6Vxk93LbbCb+B2mVkqXuFXhu87ZN793kOQStEsRhjRIlw
pvV1/0dgfcZNv/vipDWo26RwiC69u0bIiJzgOHxAViH74xYABsNieQcuIHADswzX5f44VsKLp89l
gVuhNsgDRNVpcdKhzSFtv3jrMDmbHgKow9aYQkQaqxwjxP14KA0nqxzkaoOHd/HuvU83nWoDddRI
KK301GHhNfjRE+biw45IlFgdmfHT01ixc3IGTTgGTQu6tt9K6DnVEqRNkHPSknfw7iqJ5GO006Kz
ByncX7v3XodHxki6bhrrEN7PCU7nNWvttB08bep4jH2FEh/+eKC5zQIER18OsjJ9LOjLIUYCRrWa
3km0cSjqeoxu8pFAYnaz3dwrXttthRiX8MpS3zyWm3elS4Yfy2IRwctiSk26n7unMI0RCYQ4+uX4
o1PIcIIoc3ikwStYJy3mRnXprnU+/QLzmPXu02tPLtzAMHyhIv48KXXwqoa/Xr1cBMihfGYeYlgX
qKcwgHzYSK5Cw+Tk4jMroNb7RO/dLv3HUOdfP57GE5vN46LtiB2hhciBJ8ipuUf7G8oB+3a/CMJy
MLEIYftlHbfYu2LZCRpcwrqnjD9/xwSxK7/tysW27KPNNNVErAbyf+6ZTYH/cPPgx9b+jZ94mTeR
lVZT2bSAvLpO+Wn7GDMZzKKXDOv3ifLg5NudkAGgjhLILzzhnqnsJXNMHbQ1bvVb/SbAXQ8LwnFm
G366ZZBGb19zv3HHb/nakN7zBOeDN1Kcq89gxgACoyFHwjn26Z0O8IaY9o/bFMKxDQLh0jhlX8Nq
8Y04//J9P6e9mt6lV/T25IhocGKVeQYuBT1Zj1o7ilPEh7E61Hvl8DdQ4lPPHNx7We9B0wKGsEtD
mav4zIuMqijfVaYNF6S1qiKjr0V01LHUCrf5Ci5z8XyoznSAzqmd4/p6Zn89lFhWg/xJaEv3kvf0
znM9WSffgIn2LhKIySO8hQaed9iMKgrNVjEzowZGHdsUPW3qlJ7CPjr2z07m8yDZPUhDOyV9J9So
worPKBT3Hn8FkYsENEr3w/inWO9daQtZD2m4g9cN4RAhjAtxcem2hxirccPXQuZhWChIeXIJ+k6L
KsyUrDbKnOwrOeAfnHKbdWOarpvRdocT1ZNOTG/ZyTcZCGJnPrCDvIQjlpTWKWjVdNC4pU0DOCYg
9cvuKTpF1961dyO15Flw1Bjn0aco3qU0xP2BYVg/+xIXkRpqSe4g5+kVLsMcHNDGebNX9hlmFzz9
Sz972EqInLSNXRkq43pbObIEX84CilbE2ufkmJxC5swOTn7JIr99PI0j3KrOELAaEFqLNJtRkb0y
MAf59rZtjG5YEpO4+il8FJchKsFxWlC3Yxoqx5ua9L+Q9zwzVibwHqFr7evkbFOT9fNY393CVvQK
VVbBoHDi0Hgffn2NXW721afV6uvDipDsGPycjEvs0LzbnireK/h0zcEr0AZn/Mt3eIKevO4JXcZc
XBI1Mvm9a6yNj3+3bh5cWcuLU/gaLCsMCuelRztec9AMWQ4eEgMBsPfoRowKsLczvFzNu0BflkTg
NjOGRu8TGS7tjV5m310lKmPFV62Lc/c7YSvMg6+PRePq9GjtCykHxWBHQifF60yaFCGSu//Am9O3
NldoXuKQnEGG+kjfI74YiBd9euaYgcq+ardIq6TVhXEgobpE2dglbQKXq5x7aBKUwzIRf89oQIYQ
YGiP9s9tRs+/0+YVM4uQUAVLGZ7nb5S3gfyHLVQ3xi/sioJVYrp6+Ij5L3zFeUgkZjEIwMXGuRJF
nELCcXUoNv3tUasnXm1CgKfzxGo5NEI6KBnZVHaYU/n0UFywKWY6An4yv90mwg06kw9qKOpYC5kU
xkMsowb39iDiZBXKIMN/I+aSdCIAdZcDynmhN9lFnd4jr8KZoPPim/FvwEH1hMAt3QaSr5Ez2l/X
8AukWx+uSax9chFRdBUpd1QwCFXnSaTNaSGoPPWQXE++fjn8EOc0/AfWzJw83IbP9UQ0Mf+8Chd/
935dcEgfkOmHrXPbzhHHcXIetuYw+sGh9xfbjaNGS/Y8M3OnWGAv6GQa6mSOlcPol4hxOzGqtsEP
/hTG7IriDf4Cfx2c4lP44Yrb/r3OpdHmHcsYQmg6Jw4hq8VsEKvNpbU5/mhKcJBPG72PIvP4GCpM
RHO+EuhhwF/dF5LAW1pBeQZxY3RdlEPVxFzlyNvEGipcZURTqMX0mIRRinD5YBwPFE/CaLF3aLkL
HZpifTqQ1pJqQiHcMfzSptDsZjZhnU3Nxnk6JmmNdFzcQ/glChtSxQ21eEr3nsLfCk+o8K6h0n/B
IWGv472BBl4JyRNntPJo6yeqOTtGYHiM+8De22IXP0Ebk6Z4JvH3KW6yLe5MZ9Nsc9yICta6Cb6o
uGe75aLrPtSGHy8T9w3rl+Zh3qJFQ4SIAhBPVd7TkSSgtW+GvzGUizJKSX7wm6xkaU03YG/uOXy7
CAj9KdGNsBpXSoxeLOlUO5Ig0+NKbp3ZrBrjr3frVVsY/buUSUJjwmgHEotF5ctDkMU/6jZyodbX
IschlM0cOIeMOfpCQvjRdwjTFa8tx+UVfX2Gzv7zsSRzkVg4BjRapVN6jf7LMyzKwNbTZj4DQV4O
9WrZCfmPgMo5O6rV7GkE2MaF9UJ93r4NKpfeYGcdvLyKraBi0pEAxLMSY5rhyT+RtH2igjCGZ0aA
1fBfkTYhw8sDiDhsnMJHep0rh5gZE9q4DLBWOCMo2jtMR4wpSH4c5Hn8EzWqWJulQdvTg6LH/OBb
/xQdyQs/Qd498bx1HwwFlATckXI/xDTuOHe1EPKW//RbNiU+t1k7XfJYYh5MHka5VIPGiHTTdIxR
HoDREqpfkp/3pfNfyZ117wPS1IG6dqZ38BNdF0/v7TX7xjAjW5Y14TxjsMrg1SVTHhAfqKPmkqm1
2xIpMZLAtk0RM9DygJ4MwG4WkSIazEXalUWAtDCRYeJ8yFzFDro7F2YIMtKNgUPF7+dBa/FYK/47
W2sHmYau7ryceWbNO7Yo7z7slcklk90QwMJmwwJu+ze+tWbuEZqBio1cuIW8KbuBIVkYQu6MvYFb
dz6UDcO2Xdo6YBaSp1wn9Dd2AzVP+8g9QVGyS7IcjKGTwkjNcZXST0STodu0VjCTeSX0kS1GU1Ag
5+aswnlYEOsRw/XQM7VhZvK2YiQlzNiCG9roS3pPl1lU3svLnQPCFYT93+gUovNuU5CESgPnAACD
srz1tnaKffORzXInbGgPGx18bElspW/pa8/2m8waA8ASZOe8MddDURRHJ4sBjm8p9oWX6X9591Yd
Q/5YRgTY+A0mWWF1tvQf96hEW7XyAzgQ/gJJFlt8OQ0j3Brgh3N0LxAatpSzyBIaxExMKOJ3MFo2
A/nohPt5jQiwYfj6UwmAUY4l/FzDpKWzThhJ2UQaz1TuiXYBmgkUm7nMS5IfGjAVl3HJITJhVn8F
jBZJkoAQC5fFLG+6nHP/QKnVG1BQcuRR3oLXKLcyD2IwFMIGbujktyZPzhZ4mY62+SnM4jp+Z2DB
lXYU6dRDDQEbAEPNBUl22o7iEkY4KegM9eqOm3WfATKVpCDyECtcmlhIJKKdPYRFkNYmi/DwqbLg
4ZjBZiM1ReqJUjcoA/ITHHLCDpvaOREnVFkLxkuI07f2qCAsMrIn2lEtNSLMnGHRec7SdtexZle7
M0A3CuET6eN7ssXEXdNRyHNEMmT/CKCUOlUs1qyMbn/rnu5X5HbSYkCvKHfXpEWLl3OYL0p20uTS
c1chTsAA2Zwy54vvQ9rz7fDw7E6iLwHR2Zc//Mqd6+Ix2qdxSo8PDR0cD7HaxfIVKUEKXlDR5vhY
AQ/zsEnfSG/zbpPcmnFIIS31rh6pw5TlNhfZ5MvQEkawIRd14dLOqkeBiIofGR4DeHjyN5e9btPv
HLYdVtsXKhmKlbhzmnw5K5c6Q2ZnhCY7wojbqIUxDj6sAtpHYAtRgUG6AsiKSqNKjwuPg23HsSbt
RuUB9wT84NWckvDdNenKvfRoW+GAAgiOP3KtUPxTxunCa6PdAn2B6IrbMvkZigmwbryXhdNlPc/B
i+3IenJx+r7tiOooualkf+5dApzS1Tk7AsEDc9NDCDAOT5Mnh+wWnlh2BfNO2XUKdgtdbKDBfwbh
h+uGco8D0kJUMQz2GZ1w/FjLg5xGx7800eTsf9NLKZx6nw1gDX2aWR99Y4Am04bLYOtWxz6kPJuT
zeZwpEBAYM9v3azFvmTroFRnZ2wL2Sjchn309bDBrA4fISSO1op914UbzSH9xcXkQmsp88qJhhnl
g2WjJ1kKxLweMwKxK0C/aHue/fUEghdh14nNptgwHGRXsdm4FeAELayx0/i9MDGXEF16EicXZMZi
ciuyUdmmF1fnygCX6Hq3ITQHiiXVnDuHguZPzhXVae5XGjblFLxcAlw8JaMJXYCu2trIjdLC4WPd
uAGkhqz+AcLUCOo827RhG34DI6JYB8SzsFoCKohh1oEDKuIpafyVZiUMa70vT/V3TStnf3PIeLay
5DTFcq8nHh1MG/YQJQaJ0fARqxW0DWu7gE7K0SfG5vBKBC42SwRqIV2F8hO6yCIJVqoS2JKfBy3S
IAl78fuBZHP0KGOFHn7FNn8GzQTSu48yBDuvRj74LOuadub+IkJa7ngrDQbSUszYVW5PVp8nyBNe
fVglw11z3utEU3JcD6F+fIBqU2nhtsQvIUKIn3qh0w4nlm1HKgPeCq+197D6UNh82fJMHXQ6bJIt
UrUSd7awB9jCEMkFzBKSsawMegJyQh2dy+Jg+JW1g8gfPl14qdz+jwVDq7F+T+B1UhLYcNZCHtpl
uP23ZfWo4vBiW/lP7ObVFyBTfMlqQoxpv7vIW+PdJ8DGnI+UrI3KhSMqDKo92SLGhQNvkStkzhuT
93ZW4pE0dpC4rJyHPqmswc6wSo9yu3Xghqjk+h1eXrwqcfewsBEac8xRG8DsYo+owFqHw/zlGP2X
AwsPDyUP43C2tj25zl8fggOP+mN3AjO+WAteCJeFsIeL8XYu1pCCsRUl432X+ZqWFKHQweHWoRiy
TfH9I4JGiwKI1bYGeDMuSTyTam/lLRazjNeo3wBPISb+zMuTXfI3z0fWkeEm+IrZzJR3faNHAjOa
3XkDJ5FwD45w7TRIXu02zYVGRLbM8YJjCtbGMyN0PxKqy2tCYqVgSsFyhRuhqY9+Nazzw0aNsdtx
Lz6lVtwbMQ70NN5b9i8dvyCTVx+FJoIjOq+ottCswMrQUYKrpKJiwfrhKhX8WEU0KmGZMX2yBPhJ
i+VS3Asq9nS4hWfCoCw42y+eTodzyOYGXbWJ2KOSG+mj80rgIqbOsG6xPA8aOLk+zp1aY4KyHoQp
RK1cl11AOSGL17jYhr3tgwljpUb1LpFgT6wgDF9ZAXuyQqCIGEcJqO5gsFHFqLcfCQqblCfCPnDP
AMkPu78ACSRVghfvoCaKbdHkMZ6cZ5fBfqyOYk2oFPCdn2dQB1kRS3F8QuRnub2K/5Y/1/CaLgr2
dpsnL3f68KWPEZkGythyECUquwV4P9GT6eLirCxgWJmNLjVt+kIj4WTaOzo2nDbYJXJQFoUzboTJ
xnwLKC4q7Hl0du4HAaC+VlLgU6GoIpOtuGooPlQ+55aQXMjtj49dCoDI/JWYkA/JoCyQLFl7wPwJ
AgJ54h97T4pgP+YscMKQTzY+ZpXH2BevyJSSd1fWFOL+BLlB9rLYSAGkxQk+HQ3cvxVKPoA2p7Xq
px5KFgn0gxuZu7HvuIU1ERPNch4GNCV5oKCLyv0/l6IfiVPMwxaHCwTg5RsiFjkJH7f4F2SHoeJC
eMMJHK5bZlxZE5idVkFhn7hczDzKSdzfzZpBPbMy29h+rX23hc0s6m9NZIvV4QlmIBQP5+/UsX+Y
rASGlzCajh0PMIRCxl93Jlvl50nDvxGZrJAc8T7btL9g0ITgYLjyr8AER7AX2HekdH8MKONIs8Ic
JYkC6I3FBiPNIs45rpybmDK5jJ3ujOghtdCo5qjI+uVuM7xJiE4lhtcQN3P1scd3EPXCI16nwjwo
ABTPXD3hE3eqRnJ+1FVq708PzsRsPyWrDVNrDym49oi62EQWXkJcGqn8m8VJIQLDAorZ7nNHI6Rz
yK+W7g67J0HivwfaHnasrfhBSmEcZ0EjJD+6jTlyzNIBKkGXhy5GbnLNWnLwaCicS2hD2wfPAAUw
TipWfnr0vtYU9padjJkFzC/rDBfmneRJ8Uo+tkYOoZytMpH17ZnWZbYKkdI5nJxQlltiDhxbTwLl
D5+xSEOkMNnG/Ql3kxgODinsC+jVHx0IlpqYe8VuO2F99CUn7gR6D6q+C1XVRuCr9lA0pNHZJ16k
DoC8w9nf7S5iMeTGTYIXahckRVLKoqhRurTf17HRw6Z9mkeQMdWF3yVF8eALMTcB9w1UZfVpEbUx
FCgkuEyQsyp7d2DnSqzHzcoBzF0RKXh7EgnK2UGW0JeLyvFrcjibTn8kIag8EilP/fPL1OAww1/u
Lbz0v9jeIdQbDC8pv0URidyl7BJsDCT/FryI2hkX9+oB3RPoyiutuKqLP8LHssqkfeMrxRlimpZD
1wJbXp7opwe0Qz7d4bQxxhabdYykvCSBVqdPlkh6JHl3DnTU4gGqoLmtPoWn+B6XESSCL2bVGB4T
KFTWA3F5WWHM0FSiBJXtTjfiLYHhymhWwvfWXC5y7ZwxYofc7rd4hlJW7azeLvvdvmA8xWhKMEbG
yXWLisuPMyWveiP1YKw0ruzoIp+DcxRIlFo13ksuj2BB/G1lHXSH+bgkPaIZgwyJNTrzpE+S6XKc
Bj9J/MO217ZyZ0dTKVFrRb7z8n+BMqq25BhD6euGZWzXVB7YGNI48tcAAl47WEQdBPMNWNpwaW4J
Kw89b7+5zOcnQsHFFjIOfe9yUuA917Yf9XGNT4RhIycOhryV+sjauSCEEJ2lykPBTVsK+EvxiVoc
qAHvfwbKxwpbsMICJJL8X3drkqHDyni5qyYO89GTdQaTqPArZABMF2RtxcWTQXI2qY4DtbkT3BJR
dYHgluSPunjFa231Ja/iKt2OrVFuN+K1R36WnDzEAWCklb7UZ2joo7jwmJV/6GNt9CF1Wnlt9j2h
CQm8+Cp4twzFqZ36EzCBHnKyqa9L0ZVGltJX5iWQuuRP6w0nQLLVfw+ReIRNOm2HErhkY7o2HION
PrxQNqtBs6DqS/RnM+SS5WCrwiHkQUIqbgCS0N1TO/+txP807hLZQmNzlCltzs5xemM73aUKEIuU
lcRBCO1RSk3n5KZgOC+/LvhxWcBXoDjkmzEsdswJRPXJ0X8HRfBskDmKdXijwct2o0DGBfSh9jgm
JXYBa1gOoAeLoGL6k3kX3U4iHDLyuHMoe/oHPwvBOFIuwpTgfECDyt5Jlm6gQMbjY9kMp8UBoOHV
hhtM/mwgWCUuUn7p6JInx1rCvKvw1/2AbeOjOzYjvZD+pm+MyxUHrcHUYJIbFwiWPtIH0GQ1bD9k
194OtUf/Q8D7H03ntdw4tizRL0IEAMK+kiDojUhKaukFIUoUHAHCG379WaW5N6ZPn5luiYLZu3ZV
VlamdI+bzX+dWIGKmR1hdOHQzg/iIJLtAIL4Rw4C/ddsOY8STqSJ/9gLoU9ettR3KhWUwCVSriKh
LjXDBtCFSl5UDtiWTJrBL9/IRTZr0iQ4/s704U9mAx2SySLd5kvJXCDgIidxlRNQGm9vsuplUYv1
F9qoZKkKM+lyelXz3o/2z7W7K+ZMDXOagU5AcP7LtKiXQqIXPCc+nZr7v0yMh57OReNFHsvzH5g1
G4ACiTHPxf1Agcjq5JWxuUhyViDQHJUG8eC5Dg7Y4LwI9YN1TDJNgMe9mJoMbAvdCs4/yackaP6t
RF6SMPVq0ephkayuhFHPJDHHcWwq/AHOPULthJyFcEr+y3bfydEozJqIIS+4sJSw0ufo1zVFHMeU
1KcS4OJPea5U994AoUASATKk7E3wr4AI2UmwAIkCZ6Y/bgKS0iP+BMQlBVnID+Ww8qBZCx5SSmD+
+9RXeeqsX1AMnOMJB4MvmR0hxPFKKuC/N1icJVzRnPe0A01UcmipdCQX/AsrhFoscv9DBIStQrcN
BGwjKWuzwUyNqAK4uxfRQcGhNJ7ef3VlCCzA55JPWHQtRIoMy7eX/tVeOuUUGUufaAEMG34hz010
l1ip7g1SUwhezBXllPfIwmyBY8Bm4PBXQq1gvXWstzsSaSI/WJNX4w+6GkG5aOOD80OyApzg0K0B
dkQvC7PYBUhbKJiXrx3pogEpUABsOBEptvGCPrrb4u/Y6RhIVOco2BA9oI3zs7AC3wrwTNDR4T2E
e+iDEJE4QRhX5M1JtnUd5/qa0c77hZ3lzoW9AZGI8qz+g5d4gzS8IfnAnbivjBf3LC1HjdeFMt0G
MEYeNZBKBf1MwON2LaEn3otVokE2CmuGCxXkMiPo4fKA6EsGHHb3r/gkwEhkhXDs8oA5NbloQgfL
iTMAVTyk9Nk4UloOxND/wJKMUFct4dbrKyYs5KsHvgrUkQOMqbo/JAO8jx0PMlDNJ2uDsBN5sGWp
JwOcP7WFtmjmvWdN7RnDyVj3VRv9qJ0Y23gPliqYH5NbRFzk4zjJmBnkT4JluOoBy0vBJCRW4MVi
ghWHTHlBByZUaafhJWWWFydsGPVSdLWeskP+HtSRVcwCISVkl65NEPfez1a0io4mGiQDH6ZQ7gpW
ICGFD6PDKPdv8BplkQrQJQcCkAjpDjIz7EI5sWoObdBfXxRDkDviYiUeSp1MpbuWOvFvKpWi5T+c
ipk/DhoMTzECQzDGf7wiHMNwHdZGhCp1ZXi2GJD91cD1/lqybgQfBSXdYiVGuSSiefkBbjukdUyi
+LFgp3xr7WPBCOtJW5I9pJ+iqCcSgzhhMzkgA4wKZjIyyFfTPaBfyhjfVVgkcNdX4vqab6KrdtKx
UvwTmTnynnz3dbIrNhjoiMQT+Y6UK5bUoksBX0U3CD1XFihsqemVSRGaHPJU5D+lwnE8k0Lm7k1Y
E0g/iW4dzw9/1kW8cHkO8qw55ecdh6gcFeZGwAuODfkcVjSgP+efsq8YEcCIQKHLLy9F9o0ITFIz
Y78oHpIkMLPA53pBFGTZIujI8g0giItdAcqnqCCUL3IGAShyvlfbxxccXSi7jNcjs86It3RkKMJk
+kjc+iSTAh3mU8TIUFJTyZjBClAjQcghh2lSgaTVGF3p/AiEg9gbFdCvAbCNmBFiQKyZ1Z17IQtl
/kLuiyEhGOESVjmAGKUM2OGSWHQc33I2SLsBLUFyobKklpV8MkOdKOeckwAObkmFIUAZNG/I0pJO
9QsNKI9WwVaGTP5OHKBhZkg5gwU9lo8UTCrYCUVbJL5ing26R4wjmFwU+gWwuUQtSyjd1E+HYJdv
hU6NhPRLgtS3RGQJNpzipE6SkjItTv5wkgT4gQCCAAgZFAoa07Bxi5UtUROw1wCehJ2GwywkLH4M
piH894AGoeaHp3wl2MoEXj5TRgDOd0AJKqW5DLGNr9n8k442ZGK+g7XA6yP7+LK4LGl1ichg4qNf
OUNPkfxPuO40lLiSiUR7NBcFqIZ/HfB0+CKREKW+ubL3PuSBBGtAfqBdfZ2gdBafYKRxoAlSyM5g
j9Rcs8iHyedx4+t/tLMoI/rFBC971CgZokUzUtvWjEjLHxs8Fo4sOjECLbdz4aw6L+k+guef7flk
dj8+MlvkBd7Q1PXCPfyCNe0CjjzEBlcPXvvRBsu11ipIDLqCi2o7QSYQGvEEnv6A7lO2kwSl5vVH
kAFyriuAk/YH6K8l9jIRwy3CvoeOgBxNA4TBcepANzPPA9xKFwa9AayEGifbh5fpx6eGQ+jKg/eg
HLJ6LB6nHKLMFkIydA/Cr2yQm5E+ndR5CbtJcPLiKotWcliRs/yv6oj8DgRRjomSaJ0xASdRyTim
HCbuCd0fMmMUN4ja2VZ7yZcEgL8DSARHLS4LZSyAb/AbWizuHw6IeQCpV0Q+2iyl6UkCBfIl+GbM
DQfYilkMsYlYK2NpfB8dm+c1QzIMyichKvK6pc28n4RMLoGIikZXx8/N3xv+ghNn+dxjZLE0vIDW
H1uVJj3Jxl9TivQw8W4pd8LIFhUAdf9XtaQU/K9y4YHNGZQS9RB5bhgiQoVBzaT5Jzka5zCnLOpu
CPDJGqKIXJNBguzLIwn5HbiVWQx17v6TrgflJC59xDnRQ+X9AusjUiaaq5KWyDZH3o6tzqwgEyri
YyjwoME+ELbL4JVv2j+Dhg8Cf+MXs5NErHShMtLG26BfiqXIkoOe8CoRhcJEssUVREaUyxyvWGb/
/mYqna28kvQmvoBoyvKapVKUNSbx6K8s4Dgm21+2J2HTo+1GZsDYm7xWloec/DLpRhxnoQQoQ8iP
myzD+cqd6x8M3dFsZDSvosUrhZT0ORinXCD9Rq3GTM+f5hyTPTNaAqwH7sLey8KWu9FXzkWUdakY
Nkx8Eybk26X0oNEul80UMYNme1YRQ227AL/liKMxFQ4KNvLMX74Ls03KJ7luOf2khR0ugGCO4SLY
Ogy3o9WNSBXWfmjYacvh+mAlyQ9gsp6ZJBYpz0WsxwFjeUsWV92gBcMi3D84irhjSWwuExaVwcEj
MsAOtiw0E8COsZvfEqalDASGojHHu4WpAPtqQYujB+KPTwiFzWhKyjZk9fH8gX9tauTTsLxxrgMj
AHyCMibe6nKQZcNgPHjNkXHkDyBd6r6d7BDwCYAMQe/BQmlpIT/3lFNFNiQ49DHwj+WM4CtgC32I
++EkXyu9A7CDVzCDdwkzn/V0V04/w9PzX7xXZ/yntrz8Fd34NVPx4tTBWvrHxMb+U6Ij8w6MGwrg
RbDfyGn6h6ofIFCzRBl4kfbD4RDNLoBMp8fMOAbcBjXtjHUinAwmFLF6W3EtO+nEKbNTC9bqi4La
9EbK9CkjXQLNJAAq/DUtX9KdU+Lx/eTBvkJ4iCkBL2jBTwGYpWhJvAoBcbk1ydDsE+yHBcPoxupY
gmrWpIY0fWa3E4yKHdndboFlzOZbWhCSrjsy1HfKrzfgUz/jAJOEJFsYR75gnuBKvyO5ieeX7qc4
y8MDxOFBRodwfZGEebK8/P9LIoo9p/zXhGpFoGWeOK3614vkSMxYgVXTED4IEIeGASuUV7cIeSoC
CiL/6yX/DvgPTw8rOI5AxiAOJFQU3c30xN2ueYzEN3kofDSPFVeRxUVbruhns1MuVKQPhllliIsR
dEomaWZk0D1v3fSmzBD8u9xkBd1sglNK4Dz1oEQE3h3xbhkPMz6Q0dFueeQ23uXlS2p+YvtPXZ+r
Jsf5q1+N+Yk6cQdPVyB5zachCe8IzSZ+3GPHO2e+ZSOBVf5NQzOTdfb36sPp5cSL7Cjdee7Sdpyu
TgVNFcao/Yt0KXh65Q5lS9pyi3zz3N+n34E/vJhznBwXvFZpEUqzRYzBuS5+pCiwrqStJU/zxG3A
hvGrDTIksBvoV0tvi67QH23Q3oP2p6/K6QKLgIQfhRjIk19ytvIwjiceEt0fqpA39DbZhAx8ASmu
LnLDu5PJd1/I7uC4QD0lNmpL3i+PM32VzQizhB/D01JpalMzn1g0PEfUM/W5DnWb6TOpeJGyWrHh
DrjrSPRDuZJy65qhDCvh1Z0zsSwcx8jD0xJhR6lUJB1Lep7khQXA5j7xwAgXiCYLlHI7cXpNsqns
/+sdHZ9mGfg3KqyUBU9ckAjPIcoyhUZDBZnuwGegIyHxI8QCECTeU8BZTCE0uzAJK+9KRhzp9PMn
SEzRl7Ln37xX9ofHKnssbhRh4xHVLDBFa9VwMffzSbgCwO2rFVAq0T3xIHBdyhljp8xKXkT7lh5a
zjsnfCxWf5H9XTAd+s+gqyQ+fDcYw2u4iIkMfBrHkLBlTqT/5IyAtzFAzPuwJrLRt82Yf3gsLieR
24TVvD4xo83z+VvzpHYCdRE4+EQqhSmNea4vBeISeffF7ZYvu5kGfBLu5K1dLvIagFj8jBsYsMIK
F6eGiVd+hlRUVLghODYfZx3RzjzxyXzcTc6m0yVDwD6jjpCjXaTkuQLxsXCOi1sTTo8EOFkaGS9V
ik7b/5R0nUdPBsol3/3TQXgVQFpMaXIUBtujcRGKGx2IJ09W9sndv7AseZjPKZuHQXGPbfRckWZz
NOXvt+gsoetykcgkywpUZ3cKVjwjedpsVmIxnBvhKHDl3DEjBVgI70WMlaltGixAjRu2EX/HwXBZ
yU+TlgbaULdscUOPlEJvBzy5ON1YCOUMVTFi8YmfoPCPTqV3OxGg5ccj4LTvzivOes4fZnrFmRIE
nRcvX5xcCT03iT6PHWrJpqjDc2HVlc1nUmdmi79FbtN44P3uTsQk/oaPl9eHms+GlXnjfBLF1Bya
H2ghX4gig9dc5QV14KTvMT9B6ueXk/C1TAhHcpUCTHbTxZGzEeVVP9vd7ptGKAJynmVzgE5WONc4
zzecr38R45J94lEwldYtT3/YcEKzpzeEA4QEuCpOsEXMYfu++A9eP11O4d/9yEGQ/W20Jx5q1kqi
iwtX5XZCmozPo2CFmiOtB/nhErtkK8hCJSXBzZA7ixfy+k6Rf8ADlu3Nm18R9UGNmUTQZk/Hj4xV
U4ouEiI+rbJE9khhWC2YxakXdHP8WRHW0RxfZXgdWimdg0QCRd/NtWHbORfUVwIECYbZnW1CBUrt
nixIdztzx4ffYx+Eu4p9R1mmJI3ptAKiouHGgAScWyqCd/6MhY6vJ4qezbTgYYQIPHodYBJi3cyc
I67U+VwEwrMoc3QIesCCgp/+3tPmw9MMQ17cquUvwHFKRGhosNLKR8khFGEWvgQy1+0BAJhsXNeL
P52jDYsSjBFl4BhVo0GbMZL+nJIwb+I7ETnyJqCR++GdJxRsUcu06G8BLwz4ePm8TKSazpoivudM
sKvAKVeNKz8Y84Yo714VckWonV8yaG2T7nwJNU5kt3SMzAGSjVkP6AwTDDSI5HCr/vZvLrqdpFnM
wpevyA3AuGUlc//vrh/83ieeglb9K0VHup4sA0imzHhbby2C2OEnS+raj2v8VGETYM4bUzFYIV6k
7M3xVYTxcVse0ll1UAIRKag/8dpAMHv8qn5iOqDHfpHi+hQv9J76IV7ef9CH/2XwWAc/BknYgX2E
yxaVGvYsbOdymjAfdCnghD/Wf5fUkB2ic3cqtjh2hySKSMchQw/z4heMHIaO7ref2mXIZj1jekws
YZuyfZKJAuwCJwQolykReAg/dxSfNOv3jwse8JHRJWaw8szV8AvBQcYxAXlhD+2Gag7RG5a33Z9N
nm+9MqAbVNOesRConOFuUHYD8k0/92qnj3QcSsjnkzXYbiBDw3nsQS0dLu67ee3RtwhCH2/xfJ45
4rtWNctYnSUfOuAcLarHov/io5/kyiPbQPzRKjwMR9+AA6ItGC5WDb/5h+C8uh5SPyh9hpxby2MO
oKGnj7586DEY/celBFvZtdzLgQlqG2s1nUYkd0E30l2Pzizc37d0UinFN/isVd2mz6ZVj3sUAxbK
Bl3RNhCrrlRfpsNJO5QQ+81ZvRlbX4e8hgKg+gohmlyKZNvxcJFDi96aPmqfZ1A06wK0RmcUG8j7
wz0UqzpjwiGl9gdN1oJdDOZkANDxyuPwhS/AX2Bl/YK//8b0ELayPrptm+HoSgNXuN49knVrnpga
nAF2Ri+GV3hMBy+tGSCMvybfVLooekJTVbYoMBq7hKKG0gUNCPrF1TLfNpQzNmJswA/Ojum3MF4B
Qw9zNFJt6ptdxkq8zzGcQrrXnNuHfMtAAJ8abS1muBgptRkr1ICNIfToM15QBQqBMTPCJSJCwLW/
soWVPRGA4AYyYk+1k9Ozlfj3DX+arruzfJ3YRy8fuj9GywexCsEzQXbYxuWTzYnCZctICqKLKNfG
MyzVY69OVwUDU3CVGI1mKIcY5z3D/+AYlBbpQ/uKOc9X+CEGCxwRBYlrY2rfFiT8RtBoyylRjmLF
oFeu7IEy1zonFNbSIMz1DJmyZmpqs/ozYTbjvSmAh7HkgNgDHFl5WJHJmAWd8jsLhqa5FE6s00+1
hB0ZL6PJ9PknMQ2OifTLhlsi1GKQS49rY2PBfMMSPvjlhSpzedPhAnkBGefaQu6FNESz8BdxEWaV
uOtV/ZwiYoxECl0RjL3faoosJJmwTTZmge01GRSegGAUz/sv5Az/iA4aw/J4E4yGiHqoN1sU78dP
7oNQWOF5wo/I3RXbtIxnaGeiBIHmIU+6QikCK0ljbSBA69DjL5CIUMfpEzJVDMbGEh6/RK6BNiKL
D/Sro8Wfyb9nkKv+1Cv5GGMtCqjrNJ/jVAYNSFQWkGKMpC9Ji8YUTQesjBgnV6hMoJGIcir9thd2
DxIV65LwTJj6daGGXDV0WZ7dLCTEcCyrs+qDjTZ+QuR+1fGGQJ8LBSvsDeBu8e/b6qP9U3zg5tD+
YkP1iJmjIvADYesj//h8MES+dH5VdMFIGqQ64rRA8lyRN8h6eujrovJEIsN1F0YGtpbuHWfGNm62
9GBwg8TWUZ6Tw/5lKvqX4wSDP/b+URT+8ERDW8VFfjA1/CyBTJTGohtY990i06OlPnFmBdN6kwlk
ugp7YM1C/22d4s9hiaQbU0wDAqt9I1+NG2U3qwYU2VJ31utUpY9Ln1zTYRUyJZt/mc5HNXxnrLc2
+MnQe23RS+iigxXwvDlySv39zqvpP4awn3YWEdze1glC8iMfDb2hPdvBpY+YHwP4sddtf0isVeEg
/INO1bBSmIs3XlLi2315h/2rJR8FjNfoK83Pj8lL8tz0zttdew3wALxXA9M/cOlTvgZiB2gNoyjy
Elh6AZYuyrKPGJMfPhTrYI3rtvgqWE16TKc6/ngwdhIi6qXVXhOhWzc5lJP3wUAZ3j634WkwsUDl
rbR6M89JPyqzmJUYsoRfRXDOcfO2M2jPOh578Hki9Kqb4DhW/8oUi0oTNTeGBB87y16N1XJAB3jd
6iHB3fKiJ6wBlf7T+G5Fp1p/C2umsbLfcXJLG2qKAI3J5zALzVNr0KhkONBg0ufBYISCEkIXrurk
vg63nXuMMLTvIbvHyGMExZazLfq1u18lfbFIi4dLisDDHbX4MCMtelP7q5VMfEhd2ZNzsRhm1UiO
0PQzvEoLRPRfDM6FCaf6s8agGP4415sXi/AJCRjvvd5B8GjyPTpfd+1DbV9U6BYjsvePjAyRufPR
UwbIKPbFKpdq2qHWB6saZYmQx9Oou9hZ6OUyKeatsc/Vk5tcourctXu9PbTMpmL8273EyIMoBvEW
ecrOht2s/HY9u7fDXbJcNC2zjQ2TVJHlBU9cxYqWDNPyXSQznhWUa5MVNtgXg+SHUbyfYOz8JHti
AT3B0HlR6j8aB8sDeZOBGJImKIuFX4n1L2X03SUA6zGpDj3u5+TFgXTh9uWytU5mwJDfrsKNvPh5
4DsB2ZXZl4bZU/tsaYgvrPMo9crurNmIm5MLsxNVfa9qP84TJND0eyRe7ey3dIJpjVdEUM969a0k
OtTm1bK/nmTUZvSeDmt1cizeS4an6t/QJuk3GDENfpJJ6rtITFUT1Nq38f2kFfa0rT5qZURRlat2
IFYBiCUjlAGuLna+zclLzfmo7qqy+bDUEhUqlAOVPfqjyoEha3WPIz2OCRkLSuuYJSo5O3CMS/Lf
OFj0gFjJW8FEbfpW0YvjTJi1Ey9s1zXaAeWm9HITIgBZWPbT4dZVXbXnrnw2s8B9eIuMNAkbnurk
4HBscB6O0T4vf6LT0H71fhhwBtjHxvLH8iN7HCwi2nOrhCsd5fdzdN/o7qpIj8PIfZnRzLHWYb0q
orVd/A4TcC/7MWtRslOeziK8K9fniDpiy0Bx9R6j1pzPjyG+t3gukwLG2zFCrNTwHYLdiDik074o
hKfA3DoNDG8sYvRlxumMpsp7Onm3iGJjy3gmY7hPfNfJ/gezYrHFvp1ANqw+3eE02liLxszM8v9Z
AUvIIGGrLCTQX9t+NWr/bAg89+C7cL455Cy0NDNSwYdScCCcjei3L2HrRZyIokLbw41Mda83HMox
myjF8UWAylyyXF5O+RkYwbRExkEfYaL38I7rj4bIOkwODTVQ05EwHBsslYwShUhEMrN/ZslP2cgS
t+tT36Ce7ywfHcx4sjnjFj8Oen7oimSa2UvrcYmY639OLhrzz8aLXb9a9eo5fqbGT0C1c883er/u
kouh99PRdGa2cSgwYe12BmdWmcFKYRp0/CgRRa4REuW0LXRABQ1yE4dtocRzfcJobQN7lwpLbz+s
9nBHPAUHxOH55ljH6H5RsdCkYVFS52UXLT1Yul/U7y2by70o4UdnMTF5Z7yxO0fqi4vYrRHhIEtN
5D5+m66atek2DL/u/Xfa4ozVNb6NTOfDieYWXquKAcHHQmgBMKJ1t40NWxa9cV3H7da6cAjdDZZT
HnpqMXoaouNPnJXdIGCXMNGXvTiuiyKritMy1iA5/egGSmb/26L4kV4056PWCoLftUazU6UTQng3
sgPyq5NxVUU0PQxmCmJgtqH0Hi0ngpwKyq5Ovorxqw5eHegmyrFRV0WwT9J3p/7HOn0e2+SztsHg
/Ye7uDv7Ot4SbwL9pjx3OapNxbfJSmjtVY3QjvMVjYdOu7TlKm++mAox2llWMYgI+NJQGFXmZxj9
PBA3713Te6LERObiNJeOSm6CV1J+eO/StZJvrP6MbUqNrtaDiTSWT6J/tOXOLL67u6eNS7v+emIp
XhHO8wqGLpcQoz0Ypg//YQMl92BDd3wJ1ZkKqUc9mM0VBVb1aBlwfRx0DVjBafYxJOv+wUqa4O9B
SDNdE4l1qliMWEbfeRKBbM4NJAXc84SXHMJYrrcjbQJt3YRCzpXPUaptw4CwtZkwxDgeLKJ3Xvuj
C/Gpuipxsk23maTMKi6AGYWe4RAKF9bZUd/sV+Vpzwf9kAbajHdmohzLuddpMO6hdNmXMfwGdsiQ
IWUHaoFXI4tzP9VqNR2qiR+JeGPLzC3mBwHhPEYfhZzmCd0pArJ4cQyAGQYsUn9AYTOat8+zRsdy
NaYnpf7WzHpuZnMNLdcHajMPlxPLN4pdU6O3hSt403BwPPcwTu5rHdf4GJvkEe4HtGdOXhV1JHVo
Zt89ttdtfZgoWOXBIiVxuSMeO1E/UmATc/dAijAmRVXgCFle2f6rZQr50VxUUZyAHDRJlhgjp6sE
Ibbo38BYgMISLLRFCmZuoD3iXHPlHOGvNgsQZHj8zicMstlcnPPcW+CbFeboywyhuXIeqj8WnWoc
fGpz2dziYtlka9fMl2VF2cvmL0pWj32JBlx78uesS4Npar8OCBRS942H3Ow9I3zjxUeJPjVVYniT
eauYnGYsPgNaNEkyyyZcVNh6tsZwG0woRCQDpNMUg5rdRDSkek3C+0zrTxFKQJQ+qXWz1UNFHy4C
qMTjW++hRqiqd+yS5+z7/XtYp9vnWkFRJdqHx/u+3eb7Yj9ux22/ms3m0UZH46laD7th9zjcX+4v
yUt8RvzleH+1j/bRRBhFdD+yDYIA26h/caLLkyQaLzvMhSDVQgRlWTHvChuG8RGGWrTZfZipNi5G
c72Yq3+e2M3rZIVw18bZ33fhAUmTQ7Gr+KfZGZt8XayHxX0ZbfqVSFP0XGG7TfbJvhSlB8SkhnW4
UifA082pG6cpo/2YnPBy4tkDVbl4VgbTrxytUIpEpmGQSoUojBKRSySad6HPWytAnbtFpS+S+9Jl
ri9dZgj1oCKiLYJmUZrzduvCP9EWT5aGu9BMP376JeRyuEYfomU9XtrjeA7/Be/OdbhxlGQgVnTK
actxM/EhPYDFbAz+KdbW0ln2K7kZHjL/3Pf3v5uJ9v/dzLAO6EHoq2JZbZiZ2RXpv/uY+wpYpPFQ
PK6gXMX1WuVQL3Z3yOH5wXAPsXp8KkenjuYDzkWZsxyr+3yYtLOj1uOx7WWVF4QewgtkBQ/mZz/H
7+aXFOlPWoYNPhGVbfvX/X1+pR/Zh3oZz5PX4FrzVgLeSr6Td5Ie9E2zu6+tjbW0lvf/u41i32/t
9X1f81bKbZn5Wu1nkA15RC4QEXiG346+zSjIWkOQAXtUqLfQSdnI//To1RwOyTP0tdack4cNWj1X
gvegc6eWhs+WXc9DdqhWxEvzjvpEtGmryVJJIOZa3jNZh/bqMVjY1+9KpfG0ihgL0Xp4zh/uLoyP
asqlwM8w/yXPb7uhR5SBZfHqHkn8msMmVIL5oFFpmXsVQrP9L6fkbrNtHHUvjzHZG6Nzau7ktNXk
1qXoRgwzpdE+JzpcIww6GhdeYK6v7gX4X+1V9ZGY22kU7NXYvvXU12ni7twKek5OSHEZSVSJMnp2
CTuohMZ7N54M+61mYRcXoytXxYMzw95Yzi3sL5a9sArL2hp9eI2s8D6vVetcVIXyk+xJnxNtVM+B
vQqDgH5NNOAhaU7wXm4ogtVc+ZfHFp7mVWtt4gfzosop17/s+85FQwJxEGBAGvDFOmr2Rr4F5c0B
BgBH46OuLLp0dzd3geYrqAo487hfRZAwkUroVjbemgjRdbuJ82EN2AYsOnSy4N3rPvBK35P/TdPG
u9OntmckPZwKNIiR8icYU4YbchpjrpX01HmeDovwn3626QYgttJ76vcDl0u6ZqCNpeiwj4g5VtPg
cLe9AXGaaNaziGmbGj4nS8q0ZjGv0w2PJik9G6kVxRvHBSf6g0kTigss99zn3GFKVvHwD7/3vu5s
tfQCYxLq92OZ6FcVS0BOIYRAjFUSfFTWznQ/7smh0F/jbmfC9sYwwcDxfg6/DpY4UrCTKZG0kNJg
Bg4OTh8+Zjplw2Pu3uduvEwg12PfFANer7WTrR8ECuDJFCOl3ksTbFokPCEG7I1+aYWre+C32dLR
FwUK0ogQQTIcz0aVwLrLutNQUBkcW5KBp/fQATccppjeEqBogO4yerm7yzA/KxzLSdHNsudn9rgB
Dt3NeTFunghpMO2pnSr3pR12Uc+zWahgPYp5q41LOLwOCP9b2Dk+FjaxpVgN2JVre6X8aIKFAwG4
/igmmJiu43gXlijufrXqwQjOlXmTK0xAI5hSg0KDhJ11Hd2jiexLFDrTSPnUtLc+u5X11YQ/So+p
vkQBDmx7kMHaJaDu9P4jSQ+x9Z6OF+f+5kQvirpPzJtTvBn1VeXdO80p0b1CWQ80gqzvwblaqMZh
rgf7BPYit3M/9eElrX6T+9eg+mW3HdBNeZ7NcFPam8KBmzO55OpeDfZOj4XtKQdlRkj3/p4W+9Y9
1xn9JFIZs984OMA+OYZPY/ZrSbclOtnjvggOag7pN//pafWWp6ShuF2X4VlHIoDfw1+XOaJy26Np
QrOzOurGSwIdsPFdZZcF+yehGUQt34So5QExxmBoE+2Nkn1ApP6tL9/SaJcjTRV6qbFxMSrRN3b1
rucneqZNvrq34VSNvrsEwll2SjpEWdy3ERAgNPYTmFzaJn1t6k3aHrL8ZHUX/sxBIA9Z+/wpGdrH
hJ6UhYx58a51b9REA/vaPD6NQ4fdcLpxGXg3to9gC9PSzduDWueMLif9iznJwes7DdFS3H8MINe4
ZURWssnHj8LhlrghCTZqMFR3de1M+5yeVbi12JWJ+2kU5JEPCmNwZlgWmnLJ0f3rDuF46dPvoaDX
yP+skP3T30wmlFsHYALDgJr7zQ6j9pM6X66DbPghVVZN85t1L8/m1iDtr1IufNkoPU5gBl9dtBMm
J7PaxvTU45eIlubkU8k9R3+PkkteniNj4ebfXfyuu4jB52Ttj73rnPV2riCb77y5Aom0P0r/bbhk
r49XHpJUaxWtDLN7U0iIe4SMnxjlNEe9gj0/zCwe70dMEnNrAYNgzabAjJ4DCw1RJRAjZTPCdB4X
nbkgysT9vBwXNdzw2MdKha+MEZpSwHvnvTOfBF7F0ABT3FTX0oRcAo6D2dGoKwS9ZLnMJoyhobPC
EI4z5xv5kBr+kzrl1wNvFhrCzrTmD28mtpVEM+aW0lkPto5kNZI3XK3YqkrHkW/D9KCcxnRmr8hS
kyQ+boM6TannsMjs5S9CvgUZlE+jn6446CzQTUg9vfQY6SvixKhivFbM79ocPVFcFicq8XPmMjyi
+pPSr0svZmqNeoZ5+dxLUOe8e33pVVhiMPkML526EJI/JCWoezQxaHKjuM/4IzOXSOsRvcH4aGlS
fqEXXkyRPUfv/j8LeTApnaSXgZQPACYb7fUPWvr8StDNSaR0eUCIesfcgE+zgVh/s3/ul3LTL+MP
0I5yG3/GnzsuGz8VDJ23yWe8/bY/WRUheDYDlDzlasolcFFcWowQMRrfsrABWsQUlB7sE9+zP/NP
OrGAiT/BRf/QP6qrOD4V76ARwVaH3mFcxqP+E4nnAj4MVxBErozfxx/lFv1y3j336nnymR+7FUp8
2+IiswViIzxBLic72b54oAsffMLwhQsxRpo6OgRkcUoXTWnR3hKxEdYMdBvl+4GOkT7LTk+mOWSw
Buuxfb8Q16d0g6I3Wt7i/BZuary/xWkRQPl+bL9oh14A5o8ITkMxD5fCcQ43IockvSHoFpCx8Tia
DXSX+BN8YzGaW1OoiYENtrooPTLg8SrrEwjlWmOE/kQi/3lFk0LcFV7BRqlTnGOHYj7BCK9fzHnE
8VeMAoJj9hodKkwWxDuWcV+/fJ3gocHUCbbJzyvMNjgWyOSLHL71YR3tE2cyS4Bf4a26EtmuQjB5
4TfIMvTNWRbS5LrxY2EnGuKaObn2N4L848/oQzz/xlv5KQXsDWsRrNux7ABURKyHzXbtX/tXF/X2
EgV/KGvcFmTmvx0Emjm52owJfJpX9F0ONaMtV77z8WnjuDy+4ijli50B0uD5tOc2zHequ3f4aldo
fzRJnI/wFt9YP/wCRa//frGl6CjMGBBhZwH0ssselErsMv6COhUCyxVeEyis8UHqQfVHV55kil/s
9vG1vsG3Prc49dYvtMpwe8YO5VOaD5/qKwrxuCdPtv2pPhXs3U11Rg//1bjxfQjWN4fhPO6NVwhS
/X644CiGHBjeVs3lidmGgXNi8pFu5J7MZfypvfOEqUebK8lPhWlHJiSEhLwKtiDTytDO2K0mnYCf
TgWBENpCCfbEHfx9zdgt1X4GzoDflQHrEBkvOBL8fiXS8P741EAccHSeQOfFBQHEo3y3aADADubw
AR7j7lPPxQ3FnWfDskIqpVia1cLpiUW+m/iGO6+ZeOt9fjeZMCznejizoa5gHYldJgqYzSWkkY1T
KuRAY/qAbwjqIq8YBG1OHqwwEfSYFZC5A0/V/DHx1Idvk7MaBC5x0ML7qgbc4wM18QxPao+uH0lC
US8jcx6M88Sc07BKMn9wlv7D8WzdyxEfID+vZjQeOTeq2tNBuKQpMGusedfsOoYUQr/XF4D4KRNG
oe/kc80FqScZ37rmqSsvk/IlYIZPf5kUlxgF0nCXNicjpeV1MN3dgJV6fy5x0UMCBKV6d6c651HZ
Ds4ht18n4xFzwvDNStaKtu1hDsH2ey4NeMPputfWsbaI6bXVc8gPuCHye/yc1ZAMvmMAuN+QuPpF
+kLq6H5PmKP6V+GQYy/bT3yq8EBguZEK07ylocseJ90n0efswLGI44N3WiMYht4EHYuedNkHTe6T
+cPwsocPeKbwXqpZDvkmEa8lnIgJ0dpJhqZoWo9e8vBgvrQcMio2iKjOeyWEdHopS9g0LBssNSRd
onf8P5rObClxLQrDT5SqzMMtGZhRQAG9SYloQkhC5unpz7ftOiXt6dNtK4Sdvdf61z+AMQKWfQpS
zie3KsHY3Pe80+K/05VMsR1nBXu0+qEwZROZwOariHihlCDFS+RSR1v1NT0zKd+YQk2JEMc5RNuG
7O8/9SSaKjTBS6RRWM+Q0bk20QIJ7poNlY/h3VnET8MZ508tdEIQp9+R8hD995ddYu3waBEJ1cuG
3cDaQbE/8GzYDzBeg7dDDAylJ4lLZEtXiVui+Dlz8/89Ye2gHIAnN8rntIt/p72xvW9oLrcgzukJ
2IOmCdSo+O1hizRzc/Lr9po471FzTUExlQIKi3nprIS78eLo8cziVyPhODMe++mTot7Qf7TwXSk+
jOJFVuAfMO0Ojyzukdwy3Ashibe+rQZpQ/qsmAd3ToAPnQH2ga8l5Uq70PAxbALNZsrlGSLDzm9Z
8+Nc0RdMtkYQDn2pK+sxWYfNi44eBVesYV7iGqovH/0iU9dUTYnq88WPeFXQp8F6Rltxv8VoEPrt
swBLWJU4SYH5jIAxfjUx3FgU+oL271HMZcprrKi0ufqcV2g4wxduH7vY1V+J8gorxLCXNQNm4sfk
hcqaVwRdJsX2C8F47vdgRrh3ZQsx3a/8IQkKnCFV8ljnoc5VDRiIj9r8ni5bDHRExC3pHkE0+FkZ
SPgjPDw2WQ00FPQ99mPMJh9LE0MDZUnrZTFDh90BZT0DqYcmtB2ywIJ/YGeMY0vqtiR5kXS18s2k
dZgWaYg59XxRtxSo0AiMOnJNsCWl2jvmt6b9PGVqEweHz7mK+qubT9JL6rCYqjfesCbd1PmZzi27
b1M21146x/Z1VFcpC+HBTXCPONOfkatWmm9JNfwXmzl2oj4nujVpC6LKEnx2zIak4lYo1m160E5F
0gTlo4s711E4/8I8CoaxxT1cHiv/4dw/9FSvXuNHaN5ag1vftERxWXc7XS5J4eplXNbK/rG077b0
Oj1I4m62Tb6KEp/qrP6Wb1RaEFXUD9qaK9xWVcTM2p7meJK6NOGDnRDTcqhwu5tInAEs4PYCw8K8
eok21Fp1QtaZr4RwJdlM+KYcTpSJbBlMEjiHOm1BZlty5RjqOG+UoLIDRfGbCW5EYIYL9hx2eihf
bGxU3lTwbB8PiGQKzMBZB3MvZGW7TuWOOEzj60MXTQXAUcyBzM+y/yK7JXzAoUAnr5yOoAddKBiE
KmchXMRPipSIuoTvjLMIqAjONZ9JQSYj6rvhyEp8IHHeVooIJWPWQmFy3xe2UDIy7zPO4OH819GX
tAGcWmTMHBllcCRBm/rot/wjiv+Gb8rzes8IRmNaEXMub+hS3mIcOHkZjCULSC7GxROe8gy2VuUp
+hpxNRBJ6rMK2w2Sg8lB3bD9M86CRwDO/PhSSdKDlsQD14Fxpu8hOMEFm3Ba4SsgCP2Ge4VQbpnA
VfI705soZ/HNp56o3tTf+Fbuxi+qzhMkl5SAZr7G/JVPLRKx6Y1p+rdBHjc0SxUjC4jTCI/sNyRT
eAhqV8Se5xLKdTYfiDQst+0nla1/RR4A1RUdNKJy5DFIgLqbxP6afSrhPm0XThZwL4QwB8egtzzw
BM2ZP+SVhGoOe0/O+Zyzdt49X+TnrWpWUMbgcPXhEdZb22zielmnCx1TIw3W6PaRLLPHsX6+OuSW
9WcToPf+3OXhKi7esH3thiDRD5L1VVZXiCyTF989BW8PHPJI8IaPpiy5fg29Rn0wSnaFdYl9f6Le
bL2dpcpPmL/29m5UVkb01cZv/SkivXTawIiE00hmUXIrD0ZgXeIb/DNATZAMcdn7alYDmRWsHJ9j
HgU2E1yHtwYDMtoAHF5hOWCYp3jwgiKMREboiPxYkdYqE1yMn+cozlmuvCkCs7IfcV6pS44jNh+6
aVIKubdYzBxGxAPmZ450zl3uwu5Moh2HCf9/fnR+cmX+zrGl3hIRIdadJ2STzzutCMuOqS4e4Fh6
R8yAZwobycnYjFDBNEYhLhugiosdzB1mBPBnuSNhgD03KlODzqcgY71DKyfSNKUjDhmCuHTfdw73
ZC7lSJGojiUsl0GzBwI3UfeZ27oMhsaHPaChM1bnRr1ka2b/pS40APAmcgzfdIreUr70pGI6J1nb
3VHhzWTiOJNLA8v8uZK7pWKsbGT7zvp5n/fhouz2lj5noEelyE8tcL1MYMqKrpXGTiYkh4EPg+hv
6mFa0jteZ6GvEwENLRebv1/rnbxJ3nEVOIbr7sbkXIxuBgK/NYkMZ750hJbwxOjm0oAl44gNPIRL
ouVZBIbjd/ML54bzfoCkEnOvr/h2NlDpr/OpSgGbobI3X1TMRI8b/OOxTmTBXUDg7wQUvCRoKUil
ZE7NYBaTNDoNZvKizebpaZ9tEJ86nIiwtGUcDGXpyPMy+AMuK5TGl2kvvSt7+5ikl/pxdcaDMtAF
tx+Mx8MOWvT6EdOHNbu6+5jSrZ68RuEpTNaVMTelhdPf4OOoyjqEVTYd7vhaIYAm8cmYR4DM+CIi
blxl9gagA5yEpFej8Mj+ogxgBwQ24cxhv6XSA7DIWQx0/WTZwEfD2EfHF2A8mRic3N30VtyGm/KW
v7YHh3kaHsTsaU+xBOsTimYdPxxnpn3naEV+Y3wU2N1oyigS3yAe0TBoV5Tg7PxAv8h4CYhh1AvD
lxsE/7ZXGhbAbMWiz+Rs5QzSPuUXJYGi7FlIwC82rn+YHiQeD3oeCj5wiw+YF/qHdAASE/xuaI1+
CfOepF2YE2cgl+bKWtd1kMCZc+DQQs69y0gelHyDWdqMH0phnQlKd/wCIE3/xQ8fkO2xFe7wWvwq
ReTTynzlvnV23Csh4IR+Q4Oy50Xwg98VTFTCG71kJXo4tBlYDXDcPnifPDT26Hr6GZ+fP3TNdMP3
tXmqD9YdFiQU8Xdaay51Reg1f41OAyYNZ9YPWZeUFEjBaG8pqTtYeOo7Pe9A7J904CY2ERBC0rjS
JGbc4WeeDFS7tJwX+SJE1A/BLFlUSFZxc+NmIF8bFWdxynHSKGmU/FF7rbHrfH7K2WbCYdBZP+R1
Tzwq8BBNrexSHrTMzXlTsA9rRBIiV4+tipZD/CxpTikABJMvQAvtW/Rj3oAP7Bt9dvsxfpi34cBe
JWOJjg0Nfonw1mG70O/deMuZXnSjR+nBKQJ3sYcySvEf+1rsOS3UT7KrzcyzMw9ybBzPuylo1Tn/
q9RLp17UExxZz8E36y4WWIfRCEwMhinPJcigI63BkfV41am+9lx21byhZ6X8RcJCuryoopUOxjIL
WoM/NAUJD2mlJkvLecnDbcMwCy+8kU1uVUhbs3Qd5DDxfArng+YNYdDHS032YKYptNKRKxXehO22
oDEHRuzBtlF/O8IJQpgGXjnBPiGufvFAugK3D4oWSIQv2P+1a3fcjz7x0NRKqhIkKR3rgupJ0RaN
voQPg8pBY4LiBF3pa7j+NGgGfHvyK7Q9WZCBA8Zr2l7o5ygAKB/NX/KyZXnJ5IAjWULqX3HKLtpp
S4vqlAvlDqIr/nAgnW5aUH2QE85zzeH5QSg9kTsnohyNs4oD+7vILOSAgYMKa5iilgDVxu2OgpK3
L1kKb+aP+WX+tD/ANTzAORE5U7xT1+Wz9BssCLteEX6Ich3mDu1sd0xo70kNh50GZt9CzplhpiL/
tId+B8tfZXoFex1iVu9RD5UYmhoiPKqM3fyiAGkqnsF0i9oI4yTsG8aFjQjfcgmD4YRWpEBmvWOd
wXfH+hyiIdXSB9mEUG8jcBU8F9CK0WGcnHBmYT6D6369bNPFQCiVttceG5kihWOjWqLPJy9CfSud
XdLgBg7lY6URbGEtHKjqpH8R7/FYmZwCvxmUb/0w9GvZ3iWsIOfF6M9PnB2Kt358mapLnGzM7CeO
D5L98ii+y+FTzW9W/J4/3zKsp/HkwlkVrEl518Jbd1/r+Uq/7w1e4hCkmwzZM7dHPKcLejCTey5l
oUmqu20EvxTGFPRyLd3a3UdXrJ7EfziBVqyYVQD0aIhR2TwfrjwsuiSQ03UNy1ZfJziCFsukn7OW
HHzBSLUMgxJnApn1sVTKVQXFclgOtZfibW8wAp7Tjd7HFeX0pPFXq7ZbFPkyforlmpN8M8wR8WDG
WKDUQcyLZzNlGu5k6bVP1lo5t7tFDFFcFP6vMNlinXU5L0JvJJkcLxPMop/chx7HDVqdEMiSloyz
gB+HSThONTiuY4Py8Mkrj9EP/oUts/2JZojHkh2UEgmsj06HRoauJL+yWzHnEG4MELqZsLDXVzPI
PAzyWF4Sroypy5ttsXb9AWIWNKAxUJCQjPTacz30Heg3tOSTK6jw0Khj/34Hamc2MZPJ0MxgfxDD
LWhEXoDCZvzUI5e4+3cgLAv9OTwvciFqt7oCdLGH8jo5tUh1N+BncPMnHqfTAIeDde3M4JKh7igx
sKMN6dwQFxHard6t+tkI/QZYhj2U3RM/ftpMzFrFSGem0OvJMHn8nEgOeaZC9LXo2P2UkydfaHnQ
tW8PDqJ81UjzSlpKmqfg2asuLP6KGCN9HkeLhCT4dtm3gU06GFL8v9+nCWH27LqLmjTR3LMqmGeB
Vc97FQOYtanNlcaFyqzRPXauRkfA7NtzcPWQgyZ3B1yjDDfGmqz6+6wuBn5aIl5NjrUqRv2Jy6vk
89OYdaU3tEzAmPyjinEpsbFPt6tgfC+C7kUMEq8cm5x8IKVMV0CPmbWkCDIjzgb8ZmgkFfitFIUu
PRvOS9ggtbs7J9WJ+qSE5ou4iS2OSqWjOg+hQMMAYz7lsgFSx2eIB2uf3+cI2PHO+qoHj7HvgAbw
ljIHQbt2UqGsMR2GjF65Gl5ed2/i9pI81XGh8YdglZPfI1RB3IO0xZlXIBURtxeAih/jCwlHAwXA
tIytRWzDOD1M6m+hnmpy+epL3Kzk52sNDGmu+SulWmi4bzSrsj000naUF4hvZMROeGPTd90k2o1i
rj/nmrMo+8NUbytncWdQriKGgV3nlZhKSD6HW9MsErKRZY+OLMVCsPUiGyaIuK+4UipVPrQ5Y4aU
q0Ccki0Y9avaPKQigSyTexxXkMV1Rl5PlxX9QIzAvQf9HCMO1aWXZssehUjC7TQOYo9uqEVuwRkI
ZYjzhIYIYg8hHiUMAhdSG0sdTQ6rPaIjHt2O1okR6F+kI1t4xkykcGl+4akoiicxLbqgrWA9sKeL
9q6apWiXKe6RNHEGQMhHhkQ9/ysdjW9y4fhfmjMWT3bC56oh0lrMYXKCPjs4fDdWhLwNhqO2Qc/A
gYWQpDrKP1wJbIuY6nFVtDOFcEspiZsETSgzO973I5MKBoGMLMAu2JgeDxb/rHznSKTf4bqKGeK7
YIaB076T2sxUisRc0Atyuvj3ufgWPzBmRi74O3MRSm90bxiFU3EPbnG0GDCK4ObxR7qS530mNOsl
vvAEODX5bFzHH96o8ac51vtnMUcww0JElceiLFfxhbPY5Cmve2YTzro92F/dS3gqSCtioIzp2ln9
kd+rY7vntB1/ChJWlStPigbTAaVv3PG93fNm9p/hSf4xrsqV1yvKUDGUAQHh9uJFD1eU0tx6XCdq
WZwwqGX31lVg1Ex0+nImZlCwb/5eLoXsVjtTOwCX0FFSPnDx2LSZhorZ6Ds3a8Zsp1x1rx3hrJz5
0uW50y7A49NF+2a35vSv6NyOzQXFlsKLQGoIA+33/qsdQ8JD4aQL2RfqCdfe4kbLrX3BERe1lEii
pe2b5ZvoFC/F18HSIqlS+ODgnUsCj/HCSuLYIi1AOPCyuxvf0jdTBwgQW2XNFiOC56nLAb6rP6DL
/KB8pdvIr6IK3nVXMYYiXJh7gd5JyKAY1pWfTPEo8Ii0zvYC6yLi6Icrxt60IimQyU/zlnxUb9al
/ApHhG0m7Pg388S71LPAPsu9yLWmGz4Ubwl/buG/xHfPfhiUE1wNyMV/ace4d/9AguIMFAnaRil9
pt+Xt7QUPESItLFJP9jnJHSg2AIh8kAcmvsMUiixKRwTaWvVS2tcp9GrrbwAg0JUzs0X4/4xSodI
g6vL7Cj/0rAJ+QMJOLE4rjQh3D1kTMsLj5YSGZCDSUzulp1bh5yQDDhgYfoZmFLmq+RejK6JA4YG
7xe7Wctxn828jZAA03mRbLXSkpWB+LL00tE37F1LLhtIDcw7Yg0RJhlrafDrZt7oQTjsSlo/Ld+p
9Oz5R1guo8qzi209vTaPIz0iPyKftp0epIxgmpUW+jIlLnU7QDtBZKC5IDj4FeK0y3NzZvEXvNdM
c+mFYCDLTNdRYRacJ7T186GY36Wl9fQzw9XAQRm8026O3gPDMsKUCVUiolDxc8XnQM9IT0PuegcN
gQCHrMQNO/fekO0j5i1l44GM5kjYE4Yznhh88Tln+w0SO1DbLfKAEiqmHUB/kirGXz5kZenpa9gd
mguIhfDcbFSgkQeCyBjpAp+CSyGd0ittGsJkEx08RgaRoC7EL+pHeOvRbsyY+7SkhjD6ZLCJ2gH4
YKfjOYunEJ4dWKPTcnA8N0zRgqFeG/zcluLapeoS56kCGYFuywUdEMMeNgTU4EK88AbyyvdhaciE
F6FUSNb8RoFrCnG+8AuQYAZNWFPrc14vD1rxHhNV3Pgg6mP+VNFzuCgnlGkWEp7ERZPEnIauElU6
exZFDawFZrP4iuzoO63D/Yez/SDGtFvx8phP/7WifAHlIqRkHlQG2Q/49P2H27b664XfGPtOh/x8
307nmhx03SejHidAgF9BOGPgSMsv9vSakaioLhhrs52Xn+lL/66duUo02dxfjJGAvyFrGA7vnZge
86qBSNCwc0/S9LBF6B/qa7MytuZLY/PyuFgz+buDdXyS3qUf56v+kEGDPqRTfJZ+BHkPRv8xu7RU
dbxK6EevhoAmIkx8mbtdIeAx7+O6C9QQTB6yA4P4NygTvPNYJjFqxW0SAR2DeZ4FE08xQ5jxfjeO
lzX0L6xEDwYJ/BLzxnAQgEAhd0aCduRyWYCkLHp2PKfw6nfgeLugawl0jVbcsABrA96UxLDh3NTP
UpAM/EiIXwtdeBm3XFADeGK54orXz/hwZFlz9TzGkYJP0gbwObgxAHLAHVNj3mARgE2KJV4Iuxdy
fUaTcg8vRaACfA2zd5bw/RPSj8NEoHBb2MwDSESg44KBcWgRMKnCDBVqvDnXsPR4eBmHuYl4gxtu
YaUuAFUFPblzi1D8xtJcUatDcKT2st0SRzdlq6YLw1kywyujIDF9QAA4/RyjzbF7UAFCg3TTVmD4
aFAzXA/GNViDiXhC3/TFuidtpvFbmFGDX1D7Gtyuc5QkHKo0uSgOMDoieByBKT8cEIORDtUnbT8/
JByo3GihZ3wxL7I2xCwE0b8tqrGZxWTv9U6ZarPbeCq4MZyqiwQAgdGytIrQKdoLqWYkvy1wNsHy
yWRUF7RRkDsLU51XABPcSSiC2XjoG6JAlxd2umqqbULYLe6MhEJQmwKWoBnqwc4DBupM1mmSuT5C
xgqGtzE28rv8k9JWk14jyBucXeLAR2gLZYO6QhHGcLRRdizqvRFza9zCkmULRxlxNwb7z51035j2
bii2LYaKv49pmeQvKcI8eW6PC3NcUOJ1dF2AraiNLzRVfC8HcjKiduBcDBsjyJS+Pvq0/l3l0XsV
6gyNJK0aFR8VQf37TGcFhviRN+GARxyLEeD6To1I2yZZywTokZBTKcgoRMmL5d+hiKxRRSx1Qmen
bSivkuiQVIuItDYE8URIIWkNwUgXcrKaaMHQk7o1UvxxRgsesXhC37bEt6FijTK/wieOKBnADSK6
IIhShfJXTAlCH429hknvC3McylLAgREFieJxpTRKenuekfIa+2Pv8dIadZblvgy1WPUymNVEwE4u
18GsgtxalJmYqVBGs5aoXSNsobjuX/owkxmZAsUg5aAtgZ328GAKxBiCAERxMzEQGVxwf3Cp5BvQ
NcHbAixdg3lJoQa/gqKV4vb5mAv0t/AsdkTZY8wbMhPGLgOaB/OBSKyBrBXOHS1wLdy6waVEANah
2bEJwrA9pfEJRRtweyXOpQPhOke2l7Qr+7HI2QEdupdwVzgijQitehf7Fo5VzBwRRuLmgF8Fcc+2
i0cB73SWz218wrlbWVaPFeAUbzYNeIT3BKe0Mo9w70O7EXuDKnghjJNphwAIRTnD3cV9Q4YwnT2+
yI5ri6PQ03iujetAVWEv4fVwy3HlMCHEnwN3+IfPMI8LZmNDwTnRUSt71rfEQtFcHnXv3cEAhcFl
qKxsPPUEBOO3qOfY4zi1hDUBbwzgIF0F97l6AhxHTfeF2Ls8Od8RrbHKO4Zxo1e9Pg8UfC2vpmcx
wNEWbVL999JpVoaUJpQnCO7r1VVACCkRwaPLSrpTJbYwNGbYfjqMn7Augr/j0N7UX+ppeCs+pnxG
S2ayu+I7Me5CIGPkupwTjKYoqgkchSfEhsYojDrXNfFUoqb9MEIhEpe/gCYzSkO6VyI0cmg2gnjD
xoXGnHcMAK1Bv49LUOwDiopFyx/mflsHoLW8D3njM3LkMzWlRXEJqzgLgFV15lC87VnQYU+JTyDx
QpVbY9XVuWoNiDfj2bR0Buf2HRonfUbEWqbIEjw2CztDImZxv3t4CeETFONrjm0mxeBHNsTJv3IH
Ikz0Aw+GqTQlhs5nzkGKCKAfjitxvtNnUBDRqjCT5qtx3wIjgi8O00VDjXegeiiu+Mc8fqgBan2m
AWLBOY3EJFc/gU/yDlIzQzua8I6qg1Ze9OmqQi2K7y/CWUgNMMuAF1AJgaaVyCC/Ry1oh0U+bZzu
dYRLUQSRxeL26iaAqtCB5WFuT1hYtYWPzg0gbpf2gNlAxO6co5uZT/UCCDJufMdagE9wvAlTTYYs
zIIrZHfoY5eVFLCThiODRFcu3AQeIaoaZ/bkGMdpDe0FMMo3m2KJHIT0NjYoOmyMmk2OIh9wlT8B
CUsQO8diQaHXx4WEzRL/AjrogFsupIj9ZO/U9zhg0FgzClXHmSwYS5xNPBncXdiZ2LxpnkBQ2KcB
UWwGZ9wvfOvX9I3VIgw72K27C5htyHz8u+UZIl4YIDawn7kIrHIiSjSXP+8qgafWj0WDF61NyO2c
e/sBppKxIXns7U0CFA4oMpfZIKji/9Yjh0bTrCaikEYYKnMZw07yhgjBAg8m8FeeG5qfl0s13PA5
0oMYcs9ikgPC5Vs2/mShxe+dFDQ94pCdZb0/e4+EeQa5Iz5XSMF6z4jgG/stLJbcb1Dh3EHP4bMv
EhzcIenj71tsnoglBrS/u3BY6fnX/T1WSSywk357r0OU6J2EB0rEtEx/9mIkpvWEVeUPZ/kQf513
6MoehgZk9JQz11YLwkrlcvT//vbv0zgYYKsj+bdtdc2pPU0YWlNxCeHuoTGgZNJWo7IQalMsOO6v
DUbpGZUtOmysWcytZTVeHMmBKRNNW0EAiBl8WpC6in3znJK3Ssl+1EEezs+StqEoHvE+MpwYoKFm
JPRw6MpNCrpaMou50qbKa6JIdzZr05y3CNX15xEQ+YG7ab11eKOZ/WeGzGjnvbIOdfNtSjsVn9lh
TJCmOa4R4tHTQNau93l/eWLzDHJw3/LU4fb0iMpG7tqUKnCqNDfXf1Vcxkevy7dIhxKNw+yxbehP
5QS5ZgyxJd/fjT2dbGycnMd7nBw6bDPrfakzAUlf4jvGFs6nPb5rCrDStImUy/iwGJR/mUAC/Y+Z
QdARGwMGSPNwKTNojaDso72tMaRhUGPIB4N+pJnO9vOnYKfMBbu/Nz/i6SSn3021UpggGvX5bu1S
IqWex7shzapw+czOfbqkYo2ck8FgZUguBSf1PftoKhpgJ4KunXmTQ02E2HfCeuJHVbclNaIBbvd4
SQbaSR2sVPoxU6Ae7Diy/JqWZJnsnhbY/B03fW7dMEPkjZJH4RqA99QTJp4AMqas0nty30OzKFVY
nte7BKVBUDepkkwNSrcZz3UAyrxClXcdRuLIyZx2SgYxHaNr6HKxQspDzNE0XlHmC4sPJ2v8ssZ4
8YGjypsxXEvEo20PW/5+NmNaRQPLKpCr+/UxXQpEW8YdYH7ImPBzeTVWEfd/kuzrftXwPvdUwbW0
jLQaES7uPzoGFU2PMhTPPXblvIUFQSOh6JQOySKNMMhRrVkJJ8JchaRjTx2+UuwiaorZu0z7hnPM
xHEpfn+nwh8KAjI4qFv4CEX2rm1s9WIjnyyf16rExooGx46IIbHJQqOdAl2z7yvt7iFGkaWf0t7U
5UHWj9T5d1z2x7UxrKkvh2KpWfuI8wrdeh3RDHW/BQXZAzJqj+T8bnHUg5M2aKvKdRevH2B2lYUd
DCwJwCWLRt7GumhaTyUFGvdjmZ40aduCkdV15Sbq71PeU61O8N4aBMsNy65C7DmMGnvjKkInGw4v
er57IKus0Pe2uCBNi05nk3GAsIph0QCrZ7njlrSUefHRPzATtH5M6+ik2UKzmM6j7Ztk/HobMmvD
VQ7hIuTgz63cryz8s+MywHBBikF0ook7XHq9KxypOdp6iVweK/GseM7UtKDXTMUOFLMQpksmajel
XYfjBwqYB6PUeLJ9rLDfoOli/WcwrGbWEkNCzhK8RxKunqpvOxgVVVMgc8uWEopnResXEt2k/m7f
dd5fq/ssZQeXzKxKcTVPGMAaTL7RumQqJjwM94JYgkY8a0ImhvOcivbjISAB6avBhaYBjg8QsDbi
6SxVDd3gzCA92fS/Q7z1G8/WGaO+MD4fMsZaHlIaxRfDTIBVOKXY9UNtoB98NW8GXH8SQ6350AFV
W0F9Pz0Z2t30ZaXP4aiZ0tx8BsU1f+wLfT4SVrmpzP3Il+DK1AShukOIdOCiPRUsJKG9Dfgsxa/z
CIu35BSn+6UcrSAsxC3mwjntM+nIjLUg7ZjJd6p+qewD0YqpcZi7jNtC7Zy0EFUpaDrhTJMDrWNI
qh4yfi7gfj5SqapUEfqCTh38MtGWVjpH6qcf6ztT7fXQ7MCuRh2nrTkAQTq6BmvGzj9qvhojAeNO
ZuP9YKVHg4ZEWLig6MHV8JQ1pJhBfy34AyqnBCWdXW1HmnTcj9iBJLCTNlzy7GRpZeATSmVRgyp9
1Tpt0Ks5AEbl2qKGmmvg9RDdv8EGOuRY0niow9/H0qDLt0L/2a91ZCKGfQawiI3Uw3MGJbr9VRjr
AnL1ewSJe1H4z0t2kU7Sqf2Ir/o/rpR5A5sAPQH/ov7js7hp0bhwq7/DfAONL9/zYwulrzgWx3KP
v92eEI0tFKpdz0f1Wh6KVxIuNnjFQxtTcNgW7H95O/JR7p/7jF+0y6Dq4nslR77vFRXQ9fEJu+4z
+0TIcLXOznl8l9/RHO54V9fiO4h/D2CMIOK5f/Bd/skzkmO0j48ZjrDYix+cnXWorn8TheaKXuOn
QwQyXKdricACa2k+hG6CifeWLk5CtDJ5gAsO+QakZf49IAwLCj4QDGNc/hxD4r9BatKsS3WdNuKR
/z0KrEixlcbpDBnsC1X3HxqeoUsxMKuyFv1cOPcPOPWJKPMWijvwN7colTz4tY6DLGccDQmzCOx1
4guFJioRJBP4KAH8JOxCeDSIdgRqqwFlCEC3Ew5bPGhTmKrSMfXzCcFLPNN/aFg5CcWk5qXegpNu
kX2s6YxXFoGsxIpvojWHOSHj6Wv6Cif0FX+/V+klOoRYzcm/zrcDqC99m/Ajk5v926PJGb+SD/lr
AFtvD9NbfxiYiUhn+V06o1zhg5nNtf1hLMT0nIELNFJeISc2D14h1AVOVxAiHgrjE8/+Gj/HT7wc
vv9/tv+wIAYDPMx49e9RlasIlfZCI1qpnfdzLNUXVmBh2NVgt1Xh4kZIDIQD8ZG4C222LgAhjNkJ
HI7gLpPQWighfAjPfdhl6463YPJCVE3iw8SWTABfPKAvSvSLk3hQhtPImavH4SkmcX8tHe2gOavI
lGcKitA6zYPqZdw2yJhwRF73LM3qteDjeRB5ncS3H8SHiClI36KDuLKP/EGFTKcNX1G+uzTcJsXC
XWACPEAaeKB7+fdA0MdYqZTpRT+iT6RyiF24K87og96tMxOvPWKZY/fSvQgeZvIxMAoa3rrX/sCo
at8dmWZx14i3hYkKd5MmdFAs/ucPNwHqpI5bQhjhV1f9Q/8AvuUBX5jRFV2jKB5sBCgzKG5iCoUX
JigyKN3x35IFQfn3PoF0gKCwW/FgZKNx5vw9aDr/PVUSf/CpE0+13v97srjivNaH7q08qCfSdk7S
ZWTCbF0yg6QCBsh2vpDLfj68pSy35EMsPEi7v8nNhMEb36RvkcLFCmW7Bnwbf8dfppsYv/xq38q3
BQZkYOWfyJAdOEdqv4fdl/LUGspvMII0k/2Y7kb56CHKStlHJjtoQdWLkuJKDEqrdkzfu8jVv/Qv
8ys8JZfk0n/iWvRd78yv5qZ/ARIInCCaMRviQbeLyw/jKKgyjIp4AKHKcbnRn3+GnfYcNhj93AA1
moJA8G/p6QegoLtLjdUy2YHNWnsGNOBYzJieuRAvR7kPcgILqY+ZHxjOQoKQ7MAtZDJ4nuz3u/qm
9MdI2aOmceytY2wszkbMMCwP5A0oLkPZKGYFCFoAKuONZOtzK9848rqTlkO7bCz68GVVr0Y9sI7W
puvXU7+mUzRezL10DPflqT6lb/kbkeC8TeUBe1JWmsy+ndiU8j+xwnUH7azmJYAYYbNqoHN7Oj7t
HcN9vV9Okpfi5GFSIgQR9tYb8SbGt2IiDiSWdhCqUAlN405xXqTptZdeoy+QE6AiSCU0rqB/QEm4
goEgAh8CGSIQUDljCQ1mFMSkfeRXxc7YPYJeD5RmDjsLahZ4GAU21RW9YyvzGpfYQyJ9spmFmkYV
JOWLEqHr3rTlesLwOt6A6rHXp7R+aF+h03OrCdFg9NkhijE/oncCAg7PYnBFyo50CF8JAj/i9r1i
xsAh1HMYOWticjjk6l3OnqoRqSDufdDSt/jN3lsvxou9NbftKt7A2+YBxtpYCwB4jezBJ4wqgR9A
eg6xZ8IxBKAKG0BV7EPQksHYwCj46EUYVFBomyje8sj0N1xcc9Wr8HL9W2FcZ1bYRLgLVC3SEO2Z
ie4SA3xIB9ragO/GuM70shRLTx85S9Ljo2ucn5/OmTv02MFO7d70U/whQbeXvssv53v8Nb6ni/LE
UInZV3eJvu5fjy/jW5wT0rdzwTsMRE0HU2te273lYJO4LJqlpm8gmj9Qcbabst1sq2r7ULaxtFXK
7RhtI0xrUhosTA9B96lu/3LYOcgsHBc50cC6mBlDikR7/PngcOnfRRVQs7u1aAf1k9g+khus6E27
498AEaD7Zk3S9P7KjAu6TA2wtwv6xzE0GZkBkkzA1EuY8w/I4Vsn2dQmfLG1rqwUa6nel2Wy6AuQ
2u/6V/kGLx9/AWzYZ9hxzF/7N73lt/TDPPUHnVOPmfNnD38vtuY2zq7F/JEtnumSIUmvrRAnoUlD
8J9Z6+KxaeWtLG9tedsWu0lz9QYvxychJfBCLCbzRet4D4AYLPKgbTNthSUZWK0PPyiJwEv9Goh9
wM1i3GCs6/OLSFoRoi7CT8UxRzQhmYYEkHDMaQEDYWJyRLGFCzQpRCI7YLLFiQw2Da2KCjeiPcHP
GGUTgefxgr+CqDKiKUXUg/KQ+CsWHJUnqYPgsneXLa2HpA/QSZAM0D0JUOBkUFEwegZoB49nqYKA
QmZmqf5jDIIFdLf0e2Rq81eKwJcAMO9uXYZt/h/0yuQIKYkBVY0OR7hXu1C7IgjsEGnhteHefKfR
nuozsENHR9J/mN0Hz4EPBZAMRZz1CruCbQa1ZeT4zLxUTGPVAJKJiHQU0TUiioSpNiUE6UAUEUUg
VMuihGhwPW1I8Sn4EMFJ6go6Kz52QzRvojncyQ5XYQi/oZ8RSzRCzAHRnx4cEY+VOi1BBlQ4ws0c
hYXBNl3r3ujYGDgjXiK4PaoDSa/nVbfOOtqfYlvWG8dZOeYSw+BcWvbVOiPTXd/Kzc7I38fquS74
xkZTMTcCjTM8/eEDuRdovbCyU5mb+GqHEAsRl9AaFk9P+L9TQ2D8Is0yRoCgQiiGI4HDAtffZy9v
vKkUlNxBkF0qhqj1XymubJpb9ZFcdDgxzfGfjKN7E7eTdHEu1sX5fn5lX8plugyX7qLujeP0QvAR
pVQNfoO5LOcb+EXp4nA53l0qGu5U+iqmBlR3VHoqqXHwgmzRS/GmJnDX/3gskGEhwYK0MVMI9f+I
Oq/lxLVuCz+RqpTDLUHkjEk3KhqMAsoooaf/v+Vdp07Z7t3b7QBiaa05xxxhwEDmC9qClgy2L9OH
IYGrw/87Yyo6Cli0P2zDZ//WnVFfna29/6Nu5a0S966KAbI5BHX7EZVR/WNQZlBo/NVDJQUGnlri
CelLR182QGsXG1uyzyy1p/V7psrTCmBSoG3QT/hVUGAKdYf8DiZsBrN9I6oUUaFUm2jmDKC3PwXz
xHok7HwQpC7hKTx5zqGIDyhepXwXOJvSWekl4lYwgbukPn3RfhkInZaLxSLGjfztxl+XwQjUti9Z
BUTnZkf8SRY55hKfrc98KORDoj1LMDkspgkZmt8M+ugFgEHKVzokHyyv8o0lrYB4i+JROXe5u721
o6O80ariNMU06wtrpFmiKzGaCRTLCrtifYaeN/TdgKfpUX1/yrWh/wTejLkNkLEdTR30BTKbLUpJ
ZdTYeA7PNXAxe1HW/aiFvYEPugzyQyVIbU/TQsfCjW3/ss8CDtGW0I1w59OEcGCxF0DgplxG5bRK
Bpdq5Gw44jcBbUa0zfDILdaiBXGie+tciv7HsfcyxaawKx3QcTN6YfMB04SiDiTFzsO7hr/wkNk4
+d2dQlSlv2ph7Xgr+DgQzbFg6csVA1Xei35qVjXaRQQ6RTk0+egD1Cl8GMiOHNB9/QvCCwU2MWnh
Jrw60dILZ5Y1Y2DlZ4uSNq4TcNUHVUto52Irxv2BwfYoj+CHjkMIIPi7vXG2WwTW2IRZUE9VKsR8
QoESISip3aijbd+b6y+CyW4ZNAAnWBe5hjfNtFmijKGfhsBcQBnFpIkmDurjfgTGZ8AEeI89podU
JKT0IalnvD6tF3zwZzQpFtas5gN6KJtGO8ym30kBvY8iaA4k3rnyJH1A5Z/qIpXU1XEao+JnVozG
buZM80f60FcqR+zOu0MHzxbfibQsXaLK8SAb+DjX8CO12WcqLT9TFa8DFIOgmYgwx3zl1Pv17s4S
0uo0vmDEkj4kcjQ/SIInfA8QHJDUA5QE292JMuNBlQ/vN5sWC4wd/znTbPrBEnhmzPgS3iqYssTZ
wvFFKrX0ecUI8qxAVyefBeLdGc8NGXLOv2WLbEru8tRjfbh4s+F+OSgWDs894088SlAxoKYYKTPv
V+HBG7NswWPJpqVrLd8R4ZrSFKZsO4cs2c4NtPnT9ytaSnjaeyuTtre/eKv3KXuJKL3qUj2kRXg2
npDTt/3B/2cdUZ9WeEVdc7Q1+aC/AB7L2MMcknt9D64+ztIayNFAefBZJvT/kfAoYJlmQ7vMvizr
ofcrXg1QetgMLCcEX8gg2wG7EN1IetN+66fOrBoFIX0/4UoodrwBTq47n0HUobylu8+hOOS75GD+
ex/SH74Rfa10RYSr/su7gboof/gL/ursa+z8i2bXraNps7d+geUBEQflPWTDXelndQrKay6adTC1
fvXl3DyzWekIeFjL2iBbWDB0B7gSA2b9Ez9K/Lc9KPfSHCBe3hYH0MNeiaKJvX+f5b1866Ccsv1T
9pAXTwuPdwr6R4bnV15eXtLqqj39CpkCvGfO7EGC91bCFklJMsqwXkNdBAD8ReyMGcKAl7OW5xmT
7XhU4dmI8gsXf3nymePmzzvtDV9imGMb+zL4Y/XYkV1uxU/tGgBzULsZ3oIDWmPVcm2CXQWBitsV
4eA4NoZN6uadaxfuNwe8Q/GPJ9dIzNmUERv1G2AatM4fl8hZLME7wASOQS6DbEZz1ECAAAx4OQhp
64RcBZ/FbgSIgBmjsJa1cYUcMQmgGWQIzFQbsoZJbUecBV5EX5FRUNLcQHCAQGqO1GaUDAritxHL
P4xy7PFCMuNQRjw4ykOL0OloWNG7sCIgLsHY7CYW6drwM9mQ0AbXlHKjJnPBBEO85TK3hSXP3aC4
LC49G1nNzIEYB1PIHqS/Abwb1G0czzDhiwnzLV6EBkpo4BJpwM/zjPknZ48bKsQHcsPGK8lgFDx6
kyKUwoNx2aUYJPT8yU3dc0GwXBvzkqrsEMyK0yGPrkFG54CmTYMjs9R4Zm2qJSFTxb09vYFI7Hm9
BoU5aUR3wpLA5MVwi7U2MqDSiJJVpPeQjjHWcJ1BKEzyYzgVPvXepAT48ebV7D0ViePFvMaHxnGL
HYmvCzIkZyXO9YPuATtfFbpWAq4v/j67R9tqJj0+J+NiPGrCLSCwc149rAfs56PDx3tvXSyOjeNb
5NiTErpLToyApQP3M8+AeS3dmX/PTsXLvoUnrPRY61BZsMxltGMt5Vt64X+9u3c3ntbTXL//GUdl
phwYDb/Jj8xe6k6e9Bt82m8iVILtWDuwM8DKIdDgJbpEzON5Ytm+AzCtecTZOtmLJ5rti3V9dy7t
qVqKEGJIqXcwqvSvaMOUbe8ng+hJPMkTKvBe4HTFfiSf0iOUfdpIDr2I4ejfwNnfc03gCLMijQeb
FuPt//Yr5L3QLARDiLoek36LOoIoESbWEIhhdjViVv1fcxps5Vd61C7xMbmLdgZ5B9RZAJiEoXUs
KA849gJXjnis5gRFL1/BX3kY/AioG1DduRvgqzD35q7iJuNdIe3ii95daKvqPwaJV7qwNvh2cB5e
CPjN3IXiL2um8XDWbEY7TNBpBmjV7lyCatts7N/+2M/8hUxLipvZvYPI7r0CLom4MAKsCYWcSTSQ
NChgcALflO/pk+71SUELKaW9w+tgLlVi8TDAdAZ1Ku8vBmH0dNzSXsvIR/z2/yCoYMvj42b39/Ir
P5bHZiZdwun3lKz9PQR/+/XZK0f7RBUOKgvNnLLp3jy9U/PU4YEIMJeHpJpCa8GAO8bvHlEy2R14
52HwhlsoMiNyhdQBmwuPjv3l241UDNtEPY+iFH0Y+8UvtBBshGi2oLIoy+CarUUNts5O/UMADyzC
/sFR5POIfvKLcTB3/r04aReek8+dpbkJOm7uxoVGjmL8B2EXq8/qTcxFcYIjsTWH9Y55w+rzA7w9
JU5wgYaL+1jk59IsuKLCQ7uPQRPpDCLX9Bdk/pbNs10JA66lIi9gwQXX78mbZOtu2Z7QlPRLGIhw
tdFRzUBL1ybxqiKcVWRzomfeKRt9xV0y0W/NQ921kNTxR5ih2Sf9t6X9l08fcNf4CgcQhyht+SHe
e50fpQeybvArVjfvrDpWkXNwDngCNJf36fNifzBEzgTru3vwB6oJRsqCIXSx/uPJ4YBH1gbcPoTM
kIge3AOMRuFzeLvszkCHNok7yd+zqtNjfZIezVLcpKKuzbd4Wg0+2BbpJ5JrTsleIBXpk5ib6Mp/
mMMCHWJYA3zBSgPKR/qcDD8n+UXVEHG2nAKhow/v0gEo4qJxdeuTclEuyf2LXsM6dLRl2gG1Ry+q
DWJe7v79/fJ+tGN4bq7dlk17Tn86h7WEk5d0qEbeT7eRd9Q1F+eQvcJTPf/ukgV1HWWUtew22lG/
dZtu0+7Cc3i2js5T22YL2tNdsMwopuqFia0uBZW8Ti/qSjnU1FaLXhv3W3usbIOfYFWcpaO6768q
X/imYFLXVTQI/3n3bivv+Su/Zvvdh2dl22+Tc3LW15ADjvxq6qKf90s0JzfcUg9QcHhFWLB/myxr
lteJSBn2S2Jr0L+Q4iPBTmN4Sa/M3vOAEsmybrkhHxRe7GD8lY2V7ZkTHeUMLJmspLBlikuRQhgE
P6fdiX0bNjFMJSrWVLR9NhK4VKCmUBwoLvgNVM3e74dTOB5xCgcUB4D7LwSUbc5pMIR9Bp0SlFn9
gkgI4hm0IqhEyNCofUCS+dFcJ9IGmFXCIQTUe7GpsqoyXk5Wlr9nK2Y75xxyBPjHJvzirOEAY82Z
kzenjfzC/uJzKu4aB5e5e9N4NjTmnSApZeBUyiM5GWB08VG5sC9mADQbsUANt58V3LDyr/ybI+rq
iDvpZ2gE7gEoLJhisv/cSWK5h2udrSB5pRcJWY854mlzXbhE1O4Fvh/EewzE7adsuKBcZ+9Hv9k/
9k95yS/WwdhUF86zm3fLL+bKP7GxrJSNsvFPuiAcSKb+3kj24y03c31VaP2yK7R5a8VbL+b8wXE1
keNzFocXo21/dFATaD5Dn4EmeJ0NkOCg1Wvhz7cazYAJ4mkiR0uBWPto9c6Mnb+3WkZBqrb2g54E
FGNOFx/HRCnm5llraYaiZGLC6/YUf9R0xoiMoCJl7fIh9UhZ2IRfGE1R5kHEyhJEd24bzWjSjXKq
2BOpmrStoMtSyQPzfL5jeEAWWozvmO8SPEvDdQCBELlGM1mZ1/2MfrpW5gR2+cpEJTXOWUmIMhhF
6C4MtDBdwD6wsOKz19J3i+419uZ8Ei57OabGRcgI2apKXc+BTzm2cAivJimxt6X7/o6Tz5J8Ji9Z
SOTHfSEhTwAGqSjJHeJGgYGpj7/fseBux/zKqUnMbz8DlkKdWcM2IEfJnnyUSU5suTriagOGxh7m
lhPYYJY3519NFgk0MgiNydgpZ625ALrsu3MC1MEEk7WebTug0/wkK7sedS5QmDov3lP4cb09C9v7
pzjVWCUqHnxOjOoxBGiQrmmvBKWCHRC4hcNrSJ+VXSNwwABb8yJf68qE6ppHWkjbDFg2I2jIThmv
z0tAD2cC6ZrZAC5mJg8aR3l5WshT3wRNWdwaeV1rGIbNOjgmDkr0ma3NwZ7j9/6rQhsYe9TkWBWZ
Q111vVy8f+JJak0Kzi6N5gNAfVQQVEUerjNEtYtzG6Y3DBakEhbQGPSTyoAxDfJAoxqTfdMEE9ke
pdoIAMs3OHihv5NfBlEIMibOvTLRZSQsTDx8mTBjJnmMzrODncNGhWiYpJAJHC2+E7TVQGUE757j
JRDcTualnT1wsBJh0eM5QcnMLEyftroQg28AcgWjIJ5Ao4e6CiDDpA7wVPpTGXWhS1ogpp18Neqy
4MHkOKBTIM4QNzMwDHSdv6Bv8F5V9KHMSjGIwtOzHaMT9g2IJeOkFZp5fkrbIqSfCl4nA6gbzjSF
qFUUfWj/EV+pSZhX/TeyUsAKYhfGJ/x7KM32ixoMV1UEc4wDO3DfjARDRMtCh8wEPSFwvh4RDKPy
GwsGF7Bz3UrCGwm18zzTXPQBUOmRWKrCYG/TMFcnR4TIZmlRseEkqzKbpVh95XN+FI8Q2jXXRbFF
JQRdW0KNWo8zDQ/qCaTDNHWRZMJxwVAYHz5mRu0NT7BCnVkeFBKaBH7zhJchwRmMiSyTB3otMvki
YC1AVtwB6nEejhjVQc41T+BkGZT1P+kn4Bf4J4AV5CWGEHUn5nhvh1du9Pmb7DnVGHUp34e+gJIN
mKxEOqGO7F5IoTvQVB356xD6L+UddSfYeXwFgAeu5csZE+MAxlfxzpSR4lOELv0NO6giGJPwNaKa
/Qx4rGBm3ouvAjKjzkXNBiDHn3iJQRLgF/NJppYusrk7ywJyQXBpf9ArwW/IrbmsuviXBXguw/4J
5hpT9AKs2UU2DzjIy8REGniOawue9qabBufTh1wfGUI5zKdn/OSx1XfKZErX7MQwHcEtj54am98M
Msg75HMeHSUsmzy0BRE4SMkbjvgyKmBwYBYrowdG4B4vxA/Dxlv7w3SCOTPZZWv7JIOIYF9DGXKP
rzpaTWpq+Zd5NKMNGOlixvCvPHxun536Y5+Y03KBuDRKMlQZ3hKcBpNa/L+4Hyi4AS7N0/dW7wJB
g+KOqRGLDhlpg3KynL6IVPMRPGSY7vwJCZwqXrAZ4DGowxZyvIGYAZh+BBMPsJ3Pg7ejIEAQwLew
KXCj8fARrASq0AtHqliofC/qA7EfKAhM9V8aEcBiqnmWScSAiYfNp3jFBDlOVI3oW2hFWDhcaJYY
V4u1o55KHaiRUbJ4lbn28fMjznaAi3pIY8S0ht6IPDiQYQpMzKa5M6mNeEVojLFzoJGg6/iDW8WM
PX6yvAAzGONQkrrYZf3Nt7nhWY68LqhiMQBTiQwZ+KCGllBKmL/tCv0vAh5xo5OtbTDcnpHsFWcz
n0WEaZI1Z0L8ARwk1OOLEwIZM/MeNDnA1WPOzFhyXCjB2B8VDTzbEUOfHsMsxgQ/dEr43dnGiFkB
biGMMmH3yfGsIbWZp60yNZwy1YzlEe+feJ3Fa/09Se1507qIsTEUaG+MOhV0Wp9R08w90+1QW1Ju
o/aJfyL5rJouq5PphYp5Z7IQyZtsGs08U2fsdwndgOfifOJ1U94DSF/O2CBcPllAIOXH+6hjyrH6
Cx7+bcdeO3OqhYV9DTTQSizICEdOAEn8gvCh52DAXRnFspC+iz958YHjDuz6UHaix4fsaAhN/1m7
Sqy1Me4luAjm5oqLlurTIpi3AL25GzfrEscEdscaTce4yPeJs8TomsfAb2TZmjg/v0cGnmukTnHk
QBvneIK0GI7I7+L+ykok4aP2r/lkSZnsP1Cr05GOw+ff3cpVYXPhHsF6cdnenHzEy8C8hDsE6Ufd
jlNjhoOi3U7xiYGt/32TUjPrrXlkzOIDLKpOn0KkLstJYMwYSSGI4ha234uUEAkgAXg5xViwr9Aq
tH+6EqQy+FFj0FFz5kEjwKfRHteM8vjmfCSebzBXIFklO9zOU0w2mnWOt3e30/MlD0Z/bzFd5HjH
Pf8/kq/ZHcmx47FhZNexAtGwqGhGhegH5Ri2rVwrxP3c3yTNRp7LsS39Y6zBCufisci/zrh1BJMh
18ZBMS3LOaPeShszS+PKxfW4jhkai+vKudEQr4i5NCY2/hqLw4JoLloYgF50K4aL03sob3L9hN/7
23RxUQ3jKbIbM1878jbPN3yekQsGOAh9Sg6lcBBc9VP5ZBjCPk02LDYkivAXcEtsbPBe+2NU2cQI
yKPy4McLJvnsM1B0WmMUEaWOnw8vDOcsMn1zkmBwh6zdBqMbcvJy+S1D2K2Xb8jzh9RfwmJFNsii
LPqJjT1wwSxikvQTli9z4lIesRNytkaP/06mAE4puxVjIHY4ecTpTWQA9ypGQe+Ggw8ai1jUnBgh
wzRtzFeq1C7ZjdfRaVwDwzSoRqZIKvYx8zmjYglwoUSugsAIFQmkOJjxOk4N6Ejh8CJ/pUAfcvvr
lcvtL8F1z1AvrHDFjB5sDGIE3A0xFsIjs8pW7y/Gt9y/E4ovXQPCBTgZONgtkS7JOFKsAdYfeVaN
hCvwhO3IxC/U2DCPxwdDtilPyL1bUXfgbY7LAPNpjzAlbKiwL2dNAljidEhz4g2bMzoYpRBJFTWe
Yoj1G8EtDX+xw0J3e+3+IQPkOZnfudqufG3BdaaggprH/Q+d3CNOi23CmrDWEg4OViFKshi6p1ia
uMnQA2U3NpOEeBuRQ8oMnb22ycRtBUOLbYB/5NAiwYD6Exo6DirqD4sUmj/bJPUNh33zpNxky8bF
OEXVoQwYt1F8sYAoSbmjuTv4KYgh6nqEqgi9OhkaPCvIU1W8ajMqMk7FmedNU5sE6UmZTvGej757
D8eS2mWfsX+jK8cyxwmlCsAOcGUN0CfgR8AYDqyE2w5u7AhIjJtCRppC54ztGXLNEBXgoGYforah
Z3/hI4KASHpwuH322IeTNAV0SDgdVBpS9k4twDmLnma6BpoNhvoNVHWXP8KXsqF77cmOonpc+S/M
rGhL6bzjS/jCJIYGN39gOUyH2lz6Rw07IhQSHWvj3SyB03o3ECIwBHPXXSQgMtSTfNlLnqdL8RVE
cfATsFfbj7w7bnLP7x4XFnmvsuIYhNEowxvX+ZU6WLC0yEVHnUDl3PBfwAz4/PAroETyO2ieeQbg
GOEJpJXnIR4JMBBMIJolJDAAFoj7aP1BhDC6ewDD8u+gB+rOxsOheSAJMhhkUq0PMHNIH2HAxAS4
QoxcUkDZIWlsyZmRWhSNmanwniyyMaGbc5sclAMNvphwqTidiXkW46jsrK6tI5MaX4YRjd/QkDGn
x97GExYgRvivZOQGInADSoEhqQxM4CHkn6hBrebcZeRKXx1u/Ui60admCcU31JeJxIrLV/FnDvJC
OjBNLbMMBo/8AKSivCw8D4ShjkYuyCjFjpVILIxtctJRYHeJjOX/HgG5XPj1MDEMuQVAlrAJ0ihV
MCIT7yF9xYcpBZzJQV6haq/WmXONwJrjNy0oGgRN6PXZJImFCMZyKNhF7FEWYz0IV5nPTkoaKZW9
9Z5V7DQZOVqcgV9M2V4tcvaiF7cqHhKUbzrAmf0G42bQlaAY72o2qxrKqKSP6rSfVhrENNLX+TY9
fM/i9L3t/cNLK5YMjkfMu0bxOHET9+3mE/FGN8qHN0YtyxsgxQC/qgE10fj/eayCyYo7BxMRzRUE
n7jc6awFWHMwxjv9KTHcKWHQSdhkI3GQsXZoaSKw0SEvxeMeLylOtFFFYqjdIBjMzx2m/tHaP2iU
pZ/u2etrC2mgdFFavnKC0repgOJE5iqzuxLB7XtuexwsuKpW2AxojJ4hIajPr5mjZT5oxr/ykcDc
IWA6fE9VdC5qNbZzJDnM1xwblxyczI1b7pQDWZ1F2jM6Ig6sNLxQwZyUrTyuvB/pzUSOniqq/yrB
HnBMWyacuEF6NSrWHJx5Z1WZ08/n8WU4HCjsptLKwzQ/RLPmG2zYOP6Eqyrat85aVflR6bL0pjgj
aVub8WP2zRdRvos7HBJGnbyo8S/FiuTUpq+gO3/zZ1j9E/M7+0ItD6mF5OMkJr39gw8TdkXql0h4
EWiKta6y0xjQ6cbFTH+z+qdjNapYrn2+OC9RyWxhOHnzOP6R4lusnAsY0RE7nF2+GqwDbYpy+kdc
1tkyERmgPc9bcGj92db7jupbgwiSIhirYf8QLZOLTi+Gw8Lm2Nkw41RABRUvPxmeGK0D2IwXkaDO
3p7C7YB2TsIg0Wz6LYTQ9GV0mMSkLEdjlTuABKUGAkFOUyJUWw3hw5U2bYPvRA6ZuwBLqtLerNkJ
GG5JCgYW9Vp+P3oaC/KhYgC6UlJHMwdgpMnOBtYEmfRsJYir7ZV6VcPmNzxIzSXEaOutSpDD2Djo
SGQf41kG5QjxJJMGA363QTKdgnAUiNPcpGSNy2cZoys/QI3Jc0nQRtU/DSb0R0PCD1LN56BngfzS
41/UoA4+rLXNHEfDWYwZ5BsZkJ0/S/0XP0R4gHiDRKseI78WvQUC7urhyCBCPj5EANThIohIT/kY
4xZZmdXDMseWLgWkUqmnCa/Uhgb6tZjQiHatwJp3fnQQPmBUhGQUw3KPZ2Ex8RgIKdGNZCsYR5oj
jrKpbKUooSDIGtOPuf22R1/61dLp+7fV162k3xzCOD1HwutwZGLyVOQ3camdAFzFsDgvkesyjca+
1Gqf71DjFaPRY/oeQIS12cc+7TGKkQvA+q5Qj9G7ErGEY7wF67MDXRPZkAuZz+ctNnwkayF0QtuV
oHnzDzl0OnMd11Ml2psB65wjP4tepTiC3jcJbJkpYKJCi6IY0/xsbOX2P60AiICfVGMJq/aQtrEc
bANn53Ui/K8a2kk7+ebS3ERJr5JX2sFe1FDyC66jYsMUijErDXHOR1ifUoemjb6oAovrfSOF9EB+
64DQR3ACKkNesLdejwNyZLTo1vPCyW8MhsW+j0d3gPVVF18bMLmwtJC6kJ3jWGCa3CnmsWznpJS5
EVc0VEcBpOuGAsKTl7V3bYuzZm1rNE98yvhsnPymVSsDIf2bxWPgl/1Nk1ljmPOiYuoXQdlnIKPw
7NT47GTCJW3WFgepoLD+bAxsbusvrAdQ6uoTj98UTM7HAQA0h2ZKRHpFPWSdcvKNGAHkHkzATzvI
GNPkE7qWTz/X/XNbLzX5HGLno0HOxfmZ+qgQOTUmU7DyyzYQ4673+sazL5YXoCK05x6iWgnXA8Q1
2st/vxJ9nvi7iodfsT1XCmAKgIpHeab6LZHiTIqUs0G52yRgDtRMWfgwWVMq1fgb8qh9jd/cLgYc
fiPDt9Tffpg7tW5Vlqh9GXGxD+fSj2O+Sqaecnj6oi/X1Jn2xY/4RJBvwTNukIJlDqWCdk8hdgbp
TguWObNEag1DpQdrrviiRqGbfZH+umk5r+FTY0QZfxegZfTbWGd2kvbTlCVp1gez2dm1PrcMUaGH
/dH/3Hrz5pi3VH6kHMr6OlAJuJcn5FNhN6agVhLplKEjzUiy0z/mUa956Iz/RD5VgPFQXWf3r4bQ
/73F7j9nA4xUUDbVDWW2Zh5m2M9Tip1POH03WN9vCALwy5v52WBfRHiaBTVXX9f1RjJXUTk3FSDo
ke3PtCmsUy3c6GLDxJpFSi69Ad15AXXO6a/vvsL/gWzvcqbLbpcJwVxHujqtQfw9UZH3VCE26JRe
/hC3pWn3+Lu0TVpJS58aCU2OvH+jTSubrVVvC4gBYioZzAsMKbHptCAefG5OREx6RJL6hHI8kYdN
9h378Vb156Wx6XrxO3P+xH4IkLdJR6gXU9OnoURYXpOn1gtwG4RUkXZKBb/zp8qMpdZh/v9OJnrw
mdXK5NvZC8nkyeCNIuNei5h1qlFJxQfEwY1xawPcFMKrp49UKZ1YOihqrqz8TBn35Sx0IlwElE1K
BR4v2H50n8UNcJaOmsQN6rlMfdmx27bFrx2+KarmMAZDto9Fzsw3X5ccGnqwkrMTZuQd+xFbZTTE
prn7SAB1SN1RVn/hHQpxK26e/TccKDkUgnhDuw4fve7GHkMAY905x7aFs9VyFQ+ph/mBPSoTt5e3
us7A2qF9tpDILoSkNmLn7CRCU7SZpKITX1bsuilzVeiQ4VErw/XHRu+G19d3mcZHDTACl1zkqbF8
MkDYWspP0CkwKL27htE8k/FbM2ZBs36rF/JTWYKY+s8SQrJl4ZbeuLF9/CT73Nx9sEXrHhL4cI6i
xikXyj5Q7l0HnSfFeXLaN68EjBCY/l386N3RI3eC29MBywyaV9z8cpcTVa02x6Y4kFeWsGNpVOIB
dGuhaOXM/yAvFYIrNNKSTVGXXQA68T+Fmc59oH292Qd19FfmGlgI9PFUCAFfQQn8TV8RLNchiCb/
hFdWR8ZP74nZUFvc/YCNTwWenBe8YFI+lMpV78yiZKnH65IhnTlz4penYpQDZ6aCIEG3YlfYLLmG
tdaYesMF8y2wbCACaxapU0PFjXhhm8tGJLn6c2dvU0cW6f4bbgsTF2Y8yr57jThDHh8DF4uTgXYN
A+MOiVx61ep7WTyC/BlgIoJNQ1M8WmQ5WOoXI3zEMHfHppBbOej3Jd5kVIYaIY9HOd6n8qTMCXo5
vttzVN1rt9Af9geDSdSQ9UXNriYDvHJWwrPDBRbbDsM8WumpIqBV0AUK8kDXcXGQxTwZqkeC3blK
8FAzJX6IcevYHkljaQzA6Ppj0qYmhBf+vSVYLptDweSnDPhjb/M6zvBfwsKow0tBGyUmXYAIBWl/
EjQSCoKV7iwkK5O9PdOvxl7eamtzqa1q5ZBo+xDCMZVTujaDtfVTX/Wn+VSwoYKDCOOf4Ry8S+H8
AiVaqLm+FB0JG2eOCJ3wutS+fsNHyeL/cOHbqILbBk5F+yi09v7SX9q8qVvcuPaEYJGtJdjZypnw
KbjcrVCsbQS7q10X+ww2SH7EivcEnYq3mrf29D2Vx3yL5wdyKOjHzJYYvjH1ww8URRBDTeRQfwN0
yhNm6BE2KWzv0M/FUEVwZgCwmX8gyirRaaHdepBT+AfrZ++BQFbR/qK0SOdJinniZyc0chaKuuTG
RZ+HN1QhHipBZAeAjn9xddDYwV9AasCP6ASY/AAW05yAdnDWQLpilPBHfGYmA+sZtSC7D1N4nD1g
nECoomunk6da4cVPH31zqJRTYlxi/55a/77QpizQj4YPGYjUZgqAlQ3wBhkJRizoUfiYQHwG0BeY
CVLVULhUcLJzVmBqhLURMwDgW/BakF0GfAIqtAeMH75w7QG+8TuUhnUzxiQbl7qKo/cPXmWwiFEM
ECExpAzbAO0ItAIox5GVTdVMYBUSgIqDjTCfAUJysHJ3EIlwXWAs/v1oMLSZC+4EjMocEiQLmBnA
D80RcGgPKOoM0SJZ+rLy13UBYr2JYYArW1Wd4xutfBirrE2OfwTp9Z6JUd8fmNi9rXWUz8B3DUCu
oDoHPeLI772hG5JhOjmojABP9+l7yYhf8eZmOJMiHOhCDFmMS19OsWhBVYRKgakH8BJzErZgg5wo
Tl98LWm37tEzeFLOOA+W7/elge/4d+9WXQzxCeeB+z6iV74MBNY8IYhilCTWiRC4fkiRy36PuM0N
fAJdlbHeAJaNe0JfseWvXZwJ62hCN5e5BAggpVcMcEXY0aBSAjJgs2YS7EMQBnHhJWTV/A1iGvr1
v3ENTkBYzzLgRuIAqxSLK+ProkXhCRMb9Lnj9ZwSxLNglnPrRxwM/BTWgpgLhdR2AjdzoOv9rZhx
OZPH/pTMcyJI2CygVb3HcLvYYggomWSTwIU+MEa5NzL/3ooR4khlaIOneEMfU1Kaf26oUSQNY8KU
pGElsfYoYXc59WEpjGEponEn4TYQPeTTxtH8P7FPfsy4yWtE4Bpy73JTItROdv/JvDME2tLepRrM
g2vRX1iSMVo0dVxx7ALLMvNl5kN8gnEQ+DP80l8sQ//FLpQGtzwQFLcTdqu5wBvzp5hS0aziOfTH
o7JhAXG+MgX9YwIB5yUvyZyi1mnp22CPEaAGhAIheKyyvwqNlKCbCo1U7CKHc4O/N5iu7Mv2CM+n
v7dihMeGMNUDY2UiKuZcxfh4PP63seCCBJMh+zM9ta/dgGoOtbwnNtfo3F7VY3bhbMqrra/hI0ld
uCyhdwUErcTZo2BvL+hrUnrqyKwJYkE6XVA34ARdAwr67L7oalqJ52eKI1yuVra9CgL6JiBvQFRK
Pbw6R7I+MohCRHSG0FzkKq427mqz4sgRUlYhtlbFpJTTngEn+zv+qOz1PGrDWGnGqm1WLM/4ml6V
Y3cQAje8UP+BzPxFldFHUlrzLiT16jU9833YK3JqWBz9NG2U/Tzbf+LZWj9Ugg+ys8P0p0pPWA/0
/fXLT57a1ZFc88oUGecknZfZ2GZ6142NIWNo3nBDHClD+DZD+MTDjjeqpgFuJEPKnyGmY7zl2Ebq
LXoHoJwKWnA14eTV2AcgTvUJsIgN2BousnTZ66s83ODpoxE3wb2d179yxK6Lp4qxy8BBc/RRwdZQ
N3Gw0Q/OTbqpD/VhPvqX8vKfxuv9DK9NCto9idNJ6E+U0vVjN0MukowzfFmJDvgij5k26UxJcbCY
NfqsavlFfMScPBy/SJbKs3ltzg2Hs5AqaRw3XxyFK/TzJB3S5ZNTjeMH461kJauYzA/NhhuCo0Ze
f8yLThyDsS2yZcFwyjHg9EkDrcymrUUGIoV2hcMGAyxlFyWHHiNsEbySLuPPAWT/E62YSxB24XhX
pgxGPuN8CHwYdcpD617MXLzoFLEFATEE9YFV1vs3w7zn9fltHjMUmlVHpJZH2++fvt7FYNJpxw9L
VPzKs0Zu1IdrJ0ACM7OURR5OfCAkf8fMTPkcPr9B9xsii0Wh8P7e5e976he/7OtDhzLFCS+2hJ7Z
8kdlUy6dd+fSB7xFTNjtXf3Dh4ABWqX9lggmCsQTkXr+VBmjC+5vWPwf0O4cKkZpA3ZjlcbZj1DY
It40uhGSbCOIaCNvHPYWJ7nl0htL5a4yprbEGhxltzDeyhaCZh3WprZS5LXegVPRouk23kXaHIpQ
28/DZvOpTqXxVBnl5dwyCuh4ho+eBPLROTSrrPzU54YC3Wjrp9GtbWDBDhDDsjCALBdFebAcSix1
k39dw3hW4IgUQMGr3bc3NZi1nNa2jP+a/qrU7bfZm9XjbRzJtOYhh59T729zc/zGViHW/+H8kLbw
qiGDIeGpYEB37E7MAWjQg+qofi28Tc8pPhEJzFLtgm6pM56+v5OVmQaBhoSJ3zpbfiMKERcmjETe
wo/NEy9BFovvTTPZS9/7FFVC6GGIb3H7pefmDXiYv8KOAYz11KRriRQErr8/93wXQXHeTrxm2VqL
xvoXQ7hMAzzHmRXXwZQAcgpKT1876izE49KZGt9pA/rQwqmkHa8SoPJPff3o+JhFFsgP/pT5xOro
1EBxJjqBjAumkoCV3PRV44bZHSxNZ6ei2bmiAZRkdrAas3nK0ig6xs7RYTnrwPSqhbC2P5UNqQnQ
luCcvYX0pFkfM+XyDn9j9Le/qrQz4TZ9Fibnl419c/kTxXuTrUuzGQsILXJjbAh3IITkBjgYqrOE
mO9giz9f3Y8tn2+cHUvUWLTLybE3lvCNbKiPM3LQME/gR9LdOWQ//o+mM1tSVMvC8BMRgch4q4KK
As6a3hiaA7NMIuDT97frREdXVJ/KdIQ9rP2vf6DQh8UENcUpLoTGyKNVV97NiqZOfiCDpft7aTuU
/YO0Qb4L3S1cFsoKUpb2IKwwkddqTw7YlRFcwgzstwRxP7sfk+q8CL+1+Bxx6rm1y8qgtBiwOV2n
4VIbH2nnvRLYsaNLI/WQyo4912nEY1XKEKCk0gTyQHFc7LpwSU1ClGC/bDrPih7ATUoyV6VFLFqC
tE0EBXCe9X83/fwabfiMWkv4hQ9dQlFdzF7jEgTkThyGZS5k2TX04yc6xuTxQqvoSzwJOHo/EZg8
M2TazetgYBn1xrR3cC3Nl4e1GgcuSLf0M0gHWQ2GcVATd5/55njZS/OhJrCcvmcHJAkxZJz6Dbka
iLzQ1WtBznqq79qcQxbFEzVQ8YXbaEGxbzofQITMqzpoku7TYtsFMMMhNLFN5EfNe5Pml/xsvv6a
4oxKx3lih9IFA9JFSkoJt8c/ibPv4NZuVduSafcCy12XxVfZHvQWOY78F9GMYGyxAJhcvxrrvWWJ
v44J1SH4tK5hHXs9qLAyfM77WzAyOB8An9gjda1qh7HhRRDIIezlZEdWYCeH9Lmny6E/N9awwR4h
ZYZKTCzq4IQkTBrU+alt7iApanmKaZ1aQBGqEvSmhDepNXk3+M+P/Sckcz6pnEBZMr7U7uk0JhHh
8rrAlcqChvUhTQN7CK4qSitdOeB4XsiLUfho463cwcJgy8Hifp/SFsMAudslrA9FhIMpJuMhvquj
dg/MAeMhkTcv9rJ0gRlBpt3xRBq6KYZLT1pjIbdZI//P1Olrgks/LyBpyPWIjxdYHbw5hVnQjH3o
FjxU1Tc1uyfBnFkSYAdWJB5QIseUEHpQgx2yM8BCe6qB9NqMrEMb0/DrSbHGwmFdmJe8N/Bavsfm
Jex2z+dVg4fy+SvadahcIJeE9lv3eopSEibeqK+Az4vvFIGWIjFlyb5NSatt1kZ/DgvKpgrGJBaY
4F9aiSsizlpvnpLS4jJN+qWfFoMU+uvS/T1aC+qqss0qT+FUp6gXeJAqsXgJhsy4yWcV+d/48beP
l3nUxCGSnUNssBoCGLP50SDDmPTTjEuaP4BDAYIbDsmj0tajvR6Re+HGbBXGB54KarUvBSxEZXOT
bofkvcGwqxrwEDvJFQ6ft2qm1YDALTJIELUCEnv/xiGRIn08Uz8gCdUaKXTfQALl0CwhP8Ij2WJq
5OAVMV9CWWcl9sfec+wz3G+ZFw42/iMKhtLjH85ZCp3zMEHikO4LfMNz+2XcDQR8YZM5HHVqZW++
7kljp4WbJKvsuW4zlxSw6FdBS/ru/lIe9B7WMv/6xF+FxJdN+o1jqS/wbW3xvPU4yHYzlsQQNnZ7
jSqouLgjS2stgZjD6drAJaR543oI+TvmxC4RUSfFyLDQKebCnjT+fhkYpqzzel7+FiraVMnaafho
q08EzFUMOeZKb5qbtagqYnqVcxh9vaTf55uYkXUS35ARnjqdwl57vJrR5IQIe0w7ewSmHC5fyikx
SDkAf3l2y1BQqqxhauD0Uzn4nYSqCysyQ8yRKhphyrOw5NTeH43kmA5YOGNsr3RgGcZKaTnmNtuM
vj+GHcLN9OV0WMTCWkSpXvo6npXaz7WKGOOjDcd57czMCUMyHwlmnr6qINLW79oUgqqMViQ1Y5bg
pEwFokBUqGhpiwEX33E7yXSOJYA9cXh5VrTEEC3iIafAT/pQ1igQn96023rUFjInky7CsSNoyt+Q
M0O6yzkIaBjnFNhRblqD+6Gt4Ul18+SCp3cc/Ywgg1B5tyAi8j1vwZABJvsdG/6NXWr08vP3Mh37
A7ppiZK1IpuRc5pyzz8XJfdHuOF9oNb/SaCO1m3bgSsj2UkjuzI3CWcNmJZ6Ou+7364j4pNaUJAS
tub465ar03d2LcJtpbhYi/QZ19jTGi9n+ItJ7ZhvxsQHSpCKjwf3uis2CDC7bP8i7C4cf6lkZ3Lg
MZY1rCT6YVq9vc0tDHKzdN2P19BB8nJDNPaoxZMRI9UpQbn1yAeFST4rWHjql4AmVBW4ltZvx3L3
WWfUqQbNtEH7QrTQ5b5EkzbS/vQGQ0EBUHU31LLlJB88sy5o2GtTBZLmSNm9QM4QxUOkQdBuDfui
jemdQ+GsvFqGWsQhi1omidY5VpVP0K8Edih7AcR36DbN3XrF7i37VqGBlLoepHW9LELcwOUDqWKy
CdTXnbIWFCfizIve4WVBb01pKdYs9gzVz+uvRxIlEe6UW7NIRigCUfaJ0w+cZglaSRwvGOJSeWh3
lAsyLoF5B1CIB27X2gowPzb+CsJUVf/MS4C6GiPhyW1/22d35Vv9zu7R/U09DxP12xyJzEnjysOY
v9pV3lcXdU9SQ3vRRchjD854ka7alkyA7ntMDrY+iz2aWCth7hHtzc1to3/VD3WTayRr0KV+tscs
j06hpR2Hz52Cux1vZd1pRUvGb4qgQRelzrucEhX9VEGEN7buseimHDQ/eyibcvVa6Ut9kx9DV5j8
iEQk4UpXeSLajZUOKCO3hRnZeAFfESLLtvPKoMJDpwzKgMjzR+6CChiPltyEp5PSiiTZIbvIKHxy
2sG0GVDxjU1asS1INDBXFp7K9Kh2nOvyLyOwoC+Fs9c3VTi0JY47oI+0MzIMQSYlSRaXnMhFWEe+
jtUUx49sSmwUXcQt/4Cwwm8VebrFgpV7xblI9JSfk/A0DqS9+legnEt3oDNCWcRVJ20LLzOamDUn
+Bn/zR+ETZByUFkBGuMa8MJtFQYILCtYTLgNU4mkf2OetUag5JNiu5IexC0MgplWENYC32Q9OsCs
1lhRu0jDiQ7bv86YliAYdRrOTOmiyl9NsnxbV3ZmQz6lXTTBY89tBgOn6vu7vNKEmxvdJWRuFI2w
sE9QQBauqQpHvoWOHIn2Y/By5K3idchqCXOy1e1zjZxlrW7No5DxZ2TUqCA+yMhPZMIgVFQQGY+d
Fh75+wDZLPp6blIEtgVh3NZ3skl9KZAHBH4cEHY3nomWmrBYIVUMF80p3r3WzanEcy7aVIj+pW/T
DRdCYGfOi8mTTWEixMMNys9y+V6/RVIxaTRkC5dL6xsBnyMejYbsUvGmjQ+kjOQZPki169cWGmaA
b6fz9GnhkieJXaBiF8QQYx1yZi1yslk+LzwOk5h2rKiGvexhHgTkju3/IzpDdPa7r343BBLXc5Ix
cLbGcQjGnryXf0Ly3vEQd/Dg2pDsdMI1c258i5hleoU+suqtQrhPsvxgmZf6t3m0Ud32JLyoRfjy
mlEZ/JOnpSd01YTBzYe/2E8wthOy6D/F7S+dG/8V9vtL9RUMARh+xWq8kdZwLL6el/qioQhTkHPK
15qHRmvxk+jAJdllm34t4Djhxvd/J57ORubhREtIkAfYUP+sIkwfkeGRv+f5mfAWH23iXMFQC2+J
hb7DFgL6EszYeevSmwUudqnD8ruQUfoozXx9XpxS3FtIINyy2+LXQnMQkl+B1pKeWcItFfryQmg4
YyKVQFKb+3DK0HLKdoptorESXlPirlAy+MlGKHxv8+zwwvbqvaGdDYA4XnXHHsG25jQoXKGno6vV
CZwuuMTxDkbjwbggho79aFMwfpB8mH/1QTlVPvyf+iBdKtzDXgd8WWglKH/qH9U9PoV/5Y8gMRzA
Ots7vjaYzX2zZlHk8R2TwxMBdQsbXdiVCyobzjw0H04KQ7nmEug0IA4JGlXljydpF8hA/Jyil9CE
4Q/APIynyYEbeu/xuKGfXCBDj37qtXbxCHfiNiGpNBkg6b1eIy3kf51drvNTfGeCbeN78Vf80ZKB
m4hrAtulurX2/KP+huN4Uq/5n7xlKVkJ1ahyVba6xxKXnnjG5xsOJKpIlpuEWAqYg6w0AAZ3ILoe
Wzdt2qDEpGrxtH19Ad97f7OnYoOOsz8NFUiIBetRZkfrf5RKI6DRAm3gqCN2NQ5Yv4LDkMiKYZ88
sX7MnfQDAy2Fr/vP6ULf8UvrpzrzAGql+Dzg9aEfxcfELz3ov8dB/pf/qZi3FX+8AUxMZKjp6bn+
d9VjVoscgb6IuDVdC7nlZ2ksxEgQPQNt3e+7HZaH+wGTSHjKHatOvCp/Gj/7IY+e+bG7ufmuZSGh
c9TdP2shHR4dxBDr1wqTIWWUZMvxhYFq4kWAERGMVC4Ctx0RvWVNakIFMD+GlT/jZ9xuwS0bEH0b
33BlipM+7y+CuqoFnUse00rMk3YRHZuFtskf6ClXpMMi1PuCie5LBwwfbrvqHB0LJLrWQdmFj/Hh
w4XnljL5mUl41rFj0Dom5QO7fNJIMktobCFwVgwf3jS+g7uLT4deFw9C3J7RtWI8wCL3T4o9uphb
ZNkn1srxhSAUPjdODNKex/OyuCoxMDkn7vmLm7h5YodzwHUF6mc6mmJ4AfXTOLDLwcMdtrATOazQ
xP3nEkATDeU811JFC9vcARcZ4to3nye8q9v6cjs+L+yENbUKJthAZRtcQjCs0WbGgZaycXhDmP4a
fzWQwGkTnaUlBK+nW/eTbJvu63k//3ggG5jaTd6n/vS6lzuOMLNoZToU/av067bSTvU128rn7tEu
kqO6Gy9RQ3uy320/aJ7HB+3wSSb8EdYn5Eymdgtf/JeSEDcNjDMsaueRo9J252MwUnPcgpCgEdEt
9MiC1csqB3VTpo8pUIAJBhsAKpht8BycOZoHrwAPtnq8SYzixcQXYqzrmPfeptoGkLJ9cPTKjqBA
3Tn65TnWBpsXg2IagP2rfdCHeHdT/sbZA05TTmuN4v0LryJBB6aOFpOlExbgM0t8Gf6l7LiIYwYM
/GFqd+ZT5PEM3tbHZdOYFGfxHwjDYeQ/rIPYFCIPlx/ph5TQZeYNGBuZu9su8W6+tIxn7UpaJl67
MP2KETva9JtyVtiyj6PRWnI+PL3CGGi8TB/aslooO6FOh7i8NDakDc0zz1hKP4mn73DXqQ1rGiN4
knK8ctuUZBQXo8RXnQDeCsRDNhx6WBybInnT9V4IqPz5IOOB0p/k+Kfc4jm0GwxioBUSy/aCGyiD
C0gS/W6t2L6Nct6NaJGZQdNfbzRrYsRp75fsJA1QDI0bHRRAoV9c32DH9feX6ZFJxOKr+RIjf+Be
wIiIS9YfoJUYiraE9Du7fVmfX5kC3kw3mkYGZfplIe4bwIFKFWqH9gMlBpuTwNpT2xSbdORG1B6Y
bb0IFXr6TCLVG1xcPUccmlwWBqJiPnhIDA59cjY2tjTcS97Tt6hucPBm2SkdupwP+vnfyaUBeB0v
XvsxNlacYvkz0YKaUBo4qljmQdmn8yY2S16ClsKTzUAKMOykdirfE9iyvuoS1WKi85rlflQGsjFL
fStQhd/ugWNO385fPIUUv26muLTs2BAPVBhY7RB0z6tw9PtWWQCZwbetJDYTNO/fOlHzlC1wTPh9
oLi8GXY8fL16TaM0suahj64gw+iFwCg0d+8Nh/m36I8jKERcWK/xvae8sZzmmrq0u81+lnRzSIT4
x1xxfl8YtDlBAKlj020zf69oyvOnuqIGhlSF0q2nHTZvEUAuwhUv2lKRocVBfBW6pF0Kw4zKCzHt
AlfzRovRof5BnQIB9DeEn7bgINxe4QRrDE0qRC5P6uuDzbd8LSt8NxFl5dQOqmTzaUX9gBYIAlSF
LQalQrnEi4aMZkgGPscsZqf//DFRQgkOROybKKMW4pLwPIZduJMCAzU4rhiaTdOd2qHbwWYDo5uM
AzZd3VO9zsX9CkLo1tym4qbdVRc8ytqTa7jmIWyCbM7wuA9gbvGCPmvZzF4ASHOLWhbqwX+1iYY3
T7ThDV7LfBEvBD7HKA3QN86iIK4msQhgbJDbOiP68j9wJWi/EynKY29/ZMAMvx9gbZHZlntoUP6T
hNDPVt3oIHOOFoGzzyVjBWcD/3NATWQ4N5deAXQI5In/vq5CyqlwhF4DDonJoNph5BAHhIcHh18f
C6fQZ8rlwmGE8Ysx05oaF3Ek8TzspwDCm5yClrEoxh2xHmvT5b7UzBDVVYXu9I1/4wQvAJOsyHXU
zjnnw8xJ1kQHYPvHJvYd7jq3cXHPYs2k53GQVjqRUCtqFFoe8D/ZdKz1CO+LupqNgk+QrPkhv6U8
ChjVuscytulWpYfnADkl5GJs4oDVvQLqYxnVNor/AUb8Mkgk8W471echUO3/bR8C+2JpxFNg9UY9
sKkBAlVHWtD28UabMIiDisWmnaXoWQNLm978p+JUsJd3nw1YAqdxiCY0lEA3Odmx/Uor04tRrOzZ
3LXg31RkZv47nsJRUbYYBeKd6aBftRWGDSRLcYNwIphTTd9G86J0pzgVkKJCBOAUv7thFXlhgFsY
n8NVFkqMXbA9gFz7pl/gLlJ3LEk2NhyAUVVpSweLb2MctA1Uq5W0SsVVw5GER4eo1SjoDMR5XKIP
6iR0OBqE/zn0Q35525lkKBLlt9F3bEnsOKuegoePQYeMKucDHd2/GRMu7YiHsFmyz4lDMuEupN6L
6aSCmXJep5g6IdjhD14X4g6NmRhKbw8cOeM/fvy8UIRivMxcAq+XMEz5BLcjIhn268jLvARQhW/N
jZLRg62bVSU2YrZTOI2Fw4O4oaMNUGVjOMqOLZV7Byixwj7kQ++Ac/tHDA3+fBDsTaM171lxtLM8
OSZ8ffbZj4AyajbtidhDrWQmnEaniddhr8LthdYXBwXRAiga+NJhID7SrHERA/QbhQEnrn3O1afs
Nn0L13uMXohR9ATO3fukwrjNEgVHdZupFCGQ9pcYFXLharzVyIfa8CN9l/Gphu7nbf1Q5TewT0Tv
pCns0hQ+A+YsbQg9JToiZRzfRsNM+PFm4M1PYwnQLI++8so31W2b+UN1rMuFJR1GemAlwQuHUpZG
QmzKVZWdS23X1igFNHlq0SSvBXBRnaA+Cw3yZ8AsEjqEieVBbmJhdYHgOKFjApCfURR2VM4YmFCj
skdwPvqL6hnuLYgRELUwlZuPSI5WocnkwiSE6C6F3YmspsYGe4szd3itrcojv55R8v74WsdQUEgA
haMdLVKNwrKB6Jq7n9V4gSc0jv8YtC/1O1o8tor3T7mB71P/tDsatIjzuh3w6tZ4aCsYl2Cs43P3
W4nuHNjRGN3IiGb+XK9puYcchEIsDOM3PEqxaVU9G4g0HRVAPhkFaoOgQyXo1IodGGv0HVl/4RbT
dcHuF0XjM4DRhvcCLODXZ5biLtnhhDOtWA4gtcDoQbndT4UvBAQfyFxw239iaxZypoNTjI6YczVy
dtpK5H0ibWblgJXBxgaYCbyE6tRDkMAnwqmZxfnBz7tfiYlPqLJ+b7bsCitcpW3ZK7ZIiJvj8Dsc
RwcijAPSk4PB6+awTfxux1LuvNYBWLZz20g+G4f/K013v7t8Hl/HK2bBgtA4GxuMyYGDyDS1g2xW
bJfNJGBeTPKFFy48kUss3KTZsL/GC6L5FgdBrcTOZALDbfqwHOmCxpGoY4Rc9mHwPzMW5v0bI2Vj
cmnsi0dvyqd37jDtGFT/HMcUvo3+1VKxif5OQ2BW2IROriJNh/ph1tGuqX6UG0G1uPiXEm2OQ75L
DhwSRfUCDSk9iZMamOalFYdljr4njsGsuZyNuj+SUPAgEAnG7721ko/p4o2Fxnhtnvo9Bi5OvGK/
Z/jEq/Eal/Ft4UKp/AWcfIr2Fxd/OJq41P7zH+h/FMJZsX4CNUd4SjLrP2ME0pg6uD4PnmLA7pUh
bePZcRzPQC/nyu8Y8AkEL7QZcLQB3vvOfzryZ1IH+rSEKUHldxjNuIc2uIQLIvD+hktB12VBUe3c
PGOfLIkswzmRaJ6MNLIXvtjaPCLLScLyC0BIS6DUV9RNKUwnqX8jecknUJYhDRs1lmq4qgASQt1+
sx29NNTaFYDekAVDUs5D/AVKaz02IIVr7bWT83n90aASxW5q8qGT2o6H0muabqFlbOFFv+716Cu3
Nnn+oyTIfrVwJUE+iqzMNm/K30AqC/sNWGmCMMqYhODYCDfGswx+CLoriS1crMacqF4Tdcc2Jh16
Hil6GTPti12erYXTM40ITqm3D6LQjvMVbWA4fjwOZ0YA3Z/xD3U82ieW+vjMFqf9AGlwkkvP/P8A
JfAjXqRHS8qRVj/W3xnuWuxFt7uOx1JkIQuYhGfOpzIiYBDZvp0MJfJNAxev9GQEuDe5RF3Pq3m2
j4LiF5w6YNC7mPEsU8y/n5jTMyyc3B0dCM0AqlRcqvIVlN38zHaYPnphOTvhyLdghf9AY/xCD9Q+
ot+b35y7M4dGg8XqbGzSgOyA4+sYbbMjIks8Oy2UCb90lSz8DqUftjJ0mNuCp5qscIy7rxuE1jMv
x6+MH3EVaPl/gWNTXwDVYLOVsQ9xsCxtDpQ1/t+JnWNkgyQysVM2zNY28fsnIomPRUgND+Ygyrmo
pl0xTR/5GQVH9rY5K4tbw6SjMytPQ8rsf/fh/fUeceEgywhfxvEPvRkUpMWZozNmxnzlT8d6N+O4
z/dBBRDiu1DBHpmEAfnev3xD7jFH2IiWdWuHpc2dDvmgxE4R6atNZdn+wN3o8USyzWoV1qtYc1vD
6bu5XM5leiVAl63N4xPDHjAbqmZKs0ll+B16DBsXzBqFaPHuFqoOsC1n0xtc477H50miO+r2PdxV
fU5DMFQv6euuyciQqp++pwkkcq9ib/x2Jf2nUg+WyMvmMndW5Eq4e2RVseiB00bcVKuuA7VwJNVY
57G5NdTQfhUnmHlh/nhyqwiBMgvnNexecTAaHyUq6z4sMT9bZPuOEyAb6DypLx+oZXB8DBm/6Bcp
AsUfrksDPm5cJ7X9yapr33IQye0esEU5WHRDXocY9XkdvtmnQXheKijSQ8FAqDBJs4eZoHX0wqyv
CMs6DczsJdG9SAaUzjyy4dRd/aXWBTuOATbP8EGhEa0H7tIgd44B5dKo3dcH0uobyDMylxrODl2f
zCUznWcfP4tw6wJdaceEW0Hzj4fBKYUXTSIt9Ccb2qhE4FKthpfkdox8TT2VB7Y7lr9Ps7ea1aCe
33Aju5MZLlJlBVvyXSP+pOuMFYLYxXGrwUEAkjg2SqTo4iXBonsLQ5ue5/QmjvfNOU3QyaQsFz0+
7plGUUnWcrsyER93FlMjvFqIfKyr8dlroJsF08Ri2KoompDtTuhtvmT6W+S7CysHZC1PEV64SlBC
ka5M7vyh692u3+ZPBjlVwijbVqn/BI/Bj+D9q6kqdtjY1fXtjKiXFzYD4wL3fywsRucQOx+9jFdm
jx07FUMoAquhcL11J4Uo0IN1WUTsVebn2kv6L/r/UtMqp2njZWPkPyNMc+Ukfkiv7Pgej+bSQKM+
B1/Wnh9yZ5tDUiDqMdxSTknnkBZvDVE1tzUZ5atP87bDGxZz7WtdJ62nxpLTyiJ79u28Qs5B5IT2
uX2DfwFnvmxavEV0txgIeOQ6h/Ce5VwlZx4ut/k7yu46UbdSNtglwtcb3d6qgqJf3VAmYg5RJsYG
XStmgFeLHNbEgopk0X17JxR8dGl66xhrmm31/Zy94RS+pHl5qxcKYdqZn0siJbUl27Nz9AJECSdG
eJgmkaOGTIfvNviZSW70C4urJxJMPKq7hiP/CMPnd69OC4t4Up22XyZD84zdV194SiTb/cea9tV8
DM2/KOj/JvG8oaQf6tSPE6wLypViGV8FzKxXHq1C3VqE8TDvJHMJQ28xZNQTMEQQhRPR9caw61OW
ZxNRs4arHoUZLirgDZBSlS6fjkY3u7I4gg7HW0ESiIKZDCTbJcYQCzTf4YSk2RnmEGt4BCgPQHzZ
4eF2EvKB2eiUjjVdrxv105OemeHIp/cStORRTcv9Z9Uck9lt+TlrKFdg4nK0pgzn4L3uZx+od/yv
8RrCm/jNhnYZbvACsylxeqBWCNg8vdbGlNfH7/cE9E2Nxi0JIqc4iiIQVYrkw8wBeUp97RL7PVaj
GjkF3EhOavjyn8Kd9k1KXG7TY33jHPoiF+OGa6Nd/osvwGt3LfJgZ0wv7V8sNSUX/dtoOprQe59C
bRB1YjtHb0GBJD7wiLoHiGhC9vtEfMnUpvXigf4U28Hr97jh0B5C0KKr0MKm8nGEf/z0Qw1PwgTW
8qvYpWF5LjxiGX6jGRM+YE34qjzUtJ8VQAeV7IpksUXRscYy2W2VUrRfN1xhcBbBc4cEbqe/8bWY
kka/0FYkJfCeUZDMKGYY+D7c/WlKMzz/lXz8pRzAlllUzmDq96sxVcqE9VF0sfFF+KWXbSczFA+z
56YnggyDDsAY3pb+cDzRuOZAaFx3i+Cy6redR4ApLQ66r9sc1YRogIqe2CRd4U7mIEMBIKQRRk+D
xILM0RbtHNCM8pShxMmO0/K+mdPDmmIkCPFH8C+mREHAAz7CZAUOm2N/u6xwNMagaC1gJKbQDMvY
FFMgdnuEiBT35R4HL3ohFfap3QfPLsupQfRQwowvxC5bAX1DPjOediCCF20hDgQoX2iBu0rPuwig
DdlnOQNd2t9OXDwap7e14JArX9ZOJgHwzIo+RTk/xVpryZlrVj5wSZg+F8oSp5opzm624d9QTlMt
cblfYAdvh5C5CNt1LjlGeNyeoPl9BuJg0nk0/qspKZfd5Hke78oVPALuDiHTM5kQRPEGCa4BONRx
ZRgaIqkIR7BZv6dix6UOOtQKYTbXqvBu3ST+ZcJiIMDKhLZx2UM7phuIeZgLfkUzj3OOgDSbk8F5
RogxZkCZHNrE4IVzysGgOlbHYppuY0TtU27tFMLKnWu+pLr99/fNVe/hikv4+hn8dqfawKFTy+cQ
R4ae/JU9CDqnB8CZi6PZGvt7YDqXI5gb282xO5ZcAkCQvRiaqAEIx0M7yG0PCo8jKHIRHDnOWLbN
3xuLd6eLw9VhG2UQz8bnfsXMA5YWcirmCGkwFEPT5iiMscaLD1F66McX6FSwUxRTxlpR5x6ZeEwr
5OpidPGeX8V0tGg9NNPEM3FI7MB3+wNfkpY/KwlflwTrg+WMFwwxPusYuj6X9RWMDmPGDENEvADt
OQYhbkMgfVgOBSKNjkeJNQGwekOA2Kbe1EtkJ0E1DVkZONV/yCEUSwUsWwAIfgHkG7viG4RXPJJ5
gXRRH/ofSoPEnCzJ051xO5exF9vaRSbA/Q8U/Fv9E0j4x3ke5GmPW7XlYIgXoqtgtHNjiq0YWNpD
rEfVb+qOz/9uAJIsONgMf8OhbHpN6bE54gOzsEziK5F0wBC3zUgwM9qjmDgUdZy4WWXE04DoEOEJ
nkrEAVrQFKwL1oXrbEYz6DJMidPxG9H7hIA75XwQ4Lfjs6RDE9iK1tsOxORH21By2iYKblbwt4Nx
wSiIH7qPl5CLn75HJj3H7K2w+p4RysRtCBcdp3K+5owxD/Ztbm8eFsc2JuKx/2b/MYLX7OXgpDPD
cWzKKSUo2LTpchpBa4uVHSNkPhrTxqK5Mekd+sACljM9SNJsL8IEtbXpkjIayJRjX+O7AaUzUwik
Ypkr7mBAmBAhkBJcFr5YwH7ER8AvmKM+71OdsLSeat9khyM3rE6GUwFLVLtujrEJpw0oby8oIJCu
tHXu3k4s17wlzCeNtxErX8VQHIBz/q1HOX+3ED0wuZYQpDEsmcVc6uGEYTZ7arIJdxApNtKkcsUC
hWpeTI0Ft3L7j0/DfNzyOUkrYs3ubLzP/Y5bWB/E0BJrOPvKjE2AFSO6jM/czKPxLbZyfS7/vbnK
utvZ9AGMQLmaU9xlphqsCtOjp/bH8QOLbfOan4x9dtFt+crV5r7BrKHj/gNSCdtI9/JuPYi73pE7
4NymvMpU3402hBzg4RPUvJc6NZjd8J52OemM6gnUqJuTNMrErjcUwn9g/IA/NeuEagtDe5zqDvQd
xC2HMGMy3kwSOMTfQr3tUtABYDH2d52wM6ZF0jtAJxQ8nCy26b3BFgcK5RUfoXoms452YDg6vT0G
L6VEMOZwDIupsiFFYXXOcAHX52JAzGW+sPLRG+X2vRgQ0Y+Yczf692If5MLRi1k/N82uXnZsytE3
Gw/Wh+x93MnEGT/KvVh4iHXyKExweDmPFtVRMJk9c00rkJoKwsfgUIHzAto36VjwaRhR1V89Gwss
l3l1EoNYnzPeQZ1gFnxIh9PxDratoPnjdl1a5F8niaEpRnzvNIyvbiq+mbmloy1aXuaWmHqsM4l0
IUkXUrNjujBLWpuOxz/Wi/EtaDtiEkOkd16zdqpwiWmC0H6DZQEB90tjronbV9yhUAKG1Zt4kW2M
y4fpIoFPKlNt3ezIZLJNhhLAOD+2JvBkMmeAHhg0UK4QTgoyjQlUioEN25NonrAbsRVRz4woeidQ
zWP2JdCSNW5ggtfAy3GVzL/2xGks20QHkYjwXNNX0Ilioe9AiCFu7YL1QDsn9l/scmQaQaUBzaJy
Wwm2DYhlM6fXNFpj4TwfPSxyDlGKuZQfNPjmGpmhrHAADmvUcKJtOUzy3eiAJ67TsmzHV0xJ0Fyz
vezz6+eMaR5jmMMP0q3ZaIVjbMXKCz360f+8KdHSlXJPqZVVeDrdCf+fD8QpnPzRQDFCqPCYi0i+
tEd7JOQeVsVktEpmLZ2yMRYS/BNTk4B020m/Emswpr8iWA0pGXvCgzcSVSgOw0dRXXW/g0cLVuCd
q9tMzG+SBrdATEfcAC1eA4B0prGfQcwMgI7Fok/tQ+OVfUP5Y79D5NjCWETGn82oJD7sDOQSUPDh
FjymLuV73jZI+bx0Wq5iD+HoluvZP6CSzh9I4Smo3jjyUdQodL6Wwz3ia8PK9iWAzRG7hAWyPjrc
/o3ZrmZj0Led/VrjXyjOC53dsyXycGCGdcQZQ0wvDHsBd8WHQzWasqQ2Ew5BfCosA3GqwO5K8FmY
0AyDbWvL0+g9p4ec445gU/mzmogvKA4YAshS768lholjh1bgiLXrlwV39RbczWXu5XSaczrO0PfA
79woGPElO2z7vJc8oRXLrsjsFSJ/6J41ZdcCVLRfZQ7oNGslypLfav5Z1YCk4uf8svsdLZLAetAn
ByD/LZ1PyqLXzHNbW3HbS2x1q2ze7ardwL2gPLNwnC38p4icQBizYPO+FnwucWpKXUP4hVDi4xsC
iZs6nV0a6I5NmwdSH6Vu7o0phipayoXHh6cv51LEh1izTPFRxstDGPZ4Bd1wm6J2o+NgsApT+81/
f1YmDa5lv4oxJXNTj1MgynaEWBpQF9X8mRN2L7614Uu+CiS5+9ymXBecDSv+SzdnVeWAy2qNhG/+
gApWr0l4qcc7CSu3UFmZrDKG7Iw5jrcUeChykPQPXnMVrkRX/MAB+nbEM1/xhLH4MitNcJhuVyJu
qmFGfKfoBmIEAz76mmIKF94TJPUsXqYgsYVYZlKBECbYTs1BxKE+y8CkU6vMRuMppjrYsNfWBM3h
m7NcNB04f5Xz0dMJaU+yRsMNGGGqJFwGaVh3rKT+e0+lQ3sCIXOCHuBfG79t/imXEYtFU4hI8WBj
0a6qDpK0mvPlaAY3Wu5mvByL7KiawQMhn8dE0abOAKNNza1gUHHaIU7gNUXGmJOUDpfug+pg/nwB
A5DfwFDmqVClZsQQDLwRoKeOKQAalQmu4q81uxqkxJO8BaokdcmYlOQhgdg9HYBiRNh4MfwI8306
Bm8miebQsaIPyDvyeaDIwb9RhxkgtWzhnDMXDBIaedfRNzyS3lhwtdA6SfojyhzaXXQtTI7FHV+G
3uMsAwnBV4GlGxYdJh+wnCD+1TNzK8iF+bSVF1oLX4IpLCiATFESF4BSaUBi7paRowWahY8Ih26q
qXI+KEskV1bkE63EaVsnsImrSqgL5YCJ0eYMchreAtl7Cr0B3wSQvTv8UWwSnqTxcCTlMEeQAsHw
vOJ3tB4fRBwD3xCYIBa+geHNJsNhwOteEFvA3Scd6zvLG5D9CJpOILcbnXgxAagTnqlyIKft8GSG
3cGEQd95JZKVeLYygGFOebGqnJoCQLRJYfsk9kDR8xQA8jDMSHJjmzTfmISIOImKgvR+28LHKPya
5g7iTG4xlJjGqW8Bo4hEEeIfGM8MCd4L3pZBEhL2GFf93O1vj+Qa0S9PZiCSkHpeHKYSm9tWFDP6
DPL1fySd13ajyBaGn4i1CALBrcjK2ZJvWJZkiyAQCASIp5+vetbM6dPTbcuEql07/IGGOBRWLTmw
Tj4AjRAXBs4J0ggCfuoqNya0sCarJERVC4s2Bgd0vkGA9YqXawGYJtYNHXIEKY0C1p8w2kKu6nnJ
LgDBu3TD2uB2jJ4+0JpsjodHG1zXmbiIGT23zKQBUGUD4mNDdqzDRJfPJx5Xh9sWvlmNc6P7zqdG
b+9NeQYIAU1ULZTzsM7DceIkIx//u2jslcmaS2NC3JBVALDD/w/C0z7uBAiCx84uZeglEhUIPC0u
YA5oIZZHUqMJhdyueIYg3PHZY4uZKvc2AZk1rpyI+mQcFngCPMApF3dhGcCeE/5JL+85hKw42s9J
5NKI/QO/Ipc23p1814iA0ontydoHuMALBXLKlAWFyfrjNN2U1SJ/09R+3F2pCsgdsWy4ZwHWsNjF
vVF7f9LvdqJqplSc5h5FBzFD12zyIUJbe+IPQMT+oLmNPgWKHfT0sEdg+eOQx2CYmQCGZS8jUHrh
/AVPJFmSC6VoxZCOMRQENPvhZe7I1Bv2gipyNPCmwCK1E00uJs6q7j0al/1o+vwUwJj83YskASFI
cF8aO4fkmAyeYgGjC8wz0mD8T0KEuTe+nZSbo2aeMbuMrKU2Dh53H/ioiAOoRI2FxfLIcDqeFMkP
OAMz5G+tcYCVGY0Fih3Gj/LdQxAE2XYhVWHaXCpxWuiU/lmtWI7sSHAAwwPFY8jSNs02rXJQZyux
Dq2nurni94TZZ7QGF6rzIJjHYu5cUJo6fJc8Bc5Gtfe2uQCAxLDCsIgC4AWqE6ELlKYianFMIbeP
M/3Ico/IB1/ArJAykLj0rezGNwJm7Eue+n3kHTPlb6ES/ll8DBfD0yCCfTDIsMk0URzlpvm5/Dlf
yGqkecguJuBzFfkPOTaHSExhZfBuRK4WIaqPDD/ytnwtMGvARxRruUDi8qSZ8iZ/g5j2lY1DSCGw
EIpZ6s8OMYvAfHmYyVbGTLu7Pd2cu4tGLXJV7xhOFU1vMMlOfWGghickx0CKCSTX+0/elkOE0xA3
cIDcrAXriswN19Ks9bkF1IB0bsPboWTAuR69GM7SZAnyrxaYZcA7wKq5Cu5S/vC95R5Cq/A8owVK
Yc698yjFIcQ8Cag/wHFaq1dunokDqyoaeWC82Tdk5Mx+P4zkuDyHe+IRDuS9nEvwRjSMUWzqad68
tcKAxLqj3OfkHbwPQSoxv4vGZ1OzHiJDwIY5NQhuHNg9IkwTQH+UbpR6UL5Aa+rQuRNXyj2oVnCO
uFteAQcll8mVAODMshB/Emp8KkfwGuxprgcrFn4q57YYjNFRRz4idlRKVVrSL+c5nr10t6QS4TGx
YmgNQ6IK+YWLBE3ONmX9s/hb2rAa/CVRYwEPY3/z5WLXPBz0z3iL8thh5wrWEPk45Yzq4x9SJLRe
4QtEm/dU32PQuR7PS2EZxTpmYQCa5go5ZXmDIC9puYKB6zGNIIafIQajn0JW29ICw6jkQxnhAD2j
3n/cVLoyINxk8iVbARFAFgwlgK9BLvyu+jKWKaePAjNsiZAOoqWPJmhyL8EXhV8Ht/2XihBgUZRR
sJhofZypFZ2X44/v/sgUj4O1RawHfc2RzZqDVSSOlk68nah3MVXn1oky9GgIUVAGCNQ8/UTCqN3h
ORZvn1RCq10yBLgjOcemBxiMvwcOzq765uXxXkuss6EST6mXhLwj6ARkhx4uwzT0XknSSxxYCCGD
0MH5twgp2lmaIqCweOl5PhCkRR6G7M9BGJmshrULchefpjh1tRuocJoMnN4YFWDt8IRy6T5jT9Kc
KA9GT/cF7ygTBwI5S3bMgaBj6cu25ycDuiygQXpImcJGZi7ByBK9dRQAEFtX9vQhuh/eFK8EZgVL
jnyFQxJsGHBgRjwkLiRERKCayac1oXZ9vG0IssQvki2FIIeYIVsCL14ql0Fg4UVaWMIK9AvAdx9P
oaBq/KfiE/+HdS0vuvuC5E39ALSyCV6cjuSLPBiCEI+Slfa6YVq8A4QDKW3eCEitmLeAXCPM/QMI
MOYY8LHR7EERrmYcKBEN7M+y53yhN4d1FUbHQHSB3iaC/4G2AeqhBqJpLAgTGfIJzQS2kYCmEn45
LwsfbG1EAvdnQoRFCcZnw1qChtKf0rkS6mtSncchEa1xgQ14gvUmd9P+uX9S4wFep2Um3D1VQCVX
FtGRx4AfshVNuV/unh3MUjNHHm+Wh8Sma+ZtKFwtrKtGoGeqBW6EKMKmxbsCyGLukE3zVNmWmHUi
lWzhG4JZgGeRgML/h7XMyuZ20ODm4ey5bjYQ03HeMzvrTZE6YqCO+woyDDZA2hiULU8a0o2AiU0Y
8eoEXHiZzL94VD+keJz7LAOeCLcf0QNjxxKLxSphKtxQ9RvUK9B0+JbxlcjGAjDIuSPqBjc1/bae
kn62mcAWwXlhlk7NYeBrCtGZHAYXKkMIiIGApvvI9hLQ5yvpmnlgS5LUkChA27NI7ahUbMwWo8jl
mdAiK3mFsdORRlDy0+xCWIV2nebn8B1jr6E3SoqY2pvsAu4iH3lDFRK3STPJhVnJLFq+0SoXBpck
+5yNvAbeEL8hbLPTyM5jxSEqFAqnlqhmoBt9wMN+6MEKGgqJRneMz8YP+iJUzVwzWIpDi9CbATLb
XPCSwm5Gcq6v9RubkR1EWcMmR+2MBI1XlfxwXov3+bGdF4c275q+iRBSmRCWKHdIWpF55zSOSewm
qvjJVFNi/8E4wvSMJnd8tk7SCjPv79eVQAbEBiVxwjuRhIP/de1XMDHW9Ve5kPbCJFnfi/RS5A+s
ngVHP8GL7Ib2DpBr0g3qFGDuVC7VD7uCIMcewzGWhyOezO4JQwEau3SuZe5LO38ASl+KK4N70reI
h6hgqiSK0jFH7zAvzu1KjBsvmAnUoLR22qU7jGfFGfX8rTq9H80DrCOOCHxiIZWz47jTLUliRGaE
vvhfu8dyGzuPhlFs5EmSnRDPWHtnbp1aV5wPhNFeSMAN5oR2GZ3U5gabmL+vORbQXUOlf8v4HP77
hmicfVe/ry9zr95UIh9tqH92Bsgh4nZP/yEHn5fM+r38qx4Y4jACRoUms9MrMDFTqIt4eR+ghTWA
yWWMBjxuJNpgjE+YejC1iZH6BUiAon/h4KbFplkQVnjAdAzJr9jIXDWR//NNuw3kGXYGuD9UyMA4
yQbZry+6I6Pffq+xOSmQyXO2IwZzt47JJdQN+uSWsKLncCNE8oyJGyfjm9VIaCNWyoULc44H9LoR
KIUK4SI/cFuAL2ivI/IHz9vT2yjMn1/tKKX+aFdpyqImSEXDNwYdNbjpXNf2hqwtS2uT3xMqXNPX
9G9dIYqg05lq0wHZO61kMVdf0geRDDPxK21XkcsZ97+x7j+kFmWDAcK1Y3zG+GRgGNm1t+rNsfkC
P2Ueurc+U0lmzBwr8K+3YYVSx8scp8h5ab6YaSn0YgEFzlGwxFNSPvK7/fuHkAa6FTfKUwHVdDSF
3scjIAWkumDs/08KjfgAR5OwAXuNvB2VJ7IaHg+N7QOdVwgWNdqLcFBP8AlIm8+cisZPccYeDX2f
p2xnH7jrPHT8JLDM4t8c8kGgRcKBihejkYe+4AhNOM1pAbECwD8yjGcszNVvahqRxarc4ZGEJpV+
QW6xR7hCrBemwQBLhaXML40iOpn1N7QatLHKBsccyCjx1fwVtMtiXayJ0iwX4Boi+B45loo9Qbbc
32cC00PyVIvmMjzQv/LW7jPomozzmrV8VOgStnuh/fdtkSxn39FIQBwB5b63HKbFWfAIyOkJ8qbz
3iJ0cgVsY10Y8QFpGP0CcEV+ziRoCsE0OXUa4LcXazlGLq2274fkgDDtOBcyaBbil22AnueyDfiT
3DfXfVD5cGPcfCk8hTXgChXUTw6bDMPYJ2aobaiJTvSKeT2isascuOx4pjNbrDbqb7MaQjH8/Ryh
DcNkAvdQH4mS1lVULCfE6gMLPGgDiLb+FiQWcssA1O/zUInmIe3L6ref8dEZgO5FdItp2MmUwbYk
IwBD/Ib55SBECo2/GJwWrLAphryIXTY3TkB697TeMlqCPTPYEIMggiHHHvuNP6lVP27C4jFHbPFx
63EbmdNAVS5AsBmaF5ePBhaUPQjNjiyEefbz7QBK5t+YAtqcAEll0l/9ijtHbwo1hrcTIUGAIvqI
tjVpiD2UQpIwASuPKiEgB7APjcO/mob7ELJKSAnZCLdii4SKM1JqZglIG3UCJ2diYYqJHSc4CjZp
LdQSIZ/wX4mwaqOYZOmymlAMrUkEAO5gH8uXMGKE0RQSL1sTEQr0Qh2S/BIFFZIDJkL8hnY56ThM
LrqSuovCLQcyxQI6pVnhErS1EzUhGTDJESkLjaPsB3zLzxDWC2gxF1qvgGIBW37FK6AEz3/gzdQb
ucpeTBeybfVj+iK/wb/4Pmt21le+6UaMFplBfqkAtV/Jx2PTSGMz7u0HMoDdQxn50gh8QtqUT+h9
xizSrGo9UkxM4h/5T62Y2FC+oGsOtUL7jU9JiQMh7b0gh4Ujwz9Vjx/UMo8CEML6YqpD+Yi5bsco
JZ92CwL+awV9KRSe1Oka6g//CIfqbAvvBlAJjCC48oL8Lq0Euhrz4SXKlXtp9QoLuPj3JVqPtPn/
ZOFdC0Ut+0vn0Mb/waOjBblAcsyO6tRaPY/kEta1OrJjfBb78wfyzUn8vJyfJTg8ZYjfKbRqMNZr
SPvTiBHwaKOtrEAoAnymw0oKXl4+Mw/o3b9OaajvMODZtB5TYvqYOgwnCcmA5EvypH3svwNQM4zJ
3nY1M9znl3WrAhqd6bxx8qPFeD7aiACZMd28NBDfAHbBDzKmYGSmCcpgoc7fJcgudltafPwzOJC3
1nD88WJ+bhMkGQWp2pyWMFM7gregkSOWv9BnyESAhylX+bRcgYxZvH8VJEaHrzsKKpPnov1qvpJv
ziyUdMsd0Pp5txgdhj17k6K/Xqa391HYmzOAgceFDSv5lBjzDSftqsFIKvY5kg9IYG2pY/MlLUvR
da2P+pUzkiy7cYzv0eJxKq/yN/1ScLPaPvqhONcg/nZTnh75l+DGfA1nSMLgqGIIUfSMZgDGd/GO
AMMwBS2VXbsaAxFH1TeZ8OIYtdIZQpvKEmUEGTMVPhkNtUX+Q+wT6we+zElosdZL0c7xHrvn9/NA
PLBm0PE2ICY4pIEOAfD4rUUg+1QgPxjH7ftQnOw/NJGNI8+BQ+uPJhVVI403fjo/ycLk9Sdes7uN
ozQwf+fI1wAF1XnvSgPxlSTj+Vrq8d3WYB0+opfb0dnLcQ6RVOpVCdlrxCowBQcB3++Ybn+PfvWA
ETaTYcE4K1FGiLFB5yaFSS9TFc7qEwcTiSK/Vf+4GgpfchLK/Nc+ojYmNdbmyMyNjqMjKMJ8y9UR
TJmF6WSHLPLC4W+Frqki1DPIml6omeP+yG2iGMZ/MjveYHOFTj5nLbnV64w7IA0bytgbNQtJllBq
QfhDmKGXZ7KegckUuNTdXahwTJTMxseLotZEpf0Cb9G6xNdWHDBYpotBzQGRygMynsatOxf8Nvnl
iBtvo1Cjajur9JTPIowfgEMpAFIs6Aoyq49w9ZlA5vwTycNN6DuPfvo9D+ogL8YXIfd6/9a+OIxH
U5bkEizHkQjDJIBmBBktOyl3H4h2MidjZI+6sMx4ADhRS8cqYUDVPX9SIleqf3fmsZOuz95/PaeS
RVtCMDvv6aIaL9/9wor2DVhIXYPcyrleYSDHa0aZGMYEpUjrJumseCxG/ZQb6F9fD2PxfG7bfPP+
bEpAbN22SxZoMEmI8LY+FqKV5qMHjyEaHYHy7Y4Q4KRvnTicdPgV/N/AwaITQWSRumQIG3nZ23lL
2xyFVTVdG+VB7lNbMl60pygxEkBy6XkY5iOwqfKH4rBd93Aea6x1b418a4tF+vmTXz954+X6WSXx
6O+z+I3ClDOqZrBzJH3xbM/p8Jk8IQMZqUialglS+rwDuF7ZZz8qt52+VHgGmByoo2VXHp79NH4s
EIkdx5gCz2Q4oELfltzFABSIqgryrTgD4LbUeq9R+IocNPXzdtG+eSEeHsoKkuHIIylns542CmLn
QTI+jN5uAXwOw4OKDjIp61Jpdmp8n+jjaYsquT6Xk01P/VUZXxmWRehDPm0N6ljNtyEdV9AIz5CX
vhMinqnuym1kV3iaGN8qWoWdgg+c/gV8jQVcq7Tk7rfHGArTGOB8Chaw+e3KEeKFqd3DiRhXGZXJ
KR7oNEC1kECfqUK0Lj0MMl1YeoPKtCEEZzQzENnpV5+3hWEqpRzMBpgR6GWNjMsH0c7us9Q5ORjc
D+GIGSMEqOZgveYPlpvsjtG3wRyydJvRosbybeSQOKEAjcMt6D0keztWFhTGyK4puBVMLQOcl6QJ
eQtbiXqjHE8R3xbGiKQovyXpJKQGk9diR61LRSimlBTC7Fc09vGMpEx8uBguVuqsBQTxWLxG/1wm
5PdClmcJuOlmERP0lCJ4IrDVQ7yh0GuDqJgrqMi8F+jcVlWoQgfO/Tqd9wJtTfREUz9Db2eNHQ/F
/nPRf0JNeKuusAl4oq4kH9Dcl17bUbF6P7yeU1nxB3jJKJuM3DKbprWN7FqvuiCJLXT4gM924RMt
6cwFnk02x+4rR6FUz+4w0YFaQD/ESC/yUiBWlUdTs3q48oEkv29sTEb0ZoZWPxNs2GmqFMggah6D
oyKTmfqkp09wpMW2wae96s9dNhuylWVtKDPaaK+luD76QzO7I7YCqn/RAKS5z+V+wxdq+cLSfyhT
pRd7eVJpHsmxyJMQxc42z3Td4tOGewQq01gOAuNHcoDZceEMwFLJcxladmSOQTVG8kzyGEhH6pRE
nO4s4VmXHJxcKbRfZUFGDYJIPaR172c9h82nnXX9ErXgHAmfAvUFh0dePNf98ya9PAVlKKzwEMyr
FpKy14vZS1qP+ln7/O0+3jh3WzpiNaQmT2odzqdX7jewiDXXovwFbqR4MTOp1u0/pKcot21qI2g+
dq783kc4lnqjbmbQha9hBNod9nlglv5Kwnjh9bBnNKeT/AhdphHCGniu46KBljQ0qkk9dokUxvpV
ujkKSB9n7EpHnaKL0+dUM5ilEU4bv3b0PFCxRJiUYM6YGOEMoeGy7aTWMga0xSyUruby/g0IFHPK
Z89oWEh799UUR2cEC98AIAzBw1ln7YI3jNYClQiWBCC/mNBRoV7jTnzyg7EJxGuaUez67xftcah9
TAkoaUCIEQTRsqCOYD1yhTx1lHsPVCGvt4Bo8mt7I5VnUlM9MELBy3ia0CZPmOXZdKRpgKEzhGlk
DHF18pRdK/YZO+BAyKzgLbkf1S/oaPFqRSzOBLaZJfZShf0zRTCNe2T7OMzo3d9r0YAZVKffY0+6
YwGLiMq+1ibGGehFH5GcM/O10y8VShiGihcwZGt20ejMeVT9Koh3c+EaQQ/khnWfhOwFgZ3+vf++
oXMfiLVgV6KUUaSdme4TXcMJSu2pIko3gCE10F0oSxz0nMfWvcQ8zKCIeW968+fNHOTxbidG99hK
TbHFWqqXGFzjPdfkQa1oc/0tnxujmylJNFOlfGdob8JdP1X0z19LAlMYFsNQ1U07+kQQhBv07YMR
arjv0GJ62s0xmLsLTOniPvJljHKGS1357/5bQ0GNEc3zZnDMa7+JCUdEQsAgBh1GcRanB9Xaxdo8
z4i2bl7QAxFjzecQpAgORvx+rtTT4e7KQ/gww1bMLGkvbnNrmZVrRjwcHphyMUW8I/FunK1m0UYB
I1fdcCtjI+QnIV21QLjzEJYWlBC4ZFWzrMop9kfv+1xDgL53H9ZMxRRXc/UuGI/nA+s+8aV30FLx
5AsVM+zBbwnEDJ7LrfzyZd3/IDec+ga07/cyo2jdvnq/+4TDi1rSbdpZ+gqacpNrKCwKp0OGtkb/
HYMuab8ya9nGh3G/TnsGvDvo35KM67Ua1ABT8vdf9tiMpJnUbTrd16melw2T+oY2MUw3QHvdc2mW
R6vcP4wr5JUxHfhkXty3/Krn53Z8GCxy0eJWvEJZ2d9brOl+4mpv1ltJ/TOf2NX81C1gkW5XR1/W
64SKTkaEM5R9yoPN4Nm4crRmspw9Zwx8PhgSWCGyluPHQTe3RbOh6P8kixcAqDh84i0b/1UJygru
owCi4jKwKl7gOTPwWqB8BFUACCOlACDbDgCwIUDAHnNhR0B46wCHFU/2R3ATi7mKghdq/e7HBZ/9
2NGE/Wu98dxc5H/KNSOrj6YVMh60toSIGThvh9jnDqfGewZxmKDJNVCGNnNdwGA9/GIdAZ0s17Vd
IboLOm2qikDw+UvDxkNQB4ofFEYtVEJzca/sAngqAF8bhBdkSZZP+MJyFKU0ny40uFlGgX5Gz9G+
u0CD7eyAlOii8NKVEmgIrKlAeimjBw/ZdnrJNK6niDjzADgvwGA+g49fzRCL4FJVX3iK9l7rlQ7K
J796CCbKfvFIULnwzG9E0vhv82B88zH0EZ4oyEEGncIuR2WhRIMYGYZ6KnmVK09lvwrShe7Ec8ON
uWRYh6d4XlCr0u8FLcdDHe/vjjq5Ge5wNRbDWvWteRe8DmOnCh4+1CS7sf/qoPCxkAUozPh/lR1x
RLFLm67vBCiL001HCwFeLUBhgxLeddPsmCwZ5CDrkobqJjrw6pcU2X4X7CL7s2FQ52SOFFKD8GT4
H/pT0VZfMzJ2LMEeZlboG24X0O5EvidmGaTz43OGsK4Th+bhdmZ2NaW77zP6tgGh2O9AYjEg2Oxy
zVs9fPhYg3l8/Ym7QZM3YNzdr62Qwa/75r4iF0U4dwTnlck4n4BRsPuc8eNI+GYI9GC5CUJDLEOW
xscdHGYRNqccP56y1gZKwv3/QQwG7wxSzUn4BIGBxpdlQsvMr2emC0PNI2FzxdqO7L/da0K5wNdK
fDVQfg/U0kRDVaPi/xnwOImX7zInnWbcz41vZAPgL+3gK+nUwd05Sh7zSo936Rc2hRUXGNlIQXhk
oAiIRDZX74BEd2k3rWBGi+vBNRRfIB/YjmM54nGmvrJ+eS9Pm9AWoCEi2+w2j0Oeq8ZFzlMX0O3s
nIXagAAGlYHMCg/ARjPMQYUPsD41fgB5bXLq2KoGmxOruAmnFzfZezK/cplBZ3+2FVhsIBWgpSsm
wERUW2Ntx2E6rxH6E9BkENV7dEFQYowW2L8ARmVWi5gFgCFQo4yD8d2gYWnTEwHprfq8w+bKXPXl
4AYLmAdWk02cZU2aG/EiVb9yFaKg4aoL5jmr1iO02Kl36Z0iHPmNs6AHYV9ke+TT4uDJAlPl3Xqg
Pt2nK9gJsi1aspcCMDi9fLaVQMdiaz6Xp+CaQuDS7mcaI4cYAfsf8xHKilmfC3AvbB3Fq/49K7pF
AVZM3LBA0mPXxd9Tc0KJLx2yf4Emn/NY/Ib1mfogpueNN/L1FcAkFhuEBh7gx1anNGXQcWMZRfZm
fHvy3TXNK8aZpxIENRNSIUTJF1hzdavfnrjCInvGlIxnB7OBZo/qK0hhMSFf0LzibZREDkaK3PEI
YDEjTptXTM9M2MGQKdjgc3imLdB5psM0cwRqH8QKi6H3sMWwYz5P3ALhGhOZknDSEM96GCdMWviO
YX4PDJ80zEa4kQCMvNzkogRM0dlA8JXhg/z/o8luN2DQJrz03b/IjNUKY80gWcRe4u4hvcybE+qZ
RBH42/+w0IKkQ95qXxDu5P8qwPZgWUn0MQB52quBH0/Hlz8FXjwhSyT2wT4Bc8ygDQ5MzM2OpnhJ
8b1MWJ02SL1kw2IQ5EbBNzB4AWKRP7fCV8uaAKfiI3C7hnrC4fBvZdJDRkFCMP/6ADbGTBjmIN/O
0yCW80wRfvXilWBouRCB2DOMa+lycShNYi9bpKuMs6GELmT6+tWETZcA7I3WGmJoi9S5MCW9oUKF
JCivZwJPYiq5T74XgsySDcE6M11SF0D0Ms49qLlwKWB1nGY+gMYRsqQZRp9Q01zkwedjO/H5x7YO
tUfOAh2Exc8T752e1SdIA0x8pECFbjDC6wac++WxE78mU5zUiXQ5XBRo11MsWTxtp63+Xyl9WE1F
LBQMqHhX+ZcPsaMiULELWHagFzldxaIAPMVpB0OtFkw2Fvgdhgp+o7wM+aAFQIBhqb0YYjz42blP
yduCXMcol2fHnQXi2xBnZRmh9smiGzxoJC7mSK6+BEOE4ETrMGGAnwA7kE5RB5OUeY4DkcOF0oaP
UW5fcedxQeUICiYJB2n86QGZAa+/fx5qHxIRQbESaxYkHpGK9MJuWeulM/KTJTRCH7AUjgdTCVYD
blvs1zpovP6KfiLEO0E94KYgNpUnqjGBTvelAIHpaXlVl8Yy5uRlExyfPzLBBQ/drUWUl8J6pi4r
Wqor2UesdDmeM1ZM7cLOHUSLAsoDjn6oHQSnzmXYwguIUZ5iE0K9QSOf+MXwnudeB/jCE805FcL3
DF0jQqEqsiWKFLfxHnbiPKbtovRT0gCOmaPofpvI60lhtOQs9xDbZfmAivhDCp2jpIISS48c6Z+S
A0MO5KD0qRN5JnTg/QeIDt7jlvYxAmqT+5YIJdq6P0VI6NwASv3A3PpAX9M9zaHNOAE+PsCEKThJ
VAiJkBXDYY80iw8vWLS4eVvgIGDhs95YhcR7umVkUqDxiEljmBq1L9iBDOJ8xUfXngWu0QdmkXBq
3Jf9FbwgAbVkSxWE6gL6X+73szBFxAQbJzYleHg/E3GFZc1Q6ibz6t+bcs0qIQY0AWK5odhldLr8
eE/6xBKFmsHOVIIhoP8IgYBBIe30gLtmnLgU2sAQENhzp5E/oFwpNO9KfhyjM8/YsLXBwAE2gIJN
lz1HyfbfkrNJ09BQS479lV6MPK2OJP7DyYCxI8BBghbk9VwEmCrkYUXMZQz771wUPlTsObdjVtAd
i5CT9c2cBNguURk9YnoWEIvGgi20aGE837f0upUTrwi0Gmwm9ocGtQ561FRe5rMY8Ql6rmC6sTKj
wyzSQJElN/hGkWtm3ssnUVhoE05cUnBMjGBo1Bvmqf+43n/ZFh6JjVcrKJDv6o//fSbKVej7vdBy
I0HmcSHhgKSyyCJenFrkJufHwmLdVyS6NTuXY9+JbxrkmAebn0mk1wcWHeUEbRIR02o3nb+n+R9S
TlAOqeVAxS3/AfN6PhsGpaBaElnJ8n1prt0+Pjtuw3yD0+FxFuR1iGe20O1GfINpCQgtruhxa1Gn
llb3bTPXOLZADJEZaWG8+Keu2XKm77Ov8VzboeZGdNyJwoOKxh/PnzOSL3BE3+L8JqWxxaqhb0Hd
QHXQsxheTjVLF3jMenLwCRj78bpZUrdki7vAlMmHwogWfT8Wi+LBXzKZS8mo3tJH9R5r7SQGBmjm
nNqTBiYMtAJonXTO54bAiKDgCmFxCFmc4igXs0+ULxaq185H00fYn0QsfcJOM33rn8I1b74En4+4
9/SxrraMOvGiQMxRLAQW4pFJFOx++K+CJ8XsiNWZ/wCQcR9OzBsBPsk2FOLPxBOAQ98y6tbSahCi
ry+e3T+ZbMSMw84fsepZyQoCRvelyEvQPYKsBbBmvBM626hA7lCIpVKxVqXQzeO1fabgfgS8VHT5
oYUBg4aeMan/RPBg+fKMUQ9cPubxXN7iGLMqT0zojA261K41+yxR70fTjyEbZxRcgvUAUQQJbYiP
iAAMECkpiCaZf180YoC+AqnImSmkDFmZ04L6LPfHEGQomr5ymkQXHVntDD4nWCzAELBs4OVssOLy
dS+H59CzkpmTB1hOOKN1dsgXQJMdptv5VkxIzWn1o/P+EBHrPmxpZpwBZnSLfFP51L08DnDG42v9
A1cq5C7t57eIfTonGqPWbT6t/OwX8tVGnGJUZluGvDlXI0astFR3996mwUPvWpR4EFadGhKStMQS
9/WFzAJpz33Wz8esiWRKZ3eKCiVzReZN/Cv/MXndQwzXT/ENlcxJy73UP6JGljmlgQvxZAYYuUIW
PVo85haLXozhiHF+JHSFSZUfc3FwPGe0hBcyRL2CBVnuRbgl9DiC6Z+TFPR8Cl8vjio2GTS9R2hw
JCfkR6zkkIoO6d6Yip3Y9w+FPVzpW6ho5jFLjMPPlHX5I7INog5sDMdi06nLz3a8zy9oyiLyt9B2
IKgY1D6ISeLwoKj3OgirFsnx4BGnHcZkE46kRYVGwgPJI4ZH1BnZUqiYt0yZSqSqEfVeqigNNIht
6t59xrTbFQ8f4j3RTiziwbnPkGoPkxm4OXYU5QNTWpXxJj1I5rKIVgDOyjifINCs0KHglLK4KkJi
LgT0ub+K067Z93t4rVvj730EditdtZPOnv/46vazATv38qw5IkX0GapLNRNls7U7EU5AvPvSDLIG
2oQdQ8Q1k9bkrzhFPXg05q9CV7mgDUECI8A0HJT1JgtIymHeZTMwaswYwVIx90woNsBkgBOKr806
vQF/qo6MXZE4X+GMw1erx+KGrPlWh0JLzwkc6Z4igpduraRTvhRPqw/Vg/zrpdQLu89vfQCccIdh
f2Oohpf2jcYd0IXs8LqUCgyHCWZ2DLbLG31YGdkpGutco/f5sU7Gn8BIzIh3N/gCxd4S1poMQx+g
sBQCGKwfwgRg9n+yodIpmVmzcqeCzrof5JQBgEgoJDIlFHQ87ULL9b1BK/sIyIJOrkThumUQ/s1I
UfpqQ30FS71GRL1HkDKZKhcAaAzkmHLSDoWNTAJbh4Cq9RObxRn9svmB/ixol+LQyeQiOsYgNmsv
Kdc6Eq5DINAHzQQSd5QslHqhYAZlOgBD+Qwp8qJPkNfe28CvJpBjbKJ99b3Qn1MM3VvDNQsf9VmK
SajuqidTtLwd/nLQoKt9SUUog994hE9kbHpn/AozwijVHhKtugPYSgBT6fL3GDILJSypduCn4CoF
dDFuGDqBdUPJ1onJiwrcIKiUC2Sed29l08kLJhNqPY8bX8WV3VzB57KKFdpGMd1u1TchgsGfi11m
+ozICpo01PSJj/xPSieW+u8BBwYk6GiL0DZOXNgdldvWmIwFIM9NMLdJV1qGsOcE8abPKKgGT797
shm0DI5IvXu70pg7CUnqNIUEEwAyHXez190vrRBxlqSey+aSX3soYc9laeK0gzgtrW95AdwE7Cuz
cCgGxsh7vQLgy4CYq8gVDKQ0jKDjvxGTgOVLQyu+O8WNtU8vlKYyWH+G9jXIr8EGpt5JHBQ8LYA7
QM5wUB9UVIEmmAoLniieNRnoPV+RnLa1oRvEkoNEIkg0HpMGSsh0csqbO3audkr3BuhQK4YBxnHE
G4IyRPoKZMGgb0EZiCAFUDjAlOD/AGmWdiqM4cTSYWTMx5oGUHUxoWfQlf+O1hYfVzovwI09hi8o
RtkRCDMknr8Yu7NePpkzrtxyB1LjCn2kMxziIKSOAfGAxGV0X/00iZDgHVM6bkCSPjMHQBoDnGGZ
Wbh1CbUBtiZeRgCdIHQBQ8CnaQOqS//Cy2CpzVoBZQNq+bowg0CECZhJHnSwHhGvJ0+idwm6+9Jf
EJKBNRmf8s4FfASRWkV/jPnBhCutz8iirAdgQA9OOoDzQDsABCLssXtv6x/Ah4Bp9evjlkOOz3/H
y8+ZSQjjz+gOZhmbzgmhRf6hZoaaJFS0LlTQT1OwlBodmuNE/hVAMn4cSqOwVgWKy2n+FGgjX9Ea
KmyAxD2svCNIwjz4YItL2P5+/4kAwOCEMVa/QevrWDn0ZzdsghlGdw9Ay+cE5cluwSy2IqYhx3bm
YUAMZuCCfMEPSHsRmlbiIO5cxovCTvqEXOovXDmQ9cMbMQOBd1EgTE5QWOJZJHNt2q25SuZ+YO7U
H0ZAYqTdOaSRwOxBaBYob8WM6s95Z8cXY/0ERWVt6/Mbkiafu1RpUAItB1kMPkqDgfKP4QqVyAQb
hAH36bGXrrxQqCLvbRmOkQHAPm7SXvjQ15ihJvNHm/mien1e6w7ndse8QWWhiwG/BpgSxNOQRHjO
4fE9BleTuJAJVHrdZ+2iXLhoY93Rw0M4lTJuq32gfzgVnAImydCEnJHz/G126cVCWq8Sip+13R1F
WaUv8V3DyfH0XMmB4Y2n3Vz3IdHhaRN7Fq11uoiHHNNh+mX5pHKSsPPeoer19nhL4AJGiVARjsoL
RXQm9wiubcntt/GaxJhGO6DPHRbQK9RMSAZ+edZRMN60x9G1t9fNDOwzky3Qp90yPVsz8/y6MHR7
udZitHq5itseyt9hgZHUtJ2O9ij6uK8VBySUKdpJ+lIN/xFvqItSsokbgJ0Rpc3gUtQhBw2Elvgy
nlEd4o9Jsvf3+tjp3+j0OQ1Lhnh6hBWCmxzAzATJIQpTRDSByyKSoS4UmqxMBRGZWAM7w5BOceBa
AYDbUiasFcYB2VRaFjPp2Mx0Tr54Zay17fNqgrN3cGOamzD+Y/olDC6jOZtFkNr7r/JLOuCpCUbg
m3hKE0/rMDq2X9NPaE7uoXzWtj2DsS1C2wdM35fPxUMI94jGJ9bY4f07OjOT8d8/QFaICEKrZPiq
EWUiZ/2r5tW+hFkEFeoPeWt6KxWqUQiM7u6/TF1dGOSfxduPEE1qPfkNmUbYh0sXEezu9vgin+Nl
ivsjgGp4PZ6aee/eK0oXPERJ7rfL/Wra38Csmv7pHtCIpKMlqjdw5mT07GckjEjx6aTCwvYfYbrH
zcv7vsQYUdMJckVjgNzDNunoZQvLRYYNVSUI6lRoonMW2/9af0V4Ituii9TRmKTpKZqTbsXf1ySL
QpzIdNA2DZjL/cfSmTWpqgRB+BcZoey8soi44b69GOooIC6IqMivv195bsycOTOOgwLd1dVZmVmY
rZw9Vggxi2C5fgIt8gQ0NjipXMGSyffc/dPZzzIXoq3/8F7tt8s7CLZeRhLYcoCXxZcEVTWQDgA9
MA3wPsBwEWJgCw/fabJtg8+ON48A3CCWuNCCRNIOBoAO1Bs8DAmVc4S75pb+LnGoHMCEdQ8HCMTU
l5BhgfQJhKVwNrCJObOX+/cnQA11aZJvPGfaKwtAicfO7oKaxQJzUmDRTQr3WJBTJgnmVtsOVgCB
5tl4X4nthbiBQWvl/UkPGzaXYCHcEUhB4o4FwcBJXWInVxs8ZZD3bH/bNjx1eN5rocHjpvvugjbK
sbkn76460OAJ3Do5/loWQ49KMH3FwVD4yH3NWZaOtBiXJ9uu7l+c5ds5ZrxBTt3BbjMk+XJHOGzx
lkF2JLOfiZPXfiO4IOATuBIwIkicQe1QIGLIZMAw8tuCD3HuJdixXwcP4CZ83MXLWS0W439FI7Tt
1HIs9y9uk9F686/zAcpMAoB2wEzx1BFURszEZGtJCs3/LS6QbPwxugLmrXt3XpYNHLFUoAxqzUCt
hie49AE/CWeWAuFWPYso0/BLAZQ4yg8RBdyUSAzNh50DMAZvGmMVJpgKLCVDAqR0VAGlCFBR85xF
T8pFAiCS/Tqo8Nyx4f+d4MFRvuAuAzoBpsE4BuoQIw4MY0CZqL8FCjAJGSbHT9xoL4ga7iJg1ylb
YbVDoGO0ZcFhJEg6Yz2Qd8n7BkCxGBomNwtJLWdLGN2iSGkcmhQCKLAnf7hfQamAo40HCnAT+8s2
QG5yMsfqhqvTz55t2M9nBEEgvLD38KVZwde83TvnvEtzcVh41RO4jcYLNGlD8A2pK+42qD9N7Jvw
GdjWEjW+eFSgmvHIn+jfQPKSM5f/dZ8Zsuw+7m3d9lpf2PreAy2nFT5gyMQ+OQ87BRYJEpbLH3jH
WfGqFVqH2EIKOHrcfHxJcvxFcLdkT8LOeA8acKZ1CkP9Gm6579TuotcoxURtnB61I8l5pXg/AYBI
M2Gf0jVj/qRYyyREnruXHnBYUyB9xEsKFQeVX0o92C1nvs7tgFBDb/FRfCS7rMjXaUNL3Q2Lndzl
z1lFSTju8PVva9ZjUliU4HYKH1I6vJDCItqBafgT9RRr7QhVHibj4/iB46F5fIUcS1t3ePIQxYq/
70KHtYRsnh6lnMDDvzz8LzZmCF4LzwZFRiXKjeVvdiadllquMIvnuFBAff1wi2HKQE4c0+e2gMbY
oUESGpKG4sBlJKGcxJAazuguydncrOhUFAl1yDa+EvsKWQMtfNnYwRVHJ/uHx19yIq/S0YvhZ0VB
QDZj7PzKV4Ahx8NEt9dFZoh+ExgIWgGWNhjgyBDUwm3bnOedW4+2n+wxW9Do9laY75UR7VIovoDx
wUyk+CzxC2VFqIW3XjNszO2NNX13Lz3Dw89mEJOYfIZpjxdVUJWVAakoulbWYToArS+Y/4kODplw
28ah3vYMynH0MqC4SimArcG3n52HjWxFC9rrp4PjpgocoUY0XE3UUKMjzLEJ42jHUtaK0ZI7WoXK
Gp8QOooyREoqaZCg4GdSHi0D/FRRWTCfEu8La/uFuxUisg9sHa+m7QRDGkoqGjKrzQxRdgCslD0z
CD3bDhpGXASg1CJ6Ys/wqrr5t9NQB1CBSNOa66KH1hd06N27/takOLD6n5HR1wf1WKGLzEnjolxX
95XRN/o5obnsmMOqM8FVr6v2ntDO9c5jrIIr1NggYW7YyTtxkCzVQdyvx6/Va5X1rakRWQhKD+Yg
7bfGmocFcsecf+kq9+5uO61xfnqueDyKw8eqGYlvYmvYXHPHJtoIWtO6wcthRDN+zFsogQpphoU4
DJ+86zgbY2ZHJpRPdYhP+OoAekpJ4DzCP/RXiAe/RxrxoIawDd+cKdwfql5pgLVOuO3og22n6pqD
C/pqBsBrpUXmgCLYQZnWw2qi/ZFXr+NBOoBp08nm9iSbV51kep7eB1gLcsoS/bDv6Qi0xWJCzaoF
tgYnDmo7/LjghV1P2gWw5oJRL+vE43RcdypKBsT+oTUqellQ9tIjDkJc2bx3WTbXeQ9G6FAdwkpk
EcwCe/ImgbVGuPBgTcTawN9hQrQvlleKFVWPE+uIVc814Cbyv8Rq5EJUHeXE78RuPNpdhCMunChK
ZVhMjvM2dpuejlvRmY9tyPF6Dd8iRywAwfnasTwrtP3MjUnGWwFspC55t1e7ZnCd6V2l/ep/vHxX
ceHGl6GyMsd0pe4aUWOjRUZ0XqRhGhqROZZ0HU0PB0rFJSqwf9eeNdwgS9V9OIm+Hlz7pQ9K4YmD
ZsytsbyCVZA0DYc0Mf98zBlqvWtXJ++mnzttdfCSxD7yIq0xp/TLoYWOuHDJuilOV7YbD2IA3ZRB
zSNh1YGcynUBOiXk3rhj7CuoNqZUsi8jGiRK+VDWZArClSMph+2Lgyee2eGrXfjXfjKsu1loBt/2
NbyH28gM0C367P3b2lSJ3t3cb4bqwOg3CUBxn21BL++kQclQa/gJ5QoSMcwoMRbDgZGyRZuREWDG
4H7w9pIKlVRJqapTqQK1Bq0WgJWyKF9zkGtBGmVFpvHADC2BIwkWE5dXMMkf6PzQ3rbTPjTcrhU1
Bkb0Pt0WDyDw6LbQImuqjjNmtDa9r8w5kbVfT77sFZr804f58rbX1uYkHWRzY1SyM06mDM4Nugko
hNK8lHAOHMCij5YFT84YIQmWsUP6gA9MZoey1thHJYwinHs5I/apYKN1/wlt602nyByNDY2VfvlY
TOFekkfbLzoaoXdLmifzXYJOPaTH5JSwM43DmEGThRnX+bZrjI3Dh0yYzGOXDM3xvc+WsjGwBx9u
jOYRSnCtIlcM9AkZeccItbU9NEYyz7EJ7cGpQg9HuweyaEnJKkBcufWtmSRpOBB7b2RHir/PZENB
E74ctBjmzugGDUxkjTTuw7Zo15g2pgY1DqULSgCWSg2EIXMDz2YokgnL9JObzan1zCHGKL2cD5lI
5L5LbJhD+haPviMlvK6qiUqb2pLgpw/MAfoAx+Z81CALZaDZYyt6+6XP0HIkP64DvL+9tJ+GdVc+
WFLCy24bxaNH/zJ8hNnoEWptmwGZhaVvDlpjnRAGd3n6Gd06Te562a2DZqgTk5VpM3oekkXarwMu
dL9kxSu7ZVcGD/KVNpBWFwp5P52dh9vozrTUeXdSTMWr4scRsP14YBKYS0zPrniHtTAVZidASGRy
/aakBEWM5hjuT1pZIdyk1ABqQu7dlKvGLguajWxbfqFHNkskuSShYmsJQIOfoNCEzkDr0ohVpcOR
6KyoOVJTx/4byJ8SFv+En9aC/7cNAO24G/Qp4G7wAYsuJbwmvAIer///E64H+xi2B3KPJNCZw7LD
HtCXgCMT1uhztVgT0n7WVyItqrjWWQhBs91sK1xf+XeZYH0UtnykBN6lY7WNttZ+hs9QUAul3Qi0
turSzq/z4jF5fjo6D89DuafmmGY0A32sstCp48bcHMiip0TnkzL9RjGvbRIZU8ZN2ckCyPOyIhO4
2DQMJKAzhlk64vF1Xu4byEPNYTowmEDKb0x9o7Ibh9ZUYm5jcA3Vrto9T9RTsXsv4r/r7NNvBE1P
8e58KJ2Lr3TO3XyAfUQvBiDsoBFypomPcYWDpNeliW6fvXw/C+1BHdjzbefSuzNqjX41brI4W6QC
6gSrk9GbML0dvfcPNIn1nuk9TjfphmuOjQCq8CuNj1Ec0prliq6NgvrotXvuSKqeuw3mV0NMPAPQ
z2ACF3lQLI1QGclyq61jYhFjrMMrkZ3V48fBAqY8MKB76pA+tH/oI+L5ZWn8sUhOSGXAdTAp567q
QwNYzCYw8dBtqeEQTpBphmn/sTIgXk+16NOuuxLFn/1nn1WsXy9ukwTC7CyZpDMraq6M6ErWYpIb
5B2M2rjORshONOBuUOe/4BuJISNxA+bs6DYTXO08otQ+Q1BI0KhXKU1Q7Wm9kia4mP5DCbgSGoUh
AM9kAPY4t4fxPN9vZ5el9ifRWJmZ8+aUsUAazZv8fZY4CGEORkkci4dD85AvkmFjfA+lm9I3LIdF
t6ZflPMNX0z/R/gIjUMybK6ahxfkNuh+8Bm/jgwzdXDhImqz1uS7BuCJnZyIL6kMcZ7FtdUjh+p9
ghYoLCa1eBijgB4ivBTKAVVKg7CpurA3TCnA4Ax5AFJif/baWaeadqP0quWv1R4UJ5KiZGqsrXW+
1Nnj9G77yx7w5rNO9uWVzhhOsgS/XBnsTHaNY8Vtva9qpsS1f+2bgUyz2lf9R5vqQ+/ba4xs+aA7
u/PZ5/OEhl+3bt4999TdudPs3yYmliJgFH9Pzb3+mafbpBGY3Xj08eQOx+GbsFZ2jf6FtXjbZ7WZ
kREQvOgIhPBxbq3fpHDvJRtIdhz3+f0Ys8JhJn0DgSbHY62jbIOa8tplmwYpIuuZ6FyxAurX/Qf2
bRnFJONEI2qkYgiX2TWe2fC2+u/ZE+7FdfLZUfRFVPjZNVZPNJzChuI4DKEflYshJYuEbD+aU6Dm
qDFvzLnpWvQ9kI8mC6QSKxm238ieNxbfUc2SfVnKensmd0f8hdLvzxgpbBmOXO6Y0oCsg01Gk6Fh
/Rz3Ckp1dHBcgcZDkteX7/29y7sbcJsp378RYoIWC84DEvUUhNnHTxCUhQ0KUA50NwVSXt0GdiUp
Yq9M2ibASoQFPuhCDin6+6OECvv41YW26K7wAwB+sTgEicof3KLnLl6wOwQiVbBbwLKIJjWeTq7F
wIYKMmNzYmm41jlK4vIkdjRUYJqUYtjPjW/rAv/0n4xY1FgAvCDgL4+KA9C5enbzPWMNaeUr+AEq
7ftgNms5s6gFEs//yEu95wBQLnYmlne8BzmJsN0eXJ0FYJfurECFYLzQfY7U6jyDp4rrJBQtHhdW
K9w5mJw6eFkrHJ/08C/3FhjiOWIdXEAEVYKHD1aGfSycP9WLVi9/sVgItxfPYGChVeYsLHdBz+p0
YcpVEwasV65gd7nYp4D4TCYNl95IgsDQ7huQioIm7qY6Ly1vIXOENUznalqM8TIYXrjQnT3eJfs6
OL9CvgUocDcgl2dvNotkF3zM98HkvU+8iSTYIGsdQMlghsuFMxAUDK/qgzD6Gj11xkWAMbdqOBvh
kl6db7Aqvc2TKzjjnZG6/uDF2DmWnavLlX06m41cgW93Zbh8t/gGfwjdeDtPcGvayvMMXOkBeaMZ
meq7M5JkXMYOSpbwOYidYLTs90fHGUx6dzaZcVE2bFY5tcXH+RsjjnI/zgL8wHk5p9Qbb/1F7wXJ
bfH0QeOenasT4YB+d2cRVKoVf616G151QZkVOhv/vXxI/JzSguOdxi+uFq1Q/gfOxFL4yxZNMo29
tG0AQDxiOk82fSUrPcbOaDLbMDoqsDGYrDwjdfZwOgWV/Vtw4529EGHhM0FI3DNYYdKL9zyNdOHQ
gWlzUgw7imUAdSuwfsBGVMQkPgK9Cu9ZaNzydoRoCmzM3ZPmwfQiWQAL/WBIK9hbDBMNGntr2hy3
QtWhgshT+DkCfqInvNBi0g4bAjgZwqMkm5VGD4HMzaejkmx/3Q2dM9uUTn67hq8LQQsjMj628EL/
8c4vMNkRPsK6kvYB+8p7OHvmuQzZF4QKXNHhYkhixcgBRpUzY3BJHljAGMUlGWxWrIHZNHE95ZhQ
K5g1SF5hL+IR4n3QA3zcFWxurh+mQz77Lo4CJAsllNEGNY2xIzNBBAIYWQKwoj/lEZR0XCTAG0al
7URypRvuUfIdwextbhZKGfI5znogYCPoNjNKiEJcci5kzi0TQuOnl7Y/HJGX97fYQmuB9GjDS5JX
wDBDMlI4rja3A6iLnFKY2UJIFiz/3LZCwfnRaRDNMFgAX2z+fwKpH1FC4aRfHRvK2hmJwBl6PVCM
ULkpQsCKbtsrgfBptvfDo2V3ROrLAIWcC9MZIFU2Q8D0pKzQbTfcWwbunV8Lu3MsJQiRGzTIzZrO
nFXUSSGy4/UJfaWAxQkR2Nl/XcZ8zxTwGHiBd73fi06m9GimFoksQAYAN/bfWAYhBqXI2UtaJCZy
0vSIIy87U4zGAEdbfI/wZYqZtqPW27LoIYSHC1u/Ginm8fIS+7Ibr4IFGTfkWILAM4W2HCYhhPEa
DD6hb/PLypnIgKHLg7M/4iFDZTft0RmZsyYPZxt44ThIofkniI1UWf5ZN8P8RnjpU8eFqEBAlWeY
DnMfRyU+sERl7WnyJ0IYZMZAR/yFY+G+h/IbubA1B9YZPHSEGzVk+BylHCEfWDG6Enu4dnCTMGco
eGXaeTHaKLgQw+W9YEcmhMoBdNsBylFEB8LhpwZGaJY9pEg7sIr4PS4VBTha7p7tDZscA79rTCGJ
UP9iggwolREhhSTh0Yt4SRz1hZSNDFSyii49XGCSwzxCMSS4hAaRDsJkF771gLYzHZEkCXl5C2Au
fwcnmgVLqNwySSTCQCTijCFDeswsg1YoDUpDFEAAQwR3wXgYXFPqMAL2cF+8jTCnYPm3E3IAZUzP
Aub6Hm9BDMD3KbeHui4TweRqy20Rfq+M8WfH8hGsMOqfHRW0Vy6TSFakemVwNPRKMOGhmYQvKMzC
Trz0IXij45BnNruGfLcSzqH8/PRpRSUGuMkoQ0/YfbO/+rZ1M6w/PR1JwX10YV2HbsIIYbrThUYb
Fo3e9t4v7p2H0o5t/4qLwrlt6h0L8BCU5QE30NvGQqyBpHFG4QG4orQfcfeOSBVt3MfN794XeSoq
Hkh+NKmc3vJOlvHLsHHrnLVO0XJLbiiPJB2LplgA2oA7OepM/ASwYSPnSh8Ocm2DY7XAyzuGKvis
RUL0dN/EDVwISGggvLXwScBEiXYlCSzJN0soskumByUrkLDSOcCAYlP/7lK6A2+z/cPDU4HaWoFK
T547vaNRx1FnzDsIulngyVbZJUrkvQjY5Ra9CV1jYn8CeX0yoUIgTCcyVlQQOJQw+Was1wpLAdNe
Zu1k9t6jCP3On+5sxiwBERN3eb0TxjydHkOMWgfePJr+cMQBQzrhOrPZhLyvO5GngEW6vO4RVjaT
iEjeoY8Jsz1xZzBY3GMDAB4bPppXyFoxYXe9Y6k/UobjONRnOqDQBAhhXOJh3wnrziT2Zw93EjHv
VMiZdN6MYCxKqqH3kW4zIJ/BjFRDVqcm45Hc5MfVJNRAm/xpNUhmieZwFflXQo0WBn6zK1mKNUCO
0c5DdlEEOymlSaFKPM9lhaZ06s0oOfgwQGVJltoftjMsU1AkfVlVZHUTIVfcExYoKx0rK4QrXkmq
yxVSAHgTtJp49yVLRnIHhiHdsYXbuKLtI0uQRCTxcZF6IK5Jovsg4qLlJAbIHLggE/qw3FDM4SrC
mUOaAZHBl4Kq0DMksxSdHJ6BLIUwQwjuGcTlEo4kIlI8cUQV9QXPlNRPiMvijS8Cgjdvb4PJPdEJ
neFPV3glbKDJJN7JdfkNDEllmgGpJa9HYOMWXEIaZob1ASbui7KgiNlkRJxBuwg+PIEozr5AIjMi
CY6FDyRvWOjoLd6WbApYuCiJQgSKqYkKyZpb5gtKi2ZLWCoAaNI3FT4sBG6B5biBrJiQeJ29zBCQ
G8qmspgIQPtPICScU/YBPMb5IMDQuBPc2Z2NcEt0TRUM4CtkTAMNVd4XyrKAqdB9wZEkR5KA9kOF
+HsBWwFaWUQIcZGMkG0gUKxAEQKFpz7RHG08lWTQYPDzB+SMxxx2rXcd54gFMjTXknAJsi9c+xet
Q3R6CFzZH9rtcooNHQg1ddmuaHVYMrinIlRldaDuy+6eogSypq7lAVaQpMPB+01w1q72cwCYBoxF
53d4T/EmicD1Bz9AaGB5Klwh4SkTC+jWSe4lc+DJ4WQPJ/KiDxdZMjJk7aS1ICphDpT9gXnwIGOi
fkVGL9Oedke/KMIKMTDZJUgDCjkCpcfer3TAcJXOTJIeb+FLiApDShgPsr4HV0puGi14uPNGcEWs
o3ObCXnYNgkqJ6MmY65JtKONRk+geol/2xBtE4/dPFYZDsn5c04TFqmAqwlIiXMIRAFqyIEx4v+g
IORZTNR7YA+1MKVg9+5duJlSy0h9SPvUKCqu1I/9DMTCGwbrl6o0AKCHWwWIPy0bgDXiXpNZRdbD
NZY4J7MNlQbHvnJsyAjEYkEOUpf4mvdoWLzM5gnQvRRveO8DrjgjBi5eT/gYRAbOmW0f40jiipQj
xAgLrIdBICOrBsMkEyYEsG34J0CIJ3TUQSUgMYHVB5S8Bo6GNs48uER0EaESg1nx/zeDZaIDUEkt
JJ4LLCZ6lkqKXQDYDfaLTwyPJHpjQtahugO3HhYA2QEjj6UeMJ86kiSvFuoafAmoZ7za1/67a1EA
qAUFysBAimWxp9AG/qmDKlaoqmR2WN0qvJKuS6BiNyJdcYQ7j1B6JDgBeQx1GcqoDEBSu6Dci8UU
VCzsGUZZkO9LVi16lgFwmJOyZ7tlLyNXIfpHyVSKIbhLdNnDEMuTtuWVvC79uCAYYO6C0qfCfo6f
jw9MAGlLK/U1tX9ZU1fo4oIwAfqcJxhFPZiP757p25O0i6gL/SGcRr0nzCjW3D6W0ax6UMzAAn7z
hLHNxYEXL9KI38aGgBn7ou4ze5/BzcM76wdM0+xN5nXMFJHOSKxyUPx5oogEWFlJXeFBbKA0chyh
WAmLROSANTsxSUoJ9RSZhIghxRwR6ZCX/xtx8KN5OosNLykBVRYd2X4RH3lL8BYCyelE9CSwuByi
JtH/IK0VCFHezZtKIZgI0R5aHewMWYGFLSLvjZsH6F1DOJMZg0Sye5tSnEBYTkGbzYFkdtuRHEXq
mXgL8ObvXEtrBFWawYY5E3qyJYNu3Rhi1aTdxFciJOKAlFHu9PAsIZ8siQYU9bnugLYyP6XOJbMK
2MdlUiMsILYkDDwh65BXALiT9EslDGo05yWLMIGWUCLwhLBLpG5H7gC9SCNMUSOicJJzZLKiIZgU
tUmp5ZHikKMkPINoMVBRu1Hxod/uUrBiXvd4nz/hRARnCj7Ma267VF8BXilFUAP91UKpJUO2M26u
ta46JZIIetzwjqHdCG4J1xuy2XL7J3Pepv/zFmiANDFftoYwSC/L27LEa9P272dc512o3Sj/Tf8+
SF8e78ecQHEg+7NFbwENXXfFyAdJz+gF51VmHWxLSAlifnX3xPEMVRn1ojRQJ9paJQxpfzBqySgh
aODG0WQH//ZxWrIhAGC1YNI4WrzSAMNu0UVcYPkup8T1AnK5UeJiVzHEuiD8DEv6bWc9BES9AreD
FGc5IUk8WTQkakC0pZ5KRZX/VQrp1y6+fDjI6Ut9aaKZUfx3+ERw8t1Aoymj9xTTQHIUnEPQ2M61
f6lv7ZHxmpwd75h2xqDwZ1fDzAWHkt8nFMmq+T8LH4uS8pce8w3zui6dHDoxDdGP102CswG2rWQ3
82ItzGzY4SecFjHHwkyxTrwXHQRUV215JTtiwuJLQGmsweFY4ksqwtmL8zrBKcLkANft5AAhRowb
MWurHN53cvhUzqX82bwA28XuO/puFE5MXEjEBz8uxMiR11NxdAfJRVQw45ikMC24URgwsJtUpaGA
Ag8PIvap+ZWeDTzv8vN8fuyaGAISz3CqXDRWWKc0Djhi8xSst+GAFjMgWF4BijkufyRppDK/pg0G
ZI0/pAKfBU/ApzelPcEpXkDgqOBWQgJhGLA5Hm932+MLyC923hC9KyRVfgMBv+o0IOZhRgIr6OHR
CiDF7AGWj5/0n3BECvGOFx4sDKjfNeM8lKu0NcVJHOI0CkXxBoZwKYaWqCJgbmOcAhELFtUXUwd2
6s82Vx+ST8lO2fSet6C+tLEKudEg9Nvmtx+KOCTcrQAlQXb77dc4Dq7aQuN0+auSQMAV5Nr9LtEH
azzkoFgziUFqsjLEesehExIOaHwKw+jpQhRrwqZGNKAJMcbEGhUKMyaWEIHeoyvJPSDdnwmwgLqO
nAp3YHHBc2Hh4qjEUrGLcU5efDeY1/Enzw3WXt9jyRj82YZ+52WUcx2RNAonnfl0dnCFG6pg9O9Z
sgaHRrOGzef2hBU0IjZCNlTmmWD+aFEQpMw/GBuQq8Lt0xzWtuzIlC73xprxj5sXkxvekmL6Z0je
NDwB0jXlUwH0YY1Dcg2a89skIgC/4tTIVMGKZ17v/9Xd6SUWU0hjpqcbZvwTG9bH/19xIeTJ0PNZ
Tt9E7abMSqYTBodU0bCDgC1pyeSCFs1Ew96HKcukg44usYPBoTlnrgL1fY5BP5J1MqUDKQtAemQB
gNXOu+UsLLqTQ5XS5Ef9TDcDR0XwQeHhI59xo3N5BCYKyFbv2Wq/SLVLjwfPPAgixs6AhiX0Ro+d
71pbszcmcf2Xw26lPDch2IaUYEb/WC2waTr68rpB6gab7TVpLvAP/rv94W5IceWxoxBV3oUfpulO
AqcMcEjlDLwYzIqqgS1zlvYmYm7NeGek0ysNlj3tGL8O3QR4DuIedMP8CaIMHPX5Hv8fHix+Xuif
EygEg9Q+IIID5LIPFLlOEBDR1jEvGwf78NhdZtLJ+L4zD9edeqhXBAf+moCA1fbz1CDNYBrDkme/
CL0Sb2RkisXP4x9dKn3O6VFBgFhog++kZrxyfajZECEhepN8/0Hay/b3LV0y5FFzxuPpUmcbBd36
0ZUSh965YeyrQ3iH0SCFKvynwX0m8dGcsFhTB0WCwsJCEEY3woYc5OzOohjjgrhk8DE41+/9ds2Q
Y0gwZGpcolpLerAetbv0WN1AffzMmXssKgno9NJeNvbnAy6RGkEtRwh3HtkrioAS/dCT2DiCSS+E
1suxYSh8pZFTcdAJXKBrmLN+5TYZIHsQHE/fU/MkbpevxVO8hz9fNK2v02OBEB5X1Psk7mFNPcIA
hxZs1Md6Ga3JrZEhH1A6hA8k/Kc7e66sS7bfQ35F+1/king57oigBDJksZhcKh4/cTMZDXSbJj7z
DZoMZF+o3BgrLdV9XGUNeaGuoIJiivt8SVe7p09jF2Xr0wbgjB0mNGJ276eqjwnDFHXmUQyQj1xx
mSI4RCK6IHZ8fveAzBbWjC5p+BDYF6dUTpGxhJ+XuJNWs9fwMykixCDPjfBFzOWN3gu3CJ+uo8xN
cChmFvsnrLfIuXIcyJwHc1AKpcpMmb3WjV2N0RljZUbliwxCbjEJgXS2ZnaCM/FwfIzntz1LMf5V
1FsoD/JLTRlctjTWyNmEnyGsliwnNe0q7kqvvLE0FssYQ8Jiy1oTrw1rcfuSgyaV/ylaQfZU/cQg
z8m1PEBGZWDd98b1Wv1eF7nO5FQHNu/03roG3+sg0enagEew28gvvs1qrV7eY1vFF6WJRQbr1hXy
ZwE8f2V9MtLgrCeuTf3h1k+Vd1fRIMJQ0M24+kTpVN+fUYJhx2Ml8BKqqpvaiKQN9qjXomtiXX6N
ClqYXRDZNbPl47X7iFcp3OuW6iUpps/f4eNSuA1qwXCATaS6yqVAfIM2Vg/KM7q4D6szLo+bi5L7
CgkxgF5DnzSz0jNS7j/NgbDapIdeuWzqw7ha34emtkto7/BOV2njkNtYUnqfQu1qRhYmb8DND/4S
vJ/31w5gFxcGTdLiC/0yBgqUDZT8Z65BDoyO8KMFkyn5sqsoGibLHT54BGUNIWFVZGHTqFz7SRZk
3oNC/buopa9aZpAbVDJo3/ac3s3R+bG26wqXyBph37unZWRUJKVls/ZoCqJo7bJK+nmKKcm7sX+q
aXQt2LDRJFz9RmfzO7op22lhLMob2AcjL6EoX9Bgo0Z5VxM/b+ehbSDwTlrzXC3pUX2noVho64mv
3+O/FCe0AjO+GPqr2VrcEqyF4C6U6r5C3Xdh+WtRtddAp+mPaOWVm7NyaGrTe+MA1ri3re308+x/
tdTHxuzyfA0yKxlkdVRWwxprs2v/bC9aFX1432poWMtvrFHAoGVP8Y1zbvlEf1j9sxX3Ml7i0Yzu
dyhKX5RhH+gamCkqIFz3qE4mTwp1VIG+Ho3ErBjb2dx/vLgyuHB9GPAI4C6G0cvIsrT7gT4vNKE6
G3SQ6l4gfVUgKPk9LBlTdMvaAufqz8RrxjieGHu1wO0WV+oLhgllidHnBxtQmGPPKNVpb7S3MROr
Oo0PiPHSeKO5JXisDcyHjMkzw5CqtbJafot+TxiVXaYxFUjt7hlJYBmD52sU00HwSQhuvmsOjy6n
vkzUHATsay3sW9FTYsOntRkd0mr2S03ocawK92cnKWkQZ9FcNI/bin5FAEWJP0a0jDlMCy5jTsmD
HYuZAoURJZGgmsW4/lj9Fw6nF+zeto1Vs/p0zhnigYL2M+HlIjcPzdhtGA9B5TP0lhU50DXOUXH6
b6JwNX2f+8q2f7+R8tmOUSyy7O01Ht9hQ88iGpzd7726Pg9Mzei1TGD21lKDzPRlMsIQd/kmO6FQ
1DYMbx5qbhAw3w7kvPPmWJ+a0/ehWj2+Dp/6lCW0POSrFsJoa4PL6/h9KFdU16m9kSjwpFMKG4Nc
O8JvDdxa/uZ6QjnOw3wVKVu2IJFg5eYP0EdSozqlC1Zo7lq6eJwep9aBXyLLfp3YTbQO3+4d1wpe
oBRODz/a0y024dlCjT5dm+YfyjBdXlb1VNk8ubIQcsbWvPfq8uZy93o6k1hsylW5qg5Q2dCtC7p6
69vRdoynw+pzEsJQ9TP2EP9xa7Clie2lr4kpAo2lEejwUnq0HXy6KobjNh4baqTi3vFexbt4Z05Z
aKvD/WROM4zPGbWtAxsUcZH5np477UTSTcMDXEhhzqP+QxphnV47MSJX+026A0hrBRiSU/KJalnu
/61tZAysKEQpdrGyoWs6ksSS+P1WqBcoGOLRplucXcSIX4IGW2IMQf+sv5p4jXk0Mrr3UtrWp3N2
g+wMpUDCqgZstWftJPslvVTvHq/CSiUNRxMoN2AMTrXPjvjbQ5B+YmyOBeb+HdFjhD5lFU0a4t55
Xcyobx2u/1sWnGcrcjc0ldlO0jwq6vS0VCWvI1G0aCnOzU53rUNrVa/YjiEw+JxybgFjBioio2lV
HErcQJQxDWDI2F6JNKzhrvEjA4igvRCRAQEROHuH7/zPRk9ljf8uiD89dpJzCMkDdQ+2Zck15MLF
kitDT+ErF46TZHXnOvA4qzRnzkWgzkjPRtN5flyMfrmkFQlbA8a/k7NNwEWRlJm6OFW23wLProEI
upXrK9RsmcPDYtlAQAvwSD6k+cUIF4LZhcYekklhQ03G8d0YO9abi6RwlQAFsDLxuAC8hgcvyTea
VgBHYwSVSFsLoZNS1TTeXKaQKHv6MhvL0SF1Ad4ieFtC0RulA1IPkp9iL0gJJfuWa0AhYHCg7/id
L6NHRgyC0v0PQMr3t6U+uezPy8vemF32nKkxa/54i60hUtHBs83yH6XcHdJltNdwOb8+TrAJrgQ0
Fao76AFvNIFDJYoJGg3hkPfRwYvnHx4rc0OxbK5CqP1GNdRELTzDob/wisWS98pZCZAbj6vlY5Bu
MoQWcKNS6fwM5sAOkyVX/e2wSIghgCHlfR3BVfKb/IaUr9pDCOPEyNG4ndrZf2kekhXR0XB23D6b
ajRcDK7gRz5xYWZRos0HO7MKthEV/LNr5z6lxxgbQyggCIubDkdOdWxVXL4nUSexBDA6bv/QcRd7
pD+UIcnrWHO4lAwdcjCGA/sopiAe14wOvm7/LBHyML0YWew0ufDMrGrJsYHBOIPv0d6/xuR0mLyT
HdFGYNjA1OoXFS4zDPxXZ0xfxP2tMc37jxN6WfomMnf0CE+HW58xny6+AAknvisJOITB+sBOhi0U
U4I0n+fyGJ1r1SgGL6HgRSawuJ6UMX/BxKELPIH6vZJ2RBF+rAF8VSEEEjHIb5N98+/+QVKEtHZW
wUqgi/EqZ0/DbVl//1obvq8moNUTeG8jmQ9/3AMZvtXyvZcLibqaeTN/E26yI1ecKUjSWy25k7fo
BvVUrDc+wysI+CRZ32ll8Nzp7fO6DC846b8mLRD450Rs1uwVvRmwX7pPHpNyhrNbHxQA3Tuf3530
i6xCY5es8ug5FxgeBxY2/jDhbWJcitQIy7ZpY/I8ou/oqUu9R1e1JTqVbKwuXwPgh888j+6bbHyJ
eI7Q63nv7O8ZXHyVvT//tVpuLVJqfhszOOFH3D3ABcA/zvV65C94uF7CrWV/LzvAGzu7Bhx+Pvbp
MYPDTxQlEfxt4bKNdIFgYxK7VKPZKBhrogZDhWn4p0602WcENVT8R9wGzZrpv5i1gyaiSJraYpkM
fNbWLzQPc+9n512415tbTRJw0NKU4D9il4KHNO1ZrJdP2LrhPgIIiNCeejBhASSVBgQAN7FECwYy
n8nWe5wDAiDBgTh55ULcpq+juZe2DBVbUABBpmdlt3VYJThtw0cgKT+7qdJmK8t1UBn1/Dk7Eo7M
UKB9yyd8ztFYhyA2nwWgGyG+wmVG8/HsiOERouAzgCw80kk+gezAsy6Kp5GcszFExJJ4dIylfxhA
GSO2QABHmkYbM0YvNFpE8fSvQFiPkSrPR4ON1yaUHL4BO4DrQKcIhv/FVdBU0nTuJYJBvgFi4MkA
Fjwf9Vh9uNCnpI60gT7VBjHmavo0Xgi3HSqJuAleId6mHSqJ0HCzjrV4Ta5dGrPPiVi1FKQZ0VyL
ByA72PnvonBd2LLUP0NnYJ5r/AN+oGii2EAjsleOn8lzchvR/W4Ip/LJXhTXZILv7lW4WwrXXPQx
/dWSFVipBjOF6Ie3Gomg94MCOI50et8TGBmKTKsGO1BMSTSP/aegDDpwA4p/DzIEUBE3xUSfiLMn
EH/utWqac7uox/nK0GZUMwK56YxkPpMpu9dfcsCsRq2x3o4ex2rZ2uMMQCNzfU/zgyuePIzkdMwD
PPwbJ/Pz6jV+TG7Ct0VtD9DaArSlqROMOzqtkpb8QFiRjyqe4Iwc3RAdIlYaLcpXNNikZdlrY+9l
34i88k6zSFkbteNrA3eErmfgizERum0dYUDx+wrzfbxUQKePCpY6lZuZLr/BGUYBHOMTeIV+R9Nq
WkTI7Jq71w4kOJ+h/ldOAEgwWBWYm+AdyHCDdx/6O8bv9qoAOb66KrqWP6x2Ts1FKS0+PsPbHyPZ
Fs7uFjo+7/wt6Q17SYCtWnUBcgGkb309EhekDx8qg6pYvbAVNAZKYDDAUPGOJc8UEYW4DytdMyr6
2U4ocFjIreLhjZ9atLRRuvL7FtX+SygmmJKDxsNvV6csLlQ6Y3z/j6Xzak5di6HwL/KMu/FrIISE
3suLh+qCwRh3//r7iXMnnBwg4Lr3lrS0tLR5wrHqiPwr2/bWb4R/lUGG6mHPHBd/AjUHyAAmqE0m
w5QfpW/8Wpd0YPw6K3cUnhK64TgrEMRJ86NdjJWL5qE7CEb11L+F7y+Vtysu+EwZttPn2Ry303hH
BKCP7XU1x59ul8+zsYx3CExTr3ygj6F+qObNAuQbUTt9ToMdkfc7SgE2cnYTkKXHBm7Szhu7NOwx
59bUnJtzdU67PX2OywcjekksYC3x9ZIGF0+HjksDwI/zxxMCCuIyVPegVdEBAzUN0EIa0Ug7YCa2
f2xFN+Rxw1s0WCNgSRAuyv9szD5g9zrILn0CmgQdEM6oPPN6rS15+eIlTYIgF3X1Qzu11wkri5yu
f+OZvFVwP1U5KSpOR+9dh+/RIBf9+le3fFEC+4Wi9wDdyCn7xEf1N97a37zPybcyrKfekRjE31Jw
PWnpNTByRuFWdLFrNlmJ5qIyzP6KP8TGxwgn329yH9qpOmmX2m8ySIYOd0UZPndw3mb62FgZq2bB
+wNeTRKEs+TOsf9hvtcn7qDTrWfyl3rW/LSEJsqwWdQzjXuV/VVzjlZuOTLBk2T4AkT+FYUua6VP
8F8WcJqHBav91pk9f7xJNSyG8ZgYce8tXP5UoUQr78RjGJa/Hmqy5gTZUGmsxG5kIX3tTAh67kjp
mxNnZfVgfBZ/6I6hWyjHxsf4kxxHgeA07zF02yXHOACN4efd53kfEPBLaNQ2asYPRi7au8g/2/BX
EfFjRIt+stVT0MOWH6VPi9Ke9qsu5NPojExg564KDNyKFlBssL00C3Xib+WCFuwadUzRkr7TNg8l
miUXH7cH3HCFuudBwlvi084Bx4nxZM4J3ohQHkcR4gOBIT5vafQWrdyptiMvpJ2TjcGgENEtyjL8
o5SYvGRWS9smbaeij8v4Pz42QK6PjZSgiEk6P4gLAbtZNIhdyl2HHb92z101vztfpdV1VowUJmD2
+LIu5kRZ6WjfbOM1StqYhmtnYi8eJ+fSEoksMtiu9iQ9OUCQ0oIzWNOwZf840S1XWbmrdm/CgB5y
uRbW3tp32NDJWyi/7r4Zvsb3pXqK5tFcH8bzcgz6+PP6yfkxh49pA0/X77kocbs9hsCkGHYmwdXY
Z8NsYE+yAXtTkHZJTuk23YJ02eilKqv7ydgn2xT17ICBUO+VvvzTFwnvCFURQXQUWI0ZhzzMhsHY
2Du/sjXmBUSBmXzI+e1MnFkxQFJ84k/jazWAtLzwJh4RLQrZooft9ylBmcRrH6dq7E/96XNccVrZ
KRsUW3fPv1mxjXC9/a/OJFpH1+Aaj8NltQ3mzeC1bobNQD0FB55tw2Uz9KcqV7faKr/yT5kpbCEe
D4phts22Ca0eQCngGWOOYTkBr1OzgNjsN/JKpHTTxevynAV79Ug+qnP7+KadGzqlmwxT/541E2Sw
hsUhmzeTaCekCWWnsTXqHIGx1XE5pa3EFH2jLaI922j6WOMqzxMoewiWUE1NMoV67ucSzZZpvjSG
NAQkcUYe4VSsjVN2tbb8PxDnFqtHzyPI7EQowVexxtumRr8jZRv3A1km1A6ya8E3SSEUB0pniJVh
eKBw8yS4fNKnqxjTs3SpoyJxME4GsSaen6V15Ysm3/1sAHc3RfxHtkpeK5XOXsWVHRng58ncOsnR
kcblK3Is6hhvxhpoq+rQuZYz9PiOr0s6IeOobyJJ6sGb2Rl9/WbsyGCEE8Aqa9cgELhydmQ+MdQg
JPfJwdp1wAI2fIYEc3JMN/fJ4xit7sfs5ooQsjk3pvYcql4Pr4Pya2VCBS3heOfXISMAAU8SfURz
zgLM431yFmTy5RMEzPaefAa5L9hNE3ABfCb8IFxy0mMSwI39sWT9SSUOnidx69mOBsxPehrsgBXO
FMzgibevg/4SffVAX/QZH+nMSI0M6Oa5EYIdCTPS194cWyjaisx9EuYW0fWGPNpjg73/hG7FjZd4
tXip2C4sWI7DC9GwoeXzF/bofnvjyIpe2beID+GqlNLHHhoTuq74N3gkNHZAqQvBq3/Jc9Lgottx
QeHMvkWMyye9Mxmrji6OWnSJEZpwzzjebIwI0iKlD8rLE/btijkt2Ct7YL16dRNyuPikQHU3sLQX
4hQQZA4skyA9LIMsarIYckhw5amRw8lpd5wNLjtqfsSh+PlY+4+JjoEVYF7TxJTPEu88v95nzCZ8
Hcw3tBnAHeQWIO7A1uLsqRvZ8RXz1Q03HBcXBywouZHb41JyFCQeGQf4A3j2+Y594Qs04lsAZmrk
v87q3GU6GF0+QrDAvfjQE7IbL4idZRXOKManRIExxXuE0QTc0UrbkZfijIob6lxkn9CC+lwPa8k+
MBLhhv1jLzggLku+8w54KO8R15P2hp9bKXece7dxpnzcHnNPzUNnXU+xUuFWu4RJb8hSXu4xyA3R
W9PL4ZpQKSn9ofO953afZ/qJQEplQOLrv8XH8vGTcFPuff9GQ0MbBtgZ2+HfcEasHJeGywVgRhYw
QStD3LMPrkZrY8IcMli48BvOLrthjjhw/kizLcaYIGyjlFQpt8SVN5qXfJ1bjm/ivL+5EeaBMRBQ
kUpUyr34QLt8/wFR74PTkcFFDeePWjJuB5uXU79xydgMIrAG8lrEgl3GF09s4FiaJSGHCX5x6NTf
XBv7wC9ec0DcfG7ey+W8uIPsilf2gVMzlmztveOZtWR+lDu5D8fwiN6JZDTDRQiqgIbAjU6Sk3JE
tnrjLx4TSRWnm+qmSTPd90iZ8l+6KW7h8X5E8hb/9FNZbkK+B+TF7U5u0izRO4C44JTblJ7XO4YC
yvmUZQr1lkwk8qDwdPvRjP6VKI0mG9aj6WMjXj5k553+8wYab/A7OmuEcJfNovl5ntsls5l+Amep
Gqmn+uG5a6f11Bl51wwEWwVopwRgZ0y5TvjGUxdpOFY/plOwyqHSSs7W/ksnOVyiEknux0AdF/P2
F8YQvLjHPBYFhnW8ZF1+LrN1gZUwhtaJVPWgGb+mBuxpOBjISQaw817TclZMkgW4tEMfWmIicqTl
yAGg9eZM3tfI4Clg7k9V9ey54LjET0w60D7q/pf8z6TGuWGK8taNNC2zKzwywOx5fY64lN46+wtv
rorSOmHKjunCg7/zPdCtckfETlJhx4zmLntr88BqIKA9/YEuNuyOnX74N2xx9pl2nQOCxByHduYO
spZ+Yn/ZPfVgt/sGf58xxRxm87xlzsENWCEkacBuyx3LB6NXm7LEaEsO7TN/WxpOhLfwFsnyIci+
uOExPhl5Lmbh0VjRXQ6PvTyHN5Lq3BjGKa7+Ibtx9P/qi7Uz6MNjI/kCorifcFFBvM02ol8AmvUl
0r9uX1SKqTGh+rr8FY0SB0JnSR22jCgX/agQNrqU4PhDnedSpc17Q+ksmi3kdwjkLh1L218HqZca
ye7yV9pGC58sJQ/OsHxM4lX1beyofUaUmtVZ3FASJSzejGnmaX0GbCcLwwWXhUF6c+Rdnt1v9uF+
Y8ZpU39jH7SppGpwTzHoLhNOIrvqz1kKgOgugUjmbLLu+6jzCmYpQgw6ag3FRnCTENq99/OGWY8R
RF1DXKcGprwyDZFkRgqOdqFoHnrjmnFuM1VUJklGZCA/WDgJEAo6jUi4lpOpkR3eabZM/88Jetts
1ULXPORK+FFXynB83qCjBgV+NMPjBkjPEJm1CNaNpOsHxTA/L+bZuy9teuSkRe3/Q63vUzADmVYO
WRqICGVPh5n6pEr8Iy4MrRaCHmInQpgX2qKIhcgPhEbY03BjofqJiIgUDgljW+q3hTcrDWDTuUW3
X2OA0DMczPucuQjftUKpB113vvmgvbPM0vs8WxtQqV9sBQ9zQBMsBIulnl29xato5S/Qc94wtbhy
koJyllge70CvHuLhKVgwfyHoJRXFGCVBRa55x1otN9FZ/hsK4REPSllK24Ri4+xSlAFvHpZ0VlM+
LS1t21HM82ZTjpRztcHx1W/8ohflIl7dJ9WtuimEOByDdmYFUDC4tID9GF8pJsJxaFBOemPsIFuQ
BILtAdvOxo7bkL6+AbxrmJDoDszuA4UGqEcKt//veZsszM17FsKcZdKyHqUL75YuYtwTlS7mrxWc
L4V26Cg0IXcMKyFGxsRAXM0kd4Z/AxMAMJGJSKkNzVV1eU4jemq9eQmTzj1XsrzhHqlyRvGKX+YN
RIcre6mOCS1904nK8WT0RhaxlHjf4p+XK5I4FB6zxmaLziZH6DgcGqP3DHaAVEO4/YqFNyXdk3Cf
BeB7TxklcxisdKXnPv+l5PLoZjC9z7VBfUrX9elxBUCG3wUwDoxIWgJXGiyuPeFf3w+S+biCKSLg
uYYYNCMpJLk7YFswWwchTDjDQH/gvyf/QKDwk63TAy49XCF9XR1Ifk2qH5luQ7gS2QI6AVwXMPVf
XhYLad6OMsDgNa2uwnZJDhBNRXBWuKu0o74+l2hv8yPZGdhMZAGnyoLOp+vHGvZKuRU1I+HrQq+d
A3qjj8mHaSZJSb5IAalrdwvmdmiugq9TIEQqhzTc4wD1jc2VENwRkriIyEI1Q9X0HDB26UOw9Kbe
NFw9jw8QxGW8iTYeOwdyyrs+5OuoSzfs50DZBHgAUB9wm+Gk4G8ADoNkk7ODIEfJm/r1hJgLF1Eu
p3Yil4QiLrEIsCIsEx46InCSgmOQNRM66C2VE6JsBQCkvpbO7G9Uq6Q9GeRykgYJPW5J37zRdXIW
/tpb2ReFUkqCaFT70PBjjycA94z2ldEXWRN4yDx57PRlulNwk/GscDPhdaLrB956/sn2pBLbBTS8
0vmykJOSTROefNR7Zu3Qn0vSFWwWDTgZHjS0RD3+yz8QcoHMg/lCSYEpRpahJoMLVY2zRAUIfqZ6
TQ7qFfnoJ24XJenaVw4xhx1dtBGzKl3g8gOCZp/ezSSibzhf4C4TfkBIsRuLkrTmqiKjc8Xx/Hif
+InlmUz7EuuJi5WRiAe1DMm6Amb0jTPzH+MSHlkPCG+I3YD1mWEeNPklGCm0Petc9lgHwIWLzR0X
jO5tLFGkavEz/mhsOsgmLxacmJDETrsoDnNjEB4AGA/2KZkxymARMLd26RH2ILrnZAY+nRaOERzw
IysNm0OMl/3iBHiPb/itHBYRErqQDA8hNMhvDka9cXwcGTAOYRLHpN9YEViaWKkUyIWQiKD90pr9
xeKD+PCE7tAs4uk4nqZraenOZWa9HjrbaoFaEaWSwa+2bJfgpXjg2tK/laR1KfncZUG3c8Cy4nVw
YaBlfdh5/66ROEzTdMNBcASQ5DYRnMoOlFa6iWP36WJDKxzam+CiadsEk1AiPqPOGGyMM7K0ysaY
BOjT6NPqHG9ylu4OCQhRJXlDqGDlxCLg7lO0eOB/pgcTRi2+EPcLWT/X1lgUndAdQSYXIZXZe/vC
cIaDBtWMcgTTmgPzF/Evh9mZc9w84DBA9QS5suFGxJiiWtZMSAvPVUXHc1mm7Y0x0lbCcrePAnK4
w3Lp9iUpUHGGrMiEoA0uHyWGREgMnwX3yyMNQ6H+Z5fOmf+5KwwT6NpQeqkt56Id35diUmAXtNFz
llNzGFOsQL6CfDiTa5muJWcOv19I/pLze5BNlqVW0Im6a2yrK/fMOKWiItKeSC+z3JKV4ZV8DkQE
SKMDekE+x5DFV7oO8MfHmqyKrLRb1GCQRJ+RFi0IycidkWZz/5/rzSw4kXbzx5Q67CuWH7RL0JEh
6XNldrKes8FkjQY1oo68Ckk6sn1ywCdzDzgAZkCWmlUggvTJEnZaUJYAysADQgLJZHPPecHEgAUs
yRnmNahlLSlGtobR4BjpI5pbP6UmuUSY/LCXyYiTogavgOrcoYkwSuAIS8IFAJIgM14OqkjawGJM
yFXDjUrK7+aTO/pwwqTFMYfDWQUnoAz+v6P/+jnKFLiETHckxBGloCJYMu+SXqIjOUn1pPfaFnQ3
eiPFXZMgbmCld+FOwES8U0ZKzU/YS40vyn15FMDgG/eQnbWDKPpp1NdTDvimLKqZVXAsWliRPVZY
DgV2CseKcie6tl6Pc+TuKw53iIurnWhCDjtZv0bn4KycWm7lQVu52/RgnB6HyhQBcAYAD5K4WIR/
KS+MFpkrLqbD5iFxH9DlRrwBaUL0gIkfbOE3s1DSDDg9JqgR44VYI2tEM6P5J+XF5SfBnay5MZLr
O5HaZyEm0c0dgV8D5IghgC9PHQa9F+kwC91AODtSbMF9kwM5QATIp26fROAM1grzi8YPOSqK+pr2
66f3VErzxV5jWbMr9oyNwVeBvgKNj8Qc14ZcnC99FDiF7JAv1XH7W4K/pYd0LnlDaPoHZVutyaTB
cP2k1iARZ36XuYEdxqbUJznUvZSLwIphy6Ru4TdfsUY0p4XroJ0Qao+mJDMl6w118MMtIdsIvYRx
+TnRLh/FmYFoz7h4nWAfqciydrmL5J7ti9X0xCrnDG99z+Ai/czIBjRjKxhSCsBfJ0Y59FhutK1g
aH+8iz2q0ESijvtxLaG38J163k7aeY0OHf/oYQ9/HQZyvcUEpuuPutWUy89BJFhJZgoPeB24K+H1
sYYlmVyZ61wxHjlCOB9OCHNECfpcTpgyHQgQPftDl+HYniFNluUgmYfQ6hnelM1BBkjmzvAF5aDB
A8Wg5jMH6ctirZycbfubT8lGRpWkLd9TLrpqd3H86y8uurPlf4FhzU9ZAIMAmW2YJ/BJ6aVJ9QHJ
ykSuE5wS2T1McybYu4tLQ92RRREuJb0sPwg1Qn3g7nCjVuqHfMIiZQHjon0OYwJYmbzrx8Lj1mIw
wy8LPj6pf/xb74ZGKe4+zn4A3ofiF441vjTMpALHP1uIf2sfy5l9dAGFs4Mwzd0TQ0n/fwSh57nl
bHAVE6Agihvqz+//E8PxVIpncUjROGGdWt+v7gICEoOJoQVThudcVK4lL3lT1qkPLssq8pYeCd7F
u3Dmry3wLBKjAp+y2Jjo0OY91smI8f/6ZrXivLlS0LPAXwskQSrQQ2aVLBcBG0ftFWKpJ+sqxjI+
2WSfJ4LTzvITyokUMou6Y36JxDWO9yTd9TU5ZCYMBUgfPxDTMW9w2cO5N6MqgnqAeYcnJiq1NuKf
+kX/zR+sj5gCjfYFmfh8PDAO/1xAVrkOaxPcp2wfDzsjoYZRUQu6HNIEhTMFp8SqCsMRcOyDwXXm
5DkhL+Ay4MSAmrnL+w1oFIyCRnVzDb6OfZDU4s0/FsRf1Q2dvRsm9HHUieZcxBoIV8hY24RCouFW
UjGj0oxQ2Qmq4P3JPZYVhXozRPWdATVp1OdSJYJEmISgNOMacHWwLBQ3hwcxkYcEKbJ6SCGyLF1M
JG4dAzVGtDTq8pvVgifcIm5UUwGgCiDOSy441gwTwOjFfqDQwEu8F8yJeems9Jmg7O2QMuZ/1aEo
naRE8/noMXHOEZ2HBOkS7Ew706QYjEhOm1+EuYR85ALlf7pGncHsNv5R/SP2tUmso/0xBxgqSUnn
Oy4hn3psuKzZDSSaR4rD+/HEeK6Ban8e4DZ4sNpZWYrouujD1PSCkvJhMhJYhfK3RswqPzEx79fw
avOUa2Hvw7WJdrEhbryKF4AztbJH+ko7vElRQRLaObgn+MBXfqkUoUA1mfMWrkNCTUj2hbkjalGu
FSAtobH7hYJ0SDMBOCtQ1AHZ675Gguj106pQW/qM8MLqKkhMIhSLxXl9s2iLRTg57dfMh9mGOMi9
T3v12OwX9z6t3GsKsiFdxj2bvgmpvMMuCJxsvfsCc391q5myaSfeKNqWtLnFlBPaeCup2nQWiN7i
o3SoN0UZby88qPpENHTCfvL4uMHFmHqt5RuZL2tQsTI+5sAdjCiCSU59SgehE4HLnEE096TwAc3Y
MWppE3uVUYw1aS7myj0mZx19vXYeD7mQnRVhVXyKT6z3jCn8LgZOtOUvzT46RScFL3LfWWFEWBT5
QHSq9mwr+shIY2GMBXPrPVT32uLjvJjEmDxlM4Q2s3uXMWhMXgibNpfM+ApwkopvO+wRtL1QPSLn
ihIabBxHpnEzi4efjcCewpXB/WP48mAVJuRjaeaOBBrFKl9cPLbP7nlw4KzUvMmBs0z/mwCEe/Bx
VTgubARoQpESLAeXO+qxtZSiLFYiFjFuKyvhKd8yyYKltw+x+ZeAai2WZQng0wUv9/LcPrJ4VbjF
FWLYwA/UIL1J3VVrAm6aNa25BTC40nW6jugDQYnvROSaH1hCysoI2OGSYge5q+hDIlPMQs5ijesi
bD1vj7+SQwqj2AN6qoSXfOCfjWfAYSIxUKAPHy1BproGY0056hdOTr1wHbmaypUxzrhPz4x4wg6i
kDfxEEmApp8V9IA1QAFbhJFiRMhKSsEzRKsoNW66vtUncIMb5lIbGy9ZEEmQ6crMdChc/La86cOY
q8G4oTNJqv/gqpEZlJarQp2WlS7al6twaG4K1uRZvNdW7Ur+kXIc0+ICepGzTQ7O6b2EAlhT6Moz
rhVSPxjQLYHBH8jFMiOGlrQlHg9uWHZoITmRXwGPvYqbhaUgvwn3SNKssJW4WXmXQknnBCXJOVGz
BdJA/jRWsVrCQeJD1ZUZIixXB7URvJp770X/BDhLPhe5p7HnWjhZJGahnlaFKK9jW8mt8ptPplim
juyJY4bjRKkPAT6HRV71U6lpX9NDdZeSSmQ9za93+o1jSKCD34anyiO7sicJhD5liazygiZYMB35
GJ9hsccrZPPEGYrc84T9U8mOh4g/UkmogR/IAOEz+HyMC7o1bXFWJwkL/W87ogAhE59Z7M9zpuzA
pofkfjlfPPGYNrvFGlzzU1bsC68XniR+NNeDoxUuGQ7p0l3k23AtxVK4BVLLeGXNxcAwifQ9kwxn
kWnErPIQG/lMSgsVi3+TDIcCj5N5TKsehLqIhmC54F+xdYKFLsRdfL33idcEZ0RH+H+cDf447Qk4
p3SMR87t4CTJdkdLKexksqDwfRJuNas9CpXoZm51OBl7+qrg3DprYpiGLCaqWghHJN9hJVxMbL/P
EQCvv2WNlZVek4CnlBCKVNqXl/VY+Dtl1z3mL2Y8pehdqJ0am3G6L9RvZMzjpfcUOpqUXdiePIft
Se0Us+vfJ2WaEcrhLiL4iPSOQoEDZTNfEagrHrpFiw/l2lzAzvBDnk03kTBrDgyABWDZi27YG/Ao
/kiDGOOAAYJvynHqK7xK2OdB3/mCnjaPR4L8l9QxYEtxTUjakqslgfu4UVlI2hX8iCSIafYdZEzQ
NcT6Kn1+09NsHBWS2KX0q/a/Sa/wUR4kZHB+yJCQGaYKkbQq6WLYnsx6x+hqsVQ1WzQOLYnOpI6U
3ywLLAi5//N6he/vPEh+NR+1ngjRvJJL8LCM5ftFHrUqp1r+BLTI8f21MIGdndIPrWM/aQNXd6ah
k4MDFpBB7kL+vwd9s6NUsEfDGwU4azcyv1VLuZlaOnWDk+5Bt8x8qg5xNUH4cuCgm511+iyxkT1N
kTQwOsfStE6eFQyMtF2bOrqhhrHomNkmvZNY5BSr0r9mVrvwCnv/VJGiBpnPMrXXBjbjTEl+Yy+f
FmlOsZ7+uFgeIi8dQiCr2tmNf3rG2Jk6wanyU+DNPGoQ3SIRHQXwE9oOhNfS0bpq0k8yf2HWz3Xp
YEoCTd97FvSwxws6eEuy2i/nDy+axw9nZ5c+rpFCfp6YpwiWhUGAk18SrELAoLAqpWt1+oxE2++p
1vnBkmY+im8zPlbhOgW+j9NLx8GX6wjR9GKQ8qkglVLFWDAD3Ub5M2psvVoAguFavcDDOsHMdVZB
lf7pT28C+hvGw5YxpN5njQlIlaEQ1drTtkFZIEj2gYq1dZ4/15iipNbNewq+mpPm33qWjSJd+66z
aqy2Tk839EHtqfRksH7rGCDeH5fGs/fSkXt/F2C7GsZcDeI/1SWfaOffpuf8xAjmKe65jVh19Mgb
+om1aQt6OzQr83mIADqSN5qlnQmNQywKx1Orl3NSz4Iroo/S9yoy9jEDXMcxLx5oIL3e/bwYmoYP
YwRf/qV9mU/CXfznKDio6qDT/irFnxdPrMccNCYFU0xuYbjIHz8FAg64nKw4zzpjPTT6JXFNjO5N
2s+cgZnjJs21HEUm994zKUQucp8A4fVbp/W3axnfibQ+MWBFRxs1xd22k74fOl09Je93UIt4H9jV
3HCj0T01h15IhKTSCucZfuupDh5xSpujb1B8ey9+ohoql0NpaeKvnDxda3TAurs0V3m+zqlT/b60
Zy83O8T96qSj0LVBv4+Uhn4d8fPX7ShkxLOfsnNQClpOdNyfVwsJkToMSlp/jXBlvVDkfoajdxyP
gwy9c135DbzXXFfIyzUuBrMYV20BatEc75E1MgJ0EtN3z6pBRjLSn1GyzFu4apr6U2koQVn0qHEQ
b6Jfoptutad2VKlMNClYTml14yBf6xSYJHq0Z8FfiENjuavHYxs06bhok9P9qS9eeTR54YzoHWjc
mAuG0vge6H8uQgrqE05ipSwwJ1F8v+gO00N53veV+RqotCvUEnpbgZTYIYyXlHAHRwWBhiq8If6D
3dBNQlWiBGMVI1Kt/ZT4QaGz7KQQ2MZlSmtcHTGWDm3F6vwnde79RANpwijp9LAB+iZH5pI4Tylb
7SK40YTdBKE4cooom7ZfVI25cR8Ilkfw6LsIAVJNbX3Ts8ZHBw1Z3ODbYKaS+dJFOoI0v/Q8g43C
UkodltDnG5xUporEQSxTPIe/TDIPgLo05K8EpbCRABI+qL4yfa7YGZ7WPl8ZI1FwKJfaygPu2Jnr
ZmJuTChdmoe/6t3A0MBphWINzAtngBxyfpY8JPn8fzySB0EsaUvweTBmwlfY1Bwm5wEywSFT1QlK
oZw5W8hhzRFe+b68wOFugHDxXncVWTiUCM4VOa+Gfj44018UG4BV4AThp3F8nytWwYC6GR88maZ4
XCT1wcrba99SZQCHjKoEmvuQUeD2WXBHq55n9yoqzdOeD8vB6RpITN77EFbcvGs6XRUDjQRd2tNt
6ta7pMNrrBvkI0w2HBp6vu5EwKXdEiHCn2eABIwtqK1gH5hlIDBcMppcfuqBGJQAVtRO4GKJk/bP
48Kz4iX9rPET+XDW7eOKCaACW5/+WIAfZk9I/RRSg380PfGPqq54R/gXiOLQJL6kAykd2n4Ut0dN
QJb0QXelUOr+LcVLFPfRiApQ8pNcIseIr4N0MyklXCByTXhDHJlDaE9JBzosVL5HklMjOgFD4aHP
0MLZq5d4KF17dLSt7R46/YNm5vWlm8KTkMuj4YYx1oB3TfJPtztDx/1SSb0QlJM5+HqMbGA8AD3Q
xwvK2XsQP5G8wiFdM9U4X1D5JSEKFwYnFBCQCOQEEJMDBiIuTVyH82Uhov6+eUs26dB7itxaveBt
IsyRtHTorCjKX6FRtIDwRykDcj5XFIZoQwGUA5UPd07DoeIcT4SNHIqo2+dbRC8km0YAe8Ivhof5
6bkxxl0FFSG9ILlQpMrhFT4poCMAgkC457qAUSPZBYqfC6xFdDSxFp2LtohP76G3oiBpoaAuz7CQ
oXCCZkhpkijOv07+mvzF5HkCvOJrC33PRdccyi/yrTsRGC0XmBaIlWBtBuJ58qlMIrZL18K3NIBw
Hn8uyvfZZCpqpT6qagjAwxJhMIocHeROfpNVQpQFnMUfRDNkFVAkk84yyGxNO6g6qZ+eN3f6tUgx
Ikpaf/XggZoTbTJO9gwqJMd5Reitp6MiT6plISCOPSu3/JykDVCGKLuIZ9ECjxYj4BDS7oYUMnWN
iMPJdRWRCGGZil4/N+QDiOlISLD5hfxGVA/lOJYAytsmwQpxG9xDy5X0IusSRDMykFDFQHReNHqg
vlbYaXCOaCkvxaTQUCAeZESKsABjUSCBt8Q70Kv5O/pEVSMNIIF9ipsha1uLVrWFFDsr1XMFUnaW
q1NAM/iwT6FP8odUFIQoCllR/NG5NUcW59xDOv61gimVHVmnyIJJyorwR5RJwF7fKzJpm/e+XhIg
pocCChbD2J/7h5o0lEbVzmeSU0nDijUUrs99mM9c6CEQeMHEjJGL0pO96WwyvII9kX5A+SJA6Do7
AL4+yNZLjtq+Jtn1XZmrHE5e5wViAR9Qzx6jUKtnRlHsqgcKl+pRvTsL6jsuJHW1fQNLBvRi31Dk
ikpb+V37AxvZG1YRcCUxhF8NQIbVU71eo3WdqsufDDRJCaBe33zLQjqr/HYsCii/cQEzMvqoJvJF
glcyBUSRr15Ny5N7F6+brQUg72zn2aVrpiYp8m7ifOkYDtezqW179spc/84pdm+kX7nI5z7pICI/
AgFCegOWu29K2EHpjVqtEHQP+V/ajWtUZARQeiKqsqXeBkGjPilrmjR3m5/kmwblc5HqlZKK7A/n
SBk+0Oylqh+YUIDCeKT+mOj46hN1oS7uW2elL9KhNTNm0djiHx4gZPbOJBtGPw5i7xl65wp9+5Se
kOGfPzE0+bAf9pRfSAndT63EoBo8Of0mzHphpfTjMvo1d/FR3+m7cOXMUyz6NDom9Lw7Z58OrPrO
O5ebZOXcVOwc9nwT7rVNPve29TpZPpbBHHJ7hEkjH0fsfr2TxEUAFc/zRZ5cB5atDaePF0hfhhLK
/n16n77WtA6J18XWX1pVFyWRCFJ7s32O71O6sw3qH2lLQW3eKhiqI30UUDc9T6edoQFVY/mX9jtD
c5RPipW2waXO6GKT/T5m2rfd10cFHVayX20cEPP/vGhNen99RYP2kPTz8QMCvpDsX+v7tFwn03yt
DyHR/zqz7GTN7IW5gF5Q780JhRp7k9QZq+Sza+1h5ysXhiTFAzW1KGQ09u6FQRNck5PGmF+4F+tS
z8r9c/c6xztVxAgoiWi4Y/Ve29NSnm9S7wABY2vJhr0JhP1TsCZaJWaFlkR8inQAeZCdhmCBds6k
nJb3WS6KW0ulv7JkhWh32cYCfJaif2DnQ3tOIREGq/Bo7JxzIzQBQHYCImii2pkv8PUWmyYbZ3HC
XQpWUpW0gYHoLiGorby5tkOtbGOcZbvUiOxwwDiO+xG8GfLkHdfKgvmrGT8+yIjZqJfojZ9Rdexb
zm22An9RNOeWxoPGnSFNV9Y3XIxHtA1yfMdV7u28F36Dlf0WDokJz/4p3iizudafGTk/Zmj2w4Km
039JMI+UeU2ZiD510sMdrkPWTC3/xyA9ckd1zQlhVyp71fhz9O8i+G3v1K/aqDNAlgfp0iPp+jBJ
yC45Y6ddpriKHXpZ04JQPZXVLHXQAAR71t5/bgeMtB5adfTtFf63kb8Xb0VDaAhsA6ZE9P3W+50q
+woTelL7di9Bu6TTaH3vbdMakVJELxtnUfCrBLOEUChg7TM92pNFTs8r6Pfd0k6KCN8DuDCsZSKA
U4XeZ5sOzTYfRHY7N8NpG2I7I+NWNuUiIgJ7UVWqIvHhVqjypnW/+Xu/g2/7Yf0ZtjbxvXBZOD5+
jZPNyoYqU60edF4IZmf5pKTreQwsm2E4vP6jdOd6kw4sYp5HaY1jo561oTLq3KGljD3E6tL84Hsj
i45i+Yb4qqQ9QziO1YlRL9t6Wafzxhoi3sFZey86uCizp7V46ZiO13P5cGiT8vCQ2I6YHiglkR8u
PbPrlNBt7u+Z6RXfGrFHkEMLUTVY0XSS0Zx+9mw3jl9Bun1WVGAAlhGDhejrRIL0CGb3Esi87Flt
3vVc8o5RRthW/L6y+0RjGb970ci5Gz9PS4yYC2iX2M3FNfG9bSR/6HCO6i3lvKmBBxc9MpSO8eOc
okoAdH6iSp8UQbCNdeBvRfGvHYdqhySnbsMNNoWVX57JqjJ9v1fXTEU9I69pQGB9EoUEBi6CiVVX
2uqq6h0IRqYafB0eJn3SH3Rqqx+ju50M3Soe5TasqBohqOrqaZhJw+vn4BBlQ39GR7/ab+2Wtrhh
j5zCKHVsWDZeYWlNosyZpjHqLVnza7+rAUo1P06cjPyHMym0alcE/rZNO2P3/fsOKBhXcR0t1mLb
0OZpsrWSdO8p1HU0NbIuar/0o+G7cKBnKSM93Xra+yd4oJjr3Qd+rvXTN6pZSrzs2A0QUYpWwP3r
Bdza2g2dVx+jRImmVUtWunjUE99RoE+GNBlTzO/Seo7N0kHKh2RR534K6vvqbWkbx9JWvoZifsoC
rFVL61lAi+VkQi8BHEAvHatsO9UkLoJzUTfnlMOoTRq7psbSVayb4bx2TbAPKm1dJ8nMdu6zl+Hv
mzql/TvNhJLnjtXzbeDJ1tWjb7vm4G3ox3dl/BUxhVkRzN2eQnNM377fgjjcEt//2W2+VvCFHHQh
TK2hUjtaWHqifml1qhM6NDNXfYw7rZDI2mvC/f9SX8EqKrJp560QbsRhhS3rXDsFgsNpPGm16KAq
dMNyMOeFRvNOMihxAwE2+X1VycDKOr+5pf5H0pk1p44sQfgXKUICra9oBcRijO1jXhResHahHUm/
/n49N+bMHI+NWaTu6qqsrMyLqhZnbZDCZx0xeomRUPLcP7L9AhQx6FRiUnExEncsDBibz0P8KP6y
hXdEnZmbsJ+Grt4/rPmwjpu9blUvz3pELufpDjPUZ5KWuIHIYXqYrGJJjSoWPt3gIqsZppX1BrSq
oNjRt5TtV5X2f8eod17/ZaNfjJObFPDNpZWrY/KtvtY4OJOBF7TwnOfDa7E2jy6TToj0uudWRmS1
8eTx0s1vMUQZvDWTkMuQ5acHolaM/cqXuvy3oLBQvMSkiku1HXHchuWteNQQLPSCc4DPCzHIpa4B
u/9uaMI9XiKGlRcxRM5yAJQC0W7g/8tvUBxr1IO+QdwFLbI/gdib5MvUyPMG7FW2m3fmF7lSFQKL
s1BafFbukrgSepITYmwUs86cHKBv1ZorAdYmjvqHCQCxM6tsiYbAcKeBQKnCn+QVlH/FnBmVOYYu
yBBD+pBhbTSQj+jcRQxZcwx41oWir0LfNL8h4LBPb8SugOMSyaLFI6JKPP/odIVbIbfeiVkwDtjy
T4a3SDcZ0L12YzTDUgd5MTh3VO5AzUwN8FCEEie/fXgJPYt6Y11XNwTlOMRBPSC5AZPEFwiEfLoI
S7fShUTIwSykAtZiiIgSI0FalFSPzjdYBXuYsQPFgT0omza/2FTw5X0GoNaUuJCgqI0sB9AHM9q2
21XA4JEnUEOyKKrzzin/aF0zA8X8BH9G862FsCcZQS4HmBjrlSvrXp9Smm/EqQdyhoA/TfmPibF9
VBegqiwbNDpqyi0u6uOm3q3aQTy1+jTfl9GeIVdz3/6aL9jYnNCIJYDnFOBEDIN5y9rmb9QTNPAF
P+X10U1uHCPymHhmhCaeRZddsCWxBqF6pXuCUgqfGWy3cXFd4CbSE4wMoSgQ1146CfkH6uPn6Cqq
vwwe7AxT8u+U07lmI0ux1D6UjDTzVcOFIIbaAFBy0rrwY+TCXSL6D/aM4ioUSdABXdCuWHSQtCFs
x4urzJ5BkdqiVxWk6N3603SUMceDSkEfW/WkNCyMgCIQQYlO3j5NG/1AIB1BNk8cS9pl836SDt36
c5n2DwkDXwdfYjoOwHRC+gqOKkueWQGslFCOw5BJ91jTKKsapo84YVz5NaMV9WFJQ1odWox6m0sb
YkBZFZ2f0TaZbifZMaGOOhX2LQjf2dUo/JLbbrtg+1e53GawNVCldUym41KT6oh3ayRKgSDIIoMB
yY5+PM4/HGKYDCPA9twlDCwor036DoRDvFDHrZS/GI0/ph6tgeIEPtQSzcVl4zaxq2V6iEDHvBOM
d2h6fHEPIbJyTbtlswLikm2+MKJNNNlEBlC6B95fsFRLWOam16P8MTvAv4rkSwPyez5fVIqXmyQ8
73L+b6J9q5VfAxSLyUMYrIdMoqAJ6KQMa1u71eT+X/WW3bisjwnhJXORIIsIa6R+TE9SBU4bCxZh
th9AoOjYKTbJPnWh2vhUnwp66KgkQnXmC0IUPJJfhpRrOqyn52tLws9Crz0JVjV0PSAbCBJrUS6U
iv0EqDrT/EFIrladno46hC5pq8l7GWkUy+HdqYV4g4vhS4If4Vv4KWANL7kqgC0a75VrgrO27Hae
xC7w/AC/ZMCkXjnYpGWlB5raGPuJ8ffomFauutpJnYus6UrxzS5Ed21Ganx0CsbyOOVkO7r3dEJQ
uqZtsQJLFasUknKHHjxOmRbOI6DRpODQSx3aIKCI3Isa0WpEX2ETwfIiXvy2o5tGzppoqTrtfxN/
zN09IhfEuVu2WuMUncsMHaiI0vtD6as6Sa5DwFkVblluuU819GcuYcxUYfyavkrbx3f63US2qJxI
alNOj8ie0OPmoiqupjrcqwez8GB9tIShqJHPpX6VuauHi8rBg3qJDh/dCOTwgbn5RUwKQA2qYFS8
lFuKNKHhdqmnawdObCO+T4zaj4EyHFr1PA0us32GAhvlP9FYdqLu9LGzmh2Z8tL0FM3m4i30OiGE
y0xWeO3CU3llcpDMt3oVTlgRcud7Z/mcxpeoedWMUAIrGpaLlu7JepT+YLZhhLDCAxWGk2RsV9aR
jT92LrH7/8OyhI5oOShYy7ZeilG56bPlq95tiiC2aLY6j94zK9daOSNc8NRZgUWjyEFXUi5dsZuJ
RYWz4OuIp2cbaoZP1+eJfycES9I/pLfjYFZ94Uhe+EqzXaXbGuWN/3Sga4l1APnY73PRIyUYURFy
DrHSVnmQVy7aKE3x0SzET6ftgm6hBWN3iLsTVBQ4L47AiWEQQsgbXSi/QKWggpBZaaRrWCZLQhId
7wBZ0E+Xb4BlugxoxgEOwl7C/AKuKMkov6AysCwgIMHJ4wBeAKVmHyya8UA4Sh9QCxZEVmASAMYy
94kmfCKGHKi79Kv5m5zgi9x6Uwx3kFDcxDg7WJlAxIQ1pUgomNQh6PDz/AU4uU09RXHVhwcBBbGc
N7LVa6K5olam4CJkMyTw3+SO8Q9JWISviefi2oDJ0xLZTVh5zG42e7rqJbMHAIiED2oKPITDnOp1
jd8lY/c69apXXdFkYecCJILvcway35hHhuRf0OoUGmKgu9M3aDyQLweq+gtTDXYAKRVXgj+g8jxC
DEwKGTLU/TUHji9sTSmygaRJVQB78WIAF6TE8AqIB/jb3aiUI+AvOjcoIQs0kDob8sr/54hpt3O2
/tcmKL84ZhnjgvoO4sM24P84sVsn5tqRtiOZR14dQ3Hwi18tEF2N7wXcSTDtoDU6APR0PLg9Ba4f
kz39ZtjTwCzlgIYdHSG06rIQ4qfL1yXk51hwS0QbF4I7/X5NjMLAt+BHErZrgwdLnKX0zHxYmfHg
JJzSp/JAV2C+a2Hym16Mk+o//piLJknIGPMiQSxstE94m8QgjkVRydFeIi8U85XcF3BX9JcRGP//
9L404Hm/6TGyXaHq5JJrde/cHYbLaG2VDgmlITDZ9Kv8EnLO5HisIQ0596+EkC/TFaZDZFs5p1sg
DjN8K0pvJUOF22rL8ZFvH0XA1nnEnmYGuiSiukgJePLJ0VQb6LRP3TXTH6S6Mmf6yYr9Ek8EjDXh
5659Uq617ueLP2ZeDaEDay2TueNdZ7ozU3hI6TCwid5k/mPG4jxe45wHjoGoKzwTThxDaM8J5gni
q4lnGR7sNBXLm97hF5PGRWELOks67VAgh+sLoTXvT3Ttyey0/9Jz+i98TWcHrj5Yyi+PQFiwTOLb
GEVQrqRNNhEqZQRb1XXHWYiML/IEiPCoKdPE1PCjWfzTwZ6f5AORiYfDAyO/8qyVtzY3fEjn1ayH
ickCRhSrf3CP4avmFKfxihHKaLWPp53U+GBN5ESErUSqdkslv0096SCSIvGXNDMqmZW+Fn1LTR1k
HNKm9d6k9cs8rlC2RiB/lbpmDP3TPNfRdw5nNkeDsCnOmeZWZu7r+FYbiLE15UfUfyrEQUshZEos
/qoVVl45At4MfUecWnVa0y8rHVn6MRRO2Kgnu9yOVEfPp9uYHHER0XAkRwUT1ZrJUc9lf5q5xOZu
KcJuxWRDhzpIeaiM1O6S0pVo2WrcCRBzyB+EMhl7gqm/pdoIfbIhXVI2Ed3AKJsuRYwR83Pl5KZy
WDfjXu7g9JElxBobg3FkAuiQfK2j0uutp9spvWvCedCevzHyW4/qh6mtarpIfccczu35RAO0PjSI
sFfocD1CCc66M0YeAHhLqZUQEWFzpfNLa8ABQmCAzpp2bUDR4/JiaRCE6CeNSeO1rd88A2ntz2rC
IrecRmNQpBwoMAw3LlM/4VQZ+P+IWfVx32EwQHta38fRKtAHplPL1tEtWogoOao17uTdep9IwIvF
AkSnOe0qkHTaiDgZ0gSYleemQH5a7ovtui5DJe4DZQ0NnRd7PmizIcPU4OSR5t4afe8c2BomfRp9
TQDXsCjT3Vh8lCuOmzlo6E+D/VxjKPbkCvHfksuH3qidJj0CVznN6i4+S26S+sKmepMZsf7uu6OJ
EITMdpy+n8wHGInX1y5XSJDPqzwsY3L5rvPM9zyOQAF7mIIu7d8yd2XgCgM5ruix1dM9LdGRFiXp
6ixa0MXZat+tjvKSzx6Ndi53SLfh1tRq3jAQxrqjpp4UHWhO6M9Ra6aUFziN58dCKl0DVI+JkxjP
yMHR5stYPZxSnLXd+0P/HJ+9G3H7ZI6sNyU6cSJm63ttzFiECDJU8TmKYryHlBMsR6s6Vl1Y7Xsa
b+hOqiW1F92kFBga/qcob0Tb/a1doXZED04dDLeEdZ6gAB3R5x9JNEzRpo1X4CxcDNOBTFLhWsUH
zRIKZ7DQuDvNpq/Wh7X1oVln4n3Wg0TTFjIkchdItWDHUBKZv3LMsF6wxomxNkWhicuWeCzAR3RI
HsdpmSh/TpX8oneJOw3UlbAZVfIDPeNDUnenEafn6pAsvKAE3hcucutrPIEsXUzipk7SSgpVfsWU
fcUqyCcGG1/zaa8vXn0B1w1WpNUj00GPTxnH98mPsOAq/YQ5XauaaFW7GvXM2unR9qTa0Pf6GgZ8
/dJZKJ5VTA3IXpmSQZY9tBIw4pZyMl1d8lgOSsp6DetC1NNkfx4DtTvJxbf6/MwlhOTQY16julym
5yly+1Wg4jGu+Xpyj7QjnJUB+oXMYHiLNEV/mpTjWG2H1cc0nermp1rfcpQxiomuE+G9xHKmhl6q
ZYeoCWa23OBDpOmVQ1bCALmqj1PbA/1DHu4jFoCTSsGQ7Z8lumkmwqRo0Kc7Tf14IoowaIMNa8lO
ZaehqpMQjci28vTvMcGW1aWDypCU3j5Cs3N1pmQzStxIRXQklwiSSC4NwKXwAAAOBE9T/5rQ0RtS
0Rl5T6EhW0vDJqDO069P2ijqE2ZN+jwLohCKFzSKhPeQP6WfJBRSumX+a1LstQwDuk9+DcpJk2vw
/Kukz6g95lQ0lepNgqnGSaTROKyt1y53ISfkqgs4JyWgrJvs3Yy8OXYUCiAyHuUjacOlcCkLaeao
nNqpZC8MzbB7elJ0A+q7sVHjW62JiU14ZvJMEsI0l7ZG8AwllGS19jXEU6YJ1GD76CBPzMPXUg53
3bqnCybjGiks/XtQiUTZSfp1ZYQQLZP6rhtb+fFSs4yVhRnk/hnUzOkMayZQmID4mK0pkFUOtdmz
cszf5vBZVgHsjOqjmjc/Eupv4G8oJjMMBX2eoSNqCWTigSIysuV2/Bvi4DF8xisAYexdMPykjlVp
E8+R8SI9jIMJeLQ0/bGg7Q5RPx8hfvVYab7Myr0cs+M4Pg7qjJTW1L+Win5uWiuM1qk/yfoWpuB+
PX6x1bzVQmIsocwcTS+lOoTGWg/zMT5HEPXADBuUIKe5OtWyQWjHUquZuBrpEK70dGs8MNUCOmhL
mPQmHJPV7ql3bruumAn4fVgYxxq21cTbNmVat1n8aLTCmEPAnGt/rszA0DG9hJNfgoOi77iYO2PR
TuVgURI9ikOzlCTNKWh6868q7lGkHFLCXW4+gtFMXxtreu0f/Vs4KugoqANxbA2FLtqvq+EzHdBn
j/rn75Dd4Md9Ro8hMMtqL5WWvulN5WK2FAdwjCAWJnK+nx9GsH4y0p+/zUl20odLrn/USrbPFAql
9RN2YzsLoC+h4mrCLjZCg0Grfh4+O8DkulYgtoky29wq1HIPiNlpmh50pfayirW3Noe3qY5ey8fT
l3X9TWrMUwMHtZ9R7unVN73VdklahMlE3zWGLlyhQlW9DVrx8sDDUPV6RQnXRvmm6dbVSg2v1e5d
s487w62kGK7R9BsbXVCoNDCKp1tKv1Or2/OaRk2POyc6F8teqY5jux+jc5aBGarK27gkkNYQ7tPy
Sw/vsSG4LsAtA4Bxwhk6bCF3W9+5YZP0tvlFBlpsB2XTyPGulEeYp9tHytLBGgwhzbSMNsDR0OaU
YVeAYUAhlGpX1by1tNOb31G7TTiQylBN4KFNSD6vPRIHdXTzOxXqqvLZ2edqeqXnWCwfimoEUJuW
mnQy57QNR06AirmUjn6woVOK9JY7FJUTpfJ+rt7a/F9H9SVulyJfNWVnzdtsvmhDfTBLAvl2YZFl
O6sd9hqwOVEtDYVBUvazyvZk7qkcWILck4fxhFRkBjep3JcVgvzG045y5BfSNOzok8oRpOn8JwJG
LimxrUmjIo5tDePW/Ceb6Lv85tpHNJyUuA2sWbUjaIN0np90FFuMd+HXAfGY24Q23bPM7QKOZtbD
Ltykw5pBh4OWfQ7WP4Vej8GMEuyLtv58Mmwz6dQWcELPzPB0I1Rs2iKmvkmU82gsQfmADT9ekvgb
WmSjeP6TqTRx9SBeHxIzC7IeSpTyYi3ytV4NwYrBTYtGX5KFI8OJC6RDyoUH+OAT9dHGoXVZwTrQ
fWqMGHpWFiIilWFxGSPAbf6Nkz+iqaeRihb+op4HxuwYITaa6yp/7aqj1Ww5d54TdG2vQviK+m/s
j/Lsd8+XihbFsM+6a0EfrmpwZ2QIbJXBZl926vOgR5Qp3RHN71jf1HPlSNLD16u3FS2WzNw9zb1p
0gV/fq6gUquXgaQ06n0mfMnuVpNGsg11/bfr3sf2c8i7szFzgx86HVf5lGc7o5//lZLmzAhSUf/o
8PN13nV6zuM/KZqj4zqRyLIXBmQb+cPo9uZzHSiy5Lc0FFdDBiYzfCoExQQqW8JO4UZ1LbOwz/W+
zsZwKtRNUoPNVZ8zyGJCTzx+bgsDhH75XQ0TTGzmAqnIEi2stZPMMljKg9FLYTO2B5CZQoWEn341
mIm052X+TVf4gyNiMYxf6+cU0HZuAJwf+TtU8vZEjVt0HxYiO/P0ZjDbpTI/oGQy8mjYw1L+jqyv
GiAont+mNiLg6nwbSFjDtrbDmrqgwGqBr+Llktbjh9LD9IGLm4XxMxO5ETgR2ecqj0xHG/fij9md
4MVQS02I308bzm1TdvveKZmh5FgDHKld6D4grLrl8H3aGDRC0j96GPExP9aLZ+76LaDPejmC4WR5
KBuO1QbQvrUT3E6opUgoo1veYfdMmYMgEvYIdML/m7ubyPVhptP3b7egc8vP+N9v4vvabiF20XtR
5wCBLEML1UMRgvPwSjT8WwYnmFnoXX1HywDyM9unCxh2Jeegf11jwWygIB1CrLUsdHNXL9FBQaQI
GnxnHRUse080Dmbx7kAH1/ifhiqqEYhEmFvUMciM4c1CvtrRll8HQAO0wemR0VRRX4RQkXWSFIQ8
PAAQ+k0cFlBqX8F5+CTr5Ks8QrQdQ3im4E18C8xfOum7LHVrrDhcjag7oxiB/PpML1IQc6VT/k43
iVdTMDMFrXteymP0Iq6f6gJzdX/rk/IDby2HDWW+0H7CYiFEwOVGVxAxbWIyf4lWbOusSbNe0iN+
HursDu+MVKXLCaJHfiF8Q6/VMbWtETFih1kedk2XdO2DiICyLFidW5T6wRiuFrsN0Qlc47JJH5Ee
xkoQ3IBvRPJ4o6AA9kr3FZWhANOogQoGXHbml2CriaFouhoaTrG7Bw4FDEMJcOw/KZJxyyRxRJtq
K1TL0hhQkibBpkL6A00QAgusaD6l/MfE8jT44GJcVr31uF0ZxzpLAeOVOTAPQGnZc6/gq4meOK7l
RpBWAtaHF8O9p+Aq5g8a4IBwcQAUOXFHtk+I0TgUhtwWrnZylmI/64VsFjjJrmMemLGOfsBKHotV
iiN62InD++C6kq0Vn9EOFfqS5c6TscpYgfkxwgQV4gxtzS9gWgE+Bj10Bd4jBstq5Con2MRCD7F+
N/TgCfDGfXrRdzxnHshf0fvqa9FcFnH7iW/vz4yQL/S2MCod3gFXXOBgF5aTdOIVQSKI6Zzs/L5Y
+GbnSa3TvfOj6GUKebi5Yx0nLZJ3sxwItiLyW0gYyBRMm+GLVcxDteyN1id6hgirzxuxkPpOTIfT
9Rh793Hk8evSfhwV3bXUX3BUOJj/Ry3Z0UzX+D21Fmq1yVt+VCFcP1ERet7m6N/CeIYcFGcuFntU
R56T7tORd5GdDY9OF+urRfPkaL7LXwAp2F8yRQZZ668PuWbBhGU3bXKfk59Fxs/gzBPZEJ504iOE
Tb3asyFwRqTbB1TO9mKT8nG5T7RSBNYYAiFGsAg9GKGj6Y9by6s9lMXR57olNA7uxkijhNrPq39z
3Le5CdE7ui5MQa48EF/OHTYhkN6eAcccMs9u0JHY3Co4ntCgs74jlV94Vg5tPi4kkaIukVgj6ESr
XQsc+dV+wk2viKulzZj98739hX7LPqhBFuksg7gFE52kdyLM40ifk2sP+EOfAeYiWpkQ78U65dbG
FxKr9MhKnU27RshUfLyehYnJEw+jw0m0Y6YGBTmiCzYA76v+AthKzgX2SqSA3AiLGLF64Q9MoBYR
KRKRAxIKSRw7uUSArSSGW6ds4GkddgtIFK3RsQsa4HC6VNELAaf713e85eRqUQEh2dZRPVMpFx4f
gr6quuPlTZjyO3avEPqnixFYVpBydAH4XlPx2tHs9uFcvLKMYdQ+36jl14yf002JTtw0cXcTG904
4mke1EOwNjdENz9KdiLz2ZB9+KyeBXu27i99uLBFw/paHnkHXJXYp3fOM5oQMFGkhBt7ZBTRYoMT
xuZOtHfrLngUjB75Xb7lvwmeErxrpNbZmQbht3vSg3IxOzuyoFJ6u5w0pZNeWMEZOosIqSIzC/Z3
BMYkmjwmPi4dIqz36hMfj3tntps25rTZsEXwWH+XTkRNc8eD2y2P0HcEYuQgF0400YZAah7JD2Tx
xeDkEiJnhzt30buJclSuaNaQN7APuZrG8EpHWekClgqAjOmYpcPSiP6ID/qO45BdDwwmQsW2RkNQ
xucYJ0Dk8KZte12L3+suNKlbTGOEe5sNCEChp77RIX+yhv91Dx9KSLzvWdMXcwc+jkB/BJccgAoK
MvIxiPtw4D6BaK/9a+IAW9EYiN7XK+T1RjJOxB1c6ST9QDoZvgrp8CgdJvbmP2uwSTg4SBcXGf2z
KaTgrJNeOPFf/D0gC8+lfs8hj/6qF/0olNcRLe2R28BjGg1GkG3tKl+6GT88Z/1bO53LHNip7hyO
YnG7UeTVsWiuEreODi2cXmbS35EbFYQBY0tXxTpRmozOQzpzHjxQ9tR9OJpphhS9bp2rnxWH4A7u
J5nGL8PF7E9aTmQxbBtcWcXuY4zIoQElJF85rPmocEYTcFcBBTLGu2sYIckOM8rTzBTL7LEmY611
jq7hkfRwY30ODAglT+VKwtnX6CLBH0qZ3nqiXs7eEYoW/7IfUlW4JCXqs8k/SsEu/UN8TC+CBhZI
WsnbbBkdtZi9vtSg1D/866mxcSTnawgi3NZlf4WG4DG74ZAs2HQuJkgCaOHZ8P7t9IZKm929IVOO
fTwW6C6T1/fTtPmmh/WaOZ3PJsvdKy1N/LPXe+L//kp60Nlbjr3XK61eR/2cNtV3ieEySJxzmTAM
vVASuW2Qv10wh8Ct2otdZhsvwuddvOgGR3oM3EFVEM1TcJoX4weVQ/Pyv/9X9leiPzb00wfjFDzw
2p8q74pmaSDMx69sNpejF+EFmEVOc0/d6/fV8r6veGdviMj8dry5QCjZpIe7irH5pbFLjKWvV/7t
yEUqpLl5E2JamXGdjWUj3sE56t7vsT+f9C2uHcgHmed7yXMgBuMYWNpfeB3xxIix8OYi58pEPM7Z
4oOwcPCs5hmRnybj4vwKro9dLtj69kU8B//utwhTvYiPKt7Mddk+/crhDWE/xdPfzzBX3Sq4L0cg
0o1/t2zLvddIFbT7e/XNK+W81v0H4YHUjrziA3q0+/PR76aXzuP/+S5tN07e3Q+Ovi6EFDcPz+HP
udiE5w/9FTgKhlHIeftuvIBKv1gH6iIHyNQJR/tjcBjwcpfd0wvDj7VfhsbhZ9oVm5/ViQftOi/8
0FwwSVfxx93a/8y30ksYX4nEIb1YbzO6YPRhtDkmR4Wfa7wpXnT+KUMktnzjZbHNTbT5nGzZkw6T
bR0W+1gdacNu6BE7sqfYb5b/KV5A3fCOF/sH8jAv+KHz1OFnyG+eP1L7fve1I5dGsu+No/jncTf/
co+oEg9nYXNeco3Od4p1Lrmf+mDo2w+mju59cMbS/vzROLyXxhlgbwUNygowCzbQS/zHP3EZdo8w
34bZ+8cHMxLbfKs69GDCS2rX+wkJjUPut8GZV4cICX/NgQbrl5i3w5/g/kJqYwNMm8v5fq8D4Jo9
uPndYHXRWd2mh7Nkn+8AlPHmfucAtWwmxUEer/oWWhATPrxx+MtHn0kX9BhAC82zmL5J75cfYH0A
iwD2yi784MbTWDlr/uBAgTuE55Zl0LpYm/jEe/4b80FWp3h75oPH4cfPaJ+TdzywqB/ErrTP0K3c
s/LSOYyEx8xhxeHzjEjCGSNm+yPeIoLoUc6zOLjldFKDCxTkvcQ1NR3Lbvc/kDr4nLgV78fN/Xzh
M1ruz+oMesQ//NDH3YxHXoTD+3kMzhcaie6aIaQLk1FcLThrG/b9ZgrEbrQZaMfGXezy5LTs0aYQ
RjrN5rZyRci6UbzY9adqiwiGgFxIu8VNzjf6ghsZpVjyA9QtiEoOmkfhyqbv4YxnAssHAQWdXLRv
/7s53eZ24zCyT7rd8O4l+wK2dc+caY+KGH8zMoPDuvadOco+d09il2Nwz11lQIokQwTUxDlrLrf/
wtwKMXR7uTMRVdp35gUD0HaHz7kEGVNUfKj28yQk+QERmK9iXNgpg8ojpvjxRnE077Z2NKR2iEUE
UY9Xu8a7yEFF4K5vz/rvhQXSfSJkZRdwLB33+NlsY/vz83PZdQ6yI+vj5SwucfpfmDiydHTm6gpo
bJvY9y079u9onRzB/lEmC8+6Y9hMnYemQxJCa5xYoRPTeNS4IewxqrjldNoICSL9lzar5bLy0ddS
bnVA9Fl9/hDSifBtUO3vPNvZsg33wt9+5FEwHmHFHiK+644bcZlP6f4ECegI1rCR3duy7ezTtfMf
9vcJiX2v3t7qLRP7rtCCLba3m+yWFygamMc5nA2o1Nh8jABreW7q6SqKK1KUxI52jO9zJdsTmov2
VtxWidVJoG/s6zo4QaO0T5AxuFekghjgFd5VCO/y0yvn4GZLsAfd23AaEnk5LCjbCcXXxhfuesxU
ivvEucAd2nxrjF2t3BtCLF8gK0iEJHZ1ZtAMcwdqevf2dGm8zO4NSZ4L3Kzt8AUC6w1ucb2dcAd2
ZFcLOWSCipmlp3tgItv5N3yZu4HJN8g5zMCJq0NKTV1zksmOjQ2WblRtfiHMe/w+5UuxVDmXyXAx
ineuLLsXjnYbaMgp8TKLtmLJih93nNB43nESFg6HuY/nxOEKf1Ns0AtLFzYOpzc7jPFyXyGYoekU
DHxefuXlVIInTM5A2mxsRke81ZUrrn4cVFeoJHzP+tHRjWBUF3TTHVyDinPtndotVIwr5JCQ1Oeq
7th+JEx8EMS0/YKpq97B+HRz4HNui221fbr8BB21Fz7miyz8t8QaAH4MkZJ3Kcl4D0gq8rX4Z3LK
C48fncn7Z2zYtmyowsu8y4VPJOSVH+ylbeY8UL+7UhK+nMRBPL2KnEKkLrnbERaQyiZyPO+kDGja
uDkM4odYD5vvxidLuH5baDg9NqdbtFPd7DPhl3MEmsX2Xzbi9EYTlVdjWQ9fvL7D72SeeAHmrAnt
jCHxstflvxjREfggshLJPHSzWI2wBt38JXcbH1tM98JvE+M4NqDlHK6Xq1ira641OS9vxyYKcO8O
seuJlazaiyeuFufACzDiEas2LgxY0BHBZSp8aXNbEwsVZ+1Fu9tNTMYxtfvfG7Y8fsiiQ0o8vKk8
5DthY+whsXKjePBqp/2I8CngqzIAC97c2u033TWn/RS64LeYb35rgHf6TlyQhEp0dmOGZMZBDaVn
tM0G3R0BBhRrawmhXTk+ZBEy3XSLs5Z+Mi5Zc+ZnFNtlKLVoQquInMxk7vgGx3SnJW298VRmNVpW
Gs0caOCLTCYfJrTIFMIVLcPm45kzqAn+cozLraL5ORSrcFUxcp/s5BLkrswPMzwlyxLts/X4l0wo
8jfRtmIgaDRMeDabtZo7xQKEyFSzgYuhCUkE+Rz63os0OflEakLvSUdt6WFKbi9z6ZR8u0SmOzJj
Pj0XL4nQSRAt2otS6jQTsrdl9QPSDF0VPrCUBXmhQfvDeU8xNwYW3BWtzF4CmULlR6b2WSZ/mYcg
B1hs+2nHsIUvxXUwgdaiXQaPrmzQ8lNQ0xXcn3u7MpCSor+Bq/CjRCo8/RfT8tcUuE0w8SSIDVPk
o3Sx79oBbuIKMmCTLpZnLd2X3mUWlqX3ATZVdJvrn2z7RB2il+J9gpqSJSMv0FMr4ZbcDlkQm8j6
PwFQE1d5gvJNo/3oGB3Pc8eyLEaBLJiKmZ9UtVtFjEZRslejujWmyh8QxRvroKOj9l7hg3Odm3ca
ar9Rh+LFCs7S8J4kP6sYHbUO0coO67/lRW+oMAdcA2RspRBZR/pjBaWVTBe0UHnNo7OknQtfWhmv
LXPKCwCdDRcjGxz9n+DHfw/R3sARB6ikgDHwqqzRpEH9rCWvrbyHBJ8/hT4S0NSUBe2zguMftsll
hDwyvGXja1O7JerTtOslvKOv2vpj1gfmCFbfyhNJ2wKVcjjltCEohP2IlDmH7acLrS/Gy0uwbQmV
LxMc3GLeoH/+6epIyc4FejO7dFNGYcU4pZ7hZZ3d8wxGj5sx12Er9MWLYjr2kDsTzZ+Rso7Xe/B5
9QlV7BwNcDK/2B4QPKHNx2g5cnqbtN52ccT4bC+g17p3WoOxCYUGJcKfXP6sYeiGS8cEvgtSjP77
O8W5vmM0JMTNDNgAFIDxHffhyn4VQijcDRfAs/4VzJXML0gxD0WU/w+BZZf044zq/H64aHgKD8+g
87eUSBQwggnoooFAU2pxk98FkdP63Byra427BV4SQoYXdCjCqY352q32iocAAvvdW+kSU5nkB+M+
LT9wRtD2X+8hraBbbH5l/yCiKczC3pUgt3sXdQEQ4fkAj2JIBYAG71M6jR7mlHu0CDgSlwU9+piI
BXWCfqED4gRMwykCZVu4MKYceh22SMhICU1mIfGPbUaE/53yT/1rjvOxRaM5O3WInnfQS1H+w5+J
sh+IjuMObPoKAPlnHirmxWe09eeBjES36YaT69K6Vy7lTV7tcwyQ5AOQ7AXx12fnwQGCym/95Jfh
yPcQwa9KJAInxFqF4Niyld/E6BESRW5FGO6wGgHLLq7TGtvSnGMYDiwpi68cxYg7tL0endxv6cIq
LmoHmS5kHuBuCgbu3RwDjVk9KnU5dxjeQbWLGSbMUskUTUFKLV+4vfeYCYh3WkG0d1AbhnJSf6jb
zkmOrSsG9CV7HkWF8bjz0kjloMoucHp6wB/8vXzDLwiVW/G9jilCcsTi4bOCAefSK5cq3+cvrEOT
WCtv5s8eKPaKfkHPBIRgOuAKD4f0Bp3U2studoZhK1Imjt4Dv0UjD5sp8P6nK+Z+6Cn9j6XzWm5b
WaLoF6EKObwy5yymFxRJiUgEkePX3zU+t8ply+fIFAkMZrp377AIlu2qgRtYTORzsOSjDrK1hNeB
+Yv41J3VY29HP3lXj82ugf5xa8WahM054H5PsayVKboFi+FAbzKWJ9EuWzWTbqv+9v/5a2yjhbNs
583ZuZZUop7gWDIA9RZsqY09RhJ1B9nP1jW9GJNw7JGCP3eXrA0WN6crB7d1gKAi4+eFmRh9WDqV
f+UdhheY2QbrGp97m38lZGDuSZ+rp2BuH81qoB/Vk7uCdbjulz1WC+oQ3vfYnApBunWUjiWWaP8q
GrirS+8nXaazckEuO72betR/tQMeD5jOhIikbnC/sGgwsFwlJGsF7lPh56cs6xkj1RkY5kJ9fc/R
3NqHD3D6hUNrlhMPFh651AFVyg/kUYNsM5NxPNv6WSP0Anfc7zKYs+e1YAjS+bOMSKiW8SHj7WI3
NzAoxahh/iw0C4IEDUcmxyLTO0g/zo9CU+gfoZSHx/Qi/3Lia/FSPSoHvhV5XI4Xo//kv3aYyegT
58ddxVOhP8vuUGG8H3neAo5dvzPuMfcJU14sJDEFqLbRX3rBMpVdvTQWcoN2ci6sgg2Ye2DqIyhw
ntCMwXQSiqcmHGnaDAZthpoNPjrSIXwUm3+4TstahDZR3OAShG9ehALiW5+Z5NrByGesBO6ATQdJ
GmPZG7HJK9RuKOMhZvUjotB+6IS45Uk5Kv2tKk/wXEsxiqARyRd2MeVFenVW61MZmgCaCco6bjHH
My4K/wLEYbUT38C7xXiFQ1+BIQrYBzG6m/A60mf6Aa2hrPam5dvA+dLdIfLGwUR4e2DolTMxZlVz
FHR/BBMfcHfr4RmC82FiXi6oMvB+w0rSREuDfs6ZsAGUT6H4wyrxGiBRQwoBe+9lvtqzAdORyehY
5cTNx9IDh5SVua3m9ouVio2cynqTjzikKEzFJ1D+S0jF4ZI3zzMn0JI3lCorWfZvi4qQU5dMBoxK
BYTx/HfnsK8WKgGeE6wOUBUToAtRh5itdwu6ShF61lf1vThJ+yDA/THjSb+Fb6MbmsccGbo2rLA/
xV2IDhK2xrAnaWWfnhtQ7q23Mn/N324LhfCLdQOctwqdIN5/VPrwvtKB/0yuKOU6B1/lIRDYf/54
iDP5+RY1JpTPq7T4zPQZo41zKI1rWBQifwBfVnP3OToXU3DZga65+lis+ARKrWrmqdUw8KZ04PGV
eo9xuYfPuD4JrQEO1ugB2EVY7axg6zPW0eSWC5fBb02e7iDS8G8W388NYs+w2JhpisAqGvQbE8eA
qyGM9RJYLt+hWTF1QtwzYKc7p4+EaQvpasx0oCFms5iNFkszdusXSRH8U0g9MOO0fAIMJP0hlYRY
bjmMnQYVXtA3Sq2OFLfJBx4qUVkcpNA3v9DQ4SJMJCY38MIPzoOV9z0nLyDaNbtnj6SnGvF8YdbO
cSFciHj4SZxgXwPs4tFzVwlFMr5Q2MAx8uyGZTfI+IhkPL0+5/StbuVtfC1utSWeo/in+PnQp2ur
mLGBSQotb5dkTcjbxpYoJH9skBHRTuw9MwKSi5g4T+sZ54160w4haJhxCIRJekKuAiEkuNWkpy+u
KfnJW3Ie85Qeq3V6TDg9guXnFsxUk9Eyp5OMfzWfl9latFR/sPpKwGr50HQkMA6RwIMN/ptmIQco
CZhBwQil3fxDPeNcIAYMcTto6I/xOGJf1mdZs3Z0TAHGESmIHPzVnnkwetwIRcgmJQ0FtYyQUSBY
1mec8EmEWnjSJ7M4XVXNPMzGmjGFww9xqPmj7kJjYf5B5olk4dzFYA3yzEdYuDJ5YQpDCIq7S/F6
gKmKkSQVwIUHE/bFCl61/otrFDtUtG/WtXCXwa+KIRcDI4YUIbNQyCK0nOCxgEYAvfEw5+7gg1W1
4nCHt0gVA5NRe4rfLhalLQJ9D9cVhhoCuqY0D9lBe1wDOHeGfANuojlZ0PBxgFpwNKMBgvB2B/+v
d9lBfTPMzmxCyEcxHJQU9afIgSM7alFeSc/OzsGsBIOJkb6MNVesL/wzeTVR1DxzbN7//CsJj7vi
3F/9YAAB120RQ4ywzkLfwi8MmZEMnaGtnYyVyMvxFjlz/QFleCINctboDRtLLLStjXRAcrQwh/lc
XwQPMoZ8MC0CKdDQZJA1PACdahr/9aDE1ZRib0KrRgHGArona9Y7IU7tDHVytZaexgXD/qPI5ulI
5bSZw/Mu0wGZ3AT57hJsjL27e8N3HkosCmWsgf9srOkpEfIhVdE3mVFgYY/FBCch9A2IhCpFGaZM
Eqj9zZYp+biAgIWSjxxoZG20Rzic/H23WHRDQxfzsWt5qvbyn3KhToEoyZ34MoCDUk44AGFAMI3S
UcTEBztGF9EHJAJxPFXXhJ0Nkj+7yYntU8f06qSviq16wSmmUoboXUaoPGTuw73aVSftHYBeg4we
vTl7ES9E0QHBK1eGn164iNXI0dGvsAaPbD5Q5mO82GAHvEruzVC5V8zkaNohgmgjn5sTrjnpONpi
bfh50BV1r5KBM1u2Msq6SRhjEDSw1tUt40iXqbFRn4+ABDjeKg/6E1sZl3CacxYwVNnFJxlrnITI
n/TNuUDDB/vQghoTwCcfONJYw7btEO86EGDGuwdz0myVM+9SvqJMMKXJl/Ewcl9aGCCMkqpzTcen
8HQEQ3vbbe0TP6nsxnyimm3fH0FBjadmsMqSk8b8DLinRwQ91OFC41HCnX5xWDmI94pR5u84q8kk
4NhD3NzQ5PHk3jD1OvkXrN45V/l4KgaCSIZSBDYDjjBT2J1xSFGUUErw/2OH11R/qaNbAfvyi9Lt
r32yZMQGyN1mRsVA0BeSPQ8f3mSY4u1By2gwyhfrBgQFljFctTtYDG/tw7waJbpw9YSYNajFhXOP
5olB3FF6EhMPvFAfEXlJFAvmMJWG2Z1nncKsZ0SIGzHzBgzczN+KlSl8dfWbBPtN7B4pGIfYOAhC
QSh4ZJuEUvxkP0ZnVvwYPDjUKyVTIVhqKIVw/5aePEQ/xV56FphSOTiBpwz6HNIIiJadwQCaZ8zJ
NHxJBP5Jik/xoPkLCkHmig41bau3iUU4HR46xNTBB39Ar+KrgbqIH8Yr+We/Ax+J80G7Et/zEi+k
Xa86M/cVXA/+rN7Gi6i7c3Iod/kthCd0AXFiS/SvXAqMmW30b8fmwEboUw4Bx+A/zNMCUKsLhWKB
3TNPHmwWfcCjiJwaZpXybJ8sDKyCMVyPRSXKGuAcRj2B2Ismg4KVQpCSNIfH/BQ2woiRqJGePrNM
coE3wQO/IYqAM9I+fM1y6AZnuBt0lfabTLFdfSz2smD+sWFyx1ArYLt8D4W+m5eiWOStkUlFJqNx
7UFKQSDYjh8hFuD+Nb8RG/Ir43yNPsS6KtfuHeI1JLhmH8zdgkWypoT6593HA88tF5FbOb5+4iuK
Bbb6/1Ygy76+OIfoh/AFCmK+oFoP/liDpXBLLi/COpwtsLwwpAp+dNzzorW9o9T/AzqgIA5tseUH
HjYQQ18asoTY/rUnGSQskj/pCePG/GsO3ZrT9e+/NcWKMVY1a6daYxKPgyPyJ5rF8shJ1v11VGvJ
kP6RY6xiWvUjAk64Ufg8DlmW4gdgci4hBhn0F346uD8fiIMT5SLGgXwsD5SF3lPk+vBvjafIxNKk
IdgKRzSiVpmKuB2auG8zVpOgYIoVoV0+Z2kdr/yNsTem0rqh79K3UPSGxtjYoK9aGxvhhudsSo6j
fOZOMMo/xVe2TirS5Orc2ZRtivH8EfziflMDLv96v9q7Pgenoh4E6qh/y9fvg9owcAfpo37Ep3Tj
H6S9s/882HwjFI/X5hqsjLV21+7ZKFpRNbJXYd5Mv8tji98z2lSiQlgp7BAY5lO4Xrg78V/xx1Vh
0fDBKfi4GvxX7i3tClV+eqHADECnL5ys7OhIP9RUmNBXwIMwixFV0IRxYPNUsLH9pSS/gkXdQ+o5
rjXbmSP2+JzYa0oR4cU0sPlFUQzPQIMiPzCPQJc2AidUrUBtnCFs70wARBAxACxM7xGlPS/DBinz
V8h2eBP/0rZxtBSYAK/ZK3VOCEhPL7ZqC5+Mj9g/Gw/J6NB/c+Rw0LCbq7BKOVX+1aZpNqRxMTF+
oLGA9P42X2DU/buA3n1tod904ntpPPiCzZn2KHvx9kp8Md6igK///x0pJEGOLXjHJ1EGQwSmnAY5
h8588ghO0sa8k8j5V9M7XI8J5TsfSob8pFBJDvns1p1LwzUiiovqmRekHciKMVciw+/tyrXgwBPW
VfgDe2M+BF9/8AEWF4pivXvlb/4o38q/N0sNLnqku3TmPrSH/sCd6V721j42V8XgSz7N58z757PV
7/CB0mOLF8S7WuWP7wEzOWPx/Y79Q3OlNYYrwGSbBiJem7d4LVIsKMW5+82t3+i/5Old+LzKhu+g
4eHMY53xDeZvfvlcuhvZFhBMfoqX/2aV/4jVWNzQtCBKZWRIN86KOwXr9EJPUS4BuDgyQUtCzDHD
Z7+hnBOHjUB7oIOePpd/8S6ikWX58ePIaaHg4+ubjMqDnk2+ATUZTIpiEUhxogPi179cBxRTMMzb
cMgpysrl/TLslH+bXY4UMhxk2iBAZAQrhKoIOL6DQwV4jBZ8RIPcIzdiZcZU5UPcn6ge39RStKji
+xA7jsJzvPpaI5pMFh8XGZ8+8yhu0LXf8xQUr26rkVUlo8MZ2VTaP/xHwjv4kfJR+rF+WFUefrf7
+FovlHt8Ta48OOKKtfvk6s0dAgUQPZEJQz3FghGmpWv/oSyaq7PmZznr/4AamnqZysW4A6LseRpx
n8e7lC4c/uHOYrgCWMeXQCq/XOhvN3Ie0l9B75kiuBbrkdbWurMSuQqSJWSXn7dE8jbu6/9WZ09g
uD3kweRJyYgYf1FDUEXxEKHNyqA4nKNfFlAHu1P+kURsEQH0dyI8dvSf9ilqRDXCZsThwrsxdeY6
wnWAtweoUF+oYpCPU9NwG8Dd/tiu2YOBTzgOtujWhdFP/MMextaVPzmRXEmYvBrPaO9cCEkFWIU9
mP8iyage2AsJU5WBAT2MB+iB/wLHICw6A0ThH2XRepHsybkY9OPMHFS4BtMZsIVx22j2RSkAvEoT
x4lKEyxOC2I2MdT1hhXpmixCDAz4nTETHVAqBPIfLOyjofiFbQmbFd/wLO6UEvcYmytcGEhF4si2
nsaTU4MDiZ4HEI4iCVCU706P/vV7Ux+8i4bPQGuT3qA32dwMESaFVSxiDXdUP4nAudA6Wkv/qpz0
h/0G9Ax/cWiHQMUzsxGpH/UJRPkgPyADdrgY/DZE9BXnlMVLr4v/AJLGq3bl2hQPeIgTOuCohSo5
EHD3L82wea420dJYJftiWq1Bj7fJvt7hYZUt8p27yMFNiXUVebon4yVtDUdw1pt3wdZJ5dKJoHMR
AOyv1HUTY7SiMM07ZBdzE10abzBqtyKdWb0rR0Ha87BGxeeZFrHdBZeC6ecv2esrMoT3AtmHvzox
rv9Sizb/7BKDDanZbI6ELGLztUWTwkJnRdAG8+eTBZIQXxLsCTBj+ey7dfjq7tQRZLMaxOzumg0u
XL/s1mzc7Jb/NmEeTP8ik8tgDIFWWaPCGEs0cpTvbGvJPyC3aQQEB+ID8kJJ11hjkCZ2FvLvWh3z
kBGtHpF5AitClU8d/kvXR2HOehdFEHUH6Gwh6hIWFAsf7S94CJCFQdULhf6EGdApO1DoYhWrnOqj
8eQ0xltBAGhY1mHvQkYeyop/LQU2zab4FGwQnAX84ml0/CHVAJsQuaGqN9KsITuBAE0tEYxBhSZt
2G1Ffo7Tkkgz4sCmCCF9ou5GvQM5etjh1CRsB4aiFADJ94YBaEk6ZVEY5OJio+WP+39f8Hv1aMQS
I3kzxEjqHLBusyGsVoi5WGbhBo5Dlk/bypEUTQiJToQcd1DzMCBy1ADF8M8ZfF8kYjdAfsCYeHgA
DuJvgpmFzbB0iN82owJnm65M+jjozljlg7/BCMtGvFpNAbho+Yi3CpBozRIicfIMNRhHCSQU7RWc
ABdNmLn/wj5V4bSbCPK19w/8EcHIyqu/4kHSvGkQavFw8N2Y/7LSMuC0bOT+VCK3vrzCySS/cuVc
PfovIkZ38Rn9SUNPSUv1MMVvGAhj1DlKxfALQrZhRMC5kbzIbRiuqrH/wADNmkdZINf6kyh/S1Vo
iK8nDvee1Pvo6Ia7bxZjLMA8xZPvkuJPM6OeeL43xg5wrEfJ+KvG8N1zxPP2uJDIisYoK+s/02+2
MD/BxFOCkY5df1MKizfOqKj4MTV7/v2Ez/a780KiUnR2UsfbdjUu5LKxi0UkjjP+YOEQ84JZY6/j
HPzcIkxa5cba+kBFzF5Bcv52Lc5FMDgaVPyRg8LaXH56OBJUUjjRtUwciHMoUdMlQT33a1ikBtRH
GQzcgc6ngackNDsMxjuWnAVZIDLNmX0PCgDCdN+LlsCEdZgaE1l6x2U006Rg0sWYqevNwohzNI49
IAlU/AJWlfnIWzxL5Kln64tcgbAUZpMOi0wv18ZVWT1cydvZrspIlBjGEJ6oUY1rt5h8UmHWiS4S
LWrP8Nd2UD5NJYBm1dEHWW8McyqPAEk3440OG8HORO0srKjkKQoyrHfyseto0wCHu8TBIF6C0d1A
icE7OQOCaXxtLHixqsPOYYEi6sHI0u2JVQghNItd01bep19YljVT4v7wtT6z3qbUshgMBBpFCfYD
fvTBjkxZ1YAmpa5OXNjx3zWMiXHYqqsAXoMBmb4O6kXRO9Oy17cYKu1TKd99nHrnpdb6UwmdabpO
fWezrHp5VcT10lFJGhBkAnRNzcf9LWmzJZ2CuIVhnHXFBkXqoSy7VeEUe7sx52phjmrT235jHgcW
QUD3SpSJuItJSdh4FiMlc6cKkrqENRFW7aIsVQSC1cRlh/QAMSodX2jDG9vI702siwLcZtIqwb5E
n0S6NxF/971k3WKLIbtz3ZmV3ActpSX2IHsQyJDUQnYnz4qPvA7TlskzWny0McooQrC0c7Ye1t/u
Ggb2Husm5vVsHVohFGRMVec10bJQ+v959hFuDjy6jz9HCxY3IbBbwhXASt09boYu61psIAZJ6AWu
of2awy0/GTOjZlKXPZCoRBvPw+5ymP4iufmeWE2cu+3cW8LAQAzFfoWy5trR0fCa2DMMUMJA3yDd
w3+5QNBISNDsWDMQhs9WNXc+JwCMF4ohpuBwnWGAEJsUjNqVBjHPH4F6wMGCq07z0Ak1jhYPi3tM
2zZjkOdvK8x3YNvcA/RIADfVWpgsOUhQR9KzbKb6n8ibp2JAZQslEoodaWWweCg1gpF7rudYhXM/
tTHWj8C+ug1LzsLt3x7gHAx7Ra1GyQKJDXRypmyMGrVnsQZzKLEQZJ3ei3u0oE9m+MzcFCy1Y7rM
txlTiFaLL0ZmaC2xIMbrhbyFCfIFRCX20GN9IE4Jd/HG40xdCQ9CS4jfAnWKiEx9Jw9uBaN+ofiJ
N2giuJnSMS+nZraMNuVKf+hjh8kU4cHVNFpIhxgPlxllCJu3j5hJm7nnYqrg9onp0TLFj3AJQqLM
uFoodwin2xXdogDhEVofHANvDd2KeIintTQi0PzI5/6X25xVoxo2FuYCSy5L3eM7BDMyXotx2FIE
VQ4pW/mLtMnWKlRhY+NjN7MniQumkogwJ+48WlBFMqqvlxJuhGMAoHYpPH6O1ALJumGSR4kLokeu
GrYWMB5U5FmLbzBVRQoxZlq4ZE74qliTrPVM/JmdTGo23hFxe9hY6xNvzlQV5SfwMXSBuY6TDq7H
RAxg/kjLHj61DbA4ibxqiPsyP0fMsrktcgzYFov5xoRpPjZIQmFm98LOjkVdrrjDxTQ8KksVRAVP
UnugXOR23pIeABQm6Pbog9HmnJtz8UUlKqad6G+BcsKAR3QoRifGKJ3UvylyDsqHjmTZ+C6FODkM
6yURZVjkyHzfGs0kGQSUqIJvweGZlhjco787FHfEPSW+8JRo8sigUMJ0jyO8XLEyFGNMaIGPEgo+
nwLxCMa98QSwtIIJwGTI+wwWenLg9ukdIfN9NnaYhkKo41vBziI4xesv5tmsVqJkpgIGnXK9v/qM
ToQF/UVrNGn0JbMPdB/2CgYpQpYV7TXWqxsYPHTYOJJSYAUM6wHwNXuiQsphakhbq45ZYcqymapQ
3KFfTsMXAyRMeyG4axPRbcCSgbA7w24K7caHp6FwhiiwOiJ4eZYBpfJLB+02eVT+gvcFlgUWlWqs
+y8KPGUeLCHMkGJMhJk/dUpiJ8v5B1n1Kb8lCxYVLQZxtqj/l84Tlg+sB+IVeBA+JAhTBEUH6iq0
TBky9WXAfce8kBCY7MSkhFIsxkEfCTi8S+o5/h6c5Rzeju2OcXx1mqUDfYhLfiahheMzHwlBbjbK
xt776wyo0qiiOsjYxxA6/LmgI89GJY5XwDrYY9MXBEI0/CWZ5Erppt7xad8g4Une/DsYjf/+oCBD
rXqmr5CkkTqFBbsPmNXyDWjfixnbBbEsTFf3IKfmBLe3GyELhqhRhUwRLSfDljNzL7obb1nAcoH/
cjcIuRIDwMYUezcgMLRGdugTSjZUSRDJ3P87iv5XKqrDLKIRXyHP4pyoI9yDMcMSwzVri5sZhagu
As9BbZ0jAjuSaB40o/g04RxHfay/fbaHq48XwB5FWNUjzm1f5pTdjuSIl4T7MTvxooCKZdKMEt/2
J10QB9XEt1EjzQmlqVfML1kkEtwtnlMEgL/8QH7xTpEvfqV51GB666ljKd43AZu5kyPCL9e9WxAk
5B0ML9ukoogBl4tSCogSz8d2Gqi4nMK4ZE/QWiy49IsZvpqkoGg6dwxL0oeJ13TbvTuLs5bkKGMU
fHZpvSELXMGzwh2b+aLbJtlcs482+1TXTVr5y7k+ycOLjHI2G95sZHv6OCmujrxXTcwLxqG1r6lq
90q3ctFfyYICWxgbZg4KTGR1XgEdbyRpJcnF2Kp+Yh3R3wbKAB9Gi0faO7OferlQjGXAc4DppDRL
tR8NrWl56TioLW52D+JgJ4eUqTfdRsephATf/5K4dklpbvEDgLLoYjC37AnyzeQhaB1VkpWvkg+2
s9aeCthUcAP9DjgKMfDKQTfwWSOmxSNFBG3t+GPu1V+6PeyIi4oSY6WZW3G5ONj5lYOwf4pj01/d
ZOUau6S4W84N14+ZgyeUyNyhc9W4YiOSu6Ruq9vPJMBpBx1GeHF90Lhx/h0pbLr9gO6RRVk9yBeq
hjg5J81cwdFKGWNPZWsbRX00NaFYM9wh2CfYfTGfw2rOgCQrcIZPPfn6DNnGmDlhKQYaWtF+k/1Q
N8wmbimfDMNe3RQ+vZK2TqCKSPOGqVuD/5M21ouFXswTZ8rYsKOXssa0JJjZRaWzkqpz4c4yFeso
MEvpJ5PuRvTOwo2fHm13lqi/Kr1vQcykONApTMF/d7hsBc3csBaKxtU+tt2EzokSVqmwRh7HIjug
eFbEhOQ1yK8MFRd5R0Ovgo/XLPvRAIwyjN7xXQGBH9v5WyYu1r467hbLaub3zfSjjvnpIK4x+q1u
/DkXxRgsVVL3X/cYMJdJTzIQbMbNVH9dd9JUp6jeYxhToP/4PD/W/kvha8nRhOxF9cI6b/MVLo89
WIXwaKKk1YMd/iWRxDE3w59MSi/qLQ7PjF3rYpk6twiArJLuFoBKclKrmaxtLG3LNUjLZfq9+mgz
zK2mr8zvJS58jMnATDiJS4x05eDYl0cFtFcP3g2DTC5IQ8dzsSuEt0vJmfH5A3Vi0meGpgrhBfyp
JM6pxtQBO1hTw5r08a3e4n/YLshfBeRbbNzkHlSnyuHwwkUlSLCU2fvF0irwEgILih9lG+GhIywC
bxFaJSoWG4RNwi3s0UBhaUEZfO5McjIxB4yXRr5kAJC06w9aW2cWM2/z7k69Ydln0dn6sNIuHx6D
Rt/UwSlLD1YJXeJj70P7FNtnCRXZ59FrW5jENtAfxTW1H9UudXP9wBRFq5axvvAozKhx6JeEXUPt
PzjvTWVOoFyFzZ62+mI2lpjQnNgQfWOYVYfEus7bdC7pcwkBJ1fP1VCe9At2NLM9fZ29kV9CF2su
fyZJwpZLTqZKuVeBmeO7ilKZ7ZZ5j2G8DWJjdEYe6rWDaiwZj8K9tsaDN6YHPqX6S4+m3Jpvev7G
c5/BjunvIHg06QrtJLOaz15Sf1J4KuoTuroYQ5FmDFR5L8lc+La/mTXW69NH/ZELNoTmhNmjzJyl
4QE+skAD/fB9O+sUoBItOQWdykw84/WrkGCcUWnf+NcVxad9sssTuYaQyhRtq9YzJ16G7sUpJ6WJ
HUp4bGN4WcxvjYNrP8Nq9UEYiJ8JSYwwt4qnS8dQ/3yjI3cDCChtzjU+aIBEbTzui5VFxYPlcgnl
c57UW4Ql7ipzrmm/7Jh+qT85h9bXReL/Fyqb1BzL7d5WaCqifXr5Nr9tBahKNfExUU/bg6/3nZg5
oTjFrOkuQXn1tVuSnKpqX7UbF7S9JNLRtM85hXUG94LauWU314Clv8SXWvjDoXWu3EMKclUQjZqr
P4r2aPErc7MH95YnLG5ParsWvYd89Raf9pwyKWxZEPCTrWPjzX36ezWvoHfjDABEtfhEJ61dKdkk
qm42MzkJnkTjSCO/+hOXu8XX1wRzd3Zxv/P0g6Juu51Oe6ZYe+CyRBUPNc+qB7dcnjzhA3GyBdEI
Dq6htONOIliJQNM+wvidQqmF20yV+ylk4pAg0+ONFNfdWvaSnfjhjq1y0oRLx0+nRdmt4xhDoqwf
S1ddkucKVz0ojUmt8vbqEPFvspYtGgZ2DLfGchlnzyxMR74kMWWhoWZiyRnPz1BKd4ZP5tTk+JVr
fZK6QH5+Nwq5z6WkzMIcN1NuvmJxOFokkuClFcjzrLAuHycjeVJb+H220utu3NvNtJTxFvcPtge6
2Cv1vLeZWkmqyxwtI8G3nWFNNJZleUKgxC4ylEElty8DIUZTA57GoKDFS5UuYQ2xCoQt2frmK5Au
SbnK+hmGNy39BY7jczNd9mjjYngb21bedN61zdd68s60U+s+fPx7mK3ZP10+yfVXkALLt7usWfnB
yjKepfL+GphEGssQINFdWBAffHWFTcqnmCGJoPH7SCPMGgwwimatJXPAm7TZSbiHyyOL9XpsonEV
YaI7QdygUEG3e8WeGJSreBJF2hFbVpz4PtISM3Y5nHrttCEVh3jmTZjh4UfNAavz6ER73I8K6U8x
1l297nmc8+jkH9t6kkTLOp/q/qInjEcmmQC6GBjJhJMsBjCh+NRWusnWPGr7ZesvCa2p60XpTn1/
WZiTCvkehEd0o828lEepvKJwxJ4Q5kJOv46xgjP2omlpCx/MAHO+ETyVIKQcIDtjWtg8Gdr2U5/b
aG3KE1LLvWBjGAw04nmOh2+4UcRorzhi2KcHxyjDqzgVIIUZvlX/mpHHg/CVBIVsclKzHyPYhsUl
AlCSTM7XYIEfAe5BFlC0870m/D29lrDm8LmO9xgXnDwYGMba9F4dz77P/PULHO8qE5owIUCFNGEd
2FTjeuSb4yqeIfPA5cEJtzL+t6QMfMZMJqDexQAb9kwWnZ09V2EEOawrtQa+906+xWSy32vdnwp3
T0ugFfmDVn7ZwGodDTEjAczdsIOirfn7NhMtFDb9rr1Uin/3Ql/K7Uwrl3pkIdRSO8gd/aL+7rnu
sjaNrKUBdAFGXgLlMne0yAVJOFPb7+oLz5pz2k9oR9nkP3lKIsMSq6VU/w3cDfk+VXmwW7KPef93
jfCtGq3HB8F3tjaSLXAnKiPTpsxsoBVhhajs8O8kRiCwd7kPnSaGHljSgbH5aBlAA2YGY9ebQCfs
4inPe9/gmLXBRsIuDzVEYdTz2EUjlP+J+P/dRA8YERnlWHvpHggGRhgY07Ygs/izP1mcfkdrk+Gb
SAfeVBhc/dQ6uJOJIGpufp9Vs3dHzOyscFIYJ9W5qu0ooy4BBpYnFeJAboc61oeRjFcvF3vK7vwZ
wcw48THL7ojlMu4XHLz1b39S/30sOVJHyjM1ppa1oPP/1Mvg88q1n5zpga/CTjHHUQoHrZp8onQq
rJTrW9u+s3r19ZYfZee3kywEpU+e8D2+eEpEGXOUwSnpFjxCvfOj1w9AWUs5cwVa66fVEWkzOJHD
i9oQ207mxbpXeIggP1zS6G5OE3+Ng0YUzY0JPSQ2FkmAAf/0426DD3aEs5T5c3lInA33TVVuGbFX
yY7pBxxIMlL1mMg84fItPaV0EUQ7KTtmHgMo+GofA2SY1itgjJoigqRlwdM/MjcuOk8cfbHvdac9
Mr5k7ujb5rPR9J/Qwh11xjOQaMvKYd+atjhcmxNbBQgfmd9pDQ3toEEeAWurDyCTTJ/JUwXHV5aB
dqlriAsOPvy/Xj2vUshNzUqzL01x+1J9BN9DYK2azzNpxqm10AByMLSr156/sInc8mZWviy1rcP+
2r58WEzusrZvfbROSUWehCGzTPo895WzQ9QQgEGzi2pf5ku9YnMd0X0F0bnU52W10etZ0y6a78rB
xEidhxAak0VoTINoKtfrIvgVVtMu4/HSuZlMsPtqo6SLT7lkQ6PLzDbsOup3ymPk1ZgqzipcwQlp
xVUpWyGVxX2ROauONGzDy3FU69ueI1zeGM7cxjmD4FsMruKPcMxnJpqqAgahMM7PtrlUMWZCUGD9
5kzEfZnV8YHM3x8t/exnt4yIcjklv3mBF5ZaHXoVwduwgo77ncnJInfOuXSowq2SrizQM/RXxb2L
9118des3gRaJc0vsk5qO+3DzCZeKNKuxqMTYrZTPrfHEIF1Npy1C3IttqwuN2C2G+mA58k8MHEf3
hpyCynTYfrcyY6P2rhWLbho7kAEZkmcQcI44wpNBScmMaRlzbxPPq1nb/6kQe0Jn3oSQJusDPmu9
s5UhC2f7EEF9fHQJnlYZkxUHM7l88YzlPQa7NIHHY3IJ1TNAhA0JwZ0bTCmBvP09cDYrLJSPwpOa
C/gl31nG2PXFhDlPbkZ+In8MRMTwNoGylfAhxILMTtmwJxg2+bpPBsIbyzkorjmC3275qadttFqn
lPgEieHe7+XgFnM1OiLv0qsDLyfZswAvVrwhiyEPSXX2grWGl3zJ8J/oQgUY4a29PqzIqo74BAPs
/2R1LXPor6PvUYcLghBPnxbp2SOx0C+udvVQ2D4mmbGRvrPQvbHH9souzBapDVt31Qk2SHEJq73U
bEpj7pHsjkkfjoUNNrhnFTjS5pGstp2JFe5FQ1CEHwixGDRQfnRkVBsH4VAhvfmDYUzuLhkJAuX8
faK1lh8LHC6cGcJfaPRIar2lu3C1BYuwtWdlvyFCxkw2fgvDGa4xNRjg4iuUpkkB8HrUbY4n0KI5
/WSJ3WY/++6oV8Nbh25S+9GNTWXyWHorCgq6/Lcpz3SAKH/v1qvUhySYjgwCb8G2HWVcGZc4WpKf
BT2bdvXLQ6PPmU4QWABU3zkbCdceI5K4fW87Wzo2GEPaTju1GvutiQCRMbp7kWMwwx44n2yNV4tv
EJNqge4xxOY56beK9VQXnx62m3rq7SkUjfZzV5XZ90ZoM0pvdQkDAyJ9tgDvKpmGThzeQzeWtZMv
wcnisCydny9rx2XysOkNPKcpl0ediex81eAOJo7W5vu2IPyxsVfZyy0Pfb6ODZ2pfgW2ACFORzDG
u+zB9OM4GpWfn3uNC6Awk7/K5QrTHlIHFJUA8nvh7Tk5QqsZqjB0nUuRL/vvKgSYsbpr0K0kWAA1
6jVn3xQXHZJ0QiRVLvKfb5E7jsOZBFEjYamZMakpzbGiTMCfro9WcC+1Ud1dfOl/JJ3XcuJYFEW/
SFWKSHrFmJwzvKigAeWI8tfPup5qxmO33Rikm87ZCcPNl23NAJKMwb7JX3LBKsp4WgguKM2OCy3/
4rvIVTqLUxlQnKqDXtw7RlYsdSBL6wECg0qcxLjFUQC5RqFzDivLq4nnIeUIfJXNme44vmmVf5Dt
X49+rObM6Dt39T1XV04/8at/qbvzMagNtJee/ZNoMNP4xQ07s08WRECZ6CcpJk3oUBWgs5MMSy6a
fT4tuhRcIFRWLV6M6oDazecMarIGlfAgWmI9OFXV/aVVCM824FulkwaGiM5/ubySnHmaLtJ0XZsT
P1kQ3O6goQkwYr7aGMJDJdBp+RljUsyNlmXIWQQFFSvkTHzRwvYImZ6m6yD/pP61Aae0IDu2+NjZ
V6PAZf5GBE8d/ww+oFJjTJVd3xlnQfeT93N8ssx0g+BQ8n5L6x+4+zAw9uCDJg5RTdaQEAFw1dCH
hGUexi+apbi23jSTBNFVJ227BDD2C9BC84Y0oIzwr5ZYN40ZBw/JydZ9NlNwyM4EV44+HLNRV++N
Nka5bpvHLniG4L0yFe2q1U54uFvtzu1WjTahLer465ITsdIJFjAkYk7IXdGSfkBv7KqlV9yG8elE
xBePMlZ+W7LQsOOkgPOAjwXqOu04/rK2LVv5UsiXgdmih9q49kJNn2V6LTgjtliOx2qwaxx5kSe8
8XECCtahdSySifV9NmQEk8UAKbQkN+eeFtuUMKRm4M41PBtde2tJl+y78j2OqqbxkzFaPNYBCziX
tUdby/qWKkCGFuehBvFMOto9JCm0HHXKMQU9s0MSkA3/L8o2Tg+3y1XGuqFhP1/8ZOXRVZpf0cjB
nJcYdjAI+B5dfo8dYDPvnXC9cjjzUrVqQ4W2ON4rcYQ0D8mwi2MQhvT5YImz+0ipWYbS3xhsArAf
PAuN8/c7VRxtXBO6ZDdI6MAhHdzwEgXyBJwcn/3Y5LdYI6WHXvbJROhEemoGyxp0LHKQxGX1Twb4
EyvjHnF8Y+DZ7Tejyna2DZpbA1KdUXkUJYKhWDn/TMA0j9597j5oNNow2UoXFmYJVoFXqlngPywD
SRnFFJ2ceitpghc1u2a2kge0C9prbH/aRhlLWbWs5Q5uq58uqlJdJnYzDoFwUvzK0qxZdSZ6kVI+
lq8WpNXfi4CcD8x389/gw44I3LTnhOC90GOzI4nwmXM5k4m8wGARrC6naMOvDx4dt+02eFT3Hsx3
AE6sBlggNf44cb2NzySD3Mf+cIAzRPsTjYiKPpcri0Mi8h4uHpjrBDkiPO+WpHhjBPkJ9jSAJ7dU
wbIKhSMSm7t5gdq+6tbmha57eFff+CCAyWq8tmmzNy8wvXf6OXph5sZLYqeEwQcMxDuCxYabM+Q/
NmFePisLbwySGO+SH+a9kNi2LLeqwGWAk6YozcGu97zlFqV4/4szIAYELwDM752SrgI/7wQzGpIf
bHAXihXk9ClVAQLmr4iwk1i8Q4AGcveAXQRxGrixhdy0zV6FyvgUpn1frnf/w7LPhgkOJLNlYeDB
3g9EQXMJjJdzDGA+jm4V0n56uD/eP4gZOlZYFC7yqGsRoensX298fvkFXE56iIit0BegxlOevD7v
BegNzaGJRsyGhhRBWGhc8ykEoNhhKfrxmp8vLrbIPdrfGG4EwRsKR+khNaf39zMmWwskKviZW9LX
aHbVaGUvOvRZ5EvwxYR2dWi++lt9s05wof75HaiyYGnpWDDCt+4wghWBRDhpqPEvXCj+EtEZZ2ow
Mo4uhG2g5OZWcRCNMeHEksuiEh6RbAhPgpg7TtP47vHDgIygliacyw01pfLkOtfPXtDs6cwgD+Hm
0H6QV/AbbsWFMyQMOX6GrsNCuqAHwA/1RDOyODCWUE8ugpuPUuHQ/d1KKAt/BgPl5k8zAPqMaI6B
6wmYVLtUb8im6R2igMgln0D2pPPIdwDe0zcvqXqD28on1m62B5dYeS5hAqLNXwhZiz40n/IJRRZD
GxAOgQicUfQdf6ntvCk89RCQ2Xs01jBNGQsKNiBCJSTkQsIDEIyDmUVpPIIxiK7OtdicR6gSmFx/
sgn/7kA6+LK8/smOLsrze8oO7g5/YvYVoP8nuLO5R2+U6qPuBqdavxGadWJLNqfQNhG7gFFCUKHO
kD8WsCWscSQzSJweNAG4aSQYElWlTPtLf/EO0SE78Kqf4RvqIK18rsap4B2QqLshc37zXeWnWDAU
iLnDExfoc1Ox/xxSxHtYHU3x6jt5kAeY7v4uR/Fu3axtfcF26KJMuxM2TAeX4x1a+ItywYSBYu0Z
bbhk9/DOnXnLb1JOf4FLLmiN9sAWTMTwZO+dbQGhobplUyHUFfxJDVJBscm2wlgBTxtsKO1Fccg2
/cVHlgcFhDtXHGJk8t99tbcX3Ts6wBk+KEfOI+q7PICto05C/NMhbj6V+I01bzHVnmgm8pONQwga
q1bYLdDTpRHC5Lckpg9gD0zjMfOfgUjlxdVzghEP4H/EPWjr+TH+bfpGqvUntoDfkxxSXi36x78F
kJM/Iiuek99XhJhmMtC4DkQFC8EGbxkyqy5owAxIriQ/yANmNP+OS88nbCAspfASTLocrMbIepOf
AGCd02gj1IZYR1QYlxHcZgodHzxWOJ68WCaOt4HMFa/QxK9gIUF4PnFqXflv1OSA0Myd5JbvsXR6
2VdWsPIoJFoeh78LU4VlmsE+h7wuQGtjWd0ZaEKZg7br3a2Zg4DT+BrjlB9hBI5qDBb/IrlAQdvD
+N6WF/mm36xb/OYE+WQIW0fnFdGCEVTe8skCx3nA2AOUUfmTCvJkQMNdR7bsvvka0efTuvmnkpMH
brJ054fuHZUCght3VT77C+syCML3Lew9lKcQDDW8uw7GUs3AZthc4l206Z/sTVyAeqEw6INDtOne
xeb7FsPq++byt0+mY8sITd+Qit/5u0fcrjCwokO6S3ieapJtwp3gWGDauJHWmE7sqVW4fwwXGI1c
aT7BsvKAKOnAmsLCg3lI9cctR05WbJyzvPKugjfPxvc9cVt9NkNWL3Q6SFyNRc2vsvEv6RB2ZVuu
KIpjhhxXOuMFK09n2z/NZwaSFyQ4gjKIW9+DQOjPv1W015WbV8tzX8r2BR08IyEwzVLXdjaXMhxI
CCbW1OReGUhNUlVfqE0994jRbijl1ZYJ53pTG0dZAT1EtLgj3ZxJLUEPz6y3jlqa3E03eicdRvOe
bQ3rL5xIsIygkS9a3a7zQiWh+jsvaY12kOCIc28sUjGzbKY1yT5pF0UHvZua+zsIaKUm0/ibzaiA
Sz+fxG4/t4geqHVllRNAnuT5r1xhJMziG7ERtjxh3mB6oC5yRb980xj2ue2scuNekihPUUojpp0P
umyZOO4mplK2K4eMZvknW9oxzhiJ9ezD/DCojH9+lWDCMLKrnODbbllSN6emNolI0FQKe1+V9En6
qILtukndejNQfOIhcGe3Uo6uGcoRLFSIQOpsaRbHOFGAktiwJNQ4nCaEkpEgNfFJUDRjC1NXb6+2
0oTcSlcp9xhj/aroi0NoxCkJRRG2bNLgH83rWVgMiP62DwMODupXWrpExMlGfNS7bBW0wVriKDQI
L1EG2YjeQlqdJAUPXZaWdumSO5r7m+bSp6CFuPlozm9KTnc8h5Gb2UuNf54WK6kEBZK0cY5rbs6I
0FLCCNYuxrn33jsEihDpBUCKBr0XyrBBjelSgPlvF+JIAJLcxbPYn5X+iXpIb+9uso4bCHsEr2H0
nc+ifgtD0+3cuUqUwxelrUfecgn6mrF69pU8lAuA7+ihJQ9fnxXqAoIXm7871qK13cw7a/1FjSGi
lfYqbdqvChVq5AyuUXvQTFRr1dWPLnrxqrWlXD4aFr1isLTshcg0gBTbmuPcvDvR1UHnmv6Glgnt
c9ux0ySrZJCA8sxIay9K1AvNF+Rn9QUbTkHgMjSrLdskdOBQPfX0bYtT5S7s+KBIRGKlq7LeS9+z
RlEZo7XRKEKzdKqhBP1ykpTaYyoyyHaVfzMgl0n66CuffN0cNkiXovZXxsUY1N/o3UlPgJYEzxyL
AM7+84SgKsVDZYVfmQuArlSbNEXAlrejslCGBaEjBhgyeerl1gieJEanmkwkA2DTMasCGBxYMhcj
fLg1m/oV3lJH3kckcxNwJcBf2ZFEk/DZcNJJ6N3YGbBnuS6dvVOOc4cXvcXsLNbGkbewqmXME+QV
zoHu2rWug8G144BpqO8UNqN2lLSXIdTljzCIpgO2rEwIx1HFp7dcuRfGUm2eKSV3JSMtzDdKx3aR
fZL66kOWLZeSEY8C86mVQJvrRtomUMlbZP7pTi9fXUQtZd4Gg1uTEpvifqwoHZXaRQpUJLUuEt2h
FhoTxX70VP6GzDZEnpVJwwZ5d1liuVf9DhTM69k5AH/JX26+VAtc6oS8sWwyGKycZukb815HgU3D
/1tvm2qca5sYWw0FaL4hKBzhkLcPvD2pr2Vq0c+7hNHHFjxe0Oy808iLdY+RA8bhYYKiO2NMqTrh
Yt3qo1ajxYR/hTRv4mnerVRlVusfrT04nA0RPITyqu+wuvKt4TcMZh52QI05ldtlCkNAdRYQ28Ov
M1MxCfPlic4Br8LZysU9H4gPO7Zg8HSc3ySFrfxjUFNTeTQsNd0YC36rn8o9FJVtitF7e9E/kvGi
46KLQ8RO9XcWTV0v/w28JetERjF79dFy4UFOTjaBL9YMpwiUVJQxlFJUVhCP4YZyEUFvfNwOilOA
bRbhau7StOZdu6GzSGtO+o3UtdPOoZa4Ccfd8pKMyw03BfJPrQPlkcC3sr09Pl1VcAmLhaXK7BpU
nR0zClctQsSa5Sj0N3qzlPxfHTtC+Kiwtn1qTznCyTgS2Fw2bpqlo1+VdkGLLpHu2qapzlYy16QJ
NM2JuaVboWP8zhGJDuYQLSaRYkBxtGXdsWxxBvaEgaLcnNCJcBbmi/wfWwQ8r6veqaNFaB8MQnrF
NW4lwLeL1HC4YouBlmSSZ07bXPt0+bom7TncW2DV/aHsx3V057I5yQQ7j4UKyIC+slnb1qsfvKJi
17uIS+O7IeGHGrlPbVnQOR1MqETMFK+JvUcKlnylixw1wC0zmtMczFHzjEmSEDBV3ENehPucSMy9
qXvX0Grwa0dUBlZApMpxdoyr+wBD0HyfMnh1ThpRYIxKCHLprKSWgyNR00WhJIcLnf6o0EuLe2Ef
mT4XesGsJV/jkkvn2tjwG+J2N0NzlOpbFX5TvMK1JMIRtbnj5UWyuYyTXFADRGkHLYKx70bKNM3K
6QBg9JvRX5BQ9zfWSdKraZQmM7uBghYraOWwK1or8lzhlK1N685cZRJnWmuTomVudJBGnDq1Sej9
4qqUF+jHC3Pjq8nJTOOL3M0lE3MOvVobFuzUyqMsRPTIpmPDft560Uen7gUxr1hOVz654ypKqLDR
Dql2NaC8cXAhs3uLt01ZhvOSKtcmLEvqbxYRFtJKsAtZXtyimMWYwXjU80Z47OleDGRaWByCFXfy
/UDDNcqZqZB+QkHv2h12CT05GtpwpkUGtLBZBtetxkTDkcQOTcQ3wag53+9g5rHwUuo/jfgaEVMb
rmJM0YFkrFqbYEm5asBDOVMbZkOshM69kEZhVo0NQGk76XYuyIbCJUET6uFnBF8ILm1sMmPwhSmJ
NDKPPjLAdAsxFEPFBbllk5pLTv6lzgS3LEw/4EwEVvHbu08r7SZdkE5KPZwLjgyUKiegisHqo/LN
mdbHWFEhrpPzieukE1vulmmpLkyrXEt1f46j7zaA+iypkIzTYJprX5y05J0feCszCK9O1b+FiN6M
lj6RblWgs7d/j6Wd0LuiQ5YlM/G0UpfMJYs9OMSKAEF/BgYu3ncd9vQc5S0Jr4eMvols5tNv62+U
4AvgTUuJDkamZRO1NuFHU7kxUxMyCYgrhS6rgxyRuaOSwmCrNG2US2G/csBfA86AM+EoGrHchvQn
VarQHgecOD8NYM0NUGU35pnD1rATDg+IytNq1+4t4oWauVtuMjwjSxTvq1g6DPx3uxCOqF0E/5JO
gAPuXA/oXujvAVtDh0KYlNmkuAHQktfW6XOI99iulXDXWoZPkMwGNsAMfmjfhV6OW2lTeHezXqsN
xmjNMTDpIrkzX1/Y5c5lseavOWl9tbnRLQJvYpQGLAR10cFpscy1ky8ad1XVEGjHNa2z7FIhGhTf
Ovr6yrbepnmOfC4rAZ0xBM+F0iyIUaJUi4OJXM1Usx1WtDZ6GeojUrRCnH+tHWFWPyGNtC5eJxZN
DAVdaICJEf2gb20gaHvJ6hjYnUbsRoc80u1D+zyQppEDiMt+fQzhstNdDeHKyt7Hd5ZmubPcI2BU
bwA8z0zSOwXzdDdwjzKpiZihpGE2T5R9pjBModtbO9/YOtqhBDmv/HXlfDoLbV04+aJgCUdxMjci
PD5/CVDygQ57eQweAJehWg2oyMNfH7l/LFxIJwK5CxcSfqX2vDWm9N17PpeZGHM3ffYGnj3LGh0K
qzTxwFi8jTPt18XKrRlHAYHXNgmMWvETagj4+2LSEd5cjw3jDpc5Rb7WODgTmhQnNZZfyGISXGyX
oTvXpVkP+g+NOikQqASQUZ0FROIAZjsAfNrMFQ+AlPz0Zht44Nyb0rN/gzxlRK8ie6KCpwjalONW
ZGbJXJGWpJyHBB7WajTQRPupiym8535+Dh34P5wCujsW19ImEdy0kRyuYUVbLXFwvw38o9JkB4pm
auAeNYDLziWpwGp/bVpcbiluAi4y+iT/3oU9qbHiRWbhygP7hw+r0XOtzKUES09Kp1/7lyWf1Djk
WnK2bs1/UJmMZmuAWkogz7QBY07M6JAsbS7Toq7xT6onRGKE7iXoX2H0r4kINvUpZHF8qdkaRg0A
fFCdBtQ8osUJZld0UOSiuRLMcslGQKr/IvtDv6eMsAqW3vjvNTEUhmkPj1vfKuUafjQyIN2bUojG
8m+Rb2Cr1u2na+EDq1fW2cZchsECZkQVTOgchA1hrWPXGLawjhEphdYwyET0nD/yiQUmJA97Ui4k
R+kfxDFOdPb6QzE4A3Oz83YoxL7k+dJgOeU51LAfI7+YTPAa6dDKNsB5zY1mTMNmUzlL9hDEor0+
VWU6UdgK6SsZfYjunuJ85qfAAxB7evnUyOfQ30L7lq2JW7bjsBu7Ja+kWQIohxxila6ZKgX2oZa1
6ek4H6WE3OOFmj96JBcZVa3GKVdd9FCHcoPmQ/v+0ppynGgZfEHT3TMdiRp6olblc7vSjy3cL11f
C+Ky9V30qfLQG6iR2kBf81RUMN5eN8lKLpjD+dpsw0XAppbYRCx57kRPtl80Ow7ltqPDcGOhzYvt
AKNi04hYOnLS5oj8lZyp6zbrrLi64bz9zq3SGkV0M+q84txMBdZoP97gCadPRUGhdRzSaafVDzve
txXnz1/dPNrux04IuaZeKqTzN6WxLJOmfEkxXihcc5jpmJBAeo0FWeKWtBjhXlqUX9LYYQh78idM
Cvp2eFHI+KwEXDuvXHW6vqi86KEX2jGE/CjcQZu9utXifqJZ1icwKDMtk4ldPzsTk28SGIJtKNVL
1o2spGMni/5tMsqi/TAqFhpiBMcfVS3WrQo5y0ExcjLz56ukD5Bc2+EQciV27ZMcwfmxL2I54MH2
gJUPUh0NLyMdA+6SCCCacRDMSN1EEYgum63rnK+DLYoQroCB3dH3rOOk76ysnYXdbfoLxHdRtvJa
XXUTlsK5fYhm8RprWlRf5pTe+obxtSLqdexO3SnuQWjKyTxzNtVZ+ke2UUv/emSM8dQkiMvCMCg7
dmfaALxtFH3fRw+UYo3I94Ogzb+F/EExQvGA6LqwyQqF08sx6se44o0LNICUBlhbOhC/Vn/R9GJm
NdKUEbmF+DnhfISWnAcTjoQk+tKcv3giOLPqQyBEqBBPAJ80Pqmj6IzScAvDX/gg+RvTBER0whbp
r/HG6C6fgy3HGOG9SeVyjznnPv9QgmpXbMM9cBFIEh+zo0P7aMCVtM7lNtOGSSYerELdOnrxnnhD
lELei5fBu0YLK77iClAPEC6HLwyQCD11GGd/4qcA1hDH7DN7NJF8tU0hPwyRcWJxtIdD5374DPWQ
dR/cET2h4LtWsB/JZMMKkrPvP35N8WIZaF/1lhfBqSF7+STV7GE5cfnE1m9Bg/sJ41FuCkwFO3Gu
KYDQoBOvlQsO7iL96yA20QNAZIF8owcZHq3cZEQB62ItphMCOiTuTe9/wKloFLP8vBESQgVT9nzg
zIftSo6fKWK1l/0o2VagoTTkPGKyqe2zi4PBUEkALz4XP+ghaUMXsmhY43/InYkJCaeZMCC2ekQz
XCcsDTIhKoXmh541VggCO6TtCYoC5Q1fAjgk0kiiM2Fxm1iWAbloyR462qP1Bi70tD8qy35G/36W
bbNtcSQBcAnG93cj9Y/JBPo+NKytmAQYSHyxwkr3+rlbVzvr4S8GfCaeRV4JM19/Ss7W3xRQiBPU
yVwQkWnduXnI52zr3dQzyCDwKd7ocDpuvAEa/dEhfrt3tgg+F/Ut/4NkjvxJ2GSBwjxroA5GGy1p
8S0sQ5wf/DtAUWi806KnkY0wWsa7lb4E0BqgJVlvPb6OwlGHeYO47KX+oBm7VWv4MMeKvfJjfdSz
+OTs8AdAsD6ob/tJH1hCWRqKopwHXWBomgKu4ijkkVJBYArEFvzBKTDKIQeNATU0DWRcMIJbe6z2
3TpH1Qsh940aVeyCb3nF0I9ZqNgpuHD1MXshP4te8OP+h1VBi5Eo2v8c0B5hVgbiqTJxPvGj+4jg
K6y9YbL5Qwl2hki4ZOWiwraosAFCxQ+ymuk4j4lVohZQLR/TfXfusf3MsfewPhwoiuPgQ2/TvqZ8
3S/RhQJbw7FlOQDC4p/ykWdluhi0xrDfoW5i3vwtJZKLBB+3SNRjsC9wOQasE/lb2DNk/hiXIOFo
2oDF4mv62wQTMnUF5sA5Ch+RWtjagY34b8y79tGzuynr6OIs/UlxCU9D6pKdcTGAvJCiTuN9vaRN
4q8V4R+hXXlRTDywaUxlrA9nHeZb8iqOrCrlEY+WbFseoxd00OzI9fu46aSIf6IXg4zzjpIKzJgV
XETlsfBxlcQtQLpAzQ3qXAs8UkBFgfQDvKBd/mDBGLQDGxImqYxRzFHZE9eCz482HICaMSQZmMwj
gaiDbyAI+htw7js8MQY5OgIc4tZEX4lLoglTr/xvdsNTB53cSw++ZCeuQMWFrTdJtE0m7G1TGiI3
oKTBq7rxQywhL3mrcmZFqQGmNvjt01+PewDQSb9VHqoGJPXfjmajPQKEwkMSCZuZ/QLegGoCl5Gb
heezIDAKOWKJDymeJzBCL+LDEz7S/YuTOysFHjh7Fy9Y64hxwoW5hIyOdwtY5L6dl/XKpvgMMZG+
Nz4MXprwPCEyC6yY8LqH9PhCuAh++Bna3lgI8/Z58bfswrAAigV2AmnkdfAi/neUcl5I2Gi88XoA
4lrQH+C++sm+Isy0meBsLzdnWz6ldftkUUjxq0OldgnxMxUyadav9C79b23HEnaoD8UBJOpkPHFL
ejIVJ90bPtkuxvaQlgoEiGJbksfHIoWkPxaA9IX+McuVNqVV9fa5jzEWN+4u2ShTZPBEE30n0YG7
u+E3syOuBCxFkuoOLjxpg1S2f47fAktkkQIxx+HN/PuEBev9h026eDUF4LrewZ8D1p7EL3Hv/o7M
koWGFZC/IOFuixnFljS4KTE2IywmFqQHkrMkHBvtsTmGaLyU8fd3Fxnfa1lHwz1M6LX0jwgCljWx
dbGLUY5/IGyJNjR7JV+xs9NARuBHQcSeRNDJA+FttE05nGjL77riY3RD6r/M+Zt8jfLoKF27c/dI
XtGrPHq3hI8yTo4sG81DxAv8OUU2Z/MqEgoeLDcRYt1/ybHir8TR6bv2bsG2OUtXdsHBGSaPMPyl
Dg5RzYyqP4U9J9yBMm6/i66dQ5xOy40bbB1/a4Q7T1rIwSKRUF/f4lMCqbvaWPUqTvexNzf8MU72
QTbFxIqpaw1+kPiaIPMKWjl8vwVaypjo2fnugM7fnfoG9ovv2uX7Zm5zA9sL61D4ZtjZ++JZ8keA
33eGHbeFIUros/gHEA2MZ8xipC34mn7fTKTu0abb+it8PYTJWnEpsB00f52l90ym+gFa2TKZkki5
1PbO0cSUsJ4KxLK8EG+3wmP0hEnhBfT3VE/jk0NIXvtnZe9s7TVg65t5Bx+TKQfXDYYCOyCsVxYb
SUxVZkR6YrWB+KA8lWfMloKI/SuAdF6f+AaToxUAJ98R1AUxA/gD4+U0eKsn6cmGdsmw2K1OzHS4
B/wbDUAZDBcZvXga0E7/ri3SHSPuAqX61K0HPyIKuFkPztW+2NaMBjF4XmwdyUt+FC9A1AZq00Nl
I2v23GnrHN0wWiLuj8YkE4XLCNCjPWFqVG9eGvwObPJBxrfWFkAa54xmmDxZUnnrOrpncwhEzQMp
MN8c/GmCoXSwoGBEx4O11F1hwpANa+YZhCOuFUcY4ZYvb9EVYbK1MFjByktx0UxuMc+bPVm+eJRP
nhifCeAazlBcXxYdyD4cmkCRWXjwteIQchNzeM/KU7DylLQPEdVyb95g6IMlTnFc6at253/tDqcC
84QLonzQ7sbdOsQ4vA82IskOzwj+oIlZNVv92GyRsx3xWNkLkF7duif0r7xIsuZWUPsvIR+tGR3K
CUo1AHOxAHkboqdWPk7OgplVb6AA7PM5BcTBfqZ37SlIHdGBzI85Ssd5Q6YCS9GXW8s44EGbmZEM
dQPnatgg05qtMV9X5+DITsp8Nf6RPcs5mNnLskA5UeM796HCeY25s+cWozOfsyiXfe+7Q2KabtYn
eaW4n0FZ4Jk4RUGXmzcP7yZOgBHMYoXMLuXY3IN/QEUN1non75/8znfodzhR+jiTu4t873xYQswr
JfPfb2Y/tv/5+5ADSoqYghTwFl8xfCkYv83JfkLEVCG3gctBKzCeJGYyMBircEg3LKF/vAxOF/6b
icL2wDoL6YBv3PPVd8VPcYHEyNPIwoNVw3oquuvw0ImwwhYWT6ihtMYcb9U/45NgEbjzXuyJCH4F
onZU9+qqP3Q7DTc1bVNeqSNwnAlmAaXjVd+ZB/dRX80NyrIzbwuAkBTc6pw+zH+ckP8pV2vHqahH
OXh3z8VVuLZpB3lnHPwz/HRvFiyrubfs9vYSs/atupIW3jL7557Fj3U78ygdB+vvpVwVq3Qc0cYb
5hd1/Z2TwrowsKCiAfouVzU9Lu452yanfOZCyUbwkz7pSDgniGkgKqWN+z1JPUNqJrYFeHOUYpSV
1Jc9gdbkAnIs9kUJyBYSsOwL+O1Rb+oN+sHrn4GxMa0YYiy0NL8AUzjPblh26LJD3OG6c6hjA8xP
+YlFFuZOyP0YtcLIRqxg9YUjPWUknC3401AzIHxol2TDAh39q6jIoy12Z2exhf2d04TLsLX7fvKP
bAxFfQ2eiRXaFXjRm2kHhzXtPlhBmaW+g2Hv0u4hqfYfqjreIywpIVXgjKyJ8g1rIqJ+KeXor+as
dBCy/6nzjsN19IPHERQtLNQg7GGUBg+XZCT5/s3IDvrJ/h7E4+ZYFWFJSaFMfXznl4ME5vwFBmWY
r+F7ioCes7H7+3/2vHPnOTkR2+4vDwzX8NrhaM5JHo5e/iCXF9MHfNDwV35w4lbFeR2bDQjGKGw4
z0Pg0+mLCx2lKHBVdnx7EVzbg8wxhYKE4oRCrnlXJxZTbgUVCK68MCepQ4CcwaN4cCZhq4MIA6MK
b0WycHoY/9kIhgnHW6GKZK5kY4pFzrAcEbmFfOQGUU9xz9gcHU5dYv7cKQVJh8Ta76yey2V1zmbf
s8nQTs8sI8HR2eEAfWVX+Bs6jKXsSBzP0d1/z942fihXYqG49Cw1/l7GKNHkfKF/CD+n2wJ9m4qe
OoMrxoOf+b+Yod7HAoT3j1cJXHduEzx6ivxCo8X/w1CmkYajprA1yWwIXjCIf7j5TMq8E3eJ25FS
63Pg/4x86qqOrkK0lR/KMbkJMzGBZiDchmlVE0WhokZ/QrmiUSVWG4RcsMQYYtDI4XookBDZRNsX
HlPtixIx41/TU32VL+c8eMBW7Glw/dPhualv71970N/OGbX1XjmyekLyXiZkN0kUWtTRy3RNBvU8
4PRVPb6P6lwv7X8i9DujWYS3ytPYIyI/uqvupm6hWp38lXuyOTSw0NWL+JSuggN3jrTPLStXSGoO
vJMZmwahOP7bPw3gbYrNhac4iXpKWpcX+DA3F6dp5+gcswvABScT8f3omV0GW/G3f6EHoD8LmSBM
64jUDLlZdulu3U3esuEKhyM2YH6CNEr1RbXS7/URf0uVIEyY2dJuzkvsuoMtTrI3juoEENt7ayvq
CJ2nFOp9ecvTUc9L6+DQrGgxiAbBQmwb4aI/6oyu4EWeGg6a1+YBNzp5GbQd2L1vkFKhfMiCISqI
WXiStKL6pgwPRnyApcf4BhNI8IYDtMMNnLQt2HIcBmk0i1IOzhaMSk50l+Kgnoqb9R7QhKjWBdV3
huk/SRMYGIldsngl24BqBm4z3QBcUXqUPvk+e+mMnuYuOiUGh0RoYf49OAQHeLLH6OI9y7m7VDf6
Bv1A9ECvmjzKc3hEcwvjPHpUSOeGfKtEG8i2W+AGSxPe+IF6uVYuTDOx2elv4CBotnorPE8r9lGQ
FHRY0Gp544JmC1xQicHo/WPYla/6aFCf+0P5nLyw5lnDMH9lN+ssyJcp+z4DmsvA20428TzHAwe+
GxMKp9K/5YfGgtiimHhU8axj1p2lk70KxRAzju0JNJzGAosh8+rDj/VX+sMsqRHVBi7PbCT0KaKf
QYxv4pA2XSbgczz2f6uzdo0fHrxxW0xhtkDWQB7Mbg4brHzBy2LRoASnx1SjEUHrNtR/UGH35SLP
xoUtvHToJCJ5K1jbHPocP5za2FAgNfGJqo9ocrX5pM8BVkZoCDzqgvoXM5ZeIc5CBDTgWrbi0Pyl
jeP9o1TgQSXAzRNH0j9/d+NJo5OCAE9RvtZF/cY+xnCqn5zOcBVn0LMSQqt9hqeW0yCHQvpvA8Y/
h8IXX/k7DBZwZeWGisWo+Ncf2o281o5gk+Wt23d7da+vpaP3xoUBmiKlCs2fSxkMNbjWCwOu8ku5
KTc+qTnEYGx1VKka/84f0kvfw/9S9/woxq08o3zX4U7RI+BkQi+Asp8rwRrTYNX1Ez+hl+cUQrzg
gJ435JWfXJDZh+gWbY4zlBCMHHZhaPac2nucTKYaRQw5BvwWntgYsuuxsUkAdP40wAuVWDyN5ueQ
o8QXB9NmiAbTx67op8KkHfUV8kFqX8b4Pw4ZBsswyg96YB22B4LAzlgSDqUouoB5IK2j4ibyWkGG
N9JxPWQZpy8tUq8IH2nYJL2fv2EWWrSPxE7IWOF4yI7NWNqqH28rf6DfyB88quC6M/hUdFMPUgpo
CMcfeed+9JVyyK7OKf2oExDerTbT96Ivby+No3tJrupKnQxWwdKbpb/WupvKl2AnL+RFeOgW3ULa
+hv5Im3Fn2yVvJOVNCO4cOqsrbWzDk6ctziCGbf8Yh85HYYX/zk4KQf5btDY22XXwarlaOHsiAFk
mqGRneSPcilSAPqr+8D4sxPXy/3k3QwdQf+y8IbBYANpAEJ3mp32iBEgpADpM71Ui/BvtAC9Mwra
m/Eq0T2xRyPpKEc9aXIkUXCjWeSeHl1HLE6ol2DuHiRtGE2+F+6tQhoSnh6M14Tx4dJzuVWMMYql
JydG9x8MK+XNZw7Ma+I0y5/BBUmodWnfyrtmubnnQKd7+wz9bWFdoPoUYC54iLFLPss3X1fwpec9
wqBhdneeKI3AW6O7/owxYuMU8fdQSU2gEVbiMTbk0Jo+rX36jC/SkuPtWN7HC/cp382lPU2nxVhf
QXSZqSs4BwssqpbaLJ2ay/RXmYEo29OeO5ovvNX3Ek2M2380ndVu69wWhZ/IkhluG9uhhou5sZru
1szspz/f6q8jRRvTgL1grjEHRK/Wtt2rvMQMZLYZOOShVtiUj5b3EPMAKPIaXMNb8lP9zJv8VN6W
V/ud3uS9OySXjo30zEdriA19JPfsx0FV/jRiHPzb/lJ/MLraN25jTTVvCItaahXnRLXG0GTBY3SK
2p4+4m/3bBCHhQ+OPTnSM64Lk8mKbaMhg3jVoJF32BzYxXSz3Tm5uuXbRM5Tl+F4nWIxj4cFzCGq
2WrYpAUYJO81jH5YfuXVV6Vxvix9JUaW6Jq98tybLD2cgqaWO5cEKHMRo1VBta6UgjDNemvZw3bW
SVPXtPOohEdrDp/nEGUeYu1BeEnJ7EYvGdsM+A6181DcZ1uD4u0VxGEK8rLax89lPX3WNUB82kGk
XZ6c5b2y8n095shsEVlWBn4ZuHbq7feU2pdqUY86Ai1rQCaaSztJBq/IvZriTkdjFafzK2JE8IwK
TrSEt3nirAYr2sIbOsM6A7v8moWTbdvuFKHQIHVOfB97ArvHm7c8h81RhUOvdxS37AO49K4sFt1S
WxcLLR+b045MoEETHKrYOueyBKzUbCM93zeac9aT6rnEfIkqgW+B94yX5xtMQ2KO6SMOGR5kJsN5
NZu3EImd2pkCEkitlLMNvuLFxix9Uxpfs4Cs1cGm8dDDRAb7rpNLWHabAqSeg1CvCEqRCPchTjE3
3/ELvvEiv1USvEV27nZUrYVOJZUSXK0mBJ0Bgs/qWrXzlTNwMZV4W/LZnBHfhruJiWaKO6tp4r1Q
F15pz75m/Jhg1YmzSWVMU7Ns30BnbMbgFFUBy3m4X6YcUgQpyO2pstrLONmkuyGWy4ZDmuTPzowy
qsz23OqtSmPKwdhnRnFmR/NaadLdTGH1F85b5/s+IZbYeFNIqEs0V2/wfqB+cYCQOyqRYCYMmGEG
k9x3kJoL7V6Jlh7TBaA4eBq6ClW4h3q9rGVa+cGsX9rJsxoNSmq+TugbmDEqWAPgWtLWY4RTtmnS
vkE8GsA16GPchv+NJaAqhrdmUvjqMq5qC+MS1PdFL3iwE91zNlQ943sYz7MUrk21+uIl19NMK20p
pw0aUtvk8J6P2xIzyqbGtLgf3KHLPFvepoDqKp6Otda/hK3i1WXg2eAlVXA07b0VkyIcatuerzk9
9Ex6qoZxN8Qg80tUvIaNhkHi9KPOWDVmlPQJZZYEVIiMmfU4kGHbQMhtOtWvK5zEZrYdzigGi2SH
GLGnKREkWC4sb1yXSX8Tgx2wFrGuhhXuSF5RagybhEHjFDArmFis3lP3YUq3wjgp6lm39nrzNpnb
moKG8x4uQmAhYf6ZIEchi5AW/IHWQBbAkqTrvgGvitmBWij8GIy8O6TdxsdJ9mb9OrXPCi6D3To0
/036pwVb1rkFfhfoTxEUHDk4mM5OWFUVxyDYVvqpHl96hmCEBg5d+4gfSaG/ass/ubimzd3Ub0Kz
T6Ah7jcY3sWKj7m61e414QA5UOjBplf36fBpltcaa9CNGv0DaMArKNqg1Z2SF52Do5Jh6wOvNOKs
Rkpp0jMffeICmDttzLIJmDOtqQdD4rnMY0NuVvFM8ETJoXZE5zqwuMuPqUT53zL3OXsIckXlle2r
FXHQ4JzZlLRDnAkK3LMSX8dJpFpg4KOzbcKC6CwfA3rdeu4tLzFQKL5Y8SmOMMfe4lDPCOnaLdzb
pNvidRPT9xqGYwH9cdC3Y72d85OCyaR8GS3G42bWjhKumfazpX2pyVmfPqL6UfZ8xh4lEfBRRls9
fp0Tspf2A93F+qVcTiW8ys6Ppr1Wb5aWQqzCAyK9yvkmqT5wYRvjfUmPzdolEO5jn8N7Z14a+SuX
NYxwE3ytpWcT/9B5FUuULx6NUcbnCFkQD47gyPnGCVwZkBpNEDkgUDAJ2JxZiyx/oOdU/KZI9Yu1
gyc8uYV4ngGLhOsyOLKtFf06ctZmtotwkQ18GeIvESoz5LwZbIFyaNgtMbIYyx00eEVHJb7L8s6J
PRUeYb/GYNbuXdKxgX9DvExF+230c2dv5f6gQ5m51MNV7vzG3BbLG2na9vCcgznH6yX9tDQH59A9
njeZaHPEH/LE8swBxNPyS5xBOUhee+Q80AKzACNBCSkJQkUOQC3Et+W1I8lNt6g6E2ErZXPmr0Uv
mQtKpURDIvgXZR84eRn6XR5OMLLj5Cc0bhUAKlyKIQVRiX07hl+5HocXbX4QNWduu+m5o2SIwZJH
b0ADNH3ruLsMp8Y8VFixO273rwxPLIW2yQkTSKpXvq0GKgBoQ0BSPXJPkjrL4hqaZ0dma/3ErEnq
j1CFdYQLS2ruZ4lgoEbx5Kn7JK2aedS+iULD1P5VNdq/7GukG2wo7DG9fisY5BopJIphYe7LsWT5
F8Xh0UiHtWTFR0eVLl2RnsZ4cFnPgKwqgLPhbGfL2sksbwRVbmw87Wn14OWokLyFeL/MoZV8RCN2
MxJSH4VE99nKd1FzMSlxCiW8ZQSHZy+GUh9SLdx1dcIKk3hOFrM+ZdabNXW3MUdTmKN2+7JMyIVN
cZs5S6B92ZRKB9Vcf6QMD4lqMx/IpU8Agq6zkuzkKHufgmajF9m+ZteYZKzTZSpUwqNDwpmiYjdM
MNY0ax3Fqd8Hptvb5nOaUxcP5S5z8OCByNGn1WvRfzjQX0IJI9scALxQ/LjKNjkstKxG1DGpnqVP
B3lsDzN5q1W/bCpCfPoKj4RyU/XBW2VZ63auPaoDT7NEscMw6GO3qOkaNvHO0bAKgzcn/2aMVo0a
PXcCPy7jV1lvYPPVmETGbquA6s2gjL0UrHWadMJCHvulcXwpTRVzEWQcgYZNrr5xoF4lMu7Iwsu7
OtZQ0LoJp8t4PPNpnV4hM7DYt2NzsCj2KtjXiG0aKv2lRBY39tt8hlCPCCeMTDdUZc9Sx3MfkxZZ
mnjpV9pFxfAiBBMaWN7TLgY+MJZLHVukIFjvFlksyVRvVeBPGccIveIsO3aI8jM/lJt9PFZ7uG4A
XWYgb/HD2UmZfTDT+dQuynrA8aDNt/KQnCSbTmZaYrdI0rjCOdS2PnswVmXeKlIMBfldluFtLUgm
6TSrC9IK2Tipszdk5a+FG0Vmc9qLsFxHVeu4rVUe7FGkkVG+GcuhS9VzoDRHk/1ksfojsiAPRVtX
r0QFa3NCxzNGLrhRLA5yiXl7+1uF7YtkKp45I5uIKzduq+dRktfOctS6mGRYBDVJvLWs+dy18TqU
NU/qi3Vn/hu68jTZ+WE04CtBCF6w+FKGo15K6yJITtWIeE3DPaqyd4W0bCZDeW4wa7MDILJRxuus
wnMOUlG3DY81NnHWhAmmStwZULQ0LUjrThYkXwqZddXAn6hxsIvZYPSRdAVoHcq4aRZ938rjQVqm
Q1eFh7hjSVOznypZ2IimIxI3LzX1raY2WwborkYOZwFFj3NxMtLlOM7NenC0iy3RS9DSXyfjJCTh
ypYeh8U4Jn3znJYoqMxLKc0QA8Af5ZZwASnZNSOjqJ38uV3+af2Ef5q9A4FnZgxOfbRbY9dmCdfI
gRUoXdMwWQfd4s3mvNEgk3fwpuuCUoMP7zSU/EroaXq0bls0j6N+wIJ0M1nps7jssaG+YIky6NMN
tZU/TKAVPZ6BfS58GlyrSu6K6UU16ZHJP33uvXSBPjWshwXbIery9p+lbQwQothPo23DsSYFPsdU
rQkqV6z/BRQNo/8JULIYMC3ks0SyiH6IEGokeyN5sSpgj7BHjM9KZdyn0tWKoyGzBl3IwBoIoECV
hptTgLaBTZbYAXD8lxq3GbTulvYbcNisXmznGMEBA47p3nHb4lDS2KD6xU3mhmgx3h71c0crMsLa
xNPm7Vz6MUclGnEBtpUyvGHvKSTxisSdgEl0WoL1nHk1aJ0Zbdv4UMhHRHxpsS8AodYsnNi7BvFu
kI+BcmigDNuubH8s+avNEJm2o3aY85tq0l85DtnJbJCTbM30nJtnXdmErZ+b+6Tf4XLaLP6o7wL9
SL8Ag78aI6H41GQO69WmVUHygjcLMdXI5JnT78K+2+UD0mfDkSudCDbYmhPCA4K8v2X659DZZGVf
kYDJGqbhPrTDhTKqNxNXQAKUwrZFC54zEo1yxEef9vLR0h/qyy9p1lclKrUJvBv7VX5tj132oTW3
Ib8wP2z2OfxfDIz7hMGZZu1yFCzYOOe0LPp6m5h7q/pWnHNP38JAYIkWDRW69GtM/5hGBkSuDHch
g3rMGdFtG7c+e5AN7QBK5FQvpABzvMNr9aNrv5f8Ztl443xzssjxgpDwikjuDu2FoTw3WP7hqEiR
EUDG66LDbPxrh49J21UaadEYlcg1KRdeygnUYQ3CluuuzacoyNwsujitsCZSuSzJVqvZx/la2FW0
gRsKkId+VYlbriN/TVAGDPmSpv+yABIBOcgbY2KzhPOPuWRl0kKBHVDhyIppXX+gXg3DrVx4Xe0p
cFeloyoLMRKDprB2RNVg5C7TfLOO9fRqpV8SAroekCrOz4ExraR4dk31M+Re5tneqZZrncgABcQg
KF4e/qaZtNaK7FUPlrM8Wrd8cZ7H0PT7KjiI3yWz3XcWCdLWW5Dpu4Q5ZuFHZFrWOYgIGsp9CfMP
Mf/rDK+FAa/sMEHxtvgSKoRCc9whz7xkSVBToy2BqGvtht7aBgnOXClIMrtDrjSboZu34uPkqmtj
Vz1DoA1E15PtwgqqrayTdTH/FmPr102BsOy5Md4saMW1Y/gNa3Em4Q8pc1bW2H6H8cXUg2uXymsJ
OQoIZZkbF6cZXzoD9n76GmOD3Sdkn1lPZax/NJuukz6aIf20i/Cc2bTNIYGGUe6hQGF7B9KWPLyi
cvWgLf4E/BtArIk6JATJFR238EuQ83NLq1x6Lkmn7EHSB+lQgTMCa09oN2VkYAfHARQHPkhfCm0D
w8asfBMUR97OyZblMGQeKWHHmeYaUYoE+a0B2VWWer8Az46FhEdj/Yztj6fGLA1YF2TyczcnV4Nz
FITzVVna77E5YzrVr21OtNJkbafCcNOAKh8WgNTbBxm0qk7SXWRkG420xawr/gSKr7J2c3BaxexK
YmnpJHI2qmOmRMR8du0pwTdRLZdtIOojRKwWH5MNHqMzP+WcrJjQK6RdbbzkIgAh8gb7oU40D7L0
PteBr9nKSg5HZLG0WWPjOZ2tl2Vw/Dpqt4DRy0m9q4fqO/uYTupBvk/neS3th8/0vd5Eh+igX/sN
dcMGzZnX+OgX+D3h3+2rtM/3VKLtTj+ARm3Na/IKNAwj7RZcBZKvH8HruaYauXFPzjm9ZbvC0zzb
Z4hvq6vtl37q57f0lII8Ah5fOWZ5F8nXttJ+vtC+v9Ap7nfxu/Ws/RPA7zV/xIC9z+G7fBcfeITX
As2PzD3YgsEK1Bc4AQsZJj2QP9j+gpW14qWBO5X+UPozul2dJDOvrRgVKwM24Lia8ydNE0SGSnc1
YwW0PFqIsEUDgTN7ItEifyrB9smeHzaigcDcrdd25GudC7ZMowKcWYOS06HXcYGd9dmVmNjIJQq0
pSubN/rXQKmlGZpQorogtOwEOfLfycfQG6ABS9H4F/gCExrRLRpFMxY+KQwU4NXgrr2A2/JifHyQ
ar6cxNtC8cHRQ1B6VgsvzlEH0BA/MlZJLHR4M74gPzZ88nfGNibsvBEnO0Iu0DKIP0B3pkHCigOW
nj8mZpIFVh98hb+0hmkKM7ToUtCN4Mnd9wwWRBA41nwWZ0FsfVdBQ53oVomLmYKJOsZiBRW3u4KV
BP6erHifHuwPDnHs5VjWcoJsxBUx/k3g2+0KOD6CmkXjalxtRmKqYUnAG4aVBn/7D48f8NYG1Afa
v4NhcuHUu+jvcKp/Uj7/WkVcDZ13etDoAQChoEnQEyKFgkqaIFbmw6xoHPCp/rsM3FS0Z3RxUhx5
yJtUmCVYEj2ldEiiFcBVMRI3KdpGDFlGUg6QRLiOgmbgCfvZTH8qkKtgdEdHFZigdMsFZe4K5VmU
euDotJTw4AO+539r6M+iNBQdKHoLvCZfm1cLibgvxEcF2yp4JhA4um+guUgEFkLQgDCBUNRCbbzi
DkF3QE6F8R3URTHaOmIqAH7J0CEgTIKL4CYKRwoE5U8MbuoIQu24YNiFSE8tuw5GiAhAiHti4LvE
pvGBjMQzuG2DNyVrk38fETkgk/X4tlzEpXP5iPyV9+NfeCUmE27eaukaTAtFtMs4+tBD4aJwRYgb
4x81LhyvP3gWFBzyeKBRcM5MPWnwNMjMpvhfbrXG/1I+0ofGLeavw5bATWJ54DIFLJZu/DdZueIM
de4in59xxsShq8OoYi6KtmH2wVWbKe7pbWUuSn39DjWFXkGPZ0FHc851TG9uiP6hEFixNDDDaf9h
78Z3TaG/t6tGd5vB6yFfzy7GeZLmGoVfWMTbujXzLMEU1WPtGG1K970zbOgkcf2Y8+AFso0381r0
BaVNlKI8PRSqn7BsSpu5PzoItwxOQesWQbGBsMHNI5/pwweLRNI8YL3XfTgKgnBMtzdN5me4LEu+
ruxi56gjsJfXbbHPZ48nkDBn2euAhdemQF0XBsCwCx8JpK/6VAUTWbDIE28uGLeUuS57OuUYFbXo
o3xhb4BoRgMsxf4XqgiITOvRbMQTOGu2KVkyjddnbozeRQx/v5WxQiV/AzyDPuQqwJKBOJrGK3SS
PgTDh4+EqyaEHc1e241f2ys8HqB68ZpwSiBQqUxSOtizoMJDo0ISQkxPmbs0wOdfGp88F5ALpQ2C
Kay6pBsLHcQTupeobOgV8StZ4/8gXs36J0ez9s5ptbzXF+FbY73Pr6TkQbONzsGh/GUxi9Ads1bR
bXqjN8q3yH/hQNHpDL+4qzcEAJD98YZALhDRCaBNQpspQoctVPgKF1LDOdxPOOC27hSwPLqUH/gl
YMrep1tCAAg9JwoTPxncSgUWmAvGA8rTUAbFXNEmENZwdNCWFSqWksVlYhaw2D2lgFgnAk0oaGmS
AKeqpORyd4IVQQqqCKDZNdbOgoqEx7Hq5ZWP80Y97/gVpDjCi13CD5FL7MXRrrc9WlsWdxaRKyQX
KhsWRFZXQApCAYSckePESl4QW4j4JKfbUXpxq7hhE7fqghG01a2VBJPldQDwoazHhLwYnweCHUdx
cUIAvALlMX+5SiU1Fr1zFspQ2N/hVfBHbwOy7KEBsa5CEXjXHnAEYARJLHOscUwqImeYmOFKxBlA
1CBzNvu2fzi9Llv5B4YFXwBiLmc8NADhndH7Jx6wIGH+UQ54VR7l3cBfG2v3kow5A8skNfWKG0zN
Py7zynpYD4gq6JPf+SyK4MAz4pFpA9ZC94XC8sfn4MnKO7QFgJnwztuVgjYPNx7xFfzqdBWd/njC
NRxS8odeS0hBKcHzBt/3ir3X1oYzFJ1qnJuwzLpgcr1GoAKdvRZM0UNzqmDQ5/Dl8V565TJUt3xn
vY+v2DB5L8VJe1/2geDunrt3fgfNuy977Jk28AGJi4XuzHZ9hhpBpD0MMkgYIlg4h9rK0za4EsCz
qTHoEhZn1S3dkSt2wNKAJFnHx/9KeFnsMV3axDsw2HV9mPY1woQUWuf0Pu0luNMcJzfhDyfKCrT8
h7dDLQCXs//hw1rvhOFgkFUJamF5sR7Gprlp++4mvpyB/7D4NtmpXwsDKoLj+OQLfmzZCZYQlGgc
p6BF35bH9M6F/HPJi+/hvX4lPBCuOdumkFGAfHD8LX9ouMDcEewjlAbVqdwJdQFCqOuA+Ed+E55w
kKe32rN8KCHuOnBxi5O4TOJdIKleiGTcRCfBkxK3qeZb8j84X8UXuJTlH7Nb3Ov0ziB5jOL7lXw7
9A3/ZTPHF8YE7wxAe6pO9T36Hm7LdnmpzmiL/uQxOIv9ETtjdFJ72Ytp/1BlvMlf9VUFY7yqX3gm
wttboIXOQiqA4q6mN6M+YXW+qC5kLEj/0EITXSwXLDXaB3QLWImcRdQLhVTAdfugADMPbFnQh6Zv
Vsvhm8Wr++avCmU4pYgi3BOrb2gSPEvCreaP3wijksrdvvMTdUPd+JT+UpTRkO6+h+/0jVfn0X0M
H4TYPLN+w9qgm7ij18ypeTfv8rf4WP+KGLXpI9tG5M1qfoy4MlgnLzGBlc1z8pIesxeYhiuhOotx
J6HbJ9wp6fjxKzHA0LqyfyyJrKXOtyBEoWSiz/aLiZ+R+QgqRYYFRSv7C/ARKyZLBtuB6uq5q7NH
sDiZYonkwaIJYS3RnmwwCqCS2K1iXNEhMLkLCeeqEJKyzhJbNi7oFsgbX3UKNSh+Xm5qYY4u1r+M
ovLhvLPwkAkp4iYUYYaIu309AWhTIAlDS07n0BINIF1IAjBxsAXrsI/mgL8uMPeJ1uQDwFZUWnem
I2NiGw86JtZ4laimvz/GSD8pdyAAoKRCPMI3a/AkJVZoxc1dvuF/UStzNwRzmL2vQiEKcOpCa+UP
PAuSKiU8SyuoGjtbfoXLJX+xh6DshauK2ac7/jk0YoNCiiFphTR3WLHS3uWMCVMVIp/0GI9cMUK0
S3bSwpuhudlcJF0zPPh3MsWhqBsojeLgvcm/qjbDzn6hs11+d461DqZ+FVr6P0XNf4I4OMzzsEvl
6FLm476sy02WRYe6TAkMgqFiIbZQp3WpxJgA+kWj+0FPOMHQvFncULkZL0rZfKW4RozhLQZ9NlQY
g3FFSCv86jqnrJs5V44yn2xIx+9w3qZ5Rt5su9b64lDpWMAl3VmSVDTQtl/0iIsKzBL4jKVuviQY
UVFWI2CAPvDItBQKO2RDapIG2pom68B2m3jeWDqu89CB18OjalDe066y9avUY28VvZLpVEf0lbN7
MPmls83HNZSABq7ATGoYPakPe3hRpWgXzIAfwLIwi6bvXvoplzXIMwYviwjl+MgGTH/6GMcZjn8U
DKZGr0/ViV5RNuIi6XZJw1j2Id3RQdpLk7INyADSSlzmowz3pVWu4waTzB+dpH7GNCXjJfxc+OAK
lEhjdNOwJBEndTPnc+Eg0XATCDoGvM/WGn7nXFZfqLjTSjmrBi7VVDjZ1YrrvRnqZ621DlGWnGcg
waqUr6piXk2g0BC3mtZZ6ba0HwmPU+yviU70PBqnDFm+NC77HKvelFZCNWqvgxZdsrxiBHNGsJJg
lxk/yTecF1BXQSYVRFPAP1xtMV6iumF24MKHjprZIAooZnIlagSqzfYueIO4SP4RryFVWg+IKCy7
rMY/CJpgIeB+yNbPbObggP8QNJUfIcSBpQOrWnm0P6gzhFQMpSGvkooCga2dKE2mB2QWNm5KD56N
Hy6cbajyOhQCQ3iWGtZT9UDDCjcRZVP2HVBxgQ0/WeoT1TJDF68kiza4CHVaocfKr1Q6rFIQ51jG
5xrHEMKOvCEiz5rEZe63+yctDemTaistci0N/qVY2lnmZhQd9u/8hmiUUpKdgG2A7UF/4yrIP8qf
wBHZAYe2UugKl0eGEYfhUq3AyHUeM2KP8d79Y4pw5dSv4UwaJOah+HnCPq8x+cTol3O0KLHYn3H2
o3JiIWAbozDiInNtjAdFk9jp2DC4Uri9CatgrvQVDR9qlLskajMqovRe//BiVDGvYL4n9AlXBSFd
exzO9S7dw3zBdFN7p7qaeDyW9/Yw3MgWQAAVXlAfvRTvKHpiqhSSaA/2udknD7KTPscz4PGf2JKn
/CmL7LPCTYB2Z/F0FiR0j5Q9eIFCkgetELUepRolAayD9BU/V0CCnwDpEPSD/FXcXlxeRBx9/4py
652ygYqIBz9Ptx5+q2SJYcKfEWryStBdcZvSUX29w+ao3rN3+5/8yYeNuqfr/Gn+M0R1lYo3Dac/
d1L8/DiTs3v8eacShPXgklMX8pmg9Me6EJLxenQwg0/+mZ/iZ6cHVRr9J6zH6CtACC8eQmuJ+IWv
xBcL7+Soh9QhysN51Jf5WH3isPaD9++fpIu7ItbziefVQmPDluU8xER5ULFyI/lPrj1vxYegTIx/
8h8uBX/hdvxtB+L+Wu+kOx3qC6a0l+iWvw4P3pHGR8KnGx5wfcVHhPtB/UKhgcyNwcK8Gn+YgBwV
5h/twVv1nJ1UxEbq63i1v+y39lp9dv84rFDwdOf+qsXwwp8wonlHXFSd8g3FD+Xsrv6ZEFHxyi3V
bb5jeXhl2LxSij40NMhEU0Gwu0noYKt3TQjJpCvXDYN9JuqNDzoh4gwviNpwT2bC4zTNcPjQkc2N
x+GlOXO2JM0X/vqVYwYk921JUVuh2YpujAeuLqnG9UHDHwIL0iPR2c/aCxAO6J8DCese/0KwBSEA
5QIs0g8mB8PlO7jDDrQvxoeQU9iUWN+0fRzKAf41c0v26NaDcqtlGACQjuY2jQsvm93dnsWKQBGE
0gexOdz26kwxwuRuxamo+KQ4Qt6Aryzsc/ZwCM1cz/bKfxf/WEjY6Tl0IqSBeEsRCLFv/IXKzUrZ
UvEuL80/lIA8mdmPsv7L/KUD99t+6b/VC+eu8YuzJ7tZdpa+8eDgs8Anp2b41T7o8r5QhH1yt3jT
4SYURyyh3CTzDRU9GYRPygdkpFfQ0+vwKV+lWBgtAWrRBlVu9p3SEX0Inyn8Ipbxg5dNkGFBVWbp
sle8qfnLm/4p5YEe59/xl0hMaBFwLdKv+IurRdHD1ZK+LeS4rLThvX3VKMNYleLLtDc/JwS9nIDh
bAMpjSCZT/xqoMu4/k0YhujwQJmMZE/8YPuqbDBd3LcH9DgIh3GA+Ryw02URZJ4zejg5M7dBOt6D
F/OlQG/BFBxYBTYkHg8sP/S/voq9ubWf6T7slSNLEXPpB3NfrhFD51VBQZXdtHcxdOoriok35PvI
f9kVaIdExC/gAiGY9iY8e/OXnS4Qsn+Eev/qq/3WMPrj3bSn/YgyhNFtPZnnUBymkERCk7qSq/Xe
H1oOYMsmO+HkhOo5vTBY9+OB7CocSjgqoGriwjH8OI6Xv9yCUdSOiAnQXNH35ArTbqvflG80PPwv
bBeeABBMaYnmKvwtNyMQ4GcDqQnEcATTdWiwCtruKAuWsszl53DDWs/B93V8ZK+/LasTZy+MBP7Q
O4RuxKwCbYfspgjVAS34+UUAwBjW0FsWJxFmBvhQpQkCOhANH/k/Z/Wlp8MHeNPbwl2EB6Iz4FKT
vh0O7qxhLgYLOK3zA1CBUUOA/wDc85C6lX0HkvmP1A6AVKA2c8R/UiwLpy6G0+iC3RSA+aJ+BbRn
KWLjgHyJXQ3IK90DCMrX/jHz4SkGf6TP4ErtMoM2Y10BHHgfLyNEJnHOAm5itorC5M+gAURGExU4
s57zFxBvhPOX5gInF8aqRDktYP7Rwb3MnYCzmXxQ6CB/A3Oz9j60f6wrw0f+xovmX853hssHxU7x
iXfQFzu9QDYokRZ2ATBhNHVCovfFtBaWFYwrol5LIY35r0AqMesfn+wv/YsF74slAMxIqEfbKzVA
8KbTPBSnTn51Ig8wJ/snqq2vnNKK8cphFe+XbXfSsFlk7P33YENk0ojDNZs8p2RAYGhtwrIaNIsU
J7FD8WDl5ljO1kfZRCnAH3hQTICQgNngcAL4kt6hRnbZTxQbFhvtBZ8UdlxhFBzgay30HsvDBrOy
RRFWSCvtQfAdRxS4NMBXLAC0SPkre5qsCzBI5TAzPTGveQeRVgAAHdLfdYkXYEPi2GMbLugedE8K
Qf7dqb0R8TtoGRcSk2Zcc1gOIJoRcJDyLit5wuFjRWGqgjB8mV/tlUvDEs31rs7Li/1m/yyicyzK
JlStYtfnawm7bUhlJ5kdGY8s1k2qUN6Xh1CsYd4Kog/FSZRX/Djbn2bDxxbKNWC9unAjQAyKOkzm
cY4/o2I/SIcR0sav+j07T/DiaD3Tlus4VeIyErmG8fRZs7ILgxvfYegDPtLE+jCfG9ICWJNwBaK0
ADZZcMElBwmUm4gypiUtRSASJi1lMhiWLb4I29/y4CxIqUOBwrOoV5zSpWyiu8SAYsOlJkO3Al/t
zynir6oCZKTI6X8QlKu8NiUORbeNTkioHP8rmuXEpTJjkJgao96Fc+rMLsaPJdwzyyfgJcTEkeaO
vibYNug34bApyWXmTO24AJiU3cQ0IwiHY41QHKlk0qwzAluaNck/jAZuW0QxQy2W+yMldESKAJRl
4MqV+tVegKflHwRqwluROAPMaOwnk/ILQ/sfkRzP2f8Pf+T0PaBsMTyO3+C2rNaNylK9UMCKEurv
LMCVEteOJjhFcLjiS0OiFjYUfLaG622uzI5MTVEcMVnGV+kxU3uzg3OEnsB/P+uj2JD/zjKMp0jA
HMSvAG9wQmBNA58W2i5NtGPQuqJ/heMJfo5pZUUIMF277+6DGIvwvabwLRGocseFTJa2GVwEujmg
O0Xo0dMhet4gFhnLWRM3MJfUPR62A2+XmD0uuY+PGL0CQ/Z12aN3Qf+RJ9M0sBrPxFIdMAFWMFhK
LrL/WDdC9gkdTyQkXpDNSUcU1QBwLbRoNreY6A/LlQlNx9EKaZEjYHn1D8ACyOCBIwaXl/MRFIcg
d++g3QA6QDY2Z1OOQbyEvDFwB7PhLws5qPlTwX0jqDDDkNhtMV0t3Cb2uhiSpQt2UuMFDP1BXplf
IcK4Tsz72nBbEttDyPi+MvgBJFxi1xmI0yrE7aOGT48nRe/ii6cpQp6ILcOfqlR6UGDxZcBizD8Y
foq8cBJfjBqFsxgsVoYFwfSNuJvcQ7D45QVgJfvmuiAQpNLkb8OZmcyzwE8gDojN//8oE3O7+cTX
tgfgA2DhaAusz5glU475P9+bT3OiDHe5shPkyotGFcwQEub7VLWsqsjgLyylnFYp4R1WPyZ2t6J4
xpjVZpFhAFj0+oQe0cKJQntQ7IM2/5X704MMNsbjD+U9RIe7KCKLs/qGS89v+QVebzzhpcX9pkmS
ZT7hsigLi2egJHbeLPLYktnmJCQjQFbserQuqO1asVqxcrJ+cgxmOuB9wdrPAzY4omZCIUIMYWkv
3CBhcRcirPRtseyAPmm0InCRR4TE6susskUYDOslB3aWRMpO6FoAgDRpFGZDsdbgM83YPotm8fSN
nXrSeujAoWdSB6Bh5DZhrIjWHwyB43GNyFlfL6f5GvzQwr0qJwiPl/otvRL4Q5rbB64LSICF+Nfc
pUdzbXxLt+zZxDMu9Ku1s7W2pDofiYnjB2MuEc/ZNdvZk07xNbhYHxhnfdFHMj6EghhqHUri6twe
p+1wqnf1hWbMKxtAfynOATAnbzlTDVL2ym/9sTtrz+VOo4hLd0Qk8kOGX72kGwd/jgIXHCI9NvGm
X4u/Y3qCPU1M2kLwKbwQBPBc7oaTDpbdvxUv9oWKAQB23Ww1XzjGsONzX+cv3gv6OsJS+CA8qELB
UWnO4SY1egjf6cLA1pIU1yAXOIJmsIJ/i5AUpzX8nJp8xQ3gwXpoORD7BWYxmqKtxWrAq/JKYIxU
lErmF+0mLDxYIv1fF6jBhy3woAROzaaY/VyAISt6jknmo4Sawms8jTs7LVZ6O1/U1FrXWbSl/Zm8
Ghau3G+ytqkH36FhuqD48VR90xFEgkmBLYpOjZ47zfeFHX2dLbM3AjTJWkfiAZPSXMsSVnx4K7qR
RWMIRpofgndXPkzKkkoCKTLBWrSeWc7jNYbyirXmiCaZGwpRupX07lBd3WfdFwQAiqLSiwOP1p/x
gs/2HL2kxJ5DkVM3DjRSC3sBnxKS7mVo7MN0o2Igs5waa9POxF27g+Szis/q1jKhFbHbnWjHEkdk
mJtqPqK0xMOcCAKYDRoMTQrCZkICL5IAdjR8xxHMBuYyIyshF3VNaztJPQztR2kfWjtAPJyJB5rg
ip+Q+qXQzuulvY35s9U3+0FznqO+3aVdD/Vs3CtO+WJk1d4q9+Y8cckmXwf3m9B6OAYq7DrzpkU7
mzS2W9QHC5mEVXhTZN80cXGg39BEIKWzDaAoAaNu8gKQQqnWVnDVJ6LW7GDTDPsAm1h7yTaj8544
/4qmPSkSnUoVQmoTfss5tP7ofySd1Y7kyBKGn8iSGW6njMXYdGM1mhnK9tOfz3uk0ap3ZrqnDJkZ
ET91EnV2Dy9aq/FbgNOu5hp+fQZCxomhu9JobgS8ODcQEJJ02c2zeBNS9aMMpAyLaIvtJ4QGjNMi
FXtKP5tRTluWR65pdcykgCm/tM8Hv2jPhs6IgHfCMa3bHN665+MZHqV+i6uDPuGXD3F5s2i8Q6cJ
AyACmfSrggGM8DqwtY1t0PEMQ+IitrX1FZF+yuiu+9fWPhrAJDuK8Y8hPVqmlzM0vtF675TXVH5o
bDqUiAL2zlfoksXqbntPSVoeUSFY4UBn/wgBRwTvSZ7AGpX3XmaPNTogcabirmvHbHrvVWDJ8RTK
h5UDRzObG4SV2yu121K/1ZwzQR1QSQRhscVLFemJRQ4a9BvdXdTDUsEldgzdQzEiS9RvqHuG6S6m
5x7b75LKVSw/lS7+Z4ocC917G5+66qFyoAsjw0ROFZPAPOGjZJYh7AcFR+BbJ52L+RajjrPOSfiT
Kd/TdM3Nm1H8EUlI3tf7YP5FYG7gnyn4H0LMstngPxpTlsvP17A6NIM/zG/IdXItMI3zNL+E9Flp
yMFTI+NmqJIJv1HKXI4zpU7edWU36i+I04b22GgXjn5L/jIjKD20zf2paz5XpuFoCbSlSCAzPNaR
k8k4GDCLGJa3WoCWUvMlaypXMKpjxhDKlGBcrYv/djechvqTT49zLUT85lEPr3XyVY5ox4db1b+I
i0NRiW8WruXf+R2FKc6Tyo3SJjE343d4iAPhJv6RmcnUFstcklo5sPDufOkDprWj5kTX5hP5JYcY
FnfEWUzEAnFMXqg9KEX0aEORo6jEpq1VoQVDANMYcC2OQlsm0VGEFGKHmgspg3OOJniYndUIYHKn
yU3Zudm/J3d87hZEC4tL1hgZsx1hoKI/TTs52xIxiRwIQH5AcEZMasCJvlaT9NkWZS4mAqrkzaWz
ngXgSuB7w3bqglGlHHAwznAoKaCWEiVINjySECmxBwXLezupN2v9h06p2supx6nuEp8jtDZONvqW
PFJy6OaXWt3QTuGhMtl8DG12rZ6kS49+vJ5ugJEkheazyzaYqw7VawGPnFGptaWbN0I37knbdavZ
10CWJK/P9gMXUniybuvq7klYl+qV/alSAhyiW9mWo7dBYLQ5zy5xvmPvGVAN6gvp1BAlo/pcM9tD
FyLwOFsVj7aDgUWg/MLgo54IEPWkWyzvm/BsxEhFT3LzlXVX1h3W8b0RRKU/9zveNWAsKH6qtdPF
bdrg4f/Ru9JEmnX7tp6fwEfyPldeLNX5EuYdiTBrD4roDU9np2iPdb436pMOIuyl0ZGhYngrjrq8
bXIfrC5pj3HqQr1PdDtZ3wk2hXHcVuqWYjF0evmMNfa8OOALTwauaYwfvb8gsN3n8WdWEWbpWdl+
SWwcoy2BhM+Xg9W9kT+rKftS3QtvmunLLwKneuzkg3d4i2mXoMyJG2bLg63DX6Mm3SSyS5ZSrzvd
SCgsjRzega5iuQyGUXnXb614k0us99142een2LqM7WvZbOX82Cge/24mb2G8AnWujUNz7nOX+Q5j
z6a/ygqDM1d2vmbdzZHp1idarbh3rMzVG7ePz2a4T63HhHqj8wXhYDT3NEKctyU/jy169nQDRvy1
bd5azi2Id8ySVCJgmhvNy9L5XA0u1nl++QfppyYx/SR2H6hN+uJexEHeHRiTTPDtu7MkXTWVOflu
HI6Leprfhcrpsl3+fWLIogk2f1drL1wQBPw0O/E7HEuqaZ/06UHtSWs2427Z+cSuBPSHzQGdQ9tf
pHHVrxIIghM/jPE9fBvoNOSL0sOoOrCQ4w4TZrR+q/pq5VIJG6PbqORduoJ6ImdzmJdzmWKj2f+l
jSfNe96IedmKzCqRSDrNdKgAC1FlBZxMqrFSrniz2/CT/b5GBrD7kuyh2WVodFLTRxuQBgkzvEiD
9es0tA9G58XaGV48uwmtWXqGbqVeNPeZBSqnZHEjloYzMYJus8ivZvqm46bxFBmEH5b4jNk2p+xH
xqicAtCf6+s9KgJeUjqkTr3LxpuE/xa1eHkRygPMdxWtXrPXUncsLx2nEZ+A0I5RRm51zM37avdH
k2/uK3Gn9+8jxvfhvS8P8HcmYWPMiGAv3BgcB7MHIhHi5BFhz7HfVmteLOisaG107Xb6SomNiU44
emeLZ8D0XbYyC6kyEV2ibPvtEna3/ESSwDxex32s7kfd+WL8jdeqeVDwQXwQPc4hU7+z4/HmwaOz
ZfkEo5RArqfyMaXH5z89Yfld8woKza2SnA6/EyDfxM81bBwlloy/Bmz127Amyb1+SZ4PozmYTOQV
MlxISlWm7Saq+bkP9pEKBCG35y1ZFfnkPdubBHV9sJuvlQhaO4IRvD0lNNK2+sK/QKpMdzHTde6J
U4c7UIFRnTyrnSSdNfHcW5413RjvUiMwGIB9qFu2da+yt1q5GcqxNl64lBBnQw345XOZdnzMarhS
2eedTU8uZHs2MBJ00GhGYqCqfGjo4dYxxLtTvVq3Sd7zf0/jLSSDkZ4Bp6Qenx7YDSb1RYkqfveh
tJfuCIYxBvLLUNw+8NASiQN73mJIQ+1+tH7ChRnn87vGzle8l9GnJr9kxhuu9P+GkWlmCUMQxLZm
58MA/gjDTdiurYa+6zS3eoFCL6fBIhz4DAgSrsxvyJSwqve+PZCobRog0VD0LlMV8ALm/aUeUcm8
hdNm3cfCfR/tRaSCMN6anfxZoFEtXzMdydA/CS5mPyFNOA/RvSu2LVI7LDgi8t7z1wVYV6x+NZlR
X3hq0kBkjNRI96n3euMRR5966puw7QUUNQRRu33GFBxoJwcumn5LJhXi870v3iiC5N00fyt8ucH+
PkMEA4KGMNfEM/pSzPenjuQbZfYRwU+rnebnoWgfETAWl9OGATBW7+TnxfTz5JPaEAEPnU8i+cKb
KvoxJq6VdgfnTRzslNBKdC6nXd47ZvPyhHuRsg1rf+ngM3miqFe4acvtI+241tLJlPuiAhNikFof
ZF6jQXPl5qUrfpvuqltnEsBEOZDDvcCpVu6b2JXRbuJwi/2zfFq9Np4YTdzKLlgKF+FSlvjaSEl+
WkaPZAojDIziIMMSejqsXCXDJzI/9eE3ewefqM5PPCUGiuD32gAndd0w8+gI03Zx+BOW7mKjaGHK
xlWYg4Op7QgkKbwsQARtgJCaq2CCNm4gT8gDuQ9/dVzTNGHU3XhZepyaGxkOdXKPkMqucxY2aMg+
NcHR45H5Qy1da+x8UQ231X9PRqqC5oNxrZl5IqqrZsdgh7mdIB7N+qgOe1VxDV9lThPio2XuVVzG
1JuBY6Bg35catZedYpSBEZ37Fk+vSuQk/V4KD7l2jT2B8n1GkLJtaN+Ha5X7kulH0+c47TLhrHqs
61L7VbIH/mR8GVN6/QM/E0+YU1BJpCdlsQOSGigaVgdaxlYsNZyQqF3hirE1sNfQwv/w18x3a77G
eDRb8Gt3RnoRHLTK2LoO5v65vHE6kWsl13uCUFqJmcsOY1gZM9/lVuqO+qIhZnCKKUi1QAqDFmah
ftKq1VJhSlxwbcvNjY9U/pLQQDHV7lsKRwbA+enaRT4aM5lwH1wt8NBevGb6SopjG14suCHU+8j0
GG33nmnZwvMy1o8qcRldSjd1tOckeE5OHvr9c2sMzjgcpnezQ3Z9brKDIXhRsjZoBLhAVBoVW/9E
H0Z5MmmP0Ti0Pw1T6yonYIeg8W9VACEog2w4hYBjk3ZqxSs54Rlxf1iz6S6JBROujy1NXbAGzY9O
ibcvMXTJD5ka6tPp1QAvc5I51sgfZzLfZUpmkdncmlsC4eJpkipiZ1t+HO+T+GgWUCacLvzuAVbB
gV2HwUI6S70nYgXHp8mpGRwn16pzP/rC1Qeb2TyD9zRaiXh0ROlRQRQZ2ikx6DGzitCTbPg5yC70
KzJeZD/h4qCx69fBjwzz+V/hpI0tPwzNSa5wTepAYyg3tz9Svgf+9uTiKAP1fpkzet+vfjgn6qtB
nnzl6zLB1UHzvBJ1BqGIdcp9iZ6HST/owOUgOV8aKueF3X+leDef8+cCyUl3pNXaUMZiwXCrkrj5
n5goXBlPhDOC+YYhfv83p8chQkaiUF0g5CY83gsFWvJrlK9QDpiOWBwt1adCABXK9GNtQXg/oe4M
aSyy41K8ZeFLb0GSeF2IzHze2xvfSgXLmUrhvK33CWZ9LWb2/Z7oGsZx4TbcjgFjRGbUtbsmz/3L
oXhiFk1cKUlZJ+sIafWAj9+BOcmuLN5oY+6oRMtib7wRf0U9avmws5/dPsydIoPae2Y56rMjy1sl
8hIrZ77EKRtSc5YgqjBFdMhKGQS6/IN0Inq/KPdaWgi4m69xeJeEnYa3uHao1Btltoaub7HZZ4Z5
rZ1oA43UFTkfH8xNE3Cd7ENDK1NVX6VbMAylXxYj/Kt8tKbsM1VMwJY34J8lbp4E45gUalEKmC7f
E/h45mZp4A3QcinwS1e4AvE46Tf518i7tADJfqRurZ/UypMdWARhRZvNrlbgQsd4lQCMyfSfpVPO
O1F9t8Iv+VNkyqV1lzT9jIs95w0ZUkp/YUfpFeguWWAW4b8yaK0vSWNeLpwlMD4Ct4QbhTgmQ1e3
iU4a3l3WhZtRWHuks5G176Q3SrknRjzDLmTsAajyn5t02r1izEAJaRm/KRPmuLqEy72oXhPtggNg
S7XzXaau9sqq0UVCV9bAOA7w9pVSvxtXcHpNJ2AgJnU3JXXZzijNgY2BkBdgFonhqETfsYvDwAIh
e/b0zDjc+Q28HlJvSUSofrORrfqhzDfLfEimR1z3SrAtvELatt0bYgosQCjOGNiX5JYDwvhzvKVS
J1w6h6W7bapdnVzlkhHdFsMQxq0gTejN5Tv7FnPARNmOzUGIPsPuS+jfCmRbxfJhpXgG15sBF+zk
o8rt5VRHCB49iJ5MIiiOGkpRqqvo3y9iDOhPCofw6OvGviEHp97Wqp9iK5hswTBTslbprCWg9r22
hoARkmyThNTlXo+6V9gAq+a1n6t+XgVR88AVA4fvZ/k5j0HGzDNd2VXd04kUk/3qLkv4bXwb4MDK
p7mglclQDL9Zw58iPzImLDJeTmPITP9RzDVV9RcjMEn12AU5Wol9R5CIM1RROdGOnWvs8TryhXXs
EAipOxCvNdlISKDEldnebL75YhIO2EDR9sccctWCY1WA2h5oRkamKRwiaf0R4+hhGdDne01zCPpA
krBajkyPeNiOViD1Dj9UzDEyodXxQ5lKxeXFqPSzOHGqUCfghnFkZymel7bdadJDMS4GwovqmoLz
6CFkheReCd/kVT3Tl0hx5doloToKOEFyctroHmBQ6fEPt4EDSFTcCeTYQO/SR195YosPupLN/KCM
oLUpqj3BvwOMaO6RurwRmF0rvmg4Y+sFMjLs7JxlRwu9YYZ6MG5cbVWPaOwYa2l8RSjcjY6ZX8kx
ZAUUFNS9rzGjZTDlayKHmfN8kTeTgOLSRV6U/yIXY+1K85nOzWTil0dOzXgEizGb1E4JJCI5gIUa
flJ+98Ve0R4psSHt+SkdDGVvyhiOncHqlHlX937cXYB4AXr1pyc4NGfVtlUDWltpuYF2cQZRJk/W
Qxo9zT3FIIzbilqVKmeHrnSaXjhOU5Pbu6YCvqXN2tMwWiqMHXbT0gkEDw2LtbgAfoO805sHfFMp
pR2YKYBWrPOT0YemBa3Azd2XOMkXWyYMkD3k82h8WPID1Cuq91SJ7Crp848BwDN3KPVn6SCczBgj
esNnolCQPTDivjlgP1cTS/lUtlr02c4E59oJnOeW6RS++ngxXYoWTywoZhoNEdjejOuazYhPgMDV
eyjJ/tXaN21Y1rwYw5sgsbtw+raXkaL0LcddQLnPDfxFce0GGWsB08b74p9PgLMA3bfdSclORVsZ
SVtN3qcqvlfLQeLgKMTHgmNouCNm9Hf5Fof1SXXM2CZGV/Ifx95KW4URIijXUYIlNHzWFO9MArRu
m8g4NFb8rPJcISyZGROfldlNjjiBdmIQEiwdPnLrMYYni5Mc8/CPSPItRlWzfFeIBVp82Kg8HZ3K
hnPpKNNXfc6OTu4F9jCRYVsp2F3+K+lBJd1jnRrthq/horyKKD+Eny5/m8279g4QbnqD4gHzlcWB
Hdf6hmhWQShVIX9U6b1G5jEP50JZqzwEptLkKmQXcqgP2Izpz89eOMjqvZN85qFrigLIF/o7HJAw
TVDFAU0jtl1gyqvNR/JI+itTMMUKIjQf4aFvTlnlQLUCArM6XyxkSBmfmIeELbrm+xJ/Pjm5VssL
VXpfjEdaHywdHOoh9lfBfMz8Sz3kmhh6VCr/TehjlL9kPev4PZGVwMHbmw9hcvFjXWEf/Y02t3qS
mozUMFeLS1em5B+GnlY24D97UQl660WVP9v4T1vDN8hYnPKvqf1o15Tw3CtQledtjW5PD7BAOXbW
LZmRzso/EfZTjV7vTfG9yf7iGmOaqTiV60m/sELkPpiy4kXUSMGx8HPKAcsZxEN4yoXSEfmxDVZm
GeTPSK8vUopTorV9i7BfVr/18dF0jLLamFhXEm6jeO2+0PdbYNoifRzrxnwpwrfc/B1rEbY7wChl
r6zdlBhmFy+l0uN7rBx6ehip1TxLLSmj53e+0x4hFWdFYmfoERTtT4Z8NUOoK1I/CjGT8JvmlrSv
zyrfyLgS1gY2UdpPReqggE1DlnJqcSEk7lFlAqLHQGE0pvCvhN5TjXkHwbqeDZteSUuOFRyTDJgF
6DAa6BQ0ipHOlRZP60+Jhl0TWeMZQsxew5CXdGKF0rdYmJNpr6JFw1bormEZtJ/GKVNjCWWAcgwR
eCTWTkbKAeJLAtxL/2N+ajCFftjoEawwIUeTJUCLpqBdy1rd64W7Vts1dS9CQ7pAk7wO6AWUcoBO
5bBdWnxV7D5e06voYQTQ0em2qhjBXTWnrk9P0Sdwi2MiPiTxBRCLyYzR+gg1++/kb8lcY0Cpi/Xa
N/hqZTAPd0UVKyhMLwAiVpUOLBKElXDQVAMZ5aqrhd3WV1Q6DIb/9bMX3ZrX6mtAYi5iF8S2YwPC
FvCn7qtk2HStO+OAn3gv+NELM9bwAwRi/ssJHuywYcvUejWqoesU70mVvgula9SPsbqQISwKNNGL
2xaYKnkw9z84kWF6yP2au8y0Et4ek34kSBXq09CRQ6crHEor/MZSZT+1xA16mkAipEMVis2MIhJM
chjBoeE5MeiKbRY8CEkfe/gTMwFUI5e7jL1HuNIq6X1Wv9p6g7od2iMTUpOkMA0nYqLtD0VPkOU6
kS+VFdYYkk1E1WGh0Edn6mNJbm4YbVDZtisvJRJ96Pk8H+I9wQlAHkyYU2AfIRcCichlCrxm2uFa
DyWWzMZxxcUhXwJxPFXAZ/rqDelMlAMAHSpwB+67cPrp1SIPuEb1suxWiHgWOrHhAAb3cMz/E3yn
0Wakbpe5wWikPSl3ZrziI3byIIyAxnAT2eI6kqHEHdcxpIXdCIQZLj91la8CA4lxYzKDX0jvDEC1
Z3AeiufMU4QdclB6rK4GkHfgnUhdUIn+XO4QBw/6DrUuoLc4B+wiCDLOITFI2goHf4PJEB+4HjHy
fq6PK+mndSFlgrBOeLA8fbIEKICs2Jsrb1lcRdmr+q6St7zjmIo2yiVR78BZuFVT++atL0E97Tkp
malF4S2RDmH1S1y4CWIbA1z4Ex5ltBrLHohh8SsGYTi1mj7QwQBxR4O72Tw/pfRRye+S7o8MPwrp
0ShBNLqdsGMjY/p2mbEX1jdTareCz/hWMfZp+9HXj6y9qaq3ujAeUbOjT0/QMU6B2N2SZivVbogI
Nt0pyMeQmkup19YPS7WRlGeWW6jAQl4Jr+3XALPbih9wPucLPs0d2wR7N9vz7DSybwxBpwQMe8Z0
h8GzQIqOBuGLyODNAAaORD3dSaHftW4fedlk1xbGjAEsqDbyaDu6FODJ4Q2tWUyUSSSMtq5SX+rW
F5MgxBg9d9kHOKzHLpgHcO+3XF3ND5lOGdS+PZMN3h233POYyj2673w5G9JvDe3U0r9ULHfqC0gZ
oIs0OMD98BowXkhJBu2Pk85A2I/Dbd172GONTQDxQR5cc7paT8+Qj3l3QuVvhriEYvyHiyxZroFc
BMmXMiAv3qiX7MWgcbI8JpBPGXmgecFchJ0KFThFRGn4iLFWBhkrJwTNcoitxqECb2QM9Sz8FiQH
ArGueD3iduV15sCoHsZ/HgJGilIteDLHQm//M2YuxRWMN3G2Y9UeIIcPsBBsLjPqNoTpmiWch8Aa
qJJdU3SY9Qrck2qPeQKmNYVAb3OCZ8HXSPVNAxIRrrTrmky+GDVNsIBX20Y/fV6G8acXAiSTifTZ
lH5Jvh9OtCNhIAOFMDZOq/NLUAg2drxa9NsM5xFnfu0cJy/S9CYplKMupDxoJBzsIg7qEF/LTYSY
KbUxaoL6l6iu/gEtmg2XbWeVDSAATSBfrMofNrhZcBIi/GIUFcOl/mEwWB2LF+aM0KEYtsuSR7gU
sxrGQmAHzLGLErrMBpi3Q23N+Y2P9weuxQwEB0bU3L7CwHsBl419+KhX33ILN5KD9l7N+27BcoYJ
b8DHDAeX3QdiOGxpEuoxHx/xtRh3cXnSR9siRhnaC30PuhTwbtWZESaYq8Cd9cw+JBCyKts9y1dw
UGkiW2CY/zTsujo9M2j2Gy2yxWOOFQ4GYSmel3bI6ANDZqwUUHEIVDIUtTZricb4/44MtMVm4amp
X5VnA7caNiGscUJnah1eZ6V0bTCQHioRNH9MWzJnmqBhbBSdGdu/fNrwKmmjE1U+556CGoeljH/7
gYdb0HBzTP3xWfB0aOF//2DjAMVdrGyY7dVshw/07om0nmBdeRQ/kiKYhEsW4i6AJfksbpsUm7sg
Lt+V5RwOnwvbqrzlG0ICoOVjpF/Kci8fLYV1ol+6/pwpcDOMF10O+vJRUX2YzW7S/UVwKTCV+DFN
xxbLT22ryrTUpwkbZGu85JGfKL4qQvS8gC/NKv6bh7R8N80bjlVj8pCrc8G/m72K0aHqv6TpFZwm
Uu615XFSCmRAdN+5FaAnVlp7AUi3PNZslAW4U6o8UJ4dFncyg05cFPc46+n1Dl2gRLIxWZvWI7E4
aemNzB5rKwfjJF08MSiq1Hcl+oqe1yQ9YOUESCSk17Q7tCQORfS97jTvJAQ8IN4DS1x3aTEMgjqU
O0h4TH6qerHyPTHPJFszJhBxLlxwy/WohUqTKHSSjQ8k0pNdEp7K+YZxpVkd58Wfq6OC2FTfwVfE
FTXtfC60iN660nkaO3hCfNNoBlr/xiLpIUngILGa8DsGk5wWhSrQ+7+BEDf90en2JO46OMiE3oYO
ryesudy4jtEXabdPgjnVPedUJNyq9uejEj/aYZsWH830KRq7GJxf4KC0aYOpTzBipa98Qj8GWsiO
UFEhR7ayI9BNklS5ikHUP2h38EaZeeilhzc16wRgHKi/+8QeDvoscxO4d+yX0E1YXPxSkXkgOGxd
bDLwKYbj94QVyINcZeNXQEa6q1/4PlCYp68KttYGDTDEAWat+i/DenNNSwEJMX9hczBGgOx8y09Y
NL/L7zLuLbKPtVc9uD3ShQFf3SBE7x2/TO0OSKWsYO96eYUxz2bCHwlIhnxPaj/aSLBhzlxhBXMI
AIEMDg28xpGClfHOxJhQRDIEbSYnZJ1BRMc/GLzScAwobYvNLAtVzlN2O75gDtLBTlhvHX4wmCyQ
Y+S0ObZs/2TKVvRg2LythG82uv7OOCAmmcjpLdd4pa+LsGX5T0oK3zb+phWZbvxtCOPZ7smpSvdU
2sSDUsln9WZGhYowEOY+k7EMx5xN3no8ML4mmpwpfwMw8qt1+IwBVsK/wy/IRq+Q/SIRhRk+YvZb
McqG1I22cx3rmAZkfIkO9flPvVsFz2SFDSDqQzPkATOWsvMFrvI/kQDoweFzQWbmf5mmcCBiaNd0
LtzWOuiRelkecezQMXk1GD9wQSwc3qsqX/UMaU9vzIAY7xVfT22YtnQb2TXCjMX6J4oeUQ5PSBR0
GtJao/DCQ1vkGEYwk84uex0kDeKPi9KhSKcI5rVbIqxlNth7VLLX6f9Y33sZLd9QOUaxqd+1PYU0
wCkfGr52tOMN4u2FAYVql082nvnj/kZ7hMECQd0MZP+7z1rsWWhOEG4hpkbZU3BCrNHC+M3AJIXn
TvISrz3OcJxfEIqgiUOwok5IoDaZK7eURgm/AcjKEKL4+6COfFgJrz7dhXIlD/tTpbtivhWzgN8V
cop3PNT8tMef1llJ/v9dZteQXexm8gXfGxMfDGiH4XEV4PbbbIFtjv/9akOJaQtrbokd1FK48EUO
1HiqtZKBbueohdfLe/67fird5ziCSrry3zNXVoEBA6Hz9BymMj4oNiLCZJVkIZ5joUPWM2Sbw3Hd
IpL1fCZGen05+NkwZQVANV9egohgDdVZq2X+JoQv2hg45S3mdxvIVbwjWPbgGseYAYXTkhCsvnL3
uxcaAa4UiI36nsXPkoRdTfv+A9DPtig/yfvYdaUn/sGnhLLen+ExCq/0RRquOLRdvA0j5C2ezbSA
AsNGwQs/SJpfniK/uTZZa9QkSTMY7NRtgMdOne5hmtUwFdnBOGxMbMjtRINL6/JBYcrAu+TnYuRD
W0Y7ZKbwJSkZPcraGQmbSU6Cl4rn2gxGzGOeu6j6MYwgq85a7zWtq6fbfsBgD90jgN9/9j4oxMaV
f4+yBxI6pTokFITVCBfEJSiyLRJ6ytZ2gi21CR+oCwHpuWpYT5gmiIUXcyf38CpBlAScAU5Msuh1
ORMk3IgxpjVtlYF0tMuB2Rk98nJiQRE7HKgTr9y0Y+RZkZog2opoIx4Spw3EKzgkqO0BisO/8Uaf
onyh3W3psisboTY+/KQxYZlvrhvvgrE5keHD6lRELc+Bu/KksZgAtedBUClFHi8dO7y2QgGcQeMb
3S34A0oRtV4zf+FVoTVn8tq+I+JpftEUAP7A1edlgQ6IM8Yk0+o6MPOS3IdVxZWwTT4/1hBlwh8b
p699bAVxrGAnxB4j5N9m3jtsMRiZRfBMG/0K8AHbIDwlJPLPJ9yUraad+HoeULnxDmwitD149tLL
WBBatnN9UAxG1ys4CGtYEzerSWTjcStgQKapa7ReaDoa5qz/Ka5A6YCZMTICtsApoz6zfXWVpyQY
JzKzxOh53Zv5yHg0FcpOUn18iopli3NPewP4ZNLCqM9k5S4OdUi3wB/fsInwq8XxA9MlyC+lQ1eM
dYc2bmvMFAgxY+NSPN4b0BkCOM7jnu9Co8kCZV2In+kPqxX1KouOG6r+wakP//IfCDPcxEaHl+XA
+wQ/xCmAZMxnuVFwBBcdPCGgGizA+KmHm6oRYgWx6VHB506HdT9SWRjDZ/WPbY1nD+LICmM7YBqB
GphnErItQMTeUDlbnT3kXv50Ua0QtZqHroA9e+5YEFsKn1sEHa2pPPo/Coc53wJlAQ3Q4i/6lvCl
dnRH/aBUQZF7meiA8UOD6ye28zS6dWlL/7FszP5DmF5ow++pddHDl4rgx+5DgI+eZndT+J1UsmC/
I1CeYnyvtUOaHxrt3EOgETACvigq8vflLar28Lkw1E8JRkx3qXjtACvl3Tj+Wel91A4ZJ/q8XS2m
ngeCB/BT1yBmVJh6r342fo85OwkToHUmJMQAdkU8uU3iAzBQScwZVAobggIoNZwl9FRj0FxXuTTn
IwFwkD9gPSG6qDYUCgMeeUjL8DoYTnkDt91GBJfWEPL+rR4/8Ci/MmSqKWauTsehiRyUfDRtK/7n
8oCmmOIGqRoaNAuLv9HB+sHAmnL0m9XekQoFM+V/OXZ3TzZhThcOTto+Zrf/BNz0Bu7oRgeIMTYT
rR7aPGMzvFswwK7kP3fRloAEEqEVWqmv1sfdYLkaLL3zEPosI6TN8deC3I3p+Q3u9xW7AEqdmf4Q
Ljea9i8CulF8v03MN1dgFnHZSnthsTE6ViCiCV6tX0ya3efeQuYKqRBuI0VbUrli4lUYHlrkPvpW
jm8zDHGYa7C//tGJNNY/pQYY/Ce8SB8QKJr/m2FwdGA1uKrvdoriR+vyh4xky0gPEIJWW8xQwKtE
FsB/F6US0DA6lHCShHIPhCIgR5ZvRwRY8Qlg0dHgG67wEv9VBB1igDfjLOgw6yUnjA2Ckoq6DmHz
EccmJqjLRoNUSOTp9KOMG4Q1+q8kQ8JYRUPzA8Vm2jqoYnn+jKJpnPiTUdjAwRJoF3lYmUNxVv0W
ET0rBEKvogVkVIti3CefAya4amDl4z/DP5A5Pnn0BG12pej9KeFK7MRqUOsf/M1yhut8JNweHmLd
Mv7xiRSA+cG2W8zeGNo4r623ZYKu7CJT5IXOnk5ubPsqGHsc4AMYMxGbnrQm5RE83exjkr1w1MeC
g0v55T8At1RL7bsKW4+cD+AedtaVJk5gMzlync32zlWizaFwgPYOsgE6yqWvSQGvbA2sHxYJpEiO
oZVMflrHnb+Uh+zUs77JtjCCkIJSRFNyC7hYChtQAaXxUDCyUvAP4fkiFyVLgbsGNAxRXdI8gL6w
xzTK0/tTmxAG5+BdQQrSMpzxyOgTJqEIGvyY6hPDcAPeDkfQqo3xVoe57nVGnpLtWJYWotx4dJX+
yIoDvuazcPPM9EVf3hT4HPM+VF/5B6EbUa6vDB5Cpjq7pJ9vPT4LLv/8O0vFoMhnKzLKoJgusrnP
CAnd4/iWF5eovqLDlzamvhFj8nI809yHPNaBSsvttYMEJj3v8R0X0vsENQP+LbEBDdQL/AV9lMEZ
wGttS7UN2Mfi05SA5Vh3O3H05fESP0FjMEo/zQIGx181zHCGTZjxY51oIaj2S3jpWM6Ojg649wNP
rcSt1fT61g3hanV2BzGL5oMMrcwPTQ/PysJhFTco5vCfVQ9D8oKNeTQectOtLUpQH6IRCAPnBpJk
3ndMp+qnixpaxwr++ReBactuz4E6b4nr6HL4cn4MD4vEkh+qo1V8zNQRyIK3Xt8UJulNLs9Ijnxx
PPAC0GHRwRDTSOdA+9K/Fg/WIO8mwjw2Y/p3a5fggVk5uJNxhBKmVMOf7ZlJ70DnNO23Nb8lda8M
Wx1ZnXyGqUhRxJqU6qCB/dDZUMwFbPKZ8n1T/lNQIKVZResQJEBTGU6iTdmsfuYc0A1SqM0qO/hA
DwjSgsYRLg8dBMuAHR5jPA4iMpm+ZO6Avl4bVQAUbMxBVoEk73Fts95gXnNoMOYmvxCYsfulh8Tr
g4kSAD37BzcUcTAyRCxfGAel7v8b434FolH4rr5zYKxYC52Ipmc2g6vqXf+k3cFrcG1nGF5g2M99
+iZolF6Q/n5aRcEIXpBnLmtl4/Bz+EXTzWfjhxHI8UahjTwfxgO3B10o9fTCMl7tIWHIrV6PaMHH
H/wQgdio6iraEEi0qLzpEvjz3k0gBIN4UqW9DxfqHj5L/j2iTKem0V+UPX4hNGTc9gXcBd0eB0KL
iy4g4frWTAwN+Q4aN3YdS/4fS/e1nEiShQH4iYjAm1tBUXgQQgj6hkAO7z1Pv19qNrZ3RtOSEKrK
yjzndydyuk7MxS4G7t21KX3MFo2ZE5LL+RkbJGXFETAcShECkqLxpLXiCoUcSfpMx7BER7DX8607
WtWZPbem4/es38QQrcKqS7Lx845pMsQj4VS8gmqHnF8fpiX8yy842eM1eoIgiE2M30rR3itaYyZQ
yo9jsaYb0c08efoEaq8qNAuhD9W7/GnpN2nu8YiTQOtyUPpxW5livXj5NJbSXnb/m7S7MsJOgABk
d1UOqvwUiWOFE94D8BfC42he/PiHZIO9mMl5tehARYhxwXsJunn7HNAh8eJrnoWXu7fDde5B1ecP
ONpVCkdgSCoUC+faZVfd2j3E9YZoEa/jkLyDEj9sl7s2S6+60LvzuD33kcQxOhCm98kANEJ485zI
OWWLJvAJ/l7L3yXMtNZfYIq8DIg34E2ulUZ/qVSzITrG85RrORkYc4tDvmjVoxUF5AAUBGRHGYD0
KgYUxep0OOY+d6+5T/35rkFV/L2qWYaOkmtvOcrKjgi3FegwODQyxsJ6/lUj41RLaF/TFXw7v62a
jqJDX5NQbIAHblOls+6f9tReEvRY4hhkIGGc53ULhLcvmQtNknqNkeI2VXWHX+ZvlUhdzxK+q8zV
ucnqOaNc5/4PX5B8wC4atmboCq1pkbBXPZirLzLVbU6gfDnFmeS0O7XFbSEP4ZSAi+N4qTyQQ+Ha
Znu5bY2lZTYPK1Mc+WPFLdi833pWuK0+NB3X5jLdMd7ltKltklHorOv5489JvE4mPywcuiXY8DED
ajv0c+tBdt3JZprZJ/9o+5gjuaqQ20oPdA9cjkuI8WBX9s00Y1xW6VfMbGlG2V6hPoUP8JxqMzeb
aGUAp6b0Pfuafb0Ng8qbYkjK/D1kfYibd57bU+xHyR9boXjTitOcpJMmVPA4pbuQ5slLQAcVC9m/
HkW/+qzaNDwGpdHz7F0EuEpVxHeRWoyp37F+Hp+FFZypnJVbWQ/PqbLOR7mF6RzxnqrpjLUDhGpZ
4mK2J0HWke8xcRfmmzYt7P5CnkpnzQEVATJlxxrhkVp0D46TXe1Cjpaq0sseSWDVGYWIoPbo683m
kK1u0HMqBDycdxW1oNpLlWmygM2Y33+Zie7a6XmztDG9JNjx//ghsH/olHYQhGPF3xR5uK5lOnPt
l99EpbCvliDb5fS9XJS3bzgtk/+u/kxHSkGNwxaNCurFisxjkDJvkou4vPjF/DzwOgVlOf0+H53N
SQqJdCUTkBe1Y+86eAyvrePAGh+ehsnfZU8jCJibGBodzNacl2KkStXbT66VaxWapLbcXm+52qFx
7d2/N7W/ADTpK8n2WoryuZfiFH+05yMP3iTnrU+eIUSjsKNduwQTPkr08nsfPTX267KwB+vDgNdG
WpLN3wBMXDNwYE/y25/lA+3szeCcH7+6SJ1raiR2QQ7y4xcuA/CY/POyICHLUDgNkAiEYBHufs9f
+xANH7J4xABZqKApP8EfMZKpUciSfKMT47wnmUT1+kTeoL2XzIiCRx/M1L4M3BOCPy9Qykl1G876
u2kIVkbnfV9b3k1udDA4vtBNdA0aN3mV/Xzb4uLwCiJ8fhf9U8d+cevDqkMqzfUbiJhklT8ObtP7
wLo9/Xt0dq9Jg+5LH7tXlfG1d637ymJw0wf0TJTS9nvfc5CSYnRtmK764NbPD9dy6t0mcBfw4uvp
Cg2TBGgyhyfxJA6W/KkqpFDd1C4ddcVxPIdVkPaAhPvZ911jOT4PMPp/SU0UUn13bbrpU/R2StVJ
Y1G7t3LVa6s6Yb2HGgxVIg12iShT2VczcnKfH+qQZUWWbU0gXrvwcYqxIM1LO/m+7/4XVyjoQTWX
gC1L0xMMU2rOR0iQmuqGu8QTG7Jzk++rKNe8vEPw/Ml9XvTA3VN7/bYXm5cRWSuc9h87tfoi95H7
OHavXax79Ohs/exiXeG4edf0CqjZvTqdBQ68y0GB+9hgsj/hi4+97feituljFl1TwVXhusgL69hq
TJucqHq2Y5+5DxKjx1TNBvQ65EO2wKQhZVTokQjSXwJIOgjyN+uma/Hg4g2HWb8UvmC1Fi9WxVK6
jvxX4a1Z/EdgCnrOdCf/Ul+p0b36KGMAGf1eU118jDikeyo48OWbGCKLz81JkepfmpcmAu5+C7lS
/n59C2Shj1cKW2ry8WSaPE19Z/6dTmP7lfr2r50MXPjAX9TT/uvvM/JSvPD+6ylugp9K4UG/+g+c
5pHYf2XetqWQ4cRFtfpNNNPvmZbirbcez8fH7/wQdhac4J49Wq1vMN8lMFiTEPYFQA9Ip7SXdAh6
tHxc1N0wXSwnfw9TcQmEY7A6XxNQXBE+0GDX9xyBf3wx+sa1DK+j6RMFxDWRBkL5gefv50BNl/h0
OFAZWebnN8uERh/+/sWHNNj2cq1z79q79FdNgLFlcHiFvr8lPq5v1670PZ87+y8PVDv/M2taJAEk
ZuyxvV06xcazvhdMkWptDS6/14XM9S99mqWjDKp9yI/cf3tLvF3fbv8lHTN7+zeRZNgL1uPsvXJ5
tYX6Yb1T39s+8zB6sOcjPr926YPS5v4XFeJC/9xD9SI4c5hUMKrgQo1f1JNzyvqYA0//qkjWPQye
9eP3o+NN+N/tH7yrUxhte7C5YsDi5uPi76bvytGWZaf7nlf7Yyg64ujdpamaZTuW2ARM8LCFlpSc
c5Fdx8klJE1ZkTpTeEya85tpXTtDXZbp9nKhajcyjqcnV+QjOOT62SyTSmkTLbIreagQb6dbbpUI
9YoBrdhFisuCIZn7STl8SyK9ae5JK3N3GhrVdymkkBVP9flx0n3inpc7SvvCrHsyB+KcPkbXXeH1
eUk2cs9UZ3IoNs76uX3GvLCSHKv37fVtYsEkYT0272M0+eFut9gncuF15pgsgCylNjWhALzBIykX
vTxjVwM8kVhtcFBlsgoSK7512p7Cm9QDR8uC2XpVPRGO5SsEZetJY/WIgjSDXooHZRM5gUKiO1vV
sYZDks5/y6txheoqSKpm8UkUEi0kRSi/fyskq83VvHrZv222HTKp41GX3mImLJ5a+OMbkXIqZi4h
v9LnBdXVrHo8U8jEiXvTiidx0QI44bNP7nPFcNnxZdvY/WYIicseyHnr+LUfqZwW/Zz5huF8d9Zr
CDRhE0IcErXQdkgBETwUF8wCPERqlP2uDgf5Iz21f4+f+ci6ki/gAP627B5hroH6QxHjGzF6HC36
IuvQ4XPU8QlIuEVij/5r4cSHnV6PHiZOMPYH4HJIqRnOFca08R9hZ9VPMpeZ60OxWBTtY+WFLLAC
jbUXPrwX7FMfBxu/OHNpcRcy79A65oqhK4TjXPoH0eoL2Z86ASmAWg7EYW4+zjPJGjyJ0pmZ8YwO
rKrg7ZPKTg+LQc3Q0C/hP4hScVTFKrAQ0pc6lvsXcxu21QmfobstPkrbLQKCoEIEgVE1BC9wa5Mo
1FG+UsYXiHpSM9Us9aiQFktk8Fo3jAsLqoJF1mO6DDU85GtFH6AtPw2QAwBOMlji6HFu3xABpZeU
7dtQqN/8vDnJ149Ix09MMZQwcSwXr7X7vqHsP2JYdWdii0xl2ZUHeY+YmNSQMrswiRTe85fBO0fB
urL7SBOmlz+8rzXdBo+OMVb5X2XIgcEF0lguHmGH5UV/+w0Fm5Ha3JUjwpyU0nwDoNHauXlugrug
dOdsd81luavNIcQGVO3KG7XsSppVIzeBDIW6EZx2IZqTM3YFIkQQKri6WwGpVLmCRYFRSluoXnLW
KFII+WEzU72rAfnbk7vYOUJv494LbHK/gGpXM+XhV0adbGuHZUdo2IHG5tQ5LKMlxwRXx6aevZnO
0AC5+Vnutqtzn5j3GnkP//3JOwTDRBoVm42osfr5c+6jmczxhRbrYHPyvWDWtxdMvk71XNtYPgKz
1N9mrai8x2fwn8tLdmjjHFz1r1LG53aJKnV2qb2RH6n8s13oy98mtcs46RSFuJPwAqPBh0aIKpqw
Xy/eIxmsD+Y3o4bK7iFcE8oJpAK+axw8ZOSBOCR9oQZUBaLgR1wnZ3V47MUEFz1uOjKnAoJ/zcW5
XFsK4BkmhVv6uy0rWN6uIkzKn9mtvnjEGTLjXVW/bjqrBXxaNvUs+urZP09iqXntbQdqZNQpUu1o
GEXegqrwOAn42Z+i4ylSbz+d/vMyjsf6QcE4uu7fkBmrxyZgB1iOwvEhK+zfX/apYlJ6aSKc2NSv
6snJ0EOrU4HWLL+DtsDlgvyH6grURswbghkVCHpDZ5Jkec87ZNE1MjmNC2fzj0nL+veOC5+3zny8
Jq36RgMlh1AWdYKYe2KuO8SFCGcAi/HWdDO6uGQRO1QGeUk9A7WI6PDBKV/mxMQyppfN6z56XAnf
OhuWnmwnf625ESa0FdPNpOWZj48UGhzR1tekYonJG/vDPgKAgYSQ0lwIgg5EAOEGSOK4Z1uszJAC
k6B7cB/sNpYAkgKOYVksjf60oD7JRI412GAv39sI1M2W93W2DBO0UZeH8qVA+iLoMihthp7WJzn9
2K95lDdHUfxXW/L42GAd7ZCv5djJkZ+ClOKbfsAlLTXP37qA/aDwtZlqypB0I/l4sqdS3SGpg25n
Nc2MqGCAGjpkuATYMv8MeSqY94CpDdF3cAZ3LjUw3eT2T71yeWVuCRaXi+sZIu804sVbBAvDoQMz
PL63YJoK0YZ2JL+20Ghovh3p8lNqLsc3Ibs3ljphLUYWBM0lJvrXL0tst2/psA6/N7UwecVbch/C
ShfyYHE2xO+PstRbwWv+kOXdR5kvagcpLbJjdHSwhDk614oD+1kQOhuFa48imky6MCIvK5phGgEI
1eX+mDMxUqorLRFjJ1oKsofAoGy/01OwoN86O9z37vVZ41wrCLNNTG3oPIb5lBOwPzOjYil9w9i5
6LhtnrfNBx4e4CdO5lYpFcj/UJDlJRXB2yLUsNFEnV5O/BSFL2F6k6jpsOvYauY4BLwOmsg5RidU
rOazFduvh1ao4/nDLmL7LBXJo+oOI+MKfd6e74/dfnOpEAAZ35IOpIlNwn3Q0j/eHZ35n3A4B9UC
QMwp6wQNz94YKjVjJw7SiHALPZLhKE9WnPsQUPfV6R96/B9EhCY8+TMx8zCkoabkozymgVCR7qcZ
osdQZwrYmId8H+jW0q8o9M1U4qHHEclO4wx8I0/z8MOw4ZuQTR8E4twyH5a+yN0lfoRZSpkQeCgI
53GqwnO9rL4UXLWb0rUIJjoUxIEZjuPOa7J309N0/fWsM9+Aq9sAfCcYfdQRVK00xSwkbLfELIJR
o9WfeThhBF50/nCBz9s6emRuE1iWTU3HySV5dB/EfTyn5Qudo3ltmY4Z5e7PqRDN0DapsmdewYHk
TPNDbOuFR+WSqu4/FQXKieS1jhpQh5zZ2AOotqGEToXJ5c7yuUA1SKmv6h0LL+yJye8lDIIWbV0+
Gwd7ZzdQq1YeYLJjmQkFFUlsyP4TiMvEo1LIxpPde0ksKPpNlD1FbJACwPjtlOXiTPpGeesSSavN
Ve+JaEeiSEQvr/I3O7DSHo5IObSwV0eqGXg8zJ38pe6UY26zFpeC5DhB+NBC/KnrdrjVHTLW0gMl
5QLro4TRL27ts+nihRCJfsiT15HW9/wNAgsBzhV5NgZdcdRUN9B0/anUAmmyWzVXUmTCTIDV4T0h
oeEvr13r8ELi9n5FkbCjVGC8pyULAtlrRD1nL73dAovMDJNdxKcc7Lqc2ccXDunb6H5rqaACGfyo
uLj2YeQpClXkLl7bxrsCclGblIJjm/t9d49uhvOQ5KTa21KdIGC9qa4ydM8h3wd1gFpZeTLJMEVl
JY3xjNezynp8PlUOW3qWeKc/TzSW63/0kcSW1wt3ZIzhCVjbqVo0GkfMhoipXUzkVWLzOddkqAHp
KDTgo+lD0wfnxOvRzr+tHq6VnbQBsMSc3DGmintiAbF+xcHEqKlchUt1D+ZbVkuT2POzEowze/WM
ZEbATCcA/lLK1EOa57zBGT9zYGV40mtM8ddr1SkWSJsEYFvfXBHvlLjE92QPtWBHpJmzFV7FKcxo
vZljCU0jv4oj5bT+WBw6gGV6+oe4KHhd8KLKkujPjeeYx+JzZFHgG6mVz6fXeYah4XWSfn0wBZvb
vazPaU0JaToLCpX064Vs6dAmB1JjSDwzOW1NNCemrkjQKIrw5V7fvmXJwDwTZsWv5yHwltiA4RT6
+eD7dMxm6h7L9edxW5tLo5yZI1kNy2/JOlwVpJBEX+/qWbbTiTsgJrhKNBpW7aqSRdIkLQVcb4XW
X84GqQ+1HvxAKYOnof4yrMb5tTUWgqkwXS1lapdlZ75v3EQAcTRk6jmW+e30tmwirZOzGv2guut6
7jjI84uYpEV9mE/Ug+DT0T6pHJY9skZRvnai/K71OLxfTCUhxrnJzu2lxNrsq/tEGc8C2Fq93mtO
8rFZK8lxWon0V3meP5Wni3/qFH82txrCYLfqoKEVx0/Dt47xUg6JHswTZJMwO0a0UBjDJaQ4XQbR
3djOXj2/+iiaGAOjsZSYBjJk3H/+h8RHkQTkBnKt6OJltv4LIVxgihdCIlxYsg0wU3Whf+YhdyAw
4XtNJW7/SpgWJa9ElTX5w8QL6B7EPpWT2meyjP6rejApR+2d35yFT4IpykP2nPQxxWuy4mPvyBr1
U+DPt1V8Q0Oq0pS5iVAuoJNKEApplmeG5crd05ETaAklaWgK/HQbvH1LC2TFaxbA6whb2Dq3twiK
E1VsISiOAkXVzPbMlbGSFPlPOreMS1rWw5X2Mbu4f04S9Z2ltq0py3y2EN3ECMrLFLSb42x9Sdqb
U5UUeHxGwEjFYAJVRL2VJRqw+aqlSswZjoegckmiFvUO37Zb3YWVXTjSSoEEwo+8ndX81nJ2rGxk
cNQ9Fh2Nw2cn15ag5FaQlqChTKb6IpfJvj1fE++zVuo19Vpob8C6b4a5v2fap3EGClbbNsO3bkaP
bqadeb02Hl8J5PjLopc0p4DHrR/54FA/D++/62G6y9UoJu438e/IhsyeJsygcyLDe0sdX5bT2eDq
x2bKx9+0QFJToU1x8m7Cj32M0oDpYfbrMfJNm1ar+DafpruPbvptvhdJd3bsa05Dg/MZUNgPo/EU
HzAHUrUz3diuQ3cd4urBnkHf2YLSr4ap0eXxIlDkVeT9NSUTIkA4IY15sPjMKJA8+z+nj91HbjD7
eGqvpbYIjx4kvkO4xCdo51A7NAvfoErRK711e92edWfddXv5nukVBvde6nvxebyFaPmr4LZPRu/Z
B+R09pn+Z9boQeL+w899CSTCL5sq5pzdajT5l1M8Fcq5NzbBmzf0V3N6pxp5mO5rNsDyU1gkYoGc
MveldqV5DAqYyuSvVt0AZbxU8vVanfd2AP4bnaLkIvX48rvY0Lsc6wpfZVSYeCCun+KTJG9TAQ7b
PNVBeIAEqVFG3PoL8Ze/Uf5D8hb+Ufw9dYq/6YDg6ZyUZn/eyQCOaALuMMXJUKz2G5BwTaFuK19U
bHZiT+aYHT8V1/1XnGWnJH+SqejFvAiBH3JTJWiw+N+sHimL6WH+QOEKrQ16VgSH/kHzsPm9h5EJ
Loa+Al6dUoaUkDK5NcUwaoT+2CjD62P+NsmdxMi9nDInUrtcbb7ddZf5yUdhIaklmyCuyg0yN3Lg
w651Px0b9/2m8rO8VFPmyM7Slck2R2KzeMtlbyMju2vZ+01PyiNe4B8XD1ZChl5Ih3LJbXxfJ8ab
/QTIcXpdrBy5dkk2uKOJqMnC9XW7l+krx26+KQ2yj3+H1cd9GRjEDVB9aeIAVt/x8uD9Tk9yo0IG
a7Epdu5J6RzpIj95VMwla6tMLs4kMd/9sBOq8cqlvu7poxSAE1aNrEUWJTpqoM1Pqb+Ks71CxwxH
tsvKuVkMxHfxuxQp4OxDi59ENNH9JcqFvopxUSYrilSu/qc8Ap4kguJfGksF+d4Ln0r0Ex0J8+D8
ng3X5mhiRSV8ApiBtdv9/78ExweFB9ahX+pQOv84IXPiBUJ+Dv3M6+oHTfmD3Vb2txEffkDHaKTK
vOt4KYpvbBtH28x8+JSTxq+ELv60J28aB3MazwgV7EZ59rr5MUT27kNh/GQxL4lyKSp0aH2Vh2Us
5qRS9La9RMDbPgofy0ruM7z23MH1z0Xq+w12beH43JIft1g0aOM5EBheEcBeTn3OIkOlIgad71VE
rVlZ/v3+8n+6qKju3+SV45h5N2SJ5xvpsIKNJCiHtOrir2ehFIJGolvMOBUekOQ0P9yP80P8OImI
GKjpciztdVMu/mKqvtHvxhGuKmeJnqVPFgjqA+8zX55TM4d5R0RY8BnHoDb+sau6LAtsLJGind5d
DyN4YQ4O44jtwoVpM5CYwOnXM+CmDTtbBjcEIM9EkvIOl6D3cjCmXuimO3CFNmnNTfi2bNbq4RYd
woQEOqlFRLZSeVaulfn3sXd61WIXh8+KpMKeLv0w3UxTCDab726qbTrXPd7nnmzsqWq1GJde/lju
Z+tcP/dMBKiscW/JYPe/ty59P1e85tGsQRhBR+jlZ66lnaf9mCmVveFNw2S31rUeboqBYOVsdOvc
34Qs1iCR7+G6fE5Cy7P7UWgu3/xyC/lkAexzMbQsq/bEuVuz0Ih0refi2AioMl1pvHq35G9jB9xV
kD8Ls974LHGgFtqd8mMMGCUp9RAYDGrJHALwaRl5ZQKzMHThRvQeRmvMDCRad4llyBdjczit+3Lh
Y9EgQRQP83N6xwfSC1o9BYvPW3fiNoNqz/TN+ZvlnHz56QNqRIUYH5rO+0SurwZtL8kPf/QraQ+o
3m/2M3/Lpd8VHJoL1Y/nH5Co+rksY+I3LZpfGWK4/pxd65l+8ZvyVfGR/i62Ht/H2cvk2+dnf+On
tt1D44x7ktnjidVMAayLu6oBmq/7XDz3tHsUeS0TwENl3byiK+B0p110IdBsXdH96oDGZZp4eXQI
vZuPd4fsVVT7rMkIbCiFWAtB7M4Gz4GE1vGO79/TcW6lh56RPF3Fy7FXbAiErx/rz9Yt9mQC9sFk
7U1DwJknexOArtOPhwAekP/ZVjKI+3Xl8EowxjqjdnW7PTA2FzKhsId4EjzcXytbTajrcmb9rGqP
TsF0y1J3PkAAs1OWmMSDjfXy+xw5PoA2EIQwlmeanF4HRwTqsbfu7etO1OuAq6B3bgmyoPSeAo0W
4pv/uEHIjjP4Ca0JG8BkqILPtf5jHVGL+4F/8OgQ8ieyEUsFG9hF5tOjquOQtUsrRQuePsF+Y32f
NLj0FJurpTLreN2ToaEvwFqy0G2/E4g6AYLVVSf3da940pvYOOWyz6PXyAcrxV9eQrYZEgeUo5HX
btkisgc3Dx71XPPcnfdKXcrLaCZH35xmIgFhXPnGfVToFl+TZbnEfvimcw3A62bKhEw5sTeJS05X
TMidHhanhKtGLSfsdPMeTnEYAvBDmxm8HMjT7G/azifnrLXukTfZL9CdMvMa3IW15beHuLX/Nrvx
7eGJxyRpEEwUCxKzHZ9sakBybStKfBK/r0piFg9tuzw0L9ZiXNqFWiAWufkG556iTm4EnqQs7DbO
fVzk2FWW3c27+WirNmRk9qrZEWKHmet5Vgthj2+DAmGcwtnFVlNs2T/M6W3bQVY/67e18bkH73Ql
b3L9bW0mSKUUVb+GZYCaplZM6SX/6ioRRbwm3vatBHnhKSp8PavzQT4W0+pLfdRgPuxao43Tq1yO
TC1leK6wwMgImvcFscmjLWfEwzG8RLmvJ8uH1INqmAzwrE++FeJ2kA/NA7mtiI+X1Ict2aJGbW3e
n7Xr5/ZTg7r8BMpcxowEYyd5nZSX5wT5Hj373K/1bXNSJdchPap7tdq5tv+81qBSNSbcehFnIegp
zFs2WrgmyDPi2S/nPkqmTauG1Xnzb3V7xNPZIiwoqRJTVS9etS6G8/o2FM1BRPE0aOFRBoO+cMj7
+lnnWaWoWnVSlY2sN7MoDKfolt7UIRy6E07oev79/HV7MEArYv0WptLmutcv46byWx1NdKwqgwVu
VPNtWpfZUHpG4WU/mrRhTC6tBzS6DP8BVRd9EIeISTIIxxn0eJTwcCe+TlNKxU9VU6jtXeMgUzwg
/qxsctlBrip6atL45+OnA2vXmZimBo2NHpEauLr+TpcxyF7OJ59VcPdpaO0PizFwOyV/516pOsZV
Ye5xpprxf8d+qophPw33dT05qyBIbvSsMndWvaVvr1Kd1Z5VuRrbegAa83EYbjHxlCxq7DIhTM8T
ur5Xs1PjPseX2AJWL0BDT8axelO0rOVZTTgjaDSF3sAhzpyfmwZdzUeuCeq20HkbX/XHpX7+O2c9
3HqPMZLq+vKlNixjvp2HoXpTMAWn5e5lEt+iazUb37uSIzub5vZrXjfQoIu0o4KjDobpELK+0DBl
q/NW/j0zKLWe3w8qgP7tdS44W6TEy4ga6RaRNtOKjJCdZChCIwf7wWhft60mUa52onDXcqdo8igf
W6kR5CUduhneKWE8rKiClyuTdu6l9IY5j1bDMIku3QgLbi8ykfyTBFlsfRCsrOuzTm40ifO/l6kL
f20Rmy11EjS39ttzQxF9hojPo5y4liFAVJKNJyvdYHHjA0MQUP6UV9N7xYDjerJxncWbqe/WDGI3
zi3fJgTeti4CoT8LQpvC1xEMV9X0aDx0SIdO2PYcDacKP1/lMlx+XywfldJ0OWhjsZI1ZxwLXTJK
Gh+3XrUmMfz4NjSnt8RLagZaoXK+xFJa5uAFrl0tW2VH5PQ3Sc+DpSs9t0L74tfV2Mwrm1+mz+Oo
1C0tWrT11ImUStE9jGe7VmZDQSXFfwZqZKu3B0Nf+QrWLVW2SN7oCm6tMeLxWUmLKQwm0S6aMFC8
mLezLdOI30haX0LCxGAyrxYqN6lwldL48rF4O3KLtReVEyV4jzLrffkTIKgXvSapZlwasEegEj8S
5ILL5l66n9i4F4IEFZRqT6luXCoAo5pEXoiOjPJl4kU8nEsIih8wiloFxs6bQ5+UnvDGa3iLkg2k
ySIBRQtDqh9I9gpPdpw51ugeDvvQKCcmJtw1tl+Ta0U8Sj2If/SBFg5/9XA9WNf1wsnfhxuSeJu8
blv5OB0vNY5fmyFvbPTsipU/xQ8FqI3b1jQblt7E2j//hjcrA1JV6RpfzxCzFjnHdJqGApyiYiyA
HzYha1IWiHonPNL2mNwI4aDsveqn09Gqvx+QU2bLV79bdY8ks1eQSVOacucZEzvlgh/4S8/LZYhU
83WncObr58vXFjgoX0U8KA/WcN2y3PtifW55d7wPK905MWFjDfglAbWltH9Ut9kIOGCbRFVN4js+
iQODonqU+LK1+VGPITSVT2RdM8ubBgjgUvXX0gIm8XxgaarghvYv6kD3DOWACvMLDIqnXEOemmyT
FOiCouNuxPMx39oprAszApZ19v253w0Wq7v8XGh1vmgI8qJ+KUWLx4P8JGvMsnyq1Ly5yyRIop+U
icUZXDpBePmWmG97hx0ub53tJ/eb+iM93kwe8VlyyCRb6mYgA/f84iOTTTbXRVkliY/SJkRePkC3
mW7yNvk5JJKj9TbZv2XmnY3hXLm84d1LQsS13uF0kdJQej3vE+3T6vZ2m2Q0VM/0YpDOmBywvvX2
iVv1tofLz2kyZg8l3XaRHiUK/xbJ0mifzhqqZIri+nBpPoQU7xDtux2mfZWTwpN50qLchqlE2oAu
oEUpkxgsT6XPvVSbxPErnXr+E0NNzZva0HLueBtWnXNSpltm20g8V81M7h4n2Y7vEzGrM86r+am9
ey66e3tPKRCMF7z1vHM7TEygucVIpPX20Hse5UJtD+dm7rHpZxPF9qm07TyTENDFpXop+lrcakX4
1WDfNdQ4SplRtIkuxicv/iH5dWwi0JH6tVkDRLuTtlMuNTOfMOuacojLXOZe8xKXmoxW1d2/7I9O
Zd+CgD4/Mx/m8dS4DmLDSugbarlPrmPFwa7vmLJDV+GtcW4kd86QGGdLesiPTa8c7XurZphZSHOp
HA6ATqbitcguH5SiiYgQt3qvoN8ppZZIeJ2f9DrbRjRxrs47F3XjWfExa5LNVde9cBLmWokP0Lpi
5qqwKUSlCEqtvFnF6jwMqXLnkwmilh7zLJk8JomgPamfa5AJwpGdYhH/Ei8aoTDKfBTrKKeSi7Cu
5po2VgKGCPh7r2c+77VVJMjTeaVM3FYwULF5XNWNy4bg1w0XqoZI9FThG89X5dI51vOaYv8eS/14
M3OeZcJkl7D77XvXb017Y19VccabV61vTWu1iYHFtENQ90W8ibefRzbDczP1EThDv10CtsN1E2lV
f+Ty12b/8nXq+EW8rK5CZ7R4NQo32rUV+v/CDSGUOvxDtarn4kzNvIifybfadxHRd4chi2badsP7
NZmqcJWz8Hf7XHk3S0T2ibnPKrnE6+pOKi7xojKbPxO14c4o1u1Q/b3f4zrIXcvHbuHj+HaIC58u
0Ck+GFeGiOrBWlfNrT4A7GHeSg30EQlwq5jdiWTWnboaXoqWf6uAusQnS26lUSYgiBiL/aPjshHE
mVUbMsNIfYu/qWool/KNx/Q2tP8mw4bMTXnoqssc0PNxZmOUCG2RBDGHuPgdu6MKbD82wCLT2o4f
U/y/koIj4xq43+WY1UKWA/k5lKjyCG6h+9W8KgbKKvXQJ1vZKbw3eUHVSX33D6dzIWNhdXbcX/oM
WZFhPkRHITtcMQNriHc/dyri1bvY8hphFGSOtK+KDHR7L3q2+OKeNpfX6rmput9+Fuuwp8X7Di3M
u3H4QbCYIl9Lnd6OhwbgkNuLWer0nvpjoXV6cWZ0IKwHy75ITSmm4lBh3UwHe1m2dr/J110Y3JqM
w1QWUXxvF9j27+Sf0kIlcSefaa/rYOX3YwmdGVMnbm9lIVKlFp8yPZuOQPYHV2c7UU31hC+BqJEt
lUl5tquk28XI4CgQtcs7iS5UEAVpvXUuJ8JXoF900blEqTFvd/TsQc1XH5vPZy/XK1VSQCJB8IbK
VA5GVt2g6ZfaJFrAQeq5ukQGK6uuQEGBELdXzT8bH2rJXUNd0Qdt1KgEQwyTNKE7rwvDbpQZkGTu
zdgcXUfpeF7fHatM9wZBzOtB6biPnIa8pNUiOl9sZXWnFnrZfVLzVDI9RewZDUMeFT/f3N+R7ApO
lfHtNWWU61eyT6fsPPF+Vh8EIJXneCGdPl4YHGmgZu9QU1fxV8SJ5kkDZ7v6wikgLhPtvLxO7oyq
GPUzh3YjJHvVPFaWlT/paegzrGpRMgbZxveBZ/A+8CTsB2TvGfsncDhVNYJFRyk/Js7M7Kjm4f0C
+2NTQ4YnYcWDXMi+7lxb23Xr0Oe7KDyrJZnI5X0XJnDnwg7CRnsYb+bunbsGQup5RqbHWRMO9M37
3n5g1/ZgTVO36upRuw48dtGG1aKilnVi2bhDqsRZweldlF6kP52LMQ3MunXbl8UPdZfufDrWuKvA
onz78Hsc+Uw+DOPIxuFGxPdevq/CzPTQHYvPUqUYrWOlaK80WAkiG7vt3+b4TZSo13ss2NBwoo/w
NXOIWn9xiE+1+fuVW2A8j3fNhBfcn8MqULv2EC1Cgyp5GcMarkOQgjyiXV9D1yfK4r68viHNZUkX
G7AfmAgdazHOVFmlpAlqyqUr57OCC1/OgRCHszwiDhxJ8iG3Z5EZwGkww5shXfyyd1E/kXwEViGW
bbSto/V+CcS3LbuQptiJ9axeTwoskUy3SNIJOe06wUbbKMz6i6nHLWSDHatr76FQV8HPd11Za7wa
IcOp8LU8dK+DRYfhhR4lTRpAxnXomp2gcCzyQ8g5z5lN2LiBQbQ9Wcht9jUzeUc/5EbLqwY1YXQQ
tVaTSvllLVy8PrvRiq9ULqVo1YSfGVdJBnUTkli2rc9P+q99NHtH2uIA8JTZbxkIu3zrca48O/77
eeok+YnGy4/s8pPaY/Ne/DbLO1NffmRy/4zTDsO/KjBmysT02EgerlErfDEMhOfHOmSUFF6JgoiB
JHQY7jTP9NdBbz+eEAzcbzEtf7LQEaZx0AXmX5XwIm/Srwf/LgrOaaYS/+7bMXnxYlqYsG3fKruh
GvdyqxjVN0mNs6/Pxfu+NF3qAOVqhDbgJIVlKMjuLfsII1aL+crOrpRs5N+BC/aLWxA8VS+bpvL/
+XZP/cqHfD56xdLHfTQ3TpGuSpN20FMJ2nm87gHXaVu7/+9mRzonIKh82fwKA1XqkktTQF/O/cmu
J+QjtWyJ/tisWKrk7JmpKTi6doWcLT6ErXlQJg1vRiZ5LjU0nmc1aydXjVups0nWT1mJNedPc4Ey
md/zU3UsSqyxhxoeRWl1xYmvi9wd7cUdyhnos42ZHMvqhFH4T53oEsviZ1jfHxrOjbwo5VV8f7Zo
ERb5D8PKC71EabB8fG8FwSVXHYN5uKgP99eb8o0fjAqVYibXJs28GDF0Ii9oZsmEizSu9SLlC4x1
IjmGFp/3LnhlCW6oG53NpCayS0yQEjSzZIgr0YeJ6BJ/UL2ny4mDdMhwRB6XVYQ/IaOkHB7bZ4zX
J668ZULIp6qANIK8mmdIISpq5CobfV8zL5LT12S0fU2yxjlY6fzZf+MiPOCZhEDyoBmm/CXhTKrk
Vzj5oKB4/JiAkE1XCYdUr1KqljTefPRU2VnVHCnqLlEDzBug7Euc3PRmy69HxzzoYN45/VA49cl1
n9oOxP4uQGVs2LMc/omISMwUDSZlBwE5BSI4hmCBnZPYUdjH9bs4hNXyYHisKFrVVWGIXyU1OPb+
NONcE8dxwuY+zYpV6odvHBdRQs8Bo2BORGo0GbJ+/LvDSK9dylaSR1XYrrFrZH8AP9kfykfSiPzP
w+QwLtGTTTGEwXAYEq8ygjyvob7y870jPMyJYwsppcImhdv1k8Pl/1i6r+XEliQKoF9EBFbAK957
J70QgkZ4K/zXzyrdiejbo1FLcDimKnO7/PxtcXQon/ofI0sNAUZy4Sp4ARkG6FfNKHcubARIDT7z
tUQrjTsRXBiRZ0FqriuhEr62HwumXYo3IDyK6XcBg9/0/xxVfKs8UTwUk1vrCMqb5t9WGQFbtlJV
EOj2oUDSjxYSKWYDId0FsYE7A4ByQAQjjiPbkqTEaE1oEo73iQ+jcPhLZLVumoeaSP638MdEH9rI
pigJvp/VKUeUpF8GPAXwXiRLLmyqzHL3gJSvUfeD67/NROXLrbmZu5fWFWaiTgAwT4N7g5gVRNSL
AB4p1OYwvEyV9JHdZ+SSlvHS8/jXe75pmOnT31R31XhZRw0FvU62o5eJALlXfnQXDBnnlGL/v5Yv
pYearG4aG5y8dJ0vf64l8U/vc8Gc8F3xCPn5EpPok1vapDPGu9Om0Frav9p0GGtLoBspu0RR7i+9
Y8XepzSLtmybn4ncT7wFa0LsFM29aIkCNmlNcF3u0SXaKMuT+e9oZGu3FU6JXLoNw805pU2u0hLJ
nQ0LbBt0vUDRVAkw2kgzfq2qNLCrTjqcubNTAcP7Sbcn5IGtO19n+VDN5tYtNn7/pn+ySz6RCZny
Aa4G7TMv1EfN+sdY6QAlDmAtsKcAXmyZwBxiwQ6N/QjRAGBs8TgqGjgoXOCgcvjwtZ8MaSIy15jD
D50ZjV3lUSzZmaCW4UeF5VZtz5H+xTZMgWtSJ3w4DfYNwCGE5a+aeqv5/bQC8B+lhYsTLxPtjlL9
SOVRszIvSSaqTn6qf2g8auEwJoYO5EbkMc7TR9eNxNjuVH2UVWSHRoC7QZXtcFd+TcL9Ga8BL9s+
kFPaftXOwO3yvRSjDDZ3MsjWS1+WtxrLcIw5MTQveUXgZN1TsQRrinrw1nqNYoVsKaLBAnR6Wp+N
87cMIFiPJkZiQZyFj/CFxIqZkd0r4EumaRZBlW/naNoUETeaNg8Nssg2V/Ho+D2LwU6DsD107sca
hpcOpsQDqvl/5vgwNIjAOHNGbs3Y////tZ8oiLcZBEAfJqRuKTnxBE75dcVKlapodAHlu883XuA5
mGJLRKc303VrN6LAk+RnUQFWOlPFRuuep+93ZILz97p3GfjV/LJmlAeqtox8oOjK5KZVisUgU5e0
FiJlts3LWNyXDYKuTH8cqO6asBASsfGSowRZYU380sHRPKkyyOAJyGaMCuHDHUqruVXY4TwWO+5L
iSEYoFXpXTmtS89KtofLLC8BD6wOzzFUHNKSM3nhjThc1vYLLw5HmP4jjKFpSh8K84MQ5tyrTafQ
WpbTrWuaMqoIP5KCWrROzkmxT5VUTyf5yM3R752okre1M33jJ9Z95oV8lEQM7epo5+rdJzDWDSmn
s2/5jCIN+schOtlHxSyXbTA+wm85UchOPHctZizsqn65RJ6maadIK8IoK0uskvWtKb66FB8eSlqK
oIaf3ZponNkCm1nYdoM84jw0z/s500hqzoZ2cgjIGfqhim2jB90E57wT5e2xvxpQp0px2VzXmDLl
UASCiPCc7K0i4OhzWXS43fA74TcFfkGT7ILGna9Nqgm3kvzrK5Uv9GHbXdYCC7YxeSRvqBCPjQ9C
ZSGx17IcVppsKALIDPKzcOHIaoZegGNon39XpvJYnR6TbzrbJhl9WUZQfl3OVMGP42UzU80UDKOv
0Hd0hD+uSwiwVeEiVkdFno/RMJK8XOqrgniWBGwameIccp6p+NHcg0NdskSFSUamRe9Q5xXJ8xtA
rIxsyU0HAXZZFe45jXxuVYLAQgdLdDREdZ8CmHvzveFSbp51WQO/z0+rCygwxc21khmQR+XVuV7n
7xVy1zqFnXJ5U6K+WNYWzzo5UudYXrlEqfqhIJRJSAqgBArRPJWANOeaci7gxVEhoaCOGh5Cm0HF
XvDEl69KCUYdEsKCTT6hlzTDscMbzyKafxu1J/id8875frVYYIRPFKPf8dHhqo2JFncDawYHTaL0
lbWw2RKzbjQTyaVjuIBCJOAytzJEQQKTZlv60rq2Kv0OQWcePMCVpbuQqgNtiqnZLD32O8FUMVOF
EX2BybLQlNTky6IJLL/hspeo94gdInRgAPWqd4/XPmqXRtYIWGvLoUMLY8zMT9ghInZflBuuzqeW
cxV0XUS8PS4koI+5WGqY2UsnbZNGOG39A0kM+S6jRHF2aMeCK9tNafkonodPaOd+Ae98gjVhnGUi
IS6lHL91Md2THLJusu958tI99UAQM5nWA4ERwu/LBENfNZv/qB5my+F9TDqxbwogGUo2WfWBPTOq
7yBMjTBaWpUAiYSxOSidJYUn4WSJYSzH5Vrgch+f/j2sOEpLf31GWvA+MiESeGEkTHduvAZfQudQ
p8wPQs7R3BilUqRJt0RokHNrFqOTaClV+1TwOpHn/Ge6PDYtRMIh7wc06FLdpUqRWC12Kb3QMKST
w0T53TIHpiHawX+eF8B/FWRaudf5SgGFDnkMvBweDcf5vI6n1YA3hpv4YpAeQnEfkgAznUwnLIAk
9QTS9IPFKERVbxlcRGwDFaF5lWTB/5bv9XAugoO9TBnRBp+2z01Lvn4zsym/ltW7MF1doSmENcbs
AxoilV+GTNeCv5WlVN4YlVDCmq/EYcgsKpL9Xkmdyh/giLXhdfl4yMWiMyYsOUjFsdPF7aDgZWU5
AvY0ULSafEkra+UB1E7QG7cRDFkQKY7ETN0/a076TzuJ7/4NFEgaF8fb3VYvircc0OjHa+9fRI+s
hFF4UYTPsZeppX4r7lv07yRV2uKhdx0CyuhPNGbmcWH7fXMAm+pH+Va839CLpyr+B6ViOl8x2LcJ
ISUeQEmlJH/GPbHUf2AbegYJuX1SZWZlKjmJA6nZY2gIXRIRvK9xBVv8baFAyVglZBSwu2oFDu3H
UNBXW0ultdD8eThnJFXlV5MB8StoI4y7LB10Umb4sEm2hJkUPxbbYmQMm4Zvp+GdIYVAOqOvmMRs
guODUI5xiITVMYlG9db3dnT43yEEVPxd4QgMOLrsqY0di6gprGKyvcpHx0eJi5Eu0pf3SXZCD4h/
yNKU0ZIVaDiKUpXODohVefhbplf5MgG4dO8nyDuydAgbsRzl/RfMYu2n3N8kbF3vIB9KcIMP42z4
bQl+2eLzo6yS937axWBTfJVPZgkLJL4ZwVjXq2XNBzDFTUJLJkD7KbWGBvlYWXZ5xCi64kJHrvDJ
EE71RrBLFha0bNbYRWtYFGqBGBf8oOCAq3kZihQ5Dqu+bGhxalfR9wHgpb1aLuwQMbvrqXg0P+DS
jx56Ys+2zy7JfXxVyV7rd2qXc/G1qnrTxLR0ihunVfEG210nte9mUq3npXykKrsFQRuk+LjpvI6N
2Km4k32eKUpM2bNzIHmr5uCpB8LEYg25YHsqr2th/awpT15Rc26qa1msqRCP6IgiMt9cPMSO5LS/
TylB7p4Yvh5FT2QYgio/jCpIJsu3KF/hwtKEk7WlAPtTK4T8bquITIMejhnGy0JkcjgX0hkOHYmZ
wWy4+s2vdk1WpA1HKXyXQoLeXQbTpgggkhR7Kk7XZeD5MNV7bOT25R+fTyamXfmkONOlJToZLMvn
frIarxtR0vLsUGWVbdqwE81lWZj5o7yfVt69tUpA3uPtM9NYljNuaZv2IT+PdjL8DoVlmVUnXt1s
8iAj+Vx5hFfL/3jaHb2q4PYox/vR6rrB4JRpWOZELMqVKR4nt1Lqy3APD3aXZ/uVQ7ZPfkuU1aXb
ZIzXDLJ7CnS9bnn8mF+Kv5PrJTd/lNLdK3w9N077K9rOfs/DopqoW1PKR+XYsrasGflYtn3eCiGw
Kzf9JDg6NvFz5yJBkqsxs1motnx3IfuylInknrP9wi3VUz0gf+gXlamhQM6oxKg9A5aRonNKdng9
+Y3gFMkIEVOI6nZfoq/CFnaYfXRUlc6B0nNGV2t9+W1uFFyH9q/FOaAwIfDptfgNi/RfL6DOdEyc
QET0NUuPJWDGqyodxTYmf+5PXEo2MDujoH6bck1q7wpxaoHKKtjfnXYsVoQExRPrc+SS1flFnLPD
SLmRVEXJf8tmuve0+7hp5oq2CpPDtLSZfVQJiHmIcXYpfKmELeN8w3VrsbWeKqtbaau83pcV9Eg8
+zX6vZUuugGi/Vgr+30qZoerUXaoXj/VH0CNXPYLX1M48h/kPleo8H/S0dfO0y1vawSq2mDLsjQZ
qsrZcqYdLXmwikcdWjsuoL8T7bsb9IfJ0ntX2DGU8kdsxtl8osWq7d1tJBI+dCy00KFUXXbX3VVJ
4AvFbqDglt1YRc5IyYxOL+wshZ1/Rn1JHMt+rdNygzClUB6b5awtM70vfMuGW3R+8qu+0pI0O5x4
++qMpzBUm6G8XA7Z+S7uuWvF0oPr7FC3fnSWi0ww05kd25t/VLneZeRIQbM7K/Z1L6EqJSlT61/H
0jLEflcW17ESqZyY2WJMqBP6ny6d2hquiMr08kkiXAn1XyzweG7qaDOwdoy6LFOytm/fiZKv5AVp
t+OEMlEzTbWwM4JGcoSG6C8aHnlDhOZqwNDE03vSHIQy75z7CuoccUjJvIghUjnlIcf2h5+AUrR0
jvrcdob+rnGio0nWXoEgibcOcwh97v6ZqjJoRXKCEgqZ1gMGIiGpkmxt+IdzbiX5ahqsRrwpWDF3
niWqjLB5jHyFVtqNDMLBkl3nmeGqbHRA66NlRug/42Fz+/ouv5xtx8cKTC13KvwzYEDEDA1bpHTB
N4H8yjLtmKD4NVLwgAnI6gJEKpDvzPe5WD/Z3L6k20oiy0Vbl1KgjhSlhUjjR6BNIVbFkSJGbpXb
eNr7cUifsAmHnK4+dY+OM1UAgDV8JE4dv0AFV4j3ElUy2gpcuHSaH+a32rG40e+HN8tWHHf4sUjJ
KahlG6SvFS7aCWRD3in0Qwi1VBFyLcaWe0lKVXnn0YOdV5+leyndBlS8aol2+DAfzUvhDMLxJDYp
ZlyTLMAjgDq7aixg9Gmv8KhphLs7hQ4JGzMGmc5/oMxv8VkiUKF20IX+FllPsoAoYhuF1RZEgYyW
NoW+cVVL5G39Dcmhq3z8+fjTWT4n55+PrkjBWmYYL5uUAJ/JND+6ifmytRmsacPSbUzMdhS4Pu/x
JNiJ9ME97oxDdd2K1vbf2bYPOvlFUjrSdYu8tbnPLX+cp0akkVzm3p/vNoujq7iprkdREqF4dw+D
etRSeK33fCdpfNXIgtGSZUf9ffxOuKrrb0SDVoduDgJA6zEaBaQMp0kEOZqGD5GtEGW9an4gcJfD
lLnHbgj82Fe2f5hIxuMHGMChYv1Hd193LetuU1bYzu/s5sL+1m61v7ijxyX/F3z07KxnaFVUZarv
Fvt1wT+ayx+xYKdC+prXWCN4M00paS4kKO/vbIUTe5oci7+p3L/d1tWNdkdP8Wu56Ln0UdzXsw3k
bvHZfvVEJjUzvY/WjaZreBgqJRbbvoC/8XWZT44PXWVy1xjh9qP9bL4Gmfp0tm9vitvSSxfd9R9Q
uLgu3cuvnKFh9WOJ67W8ndvGSh91tVMuDbsp3fg3msb7GXHjMVwVf36S4+T4Vcf/YZaJGYc/r/pF
wkQl/fkzRdtGPMzxZS4rpDhH8pKt3iq7Jg7aDtn89/OTrU5b6ud8prUh7JytuptuvH4aRjqwU7Lf
TO7nMct+To+Fn9PwNHxUTD16XXOZVuJzNcTm/nu23x0LQvnXetzz0AH3BdwCTeO99D/PvmggHw0Q
NTYr8yf6dQ3KM+nZl2LggrP/Mj3M9SxdTfay+MvAYxtZO0tVE51IacshFuugmmjsnu3UrcgXRn73
W1mOUeVSLYtXw2ALBsU0MM6BwrwWEn3SyEW6KvW7rxwq62iaPnaqI2W64uKHBzv6FSmtSGDHwgsH
2UKmly6kq0L2UO0mnhVin5EBtrQsKBrLek0X01UzkXblVAHBWon2vEAvU3yVV00F3DgD+W/TCVgc
5eiXp8t28pI/wE+A2JWdEKOhJ/Qk4YoWhLZgWdiKw9131qc+UPOgJPN7PlV5F8Pz0N65wwyviNZw
nH4FRRpo4GvJVLVo10y+zPA6SVmiIYG60lc+07xOONwOYvSrnuBEXtIHNanfayba72XhBOc0gfrn
OoHWxs7VMNIxLE5G9Nxu30HGd1w2gdPbVgQo/gOVtdzETeshDZMqY58exfaly6eoObVdCb6PpRL8
R8/BgaEUrGZiVTlApewE+rpt6friNXG8QtG+9j/ysoZpK6eFNVpzcPe5p+ZctMhyWaaCEU7mUrIG
5p62j5HOe+5nniW/cahmFHB31ylZBN4TMk/E+VXBzPyNKkc0tdIyFljGY/HC2fKq7uMwnE7ic6cC
Fcd9LRCpKmZ6VAbr8bPtztw1YmfK34kVnPbh86MXZ93KlBI0EpnSjvCZOaXsZs8fhpvuq74uKL09
JedZdzW0zv2qCWDC2+9T4+2obCn9pYk2Ob44/W96nqYrLxhnljZQiVM6+gOzsa1DuAUgMDlQXA0o
ETo4w152LpAGFC4bMPNzG9Fer/M0re8whedUjU3Mrf5heaKa1lQTszdg8xnKzvlrlJ08Tfu+D26t
w+dvV7Z+DcJpfs25dm7Fi++qQ6MASsAEpQrUCCzt/ct6FAAuwxM6Ls3vCyKwrtyrsQbAymU7tqjh
e6mSoXIN0WnimpqvhddQoZw1oDutbAApuVJyWeK1U4l+cPZoaRzre2ok3WwnOYx+H3uAL7DkoZ1g
1tmVAlx+JMXRZPuZB0l+vHYYMCkpc8J/h4GPWro0/jCpbetUjRbvhWcB94PyG2xbtsr2efRRdrCt
wwCGSxJ2GOwGticHHT6PeBnaUSIDKuFYyaDFHgn5KEYG5+g+w09EiLSI4qqYvOBEIQ1phP92jDLo
qTuwDhBBaq504s/gonJURmBDIw6DwN2cqoFimJbhPwWEd+n8fSM7DaSDfTsubYXwGEmNeT+ObMw/
iQk7Z+k6OLau1TDr8u64VGcssOoxj9Pre8tlGl6RiLkXmcSLBH1nMIhxERwkRuP0PA9VJhW542iL
ALFQwAN80Y3f1NlUgVid6gljBM2rUqfKq2rM1vWgOnmMwlU//UuXrv/OsqDeDdmPLeNwKupIyLMr
nQVsCGAM8QegS9u5aGy7sCGiXn/q5kU8tj5GMtGKu3/RYtB6HTkQEuinM5VMyuOSIwnOn799fIvL
IDs/toJD75cmjMi688XG+o1L0G+S6vRQYFXsk5wzryJXtB10c5XbIjYWal0hrjzkRdgBR8EyGG2z
ug99IGlwkC/TDGniG2v4dRVywQySeeAblpBeqw/jm+KZYKx0rkUXyeKeZi94C/mVIO0SAIqZKkhx
zJLSDjbMuPEaeqkLGSAb51BjjT1ArQBTC/cweWkP4PQNyUGdDxnUhWwxDchunCq/NpDe8eqnLpUE
OzmAI5f5XA+vYyNNtBPeb1pdf61Ky2IA9fdDUg146YssMoLLeJX21XR52n+TiXTT3QNOCqMyCUZr
4WSx7roxhhoUO6eX+Su5ZDsBpwz9VbqYAgk+u5vRq7S958apWqKWLX+uO+vBuQGrXA9OIsMtPd2t
wE5ZIYYeFWM/d7qi1qelqPj8OTayTVKW0mv+0Y+3iV36rOYDYycHjbW3FK7SXldT3WODO7fsKNI2
569HSYhfzcvAbfqS9zqarECBzIBPzIagJNrQ8zB83EhPJ9YH1hf9v9x8+g9WaTxrLtsKpkDbLdvq
diGcJeD7i9Ms9JyBSNjxoNqamW7lvGtaAbqD0xiOBMoNL7FtSmG51qcD0XtR015cm30ZOFUnrNeK
C8nBKWT+dUS2a8izGmAwad1bTCsvkIx5HbmoT3H92bQuSMHmDqRwCn+ks+dW9eco9uOqaCd750H6
UJZTdsltB+9RjHaJvt2J9M2sEev5DfHZ9ykx2O0LO9lXhfUgXU6Xd7xkq3wyVtj6LN87C0Atmgif
oxe/VZ9pApuQrKCLlP+RIuUuQxbMVWRRFPo2dr6EwwvHL0sQOMxQKh/STwa8k8yR2vMpISFfJO4H
h5nWxed8X96ZKG10zcJYiy/Yyf0nOj/8fPSn9Imq2fkmVoai/GxGmUTxUbqV5BmkmqLeROcUIyMz
krqmZ0jhn8xvc5ntyqavpy2lu/kOeQTvnrt+kBzcjE34F6xQF09hA2C01iNWPTta38xg2bxUPv5d
KyRKea2yP9IZrBmydjqgA0NvoBLHR+7uI8lFqcGnzY69M39OS69PlNBxUwz3xHKYqULEa2uQqgVc
hOdzEFIu45aAbH3fTY+tEc111xZTWdYz339zY66DDDHgz4MVDgcoWn0IbsFPRKwvCzpshkfAb1ps
999+uEiMaWur5xZXnzXv6sOI+8OCrDoY95BeYGdMWefTQrlas03n1FlWxJXdnhgfhU6AWsO2Z/i8
ZB2OTCn28IdMMP/eFti8aQe0P0tKuenStBq2HC7c4+6hSBxr+8CzoTDG0FGs4X3WuUeBG4H/AjFd
Y3lgUrZI7Hpb7GuvJtXwr2hIu80yWJuX9ee/5OKZQFCRkERtaW953flE44HHjgaM/h3GBf0a1y0/
wXQ3IXu81UK//xam+zjzj9ImkKLKKN7OvuNXXrfYlAYMkeTGnXSUOjHFPGTPIGDBuTndyIVE4MGu
lN6IX2MXC3TRvD7D33hVCFmYqxdWXCfhKjKrvJlIJw4aaMBDT3pT8VRdfxOClpRHdyUgH9+yQDEb
Y9RKPgqJkIo7UfmxpJWVcheNVEkFLJju4xmGOF7N0xB9pVokIeMNtByWKdAO9egr+J9UpZdVkWLF
rkvbz1Vy/k7+lngm1UXshJQS36Q1ONFlonxvEGKIPC7aqF7KCMNYg4Xyum+s5sEyvZlsImE4MEEg
/HypR5r8au3oQWmDCRHYTGO2dUAtPwzqIzVfxmurbPnU4IsxqbAZCjIWQco1maBygvEvXmXfi7Jv
XwYfwZvDutdzFCTSjsl9+PERAvOolUahBMNukS7hlVUvHKnxUMYE8mNkHvO+AMI5s/nGDVvvEx+Z
qWGj/j51DEM53f9zUSGDX0GOhJ0U0juIh3+FKnFOizP2vuwnaQWBWRE/wrfO3++q7RS5vO8KlfsO
OnrV5zdNSHbi9zCJkkiJgjwd8gI9YG6NzPeVAQItJAD/rLyS4CUhTA2SnmfwDSHsTc59NrjPlq0o
JcvxJ1kWpno81qf4mo90gLer9J3CvrZKTbvKrbx1j+y/pZorjTmXlMapoG75b6AjfS6cZVMjigYJ
kTKu+dDOhb36OgSjByRKQzldaHsyX1h2KjeZlu+eEM+UBFDchGAG5LBpCZJvn8j9VV/KoFiE9qGv
+hDSaYG2NwU1qr98KdG5QjNs/KVOqBJEgUqdZ1VYk5zhNoNFvPSuZ1tiFoZEmslOlrYPQLhu3scB
LE453MLRwBQyzlshHi/B/5EbiNLgjPCM77tYwfb5GfRtr2Fqpo6BpTGifp6TQbZBdAj37EA+sdvx
znpT+DClt5AEsFsxy1O5hNI7eS9oPN8FdGvr3IRMN2/lQzsyg4M7sEvdIg2H/2icCaNqosgQIqiq
ijAcoUvrJurAxnmt04SE/4jQO8tmordsXus2lnXT9wIRuWwCv4HeHPX6CNxZQNph5odoDgWhMPIw
Vq81MZmNdPNphX/Wnr3fYO6fVqLtZH/Lv+WxPRcelCuNNRSIpVKUSzOh6ar51/SukKS8EzKTamab
8XPBDwQOwVt73fNvcd3YN+7TItbg2Ei2M+1IM9OOrfKr1rYhtqax5JsfXL6vo9TPh/capWqrnmjh
defwvWEC+0nOU0IH2mvscDC95RUyEakRqaJt/amNmmf5bFWqrfhk1ZpKxe0fKkkCsepOTEw0v2w8
a0bssFcubXynulIl1Uu3XIlYy072MA66uvIyMR9p21hh6RCc/XvtqKLyatfRvpGByZLwVO2rojf1
ud13C/9yuORuym+ooA52VUhmDe3KpbqRL+ewt1xQ7ShCTyjhv8g2NPh2IQ9B8cRgzLZ0naVbwP1X
593bTxwhViCrxF0ujDsLM416tpt7fZ3MbYfKr+ZxuPWsp+q7/sUN2EzPxGCrt0QlCGqh3S5MPwNk
zttCczJLX0NSgACpx/DeJj6AuqO4TpngxQi3MrL9S0KA25v+cwPxka3V9w1KItsvTQtlp8C89xi9
TQbr4UNW+yWF+7Tgt/WkXeZcQ4rolFSGWG6qCwNWTIwZPyVuKt5QMT6H/QZ9YyPz2e/jdTnW2wh1
kDwp3aHyi+gJ9he2L0+PlwUutVfz0F9uv9QjgjTA8OPrON1L9egPrrPY+D3efl1n4lAkcqZmxy7G
VxCK9/w7IpQMKZcH9vyVDh7iVqQtihAuayBBcMKa2TnQwwPdDanjE1Q+DgT985XG5XVYu4L8QrpP
YhIBzZJNc0hjOf5wFKspsNO398hr3iVC9yTg0BIY/PzPqoju75DYIU3t3+lzM7+0b18+VLZ06SRK
z4bXlaVkL6maIjAKWnT9qtceZNuPn9uPL5k9Q+t2bfAgEnWMZItqo3fVYJOO/6Vn0tZN3pN96w01
4uzVulmKoz97lcClYWO8fZ95y3WZ52+tOaEUvee2J9/19m3H2n2yDI8wDaAMjabBG6rD79d3RmjM
yeGEXVM+PEWD1uIjV5LWTMWEScJPTUOgAg2LvekWekV7m7kVQZ9HyNv5Cz7FVYQelIGAIFwYEceQ
ajse0kMlGNgLpaICzwi6RcmmC849iSXR4e3b9GlzXHeb4n78fpSZZ0/3ymFZS0g6rkF97oSb96CM
BQNNSTNRkL1MJUnb9LVWcfUPqkt52j9ZsxInKyOVBAnLZI6VPvi1PO/b4hHARakd4YClnFpzEadm
yUz/8a4G50GssRYwnulHfmtnU1AR5ySpl9rmgpTmODTzkX7RmNV3gteg+NoXsq9gKLwYay4A5CQz
yM6fl1Yobk9ju1krxApO2uFfmrsZdHAeAfL9iYpBeJH15mMTk0N3t/zdS7T5dCNmvl9KBwvQtQgi
sh+rE3f/jFaUIpLKcbEaKA+D3Ji3ro3eFfyRu4q1WP0WTWCRjq4yWwvrOxe2G3YKMVO5359TIzVx
fVSg90vxbDwon+MyRO8TgwcJG9WCcPpEYS1uvSNW5g1zFWl0K0jrE+1L5UQ4R16A+898U2wLZl3r
Z4LTW77VyG2gfhOdNWHADaBIi6VMRAiYJCRtrE52nbOW32MdxjPc+6d2opCmXFcJbeaPploo/i2F
nCENpFwnP1a23IRdgEHef0PhIhNDdg7/KLVUY6t/YA+sBWpxXzJpy+PjpqqAPi7Xoh8J0tDg/ZnS
R/G0HP6RDiwxOp0PNQWJ1DZkqW7r6qPNv+nPRiJZ0Ru5WdPLsnRUN+7yb8S8FwYpfYrg8qZel3J8
ZSUnnjZnsnqE3pI9aW0X6ky1h8P259fE1PZv99EiBdXHeDMVl3IeUuXzeqCI8tN1U47TY4qCGCeR
JJevDCANuh+EPOq8XNxRPs1KELeADxh6BacIoqSN2XWmIKsn3bhiXRZGbfdJJpNAR3ez49fwl503
3IQRAbp3k0GluxS9r2Zi6fZ5hKhcfYDWiFoWSrhiwkygm3/ejd9WmMRBvqW7iI3lXNhSMnp5g/xE
mtyDBPc+cBb8uBN8E4ghnE+t9WlIl1sIuCuhnb6MxepaPCZq22tp6jnspZgOT+bUgH3zJw4yI3bS
+SDcER06fIbcY9dGiO9vL4TEhK4oObJ8fVvQoM7raPNyKVg0rqmFfsDiZR0KJd7nvXoHOoqFCjgi
nAvp9Z7TSqf7/kJtBTeREhraWAGr3+fbtHoJP4XjeXvdsIDDxgUWbHkcYdzPghrdtXcoITBhygMZ
InB0A3YES7S1eJXkCwoZolZTN5aDDSsifUQWnlA43C0Wzav57m7rMFfVIAs3QFNxyAMaClTgV3zh
K8qZbJ2CZxzujli4R0hc7u1L3z/EF9lZqv4cLMXx3Psu2r0fbXpwjl9B9Nh9NY/dW/Pezo4TYc8b
Plm+c1Ryw/dMS2hr3n79SSQei/PwtRCmsjgubqKVxIdXwZd/Z/Albsom4+8fvUt85C+2CrBzz42j
KQ2Cap/fjHmbizPy5Ul7faeDY8s/W64v8YIT4qLYvHDS6zC2USPyHyyOYvyo2ZJczcM/w2dGUxEP
q382101QVU67OoNpF+Tpf8OFmfiL4P7bNdh0oqNtL/7jxd+7ko2XS9XuofHxuDv5Wh8jsd9Z/v6C
LxLLckA83yHab5kxDbFobocQbM30jnTDtpCqrs61PWA/213u5h8kcIluImsSY/mUCM8My44Zmjp4
Fcb6UUkRHMyvq9bdCLJQgyZDnF7mpSrIcwo1TsmRWFLrqLm84U43fhjLHzGsi16S+u9jMzJBc0kP
YgbHu7d81fg+EmPP03u2bSbMYXjVdsQly68n5Uqkt+k/hq/WDYx/1Jc8RichSut6onBvs5y0LIEm
Ed0p3sKn3/bS82Mv0ZC7g9CzPCzSdc/9w3JBHTdLzCzjij1aWZ7WEBCVCSCo0vEXYLDU7Wxraj/1
EPeQH3FAtvC2ogyepWZSXt3He8iM76TGftIOoaY0lUICKP9HyKXOLMPYYgvRoxcfZr5XxPKdu+b0
pe3VZd0HthcbPTjmiXNFz8+3owhZyyp8Kz0RVeF2EViDIAMVeAZ922ZBGXGvruUVyYSyzFyEIfmW
e8nN515yl/jb3eNxBGn7+9owFGeQHF07v1+37lQM2DVsYusuFRvY6NS3gPrj2TM5jvlg+LG4JEJy
vcLFUmMrjvwtYfF1mIoMftkIdFeaqHU004gaFgYyYLeV3l73yBPksP6d/k1HHmVauuQiZC2/alnX
vROrf3x7miS7AEo8ErfRZaDOsrYue5eGFQc0gormJfShDQean9D26qK52z4wg1YjlJMVfO5+3w0S
k7epIa98imA5rFbP+UZhF7Ym2jjmXhP6rESF+BcL8tKAV9oKC5pTemb1FYvwZQZWWlCQvUKZbGYN
9uyze0J6MwXDu4XNboxDkY9XMHrlK1JfZvLBFRimuBW99jNomvMfcL545WII7s0iLsxBermupnDi
ZqQrjebj8q6PhTQn8iP/fADuzHkLcZ9eXJHm3ff1wOBfQ2Gzazwny+9sX4mHAfuOzbMNjlUU8kuH
/q1EMSHJIfsM18kfn2n9NlVu/3NU6uIdX/l0W7V0/MEKvslAYPhL1CvVunhLmLtpBxpwDix+0FzU
UOSdmRWkXnJq80m5Z4qOJxN2/vTMX/mw2odkbieDmWyzubYvbwo7k7h1+R/5h47KQmznHWRH2UWc
rE6VJC4fjnSWXotpzZ2oj06FveA7eoBFpPAxzR8F/6KogaVYBi4oWcKPkPQSxzPBAb6eiz1RfT09
eo8uvecI9Hywn438dX/nH8S0P9t/abdIJ9StXN7fEWpWOZxGZo0O1B/r/KXHKkkvDyWRhES9wpB8
zV9Pog3zT/3d7Jdd9StNJyG6FkOtsPg7J7HFDZN6zSfVO5Onz8V4aMjnaGWSEIx34fyt50vzSK1Z
dmTcDM3N/Pz5uOZPoGxbHBbLAmyLAxC4XNdcAvrBtRYvnuCPSEMGyJQVN/eK5c9m1PbOxG3jxOcD
fyYv6CdUujaJ7vZRuMyXrxyP1v2Qv35m2NE8WG3an9g/90u0tx8fZ4/xY3xZHDzEzaeut/n21/Cq
OtTNfe2609mpeV0cgBz5fTtaf41dypc3C0qAR7grzjPfcQSrZTgNUbEAGehS/g7WzBR/p4WHaZHR
v0svcFpqJ70gWwnFmKXu315nbq1S9Zu4UH96UoLRNkrVJoefx/yUN3FDpZ39qMg0oTSAVNGX4LE9
3BMfmC76MpkKSP0tZiXpPQt2UmWWPeQd54gMyUi22mtoBkT7P2zvm/lT0tvfgEvGwt/RxcOdCb49
K4AogksiYGue7Ot8uvC0CB+4iqv8+4KUxts+GfI0iz8hBOiVI8pBuDndX7oER0e/4PECxG4aUFkL
kcX0rjj6q6wAdxbWTFdDmVmFBtgXGjLLNETW0drW1UGakKRnjxopGyaeeZnLxDWLklyZaPvCt0Pv
EglcPDWHL9HyHu4H+hG6YMqwhSEa2pBHl8rKWmMRExYkQ8hH9ZzHloUztxhtqJXeN9ehGtN+2xp0
wN/O6K767CSqIR/42RG1cEDeS4UQ1cTAOb/79RTBgPIzL3YoatIT1dS06JVpubL92493Yse0RBF0
3D9f3Xc70Y5yVbx+bEZWZCusIDNMAZyLy8PX6nTzyvh0FKZA25fI4MeP3gsKzVrNF6cJu88d8u3H
GX0AV9WaDbLr5PDXOC9ncfqVaKf7737y6zR5zt0YcdiQddDPAT7dYt+XB2enc3a9qR0LLmu09bd+
5gUxRKmh5FIZnEsgPXMyHfkV1+yMdzeMHavSRve7sOq788hI4umwgAetx+hYTHb/lGrwac4nN0Sk
pBImLvv9SZ8NIQ1b6XpbtbPYkiAiElpsbZacUqIhe0FN+w7VUV1Ok3o0XZFJCCgUKpewbkhh0Nl/
hFb0BfAo/ZKUZfsrYU7LnlrR9qWLspGq03TLC53WDU7F8zNWbBHMpztAmd386pEUyzoUBmNO+81Q
ej0N+ps6ildlV9PD6SFsxbrKdHszuI3s0jjuyHzdUpVuOngecyuTo3uDhE2B+O/1tWtvFzcTHag9
V20M5DlWt8VTYMrnZLqoq7VEuIOG2FAARsIfNu33pZziOqLC17sH1a+O+NaNmtSQPwxYvIO1TM3M
ZdKVnKiwJpzQjLRTY8XGdXZccIEl+Wc2bYIKnNw4UT8vJOMsiyq950zM4uIcJtr0+cZW/Xfd/10w
5BV27dj4PnvXkd0BEQDsWCakThqBWdlWHkrLj5yZpw9zDD4CM7JvBdPo8fve2A1WnU3n8Fu5NlaD
fU8UblUWDNCJFEAL8qxmFsxRSgl94CEw8GAd+aNTGFh0oZMwRGRbcS2yYjEDik1eXX/3Et2oEJv8
0gjQRJEyvm9Gd1zGcivdgoxyUETKnZOxwMPLTPhxS9751UvJy9vIf88RpG9mN9Nk2VD+YvE7qajR
ybX4pfjsPbur8faRC38EL+7Kl1d+P4nsIMHby/9Iuq/lRJItCqBfRATevIoqvJXUSOKFkJDw3sPX
z0ombs9cjVoGqiozz9lnm9oqW1kmqkjC63/qWaB3OydcQaXKpdQVXgcluWkccXk8jxPFyqJLUX/V
yLglpOIvfBzePELuwHlIZ7iPN29I+yZ4mAL5aT35zzvOCPdVxjKZHK7GfHAV0L775EwMiX0ciBT2
/LQH63gB+yQvbPAqMu7R8f8qEl2//2EO6cM+QOtdcCaiN9GhlZpMrc6d2zzKh1kEgaJfxUYw35tR
TB8nx1O1GEal3nxRcSrWBip+aZwUQf1Dc9pmi18/VxbKv36mTTCXCTxpk+Xc64j3JPVR59Q8NIv1
fM/s4HEXTxC8IwqdUStfT6GVKjg6mxoqfy8IASDXhTYsOvywjDqarI+u6wfoMnRxpa74N3nHvn3a
Maw9q0q6pEb7Nn+VepaqxYJV2uAZNUc98G8gURBibv9RcIWmgDrmgpuy/nZAgE6PA6UxYnNoJJ1p
rAc3keuaE6VuIbmSfwlMaf1qdsavdE3JfKrTFkECmGe2NNgoJIVapgZaos/Z6U22DRtoobZuFP+K
XOFJ2UeVaztjkWSaXBFW48w8yn7zBHAgzKPgDWnPtlub6tSSfxkzDR0c/SAMWoRMsXdn2cA4qnZt
39E9mvAXzqjNYwiYBH6H98rS5MUIKCTbCumdqvianKorjn405OENmdxh8yakrF3iMZyXPKDPeMnd
A8dBM7ehTQXs9/YEYRqwZhDbekvGCoGsQqdJvgAz51XGsStI56ZP/L7k+gTLcLM6sxdrTLJNSEEp
dRACSBN6bBRMm6f8hZdVpJYPGMSskrzUssLU1LIyhngZlVe3Fj4BGsG8Pf3nOdnFR2KH9wVqgci7
L1OskgYgV979YMB8bcFKqlYPwd/lbctblfmw03Am5ggtL9G9RKWxg8G+c42v3/gPHGtZcUWwlVns
tC6Md7PYrHTXynIMqu56CFe9C1oXNOxWhy4BpGJN+ooRHqMyNjziFisOmWxflZIcHtjpPHl21/7m
80iuH3JSUZgHs57ZZHFyHxQbIxbJ9028Cr0fRQT7RtgU15ZLif+oQ8UPNh96vU+CXnL6CpjhGIpc
lw/HGANEB7Yu/e4H+EcaCjA6T/4k6Fb+SWtZW3w9uA8j2PU2XVtK/ykqIAra/83obz2quSQ/cRuI
i4UL074y0jWR0C93oAkwrsB44xDW1FYK3vgO01cMLexwrhP74aZb+AHGtq+iXI5Mv55f5+CEbmWg
z+Ug2fT6EmMDBgXbVQyNM7vFnyr1OXu/fS6m/BEeFTzRNa/KunImMKaxqPmw8mRp06NbS/BBE5Y9
5fHxiSrVSJUbAdHlVMYPmF4FS8lz5dnLMXE/V8G6HkOYI3/zbvCxXg+3DaLjVXx6KzU1w/aypud3
LoNqh//J2Ve6b1BXOL5wtZvz2IX4cJ93v1eEsXBzwpW/BtX9qH8cEMuybtT1Cooas/yEND7CeMGJ
9uuwhuCAUS5KAhAaNnJYdzLjpnMMjL3J0A8rre566Mrey5pt/J8Pg/twGiwb0xgZzAxhV8HWcEbb
BvPRToL3e/E300n35KAXrC8W3ARM/5gZgy6npp3mrfVZBA6yOhfdQjB4TzV52zcv4UOYK79sXzTr
Gvmyh/tY/ns0CaNNKF7ws5rHEOx0NMGuFuJRLddJ/+Z/lQsVGKy4+G9V0qk3bQa1/wIPT2F0/+bk
LaEOyFuDHiQ++Q5Mm6n3gJmA/ufV5I0sBw9OXSR4PvV+PQYg1gb07yxKlhbRA5jdlq/oniCWq4OQ
iR08lyV6qSMW8Hqligny8djNNmPD6fce8GFa7KEpK4+qPhUg5w8FITcZQgfCARZGUWkePXqz0mu6
z12jgRsfqLVd7QXPpqKUHchjjfluVGywDvyF7sH1T8H6Vw4RTOQYMnfAm8Pr9+H3qB+Mzq9c/zug
c4UcypgOsHKtJsNA6faLRqKnA3tg7tbT8el9WeT8WhgrF4+DU9AqlBh6rSpJxg7TCB1azdfmll7X
4kwLIcVbOX2r+N8nid5AvcrHtZvtnyK1LRzphBlWlSAQ378xZddEOAQxGo4ahNDUir1iKz8IYppZ
7xZJXw2cS8+riRkGXSXxmfxe9OgKQyLT6veK8xXDIJFX7Hm+Mmwqs3d7Iicc91d1WdcFNC9dfbjF
oNZTxE3ja5qKKywLJgIOLVwm7JyN5psFbBmFTfKNcb6CEr3uadEQXT6MPeFw04bHkp7e6PVnkXqR
p5rC4HEICV/2obUITs57CndB8G9oS4oaFT7WjXCZFar/QH33Tp5Xc+xpCorTNMbO174z64XXjrRR
GCOT3nBgEX8mIJ3Oox4IPW7Pybuwd6R+HJJolCqqdZt21bB42TgYWzns+kotQxrdczvjgTCy2MXr
f94n4wQbGmi5gSWUIcUP79mmUbZo0zVTwKepzmgCTfNcjxkjNG7FQN8SbRtDoF0pxbM3EfDGImqV
ertjNj3jFVq+8S31iqaBXxk5QEKUA+adD5Gn2Bz+WzeOfDkkvitWnwRQ3+ucYXHhEjyaLi3RqMWN
c0YeGOJkhU90KffaJRWIwz1QM8L1C+aOjAI/cjVS33DH1v0Q/MCUI8I2Hq4bhQ+YYbBCEsNkctOi
kQ6L3RP2pPdkPf3srzthnRspBDJRULjcVHDkCcd4T9vDwmvKrSbFt13X3c+O/HVW9lN0q+xDSHzi
zakYFfsr5Frl0OaXGswgbWpuzKR5nMvG20lRCs1ysFlZ1Zy6u863tHPm1mIj1THviFIWffAUGR6/
9eizX8ydCcgcjhTstkW566Ng01RqNSMAj9bBoMTgaluoYHHzua5g4wXrXQ6+n47oUaKlnz1hZsEL
SAgOn8he40sl0dRgzlopqiDyFWNouRyVbD+827MbEPD/UV8zvx8sWXXV7pMCgkdHx2Jw/uBwGQ5r
p/KrGfstAvxXlY3FvkXOkZcNf98mtB0kUs8Fr9JYl+nixFwcX3MkkVgE8DyWpMYXt5/Lh+JJXaSG
kcds1d3/Ch/7/pUiejtcRWD8bcgMRpgPDt+mu83k3yM4LNzeSxWH7q63+rW2Dl/WDa57s/CxvYUf
FpoL77mCCJPK1EKx9gZELvZ2P8ga4WCB3jtr46ttjg9IeEzBPhHChI/DP6mP679bnTh5Hmhgohlc
2bPNacViPe2G2Kw6quEpCrOn23jvn3jTxu3NDF0pUueRrS4wFB/1E2ncdGcpC5x5M+1Wc4IhDxso
FRhk0+tfflH4Ww5dh6pjuBWqoJFePx3+qWbbwOTlZNG6VWbvYehfYnFR/DZZ3GmRit+5WmpPos3a
vxu4IV5KQu2f+sDcsC1YFs5XcGk18SGCwGEG04fgGh9sKOGf23zgWT30tKHIFfDB8dM4dV0DmYST
0DDUb0TH+5anERThuGV4NNIUbFq3RCT7sRgmhLmP0AAjezTRCTzE4XXaxDPVdWBkwenC+EusQeo9
Ww7njeM/XDrJ8rJSs7HN7wrxNxLlgMtaDdIoWxpCGcT4RPCxZI5FJRA6d7Id3Ku33A/IONp39u6K
+ZKHUQOj+DJ2uEWrHhvqYwS+4UgQ/AjAKkA8GMbs6aFVDTkrvLnNpFHhcStmlqkt1vk1Xr1bRE8U
RbD3muaJXaFZGfiMT5XAsWtA8IDYxIOnYxCVgPIA3I7pkFLeOD8BoWx71IaHSi+H3K8+M+/w48L7
eRTcya+AHS01hgADLF5+32D42T+ukAER4ge5W0ScOOu8OG9fc5Bm8oUv+egewZwzvUX7uuxfU/+K
r0WPVGfFf/xWfWRVNtUdo6zupj2jg2yOOrNGidvdSLhCf1FspYR/9Ar10WtKQFIhvjbxLqbdWbvU
g+8eTQoCtJreNeDlVw6+DpDGqjHHecD9WcXpaWtnSK27+pl38z97+LqxeyoAxim0oUe1pH2XNQvy
4nqHwvtHQPe4URn7OenmopHKkUpFj2HmL928VKG+p+Glmm5CsHP5l9sweewcm1RA2A/XdD3geBsA
UArcouHsw5mZRW/mrAHiVaGeOrCqJJHL1bdJNiDRUj5rh7UhFDPft9GC7ZYDXY0dbNQn0+wm8NWQ
EbEErjRblWMzUz82cka2me6+WeoB5diybZuXxMuos/B2Gtlt/ZyO512XJpErZ18h77O/aXfRTjbX
KBr9dTefq25wBmcYLOWZK8Vye8GxgCnXMi52igXFUnvWSLKxWcrgdPYYu0DfC38lJJ72VaOXfClc
6wYOh3Za/vsLCktakaqib9+J7IyNukfDQTZFaThmCiGo2PeceY/wWjQiHE5OkFd0znX1cKgtU7pQ
mC25VsJGZQ4ABwnTIzaQ5j+0dgdXwHVUwX/OR+WMbpjVaSf7asjj8cO4STf3JYBQ+dbetd11d/9U
XpRiN/rS3k2561XK60VlJej7ZW7wane1BZlPXCqLvsuxa6doJmt5XVWC8F14q04WM18OuaimaH+t
eH90iGcC/ezLubnON4qvC7sVlx7OGOI7PI10wQ2Acqqb665uncTGBHnW0mkSxhVD2FbMlLL1P+L6
sPlumudk9eJaUc9bhqwGe9vmnZ6xUMnUb7cqqNrc5MQ+3A5sLHKuZ+qzQlwsRdZCxpeF25DKRkdk
pC1ji8qdjffrhu9iwztgO9k+ooJGBG+HVQWDi9G+ae3diGP7vMKZLgc3Lm6Jaex5K14jKjzHr5G6
AcGoGI5ixeiRecpVUxmyZDjlTuwYhmaqcecNHtglcLqgtcjslyokij+rktcIvICAKyFOnX8qry9R
rhhaPb78TXqj/uP30dt5NhGOeQOMF4TlFHN6yxUumbH29TtIqO5D9d90qKyqUP012s4P3pr1a2c0
gfKsflHarqoQY81pzQGUbEw7zu37VaY0+05Yn5Jn5ExhI142hjCuvG6q6u/9sULRtZJnysTJgB6P
MQRCp7pwcLF0u2ycKFS3ln23lC6bphTjpZGBkzdO3KqbP6EJyaZt6vGVaGUUdaSsabBFZ8kklyMz
R9yfY6qc+/IG87PK5Qt+Hm5R2+Iz99ktQyqDJ3ZVvr+O2q7kLfRq+i5t6PHVGMZ7OhvA1bePeB9w
5enrBbP0/dreDk/uawPbKf2v9FH8Az271g6B2Tx6JpcVvw+aK4Xvd/r7hsYQSNq6DLiJP9Vi3xEw
H5CGIgairhjtOsrNr5PXaDQKkcjHBjFnsk8t/UzLPn0aqtiUxseBobEZ+qgaZNyb9/3gAOfdIvBd
6ofeqZeljTINGJz7LC//mcsfigH8tOwMRX92gOkdJvRCkY1xEP50+bjZV2KGx/k/rflqHJIGOa+/
O2AHZ6fbaCLDgF+4ts1RDvb0ZnNgd+fk3BVLC+64iTMz9EB5Mz7QLok+r2dxKF+n38l+wZnu/ZXC
jM8oZ9Yyx7WV2EazQ4sP+pPuU5++OwZ9aWoVaAHzwWWMsra8v4g3T8mtsRPduuvJdKDPw41zdqbz
kXmQbYnDpVka/+dEkPv/5js3w99yns52FNMKGyd15orL+Cw2WuOW7UnHyfyaqphIhQcl94v8s4vT
d9S8tzByZNG+qSQ726YVkanPdV5fToU0u/J7VNCvvI42EZUvujzf7pLok/g2jdHpthPChfy6ml7H
Clk8d+/XK5pG2/tLfmgi9Xwn+X+3bqLlwfw52ys7yc6je24EKW947q1qDe7UInAd7y+qufrma/tK
rjk355h2XBObWWjhAzvgYaalOhczJYqKXfuYnJ+1KNTIgCmYNN2IHtFpUjpwN69feBNaZYBnzPeZ
r64HhHumF4vPw9e6dnu70YSq+33h/ZkDhPk2etp9eizVLFJ55t8XGt1SGG55HIOXk/zwD2V1noiq
qLiFwcHb0HJMysDm8+aydjpWpyIANJDcaTuJadjXZolGqbvoFV5nb5suB5bZm0GDtlEqj5TItlDe
EKnLYsi4OVj6+P9iRnwOdRGzIGAp88Jl3/ecmeKqDPwULSLUGiyrggx+a7nAIXs2qVUpf/rXpCFO
n6RFXVsR9ivLlqk3pZXLoxUi15Q4idrHuTsgXN6N7q6lYh81kL6yXNN7pS7mhh1KvcmbY1pB4gOA
GDCh/zRUt7Ap9FHOcrSQDXi5PdGIZvoKDMN1EaFC2QoQK0Q3djvqw26hUDMIXuOlEbMU9v2M7ugR
+xjflapi3smzMfL3xW9Tm4bUZj9u3wmgJ9roE8/AhrljZNhcyNPtbR0xTMDSxn5XgXXBrnZ6O4oj
aYfEBKp4TRBqTzEwCAtbOr7r3+YNi+c+LaddTayd9oZ87I9fChbk1/ov+zX/WyvFddqsz/lE6Q8k
W3yU1NrJf1oD1DA9yy2wGGkpsPsOv8tciCHe8fNp+tGGKJhCS05cN+lkVdi6wd6hd/u1JSIKeu2r
efwY4QutxpceAqfrCFHyLmVzDAAGgN9JdpKfUJ7cgU/7slOxyDMi8GhU6ZAjN+8WIuV0tQUZYEdd
XGFdyeViM7PA1VtVXO6Z6bp+Tcup+M0K3ymDE+eStoyDp1gm5TzHdLsWgsc1LuTqniv08R9UJ7gM
mvtDW4avXmhsmHj9XU1ZuLtdqkyDybcOX9d5bTR4vLsJ7smj7qQFF3v7SEAZfIgfFzztR3MT2UPL
MVO8SF+5fbzs3mEFSJC5Q9tI07vHW1OxWXswK7st2dDhHK8LFV2QQexISMUmRh7yNTYYavTN02DA
ol4XDLe5mILQEJUPiQrqkMvjUoKip4HI94lMThPYsmscG3gMWyYCm6gkPOJM3FPZN7cOw3kvkaiu
btXCnAtbfbmu5pC47MXUPAr1ZwlMQ4+6ogk5XOJsrnGYV9fnysnjUYpW+ZoMgxkqxKh1uVVsztt5
SBIoHGKVY3ANl02U/GagTVaPgrG4REt/+zcrvBzViSpLFBbDTQCctRA4duM9S+xk/c6qP/u7Z6mV
7F1vzeOhv8/+ZeVrZMvX9xzk4fV6eTnTXGt7s+XzLz4OPgoeTJJIFF5/q10e1UNoJjLS2We1tS2J
qyItI3IYZ22w858QYgwKU3RHSOoazPddHlv9nahaYXmuTBe1h736XM/qLn7Tybh5LyHatg7CQLeN
OeuC5adrcjw2C5eaVkmBMgPJ64yepelqW9ncqmsTc6i0prjUTC/bhaebM3pK5isLH7pVU1eEI4yO
l9u/Sy46ZENBfz5Us+plZBIuPTYu5SZuQGCkGPtftxRbTV1d6Mnclx8RuXd5mT/yxZSE46TRJ3j0
Mw15hufKBIHjbQLHFy6tkJdP8CT1iyr9IuUeTAcHsqZRuYhGkI0UuP7N4yJ9aGl/9kBEx7TTb7Id
KGSYJTau95f7OpbExWRco8V0dFdm655LVOi8wh+I3rLOdn13rBfub5djPT/q2EKxMUujl0IY3Vdt
A6lTPHrE2YEIEsb751WtCIJQyq9qThWGEUZGUyYZ95DrUJQ/fZWXVL0VarebGX20sXunqqGNZjfP
JH7ZOI9iL0GTvUcHLETndINFw+g+NK66pqoJW3uyhh/6ONZHvIe3mtdI+sTIkUalm40LcgR1Skh2
xTo0S1OU7p/Gj7cCNKe/n1XcBBwx5hHTR6RmZB9x/hDPcf7YQ1D/3AtZ4dHvNErUp905HAkfO1s7
/C0r2la9zaZxYhQzG5YSL5NpZd5N/kx21awbyzvhDXfs8Jeundr/GBh2dYbt0LTvcJUq2pDjtnZ7
fF5X7fW5c1arXWWkV+7J16mUhmvlPv+67fTZypLatvQ+uzfmu8Yai7XYuqV5sER+SXHVvxYRria3
c3e+i7a7hq8vcqxh6Ye6tdkxCoyTafb73aJ9Xf625KlZf9mdvyUiTX4wiOku3w7tVf9QXtX04K1i
8/Dv0Mfe+vf4l2pvGrvyqrFp+27gQDRrr5trEEQ0+/PgJn4TmRd/c3xEOdUqmmFnVdUz6/AiRk4c
jhYvi/bMwmxvEHT9yO2br6uUGorGZvqDAKmxUHwto2yrWLn0s61FrTShKKqgxqXKzEZIeeupNlGp
adjb/mdesVe1l13MkeEySv4komQz+bPspn+yQAX3Y9OwU9zavHYa6+6pf6re/q0ap3axma+xt/u4
/HEE+UERvH8wZW1e/s3iabT7C+uxl37F1Em0triKDKu+9h8XFvdO3EMZEDD/2ZyiQ+XWVUs+3p7k
nN348Zt6O40L7J3YarJeYWQz/ym841GmO0Xbln3G9KYFrmAbAzjSDBnnLitwoNyo8ugWL0JkBDso
bg2cPw9jMTVqwqIRUR8Zkqxj9C/8PrjP2SP8Mh81b1+Gjq076UYFNax0reaHNzjz8Xtj3jHvJMZT
rQ40eSq0VJ6kY6SSniQhhIE5HSDbUFHiPikwNSqzSCXDLBtSZYCLF/KNR2RfDHxVZayqxX+HFi42
twGxtPkncMCI9L8GPThbj3GxH35WANMCmY3TtoNp2lkP5h3yUDXo0M5lLRf7xT62/HgnWtKXF+VC
G+4kYvUw5UXJRMeJqYjw4HdUqdlUdd4xoHmqnCbMK5i7alXGoaWeCCa0iTBD9/qheZLzAPUwdnyE
4vfi89JbjYkZAIj5bxRlTZb+Jj8xFxJe6ncpz6GmA+XcVnOnANEVkuouX/1e+bYImLYvhCvvv8An
FZ0v1VqwxpJTvfpycitFMkEolkFZngeY0VX1xzvx2xzSSGWqOih3yPBVg+cnEOJ74DPvByvRSUO9
1fJb+T9rHc41LC+UMAZLo79rnwkbvt29j8vnqrPeAt0HVhtnf7cDoS8A7n6hXHpNdYa2NoLyqOSv
TMHwbHDVDpHuoqIWb7kdrQzdKIYMMZiFgzN5W0TFsgcREafJTSk83PajYvyEIQs8yzqzfw4cC7mc
nwYUDKposP3L0snTZhuElDjVItggIGXzl/7Z2eWWZShhFimnwdwyEGtTxXjbTVtzW9OymFqinJRX
k2wu4RULP2VjwauptuXNnx9vx/LyUFSzUaI3u5WX3eVe5g4DwFpe3YvJ+lL8yP7M+s8f8zxUIUkA
p9nQD5y/zaND9dil54vv9QJ1d9li6+WgzuXRy+b1Mpghe48vkyI5u0kgeUPkX8mWqoKNVycBkFGR
DYp8JRxNKqp66f6C4LKp4h6pYDpzEL68WijiyG50bC17t8G9/mgj/dQOPuMnqH9K5WN93ytNClTf
vyPSFFNy+PPvEq+IWObCDsLTUbkNjr355zUTZ4GnLgd4FcMMW/lWRthFO76bBrMrmYFWz81SDYag
T1auJQXVcoFzfk9/dkDtaIVLdy4vJzNUymCitGjB82at+QRzMhcVmE+brd192haiGgn7BtSaGRC0
z0O2YP1Hnz8uoYRc6PRhiIGCcJxYu+tA2pTbWw2QqU0gyPWXHQ+fpzECtx0CJVLvn8vENqfCPCqE
TU6IzBaLO2g8cm+rz8eb5nZE3jrcHl7Mo/3xCfiB7e/YSM7rmS7ExCXA+A40XOWrbZB+tKMUejAx
7XDp8hB2HJcBkYxvmC6tJ/CdutRAqty1IjmdOn22y4F8LMmyOUPCj0TMfFgNs1amC6AJG6QtEnnT
nK1U5VJkAlVE6TxOwDbaOTx8/Q+20++lRXky+y2NC2Msh3Rj9Y4rk51oQNjoiPcwL3gX2e5/m17p
s6SxL421dHIuR5P9q83eyW7WN/tSi+UfglqrJFmPS3VxVS2G9ki2/RfQRV/tV5431SCUaMAJ7JKX
YnUmjwzH6Upz1Ex01Xr2Gpw7Lwnbqhjlk6gtN9IeWeGbqmHS9NWrn3ZASK+EDCglxwo91n2gt2Wr
PGUOriykLTm9o64hMnyKnxfXuugZ0rMyr0AceTTvA9keszTTXbVyb0kPGZQmA+o3l0RN3rW5GZbn
DMDfwcawipB2S6sM85/GymbCgynwmgfQE12dvp1/WHBF0s1m/xbtsK7tOel2qpvvO2WEs+LzuGqC
m6dVl9mB07ebld7aiLpBH9Cw9RXbEIoF6rRVnQk83GlHxehMCYKHEC+a/1s3ED4giJ/UKV+lTySg
0DJTdOzor83Csn/Og0sXrS87LRth7b6MTr/Pr/5eEs+yBl5TQQPDABxkbsUG4Q1OK+Moo9YeIiZl
18D5AM60e4e7FU4ThDQPw1Bmuqn/NeKvdjMAPUTpkJy7H+jkHB2+5f/Tia2YgtZfo67uufML1nNu
rmr5J2iqNRylqiuqMqFhIAlxrA+CV8O1CCtZypHwci0uzDdnuihAIEeNEJBfTXox05TYNfWMjwGU
+nRKw+0tfkhBYt5FxwdqOYe/39PfUTRwAP1bjLX2WPA1Qrb7N7nhM3MHA8zkp1DhkK2r/cBzoHb6
PkEqvF1n84mRFQg1W8YuCKAl59H3y/slJCQwCaPm3stSZYB3IgKfshWzr8Al57ypY1jzohsUagLZ
dDa4BegumTiTKCfDgDQoTUtoUCZSMQP5IEovVc7QjT+jedPa4AZsQI93S9a0eEIfvFk3tfPnKPWS
GN7N0e4v8YL6uFUaZj2X48SQXU1wQa4v/+ZONd3XHzvrQ9ewsfSjky8p9femRQE7we5tkRbRPYyL
Wc/RIl12KRMpACTH5hg7gVIeQrXnjeZ7vBi/Av1vH6f1noFoimWH6cBnwQEQz/te+goxJBCbrv/Y
vSMyrLqIyClRF4nBCldtEl7ezjziPdO+GBscEDmZKIABMecrlwYngnv3YfBuolOWRtYSqlEaej6l
frRK9/KChK5BxgWxchyXM6+5jmyOFvtd1iY4vIx78BanWBTtVZTDgdhVCj9Y3WFAmvpBhNiECMtl
P4NicuLF+ua/AMvm6s1COnb/ccyGm0rpgXW0HeZq8xUq2/wevGrMseelyJBgh5LJuDYRRGAHPmtW
0CITHV/XIWYgh55oB8Sait00bht/ic7qp1Q+89plt68smgTjCeRb7gdYzGCW8qhVbBlIAxL4W/p1
nIyTX6XylvKbP1sNxeaejQJbdtSSKtIbRcVe0mTut8D36/riE4Fa2UnT4iThYTFmmPGwcIYFutKu
i6GHahrPUDrSg5kg1phaF9nGg40KD9UBDoETZ2/oJKxHij3o0KiHhHD7QadOe+4xFOtQQMI7PLYy
JKNhFRCkIgNc3kn0WMTcAsZYO2DP9Dn6XNuXRQVfAVYmt0KWkg3ly4T9PLx3Cs1Asm+AwoXrIHPd
HUO5Lm1CmBsIsLyXTU7sd3riLX86Zn1vBeK5/hNP5j37qcrOfD6nRuPMOJtqKBGz2w5UDJYGMYmZ
EPrIugUSue3v5HP66U5yAOdfv/rX1BmSZgTDeq17Rn3cVMAYsA0C4xnSkQLWHABe7eixAYTMDW99
FvuAByGi6avrVuDwT345b/J7wg1Ifguy7RkyOT7xsfwDG9bAtfYdHkUXlynQH5a11Veu4mdSFrus
crB/XdhfHDqgLTIE8uOXit3VRpAxeF98Iakh0uN44HAENHZIBvt3z/dG9RDJsq8u8XCBVY1cMyzW
smXXdqCjV8LP00qNtCPODN+oTE7X3P8XuqVD/cDHXbeCMrcdaH8OCPdq6rDHf0JrXU/nosIIMW3a
OXN3UhSxcOwiwdyTtcR41jtuqrN35+ciXPRK6LP4H14c1IZ1pYrg61lVY0DJZoNqXaLt9/o7M1Ze
wfP9EBPbuTJU/X4mq3lRXrmb0kee3YQWRCB2znPBh1OhAvjEysNAmNEpcuC8fMJseIQyEagYxpwq
lzFHvE+AHiqxbNKhNgHvYPSPn4EmYqr8Ux0aP74qZxA5KZuDlZLAKUCcGZzneNRID8CdBzOIsUwU
95se9fg930TX72G+aDK0MzZasP9GAFetOIFFgKXB34xPVKbhsZJu/O48DZxuA0RZbc+j16Jha/Xr
0OFs2A3sbiqCv8DQtLkDcIelteUr/CewPka/0zb3sUxnyf/h69TIhGCh2c+mWWzhNoddAtU9mWPb
XYpnOcklzPn6BiQcGPk0hTipY/RombG6E2wmX6fNTKsbaMBpC3bWY/w0F3dYc6e3r9hEdRXYtBmE
nulBWMeLL9Ss1DxWQ8ybDMK9XTSSY8dQAP06jWFk5ZsEHiPfKF4UCBesDy7pSMM4xC/hqg6rKJXB
1YvfA7G6msu0J0qGdF6HrkP1WLlmUOu3r+guXvlfoQap9yj8Bdy96ARKXBqr8X5oy8J4UqxQzcDZ
z6jxKEW7yuir9Jp3vRww5VUKhBa2qZ38tA+EWW1VPG/fDUuDcVLA+/O/u2A7z6sveB92nBhZ1gJZ
15p6mexTgMkp/S/w2jn/pcqnbQMztpRt3zMvLr10pihv7LzgCufKF2n1sW6jnftRfJfJWS/OLavy
7GMqdasnzQmFg6UFIk6BL9CDLEvzj/pZXrYuDYng5YdW8/38tfg5NOfVTfP4lX0vvodX1E3XM/1p
fTu+/14soG8/dfS7bJ8+Lj+IYJTKQd/ydv3DGkr+S/yUnLx9fMRhoHLVHGIYl9Q62L5yIrDDtmzk
7BlsK3df2X8OOGbt6keM7tR7fmB7XrBDHMjYkUv4qO/UybX18NTFFf/dvR9akAUDzHRDjGjPRhrm
9n2VocmRJ9+OG9JEIZSc1wOco3rNsHFi+x4nGxAOnDrrzffbggNgKpg4B+9m6ZLoKvX1LHXl29hq
fpQCBXbUtymN78VQ64L7b5+ZaWz3z3zeRKxgXA8SY6x5EvyC6BY70bF2yb/ek/X08sOAUC6mloZS
qp7sYyNqI8I4T9+iK50YJAAGUF322L+wDHMF8zFDyUNICcOrMkkuVEpF6yExVvOqUksOGJRGanxG
vdmyItQHV2BqTzvjMfaHlsDcX8s5+jt9ab0WrG48eoheKqtL/Q4sMBlCBLN9khBmJ+GsfA56zsFM
wOUrdOeDtFzgl+M9mqFh6OEEBOty5IenGMWzHf80ZzMmMrJ3AtyLUQa1mlYOQcEgYBt7H2jm09zL
Thn4kXrXdDFRs7IXOBIkjNx8noIySaLGKhoJF1UvfN30Drt2bllZix1lWWz+poNOVPiSGccGUGy8
K9Zcp5TGKdUr4SxIZIWDOvzq6navqFjVN9qsfTGn39I5/KcNcD/qeGOHOzNn69Hkomlu7EjeJusm
CerTI8rlEpqOKMvaehucKzw8FIYj8tawRaer4VMtvVZwyln/LVMN9w9bImSvmrNvc6wAKi7tvfC2
XTf13YcxzCikUJthLtsE4sfGdqLz5kG9WXfnKe43cdY+T/19r5/hhfPqihNkal6l5R6l64dMB/iT
v0fZzNCkPKkB8KWZeqKVP/8l3tP5PtZZoBAtGul5HUMteYv3ORyvapg81Q+t6bGi8GAMjy2ZaMjq
dYX27xseksUyWft8Kxm7nLQlpFuOORT0Xfiu4Gx0AJvUd/dmmIWisziBD3Vkk8whyuVdiglmjMu6
kcF+Zqd7qHs8QWD+lnksEG/geUIKb81rh8VrItNyRi1ZKuigTrk4LFkE2HNLvXIdhf050QV9UmJc
1W4b4dOzz/2jkQ2hqKs39GZtb23xqY8ZGu3ZSzxTl9+5x/gjbBVjq8Xv+SIEoR+ZNnQ5zLl2T1+s
5TnCHVWjljqJ19Q2BJYcd5XcT+LxmjYT2lau28q8vXpEiU5CoFUjSdrF3p3rCr548lYtZer+CMIw
7UYNdwAfOxmDZSnLskZRabNmsY+YOdCzNyU38LQt3hcOVSYXBTqD6nxT1fIrKtQb211PWcPNKJOo
pGhVxCp7sFm4sTQviW/pbQFIhbLPeGT2huNcz56jwEX9Usk+2pS0uX1tiX3OR57VEQqTxT/ijdB+
7iN1e0thJEgLySzKL2u3Yy2fbuwfz8rQ2fM9M9K7m4tGeYHXqyoClt+4YLwYxNJR8VhJ7bopMb64
wZ6QNIORIL+cXRrOWPKDzEkwTjBj5NmRysWrVcsXeEBsvtZhaPk3GNSxVj2LIcjN2ZddymZO9jTg
7+o3ZFi18GNxMYMcVvUAPFCjdNN9cu4pFc6unBmzZeSQbdInvQrnc7J4zyPdFhvnwQnbWvljX35P
N+zNwQ08xcMgw1KyOLl3Zp9GSbV5TeCvVAXoWH+LTsEoXUlmoYDFgOSrFlem2SzaT0BnQWcFtUhV
1xOvxSfUafYfZBlAynRyW0pFmGMKXeglfLLYTgfL+IBJMR9ngtIyuISvGdEauTBLRMx9GigEJwhd
YGtzq/DsF24KFAN//5jEln4TrUIqOgIh+aLCkD5nvweJFFaQRoUXMQgDDvkqpHhXX4TgdISj+b2c
+BRgGcSwjxbDSXl7TTPiCEvYt/FIUyUWB4rMGloAl+ogZZ19FSckwleplqv3wtj2e9F+LN4D5iE3
YzRctE60J6nP7XdwuqDBbiy0i4Ex7UhT4Ab4ox+MNNhk97mv2UJ3LVWaAcAkVOsBKXm5TrL2gNzn
dRAY8Hx6WsvO+lui6iTZmH/fENgDR80XGjvrwOxB4/Q14ibiRMPLsK34nKNaJi2xv1gLYRFq40yX
xvsQ+PymkKW3U5TvJzm1KarfuOk/bUvmwu6/MdrUeU4UVd+mN3vqdDDcGul0M1Ojd8a5z/FC378m
2RgRBmmX7/Gpfh2c6lh+ea2w/2w5bJmr7IfSzwMZ2i6sFyQjLkBPcrCC3K52ertWVYOXt2P/AkJH
gL69Id4NtY3KFgRaE6pmkCdUlrcy17+m3SrXfNQv3QcxI0VRrom1cuX4nvtQGvkSpZWWltrjj6ef
8m30m+vw+uWLSQhK6/AvIcEzyMJgQ1eeDE/IJygVTHFbx0HmM1ivrJjYbfOVHaEdOyr8+ut3CJCH
B1miQKkBPgKJk0W5+NVpsSjFDjIw7dyaxQhdDvgxfZn+y8v2C2Kt6yLa/ABfmQt/HH5GlK98uJMv
m5/dx9l3xVdhBOuXa6/0fQxYzuGFReLHySWYvvB5juy+KruW/TLV5Bv+kQoP6Yf8TnKRwO6Ho2Cj
z07lY3t0JvXQ2N50jbnmmYshBZphAqIfMxGk8uLL7deWuxe1CqiXrvSy+1m3hYFemlwNHzQkx3Zw
GWSNigi/ppPb71+OSlH155PBLg5qiEzy+Nj/ufLr4ewz/+0e9oFv5z4cC42IGunaOe8riF9rayiM
oRrWyeHpcoYPr0s6Q68lbmI84OCRm4xLYYJXGF+ch0C3yfTVBOpTvRg4py2fMi76Xr5axgHWFUlY
N7qyVNKTg+kat/tCTfVHnDGA69uQv4NxXRcZFV4JOjCC67J7wTcBk9vFnNVWT/wYIyZShccGSkjF
kitAwem+9J7fe1XujYdkcJxohWFWoPRrOfNmyBA+PLXsAcohOPSWia/Va4OxR4QmvljNC7U8erCC
et2z2su0Dr+4iZd6YD66u3Ulol5deXqeJN60yJcQjGFVK5/H5gUYvAxE8q8nEVX4n5y0mSX8x9J9
LSeWLFEA/SIi8OZVeGGFFbwQDZLw3vP1dxVzYxQ9bWQOhzpVmTu3ceCmoGwF8+csEAn5D5MaLYPW
XV44uHf/jgORWgGhtnUOcz8pgdqvQm506Ee9e/qIKVgaoxShY156VjbjR9/A5VYW0vJ18hT+hmQW
8DcHWkGqHRvws7OGbqeLN20yZdijeDFC0a38PG7F46Rwlfa2RvnMx6xEQdmn4vaPQCCUP6aj5mw8
kPQBxzzpFk7PZF9cWvl0gJPCjSgQWBvLY4fcnuWcIdiqmPGCl6UUlwO/52itzrh/xDvzqQkKqYDp
CzMSR8RymOllSMlcyaoY3VXdIncgTu3NlsBrB9pLc+gD6neX8mVezGTK6Vwxnmk+zPpU0tKfAPiR
8vWQZ81x3hRMsk2cYFCUDHhI+0kxKcL9SAiEFVuQR35NYAFVzsjaucI8pm+BWEtkLLMQWocg8+Jx
V1mpcBw5mPXuHpXW1waeS+z1+Fi3uLxsvjafWDE3YBWyBPpAcks4om7Lm/pInDJujxuhc3ihne5H
Y/nD7wqrzR/Gq8cHBkaGtzoxGGer8QZQ14wbqLTneOPVa/vai/3DY2ie24/xs3s3krt93cqbz3Qt
XsMPCESA3Vd6mO1Hx5l6qvdqR+rnT+eshuTV3taenaiM8HiZTKAbwswvs8vIcZvoWe+RRAGlyEvM
9Qw8LD+knVhptSqrotXZh6RRSPm6aaR3lYxQoEkhCReUBodb5X3IFA+rMn6R13hJoksUreI5O8jC
Wmah1Mqw8FLx0m48IW5nvciJEZ9NvWnLOjMRyl+8GFECgeVk8roZs/rZOiIsclXdODl89S9fcw/B
53qEe5Umo8Y461w5Qvw8soXI56Vzabpdl2a28qymUdqZ6tQ2fRqQ5rL1nApLaSFS1BjetdK1V8Nw
Ml5JT++1gwA819NEiZmIJgxYRp7KYoGRkfSew8fzu0c+HgvXuBBv30i0E9V9LdF7UDe2X63JL1+o
59dllKnHm692rLqUCRTvSHIaGu9th5EfpqrDnbil89A0+DjEWNorb36uU1c1XDBbGV5pmseH8akf
HUaH1pHHeIcGYlHFh9HKBReysTY9paWsTdTuI/ftOcToWbeeuDfoc4gey+6lH63cGo/GqhivrL58
Y1+A+9JHnMmMMtgebsPu19Ywx/kzbIQkawj68+69FvlZ/KIDWaz2n/swUIQ2fT/Aalx2ozWf6p/C
yDzDfvEj1k71DGrXf5Oxfk7hB+DNdONfOr35ABkaySPdeNeL57/Y7PWtPRHccfpIfStbjMFshByE
nh8aJ7Fes/WfvTA5Zp21rT3a2f6m/iYRRNSdm/x2G5jnYEJjNVWVvTiUYnSMp+BncxzQbPutvRVj
+PqJNLIHNu/yp1kgbnsg+ss/PBQ7Cv3RS/X55yJtXYqgFVr2DBdkoK0EJiruV/VU6zLT/duGqAXH
2UamOxnbsrNjX+ILvTC1q2b7ui2Cs81klcXaB3dBNxEKcDzvZ8llM814U0t8sZ9jwze4Xf7tZjaa
MGr8ef2gQf2JgWLdOhLfNtVOTBNgK0o1I5pU2CW2hD5ezxTFwVNF9mPX8et+uJ4m2mEsOXy0g8Al
xZf//VrDyz0EckugW28K838rMgumOO5WKrBd1OeuEemNvpqrvR4drUfNrXFXn5uKuncmmT/rqZ+3
nRpIx0ae/DvzVQqejCvFCa+dP19d9MNYO9p5tKJfy2G86WJf2r97iO96jAy0uWC9RlRcvi5nIEl7
cg7IyXlbhB6RmHi/LApoBvQ98izpbP1Rcbz9d//TdjiRl4P9H+uhWfJT4nPn+U8YkDo5TLn5sb87
wmNwhf9viBzEJpceJ0tFmnNaMw3KfZoPQPU7R76upyXpIGT/1sZmXZtV7ArcPla43yB/R/qZJwl7
YjyA9Jem6naqmNkCnIJFlo4Gt47nX5DCabUscIOL2+yW+4hPIKrq6POfua8eyAeM3Rf5ar83733M
LAyN0/5v+xf6J26CYTlZS7gLoDCN2PXP8emGWESZrpViLYJEohn0l/C23PECFeI01W8oRWnf4jPp
R/ruZ2VF9mvRC85CDPFDRXXnzJ/jpozQ3dpyquN830p0n+VYe9FPdwRKNbe1RT240z1mekkcJpdg
bTjLyVljM49lYuYtcLGURh5M10KFVMj2Sfc8Nfvw/uhlVHC575jXqG5eFuhR0uo6sFAikIVVfvDm
xw8jxNp1HBliGBOJM36AR8TZZM/oJDkZvue40UdgdONoX2B1kGKD1mkWFnvPw3gtJ9zsMsHmUH0a
vFiU4wIHBtGBAlHvoqMD5MMVHvXsIPtvIpOk9eyv3m6S7B0ng9UqmEaYhynlI9/rTlJcoBLS1gPw
TM32//aDxGxRzbhZT+ae9qaTvto8HYfmz5/8H+LCQOwauM/BU9EfTZ20b/8ehlMaHm+65wzZ3UzI
08ZbEXmbiW7a2LiLwGqwyiaWUYWqnEXq2shahg1576MYbIzSRjrSn4vXTXmbLpjVKrHjFATmtcQK
8eIjWclIfXwVGJm/hKxQ0AoQUD5J33N+zlkTBrG3mXOcj4cb4D6Oc1Mzo9z0ObbezapMMc03TPdx
8t2sXRARJ4tGAebENmuQCzRIafJDLcAq9Anxl9+AkIXD/Sg84vQiYYZvvgadYuXZiwiR8ha/epHh
YnYxLf/YAo4c7TjEfT/6+iX1wVIyPsGVJ06yUrjpYo2ZcDB5fnuQ4axCb//bm5Dd8Gahu/fQHQcw
OqGoDY5auAb6XMiXb2aJG9ytce+tgJe24e8dXmE4ooOdKOsge0HfBOHyxnM6sTH2n8FeOI5YJNRD
R+XM4wx4yLMcXc38Kc1pyhKdbr8OXWPC2JCnqTtKqc9uy9jNlBYdzHTG3ESywl3+DwDMKCIGlzCe
EoDsB/4yuR9mfyZ1U54dNqW/SYH3p5P2vi8ru0GhTV1AeP31Xt5UIua5vjCtzDeRGHZOw800Cerl
RslW593TLsiIUdcmoaP0IVQ3SnOyMh3R2j4b5y93mbP0uXnp7aSF5SzvnagwaRbtTdvDcegdm/vO
qyewZnrzKdd/ix8boxbYm+Idebe0oCfKO2vEHTRAGPHW77pBz378N95P9kMY2ZVru8PWM2MsuB0k
v5Jfwepl8hXAjdi3I2b7b1ff1GvzQaJ7/5wPso1IJdaixP9KtOZOePuGiJSvXDc2c/Lb9kJd8B4a
/qc2cap71OJ/yoP7YPHj4XoCHA7te1PChUL5i+W/unhIAt59azt4l0Ub16+k9I/oAFjGTy1BNcCj
wyiA698gkJSQyM1fPaiMlifG+XduH8m+3tUbzSMG5gl5HvN06Cd/wwLI1Egedi2S/Ol6vGPsfR2z
COm86vvOunMdpCz5Mb3ZMsCRHv2AyELDl/ZBjatEFG8e9G6Qql9a1z5z3P5reO0b69xaXACev8dP
yXeDc8fa1CTaK5//kHVsmxs9HvLyz5UrwmLEQbcj7KNjYRtTZ3gcwEc/yW86C+8x46h2eCvDO7xp
H2FPnHdahg7GqategJuMQz0ou97iZ9c+MyFI/7t+xfuhOTXCDFZAifqydmgfO2CfzDeog/4KxnNu
RoNu03/Jv8wM6LitcHGuLjsHoUMCx8NqK+PUi+nj2/HJ7P+TX0JnY71dqkDtMHsHpuBJZCzNDEkV
wncbd70SfACYsHAzCdl4x+D1sOw8B4k6fgqU8uQ1574j3y5nZ1vZuWxL8tjh0YPm9QcEsOX4x1fd
wMRf3f/lwjZrO/NnxDG/2ln05XDwq1HflkqXcCLktthTQLO0nebYFK1xbvQ0X0bom9ISWMXwIlk8
G2TjU2E4zwsT7Rcsn5yuR2B3oITD+soVVDc06//On8kGsa4aSTOV+JlrWt/gpU9iJ3uyH6T0x7Lv
cIEKe+zDFJ1IUOkGJ05HgbkXfNQGRIGoTFRHHvhR2obyl28PyPnd+ioT5wOnvrowPmZjwWIxOwYW
jEG+oXzFt1Vrz2RDWeCW0T3wDRy6GSvRjM1Q5vX2EkP7QWl6hafc3XF8kYd57sm6ACo2VQU1cCI3
Dxb9NBFH7B0TiHkxsg4W/sxBX8oeU7pJcX4PophVpnpalzKJYiZdjR5L91P+mglcbyzN+d/6j4BQ
YUfmsN+V8Zcf5MPJIqTnJV3AaG8W6S4leSa5NfHcVFc8ZpjTOJhAz/emTq+qDNuayeJmXorRaMU4
EHxuLriel8DnD4RD1lw5l0aI7SwqpO6l46O4YSnwlh2xr3425eYEk/EdAw4mJpQFIB5omkCz7Mf6
WZZQktWkImslq7sX+X7hdM7PEXlQlnbGaB/ZH0jiHLNakJg9vW9CzKrJR9j4R/4qe/+Y/0feah14
nEemThbFxuI7VffTO5cWg8jWocu43PHOLABbCfgR+XBQOzMSoD61p+9hQry/5x8dAGAtPUL+WTec
CAg6GaNpx4pF8x7XGMw4obzmFwkKYvG1OOEGFS0lxHrO9eZof8lfF3BAmZRwAEagLngEe0hSxui6
wE76eCwtTEqw6My8fc4+r0x4pt9KOno6NRJS4TlIzh6XovgATNLKYd5+7gpSnOIewQeudH51LpOa
Bacf0eLGc+cybwtQ5E3Sl8DaQyW1cjJRs1Vy1xrIdc5cjpcVIEjUxLbkaJ4Tj+zLJ+j8DpWPJKaw
EL64pLYrqE5kdzi56ehSby88UxEMc+z3FGdOEXZGzZyeMmEGvKk6hxAOmbQEbiFV2btQsNgsaB2Z
xdj19FxIdn9f0p0fNKRgvA7vLcGM3kN3eYL6fHaq5r3RdJrqKdXLix8B3l7y47nPq0Upp42i1KWB
a8hxsBJtrIBNgAquLvP8id4/uLXMv5Q8xKHKhOQ9LwRPUNH5btybZ+J5T5KHFV77Qtq4fF7h7pVO
ibl3rlsKKwiKkuKc99X+5RAL53rU91BCGffvC2ee1ZcAIMO6LZH3OrEQLZTMKm9FsTRUVIwTQ1Bu
/9xXgx10+r63Rf3IryjhkQ1NTjHZMx9iHHldvjL5dDy/4SfTydbTo+VXbBoNzAML5jVcdSOdZf8g
Oyne3c/2s9y/3L870ebUilWZSPeLroI5X5IFKviAgHHL2tI4L7+YZl4f9wT0jKxbzZaPmci6IT8T
mj3NOBxux87W+E6XU4jji88Wmu5G3GjKhgiX41p5LwgpvMcCw+LCWXeORpjq0Icqo7x6joEYGsEv
0NreypIMFdEG5XJV8Owy+QzFUiY8XGcMGyChjsTT6wmZ8hb0PQ5TX//KfLifma3qbPmbCRFZkX+v
TqqZbBvstv3/58aCoJmuhgCt7M9mmu3tpsYKseYZ9ISt3PYd021Zjp1t/zKd/x6mLuY0jXQWLWXj
kB71NrzxYUuPLrVAZ1lZdcEf/ySHc9N6DB/TySjSeTChfPwIRjDiuDZOXTzGobyE3PDERv+kxOHD
19j/rt8/Yv51Gc771Wz7VVu09r+TEQef1p7LtfLo0FaExweKHEc1KKCtHPGhUaaDzn2wskLj+Zeb
KYxMyi5VTdPWyeoqAxi/aYck2XNz23S+PgeI1ex4rv+0HBL4gkeehBMMu+Rn4pvBUQuDrX2kpSPw
SHUN77urup51OciO0wH60RduB4hIhMI60uquTvhfz/Hme/Uubb6kNrladhDBep69evYsvZzNaqz5
i/+aeZgR630OUbmWoSEU2zLvMFZ8k/IhNYwZeM6/GQv6A2Xj9h/m4JsKIrjI6ehofCQCNwQGE/5o
+NsFTdk0dOK+DaTGr1nOx4YsM//iUw0euIpcIArvfhxs4myChqTeZu9EoUSV8z/HcHx8+56MTSp6
+hAsNjVmaAm3BbNsgz4MltfiTXIGsxpitFzrXYl7qG/tRhr6+VS5AErZOVj6hDABVHLLTLRdAlDD
58O3UjOldCzAZV4i9yy1LME9iLH/IjhQQ5xmQBpwI/DtMjqjl/lxP2QRT6QXvgC8PzTMuolEgMY3
KpIf4G6sq2rRxStAYD0KkPXf26gA9nOBqb0BIfuqe6bGD/0WPIS5lkF4OjS2aRwV1QTHQzusO8Eh
liCGkitetDk6oBx8AzcjjEOef655da6gQyCFSBTCo1OBkAEr4570uqmMjimygdrOm89FeJQnR1Rq
7iw8+pLa6c3gsI6UEtlt6SbiKEnR8rjqR43d4kP711NCFFU8NawUiKzruGoVsuX1up6aN16YMzlF
7i5SjyeZP7jIhayBq6FFgkzmNnid2xkjsGW2fKisFq3I/Vw9UW2eHifNtBZlfKslppHH8HL+Ot7q
V03cTm92snUm71/z1zyfja+/ExvMEG/AcdvJObW2nOeW9MjX2/E7pv48xeBEuUnnlZTreFg0sxQP
1103frNJL4+V5xJR4txeH07lGCbFarmwlyXvW+JMtUAqW8nsx+vrrpVKZNnCMhPaCnReiP28pRuP
KKw3iWC1OzK2Tg5TMTDMelldvcA06dXp+5SLC8e6tm6Rq+TYv8krUd1EY/V9hMGeHj5ysHlt0pfa
YZceohNsMxqZY2L9b5kQGvjSfqav1ct809ouG6sgFd6WfcyXrUjm8TGZDHO7fuRYAUOdlvgL35PF
sXhwj/ffD31bNC4cfWtYnznmJ2Ce5G1Z39/JhnPZQXT96EzM3XeRNM4+uxNKv8suEC846F7nfPEe
zdeptj3dC8/1Fmfg1kyvxNXSSWWTh+/kXCxP5vAVh0lFVuR5k/NnOnOr7ff7QYw4eT4xpVs2c6mD
Y+L66L4yK4fHetE+3FfjzfL0tUyMbo/kKHnJNS7xzPj+fPTOy3T5mWTaeDEHs+NE09TFt03ttRfD
EXlWdjtFbkYcYyRXTm/iqqVo+RRJlq5bWIjF/LpcmpMJ++FDrrHOAP436/JrN6kurpfP+/zAAlgw
qpPo/vx87K71ySMzjO+FAFgV6/SzNl9n+svovQ7V2RMaZMP8ds/L4M7OQDW6/f2vckw55EP+XGKa
i0lCoKAOQc4qllxnK6cVfxAuoaRMV52Ty77Z7tRQ/DYMRec9UHmgFZk3fABmSMHuBUnHNCnKOY+j
gF1H9GoYbe9qk9KpEqIEjaL5hLYTzUPtUKHALh8LqLYI5/iKlUstXZiUSI9L5Nb5VydZ1WlVbrVV
a/4lHc//F90N59ZdC/mmuEUlubT5hBJGZGqZEqcqbGyeqolKEMfk6pnDqpS5bJsRnPFrTmWn/Hux
Ur1cMtXtIlLLTv5iR0FL2d8t85ITOU2Ki0xcwtX1XN4mVGzHq+jIe/1yMyuJrcvRCJXBSQpstLo+
x8bybSudRaEDnih3JoXXR6/DXvHjUsH4dl+3xeox3+rdy9VW7/UxhQuI6ANT00KNTbOREZLFscSg
Vq7UmzpySv6q0gq/nD96QtYqj8JYmVMdJwrJYkuGK4JN+C/FePlVGMd6LV7dH73eE5MgURqn8+Pw
r+AMv+Ag5D7GnhoGgqaDBXHtl8L3rQ6nKo4jrWyZcY6/m3dC0xy6bcALkMRzlvyzodJGBVyy46yB
lN3fgKxZt7Np0U7+5WZO9+yfjTv9yRAmD1rJfItur669Cw/GP75D/DPwVm4IaxPpxvSqPFIOP5sf
pXjw7DvLhz1U78xEbxLrUy7lOoh+MkHEThFYBo7gzlBl+dZihVqJ1KJlJKx9Ld04FGD3kQr9VEUR
fs9fP5XGlVfXmLqS5aZee43WQ1pQ//DqpqMJ1qkZ+3munGF78FzHe/sFgs063pgks63XYytHZF6L
TjYYdJbnHEnt3J8suRiiMO9Wy6/l8VLeR9SN52z5sV1Xz81l7dpcsc3/vI6xsuuQFQ1OFoM7OZhH
85sRcGE3ClzZGJ3P6lvKLJdaYFC0kSsF6cC8RgCEGwJzlEa7xCNgBIgyxG2zci371BJ4o5Kq+xM7
YQadljypQX/TCvVztq0KDxGmuY4mIzlaN7BZZMhfWhlqAnYruem1f24oBPFYtp+nLhkLMvemt3dn
sxyXzn+P2fnPSSzBdyDrzgAEumSjnndWTDTPxUyXjE3x9eCQBrTfD3LdNSuERDfdWA4Q8r/TX9uB
wzzXDchQ+vMiVyw383Z5VQgUeL+HtruEssA1TFq6tLbyuQxjL08Ki9KtJm2z8aisWpP2hRX5/Gv5
uRYbv2ktP/FRapvu/hct2X98EGqTwqOypoGx6QRcMzZFI4F1Io56+pcVibXVPa4V/LFEf8OsyUu5
uIqU5RjCkZ5BccXG1grLzOJ/gYeVLAop78ZsEY9KsH6XJt5PjjLN3TDXzCqdj/3tF8FT+z6O/zIn
7eM6O4s/479Ooih1hbN6n3+t87ds8GA+UP+YmqaDkElHnZKQAi8PUqH9r5Yv9E+/Lj50A9610zQ7
yrZvfva5sR6ffxlofbHy96JfFadiI1i09u3xjHwobxTrHPrxclpLk0sc6z2wa1thD9+BXfbifxgR
TShdDzIWcLCQDLUhTQyP9OW9qJjFYfAHfJEEe3Ru7rw1KvS9DIRd71I300EEU0cPlkFyGh+fZvHx
qxXrJhvHyrmWbS7Kr3aqGkb3lXj59W23+GaGhur1mt0/Y104TaaO8NqM9DLVc23TyI0mnXnrPA1O
D5lRzmTcNPnQnzSftfNw8Zs1HIp3cr10RwU3DdaKYfYbHV5r1woXnsq+mKvcShs1PaFJS+Gqgl7+
y7XMFyPdzOwIEuQN190P/L2h0uNbRxCoN9u/lMWpePtaVNXC8S9bQSNSe5b3tVR707gPr5WrHxLh
vrCvnUrJhgFwI2GJBBrsHJk2+wkzxFf3F8aAPIGZ4mHbkdDrEeKfJq2B0pMur7z498pnKvgZLa/q
2f6rFW/E4dSTz1c9Ub82xQwVH1Xw5rIWgOBrIzfldO6/WzfeBzCXbm3ZJzZv85vdSO5dnYyi/fg5
lCAeQfMT+T56U4/Yh2nRK8Hs6vnJUeTrNkv34+NJH1vSABEx0Nw7SHBf3xPeAMswc3JPVlUjvqJS
orSoR2qRSpRF7kajNG/mWlxo6l5YOc7Ece+WKeCMxfcvARGLOdrpvygQkVm16ZCD/Tf6m+OLHv9F
nbsHMFt5EKyA9YeTtsP/NuWO1F91VRWL7roPw7LOD9M0tyTd9Km2M27QtKusk1Xt8nN0IU3+mfxo
cvW7Dy7dnYVxDn0EmgOuMm5a5EM//PPIfCg2FBaowdpp7a+S/mTe8Z5oQDz8kx77Mu2sf0OjfS0Q
bKwY2IG9xjSDy1+4iwgAnyYO29f6jdJkx0Vbac48K/mhRpezKdGayjA8ta+CR9nr0yIq1VLTUCzJ
BDyjOAMutmPjxZALGJvCzXzMx4CPw1T3XEuOFPHJALDBUHLzgPrsUQaZpo+O/UU3XM7Y03vse45j
0HqZc+C7/ePj3HjHsPnp739mR6X2kpnHqVxMwIjSTVpDgACD2/K9f29ERBhGhtHGvXMKgPm/d1++
Gh2Ym107Bp59/FoDlfP4vamUU1MvY8zZ3pdlppkhLzuZIecvFvK+YchT1APLTsTUmOqVgQPx38U3
pYd7YEoBn8pM6Ru7iHn2vUDWewAhwA/h/bZNPT5cPwnJOVtcYI6IzAQGIrMAsihoDLb0bRxGuEcR
20P4fNdROsdZ8sNY7Bw0On4EX22QomtYfOMSPn7SD31XkKop0oCqVxsom+gAbnoPoS3JnwjI6ORQ
8rgOdoNj/fGXX/Yu+tscuWv+NJhrAyHcW1oyfJqPWwgQW3Vyht6eYfwK+5yp7DN8/mnwwhHmvViP
ILjqT8/FcwKCSceH6fvhp6yv+Z0Z+CyF9yCfAwDMpWu4oIo6fETOH6shFAp+lfu3XwGcchhaYAHC
09RHclnIKZFNAsGxIvx6e5gRDoOFb8Erkr38WBFWp0j24ftdRwkPi6nTCJyW/omQV/VXGBmgJ77/
DpoLAjfr3IAUb/vbXwue4BckJ+caSKSshj4dppMf61DZjs75igZRsSfE37h9hK1O36E16sNnQKEd
R/rVDzDSSHZJf84gOFa7skID2FH6LseJKWpoKzvyttN51lbdm0XvGk7Tzrzvv8bBgSY7Rdj0uj8Z
BZjqNKQv/HEt8z6ASy/e1E0wtvsFazvmpi7JhVlES2ivm5IMAuXt+Pz17HsG8Euvd04Bpi8BHE3C
Ssmmf4PJJA+8mLwSgHKRMnQfTtz8mbP6svTeBnKQxfAf4fKvI92v4j5+XWt8ZAcJ1/MbznmAnq0E
WjfvT360J/GRHanjJsxJo09eB3z8NnVyu8IbUoHnPbz6MEdtX6aXoXsJRE2P0qzV9EG+vwwbLCif
ErbEy9QbZpoLqYX8WreHV8FvzHoFlSxBu2iy4FYgDSWeWgEkNbIrJaVsoC/cQ+dlh3KrPFN+dmwY
mwag/9eYT5iBOxh2Eb8kpq/pkn+TWbjCY9Gqvobgf6NdNSFg0qTB8vrvfff8PIaxSiA2vzFAE+sz
uosR9wn0tsdxY50AW+KKDreiA4KA/AfQAPUci+vOGWF2WWlsFVlLMPWJk3jSiK6fqh9Gqbrxt/o2
EZz7X1J9Om4JDNwrchv8bJcvhyGOqvkI/niL2XUMhdtmgsL+Pr51k/2DYtlFvdkBxv1wQwLL5dvy
DWgoMXNuyZIvKORwwWCAy3zUBBElPhSn/6epkNvoF9LGwexSAV/grzACes0e329brl39/Hf7VuZk
x5lutsGCE5J/m2Gn+Mz9nxMV7IB48/L4Q8425guQrwOPgzFm0XKY+En9BM7dqxtvJLq+DwEqmDL7
FYl9LKh13qGV4L0DtwWcsn+TL1gg3O1h4IzoQmLxDwQXtFTamH/CLzthJHnucLTs3SVO7UK8qOfo
TQRw/0i/+w6G15BuT4Jgw4hnObYijPg3pasgorsk1G0nOkAWmRAOI5Og1BimfE7K2w5uBS0ICvW9
uWVz/Rv/vfedNJ6rc+P5a8z6ua6dDV7NQo4w539hFJsT74Pr/S5pgQM42fYDCnwOAldSsoCAp1Hg
6cyNEFQA6GP9y9TG4ila8J+xNULbnNfvJewxIOmJXwoRLdGu6vnzhXZwDPZrpmgfDET3JBfj/MMR
fucVXI5D02yOP7l/0cRH+ebEnhoEWE42yM2eB9p7LyNTt8oyH4ZsmDt2k2PfSWE/86fLFLThmXII
/1cyGGOoVFyL584/+dVjtm+sk++RWdiDg5mhUBsHmrPy/vs+6DOeOie0TfDaPwqFOgeDx+d4IkR1
9R1y3hTkn5qrL77tHNb1d/fyumak3gxyl9RM0yS94Ds4hCTEP+3/xXXMSyrBJTlDgGJLSD64Tc4p
NBhk9hlnIrQu5ZsVGfxoLM/532FmtCv2zvB+X7iHkyPMgxHe1jawH4hg2ltvAsVBq0UF5xsBjT3D
GEMvQOcf7sCmly1beyZdJtXxZ5G7MPw1+kf76EkHCEf/Enz6dEjxPzGui1fJFwk5iYdHDdyf/iMp
D4nESakWxRdNFWzuvV2EpQ3q58nEq4PSvcPhtB3YImJu26FTefYTw103gVFh/d77u+5ajND8ywyD
BzgquKpuxxM2nGs2ZB/BXtLJos4L+TRvfsu8n+qsbJch1ctZaBFZLHdLyWNp1OKUg+obm+TXZceq
1RWGq7/Ru/PpMrReEGAmo/lXYpiYHrpKioSaKKUIU5vEnTvaOsen41Q19ggL3rlCwaY0UXgkLGbw
rNoXkOPsmTqIPBzhr4dWxrNv/1Isx3rXL4jLlhKhSZYcmaqqLCKfYUp6U96oTn026YPHj2vBxb4W
nJUvP2f5aqaWxumGo9kBCYm/VhvpKy2+u7vhUQz5GvkU592p84iBq8ffKWBnnesyKUaVUD74aHpF
7xMTLetLaAJjDvUhCTZhydu8NhhsmXAQsfIUtbkaizKIUSwB0rEeEJuoM6kGkKSeQWhv07Jf+QTD
dhsad3TqB2aH5iKmo8alaHxsjuZsSA03TgRTEqaLkXSF7OdWCto4MSOx8olck04H4z9srRxuguOL
7HlblgArw/dtujTffhLGsOchrAoEOC4RLgoZLla4kVbIPSTiRMDwjW2uc/hPkO4jEcSTpUcSsyC4
C4f5/3HgVLCLG+BTuyQh977ja36Dqy6q+0yifEo5ciep8uuY+7xk4uXTIlqZJ3vxR6K0fDGCW5Xm
13Xptk2Wjs9cfb6o5DbbRpy088wDIvdKl9Yb+38i1YjMjzXWKxvzxCtHysVmA1ra5F9ZYhG8i8nj
VjvtX+Vtav19XJ77++wxnzomqBP3jTNoPMs7dX4mqN5IWzxdGpfsV0wDdjsbnq72n5vMsRy5HNjp
XcrPdGyaWZ7KT5r51ByQcksUYmeZNE8Q0suec5Hpc2B1EqOofjqnCcEficrNdOSa+11cjo6kzKZx
zGabMXzMeao4j+z+La7nbu6aHD3SavGHkuiUbvESiR0zndiWrDTxKu9S89JuPWlPTrvRcW4cMbFl
tHfzRzcbyyCGZ89oAu6C+WyEjV7yYWcLppr7S+X+2DSS60M9qqRr7lKEK7hf11wrcT0ZNwiZXNfm
9+r27HS5x9KdRTpd3M4z3sac5zE12fbmEcPHZ6J23sY7r8cFzzpEZqx2OVarRDSJHJvj0zCWWle3
yBdYNHrF0TaEql5XeUqTgbMXqc8qMC1KzBBHwFe8OluIUSZ9lojsanZVVi7/oTYl82FmmZ7vBbRa
S9ZiRSG+4JhkKtZr8m2KgEuceNQul/ISfXrVzNyLj1h1Qf5yqUYWX5Pr5yrSzKLE6GZf5cizvH7a
eB+YO5VnrDhJll8rb+ZnihvKvkTxkopUmE0mmXAsSxsAKffIVTGyY9xYTF2QI4uPVH43S1yQLyka
HfDFOTBMph9PDFfpEXV+eGIDBe/5D+YYhmmFNRxVEfCiIdqMJu5Cjk47ZHNjuyAuYZWzU798Hx6l
7YL9Zkkm7ObJ4rKUfBTP3AkQV4oKqEi0wOE0tkN0Lsbv9fSxlt56xeW5RLH1d0qLeE5UY1GupuVI
rvGazE67zpwLdqKZe5QZV91SdDHDhYCdXeF2hMv2UvPO5D7exX+Oj87LiierP5DNNQ6nChH2/FTb
J8txIkpyhEvTEGyf+lzFButo+bLvx2LDufHwsTq/dGLHajRquFI9R/uTSym+LV9Xn5PoyAbhhFou
G49LNZr4vG9IbD4eqSJ+KQfTLDbjqrI7fF2FC3rtlBMkdVYGQfqzdeckeal7KD9SmImLzmXZP5Ov
WAU5s8NX+MbrzqqN1po9TJeVNKD7Vl+pd2bn8r3sN3ZZOxvDEQFFzJgPbQexd4T43nEKVhJcULf1
Unyv99WTk4fmhHpkfywk9TsaXiao8zxTv5NdPQQuVZLL0oGhXa4UrW3sI6fiPPdxvvH1jNeAZq1s
M1LfQneMZyN1FmIPY4/yIvLhnhKyrqcH0bd2bzUjES2qcqQuQCw6KcpnziWKyYxRK5JEPi2uKNVN
YfcR+1ZX9VNh872tEZqgchSMqhlL5fcDqUxVFjvlRMucmu0OJtlbKJzma+YsGhn+Bs4+1/HSpF/z
OUoSzvc76P4DkHYCpXnkcG9TszAZb5FVcx76in4l2WGmy3b6DOiHA4R6ZM/3MmBv3s5QsadgVrmW
Jhux3cHzdxw4xEJI0rzSuBdjpejfS2gRp71d3XONk+8cQHNDD2X8V98P93zsUu1kkz9W0Yur0j50
2HWmeMFkWpOGhxIkdke7Y2AgXTD3AVEL0TZ65vI2GHQipJYGiyqZa+n6d/yzsxR3cgYEB30HL4ol
BW1WMM2iGsKrHiUoJXZdUi8Svv4kawP40cRtz8NQ02A53zjoVj7IdDpUrffy20JqByUnZNQTw3An
f+dOspgqnXq4S6y6A3odmfHTGvAGHRyDFYa18ORZKA1ucOGes6qa6jAEXbSjn7sgGuY8F0OLZUVS
nvxLN8zvEz0iIZHOn7dSokWE+I2SkCblpWEZ6Crr56JQhdA68cJRrpStZt1QHrd/RuhWJkjmWncb
uYuzVytaDmk6Xh/Z9Xd4NftioocIV8hVjPwnfXqA1v4DUhwvYxN45VEhDbwAq+di+L2VWh9QHOQq
CIEICEGYuatiZHr505DWBPaTbIf5cap/k+YQVGbLqx5NxqF+4UdRUh0fi5gFx+LzE4bFFy/+eSuk
vvFn/yH7leSC9Mbb5qTMbXV2YVoUMsSUOIz+y2eQN+p7j1V6K5sfIGt4e7mOlE6lY4VZfjvRzjZx
GDs/iWo2vyifK/HOQCBDYVWONxPVTP20yx8rL8+8atynbhqp0Xm4KidGkV62+RrlescKPPzAbnHV
cORYOtrUtLyViWCJBhNbz88z1ObPPwURRfaRoSA7sG/U3lCyBYouy4QtMq5SzUjOeKV3H0S+YyWT
ON2esVHqmzn+o4CeHitoi8H5YU2Ag4tRZo1xE7HgQ+lukcLUsTlW9VzFaFs+kk9RR8yUc9FnHnru
I0Xv4QtKr26sy/PRe9+7AkyCgmQbrYQRjyfKevNQWpTfqzqVY66exGKq8kg4lbwRoOe14JXQm3f+
o4dSzXJv8cr5RYfi8mdb2RSIB0Is3wMj14vQQQSHKAfZNuD5iVkGXZRUwKu3BZyLXAcallO0w+x3
dIGY5HO9VJXYh9vzsbj6nBeiQ6hW/lmOdtLNmJ4U1Ka3KGx+I96t24oz8eo3V52Xsk1ZTw8Erlxw
tPRYJ3reySoJkq4KOW+0r1xGDmDFqX/O9SI/59q8cJ4UmDC/RDEUnpqSgsKzdh3KNZqmqvZdksdE
CC+nCctRLHuawlDBCwkKe4Hcer30Z+ZZWgXrKSaGERMNFoc+wcdbxuyQYDMQ/7v/bXLlU52xFMKy
STYZeoOaLGipj41H7djQERAPfGpjhPKef5drCtf8ZarZAUsBCoqSirOhORHW9vkcJzh3ACd3eay0
CgsaXjOfvFd4P9ysNsTIWAtsQLXxP5LOazlSIwrDT0QVOdxqBpgclW8ojbQi58zT+2u5ynatd1cj
BE33OedPKDI+4DvT3gnt+bSmEcSagqVF/4fV7yH7gfr+i4UEXiDVM1qmcHmiREdZR0LMlkoJ63QX
H6prTDwgHmL/0FYA3bIhs5NTDvIKclTm2NQdzJ10hikNpoy7xI622CQJB9QKqjOvwyt+knSCbKqi
YD8U4qiNiPah26RRMFBG8ba0XzJzqPaEOOaYnWufb+pBsmecTU4DU2xhoshkjGaI8sR4MEoGVIV+
aD20t/DawEp4ZGuZKRaB5eSS/WJlcYB9xQSIj+eHKv7kBq2YNtGXlCxTfgWAA9Oft7XCWOTPwghj
9PjGm8nCHn+FIADJP4WW8lReaQK52dUzyqhvYW9GRI7ukrrlwBUVCuYRxA0XB+OblCLwIchrAfqo
L5prZjcQofgkojQvldDO1Lf+Zv5z9r1vbfQ/EPObDRAYHfPhn2FLUVeIzA2qChBPOPYCfadnZ03h
J4M8kIEWJgo8CfH0SayPecw07DR3YPMD6Xv2V3kDCpy/9NfpTvYquAfNJ6N4+Lf04eJmroszk346
3v7InzKg179Ed0u3Lt9S+ozqa5bfFQa+9kFrfNsU41ohREjXkFiZ+MWY3dM2wGXExjK/1kfxv2x1
cEUJzRTZ7iRGm/R5RE1iUUXUMGt42c//FJyv4HTQLgPZiZzCHqcyVobhznhZw0TG+UFmbkNkoIjp
E0uQCbJ4ZYgbpKUGC5VQ3YSLjy7hJ8/c7DtBRwNh86s/1p/1Ff4wThIYG+Q7OXPxDrPeeMmIpX4h
/fbKfDr9XPZcEONwolYE9M58TkypV/0N/O4Vk4lzc0m+yVe/o+4RQihuXr4B62jghL7SzOrVCXpa
4jDI2oQ1hwUZAOVlsn3Mr8av6Q5QwvCedzzgTsDp4PaT/8GzA7s1bmG5512JUVFoz6q8jfRDDm1J
duHfx6pvdgemNSQ3O+0Gp+/EppW4kDagkKwsecKy6k9yqSHvU3iqwmIJRhGPnwk735epQvuv/FQe
XEAEZ5sO7hZcQv0phfIDMnZH7U6OJfanE/4XFtC7G/FwoI3HR/zk1nzJheE6gXV8yUr+ICRg1ewZ
Zxf7VAAaBILc8hem3UwDmVr/w9STLMWHANoe2fmP0fzHVncqF4axx6czR5GfIoTQ3fTrcJ3K+FrM
B7Xks8JfXb/LYkXird3ujekWantNpz4o9LNlGptuXi52N/oWwGJZoao19P3SLC9DQIVMnLCq1Ru2
OkOxzmmlPfd9dEm65DakwR4M7B/DlUygf1hniQeIE7z8GqGO3TYt9i3At3v7X11ghoHc1dXeckrX
FXRX5KI1ex2OkWKjXJv/IIBgaAk1FkxhhX8WJD3kbO/Yn/m0fOtJ+DygqrvwkvPibZQ99PB/YoEx
mVqRP8pjoenakzF7x7TyjUsQ4ZsC7hsmdknwhdLcml2zD+JiM+WJ2wc019q0C3vJz2uY+oONdTFQ
W9q+Bnb60uvsX0uFpnoO1A+9sfe1a6X9fg7RZ+rF3kjIhmmxSq/9GS6/qmgbw4LWV+P87zhQ9Iqd
pG8i1drqUD/DlOPeVry5RrBREJGQVbsisv2FkWKdQql3HJyV+pMSLVvTwBurzK52kW10efakMtqk
mt9pmTtNtaeEAGKlfJKS4prX4ymryl1oRrdFafBohYuFYxmTiAfZyKOU7NjBwsy5S0n+LTty9GTV
z3Esn8a0umo2cp/F9pqcTMO22Bj6+FOZt6xsLnMcbBKbwr6D89BsnRalU9LDzqu9rmNSFlWv+G8m
wUZHkFgyFc7MbW0U6zQBEGmvctiB2DAiiDCUOGTqpR15aUDLlFtgofIbLxOWJpnfwnaCFFBwQFkw
9j3cw1Ky7mxeAealya0AUSwHzTMYC+iEgqReXe55dxUOSYkw4BCt4lVRhdkEKjRzxcxptA+xuk+N
dQl2GLafbempwz3DVgHrZJQD8bCpg42D/n5hM24vmu5LxrWVUduBNOnJo7Do+1Befhk4FWeuzY2w
bI+PadEAwPdPLaJ+4G10l6kGaSnh+PW4uHX3hFfdLr9Cpp/lyDRd/dLjSw7Jd/yuHbzE7aPeP8vF
oWhPloMlLSxieZeUFP0E0VPskOwGvtobb4PIJ2yAksdrTj/Y9Z6ckksGwrEo6HPozGft1CHfMKsX
M/yHmqaDaSLqopx6ruwxlN/Py5OBoESL/Mh87Xq3LO9Lgy04wyC2rRm4IWZDz7qJEx+vafah6pSk
Nyc71M2hCfeStUmZFqcgKsFnXaAL+e6kzxjpwfK5iBhN/Z9pkXEp3OvGzG2yZL1OozM+LuTONe/p
q+Zwxtov5bK11H/OsDfbW01x0TvBKqqv+rzNBoAEHByRNabJLslvJgSklCYczDhSXuvyVJGlZLYP
wQDPCCF6ndr3RWei9Waa7032WcVfWvduSSkpV8dRvrY7DMQG61Hn9ySkOm7fQgdDiyWAM3tYQK8W
QhzBgDnb0/qkkXIMXFg20Bp+0+6nNz2NYbACDhAH+CNSlLbfE2K//mAqxxK358h4VWrc3PBcGt8H
JCAmjjOAWGPEqCTBtjd7q5Rpp1XnKLz0Qt4Rniss5EATaRjy9M0kRduojp3OZLV+pgCpSSOmm98V
P4Luj1eaJaTkJbCZZR8XTRjjqvsmkSlHPpykZap7Nsb7wnKWtnK+b1KuV4GPKR15MJSEonRUERvg
8XxTi22KdcmwNRJ2faK3XzJcJuFIN8kpghkXu4O9teSTbSO9wpSu/pcNu7KETnzNo+eJQMxsHy3/
RlP2sSWNdxbmoHhMpOFRBSmos7utHvv0VOibpWOnpixiMrru2GG6hJbDOev2fipOY/CdR/w8pdvX
WyneFO0+r5maUjfW+akkO6PdRCYMhu45b1912Iz2Rane2+DdNhDEeQblf1Ad7PLGWaSnpDJilPdt
tfeZTceaXhvlZsXeXN4K+WDK21Hx+W/anIbmjObKwsOuMCFR25yP9rca3FUZwWHmg2Mr1c6CBgeT
rT6b00tCbhbRM9Fe0n/zaavjdqJNq6m9dtF+sTej5qmZXzjbjsa6G/zK2AjxGmlg7cYCcOm65xEH
p+R3dFBN0Y7gCJi/ZdJ5BDqEDbFt8XPQNJz/dpPCGL2kdmweORM89TWTL0P93OrYtdF+tO8YbOb1
twNRk0wCk9dBdfaZhL7La8dnq5mekv6U63cG6XQh7ZuBQosbIHefjrFhwQXLtoCTWZ1U+Rgae1QZ
5mb+K65fRpxVQhQ/xaqA7Ub8CVzdjrCyfVKeceKPnHNd+XJ7CMoLv4OvYsb4tC8Y1p8F0Jm8OtaO
p4sozZ6uhb3L9Jd0/ujLx2TtgnEb1C/D/N2PW116bYNDAbnUOWnB0bCgRtevkbMlj0kDYTXX2Dfb
hmcTDcfOLDG3w1Crvsrcg0R7jdRfCUdZoyVXZb6Nzp7ZXEVzauZwye8SD3Us3CZ4oWwjoWnB8ILU
c8Pj4GsziOq+gmnl4hEP1Wj/BpY4G5mu8oKyszGZxPlMrl+r9hpuFBK7tadBQs21qcN/hoFJ5VXW
/BBudOdpLU7H2OvtatXXul2cbpmIwns37G0UnHvhVCbT7dXPU33MqmcTU17KlnRLeZQ528x+mPY9
4uLIVjuUy3mmjaJzKy9y+xLJ6+SdLHP8OBe2A/KkTPON3HTT9BxYZQ6DVbJYer+ybi2ZUjBq0Ocy
rQivcyi4kxuUxdGBv6Y1mxxlLHteKp8L8ycB/A5gRDYbp91pyiGwTkg2Y+M04w0JKzvjoHgx2rsC
KpUNymohMi28qNVvikJ1ZLefDJMGFlvgwnUWrqdY9yHNq/BNTDogn5tZgkWNzCXC94DZZZR9ejLa
Dumo2Bsuv17wIPI1qklV2XDzU9U35r2+8M7bdDvrod910m5qrgoGotp8L6u9hpAr2iM+pBFM1O/k
w5HOFTgNbKq6v7FXp/Vedg4ZSKiyfBvS3pBvebit4TqYRucP0nFZTiWM7VE45Mf3HOsl6ugEgHcI
mUNi7zvcRrgl1Wtjs1QnkcRF1kWIWFf303Zfz9+OdJvzxXO63OuLxZfH7wS2UiEBcuobDbB9/GHG
n/HjM6JeECUXQpOp/fLWSH3mthIzxPZQS7nXzKQSa7/s920Bj8QUh/Bt5J3Sj2bmTw7EtdKzOC9C
jpnMvkntNaPKrKs9+0DCNyguYhofEsotM/Tlh9AifE2i48w4J5Xu2KrxIoXsaFJ6UEm86pD0khbN
wLy7qTJy9nVVgxL2t8T2LZU2AKqnjaAn3YElpAClDuSuvNir+t5Q3+buFNKtsMhMGxGPbwz+FBFa
/Doqn4V1k8F6qpL3kOKuo1g1u4dm3BhQIMBxGD7V08OQ72PC1Z1DBLYDV36a0hfMTx39J8fwjTsO
DlA7OtVft097jeXXPORqphagr1Zl+d2sh/2gJFc1sIi0U3DICAk/50YnQ/4TjSzRpgLSk7zCTH+a
YnlZhuAtK8laGpATRuFhVuApt2l8ynT5ewi6u9PygMt3OR8PejK8p4PzZVgdhubDupu7Y5Pw7Oek
u2kaCM/UHuh41kbwYcTTXc/MdS5y1enh5R6PWjhusuSiz17+5GsT/2W0ybMT8wAsZlcAa2Jw+6dl
4zcZ2/0v1OKRMMmGT0PLitcuQWZ/ocyjAe6yRhhOaU4Rm/UErPnCY3nGrQwzZ67QK4nDs1YYmTVE
GtWwQHjD2dZuUbvFonTB+wO9NfxAsrhUL6ZLyy64mOQ7+hdCE7Juo0C3Z2sgrtby5FlUFvjUMIHU
nXtN2uXskU1HK9zr157BFkMZFSTB7bgcElKzNW4prbYjN69kszQ9Drxm8BfjR1ZpFH0nclt7Td4d
aCKR4DhHg3uJdHRAr+mk4a+N91qwAuSKc2Hjxp6I9zlO/Nj6mGT4dd6coUNe4YZjePlrwkgFLORk
feNYwWAJBzgxWGU3faL8zV/nK4hK/qvd1dN8ZXrdOIT4YoZH/tk5OTBiR7+fPik/E9kP9Gx/rjzh
KyB3/Ipunp+Q3EJ4R9Tse+NH4a02VuEDF7AfFHjMaq2f9NEDERor/OUwBSDn9+E8s7VVzlP2PsNa
4vhBn8f30MD7hOgvfuUa9aO2rTeI+qA0PTPXVrbq0Xi2fsxbDXLCUB9vquAz/5WvzGLhGLNk8q8F
U8SbfMQT/jk45r+mXwllwYlxJ3yRBuJ/d162ycfsKmtrTzzmNic9Qt8VZHlRED/jorMrLqSs+80l
xSliPDXb7DLBXBfc/OxnPJEF+ZV81Lfx1XnHe4NPZT/ZECaNIWq2TVGOMCDAQeiVOLavI3pGHULF
c3JJTyXi0PqX9OEtpCydVQSE9W3cU1gx4AzEDYtfISFk+LbgKvDKTRB/yCNSj9x3/joVCzQwHAPA
XdXTBLLAbJA+HtYDvC1GmuMvzxqjXqg6Io+OdwitDL7i+KWSYf3KW8JvMO1TvpmYA9vKN55HCUnp
bUxWbQKiy1vxl/7EqB2HPgAqskJABPkrEF1IDfuzQKROHdtVCtcEobf+RBxnSfFwKh8NGn84VcbK
gO33od/kG9z6RwGN8FbvwQSFIxx7sfOhMRn+sYH1cMqBBG8xKYeyR2bYS/+G55cxUjM/ZS+YHUa+
9aNoT+ppbTwr2+IlhAANqQu3vieI/BWXyPeKcB18WRjHQJPmSm4EIU6rHE44c0GILZ/jI/tXvsUP
vr30XL04ozAWywi+Hx8kJrJiV3ay4iesH0zpqfpJTqyxfPxnfIxwWfAIevlzioumJ/VR3qcX/Q2M
1PkzhSteGOhD+NlXL/KjfpMODOGvtKe4+w2Ms5hcoIbh8ig6PtAcQE97kJpWvHB16lvxWZ4bHBTg
LEPoOpp82XV4GXSOGrZbEXbqwJYcBZrDe4Bulo7wx/lQHxLqtrvCx35W3EECd6CO3eU3NGHZNfnk
+/EbwALNSyG+b/bC5cLg0FKXHxK3TP4ZEgD0FTdkpn1CCodjE48USb6FychqFDeCz+j+DUxaBwYe
3Eii333lH1c/ozp7Ara4zZv8TD7mZ3vubi2g0+cEUYm0BoRvFp7OuDHRQzzhyPeU46d5nzBXKtZz
vI7fzY1+mJ+Jb+OWvmEdxdM/GWTcqyfi32/hm3yyWC75wzqs8QHZcxBgvMzckIODfQJHEdBjcTdA
smRSgokqe+I5sl6QYLZ0kNt6z03D7AtKwGr5wWYU6AT4JN8Lx1HwEYKFiS1DDadh0kH+I8B0/OCD
tNJLuE0KWS1rleKGG8seyQCO9WaJm9XwOIBVGH6AaEBm3pqP/Fy92Dc5WLEo8VJkrbBK4U4UJdI8
l9Y9XtY9SQxYRxBNA2IPohqvAmk1q27c+i1JNOllXNYakHlylrbapd0Yzyb6Fu2y4Foposep7L77
3ewv92pNsad/zj6bAm4J78179d19qFdGC0yjL2RS8rff2Tm4URJa1xWR49vpAx34PxJ8McvjTYzf
lC3mrzfnB4BJAbz6e/3zRwAV44NXmBsPYFqTxim0Cvj1Edc+uLL1lD/0G2tFI3AOjQoTZHtT4fVt
7lPyX5o1zqILYC02d2QmIMjLYQu4hu523a7CgAYP8mDXEoplbxk1L8nBSgAZGJ6c4nSjLxuTY5mr
lTjdXJy02fRz/LOJxqg88tUYthSNW2cu1u0dUQGOG0/HUtuH5noI/NbE0M/VQ9zRcU0KQrIuViLF
+Y/VJuEyMRHJgsPsiu4oRsepepq1w5cMg46iXjPLWSSW03pRVzJhwtiq6CvqBioTXFmGDp/UnWhW
Ok7mfd55TCf19sG1m42nvP/ZAHBHt6zH9AGfAm40hhEcdx7MA7bHZMVTvLDiQJxbAb3rnzw9aEsT
Z7EFfrmCxotzPxXAJ3gmjLEYDI0T852nI9TtwzrCCiNbaR3x5yD13buDyLDdUZhC0fdZ0XxDrmDN
fri2nmFa/F2FTrxosZo+4rdyHx2Bji/j3vrA2JWwRCp4sYebJ+AYtkKsNV1NJDxY6/wtcONHuedP
xY66FwwBfsEuq/FNxIiHb+WsEcxA6//Uj8kBFD1ZLff0l0eKHczBPspX5RxZLhsMR4xYcKDv4vZw
lMPwmRoXk1dgpe/hffBEWA8SbsgCKzDpC3aQLE/hqiAjMSJW7n35JuKZgmGLswAYsJtCbAiOHIfd
O8ejeYwONDvOZrpMZ2YbO+7Gctd611jzmsLuomgU/HH0oIS2O6TOrjE8jBmwSowfXafzBWTP53KT
hdWk21juPLxOHI22N1AVLyKrNKV1rM6GmG4pLo+GqXMrsyA3uPEXbOWImFA35qtSdjNTlLOQwpXD
TGHg3BEk/gKBQ9Zpv/Jb8o6+BVcIQB9m4LCh+mu6B6DBz3zrvCe+foMRt0cGxsACB8WLguHqyIP8
qbN18KVdWF38hDAAHz/QbRudCaHYniqMVwKRCMFGbqDLgJJ7lj+5Mc23A2OGVYhz0vPwgQnnBz8t
lYR8FTuJuZ6vmH+yMvkH/g2IPPes+iYUoviebzgoUPhRD1jdigDbpF/lM/vjjtLTwuFe92QOdlxA
P9ha2D+5ULjBlKvKGmtIUPoYNSFV451iGwEsvyRf3M73fCEXgaYP9jRcM5LJ6BCMFVsMz/CbxSx+
4g/JC98EgvgO1qoz5oHj9Gl/wo2foWW8swCYD9Ioef0Rp0VrM/qC1Rvdtb38AghGr4b24cp/mnvy
be0dctHqK4S/5+on+MU7i7yJtl4RCIKTBYAWljqGBJenw7rJa+UNg5uexZbu6mQzTy4GUHAvW2dN
HZ4uW+Y4BLfSBYg19PcDU6KTBDyFbkdaSyTeXwJZ1WIDdY7/xVxYhYIbuw3ZYnDuMhdv1xJ2jALi
7EbDRnUg1m0caUvGO56nnMpQmrHTx9Ey+xg/gx2GIF4noohr2BG/OP7gPo3xN9ylyREqXwRyMwPI
0eMXdD5RsE0C0JOdqnkjE3HNy7Pt9AfLSfOdBIbF2aayO0kvlrPVepIljoRKMuXJZG+K1wukguBw
Vqxdmvqavh2TSzxubWljkN3ak06z7snOkL3OdBPJT2svtE5Sv1cXn6CZCJWfRWtDwAHo7LlZLlXv
F4zRA9iNGz7dxk0jJ0STXWATd15qiQFFNfi2vAkUH9+MqTyDY0NVyENGBmt280mmafLskAoAWttG
rryxXyvyegw9It/gFpLmwY8HkiV80Bi9zfcCoOmV5EUDAYLpRd0WCXRAZ9i5GrCt406mr8lry/Gc
2FsMfxy3qXGS7cNg+AEoEoWAto+ss5GelcbX8AI0AZIBw1dAUovp4/ukmL7FpGI5GMopGncmEVmk
17c+X5gzU+kXEqcgndjDh+7IZ73EYDBKz1FGLHehKnhdU+7XNeYPcCTkkp9wbBgHYifCD9PhfvGk
GQM09hyYOVq3NQh5g8XpVJzVWnlph/5d1ptTalhvBvxth0ipEttG0KiPxE4PcqtsDObqctD9NLVx
ADyXBb283OGQ+YaioFxppKr1R5gJ/ENHDnUDdZFFpQN7/xXqOGdmgYbsMQuQHa44gKSgpb9hyyW/
jC8SBwgSOYjgQu5TYpe6QXaAQwoWUemVqIIrfybSD+izrsW9PaIaAaZ0BeWcpXqvfoZL/sn/5RMS
nJVBnCGKw/kWMyobhw6NGeahWGVYFd4rmWydNaN8XyrrYWX9PejbbdhWryNOu2aBnIuJPpP9Jp5O
RWWfHKuHutN45adWMMPKzimjBl0iNij40nkbOvj9Ofvi1EWeQzi9ZsuvpaT84jKs9f+UvsKxvY5/
tfI8ZCp5hMNVqpVnO90vmrINAolSTj7U/XMnRc9y5LzHBvNzCv2S3ctaOM9lOLKUxVbypfT3CIp8
YWDvTf/GLMG0LkEhY85H8ZJmbo0fxyLmhUG1NbLKrXQy7grDC9tyz1Pc2/C3h+CqT5arpBw+3ei1
ieTKzEymzAZtZcy8MH3W+1UFUiERz4mVFAxuCLQmLqOMbzTgClATRotFCBtDvFyECKWAA3U7eSMy
qJY9SWUjqmHAFKPuKzFnFoyIAuLdoG9LImxtnOrmtnf7RNt2Ckkws+Y5asJkxbkEMXA86huJ80ha
JFBFWu3JoHKEkE3bkKgEkGlYiyuwXgXTgsGBYhReGGD4nxCnIFWrhVT2dIJfnUNUNrcajltJHmBQ
3LIDtF4cLdSPgVfJjVuoAxLdbtXNre+YjVvhC5fwYueD18B+V1CqLb3yVuckGtSR303Kmlu0Hrtb
EDOctC1ij0uCioD74EOXeL7Fjr1NjNG3P3rUwIvyNUvNKc60bcKBqFHjLMVntUybGGJMMoWbpV82
XQhpKP7tdMTfTDTjEg/2OZb8SnEwTyO2WQ3QPkFGIEa6WkiRJh8ow6IpDIEHq++qPZTDfTExfoPa
Kj900v+aHQyWBrsGPcCwv/am6WKFvGfLseBQ7yoiZO32MxnH3IulBfdotAJafR5tMWGGu8JrxDcd
moVOxniKGN0tcrrriYES2RwcdiluItF8mXsJ6k6+LkZfDRG/xSGnvFMvlzQla80BEi5xHBAD747u
SJUK3LE1GraW1zKLNoFokvTZq3H26kIhiZCJGK+s9GAViCp62MexdSjQTel48yVttM1qDhKbvR9h
bT/eYhrMZ6m3wagUMnoH3F1b4r2wr1Jqv039SlcA5yu/ET54+KaZEdWOY6+DDgNyavMeK2V2l2h5
LUesIVXDVfR+M3Aop/x/Tl8yU9uZnBNNTZGJ6/6UHeIZOm/XrWtSclMFLTeviKm3rpS8tCp4N0ne
kgIdLZ62Se3WNEIzRN4WCh9URiOMt1KN8wj4eyrsJPVnLZSeevi5clSDOqEKa+854o8hM9Yh8NWM
U6Q5VNtwhJbYMbsvw7XNGUrmYI0ZXTMx0ivRysKe7iOyNaWaqFMUeRL9iBWtTGExNZ5mFOoa+EQf
nBT28LL8VZEB1V28gqXmTOV6IuwrK669touqs2ad9fC5orXIizdJeslJgWN2PIwnayC2FhKdRR87
RbjvHFQcC3i4o5DbsDE5HT7w12ISacun0C79bDzF00cwHYsEDVtHkUyyhYmFfyipXl0tAKQrqXlL
ZeRd6udMZ2H01ORrFoXDrEGVEIou9BQG9FKCa3PUz4XGFALIE5HAFpiqiXxxvEe+nW2oPTpWbe5l
zRXAYQZtVD4Ap0NJ9FkpM+2caGXFN5iPt8D1qAGYmTmie1Qkb9Q9W/YN+5ygAm0pi/zI3gafTL/g
czJbb5VjgFtCcJLsbXjjJB1xbPkTJ5JeZThbPDZlMpICvyfchnktU7QUeVYPgeE2URdOwbHGBHH2
gmSHVCE395Blg3RnMzksPxp7SznGxcrzGW98mmG5uFD8QnAa9G8x0aMfRsXRPKCRysUepAJ5B1NU
QK0JLijS1tAl3HNuPDMQ5TPZfwiMSDSHkNEQs0gKW0GZtaJKjf784mGxQsCmlUk39W44Vx8R1iHP
nNl4ueMrT3GLcRk4E2hTY7gRzTELKyDKB8KkIDksUBDN1/GThd3fgOsgvmWCwgtEj/N0RYYiAr89
7+XwQzutf/GwFLZhphjvhi38evkiWFMKqcRnJETtDW0HRB8eyqe158ro6hmqMHaFvXlAqUcaHKRp
FsqCRPoJBh7iNqBOiEUNWOgKXmRI6F8sLFz/vJgnQHuRaU1NC/FPftEF+dHgUf50qEqo2Wh1JuGV
B2MMXb70hphSY4h3jen6tobQuvWfNTk8rfi8siQ1xaNHQ/owf7FvUCR3z+hQm0u852JQnyYKYlMy
QGGjAceKHxw7fXZmAr5V3JkBTLibNTp4BCy6cGItO0//qs7keP6QZjZOa8SNVewS6S0kru2a+DKa
D7nm/srgTGwY1LszbmwrxHQ4huITZkV+mm17mH7ajmRZfDrnPdUvjFjYc2npUxWXKd6GHHcAlisW
C5gmeWTADdU7hrWpDT1zTQOrfONaSzwbhOfC9kEFELypIJUZxJo9kxfeEbq9qd3lxj6Yt/QtYCLF
wBwH9p0H5JWobD+7Mt2E8sZMt0H+iKtDRIi3itsQFQUaMfZ7irC1BcWO0vhfmz/yCKdG9mrTOOnm
BbeFYNiU8w6rr6zcEvzdVFt7dBdnk4wcB+8QJ+E6LNV2GT0M4Xumf6nbqC5b7cKkWVsDlSxIqIgz
YVtIN05w7NqtGGEjVRUEV8FBbDqX62u6TUhTk20WlexHGnkCD5/Iq8taso09oDON0iiCLLMO0VVF
Pp6rXcTTExmwC2OcxQXXb/F3X57YpOY/a4czawLvHPuLKpTfpLKV3hr+EPUL+RCEEFNSQNhJyNz1
moqWEQnWE9uaUMxLuFIdc8LCy1UlrVrUMtWaKgwGKcQp8s/JSO+sHS8LHFTOQyTmo7G21T0+9xTv
KmRn3kPRk16YTIgAKMybf9ov0AXOfAxXwOwzoRmjNkOnQvNHS4wnP5AvbxUZRCKwMXCBE4GLRhAM
SO8BPDjee+g42BaQryhmqArsVd4vSwgf0tlFoQTIxMYy9FRIe/YcNtqRxBaFbWdHAinEYJnEOuZ3
uLo8tX9DArpNZI2sL4BUWOsOQzkYnS907Mxcs9ITZPZ+rZZrpMANStgfRD68PCB07IcMJCxUYt2H
XOzGGd/op8nyyaAcYBpAJyaEKhPLz1LFUUBThxGN/m+GXdCvIbumV0i4GM/aJEVxJmJciyUvK4fj
EsCW8oFdgltL3aN/sauzHXXn4qN1VjZGldhYNCu2Lnq/MPPpHINUyF8FFymjlBbKfsiyODz04XYG
mR7WGfUEY4/hCRoaLF2i215Q4cbXhVMPH7+j9VhAB2AhP5Tn4kOFKiWMZIlIPhkH+iXnQVcFd7Kr
1pyTgkkcrFV9jWNdDW0f1xmG2EAmiotvLggpuxnhCFwgGXJsRzlR4jShtkvWvfLGupxJk0BPUHld
7Zb8etwmHqVUbayl/H0avGC8PkXkFyZnUbMMG6NnPvuM7QKdTCGM5ET3Fk+rXvXQdBbpc526Ce4o
SIHJFCb2C3misudr9Y9IxkpkFHFTwjkF/a6sQn7rpmUmLupZqZ+17DNVjmnrLcER6ZyTfyzzJaqe
q+JDZ8+O5886fUuZeEIYbp4FV6BHJRkk28H8jkgTMfcVk7KUR1YZZGA7L3b4TjTkEF4wjYxoCGsS
nJyXyvwJ9SvXIZ17IUFpfxxqTSBnQTsdnO82IHJ7WGHMLOhIiVdr0FT2jG8Z8mGYbZH4anhsCZB7
2Lup+QBWu/YIjo55OLEJjuOrX/S6Fm+75FJ/EJsX1fDNIRtWqLh5+43OtRxAtiU/9pWMXC3mgOxq
jDRM457IAenDcKVKmiJLsg66ECwKQxADLvG8q8fMrzOgZqQak0UQA7UWEIEavnX14unSr1k+0owC
GtdIAyoRw60Gm1Q+fUqFisehnL8OEAgYFqpCflJCINyYGm6Lyi4L2T8Rr7XOawUgkCTrHEsheUEz
/xswEpEcTLoGaDgdCCWGsDbpzByeIbXeWuXknrGK6BExhFuNJB3bAbv5zLvRbUOwY/6NLWzk5RfH
jtFezaR1mvg+5hiOAurXWNFSE8kpXHVMZTqmHopNWMNE5Bkw7qQ+B4GzdvqLkbzPOqarkc4kx6Sh
+XKYBWDElT0M5pKmhhyi2Obx6wz/U/cDjRTa8lnnpAxbWM9wQPX4ZCs/4tN1mQAq5ulz/NlnD0eH
N12SmQUdW3mpOJLiydcZ9+IMWawrZx375rNFmP2yTnBaKOgO0ea7k0XEjBf7EUsPS2djZf9gQj1P
Pg2j/FHi+qB4ZE602lP5jVO0UXv8spb8moE5iXGDCyOLlxYXbaAVNEKToMnztcuGVxuhf0WfjQ8M
mLYlvMzRxNPWYJjSUe2gzgLHI4uvDK99vSTnpYEKhI6ayiN0h2hlwCJAy0GF6DD5eUqBa6FnWtjr
rlQHYxhXRf9r7rTBbdnv6Gzhh0c7dT504XaartVR37d/oOeQuqrqLuwVL8s/o+ZYW0fTRmEHxduX
TDrQNCyI0/3seDn9B8bg55huWMUsHQOvlf2ANJZhZ0C3hjU59SalyLCan2ljw5h5w1OM6uarHlZQ
wF4UTrudJKaxeDE9Da6CmWWJlIBPcsEA0x+bIwoHgdJVmDpAM/oqsWXEeuWWcLxEWLD4RuoHD9k8
W9Wqmt2YQhEjmPGpmBlg4EhdoYxlwki21LwhfTxqvMFcG2SxprsYnR6SSYzzGd0i+BeVr/jQ5ShR
DQjOMAfGdsixIj8n8jYg98UgpcCz0FNTULWoCVbc5wToiror3ZiU6lRfQDLNpnXQgD+Vwa7Wb1iW
1pI3UBQPyHojUQkdc5KYBHnMD2FLt14LY0gTP31AB+lpFUIa1M1UcjQmpwwjs+ZVodWYqbL53jQR
K1Vdh/qhJBy39WYKH8Z7hd/ZKzaB/qN4wHw0WY0sYFx2qY/7NTauf5bg9MIhoCzAZA68tNZ/ZO1J
WZ40xnbxGttxHJpMg9dyZcNxSN3uVSflHs2AqEsREj+VGpjXaVpch/xX7dlMX3jC2bSuChd7qkhy
NcUv62vDnJu3mdG7yzTMubTBRmXqj2MCajJYUM3WtLZh6HPrbCZWM6YDOwUtHPEXoR9eUjEt2prs
FTCRIDAgkTHcgfzjwu+l3X8k3ddyG0kSBdAvQgS8eUUbeEsn8gVBihS89/j6OcWJndVoJJIAuqur
Mm9e4/KvZ8kE4ceo5F8Nw8ycaVij+9OEV0hJ4iUKg3Rt9jrVFvrYhO7OGHE+3iwBtUmO7vGYHma9
AvZWd01FA0fGsvSd/SJDZSSjQvIoKQ8tjDQHZTtFxtOVUoziGBo6+uRMMqk10L+9qTsdFcWEWORV
WjHW0yCu8B4T96v4ZyfpdwZQ4IUfb+6o/+nO+oHjzOvXZbosGvNGJzGLlLrvS/OYdbgVlQ/P8L4G
FdLFK8DiuY7PurU7sdL1pfe0QIn5WV5FuXWSo4m2eD8z68RPZSqSfz9V6l1/PLcNnLrX/XN1sC90
79t3K7ggoCsf+wmrcqdCV2SKJyF321n1d0fcN1VFezlLstWX2TiD4SjQghalfgSCrbvnWyMPUzTM
sxfOBwCEValRbvl5vrE4Hy/K6ZmJJXGAiVwNWSLZigyRMuo+oRtBTtZ2/zZs2827LZul03jqtejp
UL1WUHo5yMq6evmZfcUu2HlRVS2euIJke2DiXLGJqs6jH+Ow1GSaxQNYEQUartA23aLQNOW+ph/6
udIkUlk/vjhKZTn7GM/HAgYUTYddO5NLjrx/Ms2z/eqUkgWercLPE33lwAx3BrhqS7jn57G8vzhP
MrVmgSaVqIC4qV1cWN8h7kDfWf28dIlwpM3X/c8rq9H3o+sP0yi0xudp+zxa/IXAEz8UZ+RbrFH+
5V9VOogW1hC2DeY2JtdP+YdSSj2J1nUea3In9GMhy5eC52w2e00OJtJ+T0rhEbyFqowvmRlrbzKU
yJHb4pR6/tqFe0dqhDEFBUcV9zzXC7PD/qPmsQmzxW1fe7Ad386BN5qRD5jVtNzILw/RtLNBzlPB
rFLtz6LWnPBBCWHrodfGOyPbDhY/rI6r7CLX/VtXl+q67CtpTmx25c/WXEkm0iW8Hg0Fi4Dve18h
vVD68NHZDc/B6QmoM1F3zZMttlcjWyDYr1OCVcMQ4fH2+OLKVMh0DvPULcp1kPrZhy4j7bls43Zw
nsHWEfnruHQoT/Em+Sivezda146VPz/F+eF20tw4h/3lQjNSP02iU6EpDaCTby2L9cWgxpOhdeOL
4wTuFToq2WIxLmyb64XchfpkmN98egad1dRgPefxvneY/C50pvYORJOOXqgg7nHGQMNTiQ62inOj
oyl72TNeLz+d8dHYR//64BXft72FGWW/Mj5s2UCX4X4IODsCQit7lMGI+dy2DxkGTnkZonT6h4Y1
W77W70UwIO9i1VniJhcNu7snTuDhnm+bPkCtf5F50eM059+Lp1KhOXtyfVwZKRg5U8F7dFYMHqIC
FbDmTbDGu/1/QkVTRAcIfpQ6Bl6+PKS+T9+3LJYw4bbGeFoN3fLODEJrY9+3+x8G4JGcjoYv0bZR
mmraEOf6/Dks4gcrpnm8GRb3HT+Ca+scb5DrgTUzyspQyFY6pT9bjEaDUyAHZtyjO1m1VdEwPO6+
3sZhUP2ExDP1YFFcvIEl+cHL5GjdRJ90ankfK8ERmYwqg7ug71edelEw0fST146aVTqK9yeGodBY
DC/Id+YUNKNAPJBGeYTiuwgGI8vXPYZdCdOFupDwlsnopkH/gSYiSu7q8eVL4QLrx0pNA6viz5oR
r1iJdsFj4Nc3djrVa3PfowedH//NQPfmhtkm72yGGJPd9/a1PNJW3yRAMePHl3U5IDyGjULXtknI
i8mOPde2j+Xo2KAKtLB5MhkYks3p8GFWYLNle5EXWF1obgbk5bdurZ9vKTs5hFoWy5cLL53+jUFO
b3utS11sHTqrSWdxdim8JO6LdLR+BhjVmfcqAed1PzsT85X+dJTfptXJGPn+gV3pqY8sb3+lzpz3
5i/Z4pD2atdREFe7k0fndkdviVZyi9MTA6U/uZVRCMEk8Sf9mF56fNs0JXQXuaErdcut0jg3f/bS
mXs87/mhlb6ne7FIYRk25hOR+FrUXFTrZZ2ITTIKFVsZW0WsAglaBYrQqK2S0z0uG3n/pp5QeB0w
BbLR3mCs6cHLsnDpgKv3I2kK0Pzc83F8ZNl9q9MZ75q2iQJnwMmyX2juXwodT5ZJii30xhhk0iI9
P0aLJzkyNwr4D0M19p37bYM0ZLwdCQk3f3/bbFu1/omw8+7U51nCu9BEk6Qr41Fo6HuJkoKt4zR4
gGaLwVnUE7kE0Bimh5PBtpfnI9qbj6pDaBckwnf4m1KzYMJxC4fJvYyjnN7eMswodyntJNVJmJIy
1WJQuSVVqK+vSfDaUvr+ios1+4U3wA5uA/kA6sHedFom+adEhTB0BWcco5o5O5+tL8c59sXXjRnv
7hkuUkD37D4K8aSdN/PnO5jXFzsQ6yRPTjeEUOlsteBWcgQ5j3Sr19f1+GggGdAuOGvELQfxhlkV
lig0ulyNgEmwJ4psU43sZ1EkkuCba52e1ErOluJDNsiAXSWfv8zbftV3tNETO8HpdOQzaqFuX+db
lHk7mY7DJzz5BsKzJnA23Ed5QKUYZYvuDsp7/ziS/gk84rhhi84mIV/DJqPn+OsmAl8czK7Z7e3E
u487pq/jxIgxwITi9Hx4P/+yO5pXb+LQOGVjognYOVYtY6B8iVs0dApMBSUNpBaCKcQRBBKhaLjj
oNT1McUyByZizRb/QYjxxW1TDjzka/i4M1WAGEcB26c/8atT985sDOWN5o9c8PAM7C3UTG1Fth++
A2Qzs4VG3hJTxEODcNqGvi3FQKoCBx0+XM4GSZP5JFw0dFqU5hAWFJ86ShzVkBW37eUYhbvEl6TA
bbzUvFf6ubfZwANX6S97h051uO/NKm0A0IVsfd9eZGPrNhDT/XLsXQ7cxKLcG3LG6lyv/kxu0b69
bs/o34e67JCcowi7XpubawrqOpCRPhrhNm7qz5au5aZ42Q3LwFFG6UBwkH7ulKBOrbgeBFK9CxPu
gtzBa3wVWWS9VdX9yYMRAEzQ9f3NdDGsMlJCzodVomiZiElvmxWia1saze1oWBsLclurwQePb19w
bKMKGbgE4xfSgV/aM6/sjYS1YyK+bi+tlgMCQxJ4zpywjZg6IPCnebIfo4QUf8CzpGHncf7TX1J3
oEKAeAy0ri/ZF/PvaiMY1qhnH9EkuDZ4e9vXyQcSWrUX+NKfnAj949Ex+VA7ejQdOoW/538EF/P6
+fXMO+nTU7blBYvFikBNbE8/08z9VW6Rh14kMF5fuRbAEa/BOt/Bquys/jglth/bj8P75DUotgn1
3TK030FtgvmaWCDz0TTJXVLOeQ792vjQ2XUIi0AZD72czf30lhlz0ygoRtAwFw6OgCwY2W6DtfR2
lyot9z+ZkOzWnIW4Fhr32yPO9Pc9dcqq9o7UMV0mTg2SYydVZrwqsTusLMJCzEw69qMd9nUnHDNk
9lYKe5GpMjRe58CKdE3RQi3DqfKS3jNNRarEKHU5gODmnFXeML4GrxQ2zSqmr5KLLSEP3B/NKlTk
CqjgP9sZO0ZKWN8DH2q/TO8sbltnxRIQfTQZFgjumYlDR66JQmjds6egCXC/9Ph7ljwfeYg8+1pT
TKcM1oG99+f8oQwPHs4/5jeGWMoHslLlqcW6DjDf4zn76ri2NYZ9UdNaDZmriwuafgWX6t+1Xe2R
ZOaDCn6cfwXDU83jm+EH89j6uxiWDd1oTSgE5hIkFBnJcWQfClkRryFZ4cGh/fiab8/7Rl3HflY+
AtPJ0h8+CMMwUnNOvld/vJNwIIyKn8Qk3xwtqWDhbNVougFHGCNQFtmw2cjzd7PFr6LSX7tT7a83
wunKtk5ZUvpbtZXdk8IfTjRlBDqbXnApiS5/IfVYt2iSGp47FYiIwg/ZdILRRhYgIHN1epqu+pfy
Bx3eha50nyz3XefgdjQrsUtzR2L9l+P9zDGUdjP4hxqu8QtQy6OmuCWcqn4AWoen+8dpWP5njZd4
0FkctYbRhA3g8nwdg8H1T4TrPvvunf0urXTIoWCVy0JkJSbT9Ns8wCdeKVGlWK6D5ahnU7NBMoki
3CeTWXaWpoj1OZIJhpEj5BhtxbzZ+mxTwHXOp44J1Pmn6iWBvxm82H5xjT6u4+qroyQnnDcL8IIX
K8Xe/XLcRr5XoXB48uHWpEWcQ00nfyd9GsDqp5tU1U2WI/N1qL3NNIMsi61mW2Idp4uWPPdkaOAQ
s+Wfjo2w/e6iUBDY55urv1ai886cR4JZ7z6TGpFfDtWFoVTEcYIT0o7aEXP14+j6oei5f+ze5x0J
rZClO2dCysWJdc3j8yuza/tIUu30nrrI6w+n89KXEsXpuv4o7rpGZ7Nd67xMwkzKCexUQabFplhE
IdER35KS4hRATp6jFoGMOH3DNoXprz80Y3xO7Ad2DDfXZMukSoiHh7oYl9/9Aq+8FVq5M+OAxPNv
GLD+UQTePJcXNL0UsHlRz2zT+dV0Jb5ZJAFwSvKXpu2kuoOwR/YDnCBtkHem6oU1qFRrBrn6IdUN
Qcmxo52zUcx7u7cAuX8xh1bUTfPpZNrUHMMAPPmyKyuq7lQzaOk7xTk0+ccjpHax8vQJHO0++GLo
IjQkmxAlYTCooMlXOmp6xbvpr//ELDeUZ4RpyG7s7uAJK/ieSjrHcc3fm7dMqmow3IInmIsVibJm
DS4bmVJiZqHxuS8bhneZ1TPzeXSd2qZ3mjSKhsHzqFzlmtfCGc+yuNw0sN6Pj9Zap2dsl2tgLJjW
qcOMOs8PE9FmVYemo5x26MRyJRRZ/ioJlvoNVleNK0WC1ga7adR2ZZ6gWljlq2xHroQnTHMmnHUU
6xUBLJRUYWt3u8az7jWPDoYiLO0zXpdSw0Bn7K/CqJKrz8nrSOTRVDE5AsN+d0/Xy/ZJU3aPEBUk
QiXT1zvU7bRig3YTIVF92f8zXvZtmQfFvIoq2RqBgXZiwgdY5QTfxvuPNpUEgd/G8Zugznoqp8TI
Jts38+ggWsK8Ib3JDR8KmnL3MUQldwKv+ekB+14xnjd/iTJWtwbyyCSqoMP+OmdlgtwUPpuwvjZr
FMtF7z3pBYkghhMHI+CNkFR+zAQhtF6WciXwuc+HtHCuH4pUwDa7KDO4PMlAjha0BSLQQlhTlP+0
yejKqTz7wsoV16rCvC0DtpjInmMFvot61Y9dfIpZl/Q4c26JEgpppvZtlokLzLRjVWlBSB7BXgcM
ZddefAfb3bFo5mvn8HdaTIMalIpil+3sS1Cz9PJuVrrXvm/qqO/8FCy9Eu243T2hTc72a6z5nPGE
9S/F/jIItHxD9qMw4MZ6CBnimOiEH+r256wDiOqD3NDz0K0Ntv9qA+fL0E16XT+aqjBBOA6KBhWg
A2Vw++NamOeqphjA5Ee52CYoMfq7tEoXw8exuV41dQ0Z7nIPzMTocetg/LlN3uXbeaSRv2+ZZHeQ
acv/pj7ohrLsGMikp2Z1tm6goPKKJEE475uHJSfEDHI7gGGz49c5X3dPTIamOZqOMnksteYZAwTB
bbmYMfP92Dz0Ld3N/P104XAVzG22CCpUG9v9nLfT2xGmet59PrgIFltZU7saWtKtXK7Xdpo4qKhW
/UCZUy5hdOuQKlO0h8kgs30vOkMz+3eEpuVxws+1ueDPcZ8OHgVnrxufOfNuqUVXpOzdifYAgLy9
68q2DG5rhIswu9u2t7ml58dX8fR5hRHN5jqGAlqpHqrsQbg7nksEq1sCRsSH1bZXEwDDvSmfad6X
QFDeI/dLD0UsvVRM7Hf90ho2dmbmvXB+Mdm85y6d3DKT5EU+3gPnYPsvZ9gw0b/RPE8O6e1sr8nd
bYRenh3i/mjCH9QqoJPaHR/fU1vN0m49Hs3CIyfdpDiEY8+mkF32eZd/2bmQx5zisrpr5ZVhZpjJ
eqYhJ/TJVNv75a29NQNYldetXI3nr5jj80ka+LLWyzACzEzRXDTKu0l8zGMwA+gnR2bhyyLBthPf
wclqL2s+NS1SkhrW5zJTpVpWRTln72LyXRpWzR1XGTCg8d9+9nOUMrAt75oT1Bu07WADNy7QyAoG
QAnSku46x9sn7pDY3DXGdNnQ4vC+thEeV42ldCR0UNXA7fBHPQIJwhi5Zp520+5eb5jfj5cl6TiU
K9X7gCux1e7sri1HULqsIn0mRXl+YrP70Gle3me5Y+vh1W8XDpxL8M7V4XhRogyvU+SFkIBK8Vfb
fy1rfjc63tqimjZ4Lqb64OZaBQvgpQJavxQ/tst0lkuu2V39cBDQ5sXmsgdm1z4IYm+HVVjoq1Uz
ahwj/ULp2txS7d2/a4WX86qlaNgEZvpgvx6uHzoejUlml1SO2i7y59L1dbLtFmrPu2JrvnytmKeq
s53aea62+DL33eiQH9zL1AHnVmb6nlHvZjZY3td8XMx1If3nLdiWOvDmU1V3WIHHXu3czu87tak3
o2b1149GdRpcG/JAt007d+xlC09wz9Jd8nLreBlfxH+dTMUUOYV8LSqXjzH+7Xy70+8rtVzcye4U
3zdv1zUjwkuuvdizuwNH7tZX3t7jHVCmWsaJLC/YvxAkZA+Nm2FL0Yjifk2mhUk7t544aAsiPofT
g3nUzNAbQWdDZXkzWc+r53cai4mR7BXykbVTbUTDb/7Iel2/ae8P5Z9d6XP7aF8e3K7gMMsjwqfe
Mhvwierb7kr1sn86Evtli6McCd8N+F8wKLva3+aE3hmZQPlJTitLMfG1QtHfof5u5o2MdiU/bx9n
iJEO0Jy50VruwO5YiE6YUhXA3nT1fX6MDpCN25qT2tbDqRSqZbsoztMw0cP8JKBYKGPKHI1uxsGX
8yl6FBbJZMYwGSnvYlh1EA3OzZpaUG//DwHYMGOJD/i81o3cd58rrpkVfW/FhljJntM5mDdT+8hx
LltrqLaT1+suT+mkEeG5trOPVO7/8tf3xaV/nZPant+qSjvmV3GtdO3VdvNWtvpnenq9hAnye41e
e6PuqjCSmhky5o3oihbzVqvASu10OWIDFBp7ZhaBVbDN8lXb2Y5VHtsFDsrxkeYfn4XtFj9C/Pc8
375PMeYKoLa9aZC5UMbqfxQQl47fuPD12eH9iECyyvdriGIHlclNH1TKXOlKGd3uS69S26/ndmZW
wojWj5ePycXs9PgwLL0VuNEpUYigtwyk9zg/rD0kRWSM1nHZ7m8SR+trcyKRt3N3f7pVnxyZO82l
qG8FguBRF+rnZiXuyLwrsUSDvPCJ2zzde9NOLp537mDJSidkXUCGGwVBC7vU36Tgg+jcyMX3RO0Y
FduH1i3+onqOMLoo3fINqQetR8p87VjfsG2btC7NeaNhmdWhLXVJ54nqN+EmkrAF66zSVfxRSStp
kKqfG4CQWHsgB5wNrUJlpj2ZJggdSQhTdPI402GzsVGF0LmQzQjXaYSkO8LctlLg13FR6Fq/ZOCz
I14nvXwNP/nWNFNqVFv0Iwk3khRXi+Fbwee+9qTZi7PcpFVY8DqatBgZtc8NzLfIWwPZe8cZVbol
wPf4ZI5k3BJNk2dtURquhlM0MnhvVn++ntWeTxuJgvs2ZVcHVSCd1wcPfokhgFK0avzozEeT95yA
wX37OXwV/V4DC9ClmSegl/4HYwxfL3ZSDiU/UuNuXrOutT/KuQa7YY5RLw88b2cq6CxEVqIcCx/Z
DE8tw60/xYT2oL5KHTDJehTe27Wh+pAISNrvK8m+xuG7Tk91f5giyYzOPln+35pDc7WRc+mDU++K
tTPeT33af6TnJDM4MIfmgtMttit/Ti3z+RZTRJ6/nF54qJb+brkklwbKUFmULkciTODF7MAp33s2
p2hDjyHdKDTNW2fSYj+Ujm/NTH82ADV2XKOltx1uN7bty2ZwtmZoauyMjWc8tM3gBtqZj251IH1v
2V493ZpiUp8eb65bexEbR8bEeNGXYOEom/gXGXU8Gc5H9Mj+HMyTkOoOXc/mvM2usmlM2Zk3JQU9
Z5P85+F58q+Q3rrXT7rGpJCGC3ABl7VcF/ttKCZZfdbQa5PFtyhu0SHdXGubzN+ObWPIXk1Y3GRU
+jMbrp5Xrdpg8QxgU2eGQMBgxZrrmkCVf7LTCOkgweY8vkJrXG74R0BIHJ5auuMYwONbvg2oAG2b
dzBTR8Nce9tRVHjCCp0l8DT01708A9ZH6/RE+pdWOnr3tPC2f1nExw9rLuFmwzrz+mKPaqophKKk
EJVCupeIMhdJ5//j2ftxfHtmBtHZpfuP5ejacxwgG4e1vO8rSOYdVf8zTH3nPYM764/WAyH7/OlJ
7GcT75UBv8kki2SRPINxNS6Ml43xD4q57CrkRSGTy9Hz8uMHPjGLvuSflqPjKPc25+5Xdytj/qFu
HrfSOqfPGMWjeTaDeLJooGkBtom2DeMdI23kgXSRLmSZ4Nq41X4fIxn7PSPh9CbXkQtUk0laB9Go
E7YEXUzdy9lE+Hd6HDzsHtVx+KZV+vWoW5vJs9VTn4+etZni1y+dabK2VeCIpIaMjUX6c6uHlYVt
7+WUZn7cMSo0DTEt1U2aq7fm7fBXPod1e+sQB/TCOyFJ6ZHtjTbp2qvwWu1BC3jDNEDZjcfXbOCB
F/AQ1/phwgoDb4WvOTUfHa6kLXtpatwV/0Zx1p/Dv2R0Alf8yOQL+pY+h+d7sO/5Kzclx5Q9Z1Ok
YU7vyaQRVu09IUJnenkdi4XzjJ/4fBxaXD8au8FzIaYieA87umGL/5W623a2d5GwOmlssc/DUtsN
N0P0iOg6ll6H4r4ZHoZfFHBhB6uPV0/HBoFEczJMx7JFB7UxDpVr5bLikCaiQxvo+/GjZer8Fv54
91T6AnJFA39ZZ1raXMsK+/lBJgyHw4ebOMg1hQ3bDcM98fDHhMOWho0Bm7f9jAyVcEca/EzbM/sx
GAZ+1a/0lUbMBi4tZqecUu0CncnQBXxafnCB6ARB7P0TyBDczZVfcf71MuTRXP1n5AFf0lOiJqRE
FJN/13HmDeGpOx2XQ3SPoPth8EQOm8e2zaE2EmLTqRZcHY7L7eJPuO0mjPJzonAJTl80dzgPcfXd
4hysP7a9TLTsQRc5sSbLj81ga9AWdrhzQ8gti99l8hsyGuadwaU3WNyacsVesr/bx+f+dbx4fwSk
H+2kfu45pRX/dfK9370Szf8EpHgzi/XUM2auveH5BnPdY2+arAYFeXKzdJYSJRjBJCoWSwyGBWoO
UcnO5uGuc+jA0eGLNFt6YtP6/1cy3nvP/u0Te1ArMLdO4St8BkVsb/thxNw8/oCQbK5gaXbArnRY
M6U37yRSGyR4xo6Ua3JP0L+5Wz+Yz/B+PrTw2vcHBzWdNSW7h1Tu53jbD+eb8ysEH4dvzf5b93eZ
HrpG6Q+H9aerPfnQXD1P+3bje2aoFZ4NJekEj1fYN8LI9HfguL7F0/E9mY7lloIPIALXtjmgWur7
PIK0k4Diqh8j80qzbeKwyT+X138tk1IHPVbF1wZg7jGVldFm6suRUjnwdOvTXi3ZNKe9VXiQ75BI
F6uiCk43XzOlQy5UqYHYdOrMUCjiXWeKieMAJivmJONJhx0+vrJGvdaoiXPTBl+QQIoD7g7aPOAt
NNzA1WliIc1HgHkT+2SvgfgxC46hl6DGSCebiaR29+Y/7kjPCPzUOQT+kAAbg7R5T46uW21Aef4p
z+woXnAaHT9ClQLM9bHXH3PRWefxpsYPyLxo811j8RVI4K7FSQDu7bv2tim1jtHjuUiaYB1Y1C1E
h4nR9rJbC8N4Y3PrPpgWr7hQerJDutTyZ/uzGyy9dcwY18wWtwnYellZZ+Oc3+PaG7h3fzVxtK0e
ochLDZn16+umo6v3xm6Iz/diOBvaycIQ+NbFgPinmpS2yXoTaU7ueCDbfueePQJGkkEYbBB4/IH1
Tkdg342gm/9hfcVwpmOuU8kRg0bOFLMfl4k4e+gS/lR1nBXGD4kEJgMle7QryXSNjO6S7LBHBHW4
N3/yf2ujzKgIgHRGxxPS1lhsEtrQ1+rLsI+gf5gdrACRkS3c/dwl6FxcI9MFDlpSc7smcXa4L2J1
UgzpLtASlt5DaZaiADE4HeYYGuNO/bjbR893CSHxYDIbLf7wle9lXzQJqEA+2uD841HNQw6/VTc/
izTTv2zFOnuqYd5Ow5G2xcedl8ite9dlQ5v9+DLcYES7wUWORMVl3ysUO5Uo3yp/I+zuKz7/zOgs
HHXVOP+OULeNi0M8fsS/aa/aXQTsPTzoB7GV+VsDAdP6i0pGbveDnYXpJIOGYuyTntNZ7MKq8nCZ
IJsnFyl3gNxGZQYyzP+POAg603qh70dKJY1u41rvwNu5Vek7BM2Hh1Y136MB3KQ8VBf1w5V+QyTK
dGZf3n4m0vB5mFmw6si7bpmhm/u5aR5Ec0s8RPnWaEeXdn5Qfbq0M5+VF7rv0Q070si/fmJaFvi3
lf5h01z/Of/JDiqbmAqaOLoHva/Gt/HmXxWyFl0ktfl5k1uj+p1tbf9o8qfz+iQf0SQgHtbLA7kz
aA1dX13rbbu5xrxnm/051dKFt2nJvyzDI71cJtPRZuBNQxL3Ly7F8sXbR238qQ43XzeO5+FxN3tx
l/H8N46ynOOv1AlNAQXXEQ1Dkuf+h2piH4Tm+HC2beIdS2KTVt5AKSh/lS9DYRXyx/ojp8qgiB4W
1J1hAzKQcAP3O/dHW7JxFfc/k5g/Zzv/XO3qt2sv1+GqU+pv+IknyGM4VNHsq/ztB6BqFvrA/6E7
Uevdxvmw2JfdU/sWiVvdvVXcCNSyKoXP2218icCgbUt/ImurVRotu8VnxpOUkv388PBFp28FWcIh
rNIPJ7Xp4eZMvk1sT9XURMi8JDtkZxdjpbAyLzSxIWEKu072KficI7ppu51xtkkbS9sJQ/0mnODj
l6VAQ1d647LeOzC9Cdcjw8AkZn+DV/Fk1NA0C3TcTqPqe2m87FHb8HYIEQYcdXjaV9lRpaWvfWQG
DBCFqp+eyGP+bB46JvdHdZkzb7TlhBYOS8GtUpB++cbFk/zd+qW5+ir0s09ZZRlpnSnsXyvvZfEP
81pxe4eDu1z3bJq51TdrHF4ah3rtw5dnBaRDSQaljyvLE1Y6MuO6uIqxy1yrz8T9dZG5Z58ro9te
/nnp0T03Nx0EJ+FLvrwzX8QXDg2Mf7qLawxL3lXifRdow2GTsTaSUOovL+2JfXOY/941d2EGJQ2+
aa0snhFQpz27Up8GLqYHKPB37GXwV1rlIRZnKUJlH1+aJAGC1dqhNlJz9o1K42lHazk+qTmACc/F
V9i6SkaVqiIJkEFFBRDfnnPxTSdx+962bcaDcPJl+LffvjcKRey7pQfiLEdAzOMfxE2EzqmBRnBx
f6jd7p8rsm0SkKBdCwfi/mPbNitHbKq9OUSc2563xPmTbBXeOr2Oh8jmEE7XgCLse1RKx2uz5FT4
wqBQXOLFt24aPiSIi5wQ0+jQzRqZbV+xaxLkvWtSHUH5U6JSr60MM9hF4pFS8Ygvw9BsXZxUrsAc
QmFOt2lNx7/5S6yC6w+thnYdNpZRGVkhdhf/mFNuf0KXtkjPP8VrstYDXZ3xpU74vyiPXl51FYpM
7CvDUsouDSELV8VhqPOLL4dBLRPnLNJMYsG1T20hAKEF6S1/kG3QDKoecpPBz/It5BtogZoaOwnY
HCFaZnbQj9v3Yeg/vaKHRYXRW/9ejesjvJz5xyE6KD6J0PrkVIrnbV+hVQxjcZUdq12yiXBOcFCD
AZyFDiZ4BflAx/qllAhNyjyVAQuQsfYj/bUpvCYCLrsyEptnPEbmdfzJnr23dX2tXr19uV3UpF6U
+i+pmvVNWMSAI0gb3cExfC7zNIMSmb9xWRg83BwAhcijylPmKRvKvFu8mscXy3I1LL+ikW2tSoRr
AIxCONPPfS3bQr7mDZ9OJI60+BBrck+wgVsSvF+3+KAGMpPeIdAxG2gKxFgxZjMPXkWl90WTXno6
GZeVnuDNk94xIbRMcoNTCh1PiEhfqkJqCbaXnG4Hq1r9yDW9EsmCMlRMrlCPXibE4+SVq/V7MKSq
xJOoMMSUSIVlRZOo9o1zNqCXBlWPTnFBopfRYekJN2kgUv7vLQ2vKCCLonJItXwJGmSY0SZefWMu
JZAE9uQbT9qxf2l9HPsoCp4ZjZ7hOz6HJ9aN2rVmw6VLLVstXOy5qhv/U92l8bnFmb/Tzq2rbM/4
D4WX7+X89C2vpDsbehroYJyCIWeX8JukX7U9G7rolHPR6S8NNznDqAZzCFhMtR1Wrh48yXkgZ4Nl
D3BDx8O2IO8wWj0tBrMnnRyYtYPqkFGXwXQV2ehC+DqhJAACQRRwN2SBBEKRM5ASnF/sewW2c/8p
OCaX5LP6RBQade6IHhDzRpmqORksUmpsp7Aj0Oj+tx8PWZ6IzePpjwZ9pGRBMZoMlR2QipyFGKAC
lAjUjBBtskhL3jphiHqr1CluI7+GQxl4qOpU9pycRG9MDdVaGvfhYhBO1uw7CpSnzmMqfLKHOze2
urvVz+N43aTqY97+FFBIhkPbkBHsQL8pPjv3nnNGvkkmvnr3RrzOsXwinHJwRTwcoHgUOj7fKt2+
ECxDen06bLotKTM0n+abHpRG+/C8mzR0+ExXmpsn5+BSiYzLsR6ZvKHA+2qbGLqg9otUHMLkKCWA
buZ/8D7pxj2g4nkDEFB2E43ozwVe1SadTMcSNuI128S+OOLcFOhF1MdWT0hoM82J1o6N58wTILwC
EmQYIE0MsY5MNldMJrS8QvFGvMTnNnK42hOcAcT0R2ylPgGrjMpYQfcMHguuCIzxfM3+9fha/ceA
qfL3TvtM8t3YdTlhzMwHT3/OxxRMpw3cjyHvzp9a+ITr5h0GBhmgW2jjXET3Hp5V6QsC737ai9Gv
v8ICwA6CB39pELH7A70FSjxwHQKMeHi/DB7gggxY2/Ibe37uSITnTztiLl18S3pCEBLMhN1TBxPe
kw3w5IBsHv6qPmkcnqWTbLMDD9Fw26/8qf47vxZS9NbleNpZDOGoW5x2WvJ48Ry656zJgHmwTSjs
PlrlvlGaAwtoEF97vxk9ZSJdk7sgud8BFiAnKkwkFQujsk9yX4+wRBZpOPmsmkVg+WwGx5c56tCb
7v7n8YXuHCCagBVa/ZoLlEQsT/E71SEjkoB5Nx9f6HyLdGdrewn4NcKQmZK1Kqp+UGkWOgHjBmre
f5h6wFz/7p7yPwETv44Pg1Jz8s5uiutoJHOiow1G+SYwfK/qJjHnFKJh2QfQgLnS9QeF8xGOSTcG
/0aIbVLBrLVfw4x8Ep+x+J59Lz8TLh461/dD8/5+Uer0JnZ2XRgTOJ9r6l3aMUBE/fmL+pGYopba
bpSQfvWzP9ZAp/J7kYDsLZtL53g6SYVqIJdoV2qRsgcb1T7AHCXWS+hfiRDeQ7OjVaJvmMWkwyjo
Si2dAvF1jIsXZYcbXeTW0ZUgiU9byONkEI+RR1tXrt67Im90QzW1jGrjclzu7v+QQc5Wdb/3U8AF
mrC9mgUAOk0wWl22dtk7mI7W7iEnty98SGKvgZVqWqPxPnwVqsDw2dMNzqp7hOMsnmyFGObzdPkj
GwjYSfo4soW1QcaKo1ITy6qmCorOVoBhPLs/sULFYXWozN4DEDFzMfptWZpPo1sdZ/yLAHbWgqA8
D47tUJpo+NtXjDWbKb2oMQpLsI9bSDcKpMv+ZLh80akgh5ObhZezanhk2UxlRaSGqTbqrz3YQGn4
pUOd+/ABBw6l9HZ0aq4bYqC+lrQtl2y0eCvqBnD5QlkT1pL23kWsxtOf/Ht1eOgclFTRqY1Fie2B
PRtAGG0CclZr3l12S6PjX2hNEq4/uYwnR4qSZrMrZgOoo2K+vq84qAe4Qu+pDZ72Dl8BEsi+G2x9
7ULem37r5uJ7TvaglNrXIi18kXMtAnUPN/XetyGamFU/+c32a5weQPOFN/Jz+N/2JVWr/djHM5PY
XVpx1bi+OBXaZDkQbSUbuKdXeCNZB04Zj/V+I7xG7jjAzUu5QgEdgQNGu6cAtlS+tm3n3aM1++u2
vFQUdBzaAD/+E28a6hoIf+9rx+O6bUqdi52YIQcQXuguSZHf5XTXkG4LepZ6ACr9tTXu0rgsLETL
urLy8DFm9e2P4FqzwaFzfw/Q0y3Sitxd0slTcUAQG8365cFM1GCS/XtIHm2GSJ+XqDo4SC4cLLsr
pi/1igZE81yDGtDD4RNH2y6db3cyKP4VuBsdFEDD+XNlRApGS3lPr4YWPa6Wg5I/YiAUZ3onb0Uf
iXatC8MQjy09qw3U4tQc558dGJaMthpgHxFGLCKk6L7etRyDNvPP2z95mVzhqQb0yTSHaGWYR9RL
Y0CIXqObeYWV2vmq3+Fj2gYiqEho6Gv9Ur+8SffbFPlwlvrkz5lXQvFheWhT+cWBXUhwfuTtx0eS
kdCzPf5d/ukAL239nR6YzPQcl3P1PXZBAJKW3YPKM84pzxQK+McGo7CW/Z+i2mHx5vf6RPTadN6+
vO2+wstVh5DiWPdfeBOYnehsEBvhVggJEQwkzi401tUgwLHzhfiwpcemNv7fhIHUC+Yy9FlZBdtO
ZnJlEEz3P36Mz6Enhj1w4QzQXmfyXBiXu6bd0V2XHGLGAiKQTL4pH+k/D83QhteUaa6h+YbtyHzu
KKzcT7hoeTbHeN2c/cW4N3/zVFxsTHox4YDaQkXKI0wUvtUfXWzYOdQfAnyGSubAEj2MS9kfY6PC
bIRqomD0HCC31nxqEzAY+nzEQMJ18Nbh2iGG7jcnTWbcz54WsUeY2AT6Y0yXmsvRvVdqzv7gVNsc
2746dWWcRpcmW6Nwi2uA76BKPuCi/54d1eH/PzvAYbX+KiD41oIHBpHkl6AeYb8/Y3+e3ta9TaFp
8B6us2cFv5aZgcckLMVyQBUj1NSwo5T6taB0o3zWqrmcYdXOwMSVAA8GWNWmaD26vpPnrO0JGpUd
mmzYgopDYnBmxlH26RJdtTy9/1i6r6XGtmUJoF+kCHnziry3QMOLArrZ8t7r6+8ozo1zdncDQmat
OWdVZWVlQhXsJu4MKPj93bFhXFGsQh64vWiuBu/VPQlVRWkYgg961CD9Ed0n6eP/H7RhcQlLLsE+
EpRDvLvjt8gBvIDNNMFjQh7dg6GZ5jIWkNfe2v9G/LeNOIGRP8qS9e61evk4t6AZAlzeAQsEP1U4
yFOwaGUydWbHE2ghDuxL4k1kJLdnVFJQP9xDRjFjGy/JjlZXay4mv7heFys/FjByb7f0rEhmkquq
1Aw6SqwjAiARyN2tAbDxG2kHbHvGjhdINes9HE5NeZGvVEDZ/WA+YfhohKhI+zgGQVGMdj1Za29P
pl6C6MvRKoxTUVvpKK3VxCafpNQZ07vfRnXMueoWERHC7damJeKso5EcmBVUN03rt4O8T0vCeE0S
gahyzzfZCQ2y/5HkQv5Or8KS81JN/7fy/I3EuzK8Ins8Jao5xTPDjyd/BKM9LwCIrMk/g9SKGCMc
fUU2TKLJfmu9qO//oe/r2D429nyVGk4Jc1/yaePkkU8gPdXtpjYbpf5s7R7eF8ESbJw7n8vJHisr
1V2MDl9B+M8gIZaPv8PE5jqI8WyffOXKPKCxzlKb8v0f2keuntm3Fp+599K79D8ITHSMTvUDZoKB
scfr/Z8OSztZpXeqBtBknOC+PyvF+uUr2jgZwcZ7I8VGRFRtjCBwrxzeMAsJMAJVtMZ3YJb42gAN
ywZ1Is9rUIxvy0gnM4e1K6LoVHPwkbhTFFeHYiqgIJP0G6SwFjwiSs7EXyVw/BJcAlZhok6uTxuw
PB9b/5Zp4aXYVAQuYupiyWoN8mImBQqb+1YG/Q/GSyvNrM9iTVqsRdBfaYZv5Rs/Gme2e9d6q9Pw
lKdsK2YN4EpavpvPiMTR1lCQFRql95vJGWqjttdJmXjqZj1rt/AuWq/guM4tXP1a6d2KSmmV3f2y
dWYRMjMsH3rgS/aaBJTFbFxHjci4ksk3w9+ANlpm8wFG+I4jBOcEnFG4A2IGTvFkPTDAca2gftWU
38dKNN/CbRllMm6HyuFDb+0jOCQYPJ14Nv/r6Ip+meMulA1QK73wZ9jTHxrR86dfARHw5G6KWu3Y
wZ5mo7z5Wg6mt4q7oHM6fbl5HZwlOnEnVqsxqTHE1IUw1sx6KGLUbCoarDiLdoI2rHaqpWpqQ1CZ
zbNQpi0npX6+nmadTQ6pt+utP4pvBzbM649klaLY/d8ChClmu177j/uE+R1UUb/a1rBh8BrulbkG
QaaMULHrASIOb5fqNFszCbifPCeFRuGdIizeyLN1gx/sx9CEO5Bch0rmKvIR+1aju1ln9ZPQHFO1
ew2bPIBnX80PnIw8Aes5nQFJorN5t3QmgwtiuhpMfXTqGtOfNzafhvzdd5S1PXAzEEbZ4fTDq3Qf
qA3HsdUTTS81xJ0bi8M/WsVaRzl3ESVJAHN2KSIhLTAdZxVN5PZZn//ALik6kumvZ+f6DD/Z+QcO
vk3GaESDKHtHLhIamX6gaCv4Mfc2ttwVlfnrxiaudjdoq1bJsg5NjKROvc2jfjKD0dhQ5Q6ciM7e
vdQ8hKbdfFBsEWNBPpk8O+diw9bWhQXBpS51IyzzAcbqpnftZChTW9MtQV243VclIpE+GDgdBJi5
0i5fDG2WzeemdWQyHAwVlwATTll3jkKsmrmCQIPy9dsYkZcvXgVj4+yQMZzSfcx4rN9FiG9Bqgfw
Sb5cv7Ek8No/9vKjmdJNAb+Pp2qDTEzPQIalIDazL7e13LfpMXt4U9+8ynW7wVJbC/ejUm+pt+Cl
+5l3E4Kxnb2xh2nQn0s3+ROdb5KxtHtfr4Mne2hbal6+DdPZ2v7M2hxJsOjV0Xdu1QM8eHKp5glY
F/9z4/ioIcBN2NBeOyjZ105xU0HY+hdexQ8sjFkb0HJvXju0CUxo5y900moCDYmFDTAerbC5pL7b
BmEXYxJo3Y8VDAFq6Hq2N4iSSH8uNeQu7F84qg4YJQFX7pVECVeLlRBBVFvD/40iXf8RoXBRW9dv
ELgTEXft1kym2+6Xtvduj8kBQDcCfKs6Mq+1jdG5JNHy7nHX8D3nJ0TLndWYvEeHGppaaM8X9XPz
dyGYBQshP8zlZNmMvNb+3fnfsZCe0tv2fUpAlCbgy5VySDLaAMVkfzXS+ofVPPLmVC1XAryanzAT
a40+x2SzGeM4m++heTOJ/f33UUC/hq/b3jSzEQ+qhgv6xmHNCWzemAfwt08xoSevR1b17/Fc7cZI
2dvu7VysA3SdQle4jXPxv90X9HLzla9nh0joeQgr/Cn/imt+rZHaH2c57qBaOp+IvRwrXBAo7i14
vkfM2k/Wk9UoGh7BEktNSEVjfRu1muwnxugncaKtRiB6xZ8sGP3mNzK6a9uJqUyzPE76QkNL9yeo
PDolZb6tE6W0BdC6fMpXZwY77tXEu2JwaP7o+F2qOmcORqvUmco2LXaDrN866uYkGZCLbRTN+oIL
NT6PvKK/7LprkTEgTn0ujfg8/jyhGXBPVtv5yQrg+wZE6uQwB3Ggm9mPxU9+ILUj1f2KsRJ1Q1QO
WAzeQTvfITFFD+NUmb8fG3sVUPRgpbsMhpfvml3zWoachuZWoavd0L39VfBE6bBSzCi5mAWrijL6
gPdyWj2nIKrsDfTJSpteCwh3j+CZjkCJx0KH+92pMlXteLs/PpYjVYnNulJnyJXikBwMlwVYNmQQ
ppr4PU8CuotKDJNg+i/QDwGftbLgvW5r5LZgAeXsxAAxjgwu6SdfjC74JdHdEKCpHrlqVWaTeU94
Giy/si+7P7lPv9CEim1a2KmtvT4fENWY9Hda6qmsNsPcvrw+MDrCbun2mfzRSgmkY9sPbEBtJQm3
rr6NCQTFLaM+qhTe99uaotyAn4Zv/oe+JhvX9uFnlY2cXfd931ZxA5VUJdPJ3G32VMB94zwQPSFG
ghFs3Y1btP7GdZKuzKrORiZf38sSJpHfyamQ1jitGN/zBrk9nZ/K6kayXekfxCW7eN2fDUu9/ff6
fVoZ5EaLXFRCUfvu3w2lmV1TCCo2zS5AJ6rUvNBcdsDuGQLeZliQpGA4IXmB00bK1BX51hf4ueag
GT03gjyfhMsyUvwQ+3M5/i7lQXHZNKh/4Gcqdan8HIX1VYc6wqoy61e1T38XyUGOJXIGwWT3SfEL
T5zN89IMAF3WSom/oL+UkvIkyXPZUdxL1QCqVDMrqJvB7xK5nrU4UqQfv22LwG/l3+uBxL3wV1o+
urydFppW0sf9ZAVrSzY8xSgGJw3MRl6kW6bTO69tyorNTTcwKjdTv8rbg5CPseO+EfF8KC2OC5cM
e0ODD5bmvmlpwyc7BzXhv4CfovVb9cdGnb681uBRKi9BiQU7OVOZ62/62F2OtSqs6/nYE2CNYYup
gWDnIHqKwcFkerZvWlcy2S9Kg9iisl/YN2ZFdf+srf8ZOw2k2pWQ8DEs/Y4ntLhyPX35bLAvoJil
XilZtgNBl6ANypIxxBiHyrxyfP9FD6aVwij+Ub62pdMHnDAC961Cu/CdQX8UEPQw0H9mpeo5mrfY
Usg3ExpDdUkXdwk9ll2d0/f37Uezj0h3sCbz6EhwePq1/j69EgzavR6kzEZze9t/clMkm7eVm0kX
SLQTfmPwnOMd94PfJlNtO6Feu/636kWu+zCsjzGuScZwkizLiDNworasF6u3UBh8Mbz0SkdJovuG
cZ8aG/TTurvXlgaU655Ag06H4VmTipq1EtIFDBrHRL1090zGGbkYZuuH6r6T0DWYrN6YvFTC2CU5
NKXXFEek3PpxwotouP7YfiyDVsg5ZWAaWB/uGB1wJdn8n1vVU4A9a3LjRN8fEadl7pohX/OTBJ3q
jIarCgnsbxYuGpyakmqd4LNnasU3pWpaGq8uW3/4AX4xHtxIpGTu6AIMdQUvsvFiPYpBuUBiLJj9
zXZPrbw2Nm5jWwmckuGnJsnq8d9DW9kVVoTkIYaF9hbcaJ7KfUEJ8zEeX5dfah67Icl2c42QfKuT
A4VDpp17G93UOfXA4c4ycCrCLo3RgnULDWWjOaRweN91C73iwPAryIggfrcwcljLQkdItmRPfvPs
87tc21aRfDtDkHkC94o/rD9SvzoH4lkJ7LB4DS7VtBP/BXwbiGVAUOTkmsmPRSjNXNAhQCb4UZU4
e6rxMsG1DXYvRQqNh+v7xpPMXo9QYhBMqjxDISivXvG+sNGzCgbNFPvcmp4N7eLdq60/79sI2u06
id+Cwq5+fo/HBBCPTrkAx82G1+/5GOMcmX94e/XBiv90AQk6ibuYIYCZIkBGUAsge99++oje/EU7
2X6U8s6/RVb6r5Pp5EG8abTcVzOibABA0ZKhXvP9S3XFmzFwHOG3oK+SnRz+gEe/IrhFNPz91D5Q
7xiEVNdazucNn35IiQVeKCMIRjOoykQkqZbV50llf9Gh9Hlqm5/gGepAwKd6+B4mPbM6dwRlhPRj
wTsGizdpJsCD/FblAOzJ9/00iyd3qMyaF3nAqjPrJMcX6khdMa2vE3v+htpCHZlZgBqFN501B1YE
CtfyJ/fbnYnJkKI7nhshUfK9r0Sm7oJFjvKsuzA8FiCRwRNLaiLF5SQP5cxSjMG4XFYwzIf2kKks
cbe8+6PL2Q6ekoIgyT9FiVAPcNeJjFKGwlS+fLhsmnblvRVojS666Y9VPYuO7VbFlW8mrSMv/Ts5
Iql4WdQhgt/z+KniA7eke3CAaRVHURPI85XeLbkvneXyc6OPlCivv+VCBYD6vGJxqkLeNRsW9Iny
lVqymRxkRrpOLvhs1XapAo9PRneM0ct4Ssnt55gCtAZQvwkzE1PSwxxcP5reFngkagrSH3wzS9DM
mDiN/bj7ub9rBwQea11mGympAktO287qscZFFwHaataTsyVcE9+Yi9hzzYln2xPTcIreUPTWDMT7
5dmrz2P3AqwRB6eV4G4NA3wNDaDPjbP/OX8p/jwMJohWKrsbZX2cP6GJ1pb4NEKJ2TZRBxJ9h3vI
lqzhc+sJ7gGCiWNfuo9ekOgnFOM1g7UZwDkGRzQ+HTXiRYgLpEPNSBqokzEmuRXAnObBaGP8ypRj
jSvQ2+kL26hS/A8OEM8O/XrztBrI5CgAB8X6fHCtPN7u2MMORdYA/dNbl8buH9DjBIwAqPhTrAdC
ZejtXDE9Qf8Rl0Wg8K4fZeo7MbFVywoM+eGO00QlL1hs3qbDALGEjjJ7kwbHLFIK57G2mYyNw42b
QUkBDLXT3DRrIHWI5ibZsqpcH8Qk/ZUMKF6j4yfdS/7giHfvArMiGRxCXLnn9A42zJb8pNbw7Ino
Px9kCwg6Lt/JZNTBkZ3mvPWGQlP4u5zQoHq7F5t5Sidhjhrl7HKSFevELZ+hPusxu3osmsQnuK5x
OBUYR89BwoS9fgJT6UaCZ9NLcmSeG8ngT76aMvtuKmzRzm5eOKt9LOuG28SVQaJNHek/4fA/ZuW4
MkujMHfOoNnhLURyMuPVG9dIjLf/zOrvsfImuUp6dFUjdHdREVQfwx1SZLWUrDBf68UPC03C6+W8
fyfa5CuPZWZ5C8HdX6jPGIT/bgQXKpt2dkRIhCN4Nz/MIM2k+gQ1Px2Tpvm6u1LFqB7z0Aoz1tKJ
Awg/tmTvsAEemUU/bBsp83Cp6qYNf6UkTgCjv2tnTxzkzjRqEO4fpHRS/SlN/ge7Pfrj5XRco3Ye
PtI+fc9f77xl9tUch7f5a2lylaR/51K1woCP6Kq/kYhLbmd8gGvF9olp+KtB6f5ivH6d72ur8dUB
1V2gyxX5Y1ev3V2/2DYpykyJd+asOUswBnkptvPt0s9+WFJGtRdjzuza2uaB1u0S1eX2LlFZjTf9
rM2o2ZuoPLvX1UsezbhR4gfUvXefn7d/JTV179TM6er/FHuXRe3gIFlWc3D/V29i/5pub1v3evxH
azcMf9LV1TixqyXbC61Xl9MZPMlNsl1ICHpCKjKsKyenwbxb+DdDM6lkBk8iHP3C4PI+2zVXxTAZ
LWyJSKM5WSEdJqnL12KBmHo5MSiOrrb5+FoKWZjCON99DA0+37cd9+MmU+3tr9X8KPVRmOwabxfs
6Zyce1vmlQvvobz+vjw0k73UYDo6vm76q7+PJmnpzd9imx/JtrUm+V9eq18UYP3t6/7WXL8mBhd3
a3aoTke79/WNNEuItxvmPQHgjBC3rcxnP5upZ3Ot3XuKivlo/sqCJJ9p3pXQGm3dotGg19xgNk58
nN6X3ezo7FG9NLN4wBXK2M6kVf8xXLwVjsYfyol2qm/x7/hf+F5mnN/0Lr/KDtQS1rhRw8S9l/PR
z384H46nw8SYtySmWxqnoelPww/FIvvi7OdtmPrIpPGhy9meN4r5c6ozTgyHu2k1+1kYc+k+Kac/
lmCePbmuSmE8e8uNb2QZEDxSFZ+XzcvecO3gkq2XXMiBEf34hFmmpPkRH9rBnS9nunvGdHjN9yhg
6J+yROmfvgupWrF3es99lDrFUb6XYGVIDb/QyXxkBitTERwYZ2ik1vahn5bIFIE9L9n2pn+I9Z0Y
XImkjaej0uSJ4N6//il2N2+uCyAtPuxLIC+rN7eDD0SivVxWUv+ICjwHyZFNv1FIIWdiH/2ltfE8
8qar5rvGpTP9Z/8opXa4EPTozyfFISkhEPPSvyijJ4iaDX5NUX7hoRh3mNfvTTaXEuGNupWQt2YF
xZ42ZdDNrg7QO/R0HZaDTY+FBK0wPbc3HZt7rqrdkeqsU2O99+amVOXF/JX/WaRppsr3gXwJzIUG
ftQTpprpXAfXyfXfUkOsZ0BuQGXSCniUp69ZhUNyyJPcSYg6J3HnX6D9swQQdY/m9VNVJoeu0yAz
KHTS4CD2Z2P1Se7lmUFNBXURHMMtHm7g9sAI4DxRsuKimesnW2K0y5CgpTEdpo+1Ql/XBbV1yDCG
iV+hz+Iw19+9lfq5vqccAu4zzt+h07jUscPuy6qVzKu+X+w5HOavO8a/tqIN6cB4OTWKxLuqU4P6
iZfGsbvtmvpe9Gf9hdOsUKg+ZaDlo9rSe5/2cjkrNTV4SAC5MbLRZrgaP/EVn9tC35D68w/rCjCm
lHyoP2XcA0WASUlPVf95JZmQfUudGqQBo20HOEzma5nOqVTO4RYqNXrHAfLaiS3qnWWU83xap42B
j0Up9Ea35u3eTC+G+bdFzxUcZ1wHpN5CKUhpk9QfYbOIwEaaytwRL8L5ZDbK/Mn93bzl+gq/wvjZ
J3iRwFLuprvZbkoB2LHifuMBzU63gc7avjyfxMGVNuD3eNlHqlAae+iy44GLR/hLIm4eGs9+vnsP
Tug+VTkhd2b+xKQycHAP4m9pBhW/AMCbkPTMtbE9QCWlobGupOHI5COGsO9cumLFPrqrtiHQjMEf
/Pfj6eOmqQn8pwyW7IIPQQW3pUluui0w44YUzE8KeizKvU6G5n+a1KYenlbpoSWbmmVqYCvzI9Fd
l30gDLrTGtA6/A0XNS07ay4lcp3lP/XivaNtWLpItDa9lXYnfHc1ujc9sZ+QBJ/VsYMz51bmT+mv
Bv8APPxYEg5DQ13+RXo5ExkKCVHSIT5FyHW9P1AzoQwUP1oktsy7dNdEKNtBDl3wstFbQf9CjqoD
xwHip25WlWF+G5mlpFOnwe/ppVnD20qm9Etl0JZDVlphpK/aSlEYe0wJUU5TxwZFsdDXodUs3cEa
gqTonqU7AGUKOAUdENtj+nr/e6Rw7RvjtuWwm1YjRK3PdXP1MsP5JO603Scl1ULusVc9fGcGy1f+
qfIKB9ayEKlMLJ7Z44V5ZqafZvkax/Fnqg95wIHspIfSyeJnuvuchQsui/OzPKeVGO/0C/4g2MrP
rMEx7QeolUMJhZCgy73JoYf6g4Ml9veFle1kM5pjGFhQE+3u5cRBuOoZzP4qWWluo6V2epN750YF
6n9/7h34mI7jIPcHGn9wRTLl3F+o+Ky3eaNLeP8LHv+TG9//zAhM000aLUAT+sbklzmigRYcr/1f
Gd3VaL2JvnLmT2jfPvv3ftFr7avpcN2QFGUIuA+e/xjPkTHadFyt1LQBniEFxFD3VeBcALqoO3RS
bLJX5qeW5dP7tHdzXHSKz9ha6W6un/XXMD/c/xGrc7R+K7SuvNWuvvii56q5TlrKUnPjzQcScjWh
MzvczLrU8JyHeRIScqxhapz/dGXfIuvolHDHtU2Gpf6Z+5V3H4Hj8Ibkn+gnmcgYGRrimrOmgGwU
Se2yv1n2jxbdKyrCmM0IvpwWiZInKBXGV1Qo6/7vUj6G+Bl4WcumhwH/JI31sii83OrFrzPtKNPd
yhhdrX+H3tqN65lcgaksoYH7MZBleUPf2921ibZ9SxlXWOaM4lDsLtqksFlGy7mFHjVBCPzUU/nq
obVreenNMAOc3rVyi2pGuyHoMPT5bHetROHu2rm94YlTwewZWVgk+3cQ419uPSG/FjMVvxuL2gy4
J6BkzR9b8DC0w/gF6X/rVH/+zmqD+mDRipcgU+tYrfadFf1AnBydoxUaLSrND4FrEM4vNBJsxPqi
pRNLkwTieddOf9+1vDPHi85YKaZA2LzZ+8QkW9iNvmxjLBUx86Yd7fkMbDW+ixo+zg+wW/YUH4Gs
fv7UT9hXj/QkMbMMf39oFZ7/91NUnfbpHH1bCtWkehW0WgMxZ3ZvwxgCaUqMEE70ckI7HiL9YTws
0FAvdepiAyhyA3Z3Me5lvJRgPD7bM+czqcQHl1Y2CjAXZPP+LBckv10Xy8VqIXydjo7ndsyW23R4
+3qsE4OA02vTUOzhFhhcFg0AK6uOcd3PaVFChNoEVd2SZV+Hmd+SGxBroOGP/M91IP04gJKFCoBs
rtA6jletgsIpyDUv67+6kP0b/WdPg6Lbosiw+6ZtO3203IADCEvTz3BJcsXrVqApxUyTVwBBjw0K
UmPOGw6+XXFvtWIgQz6n8vNRcaMsLx0Yb9JDfyWif9cDDugrzNsYtE5EiIkXeu6NEdkHTTzKm7oa
6Ljoc4reEaAtuJZXl54FRGFEAA9zaR6gSHqgJ55untvcMY2IzV5Lo4LbS0bdMrg2Lqn2mWretuk+
dOHvwS2jdbhqm181sRCyrvbGTiCi9R3hdVuy/ksuQsy8/MaITFu3UzasTgqlJ0O911Z23s4VatEA
6WzbgHrE0lLPW8oOltLjAeRobh9dq4Chjr5V0inSDIOEzp4s1sCbjNHB6eAOTlFRZBpZrFSwEpoy
kpnuil5bD26y2SI9VXEBM1W659cWqCp9aSabmtJbsqjp5vL84uPjttJ86/H+owYwWC546QiU5QeZ
LmxF+fjARS42zTLMx5QEATXgwWX1GlqDD/VSApkTqrnoXs13P2k1tdNa//dL7bLUL6wUEF4JuskV
Mt5hrrf9xpE0OrZu55vANEr1ME47OmcRgHfGa9Ru06VtJ9XvKYSAHCRhyyV659NaFuNueKIcS075
2L9IQCxT5HDj/JaaDZB4dFBcgyU871NNRrHbvLq4hA7GLpctg8HsTRebSHE+5A9BxWfKJ/cq0Zre
NByOhIrD08xpRZxootn8HxqS6eHoptoA7TWWen99QWe4LSTpMb9ybeK8YsY6S7Svop0173tCr/c/
YWfnC4YIBQINDaSfIZ1ZbaqArFydZuqGW/3L+jWivBimGtIjcgvIdTYEDq8mpHrZrplLRLLSF5Il
rgyZTCXnODDXaNENz9yWHTUxkWvuxblABMVxvu7vXoOLaMIQucdlPuIJvboIlqWTxmv45Vec3O5l
1sheq7pEiFb2S66HVzjQGJMtEUq+U9VpuDs6frSzUo2wsBY6sxX7aABspE6b370iUT6WjLg43VQy
vZzh/26yacbQkniOkFsM5VoOGWLcHR5A5mdPL0W9nU4OrnXAVc/FmO+iE6R2M7WMYCTAnXur0H22
Fkii8/8AxMk+zbb7skGDPdElSVeoYAlvjoQz6/u3XQdC7NeD4JpNNFdw+/xghnWBiAkaWY+wGpEA
JDI5HfCXeS9Y217nULFFaPRmMLs6mS6vkXU78VNasoZ44f719QQHuV8OGvaMgaIn9vVZ17/OtN/R
aKPnZuh438htBrPrsNgsjHQrR/p80VW1tFqzXwKUdQAY7yZiz/88tjW7nFKoV2974nVbG5i6Zztl
ut5zZz82Wu/ntgsNxDWKvGMd9dLUtdAmb8+6+DzxOUtf9ywBrdq9lTBQ03wGI3LVyV9eUq17K9vH
BPYhu3dGSC7h+u1J5f+lOH4OVXEmB1zne4sZzxQaIUXnnBujy4lu7vM947uqqf76QYGe9kHZV7jW
5009130OwdqAeqh/49zyGns3peVhGS+aIV8BGm+cl2zb/6B4Z3rXbWvaSdLReznca+v/El9mQgne
Nwq9bHNruaWbFwYLQg5pP2ogvGQTg83k0lwM0mlI0nwUE6n5Pm2pVWfRREv1evn+tAFkiH/sELzv
rXmPkBvo06LbrT3Q26HtYO5My0O7L0DlKUivY8YY1zQk+bf8gsuzpmHVLXevyrNn3jgpEPrURlnr
+T5eP4qGJWEWNqn0i8HZy6mRaRVUYOi8rURrTiildessBpfOks0Ghx82Rt7zDC7f4gXj3ZONL9WR
0Iv1Q2chex1e0F6D7111ABdGekPfGy2HYIVr/hTxLDQ1wVYAx502vAYAhQfTDnB/RP0fg6X6/fOa
8xJtDIm+w/creLXSihj8cMB9TM/mw3TXgwCVGO2/mREpWpGb2kEt15eRSCF0OyOD4Y2odtEOOGjN
EPaCz1toTmZcHcrVLNFfSixVMHO49QLtwafYHojREodxcbD/Tv8abSjiXmkgkGTQuMaZVptQw8IV
9w6g0PjbWjKFwgvquCl6P/kQWfQcImwF475gAkNPW2sl0izxh/BAF7cXYYSKoAly4Bhe6B9dH7OH
cIi+tf5sFce7TqKb6BZxlTvZfmo4bUxrVqcNa9m3Uh5Tz5fMrqZjvcBeOknYD6Sscm9ZPLnuqfL4
u+j8Dhk8XtakXDk4d+/cGM3ak2O4dG6dS4d2IL+u/ct13diRwOptUIzArdVLjBao4IfFfgaXsl9c
RPCuHdvbxo64L9qAHAPXzGdISdvZW5JFidRI5akXn5eUFQaJUk0f05CyGtOICodEQv/7DM88wUbA
+NSPILLwKTIu1DqOVTSnM6nSssuQ1Z3lAWns4tshwmli+m+ru/MtkqcHW6podObODQfZiSt0ZU4Z
/l5LvC3pMm5bMXNEcHZXOeZaC+Ci3hpm2/Hl9jf3aR8+jy/7//L4nlO9LbuilG3pGOnk/MZV3Uy8
HflxX2zZvbqzD7MSS2IhcWpJFRz87K33Ugwdxj1SXvu066SXcEX9WNNJWAIWtUdlGsl7SwKBpa4D
fq0mkmFpQ69SGUM0x8Z96BGFioyspUgfezvCR8rLx1f1UsKTCZECr54HOp3dQdlpVhYkMbnp0zRc
TGmka36bUQaOisF0ti5JmIwkehkNcAm234BNCODC717MjfF5K0/5mO4ljSIaKoikctHVQLPejfPf
NCNQK3nYzBrswYzFkVu5v5mn5l1RxWNAr+hGXOm4KflE/UqPfnutqQwiMhQlpvtn5WgIHXrZTGXr
y2Jt+o9wyA2DVIK3rO4P9eylO5L2VYsdj70/8ZaYVfrjV20aZoN2LOAuPqSrJa4ZSj3QA5ktQefX
Mem+p44ctHZu5PeuQs/udNPC/8dyuIHAI8QZlHH+W/fThmH+fJblVf3qwCsx8mw7Kx8pZBApmjTC
Zzy4v8VMTzdPOzLKSNVHl7+aq5LrSblJ128bD65+UmfXWrUzkkduTdpITLrRM7TOZg3RVMT16nFQ
yyOInl68m/dpzeU+2jNixv7hGE90DSI8B0IPd65nsrtN1UV5tlrbt7M206Vu51uc28bz0bANsGcf
A6Vgomc5+mJP+trK8cau7rY3meXqaYHyBdrNGrhga07xp3r6R/Ej57FcZzUTBBd8ABHhoessdgpN
UgeDGzqtViaKiw1t8d+VwCtD5p/YsZi5xZ/ML/0UzOTmt6R5vEBzJDbAbB4bBIHsIJsbUE3RQpUk
/ARRTdCTYIhGrKsKL5aDghC1J4Xq6nhWaYXGtxynjJUBXil+Kb0cI3GCrMemzx8YSmnQGIgEk10G
uy3q2VRPiF2F9hSLkLJ2mnMnAw4JWDgVwXWkuKeehxS/Hp/X8Q2CFZr/BwhcJjij5CnwQi1oiKxt
Vap5zYtj+SQXPjqWtIRYXpGh0QM8tIt66ARrWpS4wX/IiDi+IwMRSxpAI2xJ/lmGd09G0eL7V8XH
wKTCYmTAd5mveks0a4HoU7Kv8yp8/Ml51AQpGyB8aptPPUM1p7L7Oq0bJY7wbI7WTeSpQ283ItWf
lK7PuFyI8THlDyvXHsGkfgVjAvKggBAG9SQxJF3ZTQW2ZGIAAENRgVb1qXEENkF+R4wxWJbkdv0b
HnzQkKGXIxP/gCn4LeNqMw/yFIq66Cby/CjcswMjoNZBnIPuGLoWzxzqG0FzJMVTtCuWIUrjYuYH
BtwEu+58qnd/yqEYmCp8RzxAr3DSRFYQNelzX03QD3Qi5eroHCAH6jvEq2MzZQcknkg1Mj+6u5zI
uCcjrL0CcsgfCDzgjDSgiw0MXSCkQwXCLQp4imp9Ch6byZViY76olJ61/FvyzfevucDcRsjXmxU1
4xAIvi5ojBMdFoVeaHu7ASUIyp7qbo2SXF/6SV2S8ZLjKr1/WS2dEg3qNby0wv6iydMz8I5ATqYD
3DKyEeSbzdPdqnvhnwr4rWm7YDsmIstQWqyqwI6SM7xRxDudoGoP46wL7/PcH+xYJNvMRLWFZ7x7
NXRnwDG0ssEf0Gr1l0GR/Mv8g2zG/kMZtzIT9fVgVaBS/TVJdzEzmK0Mft9Sm9r0v/wjGEn4iXlj
2u85tdYnLNqgziySLsGivNL9frKypzt4BpoNvUhAvaAp/G2Qi7tTdCLhvCmHBXqBzn0RiRJyJ5+B
T6Lx0XfiPOrMkx53jl1y1O1iEYG0NjDP42dm9YyI2aPYc7abeb2nxvPL1vzExOs9nJX1xYMtA65+
+YhO6yrKFQgbfPgAM85mPJiNoJUqcxIwGE/orvcKEjQ2vKQiBIbdwfaBzrhFakTqyxARrQY8R0/1
680EvjGr63HsgwzbuAJXLuLQc2Rf5hXnHsAi+/iDLy8uWaRANkvRCShHnap2dMuMriEIG0za1Cyo
3GN8TrS293b0ykg1lF6NB4HCL8smENmWg6Jkj72EHIq0Q7pJM15JvVvXH0RECvNvHyYwZKOeEE26
9kaIOBOsGutTgyLb6lnOFJtGUhajaWmsN5I3/pT5Sa3Lj2cD1ppJdzAC75e2DoYDyWuBrz0TLfYA
olWfJyrXk831+zgjgNeHnhp82FX3qd4pN1mlmgsqG8n+PD8i0KJhC+INMp0Zoa/pqWbS4SgTendT
MVwYwsxNhTqsTTOZtHGzcVMxpM99d9o1kd5YeqpzR4TvKLujZN+FV8gCFt6KFfjjXtznHaWhY/hW
6qTP/3xb8ACeJRa1IyBvz0C3nbu0RfUkDex0LQIKduaxzieq+Kg/fgQET3DiIt3NatWRHSOHKBHf
vCx29eW+7wIYphEnXM1tqe5KnE8NIESsEajCHHAoWOMc/fpbJA51H4Th0nnWeTruFc8ehNRNeYIQ
DbMca15JilllGwdboW4/g2qAheC7bPbDoU5M5nIcZNeYaa3iF8hMiHF8+kby0F7mX28s4IovKSmb
g4XYGWnhC1NlA/DN2WowPfdvu9qzWLuJA0d65vXdub/cNbbEQYq1S6l1V+DiNh2aj0JdMZnm0ZGq
XfUMc6wearNi1ek5PxgfqzxPbXjVbdmWfOT5YTw6hT0m6eRRrJ53zcKiFrNomUZuNTx6pCExLNV0
Y5poJtKNEvPjguRim60xOCwdahui/6vGrNi8LDu5Z+OYq51OjZNxuU2tsGxuqc7zw8jx9CY/Xy/m
G7kFtLh8/E/qYB+gw9yr2UNlhS/5wHp4uaU7Sf5vSmv9r8yL/CzKHtlfoDVw8uVY8iTrLoQagRgi
EfVMj1WVj138BMmXVfyUG/wLV08HLXr6u1RS3ZGrl0pSPfDbiVmp3XsKJcbC//SxGH/OGhZxvolY
fWyL86tZQ54NozngqMyYuFZ3RB3wIFv0utPHXgZv9ERUXlyMQYR7pByW14UeUUssQsl8dsQKKYgx
M+fwxKbVR9axOV/rsFL901m7+HMYWtxS1WKVfaCgfKvnDO0oc2BVOm06CE9t7+yPIxxgnBARRJ97
s0ju9lnTHbki3O2qtELueVLVjoIXGMPbeXCgYh+tS6Mww82+l9GyMSjL9sP4iojY2VLsIQu0P5cF
QYtxP9g8qEEBE5e5psqsRUtNZRMKgNKknAgqjcE6Lomy5pSmrWVCb9ThDne8dGU/s7a0Rr4SUpKP
6rHEEKhMUFBukbUlq+mW/rmBtWPtoKJbNHXf7hw0NpjAteWun0QzHZYevfSQvVxYHD3N1tIv/edU
trMuPxbn/ZtGvLYPlI4LIsyQ/2FV4VJ8tFZPSvgYet52wKRHjZs2rNCG9MvL/mneUAuQ9Bc35FPb
yePt2dT1FYPz3HSanG0o63WvKRMJMdmunEoyOUaBGtjiACY6j9RT2xw+F6977mlxrPEX/dWU1Hjy
ZryODujYX7+ZdqYkqMNI/HFUrZ/FXVVwCefpK98syYeuVWtMdWLIty1zUFP4IcrqDS8zCsbEKLVj
2jnPR5iUVt0gYRa7+WSU1XzGUCdQ0ihJpkc2QfgJMEmJ6Z0vip1QULukYwhLoqEwdch6tlKu7gh+
SiMPXbuB2IqS1anlWzPC0gatDVm1j9/Jc8X22OFyw9PBbGErl7K4osoLpuTUgYZfmji1+efw9Cl+
mTDapPsa0jBcCv6s03q6zlog0TrReD4fW2ItO87MtJbGKVX4o6ICcp4uiV1sfx+ngBpZonerpDhm
wbhLokWLLhsBZQDvsnNlhbfKfnnuEWVdm1CJbzuIp4+6SJ//sdswNLuxbdQSvcuy7vgjwyKar4bz
MVlaFSPTcshI63wxlB616a5lBWmh+envqCD+MJC3dKgfuvdrYNFZrMeY6rgWWupIwxmnur24J9hp
IYo7MW1qUiz5YyupPmxJMdG+kL1Jt+jrSntjYvESfSH0CIPTdyGPU0hv6vmzpDCSRkTYnmYwMh7t
6z+1xaNbnI2PfZ56DBIPLA9B109TNNEVOnTpeXQN+f0vhko8DKMMQ9loVRecRN/QzIjzUaLC+GgF
xsxFvaY90TBn1Lun0faVmDQJOosO9Y6srnnn0X8k6qTuEnV8nIA8u1AccRduJGG/VuPGZNlSB1Sn
kl9Fc0hWS7RTg8vwE9PRU3vpQyca0NnHdbLKDSzoXK6Fhq2xknSEu7+MokEJqMMaXdkQm7rThTUo
MKNcqXiX+dJkWFv6ffeH0ErPAXptSuOMlhX606Fz1ikrdDIPtKYUWXKAmIIliSQObdvILblzHYe1
MEb1l9ieJ45o+spBQukGHRUb6dTDtC9alGE0mHBADU9vuWwTCzfcDMk95PiclkZ71YZ8Lr+s26zz
sQ1kVf4fSXe13FiyRAH0ixQhhleLGYzdLwq7bYuZ9fWzUhP3zky3UTqnTlXmzg3PJguv5oMxxHRr
rzhXr9tb53Czcyvnr1/3LzBKm6/hcl99LDYMk4Eys/h5n9dI53NWQNUAwzw7rFPdRj9jNhSL9nAM
Wxii2JP3jK6JbPAnlWSoUw3ZuW3FqGeKFMfu1IvizzFUve1rq7fCMy7Sg+yU75Ya6EXrzu7NNRMy
iazqueQr19lkAIDVRaE9G5lAb3rj3Rs9YfHYmb/MTy3NU4aLmPaH4ntdDxExVn31gllfvCE2LHaD
4tuX1Wn+A5lESw2bZQfdbdXKnv86g2Ru6qE3qab6pmtppEt7+Iid8hgLRXdg1c77cDuwjUfHj1Cy
lZjTCcfYGilpUPMTqrpQ4VL06GgjbDDPZ6Dsy+ld8umafsH81IDp3kmSN5Xnf850+vLTCXVXDLlX
I77D4WFIvbLpaeBry6YolfqV0IPQ96HEzpYRnCnc0YYdiYn+dAAQmBjo68UFzYSxYFuy8KGC0cQO
lwHgNiyliL2bO1WW37qsHPuHIQM9emCE43GLajzk+fcgteEzD7L5JzEFl1EIvGmhvplr4EGh/tJC
/f8Lwimdixf2A+fRP4zzqE+8ESFfBV/D7bmt0Qq3PIIRxGwOvS9p5vDK6iaTq9Oqcf0e5+DhWNre
NkE+RWOY2Kgnts8xUiZfgwZKA9aP8PIZunI+9O+eJDq5jLY0P7YpxCeq+Ozb5XMzWo2sr+u3aDKZ
cbzl/ciQx0t98E8Jgh05B+M6oOKbspKFO4QSdNLzXeNfeWg89aUNctRa/vHSmXWTdOvPCjVvjVub
tvGvJOdVJ4XHpLMrYafLG08onHzn7zZXDQn8LS6CB/d3/p0J6pTOD8vPr/AyCMwlwXwnCdS8GfX1
qWvHW93rB8P9FfY7faZbsuP6HT7zfA1B+Mt4m3hP8ZnwOYv/6e5gOkWxA2G1bmMOf69V9Tygf181
kCKkbC6/M+EvFreLJ6aFRebAXzP7hrH6MpVYCBd4VozdXpll1XKWC6WYTuP2ypzrR49wew1bfMvl
QsBn/q1HYWjObJNRCloZ9pSrY8XIeDuboIKzWHvyXX7Y9y0jcCMo7TzPJnUX9145kdnrHGnF6/6D
7h3ObPV7zdWC3IBypjhwQA+pnyGvvdaOJVmUU1T8EGwR65f+jYfdB/8cB31K7uRnLJ/IbKEiuIDf
mjoQ0gngxQiATT1XgqZmcdHGh/ieMyScDvahvuYKKmjqsRaRxZwR3QSRR3taWzGI7waM+xVGNTZ5
cHqMYMJ3VsSKkat2IgPlsbmGGJnlSd4gXgV/hhh01lrQJ0PyRf1HX+0U4RQzmuzss8f3GPHBRPMG
fs5Pw9oFmsohskej3cRH2VZU3ZmvE92eMzJCTEO7wasr/8d5ru8TgsGH+dZR+nAKVOoPps9qD0KZ
Hvy9ELuZrRx1JsaXBmFy2uFTiV4uuobrF0XsFWJ6f4ffczKCyMxak7+O+Mlfa3GuI4vOD7w+bQCK
eOK0FCVOqAg0BwIcUwP8v01Pi48fOMOjZySCT5QHo83KSmdLXcEtBcCT07MFTqE9bZV2pAXYz5T8
x1p43Z1fHAsc/r9PPcmEttst4x936fYJNeS+k+vs+4gBoXxAmwo3jJ0smSPe4iNJNBbxhNvENoOo
MSnUNrdXKS73cj8voY3sPp1sjmn3RAcydBlNrfflE+MHUKBu//QpH/2K5Qnc5PwHWAm+6ELMCDYS
S4IfrmgnmpXS2G1XemZ2pKoPPDDwkEJ1cew/BiFFJJRJVBKcwEZZpz5RWP7PVvmtBsOFx8dASuox
PMPyI/rMBF0APDavUc/7i5BEdZ8rHmyIRhwjjqgN/ZstOy7qBjjccwEBlDoY8I0PKTY5/LtQLrw7
Aeak5BfxRuOIY3R4yi4a5w76MYUT5pmzFW840dc0eTiIA4EFH9hsPBR7QT0uYR87ojId9wyEuuod
pwEilP7tOxiDUj5EC+/kvUtX27z5ScqWTW+br66Pwn18j4t5LpHzu2fCxQCufkGi0Ji/EM9MUvbw
qqLlStxuz4tsbbyxXY9Fe5K6iEt7AYkYHLPs5Ie3Ye4ZR294uoVGJj9M4eH5xfcPo53n4pb+Eks7
P1zcMOpSJhz9Ij5ELb4HHzk9vDH5+DiKkAnuPIJ8sKSLAguQJo8f4642bdnZS/vCA+T8gowAOyq7
XNYokHTKqgIV1d+1w06kJswM8sgoNiDU8XAv37LH6gZuyEkFLu08nKkQoG1sQ5DqOvYc/SX32s7t
bkexCWLPHcc1vaxKw2RHbf6YRJ0ehTxIKRhgGi7wDnvQS+1C16qUsFQ0a4BYzDFPKUO9QOc92M7y
4fVdXrU6S4mf2PCWyosNosrpHYLClz4EodMNmo2UOTDuuNY+ID1mOXAjpERfLPTCtLJ+oZBNVBHf
b3JYDI4lI6rUzs5LWJ+MeIttit3ncYL4B/2VYPwRNLycdBzDkNA/CkmFOU/y8Eu0e3hVt1t9s6jD
Udd6FHWOVBDnwrWx3DniE+nq9dvpxUQTvWdnek2QmHwCM5cm/XNwDR4DtSLiiR7R5vh0DdkYCsGs
g8JgGsym2GsshQu+PtCW+W7sdGmeug7BW+xdBHBR1rd8v3o2GiiZDC5+QG47XK3gJJXWTfCKGcw4
csThRXbgTNvWG2734YbqgzgD/uOpDNcMzaC9SfngVrfEbkEimi72GD0+dfAQjYfzwSxNMHsQXYre
1vEAxAK5vs7yPJVitDBgsOGjm2SzMG7xn1CWBig/IbVio8v0mdlaumI3fFCVli6852j575CpsQ6N
Z36Lj88O+Va27nP9SrFbyDcLKTGNeL1slAteB0ItFZqVwEeqep7UN6uKx3j5Ah+0bI1F4N5JJId1
ffWWQWZFKEaYXbVFil6puZ1faD2p6h3Tdl1e4ezfVXmYxsvOhISSyzLu8D0AUxV5HsDw5FtHY8Gv
GcKqZA/9Pw+9KVTPqJL2QSWEereXI0BIvCijPQ2XOtFHO00oknGe0ruUOiFB6RTMJGyzL6UXX3U7
EwClBvlRhifaC/IuDdUo853tZfqpvu1HG+SKbl+MlGJ3s2xdy86DmH6alfdNj6AjR7Wr5kZ4ZZ2Z
po8ze+C2YMCH4YjJYBaum9X3Bk1SF7qIQdiFtVwjWH0G+RoZWaQVo+Z8RD6rfvDZH4BqyOwtPpM8
By3K1IMOOX02vGdb4ID4W2ifB8muxsYasoIseL2Rv+KtG+g7TK1HpKHHGvPzlR146f4AaLZ2V9g/
QefENXSAUOwHmZ5NfIn1JvcFB8Ttrx9gBlD6WsTTdalro9a4QLOGBVOq2mEYC1vvr/j3TuDFCMf+
zsDDppCsRjE7TDiDZjwp8izJf8fDTaFiCZUStUx/i7yB/mNXGJIuQMi9ESR03iM6io6TF91+/Jb9
DKF51mJAbjlWze9StVW6btoUPmC3MniQF3ypfuOJUaikf8HymzgpEh/45w/ZZrFOij9JSxwbb0Vl
c1RJl7Ov2TfInCaHeCPsuc+Vxep5aeo4yqYAFU+cwRuHLUazy+M9B0HQfsLa0eH9GH+uBbG+Xd5O
b5qhFWJ49Ipx8CCXowcPcjJDnW+sJ0FmDmSt5zbGYOrVWdl+dylWuIPpcMwM44yKmjrqCPqdOHq/
nRaUIV6yAW/DZrB1LeQn/MHEzkua+NxbUmxvLAysO/6D+RZaQHiLAi8wD9RjnQJ7hvdtoF8IGmsW
FwrDQbZpP0M+QECkoAz5waph2mx7c++V3F29aOlD4X7t6OpYwqArHJEnapD4U1S8FUfNVZ+E52t9
zIb+5ZsAAE6MleZrH4ALhprgBCl8fFKYuis9Fu35v8kchfExAzaksVRnpailgnNuM8KMbQEGSyMo
83bd/P91ZjSxttcojUmzYW/ZCphRRYzxURClpnhaL0kcnvZq7zM8xTvjBoPFPKvpncGOV6xYnwFP
2aNj6OhxNAnfvEr0vra5nt2LXn+MyDi3IPmXp2zU4wASpfng1qTamUaarhHrXYXymI26q846E2Sb
tQrUzeZRZ9Q7g1WsKjFJLsQGnFG6Mktx6w0GL9qobfCw1fcCfPAFjuWLU8PmYOCfDvhJTT5/Vt4V
C50ZF1QG5LJSIPlMDvp+wrJmKR4vNd5Fdps8j3sWHmDXVFPZBvUAU5Q0RI5gt+oCvmAK2nBXtwhC
pnwdpyvkAsau1Ct+blrjS5NEJRtzQDuHbceYtp/+kZ3ofHvQ708BzLPx+nYiuybAlBgfKq+PL6lz
2eewVr8Nm1jJYq1yXsG0t12kUFVLtcWxpgvC63DDxgPSmMAKDbGWezgw1PA9HfwdI8vHffHW3CpL
SDnqpTQueLRzZBJz4xWXqafEtJJalYNT4OkCT6C/abrAMgbv/t/xTIKn/E0oXjV3cjopP09sEliy
baNBODen/9Sy4zf7mg+CGZbEPdCkTFvT2U+8pz/zb/BYh6/aEgfCoYrGMP1+VI5+sFOzlK2aIxYR
m/xbRmHpicYtpzDcdnKTKlh+3ZkdOymJdFII8BbsQ4fKKdlQ8i9tV74J2hbiHQqN5v9zVpcz+2rC
3kYpoMvDhwiaNFx0++we2I9V5iuAgkfx5Rhprk27hZfiAhzMJe7VRbo+S3VdlMm1Ypuzc/l3WOyZ
lzBC/5y0PYne8DoOdqP7e+eUaVkgGtLkp9/O0BRXATiRd7jn85VlJzu8np4cxadk+VIoXz0Ou0py
WXk74XQSFQt8nXcuSb3P06Zx1ae2o2GIzssAUD9xzTagtiIf2tMdj2wfnLDCCtIyDlkrqkNauOtB
5oFnRYgb5Xuh4mV7ovJRsysjTHevH+l7w4ViiBFSu0L/Fm0G3yr5XNP6uaMGHpvvgMB4MzbvxjhG
vjAxDW2iYjGl3vWqPNqGMYSYs+ZmCe4IPXQdYhgXz+B5tNjR9Hn5nBEcunzRzxxf3Hn33MWOhvES
B8QtD+6MZlGbsXla4MrCqmKHXvW0/OR8rORLYP6BSxpu6eRMh96WzZlvXIyOt2cZX/A1W2ZnbXen
7YcyV/JLE1sTxtq4xWGr7YTf/DWit1Nkf4hNPsJ/1voQo/djX7iJvv3BPxCmmqWza1zeLsrsbz82
1tdd/WdC6mV3gDwAXmnjn5pQC2AbPm6uq95oei4znrQuHg+G1Mfxk79Esubx+fQKXoy6dXj6K1O8
GK/Dn1zE4Lp4vt09qrRTz1rUm6NTXKPhQwRt43jMB/M/k1Hcl2Cqh80XWD32E+eLN6CHMBcAROpA
JuFZgty1qYzlskCsjSjTf85f2P68Kc0sQjmAAUbMkvxzHJdn6872fW27wIC+NFevuBpqjdMs0gOi
XS19xMGexFsp9XVe00HNkXvuMAfd8XqyAcvQ9BSi0bqvb1a4jcG07FBdv8xfTotmNldbfCpBjBfz
k67ydqllfRsHKk6bVUT5tBK+XXOFnRn3JKm8qyDsAx4SfRykBy0m9SEsgO557oksVJKrujjNYnMN
aO3flgS/2SF82IkRISDPikgIGvnrk3o6PdwRZcYval9L3fySWgxJgE9ccngQG4xIITcOXXSkqvI+
i4hL3gs7nYEtb3pAIAi013EgIkT0g731/O4WLPvM7kVVB1GU9EXBma4xN8w2kmkNVEQGREsvEvNa
UdhNVeBRf/hJMr7XkTZ4wCJjZzh9On7719joy1i/lv4Jp26LwxiDIWn0Zw//0YUIeijDQ16DymIp
8UfqmgGm2u4qhuIlvN5YyWpJMfwd/MnK4VpVITRc2fE1fEUXPW/VEtKpzAcuvYsUeQzba/tiFNiz
b3sELbl499A0UuiGBeyvet5DT4Lw+Xv9rC1TBEsZv2eJZ5TbkYaRQQ3zNE5GOE4yT8JhgzBDFe+K
MlCyl/sriG9CKzhzOu5egZ6X7mYo4Kdt/Tv5mEY9RBaGwuqYQoPhJ5P8r/xPzjME6XyVRjqJ+oAP
6/H5aGu378MaKPzY6eY+okk+O5hrdwaHIXSEckDoH0aDCSzkkS7n0Nu9zR8dtPdq6/D8Jj+tvvnA
E7z+E9c8kGjZ56FL0wQfZ7UYvu3QBMR+tPL6Os4IZX5m6Utjna7O8DyIAHY42Ur77EVva3rI7/nh
U2cYu2liTOFUSUgrvgEVSTZWTdDd/GtTYM/bLGihShUlYwoTgIQ8YpDIck3x7YT8Cy14TLrecoB5
Z1CPrQ6cIXC2NNmkwDmis4+D7ZapOyC8LTbzsm466kuP0LnDFNJ7e0y/54MTGl/73HS3HmDAGQBJ
QXNouHNcslYVWIMaC5T7ubq+zm2kzkRldfirKrQ8Q56x/bJWHDpIzF8U1VCegB0eBfas59m3kgBL
Rl09nzXm8iE7+r0ZhpBRhadXIpXUcFyvShVTftXOLSxiUEqE1or/I5ibhz9+pm3dGjQKplYCo520
3d7pRPF061o8iW0l9oq2c/oCumhCumchbXadzBs6+WMtoZgYPB668Enmx6lCCKmsU+IGTBxr9i+X
SmxDBm6k/qPDmwdDQ03DPe7qyQ+t1LG+VYwO1y+bLe6MyxmRla4i0mTapiKDqCelIwNbMdBRFeEh
NCIjdTr5ujaxEihDbEeLnl3FpOuhi0VMXHf2mJ8PVudqlNOc6ts2Q4VIsrvvA92NN/w+Ff/2OfN+
6421Xro0nhFaDFQydNe/ZsM0mBM7wrXjYNcs05LOXw736mpdXX0WFw13VgHj3pf2leyjOAINCvkl
a6U0jqyqE3HvoboJ/5tS/+Q7DNj6bAJCzN6/Xkhgb61Uv8RQM1vNPY9/bmh6XJhlrwo17OOlEq0r
fdnuPecLFWwTO16hDQV9kEtcUr98+WLLZ6f39v9eSqQf1tummul7c+0G/U/3OLUc6gGpLF98m+Uk
qQpCm3PW6PSWDZS5W3d6efoKGTPyMJwwEJylKz2/mwLcOyXHrzP5xQZ27SgyrIW+9XR8Khj5dldM
5DNO2fjA6lUJgBJ66frLg/ztvNNLpXAedQnPBJon6Vtgu/hCqlPIkeNwNswuMEqItHjAKsGfMTN5
n6xq507CQ4oEPa6rN1Aaw3bggUT6IL9rlLccd54UVnej5FR6RlK7tPh+xBA03oNF5yExv+xNRgun
bMY5v2TDGSYIPAQz5X3+H5z2fquphAtyu9dtVx5tBX6qOhYo58TtfzC2YOf2sKDNcXA4tHh9TDvZ
ZT11ZVDylKWTVd93Enrr4ytYqNTIS95c19YaPRrr62CPJM34tDvT7HaMrYtSmoSjoSUTm6dzT576
QsWLdsKW+pzwzv8ugniWT+ePwr/Tm8SvnZktkzWO4n07LxgnweS34qPXSrLsWTGhUt/JA2IFwDMV
OJYFHURDtybItqJY7BUqp9bmBp8qPW8/YMZgakzRgfu+TAbKrarzpLvtWg2/MWYOj31KCzG4nojv
j9GjKBmUAqVN3yGHfej7HtJ0xhdKj3EXykff85eKPk7AyNDyXye9nq6IRcGh9dpJP/oSRd61wgqZ
9q9jI2TBvKpBpNRmYAt0ZtsmjFgQWNR/WFaJfjzpo3NnTe42VGBv1K9Kh8ubo+rYuHCaslBHjpwV
dBfV95hmPlTFvQs6UvzUtb05XzsUo+k1zo1ffZjwmE1VjGPbZ79emyJgRfvwPfODi5WjXLa2ntRW
93+bpnL2mwGXTBZGux5QsnCrQfpUZBPQZP7e8OTb7n4TbTdaMgYW3ohBBxubfaLBtGg92p+bt4fe
nkHP5n2hxjkyecn3slnDjqfiupneto7drVbf4+gjy9fiqBiGMMxB+AcRyQz4yCQG7HzWw1V/T+Hw
nG7vX7OUkOV5Nz1KocyNfElAiIMTOlu6QeB/Q4cd5a71HDbS9pUhT78IRentZjW/I5utZx0ZG5Fo
h/Yx8XRGeuIMkPuT7+U3lWn3gBQh6J3DZV/7Fk6iT1xIFkQb5XW+twj6b+WKjtXYKJ9gaVp9USqv
3sS+67OlQjXxMhHR5a2UBof3RbY521Wnw2P3+DNG3Xtf6w++mBOR6tMsPk8FbmLcli+iTsgJuqdT
deUBa5V+kmsOupVs+7qoz/9e1XWXauKE2lPOtg82mfaqf5BfgCuWrJ0EbabL6W1l1ae5MwAfTriD
7JqLfHVryW/LR9+OBbZp+MXQbccgAPL50OfyNL02su2jrN9KY9natvg6HUtVH/ceM/DNxPCChlTw
+UZiSgFXnw5Xz7Pnvbebrm27pUEWWZUP/PFvlqeVe1UYrKeNrM7udZt4mz3Ph4X4kjx1A8CzfmWO
7+J5ia+b/nxSHoPrRyWZtany1aS2OTdZ6ZxVjvOnNHYortNPvpFV3HZ3u+rla4UP1J8OL1wgB4dZ
LUGu88725Qzxb2epobql8S/7pZu1g8n6ujnXeM1MNLjU2GEJtX9dq6pGt/Tr6f0Ehgb0vt7Jft7n
c7V03AHfms0ixXkFtWy6Oh9ur08aoo7LNNs2Tk7ZQjdx8fGZZ77QW+FfBxrVPGWqLl0yXT53XbBz
N60UhcfTPatCb/UE+71t7dy9Jt72Bvnz2nJZTSbK90VlgjimeXO1f/zX6lg7LmhszH6ft5PynsMU
7Mmc/fnYS9suf3eSAjnFqYleJt98pJqT76RcMB2xawfvMVnW4n/P9+WCzuc3fcbyezrqjGlx/nmN
p++Und5giPxiTyNOSfYkZ3avk/foM8GZPqWu5fwXj64MbiBmAA0iy951s8Bo4VrepmtJ+POmebzV
PSY7Dlzp2h0gbo0Z3yxE55Rdgty1vF5WE/hCkKtbKwl5mLZOpIysKBKNZKo6XnTTx0FxBz9pnjOa
475hU74kfQ0Lr54HZtzMfh1PdvP09m18+FruXrKL91Smk0u08uNntuSXZOPGMLAoroSXMKwZ/rM+
42NHjiCSi77h/xmHemD6R13Fcf3T6eE7ouO81czCImzNtxvYHT4dBg/i6Cb44sQ1WAopDqqstd/u
zJqeGJg4ZIEczFUVX4y7naFpM8khbxCh4Ls3NIXMR9S3CF0OErDX79qt2cTXTnrnPQfN6u13TtjK
VQuGj22udRzyhpm83UYmLHmI4GBu6hmipUrYnWgv7wznJmaJ1fTw2h/TWfqRFTZTs6cth+ratc9D
ntneqor71Z585SppNqafm6rDG45dmbznKvjrjSx2azXd5eC1rTBL42fr7g+W2PoV/XQwJbwv5jNO
fra1XvS4y4Swvt7jF0XeZlFCyfElK/7PWVxdjVT2bBveTWvDOznVSUdsa2REzr8NqrwRjoHrb+iX
+q3FQtGIXbufBmAFZ0mjjBKDCVOZaB1YI6I0+cFbGlpEn/m0vvrE98jUZo1ZI4+bc69NX3Zu3MCo
igNQ+NhuzIDDOvHEdso1xQIJD0K/I0ImworQiOJShU8XKpywWDG5deAFdx1mOH/J10UZYEex5K+k
PrLSIkrP/Pa5NqGIsRjcgaIUs2HWaMrleqw+sc07rKRUqtnf4h6QnPvImqbdUXuMd8VLofdQE7UB
KLzkR8lPgxBHfM/JyvP5M4Nk7kA+CAb1UiGLNVY6Qi79rqJ8jWx98xYpmV7/eOgPxCh8LRFihEsU
Yz6SLH94cT495bKrav7Gd7hFaRS8qvkfvcw8xL/osilk0cGibvhEf8oxk40rZS9/SFxYcjzUxvyg
2GQTy8v1ZgMOIV8ER2AzDS66w459q5qvIN+Gi/fMzArW/Sm60duxJ3wqUafn+vplNvJsCVI1Ssw/
cX6KmAnJIL/T72CfrfzD/JKPp2SV9QAPi2+B+IbWvMamhBvw6edQ5xwSpKW0eRm+zJ97xdgciwBd
NPm5Gh0+DZiQq3Aw8NcgIX4gmJl1p97qL2AeHg4ZNn46ZqqXrkkX6hOTq+41w7LmhJXEftRYiyTZ
Py1XQbATG2rQF+un6xDAWHnkp9j/K9rw3avOm6KrziE7tj2k6UgwosdENmX+8qfgTzZAZgBK2m7i
05QafUd+VliGZBpYWeXEF961VqDQ2D9LfwBrOD5RR1rpZX2ioLY2fNHYm01/5nIqLLy38dNRLM2S
pbbr6cH2FrmGaXA5bZvlQLHDoHodkjXgIF7ZLFN3E5acoP2H386Svfh6wNDZJV9FuTlYxaw4LKBT
0ZDfOJfeUJ5mIxw7ojc4C1AFsvERYE5Didec/wkiIHz7I9+yPrMPtA2b/e4JoJSDf+r4PbQsfmTm
hC36tYIiZyP2s/cvqHMA3grI08Nsu0JQEt/pI34QWPOEHu8pZBPFN/UztpululW2N1vCMe8lQTO1
c03JPrPkBXhggs0kIsTrpiBCTkubLlpfzfU3nt7/8brLby5FlfTb/E8y6l+Wh2UlbyzR22dYX6c6
6++FTt4H6eEwKBXTo0eLP/61ZvO/kNf8b4GHngPBPZg/iGTyhqp2i2LdfqglsUfV1s3UR+pU5qmn
XwGp/Jt9emoBkN01VXbrpFSu7nl37zmGe8u1vI1z+nJ1kXz9btHwxbM3G3bGVj6d2lAzH6auu7Kn
4/w0RRb+wfQ+SXI94zA/Zsp/b3/n3zlfemgsegI9jT8HFymlICpdP9XYXSpe5Fi4H1pcxX0toN4J
RgoynMPvUFuMSie/wb2Ap2mOMVjsHUEkTZelNtUTj3ibO85HFPlxR3GmVAEf9jebGUUfL/JsffGW
rW9RWHq5xas93t6PX2cqCpT5p6uKXx+4v6sSOyVJcddZmSnWfShyc4p1R6QBbJwo+boNFwXUr9LS
7vmxRsBxAUpgs4AycuL9QWMh654mmNE+HV2fr0jgPdBeOtwrBnAp8jgVVMSNYSQKVn0HGWjM933L
ZMvvjqNHw5RJ4nJ4QTIn1G/u3s4ZsM14yAaY0G8EHHASeNM21ESfaRlBx+OaaZlL/aBMFOV4JJ6X
HdAgctGyk3IW33juAgBbOusM8lDmeTmpuvWJ9vbjwc9m28a5+hexisfam4bJVTz8JlulPiTC7wOY
jj9dEUzsYkQamVDlGDmkV1XPgZ09y+i39Hz4BUcDtPupcE+8wlLmnWz33i8a/jO5GEGi4lK1UIQX
rXvbMNQeWLLl3bqUga4a0IfXFcQBf11KkwRfjn0ALXNAIN+DfMfFKDQvNhshBePbk53CbNzGE5yn
FLAQM1PIrAFQwKFxRcf8RprM8eExwSd+Lgq8diXl2ysd1UAtfJVlw6TPUB3ot4Eie51kh9sTzpQh
kjHarG4ItHy1ciA5MZUBoE0HoL0YJOElDVyQbqnI/hUkCOfbrPlKxWu7oa/QWxABsyM8h8GgkYDv
DHxj97Z6gySIrqK6ud3Kus+mSVh2GP5r5ubV2dtcVkt1rM7uj3/ug+tg1b5/J2qp7wRj219KkOFl
OP5BT1EPfavANg3sk3SdMX8lowpnFaxOqxSrhUq+FxQUH0YOGByI577ZPHIszVVuhXAQLnWyIyaK
yPu2vOridwPzYg+crI9f97VUf595mmyrV7y/UyMz4LS6eR33tpva6n2ji2Zz2im8pEfWl46mxZ8T
SeZkBkCQzauUgbJZZS99qh3a+d7uffqaE7fYTvv10258aaIT3XWBY22+d70o7Zjh9oq8FnuHVlFk
V28crsNhhLd5TyKu732Guc+swnmiMq3Pvq6DjazP8uILz5Qfwz+zxeWilqsc9p2cJ698/lPwB3kH
pzLS3b6y/FA8jn9Sz0Goo5X3aJfxD2qckGm/aolGWoLBleP16nOG/4HGC1KA5oQPXkFdNW/aKH2J
R/P8z2Xa2kCvtXQ9yyD7OKk/Hpj0r0WZ/KXNZqltn3GkLD4nq8r23+Rr7IUgBHH9JW85VdCKdJOV
+N8E//X1gGI5eSrCEyuTGhvh1/FoUiuOCj4/+0rrQ7gFjzlAW9h/ihyqp6+KrPaOOWDc1AK2EUti
0em+RJdZHG0E+Fa0uJVi+Zpi5wvrOr2jIKFNdC2YZC/bEzq9ozHS+2/a41Gxt3z1A7/gGS5cfzKa
D2rHzk56X7Hs0CaNCyr5rh5MV1fGZhHFZ47fzYiU7l5VOgsKspcXUHC0mtkaV8jtcAHMyNZmyTpX
16ivcHwwxAGRshJ2DcP/VUvQ9gaNo2i4n38ris/5SrV95DLKGiR9L24NZYi/45ga6qAg3brpSSDD
ia+MgYxq691cMZWvoxvvtKrL6unvor2fVS9wWyKX/eButmoyMMi0Z0OTiXkt8yWVDEliNmkadhjo
7l4Pm9BLc+BcVP1Ic6iY+JKEmDt/xUyXpqa5+DFEzDKMgYsge/gQGLRyyPWKufesbR+N6OmRI5VM
15jJPBc8WoTVKTaOhouc0AYY1rtc+X6qpalB/5xvFSZL+yBA3uZ1lS2DtcRbSvjornK+VVfW0set
9LR4kVeI3bSqZFmkzHioVGcvM0TOTgqOD1LWEU7ry3R9j4ExmJ0fzjBiKfuTl0OnlONvJjMBpVsa
MIyIIQByj5nN6+zSSGBaT6i1imy5OAZ017NabtyWgsJzxezm9n0n4G5vG1dOY7Bd7B5cnC6HCm9B
Nd4OPRi2GGx5W8MtWLQTX2SUUR+CQQttncv6BVWwtzyaAG56prrgatKfUn2xbet4JUndHmledvSO
Yw7SGBNEs5LipzisTEn7ATVdpZpReUR2Ft7WT+46yP/sbJzSDXYt00chQpuhAKHDT4Y7erE6h4ac
e8dcc6uhHCKP3Ndd6+LyEIplzKPTP5ibeToxyMm1YQAXnMnmRPpmhBQS/mCsL0RsdTC0EOUAxmdh
1Ob9omNdBx4LvWTmabupEPlN8BYUKYXm1aU2Omivv5TtpS/LD4VbeN2hUsRZTNfVtfiHTGAnKDWE
x+X94NBL4HdN69PoPD1SWc9aoX0vNmanzqxg/gOpNqcl/gEIOHcyYTlalao5/pW3tVm3jHzwbvwK
P4Rrs5+XYl3RLp46fvf9yM+riqySObWMZubf2L+3T2dybqQfPEw+Sh9+5u33wtVZN4TFKUG+sZDQ
Oa7vdu1r4jUpczDmuOXZ/MOPyn7mVtxFG+hyypjb6waFja+E6UBOl5GzNCSSZtnNhJGQYC9tRFeb
sunuLt0khitnUNfX2ND+1xZbGoSeIJC3s+laeNyiDOcHfOhCURwzV9xbgy/icLIs2RQQwL5B/7KI
gsW3oYe6Ozk3yYZFsq4pineRelKdS6A4tLfhYjDNdaex1veb1uw100uuhZ3f6RmIPYsiB9HbDa5J
Kp9mXtCWRQ43KBpNms38HOcrXyBcqiVA6696zghKYQ2BCIb4hvKxuNFNIjcH3aiulR16hhn+FOes
SYaT4ISVNg3KwNerGvFrZ3LF69pMjbSha6T7l+2v2db81Jjcyru/80pq1xq/mXe6sRT++++9uqGH
OSeJVezXaRcEa/NWUkvdZARP0fuz8cuVidfmsvJKDYQkgyKXNIiX96bW9NoZr54Px9p5UPoiKwIA
H9sHJhfZBnazjJTUu0AkpoQUYalU2a3IpVg5xG7r7sx1omKsvrTabPuGD08g5ypoHGjD3eJ9WsGr
oBZgRYmFjIdtB+zNIdO0mIcQiOHEbFphUbyN5llAlYlnptBS6C229eznZPssI0+SKmBgUtOcxWBD
Du3IH3OdUqIfRhMvixGt16GHFpJEvhDA9quzEjir40z/8uCVc0DIviQYYEXcxGVmdAs0M4VDldQ1
GkieT/Xl1ZJgQ2/Pj3DC7Csa6CzZukv53gU/seiqCECkc9820hQ1r2Zd6VfBmUzIeppFJHozkOKS
vXJZvxu6MdiO4M9rqY5amfvwwbWkt1VQT/fFutExRkiiZdrjyeXtLiqmurrDSsRohEO3gTV693B+
f0tRVLDDe4KIFN80f/dMxTnGuDcXPO7bKwcCoutHNgiaDQ7djazotvdf4/yWYjy3rDl3tXtjveBu
007mat63wldVOr3XdmsfTg+XHcKHX0d5mFq0U4U+LsD8VOXkwdIDgBNdfFWNPV40ViPA4/RUxT82
mgm6lSLFucxzpYgJ6tXsJjVGoQrL7zTxT0yibXdInYiXldNolny5/J1laqaInmWP8Fkqy1Ztb+x9
Nl+knDHa73F5MTiUkY4UV9SKlz60gCY62luQ0qER5AoFO8QqkymbA2rq+qY6RvHxGSMvRYkolQH5
GurG/ts81M3cJzHr5dQBgVBBr99ooqd9+YhqkGljPNl70BaLuBjy4g88GRq54vTp1Lu4fuiwKaF8
5wBmD+qjmO0bZS7e3L3Tm1oIz207q/61aXOtWI38YrQW8/AJ77fo1NYvKPIGf9tiI3+opQw7ueYv
mqHMgItYlRyFZu2HhnTL/b+RgtSXFyXU7sWtQrGxGRnoY+hSrbk7aGvJ6tgFaKmKbhK2Y8g7red/
04lnj4bh96piHYhozN0HyB6TaVc3p/OXBeYPd/5YSnqVblyu7BsrjQyN5oQ7Sh+/Zb6vInPXMCFT
nf0WTNk476uZDiWUefv8H2nsxOBH1O8fhkWF8u0v1lswM/lt7781TMvXcd0kDx5tgBiHEEVOjfX2
tI7Uvn05fBZPX04vnKaZVusU9bB+PfE8e5uBZlU4NT2iUevMXmX8PjclkEvmqkB1TFRlRjxvKz6f
2an4ozhH6N5dKh6nsxn+Iyd5FRFMWCMtI3umKNXkTahYLPrvWfvqKXLyVcizgGgh9/b+MTBc4FO6
WzroMJ+22Y4Xvs39KFfEZN92b9fM2//gyhbUdWhiJTuJp1n0a43f9NLKNY7asHzl9Fdq5Q/LV6Vo
mJk8nEO45mXqQCvjjGkFmB/T+lTt9lZYQqU8jscj+OzUc1vt+r5FFKHA3XtL6xsPSiVxflKrLP4K
NMr/teGXCmyKAwLsmemrLfM/pS/mLYdHCqCT4hIhnofdw8IiLaNT9nf9/pG9KL0qmX/q9sshpgwx
DEY+7SAhmjOwqeHhd6jYCulkrt8kQrgHBlIZ4m8TEzQULsHiCRfDTMPhbQ93gK1al20HB9vsRg0d
avC9syy02UwDKO/+TlkDDjevF+xwvmPYuCR6DYfeftPknoCvRbQ4r1/ft7NaEfjDv+XcmG48XVJJ
WIqkmBlIzBUIKFFhEwZzxSZ7FZYhDBbUmJrBpqMcd2/sKejeGIaQ49XdVlXzpiKqsTDKc1eIaGsn
sATQklq66o8z7CqqT0CCKgzjB1/fToddvV/VVD+0dbceQIYRQumCWJzINcdvdpFZ9fpsP7F2skF6
DHxuovc6NuxUaqnsm+dG2bUrQi9JzdCIT5+F1AARI9NRxXru7RXLP2yuKD0LbZjn5TXoHS9LXrBL
rvuBINq1k4XgGhpde0LQcqgPLDSSE9nxIZdGeaLeS1XCDZ/vKE1KZQdvei2w9xkxhmeT8q6JZnOC
P8Tc04d7414Wn2peNuIdj6avdyY6vWnHEyfdNV0/tK5cWCdVx9QRhFPUpMp8LcKQ2R3VJxH+VDx+
FZnYLclWYxr0AV6ckzjDWDnteAuekP2LMfhkWV0/u1YPAe9H/mchCuR0by3O0nDKZ2YKLUoOZ/9S
56xCZx/ATUgjpsYc2bDBgtlF6FkpGrcvyMK2kvE6Ei5Pf1EFl3/scdEQzODpFcOD4g//yeJecuxJ
qk0/U3zKG6tM7N2yHnCJ0ozkleskWVUdidQ65nnX98SIb9D2LhKA91vFap5TCcOFbE0OSYdd4sNJ
4tmY/tnLtXAQv4g9yYr1C9125kn1JHX6/oLkgqityZ3R8lYPo1WhBtq/JRtIHqlTCxzJLMeN/5N2
NGrS8J2ODSrpySYUJLORmd9yYFcxlMOlyhwaY+0zYYlHOGTcrmsIQP2YDmMAtl0e+2z5+L39Tr7d
TAz5DNzj5M7/LgfL438sndd2q1gShp+ItUQScCuBUEI52L7Rso9tggARhAhPP1+5Z03POd2OEmz2
rvpTearjIwBEmQ2cLvcNPEwPBQJmipcuRAxMTZnBKkG3cK5BzDAoHrDZY7AA+VnvkHmwOLiTcTvD
rDHcawuN+J8u9M5+gGIRszEYHDoN5B6AkQj1xj9kN6JqjhDuIsuHHIDAPaDh+UyxR+oy6PlWSS4E
e13EOAXRoMFf3fb9L1KaKMg2EZPOww1QHFULo7Fue/GdxYCfDuikX2ByPCo1m70p01qKYcOf1tbI
vJxJ6hxoKqOPcXyWvVeDQkqkHFIiyjAYL6Qe/ExslmBxa4aV6JyowpZFi9GyXXZvrHL+a7TkhXyq
/1rvCaQ/vNk4W7QLr4fICQoMZLxItNgvBQE2/1U8yuUUSGeYZRvhulwIxv94OwYwc66CcCbMXH5r
lyhr7l7smdcmqBnQ1v+wRH4ADxIUsipTzpxiKXNNFfAWZAVY/FloyEmxqD98CKUfRYb+MWaeQNDy
h2Dd4Soj7jpxUiaiEETsmqDNIAJSknZJ2kxm5Zm0uwTDTOhBeUUzOJ1Ym1XXvxBQiZjXwuX9HInD
g1DuHxmpWqDgldBtvO/iK2TeyfOIdC16U09IUqk/6017AJBNZhWcxn4MRce05DKgMJ79pf6DeBCs
S/KMTNWVrAwBENDu0pZ6wNmlj6ocUae8A5gsqke+1VEJZ4hAc0twWh1K1bi81uQhCpvKMwPYEphY
/1vilRiLyv8s9k6YtXaDDnZYIN8k74HxJq7maZ/5O2B+c2g3/P7YRy/JW5FridZn5VzbD2p44ga4
F7himC8sabUya9X8IrMWeIjDLXfpI7k7TKHj+cZjhIIc9mtVMv2x/WkCsMfeF0SA+6Kdmd73gYtn
WjO/HSE5OcHYNPlxz6fYUh78AvZBUkGI7CMfUITvvCkxkh2AP+xflC6Y80kZaz87F6j+wlRSyn9h
ECJKg3JDD8AuScJlfwZ+AqXmBb8wTmqxcEPsV79CbL2JXxGXhLZEdnYCYua5ssUswLl++y34eqBs
KLd3+9Kd4lUD202GwcgDNAHInnbf8ny4D5n9OGVjosGg5wQ9QVg1UWyeZm498RrA3PPew5yzom5h
EtW0Y34NAAOkCXQ6aoFKOhkYEZ4d9mbqnAT7j7luPrgR7FnUsgOQC5JloVtkv76iePata44iUQhZ
8+UTE8rX7Ijk+XvfPGisCn4TXciK/W4nfG26q3bpt/DuNz+DUM2/o2+OeSQRQqzhzxCOlccS6g6F
7enBVRXWTx5psHV1W3oclkC0bBqwN+P92I8vxgfRtnvhcrqZzbhD5fg3Bg9oLPXul5gT6E/eIKRY
0fOVbI0BpQFRZhww0WyFyfQ16xmrp5ECiADCCPJ/JSEG4l2JFugeMBkOs7plkBIvS8fsL5eA/leM
1B5dlyl0ulxb5IusMTIVycmYZAcOPboevtogWWL0yVnU1Qx4lmWUnyie4fcQwFzun7J9EXrLb4LV
hFZEWSwjn9n7XVK+jDP+TGYySxjMiCEPc3mWHssKYpnwjXTLwMtdNAPWAMmCLmemHNpzzv2dDdlu
M9oz9olyWNtojKdAJ9QR3wMDOh/MIcXXfXh9FSumY8O7AIGR6OZMQ4Woq0N1TQtCTmDqGcVqm6i+
LUaVAgw8mXwB4CjTGmSIaOSKOwvbBulJgEyT+IOjGiqcgSugPo8fdWV9Ja7BjE92PfFzMaMTIaAE
s8CDPhdcFkkvS78xxizGhKMIs8dVOo0vWPz4Mln/2q9QujDOI0nD6L7/ZkNZFEayA6US7sNvllBL
ylM2YykW8OJZV0rr7ANT3oxoBvoERl0QDgOwmzMxg5S/TqoC4pwg6qBsocKrb2T1G1ALcjdwyIBo
UsNMm89IenzhpETSgSyEc+STe4x1RuN9yDBtTCRi5MTB7jcX5LMsRAALunMUvW9jFCzMWN5Dwurb
+PI3AnAM1F9C1kYnHsS/KpZAW2hlXF3FO5ERxoUSQ2WtKOj6ee4OHVzaV3+mveMdg+zwdm1dTgeP
0wR3g2ysn8kOqJ5DmgSDE6qFjWxgo0+2DJ1kl7vuQ9Itn4BJJC05XLqBHDr6nHrPHwTb4CXjANiC
lRAz0f5tWTWXD/gdC9HHQBQejqfBZNcY1iJ3pkxC6Km8zditSOyhFpIdBTZNuFku065FOAB71rM9
S3YKOGYWnmhVGEQmU52oW5ynzz/k8Nz2QKSYoLjw0t1AyueNTz8BCSgFpMQgDDNRMYkgBTyJ8xv4
IKRBfSLy1j7Q3pCYClQFvkH8DfeN5i31Sd6m9IdTXINljM49AhWwblqGCwKZcDOQETHSfXAPGnGu
RjsDDqk4xi0wogLK8gOpdgcrZU04PbXz6BPiiPq9+YSwBDZgd7okJ8WZ5N902oALpuPzyrgEaNeN
Yc59B6dawN5m6TG+Mc8bJl+22h7OJLvcWxfYB2KYIkYpAqJkkD1327stZVSeEmiB+IydlEMWNRnh
LPGET+CPxwG9RCMlQgFM78XCWNKEO9W87j35mZAvv/QEmIYG9sxBxtDR4W71SmRq9oWSWlhsYWTZ
3J2rRdbmU46NOqA6xRxgiBWNuPNPeuTwQGvAW/0bqUofQSnI4G6qUQV9BZsYb4V9DJbZGjZkWDGn
y9SnQHO8IEYsineGXR8ESjnSDXC1spm4ht6fscfZBFZSyJQdQPUD8bjmjKWaZavXEZDyHzr5fz1n
xeu54Es5dZkHlnp4ip55EGmHpAR0NIpDx4w4aLkLhQ6n5PovEYlp4vWGWW5rHmqc5tPmDGdBZOfk
Fh9NY5p/m3gtPgAK4GopPoaTdJHC8RFKwQVF8BLThNeieJBzJq0W+hZAhvmCjC8ja1iipFhUM7ua
5MrydvMAk7jTsI8NDDpTazuRm3Q6egyYXzZG26fNUlOIxecMCrhyUaWrDEvjWAPdWCagnSZ+hC1i
CDQltCmEGDs++AsVBurnE0ZSqY8zl9/4+BTDMFGPUNW2b8tI3p7lgbjiBESCk5julzKWOYr0rpQj
+aJY9J90GfS0yQ7lPa+L26hz1nLhpDCjVGrx9t8lUgILO99me0B8fIzCBcwZLVwhUdbmHK0d5xOM
OjOlR26bQllMZjkQHECgyKp4koDnMApJqOaTtLs//OQBUODCedQbsAym3j8YT91cULRDjtBDIevW
EjQAjDP9G7vG7EbqoH2WLuWiOYS5zhAn3D6sLQ/SqPfesuehq+YKwoTiHzsqZeGl6mfheDWS6WlY
C0h/kDCWe8J9Cz8BF+nqpxEBwdsbpcw/AGXiJ9ibERD0uHI/w09mTV5Cy42jKePW9srKPGbZ94Cs
loIB6olYPzbpFPXLH6bGaBrScR/nCqUHdnvwe9hNljGMsub1pCVx6CCplKARTmi83MSHISKZ25CQ
WM+PMu2PspBRyBjpmVFVMMuRbZw9Jhq5xn0jI3TgYKoWhRoWeTgYey3cC5hHtGUYO80CHEy4z405
7tlOTNkkvDMqCZQUU7ZwBTwO2RyPHlpIQAhLn8YbeiHcFLbgh3FOkmOAZwaTAeeakeP1fVwSjI5A
EqWLZcgI7A+mtxpBu1RWojLBfEhlr081JsxesKfg0uHHAzCxZ6irJuD1kqJ5fK1KuAzGLmJD7+gZ
MubTYTOBP9VRczDlSey0dOvOipRgMLuSnNt/wAoUrhjARY8JIA6nlSEkst6eEphBcQuuheoDR5T9
CdmHS0DwZVFrgJKhYJS2sGGJnAniKqq5+kYpJw4ScgyDG+wdYjdWsqT207DixLzwtEAvVAtiDt9q
bckT8zQ9LEdN5+Lx6cpTssNyhDnDWNeHmxh3cTMwAJLqWfIqJgyIRMEjWiip62AzyJk4cQKx8/Mn
DfET39aaaPlSx8AJWfqHzbONcVswzmLHYVVAUT8YWNZNYGkIDF6Il/9I5vqTmoesv9eCai6/uYxR
EYs3nw2ngIcSh/XnqoyXxDM/iBHHtnflGWUSg+6cYHZyg3E615Rgz5xhV3j9xjvF9NVro74V7cy4
76iLSODqzQ0KUY71diGzFAaCfbhPf5E/6orlxaJiOqWEf7XM7KR+4h4vuX36U/xsxs+gkG3BUebX
xA10JI+xvYoXv3KYzpftKcCUlWSHMUiE2y+D1nhtygbfIZy8xNMwsXAPDgWj8gDE4CyLPymE6cfH
S2VrUoW7NPDFAvfrPyzyduo+fnnmEVMt2GjZ2gpM627NUfqLKWuWfUrj7xxbzkX8DhxNcjqnO7of
KCDgO4aZ0g2gKHuTbkFyJPj/gQNZOb7Ace8XIp6WbBKdi85OKhCZeQ6U/Zpx7nISvGSLN1AIvv7p
NBloyNiezC0y5pPjWu82DwMSYBz7vUjSTiZHrzJykzVZr+sOSaGJCU3Ueclao2cRVTlIA7yjLNUs
95MFEMaFjTkY/VLFgWEVzDSnmuDMNpSd+gYEw5oTWSAVxIsAWzddGEEjGpjXWyUvjvKTy5qBhVJj
0ecRpdPNEI2nND9caGnw8oUUZjR3tCYDEBzHgEYAIIIzialDKjcYOJhk1jIHkqiZPP5wjhjyGa2L
AgQkidvmo47y0ZZXTPThhM6ozfCGbvM1gys7riQiaSz6n1zlGZgilxgFoodFjDcF+cQAEC+bXKD4
Uu7k8EZRpnHkCIvAqcoBJSmS2pKjjmOM5g9aa5i+5I5bR+4fZyrRblRM2wpV945TfOQp/3hc6c4h
wYjzwwvyfvtNdkTH4NTmvOZb+RcpvksWGAJPVgBEeevKzvDb0bdzzNRejUqLomlUUJqTaXzpsUpS
csGaUJXzayPoQW2fLCgFqNtEtX2AUSS2DdkOCk05rlhicuYTV8O1TaTyASHEKhFwGTPVJxLhJc4t
jZSJNT8Dt6LEhXVvwxsFMeXhiR/HlidDS+09X21u1bfoG6iZnLGMfjhfEEMoSWngWQ+Z4qy8dchQ
Ea19onICLHyjdTR4av4TkQ4zNNtEi7HRuxV/QSrZjKlH288QbR/BGaVgMaV+WVRY4ScghwCbCMww
QbKkeFOsiLGvc4sQ0sbYMtl12R+p7pH3Fovi1F6kpRUJPWAO6mr2QuTjLinjbsgDSUY3jybvUb/P
EFbhEGMBQHJS8oKvDTNEV9Lh8zJ50pFJoN80/Keb8q++vi1NBE5PHhXmQMvUeiS0IapXpKBgzzQC
qIP5KnWL6w/Ja4Zgy9pysVm5dssZNs1MliV/c9mwoEljJFgovRkVVpuzLNhyDtK1QHJBsqJ2nN3E
40nS2olHTboZJ53xqIjckRaG74ebFKMc/TwRKi9xAVI1YmxmFSJdRVkj5CW3gH+EwNnBH1ACDywD
iVShnxuj9JHQMoSJ5eE2kPHCNxbf0rEIWQrZBngErPQnNhcQlmdGJK3yLCGldYREZW8S/SZmVR9M
IjkBNfMuWY+S9YXO9clV52pqPaDUqEXnC0MuT6DtczuJ/LqosxYZs4SvCv4N0A0iwXkOf2mBLyC9
QV65wu1AL07WLbw80MyadpdsVu7MVILPef/yif6j3j8FUmNXR1NeBxxE4rQudlwBCBBZnOzOmINY
NcBfbDARi0UmqhBrQI0mT4to0sa/LF3VZcnrWxAdvB/cYYF4bhKMwrlKEDowgbSEnAoIXZkw7rKJ
se2wS3PrwTwYQYdWGIzIPD7or8VCIiTpr+DO6YJL1Xym7388HRDbjeeW+wErQaQPnkueL9YTvU3r
Gei9JbCUAnkDEU4DYa4QRvRniRSFPeiDYuSiqUc7+8HUJ64aQAOhPV+CMaBVHX32IqhJ3uopk9vo
nfsf7Yfi7nksEVS3H/ravjR77Uye9xxwGtGsOTe/mB61Jwilu6pf5J7v4L0Q9fvFV8jrY+jUJNJA
aZH4I639EshSDAeAopzkDFL7KP38yLl+/wAdInFrS0TTk5CaGJgIoJluQ+ap5CCfBOUsRz8Ce3gk
ddD1iWiXbyFEZ8URS9zPRN5mtiSpQwY6gWurfALNnCS80iowbAgOkXsAckA+tvCYB/I2qGp+TEn9
+LCudw9E+j7F6yHToZjuS2osuAV4OPM+cYIjNEFSdM4+kGEx3YFyCFnJgbBbMEZSR8FZ5ZlsB5T2
9B5Hc667eBWu3ANBu4mFwwVNLHAwzOO9pJ1d2/GUiyAOCBKd3NdcofCdwzOigqFWCr3kCHF7lYhe
ZsBtYCNxRkgVzbe79D2K9/AZR0kwmydgGJM1QoLejZOxUDcMNYt9/mLYIn4LCuw5w/EEDBOIPDsT
xOa/vphw97zepwDrWUAnhEeS9zviRe0BowGlCU2itfoAdQHBxSTzOKgz5PLsr3BamObRfB2QaRWy
JNdgxCOucfZB9vlxKEWig5MW/rj07zIA/L6XhF1gcJRsYN8fd4ICGYmD3vWj2iKZA8CnyAK4XzU/
rL7zA1/aHH7RT2eAZrwQJJAJ3hMhJl6gdwRlAa3HVG0Qo8g3Z9BlsjqYwk6iKsA+uz/53bTFiBDW
r51ELYFWpaSiZYUvuRd0KKEXMjLmTJ2KYqrkd95/TKK8kVVOXlcOKhqD7Kf9uVMXQoWQ+uRRyyYs
MaaGqywkEdTzYYRPM1wxLjcwcR8/8tJgW4iz4KPhDyQzNAWsBaQK3MPfyFNmU58Bg/zk2Pyw46LI
B//7b7HRngEzIEMjc2DLw0GFKkBt9R+U7opZDCS93agnED7BVYkN9pwrGxmvhmeeSAJ7MvohyzmZ
jMczA8BpJayg26Cok2xYYqFRF5qQFWIegibiWRyWCUIUHjbhi3hhH+wVqN5kkKv+JaAoLROKBeuL
K72l+wFcp7suWHPcrhDlBD3RtEGUMTrL7OP/5qRwM9UppDfyzh8IcN45F4ohcMD7P6AFBP52PnOe
SXBa4rYi5fUa/7AmSeeXKcOKR6SW/f0iIOcsWTruwH6FNHT5oJ0gjYt3QfzLKhGgGXckzkLUotPq
CiOOgwscOf9S+OERuw/hc9lCYzBGMlUO5IzxMAK48hTddrILoHD4ImsHvRhRJyvimsGTClf9Mr/o
Vtgc2QRRPkiqL6OfyylNdHKUJUBcBhMCkB9NUUIseWBk8JDq2r//DZB6TQnbojvjsoNjFO9yIOFa
wnXDBs7pzDkL8gEWy/n6KyddtkHBxf4RrhCWAT3ymAG8zzCv859/da/2CzsL4SFmlgM/myNP++Qg
7z8xaS6g99kJ2WSFCapZV/U5mglnBz3FtuuCkcrbIwHuKuuGrZCT8gQsH7Hv0As51+5Y7vmZQhhK
eDkC2eBvk2I9z1TEeAS+Q9+h3vtApICp6LP65my13gRVpJYAjKZmABy3melAxS4aWkA7rED4m/41
v5hFXmsAxwJiBWQFsOqOfhtl3T+TWc9b+h1gIfHzhT4dP8UuWAZK7VvwZ+7DLkijAemJMMVeoHDi
utou67vATUnRYOwBAyo33KA9fgMCmCZj4njwsXoqLqGNcmpuU4TumoQJTeqv8obnQH2vl/oiCYan
OxSTKCgxE7yAaDbYQx+rbps1s5AGMFp3z8BCmwTNsGACNbr5oF5FZ6QN1unV+TrobSPi/ZZQ51WY
zytlws8zNhXKTWZyELvKvNxFzoRN5ozOh5rWc3LDEZEG+q5DPoK2o+UD1Wv+QJ/WTpFJWHgJMS1Y
Oz6jJxsrnw4vr14R+7kxF+MDloWVsjYct+F1RDAB6475IAcD0BeIb9NbaC/Q1KPhL69JYGzC7bNb
JgFmfQIRJiHMKB901vru+aR07g9GNMNS/5UbrorJYm7sKUwK/JQ4NeYMIAoaZoZDe1neDUjGHSFk
RUuza1ftpL86L680/SpcNgTDnJoVL6ld4MIO0kAJl2N85kjQNw6VwVZ+a0eJHfuh/Ai3nNdIY07D
jr/qpRTHTPhjrZG+FoWejayBSPB24uz4A3fGoQTsH6NyZc7J8rbpia6HUCYzw339uahHQH6rjP/y
LTT75MsFKQkC+X4gmDLQWJ+baoOxO2feG6fev3RfLBUCrlfjeVkyt2SaQ4IRpDd2NXNhm4ucagEP
CogMPeG8BBZF30jQI+kcK4IDusCKj44OXuLVqMK4rFtyGHhtDflhJOFKIuv4MOzsatqsMoZqdOsG
v4pJ3F+LJ3Ou7homp2AgXdyxT65sB3OxeGLqVV14zi4hJYCsV5ZSO7XCZbTECH7fOu/atVmV8KVM
zlJWCgpgYkIYxTdpVoo+mVuL7Ab87NaFbwfqcxp+lXMt9Ywx0EB4IVAGH5jutj3GondeYTnHjKGc
uBUPlCkmkQUzZZ1w0RclQ/QegQ3TQKwAuukVy5kvJWEGDozYC1fD5Uo9GYREig0T5GGoYmpvzAQd
toPRQkO8MJ7lcr0jPj141Sad9yT7uRJqQMKPO1o11nLEMYzBpffzoMIEQa7ny3PW5cPlgnXooheG
TF+dpo9ZygJjLWMyIQpkHsKTw/Jtbof7sb1G+xhgioiD4pzvtZWxwv+fB8yk5kduw8q/swcS1zWJ
jfnfl9aVX1EVz+/bWNIcmbY2S5eS5/A4Yt5Pl/G2pPIkjwrFKBps7tBzxdSsibFKlto87Sbyx7Ru
Nnzs7x6Zu3G+iAC7kDW3835128TbFghsnwbhtsZrZNU+ly8yd9ybZmngPOJmb/RFGtyMgLQPedTN
hJppyVO5MIimXA/gDsdoB0AA6BlFHo8k/2jPA1HfoOb00Q4TLFlxfDmDdCR8HHGOthwH7V7dZj3y
aFLWABppUEJqA0LYmMnhgkfdQBmBssMNhN9fc03zAT6wemDwpu8ljmVNNqLxcUu9cTF9gNqwnz8Y
JyvrAro29XHWF9Oc5nXNXpKbU7pzFpC6MBd9L8uvJMWoIMlGXZSrbCX7ar0K9XkxXlevlb7gc10r
GzF/2psnf5BJGtxGHtHpPIBsxDVVILVY4KzNBZ9nyTNgCee9YS77QxT0fsy8I66Uhcx5wjq3uJoG
n3iwqCbsJjd6Xwv9+gSwie7qCYy5YFURofQq2d6SdcPGIz/0u2AvdlwoLF4No5BkZyZeIw2igI0s
sHY9ySZsoMxrIzQt5/3E271O0qbtOd/h0aSu085O4pWrMc+uveGBdrB1XIf3/94hEEV7m/IWWk6e
FVdLcpx3JuSNyJ3u1uT5zmutM5lKU0PN/yXQAu5yL0WfZAdY9TmL1yDaYC+IT3COBWJWNZ9Ly/Fr
+KPqzuA5bu4tyDhVoHM2GPcxTqLVI8sa8ReJTbV3C6JTuCEerD5w7/mANgT10tiDmJMiBZJAID2x
9HzHGojJRLPkNTANKAMxKaIyXfYM0VD9Ml81y2TNUrkFmHJ/i3XtIQKnuGzdN34ZUMRj9Yfq0TKT
6IVXEkt1vnsBXgImUxvC0QjV8lrcAoCccvUqBOThmEceGnlAV/EFhFQspNGpWAOiDcQGCXPE35hT
N+RPIFCk0Mg2SuhDe5FYvUGVzV0VrAdNGvaeserDZ5JtxHvhVRGGwUMUg03cN3IF97ACWPEEcHe2
Jple9pXnArjJ2Js3DIdQkcmaE52NcWRNZEktyQJ15ta6Hrt08gCBt8BB7QR1Na8Z58YYrAW5PdaO
OoGDecOay3q+K11TRrDuHMKbluyj9Qovo/7N3Vxogb5w5hpOQ89aP7468ngIYv+21hnKAC7blSeq
/OIR6N/KepUG7Iwsn4EVwcxH1iLbC8vTwmU6uJwZ+ZwFyosNgT0Tj5NbQwAgvw1j5niTBCY+x2ey
UtHXtUtrpx1YlrzYSnKDZYdnw4EZx266q5cWDIrYKmOfVZqR+c3+L48OIVWIEp8+bBUqOW4HZZhQ
VJbkiI+Y0R10/xrvRgCH6nKKAxivlNc17RjdBhLecIuQtpCs2nkWWoyD884gOjEHUvaQaMrVYZjs
HlHpg5RwfB5bQl0SNGrIJCiaxa1JtOYJwShzTveWCO7gh5ITBDOvBYw3EsZoC97LIDvq337yUP2C
4SwkZbEGkfD8NtLNkoaHuIAUKBIg/pMUwd6AT+JlKpolYH68AQocIINZ1iAs4HPDvxrMlRDM4Z9I
ptJ1vDF88wjew1MJHQpNAzbzRrELyqviECAnDRgW87CD7mkNlSKLeMkDLnF4iK9JwgOxe0rSL+gW
1OYbISrx4cVny0/BAREjFjEXwkNIgIBRRg3wErMNYPH68fBVDa04W36ye2JSI/CWxgGH1wG0UPAm
vrQG01Rn6gmX45PZM/BfJEtc2FZwflA5ky1K5zzwdD4OiMWAxTFZY95Ay0UynQMux+X9q+3LTXOh
8sV7Ak1pilwBkEzwL64f1gNSES4U/gSWrNt0+TfM4bbkyac1AGqEeCJzTEK2W4DunFB9HlBiyVej
S7Ph18vgELwMTKGWyVLsFsJ/oC8BYxxfJEqXMYSEIRPYsGaR7cfnziaLOJIwrWSNBB9RQcfivGNf
rn0LwgJBM0eVBk/DndG3AKuy7bE0IAskogxy+bZk68KKuw+Z38IbZfHUyQK+Vn1DRQnPaIm1g2XE
v3LGgl46WweydqP8g+blhsU4MJR/eNGJMym++dmIPpVtusZQsOEXFmt2CNB5k7j/J4sVHwFedDYX
azz/21rGH8TRnJ+WT0RcNTWyXXjRhL5gb+yIDoJr8x+wHjnpXz0e0YCH2TgQcpMw0HtG2j+YCz1A
dObj5rty4mEG3tmFx2ZVX7HvrkgAW1OrK5zAp/qrYSBDR31VrrDlOjsMv1KWFO2E0QL29LFCKf7N
s3fHOUWMERjpVJg8plpBKOhbqhO/cmtooLHj6d/ZKoHiec2y30fv4pFu57AmX8q6nI+IFQONT3xj
Y35jD+Z/RMUmU5OGf+Dl8exSNAI6JT57mpsLhP/eXNu5/v4g646+K4IcmwnxkZzydRICekNMOlss
Fgxu3SNjQKuIrRbIm5wdCmkkIkCpKDsQxs6ePLyCvt4ljQjwltENEvKQMXEKv7vk8IvKkRE5AKQs
QrSQEkfJ1yhzwPXfmGgZdDuoTN8Er4NFJOGkgg57Qn76GSI9FBJkvVTAChqy/+lA/YAb4Pllbm4n
a6NRw7ggPoSlHIqvaPaav+Z4/NRDgt+AebCiTBtZnjUdv/Ofd185IPY5Y1hgtiXlNHs53xsuHZlG
JD/EpLfc/B+IYgKi8Q6S4d5/xu/2omDe0d2//zDxbDF6j77Cc/jTvuYienvPmGwFgGi8CK2hSOYH
kefZYZMDhmsC9bGoRR+Z7fE+4pNwATJL9FngjWCh8f6+L7bAIdQooCImkuAvMFFQouhfuWdmJspZ
RxJa7p6k/feEbiToWkFZddfCXwEORxDrFyw62jqPhBmy/EcIsYjhESCX6WroUtuDNZeRZJLcvDNn
BCQAnDAuFGk+ii7g3AZsG5fZgzRiFDJozRFfwVh96m6WIlUU6oaJU+9yC1G7kGpd/O0xUBLr7ttG
+/kURx5IPuzDH6cBgg+OfxNBOht8+0kKJjk1oLjy4hGx3AVqFg0eURl3GBD5OD6Tr/Qol08liI72
ltFhkM3IGwqZvI14X+BMnNnDHHa5LCcnVBPu6Cceg94RyXPGHS44Uz4rJa4bqYI1fR3RKIUrGBkg
S8JrEV+KpAttSojaVAY1DQSF87XOSsgqhkFAsUDbu8SMf1Xv2jlD9iPpLBJlSh1zgL0SigjJDESi
ZFvIBDLsHQJExti4xj9A8+DkMmtqWIi8SJ0xTY4dsJMUdbKSyJNiqs4S2XWFXC/GmjLyhK9gX0ZO
wfQ1BS64gXfTdxC6f03FpIBkkwJUqJFo55BGICRkwRf2sLpC6d32EgYFa2kehSkpf4mXyPmuh8mP
VNm9ReHPswr1py1TcNxfWCtgOZSoZ5FRpYoYjEQlme0Bp7RzjFz7PzGzKFFFoivMDBnYHPBQuQjZ
TkL7MK0NTxMSzXfoELRQ/+GdmLyxF5HMcQCjpmiE2UVA8/hkEe2id0Z38t+/z+/qPRauSHKSGomM
53cSyCz5XOk7scqFFx0Xt8WDhwWoGql2KpBtd30COJIuDJoAhn73Iz6BIAY1+gdG7RjdyJk0qQDk
k0cZ7Tr6Bvsdp+5x+JKR74zhOz72zmx0RmMhmmOmybFJwSRzvlIdgw2LPooDm8OoxzlAjUrpoeJe
YUBTfKEd5CSj9CedhWjJTBRs9v4xCuw9PLOUBSTjE1LESGeZRdUexEnBBN3sL7mm54zTEDVLwP7h
uX6tORP/SmzWEv6OX9J9CFbFBpvgDSfJgnAjrHQbzmg+lOBmJG+HDLQtIeoD65lqBzg4sKgk0QvZ
HGXiKeaTxK2wCuFBUNYzHVPfML9L34CYY80FZU62GAoYAfe6NuFS31gb+BZbvo8nezCmaMqo9smf
OcESQg9SxnP0Oz6ZTieKDeUf+hZGMUnsLOFOPL2oPLl4GC5q8bnd9n9zAy84mZWaHNtTtoyOiDmw
4h9pRFoUIgjEsIySPL4ZXWz6DNTpKBoqCS7lFxikFaPh+QV8lIanoEoPaM+zFckjJw7MbjfaUJZz
LoJ3Adlx2J6Lc/qjvFvvBbVruNQC+ksaCRTbm4wT+zZTVgznCqI1D4aySkipoU+VMUSlS6FARcpM
nmCESbbAXMVIIoZv/cXJ0n9bPD44ONGWynab/kOlhbItANZH1hKwinhPrLJ9wvgaOLKSt2fGJHvK
vOYWYtC+m8ZEN3WiCbkQj4d7fxEGiaTHaOFaUoXAyn6pExgWGQZLDwjAfE/G3URpkY/rb88kmRf0
T6NInbdxM+vsZPNQgbJ6/LRNxCSgHP11MmsjxorypJWpuYrTdOOEpzaEN8cSHt2AQw1CyInyrUbK
tJUpCwSOtQyvuqFT0Ix50o98g3SHBBXYXXXmShpfXmq/jidRmBNxmG2jtvo3+tRuaI5sgEX7Mf7I
EwIEGTJLszHG9PlSSR8GSH+kiMoBVio8v/ehXadjHEZW0CbUz+w9HVGSFcXOwzjpyGEfLywhT7aR
gpztjpoodTtWLGNwo+57BNJQguXnt/d7R+C97Y7HoTcvH//stl0rseW1sBBl1fqPNFnHVJtGiSAh
xklU4zHUGeRcf9hh7I3Jb38AlBX3WFydqbaLe2cda/U8i53FuDo/aFebWCfc4TbTJZ6Du33L7q4B
DTEeX2saDD1VZk32WMUakwgsL63aaWt+9SyRcYMVTq1mnYXLueb9ZMy9exCVbD1nWmrOQh239AjL
OBytM6tJagtp/OIB2lSP/Th+fRimttayYh0bybUrXtdntjD71lcUUhBpKh+of1XLdjv6zQ5GtzPJ
zSrNuY0j0qaF5QdVxvKJh6y1mL8FildVY/JWCU58lQtDCCAHQwIvrW+Z2HBL/T5kzJXljTqSibvR
Wxq25BExJo5R8f2ILEgkv7nRTB9V68bcHUeJ59ot36thubBHXOYK93ty85xR5z977pwG8t0FaUVa
LcNkwxEWEWJPRrfIq178ZiaAOMkA84lHwbHnuUng0bPzBjtbRAMZ1xmVOrYtxSQFR82IrxwY2PEI
2mHZOaqnxbdZROJHqCNPfVXIaGLkH+qQwL/aKrD9TTmbKs8lCSpWtYjq0rUTRrS/q5GDgBjZgTri
bVDYcCA9URYVI3A6xpuoD3oEiAeF2ZLhi96z23WvblaEjtfaZPAjwmDSUMH05qfREVha7PMi2dmd
V92bpXazlw8KxTx/y27R95MBzA/KJiXC1Z2/l/1ySPu9/WJUK3IX26ROSt9sFclJdb3FFLIMyohK
kFws9LnzT0WRFoZkBNYIusqdOSgotL/0WPPMF28ndXZZnPnjR7uJH+H58XTKCVW4Mb+T5u2AN8QE
WXefTQ4ObbIKHctvs3Ru6zIrDIThXs5sEb6boKfjS82Fipo3Wu+04Y4heXwwcsAui03JC9RzkEj7
rYmoNMGSraafVzeUlk7DkPufGoF0QdOk2x/9iBtCzl+mjNdjYFCFbnSwxss8i88dkSfFiO4G8O+W
jNa63e9CCxLsYpOaEr9IpbjRGNdnS3HHdPz5Y5G23/fb7/N1qR/rEvYgkXHPyWYEUde7GmAPB16y
Ro9DxUXZhVmdMBTK3Gf9Vox2FbEmCMOa51cx/k5JxEEulB8JkL5Xm7B3nxzwg/94Elc2LXqXVBxG
YA/5XCdME5tnd9LGJOMc9MeC/VwfB7c2GEy/QZ/ay0jyZjwdN9sR+bjxLMoCNdm+cKXqXmsu22xB
n/h0uSYJfVC96I39cPOpgpSBQ+a+rrpVdNt2gNEN+UPtnSEqJPS+wmymMGojnZtkPJfFaB2V5snh
yK0GxDnAMUq1N4uI6On8PeSFDKYT3Lv75hC2KZklVXfOU7JTPsNOJTr+8dYY1rXTIIZt2OdsCBel
qs8r6PVbkyJpiHL1+Ip7N0ww7JRPfWLo7HHWrQtG2dN/pcleqQokOkNvB42TkRRVp8BRj8Urqn+M
hvOsZM7hWHOjCtgCBsqSdNya9GIijMaoDAp+lcPrbRVrNrbrJft9pLm9AUd7q6L9PQ/PTSzzo15v
eeWwKSKE1KLFrfpM2ifbGNLa7LUxGedZKda6yYdrOB6CsEs3UXebh6COcUXpOFaddauyCfYGpFWY
zPs75E5x65jjks3CmFQmzd7YPc6CJl9bhRWMyN022tAfE6xUUkM+MtCrnsI4LGcv1fCtEQaDxCH5
wfaeYxshLjHXozhjsuTW7H8dK97kPZ7X3PLNCMqIW9Q/01XjkOmro/dQCVfSmdaUCk01QqmQwrlS
VfbGWr1V/tNeklQVOuk2NTqvNpUPEvvT/qiMed2NwGxP/aSFt21Ezvi9Q2yn94jakcUX3bs5UtxQ
Z6z1fby0C0L1EVSkCoPXhiY7ZNqIyWAVySOoweLhUCevoHmWH6/0tovDdlkhMo2jax5hT7yDW9p6
YJbVfOx027SqvDQ0yDkuTqUTzau0Jk0lWjd2vO2QVYcZG84TuJ4pmfGjex8lSc8it72InYRdaNfj
8x7fR0fF0pZVMl6pwPdP3ER9cm0zSslwhJcmU4zvIqb7VsLqve2rRVXB748rqHYjdEOY0M7SSFiv
GKs9zm6e9sL5WhSeMjTv/chZvsZ3kiuJOcli5qVxme83pDq5ss4NMqTC8K1S1MOACuE1rrG68TN1
o7modfzxNJO5ZmrI96nrQtRYimrO6zvxHISUdGX2W48ZyFpiilSG+zqlvZT/5wrsY93W3sgY+ZFa
vJf/I+m8dhtXlij6RQSYw6skK1k5yy+EZGuYUzPz6+/iucAcw8djhRGb3VW7dohkcr0K3nAiSUuj
Dg5hPVAznJvh5qpYjDKU9KzmWxmHNwNoKnKjVnWWJcWh7JsI+plPixDPR6S+3cvpdMo84NsSEzQu
osIozIfggADRM9ZSZWBdDiuo5DMvxEOxiY4JradK3nDgX+R0WCdgIKptrgphz/U6fOY5fXVLm+nB
xa+LfR/ChI6nfhRekszc+wggfE4sv1DPkastJYOdpaYD8VzOZ2Vm1Nq365crOVcWfpiztHR747KE
fa341hHyQmLycoxDJQor/ShkEqwFfJeOXOiYzj1PvhK3vZai+jiGvrBzjahyA7kHhqADi7vCoU3D
cM2MNhHZTEpKlVkg9kOzX4evDFBVTbpTYREJr4N0e4m+UX1pbvh0SPmxM4xu0rnmvEsSqDa69TXg
gZBT5Gau8i9PUm2qeIjtXS96J/5wH2DqF9BW0tzD5INgr0TxyMAbR9EGwJ9Ubxpd+6ksuqSI9I9Y
OgZOP/NDfjQsvAx9fm8dWgOwoQjvBu5CvTPzdfFlmpjpVha6yJo8QTXlSTuZoIJuafkVxjiXQG3S
dVzipsIYOSQXSYktII7hNTjehnMg1slwC/2PpqAqACOP/yqJATIWTILdORPsWgTyZQeXgHiXriBR
ZFxM028v7vdKXKwUH0Ay/FRN9c+V6kcSKZiVBcS+km5igRPaECddep1YX7hJtTQb3KGqYhk4LR0a
xuZDJ38zt6Hikdh3Sr1fOnn8GQrOzlYwHinzpZeG+xr3DCX0URlIq35gzGmSlIOPeuYGe0NXD7p9
znMZInWJCp2aCH1LTMNcFdK8kq1lnkYry2BMV3UkqafzADuUKiNHKEvvna5vxw+uEfZKpBzrOGsN
Cd5qdXVUYrELymASO+3WU6nBU5tRfFus8ySc90JBtqptpPQo50xBKnVpdSUeGaa6dMFDhy6d24NB
z5qCrWdwIhbpwL8r6Wia01idi8zHdjS6GxJszr5yeIkQb32YBE4EIydZjIWeKn77Es/7dBs00s2g
PfDC7khOjJdBAA0MsLCwXUmNg/wkkB6yWa8oAqMS3rXGMLBaZbHKxLPqSErzPYJ3dXo2vKAyZCgi
XfZp8KfnsJpcqf9u5LsaNF+pBt5YUg8EOEQ6FsxehWl51jOW0aylNKSboggXouecq7SFcPmIMX7U
7X1VIi20B3kZRt0uj/WNnzP2ItyxsQHTqkii3FY9MVE9yGItylu6QLMNr04y7N3MBRLFlFAEr8CJ
wRQ8QgfAADiAnTA7ZfnHaY2LLnkrLcaBv0thwwgdDyl9WSTdl167ICvVzU1R8uo9hX4HRCqgeA/G
M2mZC7rNVcvFwY/KTyq0Q9u2x7DzoHSgfQok665q/ctiUWhpvLakCmwBbxR5FXeCMf067ejQY58b
FvFalEaX2OkOVdocKz3aG1FAyCqeHHFF09GSdeFkT7MowAwqRr61U/7lsXvxDXubgNzLlv7ddPUm
78yDUeKdX5HT3VtHr/hX6xkTOA4qq93kmsE/zdtUdr5q3jSm91KGdNUn8rGJ8dDVN1lsbVwpWPta
x7ifDqEDytNcBE297pyMNoLRb9KEZFAgUeA6AAOvQawTG5PZlSWtbewLRxwzodTBBGrrQ2JyCKCT
yM+Nt5W2T62jCfG/iY+6BuGguYAe4/WANYS1xltS1c/44kXRTRlOcvry/afT3lLqPXAkssrVPxNn
L65ReejlVxuuxa+h/Sn93dOfpfH0FbD3V0b7Qf0apsdUumqQSCoJZjqMBiJr+NpMR29G/9EDZ7j0
Bkp20eVjAYIUMd5G3SSmrfuoxa6U91K1bliBLT7xYURObwLFEfWC/U01LlEWBspR78iRKlaOhP9o
/x6UjV/DKIKEzc3EkAGSPhoRs9yU0oZSLdIhuFavLpQmktjH0nJ0amVKLS8ked4FQBpMdyPgxfpd
FJ9CbFKsSvVLJv7ZAyFXgIkQDvPvUDz9gcS7RWLjV7iEcuMw+0F/angLhvOmTL2HPB+aOKNBrZlW
QNHEx9NB9/CsKsw1NY2/yJZyLU+H9uMUdzXZNMU5inaSwC4n6DHKi3amtLBr7E/1cxix5ldmczQ6
rLNnTkO80EzhChZbZdhGxrRyvxN/mfjrrt8kGQ5CHqvgIlEPpmCIc/eGwF8DqbSlg4RaZGtzI+Mu
oIPSjkvoqBT70LA3UoYEeuinMeAKwinIbQUQjsmE+SHRnsGuqu+BdGBC15lLA1KFFl67/Nmlz7AC
VsKvMEn+6WSB9AgXTaamKhUJn0fhW4sG7lYMptPkhJL364JJRtetfSeA1Rgp3qLrrE8DFcinYYrF
sXKxe2SjrU8d2lShA0XY1w6LHdhOzN9j4vfKvWC6AnmLZA1oB4xMGOkoj7B/Nqk1TdiaE4i0Oz26
SO3RUL9d91vDC8Pvp5YLETZ+DMHvgLecGaMSJVV7YG6R8p9T7RXpU9iXsL64/VZhKGm20MZwY2RG
Bof9llUbtZl1OJxqHHsbzyb2pb2PJkjk76zyR/dLf1beylf4V5w4UpoFQF1hzobhLOV7oW9kir1Y
RVsALzXWNjG3cnLOkrNnR/No18NuYWwbuBpyZlQwIOTqqnQeY0/0f8gYI4YMBiYJSsSGMXu9xfJd
N+eiPhvGkrMhhJ9S4n6SnWG/uj0lobOREWvAAWbKBGGmiTeCuBapv9f1qc5BX2FJK0tMbJtinzUn
OVrlwSsttg5Wc8UjUo9B/p2BAGBGaZ8lmWKT8VoLAdBjKeXOdrBWGab69aWHoNWeHfUWoKqNxG+N
dQWDDJ1IL1beXCkpsIpfp3wExI5o/2qeDSAs3QMKsdTnPhIkxMIg7JTnNMPhtISWEAnkDPqfR62B
+bKMxZN3leV1d9BD0OebKLY2zDMJFDp317m5pMIP2Rl0uIBHKCtKTeOIv7P78NxDFp995VDYqIuT
Ly9MFkke7xJNpd3y54FxUe1HrP8TzsLzjnzCbktHP8O+q4IomE9Avhj12ONYu+rlLTAmSJs5KVV9
JrTRKKCcW2DeUe7NU9IIA5v9yIRr4ivTjtKdwXlj/yr5w3LZUHNYNGQtia3HLESHTcC4vMKG1MQR
M/8LYARHxC5bEAUErNms+FPqR6PAp0HH/+fFRBcvWn/ZeoicKnwQ4dowukTL1FER1M62sCC0KuSa
i1HlPxAAUxIID9DJXZkoxNYYyKah9IW0zUBRjCnkS9u8AnhKGcirgc+pDW2KelFhtosutWBjs1Lk
6Pa3iSVnGS8dZ2UXmxQzZ7WAyFlMfAyqqzJdlOpTLf7q/F/ex19JdKfNm1bcydjfed0LXXrsvqLu
pWAWQAPt50uEy1JDte9TSQLGRgNw5dkVOw3sCwEX9odWsdKkp1KegdqGt1s9peHa09A0+MOla1k7
9gOEFkjOJqmsOTbIlE79KAq341vp7TOmcSb+f38RsFDGKRuR0LEwpZ0mnp1YZzqGAxlNGQJw2IeR
yw11LCN+QLQbdV5QHKKCcuNUNXjUHWJwyy788aqNQYhce60SlEhoHgbrHWgXBJMaFAxd3pPKwGKp
laVCtwIe81/sdgeiQ9JRxUjmoNEUxWut2G5NZR0PO2FBEMaRipDeABfXOYbTqtiRq+jUi45BGy2H
XvwF3FjKtmiu0KLVBMCKsUx7aYcnLSRNyyV30Gu28mLAjKSSQCNGP2y+l6kF4TDGyVYPDRh6FyWH
zcIMI3UlkORoKnlL2KdNd7GHk0XsCaeY6bCN3iyBAwU0BrTsOkRIxmRVegLRnbjq1VSugXJ11Zct
k0RHfSyrqyj9BqdC52zVizK6Z+alpCvQT0qw8TkKWkhpkDhQzkFqzppDEKdfg5/PDeXhRXOdqV+9
6YNZfRDBkiLXkZZptqlqRtHGpHfMWdrhejqsZM5LJUYSKpgLtmSIw/jz+Ag8VPVxS5PhzqpEB3Bh
PpktHELVW6TTTCOTLwq/fBiFlgNG+B0j5/yji09Gf6BqRyEuIXT2BB1+ucmdRarAC+2utjJOlISx
MQvcYq9iuGkuHgD1TxE2X339DvR1K3956b2oAIjt0fWZi+iuwm5nDLeKoXWdvDM5JzUJM/GZTqHd
Lb3uHeEMi3NS3nw3xsZisCfvGhr5tIa5V84pnIJoVXLoiHnrfqX2vyY7ZuWmT751pBMh3sQ+PsEQ
lprC3/RgCBg6QDAywzPcy6xfxsZbZV6XmAYkVoKkGKapIJjtEC5k3ISr0l6qOO7E/ssJR43pCZYL
n0glVuU/Tzn6+mywGVm3Z1GtsTUYzF9nJO0J9asN7256KIhOwchXYlZdVd7UF0cp/qmijaxTirXf
lo44klvLasmmY1KXVaheqapb7si8lWYqR4RYKcGrsBmc2H/GHO/PQD8GzcnOvrNoVTlXoicwCtRd
DFn2Dsb66rHM0LlHMhM8gukSyCRqhTkqr9I8wl8N+VQ+hhEWCmwNa+lvGNnAmSRiEQcYjCywnrY8
TFPTt9ptS21eF3O1E9gBoKEuH2Z2MDmBoYjZgE7lNrMO5vAo4W+BVgRrT12ybzDXYd+pevCLv6Z1
UEOziQeArD+yvNdM1pHYZam80v2/OqCOJXqGgMpgK9jelY0lvXp1Icf4gy5qjEmSuabshNhm3hEl
dIf/NVHN3hxLQlEubI+6aCQaaNIMGwuyaZGGWPPclqYCAyV0hebH0qtpAqdChCdiKeLskVh3G+BV
JcNOZpODMFQ/upq4zmPMxFAzY7afZuWwDwzmXofH6+7t/OZ4L5h10SvJ6PWiJcr1GFlG7eRTqdhK
IyLry1MxciLHUwrqMVZv5OvFLA7wkho+iA5T13+4RPfwA0X7LeFjuCrGQjdkW+yMhjimY2DFqiSN
HMdf6Ryy59Uc+VqAAbKKbiv/zWwybWBJJfW1yepd7LxwamU+PDqeBvh2zjrkfcGXMxIZ1ngww4cW
3ORcLvoQLPtQ3GIkbuQzfBote95F0SJ3KZmSN/qgAd66pUEYvrGUWGK2uh34YMDpzHWcrkoFFnuk
vCvbwUcYiNE0slejwhpSnYOpQ6iRnC+5BIcc+o1hZ3t5aI8VcZ9qHFFRVEfKuGuS5iSvgl/FTfXQ
s2brh/q28zYA7BfaDScuN1HAOKX17F3WklzYiHM66vxU6WqqxD+V3qEH/S/U8Fwo3cpvNAo+aItO
dbQKEgCZ9ZiVundCe2sDQYRGckgYJ/h+OwsVsVFlRIFWelEQhyhN+3ZcbM+8aOnbMp7Uya5R22/h
SQejZdtOSSKCjJiACsM+lVwYOH6UoLswsQYn705Y1jtnLiu5FZU2nBhVyu6xSi0hUnU3XishNbOY
ibXixWc3R6umwdDXxviQRijTOgFusDm+dBcbuNrC2sO4epWxTnNMh+Nz7mIENVT/AjiVOdyBGg+v
qjmISkHr81SyZ5l1XylbS6Dai4A1FoFnFMU9BVrJG/xDaPTYdPRlK36S/qj4qGQM9qN8CrQ84SpF
4S3pV4Acc8UHYvUuEVGf7GmquIYeRs5kM4x+lhYz/gOnL6kBAXqAXxXHeXhSMAl+dJzys3/6WGYO
O4VZ3uDdLMzw8d0ay46U+/IrlS4y7Y2cbzL8I8Z9a5FQ6VOhh7ABvbtSfdkpPHBGfJKP092hOUj4
qNR7A99f5ZSRj86UI4d4W02l8MSYFJmfS/WMKKBcUR8UJOSF9xpVgHRgX/QrlKVUCF9sLLACWljM
5Yr60tXWQYFMHDfdl25igKMtBnlmenMHmgbx1eEuar7aYNE2xxgX3fTkaMymsMB92rRBEBSbbZWv
c2MlV3OqFDdb4EZNLjTduT+c+XwMCCzJIrdXzL4G7r/6ZTbkjVImhbQy9gyoo+8uHsE9ES7m80C6
y/3SZD4T7WKx1d275DPioVxSec8mT8uRMlhL2XjotBNhtTbqrRP+QFPsICn52zwriWXkSHXnURPN
NETuCtYrnIPRd5izFQbS0uyYxFoN/vVdsEhiY58lARxAEuGov80h3tq1hzvuYE4yvcGMMcVxvTKX
kkVIGBKKULG3I5h/kkuOzSw/AmWdJU6p3jAXTubtRAR/rekAqwqK+QCtoPAI0O6d/IUBtA4bncuF
/QuQ4YMv8qu7oB+On6SfkzFFP4ikHvZtMIHNEv7hPgUfB/Pm8A8mS4thkhgtWuEs8xXyE3c3FhmR
OXF+rYeNAcnoTkLNFBGV5J2MR30LTmKVguROSEz7albiIA4q6kEsAaqVfsMuCyvu9Dl+p2xggRXQ
g+BE4Zm2cnk6AcsZTcG3dNGeGmJuKCDQzifOn/HXwP9hUMn0giidcBo/0G4Rxsjbqf/hBS/Rjo2+
FRLHDWTSE5vAiASMkojizuPzUYcXvblaSObSB1jgDyKV5hdb7cGbMXv3+vHPgCrrh/0VYqgg9eqX
ewtZfLhyP85SWaGF+5Lg0nj/tLN9bY/aGZTsd7QnHCPRKcIvZMSc6CXQ5T7FAXSiOpg3vMdfUKrl
G8Qo/cWnP1zsF7wU+yOe+pUbgesFy0+DLEQYOvt4QuwwJtqjOT3U5wHOCEZvZAdLay+F3uGr574r
HoYrQQTsaoBXV7/qarWQURB73kJIoF1dMGJupq4gQc53Si3WPZtcXslfWg6Loi8nG5c8DVmhgOjy
1aAFD9PMGSY6y6E3516NRTjnsemdm47aVkQ4KsugoMjMHPjAjnXUK4kePXqbLlPO3loaDerzGOOk
nFdmeAtVI/P/WU21dTsujCNh2cdp5NjI5fEoI1egAQlUO4X9wcz2Bq5wjW8TFRKdgwG/QnzmgJci
HQJiKF3S0Hp0XXlOo+gca2KtBNm8afUvtTNnOozTTDF/hIreAFwi7bR1LlTQcudSlZR3TPC6CS/G
AAYnHd3l/OSzahVIWdoztJOr1SH76jjvwewWg1msVLA0OSjQzyp685YhnWeBso9CsXCKox93a6N3
QGKAizKDcVWoZZu0BKuvylVbnxCBoKyFxW2JGZw3Lj6+THzkRH1BT4WmZil4XiJVhqTFaJZdddpB
ICGPjkhFujxyJ1AZQuPVeaOY3n1ZCkXD1+hqC4n5rw1nHUFH1SxFjoh6KB0dLbGlBf+mY28OFcHS
PepC5j4rlPEufrAOnmzY9EzZkg24A8kUd1m0MeOYrpsSMILenT84lxfUOdBhy2kEJwkEHXdrEoRt
gHVUa+NDApuaJGhvkYGV8NC+O3m4CYvinC6qw1dPqARVKWw16kC6O0eWFtV0P6LZuZm/bTDtzdNX
UoFQSzKdNecral5KcUtmACbstd2Hay02z5kyEkMyfoVAKlw9yAbEsJtsB+wMMEDje2UbRStRLjnP
dJy6iHEwvjCGRbYLFEvYCyU1PZLwv/Dag6XBWeXhJALPA/EuOhH0ImKF8UeHBCFaMq0Py2WO4z08
Vez1MUzmqvmjnlim98YwEpI+9TRCBRurukt7Gi79zn9UZ5f9DB8JFj3+msxiOcpiXDcJqyLBuMWl
G0LDmDZCU0oqjArTW5k6NHbPuKQvmYB/YlvAV9fANH1qEQLGuP6vsyZ1OzVJnMO54c0XHfb8u332
GglSM+kmAT2wp+ST/s/gsJcmvxkhEBDdTuD61NGEghHS+6cSqJDNYijlFBzAlEyc2Tsx00+nBQoL
go3+mMExzH/y64k06SH684ljnMzbZR12d+wFeGLoGIf8m7zlhXMS9+hTbpMffJWvjLpW3pYgiZXD
13Qpr0i93yVbcc7neOrisJz8JD8wVPF6hgMZ/UBe9n+hI7PGLuRhAOoAMLU/OOTp12zN2bZzTu6f
+6euzKf7tA/KEjsMy/O/PKpLZyTDaR0zeaGyGh3Z3Wvu0xfaKTFQcQt3b405SGZDtSNB26+DRxnx
i/XYwiW2uZTZlfwQhqnaXpICHZOE7ZyEd0LiDYhMMuNHjfFyKM1VIAdvoLN9Y8uY1JgS/Etmz+Dw
d1nnf0qXyGv8ChUGHUIFxSlnEKjkLkNJSxEmOSzmkC64VGKZy4pWpIq90SgELg02IuqnwpNIvjGC
3sjbai+eHL/YodCPYYd/MlGq5E9OEZdvnG/5mv3UHwruD91IwrWBYslSe2MtvDfe2Y/6AeJixs/9
b73bn3Re7WHL8nBY1TCRyYeHn543UyTwhLNh2WWNzuk474C9QuglQjHkGvQcoAYctF8ITH+8nfiP
Y5mUU6oBIL8cmB3Dd3yXAkC10dcC054Ksh2UphcHBeMQkHhOOKYLNPLj2NDDahbPT8x6aMsRHDm/
CJ0e42UZHcrQDzqjNxXFBLRXFPzkEozlB81ZhY9DivOWSTPMbR9r66op5iGzZqkxduP8Nihrjtm8
9z+xTti41ZwDf6TDuMrF1J2zqpKwmJdnVcv/eqfFMXpA/FsYx7gcc1IMunSsEOAFbnKvQleacAuE
SGtFxaXpmX609zIcm3ZBhWE30kPX+32jxO9OGkiqaVi4Zek9AY1Vkq88090bCbVKIEknv3TnSZT9
KBEIFVcaYsk1dtuTCYPQ1JCf5dIiCU3kSSViIbL7dLnzYWo1e91otyAF5SwJmQhpZnpwYuInAWmq
kHFxVKsYIigVVBVmVfCtdA3PCI3MbvBphSMrprMMI3casy/4AdTXrsVAwbIdIAq6bPh1dphfoVJi
FGXiGq4wAEthTYyWz+klRDUShvIkSP5F2SHM9ml5JAmgo8IMTzqY84vVo5KuI5h3SSMGCGGUkwGg
KcYaGrAXWz2j+kbw4Xl4lwX1FDs9Igswyq/ke8bDXO+o+w/D2OSWCbtyE7NC5WHZFBfI5QVcg3BR
M37CYWCaYRqULMq6WsRUnbp1Hixa/2CmW9NKAbhMla/aO0I0kkdSHGu1nDkYvMFstVautjKNbWBp
W9nX57I4w+ebaxJu88HGdpEjG1K6K5H5R2q7THFokmB0x2LdYRqBlEoGsKpy3EwA94w6ggFsKk/h
4dfd9lBqcCXISKhBCdQNEmvC3thOT95eeTHLfi7Z6TzDDFR1CUkq7HnYYSthDds2V/ZNR3uWWthO
+Yqzq23A+9YlHY2YC2WTOMzg+gVV/2Dt/Drn6I9mhcUtlD0aBjSu9WOzenzUTUPhztuuw+AVdws/
mNfEPQbdyIzm3CCioA1y7s1qkQmW5uAvGrlhtPQPQhljjniRRO3cNnEHInWZ6l43+29rKHj0Mteq
1RDKc611dkqeL2vLJHjOXhaUlgb2M+bIOvERoQDiNew1dRMx1XAmGazS0IHbkH6lTgM5v93ohvVV
IkfU438s0YlXgit7Yu7jI2WMPsZxhOHXkXJqYuTOLugsAB7/u1CR8utoMQTaWdfb14xBM0xXMrVf
ImIRDUmAxVPCeaCiHFUaLE31CriJHbKQ1or5Nih35UxfBiB8qu18sYyKrl84pGLmiKBDDh+d0YXP
Eopj5LuBv7IQ4mewZlT/HrrpehjqbUup1FFgZKU5Vxt9V5r5StAyNmR9BmW1bquQ6jRbVsrMwgfK
Q8ANXYL9HzIvvmcJdXam2BMFc+VMedhFRHevX2PVZ+IIBzjG7YoYFk1t12pcXUx3tKawkVd+lSo2
EnKyky3xnTv+xqFc9tqV0FAy4OYddvEtw0wSvza6BBUxsaQxZMSQRvNumYUjHcOC3mfGyfimca5D
QdhiQ3FYyt89sXGuPE61OGk1Pz2O1VMIOyfD+DE3Dhp5V12sbho8K8btIUuJEyY5jzACxjT6YE/S
czHChWi5HD2bynYJ10xgtIDOryGboLhVOOiFo/9DF+ElWqFa0jgMQENxWbD9cJ6yLdhYLul5wHok
4UUTSxVxLq7AWeXOFDVc1rK5bQqbfhMKRD7Tx50bWpGN5F3HlTrmx2n3r7sn5iEo96X04+ED0bSf
hO3HrJ6hAV8ZJxPZRn6rj7+i4vIcuui7rXODhIItdgKNd9JhgtUhmI3dZ8KPsuAjYI0pjB/aVcbb
VMfRAy6NHuJX8nnUH1MmohEuSo54UtKRFPRY3thk6xBnqvORhMPf+PwaViJW3E8VVG5e9NHJvuhe
FeKUwQe1Ao0EN/Lwjy3k0XqvgTQOBzB6G1Ah2i5QdsWQaDhiP1yH+j1QlKumIuPLTFSWbebePIUi
VGXCvYRw1V7coL9HXqwz4cIEIsyosgKHAysRjbe2zAzRTmoyALD68KXWWOnm+SaWCPtrTOQYXa5A
F6hkcZRlzq6489W5bnpg7pHzB2PNOkH2aNYxlRYsY0792B0g60sZDSdnlsC6ARqjol2GNiOfuleG
jT/wxfQZxNc2TA53QGLWdDBHzdxftFC3HT8QX0qo9isrIC5IZP0jMR+qoyUPJ5LZm3LnOLQypkeO
LD2EYNYU+VL4FUk5rnlFVV89xvjCT5uLmYyjrjLlPA7S/pe+tVymeR9hOscqLXRtEfU9e1RaVNCf
E3zOnAx6OP9XDH64kqlOWoOhNoRnO63dtT/I1Q5SEtWRQ47wf7+pDSZzjQZ3PM0LZ//9hm9LsA0b
bjS77oHIxydk+IXtlNBfTQJ1wQsaedcaSbfTvltPHUlIDFhErS5liXwN7aUbzqzVs5Os3V2FXdbL
blLPXNHLt9CJF06H93hvHtTGWKYw0/OO/tOKLj1j0ybXMRGo20OmV8/YZGQGDcki2pMQKM2rllEj
w4+ijSzOtSsOTm6+0h6kJY3fjccxXhUg+oQUaxuf+Zcr95fM0mdV7u0HnJEGvAsVO123NYU6h5hm
Kxvb125xXe7lyLspAIQ9Pkw2hBNfy6DwR9lv8ybT7Zhtu28GtljI+ZNsq9zRA9LaoDWld0B6ds/G
nMWR1B3Bw2IUBmVpYl50oJBTe0CY0D/tP5/bhDnBO9pGHyRrV/VpnNyNdhq1rtbJOVWYsEUf/6zc
cdTiq39u7t3d+ym25M5c249Cq8KLYrBFL/WkHaZYxgwYVirhmsTJ8NDkE127N+8pu/L3zV28R+Fc
R38wFuXibCyN7+Jo8XRjUgyVwzcHloyeMflqztV5DFkpj/K1GP/7cdCjGmggiclBFIrafGciMo+W
xRoiwDejsCPn0rbdaVhYNiv5Fj8T/k7sxxcR++ZcH4cLDpHf1rwcbeQXOGJuGkST2cn+R3LlGpvQ
FXySZbkICEKTdt13soU5eMjv+oHCwNk1b7o770M3h9SE6An0HXT0zIOhG2O0l7+dKQF+W2WNYopd
/VC93F97L/9GtATYfjOXQyUJ2+OHybP6pAOVrAmQBB8bCAA4ALwF5Y7hnTLCATRvfIh0NLwGrFi5
nQYfvsVE7S3uOWjF3Z7Jh+4k3eQ9OwTl/2aA5MDOP3HojE/mRTulmP/FdyzW7vWCrofUl/pjcAXh
e/Hc5ZXeyLiHKHGvo2oPoSPyB/od/kGgIBxzypv5bvGTdBPeXXfH9ZlQNXJMkcjokCp0eu2p8tY2
1SakhvtFN+Lgx0dJB3uJ4HJ6IMw+sPfGwRxcFMWW/2Ua88qAlYZqbkHDP5LBdE4wZqBTn0KXIBPA
UWaSN9oa6swGU7yIq9qcnTvzo/5DRwd6wrfZD/gJGAD3DZv//+XNVjlaUYMnu7Sywcf7cJ24ZCMZ
DIMmIhbIDdEmLnPXO2dldwc/GBNC+ORRH9kTqpXSgzY9umDzIrE6xj7bWN55wMJjFgM2k8ROgCWB
+gDR8NK4iCPfUD/dWbmED4HUU742h/qUHuRb+AcDFADXXlgP/R8aZ1otdkF6g+oP6z7/wSxW/vAS
+ZmThNqemxYrsv/eW4i0DbKpRbM8vl8oVfyxiUhHK2Lhrsd14ttx/bTjbccywXPRqMa37YzBBbky
6c7NYexs/Scvbf6jJcQxAmiF6RnzOgxTkBXg7otmmoKDhhO7CUAkuC1ABDQKpNClf6NbDSpe+sxf
nIR+oxuoL4YqmKPU01GVYE9HQztwYfBSsn5+aV0RVnL98E9A9sRvsxRoKHh6Rpk1DN9xOgHZykNI
MEzHHoWnwMcD4J2/H/DR+xr+i8sj85IOt8ceNwP/nPG2HP+LX+a5pV99DEWg5qCPNf+Z/7ClHQF0
95+JW8WyWXVn/aperaU4t2xV+Z5BVfbBEDS52jj34NFz5f6JPvlbfSoQX946el0QlLvG3ojV+Ub6
STbFRlk7x/ahHK1tOY8WWD7uq2/WU/ksODsnMQDrddj5t2IErieGmKDX3Yolsd04Vubz4lhje2nd
NQwzi2u4H9g+qzdunB9xN1fazr6ky+y3/JWuI9UPLs9Z2jrHcOfvVPYMcw+V6qieq7X00i8NOJKB
fnYEkQbwrj/YG+IdIItilbh4pc2YrYF/obDFaABEjJJDYEGUzdI7S77nx0RInzBCZME4J+tkYeZE
Izrp+AhBD4Bocx7Dqp6i/ID4R3WXU2r+K+Jp008p5xSE1r8ZDR/oHYCfMqvwazYmIGCyNuHdRCze
D/4CWFmOi/q/3d3izb35GQr1ssYqBqLLhDcG+urZOIzMQK/HMwHmCOV8N+UM5BGIha03iSjbjsoZ
mIqpK0s6++GeLq/8Lk6RySS9t4fyGd6tXfPNAdS82aqSj1JxpmBCjjPZhOMQHSVQrZWwUZoH3mg7
7rmcRBjWg9oADYLWc7O8LVAdcUaAz6OUKVvJ8Oa+9n6SK1sEn1tKJiWZw+8RmGO/7AF57cloJ0AK
QwSACg489SBb/YYP/UMzBnMVAj6k8j8s3sljAbthn+MWasm+HqaBQwArRM2J/9TmwDXFf5a//98W
MjYptsS/iB+f0qfAboU7srowhuUB3MVQUaADwFsZn8Ue2WhYlTC0gC/WYG2HOmMCwaf9sD2NfpAY
WkLm+uFbFj87BsuFtTAgU9ZnGM2yaLgf2D34XCt4aUy7qY/HEEO2FnahfHwAEU5s+ObB2pmX8O5D
9MNxCsH3OfsFvUy/4ztunqcE7wg2bPsfAiD2FIOhCTgW48qGgFIg6RqXzOELcH7MELRnsKFGmOyW
/mmbfmd/jA2fI1A3Hx7nP5xg/wF5HRxxpAyYsB3+R9OdLSeyLEsA/SLMmIdXKAaNDUhCwAsGQmKe
h6L4+ruSfa4dTEfdu5GoqsyMCA8Pd/QGxM+wlDy5isr4EhUtIo+djLA1ljNIkMbYqPkrDDL/btdc
dO7/Qfyg9SygoFFMtcD9TljhT7xwpWLsfwe4g53oRcVvAMeCNswccCIS3HvHwXHg2TrIflPfN/PM
FiLHqNT/YHw4dFEYfDj1mNw8Dc2JyWz8QwvFJzH95YMJ53P6u48gvwy/mfFs7fC7IDT47dAWcXwA
VYvLtbL0tQ9fMgr7SkAO6cVt4hFRETEGjddv70OyZSFoAsBl8LH/kG+fX4IS61equ/gaDUJuuAo7
gY9DZuJTHECadlL8ZXNuWMCdg8t5VuSzXrrlniWX7e0/WVuQ98Lm0AT3lXw5WxSd0kUwywycWGyW
8VKJjX9bK022jW3j0tm09u3rU6qvPFl+IigqS7WfsLrONPPRbQ7wT0Vo7fyjOMU7z3eMX0ImN13j
6h+piU+0ChvcgSY670hla1OyzSypbjWpoyzB5Metoyl9tg4et/z8cf0QSe01QAVVa8hoIMGKBGaI
a3OilUN9Wsnz1T+c/5gNO9iZ/OUZNKDdmVBdRBoz5t498vM0Va6uDxGFkoUBmWLoCIKnbSc/2Y/l
+eVN+VuUuzbj1XlyOrrGmymraf793s59xp1DPT/c98/90gdx8CBbWrMNzKpQP2fuYZg6SJ5hBPvH
SLNH3QVIk1YhN0SztaFVthK8Scy7bl/pgJoxg2trUVzrWJcVHwUhsJ2iDXl8K75sGsfn7OuucX6b
d0ZUs4g8NszdSLQngK1ksvpIv2w+9iDSjxQFnspgK1p8pSfLQuQvK/6KjqjPsPu+2f9xNd09bapo
+nTiqou/649anekARsWYFMBsLIoD67b9wmfp8/Jc+ky6m5fR+I6Zq6rz2b9zU+8//mBtImXRGfxY
BeUKyQ+tuO6SHsmqm+rPXs7tyzvX+U7p5dQpvDotm4a53lY6GxxlaNOs/x0WpnbSpVlnPlpPZvFo
nMvN65nypZW+YZvOmCkkp+dMnOuf8gWI78mw1eWsNZA/bP7NdvmfWyOdFNS0xZd4YUbNlD8fFn16
zeh0lsbQKf475jfd8zI3PGSzUbp8fV7EDrh1Sdtp1DjGI34hy3ZaRpO7Zeupa+pfcjNpfI+f0stM
O1kiYhW0w4wHxwcLcnno7SWHqTSRSySQVM6Rvy34IfHi0F8vKkiRFmhpRv8kRyVgPjneUk/lTPa1
uLwYC4dIpA9MfHaLWcv4UplFTX6FXLzUgy7cm4eL9nna5aXXBoc0RQ/F+3B93rWc3dyVdOFWqfXL
7LDnJ3MUSfQ1rwYhktJ5srqSVYIJZykbH/iuzSD/l9NgpMSfSf4yMWp46fpWLm1b8fzSSCP47ec3
uGeBLmGrkr7XN1mSLxXK88tDC03s616QZeBnGk2r77RGT9tRozBhG5s9/t3wqFbnzTB/S3+Enkal
mk4eJrCUmbl8LAz415Je/k9XI95ENgY8N8s36g/LW+b4X7pYYjO1fi4eEQmeCGAmu5fDpbs+PWkk
LrLGyyNGTDdYNVGTfY3QFm0NNzFlDIaSDBeGYn1jqDbVRKcKyOEeFbNhhtzHXYdPbO5T37K1vj6Z
5aKydY+flwWU+KhX5BgZzidn1u3HqmcGgD8hZi+nHt5ywP7uv6DOThid4DjV7ZlTS6cJR03E1e1x
OKz1P/oswSMgkyG/Gkog/UwlUJoiA8Wve02IxH5jRLAxjcnPPnLCYANzYA+DGXgeYXgkKi9aaQ5Y
pXFJZpHUl5qpRFc1Ag0qHs0ORQDdc86JF3y99j+5WVArBNR7K6ZMhiYfQXS3Uut2E7quZCKDvlmu
VpgT4GuxBvP1eHpKcSjgAVmK5PC6RfMFrWiXKTvXYzqlhcaGPCZPZjUTjvsV58pCMOlbsMimTneu
X1jNr1tFKPS1lqNsI03RZkJnzkXM469FM2eRVvxZZXCpqT8KlN6lAKBYs4GPd1Wq6JbR9dpM83bz
qwdgr+DEwBrq1FILuG0qRFuKXBwlJCmUoOxnM2kKQkKAwN0QMPC9elErEp9GTq9kX3O3j9K8W0D5
SRpE3YJTXJo3WION2sVWLk1293+lVaNEnSJdY2ON+LKjyU7wsFwPLLCkWaARTjJsFC0KzTKoxwi/
Y3jeoMY8WnZGaVPVzyRSaT5fK90KChmgJtELqROHQC7b7xp02E5SW92Da93XcPyCZGxkjV0CR0lz
W4iID29A18ww5RWCX6maa8+/ctRm7v9W7/StxOD0H6rP3w5ZTRH3dnWkVEdDhMrlNbgcyglp45zG
PKA4QUsdJLL/ZU7LwMoMDXKBNYjHPHqdiidllmKLqGOKL19o4RqdiewoK3VEDZQIuRLOaM4Um0E2
X5lsMHjVYVXU5LUFRlPpJ/OpkkuCHOJszNkZB0FwiLkQgSBJ4+38zkgAObM4Db5h1dF4JllJVfUR
yi5fYj6XElXP9L90eI2+ELM6RPG/Y+ckQ5Hp0Lei25GqiVbbVXOrznebtM6U7xTZFer63Ly56OYA
zYyEjDfybT/E1sSx+r2+LcrVJdXnpRZYtTSlOtG/+t9eMiKaKVDVNfp1uRoZHsiFT0+ddOYuRwbZ
zjVT7kLb6Jegj0jt2VJUHhErEg6XtfRw9jf7MxfMFebPtRaDgWbSSbq71n2QLVWLEohlLTeg4Leb
rJv7r3PnPrx2LtxAfynR4MhmvsqtuXzrNcYA61ZIiD7FKLOfh3a5NZrkJ5qExTNQQ8C+vJQGxe78
lxJuIZIP+P/7x9k8Bm9dYBsA72Mx0e+Jv03GxaYvKCoDOwo1EtrOSX7rmhhYENL68Feg9xyFUTcT
bGeu8S2ZpKQiSEHgQzSY7334UtFGCPVTFeJolRrrnLN0CF+byxmtAgUO5XX5KmZ5bXdt7Hat5Bux
c0Ue6/H7LqfHrlpGUpHVkYFtc8/TQtWkyFDrJa+iKFvnPWWM+7mcezLzfOmlczmd6IUZ69H15Uha
8BCpPcHQ2U8sCyWY4vcKB7vSn26oYyXUcmR57mhgsk7BJxjLn+Nf5Vlhkvvef4CCJNcy/cuvMlID
wdfURIL9QJEY3ak3T0M58GYoRVaXm53PTtcTFSbANHEfddMVsd2LGRf6VW6LVbGtHSeb39GgUm6U
iWW7UdpB6B6/fmCCYpQ0s+U62CxF7+8sSw+adzep9q/Sdv2x+cq8wEjVBPNygCLCJcTwtyel5fVf
3A0p7aJGcLtGCmY5XQdqej0t92ZYjF5g3gr7kYaZtEB7g3loQI2rsYoWpbOAD6EEwXKZh9q29O0j
GVdbRwEYOhq/CKSQbHDAC8xSwFaWv/o+ulFocnN+lb3KDB9kZyYo5ZgIt5Q7AEysMlnwGrxr61Qz
n86Z8vgCbnVF2V+AmB8GOovDHdj96lOqxJdg8dpseJ0QUjrgMkb7TE0lraQJI/JTuHOJjy0U1Y36
1T9P/mU/sv/m4xtYxSyI5gMLat3+j13/3kk/ldv3l/gLfdTAcWD5CZrC1MixNS1QepH9VU+drDoy
AxsujpFWBG90zDtxsUUT9cq/XhhYmlXl8Rd6e9daAJXmTXW1ygaxVqTDjpTRuLX8j+iniToZluIm
WRb1Ue86TcHf97U9HWqcVUXUrXbg4BYs0qPM5NraK9+WSMHCHe+4aD7ZryNA7BlyEqQSEPuiMl0d
Y2+uSOqKXFH8SAMRpsk0PZi9rb4UbPhgCGDuOTQkHT9ZTyjuCkwn7+ka+QS6oopkPgxZp5h6zMkF
adMS3tYDZxGLkcCbY4VsSWCGRRdw6zFy3u11X/ON1cYUlEnAmrmi9bYxD2rwtTRf9q0J0tfDrbXI
vRQMmV8bxXhQTp4R50kFGPBYzFv7uyH/f5VcS4M4SZ5Li8apoF5pbK/vJcI1XHXnLcBwOR91oQmz
Ob2vlitZLhsp1nwzCuYmz56YSp4P9euxie7G4aO4pJwUzeZ4kPVD0zrVYLHerqtQmB8HODaSaobV
8YM7s3/CitXJkwfKWTYpI9v11S2i0YqAhjyLkhBILWho12CDhcu5nirfLAdrNggtCkpC8K/VehBU
+Pv8+g02jc1qD4MDLF0b02OwQ0epoPQHRVl0fDB7YRNcpIGJOSiCMjle8wieG9+NJMZwZJt+RRPS
/Bj51ZSBphCBKwQaPuzy0j440UCkXLGzRrMkFzo290MT7bDMRELWpaSmHVeq0tdBaIO2c0XJZSik
RgTCIJUQwLz7FYh8OOr1gxQ231wxpAH6WRTd4rTIkWgZoaylTLzxxF6qu7GU6k4toEf52srtnnE3
yzzRCs1F0kRzwd/KLRqUwq7MFAh/Gp44NywwGiDGHhvpdGtxbiSqgbIRqoZRneyscck+AWy0TM2t
bq3rX1Yxc+xRPIz46VSub4/NdQpxhPIXCa76vNDcLV8oiCQyccFAWmVAIm7h4C5T0bz8XNo9FdmW
FKL5IVpfnqzJy66eVGqMiSpKbws1hZjemJWcGtEqCVbZvHDsjvsoKhSahUMTlRMI4qrnkita3HGN
hEiQKT2HtHSTrpWWDeZSWGOXjm5COtqmo0QMemwnKe5dDbKrH7KB1bjWnyhFM7z9SxO+ZlHBlUE8
lmYaMcCgUtKkuZFj8eOrMOAk2oYIlBlFcCqpMnjIHNQK6sGXysk4pEC6NJZkU39dOtdPZEeonVqI
t+dS138OzQrT8WjfpHBkuQA96a5/k4WaUZXeRPZ7KBPQOYhFHrmN38M5vPzZc9B6FRSs8fW0/IfN
JN0GDBa5/KCcjf0SCoeyNQmy0yJ53whqEgmJCphD2+pTRAaSjsjDBezeZKLEU+OCU+HeeBZFvYDe
ywoVjm4FLBMPDbu2vIkcj47gE5H78W26PdByhd5J0NUCgKLRX9JzBQELDCmeXC94Y+O3+SlyfZ9H
OTTfY8jjrvkkoE/fpPrnT/3Y91OXu3cz81IeCLqUNTXbRJEyFtYDr7xP7EPQ5S3A4CKojSNmewaz
S1Datb5sP3CmBNiedLLan+DBwyXS7sIQBYiKSFBob/Tw0D3LbWNxc+eALNwUnRRUPWJrTqFsEgOw
2gOZE/OSX5FUJNoO1gOFINTQKM2HZMJHsvv9ssOqDlm1vWUQpW6a/4d9TXkD0OUsJxY7kV3YsjvC
fE4E/Sop30VaCw42YFG7RHi2akUgE+AlqQoTI7JwYKTh+iX7YIwmKRRntCgBIhBZ/YID2y9NLGgo
kMx+NnxTL7Ty3MEtpfU03xM3Q9S2kjO8TPAp9GHzASje4f3KzlaRFhcIzBhaiIYlJW2kEvSsw6Cc
nvyjDeNQOHVXlahwDbC32GRbcRHOrth71oG1m8PrIUcdkvRSPSQoxn5JSM8aScZsrxOY6HCteG6g
eRyz1CEj1sTXSmNP7tn2J/3r5K/UbVDsTljrnGa83gAbj0IE1XVZIiNN/qGDWrrhX6Qmt6n1D2zf
dRW4Fidw3J+I0AWxpXKoSdWYx1x03DboC8N597mqaWRjZwlRuGut4OdoWuwCbCyfss3tcX90TzQo
gMgrBlg12hSWgScrh4G+4Bo73+5SGnf+ok6MyrPWYgWgqd2lvHsVv4QrSmcNxtQy+UAcENnPRRYo
LcrMQirdn13+g32eubQlZZssScooiyxlvCQbyjCRT6mmkteuCwxSm8PUhF2okr80EUo5JSBOUzkn
FLExElBPZ8JsMPME+C0Hay/pAKV58B3cZFWKykTDVDB53TemRYpTxGWg8j14GYUK5zX3g2ia761/
oO0AaQ9WNA63Y1YLNPPQNmkZQXTSB79nI0VIc96XpqqPWtjcX1pCgvvruJJigO7I0EtMVKt7bYru
juK2nWyDCWd40rtZS0wQr2y8A3lL/aTp+jtpG71y5nSuaiPuUxrKuRo1xxEZNRhzb/dj18RsSZOa
RCompgb/sASd9YfoXjQBECX/cLJxSOJcNSNX1giS3KGBm2ZZ1mRomz6ee6FbeZeD27NW06nJ3Fot
qUk11KkSqUXvYBItt/bgHnxzqyP/u6fseyTaHjpKMj7FyaqCnxQSupmpUSLHf5dcjdhVZoQ5UzMR
evHYPKVz7TJzxeJ5/TSjZlfPlcy6R5Xx43o2mMapaiaJsArTS/GpmveNiC+6oG04lWiwKVAIzUzx
B46uSsD7QhY6pwO1HKk1cb3XugbHTB3CwjfTuGZMSvr7ulfJQZ7gutYrNHQJCOq4wB3Xvq8lmegU
ZfYqvOfM6TXFugEfEvfvJjluzkdkR8PwA21zycvpWgfRU3MRabUhCvNG+trSgpQeOuL85mypTuUq
4ezK8ubSKqVr50TT+VFCEU7IAIPY70bxsnnfG2Or63MX9a1GNeR4nytTqnnFpnWyqk/8Tb2v2kbV
J8nZRRqII0qArLmMWSybNqUmCtiRcrbAzoRICSKaHesG3ZwvqX1rExisVasyzSODsHgxdNEcEfpy
ude4C+aw4VSG54fbnWJOWjgrhA09PzYzd6wxxplipdALBvRyHtqcIpi4eoZJ0Zjn7QAhpBdYwpMP
7SppR+wsZZtnmCCDcRfGEEQxy9xyDAozRt7DA0x7nG6KQKURjWU/Qf+YpH8PHTN0OOoGWpD84V3h
0Ko7qByzRZr5qSi5BGV3ZZpOkiwoJTYqkYVHWr9q1Us9yQS6yXITXTNNkrAJTeVLUzWyIqaKHLBX
SoguGoi1i7hn6CvjEH7Oszp7ZJwzZpnyzl3jSK9/kh7EegTASvzQjMQJrGZijg5odD421mT1WbRT
LScPnoSfixJ5P9aQIu2P8GATmBoVTXI9GscNi9prd0O9DHMZ+W2jcEK7VMbUcEK/zcpmmL9WUwrJ
oY1++Ekatv3qNfsv855uJ4Pi1G1MBskAj6nyrlpffLm1dkjhffZ2f48H+Wn5Mz3It+2kVfP6veRu
eGnO+9tGabIafhYQ+J1ZunWhjfUVXGMFpkSBMFRJHoYqAlQkcAqgA237XJO5iVN3hcIsnAOlSfx1
8J2ICWDQxD6Y3q+xuXdSGM12ZOJeik2OFRVBbNqHRPuvduCt0iiUzGulcrluIaEWSrtll4nrxdmh
FW9ntM4Xqq2/ReU8Pl2vz6vnyib0pk6bzm5BJKZCMUwJWLYi0YBXfB5u989cMYs7W9B0p675V1hf
/s6LXPtAJcqCuhbPz0gs+VzjkWMhXFipqVLrQpfjPCmfu5j7o+3Ldt5d3Z8Oi6f96XmeF4XeTsvW
Gpga+MOv+3KTO8Os0BgxBwhyhkRI6otC48iip9zcIhYldTIK4gtkWqzJJ3VoONi5lKsR0dAMm20J
bUb+650eQcx1JXBKlo5nGlqPfFGQVuAaljIBWlb2MUEywvDYTgDyU9fWk58L7rLFlJ9Ni2KsNJDI
eFbgHoGKHSa+mD+Wf8s9m9TPzve8+TrNfLqJ9r6u5W/2a/2TDENBAHnRk+j6sZJYXyUMNwHKOjyG
hFbZ6k2L0DME+WsHSxO2U3nwDD0NRVDii05jPENrJxtsEReSguljyFBCrja5l8NXiqPyGX1seZGX
3Er9ruWoeCLudJftgIdcHP6lyeWwu6uhaWmlwb0zoWLN9xLjGgPpecpgqAEQnxZzBxXgc/9pHn6v
VjVcChMw4SKTM7YiZuUmFRsa0PUeKEDZ8blN9MzQZFDiN/AXKDk1SK1nc3Q7H+0a7cpA2NGxlXhs
6y5VO9fX/J+mzWdiWVXnn4tx4d+xX/hYfJ9F6s7pmcTG8nU0HHGwMhJqNEC/k5WjIr2DjH7sj75m
PTYAaSShABq5uALD0Wt7P9BHgPelewoFJYXKpPxsYegW7Kce9+2zoDiqaHyEhE7KSf7CjYaCeUqe
lXaB+uEyLoSmMxNKzyRUUGqXfi4MvVz+dHH84jtkJMy+ICI5XzWvC9Wo9LHzUfscgypO1Up1ZNIo
oL+soIpf9w949dJd6KcVbURvgdfmi7LDxx9NwI6+FjD3NZxFh8uSr3uN8o3UrXHINJeMuIy35tjq
BcN4pDf9jPm0fAytMF+9kKHcHkTuvVqq0ADBu3EEJrTqAjwt9+sDb8gtrMbZv1m39ONPu95ivBpX
frxXwHGV0B6Yh+7qgk3Ngz0VujhqVvD9g5j134yP0tK9zfdsBsZc+yAoH3ev/2hJLHHh+vLh4vhu
sC4/LhupK/46BLpQoPEI90e8THSta/gASkjMMb/H9+tPbaqkd/cdFRvlatuHshdUrjYFvbDlFCNf
NJxPlZ9KRhQtxafAksA3qtlAEPHypqG35P8eHLmsA4I0M63tBUMMVaFS1EbzaP0Gv93V+KMfoyxW
jnryMSJazfX7pOJv6sdt9vyVmu6wZez26z6vxrOx4ScrV7/EykYu1Pi0FoFIuWMYNHSV+h4rZkl6
c8xI0RO6p/dLd9S74WCo9xC86ZisaipNrzB8qsT72A2v7ftneqxKdhdCIu4D4muf6yETwKZ6UOYM
YplFhjhIDCxtl4fu47RxtSqp4iZyCVlTWFyZZBEyXXfIC21gb4SlpudAtcVSBNgdeALSMHB22r2m
GSo+Su2CiJWEFVB+vgWzVQcFkr9BZslKTFCia+LKLkKhU1bbSEeDTlqPV0gFD9pwxGRoLvccIY5C
J2vxz+2VpUtrbCdX4jb9ByjCEYNkx1yF1/KJNZ4N/uje0uD3EB0SaZKyxqUND1hxYLZrOFX97mKv
3OPLrbi6BfqkPjnQGVYUg0wZD7HylM5dIhC8cks6A6NXi6a+xWMn9m3qkFRdnm1Tns7Un3QgS6F6
gxa4ncAFIMR6oysa+Uz6hlIY06bl8IIZujUL1iFYSI/up3anFrIxE2WRpx6ACDHOmoSUmHV5ACCX
sbs4H7yZ49tP99NsL9tLxpQnsFQXEfwFmFhG44IMLOE8oRnqVFrNGk4lpxbIUZnsvcnO6Gogeoav
NP6BwuqrXtw9T1kr+/K4PlP5v/OfgFlJZ2ixAfiwHAWfz+3L0YCy1oIiQENxSXygpgNxovltIj/W
sCLCG74GjAIBDhCgOdEGOGx+c7x7r/8Sq/jSwa75xvl94+j8pVRVzWpZHJVaWHZgxgdiAehU6O4/
lOEO6j97wJG8H1yn2XEgWAsvguWot+w/vOLRKbfaKwZgh5xNbBJK5bD3XegW+C/4ZgFx2dWuqDrS
WRf2SPa2k7KbAX0Hr2Lv/l7e0l9x99iWlzwn49PYgiv9MJV5rLv51BHnhEn1D91TN/1mLxa+JWSP
FovyX4ETfg90UReFu9GqzswZSiBhU1mHdEztjgVNOMlnfVwt0hX8FhLkLpivHegfzUKV58MsOpkJ
PBiyK2cDC52+OMD/ltvHye1b7zQ3wZOa95c/bgEo1QlKVjHgY1aOz2jlo68yHVJxYzWwWFOye6Ez
p1jE8bPy0lq1XWUO+tikjqYOO+UDGMxbBa/AsWIT4GQ41DR+Qt+BQQiKriSIIhJzhA3l9xo6gYNC
5MCv8NWBM9rUJVnasI7G09hBKDo4dZ3CobhxOj5QP61zp8P9geuZTHUU/Xdeu+eXMSmK9UB908uO
s1iXLrRvK0qPcdfcUnWxuyTblWDu1kFfxOHhlFED+TlhXxkxyjdOoAfyQesaWYdNYofjUaMyRwWh
r3bUokOhUjwUPDq2CLROq2cN2x/+s5XXVMNkOhBCC1LrVA9cnzylsabE/fXtEUL1pYeZHkVccDWM
3rGhdpOMwpjmw+/SJnm5TKmOEETLGiCV0ksIQbB52Vd1gYyAs02kTLcmQFzwNvhI85KSbiEDqVEM
oz0nlOFJsRei2nGvnG3QINYwNQSVRXSnzqfMNY6iccaDKFM/aH/SjaABby2aiTFMHjdIG9xh6PtG
edHwc/Vwjdwdsw1tT5/+WoQDNO5lJgb18ypK4ammo4rTLktjrbYDKadqOsSx4RWdOIuVKLfmq7KC
6E6xllipeaRDc87Vs4oSSQxlYRQsR0uf8hagjjuPLrIyYFChXRdu8Qo2BdZEES9Ra9ZRr18OTe8e
aeNR6xWOtKYCE5EaHKWwUqa6m9fSexkEBhhZjnRn9Eupz48f/Xqcxa/M9D5FEcsHHY9zHyVBjAU9
zSVo9yd/p/0v1lqawpLVGbzZNGN8r+p+RDuHMzyq4GSGcP9XLMgfs5J18JwWZ12Q8/0MqJWvqyNi
vBSH839rFu2lHMnO8fI0IZzFTmGdubsMMe9p19bmKPO1PRGcHNt5vcGqcnnDEUbZotrUMTnJ84IX
l3gMPA15ZOgDFhzgkGfZIw7FI/TZPyJhql/8O3VteOipr2IoXiA5gnJP9BHVs2N5SDIO+20qZ5ZK
yOJOfyg8SHCLv4dVXiDYWTvW6ojht4ooMP9G7Pfk/Jd6qahPbBg2IiudWkSpIsGR5j58WxSeWUZ0
00hrD2YgnmDamQ87yTQsAyuQxyfGICGo2+CulJrr78iKozz5JYDTOtpRurPN+AuGX60D4ipNRhmg
q2YGPtTd0gG2tEfj7FvmX+4fB8fX62dB+1TMwl3uO/jzRs1vIWrnvnMTZ2nIgty5BzhW0UAw98RQ
9z/qrcPeLKRYcxJ17ij4gcQtIoAP1T+HDt2V3nGKgLJ/Sv9txocxbnM/pA4kcH9YNvK97J3+MJcQ
XKRBq6RaHi7+dkcqleGVdM4/gB2lnGRWTyhgIqaCRW9L6QZEDiWBpSGVkTmENjEuyJYSatVQ6Mh4
CZEJ+WVn/oO9C8NPi7yX9/vnfrDsX6enYZpeEET5/yPNEGhbqjRcATZVN+5qbzQKrcvQpVw/knd9
xKKZEAwBY+UyJxmgNRG4sbIFJbu87zgovC5e7q8GFWYt8snt9edhPOs6qUVYr0XXF/Zb7aLZo4dr
58tu38z2LCpvSXqn9xBmWoXWuf0ggOd7Mh5ZRwkRXNLuLoz+hEnpmK0m/szYjtrEqggEn3vosZyy
nCBaSNj0OUiXZguB/yTvFZpsvvOsiRelQinzT53XJUcyZDlwyPftCKt6FBJAPw1vTZTDRFCEGuIQ
+qR40nB7RAyQ4kvSTzS2Q3obtoSuk+NeFQkhs0vrApFNIoEXLsw/2yvbp2XWAsXJbopfihkJ3KzY
ECeVeXdybYW67XYD4HvioS1SVzZ7qca9dtsoVW5dMk/35OV8bVIfZb6yR8zNPI1I0FwJaj3lycec
G4V7Y08jVXVRttOby3nzdnrKr5+lh26R3vEaAZSZ3JxlaSAWqofdQM/FjXU9YAHXIJ2T/jlOLDm7
QWG//0h+oXtiY/wlXYWU40AsnZqSdjBxBxbgXouBzgsOs8oip5O4f7WBotmpUUga93V4bU20wM6M
KBtOnUeeoqpOcHYYOZJii5tQhDrZBOGDi8BbVezVAAywA2KlaxvnNHVCd7ImxvuFnhcTWMWURfFo
Mvo73Ztiqu5f+bnWhZvtq3+gEjqcGo5XibLaKDT/WOtop9Oz9gRRF0MPIlSU6GJ5cnISevVW0KwO
5YEPKk+RXUgt7ncmVoGVoXiTF3Ni89ygGVA1AOvVZmLtg6eiiUrIFtgusgns/7VEEUh+krclrTOE
6BX7oAYyAU1MRwcqDWj2phTCsB+joOFxuCPSqf3j5FZLUUCE5jrO5Tz/uUJagQYRWAwx0r2M95/r
z0XX2pMcwU2s41R/1fVg0+Nr24a6B3kuS/faToaF16CWlfR27yETVR/a3sa1y9LJut21GeNSuAUq
YDQV88u5GkfZQ1JPzSIvpNR9Xl87AplBBVbLJ3gZ4KyUie4nI7X/ayzvhMN1VV8k7BQPUuGUD3WD
h23X3B+VRNb5AQZywbAxjJuvyzD5Sk3UUFpDydthWPq+/B4/TkP9x2wvVO3bduNslnE+WLwsXvhu
Pyd1U3mfq3G5s3nffjpmi3+qOUmiETCr32O3yV3mbpz6p1hnEbwclH9Dnuu3uimDlBp/EclZfeOZ
Oj61rtvzPsGDt1Wr0ihxWk3Goz+3UiK8FDKcWuPtpyavJrKn4T+ohJ3IWacZhMdqEVotrWJ4OtYr
9uJlPJ+mftxktxUEZeOlYQKXscPOf3XQ+FHOQ+/z05RY7sX4+jR7id+P7eUgeEaW+qX2+jet5zun
UkDML1oDZ7UlSTUJSofq+ffIq08q6R+k2suvg4pAzDLJ1Tq85NrodV+X79NL8X3O1lY6NU19Fpzp
XR63eBSfqc/dd/G9wjCnSjTybfe9m+y+8/7i8FIY8LfmyZuekA57S7/Mn/dvs4/ZP64O/+ad9MvC
9/F36imexC/suwuM5TcvpdfMEzH698ML06Auar6xl0llQKjkdwSVNB31jyVxe/Uv9XT59nl/l02/
OvW6a637x5/80CSBQQPi8TK0QgiVrLgTmReKDws7EtBu5Kqakn/2Ky1CIc+z99Mf++6P+Jm1EzP0
8nD9Su7yLX5OOjz1+sxxmb2zjn+av56e74N89zBZvy2/4hdS0Mn3ckgsfhBPUu3R+/br9K3DR83x
pdjNvs9f9RM9HGndT+VHpnfqHXrJH3vGHjNL6SCz5N769Ro8LUuU29b94leA2E7Psx550V6mb/3J
F00SevYCg6MGdJP5yfzc+j4qBiKQEstfpyJjmJ8akMZ8Lfc5m0hx5bHy35z2mBIjkgmNkHlJQYUB
/ECNzAwkwTemMDpIHB01rDSpdP7xbzSUMBcJPjFtpML0eM1jAb3Gzgx1fK+tHlc3ujmoAev6XCwA
zBG8k66GlLpRhLfqnTAQuNKTsbFrKcqI6YaXrO5EPBeoahQWoXTGr6KRWzUM6W82dSZPS4J2Wlsk
W0q10S8dAw1YYUY9rg6ach2TYqnm8WN13SrRYjJD+hzsJq40cUwZBu0Xhx60qQEkVokzyZ5FCbxT
L+4DMZ7bwUIvhi3UIVpyrLmE/MnXhMUBWqUhvXXE2ALIrkm1B0fXVwit6Q7lhnPFs6ip4w5/o1+/
Sekm849lodLggpPDbBaeUFXyeI1DSecuKSTOA3Cwm+3lP96M2uAdUWECWiCmEAcM/o9VN8xF4ubT
0HCHFpaLFaIAP1Zf7tMDc5KZ/lIoBd0BD5JYuyEY+9Tsi5zXQ5XE5gZy6sN3scuDGuOWadJr8gxs
flq9Y7o96aq3Dia/gu8qqI6jFwxXjWNcCqvL6qGNFYrb4Wko/swc2JkAtPuGGbH2jqOPzYa/QXfE
ReJ9qq8tPtw+lQCOH2lP+U94dZJeegJm9k95vutZwKWKeeFgIw9lLg/1VYa3frmzfj036DUOy28Z
+6/8tn7NPuef6VH2DmPZ1aV3MXS16h4/aTe3MxJGLUmYffxeeN0OFDjn9vVz1x39wcVTfclVeEnQ
po/TWQ74z7CgClit3A7vIvjQyPbOn1hv40tv9T7r2k7mfUVuaK5TVq7h00vYqBt6yb+dy1IIRZB0
QzSSg1FkAKs5fR9BVB7kKHf+hiP4Xlck8amnvmv8UF4hRfI+YcvL7VFiyYWVWKswPRASl0AeAUHb
5sjijjEfYQZOUZppkZZ1qi3WNfEX0GI017rULOYNbqUbpXl0XSBrYoEgL3+RtgjishgprERNSim/
ApTA7uAmbozbNF9EeJ8SJBewHAz3n9kwKxygZIl1v/Dv/lP+Gn2pkXYqV734jGAcqXr1u1ZyaXyL
SpUDaRwbvm7pYsmT6dVdA74jb1OO6r6qas1WPC+nOAe1XMNvUkqi4KNpAVgqFdyMxq7YOJ/hymFG
Z6ZwJfCs+XJqpO//bpcm/HG3fiaKR4s65p7th5+b8ZGfU710oK9qyqleTpuT0FZl7kQ8qlk6tuJ7
i4SLrtvtxPehlumn/0b4QerWsyyyvi+3pPowJxHeHZLAa7j5xEBvAn7lY2NpFMXPHdW1f/TxbmRV
1dnYCH+5sNDlX4owZ3cnrfNQ+dl+Wh+y9+LfTgYBbc/13cRiM/Vx+mPR9RhX0QMRhUzD5X76QoH1
H0LBHS11XOnbM9u2dM3zGf1ZIUdDgvIe6+18ijyik0xe9e90IN8Iw0bTJYe7eopPjUyluT9rbNYl
Dd5u30kiuib5AFTHQdADOHTir/0HZQcjD2kDDvt2tud3SKTkzqE75hbYoS5BqmvRS2YlQam+v/P/
WKOXsTTM8pajqDYK19DAVyjYTPIxz1FB6ZPmiWG+KTuvU514ncHAIp26JumLjEQBpLzwdkOi4njX
4q48gN/wKU2o4H0jHT5q4wND9mplgmygb3kanj/AmvMfdUVpVZv3Sy0I2/wHM0+qtR4oJx+NkKzC
URIkqz4YbYcwf17GwQs7GacMYdbOWoC3DzL0sHWdxMfEBpLhhSjB167DevLt9nR2gPikbgo2jkLO
4rD/DXrowYTcXyftR/JldqmT+pf5Cb7jB2F8/3r52/Sumn05LtSlj9n7/jX/bFn8O/Q2vWyHVPZH
3EkPpRvnkJHMvhmpmAcUK7qSpmk4tAebbyEj9Vn53L1sJqmXMCo5f82+zf689xmfKevNloqj5q04
vP/Lvq0m6W7xS/hLvRx/dOUEfNqwchuSsbKe/q0/6sy6p568Yb/+KgLpcsDrynZYpAXIDYBIZb5B
m7yvSpmxJXtZznOdU1LaiEn0jSp3wO+yPN80yTqdu8td5awi13feFVftx18lSeqrfMxe64XtCItp
firB9TKH93NhvnpPnyqbj1y+O49Hl+Zhfjk7QfalbjJKl7rn+PxRiEcUyEfbeYOhG2bqbXZ8vi/n
Kt/FIvEJ8tbDbpQtN+LVur3bnwvde3jHLTv7WG4LxFeWrcNlRzZmKXrGac7d6/DXuf25v7pe7s9b
W6WUjWcfq1x59nHYmBLbL8tP1yX738vMEbg9o9MU1pn6Ld7nu7LD9brY3S9vxe4hjjaHy7xRYeOs
B4wunZk5RdLzSrGbgqest6VL+/Gn3DnHdjJdNKuYccCeFvVSarV6vW3LJk3L8bwTF9EYKpf2cVM6
keZure/7ZWcZ7+jd3hZvu0uMij1TBRWWpe1z2Vh9ZiMcF46T9e5+ez6N0ksuo7NV55bOAYHX111r
Wy7EzeSyE2rz2Nbs3zrZzWnGHILzV7JaUR07HDFpM4dc/ToqwxDCrzw/5RbHUfueW9McNao5Kpf+
TidaQnQQDjefZjkpZ+7F19Pt9LKuJItOcVRkPXE7NR/XkjoeSs18eavlvr8YqUtyL5nSsiuEsIjM
t/+73gMZpcwx/3a8LJ7z4fJO++MFuqA3s6vEpbdd8hVCsjW4rtje8+wh8/R4Z2lbapSX6cLb6ZwQ
VsjvRo3LIl1sJEV8pcdtJKKpU1HRWxsdM0qW+2v+diJIl7/MTYWlhqW92L1LbVfvy10529hXKpX3
ZJcEnW+5ZrkwM1ZdoF5VSMpJOzPiMLZZri6d0ki7rRiXvme7zKmbyaj257sr+ZQboehC5veQ2sRq
GYv+esuXWplMzFCtmFe9/x9X57WcONau4StSFcrSaZsMJucTCjAo56yr/5/FVO2DXdPjpo0tFFb4
whvumdRPM895RVqFe3FYYhOHZNYq+r6bhays4t3St9APBybX281glagxdQbFrNeW1obTBnX6KG1k
/PXwrvh++f7TrMFumV3fMiruwP/6eG5nwLY7udkVgdUvaruD4eGY57qODeRh+db3+2DsATZrZIM2
oDhdqUIkMQclCTmFOTs2FoHZa0OB5sLGHE+fRSVfSuNWg8q06DQYDuW3tvhJROGYqvvYe0s+j53K
epzKP64sShTRKMEa5e4AeGefUCWHmkO+iHGF9/kZPUYSog0oMtA8UGhI9E93D9wqNiaBPBlWFEMK
No9SI7uUSFkhf5nsjTJxqoMdG85+yjrKlwNj5QV/A4gqindqTZ4RMbCS3pRZq0yLeGlFa7z2antz
15d69HbMZ6NSgc2wFhqX7KyK8IJZKd347t4qIAh+epaqv9a+ZuxEMc0Cj/KTolLhKT5WbgmooMYO
4WDWrRHZN6T39AFSDWoL52Cj02NTZQ7iGEqfPekaWjEU5mUgVQG7QXRH7h3qgosvk42Es6ROYGBp
AP3cad0P7VX5xMLaQoKBJmeLap7P8jYYVYN17j6cmgVdYZ+DTqsjsV7LYARD0lISHK984YdCCgLc
i85CAyzEpODWuR1hJjjpgJ0WTE8+N7Vlqr8l9ROTMSQ+VayeSjjiV/rBUWiLVkJhAFWAHvrdKq55
XMvC2ZrcMx9OmJqsc2l9L192dPTKU5Ts792hBMZKzuLLfxFFa0/9NWIsBi42sN6gQd20KU+MKqle
lQlpDS3XjIjZ4UIC50AdMbwTJCv3n9Rcp+0mMdHiiLWxUxQjXcFnqphQboSDcvdmnXxVke9gRPyq
7sPUd9iR/1OLYKH4bFOkkq5+kpA3sSvSHSoZ6TTusUnGsnPmdsg4Cuxgi1PrryoRaYLYn6X6r+Mv
1AFAJ+cP9KwQ3itAssaRDY0SJklFN1RFukNqJh4Nyyx9WDz1qAM5SvOoT04I+oaIt4B2xZjeRINk
oWBEUv5adOC6pa/PygAaIS2FIN1lxDIqummkYfKoqmc4bBMM1e3CSZDYWdjJug9vlXXBAe/ekvHw
IIsWSEw9b/N1ka9kcy31ywGmnRrevusaBpA19TBDUU9GiTDkUklXKmY63shviHE3JAzU8CkIy9L4
Hi06c3/XFpqE0Oe5pw+JK5hqzVp313wKY4FhVJG9IlQCbB40/kxRgJ3kXm1VuB9jKlYwpnT8O9oT
JUR6QXE5JapUBrOUlFVF8V5b2uYuvc8sYgQbkGFGVp87K607quZf0zz1fhEo1BhJsUM6CglDhqJl
UFDQ9N4xZjEDILVyEtvTTKUNFZH7VvnGdTaNtci1j6meKu1wtxaOtQHx5zkzM5kPKoyWUDicdO42
Hpy1/JRma9egZUk0BEq92BbZwsiWXfubGKjpXtzwoTcI7ID0DbRrbe40eW0ViKjNZOuF+YJebM10
FgWb2JirxUoxT2nzGrgn9n7dP9zVPXp3GcpG6sKt0BNda+HKhoUVokzkuzcjHRfBRNV/LX/hwr1J
x7R10e02upsW7FvSEWwVSu2ldhtdPsnSzbfWjkSAvyDEK+ttVn2CclV6q4T6d432RLT2CIwlBKPJ
F8QEvDsgagllMxe9M+uo2HsHGJVkPVo8c40FJkyKPYJ1llrzUJsm/kR1KdcPs3qY4ITUCaHjAYlT
gK3Y6V7udH/p+kuUyOHsdA0qlqL8c8GrXTbnZQOvCLtKGlveGAh92ZwcZ254Q6W6tsqjLVedslDh
F1gLbmJt0SR2Nkn5F9mLzJv7CAA6C7mYRYO1rO+q5N1Td0JzPgc8Ea8Nb4YxdRZvHHsVMwjz6aCb
tdI4iFey8ke/Mk23iX2OKdFl8lZFksNeKcmoVtEUvd4Hcx+SPjYW9UTSloq2xeQm6m9uezYDslsW
q5oto4n2SjiloUs50l3IUBCFNBi7rQHNWz2xolYW41E9JNqBVUtxZ169Ltw/TGEH3tK7rxN95yY4
886aeOlaB4yGOiwkdeygHCCbc7Vb4jUrZ/uUlrlDD3BQX3N0H+2tIV8CDV8maBKzxp/pAi+Fu9sU
FxyGhRfvqmZGO+4uTj3B+AzzpiY8JxKCjHPHmUUk6j4tO70FvYJIheW+DDAWDRJTqyp4WuGTJUGF
1a1R6gCCzJytaOJ2Mruv2wxVbnSDvxQGfCw0qPZrV9d9Rt7USsYDaeeXOGH+Sxiw0qJUOZuHMTPV
GY+fIAOvtJKoWKScAUpFfwU6RCrr/KKA7VpvEV7tWGdT5IH6RVWOTX3Guma12wEemKTjTUXFpxmA
HCXs3w5KWOmAsWUZiZj0ppFy1BpFQSWYhLnQeKJwaGBbKV7LnxJ8dQmzOe47WvtQqe7vBBMMxcVN
ZcZ5W6zz7n4AIat0AF1QsxNrB/gYn8iuCugiQW1W/ODfrKLnHibbe9kBltirdK2jcKNIpyB81Q1Y
tBhAJLR2iQ4sztYgiWjz87/uq8OSnq4Xv3r9kcmXwgGnAhwbP2CqLbdS6K/C4OiHNQajAzQxZwai
l/PW0T4SjHU7P9jqMr//pt0qMK9yhW/cogfA2NBhJG0gTbMfbn6Q7sfE26bhLmVXlrSHotMEowwj
oqdcp8llXe/uKYWflMebzjiW2g1J5H/aNdGKYagKkHTaL63uIAOYKw6q8zSyzSBcxPoaeVqiut88
OefqtDZ+icnUwSpQr2mHdKX/b0DRNjIXoYpCxVweLGPjU+rrwpvIEhg8OOItgUoEwKOt3/1gZ1b7
DqiH6lDmcY4GzaKwmbCkaeVykI31+BimBz875N3+nnVIZJ2D4uhbt8TYqN7BvScw9le+PiWlrPJT
pPy29rQJN5K1tS3W3kNSb+tyk5vb3qWmLBRCTwSbjMkmmxndqmyOVfqL6rBtbMtU4CCkaXAsegxD
QNCjXxcCbElRdFFtddRTBi3B2uflJy12mmjyFDvYGU2zDUAf+WMfZJaGzx6hqalRlqGLZrGj21DE
PA3mPx+cDKN66ppbRZqF6jSvPn4FFBVITVc9qCYF1SOkz9yqH1NDHp45ompCKUUn0wazVhx8ZRVk
O5e4S/avcCnR1U5ktE9nSnz2ANaHNA8RrKgsG3IbQ5cKqkq9rWwQ2F3cEc/3gNydI3PjYmnnPcJ2
QSfMukOUwtVNp9veqYgR0omJcc9QGxSmrIiKyk3qxr6NzLF2rfpDPXiRurGnvhwC9UY7p/JODQ4V
iEHNpqRJ/b27wDqok3OJo3X967YbBQ3NCDOX7BFbCI4zTHadg2vmCV9ET5ni+N6peK0tFYa0NYaL
CmMVKElpI4+zYA/K1OvdXOjNWNdmYbUQzWGKRNgu0sTvMK8D5leQHI2Vjge+YMpW7S/uuUKH2TfW
XjgJULRXNnF9CRIk889uesGaMe72oIEb+DTFRTKeLgGrZD2z/K/PrmxfZnuuIcr0BHwSXqruSrOX
4Nfy9pR2f6Uu4qd17BylcFvn+9qDv0ah1DA2jb9pukkqgWhbG8wMMuACKuGg9kZlDaMF8xRL2nfl
raSI3nUHaLuac7HVk2sQ+VWvrvzTnPXAOHfBSWGFKAwZiYYPQzpQkBUIV3IzNttFi2NrucmKldbj
8rr2gFTjhq5R8TgnyiirVoU3C+xVDsi+a2+htfassaM8ErrmmYpEzdUzDwifD+qHT5mMWdbEHVW4
rW/OquiDeWrYvw1zU6B4kakLXIhd9ImzyR0b8dG9HSvxupcuMqAiHANMWDeEorkEL5ginnPTkQ8o
b+l9axV/5v2o4vtMa4emLcuYDMZKS/Z2cM0IbqxrjsJB8ci6a+y8HIiBCSwkHYOPSGZFpxURf5TB
FNFviVkV5zC5yvSnYAcjRPnp0h3Vs5iKTkx3CzOuuvsz871MB9G1bxkG0YSp936uEyT32sMQxT6W
sB7L4LpZscCG7qqieRAnBHIfvNCy8KQ6EFfNk3bfNd4CIxKKhzTtu/rpEthJyTpwf00dSlp00+1n
oPymDQpPcyV9SD7Gw0A5JpKPJ/vJtvA4Htr2OIODr6+NdiILAhU4qrEHy1MRmFitASM8jLulfV9k
/mrgTyjQ6CoqR6Da5nYlBCyh2jkzO1gjQ2+bv7lzS9Vn6C4DpIZIn4Jd6Kyq6JzpByKHEPl0FiCN
kkyNvE3CDK0EbF1s+CAbNPddUw/uWJfYaJCWMC0Crl+PBA9YsRC6hMfq5DPfwRtvqiLjz8KHlG67
6gejezWFNEb5P5ZXLis2RnnQu1vnWFQ3g2C7p08aIbsBASStoM4glsoWRLm+U25Z9ZKkp6/sxJaa
G5PE2kj93pX36LrjPXKXpwCBJWmc2xSiHjrZc3AMUMBVDlW3pksq4+elLRpYgO5pAAFPRRWFicxp
7XOEYjl8DPBQGHuVLjUH0NAhMGuPopCs0wJHmTDWPg4EvkHy8f1dlG+setmns6KDQ9rxqP6Vxiwq
HppGpc/UwOvB/Yj3qKEXDVhU/aQio2XgV2axUbH4FR49zEugX8NNKFIR8ydMZ6GQ6lip9adLhPoM
3Zl+qLLf13DzmQ1NyMIJW0nf463mlgt/8AwwVwmADl39/u1Eiyg+p71MhQGYESVxO9gZ8jRsxra3
1mAAY0liY6cpSNc+SjOo2pNyNy0G8jkAn1kOS6b5lAbose7lyIsES2NzG1RgtbR97yIG4gJutdjr
d/r9adfzqsYsbqqqswGYtnTUmjjX02pDVr+9hhhdgKrwf7NsJ8eXUpuaSAUYcF5BUpsLHl6ByxMn
SkKaV/9QjrJ17ubBxIqE1pE8JU902mNIhyGt5m0/NjChA20JY7gfihorCl/hZGBj+EDyr/+o2qXq
NrU+j7xTFD8qzloycMzI0WAwh64aTSQil+b+6U2aN94rob6yDyV8HpYFvZSOdl/D3/ngGaPLFMSP
1LxG1UGlYCM3L+6bGaJzCjun/NjZ3shvLXKu9S/FgpRB1Y5s91zE9tiCa9VRv0vjnH6Ejlhqc7LI
ncLBLhEZzEhtsI3Y2/brrh+88hi4YJcWar1xNNceJwNlqSeoINqKrKw7UFBt45EBttHlvnFYZpzK
3qRR2Sxi8cVygmYx6GOXxcgAP2rFqIMVrtHMVc1r52ldj/374NTl6crK6b1n4bTMJHRBjEXdgxht
fHtahB4DTJvFnheDNC4upe58Ig9J8Lhfe6QTacEH0aRVfLrD+JQ0cjG1mpnTABpVapk2hhnfkL/f
mBbok4x10oruK8lKX3LMhmClYy3tYZgWiro0JbijrVnMwkGcLLRMV5ZxqasjPymcvdsDDDfqdG67
0Mdbw6JbXGnpPPu/L9932SjR9hY/933j//3z+4aVdzlVkfCkywqO1yWxZWQ75YiI2J0agw5bOR3w
XJMZH6/WyBfbba2QGORo3KVBk5wi6ZRJcnzoqmp01/EzbQPK2alcDM5+gQEIhgtArc3iqd0D5SoR
5cUkB78UiRgOZod4h2N1Syk1rHWSFnSLlcaatlqnjSs0Jqo8hsuZZEezKPtpbKbOJKCKAQuYrKfV
qY1SNwFE3IN379pyLxk4XGntPtAAefVefc4qyo6qNvXd+wNP32VaJqNBtPSkcaQsc9LtQbtvnFHh
L70QhRcKuVM5EeRdD0s58LDa0JrJ8jHxR8x6rB9hTg8QMQ4nXj7FYaDtZ/eGjesm3Ue8lQMBoIGb
TWLMVHO+ThHAQMoIfihSSC75NZXX+zYy6GyOkmBi1DO3YIKjOH8f+3C6naW2phjy48yUvbGPlsEM
3Nr+vvZX2axZRht7Xs3oXIycTf5wd/ZEHuW7YlOugC4OrWm+dV7VvljjtDspJ+27Pib7YJ2DtKn6
YQqu953SQYQFAj5etPKB3A99lu5qUgGFdIfa674XVOyX9DYO5q5+IoAOSSDYoge8LRf5wlrqtPYA
KByqK9xwZJ5f2YugGybyIAcjiGL6j7NMO7jDwFAFs1UHQ4bIFyGqO77jmwqA5EnhyDr0q35nHLRZ
P+2fKgJqya17o2i7dy/2U39CYyAYe2fv7Fif7RUJI1qtN4gZ1tVAgV8QPnDVpY+G/yIzn4rdk3+p
K4ivhwH4lYF4h83KeaMnQTdBBs/0JqB019QT1JX+a/5GSzLP+OEdWFjzk7+Klrywder3/wYvh+7f
pdX/1fMBKnj/qmt4dibSztho13RBTWMfngaX6oLE8phy0dM65FiOUfqYOqMAnX3oR8t2hh/sOFuB
az0Eq+pExRjAj+AkfWFztPXo6REvlEv9QrNR+blP3GsDJQWyYzC/z5DBPooigYaBWTqKP+oW8etf
ax0sofeMvEk5NTb1wphRS7maq4Czi34l7lSO5LPF0zNHVPDO5kiZIS2MELS8k3eD2WCDFeNCPMv0
7By9X+fI3dwgfjik/zRup9KonCqbwVXZaDNqYbT3rvrKm5g/G3klnfpJOb9PtaEy0/hci/9tPrU+
G80/4yqtiCOO91n7TN78/+tsrSv2AG/n5tyyCQXIKYKBQxrRCIHU+2BhL6odJB8wECWmArDAeA5/
GYQXge5AbTcSNKJSYDdEm7jYSmfavzLatq4AOzZoonpbodCf/KgyHKWf7MhYLd6m0CCSz/1CfiLe
QXXEufHgKbWha10/ERWCcyN0wOUxYiicOCMr0kgbgWSwY/3Lz/eDAdOCgQSY4NrvnF+T5+68pd39
Wrz7c7iH7galB86HJ46MJpIqxIMFFRpODdEeXgBiwPESWx8koNjsC3cqG7/w0TlhfoGv3jZ48+kp
kqhv0nFKmPhbfLlzEI/olQnNZQgOv9WbfBEJHpg6EZC1GqSkYLTDqe6BPCFRl44C1Nn4Tfrb8Cgs
hrv4gySHK/3wlTp5EYz4UH6ezi7KAAgUIMvBxLC59YgsXenehAgJwu0ESLRL+bkdzB/8D8b0AJh0
vCNuzhnKD41/IOD4vPlgbKmbCMEyQV+Cq3/1B//QKaDi7p6NQ7/V9sh5ucAHbvajQoWGlJ0K3SFM
R2kyLAGWoT98Db6CFhyEw0I0aikySYISxQXFrAXuxXiDF7AgXxoPUOVH/UnWkq7BJwGEbd7qOTsW
jDDuPw8fKL16bkB+Kkf72Uzu8+QRPeDwiuY5vAOo3V+WIRB+TwCWxJ8/YuJH9aAUwLR0HkDDzH31
AWkPO/ZFrGe/yhnknyNI/SNLUnWMtmhZIVoQ79FyEyz46g0DXlTgz+TCxRuGHpjcFqpK+y8cJ1t9
6l6A2t9PdzAVX8AO3SBcWf7oh5HDgloAeADKFZREtgIAlK1osuygk5UbfQkNmImSzatjcWQaUXPl
iTG/aVyhdyHmN0+Ru1WfeUrtUz5TKNq3ewom/axBHmjwIK4UimEylhnyGddDmJpMonPx9m7eTWVV
BAlxdPdUVaQVX3hTI5RFBgvbruYH2S3mCU+Zf9pYKlgj9LCiN83C/gm3jL//G+eMLorcLhJ3QvlH
iLMIoAbmCvuaXOyf8QYwxrTN5v4LWSCawN2x3eOym/4MgiGueMdgXrwTljvGHmNQom+BSO+TQccf
PhuYGgNywfdZZQ/2ytl67AtkZKA3PJYRwUftD5XwNhHa3dqRugc1p43GggPwZIDXLzAVFNWtT3ng
fgNqUSHw3b+IqwXm2QKtfqSxBewEzJv5jLY6NoacaPVGrEZc3hv57X1xZEdqaVNRmxVECJnk8L9V
oD2zAiH4+qyfTEpuI8sx7Kqnt8Wxe93OkKjdOFNjTohKNrdhO5jXSyBtEBEe1Jic3djbVSe6Lc40
PZDOWEJZCt+ixxfjTBrdHghxvUULpVZgXGbNCVhOsMsewLb0F4C67gO13F6bL8GVBraClcaFl+5B
sFaincoHKOikyoBGMaW9+KQTgoSendQXKDv3z9/YiE93wu7RvnCDyOe4Z/km3VS79I8zyOb9rD4g
QnnKVvalXxarEJSNYPD2M8FEBRMIlTJf067kfq6qLSRUAUQOrwBsNlQD2Nd4sHwuHIhFdWtu6Kp3
q8Gvvaj3zREPGgSveV4oykwZvg9kBwvw1gZGxRS6NNh35pjv39BVojtbrgUPp52Js+D8Adbar5Cz
S5dkHu7f4AQNg0voBZcwR0I/vgK8Yy9p/xiL8kG45ORrhJ+Yyci3gC2ilHOkJ1wxoVyYhZS16LYC
QgLzDhwUax0VFx6dOVQdWaFZGFlz6icj87tNi3lprzTiSXhUvwjr36KJv/du+gKaHX48g19YP0fW
ZeNqor0ifIn4m64qm5DpIMmKcw1jnfHPMVhfkfRiLTbRimNFTn6jt4Szjr1jk2CbnZQLwpg7koiE
Bgt/jLH4BQAcRUy+dqxg9L5reehXP0Cfdcyj0x8grSCE/0MLk85YnMiXtkZfjzpZQ3WB7gTlZCHj
ygu+x29YAsCGOj1fqejWgs5WfRoUqkMeupjAxbaZiHlHbiwf7IVxavdfNuz9FEybVT/rIUslu2CH
+gUjmwHubuID6HfYrP0y/zNOJutVs0q2jASBUOM5dzd1yd2eD9jxBdfyfiphwIabBh0DYO8bBrk2
Vz7xJj+0y/ZgnCAxtbg7/pOhZonPHCCBme9hBS2VUbfy8cKVF9XXo6hecIeTY7DVn8UEqx8m2Az4
XXhFmu3AYgmpoV0y/MO/7+EGpxyQKNAVRNqoa0CdQgiDmRnCaGNyMrigWNw/TFZWFOmVH7RPdZJs
gaP0YXaj0RqNINWz86iXBMw/2nVAD7WPmGqAR4sHvwkpAMkOXvh/QjIHMo39w6wDpskndQ/Qq2xS
CPly2UNwb/Ufc8p9aa1A4DJRhJ1G/33FtxCV45J8sNRfyC73El7EXRREhYqGWBFv2ointXPI4YHN
cmCkc+DxAdKGYocKHWSxE+8wS+hyMKVZuoW4NYQHdjCENTFmZsnW0eBohXKG/ZSJGmgpABrLRn02
p0dK5xz5nbwZYxlvQ4KrhlBlaQ3T5aVTRLfjP54LBDPYLui+ENnQ3uQILL7VLRxK0JVf2Y35h9sD
626lCXYyMjHZJBRoQN7CsoGLqHY8mZgM/8e8AFvk5gIx5ZmwHhD5U1qB4IGlLpvsV+cU1iJr1QGE
n/vXnIwPGz7LaAG22Ns1j6/HvM8bmViMjbn5yh5iPQQVmy/rJccPiOOlV4hGSPFwN/bry78OHvnS
PRBiTJSRARQhuqnn786BvzAbQ3DDYskXfGlQAu0C3aKjcWWZ2DHneZvvB2+2NGFF5u7VMwYuDFWV
TS3YBrfkF6X/sS42kDUbON486+go7VgSCPf41eQowqUnqKBnfabiMRfuY9Et3vPDxCD/haLcQHR4
2HFRsYPr+UxhHIJ6nCtHBYkuYJfIobCN6U8mcPdm0yZ1N5/8QmkBKxzxa2IhnERzBZEfBFhugvc8
V95MV79CWJGxZ7x9iN+IYqqU69Y8HPtp0IYTMmP/pGe6RvyWh87hjwBJhJdTsm0I3p6IHHBEogH+
xVji0WLLCuLKPiNWw7cZPJwcSzE19ZbaPYojbM/wgKEavKQn0B/i116oJPQpUgWcPlv/9ziclHl2
X/YzfFmnCq6S8kjhwcCxia+QrhC85KjBPNg2bzYh7gxj+9zcupWH1o5gFJYH6cKURjqB2ibY7way
1nczTPFTBmCD+g2aHQLKijLEi+EmH7I5zDdw8t2KC+H65QCZ6R+uxH5yeB8gEUEBoBK8SzA3r4ZE
8zwb8464PWwykSow8Pla3Ij8UF8AGMxATFYQd77wc5bPGkCrEGk9tTMuRRauNwOA8cYnAvvOSrWJ
CPfEHNiFmwFkIrIoXMARo3026ClTojw69E6P7FrBDVbUO4R8qeLtJqjt9JMeNsYT2E3sid4oHI7F
UI8e7YX1llACU6u9cbOObCCif3i5/4JxfVAP/8r+b5NpcDav0gEKbg9ACVmgHSXyBZwK45eeDyE4
3BUfpV3WPxrCB4gAVE8RgoOHLcKXjkBb2AogMq5CxXDFdsVH5WJXQ4QeRQ82MlC0vAkq3ThCDAFP
E5hsXPwkfwrgWJ8WFFL3T97D/3lJdI3zoY+wwJ5di+NnI38p7WVxPXzqgA/cS9WXiwBIngukxXSB
64PCAV1XdCMuvOz/5D0H9z40IzgpWON6KTRHGtjJ72RqLoHeFnNp2nU/sAeIQgBNo1JAXAlUkIGT
H3h6xQPCFlwIhhBQc16wP5RLIj2KXaDzQQaC10cBgeUIBD9aA/kfQCKeLmsX1GuYAaTGopPzA/Yb
4HT+V0OdTa/Vinf5HGiNAniESgvqHERWANlhmaAdyoonMNK8ZA+x3sQg1D73qK1SRb4Gi/hak4sJ
AY5qVR+IT7b+yz7nlCDKv/Sa8xlAU5IdA54IGs/FL/y7eyC4UKwYgNYJ3x800hi5Qj4DmHmEbiHL
Dsli9pYRzPrXgywWuSMlHpGBYMYINxrYyyzDGNHGlFAZCYOnZMX+l8/olciX7mOvybqClbfjXn7t
naEy3D8lOVFHiCg99anxaGes/fAVN8wR9ZKdgNJXwLHz2W/IGu/SlRqa6GK4V+UULGjHMMwPgoyQ
LmPGQH2xsAt24VSge1TN/xsFPD/kgTgH9FoAfSN3w0F4cAjgmBfgi8mDD4F9ldMsdhE8G/G58Bx4
iuz28C3gGYkQHP2hHEQFQlYLaLwSxF1IBSgvf737ODTUQqmafIcET/2/4zIg2XNEQAD04NUiBHmg
ui4YC8QbMEfBNX6HFZpBkFt51mg7sZxx3aSs9tp7MHzNfSoGLAxwvGMZJT+a0Fli5LtEJ9EQdiYB
HAxVCJkwcFD/QQXpvsVfhO4OHwa/TMxLNksY0si+sKnCnoBY+2XkcgZ8ByIGRGR+En4nx+NyLeQs
QM4eeJ+r1l/cPUVoo3CDQKxrW/nFZ3HbklP1oRcJB0L447TjwaS+NDxoYcNLoEP204tUg4G3Hmtv
+4nEKDizs79vz/CHqXoURxZTvAy30rPZqThXOgsRnPkbb+duvBXh1Fy6FKtsJxwqSXU4n098yFYh
zCAV86z2L9lCSL+mm2J1nw9OEWQi4ePEufGsearFh3IcNyz7sFoJRa76pe7Li7q/H3tojqg6tGv5
DyLX/YG4A6Qv0Jz3N7PfewLpIGCXeDXYqfEYzwOxcOzjC2tV9KFvQ4L/8bmD3+AcbS2WHhD6rIj8
7TFu9Zf5YlHyHpCrBQxBSHPRFVFf3ee+NdcGd23J3SttoULxXaN+y9cFis4t+bhoaG6lab+OL/Er
vsASa7b5iyUr0cZwAz4qSuoM9A8LsQ6Di0w4RO1cEN18OB3ZkLWVH+Hs6ByyvLK6OR8YdxV7IABM
G9gO4sr/fNiAeCYApiGcQGCTsurZ3HNBxccDs3lhwjIRzBdKWAHIF/fHdrCYQ+ZSPPwWC0uo1t/X
BMfftFQVEZsmT5hB/FFBTWC68mAEMpkyi9wahUYhS+Y8zH35uv8ymu5btgtouC/2HMiwsjuCF8aE
iXbaienDZBLUSFZ8mCUQr5AG41Af7yuUARnIWbWU+7OtJs+tGx4wtjPkhuYXbtbRO3NR3Y4rji/p
y/vc23/5i1thyvQfccUe9vIwAvjgTOx8WlYToxvFziSJJ/qLehJzgk/WtREzDYq6mFrhHMmAvF3E
6pJJg0kSVwuEHdy0X46gjyeDaaCIu8IlOT0qJzMIVACLmVVCtoYSOgy075k7J7Y5zo6eEiMusYck
aIC3Eoh3zCR+9sbIYHMrqx+wvt4DERxuMLssxzG2bNNHnjmTrpv7M6C+E+nSPGK0Evw/buNBEFVM
yF6M+SpnLRTyWSx9399ILwAm7m9GSv263xxILpTGUN8CdnqMPnfoYYOtui4+9SWe1cvBg8Y9msVs
NEAcjZO+1DA/aIgzzGf1SweccO03mwvrWVCi/BcPg7k3whhtoi+8kZCVTSmT6Avz6c0rIl8ClqlM
X+Vfug/XIigO9z3foPxG+h0RuwVbtpxv8CrCW1JZwmf7aS8Iv1p8Sl0KNy2WtPFZ+6NBbPzVFNRM
NlFRdYwXCEPZKFAJy0P1VlzAyPwLP9nFWMZnl5yDCGBhLEsaeft+Gwl88z/tFZ/CU/Uyb83mvvR+
yzPuwk/U6CkAULpkl6ufFp1o6rhvClbhHeKBEJy6q0zmIRAfDSLoVyQWoc/EHw7I455IxtILUUUd
9R8/wvZoUhAgvEf9HuEQgS2mAkATBY7Yc4DSLTHmAmkrzgx8E7ifTBu2T4rTv8YmmDijaG6OYwS5
rFND5/hhIeHRilKcfTbP38i+upUbogNCVrLDaktond2KI4usqOjJP3SqkO0Xmpxwhigtfz0ciLkp
uiMx1tzw5wBNJmJtiuyi2CpExJHTEgYgnCJNl1k6DRcy00woEDPuXoiSuuyTKEbk39u494iIXuoN
vS46ZaKQjACuP6KMSQVzBgRIWoVrlEB/XYL3+EoSmt14vIwEUVPzxT0iBeIDqX8Cdsfgj+4Z9Xof
IiyXdB0g1skGTJMal23gizxfmlPdWnrTr6IDzbO1Dnz44Bo+sQMUJUbc3yWq29/qOEX0/9Ir3JnB
IlDnswj/f1DRJ91QnzimILGVoaNC5sJmLl7TajhXoiQshF7itXDhe9Me+Hp6cFwqOlwo5Rq3+KGl
BiTlK+VrEXnRbHj6aBcNhBw6f6jFinHEtW2yb6yDFGRvidGtnknIUGQh6cq2yHjyVz0kdaFAzqrF
Ug3jZEwKcxSP6b/58M0CmQfBjWolh0WLbM1n3FlGJu2TNhq9B5h3V2vZr9RV+JTexSv9KPt2m7yM
pXDAjpbJzJ1qy2ZtoBxDWLlJDjLlIpYIqhZU1dGaBOMBnOlHJWRD4AQeLdJIBMOERS+lHdtHlxXj
K3WLSnFYjXkkFZ0CFdqDeIBKvOQZMjlhioirZiCGawYV5XVyFdjIriWeC5at5k4FAAjAZ6jmPyal
ctxmymGEUSd8aKrExL0U0QSIf1g+wydTqhRmI+KbSNzTqaHD8/aONAWZaj4orQ2NyfDZbSLSu5d0
Kz/gQSXa/GxqxE1cC1FSM+zCcYaykQIWFuoHURAoDzTMRw0bEIaZqCWg1/ovpcraCY1rk0oK9Qsk
9CUhU6f8MeZcWnDagXPU/lhyiutg4zJjUeNlaIJBEreBRaOcWhRahuwvC3vXmgwMKG00NP+rD5qi
3Jj8MjEZ+/S7xPCSeKKMPmxoyM1JKqUnTQK6qOrZu9EfoiWWvRtmUb1OsRnb0G0oaaoBHyF6onaI
tgQ+37RWml1N4S1YFG/5iex/8UbjmVoMIqn4YEc3KpbIl1Plb5/fRZUvSPWyppBDp2tMzzpqUcjn
ImRExZwElvw+uQ0o78eU+txNInQQ/wGCBxEqNvAS9xkFI/NvMR9hOsSpGZWsN1wTky972yzkjHSU
akWxh/bFTXuX++oWD3lNPRDowK/oEH9rRKxQKMuIjPVZ3Kjd80pfMl/YGXKqCLR+6QQGNE5Q9gIS
/O1nMGbSUaENsUpiDmTUKr6+0txLcnSEFuGT/NcFoO+GCgvtNpomGLHcfQB3wrmEtY+10mR3YAo9
qfJzTwhZ/Qu5kPKGC/voVs2kuimsCKxZnKn6pHeNDsKOPvY1Z1uqF/cr6xlLXvAbPyN2km9tUpR8
kQdYwGSYgWzJp4xrnJueFi1fdZcu6KYeGdKctkNlmj1j5rz5kehIfsUUZ8Wib75m1eD6MTbaR3PO
i/KITX/0PaBA4r4wlXxzw2kt4tmSvJlxrALxPpjgdjuPZuHDuthb3Am+TfCDckmJQH5kVFP1UQpd
Goky1NRhC//rLrTLmSghXTV0QgvxdkSDBb8xNN6XEqUYuFsO1tRicmiEU+HIBmT+P5bOrDtVJYjC
v4i1mGR4ldkJRBOTvLBiYhBQREBBf/392nNPchIjik3TXV1dtfculILurma4OatDsWjZWJ+cAi4F
6vS590TDEyWtrwcwXbJkQseRquLAUoTUu4L137IUIvluiLiaZIpbR4fhG+ykFTeEXul3JF4IQIpK
XELPIBt4sQVcAdV0ZmPPevqZ/Vq/BUUNP5iy3acaF4vGo64SjtNHFgNYR6KCmO1jOvk7plncvNtf
2vr0R8MwZfa38nW7iVoU9htl6uWN/Z0vKDD/naFhisLN2w0rmqHhqZBbEjWaWAWlr+M7Uv33hwPI
5/VBL+F+RVSiVzec4o1TrKV3mmMshgTUdrmr9xiNXFR/UrcTPvZtsnzE2tJakM73pGW3eIDy1R1I
A9rf5K/4fSwKWCer23by3m1vi/b9huZI2r5jpLDPrSfaUCzyKAsZ5NvTrgnBNMzVKFtYCzlRE2xR
gnvBSloExcH6xDzdQ5YvSHwsGSOhSwaanYJJIttLxoNhSjr4Sbjz+gYXSBxlDT8v+z0l5YlTVm8o
ZTvFG4srz7ORm4vQaHetg8Y2HUtU8mxOIQH0e22/nyd6rHS9RYnA/gC/kxQIrgg2T+z9iBEjjUSR
LYKmwr4wtjGBmBqR1tz/mzItWAb9V03KnQTehCnG+gK7kaW8l6flhrmB3CUCF1hN5pwo7kP6BTV4
SRhU2sfA4RuHii7nDNI7lCJ6/eU7MJIh+jGGT3/mFyDnGzEr1edktIJ5h3EAXxJhPgoKhWEsKnCI
7qD6wFbJCqPWir2EbC4WaqLwE1FYpvksXrLexBABQNw3OK94sLgDFBR7lXYSIdOGCtQvZTh+UooJ
wMGr7hiJcdoslgzWyQOtZkaIRY0JIq1IyWOUyC3hNOJe5Ev1M3/LuSnGpw06g/zRQRQ/blmBiEK/
0W2vC6c8I0AOJhBu5NJOX7iOlfXJAmqn3Hhe3+/vZJ+460AUyFVVbwyOlbTirvf76sC5l5RNKtBr
kxr//EZx7K+LcCuvIuP13I17TDtWZ5wzaIJqWRz4fD4NZ5k2GJ8sgwNcEWwRObT7nApbB9PTUjlR
VveZ9JazdV4r6+cqX8gxTM8ZCvYUplhlW9F8oWuPk8XJ+Euk1Uiqs6ySMZXFT8zscWO9LjfbNjvr
t9llvyU1a9jE426QW0AwJZ9SPAr4AvsDzA0/WY1Zfs2UzgWPgCOOA8GAokfyAy3+xYNkD4Fsv9xM
ieihSPAyV1is7Bc7hY/HaRVzynxBzP8xYELFSj9JEd1Pbp/mGy7q7UfYxvf67/FzJyPzAQzTInXv
9H9Y1vbviqMMkFsVpT0aRBmWILUYb9peOJwDGBp7327EqikkXLgLb9x57rkRFQhzTOXE2sLjXeH7
sOSwjLGD7Kf1TlmpWwBc+vb4p6wB8/iGe35r9wA+uKVcRx1OVszwF4CIuZC22IhyB0H3jYrZUb7m
A7tDB2IALMgnHU4PC3QNbgfea6e/dgUAMyCLM04R19xNduqBBZJ8B/OFJ4l24zrgQECUeO1Pbmtt
3r0JFBOfs8Ey6hjkatHPcNUBc0XKqt5pIJqM6MLYbHenPVjlRTPXf9l2r/CtqwBc4dL4yZMRZZI/
C+nM5LzNf+/f8AYMomsYdrW+fWYNwe+OANORpAvCAMPbQxpar0eLXtcms2fVAJaXOrgQSqH88HRu
++EgEBBOc3jAKu2nHRsCfTrI0xsFOH+RvkJ/x6KOh9jDOBf8+MK/iGoYQFcdk0C4hPauy4Mb1mIv
UUJiiCa9a9dEDUQw5UYtECAUKNNgbT+hGiOlNFLpgtjvhjDzBPcfVQebUJFPMAVJZuRKiDIjVVCi
EWa5aJeTUUShGcE2E63CLkKsgnq2KLER1+tMNFR9dv+oCKFQIZLCPCL8Aw2V8CenzpB0IZiHGJsp
dFP4SflcShiglFQNqJpFl8t7S0FdIyRQlI1QtP2RyhboTekUtPAprnvEL1YdtDkJi9U/SBGRASio
LiYBh3J1PThdKIOHjDQVh7kcuAyI+UX5M5TrlRZbjzCvAZrvThm69pFmL9VzcH6GqK3c2xAaIdV6
cqJEz1C6RnKG3N2KjwdLexXgUJc0NaE29YuLQpuGgNaVTMOrwi/tR6EGtTm7m53pBSrKUBpocDPD
bfoA9CpvQY6KExDyQFKVoA2hIxHd/FP/kMshak83E8sisoMqjAS9549MhDrKyACgkKZUvpK7vNc4
ofFDiD73rpfmAN/1+3wuf7QMHaEBred2pD7v5fP0GMNWq2a3M9xL/YiOu+WdrjgIikzlBPySrQhJ
jgtCp8ffcXH8JS1gf5QJKgADiA3CTIQ4SQjUCbos5Bfu0CK35/Cx7JbgTeZgAjCmTPDXGs36xvAe
Gw8rxh5Eere/W9SPuBtbvIrdGLLUnOLs83K4gDfHQWY6H6o1jiIzkzUIFem4jYUXzmzO1+zDqGIN
Gg7io/gMvjEpVLBElFwTAtmsnv82KuonuMiEBOf+tGnJM1LSs2fdxDcnvkbfiUwxD4g5kMgDXCHM
12V9Xd/W1Vy+YaYuj8B61u+PszI/Vdv7RVl1pr3IqBHQP61Nrdy8563ftzLgrO4opVf7CiNrqQwo
sOkj8Z1MLVhJMr9H3cWsrv6Zwnq3uwQ1t9uoOtUXi2o+2g8va2vvbj4i/VGEg1TjHeMUScfgefkY
h+dabeDxZzK7D21YmGSstRpYcN6se7NNRVjzqVGVGynQ55U4PYInytxQgDjAWFJRPcvUs6+b+gZ8
OFwTULt6+QZdLVba5dm0o0LR0Aq5oWBQhblOobELQcCzQSVkxLguRG6Hp73oGzzN5nGbaZb9Jg1D
pJ5+9QtqrpWatN1OsPqU2WWswvrYR08NOaUj0+RH6or5VbmuB/u8qvJJNFYnX3mqs+E5Cc4Xbnhl
h3bz9LPy53K5efkZHH+fbyybuNzmNBhRlsXHUfMbyp0/bfnjWKsmPJ/mRztaQSkrVqQp5vpG2ejh
WRdk+7X349ggMzmqEuDZnaQUQ1gozeIxqXLKJpoo/uqnUyA9zAmqy5BLR+PkF1KthxBmxpllGBBL
Oumz1mGSyv2k86WGG6dKCgmtrttNZEkNrZEMVt5dVBgLVu4PzzFziLp0g4zqDxvUE1T7OqcQ0x0J
z0eFuoVBLZASOrKSz6+GsTz2Mnd0vGwf1x5mUwsOcLgMTXzsrpTwlOeWa59aneJXa/N06ymkoec7
+UTNH1bbJkNGtmujbsgDeAaecbsS5MnaI2ZWJpQOtmJybz4biXgEGTqN1jdEiY8tSh7glEx0LHOz
CFrJcs3+GBFNov7hqSrD9lQvRum5RD+GUB0CNSV6WPpxfpabYLBQ9hoejWBuftQjAeaq9HP9hqKG
7BXIYZsGPl3dhUaJ2D2UqAfVEswmOJfjtGGvdDliEdTpw8yj8g4LAWd7eBR+oSihro+RfoVPXiPs
244zm4UqYxnhzHNUtI4lAKtnPqOiullcwau0JZkoHWW7o3JBw6W33x9HO7hV/exY3314tvcrBb/l
hy8fwTmdhsPT/uzKQ1GXQX5GewslVmnYFQX5a+k2IfZ2z9hFq6F8MReFzE5qWGX5I57gQ9jlA0Eh
IF59P8+o+JNTeq0GHpiPExi9GYjT7wvVBmY3dVtmgX3eVjW3aVoYbfdutUUX3LQ7K1Ng3akCdarA
rujFaT3URRPrRl0uRpttrF6ot2+7/3hc0REa9BviugZRwew4FKuztlayvF+0R4Lvd2XYDr3ZvV2/
TZmVWR+FhCmyY89I6nEqJIvI3fF5/LPRTbTzO7GiY14lumEDCypUY6ecLBTXnvXdvUnPfH7JxrlV
Qgrqe/uzP18QHTbyv7FtwA7YINBGu9aiu3KB2FJJqDOqCGPokXLXdYIAjRKPTPUgK0w2QagrFJe9
CiOe+dYsDbv5OFqQt21LH+Ynq61D9XzUo4l6niNSQ+JCfdxiqVRHrxuwvr1R1iuVUlsXm8hQpd20
RD/h3mgo5hwfffUhW3JcDOzlH7laJXlOTb/RkIK+klhlS+W7kq4nnz5aneTKnqp200B9IImes71R
SEJbkvWRjQQacrmNasNcaFKLI4T6zmxyG7RAqdA61HFVi+Ykb8vzk3C5ecaAmd2+74H25deqxFSY
X0wXQBgtFV6tI+myh9FPSLSDyEEiwK64dxNr+QBK0VztFYoZ0uT+3t7Pu/Fo46QpYWnJsyeV7okf
tuY9Vdnc9jmlVUfoUi2Sdjj7g69TYq3w+8YgwBdZurp4ysB2h0d6Z0iZ5enn/OgfjjWQICw4RBI+
Zwc5gRswnu73N7vLzotSU6KrpK7Gh3J7005SuzTPN3zM/PGTETnMNTB0V4Vl+ylZbVRV8CLaSeX0
I6nzHOZf2eDQWPgbzztw6BG8VoF3RKZevqCzqZjhcSySoT1vzBLO3Nh0YFn1eiZrbEkM20CUsCRw
eX+c01t57SJqZqD3cD1Tquiqsq9SJb9RzmvVpuSuDfJVJ3LYPCJ7b97xRC5KeQkno+XZQo5JJxBV
pmp53U1OsPxsOJitrCzv9Laq3rbNOIZ1pvwYuR7IxTCru7uvq9dwYpeb4Qwypcouvpr3hIOuUmQ1
1u5YQVJuFpOxA6BANonq6ITXbjJaiMDTFGg0UputbZnCgspkeVHk4PHQwaJ1hCZzXGTkJe/4c5qC
Yi7gSAKYlkyXUixdpiTvrbS8AWCsmQNFIFxfsl+qzuzYANaeZX1OrYvcwMc+Gd0DKdjCNzRkeVXb
ryUYEwOVWF5zeltli0xiC1fogUEZhKeKPI/eqLNi8ngXRZ9a9jC3sGioo1LBX++dHjEWVSfuV3p5
JocXyhSaJ2otV+jznat5DmPURL6hk0mRPCGj9ssa50qXnxutuIWNencr2V4MOK4U+TTGbznPQ7nU
oyGnClbRh5eLwrvgc1ogCPUHpUBv/mkcA4Ss5kAENEoEQ7rsTok2okqlgstA2TZ/gCTBtTJOiNeg
yd1R1JsbQud10WDj+qn1e3PTFw9TXU1yiT3q8RE9Tg0IObOP6vvpMbsTz3wS8jsiSTox0wvVMjXt
uuwL06+MGrUxCTFxlXJluSejLGdWIPfV0mfHcm6c2lD8Ht3Wno61KYZoTNSVYateabTB0TwG93Z0
z/bVPRsE9kvWxOJme71u5k5+Z8doKCBRKXXaIGByetYfak24HHYXCHDtJ1O033NWMydskOf58TG4
J5WkaP1A01ZkAk47JJTwVSmtbJNoU+f4G5XmEw1tCSn2cyBZGKdGc1DxI8WJD7qWfsh7QhHt4P4F
VAW2ddRdPOhuMsUeftigPepI7Op2bJ2kK9DM+7EKM7z9eyWAXmZysW7RvbXC513aPO3JqhWbIX0N
m7qpUNO4nLDRaN51l8n8IQHolAfqqdsulGiKgrOrOFNKsqT825OyE9RFBnF/1e3oRoiIeHOg+JoP
cnZmBKA5ortPdjvqfRSO3bvPSodw6vhhBOILUSWvXViBPLPjMnognkrhz0jmnWXUeZ1386ygieAT
uups9Ee/joTAKtoAoIVvnni/7AAp957+cWsF7aKJmojx6MmeeA/w4td7KHLoUzfImbima0a2CzDH
MTzLKZ3Ms93czf3cPwWnYAgpYOGCMQgAZFE1o3Fvs94H3eBePMuTOAc1HlwKHE854qD85qtLMpvu
1bt4t9ltplLgAUnHkFsRIj3qGbOJTxWmAMFzBwlzD3H9KZVqNyizTWM2TVkw8TWXqptB44Nr8rVF
vP/CKJzc7V5zY41TjJFNrrmakwMngAFgWPa+dCcPQdaMLn7HxxdRFLf2Qfvs2OP78Z4PciSAWki9
z0RH6M5jpYW1z1HO9wTS/Yy6NaD1sI1NuEzIa5JQeVCzB4gljIbrmmwpkptVeEshIrwLUGH5K77s
DwAq8vsgwHrX1Tm9cHwAvFKE11R+z8Ord4xuzq82XRNPdod55vzSlw47c+e9dN4N7+a8N66+el+/
/2rJEK5/AaN469u826/t6Ld2/nJ3Q+BryoQMbPePfG1YuOv1elNshrBc/g7r38zZUJTGGabrasNk
847TTe6uf1uf7Jgjzf/Wm7/G0edYz3jz9wjrYP3HVHNy9+9Pciltz+PCtdaQeDyZ+3WMUCmMALwB
hwVkxejJgp4uB/gfXVdFmM3aiPJmMylmIwEPAmBOPkRZ5U7C2tU9ipE4sPRRS8/nTZLPi/C5OP2e
kGmHcZDIy+va3p1nw5s2b8AJcIPnxSyflQBijzFKc4Bhl8f4EjzD2wEOt38FsFq7Y4T3sS1SWrI4
ry4rzYd6AL6TehMdQmbU0I4QFUav02DAs7rNsqC8lenEuiJfAUZREIAGdLoBWQ3vQLKC6+q6apGP
L3+Ri41Lf1vMKKi6LF0KP/g0yAOjxBd/uRiXAIWg1zhFa2RG6sinXU7pppcgRePWUUI4guGJRxTN
8eHjO0BgHBhLgJZeTVz1URGOC0Tx3kV3VKG2oD4doExrVqV1IiBMAkCXh1lgBYDm1twNfsozaTN+
gM1RUTE3Nxh0/xhZS3n2mGGPgzp6+gDlFtDbF3larIxg9HWuH/1zgcPM1sVq8gMrhFydGQ9/1vr5
ARSneLc3k1hfT+IRNE7BGgLHQNtYb7fZ6QN7EzxmZiyg/Xgufk/E8odOAxVk/lDl6QFI7Qd8EPvc
cmut81WxkjZmPMFQlVH+PYlRUHXhr9gA84wAjRYoHMpHtRrDPsSt203SKiCOsjwBka79y+wMQKQL
qnV3KEE8Exov1s9djbbf+hVwvr6dNtUX6QEijucvDpPfAvMK5J8D+bpbXt7KzfmNPXRgwCXtd0bS
w3oUYW4rIZ5hJdWbxdMVWG07FYTKF/n0uBED9Tpr/BozQf1in7ChA6nMMaE1njAuZGGhyPw7WgBu
URikVNgIrkHJnX/OnyELsFN4YJ4YG/wXxI3wAmzjymtyXvucciamQu2K8wKhwKadXGGOMDw8r/FY
MJogWjhnDz4gQt4E+9x/X41PlWxfvLsCCKLMu0Acm1AdpZqdfJT3QueyFsNSfDTcpqVC0Vdlns+e
cytC+sIVg5Dg0hSty4AOWZITTNpwkk4goar0COFkuojUzkHEfkV30VOJSAOcl0gGwFI5bui1hBA+
1KzzG/KHhOLJuCTnw31POo4/8y9+4GIQQxLExQOHSQ6IDBJ5ZpGrBfkjoNlojvmZi/vn1tMDEMYA
kkRoRZJnJM9dt6w35nwI6G1/nJNg5kjmQrT2yCDSy68ZJTKtc9uDqTMTrFktQP4gsT2UJ5a8gvLU
wAvn+ZpK3bEFc7dwrm7riZry3aL+zpMncsXfPSRUx2TjQVD657JAjYhhvbn/qR/Wj/Uj8BD6h/FR
bdmLbsu0SKrtJSLvNv4NBGl33PqlMn/Jq6MIBKRDdDc7JyzVPdQTCw6t6eWLLHwGFOSFb5uoxO7r
OfK4c3wVLsyKeAayb+OJuP7rQl1yYZB/21BZCSKvuCBxSXy9Xd6Q8oh5L6H6CiownvyqeMu5RwVZ
FnuF7EBaLMkPLCeCQsTSKpZVPDVWPoLW/H8uitezsidWTMXFDWdhFa+jjIVY9Cb+JcVn5kViHa5C
YbYp2cp4NBiZ6AdwOooaONXrFbCfp4QWOD1FF/4f1bUrRm7HbKk8wInO9oLhE2aTCo/cQKrAueIR
E4XhL04oBrFYcyEaRURdeCQmGkRq0GMcmXIyXssE438XCOPLKcUfT9Z/cTgmAzmNx2l6n6bALKfb
aJwmZyeFJSv+Ekb69YNf+20cxREZ7Gkc+c9ptC2mEb/49kvX30ZnL/IjnydzngEIOd1uo2LKI/HF
x/I035xEd/a+302XR2fLOxqfd0VXh1NiCbbbfJrCtM6n/sXZcuI42kbRVglpQLUWZ5zxvGgWLfHF
fz4Hg0J/sKV0Iv7xYXzOyEddnAhDtCWazx/P6XTrcxEcpj0c/3cJ4mNzL2WKRFEQpVF0dqbR4ZDm
0ySikZHPCzgH5y08LjKNt9v464sDsbisaEvj/aMTxf6Sf774Fy/FBUWHqWgK7yMWP0+iaZpMo5+A
syZBIj6E9LUjPjp6nYZXirssvjgQ0FtMV3HHQT1xDWLhFEsocm48EoZSLJoAJD3UEXhOjIhY3NWR
rwPWgl+c8DDFOjh0Lp06PRwAIGDLDpnLccnjB3IFLsMjiLdYbDH7HDhfUwyquF76h5cIMxvv4zje
i0/ibtKpfOKSo/ymENVrMS/dSHQpi3eaUq2IVou2X7kOMW6Jz3mvFvO8uFPDWea9lccQY3HA5OMi
oLD7Mv8MS94lFv7SRTbIOfoXzNvRx4Y6lgvk3CWY5GbTevoJRGQ6etYUBYlpO30Dp+kCsJ0iDSiO
fSL+7gDY5j+Jrmk//Um4cvC6vmjOkZvCKeHz38PMLQLbyaHx6xhVwy2cgg+zPWHyEZN2fnY39+6M
Dvuiqekkp+kuSfTpgt+nKX+RJ53+6OJRYjo7jhTOIuE5jLiT6JxNvC8KfjgtB7DXCWij6c5bBDQ2
Sae289O5vHDHqjydfu6SnyQ4pP30QAyIBefuENHii/0xb+NDb754Hdln7ycpAixgOA2wleQMePV0
ZCYbbpIizcHFJPxVOQdGxJ0RkU8PDIQoHXkZt088wVPiuUMaMMsuYt5z6YwO7h9WIHPT/AscOiMt
3rJoc7fFnREzjBtXukyq2t9iCLbbLniypKfijKl4BY8KLzoyYA4BWfyQvwHorMWh0j1jihjxz+l9
z0dwkE/iLdyUkNaQBHck50CJvvDAXeCVapKm6UGsc3QfZbt5sZih261wL4WhoWIHP6E5znNQhmTE
MQrTbXxdCxsX0Th2IsIz5iX1hvYVnmhKR8tqzsVlcC2Fx1EmV8BbXyarWAtPtHR521aYTkpt/rtq
Jdw+eR6/RLyP1844B64DvsjVERZGXGX0nIsZMIZYAfHKSyCerYKURdV/vebJ9D2c39ID8zoU8/7f
ZYim0A4N70ZMbSZMLMxfGfOmYi0+iw+n5iSN5FS8jZ5gdaObaNLyZT94LO4U7E1mD53EFHrZVEQU
Xi8Q/Q02VVxneqa+/SHF9wYaJJrpCHeSttCM6xttF1/jnuwXE5u3idshnHFxGe721XRlJ56yEu6f
uI2RaMI5oLVimvEJ6dFPU8lJt/eQccPz/5/1GAPRwFoJb44BhOe35ayl+8T6RzivoltoxTMssBTC
HvBWHBchw0ErAXSIjxWwC07O6dnz8BoxzApPNPrCLXvyidOjT0uzT9rP+8eXC/SvZWLZm6eWm/Yo
k4iTiS/esAX3RstpfeZan2nKoY04ZK9grdE4nhDnOuIUPmcPf3S0IMlCnJRpciictGATs0tSuJuk
A6cHyTkH/MEk4IvMz/yQissRaxwLj+iq/89orxLxJL2Dph7ecEpjUwE4wfNkVv6bw6iRiKVUGFpy
C8nrosB4pDAnmSopM+R1UFy+5MB9ZK5Z3DTbE67DMQaZ4vRA6HCBnPQALvpgRMKdOiTCXIF+8pPu
M9gJI5YUTsAruGKaIHoJt5cZyDceMKYyj0ZntxP2FQljJ3MPh4OEqgprJxaH3YlzsDGfyUgTdRY8
NcKkcdZAGNvTPNktJsFKWOw7AKxqcfMHP18gnp6mP7YTEPkCvzCmrZdoSzkOfkRbRZ8K6MshoalE
yTGCOms1bcTrc5IF5xmmO/DaHFICY7rboSy64zdXYjpK8Fzv1DggmeUEWNzdDpjjgnuWR/zaYnTr
MDA92xlnCR0gGlQtCrBnxgLsRURruDGAlYHaCny89ZsvLXK6D/Q9QekCS5U/NfB3gObJtv4CI9vz
QusXvMgL29LO9Uj+zJc6SzAa3wlwH9CsRsLz4MtqcDf6p/ELXhsMPriNci8nIO7xd41I/SQfIHB5
4vO0VP1FSynUhM4FQI+ttehzge2GV/gLBPAp4HfSt/wLQqQbCH6LRvP4iSj3VPk6fyDXZqnOE52c
hzOgVj4KBJfOphxRQ4C6VHDNXQUUABBEIBZIwhOOy7wckXI4DoT4KQoBIrER3w1sDBZxSJiA0KEL
bYy4fBdgOjl+xCSLt9pX+WfATCV0+TFZH9+PfzcQHLtyd9qD4fuE8vv/FglAFCpUoHbZjb6EYwpS
6y9VFnLsfLMPgjGbmrlAc01W9JG1RQAyPm3YrFEKZfhqPl9aBD1Gn1w6iHBS+QItjUark30CDAMR
CTaMq0XSZsQ6nr9ABYv0OjoWrQMpmgDV1+PLOFikkQg/CmA5siXL7BOtnihflrvu87jjFme/ZPMT
5QvU2/WjfG+pRUcxLkR+3ZvigusswU/AeEMGjJ6GhYjjJDtgDJ4Pt8D5QeHw1wbATd2b25RO7AkF
nCCFuyq8T7ZGfy3x1C8EygeHWD23EPTXAC6mdVAxbRQPPLiEyjDhNwSGB0r/ovcl8FaMAkBOevv4
JsmlDRdqSZqaX0EPkuoHYMzq4auNvj4OiFS0p0XXo2SO7E5/Pa4fJ8Cu8PGawUomFZ17NlQfUBdw
iX+IOlCOwJ/BHBZfwCIIJaDyQwIYAR3iS1hL0Hdo6yiKw04VHOK/o2xjRV9jSzEiitOzJ4dd/HRR
+GuArXIBwPsVB6mz7AVhBVUJlkzwBDb15+mzvTvQKrsndWyIdn4fgYL/obpHHvkO2UfwPVEdoOSh
BZ2JgBZy3y/y35lAA34Tfk/hULqioAIJEE+RbBd1OQ3UGZDAAOF9BEAFFplIaMuQBLYJoFxURlVE
oBIUCGMfBxMCNbRsuINfDXxYcmJUKWCSQ0C4zBDmWrOKmnugiKQv4IPLQhKDNxA/ZxA1vVADoDKV
3bhkdcofnht/VQKsG+Mgj0KlgG/jgCIB9HD40UAzBGa8AhskiN1CqIkFfQOsA1QXtINACVqPvKkz
cU4heKnwGHaRPbtuVb9baDNt9vi4LMpvsHHgaq3NAq3b7kPf6Bv7y9jIAPnlD/UjT06rMm1WTXqc
d4iSI1VdoAb317yfvsEzr+2l9FXYZwLECnnL8dEsnjBqWOMRCEVyCZgaUAnRvCsrAVD6VhBv1M9m
D+Kl349EctCgjcn6/3IPSMYM37oHST9F9BZaTPcCtMfSrkGk7Nv8oYQqccYEaRMCDhOPxJwLlno3
gFRMQVMSsoS+zxir42GcDoEOl5YFP9uC+/XG8BbkITvrJTj5C72Pw7DPgOvWoblu3zsc13clmBBI
ubzRXlKh4xmc4LRHV63wwfJvWhGKvFIKU+xXbNY0CfePqJjwtwASTGWvQaSosD20To4agSMNmhV0
F21uzrll0p7TwrEHwTeBRy5dCYHRnEARxgqcJsQjuFB7UL7HzZWWc5bLbAgMKEgNcVhcuS/xNKNG
1qciPFHxDmlVxjfD2aKc9AY73mJsEUBvN7x6KScZ0VC6BC7UCnTiwkCGTMR5B8jLKM0jdeqT8Hx8
QQ8ATUgeqdkd9xhn6c3EC9HmOv7kyQMkTJMJ/Z3X5/C8esmjkEMKzLBY38mdC6qG8VsIDYXzmlpZ
3y2JDPBewD4RJRWqAEgKQKigePmB9a7eWds7lLRxA6qpja/oFRlOu2XmIQEhOMiQlLtTmM9RsH2z
589eIP+5aJzZg8z6R5WD/X3fzC8fRnxMRYjoMYVDEvRe5xPYWRVoxsHQX1YzZYEKFNrAJNZhpP/q
b+b+Cfha8EfE4CsJfHWpMaMY9Esu5ATCC+lnsQzgCbEk0wWIHD0hHCa9kDEBLoaaD/cVFC5qT9Cb
vsywS48A7Fc3wlOnDRDfr+pFCkeaDMTmXoVntCE3FyDW1+7HHby8xXVNpH13XefAVr9VGOfv6G/M
25iycOiUBcU8n48LZgM1fRlnBCDZSYlgpSkiTMSYyaSmRfp4n0CmC42A5ChZmyMm0GYr3r0RBWUD
lc8qIuoNsdR6o+wJ+AfKVncGavRRVCtsEzR65ogis9/s8TNFtiefdyvpg8uswj6uiCbAnfAowuwZ
0++Le/EhbmALnjMkFdkH47p/WVGPewwO/Lpk777WCWJlBJ0pKUwiC3FoIuQkDcImKUwIyd3q+KlA
/ntVneVaaByUk8tXRdA0EzFg95TocCuPTMQPSis7R6+cnYJbqEUQy0N9bW/OFNgdVpjENq5m18Mr
Xn0JQCizOpyXVA1E92/yU6IXsHGpTknFUSAsgeKadIyIziIEOG8Q7DNXbCkJ6arEvZDxABG+bvye
PFZPJk39oo61i51fQPZHNI49iL2SQbd7eWAQErES1jmB+DvGOaHh4Q1jjkbTEoVClAffT5/Klpqb
ru0B/ApQx1w0yBne50+EDDEDJB+q8DLLdJQpspn+R8Z59LUYaqq+1mwKOk1JHsAsh9vjYmwEvjD/
YlHEjI1zvB1k0/0n08n2yBHf0gIiHplGyvmQKImHtTQfZtCDOtKJgekTTp+xvyH6zNjyhneWtivK
aY7io5v5LWR2EFYMMIgH4ejj506CyZqSgTGRDe4sS3buoXKtEZvUfH1WvZPKqL7VPwlYcGiGWogQ
CyndZT2/z5TZXbgig08oOsiSYkY5FnsSo2GDGAqAZfTEwJ6ptUtF7avpk9xj7ZcXWAeWr8meYu4m
4ceXt4ATtgbXbO6E6IYlVHTuCSLwm2aDv8C0EmppuGoIzwKFqQVbh465ASAg1flCRyPrdobt5yuN
hzohqwh0OGyCUEVCLS6iEvzPPQcd65zfb+TkP6xZm1xm5MNY3F7I+n2+ZhpPyAmJ5OR1BkDcVxYZ
A3oSP9bZGzrZf+rstBUJRyThv3SAm2wreD2KLkSUYuDV7DGM2IofHzLGqQ4hGJIjvRFiosQLiSnj
IdQIyl9l8fjqZKdkFAjKEyZAP5iocaN7waW1HvAKV1nkIakgfDMSOydHZxjiCF6oLT0VrO0JsY/k
Onuw6w5RaiNfqH0Ys2x2C9q43mDZb8j49XERfk38NsrRkMpmmg9nIGDsMM46sorobAiNlggNtHfq
97F3iQAvRhygOBaiAVAwD9WynZ/m3U/OHpEt1OIRN+zqX3cUCxlpBQ1yRJH7m+xdGWUvmaXhS5hG
6IL4TEsxYS6sImTlIiqSz0mCEOQD5RXw+UgXube1RTiP4BBrVjGrNxrBcTSDkE7YNp2Lg9f/Eunw
IeeGI+ngxufUA0qoochkTPbFFxwl9L00wvjPEF0YP0+PWxv5gccMhWtycdHNu/tjPKGk5EAmGppJ
qO3FCudDM6MslfdYYpnIIecsdWTe7B8b54ik4BMtOIdywp616pD0o3gzBeFBTVNilSztlivvt5Ni
OnzDw+F3A3IADC4jHoUb20UY2HprP8y4WPWoeJEQYOpd0npLQiC8kYOpmaCnpOlC/GpLgCosimDS
o92Kezqi0GZ894WbzZBISy/fMN3BWWMvEEAwf3jYqWQ78VGz9+NPs5nsryx+55U604PJxwVJkjbR
25WyxdPE31TZz7CagZLuOhRDmoR9zYkcW74WOULyN5gZ/En0yK5CPFH9tv7oBMathIEDJY6kUVL/
4lfTtMOZQfGIZWJ3DARWnl8EE2XS+owj6YeFtXu/Lwh0Bdc3NlnYMxSosg4W37AEumzr+BDPnX1a
+hCJsCUs7rv2EmmUdQjvyQAqG/k3NsDHuFjfKFZ39xFvYr5jMvCro86/+fnW2CgBKqqJEFaERAMo
mo1es9FCfJbb0vafFCuvt/bPkcrsLZl0Mo8kMihMGkzi+j+Wzms3cizZol9EgN68KunTZ8qVXohS
lYree379LPa9QKMx0xCkNDxxInZsQ9XfN3tY5iJawpBwVymnuKzieYoFFItlbuEy3M/zEkYnTjU/
TnfTY9tH2vk7G13ps3+HZZ7caDR6XK/gNziGT75szQJu8XNOSwkWGIfANdhZUIj6N2j4D9qZGfAb
iYAvvsPuVBk8OJ39P34nhRZiGOcTGcH3uOAWNTzVnQZOU0lvg2cj2GIdMhCsXKws41NmGk5J9EKF
SelyNX//uYTVOttK2eme1sfwVI6UWXjSh8Umw5vLMX/0FzKiua5AF4hOZuU/shtKMVesKCMMUmfK
2eZjM+M119HjL3KR7lPbFTlZ+SXODnp2+W173ajk9nTKLzVujHzczUsssszitntMHNTZQ8AyNP/F
Kb3lEBOYqoZXKCbhdET7QlnYPyrdHt0yGE/wouze1R4NFpym27G6IqzoR/qgTx2u22vyC/+fFL4B
lxJ3KpOUvnrDdkokCqiOG47wYXzvBprngQwFlhTqDzMXEzph86SPTh7f33hf8QFNnhprae452lSP
T3EufDWcw+FPjLcjQb8cZAmPCXyvChECUX7ZH6Hy0e/HAm9+um0YYswSHBdwg/Y87tLdk/xbfceY
b3cs5oyRaktUuZO/w4q9IDt4YNKCQ81+91J9jkzBZDXQUkSZs05OyWaz4q4zMALCE/CS/dU+k9eI
OOfpVwz/DV+AC+GlTDL5I36su2kIj92Mr+P8oG3DNigPjeOE/UONYwR96UOhV9NtxdOvo2tyNv8q
bCxBsylR+yIxv3NnElJ9JyWDlWV9Qa1RvZboZ7hS+MY9NrtnNI5Q2ABOU2d+i7BnQ4f+iZHe3hXj
m8mlJu/Ge8Kn6oxeg4SUQ4imjsiH/XlDlMe9QFFnRKsFX0MSFuABfcr+7a+H5S0S5t2FSKRL/28Q
j8IZNYZhwCM/1G/wDyrsvsLcJ2aVxnJ159WB1fCYXjF0EjSn+yu/MXd90dJz9j8sKO54FBL2CMxN
NOph1z1prHAzt+KzherioWZgElnogDkSV/ltxtCGFyBhPuTVxK662V/xHWOmCZMkeNj/KRMJReCb
3jUYrUN+9/xo78bH+BaH1D9UkrwxkDyAFTGYfHItlwNZRFRSMA3YFthdGkcGDgNAkJ9ZJTIWkBwb
D6z4aFmQbPOA7qPdwlUE06uh6aKJP8cxuak7Ili/YSz3lH9KyDrdN5iL+BcIT/+Vh+sZLIBTypRE
V4nHASczuXYfUPth8PEtoC6gsPTvM9IlCKDK3jkoSGLE9w2fyfkNTXd8GCK7fdt74ulq+JRH02lk
RzlSFPOv1nRos5AanideC8ZkL4wGFFp66dRj2u8/UVAEUNkDzJnt7H3X8l6Bu0BBHwycWJD09xjB
8X6NWSABd2xma0d6nc84kvxHZcDI81EdlbPw1mA+9lnwyA0otNPw/3r3nX7Cztz6BJgpKwcDnGWP
LeeQDNfxq8cgFKzvgiDwxhUCtHDST9p5CAta3x1MRXdos/Z30tdOcDSPFRlUET4lY7o1EN+6m/x7
Czi4JvaMLdYOdL40zsLHdJ2CFW4ZTq6X0UtDa8dQjcd/ncz+7Mzc20u7z8d7YXryUOwGLODoh9Xd
QumuQSiovf+Gjv83ISXdCpfdvf5B4h9eLZqO3E9965PuTtsdEuFsucUVNLNnWI2QBC6HHpMecKsU
8glzO//wEfL3OLJvPFv7ZXivMTVOcTlU/OzXClmxxk2uu0238UFuG8yJBC3sW9ucevql8oxlHoCD
/gt1JhJPcM4N2B8msenwCGEkfuF1tO84JnVQil+Uzo7ZDcK3BhlErP022O5wSjC8qwvPYIhGtFRF
tgrWoHj5a36KdrI94/NJDLqVcHJnFx1Crt7NQtOFli0+jr/17kUuHXDGFQ/UJPEw0rntYScjn0AU
7nkXVJ/yrvAFz4+MRO8JU58QyE7kmeFt80c5A2iy+HKBafuf5T+TwHm31LOhg9dfEJit1EUkBesc
/DPdQ9vXf9sfhG3yl/hY8eWUHONvi2EM0WzJYbmp1PSbxtjd7ZJiHRO/HltDsEpzPsQ/EN6F3wVN
yhFZ9u7Ku9upMpoUfyl/CIEof8mv8oKnF+8qOSnBfBTcOUygZSXYY1Hx964SNGO+7PMHH+74u34Q
wXPm+7R4IuR3HgZS7li6FR/5YIPtgx7nb9wOPP+sKY/lA7QA+8XP7snMJP7A3XGXk/yvg7UMYS1/
YKE0Il/BbgNPgYv+o+e7S+J/QATQ03W64lOaglz1LuuVI6tKhjw2Rq8tYvVX9hI7kKPsfIIQNXXz
d6/of2RYqv95UtHi4CLMzcaSsPsAPpZIz9mx6OS3br3Er+pVAeL/J9yXfz3jQQyzCUASr7Dmhrdx
MAXTlfo0bp71LR15bM361HJnAnxecQH+AT/maURoNxynb5xLjvmxuFl/lE9eADfcQEudgwTnw1FX
0sGds44WlhOgOXVdIMiZ+9PUOtpU50E7SrJbLvy1aIo6b656QhpB3WH8pw+tEXHxSktHmGsU/kpz
7vidQ2zZSU93lOibRWj9doG/6Ov5D5kU63ItdBU32ehL76B4TRVTgmr9/u5RxM7U/IqVRjV1H5MM
NsygKKtcFUIk2bk2E5o7DocsAm2bhu81XpoHJKhCNfCqMmDJG1U2e3Hx1Ypy4gkDgcKR3CEHLbdv
pc42R4yFj2IjWm6UjciHTK6L6uwl1SJ5adygu0z6YIBRli5CIOvtfJHUuiT4TRSPWoZnwyQuIE+S
Dl/Y6F9nw4TG3KbgG2b6Wxrms96xrSHhA4drZbk3skL2hVndTK2FQLF11UPYUAfMJd0FWpeXrpU1
Ty3MkzQoJBlY2e9iqvDEa6PCF8ebnlNvE9FqD7pWN44xZB0Rm8S7RQmedBEPSNniUptsfNmdinOg
MdDJFZUJCZ7ufeDCEhtbKtGGaLNmuGKuOvMiwAuYRLhSop0Vw0NK1mOkYQispvxCQVwdMWoI8yk6
x6jaziaZTDHPatHWJ4JX8ETMaYh6NO9CDY7L/ylLdGDGvySPGPWSNXWiipKoxH8qVbbVEvBdnvTO
aWdrcuooEd12jWmMEezxLcyRI5Tt6quLgelg0yteo6Emn4XZJPhPjHxRhDGydLpXFIv4LltWKM/y
4IvKSH6qKHtqZxX/rBJSeFNhP7QK4SLLb8rWycdRG0n9nRBHyFkXEm6X2nmPYdCCIkPRZP2pDoBi
M22IsIhJaNSt8MyZ72NOTpXX01PVVsXLEFlhzjF0x76xYEcUpC/oFnYSBIofmkJednenNQGK14ol
cZYMEMkoiPYSuvS89uydRxEjmAZvkEk4yYBGRYOLp6Got1OK2U49fJKqdys1+jWzIQregpI/rdP2
YuGCKK62CaUfc1eJ6Vlzi3K5Tb260v7Xpm36yXrotnvDLj9+a43rQA9vghVbTnMvdn3Xq0Ww6qr9
NoenAVk1PiD4dJcftXWi/kNI/pFjBm7Sq29L7nUxXieip7Jgytx8O7X8Jr69tcIBa3lvgU5wgCgQ
CEIAkN0Gu4XmhHDUK6fYz7TENwhjndHo4M33q3qbqCXz8tfIjqMaJPPZLKGHp26WK6x30JVUYXyV
0OXEyCAb91+t+jk59bPm1dNtxphH3dTDqF15bI7lDJkCs405IK3S7WiiVnz1lsJb/edohEuK7dpe
AX3+bQBeFZo9cI3OToFRusQZgH83CIcm98btj0WjN7Ce6sWHjyxXTd3urZkBP7xFJlXkbYwGf9Nv
DZIDfmosz0Xjiujp9fWEl0yHwc5oS0l9nvg9VU7qUOIIBm+81bx8W7w6bkmSxsx7cMrobTzlt3Jp
7TbY9PKK75JIO0y7rgF0SNGJ/NHTYAhhkibhtinEABAefe0ruPVj56QpRMY0ceWRKBdJdNVJcHku
vSw0ja+m2z8Qx5hoUpezmDGf9uMp09kVktRlkYoLWGH2TgHXk5e0xseksw5NCyNdEo95RvDuQ4s3
Wx0CFSc+Yuxx0RbZl3fpYUtUT2hnr4oRrOy2oKZbKwvCcphigu6s6ej0PYEhXOvG6Aui5JlHwk7V
7akdtil29RX7VJKaMiVFf6ciRp3spMPGpyJ0hEhG1NsUsNysUO4vl92zOD78buSAZx5HwqG5FCR/
VnP1grkmUKv+3qvYrBBtxFrRdtYTxxuhc47zdk53Qx02qa7N5BYP0e4uLTBR3b8a7cGUWjf/ZaDE
hMavsxDUNSfSQV9BuTFP4rtcxmtuZbRoy6lckuPiKUNLrvHezIKgjrkrk1AmEX47SIVXjiNKM9XL
WRorSWiyRfjgX60YYWQqnMvpktpiflXLe+4m81XFZECmkKcL/oDkSBcqVliaddVk44JWiLc0/Jl4
cq32bK0EJIsk/XVWUOfKIaZ3QZ08tceMjqMsQDFFDvt4HQqWZdqyf4ole6pZy22rBLG6JRbtckjc
/b9Ei9xGXf2GyNtpYY1ENnFt8bt+BE9EerY7tL/zPyaOABdgdxmDsPzbxmTJ7qt96YzOUC7OU0VI
7ZtSyMcVm4jmUdTNfdmKW5WolyZiifPCxCf50/iHF6tKl25MvPyziTfyfg23zRav7DLgN8Xv5DrY
Sj0oqibMnHEYnCGDYcuWNbcCOSXY3DjUQ4cy2fJTus8iCXLbPE5fgnwu5AA14LtKDH37q1mboDar
sK3aYxt/rWPjtclyJjkW7fBJkhkG1pSAteA5SMZH9xNr5XHqaoK5N1sEGmNN/TJrsIgw3JFdxFuY
KQFSWMZpPSY6CR9scrGqwlwjXGq0c7jDy4fKGVmDpc/FSxPT1zUjiGgnKWX5r+Fr5G6yvpo0VA0Y
P4ZG//GB9tKJJx2njrAzLi1LziT1enHz2uqO0RfLUvmAiJdAZ8oQ3IU+ttv6M14XW6pXVy20l3WC
qKxJPHc4mw4PHSA/P0QTkVwUx+G8oATPlws/mK2+AYT/ZhV/RRG8qAbxKXEsHDqnru5KcZPW4VrW
FPMUYRPkTX4Ni531vZiuOQtY/aM3WZBEt64V79scVMu39R5bzCn32vAqqmmcL15sAKZV9xpVWIK6
ulTmQMFdq31VTFQw1RayzMZnTUEcCK/CYNp+Wcn+uw3tPxHwQCf3UufxUk9KvThiUzgyMIV8yHGq
wFOg+IVf0KG208/9srXaMuyvdbyEWVKeyomV8UIDCiq9XOrGNzCK2QC2VCRPBat9TF3unJPSLm25
huaSvEznTb+0V/NDbfxuyN1SHd1KBG2qSDEjjZhZbN4IGv0YGTZydxarsPFkPt+Nyln2SH3yOCyv
fZsHaeOLA3jUk8/Ux3+lxG7qpi1nucivfYdDp745W0Femm48nrmLDUlN1Na4+bqg+lJh+QngLpSC
ei5tgjCxN3gxQDqj4KA4nJm4MV86cCQ4Odw4mRI7iiDCYNHtAQgLaHIXlrdK0KZimCKp3X5yIT7J
OWvYvjz3o3jGmGFVQzruiIbexAINAXMLrFwSbae79OIkr3VZhbQZrkzyXZChuRjbWRimM13Etq5h
yUY7Yf93yBhHs+69VhH1DNExVtrD0r0Pm9MH9K9BURi+uSWOmj1E1Onbb4rmWYJcq21njXovvC2X
Ob71Mv29+djwSIu1wukStuB9FmKwVpn21NZOIs+ONRmOiBN0V3+bQ+92fDkUzcRAbBgrhy590lOr
KdpLXCjmPNgoVUnsqtpPbi7nrcNDoD+3kVdIfk/i8eStCgNiHAXjcJ8q4ucOtPenwaJdK82TapyF
is28vh0S/dkmX0YNsQAYpv0rLtUl2R3EtXNl9adOtRghrlL7EJCWd6t6n63+ObTyawOVZzwuRNPr
AD7NnBJnXZykvDmJGnZ0Q3Wq+vRkwTL5WM7dXR24YOArlxe98VMwab3IHOlnxkunxz5HP9ZF4ujM
DZjOzY6JsjAm9KpWgkY59vMtM+WTVRBJ2XlCXjpWktpSlnltujwTJxWaY1sMR3EnPWF+WqxezQio
4AvSrOHAGObT8hD923delF2NBjnsZx9BvPrKOz3sDrUe8bcrd6ArpF1PGzB25budMFqs5dsIWW1r
p3AtpkeLgGtx81Y6pb1wjlnNTCFYEQYlbSY7pogqCqG00K40gpHbMhiqOAdLVuIzjYzjcunj/Nrk
9rJlB2n2uc1ta1ltogkmLqCROPYMcWfc+jXJ3XlVBQYK4WXGrmd2ctgeLvZXk13mvzjU3VfO3zM/
ZqxRrCILpxhhXPleKt2VQ9nIt5wGYmDU/xttPBkopUc9OTXWQa5EL864SGXkqlPtltnoLN5isqzo
SBBjMtRreDRJYC5WGBueQAzWmuBeEW22cF6xj/YneHjr59p/xtmbATzoTgOMm0Q8/GozYgRP7cnq
MCqyp1J5jWKJuX99reeMiPbuuW2mrRu6IzTDXZVwzfFxhLEVmUIaUY78jFzdXOgchULW8l4IxjGB
AyMNvXV73tbokg3zTZeiO04kBdjqQsmi5ARGXoaqDrLO+Vf0KGyEhAjg4ijO2XH+KNLtOSPo/2HK
+M/pScsuwgz5Z7xEwwyDyx99UcPCQAjWUQpIm9fXK7cW81lrxO6Iz+C6/FgdK4BSP1mlzL5tOJhq
ejZnEGIUwEAsTIMfGoSn8WoV3/Gz8GSIWlMEP3js/bGvfUuCIvVW1F0gK4Fcx8d4OmrYDPUTh744
ThYLyIFtzrcYn7bcLvsGVpUoW3ZlsiNYejpGpuxls82S/1aXjrhNToVqmh4wsSBxapWLmt9duSnF
VXflQXDVNveSsMqVwFzVIDY7W4dC18RWkPRfmgIq17GV7J95jCR40bwEDyeJ6UzVnBET7YzeVXrv
k8HtZhTD8BiV02xWx0yuj9qon2LOryW33tQv16ZWb/Os3zuv63ruAey2h9U+mMpBED5S08eidYgu
3QY5sfQ25bVCHV/r7TGRhbAp4X2MRSjOAEdyFuiuYXbutMGZqzER7Y1jkyonBhE80rC2srt+vlsK
akN7tKDpysupARC32je5aXjcBxr155CP0AHBS20lEV41VXTyVnfaYrvWS3pbpW91UCjz1r2+Cd1y
F22tlW5FDb2dP7lb9jltQg48O6pt5LzMtqm9bQkySP23gMWpOl0UNb5lTr/+xNhqAONB9f3ZGjd5
kfEq4pPVaVtvFlBX7qbyhWaEJc67VA2h0nFkjY6hlmSlgxrjt/8SC4B50PMQbwGDToW3fMmCvYrU
U9wRFtAjKCNQRXu7wQdMwKlrfwwEeqcDVEMUcIfCqSxnWzCgwzrSIiwE38OChyotpVOtX6Mmvm7d
5EtQkCqZzfzKZjBDaEawKJ/oXWUoKsgzLjv8Jg3ZMzq+JiwbsmOBfe82Ye3OUGDOfCjdepw8ZYG9
lbs9bD1n3P2jxYtu/JlXzK4Ew9uslSpcekOquybGEzmCf4ZusrCplxiIjb0ezmlyms69pJ6aTj63
JozY+qAuhVsormaJvqWSjRBhGW0A7oHoVbq7RUTasx3aWKThZ6qodmJGbjWtj5mGRFOyoMvVCw4O
yoRmfdjuEgFawj2yoKFEcJXkwesV9L0gRkPlZQqy9yT2Yk1FCgu7FQi3oyjqqD3Lj4MFi5rGrWM9
G49OEzPfv8yvm3qfaOJcsb3yz1QEK8na+4dVbR1+3KGmp/hJckdC/riWVphSScFbsKjAgBg2SqtA
dhLyjq7bAoX6LSRToGjltTKVS69ml/WE8+a5gUu7mJVdj8ux15ZwuhSt4W9Z7IdhxekTjcjpmRnZ
q08o/aLSA1T0xC0mxRZfb1P0e93wBbkITJpKrORUn+jdkn1u9GsEBI7LBn9IOzFWB/f6RjpJkXZu
VP0y6CZmb/hc8aH3RXuntb8veGaBCqjFtVOKqyi/xW7OHljD0nzmXYl2+6qrmm9gMtEmnr65a+ly
e1qabFeWeWybKCTKd6DSkyERQa2I0mtV0dFEbnprUETNtmHVx2Eyj/LcneRSdnUVx1rQKkm5tDFJ
sFJ5VeTyqrXvA0Io8v8erNFvLe568X0du7cYfu5sVEE+eYnuzt3ZxGjHbtYMqx262jGkD5TYuxXW
rYUrpHMlFzi68W1bBuZQ/T2TcLpP8AsBaNRlL1orz+CSNLkkM1Vxpjh2afE7xZ7mazZPvqXRkXbX
xJKxT9Rs6RyVYF1T7+B55giUY1NeacZjxWmWgJO9adPhCXs9lDCxAGEaYpCpUXCzsCQ6W6KdTWsv
j09rrof9wJ7mR8yEM2iooE7uqJ/r8mwS1mGZANJc2tK5lrEe0LmABbtsPgtQI3a39B9ioCpASQwd
GwWATospbKPhnVfWsQU1SFzCeShCwaDXzYNcwAJgg5xZntQtP9ZrGq6rQAVgpTQE+2i16o6W/+A9
BM32W7Vwgsj7QK01L3tEOGfm5GZnuHx2xVkVs7MoZec1gRaOqNViuh4/a/Eyy5rfJbMvbS0B6AKt
PsSqJ1YjrpqW7jLGrkG4Xa+jZ1jwOerP22JbYnGJ84IRVjorbXyq0M+sBOV2HeedcZjFVN0GrdmG
ZtEep7g8RXPhriPyj1Fwyg0MEvJfozqLytM4Ps0RWhdeV2myeFIjgAcFJge9HWoXnoPprD2RMmQy
xJchjhiVBr9TAVlpHKWasPXqUFZs9of7fO2MkcsC9KZMnZXRku84N9lXHmgebE4bjgQvmXrUOfQl
aF/HAijBcrgbphCfoizuLyYrp71FG6vpkebLszmX2tsCojWwtC+tQMNoGnhUwkFoEE2GXgJt2+ze
l8W1coxIOa0DXpPO+mx4LLvFcMwIhlqO0+dm3PnQgpgdVov95Wji/ohQi91oZ4GYFMW10IrzKv8p
BpZgEkoZrvDenH0dm8kp9Zn8Tlnr6ui1ibuSjbNqkK8aX0qtttdRdmvuRem32iNwvpQm9sbSNaNs
DhhJVvFgRxyQpYydNf+lohFXWNuu9znPr5VOq8XzqWWxI1DLo+HZ3FUfvKCU/oyC6bRs+J3UQo2S
jK6OsRWkRaoitVXEpIAzvE3acTTbY2wp4TwVoeSUwnKeGjpOWL67dd0yhfWsH1V41bmJv3K9XTNH
9pcN2UyORrSSzxLJ76U0XNRmuaj1cmnX4RLbDaIvWSGOcWBqApxVN7K+YcgeVlii2bFCBy/0fKE5
zMP1UW7bYe2hDcvuYcVZSgZLPRb0H3mO2FwXPkciRQaLM0TsvIzHqMA+T67tWA0wH00xXUsbx9+A
W4y6vuSaemGEvCodHCwspXKR3gfpRmtXUetYZJIvNeCQ4gIuyvggKzFNOywcBxwmFm0MnfD7nmwB
eG4cP1TQjki/rqJtpf9AwdQcU4G1CxIeqqzpQ535XRkKbJ3uq6uNWSASG1Pm6bvQGG+qML2lm/aa
1Z4yFzejXx85eOU2XygQq2CeTEws5bO4Qawic6gSQAFLUJnKMUvh1jzUKAKV/q2pnRtLmi0jxzUF
b3N0AWsj9VRTbJf2VqGIwGONjQWMiJ4TaLW3rDnGxmMVVkBlAvpAjS8JlmARTIzUy3jzCu1gSuU3
of5NjyZLQnWUcVsjlmU6FrRRA9eXVNZnHrI5Ua56td5yd2ITzkQvb1U4i20olExyfMTLLLqzKTPB
wpMr5YPc5Z61tp6Bv1Re3rdFBJSHcLmHaVq+0RAsbt37tfZ1efbVUvZL8Iym+T0k4Vjpx2H1Ssu1
FsU3rQYO7XBMmvq4Jr8m8dMEqF8JuRm36EVUOIS4Lkq0wDAIRbvPiqBnPFsbPoPCX8bZO8jJd2Rl
7tixZ+81x2ATwEBhKXgYvu6ddtkb3gqGWtAfpfA/tc1RkzZouGQoutiOdW+jYb4qc/ZWTdkb/Rte
cZ66ThhOsbeVuRjj0Y/EvwO5V+RKUb4ERirD7O2WzmtKpqfSYDtcLG8lIr9ye4rT9k6vfogwcDJr
1Skl+oy49HmTzsYrwjw3CqtROqpbdWoX9WTklxjzvBSn6LaCpqnjJMQUI3S3Al8lRYNFi/Zo2xEQ
hhiTIYbtoYT5lkZyaI/UtET8h29RkR5BR6XqNEfpmUb3nIN31VAkl+19XnpIUV+jUR61OVgFEiQk
FuhihCWuSQm1c1W5Zqt1VcLJ7MMMc9mGfVqDwb7aFvRoVpCX7Jcrp8qnwCzTQDmU/XKk2oaGEIeq
1QbTZZ7CLYHjwyIiGwtfN1RvRnc8D3gzxv40WH6tY/z3o+xlWxiPKsZ2TaOfSt6+lh8H6lwWJo6B
LWpJi65q26EuVxr+U/8sYFhzEy11w6tB3vZZsMuMyJbLd6shOSGG/GXNlFDnLSYr1hbQJ/hQRMjS
YxKA9QdJN4JFpbbFAr/IvNLsvLFlsTObTsdifucO3Dv4B8VOpRuP1cJP908gkNcNrN6Ats2PiOmv
CHPIDs49UrCm7oOGY2dUDlPxo3k0iBF+V2jx+s2VO7tcn9XGdmYyw6WSQyGZwxxicrygE7KTFQZb
LLrsFd22OA2igWtv7DbsGFjSOQnPQYJmS0w8q8YgGDYwTCdNRuvKKnvycvyZsTgbuoOEYZm+DI5Z
kYHKymEuX5PyRsd5VI+l4mi1Hlgak7BwKgeiMxTlOBXc0nAaZxs3vnMVz2dDIsNBJNTVnE/j9jQp
KUOLPlHHdis2Aipo0h3rDf8GW9q3IwoO7t/TV1TddWLjuW8Bdu6Z0V6zpjlb+LmCLufAH8EUL462
+wyJ7JmRegwp1vhZ4wsZYz1iqinzqtleDnOfXYy5vIq9cK2T6bYd2l48SiPWRjWjdKzc9iL0XTYa
gKZyk8vpJh1icbxUVoKF7fe08UYtr5gkCAbw2U8R83jEDaxRCnNKYYvJ5Qj2UEuLu1aiv4p7auBV
NbBd3ipvzceXtzXKLpnBV/CLNpzjnwQS+KgYzvBWKJZL96+O32PcgGKLnkUoQ63fnFg7aBowCbSd
QsG6Q9ZtkaZXPhUT7jub5GVoMFbJ6QTRGwpHT9uzsUSXEfGY8LplP8tZoaJ0NJ+ziFshzqLdCO74
hTOmZNrVuBvmIV+/iVOo/V6Dnquuy7ix8Vbt09Bo+DokKmbAAk2IOD8DPmjdTwYxvbtk5YcuQwU/
pJpwNQv5QnOjsCvqO7Q2sNiqhTWCdBUY0mrhdV+G5Hak+qB1Zf2p6JctMQkZdCUlfsg033JGxV/f
c8vyFFX0RL8xGwCu3m/i5xqfdAgrKQb9tsZ+B1dKK23DvMsO+cjKz5kHFBUHKXa1BMRxkLHLCwUV
S7Z69SdETjWqGOQKTOqaAfD0vnjTA5SxT6B56YetWoN0vPOP1P5ks3Sv9doW0Uit1nRd6HGV6YwG
ORMfnTo9kcJVEtjoGPaLGBa/2fW+4hbcLzjwirvqgsjiCONlMDatXR8FgIbWQwEwmaL+XtbJW4zy
tPQNoBisy6zGLVzDQn7xRnZjFqvP1DwOXsduVMPauW8NTzcL+nrM42Tm9+GcTNdW658y/Lc1P8sN
/wWIRRUcykTBZFyq//jY8mq+lgkhuY4kM83gy1svxr2prFtai1dD6C9tYp1qpKXRzF5/AvXylILq
AnvDlpYsyFvBr4Vrrv/NTD3Ya3OaFgE9eVnByXTk8kDLs/cMLGJ7trQlfa4CZEzBdFJDsROyljJg
MlP8i1k3kV0MuatTg70nLbuglqw3aPcbCv0cV7tJtIXSpI9HBGUfuGYIl8q8QTnKMFEUkzVIBz3S
ImkNn4FV86OrzqRDiooQwQCMhGN8k2ID+YB4ImSmjs4R25C6RYmtd6etOSZC5ceaYlcSrd0L67xb
PWIpNHsySM2qODobjUU2Diz1dN7IlOtuAuGevk9ceggHgjsxN6x8iRPwqDxMbgSMMpULNumHQ9T+
UoHVxu9xMGnwpsBQwmX6NkoYhq1y1qMXmDgvfBVlxkNx2MTkhlshWAj+X/Fwkar0LEWDl/W3GDNa
a5fG9GGLo6+h9CdjLw9FSY9tS+TML3bbiMRUUjjpTkWTOUcmEJeufy5B/Ws/GXiy6cc3WSZ6GnkQ
y5yqu1iegS6vGk+K8jr3ddh3nHBLCVStDSJkc1FoNSDzFgtFKdAnwe+zlV/51srQymFSr+OzZ6TY
FyYKYXFBOXl16ZpKcmLhAoyFRrKs3HxNXEHTHLFH5MDT0MuZg8snrxFPmOFcmmiUy5Rkt9Y2Z/px
vvON71z/H0/nseM4sqXhJyJAb7YSJTr5tFUbokwXvTdB8unn4wAziwRuX3RXKSUq4pzf8vFajnzK
acbaKUGYEsO1icdccGWl6mUVcTStlFOjO+dscdKLWlphCWYfbXBEwD1KwRpgJ6E9q0GZQN4PLAiZ
BxuyapiWAF0aZMR4fqc0EqtEnDP3lj35+kBkxoqojwFoiFFTkOtGj67kFvFTkDfagOtr4PpGEqw6
vvoMgKXk7jVR/gz3btae5jA/8qQI+fPlBCH65HgMWPCGCDDLorqvDFIyqJDqWK/ZeoDiHI32vLGR
L9txaRZKyjFQK09zQgmZ44j9nDmYy0r3tg6wlShJQDitHT0Z0jruVbRqXaCJU5trp6UghBfXZTnu
ICASsPwoWstLT44O0Q3qbGS5t6BGiZvWG5OGCxG9Rd1ycYTgqxyYRzsl9JLW6hRlIiZ3Mu+R+FR7
8HN7aeSeCYr3XPrVSNK56HedVXVWSXK2D0ZLAKOk3XXh3OwquSlIkci0Bbny7HPK5lFz6zpPwstf
VV0/p4Vocc1CtbZdYXKP82aEQpK59UdEpdLQnaa3mjW+jCV2VgLBW9YiE/fgUHgrvMOHwW2RSZUn
to1YdbKykCka/6m4BE3W1PEr3sRRhespStXTCDRhD3eMLGqHP4qd3sptu6KHNg9KiVAeLgUK+agK
aPHtSL6qKgavNHiv0JPo6nLOW+LqiPk12/XUA/ovN1iGcvBVJWXCT8IxlcIBM1mruxZE0XxNUFTk
088tS28FHLnqnHeKcdF5zawkPfU8JpO6zGuEacGg4owMsHqUoc65Jy2QNdHWanaWpgup6N6KKY/X
V6kkJqFTL5ALgcpkiDphGM38Um/3MtnCsjHCcjhni+XW2rvsQEkKhp88C8Rs+8nsqaX0lqKWARc0
wFzsb3Qqk4xtM/5QpXvSpxFTdVjmmDAV/oMMibLyZskZQmCdN3H1MTNBy1ktFRbwXyO2H5Och+Zv
gXemt3YfEFk9RElYMSxzgXNmVk6x059AXE48CS66M76jMfW1zHzuWD1KrmXZYvUqH43xIaG/WOAX
ZVU/KlduJXfmJigcohDKu9nUJ2WZTlmF98OWTjqgkl2+T7bgNieBWf29trBS1IosSE3TsEPrPKSY
rOAAynh5X4t7DJqnDDjCFARb/DFMH9KE73d959iH4tyM9brJ881UVqzx7T6td+pxTcANB7BIIbly
zFEHOFfnUIMws1SmDEhpy3BF42MsmT/1hlf3CJKA2FOGjW6N8lV9LVl7VbQwYTCSiG1AmQLK0831
Fb1nBChhsWRl8s3Ye7pXh67p9HBcivZTT5Hp65dKMd61QrwlEy2ye9ljBT2sRlX9c4i7qLBGAH9x
0jbqT03no6y+Zkz+GSnPwP8NbLjFvamz7KeF+o99frBzf+b/GpyAy/GgTlCxDgoxs5tJEY8EcIHj
mTlpE7YBSSSQJM/gAPo1b/9rcRygYCKKAAmmcM048S1pe+ss+T0z5o+lLR+d/CAlXpY7UrovKtCj
46RXZ6Yla11CeYBtV8MUQ6jQSMtifXcdWk3U3hcx+1OOaCJ1bh2MfqL1gRSPodT64zxdunZG4dae
ara1okObW+GdQaVtGPFdrRDDW8QSS58j8LqFCJBJPx+9lvOwjtW7lPDhLZS0FIa7CIKOEauP+ApA
hRRaYmrFOWaD+dmqtIgVeyzD8GHKqd9N8ZE0nsy55pt1ySsnKmU1NLnqug0rjY1YggqY2SSJ1Gz8
YSa/FXWEbD+GwX5ZOHqTvOG6qj57mn2U6jSq7zplMrJ21OGzJ4kZmIwc0dyVerrLpbiXO3N9RW7j
S4MRofiMECNFUwXMAPlXIPi3p4vdvkuEstgfEqa+Arcni+kIK4z8iGFIW3WXoeKarUQUdjj70muB
5VzY1QeiF3Iw6DumAUIlLl/zbAf8w8Q4o6ienZEbbhGi2n9mnBZm3Hq9FuaTTcY1K38zRKzJzFnp
jijn9XUikWIWhEaCLENsHIxeOWULNElWXmS3nsUZtAyInGQ6pkJdL45F8milAYcJQzpjQJX9roFn
X0pmBdKi+7E+uy2c89KnXvdI7PwMLgCRxUxWkc2M1oIc+VPds7c2uSeTzrtk4eil9qMCMtGjcfPi
36LhQ9D0QOqR7aCFU4wyqJ9Jid92qCjHuQpzhoYjPd7E44R413H6M2qUk0k1E7BVedbYofJJItfm
C8XwmSGTZgZUVQlp0jyLNc9c8m4lCFNi/ua+5zP5bSTp01FyKFsa/Lo4gv2Qy/qq1wDwtXyJaVVw
WE24WxrZOcfEAcRVSCB+oMGqJubkd7ntNYClk6QAHJ8AmDW68R4ZxvrcOe2dJUg1102OZl0Ku/lb
+tda5nUo9mh+jQohutZyTN+eKZGSmgbG/FOxaYCfybwrEQH220nYyjG1zkJzwCBpqN1VuS1nqkkV
s8DWi8FJgrLDQL2M/kr4ccYwVGlwe0BAQibYILZCGWqwh65IAl2GaiPDZfvc5XCUH9zJlX+szfTM
+w89vu9ERKFCV+LRk2t2TuO/ITDgGhgQodxJ3JYXbzNzrwAKH/QObso59ePfPnT45R34sdjT9crP
YuGP7Go5bImOnVRFwluveGPx8qFl4/yOG+gUFmJY6QowVNVkGkAY4dB4smvoFUwgf05uvdFQ4m78
yQvRO/zqNwklyHyRsgSkmpylzQ4ZeMmm4EUh34Wgs6kcynzml6E+/9/kXzQcOzbAExoRnVO/Wh23
NFY/jqlbWokbRtTBhiyPGN4K4ZfitSFeTYrOY8ccDWQkGveT9SUyt1/aYFjSszzhHQTxX/pwLKto
zDGTH+yVeHR1u8zoUer+WGS/LRv30grYIrmz0QSTemwlGdEfhKNMWxRQWQvwBfOZh8u4huoXEloe
3LMabZPykufmTe+UN4RelKfE55QFur6iaTlUiINqVfm07Xdl/tFvC2dU9t6a6duyQdqUE9QIkK6F
8mx9U23lKb+aRmeuNunfQByKWWjsu6BO6T/WXpNu0sy9BBmeXzVOTnM10YlTBbk8UwmAdC1R/aJr
/Hl+1pTCJorwejPzii+NAuCqj4B4HIOSozEq+LYgQDjguR4GegOIvBYycBLzq0KnzkCEksV4v2QB
462BDRefgC7lnomvt9PCMq4v8rPq7WgqMSVJ+NBjGQVYfGsst23fa9V5VzG812RLKh4DrdH7gWtu
edimLWAwbe3YnKyNMfMUx6YvAJeUb8vGEVZh3+EnqYXn/KlU5OPTK3GI8Wbz5yqvRXraQL+yggB9
YQFFCddYc0RlaFH/asJ6qpXzmJbMNWUKVH7I8h2HjSLdF76EqWH4UjL483v9F9LPlVU76tbOL6oW
CRVBtyNur/kql981IpuYtPhVPlRO5pbovmKoSaFmN8doEBN+lyb5AofCwm4DPm8QsyB7sYH7zAz0
2kFlisG9RAwHox7EyOTl7bPauf+GHIjpZ+xQd3PQo43RWiA4dOQmENQCxfo9b8QjybNnWXcnia9r
PWPl6nKPwRkIjXlRMBTdMKOg6IdoYw0xHyZjVBxTqrP6i0TuhDckiSdknZ4W2k21c22u535vaKjr
845PVpqOxWc9SQYSV2AEzdDdvEVbSqsljVM27d0L6o8mI6sEjYCqfzLK6Ext+P3/FXyxW+kNK0LX
l28kLyTqhVN3q2ZXVd1N09+EfjHaf+p2njvaJdc7PVP3mUfnV1KC6iFBqfJXyUvKQE1RdTMUSw09
KmxnYDibdGOLj613ey7fYOwzGxsA5AmREwNK0ll5jlvi1sNvc0J2frULgz6q8rp0Axjcdh3wFQwM
UQmQ3tKhft101zDtw/gJOHQuZR95UqChP6g0KAR4V4zcZXytq/jKdDDHCnq1QOraxziNF7MPtnk6
6hRddDNVlpXuW2CBukaMgHzLtulWqTnygQP/JKTJs6fBW93aIi1bupcxG4rZXVV5RaqjRiBLob0a
AXqjw9yqUPMH5Vrsl6B60vkRcX+qZQw+jreN6FAMPASafOYsWneh3ebXqwnaol+JPdLxTPFBWwud
Nvy9FIB4+5ZO1rmwfcsiJaE5TBJzX5OiuiMro+s9CInzrvLPGsx5IKV6n/pVW7o5n7iqjFepnwE1
kSVb2nxTbJuZ3rpKKs0v1WtNQL4W7U1bivc4699xgyh0gmXo7cXeTOKlmEmBZHRtDNra8mut88FL
PVPJPKklUKA45+rdoe5e3ThqlqA8jeiKnJo2iVQOUbohZ9yOqjsDX5jngZemaoQ/JgThoEpYucdM
7jEFbkdGCTBXD0Gv0QzLnSwUhmn6sds+x59UEOEbUtlbBedvXEWQrLnmpVjglOzKfSFTG2LpALwb
Bn0YLmruHv1r2ghy5BOQ2dCVjUMluS84FhQ4792x0NSsWKgcSiSJIk3PrdScLWTaiJ/SyToBkngl
/GH11ukjOlslFMtnTHNHjmq1ji/DvYj/1IQVUXfixZJrSm6vMYfOkZrnV0GEWgvlkFHChPQ4SjcE
LptwNfM4y/gtCe+hRC7Bx1utr6b4aBvYWC1/SfX4HJbMU+Ei8HDF1R0d+21ajUvuzFGRAT5U58wq
3LSKMlC1sV+9GCi3/W6bXYkF/lmtkdG2lwnSCuCXHXb7Dy2AijMMsRIyfVwQzai4gs7XYijfhJm/
drlCsahBn9Ak/2OGvYt150z7GPLOV6Uo15pUQpiDhQj+rYfmaVq34oycNuOyIqJDAYSeQas+Idi7
3G35yEsCTyh0S6zcb8HuTEcgrhpK61Fp0n1o0zv66wgNZbydda2D60Kiu9MA4Ju27GqVHfXDfJWU
EhNEWCIVkVEoGGxduYmDkbafg4WKeEJF3LZ5qNN8lvCW1xi0OjoWaxBBsSxRN0fp8KcgGaWJhk77
XpPiG/wW16d10ZE1DcnvGkhXzvS7AaSrl7NnfBrJezwGVUrQiF6emuqyxvo5z8R5aXNPmABcTENt
5id/EfzsDqB9tzWsPMQySBXRHJicAkhFini5tvJ4ocHmpCMFrzYpqCz4XjwODesZV1en4i9BodCB
yuVlQQfNcwS1ZlDwehve2IEnJOy0LzO34g5iEV6fva5hbnKY9LE8odmE8V0QYkZW/re2o4SlQUmV
oGgBMYL9i7HO6omzLG16r2pplpSQLeuUnTgk/nKyZ1XqO5vpNflLG+zzCu3VvScVaVzVlxNuvKdt
JKYmtJHf0nVXWV2wmrtCqvFlgNQZb4hejHweZsk1qRegizvH9h+yAtTeWKXWuPCyv4qzRg4PbWVr
YQ09o7LwSt1/vUPtAAlGXT74iaN6qALyOChRyit64uaD7pva5OMUbid3MyF1bSyYPfvOX93qL4ZB
pbklh4msMvweQKadAryEgLocMuVkyQOjIaFplgVKgivYzZiFrWplPKa3E2XjajK04g/sUUZvmgWh
lkVpmDIXOIKkoSy9zhPpPV+xlsEU4Kiy+DCoWo6hEsQ/mfOyQ+QkxL9uRGyUoJ1QHrUCxAQ4CZWg
JTis0mfn6EhZOzIlLjKQyJZvKKWmMBnKsMMxxlSsPDabjx0AOVFuWinCmSo1C7Fioi0eIxerJdE/
VPlIv1sZKSk7V+HEpzQVZ2ZjzeyjzqLC01yvjBkOKGbXYyxtsV60VAVivih5dOP0Vw08USvX6l1v
yrexXV8Lmys+z43pCn/Ofez2x7a7apIdYepAiWOyj6obcxSNWQlyVl0ncoZ65Jz9lkwQDkj9q7/u
yAlab01pgkxXeEuBc9ODott3hAuN9dM0EbVnGZo49dCa8Qe235y3ulpxEGpVpKpVxAUfJ2aYLH+Z
ovrROMewWuiiDji7GKYmKK1ivs3JXd9RZyQT4ygHy4I0/qduBAqRjOD1k8YhcRkmYiNVt+PhHeef
CRupg459ta5F+UNwsThop/puxYpgHwvlT79xkMhgOSFiBN9ZknODv7CGn124ifLNOLYZDLRFnobp
p+VfpdMfDLyveFbeFM18nzBTNRpLqCGdhl1i8GHg3tPETGwozfJWTjJMc0mjRCZhgHMVsyryBdAs
1UY4GAlFumjTdiuSwZXfd4nMSk4DbgRqcrmq0JuVmH1N5DADEofx5wIlGct/cDBGiNShjZdyjSRa
7Ve+4wQsKc6FYboYnn0tP1OKzLIRhQRlBpX+yOrpuTdbNYorg+lk3XgtU/ylfPEM1MncfMzful+r
smcosic5nwVg9xbXnmE8MoN7QVi4wMsIaYiCgNJEprj8rZCWSrn87BsLtmy9dr36zAy6Ypb5kMMG
IJU4mWeqOLG0ogDbFVL7dLXlIszRhSoEGJXrvYrx101qAMY2o8WxGGynQIELcRhtM+5xacN80bsb
F32ukRTEihp3FE2KxefQAgFFq0smkfpZxM6nymu3U0FHo5u28ZViRgCpGFcu4vA+RDSRKuxJoH1a
/zfjLCqprdSNz3UaqM4mvPVVqSDK2VMYhruiddtocFON2J8MPdjlb33Hm8AG8ajyMzLn4yT/mbO3
lmELg0iV423f3ZnAASqfooWavfAEsga51ly8eJwhSJ2+zGn4zmzpuwNUSyf9u9e/hGM84FVecRPW
c/yh1awg+JclgfrTRozNY529c299NFgv+3s2kMrbZm/GSLsKW0dtY0zd0q+mNr6Ktf4WX7aIfRV3
gZQ/5GWBKYokhdl3DgvTOdPR6DXnHhLXzkl40bTzsBmHMD/I71hu9tgLlh7qKGsF7Mh0wWfRPWEL
IXgSs5dJoRhibRtfsYIrjEX5UPJNmdaorr6mCXBxe3OU1i3A59eJYj7GiLV/2kIEUjkEcgIfumB9
nMgOj5kViHWqF9I+rNFTTrS3+psKOqCTw1rDnicbZc1p7Ge03KNwNG0sKQmu2TE+b9ADFW1Vu8TI
Vs4Qws64wOwbtFz/Zy+VO6qBwlnZm8SEw5GMmBGa/Zty7RBv6Mhct1E8UbQCqHo46aaW01mtg/mg
qD7MeUxtLY6vTH/897DYpAfZoKv9UZqmu97j7CQHOeljxpOdhOe5T8mKtAusdMocpiR8McRgv8/E
V9eje0Z7NZyVwXa1oUDZNH6m3fSV3qyMpMXZcQuLZvQ2vxioy6Yp+5hU8W4p+ltumC9qcg+1tfoo
/JstXFB/bHCuzUzrqex1qAaSqn5ySjwQesfFFBlKedsV3qjWU1oIVfq6OXua+ucI6HB0JuVU/GjJ
RxDz91D8clrlXA9bqE1DINAJ9ySYi90vyaoyG6QTyGE7EPAzW66JlV5Zc5qTl2uqwRqiTd2SQNpl
eJOnwenGSo9DAcyE4AuyoupV0MN3LLmklNHPZMMTP1SBHHiWTn0OmkoMlpGSYCXNnrJKfLKjnyqO
j/VVEqM3EgEIAN1NDB8OBxCkVTncAZMe6YK2QvlRsBGLDE9Te5hn7bIN4Bd1c555EwW+QLu7yU19
m4oVrh1k1yru5uDccoX5IQHWhd+SOLtIVtPSFrllfUNS5rL6HK1lu9bwWyZp4BBBDEUVkUQF1AAq
aR/ri61x76GFK9VrNiRX5GqX7iFik4ZLtFI2Dc3lyeK42rnukbmma0oMC9OJBnUhP2tYejY6V5XK
j7pbPu2sw4rGlx5VVooqi4DOmiqvXOPaLh4V3rqR+Zdwnnjhoc3mE2LPE45ACYE35i8kjoe6Rkit
QJuRsGG8w0oVr9wv1jhyVDvs5DNZ5NhzWhLQzV3xJ1jq44uaxoRYNGCcOGKI/+zsayKBjJCzoxC2
VrdBka9v/UhEKt11a/FZ50i/FiJ27OE2S7fJzl8NEjmzxj4B46pGBnNjvtpMOc1Zk97kyQ6csQ30
VvaTgT0QzAc1P2y+PAa2kPx8V72kA657WD/F53hLabtHrMwsLmyGyfw1qSUewBygkVZoX+c+0WOe
VKrhSHrEwJXSjirRhtmfmGKBB6pTr33LOO7/13r61tFNFe+6BMaYTgSFQaBGinE9WizzEif1dT4p
iPQNO7ubaXq3kPZvwrppJuGqSD5ECTN5hDOJamyQtBEBWyrmiLsk9aac97WjGkg+VvzVu6y9B5G0
fqULvB6QQEvUXW+d56dAxu1QKkUunyn6T0O+O9N0144lSu0UpTYyaL9hUIhJ/qyV9jy3BGG1v0c6
JZHHzwQHbZgwYirazOJWYiEavQr7YYmGv8DDno+aZ9SSh5bAn7fBj/HnbQZqoKvatJ6u/SpG/SKV
HLJo8fuahjccYXarkOvN+c89b1eFx2/ugRAnYGd8FMRZcP1uZ0PDCKb9NlRAZ2Cq7aPHKqU26sOa
9KclAlMINDmYEbZ7v2m+HWVm0GPj6V67ZHyFeiAinpe6+7zACYhy6SKlfeEXm9rcX0b8PGhUUyAz
CbHyRFRFJ+sBkRv0QhchCZksQrID+5DM13bur3lcEzyBmL3laELDWEheLlpU4BwBpFU4wOtAtdL8
w6HaVpuLR2qRJVYCYafmo0jih50ylssvherzvvvo1fM2YTrmouUvmguZGc9+oPE6D3YPxY2PBYmn
7g/IHjGaE1FCXsI9RBhwUhsyCNL+JUDQEa2S1TNVMjIbFSJe7EPkKeUAUKsPp39MOwe7t+1UpeQT
MEmNJxtegKg3yJQuUPlphwovA36GBxM83+MzreHK8bageOg01TPZOFdE59kPC9dBKRXnCeJY6kjA
aaojuNmA24rH1M2mYL/N5ydMJeHxX6nxRJJMx/xZZETn6++jrL6UU9tuBKIaRFBR0msliJ0LXzJs
DAIIzgc5MHcF/XNCp52mX0cwdlsh4FXCbF4o1yWPr0Zf3syqvgnXGe3QIMsPb2WOqHJJYZoviMb+
5a/lU8Do9DnGLzZW1SHGdghmVCHoB/0eddGiEbLIECJvxJcRtc2+BPFg5drFTo2b1OuPZaS2AoKC
izghOGxr/t8c5FPpiJy0IVPGwickdVNgOhivi4OuUDV7yFsKU3M5SNyhLAJd6i/NusDPkltVYPq2
ritG7BGHrjqpz/K5Ap3IGoJ4PfF296up6V6CtU1nkMaKumrLJS/TK5qu66wbV2JIFvl7aZmjKclF
GgqsMf4quECaXMYvGcw93kNig/apE8WQUGi9lfPgFFt/9t2vJr4DinTKwlS8NAQA1vBZ/ag1HlSP
2dlmhx+N8hZLy2U059vSS57hKIeRi8NEjXVr+fR1YldaMvmn56Ybr3j9S+6XRVgJ/lg6UdMuMLU1
UDeWt9ThuE1D1i83TXCDzrsA/bG2YSzTGmDIR4lMSmD/emNl0guvulgS3NCsHg3lORHfZGkcFF9x
BtmSUxXT157srAdt6u7U1qV6Fsk93Q9pHK4Gmt+GqA0jwvgwWPbFKDrobTnCvptqGzEr46UBCq7U
y6wRvQbOx1kA4oOOQer/rdZdJWlynodw9mDogCb9CrtGDQqKLfuwILpl+DjZZ6nej+IBmx1yQD0N
zfW/mquC0mep/GR8yWUZcUB5LFoSN8HH2orMl91GRmj4FDmmjNKRBA108V1BFCDbIUeGiVxvyfEb
Z7hCYT3bZgLlftcQ525JctEIAZ4KROEEjVlZNI5GaMJWSHVP0gG6OOCOit/akY5GQixyBhpOFMul
UmNsy7AIqDcZRLbIdH5XkwFUDtfHHWDstdZHdWf4/ho2E9bEkKRwaHT6uUsQ2SDmM6bZL0+6lLn6
+llBK7PHmirXfsYbLudRoytnw/jqROLD+akWYHVWeqPiF+apSCNn9zHYF2VQo93CGXNz8kJRKe9c
wGZ/K3AD/0cn5Mided2E+ZyEUZ8WpHIpUQb1/Ce3SV2PNa8J5jIsDePubFAEXfkmSfgnECz1WvoQ
E/c1UiBdE8FEb1M02OnBUYLFMHmG+e16/X+lWUL+Wzd8osCiiRp1sRnhrYrULSWt+7z8mw0tkHQz
0EwtSCbWAHt1V954c+xDo3KN6bUJ8Lh18Vp99GYyYGYsYYwlNqyEopvXhMlMzX9JuCxbSjOMjGxZ
UmkL897apCY45i0rHAjQie7z76rqMCs64UDwTsEd46DLhJ2jbSeeT3ZzN+jJ7N1l2K6Trl8b8BRm
1xKRM7ErOaLtrp6u21wCXmqX2PhvLrDCaHKYS22Ih/CwkhQh9W3AZsnQCKDeO95IwXIjwh5zGwRz
k8kEBQ3H8Ve/2q6kjd7aI4pdIz3+4L5h2yVwdre/g6ETUJNySLBOLxyoNMlmRCnIl3SO3UKxX1mc
vPFevLpefnFoJsrEKJieWh7NEQD6uLrtdOl/5cRUC8VX2cjWXuKpWX29bf2BOKGeyH31ORurB4Xl
yfzyGdEKI6JYfLstaousikxdDjvOL1MhaKSxfOwAR0CQ4mCicpTfZ9P2Utn0e/LHHRRfJajNJk1R
nv2TJ6SD+Aw2YhFk37BSf+gpO9HofiDUbM0cFw4er6edUvd7EvJrL+aWKIWx4vW4FZ7COWwkb2L7
3JV9GnIoFdRUvUySQHvT3PKw51/e0LVMQHc0yb+2pWWO7onpyZbkahEmsfwUcBgEFZJK1CKVAOSB
oNkNdqNnf6HfIN9j9RaMdukurMGQ2lEEVHxuCyI6Zb3mP1sChYkIWpu7tpiv0Yxf86jirkrdtbDO
jfKI+xyRYHuxIA6+MoJWWDAHzQzXugARHRFh7sGL9IePyBUyNWpzcJj4IHrjM2XYNv4xefay6aVc
mCmgaKt0vtSRI4pJVC+p5NzEuZsJraJrRQ1Fjge6fy7jrochccu07vGWn8gawsC1R6Ik3AoUVSKj
rKeY53bDL3qfCMkeyJzJbPxYoj+VE2+Fxgo3vBzH9lo2Mq6GnAyyRE0OPVGU0kz/GaF8dv0jXvUz
tepn1WYj33LP8kDwbAMDaEUQpNqdLHIYYwVLd3zjcEDKHw1yfUoRhy3AxvzP3qKcnW+PIc3XfsAL
CKjeSMpFbGclHkKhNvdMN25t/zfGqU94+PhtoTdpFhudPEvtQ/KyFrdxJ18WCwm4lEXw9e2cnawy
fS/G/H3TOvKI8HkXKzG76BwWcAizfNV1+SwQ4S98CXB4KL9WFTEWp93u9ck57XKZZE9lcQtocHuK
Jpwy08x6mMyHepTdFGVa1azHcv7ZN6da6s9p3nLkmWfHmD08bA7JQCVK3XZobpNVk+S2nubPhMX+
2P8a8pwBbXms7oSLTOeWnGLzbUqbV7+1D+PYPSbuPBIbTuuGbXv71bHwGMCbY02rL6f2hLekDkdg
GR1WoAR26rne2oyxR7Y9i4e0hUaYs9UntMMr6+Vlpdkb/6oWy/e5rt78f2snIqluomzCIjjo4SL1
YWrZgTqdm5Stg0RmkjRQd/LTC0J5GsIdOnB/1ge0OcRpVMNR7uEwCvlmzcOVVTXWr8pS7ho+J0Vs
kkUWP2aZRhOjATCw0d46QyM54shxH1oZmQEOIA8Cnwwfb64ovk0uWV+7G3SUOiAH6I+/0KZeYquO
HGYCsRsk7d00nPW0F+DfEmhIN8Bco1j9kl2iIOnHwVrEeYcZoqq/uwJmGbI/bqublT9SoUdtDA3V
flSWjQY2j5J64/kQJPxz7dL3IX2qpRk2841n+Z4000VI6EQrD+NTQQBLyqfvFLdOrR5LdzEZTVlz
CMIZkQdh8j6blBUY+zcBMtHuW+K0rysIoIaNaj9AWpqEmNUJZHLYS0oT5rYgj8gofWssfDlDrxwf
y0ZCZEteVIZvrBqv01dPZMTotvqhsUixk4Vv0KowM2qN7NvTNoWkSTHOV4FNFq2N8Jl5YyJyqcCr
ZiWelv9TmSYMjWFb4CxEgMrag+I3wypDlB1nTQkbkfzIG9qQ2HKnHPm6za1VrIHC8b6yeRfI2ufl
tP1EYxuQKBnZK9Qbett21/frC4GC0EuUXeKIsiawORCz0a/YLYp8O4ig18Utq/IrO7uz/nAqJFLo
2o+VWXhzjZvvrnKasEvzwg18+Ko31Ya3bD8TMBmDsaPIkd6prkSoctMTqlJswbK1pKxJYf6pNraf
jSv2SAoozSWwFCLKtnscWAhkpvxPNZVeqqX46+2zratnxRRopdtzvvzpB4REMTv6SXZ4ASuOMpsU
hGk7WeAJPH8nrcvo/Yil+DSvx8bBeTsyqErQ1dQb86WjTUamOkhXP2dkqsWXuryNNavXSkn6RDBb
Wz+kpn0kc/6oHO2+MR6s0q8V/WDG/GhJOd1QUA8y87GuYUOMI8kk+TJNkSsLvyepZ+PbryB4hSTH
ejB187leUP3tqBAKkAq6e9YKsA/b7c4c8qgGqUdBFpfgsSB1igDOEI32CRotIykPxNUsPxKm0Uw4
fAnCMR8CNb43JE20v7pcP+zJmxI/wxBUtuW1rHY84PgfUbRfEzAWnqvuqBcSmUrrh7NO71WVvuUd
jcxiZcQw5yls9PwsSHJHRBGz/5DPp79LzT+E+57RkjKH2EDPeDYJqhgFxa4JWrlkdTHXtlZ/brXs
XFrGKSvFKTcQrvG7jThMy0BRSNxDzruoLedUf7DnxdfkzF/V/+HpPJYbx7Yl+kWIAHBgpzQwBJ1I
USrVBKFy8N7j699Cx4030ODerq6WRPLg7NyZK0kk9gT02nsEs7Tnv6FwNVcwkUl0ApBD03jEu3p/
nhUr2Kyjw/+so4xuhABZVmNPW/D9VjBAsL5Uqn6o9coF7eDEy+RYmC25vo+53+fJtQUzlbCwzIpz
KrL7ykht8LkEYYvJKdHJevdZQNp9HacrF9cB93hCNGxcoZbL+RWsT9DzQtSKOMpnWU3v1ojW6JUo
z5vvblWNyyRfyWRtR1/QEKCDIuqzs53G9tS9Y/01uCShDvQ6ykqcu1HF0oED1MgKh0jUceBKNm1q
2UH/IA9yHtDk1/JZ3fV6eJRzfxflJ9nD3fLecD+d9eKsRGtQ/ZFgUBiOAvtELwdHI61ngnpLu+po
5+LYsxAItezExs3wMBoyyTIXk/GtonuIrUcz/kVh47dT71l42AcFBWfy0DgJfDP8OPNHwTPbWJdz
haKPbbNk/E0xvALqOuKWihAqzJgmbxIqpZQeMABkHV1JoOTa9ltm8s4sCuN/JFrxwd1733KP0rUl
UIDGSoBh1ptp58Ea5oSYwdHYxqluP/IJHHRmnsMdDMUsdsnMX74XXvMCo2nVq86Y85OmBeL0vuj9
ftXfGIEABPkY8hrUfhhjM3vrfdrZe5PfzIof1sCLibvtGGswrhTrONGRtW5IO5gmMOtwxNuKfRyV
wmmXniUKbpR9NTG5ApeRQGNw8x06wOvReSjZEtSjp0eLV/IlSbtQ/jXz36qKF/SWRNKva0dWS8Pn
pBlOO843M6HoaMXMjDMPqqWB07Rj48SFod4iIISuQH2JQ5hh41a8fMZgCHbOWM+rIFD3F8QoSdgq
+A9N077qk1QvPKvZ7sAiqJZgNq5LKXn5tV3EOeqywFx2Y9+f05SFUgzjp0DvrepADPrJZFWjGE4K
HmnmF6sLcYbntkS/xEfXe18ir6m/6Xx4y1VgR9DqaOEZJj9+sOPZM9XsahxQ69x42gR/B429CU13
Znegc8vLiCWV9FtxgZhPuWT7/bWED7dqqV8MINlysc/M71L8KGJyeoKkUnGp+/VaGOGNv5nYpJrd
hnB49X83lLn8bjTNKwIiU0j4wm+A0WSrOacd2qG17vTsQ/ZazADV/HcCMltRItSn90SYN9yutwpQ
i4Ybr2uXa7FYFx0bnj32FB7mZz4BOFoyPIQEGgnIwczOkx0P4U1Z24BprMKqxkujHsavuq/eVfB8
yRAGWjoETWyeuAPYUGTVRcXSdqjiIFlSXLOJJywaA6nDXJiWGtcOBdccFPQ4P8US5QIEGnTpEkJj
CZUgHCqA3Mpt3Y9JHSxqE5TLGIisZmL7C7ZmAlKhhgt2/eja+IPUXFdhsCfdNd36tvb9PdW/KtIV
hSEC/Z9tYgqjxcjKH0tlgppabv0UXtbcl9dgaWng5JhvdKh9Mq6xnFuk8Me5wBGgHTnfbIVlHrEd
bEmhD7r71MrLKRyNoOMgSGLSV5CESEJn02eltJ7QHFOR+fTh7im/Blqe4hblz5j2E2bT2Ry9vtsY
peDy8TUo0WGO5Gvlx6j2BesdE+VerhErMSCt3W9BfGnOzXOR5+eXrMFTp3wLCE2eE7lAfup2KU16
mKDZnvBIwU1r3fKFHw6ezBo5PctDEwf9FNOdufzTpJwxevX6MEFsnH0+zhN3TQufvKoofp3YfgO5
A09ANWenOkr5ObNTWOyip6C+VKuqQ2bZboF/BB/Nvh4zTwyorgzhvEO3VkyWdYOKYrhbiai0OKJW
wOY5h6OOzqv1m1dmN/XxbQv1InBgmGp3EXVrMzoi6LPiIFEIsp5SFQhtO5wKYiGGN+ro6+ZykC2/
i49f2g8kibPVoPfN8T1EdKhmbjSNTBVmTTZJGc4G93oVjx8zBYApu4q3w8qRuGquojykiKWtdcrV
JCDXsh3acHhGDZGVjLGagROX/BwootZcY4kPIRqKcoEScqlX42LG4oKr9dKilJQzzPclPHRDde7e
DeXeZ35I9CqNpAe3FO1Ly16yxLisVYdR+xJV4WKtxgs2eQUIUpa3KCixy6oYSDqgkTPE7YBvUJGu
EhiB8qeN/LZy0y2j8UCKpwWRa1fHlOhJi1MyAr7WcnHSKApqZ6Q2GBgDUQdQsvFlrlfCaRQI6vTs
yOJqSRH1rkCuxuaWMLeqacivqN08x4wz6dAFUR0HBBYP2+SqMq5fzeO2KY56cZBrMC4yiYxR54YH
1sOkV3LiJgK3mNQshW+lwupCKb2UN7jdKh4AiJR5uik4fuXIL1kdm5jxEPMAVXipchnS5diOijdT
ehtmFo2X1Q+5kD4zUuWMlvrKISbdCp61i3mNta8Qs+7mrwAv72Q85Iz+WESB5mzTZzXhNr8Tlzvg
Ral1QOI7vodjec0BDjfcYKSZYqeRUgvvu1qxQ/MuKVrV19ebbsnoy2CW6hpQDmtg1qLdtthnhugl
ZO7ujRsdOCptGyRwaWNUkFfpUD8Mo7pVVnqlVPcsJy2QoVMHpy4y7CCMsSJ167Vnm6M7Ect5tTVI
Qmv1DznBLdOWfqPTb1ijDceeAqAvndp9ZAMgefTNn4ZjTe44QrhLGM7CqGrjmhbEbOAyhbgs5/63
OhAFoWEgDI9pNjmLkBwYGm59jCXiJVLlAcM5SwKd7J/iZl3MCaifP7HXBEWyKzIO7N7GZRXtQWWe
td+sIc8myqAAcKzyTl8q5fJl/MhqyUfHyou9tQN2aL8MhatqxHOip+tzmfw0nZ5sow76uHwMcvJS
Pmau9CPQworT08Bjh6sxDpZpuCSmjJWouLAlu7ZvQgO+N/vNUtybJ4yHLg+qKD6XjXG2QjSwk7yU
QEerozHiZ8aUZ1AUPNXFZY6qC4o6VrXiMqjYaF3CONMuIloe+80YciIJr6gpiSeID8TksEiJN8Wm
i27hmocMlHPYYVo/x66x8JXgq+pogh3e9Ekm309ZVrgcoQAek6l19KeWx/dGr94wc5047LtKOLXc
etZP1aoCQHRZBmyGZRj0JM751ECJLI2TUNrAlLUgtfKzuv6WQ8sxoaFZmNVRDouJm9gx0fDjVpfF
zkhkUqLR4vnuALQ17z00vWWF8cOjp6nVa1bumd6CsFGw71pY1GtWySTiN6dYaFOll1rn8mSHqJD6
RB7dIENQ+r1+SAd7Pz4Wf2OoVDT8qLPm1AkzfVW6IkbxB9is1VyD51PFnLfqTqqXXp+rp7RQTyOG
P4kbDd/4gCkszs8RW2SVxQ+7EehP8zeSlgZDjWAkH5fTUUIOQ6yq8asDb9GLGxsPtvSXBQGMP1ra
qCn57tox/1nblkJWPBM754q0TRbWFewNakb7kDjS86ip+rtORqQIffwgl7FJb1h5bZzQLS7ofn+C
F+H0Wo4RiCMIVO4+KsBmBXgiL2MirrJt3IbCuJuApKMRKGu7ksdVHrkOrF+bTslzleKbnEQ32cI9
OPXXNbNBNWPV1mE+hnpgHoZdKcNihDcB+UDlhBCz18y2axe87eDORlRFEJM3Im/dhnlt8KP0U1kN
Ls3s6GPXfOo70aQPqwMgPJj7tp/ehTa+pn+iTdinkGrmy1gpGc7oou1KqiaOydifBvZurcHafVJv
TWpeUuKZNJuVKRaIAflgjffmuPlbj9EW6gJXxIlcldyPtLt++9EqyhUoclY3t4PM69jtzVvQ0j1H
cQh8pkR9t3P1OdDruZWytI4N6y+V/qpcLigBHCXY0yN5yDbz0hfR2kMzAGx5mXF34niP2U8mmtiZ
s2tLJrv9EX8rm0f5l0z7bLqJx/YpU6HXmbg6RuQdSrs6/nco4ViHgjc4mfUmjZ3XsMTP8WLUL7sE
KWVi7ZnIC4JzWR+WjY4j3IF/z9Q+14iOEp0iIxyKaypwGF1tkGGKwIYjibs+Hs1pP2AX61PWZhvt
lycf3TlXM+NjUpy5mh4tm5ZC1E0OBbzlLV4WrTOONdUy4cZbK940Nr2zyssyBOhixPZMboIJLDdk
Hz6JJoAFmU/lok0+ALCSwhrBGs9gfFz5jeCer3TS07B+yli/SUX0pn1iCwlxjIH7CRWyXjoOWZ72
YtoYMFRpxcZJERPrhnjzFx5wre0ylrgCklKKG8KAFDnHuxf2UEG2pf1vjfZpS+JT0utPK49vkviK
1tmV0Y0Wrku95HfLykwheRKmDCuxXJUUTRVvygRWiFeevG0uldbsvJSOUR7V3znmePHXpgRQFE6B
Da1b/nWAOFoFHpciPJwilJ/YbGUjzc1ZES7nli3wjJwvkPPZVQJVkZtDT49sOVsAQlvUV/O4X8ha
D1Dn06R26um29hFm8ATVd+ZXruFatdINOsUfprCRtH+D0BgrxFG3nclOEjITLgsYFMYZj8SAupnZ
byyNznS1nGPKPTZJUilhXgfmVO1aHlo+HRvq8ofH2iBZDpjbk1CBiZrcuxPfnoH+961f01dATqtn
rT1hsJvw71gm5PXiJ28/J+XjoA9nUyUQYaQXjJda2l5LTiCcbK6m3rFqbUv+gh+x4aCCheVEjb3L
yRVDq6j+yEjg6C1whS920l8xml9k/jmzmtCho/xNOPkkbqU9W7ca6o2EW4wLoYL4w3ToFrimTdYi
EQ4zgvLUxJvCg1CRS/FFSsXFiOEzi5st3lq9dSTXClUKmlsvV34WzS1GjBEkbDJ8+1H8S8Uo2tvT
2SrMQO1iSpnQPDCQUKSAhBaJLFDzFqO/eRkspLI3jo//bNLpfNHhmNvZEqjmSZqWQ8PytDn3ZUEw
NLspunUzcvX+HGMv78BoQ7gHC35LbikQPasAVdO1N1IQt3BhTJMCAy8KvylXj59sKmshntPYvHid
tBaL7qFN/ingRSItfKM+fhhJmJJCI9dbkDIdjOIh/1JD6VEvzXNSumclvkOtORdSQPYg5UjIofV2
WD0b5ZQt/Snj4Jnl9roIcTEHklTsUhCsStz5zcNgxa6rP8ps2WklHKXoEyocyTZV/tNgB/9jV+MR
zwpxWeuAw/hgxu/knHdKn7GZBOrPX1bwDqrfBP4/CyCqslBlaczK4bep1OeUOxoJTd0ijBXR5IDI
cIx769BF3w5advNmdxGmQw8LVz5+D4KEw7dsj494vWVJiV2QRg3dMejs5aU70kjOrXPfLHTiKkQ5
kX0EhsuYJ4ZpFvsv+kasXy2edVPh+o335fS1EhlRd0nLDPhT+Wf8UAdq1Epro5tRbeDYW52UxHIh
GrkuTb629D4IQ8zBhW8OTLLkuyXECuNREqFLMCrDCugqmJP7nvsAfU2UhF3ZfO0FFtFoZZPcEjxj
Yu915Vb4MCnMeNpr4m/Vrn5L4BLFBLqom8yf0kxwsMashaVtIl4pD4StRwRPbWFFuLCZ7QfcSKxm
tpC6dLJRbAHlkDZITojn/hLibe1ZI/bchqt9W41+3QQ2MqGshaRKGCH71/xTIgTSnoHkpcvFzggC
YysHXVMhJKpYhUb+JFOO/bPAF63UkMD1hstTSH4CB3AlBfw6k6S56tMXfEGAqU+22yTN7DF7n4fs
vWPQnWA4mp/pK0EC89XpQ7N+bi1gtOcin+LQGAfsMiQyWpy0WXpC1gZ4tSeT3mt8J0GhPnKZ3Xmy
8Q58xbz3EqfKeYGiI6ffY1Se8J/j1vDkjuatG1IAXGWNrMlA1iQztL0cvVSTDQfxS8kk9k5yDWob
8a+kYOtSrK4ZZ/gt8FP0uPuoO5KAWIYHhQK1UKZ2SCPRHTsaPF41VR0pit0E2lf9qJb+Gcrlu7Zl
99+aEv+/sWvY8C6sM1QDEX3GAcEXhGavMmoXNe9h4P9hm3uRpC30v1/Ig/cQmhaDTYfqtuT/6G5z
V03F0q64RV94Gl98L9gJa297LeAR6Ha9E10XQHGhx+Bq2dpl01hDNNZ60YNmyk/Tu47OrDF9DSrx
DmJy2KCx4Y746vE1UmYo0TFrScGA1UUQMAOY3XQBrNzS/DHOtJVnHm0MQ0J2XmLDEDptqDs27XN1
f2dBm+Dh3cvQqBXEgk5is27DOuB5kGJW6zCr2YgYOnQjwVJDJQRdlPTLW09DPKhYW0hvqERdqEHB
c1WVv0li8GC6a9Q7xC0P+kwEtvQ1EoKtpyueF5IT+q0orHvIDZXG6zVjI9xTFriy8vhXt/JlXhlU
7PdaBXJm2C4Pm8n8LML5c23jz7HPP5TqUKp0qio5v87BoRB0CnVczpeVfXnEfBTflnJBSoRnL6pA
+ltqDqs6cB+Fs5CIlaTIxbFB4we3mtUZJCL3HRf+b6PuMN7grO+OdsW5kusMtuiZmc0D2XZnvshb
JTQhoYMmPc1d1sW2THby5m67FxNHxT1Api7EAoRvvrH7Y7fOTliCSmA7LnBqECc9FFVyijhgANKy
YZJ8dmL+ZrZL0CzHWRx5vvGqiv/YAllOJSL/PzQVUOIgEtrXqPDER9EkE43TpzDro57sozEMQPdE
DcKqEroTd10+9calwbQ0ShDSnC75jnkCr+hCPS+1gqzA0kfP0ptlpNcJ86MK7UaNtEBBJLTJeeAE
ITyGc6GP7fv2jp3rJ+aqkwUSqZOlt4ypPi1fPUadRP/oDM1R4h9V+KvFiLV+mywgR/19AI6TiYLv
ANbikrnRaLoNn+AZSG/vJtQzi6pCpp+oBSOZR7RAUg1o6Y1T0cHUTJvdFlOGxfu0Yg3CqHS1uZdg
VaIFi5RTUNLZtTw1efZ6wKmRv5J5XKQi0JSHyYJqoO4HXe4Glok26chVzfIsXph20Qap7cSM1pGO
iP60DdyVDNixdFOTISBcegv75UqtJlnLqElgt3RIojAwYEMQdiJn1eudJ8hZ9TSERH7cyP5ATS0h
hdIYIQW+EimGJAbFH59vvOvuDXHv7n+I+4rm5TBkK/U0cbM0g8oFUbnrKzYskLnshbD3wGsznd5a
HBlY9Mjii3YfCW/BbOJbpNhuIAJDoDjcNkd54XSyelR5I54q+TkRVaRXfSnvamveQ7wRswKV0rYx
tgG34+9bFZ6CTOTyAAeOjjvVLYAez2T2DFjLqIabQgjXcqUibj0MREsqfAYA5hUaqXLIDM1GZtjY
VQXkI+QPCtEaCHtGNJxecZvsyge1Moe0+afzulKUgUOsPa0FhDGJPQn+VZ0d7cjMQWCqLimkU3Dv
ksXRMUXMpuyCgMPX4dT7Dl+cwk3SWlmvYVe/14nhVgWfp4LQaRRfE/l3XbTbhrnP5WtM5ltdP7d9
eN7K53rH6Ub/PMYtict6D+zObkuYLTb7AIrfdJxkPQcxHJsrxu3r9o5cJwMi9QKcHVUFwNUE2y0S
gcTdS5v+VSXubvgh5KNsnRULn5i56MnhECiioecgYW4cFeZOozzJWhqg29dArYEBvy9jetgmqpWj
Oysal6HfswmqRabib9HSjPiLvqAL1gdMUYg8f2gbqDdorDjV6o+M5LPG2Fbao6N37KrUXwabwSlz
WpBp1EOENjsW7pQNPugLtL//UGMWvzgbQ6UUP/sWL3Fje/AnfEMxMVtM8qbvZyxDU1fguY5j7m9A
tyXA9VGCxvVhdjY0PVBjC89Mfl0hxsaOaGZSIbUUHxuQBp0h1S56vV5XAzLle7ESluwvcG7dkEAf
myxVXj2bT3zavWBHQn/zdAsGigj9hex5a1zH5b2F70Z4goXUPmbwJIDdGLdWR8RvGa3rPhBoS7aZ
n4cKxR5PLbh/7i5UAMLCu2KWuKr2V88sCgq1wGmPETinBierW88Y7yMlPgAJPJNCqIrEF7ZVHNVG
Nl9MikxSCkIRPHdSXn9w3ZRLHFnopRlRnZrYwMhYzDJ6Ndtnsog37ip7yV5IZ2Co7h1m7kEu3bhj
jITxOG8c2fXvYP6r8u8EfU2ZbuiuOQ3f1oRHFxtQkqjHqnO18zSVF72pDwuWJFWmg2+t7mrtxYg+
WhPegb0K4tvIlifrM+MtX8Mx17V3ZZu12G2TCOGYpDaCjoN63D6Wu/03GezFj6Yf3JjMNSF99CRE
tuOHxOLbgHNpON4WZG+SOSeGZqimKuAuWqTqQYYidKj4noYpOzeIbYwIFfrBUfwFfg/vP5nvjCsq
zUn470bqXc8racyKAboA3hvP2DdYUMaEfcE8zX41YmI6Tbj9GjjSfKi3+OasYP7FAd7Tpc0EvkEI
REV8iTvrucDBXS1T0IY0OxnsehrW0ugH9OusBrigN/65Mix44P8NlKgOGrW9EQb3vWGW1F/Ijk6j
mlS8k4d6pcs7aqCFaSkjaEXv8EIpt3El2X3WMXfF6g9A6G9EAlt4xIQ+laII/muAzPrEX9S90t5l
6yETZ4Ef7BVQE6DrY7ezFL8kRJWdig10cOjuIZvDjB/fKmPMRKxWGvQsShVNrGQI/HMdIi9wX2PW
bbLzQvtoNsmkHJMrbuZjV7yN5FVFQkqSol6afmjM4BNy0zoecMu3Jsi3ZXilLc3vmKlH8uXyrhLj
gZdgMTLqIKBqhRsBqefU+BVhOZs3I5ygO0Zj6neTNGM5O3hV2fx3KCl/ia7qpGWJVRv/eYGo68W0
3V0nptCEOrW4adgC4nAr3lL8WXNJuMk8zflAt2p90DX1nGVYW1JQlK3s2013UucoSBkn1KB1BeWl
DFS9yP3QaPe14EmXe2xhIQqGXj21/ka85Ymq3waTUbJHe/gpVEIsUkuNjuHO+OHm16ok52gibyuW
S5SyljomyERDkh51ZhZkL52Om9E+Cz7kZta7LPZAUVs1ovulKzGPdfM1bUCn7EgAHSwevBJa67xp
rWBOlxB+5+Aqokbfyh1tgpRFsCjlKvPa6AQy51JjF4G5VWmHro7nag/TepcCWcy9tMU4+1ujOF3n
BR8HKcBohk6Lr9Jbo/kw5eK+avaNp/gtomcElCLc2Yd0ykj0s2cMyvE84fOO9no/uRVBYxQpevis
owSAjtSZgcW55MFkNmRgvPkFlNppYwP7fs7pPXhNmyGGajuS/l5PjEKVah/XCJIS9Gv7IhaiBns7
797EYL3J4SFd6tsymhfAQyRquq3PZxn//zGl8pia42ek/F6L3+ZQstwLCuPVK7zRhq3jR6EmtP4h
racQ59ike1W/zzEIU1p3teg7qCnt0zusAC1IIrbzNfPF9nJAco3kv50SBSY1gvDqhp8SXWjUbKXG
6Jr2eYJTCiwVo0Qre/TukDw9RtJKRoIkDSIT8J4JwqIK86IkNRfLtTNFJpGxjqsOvLfjhPwtYdvY
2IkSfiPyrdbWRsMZQ4mLh36xvXV62bjGtAmsMW7zObtk9aFDe2jQbLS2vRV6emvT+yCvx15QlW44
4WYYqm8aRi9UYiyg6Ur1B0yuMjklAhWJDmqNa3zF9b3Tqa2ftCPmuWxgTYAjTpL1H9KYfhUpjfJY
7cmVMEZ9LnP7sWF1ij9z2F3bvGbYSQ4086TTI+EQCTXyH/eMDzB2h4M2fG6Yhj48l7QNkOYySDOZ
OqR2fwsWjIJjtLa9cW59vRD+QI6/pzRgTYBXn6gqnQ3AM2yrJ+wJUsqWsmBoMnAYg3eqBrfIsRCT
vyJ76Jp97maVxMoNBzTrR/FlWtNNmSDpggZFxcJZwyWR4plwtXeVNu9kpvYJAxsK5bHCfluQY+ps
BQNofyBKyx446Ay/K3623GVxMAntMbXtW98vN9HBSu/ukM1pgl1fsey+MuWppGPQD8a5WYtrQQ8e
jwOOk4rMBCgJqZSCHtHTXiNXhkoWR81j8HvU6gUPqrU9t+djA7A4WyrWyh1VGrNHAoJHrsSyJIUE
VXJYje33OKNGcGizUGQrswU5tNXC6th51qC7HbyA0mlhgrJ4tcaW4gfjKM8x5sRb2ZW8v6lG7bN9
RYMQ9WmCGm5V2iBteDvntN/b2J86sL+0QU/ys9bfUmajjCQkvNgZu3LPwNbw26q5WuusgYt4v/3C
Ehj0AtgTfmUaEPAV3bEyGenotl3sRlRzJBzzWfQBjzjl0kZbO13T7crqoJ7h58z3ruf7G88ihZqB
7Wq8Zl8W9s50F+PhULjyGlBYKNZwZC4gCu5mgNE6buhFeh+561LxR52J8WfmjlOpA9Vj6nOy0gen
1nG0ZfZODZeMhflC5uIb2UCu6Zihz5vAsWtxGhBfFS8Kww7tCeLx0YJ9UKA4IrvKPWZefabkAndo
zuG4ecadrapwflXMR4KTgwlrt93WmqakYhLQLRZoCQt0SN+FtRAiZwyp3rbHYZQ6WgHGVz4kPTTu
zR7FPrVtCET9ysk6Sh2FLVi2wh4iEZ9Sy9xFHFjUr9wbtgCKTikxb98exepSX1DT+Hzc6wm3iRRI
iUzWwD7Z6UefTKSyq3uuaDd1LG+iP5gV8HWEbS46nImfvPLUJPA5j7Y6tguPqH1efkeUDMRsDVvg
bSsMu6TkxlW+YbojP3ybOfbiGAwQYhwShl7urLz3FVVBX/xSyZ0iIfyI6NVlV9dy8YrAmclMrNha
ZLBBlXVZarY4sCV4WHFONwZLrRW3INZ2xkEXkCHqf1C1XE7rPNjCb0AMdB7Gme5nWy5S+qjgp2ht
c5+Nfb5u58foESPDkwzIP1M9RchgGlavW/BDTjxgfC7uzJo6TT/pc6yjR6HZd4zldpLRnoInGQ/H
gIK5sMODKYZKRfqUjm2aWixoL48Rx53AaFtzztly4ccr5jxCjeN1YyLuSdLCKPZL7q4NiQg15tRX
6ufWQKlrTwu//EQKs1SvpOH7R00dbnwF3xqNiCfEb0osw7Eh3FwlRAssFLMqmcoWN9rgqRnkqPUn
j3E+3bJHlEdYD7tcHrocPzD7vWV/0uJEaheoLhiV1zDAEjXBCi3NocFesZjtccSHRaW1yY2aS9wO
Uc9L8IKtE+E6PEcAw8U39n2lOI1Q9/4u2h76hz/Bu7R07ci9RlUTkMfKxV4J/v4pGriO93QeuUhW
vqF/yzvsB3gprFv5M+w6h7GvRTIc99fhD6aDU6siTze2T3VOAC1shI8AO5yoCkUlzXNs1p3IfycJ
FGAMTZqNExhD00I56pz8HUj4dqBxsqsZPXFusS3ecdBTxZp8UT+veRQnaFgP4X2T8KQzWvkdpwlV
SdS1YY0HE7c1fEgs5WxCOVwrcLqzzOy31J3cEEyJY26d77YkeVZNkyStfM91e8Ls5eIHsL14QyF1
vIstJAHtqEuP0p2C6GZG9GUk2TMi9UYaud2rJMFs7CuMXbbGOwszsaBdNqn513fSSXzkZg+cQ3ao
0dlqO7XuEhdsUQNxTD2UUXK0MR11ce3KMvVMELMMPkt2xpr9lZQ4Dw0imVnHj1DtMnXizOxoDGzu
efbs83/KyoM2JiYjM1yJEThOemXlDBF2kWn9xp5ag1lRCbZhE6C9bDkapH+XQQ7y6zzFMOzNmwRb
b17Nq6HRvUEj+mhqO33pz7YB0SqoAZh2lItOPNZXqKT0ii76Tsst1Kpsp9NHI5bbeuLw/sTdo/2R
MIvs12oBdXc0ub7hYdV7BN/lQaBtgUpE0K5S5123fKYw9EyU3gLFOYT2JSLfTk064hBY7NLLuLfS
ZIyhRxIcn28dSQMhpB3ZGbn38H3ijwW+jbSybV4/m4IeExuu8MNGqCz+2HgKlza+NSR8daT6qSYd
dF1ZRRBNNJCQCuwLNldq+6NB3CPpr38QAznBU6qRjxqghtselimg6gZooCU8yPkQluYhpn9eGbqj
gdN2WCwKbkEk6T0t1/XOLBeHCiJH0KAk8ByuGTVIdNoXl7j5tlEnwJ4fZv05LNzy6nO0/qn7n6BA
LX4BnHO5/pQ/m/GqjdZVUyGkVeMtzuYbNrRdku3rdNOmi3tKO5E57XKW9HKi7wgO79vkOYzg11Mn
ZRpaAE4J+3PVBpD+e7v6GJd5H7UIYfUzwtBgR8trkYuPnn4dRQS5LiGf0DC011s9GEYZD/Oxgku+
1hpJV9jiK+FB6JESNU5Aska+4+QLr61o/mZf0onRfAuGm5gG42DWWBWzy5xhjSsw2sFNOdvvW8al
qn9PW3FJdKPzwckBFgyh4sQbObaHqMOVMLJNT02/tlbvi01bHK7cYw9wvgGcUp4kikgm5utU/Vmw
H5eVlXzL/DDoZNvP9pfa3yZ4A5KFwfbV/4p5rvaH8RPddSQ6vfWJESoGfdLflHDfN+yasoOpqScV
fGrNvyQblk+QQQI+Hv2R9jQZq09dP615eV6NN2sGoNBOF1Ii10UhKk4vleVERedmM8FceNIJHi62
tx3O9zBlqE5/WrhLIxWmKvRseQbDym6w75F1D7ZRo+w9FucsVX8Ma0vNu/L8zOKj1rzFHYiH/ZhP
qPwzqJbZ1fiCEMx+JiQBXYC9vsvrFUwE/hMKb5aYIc1+JXfDpEWPejlL+2ej62+Xe6XqdjTZ4D/1
CH6dsXN6DeHLOERJKmR8/6WnhJI7dkQjmOkq7J4tr29/LcDmyVIT6HueMO7wDtrbXI8qYLcJUVmD
+jajJJkTno3sMu5CjSbo0ds5ijYQVvnHhCez4HoIHeujpR2KfjjAWgH/6hC8nplNwzMs1Ys0FSfJ
vi/mcB9z+y0dsqMWQatC2sT2RC88ZJQm308dRrwZVJ/iaQDYYtKPQidtirzHIdNAEcG2fI1WunuM
+Gr8AGjjapOyy8N6x00IfhK8LWZ5id0/1FB5qyxlCqCRB74NnzdfJi5NvG4dey9rZbf6bzUJLKCI
yM8ODncYtpj8Bb8E7nqFU47nndZQMW1VvlW8NVChrPBdiXy4e6qMvlETD1XolgStDvvKMK4N0Cb1
skHtywpPB7kUls1v5fxl6LdwoGgyjshSVb4AKqBqo79AFAjlxW+2r8ozk9CJeHs27wu5kIroB9Ot
WZ0x+7b5R/1z/Gu04MYLRrm9Uv5qcuMuF8Mb7HP4YF213ikdIFQLrabYc8bpx7gNoZf9NhkY4c7j
2aJ0Iup53+5AX3ws1kN8D/ctbVBS65xbnyhUTEb2seZukKngTQqSuRSo5nSPlTMOFQx3nGE/DQrA
yfieRpJC4+rJZR/MjRKQZRLEPzNi8scU70rzkhOnBJYBr0q/aRSwa7Z+jaLs0u8HvJL2/9F0Zk2N
Y2sW/UWK0KyjV8uyLc8GbAwvCiBB8zzr1/dSdXfE5UZVRVVmYqRzvmHvtbEeIYZW5bVv7HL+Kkbq
k+yyFDPzXHt5Fuyt/LuRsHFkEc8IesKiPdQ2ucfMDvKdn9XwTWmNcIMpRYete22TleYg/h/1Jb6A
bX0v4O676alrkYCmz/F3bhrmCzpy5BNqnyF/zhNw6DJ36rv8TlXXMBIqmnpVEYkjdybpt1CmVffV
1juCFtUDwHIys8nOBFVODqa26aFU8NyG9msAQygTmL2bZ0a9s+ojG+4CaoyIGDs93+naX6EVT53m
tovf6lB/T7vgHbx8zcJL6I8RZ8KCKluktBkOLCN8KlCaNNA8OdtqrNk+vKD//hYRX2J7LEwg+cZZ
efOb+mroI1snoIZJzao2PhmKgfBu2BNHuh9eQYg3CoKK9dSjGkjpvWaSPOojn2aqeDWZETq6gpAT
flnbpQtohC4QEY8DtrymCyQpwC62vhbsFEPbpd3o6fg+/Ibht4R3jo8fbpz6LoDjFtR6iYbBL9aA
jjMP4KsPTG9aXIjBKrgQ0oZElpIg98/soM8hEiHU3XWv72Wh7u1s2vdSsZ+R37IK19ArY600jU/C
97h8YgvOmEkIAv6ACXWXZWwhyi8awlD0xyDtAJauehEejNHaF7VwS5Lhe17v4KNAUBLGp4ZnDdO4
5acXZaTFSvVrwpvUsV+3GnFzgrWmMwBEvdooi3QN61jzpgfdq01vB+aGhtNgDECCRMzyIMr5UJMj
fbWlIxVHQ7SgT6At5jDFhkvPpJOStbSQkx7xGXshiUI6xJo8yI6D8mJID8E0SiLiC/E602oT0U3l
TKG2M2k4mLrKizNEKy71OCz7E8CMxtH3v2U2a8pkkKiB0VX4O9hkoBmbXN0uxIrUWbhGq9BakQpN
ec5RXiqZl3Mu2ADqavislCu40vhXmnMn6acecUkBb4qsSFfAXVGArnaCsB55m76oOqpS+7s0YlKg
OBkBKsAt2HTlh8zAaUC5jmgWGjxUxNRNYWWRkg4BAl9RH7tjMXBqR5cE8ftY/eR1eGU3kXQs5BA0
rkiY/YyG+CQ6GqMfpQBWg/6rpTIAFZIgh2SltsLS9Ox0onMMxDBcHn3AJGEQsFhvLSC08DFxV/Xo
oUCn5JxVmMliWn2ybBXUveKL7PUVroq1fZ/s/ZUiykuCiALO3KsSluVPBoSHpA95fmJHbthbLkLT
yp0zxe19ItwopSj2ao1jvXyAY+nokTdzPZ8UuDVijM+ihw4loHhQiuvD0eYLz8RRCwMQMeSEwL9K
Ze5MMnlSSOAEi/N4Fz4yYRuPOUauVN+qjFqZXVochZGSOM3RmuvXAMBmlTn0DFcZri91GixsNajP
fQYhwvyNCcD4B9bWhqV9XsrgkeudMPhtiM1xJCfGNxUHGCEQlXVvOyZ7Va20jgUVTm/I6K+cEKsu
WSQNTJ8InuvIUIz6axv7vEf1vxmJ6mKjXxIPOWzOKM/eBsLBaTi5JqpNiKMSmbFou1NTpEcBJIyk
DqekQdLpLOQFvHJblutLDlzFqm1ZrmsAz3lS7IB6UDY4v6nbERL4uER8mccgBxmRoyesja0MuAZ0
UWT+qfCKYAeAYgPdz3eBtZDziynUNMDgw5RBxhY2WVQHMTcvjWWWvtr1T0RTPuJrkAQtRBy+6QOB
5X+m8WKxP1cYpfpgE+qGmOf8oEjubD1nC95yLXkzjB2N3w1E21DvBzAtSHgFpvLRnnZA0FhfbZXh
m+GWCqZtzPGwwWjLJ9aZyq4ph1XLeGQaQ3ci6iPjdSyAlVnN3gZJ0s6fkf8VZNozZBZrp69pBkkT
CRq2teJuZPjfROyoz9B/DSQ2JVV8BT5x1cP5OoTatfxSMQSIrDvZA5a8tHQYkeKyOFf/Kdnb8nee
EgbXwrN82VsQSUUjgZuQdw2ZiGmiM7z/2xMJWGJoaDUqDRg4o/8e9N2OdRSGJBa/WEWGtd5LF9Qk
8TUvbIfipkX9FHGZd+wdJhY+Kpb7ed/gzCU4dV8RZha1hleQSNjkEYmucQWUT15s6qGzRDAvD2Bn
oPG3p31ZiT1cGVnbG9h/ApAyOl+lgvZvQjUzjrwWK7OQdohWLHWvi+SSskUHB3AusTUnvXFMBfwb
dueDcrb0W2W6AVzwNAIbS2L3GMdeQR54/znZSLhJI0USVt4K7fs+1mQHJ8GrwVUyyY4PLlpTW8Sm
MDBAYXdMCYRV0EfAy3anN5IMs2xDsoCbj40bMtxvGO4bDPdHFeV5em5KItnYB7MAmtoLwy1HZHdw
zSOtP4v0mUV6wsK/Vtc0cT76ttpkaWV3hx59GwrSKboG2XRV5GdYMAKeCae1LCQP04G2zAndimAk
Gc77WHxLLWF4fbIUdEbZe4SXY1L+0djUBiFC6IZ5bem7NpgIpPkAb8kt6tca7ZYBPm2EekJ3m9Bx
LUNJEs1UtI+sbj0FEIokZ5iyiPvgr1NmPeY0OUzRkrrcTcq5Rt8RsmDygbHABAtDe5mRVTNeLLSx
Ghi+JKlo7KKLRZVZ5/96HxlBp277MiKco6WhxGin2bu6jREjlF51jAQegOK3foSEnE7YyaL5GhCN
DPlpJlW1IjfAmJBPElrJs17izohxDrE27etHA7GBP0KM6rbKPocjczZML6bY1ZC461S9JAsU6VJB
AmgnatlNK5k7a9vbPUJlZEc8VxM33AQ2lqkZuq7SgXKyIg5CEMfOSZih68G/BZnpNygoJXeAGNCW
D28poZ090EwV6Y3OELkfhi3eWKCMTVUh8/0c5N5dhNUD/jPmY8M8HCJSe9tTKIxTV3VHivixcGLp
MYIcVBOCVKt9oFNnJRcpDqH+tBywSxEYeEWkbpn5oz8Eej4zJhXk15bqWn9H0RMyV46jTWClEA8u
o2yTRUzK26ljURr5VMAKSsUJGCD0PpIsuIr8GD0CK2BBUiwTjepReXZRemYSeQoVpUkEgs5IVQ7X
tbpdHKmKTQ0XnQrwwxyMxzDJ1mZ6X048pLK41huS/YjCIuIJ6MhLNqJ1av6lZFJXCbI22itGjnOm
b6MCaVu3KngjZjQU7Ra8ItQlxi0BqoOAZavEKBTFRpybXkswdzt+oJVY6T1sMMIVB7evJbZC9a+i
dVBEII/ljt38Yy7TTvHR0sS+rX3UhDera9gH01ReigQtK7sRfebeKYksV5heLJk1ckBbgUGhJRkl
GtcKfPwBm7mJD54oC0BUsopGjvVBYFbkNpGWUF+GwncSpFHGFMDIOaj2LmPuOgQoDsuXll5vYjPD
sBkkkt+zc8yzrQI9atGeqQECWYw1HWugiU+OoRZcEh7VxpChpkmck8Zj5B+lIRU2e5EyxSdffs+f
HUvIlhG/cqkJXxhrtto4IEGE+PNFSNjl4umC/wQPbpiH24xcj1q7sSbnmJGddMpQ0Zc75mPQ78ju
Ri/MtgtgyzkWkF25HmBcUajhKEM8iZUXcGk9kjiWjYcYaeW2xYzUgZarDjPb+OX3XN4c/U9kwyVT
ioto7XNBMZJQQRJFa2G+rabVwDKjgIM4cv8J7iWxUrOeiZBg1XCv2/Rq0BMHQwMeUz3P0qtUo9Al
doRPyQy+l89jrqhb51fs8gQ97jV0xaOm8MMw1lpwqcg0xwit410b8uRCedsG7/QAKrE0ebhabpV8
llY19edUi10541NixrmWoMpGUeSFEQuGT1XRCbhEEnVTuvAqSKQzes0lz+NdU63HonnUupcYkj0p
J2c/SdcpadAG4/ZY0jwicDwgxjBS10ny8kUJ8MWBSQtaZVtJ+YQJNui5Y/Bhio38VihnmNNzYSFG
JyMKiEEouyW6Jbq6zhr3NgYQaTqRQ+GYEKgnLk6JeX7Oh8AoYou9qOjXHUogFn8biW6w0+jHQOiA
LC6GcUV2Rkgx43sy3vyCq+qiH9kWjVvk0Fwb5VMFLNKA+Nro8tpiNy64vAbrwuFHtlQH0KF7hRW+
iLKqEPtX9ApXk5EtkTE4BBSqOb7IL7C+hHplalF3yDuz9UQiEpqyhoV3nD/U8olZPoh7ZwnF0Ojq
AI8L+zPn72z49qAw2L3K4bnDcanDduE3tP4sDDsD2hRew5vEtWqSG8uj1cQOAS19/hM3V13/7qjm
+4qZYEl8LmLJ/oYoypENctDJl0Yyx4xz1bB9g5uKq0LAIIbrN5QC78ULeCImvHREyhnsvYKmQXBW
QUjhaS2NN512S6eoMzkOGXoaLDnloyB6uUb3Zv0zsbJ2wP3QKGEGHGdmRAWrLdKY6xPjfdZPvSs/
Z7JoZhCiwZbKx6mKD7A77chCX+ONmKEW0BkAvMr87DT71+aJb/eiicEddE5TlZ0JkC6MhbTg1puE
ezfEpWp9l4Aduvg4y9lewbWQWd/1jAQDEmNLLYsilAgeDtTiKUWM9ehXYAYXwHcHLcT+Mp+n2uuQ
xQgWlDYu0eXnKN0D5AB4ntZBVnAsYFTA95KALXNsCuShs1H6WLdE+wUk685qvpPFve20Yzhmx0B7
LNaBYFK39uyl4EciHPQJldvnhEXb1sq9Gb5EGsUwR2MntVjmgPu1rKEQY/tpsQF0xByNPoz0p8x4
iQsmdKxugCmA0OFbWXiPTqhOb/acXdhaXwNVWauLw0dREBAHDnzMkOKGMxCNOhDRZbtfHchfXE0D
raZkHplPVvBnNIJ9cgu5uCV7xgCoXKUZLD9yi8j7nt8S1VsAVAah5z43gz3RHiUW2jjB141GRrQ5
XivzJDhQZTt/64GIYWUO8Zbn7LZV6ycOsRNlnPg4l68NDZGFHTggywdaoIamTbY9JbV2NayKoVlw
NV7KQC7LoZf1W1HCi/fTt9BCgl8pi9l9lwzGVsOBT+ESpR1X/FYJWTLmBvxxC8bA7IQkCaTt3ZwR
cwQhHtqSdcqK7LKjqitH6UaTauTGvkWVoaL+FxqgzFk7Yjw7lijogEs2lrbXcgQ8976ieLPYwHwl
iP1CadFpbFvkEsmWV7mDCkm7NwaeEVOmNbhSClSCksvT/ZqF0+sQ+PuIViOKWZ2TRdMImH/Btpxx
dsx7su/2Fp8YMVCkNiHF9udrNTNx5KmdgK4S/pm5MsEjl4B+dpCvc4k/2cQGMSQu3h4EUTuiPNEv
9I/R7YzsUZoqWQ/G20h8VNnHRzG/d6WEHrngDiGsgoQbAhBS2PyWE5vMGMvgpsQ4AqJcOcsU8wO6
KwTBWo3nrVBWeMWd8d6NKSb+4LOc+XHwKtXqtGnsu8UDK5vAUzKkdYZrqfXGGiqWi/cxYd1kbHLC
h7PZYgwybko7gWizZVbnpvhUOlO7hKm6QoHM3Had1BZII1QHE4kL2HM68nJ+ej/byGxuCvuSpeom
asmpGMo1NEpMcP5Ep2nuoVMVWu7JQ4smuWNggzlI5RxFyWvE+z7kBqQyZ8zxr8enxP6AySRBNdiF
ce0M47ZRwiNVkRSMN7a0pIWhI+T6ljddJrkvaYRKJnA7nqScFaSe1HvhBwfOtyzzOlRFHe9oD+xq
SJmSXFgq4dho9qXf7xvQEFZLUFn4lpfya6IVa8EvCQSMMT0iKYXAKxQM+hICRZgh6wRrPEV0anbu
Av2wcRkuVTvJd54S9G7X3JbVdUdXymVPShcbFCB59jeN7JpW3evhAFhwAMrEQvXPS3iyeT/bL/9p
RfFFVzusgOyCKdPTRj4WHMk11XmGoq6fyDOvzxEl22yC3kKKnEO/bvNi2+ELzcDStPEvEOEMGUb9
ieutEUtEFEJshRLRbRV9YcOxiWYo1lRXf6T2xreRlceo793C1NjZ+u7yJcTNL3aLlQhbXj24jSAQ
MeRNF+egHVemBgEOFnXDWMk2sWEkzmsT625Fi4dkkmU3wIx91M13BQkjvphxIohYu0fkrDYqbRWp
JZk9wOp85vl3CbkyQKFUyT+awUWWfw9LczhguS36zzBOwcle5rliWEbIKQ00e8SdvPwy5mWq2NFj
8UH2HU4/8hLtlN20ciOrE540OudmuV8kZ57JpiKbMLdW4ltB8thYJwXx9zyuQrm9RKV5zUlvEei0
JeyGtDVotSgazLNVfZX8xxED1vQRDC2RZMylmNiGWCnm8WNR2A7BEeUDAKO3xvDKxTkgXqXmpRnF
MVJNpGat+x9Dfs72dmOeoiTa65e8ONv0kZ2G19+fWSKbO2Wv1l6DoKJjbTayOUsljzhKDCz1Xs6F
p2EK+mrrjXazdW07YKYZ+K+JBVipjbGSn23NcLfbaZG+MzDexwOSH237/5P7AE/UxBdE853aV+tQ
+8AXUZPGAImj+DU7LFP0ocG73UyPaJbvkzG81eSTLABjctH0emfjztax2ZWPnsDO/yJilW2Z1M9e
lladfTdV7YDMS5khgYgDsvnDMgYbtbcuqUk9XyejfBAhNsfW64GZLcW6j614yDaGjboxOPgE5oRl
eBM9Gh7GrjVP8lmiGJREB2iXDYY1rk2GqejVNIlpSbsRiYqPAX32GG+NbUqRYq4Si5aU2qQV6kn0
8bnHEEW46RnulVygLFC2Oh0B4ImSE3sXGto2rqJdiTMpYDXEHerMzYslEWlu0T5p/6ZwPLTq2wzR
YMqKY68MR91QjjHlJwRFJ4f+pKXwNV0tgyGs/3GWLvIB8r4i84dwKQLBx421TWTM31jROr5MDrUx
Gl3GzgqGCr3L8SXjDBM4vI4tYU2IGwKF141ralpHynn+SvrnHN4Y1uL11X3ydJnzIMfDWdSxrRYb
QgC5KfwnMpnkibYuqLw52xlg5WEMLqXjhcqsZtoikexWRSESz3bTn5jrbhoQIl0Dh3GYtwliw4HH
GRAsDBlj+lLIv7F1wlid7p/onwY2ZfTujMF3faT8FzcUjtTXOpPFKnrgcnkL2MdgVVPn147Kx22N
0alfLEwxhnhF2RlM8Utf/6j+F7OBBPto2do3uaTRy/qbGUtXsq6Z4H4p2k0tL7bkmjxFOmO4nDZl
QmkR4NCSmJMUFr8Yn9DQHBYrPVmKckuhQKZDzAkRuvUCc6h6HjjScukG5iJz77TT7ggGgXFwZ0Cu
xieFcSjgxCgHTjxe/w59RDf9cfalMjXk9DvyWCPN+8TjjhMIN8thUH5YLxLsh8sj6DzNZqmcZBdi
VfjjzYRrsJiW6Suo6bH4kMWsKe2dQu1cBs+oat7qaHit3ix2ICIwTvxYTYwzDXmzFuuWWGZEJnDj
FpRSUP5sZtKlvog9+vMS7tcC/+E7ZwVsScu4cNibiMsLmF7Z2iaDpymeHUuazrxoTBnAxV7q9BoP
yCteF1dP9Mc1vaU8EQYR7JxqFtBMvlE1ClAa/waM5dByc3a864YXaNMKQ0GFYV+0r1p6znE6c7eg
1lgvByinPcaIu5p81ItRiYQmmRZGlqkYUnYvKw14FbYFgWXRmG6+6uI+rFTHgmIAw792k/Hqlwgb
ViwJatcu0XhgHtVYCkyt8NqJXWnAWiq9D1joQ5Ip9PiUE2B8Vvn7tCE/JzkEH84MGjIOyXMCUJhZ
Lz7pOfgrl72O4N8DrkfSMIUrohz2vAW+QRniqlqz0WGevWzeBYMyqYRACd+NeReBoU2ztrL12CGe
WNvlr2Ydiu7JWNLzQ7crFholD79EVopng3rm2Wv0IwijCv4vQUyU6Kn/mqnrD67WSWehsB+rB8+x
j6FRRmnoQPCe7Lv+TCvrjsC1K9CZJukNnBKY0lWnXMkQI7scKdjymNOlZc0t719awt8ZdMk7+y9e
RCsAE8KcQTzqOn2yblU9w5gFJEHPx3l9KLDHMeYHhdZblYsunuqtM+FCgtFJPormZE4HJTDh5SNN
Qw9qriA5kBnznTJ0HZHxMBK7B3y+0fosNmRd8P8gMZP21GT3XtuKTfVRM0dOnj4RlRVyWlNby/AA
YRpmyLoibNhkRmilwSudbpaa0pfMQ8/90Ojaf3DJ3J7WLmsbZs9L614/8PveZ5ef8A//cOmu7S0a
CkqiHHgeKWmU/H0oOWQZEryH9V3w+ciGSnYZOXFMakkSB7zgpues4t7CUJ5bB3uL+YAqVNFZg5W/
UZPuC04Um1jCgaoZZZqN3oDMCv+7VD57Cre0PzLXSj4SXJ9d8sVVRKCiDwwH3vpJSDc7QXdCQHLP
Cwq0p1OJ86s41B2Yp+kAmiqWvNp+JTlzaUsn9cGBBTx8heekXStkPojxMgftNRXBzQ7HW3jOGwHi
6cxm8zKQUp3tyxDgonxVJ/oX/dc2gj1R3R4ARDCFOOqBXnPdsItjEX4sS90ZUA8l+GVNt41OYQ5Q
Kl193dvmAfk9NT7IAbTwIFpSSWxad5CNEcg9mEFysYfx2vCohKh4mkXFg9E8BbsyZa4ueOD/984y
KMZbYOfTGqrDjQZ7JGm6PVxJLYZQs/j2OcPslkBlSqBJ86q03jemvdcNIpgFA7dyhju84RZnjTos
+IGiImnOAyhGnVKjMEgbKiJ0TR1BxLp1ZQ/MqnGbCm1DSJtvPeR2cpk31rHpTIa1jmpjjcSWtNiV
6jECdPOFJxbGDv+jQ5GCzCvnxp2Ln1BJSdNLjpF9aVJxMlXlbMfdZeztC3vyCS/BGCjXLLCuWaRd
ZcwQxdqXr4pSbAdyGjOuZvF/gLAEQJg0lJuMLST6csuetnN0soyGTPlXsDASJ73VBO8+M30xRbw8
5zOvMnMeJkLAfdFva9a5zoeTiozNrn+TJdtTBwbE3CjE4jKlF4I6TVpmrBKkGi5zZH7IhQWBNwT/
pFUoZma3y0g1uQ6Z041MpKHkif40RC/MC8Az+Fj/mHmHTNkUvNSJsBbVYl/8ZY32lHvzfdktjLjS
KjJn+SNhAb/B0NTRL9XNd0ktxfzhtCT9XqP4Llls+GyozDIai6o9GnWLTih1E2x8ZR3js8JggGxp
gHSR8FMtFYRSXyZzDhOqL0oscpLir5QAKjkOTuocs/5w8B0f2scYsLxlcDHO5VqjszehQGVQoKBQ
HJZpcmf9y7WMxGkAkKsBbAUhSYcOeyszRJj8MoFIqh6ujXuDqDk+MPekpTMP5pidCtGek7WUmWRf
VCTOQrqoG1dDtx30wyGd9UONFn1ipGweUMMTaBmAr87tas2epyMQxf6wo86Ji+Kg+hqvr3LnoQ5q
/9KAfz5X79JR+ch7N5QhxiEsS0n1kXhAm/AyF44JtbREGoTKw4yeesTJ21/jxHB5d+Dnms9gzUY0
uNjwYmA14xDRBiebjqr6UwTyQULVwgImZWjZjVfZR4bnb3xE6VL1EkTo3i1GQC9WtIuHYzZRRC5p
WjH+zcYpRH5g3NI2vyGW4lBnSVFfCFrKCw4EkmVh1aojwVmzchP5Z8WQT+N7cDCQJxrZJzk3L6BR
hMjcB2H+HmvbXSsWvdCq9gUrlrM5g771AeuSqypRd6npscJGwVRLWrgXfMeiJkoBZTo7iiFg/M64
9VpLZ7gwX2TflXjFJzzXhv5mErTqf6P1opdOeMC7jLNJfwTcUK3+BsJQ/tTFruXsL1PaIq+uH4nG
zEujuQ4kp9XeZiZeiLaJAVhiGfYz2TrE9+5zwXk+s/Twvxt7SZzpVhHbEdzEiHCVEV3UNVqydTUc
nzw4FTtf3IeTh6AKOiyveqKxqO+IJGNwRIQtZXNW6DTmaItIsZbILsxxT2frjGIxCT5FYV7N74bb
zcyRmJd2ejGmdLtk7TFwu1j1cJ3wXAwCLcgKkNFnxG+tHlpOhtBtyu4axwGAqI3P/9rgwHC8Q8uD
0H+0KFcfc63cZF54my2M7bNtwEbKZ15amy5q6X0C6IzwDnUmRJVX4FAk6XdTmd2mvBFScBFlddMS
9l/Fui4n8m8cBgoq29CmOS1hQ0vflUv9Xre0S9c1lzmML5PSnVVwjWn1qyWexr2pYgcqkFVocC7l
jWKffcYpgX0fIS8arCSjNtwgWoiJOYafFUaDo6RMzHCAA9gUgpUlwC+/HfeCUaoWnMY/oqcuOseE
L1owAIADrXJLMY5dI1NhNaybhKZAWhgtN2SmYQW6HeLNMRpfR6b/wXggq9CTYSSTy+ICtJmAmxv9
PVlmLxP5fguJ7YXcxA24nNAC38iEiADjFT7YJD7yS8U6bv8UP8cHFFU0ht8jjDUdaGzaQq1SKVqJ
eEAUg5QQ6mBECsCLXPjbMNB3ui1DNfpS8oYGJiAGMU//hqKQkX0oP9BM2+TPF7+ST0OqSe9xGW0i
fd7mbYEgbRMOn2SQKEwIWaTM8nn6UOAPwlIGGgFZY+S1gWNOzLgFIFXrwj3aGk+1jt5snHwqdZIk
6I8tY7GW7bTRhwYs7VQbaUFk76aCTJFI3eUj2KeIwCsLaRKTBtrAaPTUqXix9fRmZQAQ1V1ftmej
t44ICPok3Jt5eCQPpUK1omB0oBnhU2PczLU+qMYqswkHDyy0PVe9XHVysSlJyrBJyhDEYwzcyWUJ
i6hZvLuja3zK07jy53pXqu1LHC8KZv6DeCt9G4bnw1iuSGsdyOjsbNauzYzB1OIKKE7w5E0gZnHh
MdkzLWQFIx38PTDPpjpRwLJ6aya3oKf08x+9+ZK3w40taZd7/oCSOmwOY1igdcio1OwTZNf53NXV
hZ1LjpI8neQHyYD7UUM/ociP7mHF2rVqFDcqoDC9zCQ9/XtYb5UlrYLvSUNWrVO6yPQBBl5qFR/i
tM9W2M8IfM2OhOsdqW1OKaMGICcieZcF+jBiWY2XBC6xMivvvlG+g+F66GZ775Pmhe7IYCWa34pc
vTSjf8JvcTSIvPXjXyXB7zU0V1UWtwh9sblt89W3QfThQPShJdi7QpOYf0ccSdK7NmdXsx5uA79b
NWuv1RapO+YUHwRuleqswAKm1wamDMvZzAd4c3DS04P/scgGX8wmeOkPnmWq+yho9pljZPQS1csL
d0AMdUy8qR/2ObPzM33ySSuxO4rN6rfpb/l7Pn+LnIGNUjhbletqyU0gE+hDCy2e+ZXUXu3v3BiP
HjlE5CX7TCs1Xm1Rst7LbiFj6yK5sVJkyW0RoqbfW1s89Gh6z+ziLaFPoyuM6rcIJpKRKq/yjGNS
VGugNAPG/RLuZpKgW02wFs/hVsEw1sxLqKLhBoPzg1nPNToSVloDryoW7L8A2XqfKNSwESrCcZd4
CFyoR2E4aUBno7CHwqNuQmWr5GyqmGW3mdhgvsUXtitqmW1OutZB+leLN4Qz0DT3tMDEAiwFTkfo
r0FSU4zsIACaZocD9IMYsWWOVugsMc9D5iVXxYaBdEWOff5CeALg1Tbz3fxlKSmhw2wUNI0q9BJy
K/B1SGvuYyNgBKBtAiMg3uprsiqCjP7jsN3bCvNjeKyh7Gqk2oRQdhcX1UB7mpE9ZODaNELlv4YA
KAd00G0ssTWN240VXJZaocabLmzwNBLb/YD7tPDszPY6GxBAsqjCNpgz0qh4mEH9rhrRM5XK51/J
Vl5cgrK/TIdpt0ukjuOWkHH62sKEHoYKGcXWfejKbcOoYaQ6LULiygGHlkSvwfhAMejxTnuY3yVT
v0RqvskaGUEsuqIMKqSFNCtgZWRqLLUtFwU/sd6GK1mcxi0WD6nw8hFYR7Tyo6N1GjmtV67fpq6c
fxS0OEyr55qbFClqRlt2KrGtWbfjYPzoZuJlc4WQrPOYPZGh+W3Hnh/fK9T4ERYEND+6+oj7L3DV
28WDof0pAiFfxc+faExtyNisI6/EitJXxmGWxSFk0lnRzU5opAVH6oAXkvEBOB1JRqnGoL8E465c
QqxGYZDuMmap/cy3kS4Gnx/E5EsWTIWlB14ki0P4Umq7X25NJvsnViEjq3x/Rvo8juhI/HX9lZ9J
ye3QZXTMNyy0PkiLy99zzZpqBJavlhJeJtSSMI3ooG2A0d2g3Yo5v+pkqIXQK8p6OdXdTgHcwDPT
Ubc1XjqlV+WR8M9Ug0HL2B7Hksil2No3/5B12ogwGS/GARUVxBL+YKgqwe9SuZkd6jUWtkqaHQTR
S+iBjfpKZrujBRGBY8FpKK1D4BMoiM64nCLX4GPSLBs94mJELBX7JjXjdTSssxRZnmi9rtQYIoPC
dgaG/gI3pmTzvbA0mlFYAljQnZkPA5XjyEbqvcItUcqfvGggcK09LdA6EPzAnFrbM0fpm0M+i70t
MYUHey0rYmdiBI9VD2Tp1jAqyqJihV2ia7bom2P/2CP1382ozLC5H/oZACreeJW2r28eac0TNt1D
q0CvbW4CTL+JReAQ75PO+8QgdVPfmJtv/e/YN8D9m+ci1C5G1Vw7AhysGHLSgNM+l+H8Dbe/sGPQ
uSu6s9ldF55plC3AIItN3Yq5ZfgPtwk24unE3j/W3/y4eE2GZD1yAUeDepniZ4exovPK8dmYTMgX
ZZ29zrvSLWLF7epoM4mzSljVS4vAnvQXMcK5+jOa5GSP6tEEBaWdRz75od9XcMVMiL9VJZ2yWZyF
XxFHuKuL4VrwR4/YY9mHV3P8hzBMYj8Z7iPOCG4XcGPTLni1B+YMKZheIRwW6mn960OC5VlhWKmo
ZEG9onVlKGyuezx6IdlQmOBcHcYRFNBVo32P5cRcFnSc/Vk3SBVRcxzr6KT1yq26FkzjFGQfXU/R
YB6WZIeh9UqLYCEdJYM94pXAw6YEr8RVvIV4x+rJetN/Eu1Rjv6TrfjHR11eC6g9SSvQgD1tvvsw
GE5NB0cvveV1e83L6TLmCAaYP2KuW9ehskECoYCXG2YIeWTuDAzzy68SX6KuWZeqby5KJZ25pNfl
alGZA9jW22Kv0r1UZ0Ij19bfII+bDDvPYlBI+dVbmSXr/xkUBoZqTJkawBLt9FUwCS6jYre4fJcI
8IV0z9RPKstbxL/4nyotic5d2Bw5SBe4iEzkkLZgPJtpq7MgLkEJdMBgioQAVdXyGnIQS2wuoUuo
1qVpwZmTUFjNx7r5pB7ZB6DQH1321oHvN8D3JyaWB2wZpVNZA7ZACPvGO6ORVI+Y0jIWYq5fWb7r
M5WHI17n8Sss6hdD/yhsDdj+gAAtPofxeJTt+NAWxVY2vwAn5qRAxeKqNHcVko3aJVs5GNnemdv+
Dg/qLcBeOym4e4PiQTTmY67ydQSfzoykU1nYp2nCM0Ymb6ANJ/jvuu9oCFbq0LHXA4SSnJXNTWtq
jmf1kidsC7N5bX9Ug+7RbesAw6eCMTNvX9gbZKYqmwmeQMAmtptA99F55bX5Pzyd15Kc2rZEv4gI
vHktKKC87W5JL4QsHhbefP0d7BNxH3Rix5HU3aqilpmZOTKke3knf5niuFrWqd1yvABB/lpMc1sQ
cdIEv35kqv00KMZVhluD4bGN2fgXfpg8NPO3qZcBDn7srtH8B2x+UTV7JUHJLCbwjL9Bfj0jB9qH
/hoVzH9UKep1uOz6cnqURXzL5hpMQO5nuCnH+LXIT4fDHIC/XSdwqVDhuinYKLBlLl3+jSbai+Qn
CeF9AuYlPbv1ku4Kzn5a/ZwoU0hzsHzqHuF8ibm7dj+SAohCku41ILhYCHsy4NeKqpXt/x9JL+um
4KyX+xr3VUf+ZjMhcvRXvY00UHQRGpycW2+EjFG4sfS9KPA1OqnXcgBosD3k3rKOb/wnKiMPsDD1
CvGnCk2svxzItpYvZGK3RsOVOS6kfhJr+4EYRtcwYVkO20/A+xum9LTuTL6EkuHZWRgvOa5W4tOn
y5O8aozcS1YVyW9DXpr4So38zmOxrbFgebfRizwxUqC+dIq1zXQMLqVNcQMA7K2yHGtzYPFlpfmh
RNYpEjBR+Z3MiY4zKa/GOSr8uxySQAp/CdR/gMcO8/niv+oEsL0DhZW8djUO+yFT/mSbjdO4TtXA
sh459PkyckBVmvqVVottxLO4o6Bqb8nxSR44626A3B2yUxEfV76Y1LF+41RWAKugt1z5KAb1sHrz
SKvW4AJpm5b0LVBO7GVy5bG/xGPPvqb9puOp6wcC0nTXpEzwIBSMrKGk1TdfeEbmgBnVztzgbp30
ztBjUGFyZkpUBzP4sr5nqfytBs3TY9kTLMo1xuT1exXFz1hJCWWmpzrj+bEHkuEkBYkTknZRHfOL
zZ4UnpdkdIjFa2iDICsxKEjZwOe7d+Na+T6u4p5iXRMJ+DMJrKjx1vATkrckULArsIcxRu9hFVuh
poKHgADSYSetPBnx1a5kBLvibRdkIY5WIe4VXCxJ/V6vVxnn15pApRIZ/jyXRtuz3VV84trz0jIQ
t2jkwD+5+YdivEO6MLjk4sdzFVk7C3aS/KPD5JPRGLZW8rnNmnM7GadtoK7yq+1/p8SFC2cEkiuj
7gsfXmRFw20KPwxwabszrb+xG3GsSF1m6/rS3ilvvNJceLXK31ljkjslUUs5c423Mx3jG5EenBBw
S6tdBS/WWTm3VTuHaKLNm5NkHA9lzspY2MFPr0V9WXvnEvEBkZUjRWmXVo5c85fRMnhXuUCgaZW0
cDWg0yrs8+BAnKQ5Rnh9p0wL6WCKw6bxLMYz27ZnzqdJM18z7pYRwzIs/YXde+wuSvyt0T8tyhZX
4mU9/5sw1Yut5mCQQFfimvQHcLYhCZq23tktjxK95z1SbXaRJf2aZrY7dj9Rof0EHakpbkMBUZCd
xNoAe4ze6mEr7CaMSUfWZn6sa8xtGhSq8ZTNFoXPlT8t/5QZZhagU7PyU9XVjbBDpxp+x+ZyngMT
eYlKUFRIChDJtZdIP0XrZXS+FSZyucmUkDZarhyrzXKMLjvhg8mYpym94fdqHOhfFAB4kU3RZKWS
MC5cZQO+kcoruBrdLONVGd8N2TipuxrdVlLrU8mFfFrna0esk5TCtGU+/FfGX3NAnyx1w78MfRVu
YTEfTKqtYiLgRttwulk28yNu9taNygc9DEzGRr8ElsLiVohn7uMcw7Bh03cjtpW3ZbVABW86d5g6
D6wCptuGmi/1rLX3mv/QCozdEixscHopxquSBQF/Ob6ead+30klsJXthMiy3RlYuYF5SOqE01hrJ
CmUTWIXJKWX1F0KO1Qb1IqixzH9LJN6mcS3jSwTj4Nm0pzNR2jJX8L2w85hf5Q1XvsPCxSOHqRMp
h30p9aC4NwTAZzzwckOfQHKsIAnBO9RdnkNdP9P2Xav3tvujjhB9KbvbrUxQ1DNO0++YnxPQlHjH
dzsW9Tn50qPD/MMknsqUo+DNtId2Ry/wsUzOtoF/+qwJchH8/JTMR76AgAmOk4yAAv1Y1/ujfBrj
gynafUWnLQEU/g5L6cCKLxW/7V8rb4A6/6tI/VJB4mP1BWMlu1p+79R9jn+nwzHMEXUCY8XcZeeO
MwbrBl53f+p4hvXlUFesU39WU3MhdGSPYyXTAQSdg4zDFnWQpjDhBpg2fqbHbofVyd523uUTUkQJ
eV7F8ESmZS40Whag+8M66/KbyP5sp50q+WdMFws2nTC5ssrfRv6IyqErZW82kr/lzezoqirIie7H
v9wNHgVzMRI3g8fKRjCBXVEBGbeaHX5PTpDyTuM/6Qie+R2xUNur+hZtvFGfHNoLliwoqFur10lS
SY5mX6W9C0Fb8pW4DfKxG4EF17m7dK9tGzUTyct+tBeVWETMAeO4CSihymGm4aCBBQwNzpR3MaC0
jj8+8A+vjJeydmD01XNPcmsyWew1iAlcRjCTjcbVKCJ/wBNG/HrZAWzeqc1x/dgsGQlUyYJPaMXe
Ncca96lHDtodDmI0BcYUqqTPZzbeln+o8BU+TzmOrSR0+b22/6HQIbfKkNT6qXzlMuhJ7kAkoa7g
B7v1T0MbgGmV2Ja49JVLwEGCigZgAaBLPlaejUnlNGu5a7lJLoj59Bp3xk8VVq4P1VCum0eTfeeV
wHrWzrtlc64leDHe26Ck+A2Kon8Rl3ewsjE1qOd/chuQz7b4VnaK10CYe8gwiUUzafvRVnQJW0eO
4agCxUqbJZQVPQzpnzJJ5UP20+QMEDpNFKU4SqNytPLPpjFPc+5NZfkoXyAZW/G0Od+8ynncc0/W
Tw1nAHO8LiUUbucxrxQxtXmQPfRfL43HK5KxhJ9GnhFpfoPYYXKDB/+FDRuFFAusv9B/hylPUE7T
BkxFt4A+jrz4PP4lGeU6sDliyTOj2F/zU6uPrqxT0GpBUqMa7h6ZF05CufGzTJsTDI+9HL0HnH4o
HRzTnJnxBv25fH3zS/BNqAlbaE9pOWqZFM5BjLrKoWRmFFuAwBPY/pfC6y3NNXnlONbxdicFgEKO
4EGpT2Hxg67dk7IAtrlyS41lr4vIff+vDZs2K1/VGZnKe5y15aOZynuCrkxXSOTxL7VUzCAQ1FvE
7L3cv6ah3wPSUVkUO7Lo8Pxr1zKZMnwn+An75mzrYZuDwEivkf6zZDeS0gvGZ6P/wYb2V2o/1pGa
7F1xXKnxMzhVKtNllIsAsEOo/0qoRPurcNRr6OrYLnX7AZrRC+b9nu/CN56ds+349tDzUQPTWhES
96RFuDTpEPwv7rn3yj08zWqoY9YhXHHU+D4gxXHF70vYXqb+c6iUncFSkTE37szCXVjeE+mzwLCz
lumt4LnuQdSOfEYqkA8VFQczZDD6QY/xkhySbj4k24m0GY9WZ+EZypVdlhxWvJMjrVNYuTXAgDD7
1z+uwQhfh5d0igkXijncHmtpQI1BRCH8yyzK8F4GB53xJgC4gd0VDwGsNFu+T9N9IhANeJDoMqQ5
N+YQgC0kyL1ow+XG5CwB3vevVBxorYzm2SsxEQ1c+CMOxi1lRHH/ZX6RIMht49XxYNrybzLLITSu
slcfLEiZukWFCMvTVWyCsUWeU7gtSJhJ5VCRPtsAYlBIOOyYYhbl29GvbphfA3tPnbSEktJLF+M7
/m7yOpK774hDsDPseONzAIGOduqqR4bpEsEEVOc2tDlIgrLvXU/vFm8pr4pDN/oMnZSTUAe372ZQ
2aL8JoUCkgugGoANVqp8+5J8bZW8Rr6XNR1Txrt6jCsmutMEkM5beYsW5Rlx5+H1ZMvHwDFs3qAX
6x2fIzO/jbA5UPGrC4sej8PKpWVZPlmcponxNTeOS/FAotQ/nE45ydW3muWa2yfEA2JewN4HomcK
J52quPNSsLc6xPL466Ss7KYNzV/mF34yu3i3s+FGIMVnt47plYmZQd6oE1XS49BytpROIPOghnAd
Sz2cgAvas22kX6gO5xwgy8A+vbxmOqjaZ1IKmnKt01r3xxHiNZZDmtMYCAEzYigkcxy0pNrvuc04
NHb2MHmTOdzewBGjHutX7suDfHGimNxWc3X4PDGdTqjHXnR8Jmb54YwRtuE/BmtmnwJnpKOaSRC4
GdyZObxokv7BTNZMa7E3gevfmCuay0Cgcw4O7YiZHJ2hovtpuqdhsygHP4YXpBP94VHxaYowPhHP
m/Y7vbh469P/Nx1qtDvPJFU/IIsnscIk/Pug21eT4ba4dY16VyrdY1jBHNgghZKJP6vTP7cewhTz
BkQ7gT0LkFdTn8u4OPeaDUp43uiemGmYaOKFVD6TqXCxF2tRxwCN5xfxQGGipIC8mEFeMOf1pJWO
WGvwht6VVsMFh0nsxwAgGM2Sb2MPt1srKEQVqjwmSe2E3Km58PoG48QFpVnJ9k1FPGIujnG2eII2
DPxHmIWIvm69e5Uae3E04NivXqtiPg2TPpjlNdCZmBt/jBK/EL9r910gFS3k5l0iDXuBgSVOu2ck
RpqaxN0ps9vaaJehpQuLNbzM9ONwM4eXof6IqI2Fp4u9zUdnuS9Ve8dgMlt0xywvUCvHhe+POblg
vSqgaCqPGEdrwjOq2885G55drz2IfOq0KFLcYz016lmJjbHmuxAx7G+UPBHtWO0qpHTDVQE1zeSX
tN70pGqLh4v7aOUPlRyRMnmRek507dDS1JLSTVtJhwrrWEx4JAPT+68co4BzcZiVTiDjusGXGpSM
A82xC/7riAzqJjkxEL4ojxIl2dLGMEqksMWJ3ctYy+TsqDYDeHK8L97ISHO73kaMOLdClZpClTL/
qPW/Ba10xvQheBVg1J60UpykyT7KMgKBk+EcY8J9ZpoQiPY+gHLbkK5gGS2TDy3sJIyIdTNc+pyc
HTKBvkaBKs+BSvXzoFzVIfNWao0FvoIED6IGPl5bH0WdAnRHxTdIEVUXqcbxUzGWYiCESLc81ip9
9al42yy1dtz8lwO3MBiebUJVzCRHIe3E3zlfX70xvOTx38yztBp80U8ppWNS/ltF3BJ6fzD2Nb3D
WlnCvlOvQxEzQS2oqGeSlGAF06ltHhhesSdyQyDSati4zUjpEM9RkzEQgP5OK/3kMDgcWB7TobCI
wu0thpcpVZPkDLiG8lStWD4abosSpKk4tDM0wZScPe9FWmAO3N4LUPzVTFjNIICHGETnTILlW9An
sTTqYTSxv/TrIUvBwxXdYQBWlf6xiuKRoaSsGG5WWhfw844yBnPCjxkQt5G2vIi5UXmQh28F4mBX
szfvZ4yuBUEyYM6niTTR4lPwuiyNu3kdxJIFEdU2RtoGcrt9liZYk/t2xBqX7gw6p7rqFqtWkFCS
OZEqw3Qv5A8CBbP5DRiDPWLlBKAejPVvYM01kcve4dPgmK6swVCO2FG1MPunwbLPrksMhiYiAb0j
bXdyLv1xE02Byf2RlV3zrVY849J9w2xB1btdxm4lsM4T7a7PUxum5PFbh7MhZtwRq2g700JnBNTV
tzzvyF9iJkcLlk/ex5s2+q7z7j2kJBsX3vzhvWmOl6yaH/OnFH3Du48Bp9vxlVqa8XLzvKwz9yzU
uENCymPC3Nox6LLbg51Q8FHv4gi0oNunxrEFg2JzFTSBeq2sSrf4vXOwbkwLaEvopRjm9PhGR/k9
b3EA4uZyrrYNOFFXbmNd3Bc8irl0xdPioMXJZIVHkFkyKXvDhm9Gap5oFMrmqdFNFhIGlNmVkWA4
2t/o7dBbvG706i7rNhe2PYwshQ5FH9FQ4tdGr8uxGercQGfyTFMK3akITQPUIvMZiQWEf7ZhG64J
si6fhyN25+k8sLk6tHRUUB2jiSoFWkht7TwC0Cxi+5jDNLKrB9gasA8rpxCagVHyeXOkjnOdeVhx
MxGAPspfzLK3m2g7tAgBNF8D8Kpy+cBUYfyXbxgqYEa92l6ZOl7X+TgY0ys2KRDdmoax2fS3JmGH
6klVchlCrSGcWLSo5+LW5qaX5KgCSeutExoBkPzOdPGmQJz+cCJ8TMWup7hiq7WvTfkYu41Shu1C
6T2fj9ic/UEp/IzjrTmAJemDjcKMzzyKx138Gwa0gr5VUnzgHEsOwgp2nmR8EOQ4qMRAna4l2phi
NlYejKYfRubcYU/flQHH589lKI5LfLJokU5Av0oYRGUZwwKJJ+OxuYLMjc4h03+cHiujO3bNRVLF
0xLqU1XsJ+TcuwNHpKJAxpHpJqgv3biTeFyN3LlXdGboRn3LreyK+S++jIpxygBXjfSCcWlZB8wO
5n6kCq82QgPX/YasT3sRzDWLAxenoaQxcVwfZqHfChgUuKM2MN7GRdGVCsl2cqWJeqfJeIB39/YZ
gPccax6pPvB+XIyD71fclYC5ZhgUkjPsO+zt1RaaRG81omHfZtrnlE0f/Zi8Z5mfl4zZTmLKFzU3
XWdcBese5fleEVzgO3TE2GmnTOpnzYAzNfW9Q/o4LjOKdjxOQMP8cFLzRvuUbl+smsSjZO2oZbnW
S3OfWMiggDUZXCzGu2aAN3mm5SiB1MfRpbVPq8YwDZ89FmX8NYmAikGdtiKflNk4NhZeD/x4JVC1
eFRDpZcP3DgW6FAw7EuDW4Oj+8bPuQOlSpjaNvH1WO4At5yx495psYLIAEXznZUxdc2GsKRsgMYK
HgU0Q4NGpWavo+RJTUxjFbolWiCsBUwIjORkE1Oy246th0vGJQqlShFGc9hRyszlRvgtPbSzCpys
u7Rrdo4Jt6IrcDeQj/P67jhON/TupOX/z+DAe3N3WXgZahMizt7hjK4UeIViDQp3L8VX5i9jTpQl
3UhjUNGQVTN0nzgSfA4ZeWr5RVXgVkPIULmcK+A9uNBNxk+jmW/MC2ylOloKvnWTGrs+fTfz+Bbk
UAZmAzKzVYx3qDGZNZ5zGu6KQDjzSapciAuk3p81hl4+bvcIFy7WhVyvb502XIV62Z69TLKIb5je
zOEtz54ZbxlJvUJZIFYxJAH9S1l22LUzBKR+w/ey0qf83j7Dv2mjy+ewufW5uUbYL1TpNOrxIxuL
Z+akrzIjZGfl5E2qNxDPd42VgtBvzz6bEs7tB5T7QFfnXZvjVhnti14Pl6y3/XrzoQL7mlLklzYB
fa4/m068aEJ/kbtJDDq5679TVV3bGECL9HOzU+wNob01tXhryUR0sXsuMfNicELYRjdT/jVmAExe
DbFDyJjpimBgIDBRDcPtlrK3hoserv4jjQtUEU3K6HHtywkAw8AH7sGlTkd8kSnJXYp3L8luwi0C
Sj3BZXopeb6UiSAxQzdVhSjczyHKZWjkhyTsDvSKS6AiFemx8SeW0fE0QzxVbPgEyVJZPordajiH
jiYr5qGHiSRAkc/76VwlOuo0ZZ3QuIBP4yDy2Sa50NwkVAENaOyIxqLSZEdHusFQXyccfm3nDwNW
XiSOQ0fgJl0OHC0PJfAsqKi1dhltk2bK/1FSl4kG7zTzZjp/YWVNHMbmrTGNw1hSHVe53itiuPGx
HbP75Gg3rPM3KUgiA6N6GpWfZq286+Yms0gBz0AvDYeW1hgFw4WO0Wdd/WkSQQReddz0E84/FNtX
56nSL02R31I0LupzjIL9aqZzGESTRE0b1Nov0X2sW5NQ1qBYL0qOAh0Meu+2TeqZeLpUIGgxg5OR
CF+CX8RtqpsBBXWMQMzQVG1woZvS89wjCLDWYkrp5KPFQWx2lJMC7zqRITZy4MkS+dzJ9llrOI/u
nB5cGc+8zq+GlZi62i2sUff7zFyCZp5g2VX0QDEOEr7OggDU9TzX6qkypGMNCZ8fj5UF1OcW6iDV
/F+oo18hp0io/hoE1bQJ0s0UUH3FrtUwB0eW6EfzTFXvlQJUnUC4Zrw44x67Mrong/7YoJIWNBjK
nzBL0Q2+E3bsUT5E89seFIVfotLJDF2WBKwfSa+I2z2hdy4EXnLKgAyRZY4I+Hd3U/qYifsNRRG0
i+Gb2RwMQuHq4OymyEImIGyi8jFAxkz1D6MmNO04AZvOa2s2HJxvhfjpkIiauYiMoM3qSfU7yFMa
iaF+kHZJ+zSzxIfn44PTT4lM6vmlypJr3MQ3FOEFCadatyK1izmoD9a3ckLvGvuTiToccXEe6C2m
zeFXJuo9zhbcht0Gq3JAbWXH1OZVQcdF/ToB0F60D7vpL+R2MDJLdcHcYj1BlMJ3mV/WWr1YhHLV
BDJUUTB+gxUf3ySMUM25qzmcHFk8sVcVc/ycDDxJW4w0cu7cHHzZmgLaWwKr/mlRflRnvNOp4+VD
fFK1nsvXN2Mzx/AG2aP5iNv1KfKASQBxtwFps2c0TG6XhglBw4S5dLsmIw8/jrTuJtAmXX36ljq9
t4hvnZywLCOWrMyCGSBMunPSZuei2Ri+2s0OmN6J6D169KRY+6VJnyxGoqS4KUng6XkDcyUoC80s
EdF5jDqVhMzcSrkOtewPKM2ADbEuARA2JYpQgnvyR27RcrXSDJEqGGjfbm9S7aJo3FCEb5ESWxH1
Wm5WasILKRhqIehBkzRz2sJoybzRXkV+Hxtgx/GOy6dm5z7xzpQQZ/y9BG0r4JATEVxslqQh1OnU
SwsucTgVjYi0c/VbIBTP4MwSq8UW40I0exqifxDOZ3CwRaQQo88Lf8eCTyMkAln8Ybwz/soheGoy
Ksu9lXNWtl+M6KYipivjLxUItEw4MwMVJ2O0pC0tvvVkUlD6nM9en/YQ3DhTzb5DhUI0MsNgUNLw
SjH2VySLjpJrJaaHY3MyqkAnM5dLWoysKAmjNr+tTH0jWZbY9Al3KAO+Rwe4kUYJYCJgqR8zRsUk
G1jSauQoAYS7s7CazlTVAK+oV2w9eFNS/OCzVAXWeNGb+uX0xrOkftbp6gNZq8dUk90kY40xTgb/
3i8PiXl/ZLfBjEjXxutJyMVFt5NzRXK0nZ5OtPjwHPCrpd/UhXE3STY8Qw2gd209WjNVtQRgpm0G
gvAPuqmFHkYktIq48tC9V3ByihnQNhw0BB0oPCQJJv4xvXeVuVfblmHxUWvzez/Ed6ESdO/FTZ/0
q1W5UZudaDkgoMFPYNGpkXNpGyof+zJ6S3cuV3HS8wiYJR30nbNbgllQxkkLOSYkrnAmuDqknL7x
U27HxaL7HVfjtvBlYDGYqdn+euTfIdDIsOWUviqQJMiArjl8ou2khVPEvCtY6wdB/y89AyYRo0qK
2dYFxvg5XA6JAmYib+kMgV4ETS0+yV3+37qUaPm16rEjIZQxCF3WT5DG04tiroh1Glzd+g/7V2CM
tzj1BLnMlpkM3KX0Tw2VoaLwI7VA54nlQ0oH3yx+GI58kJ3OL54z/5Xo72zMdtRQKwl8SolEv/yv
1CRfrflH6H7TJ57WFs9cZbWedeqUQNfdZ0CCfBZce4o+mtZ8Z3n9ojvd2SvZEGTYolcN8MjwcIre
nb4LA9RFwkBzp3uDnhykIeYyuNNsGZTN4JEPOA/UdXKRoq+1zKSwVNi+LvWZIezJxCZREEVSqbwv
LjhlTCl9kLZ7GKlxh0OEpjNxj5Nu28GhDysAbTLH6J6j3Pq5yhacNlfDkby1UXO4WH/K3duk2J1z
2G5nKemFEfe0yozEqGmyK5h8MaM0aMLr6A8tF6YcPR2oWfXBvd4bxBhgPvAzi5QNsExYR8ICn0B2
Y2Vjb4dyr8Z7rA+KrZwqU9B/ZJzrmcbtd9yFWLWAs8bipGHljQnQteoxJpdq8mtjF9S4eYW9nH5a
nN0qxv0uXbeRsd7lobiNrbpTnpWi7OGTpoyP8/5k2OJEG/ZJiPikT24kjQ/uF/debs6L4rPSxNHV
/oPaBe1vOBGiO8YFHX00zldm8FvRTKrSn0sz7aImBFYuV5zj5iwcj1S2KGc+C3GJ5YzRJFijvTBK
t8FdPPPxrChmTpygTBJIED8gckQb1Mopyacqj2SC1bLBwqQjWb66+rJs7atJ9nF7MQYYvov+Ukj4
dGd7wgNw0a2EY20e6H3gLPFxNqk4wqIwzwyEGaoUFaz/4Tq20xWHaVDIyOPOh1ARuFNuLhhYUqyC
hK9aGHuQ3A99HCHkg4TRvJKq+IkqUEiKy8xzNWRh6hwXJgHaAwg1aCEG7Eyvl/O117+Tbcaqqy6n
VLYvApzYoHNwdbmpov7vLcCNLcWcvRZ58yR7poOzzjw0qA8RIEg4ZswHFKO9rLhzxvKScaBIhuha
GpACWxNheNMHix81erLSavxzOWYSopfUY56ZxwjWmFVzOEHdKFbrWA06RS6Ql8fvwGW0tv5aqbY4
5Gt6jcURj4FxpwwxDxvDCrCasNlBHVWhjqaLgVMdz3tNaYGGisUkil8jVxJRviK4rhQA/zc23E6J
eMZCbMrk1mp5OqCAHIx8Crlj6SReZV46bSsXqkqf+JlFg1FaW17rfqhkAsetCGj5l3QUL/ACMJTF
HQRVQ8UYpCZNwPQJ/xI8J8TMXaZNTFQbMg0/gYqg9GpX4aCtc6wgvYOtBrBNHrsf+C/Y2BPAaEjc
NaczFFHsJDV2ksnGDoHZrEC7lnGEMLC3qMpCU6WKqopeVT1/YJIg7jDq1rHDnlG+oK6chojOOlyB
ivuvltipeR+2cWe+7wFF2dXkFa3AyrN4I1UdGShFiaox7B9W4pIKrgE22YYaZjnkeKailR5qhj8l
kAtqRKp93xeXhDEJrC51ES+zmp4y6N4RaKE+tPeei7oL1exuoAEIODfgNuFDrODAVRpClMtWmaHU
JtPsbM82wiavfjNRtcIKv6uFGhWhDMKdkk4xvdUWCMaOyoBZ0F3fnjtc/gRBJJKx9DkqCYbVj4y1
K96PPYLrfkrWR03fRxL1z4SfvJAlRpoUjQBbjCr2pU/Hwa5OEkBYB22hn2pBlKj5SGD7czRvFIHo
/uVO7Y0NRheYd0SkOjq2UxQCY3hwpV66IcwKTuJ0hivvZhH7pV4PeWEfDCU7aqAPu83ifNQc9dOU
5c/MXt5s7LJqXJXiqyBLaWTTS3IKEI3zfTokOIwzAzods/nR0U9Ucl4KaKhRu9wTTT/B+q6b/LUJ
lOkjYZJo8OJvBcyjqp3jvDjDRfA2eoP2OUvbyC9El7E79SDLMDtwfoNU5oY0glTQWynMuPVEgkJO
453MradRRSNvOQJ3GauLUhK8x1TU0/do0woWfbWTcjI57o9qe+GcdB0jppVWgbKWM2uYcKLpRLt9
Yv407+i07myiYVUhiLi5qnB7BGOR/DVnDitA9bvp3/JV/YipP9V/6ZD1IWLTG2AZIdFjSZRgA1G9
iVpmTbRHBTPcAqzlOPxGlz5hzm4mZSvwHFeQjeIkSGlmEkhr+uz79Cj969pHV1dXEtkdegwLophu
8UiAsqZ79CKl4sOS+w8mE7LUn2TIzYUGHVMOLdBuk8lbRkm9Y8fHiZWhgr3GFE1bqcGiQE3FHcjT
xFMKcXJRDz0mRPrbKY74DrgCQhpbEt1KnHPyMT02f4xEPyzUzOgMz2zKovuhDdJvCTbRUT122npg
En8YACrKxodKfHKmBImiYmpjkk2ZMRVEOKKXHXEwXE282EKlBrA6/YQruZ3Nzf4zpqk6l9VXbEgP
vGwmVLOY+d8sDsbHcGCmd1M4eYdA0vqFpAwkyWi/dfLFEBZbUPIs63UCahkLJoywOCKOe534QYp9
VzS+bRGv2Hg1DmdcTLkmN04SRXbS+DiOQkPFCpx8mtbwWRjKp5USnp0e9vpMV6xDI4BfLMLDr1Vp
ryUF7s2XLp0aG7N44Iyy79CvDS8nPaww8yv4qCh4JtzQ6a2kghwG9MpyQCoDLsfppGYmSDUZRqRp
tPFgMBYKhK252524MHALtpm2V3vF3ej42CgccFRuXZC8qtzuNXcxK9BrEYdpUR9jv77w8Zp0mDUb
UnmADkJTThLtxobLLLNM5cbesAJnrmPaHFMkzDBS1FCbaPEAeDcsvGWY+FTzMKvOgf0nQifK9OzI
aXub00GB9QHfkCNeH5R4PoZMussAriMJq456Le+5SVlMYlDn7gNxirKjqUyk063QSupwk5LB9Tcc
uVIwtOtWbuHZBUOepnnUN9bfcisxWWak6xEtfUZL53nIObf10YlAckYwmw9Dmy0HtebFLeie7z4h
13lDjp+fymPlAnjdGChR0U81oa0cd6O0wn3V/JkLirUfLX6+LoioRJYkatQYP8g7pjKPFp21fjI9
j/uDQeRIoZDaAeKkkzvr+HN2EK1dMFJWjRnMqFx15V5OgRo2VBVaby3zhG9JErZWLCAyPGsDwlTx
sFPtWGCUFG59K5rpzkaHEks/eFaGKZZyAY5QVy9y4aag8ifKCJw9cQJsKkw66/iZpzzVpo0CwhIK
rGrj43WS6VuUxWBZpmvKWLwtsFYKOwRR2BMQ080Z1DUBTas/6TygW2Gq4aHHjcU7n6d3Nxhvw1ze
ilF5AnVZXmmpJk6lW/bTWp2HSL6pM9ZPbun4ko9LY9EjwpzgPA/K3iKUKhPD5NbMiNCXeT22wiyF
jxzyloeOwBbfEy+VHI1WXvm/wtnqMVOlULSfU9R+0d8RFd6wXlsb3xezJQmIFBSPVPoasvERm89q
oZremb6iOKC9gqc04wZgaxv7agzQxbDzHzSanqsVC5+PEqed0lhnXPSbIsX9UGgh+eGDznelumWT
9pKG7nc+QF6ChwijD0tAGdhA5Ir2owPkpLVnItvn6cw5ILIhQ2G9xO4YEKsoviZV2bHSCU5DKkKb
BFV07YneWHvgdL6aquzRdP1I5/moVEQwOxreI7AzluRbEMQpPoopfKTkYXVHtlA6jrAZtG6uYVmH
Fo8UlJbunM+PAQD3JiEgDQ6y89HE1UcsVW8hshfCRoz1iQX6rTTDbfFkSbkWz6FVUDuSK8RSy2Z4
pJMlA/tkMrTF9OXXCdAxbJDbKYzxCnEVnLen1uCiM8gkFsl3sgfqdD95teDImwZUDTExWGrZld84
UTKwCtBnsLPbXFIwDGw1Q4URYX91/IYOjM3rUiHPMEDgyrp+arp5qZ7XGsJJBgaLN0NHp3EIeufL
a4wi3CnFE8mNqCDwWN7K+Se0Q99iwmfxVI126/OocV/nAbf3zfdoxyVALskNJ9bZmuO9wtxH08rz
Bm6aYWwOcxjtQCZVO6OHVwDBNR0J8HIbjbesr+QbyN5rCoQYvICR0XeMQ15dwqTbABuEfZYEG4tO
uFI88TQ8JDHfy366OeOvtu8hPbROeR7GBNKHfijm8ah8iBxoBbf3/2PpvHrbxtYo+osIsJdXSRSb
qGbZTvJCJE7M3jt//V0c3IcAF4OZXFsiz/nK3munIjnfiJIFoGHTjxb0+UQW731KYrdhFNLDWSC+
WCW51GAHmQrs0pi4xl9GkSJH6s4CEZArzyJSTTUwxHYfnClp7M3Wg5ww+AusTzYDziNDKZX17b9i
7d0lB6O1sK9PhJdZJe9WIr9QfMtt9Ejw+7U7ggS7pe6LkuUY6Uprf8g0wRtl/MUHTK2i2V4Ea7qM
MRl6snwp5KAVV8/I7rIlH9NUO1WJHPZiE/aqcbAyKdhnLunMKr6zLp2Je1+RcGZPh0GnVjDwQE6F
K1ID9Ng2reNAxkgRjWdk0iIyQxl7tWoP70JusgxfH+JnGZE4NWyubL2ihBQ2VXTnDqF/tLhQCc41
FwWmB8DL3duIH5moVDC9jO8Mkgh4Ymf9t/Q+Yw3KbvhPFfDRx/6ljDkuTT9bSk8Q4YizVEiBoS2O
wAgwUpDUxuSiln8nah04QujkOd2jc0lQodFUZLYhesonW4C9zESJd+1YsPhDAhxTUXJHSIQvDUQu
Z8u5b1zGOXvH7hCyAOKRFhEiBkmj+rlg+mn9v0jc28K6NhxJT2CmsmuDebwLrfNzjvywu1F937ss
p66IboiflUZ9TLX6WHIR8dEQkubJam2kGokrd4oFgmH5+xqc2dK7BNGI9xoXeI8/5X2BGMOe7ygZ
2aPGMp/G0025y8scalZ8sGTBJTnXXZVfamU4ShG/Gll01qE8fa9/kpjx+FFNdL9k7hbF9G/Vitl/
IpOj8FtSssSZtQIIr3Ev7/YN8DlbfzSd4ReKhss7gIjsdFATpKTzp6T28+84o4PBGVcEBdi7au4u
EoMT5au6tCCYjSi+mZsrVVzp8FeRymWNazrqrKP2a9yS9Wnj5dc4KgJdTYNSFHy50/yluZlQVDVh
OaFfAD7SQc2LaQCjQD3mXfPQ5pmd+RbObDf0Bc/ZctVnrLJW/uSQe7OqHwlsbwtJcLZ8L6jPQb6+
dXH0Nsjlq87iV0FOoVbXb2n9u8iQSkZwJ6jQoEKS/gDWDqqBcuoFXrISdiBZfp1iK23kSG3pJvTr
YgfNjRisiZIC8Z+qorJr8H2ad1QVdys7ARUr9KOJVx0UhToVH5pUXGpIKkXTEwRNHjLkFS4bL8nA
1KSZn+UHghh+7na81gTShtUOU+NRBl2T8BWakQSbld3GPDnxSRZhK0uiG8yBYSW3flWvIi/wvHPW
Pq3pYXSkmCbQLKIB9KQv6Clze/lcwTuIS0YTJ+kv1l9NYjcDE0NmgDg0DK6h6KyyK6qjZzEX08q9
HUT13QY9hKe++VCK+iK0QJ7pQ4T0TWZn2qjDmy4IgaT9RU+M1YiUhRb4d+miODwQmcPzprIXn5yc
tqir4eBYxAfTVENMKpx+RviflW8IsjjK2WqhNWMetC8xj+iJzJ/C+iNFRSLjTVcwcQutO+Mqa9hA
PiMIDkjENuWQQvyqGtaGaqjbFve2zr1N0q4tGYsdRO9RP1/mRg83gkZp+7Fs48qq7qNR03Akz64Q
n2mcvW1ntd6OIMtpJ7Hr5wgiEth/cQopTfPr3xhPVrfRRDeZ7TeDUDRDYBuuZKd1WS51DkS0q/CS
WQF0/uGqJwkxBC89zx1TZaDSQR8+KD+5S7s4YY86XZuwEjllF2CQcx72FaMn1LyEgJFb6HTZVz0t
l1FgC4wvS4SQKXnzNnnuznLf/LKvfNqhurE3UaTTERhtnDuY6HFj8xQXueRnABnhA7iGtsu1fqFq
qEnjeZglvoQZXtY8+3Ft2mWJuy/JaUUWEAh/5Vgi6lP0hcgK9DKY8s1rt8ZH+y3qp62zWTO7BSq4
hBlgyupTTTQfChEneAq+3QQSRKX61UBPK4ScYp3cnNIMZ5Aq8XUPVuHSaspL1S8hj/VmbE7Ku6Vn
Lhmni6T75HMPZMuuCtGu2SUCTGt6MIjPQksx0qJo08nKpVPpLhmc81qiMEQrmiFq7Ts/nHpQKDDQ
+pnzHaI4ZLgh2jxhKPC6i243H3LZPH9QfSUMljvPkkkjF2QHF6ebSP+Kdo8+HA7lhrAp63xVLgLT
fGMzS8RSFqIrZLZKXNVIj3UGRte6Wlt4el6729vCa68Gq5MfZhH0MvGckLQJoyEZS/lSJXQF1rLb
1o8YH5FanOX1GM2rWzA2zzPua33h5kFFKHeEs/7OlYxWovBnm9canpGYLY8SrSpvEvhvCE13NWuu
G8qGNZlDzmV7Zj+R9CG6zb9FvCLeP8rfvZYG+mT6HYSqTroPaB6tGusM1mauSqL3isHVxh8tDgBS
FHuvGQR3ZIwogXIlY/RgajHTQpVBv0SHx7uj0cZDiEbz03ZgDVUia8m8TA31RJHbsSw2UOhj13OU
jYcKPZm5q5aBd9WxfttOHFLXuGpCI1WDEu9XoNoJB/pzrNh81n6pDq5g5cEkkKfUqF7CRibyrcsJ
y0IAps+wztnyIxXUwEoOf2XofSwI4Z9aPqqjSyTL4cy4F5IPvu/oLAuFI6ez0+qsJ1LLWWQwr0oF
Nb5zyUHdSCyoZxOPNkaMypFHRoHUnYMlXbBlXRTa0CEbg8Eb9xRREGXJ5Mski3FiODnU+oHFdL/u
BqXVLt3yaTYJXRSpGtWJLZBejOeUMbSFUG2hNmkqaL1QbWRM9wYx0YvhpR/1xnn3mCAMzkytzZql
f6btiJ/nJoEbxjJaAu8DsyOjrKxMNxkyuxhFPymhmGYy2Q+zt/DMGOS/TYCgpRpPhU42M81WkV/i
RLoLgvqe5e+16JZXdHlK5qrEMSYkYrHvUvlTY2tm9smAAllF1MBU7E/DwC+LZj9hVwDxn7X/XDkl
vQbw+HOfEvFQYtabL8OAb3ZcL1vssPeHRsjbE2c3ixGh1lXX7aSadFngCwwMsmJeBoSTOVpB4+WI
KPnTUQ6Y48zU6jxYkQ7AtDXO1kR6qcEu1xOxLzademZMF0O1kFMAG8RNjcAJq9VVzAPDTtpynpYz
8MMnkVaPRRPOJeKMruhv2NDvMtPUmu9+OjWEBOQ93l78vYOYhaKVhJ1qXkw8vjph1/vvLSOeiq9y
WgYFHwJpBvqqBVUd+c0iMIV4S6zGRuPmgvMWGDAWEQh18l8zu+QoxSd9SDQTFAIXZQ9scewPm0FS
BmoUt5KTYBH478zkz5icQUm8xqSzVyZ6fZ0cW+hGNCkH42/Bk0lTaQ8RYiRdOHUIWM3W3Wp64W5P
DTro8uhNKU+7COJyecZd8VKj5V1YwScgWNjCUV5JXLBeioGdATSGNLybPbUyAOh+Hl9pL74p4lU5
dwTLSRJjMDBCmwUEVHgXmaLKHJ98WyU0g91kwuBI1U4rbtKZr0MY6tPG4LthjZB9LbkFyLSH5vY9
9IYTx62b45CZd3e6dlsUEB2FAqIcziEyBLnwMtCbEVcEOH2i6Jl/a72Xdp3XxJC4pDMW5lP+76kK
CV3yn6HUCfS0u3p0qAAdC0ghFoXdYGI8m1I6qSUPVvs5bUiT5/P0p/yX45VVfpezdcEUf0lgP+gz
aq/lmuriDZrDrVE5M6EJksS5xT+NJ634ajDAiP4gC8eYwlh+yB96Sp9M6MTCbIvoZP6JrAFdNKEY
048lyDoYNGPDjKFmy3QTFiORhKuV0cTR3ByJ8ZDC5LEC6jIvXknQWINHecUCLGgS4Y2oTUxELujx
EH9sOrYizEgWNHJjhy5R/Y8xQaOW02aCIxOHPX1KswqB+ZAkOHYzRNum5CzF6FAfbO1ySigveATO
28TPg6m4wSS0bMc+Vhwo5LhPcZ0ZO4d+d5VlqysARBi5i9gKLbj6pwSqf2ZXAwhUaNVlcUJxferZ
qZx19ATpOUPUUDD1mZxqrRyz/V5x3augWWE/8dRkiFLYPIAiHdCqMiTmmWA0uv3VuYMExq5TDmyX
6nDBfyewCK5N5nnkpGb5rcXXSqlwOJvLq/yloMCrwM1MzYih0bpgmQgJ3bSbTaWVV516vG2M+uJH
ThISj928fWiMweS2DlgouEXMfC4hp+A4sOaO0slH6OnD1vaEY/qvLkCVE5S9NFQbVtiivSbJKFZA
Gco7K9gK0AgyHrwVGuv8FtR/B5sCxlcUh4bBcPlHAYidKM0PjfQULa0e3I4+smxGqS3rWAJjSzdC
x2XswdQEFWVnq8LlmizcxYkrruOLfcFRybJTS5++LNeVNW6XAhQCPKjO3TltlTOT92O/jIdJWK4F
+N8ZK4UmviJU6hra/lVNwgTmM3H1YXORqtFXleY1m+kXXLHjgCZQiMBzmECNOPmSHHt4QzG454he
ZmJvdCeMZWDdXeliYavJp2Fr52JyywDJ6z+2uPZb+6QR0FQxxZB1BE09UbAZjI/urRvpy2qT9MHu
StMv9uSumq/JqJxGYXrFU5hSplKJCubm9Q3L3AY3oF1tO0hT/sY4ZlzUogwj+bcWlyxmMNLp8Zkl
+imevueFpYWR+hOpUk2MQVloMXDl554S1SJkDfQEW32cR4cmelrMVE6CoV1iWbLpCJJwlLAD5fjI
1fk5l9EtEtXPJeXyV0ndFeKTTt3HnttWROFu9teSM7Y0XrK6kccYndaY84TlVbT9jts/lYh4gYrQ
HC3WxHjCsnM604qmNBTv0bKeNQwLffbZiVynJPvFcCM6g2SjTMK7/7vbReXChP+BaTl1nMhQnVWd
dK4I9ltlttb1NztvP61lv8ie5H0G8Wr6BjGbnf6P/ycj5rED/wz3YQOm2SMvV5nmdEx9Cbj2VuJ6
NBFfoSZ6/cBbAhRlw+Fuikdd/onfxMGJt6rkTgMRg0l8g/R97bxzwTyPvyJGk9sy1psZucsF25ER
LQacoZaLmhHITKc9cB00UOUkEtuoqtrhHElMS7gINtauBqm/MrmIIis10shi1jBUNDo25v2Nr8sv
ivcUDr+Iiz62pvPGqdfJf2LgBnx7yZHdxwrtQkMfO5ApzDWaopgFjyrg255aw1FjD7kfaapTaDa/
y18IVBcGgcUHWNV0T8LQHG98N1f9w2Ih12vZSfoDnI6MAn6WmJg/cJyXaixDedaO8X8fBlnpmz/g
D87LIiAgneiuITDnLpAyVmgoMVL9iOpolZnjzx95xrndTFed1HkEO8lSX9on9A+ECLihUI1VlHK3
6mfC4ZwEbfHZgzXOdCUwQeqJZFnPiHjLdPDXyPLkjw2N2gxvQQd/ht7jd2Jx475aCBlmM3IZhEvV
nidF51nniufwpLYpld7dTANjR+WVxXXFmsySa6nySytMl1mVL+JmXbbP1IedNXfDTTLaZw2Ldtg+
Wq36QNeEMQB/FOrSHNlMK8y3PjUOQmOEGnCdnhSexCDbFaSPkZyZWsKZwIHLZg8tOXFll4LrF1cX
hCK0ADLeLm1C4i8z0TeBUem/sTVzxx0GavH5wQlYz3aq5zbOl+s+VYjH0t/h/4vsLvLfHs5Yguuw
zrwuh8/3iJEo5JoY6FINfbcLhli50HSXGhatU2eaNxb6D0PLnzq5ilGyvIktWcuwjMQB77UMTsqy
3mLQ/0hhRnYAsBgSpXErKSH6GWXFMDmKIeC/cy1iEvTe6XPh3KNu6vmx6c52d+OhVse/Q0ukekQK
Sfl3hJI8kNUNknaWvQUPlA4il/JCPzJxoaxmElIpl0oWQr34TmnikNv9Jy6TE/1gtvjTSTPqE3xo
BIuMG2r+a6YwdKu6D8jhyXNQ+/OUCba6rgjf+dchz3bCxjD4qys1+N+IKRummq0nfgPyteL5uXby
ky34MxPIxDCgJaD+zc0fPXlWE4hoqZ9vWPJO1ogHxLJuCTqFNDAram08staCaGZsLqR0NTWCQNJ3
t0uE9N9ox/tUPgqzcNsVyDl3mhstMUFXpRc9WMBvTEWylxHbexVdEutM0kmcf0rp9tga4wFpGBXi
c970p9SKz8yongxeLbxNkqIxET8PXouvkGgBZrjnpaKqtk+SjEmR1bTOYjJCOS6YFPFf5FS5pOiE
M2wCIVEBhhqeZqD8ay+xprgAfMJ2cTcBqn9duX2+uiojJDC3jBXLx5bfFMxj0BVqlvUJykiAR41J
t8c9s3bBrGF8jlcy0rZAafdvvX/rVZQm4h9mkRSmhmcsO63jKW2brY5YlFqH+9T5h9GyIOW63M5Z
gV2J90VHyQjMXSoYEDIjWTeio1BKzyNWKp6laPZm/UJc+zEF70t0A6skWb9Y5GgDs+tDQ3ynFgOM
i2rPmaR3dQy158rfUP2JBO9fsc2hVKgw5yGlSyRoMriz+oNjtRsofLLDNAhgshup1iki6JDuzBZW
vHOGtw2Zk0mvQZzCXDlqY3OC+TujWyJ8OkcKdjiISnwdjTEsY3cSjQtwWdGQYSb+7Pi52AJHcX5I
/vTCV04JxMH5jARnaMqTklqHqqYMwjF6QHfgzMVG6AMTWo4LIKtH+Z5psGY0Ekh7yBzGRzFwGpjk
9lAWmoLEV//RzHWIkDkYBpiBxTdFSYiCL0NKP+KdktaOogf8YU+2IG9P6WUSVkZia8dTFG93bRH8
ZX7vEg2h8nIX++quGBrudTKmml8TVJzVJjjpKN47C/s4BC5SgkAlTweYHfoxdjBC1WyIHJFlDTv1
o0E07F9So2nRRkKR0TIuGuE5nGIbHMQC31/dngsRGpTxho3etiREuiRx4vXlXgdxs/r6DKrixwqD
PWnuGWZfHFXJJPgqCRbF71XnJa9N5FTAnRS4C4oWrvpdEYB/HjZTeApVg8n3KuLgwlmnbOTGnM1y
YPEOsLrN/FEwWUYDcnWXlWSFOmK+c+gRy43kbxLlwzoUyT2rw0Wm86QdmZWjuCc1iJ3fCAD+kAuo
EvdiekkRWKc0ux34mF4gorY99L9msquSJQ6UeeakEILy1zZubgHn6CALHwbluN4R6/aHS33gjykV
py2avA6Zgr5AltJwrAiv3Ijeic1IYNpMYOak+XtrR2fNVweLHRdRy65nKX/03LGKVAbxoXirxjnI
boa7DUKY1tKNEOSxqkMl7Z41Lhm1QMc2eTE9Y5taeJsPnlnum+OZggaY58tCYW8Z2Y0FYF9MPoxN
Hwz2ITF5CqZrmtbXQYiICFpxpf6eCNMl2e9UEmeWgGbYEjVMU6Q6ybGmiwTGx158fE+g8SmdGKYI
uA8j2h6z77Ab5T/HuTghx+LMaMbrqMA4NAUXCCHOxNRo3HbpXXVmZZOj5Y6R5FcaHfXZUNxIYRcO
DUe2TG9Cpm+vbFiS9YKplU/G6oUjSYuUwogHL5YlXmRtukxaOC6ENcSWm6pXgeMlyv/IZuE3Gjrg
95UtMnKkhRYoRrw4lYBlLsTDq7Gfzf/AVKFTyepQFNewDeX8KtfPHrjdn2Wr/Lbo/RYuCS8rlhWh
/IEc1KmmmLP3kZTjpURj8E+H3IfYQkVSf8jpkZYPKUAc+z3JdgpkZFN9uPVlXr+v9DcIdaGEGqjJ
NE643gymRGMOdNSRzkZVcVVb46pAOVhryV7j9TZoyq2ynIG1cslamRguDmt726tRpuEZs0k6qvMg
Llylh4JM8hrEcabXNxpa3iCMl0y3lqChUtCm7tAi86kNtqh8xHge2ESQ0bh4FjaeZj4bWXsSGaRR
CSGIka1LtZrMEKjgqUYb3WkF6WOeESFgBioXCEnuqIOWIj8jQz8sc/yBpIk9kyloD0cS3jper2TR
aCKwd1eTR4bCvw2em6qw4l28rsEPK6Wszg13Wpy0Z2qIGr8JifU9TEVPlwF9SXS0/rZa/LfR0+Q5
ZPxeD4h64WSuoi0JYG+wobBRRtKNQSP1ZLyi4ytf+S7kT6rOQLGqj8KsPqK5+OAJe+9YxXTxfVSt
t6HRnsZpiOt7RqZEYlbcT52XjOE4Yx0SqnPOaSYPg1Oy0GLdcOR5daeS6AtbxFS8rK/4d4Y7TH4f
7RIIuHVEK1rGyMs4m62BNShns8XZXIgZJ9shhaRp0nR0BqP4r2bPRMbnLO9eZxqSHIG+nwhhr6Ts
0XEIlUmQ0O3sWa/YOZYuxAXvaxiUBUz78Ek/DSH6qCvz3cr/KHl+HiaQdnw+MuiroYABb3pWVXsK
Xo9np6/XVPHUokB68a1VgD2QHrRWIJQDzTy7cQNRyrVALyKvKSK+40pOSaS05/5vnykogykjlsbR
8T2D0su3gSAuNKXYRmIk1gowhSFoo/giczLmlwnGvMEgwtKZzxWazb2uwkJU8fIIkohIQnSse0m2
9FYpTqIeuomURZ+KwFEwSo24dMTmZAH0wUaGQkivEb82elCWWARCVPm+oPFPuzhY1MhniG6xq9Yp
3HvGWxH+CiuqfWVm1WLwiXaYk5DdQoqd+IrLTwVzxU9GAIc2oMfdYIqtoqtTibSx4Vj4tLj+1Gse
BUmy+lX5xLLMZICVP2t8DecGPZ7BO0TXRPZjKRzXJ6jmuXFTExM1qwtuRF0lc6T+WquPbsoYEzwq
NrvtDyQEVPeHfUNpTx1gdtGXecR0SpxvRGUHtmZ2j1EaYTsRGyhkMDyyMuX5ABJQLujYCFeRGHqF
A6a9+ohIcn8sZWdPzfgQJohY8Evlv/GHZeDLO4uPGbUc+5LplHXJJcLdYerYZefqOCaDu5xZU274
HCRZdmMFM7LkyATKCe7QZmE/9FflJpOoE8jOdAb+AbHNEa3yvJZ0AyVWj9TPtC/M7Og64X9ZLhmq
8DPww7OpgbltdV43M7rH1N9dhJsoAKSNhTvK2btYD/fpIkpAS3WVtREh83zyDIWckYFk9pBQ4Obi
uzKECSUWvO7M/C4EI2wr6zZrB3b9tvaWIAAzmaSd9V9by+pzJX3tjSriuGSczTb5wemvMcfKwGJW
Ht/XfeUuAXu0DryaKek9oZbXV6GQT2qs4iZbH2vUPEbXVUsDXOrDakYPR+a2QH4/w2FD529X3NNK
tjIfmYFE8L+7X+36JavyTd/MDxGVXUrSUqG7ZFp6m2HTv+1Bnljo3pN48uvpo2MQKt3F5nPH+0g8
Okd52eyM9pDiNZVs0xAoFRO7TUleYu6bJe73esA4OqX8HenyvhaPWqxuEit4ggm8RDOCvPvU58Wm
oQdlcn5E7LUJZz4QoumaHWvHKdSXL3QyLngbWrTdQVVBotueUQw0AeOEsm/H4j0YOygVFqkZAcMF
xTa7b+FgZj/qPEyjo9aLBxIpK3qiob0MMuZzmWnP8m00850h9MPS74NqYMEUSLvdV9+5I81gufij
TAU8Tux4Ck5c0OYFPKmRDJzENyzNI8nU0xBQxNwGpjy4lhU5dXRkAsJEHQ1sXADLlF6TgkldgOXP
nEtjztULyJmmfepeXQQzcsYu0KvKn5XSS6xnZE7OxqqdiRzeiIHjYD5JSeMLMVxi3KLV9LPsMWyz
IBZlbBRi6qUcB1N2Ulkdl7qE/r3FEUb6S/Zg6EV8K4t8qwOeVUnHfKfUleGqesISOxaD7rYaQn63
oVQfQ9Q9KvWKhwrk6FfCx6sgE0aYf9RSORz/08YKJgwpxbgUXX/ZLOOkcnAbZM4hRLKi0R9Z5LUD
S6n1obpYY2JcmSceghIpqHxXA/iLA4d+DZAAEHuKc5BBUjubhB0UTkl1KWbrccu/KGoxpyfMZXOm
lTsUt4DPxDJTDMkIDg2rCjtEtwvVV1Jsl5inhDO92zGmxiFrZMIHNySpyP/BViWh2EjX/o0jzo0+
h46KYqLQS/rrsAy3qu+R6/xdycs0MalnV4uDTqqhc0ks4vL5ujTtLTY984YAWlV55PMYaDOjgPRd
bxa/ZC2UyiZZsvJVx3hkxl8AHlO18yNGCFrYlnj8e82dNJQWS+yXFGEfA5/ZejetkQJyc5VQf8me
lIEua2unmwVn7SCcmjiMHqTFQPJWO+M0fin1Z6qTMFPuwohDK20knFZOH9sZY8ptgCQjvVKFDo+s
OXkOxm68blp6a9khS7p0+0lOzkyToAuJF+3Cguo1lvWZJuc0GyRlnkie4NHHOITqkBD2bUPMjTFa
6c5VNVx6os8JcSR6G5K1jVKnJHMBShnYm4npejzYWP3JeAQ7CtjJ/Nr0FTL+FOxBaRYaPWP6He0Z
swyk4gnJCEATGM7wAnSMugIB0ozSy8GWsMDEdxV4UpGEvSGRGgCtKP6BMnTG4WFhmuk+NgKNlJ77
CFX5RhmNesWE4VYJjyKvaD2KV0lObjNcxkJzZPrkRmPiHwViE/2XLzji4ZrwcO2KfCY8yDvtAit6
C1z8CezIX5hndHCS0hZ2LxFVjG6MSbJrOF4zQtQGc0hSf8rmPgoeefOIH963KtNJUnu3KWIPFmx7
m/Wbiaz9lhBamlaY9pgEGp80GXiQCluA1LYRNgrhTWYtbnXxC/jgMHD+goSGLog2FvQ+PSVdDIFb
Xgv/eoc/zOyTTb4xSzA9ffoeDM2p1wtzb1u1yCdBiD5q9MiNHWsUuQW+6I9RI5kCwU1j7bMxJhIR
P3Frxyjg8NTiGRhAA+ekJRK7gCFapQbttwhL83xq3pvE8tBVPqy4ZmBppwrlhVQ+ua/EieVSbvk6
yDRo7yb2Fd2dpEDTkoAHbA/fZrJWeJEtj//mvcZTPne4OXQ611QRYo+nKYUxSJbIgCOzfk6EE0uc
eO38HY3VJR0onyw/RsWGigAbsArGbPeM1ccIZi3yRaPUXbWN3R4dQekarYnKBPEiG4ddUZTd2kX1
hkTxlhS9cjl69XZC2n8y8wcMTriBMxaUbvLzVeWws1tYfoC8cSoCpIA+2ungD3CvlCYDsXq6KiPm
TIqwLApMEo86QQskNWS0esz7NSTksWlu1f6bagchoZRL+SHuHYO1PP3oMLIuZJdYy3BiTJjSMYyZ
jSRBuVm2fB/lt5VcHL5sD9fRHP2FsEohnAojp4dIbuh9Gck7QLYsPqQmOmm/pt5gY3dIkZILvzJ2
Lwb9SK1QyBZQhH5RWW5bjLRipJ2jZEKbI/wq0oZQZz4OkeAfpfFbhiBN6ZVTAqrn55YiyV0GZqLV
AboLRirVxCxyrw4Z8qi8GMMGpI0VJSHn08Ua4cZkMWDsnvrZYGr2EPwBgMvGdlUihGas2ER1Hwua
lbGNw6ZgyDcsQQe5iNi+SntZ6PwN64eV/OhhPYAgi2jM56w8I07P3AEpXiQtSENtUaUv/6qqz806
apBhasqj2ZNstX9MQB2B6xisEXJoZeRLyENN1Ugs710BZhuJ91XZW2/Q87QtsgORp4/mz3jpPoik
M8vUi2PW2C0oRpgK/d9JcokE1naFO77kmfNFd7KEgTMYDrP3CmUKxCKCiPFa4z9jrh0TJvT4xUf8
4oIJ3vlZlSrvXerkPzhCiHtlrYVQ5piARmvBKqhMN4ed/CjRosRMB+BlIdLD9LVyKq3iyC/kjRNu
3+4j7leC1t7xQopTFEBG6uFj2KhokpsY4/TwqvhgfJhnezUbu2knO52LW6VFIXoBFD3pHQ3jadmX
dSjSRBYylTgc6uykb+LNsVgBl97IE1YQ+GzyfvUE91Jr8qARflamv7YJKhsBpou1q2tgKZB4q770
2EQ/jqFgQydhuGvBtdi647M9rFn7nF67TlKPT/Ms2QIHZor2NrXkk0GjCTnLXsTJnt7Uj1hp3emV
A3WqYd/0Slha/eU1vWLWLhvJg1lOeh28oHH7WasM9dTCyWeFQp203lBQaL1IrZ8AyZbpP7PszhqN
1lSPlyyRLtqgXrI3k0ZrxKUJv5N6EP5Ufhz6DRPA7AjV6Ax/JHM+L1KJYyVx9JUa8KdgZdge50Aw
dX5gDK6K4JmvSAQT4mFAX6dzqyXnWvga1NIrxPe1tmwgoYeYHdkkvmY8Yof4nyEZ/CjoA2fecdKj
CmKKMO2BobTXn91MXCFnCt0XmgDOQQCqj7mKHGFc3aHJPJ3bDHBb6qkLkWjYQRKWDFrSOQdSFFuE
r+Mj3qqnmEthst2iG7V7fZdKe5neCby6KQSXqqTocW1wt3zKicHWtQDHDAR3066goxEkYiuJkZv5
BqL5ZvvEjZNE6+sKVSxBKaZ34SjSybChR7+fEbWbLPN5xrATJ0EsWaSo/zPP7wKAFwlEQrGrq3eR
ukDcNQ7gaBmv8zzzrjziv6xnYu2esFETb2u+3cs5u9vrCTWWOxZggWCATg+9m+6tDk3X4AWa9rEe
HnrZlnmqd//JQu4ASzOMnRQMbYPefAmu1UhyxHoTNoNJYHJtO8ASFRherQpSBX4Hq+CKqCgltUtT
OXXQp3CkNEfTzY0EdjhGOq2/pGTGyEt5yuflWs3DrZ/wOkGDFl1kwctVG4YTlC2VRaiCImYpmW13
h7XDdNk+i3476C0/obbaQq3Z4GaLhmtMNGHW3mph82X1945CHrhSR3xF3RyuS+T1S+7vPlUzvk5G
fC3e14PUEBev06t03ryyjGOXejrOnwxN3uUE/j79DCoHWZx91CwJ9l0ljcBLIbA/zIFuitckZnmL
WoRgmHSuaDdFDIRGmET/cjFxRvJNFhZVxj77eK+JIB1IzuoUuEawCun4tI2VcGqehQIvMa+uzBIo
NUHlu/IWiqWzWCQRQPKnPx8kQggL4HqYUzrGdll1nyABKOgXEib0eOYXSSJ+l/VHueI9J0wSRYdl
ak6DVj+PfsoY5+Y/mzqy0SMwCN/vZtAN8mpskscG//K2Bs1afwKhTuyuWbwmXV2ZZEzCfJlcJqRc
HTrVuqjRHIJTfrCLoeHGxo3KNjHlK17iQjmZkkUJ5GNoe+pa+0yGmJnI8MhN6R5N+i01/sfSeew4
brVb9IkIMIepSIpBomKl9oSoDsWcM5/+Lv24AxuGQ7tLIs/5wt5rkyKAetYk+pRThLdcmrkJZmpS
bA4CHklcp+b3wFy6Iv8tYXqQ4CjeS9q79UmiIgGAjoD7PbkMP+qYgelD+LANl2wwLh0Rf/25KEO9
RTJIvStMlS9S7wIuZqS2ERWEuBWsHS3F5RU2SFBQiFm0+Z6PaVNjhOeAepoaiCGMXl2CbRHM5Cqt
B7N8auVfCd4mCArrnwadY6w+oE7hHoHqH3sbcXSa3ATyixNMEJrl9uzIsrJzmuqNzK5rSrtjFMW9
RyW0vvVb/q7JGlrkP2BU3638YM2LA7DgK0FmNRkwtLr0U5tjEEqEJsxB9bszf9X8HKKseloteIN1
V3MOduyVNM7LAp4v7e9C2t7brCTLSrvFkOXiRwI7XUFU3NYE2mfq9ZVTVJOIBLqgLVBgCpZfFyz+
+7/1gwphI9oAdfKpI3CyeCjzQ9H5+VwZ4qzs6MXsCVAarQYOaR8j8eaFTQcHnQEsS09Hjrr/M1U4
6HIckJgbJnJ+Yk3tTUQLCq5sEARFLEZuHkkO98zniIB0FRnlkDVc0dzJbysDURl4rhAxlTy0kx5N
OMnNiDg2oZyuoqoAVDOusWRcV3QXgvXaIL24lelVJhsVl0BD1gFBfqt4XdbuYJg2estH3LG4rZXb
FP82YPQifllQG5jDfBR1uP9If6div3eNcs/hE9IdSTJO4g8Jpy9QfsSV1MipF38ZSRulaBUKTBLZ
VpwIrjUfKoAcyEBID6wd/CQCDzW3XmkLCqVAv5WXPV8ienQFxGZrzb4MlLth20qcNFq2Bk2nuk/+
UrV+jLipNxkqkl4r/i+WqsZOvKIV+d67fwmd4og7k/Q9MgPzNuLo6nqcly/j2IvOmIJfkdCHEfOF
tpFggzltjwQ2GPolm6bbRD21ukqSB0KtB9gwZRhBhP3FJhFTY/c+yOVHBzRSzFUXEsyBEphh4JHw
AMIYDD78FUVt4SJL7iUCs7PRI38AOUqMTll5JyfXahVv+8yurwOsZTBZQgPCVMCEeHEbkEo9Yq6A
wZVrYmCq7/oCcAXwq35BY6FaBnvcq9pEMgFpCqsPZfMLBa//UND541ozGywkufxMUa5rBMMSY3dM
S6gsPzka5BwN8pzTpljLrdwouDqdmLgmmBLBL3+qhXc9sTxpOHfMaqd2g2tjshCi6LJbOluFseO6
X+sSBDKewdnAzpSxa1hA1CYL54dDx6vLHylqIMGSI90SohGy8boJiPahXx3K2kT5UFwXCY3LUQVr
Y+kCHGDjuE0M9bvm18418ygWrNnqw3w2PZBaiWqkdmd4e0QpwhbkF0rPZRE2FOlDnH7QEtMPnQqt
f8jz+NXq4tfWCMGcz85Iux6jxje7MrR07C2WEsj9TNr0dlFlaEH1zewE1wByR9owLTCrt0HwjUQK
jBYyYyafQU4jIdJxe0uqDsqg8pIlsbGFWyRZTFlDhOYnsFTKRAuewWssfO6NS0XOSQcDP+YGnvky
0ZOUihq2FVOHuORA0cD8vFvyaVElnmEeyPWXVCByfpq9b8AsSfvy0krDRaJiQQ6PhYKje+TofsGk
RXYK6ORlAkX3isZYV6NZQKFU5zaYAb2FyvytJvX7XnZvFc57Y1GYyq93XTCuilpekI/gWdDPjSO9
zz34pvxlBB+cvH3xPuuhO6vsecf6c6HEISahnSx7IKaclXeQDgD3qu6UZP2ZlBbEEkJkLzqCJYJX
lP1UNPrJ1JNzXbbnIm5PKec4GWAZeVfq0wIzRVdyEHEsNS3ZImv9tWSM05UM0zSx5KlO8sZ8Jhod
OLM1B+NGcPcm2gD6n+lmGxubjVQ5Lw1h3lALtzq+9a91BpkTMmrWTaTAz5v3zFLeJfgx9lwst4VZ
Ja9fzWiXDcaMZkpaebGd+ZFjN9oHBp/YBBqRczmjR+Nt0wHKE2ah47uj+ILVAIAp4nhWcIJiBN2R
qmlI1RIkyzUnmaaudi1HLal4DUplPTmlYMyl750/y7LlWDE+WmDmKkcDk4R3VMAtO0ns3JpghM2x
6wn4KNdjDa4L4FfK2AVB/zWfF9wh0kHlnkhbAQfu+kEwCkqZ64tctex/JGaQ9fzKAGm8clJY8qGa
Ep9pPD83Hg/wqaa+Q8U1/Vq5oy11xbK1c+CmA5DIFYl8jNgCXGZH+LO4ZCwLe7B56nPOorLMoloN
9WEmv6o6SXTNicYcyqfTcVVyjJJic2qoJ2kF7gD2yIIK8I/2D6E4qhy7Un9Xbe0qze95ZIk0YIYq
MpAD3bFgtFoR8EGO4DEPm33/EIXuM8eaJGrPfEKZbL6SPnavBD3CrYx6j9DUY8zYsgZr7Is0yG1U
SI+ZJX1LmtaKKJ+1ade9VzVx3wrLj2K77LJymSEFbYk3qmAv7tpEdFL3x1LnKDYE5gTNJSu3i5HT
n2jhYOhhorIMrOTQhGrCnhLpVxUepJ14yPJ3KlteYFz+pWT3mgTLD8ZAsoUAH0llSD7jZGtGZ3/8
2wS+xs8Md7R0H8rkVsa8bbxP21V+G1lhNcXRGlSiyTPiADp3DuH6B3qG2SZiRHaKk/VEuhW+ndzn
vue2JPt6MEBYKBg44VSvwKzqn1oTb/pz+ZOMWKnvbH/OVrSwcsDPF6ryj8x2qrWmIL3gD+/3qP3w
WP8eYtZjz2TCrlSVfL+HgZuxfFuO7Y+04tE9K16nMhz/j/9/b2RPVWJ73T7LebKXFSXVxxwOVnLi
KkZxIuGpmN5BIn+vNRpDFSAZEn0TI76MtgAbtfUaVPC0mKs3Z3xOUsuc4ag3kHelyWtMdOVebLFI
SVV/T9sAXyrkhyRMv6nfcBXIISyGcLdZO6TrrTuvW4VbqzkXbzzkWwIj8BbLqG3AP6o442KTtvpn
AOchDflZ3pD9zGS21HuoH02mJzt6x4yJD0+g1yvKUXYU7PSrz/7AG++YYooOGRzIMHIRWaoL89FM
iJEFnIZCm+QqJOqojHgscnd3rZ9Grk/gJBh3lLSeRDIhDD9sjsoq2TD5IRjOLqAiJup2BPFUUAU6
y45AH+JNZlq1nPJjalS3ZEurkjC3bkzaZEfgFKpP2mqSU9SE3ymSze9fzNtbwDh8WoudVhzLO5RT
MsY61tBNm/qdLns63HtJvcemeoRAq63HeUOQuBluDU+Q+c9xYhHc0E2SX9LQN4Xdc+n6t12V3llx
iMRuw30kiqdN2Yz6LVPHjQmz35WsWs1zgstx8zlnEtSjJkMvA+PRUojH0u9ZXMf444xQkidbJhaL
RifkN8lBbZ4qZ9DITSNtc+z6I4tQx+TEkaSo2qmUgbTAUIQkb25TmEyYxTekEsxm0KZbEmHsf7MB
6S6cjUG+gavxS18mRy1mizUoPSvsjuYSjk6k93dFIPivMM6NCXKKknaEH2go8FztWrpuhFBc+AWR
Ndu0oaEJLjmrQ2Yr7BMTr9UdghWD0k1q5RU1epI58Ue5j2KctysRO0lrIYK5yj4Yh4vUrtduxOUL
wCPn9kmRVxILpJJHJZmkWwNa4jbYUAlQhjD/VMKVsbH4OS7+Qj4gRFS4Lco2861OXgHZWKDpkrn/
WhVlxziD2qboGEig+oemxBHmt3EiMGgCY2m4La/tRIBL33PddCQJ+gZ5UoVT37canDRZcT3nKO67
A5kpGtw19t1jQaUFja+mozYWDmNn38ynZK3votTD2gXEIcSf7YeR9R4bf6+zJk/lj+HcBFyUzwPl
oJR9WnSIOaHFzZtJL3An0DgUGlBBM/UJViXwOAgChCsTE6dv48jNbpucR+3MzhiqyWEQp4uZJxdj
HaIulc+SK31MvD/6y4eLqjfN7j1hivvKWG7jRzL/zS2Mueo2okxhY9awz/n/lUTVYvV39U9GVJik
3BqewZ6hMEHjJGf+Zr1LP1o/nBYcpi2PmtKhGke8MBzjcj73unkqlPokKmu4BOCkiRacQonbGX8r
ue5dAKLbrnKZSQ+7QA9JkVw6GHVLhdmSeoY07s/N7+4aiuiQNMn01Fq/odGIKdJAieFueza4Wkpg
YGQSo6Fa8VbdZXYZo0cz4L4IQJ3VkxZUsKyE7GmBBG4LK0hdva+iwVxAVsduQ5dWW8lFCMjJWNKQ
s0sd1HMqyWdNeRaiAnlDdeZ+dowBXgD4O5TDNe70s2BQPGzs93/UAzMayHIIRmLMvUyhCE+PAQgs
m/dnDpduPXqMrExiEnr+ncO84CBKUk9kS7eiCcTQkuLiqg3F6/EVJG/6QU7nGw6KW5G8VJhDoCXW
DVIuy/vdYZ77UyCoIvKIMEu0NogPQnb9XElOs1Wk8yoBSAA2HQB4bylszHo9zVOJd16Dw8BFvpzx
GCjg5ATm2DMMPqHJX8yHE22ocMzR/rhnS0OUQ7y1sSbBXrSBLgCNGhcG63yd1srn8J4JrJVfUD/b
suZIGAcCOHKcnsbZ+Bm22EtUkpBpD6u0RNNqnxsFairrtssv0swnXQ/ZLcAqjxZ2CqrURa2QRkZo
tTzty3IxcbhuuMn3PIto+nt86bHuj/RGi9jZIwJMGR3S6g6G7L/Qyoz0Uanu/40f7pBlgV3vtpRJ
t1/ErGSPZUIBg9zSqYbixJQ9bHFi9CiTpd2GOw9Eb8I6Uv2FEoKaiB43U3DljYgBC8fQGjdRDsjb
StyvNume5YB59rYQHo2QmyF1yjOoQ2uTgnpUAt1HdKW8K3nKn6krC6MOkz/kcAjkSI6miKkJJdvK
VhrZDpUeG+tfI4/ZcB7v+A2vU31nsymFmoijriXTq+pvQgn4IT7w7nxlQ4wV9B9SxaR9lMbwFF/0
dphEF5l0XaGxQunTktmpVLKfuVtHGzxd9UJl/F2EvXmQ5t0bYs2T8J5hIvdKhIESXiqMRr5sbFRh
/HAvjh8ZQDOJlZq/ZGSIwOTtDoyojPSCK2mG2jMxHBhS1VMhme7YRVvkRdhoZBN+LHSa/i8mhNMx
85uktqkajluq4rS0exDPMT46zESHQgcpJ7sGhTn+NTi/GeIf5gl8aNPst5ghDAIxO4NbmXSjvGOz
b2YAeOGHpvgk+CiZOSQLnYYzNHyeAIc3eSSs8TCWptdPXCXxFrTWGNZH0GQE0b2PiMFhGr/E5TAZ
MmTPMriJA7pE6MdKVPYzto7OTgbVthgRk4rh6Do2yB3r+Y6FEuskwJCBjXnQPCYxRooGBEg8MPD1
25sGHgpxeAwHfmZnsFcBaw2pBbz7/WobrwUkgST6bRyr5TEHWH6gyPB5pFAbpVl3cRX76mvMTeY5
j/50J234D+i2LlwuE7SZ4pSdFH0DvY9eI68I4OJmvKoQnFeYUgPmBbZqRiQRyr6aOkQq0NXjaQMw
ATy44PGY0LaoKlO8hCgVMqgztrmYbr1WYbx7QF7W+PpQgK5K/eSgSC+0IAtiPotK/RXX5Hiob9NC
xq4BqWWHI/b1JZB5mHwraX9LzOSOqoM7BbUQmvI1lEMYwx9Qst+HD+Ga3rbSwsmImRfRSflkGAi7
A2dBdmhqUidXdjnEOWNJSVZCe8fVXSfr3IzcxOa7lozM46RHCcBw2pC81LY+Gn46v1Ij7KljUdOB
f0O9LaPeThZngAW6oxOu8Z4g+RKE5bRN1fmL+GRSZqDGGihiRHFBVcGJn8FsTp3S/L2ZsNhqqLXl
HZvlDY6SNtnEUdflcyC7SjHqh8H8Dk+9uknITQY/5hFqYqZMSPczX7Wl2DxbDXHRG/kyqEVaygH6
+QLijFH82mnpISSfl2ic98dcxs/ZKt9JxcUDAtP4iA63hVaKIgVLnEZrNd2kTb9rcBR567bGr5+N
gmqaJWRcr0GnffY93m20PNYmBdNryQ1W1Hsr6dHyrA7mtA50pMzxbfWN1o0Husl0frBle1TvmmXd
2Ojd2wqSXXMy4L9W5f5ZvmH6bDmU9YHxr7yS5IemHG8RK+yLUMy3ZFcgeaNq3ms/hzDXq+QylKQ8
m1SdhRkooOTIvHYXq/moTPmjrKVImjtyYJPP7nuBXdF7W4kmWbzAZHUqxpk78REQE59mGJXNfrMI
0Ug2BCiFfNHiNVLyEkEL0tyhvynbcD02j54V8Vye1ZHGBst9w1lc4a9S8Vf1NZC5Nvdgoyfx2ZiH
o+br3SGBFDg+5Qonzn8B6rK7uFbPo/V7FZsnJTGdtdFYTGnxSCG6GMG1yECaGnAtWwYfU+zQiw5g
W+z99Fb21c0YsUWnaDia6tbP8XU+VUjlUCmg42TArKeoSvawMyneyWHVepUyuAoI7vI1bBnYyj3i
MuouFAMiMzZHucRmQmlEng/e7ymjaNMTn1pjsBoaZy3AMvXboEHuSpC0v/qn9VKIUB2hWD8NnvGp
sAa1ErbHJpMvdqDg0yCi8HWRuKf/M/xrRTaXDIE6JuBETAkZ2Qu/xaJbp7Q5tCSdpyN5zUig3Y0l
ymMlyqipJYpnoIVR34qk1bTRZCUR8yihvhTvlbF+oh6N5K7GLd3+3mDajal+l2/errXHJKoYa2Rv
oyQ8xlMGrCE5BFjPAEElueqsU/YYf1fePKDdGE1vNiVM33DUMZhCeTPFln5AQAB9yJsxGte/OL8X
AQyqW73H0syhdECMkjA/ThSe/y1YkGZrIJf/JUygxs95VqF7p44Sz8hH44cu6g9cepcJyB0Vw95l
oWlAIt6WIEarrJnYbkhJeolbBStYXzHKi6fPow/KxatbGey8k7Sb35PuoeLWSwxbI6fl9fnnKIin
BEBCbJwX7dKP+l2VigfYN2QULRqUVI+WuQH5VQZVhIsYFUsKk6lA/5tniFit1R9PYwMpq2t8oBiu
FNvWI4m1d1M5rDMGHag0irR48ZsYq+5jMgQXWiQhZbkwfcj9+NkL1mepZF/CdBNXJGjC4B2FRwet
puAzCxhuNdUlVb7zCQ5qewE+HOVAuLrCh74GumMldwazt37W/1YdUV9m5jP9OeSVEcnrfGbiXSXF
USAjQmhetnybhMZj82WyDkxklhIYBfQ29tz9PkrJHb3mDTVWFvdvtUm5Bk8bgKNKGLgrnZh1I4MJ
kz4mOqa+luYBr9a2uvuhsdlZEY+3pSQ64MewYsNef0unjiivzO3sGm9gswIWZBn1OwtRr+yH4q4W
f1BJ8k/17KtYbelziZs3w9rfII87dQPPK+nfrBfCNL62aGKqSiFo7GA9ghkG1gP4gCh686mNqVBP
2iQFudYGKRm6c4KM2GaN2dfJlf+FJP0e2athmBhWcjdYqoUFHgtsC+d9d7r3vtzuL8By0twJIL2L
iFVLDB/7cCoWNlgNobjL1WhCc/tCSTajzjqMKOcrUYsUnG8yMvQCj21JppqphSiEUrgyDpQDwuAL
pEkCgVGdetbV+Ry32Vk0OvJk9DfwfJwJe4OEHN0rys320GUy0Zt273fJX8t4G3rzak79RSfwDjvk
sKLjaP5jCeoOInPAlxahzlI0fBliHFtLzXAV23OqYAVGUi/LoyviDJQOG+pAuDFekjpoWQirImH9
Y2OktkobSCgRgfPGu+nk0GF4kuEq9kwH0NKle9gLuGKSJezGPtSMCmmkw8KyIJkBAQKVSxTr81VF
3wKjJ1hDqgD7kyAaOEc0SgMpceuoe7IFQHGwDQ1810GEX4xwCSljk5ZOh8AhRnfyalFwZ/Yf4wq/
6GftaFLzzc3hDNBeNUP1fAu6Aj9TAQdyuMEWddnLkeTCFJ3V8nMHQ8GZA0v/yKtKVsV+YB5tY/06
9ChHUN5eXl/MvNbXSmZBUVSXORuj/nSoENiMPibS4ao9EnSzlv2Y1+S8N/nJg4RLDoBZs8MwmBzh
fxJF+WDYt7ioT7vXsa2DWA8QT3O7hUrAwLICH6DShSOBOPYk/5SshImv9HZ6qbm5VtZ+FY/bUcHw
jwJwM09K+Yz9doayqKfBWP2TcchVZR82uhXKVIJFIG5E00y3XmLm/zsupYdSC8d2pcAzVlAenJq7
fP2XpPu5A0OvIndhg97jU1o4bih0uJmUIvMxGRYChIqOx2nk4kCsQmEW7+wg5QME2HptXDZg/lKw
Qf9uSMqdH6KRPF3eh+/0slb5edr7c9thZie1SFKRVbha0r217IrxL2emgBZ+gfKkPlW5ftNAwLfb
YUZxOozCXd+7KO7I19lp866UEPOUB0AssaAWgckfYB/Fr31UwMKovhSWbHJegYhksxegYlr0KFkt
okyUKY7/dIv60AuMt5twb5GQyYRf7oAilXa7arZFRBlNNCz+EgrzxuSf1E9sU1wger/6IuG16LRS
0xnNmiBpeqIewjttL88vzRXLc+aSAJFQasi20H/0EF2wNlz5Xi55Z5yTbjoJBaI55saMsN1BM6Lh
aZ564gCXND2Tw4osRR9JSCY3XuxR9hbVHbFpI63nknDjNHXxTPATD2IN2Xqk8uR5okVm4X5ZztLE
spPlQ/lQevZdO8kMhKcpJCTkn2te88/3EOHQfCoGk9yHom2ujb7dusK4rwqMyomX/uvcbQq+xew0
8a4Rr5kiRxC/hMqy84t6TZPKa/TJW+LdE1fZgyEJ04SiWoc+JEAfGs4T4YUydiNGBrqIKhvp9OAk
cJBqmVwxRDM9ZNtsIJWjzW+2cR8YwReWfrJ4UqoGmnqP9ZK45DKqgpbQU42/r3b9u2mid3qxblbZ
1r8Wp6HRr97AnAAaxHPlb05XSG+5rD5NSX2IlZ0v03WS81s+tsyubdGqiVa39Z52H+gDDwkzXKa7
HHMTx9xnwY+lsAs9xE+R393cSDjpdBIBUFkgQMQE0j8G8WZmdVTN6kO13nt1OTOLYLbtM3/iGgXw
yFOR8VRIQFy7jW1Rhpe2+9cPmIs669IAGzf8QUIe/v8rXoX/SDV0plOezH83kw+aS/8xQ7HgyUKz
cZSa4T1qid1gMS3k7ACk/yWHxkyLSSaLV4Uz28bi5Jrgi2ENZPzqiaVcm7c6wRnZiOeFtOWe8knj
H9gwtLJIWMYziaTYw+nTKQ5wkL5idhRvzSQM85QCU+lDyvClV/py2ZPXKIbbDpGwa889YSLhwJKS
1RnBLvgqfdv4qNEQQDSxaH1mV4SmbBibW6qWq03/VWtqc9ixsyi5nxmqrBR0+itEVSQ8uP1gT0j8
33Sk/kWDnNNLaiHG7JPM0rw02vNIqbLqaSQAGBZJbzf8+vssYQT6Oi8EK2hs0mPrYB7KOcehkb9Q
t6mG17bNwqQjCHSUg+JV+RGtsO1Ho2JBPK++8GPMGmNyhJOMdYbbxIYB2xMCRQEEWK+13FmefMhJ
u8o2MsT6HAWLgqA9sSHockobbA26cBMoiLPULRwaoltTTXAH9bu+ZQ8NA0kLPxEs4W0oRL8ArS6j
22F2OhCwhs4pULMSKi4fsf9tT4qA352oTo4NCTpSdcwbN2OJPLRcaYRcDIrlLNlqt4SaeFRGe3eZ
vtof/mrsom3ML+OuXAaui90WN9nb9a8pNl0ZZTwXXLQwHS3R8gIsPI+1eG6y8ry78nFqciJo1xFH
+ov/mz8uuDQY9i8ZaNDlMSBKtKKU+1i/ypwv8Se3MWsfdfL6gTwwJBVAehdI1oBzeYHY5r/NoaYw
4WTzahrvLeNFvkCfIIR9rs5DeawlK6gITtM33MvAEw+42U/z8BJVbehtnLFytwa0YcXLrq0ImPVA
L7NwV6pQ0toX4DQU7vK6Hg35rkKDge3Pa8igdKmmKFHyaPxOB/OYo2wcAvcVC92yeDQMCxk92Mu/
M0yW7sr2BcWNkc5B3QIqVUHc/alU++UmaqKSlRDAmZT3BJzoKZbxjh0W0vlERMcZNtbkl9qvJ4Fo
kmIpQ1Mbg7D6xYvCcoq3Z8whBByUVbqXlnrIkTgY3RIZy34hmKrVg+yFRxGmE3qGvYRIC0IRHE8l
3oqyuyc0dBNDYd8XNvUE8YqN/0H8rVusDaXfGnOcBM82LWd3wEcW77GvNwWLhQbEX88C15aq+pcA
7H6ieMqdH7PkLLlZ8YsmIoXNNoawiDWNdcnuGXjhbGmwvlRT/9J4cafFrukj2hTsJ/WpRX0a81QA
FiHO+7Zyai/VYxUOPRiFoqDdDhJE8uBzj7CPcrttmsDKDTKbd4QT4cxSV21XZ/Dv85x4xk1BcUac
AkeX+ZYJwQhYoKH9xSzxZwea3r2SmL9eoyG8ZVvvqijkLT0/Qy5BlSvzHxi/lEv92ciY8OB+VHY1
blFiJFHGSqpoyQSLkU6gI4TDvuraKW3HEL/UaQxH4B6Sp7M/Y9Q1YuJwWlCO5iw5uDqEuXNv/yxd
u+EMuIrmRxwzZiAAUE+P8PdMR1PIcVroEhYWp9PHzi89Jgc1yBbG0QZTJuEgG+CRU8teOt8o2uNE
s0TR/9JbH6sOjEXceVLJ2f1xYJCBAjPaN/oXnhYJtkgGPAQpsMzAaoPfNBZkIpizbyain+nknFCG
0Kyg2ThtZetjn/hZGInJd6uOJrJpG+ksssAyXrZ+9mbnV44WX2DXOEZKIaRu0Zx3l3ExL/reXo1s
hyuiXnPmOpy8YrRimmm2MEl+VpzgHa32EMVij6OIdqwSTjnAwUG3jXp/7Mn8WP30aalXtMc8hvc4
6JPpPi4fOl/r+Nmir27RVxsEIujbl1z8BhTm7uCMR3270rFM4NzjngHlwIHdQONS/1cpJ4td7PJR
13TQ+Ham7dw9Tj29w1f4W67Xl9zkpDSu8D3/bjCAjyqZyK15yefxoi5a1FBeYQfTVDgYf9VEtgts
ccr0GqRnh3GYQDoGkxqflt1i87M4arLiw8o/JwN8v86KR3XqGQtjZR2FVMIwM/iMdagu+U3qul8p
JJah7h4YSXApLeZ0ZrfuZIRx9Siw0iL12CJ7wIU9kLd4kxsP7XLTsI0dvwxNR5lJgbV2zusOKMjp
NEvkpwL4nJ505T0jOhLo+iTVjHQwKg93CPD4ixpQ2EzF5nD8AO348tcQe0aX2O53uRCYzuW3l5tB
aH9KqQRHQ5wXT2UvXrt8iwiDvwjYKLX5ohrR2DD+IMkwRhu5pdih/jFu4CvaV5QmFxmmXVm9oj0H
HC8qrl6BKTJcxpn9J/QMJLgKYPnil9GSHWP+ZyzNadubp5G2b6tu+zrRP1KMrPeIuXce3LVQXMSo
gzE6E79kQlDHklrHzGQQbbJRBduwhybK3tQ1P1cDSkDReAvA23T1tQHdREId2vidMPoKgyoJ0fCG
KRNrfJqHUpLTXeLYn4sQ3UVYksSmE+akp2qUNg10Xumiwv0yOGN08w3xxZy/G7P+NiGsHZ66tjwn
uMOpVuN/dEb5WWoy/wvw2mvrFwW2vClYU2TRM0NPEZQxjWq1yE6XaiFUCXUXvBpHcgzXc4zTQGS2
81GYtnFwmMT4moJPT/T6dgFdoBxiVbNHp8Fdx+R0TkKOBQRjR/O/8VesABz9SRbL24ynsu2OzBGY
p0DjOqLo4oXosfas4VicXCsTToL1wft2NJfZgQ5+N3kMGbjVq/UgiYeWF2ML1mbmXy22LWRYE2CC
yf27V9Uhzu/CVF7FTYkwQ0hq5uXLfNy8srEdRaaIEOVP5mgDKShDPka7+iJaHpItOTOgdAdIBcxx
aNPZyFaDjz7TbvlXjL+Z3h7FODtWhuIqE5nhVPc6xjhDc+RudgaEOWqUl9OlxtAkcezVi+KUy/hk
l/TQW/2ovRwWPpkRsOkYEuAGXcmpZztdMBqATuXvr+roX4lilDiWCtvSeuiY8kr/etCLOptfrWQL
nNjz3JDWpp6Kreb3rLuJypQI0X0GwAXGDQYytXxn3Q4i8Dv9D2dZYCRMe7HV7djqGIx6oryEe/Gy
P9ehlmGbEXDp4E032BE4GlF8jC0NvJ9b7OrreYbmnjChhWXNM24N8OdBzpJ7/ovwW+Oz1uNQIrA5
A7FSyD4++FG363Hj/T9AtkTb4hDNlRjjpQVj2cFGU3EiEKp4b6PGPBTX/A446zKjbx/BZL6zUAz6
qQ8ybQ7S/4YSCP1gb5+6xUg8FwNiDPvJKWf9o4ZDGuqg6A0gIZv0yvWBnQ9CBJ/R5rSxyMNlU9l7
F3RvBPRsTvko9eNyRsNLxQ/+g31bUeNACzlvWBhv/HXxq8mcGhJ/pqws1GJKpJ5jAotGzH5rJQXn
pecQ9oP0z4JCIRKx6lQyB3lcebbyro1I4tOXn5NFvxXo0kOd4XGfiBvmQILlfZI5kEy+uQaRb7RL
Gk/0+tTLe5F0bIiLN+JWWW1EZvpLN3l5k+Ipyt0DBOlnNddfqW5Xc+xDKvan0/AZE8tTSTZzcexP
M7Bc7tE48+XqwDcVI2zQ5BlMLQTsNj9ZbwiLVan8QFw5lgv0SfNDFbbrWpFeOdyaffIytSGR6r6x
7shpRFhPN0N6/FV/bCXxnlhilVJ5k7+K17qkY9MkhHlmt2AQjbPSXoyZvegaA02mlyxgSqijtwBN
LiSOQ+I9prcVKzZasg2r5o0B61rf9klgYKBEstCfp78iUTPYJ2iXIra9ToGvqiYQLd8mVyJUiBxT
Vz2xYl1GM6j+Ut7G2nUpwWsTPa7sUd5ikoFklw5W0CGxVzF6z2L32BThVg7qJQbNFkfMEYYlVC01
aP4I3+tIuHIF9tIWn1wI54IQ6PkFc9Ap0N9v1tpEm7VewDZ+mLkc7DgvSK4hBOWhX5NaRlZH2OIm
v+/b+LHbyVtGHp7FpCBmSjCpeP0+kN00enbvOhP9I0qw1E66PdAbOahqMxiEsGzNIwLWoGjNgBs4
+D+aznS3baTttldEgFNx+CtKoqhZli07+UM4cYfzPBTJq/8WX5wDtBuNbiRpy2TVM+y99pqLGW4+
2RIEsiQx9Tv9xs0YFdWZWi5XAqFj4TWLo1rTXZ0nT6EMcaqHoisfYso+9C+jij7PzoZIkXsO5SGP
YjQk9r0JrBgONWp+PQ7ftdjl0TJXB4KK2F7E1o3cBk8rUbBzJ40Cj2LnHCrCXaoOTI26vDO6nQZy
N0Z024q+1Yd3s1d98z1ezEOWOoANrCAy3ONAd8HfSShRwP3k/ZnZ+pkEBjFeqtr5X6SiRaRiwm03
GWeTJVoyMBZKH/Wm/lYRMfNRAfy72xCyQqO6TQ6kS3diGHHssjwAKA/Iqz82vxri7kvkcOOafOGU
+56bOwTmx1DJlxPq/xxsWbfgai5A2yYgzK5ZbV5MODnWKU2ag9ZP/ATe58Q5C0dc5DBdcQHdNAxl
HUArAEtlZgSFw9DAfGHbGWfr3e2sV2YMr2bhrOy8qGA1ik8KebgHKe+rhCWZ9ssV2l5em3dbj9iI
Js9h/qngwSbbVRe3Ru7YwO/5ckdMOq12TDiTHRoWfSiPZAjgV4mgYKzzljg7c7WnIWG9ZVBU+Je7
9NR8EnuBGcxOXoO6sQdcjEbMJAe18XIWKrlAhn6aekZDICbA/RgrIBHyWcRNJKkRHT3AOU4NQdg4
r7/nvsvx57Fdmt/aL3X4byA9q14UWJkkSxbDzvihSjuK7Varq8DxhAX7MCIEFzZD928QNqQo4A61
3MDCKepkN06kUsLCaoBidglvOliEEJpu/XBmaklGa2ywOhsLsTI8UtJ4LbWD0BHu3G36Ee2rAULM
aCK5fzUMTmtif2HD4JVKFDap7mWYhz0RrxtHlxf2hbztJQqtN1S+odzN++w8tQanU39B4EYwz21E
dTLzYmoYRJasv6v76pxEPurZW2ZRa9jGZxUUIMcFc710jO/FzGrfEre+7jneucix4s1deVWGFCXp
xqOqzZIArx9PZ8zGt71+11N+793iRptDxdxHn3Zo71yU3tKS77PivBmvX0bEJ084EbMN9TAw1VPa
DcUzdeIBoRvZ1Gh4AA+Z/Vf7rRMm0MKbKhrhM2DyU4ECTKR8cBZqSMTl7sEqa6/5aXCpISBNBy58
4lrJIcqQ4KyvhiTpeAZmXONSGZ4u0vCyeUt31wpDb4Z/dcDwXwmBmN0SLsnW3NmCqTtNWj5Y2zzS
jz3T0Zh8bbyk/HGyCfLsIPBtduQr0mVI9ZUR6GmRkVoQx/wPOpCXvDMtlzEcbyu5Lcp0qyeXMU2T
449+0X05/ln9O86CRdHLdDGgW2i99uZfuOHCqt+rOvlA9TL+Q2iH1qQJmJK7j6oFUQppIYHVBBIU
LTpSm85PyExwKAI7lyf7BxwXs6r5qXnU73yk68i0AWlHR1mp4pBXJsQv9QBUccfSnM+d/+c67QKb
L2fzq8IK6DTvjMI1JB0Zkg6EJjzrx12kIEKu/ltxDePL9QFc/MzMh1GqbvpjHvLupxEmOmYW4T1h
yNryjBPYE1STcWTDUUbIUmk85wa7ceVJA8+ici4ceZ9hpkeUeSoNizM9q1d0Rf3/kRT2h8VkrEBh
QJunjguqBU7Rv1K7NExwitQ+q2N/puQ/ZaDIc4QWRB7ohD8ZnHgwgVrC5QQ8vspgjGhFvvVf2Dp3
RlVvrvrXIhgdztpL/sfb0MFMwX9QhoMXp/mupAyp1f6qLGsvQYak0eIVZxd0MpgVVOQtr/TwsWUg
OLosUuvPMnKPvv3mkhc8I2M36oDsgcNQ8KAQ3dl3pGt4PQAQJ598F75HptFm8LnpnYHfYzrmMFbb
FAMvxtJWYeJp3WXYPIz+DSl4VWbr5uluJq9lQdDt1VH8MYT5s9brx9zmt8QLz02/ZVBwT+WyAzRQ
H6AiwTupyQ9SCXqowK+QwhJDERQKq2xqUAStrt3doY97EaTzhEQcky6nCpdDwdVDPkHQKvem1Xci
RJt6nv5ls3oMSWK19V85ISqWYXCPbnUDl+To9adlsg/Rxyani1BzHK05CDQblbEjgyQcGJV3h6rq
A6hWQbcf/s5tgzEeHF/e3fIiv/+vnr1EorlOSxQ402dqMN082y4PyhfGA7gf5c5syrtlOm9q1L2l
zpbt6jujz2cRVW9T92JCyypJmwSjU9R80m9satvuNmzTSYW7gHZrBYQNWOlpVzF1JV2zVVRfKyVW
dHXfrFy0FHUp9B7T9kkv9GcqGJEgw7/P7O20W+dgr34Rr9ao8VnG6q0Wxa0yxDXjYCTo8EIsdS6Z
vJkeMwacNxwQ83SQUoD9QcNS6f4kugOBKanjIedAKK6cnIXRI0Ob8nfrlSDwVGsOcJ0fqS/2+Xhz
ZwKd+kuooNpAHdROj6gtrnChcMFwl6vJtV3EJRPs77QTbUkd6kE+2uDEbz1rSwxUnN4b5RzdcGq+
t3n/DvXU7w392v3hih0qWhXBvxgh4HUdfcy2Q2yrK6sSVkcw214me4SsCfFi1/XJe25O74m7l1FC
9qv+znQSbBsnLVT8nZjQWHPS2igL4zL12+nSN+jyMU1LF/1zh/hPNQ4mU0yEvkZ5W8hFU6RKRgRW
ys8xXcjEY/zDBnbFk09oUUKPB95FwYhxiQ5L/iyTymXQ+VMX+Sq6GnxJKfb7OazYBGOL27h2+uBi
JIBsow1EQClL0GMZqbMDwj/8Rye4XpHBogTdTat6ImfcCDxHRQsMsytqUTGs7t8M3uDd7cAbGtKL
OHTDZ2wirZ2jAIukGb4pdfnUnT9VE54UBChwHWhVG8CXxjUOIWmvPsh5YDFJt6RrZ6KyL4rg8+aS
gATOiHsy6+OA73eNEq7bvy0CBgEbCzchFnOD45ccj3rXOOI8T/aptwx0An+t/Js11xZh/1K9uSJ/
NFl2n2qEtzDV1bsrzyOo1xxAyYCXSKondFEQDEPwhJA8CYFY2d8qIRA27O8sJzVtb6z52YxwBCxH
5FSZ2u/bZ72XZoLkhR+/3Bc6zFz43w0x10wb/B67rUFokrNHTe+P2MCV4WppeZA88idnRm+j/EpJ
gpAV6cSMqS3YGm7NqjUL3saaVaP09HyEx1ahi4ngJF1dxWRSy1oKK5OU9j6q+j23ce82B5cDruBM
iVAKSJug+o8aS4yD4CTVDspoBCHvdmlp+OYOvZbtC7VdJQ0sK7h9CEdqz3ZvnLO4xIcJMmbXZSTe
y71T1E8wHOfOTMCFvqGdObexykYyPJP2wRK6RQ6t8IWwLtD1hoF7ERAzkaLA3lbYvRQxH1JyABBb
0zId+6hkNss9JDX0eLBQ+b4mCO4JLSEBIdYaRDjTtbSnAj8bruRBP4co7AaM5g6WqmGL+ZO4UPOL
xXgtOi/lelWGiAUZ+Kj8OkbDLSItTDAgxJ6aDuNJ+CKqT0VEHYblk6DBKzi6a4Rb0mwPMXnYkrVu
Wv8IjvPkPSHuvoRKbfNVy++qVU89O09rrQpNplyCOAG+whEdpwHAD66jDixEvY3Ro+iMR527CAzi
+5SD3ulHz0LKmq/4iEOCPVjwnAhS+UT3E6PVHYVzdMx5I1Lkc9txeVe0g41bRJkMojGQF9iE05nw
e0DY4qLfy/SX7QwnPi0M7QK5grpRkMWq5VlX7HNYVagQHehWxmXJQwJ5YCjlG9OCpgMsJAcW0lc5
S4xTNywf1rS86mY+yoiooU3vOQXpwTVzzqFmy2sQ9odeN58PFCsHLqqg9g5R78UzEX5i+3Tw/o1q
ilgmAnKRBw6nrosmE5OnmSoXUzD9hedijjAwytg3SPj61hRsILrum9HoSwUqZfjhFk+OSi8pkWav
6dDiXhOlMqY8O+GytXNMeEA6C6wcA7dWy0lmI4kFKuK0Nom4cc+VM/5WWvRSlm8zMZ4IHHLbmdiO
lAdKx5MVH4iIQL4XaHlxdKOnxEhTMkuL/zNiZs7TXvvIksmPNJ5EAQV1ABVZDCjBZ1JKHimnclaS
pHRyCqIrmW6hxeq0t8FojvjMUjhu2TZ3Y45sKhgsDokhD+MCFncOD5Oi0BdnQQIJgk1ydJvKkHWD
eW2KCaq/Z6DMGJffZQ1xpdffOBkNhQSuKGIl/EgMko8UTOMuAYh1F3TjV2aArky6A5TRgwbL1NjV
LKcXKkN3sN7SbwfXs9p0tyaXt16mgWP9Ld7p+a4ptoJlNdEA3w8BHBSIuAE9ahwbhfQ6m+jMrXru
UHEXHRnjCwwt1KT6Bj09xR3vofO5eAoe7azEJYkRInYKb5yL3f/3Plh4HxyISOzMz/P22yJ5K+qV
YDXMKxQASNtAEzp71JG7iu3DqOYb9I0j6tl48BUb4gu0Aw4KlSeINIAF6MTSkOwaOXt+0LB3SoWR
PWgZ3SVDQpxYQOoaDwgEezsOhIG7pbqmy7wfrRFdHKY+MoIVSBwangtbvUTmf5aF6bnoD6HdHvIS
QzN6Z9fXIxemOLkWoDfjVc+vQ+3puDMRKjGOaunCavT8EfcBeQ4N+U0ja+ddJikOoLJIYp/RGQjm
+5gdJvaYpVEFwoQTnAXL8ot7GE6Ksw1bwjSpqtA07XTyaEPm5x04cIXY4yX2ZAUKKrU/StaaBIH4
FuATwaCb7md2UN2468wMCxNiVeZ1WOqV7BiPyUnoVEYjypV8I4DgIZTeZOKv3cZvcqaRlC09Dvy6
W6tTgfVLIAiYmwxCI5LUK4kVd+WpdhbucDfgSClB/dnM5j/LNn/jEE2luMUzgg7AJsIk18EyPqVW
fUX9/EVXNCn6q3gHDHNLrHaHkQcONBhSOTFGjbsTYK6+TA7GOB8cdEcWSjr+N1Xq5+U46qQikt4y
upTNDLla02CEBfjWcAMsAIiQ8LBtQV2gw6X4YPIwvpTZwlRjeWH+e6ylP3CAzEiPMNEPWDx63Li5
vAxhe45wcIPuYm/XV5IDnikPr0IPawi9oABQGrlvSW7exGsEs6GaO+h+iHFW+8p+hK7oXjO28HHb
XVQdLi369xqLLZDdDcbrnWYa17zTgGIKL+3ZSK2ABAagHak2/Zpqk2xITyNOA1YM6HyRZHCjBBAj
Vj6TQghu6ak/UUfqUJNcGQucGRpflDm5jV5TxZSQp0YhlcgkTImg5Xzt+BLuDHVEJFxCyn+RtFK1
s5do503pbicUogKNVySvMwsFFAqP4SuKZuZXpFwjK6oj4NJAYnVzp5HimROqw/o2KXhXE2BK4TOM
lGdaxe8zTu7MslZmrhcP5XMuJWr/6VH2/b1+Q4K6xcW+yeJ+n3c/AylhWhwGdhauE7iNa8Bj7zYO
tP5ZsaFzQ8W3g2q+y5QoNYN8I2le7N82u7g2Yx42gFNuUz8DNsfjb4+kcRTawSjJCpi1s6WoF5iK
TkyYSstvrj4KjV6DWiVrWUN5teyuC9FgCTeA0BivlvdCOS5m/SbqHyNFVwiuOWfhiPDK/Fq4yV2r
Pup1DlKY5FcdBOjg/wIYhtC/9flc/QKwCB8C5nTSqmbQ/NC5ix9bRIGRSubkJpLXtSxV2WkyI/lx
kBr1VoLlNtwZH8PMTh7RABARrQOaZH9mDUEE02kN1pCfRlV8SaP6QvSAYNibpvheUTCosJ/a+p+M
22uXf5QygeePGBOpyWq1QXhXV8T3JqD4hiMgoSA/mHCnnDK6pI1yJVPsCgdfoe13nfNYAAbBh+FE
5daIAQQpwOD0GCYRuM0tggvWHsMAgKRgMqp6pYPU0+Gwypj4cRu4Mt+kOGKTmMtlje9u9qmZ7AmX
3VGvOsPotQCuVHIY0BPvOlRVxVb09XmqR7aoQPSw3VTeoEB3Qvpj7BR8CLFi8xEx7YsSwlK8zpmD
dCi3JvdrbNnHmfXoEh96Npsj062+w6RcwP0gsGsxf2GHwJhOWjdmweEPSt/TsnPS8iMt5NNGQxJ1
LHR/fTBTYLdib3APokdngaVqR6PkxNe7M6TNyyi2GvVStq+h3NYjBHidyNywe3MEvwgj8EzK7DMi
PQjB88PsWtq/5DhYF+QSQtnV8lefwCeUxtNg5cJywHyyk3Tky43+S2dfHvL/KAw3mst4rgZlkxGr
DqYXXtJGmtKfNTK5OxYbyEzN/g5b0tORhrjvNhs58ibofhtj+h+ERUbIKqjwIFJU2dlMtfMIeB+P
ZyFgg9fbMgrwih7M7N3BB9DA9zGobFrg4WKw4AbBswmPSdwQj42BIcfwNrmIFLgeUqacBLeWvmlE
uLuIEcOzBzuL9E1MXQD+bblvIwCnsMinzt0BvDNoMVTTV94hcQql3A0l8bsRIqv0Q5fFe+GmTxHh
BIdFytwFlcvyixTKQZe+jYh+Gi6GTL2lVza9Thge48RszvfQKrPE4D0hsrMix53uqMwgrfrSQfhN
cjdEiXNu0E1LfpGyYtc3I07UEAn51PPzhJBRfet1dHIQ4JbTY2l6LIL9DVyRpvqSLa6YjgNoy5no
vDnPfMZTBoChlFwTTR33GuBmNwHnxYY0kE53Kvp/OTy6nz6eASbMnPzijF6nBqGC4nIYf1qLECG0
onEKpQmcePRn9fnk5pEYtyo0kfz+Mdv8NY3vWvJy245My+iw/JL1Z8WUi0nXvtEiSMckrTBB6+1V
XX+2ZXMtZuhI1ZWmN5nnvQpWqzRBkpq1fzEizhrSr/SHoB7Qyf/jJmlJ8XUudsnoBXr+dBTdcJLY
o5mjtWJLwM1ItHHFNu13NVS7muTVLMT5grau9mAxd2zpuxaHa3VfzL92tEWMuDFcFP2tsiWINiHW
J42+xxLDVic28/Grlyewb8C256P1sEcuHv3dtf6E4hR9l22gKXhW3GeyUC3NG2dQjkpfnkaHjCnq
rTKI56dya9eJb7spu4Nt/FswukUgKMGSzwhiycBFvT6UDsqTZJO63GnULzp8KmHwZHMaLYye0ROh
Gywbkzx2e6umCzcfG2hjB3ElsGv12E3zyYrgDbVfprk32bm5jFLrbl3dwRrsAqMIV3LYOQoJokdv
rdz6GIxYezZYS7p6veu/tKy7MXVoAdYlCwVPyiHDRYG6V7UEkTebqaNYMsZd/RfzMDlDBlnf7sWw
mBVtdJkyZ6bjBvm76ndxMU9c0OpRRSz3reKiXPn6zr1Roocstjqa6yHV6Sg3iZUeV2WTwPingF9T
j8bA5mQQAbI7uwlsSyCffVOEAXQGgXxEfgOFgIqzK6I77Cim4GXk7rY2/vCYHIdhPvKubhpBNJoZ
34U9XFW8Pt01TPCayz8dCs6sLfe1RmC0pm4QHG36hFCKgfzjhxwI4WNtHcOrRjGlT+wiSZoZQemA
q44WHmUs8C74G2o0L0k/xU3gwZo5NM9m9sjH0Uce5UstJjIXVgWzipkMEUJBCzyEDSrorj9OSh84
6WUuwoNuLGetuOmlgS4LzWGBqLYHlOdmIJE9NZa+ipSS6MaD7BqYCLssBUiHcWO6p465I8j1QLWE
8T93GtIg1zq5OxgtSVKyYD+m+KMdJDxGTNktfjNl1PnW6NJQYgdJVAezqW4agLB9iG5mvnYDPGfw
6XaV3k2AqdZCfarSVAjc5CIAUhxYlhFkbFwhAgdC+VaXBV3YXU4fMc5cUrZOwPmqDW8qqzodFjTz
7RgjEW6KhLV/S4tFKJC9N86kYxIb6Ww14DYZflfyoXc9Dv5CrtyijdYR7vQoJOu5ob9UWnYVwrxq
p2LXhRC4EZ2l0avb3H6nbGc6cnTL6GwaztHWkPS2KSXOPgV9raVrMDGa4XRnEglTQJXY23+gwnql
vKd1+x4V04fxifaWuIYbtPZNpI6bAsyYzvzKdhnEppC4Q4lgRF+TzH06OIOMLVMeYYJviNMGXfVj
oHbEicRZ4loH4bAkUNzLxCTTilDQI8gFgKXCvYBlj+26LF7ds6yQohmsDYroOIJeqhhaLwUD+kbb
rhTiXiUzQ4hLOeGfWxw4NSvYrz33RnvRD8LFmeFG506fSHexzqqVXOZNP2WM4CD6xcWOYB0vJ4wk
6+5JiwkSE6hTYfxE/akbH1YsNiuf353dcw4zyq6wLVffhGH6raqfm84zlq942IJJjh8ia/d1tutJ
FBDVEJiiC1SnZu7LKVS/oaj0+8mb+cmypyR5u2Z4Ay1jdvz+v94GS781oF33tQJj/itd2lP8my7s
sEwGwudmWyY/CUoYmeoHRhqHtBgPZsGMFZoXSXbsxL1KyoMG1dnCcUSVbd+zlqrB3vGQv+cifqLF
JDGVdfYTHUdPekau2acWN+vDkUh3SiKLSR2icmEHA82GZS3xJ5vJSvyENPlkKFfo7S5e+l0P+7nA
O2M8i/bTMLqthBrZLGQkd75wQKyfFoyYGkZMfSU4J6cKLieDlHTbdioxyKyWkT9mvNvxUX0TRudT
00dchJK5UOdXSE0oGHdTjuHdoBhQf5lV7gGb4Qixhw1xV7KHGUxWe2JguXKMjxq3biagUSbWB7ld
vsnNbv+a5KOUh9Z8MlNpBA0f8H6No9ygjyE44XdYbLYZPyJV/myFslFdnjVLP1msw5OeakrdsCAe
4vYwjoSFEhmmkpkadjiIixY1on0w7gV39xS2xzn1LPStcUFBZBG0SUhRmdwtNb3Z25C2bnCMvaSt
y2nrlBCKaHevLcLMEM6WOCoSnvBGkqMz73pyL5KVl89lX9LVqdwaetTCv5xhIvBpOGw/7eQR4e3I
8I2Z9nh0xd/IImmBhi3FkBSW8TEx4Wbb2ouL9VOI9BM20atT/3A6dDP69fmog/QtR/z2DMldrcWc
BbIJ8Vopqar4frXVC23zoA4X++6Ov0SCukepQfqIu5UX9zSGgNzSKqBnj/ByKgz0OvtotZ/6ZxzV
74uKYLCOP6SRfzA236TJjyCQgeV9i2feIABKRGqgpx6bhT4lk1Fn4zkFoBAHNPpMR1gwIGTnrGs5
6wqKwkL3VF5/gyPnWR9nFS7ExL2T859HxukK4/QM7WWG9lKnYBzp+HUK3PajGSVoffOkQ4FLyYcu
LyMbEsA3yd4126t066vSZ9earQ8XOq05ZsRKXZFqvPbe8OlUKnre+pKjwFYAsU3Fm0A2yGP6mPsS
k0x9Vd0tUK9hY3ANfIzCKwm3CAcSjX+lg41Xfc3tdvwq1w6YkYJoqRE5UbZV3Zt1eWmu69Vptamk
FTQIJ87EnLRf1iXRoc4KBP/0tg4Gt6j7s1SotjG2KbxMSvkrjdeuqCASefXPAB8vdyqsyu71VSAQ
rXJiPlT1iN32qPylk4P2UdscIiwmlEPhuFC6dWZcHalw7EoRXjvpYdkiUYfYAAlx4EUqCrxgqd8T
O75sFwfnPv1X2m2zEUFnebWYV9nusTuG/X5S5GHWGdKwGuvDnVoU2xK7Cpg+mzO1cu8qJ9PAmVKn
2zwZDwapgJBpNyQNHFhG6IazF6KkzDkJh1x1gUKehFW5D6nlYsJiZuq5HPMoNUalKgRXFpc0IfLl
kA3fxJuT0VDNtFMP9gGubtyF45JN9ns2DKBH2O0S26fB9uX8xh5m63hx9GN3tyixdksjyTModzba
9rH8MFvPJbBT8H5qxdm28NuV7zEV5PpPKOyLNR9nAtLnInsBYmmIgRwIHVsRmQPdLvnWZoDHJJ+X
q8kLHRURK5hE3Aayf1YdppqwCrZZrKrFxroQcY68dWRIx5IInVNrWqe8nM+c7peq+dtrKHt61rqp
cnUxdpX5uE+sDcg6PSKHAWguoq1BMK3+695MOz/BV2I6RygeHBFvIcG40ObD1jxW7F0cvty/2bWt
jcdgQ3af0uA3dNoyjp993L3VKBi2Ag1EjQYiJjUQs/JedQVJRPRBBJJh2R9Kf5+YqT/0jFt7fT9/
z99gYK9jj4vg0On5XWns05LsBvjkVY4Ch0z4qGQy6GWTdmr18jxl1iHBvV7NKIx195PVQBfCssE8
KEleyJCIOpCm8MLvpoLbl53jPHYbBmAecRfvxXDlYMrkv8g+irTe2vCqbFJojW9CP2c78fS6o0Pt
0SH81kS3nUFFR2j2TasAzRB/6kv2M8nG1/XibRUCQvhYhaBuCgbLyG+jhAY+IyohatxOwb5khDQ7
RbvLP9C50j1WtQab5cADGpBWFWBRCvQkupExfHU7mATawmoQ/lhqk9bGitB9VwC2vVUl7JX8oQPO
UleDLE2y5EanSxe4UVSXTNrphxzwTS+IYUNLXlinLMbugSx16GMv/jZYTWkEx1nQI7ByuunyqTbv
3PL5wjRG9TvI/eUJ8ZX549w4cwDOdD7rc38Y0J3qj1p+1JhFBvtaj/a1FQawfCb8NqrzNyalKrrR
BSyRXV3sLr9gy75UC6iQLpiVAVMCf1U7pGR+x6puYRL+ZujtPhXi5mbgBMkjyTDXVHH3iHacA6ce
IvWzXP0Q3hvM4M30GT9tph0zGfboVRARJBuB6NTR1MMmptfwwhSsrRLYvRmwD9J1nqqppsvdWEH9
qRN4hoq5BNCNl2Cb//kvLhmKE7qZgoQvqkP8OW5gNm7+85fG2qPtaVl6yySw3De6W+edzZ5vvRtv
zhbWin4vpbwQX0kxSrfRuDIYwd7/wMMMXI8p/46rPJcga9bTJ97nZMz32MY0udeJF12YxCy1P8Ch
j9LpoDlPnkJwnlOAj+HYbSvxt/13N8oCo6jGDJjdv5JdsvrSoE23hbyP3r0GVFgeXCguZ2sb7keg
/1pFY/v/SLoa9SKytvIWFTCuz77ds6VzCRJl1YE0KFSpJgCPM2pEg7If9uJS5JjdGPqikasnfwAx
8Jm+MAJuWvE1mMBJW55f58kUuwkv4RMzGWmRYQu4AhQl5mmF7eOr29Kv0uNPtDvgAIvNwEA+pGb3
ySagfLcxn69arsovFwIP2boy1ON2Q+HCcKtyjqrLs1DgW/CIvsGxI1QFaHTGBD8b+qB8TUCh0ZJ8
4kDM9qAdAQtsF+2o0cxndF2jjjn40RGZCNq7sNcHj/DaMSGXCRPDxn6sv4us2QPkz3S5KQmknLk4
M2JFglLfmZRFFG4greCJBFYK18aNHnHcP1IQE002PtoFosJXmO/lPO0XzbrYkby0MbpmRHMarrjG
GzAl28jiqvuMXrk5o0UDFy93yPD4NLVUHtXt0HApMxU/V4QjCk8Vyk0WSEAU9hBssNqTrIxTmDQ0
/4Cc4cbRWzGzq43TVKE4V0Ft683xOUYecTLbNTeots4NcHby5i7OTIhvBqTfF1Z7pVKJ3fFsI+ZI
CfNUgvKtkdApe/dhCPHlSA76AcX9jNhiFC9CJD9Ky3xWuv3oHbDL2k3f9sxk9UaQM5gjOIL/S9Uk
GRIl2bSvMZAAFaSOkzGxdH9bT00NgB/Fqe7QAEQsSRq+YcZuiTqdq0g7d4p6VraGfF+oCgvL/YQv
/jIH009De2tdyXHRl/cxKp5dbD1kmtzpwDETKfutitVhWGN+15fuQFyqS7Qfo8b2WOaoQJt1g1Sc
Fd2j9cbIGLIHSyudB5bVG5xNzHmjJwm6pAru4XdkoJTmIYHjHfoQOrcqLiLNzrA0UCaFm4t7Qwhw
aqtfprTeWpaUr7QQJMyyzOMrt20su3S1OB2KzivT8uFmFPUyvzO2pqUMSXshO06Dy1CBQmlpUv8V
r7H7Up7DLu8kcBODboB9UGLvURCXwdZEnQgpqT4nhI3MHhKYOr809nhpXhe1fxt51gEbYeUn58Gz
/y57S3c+B5OlKTSxXXTtv5LlECcOEmL3UhvaNWoJ1LoyGccko7+qDekvECNItnPZVU9jvJ1VN3Cj
7y4l+Nvqju2ZD9k6pHrsmcwG2ecfo2K5qNB1K3Y6yQZNcEjMfM5iN/dQNu/5VuKF0ZfY2JC8zb9F
BgH0xX1eIs1hJ9NN8bnmHevU9tyqQY+DfESAt6QT8dc77D0ADJ0zqzLuvY3yWHBrz07m20gMd+PL
kIOnxTbzJyIV3I8CWWXaOnsDLXgDMLXglzq1OCdyRl1LXN+4xUaa5weRH2NWDc0c7woGjUohTrUs
iKjaWz1O+7I9FhLa7Ei2cJWdMvDsBqvolNgRoznpMLaLd+MfmeEHxtAHRSaHFttGXyxHQxxRiqHG
YIgLuVRQuhv30Rl9a2oP/XSzwxHlB5RTe0E0HgP0qw6cU1RggcqfWvGnqs0DtN0hpPTOUsYHFjB7
VsYN62KLL3M1GWqcI7IhrApSiXFXxvzesnzsdVTjkYYwRWxZZVgapeLwtgphFiMKCkPws5cHhfSc
JHKQ4DNtBmef5D7VQvwnax+zml4q9HiFbEg2T7bWraN5hULXrIHDHlFBc/3IzjY/a2XEP9n3Qa0b
QaxFx07mu8r4NxeYgT3apSM4YPntWhMafoyQ6XBBPHWp4FlpIbuaIYck9GHDlFO4+FOQ3fa/SXki
tN7kprjptnHrhg6YKRR/JqoC6lQ84P37XjBDZ0ALTGPbVAAinGM/cH7H4BxYXzsm2JPilWr9KxK8
TK9aT/1RrOodY7uoh5KVGl7HfWm1GGQwDMBDj0GboxYoGdd1wlcxEcqdRaRDhbYOHKEyfTA0O5kq
iv9ZD/QzqPVdbGa7WFhbST6Raw3b4VatcTp0jCH05wJUBd2W3aPMwC0en9tV53deanNLYVYeDawh
fHcIcPajn1gD5B72lIt6cRzzOmbaTQB/ytB9KAU+V1bB5UIoBY09cTOWoQOWJ01NcPUiS1VQiVKp
fHCBJhv7t6v6saR7owYwHtrMDozXsUp/F7p2rVNcoYiTzfgyVRinl3uOtUrGW+2IEhp2h1lhJJuf
A4AK1pcMA4FB2EhPZeWDJkBews9dLX6FoXppmDUv82n4YkQAWVx91hXmCstdGSGGNM6tw8Bfbllf
OHjwalPddqz9Vjp9y+pPmAio/4+m81puW9uW6BehCjm8EpEAo0hJtl9Qsmwj54yvP4Pnnlu19bKD
N0USwJqzu0fjJ1iy5ZqzqkbHDpT8OC4t7+Z6pOogQBSWZOu4dYCWTFY1SQh7/dhqGAR6ANLk5jfZ
Xv+1/ANkdTTXJGxaeAI8mA12o3AyuNhjEQ8rZIEWLohmXXX8C6v0K54QMpreV/l0Z7Q9oyfFispJ
I228RQK1WZxWq/EHPbVP4Mq8auI/a6Sun1wHj9wiXZBBsp2yIG/+4ZFr4wvcD0+i8XbHkIjSHDJL
5UVgtlugJGQNtckxEhwJfRmJnRC1JdJy0Zzrh94kz/LxtOT4Wl/7BeolSwVpSQIdjS3XSyKPPlXO
n+i+KaUg8e119t3SMtKlmHZpKaRlPtcxl46LM+G4FPD2qpoQLBmoy/ZSNP15LOsTrTMHIadD7E/H
ltqguN3QMK6wT2DNq90bwLkprsseUPfNRz+6JDwt0L7nRbm0Cxdb65dQhepZttlkeua1gw+CN1Jb
yre9wTDkqt9Zy6kB+wSb5GO+6U7Dfgt35bEZyA2xqubUcCgxblHfXA3HibKvL5Ssvcivok6Q1iZS
C4sp49qqDovE38iFwW3rT4OmdUHRHSPdnRbww2JQVYDgtMIRbfCtUj+xwGH1SiI0RYkle4zWvwjl
HgVDpPpwnpKQqLj9oftWHhy0COzViIO3vD8yk+WFYoStjQLQD4ieD2nUg2FKiTqBDC1ZZAzH2k7v
JYzOcZ0P3cR5Y8xuoqhftwka6EYzenqtxyGwkj8YVc44p7flLCX7Sc2WyOzGMCJDnnDWXL2Pxv1Y
Bb5fGxx9OiMrIfF7h0Wp5WeGjpsX/mN7GUCzN8Tn1Y+ROVowHIVtv5x9xavgmEl53GHGol4H+g5w
b9So+yC2Tk0RIfAlTLuZBALuBkwnEOMQzjNqDUxZQFJY7HxzuGwdcPTgzgHcu6sCN0stzhwV6eRc
2Ql3Xzu01fp3Xd7AyVHMMMm/J3o/WjRSMVD76vyq4aO+YSqu1orvEk86G7E1p6aBoazjqna6Kb9Z
kI1G/bN5zh9QlC3pxOLuDAZbVjVKokBj0ZGtLGFFBcAcH0cCNLHwiqthyWxCk++ywV69DlZWpB3e
5GmPCAxFteS+9VGnr0GLhErTuEg22FjK4G9OOHjdTe/bsiekvoQVZQxmczX8jcB63K2eANPjQV2H
fboZv5rlKivzxfp8cpTAdx171MD4XbP5RTidG8LV+PvhQaColC9w0on4HQ0xx2Lsj/snRaFClN2X
rnau82znCL5i4qmaCuc4FDYNthkoO/pWKFWYdDVcRiHqiHZtKZgEhkALJQsyJgbGhVlISDwL+va4
Ng/ld+kNAoTpqrlM83xpBfGS/NJn0hHyu0i6Q45rn3o1P3UI2O0nmatwmig+Yz+60vmdRBk1wYmu
HeMnyI+2DgubFT6Fh9tP4c1oWF/SgWuy+RA2yZukGVJW9l4YPJ5n+ZRzqbnWIB0lgnONALfMcscm
DcHC2iMCK1B037JNMnQGxpl8ir2lB2bij/UFQ9lhp4NlFQfXXAubR1AhUoQwZp7ADIcgbSsWyqz6
Ci7+MU8xdEkCeub0lv2VdeNGtXZcmPeKybhHSRAw6L162kqhcdPfRm6cCXQm/lLTPldNB/lZGuzq
s2AjxXebP2WR3YouXoC6yYZ5XGO7T7qbcTFGxH5bE1E6JTlMaxJbgha8KgkSyJ0HmOIP6ZdhtyJm
PVWKDsst02GPD6P/qTuCMEfbnwRHZ33JfNPRj3TZXeLnC1+gXcxnWeKh1zP80wDO6tUZK562mrtS
4pWcvrELGp3BXjTxNu6XHVlr48I/EEmaWXiFTWiUiKm+mrJD5PPYd+A97B/yhT5l3OPyjdbLnLFi
+anTcEVYUc/IY6KTA8OhFVx+dF3nseingsLO3EPndyAxi7sIXJagA+JsiVgLkOQOXjdoF0z8UA5H
dAg8/4cF0mGFp1sEPGjSSKzechTTDCIrXFRPgRli2TcV2GUH5vCvahLO3gj6k0PtJ/KFP0gtYOHX
iPKnk0wvC14TPcBkTBUXMqo7M1rVlVusjSNfP4cc0pO53PM9fmP4HpL9rvmnTsMdwQyeXsxrjDy+
mMULUFWoyGRid+zr9ijw07G2BxzaO8KMYrBMz+Uk+CnGI6jLlxrG/Ay4o+W962nnkxRv4M6dK8yb
o+Dq2CQTo3ZpmhWsUy3Gl6rXb+s7lcl33aqew0LkEo4fOblyPQFTrEUW7fwO9VC5aJqja8GBMwgE
qqiZMl64CUlt0N+M95J0QJkyG5JaVT87IdCAr5QiNEMJV8rCV1n+qY3ZxWyosefWRHxHVPsw/WwB
tzWFGYjUBn+LrHypi6vNB5qjeep5KuOI6Hk79fRXVwz+vgpcaxvsy4Oh860GMDDF2yNDmGyPc8Xh
zIISMAY6mgDrKjEB6FNT6lgd+dOiYo3DlhuPdRky0VGXGeS8EMWjekbId9gGBymQv6HmVsis2NMa
td8G5zMb8jcgMg+BRU7Cp9TwKSkwt3ITvKGt7eXb1NY3uOG61b+Ve/qWDS2MH5maM8Gd0ZMM0EBs
P44yuQkOcgsmP5k1Yb7/Ws30bJbJ+YLYMhEfhtmN63HkLIf77Sal8rVZrEus5ZdcLM+imZ6sKuw1
3VcY0Xm0FlgVEjNQDQmv2MYfDhBaeM5idlrJv/DAkkjDGop55VuAoWMkPTLyBen10R+IVOwsr3lc
Yg28jlQD0VR2kjLgM0wNSwQXMJsh/aoEYNP5gWWqaU9VLp2UPD13dPCKQH6BBECLgv0msQQWeBgQ
b78nEz/8D+WZ5tOB5QlYeHJHMnXukSxm52yG/cL9Ns8vi1gGGTXp6ls7zP7/K6BrW3lVtL485si8
cenvVPzVAp6+A3RZosmh2cL9pUQFKSfF62+eZ2y4Eh2g8llLK1tnh9HDe9aFM0YV1MSZ9mQpfrOu
MVHSGPRyaW8MSdlFqKlL15SjQayTVjx2Iew+8sl803fh3YQ8/iWbpVN9pH+teX2O7Fn0i3bUjO2C
zaqodj+F015tHOYJpOq8EpHMGLdoYXOkr3yw/Ekc/IK7n7w03nvjWFgBKPmOHvYMAkWJOW7TwYTR
vcHozrMoZz+HpV1Fum5EK9opi1rKp0jHeHIXGvGe4bzpddOuShkJB4KKAHJRvv38FCTBz/VI/l5t
cwOgw2gPW0QurlI1OtliOAW1cMLdWnRfrDV/BekhNpoPMpDwFQkb1ojz4G9C4RewOYcLHbZ9ct5o
wRI4mxgv/P/E1pWuShKnEt3SFU64heKXmm3b4jUJnqO4jsQYqqSBG/gnbBzwrIwBxDwdDYq4kAM0
Y+A0O1/cDb/7MS0tlpcDF1/ahwpdZHiN6K2oBh9gGiGJiQXTPPoGu9KZkiOR5WTlsHFWvI4VKrzh
USPV60oEZEZKiUiwLoT4OaD3OMVNWA9cZHuuHwoy8ANAQqDaSvWx7dZ7Wgb6N2Mk66bE5ZEDz36+
iXJ33us/6ccaV0B4cKNynsHmdlWgLKRODGhqgGIDldVKRoSjJNLzLcx0gdTMy6/J3iWyXDUH8fYE
s8P8OGAOZgL9VFPDlamytfKF53XGzQZv+PAvaekrqqkOVU4x5BExcaymC3ogPn3Knb6ArvxPuyNX
g1PCKtw2FY+68ciMhKzPNoj6x5T6R4HVtHJnSEfQsw7d2CGBaYjYpCPSNjBnAowMlEDoFn3wsmel
gq4U2mePoVik7lxpxceWwUmS07dyzZxsS706gY5g5xYxE6pgCmnw5Ri5F1VuoMjKLAdbeFEysZJz
zYxHMMAh2IcJ16dCZft3p7TYUxa/URACWTTHvA5y28GARtaPTM1e+WXQIDF2drlij5M6/PlbUF4o
a8pSiq/mm2GCk2Ea+voq8iki6RAKSQcS6NCSkpUdjQjKLJiR0vEInssoPWCClTnPs+qw+n/x2Dii
uDpQWWCzNFiyFnKBHX4sOSrkOJipFSs7SlJlCfpxfGR5N/tjX9yVNns0u/rUY1bRQH/Ic45EaYiC
UYhMS5NXwmcVifg7OICpYHJNq3dJWdBorjkm//8cqRp+a84FojGSZcm7xWE3Xqqz/rnN1bkR+yv0
roOMg2fADVjWy72czDtQlGqrw2WtwzapwgpgkGUJR+qJbdpKVuVBZxdhVMCy4qEA/ctdxok31Z/4
iVdqTGvFR0/n1IE5yMBR5sbkUC+vkQUcx6ErySKv+pkY8VlcYQ/g+asqu+9oLezRUCh8mui109by
UkpHFQl6QnAcktF7hVsI8DSx7qawJWKKwCrofmxceYODOs+PyY+GEJ4OYnh/pzJgGW7jLr1ZeftU
NCQ84x9dOsEkleFya9URLRej64rDlwuBMMJri1J2+VFSEUx3CyAHvb8E1offnfHarbHbwUbR99/E
mvjDMOAS487H8XRh7GyZ7SkQ6bBsl28zG7F1gwOrwUfOZ1/jCCSzKy2CpYUSAwwmz3+gqNiUB7ta
3gRFvATtNhF9HMJwP1tmf26W3aG2xBG76k709A2xQFSgymmY9Bxw3xgf5AiHFHmygm9PF2LGeZO6
6lExCy357QWTc/o+8+g1x0eLsJto997N9eyh3YfvWPstVNxMCTHmJAZV7j0C6To6vrjVkvdDxD+C
58eucaI+9LTbr3ybxQ18ztv3VCreRcF6mr1Tg2jpE9UXt9cxAvxr7XWsbybKzkv2mDnRGHrCTXxD
S+KtF4JJmXHk0gVHnB/2X4my+/M6U5xWH7U6CS1ZDWWA4bjRQMtCgRr3F+BGFFVSDtYxiH9YMiY5
RQgJyVtKKAmQL80oxXNvdmKwXljVdFlMcbb1DkUDyVpBshZkgaXBn8yQ+LbgCcQQZWju6zGy0SPX
AdKaoSfmDN14AsBv2lytZWlLWSgetuOAhd808KsTf69Jji2cNCTzUsh2Z2WXHeaIdOgWwc7lHzmW
axMbFuZIwzh2ixXmzPFDkp87CBBWsNEf18k0GaAGzXkSdlzAokZjMfwOOZbpXbEF7sTGlc5AViNW
o75uQ4Bv6clZE8ol98gycPLKv5Oeq+cFL7npP+reeCdTd2OPCibrWbb5gwNFM58SWYysUQ4rEbyM
Q6po+pMJ6WlCj9rPsBw1UIxG2oXQL47CrEI63cZnqvJUq4iWadkJ8OFZrJEjYv3aPGrdvAqjei8e
WSnfUteGSPsqXKcRO4bWs34YpnJRAaeipglZe06s/rQc92m9pepyyf977mvRdbPXe/CmsGsYia0Z
Jtph1V9Mb6H4Zkwx3acCjrXSaeonJlp7w3Gq9YDgkSHMV6d5rXPzpMwhIqhyUuH85iTSOylKcPrR
9HGWhPqczsV5+q2AI9JbJmftrZWId4qXSQPqINMzQnXBt6q43zwC+ZoAPnSGfAr3LfieF3YNoFkT
kXQgvJFZCq1fpYxgnsyOOfrJRPSjIlUOxI4R34N7iWaJO9sltfaWqfXbtgj3rGfPaxOxds0MdF4L
6KgSka+US3/4yjbljgfWLQjTDX8sIDJENasrVCqMpGC2peukK9eS2txS7VyrYXXCwr24VU+TowEz
OyG9GuNGapA+xhGRClWoztpxarNjB8Rc4mA+yKmX0UiEjgsSjxodYmc9IRcue20cXFwVJmouSzXK
yDFaxZvpzm8rKUlzbf2wBjs8B/2yHkscDfh+W8ttp8Lbtj1AGiJwKB4V+qJU2mchc4cxJRYNFAPE
7IOK2kOCu7VZafEfoBKIsbfDBGhJ3bD2oW19zjG3vda3J6NWSBFsz1ounxopTRq6dgyHrNeSsFr3
44wxqR7VoEyaQChUfzRf5w26xyQPH6skRYKBGxSaWzdsNxMDOiFYs7fHhhR3s9wtpXhrbY5nIziz
3wnL/U2XmM5xNhW5z6Md9r1jiDxzVRgGHSvv1lNovCoXsjJwV0XoAPtUXAbJngqDBKniT7geWcxQ
m/lHjO1Z1Xy12bnPt6QGJo1EtMjz+AANCpDm3ayFG/ymY3N7sZGaPxmT09xDPJSuTRqZzMJ0SjKS
k69d5hm0oIDNiMugo/WKpikRmsLMO1fyzr2wJTL9BbTbKrorJBjY0pa2hldHpGZXT6tp2aIUR5Wh
N4dMRqi6VNj4j98qT1DxdGlLthxOWWZn3aO5S9+CjFLCXCEYa7AkdOZX7ZJ0CRV2SxNfbcFF/SgR
s+ke615/qFFdUwhKexsZZE4lnZpuFkTIMoJEy8wyneXBiEpGISJA+CwpBI36e5ywYpHnC7n6prun
xfg2JfCHEVrFNH5k1/asrclbplRvfIZUkW8alLK3+r2eNJuiMKp6t9dxKzuP5FJW4a8B3V+lgbjp
r9QX0eoeLtp2zVk5Tz+bTzSgogNGl0wsK+j2gsSnF67u9l7JpD3ZCt9ckPaN7tH8JdGcrIULTNNJ
6M944xdJPos+lPF2jmR/9CQc5xZmM9WXheVQSLVjEB/AdBrp+1GofjfmHqarGtbvVOutlpsJdk2C
J77X524w3zeskzq97yrJuOStaiR73g0vtnVMJ5rpxTH+UKqVaXAkuE0poC2T4jdWjvUpLjiE2lcx
fU8zxG51Xv9ykQ6by/EbFGuJHW95ZUe138w9mFQrXINEEHiSly0pwfrKhHSqdP1Ud0ysxu+6dzrj
IJKtSyidRcz4WcbAsTryXLxl/R7VxEZA5aOU65X6bHfjEbv77Bo3XMBhRVWLYZThaLJMsLtoovFG
o4rXAJMMmQvlXeNlZjkB5SP89H1NLtnnilws4lVUPiVg/4LgVyal86SwRk0FF2hGFfCqkc14GTUc
bZT6d2+Vp2mzIlXfo26S7+NZqwW/0H0Kl3728+8YaNTcd9TobawJlYChooA/IahRK/6MN4OsAvdX
iAakS1V+/Vw7pc1wbsvDZ0Kj+TTBZWiu4g+JY0FFCx+IbDtbZb+DVLJhqxQYx5a8pSSgCyo03WER
eN03qjcQXcvL4nVxdSaHejavy9qfRLQ+sRAwBdCjA+xgQKbdtJy997vEUL2wXDfCsm4Zz+IQp7pj
yHhKRloxJJxHKad/pQuEUvUpF2EwrxoGJkf5+i/uVHNe+oCOPhDDsnuJA1ZtYmvj0PuKAjjx50YO
32q9lPhU3EBYKTbq5Q/JtyaIsPf649QbviYZL9K9h7bLcrk+pDRyDjU3HFo5qfzlkjScCoUUtkCi
cy63zvtfc5hu2iDewdnhd2oeFDsKMkhBt27WNyPLHpXsSkwWwvGxgRWf2oIYN5Gfjq7XEqdAQWMP
bUslT7N/1k9K7F3rFmBVWRt8RZ+1/0+QPLVDZiepBSUKGUkd0s++649YguOLaCpnlTIdBRNys3TE
FryAXxTEyaJ/y8qHumkOlgMt7FBI8rDqiOKxf+HEjXNWsJh7D4UyeAKUsD3MmVgNssTGfeUp9lkV
2mmyWJ7F4lPJk/dXpFu7/VzI2iafSqbdBPoSTkYheSDp8SAAGMKCOYrVlUn+KmUbRsHuuqvVdZM1
GDu4Dq8Sn+9S2ek/Dqh4L7+7XQ5aAiQddo6qwiUu62GOiU+Qt2h2BWbrmdgQBigsApy12bnRu3Lq
a7ePhzArOLUBGeejJs+aGJGpKFFbMCuCjtOZj4Skimpg7GwCp6WnFkHn0cLW/EBt6ltdQQUzck/h
dKtwJ4TGQCpIKUZbaB4IJ786Gk10MA7cLKvEBcHmttRZWg21RhARRZ6dsEM9WGD0ytHe6E2wSSyt
Iz5JV01X+Bn7a7Fp/YofTll8lGzsD9z11LX8ME2ilwse1+Ed7PRb+neIWD+KTwR2aEodB+XqBZJy
yv9x8nFXKii7fPvQK8z6Puf/NAxKIgal0T9hb+QvJljO/1TGQKyzyAYn1nRrUNvn+u9mXZsTs361
KVdDFaIZO2L2nkjFVSGl1WMLa6AOil17yBOoEXzOXbHfuCO6SxHbFTXs0hwtE/28rRwa1JoW2oeJ
w0qSc+iUS9DkJgCKA9N1tTYIRTSGVBErabvHcQGx9bgzccLLbNsq4vdoxcldmR3ynkfN/hxFzig0
Gq7t5tet4C97w/Dn7KpB6qKMtGyLGioI4dHljHOy12pi0NIBhiIJypq2m5aWZuYbEK1F7lU/Z+tH
pTialLiijntk/9Kmbxn2zIDqmqG6AktyzFJw+nsLhUCdwlmcKNSabZXVBguyqEe35IbTiUehzMN6
lejPObaTesdVhmYPF68qHrE8PARniwE6klqlreu4KtOjFq23NOVKZdkkp1ZYqb3zKqKrOuOoWP96
4SAAV4GHeBRTGAdaEVWlgbOyJwdkspr0V+x/GP8A3lCoHVPuZZhuyYYWfjUptJMnb7C2a9+iymAA
q6XLM9UNKZUlD3K6wHLRlr6kCdQVwVuDuWzCFjwHnPzSI+Y1MmrA5OcQ6mWo7V2kvZLfUh5KlOsY
hyq185XGnfae9lNQrL/SocOT2eBkEt0NKyvVwrI6nwvq7jcqUbKOPZbp0615s/KZddx4W5v+tpUv
osi7hHmrwUNUCw+SS2/jsxu4rx0y+NUNwazM1wmVEy+ETmdTf0aHd/mceprmM29lHQZ0kStP9oyr
fKn0mL4j2UmWkf7EaC/ZM452nxHCJn8QxnrpT6WzTNYxtm4sfHx1MPG4YwDFwKldl4SCyvgnUQE8
gt9NpnpdVuDBtyIhB6GhfOSx9k7NRzze6haKLRgkw0AtI5NCt5ioG7bp3qcVuM0hU3o/qzC2aojS
j0LajvS9Hlq9DcBle8WDaDw2v5ORJHdVIPMUGzcNXqNky4VwbsBozUVz6TgoEyGmbw0FUFQwGULA
SgkHwtxXfMFkD1gZvpA72WOHZZTyg38hYEfusi2sqrM1W6eU1uEyadme+3cun0jKdEdWeyLio6/y
KlVeZSdXmJ4hI81ons4y19c4Wy+SRKdHRfSaBgLrBO2yGRu6DwmdvBgzKr8fAGRiVp8wcwBhDVSJ
sesNyEfFqJqVLvlV1gKfgUu+scEnGGQcJoWmsWeRVRc4cpyVH/ViRNu8h3ClnznZ9NVaffUi5DCG
X95wgVYlRv8CFnoN/rxHm4eo/7NOaU0XJXf/oxy3HMctGGlqSl0r9mTSDRZVGO8lNt2hZvc0oZHZ
8bJ5FRW42ceiKn4vIJgFr95hEo/oEDnJbApXs4R7jugNOxTHbeASJrGpV36BpWoBJZQ7Cg1dLJ1Z
k9uDmt/Rcq6l2F5SUTwd8IGmt4WFAAB+4cOAopIk5Ft2d1kOM05NXfAtkv27Vwjoa7xLpJndg8Zm
iz0IDmwk7LeelRU2FQuLykGReEWSazprAnWIf0HVtZPW7lGmNOHIDo9UPNN2a812DAyMPjcX1ifH
BFtfvb9m3p/LrT3VKdLPVVw626CmEp2S3ZWgBOW/Fvvw7Myb/UoAyjQ1nWqwOiaaLBF50Z5YcuFc
PfcVsQ5OVNirJEO8Udeaf+jxdodZAfhs5i2XJBfjwmsL5lKAnr5kTQT00YH0nNDhlHWq29JczHGw
JJNjXpQzKdUrCFRMj3rU1D9xiTzSL3aiSLJMsLE/OZaoXASD4UWGGGBPYKOUFbDU5VWV0HF6I5zM
5T8wWfGdH5B0cWYVQBpno322rGWrIahOFv0kI47s9kXf+hcnjrHHRIhyOgdt9IShax+Qxh8FeR8J
X7S8LU/4kuSSSIDN2lOaYCIL5iPe28fu1ox2JTD8bDj3nUVOk6KcnR3nIrO4qLxVUVzjKzUyWqzo
T4RoP07rtWizuzrtb61gPAgC3nc8A5LEYANAVujCeqd5LeJpOvGJDb3qmQnYTPxxlYh9xd2W+To3
5q1CLlLIkBZb82Bxt72+kV3rqxmBoFaAprlQgUETa3uOlfa8fELqrtYY8FZKIXoaluQqUGXItFkm
gWxhOsFXiprjWogny9c6tndl2HNvjZuLXGwX/RUkivoS+IOIQRiIHG6raAHY1vXmkf4RnSk7U8XQ
IjOjBf0wBh318eNIU2CZ+PtOYPq5p1QZa5bLCu6w9tiv7f8uGV5/FxXVNcYSw1V8atbtNH/FS0pG
7Ldiaxg71RdV5gvwidI/3PErrvbbTlaVVNVr/QuGfcMwXmzobrz9I1DVmUUlggL92zzliNAJtqye
qqW/QcH6wn4LFbsXx48VKWk8LDnMeKhp5aUCnwxxGXmQfd0SUm0ZqtSyxAAGcLFB7ARDFMDlGCpO
e5M31/XLpm4l2YUTHK0AGmFtxcmMNZzv40fc17etk870tyjlwZXm4cy/em4qagxVWgtwq06Uk6/V
Ego5+JzWCLbj9GcVF68EA4qnErLa/Kt0ScfGw3xaLWawIT23036ZpO+SO5UGeGwxf/WSxYmX5NQw
eHK6elYse6uK8fyv8bdIf7Wh8qEQft6y0dsAxMHuSf1KzV2F1PPQoURbu6vEAkez942rP+Yw3HMY
ll4etJDveYbmgg69WvrRoNNb3M1gRZVZVdZfkOF1L2FTzlFteyzSeLak8Vo5Yt1F9BP/UseCYGB9
mE1ez6+9h2VepzSDqLCgxsv4t0vUM1A73nse30Bpbg9lddgps8eesC80jruJGhtSPcrK9bxn1bUl
aqBca7BoFLJyn7Ozny2Ql1fsm3Ud6uzMPlpjH41oSxMzEFf5BXi2JxXEkDvtMs/tHuymQBHA/5n2
tf+Z9iWdKljJxumnJW9mtT50wXwK+PO7CjD4CyZVXRIrIZmd2jLOJDkWL8xV/+Zt/6FUyQ8eay/C
O0SxLVLwnsjrn6qH6Fbz0Oen/AsC/3WEKF/ZcRwj52rihEbWCUbrMeVHaximyP3Zw/ooSKTlr/vD
4vctz81dZmOg+ahoG1ixCRW/kc4sKwhS2y0GAmvUGF88vC0vho7OWb9kAcgMM+Fz5D0jRJGyECnt
ajOuuvlu9RMwMVXmU9YPww/ii9zT0RPnvnxyNHy3eAxwg65hozeQRYexCixoy/PWOoL8s8CGPXPu
uXS0xBBGHIaIm8W5JiHG/ZjKHW4VBxk4XwkuivJgzhOyn6BejDV0grmGCxB7BN2nfQq3CWfrBHCx
WoKLNFpImWDqcL0J6zFdBhdLmcaWL2cUBUZaSZeNvj1KLG4k2MFmzK7Vq3d1z962KKZDHINvsHBd
0LLQDT82K72vhCmk/LPTko+cnGmFBlv2vwqAKzXAlRTgCpiU5UDXOLSVbKT1hU4dmQILMqI9LgXi
klVUxXYKpNJs3CAm8G8SN6W6pbaT33cFD1NMscihXYebZYG2aWztS2v4j76Nj1j4XRDS7PKK0Hx5
1NU0tBIhTFUalIbpJB5yVgrZcsNJuGC4KzHcdR0dZcZjUqpnazZPQ6cxDRuX4S3pz64lcZuUUdBk
JBoZMQ9guChzIlZa2HLALu4tzlfkQ7gz4LRbssJbwM7jNoMdKfLcG0iDrSsmVvGQXE0pO2MlPhlC
Q/oEu19gatKNA5/8lf5dgkW9Lvyxk/yu4kyUkSOJn7KLcPuUqG2Fgb/cA9XMghFY1UAfxp/YHea/
4PNcycQ2cSuSCe1AjkR6T5GIqVqVkktATh2zAPFQUvwOtMQFm1tLN5JiKQ4frMNB1RE5tBHGQ0tV
vPrHMKSXaYRUtYDW/JAIcg8EuX+wwOPeHOw1wVxjDNi6UL4z/U4wP3BL0ZWzZkGNQE8drROT6Wc7
dH4hQmeNL5xPzwizJ0taIxZ1yfRnLgpmwhwn/SuJq5hpqPQuReWvl4FtCyvreptTkSHHcjL8fnL/
BgXa5TDpFJAv8V+HyrVTGJGsJpI1ujMWav0ASxAqmSX1DLrmgl0Rv52jzy3dpjQmG/spk9Kz7BuS
dInPOaGUuqxvnaXesgtxV/wcab5cte+MLOqyvCd64Um0jPVYyeV/fc0Z9y1/0s12qL6m8pDuKSxz
7YCFZxIjKhHEf1PRRiOcVeyJPUiWPmThFQL94tS0HWRioE5ZDJ+L6w1L8QGoJBNYL2wn8uf3IbOn
j7GayXcJcAFIgNF6nf7cHZxs/tBdiAKijiwz6RGTgdDL/2AoK8l5df3irylt2QA3NUhlMnfzQqf9
g2Mg2+r1TK4S8i7eI4/VAGnuyc/T132CunnYjYo4BGot040BZCGGOF1G/QaJtKTiWJ0IeRFin0Xb
NMhszgxvjFesr1ayjo02BpVUBoYQ+yllwiLTxjRTLNo9MkwrQx81QFnltY126rXAMTr53FJoJ7lJ
jU+5p/JU6FdvxQsmEz+2iB+X9ElmJOH0Pgv0Imzk0MnYYXevWwWTl76dtIU0CT+6Bmt8NiGGGr6+
cBdBwTDfVpAs+Yhl8iawtaHup+Sly4GAbVHvwt6muludWULR1NX3ONe1wOyKozJMx5ccm5uNtzEf
X/WpYYtvxtan1SbIE8bnlLfuQmm1kzi6ADsMj4REGtO8lxpUgSdEB+BzLinPg3TrgpHmZgmYTyps
pyqac+yjWICTJGr6OEhiPBr6yxlznQ7Db5mHmPZzoi8I369oRAob/1UVbn8mqlQmTuDtJZ8GW4sV
h26JCCOERK1If5pxFh2I0Z33lDC7joqEJdm20K4TgpOlUmERkwk1UTk0O+ucODfioNMUVUwvy227
KZoU6F0HA7EPizpBOIWi1to5YUaViVwuiEQPlmfCaCrw5eU8Gsni+PFVo3YW+ovaYMtr2ltdPdQE
DNcN7g2sk96fidpLYOWWU/ecFT2wqL29tg3c51bxiNVscGxYmKjXjE1iW2ghyHv4bjqUIuFipjxu
JyKIoJPSMpQkthn6gThOsPJD/WTQ4mWBx56hiFtbQXFNfjFNC/j0goTCuT6XnspG7YHJseA/HJ3X
jttYFkW/iADzJV8piiJFZamC/UI4tJlz5tfP0gBdGKDtHpdV5L0n7L32bmwxyRUkPWPB6DBC0rF+
Gtbk6F79Qhj+iJqrPkLxImwlmaRLJC2wx4tTo5aBhCQF5yPUd2T/YsSkgAajsSVqe1pBZvsmsgXI
UR4fWXwYUtSvNAXEArOBZC6JimyQv7n2UKu/oWntUKFKSk9qaoaLPIbGD77ZlXDTMT8C/D+P/ui/
mVxs4FilFDuJMdrI8R/tI+LBO2SzFjb8lldMvNDaxzBVc8krJSJJ9wXCWoSWh4xgFj5gJMO89pmT
AUtu6Pwj4p+jcdsTsoe/dicRtF4uclB9sxqp1h68Ru6aH+XgAGG+oeJuPUjYb1jSxmK7pSsC01tH
ilczdpNkMjvb7hM5GbX+bSAPAEBwNEYHZadH8RNR0rUc9gVORlq5Ftes2u6lLGg69hN8WfPCD2M+
KDwoNg8KwGUo+EtHyPI8HRIVbS3BcTiM8ZI0hwGgma18oH5h0kfaXTiEscR53EZAbDv2+0CPs10x
t6etGz2l/toA3WWHqIW363Rh1LHgJXawZSaXXKeFo2olYdi863C8t+nPYL6GFt5PgbsG+ePAiJbV
TWp58gKrguXoesrh7CMZk3AwdwjXRkHdIfr7otwjBFnR0xkV88g2L6Qxn0ztUHF4ldo/QR+iY6rT
Rso8DHXIBH2cVNj3cDnKR7RLQymfirQliiQ5KViB+jYJCwjxhJgGsosnLDMJ0cImBA37YOk20n6m
FnwOi2dF297sMmpODv+Yconijth1lk1rqCvpzbRBLcswObaHkDmLWUlihJSpPRN2Cwax9Xp8ynMz
9Kf/8nkOe0CODEvzp870dlruq7AP6xT7aZ757IpqFsgUJ8hGmDFPzR+N+Y1oUnx9K9rE0CQYQDnG
lnRuDSBvQqG74MtWLkkmXyAVOWVjgCuPzsuehIQegsSv6t/Q2Ve29TfcNEX3yV30lYrsux+lO9ZA
nrMJuKjB/Ubn+a+zG7QnWDMw6im7NLB082bW0n1erAd/xhN1tKX9JyHDe280wBDM5nnLo7PGxktl
sFFy1af4c4pbqu8wF1gpwt+RDIH3ygVI7JwlJKWj/EAZuNx6if93GX27xiwrETccJgMbD5cEEoyf
65RyejkTCWLiiGVpr/3T/nUQacBFIfpUU5nnCxIzPIK3UBnAzqFH9ZmiX038kajQSZeOwM+PQ8FI
sho9lUQlDXeJzXOIegFQ03Loe364CyrpKT/oUA+j30SomqiYcaAdDLk9JFhHDMSrTIv9qcR7v/K9
t+gL1AuTCIPQOACyCC9YXUL7m5/GrD4gxd/1WrtdRtIqa2oa5DQxWnRHb5AG+O2NQ/CSa/Bt3qfm
qTCpp5LipFFwxKk7y7anqIcUfVI8pcfWGAKD1xaiqWN6IrKDMWbsH63U6ftVgdDkjGp9arieVr27
6sxhPvRwIvCXM/1hANU3CmtPxBH2HMJOJJji4AAU/AvcFhsJU3OVeFzLu2jSPVXuSOtWn+bVZvW1
IdYcoJZr0y9tNl0Ys0G9DARDDKwd+gDNAMj97PFHwXYhR1GgUSmKn6DYjyRny8opJvmmHrOLZpPC
+q/elrOIiMwccSKTYTH21rkfrPPaKGdL6071S2GM8FZ3/+rb9VLn8SU2Wf53BOf+Haftvs5sqVJr
zzpEWI/pF57YtwVQa5owNeXjJtlBs1HJjwxpYLfJWHsximkfSz+dCbs+bjEVPzMzRL3i1m3FZTMx
I4r/5zH3qTuiCFRVG/0gZPitIxunx5ShUCWDjmOixrorZ8jetfuERkntzH2Vp14W1SiBJ1xIspcX
4M1pQoxL0QE4z5ngNrFbghBiAXxCsYYmDF9j3hx7uT3axEhxZSiT/o1MgXwY5Nlmdern8WanzUPp
41fGNl4KN5bYRfNgotY1/Cctw+4FvcG6nhGtnW1pPKOWkIIkp4vNKn/25cV4UiU6MU2DLRjEKry8
+l1oDn871vF1/x6ZrUDVEcd0oE3RCkCydyrFQMhSHZRgiXNGw8qe7B1PA1pRoXMulZfem+77BMDz
uGuZFcg/YtzWcG3a3PJaCss2ZTIGlSFVJWSLrKJ0kGAb43CajXL9zKOLJJX3glxFSZE/GzivdNlM
p+wusCdSfU52PR4Rgu5gn51mzGF1EYcWK/vk4L/NZYjj+IWVTKki+pe+4XdwyEaH3Zpj/KUXm6LF
0y8ZAwbV61A9jCWyJMA827MHlRHN10nffAq0GsED2Vn7CB+IAejPxh3OnSNBTSqMzduwyM/1DZof
bKVkM4+5UELDJE9pzM4TRmpnSpYwvlhMWDUqttrEIkeIRDICTYk5lxIZvmAD/3SXcEyN7Q6js9aC
EVbsq0EGt2CNCeaPrwYmEgvBgZWNsuy2HF3L7izY0ZSfhd3e421XnaJWXAbbPi7t2aBp4tC/1rZy
jbL1ykKXvz3WcQjs0ym7RWuL8Es/r5/WUWvjs0EUF0smt6YgmPhW8O6zegU+BBXz3eJwHM5o79jh
IQyHGuo0CQSV9FfPtiPGwa6TzFzmtBbbrr4YCOvVquT1I4/Q5FkvqASKUwkj2IgJ9SBkJPxrdPDV
byPeGBPbXueFuOWqD0XCfYbjYWmTU9VnZ/csJSnmrEeMyGuOvkTKJ08s/bdwLBwmNg4TNO5H3WiO
Df0d+Yb6MocLFHbkWkgf+7d2uXiVy3/FBH14UI56pB7T1DwuhJgJUpfH32reftT69rIedW96nYpo
abpbOQldbBgALl4sQuRUBO6xMvgZGT20y9MPjTRNbbwD5pFbNIe4RElLjnD3ZPGjoanSnvpDwJi3
F9nXgmUaQxHzwFf+eiCDmrDfgMs+jV+WmJ/FQVbiU03bsbzjaVOi0PYF82DYuucWnH27KE5htHsK
p2U/KeKTsfUxyefd8rku9LlyFcaWdpSnmvyJ3WUqTad5oEP+RkwWGnl74gPV0WhBZ54hZm+QmWdd
QJj/NkiS11oT3fVP0RDu+Q7GoVTJOJVYaNE+FUA4r9m/ZNq4PfdzgSBpLY9TZjBEr8O9cdfN9J7n
2r3t3Fv2u1OYY22Db6d0jaL2G/hzKpw8oIXx5Inqpsvm0Xoyr1UDs2TKOx/TlRYPGCgLIujM/92S
L2OkQK20/Ry70vBx2g72h6ixxD2nDbwJDFqb7wrpfqhZSphjyzPZ6xC5p/3LZ5avOh6Qd5WLoH6z
ryMlipav1wXTuUXgFj3DZYqSy8ydIbv7nul3uT6tgcXFDbNSnPPioM+oY/lqYFhiMG5Z+TUmN4iB
9kUVyznxk6XxbDIF4Gc51ahhMpDuAhjSbvpX/IqIDOyX+or9Ism7w8KXxFei1KRMs7YASZAm8SGT
oGi5SdcEm/VtKYbbCNYpylWH9/arPkXglETKLhJfB1IEWriZ6nxmfjgjDWXLiih5CfaohVwT8oxI
i3s7dsds+SW25GYuPUmEWCykKqix/tftSdvrhQquMg/bmUTg0QSSU7gF3vSxAWBVmbdxNu91goQi
OUYlNhW0pwj3U69NGC2rZ6t/5kkbxClC3TK+rr+7GMecUzl91zynXH6yAIARhG2CEYoVdY/ps1yb
55CPDwrBu+4l1FlJhoPCq29xlTxZZzsVNReVd6+GU0USeI/Jsk7DNeuQrezwQrJkWS4NZGFoDFl7
yfro0s7ddVtg6sG/6p9brp51tDwmzSuhNQI5z9w9MwH33PVlXb2uc3UFXg2KqSXlEwyrbnkwyL2/
S/2hvWdgvXpK2K1CR9CWDPYFf1skgBNfCRPHzVA9lc7tHV6IUm0VHsb2+ncPkMbMGROw7DZhpSu3
tdNxjBXYdlRP7yEFFyhdGKiRV25X7LNeFc3928gPozLZ9SNte42jNU14VwpqNEAiWeEPpF22swLL
eFehD4oRPPc2C206mOzCZuWsFOLUFsWpw+u4rR9ERB2Z/AXFMvjvlRCIvGThKVBCOYdFhGbX6QDC
42kxGBMarsj+IqlQ/fq6YpFsP4l75keuLggCrXfiRu+LvuKscWueAJReGTXI1h4Z3Tw1g96Vvlpm
2aa3FDuK7mpG8eq76b78AsLVyPNFHyAg4lMZjfE4WlmoVgT7JJMzSQZJiOnV/P0edE0rJpWm81WG
XEZvcq8DG1EoM6G8m2kVpNxXR9ts2aJu4YS0fF4ZYxIRNt6k4i+WE5Iq1IM1kJm3JUFkKAGgqKNi
vF8KelLpk3u2RzRW4+TfjK+YoLh3HFcGR9LUmOPKa7Bi1oNCnmMl6WT5sCWMQBAZDSNtmbi3tX5K
gIgyajYWwGg6xQMPAbCmk/Ea8JbrRjDHTvpbtxcMXA6Wev5GWrqjtlphxaRfjHhHDeU2UzelgQ5c
+otgHndR/r5rJtq9ffH9fj7kDpDKsSJkzo6tQIdL2MOkZ7xB8R0JPOPqXwUJbJWpHpk/nKD9YS6V
g7jqM9FrEoI4eFXsPw6s2KP7OaWUsLFZdM5sYB+G+OZZGysRxLdk3yzFI98eucY8lt6dkX/NCDvB
Tf9+wNFothnLr5k8RuIJgQdq2A5rCKDlMW2hAc4sAYPF0gJz2oLUwJmLA400in7aqe9mSktuRJdc
NLU/E/uxU8kzqE3mor2yrxDkb5/8XrxY01aAPExeJcsWwRkWU6RHsoQriN83d66e6leFJD9WihPn
gorKSOmQgG//NQifJqM/aeZ6VgAJN2zSSMF5KmChiwTvr3lQM8mNcfKv2I14N1gbU73UvEBm4lO2
YJ8Y4u/CHL8NiO3RCn48Kb7r2t/W5WW7/7KxCwHIMlmQ9SsT+WudlZdybhCM72puXz4fhI58vpce
TWpQf4HcDcrfi70FovyVaAr/Uv2qcPDnQxIo0WfOcnqwcO1Zl2QG1mXj5/cYMxnaU4v9hgPHL86m
cS6HCSgUU/yMXD+VcyA+bkAlUma5E4MmKVoOpCay2rWY5uoX1H0jgeRMOMZiuYD3uVjpcC41thft
623UpGIB0uaTvEUyiDtpFdWZiRjp71yN91ZJH3E2Pf6tjp+s+VlyK5F9baBckwkaUGnCga4+rdhx
NROFNODe0vI23WBDKc5TuR55kjVgemjlAQYxEKqRGbfsKd7n6jrctqZj/7cebbxLPcsc4jHREld/
6ApKIFHxPxMpLd9sCcOWjOQzCXMJmwwa3V2ctztjYafJkiZPdEJSy94mFmzDhfHWxanHtWMcxl8v
pyBDe92pimPbCQuK0UkT62Ja0SkviP2K8qMFy473xxJ03ghf+tLtAfGxIH+bL6mIiGHBwTginrUA
B7QELNeueKWbDTMIUCVq96F3xAm2Y2oDoinqp51Z91VCKMxPmunh1Jagh8VeIBF1OqQ60iQj1VHR
SUbkcqHbiRImDXXnkJAAO5ERecpbjd3G3Z75ACCR4QakgXe8ptN5tdkRK1Iz78L2a5Q/Wql1jGeq
3MH8w05YDuOSIOEF1MmIlQSOZJ9+j0hrpRZlJXHC+bx5zd1u5ZuOiGJTyiAKsxhKF7bVttuPhLRX
fYtrTQb2gXklhurZ7FWmQSM4oPQok0FtQsTuZbTaMi2jbl4SYV1FYd1wPWfRc+kqt+KbX0uvbpMP
ENcf7BlNffwsyuwTU02jjGG7Yfm6JU2HCP5jYhWWGro/o3KKiCUwyl9VizC1KQ46ENs6bBmFLmCL
m/FuEb0kGyr6dNDKnoUSF3EIYu6RAz8ne2fQvbEd9pFC+BBEAKF2F3a4ahqkMldDOLHrytKFoyl1
ly49geo5ZyQe96nG3LM/EVQfTioucJ61EGMwcG0Q8THMhFelz6CzYuaKDJEz28MIwl1fh/ifiX1b
TkRSNCppHDFDA8gpJHJtDMOEL5GsBZghMOSCwogMPXhAsednqRm8M2yHjcw3Myj4MmKihWbmbeqH
qWFHmiG2MjKMcNGt6LGKAKi8/9cIBoTuBFE3g1dOfy34DxnHjYrBAFn9ZiT7WUZNQd2M7rN4LHnp
4xZnZetGGMS1xTN7GD0xBM0tYAbL3ZnQ1mmnHpNHKogxwKIlHeMt8SxN37Nh+JQwlsYoDLKWfI9o
OaE/1pAEluqBcEmjQSHWqj66mSCK+kDL6RQoDxvD1YaVwAdqpQy5Gbkl1ccGZ4LtEtFrJgARLbDW
NZimM0kK53Vrzh0RGMNAFEGVnsaR/1DTbjr6wGj8TCFp2BWU5QfO/9PMA5GKH1aFCrnfa73usYac
Sky60ugR2+1lKuc7/QjGmyAho2HcCNwBRrfE+3XJqFU0JDZ1aEJ1E9eFsRa2zdnw7auZETi74hkq
duLKDiGsP1VbPZ8XWzrPGF1GjC5FDQ1Czpg/HLc2hcjWnxVmLmwk+iZ3FVL0xJyHAx5VyTEw6+3P
K3c1VDgcuzqO3WlRg55oCAWy3sSE2Wbtj9HMODGQAGfPfoL4c3UihW390ZJDMxNtN/DxzjNXeYhg
aH6AgiGis1zdmMATIUMrlCwiQ7hbGvNor3OYxN0pi8HiQbMXPXf5tl9ac6fbxMeScTaaN7sRTCc/
q94ghQTyQ4saWUHnQt/F9LxAuN53GmEjNnN1eLuwAdGNuhFx9QN3i/UgO5J6b1fEq6cp/AcYK+ri
XuoAuabrmv7Isumsk/LNLuJlz3CzxGOU2C1JK70sc7Xfo08lPOrhxl5FJv+7V3B2uH+1+iNlTb0R
OIKeoNFgSKkE1J++BN8GroPD9K/CgySbaLkwtZd4twplwMZElrSKM377KTWYRKkssvZGtrrb0kkx
r/Q2hB4CTRJBK95GpBhqn7I46VtOSOGdvhiDGNZZEEAbppC60ELJVk96+NykFSCgxQ1pXsCItQut
tfrV7PJr0eIXDemRkKmK/M0hLEMm7tEMCIhcRxyWqHYsqbk0Roe1bbiMNdJUS+Kn+dJGZm4P8cPO
hpcWVTTVl7JNH62u3EaHlT1gyjfPG/HLO5KO8XBaA5SY70MGVl6q7szpijMYia+sHfcdHKHt3KKB
M7pfKHH2w6GmEM99JZL9lny3XFcCGFZJO9+S9tcbaFXad7vbTks8oAmhBOk3/bChjUUSc9iEwT3C
dtZWMACtzMiBBzSY3Sai2Gpe7ei1krmjsCA0pjuUFz2hzXlFtmuawFitH8VgOUUh9gZ8HtZbRK00
HgQMLkH9YkE9FHPDKX+K5Q82owtcf4p7UcqeG6L8RyhNAHImLpO+3qSxekgcrd8lb7CaaK8Kys8E
A7Gqu08P8xEVa/vNY0T81KmeVdeOIfRtlW+dWaGWDN3L5fB55moobMKCWIsh6jOc6GM2MpZdPyYL
Vu+bJktockNochc3fr2u/kxGRMfbONgk2xAWJn97yrfMAcDBOXZs8zkDapFczONPpTc+BbqwoVJe
qhydMukj7f5bjc7t39D+kb1gzaWdDddq6S76ZQD8FdqvTpW4AIkLjDUo/xh3ubgrRLuS62e9RtLT
HNRwMhq0Y5WCEMBALvkzWXcYWGds/FkCALJ7A5yZde5FFd9lncdnKm9KvjcsPFPL9DLBOkvIAYzF
fOViI9y3qAFHtM9MsR8l5mM9vqBxsdTsqsz0cl2e87ahjEUjNAKgjoYYv0zsdyMKV5OHgnV9y4t4
sFIUy4S91qrNlPJvW0FP3pnj7Kt26gsqnHQp3zMs7a/6iFEKkRl4wlx3STFd2KDOQSSyARUAMuLf
CZDkxix9PeaVRzRadycY6zMZ5K3FYcS0GGF2a3twHf35OPf8Ku3z8rMDRg8Q70Bk3ZZWOIO3S8S6
eyIC3RzaaxWoRxMczVm9qOXACA5IGtkJUhY2NBW9dZIZkjv6OVEZqVmxn7Fce0JHg7UTlReLcNa5
Y41nhKPZ4N1CCwQdNAXyav2UotwdLVTQ7BTNu8lxNWkqSys4uA7s2AmfuVLdlV4mrgZqPxzyKdxq
rNeDdin/tWxMJ/mJ83FaH8W03CJ7vOwwPW6/gCVQfbFZxJtXNA5czyHjDMa9UYLFGw0cwAzGx5Hs
R/2Alc1fxU/GJK7JjpUCTHTrcWbLbrEB3aGzSCECsWZIPIYxt2ZrgF/t61GEUUJSLK5mIyEI9TMO
oF2VqS8Ra2fqmVNkAzndt64TDlWJ02zn/huINKtaCWmqs/Ko2H4riUBCMNyd0nEBXIWZjOjxr57H
4hmrn2mgoyk1va/lqC/IxEl7tLbFqXAdNNQZ1WdqI99TqxcbnaVEROwVoAwkzAsDLo1J4cIZsQhI
xz5a3BX0+0oaW3dcPlENaERot8gQml2jk7nGnE6wOcCCjJ5RgtxZMEoes9Lrc3vfDjIvQ7tf7T9x
wjfpzrnmj7M4aKbm270cdON0tHJ0mNZPPSE6GURQcc9kmnkCzfj0Qnxb4Rp2HwoSgXpkEp2/lNz2
c9Qv1r2PzZuI5duajnQ0H+LH7Ehj7k8ksGVT/qot+6k2LFrJR6H/u2EWVVL9Pgp86CwbVSiXKJzZ
Lkj+AnlrBP2fA5lm2OYjkATWny3iqGJ4RKnOpkUHLQcsX3mAGA5F8knrTto8LPYFZfDZ7J3R6WIW
YoQb7izm0DqhofLMeDHmDXnKj3k+5Rn7UO6VF/4ShHkGmTgaPxmn0tcLzJSTOhN+k7VX2KpMsnqA
rZyN/X5MiO9j8oH2QN7PO1v2Vts8jBIXMmO1lBR70gbJnZrnn52kOUR9QyIEgfzXaGrw7J4A6aBI
XvRhyi9att3SLl7BK239rP7kutfLZAgbdSjfRYu3JpsvVDJlb54byud8DCp1dhbUBBm1YZ69ti1G
d0k7icV5kWtEsCjqiGnVaiAqYJJQqCvarYuafUzASUdcjCZ/qh0vJvENMaljVkWaLNngwN6U9abU
CxqZCDwYiVFd6+p20DITNfBrmJaJ1yj38xLduhuD3KqDjz3wURcWG2bEzLXz7h0EgjQgrXGgwJfh
TB5rRqoqLwgxvm0KaDRJQ85AE00kkSUEvVylfLnO64BVDNsxIMZiOytgc2csRbimCDdLR9AMbOvV
k+MsOzSWnj5r7jp/SXBBkLWUqaPp6bX61HC0L/iy8RofVGoifhYkMVDTb9T05LHxj760QZ8rZ4Ga
Gj7g4ugRjLiPJH9B9yRfsocxYd7L3Zs1x/sB9tcTBE//GvA+OQWfIBr5eL+I9gtt9RdF12eVsg4x
bhpbNY1UjYYFXjEORzbFZCB+0mZaWnFM4X9k2W4eg9JgJRBTkBhE7ZVOFKsBuwPS5eDf08qZfmxa
SPxzTwK8RGFhHGWC7DO377CtDbdyiHZyj6ifcEaoHwlRVLvsydL+hjL6lkPDYm+qlgjdshDMSCQ5
SeLUh0xID300HqrZP9L51asitC+mWnuG9WOGUsSfIdQmVHN0ENM+eqk988doR92jcWOleElqyJEp
PiEa8zfpqLW121jltzonzY9vaWWvOOO6S46wqr8awoZgWhAWgM1F0zpgUHvr7/t7V1NabPNekSzG
zEC+YSoT77F260SurTGEGfdCC0h86eeXhf2aXGYkxrFfGQhqyJ89NDyNQMF6zaDMZelGok+BewrO
aptho2cxWfGHiV2Bd3wmT6d38hn8BzQc8knZ6Vc76P3ALLyBHGCD5QDZED2fisUml/n9DdVZhoSh
JzbL04rztj20MQtLDh9Z57muUPP91/zumu0wZ25O/KBdMPuUSWE7LZ0ekNaWnqu6woUMXja2P5Xl
j2YqN4NRJWlOOYrmd9f3jNv8UWqXgWLQAuKgwzI7xAaoLN5s+WAyhh6517/nHyPZB6IMpnzz/zSY
uslNyVCk8qR1NW8cuRAilEfyDxeS79hEV3yzKrOJ+I9YdT42BxUmBmVHhr76V8PzA9LWMjFFnlVZ
27XaZSPrMMlAA2k20uIz6GXirxzpLb4DK8bxyw4GEOaMR14AZWsVduuQOfCbo9e3XhC/X120PpgN
ysTaTyCegi5KPYux6n9vySHZE3T/1QAWo/E6pMDtQoSWuYeSuSenoKwgQjEhcBX8Yma7njtmSyln
YErMiTsIDQcu0H3O1jaCAsJCNMZJBwbVK/Wacnh7dJsrJ8Te2MVRV0hk5BVjFh9zk/KUW9sYpgah
HhgY0+E6JeWl1eKzYEnH3DlK99pFZ7PKnCtCazhzTpLNN+kHzrMAxa2/bgDWpJ4BJBOMyhNchvXC
1Uj6WmOiDe58izLBmrSjQVKj/EeV4lCRNtA8oDtOjcGaN1D7PfnJHBquyI8GGQoaAv3EJnOQrz+S
CqFtDojhxfkCBBgvmuCHPzLe+9rs8E90WhmtMbrPQKIc1MZZMwjUjRKQ3FgtjhGz6wz5GUfTnu6b
spXfyto06nI0XycxKUFPyT3LeEE3mRch3IabwHWV2paf4KDr+ByG/jIVWYgR+aiJp9wpPGCgNNvR
77hO/rMK9ZUC66ima031bG7LK6133QhIOWcBgs4KE3nFjS345N6lciDs5l5Ey00TDnvfTZtxZdFr
8G2Z6n4kGo38GwLhvyMmwdYrjn22VBdjTFFg7QY/hx/Cj9ze8VBNlrO0423N83sJwKcg5C+J7+2H
PMc3k5zRaT3hfWPZio0+3yHIw55OVlSrI4FsucOZ5HVsvGBXL3+maFfbEYzaPJxFd9TJNVwAfY3e
rV9Ymif3UeWnTfU/59NFifCCB/WEWXHTkGAi0iNvZLlGUHli+dVjeBjIYxirdq81wxlrDR//CTdS
9Wwr21cJkiOmNOBDDAoLbl90lZboiizgKlXlJcd/UjrvPQV0K/i4uKv4HItMHFhQIFLqDyR6M8UJ
0NEYNzC2u8iNBJmAb9Y36lnkcsRy9/EbTo8r/kyYstspe5Phg7nReolnbSbPBp8pjTCD/YprifSW
lOHxcAN6nBFS9tbG/2dx+vOLR/UHANu+PW6dEkyO/O53Znzou4as2Q7rA/6KNzZ7qck9I262snCr
1RPcVQsiMc/uh52guWGEVbtS1nuJTfjtl0GTQ7BIdxhB3tysgrwjfI6UGSveHfivG/iD5PTGoJbt
umM0zWC87nN/0Zgp+1KfPgqzuPd1jLXVusxpGER4dzoCrthMCo4AJiVW4skZQNcmv6S5iSL6li2n
SSOAEpJOH4LE8yeO50oiL/3PgEW14rlYCdxDJHebdXJxrOXeMa4lCFGkPitvlQ17iT0ylhhf7BZ+
YhPgaukh0/6X0qMgqWoNt9DLoUEkq2/2yrE+84P163PDqkyuxqCGmyDBtOSu8UdZ9uW+9xnoMqZE
IuOxqgVmG8SOYXS42Vk+EYImMsPp2HuwSrlw+prbt2Xcglx763JEKAHnjaBuN9fMlvDOZ6B75POG
SgVrZ3rgE1iH5UX1ljAJ4R4yIVa+xdWOBMTvJe0NfKlWdO6mT8MYSaPgeJ8hNZs5Y2CX7B2uPaqR
gYNdvPhh8aShoaIp8sxF3r9/XGb/g4ozS7Bmc9yUGnBK7AkLDchPW6C+RP9pHXgkbWxBGNpa/bmk
2mts5Y82TT+141YbxwmlFUbLHLsFFkEU4EZtnk3K4o2/A9KPdgoHCCDjormSAREfA3iFAXzu0oMK
1MOWtkunaRfk8tL0KRvlZwncbZq42zfWjMt8Qds2pYBqGnGLi+JK7Wa/i954r4L/y5Coyckp20b8
z6jM4CalBiNSdwY7HRNX16gx6wJUWfA6Mqdl1s//lIa+bzGAzRjAyNRxqw5EDQa4yIz2HdSB8rRu
fyMbkSRhd4mAFm3qF/23zIpYhoi+Vh0Exckv2FtjRp6UB8awuGjvpmI8iyJ+rZH7VGwOZiViFNax
aFUomq5lFHtwdN/hM+yURd4fJTcx6key5Y+s3tmUOOzsR46rmpZdYjYytuQSkWzJhD27zdAAdfYw
OO6gFBJxwy4WYM5c+3rZ+euXtaHaos+fcyY71GL8y+qjlWco6fMbiesnArzf5hLaiTPB4C5pEo4Z
jneK9FTb80/309YpGktC4bCekrRd0z30d7K7YVQ5EYmNXb6zZjSSVnGFhpdDgY0aFbLBPzHrpK3G
j/itnph9FHu+ziKvVT/6Hq0zHktTBwg5+QY3hQJleeGJJKHerXKuazW9tU/rd1yihByHcz7jrtxH
Ot4lNu4E0kmMkVM8TEiBm870Zeq8OGj16YtR2HembN/Uwpn+hGh7simtiTITzHsIGssHkDB84U1b
dto6kO6GTWQmpGJ7TPX2LGOekzTb29oC1RonXXuPNB/Hz9lvPrR68mdr8BU+PDHB7xldK2ruKi8x
Y8L+zUZKr0N2Kc69IT2AuQ70DsKoPhZLeuqJBwLIWshnHCpn7MuzoqxnkZmuzgzFaOgTuq+qUt2x
wOZi6yzOamdB+nyT2706JcG00V80C1tfStCeFGwE0DMC6CGHAg1D9W1yqxMk40t8ULvFSavlkr6v
IbYNyryb4vWwyvAGOFYTPm/UD2xjEG4YzFsr6//EppJlLgFcqdngxTCPykaLtmOs1dBpIsNfsWmA
RNnnGLUV/sCW+BI5vcZiJgHAcmt73vf/hKxdJ2YyjwYNPAf3yp1rAh2Xm+GyUIaJGi+ksLx/8++0
Vp6CYxK+QHxV9NrDsWmyoGaop2XWrftvJCdu40FYT/qSH1UaohnFJYOKBVHkZDqlSupESl8jBJou
YiTQitbIxhVdhOPvvmHXa1pwXA0A5vTKMg5L9ZcK9EnjYrFqa1/+nsCsx4MTMSYMpFP3Ibe9J8rf
TCKcOi2C3jB8Hvqd9W1PxcVQOctq1oQtcMaSEK4C8E4ZUlojST3O+RuyEm2Q+LPUN8iFN/Hktp6J
gVTS9GO+zWHNnoKb74RLyIRkfI3/RPxqt8PFECrJM8H3Y1jqqeSh55Mwv3SOjDylxNDXoN0ITnaH
rbmu2sew9J/ucyAJdf2qcKKT14potsK23N/7iJnOfwTEEU0wyOu5jrTzohLbyyLbRm2zfMTkMFUJ
b8VScNCG/2PqzHbdxrIk+kUEOA+vIiVRHDTe0S+EnTfNeZ759b2Y6AYaCReyUJVO26J4zo4dsWKs
JUeYWxw+MNOhPhCkg80JaWYs2LNzr0ow72MErHt/zmsKWMbT1v6SNOsgvBmzeM4JfPyY5JnlIKWI
PM9iX5GFS18eNqOl9IiUgv1jUtfepBseGCnYwxfXVB6+sOd8yji9CNCd9d1VbR8LmSzX8VhiUE7C
zIJM96XvYo98kP6uZou7q5GKt/jnOsbxWUcrM/FFrdafEbDMtPNRplPDyqOHYdv+t9GLapp/uX82
1sC73zgBfSaVeRQL65Rm7KNbVAyMITjRcczIMA7xjcOAAlFGUXMkHUXV5aoDwWVyZTqCmzDnP8V+
c4XvqT2MBdNqN16yUryQLTtYdCD2i3Gp5+gi0uMwUndNbIzLZyKHrjOVVsiaINzMOKyHJXBBq4Pq
kjKFfGt7JqlPgOAYS8dZKy+qzmzPFiLtaApjQSj2S0CjNnQfvgNA/zOtdQTxlJma4wP5q/WrwgnD
CFmCWavmw189McARzmeNZ43La++3SeKU23ZUn8QV8LBeuft/Ul1iOUs6fP4wo/OFHD9nX6E9NomE
SzQYF52TpomhSQQbylSu3uCFjgVAPy6KohKfBk0+arR67pnNPRCLn9TphHMl+iXDH/VwBSzGmTjs
XD8VxAEw342OSYxlt5nTNOv7KGwSbW3FSP/hX9TpQ04cTv8gJsOXC3XXtOAp1DeECqbM0c0umkx5
FCV3kTmi6cqXjlawGv5fj4YsKmB2Lrpw7wLDmYTRA3m+r1VT6X2YMKvh61eR+9hmVDTF9rp4MtcQ
U9ql0MxjXf0A3eMxmqNTGTHPJBrOGa6rkRchjm9zF3AnKSiW1smMYZcGKCB603jQaDFZWMmqHFZ4
1E5aiSNxJOLDP9y0pWscfDLzKoE/Z+HnrJrSxf7NpwUqqSovvQWEVgM5TtwAHrnqgVUBcKZjUDrF
RfIWTcmXkQufcr19morxUZLG6ejSTpPtTSgpFJ3s7i3LCpxcJND49VFr1JBIgaPb61M4M1aArrFQ
W5C7yim5V6twi2DnlPlyx8NwN75Em85rjxNo2zS3bzSP49XLh5l+qGdM7N/qCi8bNMZYCvUMe3Nk
W7Lgv4NASYklgMedkLslYDtyeuJA31pnytGG2DpGEJyGNfUk1eRzpXNCAUq4fktJEgyv2kuH+rqu
ktcZ0z1Kbn3+9d+pZJWAV64x2BCkRFnJAo6lez0qkPQhl+3tPNlRsnJHaR2RXe7KLnfEim5hRa9g
o1f0GPDLAOSI7LF8qRusMl5/i21BlpOq2GkExgtBwnlZgqyysxbU2/4XTUI06nkO6pLMimf7h6pD
hwHZpfrBhQoLQWr7B1KP8rtjLiiE7NFGDHAJ9LbJvG1rcWtWFqBNYnd5z57+uZEOaGmTZAtUsCIE
wAoz0HJKgIBS8w+90FzBfHQxT1ZYZ4up39JaF5e2JKAVZhV66XBXq+4+kA7K4jmE4hvJ9c3Et7uu
WGvfhggIQppeDUMJltbvVYoy7Qa8gpdReVBxAUcLIrMzlcqxZevektux0r8NoAw6pgGQVqyg1qE/
ZYBtyg2rmUnLPK5GXcemC6RTw2Qx5f/kDYt42RPU1Z9lxZdJFAPb1kjWL/8hCbTugIfTEiCdgEgQ
vIYtR0s5XcGGQ+JHQ+Yx1/HuUUAG0WEqAFdqQYUdOxVFH3KGkM3sWuhF7i1bnr4wa5wtUCHxhKCe
Yh8h6FcQwE48+K+eAF/Smi5gxoNBysN2ooVrKK/LPF3dxNsaNhkbOZfR0WbVXwQOejF32hX/JJ42
lc5xpigv4g5tUBC1ClS45XAdR8bHkbuSYdlaBum8bC+EIWewFgfTteQZ/bura0RTE/jsDHLwqKHY
oPxmvK3ZjHiMzfI62L1MYr1fCHgp1340bvBBb9lA6+UMca7s/XxT/KzMAvpqQGDZ/LkHZV/5jFO+
TPlHSfmHrW5dgEs8EHWERmroahkX8EnYvdtJdku79dp1RMhIaPYrMVULKb33Y2X0Ciy0tavLlL0P
Fauu+DJZir2uFCNFxD4sULSC4Q9h9Us00qsWyVfwuTfY32eDSoHKlgZCw3P8tFLW7zbV1g/kw9Gf
0Vz+w4CKcUAvmf/A+auymqg6htuoPdHCnsWjHXOEpflwlPF26Xi79PfRbmfeIK4EKD72yYU5LZfJ
ZPkCNunAzTyWGxT/mwruZvyVEw+MCjz0zqA5w3uCG6t7k63xXWzaj4iiXpFrzOqnr4Hd7aJSYod9
/LCw+OVf6idN7adS6QuDE0OsipEDUm6BuaCcZB0nJwtqA69awxWQMPrRX2tngPlQwXxQM8khBg8B
47h9D3Jyiy2yIBVKQRxkrC8SYK3z3rGwubJQX3QND/+ZGNaDiiyBeXc4gdujAaZqsmOe2KluEdGy
Cx4CqdWu05fBltvG5sb3fqhOaoj+V713WN/k/vf64BYU6271T60WTkMBWY6HqaeATCB0gHEOI4ph
J8h8MI1U6iU5jeBZmWiBM3SDHUORkvAWbxJQmhwa+TJ4iY4s8Ym3qzeNIIqw81hvMpGXppY9GY41
ThFdQaTj3k0tqi1wMQT3rtE9XMi3tuiQA51SiTCJt5SFyCfd4h5RNoctAuqO1TgBDt1NSCHARyAH
mA3ZAdRC0TzkK3g4ZGIz5XAk8YkkyEKCahAhyHlZLy+6fvpOfkgZXSVL/65wKa0i5lPZfBPpEKff
yWs/NW7tHWI0TJejjpxWyb2D23SLPBkZizP3Lhndw2gOGuZGcqz1u2TWAb5mf9M7XswHlT2BrqbH
psO+3eaUh2w35BsaSk6RIXlwGhI5uk+n2RY4+w16A0dzOAnU2nyleLAO4V5pMzpz90dR8sssixeC
0YzatFPxahUVr+xMEK2p/0v01D55fumT/nTAsMlvC7flLdRajBlFFGqCEPayvB/9zHpS2CltqOhm
UF+3ngj7diyf/PZIXipF5I3reyncqdp49ZCuu5TDa5RWH03j76hxosFgqT+YDq2su2vxdlcIg6rD
H4O0D7S8L9o3Pwt8jfPwlVYM2X18ruUGv8TGmiXivUQRLCeRlG8HhYXm5vT9l9maxI6ZWP4Bp+z2
hIGt8+fAv103QYLD2aZk7iyxr45B7FGRY7fFr05TDxrXyPYyqADnn93vDFiTZDOtCNIVkwVdDkKV
vQbRejSCZqssqWMK6RRtC2li8atZADe/eDHML9Qpk58bqd00iHzUl1RWLya+uqzq+Zgk2hbyG8iq
/QKOjMfT2zHAmKQNDY+eGUGPwatpoYG/sejzMMm3oIgoOSorZzWFw5Ssnnl0VChsDoXWKeucYeQ1
VALloKAaOy4gwGE8rMvxo8BmTirF/RAxHp3ilZIvxM+iIb2uEQ1PdhAesLpqOFFrnxHa1mryp1Mw
2uJVHz5gRlTSq6flJMZ606N6/RUfqJncVXAA1onkqDV2aPmsCOgFv/DmgujnVD6yIYy7C14nr3No
DKEHSaPOamxSZ7LCpUIfOzujMZwy7CA6HA6krENEKYqK8z0m1G11NAHZX8YgOEOSH1eu0BAZtqym
5RuDAMjLdXaj605wMYKcXVZkuyU6qeUMQDCIlnoFskA9XEvqzpwk7GPLq6gP42JqxGgkAkVM4Oh4
BRRGcxsbaqPi5jnE04uC7ty8rwmNeijl66F77zp+yfO3wjdb4JutjJBJcezGAnh4fGAZLF9d5FaI
mo/ndBz/ZWEDF1zyNh5KePoCNlVmeG3G4XlM76KF+54qdCblgj9kch9rO4Z9BZNZ3CinNfyeDNe4
gDBbBJedx5Kf8OGd0pYlfg2BLqPIiIcr4uGqeLhyHq7G3jbltWbRHZK8tGbv8njl+daoHAVq2FrY
sMuHoSShxGGL8doZ/kq80rnur1+UxBNEq4Eb0AFEllyE4QJWYHakv0X7MysS2Gmu9HkK6lR1BPqv
D9iho9BSMG+cSQofviOKUrT+iGNKJhOMnH5JnsPfhH1Y9dHz0zkxZsxJYgjJcBEoftPcDdw9eRP5
ET+mXvPxBQHkMorstcAmZpeTV9dyGvFsOgQDLQqgeTGpMhU9lKtoqvwuCuU73DH9n3IkiHfmEFU6
3clWPC4x5TODRj3lFhjs2k2Gl6UyMKtoty2iA075O8mlN+SElgbh0X3ghHlf8DIDKXmbFBIvpOpU
7d9ep9u+Nu6q1N9weI8z2SLr1AkwA6GXiqUjJ+nZsMRzDGzVzDSXfVKpX0rO/bFEcALQGo0zDUKy
3xSQZdF00pf82eqzhxta8krBfgkqbrZ1ctR9AkeAE7HY0XOH89lc02td1FQFYPOPnkxeCGdkeqPU
VfatD0sKsqCs3ebT9F3jPxuMHB7EV0zAbybgN9o03+hBUmnX/O9IdV9Ldd+y6oBMaKgCMp7AmewH
vNX6RX8oxd6dA6DoEGW2Ju8OtP4V0xBnKvdaPLSJ/JjMiQgZMEiD6iHgH+alwPxVU9BSldyMcKSL
Lf0vuvYspegxgVJQpXcgMNgDzd14H8XXOm6v1jhd6224tlgq9y/x1mPIIEhP2MQtOZQx1xCEVZK/
izRRoKCQQbq2JDz6vTYVPEL7HyKhyleu8/O5yShRWibolj2Fhe3OJlMS7RizABZ+ZrMiuWPzF++E
0dS8JPzhjpchasxYDpS0AKccedytysbkaRuuLO5FFk0t70rlO5J+G84Dy2byvqDtqkBBSiQIda5O
EaGr+0a42GQfPrKQLjNOhcSWLpaESZ20tE7JYPPliNi2mZ+O3ZfWk5QaGfoAgkysknK6P/vllH9M
LJmF26JxdCv2IrA6NPOHVCgPkbEjN9hseKFCoLgVjh1d2pzvaDgkorg9WRUndSiKeuAMJ0t5Cj12
spCp3GjvehjqUHDRr6c5UKwhzBJgA/Be9Om97sBBWr1d9sl9BVEL+vSevUV641ktnATCQKNuXcJw
FhWqaepgPTZvIqn4JqGi41AfSfyki3Sa1yeWUMwMGhFr+bl8a6xnCpb5ylvtSkRCYLI7vn7MiBXB
hQgXBKFVK+DB5q8MfsKy9NzeJjdFhp65+klq40aEYzqAq/MBqHeRUHCigANZeLEbdxlRekP/rKmC
VFkOFRqxlz8RCW7Z19sM6o8GwYCO2D1jLLj6VLjiCI4N91CcbLfJbL6mBAF41K9jpHzgYxaGO043
RCRCFN1wjcYmTM4+cQeDtP9A8gMHE9YD2OCW5ZfrFEo38x3i1CmvC9ssfxIJ/oxonHmCCunswG5o
Hph9j6Q1m2J4k3hqjDAZyCxQ1WQKm6elqZ+fSFcQOhjCvYPOtjC8xFt/kFv9qJXLu7puH8SEP23x
E++j3yWrDwWIEWfx3aaS/LadCVCycWJL2NYxWJu2wCRQMC+KBs3MEXc6bsGE+MbqxCj0mUwcPkrn
KVyKAagK4L3+D/Q/ar6EYZKBiKxTAsl/t55ptclk0J0rzY6wHSk6Nyyd9mrxrQBcFNGZlfXhEi1X
B2mCtoBsbwvAKJhSBNrUhxUCWBwvB3GLKVxoPNCpXsbDXi2uQvPz1w6d/cXop8g9Jh1cRUJ00dJA
UUZMDLOPcXMGdQLM0cV2wR5BOU2oHoUMU9lmzXiO6vGzWsg90KNGDk4iDtxCWZbMZzarLCp4f3Cj
Gbmj/6YnbRtMtzQs10wMN21UN2emoNcoVb8z0JfZbF2TpKCIA8QybH4zCwmDBgveXRr+bJ5tN5/0
S+dsdJbbs10fYxEQA01P0m625M9ApILDNPAFCfODfciTsOxJUTdnO82yt4ByrqmvxnJB3UPsrUeR
ZCN+ARwWAg7YtZLoodXOX+lvk7/d78LtEHR0rZdkRrdTKMt0sKbVSaS8kqkdk845T+T7AE5PR+cp
JPVWF9AmLeaLbWM/Wsx+MWAQp9W19rM8vkMUcIwkdhIugp3DXFOWn8L32CXoy+YZb7+Apb2UDGBP
ipsuM5IQlk+iSHRIKN99wkqYV6hIqBRzE+UOtLDUJxnTHgODLS/Q6/DaGyuB9tmJ0uQ2bEoQw3wZ
8QHOyOJIHiPL+Lfhd9et79GXEoEzFcBPNxx1KNpZRZ9d4lvzR2po5+QkyN2ZbNJZBCsm5NDNrJQ6
QoMmWoZyA2Da6oiAhK0jC2ARAlpuUHIe8Xzk26maKpRKRh8GJeJUNvqohstgqlwloWpOQEYpTOrl
jykwLHCtdAdQAF84RpddAv0mRZ/5BREQ7YJLi4EpZo6rcD3ll9RQ363cKyoNI5jx3sMkjj+lv6OQ
AxUsAExhaWoWGndSv8Ct/l/aO+Ij37bL/FZuyiPuxdu4jqG5fSRkeO32NEv9AVdmiZZlgM1Nu5bV
m/Eki02q6FkO7XspFx+JIX1U7/lLlQfv76s2pWPfgmxDqJvT1Sb7JPbRI8rlx2Bmjxj/CvO/1A4n
atdOjLkTRuFCUP/Ts8f/p2dbrvhcFb6tKTb/1NnXYPKvbA+6qtZMSU0UDnACQYu2ZQuHEfga39H9
8JpkGTF24vKcBYUsBS1PH4uTLFpenRC96hYlCLZgXHzW0xaGk8Mm/tIU6WktQCLrvLUpFqTvJ4L6
XeVB24zBUOrBkiZht0DaTGrgwTUpSegi2AXT7VpECkLkhW/RbWimq9wYfEPT8Ac718IF6c8qcun/
cSOEEYvFzsTxkOMA2Wa89oQILW6u/WznBtw3oSUnRMUjK/SlO9P/dCoIFhbzZUYjarFDUL3gZjgx
NEwr2ne5je+7tUYfn1INs1rtHiR9F466daDloOX7lNGbBODbLv2OJwa9vKYAOWonx9JQPLiOFsM5
Eo3jkNSIKUaFyglioOP5UoZn3qqv8ViYoKJW481ouvcouxRJ94ifHYUhaU5KNJk/+t/muRtpxvTy
65Acpyawpwca/DGHSTWKwdBAqCLWVkzaSbZKvizbeRH5astY4Kqg0cnBgKObFXI17RDiGQKcDKwf
ulCZUIslqXZc6J46sObqajJidEzMnT8hPJXFw0R0UqyPTebd0ll+Q1q+2L4GDGqF3f2aVRTZXvel
cQt0lsAxNSNsMgvG3NIo3o1Nei8N5d2YpfdtCtcu5Qjf3oZaeeVF2EgZxOPPgi+xvJKZImXfyK9k
QU4jkWk+LS5tC57MBn49dHCdwwskE43DWPw6uo0NzbaQPDXNHj+HiYsmPeht9KDIOGg4qIlvUQ1H
xjbBc8Su9r+MbZOxnKOQJ0UeI2iHAXNpkDxRJ2id28CTQCkbvqPfGKaPbfnDUs+xSPCpF4GbCHcm
FseA/sKR6+LIdVHbvTw9v+E25/c+BIm6+MPudlPlC7LgHbI7LsKgR0SFLz0O92RNLzO7c6K7g8Ea
RXEsGRYsGTgdXSuN6Hs6tTSKhbwNvx3+5zxJLlSZuK1GOqw9CaeNwAmMGysSfSVavNpFTj+ly01D
yVpkWqpP66OkTHM08VKDmtz7EprlXPHGi3C6bELsWq+4goxbK08wINRpM39cui29SNriOsq3DBlF
u+w1K1rznqWCz8hePfBP3fM+upET0qLubnbVbUKTMiRWE9iOTGIeA+5H3Niw0IBjcRNgmUkHmkI8
AxmIakiNBO9MhITlsMAm/0N5DVyifpVQ2dFM8739NtBrKvqqExan06TwB0XFqSzaIhVFGZ7vbagI
iGNVb5VjX8RUH/GbhO9GPx7mV+O3RnG2uUi3vsReYgZCbobTCdBVBq99yk4DAcLde63j1m/sFXvW
Miu+WAyBVtjVaNcGC+jEbv+udEUshOcGcIakHpBIueIilPeOKPAiUXC8oOawSPFazMAzWoEGecaE
OiNw+cdLXkGRF+JwFyeM1DhYUYYnJwtAAvKvi33r56GxJwX3SkAV4ZV71pvAuZoTlJTuPXj5fU/E
jYGEhOT0lY5Yojsd3eWWNJ7H9DNHSGG5N3tY9+nREUB3kX1pu1OztVfj1R83cwNFH19yCAK1rFyi
1TbEBUBO5Qt6fp5bpg7ZelQgrmtCRIkvsZyYR4aLn9+x/Z0DXI0y8yB5Q7o82kp5JK32GGrpsTrH
Kc5uanwuFutxNL/Uvg6K55ENgp/Ik49yzPLEl6XFY3oByhypgQQCfCmbsE1VP/LVQMDgtAE+Ljrt
SOTiVGHPK3eAFzihAg1ooYX4YFcVqZSYPqsFBjCXgq57U3MpKFYyBEdtna/xMGK+bYP+DsArHRnG
yMxo9TmZ0Rnl9EjZUndYe6qjIL3NC1IXkXyUZupbh4tFgkjQ5wNAqBkU10EexjOue3QEi/1Q7iYw
3iZmlFiaXYkZBduTwuKlYqfMB5tq3LQJyiuZQyLTbdUKaDowhxoP/b8NSPyI0saZnWkt3Zauf4wc
7YOcv1l5/a5iyrCa/CT+0VvpNWjGa101fsxulo12ZyYvYaufqjk84ri9F/aMmzrZIUPGh6G2TsrN
HP3XzWyLDfZn22ElYAWXa5FTx5JTD8DdxgyHtOzUG+jEDn/GGe+BkrxKppMlAnErchOxjuQ+avx8
wqB/ID984NKaiCRStPbRYPOxMvomkuaoWo5MdH5WbnEsBMqP8dYRfNOgoKzNOSGxwSsAuW+5zx39
yJtt0ojwId3TpLy30Xzd7qbISsXgLsFyZBH/SpAz2j2w2ihHzBZ6ZiNcy4/yL1ngl1rd8X7AQp30
ieZ0KnAbIuWYMlKY4o35oXGlW/uRLXuDTXdP2mc2nx1Mr95TDntqZC4pTRiIr00AWbmwQxRKpd7D
I8KxpvgJK++67A/TxryiawQzyoPsTfifsn8JUpJtZC21XrpEeJsR6NiG0lp7FyKI/F18J/z8TrUK
BhdoBoXCFvBk9pFL8s+lGnnfdD0iVbo3VBnwgYmkKaBsUIdkNBPlJPqusUbZV+0LOCvAzVRuZyy+
pibAXWeoIPz0UBgrh39ePyrfM52/qO+98RS4e2ybiJXSDI3Ah/qBs9WnV8JIvcSSCZrKa/tM1O0+
FPq1EuOQPgNG0n/bzPSc/JDmYMcOqyyHrRVdSULeTb1+lB8EEs/lbLyVxfrBsrwXHoPRPY1mAdhG
aigen7on1ipmZ8ldj9glAbMU1jmnIhByxKWk+yfn0+M+t3fp2g++aRpH5XKRmRsmiHIkYO1oiVmI
HqRtChRguGvdeuxfgYvaSZKhOjmKuJ2WIj0js1bsyFIrdx350X2pigivRfG5M20COkb0yWKsIeaa
EmCtzmWav3D8Tdb8LkTS22SB5z/8COQsJuDUChw7lWvFBJGVz1iRPwmykAc6VP9KVfZRJPp7/6kp
MHEQGyasoNWKkIelbKYsT322ezsJtuCpsidrOQkwXfRNom2kOvYeu77U/yEdAxhcMQk33jWDovq4
P9X86eHtpsR7WNA9uPbplLCwAmt5zrP0wGjOY84XCwQPJbns9ut5hYSav6xXFqzCeqRLE3mFImwy
3KnJ8wuKeZUdOWaaPHXOkDOZ5BiWsuegLy9DF99GQdq5hztbr5VRNddr3VQvRCMADch6BAvO+Urf
KPFK0VDOSkFOOKPOA4ismVvnULiJovGhSBAB0Hg4mLn9SP5SRcB9sqDfykCieT5dX63UvZSGU4rb
Sh2DSCcJ1IpUgv7JK8vXKtVnWHAnCd8b6uJ4ZrKQuUdtY+2AyXEgJTozG0A9nLqM45FGzCzyB/M8
0fkepr8VQ3yDb0Jig3Y73sLli0Jw+C+izwrlc9qMz9W3ZDmokF5WrkvArD2deTQmNZI07KPFCk+Y
Pp4FhExL8qyKynfzbDxWIHIdELnRAaU/l4HaYcHTpKBbFNpA9DT5NtKFPMzNgtpMvidODw1fk42v
ibHt0rhvgBpo0h2KjDdTofyxOmuYafqLOTA9QO8zrOWCen22ivg9BYd8FICDFZSy65nboJaRA2pb
kKyouvNFtjD0TKZt4IYukx6Hqz2yUBu3SysyLY3lZdswUWaYXjCT9G9CKjynrnkYenuzYWrFNJvZ
Yg5U7o1asfYnG2SvWTWP/LQ1nDeKd3ORvF5FoQIuw/6ltRVOXd2lcCuQ0uwmGD31eDvnjK4Tg6ry
/mdYOidJEO1iKkg1ykIVjN9pirSqnEmLKAuHRYAJ7VLQ/CXR/FWjZeHX9AsRZVWmoMeJGSCk8o/U
qI+41R/dbn2BpF7zK23f5XYCoWzdJQ3DcyyHFByywUb6PQ1Mq0yRMDUA8NAhl4eZDT+HQKa1FBex
Y9xjMJ3617TUz1VdyY9iTIRzN2zMxWYcveBtv5VqGo7K75Ktceys7PUtdQp6blwwkDqz8Cq6dTXe
ZrJ1j7PuVqkS4iG9pi3y+ke3YHk+sMxfxWDeJo99fzuxyKcS0OLCqWOKGLjm5MeNSkxlL7dW+9OX
/KgQVfUKzlb3uUdND8LOI7HikMnW5h1sLxzBO7uy/F925TCjfCnneS7P0SCdSjwDvCwUiIixoHrC
5I/Kdl3T4u7kKzgQlL7tUo1oQVhRN4b4AeJOKt1wW/I2hQA6F+xxLAu/CpTzNfOrs7JK78UivVvf
+h8z6Z6z3r9WDQpMHDDmdCoxGDgP2mfD6zDS2s+23T5S3DzspzfM8hbJf1agf2W1farIQMYc5uI/
9Q7ayrcbqKVb86/VrN6A/pDqiJnVSmdwcuyJvUhC7e3MoJz8jnGRjYPByEU/1jkBeLKwtf0pOvMm
fQtEe/nB1qLDRJzRRFrQ8BYp1AL9mnhfLsKvlL4rHMInA5sBKNlb/JvFtZY+RmIncov9RH9aiwab
uLHZMzgSRSJpmx0GxCimHyXs1OjAEpIrlvTyQVQut0nG21ehU+cgq3LKRg5ZoIJGpw8QB0/NLNJI
UtAIZSiQxq7Sf0Q8vp1chemfJvXLpvV6pbyYfex1DI5NekyQ9PVQcKNpBV9PCXiDjNtzc9EP3OEG
jvhOqPhyCLgmnWYPDohsC/U/Bqqh1GXHDnaLzJmlNGe/AWctF70Pi6+cQBkBL2FHXgoCe6j5DGn0
mLyNvL6GFhfAgAGQHyw5vcyaUWywKy3ctMryMYnxMzESVzTd5hodMvNrzGL6RpI3xT4mpnBuuJrT
pn5u4/bMDdroXou2VzemxyzTb3EfY1UXglWllBwKckJQc9qkp+yKYoXMZTLh87yvBiEOloXjxB28
t00eg0Zm6EWp+XddtJc0tK8+pX831x+cFaY1cNegkKqbjzEoKJJ3wQe7gNXZCUG1gbhLeEWl1GtH
JZX+chP8hk+r59Myu6A3IuC/85171FMff9fg9uPhnhE73C0n/FP74bKPvfpCEXvnZ0wXClKBTo66
rjV3xJ6XQAThtfjO4puyBsqQaQfaic493rdD7pja4BU1DQwZKI1a96diPS10g0xVII8VBRegePGo
bIM3Jt/YmY+LlXqkbS7Z+S/0kCAjtDcflG803ctM/qkBt6auLDF2kMJOh0qRgo30JPg6Pl2JIX4x
oJCyOOBJSWFtgrGGjCr62gg7wdF/iXv9apfuKruPlWMwbmQb7k2mPGDXEgQEJTU5sTGFTqOqYfZW
wWyLX5OzppPDaGgZ0y1T9fs4Fk+VtOjgivQXQs+RMjcfWnfmhXUthoXQIleK+iCwjx3I4hW7LVmk
JUsyfekEzYH4aFUHwg+op/aA/VZJiftCiI+s4TEbjyqOTkWsHTGsdOJ0Grkw8VzFXGIV1oLj6uQ4
YjsdtDbja9SDqe4OX5pjNgs9wQcdFFQ6DGdLobHhV8KvGQ/zUkLqOlsmx3D3VRu6u38UmcktpvZE
D9ttbtmdHCjDcioBEehDak+Zg4uCw/mjwHS8aRU9FnZPWEssbpmwXpMwLzeoJtVBRDXcwSfWv90a
Lis+gMXuwbmvlnFYg3qi5wuetqyP7lQswJ6fpox4T/61PRld4wnQojRoUaOQhtN7MgJdoZCgjuaw
LeGwy8O1OePdZOOc64EwW9jBJmLwajB+5hNR9djFEXTWaZmxSDeuFcAlPHp93Lm0CNF1zf6sd3Ny
uBIaEgPb/4KLDbK2I1Jj8WVwpmMlOpa0zRUgNOkUQ5w2ezqN6os4l7wP2AWNh2kyg9SA9dPfS6t/
8P54ahBLR4aK/ZNoC8ltvvJxdWX+uCHo/yNnbqrSdKgKPpj7QK6KkD8Veut4HaIxU3yczBnFjOD1
Kv3IbYs5CSsgOUkLiO3gKjmIxUPSU0MB7kSc+a0s/WkLC6TKCCYwJ8ZZoeognVo6enqenfIpC8Jz
MccXX4uWpjqc+nT4ReIfdZkc0VTxicpuTMywI99uoN+Z1/7Pf569jUmsJljW4Ust//RJGbY+LiBs
j7CiYzpsK+afogvHmaX7sieJHgNNgTJAkpmRN7nwf+zxOw7yeQU0I3P7tl7WgveJ+GxBxDwfbxIF
Ul2A9H5VVpbn1+oysUTKUrQWSFH3/qPfByO+RlDpxdqyF2D1sVkSqDUvnYHtEyowXo8cGhp6MyZR
pYv5IoKThgqyOvUyh6h45DN6fs1jOFHs2O7FjkyvKsHd8Zjz3zLhYPLJD9ekJEf+LVcLZs5LV7M6
tCBSJQe2edykTom4J9RsysaZ8WYvjhA6aSgtSWMOQ3uoI7bEw/kLx7PozVLlbuXiWgqAUNVyy+pM
X2CD6grr6aWuB6go7LzGI5UWGujqYl7OGz9M+CAjWP0F1wpv4jPRJWGzdqPXeFD5WrHxJmy5ISUE
xg9dDkx1JcmMxjF++BtMzRQcf0qrcGxd3ADYaeXjh340i+gS94abL+IlaUcXmwt6IAeagHq4PlgQ
eXGq+RkNRv3J/B+izmvHcS1Loj90CdCbVxrRyKakNFUvRJkseu/59bM08zBAV1+gu24ZmcN9dkSs
OI+WPXJnMqvlEHfKYePcgXpmi1xvmo01u7T5csopON5H5LqvhXZkKNanrBrdwXQ6ogFlfLIU4Vzm
p5nXucFBHU/VSR4BJ6/5WYCqLYnruaylc071GA7wBHOpGEwfObkMhaQyAmVWk3ICQUvTtTt8cOCm
eyQta8RnLepoXl6GQ00e8YWCdY8EGqTEFTX2jSJcPdXb6HRSEP0V6CpZ94dokrNsHh7Opabd9cJD
S1CbCEKqU6WWDe49pdT1CBFQ5srJs2H8uw8/ajrbjZEePq5GWulKGCp1Lo6qTBf3qyFyD6eqvMQy
dRwC3cuqdMU4dqs6B68CiuQEZWaOCmGOsnvzS9Nq4tZt2AAmr+fFNuF68k6TeTGu02R87JP0qUnN
Vz1uXxMGBDG/G6PBrKF6Og6JJrFZqN1kx8zz65xoZxFWekXFwWF1s/uELtuKwrVehutKeZZhnhTp
Rp4xiimcJrr6twTn3946hVS3KWPSWdxZOxUdKIGBXaC0EzCvsAbYW2o5STzwyUUZJTKi6CfzrF1z
SpvnPkisy+DlEDvMM554WUIRq25rKboq0Zxs0q8mca3AtVj3yzJclpRqP1gO8nXRlAPpLkFxaFod
SfXCvUUlRRUacay1MP/T8VRIsNB27p60scXifd85RrySDYAqtEf6Y45Sgp1RH0JKa3JE+gF9Hqnn
GF9qR4EOQ1bPnmD/U7tom7AAurw41WN2ssIETbC+5mV8MYv1gk1lJEOHp2EFYmjyVBCU9Siue2TS
7Qc3b2S9KWJl6H/E6hS0rG6hvfhZrHIdXMI1M+kl8ITVNfjMKsI1l4GAxB33a7ATpjvbKUCCSaPn
gZyH7o6QZ1LW9huSB3m9lvZs6r5fmxa35caln0g1kjdXn2q4Cl9qqFwsZ8ou0v3WHnviPLb8t2FL
L2NmX1uIftJ+kB9UQ3PTn8DS5f9mrjSuSaIhxjsulxitPGpNeNIoPixnJt/M2v0inL5mSEyyOd+t
+jjMmH0oKAVLN3XBq8YFTxm1IxxGlrr5Isbm8a3V7U5qoFZKt1q1ron2scxyOE31ZRjqsyiRezXh
MKPJKTQ1IVqZ/dnosiuPgzzQ4y4sYFt5pi5iSaN9acPc/9WDFSMJPlAxrf3sXFshRIj5qlKyqFa5
kDO10BIpWmSmwbzwNEmw2LIoUH5W3Cl0ahHk7CRSrSXkrB+zQzq/ZyuqIqPK8kpvIO7zQ7eFn2L+
4t2Df9gVrOtW1KxHGVuEvFi2Vj5ifHWVGqxYXXtOwWkis9JHGWGVpBfCUuD2XdOQOAho1xxvCWE+
jBFWzseyvaVTexmn9PwO9IyduuIV9XpodR4+7AJomcLCJAcFRDmrIR+mInjhdI0GlZZlWtqLkXIj
Ax8ZvnlVRUGh4dFUuKuqqf+vBBw7C5lfg802IGso6+ZxMRcACJKJKgEjIZLcjL9aWK/GgRWv2/2O
1f/dd5y79TTFI/S4tC+DpSpDTesC8srzEeQdS8CRF9OZJ8upmtyrlQWnmumZ9Leb8443Kj60P2vC
93IA31WNA3M/dROpp2NmjNSuxKDxxvdlgvjRF3QbNMTiJliDfL4YQfmEJbLP4LsDqAL5gF9C2K75
1F7FVb0ASB5t7Qdws7tSJE9N/Vznnj+v9ijPhmo6Crtenu7HoU6OabFFA9wBQ1hCIMD4ZHSrC6rj
C6bUYELuYcXyvXl9o3Tdddnk8zx/Pcpyi9VczTcPMi3gqWl8qT5+JkKSbqVgzIVA01c0+MwRALZ0
+0HR2gDSEQUehlVTI4rUwDZjbrPTBLC6r3DN506KmXWb5/BI7Jybi0i5bUodBHd09OUbtuYkuwrs
YGacpwQGkor8LI7CTVzOYi6cjiOYTi2srCz4W7G5mswrGKw8HZ+w/jHwWTf8cRo4Oyb2/Es4AIsa
cVUZGHch0bDczth9lviFpzha4EbqY3+QKUXHKoQ3WOlCg+U7cg2bL8sTkelErOg93wRMvToFIeAc
UOBpuMbyIjEP06cpStuhZaOBZbuauyC553t+x1b9tujAAdKL22y/lb9FAm25K4GjrYd8oU1Q0m+8
XaMWKP0YptwWcI85FHm+xA/8XadpgHOEJiuByyLP9xkzLQnS5xC5VU918Eyniiac+Gh6ok7qj8s8
kWs3HzwVe7LMpNFRoQwxEGvypo93saof+PHv2h9rba4c5UudPheL8UmYHwvKSRl17CCkv3+b37Ej
/GWw+JuNapjWfRhnz84CeQuJW2kZ70yZQsfcUUm+jYQ8Yxx+xNPHDhZ+sXi13ngLPTS5KbvwfcU1
cChR4SHc1AuebvJ5lOsptBuIwklT5kufateijm+Ue94HCacPCdvemh6g/zpErJfDNGtCIHRuBbmo
gChNjwIXX6G4KXRnbAAA1nJ4Q89+MwjLGAT3a4dYSpd8KbL8Kbi6XALLKhhm+LYAltwiqj7o9rW3
GXPblFLvboSaIIdlvobrQnoPbQTfEalQo+XOAGspNfvbhsWkV+i8HfNIa976SnEI12m8ARNNLB3S
LjuNaKn/4qBR8S7m8XhmHQ+BxLgw3zlfGbdY05iDkWOTCT1oSfiJiRHoHJqCqAUyg19fE3lQ9Puq
bIDSwLeb/ihoQaKBuQiUhf63NjBGkeRi4rd96qrGRTiiE0jC6LQW3JGxPSsi/pwSH84apf2NWN+B
xG5Y0rikUeK6jxTIIypSqtHpXOjeUss4lAskmBmaTmf36sY3rbuIi3mpx/Haf8sD6t70ECac2tMF
6Y3bK9OdmH1ZbnLdWyKwnZ2Y7SUT4jPhn7MxWCcJUNUIkaZtQiPnwoOqoGph8rvBvkN61jMGRnV7
fDWOJ6zm97NR5K6G6o8TQNRx1rrSY0/zG9ySu5DJj9XocPL6ZWj+lNrz+JWy/9NJdZYTSVTuBQaV
PpX8ei3i0zLoZ2O76GIVFVt1lTWsbjhGm7q99Se3U7SvmoLOcvyRUmm3cMGUz209hpx961Usu0Ak
kgBAkdzUjox91J5Dev0QTqs+QBPCsrU4tGdlhmBniJf99Ka02OPejql13zChU7hO24q6WsGewdxN
xgAAcHlamZ/7FXJ4Cit7aYDb4ppRgAJCS8rAhzxXON0YHABJkLwtaoeCEP6MrsS7reFNMGSyCCO7
TsXV6MdMsB2UuJpUkP55UAkYfhwqJbuN2WkH6RIg+VqewJ4y/qXB4KePwqtgDaXSt5FynL04lFTZ
LFS2O71CGJGeQ8zWBTqPVMveCBwNHh4R3KajfoFe78Sp+3cKHeGFpugDmHwMqKXwLDb9J/0bLsI4
GIm7gspscvRvZBuoPHReP1gyYNFNxPW0tzsskh3yCM7Y+t5McYiXl6nNeihZ9YC0r0tE6vJnTj33
4jdMUeOgHo2iOZoKOVi+inXzvmEJ69VbXRUByEwyHOqBgxeS7jHtoSHEXrLqYTohC/csXRgKFLow
4NpVroQNuE7EcCneyJQCAsJm6Rt8TA3jthe48jcMhYanlzvrXh6BaMnL66PLd9HORxLT81stAktg
/53Hdwp6cIyS1IvhawSs7IvWwuvfHqvPeTCiURF4UOVhDFRRTT+VGaAuVggIHazBV74F1GxQYtRn
LxhwTOGncgJwOWE/rUDolQc55dva0SfFwmvWUDSd9ismoWfyeKp5f0D2IMNxRp0Z94OBLDSYPpUy
ysUwuC0Ut+rxqHQQdRAle/zaO41wq3pMIwuCXdJ8qSKh+ErmFAN0w16+SpRow55UciNKIrF41v50
zQY9SkfhmLcplyThXCBcxu9zkl7gFdqmWH/JpvD1yN9UaBjQR5b1O/WCHjvXtwiCvLhrpnVvBumh
w9RPpAvZsGdrNM8drz6LxQf7EeE7n0RnA8f0Wk6+2qD1+wK1f2U910N5triB0wvhGRT9iBYbaiK9
BpUuUanXjrqtIU4c9k1uB2WxQfRokSI7zzyDfwo4i3ulQE4xoXvtZwJKicHqll+X1gAIYGy7SFaX
HoWXS2MeDWgapZpcU3278UKbj/rUeeKYhJYKL6V5UUw2t2TxDcrjS0orB0bBKGBCm5nWQdtXzanf
KG6fTE+neUTHD1hjwkgwilto9THwFVMug4TgJT78LrnR2entL/oNw6jDIudl44VmUPiyZPBwN31p
pvIJ4/S2RyUH6FQzyXuv4KZrYFKvIdlpMLVfu6KY7FJD1x6gfhjAx1YZPepj9vpan4hkLv/3eduw
m+nnDEQKQhz+k+zNuNIaNT/aDrfwAp5ZcxPEzpf3H0jh/8a5F8agFln3Fec2rtajg02bT52dyza7
5opY0iEP96UL8Rh1jBojyJTD8uqlBOE89eVHTHXC9JAyGg2nMwPrLZFjSMnSjeqKk1Jhl2OIAMTb
L7MDgwrmM8VquKuKARyF6YMCYB18anbkmeWW7sSb1ZXvSUAs7QqQ3OaW+yzhFu3k52Qess1HV7Ia
oO6PdowPbVjCrqbQlJDeoh1GSotECosKCou0ePJp3HJno34Kmv6Y43dVUk6zJLytSI4zsmzunzuy
9WLs13+bavUm4yBUwCsp1SLvFowH9efKnXuogE0TiTAXKwTxGknyd29whK4KlFfHIKhYpOKpF82T
kSfn/dAY5mN7fb76wWXR5Estd6gZ24kZLAu8MZ01B4+uVFGu5puB8Fv92r+SrrysqXF47TRp+SOD
pbDmg5Gyjh/8DT+NP9WvRiUWww+h1TCfbiQsEw+EOLUPLbUP3ZYSsAEoUXQfGXD0DmMyc5A9GNnZ
Sptz+rM9V4t1FELVACZJa9qc66c9009atZ9igmoFbsquXgjGJ0e+rHRZV7TrIRqK4pU9kJXqwaJn
wWRPSFANW0CgEROkDcB5KRCNmNWbSQDYELASCxm0CYPT9a841Pzb2SX1X0W1Ce6Yf2LJewNMrZn1
68rTnBrYsyucSh5yAI+fdK08ZLHEsL0xWPL70dhASIwKinO8vLrA/79Cmvuv6H+1fyQenWL9wT6/
bZ4oFQ4p2kMC9YJB+oDL1tdm2RdTBxzqdmblB49oxsvIrhlorVYc4yIOVcYDWYw0A8OAELPiSQ4z
CnfRRzypu9U/licSkeFgEHVUEGdaLuvuPAhXqXtj+rdAFNEg9ljl4S7Iws0Qhuuy7KQnUXLx4Q5E
QlmxojGSaavZwmGYttToQwJcKLDTIz0qsUEjLsl11SfSnU1AWlPzEKNJdOxQe3qEJeyuDAMq4/KU
n9NcOuOig5sRmbMQ0V5+YZx4YssFFGbyY29lnIJ3y/w9otaqOQfNBLPPyCE9KiHOM8AAm8BujF2N
xArIrKDiZIc5ezVCsR3kwqpjwR0CCs55r0nn9PsRx33Uk/WnKYNIKKnkhOuS7MuGM0kqbh/1zv86
CuulpwYmmwq+xa/6lpZ2CzgyTM0CS21gEyJic3/QvZdB2cSg3LFENks8sYfX2LiDYH/NjDraaItT
VOc5SK4UTkgaAo2sXG1YeWaPoayJ7Hq5rqRRYXan2ZpPkEVPK6OIoNM7mLUnTedF6lbW3wH1ykVz
69L5OnMZhBHKpO23ErXUe3vIFIyYNi5OfxnnAw9bAbAeX+JcPxcx3EEIzRLWNau4W92Cge5F5n/2
jY7qr0xXebTlI+GoYDazcGhdIEkHniCHNcv9ngUGPE+eGStsk5I1hs4aoxVYXreelMpPQrVPre8e
idTdZ+mgQilNvgc5oc5Guk8IlxUAVBpfFr7zud65+dxfEvVMVQqUFDqOvxW9CTYUA3kLkn+TbNpL
6aItZeQ+DR6w1CwtK2tno/DgNJP/c1/9OAU2oJi2FngfuoVsU+fhwtaJ708rF36eY1TZrrFgnaW9
JnDNfj9BscOi0Te+tcGQE99apOPZSEPFeO9o890RxQVMkrA2NFgbHKUJDwfY6XYK7FteSKEoh5Zr
CbK5n0m2AYydJidHIYPLC6qoZZh3Kwwurm1ZHpWcPpX+Xlv1B/cTWGdKnjyJ29YT65HMwCEL2CYn
1oErIA533K8FOXTCrLgLCjdHSywBdeU/XsuklIZk2AHTPHtqS6Uu+6SOHwZvAlI6hKyas3AAg1Tg
rXbpFCP8AZ7InzlidCZWXep9U6yQHBK/n0MdBit0KAxVt7j1heZlNeqqr2GpozFmn2aZYc7Fczha
fXsdxvEiPKGymQt1Rd0nFsp+5WU/5OeW+vhO026vSqf+JmboSjO4jk+tUI//xVznxBgsOA0z7riq
YfI2fVM4dhzxTwydDSuO5cp81gVSkjHG4rW5Jf3yRqPR1l/LDc5DtdxGbsfj7jb4uesvkiUftGl9
8B0fROOeDcq9iaf7UulvGrEAcwWM9lS45q3Zh8LiTOjEA05LSiRYyqwVNYlu6wi66LfDQMnvt5SF
ZqL5O9JVzvJos9IXT1rCo7y3VBaig/xXNyso9vbVlbNzezTCeeW4ZRCVliJqGhpI+Ub18VvGbmnw
Wm11F3LXc7/6PQZhHTFzn15ckQ/x+BAlJirXkEy/bWtofIwKDbLRY3uRzf6bm7TQ+epLoYmxKtZu
LSWdGTlnwJu2JX+avYPlpWCXBOvM/IewlfekmYrjyqNguEvq4b/OSjStTBROlf5zTPNgBKTZQ+2r
wIfKzWTrtwK0qJKhsCvtJTmz5arOKpMWnttL5QiXRRY5a23rYt1VQONDEW1cmicSMTQiVcrmjaP0
yLyMfe+Ezh10Gc8oNupCeuRv8jvB7Se0VPZ+6gmIX1wyC0etiLEUWZlp3nI/pmiVM7uYdUxdm1/s
//KsuhqUMMkBNTiHGgijspc+tlS+ovZ/akP0gREar0j5NfdFVMV7WLD+DRLuYrY55O/sF6zZuBuw
WoQsSFTNj/8m713jVNQ+N+9wWlImhnWtI8KWuiMV1ecqmx9C2n10ev1eUVLQAoqB/FFcqcHKFSwB
hkR/knEdlAH/Eos9w4waGmaykAVDlJG/HfglJTiG0z5/BunPgY0onEB/nhH9yo5OUfO2zfqbsLE4
zkyUkIHDlM9TjpV8rJsUsQ410GRjOcKoxw9ZwOxq1i+hw5UXqK2N35L7W/bChcopCSFPwpLGlzx3
IW/JjBsZyQt+6pRSh626EpWN7WfGh34kumUukflaoP6GKKxCI5ircCqj8cTMGgMnEZgFCAYa2vrI
Fetp5sY7i1ZTm0nQTEW0IALGyYKCnBz6MY5G8CZJHp9w3+anGrde2lRBiyV+o8vAkd6nAWaJQgTE
FWO4k2ZU9CTnzQhSaGFCeZ4Nj1myTzHzpVloISVCaAD4SbTKNrLQXg3T7/4snfvf3NJGoQyNFeqi
aCvmFiaQlvN7vmb+luiHPMOfVHsmhaK4J3BKYb0dxAsQu5OZMSHHhxckxm75a8eM/RsNvPVbAVjE
krezqmWctvMlIwJg4Eo3/bUQfF2z/Lg8J9id8AZZQHianYT0FX8VCzkrKtGBZ1ZW010x0zPNz9Q3
tDR1T7/+m8TCVGVlIQ+AKGvob2p1L7MrcbkXFd2E0XYrB54eUJAZQL0+I4Sguq1yFW8rZkpNCPLu
s8dqyunS0MQ1NMzFbEZHHuIEJCBsxC1Hc3zPiOdcJiU9muJxV88tuLe93AF1JoEEC68uIkBlUI5i
+ZMiFopg54BMNKxzNWyVcFz/aPNfMb4L/XiRwMJmOMBbEq2giRhEdpbWSzI55e+krw6s9jyQsIn8
MKYPfkKaXRVJsZPu5xT/XbjqmayxwTY5xvCvIe7YeEoOvvtvuZ7wRPXraRHnU8ofMM94y0GKscaQ
dcMdCMCFFPzgtiPhfYDFhWbu2rOonK0GYC/Eq1Q7+Dx1xI2NGzgS2BPpdfmRf5pxMCDh1bjRiSoC
485fu2iGe7FIaDZrCMMsYdEowXZrE4qGWLM6CzRvQ6+8MZM8kWukQgE0SwPVG8XiINOtKy/UsjcZ
skzvWyIuLnKjKxg4CTGYjixa5VN0eXOb/QqyDxV7c1tdVFAiu05BF9bEDBfPXl6nvgk16b3wIexy
3/YT3kB9aJ1V+kU/2GElzwIBXbuI5CQlDiqmIYfubjHo2wZ2OMYgnNVD2/l+cq62L9vytAWjj9Ye
JCKZlqfDzpuBnZU6AGhBcqW7+ZQZ/idztW/mM+avTW+0r7tyGOMOwt4Oo5RA3Ox93goKXqBexgX3
T4k2DtoeSPsYrIQnwlwpkXMte+4WTDiQiElkEv+a8C2qKUYgqXE2uMsT3MClPiHAUoIj+nDSp+Z9
aU1fJK/KvzZVtGGZmCqzo8QZmQNgw3TXVpRwl3w2AyQYJ+Fk454lTN/t9G/DFDnSjFSaB4kYG6aH
GVS0yOUchhcNViJoIBztrzO94h47prZ0xy5pd1TlEAz11C52EvMDqz6sEmLFLNnqXeOP7wLxe+kl
ZCFaNgR6IiAXBWQ4e8xSPWUKynLbuhFtBOjgTiITS1X7TGg7U7nYWBJJ+6dCvnZMma0ye4+seHkr
4peoDL6KI3SgR8eQ+DawC7rv8HDM9L7POm/8eVP+rf/WdjxxWIiTI2v3VW3gVcorM7tI+dJ+xXUU
KPUYZDfe86KZATnYCY2ECZ4RLr51E1UYEjPMiBvJGUP8yjrtNMQx35BgpLPkvrT2iC18sKVcAmX4
Xh9V1q+JyOv3py5YcVBoEysmyA6gPTUXaFj7FqdvLGN58qVVOGFhKKX6ZI32QN5ipkPwWr82WQ8j
sZ71I2mw4u9qxMcpwhrirLLlSKKdrGrEV7mhqjVZKZy0ybIfqcbTNa8VrYvKuTcFZqUycu/A6ChU
aWQ/LSckrTLMGj3sOlZirpgolzanFSvpXWXCT1DINxOSO/UZbyq5EDrcbmtAa11anAqA12pW2GMM
Zpg2NBDjbmJRYianrArQQwkvk25Fh08k2mbTqN8GSNlrIG4abpqVlILgS5hlTfc7vglCS6WbGqgN
0CunfIoraCBsCnSu89gHVby41WUAZ7gJ5VH9Jx2ga14poPi1zgi0GHMsVaWNYyV1c9/1/KxDMFyU
mqXscKy1NQI1E8rNErRGHICdCJuIGzKLWF5/pWC5ft3OWkl1PJvq7R9mC9rolajNaRvs9GMmDqfM
034/M1aXpgFVS1EvIxWoJCuvefyjbteLnOnv4V44VXls1lDpi8dhytpnLILGksqP7OeLZ/O2fwJy
a4T2a4V6okOAIsWUFoQ4oSuvavdJmPgDAt6hJNy6teYtBtCzdftj0lzts2wDSYwhMRen8iFT80O1
zil/bN9d2Zy5O7Sreup7/LxkypUtXLVrCnskFcdLDnsEAz7psjPNKVC1QQkSTnGZDAZTDHZ+VbE4
qtzXygRkzvvrAlBr1R2v4H1nu4gD5Ch9SvCKd3jFOTSSncKtnB9wd2yBkq9VtTDRS5zH2JMwRhU+
stNlt9rLfeUXELRbj2qCIEantS6aV3k3kWqBo5omoW1Wf84OtpaF6gbScdR/UjEZNTTZ99vIpBNw
yGQ9cMTuXLTk3QEtueXkWFIfiFwJcq7sWgxM5rF/DaZ5U5PzNCtc0Pa3vFHeml88IY7NMOBe4d2R
hMiM9BLbAC/JKlwPUg/JdclPWcCqaeYYnY4QDqssxW0eB0hUyUYWDkdtPelHTVRPWo7Dr/7quBeU
UFUmt8dO0KrG3VKGR07ArXnff++Q7BZlOqpNc1RThqxvsBfAE7/jdPPh1KvuQnZby59iT6GHxdoU
y3EOyy9htFkb4Lm82jxgcX/t6IDxJftZk4PHEj4VQbZUgJde3E7q2uk7qybkrYWEEH1nXAm2vKFS
YLxWzm7gVpuOK82+jCMapkoQUCl1A+mKaHosCFCbVHSVrzm3g0q2IXUWbmWVZDilkyxaJxU8c1bi
TOp9CRRKnV4YTg7rxLS54Urod7slEc2Ver6OEpWes6tLwJ1X7p25N3BTS0lSSD0mziLjkUklpkwx
17AfpnfQKrp8aBfdfmbgQHxlhbafIFeZXFAg4u9w8Ts7NKkSpzhzzqKdOiPZk38VtTtIWCq8fm6Y
oR0gUQJFcNxa+EcKAW+qkRyRxXG3JmiXFeJmUK3CpcJXhhHCVhL0Gol2BGWKxMGGVQL3/5/EIDrX
+CiIhbYDXET1MY6tLW3WZVcdK/9lzuYhZXNTaeywZtFLUbI5kPDhwDgTMmfaVLsCwMDD/SB7CS1q
pgHLLNEuei8cX40j0+4ukuVRcXjIakRbQuQbiZ+O9odNI5O/YYfLDiU1ls5M1GRAElcsp8xbQmCZ
g0zOza1gdZMQGNHQ9+xidZYF3FT6vU/9NVnb6zr0V0HLrwNfx85aj/DR690doQONL2ZGOpPghJbX
sokRAhnndr6XgXyL/xZMRkoB28Btsik08Q/0JJPTEZ5b+5hQCvKRp6RR+uzZDrG2AWVLV3LgmTe9
ogEIluqMwEgNm3yldWIqpWhSSQPUDY/OAeK9s+wCyyvek5P1jh53ErIBkFzyw0A51LbNH/TkGuu/
1VLGPEz8VZs/oIYUUv3clTpoW+1I9RjsVgoCqoc+85mNH2ZdPgxJv2NgJuE/LWgLpsjL0rlpOwYy
ykbdjTfk1OsuGZcthTEHcMKo0c67mRe9cBJ1hVxH6w4dXj8SK+cTqniyLYP1xIckYnjq8ZGxXNUx
lKLQKKNx6Tun/EWeKVvwDY9oRcwLs417Ejs6nuEmUtOU/qM8eP2fqN8HXXHQdzHx4jqluvunmWmn
ae7OKd0JA9yvfHfyjySJCTslhDqb4zy/y6A6ps50agVrV+fs/SFvDZbZmMlp4mlvg1lxGtButmHy
d7L1aOIMe/b/GEfD+iVI4n+c01Ox9af9dR7GuLQRTNFFSRLOdv3LHJArBY9yIKbooQog1nbuAPdC
xVFoGxbNKSVD0KxE1PJlp8JQuZin9lygMqvyV0u7SvnNOlXD2VFDlbOZbg+i9LmqSLVyczHZ6yx/
lj/sGP0RFXUGcIOpA1xq6wwILqZehDlyy7SMoRKt0Nv0vmZb+vq1TAjB6CQwZ02a9XZ4s0OJfBHb
8mHEilPuN1SBCvDZbPHiKYcYDubGsbNRQUZ+/tj2mAhlismANjDLdRgG95+RgEI7YFgdZP0wTKzV
DPwQcRoU6RSkEuSbw7S+6mgKZ7F24ifwVpxd/+S/Y3rWWXDQ+33ufpQJBvs/lCOlWsLOScK4DcZJ
YgLqf9A7AQ8iM7ujsJlRmnaRlEmsLuKgGtsA+cgjZFbluIpsMZud+ef8hpTrzz9XCn5wOIh/7XFZ
okzDV6ZODh5nW4LqxGhpeNCNxMnjpOP3AIeRMFlyz2Iec5SfvM1ehfxO+/VVJV685BhhJ7+QDfbA
RaBptrY5W8IQoc9BWbmjNys05UH5pUmUETm+qs96uOAvVpEJHGp1QB30HOcuyO76sOEhmPbhkCjC
4Q/plIWnxZ8/InbsG+1HcYBXUvQ4qqgPk4kvVHGQOZazj8YJIIQZU0Quc09npHWJsIAK6QitGf6a
A3RNND5wwntZdoDx9RsUNW/IaDIrCVtQsIhlagfJJCbRutkkTXuTDAEF2WYR4uPjWs8Qnwn7lfvB
FbIOUAYpKHTs3mPmz5VbCMJBBgPEdcHkJB3f9srlP6IwHq2yPabMA4uOeu12QxZNuCrn1SVhx36u
57fchq8epHd3qgCU707RyoRrFLgR+OGQydpffeUKlfEurtZ72hnvZbXejOa48mcjhE1TVZK+jal1
6wskS9Tr9rOt24+9X9+k3WPr/UgAw883Klwvk4QPWBphm7kCX0B19cbF8LqtPLRsXgdRP8SQ4nKx
86eYXGtg9OAE1dGGNcN8j8F3JsL/Vjyovz4lRgcfbeD7uiM6e+zjvIon/zL25EPt0aSv0yidbkvs
Fztlh52SooSNhetUq4hQn7D3JEgEMx8Onj1sH7UCiERZglJUSCckYUWKjyLmNTnK80XVttBZv5Op
uxnscGR4+96MvLFjkoiJGzNjSjL5vuLa0JbLO95YNnvD/VzSAk3aQ/k2eIRnAfn5dLfOTjlTq82m
LZ3x03W8jjyLnZbatqWCDk7OrWmhKJUucOyuHFhJWo6Q/6sNagfaVx/BihIaV26a7c8use5QTc8z
VS2JfrEschL7fC09/lxcyHI7J32BiN+l24lPpfwkeY/nVI0S1SOacuxwSCiUokj2hNUByHEgUieE
qRGqoCjSZuwuehzplClDRuUDZbG/1M0UluJtpCRjaKVoSIYodY1JCgv2ECldErQvvEA9M7bQ6SCp
fji3y3GXf5UdZv9Qwc2goGBSh8Yw3FUrJXWU/6a6GuB3L96NlVabz8Hcb3QPGnv3qrHr+WqkuC41
ER3h7/yatREpKPUCqYVVZcGqsrJiVqfZbyj5em2v+vkj2Tl/2CNXpcarsx06lFXqIg4LrATBHzAp
gdc3vNdGmga5+vciTBGwKgQrzNpPsbO87Yf5LF+XO9zRPpVJa+pXwFk6jgVNJgwkfU9g2r0Ojoyp
OvnwKFjUcD+tvteti7j9CCutInt2UTeNHj8MaLV60qdzJbXBiBsmgfsa2iM4CCQ7NWeB0Dui3t9U
gTBLnFE9iiuJXJOO2CnrxwYCSnGS3vY8oJpyAtVqvwj7xD9YCDK+yilXcZxeGk6vjSXdnjqDgq+C
y4POzzezt3FtuXjG7lD+IXNE2KkNphzKf0KXLx97DZVD3M45hRx1Q42Zz5f2nNjJGwG+92ZiD7O8
MWb6lSx9mGv8nrASU/Yn3OtHX8ZvBos7XSJvcDP+h6Pz2o0b24LoD10CzOGVoQM7B8UXQpIl5pz5
9XdxgDEM2B5J3U3ynLOratVdVRlrG/NjIPxL/NZkQIOevSLzmcTVMT2J2OoDpl3HmRJMTVueprQJ
VjvCuxDmb3xqfJTNSUqFY/XNwZzCv9xpCKDjbCHQ2edPM5TulhM8+6zZJ0yQmBRmbyLZGp1Ffl/t
YlA4vEJqKRSbnZC5j0aiJ0m27CsAzUG2jaK71tMM4NJenLIvgU1HYjsPT8kkOaE0Q8kwXRlX18tQ
kDdJdpotad9k/XXryi7La6Yz2ZZgvBDF9tAAh2RyVtsJY2/PAM6GDO4B7GkQMwrpb4CWmzbfCHaj
+IFMOBf/lPkKQYaOzFk4du8EWqiyqt8tqfNWHM7M9svFjSZjPlPFDw2Zpce8qjbfQAmn4mnJw0v/
pwoIVBYonh9L/WfFxwg4AfHz7p32Cyf904Eizf1LQTCIgR1jJQN7KcVWJvImSSH1RuMWIE9WRTby
7aWS85ss89Fg6BFU8akG+FIHW5mRWbPSrv8A34O3wd0S9F9zQeKVJBcLbvxlmJY/w7TixEb2orRj
RvM5GxwUy58m+ZwoxIA72yEQ13zfka/v1syPJC7gV7kkwYb3nYkgeUvuByAnJSNW2rdD9obsy+TJ
Wy5x9tcHlNZxNcm9JzFJXQnWRn6K+fDo7E2XfdTCrR4hKQqWo94KsiFNyQZ38jsjvpW5dpuk4j5F
4z28Z4j78KFyIn+0bcz3qgR1Fb2R23GEOsPyPXo91uGV6oCnclY5OZwCpXoihnPD3gzrEpv6MXqa
wnTBP3/p2WQOyUdlYvJvpC3RFBw714KDKSoAIy9AhmrnmSQci4YGe6CL5qih2IebXsg3BQH0mS0w
H3rxp86CnYIy0VEkJk+IzpbZb/BWNGu6vR6PMZvPSMlJlvIHEZ4ueMubFDs2mELQFCaSHFD5CZUc
+XDmbJEdqa7wOkVwRlO8Sjz7MdsGjbSLMNtCB2BQhuU+8HHknWCna/hzO6gWHWER6WYuCpbO+CLn
/YU5xCVmI6Im82WeamZU5rSceuWWtMBjY7bRLP1KjxDr1SWGWo5g6bjLW2srmPRxgzoQSRSm1Fjq
7byJq2TLtI54Df1hxna05u2k8kiQnYK+kE6d/D4lxM/grB8s+E8ya620z9c7N9ia87OMwCY5GeK8
MWwTjSbKgQO3eSebaotAHwdu9JRdAgc9WHGUIcEdIsiYe7kGelcHJNbQDNxPpC9eZMBpE2VijCit
XYRGpIsnlSOFLODw4flKw5PXHQk9AP87KoxMm/5iCb6uz1vGUAaBUQbkhD7HYtyQa1a13EFTZ3DX
bvT5MrTBVsYRT57Q4iRSEINBpt6RZqLxjzuD4Rdo9C6NLmYqnqfej0QSaMZ00jN2mHqEapYfrLn0
gZ2OCDchp1Aqj9OS0ynxiol4xUKVUyyLHMUwlNhtPh/kmUn2IDgKkzM1oRkQW8oMYyKiQ3qqsf1j
jBHfP+VJ2o4NULj0S56YuQaghpyUlzMxUCkFgYcPPDJGKfgj+EgpVmTDEsKEovgAF+MSho+61amB
ahx9Sp/JpbZoMhkcDXwSNXpTlblgpLxZhVBMcfLMV0qCnBwYQ1Idn2e4b9kfofPCOs74Qf8NHS4w
Qd4MBYPE2J0buFK0AwtM/EZSSZSAmV43YwYH20C16Jw7eUJEOCFJ0Npz/ZUJdH0agmekqtcg3I/o
fJr6pZvsZMxjr9esBtrJijOQVaNj1r1tzJRn9G5iMcRKyGzH02nR4Xh+KKm2I0KxTyrFlTglJaHX
lgAC4t++Ws7WhK5rfpoLPIT8NlvNpk6DnTZpW8KIeJo0cQKi8cI4iFklWmKEzAIjBSaFGh/16aTS
K4O4iMJLRviFeYADHD2MGwiPT+NbkyK/y1XuknNIS2teUaxOsohhn5VGOzBD5E+Nsn22kvrIJPU+
DMpNYGu4Ppmo1CDNM9zbUdqysza0O3FWJ4xBkWl4EEsa+sbZkRJxV4Yj/mDSOyYjTww9o4RitVeV
EomBvQyOhI4DCldkq8o8sbk4yQSqleroorJJBr+6QlmF5r0ZIvTMCZUHgs4EFWl+SRITHSrfShyb
LVyHle7CP7YKosw5inzyO4ijIzIiJx1hT2qwlxUVa9SJI3RE807PVjPoQXD6fHz9fBPkb7104v4z
tp95rrNqsXZRkgXqZauxOsu/THu3qkXDdvYmp8pr2lYvdT4+tHG5tffpaUX4CJLm0OjFkY3YCYyI
kzbOgkWpDByEdPF1VACoOZw/0yn2rCr2AeSD8TCIMshCuxt9mU6NIo591qfMumQxJxcarvrc3FiG
QGcQgx6FpPbbwjGOfqTalF+zwHrV1dCPTc3Rle5V/etVtlwS8oRV7IqFJwOxW4xeVMmarESFdojp
XZnUf8ssb5fyIiNnJfVTECIiXv+EhYtTVU8TBPURt2YVsDceJRuyIeAvAGXA6IFHbEdivSQbN9a6
FtsVKo8o6VsL66YVZchL+iaLu006AbavZ295xjlhLNIRXH0T28DCpAOELpuJ8HIg4ioJvPFlsfTL
yDB04XZEVr4ZTNFTzLVadSr53TJ+Jr5PpqubeRw3c0k1ifWu0tfRPkfT1RnXCxf1jyonoXVqONgT
SKGCTXjwMMTakcxvFuGd0pv/cX3VUdoZdKfRy2on7U7uFU9hrlMOSKsTHz+zlEyKaWDXXhPOTyMn
HMB1xH0O+gBngbqTfT+96H8ZcXkm3kb8Rcsmh73+uYaBbhMhC6wpccoJthAe2TWYikciMSyLOwdY
KtJQdzZfg1RwspkyoOURd8FJCMwjdX3LhkuG+sAApxpk+79gXWR5qCv8Wh/qsUQb6+QHhhsSGgVc
hn5gcOSuE3TGzhaDaa9Hw17t7+XAc1/nCm8xvFR4GxXQ77SEzvsl4FmSXyBz7omwdLBuI7jUhTlc
GN3iweaDgoY4SqwJJd5DLBDs4hDYUvFU5MZN+SmOBUO/cv6cMDpO9S3HXFEz0zQgvVbyo4Pz31P7
jdEr3MaCN8/ZvVwwKg1AFeGwFKjFTFj6Vt8mHYzITrITdjDrjgYMKSLsOSmT6+xUym9ekvuCQhU9
IUaWXI4YvbXuznzKxPVckBqtE4DOeKa0kDWJpJhG+VeF4TzKGdnVZEBySqbS6dRYWAdaN8kSO1XI
IIWirwwU5hhAg+oz+XrSN81livV9N37gz6iJWRQTMWKN9E+4q6mCCACK4shq2vBOEmYo9ddFG1+S
cNeiNgcQwIzRj2TTiQLVg0QJ7OmkxxbY402SObxCDtPthXm7xEZ0vs3+vB0L/aTqq+VgN4fqbmje
c8CbKXbKljeibGK3N/u9zMSKKJlhF7m8yddmFMYyaccOdGJYQ36cX+28EAWoHBKfuk6CYuCPBZwS
x9PEVS9tJIaBNcPAjGHggOY3ofllsJWDZnGi+jL28EoV2NyEyWi5IIciuIquuGo1uDn3r9HRfuiV
PcwIUitiol1YPG9CEj7kuHpW2XLRtIuAYNeNy2vo1ZCdojbbSHnpCmF/C0AOL2EPeZsRd62fpxkK
uhm5KXkRtAtqRVogpQyc/YxsQTZd1nF5L6C75l5MXKn3yZMFk7IRuEEQmxABeAKsWmWID7xe8KrW
HkMbhfkER0dDfKtCAtxsZCa6F0S6q+pa5YXEHglHZFuqHfwazoSQQCSS1cMS1EclMI5yU7h1ZjjM
BE/L9zDhyIpyXxdiHy9sSSF4jj8pG/Ah0gzY6BV9brbgKRqm/ZDUprYVFAq05Z1OJfJIcYoMaGTN
XSvRRb7+DolI5Fhj8UHuFw8qhDtdYeStuJD8fMDyh7E1j/xQBNgAB8bw8eTWr2XdN4SSTZpD2WnW
ZneNSgZBYhsdXKuMZ/Wm8bDJWb1KR6YCrbLy++LD+WG62ZC6YFYMrR8sgLSVuJNAceAHsbYjkPtZ
c4UaEzrhK+lEZnyndumr/NeI47PT76JkXbRK9FLtfV4BquVriDYaEzIgOa89IBasALoQX3IwNZtw
mUGxvghkxtDXNUt1Zo0XH0Y7ngZSjBGNFrROBfoZ70lb7zTcy3QPbnGhhqOxazFhzBFb6MSpyNml
7CHY2mX4s0cNCC+Do6kFD08d3cy9NvSbAFSzVuOyoL9lxpLDu7kRYPXSyWATvrz2DZKgYVjw2Zh5
MTGpKHvOqmyf56UT/oWQmZC5UAmJhFEvSuZhkTiihsXDLF8L66JwiMzIaugcASOmqkopHhL23CrW
3Aan+1j+JLgNAg6MevxWW1AYcQ2o5cwUm9YDWXBbPYVyua2n1q0MgHJbPdLOYytfp266a0Z6H02b
z0UJLmEuX4u0vImVfFsfo+XaSWfL2a3T6SobuT4H9SAbix26ZQ63c2BZoDcF6FkWWriDF9Laj3Ig
4gzNENq1GjvT/G4MbBoIU+I2bmAJWxinSExpToHvamkMv+nwGSAdlzjhTBZzkdIdUoIxhuMOyG7J
ORXY8ADFCnSEwsgh1OtPtkPSQ6EoJC/+haFuj6Ps6tiNeYoZ07lH0SjWkObUeIL4m5TPVYNiTAi3
YimYn7XggkQoV9PJkrmcIZyRdRuQGt75Aqcq+Vao9tKbwAPA0pAPVD+hvMWUZsTD4rX0zGWMQV4t
5Rym+bnEel1r1S2PL0EA3rN+mav8GgzBBeSqmHPQz3xcnVDU7YBS6bXgqSyV94jQm6L4qar4C877
fOz9SvwE/zDF0Muecbsv2fkkUrgvBoLLcQQN4zdvQQfI1ku8PJTqdxypc5ykXS9AHSgjUIQem4c0
2JKnmveSBM8ApjLx2dr8Gq3MXk1ZFjjhmlxUj9s+ZJFKk9ZRWiZm8h9aVk4kkPWwnpMNP3hIxZHJ
hEJgLMO9VVr9rZKqe3kMn3jfX6Nz1wTHTi9PcSHsIC2D6PCGApCXVZ6SPjt1sXGkJvs4HsNl2sYh
rnUt2cpsn0SV7958iCnd1oHuGcl6et9WeYytQjjJ45llDRfvh9lTZwnEOGhyMI3MVFWPhgJ2/y0I
gRcJrmCg5S7TU/2i6Dqu/pZDhwyrUhFIz17bSXMxZOyMNV0t0KcEK66sSngd7CgA7aNfML0TAe7N
zxjN0QxHVhcT0PIMIThKBjAK8NYXzKVUL8R6vV8w2Rn4F/ONkllXjjDXmvtKfWpLsoftvZvq82TB
0uQAUcjIOG0IHSGkUDg6oCFRV0wxbAYXh/FNXXi0irvRvOc/ekP+8ZUG4gYTgx1sQRUogo5TBAaG
LNuXjU6ih+N/NkCJmyBnFCk8M5VsNjy5GjJpF1DTCN1/wLoks1NYFlL62V6iUbJTDjKHKm+JS0dl
9v3AvnwqheLCeVAubLDlQOzEraS1O135VlBLXCKXizoerfq1Uz6yqD5iLT1GNUYZu+BtCaleNmVE
zZlWZkyjtPDaQ7swgcMAZVIQuJl49VW4ifSSdcfakFtpcl9dHgVZcR25rew1Tujbbv6S+u5KVSXu
4FB8y3WCyEtF+GHsuE4LZzLn3RDWTvrRNb+lMm11XkECZbbIBk9gNkC1m5eiCUbxYz5W5Egzy8Hy
yBxxYGaUbIAy2hPPwp5noWhJZJGItkKZiI2v8QHOof6NRxSsKt5nbWxPUClDCQH7ZOH3KarTJAxY
JGIvyEHBJAhs7WqmirblwIi/9jXOuxY2SAXibH8sRfFUjcF5iB6RwIaNg/m0DGfa7k0ELLIv1zQl
fnfBFXCc2+5k0lXol52jR3x9oK6RurUYFtHXs+1y37QW1zAZI/VABvnEZQIZgPTmai9b+PdaiiGh
DyjTclQamYrD5awNuEY0rMshWgPagVCzVfzQKkpdKt/UT1Exk6pQudEEZhPRrlg3NsCDB6ZDakkq
IBH3DMhpQeOczim9x9pSnJpQp+tkoKoDAwsJhxbqU8JiD6d5wTCrYQ+NsIfOlPzErJ29TChdibdS
5xRjQ/9579DHqNJ4s7DgFkgDkah8RcK/FnumhJeWTuIMXPCkjqBxTFTL5jwSRkAEA7aGp5UVVVl9
vC1v0E88kpJE9oFy+jvzA+WGtE1M0obDP4kucdmkZpIpvFxwdCGBu0TXEGpTYRF4lf+JhuVBOz+S
mzYtR0eijU2aGiHtCeZr8rn22OSqeo4xahDcYIRTbpOKhcI8qggyNTEQDSRaA1XEwkA67hqK3mJr
81eMH3EUXHPC0NaQvDAvf+YFZeBDvhbfE8uyrmI3PHPDehRtTdi5vvfxpVbFc1/6o/Y56rKvrhq8
lfmDqe3bQl1nBNCUsu4iWfOZ846+dASgFHWn8EZYi/4hWPiCDGE+GhHazlDfG9AkuDVMguArXzqj
ETmCq90SNgpyhZgTfjF2Z6NwHJL2IuvidWA+Ci3YHhrGDDxoGlZBZsr5FO4Viwv1YWn6VYlfYNwF
BQrnU9QnQvXwXEsmCywoZuhkoRcPM2BKbpVbBBg5b3IWOe5DMO9SK5MHJuz/XpgXGgEYN/QNAz8g
r+OnNDcQEJJ9whazKHrfkAlTgyoIiNbCtK91V2gKHL2i1yfhph5pMQNpmia0rUrPcSCwjIGaJZyv
iMiRZC2wsiw7jUvuB8TB+vI64z8peTHJXOOE0exILN/Hv4Hg9BMSKROixKqvcmrd6obe+8zGyHMs
EfKZrarBWx/CDUomSEmak1StG0NjtGfqAqXXAdi3Ru1yv/AcHYjmW3bPJvk9bc9i8E5SgTlTv9cV
ACwatletJ++AdNByrGo5Vo3Ut6hw7hX5eEh7bAkNpa04ak32G13z3oNe7lZoANCtAhcJhk4E3sS1
4hcLtUId4o3YKZ6umTZzoI8hLuypVujGojGOHUYVfSnq6nsh5b9aCCwEbTiwOWN445LJR+QNGQjk
4posluYBZrMk2ezbT0VF3ccnqOtBSDYh+cIhNPEEJvYgr/ZWGIiRiuoM7JjU3QL5TEF41AaCPSbI
Ri3j8J8wHgBGjKgQwk3C5iFq04vEuZ78Iy97w77fmRoyNqnPgMoVq0eK/1jvAhwsLOZxa4tauhvx
0xSwCmBOEXZMQEVYloqN4CKiSvKX7MUIU9oDS0xPz1+JgQMCKSnjhOjBYBx7maqH+6xz2cr6jvuW
YHy6SzV9TYVXHG+xrLJNRJyZqVXgAn0FtxC+jTLNCcZEF43XfejyPu43bqLj1I9QdgBGyIJCiNfc
ycXrKKzVpOnBIBdJ2EmxU1m0+fRYYvFL6jb7BKeGsVogpZLWloZiH6e8OEL8ARj5svrp+lubJock
nnkcPfL+ReIb32RBsmWxPA9Gzdkhu1sqHTXBG1NM52TkF6tz+GcloleqVzCnQ4h6vStmf4FsXkuS
RKBh0aN4bdlvXCR2EBMvcXVMJpKpbyRSe23uwXEi2fJYnw9xpqA/WyduzTl5CNDNNZ64Q/3u1kAi
tGUvwfqVVui52eHuEO2cPEnPzyr/Wx8nAaBafqOmJp0mp9dmX4SRNI0PnP9rBr9H+Mq4HIj18jW6
mvAdw615v4I7STXJCHZ0VLqYFtyxyHABDGCI/9SOBQR3Ej+UCv1EnypfQsvvFfpKuU+5eKl4oRmj
JoJbr3w6rqcg+xNkHtF/KIkrpXT8V1bGiUnTScjiYyIh6QO+kmMnayq888pODfPVYOgv0lGaJIh9
x4xG+fUgvSNoNUvIWMVLyTKU8mnQ4WKgiyUn1bCuE/ZM4MysOyIAwbWsqBsJRMqb20SLLORwIUFc
wSrV0DQzuEl8zohbsBzAg96s1CHgA+vJJqBqBBR9b55DfHJXzmle8QP3hnRRvG10ZoNniTOoRbP8
WvWicJQ5llzOOfVedahRDKoc4lezSkinLPvwaww8tfg3gVtfhE0GrWyVHAPfkF7LP/oFIiFlxs21
s95V+qkGvpjQAEStUVjZuXZq3yBLAYi8qRSPhpRzaY6EkbBIuIHQppULM+CkYZ9zaOlnDun9mEmL
wjx1w+9kbb2odG5I2g4pQhII9qd4XrY5j/e15kNgAPaBa3O99qF+CDx2+WefHGJh95rxfvlHEtiN
uc5K2Etug07Rzm78WAea7aPpXchYZEWC/H0xj1j68QouI5EVD4a/KOIedMhzxgxNnt1vV2G+LpzI
C8eNjIKB+2ZS7Up4ZRuGgWWuPRnbTaxv/aa6J95MN8rjkWRXs7MTrAbyBpCn6XNH0sxs2nlxGoFj
T4DTOyfxJRM0CmdjagT6Q0C7L7Xc3QPOrCp/d6HzGCjoGF7SzmkQUz4M/S0B38uByEvk9yw71Mz7
8fPkT6t3q/oo6YbPQ0h/UynveYThQP7gKHFmMSjao14dkHIaeoFoQ/7FuGb6WfJblN/S5OTVXhpw
TlQcgGjHDaqngXE7RIKuvqouw4ixHV0myPTUv1vMnea3RnmubuwEhspmosoTLoaCOQ8wKjnwZK9o
h7mkH218azrTxekFfYyGNVLJAVg9HBaD9QjKpzV0TMPo4X30qmeyPS4OQK1lvCqzk1oXfO/Gvg58
gIJqDx7RXyBI8GWjZF/jZOP/wYR/YCKw+HPoFtlfZuPyVnmICzRRdSfZeKmY5PBJS69S9ZNbl6T8
9yaDz7dOaZz5SaL5Ze9Eqeb3lLXLP1hu2g19uy5GZwe3z+RE9MAoPVZ6e1E3NVsKMbznLH9NQe+8
eRhLjnavk0mtj37AFCVKThy5dNucdeuiyq80amiHUEv3Gkp9aQRXMbq3lm2JDNTtBONJD7Nxkm4j
akg1+SH/hzb4FraslJPoUJ4lVLLkyHK8BNeRd4KlVtpSRUUeFDT/cpLy7U9L18fQfQFH2yNMBsHi
VJ3hLHz1Zr605laD+peSmrmsTQbLSYUhPkZ3a94t7HoEPq16uV7rWfcyqMs9aWFABMDBgclvOS1v
xRVTaHybyr8YqybxHVBJDuxg1wBJVEgf0or7I4I189GqSDwCEg+P73eFJXQGR6nch1phYk8xTdK5
SfoYCSNaPMv5S6xUGtXnaloe1VQ7VlV20tkUiS/6Tza6Upbvdfy/vcxh6Q1BBume+Iaq+2YcHfQf
kmFz0vjUlB8Kk42RLYM/wxYAuNPFMisE1zr5FEH55gzsF6TmSdU2RJw3OH1J0T0YhkwciNiuhpQj
tnSOkQIWPovyHEw1viDtEIzcZPCUu31BiZAsv85atc2WbguX3q7FlKT/bU5ZMwPY3G+1Sk2rMYFB
RnkTr0hTNFkcU0AHZHeI0SU03ia8JPW7Y0+nqcRBCUAWfbdVMrRRboYBMl7KRrB2FUo2FTiLDDyx
Wm/jiOZDnEyhRbRBoqYtwSnrMr/VvpG0vIaomPZZsSWiG3rDe4TjioWmrilBaV3BuurwhYvmu2LT
DZuubc996Km9jdvPr8lkA0qxynVNeCYKe/jGdMVJuVR/lo5jYpf8RZhF2Hin71IR+cP4o8ziWZjE
I2LFOeFtKqF9sCcJY5/5Tvcll9HG1o+QoNFmQHWKDdhy7igNHQvOHMRNrgiiadBPnNz8y9q/CHCO
BRxgZKXOVIBJlKGObvQn17t+0mkzZPLEdjEBTZGSZcMPCCXbOA2otHbdXawI87D81ZCRFvL9kCh3
QGhXyaLCYxM8LYqJ6+JSk4crrV/Umb4ayTcWeNu3AEEzy+TOM/fDzMRlULDn7uW98CrOEfW4n/K8
KoTBVm20nWA0e+mWtn68kvrZgdXcKvMuCinf49OjCt1gyzSpMTWQ6O9ZBaATAXlWXYs5kwlddmst
7bk2pPMEcwV4z7ljcGQIvNS0OjcV/u+KUifIT3nuQDytXSFRUZvTN/rH3rIxepcYQcsEC8a3Xonf
lnbD1rFfeNyQYXCPIm6ekqT8aq2Qw0eGz1odiN/GJNZC903Gkx9xw7cYfrJJAMVPCw9PVkLZTDQY
+3Fcw9tf8jNzofI8+NaW6FSQRGP22UcrMMuRyp92o7TUDWDt4h8zOYCziUDUb3q2qaZAxKAZjzw2
8Vw+W6KEq38toM5QW+EPNCtbAQ4BZjTFv17psZ05KWCUfu6cUvoV2KDImIPpKz/zVnnipabthXk2
zAY+IMarui2Jt1mg/BPzaE7qR3+A1wbuNnP4lv+IFEk2RktsDSzA0KWSzwwWYAwvJUcb3880SBl7
vHC5DqChYFCs28X42QK/ndnTVAOjeyBaGbHyWLsZS3BXln2p/EoN5xQNyZmcvmS+DXwU60KI9Sly
eZmZdOqRmVFc1ULY69h78mibaZTnQW8yaZxWHcE81zkSIPP3uN8OhXzPxuahMFUwla1Ceyh2YgMr
cd7I+1k5LovgzwHejuaZ42YKh8YvOS+p0XESIPXnZP5CAvIZ4a7xO2VTw9FnZ1XMGTIvNpODWNjj
sSlnXEgKlIDMG4vKcbpwotyzPxRpgb1DxS5k+blEBNCAYoM9iuzzNkYr01eKrEZKHa3Meg01XDii
vlN1dc+/1rN6r8AGdKeypMFqv8y954/V6ifzhtTuDYoy6vZmFd8W3b6ZkbgQEvFmI+ORRUsmExb6
Gcq/hCuEiXSW2y2jqDDv9jC9tzmjTEGxMLU3mxib44SRRqBIMk5lWr/DXXNqRJy3xucYgwEjDNVL
5DoMqJmUepqfRjw8olJ4ckhZE3rUQJnhUYcQNGIhw8oAsiWh3aHErFhRZnSxssOUw4oaKI2rj6y8
WQDR12S6wHQtVbCnEhbAJRRJ9bYeqYqusb33GwLtabIZKx2fLxWYoemIUu1XJ0tvzla6nMXpn0iK
LeVX+BCBqTQTwcFlOiKCzHF/M4PsFvDMk7CbDMcibulQ8ka7Sn7oVGu7CET0gR3xLAF8jep99zKk
8SNt0SlwDTEZn8L0JnxY4a5Vw6MC5FQS8G+nTyX0KYI0oh0yy0aJeIxKL5jeXhXeKGtlmjThe8Pv
CUGhYuSZ1BQMiRtzEyOgahlBb5TIYuTV6clGZqsZUUltz9J8bJQAfDUPe7nxG2DftV/jL4sJiaTm
cUijs1xR87QcAlo3GbhDA85PjP93YvsoJ4MnY7XLqi9jSM/jIcMpWzDkETN2aZlwNO9FCs1vCY8g
ZCs2CbxWcDlb4E23JQufcR0/V5wLFN6VxBsWKSPd8D8Sb6PJ1FMB8o07m2km5hfRpiuOWME+zeKn
Fv5La+sQZqeCxXrBf4mJrG93Nfg0iWFDJ25uo7IzWYzomC6b/arlmaq6q0MChdKXXht3TRSuY1S6
AZTy8pB+Z5VCAtuHCbt8503kG2ZJcQMn/HpLVhNYvi2ivJTxRT8vhkdJmqqGjLSkzRwcpKTfzxkZ
RSD5LLU5DKus3EThtCfXt1PlnazsRBWYOLTNiLipFZwmkNj8GxNPOKtdaX3Q5hFhZ0PnlJ9JdY9D
4F6m+drV3Zu44IB9a1MeSgAuZgAXUTJvRY2MgNxAQGP3EsRbE/LvoF0tmY9EirhxcOMSOg1+QyM4
9bNxDE3twKIdKbJnUmGlvwixF77pkbCJx0+NgzUG5TBwxya4AJxM9R0gchPDyT1UdkRdOSiYgJ3O
hibvtadIK17O0CMvlgN1MKi/erWea90JrxCxXGJ6zEtq2W6AdSrR3ihv8z3FN0d1GRbmQSahBCqV
4I8Cklt244LkDDhVgzqAcr8IW4CQ9HnMNKLPHNFF5iwrXFES9opiTwW26Gt70CGRRDy0FgHJguI5
4CBtIrkxI9C80nHP4cT35lg9hnN1kBe7Ien4RouHCXOSol0AmCfWuqxwxuAQvUTkNOX5rtLO12Jj
KZjmmptaZYcZodbe/+UN2hX+eqGpyafHzoIvQJEfCTErRTxKgnhIecPq0emmwZEylWjJVRhDxyL1
UcSuImJP57CPJKshb/KMCLjnWFVSc8Ni3Kpoyc0Wzz/drwGf0qNHizRiUFPpXjFfM1M6AZ9JRyCL
yWoBAoFneI38EOgmi7/VhIayTHISaUNQfzdO1pasmbSf1qrsFmOfdKRVJgQgGFdAvqcfoUUe1sbX
0JIwfF1XJQfteah4fRFx7pBdJKNzddNOF26l2Rhpb9NsK0tda9S3w6RvdYOEEBaiWu2cPg2c/7F7
UMGstiKkFg8SrF7CrCrhm/N42WS15M4FfGh6z1TAdOK5mMnjWU70QVVaYEECdSIQ4JJU051FCmbl
MxJ/4P7L6tXF3myq9sO0VFtxhbg4WIp6NMhxN3HElqXZdAZ7FKFxq+JUzzcVm7MbZJIn1OAYisNI
fZpaxzt9i0MA/WkrVk6k/sABlazJ04ldDJS9Vx1aokIsMJx47KibpUOWquPtFJz0Zd0fdO+xIb73
0fheS6f8jE0Fjkfp0sAnyGccAVQrayFlW5qw7xNEU8NX2VtnTYZXp9qpqb2gSIES7Xe4rIwP9LGj
INAeOh0jfhvm/oAs6Btq7JfKReCyQ31U0wVHJFWqpmO2MfNYNsfVuJsw5yQY+3tH509E5mQhITF7
6W/M5Zr+Sas70thU7af2F40EXBTTmAsbsqbwzfyFYIEwfs3ECmeQTLimJlzlFFguwkUmfm6nbbcf
osXj9B7Sj8lMDyCohqF+YYwXSL8ZeyD49oRj+iOw1dCWhfAwR9NhYbzIsYou3ovOALkNv0JqKUlf
V7JAwRzn54HBNCcpvoc+3HVOcnPYXDOzvE3Ww8yt8zxvoOYnMkack0ELDVm7ot1mRntLSIqZ4OvS
pXsUwpUNkq/+sIHsTHChmwXaF/V5HdNl9p+B3EFpqY6iIBwF6J5A9f+XzlOgD3Ey742h3auQK6Rz
mevnnNFcytNl6Tt/qAglq7y1ho6tAUo6pArmX0ehSw4jphpT4KATdtCe3lJiGxk2BxZHJPz5aNYp
fe7YGjrtXlHiaEBPUNLxt9Il8LpUiGe9MDmLVkMpTOgPlzFYzXzJAoHWaMbo/xydWXOb2BpF/1Co
Ag7jq0BCSMgaLDu2X6jESZjnmV/fi37oul3dtxNHgnO+Ye+1d7YV4kuEzp9TqO3sZMDRYR+bmQln
K2OEYJyapvAAO4QkymmBCcF5qxBa3IPqkqQd2LqDHUcEEagvZv+ydqFvhcoFHHvAfpqHsoZqYhZ+
w11Xwu4gKcskuwS+PIz2r4XbyzTSoLUQqqlXm/G9BhJpJiJSQLuQMJo1sKPKTWQhIwvneEVevHmo
Okg9ECXwnEwmzbZ+p//TBRh/PTo1puGroexLGvVlkfizaJya3VUhlccJu7WObzaDuD0yNRgbt5bl
0xRN1LFOY6hcUTEF0m4R2qtWAv8p2Dxof/XqKlBSIODGw5uwb+n7+YDWxyJUbqjx8KHyXNtjirvJ
jvjKEBsV2gdfJZ8wG+gUrW1BcsLLpi+UItRLXFfEFDu6AqRSmtCo0Uai5jHZZTdQeFW6+Y1vjx4w
17rdRCXSFfklQ9hXP1tmDA0vgFGyrGB5hgUk3BZR1rRHmcMhzJhS0WCejQpK8BSler/PpYOQsyDi
gJrQptRy82JVzTUU40UFF7sMSE/RseTKeyKhMfonSL8BtJwPsTsyfafPZicQDvHLjBZyjgh3IbIA
fnzeXSfG3pYiu0zzb1pYkSXXVclOW8jSCXdZzG+Wp08lPIHG1Jv4sCrpMWT2U41vFsg0CyBLzYep
8yeH1eKMZn/JoEgwv0/oK8uIXQhJdgoDCYsGWa2/9T5mNK4E8vi29OYusgd/SvobCETEbOa2i7qv
0Lul2TitDbz1Lz3BR42tqCaGMIeEE/dkyFCZsyTL06+hHxwEnTnHQpe9dpvbZ2G6TWYXY6DtX7IZ
vgJrTunbmvGXMqtYu9dLMRuwef+SG9zJF5wDZKMC5WKvF1ef62bbMYmHYUmXM/GLyeWWllOELQF9
oolUMUnVU0UUpqHrB1kFoMXarNIPVYywlTAzQWdtbJYdcITLNxt1f03POeBAe+TdWjzeX69jXnyt
J19iPz6wHzdWeCRa55M+jNkq8QAwwSFkMs+Gh3V+OZ8a4PKUAHfL1G8ltN96zq+99b5QPbUpoiob
AWem3U1/XszXNlFggqb3GoBJB94R0zBl1a6FfmwZ7PYs3ZWp7YaCJ7va3ASIbfADW6SD5QzNj8k/
1sRE103o0FjKI1W74yRk0j27eQIPGRbQ2oPixSuGGwNk17pfU+ICjISS96mTiZKvH2WqAKJOz/V4
xB/kFTKXQgzqqadz4q6SDBwlCaHSlddXd0MvdywrqJUn1oST9qFnGCLyzrO5cCOGZuXAgJyjfoUj
h4AS0cUR8idblo6MAmKpKaz3chkGVhf0g3BLmw4DEXLIMshNtORmD/K9Qdc5Loyx08qrAUfFwZRD
GzdeyA7wytjgBymPTdXsMgt8CpYFOAsKzW26fimW7OAsTst9iyzZVgCVPkJCBQXeQLsmyWM+1zn8
rNZDmZUozRkcgPEB8fVsgyloJONsEizXiycbTorBjHNLP33OyJqlstuVQ+vYeYu3ed8jdTc3e0GZ
HxM8PpqKr0x7fWnfW5k+efoV9480Vk9dtTPYyWZEl0VTda0LN1pVTyr2Q4Veg+azX5B9uloOGERz
RXvAXEz2Ods5TN4NI91+9hb4vXH91kVeIG+T/OFCMthepRcYdO1iYVeG486yOTmnD8MoH3Wr3M1/
pWUzH1t8m9kgkIx3FotZ9sVZhUTOrdr6NeZPVEBhW/vARORlrVdYCKH+DU6As0UUe6SMuI2Q8PQc
KPckii4qQ2L71zjxWB6itPPSdrcjHRXVus0TaWFx4whoeuqwnZ1+xKRKYEELCYHIph0Cl2A1GQsN
nskyckkIvafmVzB5Fj5Y37K8yQwsdORLzO60V14XGtMP9WlN6vG7+uiROnaMvpOA6x0wBc35rWzP
GiWYOU0ednWTpWbHOiDd7G3twbQJ/wZPwZKigpteI3JAgL2wW/y9YhS0Zn6Za80FMJ9QLrQLArfW
RwuHu9QwfmdovcMevcczMe2T+j0rxambUG0X+mn71JaKSq1g1lh6pVwBBwOdLl0S4M6tmnpyxBii
wzxRvDb8I3NCJbbUvLPcdHq+FWLUfQgCLXunNfdwrfdR9VmymAgvUW+/jbLOOsCPpJNNwLE2FdgS
DGwFM+wudgZ8W+xEyj7b2yhjR/b7kdLu6/Kvnb2m7+ArNBMxfQLVOrvbo7RTi9lT8f5ZaXH8Ycbw
CwpwJr5ybLywqW5Z2d0iixRaY91Z2teUDZ7Vjy7mSLZn+LeGTfmz9cZw72L7lJoBg4RmN7LlLvg1
AH8VGnINrAhfwvuRaoj+1hDR2y55k2iatU/W3aakHJNL9GaM97pBqjD8QxCGXGO7V9i/cv0C41oK
jDWJW7ebznZrj/cZlIAmOZjAzHlavPEkQ8N7QPW49fTgIdEYyORh9FU6qaaHEikqGW/1uEfoCeDa
gwqXE0ynlXZg7tWbjuW5QE6BoFOlX4botEf/XdPjGgGxPTFpONgfoCgkIF58nlllZXOISx92R67y
PtBMTES/tDvGC/jTHMFIt6jmk8F0Zw7duGRHsj5iuXhUORJ0M743TMF6jgCFV+nU/8wiaiZnZBUe
Dmj0QuU4Eu1Xc3aTSe2BnyN/j4ps5ISuiRYDBKu+WcT5JJf+pzR/I8mIZ1TqHV57dPSTd5BJ0kCm
NUlVMLTaOXz2dAKo5WnBIdIk5S/O/4fkNFjGVd3RyOAw15jDj8AhNwZBVPUalyIuG7oF5NGCQGCT
Tl7wPY8oekPsxSGt+zSB9gcal0kIRpAX/ZQK4jDNAo0as6gvtMFV1gVRSDWN68wA3DX4fZb5D5Fm
vrKax7hasVDVR1vGMRLOOFyYQbBxUsGs8UdBdo2Elpdxl+q8X0L3ZTJQsBmyNh8qtj6kViioGSIM
5fEBeR3Li6TwBex19L48iSHk+HyRvFmMRzVGL33PELmOrOjYCjXVzuZliWLqb+Td1yFRrhndaxFX
ULKnG8mcINg6xl5yit9Fy4/hZ/w6Ibg318cALfphTM4qF9h6w1OULyezQzDvcC/yUZ9Ge4vnjY8G
wrbumAARDUbLYsq6QyM+MRkxlvEg34YSA3ofBZFE9Uk+NyDRCFFH6XKILsRlSj0LVJh2lJxONsDs
M6mmebjxuFcZP9iurVzrljXjy19JCOKcHWuWcUK1nnaDBkBORsbaXlKIpCQlo0YXM7IRxdUflc2l
pnyluFQV6cLnpfqTyM7SAO0ZXQak6suUkHsHog6pUj8cW1i0tJ3VewqUeuxeNLj2Wcn4I3ZUhcy0
ffhqVEyLapmO0wWNTTe9YsuFuEMrMVjCjfjfMP5qZ8oF9p3x20oQCcaVJeIlgGYS1BXJ12SIGn4u
78yHl2FZWHk2YuJQIDZ0F0E0BUb6l07Pr6S9X1HNIw0MUWmUAIsIxUpvWdKdLL6oukbMIDOJt856
PZ/jcTOUq6cBzQ8gO18/qJrm5nh0gYn5GqNUs8Z/5i/sw0w3pvqe2bmuMQ/RZQlvvXBSCtwsdEeN
NHj0bICdq/k7FdQpqCGREkuadNP+D8TeGcnVrAQ0ADcTEzCuL5VmcKlnjGlMzZkDTcuj3zJFUEN2
cEVVlLRPaTgu7ZnosamOnTh55/I8ifLAtGVzCxAtpDFvqoRfFlR+dHVK/J71JEBN6lnYilMhrZG5
EjItRYEGQJ2zKVovC3jGgXjFihwrnSYp/ErtXxkV0gKPzQvjkgzL19yMXobfKiTArrPP3fpIhvDY
98wCNVJr8IzEDDKERbacTc4E89HuPMY8nalwrYGTBTVMqf2UwumRerou3RrG9jPqxQF96DzyXw/+
0IKV0WeAfYgjWvfPezL+wUG+i6u3PGGjtlNb51DAMzKpRTuTavMwrbZ3bsFx2tBP8+KRRvwyOO3N
IOceWCVU30vlSOZ1qgDVToikv9rkvPKKKZ/wjhhHfp2V5GaUSGrRifbjfaInriRcBUQLzJ897F6V
nQ8PF1BuAUVZx33QaFCYOB9F9SYvzaMi8VH8iYnM/D1qnTvM+iuZBZuQs9FNskHf7QU9CuTnrDd2
7Yolk/tQ4A6tlBOpSU29stTBv69IqNam9zA+6OGjOzdMNHUNzFDlTHGMATEjweATFvNLRxk4j09j
hESZZTeNR4RWQflklr2qr1RCu1T8HMtfG1VQq33Tto7jCv+k1Tzhd9BvNxFtazdOpX0VsPsmmdJ2
Ps0cA+rDZvIxEKbAeu5kgtCdaQDGsXNkTquKZfHYuyHXYSc4ACCDxsVGVlxcsY24Ju0rHcadqp9a
Zl+EoVCnORE/psmpji6ohgO8gquo3kQH8IkhJeMmr+eL0AymQDZOIOpeOPcaA0vXNoLNYiMzaKCT
y36udDtLmZ7VnFYpMLRtvUMlA1Z1i9XAEqiipyOIOElw8NE3hpGzfs4G7HWJuvc2S99bTtK6VCxA
WNw5ffxeGeLQo11UrAswepkwpiI9SrwWscA/fRf54jKqQ2C3tzXbFRy8BARVyPPkzs3NjPhTmbX3
bRjeexC8sCnfDbRO5MPqAGZnRSBKZWqqnoyXpN3YarlP8EWtHFAwAyiGzT4S5Ks/U1TMUXdWBHG8
ZEXux/AvNgja9EfKLJtJ+BAX/CYHRWa48jpwRK8jQkcLfYWLJC2xnnbdnlXbhazSCBiAyq+UNBy5
PfNtTcxzdMlwKgaSJRKt7zw62TBXokIL0GyhIv3D7MipAIvkA1Byo8GbKsEYNbFOP+3kuyFQrzvP
q/oSTt/SRrmWd7VgQEOkC51j2o4cElQC1UxjzfdUAraLv2Wru3CZm+21Ri1KGgV0CIwF48kL6fwy
VD+RC+zBiSTB+Yrctgv4HkGis3CmNZ64CCL6pYiULEi4RoglP3a1+IviLqT19qZbRkKS+NKQ+67I
fbEP3H7ozGsjUnBJqKPAqWcghrW3Qji2Szjj4EhWxPxLxWAJphlAvCAkqHxUg1qQ0yMn56Hqzn02
nznH10R28r+GLaNEyw5ti86nSYLhzENLDopeLFQbsfcjx2JsDtFansLPlYyqnoC48YxvLv6z88lt
uki1FrS/0970M3DStV0whGBtg7oHgxYei7qmpesZWD+juIRctXtXqTyIO5gMZx52ectVQyaCDe6r
i9Y9X++eEe8hzdgeOXGOE4EGQxIo/1cCdpn6GgZjkVAPQvr/9Sjs4qhqCuOXwkuAPDcoZ0X3ucTR
oacsHWbTtdsdYIm+uVjMrib8qCWAi1Vftibb1b7V71pjQe8UJNIQ6HVpzQpzc3mpaSjyXYIJu0QH
nTo/Ftlkmbo0lg+dFGU6fvf4vei3XwdowQAfQ/tIsfF8pTPE3PpU1gbl6EtvQrkipCRGPYeZdnV6
gi17fVNKOpLAUYOGr4fKSAyYlbhFHRghHOmK2Pkp9+bf8cFOomvbtletgD0UIn+rxxeDF18OUpki
hyTJEcElRY7Tlwa5iVydxnS25pgwrOlF3+AjdKviiqhVu0Wlfccr+iirTc5rEq+scQ61WXTp1i+r
wTsAD8fyJBDEBv/IuFQ8FxXouPzESUsw0P8QK/uGneKxMpWWI+Oq5yyMF52UamwVxVkPDstAMXcS
jJgVVxTMwRh29b5VFaenzEnU7suxd/I46AAFjzNcovs43ezf7ets9K59oGm/yQWskYxaH0tp2bLP
1qj+apwAE7JYknNiim678uYCpT4pw0PClolo0VqnSpvd3lz3mqY/2il5tn38VkUOEz3PsHVG67a3
GttfBQjRDaAZHZMRn2GGKJsg+fWjTofARx+OBEqLj4wnvcbQPTl9IYvBzTVHJjBrIkwN2Z+AOvZv
wi5WBq10oF/AS42es6XMUBF3QFkZhl+x+m63BGEmO+NrMHKGndtaGgf7a4ipC7MmVgMakIW6U2Jm
pro2WpWOg0vFgzNnV1Ssa33PEcaMxm9Mj35dtKet4sY/2hAcMY+E1YiKSC+NtottToWUPi9JcfSh
XRpj/7aoT5wxqvJMfR3F2bjuVFTr/fKSLftZb+4bhaeE9FMSkhnPr8p6C0FUfBeI0smb6JYUC+NK
qdiR8mUkPkkFDEm8kBmBkjvG15zMR0FbjVy0tmJfYTLIFN4fBXFPeNUK1hhIJvctYqUWOV7IB7cK
0wPceiww0oeYpi1rRBDBEMgZ40dkA47klYvYV0Bw0gBym8cVXHz8EBllcYz3ogEdWXVXzVCuH8o3
f052OLsQGaN8Kr+t4iZzyvT1zIHA1GEGxgmOZrCCGrXiYq4vJUJAlcANzZtOi4aJ4x614xnegANJ
jgOadyIaLsmvlrqnUk9KkZ8u4JqdAfJkqVgMnII1P5gG023VncD/DLZLByohFhmbMx+rxrVO7WFw
JRdnRs8SrXhBSKKIZXekeMs/JGT8IU085rpD39gHHoYe6WHPVmAbd2JIHcuHKq2vxp0RcLJOgXVn
dk/ydOh16mfUrxfceTHI5CR9rTXroVbLw/jnGuqTz0pkX7L6iX0z38jzqn6ACq9TwV71CFXTrvi3
EqpAHKNlLMgtnEqNLwoeVvhO5JkzgphMZlWAmUa+QeU7ek/5+/+f7JCIPj1gSXUxEIlqoGMqFfM9
c7Pnxeynp6m+1y0lDQ0Q0KEpid70b9GfVLHlFKcnMurNdt+CXVzYMzAKL0pCTalFExQJTXlaqFNT
DdjH5M/2X4nmpu6uAzqSEY5YK3nmgB4M+x1rbFIp5c3X85E1vwsuvBIROb5YZpPKq9JfdMv0sUGf
B4KOgCYUMomYHvYJUd3R4rpLCB9z2bV28RLqWNsh4fAGi/5sMuOfP1SIWeBrnNIeCBXSg6jJL/JC
ixq9aVn0phBQqpOL1Sig35dXUwAaY9fPSxZhj19Gh5+zMiLojWz/LcS+7B3+1CWc8QQlGVQ0OhnJ
tEmg2dZclylSWB7y1RPHTahqZlTnvGsDCQkw2zaS/VixO4RX0ghRd6HB3CTErOrK25L06JrhZJbX
vAbKT1WIxbe1rtVynOyRU+pca7hsC68FoFUzJaiwrhahfFhOKbZWTSUHBEUgXzfnTDSiKO32FsJg
oLsw+JBal7htq12nsNx6jUPTX9l+YbPkqJJ/Z8v3wBzuT53e4P2260ey4j2FnDrDaf1GHYSOiYy6
azvqj/zNXPWLYg+XNcUSTxWMnqRUSIpjHs/nOBOAJrW8wBHWSeTDOBtIbEAT04n6vpjDNfqti9ug
tI7aDQdyNZkE2OJmUVRFKS8UFVUMAorSn6EpHvKEcScCV0RUGB+1kYEsLov2IGccveqfZXuYoRYd
o8yJp/2qCSfPiDxgjXeJ97KauWBfduWavcwTVNc9GqpckQ9JeAcorTrkcPIs3bop9huE8KoFMep7
5jBKZPO6kjpXMuqWIca8dBM01Hd1eaH3840w32H3v7MVCuUSsZev87JUHIYKm/huJa++1J9SF/ys
sJDhDossf7HeJpYTIStQ4zV6ZhYruhSyRrXsrP9P0PdEvBu1+pozSW3ZbiXM3CXpWS6VFwH4bWK3
U8Q5lo+oLG3MBvnkpb96+TIyzl5MLjgHW/Eun94GFe6IzlKVKaF4Z0pvYC9GNTidJWapKKJJb5N4
J3JDP2gw6BIpQWf9J+OezaOfUv1OCXquYtekzESvfeZUOOj1H7DNiHiRpZnLWYFbDgb1XKThCWC+
eU4nQRacuW80R2D1lFo+KvS2zXBVpl92LN713nyrpgmgZnHufCKWdmrs9gNI7Gx4NM+ZDNpiAF06
xc+WeQZZhe7UrT7YZFb6oy+vKJ9fQqq2CSMzV9ROlhHwfkwNj6Gvt2TwwWpYSBPkl3E6kCXTLE6T
5U3qP/IJmVB7/eRualv7yifLcde6K/HvuhOObSDqkCsFYYLDy/6qAGNo3/Fq1Y0j9+TQoshVT0Rh
7xLtbynto86HUQzEVaCpzZ4bwLXVwRnsJkqsokXgSW/Q6r7+b9RIaOP/JN07BcuufNFZyyzyOzsc
2RrfAJ++9asj/vWgolN4UNCvZK25AKoMpgizHTF+xtXE9Gdt2XSu9krYypqSf1HeRiTyMektWNLQ
dJsYGAVwvhxOxIpshCOLTJQSEB++VkZQakZ5SZk8gHTSkRn++wmuKp3ReffJHhxGRbzmGWN+ICuv
dVGe6qMxfVjYXlTjTSa8VZ2al7rGSYCbMlMPBtRKIX8iTEtwC3ZuB0Dop6gIGr6COaMWpVPPXsmV
Wj4jkC0wGWU9PsCH5Qs/yH/AM+xnejHZfgz2Q6e2po+ZzqrenmpO0CbCNIAUasWZCCiAqLMPg+Zs
QToWxs7EWaHkh6FnMiufYoWEIDTZiVgPJaKkNGPdia04DSIUOvQaFTk1EwtXDUm8gn0+BsRh4J1v
Bg4l+EsREB8aiPZXF2HPqs7MzOg0KO5v2yosYjQ4o9HQ186v0cxwqUHDyOmKaVU1vTrZTDHoKNMh
3MUSq2g+zYbMxYiJm4cly6wt9uiAuzWaOOxkFkRV2eNhP8xUbnXxN8RiWXVkiHOpD6mH/NQDCCXM
zhnUv6n9GiMvQUMdc0eP9gqIaV8MkquWxk9BvtA2ro72ivEhYnDSrXUZu5y7hblRSlYAO5tO1gm3
14O8kAMrHYNKxKh2XmqDz2jdC1Gxrp+gKnQ+gHSJJrQCHMxultOZLKLIsl1rMwwyEOnn/Ki1ECrj
gZxATv2swLIGnIxifen2Dbv3MQTnB2xnZOulRzUCRmwbu5H9WqQTP8ztIzjTCqapXc1aiS2llEHw
GDC/C2ebOp7rZduZVccMgbzobuwfkMK+zoITQqw3Ha2/VqlBz7lDAdRHJ8Jrb6bSPwQOqVn5BOYB
DvhPvyzHilZzJHFhAddWW5fC+LYkDD8z80f0yKJG3IJbT6xFMMtFUClxUCXm2VoQsJWejPhKM8XJ
lL+kIQ0GqGlmc2FGF2QkUuAJMzftlOVGKLInNYZigM41QaiJqkT5TnF7WhbUHDWETYocof/9Y8mM
NZ6sxfbz1yRejngqiMz242Y9kB7Qg1mL1pxIESRjyclQZF4/ku1Uv2FnR0zGhKzUJL5ZZtQ6V9Z+
YrwhET01oEUc1J8razc0VUD2/9mJ4UCLZuLOLmPA6TgaOZTzeQdVZ2+kPN+MXxj+KO1Z4Us2/6/I
SDXZNgzB9xDFJ9EfI4PwHbbslnHfhrrKHKNUPVoy1lzCBxkhKerLnD9wSgxsK36H6XqsTOVYkqGS
jkymSmqF82aPd7fpZcqAqR9lL4s3tTMJb0Q79cohwoci1tqzLMSql8p6Jef3gGlbMMkrOKSy3wr7
+YSJ2xx3ZK3zu/p6qSOBxjvPRK1oLBb7MBB40RbwpYSKqRNBNtZrGXBiF/G+XvLnWN/mLr/EYXyJ
Jw75Ug76dT/ZKPVd+lI374ZnX9lOMxZ4t5udRBavzZc7wbZYeDb8ivPhRzl2cRSGpe3TYB4Mr7bf
zCJoV8KI+bfSlCV6alAfTqXlsWmTmbomyTdKRapYOGnwBjKaRcLMmxFvBqNDhCJMJYGVXiWB1YKk
k1xD53rVMwVnyp57MoKxSfXVyIdwrQ69ftI6DWJt5xMIjcla8ZvvcRL+qEjnFfVlP6y7kPGwHu66
z0QCbA5Wa8IKk6MiI3LhA4dV3bFiJdkLaYySklkFPchgTLjLRvuKAqXLzbfkJdGWp7plebwpH1Hd
ncne0MGbZeS7tXw7JuyUCEjWaElAiRAemy4t6SKWp1WIpzxrrwk32fRkVpvg5+pEELGS76rsff1g
rgkpxfQSTeIISY7pc2j7zzkqPiX216D/O1/B6aeFwvtCvPVUuWqP2j8pnd6Nfx3pMjFiBJAnvQGG
E1qbDX+J+nQ8p1DTV8jbdYnRt8vOyiFe/2/xs8eAbHg5DUwE5qL38hM9aOQUByddGZ7vrNnYseLG
4qv4GBGv+Ds8bU12QBnuEMTVUr1J1XRPmhOjAA9TQdyy0YUsUSNar/MX+QgaKWn8/B7VWZBkStBe
5J2dGS7puhH3ndBkKGxE+rCKk8/5V9YhRVeWS+2laFlQ8gr9ImqMyol0ia7RNURPbsNhGJMQEtcb
xTgXIA46/YBEXEedslBy9osvwFIDjTIzdwWAOTJsKNApUegfMUV7VgGUwEmqaa8PzV7HlFCHbsot
Cd24KbbkMnY5yJVnKguVBxPdUjQycVkhILH/XfFhYvix+4OG/FZVZ1feZIhD1cRWlp5YFuoyjfrb
1PJsJABgFyArKBAV5W0OnRY+knZDfzdVBxMj5wxWihTUWw9IeCI5ApJpoh8yG8Ws7sTK3oZKAnOC
ZJ5TeZyNxsOYxSIQBiQ/RoG+oRHejFgVjRZmr30XVntjT3RBSvTDTvkz4C8WBklEOGLFAZRe/ydW
oJLxsTQ9wjaCQASEWDTrk1xfYITvleYtLcdTzuIoNW6myaJU/FKRO3KvMhZdJsUfBJu0OWgN1f1B
X6zOodmmJwLtMuaUKXNKL/+ZKIe8I7vpOBKBkOKI3ukvi2reij6/Rll7CQfjRKvy00s4s7wYx7oc
DuxMIg+HGjawmZrHPsGaHC+23d9NxfYsVlGQ2C2m3pnwBoZJHAGEMKmkwiHoRemKitJkc1g5xkB+
qlE9KhwUGuCAurl2/8RkvHapeBYNRfg9flbvCe5A2sqDdV9lTNINtX9xw9BQ4uEDXGXh5QNgRR6R
N2BWiIV8LMP5SMNnmuVbn/bPkAF/grNAT637H2tvwiKx9taLEs9+h8a7X+TjzGdiB3X0D7OEU3pV
B3C14QXfIXYtm7eiiN9oJX/EnZrJ+RytvpaA7mYDVVIXQKmzhWsLAsDG4Rto9Z6aLFsoANGS1FGO
1PiksxhrgzxGMmlt8EjzbAyjW6XGHlrAgerox5J2sdHXhe2bCdlVek+4juT97WNCTYB3pveJMG/W
bKbZB9N0KtSfZMt55Ow4yy22Up/KOdtGChcV95UMNXTB7t3abwnBDPlTOykAOgXT9grMW29be1yc
LQdZxUEmc5BZjAvZJvBsqTKou0ZD9BWfs7ZBTLKPlH0a/ikEkXlwVyxsOOlEWALgFav0SQS77Bcm
QWoSY6BB2vLxoxRCFoYm6z5x27ZruBNIe/L6ZMTsikdGYS2QBmitz46hm2CPVKf0Z0853aXc8jMh
x0gO4bSvL3zCXs8TZUJgcUnWw0R/HAA9oGQyOKGLHe1rUC8xtdh6kAXTrTjczf1bfmbHLWOWA8Ln
bt9RWbRuf9pkvqwD9yyHiyPmRbAQiC2gfMGV2/ObWDFsI649Apw6J4SNFgHog+Ku4lq3u/MAMmYC
0Ro1VLvMV4kkLAt/ueUsfli8LFgCzHYgNuQa5XYQxoHM3sV05E8DhYb+sqZ3LJLw/iCqezpyQs4O
pP2kElElUngR8JdTDzvGLU2TpyF2DBNiQ78VM3ML+rL6oZRY4HFSJOVvM+SyYHoaOhl2UiNnxEDG
yWx5ClFiOX+Rn53xdcVg09FJKKgRFzxMCUNkkpWHqyHpfrgs+yl9N9KZdVnlD0DBFp0UHDwEmDlJ
rmP0yV37XqkMBhkXGgOASOQJMwQQW9D5gJlU6Nz2a4ve9kR6hEeGsygHsNnIosczMa27GJGkun3f
MSHngUWYtTHZFBcVhookaJD04AoNkaHxHOKS2MdjHrA3rJm/k3pEsTfbf8j7ZebiiuS90eXAtPD+
CNpSNNx4gsAkgns8TVhOeb8i12acmdDjhCNaDk0/yYXmb7QMjdR3CglAVBpHvW29Dysp0qF9UMiq
DFdAwOp+yPp9granNXWewYTZCCSfIPmdoIVB5WvFzxy4KoaRDBrXtK8hNWZkkk6OSolNUK6bkjxr
BjWfxzqRJ6XvWQ9w0++T+XulZiqREK4Q7MaSPo+fHXJQwhCODRtiH+Ea2tlAM1DA80BTt00YaRlb
ehV4ROCI46blRC8ucG316IoOIIWUzxn6nuuPkCTSdWJLEA0ejgdj/DLeuv5fZTfHuieMJyHUc3iu
3WdUiv1C9Z4jDErZ2hX/MvR96yaBz6NzTVSnjMqHTRiY9YAX/jwy+kS0IzWIXCL4fa3xQkTUROuc
srU3HmwpFUtypaekgVDm0Q7NT2FDDXoyODhl8UGwo9VeOkXZ90m3T3hzCnrkGWH2AGVxqhJXBdAM
lAhaR4wlCJWWiTS8ImIgQJtst3trjAEKNtc8QNN+EMvLWJOGcuhLC1JWFfAKqciaFJR6DCnZdaB1
tGWViF5UfatB0JO607z+O8br71IO72FFu5V5nJ2fsBSWnELDOgpPi9zuA0ACQwlc0fj2ESRJfMck
5/R47BMt87VoH9UyIVJFEL5O6jtgCHWMA+WEb2IpZ6bMWI6Zh2+7fMaTt7rYLQByiiSw8BdXYCpp
+ocZhczARFI5Fg3axoX8UJ7cFsrixc6J+zbvOioO5U5CSQ/5lJJgi3plsYBRdDaY95z7bZFAz9Ar
TNdChmQ1pRBmc5J/v0r0bCs/0eSu7DFRCNGdQ3Hh/k3GvWoyswLDFROpKjhoYVRQkwRhmfJb7zcP
fTtxBm1TZTacaIY11kK4PE99S00Jpp+VCvqZb7UJPbBY0SWcQLx66uCTWSsgRXYqzmK3krZBwkpq
HSvmDsRMsYGsGf8CtC/Ao0i1CCaklfPBYnSw6rte+OYLeOws2lxW1EiwEovVY7bhDXRcINV6wpqk
X6kMMZjoVb5tnp2ZY0ZqwUJBTloWnMZ9kIW8HzKhEr9+pNWaWYuu4KplVS/DSXMNIluL6s2oGLnz
spgk81R3xDp/YVj6YXzS7MRXzNFXGZAUZDm2dxygU5PcOmu5yhxZTIlblcgUtHv1+P/+fmAMkSTt
PkVrroSGY7Zs45iGDfX1R5eUWpoMpenHNNz6qlwUkz/jGRABBZ9UmUBz7YMK8QWctznte2ZhQu0O
ChOqS5SqRwvxDz3KUMqXSE7olkHMCZTtLNXn2dXL8EAI1sEyO4JpQHkPLqiUPKK/aGiLGA9JaDCP
KHkXRu4jWQ0gAcEb/6mhNf/oMfuKTCDCmkqXYJiDfSBqgfC+Wkca1hPSq6GS3C3Z8o4b44JUJQfa
Ycifxa6B9Tnd4q5xN7RreMFsAOWh+4+m81puHNuC7A8JEfDmlYQhAHrZ0guiStUF7z2+fhbuzESH
+qE6uluiSJx9dmauBPA37qM3gI/G03QC6bcYZtveOXFqJrprhXdFpM5WXtxkZe45VTiAW5t3GqiQ
9YiHuBTciex67neL7iMXUHPwx4QRoi6UKiI5je163vVxgBbLdjA8DNFGcmR5ygYZBI/Dg9YXAMk0
vGGz3H5RS0FLkk1mp8Z1VGQSNcf+1BFYtXK0nvZzVjXSF4c1kY90AF7jmfwmdit2ObPXR71HNbCa
S89M+1aw4COD3GvDiYz6fAe+S9cftkudCuJ9c7ZdD8PGU0T8YFd2UM40JqTIXjMNekpa2ROk4Y0z
qOHlnWXS/VuwtHgSuNvYtVgetdOf3kKFcvBANE6vjbZZb7bS62+pOr+iNha0K1u4FSmdsMEc/lEZ
bCMeExMFckwh6CmhelXuiceqixjlnhsdMDYCutpPUiaLjsO0ZaYwqBzrmORhZhAhhAzQI4DRW+sn
phd/RFMaJpoeLusVd0i2eD2PlfG1xuRUZ5arDpgGDNEz+IinW32aaPFprUe/P0r6sGeQuab3JtPu
MqeLEMSKGAhRExQWdmYnwsvivMSikrZFwRtPGTdPkNWrAaQih+OOdPyIus5PJ+IbTdCTdC1Qc/IR
eikQzdYZsAyh6TmyVocCMJni/JHvyBwynvWtWoVA4Esb9zLmc0ZBSMkt+iUxxE3oTEX3RX75gHvP
VqzvoBTwyjxG6lPaMjbhQKKnXMj2jBAxNoBDkuQtqx0xPUrXRgbos/buBlRhbiH3rJ6avHfl3yoz
+Z+KNNThD6S+zlQRtNTWy37aQIw/lTH314uOGVupzmYFkbWrrwYWV5x71auY/YWLGslXumWz1Qrr
3O4EQkEqHMVrVR3yvaN01a/5ol/j9O+6BcY4eg39VFoIeWou7fZIVsuhyw2bc3NOe5LflIsK+ZtW
ERwIt3CawRtSToKPgxVm0ie3Pr71zzb/HPYUTu0ylCF0pWzUZIYfAR0OHWjZSOa8Jel1AOwIMosN
SEMEFPNtFBds7a9WD72aBiyAeCOMQzAwykHBytkNb9umvxWr/rZCXy35JeJUJS1uVz0dZUaQNQqR
EN1mN0U27TBOEZb+xu1LcmRL+tzG+Mm4jwNLJBG7Atw5pDHGSLXjch52o3jEl2P0vECzEcjrDKLX
GcT8WojZeypGN8Dp6oq9pcwP3bPqilMsfXYD2zHNonZgdg218FYdZF3Sogx48zR6L50yVpESb8AO
TXdTboZY8wxya3T6a14Dw9k20idMyj85QJBqo2LsXS/iL5ndBjfyJaelE8RjDz95Q0yKh8tY4bX2
Kun3KvjclaC3GOws32mQY9MHDUzgjKOuoMeotVuh3iVBfGV3bVwRBxPulAKlnI6KF6Jpepi/TpWl
Qav2wbKxM0+TMEaV+SLN3sjOV9V/ER04rpGE3zI5a7RSasJIDT1g3u/EoAtIOusMqWJjWyN7cQLL
Jn25Oc9roXhXhfEjAqlQVNt1AEIrD7gQ5sDUeasJ/4gOOMlMkg+4M4B7g5CIWn2YEjmpTA/wj0Pa
Ad+nvA91bL9kebPq40rBr6LKocblLDSyN2qx5oOOo1hi0VKpN7Prwn40Ao+eLeE/ZpVc65+rNT2K
yreS5ao9uW3lC97i75a9q6A/BhqD8ueqbvd4cvLj+qsJm1G/pZ6XchAuJrE0VLVkwDUtsS8Zsf0r
1YelVe9y+6qk1kX6VczFrS2NS9Xipk86R1LzsAzl6xCdMPWq1YKHldRZHvmXXS7bL3kGl3odWEpr
+bIOA+SAD2zQjy/pILZDleYpKZPMIXkJNbU4DbHhTXShCfcMATzJ2mPK01aIIypZY4IIBzwhW34+
DNhwG5x/OHmDZuxxECp3JqdyMkKBju70qNOyeTwYbAEPRThyluiCU2x54AP4j/C81JexsE46scM9
FdK1JbWIk5cC6kvwUHCY8JJE1oAgeBjHyJlYOOUsnFTE6dXDjUGNPEo9luRf4xHMgW1wLC1R5CzK
M1+qk1bgYR2o6VndmsESevacv67B9JWp+XkBtxWv1/HfGsgbYDR6C3PqmSsUjkiYX8Vaep1PAmG8
MK44i4XlFN+Shywdk2Cm9GZagzqWvbrpgX3UtlLp53b9q2EcxrJvW+aEz83mMo7DrVKlLl7TOKjo
oqlEGihWqFuD5Y1D6YEgNVcHoC+9yL0E/Z1jqXQqW5UZdOrkAvo1J2qlbdhfaJfaG+g0MiXLGX8S
MMGUmTWnaLq84GtudPbuECpk6rqXGdEFjAPVk9Y16V5zZoNJJrnk5Ezww82IcWiQVKm0PvS8afqh
zfOtVKPD5mHX7QbPjFx539zN2tGItVMzJuBrztSnn6WRemvDYNdrnQ/an4pAnGIC2deukMyClG0N
G1QWNi0GxF2HIkfCA1DlQpDLFGDlxX3W48ceG4jB3unT5UKQ61KqRFGNDFbm6nVxfC1Gajk49ZBv
SPXL85ul66+qqj9bkRKUnL5oFkADZKbhJOXsPiA9mx1+jAKeFvsSYH0dKLwyasLRgtxgNuGQFqEk
08916UV00/beiOqN4UVRPvVxcTQIHBXZEHwDh3Xg3fCJFevWzfG1oczwoC80jaz2xsZ0YrsUjUFh
QK4cHyUm2v5ezsol7uk3hZN9orgAzX2GpMWYkXsq6qlQDW6F6qpB5u9MYqusipQNZkNjT7iTxIeO
nwyQKzKKEhdBJ2COABn+/8bz3cURm67VR8xLfIuydh9V4Ro+mljxeNiz0p/t4ahgaajE5RhneI+I
iO/lwvryasRoe4n4ChgMnaAevXqY/StWK5X7Irpu864jf8vI3z2nRJ+/i1b11szVq2QWz0GrPQFq
fYJ0NKD5kspdxb0BZdftebvmR/1H0EWuJagzw+YLxBe73+Y8QzWHRVakfqX+mjXuyOl82uripHBU
TS2s2bB7islAsggU3wLskWMpiFQDelDu0ODIQoo5oHQbeGjITuMsAQPB9Yi/Vybzq1DuZ3KlLTBR
wHaryCuTDYmSj35OPzVD+cy4O7/oaq4m8Same4xJqqc39mqvBLUaSjlSDq1j3IvuhpanVIWL2Zo0
FxfLFp9Ujp21Yv+pJY51qJbylFQINNg6chZ7EaYKA3720uxWnutooqNxP5UBBPtkvsueDTNFLoBq
geKdMkU+kQs+ZhJ2jYY0IrWtlNtTVURTqWQBZVQwiCxy7MXyse13f1uHq3L29sNsb27tfxH+AzVy
Gs0bJugpeGE9K/RWZcX03ULWBrBQv7Va8jql+sM0uzvq1tKFCORMStd0p8hQ/Ch1ulvtGTlsXlYX
qJrmm29DQSVnKtkEn2NXZ7+Fhq7+HcaYSUpCA4i9hhNFh9PFDYnFNo46CFmv94o5kXxjz0WHezCH
tkXafcSubRgYFO8C+/EGTl9DVmaSFJ4d7E7F5rTEfzagHUI/HVNJgqSTnuJwozRCdat+ckfeDH0C
rYKxZfenoSDRl2VieJ4d0XBn0QTRfK7II9U4Sfug+9F2hzeCSvNFAd9yWx+lKF8gJ9++oveSwob4
o+SuaGBXWo/mReohFN2/cFdi1IsADI/wwIZIYK//Hn1L7EtGeMbnNWj/LV/G/CnQ9yp21Hg5wDBW
Wmd6b9l958oxVpj9IBaqbD50lgm9swYKJQylTqKm/FeYVjBPVNt14aPFmCOSLbe3hRtd3Z9Mlov7
miyLqNzZwQ2aDfiB9QRd2xc+EcDMxAcwcvYMIs0UEkHUjarmuL6rAxBQEu0MZ27/L6MGwepmoHH9
tfudU/OUtRvcOgbVLg2auThMyWInJ2xNEQHS8XammC96zTgRYiw05Z7j7fe4aY0LRf+qxvYkFcMp
u/4a5NUrTMVLALUsfO35X2O3z9DBlKw6NmvFA5u9JmDcdAiRSnkWxetLG20zr1GLF6DkQums/1bK
tXhYegpfqzx4PBK45fCCklttyD6QTXXnDxPAFIwe5v/fFfCWBsaUBmNKoC1bEughH46NhMLyOl0m
xj5RQLII4eZTvI4toCpCYEYhDu9wKoRw/aMADudob4BV1upzKj26SWR4KEx8EKGj03z//0ra2ms8
r9m98G4d+ABHgAQaxriXdV6okE/IrGTQHFeRthNFPWrJJ3Zb+2VaLbm0VO7TeGhutc6Ny6LXA1w4
TM6d0ldBn+BplDA9Uio1gvzlDj0Y//5gwLDy//3wJnytdA/tfvFLTLYlyLlZKu6KcWn9KO4WMu4H
MrjfHpq3Rc2uMpdOYwzMaD4TVgqnN6oJPHrYgXLV7p/OolmMMsgmSUkI09YsFCdu48rPWGoP6YuW
GtMkZKoQ5SlY02sfo7OQ+gPnrXCb5y+pNh4SrTbYoYT6F5aYW1Ee/+ftese+PGV0KUwE0ElrQyzY
F/SUJaTDI78qUX5uqd8yMB/owbj/8b7EsON4sbMZTBOZ9bi9abJqgwgVi2snAvM0cYMqZkBBizOq
aP2tBl0QCS0iFgZ4OBUDxGg028STedjqQZYA3EAawDWOnU4GptlhHa239pKY9SV58qS8lkwMPVAd
paCJvKZYeIAcyouwpiWuP7L4M/tzmhmOC1EI7k9eNeieAdFHknHLzvjjxBXJE3dU/QtH2bhIn7n+
NOPs0WnNZ6SIH0vlpHAYiw2dJm6DF3mhwwtemeDnNfOFX/De3UcTs/1oNg1sr+xbh/iJUJ9DpEnp
FO3UHE5ozm5YInzCvvQDKwkzIM4cZkUI+Q8laM9NKT2w7TBttpeXKTPqtJUgo5hwJVJz8bM3i+QM
Otm/nHXrwA5XYW8bVcO51Xg8FqzyjtGgANwrj1TFPWrmlswnWhp8ZQmM6gojIRCC9NpN4xVw0mX/
17HHn9ne64/FzXFFw4C5UFkmQ5wXGBwBCvBwsDQC0D5YWfx/HvwIpxTQtBc+yAtZEVpgUx7W+CCF
EWsZT0oAcf90fiYTrmw9Wo+6kR7ZvcIbprQXASFRzrIbHSSnwfyZU9jjQxoAPrHjHNr7egaQoxxz
kipNs/kKa1ozYNkdXvTH9iW8LlX3nkszI9Rw0H6+Cu46AHxKOle4MeYZENKaPAvTJJaGo6DhHPvJ
YvG57s3PJiafG2aRIROf5gN5uiZrZUANfKxgtb3RIX95a5vijh095gkWYeiKIHOukIQznNy/y98x
KJmv6NFY08dX9sZuC2yM5JV0M7bb8B4/2bvEW1ABUl1olXfH3gyU+leZNI8myR7cH+9WNd1RKVbV
hI5f3qa0u07+1DYnbSBQgbRWLjjooOxNxr8q2W0o2I1e1fzUf8jdQGtKfaYow8lNEaeBEa7bcXVG
hqPjKoOyQBzMn/zjLwFzyf5LxAHKepwGTgJm1CGQZEiy9wa3v8bPOrEnYQu1tX61DL7B17AO/pI4
7UcK3uKcE+1c+VKs92iBzMkTnDJVNNPEi3aElaC5ihvxaRJ8MqFXVlVH/d/EJZJ17/YZpXRJUtp1
vAyTycZSO6XaykMR4wgMNICD62sjA5Dn01atz1gjBaNmJArC5fytK792Xn8+kxykyHst4f1HnlWI
zPduayy+dWvO89Z8Fo3+Wf8W+uyNF5xTm4WixRZphHRjf7EBmfih3wiTfbRqZUe0gk3AxwS+9AAW
8lfxBu1EJk1X0N8dF7/3Lr3JWi/Uvk85G0IowlhT2DhI/xmJCQpOPUvldIHBQ2E8EPU0vSlxukPF
BZWKgmS7wfTpxM/xT4pZUUEwzi4yMSAtMc5kG+Xy3FyJmA0ZeO0SLNaGQoG4L7X+Qv6/AWxUnpz1
S6NfwpXJSzENATnHGch3TsNY94Eel4tATbaj0w4mbbvk3p+M6FcRJumOhcC5jhMBY/hHzmN7Et+5
zsV3Ld8/04dBEEKh18K9kAg36DEz4gCokY6DGK0ikPkkWhnOlg8gtGe9AkMetb71QR+23wXljxgj
HHX1peduBnx8kQuCrmBs8L7FKyQvlqmNKZ5m3Tj1Te7DUMfGaBJciquE4V5X+AWJPV6nnDfIQ/ov
QwSgjm9RS4fKCYG9biTaFbUa5CSorh+IO9eYHKyYgrdFPFlHE6tJ4iaUojehQB+MUJgOFV/XpQpa
qhDS44Drj6hCWYWbZ9VTaKrjeW96lx6f296xeqwip0dJgCk3QQ9umh9Lac7rj7rjvRGrIMikvnXB
ShIqWXYWLpVh3meN5X6PxldDGObBl2jNs8eG2F5gPXK9zS61Zp57vyiaq6Tol4bWoh6WhGx059EP
1nTG8n7SqQ+tdDqqGHots3MT6kOVfnME7uAs1yknvsVWxr11OW8X9mYVWocwuS2rAWwVntZuB6mE
eUijYKzQ38FUzeI6p0EmCpaSaUgHAJ+s4XqirSgCjOWvn6JG6qI9QC+gGuont+OSJDo2mUI3bY09
Ojsdhg1s44NVXNPjT4n0BSMBwoBT0pum2qIhknnYztsOkO6M26fME4v/zm7PZT3GRu9pjP/NAAmb
z3wzwqTJwpyo+SA2vmqbZ9ZsFCKI00P+JQjFZYESps1nET1MyQu3w73YsaMGyKEtfVDizCXpjsLu
8sKGI+GRAmOzNtAfqTqCJgK8hSfDkw2WDbVmUg5rjL4+sC6s3e6LUwDWgcYzZuqDFQnkIxMB0cAd
MXoJLolFgUWI0rqDyaghsSECieyNvB9rpVGgJS9yA3ybi+H9U4I6ko+tP7FWYtTfxcj/2faJ9KIr
/puCTtbPhBrkerwue/gjGL9SP4k6pMVBQGYGOv7CVWcQ9Vi1/En7VoXNzzt8piHNBZVNXkP+lVIt
GmHFGaH5GCfY0qefJtQ4j0U2bzUbpY1KWZZp1PdEO4Tx7K0VI5QkX7aeowOme1rCPOAxbImcgpRd
1jKdNdAXKI3MVtlJQVtGwbQIfn/YzkiHkA6JSlYKLAXzVhwHazmNaYfZYbIj6V3Hq1MJi7czLCd0
GmqAgG/b2hveCELcuog+j1rUIKWkfLSDGtYtoRtV9ju+2Ukt3fF1YWnMCqP5E1GqLaUKfJrMk6Aq
RWz4X1Il0iCWC4avZ1dEKlaJy186Z0o4rjOeO/5I2/FNSeSOoFzjBNtG0btTTUDsmUwsU3B2zsdF
3t7wDL3u1izq82RVw7/2udYrXvAhENVrkajuTLZ3IEw7wQXJSArEh7cO4w8J07eUx532Kbfx10Eb
p7f48JxJ1ZQXaSSmp9rLhrnByL0K8o5mNF5l4ubglwi6YgJ+RwqlsEg4yjKaC6W3deeNLJwM0TZS
ttPYw6f6iP+rIbeRwghsncovf0NjCgpa+QaRAwVwAd9KDKQacIVI+HXDzDga88U0hScn7qJln4os
fchj8WHcpczTYePq6KcnYVVeUxeuFaXPFh1torx5iJoCtlkjv6pmdIv+6E35qARMKNJzuFApgReq
WaGgsJDKM0/ZWl71AxAJRksao6dbnJnHl2hN+tnUes0nLEPBjEjTUri21eGb+EczQoZ/yP/ytrlH
3U9tmJ/75AEElSDI8CMJgtdryyG2mFuuhUwLjYDnITq8jPrQUycnmowY1GgIvCfKg4UMRMC07fGR
8/5ZiAgPZ6pG8+UeDcV9jfkgRvltXObrLG2XlgywpSNPJ4dFUEIi9/PXDMCzsi7/xs9mNW9WvGDi
BbcIKZ69e8jtfig8gngeK6z/4LPS8BcuFfyd978jdAQF3kbVNrcMaYRvaeUf0I5E2l0ocP9RThGl
iJ/9Rdj5nmDrzBi3HMHfunE7eiWMpt09F4aaP8zXz0VTPIgMHq0Fe8rIYNMG+XtmiC/qZcmHli7f
ecxdGd8cw5++Jvf4JCKU8Syy0Y9+x6VyWR3hkAz9W/EXD/4tTtQrLX9+hRQ4AYCD5wXXv1DasN2+
9VajgHRioM0exHM18cP8N/6WoxUhZj2WMQiwNn5km/Rko5hj6HF6CtkbbomvAMF0nOHthgPJyZic
RsHtdMqruMrNdmWSqxQrp9KVK7+p6wY/tmxcCcCVUKcnWF0b5yL0wDPThNZQGUK4oRB860Ht6F/+
3pHoLEl06hsxvOHrJQHQ2GhlRCEzYanog1yNU5AQE2a/pgn5VUzAUOo0TemG9xJtoBKKiEWitnHH
YOpYvHLo/IbklPnbcBeLpudkN0Xd4zYHDUkFYqsfab5DH22UgUusMmBJbQ5mS92nR4CPW8mm6GTS
bkmvA+L8Vi3rCFnrqHcO/piX0ahECrVkjGO0IrMSM/L8Nc49RWkuOhiZreSUdFfw423MCcqqlVZd
UiHlGm4LAEL5A03Bg7gxyS31WEgFE1CTAyujiWOa1aGblg6Bg1MLO7ZFaMTCtCcPhRa4/hQQXq4M
rrfXvrYT3oZiBFITzzDYl4Tf23FNye5u3xXDg8ZX2vwaa4wbWPqb7bulGjv9X6DRpZf7ZPLVmt1p
Wriwgbh31SlxJy4JczyG9LqvlmeQkRrwTjazd30ZpX6dpJXcFl2tJFMBll7aC3LYG6Sz41JeKHcL
ISaXEt8yJEVD0iijTxyq4a6SybKLC7lOcdnLplUiGHHMd+WIGGJcI6YgM6BPjaTJYToL8eQpKIPN
knqbrDqxXKP04Z5r6cDLA5A5/38QEjvxoGCnGNmvKQ/FnJ0XVY838nJ64nfA6KuLKmvO96Ur+08z
WB1lMh5G97ZA3FvOCQn6JVVv4u/2oFQlomHlssp19RrxzbO+zHThitIy8JqW4q8fNVt77Y1fmyvM
1jVd8Wd2gjOKIyzDSylvwUaoqS+xZBoA8bvLHLH7hqGcihzRb4Jy197ka6fedXQnXP8Pi6ZLnsMr
Qm/G7Uyx55uEkJ4BxR9fM1rSRh4Agt1xRVKoy6oHb7msrIMX1sEZPUISy2DVYkgZvpM53hmtF/3V
cgoiIMZq6816mcv+jLBvgUBUd6mvKfwKGg7u7sR0DxRdk9qc2ZP3MdMNuZZV9z8VYw2iCteF6r60
8zpN8wzbUpkGp7uJSuxNVueJuuj1Xh4Yf2TK/v5TO9Ee2FXs9/NDbhAzHcu7PNPWdMhnZuXvMStv
wu4pa6Zn5XYrs+pNQaUu3QIUPp7qFR2/z+15ktkxcwEY9mvEuTTK53ogp99xj1u9jOc++fcOf5kI
rKEjiaPhmUB9o7p1fSxNZedZ5qIFxrdp6sLiAmGoITo7wE2b6QfFSv2GW/cir+u55Y1lUoJMZGTU
EYshKmerbv/iV8616GVjDz+3kS6QOvvupe4CSOGSB5qqXoEI3OKFs6LwW64hpRwxE7JwCccrW5Je
cGRnMBuEwsiO0g2/EgvttnYEskULv73MgDhynCDo85IuQ++mYAtNzXA3PMEAgUgsaPzAAMi87UB9
jcAGODn5xc1S/c4WVD2MvqPvEYCqyGrKNphtKVb24qu2g97yAupcH0yiEjSaHnzH10Wf3pVIfTf1
UDH9fkH/J6mxUMFE7KKBpz2hIw/oyGI2+aB7GsC5ZkeX1OZ2m3mJJNRckA+r0INz0oLFlx0xxT4i
wGAoaJvBX9YWV2yjrCxxRK9T6gCBB2GR4M0r+JzZylen/tfvj29p4JHCB9uCzM9mINohWCQdgHjx
tHynl7od2ps1gbJNLpBj8wQt/T0HvwZJsiqpU/nBtawH7W+jZvPBMBXpK97fns54oIcNS8BNcdlz
2JQF0ZOctMFIv0XZGKdZSU8RxIohw7eUJbzMwSRM/uzFqRnqrX6ehJk5uLyuhDcoBMK7p/J2/Fa0
yBc+oRXnE4YQS/YWvy0XO59xWUuHzWRhk4tn68eWGqzFDHaNP5yHs5pq93j5vbRs10287D1uIrTY
1DLOqY1Q1EvP5NEt8RMD0KuecoTYpTJ+NBFtYhVXj0hCgJpf4UjZNTgAptOjGHEwEKhaQo1kUZ6Q
Z5vuGTboIvkHLk8jb9HghBY/E2xfEVUm5ZuOnWUspVfjV5vwIf+svGzML3G9uQ20R4GQ2lj5DTRw
GZjuKPlNy6dJ/aYRQOopN4TV4IvRIY06J1a43mlY5KrZlmG4Ya5iEJHQWzoKpmTdbeFMCDikhob3
a9udhncRY3FBZ16h2SfiyyIfmNf6JsuqPxVwbvs1kNaWJ8mlhXCbCk3YFkNYARXUilMx+6lANd95
hgXtV6M9s3E5irRf6AL7uks8Ymf6lQSTNoZrT0DaN8f6lM1+bEhOi+tbx6VDMSe8lnJy01h1I45e
V4jGi0S+iglZavt3lLY6yp1Bymz9mVz0/LLgF9kcjdXwcT5ryXxinz/OXaCxU0fBJ1n8T4B5lw3H
lr+K7e/beMEe80A9fBaumZDXMoUvSmV/MZJ9DetPX2lUSmOkr8TPtuk/qsV868K0t5wG75GB9yii
ja/JjoWh2yU5Z0uo7JnK0eVBQQECB7SnxaJ5ttW9z8+cluyxo/iLS+N5CaT+3OHFAC/QUUYw9Gfr
KVw7UzyD6T9zpMh6dTFhGVbA/YfQctZGvy4p8ztekskcb5oVjs03efzTpJGpp0nd2jHJ3POpFEq3
owhB2jvEIr8WrthLq19yFKFJLUK9ugmmeLei/mGiB/zCWwK6IPV5rkAVys8zkYSBwwAoF2cHvpCW
GK+p/RSTCd+L5BC2tI6Yfo1BvnkkT5MfKbkQluOeNDcI9Hy0FYaOTak9Vh/0Em5ND+5ed7V5dskl
UuvUqDqhr4qLouJWGetX8UOTgH/qsTcjbGBplGYnazRyxviZOWoaWvAyuvdK/Ms7r5eWtlCXnVav
uONQZqYiTdT38oaXfeQgz522E6gRoGqB1C3qZEbaXNublk9Wh5R3OPdLdmna/oLdTnRVTcZlh47Z
0eRofK2zQP0odUGwSouM2NVAPudgBGYusM/t/Rct0rVG2ZhTZArcpzaYusiXs0O57oTGc6taFwz2
l62GQ3FipWDRL2TIwIQIbcmvy/ZLfI0RpTJEqQGTI17i0f98KbcstVg6WSdMb0c8+LeanBIE1a1b
7D6ZgjrzBGy8I+9A3d/BujCkjl6v0zb+V3vGufnowsR8w/k/d+rBL4+4w/Lkv3EmQtyMnjB/aAnb
1Zh312oQ8ZHZZAxBD0qVuofhz/BZ0SjXcIvS0JDNVLYbXIHKqdn+GFcg0Lk13Vfm3XXeW7Ps/pjB
+SrwnJusC0VbE/l09hNJn+YwuCFwcLoKnL4CMFnyMujfpjyddEpSF3rgJXywmTXZ2o387RoDKjtm
cG9GufmfZUxEBdhGjpKY+Fb+XaCxlNtRioYwZemn1V96on4SL/8oLWxOFj0ifOcTZFliSLNEXXXU
HnVgehuvuKx6PUjLpecOSDq2ORRH28gJo8VNkL1jMqAkKygt+dgD4cs1YkHkBLpvZSTcSKJphckF
Ug8bpsBoE50mUTzZApUJYDimhBI2hbMRb9XGyb3suUc777K3uujfopVYRwSl1bDlDCnDoawDRQVc
4KQ8kE7wqQgBJ0uQjmkgBNWzFeZjjxqqFmMo2tdYzt7KtH7qC9d1S61xRo0NLyHxs3owHzT+4Kmy
dn4zFkSrtru0/KyS9kOD82Bud0OUb/ic6oGfQ1YOLeHXMVmDSv22iLOQnDv0KR04Jj7uxEmkd5Vd
T6bcYKB5pAS1/p7q8BoN1c55Eaj7lHoGgMmukj6sDVKH9d3kjaefgHp+eoqnkdByhfWyxhRC0/sg
DDf1tkDQGn9P0/qoXCO08DnW9Z/I0Eg8/d/ZScngsks91Wvbqc+QWjnBFUhf60gZzxqRzzpQi3rK
6EeftjaQMyoNmjpMY8oCOG9ExsZ4vI0xuy1WQLQg1RRla9y7NuvJzccmUGRXI9m/5LARhMlLeAb4
CS9gorrUi7sMXj9W7Nhd6U2GdiXOkTvg7KgkomZiddrbche2kFNjnsoPIsWnTc/pAF9JHEjHDouN
ZpwkfXBYVtKTgl39fSEVFsSfHR5TSPgD1bjyN3gM8a1TnixHnCwRHYPONCpsdK7brHzZsKqPcIt5
QG3AYiWMJIg3S4s/hSgAZrUj5IJj1XTB1+7P6vyaUHsqkZqB98ClXcHtW7h5Wb0ibMUcexL/Sgsr
oxfDWvQ7/ccAx5KRxKRLiEk4KR5mkjzKlI8i/BbLi2oe10xiI5OYhAouGqiG2NfMr46u6rx9qtQ/
zRJvj4MwTK6V/1aHzpsSZpKvMROCRK3O4vtKVcVqQG7kK05Po3U2aSpqwb1wB6yT+SyZoJQp/pWl
d3BOqETvvIZrvIbzit1JpEJTndyJb65ml6F/5zXNzQBG1MCE/s3QhEvuoAzmNY9Jhcb/ppWIVCr6
JikcHgFlRAI96h4GEGBduMtDc9zwwUDJyokKadTT1kBxTC629+qPogUbK06RcEkdYQdQYBskLHN2
UN4AZ+OYWv8s+iR+GR2xyEcKBi3Q74OQnqxB9db2u1oIF2oNiR7YS+rhP5O2P79DVDKrd/Dpaam5
0wljq0noAVwwUl402yneiJkvdfdGlKXX6ocFUU+Up3BWBCyH1IqoXC/IL3Px7zAP9ofvWC4uq2CG
PW5Lq25DI1TsRfxL6M0tKN9qKd+KyvQ2gTllPsNaHJREVjXpD9ObQy4rX+OnqdXPTHYiSggSLm+5
AI6LT2G0igeRXDwvc1TFvHlLJ0vFR2lo96GJ71j49fyrHnR35k/yHuvZ6sggRntclkpr3vStucZ/
5Ij4EDKM3LrbbQRVBYB1+cmHfdYko7iEOVnbKdvQASyuMXnY/x/mzmRJcvPMsq9C41qgMONHWakW
PgHu8DHCY9zAIjIjMc8znr4PSKmKZKlV3Ys260WYxIwhI92BH99w77nCxFSAGQdXc4jbBv9H1pwb
wUpG+W5Hn8mYeqmtH0XxTSGeoySNsiMxHHNFb9oHmeALK/U9i4N3EvcSfyoKiw6N58gIwMK9dY3T
z3nRGhB9Yx8R6OxsuP+a0jtDxAxXEGjRu7kpL7KeDZLJFLR75+tuW+X49wwqVIg2I//qlup/yl/l
unlNxTGpiaLNED3nDzLk5qYIvER9Emytln9rX+DAEoy0E4Bh8yeSID1VIeodcKzQIkvf8HGT944l
HwCFmr02CdIHBrmR2OTx94GuEV4uX9hdlUhcg9lf+XXLSts/5HzIqeVAicZjf5AiGLMRBxcTsTJx
2kF7DN/DsXmCxfoEpuVpUWldJy0FvIyPeAv2clOBQWSfVMl7KctohIM18LuOfLtH5Yvw4ASeQPvu
BwgtsOADb92UfERtdUXY3zea4yY7o2FPRjqqlc7nBgdEqYI8RaI7/EBmsPI/i5kTXEsOSedJioOp
oa/wkq+lAc2hus3gFBh3eYq3AkW4iT4jYtDJOlTCFmiaYD+IUDQBDT9ZcEIExzcJxzSOVegfGts8
lDLFkLQJfckzw48YpgnBGLD87EIcLCNFGb7cNxQm1dqIpTM1/aXhNmwRUwSiY/gLa+3CFR+eZai9
pFKcy/ZzAUfNBoY49TmAvnQsCbIkyrqD1e6TlR44JqtyKwXbfUC4yuVKrLYUcBA/47lKHrPFnTxp
BzYT7BLn+AWA2cpEZtbPeKK7C9wpk6EQQgp8DPI3UrFa9Iva0s3cc/7qwvjmTxUrfSLBecwYZMOQ
vHxImCj7OgAtDspVGDJlvw/jSwpHJ6h43xQghdyzA48gw3ztNhpakaCm7gQeFYNm9skEY07QsPNe
NFyywhXPigKfh39pW3SBhJzYqhvJRBkyL7c5v9A8Zt+zML2Exls6fpj1qZRPoryLRZGh8qTNpH1F
smUNhG7YhOfCLGH7fKciWWsQsWzkEH9J0kmxVblkHWyTW28fbMPt9U+jBr04npM59WQMKygCDoi1
Kx6MRHywYX22/QT0P4mkxzRJvMh/sepX/ElrTDi7sWM5G6El2PXkUUV14sjkJyuk9jSvsM2QIXa7
+VYwlrbHkcyQH8RFE+e0jY2eXDdekiy+I3hyNBowp9s1kX1Oi/BqLdovZOEyw2OI0PZZgovKzbNw
TeiY6M3fqEWZKkVHrcu8CLN3y+5zWNvFeNTO5kZCtz8TwUBS9WafkOjVjvUl2qY8W6X0NsCKiTJM
kjnpNCO8zq1lGceOUL08IowJayyJ8JWJowIpsOTb3jQVAMW6cwzWPmY/p65iYFk66hBpi7woOSPL
a0P/PJn+KeRH9cTGyUznI6V10WvqxImmjk2wVW58MpwMcKxHISG072OT4AGGEAfyWOA0hR+z7TZK
1h7T56OqmiRHsds1WkhiyCAssqty3qXNAGgSMLijkKIF0ghZkFCf/6K1lWwmlYSaal6ZLOzXqDVy
7Ys80Z9/+ut//Pu38d+Cr+LKGjMo8p9yhohFlLfN335WZfHzT+Vvf77//refTdOwVaFZsmWbQjNM
zbD4/LePhygP+HLlLxOAK6JGRpvKBkkESULI8eRbsjLu9c6syhNi2JxiTs5x68X2jecY15QPfzlA
5zVrtYuhs6ncejTcQbfdpiNmdVey3NPnAjlw7tQgT9rkmCFuWSSKM9Ea9oTTNWPoJbut8cNi7qNP
kZsgYzbN1unGGgscjhQwuRW2KUJLE0TEOm86Mlt5Ooz049AWyI+48TQ/G16nNsfYj049ATb67Clt
dgYu9kUU7q452bLOEK9ZFfWTboU84BBS5OhkqO7lYHKtzzrUvOym2cPJ4KKK1dnjqqrJM0Zgv6oW
c1T15AeHMu2OyNzwqiAZhJhuCzB5KuS0Zg/HjOP4hQfeJqLsWVKQuZapZjRk1gbc4wTNs+oTSoab
E4HrKvcyfCQkJpPkYyJJndttRfhyACEo6NYyIooRie3QVMh35x0jqJgjLOrDzZCp+6Zb1/K0kxpt
p9B0Bj1MzgtQu3YJ50NfYCEpG9hUYDvsXc1agkcZ4H5ZbC/SLHXLc7/tkbeKbh0X01NuWvf0QQw0
EhEBZaid7MpTcutYy7ywNmKrYkImyZoSRsxjbfZOXxanmdc9r8dLWA1XGKs3DOQkVcZuFfcPZM9r
ltvD+leGBsOHaZwkHm2inZ+0qXkGUXSrVW/yAmvAbMUH+vlRapy6g43CanHJzWQYgJZ4Ez4Zb4LI
t1pCgI1FVjUcycR2qTt5Gh3tY6vxRqwNQ7jqqX1T8Y1vCndpRWoyp//1naJY8p/uFEtRLUCdFiW+
ZWi2sP90pxjd7MtjNu5F/44uukC6MSDdANHVkiESQ5Qt9W2jwysieWtCnNW5uTS7zMZdnTsjDpdM
5AzQQLzvEzrzzlihfnvlQ+/YfBcSnlq66lJ3pUR2FbRcBXeFrJiOtJrNat/JQCWmp7aGIZ8id27A
hOLNGIHFwWjdESRrp3RIp36Yd5WmH9jiebKfHn1TRdaWnKRWPlmGk5WMUKlWUVBfuY/XQDwZ8g7X
UvIMmvOZRNzeBT/IBKOeuqexwPkINE95kseUjKoetaF8nq4lv6kN/rfbqkCrZHIMkLCCstZ7L+nL
rUrjVW1StjeaJwcG8zfyKSivYDONhN7oUE2G+TrIRD/wwA4CjKuKvyvoE4WZOG9EKivaoaFYqVvI
Blg2x23MtklnwQ/CSh7iuxDtY5h1D1IBdFjYF03RoAVk69LwiXSGFles1hWXIsFiZbrVsUtiqDbz
FIxxQ3aettU9oY5g0rjR2a2YBjTJwN5hNnU6M3OWInGcDllIWL0YHE21dtHjEvU6pDeZtNeEKzfj
ylXVGq0yx12Ky8AQPPmB28dbkFWy1d7GOGGLVXkzzoC4Sffyg76oyYCMMY+DYOjnG06zjQ5C719f
rqqs/rfLlXJB021D2Jau4M/40+Wqt6M8Dua4z8PpKJ7ghaDxLzfPS/rXuMSZk8syVMGW1rh9fc7g
Zy2X8C59NWSVSL5TbfQX0H+HIf3BhMwC8Dwg2Xy3A+2GX5ahC/C31bTQoicKz2qPnHefZZs+FXs7
jQ4kxh5sdvUai8xKNAeAnAfTKg8Shjz2hSukrGR1ZgARtPhUN8Yx7siTs4l3pzJJB2C4nrWkf2TM
r+olr8M6i9g8heOuavpTpDHqhXCf1PKVFFBY4YepMp9CXzxjjGUFZJiXtGejEsbbNJmuQTJcx5eW
wn5mKtcwwvCvqyHUqALYKgLIby1EVQqDWbIezJgkDFx7xkMphwB2FFFuBlR/HEAPyRyscUvtR7nZ
T7HpQqToibwJBMRFRXK7Eh+sz4A0oC4oOxKd1ygkaHm7bYQSPsCs3hHCRbQgZIQ59xRcB2ECrHHc
jflXwSJPImywO3Mxn6WEIfWzcUMWh0SOq4qKCqXctJDJVET29m1S84dAqeHm3yMjf/Bb69ZmLXkJ
xjVM4gt6341keQgfiFZHxMoUsGbdXV0FCGvGsE4SVU6k2TtjGnYKkrmE5BhudwSxZfkpWmWDt2Ev
SvMQzIOXBDXnrX2MgKHoWbwD5W/6b4KdREvTC8PlIfWbh0zJHkgQuWVSe5uGASU4b5KyHjrdUdre
+X6zGGpW1u07BjCrhRVFa28D3kf5tjNsfSuToSeIk1qgyYzD/vVNoeBV/yd3hW3bfEaVZWEI5Y93
haVKdhJWMnEzhnIYBchERlSJTOprty2ZqVWv04IwmBzbdQOyE4zinf3SRsFQIjGKV2bO2+OccWH2
OguHU0zkr2tX46mQI+jcCjwMUyEvBjVLA6vUSlW2zxDL4UAVEE442+addU9y//Ld2KTkPU5I0oLP
Zx+1ZYfzMiRHI87ehgpkqNzsaupuiZo7FbPTsyDJQD83VCQr+dBHxnOJbF/nFmcO9Soa0u2a6agz
us53NMkohbfIXfr4LY/Ct+7ZRrAac7MZ+o8qqe4yCuXM8ne6Dsm8Vq4t5m9fa04wz3BDB2CwW+jT
owZCFRFbGuwHOlqTjnaW5gPs8RyLGCpn+gQ5cCLE/eUai+JABLkKtG12EyLSmE40nfHYVsZD7PgP
lhpvNj5hLFW9D8bvIu4vPWKjPmR2MtfQCTovHe74PiS8JrF9akJockVzFAAVwYMaG+h+6oPG7FQh
bkw+cw0FEUmIdIDiNobJdZ4BfhFNY0TNEXfgN70Qnk6iWMjahRzlb8q1QyUZZvoBtJr9XXT6Pm11
AMC1F6NgGhi3UMwekgZEmkWib35AiacCj3q2j4suL5a+NUGNwcLfNKUGXALQoHBlh0Q3edz3A/NP
UNSCzNuQ+djEfreCPmwz/uw2QOjYXpzMjkWeX5x1KJAYLtRDgvwY2DOSfx8vIPFaNJIhqx0NmMmI
dGqZWaDxkCQiGWWbREh11xH4p0vJrvXNbZ4OW4uxJlu9yLGzYWsaFd7EzC0lYPSC0w1UQmZahxFp
FmYIje2lkV9y07zELXEm5GfV8XTNowlpfnX1r2q/9a8cgYcCBPbETKermqN1roY7+KN7xi40WO2b
h15daWbxiigTF6kWh4+Jpa+CRneLSrnWorgwm0FVF4NlZbyqbePXsWP7levILsi7JwRP/rJMbdN1
LSs5WiPkmF0vb4b3qSyBV8EoG7tts1ZDbRcO9KcNHKh8clSJEiaH7ddzw4RuSyk/M0NcFax0IzQA
aXbqgmhbE5eAHEUj8iHHl5vaJ0JQT0Qu9+wrsj3Bhm7rSVthERgxJwSgb9WWKUFW7/NyS2Q2NJjg
1EK1rBG2ltaijtp3/H0Jrv5o3/aT0+aV268Bi2a6F1YoI5u31schSJKswSoq7Fz2+xmASmPa67HN
R4aZZ1W966W8J6njMLTsWnB6VTaJwaxWgm6B4QT7OUAbK9Clw2HUZmU/g0eYUeA3pJgGWyM9GSAP
RA9CbFIh4pDEcU2e4jl9GsrkvpqTG4nj0UklR71M5NPQqUdrVj3UyLIKUwRvIw32JGzItuGh7SLP
V5Jj1ManVrJP0ru4py+7Hq5LsxX2j5zqoPTSz6hGgbK4BiGTUPaplH0R2zgQX6yxDa9+rCOmuvlr
04LpHwAcVVdJa1ddY7pjlN1wAt8q/dEigzXnQ4+BlootxGQSR3ryoNiTVxEqsvP8Mgy61yeAl6m9
1M7rcrgl+FBeOHq3SnryJWhwlKhMhvc5rZfFgDjeaDb3JoqqhNz5NmTjASkm5skyd2hsFR6Cu9pD
5gI/YAZu4NRq6eFgQ0fSB7tUB34TclRy9DW7XCQMLYG9tEwXO6xftKtyjUeywtuSkQ8EWXguewyy
SAvUaEcEAmyV/Du78W2XoYkxi23kvcNtY00H1HJBm46O3koOwAAv2xoyE9EeizvqXZ6iznCqAFfv
imHaqPC3EQbUvu2QJuLmGk/PDnktS4+R7QwT+Ui/+gGyKFQMbAIcETdXpSlciXFKH/WXCvZWAdBA
Wjd2fU18+zzLuqt2ZHKoHqmIztQap0KajuTNadI5rNRVdbI/O5E8tJZ+zmiD30VyTS2qX4vJIvY/
Evq8qI+ORRcdhzY69q3ttctwPyfGBt+2ZxLfzHJsjRktIAcEmVklMDo0+t7QqahAj7L3Su3IDeE1
IQp2uPjUawJoieRetubo42vQfoNNZP1AxNNeOweVdbBzhfjMlU5GEBfNJqvAR8WErBH4Z9H+UQER
7IHFi6GrmZ0TwlH1R5K8je11FeGS5+1XyEvUgHQtjTQuy5UKG6bp412YfWlL5nTNbrfwnaphS/1O
FqkJJZnYBv/1mx/hrLY9i2wRoFcsWpyFp2Wl4SqZlXUMgzewL+iVfRPCDFXwDwX22JKAKsZLGpfX
6RUF7pjfxzXyPsyB2PRt5W767SlAWWavIp7gAXUBBovdOMYQD3JHmlhUtKNTBbKTfkRNw/HCIMQz
lfGkqiP6tO6UQuDwgYQ+LISuGEIXU3Lkf4bXDpln0har0t6oIIfWXsWZpKkZ+Z9Ikg1z09TawSgY
zGn+uvf2Ewu7sPBvKjtHQD/COIBfqpjm5y/iQ5VAp5A+CpWGFVRkvmHnUCOuCG4EqoFsYktYsZim
IlAMZS+oCJpROTRO8R6gXRlQQOtgTenlNKd5isAXoHycQNVAsm/k02xrJ01oPJTl0+gWrJRSpScA
o9jLaMiip+RGLRG2D73/pnPhzS8ikhEfTteGHrUrk6v0oCA8Z6xoZ8BQzbNJmImkLs/Pr4L9R5iB
qRu/wW59yCyiFsil/CJbreehbbAHGtdy8J2lfUh5pr6Mc/ds7v19Kvf7MUrIsTXdYKn+871P/DwQ
f00eEKKHjolxAphzb2jwnfJtqXRQAMFWaluZysKOGKpmW0km0ZCbZdIupNZaSXdXDf1JMtRnBIiJ
ND6a35jiOhE2h5mBwMTGd7gNMKDHx5zYvmk4xpVP1PvaGjLiKTqos8MyrfmBk405buP0W/YHC+5/
2i7KED8XzInt/WywuTRXVc1KAWTxgKS0Xa7H7KDWzF+GGQ8EgovMcoewcTH4QI4hZQRR2+KosLbn
j0KBs7YN3jqhecGYeMlb14SeEuaLiJRApq3EP2jaHxiwW8BvDDw2HDqG3Hh5kh+EYB3HalLiMY5M
t5NxROBfMr35IBv+VZTSDUOULdGDSdEjNqZ1nUFKwNDZ5zrZojrFourGDxKlT1627ihyF4QyvotB
I50JF/GKGf0YBs+JBXp5o8rdoVCvEcKrOhqPuS8dkCzaTbk34FcA2XBN+UWWpDVtko8kU182iTZE
H52+TTnUWE7GJ6MqjxlDQ7JpCVGh4WvcPpoYSMIvZFFbm4AefLfgw5c/JYRDA+dY6KmJjfNBZzPU
H6aGFQwRk1oE1KvcSyT8IUPSVR1NceLa1ugkSHqA77YE3Q4MEQDThSALyP9B80PsUR4wYJAPMWq1
+EnuQUdk+IIYQgj1xbK6V0i2P+IMjIgp7rou7qY53zu3QetFoJwXH+oaUQE8kUoMJy38imztKQjC
ZxQ1+oKSTt0EiVceoSmILWcQ9KRZx+oLVC8iTkdWnpbUchfgzxCrN41Fbvhk7RtFeiDV9zZYq7iy
Ee+0bPVJOaJ8iCgfNMaJWKWw8NKayAjy4cIkWCTKnLAXPBqEvPhEWAJW2SmcdBNdUEKEuynT6TLe
8W84DcFKkEm3yvGPrIQlr3fdD6LkebjO67CB0Wk8+uPsdDwJBW8NjMaEmLY4IqRwwojJ5gXPA6vG
zcRBmeGDH+DXlojr8T9VyRM5GlBIc0fM8E/AVdcr0k2kTfnBoeH7w6Xt9XNwUuvGzV/o3VVp2fEO
THtCR3lAWwbNCBwhCD42iRu54/auTf53JZFvZwy4y57VS6ZAX2NaTkOfT1u5GhkEWQ49pdZFu5yd
lWqYV5G/JWbrhR/UUzbdu+7oDHsSwLPT4JAdskPL4miICyKNFZ2OjPSUMStrJnhMZFtn6fLEgEXC
SaGhvKgnBHXcutmGt7xQH0soqSnQ+ZQGZYJuezUBTpMyM3dQOW3SeYgl5VGht28BAaqfPrh57HNb
E9y8rIdbnq+Dnx9ka/CulAzC2Ne2tJILgyjN/CaRZNMhaVjOPQutgakTKuU1JU6ux/gzpBYMeKW+
oYSfW/IAuq0cOTEtkowUQ/qA8HWMxVnlywtxGVT1WqrtAxDLxAou7ELe4U8uB2ac4aIWTE0fsqP9
HuUTPOQjU4jyx0vq2/BvTYJZcShmM0HoVDBB0MPPqMHpwh4wv/tHaFA2oopgPBhVdUDCtM/U0YVL
7R9NSC6ZTgnn+Tmji/GSD9qemDk0m7vry0z+YU0PxgqrJ81Y8FtQ8+2WHBkpcKOwdLUMgoFCLgFH
1c5kSZn65Z3k9th6HajGMf0ykNdCcrOVQ4RYJS2yvfwajfJBRhJCCuZzys6VEeawMeD4h0CvFJjM
2tnStTN2kjPMuXU/g8O8h9ZwZOt51MTEXuXip3hGP0TQ7sKAu8gytjWMyko8pJiSLMILFFrzBN9n
9xjU0EL1BEW9hYCWLGXUBnO1ym+MIJNNJd2jDHBnzYhA8feFQfj0LQG9Q13q4/0whb+1vhj8bwFc
dNPVH+aHzs/uItSfAvqSgh1GFPov0Bpfa3l+ZYceTdVhjCNWvPpdqZO7mRXESqHKSpygMVc53Nkg
nYkuYZUBKLF8FxTf5FjCZw+9QjIOLat1TXBpEiMlCfQ8I0Y6hg49RCN5rZ7DWb4QQSvBtS3A6int
+tlQcfnKo2cX720YbEwkeQwxO9gCdPYyubk1BsdOOxvIHy9zx92TbrCpTNE51wVqoHaT1skpV/uj
scRHzVyoBMjhFl1lw/cbeQt1rG6qFw5Fc7Lh/Di4tbYJi0qeVIVCFcwDs6/PxWAdmTmywUTPsg3q
BRyyk3ttT+Rbc8hB1BrYUhjLF8odpVWIcbfZgqrcgr2gHuVFeZR1FFN04jrGp9BAS4PGYmYvXTJG
krqrIaJbCJCRMVHA+mzGHxciA9dJTNIYdBJUX1IXSvQlsb5WEQWPg3uDaoZC+8aq79q4JXwjixQN
D1UJDQgwEbow9UOD3a3gkgxxSRI26TYuuVVlIy5CYZjP2Vqmzkz8aYEwp8E9umCAC8Y5pClAVREI
uU2mYD30cOVR5M8IcVcjgIzxYrZPPjxduHKusSqf8PO9kzl5FJFyXGwrCpkWY3KaXK1s7wI7oD9n
9xbpWB1Knr/1dRV5SeEJStBSFIeRVJCh35s9+yNRrbHoS0DDktlp33gP5DG+AMrHYkmUhe0k1moY
t9MgE+EaIAB+76Z1O7ExICon6T4sYP8u8veTiNw2brB1zxukjpuI/Zk+ueQgpirZUPb4EAII7tIH
I0gfyYnbyEG/UcgvI1inAdcQmMh6etMRiAJse5VF47WJxysMXCxEVtOspZ7MjpWsgywFZC7L5OaI
DYRDQZyBzqtWL6+ajXDQQI+xZJiOO5scveiZy4SwZ9wvVyQzBx9IezUEaGLNK8UllsUYsQtAdgNJ
cIthoEtetG9LIGboX4JmpzfWOTPKB3JfHlgnPMSJvFa4Ovq8v0U5WciWddnJP2KJ3WsQHBGgpU1x
aJQePvEqEa8dbmrbiE99/BFGV2OjvIF4OMUB0iGz8RjBRKzfXzpBUo7xESIs88evVu95QC+mCEGZ
GbiTCXWX7PUcU7XkT2s8KNgUkAOZDD6kAlL7+COQ4dvG8eFxIi+39jRs1IOtItgxOQ6ACc8dY0jV
i2n229B2swgJOmzXY4rcXviNJ1vGwTct5uj6apqavWkpLigBp3ALV9feXUZgLFMkmdSmbaaVCGFV
NGlvlZScejW4pKp5rYxXLSPtLejckCELZ8ie/OH9wJBl7C5RGu9KGIXr5JLVnRNN3wkfeNIn3KGU
J0NQsRsG9e8zIq1x+0Mej547q7w1Xry1+m6r8SCrrOaRqS9INwrfvYS1DpwxDj/Q6cw7TLXfKywZ
CMkAGIyCRaqmjcXSyGdpZAf+zt5IiO4K+HNzemzSwesL/eCv7WvZI5gO3zh9yPFGpRPbB58NbXur
0QcXUnfJ+sxD5JrDuYQ7DwVxJaUc4epG7luULs+gJP6HGbq9LI5+rxiwFI19lGJbmmrLQtb+pBgw
y0TUNOXDvjE3ucpZYcHqYmJew7oDgmVHMiqL8LTkmEsyh6CiXLpsm/bGBpnF0WapnaNXTiVzV1vS
jljitem/BHQ4WmfvSvZAoxPfgaKxWTzIJWgblOM5fTAxgRgV+hNZ16QNBqc5RxVNHbGMTbuH1mAD
yV4D+RaKT9m1ZLgWlsrwBsPLOq+5T5UKWjyY3ko5Dh18klV7yUvQqNsJAXzZmNspx6MOV3EmNRrr
VR+NjFnVXQRIeWItmLMW1EjFNSog6mHr1Cywa7TereQNgdi0GhtDl92DgxOGdPB421N/l4DzCB0g
CoMty4Fl0OHrqyPiQdqae80sb/harjHsRhHziPSbk9pZ3jAj6ZlhYlqMLREnEf84Tjss8T5bZNLR
/N7pROB2FttlqqMkx/7Oy2k1R+SzB+WgZqPbU7bQG4JLi/fbBJtm2ndrPy12S5EyZNoruzksmxgt
4rdomF7ROazUcjpPG5wJPNlnmGOpW1jxQ9LMV3tY6Me87gvCmAMwZeGxGxNty6qPy55tIt6sCfFf
JIBDtTQZ/l3FFz4VllNmsIDRBkQcFkNfuDac2JYP4GSLC23gMKeHC8tjq1peZvtktCxHBYKurj2E
prEP+xspZ8imdzICn+ATEQkp2OzPT2jMAyaUUp3ul9G/dRwb2fn1ev/rHyQyza+SmW9FOdVRgBX4
j//5HydCHYqm+NH++/Jt//llf/qqS/mVP7b111d7+ij//JV/+EZ+/t///s1H+/GH/yBpM2qnW/dV
Tw9fTZe2/xDzLF/5f/rJn75+/SkwdL/+9vO3osvb5acFUZH//PdP/ar9sW3L0lAx/KdgaPk7/v4F
54+M7700bV30Pz2GUVK0H/lPf/2v/wvW6iP//k9/3tdH06Id0s1fEKEpAtmEruPHNH/+afj6x2cM
YRhImy1FF7rGki4v6jb828+69osQti4LRWFljSyKb2oKaBS/fgoVvWwzTDB1je+2fv7Ha/N3odNv
b9s/Fz5puvGHY8yy2eTqOj8PgAEjsP9+jKncDAHBIE8T2TK2+qVP6qEOKZxrIs4k+WWw5m+xoXmK
AG1ra57Jq7kS/vRC0BtfPD2qMZxtlnqdho8zAzUS47nvpVM0L/SsnvK3XA/YpI00ek4KmlghF2Kj
wBI3/Zh6Nx63KNFs3LTBvrOnx6lObvaQP8txDVaNjAIirad3AUkuF/59imJEiqaEGH7WNqFoeDSb
G7sovvokIICJCm5ltPadYKnHTKrIqZDcng3mqqjw37X9m8RMQRnEpWuxKKnWXijWvbCku4x2ws+6
VU6dVHVAzgRClDF7y7L4M8fuAXb1W96QjRCqfgTCo/iahhB9WArw9lzZxIGVZn1PRjaJeU0ke4Qi
XYaRMvQp7q+a0bLyWOR4M8IxecuGmB3CeBujcD/5IZJ9hFB9Zl4DBRCTxbfWikEwfYPHt+9pVAbp
KVuJQcYI24mLzp83BuGMCd0kDlI3ppcbMuu5iObPJNaxMJS3LhiAGVTLFgyrNiwEu+TnNnVDl6IP
j1VTO2rcPUuzerAn/wehag+pwktYjpgBh/5kphPQVpzgYz8trlUIbAKoSqLH77pMYmbd4tZNGv4U
CtOa1CiggHF2U63WIAAtwz9QPfepT9qiILWUzZs9FdpukMpDq7ZMqPgMi9FzTGqGSkTs2o9G6DvN
wBZKojUJlUuF995eCKEhXuGRFhmJc0pKRR9iQiE78SqC4jgGWKLTmnd4bqpn6raXAbnrJEsXMyWK
K/aLVSgpbse+XRrkb0ZBzS5GoNqKqhCI0NQPSmfeZRsrrnFP2xL2W7PBbduU4hoF0VuusLdvmvwr
AP+DIGQX2wbaY5F9zVkdbFJ9/qgZB5oW0bdj4TV2ka7VlL7GIHR8aHW8YPH0Ysdg+pZ9qwQCvguu
vLhshUApWZK9MjTpRxeSAlXMjwFpk6tmgt6aNlK0rcRHrk4bXYLlV1YpVjufKKmUHgTv+aK0YAP8
0qcV6EMD0RMhJ3J78+futGgilEJEa7RAzynRu8p4U+002EhEVIegCxm8XYOCsWLEjDSdYsxmQFf6
sl+bIaiWEN1tlpI5JmoAVT7JdQlItlA/2mpIBF2Tl3TV9QaB+zlRuIKQsklhcuvphsSkrxHKuz5X
VlfVX72Afi2UbbQL2dQpdOIryxc30KBSubwZPbGKJNtIomfEU5NValXOU5sPx7Ad+jV85osW2w2o
gvhNiluH33c1GtMPVWEQrEquHKeuXKrrqInf/FJ+H5hUiUE9diiUYKek62GAuFF05FhW9bEa9G9l
j6aKXqm1CaJd5IL8oghI19Ng7WlafiShfrBShutIHZGJverDknUafkJrvJNc5+WIjJmRPvkhgiot
XaUyU04NYFMyPsqV5Bpx5k6CS0zSw09pEIfKCFayOr4Xg/jR59JlqLSDrFL8a6eune9xYe4TY3ov
EUfXU3YYS2YkhMVMSuhYCER/9+j6J1pXRf9nJ75hqEJHxGdbyp8KV00nmC2AgPzUCWDBiGEvflW+
xkpaQgGKcZUG34YxP8YW0ax+jockPBh+tYkzwrgG83+qo5e/7b/K6N+eP9hhDdtggKMgSOHzvxPe
ZnY1VMSPy09yDON6JNLdhMKkBb6E08Bwq550QJVugHDUxr/EZfaeKaw2Jv/AZuXG1PM6oJ5r8+w3
5dj/g4Lnf1sW/X9Y7CiUC/+i0Dl241f2WXR18PuK5tdv+q2aMX9ZrhtTllUDe41GyfCPasb4xaK4
oFQGSoeQ2pT5zN+rGUP+RRG6rSOutgzVVm1+h39UM/Yvuk6cKOI8W7dVRYj/m2rG+FWm/burSVZ0
fgcDPbHKvJyhzSJe/d3VRAZuGGgdngi1aTmPE7PfgJ9etxkPNp6FXqSSjRaTmNij94Q8Uvj4P17G
csjcuGaomaHOX+shBs2a1N3Z1xFea/Y3ya9fQgXkQ5/MWJH8OuL0xvdBmY6CrSb8UF68PxIm+TkG
SKimn8T6QYVvQeYzPZqVgekn49jGH99YuztVKX8Pyqpe14vIvvXqgSFnpVmAHaIfuVx7JitvkbTF
VglL4ta08djr4lPx0TSoirr3BwiRYGnMcKg23M01y5fmqUFZtOpZYkpSjjnBJx6BHLQ69a8Isf8X
c+fV4zaSruFfxAVZzLcS1VGdu93hhmi7beac+evPQw+wsCgeEeNzc4DBYLA741IVK3zhDbduG4dO
k4k7QxvebRMP0NgG0gyhTtUvkrS96VPjShrt9G4C1HgQljYibammuDTEqih0hqTb4uXVp+qAGSE+
uwnqMOgPEANk0qPd6FS0kQu3wJZh6S5jbUDUgNV9CmASq78+R2cxz8wvhZrZxvIgppijP6Aoqn33
XEsQLsk2PZTse9MVOH2rkJjsEmCUB5PMAzu+UX/FAcrncvlsD/J3X8V+ZqJDRiJ6UHvJ3SqQDgqY
241Nmb41A2Rw/EwlMCCoqCvvK2561DR9dLDkDouosoROlAwvGvzpOLwtIhgxdqq9xQbWa4l/25YI
4lleFTqa/8s05e+eZxNMSMC9sAgOimdYQEiOKt0zKhnf5MRDKW8E6iiZGAV6gCtDwUS7yhjJDTFd
Usav0k3vAq26KONqE4yAP+knGqrJAiawFA3D+iwxgPmymwxabu7njmk+G736JWU9VFpqvHh+WK+B
Vn4ONmpUtpnfN16ODF7elFtdYs+jK9PdpOjXbMbC0h4tWYPu3dTaWULYYth6s3drgW0C3QovQBnF
68yXVIZWZBnEbb2FLoelhWdlhBkWTJpNLqgHj3kJZAfV4M2IYIJRKehMRg+y9KFEbyLB1GWsx28K
pcELX8BzcF0fQdpLr6MzjNFxMAwd8Wr+iPKtDkJpE9HnBttkJJtmbM+FTQ91ajCPGSG619bNptRe
ir6iRpyX31TcNtnUNBjCH2k+PJiiuwjs4kUNgYwPPcFfRY1ZbvRvRpMB53MttIfdq6KDC9ojs+C3
3wQG2FanFQ6AXfRlLD/YadEPvaOD2La0AdGJCLDvJs4Jio0mjJs2Rf6nBdmWFN9sQd3cR1o8kNA9
dD1vo7nQpnylfdVxjUVPXkOqqHiqlMLdDIBya63B0C9q9mkPhk6pvqc5dW2zgQ+SqshP87NDK/5U
yvbelZsEOFrxjn/Zea/ui8LHpAWzqKJF4iCOfqgJSMqmQEBTseoPTwmhMjXOqAeIcksbBJD8Pkfp
CFidDE4TZFWtthvPG+pNaivfyzbwNlYitiC5dpKXvuiIKE29PweboPOhCT+zCKJy3Os/0tiPN4nd
46AkIPANpsG5G+07LSrfIIEAGokiUKCtuIbNcFmPgbLV2sIx6uHN61CBplu+z6h8GZWmbfs+/gyV
ABWB0H/1q77fxIB06L8071EmXwWYN8TlJieiuPcgdugS3MhWUujHUENrJIl7ZBj3gyYgHxYBCxSA
+pGmpkUHkU7z/DtFQnAtNHETLth/U+Bd2w15YAye0O/pKIA8Yrv7Di2fbjQU/sfkjZyU40D0j8t8
UUtE+d2vGur+1u6wPLSN4qke8TLSXNeJ1Uk3yLsiDLlJahp/dd9fJi2ArbKRtqXVe4guGKgzIZql
0KJQab2kZfaANNAltmcNkRJJbp3/GtBxsAsKatY45DtXGulwWh+VrL9Hnvedd2fvmsFD1pNM1d34
jCwe1u7ewFMDad8AJKOhmqyZkGrJTWsUOSUC8W2E3PN21LBTzSpqaDkYLh2N620YpeEeZsAZYxll
i99LU2NHbchPqW3YThugSeJm8qsCKEWSvFvg3hs1AT8qQYdTKrO6tNDWaW2aLCHqSVYB39OX3cfa
50JWxs8h7J8VZVJ5DVD77ZsOz9Awfgv0LsYNLY8g/uISKkBzWxTnoG6hOcfNRf0/P0PAdCTJc1F6
U9CNtQLoZ1zKhMtFsNeipnIkpcReDnmTAahfPVr0ONQIhgc2lTp6BWfoJpNlIxklTI+kBEVWHzjB
LTVtJJCxRtxgekYX3yL3tLJyaxliE1QpZm9JF99JsaI7I9GJoygDLUiXdFUWW3mC3ctNtx0sxH/U
aKT650PwR9q5fXCtgM5IhyWwn7/LtvEa+uiIFimyDoUXX4rc/sVTcCtnFVIS2TPtWTyiUj/e9jH9
OmiYYivsTzBad0bgR3dqU4bfMmjEzdTjct0v9KIf6kjsKP6fBwGdXaUJ37yCvF14LpiuZnyBdVxu
BiTvsXaICVo2nsVLamKbpufqj6DSFMjyKU1s7CM7vXkcZSM5c+uRYonkJEp/Z/fmecGtRXMw/ZXF
EUgDVMig4UE1l0rMJITp/ghNCTuECE1Jc/jMGgTZlLr3qLL+0j3vLe+xn2iNb56k4rCstjcu7XSq
7yB8JBgMdpKjh1G9224zbFLZROTa6B5jAJf/vgT5nCX8Na8qHlQj/9dw/ODfOv+ZTbW9av5H/X+M
2Q1C6f+9OHnzGX8F7c/qIGKf/pN/InZT/Y9pyKSl8Bpt1fxvvG6K/xhTKG6iQUce+Gf10fyPIkOI
tOE/kCBOkf5/43VJ/o8pK7pMwgZmS1cMA8LNv6g/KodsMpNalj2lofwUYVE6NCh0/hmwY8lRYLQC
FEQF2l9nD2nVEKM+kedtWxc0BaFahHB53KzlndMf/Eem8HtgVVYUS2aWNMtmmUIaQQRM21p2Gu3N
Ro8cej0KTjqKM+TqAYZtFVAZkCQ1NRTAOBPqZUMGS8SB7AyMDfBPf3y1pbx8aSlUWTMUcieWeFr1
P5ciJekay6rA6Ec2AI7VW+7s7eirVylMGgvkjkh4HXr/Krk/PbJYHBk8Fuk3waYiZh/B5llAgZm1
EPRZI6o2QOT6GmG6IfuMO+vFlX6hYYEUlnbjIR+VCg0XCkqkeX0NJf/N1JBgiQf0n5y6dxQMWU7/
volROP9Umm3KqqxbKBdas58nqSi8+V4jOxbPVf+kyr2TBDBjMe2JhnTfUCcbQTedHnRxZ+oy38Og
LC6QQz78HDkYO3N0GTVCJKJM/F3dtrsMH2vtLStb1FxxI9XPbbdf4SKvDWzMdqZhS3bQynAA8ha/
DZE3GFfXd7H5Zug0r1Fi6PL+VgYG19v+7vSkjw6FpUyLrBjAgoVpiKlY80f6LMIsbmUflfQAg2WB
Qkqd1Vt3rCnOS2f/t6Fmu92oC2GFKNU4JfXiDKqCiLCRBI4QKt3Kp+SOO9w/zIozA67Rsozp4B/O
qs0RgpMDXwbPnIFhiC5qCHqxGv/zPh10yP4kkSsTaepgnx6OY80+nNU2RKq6J+NgihGUTScEaboA
GNoYdBtP9Js0bkiMS+xESaA1++n0ih4dk2l4QVNaM3XdMJTZitLnyXuzTDkmyrll61ujTdGKwPvJ
6J20gLXH6Ak2bqdHVQ4Jltzgs2Fnq+u3sEqUMOPyuIoRipDM0QG0IYOaQc2vJt4W8LRojG3zwNyu
Efd/T+pozVVZVQzuB1XVZ2tuhKrU6Srf1jWBZeEZJtSLeuhvO0HdEBEKWHuulH5ayUf40zPqiwHO
qqVCmOD4aiawDQW8hbd2lS9+Cs3UbEpbQlfs+a9iO+ZBzU6oqu9EiLgb+TsTTakKEy7g81dFf6nI
xNYSekDjSPVY06bgE72o7DzTk/vW0m8QXguU60R9Wflei7+NF1zlATdoIM6+l+0PoAd9XtzpS6nv
SfaaYpFq5HCKGpSB0cjRoRhNEsIWGGb0PkeX4vvkccSSBRLoE9PbUckQYuXyEUs7ieoiLUmCCwAC
s1VrpLg3LZVnCOeSTe+2UB+H83b85lHdz6zmOhP2XletZzb1I83xG5JwkW5SiNB2CE8p0S/oeuzZ
sC/w6uv2bgRFkvzbt4jdrsqCtqz6u2I9+41kRGOXjglqnrFE26LeRlZLI4HwOvdQ0uk2ZiRuVG1t
Q81q9r8PmUYwRv+YwibRweEVZlA18AZMNXHQtdFk5TlIUIvpmh1NpG2ZpXuKKDuv8q8oO14qxXjb
Ih2h2i4NsZWfsrR9DDAvsqxTLaKqO/slne5SBmhHJ4eZ3yPgFVjeI6wOrGaUHwF1CXcjMe7Kpp3m
Nz/mhq3yMmk8TTTAD0dNZDUq0d2HZiTZWySp1dx9trlVE15G1+sc/H03ClYWflXfrQy9tCsRBpl6
48iDKOZswm1MZSJU7NHRRv+thYxSDc/UNWhzcbuYGC+EMIDBYxUp0EIuFbwF/uYXKCbYWyGmaHl2
sRdGZLmm78IITpGhsmqKhSTRInjUjPGyCcmEr0sFjxJGj+6oC76tjL+0+UzBdSYrIBWosR8uPl66
mAtajD9iklMjbC2wDK4zsIFZDrevv7Wh/ExKr32KqA3KzIEE4DIt177E0iaAF03yYSvcXfOthzxv
i5xcKFOh8UBJ0ZbiSjVHaW8pPvoHLpAxgFV+su9Lb20NDtFe/7xyXD5Qedj7qBzMDmBuymTXOa+c
lFnbAjV/19uqGt0FrbmOcoxZ3ZL+K1gtEzioci2M/DLspZWdsHT26JiBjje459T5VrSSvJTTjA8R
dv6uS4JdbkFG8GJHnWSN+SUU0Seb3tPffwr65mePVFDIQEVsGjn64eeXU73vbNrGFD6AJBKTClna
lUioTLkIjhorgaEy/XlH43HUSQsVshF9tt39EGwINoAEoR4KTBXF4OTCrK8z4Ge6ZD0DtbdkHbXE
iy6Fa63be+HZz1KU3VNkOj3zxYgOdjxIdEXn0ptnp6nqV3pmw3HoNWNrwrQKkvsqFzdW5cGQQPO4
62+b6Jki6n5ww8uV0Zf2nMWGFzw4/H1CDv0ZjSvxKPVxZowOfl2Oj6ehCnPHSn6MWfJQiP6Hh9uw
O4mjJ4BVLYnqXPtdala+/nE6YtH/0ywyfZXqKPJIh78itEAijrrWOxI9YAO7ArsBuJs4UZ1uKoxJ
TUJNGSOFlIbPygJME5zthIOhZxdPGdVDNSSEr7XUQsPF6DRDNtRozg33XsPRQoxQ9lLvJlCCq7L/
ntfNc20P50B2b8rQftKU1arBwglkKYRMiI0yDvfx4WLAz6KxBRL7nwSpRx3Aji7KUrtJ+UyuYj1V
iXFj2N6VGdXbNqhwr8VWDaKmixSzqwOYRNkxVfhtLbl9txqML1yRmmVSTDFVfqZhzH5fKIXtmJj8
vqrozgZL3zRIsbKRnMj2fxn0mlroYt2Z26w+EosjWwypqpSbeCsPV8YbVM/DzIbNWvqPRoQAeu2e
KVKFGjJSe3YFX7De/urL6sfpTbIUNU5dZz6LZsrg4WZTFn5gQPHCiVCCCBuJgJZqe9bl3Zmno5GH
Nomkhw8677deUFT3jK3X3lUD7CYNLKY8JfG/8qK7lUT9fWylR3yLKGOGpAWnf+dSnqRTh+MwqxTX
+KfDBZLsjoy3cWHxlht1kkZMsbeVC+XDlqN3jK2CTWkyuDI8dxV8A7PZin5t/y5sXx2In7DotIvp
KT38DWMFyT/WCKNqjfUAGtxHAYaQcPt++3skdO7EFQi4lZhxee6cGaYt0z+bv9wK6PMkNwgaiwC+
iW+cyZ+Vol3FtqCQpOHChtAIbmxjQWEa544+XY3iFu5SSmpT+AjKYFKwOpy5WlWdixI1h7T0ziZ8
X5cAMyykPab3F0N3LaA8sLk2paFepOQZmMY+StCoTm8CsfgzUN2hEquaNkiKw58hslHxbQsjwL6w
oM2A7EP7NlTKBlCbjlvSOLyYBVLkGNFAcP2sVA+ld5RCcnzmlPCjgYavVIgOBIWT+1exbH/h/y2j
JilheTJARy5WQo6l13gq9yqUiimWinnwp1OcTSNVZruo3lNhd/tK13d6XSAE2hlfRjTcSOMLfScP
aleAUmJ8ji32NtKS6xDLQ8nYnl5BZeFNACZkqDKKTuA79NmbEOpR0Ck2W0mhU9XBBbSM5A4dR2CB
CsYgtVTgoNkg3abeJPYI7bxPP/wBe5OY7DXWbiCbUgeq/maHs7s0DjjP5dFb3YUFKaPnEZoFLo1k
Dex8gIDQaFlng0TEgnDohlbPZvTyB4QEgRVEF0Akfq2szkLsRLlB5w4GUEPlYRY70V3thmJgm/sF
SkyYJ1tqfm+mNrz79ix+CkeNFr7UoiKTf4aR9RRW496O1Mu49d56fe3Om0abvd+6oLBP7mBwQ89f
o7gJXAGEF9PFoJy0VJAEtb782twKD/DnkDhFJv84vQJLQ6rkyFMxm2rxfMi6sswuEohkdhrFcvzS
pqpt0kkcMvhj/pZftPbpF8p+ugqISbEtQZz8O4j8o2ha4k4C5IjGsaSYbz6Cb1ivXXi1f17l5Ole
CbxOeoB3iP0iq19Z3toRnbb8fJlROLN13ZKpNZmzqm1hWaNSQ41wKlzkwOR6r33RQoLijETS3tSj
C82gx6yhXQyQFCjkedODmDCUh/799OovvS+0hSzZmAquR4cTGLhoBxTpnTTe5ngFFXJ7nZrxw2jd
2tAUZcuhqHR2esylIF2n4KkoGonZ9NVnd2ogBik2eVgD4i97rO4URFGQwNyohfkLPNUGEP5G9lGI
dfvzlbGXbiNDNn+nY7ZhHKXmNjQGY6ywQbYg/f/qdAvxe/jBNdwlU7/wJf3CpFNCx4RIzN+12NX4
cPNRH9lgU32dS/crP2hpMxrg4hDJh0NrHYVhtlGmnY3srduGV3LrP46iutOEh0ZieWeEFVQfDDyG
BNWY6AKIxu3p8Y83AGkinaSpaWiY8PMPvwU8JLnPPdYjQwDWYx+M8ZWOuwwg0vfPaDKHyS9Oj7gQ
WzCkBVxW0RCjPJpxbPhWNoSApOus+hTgDtG1u7RT47ocVBK1Kz33UDYAM2Gq11SF94FYjX2nWR0e
QDICTh+PpFDpmE675I8bwKIE1LgATihMqBfTzav2r11SO1OZDFD3pFBz12vR2UiBWtO/haAlVhbh
OK6YchJDA/ZIwAQz7fAXjJ5axlZOHYJq3PkU7JpdfflPXTe6mDI0LU8ucI3OvxCfhT+BBSFOQKd/
xHGdQMhENTptI5OLaF6jo/M/jjJ6xU6bJBdRiS+Ch4qJjWpyPqA5065ce8dHD9YKbTnK2PbU4J62
4h+L3kSdUhFqo3XPdC0gCgVM1aIzNgrlidMzWxlKmwWPrZx5fpkzlMDoCeQjNjH3dYqUv96dnR7p
dxYw30ogZWH9EGyRzsyGylQt0SvBUIqLm5tVPlioN7clurdpwetBSURGGDffSB690FBksHv1jxDF
I8lzP07/lqWzbOusMMUP1DPnsQTVhIS4EGm9NMD73K6wGrCwRBU3/mPefphASuRotca3cJQInmSq
vCRz1DxnF0gFnqkf4xzzmaA7q7GqRvJip1YSBjftbmzcs7IOwIq95mxfnDi26eC+nJ72cQTBVUJz
xKClzT0qz/ZVRpau1IneO83O6LPzkJjRj9468VrzfFnD6owXjq7g1SZeo7YKAkI/3MdaVZRBWgQ9
AKrESU3/yszcJ9yYEPLxaWlImorDBTBkGycoA3immj4K0FinJ73wrZk1+QgTppU2b72YVQuxPZM6
B6P1Ha59j3GL8QB4YSWHCgMSWB+Cd3prN6eHXbgyuDAVa+pEETzNg/m0aOoeTj7YaMohKn3CIse1
FpXQtMJfp/b+YpbURXgjWHHDnJcK2sx2h8ruO8RDcfIm4TR9xCNQOIkUdlJyndGzVYpo7YU6fpPF
FAErvMuqTSlxdqbHNKdEAQgNUVjsH3sAvSBqw+icYC3FtwJSlyc/pgGF/OovLklB3gt5jbKDbczr
VbaZaHWVaZ1jBETb8CjwCtsg4AfGPVppfy9tIZ1reMIOkJ/N+4qo0NnakIAtpUS/zbB7kzg5shxc
ViMWzwDt/c64aPx+JeJYujEBK8gW+8hmlvPaQmmnoZLZJlZo2k+3xYeois6KopjUJj4CmgGZ+akG
+JEj3OUn9lOngGdRrOfTG3np0gAxMd1ZNCaOgpCxgE+kZQJgbeyf+0hGtLoK2hShnRJZBFtCB2it
qLK43qgdWdOJnc7s4b0hQq3Abph5d4S+Hr3ZXK+2UfMQap6jmzQnVQet9pWXcCHYho1KdVGzVMti
a83u587w0R1VkXNQbASMWzfYeFgpuQILKoz8pto8mt7g5PdxSwQQIE347xcaOWdka2n2E21NH+LP
V781KyMSLPTgIlyPCQ/6w6iNpDV6KNd9p66c3aULiroifAFw6+LoXhxVHWqw1XBBFf6u8JttFIob
U37x0VGYGi6nJ7dQa2d1ddbW4Omj6T8LJA3dtwCyyxzXfji3CvOi+ImU7ic13GbozwbYsMgdgzte
eemPdq89nVed6r5ty7CK54saZLStMhBHJSoEKFBu07AjV6yvDW+CAHU7+l7/dqa/h7Q0S7C2Ggnj
4XfUOy9o1GKAAiJpMO6TEv/nSdkmvk3oMeSWsXeLESenHpro0K9BZX5z3A7CLIbnNiRvn+ArvD2H
w8tFIPtGR3lAkottJ8L34ta26xKOQxlscyPB2Kf6Dgf73rLOo0R6deXoSysUeI0xquCDjjZ3/ypa
d+WB+p2eHf0uQg8bbCWIt3n5opKMqOMeAcMj7C8/lp6kBpx+faH7LoIqEpp4vagHRwnAhttWtlXC
bSrCu9TE4vrVx5Ij/ha36M50/gOqFT9MTEC3hVLfhKaKAyvVT5mXDu3BdlNF2pUajliHmmj2eDve
y7X+zdHhYZFtWeYjU4dRFHt2QzVeqHVxDWihCrttE4EaSUYnrbqzHmEiHdmslT21PJ45Vd+mcGqe
htVaaQyyXMpOWGs3RYmi4PiZ4UhOt3xqkqZKhS1xf5vGz3GA47ll7zqgAyWA+7j3niHffIsNZSXC
Oa6fTosAypTohnamLKZr/I8LywuGymx6FiGSnwvA9PaZCJM9v/4aZ7FYdOc1foNahkGRq96k3a4v
mp0CxnKtbnoUZk6/A8sGKmM0aY4ubqnVB9RzaJ7naBIpnUD2KLlx3eo7l+nORYhlNNprWw/eK1Rf
2gqkTSw7+DSc/kZiimbnGxwMwySYooHmmJ97tW7aTtEnLKcaX1vZuC2ycK8PZ7kMQ08o3kvTeY8B
+im1l8PGkx5y/DkBf166Q7ure/o0JCBNLjuGaT+2ZP29bDx23nDzGY7uS6nTRmmtlchGTNnz7EdP
2AfeWJbvGH2i90meSwFrRx3h2mMPwUfQX3wteC2rilJrlG49U6XhR5N2a9AZD0I73+hadekT09cS
sIDe2qtwV3X+zzJrvsNEC5wYzclyhIjgxph8QnGiMbFyoRxXR4AKWJP4BIcCaOe8MOAh1GLhyQB6
BVpEUljv8LckJb/Ra2Oj1tF7lorLvMu2dp9gmI5hoLaK3Znu0sPVM2XguxN0gPIECcbhCRiKyIaZ
bk31OelF1DzYSb9xMVtMuu57FVubBgNYxBjS4JrWR4Sq8ek9d/yqcpNOcHWuU4Uq9DxCNGCJq4lK
hzAYtCfI6PaY7nW3u426V0uOd1VGrIqAfGh8nR74+FllXA4/AZoybfbZG1f7ZqXJLRP38f+qajqR
vrSPjO+17pFI4pU4rEJQp7Wcr/UEyqIEO5Fg522uuosKtERDGny++FGLfm8V8oPmpvf+kL3nyLiN
3V2Ht8NgoB5xerbHt68pGNOYKv5IJ8zBKVqPLXeA+5RTkL+5Y7Crm/FcCVE0a6GyAEs7PdzCzmZ1
mSa7mzdGnz/hrpe7A1DE0YEr81XzVGpyhWhdhM+yAUgMnHTTiMsQUQK149Gu6y9y78+VH7G43oTC
XAwmO2u+t4swajorsQcn77H4dM1dgdMMavGP+o2LmDaGe5fZtZ5Hj6fHnXbO/DPzpoLFgTBvA56d
HSlJkXTVNQenKbm06WKiGbRLzE+QB2enR1o8PEBfwDuSWjHeLDYcereI5alt3blgV80KuIlp599T
7S4zBoCt+DFJjpX573z999NjL+wo2bAJ9IkR2Vnzwr7nYoJcj5xbT4+dQaVlXxPFKL9kIHBKYVyc
Hm16iI/W1CZ4AOTEQz2/JZAntiUo6hRxAVNN7IeCCnlSNdd27+6nziGR5E2zhmlbuiO4HmkhsIWP
E0c0uPtRwZ8A0auMVq/yI5XEp4XQiIGtBVZZWKmFXfXm9zE6vJLj9e6u7kC/9S3x3AMaGHdwWMZt
I9v//jjT9jUoJbPyyBDNbu1IqtJGi9BjT+hndF19hz3bRVzc6oTrTbNWBVtafEAcvK0GtQqC8sMN
7bfqEPQpbTsz6y4BGpEV3OQupEFbugAbhTWJf1kAszn9yZfuEHrIJCBiQszTQTgctmc3y/B36Q4j
d4ISCmJ9vtMPWFMH+sQ1sV770L3QAjwRirG4lzFwg7y6cpiXjhiAGaIzYqLppM0mn9ASLNwaffe6
9J+wZPxZeh+IbT8kQ3hmqqh94d0UGu2mNsSPlQVYWHeKjjq3F40DTNDE4QIMSNUmVRiy6YNo22ED
oPb9eQ/pClVFz1YvYqP/HsXo0tG5cJP4Iyvqnz1CokZt843GvV/h/tvpe6O/n9hAK7/uqHA2YQ6o
JYGWUGyV3PTw12XAnMbUZg+CN8MVbNO10c+WBxW/pfqux0UpwX1BGBItvnQATGMHzulfsHADARbB
QIrdAQZ4nlHIJfYRRoaGQpXIt9BMv7qIdv54xrO+i0ZpZSMs3OoECtRVQJnKAPRnu7Fo3V5D1oj7
TjNedL2+jKP+VgqVDxEqa1Wz6cPObju6VdSOpusVosJsLB88NfR3xqqV+1z19xOuE+eCqxxqe2YA
ph4tR40nuckXUJ5WtBaULW086Hc29zpcQ7Bqh58WF8wsqTxS2apA+pyqel9q52PMLhsKJ6r6W9yI
Vdoap7/nwqgCBD2VQopX4FlnJ623rMCScvhjfVLd6dhO6k+q5J3ZXnfdi3e3ibBYt1eyh6Xj/Zta
RxOFv442keThBlJhbeX4SNY3irv3fOlZarubMrmqlUtXeTRioJVpkG7+YrawBah0c3/b1iz/NtKu
bUufXpKKJ/rYvPX51ZgqTu9pWD/6Gx/SxN+FoFS7YePA4yDcnwcMrtaoI6Yn7GLUUKLx0q3857Zp
d4pWXkaXpfvajBJiTvXl6ckuPKSCOhIgMzY0j8gs2O6UslbzNOMqn/jaqnqlUkzPR+tJGRt05CLE
mPSV9V3+sgAurIlLQ4Fj1rpRsIEKSuTRnEiEVy7+T4z3HCAArwI9LNGxMELtTA2+ItV/+IvZ/jHy
bLY9cgBSbnAzhiSgIe4QdOiyAu0A/bzHYDtz10AmCzch1V52ERxROrzz+6L3zMQ1OlrcettRRWnw
0ajO9LE8Cw1eCnUlrl64CanpW4AIAFUAmZyd02AolUA2J0SLjsQ7lmwFmM5euner5vz0Qv7ejrOL
kDKgBTPQsviQ855Q0Pt6KmATOTXK7bI/jFsoduNOQ+i0L4POkbHTdpXJdTPu97rZbw1JXBU6Fs4+
rgNKk//qc9QX8szaRUNuOdn4r5tkBKUgBkG7kVuRX82u6lZXolQfWIxQqFcExOegz89dyiVwg8/g
iv5FuiwmJBFtOVDE5vySxDU9wJ2c8TyE/gM92Y9yilB9+oHFXo+JSoC49/ht7EmqTn+LpSNMt5nH
gFRKAJQ9fBOElRRm5geEnCZeDpShe66NAL1q00DIUerOKnhWp4dcehB01hcopkZ5xJ5ttHa0tM61
YZ6qbbcRA5CYyWudPuzw0ePklhTjRQJZ8/SgS/NEQosmiqZQ6p3XBbzCLwYd0Iqjehm6LthTaPld
jKN1Ktyt1fS3Jh/49JCLV9UEVKIKZGjHJayyqEu30Dm/dQQqOoKOSJ1FaijG9K+Khw91CNXOLNnI
1srQS0sMOAvcL3V2Ep3ZVx0xzUDkxe65prAGRV960Kf2mLbxUWluw7ex8DeuvtLRWLpA6KHAl0NW
gGLj/H7Mq9YMETV32jy4mgq/hDsoS6vOX7RY2T6kDlBPf5MW53UPvHPCJlYZqsvANoOoSnUsvam1
iMpdufUXl5KByPihSII4PDwgMWonYT9wQCaogAxvNG+66yk1HOR6y+Lz9by3QV2LS5fSJEEW+N9x
xeG4Xp7IYyyRJajhPs7eJaPeDLK1UcO7AVMykQAtTa8H6L7J3cQ/PL11F0+LSvVcJmA9Zp/VoSqH
lkyBumgxxwi7XYUZXxRme795ROtq29BpPT3i8mEB/DExzRZgCW0bIVzb8Lq2A6zOXAnOpchDk6K8
i1Gm900Vi/gWGbj0Q83/KlykeA1eYMoDuJUOF3uMKqyn2pKqYQeHOjzLfANTF5x2LxMLndUc570b
iKYrudYxjWLaxnRrAA7DczoqFKsSwtg++lpOruKZ2ZKNDqOJ5ZCaOmpxI7kSnfVG3OiJQENVvfL8
5rKPE2fqXAxNWqJZ6p63XXzT9b6DjXa4IXkpt7mpoe2FpbHWrDFxl/YFvCQKq2wLOC+zdfKLYhAx
xCPHNMfzHMMwfcR2d+zOgzK9101HiDUi5uKIdA0nXPUkyjw/BqDZbbsRPSY43hmWtbsUNn1NJKC3
HxqDp8EabWEp6qJijjYTXCNe49nTX6l95fpGxd0J81IrsfqsEscczGc/UC7c1U2wOEEEWWRQX6AI
5819JKrHDm1gauGBjpRYc2mX6R512Tv9XE+jnWcUK3He4vw4YYxFawz+zuFeL+sRHcKY+ZX2DYZ/
W5E0aDWykuMdFgDO6WO9dHsSUKJvMqneHEH0qSaHUIHYML4Pf1GpL0vusdD4rCoBFOdOTswzXVl7
eJcGnTbn1OimgTR/HVy3jkOvKfmCOrR04T1i/uTIkbxRXHmXpRhplOJBgob07+dqUb7jK9L24BI7
XFjdpe1Y+QybDMEuKKIHCciL32GrA6QMc5oPiCVG4q5c1YsPBVA2rhJ6LTT5Zs/uOISeHikMGzRi
m+MR5H2PxydFwBiEpQ55ka5Hixqxa6DJ2f9FWGUTUGkaxRPy+9mc0yKNwlTmIc5/dKN+1mn48ZY2
RWOwk1G3Tfs1Vv7St7UBhdCqp7V71G/GmEoTteYyW0C3JXpyeXhBceemkNWrRHrpIxOh4r8Kz6kN
yWRF7CtjHj0C34AH7QHLVIb6MhRQXEAZJxkUUD92Rrm5DOP4Q7F+JmP873vIRMp/DD0d5z962VFS
1dLQssIjfKBo2FQc1WE4RxF9F5sRX9vYYahVEwepHlYM3i6Eend6Yx8DkKZonWAd1CDsnyPBKEtv
hez5KtOXR4bB0BEfW9Jt8yOaGBZEtuVLPXr30ir7ejEsoCI+0Y8mqap5UDloZQ1NDGRoZt5GWYO6
Sf+tbOTXoiwuAWRcpUCC7czGUCLQX1emPd308zTVBlNPN1FdQgblCoHB6AH9GNyndEjvJ3bRFPp5
svui5K/0c+9Cf+uqX/0YbDmeX0NQwUcoV/bAwhPBTT1hr37X0ObRyVD5euQihugInbZARackSfep
514UdrwN6NHnxRoGayGWZ0hCoqnZBXVy+kl/7DqsC3CdlUYCbOKNPnL3dpNu6tswrS5WFnl6bmaL
TDUSCsnUApKPhBZir7FtvG944M1JfzEm+cfkvUIIGMkTD/dp0SN5ibgBbiIr63oMYyTukg1wIlMj
iKLd7KkPbAlyVq4wSw0T0kS/Anq26eurLpd/9r2F4u1XFniXseU/gpZ6qNv8zLW+n16A3/pOfy4A
HXrC/KlkCJSSa3z2I1DDbyJpQPN/HMr94PcPgytdl10aUR3BmX3Mx3tLFNZZUcqfGvavGElHKppp
cYSLLEKXav6o+lYKjFmou2IwH3wT/c6CM4GSmzgvq+xbeYXTsRk6SI+rXBanJ3C4OwmRsPucwglB
152q53yrZOkwDEUtBb/drZ4C6anBmVYBt6Wj5GaF5kpEoasHG+Z4vOmF+GNrwpzV8x6JW6dDb5dO
3suE7em8HEVSGyVJGlmjGK/lkdKu7WbeJs3aRyPHg8ztkDYgifNk7xHFrQe1wEWxr85D76Wj3dD7
oEYxpZv49ugVI2Tq7zLaVEiPmCPG5Cp00Fy/Mmn0J6O4gPD75PWvg1m+Gr3/Ht7W4I0aiVDYi987
rQZTVysO0Ppo8z+cnVlz3EayhX8RIrAvr2j0wiZFiYsoiS8Iy7Kw7zt+/f2KvjPDRuMS1xMOO+xQ
hKsBVGVlnjx5jin3zz1bzFUi+JlNXv/RRcapq80dg/b0U6rbvuHX9l388vGn0a++jeB3ixYfaL8C
VLvMDdD6RFSGFo2T429UhQcLdK1NU6LpLrc+86L244wB9lTflqFyh7rz/XOLMGc3lJ8HGeuK3Oq+
GjLGH1n2MAa968sclNhyuQ1gDplPZTB9jrkNo9rVD1ZX7DpF1B7Zbhp/MxdrZNJtKGHR1da3ip9/
0hDqYWQWt63aU1Dda0qEMoub3ioOZhifhkk5TOpp1KaNk34ZztgzIBIccNrJsFhR7FpcovoY650j
sWeCWUdFRHOV6SGTf9ndr49f+KKi+3shmC8iaDKUz6jG5ebU7F7vmYfnMDfh3j/rCt0cpEWtvIFt
FT06092k2riA9vvadp5MKXl1nEP1Otr3EnTpDOOESDtXvo15giYXu0FBuyzZus5FRPlPxPnXj6QD
ju6hct1hq5IWEZsRcfEQN3E5br+ZTfWUpTPWJS0iaWidFGbq6t09Tb8O9mCeHHy5vPelaqMT/1Zr
LH6JhdyfodEhElyvRS2iNegXYOgde1U1fpGwNGwUpAPKp0Ev/8pk47Z09Hs9D26sWcGATXvTvoAF
c9QG+wbXRZwcXtP5pUANfmqte21Svk3VrpvUnQJa3uvtd7/A5c8iEa7R1NK7nYVe+Dy8yoXxQ9W6
L3JCSo7srIYNSjIHRzuYTiodMD1K3RkPGNQOC/tHjS64VLgW0mZGp5/LpMRQCxEO/jvEeVHJXiRb
2s+hsleHGOczmmjloas6TykwmtRgDjTJg1zXj1VXPfRx6M6D9UOdEWJmQi+Y0qcCp2P43a9Ov1Uc
XAVLoclPiKYUQqIOsP1yP9p6gliJWfCCh9mNwztHQvvMcBGx0qq7CLCjmL/EtB/9Zxl3Rjh1H5+H
y3PHOKS4YEH4BeVXCHgtzp1jxspMC4fJIiX8jlqck34q+uRel7TfHy90Gej+dyHBCEI0SqfwWwS6
NrMVaTRJ0NHD7l2JbqPcO1xDU+I1Ld6aoDuuZhJ9P152WY0Ijp+o3fmnGCRalnxprajYMqk9Wljy
UUD3vgmpM8XKwMI+R8EQG1VCGfzg42Wvar6/17WgnFloFpI+XH5WjkaHYLwsjBYiLOERg4lwu6si
V69g+SIjPlXP0rFhZi1CASRE4XrjB1yGECAgHtymb0DJiULaVdJSywND/73W47bIrFJxXwSoEOJD
lSCFaMTPeIJXCUkA9OOEckVB1jp9MLk5P/4Zy6/+9iv4BQR1NthVH6mOZFWyIxShKnPYS4zApNQ/
tdzcNM1wo1TGoaKt8PGSVwXJ25pMfXKhMlaETs/lqx+0GLuh2u69OInOYiBjMnZKEtzCWtil8smO
v/JdiBX/FF34e12MPsQxwtpsUWmTHEKJUXnjIypN2hzu5xY4VMMVwPfvhVKtjcIiQODx4+ddnuC3
ZRkrZpObdIiURbY1+FWQW4wjeGptnIVWb4eydtv8DP8lNf1/S3mKJ/jPZfD3ngJlR7aAla77B2oc
FVqVYlswqpnnKL4bd+URTaFnoadQqL+KQb7NEiQJ9fqzNjR3CV6IHz/s6sd9U7VR2NtEksVLltqk
rrVpGLz8V5AMJ7FwrQIpKPKz2j2ppYmnmY7d+cvGupdh+n8fnf4bd5cGYGUswhfbVI/ympGXIMEQ
N8EUPa2ghaR3cvtjjp0jvfCdjDqxAVvLrPs9fcAd4NfGqV6LZsCe//4Vi2idqHYfxmozvCnGvI3q
VfOxSIabggskgAAoFGkFL3zj6ZcloNhjAnsH5wBIugreCYImpTbW2GkSPROmLIQoZj3qkErbQ5El
txA43FAaMdvMN4giK4+sQcehbUWL/Rr4l0sJnxK8XBDmGd26RfY52rkyLr+O+WxwU1OVbzQ6xEtc
7HJWFCRlLmUY2osbebaaBLgjxIN8EoL7+qcBE1pkDWfL2VvRVrhaXQ35PJM8D5LlEl3uQDYkvyTp
r1H8HXEwDnUEqfK7Sn4pnS1lhtWXyagDYp0ERqZLL0NjFyHjHwSExk7tbgQ+V7XBfrSiHZQ3tK3R
8var78L/6uP9sxxvYPuAVYBKAb5SzSwhIhzXIKhU5M9i/ER4sjWFwofrNk7HWnCALUjGLCRmUQJc
ME9iSWktpP57T0+Cw9vMIfJwlRWdE3w2YgMestHuaknikaWNW2f1zQqrJxhqK0O0/hTPRZk4fwd/
v3sV6od4vt8xkJ3xsInNkFy0pRa9crvSnueWR7WK5tSSVCQ5gdTDbMdGhpktRDfObfRsmd0NQ7ti
MMT5r7IK0kU+IouirKItqqcMqKbw64QSVev3RlG4gnxcRcWXeLxr9SMl6lEoVkfc9FbSkWChsFyc
8sraoGOsPvm737G4BkbMahIaXX+PBOb5d218CZXgELcvY+4N8SanaSX8o58j7jysRa+bXHFeg0KZ
nFIjHm9Fk6uHFSfmlBKcgw3MlsNdG2YYrzM0geaiX6dfE1Pd2t8r9y+VMaQqoeFzTYvuyyEwGITs
vTaOjrkB5GEbuzA392ohYX+Tu34s7SOya1T5sXb3u/8im+YHMFzL1ApGYsvQSErLUCgFNCVUvAsk
3DkVkOVmJyvfIvTQU3L43N6KHmtHS8yJUXyKS2gZPewy0Kt87npPwz5EoJ0hFQMW4xqrZ0zGfEqG
eSvNWNtfuD9AADaQXiaTvAyUs1o1ctxz68C9+TIVAI31qcLvXYowoe+fx/qJwmqXIvSKIyISs65s
jkcEj/ahZbtB/cmuZ48J3I1dfwXzi0CqgRWRTTPjAXxx+bPsLIP0Hxm9l3dMzdk3lfq5i2/1vndL
rG1GKhr5VYzrA3Bs7L3VF/KflZdiH3KBE6IZkdwKSpBQcKmCv/zoZ6i+YsuDg9Rm/bKScvAB4HU5
1MTG1S0c5kqEptlI/RLpJ224FaKa3UD5NOydFg/d6RtCZm6XbWkDrN3HNFJ0oQVoilHYy1esp0E0
1Jnw+uwYT0IvUjAYI1Kq2m8flWTLMX11OVNHfpATLeqky+X8Lh7VYWx7umXGTpO6XYGmqKM+GHnq
lt1Ws3d1NfQscCgUGd2yKk2COlM7dKq9DHtiqUVs01DPiCsyqkLyoTiPH9/7aydX7FUGRMQ/luHC
mqpCnTI2Td5DrQKtFY36qf3BNJwrMRQYGEjnllvN5dVTwmSbCFMESeLG5TuNu6aWjEHpITIfAu3Z
R9Ur/OWEBmWutOdWQj72KOvHsXE2gPbVBMSAnMIkKZohV830zndq5FU5n4NMU1nRT5i23wi0YY79
O+11bGpPb/VdZW8p5KwcT9JymkEgSDg6yIvMh/xG1/IGmdtAzd3EkPYSqueNXMHew9+50c8D420f
f9yVvcQ3pcNLSYAYgCWuzHcov121EV0PNCQMBUSPsVi1jvchhn6S6fn61t23spUYueHmhTzNRMYy
IOeBPjZtbnReLsEwCZl6EulFbO6ECKR2hAkCsJ1uPOLqooi2UXAhGkaSfvmIVpdkkwOV2ftkWe1e
xW9tRrYvoJSvR2R3perw6+N3uraB4Hu8Nephm4AkXK5YW/08ktngKTvf9OZPMWAScpVoYYHS5HMs
P3fWcITK/N8sC5MZjgBTbVfB1g/0XhsDTozcE4GgeAnGnj+kd2P8TUpvYWK4gldjmf+4cc2Nhpgx
7AhMTqlLlr01J7ZbqbWJSIo6e8IUovY9dejBjyFhxnc2flzOjxZfvjbZGm1bixPUHcLThVtevoq9
2CLYcy7zeYUsm0hm+8SgLPnmSNmefiDtk5FK8zmGIo/09uHjd752fABSgEMtFSbzcgxBarVRxa+O
UFwne0XLz9ywtzgF9Cr8z2RLgW51Y4G+2gzxCRmA5bVmJ4ETj3QTaBWnXhk4nh0wH8S4rzJ/jpNf
jBEq0XSch03xDrFjF9W0oKPhiosCjhDTuNzRxtQPAQIW9E4Kae8EtEVB8RP42fD2XAhpwqxCqNyK
IGUhUfrxW15/bsbYKK4ZIiM6Xi4PZjGaUl2zszVjJ268aIDOTAJvhN8gUKInayCHHOxRAtiAEa56
12JrM9vy76VFzH4XINWcrmPJvIUnVLBD2huO/WPoCtdo8Axoq/Mo35hQyO3i0JHhaN2tzkD6xuOL
bOXq7SMwzJ1EXLlyyJicrqp0HY/qDK1FE/2bQsqPfXTQcYjQowjSqhfijwl90ozNs1nZX7vCv7Fx
I/34h6xFUuESgaQVUDxI5eW7UBg27ku96Lw07h8Kqz/Y1I3jdLKdeSe8CaIKRyWp3Hr8lSSSIS6Q
ALRjQO2WBfKoaUmaO3iDmql6lneR3CFq8btock93cBLj2MthezMnW2FcZG2L185WB/zHJxxZh6Vj
FLzdBBJ213lxZ5xajTE91BEq8ykIzFMUuS17/g+6z/S201MmbyHCa5v+YvnFztPaQqliE8+4KTHO
csnkD0OLDvxyTFSd4bNoGQZd41ZQsj/+zG/Y+vWDi06SqJXRObn8zknpWOXQAJhFsOrKHCUDLsqZ
ycRqLxQ/owQRckk6wMjeR+Xz8JRJD9K8JXkiNtPyR4heD2A4I5Ls+ssfkUZ9NNex33lj/Idt/w5T
c5dhHbodXcR7vFpIpS8qZu7p1C7esx0NcuJIY+dJfGbhfOLj69ugPqhaoSsOlcEx23jDa1sLP2+a
OwyhXMs2SHktk5HEveeU4d4YDVfopiFvcuon+3n4Pu6sOnRz3R3i+ET+9rSx/MqJggSjUYdTszhX
rnN2gnB9mnKQE2nYY2YSTM5jUTTId1QoL2J+YNf8iwQ/YDA3F1+JIrA3yRag4lCWL+uJGtXQFDvO
DtJ7+D1selxx4x9jlD9YlfMoRmNaTD/72XdlKf/iO+1tljl3Sg0ZYlaAqw0Mm9rb0NHrndY9oki7
FW6u73QwOCYombQTFd3VfqgCfegxTPdMPoOt7yzEuJMmPPqYAXUhXWXdeOrb/NX3meQ07Sd8+viz
P8t0vm8D6UWEX1osG0XJ9SYlbRZKgrSIGFxf1nwyOibZqKmNVxc/OoLAEA4H5PaC7FW1knOcJVsx
YHVBBiMgYQpQcjn/N0zsUUcZG6HtEyk/rKe+MVxB2zfyB7xfhf4qyYc3uwySufSA4UWJhnDvxtGp
g8Gicz9u7Fr96qCK0uE/P2l5/dDOjvxhaLyy0ZGgMLGz7qh90dapDNfGvDFrqhtK/0fIDq75PQ6R
u4Kxl5rZaeOXXJ8fJmIEGM4dQMvuii2fzEoJ7ahG6clwY7wZmrLbxTm/okFQLEKvrihvGj/aE0QP
G2tfp2JibY0BDlHM8PdlXGzz2cQLXa29NP9syF+6/g65HcU+1BEm0xbKoeFdHv0lOVsaKNfH1mCG
nxsYDrROPrR4+wGjTXo6t7XnOLFrobVdF6BjNc/ff66EHV5AKTc8bDzt9TZkVdp1cA1oO1wZh0Jw
NpVGz2rPjv42Dm0zxjiYeRq0Q6KdDH92LR2jOXbBvybqBtSKNKfZ2T3hvGLKLgj3Wrt1Pa1wA4AH
hEYLrGRGCpacGl2WGMb2g9qTSD6rDDAZMluLJ+DYB2dR+JiEdbGuVSSnty6N9WPj5VwfCAoYqMJo
iBCmrvryUysZk4pfvGfBWY5ahgjPMRpcxav4KRmaTr2SoKdmuFB/3vIkwVuW8k0RUFFBX96gBjMc
eKsSmEjOjUV67iR1OzSVVnuxTFu1ea7TP3BzoMFaYeuN40XgtoSspzjZ684Pds/Hr+E6XrM6EVHo
IBEglrRdVe5Sv0zs2gtNWNMAm0hlj/W9peXY2m8hqCu5EavhccEFBl8ZLu3l8UuhMpVTFDVs/fpt
2LDQ6URBzYbTdBSf31HO0qc6ANaosYpIT4qV3mESshUMr9Mjg8l7QVIAlKPHufgdtjHpRTExXP8a
JvMXCRGJAr2g2mJqB9absNETLAKH4V+RwlgYFPS+tO9Tmlmd9/vjL3AlBMc0F78C/EiMY8BSXWwA
OzeyxE+CytNAtJmzcZt7TLZxsHuxg78svNOLqnJTqsXyJuhwiOlc1Y03Ha2uk6rLXyFiybtSbegl
7t+J+qPp7qY0YfzktZ8e2ZlPNXrx+UONbXgvGZ6kx17WNxvbcCU+Cv4jBA68xJBbEof13epT7itz
r1gl+iH1TkA+eojtJG20LDJ2KoYFJHwHX/368atfXVWniWeiqQiiJt7Ju1WzKYjzojVKL4yO6YiM
HB9fKFwKu7qa6X0JPfba3OjmrxTFwC0AWywo+lhLvMcuewl+ArHPtr5Xp+BnlHhReHb6yY3qElXN
X1N5SubHBEfNTrE2XvTaEYQNBhTBfYTMxrI84f4xsGsvuX1tGGDUJeOzob+KK0DUg1ND967Ewyt9
HWjETyZa5sKmg6Lt41e/+hbY6zD/iMLXN8DARFSkxWn9RqQRTby23+XcwgxV7oQ0viCJiQtSNPIw
SfFKBKDjegsof0MTF9FXDI/SSNK5ka7UD2MnzU1njGqvUHT8Kc8lBBamdPIvZfzZQjrG9E/W8GeR
SK7Bt8irlyRpdtl0376a0m7QLLeKnst0hPiy9aVWLm9SaWFexUgLQWpRR456lko2+iCeQ2OimV/V
42xD3ixeSVtr5D03vsfKRSASRDHtTp7CVXR5FmihS0OpFJU39NXnxJlpT8jMzaS19VOd9D8FITNQ
/76jRY6QcRM1ak65Me6lxLrLiomkygc1gQ688dNWEsY35Q7eIaUFVcXlT8vttpSzUa28WpuPw4BV
MmdUAN9SBGAKe15vmTDt3cHcEkpZi83sDFaH7kK7d5mnKF1lzaM6VyD7rTs/xwXT6SU3ASjthFap
KDxHXWimxjsHRENs1rhBPDYMbvLy8Z+/BwHTijwBsgP17+V7GJ0JpmVllt4UjPshfZqb0U0V9Wzr
030XgO3BPoqq/M40ttQQFpRxwf0iN+EdwEACTbqaqa2LCb/DlvisWqmH2AZyx+cUm78QdyeoBsIR
XIaHjH+WJ8g7AN07q4BXMz5qZrI3STItjBi6n1Jgelna39bV4IIebQWVlXudiCKGfkkphenH5Rsi
vW1UpsBLz2GSkx6XqzWDGwYwAuwvbSftJx1bN6nw5Oi+N+sb2NpnqqK9MMCO6RhNuraFgK5kmRe/
SFxB764YMxoxvZhsrhjkKhywH/y47PScO68m1Y+YERYBT7wrjvVkvjYkn0rx3+xjJlzhC8Lnouxe
7uNajjPNj7jd2/r7XD5IrZf0r0LgtSGSjH27EztZfDVBxa2kFN838qAQGEM5bOzitW8EKoV+F/sY
qtIirsmDnyWxHFZeqyfcus7XmqQ3TvP7ovuMwdqNPEbfxC+ZemPXRa+CR2P7+ZtPjxAUCDbxcXFs
FlcAehDcxQRastOlS9JkREM4FwlnHPX7NtplNiOaqerTBzmieoqnBVrx5u/edCK3xHZto0pbifNA
5FRnhF7KkKWATkf6rQwpp1rI4/e6TkvYcCvmGNFx3+uJ5oWbQ8Brly8XC9qrwMI60/2iJnm3Kxvd
NKVZ08o3t0rH+sMKmp2g7A64IJaM/NhlioDQ3RAWB1upbnibDCdsKHG8QUGL987goggpHNXr2Npn
c43AtlN4pYyiS3wMOyYA3GkmlEK/a8znmvFRmgK7xCQt07u9IBALASM/xlE5+lVm3Y3it1u3zcqJ
5WeJcUosu66F5Bt6m6gqBJzYvL1pra+gjWfcYzDx4jZ0QPdAKdoy8sbua6+rbzO99HPc7aC79pUE
74ZNKRgEV3IwNTJoo5TUpYfD905r251kZcfmONXJqdDbfdk9llBtciwrE/wSI3rtzlahtHI2+Am0
J9kszAppi42izsVIsp+Wnq72bp1nJ5GpzTiwjxXKhwxQm5FEXSodorq7z2G6lQwyfBwwVuIFMCcS
A+Tpop8g/vzdXnUK4M4yj0pPLgQTpWNSgEtHanbqtMVxWzmKF0stEg2t6C3fSlnK6b7VQfBJEG6E
tr8zBPs8ICDO3/7ps2FQROeTYwClEEzs8tkStbMmdAkKT8BgQuNAVaQDFhk4x26ctuu3KFYS8Z+7
XBBtLleKel3Oesso3jyYIGeK/h9SJjsp3jpAqyu9WYpQzDFystwyUpkkRdsVXk4QCVX1PM3w/kHn
9WELvFjp8vBUAkGiv4Ui5NKBOtVLPW3yqfAGhKPJx5qR8SgjPZfQ0XwuDdHQpZfvFpbkfvzlNpde
bEtzjNBT64bCa5r6TZ5iLgDfa/hx8h/GqLuNlrqF4uwCQsbG0mIbXgZOnpqJFmG6ibXk2/DpuxNR
lUas9FVZeBzB5tBOwFVMQWYjdOZbK3b2in0/tMek7u+NnnhF+WBH2SnLQBuxSd64vlagPPqZgrbN
HQZFfWlTJEvwmwbcxz3IGu2IaUKb3UnRscNyQ1SUeil5qYFmmKBXVbm77eAqwJrl6wBMFkw1xgk4
TpdbOynS1vY7n0M0PjmA19XEieUGiZNnRuSgwtIcYva+JFoN3ZY02dpux9xRXKViGy5JOUaoF2WG
4YJXJ5xgnZSYOhU00ZU5YBvfXZyc5YPCWidxEmR52vmLB01CZ1BhY2LWQLnMrpeas5hnatTbCVRG
JJI+dga1QrSydwoV0RhvkAmuHpcxcKBSSBSgVZSnizAycQUwVAUVJ+mDfchLFsABLXyFAuDjpxVf
7eJhxUqo2zAbjASMtoTozJRBXS02c68x5KPSZl/0AOM6dYuicAUBsYyQAoMVAgx31a2VR5p1Y8Yy
40ivMsxvItPepcgy9rJzJ0gxFcKYWrzFebwuLMW64EBIWGuqfHW3D01QhlVj5V4m6WdzX5QNHeJu
F5mMa5J6S8DuKnZ1VRrv0Bg8D2F3Swa/D9XuFm3i48fv+ureEz8GSRi0puFfIj53ubGkkDEyU5IY
zw++OEyJ5QTrIMciw2Wi+v+RYq192/frLa69PqNQCRyfh28ekXd2bY4njAmv8qejnPDUHFWraRno
3r/VtaIxFkZ7J9lrxcY2u06yeHbgb9gRzA+wCxZ3fqUVBWrixHEj1l3hNJbnrK618YMyzQXmnOnJ
mtLTnDIaUvbKl6kPb1MZM5gi3lLWXjtcBjEdIJZ9z864/Ax1XOfAUdycMRVrk0d74dEectb7Qt94
7I2llrA/3JdJRyK+YGtjQdXEu44GlMC648184MqY2RZvGB4QjwS+feWyUOUoF8ZNXYAdIH6a4XTG
xmrz/A95Qu1Hz5+ipHoksODTrr2kVmvv/O/JNH3PYPfPobSzzHAjrb26QMUvwnIcpECwk+zFjREq
vmPMOVeWLBk7QU3quvjH1Fm/5kI/Cf/Cj4/X+h6j6yGQTiGitVivC5s87vqYS0LlmHfRvmyR/8d+
FMGefcXFMRSg3Ow9x3nKu2Dfm4jnbdFHry9qntqUIUFRbUEFWyK/EQM4pm+SNkjSq5i08utDM86u
iOI2KnomUoF+lruBcWeMqCUoTxtv4QrGQ6OU5iujSQjaXxt0N0lUGHgwF3CQu5sSma2xsXx3LmJI
eP697n/uaILVvuYF4fzy8drXMC+8SvTZEGJk8evRa5U2ilT0fuY19Z9Yor3N6Au2xBQMB1XqD7GY
FZK7Q8qQkpiQAoyBer8Xo4x538EGoxvEQQT9OvXVaxaYbjH89fFvvOZivv1GBF2hT4uNKQrTd2ld
AkA95rjdeALiFD4ZssOkIXwSiYJnkvSdcCoXc7u6keDnthUS1vYH6isoygr6qzgfl+unc1HZTcs7
GqOv+B66AuQUvqbx3B0SphtUlGWx1jgGfniU7Qepzg4fvwFxDBZXPn0RNDmRVneIGNrlD2jDZEpK
w+IHaNWOnuSDji+whjfhx8usPuj7dRYvWp2iQG7FOmAM5YzcjBiqGWgvDD6gYbJrnFhQ1JyUIC/g
BmXrvl391AL6oAVqosGyHELUYDyEYanTZ6G9V+2LdN9phxYR29YmnQNMDrNfgzm7Zmb+88BPp4sR
aQZJec1LIkLVGnpvYBhLXasc5CE8pYnhteQheZ1sYJ8rWQX9dcwDhDw0XQVxB73bz1grTCYhibge
yZ8FZB+AnFChcdy57oEzonxjxbfLermDbNAkQX1D4E5dfNnZnycrrNDGUatih2o+qGuys3rtLISD
Y6ivKtCq6DPryswt6wOcRGdBKYf1LKiQkY6Lhr5Rr62kmLyH//yoRfSf9bCgAGK7+aBIzdjtEOt5
wzAwPXujneLN4lQbi17Xp0ST96su3r6WlJkxi1dRyLlr2BCOKMfnb0r2PfEnlxlYN55L1243hPTX
1yWTRIAOxOiK3ZPkiYLnPZIDlfyaK8bJpAQV4wL6gOM5jQlff+ntkJmXLU7Jaoxn3gU9YcB/GB2L
92zWemcGEivP9NADYmaefU5x+/HJpR2FqWKCeIu8kjUhRSdTTNTKro1vTEaq3som5oD7UD8ZUB+a
qEddHFScxsXHwUcVQexqi777lYvvouptnOiaJBx9/6CrV8gndVRBCRALjeBB0ETyDdVrb9SpcLNE
puf5sgvGEA09f+9bkiCvjtLvIrsVe1bMKc/xRna0lrARnIQUCxgxPWJxsN8d3HJi7LEzotwrhUcp
L3OGLWujimTicC3K6QimCgJaniAKCSMzwWCaRk6WxsmjQZRH0kbd+X+8NqHbDMZAv3jx2jI9w7bV
TnLP/pp20VE3aVtAvRzIKGFSiR8ojras9QecKmW/8lLm/2aZ69oMjwCLrpjRCypzVxv3lZH8aG3A
ykH292q7cfLEL7n8wBbOhux+ZJwELLCIQXKpVVZiahGpxh3wsqfrxUHXfunO1mjOdXxlIRwcGHdS
eCFL2ZxKyscRi/PIs1IZzfnOk7GTDWNEn2uaBvNu8K2NzbuyM4TvCu0joBaebjl8acSm3dEpwaHO
zD5F0PYi1fT6sDoG1RS5vuW/xKV+b0fdU1LnDw5wSJsPJ7kKd9LzlCuY2m2N862EfAH84d8GKILK
zHKIRM2bcAyTjJ9k0cyb5H1ShsdpLl9QuXpIR+lkyskpDdEiRGhHUd1Gqf/ww+AJzbE/A9X1JyA6
eyvXXvk0wAmoc3DtwTNadmorJHeKQRsi5nUjN8QLt5OznTI+tlXrGdlel7YWXP0yguNKEcvngXt+
eWa73hq7uI8jj+DCxN/sZjb20eB++FmaMWyi2AfiCI89PKfWMva6gEdNo/8FgxzgI9AOSvDJGvqt
XOs6p0NW18DeRIgSUAYugnJHKSGphhQim1Ge5Ub/Fivyn331rQ3yfRG3z1FVHeSsOGPrHUzDX/Bx
fzgoI+Ho8yc6+B/H3rWXJJyJhUOxYFS8gTLvAhtMoAY5a8pJeWZnhvV9JjVHNnTrZjt9DsudXtrc
i0myM5VvX6u4uJnVWHabmG4D6oVHCsctYuhKYGP0SRWyCSY6zmBBiw9Hh2VAHB9t7KK/SWUE1IU0
baV+qxOEXNok4GxnNaTRVnXD6U7v5++6g9daoeR7Ke5uhtr/3Og3jWa/mJTTtQyZWtKoq5l+APNM
VNjOWwT8le0Nv5uSXqWWhRiw+Kh9L49yH9j85lK765yJmmj+Oin+eVAhpEfanyg8npVM++3o4UNa
pSftAV3q27bOacZPv9qmTnfFhORc7RsbUNYKsMb0JwoUwIa0H4BTLt9n1LVtliCO4PW+cldE6qfH
Slbvk2D8ypDKN81h9Ak1KIxEPXXEWCiOfmT6zSBXf+ELsAWNXyHT4HtCkgi1eFpnsNsuf0uKxnMk
NWiizqnzNWrCR1TeXoT7Z9N8tmrtTo5THGJQqpX9R0G12tju4n+/uIne9hWcOiiuVwm4aqSOnJcx
Nj9y5iFKhCQSHWYVTyeah0n020I5Jwq5NZX4MFUBdU9yV9vtz84It6b2r2t/3gQoomVQd1CALBA/
wFUmSNoATXZUEzApuOvt9qYxw8d4zr/IOhCAE97bIchbPkkvG+9B/M+v3oNDj0hwXEkgREr27tgH
UKlkOhRI0yIPZQ0ADzBOGxXro6Q7kImFOE1N9XNkHHNN2/gIK0cF1rcOv1BYll119/GTjk0ps3rm
ganqgvRuLgbXyXEJi6f9wCBiA+dw43nXth0EIaGSBKarL3FEUO5SLrBF8UZAA6GLkuQYHY/IYwWT
WznMsVoHgWawK0+ZtPHAK9U1+AEEJZGKW3jHiTfy7m13emb+bVXuYB/m2n5ZM+Vg9W7foVTfIX2Y
diY68hgvKXL1h5wJsYic/v+0EQmuyy6BYyjAqAQCspZFYO2beJSMzBw82y++QHV5GMLWk/18H9j1
WQV9g+YJ4d+oN26Za64Up57GBe0EQXGhxL18ASA4Wi1L9vBGdBJirWpS7MvsUwKqG+A/BaPldxNG
T2pHVmo6j+2MVLdB8yZs/8pLdScF6S5v1Iij0GN+Hr9Uaf/T0MZ7Iar18VZZ250O6otCQ1nIBS0C
uSJV3WxLzuApNTUR0WGI4nOPoESKizii1Ua8pet5Db3yct6tuMhToKNoNbQLZLR0CL4gbx2rBuaf
NqRwkY7/4+fj7hTqjoAtAC2L1czWlMYoQ2gxxsq3UPVzoWMOnbnMeB+ROr7TicUfr7i2/d+Y5XS0
KVag9Fx+/TbO5kFpEaUOmp8aYkh9onC1R4x39ufsVQlIu1L1s1UWt71ePNI3+/3xDxCPtAh2kMlp
DaPagoWQLD7Au+NnS8xzqzly0XMRncnNbgMD8o5VnlL0az9eamX3UCTCnGLiC07xstOfVXkzpxO2
F1aB3DP8OQwR950peUldfcFWp462WMMrNT4DtFiBkruBEpLrXj6drI5z2I+8XYeJpZSWkFXd5Imd
7/oATUcsR5TAOBXFzyBJWlIM6WVEmm2HLZnLDndH0N65xJ4qMjWg1c71M93Y10XQuoH91z9/OQj2
kIgISPWqwRfmU1ei7DJ4Fr5NbJST0mufKqCHoEnOFlh75vxjp2XRvSP9pzBDUUC9ahAHvZNJkknk
KfX5SMl8V7UowY6Jm/jpIdS3bA7Wci3gdOiEFF4suZwsD+UW//q8J8HQXvLYOuRqezOo7UFDGaqY
+vvoxhi+mtmuyOVdOqOmLMnuFFF4M4G+EXVXIFXrbbAa5FyIfi7NydrSljFzSEd8B2JMFor7VHtp
gvRhtG/wW4Kdqu4r3To6UvsT17R/XvOT3ZBtmm9g53KQADdFIygsMoxCic9ClmOWMKOvb/Rma1Di
Tctyeb7fzBbgZZF9W4smYTn2UdEInX0ryb841Xhbmzo6zfVXAXZIdn9QnfgxVqKTNoY3atF/Ktvg
s8ENqyeHIi2erca/bxhAa+NfpZxusIxWojsbDyeIv3+cvbhzoXaGee4PSOkO0T60u4MfRbBqJRjz
2NPk8UZaKa6n5buwhT0umvwk2Mu5zrIowKkqtGYyKX7ji/qWvmPofAN8WgupwB1wLhCRZWRoEdLj
Oi2rZkQyENRtsnR6MS39UigYtGc/DhpbKy0+LvINYRa3ZItiVlRMgTlmt1cNfBuMjVe3FrvfPdOy
AZwE1ARDyUp9wTw6imKDgiiv1kPmAFljJn9CufXjh1tpg0IkF0CVKL+Zu1sEbz0r6UwmaLcJ/opA
8Ao13hlKd4hV51gxQ2D/Hqc3fcl8gkTD3Vxtybys7hjwESHFC7y51EUaInI2J0aOSUTgAEr6qHT7
bavEtXPAsMC/l1nsmK4r8jbTEIkTuHMX/tUlL/ChwFAP0WYzaSXPFdoijJaiTgqhenHm6iwI+9ZC
L0f0OAQZ36JplFbSQdI+tUilC4Up57/QQ+WuIWlE4ENhnvZqdsrp0BgYe1Rroqy/1XFGF2+zm7pb
Lcpfpaj1nCDfSb1+Vnv7eWMjrbxeqOPEP4gS/LXMAhiB92s/MnlkISrBLAFNSjHi2qd4QXdf0Ul6
jMvfdZI+NM7wLbP0jjEdd4jGvyRpugWRegn15Huo2hu1z8qnIM0EXRJUOLxoxPF+l3uhc21V+UjB
ndJgy53pwZbuUmQXqth4ToZvVuy7TdVv3D3XW1qQp0mpFeQmqK8XCV/id6AwMSJUqtMfdOtFJdZP
+T/vG9JMYlqNupCJNXRMLh/NiOXRl3S9g+742A2PTovsoPwt0Tc6eNdflmVgwrKfRP26hPknSYPt
qyqdByPBbaTaLYs/acWW46eq3HqklVaVgAGJOaYoUyG1XT5TYSvlYM8VKtlTfC+neHME3d3o+Iga
/uosgLPCcdvoRYW48fEGvg7zLAxyjzgAUC2KZZcL55pVjX6PIFBX+q4pQbOaHVdPD+kmvLjyPqkE
UAnFVQKm/bKn38u5GvQqYiSFchOPPoTA703xQGOszrKNfXh9o2DagCQq9EDR9ltycesihxs+O9TY
icO0zy8tm2i3Sa7d/Q9n57Vbt5K26Vtp7HP2MIfB9H/AxZW0lC3Jtk4I27KYc+bVz1OantleAeL0
D/RuwJCtIosVvvCGXZRVeEIuKa1cGtAkpzOQmRCSTie7jQK72swJA47Jqx3cjeb3IPQgKgrztvjl
8y92aa2oiBPzWh/0K/mkrKg5s46rod2iUfzttfYfnO4ta6+SZFNhDY4kW/f98wHPjxIWJFULTnRI
IchwHi+RUEoJ9QFDeXr1Fo2PHVJVMl4B/s7P4YWH742/EORcWCmCaCA2giYSK/FAf5xdsdG3aWYG
SDXFDZ15hM1HgVXyt9q8h436+dtdCAXQXkCXnyotYTvFouPRqklyyrJG+kuxJzd3km1uRkip1zsz
I6mLN/5Ixd0w1rNhH7Koux1vev3+v/MMEK6J6gSa9fSsaTPZztQAGZkwehza6370t2Emb63I3xpq
5s5OspFLayNPyaF26eGoSwCJC8cAlEv6hKJKhRLByQLWJeqQdRx3Xp3nbpX+bMuXsHqc6Wl+/qaX
Pq1YTNwTZEf0yo4nO9drTan8GeWp2l4FTbavtWfFTDZZXmyK5svng11IUIAu8lFBtlB/PIOZ+WMe
jUamoVBTWysVqmCgPIz+6M7Ng1ndZzO+Nv73wqYoEXyHeZzP2XrIh7Vq/1L5AsNucL7rarRw4qqX
5poEAdVmVWyp00pQHSWGmesR91d8lfeKqwT3ECWwg3ga/JdGvQaq4qYaOva7vn3GfCWQMEfBmeUG
D9FOfii7h5e+yNxx3JjZVi5bV4tu9Wkxuzsv3TJ5XA4oGwkq/GkwlwxG3iUYrnqj8aYUwyPskE0W
vNmJdfCdETnU5jBDVpbsl4mC4edf7sJ5ejT2yTIZgqkplYm7Is1F17TdWn1DG/1ZacvNCCElSJdA
KpdHRBqVKhJ97FMamm/NZdX5dK5xMXdrmlqUGdyoQN62vzaa3m0LeWEdXB4RsC/qI0h0ncb/Wq3b
vQN/1dPDYcs6nLtnnN23PTrOGeof/vj78zm9cIwzp3+Pd3LOTXFcN2aNCtqccqD12gpDV5CEM3LR
8bp4C2lAjPmPz8e8dFdR9cbkGvUhhUjq5Chvic1nGLvcSiqentrPrNT2sp+sjPqXpGmbwVwb8gzG
Rd0tDHxp9WoiIxA6mgLue3zQ6CkMBQkxS08l0pVBOo2lDEPsPR0AB5ToYaU9fWlO0tTCqXqpCHPp
22ofZU+R3J1B29QmbWKq2Yxexq6ZvuTKc+h8BW3bprextrR2LxS/ENal7gn3BV0lwB7HL5vXvW3l
at55fXnnIFkyUINolNdQW6fFPhu3fs7LmuFK7b/VNBu2WnI7afuFGb+0vvjWyN+jG0ocezLjQ6LF
MgSUzrPG+1pVVlETuXMILe8lUX0M1HRPLh9NE03u3k19WTwQRCEFdbTSNXd2V7sBRL5sWlj2F09b
LHeEuo5oEJ/MTYoneOCXREuR8iQSoCTuaKkrwGqXlNEv1P34DLh+wv8h5TqTd1RCKch7Oq24rP+K
3gWbAEXwOIFAStGfviLuVpn8OA4LOeiFSrQYF7YwST4V3o9r8I94yYnUJhoDLm8c+boCj2kOD4hO
O3XY5+ZV9737ZQCzK7aS/EoltIg2hFPOkwPQQL4KTW8p9Txn0wJr4MIAsUWUT7yvHy9HCdKQhM5o
56nZYQw85KW7YsZ9ILxOc3kXWfcq1KjG+Wk686aH5ZzahwZpNh//W0RJy429iLYQIx5X53giapQK
FFYy4tPcoyW/0hEXIrwRveVBuzbH6nrkHMSytHHzONvL8m2gPNfgZGIjc2Mpu0qxZTRnZ+Fmuxhu
sjZE3orkCfrJx5PThKqZkrIwOQGKk0HjycFAH+4xCTOsFxs30GfPkJKVzR3UKbWrXZXBwpY4C8Ko
UqJnzCUnBG/JOo8fITRyGkPZ1Hq2roN7YNycragnK5kOwUIWff6+YjDEnKhFsAtxOzkebArwVKzQ
G/Py0JMooilfneZ35V85k6uk6wZsGnZ/g5votMLkhcn+uEOPvvvJ4Nrx4Go0hgEmJLypctVFD0+Y
SwqCd+0N4ZfZupnDFSXbVc1sSxsUCCL5ZrDXZepq6YNsr+bdpMYYqX9vY+xAA9dSSbB8dGuLVf5T
TcJVZMcwHJUd5I6NGt6X813VPiXOQyenbod7XlGpbl88yVrm4tSxyrhs8zBdaXO5wlBRydaBtU7t
73onuxWhtoEG4qC5AT6q2AlUOGpuIHwH/RtGVq6RWCg/ocbjdjG9w12b3TWggz4/xM/OcOaLw0sQ
zmEinZUhcBXIpChvWywtngUTSqgE55MHloBWOdoQHCCZuf58zPM2JWRj7mga9QQnMA5OVkgqSV0c
S8gBigqlQPsL0SUQGm4JfpN6WZG8xoiZTMH30FhIvC68L70p3pjeOBqazsnQeZY4k1PYH+KIihYI
pr/uvEua7lorehZdsgRXEhXQkwV5NODJgpTzmsQ9chqv4IqOYJCbLXZoUIRz/hxIOFqwLXS0beBA
LUzz2RkophmNUFHv4XqWT4qzThrkXFC8a2lErhUcssJ0EaZdCUC20JaT1feUyTfM1FMGVPiE8NQ4
rKulQOHinP/xHCexfS2PpVNoPIc/A+vFoVpD6q0c+vUkIy4kjZh2z165cOR9YNdOJx4QiIjsHdKu
0zNvajS5yiOz9frqe9t8qZ1dmzz56WrSv0j21u5+98SFpDVxG3nGtvFdHwfccZNUW2DagiBmLRWp
zvNAPghFFQHMpWbETXlyODnl7KC2QdFo3Cj1zrJ2znQwa2QuvpU7aSY9dJPAhQpJxTxrPc2+rWWv
iFz7a6FdG1trQJxqVb0Zw8rxH7V0//l6+cjvzmbs78f7CO3/iCqKGg+DPqLsE4deNa+NbIPPWn0f
p6v6rp7Q5diM1Tq22ZfX2bUMhqbR2bGHudjN+f46b9xEQ0LRa+V1qIAAWO0AADjDg2ItnB8fsNqz
B+WsQjcQWBX8yeN5zOI49WeFeVQmfW0zayFiUTBmXvBSfIsDOPf2mO0dGQtAS/HoT67HQd2nDu67
w1B/Q+7Oxd7E7fz3Ok62c/kVXa111RNCG9JdYr4bMkQFa5fSRjVvyqiih+9Fsr2zh2JnpKjSo5hH
iI3lgepscj/fASDaW8YDMcBKUl/bfqYX8g0txaZ8Tir9PpLlDXC3BN/uqEt3raT8wNFbaNurwqXw
JU4wGDYPYfcc50+muY9DCgDGjZ5t0W53E+k6lKp1B+7dl+8D+b3T7iMWMviOxPzRpOJFqquCiL+w
5uewSDapVu+1FCAPwstcSJ8vE/PSsaJ8RJ9ALygVnByhhuMH41ioXBniKTfNj+BQPRjDpkQbitvx
EHe7GawvVDp1p5jA2ujMrIdxpQdIvKxgZFTqldKsnO5+j/uJHCduqKBvlb+xwNeGsYmIZus9u097
UG7a12wztZxNa4fr+d289q8l6RYOTzyuah0dFI9ij2psy/hQtne+vUEZLX1UbquNcx+WoIy7F7jq
fbxdmISzfE9sZQDfRLYC33i6V/RKGgKt0ltv6op1/q3L7220En8Gd9L3hl3SWViq/vCpLI0sqofM
Pij1XtHXerqrwIJ0t1a7N8yXsPiW4m4ctXDbVk3j6WPpljSvq62Ur6dAXdU59YEWCMfeCe9UqNqz
4hHPzPoGxjQGCS+hsbEazUUwN/gCtsS4s+K3YTjk3W3grLLnrPyuOsMqUapNFdwaPnZVCUcgrSAQ
K3eavx1R/VODwCu6NwCM11Gw1G64NFGgMwCiIkVMXn5SZ5xktfBtdSAahIxFRY4tGayFCYGbN69g
iBcuvUvD0QYj1qYfRbntJBNJMk2JJSundB2Oay73ojN3wuIgsd61mL5YsgR+Ny7c76CdoLXR/qIp
eRLdO30SSoOcYmMMmW8qX4Vci1C6/Xy9LY1ycuKN+HdUdB4pL4ScPrpzPY+vk1IvBStnqTOrmsgI
nioVjPOMPkOjLyhTAVXsnkvY/w7cn5ljdKQ0rSTjIZufnOCuFwR0rnFlgrQ0DreAPNZ6TSLXLnXM
L0WK1HOJEBG5gNVyqujtQJGNjRzxbNJbDpdBta8kVFBz+2cafwt71SOpDHzFqxxl5bcPn0/6eS0L
7QeuGRoTgnXCWXd8z/gEzZiuayTzQ+WK2E2gFAUxX/XffUASaYisGnCCov7y+cgXIiYKK0DJMd5E
oOd0UXWDk/VxTAXUjgiDERlU0ZdJtHxlQk4t3hzP6JY6uRdfliYTO4evTAXvZIklU5cRR8UN1CHs
XMNnwQoTfiEiVhVah6KOxBbAfq1dWNyXvjKVA4r2HKiyQav3eJ4ju5hlHAJ43eRrabylkjs1z2Ke
rfhJbu/sEFaXBIYSZzUpWarKXsiNP0C6AENQCDhzwDEnwxypfCNC7Phu0t+lonyDQqDRvxpWtfSq
F9IBaLeUbnDI/BB/Pn7VEuVnO4khAMRA760626nVxlBmbKHvBMGuaVBRtGCnor/6+ZK69H2FyQ+h
J64FdEtPovA0sZyhc6zaQ2lqZfavQhXeEhjw8IXD5EMpR3kVQjkL44pw4CRYOxr3JFzAi1jtYEyS
gSM1P9RvrX6tDFvHeMV61fVnPHOZ9yhbCR5fgFXE58NfODiFtBX9J84z+u0nOVA7KPVQUGqkB23u
20nflcN3f4yWXlKs0NOXRAuJZFoXPKNTIlieRDmnSMtJob9M3aNBqTEhgw3j3Ov1boP3z8ZEPllt
74S2eB4Em3a0XVN+/PxtL9ReAGKwh+jdknVSkjxeXqkEMUWZ0PMzKSvEyPPoqEsa9deCaN1uHkTR
rTfc2kHr3CYPMyRvWJKOPT+7eARcIgTng8jotBVv+EVhpbZeeoJJpSGaKEgAVQYZMiLuQ/OiK6Or
OV2g/p7v4uNRT8IMHIPrJBLypGmZ7TAwQK4AXXV9B075uirz+4V5Pt/GguUNGIX6MpfDR2H4j1RJ
sZMsCxOYnj628pgSu3WtrPoGhl9q46OwqhtcpHBHDgmvFobWzpYa0abAqUBzpgdwqoJkdGPDaUUf
bnauTFS1YoBX6CZ0anadl6glC/NrcGU6SzAGkSl0xM15yTX5PMw6eojTbZWUURnGRlh7shxgRYkS
bmTsZOg8Kr7r/gz+a8nL8LzlAY8CaRrsExBNoY4pdvofU171VZtrylR5lVKskwDQoCl7sdburUpa
C/GrUgjzSthcGLpbqJLXDfl9m6a7EANJbYmnfCGXF8xPVF5Z6aJ/eHKsEfcMSR2OldcbIYX+wm37
2PuZgu7N0ToLGkCGpMcBMtpGvxHOT+IeFXrBJlZ2OP94WXY3ACvq0A22R7QfTA2g5V3RYfNWuiBZ
PepEny+dDzH341OKRwUrjdQ+qo7U+46nMBtse1KmFvXTMV7D0UNhA8I6hQchQO/YkDP1wK2RpFHt
bh3MnZvK98IvItrn3Q99vu24Muz2aeyxUOyu4gAlEKgNonpTh+GVmeAKqFZ7ya6XjldxbJ09OF0u
gZYgjzhVLa9wlFR7C5XUPHn1ieZNNO4GhKCRaBXCFWaznVHuHHiutFuKiS9sdWrntky2J6SyTu9N
1PA7U9Iq1h3nmAgChTBjMhurstyqGcoOGraEebcxm4Uj7dJhfjTyyRLDi7CjT1pXXjRhoYOmgBBE
EcIxYnRLv7Iz3p4olD9FmPGoUPitt8+XzHmHS3RPBGAWYP8FtaLO1GqprfvS0waoYyIdAOSZO8Om
6JKdTDFRp5beJtM2Qb3CeFoY/XzuGR3/MGAyAmp9SvLokyIvrFjlVJfMTTPvjHtpFn6a8SpObjp/
h63etin7zefDnh9ux6OKy/6PkyZtIGaak1LSQ+ArdzfNb7aIYjT7tEi8zlqArV+Ifo+HOznYgAWP
WqnxkrMausBl3ClEHAVPePRweyR5WWdC/zNI+Mz+s8Atff66l7/xR9gCj90EGXX8vlWcz5hoy0i9
krs28ZMabOQk89LUXsHnDo30w562V/xrmarxwuBiMo+3Nm//x+AnOVYbTTHsxJkFRrdFAaaAvkKm
3Tg+TeNMokrCaS4+M74BV2mj78IMzXEsOfNq6Xi8ECHzKMDBLEiiEDVPy7NWgONx305CLjtZgQ7v
5udi7pHGy3dDJKzWn8Ks4ShcgkidZ93gJFR03uFMgQ46NY+l1wKocUYRbA6qbT3/nkPHrQBlwhNa
KPFeWNmkdiKdRtNQxKvHXzq0CsRR4xYtMOyG1KheTZWOTTldr3JLYfMqmX8ufN7zk5sLEpkh+sIE
K8iQHY9ollZQYVFQQCoYNwZxCATN7djfjvjhmlPtGiN1MDrU4abo7efPB7/wtgJbS82JcPhcsj6r
fSUDDZB7mP3syrS7CX0XhaUQ3+qhiN7H+vfn411YyrSU+JAAvWBCnfaWMl1NAy2zc08m+pUnpI2C
euEK//hCJ9sFuCA0F2R0QQ+eYS64EmI7R89O0sfNpKEGHRs3YW7cQOrbTOlXVFB2SHpDb7WfhTir
mdlforGhNln8dPT+rUqCmdaTqXt+YnqBgzuYfRvYyffEQIigmzdT6Dz5Q/+zwxhm1VTxzjD62rWR
ZPQAuGyiWAoQ3lAf+vDX57N3bg6iIZ0PZA+eNnW7MwmyUIrzzhqyHEMSE9Ggfq0612VJGZ9bnbqp
iJ8avV21ckTdPXVH4x6knzuoPxae48J2hDpMDYyAE0HKUxKjhmE2VDak4iRQQ3Ob7UI/+FJX0ZU5
9Ic6vZuG3rUV1IvH7FowccThDF1m25jtoSTPsdRm4atfnBpBIeV8QGOW0ubxLorRBAd5h3reFLBt
KKGnIxH/lLvaQDSAShvkM3Ql6KbFOVSDwhXCjdmkbgN50V7uwp1M4/bvZzlJMX09VEMF9hNaIsTb
I4FjEX5vUFcww/Ta9NtDwOkc4VBvB4t4m0s7TDBnOEn4f5B7x/NA+IzkQRoVXotM2ZQFGz0fNgOG
QKW0E51r4eikfy8Cg2hb+7gq8rHczHKw9EFE6HW6DWksskwVal6mcXJnFyNc4nmacqBPkCmNA61W
SvgJClvGh5pbafbubMrUNbAyQTxpHHcLq/TSE3Cm6qgqCkzHKYg5mFNlHpsCwT75zqKmoKA9JUT8
JzRxkRlZ+dg9GGOwTq1gq+4MfCc+f4BLu8ShNEuVQSE0O1UaUjI9MrTE4FQIaWJrcPvx4IzJWdq4
/I+HooQDfEVH5/mDZnn81YdaKltUlXLPV+W9ZYdbBzF2rQm4xRa+63ntAkFcKidCswJa6WkNdC7l
2Gpj+DO+LrvpZN9CKbtxrLfUPzSoU8pafD/02X8OmGFUrn9DwcYH7cGTO5LrmnZbq6BVZ8Mt1sft
HFYHmkiZdNVl0ZWT16vc6bdxnq39NrrRJGMfdcPCq5/r04ivCARfSMFA5zrNr4sksPJ+hiopjYrX
5W9xY+xJh/A+lza5UdNJZJdNj7aS7rU5WSP3JCnytrNnhMDmXRFlXz9fYBfCMfjLrGy4ejSQwA8c
f/YczW8pl1EPcZruiiDDQxMHTqL+UZFuahyTEEuzDBTCJnn7+djni5uhhUWjEA7hBjg546KpLqxy
VoFJcOEMClGKc29VIVJt0f3nI11acVx38DtR38GJTWzzP3KNptQCnC5pjUVhs0cP4WtuTe9YJntd
00tua9nRepiLpR7u5bn9Y1jteFg6daGcCA1I8DAVVYryKlOT28GuE+AHtdc7zbUvB4fB1llu4+bz
dz6XzWKp0U4hAhUY/bN0PjbUWDVq9NrKdl+15T6bip8A9zeSn/8K+2lnsMjjm0QNvys4slHYO9RF
fT2biju5afnaFdnj5090HikKqrwtrnyEcrjbjqcjTptamSJO0HCsr5Tp4HTIA6W4oVCa7uWCo91Y
ONMufvc/RhQ//+O7F0NjmFUJEEetblGHfZKs9EWqfw0+2OU0vglqIg7rv7Wj/h70tGrXTaC9ipnX
bEwvgg4fZdN2Smj+TsFWsspVH0WbNg5vbCdYeN3Ln5yFzl1Fs5Rr4/h9+yQxLL8Pwf+k49YsoF00
7XWVgTKJbHx+zKskyzepWq+assCU1HYta/K08gXMxhvu9bdkLV+0wlg4ej80OY/vcaGMzDanucgR
fLrRbWNMfMmHYzca0nUQ9aGbgE71zfugdMpVmTf5do6AihSo2xN2RZWzr/zrGq6XowbeXAdfo8DE
3twvWtLX4rmZOxM3p3SP2tfbHEurSW3uoBB9vlwvxIMfgs606gTKHheG49m0q0THSJ5evQP2eLSf
y85t7W0A7tbKaO4MP8uxvbUUNBsPCeaWMQ3aNHR+LjzFeW53/BQn91aYtAVUVPIrmFtrvpf7rXnw
DVguCbQqtGWtaF7HenorB/HSCXLpgBaVCni4dDTQcz6egMQa7bQqsAKo3Kaot2lgvHfyRIMyKO6C
Lt0PmrMZZHstBw1Fi/GrLzubUNlJzbOiQWHLF86Pi+epuDoxnhaS3qfV4FHJG9DvKNnWKXA7BksT
YM5qFm6rgNPLKZ/S2rkfOjuk6RL+p+w5URpDhQApFBsr19OccNIjxww7QrFAnra1LUuuXjZXs9Fu
nKS51ewiXIgVLh2XaBEolJGFbeapbJwqD5ZW2xq9rVG7w6hrU5jdF98wbvAM3EnT9NgE+f7zxSYi
+9ON+ueQJzcyeBHNmqjyo6/K3ovDTadkqyC31iiZbFA9WpjSC0U5UW6ETy0Meh1SjeMFRuN7LBtH
oQofGHtEvd0ZAV+5Vw4hATXosdpLmsLFHea9xuI4mVJAaOGwlO7r58kWku10GKDPstLP+oqtNg2Z
inOJZ6B5mWrd1pLim74ARD2Y0S7VSL66jLgsfenaaBeX4fdJ675STsU/ku5fKCm/KplieUQ7zK/1
ykuqFPi7Pb9YabWxtNbGVyD6FhvfRhUkUdlt+mn4lmsjfOTMBguqT9elBRDNasKnNI01UEo5HZ+x
vo5jfZtmw0or051RGveoGo/u5x/9XM0Kaoso+HMzc2ucicj5uAEOw5iKkkD4ehPN1osdZ1uzcZBA
l+3OtXzgbfb0Pe7bgxIMu6RT170a7JswncF9680qfizbDBEYoipfqVa7bAh28jgsxIvnBzLwBVlw
TfhQfKXT682P5lKVEiX2Jm3aNnKDqlTyOIfaXZrX0I/l5lv+U1KqdZgl78FU/TS14MeE1dIcLZl7
nO1N8SQoI3AtEDMTxB4v3CjtWt0ueRJrcLyq7vatpt6hi+zKXbWq5uSq8f2FW/Rsb4ohYXdyrZPF
cCcdD6n6ftj3uRV7PtwP8gG/qDdZ324SO96ZztJcX3pBECqCTIqsIWD749Fi1Z7zqJdjL1FeMxqg
Y9XSdXxx2rv+x9AulPTEPXJ07PBqqLtw0TCUwMYcD9YjVV1FFSrHmvqizwE2ca0rFc3683V+fn2I
YWhxoNjFW2EJezxMYwyKgfVX4k1Wc5W0LUhOIE8wPLW0f8zxVotVuD5zctMoypeFsc+uUsamI8gL
cpKTgp7EvnXYylU2AUENNZyP4+kQq8nVmFrfoly5M4zsxoa6QjZ0mAp7JQmsuJbcVGN/R5a6Cy2f
DmfYLe2niw9Fv48yKiYZRGfHE6L2WVBLTZh4aZxeRc3tBJhC7lEj7ex17EN0mrt97lfXk+64jjS4
qUMldBrvU3mGXDKVINesBdGa8zaJmCgQfixxkjXu2+NnsposDU1JwoFabtaxWV9L6ri1NboCoXk/
Q+m0fHlFHo9u/3xAgWqp8na+Fqkro3gGv5GCNpfh8fh5qRikimXsjTSYi7lcS/69McgLa/F85uEM
CBY+wQxERu1klHFyjFId6WXL5UtXPpY2Weh8gyHOZmHdnV1tlDXAMXAKA5oBmnOy7uRa0kNUCSOs
Dgu3psucSS/14Ls2ViRQ3tu1dd/64cKo54cHgwpxZIM7XThZHc9hofSxUchW5OUmIPGmESqYrixl
O5TBDpluubK/ECuJ+To+QRgRZg3IUEj2Z1XtKdciuQgizuNq3ovmraSWD6o/bzIzusl6f+HKvHCU
AHYi7iChYT+fMeAbtAwLI/VjYO8iJUFp3pQPeKTdV4O1nthCrVOtHb0OwEgYLwvfVGyB05dFS1WI
4It21qlJ2Iz6ZJfUZoz+oO9lgNZ1X76TE7rX1Xwd2ioQ5maja/MhUhN3rjqQlF2ysE/PMmvWlVAb
gN/D2jrjActRnwe5zDOEU+XWXHiT3X2xU/PWiuw1bj8/E2d8SOqFgPHSqJDnyEQEfpbBjxdWWvMD
ueYOhHoE32Z2q1H9ihnclza0vTKU77Nsfun9988n/OKoBgESbrb2uUln0alayJkRe03+bvj1OsrH
F0UdH+LMxu93fMQO+TZcpF9c+MhgYjkauK/OKWMhGFTD9pngrrY3Sup4Yz+/2CSimcSH1btnK/75
+WueIyG4oISKLaArEy7P6XUQOglhdwWIh9rtVdI5N+g6x+LeQdlB32tt/zTJzXaA4hMk771MDKKE
w0Ne/zfuAPTUFV7epE3LE52kBUhZZmEbwxHM0HTS5fGhns03s0huJG14CHsZK2P9lsX+PCrxj9FZ
Mum6cAcxvimQ9JRpqY2enM6q3RAXDUR3c1KuDGNeGcUO6ZtN71a+vy1LHCeRFzZxBwPpunS0iJc7
2d3EQsIvlEbUeYMuc5y4hj5L5EWUMiTjQ5lcO5hARmZ6owTanRLZm0wNvbaz1uzLG9lvXHQ4NlK4
pKhxcUGI3gfLntT3zC7IkIzSCouJeFuedmgO5mW4o+x0qyI2XGvNPulkYHn2Osyr66BwXmbAxCXZ
4ufr8pyHzbq0AFuyC9DZ5h473vVNiHp8EAq977lea+l0j02eV6KJKLx6k2jaNdn8JfHN71plgyru
q01tHkp7pVWBpxfYbMi/jFR+1dUcpX5DWyX8im6eF86mjyb76YcjOIeDLKwauP2OH3OqogztNj/0
zMq5qyLjIcqG+0Y1b/tgvA1BLSaDGoBmDz0jV2SMOg1s7WmEuIVT/7IbGVRKcSB4xOezbO56qbwd
ovIxzvKb3Gk2uOqsp5Gvfee0/qOkFL/1zrfcacoOiokEiw3yNQv1J5M7dy11yW2uVhSqaF3ZkbNk
qXfhgqc/ip49LQPg3KevqlBXLc0WKwKBAy0GYMVBtTbwtKprOPKR2wI6/nwRXLjguWbhnKAG58A8
OYljAhwD8twmI++K31ORPJicTFUdP5JN3A+ztVAHOW/TiCUHrRpvI8izqHgdf8tUH5IEyizGG4H2
0KfND8sZvXbudoXWI9QPAy3u9G0LRSPAwq6Y8qexVWEvVAoMZaRRE1ZmjVfG55Nw4SKias7TCBYM
kcfJJESFX8S2hR1Iokisn9ckK6+krF53Fepffb32IQ/WSySsi9sPlgQSgFRIRPZ9PBeqFKb1iE2O
10TDlVT67whfA7vMvvWZWfPVp9dOm111NK9qO9u0/rhqQ3Od4bUQtN1O/KclOpznSjUFpBC0AZ3a
Aucryft8ejTxJKc7kGIpJRwe9lwBaMjbJqRwGHn9dCtbw71NT9iJ/XrlT4p80NJXKpjPdtU2N23l
w6KsnefJQhCzNmDfdA401UBCRzYpPct5GucuXIed5ANsifg7MsyjwoInHmnwrCR05nNbCF3iwZD4
WnblzDH0yHZ+s7JpM+Xqrqi+fv5+l3adA61AyA0DtD9lGldRUitoI7MHeLeQq8EzkvmrnmUvSVcc
YHpzWQ7m5vNBL4W69Ab/HvWkEoB9e6U1xRh5UNsx17pHeP4KpJ4/lqvBQfACZ0erXDhLL92Bf455
suRiaY5Rn0I0YpLTmyiRqOAECwGs2MFna8WgjCLCWCKek0sFPfmmsgNeS0G8JFCV16LNVrafP/pt
/Z9dYJSrkLBDgxB+HgU2wCUnY9WFmgEszUUA6XM8DDdZXn+ZpfprFQ83QzFfYxJ+NQbOlWSX9/1Q
PRqKeqepxWrSvtCpc9VB3SBrv8/s8ibW1Wt1DK8UBTz8f/Sp//2czoeUOkE9ndLjnW4aqWTR8yD0
mG4i/Uqxf9b1VWXtO+N3R2Oeqy3snz4f88Md5u/vcD7mya2plYE0dmJMOedEj8rbvDC2zq+0KDay
1N+A0cNVplTzQ6qH6yit6IeXt+H8OCs3Iw01NcXnwVc2SQF3LrqpUXBo9HcjURHRGu+BLH887v/4
Nf7P4Hdx/38erPmv/8WffxXlVEdB2J788b+eioz//S/xb/7f3zn+F/91E/2qi6Z4bz/9W9vfxe2P
7Hdz+peOfjOj//vpvB/tj6M/rPM2aqeH7nc9Pf5uurT9eAreQ/zN/98f/uP3x295msrf//rrV9Hl
rfhtQVTkf/37R/u3f/0FCP+P7yp+/79/KF7gX39dRz9/19GPs3/x+0fT/usvyfqnhooOqM8PX1Bq
b5xsw++PHynKPym00KmkzQTPl3znr3/kRd2G//rL/idOIg5nDxInIMXoGv/1j6boxI/0f9JIZiOh
HypASsBi/u+rH33Cvz/pP/Iuuy+Q2Gh4l+NrVSiqku/Q4wOVS9UHEMzxss/j1EDnrd4MK3mlrhp0
TLal+rOhgu+Fd+1Od6vrGWdiLxrA+jwBibAXDghuqKPTiEdA715Yl2KihGUkhJfjR9A7R5uLdsbQ
UM/7TYS9FqTyyCLqlmIkUv0qGlu3VWVy+QrJhUOimclLn6o2XV6zx+FxtN7tPK2e/AK/I79V+7eg
UctHJ1TjZ0rh8b02+8ouzYuwWpd4rO/9bhY+o6M57Ak5tF2c29nLGKmI+bWKTMzTjVfjjKl8oEXG
bW/b/ZbekHw/BLa/CWqZaqGcansJAuF7U8faL7Vo2+8NylMPlITkBhUw0SWNW9+6cajtfimLD4or
Cl44n3LGATiaPHns1a8AUObfE6pF+yiu4Vwb/oQLtoRXS1HVOz0d1c5Vdcm/QdXC37RRjdmjjEd6
i/zbN6lTnD2+pfN1GdUO6Wo5YDOratzWgd/JXi0rA534MNpEVJkntwfOqK7sIYn3xSCFG6OS1U0B
t/gaY1j1pe70+jBosbq381xe50rjP1jBmFyxFfPVrI7Fj85y5i9pVk43+P3Kh2i05fu0VeJD5KNq
a7RDoOMzWsDWtbMEu88aIYQ2l4c7prl+iltLezPjIYK71ifo9pio0jpab60m054frDxVr3qYP74r
lQ25wqgG41pqw4pCfxH9RN9xAJCvW42rZwp6a7raHnrHQviVhku08dsEUbAqMAFKShggmbF0V1OC
22cZFiV0Lcub1FL7m9FWpIdksuRNlPTzM4zGckeEoyuHrFbjva1H0xfboRHvy0ihz6kcHUxpar5i
oQzgMEdP5dD6OCxIk6nvsTNsd3ixDF9mYrCD3hvORvWDdjcHKVFgEWJWhfNz/Rgm+vALXGO7U+YI
vfp2Tv83dd+13DiybflFOANvHicTlgQ9KYp6QcjCe4+vnwWdvvdIkEKcG/M00RFtqloFl7lzm2Uq
ChWeFv8XYv8NTPWUDn0BbyuxCrcdnMTWiRpX1zROGLeJmm7v+WOwjvKGfxXqikmQf4S1xYuFD9tC
Vdp0PMQbUx63p/qR9zKG4ESSlEsKmQzyCI8OpYQ3lF+LxYeCSR3R4AjrtgErA+xZ15AFriOD7yTB
hc5ds0IWFmIhe0pIhnDI1vxsFFsXvWCmWsaeMq2CCUiQ1A9NXcGLLYf+E8yFmTTWG1lijnWaF4Fe
1VVw5DJFBcin7F6rMeZPNWyZLUBHawsVL/OEHpAkkEKb8mtRsOElAEbMgLhW6wiFxG+k2Oe2RacF
gEUkqatyXWb5U8RZ8RAGl1YZ2A2vjcImQvfcbBig6TmQpo2BEU6yPGbWzNlzUo0VMDBTgc5ufQU6
YcFg8blYJogrOY9ZPgsVFCFOjHI6FkVdr9khyCiMk9pdDgotpCAUb9NpHFrGbJVZkKYS9EEuPVNl
RN/ItboiojTGWMvAl0RpWljQ6xAIG+fxgwym9aqc5Oy1LuGHjelpjxKgVHUG/UWq5Wl1ZkdOMPpQ
lQ5CLLRE5EdRlzMFsqmZJHiOF0PcqWo0zghh0wbbI65ya84reCJA5zii4KsPNFaa0Un9XMWGwZg0
TyPGQuQH4znKkgLThDZ5kGIpdhRZ6n2iMmq+r9ORAwU6BDAmDqFg5XFVfZbqBjqGRdW1b0KGV6IU
jUc1PuRFCNqPfqH3DB+wxOtZzQ3TKn8MRw2gA20atXWbpCAbpxCTKCAoArerhMtFQ8kDZCqJJqEl
nNUjdCGZpvcc0EsVUGzKcqIc9uu2ivjh0nGFohEG7m5WnTXlKZamwAWjNIJzqVpIhM/z2k7Bl6KN
lkNaWgrjftsLGQv4ueStcDZ0osHAZ2hTVKAdDCJ4BxClh1JJlTWw5q34XVGN0xlEAd7geqW3vajT
LvB2zOxSwxolfc+I6yRBm6Xn+3DPDUFAUQMCdKIAq1V7BQAhPZjELJdm11H1kaqKCd/abAvaOlz2
Wr2IxkAfmyq9Ruy05QPevzSlwNkiF45g42FILHNjsh+lenKmbMyp34PYppZd6PA9h4XOatkV2MGs
NhW2wEQcUYmJyKRmASCJdT66zSRlBjiw7InrvMhQ+zE2/aHXaB7VChTAGP4oSqlvpE1b2LLMeDu5
K0o9CiFTpzYJQ3Mo6L9nPjuxtFBqyqke5hXQkBFqGcA0rUpFA4ij6pK1THvLK8+/hCE7Yshfs2gB
jFyfmL1QZ6Hpj4r3CP8INATUsHzCzkogTjFNhzbtoXyKaNT3etm1Mdgf2uBkMP8GY5T1K24FP7T4
bcIZFhLBk8HsTFkhMeUJiFTgxGZqce+pfgIMWVDsG2DT7d6r5I8ExkLgKGUxPukgrxXPK3RQEfu5
UcsUZuBPag3JpYHZwdeihCdlGt/8Hsa5IJI1EUUXGN6h8M2BB7wWQn0AK7249kqaWuUQsS8er+Vm
kAr9KvJQJJEUmiiVJ0tmHIO7UIgJxFVSXih2OKXZg8zI2aYMq8blJ6GD/C8rD0QKSmkX5sn0VBSp
BlRtI10jaJbCkqutbmqe9Cu2qODWDLiah4l5BgcMpuwFJ6+BchYGFRrYQdHnOnx7eVOV0O8QORqV
vA2d7mmlJU34VsR5d1XLpIn0oghFgcD9HV5/Sde0pGVzDkIvvnesNE97Cll0kyFRWR4BdYVDXjDx
FMpl2OkJw75rHcp1L+HFW8dzns53qnxgQPDmcNE4dEFjGvS+EBWDDxnBmCYhdftO8y2Ng96MEEBQ
J2369tDWjYiDq0YDjJ86WSYqIJ/bXoRXLGGALz0XXaVAG7YTINCTyuUa/cz2wLXJsAYDahj1Kuyg
RFFq3vgyyYN0rJU6P3tyOXF0mjz0l3y56q1QA0zHAjIueG4atW1f2zxvkQ4gaaixq6TeqvNgFu9X
tAYqN14J1PwE8j6w43FzG1kYRqsCrOkQ9ovrOEiek2PQbMhcOq7QWuMwnZOED2g7Fu2+CXhxi54X
tHNqpJE3AQ8DiWQPOzks62DHqogCQTWCZS9zmU+rMERsYOQwCU148KpWFhYYOMZdaqSpP4JbEiRR
RnuW9awmUbhrDYDqceiUfM5FixK4dqDrW35k9MpjZCIUpWhFQCFhQyYd4iOvjqbX9kgng7yvSFPB
7RptOO8RfFFGj4oq0RUuldxGFaudFIjZSURk3NQRHLhZJu8tAWFIbyfZd0agfIA2B+t4Bak0D4Sw
1Lsqvj84ntjDE3TEiOSd1wpfM7SsV2IjKX0gEbNAeoP+A+TDh37qjsgk2mqTKrIX3jJPiHzMA0W+
Lhz0igqAMHlmSGhRBvmmBHXU6f18cFn0F10Fuxut4QxVxzhcSi2SHoQOARCa3aLUQHZJhpDr0CJC
7ll+woFOgNSGWJFQVnH8kCdFtKmaFMpyaRx5jtyE4kAZxe98t44D5QlGB8pj70kDu2q6wM+PcSKE
EZpXHQwJFG3kBXNSEyRQqLz8QYaIglg8FEUwboY8HFpLHWNgM5Eg8Du4+3gT8JYMeNYcuCC86UkR
p49dNaju5PkFpLDq2B0Abm7XPJMlPU09VvTg7wJAVAZIp4GegxjDhGGG+SZ5x1uRknpIkNUwfpbV
rkJ/De1/PU/rCUDVGtuZeEJXjkYZdP1NGfoIfvJtJAKg4AV50639vjIrpmoK4rORV9hFyvgQ6FVz
/8qoabnnUjnJiRqB534FtiQfVhXO2w3Sj5qBB2sA9RXYu/k7mWl83G7digg3QMjTXBBKI8ckAW0F
HASEjyY4jqT9EN/xzV1I5/275oOL24wHgUTjjyY6hEjHIq8wjqhIN6x52p1rSGNWL6rLPyZ2v29B
ftqIJghnLwfveI8OOVeUX/ouc8U5i2qhkzxjsuHy8r3ilHCEBIWAjh7k7+R3LnmfxtuXFsA/dfbX
uvqXmlYEmEyFUi2Kf2yJ71eAP1aCXIuh0NBF4wbMzvrOBRbzqfkNwkcEopoCSCsQelmClLy4KuC+
7OuBUznlKtI70pqK5RHkn0ZC23vtsfmGv78yaH2g7Q6qyCyStJT9yKQBxRfQp9AORfcaFYOJs8Kp
dSQz/mNyYPR7qIYFPvLfDwgALhYJ0JGQ0Zw7F1/w6wGEGPgQuMTyA6WoHq5SitSjo5qV4xQmiv4/
/WDQy/nP1ZbK9IEG/xcY7ehNsxFbxwdY5O8//97jzA2dr48jwXdC1FrAd3XOBN1Q72zeQdACc0rT
c/vOxeY/bPm1vj7NopkZMrwvVjOdaQPqw6pbN6TVGStb+frdhfG9Mf9fnwmzKWBCAF+SF90bKRkD
Fa1jPXHUD+gYov5qIjN891zoJ+giTyKjuAgxaZ5HJzbrew86P8jPB/3P1RezKkBBJgFO8br/0Olo
A8Dwah00RCYThZtIJ5L/5wsuxuOopcdUAmhXOY20rHHBHKqVpDcRq1qCkdmdZXnv7c6//2UT1HIE
2AM0TcMMSBdh1fEXH0P4YeOh4pTwpHfWzc/AiMEfPiOgwJiyAAf2/XJc2wf8BNA/W9DEgcgmraA1
ozManT8m73YPnZVYk3Dnsj+DJdxBIHGjQddeAPRicVUm6eVRkEudS55ClHRxc1fd4+cy+X6FxTIp
+w4q5xhtRc7gtlZqoZ9olE5FYxMSNvTOS/wZKhEeMamFcjqE84HM+v4S+7ELJNgv653J0kEHsPrF
u4n6REe93iFBvDejXCCD5x04Xw/aceonnO5Tk+XLGvFhNd6V0BGDAKKT7NE7PWBN6h3tjPStsQJD
vcMNWQxFcUHQ3SFECF4mwPkAaiz2gNJpTJ6Ng8E/satJ77exje1/6q79TewpXHWtXq9I3JLxxTPU
Y/J0b0L92w3wEJUWoCMHBBa649/fsJ9GHfLnyRAt+PeYtcFSyUz0wGQQTDkKi482IoLFUZ5kAwlf
Yz3Ln8s7oefHVpmhizLwkvC3AXx3Gc+5iW/K0CtBXHyNpzMIICFz+HshfZ/Sza/5+xXmRf3lu3bo
YvSeUppTWRKO3bdQ7sxgFxTdizE/jyZcCBZMABxpgNbhib5fqO0lIRWbyhStvqSikVuKgd4Na6Kk
sdj1vfW6nHp9PtccY2b4ONbREmHUo89fCXhzkePbEapVWBpYgQ4hMeKvEclXot4Y0bE0GYfXJyPV
gXEBLPepX/+zU/9HA63/u2nVrnjPTk31/t5snov/H0ZWWCv/67/GQj8mVv8bxXj1nCxmVviRf4+s
AHb6F4bCgIHB6QT/8p+JFcfx/4JC48wl5WYq7zzM/WdgxeBnAIvEL8mI41BYVBAV/plYMaLwL9h3
QJQa/gD47pAU+5/MrBbCWGAcQH8OyoaQZcbWx0m1OC9KgQ1wZZa9sIemskFEeR1rk3kMCiLYKS3W
nAUpx2YVIsUCPsTMXY/ArBH6Xc2GBfbowh75e2Ztn/5h/0lEft7T4oTpQM1pRalnL9G5MMMta/CH
OS5lZ8gXG1qAk6cxE7dw4UiwkmzpVbCFK/cUrUVdsdNVesmtCWeSYGV294BfW3lEswS0kkmi6pHd
0As6zNd6X+6Z85dP/0ulsigk/n3naF3gA6EQmo/+77ufU1JpHNuRvfSH+Bk1oISOMSo/S/Z1NqXw
aoL7tfbGH/++LD9Hr+ULAwMafQQUYTATX5yScgeyClhC7CV+Dp8Z8MFLqpDizT94e2D6LE7PdqGV
5pSr0J2kmVHWDtNCVozGhfH3rXziwH/cCp4d6Fqw8iGw8v0NsBB9y5Qk5i4Q2dNju6TRvtOTfXqQ
DUgdW42TU8aQDDdcezhWBaMwwAqnwwMW1rolwTogh1VkV1Zt+7vGumfyvjjf//lAX25vsdy1Tiq5
ScCb0iByUwzomQQKVRO0R7OPnN+pMmNO0a1mUsKoDPDHV0/tLQZThr9fE3b+b5/sy40s1jggB0nP
iXhPk3kONu0HY2dOpOdkMLtH6bVxWoM1tFcGX08iMRmNkNRbfEAczJIJP7QzsDq2giSlpq0xzke2
+QSBdX0gs1Q3zRxovhGouhPFhOg11YhCFFvagSNtcHqka9SzZZxKA+1fT3aXWlWva1Z7Zh/hAiup
2xKpR60b15AOVFql7oTjH+Jaxw7VQEKKgjZWBniWhe7au6TXTm2vA2sw8xcYH5No9RaT9A6SZ4HJ
+vnlFolSXHIsU47YWlAXOFRn7wEdK4iZVRyZCS9roJl4LCzTP8h7+Qy4b3zued17RKtKAZROT12I
/o08HYGpg4VHZfFbAN2hiPb3h11QlH/e5iICQHo5yOFkw10gMK6cGrSOrPxYW9w6FgkMLMbBYveZ
pkOkp0FJt6td1YZyT2hqGeVuQ2aC633njhYYxH9uCQQU8EQAugNP5PuWbKNRjJIRtzSGUK733+sK
M944tYLebmSOglRN++nIQ6fRL+FspzyP6DPXfPMwQCEV/Dy4QFV6DTher64jIUDQ8AkHRRt57pEN
mVWPNus/qvI15xWSCd6KrbCvEniIw0djFLF+lXWZMXBNW0GvQx8TtKab2RzhJipXWNhhDvSImSra
kgH4ouua58ygLAg61EGSwzTTShKNjtwAL4h9B5Qc5hOAusIBAl6+HFuRvk6hiWAz6EE2kjVBrDEf
nVw4Fa1sVcwlaLZVhg48y6yKehvBK66WToxmdI1Ps0SxROGoDRpg0IRdlw8RPE665qwBphhgmKKF
FeaYB2/QDAkAxII5q+EL/AFBhL/VcKIDVoWKUPCB5NEnMaUZZVMoJrPiByOXsOKYfZRqulhv/FK2
BYwkijZYdxUg6fK2HPdsd+t5nhSinbNXL4n0ZBoJphOPQ3xJ/YSWcg7Fr4OEtnZQBVRWtkwKVaeX
Pr81FRy56pKwsEzig4gmSWGlELSZIPtXj6jY28aQ4ksrOGLxInaMXvgQ8gVbjcMHGOTgrA7lq8YF
B097Vb2WFrEt+CpsVXaNcGCDxhK9Zx9YNvhzOaBLoyXf0Chpjm2pkhqDrZTv7Jjn8QPHslOJMJ0K
yCslsxVNAUtMDInRBnW6vtglDHwBxtoJejTv4mOsAO6Lfm57rornXsQNYWEIEGfVksPgQwAV41ID
DGqbq1N8FAEBJu32rAqNvcSjGME6/TjoVSu/y563i5nGaLPMAFX2hCbeeoJQVlVBYz/tLTUNjLyE
Bn8Pk4PYdxUlh/YTbzRt7gQgP8uZA3czK4rDOzKUnzibr8fgrEcH3VOod4JkAk/WxZ4DgaUAQqZM
LuhXjuDXn8uP+FigOw1MM+ylUx1gF1i2nxnbP3IkOHNr/iCdfDu8eOb4Gu/HG3/KsDOs0IJ3BCBD
7mgWH4JnVB/9aA4fWA+tw6/FrZyS0boTMb4XS2DEzDcPfLwGjvyMpVq019pwzOoClLNL4D48ehsc
ImSzq4nz3u/3+2vuugLdUtumD/eip/q93P955TnR+VKmAUdX9WmEK8ckTg3ol6Zk81ji6Nr1gb17
2TGPTwF9aQJS0kwlwS4E5IZO6zY2Aj1+93QuOjMGe4MT5r7fd5QwMRHJFWcahGZVMhgXwVhNYPjm
9ENVyAc0I2hxoLZvRjk9HGydBkZ08DyaSTqjn9qrpvecwZzf3mDDI+gx+huCgOP44e8X/iNCL1/4
ogZnhg7ItnJKLrE8OMBWYf5+bOBoEphAP2SwueIYo+Xes2qiQq9gpz61wZarL/xwT9z9x/kFtgq8
6OdaHCcFyoHFMYtAJxeiXwn49hi63cqtoCcmSCLoFnu7yhBJSj1dwz+3mKKiIVm/gNA7Xv9+IZ8F
//ftg/YxJ8xQP6hWict+dS4U3CAqhXBRL6LFI52BEZ7DbuFBxhVk2LerxHlsdhPxjYEwlNN0OHgp
QFRbGWeMb9mDBDdw0jzN1mn3Sm7x5xqd7w0dNggvobP3mYx/WaNxkKkdgEbSReRS0gk9VN00UoDB
niQsovsukt8z7iHDRAkatRi/IZeSz1W4blTPCJlT1tkVi2DHakZR4QAB+azFZJOHgpWyAdCMtPyq
Zl5hvREqIu3E1SjgCZtKl+WdyGWUheewPInGoIA2oxpAIekcd2gZhSptRaf2TuPkR20xL4iZ6qwg
LMxPvNiSUStxQzJI4+Vx8/QCGiJlKHp+dkytjBiXgo4EVBk7sA73bAo/xZR+LAKkLGhuIB4BT/k9
GABlWQ38pIiXdU8feyNHEKpY86WkZ8fT3/fT0epWMVrjLh0S7O6VT1f0IzQZHWpAm4AA2qR/KHq5
Xit3Jm6famk/7gyjIlXABoEd8yJA1kWU90HVChdxI2U7MdHHD6Q3SGsshnbr8BBbwqYYDe1ZOka7
ftjkhwJYMRzTGdWe+97yTpPB6wBfZ4XLqa4yrELc77t8py4U5mrmr/tcfLtwBNZXDIUM5ehcjvEr
jXjW0+S8hGT+kudzcz3uk3VtosFJZXLLncF4Vs0LhSUN9Shzvuct9vnNftzR7DQL63dwlpejLzVl
BGWq1AlZfEweTY08ndtNcUJV6LyTV+ImW5WUzspIDGofhH1L7izn+dz96/qLN4JVLoH3N4mXVGUJ
eiLGUF5TwC4HwDjGTgf84l5B8Os3QDMZ01HwXsTPb/QlXJRKyqdFiSvmxmbztDNBBiTwJ5mIY+1d
t3S224baJyUivn6nZFq0dufTFFv3y6UXNSZELUBt7UrpstbNmtTk7FjHKzFoRQJy0u31nWNMvfeo
i7MDQr1wBpkf9aF5RDwmyusTZ+4A4X3hMRknuxe0acgLBP/JGTVbSV9S+CySc947MQBH5N0riLUX
9f11GmHS4sSuaxjxXiWxU5CtR7bAwxYEUzA0CaCGFWBEdIC3yv5gQ71oJJj92cL+kFHAL0eALcmH
bwLu05M3TiBvZY0DvjL/PqcW7defb3iR5okQzsxFdZzzlc2mPAYAfYeG47C3d8/cGxMlrHuxbTWi
Hy3R7L8vLv96EOF4hMrADGFfymv2vRyXwZSKl572tHl8YNbDTSAM1C2NBHhF45E/+A9IoJ5q6kS7
4zvvWJjlGa/IiNyMuDBwvIaOC3gATh7y6hPUKOToK0ZI935HXKMiq1ViFPRkv70d7jk//f7qvtz9
4tUB9syHEpuJl8rcrHPyhIUQ6Ee8N99F4mas7NOHrTgPYF+Sv98belG/BAGAVNHxRPsVSpWL8C2l
yVjDlDe7MOvwAQjWB9Rvb7t4DaoM+iyc+xQeN+gt0k2HVounUEj2ODl5aY87KI69SC5i/REGuQ/o
lpLA6eCAqZDptOatTaebm0w3UV/ZyvYdsHaNKseuMHiGhCDdkmBwR+g9Nbrs7JlnAaynmoy7vWEY
PFnZH4fZaJEmNLE+gDzYUn8/VTAn1mQ9IXB+XBkR4TaXAMOgU78eiX9i7YAAixOR7RYTKtft9e0K
fBfyETydGN3+0HqC4/Awkso6ZRBgIgnlOLN+0VWWrn3d5teBgR3z5hn88e75fe81L2Jt62dZxiji
eNHswEncyXx6KUygxy6JDli30VrTuSZoPoQkmt8YQWcGfzHvI6oM11Uw+eJNbSWgXYukx6w20Uq9
dtZpJB8ehekCc2cza7+FLwhcgB+CqCn8MJ+Bu5OXFphHX9b13FJrweLYaeZOsCfcIIL2ZidcjznV
0BuES7U1kOGa08E+QqMa6TF5Zztb1THAxom6v2ZEFKjrYv6CChaPJrsuh4zpphKOtvvLKT/xVxiO
rNh1QYGONnp7JNoeYaJUzYQyGT0o+jo31o+Jk8IE3dAA2IKgotXSQ2vj658CYjOO/XDX7fXXrwYF
U+wP/A1Eze9ZlyJzPutD0xchbdA5Mrzg+xkduSqrfofVllgRBSLmXjBT577w8mCGNO1/X3ZxVqWg
IuSjgFQlxZZ6RDzwbZScIQE2lNaIYaq1eYSK88ZUzJf+3QlOPlKYo3DsyHDc9+YNGf8tIXt8n5BI
Nn7rfe8S/rHliUfohSL/UXYC0T+QJSa2dosujP62Rgmu+6Zd0VVBvNctTy4Zbe03/o7i0q85NNA+
SHpgAQ9l3EWsG6a8Bs3u850iHjf6k7kLXs8OSdZAOygPq5Ovv3n0zvHPfZds+ffhpIEINI91IRf0
+ftfMg82l0ZBHNECqmP43TUO7AslpTBZeDL0A1Dt3kUqLywQCn/H19/SDkjFyBAKhUQj1K0W1awk
clULuKFw0R83mvmCsoxYr4arkluDs8T26NudJ/0tHwftC6pjkDqAt/ly7MJg3SRyLaBSeJyPkoB2
ewxD1ZK8nJHnWuQoEuIyB5X0Lm2oHFMIuJpoCuiafsDQ9D5s4ZdNBDNbyODChUQE52JxwgDPyTaC
lwmXSi8fIC9mFBHqpTW7a11soY2kS2cbJ8bfL16e86vFHvp21UXAhS4BcBnzuSYRfdMbu273tOvc
l4CagO8CsKEL6LURQX9pHJ7C+ScnnB4b52mN7fIZwtL3I2efLWwqyyiIijyLX7PYHiqGZvmb9Cxh
vHxKdx+MntDg4m1HEpvZ08k3D/rb38/yY5KG3BXPooKVB0wjhpSLOXoSxDkILHiDPXAfHG67sxW6
nww0Hfr1PclqZf4eP9/cf1/tE2L5ZauIgh+XIYMNWhrgawSO+ISL6mj/GrA6JbtzSmvzlrqvMim2
A31FsGcMYM4B7AHANP+I3GAP2AYgtBY8LGmZo0dybHAaYAJJoOOgi5iewGfKpyyRbizZpmfgkPVD
qDc0xn+Dm3wt1+w12bQEIHr97lH86/PBWQHABA3syWUoQK80Uf2S9S/cTkRWw67QVbFqA8MmvcYD
4lCj1TqGtfpOYIlv9a8gC+d40+jwoKfBksrm36IH0eys7l3Re0yeipL0mDFyaxW2FBZj3qMyfupj
/fgkX255sYXYIc+8vCyFS+b6mRHantOslW1DsI2mVelEpLh4V98MrL8XHsbnvyyFL9ddbKLBj4rI
D9g5pV9vxo8nEDmJaJwT0zkma6v4uN7S83Z1wR442EJB7gXPe5dfBM+2S9uigngO9nD+PB99xS4y
JRtu0wl5CQ+Q+pjNeA2MTKlKJqM0x3WCXoL/Ch4gkB0lSR7vvJDlpPJzJ355IfPJ/WVvAMHKx0mC
qm6zZqlZEvFS02J3RvMNJaxnsieY4JLVJTBGpAf8C1oczmF9T4D5c4UulwOEGqFjwwOdBUDd97vw
2noqswy2991UrmuPBcUm0cFApNqUgaAF+DY64ZWybuXwTgX/eXr8delFWVs3U9eCACBcOrM/qIZA
cvK5a+Q3q7CvhDmsQDS5V6T81ohF6/0/DzwvlC+v3QP7I6h8KUNI0pGI7hKz3Uzk/C58Jj45rTdn
0XhiEcSZ3UhldOkfJz3aD/oG8d7JNw7y0n19QyK6XdFsRbc3WX9lofjCGu/e7ezA0tcaEJ7OTrrB
DgfIjYATS/jys9bYSqtRX11GgupA19g1JuUP9arQ+Q2a/h71jskG+NcG9QTzdoCS71tvH9KT3dsf
dLVFcVkZ15tmbell/rUeR6z0Jme6cOeU+Cxxl5+Gh1gbBDQBpdaWSuA1pNMYoeMFtJPWqNLAl4Fd
YgLMyBSiWwjizqW2UPsORNuyog5dBt23JGOgrekWz617g0fTo2wOD82DsQLMzVj5t1RffejxVXMf
/t5H4i/pGAdoOYsFjIwA6J3vH7TxuijzCnZOrKVTStTDBpaOu8fHDWoi85haxyAglqO6lsts3OwZ
Dc2VXdAPKlGb2qpx53Z+mTmg+P3P7SwxI2w1DC3yce5SZo3tNZi6ZSImLqARsMkuZAG3STOaYdo/
+YrrSyIs7sGebGKqdp5TVTC8Vu/huoXfEpiv97SI+TmyWTUO27kI6FdY0TLd+ZjsvMNAp8JZxKf4
xqCKx48cHIra7TuoWlixDqrF7bNtN7k7BDzFUU5GwSn4U9EZHs3X/eHvL7nA+H0m1jDRQN9FwofE
eG/xJRmMDltWGjBQP6ANgHY46HA6h8RgG+tScScSfAIwl2scToocshPMG7hlmyfhpzrnE4m/6JtN
9QamMWncnJiYgzlOZDrmS/XmTKh3LBxPLkcpRVl5qC6nk3C5VIQY18x2yW27Oh18VJaecQ+1/usm
/HqDi0gFShHgrb7GX1jrYYPSbbfTCt1Jdsgqwwt4NrpP4tUxpe8a9SPjFb2KVagXFJGF6+wD6mC0
Jj5OaEWQzzucE/K/P9hvywp4OjSbMDNAErQoaeEMwngcWM8XMEopk1QH2a9WftzqI/hCSnVPKxOz
OWzlH5/sywUXh5XWhpXiMwrS/xKz6/4A9cxVnwFFH7GSDUserOy80TvQi7xO1MWmdepUdPuwesTw
DdCVInVGsKiyevoQ1P4ScLzFd7LtKRAr1IDSg3kfHzZ6mgk5AaEds2DFf2AALQe+fStpSUBzUbuG
MhqqUzq6g9w8i4F8iAcg3dVhegkbriFZJmDfNw+izKwg5iESqAKtuMg7l6l2aCvQSVXOqbP43Db1
DQEtIl5YD6TjMHYGrxKySz1aSnyWURBTawCoMKiHK+GtzTW418pjTiQmgU1cJzmQmAMdXMSMX/WA
EkorApWpBGAY8TSkiqMxgxuKOFnT+sp6ybYZKxxJscuFCgsWLrfyWKBoQBknXN6/Tp1yrfPIEipv
V6aobJgUCQnLO5A92HaQXaAhWz/zUw78bdnewkjD8D/LnQpEZugptQ9p1aPnwnUtjVtmP4a8LXNC
QPq4hidr3o8UChOHvmVhFCDx64wrgCsZ4k0/yY8g7p1GD5/Im+DsnvDobbMxwGJ5NWW0UNFK7cLk
kZO6HQjWT1PjWWxYGA3MvvhmcFWluUaiYGeRtimCaV/l4WmskmOhtZgONgaYozipwrrQ4di0AuGP
grUDmwXWENuXalgz4S0vIBvI7DI1saEQaqYx+9APBfySvUIgwhiewzKQYW7ZrQa1jBAHW8jtRNxH
lcwmZE3H2V4ViUYEkGCThk6Ra8cwhYVeDsYa53GGVEfXhC0SGvq5ERXtlVfTt7RldmJUcBg2+hEt
OiASCmWWqwQkNFKiTdMJq6APrcrTrq0I5fNmciKZkQBmgQhxHJfrImqeAQxM6CD1L3KU2VUnnUWP
qWGRwwB3pEGDKAfBEdasQCWC3edI4LnDaULZQCaEDoO2mjo4joeh/39IO6/d5rEtCT8RAeZwu5lJ
5WRJN4RlW8w58+mn6MHMsfULFjBzGugGTgdS5OYOa1V9pcuef+hD3wLF/w5kQKgizRlJviKM+GzS
W4momF0yqXJV6H0O7ELRyac0ZUdVZhuYCCIss4XoR4Qu4EAVhgZDOs/vScCdwad2JSDyygmroVzt
JiowA0BZCQJW3bppFlPkubHk4TvLO2RH1yaUXmas1FZE8Zi2Uj+eKQJHIZoWKZ9jhA6I+YLtQ+aj
Y0nHVymOdIaZjDplNWk20w+ygX77AmZOfMMM5cC7fQ4CdA6p8t2DBNiVaCgA8hTlzgh5BhYPX6IK
nU58p3zkxw0cCWvMDdO4G4WI1mi53oH4sAm4MCRZHIzAbQtaEA1uFHFO6XsrZUInnUUSMNoKX6GH
QFw+jbbwxW0Dr8Z+Seg7BywHrL8D4wLdAv0Df2w8dBSaCk0ccLxrTjYbpnCqctiONAYtJw4qnaIy
wGQAVQBvww7RiuFDm56w6wqhyIq7Qx8HX1Q8WpncXnkhdtpi+JLk6cNHyi2JYQtXPHo/8DHOO56i
UWVzRcgg9C8YdJVSmQAa23lL4SJdw2lyGYxg1gY9LM4x0CE1TMIdwJN6HWYtGG3ZVySHn2ELmzpQ
jSqss8AABFAOq/CVr5oGArGI3/U8LMdlWxpehw1PAudfkZ7KqnW5oN20EW21CfJ2o07aAaG69GbV
W5RDxZc1/sljcINiZ7ctCmkME5wqpqZ0TJZwjPSNPUaU1skFasBRvmnYGoq4wI4YxgJI3pC99AQK
3pJtRDMuuCVXR6uCC9YMlaw9RoEXyRNoIvLdrhFz06NCHS5sCKPqbU8HgcFNwzsidVJo1yg3Z2in
F2UzQdWY8fIFNzVfXYNsypQWQ0IpwSovo0ZrKLBrfArqON8TFJWpFWfM+jdODgELETHje75IUCo0
eHFUIEAArFQZ3jguqgk1VrUZDcqB8cUvL2D3Yo6tYYfQHToylah7owvMvjyw335ySeN+3YXcsg8T
PZg8PE2OJakEwsWYYc1SfH5Sh4xGMqyM144Ulo8hvFUQyKsMN96hqpAJQkqsgkMXaILGIckB+cgU
wRXisdWFPsBv8nyziENgB1h0XVDLd6i2Xoid1God8BEkKmRdjulVn+Cb4cIetIjKyhAYTDIaRm6G
vYQS9dVSpdOkhZvNUTpMZIe8MtfpKUb1p3DjR9G5ikaY64cIyYsNs0sKKIkmPixIUjVmNGWrKc2u
dDZyRObGAsAAb5HE6VtbpVtp9JF/BS1GFJXvecSBvREsUYq9tEq8D4FXsaJwTqgIiw0kexogE6ti
gH5lzDCFpw3efcLJO5YrgeGga3AiBuhMOIq+hVVVWn7Z3OHC7YgwYq8bjvlXLipffCiaYtEbA8e6
XcEbbYReT9ZzRz/xt/DIV4TLus3AUbZSlgCW5B7IhPkV0d9u1FDLuA3OSBRz2kgKVYaSA1KDDUO6
oHqvEe+oor6s9ZmEmFWZ2XcUOBwtViw22Uyyh4KiGCM+r67fKEnYK2m2gP/+1EAUp9ES9z6KTWdw
g/Auc9MppnyohXKwY4qYN2mmDeGeFjRJLjp17OHTL0flTY4mQjV4tBTLxnqJPDGdgujNq6dOL3qQ
V+QCliixP4UyEj6yCIOtoWrYaIXMzBAiwYn5IhthemdoVK/G1MNExmwShIhCR1OuAVq0u7EU1SDD
vqvmtoPQQVfEUg5boM5Fs2uel5dtzl4bf1xhTEHICwy5CjbGKRVgruficyLGWOlx3kziVmeb3k2D
8VLw0ZZp8nfUfTfxUK3bnDE7qCrLnt2yReTGAlPjsbdOFRdAH4unMu8+ejBepYY+NkzoANqyKqoS
jJdsk4RpRGKueAMqIiV1rKyTPEH5NqMgyMIyoLZ863rSaNJisp/G+IOTK17rmmDjD741CTk+lZ5q
SETFTjGwC8pHOTwr01LFfwuPZoRoiua7Tp/mPRTTYh+IJZ/MDBqa7fdYZ9Zyja8mjQN3iIejKPh7
uJaPbcTqHJaZRgx4zceWyWDFECESYFexQYhmsrfH9saU+37NeghqwgCWsClNSzlQvRBSVYoa8FIA
nAHhl1ex3zX5FNHJWAqtWKGPmd8HqlAWahAlC3B30PhskaqcgpIxJt2NbQWE2fFIuJ6mZJ326WoY
2PcwZ19t4p/v4REOi1A76DjRQ/l9XKdF7EcmMUc3UCJXXoXsiEOdPECnErQU3+H4dXgk+XIgYqSn
yFg18FfUUYraTdEapKnPOPiMJi3Jrdp3psz2g8/ByiN01Qj+74FsCtd8q7VFvVjpOM2SHpWzKTKL
fFEFn/gz19ksduqCWUkLMVLD/jSwWPBuCQILUH5PqK8elXBYcWrVCloNkmjr/3Bq+vEAHspeYQEg
QuLH2bHtPUPBmwOdWU1lRLmyrCbKLzCaqG09OzRJ6LLCCwlZ1WOTrOyowZfHwj8mdrAZcFSVtMYo
zj20fpk9exI9rT7ReokecXDCdsmkdDRldVYvzRqHF7U3ilOl2zUR7+ghmikpSaz75KPWAo2xvkSt
scoltStcwJTP2FuqeIMmNpsap+ZonAOrvM54wmrpgdbQjyWl1aqiOcFTFOqUjqhtwt89FOjHN3kV
LYMYjdwGikMcYzSAok1FA29E5WBNktaFLarZftQBsdJgY7nGh+SdNQIi72JtOiGr2/z7VYG38Ozh
yQhthhhEgvXwQSuH/Wgc4MQTH2Oh1SMae9j8C2HORJQS5IziWFJcYh7zqPDVKbxeehD2I8Vw9Dax
386cDxIU4TEGOJBnA4vKUOFrEVqEWM1w7NQAKgVp6lWpr9eVkB7LHgJQiVNHT7HKhNdo/Hs5ZYbs
js3WadGSmf4lACWTstDE9cgdmkBUKvRJipwhFo2+xTcQ7xHBA28Go3N0DkxfbDAlLsMDFSUv+LK2
Jrm1O4F1imkdVwrElJRblZMbpJHBCdV6GEpHjGv8OvSmAAIROsUc6AoB6KEWlZQRhpXGca3a+YNR
hNinSh8Sc6ARt8ScgjjChnE7xXe56VZj4jIDY40ZZPvFna/2cbP1MHUO0b2NkNKkFuGgBzVWj+rL
g/9B8awGiNxCXLBS5ygsnOvwq0/VZ4b6VJZduvoSM47UXvjp3vFvHVYinu0wj8FPhwWJpjijAHVB
zNI34NgAn0N2zASAUgdS42BUVQWuSLrwGeDyaBFf2qDFfKpNwK144wcVQNoqQHQpiwuxvUeYotmQ
V1nWaCa8kd6aKkuGOr/thDMd9WrkI3S59HV2RimHM/6qsEq20eIMJGX/S6wZLDe0S6feti0V0NzC
F9PIA5Lyv6tlINb+79B8KOoxgTcAhZb7xwYe7mtg0mq5QvyL5t9SibT6oK3r3bjE5PptWI2X1S3R
KtszGTSmBL24e1BEk+6tBCsaPp7AyqHw9PRSn84oLmgQbocGeF74/NtFbgMeoHn7eqE4MKTvIZof
YXtQxzdYN150ap5WAX/+rodGUYKwOg4Y5fA4sZMxZKVbBhvOPyNCxOQ7B20klYlbtW2WTLmSPOnV
5eeq2mONCagSZJDOsav/MLxB8lHAcAbEIAkJaGKJR1K9eZMP4qI3woPg1PYqciMdI8EaXrgbvpku
/1wbbfa5PwtVg/Tw07EL6vwc2VxozlaLylbcbi++cy5nDYdk3W69E38UFtGZsQKDvfAgYJIehgz0
PvXa4Ha+TStE3gerdkHdBxOghw0m3roh6Cm2b6Prq7kGrQ8gNsfaQtWK9BbtfqIvapc6bC5qtA2W
06V2ghcyjaeNHkEAcB/RAIiP+pYZ/Gi5hF6TTW2MLjCN3ihjTDaPdQUbPbREv4QVdGB2vy8zKHRI
tKU+lcPfk/i3qP2fp4qrg3A1s2ge5/CCSaKOAZLxCNFeAuid2p3PBqqonUWpwsqEgkgwFyvJQS1g
hXo3dFAu9UJCwDwwbL+/VrD4JYwo6OIg0X2olcLOAoxtVCVHqETka3mirObsbcP3wGb16ADQW3oK
FhLU+F1lo8kSbKBq787+mjYDU1w2F3+VGdQqMXJdgOYrP0Wb+BgZ5SldxdsUcD2C/R4siOwamdBq
vImd0pRUAJsMEWJ+Rkv1yUJXSRvAdBk3DXTAo5XanClsqRUPSYLN2/yaUjkIrRHttUttypTMBv0c
6YiCouTgBIF/ulwys22GB1sKqErMFsy2hLQ50TtYT2Os7+DhwmVKG7QmWtlS2ATLxAr3yoWJXpSe
v2vLDy+VFUEHZ4FYQC7et8j9x5iisKkGfoEajtK+0wQDyjH1QyEdC0UDi0bcHh5MXVdp6L5g5Fzv
Nl8fEmALMqGxo0tMDi44lXqpB3jWaGFlluaQcIQeD5hHvze3kcjlMGNVzFHKiHZ24TjFdty+dhsG
Xd1ZDwIpJunIB77cDb/WaYM10GFVj9jiqvH6rtgtsV40pL6fxOOT+nlPDxvuLOLDBlU/+ngSyNJY
M8S2KX3n64f17Qon3XWNfsfONkuNePtZ6DidVgFB6wCAv57AO/z5aoZ/YuJCh+zHU3rYAUcZV/Y4
lTPHU45F14eciQvJFWYkKBbXno1MLznHgQhOZu+waYiu15AlJBa2eqvj0UqWkdm/WQ54rrAlaNFS
yY+eGqkvnhuAAf+uBL9u85/+C0ipTOsNUEoglFkTHdiGVABMDMlN1Ru14EiyYGECj83InjTQDaGn
mb+wWZiFWCANdLw3/N0tlDbQMUKdPULZUqpw1kDGehN1YKp21Ee0rw1WrfbhdVABrLoM+AdncS6+
VKw6a2XnL31bwscM9oyTEU7tCJyK0Ee2mkywDhuZE+GgM7oQb2oSgCo+dEM44iIOFFttZD0ZLVwA
s6lYNNCMVgGg1YdlbUEHui+OkYlWbYYNNGUsEgL6ZgzTCTwxu8DytRgivr/n4mdyAzzTWb2FyRBg
lIcWnxIEtAJSYrQt56i91sRpiEyKwaNNIvaShmpi3rmy92L6nbkOj4s6EP9gh0M9hxXgW2H/Y7bI
WJ5G3cqbjsye36KVxjtATCcQHJy10dxuqcvWakmvzi7rdbYP1DV7GuyDAS0Agt9SlYNnAz1ugA82
C86Z9AuU1JgpwSDYoUJjLgBX0kpbX3zRF2IuOn2lO6K1B3paK3qE9Gl3zyd3ZvNKzPDMzvXrZz18
2mI1snGHNs0RmlpHIt618/WJ1XhVekMwVYNjsZ5ZjAmxs8yp7SXFQ8aoLG3eomWDT20f8Dpau1RQ
+b+6t39gE5C3QFACBb2MNCoFEJXfUyHTAF8p8n117Ep72R3Er9yEFk6046UkLnkd8e6f+PNx0kIR
sm9s1DmrNPNjsK7wsbhYhqCH6NBWsOA5x+Fg3nEqssqc0HlQnGbbXLOjhLpeDxBDafpGNaCaBN2h
p75yyL/8JQ9Pmel4Js9BNT2OJlSQ2GvXK1Ftt4f8ehjednaLz5nIly/TRgFmdqHE21lKYoYqwaYC
4tfSKNRoAuQo295HNzSghcXH6qlNT0SoXv7+wp6oimYdDxYfxFigxsf/fuxyXnUoFypwWzaeFsup
LcPYTAksqfjUBfkWcGmoc4vi9vdl5xiAf78wmPbgKQMvER7X39eN6mlCQicwAsvlbVwdfGe3C6HT
luE4AN8JKwl0wVhLPv++7D/0gu9R9p/Lsg/nc1SVo65Hxh+UDd1n7N56vdOqnEzQU1HYCqCK9A3t
abBDKQ8R9jX8ecS8+T4SF2x2SPVdZvPilp7ONYrCKQI4MrCyPdySEFb8WOZpA40qb8oz/Qm8hPtg
p/oMYgOdg3hWe8acrlcuuJh6q8UbBjN4v2+uEeojsl5pjVYtsAJfKcDaXnbt5xt42BBAMM1hAca2
iefEh1clg6U6CR0cIvLxDMl0olEoR2BXwG525ADdKrXaEaw3b4tyscAXixvuN8pRUs2drZLjMdZm
y8P+EyI910VYwYe7LMn6qi0tFVqf4/5+x2/Yefr9lQ+KmU+0f9y49PBkpaTnqpCe2GMJYEKqM0qP
PjnqDgOp2JXvf1IjqkmFk06M/uKdPhndeGRQ50MSBUXUo8aIRgurYfmRPUIVRkSHudCrYtHY9USy
grRbyRpoDXCvjOA0TgrMxOiRLIN3MTEos4MSVAdpDEsc+jCjBQDCERFxr3ZVwnw4fHw6KKciwEYS
OdC+5r//Y41DKJ4MsrxHHwsMnw4qAfThga2Rr4o9fZY4rPqn+s5v+21he0fWhFE+UPltDGwuWhoy
wc2DXTluUGsVIzJIs0hVAdcG3d/PaZcvogQ9WNLBDsDo6DGKpNoC+uuhWGdyoI1j67N8tQObl4h/
fhFs07IA5B4+pX/msinvu4obj167ayLunJQXAavpSCmkn6C5xxk8ubXJez0xANWPbpsJBN0OLZK7
F/uW73nkn1uB7JzBH/hqHp2pOS1wmSxDq3g6tcD8zAeN1MqMFJ73Hb2hTtKS2qaHTO9vVKR7c8Xy
7xH4rCoCy+5/buDh7SYcahJKwdGQLa5H36J0GWu7O6mee4djzwtelCKe2ch+XW/+In6MJoHNBHlA
hsAxPN1wulxymkAQdyiRGPOmCni54ftWwOhsb8alvRBBQqvB2SP5bQjdpCd///xn3gfu27KOEix4
tY9neKkQkOURzj+fZGtlFR/LY2zROsjrN0OkbIxV1FYFXXZz9KnQpwFrttNfuWz5JxMQXAdY3oB6
xUBQHiagCRF3w1SkAkTEY6JBIIBqOK0yhrG+UTI5QKK+U1Yb3v7ArG7wa+g10RuHrrkg77P1FrLP
ZAkrEgq5L11Wz7waPNhQCLCC/R35Yw+zekwLSqqIw4SV8AoRcYgy/Wz5mf2iJbygOHZsPlqj0ME+
tb4Wb+DAEHidMnUWnNYu1ua/39gz9drP+3l8VjGDSMCcH+ctt7iUIY5X1t/b68OOJxBsnZSlssSp
hHwgUATbJegqNFYf7EDFvZpfb4tLRERXUBns/Faw5iVoAQh2ab04GbDzd/PwYf+6zYcqqihBYVAq
348NVdr5NozIkO0Aqx6sgRcfvog9LGPoCJnJi2/62aD+de2Hb5pre3qU5CDGATO+ySY6wxPIuyzJ
OcMUUXKdNaJL7sQ5HhqLyNUgykm5vCSbPuRifpemft3Gw6ceUx5yJDm8qcAW9tkChCx19lHDOHj0
7PCI4SLpwZugt5faQDyFeZl0Bz2yuYQSmJ/QZ5koqailxWxeZX0/K939urWHFYBKGsHPQtwazmxg
bRkIgMHryc186W08O1VNfYXaSYw2UWqgpIXhjI0mNtgwEfw9nJ910fBxIYRdQBWTRm3493zYyBOf
ejH8AznhFikHHlbw1qFn9w5zG+ac4pigUPeqVfh0dP686sPRowj+BxLRovCwXK7BsTJDtOewQfv2
PLZ2aey3Lys03PzKH78KQCmAqAEwGWf1h8mkl4Q+YoV5pwWAaq+mow5QoEPLKktbUAK7MJ0jccet
3EpXJiuzIMGCl5Ss4oO8GLCdQJA4BAJqkGgIR1XT298v4+lc9+P2Hum1IMlTRZoGArz/tS4Raj8Z
aNIk9nVpoH+094nxhQMYIukIs03uIOEBWqZdQNfB0wpR1AiOf9/Qs9MPGKGQUUuABcpIJP09OsKs
SIeAZkYcEeFZsgO71q+oMOMPE/0uzHg+yqsAQTh7KPZRcvj78k/XpZ+Xn48kPxZrlvIQa9Cx8OkB
jT/qp8bXUnIeVXTYUdwnHubbz1mDoErGulZ3HewJ48aMTv0ZsiQRTR6fWs6l0Xco9fegf+0zU/v7
FuGweDakcBrCngEE139KMFLIUtPY4RFFCw86qLWwn/bDWo4JvY1yyNKz87RmTd7MbARC+btaj1Dn
jhbidRzVaKHshzMaMjmUjGtpj4rupgCyKcGeVICcBvwslGF4TUAZWlLjRboYVHbPmY2eoj/4Ppkf
M1gFq/LkBKf6HJxQYUQh3NMizCiByi1YHcoLGylAoAQzFuYXzL8YPDm6FbLpYwPPkgAFIBElUmlL
bcsFpUMugY+xNaEXT1et7m39XcRC1kb8VXcezt51+qAINGHbeNHomaQBxAhtaEKC955TxXXwPn4E
+F6yHc4H+aYzKziAAAPLAU6SkXTXDWSvaLIuHSh4sXriqYydv+Uvlr9n0B3YO//zVh4G7jgmoQQx
YHYcB3iil+s1EDCovuiQlc/tGdQzcjXY7ygVAIEP0A1WcNqpBSgwSEXuZvW7aqFIPG2QcX36e8Q8
K7v8urWHQd0HNCdJyM9A12h5jldXFOQiIItQfb0hibIDBXQuuJbXZB/sca+4RxxRTZnwBuCPUDoB
yLnKdo6CfdAarUwe/MRQUzY9ufNv6T409pL9YpGQnvQOeSQQQcsErg4aPQ+LhOJzrRwNYXqErlf1
tw06JKjCcofaiaGpQy/7PL5Dv53dxzuLtcMjEUQAnhlDyI92FPawi37SRZH0CSyEkGQsQ0iVfbUe
CHdrT/3SO0QHRpNtf0FvBCMwoKBuzwGCTnTq3u1Gm8OYhf02gIYRajAC5aTd7QQ0iCFnAR1tXXcE
AR0lr/b7ZCluYULxcsIiMEpLP4YWczVCU/5+i88OTr8eycMA65Dm1PvxNMKdgz61AzmezhlrY7dZ
sJgQZwA2PH+vNp/fNZbH9evni3gYO8w0oTrGZzk26pAOoHw/qrAtkTW2wa795S+lmmwAfXAAc3B4
WIc1GMVPrwqHTyyPyIWYcUY0ixooLOq/p+WBRywXB8XXEW2X+VPyCf4ykK8vG4YkQoiqOpa3SlR/
/cqy/OS7xqURdS7MuGPkHz1sa6Eu98Mkg0yTd3qnMrMFuKbvyD3ysGWLNrwTbeB9dHMQlPwtNhWA
a3yVMKsyZoj2wiLYQYcR7IIlSsXn3s43nptvsAVedIvSKlYvAwvmu/n9utjZRAIi1cz1A2r394NK
MgqatU6uNlLjFJ0zSqFJZ2pV+hYLdS6YgtmtngNtxFD/e3iC6/zk0uhIgyLAKMjwe9zpFDwVT17p
MfP4/OgrsoR+Y0zI9YYtDk4iELUj+qwkUPnvAsPAODpzyHlHp8Awbgx4CJMLH3MNZ+B8YpA/FVBe
Wl+bp3yS2ysn03111bxjVbXujnPZSMcZYSGZF484gqreP93TMrPng5GA7+P0aUExpO/bz/cVdAbH
3HA0wHXmQSzC20HOCFIxUEGGUJ3sre1Lj+78Wfx+DwgRxG4P1QyUXP57Df+xjxiBZYvh5RmPUBXY
wtp1ZdVdLo2dZ5g72CRU1AIdH8qsxQqmBy0y6xditXlb+c/1UV0TILbiGXR3f48DLhanysuy6QgS
dQt/eg0j6IBD8y548d6fbNjwS2F3xVfCIilGfpggqiYeWSlWmKNbzaYvwSpRtN/tFkWpgg9DAxqT
YNH9PL2q4zx9wihkoBelIOn8sTg8wJYS+z0DjC1eK99YQYCY1NrXm9GJG+XtxegW5vPRPw8Uugvw
8lE4Yb/7Yj9eKJwgSTpQEjh5Rj+S0UFnCOl16kQ5zWH0VtXnUFvFZtRHyNhPAbfiDoChhGtF1FGh
jJbd0jfQNbihniNtWpWtADvLkUtx9HbSAmGTGCYczuXFRzui9EO5aHPFmrJQ7GFdu4zdxYZ45yz5
kjoy+Kku+94ssLoNDNimRLgNvCp8sHqxbxU0RjsDeyTs54xoHZse4m5J0xAkJWQHeFg6+KBg8sd8
gH1HD9hbhULU1kNX+FYuGyhaGsJTBDGCAPnsIk/HrjA9B9NcEeJ3+YfMEKQthDoU5EOtAmjYuRAy
7GULXOaVssn3LcgLsI4iOjMAKAdZWkhLBachewf+1qFQigcWVtaYu1hsPQ6mHwuo1/zQLJNE493+
xs8oKtqVvkJ0ch1qk78KGuKfv0gRh2HkDIE99jBDDojCLKJ5muKwnJ3PY6ohb2FWh+OviLzHir67
jV/cbeddvrDldd+UJYT7+vuq2YUXLgOeHTkTOzB91zDMkcrZo4aPms8r3Mw/HHBUnmm0FGY6CbBk
GHK/v+BM6tpW7Cfv4CN0T4iQuBHcuO7eChQgGemiyydXrAOdQWZuMm0RjAl1efo2TrcXI//fnRju
Y0bEwhMsCyjd/76PhknqsJAFGlZSiPyNeBsh/2ki9CeDHeKwzMyTQJEjtFFQpqSv3hbz73qGq4Ng
iP8hrIL79gj/+OzqiBLqvCnYI3px77HCExoOtkJmUK9k1nVbaqkHFXomiCewGFHPvvz965/9eFGi
EWuPwGpEHTz8eJHtaKFMBhqKX4UMCwXfj0pn0Mz+/y7zMIcOSkkXfQmC5ajDkkNJgLJF0KHbr+bM
p7PYz9/zIMRoMNp8n+7Q2WhZI6pnBwaSTE6RpDfZlQWli+N0+I3yUNAzGfmyViRaXbwNIztC+QEd
DCo6sHmAvyB2zC81IUzfGW4zTfvaTxctJguaM3P46mQvt/iGNuO+2jXgoPfgH0c5zkZogsC1XbFn
KYSgB/sBJkRUFXNNclqTWUYVPc7oBUv2BdJX644XEP6MGnFBw48YA6oN+pnPv3j8zxZLCeMLIRhI
dhH5h7fsU2UxeD20Rti1jCZyjHsgXAPVP3jkpYLvyTaeQyMfckjg8FBJ/tZJ/xjRbDHkGG3BdDzV
eksgpMOG+gyUBgHJSzGusQV2Qwug23cNVQ8dsqkwC4kwUB9KFYBhMC0WbwTVmdtEjMO6NE0TJZrb
+jYXpu256hrquxyRYwg20Ewd0RLHzR5mBVI4xbwc4+VpoWZZOG1u70iAJhDrQTjlkQ9YcFQHdR3Q
zJwGgLuIWCn5VPEvg/VlaYKdQRv098Bnn63ieK2ATmJChpLlYXfdIUTbY3gMyOkjuGDd2CnreMvb
4nt8RfULWbWh7V06O7vRnF4Cs6Jym4Yj4q6NVe9MoeNmMp9/3xLz6pYeJt6o9lnOb3P66C6NW42H
uMM2DVlqeHj7V0XzJ2JGjIYfv/+hYhwmUiY2QkrPZVnUlcBoPNj2ZjMh22DhRHjwL8oUT7pRvy84
L48/hl9b0ckglvh1jaYt13aAIQTY5W5nokbvpBoItfvtForWvx/qsy/s5898OM6Hih+yYosJTqm3
XX6hsm0qwHgu3bgyQCc0I0NCvbjkk5Pr71/68FVj4m6DocYvxZHgWpLrudWX18xeoqVjm5eC6Jyq
X94S8oajhaW9es7PVg6QYJCaA1A1MOUPM206hPGIT30EgBcSSY0CIVhAAwmMPAgqbCQW4AjAk9Cu
dHjZlOVFnTsBiYlcir+fPDL5nuxcEd2FnTLGGSrRD8+BU1p+hPgOQFvYBDDbgL8SzVAoxrgpGHOs
Mwsr14QU+m4trDVjZzeETBYOaG6ifs43ndgGxHaWuPEWjbszzp2B2cqOTfzZXCwcFLcYQr7spUQM
++OwhMXYBsx8m0NCf8PubhmCER+qtC0doe96T3QHIIrFCpWC/XFxmfHI7/IeEhcIiAmQ3S6jgqjo
28lJ3gsmmBok31dmsL3POZetelraHbENsI8G4z6ao6rNTcAtQU6Lur8DybnQrTvkTPiDVs8WTV7N
D/MX8ngSUBCDpsgQMGDieqhFCFFayB3m9mNwoOG7ZwhK9jvx0FQ4jHKw3AMtAA1g9PX3e3yiz4He
Gvw4ROhwKPt+//0fHy6QBxw9JDV7BBpgQmfGjt1izxz6U3+vndb1oYtFmrYaAB5ziB2esviDHCPN
gNXqCZYTgBxLiSj7aNPrEuLKYSMS0ldnwXlqfHg0v+7xYTaT5XyCLbeamx25shoQG41aWfYWXptZ
ndM4/J7DYvYe1QZg5NhHgYpbOD6MldvcjcoXI//ZVPfrbh6muspv5birSvZYLAIoMNB6CzQwIgIb
ZtMUppRt5mug/ELLV7nScXLCS3CXtp1IRMiddL7RkYrxIkzv2a4eHECQ2aGfnEX8Dzs9Ck5vRaHw
hEQa7HruU0TGvVojNmeVQ6uE2BzRPUqX6FWD9Im+EaPnx3UfpiNPGeq6Y3FdLyYtHLsW0rnLFdJ3
JhsnCxtRni0yz6G+PcPTvB7Xg6W8dS6/UahFXmu9r8OlzqdzzKYga+GHcAlfpVE+WSJ+3eH893+M
76IfulHwcYdMGjqD0i+RpowcATsbclIGLWAeMixjL8ok3IurPn7MYdmXpQIlHsqb35MzAqHqVWrh
nLPzkHY490hlYN087KZSGPkUA0QSW0S8I8axg41w4rAui7GEPyhzOAUujE28e//723+CTfz19oSH
XVIkANEy6wVxZsW2ENHJ6K3ATFOAUevdQ8icgTrTfadcChas0Nj7oScD3jxsKsZwZTVGbdHQQX9G
i50Er7axeK2CZL5SM1PZ+Fqmiju0fFbxcrB8p7MUNYEMd5zRf0Z9i0CLIBKklrcRWlhQFV8Vy55U
DoFSZBF/iJ6fAJnr44yaTz03SAKDEqvQOihShL2Ougaydpx6w6xYrQitVrD/fqjPtl6/rvrwUNus
pb1+xFWzkIShWsKxkWvSKkei1RlFWxoGznWyVRBBthf1DioQPXeD64ubEMFHejJp/vz186T6Y+DP
eYxZGUEUi8iZQVWaTkXyuElV3QzhyEirQCFVDMybXMJOKClW3HQIDkonmOyAnqVTSNQab5+EBZwr
1HhqRukW8zQKwMpOKMoRggcqWqaK/I48DRjVJGPq+QMcUxbwODjJY1BQskBCAfl0IqeLHEyr6SfN
f9E40IcCDI/FrcIJLi5aa+RHlaND1ZsgskSXOpJQJlJAOWCyZsEliolTIMKrGKSu02qc+RuqCLHW
CCsFWdIen9wQR+nSQ2RknZuMCSSG0gr/TaeQJs2Lmk0SUHDt5HaYynomKns5rp0GViyQkUgHS3rw
XxSdx3LjyhJEv6gj4M2WAAh6kaL8BiE38Lbhv36OdjfizbyhQ3dVVtbJ5MXq1SPLBL7MHN+GXKMq
/cXs//brq+cuNz2laFFL8AgOtJa8kliFjUxcGEQUi+BQvNCd9VQOmmdknzFTHqWzPb1S/AYz1AKk
nJMmrUh6MtimHqptnjh8fvQZpuIZieP3K04bFb+7oPmdLnX1z51Hf0GUkEYeVrEVWLPuL85Hqb9M
6sswvheLflGKKnTycl/180Fhi3JkaThb0QpFKGsGbLoRrDnrNqa8mCsrZpPtWfPO0bLfyNAuNWWX
+TFKIA41m6QZT2O2Co8jfWvMctrEDcGBEDl8OS9btmM3sngarFur7gdYDyyqa2mxqwVUimS5dYZ8
7Mo7TN5QmVx/YFVUGMabHRP+FfVeOQPOrB2fAAm/dMEtqHdWO8O0U2mKzX1ZIdhrZdDqDOO4NCoQ
RdLusEKf4LKEOjMxptZeWpMUNDwa+scoKHVVAKN6Gbq54usLQ9iie2Hz/hUixmad2DyU21UOh8wa
whaeh7Guns3AeEz0AEno1YHQU5ukPUxAX/JmHjxXiV6FZKb7t6cqGVvP5nnC7J4VvmxTz4mLndEe
0+Zv51VlhhBNpjc0OTsRJpCnMqkeVqsDz1nn+TEiI+W4zO1+mXvPbS6CVHDdtEg6/9F4o7o5hV1V
bZbo7z2Igz0RQ5EnXmGkVxFHe40zY5gJvTOabUxsm9HUnuKeQA/cGChdKyfk6fK0CQgU9g4pfsdc
bHrXutrOx2K28GBSUPgQjvuGJdti2XVyChg5BX1HbNlQBjGr+PBTtlG2/qSif7achJzt5aFvFxRa
DfICCKqT3eZYhdeJJZkmea3ISglNof0sdhbmXfw219FLr053sy/P2Vo/KJXFfoqDDg2maiNq+6zO
zVepzFu9qA6jGxXhXHdhX/TPczpvelag57kMImc4Z0uxG1K+Zveyuihh1TVOLsmIP2NwWY98xRId
6vwPqjMFabwnAIbIihRlsPBzUw8iS3tYEAsbpwybTP5Tnfl5EhOOR+vYivzeKsrB4iGtcvs5Shdk
zgZcnvnZyFeCQkJpEj613joWbYoi9tWSGLNqq1OZoCKy9mj67hRjCyDhzWVma5cHVTH2TYbdSwUw
YYVT/2IN/CZHUZ+rVvOHlsgwxiieleF9opjXmq9ey/6xTO6v8CN6GGy5rWwThwWD0ghKRQnVmdPJ
tjbZ4gR13IfCiU9rmz8kNWlv6vdUrV5fN5AK45cKFwJn+6YfvjW78YsBMpJmPRFtdZ8cLSRsmE30
9iNXza0yFlt71P2yqzjmobasWdAVHP0WXgbt3KWsRWnozMtybvie5VSFFuk6g/7gtKyxLsNHl8Tn
xI6ija6M2HnamZ9FfYlqh0+2Oad5ee2bKOR3ftXK4VU6gE7WLD3ojbtRYIkMg5J4dlf4g1i3WVs8
ZNkcxpZzNUp1Wyzx3eibmbQg58UssYW0BjHI+GFUASJlydSgl0TLxNXZsSO/XtngGKzoGSflR+zk
u0SaVBTV+ruaPb5Jdak2UoiwnSaslRKXcUmulh9bxBdokXwWVS0vxiAfJxkdJ91907oJAdYCwzM6
rOY2M0v3LfDZPE42fTVzNOqF5tV9/Vw4fINrC1TAnM9mMt/70axgU7k/raKxtq88Ajp/dsTsbrpy
3s85KKi8M33VgdHQDP02nbOw7B0CaDRoWa6aHNNJjP5Q69Umdaf7InkClAh4CYiuZckewFBQr1hd
47vCPSWG0VOwFu9W1H4Sobk10+gpHYBTD+Z9bnhgV/h+WU19YUgnOg3Kn3shyRQvcpewGsDuu81T
n3WDZ6bFSxLnZ0dkSiAWQexhyu2m68c8K+9zn4aDln5FnDXtan27CWlc+FrDCTyXVmVXBSct6KCg
bVQTjFjqenoy7YWdcQ6wai+U85RYz6JAaDPd6TDUhDSzNjbF8rBk8sSJBM7OakkuaRC+yzXz+lxw
m+QJ7g9y+MgT/s6N5Do28dGRy2sf47xxauuji+t/i7APnVl8AuLCs5+h+Q6DAcU5lY+zw+STZdRN
l2Eqy8SrudRvLqgFMZJIVZ67/gCipwVnYNcfRllepxi3kZUEWndfyvkUk2SYgqkamirgdvVkZ20z
9delfcoreRErmx7W3TT51TraIUJhmkcXZtW+IT9HY/xL6j2H9PQw462LMWIXy8+YPcLS8qbF9eqZ
UAzZ+oksDlOyT4EipAaNkvY1YDpa7G6vq8N5JtTX/umU/CFbfivniydaVRZKjsRLk/i2SKJiNbKd
Uv6NXHmaKkQSiwdO6QJZNnw3ySM9/rLppRIkRXVb2uIK6u2f2a83xTG3rjrspoR4c4dMMYV//dVs
qmsu8Lb0Vvo6qFsmzHxvvJ0c3Apr/j72W/rpAbgHkKsycu7qREkoxcaULDI3xUV3FtrN9rMQkd8b
mdjIeoooGnsKvXY5LHV9nirJNruWBnB9d7Gd+G7EDWF3MIvxSvPRxfazZmhcU3dZOSQ/2gP/l3/r
AkZvEYyEmajMP11ThLX965jAtFrsycRQllbhmdpr6g5BuSzEcYrXDK953fIq+HZk1n6PCeQpoTDU
NFLWd9hJKZTlqTfWTxVqxpIlW7WcA6crWTd2XYaZ8cVZ8ndbEW/kePIWeoo6NrCzBSZZ+ZLOxqPb
Ff+mFEZly0cgnA4YIts6wOpg5GgsNFkz7HASaaffie8vK0OZmntl6J6lbtEh5cl3LvLQbCkIc+W3
c82NMPGPSfo/wjqHPHpt/3Zm/tbV8trr3JfSGQPHEhyT9na2G/IwrH6nzXdRfa91fMiWdLtCOpvW
PxKlHbpqcazNcrcqVP7mZXZzT2cQYqgvUUMH5w7YikqvjUiLFs0prRK/4aVP7hJUUw+j0103lpMH
0agdl4Z2lWp1tvAWA+UxWKRJpsK3LRGUheKt8bLNypwnJ+X3jN1p+aqcayd6Ty6xTw4wjrk2VHjJ
Wbd6qeluB1Bb/TIctWjYVAv2dxdqELeJVZswjzJyd8v0VJd7Nf9SqjeLiZVLdEyW3mpGcT3rPEZr
geWxg3jt/SJ7WTGQ9dOuBlSpfRft6Bk5NdSxXA+x9VbDlGzGndGhAGK6TBTpqfq95f5cje/MhTRS
ET3DXk3aHg0WEpQfIR568uz0rN6mli+WrcK4IGaTRtc32uxbZbgo3sTqHgjSqn1S2p9MY4Dl7gHG
8TocbLZ88126tRfpE2lnDTAFAb1ghhut1F/j9ioxIQ7m7M/u1ahkIDsKWM6pjGhXyFnNdFDqhaRY
llj6nVl465RsWvGiy5AKZu78EQdl/g2HcrI8x6ClOxTq0XW1QAzvqs7IfQS+Y10gZeKxumbxZeDh
GwF3acrnauzU9bWVszeqX4KHx16iIJefomVM06Aajw+tflhWsYmTfzDC+Dv7sjimyVs3v5T2qcg+
m/6eru8V4LZu9Vfb8vJR8RycAdH0GaX3POW6J3b1OVJ2BMgu9MDJjJvumEamN7qHxjyqVPjZOTVO
Pa9yoicmh43lV1ZMa5Axcrg6biB4hvK28rv+Dt8yMh/UsfFaNdqYvb8OXpdfx2S/RM/5dM3aZ5XY
UJOa1UTiOVf9W09X4zLzXOpd5E6cEkf4iX6+bNd057AJZXn1WwTdn3ygGAbsnixeF2RI7a/qTkR7
6vl42pjqMcPwhydL9yMMWtoxa9jFom4+6fHBzd7m2Y/GD+Y6TBzzTZLdVzsP1AGzrP2tNE9V/Oq4
X5Z8Y/Op1H9Fz7dfX+QMonOEuwZQw5KhQ+QOoBqyndEwZcZdk+dhHJ+MtdjprHw1+BPn6a4oq1fi
8uiZhYrkWFb/tOGarH+hOZrJ5Ylk7CqfugD5Mr81siBvdVv3pMtuljTMVwJ493Et9oJcdPWfsrAN
H3lEtQLjfFKB6jsvqfEmefVywAeX/gCVNbMgHvb6eOvoj2B2+nH5rpZgnjVfGK828tnEIz/JL6UD
jvXUjA9U7E36KtUCi/M/KHibyr6a0WWcP8pqWwyPjXXMlJthk/jLi36wdOiDh3LyFcI81ZY7ZX4E
pblp629Wzy3LX8wPlBT65jen87OCnywUjgLzsWZ+ysXjvHNqP+K7bPUnnCFNFbawW10DmOTGhR00
HaHXAVrat8s9Xr6V/mkEFWA/FdGrFiPLZSSM9hudd9ykLGDTjtn64huj6hfjj6YIb5hbQoD3fbHX
lXPS6dtFtbxpFv4yXTQKjaxj1Tm7ONZt6O/JRJJed5T192pc2yzepsp3rr2U7r4GYtTjAE1fQLzO
zBnT5j5yd1XGq7Lw0+rClhPE5gNad1k8+DzCOiacqdsY4zaKPlfHz7jR63vRfy0K+ckUiexWkZ4d
81sqWXEzzSeHtzF/mPHNNI+DpnuZdpb9JQI6mD2q4qSIh6SCMVrutXKmFgHjqHqJdgOBSwawUHZS
X/18byWEbv2R+1io3phJeeqEc1tExcJJjZhHf+fY66eQerShS76qrZazYdhcUs19B8k5bdxx/jZn
CobchXncj/6spa8RXp22b+jWpL3rShyMiLLPrSywu5SD32nWLk6zndM4x75OSCSSLfwgsxhpJNtx
n8CQpK+sjcMa11OQqDhnFTP/hEV41ywcQkl5A9n2Hpn6z1xW8yka02BkD3HOHgFm7da+OtfxuM/H
eGvW9dYtAfRy9BfybAri4svxsOpfUyP3bv2aU5cUBGSbnD8qD9ycu1tWLc5rwetPiAAVSWAuPbXn
sHXj7tHWynBabs1qeFGW+ppb7cADMwj4zLrzkA97g2bdmZVwHikyrOvkVGFp6F6PChG9yfyepN8p
+70zPwEnfut61tOj7KZwLpVKfJAlqQtm5c9j4hfS8eIlPebp2Z5/Sng1nMAUtfa5cW8yaeFhdeR+
h6qxI0vaACdr12+l+G1nNrfEb0ycruXpf7nMJovOBIG3vX7pKRZbJhdmdhb4rhyOG0NoUM++pnWX
17s6eVqd55J3G80cN9w9dfGvZaoyi20z2vumP3cVhWRPFK2R35vR9OO18GO3O/wVYQJPz1qKQHUg
d41oxiWee8cIumYO3eh5Yqw1O+cGt9aEGKfP6QWfhEx2Gq0T/OC+OMBFcVuwfzFZ0PzphRq0Dqo4
0Ln53LCtjva0dbB0qOd5DLP63cljf+VNdd191fZ6uy+wQbJzLj9E/C2EvpHwDJpS95Ia7hv/6f5q
4+hbPQ68Fh6E1V6xtI8NxFOgLxVDyQozPY/DrD+bHdUbS0Wrwg2Qn3Si4W35GfHT0mgsHtziPIq3
eDBusn7mqBjUt7TbtQA9at+RX7NymsB2VsdIkGTHIgSiFGrCnG9N5apQYaTWeUxDt598A+mG9xFp
gJr/XnLyymdYdFjknV3ZnVoY3LC/s0X1BxWgmAkhm/2ehiD6HnATSZAxXDhqHRokv24IszGf3SE+
yyrdInD10afeUKgAboiAxRoWD6TN/v1cbvps8rsShZ+/ROFKnTiF8ME3eLm4rdyQOITOQM8jqLwb
iKKbvwfkN60vQgtpcUawSRKHVgWvkfrTaIFqDRvRpse6GHfkwfM4IfVypWo1q9i0au33QsU303NX
JfpuE0qxVRt+K+kvjShyz3s63yr7ve0faDX208T2CzM+logqKjr5b7TGXeyUnsn3pSUtZL7LYOo0
sH+0qruLWhsrN60n63CkKkRmTADY4Ecs4dGNfLEKMC7jnxQ7aUlWVX6chB5q9NzqrIztJnG2ZhZR
lFve3wVV1qWfNNTRs4WechksO1CNl7URQAOpsCg904nLPb5l2H/XLvHa5CnOvjpI28Lk8ZaM/4yL
mXNxdUGueYp6TNtbmhx6Kr9hOuvOFz4lDwnCQ6Da0Lt69kjQTflrtI8t9UJL1zXFN2e1g9q5EsHp
t0p/qoonIaygp6zPmuhoqDeRHjP7oKOi49gNNILhNWvxDIX1GPNxXM5tnnmtEW86aqM0JcXXdS/t
iNTInDJaPf5dLT26rM4gdxAqsoJIPVPROdGnWVx744KmZNCJrl1QV9tWHgHEdtwE83BoNX6pvzVY
J0PsTazak/Ke62/4ESlbRu41aFfUxwnIfj2jet0ihpuNfotKEOxITGZ8BM8ezpULdYYOieWA/qFS
9o6sAV+DcYnfE4tt9v4MVZ199/WUE8IyGu+tsVfr99wxNr35CG58Y9m3ij9Cf5PotC2t40VK6+f9
m744tFYstfYsLEbzJps6bygZxlnviFo8bzfkzS6CRjuepUoVs+z7JA3m6DdNYDEbr4luHNeO6Ivi
PIt6W5XU4ybtmFNujISMxFjf58tjo5ZebSs/vYWDVi/PpI743SwyT5jDue4JNNBIDJrDsv1xI2tT
z8+1+P3Tj53J/RLMUzPQ/K1xXzjYkbk27lTf7dj0y4RiqI32ko9hil/d6LPNv7v2Nrr/0vifk+3G
+DliMC3TvQZAdCwva/OwMA5Y1gecxt4orU3yJ98k/5wEyu+7PvAZ9P+s5FA2L2jHzrAVBmYL98lV
Hqzkx8p+c6PdpPUSOuJ7SOALFqx1c40feoc5TvUeOdu683rNPFgxQHK+VTBvf9z6YO0eersjs+E4
Z6ccjG+MMFdEX5YNZK2+1usTsHOvIfi9atzNJDv6SuelMtYnW4p9vyKFjYoOYF59TLunjrjWWVgn
6oNN1BoH3UQerPK72r8r4t7nnPPqJhJvdr7rsp5WddgSj4c8flqjZWMlMwCIxWtzjSwH8U9bNTbm
5TfbGcAKkSW6i86llf6u9tc6nYV7jiS9rnJMqMyd+aTr9n6ewTs1T23sBMn8mi7x65gTjjSmGQMs
LlHwn0oKcYGx4kjoAlHum9SIvSFtP/PYCO2+ROX+TbPqYKztbqyNwGqg00RdUDTtJrOwqqWE9Jmv
jHuQbaNN3IH/W78KlbwyVwbEEFC0pj+LOd6KvvRlHV9rczxNCdFk1Usbd15UjpDBrA2RgTzFSCtd
BybxocxCu0DPpiZcRxR+yfELgiVm3if6c0ml3s/bKvuEkn2yTeIrMidKfbMqnx3UY8MY7hmriAVm
j9Hggukdug0rfSMJkH4gjV4WM3mqLdK+wRKzGphrx9TJvogIPlhlfxiYYxAyesvm4ZSmyrU3F09a
XOexlGVQaqd6ZgWoJscpbh+alQXQCnYkB7lWca/R+SLNn9tp3GeD9RMX2oeCJGC5g79G+rnRM3Vj
LVbu1x16R6VeM40rK6lXSTCWw3C7rA5SrNcs7beDpp5kwsG7mMeyrU6LA85PTa9pmR97az2mLjnL
I7vUqr5rjO41kflpzLKnRcN0sqbTtpLVR9PzELgl/GoImItps6CD4wIu/c9kc+Fb1NWLszI0aK5Z
ktM0p4+FLnyl0QOdkVO5MAxSpuNcCeBTRuTNKaQIY+Ki0u9xDuczms7FiPbYtje7Kn7/4CZUbHG1
TxKtgPfOmSeG9jQkCAWKamd7U4yRp+uiC1LBYCuewVNOFojQDh3KVVtGCrntVbBVgzZb+AFULax8
EdVhqzgNYBH1g+uCJhai7CGeinDp650eJfyOup+usUJWED1lje4IaaCKuu5TVDAc8hWpSFeY5FtD
xK7YwvnOIMSv9ITkV2KIRLG8qUU6hix7nbrV7f3ZENtuQslY1UiEpp68VFFLmpBmfeT5/KroM5PK
VJXEkpi5Z9q8fiJ2jjMf+ZrL02rLGzfofejXkHSyq10ot0JRCoZsBhspHXEJCjF5S0KNbCAEWsa7
UbbrRm2mq13zuaEg+VXMfqnmCmDq84dj0G20SvRABgR5w519ANt0yNlAcH+QNr2BUO7Y1fdRrFEC
GXuhUr7wizNzugw1OzDros5yjtHaeZQ3YUEJLNA6lsjy6+qNnC4PhyKU8o2b77NFfqe18dXHpW+0
0z41X5JSe2+X5uC66a0zrONoz0Bux3PTTZeKE8/OpouDeyEX813qcHL5+roGFNdfbVlzPAzGZiys
Sypp8zlJxbArLf21ap1No6WHv6eAMZgXER0xDe62TfGaU3/o9LqjoV8KyixGYUjKgy9KRmg9Zbea
78fpabGtg7RXD4/IxqRqbnN2uFvrJCjvSrfctnxedfm6OtY2iazj4LCA20P6ap2wn/GJ/I3T+A6M
dBszrHZRPHMUq3FmFsLrGp1ns5BBa5B5osBK6VnQ6or3rO8umcvyErXOzHQqTc5psWyy7DMx+T1R
LWp9RmOx1I9Fp+z1/kvLLgsTozzaO4kWziZcxCirrYO7lB9Ngzg1tCP1WGuSRpqYD7WrPRlLxB8a
6xB6ARpLXyt7VdF/R3JB6M5pK4r8hVaSjV915uF2VMxCUx9tRSc1Ot8h7OUYRnZ2bDPzX5YgT6et
uPGtHIy8Xbep0yJzLk1gtxyyPdh7X6bq+1TOA309XXXqXDTBbkVtRNwOgrjeHnfYMrGFU0OkVwym
8TmksM2a0xcoc8Xsx6YfzgbESK7LvxLYvLQO29N5idmM+c63rsqvFm7jxmL3IeiihLDVpjFDCHTG
pu71yrMNoK5m0Zl7vR5PY8NbN9RFetZgcQQURoKcH++J+HhMhug1cdxD0ucHy8pCtSd4KZoJrRlu
Fv3bxqgMhmZKUvNYiH/MsPbIbaR9tC9uJ88qHSDKNutB7nzk5fhtXF6tVKQbW9DgRpNNsdhEX3aS
5x707l07di9lOjRe2SC9GdEVJSZoSoR9pTo1Tn7UTDl6q6mQaNTGybFQxRJyivAE5/rL4uR2MFpW
uR1yuS2r7KR3OfMRZ3lK7erMOleQr2VMYhHlXpw0CCt99jkm4j1fO3lwU/uncuxjWsxBxlimGMqd
65J+UKW67RdmLj0Tb4u0WcDMsr3WrHtljvm74yXNq3BlYL9xreSdWAUGho6BPFz96Y+1OCTVyJWQ
Q5TKFlIohsfValDR7O++iqj8yotLIkRiG0Gqjae5b1+UkZm8UV/KeHxSTBo+RmYfdsT30zMIt5gz
brRJOUmbmUrP8zV36jmbZQzsh8KhWyxYEHPe8qGyNJO0icaP6m8rjAM5FInBaaCfbK3dpmL4NVsl
0Ok1hFO+VHW1z5qu9NW0CHNTrHu9JPfGsBPUIksOW4Uv7qBFtBTSxuZZGAsPY6rUlNtORFDi9M6n
u1Ej7SFm3+dP3t7VY/acJs1TIY33vLR2qTJ8oNEQh1CygrYuGUl62BMdidySR/iVm66j4kmjjz45
KhRnrgSCHGGYcwsv18gLU2+y0in9XmIrYQHtaiUTxcPqN2i/JViEqDlptM0ubY1Gwo+jrLes4Zdk
FtW9iMot9/XHkmtBHvdwZ6UeMjDx+va1Wh46IQ/oL1V0rRpnbzFI1tjsn66ltosy7DMQUEfPbOuT
O/BcMR60W/nTDp8Oo4dChst0TeJwyvR9azUfjhb7GY6rRtG8WRZ/1hE/mmki1z3AdV9be7wbjHJX
YIqOHjROQaszPlVav5MRHIoW98ScnpUMFqH50uYVXIJ2Y83k6zAHzGdvnT+U0ht0iPrmg5L9TjZT
my7osKIq5Dz36EQ7a32wcH6V/WMUGUGVML6Un9aY7poCtj81rcuKe4GdZ7SMndnRay5Uz+5BdZ6M
5J6q1FuNpxuYLDjzrM5PI/ZyTkuVbw3BFKq398J9lMynsJVC6fZWBt3VEOTET8VZi3oLKsce/cTk
d6szpUuoNQBLFMW4/ZsUdi7Og3G4aBEk4KLcLSKg9VoxgOrpbwHGfvBjUAfLbfrzRVVQ2rajETKb
RRy3OmRYzInjifEAuLyg0fRnHJcBHfqmRH+g5qZooOTMcF+UPsFwflN+jO5HkiWB0r8gkFIGrBbd
Uv1EaM76Z/fRX+sRCfkTrIrXp//IHkQAcE/E621zm7FSdFXT8xIJokEa1H7CyrpfjCabJmHCazBB
n42jGa03i45ldp+1eZ/zciT/lb9USYBVoLcfB3l1WdOm+49xgea+7J6c8sYttYlnIsNmayV5oHqM
58QXwHSQCvIPVWxIAUIJrhGk3XL1E/WQMp/AiDT1ymtli2tsol7mFcu4b7IewoyDjuLQT8flaCUX
tDrKwk3EO3Lkk53XQa5P9wptsar1sHTdax+ZgPaJXFNh8luHiqshXfttRw8XlYce81kH6XNEiBWK
8zvjiLMU+2ntsHJMH3GUIDZ/jr3xUCTILdn7wghKM76i4dozSW6VOaixX2nivNDYNzzKk5v6islo
qPzulI+4xeo04Pkj0jbH8V71xhGrwgYHxUERuJUq4lomE0XOPJE8QOCQRytqqKNXsGj5Fx5nmA2K
+BU02bZ1TT8bSNrS4NFNj0XxQNLMXNhhu0LldeTW0faDszOGFx2Xh+l+txjGaszs9ES2m22GwQ4E
KvQiEaSwa5djUBimrwyfbVExXsgvhQDHOoeZfXdiN3ALYq5w0Alhvg4mc0spWf9mW33C5kFDRuV7
bXq5o8jxMpdlfaEHKHeMsJQtXYfvpD/FmnjlnwbGaTyV4iUGap+imM55cTS1rzWrz+bwpblngBte
Z3PtTMfFGB40jt5mZm40rEclG06OYxzsxjgovbVVMihLOBEFc0S9HB9EJm4YxnxihUC3vjrT4Kl2
s3UofUz32bSWzYC832m4c82nmjAmQ9232hgihh/sDKSi1j7muXWbM3HUUjWMZ2xqMNDLJT6WXfrY
jatnJcnOtiW3SnexXQLGcAna47IXa6gzjetMe2vo1jZnKbAyEUmmV+dPPCuL986xWQMtjc9pWLad
5FeXgLHDLLTWgcZwhwts7zCWjfqb/JtYMkOOqyei9g5Nkz/l9Lsd7JG0MzHUVsZ5kcouGxjy/m0D
4IxEDM5Mh3ltw0yIkr1LgmFCNUyHMI/O1jrDAYawqL3WdsvEj+SUNdvjG2ASiMBlP6wM9RLnu1S+
upW5JCdSha3D7d+HGXtOqU2sPkewJOPyniXVu6zTnelGL/EwbDX7tefljRbDB/nmxAeTvDo1uo0q
lz1dzl8hOr9wJRvGTBEKs45mJtYwMbEmPVdPBjYjN/pHPsgmMYglc3fG/BVPWPpm0sEZov1ZPbqC
GXp3NKfqqSJRCqX4wKsKirLcDMroCx3nofjHPuJHY6JZE89gsoxIPt1mbqWvkfzh2GT6kT3S/o29
SiQITGq1E4wZbgJqAytTn5MousQW5XBiH41e21Q6O36MUNWk993aQHVoD3PJr7ZnKUmmviEJs0nt
sIOdMsz2Q5qtmL6WIBv1oO7zfEsGyke56jcym7i7WSwnev0umjfiJN9RUs9rrzNZ0J29UzZ8wqr4
nCOXjjQZqSFX7WNcxG6Za9JqxnG36tluHfWPciY30V3th1im5yIer7Eg3g0PhpD8+kgdXZ3iQLQS
WJbiOFXFIRfVQzyiuyJof0wxuXZlP/3n6LyWY0WWKPpFRODNawPtndRSy7wQMkd4X1DA18/qebgR
E3fmSEdqqMrcufbOrypbKBFmHX97qf8ORXoQY3uiLL31ZRW2sXrL+9nxF7wD2aOcHWKNrQn6SQg2
ApaL9V7ZwAJMzxaWVrIbcDJZ7MGzAxxG/58GVcbjmLOWEVzO8r4q+T4NQ1BU5TYmioXS0m5/O0MB
80OMFV2wpDAZBWhlyzPglE+D8dIyJvfAFXHwbOsyC/kBwViYW8xPmnKLvY3hfHj51kKATPVrTl9r
6X6TuKtcv/SMipRaWz1+hikZjok2/blpf9Xd49i/z3EaRvW5lrsu/2rNaO0gcGVjtZvb1q/Bem0T
g2nLq5khVNjWh5MT/Veyg8SlwdHQo2oRJmgWguRHNiqnow3oVh8UV24Ex2Gcg+1GZaDWKXuiurAq
kK4z9WIK45hbyOi9uMphAtjZ1S0kCzw1FqMWRdMJG9x92bMCgO55dydCh9sJ86VmA6qqbebuUPZk
sVsxgy2TKqflqbbg9VLWuJE9h9SZmvcmB2rQ3ZdOrdHHqPi9OLTlx4LJqTJ++5yEWrt5FyaIF2NL
KgqBk9k1P1wl4dcgHZWNfGkapFZVBWrcMYpnKo/Wu7PmO4Eyq4JexYleGAzsclz2BfmtHvOWnG2d
I8kt01am53ZmYWPDFkz3gjO6pTHESQzfo/3MUAyC0H2z/lHUbyt1d5V5ycWXLNh9phW+bZsP58qH
qU+XthuZHzfP1mTslXzYjy39tg5tolb9Lu/7E3AspOBrHSVr5qcxmEBKHmbZ/0XdV0fT3BdiM8A+
2yzrretwUIYA7qlpDQ7fah3lM4pQFwqz2T2mB+xrpfEGlryUZebHmo8kRWnCEzl8asbHKF8r1iwz
Bx90dh4RgMRmCpMcd6YV7wVH86B9JsRqj4ETXZlu0gi+FCjejFY8YLRpeR/GgTosTJl16BUpENZr
Zj1W+lxMLBPCj6aNE611+cQMXk8+0ujQJ0/YrFfCDAbn4GoHGNt0+FiyC7LWqrfq0IFga3l/OptV
TE7EXswIruTYYVBhMgDTp7pXGn62v9kUH31BVCtPwwj2Q0J3vi0oIFmsK8XPSDCHBFGBn60Y6Jcc
D016rmfGIOm34xSQGue4DJUlQ5Z/qYw/S12reE2qV+GBCsP031Tr0NpBP1/q+aQ3c+C1+QbrypZ1
OSskpzbZNrYD/AFU9JW2QLkEgQ9Uhj2qr1HCKem1n88sUoIW7uJjblArVurR0rqjCSLPuvJS1Vdm
fRGIBgrTvJ61id4m6TamvW3kspHdp6oCU7K9tKzFWme0KPvbPO2NJeQLlXIvp4vS7XSN1WAakPCY
+hayQCZBTCnLBu4xCjhJ4WUPWwuKSXlOmUPo5IrUA6G6YjcUbPRd591WrUgzp9hjkzBnlFMdKxWI
Lmp4Y7yghTdsuolB6q82TSGJFORe7eP401x4Ynj4xl+m6X6kbY32y2oeoybG1qxpmmsF2AWXKxOJ
uAeK+IoR96bmq2UeHJuf/YL/wL13A024+Ne56Wac2DIJ38AGziK69yrlOZ8zLsdib7ExE8E0vRXK
66OcjzdDtTVksRrnd7WDYYCsGp7QvgNheGvN6aAC0IbMmDlmgVsqLU8jF6PvWM4Rmc03O+4lYM5p
9gJPu898o0W8dMTIu9hB1PnTY6au1ixnq7OjKC6USWizZzn027g8NDrWwES9uCXrHVhCFnmsa5lR
2eruMAN5JQ6vclOiASFtRPEpJ1RBJn9s5s3Ixyt4a/Cl9MQfjK2xLvt6F8v8TKYSaiVjZtrRZ8n9
wRx9o7kp7VfzIa3+WAvPN2F6ZrsizMw8OHBSZQKFSdFE7AvrzXl+mpMZKweDakZgCCXpZDXH+ToH
hahyjH3RQevtgyKarbRmttG/DzNPdFI0a4WN7WO6G91205vpl9Y/doxZQZ5w+Jn00z0VrRqCRq9G
LD429Fufh92c+6lnNGHTpBvlsaBUKbKr5zA+FJ+Jyzos1FW9cFmiNTtHA/PgZNb7vlnWpd75Rf1S
TdY2jcmf08pNzRtXYMTpWnTAXFyHRnAtJ2umGitXbKSCa3XmoUzQ6Yx7hwV2mZc76WTIfNF2yZdn
zeCol+6ld96yrArJqQidjo/UwjHRARPTknrp+LQwC4NZf5sBbsePOG3J17wt/FQl+RdtqxySqVm1
xU4xdSazdzG6DMc5Eq1/wiZap3pz+njTJy8ou5p6iAHBWmJlnX8FXF+phip2HQrTWx93K5ZcBk6J
x3p+6anDEus4TXXQZXKVU+Cn4OwuZ/Lg7VqiNfrltxsZx0vhT0u8qRlc9vZPwxBIEo5DleorMjl7
swuHxepM9eFrQT9AwGqGHpRmDCcm7vqjgxaQLOAZXUvet+DMGM+l5mzN/s8pG/gIEt/LTkGjuExd
ElQw5aw0VoNxQUSPHY31fBMx5qIY75gUTlkkkLdz37UogAmT8oabM9vcHusMRKVXilAOqd/oHtr8
iQGEAhFi4y9/DEtNlnxK/JGKCSc1bvP5xDJPf0QkL/Pz9PjjxbVAlnfchoXM0yqC/ske1qRe/VeO
C6SyDavVXuPKoohnj4Xx/WieK6d6SqxkLeWrh0ut1YmS1SlKc/WYtq8JSwwjdjtp7PT8SWDYTPiB
kQ+VYoH9sMnJHIjfoldJ6/gtMrJAd1nOliAzwGonSDpsZg0KiZYyGCuKR3blWjtXqP7/uBEKiV3d
BgZRD43hn5k+GIjsnx4lvrR+x3n8FELbCAbbdUfgoHYfl5lzVw3LTD94xUWoFjUmWR/mF3rbJi3a
rcMZOQPhxhUmm4dLL6JIbxaSibBBTc5+0D4i5rBWx2h8Pmned5TRB1grmwA5w8DJYQeYwd7LOYgG
9UtrsmvZpt9FZnK50GzKISFfPH+y42m3KPyYMXtv9ePSUHhclIb5JQ9jx/PlpO4e4AY9Y1vO7/kM
0TA9OfLSiO+I+6ro+YDAHQpOQwJOVh199+NXMiCcGTFpdxRuFIfcHQajhZl1tMs5lXFQT8q7LHVU
MGVVqV+K8brAJ4967rcgno7IDqU5Yx8hRJ8jd4QGz6cnYtoDtlWvmUv5S/k5y+nHRE2vk95XtNcC
IJa+NqgwJrBdGcxOvybsAK/G2G/TDfaLN3NEdYkjF+kc5DUF5DSkV1FWlCkqa71v3HjL5isEIGdn
ZDgmLAoQDDOcNkwV6UtvYzYx/pvzb0bAWNwkrF/aED1axtNxXIznOcr/PLda6013iK32Q2TmMXLl
xVWcUxeJB585X8w+CVIGbV3H3s75u+sGlicD0tT9qa4+8/FN4hpb5p1sE7g3ze+zo051AmB1UB3G
ThAtrjasJRanMQPs1WkGGTVhEDUz357ZVFb8VQy9DBPvbjsDYxcHNfGgOoiQYZcuqZGXIldPtkna
j514YefdqPACAaqZJOeH2siq4RAVM4joDaJS9efUXC+8GQ4nWOGQT50uz7lzESxiFPVw1Kfh4LEj
d6Uun93ALGiQhy4mqnc2jmbcc2jhQJboGjWmmp4bbkBGia9q+isk+14AeVR+Cc6UnOxOeWpcNsNW
45n5DjwlUgJFCfsI1FWSxzvNYwWkWN4VydVkN7u4cmgq5zdd98Ihltuo3Go0PUO3zhdWYzJBKgBD
VKpZLTOvU/zHpG1GkNVm8bnMcpfzbBB4TF3Y+T13J5f3YPDgcq1FFOpZjhKUV9QVUU53OZftX456
uWhM/LUl6PE7WMn4pOonlz+VjOVLRNPhsdgaPXvIv9sGsiPFDIk946hVHxJMoGLQWggnYFF64314
mOnB4Iam8DVK44zHlzF1aPMeNLShS4FVTCfDkLKaXUQGF8XIuRPhL2NDapryJ5LoMBb5VjT40Crl
MNrTWWM5vfvIgaOgl9YlzYnHaTxYrQfY5mCi8egNmIVOBmJ+Ak2G7Q2b4qPdTgw7xHpExTBeugFB
LzX6w5xFHPgKLEH9zTQ9HCgGGEPvbf45ikVA/BYnGLGSMIM7h+3LVhcRLaFhSgR9KZYY1b+/FyXL
XadZsOky716bLLPxMJh0DXp0NfrqmlLq6gWAnZUA7FtmxwUlVc23uo0KsZ9SknbAfHp5bXPioJR1
abiHSfuH0uuP9m+hNqHibmUJkFWzLvY606eBnn4DSTBENcUzywtsPHISjvxDjs9ttY8h1JiQDNoI
4MGLFMH15dq6xr2r0vIVyofk75MlXTjKAXMeFrYZDbz5LRpuzs+Zy6wyE561ye/HZ6d691hKUOAU
G5fhXCdRGFW/M2YaZscrtp0RRQsTmv5qXE3joxIwlkObkz45b+PoDy6MLDpf6eKfKu2uAq8OHFlY
qC9mpqM3agfrMbQh0nIxjxmnchVPqNdBr20FEnFffSsJmwlBwStc+R29lardhWtskvmiuoQHapRd
+bnJnsoaOa5AlG3vj//UJl/MGJEzoXyKdjOO4qguRmDUBtQKGAwPHIulOYha4jrZgtXrPJ/ZXo0/
TNw1LWhdVmHFsViuZjG+mXXO54oFsExQptxvhr2K9UNwTygaz6U57Bz1UKq/ZsvzKLsKYGnpOz92
23en7k0/myjGNbUqjrEigB4WqaJgtA8rQUIYuePAWdeMHnoXzQAXrK9PNVuCf814O9g/Sl+vnYRA
2KiFIoaP6RuoK52a0pyoKzQy76GBtYzMPEgTt0YGb2gY4rRXwtQZbsZySxRyeIQX5nXChuz1w80r
sPsbRn1KxgZJ7qIZT2KpAjZGrLoCj9o81DgcWTfYM67x1mRT+iqteZRrW71iUfCX1381CCFtU1zY
Gf1apyCzrgGhg/V9nCsEfPfe6M150Ivjolh8+O1+KCESEL/V9Fon1wQdTMcpmXt0Hp3wBfYND1JM
MTXApU0zEzibv1rJrYov9f+HCktnaL9G+uLhdW58ph9DdkvifWJR45yK7h3PpW/o13Q6TcvaaOEm
y1VWllu1HUPRwKdeZM+Gs4K5LI03XC4jSqd9mdV2YwEcW5wOwnuhwg9BFntAm9JhxTnKi/q56KdZ
3AzlrKscEwt2PDSWrloex1JQFQwFZ/k8ex856RhGO+xL7mCmn6s8nTE3vGndZ55M6xz7zOh5AZrV
xjGqu7Tw2PQ2vRlLDVvdYx8KFkSF89zzlo1HXV2Y3b5qBbIjfw36hJSfZHwXE4Yc7StrmnWjhZWF
BZcvMHgzbyEOcfosh+/tAjLZ8TNc3TTR5woiUdANW0U/wSynMjpGanqoJI8V9SyGKiy/WMpIGM+0
NWFKKmNTJUQWM6PQGp9HKGmi/RlAIYHHv7LVWAZob2b7MJUfVW355jz/0O6AAE8EVY/32nqXtbtW
PbEum+q22JdIGfaLU66n/rzIu8EZoj/sv4xh44VfFd7eKbvWTr2Z8thfcCNm9Ftu+xID2DlMstKF
IJ3hwc1mplxbyNWq/TP2XwvKd8PwMCY1gvrXosDhGLapbQbteWSEVilqKNwqcDgLM01HdxXruij2
avTppSBl/ScvZ1TuCgzKbgI6c2ytYEQ3YTKgwDeEGubzsfNdBqeF/BLeoZdPKnP9iHaetMjJtWhP
ppVg+YbyQF1dyYIhREO2K+eOvXNofkYNK4gAV7AOBq1Urp1ncY/pImKGlibTWT2ZKUo/tLjYqVj9
pbjgZ7VoevT4zWZCQN5t0LbJBrdgSaGCJ2HlqPcH0mB5e6t7atsukK08N21+7DFquFZ6cdwHJsy7
CfQcODF6KyBpti/sX1OHonbm56rG8Uz6acrQWwU8VjRlo5OdLL2PVOEZ+LEJf3Yyv0woKpTSn5cf
mK81Dsd1Wj1OeuNVx9Kcu7/lfFnSfSt/Jj3zU3EVLP9uBoSKBKKeGsjLCdnXrb8a4dsmYsMlQUOf
ujWoAnAKl0NrEcZiwzl6ms+33NqavevkMzyxAnrcYDGK5ncX4SBr+nXqEeOAp9cp8bC2WGOZ5bvd
Pn4UOyNBy9RXw8gW5hizp8S8iIRHnYJzfVNHs5/G7KyNdTouXvlyuTXZt+WcdFjpASko8tJ1GUu/
UpNjNhTU3Oohs11MCg0gZnWZTfgDlnNRe5VSPaE2BzowOVAv+xGc6Lnp2ks7dOwG128igfOwdnXy
WuAAymK87LdRSS8xV6ZZRL5Z7QwOPWUIaxj1XH1vjILH7eE90yBx0TPM/jwywlDm97LFBv2cFUhf
7jFp7gZsrT4be8MgnAMSSHLwNOJrkb/aTBwDB+UUP+kEm7vIpqmPROzxkXW5FlgtkKwyXKqRztf4
zBvloky6n1QUdwt/47bLnntvgH3En1tmgSXEsal1dOPi2GbldaScm9OH7CgJ27W3ztKtLQOngZpt
IuhNwyhDS/AsDgRVIIeJyvRFw5b6jHgKpqiR1xDSgtTOF8QcZlY+3oLAJIpGE7DE2O4yEZj5NFIx
2Oj/CWd1D9lLtBy1n1V3JxtLcNyWL73HO6y5TG+NDd7xYHbpMPp3Fe2zqj2/GSW8U/OwOhMxY7x2
tFC6TiURYchQ2HOGypXXJ1f7tgsDOq5jLo3xAPOoLO6jV/8V8PeaC7Az5weznrZI4puSXJIsbtYV
Y9rIeSpTdZUXvDuaYr6bZrzOeWmTdj5MPDMzn4TeEAPOdDHt2b2JXw/0cTvImWVU6doU8ZuwQKbB
tJpx4wJDFHb3JFLE7SZyf9FO/dnB7MawJdHUtYj+6e1H2/8pCYYN1dmyOX6VDw1187npvfWI69+1
QVxNhmk1VRoc7Yyj3FB/4v6DBfGUTJdYqemsjCClcU8E2WF/WfVnT9Q6hAQP0XjxjH3bGH7bZris
Ws5NseV7l8r+cVVWf679OpkEOvN/t9igikwc7cp5skBCSgiEJjsZ3rjVCWpxcunbzsSA/bVS491I
EYpviLhmqh/tnMj7QGayaxwzStHK2NeP9gBia0JjlY9mXO8CnUp+Vj91DqAu64HGXV5Q0O+hi5n9
FcSq6HgmXcc8VQVXB06lWErwjG4gcyNfAlVM53YiuWLAnZtNuFshmbeqGIgQsN9IlkFRdNZ1rrEL
L+W3nOrGEGAewu+SZPs6N49z1OzF3IWKlnvBSAQRXASHR8/Vg2i3Lc3iCwCPWoNbz2v1zczfY0iU
Y+k2x34GmXGN5PrArGp04rk0dxgoyNHAViTjm0HXh4HgOR6tUyG6ax0nQWl4MWx6+cexvc9B1uXC
PKGzHtt1CHFSx3Xl5nDUyldec1jq1kgpna+xMq8t6b4PtXmNmsVdldnjuszlwxVauvgLl8B1z3bx
PXo7J/7x9HvDvNlVsMyAS5OJu3rUGQmeFoUz3Zh3NR7ttnlVNMu3rJNCbTqDp3T4VfXqy56Ar/nH
eHqz6clbJHzDOnV9RLLcXVuYh/Epd7iUTSY0lettyL/xGeymQ+9PxL0yM4jwd9SsdKnmeycJHCcK
K/1UjVvtwA7Ky0MhdEoA0ZYrXbnX0lvr8Z2NlKvFa4gHH1Zap4UJZUg8O2vFYx1Krz2TBnmyxj1N
/d6mx6rjl8aut0Tq3Gz7kECEZli1PPAiAxNFyplizTGWgTyokHvAYej/seyjMIzRxSitrZU2j0yg
ax6DDjViVZfJRoN2deaz0b/lOY1oz5pg+a/HvWTE//KZWx/BffDQI+r7oD4P6rbTjqp9MguA2KcM
qkiANNfBmGz0yAhNiFbml+RxfEiDbzB+qsPTQPeSsxymvM9ajOP2bU7Jibi0zY+lXw2UfKWfTqnI
X524XCcDbRyLB6xKWdtcBwbIpVvsBnUONeuu19hAcblyxMTrqH5V7TePWUpbf2X4tdBXY24SOEzh
rC1WfKjazcrfei908W8w9IoVG3wkQg5LwU4Vvy8YmTgv3nLrFMa4Hb9c5x/Oix7xQscommAAFa4N
5CgQor7K8qdUtlD0iyM3mUyAKvStK5p1On6kmH8j/YZEaHa7NBqP6KJ8xpt0hugh9f5L0Drn+qms
nx0Ywza9ORg/E3vduA3PcrNt5Ru1j6qToBx5TBRPJrk2enJakg9DHhzzyxxei3Knllthv7SQrUos
Q2bot7Z+nbhJW+alWfxu6qQC9PW2ZC6u8rjaXbyxRMxxb4STwNAztfsuZWHKaNlfVA01vHafHBKN
IbcXm4c4a2ggVOPgWRiG5aea7DSrDJr8sjDYNdXsmBkFtbuHzi481m6n1c1Uu81gfkTVj1UCE1lI
WUyz6glDy0iz5vZBZ901QsLmnC3mMMiW15FSxKiprcKo/c3rx5TW2lbzv4wezirncwSlwOdYV4ec
6dRsvUzGnz7Ctts5b+GPq9P1EnVUaYc25eBitKsZ7EjDlPa/LGjzuo3VUXjONle6J003iMraOpHA
azRtcmxDmf6R27ueijIpFz8v57WQR2v+hym9x0VlMBB6vPlMXLft/GYLkvm5/Bz5J7OdykNmCkos
7ZilLD0FMud55IZiIRyzj5LEbPaT02953VYZ0S2VkaHYFHYLa7CStUccFMH2q9kj80+9EgwWWq62
kwRtaiN+GtCK9lXtQ3Oaw1G5TLx9evxENoFX9quC0ThpIvictUfL4eAmU+CWOOhyI+iRftXlJeo/
Kp52p3hRld9eHgQ1RIzIqPef1vRpOD/2CGsGlQTJi0/aPkckbhn0lhKIRUXnBEIZ853j7o3xDiuq
WCEeNJfylxSJxd1m2ZtSUw06yHXqOYdkWZiSp6QHmA1BJfqH/UhH0HK9e6KVi+HbcxfGLOnxKbnR
QPaP3PeUvIkXXwZXJawq3zbE/7iJdTXj4oBsiTRsPFHGb6Ag4QwS9B9QZvbQp5LlXguJbE7GrRy7
gp9TU4xt1iQVMebpRPWa9rgy7DehDXvHyGE5rXklnKrxqbPRkrqJEbSz0SSTjtbNuYI6oF1ZnY1R
+Umk3CX8KorGwRXQnJ1HVEymoVPmANWY0aq3IUlO3TTe9MXYkYDZr22Y+ckUUCw1bVFnZWuPN6Np
EuBehKEh9batiFCkILZdF3HXRJIl4OWiyeFDNt2escBumpuP1ol+OyHOQ1rfDZvfIWOGUEUrjCOG
Oh0mEY64IZL8jygaQpwGPJIao73IeRkfaRG8iLr27drkk5Cy57tO9tHEcUCiQCPacDHsT0tb6jXK
yyV1NBwZGhYXzUaiNylRozzjlXeZ/fXjbgSLmBbtX1opu275EhTILm1F138X/O0j4j2y6dEUL1uI
LFzR3UV5mCUSBiREFJ3gQLbZ0n+pOXzDmLFzDcN+IjdeATOvlS9q74E9oKnW4iLH4TyNrLIgbSwi
R0EzPdBzejyojLouQ0I1CdJog4GcCK+4pep4z5A5otIM2vJZ65iNN9M21atNJEngUuV3Ajjcqf+E
U5z0MTtppXdulOxaVMjzEie9l5/H6Ne0Zdg/gA5FRRNF1zX142z1T8psXEcyNiZSAxbSF4dG248T
+scAMEzjEbvGqa01VrX/mKTB5A7jEUJXUzMLJL300lfwk6iltrZL+/i9HZ+X/9lE4mHy+8N0HWNF
aEhBEy5mflwR5DmKOGymL4DeJ6NVNu74q7oLkWXdRlr7VPnwGFh5C1VuFRM47sRHwUpohJ4hnJr+
2HOZR7MZZHWLW74Bd3BXC4tWhPM5od3pCAw0QuQd54c4fZ+6/q4QKmsOw6Yzf3ve9hSAL2lVqpBl
Z1E8uLpcj5F8TUFiSeoKZ1157il7uQ3G+izcZ+FkZ2iSEAeXj8lpU/fkk2Z64IFhafWXYb3I/low
4sckrBLUVJtkaLnWugKPQ1JbianeKjFnvAeiWWvcXU3uur67KEsgdHZ32BrNjVHLyR8Ka52iO3SW
sSNZ+VIzomn7fB8rYASELEItLTQ7TuYdmj7ZWwApXnNLSnqjpYT207eOPGvWsxkThDieamr7OmE1
SP+XN/0pjcy9XbaXggJxwFjijXigKtqdOvYdDwqfrMH54ahPvgbmPmqJpjrnW5s8y7k71c69a/+N
cCfSfbNqKVZuDkynvy+EIGj4X+GbaYQaYE0XVLWGaI7Vj9SkpqrlWhuE38pB8acKKNkWwtvkuU6I
dlP8Qa1wjeaOtzH1jpN9igMAWrIHueXtB9X645ZnVT512tkueQE4B/vmUOMXkCpBD+W3zN6K4Vyp
V2iffbQoIdFfGVRuYT45EVlAnxNVcm3cSzZjWb9tdkCfGuttnz1X5JnZ2rfpfcV8/e614m6LDAni
tH9ka8TRPzVGtdSw00tSP7C/lNDRsv+MwEakVm5HtT4slnWZo+HJI0XKZVPLQ04Ut26Y1gK41haH
gls2GZNrYSFoDnz03fxuq/Z+wqHZWgzTwxJoiDiYjD0VhoVTcErGMEUOyauftPi0FAvv7CNxcTr1
tbsr4bhFYRAf2U/0ZnahrYyK0X9CVmnlELZUFtckjXiBTDp3HSSZilopg9GLUaTgd51vOz9U1qet
/xMlhgLbOy6xOKh0+7TUPm17nOi+OzubSrAwFsbTQ6dmK+eGZLVtlIPmF+8tXX/LEUhF5yvlxDnw
CpOzt+f9BPaoV5z7CDy2C91Zwt1FEGz8rlKHr4NYtu6Sn8aG4RDqCp9YSybWyknVoKKLGLrC71XG
jd1Fi+21SPaMF8zMIVzlG5/QxsChoGHich/C55CHmVznw7kgLFRtiGR6/FvI4Vhjti66m5J8jUQG
NDC4hWmu8/KfYnLvuUHe0cfieJPJP1t84415TWrlPeme0sI+Da22bZOnPqJ1acIyH/f98Ow9vg43
g6cnwbDkYW1meyOSPnskjpJox0SMx96eN0K2p9gg2cpzAA2sA5l14UTFbxnYv7htc508DIrkRFGx
7LKwx0OvgTYPm1aQb4Z+H9+0XvUrWiGDnPlGILEyS1vABqXC9nYQTBPUv5P23qVotKmNym5YT5Dt
/Vju03ROSO4S+6lpiAgaT0Ns++TMwe4OV029mUVO9NKpdGEX7WULV7lrPRp9DScvtvopD3N6e7sp
Q/Sei6I7O8mWO3fh+ebwVvVdOQapTnAD8BYdlWPs5uaQZK+zeWvInDBJfQVeFAwam+zZG+4NwYSz
+pfZm4JnBXNMSlxueykBa6pundWf8Wjz+eFZJBc4v81ogtZzidyUaOs2sv3E5r0wT8xOjjVGD8P7
mSTUO9EqzPFT1oaWl8p67WhdB+pYYjC652i5dONr7zEb0u5txgWCXG1ORTgSKeq8NtVLabAoS92b
CUZ1ZrpylXCqMoUZGWGTG5i7FaYBHLcEuI1ju6rNsyRgQlOjIGK0kYDSR02ybqouiJl/lyQadWR1
GTmLSTw2U2laULUXj7D7mqyDjBNIQUSxLfvgOExBpqfW+FHBnYcxDxuJW2WIGPR3hwFYpQQLzLX7
1I1hX5xT66CK4l4UP9PEci6nJ3HuoiYfU/xVm8nBMZTnMo6xrKR7MTpBNj0/4gO95cNxL5PYUQcj
jtf1EVzKYapkDYeIEBIXtKNv/k3TpXCfquFYZvzYVAKd1ZwMgwEzgZso98OeeFeSWaKZ0KR6Y3QK
T067l7z0Ju/yIstTUVZnoX2Vj2BVFOZl36AZpPBWuSCSASHJkPz7vzTlUurMTQJflpV1YOr3SHdD
cx6CKEn/ohlepM/9AvivJUut4R2rR3U7Tb+adh71X0w+cCN7vHlbC+6kaxUM28W6JUxIp7GMoI1m
+x73nNKqATRVpCD9yI0QL1u8fqsuWVfda1kpV2Usw9oiei9eqy6xldVFNG6oWvdGik1HzMzcy0BA
Nj8SvseMsEX3rbXET997l54INNdhnYH+BflXyn/KNK5bUX/0tHFl/ccs2MT4aXAnV8tvpFzHiMGV
Bjcu/w3KbW5u9uiupPVS2ta67+KwHi72/GmD2mMqXGqixcwXpfvOVYgq7vP8Mtrb1v4o6EJm/Z/S
lmBMzV/1sOUi7WcVnJvd+nrsvUfxxohnlMQpwGWGxchdT0pCEld+nBeC9ckHjLQXPceVHv02jDx0
ApxbdNolOoiJnDTG/0zZnO7NkNpqmX4965dMVj+qf91Su1SOuXP1l8x7sqYlYI9BWBGLkDBCSTvm
PR2jZWvkwZWEAwaGS7lSGCfcj9tl1klstcljSL/IQaXHlcbazuWGWpXJ2ESI1ynTvOt/HJ3HdqNY
FEW/iLUeGaaSQCgHW7bsCcupyDnz9b3pUQ26usolwXs3nLNPFg3XyL6X2LUbtT/3NBUmThSr0xxE
lDdLKZ8zkaYlixZLgzNkn0JKnWnbIQRCay1nyZYZ5d4wfztkwo0qvWAu+QhjBMgZfWRZ53dBK2ui
WycSgpv3w2zMm68j+6h5Wn2JxX5aw6zouWhKYuY0p6tmr0ZfnOTiL1aviTy5IWqVkVEmWUkKVEu9
pi7N3oqg3yIK2vGY/BOh/4Y3HgMElA5rZNvemSdyCs8TaOy+P6eqtmszk+fPSOp1HddiXVYI/SHS
hOm2KwK+Nn5cTH/katTWReoOEfhFcEHsa5PmUFfgk+xklWU4Y94NxZvDQxwda/9jntFvR2L5so0Z
+FShc/xNCrYBzd6wdMjSf0qVuh3C4AoiXFN9Y2hWeXxUhby/OFyhZli3bb6ci13dbFT51axQzwNO
qzm0LF65UH1V64ZdJytBOEayknxT+97jGPgT1m8pPwHKuBOhhfa/82y23WobeyXzBQkcVpq8t2q3
Vjl7ZsR74GkRM2T7Bkvymv/n0IfsgeXXvLrrg+SaZIQMMb89Pon2GVnPXPrpdeRm4kerWkdR99oo
3/Gu4V8YKSWV/Vzjt4QLNgnJE7Vxrjtqb4r9vPs1GQ7Lebk1NU8YB6vzmPMoYuHSGscuVn8i1cg2
UcmbWlTjw1AZAXRBsTalgBJcX6f9IzD+apoFoeI4MLRN0D7havJJQDmEy1LClEuZG/egepLyjef8
rWUoa2RsfhhSAbv2QsYbyyVQZy+6zEQcCUk0CmhLMJgt4ZrSu0DwiUPAa4LmCjSyXOn0Pz7qL+DK
rlGYTpQDGNMs6EFx1K/AWr/rTX6iiGInFqKlxeEwiOAk9OzDyIv3qCkA6qhYN7XDoCtnAu2gyU9c
SrQ4W8EA2RJkBoMyUDscORgTx5KdVMhERv+HjB48PRGoiGR8BakkiseEQ7f7bYDAqPm0DTUkoHF2
6Nv0rKE0VZoN2vmsITylnuZXyGHOGL0o2dNQB+DNj3i6zu0lZrpWxCB/LNfQ3nGEUpv1O1Gp3gLf
guIAbZ8SvBw8zSbgwgovgx7+DkOBxBoocTDtaqh9hqmdufdNfT4sPaCwyAjPRevxA8z+V868eYi3
dhktWoikaFeIDznwIDl1ORLnmy9f5JIV7MB5q2KmNB11wvBYoBqbkx1GvPUCEeh9LypeoWNtGQyp
IYbWsEVrfE+QPJvJZzsfEBfhT2XhTl8mSeEmmPi+6V7m9tfyP2LgyWUekn/zkkfYZePwYhr9xo6n
by1fzGZpByBeZTQ1Tkz3waZk34Gu/0pxs83h3JqKfpyEZ8uI/JryXtuAEJ+q2j8Wd1fDGERHudMP
EP4k6TVQk+Oo9jmOnOGgqgJyURU7uPa/jWK01xZMWbfTu6ccRYnnRzYT+SHbjDD7Ao7DvL1JbA6z
iAEJ/8i4ruDWAv30P7sCClitI0Npg7PIQ7AoIiZZvaJY9Ru+kkzCQeAj4or77NmYAgVACxSj6EH5
jw0PGDofevCw/DLZcrW6/E/JeTXsni29SIyzGVJU9P4dvFGKPSz3mr7e6ApD1aAk1J7F8zZO1Q9L
HtTNOEysLDrJVYW0DU3ZnTjaglI5qZKxHedsx4Tq1A/Ftre6f1jhvTYxXq2Wrpc/a1VlyR66EyRA
vtiEFGKoKKALwC2GQj0L5uC6371qJbexpjXMsvUT58Z6KhZ7G4a/CtkuEtBMZXG4SACMxUgjBcFd
meLogR5KvvOZXwyL16bWWUHaVCvhXDzNpuPrL+N/jYCrZqrjWfCZm+Ddy+bahgWuhNoJ2uQeAFow
YLqwPnEMnfO7aQcD2DyTsKKYvqoGi5LSNTgIfBTgs33IeXp0VIRl1C2OYKPbTUowXwtrztdJgKKw
p45V7GIlD7C5eHAXZqWtIUKv7laj/U2F7ZlwGqTA3FodaZL8OirJx4B41LHt9lufgF1NlRe1S1cd
72Opf1ek3ptkyRnnCjp3+jHMqtMYsiP7M83rKN07fYC2G1HClewWiBzmLlP+jIFZlkz/yFBNzMww
GTPKHYucDLZDlin7Xi13fcffAz/nOMJ00qf6u0VdVEQhlU0cLSqlFttKtpan9LWBKdFm4R66J6Oo
Gm+MvlzjwMDzd4CcYB/ALhY5BxPmyxk+Cl8M3YnNUNqQTyWaeEq595lmS3onohq9x404mJUCukCF
YVSWby1KJ7AmcA1qvHOuOfssKnRgwJljspio6VoTZtzTePa1LQqSpDYASses9K23vnqTFeLBlpkZ
U+u0hvb3MbTsq1roXxZuTSacJl0JtVyQfE6jTCLWuOkN5ZhYyloSZMon71GqEsQky9luFMjlSFld
Kpm9WIY18rmRcO7MgpMMuYEag0y0ZJpQqzcG4LyZWt10le/OF77s9LWZOUY8GLtKhZYS6gAhtXj4
WVaEDLAZOsxuaU7s6yefqMYpSJdpcL+RR2bsiosJ5XOcDa9GY9a2KuCFl7jeV3XynejlLQ2DU2DK
W5FQedJ+WIbJVIB0RoxCWu67ocnrjYEt1p0ehzX0jolyoUAZUuMWDKyPpAQdQlCZZrka5ICaepeD
2FZNt0XwXgOHQUaywUeEEIQPJ9eRHuQYDeJrr/RebdFyUEiFPQ4GhXAVmVQC2OCXzij2+UA3TBVc
QGULUyJFGh/UTXbOEFrHTAxSOXrV/08ooCYeI47Mh5b9jRCQq/BHzgsiMFo+PXndiy+FOOVFn6Ls
GU3Aia3eCQ3BzDZL/GaqSYGCIzRQVdsfpb2oh7pnPt60sNsDKd9mLLq6JNkzQNjZ2HyarodicYDa
5XQTHAThO0FVboygP6nGxNGOgKaXCJjrujXyvzdrUl/GrD3FQNshXh6CrF7FIv+UKmVFoh6nUpvC
z5feDQpvF0wFlZoGNb6UGEoCUf8Yfe19CKbfMqrOkBE2iiDMubokE/t7A2EbDSmWmZ0+l18IWNwq
9M9gvLk8+/XQAEg0+Q0mD/UiENKapw3Zvg+HdQ1iRyRinzZkFCFDRqdX5QPo6eDdKpNDZ+xNGYX1
eNXRGGO2eBrNS5u/UaIcp26fq+9RoQAPzlAYgREHtuOPbLm2s91dlbjb6ktL3sgbFKGsvMOG5BcK
BP0PoSCymvd0Jj/dTpEE+64t+YhGhteA2VJFeSnjR2vCZXtReL2Stm6/+BXbhR8fKAw7U6aNeq3f
slxzwaStJTqJMObT6qp3IS5FfpNxs2koJuZIdhM1upe1dVPGa5/KYGONu1yQoIL1LIaXkCB07bVd
V1gnus9D32RPs1cAUrXcB7Iwj6GdeaT9fKbLEc5M4NSQzE0ky0afofKGxBM1jzZT4HSZV38cWD9z
STBKkc2PEdRjwe6vr5Ab9tK6DRWviK3voeHEr6uD3CvTJhL6qYseepD+6YHtGpbYNePrtDipgZim
QLw21ayfRFof0GqfbMqCIQ1ZkGA+LyEmjEP7XUbaa2j4t8jvtHXj870MgqEKYXk4L0MzuBUW3plG
qhhkm7wis9gqun2PrH9xNl1z39r0zd8QVaA2J8eYrWMy9B9ZUl56+AeBJoHTQLGU1PU+YkoHpf9q
dhFLOVlI+xEMGPBKNffo8patY/EmoK8JNFh5Zx/6mloz7N6jKoF/qHmJn0BX7Ilk6uSfwrLPYd0N
EGawwQs/+21zpuIpcTFt3m37ijlbO0TSvscLwJ6kRmNruZks4+psO+HwSiT7bA7fzMI4MKdhpR1x
QsUWtB31Z6ywgBvzJ4MwtgHiXKaQ1JX+LunFFy/EPtd0TNVIRGufgQgsMd+3H5leMgOM/1kVmXZx
i75fJggKkXHDoJ3Nt4ayStYeIsx3qRV/KWr6k0o10OjmoKuInib6TUmlgFIEqCpfeozZ9M4ngyCh
fs2U9OaDvCLvioFDoHTputU6R1aKAQaKpLhYP1PWwSB8zIXIOhHtlEmf+FOPdBye3hVfxSDt+dy3
ZWV5fdnytRfHoOXnVps7RRmQE9S4oi1/SKBgl4uAd2oDlAnxvbXBT2oivU1pbKzzRZk4yQlyBjbd
YfRtjWAAJ1RG/KHFkEKohdGTHVOQ+BO3nc4dHQevRdqgdlSdVv+KggxmWueEmgU2Zz7UtYEYYkZi
GZXpTy6Lm+orJ9/i+Ck4JOeofgjtgLxyckEOke5iXieGvyu5CE+5TYgCLAX2/SODO8mufa+NkvYA
cAxuoNLvqyhBJIiKYTk2fbqcyrjYUUQzXyLvB+AddqcwnXdWF+8s47cGCTUwSy/Me4t/tscpo8n+
pephOI/cChwbiJQ3PEQudACEcqhSdVjPWcwKjkiMkSHEAlZ6i6RnCoHImDhle8y45mdYElbgkzFT
bbvBPsPRuULd4Y6AKYIirUV4zJoRQVfspaI7Lh79nH1WD2cSaTxC/LOJ1J3tvIRASLBXhMfVMZbp
C+YoPc2Tvoty2KpwrbdZwEDWHiaeHKaChf8cNGWrydxKCUBn1hXEdVz12NzVgMjNLP+u0zfJTj5F
1Z6BUKFzwz42z/OmL6YNHed9HvOHXUC7UnCrsSxEZ7KpkhujUMeESzDJH8IvH525VIKCaDUGKbGc
4uTtt43uiqZBIIkBHO53wHaKjIdEM48xrRW12ptgY6RNSIz1wbGQ5Rspd+HcVzt1GQTC6F61xH3x
FPnysJe0DGPh0HixqtItZceBcyfsLipM41TyTEva22Qmaem/WVV2UhO6KXJou8ORMR9K9l+Rjjqb
fAJMXEV+NMFdzchujK4/qvxaWembL+595VniGuKwWsljh2uL3XJsX7rpMCXIeefk3Db71qTsT4uH
BCbOOLHjKrFIHWWaOOj1cmr9FG3zOVKYj5nAPYN1BXk8dA5KMnRF3TafyntSv8IRlFjvTRH4KZK9
zCk6DgbxEibTDIvjrNAwJFg1fuPpnwjCVyv9nZPYi0PsdUNTXs0aoqT9pzbNtc7B/jKW7xZouDbs
lpw5BsX7xJYYnkgkzDUPUF+gcp4N8okiE9ssZTuFT9puGaRZ1gooFw4UfzPSk47aSyGYo+fphhwk
bJN4tcbPQa0wB5N2xdC199OHiXqHjLlea5wO11ISmx9BpeO3EkQI4EdVf3qrP+TyuK5w6BIui2sa
83/V7Mf4NipQjZYgNzPaWdT6Vty7STrCRIclZ2T7ea6cGgukRQxJMvOWBT+GhA9mRqbMWpq6XOfJ
LtVvSbeIkYp7DH0NfFXQsjYIhbF9ZFbxnWT5S4X1hNUnM/T1AHSl3y3WnZHNQttkp2yW3+SyQJ3i
H2jijnk1rwP6fdRXD7IxvgdcIHom8dSMTsDEWU/2SfGNr+6f1b3YLd2u8m8eynPQyg+JTeMQjJcG
WJ8IXhjSbFRA2UpM4cR6ToN8a9goh4FSxxnzbvHoxkunNN7Q63uyWGiCKIE0/IU33XBkPLYDGXnR
MVKagzQfpRhdDmofx5wCT5F2ZbsPSuPY2EicKZK4O6HneGkYHg0bBLzklQRdUODblWdnpdd1lZcF
5S4V9iYKVdfHSNmAdOU5j04VCJU89ebl9Cjeh7Y6kIO1K42SXX9k4yWLDkGP5tCQf31ObSn/x4e4
t/A70WdsfAnpJXR6fUSh1fOEPWbuwQkme2/+osByh6nYTR1BD+DREHv/JEZONabQ3QAf5HDWOhZ7
3YzXvJ42APRaWffSZaOkmBkD8/oyDb2r1BCjEsPr5capyenxOeltGqgkCJyuIM0lf4tbkKqVf7FQ
CuNe2i6zztH+1pRF5v5X2QlWeVZr8hUs0T5hb63A/LO5WnXpafeshxY/HrbIsNB2ZdKepgDrJUvr
HIuoL5+CQHZl8qFrn/AEmsBecbGZnSa92xiKQuGUA2ojgidCZ2QNK1sncikcqU3TdWyiasf9IpSL
XtGcmhICc6KB+JkopJH2cIg4tlB3AgmWjZyqZwfITAteocH8TWaYa7zoRijRPUkL08FpMLrOWQGv
qr1qmFNz/6RNj9ZahB7QiOcnc6LN0AfbEMOlOiIIl08quTi90e6LuNkHQKnl5p8SJfvOyDc5Q8vF
FhblP+WU7GP/M8+2IYLdIP4uynrXS9NlHA1XiiQXzuNvpfzLILhqfXRMYptkuE/J+M1NRDj/k9XS
/YKkWNjuQr2lbK6Evkg+nzQB67Cs3kxifoz4CVy5ZqI2h3j6ZTpylqE2ohcdHA5IWuQ5fzK/mMN0
TpNhNQG51K1mq4XKXZ5s9GUxcFAJI2TLU2O6Kf/wlhEJQvR1HhoOex48uLSyolg3EvEhDO1NiVKo
P89MDPpGJk1rJg2IEdJkUqcQq9uXaNYXlxliNyYLjdUxLYxOnVyfykbeUfs5UFPeLIoApkuL+4eh
o42YyepyJ/ZBqJWIpHQ8cCZFTMeMeVvSRYZy8QuWajuiGhs0REHBy2S3BxkEzZyyks8kbsQRNP6R
wDY4LHKzrMeAGJCckAD2mcVHGz6hN+EECZiQ3TVGiyoNkOFbjMOVXT4QLhn2rMTZ5Ocp1k2GyHa3
19Jzq2HuRyM3Z4jaxOz0VBc66TU2iTuztlM0Wmic0wWOxRlgQzl9NEw66U2YSSgbJq+MRJ8xPK/g
sxu1rUZNNDQgvYh4UMwFjAueA3abVSBZ6D/xVE0oXvuaFTC8P2XqtwXHU8M1MKtIQmwVVGGxyVEb
SLByuVEx6yhWd/ULhFc+EEgmuAP9J3MA0PzITRpM84p169uJzuYlFMwZ636vtMLN86sdkN/zaCuv
oSxKIhbKUA4Ddrw6x45uHuooJNbyPrHXSOzmqiZnTXrmtuxaleal+XTW47uApJL1dy3EjKHIOx8+
VgtvrkxsgmRCJmAgHedVON/94b1uQYLI3gClvJfPUu61PFh9+tvovCYfep+78gCGQMucZmZETMpo
8/TDpxL9gXdhLA5CoFlV+Z8cvQflo2n+ah7sXMudpmbjQY4O45zBHcRNCvfB5CR5tqc4jE0667MC
8CQgrXBGex1OqbtAimVYawyFBwVX8VxtbValgigwk4JgLiIMY2eDrahBG5Og8TDScwf4JG+ddNhp
rRvYr4q87ZpsXePQiQ1/EzOWsjhaJMTiAQqxatoOAYLujErUPgUsjkp9OS/9U1A/ioWDuuRn5eUB
0c/Wksst8scV/ZitvNf6IcdnEJOuJTE+F/68SsOnPH8nLA0yHkKJp6mNbEdeUtzC38KEqDAwG8UF
M+b5WY5Lx+/eIYUvKRtrsnpXeoU0LD4H2lso8f/gTbftbxH9GQ1/ms26Xr2Pw3uEGFoFA2whVBHJ
zRiUjRFbj2SgISeGOOXzQRaGWOlz7D/sPKfQEOvewJGMNjiHyRDxYWBGO2i1+m7N2L3E35ALbGxg
OCj9iJ5DOUM4rc7jaIttBeYFlYlrC+5n8yWiP84Cd1KUd0XvTl34sLhrY5Puku8euui66JR7Fs2o
CMrdIGUXK/6O7T13G54oTsppw+lF1ktxohAyGERkypdiXujHEbK2SBxMfNSlqynYLuCNBKZjhkSD
q8/KzE+xkJ+lMjuyqsG60N6s+a0CgIIa/erT7OrqRas4QqOPKEXghpAm9aedZf+L2RIHiuaUuv/D
mGY1B9cwAa/BukpQxdr1i1ChmU1s/5rKpVzf1vjtTeW3NG6tZaJ+ri9plO9su94sg64gC/aSYb2q
eYW4tm0vA2iMmeuJu8iTauyxywEp4/5kOOIoS5/I/gMxW3IY5GivsuodUEyaeQx5i2BbBqpTMZ5a
66NN5/Xc4oLiqqxNGw3+5GZ9usvwA4g8OasiQ3Pa730loGnDZJbWjjElx7IJnKF85lRBrgDhWg9z
zjCDctVsLlXEbIkU15Y7PJRXo2ocY1GeyGa8tmQidKHFEiY6j8vBPiqfOboHGXx3b/hubYkXM/2J
dcRJ7eTMFNMREid00ijSaqL2BuKiKP9nenRLG42VhIIxs4g2sh9dqzGESDkmGUGyKlYRNqpz5ipy
fJ/KZzwTbXG2fHT5FbuFOkJ31ONRp45cxRhOaEzr+Tr5GdNUlY2qlly7uQuXfpVhKQactZp1oLBn
kKDxIn80Sv0FNPLFWF9cmgnXTDialVNRhzvSe7hu+BWFBqI8L15SM/s3ifLBxKmEiGuS/3X+d6Hf
62Te6wFsil42HhL53yYhq4D5Hx0X1CQmGJWo/lZCS/8wM5ZA0dF6TzntdU61mmW+19Q+lvjgTmlA
7kTbvcUBwKc4VS7FqL53ls81GVUwNdBSowlcMOLcraXG/vUyI4CuZthjpsp5gZSa3xcQ9UEbSzUI
+yTh8CvLSz5tyM1L/L8AvWXSQNenIJvCI8k+dHbpwmNNmFrHQNP4BlJeIVxgcGy3i2s3Uc1LoaZv
bX8LljwfG2K8yUD3S0V4aVgNQypMDTkUMBnLCXeAnHbfqEf4+ugF6HJgX+nMH1TOC5KFelhGwVhu
Z/Wss2MM8DIwGF7VTEoGgs9h/jvCBNA3giGHxWLTUEcBDLpmL2X0TRkvgt9S1KdHfMgQCfyjrcgt
aJvulExIZtPfPPiOra+Qs9oQ6ameKH2U7mD4PAKLlj7ie4ZIU5KHOkJoXNjKQoCPj2G2phqir1d0
n6thAneZPMTwps8645wYHbKEG+/THknEUfxthZ8xrOdTDAZuqLC6poTmATGbjNoLh/Ie+D8hD6if
GKc6hjo/ndjuAOU4lhW8BODuffOw4p+mWv6b9Ncj06nFLaRA1PmnxxbMiezYWJ9RXfJX+xTfaDNp
P1v4Y7U6gramVCWbJBi9Nt6zyLDj+taTTFYMPBS+guP1A5lqMKqOQDDQAVfrEK+mSuBKlP66/jlq
x7yhO25Dx0Ygn6GQFK4BCi0wIRX0/U1E0jkLrxnxZxoJtay6bqQnRsotafA7krIVsng2WMxWfL0T
+8SBlaHN3r9juipDGGkFYqNXG5/c2D8HuXqBxb1ajsMg0kDwTrdKbtaV2bt18i/K39IwvlUcYSJj
smbJyolnGkjH/NZT9wXMaQgmAhOBzzB4jI0JsC/G+3Jveq6JqNtWBADoZbKf/M+JkUPBeV3Z/tZO
DQdFDqSbL61QULan/MyFm9RP2lxudcsbxbhFt8MK5UvvcP+Y3db3xY6JqROimo+XbpcMppYlZmKg
VJrrbTrgCOB7Qqu2MnvLM8KIpwwftTcI9jjAjFixSMmTEEH4BhzZK5s3KizsfS4XdySRh7AYMOdx
xo5XG6toNxNgKPpLF9RuRyvRYtMR5W+VXRusYpjoyP1kkJY+kBO7JgEoqVUdNRbqJe/+HIhNgfov
0JCL/lmxtWmx/Mry8NozurMNFnJxjmU987H41/4/ul1WeTbOCWNwA6YuaoAXupsqNrpzY+/9NGTB
F8871OVPQPDbjuUBq0roGhKS1jF5+jOM4FE9kIa0llFTDIw32pgU44gliD3dWtP8MCVrS3WcwrCx
2DEwk9eJREnQCrYJChgN0Ee2tAgM6LHGV5cgkk95Tg5HsvXFixqM7A6DfZqnjhGZR4vPbxaEa1hc
gQIyMaKguAm3o0zQhY2itOHQwpmsUkQWZG4rIRMTa6V0nlleQ8bDXFabLMpcHx38jB4NXD6tfADY
JPbaUGzM+LNkdRu1N3YBLGaJoWbxpNOUN0ugEliFnqqCjwHMNSdkPKN9rD4LhgJWsR/ENh+pxNGX
4UjFHq5fS+CHo2vlXjqy+rRMzB7rKd+1tDIR+rLQiZ4S3gRsI7iC5Shm7b+BA2m2FAYoMGfXt1az
hHwDMB4ivR3WjE3F8fGWQRkw7LcwBhnHQm0dyuewoCq0t7ArGHkFuDTMWzyfsJquW/Yjm0UoSVZZ
uQ8VF6rQdiqOwE26/BhGXHZud44115LoFlcLfoQfXyA1JECe0wV0kthq4wXaUYkTAvyJoxsg+o9D
tTZ+we9C0kWZ8b3oNJ3slP8OicMYak6deEw3yKt4YVc5eReO8oxLdyRRnXRpgs0Rd1pwDiCYrDvN
K4DSaS5uDwZbXbxNqDaLY1TerZ3mNn89BnwWbMBsyl+GIpm5Y/vs6w7y1KlAJcLWhszjjRhAMvEB
wqDUt/qw07EvbDtvWeeVm2xnTVs5IrmNaOk1FbS193Fr0BN3+443i/dE3jACSNRPIajjHoWyLSih
gECUlD1K5DKq5LVke7VB2QzTVkelxkW8W0h/FMos8tblX7/Hr5H88omj7GEKRnu+LiJWuLuQHe0n
5knSeFmox+Ve3kKs+A7OI80KzPwvUnCsZw+0PrzmMN+WvOs9dT08rfbL3iDnhynuCFrLl8j+thjm
Q75H6g8r+msOAcy7FjG59KlT+igZ/6KyT5YMRnK8DgGulqi/qvq10rY+PR65OYmMGBxy4ib319me
hplQcqROSXHPg6MKVyE+BFxWK/wahU/ljAWRvOHgO5+BGVU79M1EQat3zZEkMPF7ihvgTJCSMUCw
naHvbJJj8zQFY2dk2U7qAR9u53XxMt/MPTpgZgwm/D78/oz4peV6wUnF1zGtrfyyyIFyno2V9WZI
u66DW3sZqYsgXwev4iMmUzhYxxnBOI+s8SDsduVOCtfWgQ84MD1dv/mEHhVr/c5WbAoZgFCwu5nJ
HveglifxjwE5e8W6OaGJwbw7apdh3OCjhKQLpRIIKsA6qXaLa8mR9aHYAFPW+fdMoffuN+D9QJh6
BRoGOjLfsUkqA3jFUmDwhiNglCfXZcxKSVm1mZs/2y8SgaDOK4909GLyQJv78MdEKPxOP9A3Mpyp
nKXzJHmmXMMGzb6aF/OoSA42Ttx6vCKEU2XdJrsXD0oUqGt4Cnkd2gsTWCQSRD5/QhY6qY0L0d/v
XCgtAXo7pAEPFuoz5REzI4avWFqxi/1QOkzalZGpDNu7haC5QUoJFRn7f2ce5030HTGDtkj+W6v9
DsykwklAliw8BTdIHPHDh2Pd1Z/pG9sjxYVmYcNcRTdYJNRnFCqkV50oQxIZe8WKcXNhrHIrOuuY
zdAEbqRyF5Y/srrvrc9Bfil0c7vg37xoYnfDxJ8BjdP/lhnhsSu+NYoNdi6AHgjIpDMZus/iD0YD
YBhkMCaz0I6ih6tnx3dFBE9kOglODcRw1mYA28/Peiw5RurNiNxv8hZR0C6ZHQYXarBhY9K71p95
oVSWl+Z0J38w6k4EWQUbtdqIbNON2wHztbIhQvmgB/dQ4W8uI5JakPcC2mMcrfyTY2oy6WaEoJSV
60BhWZDtFHwr1YNcjHGJbWpyPoiPjlcDUB6wz5e8Pi0MgjQ46khjOsYJFEJJ+6RIcyqkgDZo847H
ujcRC2sh1GpGRcSqo5RX1UPIlc7pir6e+90g6SimDi6ETQBYulX6f+rQr/082zXGgKr1SAgWt5nM
RmomueE3aV2d1jOV1PdQ9yYIO3ON94tzLuF1mmp1JWOwToL3IkeX2P1aVKSM/Yz8N5ufMVJ5CHB0
JNLFnO/YSIryazFTpuMb7AN8IxSpjB9L5jFZ8CaPxk2tze8iS5xsYGHIiJLkMlx/4Ar71JPJ4sj6
GB/0eKiopOTJs3iLyEyGMrjJdL56+8aiUY2eKH7oF+AfTKwvsMX2NtmSb8tEvPcJNF4gMHC3y3if
RMNGWPV7aT1D/mbpomReIY5GNR5KWQYSfRu0lx7YAG5q+jm2neGzicnNrokyJVpbJjhy1LOjquvr
IIZjGHmjAaClKoCuIdiAlLSET5q+71gpgyyEY7AkZ0R+9acCdgJ+aNcjXOkECa/dV1M/EjBfZi5v
/OrestGuLfaHO6Ge4v5oa/e4SLazQq5cQUIOu6XSGJgrNAd28GCrL81UMXL9XiLn+xKrMDmECzK3
fJEZV1vD0+zw+gPNIBALRxopgD02uXgjze22hFlalJmbVfo5ZJRKJUblCkX628D41FB5oOF05Ia+
gDAcfDPpgDs14yxW8HaYrPejtiGBp3e1cIICQz4L/nmfubVNwKct6ZfSlEjoDRcq2brqqiulKsdi
yWj2o2ubAxukZujWc4c2226IImTVYiIyEg1CtmMdvA+Ut5JG7jt/Zxkme7kMtz31RswcALfDkHNB
a1y2KQogMfQe9etfaGtnBnA79hoNFNMoQEQbnSwxuzoMojHio5207zBRzoQckPJZMVmxt1VdHzSC
JyxK5exQoCezyYaOOK5RNsdpeKzg3TZCCY9IZ2K3nFQQ3nH9lY2am1GrBi3tjhk0AKbNlgdXrq91
lh1qEi/lEXRnoN/oZHdliV8543WyDUcLx4O6ALSN8hZ0LUjaKTqDj1kPs7Jl3ePAddmNenwr8Z6u
tFg6BorvlpyCIXsZn4XApMSeOkWnfpbVlTD14yKbKqKMjifgKjJvo03uh0lMdpjKCUoLlOsypVWs
2bxO5hq0i1e05UGqbeAm+bdqwHYLLPE5DgM2JPVqDTPIZmQCXNVmJN9nIkcreqSWwwV4kAyknzVu
ZRPagPhO54WpQzIHIwBuQ4niRnsd2co3YftYpFZwBHAHwdgqYE9NasmrRLR8S0Et+VaxthpyG4L4
K4a3ydgk5MyWE0KepeAYxP21sicsAtCdMqgOR5/wJFy9hNfyaoa+zRYFX2Gf45vOI8TUVi7+Ka1/
tiaKgajSngbmr6HXaIvzvyYQVyGPv0LGJJ0th/owgHrKF7eLBcLbj04A4YOV8h9H57HcOBIFwS9C
BBoeV9Fb0YviBSEzgveuga/fxB72MIedkUig+5mqrLja5A3KEyQYtwzFp2yZoiSURBMUO6lQVvmE
9kiJZV1Vhn/VoMybTvwlVbANQnOWGlxcDZCPWlLRkS8HaKH9sl2m1vAA1u60R3dJAoDR53GXaFq1
7KJ83kfdE5rej91zDfVMdMaccQntoYBh3Kr62jLBq1blvRRyXYbN3k/8m050cKUNL8Nw/mwNDJO0
u7WnkaWbIW/jQHiEsUXxzB3IVoboZAMgh7otC9opDXv5W1DYlyxum4VRSGLJiuTkxO3LqfU58WZ7
iV7PMNybGZov0WIbR4qY5vnFD6yL5RPeCiOUqdlvynLGYgFmhyhNMma4RXkbQ+jOmcFNaZAmMXjf
mSA424v0ZZ+3T7MAF2jWyhdD4V2lqNdWTa8C4XblTy7MMr0OOP54vINfrCYMAUq068XE1PAN4S/8
PlgbDj69Wv7TGwsLPcWApSg9JROUwCCgQdU4B6pKuYWCh67U5WfbJTT7oIoA4HKE0pQh5mYmTMsR
jhp+lew1erj0gPR0b2FLL+vniGbx/V00heFAY/Tsz9yeIK+GMpywdpxWg/YAV0fMeGNd+hGWeBcm
CIqYCLJl2psuClhhGx+Vw0WWVeKQqOk7EriH4XjXwCM/yRo+SNOcwL32wYEaj5cT//kQbQZzPLsZ
bssqKY6qQ4SlQkaYV4fstZK1xA4krE9BqWxp/SNMuQNYY26jqt0ONhcpyvgyl1vHoMCouIsl6kw2
XEc9ZesU9GB/WOjaWrGqimGTBcECgfgc0tImsxnDGqO16ZrgqI33gSqeBA+GHWSGcFTkSUxyJ6Lq
0t1F8Hg8LI89rEqXyBwfsfugdbNainfV7E4OI4nEI1YlndRHHzrnPPYECLTISNglD8nD4ogefUzQ
HPauRF4seZiDVeQwxVG/QqNCHRIuDCtaDOga553j3xysEckAA0S1FtZkZnPiplvyKlLgkmLUAZ0u
RbZ1XGWZuPIjAjQnxUSiTVnt6FsWxUe3T25kUsxGDw+6BqKNKyevaK/NGjHEr8XFHXLr2kF/CYPo
07ahizJDsXsE19CtSppnJzSXBCgscpfH0BkJk+eGHI1dTUJHB/ByC7jApQXo8LK1WN7bfTmiFADj
MEjnHJFTNBJnVNE118lc7UrOY/hETHUyQmDcqECmFOJqdbZuIjaFkeFvgF1ImzQySGULU+x4YFm7
F+uh+0PZ1BThRPisVrJNLrHyp9rNwY/UjU9uU2KPezmIpW8EVMYEAwxhvrX0fG/3403JCFPNrYyT
0uovCSNsxcq/OrV4b+z+UXXOrcjsf5xqb35rbjUUyKkhYdHSljms123r7uv9hY9lVvEp4hl9a0T0
ruKgDkV0GBEB+ZH5xchwHdv1zvDsBe8Xo3EiKsZR32nZcNFG65HntnGy7ba+ulRPbx4sJaVU0qVr
T6sMmIdcdzevC7ay5jiw4IlQK3uyOjp9+NFUATYzEx9dtDV782EE0Y8eWuD/wmWP+0T6jyy2qElj
9FjeVbXFp+sR4xkkd937FdrEnO0BAlmwPEiZIYy4iPJ3G2l+W/D410PHttTJI7SO3PhdGh3QdawR
x93VzLj6hjHTC6KNDHyMUYNdrMzUV9T677qCCctCyZoE8QZt+bEoPFx21dwLgxBzOP1Q1yvlQlfE
l12b11Rq4J4VoGRarq1VAfQqs+5q5L4UFYIZCjSd+7s6ZhKtU+kiz2rVCg5p56w6m81h4Nlb/PlE
N0ATi8iPacb809Wq51Bnt6pFV8piRJ95Pe4toBZvuqvTLJNANtYMHRtyQ31UHXj+B3wYQr/HUWss
kR6l87xOjE08YV974vVq2mCJYCpx5EOzB3dlOW2+dLrRmhsqaZJjiYMl7idguRGq61jEz8rrqVI1
Mz8kJlPl9H831gtdEtMwGs08B9Zj7GRnv1ucEGrbbZww/aNgWJZasWtIIncoRJt+a6rVLqD+NlVk
EowWyHNMPlTgxSrfQJj8S/V+ZZn6wjFVoiIafr14q0UVecGkn8NAaTiETYQj8oXKolPfR55oz/5T
pYdbbdW2X5KWsGEUFHs7xYfTwKIhEDe12FR4zRXl4pVEkt9GZgsBkJGR9UAUUoSG6JLzWVWtI/uC
PcGOt4i+oFkjGL/l1sl2F1r503r70joJ1r46pjxTfuNxIMV6OnWwHdM1DAATRt6hMUGyxKDL+8Tp
QYQfRQr5K22U72OOlS496BLO5J5ks4x3PoW5Vm9s5EnJOWVb6Nnryt/mpMahgwPbRIJwgCIvMZYo
hkH4+8MR1XnJo+AT4yH2Gqh1oN/IMr+K9Mo+Rq/PcohWjrGPO58a0toGHAxs/mZ+wXJwYD9kFXNd
wXTRrk3dXPbpHYkO3jd8g/2vQ+8/dgzJmmEtMbu1tF8ZH5bv7PviXzP8OLrYE+yLhI5w5CyCrAlP
0fOR2ySrjKwjiaTcH80FoDQaEPZ5JoChgDCSdBegoCCNMnG0dcBHUxcKgen2XBVrN9QYdJ0K+elp
uBymASl25GEXNZ8mklgvMHitsr2vPDV/uCS0dQmvUM92LEwvPpt8Sd7QQBczspyK/KPD9mFi8vQe
MHu2l7p9HZWdZVxa62lBxaE1UX8hWyx61BnxqRS4BcyrZdyl9tnoj2D8beps15BppKOsVQoCPssp
82yRdGerw4RAnzFky6lerEAiaIn/MgrIXhmRr3W505CmY/w4eASxWiFTEIZ8Ga8regGVCTCkm87m
CPO65RCh0R8PdWkuBQdoiPy4iq8YsxYg5GeVB62VvODAOwXSxhzO80xXLkkI8Is/BbmowzBu0HV8
sARGwsfHUHUI0Zsn5tVWk6/EGm8sxxj88W7+i/KR9iJYqZg08DvP6li95OhIQaHN2N9Hbo756DR0
j5AaImmviAgY3Q08oxOOz1obWETiREXh8jnQn0qlX0zRtnkVXZ2IYTKyRDVHOgMRsrOZrWaiJ2hx
PBVQ5zBh28MhM78izV6N5Wc1/ArM+px70yzEZa5r/A08DKMGEwZ6UoHgzW81csiHmUSrktX6rWAm
7UNwTurJW8NDzOi2Nc6dwxAN/qfOwCrLLVRG6sMBaatx4MscJ1eOsK/ChBFNZhZl1JdD4dKI2gDv
0hLglF3dlYBJt0rGZBWTJgA8B43GKgnFvLWhs1RMmBvNeaIZ+SuaCI4jHWpbf0vb+kp72skiDl/4
JFcGVIk8126ligRP7Zo/n95d6sY17MuDM+oCJGB6kwT5Fp48F2Fyq5pqWg/kKw0NfQ6B7M0qh7MW
Rp+RiA/Evn9bvfOJ4H6HEPprFFywqmC27Ls7V9UePe5oL3R//RrKo2YE1ltNiNBSd8RJETigM9yr
gdEis3XZ4TegXplcvBIj/24rhFi1VUIwDLd9NHyMhgsiqMDhZVTLMvUa1Kv9KXeGo+EaPXG3SjNH
G7mJGxYIJCKx7mHkOtj3HCXdLOcS22gIroeeS7PMLQiiKZM/WTC1jJAjBx5TDBgpA/5M1HpvpVXf
FdNfG0p8SwzxUY26nCtTlFiVtCCDDaSXRolrtccoE3sBQ1k+2WlNjs0N+UIHu75U514UHzNnoOLJ
Fq3LxeaaxmeOj8912j25q2szypYpu/kiCj/1kmy05mzr6GSJe5wbJlLOjhhcxiXZoW/dg2eHvDzJ
t0itl9kIay1KrDCJqP4sPV13mEmSRjDwVQd+VobLvXUBmrdWMqV+U2X9nvRkCmvRt6dp2zaENsBv
nzjDPxe+AWrfxegVDFL15mHj+2r0fBXUDu0R8/rSrpCStSvfCymYG+ZH5hNu0jufLlrdAjYollFi
U1vFoTFTXu3Udoc6hy2mDOQt6z4LAUwJstaiheGFRyXwH0nkYRBKn2EC6hv3nYO8xN8MWJ0ig1wa
ofYXT2sYRpiQQEyk8WDeCwkLG51FDcim+228k8LxNeQcCszgf31rodZynmqnxGd51mwFtXHKHL1q
OI+/zBhD3IeceME01IxOphpl5uoaL9KZFCAzuajhV5e9B/qhUAhSFfTYpDKq7O1CxmHEvXJgLWVz
gnlqOceSvB68Y0RwnSYcRFPzceq70PzpE6DYzqtQLlx7nT6NNv7CHh+DYBuZJVSzzPXqlVaQm9Yt
o2CpDrc43OVYeAfvkJXesi5/fFSOZJIvovRn4NeeCN4kQax0GFG0jG9Yi1eeNS5ULAcVNnHcz8x1
+IxsDOzMlU1MyOIiiFhAfQzHcci9DRGuM5O8w4G+bKjAhNILuyMGQE+m33i+9gGBTwawNLtNL2N+
0syvqRsaq2lDtTSVch6Kcj8iWx9H9ltSnTZbQcDQovkMBJKHMPjmosN01YHYNVL9XHFE08dkq4rN
LDrAUyIRirFxD7X2UECQzlz2AmiTdYzvllWsAyieYluAAy3orQqYQv1fEh8Sd9/DDXA6VpAGDrZl
Nr4DHybLZB/1ETpwQFaYdRk9kCE8p9k9Cr+bDwpPSvYVeY+gvcTt1UKb0LfJvEKqLvd4rMf+Jsaz
QA+uYgvr8D6POyXB2iDuXavMgvYB4+9NJxkPP0XntXMNjkTLWeCzCevtn6K9DfQLERUwKtC3RH33
sEEHOwblbLEqsEY/KnHYGADfsi7jmxjmZoxtZMGejA1PIt4L1oDWyVSJgqhXkUk1kHy7+qGsOfp+
1fLQKrehZTW0ieOjr3zmzK7bFOktN3R1GrCVtxJyQPwR00/EzPZt97tXNlZNfA8srKz6C8HFuAWn
F9VfMG4NIhMqHooxvzHco7DlWlSo1xBUjIVYt8zUa91aRCFIgkvjn63xQo/wZpKGHpxs/6/iiocN
vBp74Mo/KHH3BkUEbuO5p1FrMwCKWNLlIVkLNO8Vv5Cv7Dsfd5jc2skxTTnO0AcZ5TXPWN2RL87w
jJYMbE/Yb3Ae7VI64iETv7p+hggFYQK8NPokWV3MIoehPWJn22cJT13uY0z8MRJ9noQFxt1zadRX
R8ccU337ubnuFEQ1yGULIJk5d22rVwAT6uNUdLQpYOJ3d3wGMpwZBugCLKi+OcvVdiXlWcqLIl5V
DWCH+lgPIMrsBOCOWmI0Fr/+tD/QP7X8RRfOKgYUYYKHbgWWGxOvq52z5KlYO1gFirX28neyPiUD
S4OtaAUd3wPcwWhPh9HT/fTxRz9cUsGat4nJGMiZFh8HRMRh/mApzMYEoOk/mX3J9BpENvYqdHis
7dr6rAl/6WYXq16TfFvou77HV81IKRmTjaOQzy6ZEP0NcNC4SgHlIE7jm1aofbi+TKIoWKfWjIXY
EmbiM1SDRTS5O8AbUfKK4RTBCyzdDzUkP34A1n43WRFK7H2qe6j6jhS9dw762USJl6ioE94Tj6c+
YFfYmix8kdaGYcTKX76HmvMHL5qMD8LRQCMq8NGFP239y4VgsASX5hjw1lhAvBvmOYYPF+cWZltT
33nuIkzSuQKc2GWJYxZE0th/SCwW6CMWRkT+dhGvSwfMUqShAyvzE4PAtxDRVKugd+DUpVX8THDJ
9Ka84+T+1Nv22DcxuMFiqxbpQRhAt4ZjqRus4FCajIQkkhVQ1A9AD1fXlgtpUDVV0rwwgsD8pzdH
q8n2EV2R2vobH9Au+lCdcYWBptFtLzVTYC4uhrDdtiCFTTrFIvAvVW7dBuFsTZRxeF9nRchP3BGo
kpn/nIZNnJfsB/+WSESfqrmsMMVp4q6OBqaCbjn25YqMgtXodzu9emF+YqZrnwc13o1Nuon76mcs
UGWhJ1BYpGd4zccchP+obL0QslmyKjgZjNGAOz5uJc6bdog+LPeAdYgM01OWtvvGwF1fEq0QYWZn
zz5Sik0dDwKfZdTUH3Y3ogMwlnxsT5Knzl5RbK1UPQ8O+BlkEXGdAqeioTDc7UjyqVehtaVt1WwW
gQHbmfKbLK4GB2Y0T9OOYSRLEf55k4VWr2mL1KAGG9WdioWyLUysg9oBm/FCVtHJxPCegGxrqQ80
hH05Jo8wMleDvY+BYMl63FQkaQnv28cHP5KuagbqMUHxmlrBTu2hsltfgS6XLgASQQZk0WAlUEjC
yZ1tM2Jzis4+LLKRoTi6qbOmxRfLGE9W4SP75AHQbXGqyA1jF3jReybAmYkOinNmsH4EFiGQqG9s
dwCY4aBhbmWPBPAgBnPLnkKPv7/obi0JspINWC7snUZAm/CGbUEgyIiYIsUz2Uf0iTAwjqEOdd+m
iW9PWngcFQKaw/w4fV5e6W1rNVsQy8b0Xy5tURxipOrC5GxIPWZJZfk+EVdjgb2POGhnuJjSXijE
zkYoKHyBV1J4mwQDtXNiG/YWB3qztBiFtNNm00Ipi8CFMtYAijuJPC37jpY5lJ+EqfdVidJyGP+N
CNRGoCGUJNYo13b5pfJ51upDAKpS4W5UDEpwua97y/9VUgUWwCuygU0CR2e1qeXscPhj1506QJjs
QDWNVzTpwNNt6+6vAVLcEFLSIr/tixeCZqCGVIK3kf95Uv0UkrQR9Ec9cK4WzIQY1z29ZsFBneMA
qpuVgsLILz9tEJaBNpAEWMzGcVOji8545BKYfIYX/za2f3AK9zvKvWkGykJp3jf9IzKfHW3bELRz
zM388OohjL/Yqc7CHIh+vszUD/RsnFXgwsgn1IAFdlRTID9hsjpLIkhBM/KkI5hEEswbAd2Ldfi0
c8b5GmqPRvnnx5s6veX+F1AhV2dUBvTeK9dq/ysnsDEphPrKAlscbmD2onFjhjn8VsGtpE/W7U+l
mVgGqHLF8OaFZw/CEfqiEukR36eBPkWizxG5OBWp3GDkAAn5o2FXNGgfY4VCxNcWLhjKNC0WtX1t
+ldOcTng+wKXRoYe7A3eEsylLDtZYcRLST7omHyayUeClFdnpN0Pch4LQl3MuLhpjPTdqbQhPsfu
2EENzR5cQzrxHU1GISGku/EHubCXPDXOejdoVsI7NqgMZA/KpFkO9nBKgrOorq5brBsZX2rzL2Im
XNNtF3wPKdoaT+HJA15TJt7JTdDrYOAJQrpvlok+QAqflWfLdGssGY9QvyPjRU0RzxSN7U9Em5oa
j9xmf9GRg8J/pFVYdBxMWvDijKzVqwzcWPSaeGo9Mz5167tywYIS/yOOj1uPIUM+zO5KVGxlsjRG
8BVfrYAAEebXyJ0ZRLQEmnz06mVSuzbhQ0VrHvR7v/qIk20X/oaUyEgU6vzhJg+GVDNtYCRAZM8o
X5PLyWNMHKvzCfRToDccs12IhSa+Csshq+Y50vom727xcKeKgXKoD5JtQhvSe+TebV1l08G+6Y6V
eEnQUAAl65ugf3FI8IagGCwDYzfWaz3c+s3dYoInDzl6TNyicqMBya/b14hoXkcxanjvebTReZVc
JrRRjtHGHFe+syWAQ7P/YSVbavVHAxWNd8KqN2UMheEaW1tVfyg2u2jxyyg7bf9Z5l8/bnp/n/oH
ywnXpavNVMgOtEMpdP1cuRk1VV+To6NIlt4AUzNhp+1CIUaR0J0nR2oWHZvoo/S+y5xqle6GhsQh
hfoBCO/NyzbSNSgiTkFDHUyErINdPZuUd48gGeY2OBd90vaX7gHGYmF++OIACgGOb6U8aqOiTH5G
ZPnKmGenB1kbbHWSmWLvBv/LEeY3d0erFG8BontyXVea+NAC5swjd59GCW3uuv4njYy55zDmpbyJ
Lg78FrXFoNjniElxfJUaK2WuJt/+68XcKEjGCPBUcggHPkhcg+hGDosoxe7GcjNeGCOKgxZr3Y/F
r5jKQ+tpqCDSORL1AHtaSWRhdBeQ8u3g7MRsrlXgNZUNwaOd2YKxetlT5Fe/YLEWKZV2Z4/rkGS4
GoZc0xmrnE/GDAIA2KzCEhgBb21l3mjdj4FP5nnTbSYyvQH/RoJsKYmGoAuqicfS3XtJ6RIrML21
7ypn86K+VUxxaS5bDxIGO4PQuyt8EYPvkvvHOiwAKKT/Se2apctOR19n1qtSLbc64jZMocDF7rgU
sIpebRnNh+jmwlQrcDNnfjwLgj+7RJtG6ZBjPiXQdVm6ABjUvYM+HcXG2dRRyIlSX5kg5mIc8DUh
rVTNA1KQ/pr6cBnZem4sG/7mDyoBfk4bwRSFQojQTyUkFWJ0gi+oreolyLE0IKhM3Q/uoVUvmsYO
j35QwcN+McS/jP+Vy9WPL5r+0kjk7TRsjyopjl+mYXCe+LMxxO+g5quy9Ncoi2fCSLd9Wi/s7m4S
aNECBWNKhJx2a+GGDQtsOb+s2ES86QgAwUmZwAnL+mFRDrSl/mO0r0yS5gO7pCDtZya+yMZaN8Yq
LoZTWh90jctPQVQVjMi72N9P6ByRqAi55LmqnbNOgqaLLbIjRjaUaIO13H2zsV/oo7pWATPJfLr1
65XFlYMAba/oLEYdSfC6ttaK9MON+pMgOkLP7iiovar/p3liZfnt2iCRSthfVgFyD8VjUdrgcZWf
OH8F/NFXuxtYFOpIfw8qSLOvbGJo7aznCBOASOOGYyBGcB579Wbkperpgb32qutHoy5W/cTC+dLY
YhrKqagMJrwI0UKQE/5vUZwiJlVWYaG5wHTFCtav1ra8u9l+wCmdQcb3PvISVhNce5wCVXs2KXBM
5yHrSwc018dnwTflItSAG9gEPyWCY0WeHIdYz/LbhNmLdadynhhU0/E9d38chL9Y4iX2lAEqEfDP
iI7IQKLIyJs9yxWS0MKVfMhxPleRsg73KHnoOpk07DOyu16SOUUwZWCQIHTMxSOD+eBVTwPZkxsd
uFAyng+Drd8U750jWTSdfShu2JfmHsVGxsrXhJ1BHUZXyl7EJ+i1eOTWWY0vZf7o1RMuTo9yn0QM
R0VL6rJmktug/9DHdj5aKpOvbYosNKiGN9G/rEnG4EADMV5NjOv61QbHyixmvf3PJQlTTW4tE1pw
54BYwjfTuNlTeqJ66K1DFF1L9o4+8+cNpTo944helL8VYHsxqbMZzSn3ogNijugIST5NB5nZqHi3
iWhnaf+X4i/2qOoMlj19ns06zBn59EXZWOT6S2tcXKB73sYyvzXSVsKEnGg3nrmAoLCeGO+4/7ht
Ro65bc0LbVvPsKWyD96JTaAYoKm59NWBP8NMQ3jfqOxFxB0ZVKjdx3SnIXtohYGVqYJmehSSV+29
AXuJMrU1CRLQ1rFzYM5ICVKJU4SQMjABRbH+qbkNWqJvBfmuVRxuLK15OEFxBvgE4ar/rg0Pihoj
dKjUc3XoEFPbzSOTPGlRBOA21G+gwvBFuQsjJiYTIRjKYGbFbaEvyiQA1YSiDpRzEGN2iXOSN8q0
+Elr5SkF51Y0lAe3wJVcaRdA63NImYZOnpwhF2W79xCdoTPa+DiGk+TuhX9Wm2xGtNchtEpZzI3x
c9IhTQkNGbJMfVhVbr7NW/zSHEfDMsMWjDtmp7TQ22iYMX1DEM1WwiTr3FaWDgLbmCEqBXbDLRR7
wyWPy1PM0rRkCaehwnW9amkMtPztB/T+TV5/Z2RvKjEbe09btL4XzWIdTNd4SYJLjHO68L9z9xTX
RBPfYMY+ZLcF8TtHGDMbE2WR4nXTY3UpsptLbp+hvYVMLcqasa2+yOLf2EMUSvyi6KZh9bHzm88W
+gxPk2vuBqhLVYagDe61ZOIjZxYuW7y4SPdQxRRImUDZrnMXs6GJAotqQnGzhQ6gxcTG36ikS/j/
HEkj3zwDx1rqpHFFSOEF/UctgJ33DL594OF8AGyOTIWjljW/z2TMEvgvGGPbcFZdBKBZg3pazC2a
2LpvNqUPD5H0gDi/Md1fWxGochR8uoFxvQs3feHuxnhnm99+281JbUbShjvVoH5Xb8z8GU4MvGnx
WvP1p1aba4PY7xKDCAHtgOy8UxTRJaHurxRy4kt3T/W0TCztfTSQGPQXqydGrqSlHOUbmX/otPmV
Qy6lQfiraDJltp8hj0qgmc+8PYcRmLvr0J3BYYkqWBes2gGwHDSWSjEhcg2mPeGqTNWMHM+K+E7J
p7PAQCeFPmXS4AtSum5Ed0fIFsm4q8hHn2O035qFYiWdBLOWwcq8qDyuIFXOqwHslJXf66JLmGyl
9wofAgPMAm9Qi0tmusIxAfnGW8kczyNJXhYnjFjo6ob3/1FVYt8p+MIvtb3OqAsTsixra0QdgxCR
h6HWqoXHrj4oiePI3xmxRBwO4YfQvIuafiUIcIdhANjGbIPp/TTwbQP+MiIgefwABEx7Cg3HUEns
aSaefaksDI2BUPtsbADvW0jDTIgVzBRWaiwr9g6W/oXIuQBJYCIdoz0UicLMgJs7Okc99bYxaYU/
YvcrwKagDs1cG3YhJkwbDT90p7cUtfDQ/mvFUWakpR+d8hBWVxPhiGG+gSovgdKoh0rwreN3Tutr
HHyja02wZrntAIflNVjv6fAC/Riq74EjEJ/aiPEvSdmuM+9fIQOgd7u0CmeteUO33tjhzMJvLEk/
EPopses3Gb37JpHU0NxkWN8DZDzD8FtU/ULk6p9pdkvc6U30a5FpR4uugm8C7WxSBESzBDun1yhn
kMazYcrn1ibMcxCwNBgTLmESnpVoXwnGGrgRFEVZM+Yg1qk+BsQUePzrZc0A3vGxArmAzli+SQtE
Bk0OQ/K7FMcecxyygaJaCoxThE0wvY/Qkfu3UaxMWBGqu+qrbcTc0o5XpvLXBWdb+RiMu9oukYlk
3Qdm4YpxpD/TGVwOYJ59uTfyTRgsHW0RBY/BAgOfz5Vuk+krpVu71o4eqaalNfKHrZ+w+gGVWcBg
NIHiOjCoblEUz2nKhYvZ9hlzD7QKjjAsgBSQqtHMdXSJMng6vrqQx5IcgnuT4KrVnLeSVoofPjUX
Hu0qM8fYvhXOqXUR1Z5bvNRKdyipVUrxrTc/bv9p6+co3jk28riFBwEHLUJ0RVL4JrNlhTu635II
mMXPjAQCnMKTTIzSEJRU2e8QD1tyCdOZRYxVPcHrEfBFLDjOvWEaqqKLZCCNeiBuJxACxeXKpADz
s/e8fMF3iIPPqsEIZbHVPkNsitiJl1djnyu8begdd4lxNPuTlv5DMlk7n2HJAIWczVkTwYPYKPiR
y1KuJdFlw7UNQSfg1ni53lWSocYFlbkAqZoPFz6lwNeb01KTBwiN7dm0ny5z36Q/WB3mFeYoaG75
FwkCourUp5SSqsP3cFMBtOnznomp2uwBfdJMdsYHkFXqposTPj1HLHS+wJLgkfZSAuJ3ursBmbUg
E3U092E7oe9fJfHDyGPAVJksoCx9Oxbt28AoswkumfVpcVSbRF5BHJsmJeRklPkzLz5k/AroBhpn
3fQHNGlzKuWDgQcph+EUVVxiQQoAw/2sq3HNlWtZqEMViWql9+9I7LwVkv5bBIHnWHdAkxAugvBw
hnNlA9zXqh18UXrkpNi1WvFdy/BSD/gMmrZbUbzwZekxIwAevKp01HkHEm4emqgZm2YgwtR+dal2
oJtYVVIz3uKY9By8P9lQ7esmYGLTxKtES37N1PvVQItDF0N7o7acraAHqJowbQV0K+rGShlzZ8gT
Kb/bXr4lDSAZo3SYt5l5MDLnY3sU1kxmdFBdlsJcJLU/a5e8Ix1WlGMPN7/UmHkDGSPane0OusFq
GvzgEW1q/Y6y/FsYRGmQv7MSk8idl3Xl0aejbgqWjWpeBt3jperTl+n/xKR1Sd3s967LLWDW+a7r
9IfapJSz6GFy4B1jlDLEdxbSJ2evrVY6QBQVhHvatHBvapF9pAlPE1YyL5fpqo88Zau6gXNJwv7q
xUj5w0mHZ7YgoG0oKm7FmztoDPBIl6uXrg/8c2ymIBvTYAxgkRYBQ3PfGay1hrIlX5cmN5lmBYPz
GFVUCbXZf0RQFtFfMuroKhOd03AtnK7Z1VO/CYJsOT2Oduk83bD5Ugudl95ahO2/glU1mWIcq1m3
8Qg40dMERFv/VHAZhDU7WZyVQ279tdyXXkkqKNN+02S9BEfDd9n3DRpGzmBhSyAlbr/hX0aVpc/q
1DnHtnpoiCTQJbYPq1vTbpJzlG/Yys3cZLqLQIPa3UbPzE+3th5mkJ1aJbwW1kGhx5dGvAJVNmsN
Y9G31hV4Dg7YfhqWROfBYD5RFq8KiLVEXJbWDd/ZuGhJPBh6woGYqLBqrrwNrNKFqiB9zvOD9JVf
4aBeK+QKUujEK89gONYVob4tEom2iH+cyHs6RIvOStFQZdXaCcMAIwH1WUFOChhEeRarybwe0XFA
kGWhPCtxAlXk4uVZdDHU/JXr1rnN2agpFtP3ylXPacFbXsoSqWVBmofnMT0aSrR+rWWfDJ4Rdhtk
rAQVdQr2HhoAIq7jrF95+ZDNegdLmDpa18YG9GuTF8xA8M/UiDzUQ7GJE5PlP/zZt1brHLARw6OJ
mvPEMPRB5+BdozPLy46ny4YDmzrMntkwAK8ag33Q2d0sVJw/yze0o2UDms2FBkgi15l2hCN1YPAK
fOeKGSOatwgyV7z9X4SuvgzAamRaaHOHtZRAENu22NSxu9y7VKzNACt2ry0sIYDodbumSd7VGrtE
QQ/tQCE3gvKVueoh1gXzZ18Hp+7/tF3+Jb3mD3TOMlWUHakln/6obSpffRVDvAg1eDRWRV0Qei/b
rE9NQedl9+oLHRrPnWyvXtg8y/84Oo/lSJEoin4REUCSmK3Ke5WR3RBSS8KbxMPXz2G2Y7pLKsh8
5t5zDRxKEcjEIKyZthjiK5nIIjTGf0R9fbWlLxGMRkytyMfF7QlTIM/CXRIkbHkZW0Nra7X+Dit0
Rg+z33XVM1RHQLOAeFQUcAwhk1SC+b371zbRw6rKiOWl+IGYjaXFe/GVbi07ixuX9RKJzaTSasNM
3+Usb+t078uJ3WF3dUq5qnr+syQ12Gh73YcTF6Q5FwAKnApilp1crYJkLkfNUuGMetuRDEOHYNsy
a2jwI6ch2GWjRy7qJtbdaMSVQ2tf4Qz3S4bFWoT3L0izTauY07vCX2eTfDat2lvUYf9biz591sv0
S7o+pEM/YNMLX5b1l1af3VkxYCfltLM9RmWV0RCS4P+Z2JlYzLPZ9mNsQdVk3Crf+wm1ekXKQM2E
3E7B/FvviRiuTQxefCL2l+FdTV4RwfULGAlMfkfklp6hrXU3BHMYoAGiavtsJatgIltXkmJ16TgN
IyjDWzLBmwmr872XMpqSDAmhNgcMFnlVMMtQzKUpxJyyh/FcxLhALBJz+u7SVCzY6jLA8EQQxMJG
EolCsGKjgyYdRBvTBuHTdpdtok5ljr4PCAmK3ZafRspkuHo+YJKKSehSSmOT17a3KhvxgS0DhYI5
PVo//GdJ54uvHtoXmit+TwSws0ckxpFrFRc1458wrTYBkFiNWkyq8VW5cNnD7lz2veL3YUXLLGVh
lnr+0ZmmV7OceKcj/aH5KG1KbR1ZJp09ksUhgYU0DhOYHcn2xGdEBs+FTU27cfTqOCJb8XEH2w0U
pdA4KR9X/dCdIhXdbK96BLwdFVNXDAjkGvrsLZrKu0dBey2T7GBMsGR9Eu2y7NGguwGHtmlGUnjs
Ym15HL5Wpp0KIZZZjXCjQc8tc7lWtr3HoZbBxbVH9j2ZxDjDKdOK3xypUp+CdQzp7a3ZLE0iWpt6
WyOPyLSlJhgIuEFEli/asjwIK9/XEWpsG3Iv5SD1ygOgCCA091cL0ouqrGIpuuorafFuEVhWmu12
GH32Uvw+6u6cQ7kvye7JvRoWZnpIFG9M4KERshSBxcHd8sq31qtfulARyldv6mLaB1bwnNf12zxp
mdAsxzUf1HL8l5SgBq4byIxzqEU1Lpph2PYq3flS3ZmAYsKj5PWNZeWyDKHnzIdwwytwrWs6rJJ9
HiBs0r8XxvQRKvRXIueUzpVGPi37u7a/Tt20F9NwJGZtzVeCfxYckBxhkkUXIyK8STprPe3/1QDD
7L5eufV4Skk50+30PhJgnU3JqSGBWiX9s6p8tHnxYagw9RDqvYRQ9JEnmLf4eQ2P7sqkPh4xNPZ4
IbmLta8cp7WW9ZirYwQjOmmBOmotcrhoq1TDxYuUzPV9Ppsa4HX3NO5BiIwtwSVUSGaoRokWNrHN
tawJ98Tdd4Ec9zNJWLNigOeI8XMeRiztiEBB5It6hvjKchn5DdjaSmfycK9Vq8YBRpePz8pKXoeU
hi/xqU5aZ6cbtOCyHD6jwWMTJY4aE93EDc9GR0RpM17cYGJVPh06YnUYGZp/c23kx0BR/WhTKXTv
GTkU9qyxgR5OXrJId3nVX+qc3g3SbYNzFk8K1Zhbbkwef2FyW2qNflcVW/si9DcOIqEyKc62Vv7j
SP+k0JglIXgC2e47ai3ZhxoCOgEfRWLuDVN/E3Hbwn/dxQUaqyJmGGiy0XGqch7o7uPR+3FVutct
RqFVg+VEfPhkoPRYjnNlEcmIUkJU3imGBgCBZGnYlHbBuBBQ2Wref5rBhfLB91SAdseF1RdHwZWD
WGsOX03iO+4seAP1Ohwj3Fn87HjSpcYvV/uUSXDNWCdb+fwlu8i4KvwXvlAHRHFm17AfaYnegsJs
A/a4hGG0Dis0iRZzoc7YuNX4rI/DemLsi0l26dTZuiXfpHK1e4soZHJYz2K0esIyzwD94YfOZnbH
+TK/dOVdgxCDI+GJtM6DD5Oh6hHrl2Jh+t9u/yXIX81Y5yGO2BrBdK4K85L0Oikr7sKBHmd1wyEg
MMTzwwva5E0KH47J/XHo0H/15aXQ1D5EuVuAz4p8ex9h2fa09DHIbhUjh8RjOKzQN245rZhngAw1
irut2r00fgU7QzGJb7K8DnGMj6ceql/TME61UEdfdheXI7XSiFjssA4EF6twdmHfYHkYnqMmOwS6
iz6Ch675c51yl9G92ZbgbFB0kE6xdgYGP8R1mWgnecjAAOsf8369mIPZ2F/2/U9bwFzj8lp0zW9N
5m+thwdRIB03fWs5quGMgHKpCJqbmuBOgfVS6g1KnHE5BSHGCG5ex13xJlzNdg6PEMhWxIRcgDiG
3riNumLeWbxkSYB8tcv23BXbjr3xUFXLakC/a4kD2hxkMArMvthULLP1EPqFJSikQH+Rvnl2GnXH
vHPSLWdL8PlBs5GU8qQ7KRkpaGaCAJD3DE81JgPojHakIsb/3LAmZxAnHP2hJ8E2mw2tavzTuR85
vy7OmN9N3bnVeXUOsuHstAgABLvTIHa+K2fa6X30aQ5qESb+iuROYJcCJJZaWzMEagwmejgTlZGy
V2MZUnUN5afb42OtvJeh9q8VHlYUqh0UNgMI27iNOw+EMQCHrKNRn9hNOki28DCw9zUR5eLye3Pm
1kgUmHHdOANYle5U194akBH8fdB8St98cmoXs38UPeeuvk1t+zs1mclN2nhCDn6OQoItpuSlKwBw
Wt2uEPNYW59B5hHS+FKyZxFtc7IMkFLuTHmmiOJyJa5yKutnL7LWjUt0Zkd6pAdAnlTXa8Iqv9BJ
v2qV/zrIYsYUkaJIUCqyhoUKuk1jwl8mPTinK7MKdtCWeGQq2BUdv+RRI11mOGUBrbUVq50VW0yK
7G1VTluKqqUVaQenqw9VDPSV6JRjhyym9fR9OM1WjPTHmpzvtpBv/syHJTYkSAiRTtHamFl+8vX2
I9TAZ+acKYWBpr1jbhxB8s5pTXJCjCYv2ZR41HtwoW47XXRRHlmSXy1lXcjfPps2ztAuem9k+9Z5
kNXqnC8/+TfwuaIc66WwHkFrkz1Hs1+N6haTIBrU6FoGb9hOjr90I+g//OqetJISLkgOqsvPUUvb
TWTZURCxRJ9bvqTNLPdmjqQZTYm2TzAts14Cq1vaQ7IfKEPTgGLN0Bx+gqZkAdljxGm3jRwPbgD4
yIr2dlK9Tbn/kdT+BQTfbqoCuTQG7VlE46YYdFSxMv0YZbN0xuyIum5eGlFG9UnPippqiNh67l51
HDUXul7PVNrKthme2B5lfmXQkdfetu3ZuMDsGzGbhjZZMGTg+FA40BSykfN2fk/iXpYcTXBddi1f
egJm9EqjAfaMTW3DpbCH3RS5cwJHiWUNP10WfowYCYzc/myg7RrolQzcDqpLDOT7HiQSr9yUJk7U
rr5QRBEb5l1aplaOn+7HgAiO+Y1QyIrI4Qjzag8ofpuqdGNN/yyQIWVYLhMMkAgZF4FobqmmX6K8
ArdoCDSn7Fyd9wExetrax946hSbzXXAqsZXcIDk/JRoJN+FtIutieknFPz8kbJhJqW7jXacoMygc
XQaNTuCsteFDFYz4w1tUSMaT866OKSSOuSwFr0JypDE7H5jsIjSduXgqvtnlq89+ow6wCWDupffB
zAD7OSoOKQnehuYjNFTLgBt0rDWsw8ZykND90c5xLoT5t609D6gfGfxRAv2msucv46xo2VOSe1mL
bVXwW0YBOwJ3qGIdXrFNF8RmG/eR1dxb8TCz09DfYwMvMnuNjbTPSWGvKw0msooZfhJcpJ5N56Fh
1omZf+uGQKKOwSydViFDzDF/z8xHzKioiYYXk6lKmTZ7u4L8mgJARODtIiNQlHNziZAX6uhC+MOs
zLC6W+nmg3JA1o+C9x77KaN+x4rXapbyxD9mhZRukuemlAsq5IUliSJGeuim22RkfW/r29Z7jptP
rXyUQBPkLC60z55JMdiDyPKevfBeBCdO3sJsV6oEUIggtyj/7BBdAZsZRjsvRoUdxxQ2mEml7bKg
QM0huV7LFUrETZfenDI+kr55LlivE/A1BRHSPQtyBUKY9jdv1aUq/nlTfchY2OQSdEHuLjLFlDh+
aI72EnQTYE+5tELtSXqXqr2QyQeAna0Ogg1L5GwQ740vdrHziIor+VmrKXHJUArWwnlPBn2bF3+t
+dXQ/qufoiazVwsWOWozpJZz9BKbg4a9/G/PE0e6ES39D8SElRHdQoiArf/WCHQDhNJEA+h6nC+g
yNFksMQaqeHjhyLByeKjhDx87BE1dpiV9+UFKPc0ZC6kicn6RckHs/eNkAV5FW9p82mw9p+YqcbJ
t2AjOrHgo8Ps2N9nvDsWuCKbRaUF16iv2Me0v5HpbHvRb1sc32IOsmpfwvi7G2rqoHxnOOaTz/iA
V/zJwBk69MnJcpzXnpBIYOJLxW00KzFaZqLhfHgSa4dqddGLh4fOPTFOdNKLPne2hpvsIvmiD/xw
tAophroqq28pDUSbPIczb26sOJ7AASblc6KClXQY/oyYf0tChzn8yi/N1V4q3qUCsnxT3Mnb2ook
Xf9vWx1PNVWnF2VwuuH/o99xb7oBgiC+9SNKxxnHzY4lYnKqWeRjq1/b4GK5qOzgTbypc7yfcyrn
m6BBF4U6o5weLjNSM3sYHSh3SEZkIC7QflDb4q+lMPUJAIZFLbNzXI9Hr/QWPowUxZqhJinbQ9iY
181S186DBIVfe2wVoFjlAcO/t1mZxbMjQrgGz54+PEWehnSH7NeSfPviXpO90bCptr1HJ29WGmyC
HBB/euujD8j9rA63HDQcxXssZyuAMk9mc1bF34ztmU0rYKhM8WX4IeXz3XWvRbZn5bSe6mJnmsxw
6lteynVIll2jyBgqPfRUCDRtPJARAlbmN3xLrY+2TQctcM9x5EN2yCRaXPwjSVY9LDYeXToeEOMt
Yp4Dstdn3/9OS1lYVyZVYHnIGKt45kPpzTLrb2SBTQgQutjbju2/yH/UQL3dz3oOUEz/WUmPB67a
Bk6FwXBYRvrKBBOgG+0aT8Yisb6M8sKTvm7QCVvWiVkk+wd5NPjOQugLxoTiFX+RyTY40MZVOjnr
Cl0XcmKYa/nGTmE3awStghbKIvyy2PIK5Ggh8qyUBtgiYAJyQTWsRYMvi5juNtaJzs5v0fRXpeS5
a95Bbw+SS7/C2tvncGbCTU8N5OMYG5vmwBe2cXEXjlq/rjUJ78Z66r3wOGSM9LgITOPPSZxtVkL6
BsoW++KrQneg5PTkZ/aq7bDkpO+yVUsf6anNAdbYrx7QdFDn9F0N6m8aBR+dCK9Gqqc7D8xZpWk7
h+jlnoaGsnFtlvVnaboH5UEpSZJkx/r8TNTra5LYOG0b3FZeAcJsqnmVNEonkZJS5AfnRNq7YRh/
M826BVZ8GcAZW+ydhY48tegDFjXDume7ZSjm8wIjg2Nk7M2Dtd7a+FLNAzbcZTJFDwNoL4x4IB3h
aLAumn5RjP+YAui2ZhHSG4EpgXGPhIRVzirCIlfgYzUN/Zw75Hk6WEz8yv7yK1hHoY9IV3mrmorf
H4lJKPGiOIG+DdDcZSQJdBNXoxu/s7NaadhOaV6f4g7Rp4sfLptZL/h9BrpiSeJpwkOmd/2CRm89
SzYaFGha+D1g1LTcEJ37RPvb5EjonXLdO8lax+ndk9DmVImPpl0uwtx6l2O7TnEv0A2tDW169tm8
CAB3GbzfReXkDrNvb29k2TXV7XvCMj1x4brF0/QyhF13ZhTDr77lFS+t+mRXxIVZ5klO0cmI5I+d
Y+N1S5Y/lT18FjnrSCAw76OKNnmv1nnTvUwxUwAftrU9w9vhZtRlcTFs9VZpzX2GqAjUbxN6Xtmn
H+3YnPWK8MRIrKIMdhaOKCYwHIquIMA+8uuD32svkyZfSjc5JvXsP9Thi2GHqYGWpnQZlYBHTL1g
inPu7eKyQP85EvziI/Ums4pbIPwOW+tRuT8WVQARuYS6lu86FMYobBaObqxNhhler23GoDuidRe9
dmG/xkAFQb+e/PPG4GcqwEZAUNeyiRCJaGkSSFsM4z4Lf2qUBgXyYkNwpcnnktrJsarjrJLR0ehH
RbwWylnLKD/ZRLn7fXLUei5iDY9D6y0n3z5qCY3W+DJyXsningN7tJB+Bh172toivaZnWlUuVWTc
BbLk2mLYQpNl6O6KowZNWlweKU9eurS9VoFzl334KkXLUNxPNx65rFPOi1iOcNqSXYJjmJ+dXfOL
6EiTTuvdOKkrrLataPTfqs12Zh1dS93d15RiIcR6vQ/+tFjb1Ox4KKUP3owaU9Vat1a2P6FrwguA
i8qfo41WvsUwegAa8utTfJrpexa9yuzVGm+z93AYWN5DRbPgq/lsu2rS/bAUjBH/qY7lr4lubekd
S5evL/+YnPkwGTcxDSiac8g/0U/m9OsSr3A4nj110+JvWndb9xC8vk7kpwmypp3+Ku131e3i2lxq
6P5U/z663+lw6bipOrwIoJHVVzOnO1ofjhWwmsN411Q7M3fXhG8tM+psQllwbW6KWe6FrMrONrX8
dLq3AaMtGO/FMGHQY5//6dLrhaekQVND2RaR3MiKFyvxUzmmu7p98zpyE/J7mr4W1qnPei6vAlMM
JRIJgqtI7OwWhBmIism8tCnoMnziHf6aDOEFx1Y+7oMWLGN/xbWz7QadVf85zOlOThILgJGsyhQd
GzFB47Gi1lcGyErPB2tDnlod3TySmnt8PIUxo/0ZS4/mxY1OTUyvSVFiy39m9jJEn6N+CZqbrZp9
bQ4IYK9mPJA08SA/BSLrppiwAGGXzfhVJRGJASyD7Lg9OtKG4sfcvwxP7WS8efh2WolfRgMLISB0
+juL6rqu7LVvPqwBfw5MP8UH9eIOzMGMQWXBB23cspkbhjqiBOa8zpfofxADsjPfsb1fZui52wig
aQ0pEqtQR4BNMQfPBYQFkP6sMPaZZJXKgvu+YF7NhqIZOd6wXUVle8pjagnX3PUeYBFGqkP5lyOW
9U1e3N7kpAI6j3hi0IsdFlS2ehDy0Bs6OEYKa2nwqHLPwM9APYqgUYLX7bKbG5AKnl45TxZ53O7M
BnG1uSjnO7fmO67UDyu9pY+wtgj4CPmbF7ykFUcS1ziY+C0eS6t5dqz3vvup2n8ch+S/MPZB5FYR
ns14wkm/NHmeqtPAgNcQpOWyGcnVXwctkui2HQ9hGfNwQKZXId5XLKGTTI+uBCM1UFWgKpL+URr6
OujHo04k7jSHhVs9+jXnBABgrSqx5tI+EIlLns2LMeLv197j2OeURpgF0wzuwYZ4BmzSq9TTjr2A
8QX9cNTFkvRJNf2p2ptDQZ+KwTyQlAeR9YXMVtyZ6AE8zsabhnNI1ukKLiFrsn9mBxgNeatKjNXY
d/sKS9mT66IqtlMmM1R5RfMMzY6thLEUkC11yGyeMUf2ccEW+ZcDitaKIHIM9irJ4lcXwb0Lj85i
l1YzLmLkZhk9u+sZ/I+AWv8qSOoKSf80CLJQLWIzD7km285UfhbVT89PmLgAy5JPH7VnV8wgSG/J
4HYxzBkUMcuDyDgkHbBW5oFRQFcNuQe3SW5cVYq2SJ4lI/yO+Y3BCFSwzPeRBiLDW8809Fb/GDOb
pQWnnGcuBXV4VGgHaVNoyU1rQ/WRZAFji5eA1Wywsr4dr4mq3VbQP/sYIR+kl7ot6ToY7hBwNqGw
VtEENbJDCkf4OY2uLgvKDHI8ymCPtmExDR0acj4cTw7YIQOLZMfwI9bfI/wtynzzGveaSmNr8U9V
k8wCiKfBNs8ZTXtpvdW0gPSmK5O97WR20LNZacXzNZ+ck7I5+Hp/cq15HDXi5LyGytt3Uj5C5qwZ
ei/vk9j1hdn/DjyEifPj40NGcjXm4aojxbh3WiDrZ1++Uvm/BHjpR14sOz/kwRuCuW3SGIuKJKix
Fut2HjkG98plhwegI6fG0wh2AlQdizfYHZSvHqgOfTGhORucdwcDim2/oh5ADZvenUBbGS6ad/8n
rK/9CGm+zV+S0Lw6Xviaed3dxIhZIvno9Q9R6yy3ual4xf36R5geCi57Jce3iqc4dr8b9eJ3cl9G
3pKihOQ7+PLdtHSCdBdNpIdbs3IftQIPSho/Fw5z9wQNEKG0OuIg0VtkWUZLt8ywthXn3px5nVT6
uIQcdL1ubqw7eIxCblkfylYcbRbt9HjXLkSiPUX9elZUU70h3kfwkpEQUMIqU5pxcIafqbL2wfTq
J2qRQXKK+H8R3b56nIZ+MO1d7HU2TVYC190gaNWs2CZkGGKN3xh7YDVTbnr4F2xRZnSZgUS4CFGD
QMTFnjWHd5Fc5il9YUoSvFhZNor/kd6c+yUFQmh2P/EcuYcTp6QqCNide64GjBXotl+T8nOqSyKt
mDRU4VslfiuWWTKW6wAycMbXGouQ6WMwrfKRtrkQy64n0NvoTyRNLCF1UNfOlbGkfiAJi8ldkBmr
amSCJsRHrxFLBDDENg8BH15FIBpBiSt7ugw8I13GwlwN1G75SdrcBhCHvOYjbvWXEUWNjk8398c3
2TXL1Gs2OXduoDCrcLGIiolyBziW8LWFBpkhkM6TTtBEDT6N4YSzFS4oqOo+9vsCbnntvOpaB7rX
4pLnu8GGi2cFu6bLMQbJMDBZFoImIALbFSjSAArFfnuSlrup/GQdQt/varEpbSK8IEOMMO1ygBo6
XY6YfILVnHUeoRcaKBRZHkxNz0rQWxEcQQQNBia3QDw1EjwulrkzHybFrkIKYIoRjXq+JVHt5o7V
TqV40okZ8w3W4cx+Q2DUttTW4Ht3NXnwDQuinKW2rTMCnYsY518itFNPbEvX/1YmqvfUwZP1MyYw
b3M8AQSGI27l9rV7JgA1BCHG70ryMFEp4yhN3/0WsXbE98C/7Cv20P5Si+xtT3ZSnVJxRb64TFmz
ViYxPQUZqna2xbG6VxhNk7S7Acyk22OF2nMW6NA8yCG24w7gVn8shLXxRsJRh2nZFu2+6LtNEgMq
5AkzsFJoHsTfGMZDU7Xrws+vKZYUW/6YpXOhq1rW3tURgCpBiWhVtuvS4uRNzr6e3iKQ1FwXIB6x
J4US8Xx8tgbsllF4qpLfzn0Ns4GmuoCKR8QxUJBsgmkMwCWpuQ542kaUdmmEWhAtZRET7sWcroqy
b90B98/ZNIQjM4Ng5dQQVJN2FfnlekzIpmG4OFlIMcjj1h1v/7/hFlWpJ8gj4SmqvqLwdfZYYkfl
ui+3luQPoG6N2uFECfvU4h438JiHbGEzZFzQGncDjUbOIIL1K8Clod44nSCE0AC0hTkMYhqa3U3K
HDIgHlF1+hpxERC6W8XKpdZ/uBgWEp730OIyoLNr2cZB2ezCmOPrU4+v+Yhfvr4H5ixJJsGgalYN
xUwIFTzwZjvpPaRGYpq6naAHNchq7fpEggo/5bM50m/q+WWODx0ZZ9manCWdchcbwWkeUdn80jB+
uAHNWzlt3IZcOqUtOjxBqGoYxzG7w7RTkKpH/jLymxhoAN+qCQsgIL6Yaswi7jg11SqeJ8R1xUvD
YpZZgU8/z2tjnjXB5dNXFx/NVmH5b14C+d/ptl366bc7o/F2Aa1bl+SX2fMJozgksINJ/rqsx6vt
WJcQU36Sfjg8CWUZPEY28lBelwqfccqT6NIKdUxhGxLPzbY+gjzZ8s1CWCC4JooBTdbxieSpm8a1
4bCbcxlxhWAQZsqPQaBVgCBID6bLKL1dWn6agK0lMw6Iz85TOGB0Tc1T1tsXZEHOU9XfElKn3CYi
UQiVc0buBRqBhYPEHGLq/Besi1Bf8WosA7ThfmZiJAbs78DCpMu2t2107MaDBTPYITIpyxn/fA3R
jx2/jDI/j0hw+9Sci0Us54RMTvaikZfJG5C1XET3M7b2xgEml5BwYsa/YxBew2pGGmWHhJIcRJPV
EeTq7/0gWtoVQUD9KfbuOhs/UEpWwBR0GLH3MR1sOUWY1lgOXMHcXmfIWRwkj3G4Myk9AKaw4dj0
BVU8cRlBLDZiZEQy/nFS7eSIObrhbzGblRYwLjO2Ji1j17RQQFa26SLuefVpciPDYC9BhIwWEED3
ksbBWroMCnG12HwZdc4w3JR4tK38q/cCdPqwN9Wj0eJLRm8sC1acO8tF/Bqg6s/05YBuyQnlPubH
nMK3wW3pnJl88nQR14JC6knI69ify+Fm1W+G9xZCo6vxR/XTMSB7qtRwmI1vGaWL15k031joKuMa
TSTeN39TTF1RfYrwluKrrxNjiTDtwOKOAB1tq2UM5amEStL8Rvuaue46ztjbsXAPvpyK1YpeOc9e
Qlwgyu5ZaFsWhOn+tXm0rZhYTp62bN27AOHCRsnB0xWwsGdOgNdUkSGVnZpweusqmPp4VIew3meF
jrZPX49jfqA3wzu7NQsUG414uE3/Vmss3mVw5MBBRIYzjBKpkHjtKBu2JaPBlCWu6Zb7lDK/tAVr
8/S9R4yAwuSs6diDzPS1xYDbyGA1kjYVsY/PqYPy7q+rMZ53FyjRPtERDi2wwW66VacmJY38U2Pw
hy9Cr2zCgtK1LrNFCgrKzTCM9Na3j3M7lEeHAQwZr5scdYtWx4gfaWMLfSlIlovLfA8kHqki7pas
38jq1unBBmacQHZqyyeENZA0Lhobtew9DEhueQzqJ28RjNUgUuNXQdgTGIptZQdLYr2fyoYb3gLp
HPFrSF41B7sW6onOT1YwcZr2x4xvggMuS4CY4JXIaAMq9RYO29Tc2sOz1YKs8F702NkM5t5Nvj12
fAmWSo+8wDh66909utyRuerAU1DIS8xVKqEudWhzGmoiiwybHpxCgv9ZL0K0GvQZTK1sh7YAb5aN
TLQYfKS3/0wGlzrtuW29i5E5kklTM6UEPnwjnJXAMrMZcxXgcpHngNIoqIl5ilCZZRtdIaAHruOE
vGwe+TTZ1ozfhVMv+VPoYxh4hPm5dYxNh34zJep3opO33BXjt3MsTJD898aFbB2q4izR9Acmi0L2
EIP7CM1gF3kMnOlQghwFQyvwb5vPSQY3NOi7t4nDp8i+B/9vFhxZdbFvQTISIOSmJPeJZ33Aswm6
bajEaXIv7kDHAuIzgL5u2cxxmOU0X3JgA8iQCmVNKnFRRhenHF5guhyKuqCAQppNHK5pf8xC6VxE
OyNF9Mi8wUHOYGYIyFt2c4RWqmvEzZ6xXM2TX4NCrhnfW/QfdYeNAQEhJTg5aH/lDGGbbacIlAvx
h+MpMj+U+9B9wgTnwA7W+eZlbB/4h3DbAJH1Qd1M4dZoKMXmOu2zKbBz/8SMx7oWe9Y503Y9kaV5
9tpjM5rYm0qRMUrvVxY1pDPim+Ab82HHJ+Jbr98z94h2eTEYya0zcEIyaZA/3vBTDfMjEgJfuVWZ
znTDZ5MnH8CZlxrinVQfvtlQoF/DYd7aW68l81En7XOkAI5oQwLrkpGjCTYPyl1+HQPwiM031u5i
OliRJD3q7gL5mnBt6ihxOwTnhfk6JNG/NGrXrs3rRVNbfTmog3UWjj6DJpPU57r8x/spopvO6okU
RMWmq7Of6+m9JR+KafuYuk/5wL6RxYYMsU8Z+ZJm4ADohibm1cRu7eifrkc0M9PluwdUtR+/NdoH
WPUrMEBlzx/QYpdjcKWV/lkY9041m1mgzwy7v6PcBbqBtYuVSI48nAQ2d0K+BQRr8M8jVM28zo8a
gbohzVFC7ppLCY2s38B6pKxbCylixgI5zKYtjEUezAzV89YV1I1tsgFn8NQZ7zrDVps+0KDc1bOH
H31SvDbxQwANMVtrpZAOGrwNXPerQmPCQmWN4B7NOXTKS6xeALNNCY8NW+22ZPCqPxDzw/r4qtOr
iU4n95776W3Gj2bEbU3ec+CvC7vZ5ipcT47cRrb8rWINf15xSRkFIqAFqXEF58h7u9OY5zb5aeCh
cuHdRt7nxLhGse/q2epw+5KyE82ol5CFdb7u4CmNIUqBmAEfoNRUI96KRiaBN1HHtzZQRJ8sIral
LcOWHvkhyVXGPaQvkfKtwIvnuagF0PE23mdB4xbSqg8Z01eVPivRoySTOzulbLDzbWGW63QmuxvJ
wm3BW+R0ahBO8zmOMcOIJgZrqXsfveds9AwyB8HwVEp4A/OT6l6D8S9i6UcCE5gMgjmYDOrWd+Jg
+qPzF+SNQI3EgxKQOhExAbr44V7iLg6Htc+nQnLZFtWyD65x+IH5j7Wat2ta5+T50XJCwhu0+VLk
HR//q+BdjCp3VQ7aWnj9Os9ovFOaX3xQ5BGq3F5qxPElZrrNK/Ma1+8RzWrZD08jJ0mhRRvVv0gD
2t9fD8OsddzXXnv3y3OGPZ08GTaAYmUypyo0VhDc/fDWBpKbUNXp0OwSch9Cu3030xWZDiuzyz+x
JUErak51A9ORx8Yc61XmO0dntJEV0aamqoZbj2I+GXmEwL3+E4gT408veTQs86Lpnw5gsE38pXLM
uQeTa79tLsDInsoUHh+CC0gB8V87UshwuIdlhknvmW6DvOr4MmYS27FcWAMA1BB6Rv7SaHiZ4CIP
/bfkVCqZpWTclviSLfk5xuMHWGcN/W7uBXeTAierv7MWn1TE2wdpR9qQZypvYU8fMayOKnueAIaZ
LRM/B254QHJN8g+RpMnZp7vTAbT+kzMEa5jZi5psJKDv/vQzDIeGT5oS79SFzKzLOZH8FJO51Vdv
TvHo2RdWqicfqVrOxnwJCVDObzTf1STM1Shspo7HKeLwhmDS/Ufaee22rmVr+lUKdV1EM4eDPn3B
oCzZsiVb9g3hSIoUKeb09P1xNVDtpRIsoBuowq7ae2GLac45xj/+QEEX4y2OqZBRjXS4t4DOZjQK
MiD9JPodLDCYOSi4aqYTLSqLkHnRWYMI3U+0IBxZsxSoOBeMiB6Z2TH1Y4bthQG1MxXfkRtTSYOn
ttZaTL/liMyTtp63ekWQ48onneacFQeqzKlyNiYtpOe+JFAPwa7Pm7fqetaGTFYGClt1V0b3xAQS
Es+F4mGR5Aahte3MSqxFIZ1nITbmYyTSyZRWZBe5vfiqKiKbcAmdGgJkmmOvja1pWpKORMwtJ2OE
y02MwtuMIV3AyziQGoALBrqz/r7VWnID7vuymCQ0jCm5bjFmQmdsp0Wm1KgG1WTS+pAIu3O7kc6n
t3RoMPvgXyRVC8SFL0ERjzgaJXQu4pUvwY0NLLyPtU17pIjRg2XRo20Fd4nVjGy+BDiXM92MmOWE
kHRHuR4tcxCH84K52inR4fgYaGBP8QLRwlJE5Ue/Ymx1UVhaCdu43+3SXn1oBjbZuFlXQ/tyPlk6
KrETj62aNmcTqNvHilaeZA0QhSKAGfPyxxWlDUz6MJMRg3rSkqxOSsUy1nmPzalocIUPJtggPHf6
8fV4Mg6nBHKEr+lvSseOGHf1Pg3pwk5lxC5l4DJSQu/u/UVjfBYEdBUq9A5RmjdqitI9eDKVah+e
+1UUEYaHkD1HsmZ2CGaRyMUFw9lWnGl4opCkMtVT3FcCtJ1xzoY8yGgMBsQPsl87+DZvW7nxglO4
F7BTOGvSXWnJ3zI5HiORauNb+bNkoLxn0yuSZBbDxR6yloAnkE9Uv32DnLE/PWbYzNBV0Dv5U1ES
pjiuTSgmH6w+YWZHm8lnsmwkhkkYt801Xdkco65isGvgdRCVb0c5hLnQGm18FxLEEYgwQJA8oACp
jjwrTCOwn4c6gwfaMeHYkmPIHwOhUhgTliFmWAmjeICNaq5o2IqeQxC5AEIqCrjnugxQ3jKe6pkE
FbiHxIWwHqDDND2FKcm5cQ2lRwxxbymC11QjEhSHDCexEhJHc07BkBlHrOKWna3NVDjN2obFbLXF
sFR60EM9IM0u7NiXutM6UpH6ZkbFHwCXVoYY1aC4SJip9Gz5Jgd2TAfSo7Zt9G55xlU2EmA+mIwx
i+hh0LtpNlAK+xUZh+pqBKmSMzxIMfJqgKaAnQXWRwuY2mHgogtTSl7PGlTPkB8xoLcbGRP64CUx
RaeoAQ8ZiCgAWUWnIjzKvUQg0MG/bzvFiSq2vSO+rN+wtkF9XtTkUcNUyZBRdTDzQxGaMuDtMaNR
gETLwrJ1dWSFzZv8Necz1MDMT4+5+CnLb3WxPsUnu9Lfx/TSUxZO/JbYY9Ashll+Vi9a/6MHWDJz
ERD1OC2zYmy5IS+e4UEqGUdicA+VpzrnlPggjdrILwKzx4cpYbyXE0RZBOetpZ8eCK2KMbrQGLb3
R/CbbXom/gq1iAlyl8kpvmsYihkNUbHJlHi6pdjEjxrO6XSFDAzgJGdM9fCLUx3TYnxIAJVhK0dz
SXNaIgrrdRPB4Hl7qmsW8RDN2xYAyMAkFIZmAf0kJx+RnUkq8lVYHVM36LIN88Z9FbdzgqWWeamU
Kwk1lBjXK6uFNhqfk4cOkERu2R9Tpj6ixaKrRisVUL97BTcCGGHGXWfBUrR0ayUb1kcJvpbXzAaj
GvcZQExwyZHRwXg48eJCxI+sfc/wLZgSZXP3LwWAufczJNo9TSTd/4RNJZn8SybUCVN0MYCvaGEM
gTatH/sDP7em2QmPJGs8CxtrjxbUPurqs9oD+x6hu5ftMMWeFmIP/6QaxDXVgMd9vQ2qTPYTtgPj
1EJXExpoEqs0HL/SZpgpZKdmjcW/o/I5javXTC8mnc5ksJGG9b9M4dwHTMMYsAbxSkLYn2If/a+A
oNwhC8pwP5JyrPS7Pu4TVkXebgMTEkGK6hLWKD74STZRT9U9c/QSFk7D2UJGrBF8ISGlcX7G7t0J
g4VuLlTl7Z//+B//639+dP8VfJ35WGEWp/9I6+T+fEyr8r//KYn//Ef2f/72/PO//6mzLSkSyU26
oYimZaiyzj//eHsAzBz/9L/6MKhPmMlK+2AUUTjDjHGotFAgJ/B9OJnz//lzxt8/F4ZyI/KgxH3m
4hYa2OVa2PAR3vvP4fbGT43/qss7k2VCr0QFNM3Q5L9/qhHkspTPTFhISPHQlkNBYhLcqCvE0mzL
AnZxGZimOhG0w1EnYz1fxOaLVDXTRK/f23gXEgn6+zVpinnjopS/LyowMbZp5bO8hwf5YmSlg8h0
IhBUpCRja1zMTla+FVOrm8dl8qADiGYWISewE5SGCV3cSMd7nclRGpkmp0kwQE4giahl53E1iozO
YIhpWk+xUE80JbqL4/69OWWEIPmjfWoHYkUiHlKlYK4UaPmRXKHwJ4SVAahbi80M89zJMQmncibO
RVkybAEDLmzpUM5pgpfn1LQRvp6QwcjRzXXshP0BAd4J9W0FXFBQYR9Di8BMuKumnzyV7DKeyhAK
roYjxNK+1piMyAXZ5CXpSWzZVoce3aDKKMV6PrQp+iThCQeEg3iEyZ9UnzWZXVkIDYFs5QLaA+R7
wP9TH3UzEXH2EswZU9rKz76UwCe+KlPR6pOgFsgmvDiVVEhwtK5ppiGVS+ZbE+zYOFEsjPusudSq
q3ykz6pKKE+lgY1IyKxdeqzv1R6ldi0/m1n7KcSgqJVg7UvEnbnq7/pKWPqN+qhhG2gG2ZwcagQn
1kuMo7kB/XpQtXe9KjdNn96pQRtBkW/XjO68CuRL1irmJPl9gKuxLZbQarUmfchkTANySZmONlWK
0i1i3smJAXuUExKIN1IUCHgqK/m9MKDaKqlpFQOmZT4RQ/CQBMMpo0vxWou3/iCtxKFfM/0B2tWf
4jTc+lp7RMVkzKpj/1TICgK5tnnTtWatG9iEZZJvTYW+2jYWLI24xE2AmSHfnopFCX9gr/rFNGzM
xTnDe/GkvJohJIv6aD3URSu4wkk9WJ06MxJ14dcaXWEXT/KSVJko6QpGMfRWehW/RbEyM8u0dUx5
8Gl5tK+kQJl8OtJ64KxEdiegLh5yCFLKxZAoUzOp133QbeJj/a2f5cdzlHpVWBngjv1GwXCKXu/0
ppI+N6+yDh6G1a9O0CG5NGGWJ/jC1lm/5Gj9jpUSaZqAjFRmr8v6jsT4bEcYIenZUjAvciDxpBff
O7GYn8Pwser8hZ5x3ifo3hCmGW4J8MJBvY+6cj1E8PuiSrwnZgeDzCJ6tvx4bpxbl0kA1i6G+qRm
JgxNgc4GofxHT7wnFGJ0FMo8hPqu5w2tPp5ierKutZzIoH4nYtjSYvFu4qaj1Rkmw/Bma0h/NqUC
oj3jsRuMt1NsEkXUpzp8UOJisKXGqpF8Dl8BdelyGMiSad6bsAsBmHWYJdVToEkw1/AFwzsiLYFO
LZ936+fV60kkDqxQoKWo5sPZBIQaz0FaAybrvrSPe+FTy7tph4Mo6njoC0L/pJz01UkP5lL8lOLq
06T1LCrwY4ogxzp6rUiTNgvbpzbVDKx+R696TAHLKp+LqGWpEqtZiUvP0o+i5ck8jg4tieD5FtkZ
RyThmlDMrVzadtKIQUjNjr4cFwfdZ9KVPRuyRRpBDFXGGIPq4tbc6ySS9z7RwzJpS46QJXjvdPXu
VCV3ZaxDIfAT8NGkTKdGAjsssVqG5/pb5dOpNjKT1OiMxVG0bQqmW2e5URyxKj9lqwYYP1G+KGll
MtKvsBxpK8qMobrLSzroI/RoYL92UQkiohK236SgdjeHNyFEbIcW3C6BQMwiJa+HIlPCIQsoEu+s
kq8wUxNXU+QdVRt01nTfoJI1EK7Tf9wJKSbVqGi7rF/HcM/RM45hAtqyaqvnuIg/T9WZLUHvQJaP
DwrH+qhCn8WBemgI5kAZDZqTJhiqY0lb+f4Y10c2bVRU04DUPuYz3TNC+I+YryZLFUzLmxRjNaxg
nKzSnuXjuV8QFRLP0lbWiYQUtnLObpiX1ZxeAjCundchpKckD+cjStihWjZU1O1SgJNSJH2WRrXK
gQwlX94GLIeyaJZlW+/RnRLjXJ+mtVXMcbZ8GUN8qF/mndV4mRo9R/wEcnLnjGtko2d3RRN4stzP
Y7nDJxTXpahTH+WTgvVvOhFqdZlY+dLsMA6UhTWC423ETuAwEf9isSKiKwfgAVIn4ww6o9wDOOUV
XTSpqTukFQ2GUce1pYH6NsomGskGCosdjiHOs/US7glDGn10Y2xb4gj7TX0K74syVjyyX7FnpyMd
TWfKYNuc2qVcNTPxlO3RsmHdAxUYHzKRlXpKDnCjltj++OhnGbijv4Z6eEQzVGdshRbB1OJZAngQ
GavjmwYNuD5NdKv5sIwGslVOegVuQn0HA09RstlZHHy3yaAfyMH5MVEi7HKFbVMNB/WUPVMbo7vF
csJFlXRXSuAvYsfw6cTR3pTyAxJIJn0MVqwmWsvkSiAU9oCYv44Y1TR6PLNiay4E+PqS5oSHyJPp
n/bxYKzSM69chsUindGQDsJpZfANC526iFraYQaXx4wkbyO5Exm2akg40sZ66uTzm6LXr1EgfxoR
YeF4xZSQ+f/csQ/IRX7Rgsma42MN3cSm+3vNJWk3Si7175Irxks+q5OAyoNxMoFYD+epel/BaBAR
eji0zfC13nEk61CYLH//bWMs5/6jBlVERRrLbFESL8pdH/t5o+rNYc/EeNIultF6+aTYZ/sQzJTV
u2E/GfdPjKWdwUaDYLtPpjNbT47e2RYmh36N2H4G9Owg83CypbGZrzbOaRHZduYx7Z6uKu9kr7AI
9MD6ndULQP2scL71zXfvRJTu7Y3q1Ror5t/uZixuf/YKvakljRC1++VadSaBnTjz+V11v5vPq5l5
j95pGrlzu72ffkESsJMv+AZ3YLaiPcevxvlYCdsQCph9sqdzm3t73A2zHf499MaOOp+u4vvMXjTT
BUjuazs7uu3S91CPY9JaTJbVCg7HrppETuDOnMLZCNOFc1oztqzsz6W4DVfbALuIG7esjR/Hf96y
QvegiKqpGuPH9eOWYzEM1UjllhHknlZYwlfugUE/mRZ2TT+/7dzJcfl+3u4i9+Hh9E4jWnsfMP1x
zl89S4vVy3O4IUP9ybyDIeSsznOvmj7OtuNFP7LeU/vzs1zUN65asm5c9UVTVxTlOUwyrrpwD/nb
WlnN7cqeAuLbwb0ju4/BxL3xpUvS1Z80KCxkJtumOl7SjwfVaGWOlWcm7bEwNO76t4EAw9qBtweY
vQs9a/X7yrq+qpV//5429rU/fu+EUkw/nnRxf9zQsYuMzj7UwUnejIl+LxItK5DEDeMW6zw4rbee
79WFoBqqpcuiKFnKxZbSRapoJRI3WxwI/VEHppmOfE/EsngY3Wun4Lfp9NYNX/sU2UhkSdMN3VIu
95KefZU5u6Xv6lglShOkiVhODHhUYNrjLolaUBV5BU9i3dXyNCsYd9IB0DE6ZJR7WFsaSm6zE85U
654OBRNDWPGUCVaYQoVrXY2CUM73sCJsWW0gqxBr1L92BO/luK5LejErYw3t/CpFkXBq69kZrlo6
Inn+eacmCYkj2UxrOWF7uMr4mNqaqi/pU0POu4bAJtjcsO7ViElLtjHEXZO8xsmLTKsGirGQ5MGT
JcK5ZGMlCDifwUo24DMElIZZG5G49CkTjNGYE5NWghiGPxh81Z9nUEhQoxOjAzqJUnoS5zujhiKH
BqVfSOJdbuzT/iNKl3X63vaHBDFsH20apkwpM+HUShZD3E6JbHZSEL4GkoBFmkMR3ZH7c64MDCJD
CFm1o50+a7l5KUaPW8pIOdVWfpMSDaRN+nqJX5Ip7qEGPiQSVAeVthCtW2ae3ByH0Fj9xHrXIATJ
kgOq66kYUFNbm/SUePgjaRpjKwY9wX2SDl4LPCv7vWeIiOMUfFOOxO6dT14g1gs8j9xa45GBBoTR
mgGFepxbYFV++3liUHMEUiZCBoi0X56jXcgQGhrfNGq3tMKExbbeje/y2sJXZXnEj3TNNMSLQ8HP
FKkjq1zam+thcl6o6sb/FA+wOk3AjROOkO7vPyhfw3VUTdH5etiTRfli5ddd0ydJyOYmr6FF2TWn
5dl+1Z3d0Z539jSb3WOy++x5i8fWPq234fTWVnftUKcw101ZlLlnfXwiP7ae1igzsYMgv48oJIt8
DJbJgCNIfcpOjJlCxk3ifanLsyH34bKLc9Won45Ktvn9QVzdAn9ex7hL/biOUGg1vT6H0p5lKmKf
HVg7I3/JhvuERULyIi0WgRKvWgspGCX1qX9hQuOG51sV1rXT5ud1XGBaMEeYK2CZuhcX8WmWL5pZ
9j2O7SAO39oEbz36i403F3E4JtZB2vvUb2ja78oHGEzJOl32K+kJKYH1ot36wq/WAD/v76IGyOsa
BlUlNPsDrnMb5dBNzjgxrQTJxfZvqEm+9TJwkqfjG4BhR3zeTnRCZaWpHsiYnduv8918Oo3BoWyo
bBj1Pup2hELIxH2PjHaHASZHpAg5AJ64a36Y9kL9qHJntdjeWDtX0d6ft3JRGGhpXRVCx6tCujNv
7qBHWJv+rnZ5Vyi+fv8+/yzEy9pJ49cswzQkXbcuit8yTOqoHxRtpyoCWYvpvCAHEDEiE9TksW53
QoB4nNwaA/1oMzKDqqNbdagWdawiOVtlmVS+Lw0TSSu/cW3XYFjNMBROcNPUZO2iWkE0VIlZAzYM
qZ0q5R66l/gxRqfMfn8GyrVKQZfxllcUWZZxEvh7jVZyVgSN6fd7xaZklA69cygO7uFOsncd9bMU
2A/ty9HxvMx2cKhYPu7Le2e2fPr9MvRxXVy+Cl2RFVmTdcuS1IvLSMoCsY8wdHtUIJFwh5Vs52a4
kxJJag/qE7kiOpLOTYJm3NGlWbMLlr48lZsVgNfdzp6Xk/pQnu0X/+60MRYw8ueQku5OCw0t7GOz
7aYqWJ5NrC6WovGnrn5niGju9+TeU6ozR3iU1m9tMoE0Gy4fHwPXp0H5/Ralq08apF+XZJV6/c9u
+WM3HE511YamLO8MwofDxH/SRdlFbqhIeI3rRINhE19VPYN34lSldFkyjv39Eq6/bEPRNB3EwNLM
i43CwsP3GMnhsE8RFGpQQoEFd6M88YC6HE/E7gBdrHjB73TfBl9Mgq3X5hvEDArugFuAvtVerS2O
CnSkDDfBy1t1rsI8eIFG/vulmtcOUWY+/77Ui42gJ1a9N9EI0JiqU2whvGyuL+on49B7zSrZYN3u
T1sPKuCiWiHD/Ow9vLpPdrKhrFkwkZ6cH4pd7535/8hvFFgC9vtEmiQPoqc7/ZvkzudTRgzTzLt/
1rbPyoJUyXmFTfZCYHLsVptw1rsbUpE939acNxXZji155RwFbfCCQzx2C+38+IJNz6p5yCeY5to3
lqZ2bQ/QcWuTTUtUdNkaz5ofH4ykA0bikCDv4ohQZAFUJvw2FX2lH9tFiWIz73GrtYgbj4b7JsMm
pSg9KdxF1Ks+aiAhyJcjJKhE4swMvy2l8XxcC1IrpmnF2VHfjpPfziCVT+PO4v1I6G6IdFRqBuC5
AcPEAIeLF4HyBUpk1+2zpe4UOZ4EILy6ha/Gg5TDV/muo9YbfUly7eGo4uytmrYAT6iLnnD1cU7H
2RmLP1yP9OYz45fNZP37x3K14jJkTbTGcSF/uXhS8SmsK11mt9TswpUdOHWLZBpOJHeYZKt03twT
PWBtjqtsFqysLSQTsgMewwWapvVxUt94b/K4ii73MoZFFH6KzOsTx73ux3sTW6XPhSYCmt6AKzpE
Lc3hVy7KLQxLz5pAmZ74c2HKBGHTr8wJFc+y3qFau/FUrpZfhqHrii4ZksjX8vd11Dj6EhoCrkQE
t4ZZtok8ZaZ6APsvOJhjMkHg6YBD6wxp2a3fvrbZmTJJ4xZPgPPx4hlAyIvxhUqVe4UNPPHyBR5t
kw9l4S9TJ378/fX/6WYvH7hJ5ymNQ1SVI/PvGy2KrsGaIVHuu4n4RlbESXYtQM/XgbPTLjBCQ6D3
Sdo5/IEPa9wy9KcIvgHKQdFTSEKEzuMv0lHNBm/X7jBHakBZ7fNdAXo+i+0bl3ttXXOm05KwB6uG
fPFsiN/V80Rq2NrQp5T6c1yijBUl1c2LElgz4eNkncaGRcTmcRob+qNVyktJeWRMgHnpC5nNPZC2
zryUmT4UmdxLAZ9z3XiSz14XansL/x9iOLbHWiZX0CxgXeIhWzKAMGrYF1aIRikQJ2ajvtewNuya
wCtRqQ5KFex/v1nj6ofw42Yvjhw9VUxKJ262XKzX9dMr1CMobE6+GGOu3XIDl+POP08FW2QzL3MH
SuGk2OGW9iDZNQAjsRRAj8rmK2Xy6yhbHNtsNpNgylSeoeCbtgeNA5Hj3mK8V94XCQRXW55lzt54
458hXV1X60VwcipnNvtG93zzhf55Yf/x/f24x4vv7ygaXWX6dbc/yIv1RHFRBEwfjlPD4ZW6HrBn
b8++kSIBeOazG5WTco0fYWoWsgCNEZ+qX/w4DBAzjBmT7EkJqZ3lugtdML/UnZ8drmDlta63pyx6
xtiUKu7tcVvb1u7GS7624/28hotCGie7dmAPFskdmj1BerVbeElk1+3S1QH5v6A8rA/GAUaJ0z7c
DfY8mUKKwfJn91y6q8ZbqY9I1FeiYn+h/cTKTMeSKuTEnamC/SX4ztdc2tirwXlRnA1vEtOtx4Z3
62QPb+0j/6PnNX8HdyKWavr6O5i0LFvl81a/oNy6zXFh/9jY89hIoGrwqDH7sQHlDedAyTyZ3L3f
Re6IJ8N/cNrIflDdKUon3faap42Teo+zwP0Op59n7/fnfnWHN3VLFQ1VV8EbLhZXHuYDG3xGPRe/
Ngzz/F5eJEj3Cil25eQ5pZ7JtcirCt9VxH6WMMyPiic9Jxawv7mtXeuyTdoVi3ZFU/Dy/vvpBAJA
i2Th1FK4uXc4TFi4wRdCeAxj2Wp0DxDMwqZxFn1X1PAs4jdn9jgz7i3XQBTqwFI876hmIkervZMw
/VTuP6uXGw/sGhb08xovHlh6NuEuSToOhBjA4PTvWl0LcTGdVNJbSbVDQIvUCK8NCXVH9AW///rV
wuDnr19+P4aeaIOg9DS3oPVP8dvrRLIn82JJRf2AnMW21ipdpr3xZrMtIsjP339fuXb3Fug3cUyS
ZYLE/v2GYHtVEqado5uRByyQHt3jgzoNWD1YC4vz9F7aYVZ1/tJQvmyQU8PUqWxzZ2zrVelPqXgx
BO++9cRRYE6SlG164dmpbtVP0litXW6n//cyCRb7+zKPTY/k5ZzK+94LrUWv2upLs8DsEfNSPptt
/46S59bavjoesFSga9Ka2cqNi2dD2t7ZioVC3quJN6wsO3IJi0I78ygfsq/a+f1NXEUeLCoVyzQp
7vU/LKwfO0lbZqlfaVK/R9byZNiHdOXeTR7sYTqVDy++vXh0b/zguPgunilgoMg5oUgKZdnF4jyp
VSkMUAn2Z8+wUxflcGsnU/bcORQZop1sf1J55oEa/g43pPtPbRfbxu7WuPFapSaTWwthizmMqosX
689s8yqTTe57eVjPd/78SFPm1vbT+vVo382n8+nRmYI0KE493ziPn4ZbTP4fHsTPK7h4z0Ul6L6G
WBaHC6c6IIhMNvXbGAyHH4vgYMrcYeOU2Axeg7XmRRthES0rwuckpzs7jQbFCTbGjY1BUq988lDV
TF3FbMaiOrs4QIfIOkO7LfVdqdZeaqrIpulGawljMKIjcdwvMmkpF9nUx/AjzWBkwjvWj7tO+Ux1
ZZGF9bpGE6okodfhyovbLnY2/JXaThkEKPjYPA2juineqDEvGz1y3SielaEUSZ+O7b1YMdrGgF1A
ZS6Bk9S2RuYr1jw5qS+aLalLDRVQZQl2rNJO4qslnHdR073RdjDG2asc9010l0dMWBiWYmMI9wBN
MAMYaN0ZJr/WWybc9cEiaRVYYO8YVSkqUksB0EUYDYoc9D2eJZ6m5UDWaTAOKknC4tzwocU0Atbk
uFqUR9Tg1gSxgF2YXwZ4anzawStlMHJyjxo6RpQRw+lBU78CHU1K+zForVNhGXH2If4kratmiEWJ
Rek+hnolpkt4eyh+0fIMbz4uIz1qsgiByhnv3dpfWDoMTNxitBZnRSBqvUFKN+QThcjpnldQ+Mvq
pDOeGc1gINL0EGrMZkXvV/WvSb5HlX9KPkL1oUWlVbW1F6ApCNN20zUwCPGytUgFQRcipXNd+taP
spdih6hAO27wrPn9079yPv/1jV2cPnWbnxU5D8W9kYqeKL1WxtogHj7RK+ecoYAzPtJ++vtPXitO
//rNCxizqkPY0zWrrbsTR8mK7X8Jjy305n7CmO+uIFILDyRHXrSkTEx0Qokdf4dd8jqdDYvsW/yw
tqdNPoEAp994Gtcwg5+X9ufSf2zBRUzAuXHk0pbrO/2NIZiT75vZ2GxYzvRjOvUWiwUnIx/z86y1
A/fp90ejXQG4gF05bqjaRU3ULk45TGHgeVt5t3/qndbTDuTmfZMaASCP0dEEUH6YQL9zhpU5bd+k
yXo3nT6/DE72hqAvH4vmF5DLhTddrby3fi55auiW8+cBmsVi8b1d3iIaXCt+/7reixNEK4ivGjCQ
AyiG7YfuVF0jzV50XCXaJsdaSvbcdP15GNqCV7xTz8AcW6nuONQXJ9mmecKEEeTQa+3o1sRLufZt
/3yYF+cKCFhQYH7b7V0mbQRQucNKfYIJOthIZByCdF2S3r14jsLMmO4ft9i8ut+9/fhY2HvhvlnD
cneSCe4W9vbGMM64/p4txo+yqSrqH1j4x3d2jolhstKqg1CObn1yQAI5n4TO3dGb3w2ru8Oamc2T
ZjObnNzF3tz+ulfvp5PSmUxQpbn+66Fz19okfuDG5IXw+Pr+jkEMfBwYgbZ9dAZHDl3TRo6BD8rp
AXs5DNnf0Lu5j4tvy91ul7eKl6vPmnAenbGBKUFe/7s8i8wz9sEdN0QATjGxTsL9KR31pSgGAk3C
nsLCaM7opnlv3SiblPFwvqxi6C3+/dMX3yD0t2ONg9awrxelx5jrsH6dxMsJ/tOH99KeH6fD9jiP
Nrr90h/GdrF3ISM5jFm3yrx/+H0BX+v6x0bn3xdz8c1B2tZwJKHrf6p7J7Ffgc5f77LJ3Kb7WyXz
2vV0xXlZPN4EhuUrANJfv3xRw7QQJMUYv8593kBqYB6f1yDSBXKLAMlklGxFCU8lNs0jWmxV+LKE
xslEPAw/grZe+PC3fcs2T9ZUIm8J7UsGu/s9r2QSQNBpSVgohlMjpjAE4c/T0+L3B3dtECKD00JP
kehBrMv6HlVNKqdYwe7lsBrFbQ6UEtuU6mmLO1SVrwJpPpzfUOLG4lsO4eH3n//TFP/HR/Tj5y8+
oiRtsliUx41XBG0i4MrBaIyQdSd4CB4E+72zEcjOLQ+mrXPcBtTG0w9Gnm/72N0X9stL7b5gsor/
lZO4IkhTa8+WNzYN/eob/nGNF99Wrpe5GWldt0dRZB/UqftqKV/DZF3M36Xdq78YGQWNewjJU3TR
JfPlvWYvd+V63i3n98VsJBmXnGPp7BkCXvcNVPaW2eXurW+cwHlLO9f69orFHreHpeNs0g3FNjal
3ra1b9zJtb7qr5d98a1WR0VGyXqEizDXDrhVLQvY1O/JPMHGQrWP7zde7vUHx0clSmAQ8iUiEgiJ
adVZ0e27IlxFqd1CpFdhJ/NfQF3MksitISjEFk6kMJYlJvTlMhNwsyjOk1g1sOgJcWgqwuXpxVI0
V0jxiyiQxuUz9EiuhOHjcPTf0tY/yCpOpxRsBG4h5xe6OZz+MWYZ7imA33PBC6JLfqYAcM/JMhGD
Rf6M/UGBcDTAQwHAa9igNP/9/q9uSiMgpEqSiSPan5nSj9MmPKoVuqJ0GKkAEP+ahuMvd4jQpXmx
De9Dh5Nl+3b2APo86ZfEJ5ydMLe3v1/Gn0Hi5RozGV6PmDwzkMt2M42IGi104US7mdhUMfXTWp6e
PTNdZC7OsK/gZiTy5syz7Ykx251Sm8mR7X9+Bd5D8npePzwQi1Ysv7JnZINMjNyjA5ZJN/H8Euye
4xX0MsteeY7iPeLfarfwTZez3savy1lEswV/E4W9M1vMSJfAbXWP98H0UZhDbDw5N75w+dp5+PNe
L9aqQj6Df85AVVrnCRtDh1g82qi71MXryZ7PHxiy2qr9bNraQmIyfXYXmNyO8KH3+0O/Nt2Vf17I
xVJT8mNS923L3KmwE/swMO68G8Ho+c7EiJ8Z+XpkxD7wIE17jLc9sBcsZqnzbTrDyy048Gp9bYH4
ySQ5iQAqF9OnktSxesijZI+YixxVyAXRrlo1K1Cc1Q7phs2Dybwpn8A8RTDzJDmLxeMtdPwaQipb
msQcSh7JBX+2px/r4WSVDeIQ67TXZhJMV33l34vERz6nyzPr4c3fWDusEcTJ76/iWs03IqEAbRbD
fvWi1ZJzBJOJwiqsx3aeznMohAnFUk2wHOHwNxa9Nn5hF6uNe1MlUbVkRJKXhLMoL4wmbMiYe1o3
fHd3kDfi5Q57Qzf2rGXpvJdTyk0cK21tdnLL9d185cnLxdH9sy7254k+g9UMs5lW67Fy+M/iPHkk
oJR6OGMl/f5wrqyXv672guqR47CfB2Un7lO6HcI6zV3tWkfntL+1IP5wV357LvLflaocWsVZaQNe
g2e+MfFrQLmep563GedA349n5gQYnK39G62lNC60y9+l3OddaDQl4h+058dHl1UAramSiHuK/cpF
vtPYaxhWNcoiD5zDYQP4/ZFe67OVn794UdOUNZivIvKLCWWBxl2l89pD0j/TpzRqbEqQLF0uQbdJ
moZgndofnAO9m21Ed//9+8VIV85gxASWAsInK9jjXVyMXMpx2QVpv0dPEG/W8TKaIHm+13cf08bx
hj3sGt+Z3fjRa2sABhMzZ8Uy6Ewuvio1slQdJ9V+D+PybLvr/83ZefU2b2xr+BcJYC+37KR6s2zd
EK5UpVgkFv3689CnbFufYAEH2TsIgiQckTNrVnlLPZttP3nfcR+FcmfzaL7d/YZ/PvGPx91srWsu
lZV+ztrlNvm6XF8Rn7EMBUNHrX46p6egLNcHtRPqMqJOHUert8O2gFdxRPbr7x9+r6lPJk0dAuSA
hqrZHbcfm21fYbGqgEeGt2ptd7Y4V5/3OODZ1UQMEIhAWVlH6FLY+eIMGz7AGsBJLKFfYk+zt9qw
mgmryyTTALpBh/eBf4hgqcO/F3lvS/xY5D9QhF7SxgZdfaAIT8JXPjI+MzT6AEU8nXw876FNkhfZ
p3NoBNuxMCpXfz/+Hqn51+NvNofRIvGxSw/1Uhn2ny/u2Mttb7YfzowFXhb+xgn30xDv8L48sywX
3pq19ex0Gk1NJwBdfqjcj4fXY7dBbjbQryXdbKA82Rp4HrOkdqqg+WMPh4prhTqOIl7svVuj2hnN
bfoUH3+/inu1o8L5UKDSd/mxcLtdjDjLChNwcuvjmmcRoYY5M6jDPLHicDaBBWPMX2CBSMQFyoFT
/9ECunf9zw/XVFOWeTiEo5t0SUdqZI+fJRydimYNg+qDt/ic7VbgrCJ74wa9SdBXnb9/tXynv86v
/s9Db1KjujztVcCe9TJ3VcJD7a7X5wXSaUzqrSHIbMgxftq3joPBy0l1RwBiLLoGwLP9j+BBvngP
4vprLV3y8OPAnsyN1NsfWAvdnWHsq942iumFxv32QUy8Vwz8etJNGrJPsQgsqu5VD2t3DPKHhDSx
FjP/3XIFbzuJbAbT0w/5wWm/l/r9eu7NHjOAl6Utli1LY/ncfqGjYZORdHQsHzSpNnhfKWNaNKMR
ttHWZv11eTToBAn39yYzbpJP4yLUeG1zukAPIjk6FiIdcxSr1Bx0Zhi3hWuEqmiy8vWPrcUAbuiV
1jgfHhxv6Bj8W3z4zOkPyye6cJ4aMJs7Jxbz/cbyhq29/ep3p8bbOKaLLA16ZLPP7bDoX8lpT7or
fayq6Dgg6U/40+Awepmcnl3f9Jkm2QPdbSyYZ4l1cN56bMXh/olTeLLeJJeugw/q8l2ernAAdV/F
o5NZyyhx5sC3PZL1L8hz6c51vuaV79orYHWoYAxX5WBF9pz5ibN1+hcYmN1MjZb+fPoBCbh4dOV0
3++PI2zchNO8FndbodtXw2d8B+gx4R5FloFaxtHFudGdpaut3/WCJ7o76ZDDipe6S/x4abhSoo0Q
wrGkvrCiPfmQWXYnD/i594ybuFofGnObZKm4LJG1BrxF6uOrCNTb20W1juL3cpzBwprrDyKM9CDC
GDdd0XNdH/QELyxONew779nDeJrd8sm2mbjoWYYDTlvwgWLno1N+J9v89YuV3/EEGq8olAlPli15
3EU30Vtv7EV33I40soSQuQGI/VE5nk/zYPr0ILTeqXV+Pf42nu/j3nYrdUEmqZ0+VR4CWJYQFQOa
Uvs+76C/p3afrFYX2tQvNi7yFsrooBzicWaNJGbddfAoxt4bVvxa1E28PxUYyRZdvO93J8tDTeBN
7ONaYqXjECTZ+wq7PRpfESKi82AJbz94jWjkcd8mD3KPe6CPX0u5CfcVMlCnc3dYFDr9znkw9HTP
C2PYmM1sYPWmI9JxWsTG4xyDy/TBQb25AM5mU57M7tswRHh+JjKcVk99Jcqt8cFZbLyZOiMQzd7G
TA4Wwx6hrfKGQxl0ALq3L7iAeTQP1NRa8A99oiKoTBL3PAiNJzBcRHIhtFa96dU+WNKYqso9uMTz
OuCIq/YhsNPP6c7fDROPCdrWCabarOfg4wEE7mJ/8AH4X2pZoyjaRV91vz81Hk0LHmQaxs01dOxB
5paQk6cxo14sUHHr4Vs1X+yni1ME+lt1aY52OCTBe0HpysKHEOB/bTmPsCWPtoB5cxsd0Fn475Sn
9Rn0DKsBLdsxhXpHQo4H/uSlcpHKGNHM4j5+OLm712//uQPNm3AdX/Nj22oncbkJeyYYvFTzwZhK
IZoytaOtik7x0/07KnzzU/64Ir6Z2j+THKCvh8okKKlWO63eu5pMIBOQ7LfUOzj8bP4v9hcFaWcI
83c0khxAnIjEsHskr3garGSKRQFedmV90jKeSeHq4r3sRmrk2nbgTLfsumFvoLXOgwRV7OLlX0u/
ieRGeqnPV6ACy07UrlQ6w2rsrveto5uDHfzSCse0pyp7RT7STluEV7J3TTw82LwP98xNVI9pE21T
g82bijDjZPRyn3aaIzEZVl920lfeznryyyFfowyZZMtGDWphCI/HKdMhfrzIS4qI6SDCZ+k4YaEn
1Qmzyfn67898D8f0a2vdBP8dzfbG7DI9ZO4QEKCGGVM6hBNXjIhrxFZHdR488kFMuwWxIXqSn04p
j+wFT8+U0+is0uPuIuq5v3Fmn7o7cLGjsyBXL7sKbvpgfzzKbm9ZYxgoZshPsgBn6JFjOOGGTQxR
jLBHUIw9azA4OiS2UWpfVh9T+UObPRrBfoue/bVHbwJ7jtnZ1jS6l9CHPMThWtPewX7M1t3riKxw
klpuYXXNXSY6yVuQE/sffIfuGPy1hJvoej0bwrXu6jjZet6P1qVFNryQg/B7/kl5EWXRPPNJ7v9+
7r0utypoioGKJ/QKMFO/0x3zqlXpQewQNs5l1H18nC1c0EHO1s1t2NGLi58Pjck5OPTJuFtHcpSA
1kakBLsp2n2YWLA1zPDvVd0bAsA80XS6r1CrQBD+XpWWF720bMQr4FeYMkj/gCtjHh7Us8Xebfod
MJjpy2A1qtzRJcTQ+nNe7K258yAZ/G5z3XwV+B66AIZM1AVJuzmQcWuck14j75ZPZ8ecb0eVk4XF
APUv+oDUu+AiZId+4BBKht0EEFGAOSLKaWmTvX223o8DjHjslkGnDYLYMrw2PATVCI1jd+/svS37
OrNpnj76qt+U5L/WffNVm5iRXtITd7y/Dj+OEDCmtFCnu6hSOabF/sKbmz9wx+MKo0vlvAFd3Npo
bNLTHEw+K2ugUcB/q3fkz0xpu/Ti7H5f7YndcfrmX5ACNhaoCP3hHa/cCUuarOuKoIqyocrfPIgf
F941PhzPNLWv5P+q9Zw/Vc5Qf15XsfWmUQkBGtwMaL+vEGZHJNWKX66WEU4QGjFA+xps0O1h3OQe
TDMoiMAW2vmSCZ0DeKDtfzkPWhD3Bga/FntzxSX7Jj9igrbn7Ep+5XGX9gK4ZG4NjgEBBL9wTm4F
EgllKYrkBM4cFjrMkzEuhUJizzaONZnQTAZdgBUYNIfCPQ3kDntxsPbhMeym5S2YKUSENj4OM88P
wRd3StBfv+DmerxetYO0VxqAh8PvInTdB1Hd9bOG6/FMehFeJhoLAqD3tJ10ySif/1Hl0x2lf7Ys
LW4dSQEQCsLNltVRsRV2R6Yu22KH38JhILcNPivZg2mC1IWOv55zU0Cc8IUx9B24emOJ2Qk1xHqB
AA/1NdygOuoSWDexgx6Za+yq1PsPItudVgqTLBMuJsPcTkThd2TbnaWztD+p9WJz9AwUhnfS7AC8
c5/ACT2D6UMe63AZ9g7gvZDtMlfFZS4ZI9hLjtj0/ByNuwTNYNR3ra2xfZBm3qu6fy7uu9f249RJ
mD4Bs6brj/IZ3Ca7A9SP/dhD2Wp1DK82uAY+vERIJtb+/WLunXgD4gUMO+TNO9D47xdjZvuzedTj
zZLR5ho6BUYh1cbfB9B2rz3GrvuItmL42dW+tFRxybLLwXYi2nY1W873Hi54G0sZjBA7T+zlfL7d
25toi9wH/EhLDZ/+Xu29AMtqDQRKRAM+3nfW++NNaZdCq09xVS8KT/IPIfJONF4xlIwu0M187FK8
jKmhm3nVQnIFV3ExhQpoVU17yyS8eAjueTpf0wK4GWKQxCE/harPj2pcmJ4jMp4ggYnlbz7htAUb
HwlBH6HOlebiuxgUnuZW2cOR970JnyEYIukAm1NF2uf3N8CFSzWvaEsuNaQ22q/NRMPa7+piHAB8
Jw7SLzjhmEEdKC+u4H+DvfPVexBM7wR+o+O1KLKhyzpTtt9LOF5EM23SdrOUC/y/W8k2sll+7qgL
RyTe1QfHUe8C2000AHQHa5CHIVnw3d//8R2ra5WYVVvUi5OLx7CPGYF/fm4jKcpCwOyan4ZZaPiy
lwRJIDoqGaoE4VlxD17ui29HH8y9v/WLoPuzFsZhEzRB92cjROrdvXgtnxm5IKYgqo1lOH8Vj5sv
wYOB7Pf8+LmcnJximvlCUAcHf+eboR7mQUuzwH+E1dfu/VZQPCLBR+hopDcp5rbqbWsD8b9F1vlv
nWNfzo6fl7IcZUdttcnxbmA/pw3zfDPFPvEyq08t8poZVq3lPNGTV3WPwWmp8zfyK0bhBQBPfIX0
JsOzgcYQsLNs284OxuiYJo6EVneaAQM+YJKsfxgnbGE1tO/KGon4LxUxTfNcOZpaRHoPKdp9zZFP
3xupZYhQkHqmL9IJJzD0MM9HaGDcoNVKOr9pmwzBzd5IyaXXDCL9LmnDnRl70EJmRb1Z6OVbeSkQ
pv6QFNFNgOqdldUlER9snHsjYvKS/3uZty3xa6GcmUonyfJib8LnwzsMUjT6ttEiIYFGJdvCiiBx
weHACjlYtXdxGjBKAcI9qBZBf7hgMEGMZZrq/R2a7mUjBrwbNLkUWEnK9xjjx5Zu422tSJgiLuU5
mklwpo+R3E+m2M7BB7EQxlzrdJTlxMpWyRChofCErxB9RSk05lD4I21+9MX+xjMmn58Ay0ImSWhq
BSevGRbLQ4SMbmmXb/XGa05DcbJBtWBlTjb+37/iG0lyezCZq8HHF6BYoTz8Ow5Ux3jf5pXZLBhE
4wSRz66NaKXpNYjrZqWhHKiZnXGMarcCJrp58aAC+QYV/PN8GXEz1ZRkke/8+/nmJo5xlIh7C3VM
GLRPstdsBvkSPTv7DAtEnEAJNV6yuR6IUqftkfah54toIOBUXD9fbfzPMSq35chgnIGk1iSLjoDf
9zTL26B+q1FHAb2QWdf5gxd3L4DCgPrfhd+iV/L4quvb0mTh1n5Wu9K0R4Jc1ta7aBOFokjrP8Jk
i/dgQd9kGwXlF4FH39wbRtxTt/tr1Vs4Q9rDAIgB2ZNaQd/dMInl7yl+aw+di0sa73mMiyk6Jlr0
7EBZtKNX048YUkLdGq6HY8QRQyTzs3EYwhzYOMUqBghfBNh4jUwqlIk7GIm24o3cwWqwcqnJDfvL
fp0HoGwcnLKc8555PJk+YFLmjjbtaNEVBlEU2M5DZGmXrf2zS2AZ/e8Pv8n88+uxyDCfLScK90aP
jtFUgfOYZfa5iXbNgzNxJ+lQ0T8wwV5Jncr592f4cbIvKdlzIuqn5fHb3HlixFwy2TRTaWltsEra
kmaww3b4qYkySSLuGNtqIO4wbUcpyXSTY789v/TyF82MLtflJnYrIlLun+L5GTW2C8ybZhL3oo0c
XFq8qxFrO4+3aTOute2ToiRz5H6t5nwdXoUEL3laj1rlimfk/fNpTFzHv6cwcADYOIn2JVWNU7VL
M86dEtviq27YRckRVidiUYWS+EqQcg573W7afH4qige57J3Gxu+XdVNPnM5KhQRufKWXljFPa5hX
4OLuH7yTP7F8f4Ycj3+2NOcaCYzT6LPbxuxiDWO77uerR0FZ+/dUshpRlhHVQ/GVoPI7nBwbQKaH
pha6CUoHItK+TGuIitSz7DGzZyJQrRJrTLa79TuM4cGbdfMC066slYiXtzPS/YHcQZ4GK2FsGZZo
72ZRPkY6COpfETrPB3s6z9Yo4DIWFAjY2401jWEBP0h8lX+TiF8/5HtU/GMParFY5WrKa+13FS3k
x5guQmnaY3ljjbM5Srt9Jpa+9AE6bOG/7+3BKrNeMQ9b2tHBcCLJCaQ+aNKLgz+dHY+mT4/ynDsV
3u8l3lwdp1RM44u5OSwzrG1kY5mm6Ji0o4JKC2nI3ZFSSuXe2B4GaTs+4ii0P9gGQZ0707/UUU9U
3npKthbQs9TBNe+2T5tCf7A979xvvxd5EzKvG+WYZpQ70y2ubRK5frrZLLnHAgPFgURCS4USD5Fv
PFdW6sZ8BLj6twztHq/pJpgylc7WzeMTwDSIre/TZcyvbNOyv5WGuwuqmuVEx/I9q+FIdsqOxoPs
5E6rlQfL8LMgIncIy25//dg/0jHZGFXvXCyzxsOLk3ZUeIAaMas8xUdGaX12SksOhDqErOhcR+Z6
k9vbs9uisIMtynQXffx9X/4bwVkPdhGaadDhM7+pUD/Wk+l6hY1IU0ANSMODpzhMMk8PfvQdvBaM
NAGlKpqZHa+q6338eIgq1JdGMtPjUpuiqvJchLqXjUvftJXnxtZnpdMM5QgChJc/aGAq977zzyff
REHTPJsGBmAw9DH/naq0AJPZGTLXGiqcPJDstegg2Yu+BlX+ABVbzAhJ3RM0LO3a2UFlyCzuToxl
rC/sHC0k8YNcf5BL390TZFgUfIpKZfJN3/jxegTxWJY7JGemSEs6mMxPz6UaJmrtSe042TQD8no7
r0J1I8zL7DLXd5qb7tHaVIGjVIeFbC51tKokKfPPWkZj5fIUS5IvAATTzw27SnBUtJyo5h991+6U
/L7+ebcCwnISzBudVPX3d022J82Imzpfdppa+34D6dmTQnwkB0h6ZZ/N+O+9Kt67RX4+7yayYbtz
kXOd58nzI7o7HQpVx+YPDyZP+mjBHTd7TD0QH6DtMf372Vq3U/76rTcRoz7sSpW2XEd5h0PzLNje
WnFDemcIkLyNx+fBm8dOokuzqCkzwtNwYfW4ZCftxPcHtWcCp8SP2HbrARZHV8Bp3XAWUNAzwuS8
PDB7TxcQA/hC2qfV7hGt4M7UVhX0TqdBYNohqt+NgB977FhUZnI4FihJVpiBtIvD5nWT4aMli/iv
77BAZaKarpVkg0W8GajHB/rFdyYJ3fNBlWsCbY1/JIRF5aDgHqDtl6pWeiixWTqGKeKGjnu8wt3M
3R+wAyvwfsakOoGJruIvoRdWryws+n6COTCurUd6gbA4pLR4ByikXYtSGaroMB3578inHZc+QKkj
5sq9eSV3dlyCVXWgpuNnfDb8PMYH/YSgG+YMpoZQ8qVhajK+yMVAPpfhqdCnWpb3pUbF0A5H4CN8
8Ktafqg9Y6yRzeGnjLWs9qDhI9/LKHSRlFYnFGnGbVa7bTJmgClfpnSd4Xj3TBZxGFuzT8QLVsVX
hywB2GLNMzu1Ew9hY0ucPAVBOgycv3f4HSYbn+jHQm5i5RUZxTQ7ofL8NGxp4cOgjv2N/aa/LcqT
vWgCZgzo51A4+9pgBfkpHJTORAg1Jw0moLJctNrJu5w5wJftbiHJ4cdT+Yjs153w21P4c41dhPix
jcs8rxC4ay/LHVZSpyNaXPCUtQmCwTkGFWlw6TGiiiHHJA+efAf0+/vt3DSuk1MlZScpxiOMkdHX
0Xo7wKtOGRNeg07S/RrM2HD80UCnxU23j8GSBT+LUSFMotp6+pgW1gc+to7yoKMvyvfCIpI9Gs1j
ILjKbU8dX8D9+YxVEcOiozXEt9TOYivBPu4cvGUX6229+wCj44nByY53tGev1rgmB5cBMnmzWeYq
1rtvhdf+orQALh4sqlBhqNLSXSvI74XoSn/pMA+GQ6TOGuutHDZW6Osu6MIwHDbhaQQvaLHYOBPf
fRk1oBKjglo0n8/bcITm4Yvw/jKCK2XYzjxo/Eu4NIJo1KCSZtHAgjIQgUu0A3XnMLgK6tXXXGH+
TxyyC0vZ+Pk5HAlWMH/6e7vfP3c/3tpNSaJlitxqx9N+qeG8aW2DHHyknc+wK8pekKlAkzI8RcD8
or1il5WtvhKwEtO6fjb+q59EZPZs9zY4IO1ZP5yHqw++6e0oIpVrNtvpcloqkR5C2xxdRjva7MJr
M9hMNnRlQ7lf9buhBC7dY4y9fc3JXHVaei+1c/J0VwuTgRghxhxyKrzKNaPepA7UqPA1V/Gl4MTY
8jy4BJUnhi14MXOs02N/8I7vpV/6/7QJUQ28jW213tRSnhbdQGU3QMerdp7ZWyDmJ1lQWbOmP5tV
NnilF6ph61WwwHU9uLfvZoA/l3AT1WTkY4T9niWUUf8AivCKGgztdOTEqC+ehNTv+jHe5+HNRw8F
EJeYYX/qDMDqSFYevoItLQDvH4LjO2MW50sHC/v3S/puSP4T0+AtQzE1mPx8184/YpogVPLuYJol
KwRQtb1iHvWtBHZhWJ1HcYirzGhQfKlEkw5iFaGuOWnWnTXM8u+V3E8SfqzkJsaZ8fVUlC2GTzqz
JCLEFZlLdYTzqQOize49uHDuQF8IqT8ed3MCK9p0l2QjdCF1rYL47Wh8kKTBEnQYz9pBTeHVRjXj
0I3dPghOWFo/ePnivbSOgScaTRqjduVWKfiEK+p+l2xzkAIswbDB0YmWvCr6irNKJOcV47KL8whw
c6d7TqKPTjSFoI6m+jf+48cn7ynHON0K2+PSTAQ/2V08CLiuIr6pzTNwMT9N3rRd5+XA7C8t3J6w
QiTB0XNuZfl1385NKbMNZCnFcz1q5VmtAouDkHaWErc0X6R8WitIMh13aNJ/bkGUn+Pdg293r2z8
8QNux1T5SexVJ63hytE6aEXmFhfSWlHGvjFxs+KrgQ309+b85nndHpOfj7xJ/qUTbmfG8YjCyqZ0
lXggjrdPzEgdGqVb/3MRro+aNXx+/ggEC8LuFFjoE7zg8frtGIFAnX5+asiHlLgrFS5owJc88V8O
KFHvwDU9SOnuzHJ/fd7v3tyPz7upkjZHtp2lynPZMoYlugodYvSZQg4gDZIda++KWpWHgH8H9nrX
BVcvrfduUDJ5AcMxuszdVzLYUcr0QbLsIHhEZb0jfoGyLcNOGe8SBV+8m7hIf1Vr9j05W549IDKv
2eDqCXbr5tZbZ86jWBW95s9r8GkOz+7ZbVx4hsDrPwIbn0Mo34WN2h24jr8/8p2xA6sSVayDFEWi
PXITEnpSrEjqiTencWVIvvxeOeUT8NYtejClz5yhIYmBQ0WpNSNBJrnfY8Tk0cm03EGDCQLgFxVe
wBSbAlqAyHTukD35e5HfnKLbnfifRarCTdm7retyo2n7drkbgFDPc3v4vD5avfE+dTW8ZjFo0IE6
e7RwmICFe1taTKhtgsv75RlL5tjtaJPQ1Z330/snW1cI0a3svno038+DnTufzr8O/tfObl4Y3c9V
qxlf7GkZBHOE93ntU3MR2w+yIePegf75m25O1/FgnjdS2kMEhK36fN7Ca0leKbLsFGKTXroMMd6u
YTUvKQxkyXq7TMf8M1HIXhkMXl8Gg4m4fh+4ruLZr5K1fMlD9K47jdT+07PTGyMEX7qZ4wSRbb+s
ag/W7Chme+d218sdmV/lmRIiAuPJ0X2QAtydG/z8bTel+/mMuV8u71p0Xi72Pu1fMawdHJ+u3vro
hrNtz5okTG3exuve+5pmNJnsAggbYGH/0J80gr8vI//whK45zHaKsezVVm2bcuwCcFg6uGI4ra1s
aQJHLwOUzh5sN61b3j/bDZyFIcnEP5QYftc8OcrlF+6QtEtUkTfY0tax5DD1wUXYzCAY2ovBzsbg
WA3xHrCZwrL/0nFvlOBPhROB1wxKQIzxi0KzPxkgFe3Voebt/Xx57otBHFHBvBQBIAwvXap26dWD
k1cO6hVGhpc+5mZvPefyIESq/+I9VdlktmhgLCKCdrgp5IxNiy95LQrstyfoZGvBvTrj0h7PqlWH
bhR21qfxMuNclx7RWp8eQ99iJnC1FkC8O9J19JUODVhPPuJUiydl9EQ0wprEerDQe1c1FGDY0Hpn
RMQ2+v32kcY5lIcjFWdzrq2rtBTAuUvXwuvtFskF35mcQg9jdqV43YpfBc31bT7VlXGCDXjRNuij
a4Ndg7xLdvWzJhAb6kOpdPdaimszQvRnSuZifFVGqThNxFErnOy/o9UdsiJdF+V77oIjA3YIv39A
lWbxwdifKes7VFN+dCDvfbeoQivxJ/qwJHrCKuKdYkUO1yKKpvpLbe1sc/HoDtfvfPUfa9FvI+cV
ESc1rrUzHIp4eBjUX5gS4Q4Hfb5aYlPg6Y5s1Uicm1bGBdm5RRfuxe/waXtb9PFfyqHIIYpn6aDR
rRJJHSEsn88YNDznA4mNu5UtM9J9EqJTKNobpvaFPd+jose92+8zGGLHrGmi8Ixs0kCm152OmAkg
obY+/j8vHr+NTjQd8RT95twKsZKV26QGNPAsj02LzaKhbwYOVR7LA7E/S6K0BMZ7TO0sAIGghe8b
Z09fc1DuB/qX0Rf6u6Ux0mur93HB93j19/LuZb6KZEokoLqEpvt3V/pHkoJyt5EVKH0vjzWiKLlv
xKOjEoq7DpjSxz2qqJ7bkgYLHhkSOo1X3wD2c2mpi1Lv76WQzP4b4hiKgMHWmA7iMnYTDerG2B+w
JMBSp5pdmsU+ddLGK43F2YzOSYQnMH083zwsJBNnW9hElZNiVNkL09YTiXhCdOmRfirI8heZLanP
18sRiSokOMPjZXQSp9sGL8+l2UxMOOvbvtaGjJDtOn9Lsr5J61NWxpeESZelnTHSclXDFQ7PAgXi
5oVprqQv1NNArX0p29uYa+/EIdXXCZDetXCaeJo3mA1zlrdj/quk6YGgrHV5lsh+c9w46bYvHzzR
ZJyphynVzaG/6xmOogVks+CLrIvZc+T043odo7ZjGdVcNJzafC1Emi4bX9SjKg1ORdBLVEdtNpaq
ol6jYAZa+7uP+vimGE+NBhxStpNj4mja5EpHdE/yk3AKqtOQDReD0r44Z2mgXN63OOA0oVgl6J1H
MfklnMuziZdzbtHc6uXrYz2Qm75aDhVxWsuLDYZTrb+vhgbWdtLlRblOjBatzi0WN151mIrVMtsM
NsCWtO26Np8KNRLSxAb1dM0GqrZQ8c5oPzprWXEet14pAgdZq0n3eOtgvgjmeH8aKOqoBABVb4C+
Xm1syeXrU1ufrATkmO5eMI6VXmV6WrJdJS9N2zfO6+1ptN8NC9Vv0AhVzzYN28Js2SfBCVH+w9mv
ksAQo0x63/Ret8f3Gm4+rk3MPwcZb7BOUEjuOTvD3xTjzim6uSzjFOcUfqTqCDE6Rz33lATVsR8D
WhLTyOBfAtOk760i0+x4O5I5GgqyxmVfqV80Dc0vjwYdhrLoswzU1hVA1DbDLHPTSyQAi9uNdNMu
5Sdjuy4Un1oT59VWD3GOc3ZmsLlMeocvIX7VcTrLj6lTbYZHeQSGIWOqvRdwajWe5QoY1dSQsCYN
WlDtJ29bBqhzp/vwnPdTGhet4WuHzC63Tb/cviTt7Kq/ZOV8Ryu3+jie3oA74NawE12jCGN9mF5t
Q7w6KWrnJu+/nO6EuSZg3P1SHED6yLj/XvbDIp2U5ueez7o75HZmXBy5pQSV2hqfL8lSpDw84Flc
YOZxNJA67QnDnkbjTEo+zqc6MnJa10yE8HO1e4o+0i7XAtzStHfIXT05uYd9NkDaZsYlHGjnc7RL
K/u4b0YmtueNCGbiuvPSbeJU6tG5Gn4vRSajsQ67pay/G0lhtfvwqoeG6h/FsHfyKqFfb3GYV3XP
rGI7KQmwp1lWhbvk65C+GtvgzPY7XJ8rRLG33bAvBpUOqQlpRbbMMt2s8EA4Kp/4vpfmWBM+Tzky
4udxL9OdmCHAscL3iuFbduanefrVr+MoJlbvZ+IWMMB1Z+EasLtkZDEhgg+XfaiZA8lI7LwJZSpz
fZ9RBkTtflz1vs5ViUHESC/wjogu8fh8eWnypdS2WNr15QYh9gtm9tY1CXq1e1BtJG7kHBtEu1c4
QjZvUgQf6eQlfVEL0t7Hpo14F72L4J33woNM9BuDfJOJ/grTNzdabmR6lpZqs5Ts4Tq36RfXdLwh
hVlXrtLGu5DEXdGnQtOu40K+SXYJygQTaEuimUNEor2zcbD68VW/RSG6chMvoe9CNsAfH+wQm37q
owbbPcwGBB+kUQHVCqokKr8zoHpnJJf8DGajh4KbbY7XQ+ge22iMpp2FhwQixc/aa29vw6boz44+
3I9mKvuDl6rnvtSDq4v7+PGDPiD93nmG3sxUmcnhI1GTO7hFXA87GUOsLrmQhZuCnNl5funV8nn5
jJ5nAwocGpZobeFKvHV2FvBpTzTetXDxXKEiMK763dzc5gKM6AFjR0FHE+RL6ifj1LZpzr+jjjPf
8n53/rH/nFsO5zv4++K+17pkzSAHTIGxPvie328Wl4qjEEvVlQ7eGV023E7Ctypzuu88g6g+GIFF
F4f6a2fOC8jkUWp7pzL69fibD3vdy/VV2LedTtHFLgYG7R9quI7Vs+ncQKAZowccByWyB/H7ix28
CoFk7R0wnCf36+9XcW8I82stN3VCrR/iOinQoRr2r97b2lsjQOkbUdcFmM06IBO15OLTXbmvOXM9
v1ke2Ouu6STzbu//vZh7O/7XYm72UmbEm1PVsJhnxjaVg2krnKfxW3jyEexIu0H154TeE10T6B50
H/wSq2WkunZRRoHbTfH2zsZF0Xb6IITcoXh2u/w/O+Ym02MakOSbDfgXc2PFmiO0zPGB7Y2LlTZg
jqivAUZBsTuhcsiuBpXy4M10//2bEPbr+TchbGPKqaae2bHwDAUIHgy5mAl46/FlWoVK9Gb232Yb
T0ttWk39UFiiuKfbnejG/kzLomMhbrCWsCTaS7QqEhrT8cN9ff9YYb+MGYf2zQf6faziSlar1CwL
JK9OT6ZFObQPAB4Mm75pm6/S/Gha5bPsC57iFcMUVrw80RfbzYN3dXcZTBsxkWM43RmC/F5GopyA
V+MjD+Qh/zJaW5mSnF3fDx+lv/3kVqVIz4L0TbepD/QZrhP29enysaME5gU+CDX3yhUVVgYLoTeI
INjNxlF36FBWHfYDCMDlqQkXoCcxaIGaWlC0LpWg+aRN8eCp93bLz4fe1M6bw3mnlBesT89I2+NH
zA2eWU3xFreqUzb1g2P73Uu43Zw/HneLp8HGKRbTen9cVp7W+qSn1yxSPrIvPeIKSlUHiVOwLeoC
chqGvH+fDPlODcbRxEGKZgEokduWfqqXp7pp6uNSTpzeXAeBnM5B2nAtRjrs+rd0fPLNtREi5P8s
ulDzEJp4ZUohJgBWmsmmf07t0xutjjrafT5Y2505ovo/IxoVr4fbHkamHiW968Ist7vgiL9Dh7L2
xuEMivR2Oasn7wqdcw19NnSuCtrlXx2n9FEeocl3Ysd/VmH+071g0HmQ2//i7Dx3JNWybf1CBwm7
gL94iCBshss/KC0svHdPfwcp3bMro0IV0lG3dqt6d28IzGKuOcf4Bs6itsCcX1+vCGhidUMG8EL0
sLzOWuO/gw8e2bSwKy2FZm/N4w0mNmRmwOV9JUgSAlRnXRnUvfTmsujygbXxWAj81qV2q3ht83bC
XuaCQfh37D9Tqj9qJf4E24mEUxdX790bHcdpTqWJj09NfxLFGy9Ux5k5SaJfsNuyHA1JRoVO9xxE
53G5aUan65wuvYyyl7K4xLi5U/RB8qPCfgsUmp0A1pYXZtFgxJ+8eombwoqwOKUF9nbkLZ5zB3Gm
JXwA42y2yOlqalNEJgyVsY8eILzMck9AgnjeYu/gp0yF1sOrGmGrg3RWpsbrNqnGzPNW0fWQdW/7
PjUmEukRB8VOZWfTeeZvLa3MOHzBRO3JxOmBCxvNEQkBNwo6lEhPvfukCxDajdPcxaeCuwVA75hd
pYtfySI/WpWBIdMlikjkLOU2b4TATBoHkSfH4UKCVTBrCaOzLy1k5RduF0Z6VxjPWD2P2iYy6kKy
eISRN3tffnVdlWHvFMIsFglfXIvNPDTlAWHsWNix8TtXqntML9w2Zt/mfH5yebgHrwNcYxxiYJCx
Arva3chA7NBlicY8PEUNtJv9p5pugxGGNfReEga7+GhFiCshuRhnBzPtce6eNPYf3CBoXiArYyHj
xXX4mcP90cLqA4HyFYGqvDT8BUr2+r59qVDiFDoT6wf7YoKR5YFMzDrUwId64zxpDstLHfV7wcYJ
iCJ2FRy8UJJ091FqIKYTygGwXuV0TtBfhb8cwCS0EPQKRpmtO0OnjiiIEfuOr4O64REeD4oS8rOQ
WD305hjoE7KAtRbz09Ww1Bxf9NU9AGS7BkXG65A6Oy2JslCeYKbiZZ+1d8QQCIUHY3zmorEnsvZZ
rcrY+ERPk4UZDMicYIOmoQENnfxEw/dAHvAjMULTEG1DBUO63/WAyGVg0/YQTc9B4UhDvq3ESY9Y
UOBCp0C3MMQGCi0AtcbsiKh2JitPRFjSo+u9jEFAfF2Af/eosFJNsqat2wJZ6DIyZx3OJf74QdDt
xWRXG3fY4I1XxRt86pUmWUcwOMDHbCPpBa3iBVGABDFqhnbii0Z+bjAQrnzhmpicrYBzpotbzkMo
6+i3Ntgxuck7/DXcEYvdoFf9rLT4e/MCn+n//hbuXrWVMrUQTmybnWo50KZwO6Ld3bSfKdJaSP8R
QYRIwgIi3wZI9lsiKkapEI1F/RHHt1T1ckxnSibwWTm0RTQjaDh98iG2QdwCGQeYO58MtubtLG61
oWO9mGSAznHHQmLWrDRoUg3pWnDL00sAMYyKmUQvNLrEXZQRwpcBrY0S4nSGt5igMhPpfVYxkIyp
CVf4sec0tt6jMyuL33K7Z/vEDGtVL8RpVWadKUroXACRCyZsJtY2am49qHyplZbhG1KIZEhAi9hD
ojCatKMmh+Ph3/XCjzvt/r0Eu5qDGk4CNvxecJ5QgKpolGbLjh+eHaijk0rrka4zGVJnMV9oLbJO
8FZc6g/JVdDcie3qnXnyvjyoqIjEwj3HISBNUsWfp/mP5Qmm0KBKiJiemlo+K0Vm9hJc7tkaOtBK
Y0vYDLpxJbfqamBEM5aIQ6SvZsKovau+wxB8wfAs10ig5TdzV1pNy2wjlTeUHEjRFiEkUK1NCKfm
1lxykTt/5EQ/6uFmmp6JZH4mFXeX89cPuVvm4iZhxkJhi1M5gwVeMVpdNYackktXI/23mvw5Vgye
KTQme28QnclhZ9BIyKptzUx6nbhtrH53uA8KxIWxWHhivMP9z9RV1AGeEvh56o/JqAsKXL+kdsQo
MdQCf+Y3OYvSAjAibKCR2FxC78EeEomaESc7Ur8qp9EaVZBw5Uln2qs0fXWBIyGxuC8QGziHOke2
eH41oUcoGZyIVY+OIstu8u6QR4VNmEBT09Ypqm5TT60hSViL2drgqsIpuOuYK9ZIOXuEV5RnoZEO
PMpVugrpsCK2Wjst4cbSYUZvnSq3fz/Cj75t2KgKIgLMBQB5753ZdR/RMZSm4sTaSOE0fPgtXxK7
dXbRJdFF0Bjtr/lgrqEHg8kP0j6Uu5XoP5vYPSgx8Az/dxrkTuuAmPE4JgxWXDUL9VFODEkgWpig
x4NbErVGpIhaXHwOUKeldHqyA32wIYIqi1cRXQExiAJj/O8vjlBWMU1SsTwtM+/YRScDYz80L4gG
WzkUYsCvPLnsf+80cER4DKQlS0SEXv73EQmRo6gfMWxn7QnYgunLijEpnywY3N3BYq1hVcKngkGi
3en8k2Xrgfrl98HvtpszCL5QoCtYMCRWy5LQqbPpmiRL8C5yr0M/iuh64CO/CwGDLhSkmubOVGFN
GTEaimJD7oqtKp4bFoyCajYqDgOgJawzh4CnPKptp3coloU+MLq2xAAL7ty4hk9S8YQeWeWM6JXs
EkYSW3NeWqDTuBX9SMuPXsVATmwMcfJJc+wD6cneE3EauKz3KwyG06IELgg+7feFFK/KSdhDjXuC
xXOTjwOuvShA3KMEqcaGhV30yZYWgFGN8XEKBwgThVne1m0w+UHXuUoBhW6vph/xXBkpU7oyK9gT
D3tR1Yp6PES3lpX9kq0/kXSeAsOGgXDUTTuRRc1S0DrV0gHYAkVqtRIpyvUYDIZasm+kTs1BArNI
wCmMbW8j8/CCTwtGXMqu4QNo0Glp5Rn6/T3c/Vo+ZRLmKxU10MqFjyF7R7zpKsmQMpsxySqfcVxe
LK548l5ploOeX9eHqVGNMsKIcFSPDJM4Qi9/swQ6XU5ymhF4azEwsTFf5+EE+I1S7VtF3g0IQdYi
NmD0olPQh+cD7NUqY6T9Vu2SXSRFZpZwvN5WwseUjnYWtNdaZtaQpl2I0O4HXgaBLvfVifWUJHRJ
kh8HhMO3Uo7dbAf8RZBsmJg9VBkLiz8nGUTOvTBD3I+oDBiJ5oxXiZz979fvgU+UACP933Nw9/pF
EUfSXgkn4NgwjUVw4ku4gXQIxjxAQK/4mq+uZDB6I7ALiiGXDg8O4JMWcNshVI4opW3W3ZFpd8nW
nVFFBrADupoucl6+Nm5ADCHAZm1CmrRIjYwVnC9n8cBGFurn78j8Np7sUB6IzPF7FBlUGZZFK+2+
ZI64VgZZYs6RV0P2yRvMZy49CChHQff1KOxS/ZJGgmWdvak6ugCa3hi9zQB/IrlgZOwQYAt9D2/Q
J1aqB7IWAsg7oiygaeFZhG/9XucaQpM64KviNAPyWk3aq/H+nkB5C+t54UMUpa81dCQ4xHosVvMR
KWcqlBJPusHL3bx/6wVOgfhgoWmz9z29uFH7lpKIOzHdYrmJNZmlvpLEejHBLlUgl0x5pqZ64CFD
I5PHfhkZHgpR/uqxYSsbTlJdn7rv0hg85KpsGFglEE+xW6CZ6IIrF4zRAQ17FqzxoCuPQwvLv/FE
AO92t7xnajUNZHm4z1c/fYHHxoeG7iXxMCH4Ej/tg9uckO+i7zZQ4gDa1e0ctJcN8fDpfOtkZTif
T21hD/jtBI01NDdQpP6E6/x+DHrIl6Y4DxpIGdVj3tnICARX81VGYtysUT/RAfbMzwNIAjByYFy8
GgakxMEY6wrYWKFwdv+9ADwse/48obtrVDMJG2JrlOL7K3caql8Cmx/WyQ0P1YNTYTQuapnP6Bdg
DSqM5BRLqHRipdh774AS8jsjNuWnutQH0x1cJ9A4wHeARF+4V/QyCHgSg0V8fF5dX5GE9I5N5Xpr
AROoHcqVbdsb8zhpnvfWuJuTl5qYFC4a5POTq/NgzwgHLY/dt4pnF06637cLelky5yypoJ/q9FhA
EgfQdSDtE1cOsJjYSzAhwtneGE8wY3NYMS/c7skpLC3C+3cWr43CIxsC0j1p6Qr9salhxlwNEqFJ
T8Ne8dGLY7YqUI0fyRoSD+hbHcYMvanQEy8wsFDb2RaGfLTEDvwT29MDXRuBXe6/E7nrZRZt05Kx
FmasYDBkzpiJ8nroLORKC5msurT5AAkWgfAlbBybt8rSndJeQZ+5f3JTHq4of57IXZsQNJ64r2mZ
4abMVu2WNxUWKQiBQO1AP7rZkVUINP0KHYVnc76f/K37m4EnErYFBesJquTfN6NW0P8ql9wQ40qX
aTao/FsCIQwmB1qxaMuxE3rHyM/tLy8v7niBu0KT37EhWlhdGmxf6EAHK+GrOB670vsuShDfkVQh
JBpsF/ErxrYtDDDOwrJ+svT/VHT/OvW754ib4hGp3cViWjv7/rhEJ6ym/RXEvUhHF8+H1jswck6H
h9aFxTbAHPVFWLmZbkPqbaIlq50iTCsHTcUyCRG/mW+wEzp95/rnk1N90OgkYAT8d5XvnjS+gkml
UzCWEY68nYPNepJlbcBQXjTHc2mPgxYen3FsHlAcfh/0/qkiTMLXAVdBIMtZ8wtkI4XXwJ3uiO6w
E7VwN6x//M7UGBxl00EUd4AE+OkTtqy3f90mUYS7G8IJgs/E7yesq8euEfIwP3HK9B12mVliWtAM
h0B08ij3MROz+oisGXhlxjmzU45zE7YSjbihLILuEkFXetkbcunQ52CYlreUpw4nA4DTbGLgzeom
PA1Q1srVMZM+AumThYu8ws+JkJXL8m7VAd0yvHB1eWJS3iMJazZQicntLm2gxKpHrZhzE0gOHX9L
X4Ir26Ui78XVDGcKsO2+EEVOl0Oop0SrGUExvHjKUdYvxyiDU8/zWj8LjPZkmXx23e7eTEzZKJJN
5/GEIXOq+xNMAWdYCo13AmHMi49x/IVqtzfJ5vSTvrm8ff4fjo+IIEzyAJFlYfv+fd/aOeoDEdtH
vF5XMFdkFe8X2EPbw2KcmDc7ATTL9RuISMdlWJbqT96ZRz9/cVUBYMov1tS7Oj6pe6FngbA6MaIE
SSsptKisATgbXEHVEU++kogVjMGTq/7kqD85gn98m0gaM/0EQcgpmMEbFLkNJ31jwG5Ik3ApUlab
5ze5UJ7sWR5MplG8wvCDkCoJ82lytzx0WdYOCWnzk4J9aRB/SwhYn0SQVhiXCY+Z7Pb1JupWw2TN
kZdVW1a0h/QiwZn773v+kwN3/64uVZywoCQEEKl+3/NgEBJEZHfYbEDSeRW9DLoK7oLQUWioMaJD
Mk3lF0Qf3zOfnkQXbqiXwhUtdkW3nVOZ0OStZLdZLU31bpXjsyl4wZYHuo1HtxRUPo/VMFryiidT
lEdzBenP875b6qBwU7lm4tKTqoTOJLQfUZCZQa8aHRei3kMnvnAbBbcOIC9yjtnyyYVTlrLprwsH
Nx6GorAXkXsIdDSHXNSpItrFSFzPiNHK9qSsuPi1EgOdsh8dvQg5vHjFhE74ZpbR7m5qN0HQX5mq
Kzll1gz6DhKPbWqC/6xXo7xSgteMAvQzwwzeAGTAo1sbiCajyOuI2Ys8nOJpYqsd2GjSVy0eAQfB
N6X/YLPXKSq1VuC2LQcZfuKVhTXVPo2PQg5cIdEp1L4N02tceBAjvLtwsfFQJWJSp8mT3Za3GqrC
xuMzfh+i4VpDMC2wtYu/kWYHGjbQ+aKN1n8SdGSptBoKV1WcuOaQTKVoaumXUEf20VsShQYHrOgY
QhlZAtlUfmTo8mVLWV5tWg5GyXkwGOaZEOEBLQbvkwLBHnTzWMHukTRCAotFF0jZKes+UuFSVTs5
3NbQmXbdjeHhDsmZVazIGDesJ4xtCu6c8PgUtG8tTwxCwQVNqmcNqgez/18n9WMz/mNpUdgRIGzQ
G07BRC0+wndEyXMLnZ5LlwemzCTHcZITa5ZkOKQqecukvQ/N6oEUg96iSVz3CAaGVr1jIeaGq30I
YdppUsx6YA4koImyUwcBUsi8jt20QXG0aXkkiEnFkQV9ocY3dJpqd6aNpfL1oa+LY5bM3hxJjswo
1AjkGdDFUa+j8CYpM6P1chRo2RhyGp9gqA/yRuqqEIcXc5fqgyA74oQhUdmrZl3mL33KODPffCqB
ahYxgx65bJc1Lq4qCTuJSdYSI+yHOjcmafJKgtzHsn4v0rYzhqg4CrO0SSrlCMBQCpGvtCopexKL
2pawDusVJ4KuVN8KNvHTkYMWIO1TJ2C7FyGPR02sirNQACg+pw4Ya27AdF7SxDeK+Ug/SIaY1T5T
ZJuy5c04Vk5xXlk0yQxlgGej4BClQGQYo0eHnWMj6sZrAt+Rzihsp4UZf+RJiLZ/2rR6owyFnsZS
Bv93fM2iDBXVKNq9GNulMilalgt7XIsPlglHE7gUXxxHc8xRmwSIQrWzOjrG0fwZ4p+v1YPqCpBa
Kw0DDUr6qgjInZMSa1RUzMyiD7npvyqxhvSwZ0oN4dpH6AMLjPd6d2a4G6tMJ6kVv5SYBppEyTll
1Y0ccb7AiJuKFTZInPmOQ9BGc2mcDDqEqkHyCUrrCBOkIlHgigxlJI7OQCnJgYRzVz5DFrPkikbr
NoYYHy3OzG2YadskdabTaeDMf39tHk23kLzHQwEgYbj1VzZyoEQ0iKsOUCd7eIvwZJ/F8xwBA5Rv
KQDl2q53yjO3qXAzDoKdOtUaIe6f+aGymguPOKEcsdx6YShPzuuBqxzdLMg2UPQA4YvZ2++voCIF
EdOmqPJgztJqA+h87RXdpaMF5xiyt5Hz21a6ubiEnb3xZC/4Y5q5+5IAb7V8SIiIauA+qIT0c8NN
hZifojXC5K3gVipQI0BJaMNrpQHk0upgO57C7VFXMbN5Blx4QDvAj//j+He7qigXmkZucfxMo2d4
BmTNqncSQB9bFzL+VY+v2xqm55vZb4Qza1SWc9yvVOdMzyve32Obl0AoARjlk3LwUevr13ndlSY0
V0Oe5IEA2eWSZ+X7iQOxD2rSqwT1FFcbrxa2rlBu+K4dvX9w+4u5VmvNhOALbug5BS9JP+4Ro2ZM
T8q3n1nwX7cMTzKBHVFeEN+/nxeI+VlhkYWeVot+g9WxhkHEj7uGOVN3WzoIN9WGN/V0HN73+2eO
Z+nBwAmw2v89/H2hTiOubknIYYN1vF7btWT1ov6+MBDLbeIhZSrEln2E75EpzQMfm4kuIVvQucSb
W7Tyep8jiFaYEbCwj00H+sBUT2ZQqY3v8Kiz2k9p/+QZf+BuxzP2xxnfbQnnOOLLQOCmU9tp/Kvq
1DAkGNKR36drcU/2EIi6S7TCFmqWXpd9cSshM89MoV2FraMBowSBMlcZK0QEiHSP/SxdJ2sst9sZ
Z9xp2aVywveOffIJf9SK/3XadzuyOWSYvpRxn/GsQbKiha/ocJr1tjnBURqil7hClNeSJIY31oUb
++h9p37xvoSBv4dYpqRnuQnkwdDr1xndvax808lYyHDrMcDWrARKf7dfkV32hZ1pCcHgEin4CnvW
K6L8XtydIhgqEkk0eYMa6JTpXx+SicwHTn8DLr00jrXnsZcjeDRf+0CGdBvGxgzPAwwWrkwNBNTr
sf+sdH9UrP36DXcvNtgufAcdPrZcp3Q96TlYtdxmPgh+77WeqjOTISzcFz1/jxULE5occ/NL4cfH
BCItvO8n+PqxEAymfJTxCPF+h3An6HrCCwh2e4pJk42/pB0E7AfJjL9LELhTHZ7a9/KdfgW7ygud
3A038hZ0DO4DtpkIkoJjhDuMOR8Kn1f4Z1C99h8SCoIzHlF7UXTLfpyZoChDOAPfU8dYI/wpb4JN
FwhgtInfqtqIQNee9R7YahCQYIgOgBC8NugnlrrswpSzadoFYB1VQJLpKKl71B+hB/cPG4MThoGT
PndPPm6Pxja/LvfdVkmkrUqCEo/MtEfcaRDB9YDoSBinF9Gb+0VeUoCnsDjgJJccAJwdwmepsQ/M
Z3d+ubH/WDbv90ypQlKGCIWA5NcFEbDNnAPFYrlo0pHzgufu3+UGv7wMfx9PgEIZCmBWkO5+OUND
wFQSvL6FeQVg2dtKztLePBy4w0e76H6XoF2E/+3J5pkI4nFJgYnN/z82+f2JIHk+qWqIYy/M1/xl
4TtsLbI7fKGRkiAj5jKamCdCjJD7K+hAsYg9+0o9wHUsi+5/p3DX+a9GStsqo8mpGngD2zo9CGe7
jQqLrzgTdi+vniUjY/I9N+VrsE21aEhNAUHoEwivKQHKVbwWsWgU6WXIWJcVP4XEjljOHJJT3Um6
Ih1IJkA3+c4W4ksUB4iXwa5EgltPiKDuZPZsEupCK2qYcz7Zf//MDP51b++6RUE74lGSqHjyjdfe
fb36GSTA2rU3oJuetTrX4FXB8rxF0F4Mxpp1ABr1cEFOD2sFYJEs3qfePkWavswpp1UOhiLezQW7
tuSX/vtB5JYH7a+TRTt4ib2AQeP+g10WYwovVC6cRCQwiq8c3FovboFhg+wXrvcdPHnl+UcFAgZO
+BIA1CpD5vv74UM1G2URwfF4e7YyRwR/jrOGXVtrygfylE6NwzicipB2GBKNotXUl6fJ949+8p+n
cHd/2p6bZCaDKGYBzEmLXaZBRNqhXwUvyGlxF6/fGjSP4xGyVBlLz5Pq8UdkdH/J/zz+XYmWtnTu
IGlfRDlwghuv7Sf0Iam2ZQCG8UAmxF9Ki7xBCbDA7XqndwTB5XcfM9hV4nZ9C7Y33gKVTj+GFmrc
ftCxaGNlhFMOGjGn9OP9sQiMRQHwvX826Xg0OyT/nf1f0IM8oRwQtDzY18ZkZmaBhBTdpVq9Gyo9
wrcs1Vq3ea1OiCC4AcXcg3QwQs52ZkFTGqF000GXQHTCeBKpxXEWz58mkN5uTL5+hldUHi3qUIRj
Po2BPLYwd19zYGSHKWfr7NScMdXbNd+dx92ITzeQDtU8EnpQlUqrwubN2lBdCb8H1DJ8vCsbxtdk
LZxDF2rUHUECSA+CGoJgKlteFVgRO6N3JkN5H03qI0nepPvOFpzSDOGwLIy8ANGevrAf/BbzBJBN
Al82phfBxscZw10vOCD/zmtPqT9dKityai/ZBlBFakAA7On2mbAeI/kHL/kfF+KndPuj3SML2DAX
EV+cwAbZzojS0KEkoFZEhVinHCS6pRCtx6Qwhz6wEE49amzErLkKbYhkeCuYyOdi1kuz1Bslhtfa
goJcQLodtsyAivLiF/5r2KqFwSqxRg8z3DPjsJLkrtFKeYbXv3DLKmTRUBjOkMu41VxexD6OsDtR
bXQpHHS+tlMQbRgKarVUV+cu6zeJUG0oUb/aQGaQjzSVOpB8RiiGukh9RrZz/qPNVh3Lg43kEKBk
ePykfD9hpxVlAE4Degi5itaVsZlG3Tqnwa4sb1Ibo4TqdmHoC+ywVcRNrLjJyJlZyqWGIsRuhF1K
mXZ2HBaaAsrq2AJOV816BUM+I4NPgz+nMIQEcQ98TWW29Wyp82yWMWb73K0m0o6IvNki2CztE5jy
JT0Y+3OHkXKBjxJajrbcb4dy9GZ45rM58WcIUINKQmtk1jhQkzkB/6Txoii7cAIDJEhVhFTM0UWW
Z70pELZJqEFZM0Vmkgiz99ych3h0u7FZ92iE0nSVlueWwE/Wgv+66pjEa+vKj5eLwCgeq6CnXrZ+
xpMXWo5UL8VsQbeYJccZU/I9RcIm5+HSkwQ9ryMvEZDGV0YFtCS0fBET5ShPjcmqw7kMWuw82PiE
pd4Kq2STp8W5keT9zL0o6LNVTLwiLFqrLFq/1Mp6hMfAPdAyoqYWe6bZpDK3koLamjLWHOYKorF3
qRL1PBpNGSblCshMttBqDIEJ1+DycBoeA1tM6xuDFVyjFQjNU2PUsoSkg8iYF45DjqxJHnU5M13k
ZnDgD0MrWN1TioHZVIKAHamv+Vhh6Wf71Ri2dhBE5qju5VrYy0rjTDzREm7XwBMGirUdKzdFBD5s
OiYM9q5LMyh+mZRdgJnPiNY2lQJosZEMyLZGCOrnOJ0VUtgBrXWqHhIWZOsWZZYYWAHtfK6klhKH
O75VzamZDGZWTNQ6axGeg/AwBGC/gKkjttcWWTczEUwZYj+Rc1OEBUjDF4tTGOgpKd7SVtbbpHdb
BeQm6I6ldvbqQYmtuOBXrcyDPg/AU9iqlsye6owz87G20TePQjC9At4cgrXCA/uBNl/XAa1EPvD3
eV4GOqCH6JrfRHVzZefhINTDa5XEp4znd53MoFMJi+gI0+ZBKEFQiFfRBNN8h4SQ/BgPs86QVJ/x
WEykgXdk/szhi1X72kql0hXiZD1P31VDDTHP7EJ2UwjWu1UxbQi/ambM98NV2XUIaFFBCxnsQv0e
oCeMoTpUTx0DymqC2MMJak+2xBLeO5K8i9NZF6b0UMUN1NGjXtSZoyhfQ9YDegEsSn9J0pXADBok
VKsygWU6gqOpym18x7QE4bBQOJ65XAX3orj0U2rNihX3BwHUMCp+VeOmUBh9xA+ktL4FHFwL0KGI
sp7iV7TANDfciihOLWzHHAGzVi6CpiQf6yaGOB6XATowAYClGEPiDFOAKWj9kSQO3zTreLgmIzVb
CAEJa7Fz7rbBLRMg5h73bIw0GmmGeQISUKkzmaDUujFGp1lylzeFaQkgMLypQs+EiyWBrCHjNa5F
9GWra8ZVbhZ8DvnwMSeBOXDfmPnpCmgWXcKC/AXHQF9yMO+pBQAYgilOvQByCxS1yXCIW6w500xh
70sF0D9KV8XgCLhJ/E/4GfV5L6pa1sdbMhUfBVeCP01h4g9QCciMzTfUZ+v0zEmF1RboPyRbrt4O
Eyy1RbPrBdaq4nKHO9rX5DUSZa1oBpwM9n7ggUaiX7cnvj7S/sIJHpMaIlsPMPLB5RHNJ6RQfbRp
aHVV50+woHFjupYTYmM0bJahsI4jekpVwLfIbMlJbc29cohKqL0ZCD/Y1BRJuxfz9gStMIwnVD1x
bXMaeXlftktmA7b/a5aUitXHOWh7MsLq4hiD+0zOt+0wBdrAoVZD3z2oixlIDO44BoVLsHywWasT
LCmZEmA9AwNdQQRKTgmW8yhmIe/lGPyfm8rIusCX0rnSRJH2WkewmkCoYKLggvdoAF+nCOs12EHW
zLNWmso5PiNJ4iRq6EkU4QnMPFFbjMNhE4Z01TZ4GNjJGuXoPEYoXZnC6FIZbKEy0wQ5NXO+g0dk
YD1xHmyOHa2OvkRLAaMGRjpcEJqxiK+bkWwxwUJQQxld+pgCy6emOWAsKmMlEa8atdBH+v+07BBC
fIuNYxstrUU5H7VY9utkN1VgXiDb/t97k4c9eaTxwB4NkBL3l6eIk/sQH1H0vuGG0/0auNvJfN1u
kWdrhWawOyAglBq9jpwD24R45vhd9BaSU545xR5t1rFJB7IO6k70VNm7zTos9p3SpvOEPQtuMSDS
xtZCf8IW/IuGBLjbZEBWBI/rM4b5jzz/bqewSBmBkmKhh1LE+wN3bNIrEQ4saQAfuK+Tea3RloKR
RrsWaEpW2guERaqJoEH0VDn82YJwjFsimzyAAMZCy9fq9gpYNiKAv0bN/toFgCnbbpigNx16FOpD
iMuQ6wJo9gBar9t/NwjDi4zyXJ5HU0HXBawTPTINxoBVCkjlbtXgX8Nq+Ek0RF0L0owA4L8K4e15
dd4Hm0V/8e8H4dEcAr1DSGpFngNS+Idm/kf9GvZ8KOE9SSCa0Tsghcx4Jzi5DA4RpmLagJjPDM7E
ObJQt4suCLfuUJkgUgGP1VhAgLGNnVM9wPjyyXb2RzB0f4d4kZcluDmQHMXdjWdmVEJKLsvMjqaZ
TdHtm0BTKnlwrUa4gEF9SIlgZeFkBl1kcsMzhfkjkYTMQ5CCHClEPv+lyJ4aBjoCAa8kg8gtzF65
48oAj5XR3jm0gc0Fx4rqg7iQlAvvyxDAljbq28XuDLz2rklfgPB8hcd5B7afBpXuwkXG991ko60E
gs2/7+OPJPivqwVMK7JSF7PgvfyKF4U0EqYyOQ3DGwLkzaLFzGzgrAp179x5Wf5WlDECA49hehzJ
eVYDlGHCuWtglgGbipDSmdVMq0Y4B3jw1rPXLM+dXEUG33TrwmNZjcaYKZ5cTaHGSMWmSJDC27wM
CYAlk6POV5JvkxChvNK241q9x3ewSjoNUhODxgcYUkAww8e+os6Ick7sB62sERQwbThIE+biKGer
poReoY5XAccbQ/oVIDI7zbfYM+C835N4myEJhwBrwF+yxA/GM1e9B4xBhmfqoB+R7r8u5t0EoO8C
pkzieT6dwbJH8I68rAhYHF/QUdJk82Kb69sGyN3TpJ2UiwNt4bOm6eP3EtNSFSQwyO6lu9mJmCol
LNPwTNPsOwtx7eUJrsxYS8JrBMDG7IbRVwSiVAXGEh8jChf8OMyUBTZy8EbpMm6/JIMI292aukVN
p68bVqcVdsnjmoR2iX2zYHH8sal1ViiwkeG8GLHJOBmzTM60+KDJV1ZQo0lEZyJmRd1E2cXdS8V3
SHfgjSIadVj2lNFW2JcmtQXm/1F2Xr2NY12U/UUEmMMrKZKKlmxLtuwXwVHMOf/6WfJg8FWpjRKm
Cx1QoUUx3XPP2XvtRaMtUmkfU/opKK7lUz07A2o01pW8m/JnIW5muqrswkqcZTWCFSUyHXiT71ac
eGbRQstY98pM1oi9DCWXroM/paYXRsI9Sm/KUpx7GmONYLgsFNNdcsJJyIa/HPAhfQlgzuSZLj+O
4keY145Z41qhYEMdg111ee72p2nTXbydZe5rNXmy1uPUb1rrTc7gJiIvqIWvpPZk7DSW/GJM9xMN
Hz2/WFxkWzB3eX3Up89oWgy5gBMxo0KUHEXPvVQOfFVehrgTK3NaWDUNjPqhUm+omPVfOi6GwmoF
HR/Ni3j9gE9qIGRm3sjIqZHgg9rlId0liwKKNhIy/V783vIlI1veaUgvafIzBPoYFguJ0/VVMxpa
dmuLbLc29IsVbC3EoQSUlohUZQZBzCJozCVvIfuwS9QlII/Jh5OcA/lxz48ZUc9U57P16QQ46hvq
uwi48MY77Ndi4I+v+CP5/2Mtkk4kfcU9XxGRzky/DxYnd9qpG/ne+OD7zpW5+cmmwBhc8Wj54IeK
JdFlN1qIP4SQ62cf+heDeRHHC/yhv7uoyjktM0UpkkOmt2v2h06vbQKTNIxz709FT4MAeclYO1FD
Znk5Q1Vix9E+T+ZGv47FLejIKFmYxVMmv2f8MbMIXUN9aqy3wnyQWL1i/exOprlQw/sYWWutzNEt
lQX+172enG0r+Oh7w6klzWm17lEu/LTE39PFTpKeHNWK54bF7qnQvAiYQsTe2kxnonl+sejXVE47
8AhlBwOXdhaUswr9B1s6/bSp68y11ArCwFKcXrWa2CqFPky/raJ7ZQg9sXeFlNRTHcXwSfAs/bHK
4LFp94IwLvVWwc8h26a0Sis2RgW0zH0DiSkP3FpejeVnPxyzyPIN4B8GaIek2+s4dfAKOyVCFLH3
MkS2FtV7q27KvLtx5/zSdob2o2oo8ijoMHL/fc0yFBZ5PYhwtivpnYycmVZ/15n68O819rfRCgZb
OB+Q0GUFsezfHxNPUpSFQRwfooDEZbd+061HzDnDNtqb38Yqpd3IJUrYvtLnlh6scZZ8qx/hp/aU
2eBDHyaH4t78KEx6mI0vivZwJ86DjSEskuO/D1W7rFDXd7HKLSzzvjChtl/aln88SkZTRJGMF+UQ
LNI7hQjl2sEvyO6famBleLQEQgOAi62tzd007/1gG26M5+q9QSnm9DsFWXXpijtpmdzTeoswPdsK
sRJ3IjfwZxp6wsJ8Dljs3wsiPA/BwQL/shpXNZoVIJMbQFOLf3+jH4bKP77RNdFhpM9a1modH7iR
sno5rVOVIOFVQD04R5Ion+c676p3K52faj/2B0o0plVxaCcPmBq3o+a3zYqKQnxAFJWP9C9tZRcs
5XXyZaA9u5nV9tv7+uKaA9AHSFD7eZ//cQWyLmaH1SaMqo6bd2+/sB92D+v1+s4FdX5/f38rKUL+
9fOIV1OVS9Wg/xBI/vi8QmcnqddGCKSH0g5PWjpVTnqu7JPGhC5n4iHCTC3HWZqTpR4JJGgqswpJ
GIuKeyrR2L3pzbPUwvmmkS2ObiZ19pnFrwu6WRrcKHB+tJnXlxNpyKW4thSs4Ff7L0M4nevAGsBk
+6pPZ5Od5pH+96t1DGFo6Hejbzw2Hydff0rd0PGZuiuvgtNQ/T3sOtt6w5/Z5atwh9Q4+5JXBn1l
JzlEN7ZHP2/7/xwmXXvM5cySAU38/Rydq2RUmz6VD5SmdJmWKdRzzV2Ey9N6cNzkDqpnM/tMb5yd
34wk3DkI8jWJ4A/yUP/+2H7QJAEyr3wwqawmbS4UuHTTHe3UmVZUjqZJRznfy/XGGt6kOvXS0bgR
fPmbv+4y18H2SQYltqGrAhTJ5blvNRNoz6lzFWi3Yr5Og8AxFdM9Wd9BBnZE2UuUVEn4pp4+zcC0
O/kxmfAVpXZGm82Ah8C+iJxvo1zH0y6Le468nJUVW81kmulsSEJjH1u3gEO/KXgMi8Aema0QtB/z
6kUdFIVU9ForH57E+6fLTh1Lw37/kDpEnMROR2omu3rlLrF3ph3v3bt6T+jq4/ypNmzTKYsbN9Fv
qoA/Dkf7Gdz+8Wi2kalKfdzLmK9IekarczEu1ZvFabcXnK+1Ay50OCgHZ37/eUOC9Zvq5q+PvrqK
ZzWtizA6kZiqXOZyJwDJ24lCbxsRZO+2yLuPRCtE7C9CB9AKgHOUVTcVoJfb9fopsnCyKOzmLzf0
ZbX64wQEhihkHa2GA1qZi1m7AgJ6ur/Q2y3SIlLXe/iQJnsX8n58Keyxs19ent18S+7t/PPWo/XL
e9KEQcpQHlsiSZRXL57oTOKtJkf4Rguarm2zDkF0N9mTGrTOORhh9d7nWef1zUWtI8LLXdQnxetv
ZRr9VkxQrBiYRHHkYRm7HOcf5wRpbnxOFW06HLOLr23z2u140yE3m1YPkHDJenGoymYHyfkYPfft
HrWT3eJM/Gbktrlxm/ySWXfpcwAv40XMdvM/mpkpDIpJOIkIzFYcSm3T5SGs/Sdh4YtRM0m7UFp7
e4nz+ZIyI8wSHzbqO/pBNKBonEznVv/n8oxe3TN/HdKVlEbugMLVaUPElEGykhvEwSxR5gO+49Cz
yrcxv4GM+q0lSrWPe0K2KPs5C39fkPos5VIqkT2by8JhUh5EDWmseezDx0ueUs0qKsTlJkzekd5X
1XPcQouG35CN+PKH3MvMFwvCVQXzJcq/DfIKSgsMCdDDrNwpaeh0eFQKIlbPCB/ybnLLBq6xKtyo
k37xyNCqogTAKKOKCm/Av7+G0MttE0eKfNC0xGt6hJXlvhyQOIvM33V50aiKX4WZ15/2irkFV3+j
Trv8//++bpeUZPpQ0GiwHltXb5wGTXUeDbJyWKG+gqID8vnjqPvoi1+hftnTfKsettifZg8E0UH+
JeVU9t4mauO55jSTfbi/cXPL/90dcEQ8ZJZqUXFY1zu64BQGtRCqZ3rrfpWDmMKXGFtOMD0H9BXU
5K5qdbsvNTfTUUGJsKYyN6YwsXSvb3tI/7o7nCFrCNS+1t1QrApmN0ojgYraYl67sZe57C//c/7+
ONqr69cmMvZIVTgfIv2hFXAQlM89FWtsfUzaMP/3xZLM/+4T/j43VyullpzkOpmU4CCcgzm2NDdS
eQdl6doIk9kgvBgM8Uoda7LGSknVrDCYP2mZp5/WVjMt6rL3ajCj2gVwpLpmlx6D6cEKWjsMdRpQ
qBRyi+a5IrrNcJ5DiltM8rhOhsGPgy/YMU4uFOuQQXCQsLUePpOE7lG3q8leECKNGRHh5/BrCjWi
vLec0KTyP72ci2+Lj6tE2R94UHkCRx4qmCDL0KBohTQraKuxYy9aiLaEshOqX/MyYmMa0t4W5S8r
61dmKc80fptO5IfZHCP9TZxGN8Gb0H/LyRs1xFyPdlZ5FylboSWdy9iGWbWrT6qTEACYLXNQp8io
zJG+Lmh+q/gK+ntdfO6Kw8T8uyvnHc7TXP6oBwmK/GtjvnTicQLHn0kcWvKptRuFzbKa3UXDXBFJ
qyqita5/ZaDlh4MkH9pyGeW7SfiSdA3qe+5P9Weqk3h3eomRluQUylQ0WvXRN4lbBfciM3hN8Nv0
VWl1v8uY8SuMJe/HYHSNZNWaeyZotggcIVJqV4fTQy96MOwifR/lnRW9t5IxC5gVByGUn9wf2v1U
j04XPjErXBd64QwdznB29oxsUKcQS27uR+a2kDfj4M3q0ZLGGmJYYswqzS50II/14zRpbqhGR/WM
gGK6R5BwAA3mNpbhRQPx2nQUs4Ivn2NbwTxXo2n6923+6yvpAmQgtpz19npr1CZmr5ASLx0mQ/CM
oHc1NUar8BoU3L3nxC+k7sYn/uK3vzxX//vIqy5SnplZY1mTAp4mpuDRtrwGPQXRx2LT+95rNzse
hxZGDTIY/+QzWsF38aA9PEzzYIuBnXlS7FzqoUuMlLF8c5r7Oyx00aJcyN4dvOslS/DqxkH/RMpf
v3oAMxJAgy7Rgmv199KRBqqYJYFxPqTIcheKJ7rnOSnIfvoU3hUI0bpVaAcvUFVnzEDbGS8LG+jS
S2IrS+Rzi/MheUei9q49xAAe4CXhKbrHUkQqZTALHaLMZvSBlpmjMEqM/MxpHiJXAmh78ZNid1kT
yUPfMnwQl73L3H2WOen2UyNQHbMYhnXcW6nzFPjFrDu2S3WJxs+NfO5Dt7vnvNCYrFc3FY2/vY7x
LBGHxHkhVuuqTEuLkTnhSOlqboxjt0OEXtpZ4+TQOX1858QaW6/WfbvmkuRbXlYOMTxouttVvEUG
cWNx/2WTTwdNNXHY82/wR1eLwzDBeqvqE1fordQfGZfr/d6MXFhcwXORLytakilALJcElmJzocue
nFadB19Fth5Cv51nuqMb9unt38/XT2l0feNwhpiSgVYl/+pqzZcAg52jLpEP59RvcSoSxT2bFgwb
TjvkKjvJvyMRF5jmXnKWpXe+xd/9RezO6fjj86/2F11SlufIRBb8pNmbzXhHiJLHGOKdS3WJjYLV
vl0QHhs8mNXsjkCtQ3eIZyCUZv8+Dz9D4+vzQNXF1pP2IEP1q5vlHNXmUGG9O/Q6UaAJQbatG78d
N1iWatBYBNAzU26eHzp2ofLnjsngcw5xKrlQ6p519KemzVD4MQcJk/n3l7raWN9qafzU8v85SExn
DBHw4xHG8PdTXtJHjgKjOR8QtnhlhqvG0Lw+PntEPNlNjTSkQiAYSV7UbDuRR1kZ51FBg7AcsQhD
Rx3HuSRI8IyJf8+mRSSd/MaK38F0MGuK785pPD/1iB6lV8USVuOoOEZbfEhVtT9Zw0ohwz3U8q3Z
PU+QFU7D4Kn9Z0zoyRQMW9hhvGcGdhzYX800X+tDeS/1ycMY5K4uMP4JWsZWIAy12p4CweGZ3YZR
ughZk/tYuvFKxAv/SzlmYF2ExcQUTvmJQ/xjm5YHcSm148Q2JE5G1zpxe8en5iOKRVAt6UVkkhSr
MR/Wcqlg6O5Fm1IUbafln5WA3KemxJme9a9hYJ1tuey/W4saklZkoxK90ldngYV2KtyaaBg1Sw5p
l+xK03ixsDaD6UXDlmkwrmjFPKpK4IYGuLpovM8xwKqjsAI5gqgKPR36oEN/EtGfdMriPPRfU1ht
cvCms1qqZlp69hhmGU6lBMP72YqMp1g8bSwdG2sictoSXKLMB5JOc/iD59c+yp/PacrmwXjp2soi
ulXWF0GirdQgWStRn69H8r1mYQdotE+JtiR2VXdPCA6twhCXsjSgWTLLoxaXRwFzuJoxbest6U3u
eC/gOe18NqOvAtfUO/UGhdwYmx9leC58WNrY1QzzNC/UclwC8UNt1yVqb5e0lu7GKvC0XJ3Fgf5s
xC3t5jagjxFWM0GJXoJTPw8nHXeYUMzTsFycc9RyXd491ezDrCmIkOGZwjpLzwiPo2E8fUbxiCZL
bBZyX5LwVYiHsrSWQSfOxfpcCMRV6ejeetHMt7lpnN/UrpI/0yFSBDsxh33ZpZ9ZOS2Urr/ja0O7
DXYDEbNV1CH7ry2D6WPvxIyLwkjytbjeVR25Ulnbc6eD5RtEJKh1XiWeHhfLzKy9xtJWbRgS4ZMN
rmI1ayFJUy8Ygp0q5x6yqcyGxCnYQwCFQFaE13NZRE48qJ2dVeTpjqayUJNLnJek73AsPo3kTzFN
XoxkdIWSsBmbbBml1asYsQHqz8yMgqrYad1prrfmcThZbw2NmSyl61+2MdhoHmVBnaWdSXLCBEU5
bqKjEVR7MchXgkKw3hifXU0uGW+gFR0KNGdQ2ddB0TGLsRJAANGZywm7sOtqlHuB+BxpldcG0t25
Hu/6HkFx0loLM27XggGaXIMfq/esI4U/dY1vjSWqAs2vhmp2Digx6368p/lH56r0olamwy1mn7mY
SLNToYiEHA93mOZjx6ouoW1oXrV88sdJOWJH3MpaspXUDH1tfv6c8hOKBM3VgvYtkrqNiCWuGYPI
6wZtI6QTCYD95MuMTVU1WAk6H1VjBhMktHFpucslZQsHdCFo8qEphUOjUetpw0tcqrpzRtPMOK3c
xCUZ9m3AqC0IOV7CtMRoeGzVbhlV1vGM5iyDRIN2mlI40vwk597IaWE6hoX6R84kmxjMXWGACyiG
r3JSbf3MeaRkbuaS3D+EsYJbXclSuvu1OE/zATZE86JP4kvTjrFzDiVjo5yT4l5UrZN/Jut5FmWU
aOgVmcmNemmPgkyFjuhXDp/FQQcNFc7zmJZp1XlZaTycKnFfKyWEjwBHf8w9OzIkLtJp1hTDfRJN
yEMIuc/MZRnA8inyI/qDh8SiX5JOtaPkRglcppyWpwqkdqxAqlRWF+VhnJZn59SjF6msdl3FPEqW
kUJ7noZilw7Ddx/Vmi/qEP4AArxlQrc+KVqzMEPzkQbEa1mfGeno66YV7ovI+Mhq66FpiAKVQfCq
vbIokpDoLyv+Eq2KdzDRIE7HbsAu8nqu09FuB2mmhsH+BL7d1pRGQ46vZ96QNszJOrdSrOABkSqp
XEyGn/oAUWKZ0ipNxZ5M4anYjKF02UZmzqlINbuNdBQDpMjalVn7ZhnNO1lfyWq6LfuGOlYSqUmY
rxoD6RxNUu9CUTymKloiuRISj2vx2qqoatDMYfnPNoh6lonQsT7GEvL+bjkUqOTJIn+uFPFYF2rs
WhVKyLpu13LdfFZh7P67rvmp365LBgOdIBAHmR3UT4flj0Uwyi25TfUIpXIJQoQ8zGR0lGFy2KVq
wpOBADjoXoJ4nU43ukm/SAIuuQGGiehBJtlWVP4uVoYzWDdLZkwkvz4difLYpyWprqETrvHfgjRu
cHvP7vv7f3/hXzr2f33sdY3U1mkRJxMfSxLxDGHgZqs/eThWv86QDj/ctetIG8S+/vw7cW60qyTt
8p2uzjbdM90SNbarjJ2uCjS6npMQ0ns+rFaGvQIGxW3iEZum2c0spT/7enx99ZAilU4y2756T7PM
n9+vIPjOXl9VB6Hi+wVyuqUQJmdrS68twcYcXgLOJU9gp4mUzV7w5/kFTHN7MPd2vESzaD/E7DoX
wl3smPsdhuEdHjEa0aq9wz9Xz7A6vy3nuP6XB3KN7yhSGavSkc58YmChHQPBB42PlJdt3ttLZi/f
Do/3TxzY6psQZHym/9dtGtlvAfs5aBnOal7gl7419Phtl6TjxTcMJvWAra7jiEpOXy8HhnjIeeiy
WnSLMH1KasFJeB0n6IkFoVjV0UOua74qSk6hND7Rgb50OuYoHRV9kRLA0jAnTdrOLsTGO7GYZjKu
x2x6DMVbIkz9lyKTOhyEjWaKskqkztVdfupKSY7AOZ/U6a0yHmqQI6zdM3EcPTlsvbxPl9OgOAlo
Kh5RirycjnQkEC/TNSgsFDI07mUVclQyIwWE1uZop6E5O3WrKXpq6Ik1yS6nI6Ohcz6JiDr581p4
b5AAklyMSqKy7PtdABsy0ZACK4NLTTUPpR3qc5Ptd5gdziAcIxyWGu/xBr1UIB+t+LsJNnozIMWm
nzosesEk7+c9jDI7TaZFHokO0Fv8zhX1KQ3xkCZdwaJhEabbmsi50nkj39gj/wyTrh+fy8TWoON7
6fhctTSzWj3nSULUxvGpJ0scw/x5lX1CSCES+50swohZxoQlOPexJc5S//LflqOSNgidndt9WPlf
6uz5mTy/s0OIxtkL3HZ+9tBsHmfEpD3RCnS+76bv5I4KzdbnjxBvFe5uJiLB8nYq4S9SZTRF//tC
PyiPP96+qpEFOvioiZcRA1Rb9cHX3Wnr7KXYweOehfP+7XSvLxUPCXfwkt81+/dt7UdeuOTvexx3
KCSM1SUhcB95A1tPPBub4aH1QvS8uv2SLyZXnMk4ZAd3cPqP6EnzX7K3esZ1X7gZvtl+G6xIhvPh
/EL4lecJ2P1Fu/qeP04bnAU2XlYixV+wuruU6uyswdGeZ2gQ9DtpcUvpoP7Ss+Z8mKqqaarIjPqq
TdVIQ2E1fZQeVq1b44zckR7xYNnnh2xBq5gkWN57yPl5Ne5D20udXTFX+SbmY3ta9l5wB4zL5n4t
Sf4F6s9XIn0eKoZzcxX59bHmPa4TevMzDPn7sbbKuhii5jzB+2xdwAX2+zvyG9v2Lt091e4cxX+5
w3vPYO2bXPYbe9ffujI6oQD/7+OveSVlRh5Qo1rJoTnSjPlKXsrX+FUX7HPk86yTwQbMnKxQGxiI
UWCedtQLqCC4IST40SpcPY9kD8HYuYw5kSZfNUUKZRJBKDXiIZLtal2ybfcmT1v5nd19W5onriP/
/3/1JoddJ5KJz2OmcNUOigQGccMpEQ9TnjyeK6DYou4rpN/K6clWstNyaJbq+HAKjlIbPowC6d9d
PNdHVoK+cjKl8zqpcLrUuIukuURz2BBzVyb9dsoU22j7WYXtnO4PyX+T4f374H+Z2DOD/OPgr9aC
MTekOpe5u61KXA2DMCtizUnFZTl4Sb4dmaacTA28vLw6Cf3TVJVrQ27epOqljV9aLHEJicZRcEsW
af7SB/3rsK6uoqjSGcK+muKXqGa1S5oGcHWa97x09GWzQH21PC1fZfJIs73ixQ+qI7rlHVdbmfW+
6mgY0g0cY69oAB6152i28H1G/YhzHy4+iLPz9iaumffY6HxQxyk8muQLOEjOSI9r929vBT/PPG4h
0TG+/Dxrsc90XIFpQu5ONI/ml59dXuqKf18Q7b+2enINL1IBBUwTGRtX60nUSDRci3E6lDQXj6Kz
7T6PAhH0plu7M8QcWUj//rXYU3jZ8kv1/LBDSvHEdmY3bunf373pqjPOVO9Nzu03yV0+Ot/wubVP
9m//PlL9vy9GHi/c2ARdAQFg8fv7faMMNbnYpDQf8EqAFHFG57QZPJkAihbsCP86jzYdUnLbe16d
BXIQjlzz3nt/W12yWHCi2jGdSmyeOOQvYvfG7paZTToCAbdNYgubtTp6/QzA2PT9sh6lWWZngssc
AGHrvEDA8vTvr/Sj3Pz75cFXusiQzIuY8T+qtrLq+iGvWPsab7WJ9hvM4/OtyTRZ2x672aaGWKwu
FqznmMaOewrZw2K6G3SWLph3znoJtpSG/CNRM0S+R/Y3vVX+Y9azhP/7SH/0UNdHisEa4YAsUdOr
V1X7ZA5lp43GsK+8xhN9mR/YQZeqLzOqqBbhHJi/T9qfn25i/7RI+ZuWAvl+l4RjFt8P9QiH7QiW
ez7MU1fxTD9bRPyQl8VCdKU5uZKu8DT5mjv5w33r0WOJ1/UsBf8vepcVPHFjdJkszHOLf9bzdp6+
o02/i5/R78+7F8HTD+zrb7yw9P++GUxkh9jb4dQDG7+eroHHVc14yELUTbioGHDREVgINiapV9qG
F9sE2kNStYKZuUDVYtvs2IAnOMvLTmG9pk34YzR7cbh9+GtO9cDW4rEgoQw1jrNcLp35441OvfRf
TcDfB335Un/UVIqenKYp7od9Lot2OdV3aTV8dBgwyR4Mq5Of8krD6TymEy2Ep0ZtHACYGGMcObFu
PLY/XI6rO0ehPECZIDPYodL7+1gas2rFppWGffNR8bRWR5kkB7IxuXuStewn62Qd/NwJwWLkZ3/u
Ce4t6sCluAwWOZyNx9HXXa7tR+ONSwZ2Liny3F6113q15xqO9dp6dETckLsu98EpmYtqFXIrGe7l
d9B+PmLwWCh+6/X8Gc0nKP1b83uP1cU3fPDkXkyqTcsPdXb5JxoSF10O8zdAsHPBw5h74766vFav
zgqhXKZE+YJMnBvr77NCQjKJsnLX74M6PbRcBys3bVnKPUudHs/DQExY746M2v79HMuX/+9/PhcJ
+eWCGEQlXl2N6GwmTZOG0648xTRVxm5mjlhttXLfM+qchAvkYVO1iOZwrbb1Zye3i1zKn9NQXpc9
MAr2VdpgORPG8ELpl7pE87UDTwmOslCJjClSTwnPrnH6/PeRS9ov738KYoY6SIAvwtqr979RNWnZ
n+MAwJa07bza5dZhN+fgUb0ndX222e4tF/Q35o9qRbSdwK7nsgrzEk1mX5bj27Wz9fZEfawm4Dmn
2QUMP/E37GxMgCG54BvkIPexe+GnnN0Anv+X4Eh3H18+v2l1+W3YbH0Svf3gjr8S+zmznwtAaRf6
DtB1cSW+CwRGn2ffiB55wnuecXK2l4XNCv8GPh7q4Xy5PByspfvydng7sfwzWnXOXvmcHUCyRDjo
Wvv0QIzhPPLZbvpkXQjz5iV3yY50brwnfnm3cUYt7j/EcRfs7983oSxpraKETb+v1XYRKtVGA3U6
GZQnsrnSkt2/r+Bvr9I/P+5agmZErSCPwDsosgJHdjDpM73UbAMgd/VCI2ew3aW7+/qo3N0l2oKU
woed7zbu13673Xu++3J3yOwXhqzEcR83q/mj+h5ukag53/WcLfflbM85g/8+aulS+v3niWGQyPNi
0i65tpCKIzO6TEwDCOb5Xe9n3vQs0joaj/0s95hAJ454wwz1i3ocySy3OMLxi7z1+rqEtaGWg6YH
h3aJwEx0WGjwenUsN0wIEdcuBPdhp852z5hv0SrsbPdlDdjnLVvKzwl33gXUd7Nz91+ZyV8HdX31
qjIcCiFt+/0YmC/DCB6l24pV5/RN91KcK6qmG9k8P5jy6zMvSeicNRjIoM4uL4Q/VrGTxEwWN2VP
zSH7GhHloOpE2n3ZrPXxyi6KdbZA9IRbTF1aR4qImTKDJuydFt3cJCnhAkAa+EFmwitiJuifFbIP
zZMR3WdezoLReukC8MAMYKzX3TeO4iouYoPV4Kqe4Fu+TNLZ5E7uRbyXuCLdQHmeepUPEGNORjwQ
8Ms/yUFbBa/jez2/xTH99ZzLVIZEsYk4yC/35h9noClFQxKqKTjkp9oZ6i0DpSwm9ZTHVey/q7K/
8UL4rXBAjo9nnDwumXHx1bJU9NJZUMMkOMTTVs7XDFq6+jErXy3pIJnPQnmeiyVfF9crTX9Tc1vo
AIC5bhzGr6/6Pw/jqn6JyD1OBKPo97l7kcEEi8YLqAiydbHW/Wadv8FHd7mQXHIMnV7q8s4GollT
fxL8SIxUNace8JVv2DoP4iwm+2QPPgIECkt7710Wfbgmbui185KLdkvcC5zyl5fGn1/gSskSRir0
7hD5in6+9FbjCtNYMR4tqSi8Juz6WdSj0m/TkqZckB4L5fyS6sIT8u3FIOI9CEZhZ/X9sGyF06tQ
9c+lFWLWtAhPMZiiZAUW/mT0tTPo9BG7qzITM2kWC+WdEQcT0+FgWUuDbWJhV+FVO1Wbp36fJ+B4
hvapkhNnTFYxE9xYyNHJP06g8ic9nVlq4XVZOCu6ASwk8/Z8OvuhYDnZaS0ND0MPVzUJvMRk5TzR
XmRQrVT7gAl/+tGJ7iaT8kvahUOZwbA2PGLZ8Qw2LBGmsaJJ7vACL6Fl2JP0UQaAJEdkIzly56l9
tNpkIxbCzCJz6lQ1OxP/rSjTR08tr+qLhzo/5NZhwBdsAh+Q6GY0d0Ib/gjseoAyWfqeDzSezMTL
jXSjU9SqkzniZHwvsP4WFS4c/EJjNbylmoLUs707m+z+mux7UM7eiUxtqXzKldrvZfWALcULRHh6
YUkqqmzXVr3tymAX1YYztoAww26eGJETgXHVKrjjidvxS6fGmiEkQr/Rc2p3AoElBXt8gxeMvtfq
AWlZ68dVSWwtLmZ5lTYoDgDXioVfT+0XPYrEPolM/0tlrSr3+Unal+BHJELgjOzOLDM7yBV3igNA
UCe3G0gxnFSnKFpmuZy3YGh1gqdPMw4dIo7mgDpfJXrmiFrD4R6EnnvQHG3J/JSkft/BFTK6O12C
2yUjSKgVYydFvaeLKsQmtIrZJtQ02o4pBu38vm+tVd0X87AhqU2Mlp3qVfG2pmsvaJAdshgFg7Fq
FNww2G3rdC1kwkLpq20cWYsOO4xk5W5Jnan3EZkm8K/O6Ofgswfnicb/Z9U8n0vr/hSvShBhpinP
K6t5sC5z97jT5q1W7ioTQzC2z9EY709p7EUanW7z5DSV30pfo0DJNUQbo85dKa22Yr+qQ22TqnQD
q2+jpikpALhNml2eRLNeXbXEKp4RF3SlltMR68eNqkRQaaK8BM/EhFKKzApBNDjUiidiMGSYSZny
UAGzu1GZ/7Yh+PONcVWLxc1QD9yTrPnle1pHa1UkY8IMHTR7bmR0G4avTkVp9u/q5rftwGUyYxiY
IwjTuvpUta+Hnulnv1d1Rj+C9doYKXj57zJobjlTfmn9UUD877OugeRNMqTnYkiGw4WyvblEsIDz
9Y7s7WoAIDjQkDJstUfSahBbwKi9jDcwFHElbFofD36JHvN7F0QOJOIPxC13ELwvJTyJsIv9g5+s
gm8fQCZdEpelf79t716jz+2lh0J0Ur/zv4Q7/2u9Fu7XH/jGVyDQXW3prgGrFdRPy34RuWHjoK5A
Yk0tabrzR+Do2aafM/U4OeVcQeJy4/z/4mf4+6Rc7ce0IsoMK6j6/cRGqkA4Q9IQGQCw0sV+KYMY
O69Dts4Dfe3iOJ74hX/fAPJvuyrtQqjBxImH4HpD2JjSCaqa2e0R7KrDq9jP9O/hMWPEOpxmsa8u
xM8UN+8HcC7Ryxe8Es/nGb2mS/Pl34fyi68NUM0fh3JV71lmFub/h7Trao4US7O/iAi8ecVDeqNM
SS+ELN57fv2eq9mdVpIZImY2aqdqq7u6gGs/c0zFVv1TgapQtM/WcDtwlJ2nV1eSHKDpYTxTyIbe
m5UHbbv14FZG6NC4zst17dCr8lQ8KS/QY1py43tQ5L99M+42Dmt9LomKpgBroWW2dS9bdLSWstj0
fLCjKxNKVcV4Zis7RZDuexcROtN/j82/2uLzYFjgRQigwuEMLPDZ4CRxO/hdpHRnFozS5/gN2ghr
IEMsUn3jdGiP2TF6fZleoK7SoGDBvlIoWuQQRW1QsUP8jLqihwgJsHeExaXVoowSwxDnV7i8alaZ
WVucCb0107dZgxRZSEUutGQn/ZoQSksGYj4zeqNNEhz3axJFybbwliOE7s+4qDbk/6P1HOW63OS+
8LOe4c8kBlicpnwlQTTUUZeWzk+T8G50iN4/z9H4vx8iyK9AWcwptuERJz2JG+9VPpQXTo9QI6jM
zEqcwMmcAoWhadVdAd/SXlSimCtYkp5s0NFHDjCRes+rdMjXxTZ2Gg08js+/J/CH8Xv3hpg31K5Z
ASKZs5C2G1qBiyqqe6paLVzlrrTqn/xtu6Je5CMFaWokFJaHfiJigqu8qb8Vmz9Itu9mp9TOTp09
Wcq12DcnAI4jYCMCYLR5dENUZlu8jzvBFTbirn9+aTT9iX4fsXM5K34ujooLFWo4pFEoriUGtQBg
eXR9QF/q3x81C3N7aCwODDx4zm3pG2yZmbKIuNGHq0hg/j1+DwtXIlElAIePmMnPxi/ufYCtJI86
D89I+HIRAk2kPdo4GYwe1xD1e93BaB2wAT0TsFwLdHbRBYWCg1++DDChctHjv/79ThzZ9vM5/f1O
s88Xy16W6gHvJFqg2WT7NnHaty7VFNSmYLQGutyug8XttbLlNQqQtS2LdupkIAToRrzvDHQMoS3l
bekVuE8FREf3S1TrB1o/YDvwKJgBMQDtpLlSQlulSNoGugNTIzx4ZzS2dt0LaxXEoPHs28oK+AgY
wO+ZbboGKit2Bo3RAH1CYarSEld6oe32Wq+Yl7+H7uG1A1ImB5MOwMnvxIDjPM9KYeCGc9QD/Qcf
92iCFglRDIGoRtZjR1CdLjbFrm4hr8sJThiynQpYjMYz713i8oAw+hQHrqHCuoEcWn2QOXVkB9W4
cPQ+QEtBeApvyiHZBpN13gEoPInuxkJmnhQbFir8Ww3EPbwpqGv66hiMxkBp7yhc4DK037ourDny
1ZL81QOE2s0rKLP7h4FwIhiaKVrt6JYwVyQ/AsxBtHyXZmobL4QED9aMAiwczIFxnBIF5FkRIOua
mA/kgQGfOVU3tGa+nyc13sCyALJvUNpULcBz9B/yDhrrkB0ndJ2DB2OFRtAEPbf/XivwbbvbZ3gh
mGEjQCW8ozkvpIPUR9aMIREHmp6F5+gFQoRZoSuhOUKH3dcYdfccvm1gHYEXJUVafo+lTCTqvqDq
BnsIyzBgwABZVPXFUw0n0jmb9TXqeh6/YthffH2J5049AjGrOu3mDO4jYDRHlI/wX+8/1gYFnWNV
09B+hTI2hIF71a40DQp+gXp9aS4wRWmO+JeGbdviO8q+0L///pSNXuPU5hlwYtXWoRm+Ofh6wasn
fgV9oQaGV1oMhG+MaIV34aPVv+YujB2PwCuMlAZUa3rKXmGgswRYuG/4EnUXCfUdYIggeDULJIIc
QOYcTitPSW3IYG9lRmFLSOZI/xNoq6XJ4+/njmC+FAFANVK8n52RfEgPVVzX0xNg0xBQLdd5Wz37
XLGjR1738xboTpyek2x7JRSOGVD1It5gPID06Le/19EDpixKuIT5BSlG9FvnUA22hBIgV2XjU2Wm
RAYR5vbw3zF3QA6BrHv98bgonXYN02Dt5GlLI3EXafM8oaWAZQGoKcjDs/4F1dZDxDSDfEB/A8wm
CUxQkEjH4KkR29oMZYthDzLw/aLg7dpEgUAllS68wz0THrAiGsBB8MAh94EtfhvIAsgTh34E3SMR
emLk+SnsxRjojjVi+eJlEpSxJrREWt9RlEqvim6dQU2V6aaLXIUA0xXQy6OMfEJ4hfqDwiBvF5E+
Y/GkQ7sJuUHtY8Hx5QK9JZ5RqxzY40rSp5J/FyG42HZQ6+eEkwChY7WOUcT1Cw1lSCi7okY1SKe/
Z/wuPMFpDVQtaNoQWhTFn4bEr6gwKrtYEgeKR8zMrD07d/qFpPbuYJo9YDacXd5KkZwHwnnUZGtE
NVLZAO+BM/Hv77i/LfEcUgUH3hP6Gpi822lL6A7y203mnWlXUksL4FYbHIpXiDKbvhMYATjmqTMC
V5LuCg0Wm+//cbuSvAAuQY5IRpJu+O0LKHkBI9e4U87eJoCm2puwlXfVN3R6F06n+zBv9qDZiBaB
KIJGMwnnAPQyQRWtAQX7Wks3KENaMAK0PJM7ElSjCKxMvhNRH4b3TOJGT+3CXvlR4LyJ7mavMquN
tKnHt1LTK+cK+ojH6APoWs8UErUPVPinLjTH7lG9N0/DiXk7wnJet/2YYoo7HdxPDazlPc5BEyrH
oJhaMBywgcEEaqi5gOID7BASG7BM/15n6DHhKfNvhlYtAxYXTiluLggkNDjGa6ASDwMTCoArTelX
X8ayKiS0VRYlSNlx22jJBHbmCJpq619rNoYip2xzTG0CmgoPrNQuoegM9c1OBCAzCh0RslwBdGdC
arAngTk0/bD2qEZHiQMk+vDahJlaedG+zKGcHTGRDUaFKwrD0ZckuIMCyYkCXkOhJwqdr877yJtK
9zNmV8mN3UbZdYLrJ91dWQi7xTzqgWN1ZFreQjCxDmEikJWeLaOqV3MQgk+h00ZnZsoXatpGBpvW
Wg1xSXlACyfYcXVnhKj+VDlkPsPE8BIoKDBo9ikMqPNgptOSLovZOY7Dd07Odj7LXlsWpdZQ2GeC
oPFR8zYolZNmYJmzhMhQhvGRkke94Yo1y7UbuaxdTymhlg82U6lAHBvJslftMiiHSlyuUjVQSnUW
umB6HYbY+4zHxhFiuD0pGWqpiBao4jXscKQl4l5pERA1GbgJrcYPx78XA9nSd0uBk1EYZAk8V5kp
yXSCNFQVvA0PTBdBoj3QuCDHq2KyoZWcLzzsnraJ5c/9etos5mySsRKqIFLO/gVoTmS9zC59Z93+
C5BfF5ra0Rdk1A9wvQlf01fQqfJ9bg7v5RekAo7SKstUePRo5W6wwn1+GiwYxJ2HS/MmA+8P5YdV
c2HX9anc5afaTS/y67BPTZTom02yuIUeDRvUhn80FhUg6m73sej7itSJpXLmN/Rb6bKf1Xd0zAz2
yC50iR9dblBz+b8HSbMDowa2o5nSTDln6+gknlh9WjiS7vMAzIkIkCmJWEARnUeKg9KWeUg3IvJE
/qtxonV7qS9ouFLX+AK3lnqTHtkLR4MUp2YrkFaHbwEqrq/pB8AEexalFBZmLekp+ao2ydPfi/PR
OQVRDha4OeLqPZeBmSpIZUTJIJ89iwTzzQpxhUnMmf9+zH3h72cI/nnObDY9uF2NXBUoBx5+qYH4
xbTVOYwTSL3w8oXt/OcRlOEhbr+SoDmmdLWLcgEC8OISiuq+Tnz7Ij8wzl+hjAiH3TwRRvncrEtX
fBPdRK8MXodB8yn+EJZm/g4/hqcBIIQ7H+UN6EnN1pbEZEyTdpJ0hpSxxq28PXUszAh4GMpAnfEV
fhmoTNUWc61NDPwqNwPkNI3VWLEJP40jC9EkGnx8SHrbS5IF97nw7N1mFXMxrdKQkiooq4EwNOmU
Fh469cqq+W6JuHLfsZg9ikT0vwY97Xg4qaeRfIZY33MMkCKEmkxcxMAPKQavckYDvSoXFdCFDPzR
6gYwlIXuCVC5/DxT4OSSKTLweFFXAn7B8Q+KFQF/Kr0srO6Hz+FQS0ZWgPB4zgOjhEzuGyqSDmxQ
rAYFXHm5cmgucgG1gu2AWL2Ci74NumAVl6nBsugXN9ybjN4ZubaanKv0XKpyF4VZl+bkp8krF4ov
P2W9+S0k/3rF2RRILUOhEiSLB6+R9V6E2l7sTdsYctnllEAlsHZLKMCp5DqFwJc2QfReVVp6S4ee
2/ge/HXhMxUwshUN3sIs3YMlyPL49W7c7fLIQmXIes+TzhB5dKGBb4CQYlAoQl6vcBqyeVv5r0ZD
Qh4t4jhG0Wz2RJgNMlLZ9/L5OQPYNDDjg+coR38jricIs0ORHQ6ajcq9LJXr7qvX5FN/PXiWgIhM
ObJ+UuNTAUbqVoGmGKX2Hug4EeCigFjKhESYegT8wgUMY9NvCpMMRArgHG0eE7B44G+j7kFxViMj
OuA+R1WkA+EHKgBqYYVANFPadQQYDu5PTrKB3DZAcZ4WOKUBgDNlLm0xmRxhs4WFLSYTyLtIyqOz
Y4QOIxYm0ejK6zrc9jY7c7fLdHMHZjexSX5Hz9F0nCM6i2f8ou6P+y/raBjai4HaKH4lsF37YNva
KVK1t0Z7gzEvfJS/fZO4KUeafVnYqw+O5Jv3nW0E5ESMMgy5eC704iWE58hebnXuyq3Hvf/SOqPT
ICg6+ae/H/sjAHE3TNBiISqZkFvjZomf1Ep9UbB47AqQOxNezrszkHo789XcAGJG6KPPJkaPg7GF
qDk7wsTEwFnGFdBIAPZeNBAaDPcNtAD7hNGyXcOwLBXm06SeBnYrMJGHw2ohLX+0M6GO+c9bz7LI
YOozioZiA/JydMYcZTU+MVfwucMz5UaodCMbQNYY1gsnAvlr/xis+bXJh5WYFlIjHmJFdAr5SxF6
txXeIQ79lFQ5+IuNujA9Dx6Img0yc5wGAj9/IDiczAhZcVgdbmB+aFJHH40tfiEIepAIoEcNJhr0
bCF4N0cjArUpeyzTKmdl1+yiE//JfLVLsnCPRg7zBR8MEDhJqfD2KE2EpEkyOpcOlB1VthAa+eDK
Tuhv/dL4e8gehM0yiWsY1CJp6M3PQhs6VTi5KmP6AKUHS2iLTQ0RmARVMLlesqx8cL3iUSItMNBH
RlV7dsTIQhgycGyCqdm4rUpkTUwNjmoJ6TQe9bK8NCc6XMNjZ2FRPIjbAd8DNw4dC1jOIEC+HcyB
lwCCCobwCE7VuYTeFK5BXjDlb2E9XCNJBdI5tOUK6ti5bDRXGvyWcxigYZZtYUwfbtIPCpUGpKGF
Jh79XSurS+S9+0kAmQKvQYpZZBJmh5mQSaIPSRrq0KPRX1291pJrTRj+81wMPqEQqEbfC4R3dMBu
B6LLPS5IRqk6UulOid7G1JVHlxdgH1rpUPaO0SgNFkCr990izDj0qRG1iYAygKF9+8wBtrEiRYnd
eYLiA7h1qEfA1AkRSgKgM2pnvh2/xav6Od9MwOadiOXgZbrQ69bxaDUCS/edPfKb5OvvVX+/v/BW
pJcDVS0Y4cxJpUWk9EU15M0R0hsm70kroScAvX3agko1OBDQWQhVHj5QQb8RhxJRYZoNQ5xzGRWE
ZXOcRP/kwzuNGhM7SqdNyexfvDxdSIYfxIn4QKQqWE6AsjBzjXwR2ibhVHPNsYN9KIzc1Lgi2iHv
eVM4cFwcfd8I62rToYjjVbCxSKwBYComALmuhPLlIIcvcIr4e9AhiYXJvr0QUOdHnR0vBC9R5Ses
+pVANGGctzw/ZkcugQq+AifiAWQS1KiosUn1qchWYn8Z6VNSPsedt4v4QGPgTtagGYAynOa1RAlD
NiU/WEWQs496xWTl4cLC0BtiQUZSQvicin1Y64ECAXBjXMI6T+6tdtx0MrGMq+0JG76G9cHkTauA
HeFDgmdywLTVr14xaoBNwJrwLVCuKZDkObxQxAlxG5fsqBK6fYzr5cqm8lmj5GIbSa450rmVlLGd
9ahHQmslBh9zgkcDQn8qEbQKOlG8cvEAyKxyGER2wK8rogZ3pktU9RbFw2+pg/pOAzGSrrjyVaPV
uBa9DugnKgN2knJl5U2m11mdfzZg9DH1aATTgfZkQw6Bn8wqK+WYdZDDIo8nkpaBkr+MQfmeS/57
4XWHmpsMKoHCQEnZArsTOJdnYEkm8EYL5p/nccYotE8lDQ3QyRXFd3r4/HvaH0869PQkREwA7MxO
HTYfUkAvxfSYJZ0atse8sGA+iJGWdF7aFPnSVnuQppLYHPsbbCKAMebI/JASmrqDNfJxbCTgx7QG
8KOBrp1wgC+0D08U6KrzvVZMIM4lLiu5Ywy13x6WkoB8FddBqi0xzxagIQ9iMLwV3M8QnSBCoee8
r5qrvDEPSqx94uUirEPaQ17ZAcvKG0ruOT2LNVZcgEx1qTp34grVxYaCqFBqTN5SMf8nZZ7vxN9v
M7txStoPO2h0gxEHDl+6TW0spVBl3QFAiN6qQapPQUtkoTykSUBHcXa5Zg608xHvOdc7p0BIICwx
GkEd9/Tz+BJtQwdS7+vwDHXQVWaIq2pDr5T9+F48+bvRKgFT4zfKmt1CbBLMxO0S4unxpKM4K6Kj
CHnA+RVaywU7Qox4OCdjoBclZCsj0ZX9VmcDHyKyz5F36pLREcLPhBWJAaQqBt9KcGHLI6Rf1LTP
bVCwzL+X/oN6GURJYBiMS1fGmTfvYkCUnosU0Q+PgMAw+WsRwPZzRMMo1uU8VRn4a7ZWMB4yCeVY
4JXrZuEeeNBGkcEYQb0SVz52g0TSqF8nrpCldFiXWXWkedNnAjtIcdsPoohTp1ZleorUDuppxYgj
qBpQ6OAjl/WwS2EPs+PTRo+K2hI6NEenAni5utc6gdpX4gh5ul3XOVMTH/8esvvoGtVLAeE7LJ9g
WDhXJS37QhIquhYOAOgn8CKF27RvBdUTEKd/P+hBPwvGLgwktWh0gFHSJ+fWr6GJ4XGJejUMbfvB
aPgjQq9UhjAWtGljkM29De1D8A7Nrb8fe5+33jyVI6Hgr6fKbZV0A4vvC9oDPk6R9j23EHP9RC+3
mxvPEKC9gCMQge8cWzfmXuRRkcydL88QDwJtGkGXdmxsQu8L1eORgsMGAYN8WR9riz29vLnfh9D8
/oa8EfkBXBZId4Iu6EvAnUeT+/vFZkOu9K3XZ4UiHuSKwPnZwR5LJ6k/5KUc7f7OuRmBebg1Zf2Q
RVnCk1Xk55aSPjHYAoEhDGc+XMig7mFvUCf59VXz0onQsWHUsBF/vlyAo3h+/cn6kfeH6nsMtSXY
RX6BbnncQ4n0iTDTU7OwiI5Su7C0fooPf8z7/Axk6bGlhA4v0ms9xKAgB/WKRhmmHELs+IE18GVZ
V0ijktrYy9Z9AjcOs/79+dmqS/ZePxisu5dB1iVA4ALZxpyr5YEEAzdZvAwRsmoNsAWh9/uKWtIP
JinFCqQwOOfX19fe2Jw/PiA+oH5Bj4f8sAm3dLCjU0Roj4STSlipBGqValD5w//W1nq7hYDECfxx
8gnf+ITL56cPNRp6NapQANf7a9+o1D77olCG0k/f7tMbHPy+4d63tKwfr4Bf3zo7ZWm2CTopx4bD
/ON8VS+XS6M/Y+p99eMrUa39/oiPwxqwTqdv4BOMb3shyHoQXmAR/nqF2blC5/WYQPuPRwoJla3k
lCBbDbsPJh0PFRg1HvLbMPEdVGTUMDg2XaIRAT82Hg8iHy7cOg93nygCm4p4B6zNWfWCHVmv5XpK
PETs2h83aX7M8k/sO7RJo25h9z04UoCDw/mN/J4m/Znb8zQKw0His5E/V5/KCnDsBPGHvPA99+m5
jOIIVFrwC49raTa2fdGOJbYWf+bd0PbMeq3s/74Ulh4wC5HDcfAlpiwlTJUhdNro2wWzCdv/52fM
Tl/InrStN4TCeVLUCQadTgS/74XpeDD1N0NFakC/rjev9iWqmTBUvQt78if2+SNyx4Vc+kHL62Y+
5s0/L4ey4kDjIWCHxdCeiS6Kxe/KNaXX9hLa8qfpMzvHQLEXSB7NsQoi99svmrwgA8yh5s/AVxuA
5xGJC3KaYmvDDA4+iS+URRTuvr+XjpX7ehk+E2bFiIOw9hR+to3glMkoKJnx59aAiycOPc7odVY9
/b32HoCpbh8zO7zGamqpBhCV8wbhQoqqDLk5cH3hsoBa9cv2DXjO74VnklLf/aD+82mzHUVLpYAd
JfFncinANVB9d45HC2c6biVItpy+L38/8NHxeDOWsx0mZGPZJT0eCAQvsXc941aONQCUafV76Sh+
dCT9nrfZPkNNJmkL8nEpLuDd+Xw8ovj/9vR9+Fyo67NLK2S226DLGrNZhqkbyKXzifBDUuHr/Y6W
BMwvoMuQqWtGW486FNkLjOrh71ElK+OPWZzvw8Sj2iSiRZyLr7FR2dFCKrA0acKsYNxPXM/nOI/R
2iY6RuVPFPC1v75sEbcsjOXCpM35RL4QDmVE0fxZdNNtvpGs3qHtv4frUcbxexEKs7sK6kZ1Q8UK
f4amtpPtmusHIFTrXF+Cwtwje5FCKVBkZ5B2QlFlDgeR8h5d6xED94ydBa7ggFVBotCr+3RC/LN6
fnsbVXsp/nyQg98+drYckzgNuhap6Hn1jE32ChIitjS8k78PS0fjvQrF7RfOl54M0+jGQ4/mDEEI
+LPrR3zjl6tYJ5AT/561h3fzP2M5X4TSCH+wAZySM7fz0K3d960mP//9iJ/A/G4j8QiURIjYAd8w
O53yAa0ZyNnz52zfX2QLEjI4nKCLZhRqdlziWD7+oH8eNjuekqHovKmRpUOfGz69asHP6YyEsv7+
psf35q9vmi2GCLopVZo25BR83ry/g7JKTtxG/Vj/JEGIwz8vCyfvw+Pwn0fOs75EKDKvjDCM0X4C
9KCBhXG/DtSlu4Tc+H/M1jzfm2I5qyD8zZ+7Z/gHvgmr8ot/Fj/kVbYwho8PwF8fxN7GHkEi0Q2V
4IPQy8aP3Qa2eXvkkS7YFQtj9wBpTDbvv5fFTynrV+QWjnHbCiHmixy2koqTo0TeiEL5z6mL9AXP
lXGLFCrm75to+fRLI/twZQpQVAMfENJY89rI1KQFNHyx1ervaA9+4qh2CyPKPZy7X4+Y7TREAXQO
h0SSq0u4Ugh8A/Z3yNQshDt7ZJXrQjXekBcTdbKlnJj85XcL59fDZztPDGSpGzjkKpPZfNYajGQ+
l3Acj2oAIi2LGETAlgGMmUVzolcoVCoDIJTWQCNBy6qFLoUHEC1E7jmVLkTdV2pXmlZNAZcYMGs4
Jda7xplACpQpTi38CM5DEKfnanAZileP3SXVSxqVRhaDG6sE75APAOh30gYIVfBysVFoyZ2IqQKn
bCnmMBSD3g8rgA0ydFDacYnC9yjouflCsop+LdRG7KK48rifZBvOLzvUE46p1tgoCuCueXl7Ox0O
F8zdaoWSwN+HGpmg2QTePHq2ejqZ4dBOKZBsrkMDBQlE/5G7eI0+CKuQO8OaEfc3ugX8LExohLGj
xQ4ZBzGB/Fc4DsdOnYVGFPph6pmHsfPL3x/2KKW6eeYs10BXEmr3ZPezSKle2Y/qNKyYd2EzgBID
etbSHbT0ibNVigp+nEAkA5fqMwN5E5j6/v09D26Cm8+ZrZEYQGGeQvP3HL5NTqanWvnMoeG8X0Jf
Ln3HbEFMBRsPNUWSw7fsWrxJC4fy0l8/OzCK0BO4UcFfz34HpoxM6T+vCNwM0+yOzlPYtg8j/n7q
Od1A1GbrLQnsPTjSfz9hHqe1RVGzE0zWDznnFtOxb10gWLL/ogh085RZogBLkFyMPEx3doZezyo/
JxCm+ntF/QQPs70P8TEGLQkY2zIQbrw9dnroyXRdX3mHFD3bhnKn/gKpXllp4NbjlvA3XmpQPDhs
JAghcgyx0oWu8WwNS0XdwOghFA8F5a/4Aegcf7Aa9DNpoTPGQjHyNFg43x5sG/RDgHxFHQ1PnD9y
YPguTodEOrSiCeu3ZjVye040hRdfeYHXxd8j+iOmMhtRALVQ2gDclgEuYHbOdUUTCCMwEwcliluV
gTiOV6L1TUWaSHnbEncWHEA0MKahjg+PaU8xpH5N2medl5mtPDhePb5wwwjOR2cIQOyMcEbrQKSJ
QTDxoX0flskx8556aUQbdctGsc5AHwc9LhVmKE7ui3AghbkbIKJhQm0ndjDimBgldivei7SBk8Dv
kDXI8kNZaIdYDL3a74qG9Cr+LRu+szHIegF6K3DrCJr1kAGBgCeL0OaRYtmlMsUSm1Sjg2M8IZIa
OlofqfA8ifEB/zXDV4qGjv6haCDK2ZbOmFNGP4zfVVFqqeSEZbAqeknLCl9vFFTqZCgP0aMzdjF4
O9X0QgmQ5qe6g1/LW4qF87vfbKjuJfY/Sr4xIMG9pI3yYC8Twp0CCBW4q+gq3u4AoNTQJ6xG5ZBC
BToDfOCYMZu4XTiTHpx54FvBW44DBBuF3dmyF+k268VMIZRMB2FKzX+EykLd4tGHAJGNZAu5Me7Z
2VaWpyQeY2BhD2H/xg4HJEFU8y4XSzRFNHjv4wXSfgUrBcgH9KXn8bvA5mOdyDRi6hQ/wLFFO849
XUbtGRE2frcjDh6DDkn7LeiSkJcuUTI6wxyS5LPv7wr+HdH7eSdlMiL6k6jrK5Qs9lek1keErYSr
vb9aL9febIwXUaWfXyDE+bTdXkUI7W5BQj9AbR7R+tPLFWWTAxwLSe5gH77XgvUGB3JgVmF0UOKv
X11W8E1/fZb0A+dcPk/uFrT2NTQ9t9+ny0Kx5cE5IxM0P4uWBRHXm12bcGYaUHb0Ue+unQaQsD4G
1GDbU7CLPaRsBINuauGweUCogkAWJoHAL1joF5Cp+hU1wlCu7CPRo89wWSG5FAb6fPaN8ys+GTPh
HPeQJ95bzvv7zsJXG2tPXb8MmrF9+n7GfF3g+7DdHkBZT7QlzfFHxYybd5st+XGsC4mGheohGWBL
RkG1Q1CspI5AYsstDy2dIboK4qqlwBsEzKf0x1OkrCo/Whikh9MiomIE+gMhZc/2RdUBgDkGiXfI
wiMbfmOD162dA7wQfGObN+HCKvgpnd9cAGBc406F5AWq3CwOlds5icoMtmpTST+FIVQloQgvtVrc
ckYWoZLPE7xgp4F3qXXNeahXQcqdB6gy9QJahYlg8sMlGX0jDQaNhmlJIFwX7ieyCuevJ9Ng++AF
wVCnZ9GRoBQZz5XSCDXyXtsoKtEf91/PtQaHYWyY3XvsYkIg7qc69YG7wv0X4Go1jsEJAqQ00pMd
IGO5hj2+23CorLdEvmvHAFWP/c1/wgsQKH+Yhg8GBPQ+wB1vYBnohGtrq1VAgtsgnKadyZcW5PJo
sJyfFJipgtoZaf7uACO8H5lceCPm2NVVbn7+/fnMvbUKuG5Q2AMnADU7yEzMvj+lh3bsgobZCwXU
XBpZC0bxjS0lTSgEi4tqyP+Lw4ZT+Tzdo9SjesCT1Z5g5vV7SIMelB5GMTZLPoO3G1Qfx6Q3aeSL
cgyCQ5DqOZy3srMYJJrQXuE8CBP6YzWeQjhNSZWdNdepY62e43cZeyQXYJ1UYK3AoTsvDVHwdQDL
tYSJtUo5BGJtQmhI88I9xa9LL9GzPNM74YIyvRaTNnDLm02+oehYl8ZJq6ZMzavviYG/ZQil/xPG
AcraxAO7NCV+TTOS2YnQpOBDZ+AQJvj44BL7cux1nptsqCvpfQQ5DLj0wH5QG7tWLyvJmOREywVG
L2nUq1Ms0+gpKmW1H2Ob8ph9ABtkuLiIFGi/K7Gm1mzUrqa032cFTDdjahv17Vea9L7a8MAo9zK1
D3rIdzM175ThaAfDZIgAbmawbjt2NECdEWtOYa8xPUEtAsnsja9RB5+gmgUtG3jaojgBD7mqqL2X
wPqjvCSTjzyop9SYYzSxrlZxFFmdJ8B6b9Kp+psbB00eIl3o0/WUOmK34/gVQK16NYZ2ECDnzUS8
XX2oRMmQwSWqo/4yeN1aZMEhqClVFlNHELY5kORiSV/DhH/yMsVlaVDkqu6zZbxdBXTmRNFqGkD+
ysPfVw8FbCcjWgslvtYpbGY/YI1ODE6Q+YTP4x7udAdp4M2xz1794WNhof9gimYbHRMMNDACDwDu
55ocncy3fZmIw4+wLuij0IZSTsKOyLGzEFnlcHW38B8Wdo3Jb7AmXdiCRg60B3YJfiba7KM7usPH
CH128vtsDd+OHr9hLSLlTrvCDvWYS7UecjgtKztlB7vuXCWC7jyk3dkfaffISS/KLk71xEnwNxRr
/OzIFiRQLH9LuwX+yWQqeCJ5wcQR4RcAzwCC2UucJscvBWw54GO4UtCKEYzOJeLtRBlggBJabpF/
BlaaKcBXI7BpndaLt3YtoGT+L+2y3Em2HH4HCcrYYVzOStgza3Lujzasizm1GDd2UkeyiFw8tBXw
M/O//7x/xu/WDOTkCxhCqa05uJPFQI++MGjHh/ZU8t2a8br/yKFRBxVdxB4h9OVVxmVceUc0aMl/
q2xgfbVm3BECdhAa1peoyPelsZ/z7J9pnp1nmZhJISPw0FiCwwKHcWHs2opdeGBY0BWDXi5cF1z4
REHVjbglKdYAnTYC1entDP+jXiAaZkNjxx4hH9YuMjmFu+sX7wcxHzDoGFaShLmfMDVNNZU3MVmG
1TPxlCDy/mQJ0pb3RJmwwn4mbhP5N1lS8iv0ELHuyGrhLd/OoUtH5mQ0x4/CIIMO51xo+2YY+lYn
48ueCijXYRW8VgAxFAb5EwVk/SNoqy/VRR7o85GPgaoOup2wicY33d7tMQj8MB6m+jPE9mBWlRol
pPWAxLQByMLPw4pQZj0HcbcDUjpqsRh3L9PiTfEOYQu7gaAFXHPxZ4jQHuTnXeCAoGItwcMA3uOb
yuYdwWAdHwIYhR1cC4M1icheBleMzKKcbAN7UV/lKLW1JUwW+Rmo0w0XqRB1+fmBf7RPLGKggR+r
f83xaJNf8YcAjKTM0qYtYnUAReRVCTL1sqD1vQDNbJhmoV9TMFGVCAFgq5hH/8c1JINuE/JbSHqL
Gm/ASeTHmR3xjuFj741m6RA5blqvHQle7FiijZaakH7FUiULc0kE4wetMz8dYU0I+oaInEn4sUL5
FTmXXjWFNNLtPdsgtPmQhsDsKqs/0l9hqU5QCvI4rSk1SF9NWgtuR6tVNQx61RBmerKWlNCaJT7l
w/GD4pwyspJBZxJLRi9hUEXYcQjWEF3+PtLvjSRh6YDADdUaiHYJMEe4XX3FBBnjnG6HsygBph95
GgO53bQ7SHVielBGRdjAl08j1HZY1nMnRoJxK/BKoXdW0n3e92qWRC4zDe8hzM+EVO8LnLEk9Iy/
/n5T5p4TMXvVWRBcTzCLzZM6hN9bpXemt+EPtQE9ZtgbfF6AnTNxN5stjO1IIkjaMcAVAjfXoRMU
ahbSxOP5XMMH/fm50CmzAGoTUACklwp+kKLxO6AchKieWiks7BUt1PZwu4MZtT5pCE30F4gBg8NJ
vOEmcFehFIa/Gn8I7TquQo+HOLPEOoyp4NXwBCxIqxPLAZD6oW8ma0vOU/dlNjIc6IAiM/yhbM02
RCemolBKNWYu/Brr2IjqyZb4UE1CDH+jN9NoQmrprW36Bakd6UG4f/PkeVJalfxAMyXUZaGTKRpE
Yh1mSrjFszW5fnk4rRDbPQ76ChAFvRI9fRhAgf0O2QHIgDKvEjYorwMVD7n1/yHsS5vkxKFlfxER
IEDAV9bae6tevxBtuxsEAolVwK+/qZ734s5tO8bR4fEybleVkI7OyZMnk33Qfb/TIj1F1u6cWH4J
hSqobGphIn2INyjrQwY0RuYHaYDg/4WkAUFmrUDB1TGJJuKIL0RnUOaTv1n5/OG6+T+f9xucQ5p6
WQoLZ6SshjZy3e3dhF32gJEZ31lxoqcbF7ZWdPz8247/rQf37RF/u4cHSbZeDKDq9+mKu81/LBH7
+JfTzXqYcee1JyfLzzoxKi7rp3OwUoofeWYmxS7P8oOL2VodK7XivZlAFghOCGznJDTCw4kxvQHT
0xaeJfpGdGFbsD1pwyQD97m2MYA79IG/u8gzrAMk8P0bxKryHp7DMMPR8VVnJTrTWQ761kRe8gYT
dnAM8M0i1pFWXxl4NHDg0VcDRGWT/16h34Dfr/UBIR1SoijFv89uLWIIFBQWkacwduDkslYQc4G+
+CrBDvR5UvyVlO7rePgtxmMveBhMo+CMoNb9v/FykZPd+A1eErNfeuML7Lxu553wEXf8Rf+JQgIM
nY/mk58wM4gH0+7pgWDx9XWl/SMkfgZky9P68JVX4Y/sXZvyVFtQdHDfpFd9ZZs3xWlChqeNJP7J
QyETlJLUOJSYwIRoDQzg9sWrTjN1Eob6C7mojVMj9uWuifXtPuz+dhT+IKn4teb/uwDfOgitIVuZ
t70+/GAu4gP+k5rrX2lnL+3EpDP7ERm4n2mVYY7duR5QChxEUp3oY7cTSbDTexYxPCPQErZ+aHXh
bTcftfGGTlTQhMqa04BUGM5fe+Mx/9IPlrv26+flIJPgvBy045cOJdrQqXvROZxegCHVusMjfMEW
pEMD1IqhN7KrsecneLDUsIAav/SIEWgysZeZ9strEV60PUeNnLXGxpURqgskSPrPmpTgz/qsTHTK
oHOgCgvrJ8yErae9d/c0+drbuxU7/L/395eG9n/ttm+waE/asSkYFlskCsvHT1qiuUuO2gEL634w
n5Cfxy3CKiS2oRRLb2ronaKuKPbtJ0qEZEWU/O/39HsD9NsG+JYxMEx8Q3oE0V8OZUy7blc0cJJ0
EOlR2BoFTAWCZwvDogqZpdO8/uXV/xwS/3f7fUsCiFXYhggEbr1Jpds6PS6ePPe1kQ5iSMdGPLX5
h4WZtcL3//Iwfhd+wAfHeYB9Mq5dGLp9S9R9ObLNt/HSep/r2nX5qff5isxXb4EVVYiZ0TeBC1GH
PF2V/OM/ousPfUXqElb71llQ3dZZ/Ix6UxvOYOT/Wf/uH9OZBYl/jSp0SCHNka43MlEWnKOrd30f
6hJUhwRdjHpfZx1BGyEb0mpJk2LR/3ri/xRj//2pv6UZBoO8piGM9Sqh3lLxNrSWjzXvUlK9zf0v
C6ap//2Efx9C/7bM37ILhVTVnA2+XNnwNHfTJd/Ayq9K7Cbdzdm1DhBDxzjW7DZHo7cYK9jLH5fp
CjOSrjTSwoSLLaNJ46vQtT9y/qLco/T6rM2xroZMDCgvhn09ngImj4VqflUlbDNQyZjtX47KF+Pt
+/G1MMuJFortYMD429rlht+tg9ni/h4xMNs+22u794BUDtw9kOZ2a6rYo08K02Ml5K9d82njRWyU
a0jcT6eiR2tGnabmqF4DuEOT6Z4xEnllETXLnEo4T7iBlVEbOvfwM0PLK5yq56Ja4eVNjy3mZEeK
YRKvjm04IedzPPQk84og8htkBFqU12ZZZbPjTOjJmoYH7qq4G+KR4n4x2mzzIJC9DDti9PF/P+Pf
Db30M8agOzJY9Ml+m0G0AnPidNb+BBCYrzGJgNNj4rzMaQz4Zr8m/b7f59mI/xY7GDilEAKcrzpn
aeM2XXbFB8t0VY6pSxRWLip0ICOHDkiEkzq4L80YhqIcFZ92flRwXAKIirRGnx3t5WdnwFb2IkZu
8veC/o8H5l+f7Vt8RHfWIS78Kq59uSYFirygN+KFi3iazawSZwHAEoVYYkBVsMZgQUneRp9nzvZC
5hNczcPVAjYKE5X/XvM/Je1wDIT9bqDlYL6qq38Vp5u7gJ9p0PUKLSC0S2HfN03xWCyJqSiOw/KX
l7N+Zx/pZ/yvF/yWvAooTy8CDphXJ9M2AwX0ffQP7cDdwyaixcMkOhFFEqC/rLRFamsiVCKB0CEV
zYT8EWEW4J3EXih2SGRhMNDu2UWe9L4xcd8OuIyrM7p3gDCqrNQQEBIOE0mFFhnTpgRdpi0OrOd/
7J1+AvJBkgrXRr0L9JdOXIfU+9pC2uVRmzy5+NLQWpD17wbi65IQGNUq0MPl+wpL0jmBnwX+b5CJ
qwYYtFX2GLVvDbAFveN0SVLgZ+Arf7mEPH2//RZS/ndVv6rCfz3GnBX+UHaAQfSV4r9pG0y2hhrt
4qeXIdEXzJhWWB/nTSOx+kr6JyntoEGNhTWzEkgo1kmesI6pDweD5W4+5IBArWxGBqnXRQNiwZsG
vjQoNuB3SLgeOci2GhoLHtFDeAge9d9EfXaCHH2sDbH+mmt+sa//68N+yzXBTtgmz0D81Hl2+1Lu
iwvfa8NwXd981S7Il2EZa1wEEkiGdFrvK+TaTzCAx3y2Dhfa5Ku/sYCJzUgJ//l03Z7EBACWudNp
kw2MFcXLo65IwdDHf78kY/H3gcGhXLJiE/HI/IQXBKBmjUUXF5IFu/W+zFykhB2S2RZ7zoPgLNt1
2lcGRCrkmRpD1DkmXi5VJKzetYXY/99zVrah9YHqKcg6/A29jfQmM/GDIFjpgMWT4cY6DxKVb5vV
qBiArU542wFCmi6Ep93whbZVWf2sMTia8Jf/Dhp/LHf+dYi/D0rWFodumI3LeExtCwUPQPVUw+Y6
7YafU4RP6CXkqjdFkW33vV7kj+JjBsra4tf5fsGvtIHGtvtyGjk0ybivLxR1gY3D6e/1ttM1pP7U
duKnutDXpSNf4MmoQUae2a8aUPSw0sNRJ9+wXvsBkBFFPz4y4F73qvPwKXr678/+p6ZrYFEbGo6Q
I4De+bdEZORDbSubrrdlfiCQmRmtMuz9pwbFHYpLXEmPoo+0RC1jsIcP1G0OUZ72FwucjI2H1f70
vC6uClRyw1+YHzpv+O1cAC5GNAepJ/C+nYvZ9tRkTpa6EuYeuhzXmVslrTEflv72L4vwJ+zDAsbu
AWiHj8EXfvjveJNbo9pEtSC9AtmZLce6cYYUycvk1SlFSrg61UuOHIUUDEvSJ6U/3kMRNCyCJRxK
M5oUQHk6ZY4pd90C0KHML03n3Bucnh353nsvSpwlkjZJMUw/riZQnb9JSvzxSv7Xh/hWNHR2sy2F
stVVtc2pRF8PKG5Y+SNUxLdEBTLzQa34y8L9qVD598J9qxbQtuvXemm2WwfqGU6JE9K1V7EhZIBz
BGtjONHBT8fZrj0LkgYaKW2ecNbFC/zPe4EUsLhFtpd5213d0Wc7aP42+/6nNwhnD80rg1YrpkT+
L5Jh9S4dRiWKxxeYtz/R5ElFayZ2bhin6T5IPj72P0CkKcJsDHvENIB3UIOIozEDUWbYHWUcf/4l
X4as/e8GjsgatPqRBbYDhMO/S1/VzB4M2zKW65a/KYc8kpZH1OHXYkL7IjfakFftjRGUN147xqYF
BaqRvjR9/aQIvOD6ftnBC/mpksaukF8t5rsCVsU2ZWnl4YKQMuQb7GxEGQ8zfIXQXF2Ln3nf7wcX
klf2cB7z5WJt/aUkT5YUcT+9N2NxL2e5Wzb5svkN9L+8x2kASJB7M1Lt4KKC6hB07Hbb2K53B7hF
jH7izEBnupLHRMm4Csj71r11BbRVBAz6ZHWUILLlHkynrfGF++yuJ91Px0abcrGscEFLfKXbtZoF
zCrIOQD13OPB2ZP50VqLW5TaMDF57ld147jL3q5JNkhALqqBprUX9Q47jhYPRzLglmmvQ9lcJVPw
ZKTRxs2T1Tbnba73dWDsfWbfCgME/3o1w1ZLWftLOHpg8/kIskaXtaURipyibKBGCE3+z5aKa86q
0zDgPst/GRbuOtZXYWB1757B7wwGZxZXrlZIq+YX2GttBBrTm1MHPwIXBY5rzE9T3R2c2nAjz1Nb
yqfSuKVNMP+iDYSx6TiiDe59Kpc99B5JyVI/YsTz3hlwW5bdcR3hZmaT5igKQDK9kQZu/8sxxJ0N
6zOnnQ4j3klu8Bu/mhK6FC8YoYDF69jxc9EINLqs8RpMdI7Mhb9Js4NpE9iV4dSNVz8X0dp30Zqz
jAEFiIbeOxSLegbpO5vGWYXlZsvQNMeHxSbHEhMCcmU/Fhc70eLqJF05x21l7UsbNOrKK9H42YoD
ROoGGCU6sbMNJHErbhyHfjqoEmAFlFzjoivuaeX7O9VUS7xWPgwYN4m+1lrCI3FxD7kraDyr6Yez
jg/96szQKu3hZOqO484HGSokPa1BeMkBr3vgoUPpvIrKwEpFM5qR3TXQTm9LaINPM9o7roKxo7Ni
PgtKJpUB8U9fbFDhhTZyBB+MD0cFuLUQPC42N8+i8h9GCacc7pXVD5fJZLTAE9/ya9uQMTHK5ke/
ru+qID+h2HOsqjkCTwD97WC/LtPjOPupRb0h5DUdwl6Oe4czEESNXWMUB1pprJZ0jwMDyGkZsGJu
R/gh9UkwB2/MkICZ1BB2AyRUcOHlefGkZhc6NU26KbCLvK052St/JNi/ocTQSkhwq7Qbf/VF9XN0
y+eNq8u8UQmMak1bspzQvXsEk7hLeePCGxKMsaDvI7uxrqNRPkGfIkbD9qPcYOWYew0oFsrbNT6H
Hk2TSFxavIo8gdhS/ZxGgDkDzBMItGPh62nBgFCKqxq9S2GxuJp/qe3MK+g3QqRKWZhYLx+MHGU6
8WO/gc2aZeyk88CbNR5EgAc2LNFYOi9uUCXlbB66TkCf3bdflWXGOZhBjCnQ3fyTX1hRM9AXahvH
tjBvCUgK44/NefBNOIKb5q0/npwNLtPdz85OKcAoC1Ja5W3DFhh10IM5/BDCepGB2A2GlqzR7khF
NkpUzHMfBdINAQjsmNmdOvcFDURo8owvXZ7TEBuQh/OEOoJMn8KFtq6B3qBfRF59Q6G37hjbmdiP
UztEhdh2E0MnoVySNicxL+7sGY3kukn8VRwgNZiUlZONqEgQYGDyiWbKbO/KWpxLDtdaBtIUb2/W
EtdgvmTcqK4E1b09plI5ycqhGe45b6raMjtn72qd3j2LJwiiMJU37nyYb3Z+G9ekuRF4mYLUqajQ
YveHlGt22BCAjoSwBqspkJTt19pz3vtCoC8LDTCIqFmSJnlxDlqeNduWNEMeU9irgUzYc6jQrvcj
tINZy3EAP8cxiGaniFynOKj6ZvHrqGvqd2GCE0YghzZu8EadD5rCCXnmZyW2I8mDX1TAV9bGHSQN
qGxt8bqhcKXmAxQyTtxt08peDqZVXwQ8vcOcu/E0Ifi4Df6R6bTh+60WBCQXprIqc7otMpCXTqMM
Z81F8tDJsZvDQOZ4ct0OslXDYwFzBFFsyGfbJIALmuMsIYi/+43fFNiAYx5EDehc6zyC+b0eDOFe
SONEin/WzdNQP8BM6dQ1mILU0NVYRpXl39vDGHNcZiRpIDPHuwerwMyPCfdl3/6xdjVSQOMddcQS
bv790gyxVW03bmVjm0ERvMOt3AzZzPJ704Y9HagN3OyThYMh1Y2wfvBCD251ck0dW99gqOdwGAjp
Y771kGEaL2zyoM3o45ltkdOgFu8zMyhDW5gfZkX27khvhLveqs4IA1C9FjqefSZDhKxOBbsBGXqY
Q2dwlWa0qt3qzgdXY4gmxKorCNAH3pFVJRzzVKJwZ1TY0LjbQ0iBXji2UG7BdMDvQqB/z65c9pL0
t63Ch4LdRTBAzlnwc15q5ahXWHJHdBnjvDOPGElITMDWTt+H3oLECyY3HOR9v0I4rIHO4BJCv35v
cUTpGngwZicCFTzaxQpSHqhDGLF1wJibfBnl7ryjOh2a31Zjuywu/NWnG+LiJlqeXJDsG8LLkHbA
FheAfRiancy4rNDXzo+zN0Li7mEs/D0fHRQ4RR5BAiqjEiGqPHlB8+BV+cVVdcTyyYU3sHVhZQWK
VVevCes9tA+NQYUOc2+C1rlsw3onTHIPcVHIZ9fbRweVyGYUgN/8jcQtPnNEjGEOaaPTAthc7KVJ
wgYobh0uymThbG15Vs8rCP0DplRq42fvNKjbJ3i0BcUFqXPEGnamU/1eumRKNhsqaiby6gLoRg6j
Y75sPwoGzAIynmEeICmD/cc9dyFGD1dkj1gnX8kSR8l/dmwHhE1wNoCFTsgASHm/du4OXs1N6tRe
VjbmK2GoXI3uZ8DXNXLzEcMN9nCLMA0OOuVnmYNrQ8un1q3vOSYJJV2OcC+6TIF7Mzd1RgqgX5bL
o8Ip9qNNPkrwOGaxrZGByoh5OeifzY4FsxuXYwlnQlSZxYwSnxqfdtk8zC6HTosPR4vOgUz5OMXw
FL3zeJ04a/GLtetdh2xBVPOB2Ouxm0oUgXMeYgiixb9j3bA2B/9ww+WxTe21EmyJ6lx3bcrtBd4i
n/aYv4OdecQACgYW+3vhwseJ8/VxWqdz1RiGBdR/QkEClnoNf++qcfm56cB0TDdMnrDYn+GidF3m
0irjnkqRv9hdUXnxbErA10EOAsJBVqbr7CVv6i4WvmBuAhPy1YrKqZB94k68bPdjafsXGP3mv/qp
973QV8JPR7qZQUrXpvez0eag1BZEmVO8QF4aKJ07MVj9duze2Iz6waMTffDw/ndrz+10asl8g9mU
9rLSFlQo16730rLuZic/MIeAqNGNBgQ8i1M95GdVTvBfQlzcCygm45zT3v0xk0neQi8PHuf6idVl
IB8gIdrByLzpWhkW0zhitGWxxBBS2udJQZf9rPxfED5+XS1M2lA1Lrd0RENiWltESEvmUcAWmN/N
y89CTsg1AlBsHe+JCBMUVBNvb4lN379hBJUgmUUT+16NXm4F3H9rbRi0NiglPOr1R9I7D9bozTEf
3atbYsLKG8oS06nkyBq0AyqMb8QK0naxL6sfXDA/XkpD7nLlP1QczEKbwUG8urqTHSN7ByXGokAy
lmhjIGXz7S7nE7ikXofq3/oMhvbk18rcD2sP8aipuZ+8AhTWIYb1l/aDU8vDJIoyqzBPGAaE7OS2
XBpR+5HviSfT7G5cv1qzmlojpmz72cvqdnTjoIY11diu2A3wZ/HE8oPq94CwDp88C+LHwdPSwSe+
cY9toH5VxRDlFElLRR5ET6sDp3AEJ5AnNZvu3ZRFUos85sQgqYRpvBGMl1ERiMYj3aD+hgzemqAU
35gqKewJfI56ncJ29uipdnMv88mcH82iqTIbLjZJRUcztYpiOuJRDHe+gFCinc/1LXfI+s5H8Fdr
BZ0jXv7AnpQ7XwI07nso6s/WWTbAB6UFursJ6rPLPlgP6tdokiFa/AHKcty+qnVFzYlvaAyOO1s9
mNWw54t1Y2IvDEKeF0Z/Nch11qFLakhf+uAYl76qwq40S51KbmFjWhLe4/1Hb7cBNFhdAxNeMF+S
LvXObsCKtJbmR6nKpwoTcrJHaUoZSsElPxJMGc5MUlCm0TCqa8CMMG8xYqcGe55UVh67gerScvON
yB/IofM8WDwzjC5PpEhlH7y7Zt0f7MKDEB6DSGhQPBbKt8MZirCSdvveYnD25SSFN5yKemKk9bBu
cdGLZzIPt1DzeR6rIBVWGUmD3TtU3XO7uuRtsKaQns1BlA/uuVXcGTZDE6wAsqTchFf+bW+28Li3
bgcHKXte0icHLkfLuLwvA5j0cwD67mhdUdnBfrsG/3qoz9sWXFoYsCgqEiPfnvucHKYGgborUZGo
pCPWca0liXOv3anCuZ0t/lDT5rnxcG0K2C4JjyTQ1EjLfkkmap1MPwdFgNSnjvbHxRth8mLuc4yL
I3t1s07UR1ayh9oHqXcK4C0ZSODwFNLdBq7NsDWsHTRILqyukXx08yvY7B8j5SD1y1TxLas9BhtI
hY6cUVU7wmC4JzznbPQ5rLU3w07KybJispRtmDcrj5UQqCWa6doo9VZby+PktIlR97ekxOiBOWRe
4585Ww+1xaJiND7I7D4463bZ6umXN1QXAszDp/KWz+yxXDcAP+u6m3FLDZQfiZk/BnMVT3YnksZY
g9g2CY0rtznPncSmBk1QVMUntCXW0Gur6xzULYAM71P0xVvVmX1IDe95pvWDhMHfJN2LI4rbpgeV
SpQtMhc/7TabxmPjYY7ACOo9AfdnPyxzi1x/MZJWTzXyxvlh9/A79uoHp3ByhGGyRqu9QZfZrIK4
DojYN8rMY5h/kl0g/Pshh6IaWJmBMf0sN8AdqwFn9AppeFsVrw2HRbyhNv9gdfMatl57Z65jNg3T
i8HGlDLxzv3gyCx0zqztaQmaejc67NnZ+HGp1LHtigfoxjenOUCT2RyHi9hI6Dpl6plgctfixlrE
qbTb69bSIxvn2ArqGyA1+42KnW06+8laoX4M77Aa3lLLdjvPXQQTEhbKDZuajfUlH/MTWdazT0F0
ZV7aD+0Ng53poJoDdMQoeorTuai3QyVHpCnw78aU5jDhXlmKrPfNV1X2kctnN0RCfwc1TAASszuE
XrACz3XZzlhYZosgXtR4trphR1UfqQBOPG0HH1MGsgVNt6E4Lyt0x+v+pHx1nwv7MnMbKAdUJG/b
vj5tXHyWnhwTzLdgZ4ggMSeadY6XGi2KLVh1xWoGCzB3MicoU7ds0qGufqLeitvVvzcM9PIxm4E5
gxP0wW8oxj4DOZ0cSKjycYnb0r4lq4tI5Rc0AVSA5eokBJ1bxBZzWGLs41e3Kt8nq8AMULccjUoc
+lGBITTl77XXmaElh4/FsE9jUKSlh1JuHoI0zyF1PZIRjuMLUOpWFJABrIQINfPA8WCc6DlZG/hJ
uxW7SXlPY9XhmjDNUGGMREEtLqxHIAaG2H4pMV/saY4cu7ipluHN5YpHtiDIaCtlZA5pYUFv6Ok9
2prnpl+Q+xc9WvwmxSXYGXvMMOcYYPKy3B4iY4IkrtH67zC5PxUE93ug+tvK3/DsJNljYvZx5Bz9
cGecs65E91xYN3lFH8XCP3OLfUwLlqLZgpscutLp6NmfVeCchY9O1ewBzKpYHtHaOhaifnbnBlk2
cueGoRbrutuuH++caXlaSvD8ZXeHj/EgcZNa/nKXY2DXzEFO6YcDL5tLzaHaXnH4kRp98JhTTH0r
Q90C0T7aqwn14PYaYMJlI/POXq29ueYXtlQZq+jJm7q0NzeYydo7v7YFZlpoCmfLHSunrLDWx4W7
e3db3lwDAI69eFm72MZt1VUg+nrqiPGmOfQ6o49goXY2B8Bxhgu77BoLNC6Yx+peMKSFzpU7gwDe
G002ztNrWfX3ywxAJqg2sK8XnCK455Gw48jJFpO8Sxsz0goaFqz90a4GNNQh69xvV3h35xgCqmHv
1XHrTMwpkcZ0ts0urTGtZdZt0rEgtPrtBVH/oGZY+pB5L4VxsLz1uAD/HWUNZZBGXIEwXnsMNobB
Zuz6qotdNpx5Tt57vziuDW7RbU7seU5ZBVJas55g3IexrcJGuWlg6Lw5+6uzn1E0dRyzK7YVFxWA
MatuItfC8asr8JPNFcXoHPYWGJFlOccjCohIWHbqWnDmCjCppPxHqB/Hna7PaszNzB10RzuYePdF
4rXls72Yr6Vy9gMgirpbTpjjjZrAuuUd8hwRoDPm3PKc7TrHTXqopQSLTFYMieW8OSnDvHPhSctN
9lb0zb5kzaW1zKchnw5MGW996ZxV7SMq+W/9ZML8eLajoszfAPQjS0BM2vwnELxi1WLcHUgnKPPm
yzyUz/k4PSNhTja3zzrSJ6ZAN542T/hXX5e6HTDstdzxbtGTdWsd0tm+ys5m99hKYOyiMzOI7b51
pjW0YfPkLROLGCc8Lm2OIbHR2g9SAkqf8rgWPqyWgc2AvAK+EHy2orJQGCa3vARY6GlzxcEjLGGz
fQJNPWWdkWAylUfGEhxKZ+hww2EsqYSPpEXAm7cHjKIMQLrU+sZMdFg64V0h6CyRWJnoEmD+fhmg
SpMTXHgt2XWDulgGxZPaDD9uOuMdW4+EOIu7wQpuWzbdWYt/GvrtNNfugUK63egFhVcNkjY1Pg84
bmHQ5Sr0zODaGGbcbWjRCa993XLgdqMY3ldTqYi3ftIX6Ed54kKdGY6XVQWhTX5cFzedi1xXCcMP
DyIE2wTUf3SWZ0IgkMq212kaP3Kwmay2fIQVO7B3WI0iS7OwR0i73LCyzjzuPlXcTJuttkNB15+V
gAkwLRuJUkRFdeMepFE9DD1yrIXsTAPUe27+JFsDOX73mEuMtUh0v23v7PsdABSfP89Fd7HhtxZ6
YEeExAQNyBHnLvB2XoEzVbo77lrQUW6x8Rd2cNX8XJiwioERUl6z1DBAm+jc2MBZkrg1Icj6CwpQ
O7lMdlhsAQvNrX0ksJ5ugwLh16KwMqT5zTgPD7nj3qkWCLplglu0oQ0Pp8tuZRdTlehpupxGJbPO
1gpsRUKutJm8mNTi0s3B7dgTNPELr72WzBmBnK47PkEA3kOi6zXiRPn86U0GyAEoTJKJ+0nZSuiq
ToC6MYn4aHv02LVo25DNO3ojZod81GJku8lr+zJN04G7RTrJPiOqTZF5x6S3PhTPE+nWUOEwuxiN
OAinmfYjR5MXOdEkYyvPnyYw44Rc7olgWcNQI8lGvXekJWHLhjJUC9RqLdyXzmyCdixpfsxLhpew
1o9lsYoQJjOar+Y8Opt6cGZ6gtMQFBcN65dnThlu5Aj8vncEaLwT85Lb1d6SmLpkAXzRZcfzkPal
HS/ABcKgn07FSDBXYQFQAgzQpoYc+ow3CFyzAmfI8OfQFWASbzRe/fYyU+Ou6DsaKZeO6L3nAlOR
jY1bazi4k4G5DOL0Iff5KafDrbRblDlI4TaeGe74w5ZoIfDATDDyovvEA2D/Yt9sKnKkfcJhfSVW
d5LgQzZiu1kXQ4SuCW6NS0G3yZlxcIf2bDPWHd3B2Pmrie8BFtuse2JjyLlRQFdJUN+aOViIwoNV
QCDvDcqzmaP7Y+s2UsUBGDsYU1vrGy93MdXS9fD1JX3WBwP2eO5cRmN5dSV9lw58jS1a7oq1fKCD
vxtXAOn11J9tUb0atrz4Y4/CuGs/bUaPFEk6xsABBPYVWEOANADBYJnDqhcIuii22BCgciEtsC1C
fijHv+Fm88xau46Xxd05LL9UNXxkSwybL4yr2KQBhjnzBkSkAGC08uiH3fm7ycEszNzuq0JcSqN/
DjgWfvWAOM+tfcttB/3vLUDXpMcAMOEqY0HbRPmi6t1S1nfAam66YaxDeJHHfCKfDjKWQDA7Ir1Z
gMBYPnsDCLdGY4KCjGrPFvO+8We0r7wpD8UCp4iKJqrHAXFzNHesqUA07s7FpO6lMfSRdP2LXTj3
XQVo1B9W9JvNvc3ItZq8m21aBEoJgPN90H9Ycn1YeRvNCyA1AFQJEo7nDUYskeTi0GywoWD8YWZu
bEPaGiPGECyTIq1Nnpl2H7Uzy0Sd02gRSPa4lzYFUGe7Aegw2qEuCJxN3oN0iUfLzXvXRftuk+4V
oet14PmvMi+jFQc831A/GoWL+Wlxqj11Y1NMDq/eu1W4Ow8Dm2EAeCOqjOrnXP0PR+exJCmyRNEv
woxAswVSq9KiN1ipQcuAQHz9O/mWY10z1ZMJEe7Xz71OzWOkOmu+fXc5x3ULqeVkn6kmrmXa7+d5
fR1SL92XlQvryTK7wEzkv3GqT53nb6exMMLcm5zNXKXZJjXqp8aU53gaeGF9FLfKGng8NU3Dlx6X
D2tPyEI6Tv2hNo0vp6ry595bzGOmi3hTJ/Y/lannruHGFR6LmElVJD1N+v8tw8C3Qu+sF5yVlViI
KbZ2fWcgQ4/axp1LAMq6R+6R+U+Z+C9K3s/4hZJ9XvDTa/6zufBczU2TBDGneTBk4xn1cNPlaGdC
sjoQ6dzr/YfSM9+cUR75DG96XzP4zz47Z/6m14gsQnL64b4oR/zpZcs3Vk/fjpXsHJU+ZY6x7fPy
Yc5tLNojEJaP5ll7474wazDvqYMaaEmhzLubOVdXlQGTKUXsBLLD2rKrpjOYp1T5V+7wpK3zepBV
s0GoeZWVx+zC2end8AMZ8ED5fDUS7cWW6RbV7Ekt/k2wDIXV2fYLcm4ZdVmfoWPof6Y5PAhjuLp1
fZr59AJ3GM/dPDzka28HfdXvOy6SeRLPbU5SkEDLCxI2oyXlOFNnMnBTo2gDw5wZ6MkhDoyC1n0t
mCv3PkpONWOtX9P5Y820J4505LoxPcWFx0Waqs296FDL/GNrmECx+Ae6UNvcEldLNl9OaWzk7Dx6
sbrxg4fVc/9xz7/YTfMR5+Q/SaCCaTXajWx0fnMtZoYpKQu7O24N1bneVpoZf0CJV2fzTTpmFxTC
O3rVeD81+NTXuf+RI+LEPCxdlJJZTGUmPlAgNzgwT7VeMzqvYiMYp4kk/GL4tyyxx4eUnI3F5b1L
Nh1PYSCbEmCe/RZBghraZOl/1sCV3klmMk12TleJtYdoHGRjx9nl7oj9wmqr0GlJzbTkxi2c365v
z65LHeL3xyYZvi1VPjSO/wRZljFPMukCRPHecUlglc0jo3IOnlnvGhE/eSufmAdXEM+sFlI7ZQ2P
qz2ozaRDJ5bqLymSwBObUQYk0A+tS08jXjzp76YZp01l8CXEQ5gzWot0ElMD3RMYAcS4r5IhKGIP
FxKjyohunrfYrF5rU5bRWlf+TrmruUPlxSHpa5vMFTQ9YAfMFkcuUQcgILP+dDV2wdgu77Nkpso2
760w2XFTmW+DzaDAKs92nF9No/ztBeJhZt6DqJqiDuHwl0NrWq9LlT0v6fQxoR9M3IH6tGxLtz46
mcbuqTrfIVfhomv4BqYGbb/vn62ivulubQdtnF2NAWEZhn7vVNk+qZs3jZ/f0qb/Z1toYkTqD8Ew
5EYgk14GhRGXAXMee6sj+IealXGDi+4nYZy5yXVVhLnpPK6wG5McjpmnLlqdE6fikEMhrL0h1Rzk
id6dcmf+Q5E5Ji523JKzXK3lvl9hGHSmSYXTvDlx/9ARRNIvdcxTyCnai9zcdIN/kQ74SxyLvV2T
VlLb+lOSIy1axbjtYOh8iseYQ0ZjpVvsV1s/u8VmElmoCvm6MePuGsssGi2WGRkwzQ0zceummRxw
Wh+M5fNaDydr+DYaIlFIokjsl84xuZuSDVjFUWd/B3K6vQIW5YxKW+dFDF+SyVVNXa4xuW3Fo4Ap
M37dlYnhnDyVDLKXmmZBXlafeaUEv2Qn12BZnwTth6v/OXZ5qI/gCnF5qJLyoHFnI9CFw2yEU08v
SkOUOSj06Ht1jyMOPTCp0j3FwJYHbW/2Ioon3oY1fspT4zujnYotI5qw6+gTMyLEr7F2SSrTtmuR
RmIymXTYyJrA39avHZMf4rH7NVsOjfO9lEPQtmyG0uLLKBfu6fLqiP8SF9MvmJRvfnNUXg3HopMp
NnE2RT3DeX+pj8wC0TzbsGTC5ddveede+jl9Mml6krjcGMjpmSHCujcAWHgzxu/M8Diya8rUBQSF
/dnyiSabSxtxx24Z24hNwULjYnTPdU8Zys6I1QWnR1crWy3KyKBThrjOFtQseoBqctavMSs2jKiD
CCqNOhRFvlerH85wvmPTnlKyi0zu08XBAqfOEzVNp/nBUPhs22m2U/OlizfDc3cZzfngOOc5TQ6j
XO/fTESGEMk47nE0tf/8ct2vLIELGB+fUhiWbBQQnO2jZTo34a3XnL9FTGhKquufJvPOEsNm89HJ
/Neb22thlSe6RCeYjGkbp5//xxTEvlQVxdYacQNten3CNFOHI2VHqmkH+tXNgCLXLhQtBGlQipZ+
HHSr4KhHpS2rI7r6a9NgeUqSF5xb4VAVocGgR8+ZqhMYJ6riqvE/I9byQL5atMRiN1Q3ZsJd0HNb
WPerlvvTd4pTU+OktBaSUfjomY7tYwswGQlN91i7tX6KuLiZZM90Nky+XpxQZJ6hrUhLYgiVFqRX
0KqIxQdqI+mlNUpKJhU2KTRx0rGkWzlRMRQ7B0a0GLHnuOqtTobIVySt6N5tQXbSPHdbd2VY0K2j
C2y8ao4GZIhplUeZNvtsyZ7Y2xZmgo9AeRFp/shGassKhY2w1IGVW2c1LEfHMshuAm8Y8rNA7kHP
jpSI97pcT6K9ZR0tthbR0O48Pw0prB8yy/1eXJqnbtyC2UWUrEGa6Nthvddy4twbtAoJBaaRL/uR
qr3NmQlhwF6fgNGiSiRRg1+vp3yqkos1CBAYPqGMpn44VyY+hmX60isZ6g6yMekQmeKWbKpDpnU0
3+La8iw3CfkFTnYagTb0FMyNBKA6/hxtuSnSY5FAb2f5Bioish3MSrmOe6vkDUGdyoeeeRKHdpfN
VpDoZrxr0yQLaTc56ix721v+1neJ6kk4fgI7gZZn4qQdUtXs2dXdEGWVv66uR3Fso4lWhheuySSY
miTx2Z/dfJMlHRsrASexPBWaFSUFv62GHRm7r9xtvzo/PYqh+RmhsIbKjnptOXaFudG98UF0NUfi
/WttU+e75OxMjPqkWu0jKbklMUIrz4u09ser/tkANnrm/47rv0mboVZcbnp328ryZyLUwRixqGjI
i3W8bZomrDtFr5UNCJdFDdw73PQu578FmEfYOH16cjQ05HuvCit1XfX/WB0QjNIM4pVEtUHszSQh
DkILzOxnzbcsNDe1y1B9dewKteOPTnh7v1rv9fLufu4PU/Hf6viHudaiXsCgmn92/l9X8uKPzP8B
TrTvxpPMonJ+jUiZgfXniqqBHKtjikhVecO+VelDaZubvhSbym8BTMvAqz9EuzNnWBQ7jUzLfkAF
P06y42VKljmIvfipN8Uu5RVeygdnbhFoL/nA+kSWK5dbJE6iJbrNWvc/y+ozm52hAhiTkJJhxnBt
Zrm3eUDM9ncoE5pHUo/617Lxjs384JJ3mcXDyci6K5DfTs4fi7TfaEdCpd4WDTSshgSBdxVlFbYW
xBPvd8wYlS7sHgYZzgSXrPP7kBaBFV9XmCqp/8fcd5u5776dhqooDq5Q5z790ub/CpgjLyfxJ/6c
epxzjHA0/UHvSzauHcre3Gs+n14871kfH2UuijPAnd6z1lxfNl7dbB2fzb0ZIT/2ejOFF/huu10S
ZIaeSfeMhz5RIcPsrT+fV13traH7XSz3S7fpO5kFtokf6G3Fv/IheelSldLIdZE1D1APWL31c7YK
+p8Yo5Sl9oNBNFhF3Em1V6xszP1125loW+/jWG5tGlS5/qvciXfLi7qY0SNPO1s0A0ZlQTYh27cK
q5p/8rPy2jK3aPN4m40fPZpwknwlBmkbnLFagaTYIFZlaxthStjL2Yjy3IyW/oE1YJdUNCQiG+rT
N8dAlvVhihFV635jDO94Jdau3NLiBUrNkY+syNQQeLXZ3UMVHFguQfHVUlKqmXmBNQWx3odC3LxK
3ZpujFJrOVTufs7Ma2yZWCB/dHP6TuS9FSfUq9O3UtzGWgslUKmpxztuYegW7g4+HOyHgVyHF3ew
CEqtzxW7nO3lSSiwuhFTAycRuEhA3F3Ij2zHOT6b9viQpvqtAhWeVuuJWIggV3f2wkVHw3qVvhWk
EJprTVH038pn1PqoZpq7qRZsmFZzjCt55OK6n3kOB3p2xCMZmO4jrWO3wg663i6zvUPnzdcYt0Rv
+qFAzq+GV0+le8+VUer2Zw3Vb9WNhzoF4Surx7Isr3wRzwQEHvUeVRvhLZSqCHzWaAYNePistZHv
FoFnX92Uog8gUelMm6A4aH7QktutGZ/GhJAhHg83x5Nfr09u1oRFtoDNOhuL0DcG16rKNpoyQlkb
O6Grp66znt3u3yzJXYEniMVyyrRneJkg9QAEzDakvAMMqX/kgOZUneYlC+rZ3g06gSEmkKmln1i3
it+1DjrhQobpQTpVUZuydVrj/ITTAyR5SiC3dRmsXL1x4UdV/5JWX1ptb/x0PuBHR4qP0Z6aqAZW
VIS2rfKXEedBqu4Sq+kAAA3ZRm7MOkWFK8KRUmgo3UNcqVB6T/Wk71OYv3zlObWp29z1yBMTLhZw
HBqdtDz6pDYUPnv4/GxLJNVGus0lnhitrhBXJqBZ2rzm+b989liiS7k3ApBXYmc182OGpl0yCrHb
8+wZL77l36aO64oXdh2zbULRBrpCjZttZbUeS8/bNIK8z5qIN/vqKG9vpvyC+Tdr+FTrP51/8lS9
FeQeZovYlCLnaIctxFnJjNvyCZhzR5bffhkk8rTlb+uVt8q8meN0qNEHMi5NF1Cu4MkhNe+Dewjl
Jgv7+GX2xLnLfR784Z+mnG05YM2l0QZc4fGZ6PxpO+hPUj4ZbSBTCSSiAvPy5EU47V5v0Toop538
o1z9yJnGwB11OLRsU3M1mlnBJKE4KGlsO6cKM0Lc2L67afM+AuVi0gUEOeCizJ2dyyuVzHh408di
xBzwO4l4OwnjNM5uaDos9U3Ng+kz+pNM6IEHfXmdqiosvTsE8tM3x0G7upkVwVVdqxJ+t0LqssS2
z/R9C6TScGAXiCWYGRj/dFMcLcXDUvZRZdu3pO1uDYTiuPxZi3eRfsUCbhIQVRofuuklLw42goIs
B14RgiEGOpR13KYNKl0NtPazjNwn7KZltGH1xmsuzVPZyCd/nrdLJ69o1m9DMz8nOi9EbJjQI+0f
wL06lvSJd1z4V+tgafPhXfTyB78nY0F7+Yul9dx1BC7Z84MoO6oP87J0Dp7OhTFqbkBboZOU7Cjp
9PKCNsY0uOteVaLfmGHvqN3eHHN+KYyB4tAkPJTWyNinGsJxD2hm13YeKc/5NG36IZED81vmg1T1
uVmJ71iL3ywVL2QpPiYg4fm9B1Vr8VQY6V/mdnsUh+1YLRjatW2lIU4WznAqZ4oopeGraMe53DXx
hJm/wL6uu5E/xiNdTfE49bp3x7Z+uoXbP7ZqK/D8+En52Yewugss1RCU0PJBmZgntOu/wV6jtMM5
4pmEYi9t1C1kMMXcKo1m/Q0CfVkfmme9k6dJK95iHTaEPuM19mCF8oweLO6nGWIpH88yhrvJu0NB
8YGR48WurAhA85jAjqxTezKq6rlY+je74nRVPqp1P3GGVJ52AxJ+XdT93e0wykh5KQbQt4FJsazX
d613bgR1H3hP36Q5/RLC+sb2wZvyJPFepE/X8wUHxfOC/ajVmXV73i+jmixaRlRSb3wX1bjrEqIz
ta5/KPLpaUDh8jXxnWdc7DCfHANJGo4r9hc/3phz8YzUy1R5uNTpHGUEYhsuPW/HPrZphbw0GE8z
WPH7KOMj7lNmx4UHkZAs28aM/2TtX1PU7sJzHuqGebbXnnm0opifjjAYEYQ5aLfWu+vWdiqCyp+e
+hz/zyCc95nIcOBxGs7pPszx8RXECdSwsskGS68J7Eo7WN9pa0cTd6TDZMCThPSmZjeGyk6+SfSI
4jH/tzZEhRem8+Mah5kTwh0xxhrNvmRRKUpqutdSufUMvr3kWXpTWHXub+UPBH7iStVmUtY4W7Vp
q/FIZjEbAqmAau2e/UmFYy8EkeZ/E9DkKCesNsVm8JBwlDjXxvRL6RBNnFp0gaGUzm0qppDBVzQ5
vzkjXJywp5SadrRefJPYw+GIWaVZm4Phyqemt0In5brnjHR4NTBqhKN8XVD9agMbWYJkZmytxUZZ
bSNH6zZ9M3OXrg9WNiHS9gaDC/IpU/1LFtmt8f9kQTm8qtPqdrzeJL7Ln6R2A5Hi9lyeHEZ2eSX2
RpwHrd4+CZkgjanQMQmWY2lyYa+h7ekgMc0jZlGe4+LE2Ay1ISGFYgk4NEMXAa3Iexr853y0P3vi
3srpI2N9OhIr80XSJdxTmXqh36gQyfhgklSXTnf3KyZwgDMjLlB6CzgC7v+xOhTuvIkLmiyFub9n
9U0nOujK5OB0hAENFtc89XfiR01/aZr0KyWdoylZs9ozeXeQSFaMDqL57Ski2n7Ygde9A6CiCaWR
YlAqxTto+bEzU9AQPZwZ6Y7C2qZJESVTc7AyAiGM79z9rDvQHOa3tiSDqsSV625ELYIu9qPFnvdx
zyBF4YkzZn68eZVTSnzMhO/M4yFvr8qiUrA+Cx45T7wX9Y+XN5uC63UvVPsiG+vPwisSpYt2gh7Y
yGV+XkClW6KL3TFnosS6lxqWBkcS591r6xubeuBU8gnAnfFHwBGGZskoa7Eir/wDKMFRUkU1g57Z
eRek65fmR07qes0KnDLFA0BD6wHqeBljrSycyznMKzd0WyscW58hjn0GMAjjvNooZCWJ4jDhnUh6
QnpxvIC5MTfPIl3DpuRiBqqveS3hbayQNzm09GlXzNauG4ZNLD5rywpNmEnQtceEov4+ou+MLCp7
kEi9e6Ss3g1tunWYhs2UMhIvmUy6yFiJCMhA4PCP2JY+BL4fR7nQDwKZqNNAz3Ptb+lE2DLfmGsy
GQjHZTFf0FPf+9a8n7x/tapCQAQGk96tWvfxnGz1kYlFXKDozfpmxEbHPPdmNuN+ieVjgUNi9ReT
kTnkjZS/62BFI8+0WuedkiqajSZIB1hKFr2mY7yPTXQpgwjQXNu1C5HHg4NOYO+mroDhIn4ezmxK
CG7s1PMosKsQhah5A4mzBohqHiy4s3K+8wHMVprjwcbpUZItnY3dhqHMUbUM/uR8wO1FwrLH0CsL
4+EPs9geJiActJj/fX+vmYA0bXVpKj2sl49VfMAcEg3NoHDR/82xHcZL/TT0eELsHMsD9BHD/7Kr
N0nVHkdyoZV/cezLksy8s+pqxFrYZ/HWaWaibTAQkvrMtoSjfudpcrX1nTpa52rTSJ58vLLL/Jfm
csPUYxNDro/duGtb6KLfMvY2a6ttXY2KbHIjwkFOY0brVpvOc2NPh6QxHlk8bgTmXbHJreyfbrW4
PcU9ZrNkruCMeyVJKxggnCxiAqi1Qr1beG2SD1Pizem0yY7mhZhufZJp2FMPNJ5PuH/lP3hDrgdW
nu2NBUy8m+HkGrNLmWdAHKia3DWnoYFGi8opdaeHStVXx7Q+2bY0sAfDfFUGRMBa1WtgNNMa1MX8
XKcZhMY8f6iYYtttCdocDbEzDM6laTlVjfy0rTrb8viclzs5aJd6iiWw+PAZCskuYXjjwIRhov3o
2loPXDdvg6zCeZHVPMFFewVY+XZWk5i8ZtkJ233A+PCT8ko5tfPnZeVpsIaHNBse+qX8KubiPe4l
TYQ8jugjuj7f7IaPejY+1rZ8WPqEeVjfnxOvOjrL/KJzj2l591in7dHyHBS4jrOVF9e43zZaT/5E
oi5jQvEokmkIoZ7/rKy/QF7RQ3j/sdGTL50LXAnrr2jGyBO1HjJzeeur6dNJ0mtapPu16v5hQ/uR
MYhGW6uvsY1bVJL7vTsMYT8sf5XqbkrvsVf1/q7yGZLG1ZuSwwtlHOq/P/w5NmnVmpk++wONS+bt
Cp/ZFyzvZ87NKRmaCFxZniboYOMtfrBQVr8A0KGZ5y/ONO2rer5Kx/2aZoHAP74DUZ87q3ikpTbC
ogGVaI2XJCNiUppHXy5JBFm69Ws8N7X+nGMr0DIU5mLCtZo9jSbPaLGW335+nyu7Hi+8zI7xomN5
qB7K1n3GYzWH9VrRAZnjxSfQkecI65Yc039Zu34rHpFhcq+OM2+n1P1UlYng6EukTHjMEBo+52qm
07XXmEvTJD6kTMdQ18G2qgK1r5hj54hXGFIbokJZGjnTSv6otT+jIBy0npaobUiRs3BxDdO0w9+J
0JK8AVuH2YTbzAR1Ljz7OBnLzm/VNc+ti+OY16ER79nk0/Ys2VdP3RvQS73Goj9lcC9QbG9J0V6S
FrnXMTiDEvcylDX2oXpHvuFWFOvDarHGc+mwYln2xzjnt8YgWFomf0s7XavcpYTLve9aWjzwDAXo
HlkeYzVT5M58oLgyENzT8l1bEDM1LYHDhlpzy+aBmixK/bintKxBJKYPvSfPPdXRh+wYC0PuBjI2
MUa1XYfWqpMcp+sl+VYDyXqKoiapy58MsiSxxqfcwbkxJOpZre25HcsL64c25oiBVwfemYwoLX0+
7Pkhmf1Qj1k3gFTZeOvRBXSna7nGnne8Y8ytzjWG7x2mJazmtAk0iGoK7FgL0tzbmkPxk0kVDj7a
6OAvr66ZnlfstJWHO88Ry3/JrD/V1fxmZSi3qeCiWuSu0YaDY8033wMk5d0CanEcHKxT8lhYSQQ8
/Fi4K9vFG+TjWc1M7JH5naU712n5DK6qh3gt8aqOrMCJP9YBLVKycFK3eKwoaN9NxkSOAPIAkHuS
HtbLWvJt5ytpYUUmNmIkwazLdPguLCbVYn3Mi4x3pW5e+9V/Z3wXjT55Bbm868yxdZJ18o0SDrbs
WIzEavi7plGviUe9NtqYDwfzt7Q1/Gvamxvr/3StOrEKCQ5fBy2sV8Lp2opRe3thEPKTF8m+EPm1
Xn1kD+/Ql44IvHY8gog9ZSr/WoFpZpZQEN39Uyj7R43Iszbyyqx+pgJxiu7yX6ZWOi3+Tq2BXWno
jIgrgOnbgoY7xlSEzVRclvvMytHbjBss/q9Nmkdq3GQBWKi7CfyO4aR0pwvryR8G3FjSYfDntte5
LB/1TNuLWj2YE3X23NTHlqysoJBrcySZ4LG1ioNmWhtT6NexV7CG+nNFU8LlfrPt+6/HhL+s46Up
FqwdJJOlNnpbuV5MnzSyZPqbJ3eAO5sr5Gf+yGdtDiOi75IuLRikddIb66dw7a/Cql+nyqjRVfgc
gNFflsr7MEv7oiekPDcsFkHZpmvp9pblvM5Zt+ubGEJAz/exM138zq2YTJDv6a//HKPaGIvvBqlU
55FXQbTZW6dTpZbG0Z1milL9zRczazP0CR1NnbSq0UNZAMROeoHDPNWPi0FybCL2FU4drTUeQcVf
styGKh+vSRlfx7bbDyn81iolWpp1Z5Gd8rUbm283aQ4IJNvSr059PG773v7BfLqEuZzPKKZTlMz0
rU1OFNVUbVsPOFQs42kwccAgsjBHja3s4q/LuUy8M9PlPSNwe1c6dh/41UJFhuTj1ZRhaQN1YfiC
UDVpHBtU/ynRvgeXcJ5GVJEQ5bsx8EUVgldyaoAaBBZ0o/icDRS/dsKj0qkBP1Lh34hzJIiNyU5G
w2DWhRsOnUsnxZQJ6TQ7a74NISydsPft33bBtwe3lASyKi6DtewWr93jm39tB/vBn6YMSrWMloWV
DEaRPjnWuFO+e3SlcyqslYUYlv/EIgzIQQvDJvj0sL7FfoGWUI7wRG5/WYz1n8c4ur+blahdP5aY
KUrZGnsvy969dPgkZANp2nR8Vmx4GxPOkUiFTTnJr7zpsRXK/pI0GUUFCqmo9yKZb2UX/ydcRspO
wn3f69XVSp2z0fTfw2hWPH7mVzYyyW+wvWRYX6O+obEel+nQchiOrLDSZjoWU0hy6ef0A8Dqv1XT
eLv8u12XN7HmwNl1mjZGI3hApo3UGI2+lykYkd/POqowoeJNTcIITgcKc4e4QrWqcDLoyHT91fXd
R5X1mOzcg8GTr1T9uZTiXz2Npyk3TvEgvmDo3hq7v3ozQ4shcbny2U8RpqZzthPUVgDmf+PqApc7
N69NtqVurYcZrcJuWf6RzvVxWYqGLg3AwVnqJnQAxNkD1h8cFLlOugflaRb7yWj1zRoKqjTSSyxs
YwO7gH2sm8vXdvIPQ7kyJ2BCmjcAZhoKUtM51xa7d1NVjNBGIlFjWT4oI36QzmJtyYTvL3ZnPaY+
/uIkN1/yxUiYb02cx0YBHjaVy75qK1IOpiWccbH1OThT2nm/mvK+yiKnm5qnXW7rhA202ss4EAw/
6ATT0OR5I74/ruPeIzCxGR4AeLEO+LQQI9lU40Dirahu2jTiN22lfqhoDueN4FsMtPvalX4cqlMb
m3/T7P7NKxCUmr2egBCbnEyV/Kq5RwM1mZkvi8nSl5bEloyNVPTY5mGtBEfNt12po5o1wlT6bWq7
26K3D7Uhfwf2qTJEX5+M1txInd7sDpMvTCcTucWvj2lHQok29bqTtnwbyuLkoqsaSbziI/ZeKsl8
Z7WSDa6wq6MRe10kl3wsd25aNeGQeye/Fz964u0xjD8njXi0qvTIXPVmts2zNPNvlbMaSeRATkU3
7TvAJ0ygsL9TZWcBCNJ+0ufrmhqX3mjv8nb1MsXmEnhx/ODR6geabu29ZPrs6vITUrImXaD2dpMl
b6pcn/28vYy9/9n67gs9y63K/TddxVuyqtknUxGh0Q0E8I7ll1L9pdchoBmLbuZa7lqPm3g1R0rM
mt+sUDHCKelEABtVEOzBMeOlGQhPzMuYMxzG9hEjVi4nMHL0kUKJUEjnz4mnZ0KivjRkYU9Nf2Mj
31Xq/2qrfSsm++wuJuF3RmIFMC0OA7RS7au07wJK4XYPHAdv35rbyV6P7RSfCkiHRDAHsWew9Zxp
bu7pe39c/jMBmfexDXXTLMMtdxnXpF61BePdJvaE+9bnl9mEernwHsaat5AoNTkxOl0KT69i/saG
G7d/7JxlbxbrLhk1HU2DhDxP/2VpDbHLc/JpWcCKa4X6UlXpdRY1F32cpaA+/rOdTd/mkH2JDp8l
oWxjDVmszNdBTHuttT+kNezakuo+nTJJd5dtHYtHOcksSsSchMJ5PmuOws2dbjILRYyIGxadYQfz
rSdDtbipNLHJTaLz06pOw3W8JyKAv3px1fJD7befdIehwyRX8m9VMWKSnpTgJbAGQdfeNdE++3Qa
SGizCl06rs3AIchY03uZquKWdgOWMjf/XmibgrqVr47P4pdy2Tll9ua6eJa94ZeR2paQlD2mgSmq
JhxtRkK8b8s7vQ6y2WQieRYmA0Pm/FiU3I9YqncptbPl2lehRBLqAzemb0yfttf9LJYWg74le78g
2aRJ50fNzsdwma2rEB7fdDU9cire9aLh1M/ZWTlM41O88TbhDEvb/6ap96qDSgRdH18Lp/yIY/N5
0syPdEZDxGGO12YSgCT2g0KTchwuvcnCf23vTXIpmnrYN6I8dLHzUPb1g3JADXwdlLmM10cP2lgy
rqrm/3F0HsutG1EQ/SJUIc9gyxxFUpSosEEpPCEDgxy+3geu8sJ2lS09EuFO3+7T8ACt5Clwmqs7
tUdFoZVrI/o4kf0j2mZVB913343XqPC+pdRfEyd99F65m7/sZe4Mn6SEEVlAfmG32SXYa1ngK4Yz
brCVO3sSPQdJ1IrCQ+sMf6Y5hsuh66x1oNwF/ZPholalh4uIQ0TWriqzvflj86QN4leMs6zRFO+x
nxEt9K70pp+7vPfIZqr7JLFqRDpvoOkj6/x3qacvDbvDRdr6B9ut0c076zfsyaXoToObaoLq5Vdf
YVY/h3W4bgajR9UI8dFOc96SgiInLvDSGd09q+qEZ3ywHYTYpwX9CqVNAHnYOIXaDi1KRlq6Ld3U
DGOcKY7YC4FbWRVEkJjDKUVWn1aT7UbXPkoy004v946R+LgEwAWrOLhwgqShVQp9U5YhGzcPKpn6
iDGMEbR2trIdf612fNIQV3OdLNH/zuGpTV5NO7vqaO1kN6fkAO6CJ0pxm1Qe7j3cf5S9mulOFcJi
+Y7ETwF3vpJJF5CeTLfj2GyroMGAVmblKkLkNXp7a7j6NrfVXiMGujQEUqnomX+khiwUh/3zxEkj
Z+LtmuDbyiSKgNMv/awclvSAbTsZn03Z7hXxgEUSIs7AKfzuBZM4NLEPKx/YqFBagQrGtibymmoH
neafqU01ohmZBwcWstuYe0+XJ2T3Z2Vi4fXFi+Fp5YqLDOmpMB5jNrBmYJtbaf6uQQFry+QttfCf
MUH92BAedmNRrI1U/BQGCmxIbCHn0IJmiMUS+ABR/+QlGYx/KizfFTPkIlayOpiweCDbWR+2hU+t
G4DJDszN5D1WjR+sM9F8BCbWA/KN7IY4yLhkRAxwXwRf+RCmvWuOe186G8+rHlDfwC5mCFgZQJOF
yx+WI2SefNl6GP1mRsVUOWjGxsIPvfO6IbpFZjAknPq8lJd9+l6PxV7rdTaW83+peze2fxlWhOzZ
j0l9RTmIC+8eOQHvpMbm1WXDBBO1mbwlahT/KtOqd7ql33ypDg7J+gw1oxiLRxD01yjDTWRNHxE+
1KIun2vT6ReGO/JBmMl7jXSu++ldKpskY39vibmDjXkorVpXCU9LArjCL9YSNV/Ezc72w4tjBjuz
mHuFVfrsFu5JleOqUP1fHWuv0Tgdy0yd4nw41oG7j9tpn5rmWugT9A63JiQ4fMY8TDQV3xInk3hX
GDm8FM5sS1SnQD8blL/SkylbeoIXEtS6R2ezth0769njnq37epum4TmpKCZDbOGosTVy1hiziUZQ
Bqe55r9cDgTTKlIkXmFeEeHIpw7DX1ozyhqtfmbXf45CFv6kixoOvOLFdjiAxvXK0vAcYj+vmAsi
sfSDTLIKBcLh9XLN2+LT7ryjYwRvIKjONlbPwhvvg28jhBGT9mEycNtCpG1cTFMhLokgRRs2jX9W
ySDa47lRjvYcDR6NT9WvlNlFqXabdtouwry+zeN030GRqnILr4rHAcrwTcCn8XM5ABfxBxcDYVg9
V4l5VJFLMtI0eJtMQc40XCSU9SHzNFgNd0KztwNuKC9qEzBwHKxGYCXrNJHwQV2Cjr25I4CJqb/z
8UcUD280rskYH6M2pRbPSk9srPeqD1a6sh6hT3OkrFl+2B0JKSCAmqLjQaa/48SKs2IPWDjqkUos
9gXQCDnfXJJnbS7ZApJuhlTWtYjyA+m6cC8SVl6G5x10M8aC7vPm8PWvxOB07hX6GjvON9GRUyyM
s6zl0SnyfSXKawBsb05XVPQjG+9VYPwEGiNBoAKypi6G77zWj2UZ4UgnM+kZxT1j/p8NGMB5MAUw
heenqipWBnEIw6Ohite/3xb30rbY5asf5siNmVqPrqcwqjWJ21mBc0p09VvUMFpMU9b44Lgaw3B8
SyTLglBzP4wyupe8mXEsAFSp5NnGFS1Hw9jju/yNPYPnhouUA6Tr4vv1tsUYSpgyXvVpMVH0hCBk
hMm99oN9HCNd6Hb4PFUt+YPYffNNl8i85efbLtORuBLFLDun0f2pOIYUo3J4CVwW5faHHnjk6KpD
BOSR1XCNK4yuk4oABanOorRPaQxrDYt4u42USvZN/FPHkncx2DZRtE/jiNdSZABOUgzYU9J/1R0J
B8+NQToZ+JNjIolCx2CQ9MbRJQSYhJLD6Jw+dNSTav2jFzoPp03+Ul+crMqZN0DJS1VOVDLC5GuB
Jnp2vscXcu4w/NRdtUVcO/AOOro6welOks0nl/pVOogMhtc9rMnT2ITqH5kfM3i7nFn7a+U0t8Qj
kCYM/EfuCMtYby59N32YAXMUfQWoi7L+yTRWmGZYH22gOKkkt5HbzUs1pMFWVKa2TMMRhTkOcNVZ
LHKFj/2xAzHDfv3J98ujF+fL2NTWOJgvwrUPbR9fRSUQPvWz3jj4TWYwjqNjEohemwgFY7LI7zPF
2EpHnw7dv66djp3Dvo6nGeVZteutvIkRrB7QDUE2uasonue1pOhDVt+GOhS40f2ualZl6Lz7Cvt9
AJgsrPN0URuseK0ROBjfpL8gxIIVn+s+jvhXDE7dYmDvvwbL97+FrnbknE6U5bp2fEAs3L1iPBQO
RUVmvjbttNkIZWlPszaxz0LtgQolSLVw1g5cncdiQZkoyPhixGMqqXbRLZofAICw07rYSfNkW8QS
Od0tXaPZtbUHR6629QOMDq6sRMet42N0jEA5jTFYyBEbLL7uiCzKAAVKpWLlhpB1Isv/nBqYPEgF
22kEg67QitLROAMhuYcWsDmL/YOR5OhPlXW0yzbHVcGmirgya1qcExwmU9E/d5l5G9zymLT20fdz
POdDx8guyEVrbrnueVAu4jI4lkaxTWgDmDO0/Ur5rGW1KJwNREwANlnzpMqxPin9OpoenEzQSZn2
YiGVGa5D90n0QxF7ux6CwMR6WkLe0EcDhqN+dMIIxiDLLouCNpVjqhrHTWNUm7iQt1b453AMvmf+
MdmYpdBZBhgtUQRt4NYwmQg2rGfXeojrrxvqC5TMX3uEEQCIj9blPGiXzYj2NJo+PXsFZAG3cFgP
TDxB89HLEJ3jft/OWUgsrHe3mT7NLAg2dp59uCpf1W1LaRnmX5UnOPIyWlbd6S/T581Cjtt0Ive9
iCGTxEn56ySpg2Copas6oQU3cvr2GtUZZ0bUT/naKxSbtatZPWmKsshwZZdFdRgk4voQWDdmtb2v
OZuGIBCJxE/R8WyGwSJU8MsOeAcAm73eeCXI+pG03mEE7QiwA/XACtaors+Dh2xAOp4usCWiMcGl
RB6Vy3UY8EiUuXOwDP/sQfArVcLpLLUBW6WYGpSbfLYqeYT43wIs/SnMHlpoAef0H3EAzjKdTuNk
Lr0ECaXDZx7kO1yC4cJUnFf4aZNg72w2Bi6QbqYf06o8371jHj9SSDJd0zwZTnJwW2jkTFo9ywEW
dwGcMOLrcsUccQ5NPlNyBxjLkV2FVTykyLsFIQl7E6iBZa3O6qEi92S89dO45m1Rrm1/eo1d0+dQ
xGsgTbMn7sztYGTHsLReangcthd/RkMul5nN7kdvTQ7EAdWkMh82mc71XPFkagEVuGV8lWb6aPTM
ZTE7AVDBMCeHrelwXg2N9Oz5GAFczblXBslfvbdBPenu3m9Q5sqOnoMApFnqB7ewb3gVVX2G1FC8
6GH+lVZ4eTCU+ytbkFnyQm/fpuk9nSIeszNpZejYLbaVuyiU81fMSeVaBc8K2NACP+g9Ig8FFQSz
XqG5Kzfu+IIJ5/BcsV6tIfrMFfN2CXl54Ul61nCfbTKbGlaaZ6LSmjg8snsG4V7NvoyWD956d7Eo
GjDic4MHZh6bF81XJ25g8sqgK2d2+ksk34VDk0AWvaNBExrTnOfRjb9FlV+Is+4xFMCkUcO/Ksdt
pzEzYDkBYctlpVVYcPLsKY38/ZhPAHvIXiHLfCbVgDpX93s7i3G2T0B/UhV9Bw0Iys4GxEJ6T9db
lsdjk0CjrO5lVb4NtEX7GkdAr73GEcm0sOwvtWW94V9ZkaS8tZA96XTGbBDeZay2HvpKqbWUUrtX
W+eqM0Q7bIKqJxEmOZNYXs6S22MYRVj2E/fads272blfjTRfRcyInSGFrJo8/DW8fgMAagV/9EQk
6+Qb3mfZ+TctNvslauTbaDJ2M39KHhBVTIxDH3m88cSy53pmQ9dmDRxKALpvy4N63Q5lywnY3DYF
K3bf7L8MSUxMIm75+m+oj1uzxKA2CXGNBcBGxgZ/RlkXLcNEDHxqJqjWhvaraSMsYM/5TEtLcMd7
+NRixtl4Kq6WRn9v7LMqRoffQUbGuIxHNjCYZPN2IJUCU80oPXelsSddFaHePOfUvF5acM0vuqU4
m1RRd0oH92kkGeTa4jBMaLtdJH6iXpHxsGy7fuil2/0bpwjEUlbDMVlOI5Q5bA7Qe5zSGv84Cpr8
s/vUJlW/j4Zwq0CAuJb1Y5EjTnqhrUPN/K2DHktPRMJR1hTujD4RvWiEtuySkk4c7yKS6FbPISjd
hQiTFMkqrY2ek1bxJGQ780Q2aEO/EWc4Nbgd/FDzrdRI3WhOe2gi+xEbIdqnIPBieHtEpn01wveN
Slwn3J4o6v19TBhohOMzUhUhfd7WtJqNDBudZwLxr6LaJ5aVX3qfIDqgSjBEttiHMeV2IPYKF4cn
GG6s1WzviAAj5AaKp3muHU1imbYongt2Bn7IQOo1yTGzGpzIoTC2ucDPwCuDCz7WrR0XsAYOOCBL
odVqa9pOs59iYvZNSwy5a4sNpU0PaSS7oKhrPIncrlkEHUFBfnx1O5FuKV66G4jSi7rjxnInbv+s
jC+pMKqlmbrhp5V2+mttuNJbEiJgJ22q2Rdd4H0SCY9jzN/ODeR6eOCGfSqM6DIZPlnu6D2F6EdW
qruw/fMogI0sFPDGOPS9TdYUVFnmYA71VrGWvWZtThGXfi1hpo0sh2lx2GOz/TRGLEu1vtCt7IMj
2oOwwSwEpC6ACNdZ143H+masMkpSEsL4sYr2gqBh4SMgyXlVY//maXotVXmPC+0E7GBf4m5LXZIM
kRsF16l2gFtM58YsV8L2y4WT4LUDHyZ3NEYkiO0pMKWgbfJyKeq++BcPuKvCPD6XxAwAs5KRwq2y
bPTgK8zNf8GYPPTYwEM58SDqX7UWi6AxTi+CwR1GGaQJ1fQpZzo3+vabisi6Njrqxcs4iPoRdL+w
30KYfeHrePGdHH1r5vmaQ4TGHsgXyyf2A/3oDkvjRcGnZPxhzaK4ZZRosMwK1jxB3dAVZSjzLdK8
n6yKt+bAm8hrJr7YdpsU3YebVNgKszZd2qnXfGsTWUf+t7zjR9zN16IloG9GeGUsWDxILXsoxK/g
kHYChslCtvgSVf2Ws1yDzj4eK9jzhLIReAl5LXtDpuiUUq10WVUHSX7jZEOsurRwX2BcyMo9eIHz
KKwGfzHBb5tI8Kg0imhV9GlU3Ub2oE2N9ru0+lMy2rfOoiQPJj8pQMKY/lDs/YqwAGAkwqpyPLoY
QBad02DUE2z164zWQANESxAMX24hvGXdzKw13ZzuOuou56wgtUiJaVdSYmcD89HGAGBKNLdFWM9P
kJyPqad+WxmNOC3q8JVsur31vKJhWhpdsIfQMHLV/8uC5CCK7lJBxLwwMVPAQ6rbEqm1lLGJSSYa
aMmEpLAKaRgGd5OE/DLIwKjsbfMdO7bzZzTBdOrNjJBt2oJJDjCph0AxkReIZw+jIGVMGk26/hcA
E0x9k/ecB0Z9L8qQYieDrUvoZD8hMzwEGe1fmSp8ZYHiI6m8Ev+veNGAAOuZ/WyZGIOLhHF4cp1x
5bnWo7LsEy+lU2HKjYrMK4gzvF0amhTFT3H72XM4Vm62LSLBghd98djlSNA2EYINUK4T7u8Pytqi
NeyH4gOj1Lvma29FkT75mEnGknVGne1I9FxV2bRrssH/pDN+w8B99myOfA67RDldJImhTsugRmAH
LmUxLAZlv8Yp4AE9b25xWz7VYXIoIH4tk0Yuq9B812y0FjQB1hRFtgMjxvsVVivIhRl5krT33rOv
RUlxlEhukSLyO2l8/pMgOG11rAOXI/Gfl8gn8YEm+11C6+RYVVwbH6gXvHRNjnuwqEc9rY9WUX00
ZvjWj4F3MqvMW8len5a8TTk68/NkZ2B1DKP01HpB9DX0mHKdqCUthewhbPyKxtbP3GFL8Yy2jOqW
YPhI0JPX2DUZxte6oS7dshHvu2qXBMYmE8GT4v5RLZBKwU9IlRteK/iDZ7bG6kZao9znbnnT3OKS
zUScaYBXC+se9/faUs7Nz/U/g6+dOL7HUdEoxa1o2eiP2kzn0ACWprhdcJywYig4JSkDu4yG+9gp
g2VY9cGxr3yWF1DpcADHn7YrNsIL7rIooUtEd8MY0f9E9zLZLkbMxAvIx3f9ejCtg0SCqHL5Kpv+
5nN9d5V2p291XxusxX07uJa56zO8hOuxgJ/AMGHWzVunc47yiLsHPpKu8xcRii/9Guo2whTItJAJ
zbC3ReOcofGf7RmoggM61yuCXDxCS7g7TnjgRcaLGAuTFVXPU0YuvnU/tIKzBI6MS2trl4i8jOkh
+qUpoAC8YzxgoixYh4YId0oLg+dJJfhARi37yhiUbmGuSQhbBHWErNRn6lHhOG+/OxfZpdSRGxLn
S4frygtsOkxjhym/81cGnN2ovUDuXgbZXjZnB1IggImlnFhnxmV5TGPzx08BFGCzxxE3oYvWxBYg
pGVYMkcpl03DCaIhTDgnzRoeEHHw3qp+lVuwDTscxXxb8/dfYVzJZ9cfWhVmVHcKiGzG84bAnt66
2BSrXtc1OJ2j9+yqrET2lwOzoBLeR4x2hj5TCr5vA5DPOdIqi1UDzIaIogQbvG5SeSsR6/eIrJoP
aMPMY37IyQ3eS3YjrRAMsjQ0DE8V1ngNimgb81f3pFT9Odn13nVP3BzYWfaeKU7oqeu2eQ8cZwvm
FgNzuWZAWZtTuDQiiuxo9isNqprmlDBtGbwmvY8EtXPK04PbXD0U4kb1vxEygpKPQRygvWJZuRQt
vN3gexDXqShXHBF+iH91Bi7qDTlEq15z1Sm3ukEXf0r9vxp3B7UVMUc8MZVPTvwU8apkrXtocbT3
MRE7+58z4ijPgIk0PwPN2TnuVPLCM0pzMxXvnt1gDLEXfGKkfeQiNnhrCkA+mxZAMkcJjBsefTUm
N3C0qpDesPWl/Eeew58zZp1O5r0vDkkVbALfPAdoFG7zm+vMuPhirJGoJ844xZO/Zodhvlbp3UIz
bb9y7TdS+3D4ZGmxMNtV1p51uc/ym1t+jBEZ3Peie1H+az1RFnLrNFYJFHGye5FYL17j5BggywwV
dVXdi8zPoB2XLrqnIMWsaFEoUnvdVU8Bx8UeMdyeWH84z763qcRpqLH/1ATYiBq9edazARnVHThk
6XHA/Nmvu3AVmusod3GXYVGPLzp6B+VaZ93edCDAI+Ozcuw/mfyV4liPrzqOmLg5uiNdZETxOxsv
3kfavac9B6YUJTRnzTXOdm901eKgmQ+bbwTL6SKC7I7c3mOU9vx0F7nYyBiVpP/U6EfNPLHIwg7d
Apuyj7MPdSCCzqXSBS82rDnV2U+yo+6ZaMmyFuWwxe/Cm9iNug2qoLZlmELTaf3oPpjy7MyPTx0x
ZRIzNLl+jDyC6j7aD0b0aZUx8SmdcKuK5PgqaAPS0CUJHuLEnvBAaG57qUd+CSDXd220GQ3KbHzu
LMp1eFn35sn1p+pNazS817H2M8Q09fACYUPtyIzjSGU0J0sr0xMPQNvkoGeV5KBCs150SchdItvg
rauHAyDVW69hAWg9HQ25ZzKr9XUHyMWElODp3w3SQ+dSujNjPBquk3M62iefdzy+XEEvYdjGmMZR
4AhuQWfBfyE2fhSt5laeyB6OfWKAXEkfUjkhX0MN2Tlx8YzOSBOvp1RaN0FPgrE9toDwOBhQgcFF
mqbvI5s8tsnY/V0BOmNo3vvBXcf8bZRiey2XhRFzGhAHjq6Ga9XfLNBM+W3O5VCSaGz0lKoH+zYy
rtNsXJdgVlpW97o0l1XAIyOHZJSWJ1ElD3Ou5QltLJ89UPvwRXgwkwFTf1ojMCahAZp/z9RXzRxZ
x/2S1Nqh8cBL7XlF7oFY7jK7p6CEvp+aRIgeP7HIoG3oj1a4h2HMVSLVNTL/Nc09YxVWZ+a+Z89b
G/JYIdpP7i1oY67G/pHzsVnZGYvrxm64NJrxfRDUJ3f9QcT1Umg6GpZz0Egni9EHrchS3HTIPNnH
1AZYxPuN43ce+XeLzAPO820L5gHPTNG6SzZAwP/wueFnabLy1oXiUpNBXjYsMET0aJqKmphhE+na
XTQEm8hrtYUN7ADYqhZeKmpdUrN9U7q2DqboTa/6N7vkHhbDpUj6X1HSK9BWH1P+ZHN7W3p+H+bq
kS6zkapfS530o9VBzyJneI6S+szu/hJm2SFLOLU7w4P0xAs2+JOIuVdpUBjM/Qi3K7fUPm2rlUEX
hoZlund4wbngaWx/NRTxc4TleCiyKzusbaPhgGywRObxqp6y21AD0lDZomXoTYoatjZdqwTubHgT
eZK/Ab1iF6T2U/+G6MWHaLP9WrcefJYx3Pf435IUcr5G8aObv/iBenY9dagHghNRhq7aLIXaauxI
FAfmOTmQmVAAEihCULeIpa/qPN6HxvtkRovUYkKU28D96fxHVqO8axaY+azeY4T/GN18B113nYPw
GZmudJYWDvGYJnq1tGcjjHYNOUm/LDGa4hJraDnwf0DUBfzJSAwtx+InQinA87cI7ONUJbgPstn8
dmrNit+SGUR4hxmc2/uArvC6XZliTjhLwVObi8nAIsWIbNQ3h58DZ3SbjM7Wo5QPLv3K77x1DNjI
pJGn8+EmzbStsdqNil4xg+GCt37gtJ+t/UaLzBDJDyKfUAr2bZXRbUlgFCq+ip+KMruXUVCxssby
UNiYrbnKEZp7WOoGgT9DrYZ4owvMNlInjAa2rNRWFHrcHKffjilhjlgfuOa+Ne+tyoAh8nUfJAGT
8dq1WgjYx1/bxNFdE/Q4b6CGpDjki742DrZpM/BUjE6a+J4SiL3tiPSKKPAWNsm0DxSDvMUDinOa
2X3KQq7M6JYKvkGdNgXo4FJ2allW8Yvhj1uMX19Tc6nBx4czI3Usl6XX7OJIo+zEffVM7VDoHMt1
z1q7yBh1Qkod0kOK1yll/uJD2bHX28JwG9ACinBjMjYUHawTlgpJx7NA1M7GHIdTbbR/Pm1/bRA/
VTnr1jT6TFztdazUqjE/Y27gQXefGTnXU1E81SDsdCCGiCDZUz31Jxbj+8HXEuYiuapLTAyOtRsA
LvEe2cd6eMrtkKxDLT8qYoY2yxejSk6M+jtJTigR+q4U6aW0UZSDaNVE36a8FQRmdBf6iM3CRL6R
nf5XR8WtpCoTo5/7LueJHhGXjztnDvR4lGZRvIDJnmBvTv5aeMoEQ0hbFjGf8OROK8EvkeoT+xHO
qgq2+/SWmN4jb6cX22jfPRqEwszYNOAVGhcql8z2oq72GpsUDvPrAXtBn/f8nqx0dd98b7WeWghO
0SmqZuwtI6c8J7G1iyf1J/lGJBGN2INZV3SrCGqINo1bxTsICX9VVThhZ7CpqNcT99hY14fYMeKl
1HoQsWy+/LF+Val2yvDMjNZNy4OrNhW8IjhmcPRaxgrEkaaeYyvbmSVv5KY/NdJdeapc0rO0ipzi
KGHWErGYvxgBQFh/QrglraW8m9GzcjZowh24aEuDcEoxvo4My1JWn53PiysX//JxJiqVz9ivAEP8
FAbIvzL48mX/7hTjr2siJmSV8QK6aJV0/i5NxJufE8AP090YReukzu8q5JrFTBPa6MhZ9l7zNIEL
ER1jnx34RAw9rMfNAPrAZn8oYYMIIf5lMXYRbDwxsKRsukFqabjeGgqG3JQaYVrFcJFlZxOsfm1D
bI2jQ2uPt9E2TzlOgFirNilUkmxk2ed41EBOoBt0RJ7p0aUdGorF10hv4OCw0hhYhGTswqAGW8OC
vc8R0x47nHrdaeoaxpi1jEznhJ4+cxKF9dHyhPPYlLVxCt7CBgPoRvAZLmxtXnqLyQ5mk29Y47LI
u5eKBJDX/MzNpUbgb5K2P8omv/dJ+Erf1InaHfQEn3onbJVWeCYcyPKW7IJm+YDms5MTqvHMCWzV
kL/cxph2dD+pF07L6rom/bHS00FtNENi/chtEECCVaDRYyLOATpe8pC3+DQm9jrJ8F5CECVV580b
GFabGz8pQFe0Otxec8Zb2LyB/FDfVFnU8zSBAw8CCkZVEMpFF/XE8UMGg05aw5I0GxP64Df0LEQa
8Z6+2zkCD086RFR6Ei1M5q6xnMrEQqU3MHjYWwnQc0779Do2LNDu4jVoRHel2+bzOGE9CfXyp+ii
u5Zj88oi7aWT5qPxop1u9sUy0FDcDVM/m4V0FvnUsZxKLbpA84tR+W9aNG36ut3Dl19iXTsWmX1t
9FscJHe98X9NU3vVe/3TYSxsjVwe8Vrs/FlPIZrGFxyFe53YWDWN+z5nJz6g4YNNTBchPvpgMuD3
0MlcYIAOk/SjauMj4s0+CG2mCzW8Fb37ZBMIxghP6UrbfTap/6MavjfPBYAGdZhmQC5XwILfkyOp
utJPI9UmtGMqkAd9QeDB5RfBcsgyIsASk4qHkDaLUooqmwAOblz6S821yZK677ytX8pmeIUMcCM8
x3E7ovkLteRL7+MSB0uFscJiHoKzai55cwHSiiOV7zPL1U9TV7GmF/2G1tDqNpYuHAlcoyjMN0t4
f7pl456HymAr/DWZYkKxtJfGQUVRHWpRlbgDWLy0Zdngx9e6LlmUxxHV0xaOSJYueyDiw8bLBjAl
RWetSnZolrCwTtcFYCXlXAzcEMgw5Q9WDbYjKLu7mkMJGyhQJo5n/uAW5kFvWrexGf6lBrCW/xMj
Xj++5iVWPtcqdoFJW8WQEiuuGmv8zgJtq6fzyEwAshGTv45astajQwLLUO2zMkBV2W0YLyfcpoit
Ij5MdBRsRu5zwNicWuH2LF1qcjedUMkK5ky/bu3qEYhEITaaA4kXjtLUzh7yHH56UnxOof2gXITq
zpgawFBTn/mU0ANYeoh2VUMBYxMtC6t9ScYmhfJnYYitWuzeZJmWWsN8bpPX8YOhYMIhPTtgopRD
w9zYEhmuA4QzZYmrHGD0O9xdZWNCW6qAvk+Z4y1zPKt1l6JRjsGG+ipSOi5tBHXJpSZ9fE96wFEr
774F4wubol7wT3q6sYK4xSPN7sZu5VYbg0uScPFaScsUZfRXb9JL1Adrr0trr2U8J0vyoK3CCV6E
rw3y/SrryNhraf/QC3KoRBd/42ykWFUXt9AMiHG3rffqpjx2x17nHBulywo0OTtJXidB3ukcR5k3
Q7salz4YxMX/un0uG3VKu+QHOCk/1Al5UMzXV8UVfCp0WxKSbXjaDv5bFFonnUzoJjbwNKjsn9dA
yfXZUAsBEDLyEh/KGSImpkFjmybm8MCEHq70qFAvWY9nS7X9l9LM93nCLYh/zdfutQEYwUJFe0k9
Ux006AOrVrqcY1iL88SGplKGBzENbN5N4SPxRszlDVKGlnpb1XnQqql58Juk5BmJ07ER+JuS+gOa
Lq4/C+aEqQ1bS8PomxrpO5EbLiRDrILOe05i/WC6AqagMxjEMAuBswedJbQg+/D8RROw4gFsQnZ2
KFQH40jUvubHyvgCuUVbDyPcKA6sJQXK9IhnPuN7Q08QXDbW937O66twffLlAw94QtAbDh7Pfmcf
Yp92oV6Fis0OGXtHRh9A7FjgJpQHRkH+KS1270kBNtMAYF91DFa9OMNK5XaqxK9W2q+K3mYCjdkJ
X7WBxgGGLTBK3g02lHXX+YXZOy3KLOqWOA9ewxhfS8V6d6HZ4ztT4TnnObGKveyOIIHXOCu3NMVR
3jLRKWC6wVeB4ZWIJYe0hntx1cRUVxcNaiKcqSP7k0ctYVMNNs5EnfwtrdbnoSw5ZcBayvncXaP8
I+V1GGPrYQ4sbNUsjFQ8VrMYvhYUO/NI/QsVzXiVnvKMphlzHiXwt9ZrSjQp7zDmvbikJzR5t2Uy
d7KEK/pWKYJgbcEftOY97TXnVId1MrlWuEoqAxe6aJF36XUtDEjWgzO2O5llkEiHWnNfpeWnyxyB
YF4cPPW9Bw4PohTpQeti6sGz5gHn0//j6DyWI0WiKPpFRGAzYavy3qhkN4SklvAm8fD1c5jtRE+3
VAWZz9x7bh1sGH5+DQE++q4vj93oBFsXkBqTI5PRWTuOxyqaqmUHyqfUWH6lrQMKypcYDfV44omH
aMEWDUXEgZysEBS2hzlbQj8jyCn3m39ErX3mkX6Os5ysP5xGhl+rNWvX7pB1Qf9OSzFdWytkDCEb
HqulrefjnDOD+29vV7Wylw5r7zeY38D2/7lq34l41c6BGPAF/PBoCOKRSn3n4CvIi3whg8+wpMnN
ZpdtDPcP8ylKuSlMX4TIrKXIGWjEmlnNrsZdb6Qh4EBovszFqExcFMAgB9F6hHa0tDxjXKfNWKDP
IPip7S1Gad5snfaN4DA05nixvW49ojcb45pYnR5dKu4RJOvFMwSTrSQf3KpfY0IlbPr8zkSUMCAA
yUZUNGb1Afnns4uwAuIyqQKNHXKymY8nSyRbIfVsocWsrxvaTSw4B4hrTwFsMF3vLrL0NmEQHNkr
FPmMX7kVzjde4LfSCXYePJ9uMm6zV6wLGBNH1XIC9BCkSOZCPktEzUNy7QpGhia+00q9c57jusRw
2pLc2xq06rPUOjvrlnnBGIH8sFsxXyctuzsh5tmG0w9wBJSGaj3o3jt4daxs5lLyngTolyyDhw2X
xchsrMDNFsK9okibtcCjxEfRhLskM740Sh9zPGPV5ppI0X7OCg/IOIULzbs/tSghiAiIebC08lJ5
9jnvCVmek6D6v8zLiZgNl6X5k2bvkE629egT7jXs0XQ+6V50Qx21jZyOolMeYybOJSkL8hFm8Xr0
3zOB2kwMJD48Mj5ou0qvYcNIYOJ8GkkXyPLnTnM30iwBot9Vcda1eoOSCu6DWXw1Wb2yWdrk4qaq
l0RrAGnciGlfCYQ/TeYDb2rjdYl+5qlksOPyHzLWdKHorkZ2jNSrtJdjzcF0mvR3dpllCPddu3cD
SRHPJSwag0zj96EC9gaC/NQCaSNoNWdoYD6bAXoqpo+w4ItNbK0VIQaVvnKZVzbuHLHG1gQcrw+V
gZonTShrPxLk7TEAb3cHGgbqb7YJwq1pX/sG/LjznDKgspI3QCsBgRnxdA78h94eyx+oQSq+W3IL
IcSr73n+ieWgNHYmiBWxabxz4P3FwxVqiwyZ+0fYso52/cbMwa9PwFUnm4AdbPLNycLXgVcy1qJF
nZIaiVTQjDD2+19lUjBUfc4M98jOaqfPMG7tS/lfQ9otJ2PLRS/p0Pt+bQFyoD/qGtC6bOundzKt
3fSKhkOaDAYJu8m+vYolRlMdDG/vh7yu9dHy/1loJnDVMNbZOcnOZqqewT1ud4W+jpMNH7DrYyeM
tnl7R4xMWNrZZCpvfFlDzDAX69MN/pRJDvTAVd+9uf6lEsuSLOwELB/mJX+4N4j0a8DCTPH4fdA5
PbXea6YegcOy7lXOYrXuOlKXG91DNM+UATPgY0QJ9A20Eol5ar8gZOBRLIlFAAj0f/xv2u1w9rIh
CUjD+9GsvwAt+ZQcQ9yKwEBy82PAVcr70ZlferRP6UmjlcPvZyavmTwXIb/F2lZbF75KrQgZyF/T
8bcy/pHIvUzKRRLckPpA3J6BrKc5/TIvvp3+QTVpO0wVNqa/diGx6ohx6RcKMEAByxhxwZzIDcc9
HFfUzUe6Cvb4POCk7vZOdIZ70xfv48BimxlObJ0mjkYy4St2SYS1BdzgPZ5ionEBcp5qHt1QvFe8
JaW4lM4m0iYcazXBE+3JqKkqtNNIf1mXz4oH2cdqVQTFRearDhhRwvOPy8sKf/q2hxxKSYKWrj7C
EmwwopZXpDNPZv2QIl3UvrsFPST1k4GMuYfST3WSpq9mBOm927byX1dcW3kPdPJ4AW3r74DKWjFw
f6xgRrfee+OtI+ZlXXNqY9Tw/dIO91P6yR+T8RYlFYFcJ1e9jxH0vC8Nba9wmf8hkp5VIEsr5kwP
V5b3JWoGeTpGirVFsSerd5f3ROPmaabvMH/Pq3vMqQaGAMlLcSiZwKCKWmSYkNNxN7VXmW9sBrqi
2LTGI2zgBO1NhJqARIAOm/ommT5D8WKjVHQLGOGXuLqSqVegt2hTAkrRw2VttTPGK/cO6wveoBNz
XW/c5R4/jn6z3A+PircioysoH4oDqOoZl90a+zcESjrhYnN04ugrG2cx+MjRRlVr7uOsJ5EHgSJ9
5YeVcG4wosAR4EJOOkNZ7vSTlw5PaKw4cJgsJo9QrD1i2YQJ8YEHlr54U4nPviLIyVuU42fYrVED
DjYJXEzLCzLfePD+eCixEu5DvAVhwrw7hHp/AhZAJputvUI/nGnfOLFz9ig+PSJaS309mwXU8AUa
l8zTRj9rEVM3geSXe7V4FtRRcfAvL285x4Uz/1lqjn4vLDoa+6bIDwNH2jKpq8xrFd2lxwzhVgWk
PpM1M7HWjKtmV6oWde27FrwSyXrKhNjhrmBDyslefYf+w/bvCt7wiDtOj7/DVPtOfFhLYMIZh1Y9
+o6BN785qhFFGEo5t9t6/jNV7MrSjj2L+Sj+anuBzuOupe1GxEfdOJM67PV/sRnR52E0uLuQsqsz
LgS6tl3UbVqExurRcVLF5Q/omC47muxOBqx9rOLz3yF86UHz61ewY9l055BmLH/T+I7tvNzl/qkK
//ntS86yO30t+geBuzgHUSCc+r55+JSZ4bg1nCOBizuUIqsav7z+XOoBNFCmPBRbMFKWNqd7FmFs
gk+Cn0ZmRBaazYKWhHHntVWvdiAY18HS8KAbv1utWGbaQTN2VsyMZ9JfR0ER4pwr0NkWxyLhN08J
uBR0+aznGV3pp9Fhap9AtCqvvbOX/GBqgunnDU+Nfq/0ZyMjbBqIKcYtPfhj6ADMknEgKhITgMtY
bsjaWYiy3dgY7gwN9RXe7b9arm2MddZXJX5t6xlb9xWt7MoIEdr4L3N5kssDILsny2QvobXnaVIn
y/whSZMKIT7rUf3cZv4PuT6bok4vA2sdJCcJisgRGH3RMPtHnD3DZmsG4v4wbIAFYpijMAj6Zw0J
Zpa/ZCMGE6gUjA0lVxHXkWgkvw4dj/1djf3Bpv2zuu+hYuMknZ1lWG840Y9ak691nnRn+nFDKuG6
482FuVWZhP8xxjD/acGmSfZa8hHRmZsQGWKKi4Rlclr0O8FoF/YNWu+dZX17xQl1QpisE+pGm5vB
jveqHuFNYvmIHwrxR2nk7DTo2tU2rT48sZ/n0vP+8ZR7tyz/HRnEhuVLQEtMI0GfThDRIc+OXnjO
60+f8tczDgp+knlKNQ1IpdxoWLg7/uqmI5Cw7LezcFjTJUcYO343PCoQ8v0Yv2KD/xz16sBlsfIS
B1SAds0Ci9ue9APp7AEyHDr0zCh6jwIUBstRAPRWPUHq5pSCnYlNfG5hmIZQNrW7Gvlk3dDycybC
6+4Yiveg1IyBpubX41Rx0nMBfzWlf/Hg7MZTCo2zg2351jUfBC/PVkGwQAsLsUmemkstuJWCJw42
8oT9pQhfg3pcJvqeUvEw94+tS0lL4VKEPzDSTkzJljiM2BYkZ5ytTFvdAXtgwd6yRQtFIyjJfAxB
AWbZsgmbAy+87uFPhWav5jOo3ox5sktKCbGKT2wmuATGkb0LIwNn6RYtX6Zcm0LHyBLCsis5l+Sf
Lr8gYi88D92fy6nBQDvT5c7EM6urf1rZQrVMl4kbv1qBduiKm106iIrA5JlkGxExgrGNf5f54Ecc
t08ughHdRICCH3kVsUkO0DiUltox3r9EsuDSY+qGSVDPoovpoTdR1CbUCnn6YqPfsdD5aIoHzcan
QE5OQqDUAPYllyFFyWQsZxo/c6tVrtTeao+cZAmPdlJdcjAnfHGapKc2zG0RJLe6+TEZytsBOZCM
d4e/2rpEKeYyEkCm5EtOzUIFCPEGgcmNcAWIuF1+bZtXWf81yUuUvgqu6piGqCvsJzv6N/O98pIi
A7bDqrIGbJRy13jBqighRiJyTlLM8P2FbMZV6rnxIg2YafYjzRcluNPqK8sJ5sRJ8Q769Rjr3Std
EK91IFgGNHhu0eERIDwxdCwLpiSCJwlZ2lDurcr9Ykz2U9cm6l/gGN0oL7HW21vDyI8THj1tvmp1
cqfBFrKFJieW1QU6ZfNmJtXWlAU+ATwhdbtPfH1rQV9QdkRUO/TYEV5LsmFgjWT6rfYecJYoWSAE
kZAxGs1jyAJGYpzecngVSQdcJpmpV9xQb2P/DQ7wm/yjXTCMdyeBIFZY9z4zTr6HNcCX1tUKBtKS
AReYHdoUJK5QZ1NGPU/1wOK9CuZQK5whBsgJB2GFomMnA7TCgldpoCb74OLl0z5x9V9NTHsPDq5K
x7VfQPapqGVt7Z9H3BOA+qwszkE80IW1X26ZUk8V28z6K9OXzCrWFr2WHn+V3mdt5lveB88tFrzD
IB6TVRdon+Nw01lXem6yQfz7bs1QsglTm5sUmCzCsj+icz91cc9zzu4RagDl+Pg8DWSyIN1JiFa3
m49B8sgPkue8T0y0USwWYyYfk9hqzbUt2SENp7iWr4Im1gBy0WfNJjS0mxrs7xIvSuSgHE6+fLsM
FsqHLKoZPW4lfniVxnwSw77zZjANRzhjkcRdJlr0Hen9OhfTQyeOtPfSg0oEwvp2VWBSeNIVUSXE
dcaRccCAv0Z1wFvhYGTt3PIjJM7SFO1N4oqnnemfOxneO1r8KaNh+ao75+F50Q/UKCYm3vQjWutQ
Ot2soXdi9kkpYMIwJZOt8566GHghTx0Hcqeg6CT+qUgNdKJ1Wa7MOLx19C5R5UFN4cKpjfRmDsWN
2JAtZt6YjZJ1iiq+/wmPpJT3yYxnyQDkxNFN1kXa3Oi6H3Y0vdomK9JRdUBVMvKGIy7UlnK5ZJgB
UxIFmKAWy0KQCahLgompXC6eAJTDXXN57mazLoN61Xcw16OjAfyHOghdgs8lq48Q5wyNNWmJkDXk
yI1M7MdTZCWsRZBCsj3Pp/6QoN0JS4ZSlnNnXDkLgVCFQRdKmmbphynjz5K3oapeGXqiqFNLj34F
xsgitX9qIHY9KNiA88qBXVg5wTEPxqVIrRUc92WqI80e6Sdop9fJPOPSMVM2xqGgQKwy/9nLdNqt
OT3qH4bX2dW1qeA9Yv/5sLwanIuxbl1syk5lr4AA/mUWLV1eEnrqGQyLYtKTDELq2F6ZPc5xh7Yg
8rPwENmS31XUHNWoMzYkgl00EuOe/BYfgZPV56ymrG/djBQbC5eX8VE7JIApq5AHaLmMN1rBI6EX
OdnSwMas6JIQF4cOWvtmEjY8CJ/kG3MMOp/gMnpasJ9QF1pW/DHo/XY0EAaliOCQKxQZXCetJXC2
FVp1DF1HPBqeaEbejPLZbf0QNveIYw72OdKvyzCRgcM+5yG8aOZ28v8FTgOezH5RzN6zMt4Q0vTs
pxkrwNn0WhprLKmvo+v8Shd9to66P3HEJ94xVhRMs9gkLY05Ds9L3EuA/5Ol4wjVSwC9Sm2EScjV
Fy17BHJ+3BXOCGb9aVw621rHqeTnGhleyvrGL/XQXfksjYRakemJ5YUbT00oj5CgMinJxYmFYIby
M9RQsOysingtELX9oxrKBYpPFx8jUI5A8eSssgHA0z1p8MY/1e0yiV+s/tqMn3V8MK31yKrJHToE
gqhUbG3xf4jd8Ow7LN0RG/+kdKj5PBFwsTBfGKMsJHimUuOfGyAdfeGbKwSsrH92+7B6aqrmoki4
o0Wpuls9XXKxG+dOlnmES4hgRGogGZpTvbVVgkJrbxsnfjMXLbsCUCUs5nLuo7DQTdQJ9Yixj+pf
h/zIUr0FUweiE23CeshOpDhvu+rfFAw0EeE69v1FURAqme861SHD2TEYG/kPhb5snU+nPNTtQY48
8Rrmnw2xyow4D7ZkCDssLU7egjxxU9LcXh2WPrb5YjRXK1pyrC+xR8OnmJO3KdwbQIUGylE3eojg
5HR/A6gKRhYo+PvkNwuZNnkvVfTio0KwFOl2YlN4b5K8NCHFMlC8mhBuue3xW7KVI/4TlZJI0hX1
ylqGfK3pxwABXsX+pgg/LKCxWrf0hXulaFu3JNdbLpFdFJvoADX5w8h5qcG+y8iWkSHWEHx68qnV
pn2r/5PB35i+oUhcaiQVD67vbQiyW/pz6wn+v10EFeE8OvZohDTduA7n5LRQVJtmuhdhu3RoHYI4
OzTDH/yQ7eTuNCW+q5Tcgi6q1UqbIhqE2tVukbS+lVu+5WDdGEaZq4Zt5CrpQrE0DeI3JpDFmcn9
rUkslyjxN6Uonl0h/3rAF7JiY1E61toXze+YJPoqtmui7WPd3NdwtE9aHXx5cFAWtpHDPSbothE+
D6bF5Cxtyj0TtBvOkFmxBhPZJo6bHMkFypBFMmhvXM3LoS8sGHCpDjtODzatDHOOPOurHdOXSoyn
GEhN5jun0g5HaDhFsYzSuj4rBsG5yp+jLJn7Q7zoeAv2mT/8qazikrSwnUxMAojZ/SYqsWV6ybuX
zIVrMw17ofqtPY4sUtGaDq8KPlCJWRZMy5Ph9oz9W+VbTNZLFv6I0//MUYtOiOHVeiwjnsxsKqCN
x5D9MI9BDzS97Ksld6AhMntZ+UShhITW2VHIaiUNJT7ERoT/Koul61PZGViBJL0LSg3fuFejXbwX
Ra5dvVr/mbzpZEYWzVPeoIQhwGsJB/cetDn/qpMG5D3Z7T4fhL0ttMFaOmC387G5wmP69PUOrFt6
b0XsLz1Mw2AjtF+BZZtR6LjR6nYFNBA0wwyyJKWeZ65fxWB5PUVfbvjpsYdtyf9N9BgJa8QBOTYI
HmGjFq73ngCGqRkY+zKrQ2atAVm3k/KlYGFemCiO6o+GDIymIlc4ZEVEdT/kSwiaZy9peGmc5teu
sHlnQ0B6gGVSQgMDI7Ih9D8MNs4YkSNtmSTVV15nn/CSX0F+Txww8PJaO7n0cX4ByNMs7J7E0wHq
rx8OgBKr1lO71gdQD1cH9noeKfQtkId9IpRKYx9E2Xz5T4TOFmoB3KwjfCl6s7iSmP0XGp4vzlKn
D96wY+Ekj/VPdPjb0qn21czlZGwjB33d9wNPJ1tyxp6o3F7gQ9aLPs9odyPMJnYd7So2m0+dxARA
Cg5eRwYNTvTIw4CRTjs4aOhrqBeRua1TrqjJIY2mZtjihD3B0ixS6ogY+prUcJB8nONju8TD/2PS
WeOnBPBKRAHa4Nr8zdibvDmN9sX382gi5YA+4FybNAeRqGiOtRcPK2y2K5gYv868CiT318J3UWaL
Wjfe2InwfaeMX8yI3gyK0ymcot+8jU+kEXAdeMmatIz5l7qGFKywPu3fauy2UaURHRJoSEYRqdHG
oDGlgWd39PBMsndLFyFxVWrzp0DLr9DLDtC3rJTNZsdp2MT4q0pv2KRm8z6a5l5QLekRivNCYhOO
wuqfXlknIitwTloEv4zme2Yn39ItTnGmO2snMK6mkzroPdyLn7MiJyGKZjCjXCys6rkNLX2mrRy7
0Nl3GWuOftCB0mZ2wEeHJ9fVf2AiHBOwYEutrj5yR72JOL6ZufdoXeNh6EzTWlq+TQInmCW8NTNu
vGWe0oMzNyds2GDh5Ab1az4Of6OPHwnWrszIGi9Uz7jbEhFUJeU+CUyN7HAHtfYQ9G4YFeTXQreG
ZVhZ58kC+GGOJRNcLbvgiS0QdgT9hc4MwWxFJsHkjOsktzZ4bFCNTjVdCKwXZWNNCj2ClvIMzlbK
86tLf9tyhHJXsm1sqJ/i2kRjIHQG4XyAeR3u/MgRDDxtC6krnU8MqHslyvgS1Qz8TYfHEY0F9MuY
4A6hEKWP8csg64Ts4fJmeBhJUpEsu3H8BL63GxT2VqRmPz6xdiubFLrAJLCmyX/aWPLbFAmT1QhF
ggwswkljo9mFFTLWjM1bO/TZbvISKKUcMtA65oR0sehSU18krQO9jWwK9H0X20KXGMJYQpv9HbYj
80bz3cKKSz7s7+i3V1xCu8jQXpoWt6uh49Cz7AfkpNU4OmcicvaQwZFYl6caIbHIOxi23UmExikY
2RqRQbcPhviQ6sa/3IcEyooEeMm2UiPe/PiudxFEEc+D0tftVJo9twbx5xIQc+GzpZuhUcrTloUc
H63Hujl3qV36wKBLG4JNGmaHogrp9oor8Ms7erZ1XIHPGKmbVTO7Uzlya0IXdW9m35GPgbCYTVKN
Q6HT5IKRVontxYVPEby4JRu5OJpdMuappRaqungj7epkpZCgUvSNPmAwGbncsSG4LQ0JT0YGTxHY
Cs1lxTYQ6dkTpcRMcmCb04n+t8knez3ajflLbIR80ad0+OpLFgIxtPB9orPnjKUJU7q0xAkptU5A
s84qr3BWhWAxJcFbF5KZMBXgEPwjXenQJcEGdsNdwBQwZpCj3Q/o+/2SQTQo1ZTu3o/ILiVGdpWV
zqmJ/Ql0Qxot8a6cmsGqEWSqcyZ885OhIfVO5f00kq4PIVlLlBu4YjdZhF17dEqK7ZaqcSqYyFHm
cOec3ZVHhQHOtXWupvHp+78aYq2eWjiKsqWKUPq+GzmZHM1nYH2Int8Sb304g0YXYT8BHEKHmZQs
zsMBp6NLcb+DV7iuu3vNZteGETX4gBYKAN80S/oHuAp7ETbmizDfCesOyrOKwhNYKP4GvNxx5Wzi
7Jalv1o1nklyJ1kE90XyiIZvzDqZhVglxG7WxAE1+zyTHeXW99pnK+MHgv2rNTTAqYsAvF7aJZhH
4ouITgbcYV2wuZSJupoJba056k9o5hAHnmTG136aE+vI9hlJ1uqvegtkKF2FcmtOK6UvSoLkJxJ7
Wya9yUN44Pk2lXOwu6tHdvt0aczvwnwV/GZsgCmLcX7IglCvcOODM89JOYS16iWfI2YPowvXfn/I
5LQcJG6REQ4/IVq3+WLzbeBroMMCUIVhwa3qP+nDxmFAKE84FC0Hgs5Op/oM0KM0K8NC+X1X5VcU
A5qtG8LZvn3zVsh10N+AODzpzMLhXnH9ogBA3slcjyqhF9+auSflMSk+pA4WH+Ah0v62+vRRrUeQ
KP6mbq9Y14PqUQEHY70fvEeH9rz9a4pbiYZ9lqWg5JLTvfEOCv850lIADTuPToMLJ1kF0dHhwalR
qAcWknlGMRvTap/1btll3yoIkckfLbk3ySkMdhXiJS14Tq3nxv8WpBqXICP/tPpjjLGF+6uU4RLy
9CeETP/3HGPwofCRBKSaHnl+rAhjs3gFLU06KLvRZO+5t8wEjyDfIFBrkvGTvWzI8bFGvPgAhXiv
IaQ89ThVnNFdNQSCk/gdX3LN24zYU3Ttn5omkkCdP3xJ5JH4dKUCphB83t7aZpqDZLuilv2p2FjX
I3m8RrjVOvWmMGI41U9ug5emfEr6wxTeJuerce4lf2HOVN5N36wm+MpghzLlWtfwdrN0Z9usnFlm
tuHrpP5N1g5e3lOWvfjxTx7sO+eomb9J8m6mrLB2mNFm0O1TTrpviV+7d5BO4w6I8nEzzk3VNAGZ
BvkMdcf1vjtwhKZPBbM12xNNtD3Xn9ovhXllovv/rjhQKJhsCk0Elovcu+SRfC+H5KMrDBwM/XvD
slQjLq2C7iCIrpvLyhjxS8xA2nGPE1c7vP1t39Zouqb2FXbkoad5SPBbkiXId9d1rzx2jn4fuO+r
gr8OK9LIbCqoBEGKJ/aNKkSVkw3jUx1PFlZEGvSYfJamrAjsZOZHP4QstV5nHqb7LMCCZAs8fUyt
DoXOraD7+LDKygKE0jYM/OC/ySLyFsolDqTC4MJolMMQ7ISf/6tr79O3eqyekyBTsmLAPfBTlRoz
W9FglOgj6zak8g/bPxdJ4hwSR+0019iXufVhhf0epPMNde1NIyZlrRf+UXXMoPSkOYq5PVJR++qR
Q6citoBBNh6C1jxUhWT5mGT3rBwuUzMerQxMo6eqhZfhsOq17A3gWX0wC9+AldUNi8GPLrO7pzIs
tUQT9abQi4J9JIVq0C8IgXaM5OC6JADhe2NkEYydBeFjcqrjmr12WEemwgTXHKu2f0uDobu4Ia4f
IRKx9kkw22o17XvhM5H2W7zKUweMotZALWO4LGhZmhZczdCV2BjIYQGjQZlWYuZMPdC4SU7wCsQy
NoNj+KJE/5q1DQk1mXol9GoDJwBgGvOxPiJOx2xRWWRDMTtP1KPU2eizVIA1U4qD1Q6HkY4NYULw
XrYEpIjGhgRsNfZWVnWwK52EmtC7+kUEz436oInrfcJMaZkrlFFjrS17BKGtMj90mztbROK39rMv
eDgkMGVsG21GwWjTmVvULimqvRUwkTd2ZEfHpyEkSIatZ85bmdrFrlUh0mIXB1p6rovkl4a9Wbtu
FC9qJ7hWGbMiXpFh5E6wLX641lsNTKhIm4HKXsaniAnuUyQsKh/dIz01CjZOk2M2qeW9RYWRAfd9
ItDEfMIdWJ4ZE2ftojBrTBuj19m8dDMfUmXuI+mi85waYA/Eg5szCrZGUEbISIshwFvqgpC3wT5F
wv22ibi8OtNskKcYzZ89fOZrARYUNRELV8FbNdOCYw8VuKzGzzSVmykR3DQJ0lmiSZQ+n18DaaFe
mx8EfpVF2kx/aFifcqLocvGpNaBCVBxBLkdGrKovJJugPSuTSTeHUSeZZYUuGzovP5ap+Odk6tLl
A9dgSK6sEBvV8Y93FQlWo64nKzNllKbH3XsWd3vZcRYWirY78z7dNke4zmIR9jCjv87H4+pGFOO+
8hJ2dsYKfCWvW7cbYJ8z7vyH0mFjuuOplWTIEsvGNorwqbYB5hf9lHkB1H9+k02kE+ZHF5N448pP
fMKrAK+XdA1EWDYPgMLaNj7qHHoCtnQwdnQIHpBCZB1ymaXt3rPil7Bp31hP8EWU4XdkoxIGoYxq
ztSvjJXubmH/HyUd9CMJ4PU7GZJbDHebMekvXRnVSKu0i2yMHer4D80b7+xeIGL2qbd0ZkGiDKct
OJsXZWZoKuBjBaP3idgIo4JqIJrWjFj0A4UfIkweBH2ctgz6n2Pf2vWlt1YdsoAJiDyHwcWjWVo2
qt5qeg9hO/zAFfVm6uPXjKhoprhD8O/dmooELkl3UzTtTcze5QJQybwX2mGrhDFOCBQ43v41lsVH
SV1CGbo2ZtHkSHTR4HVnDt1fXeMNJ0j8g0ROHFHBYZwQ0MuEhFRXiauJw2vRevlFxlTLbceaGmKy
Ls14PThQBSvk+N4wXc2ov3F+I+4K0k+jzJkdudZbGUiOa5ETsRN4ezfyTwk8D2liAhE9G6+AGlT2
w6mF4pCzMTBGdEAzd9G0iSB2CRc1iaVnc8covhs+XTM4OP2QnFB4NLh/OUXs+S4IO2dObx6/nMyh
/A1fgoaQU7/RL12hfTIA25fMNBQPPtyWbo9E/B4UbUYna969HhKDPq9PqooV06jMJ8DPJ8ON7yZR
oChlxmutM4MSNvcc2dKMGlR1VUNnz3m0FF8QGzwtWWqsl570yfhoXWWfB839NQjeW3eIGQLHfR6M
kLuwp5GeWV1m08z4I8xpgfpoLYS0rZOtHQP6mRt3yH3j2WUCGaKxBgeYxnCr+2agyy9/AAKyQoGG
E+ifZQvQQhX9IWAeD1f6NgXiWaKjcnhnYqL76jK6xSF2G+K6qJP6Cz6Bo0LHDUFWLtIiQguiOQcX
xYEFhZQokd+4IzNnbO9uSKXhj1zi4SCXMFGqM8Eke9X0v35UnvmqnsMKWq4J+8kv5Gp+mpE+pStd
lMcicg/BIN4RwR99bbohGVZPIimYAnNWxB1LHP/mh2TvuqUbLLs0ealHggFVD6cM2TiKBe6959Y2
Y8wCsERLcHgLPp9V79CWTtFRy8111ROiUfvyTRfV2xzAbo/1CSbt70g4MBPm4xSpY2xX7J06jicE
YzZJzCXKhFBVW5sJexZUBzj+hDZGLi5wWNfHvEO11wXJLZM8+YNkgUY4Z4QP+5HY0X0Iy1XPOUDr
Y0MPKomBDf8aCy9kHJLOZA1oVfmmx4JSWXhcFhk+MK8WV0vOwtGpXwndODoxG1qr+8wmb6bacXyY
5I20QLfrIbxrFERenSGokhe4ey/E0X6WXrlxEv8m0XDjici/2oRXw9CGXZU06wlhzbLtO7VsQ5Rc
cH3yJ63BBzeyL+oq5wUPhNpySCNsxBIJC/hRYrRmWzhtKAMZJRNC0yOPyRSfOqNNbtQVlOVNZlgk
FfG3CXdAJ94662RygFf6+o1kTm51A5Ei8H1Jo4q0oCP8y7s0MZOw0jS+O5Dh9MLhzTWg8uatOA1a
8K/pNCCGLOf57i+q6iC+Oc7WRNzB9h5BszOG9raxwmHvaf3JqZP4MAQlAAqJFbshcoWwpGczLY+W
3V5Gix2gkh1zMNT6hdmvaik+EiN5922frcqAq6nwGFCZLXJ2dSa99Oj1sPtbzb8ElnEMhxYZk/6r
294Db8iPzMF2xrlXz/ZTGHhsZJxk/AF8t6llv+VD2kcp2P1BkosW1LtwzAc21CjJlVMg47bfvDze
54H7PtnJw+1IpEGho4fxQ/JCMqHhvB+2iq5BNv2bVxY/SmD27/T+zoGx8Mv8XTjNQcsLpKQx4g0r
qRdmR4aOO21kDn4vs/3n1klQa0vuKkOArBqGfR7X5dolwcoitUVV5RdRoQy30Ei007iwZEnAog4l
AgSw6zRfEjOVU5QA7pOfdN6qGWTbElQtFCuFEZ4WkCGmRpgY/uPoPJYkRbYg+kWYIQIItql1ZWmx
wbrEoDUEAV//Dm83MzbWXZUJIfy6H0fnwjcP7qvJoFvFmGh3huC2lAnwyF2SZRt/6mEfBVxvxlkd
hEezUjy7R6Om7X5KPlSOzYU+K7BvkmKMbdX431Poqwt/3sInpoqBXqW7CUhmzX3QXaVGSoze4AeU
HPJdJX77OvhVod6Jej62vP1YPm42wwwIyOVH6oe7siiuYuLW6UXWWx3Lo0n7C5R3grkxvn17PjZ+
/VDP49VBTUWnea376GRH6RGW2H+yapcteWTXbjF0R07ZQ79k7B/GPpP9ut3POVuMP1kE2iE/ERqQ
zBIS/OuAS2+YAQauu95jHBd3jcC6SjS4Ato81l7j7idV8PAK9zbArF8VXmHjN8H42jvJK56F5tzF
7tE2irc8JtVjNw9TV24B+1AH4FxNHf9Bvd5bPQyBWlv0H1tclSBgkGM71CnJxSAgitLQGqa/iOLx
gjJyTSQIV8Bgq9g1/suHWe5iCzSu42HnM02aG82zxTNlocXsCm4hewOWzi7VfJsar8G6ZzXbuWXI
4BVjtqbdsJ1gvXdpgRzaBLe+7sMtoyK1TjvjD3sEWCefmu/u6sdknuxM3QIbAoadvNUFF51p+DRi
iycwSk6Q4n6I8f+1HVCdMXv2wGZaSHqLQULv/BaAfdE6nEhdHkvIgVzGbMHBZmlP8SKB9R4L6Tya
Pxg6MQZUEcytQGwHx9xVrvPPngvg/oXbc4eCgUruhSVlaNprJtufIC0wZjact9vS+jf4w7sfL9yl
mtoko33svJ6lzpnwRUa0uuf4sno3ePeClLEO1kJu11zVUKElEcgNKKQv8EUkHpyHcOZ64M/dRxuF
V9nrn7xnVsE+vHd6Te7Hxj4TtVszERs6Jbe16k/U+t1GuiWHuUZNS3vKo1pCy5peWDsGMSJm/1nZ
nJzhym/dNCrWs+bULp17mQWXiBJoZluu3liMEtehN99IxoXnHgSDV1lvlHNCw4nxypattXLdhLj/
wCxR2/NnNwR6IwyMQXTYxWvid0vTH1Ko0N5adoTUy+wF3AEHmnGhT8xztbXd+WE0KnD6LRk9rj/U
r9rRpvC74aKiyT6T0O+3tiAJoHLrgFGXjAMJVsN1P+N+OqJTvFHd/aaH4dcol540w/prQ2tTymyD
dZ/5pv71MZ+zkap/VVk/5Gj3K5QILJIzXh7P31ghmmg0v9eiYKnQAdohjsGD7gly+abbnLjvtW+Z
yQZjVw6fOmnd8xCT4g1GshpzFsbXyGibbTxXb1qhOZIl/PBaRC/tztnKGfqnrjLyHW8lV3COEWBJ
opdA+OfAtv/gwi6MZaNbzjbU9aj+3hUxi07mhu01D/hkVrTOqBuJ2/wYRzUhw9LSOypaNToh4QE8
//bFsqGgY7YFjSI4wMR9FG0Ql5s1hsinygmYswxIvl7rfXZLq3KDV/cqSljcIrCZ+URXOaBS1AJT
xgSShmUBpYQ6j1VR9f8wXIHbqfFeGcQnN1EZ7xyXJva8f3CRbCJOIcwtDzXMwxcvm09FhZ5oetO/
sCMPbDbwSVIJMsJBYFVpZP5CWcgAi2ECro2R7JBpWStj5p+oPXhKNbSIFOXBtoAj8bP7eCZFcxYR
SQ6bIlS+tuboEGC+2349fGqDrGU4SnWGt/k4yhhzg1zyCEXnYQ9Imdy3yOY+hpDM1fI1i2xY00Dw
LjwMaoeF/CuwZmgxIJLXoQtqRuZK4NgnZu5BtpcFqQK3RYgNoBqspccl3SbJSqslsr6YxVcgMVLm
vl6ogz6F2BPVyrEtjvjuuKbkWX30K1bwyHflRtrafxdt9ej1BUt82/H9Bw7QhlDaJL2rZsc84SuW
JFnSqLZBd8UPXuQR0vFYHpIkc2A8KFoJbHooaEOwbuVQgnP2gtfR7LGJYFIwwzcJBoDvJNhHRYcd
1+QrNWY61DM81ZHZUwpAJmZOS/tfAyAMSwuiZ8Pk4Dg3VX+yJdnMKnN2VsSabOQYIAuW+KyqXu1p
RmMhIH0ee5Xg8KVCmqJz/Ct4q23+cjxIe9fNKZEY54/KjJuDFwTnpfyg7d19mxkvJtG2fgzLJ04d
cl/UYCVEoTnXysjZEuB/JKsFpF/OyIhx99VaFJXDErs1ef9SWXmw9joT8EXDHSTwGQvZ/bgD6jJt
UzK4z5zKqDgJaCuZ2umifbDFhO5/4iB7Sqbm06V53DWGXamHS+Kr5yiGKTpHMfwJEXYb5fiMI4P6
NrcBP2g0QcoKj6XbYtSS9nlKuvemKH9HAIt1290AuuM+5DpfWRfeRhIXFmNeMr0kLwlTWh9Z3Lbb
kmJo1lUuYQalPeSu72bNCSVwlwJJ9+Y26qFNTQZ7JVYVxdDG4IhXQo8vhINiIP9oabzLIpq4oszU
+4w/MiKEj6FXQyV2lcTk2t0HxtWrdIRvZElxcuivowsdh5DtvNVMjHtdfjSee2H6yvNXow2jKv6r
LMc6AIkqD26ZofvlHk2ssI4XAy7zbf8Z4MVutL3uWMa+cUqG7MHMWS1SDt+GOR10PETbOl5qC0o2
+qIM/9/d1mway/qd6S6QGV3nHgWd3MEUnsaJ4VKdoPWHsqtJE8AOIj1J42hnnLnl4kPNoBqp8O5D
RmigXM0O6nrkwc9m+sveiSd4A1QJMbRFRLJMf9jSRodGWWvwS53McRXODzoJ3vzEbx+KgKXIcZic
cPHDNgCHCtjIOa2CczZTFdclxPQiweTFzEu5Kvhg3dx6SyCWJ4m57TkGF1Z9DIlV+rZ8ner+r+vl
n/Kit4Z5SpMER8cdN4E7f6LtPUgCmYWBQsg3dWdFQT/lbAkClbWNIrEWfDr3U5LLocwE6BP1hh1v
xDmX/fbactbzzNOGUWulDOdM182/uEVdrLOeu9PE2Bc58pezX0N7dieOVm7+K1kSmFRRDD3pFA9i
O4IYCgn7zWqeN6NTPbRi8VdH+pB2MHAtnb8CxaJOfJ7BBsXTdBx8+T4GKea80Y8OTcvdbHatc2KJ
j5mktF1bB2VDdWSTiS8BBFHmkek2TwgC1NYZmMG4ounjmqTRZ4YNfTVVsLbMea+FsfNqYk0ThoKz
K8Y7x5EPGBERt4mQFGoEBjPi8ncQCdT1DFx0PooLfQTnmP+Q6hQFt4XXhaiNhzq611KADKNp0mxD
FOzFWR0w/HVt3G1W8CQagpVoaNgZ5yeIFb8Uq+Qcsmj8m2R4mo00W7pAsw1UBiqfuvasfDrtzepc
CeuznSknnzOSDpK20kq2z45lXYJg6reJSTcrwtNdlE71gv6/5DcZtSftZK+KMdrHcNUSw363zHrX
aWYW1QRhgVzBV2cw+B7mhOzuOAARG98jWzW31iZCXJT4K41lNDkpzsRtGf64eJMObBTgTun/wnYe
fEamXd/lZLe7sOaPKF3/AOIxWUGHmuD8Z1AC6fmGMW19gN58mktes9Aj5JMEOl95brCdYalc5GBD
kMxmIik2HsTEzi7U235rAVM+jRAxhcmGohwU0Eqdcx405F68upPR/+eaHpac5L9qwGxgNY1/aDLz
okyjBMRpbfsm2BWxBShZw3fIoZXqmbDUUqsncpffOmnk3RjMaJPlAaVuNjaxbIJJl6ttYA+Yck2g
2x3xInDXs7+qXI0ALT0KWktrPZQ8mHlwCdryFW3ya+6BJ0CE2vqUHKx7C4KXMH2Ov7O/s2IGroHp
rNOR1r/AdonpkXuzXZtZDCG+m19BKdQO/UZk2x84Jd9cR/pPtur1syOaD4vD68rs7f1MNjIaFH9J
vQdGcJzGegvZ4bmvp3BX0cwL77TGmi1MD/BejGLnk00ba8ffhok+UlnrrCs9bZZSVzckLhhK1V/t
SFT3ZAh2eUIFDW6l18iH6mhWNYOCXFM7WlLMkQbeq469U27Feus0IU3JwCGT2ue8kE8XmukYB0/g
LtsqB3M44eDEFIWxt32n/O84RNBvy8bf+Pns4cqL77U9Fhyr+3fM4dTEjIC7eZP4ltS7Xjw6Zd8+
mh5m5alyvwqVfjgzUoGnpz/DIibEdbXbx44BsTHNOAcX3GFMW/w1TfrSN0hCrdl/l3xgsZndsrrg
489YVhyPC66nhw/bii99JtmTBNnhYLjk0LwNqTx+cZZ0K+4/VUKbHeAsZqOkuQMDH32rxTFvR6w/
ofPqWs7dK01jx0mNVnSlP2BmLvW+4l/Q0FHY28FVpANpg/gTdtw/2HySolPAnRi0kmPuKbXWFUb9
TMKdB17xJlwFKmCsoR/J7yIus5NsbEZDHDYk4ESrUuMBYkK0N2WKL6nM5XnKnLdKW6dKIJy2Cjc0
doBN2WLAKXibVMfji/3WrFmHNb4wOriW/beathCsKbMbiEi3DquIX8+Ej0m5FfnBM5hcW/iYaG6A
4pAvrAOYogq0Fk4iBk5DAtG/GJzfGRFn7WNvW7klEq6OY0rfS/Cr/VbRXrN86POugepPs338NSuT
JuF6eJMylhSL4bSRGWaKJKeSyOJDlOZ8ifAH7ZMgYSH1TRoz2atTNR9jn4Ym6b9SWXa3yR4DWI+x
u+KgRVNc+22VAFfznw1djDfRmXeZ9NtiYnANWhzFLI1eFS7OSnonrxgl8Meen7ma4l3SGyeTboW1
jtG7glnLrWNgQMy85NkPI8zVbQqs2c7qJ6foXgrtcaJ0gGHVRI+R/19dZiRfQ+eOq9AC4R35mq2t
R5TgovTDgnLp5+nkJe1z7VKIhK/BXvucgjD2eTcuX5/ChWSRsKFXiiA5guFMSSb7NQG9mShwGxgn
QrvHiF++GoxvJcLTIgCOTF7XAW0SibQ/OR/Q1F2M46Yz/GblwPxxlxOwRZlEPHIVYJ71Sp3Sy8xZ
1W3ad/g5mC2LLWA9BqH6oFTwG3kYunuYlQbRS7Put6LCC7hQiBb4Q4BrFVuz3oTOvCfA95UlOHQS
5R4n+KHwPQ6xC23K01fLbLaF8adTAg3asYBr4CMzkiWAlDbv2GrvlWFf1Twysw0LhofUnjF3tVz/
wzena0jfBze1Yzfmp6iPHgYTXHAxZd+KSixbINOF0YlqnFcjdw+9IupPnxxQTfZ0Ex+gycmTWqvg
JDzi/Xr+LWhrZiS8dLXKq7LdM2faS5X2G66pl8FvHlXp7+1YndDL9tLogZi3p4DKtwomT8J4nu+P
lvPqutwwVAJpdmg4tEwEDyORPM9iOJfJfAjM5BKmWPkdA7MwAbml7C8nhkYXc2nj+hg64nJTmx+p
ntxks7ilVbgBxEJDtt2fa1tfjV6cspmXySkDqiWKR9n6RxNQWES1Kf2QPFHF1qjaW5glh9DuXkZC
jSOgZ0/fGYrSMZKdWweoCe8U+vuqD4yj5bpPBHaI8TCVrPqa8LnJLLz8IvqxHuPxEDo46X06FllL
I8JXdgCoJ582rcXPrEbew2jpeBksGpoY4XGuPTAbLIbqbFXmQwABJJLV61AiwbIaQgJsq3Nouj9K
UDYYGq9dOxwFyuhUDzuChzuJHw8zrkPiZmR+prJf0ZQIfgq4RL3YdnD2KWxOtDWQgQDQ5DAsc6Kn
mJ7SBdFHE0O99vHniZ7LRVQ7n0oDm2vzVzMa/zjfXWTQ0qIpNya1K8OA199kFsKI9g7l/ykKw3Pd
AfyJrOnLFPK3G7PrnPThZpbq3zQxCGyDzH/yyXinAKk9skSsVAMULHdfwIZLyZ3ECQyu2DMeCro/
FtmN1Tr4l7vxNa2G11mOz7OZfhYYPUocYAzSH8jXnGHyMxserhiVb86Mg8rxd5pjEeoPj5AM71Pr
gu/DXkT3LrOSkbSufwjgq3PpczZF4N0wYuZ3tyswvA/N67SQka2xeeo7wO0sQSgMRu3TFYIWPzm4
I11z/AEu/iM7UrPZRJg3CILHJOoekzIk5jdBrrUH/cZiceJd2QcjUj93PzkCeMUDh7USQI+Mem6E
C3+p/Wn7DjE5+DSZjYi5eKGCYu+a4tTRabOqcQtgi+RWmQfee5FDvinb8ka74702G4oncM1Z3bcw
o8+Z/mXithZrSofJ2Wmp4l3KGpLMRV+bgVmWFnFWf0iajZ259s0Lq+d6wB6aR/mv7NunHqVSR91n
3dnmThUwi+ZMLjmPTepZRzfHg2X0O8swv8ZyOlsFhrrAGjb+XBOEH36KvjoNOnjyk+YamOOjEXI0
bd0E0HmEMd89hV7yj8HCsxVUjxnFGyxS0T0zCGZGJv8mcoffjsBAp53PPA7eDIPRYEFSx3IRBwoi
nS7YRKfWBsU1TJwHVlRavWA4FdWX3Vp6DTqMr00sw2Xcket28E4Uh0CoMDC4lG37mgzxixlAZ6uT
6S8B3coh3nwztGLv8tXZJERFdSmnh8KZcC3ZMfOdJN2SgATqFQzbtsWW7RAPK8z0FXdicE7Js5H9
T7Inh9H7Kkk9A+c9taI851gFcLB78Q+xbBpuBNWIGl9DkaO+uUG0Q+i4j0QfrSB8qJ1hD8k82DY5
5fMuFt6gtcTBjHt675VzM+XMPspejFb/7Apo6PhvuWfGsI8F+c7NPGhqm0slUNmgNGQGKV1LPzTu
8DxVoHpB9/8XAN0JeuhSXFxNDmDbrCKOMeeKuUUpfkpop6lv/nP7ooaQJmBGj83zVGJDUZUGLDu9
BZFy1lFg7mI7QEHmpsGgkkI7vGE5I7KI2nqIs+b7aBmnFhz6qranj6Jh9ueWzlUQxKj74QEDGgIm
p9o1YDz+iC58r2JKKzJECWU39DwP4gIum5usQPK1Q/aiuSPoyDbJc4wTX1Yc+OLxDA/PeUypVOFk
5L/WZv2dMg5YOS1IwdQomIVNGO2NLHE28MR/eyPir6MlGb4QcCHazzFxy391Ue1j+K57y+DnH4ZC
rylBfeFQRa9Q2YEB4hq0mSafmYLj2xssuEhsSfxc2w0hANoCNkYWgD7N0u880OWuDEOSazldibUa
OJXi3SPfuJxcDMyrYfFFYS3v4sgVPolRvMXk/wbZkJ0sBFKbikb6muCKVDopXkZaKHQ9/mN1e/Sl
+e0M9I+TmP5brmWOnbUbJ4e7LPykOghqYdazqf4j9sLIGIQ9V9ckOWSdoKHbQtGvypTYZkItoBwH
nLgZ3hBquvwtVRQXI+52dFeCobUl8wZBIIOGrrjOx70/ZOEudwXM9MU8U4C2MQ1mTApJa6586rH7
pxzjqRfgw6hT91c5HQTWkdLoxZZO9ZNMcQ0HcnhrSBJCvmhwOdgyXIus5Jg2LY2bcZ3SDGZ7zTUN
NYTIFFxlzau2tyO46AxCZsYowEM66fUbVD6gGU578Z3iHHYZSsviuZvzZjd4Qh+HlP8T34pF8nA0
yW9l9RdLXLjryrKiJ8+KH1vVDC9NmOOyke0nE6RyZUZ+tJ7QXaq0PGShOhkOZjtTAXmf5C0dRUHe
F4SrEr3YG/H4zJBrJBDsvdVz8w3vkr7K2r7WKvu0S/83XkC7sMK4YhTDB673Ww2IGS22uKczBXIq
7dmiGrxMqnTvsUJkE8i03NiT1WiKo899ZDVM8Z8N8D0olloKpz5YdvEgSy6pPECS2lC33DS2c+5k
+ZG37X9lSsqwdqgDFiMT1GVm2/Rmv09VmR91MN/6piD135Gusns8DOoOe/WpEfV1MJ1wN6SSC5FR
b3ClEVG1OP96kjFB0nENpjWL+zPCoGSEFGPbrSUUCxk10dECmbxNIr9mnjs9dZjVN67S04IDije0
t+cErzUZsmoOmrtfhd3RtsHAW9FYXIiSEM+U0U9bTHcvyuWmWupYMYURKcNXBFaXNNdIrBZyXBFD
7hCBOHuFqDb8au2GO/fAk4MQzC5HB1Pb/w2T4TAzaIedZS2eBnPM8y+vI9PEKR6Xnj/TFzhzkCoC
dp88VNN+jBknADFPrulYfU+oYGkgjkOtjEd8eAn2aLCQIBW3SHzuS5eg7a3Gvsz/yyaFacOS0Y6y
R8QghoPNH9v2FsfnBTeX3qcLYDLBYPE3FVh01TBgRq1xXxkJQggh8eiPvYGyzhTxOqcCCv9SSMOh
TrgB5qrYcUMMnruqwoNNj+LWsHH/Ywyqn0OmD1+lWZyqCM6I6w7wLgngVyyxbVaH21KXz5pJrt3C
ibMwGRFtKpkHQ4FmJQp5wfK1wqOzsRbGwhC6TE5sX22ddNEq/eY9yLnFRxH3MXRen1A6SnNS58+q
ZOILA+JpTNvf0Qa74MLgl8wst1ZqkojFAwFCEHhAE7J5G/ZzXc9wd5vy1/bkwhRAERk6f7bWqeUW
R/SZL39sfnOPraLshHgY3OiG0kM5Z/8iArpKKGr/v/yTDzB5lPk3RPEXoyKF1Kr2kgfzNHbjfhra
nebMvqYN9aZMZmFVpWimjR7AjdBR4gTHSWIoJgl4CGTzNFp9QXiPAFpYGwtEnlH0DBppSIwTftI9
VGJsf4kHTwRfiAfPOyvMvUhsuke5TfsO14NCOd7Zazk2NkH+2WONLyvMcHAQcG974QV6647tJHjQ
vaV2QlYPSey+0ppRU0vJ8ZMHiu896n9MV13QaiB2CIpG/WQCXl+R9xtKCJYSoCHDyxbDdM6YlRko
a6wzRtfUmjZuGYgLdzjAqpTjrdvS3SQinS7TMEZH5j58dOpJE0sjMYu6Rq96ZNtws2dW1pHJ3nDt
EuBrfRGvDYco6iRJ6gUyvgWcwh5BRDzXBNAAI6LmJRzKHn3NSJ8F11+LGLwMAbD3JtNqueoyNTKt
/+ao+E9OI6eAPPxgIEh7svcSJc49gMmY0STnZNlvZkf7gu28if331mHIKufiVWf0RDmI+gukkrJL
UoPcPTAxkUXiLRkcZn4y1Al8dN94dBrfoqgKqHDfcqAdNfyP0oeJzleZ7pi95AwwqyfaxbgoRuVP
bNb1xfYNEubcmNEQVGXvpqo7kOzCh56476P2260SZXX2IrO+kLTF92uSo3ZiLHZyyDAPyIgPKi7b
z7wjnwgodZd7+JniAvI+6Y3/6LYtDmhwEmChdTVmQqCjUfpvbur1SGi+/MmD/M+M7PM8E04AQRJw
8jFro0K9IKdFSGOkh2IhCZZBQKc44IhNB0Z2lU887iym0WszDNjfEiB5WpXWzpSU35lT9ELWv32K
EDBWknYIDX6n6rj2IEj6hb6MnjK4G8aoZK4Od/YgUxxygYn+WlSneoqtjdvq5NyliT6rwYWmEDif
04SjLaCNlNfb+8lGOmrCWM1bFTRnRlspNSnJszvlzyXFC+EwcBKM4vdJhNU6p8vGmoD9h1axawTj
W0cSsMzpOaJwcxEaUOyDCEsizg5kXCg5yinffTrvN1nTpXRPZy9OgaVicE6Cjmm0e+vV1Zhzqmrp
obKxgokBjSHzh/tsG4+d6N2V0MkvGlH11TXRF9pzeB4SAdA/iA8zgsGSNbGvyJ/swx4dB0NRDE/0
uw9PnNXDQ5gF+olLS82weMTgnRXDA9ipp66cv/Hv4GfOYixXahJXXSbuth59caummnrgar7ZNkAP
t2derCCJOOB8ysa+xjSq5Y4/rU1LveV18wq4uV1HqfsRA229hmbccTEDiuuIKP6EkhPuDGC94zh9
xKbolnc8Jn4PdberIufsjd5bV4jTwGkLQ739NI1iIZHLpXqZYwsTznNWLKIGU9433KXuLukwhxBH
7zAMDAsjzPRiQpjawkmcF5zgwRGECX+cFvR9CeMQC5r4Yr6KXepWf720GECV7U/UcrNHceyYrjOk
m2sMZWj5HVGFWf0mglpYXGrqxGP1ztMx7Yrc6DY+ry/67PjjV5zeiKy/uFNkw8FAcUoSxs5F614K
SQYHRAyQ4VC9mHN2TWHSYiwELJWp4WUOMLUE2nxNiV1JyW6GsWvBfTktNGCyVwbsSrTXv1xjmmoG
/chhQW0ZDWPDYU9cMQ/hAFXzuPiemx+7uY0ulOtiPCpN71LiW6FVBHF/8GtqxQxPYe5NPpIRvB3a
cM2ku7pXHq7PiCUCWxdBXhbV8l9Ye/91ZG63UIXBrFkjRM7ipiNqG9tREsEm51woN9/D2Rg3ZqdH
plINYbIRRboyRkCiUQpHi1d7x7hXvfUx/l6f8qubFiIDWuNAwSZViaAE/9UuW32CXm09tMn4FvjZ
J9z1vVUFnLdjEmpiXeI5crk5rWpvSPc6DLL/sj74nk1M6QnDNMqkDzlBxnMykkmvK6ZDNjMywjW1
jVtT7U18n6sxKK9Y+w80Juz5jgzQiFUHM/GpdONqW/bOjR7p78GybvlY0ERWw52uOu8kJPTwZFEY
EZvNVedUFztOpnVb4acdHYayQBee8QOyA2dPGUXo2m3AgEw2m8SE2OL4t2EcGMsDqeVum0OdaayP
tPIBxzXCWtPdcy6S8mqBCV6TbsV4S0FaOYyEwmvjTVTVuWgrrqfCTDFHTf9V0/BFt80Xz/eEx4Tf
rQaW/KDiKt/rFJpqSQ9t3/rPkfKenKT5bCm7w3akN2CdMPFo4zzXBMothM+5HFcJ1Z+cv/saEipk
7DUnkE8rn6/jPK6nJif5rm+FQ+Y74/XyBh6dAqgKOZr57tTseTR7mofEkC1fN+Z/qXDuhjN5PyTb
gcQEMC5Mp5vekvWZGcf7hK7BE8QnZ1AP8Dy0bnUje40jy5GyfyjDRqybuvuhFFtvex+UHGE5xwZJ
5aWgmij13i5EKbeLp72ra2eX1urVGQQZ6tz0T6QRxEnxTqydrqS5rEOmswhskhKBO+khs1Si/E8I
kzuLH6PHIYKlJWkXyt5bcmDePndpGrWTs0e30Z6cDbA+C09jKbgGVdCCi1bA5UgZH2V9Ou7wBOIt
a7iH38fW4wpS4Jku52USifAwU1/BVSGJEnMPboIUbv8CaAFWc6Ne/dj2djZ5+aVx5nVoMSDxET44
3nJYLfSpLdnK45T5cRzm73EOhsVczjos5R+xT8MwQQfeiyxLPpgDThjBnIrPhOhyYuv2gLv5CW3w
12qBEqMSJqB4kLhpKEUbsIB2T/FEx/OyG/NcEww39C6PEH+I76CM68Z6bPPmU9vwagI9XlvaH22F
NByNdXfHE/FtuVxvrL7hqpakF0W3eFJMAOZajEBO1mMj8kT3SXjcfuPY6vO3AldSDL1wm+JB1+PU
rFqLhzCKSENSaZKRv51jJjF2fFrqJVeNosnbT/Nuk5SVIrE7S+C4+Xfh2UxnVBUc6lKAR/TdF9cw
PsKwuxVGHAJcS9q1lZZPuuDDTnWHKz9nlbbpEzHL5DkygsewF5/haLzIAZmoLXyqABTSdirH96KN
7rr1iFWhjBbhhVHiueuMty6gV330l4Oc171XMOJam3mkE7KsSwZ3ZJ3IQPseRGxaHikN7+qXAZxo
MbbuDgaVuORT9Zw1/UdCGLQc0+Sqvfgxds170097KGiYnNyZpCcxu7wDtxrTm42wZ94FLyMIHKTX
Puwecs/aTX2KW96Onlycw/5EPUPmJhHT7XB8amanfmDH99/aNvwsLBA0ZeoMW2sQ8ykPA+rR8xFE
Z0rloum4SAvhoxNb49EN8Sib/dR/5tjQNtwQ7m4MqB033XvBQYvXHVED/l7MADDXQh4koYit4YDj
woQHICZ2qTSoSaerica0scrMTVpS+sb4wUiuUW2iZg5dqQ+ZgCpu4sTYFrnHKQLZ3PMDidZhzYeQ
LzEvhXHPmll/Zwm43cyxQ0hHGQdOKDT11hzC6Luk5nPVFbW8mMJ/cVq72vidBqZgUIjDL7tAe4Nv
f3Kw1hbeu8fZzjbMl3po2McS8tVs2eE2dtV84QkNNrg77lEZOf9lWAY5UH70BjNL16KdgxvPBW8K
xG76ButGwAhKDZN06HLpbJZWoyilmRyaGbqhf81d1ubcCT8maAq1jUe3g+y0jrN2KTh9Uz21b9Se
e7hdEygnqn+OQJvQv2Tif3A9+nD9EZuj7a79fPwXdeqxnbLniQ2Q08cwbMLwQWsIefiDXiLsKBWn
UUvXoHYJsDCWHZ6CxiDE4tA1FOcdbZlDeA9l/wK08anHqkjiiu4Io1G/UePeZEAK0BFYkMpu8I9F
V73QBg91HM1iqcRNz20yubvUcfFWQAU5Ev6C8aPGZ/wZP3W8YIw6RxCOKuatGekjtyd/L4UR0VBj
YNCg5KclC5XbmEOZtH5wWKSftiUBb3hMUcQSzav3gTMCr8WQZRjfVUb3G05laIQUkW8Cxj+bjooo
DcN+Nh9teDBsxPGrQSsDBJYxPhsCaK1QPpcfkGiZ7/0gVZ2A5QFza51qKQ/GOopp9SIdbCaS73J5
rfwOrKLrdVfoMa9h1rxDCMMFp9DHCpkkPLpReWsmJuTmYM9sJa5BoUs5bZuydLa0y1FSjoEBDCh+
VDl3b+RwMV6KxTrma71zVJ4/odbslaBrtBT5KVSMRgpJyZKA/jFxS9rhTOC31YIsSMQIpInogYfH
Em/GOGyWChTEFxdlkuhvsRGWmC5D2b32epqI8pU4r/MPkwZmlr24+7BwixQRFMwgNr4ojsAy4w7h
SpRgWxvCdv8XSjKb+j2nNOq96shB8SZW2wYwD51HE6UhjMhWfsDT79Q9fSgqa7dM5m+m1VyncT5k
Q2jeYsSije03s7v6H0fnsdw6DgXRL2IVAeatsixZznHDcnhmJkEwgOTXz9Fsp+p5bInh4nb3aTsq
yBLUo6beBlMNTTP1mQc3RmJat9eipJ45ykO5hfdvNtx+9l76tEAWoPpHj+jtwoEfP8YnHaLzc88R
JKsFlZjKy1FIp2mDu8nb6nzCpZmVHKfK/l8ACs4182cm2uFpqOZ3JXXHN40GHIt34/Bt0Aj/4s/W
uxwWvAS0PJBaEgcJjmnkjpxCLifUFvNs2N8gt9Qsw8Xo6ltiitbaiZz1GClIFLLeYfS8iLL9i0hN
HV2RRp+siLLj3MRoMDqp1Vvjc+51q2Xepk4DVDfPR+sOnydOeGGHKyfF3TH0VKfTlNR/GidC/aAN
OhVYOVIwoJ4bvGbg5HpiXpTKTSjKme7Yu8ddRjpIJO1lAEBx8nNN0zAGSwnjeXKoHiic527wAc26
rMETwdG+4iXPP9gDksq3QovnEZbLBtj1OQlitcsUmlic9vY57CJoH9AgV21Ttad2Ktu9V+rsAdsT
y3zHQtMTuXrrzdIfsG1AopjomPALOEJOgtqbcW7NOsWvwUFwDRRiPg59oB4mNBMoU67eexjHAYh3
GQ7pMNoDoSSlIljdd00AQsCN61eNqS025D0H/953xPI+dMtwU9UJamue6/uI/QPLmo5jAeiHzOJD
jDkjr9uyJvLU4XzJrfnVh5mDry9A8GfH8eaO0DxD4AczSRq+SKAoAnacO+Cl1UqJuwAD9hGWdXKU
qsaLAH1ieW1TB/U8a6j0xEhm4X1uvbU70YoZVNiSsy4p7pti3ILOASzQZS8N/T2C8jXKgFv2s1FB
HiItkcwjqzoNmpNwmzfqqAImW2dIoOf7xbuyiKpzZDeAELTP9pBWqDqGbppi9LvAciwPMJ/EXs8p
8AK/wRTFrsRDcX5eCO96mYYyPHhfLUdAnBVASwrfGs8pOWfMubCFMnoZTzLqix1oUzbfGZZO3hdv
6OfNyXBZXBCC6+3iQSBnUpVLUFFkwOnO4Pn3HAPtwFIYVnBTrheHraXn1T8xviWenq9Fkhz8a59Q
O0G+MQi/W7DdVNBL5JopqR/olfHe0vYqrDlWltz5oagvYC5BlQi2Kh5RZPwVefth0v4lsNUbtSrZ
OmqyRyY+HEsCt1COLz2l0HDp/6+wH6xTPV/9Pe6OPk29YjkyaXNJariZaQ6F3mn87yWysFu1heAp
gKvYWIIvfqIgz2l0QOOCm52npgIjki/0aI/Y4G0GEtJ8Htl8sBo7X0cDh1Q4t3Fn3kYxHrXNrgME
nbiuVl8XaHqblPhdGufvYQXAIGzxoDb+eytZIGYKlJmuoRYu2gMFaYUvuh5AJ2SPOk2e8KB/mSL3
j7iKARJ42IVFrKhhmZb6EJtrvrso3bXOHWdnjz6oq3jaKBUQhUjsR5X7D2FHfcecdfdjDcXVSuwa
V48XrDXUrFUdRw+1L756k96XmCU30ov0xrSU8jLkRL2/74DgZs2V5jstsNqDsNvnEuQ5/7rex541
kQN2UfUHGg0CspuuReZhccfnyCNMzu7/VM0jq5+i+GtD+26O+49U1bQB8Jz351quBW0yq86jwxF2
/68U9gGF9c0NzR0/HFmHSH7O/GGrFo0FiXftFZbz1vXU5jolBo0WzEiQsjbwnPTf0uaHsBiqv8ye
X7QKQ7zBUb5Hg0Aklc0Zl1m0h9gWIAnn7wANzmFyxbdeG/VkimG1UdklVv2ecxiBW8AQKy8X3/6E
4VDNOFSwrLo0qQGn0U/kDnnbJ9+2l46rSbEaRMIYiAfpBYqQt0nUkt+l/hzgdsLYlHhgMKu2QsQv
KDYP71Xi0n1l5a9xPNNO12Vvfsb6PGrEp+7xm9dBdPJsqq14u49XqoTYT63fPYZqvHfa+W2ZWMRT
rec/+nYd33uTBboHBzkhw+tByEpv6J16TD1GvoELZ8Nvcu+27fPilCESV/euWnZKnKlwh1/ZAWrf
Fu0N+D3nvIThh5LVsfDVg0/2e5UU15vDxS5pOxZhIcpt4sYvdti4P3pRc5ZPJBdADFAdT4M4aa1+
iAZeOWVE6ylKpF9uBowtlEKMlA3cYsHLLdA2KMX4zfTOq1vb7ju3wx17lF3KSuj6NP0uJLzmTigc
mZP7IYfsDlFzWtOyHu8r/UuLqtrkuKAxcxKLE7ajt7NLIxJdT+H9YE0p8Bmeu4mmMzBEK1+5bab3
g13rWyvM6/NQ0AZqhh4PT2p8TIdMknn82aaEjFoe05sFjzfqvyR41zLJKsNqpi+8W13pCjHXKp5n
4e3HGg+kZ5ZnKw3+NSFtcl5l8XCwqCZpa7yyofAex5roXF8cZDLWN13KTTUwoqzBcMidnYC5QY83
f7anb+u8ehtMy6LQvzMGV1bdAIshMVBv+eF/aJh/pqyyHQu8gEENmW2ZkDEyXpt51/60Xv0XB8Y/
tJQVFwkMAVNiLCNG5DbhbV22L/BVuKJ9DyFd9CQ7cX/qK1CHwfgyFOqrTBXy8YBbdgRBw5KmOxsn
Prl9A64/XFjiJG/8sgS2how7F0dt4C7kaK+ACjIn6dXImZgUgpUyt5Em3wjj3L9JKCj0ZPODXYVP
aAazlEuyf5LA2zJV9wkYF54+TbYfK/jlV2iA9LFumUBQF5j6l9EjdeaYV2fB6wubibhiFX84c0I2
qknA3HZpC8vXGd/KARW2B5spQYNCQU9pn+swDQa5s5EVm76yok5TorTgRxSfOVxOX7NYgKJQ8JSM
nvjl10ED+TYJabCefQj4sXUeM3baZb+J3PzI3fqYdwCLKio1EqRq5bzZg9PtSf2xfZ/XS+tSbDZ8
2Tg9V2Nvvcp6eQkM3K3G4QHdEoewCcT+mKR+lQj6zmK9u3zl25Dl3prh+LMqAj50a5I7yw4JmEDw
R/4Tx6ZKnY01VheTVvjkJ/c5iyJv06EGIO1SyhcUT4H2mAMMnR5xj+k9VjCTOmgcS9v/QWuZtnZR
fpEjeyvC4CKghzlt1h1zX94sTnHMlgBH5QSlrffG59636lVLKtmq+S/zAitKFOG3RvXCywBJhcXW
j+iHajPm9ouDP/mi4TUwmzifIUxCsJKM5mGNQ6XtkndTlW+hzClMDew7lUVnp+OskXYRk0NMhxyO
FPaKVCiyw2c9NOqGk0QVvQd8JFM8/GQ+M4ZjyzuqUSl0tN1XV/mcPdruiTDqsu1UQ74m/Fe1ODaV
JBsbiuyPotvqJsZbE40xy0l6uga5J1h974vxp6rqcosYf5MmgLSl4ICRk8S/ZDCoN21QpRt/mb9I
3qc3ahD3Bv7vih06leBt++M4YAciabp7LCwAFo2Fd7DkOYwoM2R5yNmji9eQ8aYtsgfNAp37U0Lr
WedNCDKt4yvHpdWtwoqGblIHRPuAawjUNeyqzV6PvOe0Nl/lMB+TXJpdG1aHZbLNRgle5WrW8SZd
YkJBA25azZi15N2tRaC8bsnYjmGbbPDj/3FJNAehpbnh6etgz868HNaI7+9mAle1Hb3X8URnIRfw
RnJvAE/BbKkFaiDcCsI0/sIqth9Z9oP9u1jjvGDrDe6WxX7CE6n2AeF5JkD5GU1UvmYGsRvRXv7Y
EdDWEDEKvI6Z1nMhj1kTaEqnqM2R11MlSsl58QMOf8w0zLa4rvBvTm0fRiv2b4Ap5mxY9vFChMTX
1XgIihBfijPHuKrc9rLE3FIYtUj/OdnJuC5mTDa7Oc9p3mMmda6UPumPG1VYzWdb2eO9YnHL+NB9
qaZQm4QD+UOBrY4rplYKFAG3dRmXsLB6ikmtIXbeVW2N90Uiqn/2mJXzwe7wshuY+5smtXySGGCs
MPd9FgOr3ynL8p8eCOMtPiF9NOjb27itu5+Y5qVtwraUFR5Qr2IgCrrqbOBJhZQo+SkuEeqn+hvj
8sLxxlLvo7ptz9GMa1SaNtvH2u5fRBMOl65o/a1pJ+sdRiMVNNlhAVF1aPAVvi/hEl/AOz84kngR
kjkB5zki968gIxTUfW7YvRMGJ6O4ZZlzg818w9L9EtTTAjYaKlpT65sBfAgH6kjMN/ymBOdYNVLG
hclmCZvTGMfBNhr8NPytpD//EXrE+2pPWCZ6F+t2FvQRE1kt70z1fxJ5vEqoo2S/tirbOR12chr0
fdmy7jRIbARp0+q5Gt1xx/CKSQRECudroKHYf8MVdfYaORhXYWscpnDygjvbCLH24J0SGqJcYbb7
u7wLP4it3rRllmxVkBlco0VynFQHvqQz3Wu1EJDyWP+vpYPnmKKQiPBF/0GiB3CCT7SFw/EqKlnI
Lb0SgACKbu8qyBoJXGNOcSzM4jJicrTFg4FY1C3iyCl0F8f1uKuqhYnD64F/s3LEpdgNjFn0y0lT
EyJt7QdsJtcA8TLjs+DtTKj8WcBcpp6KLRSZX3sXySzdhld4c1de3bMiP0B1Iu7Xuu9w5J4I082k
82CoAbk+x56x1jKCL1pzEU/iXyPli6NgXiS181lcPcFJF95BTo04GJDhHJX0Xp24DY89J4dWebvB
G62LJFN97BQNy9wYIdo9HpMdd774bP2FaqfZru+BBkyA5ci7hkPE/Bls2mEZbgGQ8TRFVmdMtAEN
NbAIW5+fISyKY4PYrdcGS/bakvaZhyfy8Lh8J1mA3YlNNXsXvO9ghojk5r69r8GS4HlODJ2kHXUR
HYJ3Eeanokzgu/f9TgGyQSwL2RVjld57EroUYErvJZ6S4bYnL3MXeVF1g001JHODVdypBC66ycN+
WhHrsOaGtzgYprpituPUfV0dWb8sbmwUt/CRWz3hHXNViHBgroh5FE8Wzs0Dj7blL4Xk1e2ahNp1
6dmIGpDGrd9Oljjxr5u3p6JTcCtkmNprJ0lqLlOwpWA1Y8gGNEagsbLQJ30r09r+8HlPgqoJZfXK
NUfsx0r96iks0wQxrB5pXzDCoRp9CXMWfWTssovdWe5XL2bGelUM8CeX+GGBYL1zY7hnVUkRJP7r
H2Yp657zHE1uSTwa2nlzQBbY3hv73PWNxxEecRtrQR7SsZf2YnHZ8rgAhLF8pdOGbEnyZC3BS24W
8cji/y3qo+62DjLn0c3ckUpJM81sAUP1iwjuPuQQyrd9j0/JZVv64VjYxRu3uO86z/1JyjnfgbUL
btAzp2PI0u1aLOTtYYPV6CgZVaH461YNx0XSyp19wptHOMzuWf2US781qe/fzFWfHFH8kqNlyKSv
UovScCsvsbFfR4IlOuZtTdAwpQ5o5jXL6j2K2ZeP+XVPLmCds/14Ym3OX1k3aY0BVZ1HeqZU3rJt
zduQNk1qbvP1NEzxS+zERw0TYF0CuvtuxpijVDNc5aLGUkQoFnTParFBvKrQhTbo9oOzG0ZdEgcj
mGCNUXEovauZosvAV1qjumpYvGFzO0xJ9k7z08SFhX1ZcAXHxQV7SvDShlPwMtX+oRfMSwJ3TcfQ
KpWG41ngdnKqjZ3buyrhfudkf6vcHpKQZD4r2H62ZDWYnnssB23+0xS12Ep4gYfANOnFzQONE8l+
Jg/Dx5yFrHhxy0BxCFwing4OEnwgzY1veceyTp/NHD/Qi0pkhayJ9nhS151oXqaqrg6CUoWtSeYO
s2DQ/5nCf8o0kbBaenBHeHzWRE3IwhK2qrglHTnzdh91cYORfVjzSWnahVpsNCmY0MpmuBrly9Qs
9c1SSP9goZDa3O/V2Rk11vrZ9yRn7aLD/kY4S7Dd6X3Mjj6Hp0XwQqY8GUA6TzQR3TG/kSvr6uzG
dqv6bVgskveLShDjtA4xxaXWfM1TfEaldyplhOk68p7m3Nw3Wrr3UY/hazUOhLfKPtwPAwzeReEI
BBmd38SwvvCSzf9mWefrzOPrdr28vcPe821FVfnjGeSpdiJDPXb1sJUqAgzSDhcROC3veDtEVbPa
M7fKCa/rPuppJ4lltA84jdhx/CfzgSFSJzem4shp5Q4IwPCfZpRbt9TCQDa+yY0bksosP5pm+gOz
wUFM2v2H6AlUh1peqtzXD06thnydquA8kKl9Fdq6aMbHVW/Z/W5iUHknHZcwicODzdNiQk0mZyqL
xD3mPKK3vFkQszuHgVQPwcmKuomasooPpSYg4gmd7aewrl+W5cBJIf4XYaUikVN+sdHuMAZ6NWBA
u6YuoEiYdvSAnxf1OFhhqcQS5di3fmg/+n04bpWTqY6aIMv6qvTQ/UK25TpOOBpvXVLua66A5y52
cOl1MLwcaRPdMeStm9HOd5ApqC8DipdYJYcrboc1JpZ2jZWFCGZAiD7NcIZCBW13trV4Z8Wg9MnR
HAM057HqxxRG3Exezc6owruHDX9OHu0FV9C4hO++033rmd6mrke65dk+o2ngGAbrH5unYbJ4u2Na
X9jvVexnigJjdLKguPflJ50walemTn6yJBQTC9mdzOJwJcfrD4nbFo0tsNrHucafL8buEoflTc/o
vVd52J76xH1WWYaQM47PAOgvhuqUFsbHNkQoWzNI380oV2Ts1YnFdbee67BcDwA5VsZniwfBFdn9
e+KKumkcJD0RO9SJNp+uR5i7ylWJF8WTJJXa97IMy21ZoHOZzoq3MAvtTT0sOBQ6oHcAAOkL1AHB
yIrjL57jKos/QClarzG8M0MrqlsW5clwOIj5ox/8FAS8juNLzTY0DEWwsYZSYZ0IPHRCshAxDU5r
rE2/AyfqjUUzIA/g0lPHyAoJyw71VcJI3Zhp0KGNL7+Ns8R5HMXVWOw5y9nSGaZBz0+nfyqYuzuO
p+2u1tm2t1PyVM2OTqn9ZPB5jdLvV7VvZ1s3DI+Z5kaGdvOOaetRxDDSr49g0IwbrLqbEFNVhnqV
slJy0/Epy6+sxSrZsZVgR5B3IMWuNC+TJN90Inx4RKRFPmLwCcJ6684a4d+KhkMbNT/BSFmwRd9k
AriGBByermTOLzIYlolaJtLDS/DIy9Y5QeAhLNfVb3RlYMZN3RcsnuELAp/cpSZ091nVkAIpO27P
BEigLXOU1i4z+o2uznqdJNT0Zt6YbOIWI3QQec5TLtO/caCOzzFZdIGyB2jOfk78+qUnH4iZnQqs
GGWZ5Qbr/mwyyX3ZuDx4bfjpPGA3Q9/bJFpphvzQQ3ZaArbGfaSb9Viw4odWDCAQmaIUmFevzrL4
Pkkq52aJos+6gG8ZV39lPs0/WQ+Dj5lWrrPJvWX3cus6ujqGhW3dT3GKY3ceRwqf8+AUltAn3RQk
bRXujeZw1JfBRdb9s9cm23KML2j9D12m37olV7dVWu7SwNzLIJhWXXIV06oB9Fug3I0q8WGW4ivn
l/PcNjy12pSXmXMb+PeZKhA14AgOWAFQTMrcDSXUuZ+99NdubbY0wZ2n3I/QrwlyLLeeO2xczyLb
Nd4gAb67fnbv6YC4rx/SD1MNHzIL8kfh0YSymcvRXLAikGUTc/nip8tXOuE56o3NuRrVjeJSo8r3
paeQG44SKAcjqSgkcACHK3N2fY2MPA7FTyvxFjpEDMh0eWmwQUb1ePRny4e04rfWJp6sPJjeeYaw
W6NM/3j463ExN4bzgKQpmUNo/1BzzET/QJNL8iXh1ZIBVwBt6f3rGh9TIPwieI81aGsfzLsx6VNu
YQQoKZaGnkcTHgJASs2URUdrY9k3IsCf5XIsmqlROqAjPrfN+Hb9jJYkfoiKotsoME+HMe7wTpPc
xqePlf4xUrRDXN1XPYYgyoidsy6L+zbQ8YqEMpCaPr/0kl5fyw1fkfLy99r4LpdWhyGmsn4qUsLP
AYIzBul5WMAo0ANWLLsGUzB/iVpZZTZSO101p8zp6YtrXWcruqB6riWzYCyGY9qFN6krDm1s4Lcz
oILfA98hV+iWr33gWyf06UeecdFp6mBIlRXGbOLSeLbd6mvGEki9Wj9uUS2ZWjE/YebVIGh05jcH
OgSATceOdwcgv93YVtWhdxkcgjQa1MAqVuVSgh/ssAgGkV9DTDb5tktC3M6j14CDTf4nq9ntiedp
8wlOdHoB9W8OTtg/KM+7KyIXwEvTKX+Ln0YdYgsaE6EFVlHjo1QIoyH1RdeSjosYykefrZcCxLpG
Fn2r5HxCa8b4MWaPDKUXFhz3gBc4qjjdWZK4uQ6a0Azsa+OwE8C4Qd7SStw3HQkYNG+Iq37BQFK0
eMuXR47gJxP6GPxMJ8aTydkb4+VUl6pnVwktIeFS3+T8n6Qn3gZfaS6DHl9tMb3HXnVx2WdC/qyn
dRYsnzMX7cppp2sMWBOYdvW3UztUFi1Jv240Z/w4E3S1JxVJqZF2rZ5XIdXFD20cuBCE5HAMArz5
aRJ18G6w6ul4OnZzFe5g62zq0XuIM0LNFTTmLdbPEx8SMfZkulE95r/RFgZiQDbditblm/IGzAZe
00pys9j7SdQIRn9u+RZlSbWIdlI5T47FWiG245eUtOwu6BjNAwVw0I6elE6gNBOlafrm2hDmn6dq
kTSQhnCoEh5zMTc+JO03b7HOjVha3lfxF6WYjPKul+4zn7R/Oc9P8aK+sAO8Oqz+t5aC12WJlIRa
Wt6FITU3VtKeGMXeakMGpxieWSa8edfVOYFJjgKmfIxrGe2C0SxcZRZ2/sb7cVFCPNEylhD9X6XL
gvXVoXpHBVzRHevXjUeh5yEgfEd8DniNPXxVDTu/AUIi6dz5JS7zB5dNn4FPhKnNeRkJsgAu8F/N
KB8JtX4VIrzrCrbNUdS8gMOhaGCgnYCGFyAv1+U4kMduDaLiN8/al3oktLpcQ266za+wISJhbhIm
B9FAfuX2AtVhEQhOwuqb7WuGUWa87VT3aMPGZt9uOmj0zdtoCqSXZetXDIcVsFwLY+SGkrJz4ad6
u6TXx1Jyh2aF5NEM3idXMIgGGi8wLjB3gmZBHMnmhxT0kRe7WKSkA0mUXhQgK+FLZPj+vMpvN5nX
vhoxOIB/yMs4mN4O4cRjM5TwYXSG/y2wpnsc9BiZzXhyncQwkZK68bJlO3jgbsJl5FxR1wTo8ZlY
PXYqNldapO4aiGoGNEX/asT2TbjwPaxwIMQnWnw5FcnWQdkVQXfTRIu5mZsKrvac9K/t4GCwq7ov
TYEkLGH7V6Sz/R1EdFwPhmR9mv84uNH6VMPnZxi1CbPvsXrfEhIhx7+o9VAarHZwTzZe29CO0c50
BmtA73W/1BuARF9+Y+dn3DD+byHDkcpCHL+2YVWlsho7gNh60nrpM/lPasr6wjHJgYA4AtsSp+ik
Z9DPKkXfJLbRH0aIQ+IAZfVwwb9GxrBviOceqZ4CspXjsImgycbzCLQn7ks+Dt22l2W/BVez66tu
t9QW8ntBJNALx99GkSlhDKWtl/JCK3xsK+pWZ/Ho0q9yRkwxm9SZ3/qAzZ/VFBMtEq48e5lrTqpO
090VON6X+s61jbNxciv9NJQGuQxCbKQW+kgCbYZdjjieaBIg8NVsrH5ptXU6yDarzpXbjkKd+5oR
eF0I92NxXHq8W3dHLfB3Sr4DJtfYHhyHd7iPRo6h3zPetgxaAkW9YXZj6tqZ2lBGhz3TTc8m5qzU
6fhX8xCHnRc7u1rZ5WcQ5ABNY70GPvk0zgWE+ZKa3KC+nuadyt13JZb3spHpnsLlghSF5dBH5JMr
iR3MhDm9nGmcYmHu+OwA01Rd8Gqhhq+qlD6aiXzkOylfEg3iytVwA1bMw4uMi9cIOzXDTHMXBD2h
YoMGVGSKxWbwblNrtpms+jzbBLWzK5MtApqMuTLBuTYaTKUM+EmlHsc8++oSB51ZZu6ukL089YKV
WpL1VKq0o39JdXevXPOBI+zBstWTvsamuwaSi/sxLo19hI2Pp3We8ZYycq+cEffSoBE4AXudCkF4
vrS4+XhW/7l+eQmc6BW/LB5416lugMMcvCp7HVLMMUxn3/2cnjM7vAKPspF9d95TeQdjZMgxEUGY
fFS+/+bXzMKmoaMhdg6L8PW2tf3p4I7TcbQCcT+5orsh1eqsq1bZVGpZkfXcZk20d9JTPFaP81Ce
+ir0qWblZEUNFDwbXz/FdTDduBG2fp799kPjqQnVZ7B3njsBuQ12wWD9gyaLdQZH4saAETs1DvVK
UZVCWsZk+6ixyZ3KngMwBpeziYjLdrwrV67LQRH5A1dV4GEG8pD05+ZaljZEv14yVWeXIf0t6ZvL
0slTcTWDQxpiN5P2677NnBumQj7YPv91RuzTbVqM67Ef1U1oCoroh+6fVcPl6Wr65QhrQCvp/f6v
SYnaZzOfQZ3BlgmZSwDhQMdCET2bFn4Zrg35OfWV2EhOnbB7UO/SOgEho+COo/IvrMmrDflLupBi
TWWw+Jva2v8hkQcolUj51iIHs0Nah25Tev8iKF/rIOiSnVbBqR5Z6BWDCTZ2qiXIIcDcXrsKWoid
WqKdT9y8K4z0OUcI99ULwrswiuXZj5L5WkWGjGiqO19kxEXr9lVW17iEGr8yp/zAtKP21gyfqSJt
uejxdnQbltzKSygUa1+aytOHhDw0Qi5jYr5sXTOITeV07F3mUa49GTxaWCKVSxgkK390W1VnJVnu
NCr09o5KWJiR4N21tn1DDNFFQeRRCo605PlkTXfVwiG2tuWvFWGvpA4xugQzb7txGl8KtKRVjq1u
g3eC5YsXHwXOtvsC+RD+N2n71M+JNIs6orNlzE+hO/2YaXrC+QsYwrfTTT4gtvCgeMtaRXay94at
7UVn8pinsZXIJ9nDHM4/yusvquYEzEfJlZYuvxPmDdr6XutoOoh42NMqAufuiq4cZfpGuuDeCiZu
Qc/f+mHmHWnUNi/8cvCVu/R5SIOXUNsPfSi/xrB8jTzvW/ScU00OXX+I8OR0CtWpMaLZxbzi1qAS
7nTAoiZtkucw4EyCK8A+lsKihsBvOfbb4ECaCvdxSaSLB0W5nf2h36ax/pGUDOzYAp9dw7ChI57B
tgbxIXOTg4AoEf9r0E2N6HB1+wXcE7q1nBjom5Dkg/LEAhHG67gTHI9isdzqhDK+YYkoeUmKmTU2
3SNlEH/z8/w19QmHvJwZooGboHh1HwKu9dENWovzpU/BXVIGtxU7u3VcwuPE7zILCN6zYxVnjKTu
2sz+uWucj2rU6uh0/J0Dmh1liu8Mg5/gw6/We2qu/Zn8EEPvyYqNvIkX/JrKqZ+x3JPr9bNq77CM
omOmZVzHSqhzaCm+7NoLFDAyH4n/3mC4yTWRaaEoTnFd8iMiZ1lfUrq6rZ16X+csdXxRbXg4JIe+
rb6CmOZrYoj/UJcxkzUVQk3ATO3M4t9ACSXbb+9NBsm0lx5anT+UX5Az/CMZqA9yGQxjPjMGJegs
eUE3rE3l1NwblbNr1PKT1NNdPWlk2WzExClwT2XMdW4HwMLrk/0ymufadqIt62x3Q8Ogu/ZD9SVS
/92uudgTF/YQBmT9wps6WJdAFpmxkJ06I74bui8oIT0JZ/5QCmRGhOeQzOAYI03RHx4HqYUjxnW3
bT8lsKV5dNPJt6zGKEg2jbTldszxb9eR+aEFxb74qaIB1Wsf45AtSQN8Y+P3BesCaLsHkP3ThqPd
UxLAJqhoxeHUn/JdFsNvJMYPt8LifkXQKQfy1DKT0a8CHM6NeCerz21gL/+Ehn6je8pMG0oC/XJ4
m3111CCS4wiad9bar7VIzk3v9UTHaHQsa/ubCIm3phhl2nW5aGnbzV4xR7MCrcFPNgKTOeIfvZ5x
cUfY97PLyN6EV+pK5YXdruz7Q1lO+zmztgVBeqKxSmyMgfmlIoikHIWfbLBdjkA8jziqrbq++BFt
8eO6lV7hwjGUjupvj9Iagi9YDWirIDTvHVvh7hPbuYgRsb0KOQazeef9Vzn9wRDQpDIAMEbRjPK4
TO3j4vdyRXq9wBwicWTL6c5zA8rBXBbr4ZhN69zrui+30eCuOetux5pzUJVjkOonPHrKKkHv44Fc
hS6l5pb0vtDnfNgT012eQI1Ke0Uk3YJVO7QY23xDAGspttOEkdQ3HaXREhpe4uXPnF2u1V4IcxYv
2Cep625PP+1DkiSsNifxUmkYaRoxy4qa21kbUJJT/qSNVBvL5+XsQeO4KclC4GHCAcMy59WleXo1
BstHK2hK89ElUOLiZ1NRVoOxlGxykv3qiOiQVOpTgo3ZZlkMRlVDFnKD5k7aE/pGGD4UrYUJJHyI
g4mrOYTc3WY+b5PmDNIJGmExVi/lPOFODmPSwPhOQfzZyKZ2AyS7G8BidMFEpgkHBvnC+8aj2pAd
/CqL6PjV5mHW4avnRo8FbjneFt0RPvWWPOA2sYk9ljZIQacePxtP/IVDvHUdVINS47Vp5/kQeDOy
gqLekmVQsp06OdGkmTznFYG3vthW0Npatqwb/GvU2WVLeDMiYe2MY9xVAeaMt3Fz70rnfWgzOimc
324OAIBjg/Y7+m8LjGF11hTf6QKAgkQJ7QS8D7KlBq3Cx/6HQB8eBT93FVUj7w4iH/9xdB7LreNQ
EP0iVpEEwLBVDpaDLMcNy+GZOWd8/RzOdhbzbBkCbug+PST+YrllIZlzZS0rw3v8r5JqmVC2thyf
TJJWV+VSppejya4oP+UegyBaNqYDSr6AdzsGk7PNXTQOZr6KB/jOc4AGfHzQUX+dRfmc8ay2mXGN
dXsXLfsARNIfnVbG3lTc1B4DXjrDWq95E+5RUoEwpmpclchYtrVrN/vcIXCeQcoDtUxz7PvxQH5W
CJSg/6jSBDCke44mzqQs541Rm/tStlibl7Qlfj20lO23kEz9iuKRrzqv3ai+q6Z6ip2q2yUjSdER
pSBDT20y7eoN9RU52YNC8+X36eNctrfQaI4o2C/e3OCXUDjl4WaB1V4jnknYjI07JjtyjXLlMibe
Wyiqs2qX+OACs12r0cO232kAyJIuqznOYC7QWw6MmFKEUHLSJ+2O36hOz5raaD2Hfbgaox5YgMas
0OXZn3YKZ20M5Tks+ZCFNj+1j5Yi52isA7YA3GrJuk/6R7fG62EQlZB0S1TtmL2GVowZXcNFMIet
04y3KNIvUpM6S0CGxwJxOSMVpSU0s9yjynbEYQq8x25gjsyCfYmbrhagLJQoJi7FFkTUkTnRqa54
4zQjV6hhCBkCxHLGLP7KqnsmriXcFnjuLO3cNz6wkzgBKZeRyItkixOQST87atv7RFuWs6O2r5kj
T6GRTJu0mn6MkWFG7aOUmBeBbIYfmzEXcoukKb9lj7idAfAvvRsIAyzZs24NfGDQLwdXfLpO/jHp
AOl2+4mQfEFVO2yExckLksd86ukW4/Qx6b0vb+ShmEy9E8BhmHEMeq+xl+4kEl4CceonC9Q/gSaj
QggWYwF0SfDhDwxQMbCgHcq94+GWAAhxq5N6WKuA0+C2zFnmBspo3wL1rLRao4xFW1pmKY91cB9X
QP+mZAL4bhmEg5G16bW+u2HIzxteMyJ3U/MaxSxI6tqC+aDQBlmu++ZE+c+0uI9h9MPPJo3CLii6
jDTZtwWamBaMCvdGu9e9MRIiWERbQNuQdAYpN7hW0HSEob32saqz1gCDlE75E63OmzbTX1diC4DX
XmxFocv73O7t66SC8OCNBL9KnjbM+k68rq16wuk7fNlze+s8fqKKWBYVcwS4Ls9hweQAptGzEvGn
MIxTYROEoJltb8FbkuUxzO1WWyEcb9Mc+g9zMD0Kf+ndT01v0AfjvFMaKsYMJcVyf3q06wBz+S7J
AWWxMXV7vuGopENI50ZNnDduwH4D0/HXcJ1/oU1SRWLXAHhK/Zt2Itl1VfXVZQv5JmL4QmQeV3vd
rHoBqqbQ4JdtI/kjdwoCucQKL5y1Ncsz5ffa0bZzsSq+cLXpk4pLCcj7qo6txdp+FNO2HWYG+c3/
4pwm2spO3MqkYazJtU8zf2976IXB3755bntO2YBQM8eXyK8qrP3zcGm6CSf5cK+0ezOK4gSv+eAb
4lumEFZBTNNIJdlSFbHGyJ9G8o/9NP+pLcp9TN5OZVwx5z7G9UyPAiEN4B+UWqcnwTWaX0aT539W
KPVgIrHVL9ikZTCjxtouWQo3/mVw8/tWp/REBeedON1pnfo2IAdu2a1M4z/ftJrtaIu/0aTRFGUe
PxVhBEnVJqYs1/ovQODKqU83LIBehYmvfA4z/UAsbPsSG9Y1VxxWc4Sr2gZckk02OZfRnYLnJjNC
8IVNfMeQ66lmdyzdfoOGieEyyXOb0Ilu5LJlGMg5DDVV6DqK0EH4hLStsCk+49djp9lQSZfVZ2po
c9WQ7kM+2imG/LObISvXIeMuMKWMVlsfEKCPB9UDXOylhrzvczT+bCiuY1c//k/diSuC6ySelsck
b8+69vQ2CKZnbOAGBVvZkQoq8j3042Gtm1athEqQuRrjXQBhzajGF/Q5D7acfzuboTt5SqSjIvdY
F6iXx35+zSu2XdMi1RRmW27NRXKazv5rHTChriMOmIUHYwtpFOZWMZ1N9h0bon5ei0pU7DsNj0uo
Xm6CGLamDHxg5eOB1hOdXh1xackiBdsazRv+fWJTjLa+lGH55lDnXFAqA64pQnfnzCWlmMKH7+d1
uRXZiA1ZWneUI/QGafTdqBwLoCBFJDYdfYSg9Ysg4jTN1AcDP8QYFwjSkFvzXyq+fbi4nODdt4fX
tq8nXrPqXsXiLfT1XdemN+w0pBxNzhfnqNtQ2Zzoe581/+sd+bKf6JT9HRImtRms5q6m10mKiReB
CRKzmOw3beNLLpw3PaD4wZX9DozhNY77C7f9uFFV8K1k/IBX75jbqDakJay9S/Yba+H8f4DtNuuh
Sdh4XlCUHo3lhXd8i3rSGVkGp9N2sPJ+W06K9HnDvZkuTqyW7CrLdtaT8p8zkew9qzo4tQHYwqcK
M+ogweWCCCF0nGNpqGtkSec2UfDfBKEZ28Bj94oVcafc0HtEoDARJ4jawZsJfBrc+I3Vcb1KgHPB
HQr3tl8TbWvONwAF+NdL724SsY9p0jmVcJ9XaZBMWDuR9wswly+jb3xkefZtgXn5nRVAvYGQ4Tli
daxU+2R35ZElzpcPJGwbzckRfhO6reDIPuIcEn3EfxTfbuIdqyw8wYgoVv6oLrJxHlvb/4cqm+xF
q3hGusy9lPwCrYeB5vA4qE6fGywjSuTfol+EZxVcpwnI9dQlZ40u9kRg1veCz6INfzRLmqAcQgfp
i/vKtOFHFtcGf7eRkC7jjx+ztm/Ad4DY8oB5pkOET/CMspnJCcKPTQ5AgpEdZzecjyBbmMEhP1hp
P04PxcwyoTdSrKU+7oHRcG1SOiFnOxiEYMklT4lEdeMGdHcGOXUbJwUG7MZQqrNF14J8c9iqKaPa
kANkqh4DjMYNCCsYltrUHBlb0I764wv8vbWXNV/DhASFG/jg6tEG2tx9g5PBy5VZ3t6tvPtONA+g
scINTfSbDpJvuGdw64cwXDl4PpUFkSuRrrvinqu5izLkt/3BQdO7Uh5fL0HyG625ty98HDB50Xy3
9FxbDN/HgVUfHEEL6KkhH9XMujNNC97PKO/2DA0O0dS9UXczGkZ6vp4m+RrhK4AMtvUT86f0IfyG
NmrUcUbfbgYbLKCnwGJPJ4NH9k/XpJ9NQkwAb85kBXRz+Q0Dahd5zr1X2c8GbH3ePjPfpzVo3h68
gokb0kCEx+xxgUnY7oKoWFeJhqIS71AOPmkf+oKnSfDq8+HX9cs3EhYu/dRiwC4pyWxBHU58LkUD
QCqRuHu/pNEYZnwbsV+jbO7UrSiMO9MZ9lluvrU1pARhJ99ezXyLC3jgTYEO5HjpssQDerSVk/nq
gzhao16lEe4YUfnk9e4tUT4ZC8WCo0OsRqhI0GXNtmoL83XOUS4SMt6wJl/ZtXmm4v7gJDHIFi4a
UW2c8UjgLq7gT6QVw5Lp1SYPMS2R2POkHULAYovUP2cHAkPsTdkBJGT7riIPb+24CiIK8vsNCU3e
2iFJKLD4W/beVXTIXorOo4A1PArwyAGcl+H8MSccL2XQfJcUJ6uxc+8dF/eGoydAEY6/nqTIdkFB
9uXMJI49BLYmr8+KXRdZOXPmsbrgvbhTmo+JtCdMrlMD9TeLt1MwIQyJ/W/2FhmYyfSKUdhFsUe1
1DOf3lCXMAW0yFsE9nWviv7GZPHbxzC3NrsFvFun+RMfbrzv5w4zJtoqRBYI0qOKaI1OJb9l4tBI
8C74jJDQM29oLigORnD0ZPpd4rgKd5BkKtQMrDHT5ciK6otOaN7Iwn4rhCSOWH2lBeELTObWk624
EeeRGGSalS2q/olVOPmBYz7ctVVjk/WBBn8enA8ENkA/UIrsq7IeYHBFNHpDyzOVWQDzDbotn10X
Ptx3G8fFBCFlTBbNW3vLQ45768zxPsVNumNhM53GLL1vO5Omq/BeY2A3B7Po85XO/SeVRygFRlU/
ITMaGJhhWHQEfRDmT5Do5cQcfTA3k8nlMzL7QqQH/MpjaVVjSaK6tRlFeca4S/KGElR4b4ny0lOW
5PDMY5No+Snf+7DY2fHcazd88Fk6wp/BxIuvXu1V2cGwM5CzmnKERNVfe0XvRTLjtG/sgYw12/2I
PW9hGkU7bAewHgwsO8OyJLTZdisa4QQ0c9jTpeGGeycj5Ssc/YfRKXfZEP/hQHlz2BHybie8Fwml
El8JKuXUJV/Xx31cxsUzTPJHpPF496D/ZibRZL0O0Opz0gcj9tYFJS5/X2dG7RDfxjH8wbMH6rae
w7UrIgY4Xf5STJ5YTfQtoQcDmD/TY2y7X21j/BmM6s5tCeGmS8WyShLbvGCJm7uGuZ46udAxxXvM
kPKuadNm3UUOSQAZSQAR2BYV489KoR/t00mB6QzhKpqGKFBHYuPyE/8KpEhTYpjVpserzVStqI+d
5S4syf6mMpy0LE9fDJlAR+ActI5xU8z37LgONkXX4Zi17KOVORd84Y9z5b9WEW/GOOqG1C2tiZv2
aFoIWwbAaXES3DHdzj787xjOTTVcWGjPfA6o7ljeROswD/bcheQ+TAPMejP4rVLE8WLSX5X2/upo
whAraQvMV7iGJF113gPDq3eFhw/1FvrHoHYg9QcXEN/nZK5JOy6vTusTkzbtSju5hhYHoCrFJRUs
MAplPYkcJ0s4PRBf8GhZ1Xc9Jp9ODjckzSMFAMR/1yQCrgcBBrUzrL/SsC5mFwDlx50On15hI2DE
wJ0xrz1hpkz8C27E+IKyjSVBPN6CBFNuUoOUwmWPK4RI1Mn8MrRASy+mh9bjMSSBAI4NgvW2YQqu
IvMtdK1XvqQPoxLM8+yXqGRZ6zE2NhviFCwRMxVf5la9S2jXBA4+6fH2J8CP60JunNF5ZtEK6cHp
TyzSRtS70LJAMTzWdSCX1X5M5ovBQJJFug2iQ9nVTzRL9GUq2xB/hW0IkOU/uEXFk5UaM1rQ4r4i
i5ffuU6ubW/cElvH56IsSDvqepcVCFK8wUZMCI7GfWlNC4Biy9wud7MHekV773XI8GXDm4zjqUxZ
2Q01juYWYR6mSyYqScwcQBc0XJMP7Ez35bVOpdpUOnsweRchI/s/hjQPWLk+TMehP+3Qihmxdfbi
LOaXxGOmGJosIVXWXR8mv7UZ3xtW/m0oonnmrNw0XMStOT8wP9/ZXfrFfvQL4QUSjox7CudWAwWZ
sg1oD9kJicOtCPhBmuInmBvkJpX8medYr5ph+sfNBq1ysP4ghVLDWYhi2gXzkyYFjuKgOxgz3JMk
i50XbRVvc6bv3Lw+OWPqvcF3gc7qe5925cA8tCUBFFVsPQWKeGYiCgjDM2rmlLZn9ocZHMPeNcZp
FeFU2kjdStozB1VQX5EvGkoY/WmYPWR9R8p9X6L0HFuLsU1dP7VJKR4Rb9wmUX9i+jewVdr5F+Eh
j2ZdPZjC/Asm3Az80RzmeGjmmXksiu69EyODN4DqNXYLpR2uAYWns3cy5G0B65MwH+uPlkkRPITS
+wIbSAxo7mSbJJLdqfeXcaRwrL0yvH7lVjEp5hk04GmseX/DL+1Nr7Mnx3056lcy1i9urHDWhcQY
W03b7+IGFrlXg1bNXTaMUUOpRJJ9uJp84R0ztsN43sUJmhFjHIOWzlds7cOw/AOojJnVjP9EPn4G
wB42TLLaU1paAbsV7i1Z4rBIU85O6xL01VK6Qr6igVE5v2ngyKMhiVPoWmV+pTlSpNYgnV23/Xhx
6+aeJfgqnMwr6LtgbQ1zfTBTu1wnILb2BB8VK9HF4C1hIjNWNOFMiQB2LWxTi84vJzUM5QMcwPw8
lMWSnQiOCrs0CDnkRyJL7loRvLrV8NBIE/tEUjA5kxkLyKZ9NSImblNgI7+LiSxszAfTL/5mO+/J
Gxc2XYJLLZiYAr5Y8xbY1CyzmoaNivQHCl7MjtHQnwVSMQaTYE79vhGHmesN65716jTtkSuXF06y
TBsxI09Ofo5jhARjwuxO4WCkDhcfIGGXRDJMsVFjHR2CipnITnTgcfsGLw7PjSniX+ZL5L+kAw6a
gGjzPZGBn3VV9e8ThPAV9uEbF/QTuXlAf3AjIqKI0Bd7Uh4d07EeEbXdZ9C31jREZBhX43xXkpi8
kmOjb6wDh8c8ifVa0cHB/QbUnLHjxDSFpN+hKN7oDBZQzxJ9F0UeSedwpzdy8MN15wMpcFN5iVGr
rojOYSg3kQnDnO8tCudPcn4RXsfddzx4zRYKDzNydBe8exdk6x/xIP8qhLIHzj5IiCacMTm134xK
HGyFbuA/ok9hUpAHRJj3EgdGOC0Th0kxvoPiEH1a3TAdG14KS9h/c8AzJsMvVF9kJMDLPSdRF5HG
DC2n0UnwQCQL+v5ZbL2YVKg+fxzqDp1QHU5HIqjRPxuW/+klHZltdsTmzJLdHQVa8xxOks2rbXz7
9INrGEEJ6YXVvBNmEh+o1xCwG8SfKC7gvoye0XqRsJS7dxPv5yGpWMHEAb20nwC8mdzaWwKNjGPQ
Ez3NNLEDqitOauDbovOhfUYWl7xIq4x3ljvVJ5uh5Bq617T3pxIuBtT/RrX0SFn2wLMC/ShcXmwW
QVyDGNNIVL2LJbdAZ9A0e3z9kto/a7iBnpjNncRtRXLZwKw9ZL1QIGbp2/rOjN0nMKmYhjM0vDqw
zLthSTYfTcgiXZhhF8vbz7DwLnnv/PqzcV87yGUk1mOKQPcuDeO/KMaYN/lRtE4r2+Zlb6tD6Vbv
Zs3rZQytgQ+JRZqjxbRrlIfNx3RvUIUZV6WC265GrECG97hqiplxG4z9bWsjvAwiOKLg1t/zji8K
BvirTzOwAXG0bLoNntjYxfCbVjsNQajoBwTbffIzQjlsZWYQkqDFpz0VZ7cfbTAXNsucERMF8hVw
4olAIrtIPTyf1Na8oUcUd12mX6Ys7AF6oilFLrNJKENxBCFWTQ5zSEWXGNtgcp/bifWt356DtKLN
dxmGUTOjEoLBkNX9tuCJ5p0iLHWopqPrVC86D1HMFmiJ+V8Otzxx0zVC6S2a5s+KOPC1ZvGC1MZq
XlprnraerUcehijZmGnUkVYCRdYOxwsTTmQm0nkqSYo9VLJNj+QxkC5atIfRDwCO+eUXY21vnWbN
uh2TF9eZXjEtvw0GoVSmi6Asad2Ldux6b1cm6jp7GBmMtfjuaxSjEN/AwIUYsXXeWWepFX4iZbq8
D5hPonCgjuCF9MuqetImQ5FyAKQVOUa/GWqPoGIzqOhbGgwFrLMMki6K7N53mRJlxcAYqiX2G1Po
ytbQNEkvhPtksee3+AyWHoAnqPQZsw3GgIQP4NeIJ2pVzSXDZv8tcPNXo0Fqki2pyrUNUDXXgVoP
M/44zUBlC2HjZtQtYxqzFleSKP4KY0r3UZY/sAX5cUQBkjtL/jEOWNLlMAGYpkcV6hqsciMVbse2
iraohipaank/F8MfA8hltApzQQC92Y8+Mw7Tr664I1+xzgcr9Fkfia6qja40+UTdj68MDAXGMXOB
WocsZdBoklCmZHW3zNqdnJlbM5M8N7iYrLjNnCdmWd6qB+q96kbrj+aN7pJB/Mkdk486gScSkM8V
ubQpOrAfPBu/jWmTBygw6J0K7g2u+c7dkkJ+GDVJaEHRfRPdEW1ax75vQ/uYeJr3utYRpX3/TfAJ
+pTKajf5rO6ZILu7rrRx2/DkkAgIAZmpF9AronuJtOHBnD3aZ/ociojBJ0TLi7wDS+hhU6c62liS
gJgi4+tv4uRBCYmeJbTx24ipEkes+CMbn+Zj9CvyVsJi/qT2eLHi/rGQGq/xjJC2mOdXTExMbl3Y
OGNpsL+r+gkZtWCaLxK15e+EyQ+//2NRCnUB+GAiOhz+2bkZP6ZtJNYuDeG4MkxuMDOpv4A9+hv6
O6ZkY3Wgdnyak+wrj3V6BaWcfBcEzOqUAoNpUE1yG1y/kayetEOKACYb3QgBNCuQKx6OLDTFKm3c
UyMFgvsqMAmd94crEEOoqponnjjDL7zP7TrIRX+cQtMgqFexn2MZpILpmkzGb2Cn+c2o/BuAfgOB
Pcm2aemT0trRSJumf6tn8Qwq+aJqOa1SSXiTBHABbXPfNOIhp5TYOvi8IRcSU1wFhtgkIoFmN+p8
61XgzaQzgsIoiw1H6JexiYvBjuCSQlWUH3xnQgcxX98355kB9U4aKApY4KJPRwUamcVXXHr8wwMp
anqiMixa9VQnxN+2sv4eUp+kORZeFjzi9zhjGCprUDBxZJ0Hw/8h9ePByqpXz7WO0QizxpjMx8ny
s9OUDhdfWT21VWLdwSM84M2JtogWqDtT42qHUXrC5BDskAEWO66vqzmCR4vFkpQLHw2lHImF3YBr
DZR3nxJI4JmkKYh1xVZtXZNl+xKLBsrVHLWAt1oKwyn0j/GQW5/dvGAHRZCvWNwXP6ZjQAfyAb9m
Fpdg3HX/lo+vMe1PjVGdj0jpNaB3Lhgr+WibMWb526X7PLaws8fjOpT1c55bV3/Cjz8Qybzib/ve
J6y4vBYFVFZDIJFW/9UZ4Z2T1jfPpz/vDfkPtY/CPIaUxBLm16IXtqaMsHry7lGMZcwwZE4oE9/W
gj+TySLjWM31d+al/0zA3ezhPu2s/YhVdNRVseEXOyQs4vZFGwK0BXjNTsXbYc209pjCs80QwqCP
k5hoXgQCa84u04zwEjZMCeR8aX3OTwLUZ4BltfER123jujxnib3sApcra/KepArUbq7VtZ3xGU2t
8TSo7HWaO4n3ROpN5lePtHLmAWpJtoeSBfGBh3glFsWo7AcypwYxAtfu0CHFL4Qqutu2Huddn4wn
QDKcva69Na2NfINp68GV4z+via11RcsFoD69pXxDCo5ShC4XAVnwbvg2TFmcJUM5JIexgPsQkEO+
cqLuILTzWnYxHrKs2ndp80AN9UyQG1zAZt4P7SLvt44hW+H9YNqveA2uPCN/eZLsmpRMEoa9Pkes
fBImSQRZnVS4KxSyIv4GiuXtSovh0Z3V1QUjtwL2FgFlm7+DnC3ADGcJ+jkrA6O6AbPak1n1g5Xp
Ces9eh2L8S28PQHugTq8QiK/KbGRcpn4T22OIdm29I8TDNcaZuJahub7OPfgpGaypPxuQlxdPE2i
GlauJsAaBX+3Eq3xXDsjhrrw3WoFUiD88jrhhkADxGAozKY12e7tzklm50A2NCutQCwHxvlyk8g5
5bMzLZX/l2xp8VHFzoB6ELfpBH0O8koBAtl8sGdAX4KYRNb/JwJLLE4zQkXwjC3fZMZmQVxnb4F5
az3N++o57SnGScxA2GPXZzcLep8ZoKgB8TTsYEaUQaslW2ZbT72xAraNS8jELFondgM5PD+3SLU2
PWf41HYooxZwiz/ketdPqE11CTlgMOufBK/8emyA3YGVXuDq5V3lzl+WJk1Vz/KrNvof6RsGsxtU
mOGQDJvEKlGwsvR5tTn166ZlMuSED8KPmLPy7eFLUg5betOHgXwnaUf4n/JqD533VoKVX1KHOsqd
4OTGBbSK1HsMWxpapJyvQLLsdRpJwiImQlqtBRlsW+Lc5Anqp9DJ13YsvqTnG0jh5Kfy9W3o0jsj
yb/DOvs0Bt7ZSbXPTUo0F5yGf5DamAXaQbmxR/9OZwhOaMBWdTUBp8Vp30l8kY3QiMibr7kBQ8un
09/PQEBWYcTJYgWjNnnLKzZUOPZQXv3JHC+/9sSwssjkAxIInhA/3E/r8KylA4yUVhWAR2T11uju
cUa+R1HugGGyqnjrzuEJagCgZxbEmbfG6vrh9EOHTkRwHyAs9LC+ISEef9DgPk9KXLt6fOB1DteB
Gkc+mRCPVjm6e6580t3KqOGzY7lg1Oqvti1SS1Rzpfmp+DnaeM+g6FPGgIrQVDDocpH7TtZP6pp3
dNOPTYHuJ0IdLcax29M0H+Y8f28yiOxgfHHzSBptx63+GayKNjgs3sZBfUL5xKFipsF6cPnLNAOj
5GCIzmJeiOBphirL855Dpz8TK72veFW0nRyTPLuYg/zHs7jYdvq9Y4hP07WxwmfFto1Bc87hsE3G
ef4Kq+YPD1y1r8Zgb9nFqRhMdXKGkRVrwjPYtRpuczgDg3f1D5LGlPbY+R2s+BvcUcL60+ZL0X7F
zHB0aJ2kHn8iXpqNZw53g8McQDnoh0SLCzlnIJ+4LIME+ANGNmhxs+pWT9yHCSHqWy/01MbQzL2w
iFa2R6XnymqT8Y9iEqw/yzRBYgC1o+IbahFGvLZN+4uUoLemrB/zEO2jT03nUZXAqHuzrYiygaTR
kZKX3HK2vfDBf9kPhWuUPMgkrOAutuULlfaL6oqLmHxYpOlTlIf31hy9yNn6mfv+uTNHTqTDfgBS
9cdgRpfa9QhNnbNnlfbNKY0wJqFfeqKBWePO3XcwC8AYV1Tn8Y85Z6fSVSicEra8Vmv66zwKzsvu
2J7rV1rZB9WjM5ysmAvc9dhuqXSXNYIjnyTLkrP+Bo/ToN5q9hKfKzr2jIgdwYDD79RzLZKn1l3U
QU76SYsAU3nOHDDKluJTy9dxN4JD9FSwTNo/tSUf0iZX6zaHGoM/6Epo9EuR0M5Ufp1tMiA2DPXN
vYHXa6NC3temIOKVYfy0m9OpP9Zp9m0SHbQ1JQImS/iaoDxabaJkmgs1RLLpAklpx7Hl5wNJmfgG
S63a3eMSI+UPqPWa1IVdMLhseF0yWUDsG+KJ0Q23synoVHJz60wG4zuL771tgRiSAACwSYygMiN0
Pm5ddCeDIRFeN6yHCRm5ftjUyIpr1k8LlrBWbDmRg/qLHPy3Csnpqjk+k0fZZClyNHS9BC67GJYp
2sD+j8MFQX20b9Ja7v1hOLWZvOqh+BAWMVCDiVe8nTsa8/zFoFjZzp5JfJ5V/9FD1vzxMI02Jakn
QUiD0XbErlA5/GttkPkABu9ZFL6HE7OrCCji2hms2zBzQZYBAN3ath8do05vEETv+no8awxZjuJv
FCl54Bnl4A7IPNOUCB4RwGTPOy6LRnRo2+wdfe8/HEc0qrZmxrpYUL20PUujrh8bP4w3itQe+GsR
qj3Pezfy8a6a6hhNJK7qJrWOdYL+1onN11FkxToiSmzVlvl8b/OUbAs9A6WvBqx5tQyRYcojxB0s
F1Hh3am5I7q2cP+Rh/MbzQ22X3x0SHraDTRpn9Sc8GplYK9Np0a6wPYg9OZfZ/an48j+3ug1I1cz
2Xh+J7dK0knpjG0zDwLhHlzJa8V07B+q5hn9ffacEfrAs+vv6DehmypevF6M6UPZ+XgGBJLkOmze
Q6c6C5ySdE8+JYnvP46q/bCTGu1x743niRzUNfEhu0yae6Uree8BETqIsel2lOKov0j+qVPnPPZp
9oTpxt8xhKwPfRRDRgh9i0AjOe8IPr9zB3UgBWY3sFLasV650lF1J1rR/gykBBtij13Xr+hda7u+
VFVLNhvD1LUTRq/mIuzgefvm+YG+oYfPnAO2zWxA+SyY412cpw9pNDw6tq62gWyfO2FGq7Sp3r2O
m9Qa6M1zRZTlOI7HiCk72a59fyaVpGYZY6H4oNwAghoR3GwBXN+VyehzsVCD0LOWGG2E/R74AkqP
KW6sNgwuJC+FfiVnMnqy9tWMhxax1WBDJ25D5yUDD7dJHdoIqUv3EPtB9GfReW6xYpRco/HW6WGH
GZFxGvrkI9MV0O7m7Hb2lbkMBI1RvWmj6DcVFRqMABYirk+o5Zx6RG+yUKdZ8UsMSj6Ey3bkU1Gp
RtnFaiL0x+84lvMx7mL/lHRsJlOQfzsXP9TvQNV6MQX8O0Y3Sh1HJYODcnVvrIcha/fxMFDXucM3
TwlqJNTYIpQjF2q4i/I0PTuO8jGcsnxmDWNF+z5IbXptvBN6M7eaGk9FSKxmORV4KRY/a2Sk19AG
TKFsLzkIEs4eR5BkV0kgK/F7rP27Wecnut1uY7Lf2uQTG8SK5chmUuGnzO2baqp/5Da95xWrToWL
IUGZQNWdYKVurM9WNi+lZAvQxoH6lb347ZbBYd1z1c5989v54SOUbpB5czS0aIrt+jn1fAIOwLIa
+DQRZhZO9ecxHzjTL814dQlBQh2e/Yk4qx4Q+mXfI/mT95KEgY1ZpiRmJMPvhOVtl/aMRExbksTN
qd0YnfJ2SRBizZmHpntmswl8BgYy839m3dg+JOKy6Fpw/99jV2Wya1VBtsGvcuSq8Zd7bsbwKzdW
zksd04FMbXmwjXxhXk3MKyn7SL2MoBLQkixjIbegT+kbZEZkXMhrp+uSTt8Mkjs2gMeGgXdgDTge
3Dl5RWFnktAWTPptEUOBzOfnIcy63jjs4vfsRW+KXyCefK4ivOf7JjedLRxDsYmAQWAk5SvRxykw
h+5oKqm3lku3Vs481d6IuofffJVqBEAdSxB2WZtODDSjs3S7CzSqh2kQd0FTvGRGQ586o6KhbBrv
erOf1mMLjRme0bhWzeCc2f3YT4LF59ZrfHOVlD2iwJFOg10Coj70YBg6bX+LumEdikwQ1+I/ctTg
t2Uanug8ED2IM0wORGFJr76WnXtGBv+jmwzaHpukRV9qrjo7v5qkguvOS7CSOR+ggMJNOkoGWKp7
Jb7ikoduv0yDkx3R2ZwPfLcrpwqQePp1tAOw1P7H0Xlsx4psQfSLWCshsdPyVlLJSxOW3MVDkni+
vjc9eKPXfVu3VJAn40TseDToGdynrnmYOlZNTcCzOzsuFUwyFWtRGwy3EUogOXuPE7F7cJcSNfgM
WLyn8uawdEVYd/GaZw7hv87cRex9bxXu6t0AJ4u7X8Z5bDScT3PFDaEmRRO1WDxqyYISNcLZk6gF
E0QBAEfrnAL3Uh8Zms0JzwDoqInBp86So0pCd2dQGAN8Ay3Km95hYlKRRtvECmc+LvQi5u6VZ2+F
wIfH1i//HTXGVnaEec4SBHVUW/4Ww7S5t82EPIDKrlOMPFHhjMnmU2rySDQDDX+WSO+EIp4uJ6Rf
o9qDLjnIyL3aWejhj7FcTPH5otyEIBD8iByTyD+62edEB8fNpNSfZVyci9w65sb0ZTBCmVMADEu0
GzskgktN15XR/6bZigQmoi4//L3tFpqV87K8JRENCe15pGdnywvxBJ4q3kQY81dc1Y6d1dOEPqFg
asozVwilnE1MR1UPJNHWd0xveEUWgybDMa3INnJ/eZpqQQKc6xWHvmrcXZQNuMe0c6P3gn7nKjj7
7YQVjzpoNio/OpvAybCqBFWQHzN/VFf8fJsM0oxQEYuVKLnPbFfvjNC3d5gVELYax7u4lmr2vNER
p3LonDOwICv1DynjM7er08CY6QVATxa+zCpPXbU150VBV+7a8+UhLOXDlLDAoGsFi15CYWZmnbDN
kSVhM8kuE7NCYiZi26VULzfQJugq+K01WlI1bDsJ8rVNtxlu9cLQ93wdN2PoXAqN7XW5Beu220wq
35tzvvWlcVdwhZKF9SQjECAalbZj4YPF7k2HEEqwF62lMx3z2uOq2uGlzaY/vCt4cspX/kpfGO5J
j3K3x971T9r1g/LqO5/Gc7eGXBcaP7q239ScOHuRRri+lD5HrfGJNk0oMO3vtIHHRnP2iWg8jUA8
aW7ehR48nTjlH++5mML2o8nXDp5lxtpqgvhhMALmrruxulEieDc1a5gedY0bdmcEEwm2Upy7ooXc
43k3Vsq8v8qjJSlfiO0zOM5jaJDthrVDWWPKMoFrzya12W5Esn4TzTxgzxwRFIuMkpzR2EgvfjD0
eG90pnsEI3MbdMNFPgIVkJYcbNGc7TtatEzihRjQKd4iip8WGfRs0voFEfFNEgeXtuzuPbPVa1c0
r8y+nyTDKS8Znb+w9N+d0ngSgscvr3DkiP83ixofa6M7ZG2EsplFfaA6zm39xEuHrHLRfVmKob2P
lghVp1E0NX0GgzXwlU/0Tpr1mXcMzUkllwXwgm6YvtsNu+a+L5k+llF+pKUujAoXiDvfGWytR74i
e1A2C7s9OuaNeyYGlN7Vln6ONc8S65JbaUOH8HEpmPaMEz/vMHcufZVucSwqEGt5N+Bq6rtr6jdQ
6OEWARzZ5WBp1qxID2FevKNh3o/ov/z2Sca28GmpXq0OvA3HRxWO79bQstYt868qcE4ROYB6orK6
j/2fCjQjMIj5C4/unhn/nryuQYO8vRdLJ7fv5s3Onzpjw+/lDvZdt8YwcJBej4tzIuDSReYjvKdn
eLDR2tCl2mRCjifZTXwVF6fXYiVPhH1eFvu5kcldZjJ6hw3qD0LwE6DtRRPAn9DiFMJcsmQ0qMfJ
8JwxAFO8vvI97sSx+0SAAQ24PYZ+DNp/ouApmo2LVvW+HNk3da09bKIuZHElfKA8mqtjQInM2ixe
nFG6NDmUOISd5jKF/SYGLbfiHrUgeHD3uKlX7aZuPNS+A7gDGZe+eHOfcc5s+ayI94wYtQrb+Wim
bA/27CFtpmdH5C/cuDLYvcD22rr/kI0nL45ZPDQOs4SrYEt1pf9keD6TakizfdgyeUXc1Ok/K7aZ
T25M41pGObOguOr5RcFYTjuHkt/q6rpUTnB2o/qD/ZjdOtob4I0XmsImZopmbiJZQjfYylcG68Km
PBGo5EJWlnTMwfpcQ968JKa9zSLqnybpvBm13x9aMX3owvnkwndsWEFzDDJm6o63F6WTxlwfGnNX
c790ufDgNRd4ZHNnjVGWIFDliLXT8OIbePEO7XyMidFulSXUbhz8B6mNe1rhac0SPmoHtl47dq9j
S0uqp92bK6cHGtT5hrS5OqU92T9moWmL3+vK+I89MPXmNdnANbcztZ2KYDk4+K9UJVX0WVp4J+Jg
GlojOr6K9J2ayIlRtPbbWSww06Fk4zRRyOfVxhtxyWk7FxgoXeCHGy8epg1WjJ0n2QAHeURNYkIN
lGHtRglytHYYo7zGhaRcvYdu/RrX8gOD913jTvqT0QlQisqnnecF/qGb5mBXeEgt0p4Kgp/hd5dJ
uTcJmJILEBFIOD68srWdfWOU37xBl8VPAfw+NqAvEH9Ff8MiPqZc3s1SQl5rnfsoRpPJMklQI8rf
zdZ6x3mwa0vFbXEu1l1QEqemdaXqgzvZDRQxISjjTxxQtdUXGKhr1yWgXDmXxyZ4pfiKoUq4Jz+e
77FWABaj/xdSBhpxQ0UIdzOzp47Y/8i6/N4ElrimKePXSR1ugF38L6TTjigxjDa8mscsxf7WNPUD
YLti31qkg8ciz5ldpMNEXWGVi/23ZmKnDB6Rylg2NHUscF2HLmBTEBlraQ2AEXpM9Zlbf0LH/KFj
4aO0/K+2Igs3dNXTWJn2zi4amHRpTTkV7t2oMldByZa2UxOry5FSgGhkNDckNq6MEFlvEuLsGB7W
PD8fJgr+Cp4Pc3KNOXnMWcILLDkr1w0CTJxkuEWI2uNBnt6xgvjkiksSPDAP+VAmm2iRFUddQdYt
GZ5AvrAYAKy56nLvXx6We2w+MO11+stm5i6iM4NQJAocTN1xj8Dz1JvzcOf4OT6gQlCRaZOinNz0
IaqNLxP799azeBUBYdxzcYvWyRycHJ85dgh5Fq0CdQisuLeg5ez17Nuvplf8IZ5b5yC1fiuNCz/J
50eRN+fKidyzVecvQyVe2bWsuSJrOtBYOtMRsCFad0U5ONjVmKIB4U/I5/noBsWnh0cAS0638UuW
r0YZdms2lgZiSerDVwP8EBWvozCtDS9Dtvd5bO/YHdo73j0PUwsbhrVoeE2LtF5XQKTXYdY2NFD5
l9qwziOU1U00AnkxE2oburo9D7HaN1X1w/82qU+U2mvFYqhtbsrk+2IMPXH9NIAuQgeatpL0UFoG
Ds4p3Qsrp3khGV50H5yk6/yaI9oG9sTP0pSLSxXnQMhVxhOCygKn7tbKGXF7EIHbGLiuu7ChtZQQ
42xST12l06GE8L3CSU/vyhi9S0DOqwL/IkBm6qTc/tvuZb9tHLx0hvHRR9UpZMpY+/xEKJEGfUVL
DLw2BhpzTP97hHL7vz4cSR+rdSlYKnm462oP3b3FBBCxK8jdmauxQtQDWUJajLKVJCByEdB/Ovr2
hWEj25hNIHaZWiqAp+GJ1/Ow8uzwO4xiii1KDKZ1aR2nSVfbvuou3ShY79rFpXOCs8QCVhY+VgeX
XGaeQ8hqu6vjskXjiD1b5DI3dQvVty7lo2GlP6VkzCsmilEmpWnySu+6oDgEcSSQ1KIDihoTycQy
HZV4XWdDvo6sLNy4XYb1qeTulA39py78dtn7lY9Wwc+oMf0C1YEpu25dM9u3PYXURt5EJG68Q5aB
XcRJF7gxr2VHdVthYkfoW3CiBFBvzjh/YzW98FFdQpCLQdMDPaVPkmc/IZUYsVZn9Om2is3rKTRK
nD4wUmiSvJldYUFyWryVtbujL3sEnw7SPcPwY2pu36WHYbtjuYbYxJ0kcyq1dyeoDrwh7/rW91cO
Y+hGWJrkJPUn/QBNOkv5YtA1GKz1ksUypDeixtbqpZ8DpgEFuHysBSiWoAnYpJJ6GTPnUXv14K2d
gtAab/83nTcsfUocJ1NF5tK1PHENUOcOvirTg3B4dqp5nneziWrrldNjJvw19JYNGDeQNiXye5+x
Z3Wz2bhj+0opgk/UWGKEwwUSNFtZZ7QxwcWlctH4NdT8a2G03HeDm9xFA9pyMoRkPeOlShPrxg6K
HcgI9M6b3RruKcmq4TseJ3KNI7snNzR3UCS6/ShG55RAVeZWwG87EK29KRP7y4DIvKYrjFRSIJO7
ZmR/argeZ6BtspKsAxkdkemh6c8lwQ3HeRq049DwzvqVw9WuD9g6+WwY3l+FgQffHilUwZfhsCG2
On018dMA9iXMHsxIBiL4oFh9JI1bCNzZYL63WBJ+LEmGI8jC56XQ9tN0xZdfcy0L4q9gHu/NxH5N
KIpaADo40mSx0zxbN0gARJKWi5NdRqxfyAdAdc3jK3+ff7Iy3mhR4v3fClz6aknxL0QPRzD2CBpB
ZUiw2ANol+Y/var5us/sb+rUe7JzOufgGkUs3Bxx9NT4SPsRCCXGvW1jD09UY2KFzH6ksDDo4fDe
ZpDhUP2daB/Z+qOI+5LPX336jn6hynJZOqYIPs5Aisvqhr8i6bG+4owgNoeDYEfXHW7ZYgwIo0QA
/ryQHjn8yUTi674kh5lmnE5s0/TAej5hrUp60tMnBL7qm3NcPylNvHJMgniXzYpWNGUqFqsailDy
BzTiyUGBIQJpqS3hMQAdtUmbkzvXdAiAFWlDy9rg1mFWU1N4smv16cUNkdR8XMGBU3sHUWbFVeMf
q5MH7ObkvfKNaoiQ+vECd5B5xlKSDEGqw/u5t4ertn3iTR0CAHZXZx9bJJWUZ3KZqos3RKdT6Fc4
Qhs7PpKcyinxcCS7SZPGGZOYHaojC0zJ0oMR8sbCGZpCR0ADO1N7zpV5aAMkSJG4d7mHe1JgOVMI
t1OmT3U78WD7KLq1Yb9qMRrHYWDGw05lPwtCErtJJ1z6/AQZRA9Xc+q/idyw+K5iDMa2BN2xoKvD
CdTcpNVdaqQdvG06tWHUQPIzqy/w0YeSe1vcysdJFGwfwJlZeX2oB/I285IOSgdxK4furZbDPyLP
0KJbs95A52GWo/BvVWswtw3hjmoSxF0XewB9tEuCrqUUb8O3jig5L4yV4Sj4Z8r2SGRbYmMb8pXB
ZhsGSb7KYu+oCuOEPo0PNYD3NVN1Ek3810j7GHn4Vzq0Ggf6e2ireT2NMKnyKVqnwLL1OoPDdFgW
UukEC2a0eL0HdkHwxWzcU2wVPrFAYlALAsQkaNVX9Z8HeQ1Az7I+Z7cEKsM+xV00r7op5KZiQm5k
SwG+28wvYdPv4AYehHSwkvLuDb3wWlQ4c8sKZKTY9STa+OrlTLwm95zRrii1tftbOibwYBKaZIc4
orE1pgJ9FLXkhSfE1nAJrvkDbNeA7x95oMXVI11WxPXPDHkEK1b6AZ70o6+UJMxFWoVEOQt8b3kH
1eiBDFWM3V6VnfmWmftIWlsXkzUYnfquwHgx+GW+6txAnZNI5BskGjAo0RUqXU8SCDE5sw79ZPKt
C76NMUbJaoNbCyOyktyTOS/w1yogV5EhiXAl9ol2kgqBYZBX9mDnziQhgRLZQ33sE7ysXQJbOqdB
tYSULQluyUqdJ8FixJ9H+xrXJt9NdskXeJ7qZtYcVFkPySqdkCWEYhJG+ntoG/EhgwmJyU445uf0
iHxvbhtlP7tG8Kmi+Y2CjPg85LK5hkEOeiniylCweX8ZCIZSju4jlUBfZ40wGGed2I9SEtw26oOZ
T8cxJJepokDucpDgRhoRsRbc6UfD35ZUsbuQNzvulylBG4d1MdgqTNbc8fQLDDUueZmcrGM2jZ9u
TxuO9rgcOF56GtMArluOuSjO165jcqsPJSRZNC0673nBYurXN2UP1LSKikhCWRlrnKbNfaV0dh7A
Lby4fiAgIQSfgq0LC74o3nWhusHhzM4RJIFDLbm4sVbAwePSgasZZOEZRvg9plDtpdd527mN4u1M
3GIVju1n1XO7bNi6LQAs/0CDk3d0Or+8OlmEL63LxLZvMGFBO6fSpOEiEuHWMf1y2ILgB0A4GwCl
hE+cyJv1vracB47af0tUPqPyL/a6vcXptPJypN580a/Vl9XkT2jnr/3cfhcBOazAaO5tkF5tmZLJ
MER6rGvydch29XGqGd9iMgYG5+c2ss12N7FAJTRLoaZLuou3hbS5L9d3mhcYaR8Ay3VTUbhHZEGm
o3pkHWI9RkHVHaVCKPET7NumZLyr1GieyzD5wfD15rnRzunZXMZQSXl2Z7FN2XftahNDOJcaYAhN
43w2WZYeUhtLykwrph8OIVcB3Vwxg6THOLDwtibFLeArzh2fxU/6Hc7tcLV9vfeRnojH45vvGN22
g+9AVDKj9Mf1UFytsXix2vmzEySvp5kUemDUmP59JnKiKYhSQhkcrnXFNjiqchwGxGb6Nq1Ps1Nl
h2EZX7JBfxXN8OHDG3i35tZAXMS8GWHdM7lNl+pZZxqGDGuzmzcgcGquwmxynLcYvO7aqa2PEZ2D
V46t/hSJ770zoHLhVMBu5qfWXmHIJtx96FIAATPWer1xvdl7x58PdlKWWJDbcufVyjwaFQf5ooes
PFH3h3Smr6bVJd7IJMfxVIWFeTc6AGsjsFHkAC5RRpsaUMh0hYVBI84QLackLduVgl3o2OPSj9F7
nsxonBnCRvOpYl2+Fqo6URwXbhmnynMCMfGI39vkptP2jy1iyom3sw+hDENFMLDhYL5H0h/7aUep
PXp8wgQUeEvax+LynXTlsLaauVpDwH9IGpuotGLssiwfqB0PxHCKcAYcLbT2Po7+fKstXgsffg99
cZC+Gss4gtMc3+u4dU6ObAq2UK5FHJQvCAs7MiKUle8kNOptpS3rxvZc0ZE6Ykuzre9GNwMnxiAw
UBdLezAvsCHPrXWb6JaGAiSQXsfZph+7m9l21JubkHuzNsPsY3CTmuWc7Ypeug++VywZGFTiru5+
0pizeLSCeSs5dtZezfKcXoF01cK3AWkyINcKiY8p84z92I7GDXtGcrGVeeWyfRdVBgQ5lKXBR2iu
cpxdYSyI0UvGVWBYtHfqpD4ZuhV3U2puyLWBCtQ4yAbpUKRLgKY1+90kqT+xIPmc4VbhLm2ZTYPZ
OSNwvqRGIHjQspg9OUpL7bNPoWeTRSME8rWYCuvOzUIbvt3Q7vBzEWyOL3EnbmRTKL6Ko3MUl+Uq
HsbnuQxgebOyXMvaNCGAexv0711JB9ORjBqTwzxQbYSqsbfS6BeAJPmOnr9uNCERk3sHbR73dwyP
0Z9lE+VEQPvWYwn7ulAwSOfs5GOOYdsv6UtYBjJLIdW1GaHNvJze4aSVKzIf8wYwWLVPZuc0sn47
WmQDVvOgU3bOXrwPVfsGIOZS+yzYhEvxhQA1zWWjWJUYflZ+27Yf2vKcbRGE0xGmXUaQTjXYacrp
FDH6X9pwkU8I1lFX5LEHFjkhpHzC4cdyM//M9PDSxopgSVB8ZRadWxLL6THvO/eQZ9MXlxxu9rwT
CaRcciD+O+zGJy/IXycizGDBk/4tiUJK0Qw34c0p3z2TBo2qNF4QKqYTFJ56N7jDvdv2MQZEDFWZ
84teLppT6/yl6JbLsPu2JJmp0l339HTaTJlTdR8GNKPPwBj550Wz6zAZprDVeI7d+K81Y7z17p07
xxdTTCds4scIR6E1YQOOyHQya0Z8xMQRYGXBOHchyukNZ9ul080BhgdZC81r+BeuykZMnz0Gu8Ez
WfgjhhQkQnyxbua/zMelGNxIQMKvpufTpatGGM03kySbOaKvrFxNlW2CjsUAvnI1kLZLnT0VBsQi
UsJK7ZlX9QvmmccFvL9uPa+++PgO1rVd3/V2/cV+kYesbDdV+RKpD6d/JwW+1hkz4VBYWysHdNx3
73nXbMRQnvUADy950XAxS9qTqpl4bJobW7xnK6vySJZ3Rxw9RyKfhzaDJZHjxerGK4P5oumuGoug
E0RRB/8UswT/ElVdVMpuWIWvfWoLNP9Ho45elhw47c5dLQ+IC4+zNx55yFnuxgS4dfI32Q1s0HeD
BboHaTfu6Ml6IOTr1fIfVErLOlQhZA9gTy7PA5RncXEjCWvlENH9ujZGuA7NjxUDbh7+LdKC8YE7
H6r4eHIsas/jP0DpB5lML4DFrjZGgbw/z/1LF//mxs0afsayZ3LHW92InVB//HdBvfWb0X1OEKtz
hQBKr43rEDku435bOfF37Ow0jC3dkL+ba3EcPbyUlUyzXaoZUaoW3XJK2QuRsTGXoLnk9Aih+037
lunFr6yrEZQE3bgRWbP4Z49UPLhzwnactYxJhTzbaoIcpDIGrI+lcwzEeJC5feF8P6bxcGwHyMhy
OiOgEb1JxgdlQsuIxWW0jBHgXf4Y9osdwzw4Cj5m3/gvokDt5qq0dUr/hHNnJlcYoemCIJ0ir0YI
DMR5yHB0zpA+ktgn/NDe53YK+WYZ6Aq5FCxJY3zkhNkpz/uk8OvfhB1hKIp0VWItXln51LOCYp4y
Xb7BwnzP2yRZzWH+EJfUbuS0PlhYInNHYwWSyC+ylw5pO+rrysDxVwR7afC0tPVupVLv3SoXJ6cl
WRASlYPGZqLrLGOEmwYd/doyOCmIM1LM1TbSU32fyMn/6qepeQ9C+8kyfPpPM1pR1LlOaWSpwOM1
SU8D90i6VcKmrRso0EioMTDKMtykuMC6VW1L/APgnycKk0tUkSzBl2rY/btyaIJJ2zi5oRIAfWvk
d6GSow2Ked0NhfrRjVufvaopzyMy2NaIjBGEqxy+ggrrfzkO42PXsxtimcprj1QMK0EqcYzQHC8A
Q9WdORIoCJruK+68DjWEtMVMSl554bvVuuELRPltXU5gE12s0jjrYRd09V/Qo4kbzNVvTs8ajIgK
G9A8NSAQpLB5jYkxoNGoJqIw4mPXZE+BNuK9Al3/MikpL0Okn6swtXZoL5BrjX6H2xTEZu761DT0
+Q+hux7vDgvBDXIUFKi+8Ne4tP1Vydf8Frpp95LCbwGZUbh09yVN/l34FH9A1pr5w5zow+Sdt3ar
FEwF/R4XqLm3oAMc5AHTqsv5n57d3Uw59d3YhVg3IIocPF3QYZ1Xk955k2/eCw+3I6u24SkXxCyd
bilhrSzjMbDD9nsqqJiiuDveT50/vmVErvw186n1avuiejSHTj/moZrBDFT+b0CJkB9m6Fvtiz8U
D1rMpADGIXzlBo1EAcV/Y/ZKrqFFezt7Dt5kjESYoLKt7da+a0DB4SKcX6NE+hs1eRMeIHoV58bL
VimjMH4aPLXenCcH2Lm7yS+oOW3i8diJ+tPHdniAcUZCW497OQT6mGjf2xLmrY52SIaGWiN/X/ew
EbOQlq86Z9GTRdh0unay14JI5ieIvGGL1yp4dWRkMcXTa3kZEeUujeE190Zp6gO/kpzQCdTgxDSH
7Wg0P+YEIA/GCzqqAU+nH7j+NpZ/p5Z2EWD5C2Cd6HPt2dWubomKYZ+z792GLmmirO1XWowPoyus
o8CJcbUIYN1Z0Ojuu1nhRZ/Z7uwM+CD8tPSfrd3Ecel9ZTEXB2WEqWkMz5ZTvE2meLWF9YbDbs92
1NkXXKVi2mVwSubPCG8khRNdbaLKzrdJM+cXqZiCMPVNC7ag5YzlL+JtqPoiGFE2OLvovkb0MDzW
hLr3zjWGCNZuGEaWto6InlLSR9FXqOBiDXT3nUJrydFWpUOApf2XBNoFX6P+NW71g3jvrgAxPDPT
/LAI/BiM4oTJ31mDrbuUAVmY1ijaU5qkpLJGCpbyGt+IR+flBgAhXNQWoaFwHTbZBunZTOIrBSnm
bnWXYdoOLQaKuPi2ffkUA1BZeoQEiiSOM97dD2UXLwnM4TMbyCTPVNyufVV4B+WScy6GCjUnJE2a
lzUMIY1Ryra4SU7ms6nlP2uGe4+S3SPhS9awJIQZlqwpJmCJynNxWQJeJt8HvWs3OODnEu1pNEt2
MPrqGd6XSbsYdvPUuc68nDmgR5yCgy8vhLOJmElcHKz4gOsYrGPaofCew5HYRWW1lygUDxQifhVG
+OTyRlqlfUlB2Zw/lW14xo2w7rT36iEzAsJkfC7ho2rbpWcCMv466kbkVOCwD8QA6zVXSfIxUXm1
AvPJSZJ9mTTPVowXlJwrNUE1VOo2fckk9hb8UCegCTDfw0DtKwmsICxxOavTOPdvRAb+zGz8HTQc
soqlMGqqiVMp+iu58O6kqB8D6pbWpUSw7CscFUndsNqZBpwQZFEoza3uRG+pV3Os9p3iXdgMSI58
qEwJC8KDtT9Z2Q3i94X716NXjZ9hU31ST01eaTT3LJDxmlP5RbwjwgaU1sYi7BESGEB8E2c8uA3G
xTyRhKgm0Ivk6H6arLgYgh8fChaF95xzhjG8K0HC1kU2c5s9eU5vy2vyFeSWw0nV7XLG3cCl7Nyo
961D6qKPrjYHEX0CxK0gaMWU9epujfkJJhSfMK0tJEfsgBZTYI9yiVhgnn8kJuvCenS+yrlPH2F8
vPftcBopmLXG6S00MJ01DSFs3+KM9//HKVXLBcytv4QOjq2EjC5SojWxE5KhTvuH0PY/iBJ9YjDr
YBnOZzsfEI0aAnfmXFIXCD9kTTTyQAiu3pDOfQrC+q1Is4chaKklaouDn1MgSFYPdgC18T1zN7t8
DR0vmf91+AT40QhCTdm90ft/TDH432z15IGtQzNwd55XHZbXjJ6NLz1AH7G4km9aAziPbq8j7aD7
gMToTsfkmyRNCn3effaCxochscNbZ6SEvEz7laIPSNRFiOWaOLI9Wwf2r2erK/eFZQMyE8w/NkSE
yQ0osx0Gerx8jsbYIpPjxGQco+QFEwmhbcv6Tno+ANcy3obE+HLEgJ4R4zkpm/AoBQyBwrX/JTav
ZjHa7DuXSweaWBOMb3aRnD09kkfo4yN4qxNn4euYWQESxpIxSIOvlBw9zNMHqPW3HFHNCCQbkWS5
iPv2Gx6Ump+hvagaTmE6BR9GbR6a2EQO9Nf8UvZ2gWV3avoz/nQam2qmCSqm/0WclbFB3jBJzGOR
VNs0XFgdNfCjSV1DO6BAc/xJivbBhOPp2eYNVyAjW4U9MnqQM9kL33pJi+g+HapT5JCgqLFss3Zy
Vq1iOmwYHZAluCCN9a2f9W5U0HySIbJvnmEiMpZvswlDhpLVAbZfetOtd2WUuNXBQtLs3tMuPZZ1
/krzFbq2kt842J+9IH7vcaIQbj3lSP8lc1ULxJfYJGjVCA5EoaKT79Z7bN8YVCmjrvLoVib5NZ4Q
mh2Ppoegd/5YDp0gHUJGSj56zz+JUo2Yy6x9SiTDQS5b2cxBbBZ5HxHLRqk0VlCjvV0cshYL8LyG
6rXvPdKzuGytvqOTQG190QbbsRpoYRNGyVJ9vMaJvKcl0WfzpigdNVk3TLk1MbmnfwnyIlm2/kfl
/kuQ9ShFaj9YDtzu5N5rszdtFF+j47wSIn/uKWvbaDf9YZcDU4NaO9kEtHj451GJx7CJbuFc/BYV
4kYyefcNDUuOsqJdB+XUc3lzUK+HIwpmM49puSPYyXuOW3rXGozMTI2UHlOtIbqNa+qIdVZ3cevq
HmihWFVt9w6fkznWLjeu0OdCD3e11/4Jjz+vVlRM8BoDaymtc2Rijg16A1JkgvDkBglcbaZPjluT
nkQeqp5MzcYXFCgmHiVLMmh/JGMqn4ha0+gDdJrf3VpCIDswQoF1TuJfXPSUd2U3w7OjQ2x6H3aP
oYl819HDhbexRLCUJzQPRheXlEUlgo+anOhgcK2es/4yte1nb7psSFV2TEFH7aPZTrZpb3xaIAIJ
OyBKwqqgEoAAUZWyUUL720YGLiYrLHkWzaRdKT0+aK44MxaQwaeVI+FvUhHtZdir/sSIOl3pgM15
yW1Qz/3JSgsgf/FvahrxTlfhv85GNm5bYP0krnzIZ8U1UcQ+Ux8w0lgGi8RD5rIdWfiVRfTOlPwU
p2zdPJLcULo1R0LZ7zXBYang2npJ7mCR7+4ilwUiDXvId7QW8Bvz72eRHHBgsexx9BXGB/Rl6fMM
U4TeTv4/q0GvdOQEBiiFPte3763v3OGmmbha2k8OTykBHrnJjdjfRg5o+RCJlsLBYp+yE2DYIqBU
6ItqvRMH7dEU7Vc2EddZaii5JKtNOZUPsx+/kmp6SXNqxKFaBFvYmNzeRAMLhfwW2u8ggAzAgCED
joOSBKCy6ooksUa/1Pw2Opc5gF03ix0OWYAObjVRhTy9QJ28d+PsNfU8nxQ3mwS3j3/BVtxZufvE
XZqKFpuIG9M+FXRh+IN0QictDrjWsZ5yr7t5vX6dE3HOPC5pbguMRefesa/tdG056j21p03WA4uu
9APd0a9eVoVcbLDqFhDCbX75QzHB9pLHOugf4hz6JdP0ts/UXdkExwECmOVAbuQEBXRYmG95UJHF
iCKHnXODJFYwpmVUqPrMdStbCXiv2Hvw4Tq/BefA2qjVA6a356AKHqxJ3wBaI2FV32MV+SRa/bvM
na95SVP3zOdmOyTWZmn8Eo2+0okY453U3PzYD7TkqGPf6jfzbF5izhEF2pddw8z2RzKyufbOG9kn
2eT+Ac6xRsAq24YEp12LO4FV9XdRaJ8xNh8Nq39vaMMGT/xQRYL15lC+j0Pubgz+LNqtGIFpuS0B
XjNIP5Zm9qlG6xnN7hM72ZdkD5+27buVmHqH5L/qHKrFkf03jRHlLBeSzxlOUYDzXnXAz6yIay8L
gteYKj6DYodVmZEVnzAZ0vOibkS9FNZTn4Ejgq1Z6PI/js5jOXJjC6JfhAj4Qm3be8Om3yDoBq7g
Pb5eB1o+Pc2I7Aaqrsk8uUVvdir1sVgiWmeRGYdkSHKnQhS4ohWtdk3n1IepDA4Im1dB4T21JjBQ
wyG8JI+WzmTcXNwMqOD4elQZjNi0yueY9SjvTfk1eoO9xAlzcwvnkDC6p6HLbypIfiib3kEWIISR
wRmYpnnUbUR2Xhn+ccC+ZRklo3TAhBQFK5dSii8rAb9qdxQ0ObsTQ0fioEEobGIce/Hk3oiw2Uth
7Fg6Y0bJ9rUADBW3X5FjgjKr+uwQ6P5Rz9lV1vr0EdWevnAC+2soKUxtYY40stlP0jv9UY91IkXq
QqwtYUNEY9CAMhcIm3R5aoRPMZxl+R4BK2ahYguqkPy7iK6AY+vT1sAOWWTe037+2hyv7IiZBdkB
udXm91DE/cKz6ouRY6nOyhyZTWgdbPZTcLbynbCSa5DZOpQQ4600Bmb3rnHKPWJYsjnUPuue9AHm
3iJq4l2tlSarXhTEcaDehjo6FEP3lpZM81jAfQzZAA/dHobF4LLlAyTDl9FSj/KYN1uXFQVWJmbu
Hq7gBnKiyPqzDKtr7ZIkyILVgwwI6cc7RaCWbXA9ZEK/Gwmji05N7DWmP9fBZJlZ+wToDGuOY5ey
6bYMtXa6CHZ59Jt43jNy2yWiga9I9emKco+FbtLeSAJ+1UsHKpx/llr7jRpjtuKDMfegTLPw4pBv
wL/gA7dgnqBnor1ydsGkVm2IuR2So740G71fA+3aNZpzqNi5gwMhYI30LpR8BX7r0eq/p0Yvt25j
3ZGmIg7FsKQYz0Ys7xaxjXG+burvKNHtE9tlULhRtwOWWSJFrF8rvbhxAeJ7TL1z16XvU99gmNK9
54nDdvDCXRMmX0XKJJXbB7MLKVlTtE7tZDwX7MlYNzDmrjTkhC3YODdKeBQb6D7V/MSY0Xtos1ep
k0KxTePLCrLqqab+h17AioHSN1pbTvpJtrHG9mXYwmKOF6hdIWaU8m76TOzHxHq4MQUceF1IV+S/
Vn3yxUeYUJFlHwpH8bIzQVBmNqF6neZ6OEzZjFRsACdJnSXE9CIsYhlK/x5l0kKvL+QiNWP0k17I
DD2TUBZtQXmdPEjH+UsGAyVP+EHY/bef8nNirKzXUK+vNXC4reMUFJGtgw6so1qVd0ZaVHTpLgSI
zjp/T7H/IEruyks97YuJzPayIDOoH6Ac5w4unbbfAg6gK+zndX7ErUzr+V15zr/CwFYUVQwkhgK1
vvJM7j6JMSNB/O7Ydb9GsfxKrA+7iILdXcvAhVZdPwtpXDMpjgDXw61sRrFqAjHCygpvgUH90GfG
c4iZFNIcpiEdVT9LDW88z7+3j7B1bQFeBlOCrWq+vpwiqpBZcYb6Mnlm1vmsQS0BV4vjE+m/3BqC
qBN6GFyMU97hE3WJYIqH5zEUJJaIgZVrsndbMsKIg99q0DIXukg+q7g+c5rgKid8vgNx0/QIUDoP
y5Awg7ty7cuQpIRGgbhdajpcYD2xL5FAi1r5jAvDrH+SAomnST09q0q+w5J/s0E4vay8EhePeY1L
/9G0sG5pivivcse5uvvWFd65iiIEvKY8V0AdgJClmN1rz1rjH+MzKbHeFz5ZIf5WOCk8o3zrq+IY
MD/uAq7cZHh1uW5Q3SCRIAPgE8SOvdMjXKMeQxddgVPEyHxO0vwnbE15YNjdX7uur9eFIcNri7YO
BQdna0nsJhASAxeeo6y1ngSsg/AEOSgy0Bl03jHDDv400WYbfRUCkC60xWSXr3pIG9LZmzFl//sx
E6yvUYOcoqqj58zsrgMprId+KB9a2cAajynCZPCd0nguXGo+IifdZ4kMK8od0uZbShzGQatYNcnV
bIzhZpISgnHVmRjSjw/eTCyntK9paZz1QP2UY1NheqBT60vrO0PkI3QCFEoSdmt5ixL/H/53HWsU
YcGeV/+mGmCYEQwYbkbtEFv+O2brJbcA9mxiH9rEuxa1miu+4WqFbAKVAWiuEyjqwtbikCgJ5Btk
Fm+VDcekBQPsjdQXWfvrGWTOOgi9gSX5dBK4RRphxYQeZp9dET5j8b+jDtvLQX5EbHsXZjlAFsSJ
a/TxxhVgCho+M9ztbu0cbPzh3CGwsSZSFVWRrrS+2c2tU9wbl74me4AZ9ATjdRGH9DBG4DECDu/K
5rgq+pauRuXeahrpx8GW/Voe/uAWs+RiQH7vp/0OKj+JSLqIlmAI9sJQLIHHeuP03UdAcT2Y+Tlj
abf1I+pBS+nOIhdsfgWA0gCh2mIyrT3lypMOutno1bH3/RShx4RP2T00dXFzJCUeGIpqlat+k+YK
u27y2Yn6eZT2yxzCvZqtxpbEbZ4b5BQYFGl4Z8Z9K4bz/JYARduaoMdMLDCT3/6Qo35J23FbmPi3
ivy3NuprM7hMiui3lpVAz1NzjThzid9V8ipqlPijsMCt2rtJaNWBqfserf+1yh1MTI1/SywIz1XQ
3qBSmbeByIxFhUYvHTgj2Qp9W4OwXh2TQOtsOukJKsJ6mK3ivwAUr94s756QWmES+xgtVEBCn03F
Eaeak+W7oPM0FjoG8UjGtoghWFfQGPTR/SyH9BHJhpk2E3atLZelxqMvmIXRJ9oPPY8PrUsJpNLw
mqX3hLJHxRUtbyS2PagHtnDiH869/TxMnJthIlkwExv5aRyM105g0rZ0Dugo5z2xVbvMFEPMJuKK
UEC97LTapOgSPU6TLEeExETwLIPkXc6polP7UCGXWuXfO2KQ6tR9xOOww1J/0GpjuMCu5O5z8BeW
evnwSvIDshlAoGvrqOdpsLr+ij8ABJkYqOJw+y49Yf9GM7RrmqE7MTgP2TOLZTK7pZj6HDutWqt0
TkQl5tAenLNGsvho5AwueCFa2b6NzhxgnrF2IkxIlS9DdR3r9s1k7pPQbSREuuFBov7uybrGcdGe
Wy/0iSmo7HcUReyIkaNoqGEg431zcpVLLqpjpTkfHTs7iqhzNYzdbZLuNINdGbO3Dblmenzlrv1y
mDetsA/wWk3MlVFPB/QTKfcosbvxkJzrPuZTzFjU0yHDBi4aBDht1GDow1KCPG6o2uIwZtTjRCH+
AW96S1vvHotmY1XRUQouNkDWs4mdtQy9pa7FdweXLhtNwhJwZFah9gtyJtxG7VCjrrGBRUXtB7bD
cxK6DKIm4PEjvsmpcY+pn78avfFhlXF6zKvkywybiDAtngvGdDuZGWpXAbay057xioddM+iDCD+l
qNd5zTa9jveGNbhbnbT22ao0bNvMOs7rTdVAzOgD6yE7l7TRWv2SVTxjPDL94pTehzMOjIyt9hEE
Yi1b5riBFtLlemxGXfUBD2hdMQHzUu1J88xP0VY/BEyu7dxfU9/OEbYg5rRpcBkTx8YG2hDuIR0t
lA8e4ckxGdp5Sn8KrOpeNrTx84+CvORDOmXNoIKcWL0fvJXkcQKLG/3ZBqGKMC7EtkF2RpShdsfF
+skN8widjCU3o8BUG35gEG21mGPBK1OJHLD/KAouxUYNr73wgg3mKutOQjJACpz7i0pT90Fi5Cjm
2Oz57Rq05jn2+CdBPqyDlgIYW8cCc9yazRd2ktE4Qa/9w+HebVQER10UeFlYfu38ajpo+EvMml89
mxyk5gYH+2gNb7LTYTem10nmsCR6SCphcvE0GazRAWRLqq14STLUva3cm+qyh5todyxtl74yLXYn
9aM1+uLW2ChSmvSdLdMskMNdrdsc4brS99PUn7Ciki+GLnLC9s/uC1fxOMh/wC2JAOG9CyebNUdz
pPd8EYgGdK3Hy063UKAD5o3MX0cF/UdvzI2WRN+axDiVj985/hP2K+qeFwlR81MFGgWrbpz2TzAe
sLFk5NJpMeMbzf0BWnZuapGt6HL3Zuq9i6GQey7+ryIB9zaktPgervxcYgcdugG8vr+G9YtDJkIC
7KgYwBPUmGD6So0C7agMH0OP0RGf68q3WTjC4bsnZCeShs1WAl4jDVWOId0T2dnP21/MixB85ken
yx+xhhrHzZ6nlsWfLgnjRk1Jh+JNB6nF9qoAM7PEP/hjlKMk3rrkITXdKwmpzx34t0Xk50cLV8CG
toD/Zc+kPh8Bhq44NGwZ/lX4vXgCxmeEUz8ejho3w+hUQhDYmXV48rRkBgxWT1g2wL4Ge4sZMyUG
9LUxezENqt7M72d+h3lI8B4GdnoTKEHr3H9p0/jgpvKNXDVw43kbrCeJm9nVk32E0L0nz2HDNcH3
X2jpps3Vj9lh22uxASd4XzP8IQtIpZhTA1CsjVP/IDcm6jqDYuEQAeNkRKhYfv7VAX6Ze8+Lxcu/
wsjEwdfMXmjcQQxj+a93/BxLz/WbNQKK9NBCIUa9JR4TdOSVoPjY6Hjhz9JCZcOmj7UN7D/B5gkR
fSSPyh0vSaZCNvx18y5MawB/G30ns5sbPUpqQFX2CsLtuT6JBg+a35xilU+aB69u1NOYIUwn2W9N
psQfx2YGdbvaFDmO6c5iizpp41lLJzzWhgMFOznOVUfkDAd9gIiHqxGqAZiAbqj1RZTgp676mpw5
JvgrbYz/eqsm6Cv8aFxx1D3v7IVgBKc6eDET99X2g32k5MipK9RJgHDBHQCTcfTkn9nlG9syL9Lu
j2pwjhPGrZULDQPrBcX4aLzm7KGX//tLCoulfO6529CArdYwRdDqOSgO1Vc1uH+sWGlNq+jDaYyK
0w15kq1j1YznSQKpXIwtyEAxHAwUCoNR5lT7LrIvuBaJuvGqDwNv8aKttV9v7rScFox4KDaKYtuc
oLwn8oWGgJlzij5gnj5Ok35Hc2jCUS6x7Kvm1o94jzxtneKlQxzAkoyhQKcH5T2KQSiwCZ6Hl9Aw
a/oC3XXfPHd8IPw/o9iGjIl2Y4lKdIuBHkG+K89gwjd5Ot2ktM41MBXGAvMq1283gYyPdhK+IJ1n
4zdcBNuUkj1eM/BTJOapQUcQeSQsM/S9Q2+mc3Q7fnf5r9Brcue9EAdK/GGP3sVL+OPWsJR8/Kwh
dQCEvbnopunchPm6YeiFEoANWtPqeHLyZmVxumKp58cDnKl61GF1yYQ7y9WX7ReIvTF+dU4D5BqQ
rmGrLd68c+1XJnu16NXAALmwasYjZRc/wyn4jeS4J5mDsBFcumaDzcOdbra0eUDsDvaCALOW4eom
lX7GKGb/pFmz9apSkgQsEHbNFRchzYdxatKcKTShHFgSxUc/6P/CLl9jxPz0gvyGfuc9QJtomdaj
6rLDJLjsWa/AXOEWS3Q6iybBpjO0d27eJUC3PcNvWDFxMtucoSy12bgyXAKxLYRcnjIeU1B8W1pf
rPBD3TAQXwrX+ZZOPnEkoaPKfT5r5HjMURFzTuZHNIY4V/KNQ9SkDfYFNe3K5XzN5WBu4pqjxwYE
lfBCYZH5qWt5dPWGAXl3V+zX84EADqQdz6G0t8iKHiowwd3OtCtNAipobPxXTgnF1HLoANB/8joL
dckB8YD5JBEwK9uVNUmwoIPAl8rkfl0kJsNwFkhjTSkSev9yS5cXFJQeF3sZLsKS6t2oCX6TSLl1
HQmI5VjHCKkMvt2qWZoVinov7u5NPuhLjDEvnZJ/dUXFIDqQpX3SftcM+Hx32MQeyMDWz159L/q2
cBrvREB5aBMyxNSSI8yxCL6zDG63wDMJpLEMcIqjEaH8SC8lKVpcf1xZqQPYBIYXKQ+owVel6v7a
Oj57cnxUrGQ2yBXJ2SitE/EfL6xyyHTQccNjuUWHaTX7yNIBxTlMY5MM1HKuldqOrLTsgYr9rSyr
Myyef5mvPlRMuRdUaqVx6kYValxPC0NyHmMk5En/TPLunvCgZ2C88XKU/S7EPFkU5ofo7UdcyKND
OgIyEKCxJSeimukqFs9kEo49+TbDqoBitrDs5MKVte+8mM5fvhYlS+haRPuhCLdTqG6xhbbRadKn
UI+mddHb35Glrdue39Jl5eHSbBO/ySDCogkQrEgXXkdOcWWzokoriem2G1cM4jCjAjGVeVHvlQQb
YM47W6u1bwOU4l2pDwB0y/EjdhS2IIzvLtzHslHiwdRozbz3XmfyLcBvinJCuqhETZIgEkWjowXX
CfTswm3Zh48RzMjG842PhOvqhTnWUmEiwBagv2H3DFazrTnzWogx3PRClR92KE6OZD88OsYHKUzl
EhwqKtNQf0yRexdx/zpBb2EnNfaHepDv6C05W+aClfjRYDRvXhmhZPerS0qQVCtAUCMnu1FJzEis
k4zfuObAKcVnuKRvpRai8EH/4fe71hjzTRWJzcxAyUrrRpTACZHuuuKJGixnHZRgCeGJWgXKzvlw
6XENJ5V2wPPASChPX3IBuNPFD+665XNlhgeE4edOqW1MtwpHbYd84ig9bxUVEeJrt2dbQ4aFGdIi
txYrebch7NjMjGalKfbRhHEf5ik5Hgc0/33PNVMcKskO1p+mF8ric2gka08QyJLXR04l+Mjds2/F
XzGv+aIkPUjZxaddFl+8xz8k1q+BDsyA312Yu9t2Is/bL9RbR0Wu5QktCdoQ1phq1hlHa0fvvnOX
+Rwu1dcefLjo8Z/53vQALnZKHIc8x4FqhGMbuUfABJ/5jLP3nfDmmx2zJMaswgPCyw6DUoiCf6he
NYxEC1RwX1meE/wbIz6RrKNBR7DpLK7T5FzNdNzZlkNVyA/gjkm/s0v8CHUWf8mRA3fI3zKaYjUX
y9IZ30j6AgUoWajhFb6ZRRYu7ABVOUbP0UrIwENY3enmFk35qVR8FYSsg8kyqKnicIShXjknuKCP
umHUa2LwBKx1rSN5AUqt0+ox/bQZxKDr3ueK+EC3/WixkGvYtg13ukizurL8/BGkFvIYRGSH2/ci
lGsWWYcocP+5ivYJv84jZigrTXVhzLLMSHtfELE2MJHKX6pMvWdYbqDL4xTsFfmgafTcacjoPPB1
27wfYXl6OCQabVtnobdK0Vvww4YbXP8fozf+403fCA+jQxizlgzDHHk9+57chSjYwsRgwkXcVcrz
D582A/FcT2zI9dwuFn5ofzYtoBLZmAR0af3KkNU5MuuH7hR7EkxmeeMn5vujU4bPVutdZcWn7XXy
iSC3LXImEBShDh57pnNmzp8QiAETdop6cMl0Z9lU3POIZ97pcf+A7hBKLDyAvnG5KgBKo+Zbj9Co
dJshaIgbcAyqQ4z8JTKSI5iCb1ORKdGFzx4j34Gz3w1IkMPGq1e/Cf9an8O3SfUt8eOzOGyUVG3i
FBoSQVSFPQjnIVvL4SsiPoWdg/aENOliW+Fhnq/UGTyKHgw2yUPG1cymT9F717G37mbRYqbNNKhm
+AWJEF7J2VcfOAzM83RLUmy5GM3E2pa6xNk+lcMGNd6vkM0GHcpGpcNriB8ZpfnOyPzPfuqfQwdj
feegWo0nxfdbXAWW46EMTA7/YDPJ5N4Jxvp9Hb/4dvDXRvLTqodrDAmFkbTtQSDKNv//nu4Ipceg
MkUFt5VsExeAfk/wb/453viWWOm6rruPTmuLredagq6cgGXDq16ixPqRxXRMi5ARE2JxxjHOd5J4
G0MiFRhJBHTt/K4H8VUb+nBRwMFbmpYH/Tbt/modJmvsIyPI0AEY6YB+sgmxkJGysLGa5tsuxL23
omxVifIzScx/9iwoD9piXgSPT/ORW3nplxdbZ+7hU2dn4JZJbQJgFyyrNFrFmoHKyDuUMl8WmroR
HErb1HkH0wguupbvR9Q2Uc3mrJ2yZwQqn7N30nXVwy+NZ26aZVQxDvLDW9GUW8PjLS0IzvzfjzQi
wmGA20ZPbmfdKc4OuqB7NiwCJJS380p4U2wkA8P+xzpkbQKNXIpe7Lgw3iwjOGGhmC/Yuxb7244Z
z5ApDI1sGBJCBbDww2BIXuCf8T3Q2BQRUNlsamkyu1/btQ7kRT8ibseSVFLGPzDpqnCpKPXx/WMA
Q6g+6F60tLv6ae4ty9RghjCGjwDJdNY3qyitm40eDs8Zq7GVVZkHPLEcno242W3xUY54M4nFWylq
li2LCtw1DcA0ccwNbpBWR2wvIIh4nfcu53lUxJs+qj3eyacy03c60ygHOFM5T4CYCUxb+omj6sdL
bLq7xDU+EYX/+Y64ZNx0qSN/hjo4h5nbLewSUrnP3a6N9Z2t0Z+BWqBU2W7KmIMQdvxc5u2rQMC+
9fTImoVJRHbEr0ZBRmbZcjwgcGSim+14toBwRzq5deJOp7qvfA8iWvCiRvUC7OTA87H1PXkWfMtO
HN//fxxM/oyhOIrcTZOMuOGaHRzAp9EcjpRYIHb8D6Ckf4ZVkX7n9A9YEjODZVjXXbGeLGDAyAm4
lrdayJwPQXNnik1U1E9zngv7EXR/HARKTBY61GpvcOH5LSYpz6HIcPalxn5S98CHWkn3LWCcLqIM
V5FqgDIGycEn1ldoikpZ8O3iEcNDtJostkuRV/xVGdhMU12ZBn7P8ruq4u107GumSAMxU+IGNMB5
ZTFS9lsMzwAEwbcA4QRWGpHxQVMeXD0qQT7Zk59ox95oTjWBAkLPLr1nvhqM6Tu/3ArgbPjcUbgF
bJpsa2RFFdhHs24vLrYjxKrie+gwEScBDt+M07FXPcN9ZA45/biixFswM9jODAV8ahdly69GevkM
h/YWtgY/BCjw3QzB083cNzM/ZSWcRK9/mEyZV6XE0JjyJbd2eTSNGIh48UIAGsBoyiAT6wdfwQ9t
5i8w+Q6RFuVjIR9BnX2iYP9n9BNyd7Qy3AeMeRUMZm/mk8+Pj9mrUxFpDFpLhMPQyep0IOWXMkh0
/VfnehvXtmn25Ynf/WCC/I1cb44nY99b3ckk3Rfd+KJAMeg4RhaU36eJxT8PY7guQdfy/2xDxknJ
wIlX1M25nqodos1Lrgc7rREny1UXhp0nFPWoXaKBz0RHwIVmBgB+Ylb4TdINlxpKGLJPYFoHLNwx
oh9qy7mZmnkItOgUV7PzJUYLiu78BQLth+BN8Gzrw9cSrO2hBamy90/Sc588xtZ9Q12rJ9Zh6HOy
qNrS3sSlIl4028vEOxA3BaKspqTldjAzdJrgJfm4FQspnVzosTLOvkGx0yAlclGGTJ44zu2IXVEO
0bQ1srr3zXiyHfjkflaHq96KKYs5+4AtdF/5XAdIP/nDMse5O7jfehT6bFD1o1TdqWrbe6ZN7dIw
mRWEXQi7RdOJ0yrusueGHrRPSxKtTJAGsyB39FaNLZ4BjtIdUXGlCAkCqnZMkHvixM6xSz1kxLwB
vYbsVgKE7fMVwBP2ZmED9kZhF7aQRwWdYN/SwOFkrbwwU2YUjnvBG0W4UXaudbFxVHjXUX24ITgG
BhBuOMI07E4li0wdFWoAdkjRQXR9d2CXvPVpIu3S+IgFiZpVOahFZuYkcTGYBL72jppqB2XvbGvZ
3TaDPzLkkNOWxcWjwYSV8uw1PZbgcmtnNIpaeLXt6qDKt8ZJzlbBiV8LANreEbzneppHj8oKTizJ
f7KkyqEJpKSju87O69RhJgvY/E15k22zwmE9CZourC5wJs4OxW3m0scPIwr88pzX+TEyqxWLlTUi
2U2F22VV29O5qs3nziUaqcf11hnZDxfLK7zmhF0tTUGrZ+9mV3zVIT7pOu3YIXFXcNt7D8HTa9ss
S2H6Igt/yNb8ojRCt9uwdMozeASD++nPjmjk858yMH8YGBPiyvlRW/ZnMgH+0JAWhJqz6G2OUGwY
Y68eVeveCRqzN72d3dBF7rS05m0r76NEwpSKb8NxVqR1HPIxvXEy7+Y/XKPKKxrtnuJDkQEtcYyU
xR6Zm00TVphJFxhAHYZm+pbM4oUOPD030+e2ZicsDHOLcAvMKVGOYVIcNR5+1yh2JH7vGXmutC5+
MOfY59hUGFbea0P7Emp8L4Ph18bEoLF0Kerq1raA7gPZPbSA1kMTzklznU06K6oKaz3/mClKSZvC
Izfsb8W5YUbmtS4R1XrQgWvBWUEpxsT4iT2eWrDTIgCqq+8IYf96LISN6VxH21hXwXALgMa4HPWy
Gl/HxIPkjih0qo7dvB1mzbMg6GUZzThqxDXAz+hvYJG9NoB2meFY77KI/pRNoGWkc2JAICsWDjIA
XAibxDT2s2J8gl4Cm4BBXcSdx3r5TvTdKkWZsbPcsEOFlh151WapFs66fHhxRp3VPCdRzhCnNXjL
jcx9JAY5RSCVn8pe++wSdDpqsDcB1IuKyoK/f8M+nv4KNFgXhjdQSah52+QQ6nggU41FFjBzBJ5h
pC0HgXgXcO+loIWB0x+zT4OzE3biya6Mi+/qF9mANABm9eWn3ZOkq2VoAuvLr03Sf6JHFI8bVKBr
uhuu0nFkJF4D3UBxKomvFc2eqdLVGMRzqfsHI4Ox0pjWwU+si05xSpb5rdPDF3q9f/HUQeNL3BdP
jDt8uBBFspNvtWcSMT6rsXi2NOa71Vh9Ax+Bi9pDe2QPu6Cao3F38ppPXT4apKJMo0YQ7QBXRnJw
svaWR+XaRWZneX64ihwrXoN1ggPgl8fOsrekhPLEi5NQxU3vpqemMB5d757zzgQWqs4lGcZhJJZx
EJAy3/1EhVwxxvy2ZvuJF4kjSONfh/vBQDjPybZrc+th6f0+ahlw05AvgNN+zkybhLvFT+jfMWuh
fI6WDJp3M5RHB7QbILxa5iSh+llBMxbnNJnZtZvit3i0CFIEViKQXaUmoLhWe7Vd/CQaxPq+3E9w
ABIIN9wUNF1u8ZXZDqv0EdOfrJ5jAhndrNyBO1ynxELmpX0xZP6XpXm/lB1qk/kym/AS5JUhSFhC
etaJ8GgYzHwHb83eeF0Xw32Y3wtJWpCqZt41HvV2FuVFd71skRMELK1LZ2QHT5R3CT56GRjDe4sq
3+4zIIMguWn4K+Z33ORNk5CVnslfQbxzWCNij2yinCDdLqw+/fU5E6qES3DqsMoOFjTnihorS/yX
UWfSNFT+Ugw+HandnJkr/OZUvSSwpIiNyWAU9Wx0re44QJC7ZSys85y0GpQN8GJBPBMdFK9dShoW
vnnJkEbeSo+zi/AS0mhjv8c/N7HaiEn1yyExkCO6sfshXdVpynEQixUwzysbv51fgpuzcVN4pkFD
aDg3b45bqLr50cjeTAVnxBrYBSYOmhbmGrc456+3p0SxxuzuYZfcupbOo2ANRtYKS378xr5ugMBR
r+WAp+p/NZbjHhAUUyZG1ftQUuW5/puBxtr3xosyk0sf5UfT7sCkdszE52SshMlnnXX3oerPOjLx
RVky4ULpCog8I5DB9mii8uItISt4dj/caVNP4LKxrTP9qtFQLlI1fLkeshNzgvklHUAkmg/bEsaa
SWMBcw9EyIZFwKUXyb8I5mk1MCJ3KpIyk/Aj1ewPJ9O/wFBtWVy/873PDvvozclleRpaDjTNDF4d
WcMUIPrBGo56mezbwrl0ofELa+OMuimj9KTJBe7z4lkJDKwqeiskfXsBJv5YhvB6jfZFd+eEFlKT
0/pbb61TW9PFROl3Cbl5oUX4NRw9GHcgnZ6ylHGGBgIt6YlZxn4wt0UYLaahZvDksCjMs3MKPGtV
lMOdpM2jzvgN6hCKhXz8NCmbV2kuHolmm3jAu36vtwNcAQIEmfsU75XXvQ+1z2pLFRu4dmeWottC
MYthGr2MOuhdVYKrjgUI06jvtijtfdX672M1WHwgFPiqMdmZYpUYgES3mtUua6M72gNuvRby0MLU
7b9oQn0iWeMtiJ3SF30PZiAoDJptfCSyBU81aONvkEXfjuUTRt6b/8Q4qx/iO/L/PwNBCgLD4NYg
MuUZd87KmvyVZ5XHwkWgISwPD5xs2Murap9m4U7ngxJufrZg5PY8uvAW251ry0PYG3dqkQFJr/YN
5vDFIaEyhnMABCLZdLn4y3ITFTSqkqL9SI341jAV0olBZ3llZvLYUzobQ3Q3NAwkZfVtGRFD7jT7
LoFHkFSyapp8V+DdagJyW3yUTrjtQybUfRWdrNjftap51oqUHg21TYz0rVbOvmsdmJC1fdIKB1i/
ZPyX/jC/u1t+hUXfDvV1FoB5USHzd905u153B945S6HS7dDZe2g2ztGOnR8WZgD0JHOFvB0vXR+z
tbbpCuW0M+ySdadeMk0JchJhirse0wOkYs9TZMxvm7GyzNI86Alnuh8m+aaPsb472XPsInebdJs8
Y4PlbYVrYqfy6BMG6K1p7H2Y9Hsrnf4lrOw7GwpKZvQ/nRb8IQxjpJ21NIVTROHYO4CEEah3TvCb
uukG44ck/VYxx4tImdSH3VCRwpR34VPRBg9YOuuW5p2PgD61bObpSBi8RDk2W0pkfJfDiQHKM+me
NJYkytNnT9g3mKGADo5jLeG8Lm8JB3OlWQfHRWM1uNaaMGeGPP7Vdrorirxqm7ECRp6Jhiwf6M8s
QMdWZV+ckOlNXvp7kQ4vYad+HTX9aZogjGkMjXUfWcWy0YO3Ep3McpwhMUhNvo2guje8303eIN+3
M6aJsB5N/y0kKZDdLrHRAeDbpUh4BdygZ28uSFquVPA5RDqtdetWO7dRJy9FGWKM/pc7tadQtu1e
k6rEbc0Kh7bmbjOlBDh+TVJzl9YjkJuMd0CLUIJSCGWd+gOe89aq8DrEjIbVRJoH6z6E54X9iErS
zLDabEmK+cj84HsY/+PoPJYjVdog+kRE4Cm2am/U3fJmQ0gaCe8pquDp7+EufzMzUjdUfSbzpCJs
trrVyNlwzbobs+9+MmPi+Y5wOnQhyRGFPNIaP1R1em/n1TbkanMK++ig9HE1ylNvfLBUn65so2Bg
bC0GGpDgWfULXunRhT1+UHaekJZaO2ubAd6d7WZbNVuXLM3FXeMP51C2z7wSzO8tfaIbuTbluMYV
j/sVKQ4Wg3nAsKDdbts5hM+a7VYyWOkyuscUkvm6HFCThWmJ9T3hWvBjfcLdt3KseV0KwLiG67OH
r14bO3rv/XCdEY2SduazB2MFy7F582oHp2uAI061Prrk+SWid9oZHVwMMgSQaAO+DiJzz498EZ6f
4h+ryeIuF+Drvu3IrtFFAYkXjW7hE1QWNB2C+ZQveb7gg0+2rQZ0F6f3oqFVJwfIFqzznfTqasQP
LHdZv2/iREJeo6uuxXz2nORkWvOJlQwsrjK+tRrhR6OOdifOw+j7m8xl88uJWm/hNXO0xyiySiQ5
q3LKtoVitYbKCaVteayZi8AoeDIYiyHxB1FPVBi+m2SyqKUn0rnRDTum+Wjk8b+5nDZT1N0j+gDx
6rKsgjm/s4A93YErUKsqc6nD2Apn08FUxD5mjPLywbggQH1IkvQtDNwruLg/Hf9lMubEVKyLxc6F
979qVX+A3pNvpjTec4tsGooj0kJ4lhzFH7foJijbYJAG28mqrpFLxoXl4zQh2orseCLiREM5rp/Z
FBn/f8PehCEWzrusBdADeFZlzOSFLe426GBaTO2hs8sLY6snO04xz2TOsQr4On2O2rgE21XEhyDI
ocjIF9dGEF9QvvH0JDw9YOQ8XA4TS7vsk7phyan+LPKaVFDroa8xrFs27zuZ2TgpYvFhT+VvL6O3
uveuAeAYXugt/MJq1YIGONCuv7khOW92gH0zjhzm2wp/BnTebA0mg/an8R5Tarl+xhQ1NXtV5a9h
oI+DKU9TNLzgpfjA37luq3b53x+TPibqLiFotQvuG7U0fVyQBWN6vjzKZjZp64IKrOzwwY0jPhw/
oShKTXVnd9QUach5quuTzhPoVkAelnvDrb0PgwIP28ijTQS4n1R/UdmHW1Q+Oy+d6EHCl2nytxVC
uTQx90lp+tsyQ/gumvk3yMe108tDlSUPYUi9n7WWj5a4+e4Yh91VifXrBFh/kJx9WpGTHGBPkjDn
m9EaXAgb1Wk6pUQkjGSD5pzVEylelB14bRzS5gJkflOqmhUbeVSkyb00SbcIqad9fvM89C4GCRWB
TeXvWtlnnOXvDNrvR6zxQK9wC5brAP2frPUFBAqL8gaSmMeX7HdnSDwjhpj0Dws2Eay+c5iBIi0q
qKx28QPnDJG1LRh2087x9poIZ8xX5imbJkJW1tdXzd5MD+qPiAMNB5Iby48pqxegQNMGZIEhxdSp
+0/YGVwOdbCG4LXvfPJ34vKjD6NDhqOw1bDeHf/NEUs5qsJ90gdoOgDtwYAi55JAtvsJCn43Bn9h
rf29aeVvjiFfCYhhu+NuuzDCVAB1PvcpR3GRDAvObworFLE4a7lnu6zbgslicz0+NnZYrlwQxndx
Z29GEZ8tV+HLU+jEYmcDaXjZ6Nu7xadDfs0PhLFbbPrywGSDH2IppvVUoNSUIQ+tkX5rjQI5GIH6
Ey2C0I9JLr/FoW6DR+KWTsphzx1UiDfI7MYfMQZHXFdooFzJMKloN5IXeBuA9QKAfXNGp1rlE9LC
Js7Cu8r3dpDiBjpzgwZfck9kukDREblvoiRXIWHvg1djs9TX9CHrkQ5+8XraxHdFvfgYtMOqLYKG
UB9MW9ySuNw3U7PxvXCDwve5rRJaKmYBC5R3CUcTCz2sk8XRjOpHt553pPk+QuyGcBP95Y156J3k
Z9lPL3XnnFhPUcfwJ5mfnNFf5QEBPJxLIKD3mrlLy/4wc/snS0yI58ydXzBf7Xv33wRAH3kwUCKf
SX/nZzsrxMATCr750R3/Dbol+sAF61wuDOhT6vhfQHp40jGYJ1bzZPSavQvhP4VkmSPF2+wUhyYX
h7RN9toIX2ud8HtRnOduKgki0kDX2SeTCYPQd+pOnBd4rc1PryCRxwGPu0IFck0CzF/UCZ5vP/NE
resU/ajlTxw6zd6rLWvleHw0OvuEw/RuYVHQPCbEVf9rm468HpZ4u3oqTjOkPSsK157wb0nkfvoO
t3KYnZtE/ox2uutQjIw11yhJD95ajSYQyXk60cGyh45emHZs01IfU2veTSmm+8DZNUwWM1tiLGeq
QVAWmjku6H4ACkxw4GdFFHgFE8SA+cwZvYNdfyjoBpts3CJQXUv+ygIXJW0ak+Nxmg8V4OZ5qA95
HX8wozgSaXpqWJNAP0KSjpQvkxCY2XrjxAOlFvqrKs8OveddBVpQ6JV/y1VkDIwR6rjZJHP6AOv8
tWoYRmbeeQJRMdty55bY4ykWHE1ElpXuFFBTcmqfPMS2YxQ9d0iUK9GumiS6Wlawpaxjb5SeYrvB
3xGHazcHdjDZdH7WZlbVqsGZAToi2UKSAlparkvyp5lStEQbsbOu6wGxBr4+MVF5hhmq8OKlSfXJ
yLOn0AxvzACeLZbKoZXvB9f7m33zwL9xrvL2Tff6YkfOLrDHNyPcCx9ons80a1oFbHPXrC1AINoM
jobsOET9tvMK0mTxC0y2c4U8e0tj96Xl/UL/cCOk4FHbJOg4ESllzRkFKw7zyniGvLuN6/QhLozn
5axsLWAXrG1Gu8DfHxxL2iXhmx6K2eifjzKzLnqiRAp7nRBtUKoWP1a5c/IKLLvaWlZ1VH77kSoJ
TSI8IeSAz8rhvYqNFvlCFjNaiwOPE4vu1K994yxSMlGljghl6tf+PHVrw2DkhFoKJagZSDwH8Y40
bgSiNqw5P03+9BhsY6fqFuQadVkDF8TY0AJdG02NTTtWMq/rV72u957pkygNtMQd540RTT9e5hxq
4u6dmhFFl/fRKaqGjV/DA+islWZvMWu1DmofgDxk7KLI6Zd+Mv6z6VjvSTuAQkmO9tg+DJn5Wcq/
Actnwt6DhGTmjfiM2mFjp+0NUdt4R27QFk1b2L0olzSHqsrvpeu9pzb+F/DeR+WNq6Z6zGP33rR+
gGDgauBpdwJKDlaZzYWN66ZM7Ic4IhkPMOhmssOPQpBS1sgrM8BT28OtwNENPDC4X146jZMO0/Im
ZOVCbA/egTbGRxvvMpU9jnpahcFwF7sZsUkXfKlYw6av0SP7gBACCnXmh9ZWUs5aTrT1jZSvUXD/
jGeJ4vquFWoX+YDdModdLWBjQSvfT7jdegdpX/XuNHP4VI5i25XxoZ3lduhIJisW9aDnOlTq/h+T
47OxLC744caAP58I75A2PlFyvvqQI94KVWq2Z8tCJ5TOXhlI/rCkcjkUC/8mn/ce0bylj8bIYPxd
+pyUQf5k+rbLxqtL1vyKD4MwzyFP+B4OOzhJRBBUWfHFj+yftjPXY2b8uHA/Ws96dUtugEL+VQ1X
A6OxfHE9OYhDLdd49Dnlp7FlC6oomOBPtnRCyxCk3/gpSa4cE4Jqjbb5O7HUyYWEQbkCbiwawu28
HHLzfOKwI8BMvtoePzpmSxDBvrZ3BhAHV7302d8SoqY9In+x8/e0FULpH7ij+5zPhiRVhmc9wt/+
zrJfrCHZOpO7w311N3OHkrc800ZfXCaYpl2CXWcc4VbTjtsR71D8p80HJDUby9Y7BYfZisrNCOmi
Ko1vlQyPJqVYlcLwUuzNsvqgOVxcptbSsc9xHXD8ho82h3elMMBJzbKHNJA7SaDrXQkQrnWKM7HJ
veRXY5XrsQ9uZ/4WpiQqlE+Bz7Cot/0L8LLPljflNJXyGyvWyZlw+Aur+kWEBWVO2L8BAMs7HRDW
TZ44Ev//d9pIn1hRPGZ4iKaUT8jV8knEYMn7j5Z9+BTpN2En347P/H4u8QmbkX+0bH9bp/V2WEA6
0PEQhpQRscL0z4XD7xG3c8q6OoQsAGVZDDwbACTnBFV1RS+sfEnAaNrSLnCUp9LH61a0l6ZDSFen
xCHEeXYbe/0KtOyN4dCHakGa9BIOTMcTGucMxqv5t/ZZWs4oYZwWNEeZo0GymTiTNd08xxQOo3L+
EBt+xip77peZU4LvuxVHK+GMIptW62YL6gQASDQ+ONLaqeWHQzm6H1lNZZ4/EDFhLmOtecWb9Y9K
HdRlVT27A0rvil0qa3RE8k12ERzpbZZeG1bEJPe94xi5WAHwSJfCXour9IxFcYmiQ7L3sJidlutM
cn8kEM3lHASHvLO2hkc7Ectwh0mKDC4yaGMp3E1PLjMRWNQDqUDYb/9mIUp/9q2/UwWpO0P7fFfL
+moEdPGlOpV9AZTB38q4xwlW/HWpc4hMg5Vcf3H7+jwO9WnGNpv7Djki4lgtwGOD5qdxr9riVXSH
4cmb+3plJ/Ybm83orhDOQRt6gQgXZwg5bJL5c52+FIi+5oCERB+VIzQgKn5IeNzgDnYKSdu/qjgs
ai5522Enq51PoJnqTlZoaej6o3z6LPPmKFlndqH/7GTdW5ZTX6uStzIYrIe4Nw8FJzWhfTiFwk3t
FFdVeq9axle/U0cFXY7l5K6U/SlrYQMB+gTnLki2S9XP0vQBJ4KpyxPiS+t7jswlsZbZc7RD6PtU
o+xYhSYmkGh6CI3yt8xstNL8e2b0EkfyO3TJM5Tyg1AJAuXKnTlYV6p3zHQJoVQ58o8tDZEb4sPN
ymXk0B3nOZkBPvdPBVMtVFiLn5w05fU4Fo+hxyirlP6TXdJyMQr1WfRDVpsa+zlM22KVUbHeBYr+
g5n9MajMty4dhtWQzU8txwihq+1zIOWvoMovTfehaKtvn6ecE5pOBUt6fDdWFMvxwgYro+hQDebZ
Tp1vnURn2zL/8KasdANudKZKurPD/nfEJUXU+lduDifX1vdMrQ+dWaebuaWKaFPWJI7x4pl5uoYl
9ZwXRBlzX975ykR9pQR9YlOvdNbeAuiEqFL0ixVhcKtrRpcCYvipa9VHLgUg5WG82IwC3YijuZ+r
P5X5lyoNC4qIaYvB8+ggYdA0v3NrZWeq8PxYSvvR8vJjNrsoRlN3vzQ0odUc7FQeMZgTgsBkjESh
ddB3aBRCVB7SNDkCrKUHE7cebSzWx37jLcPCumd9A6kQGtjNkuPMzQStzVPnCMTuY4EQY0OYFGWx
3VKYInQsuCzhWL9ZDj8m8K2VnLgl60VI0JX2/ILkG79CdeKfObuSz8dpn/Bdo54ngkTLFGgSIziy
i3Dr2xKOf3dwNaiNRiMLoyrtoR2gR5xA8dcey0nbqF50On+EcriFNhFcTs1WGtIjV5duIEZNbQhC
iHJhsNBR8mw6gzz3cMjgyv+hwPrH+Ny6U6J+a+eCVLfl3ERbkqzzxL0X0ntHOIukr1+0uWBL6rzj
IosmYsCL9MbA7cyL/WgI2tihmHPi5V3YyFp/x60CdcFVOFQUe0pfVV1F+8bwX4O41beALWIrnc8q
wLggCg29s0R8nQ3SBqwEzwilyUNuwQJfAIJ5o8tVI9SbpmhHfdo5Kxk4DFYDk4Ax69ym+s/LygRy
c4lQJ+UwDiHbLBGykGYivRq9eamWS0ofwVtmB8iDjX7bh8K5I5fpO6OwgAa0sFn4tksS/ViIvYUT
g7JubHdeRtPCV/+YKnIRJ5+9NplBwFFccYI+f4Ny2a2GPjgMMnil8DwYHl56H0I86gLrw+ph89rx
k92rRf+UXRjPXT2VPPZm/txYPrdAvUO3fWOOYq1yAsc2YipA3MNHofYTp4QIv25Kzr0cjl4T/LAW
3WZN92wk01YhZWThqt4du3nnhc9WJVIny9IZQzkU+uF4JoODnFo61mSMn6c6PfrGIs3OL0kyPEkn
+3YN0191Q/SFlK6GhsS6RRmkwNL9pL13HuqEXQ4hPAkp86V1dfxhz3hnVcnv8nk20KUzoGUeeoqY
ofEeL9ZK42Y17SshGk8u+KtauDff4M61ALCvTGJ8mti51orqlWtxD94fMbpY3iHv3uvUJeXhmyr6
Ad/cWFq+KV/vHe3+FFDnTFcjT29hm5vyPeJyYL0G/XaeCEpUWXExauOxiN1vFDn/vJkMiVx8kDO8
FQFiF4YnlIqcLWb5VizaPFVdKFzX5GEgbWaEhlnMT2zoUs6+sWqsQAHQRnTZfBabyrHfkYKH1OXB
2spSykmEYL4RrD2ctmXQ/uCGvMmBl0MiuBTNCXvptYw5idkWIAVrd9gFnplJbtu4O1EKEVbXRwAA
5JpANAYTjY/Wk91yGX5abfCboRUohw43eHyocrwNkfxMhOJvQuQdhBGtnGXuzLRDQc935ufxkTDF
i0fLkVQEBBIk2/oonPPB2xpEoZCOQp+YM0Fr2hkXh3b9TRV49cYaqCVRaRubpumutRf8VWZ1TIf4
h3p868qAWDe1T9OgW02SuwiMPc0RU35+t9eEabHNqVIMHtd8e0N0XlPfz1erUZcOzd5dMvSKf43X
Mo4JpCJ5jghxZ95OSSE2mOR3g1yk71HpInGChDQVwSno3AdQMRB8u9LaoCQNSMdD0oL782H5oaLC
JAHXMs+EsnIbQmFE0uA2aLgyorcW5hvBhC67WZ39BVCeA8XIDP7YikBivK1B8NyP07+ecocp9b40
wmvMKwElg6ASdzCorI1r2acvw0yz7AC9wBsHrtyn+Cen4aKT9q0mo4w+k1Mbm8ia9NoTstkTM1aa
Nh6b0WIDj0m3Qcbsy+KBsf1v0U6/JQuvNJV02sq4sqU8DAluIeInL70ymbx61IeIoDL8aOGaKB0i
rwvQ6iXwgyw1f2iDkWwsUkpIruarispfK3Pq+8QrCIBNjtCmGTlWzrvovIpWgRmL6ybvg+XNJ3q9
52JcCtJ2/LJk+gGSDJgvuku+IwaM0v9SAsnf7L8hv1vs3+jlMPJM5ikbyqM1uFu26WtlB4s8kN7O
+Ihk+Ng7+qvMEaxHuXdqi5yfQ2xgaW8lI0bMcp+RJXNkvIz7bLu5byM+xCS0nnCBVJu+gLpR9hHL
ehAntcDS1oHGGSt18qcG+0+KnihdAFHZ9D0Y4QEK2WFW7k4M4qz9+blK7WMVoo2tx/6ERf/AMHuX
MyXymv5ixvYZGjQFFwZ69vQG92p1JgTmrQxHiqqaK2QQw4tOgFlwSsWzOPS1tZS01xFa8J1FDmTZ
tq8Muy4T5IepmR8cY7qoiJc2a6gG4se0dJ56n3UNqpu4J6FjGLtP1Jr11jGHx0Q3Lzrovw2X2Pey
CNC8J/2fIEI7WfJch8CFGE2n7YQcAV0eV9sMPcCmdce3UTpsZMbgzSOITNbZp6rLalW5/a9sh4Ms
0qvyu8eapuAOAwIUCdwkhb6MMBcJtaFBatIWL+Rw7AI2z8qkROuziTQ8F89KnOL0HecYSbrDWip5
Y25ZMxgcmINnM8/vdP4fWLUIPybtE4cgeOhA32GQajBc8F5uvaQ6e90SMgQBXkzxuoi8J1ngKTFt
wFaFiAYMRoyObYbbjGDYLAjDIgxxiadGS7MtbZqAwmRi7Y+X3jf2eUQ+cdt1P1E8HvUwyf0Qptl6
CEkUHWWLYKjFr0VM7Nqw2eaUgjFuFxJ85qXBZ5eG/8Zsfiagd6nlk4WFTM3fj/1bL/XWppnB0M+H
EDUdcgetsAfwXFB/vwvixVYjG0J+7++qtQMcHOVwJuzpSQEgVY651YP7a3qugKraopqBlIMt+Mt0
yisJ1T+jh17KMrsNfyNgv7RFY4lmeUqO6hEK/b3hD8eUjmuo4g/p2zcfqduq8v2vdqBdFIJhsmO/
FIZ5JUda3JU6+5JKHOMWMaOYWf8HlvOVO+6IZaKlKBavc4KESSpAa1JC8+CgelYoCOmLgBd5R/bD
7CIfE1sCR8m/y975F2qPD5o1SOnJeN9ClbVE8xaH1PNFvNNh/SpcH9Bq/dGO00+Osk/EMUHpRM3o
4FrUzCS76o2PizgjvIFW0h2jgjliByWhTbJtYuR/Fi9DwEzBK+Rm7o1Dg9TRBftmmMSUheRTx8PR
6KYv02aZkrofyyqY8ZK7EXbHtsjt94OTf6OCBsijmhc1La9/z1Ouc7SeRbhTGKIJ3Q6Z6Y6xyVGm
CKn0LTaEMwFJEOIwY3E9R9VqqENjZXaow+aW4Szj+J5F/1y4j9XMUGNSGV0ZXr0uSt8KbnwrXuId
cIJ1Dpr/0fQvwjbuAVGy1umKV9vPHmmn33vPWCtV7ku3/JB9cvA9Y9tW6qOVyZGApK1soQzkhgbE
aRMPJ0JgiOF70oXnAUDvmLevo9kRJ9S79yE4l5Xp8UhVCBFnmf9zsH6Xjv9eRSzdyN6CTJC1L5LC
xilT5qcTMDGr1l8mphuiQKExB02RbzwPdwsnIuyABMGux/bPmnve735g2avQ2DEOLjwQnKFi6diT
gsQy2on7lLCZJQwoaPZNrl4kmQZDh6E1G1NMip7ctJiOuZ0MjSix+GLOowklIyavt/lYYtIKC+tP
2QZi167fGc6iwe0zErR8a5+bYELj9EB9DuYM2c8FderaBDGqM/UTzX5Di1wGZ9vNN8rqdrXNrjjN
rrXUvH1QGDlCqlG8NBZQM5LKTqVdHHy3Ofg6vCrEutyMSzKMOM+Jq44oa3BMKIcgr3SX44jjO3gq
+/Jf3ia3FtOGZfoHhWfJ9TVDDXxLUXbJZvEwRCGvSnvflZwqIn0Wgk1sA7AfsC7lBZk0NCiJCu5l
HOxSAcR5dhfIHnvUJcbb27VucSDWab1sVJyUsCH+8RlmUxb3D6ZolrHgrheKxWvHPZfz2M1OdZJB
+7TAgTKgy14v7h0h6C5AnEBnshPWKuNG4sxoR1we/QICZutZxjESv7Z5naLwjPqRXSsitKKAXpdm
vD/AVx6igDmfGwQbYpaOVovUPkqRf/Uwh92CCev0UTILJZ3lJZ9odCn+4Mt4jAFMKIvJEGEysQ9Z
OR5H6g74hBfb2cW1d4FSWIU/2JIhA5z0SHJYU2CgN82mXXWEqfAWjuBTeMh8WI9olmJgGuktdZmh
hHjZqADq5G4AjiEm83WW6X3MVEWXaJTbkCsjNR1YrFXwMRkRU+Qm/bYN+c9GuWvNmiqJz9bx7/u2
OInGXmam5CJByG0KCmyJpXdVe+xzXSArTmXzHeD9ln1hrfHcPkGLu+uEkRFBSRFJoNvfuHCAkgju
jPJs7GHNfLVBTBKIuaps/TiI5MZ88zKmUjEgFi4qbPOh1+0xqkA9mk2gqL4Bjsc5rQhpDZmQH1oY
p5oBk9uWqDEy69PDit3brBu7uNsvZiBS429RSYPRLHgIuL2oVUUb3vuVepulw8aIgg4fbXyYEeWv
/A4ABJTsc2JiYowScHeFWf+whKUIn6jX284FSheHauVFyTemVrYMCl2DTPvfWdvH0gwC8HlLo5xm
PkRDCAnEr81bHEPjtu7tQ8A4Asw/ObVts8Fge5R9f+v65qVlQ8cbsPNmCjiNwEtN3ZnV3HuST/9E
yjWNqHolwnk7KK4f4JewBcLsaLPG6npcj3OlOCP1OsApX3r1qSqmfRd412IptLloVg1Oy9VgZ091
mzSENRIm6XrwycyXoJ2iddHYzg3xmkab1eNFC8K3QHvOVg5A++LCJYEjhA5dyvkou2zrhd56gFMV
2NFnmrE2aUXEfrP+mMpwU7j+jfX1PelyTGiYa0xMWCdKnAipE7H28X4kYAxoo7XNcWgl9egjg+uM
O7vRv7MT7Il3Z0woknrPFKVdB4EPRLYr7+mAILfJhxJADkqi/lKTQ7myiuJd2dWv0/DIEeq5ziom
TQQqYXTy46e4ixjKRsGDCLPHwbbtFdAaOuTxwRPsP4JkhDJmbpKG+w2W7KsPiWPwMKtEc/xoYa3a
oqT759fpR9NlTOoY5NWzs9ZkuDGT/ScbBotTfE8JZaMZYeGedDxtCoVoB3uaaUa+MRVQ8CzDIIUU
RKYvS0iSasUWJM05n8n50SQnjS0YO+KSvCk+x4HzUTD+36g4C156x++PXctoloIIZLTRvOZeg5ye
qj7okNrG2zSAkTsxomO2vi8r8apADMK9QPJV96LfibB+hgFHT5D0D56uNyJ0/gr2/vOUQhbw5XK9
kZ7nz98mcYjS7c+q4mQq/MTYh+lCEwrjW1pgzVHKZhlOpNNEDurOLGZiMW1oGjTrPyood4A5tlav
3q3Z/7WD6jkU03WEqlg4kGQ6w7xVDBwGG664O13jTmMp39ThTmJuW/zMkUe6puM2W0EIfTBA00ow
mA6jsx7iBhNpI38qTno2kdRFyfiB6vsQquQiNXruxaYyCvuDt/uDnIFN4NnPk494JIhAcwpye8iW
TYNsutQBYYq8AJ4zIQbrkrciSqxDWxAs6IDC0Hl/XxnWDa3YQ9iZ300bL4669bhAtwatHrJm+IXF
so1SmFFlfrQNNJ91qeicMwXE0+8QkiX8jvVb2ZCIXC+h8oEfnZNuIsU2z0GdRfyiccpWtD+A03vW
ZeCSjFe+WHgalrSQV17km+NEdBTw0hD9zoU4eIbD8x/de9l0DLzxAx0q8XAENqzohp4RoEeYdMXO
M0oeUfpRhazUaRiFO8hd7tIQOxAj9bvQrvq96w0vKgtPPRXoqvWYCxlgHNv6a5BoeG1oH9SIijCe
CA2tFTHFymGggoSsksOEKOc+oRHfkt5IHw/G6lX4hrcBGIo1IXCipx5V+SVj/b4SZhxvLBlm/K0C
cWrdwF80FrK6PeI6HBqC58w+I+0t57IJC2R1o/5OZFLuMKMRqUIy8Z3X2l9lJ/UFaiIA8Y4vrqmr
V7RWfOgeS8IxQW9E/m++MybkbbJrXkmm2QHHOUd1CTt7tJkJDtmziS7tzizJuFAW7wQ4LcJspFvt
mYU1d3nKik/N4pHOzGZOHsgb6WDjg7Ts6OBheOm9Bv1wb60sIwrQtzFPLksl9rFywluRDO6zMqNX
Okf7Picm5c5kvbhB5KJJHnFrZuNDDWwzjqeDu2TW5GaLIFpvzKJif5agcovG5MuM6fLA6mf7vNfP
XksdzKf2AgCwQZPVktdAqkLc+Hu3RB7eusQc5m8VQiuh9Y+f1ck2mKq3ykETnnoDMEDkgT76+E6b
91Lh7/Wc8Q0z7T3woBuR4TuLCEqSltOeU2yCbtePv8xdCdWNSaWbeQ1MmjnyMzcNZCBqn/mVgcZN
BMkvj9nONAxyNNt+l07isQm7VyVaRSoqEYkaf23lJg9tZdBq0bUB6cv0PsizqyxYvpcIeKfeJJky
48dzw7flBEFOUK2Wgyq3h/flGRZQxbO4SRin4XeHWTpRb0u0crP75qVtuxGVTazQ0HR7T0DXKMK+
OmormPnvbB8GN3MOYQXOFtXvjpgtdmeO3NXa8CmVyFMNEMCsa41VK4nVe8EaU84LuY8xSaH3Y2Kc
iF19m4ziqzDRulZY6QREzju/JEcsF0x83az4qBpjxUl0cyN1TUJwGoFJjl8nGPWGJf+fusOAELgv
oZvAbGOoF/bNJZliROm9c271TIU94i2vlpDJLY0A9ocsZZxuEq5om6skHl7LhdzSzfjYxXRTkcN4
OUzuTIB7K8LgEAgAEbxjIuswZaRGRHfCoT21aNqHoGQJqL5FyvUGOy7fSzt7JYmU+JUA57HOKxSJ
6E/rON2Sd3czRPw0qRH1QFJuSUGPH0KO3KWt4TgJweYgOw5qIrdS8cSW8mRM1U55M/hEMHiJMdzn
0jva4MvWRQgiCKP4jNYTswhavRcURg9tZ9+PcfuaNjYrc7U1e0J77Nb91I31rwfGAuYgefNJToSK
9p3ZaNdcE6VBqwXPqTbX1F5QN9yrBZqWaDxmlnhQmI7MFG9ltjWq8RY01KNUAqRYQrUgTi0ALyb6
tRGxv8o15TZ9VG+2DBKMZtlRNqjLAnuxHkHEnOUlbaN9bytnhQHmewg6UltQXHgWk7U8r+/9usEe
PqJ7GjN8EB4V7YqVHaPVuPqWzXj2hHdb3O3JPH+lJWGUKQN9NXpkwKJJ01g4UBPjT6yb7pBCdGrH
9Iyd53t5u9vIvae93jai/REuLjazfCT9+ejNSF5BdJbV+BTWS3Std676holo9mTwTMgS6WkQsndL
0bpinQNxW7Bv8z1m1Cr2Dx5LktRAgaKDFzq705h56Jycb1m6iPvNCq9EiadEpvnRROGUxiVNeN3v
7EJuGwWFJMAUoVzvIeenymJscaF4meSwo7ZjgYK4izrxvbFGApZV86mS9jPUOIAK/xhP9IZoQvf9
LI8FdBV71Ae/Jba4ZVwYVIekxyJQpX/sb65TnLWr2UJVbLqC2yz7ICV0G8jx4A0sY0FXrnty6JmT
IqWPJaYmTWPrGy+hnE9FU7z0ow9+fF4rkw06DRDxlYaFcW8yTn7TEogXjxiKCPAbVMTHGa5F7m1M
7d8agYXWlLyJzYPrh0eQnAfq9I2RTU9D6bLRwrWIgZ4Z6gC+YtFm+bfF0tFM0+uQqi+D0Tb7q61k
plbH7sM8Le1NgM5K4NFuDAfKZXz2hhqmZPTSu/9xdF7bjSpbFP0ixigy9aosWbJsyfmF4XCanKEo
+Po7ua+n3X1sGap2WGsu+WgZCiBo8+k2Bgq+zAdblezrot1P6aLXhx5n4RZmb/5TUoTjNWZPbr07
Y3yWY/LIPHY7V85dDcYWScnbUEU/E1O6wu8fiMrg1dHZgYi3q1eJ+gGx53Ac7To7GNH0bJBGHEb6
c27lMQr03gGZQJn93xxiNLQkxg+YrQZy6rWHmdlmZupzFaSi+BBF+4Wet+PxGojyIR28CasPlAU7
zau6okN472T54tWmv0UlevH49MtoeBj68WAmxIj3zrPTOB9NLwkzpHkKZhCRy4fcUsdEU4zRrUUv
NrfAaF2TKKUwf68jutaeaMt1XmVii1BpBj3t70MRztu2cfdj015FneKyhw6yjA26Wf9GA2HPef2O
jCpbD8X0USr9RYT3xndEscmaaYt6/bM3xLnrjasnrS8xzXwRoatuvkVD+GIgz96y+XxM85o8Crwi
Ttmvy849SpRhyxOBqOZol/3b3Nn32TNvZkp8p6rQL4+XOkezFwG0Kr3vjqGWQR3Tt0DqQJgwjTYQ
/DInql3CPLFzx061Bwml+aH7d6OPnpou/kZ/TqE3Eg/M9qw2h89SZdyzQ7UNScrK7IVVEw7PoECz
g9+ztd14zRRf08BLzqQJAAQOCZISVKfTIppJ3aMvEMxnFaIznbaKkFgyi7KSiL4kzoH9I5/aBIuD
RTsojQqNfUGyRmTAgtLSp1M1E4ZJHoptdkHBrveiGiMltRkkvpvMIxamyEJWE78Pz/ZABs5YJWL2
LlApwhQzrg3OpVgSGhyZ7LkggCD1ytlkDu7y1KIjgBsv1hVA3g0kkqeuhntATYaq3yZx1zPoQ/Pn
MWHWk5YFErSkvrs6vxsuibftlDwiFXqbLfGT1/291imXFch3pyV2pueiEPCtIBlvY4sv7+tJvmg7
TPcY8/O1KeAWm8wXOWQlMBzi2Ux1wQ9wt2uxbSyCBUvuMi8b72nJACT3+KzGSu9mr/oU6JkhsLfo
a5yHdlSLLfOn14irOys/h2p8zPNhP7Jyhq7ve+vGGT8ghgLexlOYVfcOcDt0eANZNsdLj4qCCcAG
0vO/vvcl+gTOAAFg3qoJ4bGxMRZzz2wmyqb/mP9AByWMZhMsFI+ZcPdVX9snYgr7Y9Q5T64I2m2f
qJ3blM9cDde2sD9sl9wvK6IJXCCMmbaOeB62fZN/eMbALtLJGLZab7Y7AWvybpzVYCwcNL4Fz08U
du+Wat/yuTooUaNCoJ03Y9wKiP6w9EBsQn20twbjxHrmo2jYC7pRe3JideRqPlsh5YGqvPeAfVA0
k+rrdwceZrAoxmTCGHP2UrVb3NEHNyR9SwX1H1ngMGDUkSUE2VR8ahIQ7lQOpybK//Rs4zCYzlOi
rihX2U1ln4XWXIns+ERgcy+OPtiaju1nb/9ziKqraYnNIPtxYzoUmxnEatTxOUsVvqPyZPvgj6ZS
fQyyutQhRnUxS3/DSAZ3FgevG1m4C4ujmdN2RhN0qOSm0yUedVJYOOIzyXgHo9Y7PXjoUjvaldLd
46u+Ntn01EYxKzNtj8AP2G/h7GNKv/PRzODcqfaezqnhQrZ0GfBQxzgQMXFk5MP0fCjHfeeQCJ5I
CGaCCRXrkBpWqL+b+dkrLg+PFrJjC4IU/BEThMOiBjMJaz1swKGJBa4f0B+WfbIemfikzPKWE4qR
gKb04zH6antxqHKDxelSUAoV+iursv/alASSEsur0ZPvolldgUeDzAhY2QQs9WClxufyuBkZevQi
7hx2FNNLpHEQMq+E42ZyWMmeO4K7cJvrmtvmo8cCHTrWU0rRJGqDVQbJETTZES3euguSi2Ew3fJp
wXJd7mcCcbMEragonqyWONWlzK06QkRGiGMt2sJ8oFoelkqBXUAm2XiE1mFu5xtjXERU9nwcIEg0
A75Bz6QHozomAB7n/yc1zJvZetC+c0y4Orq3Uv+VRXDK5pHoNnH2QdWv87zax65/1mnd4P0OLiXV
mKPY7JQmOI3mNhTlM9vDL+kyWKrb/l0O6oFkUCQfKMHwwx0ywwT6Dal9oUXYyNxdMmOT/ttRkGkd
79DH7nvdEWEBCuSceTCpR/s1cocPPhKysQpChFrfPrrTsEtj5+SG1TEcsj0FPINL0T65joBH3i91
nmms67rztj3JKDLyLBrn4NPkQ0QoQSgPBttVhF6SZCcHoxl2JLxr+Ly9k2XJfYeyo67dYz1HJCpq
dZ65DNBcIkDVrz35Kvgxm7MdodEtDSJ6a/733CNRN9PnpOwei6GB9SAw4dvDTzSjDDfxynXCWcaz
p1E38lAuMeEVFYUX4e5zE8Zh6Kswvn6P5cRTxIKbWdYhzYhwruml57k6hbG44EpiDxriNWAiu9d+
Cc8iAwic/hsQeheKSUiY0RIZTvzrZe3e4Tp2HZBf8UhUNbuwHtiOds5I6wkoNj/KxTwpS5bf1cvo
GBfq89cUtspAwAh+UbbejW92z8vnDsp1RqeQsunOLkYbYlTgZ99Io34KWUDXsfMczJxEVOuGNN/y
Jn21PBQSnmfts3iACFXdZxRKURbu80peot65da2+mu4U06RkjwR7y50WxTXP+iNasDc0Yt8Qr27V
OL+2wLbQ2JEyVTWffSLew3xqb2Npb1Or2nrtojGzZut75j3WdjE8kP/H5Dss2Eo45l8MgmVttwP8
0XSdLCIvkI9HmOo0KBxcSrW3odNPpNPlRwyFtD3Cv7UVwLo0/+rHgGAq4aPJnXGazduUw9KX9r6L
1Wtf+9k5JVFezVWLDyha3FHBqSX5mceidg5ZEb4s1RDpCGdc0uFWRuWwVgQI49CofkuWE6mEedME
rO4go7QSzNlyCEYAnW9xQuwP+i7P8Y5RWJ1DGDS51bwMHPqxN4C1KgecvJOfb1kCMRkIF1G/zt51
zIi9mTjCanxeqjbANgfWCtEyhAiZgJ9ZJlY5V3FbeYegDS79ZGAH9HKSS6wr0MIH4XrXNqheizj6
LLI42feR6F5VrdFl+9bBjWfERmhS27L9mayYLAliMz3QKo7lQ/eFQ9iUPqVSe2wD5KvsR7mFk48J
Ey73NvSppWVrTfBWge+hr5xZctAyEgcAA1iYj7NtdmuD/Rz/3h7x3R9d+XW0uHkKBR2vq6tbHOBn
ElNvbac+Q1RDOgZQnvJZYT/YtBnJX/Zs3aIK82TfJDvJa95Y1Uln5kNM0jDE5nvObNkPbA/BTmmR
85wCs4RQ5yQ1GUxuuq2QYCsbiXLJPZ5GH60gpTbF45tTLUVxl268otC7IqD1jBzjbwyjw2AbN2vR
RncJCBhVsj1lWsGubM4QAwQvxOhgwRAa5X8aDqewGc7uSDkypKQA4m2ft2VvEEDTddWmdNETmbBt
MmVs46L5hw062IfQEG6Ao2GuOE2+Q5uC3BZlbKus2zQU92yCVaTTa6qBslpZ81nGIfNuHL6te9KV
vmmENO+5Gl8AuG/znNH30BVvstFL9hvJcFnhf0Q5H+Ck++/K1fST8JUhAiM4RvepbaPZ4PX/meuK
wRQ1mJUy3woysDUsilHaAeOZZLbraG2YnaILySNkT2lLHVdS3U9CHs0s+M1UT0JcQc+emurfODGU
rJfuM2oXaVR14T36zEuiS2oHyYCPx2lA5DAPQO8jeBI0qC5kTpNAKw+ELTrTFCtjxZhv3LObu9hL
MzCgiMozBsCivMoi+VKRF64agYq9Dtk4oyv5FFOabmo3/3U96ExpQHFN3oJR+5jWTTEB+4vApwXo
Z4L6VAAX+BcOdn1nTqF3Q2nfXGd8FpCgZrOyf1PNVHgi0s6Z/Mehmq8OgWob1ILXTLUfhYHv3F0I
nabjOQ/zRDDUkJzHGIpjbhBIGwfZp8e5vrFAQK9UQW4gkm8cH3RssCMe5s66szo46Ki4Do7cALX8
CIQht4M9PAQtuTJ0MuskLb+E2SryMqJznttqY8jgAYmSx9xD3CY1zGuotBqk70izXamfyCYvB+Rl
RWUi3yz+3I3G7FBoJNsGstZAlcYmr2ZipNzCXXf9YO9NLrDItIHcCowdIftyaqbk1Y491Erhldx6
NoLYtwCUP8TpZB0mybnc4A3bhy2sBqyAePldPJPzyE7ayNNzbMlnq5/E2pqoiY3ZKxAtj+z7HBIA
0g4rBoumfOd2FUBEimoza5958MbVNKh9rx22AwT8AK/CL9P9TDkjqlhi4C79aq3a4Gx3YG8iJ2Zf
ZsfV1c1qsKtYzZq+8E4FA0WwYEjGwsD/M0hdJS0EvyhvYvvocY1llNKV8KHKW97Fr0dSO2KfEJtK
uDtKqTuLQLQjjnOWZntYTu++EAhZ9EPKNVy7ILGzpGOO54O47O+zGx5oRp69yhjIn6pe2DJseh9o
JzEQwN+Q+xDFfCgNQkTSWJ+hq1XrqtAv0kyPSTTN+6wBIW92Gf79MQIaP81vigNsxT8CQhdt7VqU
JNc089ZqvXvfAtRJwuwHmtatyNoXmNcHImyuMbgHPiFFltT416XigrDjJhCyJGBeWZFtlJOdfd68
qDTXKWucGk0/ZtKv1jWepxiTW1ueraBj+qxHuvw8vISkYcG5AKIxSDxkC38wSXCEGuyjStM78h2S
PxLzqI66/yU3DP9AybIisZ3bNJenWKsS5ZP4se3SpVQ3frLKJ6BA9imiR4aZRRfHey+w0Yr1Pk1S
IXCwx+DTYy9AEJSFt8ASHsOp2UP5yMQqJ3pkqWyOOk/oHWIvPs0hG10TgRz55J/znFRgZBkAEJZJ
VmCvQTnNnPe1Y7wz5YHJ7qonVEnBWrdec5icwnwo8RMvqAaDaoOQZ1jtIObzMt2ExIusSMormKDU
V7yCz34QPnRx0hJvTYibEA26iDb+19PllSZ1tBWb5gYD+kH1Fk14PmzqNHsmpfg9GA2f8Xjqr3Vs
cLoNdcn3Uss11kW87uJXZCS9kdT6X0N8QNUamGdG4bOCazgOwqlfo0rE15idXNXucdl0b5PZMddB
iF2taZ3ZbyeN3IK7/lWp9PZOH3+GTuatmX2lzJtmZxeUIfNgK1WLKjNyiJOpRgKBoWV1qRxXMaPM
KyLYkDhcDfIbZR7orji5FAZSfzqwYoVcGZfkUBlQSZlGERQJ8vUqiUQ2PflPjAy7afP11RpUs5t7
Oz1mQd9sLR9lK+L6x8A3/iUdazMVAp7qcLW1ZpNi1S22+BwROXaz/6JSE13WcBks+xyZwbC1XKBY
boFSn7zGHfca/Z/Hy4MlRlYmZ0czVQdbdueBUqzyIm+P3vRRpAvMpRL617XFR2CCpzdQw6yRersr
v2+HbU8JMxZsWJCUxusMh8fNyZY4MaN9SlwDUboVMwiaao4u7MoMdb1slyaN/9wUePCDON+NJL0a
vufTOIRFs546fK3oooiQ77C4gua0O+tvwgqIHJy8TaxeT7C8rgjsm9eWRfMzipn8GWnMc9MvgQOF
65wtXVv/wQtlfm1Tj2VND8VK4qIvkE4V+XC0SKGLA2pUYIGC3ZvFPTDiEmgyebbF8KOwTS2jq5g0
iLh+tFAfb93W706WVglGGXg2Oq+LXZn2f+WMuJBwErShmGRBZ+XrqFKM9cdH1brRNuhd/2CG+NkC
1CEI9SiSEB0UNGxYmU2Lu4DhyhubQ6ZCFrIU8j+NFClCcMShwQxc/JFnhmOICq9oYBcTrYHaZDZP
VZ5k6zAHj80mqSmLk+w0WZ4WRpCRCaNJvFptOU9TS66KxwYMgzoL4x3R9P127Msl+aY+Q4y6kWN5
5IonaxJWQpHZrx7XTFkOKDgKlprLPjsLnkwRbQE3bhMJR3wwuVsoQxXQHlymm0iaD33csotn7Y7T
bRnos8GFZOEKpJUGq+4BjPu7QhBEyhbrv5EBh2mIk2kv3bnXXAjcexrkP6IM3wy93FMAxIzxxaHD
jJFFQLu5GK6RrYk1RRJUPsx6/swhjhSu9zLE+alWyMcMrKjzzK+gA2w/m8z0Q3SjImZqiXauhRfi
hK+o1NSGzLZ7M9lUZlVPAFot/tmxwtRW/PMc9ucI5NkeBcbbaI1nMwcQ61XIRQmNjTZRJ5FswyYD
iRSMkEZl+ZoVprNn5wImKEpAgNlhcEGKaz95VjDt6kFrSDQZmqvqlLZ9DeMUQsusGQBIQOAPMEAR
buIh3DLW1Ii5nbvWA9vXrntxHAMTET+M81KH86cuIpYmXWzjyBuYgZG/TR9Vjd6nNxWffWk8lXWv
TwrJ75YnxF4NSt/6EGVQHjIN6ytYh44A8l5GQXW2XVMwAJbPonLpYs3PpOb0dl3A8bP/5gvqj0TI
74jphMwHwNd9tyYCzKEOXzK7CpTToRYvcVvX58CmURjo3Fcys9+qALGpGaB9QB1GKqCnXtAmQsHu
YV12aG5XtP5PCoI4m+fosUqKs1lDQou4Z7dLIUDu5zJDxQ7mjHKEviGLAwYOgnLngYJZAUYAl3o2
2+ilaN03UHEenjLlb8IpmS+pXZ4Bk1v0r06xJmkyf5RJ+NNVAnwMk3Jc1erJhj0y9APsj8mpdnyz
zynHHHp6C2RuHu+NIvjLRH4jV5Xg2GKGh6yZag9xee3c6seJEGFrg7wwvDQYifOYZsFsAzhGht64
kRuArVef0prePYO3XZvxkaBmiVk/+GTHwuQtya6WDG+6m1yg0+HaShJJnjJvdtZNENTLA7v2ayk4
Jtif0M8TgIvWyL5Ypct4Fq/ETLKKF3ZHn8VgVTksLUnG3BAm5q8qab2WU38orfngNwkycLdDN2oM
C6gae2CAtKYoR+T2zasiTjVE+jSKR0b/t9aByy0Cq1zHM6KJYaTgaquv1GSWSFLvxQ6Iz2C7dbLx
uTZxqR+yXnPZF9G0m4PhmfcHYhhjeJxdjrXjgfgZDAgCfpJ/1KL/og346oX3VOI4JB7xm9wCHrsh
emrL4gd1NdqrsbnOdtyuCptNj9fMIMrqQ4xIkWjZfO1HGniWksye5jZ9ICHsv9pFmZUWLfPZwXzs
GE/z/oynvrBJ/UvBPsqG9p9oSTg1HIZm1H4Ps/wh757Isljxrcbt97KGjYYPxQvFqLS8YBwGHRw8
Itq7pP10bIs8xTYqPkTvnfNZnUFc7L2RHIq+AshPazC09nebwMNbe6S6V614J2P+fUm9Ep7zNvYw
tSLEKJZmGqlqYK76P7uY1mVhfyliPGntrctk+U9Mo7DMo76te5JoBzOD6ihVgpObYfvohMlOyeHP
U+WPHheLey7VwfZAL+Hv9/01eRqvUzyDHKnhM3kjisVh/m9ue9zNCn52OY0sQrrFiFNm8WGcPfss
VVpsoct+O9n82MnilJXNh0c1dJCqe3Ktgk88cM9Dnx25hd8bd2AI6efrBZrFlcyBWLhXwRTaLRr0
4QKvTdYzQ+QXeo0cLpJIxPMhHoL5Auil3XpRT1hSbbz8X4LXNRJQtk7xx43vk5e9FxRvW3TK6Nwj
elE76UJch1BGCP1by4ozLODtQMsZdv5h8Mk8nwwoCmY/k8wEaRy7JfGLcf4ARK0+FFEM4EnD8N8P
Cdf0VOh+k7KkOZDvQsh15+Hawaq9HiPnKLHkDYFJt4hEqdf/9XP2OrLGR2McLKoH+6OwwlPMmKDT
WJjqaqSQyMFUcO5sQK+e7dHpd5OZB6sRrTsDJ+OcOPE9QHRQSfMjZSFqpc3zgpAJAsAiCwjFsd65
EY5+67+jv+esTvmBcVxsSzTcmaaiN01gAz64HRR0/Socqh0G2pNh2IusC8GR52Gwmbg/5G+nBqDt
wUcq/LfRjfe8x5d8HPeZmTzPut8p3hyXXWYAuRe9f34pa14je37x8oXelh0rY3p2subV573P8Iqt
Rp+vtMFn1Ub2pSnnN21afixol7knHbI1iUjmKTiaFVNKm+TFdlm/TBGOkiS33+C4gJVVzuMcjwgE
BcpWJzBf2sXTNfeM7/wKrSC7i6M9hhyyVsfGD2hy2scnzdxpFduw1tS0l3ESb8p05JsRSOmXS6el
hEt425JittF3uwim5XtXj2+IoT+rtD8rAyWDZ7RsAZ3hk0XXBRI0mDw9/wzBeKWb/64y8p8M/Rai
O9igvXkIYJpsp2q8hJLT3RAqfaqwdjxCE2w+gXZwQAxgyAfBBkok+mKFA1JcVe96WbUnUkOghOTp
sLOIDVrZHd8va4Kd9PhQWKPVyHeHlLFCQqsa+AnAG9QjhvmbhnQ1yM5eI6OgC2Ev6DX3OWV+lAXi
4oGOPAcFVk01WEwu4TUZ0+sQe7+VYCwYxTD6nOSraQTpjYySkrTeci/flEjejFlCfIx3k8NaKBDh
o8IfICMactNhaViMmyzECq+94WmkPR97UC0Fs9GmGmM4uORLFEA7X7wEoTT3/OLwD8KVaJmTTQke
HKaaxZTg/Yrce0HNu0Uj9zswQ7Vt+nFTxQHC/pkX1JCMYBvmyDXj/LXCm7zqTS6AqEi77ZgQoE3k
b4NYP3jPRclspsuQZMboAsJJ/+Vt+MFikQwFlMK0iL7uvuahOSs9x3vK3hof3FLpBO0HHnbjXHry
VfnVW9ESgMVxxXaGMe6+FLM6RYF9St2a0UkrL0XAgN9KJuMoh/yNlRMKPI6ipk0xdnFTLZ6mDF4P
Y4xE383MPQetF+87AMTriqSiFdfjqXRSyKxSo0WmfAaBp58jJ5v2Hvw4UsRPYqaHstriIhPhP7Aa
Cle15T34yn6ZO/MVseyemlOyUvYfOm426aD/FMmLoWx84dPVyQIaejl/TWxqAZg3l1TMB4PwssFt
viIXErWTIIIyfQRIbfxBXhnrNNpTXSN0d1zEgMhALJcjdKFumVB8OZ/9mx7FUTUIzDRv98IvYcAA
qlLwc8b8x9i4EMwYr4q+gIyQykfA+mdL5pT3ihELCgWcZtgo4qnwtsNAwWcoZN+0WgfHb7OjEbkG
YxBvuW9YAi+C0/q9Rimz0c0orglSx3cnF/lejsO0djOZn4A/Z+8h+snzWLAgHFuGdqERiF1bA/vz
k97ce+C9W5+kG67uDiZuau6b2KF8Z7dPV4F7HZTwyRmjp+XjSKtSgGjWP6rAE8o6mHif6LVIpre2
md+daRniYX9asTB8aDUnTmkoHKWye4ftsE+l8ZqjM6hmsz/YJqhUZ+HgsdQKfeIVDJzNZPrZK2Yc
j6aFsTGt0QFWpJFZwReOIa7olHqNDtdb9eSl6US+dAPj+knpKxKM1wgrJK4udSV5aa8ieRiYuFOU
qEM/DGfLzkg0zhgxVchGXPmoqubbJcV6zQzvtc4LQDcZtL8ET+CSEnus43kX5VGyRT7DSM1lCamT
ktN3GvexUNygdk7qjnpH4Xe30oJvJC4lQEFcBrHCfCArNrFoWilkAEhTDRFj6TXDdPbJpr2WlHHk
q0ZgvCMCNsnX4m8Bv3PRNob0F2sIYXsPgO7ocl9N0gIdMTz4E7LWAhXH2qk4KVLlkbnlzlsewzOb
Bz5tiyiwqm5OlUWART/3xsvc1imzBpAKwsUtT22UvLnaIOthoQmZySxIQcfeiTOSnEI0vtc+W+oY
N8p/w8pD/UDOHm5xy924fvzBs/Vn23Z8sQrwikPZlAxik7GDO8cdoSIH0IFuDtIx3mInbDdsKe1D
OYwNegIWlVfXDLBtWUG27Y06ftJobIe1pQzvCL+HaOvlK/dpwwNSj7rdQSwk76bgXFau+5rMpNr0
tY43riPpKzy2D7rd6iS/z6Z8xFmzBCyiD8eM7JxFIJxDM06vuC5uddFtOwtVn097587GsYnck98R
zKngij4h87pNVTacqGacL2ZyCA88ixS1hTrIIAsRXo+lrmKnL335iCd4je4LcWXAMw7kHPZe4rt3
Swb1McgWqm1PkCA9IhnhNqG+HqBwwA0Ozvc8+CKhlgSvVrz2PcA2EYGqLQJprYdSjRdf+BkxYSEi
wkKDrkjb5smbTeQ0hje8wDuWNOLE2YDTWVe6yNjELXtI3dOY+LPDZtL9sDqOYHNmShj6NpIJ9ogx
PUAo65NnyhKW0PSfkyGSsxv7wxEg5W2NCTcoQiyULdoCPZn6nTvm2oftt4BtBYdL3K3Mv/sz+TBu
KIeHrpgsAH0RGeusEIJrNVcgDw2QJkHOpBcPFF/pzCORInlmb+seX2uLm577oQ73TPPBaA3MOGdQ
16HXIgxFAcbvp3Dq9eDO10GDq/VxAaY9NzbfgIW+wlQKckUbnou4yTbQrXsaKCLlg04gn8IVj81M
twHK6/qJ9uY6tUig3QWQ7hTEN4RV9g+SJAA+EhYyKc+V2/1oi8ASy3lJxmmJMKWrVDnxwXhJmQpr
fISDbIiFcOXO1Po/iycfVUYEgibtOJ49aJCmfPENlmmyGXDzNwRKNyHznTkpiNM1/GLHdaX2WFAu
KVijjQVPEoRYlJySMWUAaJIfPVds7PzaA/KUE5pkGLtaij1/77HW/b1zckaiKG0JXQUFP8JgTw37
Ll0CTkK7RkQYe9tGITlnRs7FBi8Oz8Wvz4jHJvhkU/djcpntHiqRofk/UqWc+0G3K+GbJ4BzZz8e
H3WaPghj0R5653Ty/jJLW89e7zyUBiicOAiSfYTIll8pp13iOY9ypN+zbV486zltgcBkOBSsrv9q
s+m5rdJ72NHWhKgCtnZaKoan0a1W2Z3H/z7G9p8VKLJwwpnDA7qjk8idYia27ksSdBq0+V4pmemE
SFXnellHJGyMbYuRrqFKc2VGnbWX4XRGq8HvmJr2tSSLc2cH5qutW9at/fhtMs2rZ/8/l+HUZrQz
dM7NK0ZJUEYWLhNz69v9c5q5l15FXKGexi2APj9VCvF2KV/rIH9prPJCJhHbEaMi9y2ntpaYz4M2
fWs696XUBcJd7xccYXpFz2BiI4uJWKo9ujjX+nBF+ij9nKGoV7wNcXYGPYtdz+B6cmsew8iuTPhq
rAptz3kvy/mnEhOr9SkF9uGIrcble6p17h8yxB8a2XlonGzX+szTEemA9R4BXqmpCy66AOyzcmKm
KFcAi4g1NKCA8KaGFOien4n46AQB/reQIQ0ctQib1mbi9XZ2fRayV9ZN+j1pUgAlhstzOITsKTVC
xlWwJJP4LEEoDnD5dia07SAxdtJhi7Izh1Fuk7nd2jUfIKGD68pr0J01eex6RP/gBTBWIGvkcRYj
zBPHbq1mE8ZNdOqn6dc02JxsZsrGlxjVkOKTNRz/EJsKOg3m4SUSJ/O7HZwm5BcqWcyngz5NJk8O
avsYFty8Yi2AnQHEOYm9tflma7NG7SFyFHO28Ekoysf2D5+hwKInufgAYTWL773sXmPRENQKjqe0
D16KzahJxdVKOw7LSSdPmBjA5nZQkCqe2cRCXU+dyfVT4RRVb1PAVCepENe4lLNeRWSCxfgnktV1
dALAweI9jbwHSM575KD3CPIHWqx221XlxU7BpjiVOHhG/uO1EBGmSUAMI/+t8dnzeA0j+ua76Iy7
Eupl8gtn20j3hCfiUenovAyfUzQ9S8n3Cyq9QZxEK2yLakHzviJvfvGqkDuTXToDajxQOjPWFot+
09VHQXrVEn2xpCHZQ7tJewf7GKNsxWD8wbBDCH/2rZ+B0Ybxw1SJnqeStadp97c0EGhi0SIX9kuZ
CzYZw84IY3sRtJ4aozuZdULSF8cwgkVaEhBsiL/MsxZIhieW3UVLJF+P+sPtmRkmA7zrrMYAGOUx
UznW6oWuT1PvrTUe1DVzmHyXpKO5KftZgifz2w8zdbpj4ofzRxEGX1HuPcKuezdmDXcjgE/aLvAK
a3wxMoRjSBhv5WTQYGQnbRT3zhi8HTrmR7OfHooCuqjlhsVzyYphW+BWRj4+h+sILFObD+C0sqg4
lgzf10YV/ghbvVadhgesx8fGrP6REguwK3p1kWKsW8wVq3qCmzZ57Um29uPkwSaNo6A7lbZ5GPP2
KSwt8nNJJKqGI6INiuVEXPQiAxrJ0BFsZAxpn+B6/TYVqkVHx99+4sUfELW6naWqawpr2mYqqQh/
oj0A2qqDgIXdnK7ZnjzMYSMOvuNUD8KOfmdfQfAYoP5ykGXj92AY9zFyL1nuMOCL/7Tr30aRSgCA
hs3qIWG8yaONkBNOWhEm+8AHZoLgONjn1Hnrks5tU+JyVJ3/aWc4MxoFDcWTwTIO65kOA0BwLKdf
ZwpjqjHd0zZz9qiWvyW1yqQY53Ivz9uwHH8KWxUblbDuQB+RrMbBw8wlckmjW284WNSmb5pfRddy
LmDRQhgjR2GfLJdhtTT5gpAvltv8gQLSQzuMLC+9O2PLYgnKpDXipKi+AgI+jIwImxA91x06lncK
2EyBm3ZfXLj4qBg+w7D5a+MAQtUM2kSsGdNu2G+xfBClIJfDjYidAygPsI9cjiSkpCMwQjxlrimv
Eg0iOfJYE+o+JUyF+KLTiLALfVE8qyee7WnL7xUQJHLjbTFi/eCx/cdeYO1YjIPjMf3z5hgrnTGS
ypejsyAYvFkghvSkrfGfESEt7eyIGMYehqeX0a8sN6WZKfo042lCorz5H0fnsRwpEkXRLyKCxLMt
742kktsQco33JCR8/RxmN66nW1WQ+cy953qOb+55h7A6B/ZnN4ELK6V6Vun0rgoU89aAH65Bf9bG
+PnJGLKWHPyfdHR0LAONZNQd/AT4rSbku6FzlgxM0JB9o4hMrWcRiS+roALpfaVBm/3fvMZw2+D3
waV2Lur0NVf+CUksTvfZHjvOk3vWfwABWubI3kWBwwin9mj2yTbxqmJl5uWPpsNlDgu0J2T48mOh
/F1ZLZs5YIT5X+KgcDTY8G+RdFanal6jeshbSZkNXPtb742TRjlPdGf0RmOwb12QGhQ9Y5ajyaFb
9gTwDFsAe6oqItWxgCGI2Vckf6M0sKp1BTSLR9qikcKVXqES8Gi5VnjnZ65wx4VdMaAp9kXLzB+b
r3Ge+M62ujFL7UoE723gr5McRpxwCJPOSAWdPhzH/kitLtzajX1Da7POiY9c1cPwzYp52Ytxk9XT
JUYmvI+ddFup8g2DB6NhCTMzjPYMBd4h/D1QR/ZrsgIWWZfsmjFklEgChVHJQ1W266xnD2Kk2cxI
f8/S6BAADt+AuHgRatwSGH+fdO8SFh61QN1OG567e9ti56Nypnls1LuX1tfSCjZjbD61TJjIJeBb
GUndYlzRbvza3BlxtIvD8G4HEBaMPse5NILLduGdOP6f7LxdYiaPJnI2ocGuDkrczD8350Zl+Brc
GhsJ/BhTT15lbP5ZoPO0qXseLPEoCuNHL7l6FNOtQr/lCZVxNVGY9p269KxIbCRC4A/8H6niw+ij
ioP8iB+sqjemsK54JzeGQ78aWS+pGFay9dirGhsyYBh+uhKyZFWQ3od33EjjaVUO+UkXFPewpFkl
m1+w3YE3jyQKd+vIRPOUYcT2o7VD0ILDQ7ooDf+mddOThDHAIuwXPYyzMZ2qB9zBBlKF1O1o59US
N3AMHqEhhDqI9mrmVxB/u9QDbdO3xj/NdA9N3lz7cLw2BnTY2VAY9vWtLLNnLe5YK0VnneG+Y7C3
8Sf5xXrxR8RseZV4lwML5EydpBbeA9W8Wy4laxs8RTnbOOkW2cMYxY2Qp7dSUcH0aqP78gCLdF3h
31rQOB8tFq/TCPJusuJ1H7qnKWiDRWEZ9XqOtUhQ0i5MryfHt3oao+SRJvBkC572ReqGyyA24PrW
+gNl43M19uMG/AmWvFY8IWfYaim39EAWp13YTMR9wlll/UWZtwMm+2KIbB0XSD4GAZgtW0F/8BZV
z2lXBsQy6TacEHCDd90xjnGaoLJpH2bunpto7thTKKItJycZXzvfZXJqCueDy//aZpOxsOgYkQwP
YiEr/yiKyZtPuT+65b3dpLu4wCwW56Ds8OibGTopX+SEAAfAEbSYWhvjvJMopCfBmyH573S0Wkto
Nfqi0yLumLS3AOvzL/pxxCOezxQFbj98uar33sKo2EvWap0KqGlqBvIAhFm2ntvCeZ0SLhwvm57j
mJ+jnUgQnnAw+OAz2QuBiSXseRWScwN5J23vQW/8TR3e7nRsUIZ77d7CSL1GFqXzUgZvZOyAWkKv
3Ec2uarV0WHSUsTOkTHTyZhVtA7FQ1Mnd2X05LAgTVIzxK+Ghd1FMJcM7QVyEggwuKG6CDGu5hdn
0GhlPKYEberoB2Ier8GEL1z1wd8UOw/lYC/jykXS3B/SfPxNDL6KMtdfpdt9j2V5AS1WbiABhTzB
RKeGiUOIo0F1gEDAZN6QnxOr/MWG+kyjuy3GOTWkq+8ETX8m+Oo623g28gRuxPCVoVhcDnTbcdKf
a9Y76yFgCefqr06YAWlV2jcGEfaj2SYZEENp8U/E5oxVMwVc2thbT7K7IW9noZcOK1G0HwuvBo0Y
0othNOxxKmtnP8sOpUaMGOX9lVSAWzWVOhHWWFL485RRay87fsWSA+4ep80jb8W/iThdOTS7RDGX
tDLcLrb7qhnx0cLsB1X8z25HlGOW1a2JUuBgjP0Py/SDlS2mYul7NZpnhNxxz5QnmtxokQVa8ReQ
pb2RXpmQCqsOYTyge8fgwEp/XU0w3lt9nEHvMtuAWsr/SJhBUJP4yRYKApAEtgQ/ntLat7Ell0rS
M+W1fQQfvMfmdmHZ/ZzPeL66+EmV9eeW1ddAFOXCt1lSEc95yrNwiclxWyfmsiR2cUq8IwmT4OVz
Xr2JgnHQKPHjYCP86kSUkLVXVdGvu67+GUNCIaVUH7EUEMm7BrQ/XJ+Ow8aomi8PjD5HZ3JwJHg9
PSCCAvSnBKej1eg6e/IZkETCamBkkZbOnRkyn+uEpU11sJMHD3SobO6ajPf+vOuPevHM5PugKd6b
us405Nnjdz4/TIU3XogGeCWd8tny1RcV+mfYdV8gjw5DFrxwqCTYRCu5smT/D6PEC1TyW15BWaoN
e6GIdvD5wSVy1DjS1p0fE/8WZ7dY4poR6izBhhaGvjLMYT1M+k4U7L/KGQofFZspaJ6ozjY4ufCn
yqsm4ObVho5ww+/P8Ovu0IJyeA7MocvJmXXLsM4SDY8xaC3a+xerT6uFotSsR+ci5uG+7og/zZtY
uY2gKlVITlvIaAKj/3i0UAxUpXuOk4QUdd8h+qXpnmHRWex/AG2XTfFn9wAJcswR/Irqxw7iHmmY
CrYlKD8Ku4Bi2MU6Xt6SJnytPExzmCFA0LF8QVMRnlzbvAcxEOGpl+8qjm4ZFIRlXpoE7ZmvEQ2s
QAdScdd4kF1XMAPGnWOXzwH/pCctTRfFUUd5Ylfj1W+gWejIZok4WSs33rGlcInlSamjdacC0tt0
3cXW5F9iAFc2oPjh4H8ZcgpIQ7N4EsbpQaDKV8Bhx+rYfVTJQCyUXnI8B8EWxJS38kzBemRmwQbT
SdS0Er6jHpZElY6Zp5kFhusk7qOFF3ChQ4ahq/LaYz+yYMMMshAeDnA5L2j0FKBCqUVr2vVfstrU
OSMTexhRNk8uG7QhYAxEZWqxdyDHMxbX0G6fyqAA1OBcegPbf1ldZVH26wTWQ0AocKnMq5+yDYNH
TQp4479B0sxvXkc+UN9vWByu3QHAqz3JG/50iw5oJO+VPklrgHZZI4kvYmDt4QXW0WoYxaaStlgA
WdhodrOf17wMgysue8IdCrTDSOWhvDRp+Tb4HWeZMbfl7fTkReyaDFPjUSttrA2go4DdkpDT1Pi9
+9Zxl2mOO1R2tP/G4EVH14s3QJTYYKXyRNoYyyteZcYtNFq1K89aVgtchuCxcel4DnbVKiGdg7Rv
zwp/0TvJhe2y72SHuw+ZAdsl8Ztx4pIlJifgsdEx7IbvMSEgqugvEQ3XTu9wCQfZofb8j4qmfpvq
BZvg7l03xLM2lc/wq+Ftc0ksAK4+2dgwn7n4nx3bHelJczjrMCqO0qxP4URqIknmhMZSmo4jNPh2
NPYKv8xm8CQCe0e79wbhfxbO/Kqc0yos+j+buw8Z+sgf3nF3vmYd6MpZDmXkjTHl/7AaFixKnEvT
OkxO+PL/RqaWrE61jCnVHLdkC+1SBsYZMMJ7Z+pvhFM9pT0MjNHoiJOrqIZ751M54b+6FaSvtSjM
dIwTIDsYhfGdzOv9Ll2rZIzWpTtVC7au3sIrKkGomfYsIXfrXXvVCTQMBW7dir1Tp5qHVON5SJoD
Ex9oa1r07imsFDCOvyum+bZlkYcpT17bo4AH0U3voK+qbDiZPVzTVmwbt7gOobwiSsdy4VAItxPx
LYTk/gDSO7BYmSHvGkpbu1XETGbxCifgVzzAYk0E+D2ZXnUgRebQv3i8hI0+HVzTpIBjJDTDt8E1
hb5XbAw9Pk0e9cLginIFpWkPP/pQ9tlRq4b5UM9fan+enHvp2eZvTP7V7PfTKC7rpxF/5DInfJoC
tLgQ2OagnUsJBraB9Sph3o1UXUNnFmA11iLR0Tk5qDU48wePrFfRL7q++olgiIImwXYezFd+xwMv
jJcuZTBhY5V3m+RPa9NNN9o/faytsQougrr6hUZi0O7aOMvUorOjc+3FjCWppTWowlMJXVexjqq5
wKtI+3Mqb9/WpCnLEJpHvR316Bbm5cPLx0czc1Ed+evp0YoI7+ckdnehhpIRe9W0wDL7DGjoVJrq
SH2VvIxxGSyQA3zADJ0/iAx2w/SUBNbKTN0fRRwAG5Z0BVz8UDIjOzI6JbM4McHUzQgZKkYtXLOy
WHZVuTes7Gg7ROV18/cJ9BLnaDWuHa681rIugUjOSa/tXZvIXWxjhY5EjkQy21PvUQufRvnRy8BZ
rVfVtVAuJQvNCYkWOpIqBaAAlBda+ycPiMjMfxai26o0/Wvi9hJ0EbszOqyG1QBh5t9h02EgQwEC
mlMv4SZNBqvDimUWoPwwOvccdJYTcPXRtIrxmV0B9U7+nvDzhGEb42LFzMKFw0CyJDOYBbY99L9O
hiK+1pI/pFpnEdXbIJkQRoktmRTvoxW7C4r5dcbNU/JT9nWz0iv3zWy8XcRkCfHAj6nnO6WcL3jG
r92g9j53vu9432kaghcj0KfPz2OfPlBi8rzYXxn6eC80jXWlo+GrbarQ0rN+8sn6ljSy9ahvZ/xL
bEvWuk59kfpv7MgnDPSbsiQmaTRW7FR3oyK9ukf0ghTnXY1qM5KA4/jjCwq4bU1PTl9iI7hJl6XR
veaELTn9kK4jDpO9wU5xJJBjWdo0RSGZGotwMG6jXr439QigC1piOBUM67ONGrp3oKMwDiY2SaOq
dk2KuUlADuisGocjbLxxPBs4LBJQFAxHQPz33vSZNvqp6dyNRXYxN9zKZKYeVZjYJxMNW3/8X8Tj
gr0azdXUThjOsosVZsHSmwPghRgP2OIPYLNW2uA/Q/C5xd64tV1+KNNJl/ZgNwtrNrWatsUSzma0
hgIbAZ/WUkPgsBxJy3DzBBdUQ1SRbcW7mk31yc+nN1hY23LEIYt+l9f/h5Tm7ewFzLviSKyMvaBG
61Y2R/dSzSHedny0wwiIQbDrJpTFXVOs4hroqVYezNbbd6gV8ZhZf4YyjyA/ti4gppXEflH1cO4a
ir3WhsEzwQ2wp+9p0I9Gy4LKH7VdaxI+qGMEsbvpzVZOtpFmcPOIb9zY9nS2qmlDsMAerORBefze
KeOWmnbC1eE32vW/2KfebSYsgIjehrXCsWzFyiBLC/t9LtWuUeX3kEgGD+PJdOnV2npbwPXn+Q9+
GJ5EC7MCjcRGiagsVuHmTJ3d1xjW1lnJFz/g+VUWB/M07tDT70KAvIDxscEhcHDxDLIZ2Htx8VXi
AcqUxT1KzOxk7eBDnjW2LAvVoLP1Y9B1oVi1Qxvis8vubchbJoODpZK168ijRo48KOGeEWV9Cwfv
GuOw3qCieFJN/aIM8p9yhsdUZ8298VkMwQHz03RrVu4JxDHI9pBeqDHLdegVW/qZjQEuH71l8eva
xQP4bEdnD5W10bS3NsKg0mIZ8a3Jhdxnb+1cPClB6FaQAugcUoNZfKVxTaK8aCdyfi3hfRsiffRK
sD0OB7GJxlrREsHkNKUkr9HonnqqRoifexVYBylR9uRKozKofGY9/izYrJRPShO5Ll6zIF+ZoWqk
ngxRrbgMgKFLnA5Jt9ZnlUg6MY8tuWDllJ7IeF+jweeZs9xfH+UceLWXaS5gHa08RWF0amxrEyLB
ysBlxilyDvZZNY8LVe1kx7um9f5EZ1hrWHkp62YXY7R/a3Lvs+wwSCcUYHVRRau4jBUDICY3+shs
Bou0nsLpjTz8P2B3v7yg2gU5DRc5HlA2wj3I/UNcjj++5za408zxJjMRQhtWd4AkcxC78ywV3jjS
S37xRL4wVbp3PRe2qMSqZIHCzgKqUt1dujJA8DgdENAytMzRaKKWspcGjg/8ai98yke6zluourNi
dL50uvrQQS7itljMSlXgIzAhFMQJxFJbj4l9MongHJnRrQ8Av+nwUIb42rnhx2TTzs4/Jc8jUhXt
Gf7pRcsN/O7NpuOSGRuI0cZMosJgh7AXMnigf7mpvZtsZ40u+EUIQGuDzr2Ji2XotZ1KSGUg/8An
dc2iqLVRJxZNsxpFcg+q9s1mbtCb4VqOCe57cpb8YD1ZzjZGVc9XykqQCXZejE9TpO/BwyGIAQzG
TSkDQnwEKUQxUW6FsU9ZoEqsf7xPT43ePLV8Zi5NILTYNcoqtmLNq2MUrxjJNo3SBlQCBQmdhOAx
+9nhRQBP1v4UQQxDLhqerKoZN+z38WU6/ZPwaWNMinsmdearWfln12ImYOHDLTJR7hMWjYdqzhmh
QR1WqkTWM5nukUSjt8ILMDJkBwIkgAxp7ZMZiOdu0N8LN2O0kF6SPN8Dl3u1tOqB4h/ZP8htt6O8
KFj+rKoZcA80mxOmJN6hJVCdYTamBEOYx4AxQp3ZLmqo+uGwQVQiP5r8h08Brf4iHptr10c/VT/c
m4CJqYxYMcwQltBAjzCViOiD5OF1HbCVkjssD61Lp8dnUs1+hqF4BYh0Qm4zsgxFcFKMY7srGkpb
jLOfRWxfKwPQXNx5l5mFxPb11c3R/ZmOU6xop+i1s1vot/twyH6ciqVE+g+b0Rmy1b1w5kAW+tzB
CG5DqV/aiuNCa69TBxZNDA+tdLdFDvsad8tL2zfZsiidL19iPDOIoMKAot5SmkOpy6fJVB9IA1iO
Dtou1swNDO8NY2I4dRLAq93pAiaKcWJU8mvX3Xtv46c1K/aelJuuyv5GkGm1jXFc+oSCdXhMzLHL
CCxT6HQS1k1ujapWZ1Re1wfH95+I7H5n2v+Yqlmz4kvEAFxa3tQ/xjxt4fUisrR7gtvK6B1u7yMo
yZSPWw2YjmetBKHmfe+8DKJ8ETZui6h+gDzFRWvz1+S6RkBMQTC807ugWQk/lcVxMJY4ffUJI6Qf
cmkSJkHwT5kM32SoPiQ02cDDxVb6Dpsq22C0gx+ZHY4FNOuM5Qffv4Y2wAMWuCTu7a6ZLTmceXFB
sw0Dy6NKrppoZE2l7QYNjUkH9gy8Zo5luW6WlkW2NcP+g+PlRCNYFTw+7LZBEdPukr/iFv5XFQwP
5pYn8O3VJtasL1Tvr0GHyxSmLYnbQ3etPfXs6NY1qAR2pNHhDgiaCLJLdqtmuGiTgVKItzleUI87
3jaCH3Mkrr4eML3Iwe1RC/AaVMSzW3X12mPRGcphBVTj2ZKIHEAwgVnjJqlr2FB2zUYjaopnDCk4
YgiQG7VvKawNsmLmUuMulWhQ9f59SFH9CZnsAm3aeyAjFhHJxpk3Pc2TMStHyDrFM/VjAIlRbMfO
fHcC/UlApSVX986SFYWGss8hQEYaUKLqozy/TAwsid4m2aIaM0QoQv4BvJF4HEPQXBPZU5Jdk+Pd
LNeLTni7xNKZrNMUT2KBVXM6TF30nhnuHiXeBOBOt/aE5IwwD/QX10rPzGAZSvN7vmrzzaBLMW6N
aOTzaayEMZDsE5JagVXEdfOmR85RY7DYGM6vbyafI0mnfiX/nDT6NyG7QrI3fgqTUOdw8NGlkkjb
aPWTCXVl2efJvm6A3+SuQhVWa9d5Nyzy+uYUzNzIXLpJq8bJHa3FRCObFnfMjAS71r/AODeNUE9O
LQLwo/nZpS5Quv7W516zQrz3bOO7XHEuC2j7EQPQ1JarCCoyGgsoQKjGqUQNwR42d0Z4rSnhCzwz
m6YL55QYxrCOUbKc8jIAAw76x6Y09/iI/gmivDAVpaRpJb9kCE2LpM/2WpPcCC07V213qJUdHKMC
e5KGIgERt/XdyKZbJBb2UMOFPJimeHCxlXlpSXo9XqCVSUuFd10bV4GVf0UhQ6qmb1lZ8O4h9sRg
igmgLYErSB+0ZdcFPwXEAIAI2QWYEV6ZvvkaomI8st5ndW+4m6jF9ZPrt3jM76nfMHJNzihTyVIf
67e6ij+sEYpZZtibcGJ7ShtxZVv2mkScTq43QlkxTPiCrcKG1KJEqQl7T1ggjoKOUbgDGYFV3i/7
ILIXBPne1OxQVnOMSFfTL+L+OIdajZDGSJigtRV+taExV31WSjS1RbKhG2vW3oQmo84uKJ8QKhDQ
ly6t3tbXJYPp5RRR2XdZgYC0a9hpsYALzJOXkj4Qp3soQTufyNo2mLYoWC89A7HKHF5i5ZxkqG6a
TM9eh5k9UPvQDMOlSw/cRJJqHV2GgoG6CdmjrvTE6VdWybKMyhCLL6nFqcttVowwtgLzPmAw6tEM
IRC893i3PIr+aGRW5my0PNhLltCBjzCOFKQqB2Mzy3h14Bid7a2iamSApY/vU8ViTy+tD2G7h5KJ
L7FAD0X5Fo/9kp3UZkprRQgD4UdN+mPZxbVP3Y2eymPdM5MnpaaZ59lmS1o9O3AvrLdlFH+VCZP1
stvYpf3lWODE7WHlR1W60Suiv8I++6sS/GUaKjjXcNa5yR/H9JqDMxk73SfKwWRp0pBr7druZwY2
LSgaQlXqneLFKxCEE4M37pHp37A7IztWe7ZwBM1pxVfSsGfMJg/HxUgm2ARIMcJUAxJ5Hwhvbwjm
8n1i/Qi9+hrBuKwHVVw12Z6dxFuTwXn0egDtDj1NQ1whFsf3SBkno7Q14sa0exwkbx4fR5YHRy+r
jyL9btmWoqQ5CqhJaYkamCuT5FMccKYBd82v96ECWZJP0dXW8xcEpWgJpismbejVqB0Xw1idYZev
44HUySgdIbyiOqGLLh/AY7D+ABkqbRB8U3btnGALbIIhXUAZDnSDuB5kXw0Has4+akIUCrmmHpmC
tkvFgG2VFemJbRk0gxFErvccmCJae3bwodF9F4Vzwpx385Bf5/24YgJ57xu5TWJbQZ8uf3xB3FVg
vNnS+jSn6kMEMRmiE5AMvKDMKNV+YPgBSgGZaWyusFSwCOx8BAq8YW2GasH9p+jjZFKeB8IX45G7
bDY1yunVjUDqkBCxaWtjJ8n1pXRZT7m8D3W9VQ4O00EeIqc+kTzxbDndcYqTe8IXb2n9Q0xoGzvc
bK7AddNtXMP8w3LNA9VP1prw6pvsCfZraA+0SnuNG2JH5mY6Q2ajrHzd+vLUwCDsar4PM9NvfeKs
e6s4tEyCqji/wCjhhvW9t8aqxcLO5U5hC7K1flcV9toLtRsGnm3uRt+qsu8RWsfKxZw2uE8++l6W
hEgHaT/d4AkXzNIGOhHP6JO0CE/JQJ5FPvwkVoeVLtxlKK6nDhO042+rEBpnOMKMSnKLCjg+iCLa
ibxfEx+z7UtVLQl0u/ehfEKPf7UlLbHONnes1G8yh1APIWrnxhNXv+3PYVTfGpkdIz38HNz4Vxds
OxCpkgReJg8b+yUZTvnenRgD1Lb2XcwCJMf0rXXRo0rH5r/JpNiVuIRsXgnQhILUErPpTrIcN5gD
wOSMOvI7N39C854zGhe3oIKnVjC8syPoRdVI2wtBFvNBZx3YW6xLsPKlJ49Oza5Can34YrE6ckXx
GoyOxo+neEMMJJuonVZqTL71lD27X7ITIdKndR36kwi/UD6Ovxi9YQV2OwsTHvQxxEk1GvF0CP4B
PFBkCUNSa+lV8iCnsGe9ZEdMVyKiQXOgXAvDYNKr9934Iehp15Nf494DtJ2QKFWk7o6M7J+qYhue
uMi4iUJb9c74mwbRW9uwlwkGpAiZsS18da1tX4EAA0IS9HA96+e47A9d7m9rOXw77NzbwHrvPbWX
ETs5+KeJCJZ+ouFKRrZg2Cx2oip6K1zrK2G1cND1vsKIIV+GMX9zEnlC+JmC0pDE7NqUZoEdXPSA
wmXAlM4KMl9bk/YeVeUrx/6TaP27I+pdFOXnwSr3VmUIhOB08inJTEyD+5GTrwGZXrACD5vkM0Qd
uongZoi4nHkR1R35Gb+DdA/WqJUrvaG0JbzwzWl5Dn2LDSCcIalBmLAAWDcVzy0PNLUj87lVZJBi
omK26p2niPFR/XttD2+Awd8q1jqLykP1Wpl/iiN4kXQYwIealzMkIilJrR9+ygpzqfZNCuEv83/q
8ji4mxNZ6gTpuWP90pPZCr/nmfCXey3oajvjB2/YrvXHXe/13EvcdV7IMh6tyyJjGMqS7nviV0Dh
fx2RVVOBXp3WzFYRckxHRKjifQYCjW7uM0u+Ulc/UB1NR4L2/o0hIFPsNu8dGzJnQuEc8kbzRMMW
bJ30GazlzdWNYN0nmrc0wRotElFdbfADlA94mHQOFAMHwqTUxQhZSqu5SfFbIklEU6YMjaq3LOsx
ICbDEoPMrCREywziHnpEWpOdPRCKYBCWhUDR47BV2t3SREv1kkI9L8QNgP9Z8LxvO8t5HS3xRkQC
kxxwWdsWlceyBTq08LVpW1n5BLDNuOuD2oUxmoiRuU+SylvgG96i6EgpEUx24P3yt4gVEcjG23iQ
H4OJRbmW5TGuun1SRMdcT+9eoH7NhNc69MH8jClkmAZpmC5rIL4uLWfk35yekbMpzWNc+s+QaIgt
47tNs+DhEoXAQxTmKzpS9r7p0O7YVf9GRfPrT95GxUxb2NABimPJRL/Du4pA0SguMlf3PirhYqf4
kkzNe3ZEd0sbbFk6lS73yoI0FKzrhFFm3SvTsH1uynebVTFwdrUwTMl09X9/c889EZEykShjLXC/
uoIdqTfo1zbkB9YozhBJOs02TaJfJO5qHUeU6AaFAk0i52Bfy8+pj1q2Qxng1kq0q8QU+sUocRdy
9CrkZRh9KAh2Rha+xWX26Gdps5x8e+fBXsKAEpULKxl4Wrzww+6pYSRK72WuQNrWxd7IWzwnLiJF
JgyoQNdTovhah0+VmBhfEw1DorVxGlx1XaN3D/KOi0uuqz3aEKogJA1oejj7rF+3ab4KzzLXvSRL
vIFDuKXieOUjeS9Eeyi5rOghhmoD4fiiZwzlBwZzSj3GCo9dJMnlTUyOYy3073EbPmmI3K6S8CDO
vfxeWzZpPtb/+jS2y1H4LmhInWh6wdh9snLrs0uccFfBCUAamyZEHqVUIYYtvxWxNUhPOPDMSPwb
NTG39yLEwU+4vd9BeBIZOJuOz3/h5m66rBDZRkl1yafkN9Dts5eQ+R1NRLBFK/LsWIMn/ZM3BQ+z
x09uM4roIjqAMsE8P3TjgnQhTh3T+VBu/d7TKF+Jdf4GCLnyU23bucZB1biNdURobVe+dCQIFzVH
sNHCYbXqgaRk0Tx5cU8kAwITBkOsovLwTWu0lzE1Hg0SjIUYwivWAcS11LIXNYTvtmcc+0b70Qoi
gbCLU5GDz1/UXh9tVYKBHy7RxAah/uszs1vBO223FiFy3zSHeP8Qt3uaa1yT1rT3nNsZiixh7SZY
kAttZHSHOgm1+KBjTXLwKQ4hFTJ70lkR6WLb5w7TP3xsEPPWKl4KO1PrDHYPOT3mtQgY7rCCbDZV
brOptnrBam6Ec2rey6L/Trp2W4NYUBH/v7g0/gi3FLMcwId1HW2MFM5GGcitQ+rwciogDBcD1r8o
rvfMnwnX6PuYlaaegVlA/qP1ib9B0NLC9jcqDloiNcXo4fXvSdkMzUBtPMlUp9WNH8wgKTjz1N+l
SUDgW2AiYYkk8j6gU7SM6zRSJAGxAzYBXsCEyBiRcjqQvj17xtqPQo6s+nzeQ5uctJy3lDiNullj
xLU3ujfn2LrM2h1t74XGpUX1lenh3oIGgjeBjNbUG8hYqjnveH6MQr0aVr8e05zE3/RJAKvfKE1H
PxrGb2UT80J1Z58nYXIkuR0y+hvS/txYGe9cA5ux9SS6LVa41H3WNhyCj04WH3auv5VxzHouj17r
hkD6ISEKEMAUolmJm3dUktZdjldAYYxu+i8X5kBSZi6uZLinIozxSrFIXbS++IlbhC7YksRKrydq
vPHLz9pPwTi7DDIOgByfWm7OH0iNN9cTKZGK0ysoZKJwPaiOaqJmI9SZBKY7K+1jR6wwqn1hgkYk
eccmy3xR9tVz5GR3XZTvSq8epmXEuMRpPkpMGqu0hoU+uHzyHuxqkz+4nIJLiwuWRDjzxDYyYVhJ
dKAhm53Tt2Bi6KJIdXtj4k7QtPfRBsy33MI6OVPXr1K9f7M9740Ba8oqhG2O38QrFdhgbMhaDMv8
mAcMdEDYEqgYRJ9eyfMHOIQ6tSt+/v+5kYbshcf7pJS+kBiAyL/RTMyyGTE5VuC/JA3Jp3byqRlw
mSP9FA2UBaHBn7lKktO8nqY1+wfgsF2NQbyjEv6HXwkj3WAkK9fX0erV98RWawJwUQQVBrI/5Gx9
mh3HekbAt8E5S/zfmLT4Rg4bOyUW2fETNNFdzBDcDH79uMfbWoQzdRY5G5EbfAZY5co6z0j7aCZA
SMMFqOJvOlFVeAzfFpWRcwlH47te1hc4Vug4LY3W2c0EcmTGLz0MTSY9szE4RqGcqkfWsK/PsCSM
DmOWZnzXdM84NKF5LvFMdAWKyrblM5baXwpdaMk3fMMO8C+ErbiifADqidmbD1E9+z3s8AC6clBa
rExKUMItqYZISsjV6pGYy3rEf1YxmY0I+Y3b5k2br9Ip5DIB+VavXYw8BxhUd1Ar0M8c6EGFBfQQ
ruvGyY0b+i6Iajm6C71DGSopWugq8AFZEGyi7j0mOjEmGU6vq3CLRWsOlUm41b3U34xcvXXO4+WL
/0g6r+VYkSyKflFGQGISXss7mVLpyr0QsniTePj6WfS8dMR0T+heVUHmMXuvTTpdI+ivApjsqyjl
pqcuu8u7lEwBGrWpsz4HM35OquYvaLqJ+w+RUJCOX8UYLWng8wX+/uuccSSAE6K/maczrwKjEhMa
V+h3/4Kq+qkN1z4h5LgXjIxJ+HluSn1zovKlGW0cfWDCN4kr9lZp8Y5n4id3o09cx8QvzJpax+6P
7uC/RtgWVlRTLPTmdzZE/3Ly1f/79Sd3Jn24/RQRdrmAxBvkbS0JxppXVLELWkmbBbm0+I06y/8A
F3CHiOOG5YlMLBa1Rsn8oIErYhnpC5HSgNzCxkYWlzQ8n82I3DPhbEwWsW8IhcswH1UfQ99PDn2S
7QjqNPDnMQE34/fC6aONH5ofDPpqBv/OfQGHZGKXzxKFmzSTcGiD7gxT8lRMG18OvyVeEssg2y6A
rUqKh1m2e5k4W3/WhzmILgHmsST8Jb6cLZC8903KlIIQwnXvNpfIGIptYHdv3WSj6POgmVhkEhrl
fCPr9CnW4xWWDk5QaJQgJtRPPjHinydb8FtRn1SD/WhZ03tb+c8gwJ4m2aHpm6NmPYlCndxGOReb
fRSFLD1vYILgSWvCaWzXUls7RCPpjPEmKjS4Wv7V3nJcySQl+JrL5uo1iKYm8nBK3bxgq6gO/bhs
iMPIWkMf/a5GK3ooOD+P7D3EXsGl3zhtWCKvn7GA6Oa3hpMnstxbdRNGFC9AEptGRPh4jr63rXY/
+erGAou4VXR3oERRYKK7CwPYJjm6NF+E/5DA4YY1WibbGXdgKMiLZxH9A4/nk9av2VV2vRj4pubI
jZrsBQX1tqZa3cxRWG1Yrl3jznU2ZK6laz1SonvT8DOZxjsSv2M4jc8kE7EfwiuEG+vBAl2cp+NG
x/BkgzS4NIyQZL8EUqVYJhvKAWaSk7kFwU2qPV2c2QZ/YWvofZaE8WYAmssgHnmhLIJd2PXetRE1
GaFMFNALCZb8RfbcN8avq5ytLYpr1kp3wZkfU2d4bo3mDdtTsg0FaoMJWhQ7ObanueCmab57D+0X
P7usJiDjXb5XHSCGqFs6uTq7lnHovJqxHta5Px69AUmq2bOEc1pmBDZesxAgORNtYRztfmECEvW+
Mv2RRVXTu+gUK+yd1pzYazV39mHSoBNIgNTbmPznbVRab0ObT8g46+a9V4zt8kAiMFaPcg7xaRbv
NSnnZte905mwkKrGgdRNVWDEbn1GDgUo6E3bpv6esPvxoTdslvpeAw++h5iHGPyfl3jZJXMgYCes
1bd5yTym8Dj+ABrGRIAmxqvDubHrZYAdPZ3lS5ZHp5Il8XaopH8sase/Dd0EvmDggYOT+mqiziYX
pw0PzsSLGxXzD19ReCpy49O0fRirhgPpeP60Wf0wG7FYQOYm0eS+gbGeOSCuvHE99MOWOv6+c6f2
qJtkWw/Vv8QjszKldr9zbSlAsiq6q1DVr9Ncl6vEtdKzUaTZlwJz+QmujLLKT5+gF6zrmdgyn5TN
s66Rn8TT7CB+yO/bOD7XYPQ4e1N5Llrjo3Dxe/tofkAWcr5PHhvGKLOIQG6b6RFPCMrpYO5pjsxu
AzBv3gh0YKhcIXkwmm/+/1+RebuEI5s/UrkNc6+6f3PwS727EcLPtmSjZIrktY51u68axNamFNPO
jySI1zxCuVGa/7zF7lfKAp72aCAK5++8RY7krcbeA1ON0HSXMkTfFqF6CgoLe5SS/s7WMbFPmpQX
s03k0fViffYFWbJzjPNPFAAHWJQn6O1rd0vygLhnM8hCthuxb0ST4J1ZolBQVDIX45C7t8e6OhaF
55JKYA0vqJkXE0VDrARRAqwfvf6TBEK1JxEJhCfZn6x/RQP5W11TPT/2lV9dp77SmyTEAWz6A5dM
nIysRnyvJgyPBEfwMJH8bQrch4DxKS6wtBU12bhhO6wGL8QqW03pZkb+uc/tQqDNtO8cOw8P9lR8
JMwNbroiO2bhi3gcinQwrWJPX8sDe1XipXAyU0Zre58PLZboqKO8Cpi6JynRG7mkS6jQIjuKQaY9
tcWGGUqPx1lZhyEyqW4NSfsW/bcKe2X/hU+mNMrjEKuQds96qQyHwJdFEzfbz8xmbn3q6I2MQvYA
QdBt62z+4XBCEDbY7hYImwcdLRm/zLBiS9WgJGErTTfvuGFDXHcWk+VeC9SC46sW4ecceThEdL+0
zRU5XBiZsf14ENsZ1g6GBfG2mdgcD7QRlcP+hRBWFED9jMkq6b+HZuDFIvxtpzTDDlLQgDdLAibI
UBrXNXvK13DkFRmNWIC87FnJ4mQ/qtac7mREQo0LNAMHqrEk6YkPO9XfXpOeUy/+GBiiH3VZ82U2
jDA3hulJrug85uNFAxwyj3qwvfYc98RMBhKcSNNXJU88hrku8cO7esGud4trIbCtp7RKLQL0+rjc
goLOVtq0s6cwCMorA8hk7+KbfKRuiQ5enMy/kxD1nSMjQhFw9K+IrxuOLi6kVegFhG2RgLyuw5Ga
wgmugD5gH4TG2dO8E5GaN9ryzX8dfO1/FtcRY0ig/YaJdcZrnOCZnW6B+7vztvYiW3MnXT11fpzt
4xDnFM67CpkpXet2uRDRSPm2eE1Qnj/Q0WcHxumt2Etr7t8pDMRCEwFIV/veESIHUDOELtopPomq
Gzd+UpB07mKCjs9J452qyh3wCNDz9K5FZGT/aKYeSNqIXXVWgRLRxX0EfidyQY8wQ6e8kHgmZgb2
+zgdo0dDYrBWRvYYFZF/n8NaPHSVU63tlHxtn4yyDeNTvU6c/skFeLauM6veVIVdr9uejYad71H0
3/F7YYhYFjKN1EtLzkULIr4NXe6vyXcA1dTBcSI/BVMtO8rBeatHIMAh/E+i7N6btn/Ju/yVJF56
pe4CXfYrkjFGsnhveepFIM5kKWE296pGhlEMozihbB3XiLa6J51k7kehtbqldR+y+01yeayziEVq
3eEaVXH52ZhMj+0uBNs2YLRqWLerLnsNY8xmUrtfVtXGB3N0ToDnwHm40ZnR51FaxW5omGJZ6M3M
4iEcxvGxLUZ6hoCYq9hm9tqaV5tWZue68N949923GT/1HCyjJHocvBctnKveQv6S6KOJO2qDE2I6
2bLGH+AxanCz6DDmw6PZc7mV7mJ4phNKDe+S53B/at+/Gca48ytyhTRPA9PWfKd6OlJRyvcCn9Eq
7hkUkYMFmFpDPDKjK9krfCU2g7R2qnFz9K2xoUFoboOtz9KtBzJqVb0uGwV4paRX8hXctigxb61q
jRtRZs94s3ahO7IzD6unLJpJC2jg3DPmLLauFjPP0jyARozARbKk2iWUI0EZPFMhf2Yw7Frm0mxO
UHaLCm2MI3cZWqIpyTjYefjHPIdcBo4idWNnbQVqI1kBrPJq4DFCwXeVeHefZNYzGy+f6sSLz269
6OoUS3N7rq+MipCix4+mS6aCp7JjaQ4UFvH0kUzBooIe4BxjaDKr4r2K+dG9QJs/OyjaPaZaVh33
rBXNbZYSLAFTQ689yHkJMCoGfsDle7Qqz4klqoO7vGUh480oH8PDjEOIB/5eu86BQdLR6klkMWzz
LuR4wZbjoakAJrQGgXPtGRFs3D7cwLneNzo8AB7v90417Nsu/lC8EIJZ7ZbpPmvO0GK+6Q7zzm0w
phKbdaJwZdaWMGOGzg2bip/PFBPKcP4a5MGaks95IDwLjFxwJohgixCE+cxgQQ2WeG/y8tNNUAB7
7i+u6+ESus2u8Ya32S9eMpqXfZBSUdqTeTElg8ZBUmGRVAw39oYjY5uooN9TP09rkkDWPim4fDEI
Sb0BW4FblhTQteXfMWelzHDEh2httSYXC6x1wTUchTgotUCcRZyM5TDhD6LO4DtB+uBFGlVSQkiW
chg9BBB9OZnSdZgnT5Fk7KVT+2R1kIq6Pn7JqAN2k0SHNNrmg5UO/iFS/G6efUftT5BdDM/Vssr7
aHT/tAUeBdiBs7ftAP/vaDxy5l2aotzMuD221TgZdyzosb2R1eL7zZPkVXM6JZf1d7Km6M9WRZBu
bYzgSci23GP+Qmytd0jZnW1F4f42Y/EruuJD5HgkAnn1FD5Lp28+UwsUVBuJG0cXQNRsV6fmrvfV
U6f0X6rhJ8weoSvY+Uz+UO12GvFsDB+XtQUnEqnOyCS7vWeKbBu1EQk/SfZDzONrouIjYIkHxqsd
W2XLwik5lYsJ7I1H602qCUEc+RKIEr7NKoT4PLfnzmiXhx2Te6tYJMHP/FMig0lGe7GSU1Pe9XX1
4iJG2Q/Q6NZgmMIV02GwaHULONAjhqHwjXLxGiK1VGThQXc0Dz199nnohuCSyuQxQF4J04NkuWFa
1LpViogcmkaSzic+sYfIqKl6jX8k03A4B9OpZFq6SmV7RupQrxUe+72BFnRVuUv20aDDLUFdyNyd
4Valqr/4mZPss9ZRhyaS1hs+x4BMCllenMQK7wWvoA229Uyn5jMBrCqmgoJ+gLbyIW1cmivVq7c+
Uot3fke4/KXNx6/Qdn6tsNigZzfOKO0IIFDudEWndCBgkksOJMcqmwdwnXOQ+pAABLYPLOs0Iggo
SPsmmr34DgzB5zY23hmW17p1nHvG3o9T4/9ADQzWeVoOaGiINGsVxkXZEtjhETEOzwKlhXRdprgZ
ssO6A6UFtHavRFWdvCprSRfIseSVaOjrLjp0xJtkJY9hDKYfs2KEwctECsN3vrWH4k3M3Zeecf3L
Beg/qXECfTN+FrWZr7F1w/ulQARvO2EHYYK/Kafx3i/5Hhhc7ashrrYSzMylILtBzwyXeB7IZVOQ
YalUXYFMucKvcN9rB1pM4Mn7rC2JsSyb18ruoCRl+RqJBgMANSBChM+MDPoDVJw4RuQLH0CkBCzL
5+C9HlnloE2WZDfXxCKkZsIBiQg9o2/bE4dir43E5j2JffSIqjB2suN/2plVbnptQEWFum5y0ZLv
Yp006M02if90xEDL1iOL4RhSCMULORrgu8YF4WMZMW4KlXz4GvdV7wXJvVWE6OsyT3w1skSFSeNX
GsHnnKT7TtKEa8Rrlm9sobSus6j7K/HVF0kODU6hkNZu0l+C2g3W1eyQEBS1d27WPbRCfdCu/zpB
h8pcQpQVCwTOcZ9VxnrSaZQNgSj+q+nfOMed8RriQbuQBehsq0K8B2HjXEK/9ffcBAWXENksoXbj
80iEAxJy5yUNa9gZ0TmbE/hzpQcaAvw2Qu6V57mK8XE0HGMyUHyjeXA8DFxCw+Md/Cn6yB3tfvbR
UL0V0KTf3QrArjMCJ0INTe6F4/4FsIgBwWRIxAa8z5X5jhLuaySzbmN0dbmd6yXAXWX/eANQnUxM
qdCUQUh1N5kzbLV0r+ygYrrBFjMDYzW3QmgQ4v8Ad7fITqR7aSfSD0motdeZwcS6wihzH7hTum4z
9J9RpdstAUg4aSxMt44idiV18cb0tHQ7sCIYZ6r6nVEXY7uC7SE93sHph2EdxkVNFBy+3to2F2RY
9ZRL68p6tjzLRjEX9meIdSYpGSs9ds7BEOZX14zRuUQqSDvgvvNxnc0hvxsLBj6Dn6Q3U0SQllDb
MXIr5ZniD+iRd66c8kn5ASvTzjvZoUOYkwGpva9ZV+D6dPE9oDTQMcJjcNlxbJLBxhIs8IprGZoH
JeZD7tOr5qJ3N9haWZjQnq8la/hF1ZEDLemAyC2/PAKRR8gF3gpj5V8TZV9mZ76nAzrtcPk/1h78
77pAuq5sK9v5TcbsqQ+/RiK8Vn2IU8eEtb1KZubPhJiQfaRC70At9EU25vNsefSBdtUD4kNVrthH
742AJRCK/KMiW7fJ42PZC6bus3tyDNLL4vmfO+CRUKNfnCt2TMv0u1zHBkLKfijvYRU+TRWi13oa
OvafVXX4f1CGFCHRmRaGmVqu4SWMSJfJllqlJhWlhfXpOMHCoKSbeaImwd7W6msAV4tUxa7xBSjU
La55Y5HqID7Tx9KO31KzuI+lgLlVw7Qq5M10xaGU8Wug4pOWmN4sdpdIFuhhRcMOGks3dNC514+R
aYVre56uhYGgnwxk4r0qjlqEDvuq51tzWBikVlf88xE2bYwYVoadyOI9iGyOcb9IN5m0T37gmuzC
+SqiUt45LDCPkZLeUQwlXrMykidb1QME20oZB2ymnIHENZHNutwobjm5myH3QaH5vIhry9LzkyP5
y7IqIwOtNGGwYcTYkTPzguSJTMe6lgS/kxORzg0GHaO6ha0SV3ZJ0ZsRyI7nB3OLYwhJSnWkr5Lw
vahV46lNAvUg08Cn1BJ/GATCI4ECLIwdqbYe8OJNpaqRlPd633UsmAA7P4XSrZBb8caw3SPLy54v
qcdpTSxjRIvZIrpUqt37jC83owPcY9bIusjoW0UZSWhwDyNOSgcj7uQ+V2ws+q7/iFKAD1h31EpB
gV95I+jWmansWk85vpkhxPgwhHdGzUPE/A9VGzHuTT286QkNrvC69mA63IOjSbKdMTQsLGCBIQQA
4M0Y9pWByiKJQEfsOpCCHT6TyaO+r02TKO9CvLRZ/s1eFedS2L7EYMpX2rd6mI0jbWf8bNG4rvy+
iNfaKvH7AHalQH8wW4pKx0o4zjvr123cL8z87aYR9guf+GOZRCdOFHhI+WTRBEcu1a+KYGoysjEk
hMICuVLoTN9JjLWjb/KvhlCUVbhELNlOW21RUcCdMWceUhBf2wRpIYqB6HHCToiwTRb4VBCOOHMg
H4tEwxhoBrofpKipNyW7lHn7kpj4GpX5zTdYMrK3xKYUsSLDI+Cw5EoptczqJzCLnxLrQl6FLYq6
/t4b+SF2S4zzHLv/SL+GWELfzO2Ykiacc7xhZvnQUFXWbexRQ5CmsM0LPk4k3rhu22BTMJ7hrGJk
7RshA2/XfsOCzuLC7oddR1OJOKH/GW3/0ahZF+TU9pVf7o2RpZbHaRsR6KsD9z5y5SINvjMH861V
1Xsgyw9X+3cVxI7H3LKAuLEsAkKvl1qzqkHXhP9U6Fvbph/pwSL52UFyQNLXPYe1mFB0UFb2rRmv
m3R4K1kqrjvo2kd4JNRmXUphXGCYiJnOb0uwSzzW2bk1aBGTTBKclgIE5zR/0/ZipIchsK6H6hun
j38C8Frg3dXkJTuW3nvexGzXsVmzB/EH2zBwkNMdeTuvBsRJyAEUAEuj33YMt0RQvEzG7G5hMn+y
3pMUbPDLcMIgG8/x6YLxQTgVe6+l137HfOIUO3W6nwXaMBJXwk3tjjNb5xgCeYZ4mLCRAhF1/BpJ
pIZtzFaunAsGpHr+ZNJy6OfkRbjmA05uY2c700CySSeoeJE+wprYD7n9FbQYM8vW/1NF06BOIIYx
AUgq57YHmm58OLI6BhYhEM7sG2s/H8gBjOXZwadWu/o7CxsiPTF0xE4IFom0PjVk72biX+IZ9Ksz
t3+0LgtsBpUCF9JXwOKXtt0U6+U5T/uc/EoHGFgbXcq2Pwq58GS9yj/UXY/JkhWepQGB+I3z50hr
Y7Y96VHTtR3EZ+h6H8pGKOUEWEgZZ/2AoVJrLKH1IetwRZYZjiSk/0t+XQNDu1Bvfly/Z6BFQES0
F5hH1Ucbd93GNGpkcKg71phQJnShZbIpijQ/CSEfEPxiFBz8d7MVj73iq5HddZp55BXF8WrAfImy
MlQbzD7dKqkRE2YWECaoWdWKmTmNtO9wpnkshIKG0E2ijLBDFWByBZhaYgHffW+REo8Erds55I6q
Le6KnHwTARZsqsyLHYfDFvkWc6GGPJBGID5DsCw3No5J1mZfppN8ogUlXym3D7GKDkYVvSeYgzeO
UI9ODnvXkcQIN/OHEYQ3pwCMoWqMU+yu2FmCHckug8ncTMgF8YTlAtx5/pZbecOMiIZ9uXmbpAIf
nS6kJjkS6B6nf01JRe3yYa5GPdJrRqLbRXF8ZyhU+zLtPmyq+k3XSyI1ezA0iBLrHYcQnkOh77M4
kXhsEYP1akKebbPz9jP/CPYx22DfLJC0xW9jXsJNpvbYsjv8M5Yya6hYs9ptxkzfBTlaqaex5MKF
oRwfG6I2cIKguo5i42rJhuWagKiLwwnpGPHYuyiKhm3nU47Dr+EfYwU62mdFQTsz4e3AFMGvItSe
ZfwBfGV0jBI21tEUc8rJ/iQpONzO4XIk0iJlo0DaGBNx5ZXYP7Dh85x4jFRM0vHmGOzWKNx9aOD0
k9T6R4kmCyhTvDEdZyM9wHdV00WbsivG3ZDOiF9c/aeGfGBcUhub2dOQ30LvzjQzonRtVskOqJsx
C72Vwx87VxZ4kwoU3tShD5u6YhWgy1V9YJHPWzPCz7DjLvtdv2Cn0SUeiqq8NsOzYWP36QhO6/KQ
v8kQ7oxhOpCRpteo4TBr9s7VKRhR0W1Gy6o92jVTR1nk8qvYAZJdHPnjHeVJsrUcotoCtmhnZ8xy
BPdTgoqbj6g03dfcsM5IuIYNUbotweKDOrHigrqWW1cP/4RBMYq0qdzVRvJj8XsSPdjOLM5oEPrq
GkYBPWCdbRJcy7Sm8pE1FWhWK/d3zayPjqfwzIbJthDwNqT2DhiG3F1iTJRctmds7MzMDp1Jop1H
OjBHx43zAAroFIJ4ioyNsge0i4P3yMiHFERJLbV8LYyNygesVOVD16OUauPmnYTizVD3bMnoH71z
EnuAOACYmWevbc11qJnerIowlo9eoiH/Wc5v5cfnoglyEn3Ct1gxlbFbZLyNR24IJRL6sZB4Y435
sKlfBs8gfzBMOzr0riLWOnAWZKvMXjG9l+OKmyDfdcSzk7GpxENUGvX7ZHfpa5sl/U3CvyHjKqkR
5bQlFMjMZqDV6ZpoTuAdVOwSB7FsMS7OFff8mpF6wHOzdGdJPyXoVqfprxoa40jgp/vXZk27FY18
xl09fKJhYsAeT+JclPG3RxO2TYsKVTwDkeldTxrfa+mV4bEBUg7UKvPRmfTIxvm2ZLvv0qgyd3xF
M+FYIm+8g12axDFMgQekAEfScyGC3kVor+1vHUvIDSN944poEBohiD7HLrHmL6DjxXUiOeYhmGhj
ixQhIMaDCZUHJxLKAfJPpr9sxts0RjZpL5VDDzn6gNfLS62tdJuk0H9iS7/1DDng3vUnmo6dxqm0
Rbdq4jxsb1XlbBrfuKvCRmxSe9GzBOLO9VECJvCZ0In+K5x0uvhpdZ3T4Gc0zQ9dyBxFLj4ENJ8F
SuTF6UZyn7WA+G2jjdciGh+lPyIfowqv8elnIxwZBsOMx+Z1ia9/n8BqP7txr6kU4TbEWjwxXCRU
CCkHG1RYR44Ithlsy2YTeml0a8G/8EdwQc+exVXghY9Bb0Z/oWcaAOxKcY9aGgUvJoo9kdrMLRTq
JSeDN0MWSHiyBY+2S7YWzb3tv8cpCo9hMsub1wuiYVvbYnZWR+wh6u6COQRxAOfaEM8UxnAYZGt1
6wGbtg5EfpdV4NcRm2BDkeUI2MCy4+615FNih79Ytmt30VIJdWoKDwVH6X1Watz0Y3sQPXOXgEJx
20xRRFJN/joMFhWsn0yfrUMqG7yru9iWPMRgsiLTeWrs9th0tN9V2sstAgsDVwBfTNjc2l6Rs2aw
OsFxqe6DOfV/Z2/8pwcq2RQpEHKUjgEVkXT1fI178lBCc01wqUp/dUlVhajy1Iv84mYQ6gzb/van
8Oba+AFDFBpYYuI5vKkMRkfhVrsIkin2zpfR7nalcK88BRyQ/YttMf72ouarmIOeYt998zWeeGvs
KNdCgetcXyqj79YxoC185I75WWP42eb2pHY1OiaMmOGT43ItxrFzGGrOvUOPGru+jEwlF4Vn2b1L
wuLWZjWH19yo892IY47swDLLnz3P3DPVNB4QKMlV1QxvbWgyS6qL4ssfxHmU+ZIJIuly6sh9mHlo
mPCjLfDs+HtkfI4B/9vuS9CBAPHVfFaS86eaIvvSgXdDCCaSfVQPxBlYBvg8AST7AFYjJkM0ujQW
pw1ozv94jziRWQ8owjOm7B4apX9QlWgPysEITbZJ9pFHrXMPUIuAqNrEuKZ61qd2ZV2cvk5JloVC
NDi28TaPHqN9JkPvloOcPS7GH5lRwg0eJUEUGhk6SXMBwzIRqDo2xKFMpqNRyuYvHZNnvIgktRTd
oqN5YPGPMcHX433KMIYfgUAG/DveqInM+dEWv4nq3+gkf9psRiuThUALnP6Wk9kD/8U+OJWihIoZ
BIj0yeoECGB/fshDl+zGfB+KGDwP+wvfIkNFVwAf1RCAh+a1QuJr6RccqNbRr1wkPJB0+sIgk8fm
UCLsFsI8QosmbPg7oC7tdHeC5XTXj+5exf3Jc0LAjbX1mJTDXz7wow2z+c0TNr6pBfJekMDDKXin
kXA0sCdWphoJciBXE4fwTpmyQWJCFT6m9nCgTlQveozeMzd4aopmRz59tallS741M5H1WKJ3KZxy
uKYce5vAZKgUqCTjROl4xYJSn1EtGEeS6BDpdFaMRZ+GN+d7gA6PMG0mPAWBmInhNc/uDazx6JLb
W5S2v/ZQEwfGGmvdDkG5tRpG1zWV45a8OpS/GhnQwLJaMKbSeErMENtN6iJKbPUgVnHNHlJi6i5S
rMZ9MPyVpTVv0oRUCdmVNUGxnd72rXvfotm6FFYZP5gNEaqS4cw20sSvSOT7ORbfKN0LU8x3wkK1
V5pUqGZcELle4rWJ47HajiVbvdBG5DmMU/lA0OUiW1PfUTaBMBuM4ZZJba30kNK0SEQ0razFWrkl
AYqajS8mLjYVdvCHWhsl0oBAfEod6m8c3jgEsSc1Qes8jGb3YPfELPhuJP+CrO8Z9vm4xcdO7ioR
faMXqc9ArtWTK9IWY5JunupRkQ/s1FgKI7cxlzUKtzXpCuNzHCFjXmOxKnbdxPUci5BgYENFxNTm
QbspHN7pjOSkYyqGBYzcoAvoIDkObvIxtEwdPRNzQVAiQu6DR5kU5wQ1/SYMTf86Fo1YuxgUD/3Q
jYhq3OJXhS0Ox7aDbOl7ybbXc8A+3PoUVbBrHI35luDdsa3ZAiKCw2pXb+TEmqRCwMbwbNuO/yqW
cbw4rGXbZycQj8JtGIHNdPT+ZIFoiL6LkdqE9S9zzUSdkBvMGxD561m8CvknxfuUkDX+TY5zoXMo
gdHdnH3WLipu2/1piuA1KS0SYkwmjU1UvQXW4tPxgSjMPaQRad9Vhlxro2NGnD1XqNcnnz9KPM71
eTSftP1YRPHGTZxLkIxHTKmM7OjWfbTXuQ+J4Tlq7d96hllJSh3ZjMdhNo+99C9z+SlzaguHLQmI
f9wkMjEvihsR1sGDUqCjGOsQcCt95ImIfqu6OuHVh2BWzCfPwohDTnUOzCMxX/XCQKPlfcssdOxm
/VJ4/hWQ5jms2MfL7JjWRG2wkHfYxXb2kaaMDNwGyWhQdqchXlDI3PuVaPa91SyiQyqFzKyySzX4
9bqeKrWKVPdUFi4+BdwkjmvcsUeBM5cOD0gfCNgIUSWUWfeii+5B+z0A6NonnaI75ABM29p84Tr6
h1uUxVZ/15j9axWmf2rW5TkMl14ik6fYZs8X4tyX002SH1gD9fEn8xhFd2TFnjnTTrGTboVfHFkA
/UvmEjUCQSwLjKuxzAfTzHm+Vf8RR9kf1ogdkIatp7915laP4NNOS6YtGS64Cip+aPzHgvSfw9Oq
2j9tmJs8uQ3N1cA0aKb2wZSfrm7OmVdfzIAxtZPUoNeTa9YbqADDu97z7rgxSZWA6ydDNAjWfUyU
Oj5qK/0t0uA7oO3x8+lU295xljRebi1OcRCsS8ZSA39XN6EIyOL2PLQ40sCp1F158kr5xAXzoy3D
2ta9vRsm5Mo1gjCBRb/LENEod+NK54vtD4Fp9B0l66K8xzFkJNZFzcaZzvJiTdRZnYe9Oxg3jIMY
trKLls6l4bYHvPST8jG6304JAkk1+mJU7Y4fysKX15WRHaPehnF47ufPKTsShnAY0axrbLo7GPIr
Q4AA8p8WOohvqLXjYzGpg+baC8HZgWAgZsc3sRdmAFczuIOTPWGKjQX2RHgUHjK/NeX4lwn9CCkC
rrARIFLufQ89q/MoQ5yPx4GQV63o1sdzkXjAuo9LrbsKiO+bMIkCPozZMXh9uw4s9RlWkgj4xnpt
p/5oeOqGqOpq5tOjNvv1GA9nqv59N8lb0cYPVdEBu7TqrWnxkDBSBlV2DwlrMW9DLDaGpwI5Oi/C
E8F5T8Qn3s81472OH9V1+S2J6TkIBEUfSJC0gaXPWlnlOdfdpZvmJ9R359lZJPC5gQTSTc4eci40
1uoCEOTS+B4a5mjbluUe4PrJKIBZdmHMboybpddoBm9mPTCGhBGlPs1k2pLRvB0HwsON+ExA+Ffp
ZP+a2vmh07sZPULKmcOprIZ7uIBcKqLfEXZwTUX34rUexih/n3XqMWVPNOTsg1wwycHM8RY5p1TY
gMAKXiy96bDRWBE4qYxMEVtv22E6D6P342MKDYOZKcT/ODqP5caRLIp+ESLgEmZLb0WK8togSg7e
JDJhv74PezMxU91TQYlA5jP3ntufU4NsOyR46F3oU0JKfiStKJ3TJt6z1fihPTs4VBMknbzPmrVl
2Hymabsa3PKzzcxdOpnLlnipOMOSYOXX7B6vEeUbnu9nGkkORrU1RXXHvrB7ntdh5dLtl89jQ13l
psYTwX6nMLIOPp6Z0mLhT86wpeoVP+kxw4XUo1/URkNutccZVaTTo5V3w8KZuo3DG6eT5lszClsN
6fASFR2LFchzCebaJtobvvlYVfAFMV4RwMUMjOfRMxDKdE0Q7DgL/4XeqR8A+jFoahGctSk4nhLl
jelXG2OSa9MgkWHuNkNaYp80t6VyKMMwP5tykzk+Zt6BRn/cVR7iYaQYEnxDILJLyTCvpZ+LauOc
C+s+5b023UzoAelS+LkCADoOJbGCzhUpawUpwaALQab2MumIqXP+oyI+LNpVCRfEdt1nQgIfvBR8
Zu2wVzJ4WQNcgQVTE9OL9sHsfti2c45i/RQXRF0SNMab7XE0oXXmDDAZG8Wm9eMzPEUddmf7qdV9
hy0DqPTdPUO3YOluYH3yKBlm75f5wpWmHj7yfClmlm4znUWOma7Np790eGsrEomysT22HoJIcP3d
TI3a1OuE9D04nQAy9l77UWYjylJjX5Xetg7irRtSZEeYYSEFYLiokpymI6L39O/rTx3FjzJPPvJk
Whmk0lPc8Qb9xupeazGHsbOXACgYv1wK6DGzALthXwTxkgaSUHFlhEBKYb+6/AUcV8aL1s23ciGN
wl3F4UrkWC5XrUwupK48WtGxRKMfdeo26vKW980lzwpS+C4MXpc4kNgmAexlOgmseS286lyQP+PE
co0D8UK21L72bbCUfsX7Gn9wi//UvfvcF+QqoEymwvAXpIr0UNgE0yJcKW4PVeee0RrOdDqSvcQy
DDUBIWBgwGoOA1auEbkzY7NNmiOQRdtWvEgIAueqmzXmOOG9G66Nysoq/Cf+rH7ESatWM1F8vcXc
EoUrJ4jBbNOVH10RUY0BPVvORUq+afwrWMWuR8cChUA3q32KHwMXfDePy6C/b/hdvwOyz8a5byr+
SqYNeZVfMn2XfilxVfH8aNj1HsnJMUiGO3NjZtHbvHamA5o1Juojsl+bkdoJoc2u743D7E8X5sCX
oO76NT63ZNer4CG3rLdE4i6raJFEH26FawSvgzlffDoXA5NBQq+7QUvZbmNG8TuvJEGTBViFjDLg
K0L4gjxMuNfiLtWCJ4CFARn0OstIvG6GXVaDXpUkpiCWMR+HKK1W0DTfaMFvzN4vHWMSqlUT2s/4
UbqDRaYz20sPRsOmwU+3JkVFETxAc1TgD+gSo7gGBqreluy6Gith6FUHy4Z/JKjZ0t7FgZo/CWLu
KGNxas0xgDqGf3emIrypCan2cKcflCz+4x6VUp1w6ngGWDej879T/styEhMcI0wgC5T8wNFGDMMF
DfAS8CeL5fBUxMalJqjdzTSR3jX+FZE708rxkWIOhf6IRu9hQAAbj+m7kQ71Rpns5ierf6cN2vm1
2PvEAvXDCVPtZyub7RBne2NOSc0Zz3E1c8iFWObDTaFckl3HcEHTtya9DilqC0ySF5ahz5+UD8mc
Ae26oZpYKtZYRc2NJ9RRRW+kwRyUUx4gLGxTfj+cgYeKQLckEysUzovJzJa2fx8VS5ybHbZ+AhxC
ppKhc7DHZu/jN0KuxkaXKmTXzDsV3BSOHZdmx27h5Yh6b/XGyUoIzvSsfhsyGgihvufVP7ZzS9v6
J6MriufXMtyLHrkLPqw7DgEo36KFwdm2zyr7tnAgLlP1jiRL+RT7VvTnh9kvj+exQg9XC+Y/tv8c
SutRDS7zG/GAEAMZomOwEs+fYqD6MxUaewmW6M4cbnuhPpjhwGJm020k1ntAZ88o1b2H03mMxOur
gKLC4gKfQ/gUYixadTY6clAH1RltD+RfDyR/1IIMw28QbBVf80rNKH6z2CbdiylN8Wcpe/hJbcIa
4KsgxLxny5oAchQrwI7cP4ZnQ5nkawujz9ZuKwXeVkygcNuCQGanRCdLm7dDhwAgJSFx0p82CrvN
svBtygvH3AFK4UOJepc53dEU3iHt8AlL0DTFGN24OLB1VUvfNTDZtQeRYd6wE4jyoZNs61IMyzZN
TvYUPtiIaQHtYrPJexLGuyjwhpVQAd6JgEcAE7EGvqjZOMxIO3aA6K1NDIZZPZmlpgNr3KL+6VXX
PnDspfs0GbyzmRXlYfSDnpekuqe12oJnquF/EgbjLUOLpe66NtxsF7hl+NYJXmqnA7gci4eyYEbl
2ltlNO+GV34Nhq6uthG8Ne2ws2332Cugqw7e440GhOe5dbgwESrUmuI7ssJXy4yw1/Wk1iQ+eViO
8D8KOwWcr1H1JYzEm0IhL0O5bxnRv8Slxa2E85W1o7sEW7JC64j9zfRvJWz6n7TFnqzZt91k34EH
43Czp/hiDpBTZPKiQkIr3ADlmczsO5eyN7lIHIbc8XGuOaZNkzy10OWfxWzGGT9Si5aifMSd1C3x
mGxIvdj43oyHZ4AZYCdl9dQJHjjlVtRQzEMpErASiuISt8PFyAXrdZnHD/40f7eCPrJ3IdbhYEIZ
yQZ6m1k1mAHgQguwx2+VUbw7g/lDCjg2fWuw91lBTPww57iLhTXQ4ST3p7whSKmu9x77HNjlChGa
He0dwshp7La6G1bK6naVyv5yj6iZXGC+V3ogSjIyjg1xg2xY51eMaBsHgepGdGAamBLASJ0bFA5V
mC1Y3lcr3YKRJmzjzU2SFtuJC3faBxKXxjXtVNU9lfguXXfYxBN265jNxDJt5mDLXBqkkON/sJ62
uJLvGKqo6WKgcKO1dRTaAiavPtA2mrZs9tF5WOoujZne2jvpPMLVuXJbxjl239AZdgUTaaUDdfJS
aT8hh8hWpgm6Q8nqRbbWLq3hv2rryK1+KfT84JuCFEew3Dp7MMd+5dkzY5dwQKEld00W3DAO/EXa
3U9Fc5VmdTGVXslMnX3tHlog/evJNFr8teJhGPCIYWpyDoMT/5KlhB48JemrNdGYmUEMF7fbj6BF
axLYpCIO2gQBLgnjwznC0/5P+OJgdRJvCg/qiFyf9NtrY0Jvt2BGZ9gqw5Dvp/MxqvkSap9F1NlQ
1l+gmPErZ3+95zmLrGESnkTpY1A5mHLFptbZrmJ5vtb5dC5tfycjZNIATM5WmJzzSLxOXncNDdzu
U7PNZPbqYT3Vuf8XJY1eAw/eNSL8bnrvNcqTk6xQVBlR9jhYBgNYn6GGE9nqtWOVf4oBakLCrLIb
dHlGlmbv6I+y8jmLtRvbHSEv7cwVPlS3nFzrg/KD9kz8Xv9SGhNbizJmBtLke4pFHoduOvY5gKbR
Gw90TJQhAu9QLKeQmPOBXs8ZbY77tvYVCwsT3+qea96PNp0HxPbRN4mPtlvHXM9UBehTUgyIwmEu
D3Yoni8JRA7ZF+HzhJb6UdcZGrbeKXY6Fdc89Z7aQjVLZsFUOnb3M+thjUW2gWSqSRgp8rtOjIEk
zY2kVs81pSxSwLqmtMHPF625wYcHM/Ci70kGgABVDvgEDDStiphigKR3eCcS8C72//ow+GlKWtLC
J2sv23S5JnxYFdQDiKWD0gCAAQLFFvX0ChRiZeKpETUjq6mKdgGFOlwo79QSJUWZjzS96YHai7fM
hfi6jImM2CALOJceGBDC4JFVVGNu7mTe0aeUhJLfBTI+lvUOs0GVJF9hxJcRRcHC823o7kb8pZpx
CT/xOWCi2JIUsIRahXRo9FFMwdM5DXP6GYzc6nBKk0RdzM47KtdoFmxWV+aE9NsijyBp639d1T2L
gb17XHRvhXA/Z4BbfOn9D40SLkaz+DVa9YpGaV8bTNpr7GB8SonbHfbHwm7ElxPAuClZQDe+PHet
tZ+M+cnm9YWlVkA08XY+UTLg9Lgv5NoquzOeg2yFTi9YllbfrB0bzExrAUnh22LKji7R76H/dWI9
ePPakcUdY7+S0jqMk2J6E5+tMX4kpCFaWgY5kQ6wrjWLrGJHAK7ajqVRPGFtZKIc90+ZYZ87LFqq
Tj4c7Z6hN3MDSG4WczgZs/ir7/F/9tyeoF6xxWeQg+KtQX9a857X9taC97IgdPutdp2XxPC++z5+
ClOCfnoSkAFUADR9cwPQC/N4/F/ZQ5Z137EGGHJ5DSz2DCLfCluxJUc/pUnrMaKbtvEil6Z18V3x
mmn7yTeccxpREbXlR+nzxVkz8IcZsHM8SWdljP4A61/q3dQbzebuyFtYc/2Wt5Bd8a2ecHhFy0Hi
HopE84zDtAbSMxyCKVf8cfQ+iw7AiF7KNvxoC4Ixegzp/0d0OPJWlPamboyfxMJj5TiMvc3ulSiy
LYllgFpNuWhnke203b2j/7jUhfkkWol7wJu3OifMBMkgNeVI7TNlaDAsGa5xATw3vr/tguzREeri
SFx46EWbszLg5mRBW10L8EGLkZn5IgiDZ9sW63unqDAwoKZGtI8l89MY2hdVoLor9DkQ88PgFciK
/Qk3x2DwsLGzx03K6pb9zECSliOCZ/BwTz7gWay0W/NOOCVt4KfG4GCWEBOTem01xhNGmF0euu8V
CzAqMMNdAlR/q6b5caqngzdaexJQYZCI6S3R+dHKGEKJMH+wO/k3tig67eRMwrK38OviCQMSS9mZ
Qp/ZIzKLK1yET4X4Ap1/763nIPktHUVZVrLfkAwGDBqG2c5P6IU+7aB5sya4s8gcXUAgxO9YMaiu
SUSkO4punUSw0AbLFyuvVubGL4Ijm7WbnTsIQMyjO+IMQB3Y4sSgeQIczFYYOS/I4oi9hJPsJ6f7
yOLqwa04udDG7Mqs2Qog9dMc/MuIZUcGX5d4MkLBBKFPlhST2SrE1bDDwYsqQCAP8PP97Exk6QSj
eSuZ+j5J1/qWtgciOg+XOiR+B50wQ4LYAASWeGT/MHjblaW8gKe5Gv34pYKoPLOlDWl+8dihh2NO
QokcLuBDXSkryRIEaJiP81rZ7i30Cvqb4gD25CV19K3CAk200tbunLc7p+COeeBbH9jYNM8jLhJ2
T+qG8gUzER1B7RJG2Ei+BR65/LkxKKAbb0vkQ7fqK1behvaPSRk9iNhBzFTY3/jN10ycYPWEOTkl
2KkGHi5BiG1JtBNn4Q1WMYnjOMeGRkHom9E3zXV5ZnL95pTtyYkcgm1z+2+YuNAt92CqwsQjyEQC
kMC70Ud0ShUHTOM5h6nBMTh5eluW6YcY5ZfdB8j2Ibp2iVvuogG1Ke8JO3u//zWFctZ54jyjYtpi
KzsyL2TyTebBAhmMe/UrRCGbXDUuiRH1NoF+hYSfEERRt2KhwOlBLSSkdDRufd8ciZ3O18XgUVlX
X5Pm2E0y92aAUEKQVp4T9oqEwwHHAEK+Vtl0TmqGv4myPuuO7R7CeQNzqx83F6XCr4QUh01GpJan
3Xet62BRKXbHk3O39MpzYPPcsGp4nWq1Nz2GnkXjvXZxcipg2MoCm3ZHV9r7XGHmFBzngLke+JHy
0Df2i1AzCZfqYlVModqA/wB/2EDdyi+hZj0cB5hiZJL6K7fC4NPKXelaH1nlbsbM2JROG2zzADXc
mPtf2MeXpYKzXJti5CufdmbHJJD39gvO483R1SHos3dh5reiD65F5FbAsNrkISYZHs85P6bLlG6Z
sUhAXPUIIf3sOabCWMqvx8bdY47BSPWLTcHi/8iUDKNaYBrwnmZ9Mju07q1tPWUukOraK5mewVKu
/PItQ4G+MVs2GRFck9lNvmOGKMhD+qM3S1yA3Vfc+e4SnRQLLBY+kJqC7pyw/NiIpP1xMxYO8Jfx
CtyNoy/47GlsXVggfmwXWyESsrAaWpigtbbFKHCpV96TOVUk1Pr+sjJgB7ejiaC+ML/c7A8R5g7N
X7YsybYAj9Uw4UuHhquoG9YGMRlrQzqniYgoG99oE5ARYCWr1kQ30YzygXKQlDl+V3vDM/S6Tu13
7WVfqH1448BPOF5vrIiGIT9VhrvGjM9V0m9K1kawOl8aP+ZLTM+ElH8ixDp2tvMQ45yLEBA6sncW
JC4D2gwwy7innlJgG89OeRp6W5Hzk6MK6gpIzAkrXiN3by6WPcyJQbI2kXBiDsJg27nui8yEzWwP
SrKss68mIchmYgbB6mUVTHqVCH57YSPBfNnitVZ4D5vmmqHxWogUZUioHowgwy9hSw4MAmX6eJ+r
zF9k2fwpspArZfK+5zk+umpCmEX9WM/iGaAFVueWJGAorvC2TRv3uQjd1VROrxhaIEQYIYrKelOl
EDsSj7Bc75e94EM204E46Qi2SF7N2V4WzJxlkf1jtXTEnnvGwAQ7dJrnzezq9MAqF3tQzESkCbpP
LzUOo+BxExVj68x2trXpYHXIS+BG8Uc36o8sHR9wKdxnrh+TyYvYhflm9AX8/oJZVBTvOys+SC9f
y7peFzMKr4ndMgK/tYi9HdwKTqO8OSooRqPTv5iZBkTHmcRJL65YpXcE9H2WM1ytPCxXPiVMjKyk
G91r4GGAKf3XTnskw2ZEE2nP+6qc8nVo2gvVoVr44T04ualfItN/isq7QtR6K2TP2DNhRFGmrIEa
Wewysnpcz/rorfAjsHyq5Bgu4Ih/4tR0sF977X+l/cz8EMLL1ews8TIXvfVcSl0+FiS9bvyoeapz
6CalgvOLBObIBvYRG8VL4kYf6WC/UuIdffTLpp390v+2O4Pk9oUv1Rvl2FVF+cvgFGzIC3oWPXrk
fSa4ER3vSYfUmHji6hv8YfzJGkt8OYr5UoWduatTeYqidBOhoeCiQCdcO6Rv6fBpgmjIZOJHBNaH
dAyUizQLLv1X4VdHgIHbuB6vVV+L+yaKiZQ8V8Ci+2ks+IOBvUnhrYmI5s4ieWHyDfTIZv/iAoAD
ue1CLw/XiT/xXTKBIq42Yk03P5PNpzZZndUYMpx+PTWT+dDMfncNGglZxez3mT1u/Vr9YxKxb7Sx
xqd/bIy6WOo5+QcZ9lqbod4xbhE/fuqrC+PYL9eB7hxrME1O8WdEtNmO+Wy74iVHxbHkwj4lrriH
PlX+ZsRMczMjSkZ3qGEcun56ihvLIzhcgBboujsZgg+3zqfQgXBivXuBD0Zqwvwgo/AtH+O/oh5+
OiqPRdabF26bYKkNqFlpZP3KtD8VctzTDSUnv5VnP5Bns4D8IGkUMsIkHHsMuPza6uh55JH7bVid
hVb+MxpSzioG8ZV17FF4pdBfONvhaetib5k1VlhJBMqcPzJ6Ws1N9dlavOSovNahVf0luroxzHxH
I2AtG8f5ZIj+ZUGoF1h/4yh+jyIEVWOnYBojbmhbiM+QNQ5WIY7ChCVKuN7vJIxDQ6h52jnnCftm
bKIQ96Lp6NfWPyNjh8/lVB9bZl6P6JjlUaYq2KTd8Bs3FLflEGAxxw53BvO3Kq1kEzmQQcWQLNXk
M9idnHOsa+w0TfrQz1R07C6eSkvABBkOY4Lke74P+RiQmAkOlNZmWp1C5OFLe0DSfI5TD7u0Zred
rnLPRvVAvodboshg1D3/P95fCs9zt3dXuhO9AIzaMV07teF96ZDU2EuQTPhl9VumiPq0/xzhwV3K
GeFU3xjNQdzngrmFyMSLPwv2hchtkrWtYKXXXUAbkvKGzIq7qB3MP74dHnsFcAb0FIcnrIbQ22uz
v4bx/FSDxR1TTA1Ogf7K6iPkC+wW6A5tdAXdI/qOlY+EnKMCOFXK3HOCGI9Z+f+MJ+Z8jvZWuumO
EYdw3pJXcJ9XKjufgM3sNJ+fqYcVsD2sxmsZsjyyATsZw35y2w0rf/5dLnu3gko8Ak5cjdVwm2VD
NE+0dSv3H9PVuwIwfk7NpF2zI9iB1kGLViFNBRKfE7eD+ypGFcwg5DAB2A4GAx/D/DS1dbYsQvIH
1GCZj3Vgj2/NoCG6Vny5qdKoeFAjmGVBlRSQeVn56joP1WVy5VNh6j/dQrRoTeIQ5n+jWz0SJ7az
oJWxq1wK5z6DDkpUzNa+lhbeZtfFrzNWuzwxDSAJFGtBxGuC/DZ3PwjTGFndAl3ulrGm4u9y78V3
kxd0VYA4Yg+1mZAD85mC/Qo5IcuChKu7i67bjGVVHWstimNrVufMCi522n1R6+/ZdBsoqskrAcoe
SSZmyj5EvLJLv0JxRyDDWjjd09jgpWH6j2PR/ghL/6mLmhZXTHjz8e+bSbaWcUAqU9u+AMWjjYiY
oYT3eBKZIUuuv1i/fRaFvbmzq5h/sILlQmAitlLTkVxIAXus2Rqm/uxjIEMe4u54aj+zlg6CA2gE
A+8ndrjOjYbgcce9DH5PCzPEO+ZHdCxNxhwxct8QP6nF2FTVJkKs3AxodQcqu1Xa0hyzzXjRNjM9
ZGsP9Hx/LQW/BRxu02HXJsC1vfWpxesd60Mc2qeiCdd9xfsMAQL5vWOM66jq/vncvFMaCS5OV610
NManweCZKMPHuSV/oBLkZCF/2N91VhAo6Ab6OdcnG0PsQ+EgqYGdddYBe+i6z/n3ixOVBdt87Afb
YYjeI1tUSMxMBJkea0l87aTGpFVj7+rYA43fhdC8DcGaXnTuS+fV7MFJpfwrPKP7U1rCLKmKSjH4
5rayZ15ZbmAMbK15YEPxx6wBsmUaLJvenu5n9UuiWQGX9ywv4ORyaUZ98KsyjNJRBUS8T56rkdNd
wjet1NNItbyFYtUelBUYZ1GFwcYyHXlULZ8QNKZJgcPF3t6jbtHFJ/8AbregDeLhGIrhwnwnPw+x
AWa+FG91Y+1HJ/8YyYrouLSAqA1fZVk/QA29gPAgi2KOCCTwN9LSP7alXnUwvPFeDbSVgVwl5JCS
E3iyi+hUlCxnsioOjvQfcj0ExStBCrspc5/zqt5GqSY2x7PZkfsttilVLhszNRdmANJTdPTwMPNJ
6grHaxyYn0aOOx362sUiV3yRj0goM8EqM/WaV+nP6wZlemYb/PX6MJf07+VU+Uy+6Weg/X/R0T+k
Y7sv4va7MbrsoEMEKuAHSH2vEn9VuvLXw9i4oCISS1Qh7FuwgS2yaP5KFWD/Lncfx9x+aFwWkKqk
xMB0cSoFrHhajtnRxGybe0vixBmM/q/h6UawY+B7cHIykNwGpL6kYkYzZN0H0HsfDQe5nduy4Trw
GVyG1KM5NwZHTUrZQBoFy0aE9kwsw4BLz4/rN4KCopsTpHtgncXCt5FDmNmeQPJoLcFuoNp12/GO
3X4KlfNeEdHizPLYGuGmiuxd72nn0SOuIM/b9zieEcDSczKzIAy1DTE4eip/kbLbMvSE7Z28Dzkz
zIkc4szODyBA9paj3shkYyDGIJHfTjhhuJd1OrPDitTKDea1AXKhmOrfwrYeyBiaCQOu9dpt8eVW
DSuu1MrhAELanfNdOaJmwV+Sr2Tcs9hKpggJlJrVboJ0s5FhRChUy2Q6aB/IiLPuPpzhsc0D3lOi
N9s0PTTgVYMpfbKQf2hXtdgHyOTm7kKN7xFUNKOPg9GFqUwU+14p5seZtzVivvhCwRGLwZdigQr9
+Mt1aYuq4aIqI+SHGt8tL79r2neJm5Fbkn6rhBaQA33DT0QLAboYsKtgdGP+1fCZCAVM3ZVwtdhS
Isf7IbLHI6Cc6UGE4sWRI6hrvbNJk3eG6m6ttNGYY60oPav60Mok8UhBR0qdBmdlh1KiCksM7riJ
7iSJpKD8M8mcyPLiFlbDp48YbjWYFUEFTr4cdXItrfGUROFeM7CYdHJrCzQulXoJ/Wk3x3D80Ge5
2rs0yfTNaF2tbAPVQm/Pw753cXc5xtlvOO/nmhs/4qddNAKHj6uDZ1cFq24cPxKV/kVWzH6+jgcW
9riZJwG81PZxdDfipKtZbozcaxF74ZY3tQHcPd83VvQICmOVDMMlHYrbXX3TaqYIs8y+02h4mrBt
EsyHPMA65iy5QsHOhjuwVeJ19pqHynRvqkRUGscaMjWnAXz6cmtZHMCDu3cssDV1wzilI6ZBN2dG
dXdY+zGa9ETNnWDSdXCxyhhFLmjlFePLY4FUz6rczzybT0gQd9rNGaqWIHZmZ/T3ZJHmj3DUKSdB
at0Tqc4gxR7uTi3OjPg24k6lFh9e+7hYW/4gNqzA0t2greIUMpNzGW2Ibx8jVd0PT05eT5cgTh87
ZJexFVGENjCS2oFWhwEXCrOGmADM/79FKVogB8FWm/fYyPHCm0KrThTYKp4L4zDFiN6itj14Afls
fPlAe7qNNQDfvy/mWgwbwcAl1ASkk9o5SfUB4tK7f2Wwu1/XRmiDY2o3dS0myCw8mPTSue989yOh
6FazHD3iRpR1jJroNE/pe5HpV0PIk4uMdBF4/SMtZYCh1gNSmOTHLHG+Mznt8jagQDKSj54IdoyZ
IHnKbIZikBRrHwvuxmkVAwl3/IwJbMX6uc5ikimaBON82z/LKCI9xZ7kkX7jUBscgWwQ/nUjKzBr
4OwPPPcxIFxT1cVnFQSMsWAIbaTpfxiaHCY3LouLBA+7l4b4jrSxc6rqx5vcYp0NPiI9sHoRXfnC
cooU3SWLYPb00DkQh3F7t1dnaJ4mOHqLnAr5xWRywn1vcZCaJDkBtUHy3L0Xs6hgRdinfOze+nEg
PmPe5pLF9FylGPdt6w4tYgYYcdSTmnkH8RsX38Ox2Nj4XE1QRzKvcalMbXXQswrvJDr7WVv5/zb3
sXkv0p4UodTE3zC3W1z657Aw2J305imbqVaUCKj+Ac5Vvra20pacIub8yqr/u+47pAL+dJzc8icD
Pr1A3nzprGLHr5nawx0lVpeOI7evDx3R6TCADk5Jh9ArcC6aaArGsa8dMU1SITTFRhOS+1X8ilzd
QZsOog53WBYNoQPUvS8hww+A5aShxt6ql+ELgAZuJknCHh/UM0eyQNVbwWGZJGz7iBiWuyjUrxbT
55jwz7Vn4S9wc3+LqXU3eynqMnuXTO52KPvjrFpsqO4znKZDOYePtAA/FmCPucyuVQortjJ5flDk
kGCU1BeHYLllYnWvaYMSvpqGX+kl7wmIo4U31t9N6j1wrSONtxmwG2F2sSkYyV4Be+aKtHqkFHaY
ZXbhFuu9cyQtmEmI8ikSnU7/2iUXXYFdbyXpVnmaposa/Fs68cBgqLmlSZqgQGBQK7OvPo2zQ91B
AVTaXbJQPxem9YaWxV6KLgD1Dh8hyjrc6yFeg9b1Pqyi/Bmzdp8ovtyoVuheMw0wi0lRYo07c4r3
ter2Ctr3Avt8+R41FTvrmWX16Nj6wextZ+fRIS4K3k7ycPviahSaxJQyQ5fqhQg/yaxT6fQ+GMG/
gJZuLU2Udr1LJhrcvjcfJfdCCr97rTxIzrTL4lronEJqNlBQhS2RzZALx+w4OH1/ziEEplIcE3z5
mVRPuGF5B5xgg+J2yZJsF8D+4lhxp2U1ksWLKQDDvZRUlOH0O2XzEQH4u2wN7zhgJFkjwnDpb/yr
6QdcvjCWzwl0IyqKIthBCcKzP/WDHy8wK/YHydoDfSD7bXTD0JhlkU/cvIwFyjW5610NH7cM3tBT
QXWhrm0BqfNDLlH92Dh625yRNr8eo90W2CUw/YCcok7kCMYQpgG3kWVHlOrkI4p1IqAziziMm3UL
6v1Q21346wYNt0AMJfA6qJKeF6FnfJoGaDwp5+6bcDTFmC4ataXtgC3BTkRcnNAAaevxVQ2tmg4w
WfJ/uhy8fZwjz7H6qrq6RsdVY5iInDlvz6T/mBuLn4LYJlJW94AnEDyNcHwI+rTLixEwCM4g6y/J
S512HbN8L675PCDNjM9AN/PKVJ1es9njyJ49SEVGuwcJGfH7l+Ez6yi9TEzf3wGs+SqEBT2WJcPO
7/Jp302x9Zy6fEVyStTWyw1KcS+mbckH62FWbnCbRketRS2yK2Vz9i+yGti8jVaIh7XbwRw2IKaH
EY+kbbIGQmwU3JoBAwup2WrVEmr56YmOHekQF0CuufjiusQuZPDZzJSxMMJ9eg3kD0wE4EbrIH32
LNrhgV0nnX7ur5jJg2SKHM2/F5jJofPEvBnzwgev0EO0N43yEwXlvM57p9u2xTh+9ojSFpXLzylD
MT/FLCy3zlxkkOErAFqebEE/eAEvnI3icmPC5i8ZHnXzX4xf+oxXsV81HGL7ntHmuPTE5DOzNj4d
xzf3psksKamt+0xjTLhjhczdrVJ0k53bDftWlCpciWYKt8Bvq2cqH8QUyqo2BUkDUEgRADOEodBm
GtysqgFpUlnU2KuxgZ8rer4td0oMTlYJYmPGIYm2GSuDa1vqPwE+fDs0EdGhc/6J7I7sEj8b3/pO
fJipxn1mVgiEmCFMfCNGdxscEoDvaaGqmT30G7FY+FZpPzPH/o+j82pqHAmj6C/qKoWW1Hp1Thib
ZOBFBQwoZ7XSr9/jfZvapWbASN1fuPfcnr9bD4epiJOPsq8fo8Ahj9Eu4p2fskOkG0VVOQByPACA
GP5FM/JA33DvAwFikV2q+kXg6JzNgG9fHJsbJJCj+PFF2t5QAugRdIsvtlwI7Htdo8o+wTOF9A/2
8GdrQhXIXys+5rRqj4NXMmyxfD2/lPVg/2sSSkKRm/M6SFlVzyCuy7IAUUduCRk2EbFR7eg+8fNH
PyME+mWVBdG/OGGIGAMkPgaYgimvHONhpPNd+nQwu0brflWkZreuO4KmG2usWVSTcBIn9Uzsmvdd
oOSH8nEfOabswdd+K3GVDNbjpMSwtUhnXPku2L1RTuq9kMar5/lMovrUetR+8ob6IL/G7gzPobSq
UybqdO9QFq7JR+DrSL41Nqj9vW2Qefkauaq9ClEBXVC91ivfiPRWkdnHNrlv975RWLdpUNY2iEb7
BGfM2AMGMZZu7DOJCdmiovp1gk8ul3xJ2D35uLaGWlpFpdgno2LNno+g0XsSeA5pPEG7aqoBaQWQ
+Iz4u1owUGq5+5n9JykTeV9sqlGg6DMMcWyaAk58C786q7rwkw3xFwmo7/0QMoitf0DyYHb0DBl9
xLzK/3BFJ++81+Fz4KBeWw26S1A8acGn4FTNKSGJjQPOa4H1JG7dHzImCouJqNqVTouZ4UNVfDu0
aze/d1AVBlqiWrTmghiHCUM60NMFMZjzm7IL5BBVcixtU2zjTsGKaoZ+vALCqPc6bcOTGZrVU9Bm
5bEysS3UAD+r9WzYNPFwH5svoGvNrvYm+xqk83RTZKiplZvn/r1mi/gANJIeZVY9LUnQfRCvpp5r
0pKJcU398K/KeO7MsGvekRSeqQc1+BtsDXdAC/UxQicykqeOhoffJdzNuXxzB7sidzw/Jw5GGGbG
sFomo/1O7Na+1NKzvTPXaKgXQeBHG2zT/lKN/YOsWDP3jn8yPW5NYBd5TQj7ZDs/1J2wdfqA6Qk1
cPCbIUR77sFkVUcRZql9SIt2cnb5wJohtefhjVU53TdRo5LEatxVGBTqvYcLG8xbH6O/FE6knj2q
rIhJrxn3gCOL8iBjd3wdqjt82DH2bq7p8O3oKSmmrSbRipg8c41M8DBWxiay45PRFodITyge9Uef
EbFV+pa5nOf2tavBsATCvDpshefBu3DsO8dBBAwmnfYJXSBOMmXAYqVprW33wS+6F5HjRSkQOPF9
sCppsq9ReP0qsKhnybsAw9LLdcNfvaiQIACAKh7yhKuRAWS5QJMBAc2036Iu/i21jWmsIQ14aM+T
MxwKGUuypsp1LaaDkyJnmajGCoKRTHTtDlBk5rhoFXt99YP8tfeTYdXYjKpzrzq4RngKRPt8Jxwl
an4Mw/hoJPqnl9jgmppHSMwhLIXc+mTNymC2cB47muTFrPB1qSlgAt48+SySyAV/05pUvHact9xh
j7gK/4auY0bHMHkB/7omQKZ45nUGWu5hUK+RdPDyDFsb9wymnca5YHyoKJh0hSmuzqxdmofej++i
7FgYGGFw+BWbArHfMpzzk1KDg+G42UFYuliqRKBmL30k3Y0/Xzjb3x1ZbKmWORtciU6lMK515L0a
sTp3MKzKSj5riVu6DIwL+I9qZYfuKwU+LSeh5ChIIk6UGOO0z5wmExc8LuhP1fjXT/jzI3HtvJp2
qwLN5TTjSz86S+XXO6MHGdVMfcEoGxfgUOM5FNbGwPiwSkVL5lcD5IBgxHSfB/jv78VwBSTQ9r/b
mnVFSVTlIu7Cc1O1X06jKWqr+TKRQaMUoxFuvHXVel9D2h1alW0NIFeHGIzMrpsCeU6qlLRpgD/4
6QxbZNvGZ/poTwzwDFwXLVMVPF3LLM2sRVsHR+hPKWZ0lH3e0LzZdvFSlDj+QaTAWubGM8fqSsov
lJRQwNawyq3LnbJP3AwWXD8QHMogZ80ZHq1kXVd7Fo0MhgN7lWQpW1iPSgwdtwDBytYISckG+8BL
z4SZjdjaJOFuwn8XYPpDzLcBbbN00wzUIig5z042ZOBtervmd2Ue/cGiB4QeZVmgsMa8RThXsSsn
7nNfcEQKhS6zHbNdhtLWNocnOujXnhVqD/OMWSYd5TaU0aEuiZzLvO55mnKybdj4pS2sV0xw9wTX
rGwOZaE3Xml9tSVkhU7DpoXpwtDtDmEsdqi6yJjilCgZ4yOplIINZ2Dv40nDNCrtE5tvfBqAgV9V
22ZHeis2UaS5VQqIWEigtw2bMN8qqBPlEOCeVJChbcRa6JDD6YprfCdBP1coyKQXMQfPr66DJmr0
bp7WrxZmuQFfZ9PrL8u0bpyCqH7w37vDte777WCz/Iv8HRrkdTUgXEiIZZrzjrN3fhaq+gl08IbC
8C1IPB5WH/Jxc4Kem0Kqng8W/kxtj7saH+E9pGw0ng3cTAhUYh9CiwAP4V+buNhQwlPVxacaQw2D
sI+ZNUHZvfiMn+PRohWxi33oNVePVCuWg5iO5EoI54aDCZO0cxCIXRDtb1Q3bctKbRs+hl51zx6R
JJPngxSpSSEL1oai7S4kqeM6sBcqVZvaT/ZZDi/BCO0PDObPKu52cM3xxCNibYuNZeRHOvwQL4O7
cZWBLFWvw7BA8xFi7htwnt4/GDExpmPIT0WBLq3pPwhAOdStf8vM5JaXFRkN6b5R03kmw63Bbwoj
ZueZwaX0ASnXmgRkGL15+1A7+c5IzQdlgxaui0f0oA9C+IBP9blCYa5U/QLvYtXpe66oPkLxfCin
ft2aWGaYwy68CJVp6rx6RntWKUbUIUW9amJ1EUUJ9EI81gZZG1EX7Xnt92rSu6ZKrlUXLRMJyLxN
9/7gopyoqOz4uFN/PaTjR9yM98XAMuk0Hjb/4lTZmt/rmwt7OS/mt1wHX/8PW1jUNwvdiptp+A89
uXAzPEhcphzUYtG26sGjj8266gqdhIAZuY0cWS7rCQggPfuXVO0uYzYdC7QOIXOCFTmUDVEVk4Ur
HPldlRmP/r0ga+1qNxojvxjWW0VJCKjTvXoV6NfYsL8NSz6zUreXgJ/fQyc+mlPHWWdfJQgnThYS
IkIPJVsHKXmB3AsCskPlL3rUDnb9RazzL6aj79ZOwBLy2XgOusrCCV6neMCBB1xbZfLHw4lBqrv1
Xit4lhLWwpI42Z95EL+2tCaW4gV47EEwsxnbSyGAf1dBLxnKgmTuW6YycynJg25tIvZk/I2AD+++
Gn/HNgEfMuaMLkqCmoOZ2Y22jKPddi/zxKEK6iu9RaOOTxMplAvHSV+DrnUpn5N41aW4a33UGaQI
zRjJiTvsknyfet0eSA2pkEgk1nae/qLDYlZWkDBqR3Dd2wclaXCSpkJ9UWdPVsC6Z/Lin4hSY5Hj
+DYNuBFx6nz28g4jcqudV/fhFjnOR2mPQOcrhm8wAd9Ex8/qZvYxmPMXy+c36FKLELvHgezl0xGJ
iNyQAHKrq5icHYBI5j32vpf3Sis7NdTQfDWDcQxn9W/F97hTGanvHtXJyqvhFVfKO3pO/TME84+N
8bt+NkCXMTLgJ5tGpCaS6HdozSy3oxv4GbRHvXsoYHItOQafmEPeGqhRU8cVqVx1kkPw3MG+6Ouo
R4aHgLnqqVSTuTj4rf4nGfAsbMTcI6kC1FUZmBr9gAzudVDsgUOGn6VjnZLQY0Fvb6IAu5sNfj00
i7WP/7dPGEkgN8LBgt1KpR9w+A53kziOd4ZnADYs+187df88o9+OVnRw7GHDIpATsENVnJNDxGsi
iHIK2oc0r1nag2RbhyxCFkJnTxANkPk3psWx4G6zxEYoV8D07MK7hVp5TwV72Xtn678JQ+MBioJT
LsH/REPwS6KWT4fTHMbGJZiixmI+KS5UmfYXSHvMuqsHJJKvNvI6OZE/CBnpDyk9Vy/OInpoVONe
+JE6CJQJwIL1NBW3eSCIT9rEleLs/Dc04v4HzW6EPM+DoVoItBHAqtFqQEbMALSCmKIEuBUys4Kf
QXr3+ZPb/nNjXIoA8ypAGUXBEh3yqlOb3DYxoxGS+UCkAKFeSZ0IUMSoadNi4qXJ7FfPNi55375G
tfcUMlHE/8Z73Hj4aY3U+FQVp00f7YRIP1UaMATLTH8VckBS5kyr9j7bHohZ7ZErMI0+8rCuGtQg
ghQ3ByZhm1oflQWBmaKEJN5VlAWbhCVdaU+3iaSODlZo0nXvkYFxs8j3kQVUmE2PHbAybnqeX1Vg
Je0vEWaAeOpewwYZVGw6/luo4lNSV/YtaU3zUQ6q2QMQwwOqPHGkpxTH1svoEzLPDxmHIZEvmgIf
0QStYOEJvdOoEnwj3UoFYK8xRLYKLRMHSeZ+WBNEbX+6hgTQWHcm/VBjRaon6wJ9nFxuEV2ErL4S
ET2lRFM8a6fx1jOarI1FMYQTmY89lgUgBjRcfssx6lrDzU+7c5qMlGphBj3CMzzcD+CcMmMg6Ayi
ESGmLYMdJVi+E7IrhvDIj4RGM6LrIvfNjfMd2+urXcLonPO7t968yKH9GVw0m0nK+YI4AiQE4daT
v7fhYK0arFVbUdffvsWMde7ITWZkfe2RYEKItLj9iJMSE7zVLhvRVcmj2Xf7mZmcRVpbN4TeK6rL
dpnmFm9VVpwqiy5D0xZWUeNvETeBo50Rso+G3LMh8ld8iCP7HkJRpQuUOxhvskkHFk4gTRqiK1OD
CERtfivckp5dHQBzbous+SSq67Ef4x1MwJNbhOf4TrJgOombal2lxLc28oPvYKvb4lMi1JOmQ5pz
zBgxVwxYBNNPqFuWPgmzHJDvpMlJuya0mcg6F8PEjvXeLNrNXVpXYZIB+jAP+jebw1NfVTfY7O93
yZepHfyGQfaRNPmpGbPX3Leb4x0Ml7XjSwfpaalK47H3+kOqGOXIgX8W4cjKC8dVfn/CkgByCLPx
sxd3eCR7sv7gTIpw+oZfip2BNshN6het2qutgrXlkGCd3uW3kw7GHYtf8ATzX5UrchrIvPUYyZjW
vFGR+sTjMi7s3CkXjWduIMzSkdp/cTDPy8gBfTuO0bODX5lI+1AeuKjrWyDbfBPfGXBMr4olHuBs
BySrvWIpREWBMiJ0nWyZaDaDpA8gdMDE2FNp1GgQKlvtHZBRaZic2iQ8D+b8YmFQMfjmglA+aJ+G
ip0zQF3zpP0J3sDE6mvvcw3jW/0eg9JbTKWxB6+9yR0ui3dMT5Vh0WeP30zMf9MIWYYZv5uTR0ZX
iIAtn3kY7YgMojxTh7LEqzvZ8lIAdeYZtz6Uj7w5us+yhZsdyA947Z0Ki4xKHuva2Dax/T2Y7adB
4Eg5+Eut+ldH3Q/UZm3k/jGKCHPBnZ9k/Sfio2BhZe1L0ol4k5gYairTewkrCOJZhlW+ep+jGjc/
jO9VliefXQY9u+72LEdirKK4nNCCfU8QNV1b7kVg89eV+g086MT+xUBPgZgsrTegm8CCCTwDtLBY
et2sO/rSHldJNF0orD7MurpH4hkvQPwxtzR6o0ucR93sb3SSIUjM5JbOP1h7dnhlNxyvQoRqG/bO
xIUzT3AG5lR2n2M5xiOgyWILfECpJVUzZIqMErp7JdaKo8clI3CkmGR6+TQ23R+pPCffiY3zSEj8
umOrATKMOe3ces99VG95kVLUUfbF86ZX/s+zgWcNq5C6Z1HDrAUxjabG5E+dRi6SYWHnWAvwJ7L0
RllOloeo31v+RXofG1EH31yjbk5FgO8gfmZL3Yrq2aq6Pz14P6UgEhax7V/JrgxxYUkmxoSsxPW6
ECn7bBIiQxJGq33SosrWIp5VBWQAuMg2JJhSnK4groNb7xVPvkYVx/L8C4UEruYQS+lkWsbKKIpn
K4xYJFKPtKZ1FB70UXzZ0z5g4dGa4tgDaURZUalVR+S5EAUaU5HQdbdnV4+fptvu4FdsCmNYE8n2
HA+SMDiTBgYwUoW7zfEPxJpus4nLVKKbcROlFyhyWClU/yrLu6B6ISOIW8/svS/UFofQrjY1Lj6V
w2CdjfYVMP428bO9QZJUA7YPwnDAfA8vtcMZMMQkNqF6onqLQaGlWfY6TT4VtrqNrnqioDzDosUG
OZP5qSv3OpYoMkSpr2YJoMxnrCNDIieLDveYdRXTYOL0QrOcZhQBDml7ATcqpkygfUYRnBmbfxnG
hEIP5Ru3pcP6yriJXF9BgyEVaiLuc7SsXY6aZciQVfZMKRowzUubts8Y6YujfhJPU1V8mK1+wNTP
NUw0+aEt1SX30LxEyC/3cSvZQ3W8JFYz/sk5iZ7dokYAS38Y2SirhxmoPeRnNveMmy7OQK5NgpYW
TlmFVGOakXONy6Ka/mnRHuMs/HAHIgCR5CtLvyZGcrK1vw/9xlu6golgYXYX0NQneceqdHW6y5CQ
Wnc7H7nav6DLzxnLa8iPO8MInvKQILwKpXCqg53ZyQ/IrEQ/MSdehpPz4QzOs2+3V1ki2Idf/2oZ
0810ivTTqGMkw2F06DObBsSoP2zFeKpt7rY3AzmwCbLnfWi5P0Qa7KbYPbq+ec4yYIcZmBVQAsSa
tLvBKU591r0ANSC5ypRMVcodbul8FdXdbxCmGNetugi3pqE1XAP/ThQbiUw+GoauX+YWxTtT624F
gGYDGpr6SSIXCqL8LQiGEKnSGK7Koji7xv3ZHRO2Wv1PC4I1Dc1/DFlY0DuIoFy58tNkFWG+IfmK
FgEf1k6MPSFMAf6oYHZx0er5ZNVxzODQf8gAqydR+ZVJ9YOfbVjaBj0CsssHm0ArLiIf/Bt/8OwA
Pn6AYbbYg64nsT3XJOECY7CJEdqHMzPMor0YZf5Sxl2+A5N6TACpUp/lvKSUaq6dLTOzKG+19m8G
BsuSoO674RrGWcJ4tCdJls0dcwXC2p3eZfU6x1hKPDou4lOBsYwSkAnunmsyTvUqLL1PBSt5OWgt
sC71HpucUkKdTT8M39p5RcP4wfolONZdW4Wl14M1phQf+p5wby6HAdW8EQrvxhBTnCYgRVv62EMQ
Dl+D1TxCZnjqfTQOgvFNmrn/woCPx5NWuxnZHu+CbMhPMqqgrbkD5C4K6ju2fm9mbG8qrGVrT/YR
0jX3ceqpJ43Qu/jkQDDe/xF9BsouP6jZKJedtB+pI++9K9onVYT7fLC+0wnWfNwfezV+iYjkSo1q
aPIck9101m5n6YtTIXIJjDzU8ZPksVrBC2b+dZypTNri7jEDhrYirSNMkZb24zFyizeangcEiIes
gOHte59YwcxDJhgqThAsQW/qdZdPr6h3j465jQBwJgacItDyC91PV9cVW5cscjJ/2T1XZrONeTHW
3py+sa9ZYUe/Z10vjYbWzmGCU0mxYauy6RvjzbLU29TPF2EqXGtZ8NxPDQENoMvuKe2+9j6soMOJ
RoLIetAN6IfR/mfgC2T9MTLbz5Od8Ejy9jrSXTIhtyKettQ+HpmMelgGTvwS9up1jjnPYsCtEQ81
mvnUPXQZliQfZR8jsD1eZmiw1AGbys63sSHbA+kDW/QLB7eunmfNCLDrj7Hsj+R8H6pJHtqi2zHU
P7aW/832i+V/joCXE2tt+BTqVZf+q333JTWiJ6vjP5ilRfQMK1MLjAmm9+7UNARb5kHIktKHMhFI
Ak5M722eIrXwVPWvN0F0JhVosroaDrqtf0xyAbqBWj2JzYNqKRCahgptIqOunOSfmdp7aXRQNwYv
IvUGIat2UwJh/OLcN9jSRfGct1gT2UNftFAsqaNii+qd8z03k4dUu9ZfImmZFIPXEQemqxOJp4kU
VoPgl9FJcCL06Y/jV/4qR7iwdjzQrXWJegrsSoh9v3Ef+ip/VlnynfIUY1SDHm4U7VtoxldkYq+d
LQH3NAeuj3OgmRZpg+LMhf4gQvMpMtIX4bKZZXKJr79wdz5e0chD5ChCa95CKvgyIvPBLEiVTO40
cB1u/ZxHNfS8i+2Rm0WoJqxZOzW2rUNHw3pyYRHSszT85sNyw99a+GfCbMV6nDGdGWl5G/JmM6vu
BqgakgITSWkzxbXGUxpjl+BwMVo8VuF9i1Z4oA/hoVSI6gbze86H3TzWa0aViN2ieziElI+Ikzfo
dIhqN5CJiL+0nU+5QZrINLKUmtToMRBTRBs744ACnOJLdHAs2bGStX1fn+n8z4oIyjaNjolIcKW0
QZ/ZuS8xCeE1U/bCGB85hLI1y2j+4dEx2BPyfab1F1J4YBeh8Vh0/cayyN4GfFWF1k+ckgfQAfzp
SnvlW8zt7WQigzxLvSNiGZz/qJqj/sEyeb/oDmhC6Vaxaacsj5GjsYH35gd0jt2jG1Ke40/IlhKc
OG1UfbM9nrYSu+rKwfa0LAGxlsG0Y51UAuLx2lWbMevzyNYZGEohfd4bcRGyhdCPOlbvA5yKVU+u
5goRykmH6fvY9+9lma0KaQFdrXbMSwi09+yjk5nBgzOLl9ZLtwo1rTXa6J6LkUwlCkwzjq6+rl48
i0yaECMON6pcuV2ag+rk5w1Udo0Ge21ajByMWtzmzHpzU7VTupwWpYpekSvj6K7Hz7ked05Zb3tS
J9K0xC6OYa1CrQkdbjMPDDJDI34SibPPbfUX5RpYstd9iQ7Nl4zsM+oVZDxR+dHHBNvbyJGKkmhJ
AnyoCM3xuem8WxZ2vLdEGiSqfyvpSOyoJGIMemYNO5E3x/kyxYRvugfpOFo+jro4Yw6GXs9BBuWf
EnDLiXaeVGVfK5RjuwRBz11vecl6pF8OaIhVPs6I3eh219JzhqOZuRKla5KgViYYJ2rHUyHr99wN
z/Nwl3Pn+hl1zqWZ1EQziypJhaNe0lolDxpZI+ktvhbpOlJmdM4AIS4sfdcdTyz7Dc16l+6hr5PD
pPoP7KjoFJSFRagEUcGJ185OfEvvAWuc1wM2DNSzbOWXdmVcpAMkQNryiTHUM7uplcECuk7yjbQk
T0zHeiEv5QcEt62luks4qR0T4meehFVOkRyZwUp6bFR7/x1A2G4o3Ue3xR5ves1HYwyfqUwjRM4Z
e9aZsh70bRSlH9rHMMe85Ub6yJuit2rQPTle9DIQGeup4En0MKtE91mN+DmhZHvm8Mcw8aHwrQd2
6c8Y7eAsTfdw6/i5gaSUMI8i7U1eW1wIJPzunS5917YLjdJ3d3Pbny1k2KQTkCnVwN5lo1P76jii
DBKl/1603mPrVdc8CGgIY+cm8+mxSPunOMZZUWeElMq8eSeshu0CbAbywedl7I0fshvuieCPVaDe
vDr/8NLyNMcMpcaxp4X1/L8RZC902MG6WibyPrPBB4bOsxZbR5O9yceArDbM7Y09xyeFev6OetSG
ey+uiDjnVuSyqMDihXQdS4iPA/GF+A4m7R96oU9jI3+H0WShHVpr/qAPJl7CNYrgvaq6gx3fh96C
psRGV4jiQxPlwo6rHrRc9br44fpnChxCB+5z4E2dx5TNw4HgVu8NFgp8y+xsEbV8VgHhcCkMglXm
W5JrMSxXoefDSSxIyUjD8ZkvDZeOmOEiWschbrONiXuS8oMrMQ09ZrB+SUmUt4cQoFxiqxf/Lk+c
EbzaYt6DsduiXEKlyIm7aDrrn5/U+8npCaEPHIwMiXCZzAY/zCCLPemv5tXK+mHtj7a8mllyqazg
TeL43bkWylIjJQZauRhSmMGzhRHNj5OLXWNXb5GRvzgh8Y0aJH6tGDkOc5fupijahl3PPoUEQ45h
Ew5qkRrLMmgee9wk0i6AZQ3hMm24hFMB4HIQuLU6p31FXwYnOkAEUD0Zfvnp8XXEDWFIjUsqf5Ho
PXm5b35OPuh014WiZ6dEHg4o+55N5VA5sIShx0ScESa9WHL5YvuU5m+STl+9QcWXD69mNXxietgG
ISda29LZjzK9mrXq902FhLcZ66dcAX5CJEEwhctU2jBwvKP02JP0W23nApzS3FQspEwsbAPlIFMQ
J33nI2PLMSUk6uEYIADtGhgIZ1tF92vTj61tGe4I25Znr8vR6Q9o5JauqQKEp2OKHitcjeWdf5xw
l/mUeFh3oMLIoKuXkW/fVw79ppfJbzwm3HNlea56/KiAmsHvbyPLegzvwRGOtTMHb6/yYhs09gsQ
6SPS8ZWvyoPXxvgfYdT4PNcLps5bQb+PkdCijBPRulXdsXbKP4vhxMrsLOstiE3Miqbv/wNqae/q
meWjJ+OvWlMnWWb2ymM/Lmu/vEy6/g2y+jLfdy/0ekigxvmtGKpp2Vf1q5WT39MCX5mjkIVLe0ha
dooYzX45zU4t7kV+wfG7lRjGrrN9VL0MldYNKsat55rza0N27VqN3QlfwKuW7kugTDQilhOfnchi
niykeRysANe4S/JJ6Hw7ZflJrBEOSPhznemf/RTDpWWkf1FJ1+qERNKwCnFEvPXLnKlaQaoSM2aC
rYxzSlkdGNLaRHlzm73+g8iVjnSd2YMXAYrAycDzlIwrdoAUjomWaLryYa/nuVgFKm13lF+/ss7D
1ZyGvKPzLaipjNkqUUINeM0T/aDuD3JY1rhA8gD4YsmRqYg8ZSOxMGvooqlFKLJ7VkOBvqR4QIX+
NfYeLkoPGHwQUQjCaF50KTdWz4OGuvzcT/WhbdSHY6b/8FkfU7ohCmV0y5XuLM6J4cslwHObj7CE
yDKdyoYlXAWdLDMJ+KhT8Rso0ogrZlrDXRMGWv02Ap3ijM8fyO3dRqQDmyXcp7jU4552HUBVKMXJ
ox+GCRLXOGMw63VF4267UZQG4+gJ0FKZ228kvlBPWEzgS/6Lm2Emw9B6TW1o3JWH7SYH10Bd2Pne
Zq5ZpuXZ/N17+lzTo3a6uPIbPMZj9lLK9KEesyNqJh7Y/n2u7YuFimoEutMTduKreaWKfkf7xC8Z
XWVqO8c5BGsl9U44oEG1DEco6S3CLOLVDaGOPs3mQih3TUtxLvhHjTT/LE3/JGqQG22HhMiX7W9W
YI8LRx+RrvcXZvM279MXz0iPnuueVBV/Tx47N6stzwIHXtYBmGvRvYg2ehtRoRxybYkt43ckLvCn
SEdn34MTQrjJPyiAxc5LqDMHszB3+Dua70lEJFJXrE2NMK12SQcXvq6R1I1y38Ysu+GNOQ1LpC4A
x6eBdi50xcw1QWYyExi3rqGN7KU2UX9XAEUyqZHZx3O1YmDor70c0UId5c62xuiwmBRdEWBMVO1C
Zfu8kuEawtqwnPTEwTyO9d5urH3WTn9qzhqmAhFkC9gXdp2j7U6Y0ngJw6nZbRgyJWphjy5Cvyp2
rjidQZeVTMUgpMOrhH0bfzEyzG7Q1dShacdpa5nYC3K7/EWTBeBNQtO/Z0T1VohS2knSTWzkBhcY
DS+tYiC2UWZhdiF83joZmQ9SGUXiwtWIN8h9+RikuSuqEcIccukqLADsNNYqMdSG1p3Pqadmxp8q
N2AUNjNiBq/g9Y/84HEy7P5UKBbQYyG3KNvWoWOs/Dq5wn74LnnvnqQpv302OMvQpRIeY4RtUGlX
lAjWZZ78jog/VLwkynL6RiygbTe56WR4j8b00YltF5WW81JW7hq73tKO9cXsTEgv7groht5wrCJy
VT3aDfMnEN1rgPuiw7fLUGoCxw0NSuhPWaiL32F4Q6h98V0m/tLpR3pI1IfMau4kz/i7ilBLKMxv
KO7QD6yEa0C8KtUB3u1DUZV0KdHRvxPjmvaBYKZqEdnlxi6jzZQrelTS/5K43LdG9yYC4wvC8jWP
+TUlw+cEu4XF97bHCJqSG9+3UGggkfXpvK8zY1sH4dquhn2Xy0cb5rzVDRuXgNakqTdDKPcgUZH2
oKbLEnMbl+5ixIIiWvk0yuQIV/6O+p/7vTsy+cd6BORab/yEzTAaKN/9LO3us0uHJ202e3MW7opd
BV+lLSo5qKiR6TZr6ZKSPWTQHYYKbUQ7Pjo5l+os7XNJ+qAZswGtppno4nxFLw2TU4yfMrWuUWvx
W5AbX3A3DnBsc2wbHk+wSNZpjGhLDLs2AWochN+KdIVFI0gqAHUJwtbCQDvMJ22OBELO/6xmOHkG
szn/LnFGP5ZVe5c5KlHJI3IJMgjViP++Kd8dnJjkGAADnb3mVE3Dd1tOJ7Q7SxDgUMmDnzLjx8iU
2iWEgpYl4e1C5lsZyGs1jl8dIhWPdnkC3IqL/STJisKvB/qqeUmZeyLO6Re1dNesT97igYJ7Gjej
z7c5oeTOx70FWSnx4/3ssQw2AOkY+YnK56G8f88iYqbMWIwVOWO+iTDnxTSQo8id/SHQzmUeTg8l
9hZOItxRxJHo+haWBuNi1sQz0+aFmSK9ySFF/VWymZ7MptrhqvvE4nTSHUbKTks0PsbpfxtnkbK5
zltmUKaRXmoitBa9OU94utEdU4oUL0PuQK6saB4zEWFTIbWviI1dmA5YF9V/HJ1Xc+PKGUR/EaoG
g/zKTEoMEkXtSi8ohb3IcYBB+PU+8IPLLl9buyKBCV93n3bHNT61dQhuowZF4A2xZBoCUCkOO3+n
pqp8j4bB+5RKUnIYiFsSx3g0M+DRg/2PfCmujMH4hcF4BAb+PHrurUq8N/IzzW5SHviaHshUqb4s
n9PtnJ/SdLplduEcZee/SIcDJNVo/y3XYA5b9j9opg8OwXjOo+w7NsG1xlXxAcTmhn+sxRoHEI+j
wJGY1wmbPEgjgasML37kU0BXRpa/GqEFcmoiEOpaVb2PFEgZQApb8//0GTPlpk0ZogeMh9Y7hhcY
h89jHbxJKf6FUJY5GHNwnclybZy5udVGrnZx4D0zL2XoUNinkU+TydaiusUYlhuRDrwCqvmwbRgU
QjEuYj1zX/sCjcTxip6mKebWTZogaQDwYWnc2sAA6G1sIX8qb+3DNeLYi8rg1b7YxzN+rMlxXnvG
MkjqqMkD5kzQEB8uNagnK8zgW3PRJ+XO6zi3vr1zcuscSqM4l142rBreyGxxeRZzdPC8gl0Gzw8g
k/iB7fA3m4szg8/jAuHUbXOKZu6NIj3nWQWNKCg45VnyH3e/JzTJg+qwoA6+hlWjhmLTjHhMBkFP
tdkFzCzlQBeW0V9QHzdhMZ90FEFuleYGOgaak0J8suJD0wFEBjRGI1RhnXCEWWv8dUfW7YMjqDce
CmurGRpQ+AQYgAsm5IFE/4VH8cqBegs766SAJEDvUYIxIWSF2Tt7vHp4CT50VT8IHuy8xPg7Zrht
Wi/OETmTuxEnZ9pW37EY3vN5nq9OD2gBjyAWgJrOHiqBT2z38TaxRkhbSzlqk2DYzIFvbXoCCHGb
Hmu3uRsZCLtw9vB6utYjt0uCQnwncSm2slXPTKSwPbjnwUY9JKK3GVVx9LpgS0f5uhrjsznE8J4n
FgiJ4kuXlEimVbN053o2wDmE0tZjWmiw03/1Dq2M2rAYdIt58XK7DGl0/aE6agnBzIHGipcZSenr
4BuIAe3EozWjxhcHMqs51KCiJmcZ0VlR8pa72Mo4ojBrG+dTVLHOBGGavSRJ1+yNTBP5Avaw9Wea
/Zpx3OrJPagiPOVO9xKWzBioyoNm1u+SvL/ZksZR36DIkEjU0fSq/xKw5KNAKuJe6SB8xFEA177W
pyEx6D8vgIcItZ4VpL5+2HMtx41S30Ui0QQYmLY8ETZDMwZm6zx1X6mmQ0ie/6UhxsSSsZqpreNE
b+Ca1qNthLUpr5u19iaKN9OF5rdUOfzD5PWTOBQBkx6aC/ltdin1EPXdqPxnGiMXTNbTGM+n2OR3
ieL4Khamn5NET5OsXp06OFkzbc6x3x3b/r+RgE+F58x0uZ+TamK1FndugceqtnaDMC7zRL64ci4i
KfpD7HhvmMg4rVTmbsDca1smmA3MwEO3t7xqcfC594XpO/sTY7m2+BdIzG+jliczUOu0hfGJ/q21
taaMa7FsnRpbYNKguamqd7yOBzvOXnBHfLP/7EMKQ6iav2vVWNsABESWildjNq9eBX2lmbpdrI0D
K/thhBdUavNAU8elGHEipBzIAAZTGe8336lZapTi4WdJay/T78q0TiJn5hC72A4jnMM+IqwVhFQ+
Qx2lXtXPqZOB4bKynfbJ4VkBFf8txHCU5LwyzfnOs7Jd48zrOrH/SAf5dGDbNxR3MConylXJsNSD
RBKSrsDZdEN1gX8wXd2UAofiqoPhFvikuLR57UbskXWPPXSKOqKhVY6W2dswfAf6EyjeKLJ7bYur
bNEZ0vC7s4onEfBEG+Ez9z3WEQbsBph/eiwA7b51SxNvmL00qCpSpf4e2jjifea9+j6OrhDUCdSS
5UMgs8P0hBrUtClwKv8YWD5l0PzxkVV93/4TTTwRdDVFGUYKO703nty1rvfKSGHnQX0UwkbpCST2
q3wzM3eY4reGcA8UhM1EmdWyv64wQm4a4T7VmCzJvmzIkn3NabtRwALzxCX1WcNOyPYyU++zX20k
Oewih7eV1K9EEbAdteBGxlUqccrW3uDulAuf22FNWhRUu/cvFeFTANBvkaoOZUYJhTR2gErxTAab
WPRvyrbWIk2vuZs/ZQjj7hBvAiAVAI1wKtCGoMinmyDGXZHiv/K/x9xYDoCPCM0nHedzT/00lfUr
rgpPnm8Zm1GYZIKb6iF8EyAU9XiHqgu7bUFwHkqk2jFdhRcws35V9jvDg8ts5fCzYgdujNx6noPh
2Jz4kSENrxQAcvaPBMIjs7Mkt98ESO+0SPcM+/80/DvjGXRC6ifg+jnK3AsVmU+mmT1guUVgARiO
jYjCq7RA8qet8E5r5X2h3nbm4iL00482ymi9L6JHoNI/SMw3Py9Im0DHxVv+8Mb6ZFjhsyuLd8CN
77XSwzo2SCrD1n/mMaH5CwpZbdstrqR+4RlcjChqD2NPQ5uhCS+M0K9WyD/cGTv3kfjIi1UfOc8a
/ttaiWiH32lBlO9EGfO3jQeaObJUsjapD3sel2vzA847GqMtr0OAM5w86tI9RwDjWgXNW615seNe
okRk1xEU+GvPR7QVQ8N+2JDFpVTpw5Juhyhjf+s4vKIavDG0s++Srfaie4MtrAjrjV3Q0US6Hk+s
DY2+Y8NarjvBsAtxxZvSRS/Aiz4U0TpOs609e2JvsMVPDPcrjN47P9IpDtrKv/s9G5XTFf6bXlrW
PB7DbWHJ7JwE8CF8L9X4hkb7v67V7kX1Q/zFAtTZq5JFfCVaK7qWMHu0Oc40zoieeZCmccbO0n3f
UwskTCo62/qRRPm6QeAfITEhA1EsGLTGQ9aQPqtAgJoslkoFXGq7QaG3ckJhj/Knt3Iq5FrhaWbw
YrzMS0OpW7+5NFTR67g2fe+oGZdz9iFrh4eOFtR+zDYxeXRGQNeMkPFA/iSGuth0EcMkrqedmtqr
l9TT3pu5amtNCKtOEC48Zf9GKt0wC6G6Dpz1Jm0tyBgmo72ZhlAcQ3jQl5/PJFTQpENssi3zTRI4
4kTQrj6oiqwsY0pC67vBVlfTMBYMTdz83/5EQ1r8VkVUiuLL8VcqoKjGn2kT6XzI1EFREOvgHVzL
gVtl6QHQpD80I7EUJAezGQZclR68U6/+Kupm19t1ecPvxbMoAmiC+FqqNZbXV2K18NWC/uS5TK3b
igwxJvYTwD2oWYwhngkw1s8+8YaVa8bMXqqPZJ5fiwZ30NRVcuu2/Yc76/QGzfQm4Hs/ExP21gSa
gEpBFTMCue6s26SLa1LVH4LGVrSzL6uy63M2Le6Gmput7H5KBMvHSBJyRec2fO8kNree6fyrWvvB
zP5BMExtas/+N3r2X5bZ82yYb05CnL5ybL0zgY29FVzM9m3T+M8oauPVC13zCQwt050ZPQksReDf
4qk04cLgO0qBpHzUbf2S+NRH5ONvNgb6awR2/ZSltosJME2urQnYsmk9cS6MeX6I0W4P7J3JgUpr
EIMld35K+ijRKLySifgCE0jcFwEbMsT7fI1nzcEtEIyaJxCBQIPcJ3Lj02ESrsYkzAGxY2EAhdBg
EBY5bNPJgOLuixfeNTx709xXNbmWLnhwl1c3x86HLQoa1zaGwzuXD5Y5e3VKDPK2cX9MxmYXtIML
65nOQM8BBpOG7gb3zyuxG/xOM6+2b0UXxhz7OCq3WZrAiAA/Lb3iMiYRwWINPbv9DOYExmPgYCfh
Y6M9+xdSpc9Bwc92sZh93gNM8Y0hf5mdcVYvT7bhfNsVZRnNQHKl4geugbguutCUPVuMa5jVYcHj
iF0B3InSP0JSCByO+jUSUbnJRoiUaTitPRNPDIEjYiwmjAQDgG36L84ZDvliJmObZPyq6jCTwjP0
sC+m7Oq2rtgZlJFspC9eKxsxAfTsQ0bDq+tF52EejhwST2ns/mJ9IKC4GBHhej7HVfoMXeGu0/7L
8ZmuOZVtUOdJaR7uCHx5uUv3sishgqfHso42Xp1fogXzbbrvvpH/FiGXsprsQOcS3ZpQrj7MlJqT
cHCOXQ+tMVeQBKqXoAnWywrYe+mtpzliM0i8HVZR/shY78n3Hzx/+owdvcUWeQ6L4dMOuLDVOLFE
cZkb9QXd2AUDl7WgyPVzXIDDapV/bXwXuXa8F6BmI1rRAfh/hAMLngCwwkYVXSoHe3DkTJSvYlDC
hcWxbYIJDZEhIs9up1CCung3QJM/qkFWLy3R7wWKgbkhKIMTkf3mWVvyYuTeKW05KLoxOHzLj2B1
uxiGa58LOQl4o9Q3MTC2KnqUXP6B0/lnwzEOXW6CE4iHBbjNodO0inNA4cpYuW9tOxznGBJ8aKT/
6lr/VIuhRMH7uQfoygfhAHkRAr1p5Lm4UJA0HQsvm24Cg92adhr94kyQnDudXNAXWZDQ0QdGIZVj
3DIXbWym02gV4lmBodWOB5C8/EFt0vFr+PiFk4aRKyEDVmKHStWVpJp2F7bmP4MNDYGk5ADk+SSp
84KHp4sop9XcU5uC+cvQeM8eNmzH6DizWfD25wJ2ejyReE16qo3oPLN2s7tIpvNXLZsPMPEkCZoJ
gR5nydYjJsbb1Hm3GgwFLeHkYZxItXt80vu69w5+JscDJWgfDA/snckfvalbV21lN5XHKTWuORBD
NxxfHaVfm5wZm9WEH6x+QOeocF5P0okeQoX890w90ixO6FLpjUvNsZa3uyLTW8rTXKcEFebim9g+
TTyCo5prWvZzoqmEq6r4jWPDSRqYotOaCmhAMV8xofaN35v8YIW1UZg6PRQG9JRqIfPAWhtJFKjp
NCX+S8LnAymvv0wlkyHG17/aS7xjp1R0smL/GfsgJry2+yD19xMmFIXEOMTupQspS2Y2I+rKOhV2
Hu3BIdfwOieLhmyDLUq0+oYc0+64/V1wTFk7Q8zZiYNJg+0K646fZwNMu5goFz5ibzyV7KKbmg3+
ULnmQ5okYKeShG1NjTNJb+bdoFLL2vkvVr0gTh9iAUlJfPnL8AXEK3Yl36YKMhUWmU7SwLQ62mAw
qae0rO8uIajkBX/7Hvmmdr/junJfFGl2rsOUAvd+OZJYaMU6MWV6ZeXfFUnVPaXAOw9h48idGxqP
phQTcBYtD27FfpiaTGqTyPf4rrBnDQQFCAdRooHFgzoIl4xENTC86bz2pQSrNjD1Q1DBJZwhvmfU
ZQ8ZOArXv/gUx+f0BeG0wfiR95SjToDf6C9XZ2XSw8vEm7KNdQPikhqUTVD/RJw2RhRXyAfRiW61
pz5oXpzQOdZV/xX36dM8hYhmOHbolZcJvpBsX4b6xDkHfdvmOe5/pxLRzOMysy46WkNT+3UiggD/
ly5Jp6WSBM8AG2hOJkMl8aVOKuM1pmBtx1CIIyMtmZeqmNO/oR3lB8mNbx/hAL9ouoWfGedSiKcD
dyMVP4A5TPvFzMd9d+dAvMAGq6+WNq516+/aAR4E8ZKa0oxLHeUP3GQwPrNW7/han6yaeiyljt5c
/x374k4J1ZPZUio2SGwd3ImmPD36PXuuoqUONU1jeljBqS5YsXHysN8vSLyPOaxubU0BlMx4c8Pk
nVaVz1JUb+YQRvs6q0PIJP7dNYxjbyBQaTC+oe6fzYnCAhfc+77ECWvh3mkC/Ya1GblfMYXxwwhe
nfbY3eaHPZJgsUYjfHLnNn2TOh33pk/cz9LUeQrTwZMbmM4J2ka+Niz9ZLjZq1Ngtk5caxNDecJP
1r+rlrsnOETSy9TW+gNtTdEz91zCoALGZJuMV8D9nwMU22nGUWfjE7j4y8whAP4ddy0rZ2FTtUtj
dDDaLIHDvorscBe3w91+PicErLneZmTKm+82i56CAF6FjC5GWZ5kYl/tzH3xpXfjgNrQnYtbBPj+
epR5QKFXvbMTa61w4mKlqG9qlKTuUl1vujHvsaKXR2AQbw6ThXUvw/6pUjcqepfhpGFSy0I9iE0r
2JazM0ZdvFPbvlN8hFH2G43FxR2zu0dMelu3A+n3wMyWGjWHk51jgBfOnIxJ6uzLdcpR+lw7Bp1p
dMoRwQKy3MjaYyWb9WeRzJ8GZ4oTKZHiuUqcnQ1RgtDjtdGmvcjl43Fok/9Suls2deYz4m2Nz7nI
vn1Fk0JPdw3nAq6UjOChX9rebzKXZy8fqVpz3HavrOmWkBmtiybegHULMH7aDCA8Mzjkfl4fBoux
lc1p8TxhuDsiSwBIJsVO7kteahrsMVTKFBtTBj5ZZ2hIIekvLxACB/yiNE12Pdw6x+YRw+yCxdDJ
P1WBiB165o8lmBIXUjEUanMCoY53Sxm+juOYvELiBXIXUAXOFrCrhHnRPjgCjzXeGWdqayw0Wc+M
yZ7J1Dxl1RxtgbhZu3Ks9jpFXzHZ0xIOaIfUqn4HwoUgzWee37Y758sVnll6SNaCYEw2+KjjRQsW
v0VIcUYqIKzCfWuSYJd289/RMH5KBT2AlXEVo5iuvKFWzH2KU+WSDOtDatgjmwfM5coLIx+5tI2D
v1J0P9JvN+ZofVYGp6bW6E+VX52prti4UCFp8moMePtTvc0twUWzUA/ptAuRPWswX3F0olcjRofB
6bUx/YjwFn9UTb8zVrJLGFgf7SiNtz6ZStykc71mvIjtxxL2Csp/gazMpXrIyV/GyejsM/ZA/mYd
vkKc3hnMCcl6nSJgdEX5gIE7INjEtDk31t2NmjdsBNusYQKJjRLfvx9nV5E2J01oDCib9ZdvE4DP
JDPabvJy39mqOuZTMm75niDaRhhvKxdIqrOTef6KZYCEiNNjzEv2MvaOLpswmmFi7Oy+Ui8xLRTc
W0Yg40iWA7dEror9++Ri/D9YbR/V+wmvNt6nmEvutQe9Q3kMhxCEN/CJxZPJXus/O8WQVmeVt5mD
X4JHdm2nFR8IVK4UzDPWVUQzM3NvYy3b6CkRYIEPjSxm+1gVDCG3ET00M1wjyTzWNjOxiqzC/+Ra
FN5qXYE0zXN/64w5u3wYpXtzmmJmp/SbTm7lnMNUdUQSuuGLolOyxDlYv1Dnkkll6V2TGmXPTblU
sO9XKslPbuSVWMjN6s5qy62GhHF/yDzaJv3Q7jcwiJKNM+RYGqjV4yrG22Dn6uwo70R5TnfqKS++
NfCubm3ZRBsmjlTlOki6jofQMEdpubjxyMe32U9UVOSbmi8ZInAZCcAU71kTngOMQMK18UC0DYSM
3VjOr3aTOWe3NrZpEfy1SAy00JlmctWtln/QLR6uBS63MUb5RLb1AIW72OK8uJG7A1I6bhcLvwtO
nhoSucdjSRRammjqiNpFNPwDQob8oMQz470rvHjeOKu4m7FGSTWpZNXOG1dmfMKGep2anoNP9gRi
H6JwERPLQ/zdFl047dO6F6dUI2whN3Ip0woEfCBsMGrRW6NIjCC28e541J7FnfVmICzN7nhHkf/x
rAWNSwfJxppCzpvtzkP6l3kdHSA/HsQQ3Opl+igG4xmC2DHEpwajgj2UDb+wX2e/fDdZq/po3JFU
e/Kx1SoPBTPrqeSxn5Kut5jycF/UMbUtWVZfPAd0omHavJVlnZycpmu20srVF+zc+SzgF3wMuone
KpOtVFrFvG4ngA8wOe5dVopV3MxPOf+fwQXdPmcj2lJM3xhwJy/w//pxg3WluWsr2KLP3sclOGRh
6h9NGxuSZuiUlv1a9Rku4573us2XRU+h4hiq33AXw48SB13N5dGqrH07meBk07o+GND+2M3bFAu+
wfJI4oAgam0x7G+jP5aur2abPnsW9oY6pgfNPeq6PQJHdZ+KrudIZDfTMU+DfptXxE3jphIbj/Mb
PuhFmNRdz9U7eo/wElsqfbVcbzeR7LSj4I0Kpn3T1l9JaKd7vL14rd3sx0qTh+3REoQy+6+SEhvK
OBOcjMUftlRIVJxER6pYKYur/rBRUcWcCr0tZNBdFUb2TWHH/brjvHsY4wnngMFfQeY9DAbyc2s/
4g5fTB1EFbO4eCPwlDF4b5fqYWZ8mKzIpkG59XaDgdUv0fUZkERQtd+68MYt7WH3sLV3hduGz8My
WA7xChY5gZoA2YZ6OfxzJX1HRR6fIzFPJCVMjhAtRruRU+smbLmTcvVoV3Q38WpUKccp3MUCxEsg
iXF2IdkPVNCdcmwfhgeDF6dhy+iIjBwjkbdXv+fAPSYVQCIN1aXGNnEI0mKGrAkhkCqkHsZ9wxc2
TK4k6JjEQU6ftNGeuBrfW5tfg54h5IkQcB7nfp/wTRkr9swAXL+/lxNf0srzE15SWo3dt0kCAk0V
pPvUhjXAqt0w/UUSQOcMln27kE29wdo0H8o5pG+8JuElLFK3SVrUm9xuaXUMP4XG5Nu50deIUbiW
6TklW3yOfNe5zlni7GVd47Ic6x6FhA6UXRCPIPxcnEcBufcgzI9d6/80kfclyHSDuHc/yN5+Gaak
HSrbdRnQqMA8D6mBijM+Cn5OClMak5YpcH0we5w7XZPByE0WfoadFIpSfOoYzBwVI7hS2gQaW6QV
hwyN1f3jef4wM/yXKoofucaYiRqxr8b5z5xaet2PLFCKF0WDD8EeZsP/U9GfMI/YUTOm+TDc9bpI
Wm9nR/Wr4sJCJzlQfmgF3neuOvvox+FvW5IJGZX+mBv+mdn3+V/8MhsjzTyOjaoOEQSnZufbDpOw
cTTGL2yUsCa4K3N3xglIweZqNrGfLo7nXtL9ZEvyQXwehz7z7CfDhpMZZYXzY8Vu9he2z4BFXS5V
HL+ErqjHKuIay3556AkUVwL7eRfP1hqg1X+xS/iK9ZNhjdqJpvAwhEwGHwTh6XZkxlX066FjxWpM
5uRmdl1Sx6LPOT4qh6arGPpdlk4PmQYfsnROcJPIL+PTsob8aiuwvGNQn3rgTyQg9Ra3/g5VDCNd
vDfH7tdx63PKxrgidFKBBq2iHfGVak/f3DcnwE8Bu8laLpBw6hjUUJiysbK0IylJ0MUhbgd9jb+Q
zPweflGeHrpYKA70VvdKtJmIRarYlhI/qZ5JcDMZ8Z6scqCdvZPk/+mQ5zp9VGCrQgQjJNv57rrT
trVx38qK74Cxgb8ehBUe8IUmOws8Cw781sUs18fzB/94p4raOVix3OnMv3VxmO2GQfxpc8tbg8bJ
XvzGEXc7xsHLYJlqoOGYtyPHu/GERftqTzggR3/NeHEv6vmj7OjqMforv/wR4+bDs4wT5h0uyl19
RKz/wbmm8VFra480a1HmGv86Jr76AnSOCPRe4ODajqn/AqlyiXSPR9dLwT33m4F2bK7zmOOxAOJM
O4Ce+IQWti+C8DtVzoae3ad8JFcalXD0KKebEdbpDn7manYDlnfh/flHWMgAbInO5Y0Vacvev9vu
BL9DQaAQzaZJTGJifOU8gO5Yv0w9J1OG9gzLjtIvP3GY0iG1MA1lSEy1NFi2g4ZzhpPvGms4jZF4
raVDwEkC3WrXlBduyQVsgTs+Ef59qAkoHfjjqpbsN6z3Tj+B2iFkhYuFr2XKh4ftyxZdm+EVSonz
XQ/mqZ1Rsyda4igxXMLy7qmZ2tOgcMWR9PQwa5Lv2StG8P7IL+j7hNslsZWm/JPY1ROt53iLlspC
/QhmjD5d9deMNPyi4jxkxU7p6S1y0L5i/xsW4hEX5Smt0K4sTukDMj+CKNdOCazJ9U6C84rgEURf
bWiJw1eVcAJt6C2CowNAKITCEuNZrTraaPyfvpTE4/xvqj2yi5q1PkQy/jO0zT9qRVJqTCzcd6I7
UfpD2KjVJ3jJ7+TiXqgtuNYFTqoat7cBkW3vY1HzfSLp1TiC5iF+dtSGfi3C8YWe2E8nm2FF0IaH
ifGeGOPH3NuQF0ONip4G/mqwhyc/zc9tG/1tXedP09KlKpxvpiqQPPp7FljEmef+Pc5NrJBumn+b
7kTaJKwNyDTqNe1QrXLHOuTGKDauMbNiWimYTLkko6gjNRPzDOH4y69CKjLMvRESCU6DYD/W4zlt
Sr6nCm3fmQpIQIQlErfxMXslf7BS0vA3JeYeXRLx0jZvHgcNXFcAtHVIwF64ZJQC++DE+rdmfF8t
t9PaIKKX8s2pBO5Ujfj9iKbutY7DU2/W7z4okNWg6Asss20wN5RJlMbZbtMGXaLGTwKPk1wkE8S7
EvFeB9nVm0J07NgggoVWx17Rb1Jbv7hd9z548j/DFOQbmOPrkTGTa3cPW/kRpAKmcjm0rBXCFNcA
YtxuXL+Xqhq2g2CMNvsxdyvJ0bvRln+mO7k68K9970mwS373VSVRv8nmhPFGpb0zXB5nrSKaQKjM
uIvCOREf+YlG8dxj2ISXDIQrKvUqswdO/W2Rb3y3qI+gf8XJ1FX1nIhpGf4EtOD1HqwkB9YUTvI6
ct8sN//pqa7ZjPSkPEd9N/+IlNhfVC4et3ih3zN4WPVe1u7aBDGH6lj6IHPl/kE5+s9tTJpZcXMx
tqXDKtGXGvPBQs6A3AMq51xXpvyMApqo6ArlE1lsQ45NmEQnWbxxU4zZduQRwJU4AMsRJdjwkA06
qGBjBhYB7o4moTPQFuZxpw7V3clMfk7iXDJuhKuKzPG68BpoiZnJf8S/eJlH7CQCxx0fC43DTZi+
Nz6wGSgu+Onc6VOD2qAPt2EIVAuZ76cImiz8vG3izfgaQ/lnLt3LHMDzb0iOb2n7Gbcsi4ywRe0/
JROPwhpf4087J2+M39EDON5tkD8ks6gh3BGJjNdxyVFw8hNmFHCNWb+9L6xbf30A3qs5SaN1qcob
ZnossnN7tKDEevQ7rPK8uqOp/fGT5iUmv4dDWQ8bMeVrc/LBhf6/z2oCIqby/ltxdl4l4ThBsYVY
k0Z7BcJ5Gl+ZZuy73D0aIxPhrOGTdMiAcHQ7zYl17g3WjbGTpKhT4qMDFhBpxeLUKFPg/MW1AD8E
hmwzrkyYwccoJXdERpYWrKpXHw1MEUCxSb4fhP1JASr3hjhJcW8ysif6isObRzC/T1j6b9TZ827n
dD6oHtqmVUFTHnXk0cknGo4oDtl2DZF1hoLDtYe9Ad0z3xUprbWdCYfWtHW6MWfO7tBovlk9GZiT
b994trjnbJq8k629Supw2Kk041BBR1TYABTUpsDiQpx3JmpJ+4p7nHNCGoFPWqyJzF1VNNua+NXG
8piKGdlU7ArLdkhPcnPoFGu6wEJV2m+OS1PIqNPX2KkAVI7PFPicizb7DoU4h03yafYdbpgM2uMc
dDg8wuPY+AezhIDjuR6AAG/TWLRweg1TOlb4ytk5LdM4ygzTHHt7nmLMpOvDyR7CgPOY9zgKrZnM
lMmpOnu4SghOifUTHky+DOcwGBbbqwUIdsF3JDevE1s7K/YDVxmUQSDmTrbvYWJ3cBB4Ju+TgT84
mJGrmOqSZvFcfTYCAFyJiva0iVkme40LjB4fqQ9nyu2srW8TGGa4yTRYcoQV2EvMK4eIF9sBmgCw
VdtLHLCmeApfQvXiCQ5/QYclKtnTNHLs5t85yvcLu4kT9GcEN8e3gmjlCk2TGgP3dTN+gKhk9hfA
hUanOHXgEVd9ZwMwaDezmf2VxAgwXoV4WHVpPjJZbbnUUxyAZNCjApOsJadA0aN8lblza1w9P9n9
DAu7bdw9Y5zyJKpWH+xm/rZi58gNf0mRjNiBmmRaYzGRm8HH+Tt7uK5YrVpkbeXvR939FUky8j/T
H21DFJl9atUUuD+injNcUYk1sEge+ah9UUW+G6lY0kvlmZVhfmqd6T9S6/EGgDINzy6SOb5gsaoU
N2Kd0xXCAVfQWwpZBmuck5i/PHoQvtMA4nF8jSGY5SmDFUq0/EJcZicTux6FZ8N9YmPawapxHNhE
EL4gw/3XBZO5clpWjzQngJ4Z8mtS8Vvgkcx3s/fCVHRNBwFO3pjiYqbr5hOw9FU1YcdzmuHiwk9b
DehDWaHXkA+IRyBDcuoGatVGZDTx+EUcrf1RvSVNxJwWhX8F7OA/axgLDoO/wsK8nVnt1Z4pL2Sr
lnvumM9NMr5x3V2P5MaOjWv2aJNRvC6ChorOZmIC2hboWhjNd/hUJpgVdgj2qNsgRzKd4YW/9KXj
/JpMb7HDcPtVM+S8kYqcY5lwssMrExDOGTpIe/ykgXzmpuqHjmy28ZTn2bFLnRerXwKfHhtI3bQZ
Om/HA1GBDO+Q2oCxzs+Op9aU6r5iwtlPOn0ZjfqtAxiKGgICUKjPYMJeYjdgKQzZcULyqY8MO/vR
RKjMMFPqD8qjtuPAp89PBxdFroRPcoq2/ObTB58ZOXUSsKSmYVsXUBGSxQjLibhtgc1Nfo/72zaA
EiROwWQgtC4t7rdzanuHKtUUirB2hg6fXYzDwcK/uZGy/8+a05M2O8ZKiXoxpKj+lkHJxasQcCJG
+5/WajswHMJGglm1y5+F7hrWtBHmGAWKWeA8gaK8a1EtwA3sSXGMBpUoB2JysxEskkbmrRX2WUcV
WMBReLbFbOx07GDeSJFeDOuA+rIzGvNhhn78PKGfq5xbic/YIip9iK/UA3/RyN5Gqzbtqn3Tl/Eh
aJpqR7/Bu1clv6MK98tYWPjcQ+u2hGcW2l8+E3QEmXovynlTy/JChQ+HO5CrK1IxT1G9DN8S/znr
Nf4fOd5cO+E6DFRg1YwzDXKFJzdVHR4QuA59pT6zATNAUXpHQ6v3riQM0AQMdwyqXtuFWMVhFieZ
+B9n79UbtxKm6/6VwVwPsZnDwdn7gpmdW+pWumlItkyym7mZmr/+PPQcYGxZkIC9BK0ly1pisVis
+sIbiJCGE5KyFU5JXiHz/8sc5IMJiKKNH5HngWF03kO+fx9M4Gtp1UAfRkRXTq6LJO14ic3YXChX
Es8zPn3BRULCqhIArZdd5YMhR4Cpb5NldR5T38Kfzh5aA8efXGDm1fM1hNiJlamSSFCerC0pxbFT
NF8S0ydVmmilD7tOUO4EGryxeH4s5fxFz3hqlT5iYVyicMaZF50vLKO+ljfo1mBAiTrS6RLf00Jt
Qk2nvgJ7/FlDrTSTa5UYb4a/pkLhAYma93l0s4dZLNVAXwk3uYUF+BwsAfhgZfyBt/pDFcMdRToe
zUUypOStba3lhWdd0/6oLQtGH10lqITe5UpIh5VwfI9CWdRc+tDKpccYeyvjIm3rgU1P6rNlpVDM
MSW8ddURYXgpuy+TLEwhDkyl8CSgHQyVIiYeFhRH6od83eCxseC0IXKkGacWmZ+ckwflRlEVP6ft
aciQrdGCPKsOSlX6EH9WWJgsEs62y3l4Tya4nXi5nA2gseC22N0cKcbYwZh772J1h3xu4/QWIaJV
1rPMk7AeE7pBAtWsXrktoZhsrrgMOsOMbBBx7WxUnc0UsTXd9Gh7UMpWcRkvhV/6dH6eGdCTBize
pFIgQFU1b9K+Lc8HdDTcwRCpQp0PJ3RiILclIrLbIm8FcvlJZr6JlXxgv6V/fQUYhJFFOqw6o4qX
iiYyJcap8QtYlS5BObWNNEypgp7POhItIm2IViqvvtpWmlcW/ZtUNaspme7jAf3IK3ii9jIrIQIB
6TBsiaM+yQ/nDNkWgIBElhBiIfoadh5rud/yVdioKKJci+K9LmNE/wolgrQgU/dtKfV28TORYuf1
cYHX/Q11zu5C/GXIHLB6ddH8Hs0zvyHADCdNLu45L+HoaBrdFCG2KA6Y1lKXrBv9cIk3dARhoGWd
D2v1oJhswD2BdTDp+SlAyvEG4pjkTa31lr2bDmCisfAkAV8H0xKhvCk6GiOt8VbOhT9gRDt1uvpQ
jSiNdnhG0D9zM7MTV3GGgiKGONlCqk9P56wM4qGUef/B/11zMosqnfZ1c7o7gR5dFICoZVPylK6c
vKyVlsZVm60UDwLJXt3ONn0EvGOnIRtd7mJcR6AWnaFtKxHmZ7TtwJWfLM+y5B9mcV2P4uzh1lbB
aGGQ15SyqyBOgQJ9daqWE+5p772uCNAD0nuadAY111ELtRRLTUCK7LuGLHtyPULPJaiKgXDatV6g
dXteYhpkBCY+odLlSqZ43Q+kGTrqpXQF0Y40pCaxYfk/gZ1dWg1pAzAKKUyvonF3wZ3Ei63u2Kdy
/HaZhn5DubJ7Ua46zEtgyjraZcZN5bSpKD4VGV3M4VQv9LO+oF+2sQwgBTIV995UXmuzLqOxF2Wb
Xs4RmP+iz1kP+SXdWTL9YzrRLhT0FSrCQXsz7sucsGNAdwVeNhty09Xr/AQq43yitimd+/1NOv0w
NERYUo1oEh3AbqeRhNhxZhZe0g8PXa+thRNAhYv4pAqi/DPOevEFP7c4HOqWbVNvR6LHMnvESEle
DefKyCj+NXBBePWTO7Ja9kvyveZhHAhojWx4utTANIwcjhIpTiDF6RpXuXdZwYalMhYxEFQtHSDx
ts5U17w0v3RCNtu6qChxd9YceEFKyct8g0Dt6AKSrNA76IAMQ68bNSQv8qPVd4/GLIjChgqivDhq
CIaNl9RhKzXum9otgc2j9B9Cl0CN+E4YHq9ERONIctYkUiTy2gLJdrWy3SPO5xf4L4Nf2pxT/L4R
B0C69QdiC4Ss18cYmf2ROEXHiBkep9PEIqSl2IeP4ql94c1nlkWFtFVehxuU8gt7twBI1IjBZA29
igSYKbiAjh/F6eQllfhcxbf7Lhv8SSKENzo9jPuSlrIaabpZA2L6kWVvA68H/ou2lmD9di2dc36B
2yE6qpw+QEInQrrSLsG5vS6oBJIia/SWEKn35M6Eb4Nw+RnHkCsqzaVABl4nYZG0gd6oLzVwaZqe
B3FCZE+kTmGxJssrCHn87RILCS+xTL1rmxxhMK1+zxS21b1l3TWUZaRJorBR8MMJYtvVo85t4fI8
QpXkWF50ONpZWr7Wr50/WIdyNMP/6lB8k1DTuoJc6iMDsC/42sxVTsNznV2P0xlT5g7x7/+S4rY3
0AW5bni1nLwjr8l09z//43/9n//3x/j/xO/lrsww4C3+o+hyOJhFe/3f/6mY//kf1X9/O/r5v/9T
13QN4iH/wHnU2E1Fib//8XqHZBM/Lf2XAnT2ilfBeIScRsjHLGqAEFHLkoB4HRJhgfl32zugX1GQ
08tV1Yyoed3dypWp7mSkMc+LCzWELignX7LAHTkNVfBypWk7ipk9ZFPq2pNvoThOhU+C+cVGaxPO
f30f8jzOj/dh6eSRmNJJumXof98HPEZdJUfsj/o+DbFqWQOBLR4t9K/WhgfT3DMCkcLoKn+U78q3
+k0Z7Pzt6zEo8zX+GYMhyaCSZEvhi7/HUKrsCWYt9Ufl3tjCenExIRn2p3XzZG0zP/XiF9TOQ93V
3Ts4ObYeofqzyh5o1AZQAxZJeAuhUwfx9ubj+h19PTrp0xkyJc0SwQ/AWvowulhFSyi7xtcdu9B4
OkrlCxJ/QEN+jUrnddhJn27vpo7GyNW0v7705xPzx6WVvydGJAKT9JSJkfeUWtU1Tb4ocY27dG34
7fKybsIqhFS0ef/B8eYgZR3Ju2w57bvVEF0j9dHalY9SpB2EnYbrwzejk43PHhsTostI6Gqa+mHp
4ExvTmT/46F4an9wOKjBevQvGwVcmy2hEWMjQyM56Zp2EBw+wUvCRw6eyj4+F163Qy7+69mSPnsl
LUsyGYwhK7yXf88WpgMSZgjieEAjGqVD5A52oC8i2qZUIasSqWJ7ViAD+Ga3FHAdtQ6QfP56EKr1
z6RooiwzBpE6kwSU6+9BqN1Js2Rk0ncVKBjQ1U5XKOtB0A+VLocmDCtRRgQX7usDDFnUaUGQW+Wb
dJvuLtM50moNuzCcTTI5exhvxAWl6J/rOhRyE62Y0r1J8iMwYf+ciftLMryK7fBcKUqINTaMOsmm
9LM5Y0OPOreaxs4VZRgh2auyAejQXICv4sU2IgU+KSgBJE01JBXg2RQSdgvGbWvgyD5dcG7JquDr
iZG0ebH+/ZZroqKwbWqWBixIUv+eGVktu6QX1eEwtdctwqsBx0JB1VnIzn4zVs8lyk15c6Lweqgt
hYjLuyEMIFJRh9Fx0St3En6ZjbKEJ+4MZwqUzYb+pFsByirW1BbWCe42qjJtBuSQsIwOrmQPed07
WsspgCaCOVK9QH8Q8d1ZcNKRs9rtyULFAjgvEn6QdrLAgkcl4pQz1V5ZIRBEG/lmhbU50nOmbKZP
m0uDC9/k9acXATzb7cpvbiEgD5jNyX35sy07nCkkzqY0lM/qG7urR+XrV1O+KB16VaKC0iXYX0Vy
FGFwhCkJxBpOWsrvAkCXV+uKnEyYpcQLii8DSuIYsN7AnYzq1Ud+yE21Er3vn9n0BGUjEjHvqA0O
MlEMx0y9H7OZVgPfNE9w/BxdwAIoghBXC9PmLG3EJvW6TkJhCOH/IS82NTVhBc4YXEzHoDKYmLpb
mZ2DzMlCTW4+1LpZ1NwF1OPW0i1oruDGU8oCPC5teEfY2S1vFGrNkrZiBv0918NR6sNeSugtXe6v
aAY1QLMhkPebDjFhCQny84SDEh3vkkrljX4+pWS7164eJDO0KIDH1C8Nul364AC9IXAdPPM6EYZQ
ELzQkm+t1VBPbp9cW8+gdv7NUhU/XaoAtJS5Mq1K5oeXuBrqPpdicThQmwqEsFucVzQdg9KTA/Ss
gtanhxTw6prrGwbyURbJC3FhbUGHLFjWm2qFHNoWqn5El8EHZRuUwSW4+peo/3WJLtHtRxppwbTQ
gnKVR4NPMyeQFvOftSCNOl8KxsWtszUPqYOIfn8whekL6fZWdfOnysO5DEXdQOE3pFG+4v+PlIUQ
TF7uJ162xj9lTTc2vIbWTyXCWSYQfN2zQmqk/jcTJX/2SmuybmimrAE4/HA+gfqQY6PnlW5S0Ou1
dj8CZKqafDOAWdKUJygQR1mY/CpLV7F125ZX9btt5bP9VvljCB92FXTirh2gqPHA9u9jQ4e5FKo3
UxMgkOmomh6erXwvo115EagR4IqhX6ITDFibrp1ftakj0KWgzhVeOgR98++W0qcrSdMlSQIbjcLy
PIN/hIkxjn898nzjkQ4w3CvsbQtzMV7vJ4SRS4NUHA5imvek5Bu52RvWYpCdrx+S/PkQLG2GhckW
oerfQzidtSJH4zo5Pjy9jKshSO3o7n3aBER23qvs3t/H/n4vr7++6u+Y7Z/dXpctUzFU3dB/nwZ/
3DjQJkU/mfVwEIoUCubJLltU9BWqqWrlUKkLsuw9t45S/CvlWEN0+ZvbVv+NBjhu9Dkw0S2V+PbD
zMuNacV9LMXH2/4cTX67ql+LyEVcW3LNdZfRg3Bw/ylKe71dKp2DxpBDFUHYUHSlN3FXtsGYOO0i
jgZ3c1s1DxOSO7HbPpi2kyzFQ/teBI4VCT8Ji7+JyX+fhP/O3f8MfX6if8wdzY2y7+Vp3MHAfL4l
3atxumB/jKjKNPsn4FINgyqkJBTcCk3xRitbXK9SdMPeqNWud18/yU8yhL8n8sMblpfIwsr6MByy
Xg5mI44b3KQ0JzdXaM20P6cpXxQktKcbVt3p4zV7y0zEWLNNPyRBPWItc3ntOb6MNLEblKgUCnNf
D1HS54f5z4wRcMkGUkcSWLG/Z2yQr5PaT+q4uyTyXaWegfVTWoyz84rsDgXdE73XFJ+Sma0+3eed
sabdYqs3OjM3ZSHSNeQ0sjXh6mNxD/Xs6tf0J0pzLzXl+oz1+LnOkPD82TQ6zcZXgDdwsnrwcCfn
BIgvNmc19D7MVOuYX7QfJ4pKWtLtRKJezSr3F3LVG3g4a1JWUnN5HSAdn5LbU5W1m0LHO9qo8cyQ
9pZU/WhEinDnkYP7CvtvVPZiKxyERlxrshSZVEfrsl/o4Adyi8wcQgo1HwqninhIEhn1l/SQqIOr
ScLdbIoICTwwyzNjr4FmlsjkZwhzKNYWbxznIpiYljVboXzo4wMaAofBnI5Ihud2puIDh8OOlfbu
dRi2bXy7+KbxYgjY8p2MO2s6p56hpF6tUCsHs2CZeGwU+0I2odijSz88lPFrKqt3xo0LJtNO7iCY
jFMkKqhKyY1fZ4mrYLcqTdvzeWem2IXiLSnhKlRp2VIy+tdUMFBsQmEiReOYTj2xgBqdqeb1skAN
Ze7zoYfoSvKDifC+nQs6hJ8iukzdIzxskFogN9nRaWQtTjJ5uNaj80Uxy5JC0OPYXcGLNsctPjsu
hPAfjWzdUQnXY+qz5hQQBMD3IaeT0AGmxxXXdClEhFjjOqyGMtKrDGFbwlVjy3rdpBRltML85njT
vlvY8y73x1YAZCNRoHcOhyQ6R/WvjvZv1K7AIgVUZP2LhyohAYQWzEEAYePgQ3FZkbgTbwDg8uj9
EDxkfrwYwyYETOZTNQ9ytyJ1voVVgGZjGCc2+L8oCeiIfLOTyZ9uwn+8l/Pp/cfwLzAEs6mdkJT2
qfn4L9VP8Bp77fHi2dGjByZq1fX2RraPuQ/jzk/sX4Md7r/ZHT4NEf5nEB8PQFocopBozKG8IIFe
VVF9V933IZUl3wqMQAisAMNvDxfU8NutXJ53xy92JutDKNlJrYFbS5YccxvdiIu9REvMvjnrF19y
XyY3Xq5Rn7P71Ui+7Md28Bj0tu29gnxzbu6m9Z43kxcQ89v4jdj+yT1I9tvktqs28u1otTLtu0Nq
y55/4OzyotF+7+3dqvGwmHCDi2Oz7F37Bw5YfCxaB15N0B73v6woC/adHeKr4Swmb/Nrf3ZKbx96
jndjWhrv5Nues0eI06WjYH/zQOZ7/mdOTFECg09ZhTra36sCoNaJ9jJzEsc0gPtZh904Jhqg2gJv
EN3PuufYekrqzhYq9ZuLy9K/1SbOM1OhNaGZbCn6hydybnuQp6oZHyuXzeEH3HibbMgWPcprfPDW
26Rny9hL3OgdEK/LQWKPfO/sgx/j60PuYUnjyJ7ovUSxHem2HUSHKIq2fm1vfT/i4dqRfcff+ds1
AYbv3/F3W//gP635Zmxvgx+lc2dHh7vgzvOcBTHF/YIH/fxs8/h3waP9HvmH7TaK7FWwE/3nzeI+
sUPHDkwXyS97Z682GML/fqrW4jWxjwvxEDvodji6vzg2wa8uLJzw59n5idqmAwvG3m63h61kv9T2
07wCH4DfrExHc9EctjPn5J0gekY3+75wEnvBIeMfX7EYsReL+18/5yUANdJ++HodzIfyx2WA55Sq
GpzYJtT7v5dB2eZdnp6K4TDQ21KK9e2ivM3IxXjaCqdi9/XFPg1I6d5KeAaQ0mEq8vfVLFUosVwr
xp01tQ5S5Y4umD9lYBqGMf6CC7EfxzdLxfH7rC+1tkdb6FK8fT0Geb6jf+7YxIddRmYBCZ4PgV2a
lxeBnm6/y5TMG7HeAsig4jQ9lMs6v/l1ymUFAg/tOixQ/gvA969nYPsNau9QorpldUt0flsgtDBd
YDPRq4umWH36epzmZ9u2SgFNE405rdM+hHwj9nEl/nXDDrqsk8snv8etjB7PVjX6sO0RHrBqwbvS
ioQH5as9KiNNusesZi6QwtbYp1mJwLfkXaTKF84wMGLQ5NoQNVZ2PNGtdzHUWXYZ919dlnp6joQb
fDXxRcPIRx/mrvfZci818H5zSN/Qn/GGnKKHlq2MGQvUCSAeR1T3ZVDol5lu3pvrDMgn7frgqqR3
Rpl7qQr4arrZjUqb0eqCE5A89Fw2ZpXvh/wlVoA4j+XglM0Z+YSMKkdrOjEE47i8rq7payYIv2ib
nHF0Eec26oZ+ElI9ANVrHXtISiWCcvGu2KZrfI10uXvF3FvoQUEL1/shjsmCBRhEezk+9hpNL9w7
rPTk9kb1fsliZ+4zff3cPl3jVPlk1YRrqsgfk67bNMjIKgjCgf60P4a7AEqlA8AxMJ3vqq2m+tnJ
Rv+D8jSi8pKsfHihcFlmcrpkOJ5X6IW54zaJrG2/qj11kS+vbI758baQIvTFQnFxedMD4T5x0s05
0jcUKFbiIt2U69YVnrulus7vqij3MF5NF9kOdfpN6Uk73VvqAWDKRb04BXi6r7MX4VlYxQ/qQnky
ts2TGCIpcydvWh+RZe9EJiYv0225JN3zL9vGl3bW4UxnoF9BTwmGEHWvVeUjpOxclxRbQ8m/LR3o
Fn78AEYgRJUnQJFvC99/nRqONN/L0vSh1y3F0NgVK8XPGYu0HP1MtZtAXAorGsVrZD9cNMhcIVT8
Zlkte2QgHpiVVRxikWt33m0BRsCz/Kun+Sxjz3Ste0Atbu5x73tI4UszUELkE6N2afkUmd60rfI0
F5X8J81+4VdFOLStzj40Pcdc9aHy2HPjwmF8FpbDQtsCEl91gbi/LbZ1kAaQwLfTHlTjQW3sUwBV
/dgu0GXdqQthm67lnXAPnU91ja3sdAt+3d2ZNovknt3UQ550V4TK5nJEIQGsTkgDfkW6/JwGo29t
JPfG5FnR6FcrxJDvkb9b1wF2tfbJrcLsbVx2CyGUb47uxsx1EeFF7dbBZT356vrstqHi5mvRu6zf
Uu/iaOs2ZFcJCmY+iZj/31PQeIV9p0fJ422nvLTLU5CG+iLe94+0/R9BWTRLPcrX2g+uQ9B6ji5B
6vVLiI5uswI+v6tWWeSPbuHH3uQXbn7EABoI22P8btyRO9nS3liA+lslvu7e/H5pp3ukpJws2k52
4oJz9UrnvfE4UFe0JJnA+ag/7aw77BdOh2wpO/Hm6sUhyng8rM6rF/kiuz9vm0dpeb4/haeDHJ3C
IpCc3CW42gyRGZ1+0vZ7xm1hG1P7q1epXXCU764rJRB9PQSK6sJ33NEjcMygWte+uKoCc4vnCl/X
EX3O0NoMwbSso/OiWOoHc0XzfpNvh0fqy8HgXLZySNlv2YWxqy6HpbVT/WKZ2Y+NvWvs3O9ccH6e
8pJ4pSe4GJyF3OEaMcJ1thR9wsKQkdjH8Sj67Rqpl3txaVHZ9oS7S3D2mZI187lOo9vyvJacdmlG
0EccrKrCdA1mJYLE7rUUMHX3FKH8xaqOd22A+tha9WtC1sQZQvx4+cy8fNst0Wne4Anv5Xtp2Xo1
scazTPsOlYFtF5oL2H1O6WqusaOy6DiT1/LQpUD3LXd4w0LTMTY0uj3VphDqnNwpbJZU+4PGS3fk
asF5w26xBuDmervapcW9NJyL3ziUWD0QnI5AikRv0ytcYWPQO7PutA3CPT6oyOBddPpICo11GyT7
ygaRvNAjyN1evmK1OeQKR+3nuMMUGznLzbA3N7l7XfE2bYpHnefZeM/HbJ2sz16yFkJ1/9QtrNV1
KT6JTLuwypfa/Xk1LBNvXBieGsmsFoizrrVn4BGe5b65AoZn41u8K4IkKJfJGoe0AEF2dydHhtcs
e4cfd9A7Y7EiH0paR+MgshsPxRwXiiGf+pbqsi+H5ACZzdhvYR0WHiyNZczVrtHE1lYybNOvjmNg
LGgpboyFvhkW6bb36eSTUF7YY9JNvRSeKX64K5nnb23q1e0xdw1X3PQ+G4Cb3mfHhIixWlMNOgiR
cbgu1RBf9Cd0ilaX7cC6tiJSj8DasWntpSh3WTaFhxL9sgqgCfGLrSAJT894TC0QJAszCm4lIxSX
7UpdsCNHVLpWaK1GyeIcGCsyJnp73fK2GoNh+fUZ+knPVZtDM11S51NUV+aM/I+UFXn5YoDgMx0R
97bVPb1EoArjE0JjKKz6xM9jdIDUDLTkvV0qkCDYJTQPRXkbrspmyqDpewvZhnxV2L+y9/3Pr8f3
2RkviTqCIbqqUHH/XQr7Y3xJeroo3ek0Hqp6DFRCJQRgUDyR75uB054CV4tnh9mvBzPeiu0e6cZv
kvrfCdKHKJYRKBSzVdFSjY8NcWoo2aVrbtMReOqvwXk6H0APPZD6cHp7M4HEnsLDRBHVVkQbrRiU
BDSXkpA750eS69txEKykxSr7RaXrEczm5DwbC5Tiw1fYx+Cm4WOCR8Ulxy6cPRUBWvuUWUhCZAT7
vomZ5Lkr/M/dGPgp6MhDmLL4oUShYqx7ibEOOugUVXA6pLCC4B19m/m/knsNLK/jXTB/WAEvOW9O
u8HQa/FtqeSTcArlGFVT5laKahkfYu4EoVkFCdTxwJnGKKYQdQb+3YdQWnYc6S6aflRuarZfBEo5
XS6+EtXh/83q+mMU82z9sbouRVwBgRPT4+Bc7fM2eUqDndrZDZmlweb8TVL2GyLwz+T/cbkPEIIO
o23LvNCyRw0YIebYvZ1Bcjf3ZUFoNNMSO967RkIZHqR8JhHTHwooMunpPsdaVR8BN4jWoSgt4H+4
ZWJt2qiyLdPyx4lhgxOdNC11s3BkinljegnqTH6seg3l5j4CuGmfO06YvohKsbvTzunLcL6i74/8
V1VL3gmY42C9Qr2C0Q/+GDHkeNyIV/2bkoQxbylfzcKHSNqEby+PJa+0yIOXXInIpQ4Kv3uvA7rY
fJBmBETHruJWfu4REXtdcDtK4WUBio6/zziiiN/CK+U+rD74+fL3eY5Jggvn/uJT7zuK1Pua4PyC
+hS+Tr76BnnVb4MzbcPcn8/uE/s61uH//efFLcyCrxfX77Txq/v8UPeBnX1phPbG1pWKXgqly73p
PEb87gyzORgDipiTSj4MThJs6a1YXyqeB+j0bZ5jGK4PmxodCKwdiF0TJx7fpP4UIluC9N7Vvl5W
52Ty82I21GkQyjOL1wnzjWJ0+7k1CHUbTi2pbPlUXUeoQJd+g+TQygSTJ8FyRYQo84bY3GfA+ZG8
ceQZ69vl4kNrzezxbHwdLzKD6/VI0aZXhK6ioYOwGjZijuz8rhy6bwokn7VeJGC2pHKiKKsUy/5+
G08KdmemJrMwmhQ9JmFztR5KM37JamGLvH4aJ8Etb90yeaq1ndouu+pZ7itblN7O1rCXk59T/vN2
mrbybHswKN8M79Pn+efwPry9o1zCA7xI85aFI/xCXZSvbSQSKyM8wlrNvcyfQmSJln1oeADk+FTd
cd+GKjIzNu4uHtYwXhkloeSJ1KRvoRDNO1vFB5HPYq7HlvStda+mmz1/frfrap9UZP6a4Q+v3sWs
dO1Wz7sugy548eYhjwA3OKSItMLirQ1/F9OBZvNKSTRbwvi98gTerNylnRsm76Y3N9vnYc5Ndp1o
XPe0iFCRbfq2JOqNsAkihPmuuKx9UqZh8DqpPgq3ElT+v5eHKBoKHdZreoSiFYjOU2mDnrs616AL
+Lf9VtpPir1E05ASJ2XIt20U7H5cXeBHNhuk80OdK8Nso9QRUW6yZXdz3JghdgL28f5CBEpRWPdu
3+0Cn5TjkV2hTGEZliJpv1sefxwxKZpxEx4X86rJolMgPNV3cYhUErlxR3rZRMnPOKyi+TBuVk+9
K1K1xy/utMZemOhXOM6F+84nM9tLAebzvrLQFuhALOYnQqfLhTwR1FH/kP6UvMmT3fn74LZ5Cudv
7kX6Het83NL+vJkPFb1WBC7ftB1b2pNK/BCHN6+KLhucpxbYQF9fZaoc8qIAICIvkA0BI5dF6UZc
6EBFZtgIOT+VkBg4MJiRKir+/w+ZHyii+XsZP1CtLpsTv1tyM+o6hlfx3lQsy5wVmTIFCklNRTIz
L1ggMmC6XuZvzh9aQHPDp0bn5y5eKiTq8nw1sCwsVUg6QCfnyZFdlR9i/6XShYzdglZSHiE3OKNV
oBNcIiXIV51fkQINfvWr8vBfJCBZXd1pMT8OCeyKtJD9kt91JtdIfTEs3geWPYxVUlIcv/yvDxP1
s7hNlVTFkqCdghz9UMYXlALl6KaelxFKsnxmdMjgwEVi0Pgz4uW/G1rkM8xdzgFa8gEXZsM7HDNp
8yROCyWw9lcy6ZtrMVv56vnmTx6WwP9XTQ9JY6yGaGmapYgfNkvpKiXC1A23Q4xRXyVq6AoA5VEL
zLxoOJZIa13fTvJpb6qvN23x9WT92/OYsR86V5aB4OmW8iHItZDjLE6Zfro768o2JVEQNDhrJn3d
Svl1KWPscNvwOuZ7JL8WbXI73qp4q8lnw4HouEkvjYcrxzexpvJPG+j3oFTF5IQztH9mJC6ECzY8
Aie/3bioqv28vaJWvOje0/341r9pFXUydIZ3BRsS4gbrEfJy5yb7i5+9cEg4XagdSE6/WVjSP/sT
wyKxUiTDUCRF+Y2n+WN/ut4uBtbfeXcQQvrPJNSHu9h+f38PTnZig5Zxw19fPx3jn6X89xXVD0sZ
9q865ZDLD5oNkN+22Ky5VXpRmYvHsxvbd3lwR/9piw4jRS7z2Xw+0ZXKHaSp+CRiDu8Cb/X8/Lp5
Pd7f3+xfMX09y3UwdlzyJ1y/7bOHq2tAg/XhIbcf9uHZC/fLxn0wqUgo3wS02ryW/9oVf98QsDDF
EDWs7j+s9TweqwTOZXewwvNKXmj37dxTo3O2feGMsqEAhKeV6e5WSNDYj0Fw19t3tC5JC1ePq8re
MMz9z/3Zuw/vQ+6Bl5HOVOVwK1/PPK2fb0b64fznZE0L5Be6Q4ojjLy0bg+CeGwLC/s1mgI67ZjT
4lasrJ4KZfF4FV+BdLpT2tnIhYH7R620kEfwxauCyhykiCRC4Qg/RRQAKTKRvdTl3c28OjkOsTIH
FptT5itp4/X9Qj6fSWrCBORpW2SeIdReWiPdOv6oh7usRbAfCQVV7ANTe0jonA/srnLptx0ZTr2z
KPLBbYHPqSKF0a4BfqHkgESXjTyvfYK42eStbXXPU0V5C0ujGwxN4/wypeBWepAspVOdnpRWs09n
7Ebgplp6oOoI5ly8WC6d9mZ5WmVAsNJsC357g/JvpSGb1lbg5h7Qp0RfFklIkBfyoNomw7nLCieW
nzMd+Q497PCNKZvSbQXhm53j8zf0f5bXhzyiIFtH6sQS7/AZ05X9AI3TsJx6QvwasavjZD58vUzk
eRV8tZ4/bJ/aNLZxir3goRbuq+RnzyRftUV9QvBXPp7rtVVG/Qm1Z0F2xmqT5OtT8ayJ+FGyULCl
ADd7SMQfBbqZw7qDiaNfsXlCSgchORsVhKCHXPb1kP8Fwxszn4OcgRBLNgxpDnz/2MX64Rafb5bQ
HpA08dCyXw5et86Iwent28iwhfqS0z7sHrXomyt/Mlm4Ckoq0FkwwxTR/r7yWYE5LGepeNf3j+gI
In6S2Bgnhqf96aE85tg+oNoO80dqvbb6OYqe0WHBNTwNp+evR/IvKmyegz9G8mGdyMl0zVpgR4e5
B5UddPAMl6037FXqO/HGJFRv/PL1cofUZNPZ0yqyni53l8UUKSvKoUu8jwDsXn8gtB+o99UmPyTL
JsBwkSxZ3Zpb/albNVSNDdoI6hO4+2VylywNt11PC5A11zfgHl/f0edPlYwPggEdbOs32uSPp9qN
BdoqKk9VS5MwF1EXC1ITCaaDAKE7ZV+dltf8Vby+ZRKekUhKFwheFGaMarsMUTsFNv349ZD+hfjM
k2yauq5aOuXSjzlqdsraoZLO3aE5oBIPY7H9/0g7r93GrbZtHxEB9rLLomZJLpLrDmF7xuxN7Dz6
/6IDfO9YNqyNP5ogzkwQLi2u8pS72ILvwL3Peih4vOmVhTriU/d3PKC2OT2bgNo3xVv0TnZtPJkP
ZWy3BEQvHC3mdGG+tB9u1i+DO7uIorLImhMqQscKNcpQ3Z+spc5PEbwBrAgQQv/o03cssWzRMl19
PFrkUsatkD/p7N6CloHAeK/GepWnbzOPV7yJfWpxVWPD2i2kpRz8lT4PAzwuMZBBxQ7irmorw1bO
9qG6K9BzFCZHg5fcqRAW5WWu357gulnCSkcgBMUZOO9cFD6AQ2sJPeLAQXKr6wgmMSE+3AI9ly6c
Deq3pHd+ZZbM9rRURSUw/LpDTUH0c6Xm0kse2j3DUp7i51kMDFmyVf+QbGB/IUg74+6c8Wl6Pe1D
4uEldPNbym93wv3gtYfutj2qb8a6h2h5K1xj0ZMdupcVp+B0YRt/RvJnp6+J0DuhGHhi6nlnp+84
xVjKjn5z9HfyZvQml/osMUt7FRxykPn6fb6Vb4M79DHk2+5JpyHXbRW3Xbb37TL6y5fR3RvdDQ/D
qnmMdjTwHk+rDlEUenISF2Zs1++Iyrr5vr053ZqH9OrkKV6zSw6aY9G8ujdcJKApSygw/p2Qds9A
henAVXOhtP8dHsJ7+d8X5fV8fS89vPLAFPiitXdyGzpmuiNRBk7oLwToEBIrAaNeYFzsWsTM8v73
nfzjsiBJoAauyqJMR//r4yUjFFpmvznGa676tWC/QLt1jzucFrwnmTY8HUsA1L47kJ5nO8FDTxD8
nOIoXCfiFhM6G42MBTpAhGss3r3h/j7C772PeYL+GeFZjXwa8xIxJak5TgQdL/ixZ6A+nEqwuytx
O+wsopNLi4/v/G3t/fPEswqcliRj4k9mf3fS/uA+vmiGN/Tu7NQQvFa/BIz7TMO+P02dmRSWKnJv
f30DuBII4lgH7bF8lz5zWcUOHshmyZ+lZ5VCLyS6d8274eTMbHMLink7bDonAvCXOXdI/3sTrbXJ
uUeZekGnzA2XF97APILfRnh2pVq4S+YZsI9jPyLO4oj3eezU/opy3oAe6jbfJNfBK3cOh3vmqpKX
v/8+gJ+SRpbA/6bo7DCwZD1TjThsj+MHMmFb8Pp/pxXF4atgE7rTo7SfnPQu3WQLY6Mu4h1Idbfl
Tr5PN5Qo6d6iH3chGv1epf1clf83JOVs2+plLFtZyFvrXGlxogCK8PCMw3ynuta68HYdMPM2OTaf
ixHBvOR/eSGf8/VPRBDlQpCkKmcGvlJ7Yw+E+ZFG7m5YItx1E+6yK+FCg1SeZ/i3J55VHXOj8o1Y
5Q0UH/U+u6vu6r10bB9oiyhv9T1KX+N+wMYydfVr4Ram57WwUR6mTbqBBPOSo8V1X+EOeIlpMy+8
81FBsyEworLI/jlfmApCe7EhNsdhKzyh14Dc+NV0r186I+er8bfHnC0/bs5T6sd+fawgfgF7D9yE
l1s6w1O4bZ3TYrgJt5AO+PQf44O0EB+Cq/zZfBB305WIe3C0FEGGFG6Rk2A5fuCig4byxSijYG7D
qEuO9Q1M40fhxrhBfftuOtQXakE/HvM6zCfVUokiZfXsmBc0qdDDQq+PGrWGN/BLJOaVQ38MKrHl
IdOxyJbmurP/Wq+NhwgahXnhOQb8c3Jv5RkbCjPNhSzBio7cw+VK2ed++TbH/xvgOUAX4oQ/jkFX
HzF+FDUbmD7yTcJ7WNrxc3mN/SZa/0fjEe2FkLoGuJoePxkED6D8oiriyPhY6OjW2P3RB2VT2wEY
/ov51Y+73uCWpAdOFVI5L9rEdH3k3M/ro7icP7Q/qELqfACVzWCiRUH3Fj3fYlfswuvhynLyNwvc
iekKnuChu76Fp+bOZRDQYPz+jOstme6/3Yoeg/qsPkf3yZJAbPkXGr5zQ53Hedxu94dPQC6lWRvM
jz1DeE0HPROnuvIdA2Us57Ni8vFx4K/7/WZf2tucIj/UgBMAEjSmHXApm3AD+P961V+lO+vG32vP
2nP1VjxaR2WtrAuAcpfK/j8GN/DALCSlgAxQh2Rn/XNQtRV6JOqckIqO8Di4xVW37bbTFh7vbUP0
dSKyydwH0TWBnqTO77fGj3nTvw8/CxzSrlSkFlvc42kb3WV0GsRlucZIG5vdNc2oBQzUO3k77HOO
qQuP/unE+PfRZ8F2nGtNlcsJKUhrOErz2BS6E5TUoAvNmyXJy/qh6m4l1N8q0UIu9VETkG3ZJlnv
xH20/X0038mAhgEEGrS1RFEAYO/ZMSlEUjyq0FqOlZftyxu1stNDsgnudSaBUM6THFQL1yK3Vk+/
oL7Kl9Xq0iH6WXs42+BfBnF2iErTKTeUnjAu+VDehafkr3VvbtVDdZ0Xl178fBn98qjP/t8/q86P
VPR38WA5TvGdXHdXsVY4wpz99a9GQHs32grFKz48jjjcIOB34fE/FY6AyQAiQjzCRFn8bLrrKet9
AR3VIzrtYCItPEFhWD/76+CleZNvhlvhbngDRCSuUU2lHZG+dq9UCqWd+Ka/WX962o3lpZz4h/ub
9gPYJllVRZWfvm7E2qq7cNLb+vj0cv12LVBobtaVnd8I9ltk1zZME/4e7DsBNBlWooBCY9A7/Mxv
CiAz9/uNtxHtzWu6ule4IJA0tw+hFwI7GwHs/PchX4JPcPv76v3EwJy/zX+HfrZwwqDBWm3izJ2P
v/kKIlF1RUfmIzB0tCltpBAWFWkTd9rMgLKRlrL/UhPlo5Og5HQ6526nyb+17qwmglYAvdBg2cCY
eX+cT9hn6s+M3hWI1+A+/DEJG7X1fL4iyXJlOvOV99/n9683T/y3byfJFHfoa7Fozk4KQ7cmMxVG
7r1ORxeepDP294OyC/W9mQfXfZM+/P7AH/IpUzW4uiww4yZ0zbMnhrVfVGiHNwfsXm/RTEXvP5mt
MraygXC0uNMjwy2RhqhE/YCzrjtdrlN+L8DPQzAoHEkoX1CX+LoaUY3D0UhqmoMkvJbi4Go9Er1B
tQKF42RZN5sMeZklIhxOMySRLmyGTzTf1zn/+vizYFbHO6YKc7E5VB/1Q/pnOo5/tceS9x/aWHUK
AbVtfFDs8NF46U42PeXn+k/whBI7ogmkuC8G5TV2C5jkZXHtv8ncoBfe0fdizdcRnt2bkjJoJz+W
mkNecl8RDCUdAIrkJiwPsq5jckP7Bw283ny+8ODvqd7XB5/dmQHCuqxSTNYgXYwL03TC5xa7aEd+
nxWs2PXvmKwWCC2+sFzj+0sBg/Lj8w2NZ5jSzF2f//yfoxtN2tzEyLTF8B55O68DhVnDb8W42O0B
CkH8UNEZdlK6hxoKtstwtEWK27mNZx3NiQZj4NbxaUVcG0v0unwE6D3kzm9guiFWqzlUHQfFTnsn
Agc7ur/P3ve9zOT9b/DW2c5Sqhbqo162B6PU7LAL1you3a2wbPW/gka62pYXrpoLs2WdzRZqu5nm
m2Vz8BGQ7FGQrYiKC6lx0jB3VIR3f/9+39kfBl/QAocq60iCAeX4+nasTOi10cibg4wXTurgfNK0
SLO7HcK8IUJYDr94U3pGWdUGcYBw0lPtyOtoJz6rf/DtEpAkYduc4DNjQIOrgY1mmo9RHeC71Jap
KU2OBKkYWbgP6D5V4/iPUKFIHMcYZ/ELB8F3zv3X72OeJfFJmUmx1Y0chci34c8lySfPHJXntM03
k/DY01NL4x3U6KXJSswbaqVS5qRxf+GO+yE9o3ECrFdURXQTQIN+ndioDayo6s34IILua3aBTmPO
yFCMBgnp40o3lYsIxK/erpB9r7u9GS/N5E8SbobovgROU2fuCUUdKee+hsgdZvHKbAwvCw0kQr0I
uYD6XWXO9TFcJGqEMMW4kwFQWnnh6aJ/ndbM9UfeN4sU0Tt1HLx4jC/sjp9mmy+J7hgdIjb3eVjW
+fi3yLKSHCrvjevF/Qsd234PKJTQEnXbC4v1h72BjIuCIhMujcRiZ0W8DIvBNhDr6pjdweCQr6El
3BsXImtlPg7PbhIeomsS4bVF5+1sQ4jofFLGl+NDkQI+tETtGJiA29THpEEqAcO4Xqnvc7ojrXWt
qO0iFQyEkI/R6dVEjSL1B5Sy+6WQ38nlg27gt5sgPzw8yhk2XeVtXG11sGVyu4hGEeXEYSf5r77Z
uJEuvquNdEjjS8Ih0nyz/PKNzl9Sn6KATHc7Pqj3xQtpwi2ykMvB64/qIyCMg3AJNvBTOPLvFGpn
scDkD2rXy7hn0CN879Yq3JAYGpvG1bPKb9MLEiU/7TQE7wx6V7QpJf0cSZ+MQVmQEFFt3T603idI
oQmpKWZ3BQqxe3Gn4iGAXMpgI8mL7N1O31ZbcRHdSK/+k/AxvQ7eyX727fgu3Ssf4RUb7wVHlnR3
qej5/U0AoeCQVQGCojyonq+trlenAqiieIgVycFe6D5So6uuRTxYVldNmB4iQ3gJhpMnmJyPuVZz
RU7ZCqVb7/djf17EX5bE14F8Buj/3MmlWpZZXbPcio9pXdA2iyGe+ddAisOLRO35ivztWWe71mrg
OURiLR2IRXUDPWCHoy0PPZRDU9UJTk6g2XmOucDihJXP6HLhK6cF4vrh5CXmKmwWKnKrpof9lMjx
Apfv0iX/fQWh8qZRqUKyTaESZJylUn6ry3UYRuKhjjfNuJ8OI+U8P1pXEjryHj7P/qzn72JeiuCF
vuu7+yiHrzbILmqn1Q6mIOulhb8U3GExVO6SZhMhe3h6i9HHoOCGBr6nK386bAb4/1o2MJVFFS5+
f6f/9ZW+zrREJQtwDDAQNsK5RoFsdnmXVvg3TQG6gkrljohbm3ruRpQg98oA3xf3MZSRey8RVa4H
xMmTVz1+qwXjKofcAQx1LY6mXfWqZzXor2qn6yi8T+B3tCfTqQX0V8ixlSTejLXktjjEZhnSyj7i
uVaegTwBaRU/RROlMOrI6gkVuixzEoBqLbJY9V4gWkgxXBnyAHlqzU4x/TkZyC66cnDbS9gVZwbX
XHhXcU+LdAcjmUgQQh13pARh2O/rlZ/Tb0XWLTVxD4SbPGFRpAPAkOJmFSBWphe3AmFtMn6c6utW
2uYiz2hQSMCqKA1ge2IEXpv0nArcFeAOh7GAs+mNglhlLYTrqkevQEytv3GCxbkIMKthf2AK0WM+
V7T6AlEqfFNosxqgg/LKPsnyHouMqwIw+uD/ufBS593x2zs9CyO0UDIaXFmEg4LkYOZlq2yYQy6N
arWCE5M97XFiQlXWfKE0MfQXwqnv5wToOUMF48vOwLr7LBqdKSS1JcrmoXckigfw7Mi6BVhjv3/L
7+kbzUrUVZC+mfUcCOGYhX/OoyhWVD1DEvJAcOTGf0yQtvm2m2lGtnIlIXxCy8zhNXrQOvjgmrQA
uU2li5I7tKKZGJFuLoUbyreL83NUyBwaNK3nbtXXUTVF5sedMon35guLw3zBUGqNnLwLi/At21qo
ehh77c5fNKI9bZKlgLGIbcEzqrcM6UZwg+vEtNu35FH6I99dmLFvicnZ2M5OVU0tu8Hkprknc02S
Vfaqb8QHmCQJkEPws179Qj9gV7wXbgf6e2u9YF/u9JqTr9TuSq3cNAUZjNgcxRSvfwtqHDwWNV30
3G3bxQOE4d/H+71yezbes0RKqgurKOLPlVQ84ADCm81dxE7eH1+hNts1bWfRvrB5vncgzh56tnxT
WWs06cRDx2W5Pa0hibKATRfnJHQ/mpkBjR5ts+qIS2BbIsqhU0qCnQQvDPzzi3bULix06VuZ5GxE
ZzdNyFFKTYYRPQmrN16Xh0sP0bLiXSqVf6/TmzQ1sH6RseeA9H++pSwR11At18wDJsNsKoQ4gSCg
iL2J9yNA+pMTOxQNO5cGwiWC0HcunknQLxLiQGkgL/gMEP/Zzn1Szp5hJLGaZWP9W+lzq6e+N29i
WIHPwmv1LryOf9onSjH9k7qtHhEPeFMNG0M9ksLhuQ0uLL/vzc55RNyYogZG2TL1s5WgDthyql3R
HEijSmONcryfuu3J5i5qWm+Q7fSPLy6UXYDGSmKnHyUOoPTHdtauWMd7/YlibvJMSoW/9mkPGLe4
sDC+V0nOBni2MDJUrXCYYcqgSKB3utNwd4d1rmAi7TToUuNf904G3u/ktfQSfoiSHZNpF3ZK/15f
YVDJz5iDYaCG9IYys+1IVDDMsfNd5IqzSicWNeuwd/jh9639XUL7bOhnGZNZVQ20NyM/Ytym7sR9
dhVDdbDe5YfwSXlTFu1ttFHX1l31l0pP19goU9fP6sG4je+YTmTXfTjO5LPL6oAXAepyamD7d/Ub
bjnK8fexWvK36/TLOjDOygMxCkVg9SvqhKM9PE3vFEaFZqmgcUzJQ/XGzAuSVQv5o3VM37OERQqR
SPVM0LXAZ6+ncRGb67Z3R2N+N4PiTC11RRdPw5IiST+rU6LUzp9aqYPQOgY+Wb2Y/xvil1V6NS+v
lwYaPx5AGqpIDnUThFf5nfA1xKu4g7NRVo6ezr/4gUaolXmUUvhDfsUPqY3CYiCDBYTSSApqy3id
ULaBm31aoHsSyS44tBmKFuIa6dXI15/cGAcbXOWQp8LbgSRsJvyri0t52Pe0b14HtFEpQRsy+fN8
nf6z62tZrlUBCAOllz84q+9bs/DqDCcOK31VfcYsP/OP1dRLN1E7uHIcXII0fCsQfI4AvyDRIJ4g
H/w6gpNRTXElFNmh30zbFs2Ox+oeUHQSONXf4CX42z+nb+JxXGMeyknzpv1Jt5pL9LgoDso6e8OZ
+/fl9plaf43eOHVQBiZ4kFVJO69GVW0b4ThZx8f6NeGIB79qA3tzTG9udRhwQCmMw2CRbIwN3Lc7
zD2WmIM5EYKymoNbiNuwVehwrMVZpgRyTOt8UFtZCS71FRuPA+BlwvoSl1r7YR7/Hfa5sBd2L6k1
jGl8bJAGMOxwWW9m0lO3ldx+OaJE9dmlcUoI48Gqc/Xbwf2v4fT3hibMmhxo0T5VcAL/QsVdCOhM
3HNGLQS38dSZKZ7anLwOVrLO6/g48wUvwmlE9ftGB8M6k+rmxM44B/OIrSiGVSzMX6FZjM5D6eJU
Tnd/QiUGOAIqaSYwD92rIXTNCijqpvaUte+k7IxbdMfBRNAzMpcT/HH5Y/SSqxHb8HtToH6Q3Ue3
yuO0mCXFBEdf6+tgVl3Ym2u6VFB6k43hdOgAZ1uEP7azMl2xRtsXNWANwpJ8TeUKtmSCaEgHiFtf
KR4mwp8UXutZWNMDgGml3jHrq9T5iNx8iU/EzkTv4/fV+V0iAZTiv3N0VqcJ47hDSleNwVUrbne1
nnibht3eTpD4ZK9A3k7cYCi2RhdmEdzezQQxPAzW3JPoJNmvZPGbYbAP2BTdXASofa8aMDadEIZK
3NzWOotvB24U/SQmyRGxmmvlmTb3R3kTu/I6Qe+2QfMEgQboNTe/T8n3guY8JTp4GuTwDXKfs7us
FdCLlqt8OASFb1sp+8zq5pT4TdI3uQUWyqKB2tOwFNptWJ920fgWRHiw5+XHhZH8kHwoqDwhqwda
ljDubAJOvdJkVajkRzxht6qHDMvyUXLMuffppLtxdeFx5vdUD50pIOmUVmnqM+9fz87BrCslC+L4
iAQ6Eo8SSrsSxxUMGg6r9GZyDRaEhxGr1wEfJWYCJBesRORz0NT5aEiMmnVwpZInSlvdQR/VNRbR
yljgCw6QrrpFFB5qrrF4eXur7eu3WaAv8Srn79yOZuGRD4CaQmcp8+CloIgZujc378jePD+P7mvn
zR+sJBHzwdsEcAMKiE6+QZ8DTMy0zFfllQC4dm5554uaQaDixb/9vXm/2T7v7zevGJ8A928c2YU0
cac4KFrQ4g7clHPU4PidP6Pz57+dn4OtSRFbwd0JHEu6Mhd8uEqhoEqeivYmqito3GjOfzR7rGSR
rqdtxa4YF9ipoDIjkqTOOo0Q8p17sNU8joRw4dN1/v3NfaeuIjQB905XYLtpgObmk/Cfa1erBkU6
nbqIFxfttacx9QDU1lx+7zTZpnhbPVhP/V09OH6J5fkifIgftR1m0NBa7I4gZCdfdx8lyjIW7TWn
ZIkdUFlVKHqskJ7vH0HIGVvKkZW8ii5JtP8Ul8+dQYBX4FgoMszx2j+Dr2MpSTSMbTC0kpaiIF11
gXAI8PBTjNOdgfflaD7lg7+S6mR5kvCMU2KgdlXlljLKD5gk1JX+MPv9+pSxAys4lKN5wOXcE1r5
Lm2D28iXkZed0CUN/Bs0Bm5bpIztUEsPv7+Gn4oFeGcg1kavxyQKOsswytNJMwKDO3O+XwSueeAf
kPxmpRQwba6/QOZnAYUAejPLYRm5M3QBGQIvd/7ouw4kXjyrO11YHT+lYl+GdZZX9FIVn8Ddx8cM
/asZajF6lR06dGvwJfKCpWqH+9bFR4qdoNjP9yV74lLW+3l2nIVBmqYZpF8IJhq6fPaWEUeUjDpi
EOVTsJqRKrJD4ENBad6vSAl4NxMMSGJoG60sm4JA6mjXWDBdyFR+yr6/jOMsQi31tPFPCRdeASFD
adbm6apPHyXU1E97s4XzEZarqbopm2bx++r4/Ia/zcDZJi1x7NR7aRgOzcSRgs8YbgVY2qXGKtRg
GqXyslIhMMUDZ0pXrHqLaoTyXg76Dic6LCQa+qaDEGzaxIdrmFynA+bdGGzvjEh88Y3n/8/hnl0+
ZpIUZZwEc/Q0wjd7Uzej8yEgJEOrFNZ1gp/QM+fbp8JD6Fnu74//8T0B1tfwbbDwXjnP1ks11aPO
UsdD5Qd7VfPtzsJdw6DfqeOhZdhx+Cfrl1U596uz5YWH/xD84mvyfw8/r6IPrSnm0iBiAgtzdBE+
9zvs7fHNIEUbdITjp136N9xNf3SUgOML2/WHDhEHCPgya771dRjxX8/DCd62mvZVcsRR3THUfdVt
jfp6Pr5SEZMT6HYnCFC01P2o90oTqxCs9n6fgB93KxHzTGGxYJCoZ5FAl1tFhzp7CCMfxYnWMWS7
vTvuqvtxwArIokj4nAl2tO48p+pszenX+pWEkqYHNKJ/NE8Xdi0BD1/6bPOAK9IxZUQeQzfPG3wN
ZnbccWZ6kIWidzMMkG0dZdPlqVCL6yFpoFQb/YCojDWts6Q1b5raT9ZqZtV3Zt41+x4VcqoKqHtO
WYGQ0KlR3VCoocIeIt9/ou6y6/Xn2tKeTgXJGaSUPO0Vu8+tZRAYa3+s0FtvaDv4+qDj5tH2tjBa
5g2eg/5CLobpChqfQRBTj9Wui+WTQy/PhhtSOlismnu5aHPxVvYj/VFTtAYTLr+kRYIjp3DV1um+
8fNDFs2F3K5GgqaVo0Vey7elkCxEwVLsUq0bNxmwuzFnh7nW9PX9adLQ6JPLAQe1AScRemzDozCa
AhU3fA/VxakYS7TndUzNJ6zVaWMEFUkcWSr3DM2OAmGcpHW0IY8QPMXAzB8k86YUo+ItmCbxTQgm
P/L63qiWPezMZVue0q3ZFvIyExR87YHp32T11EkYUidy7Y2xqW+xAzIO00m1k5w6ltpqqeDpXTtd
D1YDCCuKLHA9UQvWQU1OlZcXPUtKpA05oKZn9Bi6d7vGz/pVl8VoZAU1bwE9fahjSz9vb4dOCW2t
RWQzVe5Po7ExDDQ6eD1sidpVtNlnKDnBKWpw+g3NDxFj72Iq8V7QeKBybaXyS5XipimXVY+XEFXJ
oppeisLaGxCE6EEGkHz9+lBTrpCwqpfzhyGWFkQpnhy0G7FWUDTTcy/3y1WJe6hcD6gc1bDI5R2+
QrdaNGzTKXjS6oe+vc0kkoWyi2wCN09IreWUGluLgdg4pW3TgMNsBKvPUju1CKSqdHC6scrs05iZ
V5W2layMQNfAtE+aIlerJS+t+g9lVhoW9JsxGN2qzG8s66nQ8juEdU2wqXu/GvdJ0dN4GN5FtVr3
av5oqPVK1bHLxqKSBgH4WBGDpkhSnRRHIHYd3bu7Ew4B9cs45BSOqIubyHnnk6NIeAVXh0kqcY99
nnmOFG2VZHBnW+ZUNN2y0PkKzxOmhHUnIf7cLIwcIq1Fs1Hbi4G8PQko2SR3frBq6rWfYXagL/2x
tHEspzTlL7LTdZBc6/Ut1sy5BojW2CrdBrl3L0zGu67nwNXbv0nDgdvRBB7E0k0V8GotdEZQfys9
0O4H+vgV/uQqtbX+WsOJAQWu4jlD4LuXXyUpXp54TWKBZmuLJWGTOFUqrKxR2DQ92xWkUiMSGYXI
JOuRq/bamwWsWKK3FqJqmr00/m1qSrdTjBYy3uXkUbZSxcvOL96bk/paljsLo8Wq/tPmSLE2J2fs
H2AT4e6K35W/6uLZPCl2KuqA2oD5key1dL6xRLaTeNGOa7PaWAGZlzQ4GFfbYCz5n121/VVpbhIh
c6LwQ24w6hQ+LOPKzDUXCMkqDnAQUog2sUZXjEd9xJ3epBGaScsqgbFqwaQIDhaVpmnR9asYBJ10
FYrYGxHymHLj5jhTxVBWBPyHTvREyoUUESMqrhruOmRUwANUdenFBGrDoSdZsCrqi0Loxc3zoA07
oxixDc3cXkJ6RruJsocweuHntlnn8a3RLNr2BjOu1VRyPuR7qxVcv2C3yPpiwGc2yus1HqeUJd+Q
C3MH9b2ukfZU35T43md9UhfO3+vyWi5i15f74zC1ONDaOdK26rU/PfZR7Cbqqvc3Tf6ucTEi++bg
mhz2hJPNhOcme6lPXUm17FpFTJH6+FBtk/Q4KK9WiElIvT0N05MYPBnC0Yi2ne9VaC+o4gzP8a/S
5Ar7il6+GQZlUeEaXbYthXRQ9WJMJSC3a6NcYA20UBVgo8JNHt5WOFrUqWsMWOG0JFEouOXVlT6O
TjI0a6wFn/twq1aKbVl3/eRJqpvmS224k+NtUThVtQsaasrsubJDUHGslmVcrSjZh3TlTS1xlaj7
sFJ9m8Xha98eptgzqteGZYJlR7dMoseo3Zu4V8K+iGA13RUIq2K9KNmJ6fjNpi2OmXCVJdtBus/Q
+EqwFdvU2qsBlYP9EeT0w5VTckwj/0pEiCzCCkQas3FVi4BFRSxko1x/TrXcd/VEi9ainKW3Qp+2
nlKCyFcqRT4kWpu4ciiNi1phT/wenHyvWVmUdkGv6CbVVIDGZzWrerKgFWkgV0hL8QNHZpBuCTap
ho+7tCOcXFbnbGaLAStHZoe2oJPg2RU4IIEVml6F259cC0z84Oqhm7BWVUdEJM5ahRThb5WDKuLn
7fpwjeRF618Y/vf4bh4+PkYzyoQoUzyrL00Uz0uEpqRDWSiOXty15lNySo+m8YjF/ZUmbZROWoaD
5g354E3dqxS//z6B3/lOX0cgnUeYOK9WrS5Ih24Bh2HgJn9t/sh/Z5Tas34j34jX2Cu/B8+njXKf
345oN/ZOeAGyNSedXwK6zzHQlqQxyWSIZ7myEgkicJNCPqScieOUHaRSuZHq2UC8QjNMobXV+cml
uf9W4Tp76lkqLJ+6sGTVMvcaoBHchHi0TV2kGPCzcVGXrOEQPGN0f6wwdqdHze9b25PmEo/9/hK+
pRiMBJgOBAFVVmRSja9RPslVlA9xKx2ErIb8RkWKcGyg+6mmiHxAyf39cT9N97+PO0s+NTHXessP
ZG7x0IWwsOpF9a+lX4XjaR0CxkYQ4u73J3If/fCKJRFRAqR3cII9h7rlXTWCXh7EAyZYuSMV4vWg
m3ex+lcLu1VtMRRYHpG0j6Qrglr0yWH1wJfyd3h+4FP9ZCR0v+rcMZKTU0gnJ2xBKiIplf6JxOQo
TR9dGW005PenWf8foy1bLH2vFOE+gKYfQwuiA+GERXdZweRxUl6MWSrLN3fGYLwkorasJ5OTXvNC
/1mNsI9QRFc+UbADmm9hrxmOot1wDIR564SmuJaad017Asu2TIdwmRiSbRQPVTY8RNZrgIy8MbRr
H9cBtcaE3qxci63TCKerphjtCsfntim9KJPXvaJcqfhr9blk4yu1AtzDMiDaGlkH+Wl0cxlUvCi/
KuID/3iU++zGbJCZiIKdoPbbwTjtSJHwTViNw15RxuM0BJGtG4iLh/KDKJ4ckZJX2tBxyaFUN/pD
rfg7UPiXktXvieLnMv6/d3wOLO1SM2nrgPA9u2PCOvBiuKkMdt44VukKsqf3HoZnQ+JExMEoUahO
DOGncQSVHAD3bawkCI3tXsSr2y1Nz7rEkfrEJ50fNP+swm9I1EBXg5gOw6GvyoXfKEQwcXH0zXBl
mIF3sgI37Ky1clIWensoQnllxLqL66cnG9kDgkfLUg5IAvzVhe3xLaOdZw6muaRLIuKJ5ll9xbca
9PBiDuEQIyNt21LT5iA4NCi7+5SZm5f81hTt5HCRsvfjyfPPg89yeynBs6dIAGNWA8opu8jkPCBZ
c/XXrnQxmk0/oBxMlkME68NrJCaMUFi9dBLPX+/ba8HEhW4DBipgQb6ef1WT1e1APnMwYErCL8CF
PXFGaiw+7e71iQrDk2BusTjHMGSIXaG7MIAfD8R/nn92/mpNUwmpoUsHxUehNK0WwSAuKxlJ/pBe
QOK7TXUJY/q9EPv5yv/3nc8O4Ui1AhW7MulQ4wyAJztaRVxAta2/ln8IZKDCiGAjwbsV6C3YcMkj
HEsKJ8S1vfFyQEsAuDpUvHATJ26/MCHy/I1/eyNnCzLXyUrljLgEVfDrMO4WdfNXwAhekv/KvJ6x
CXc5kIQC7+VUK7EONHdWFy0arVxUOgWTtoTFPSmLoNI3WVbZZvWgapuuyZH9HS4Ndp6q3wZ7tohP
5RBJgslgRbAyQCaoT5GnNeSqRKDLTltSXxhQ2YMUSzsThyRpaXLfw+7vvbBnMj1ZWWXKahQdSblU
u/xkIfw2urPgRi0EVUt0QTwIsrCQE+mly0+yI0KS8at0KcfjWycHWCjW4urUh4A2pDdZ0Q+nDhkW
P3vMTRUTYcsbyCnFttimczBkaouORSM0ryFceFHeamQXvo4SqB9RdBjfoOG6lRC8hIr+ViYaRYhh
HyScwWGmTPcCOLgbs27qh2jK5PcmNfKNIMvtrZp1CgamEAgFx8xScxUM3Na6LvZXIi2krqW8YRVb
AQJKkIC8lsFgKjemTDCtltU2O72XWmPHRrrTxPi6VaV9q8m3qiYchDwpwQ+X+zKZSMp0I99ZErgY
oyEzDeQp8ZQK4xxKrah+liElkKzMFpUJzMbws8nWC0zZNWkN57BwRg1F2dP/I+y9dhtX0rbtIyLA
HHZJKtuSZUlOO4RDN5OYM4/+u+jB/y637N+aHswCZjXAUrFYT7oDg3aTFokZGIfG6GJHRmU+QTfv
/GhCAc8qbVGGsK/1yW7ZQ/lGMFObr+5dpxl4Rguz7SIMBJl4Gf294A3uqDLWl4O5leYPjWQulbC5
L6Ndr1nvcXOeteds30ctrA02XqW9ZN51MqGtARJMpR3hdAUc+NXMhr0knNFJyZvb3kDCmXKaKnFc
1xm2o+finTzQ5SftDP0crhTU44q0nOU+ltfg3KMEeeE4n/kAuVoqbK/sHcN4DcSAttRwqIUuwDcZ
BYTosax3+CShKmmchnTYnpNxQ7PrzhPwmMTFsT972yQZ7oq+SuZtEy/ruL6v+/xOL7MbvSnRAK3w
RLX2eboU8uFZQlo6UYXc1sPUjfPijQbebcJ8IS0RmPRQ3jBiPDN8nCjSm3F4FT0DQlr74Hue7KgB
tP9z9iwOliuGlpvjMJ0xJDz71V5CVWRm9OcnsS33fjcuDSoeG2LNh5/0N0V2qDsUuk2EC65KYkk/
B9b/btmLHL/QTW/0CzLr9Cg+tDK2mPg8qM9WbEcPo29jALtuYHcOB+P4e0j/PuG5uN8vKruijuSg
CriUgOoB3gsAmKaTgprO1BULUupwbGRUO/LQxodqgp4FLDhg8HR1e0qM0YXKGI9XbqOfU7T/It0n
SvTLfLVsmmxMk3w4+CxIkFFbT1EbHv82YnG280TZJD7+ofTlzmfzZgwfqVmBiHWuriUADVo8xhNk
hwvfkcJhFWYrTfemBqzteXSO6JCVpmr7zflBiY3Z7xv6fQj074Z+FrJfls4dGdWwzsguH6KPgo7k
Udt2T8mdeIPZ6jWklvRzSmJNIrbToPKSAjIokWyEiPseRBpIrRG7ng9/KcRaNDzvRVwsmjFCnhP7
IQmkMs3pXEhtJbdIxKdeJuD11yu//+eQ/N+KLg6UpI98yFEpHegIKQG9DMSiKEvtmmMMeBrRJtmW
W6fWnfBam+L/Jx34v2df4tbKKCrEUSvYDTpi2jwIZ3jXA2ZExr9AwR4DGs+WBldXXK+mN+nm9IAL
pySHoRGokgnQiXVy3UmiK7H/pxqedt3/95ouaebDObe6Us+kg9njjUYXMssRT4R5EsVuRNJqSbs+
uiIW9B3F93kS/3voRbraGmGrQeYkW28cMMNYJo9P1hOnf3hIjzrt8MymtcghRYLPDd4LrBk+iefF
RG3OaxseEDg+HF1QIQ4cA/CFtgf5Wr9mH/V9+I7b822JlwPTgvaUHUa0ZnYyF+ab/Ca++Qfp+crB
+rE0/7KH08H78mEJRmWYhZdLB13lQw7BxJjgV4yCYV8GJTdTaMymrhQkbiNnhs08ahkV7er3Vcg/
J3H/ber077+swgvzvkw7NjUr7QZ7UsY94+zMt4U/E6Y7cMIB41UOszY8HVAn0/ZF61BChoprQVlA
j/Qu+mNEbn4tF/75KtBkE0kgRCqgfvy7MtmIrcjL2J8K0SLTyYEM0U+mDXFqnpjrmZJtvQga397E
mq+uqTr+2CJE6/X/Hn+xMVmeh2rfmzSH+OGQ0mYqrdfIgpbQ0pLoTGFVntO1qsTvEmaflfQYt72t
F4+/v5/vaN7p0H9ZxkVF0IjjYIkBX9r4Drr5DHqTsUdnw/hOBzv7MP5wR+bXyILfiUCfT9XRI4BR
DJXz4tLzLMGzrJKWAix07Rghm5nMPL63aZxlt4KDz4t0Y74aeGuiX2gCaGL2NjcjV1Td4aN/pT5K
ZKcTnB4/BLCZ/JcWDrghAJ2M0a7yo37KN2T2SWU4bdCNvkj2cRuXMqnNo6O3yD+4h0CzHduWg8sy
0/lwyxJDzVXvgsk+id4IVwWVXl6vqnurcofb5k/dbD1jhpUfrAwYO+lf8PulMGN2k0BiXeDsvfdW
zD8wLI/vEuD/3kEDPbs1/QUfwYTYgo7GxPoWxDpdq0WDIYAFt4VsY66PLgPi/KSgjumoLz4Icj6g
reU+p7fBRkdW+k9zKJ2SaQukcvvjfDo74ZP8VuDN/X4+4uPxLJ2i/YeGPtXvx8u8tnEXiVok9aMk
jRyvivV3tXKTcKwiqdyfswy6HdD/PmFmRpoZj8HTOQoOsn/MzWiZKbeAWl0xfU/DdiEYpC95tWq8
J3kiLkrpQ9SC0bUOCl6jqLlV7yXg21xeJ9Hcg4s4msSsdHQrcdbkDePfV719tbqPDOFsL5HeSw5O
hwJ1OMcHBnBSiN8HFMc4KJe5yQT7PJe8p6ip13QQGBGXXOkmc1Upc7Qwm4kDskuB4ADJslMpv/cT
DPoY8qVQPz1V2QUaM/rXugmdysJwbLiTaf0oEsJe2PVUImW/z4xWnakWain0JXSlOgTCrpYeFeum
LzDD0XaYz9M9GOZSm93//lK+o1/5+r6e5ouvD8K7rp5Nbj4DIQfwry1OO06HzhUy4tEkzGbKIAhs
s3JwI1KuuXAo38hR0+OnbhitMQva0sVsR/cZdqVjNh5A3lQAyU1HfM1VxwptNGG9/ZQDyjalIt+R
jg8ZQJin8qAfdXA6DINyW/kjMcmi2YuFPdmHLXrkqbY54brs33fqu2XO51K5HoHoyN/RsrLmRYIm
FCDJwIZ7t8GHNh9O8UspkMwvzeK+Y8yubwffiZ5y2Ip/pEcMPzCZ11xLgg/lCNg0O8bkYyjXM+sP
i5XBz8wky6Hxw+GcyzSnsasE7pA58RN0Bf4PSbfLvY4NW/XIzS8vBXWiGNb8PEArV37hJ6jmso0h
K6YBCgjPdeyd/42CJPW077p+OAiD3B66kOMu1Lm+8DWxvK2HJAHkwPm3tbE579sqkAtHSQ1aHgl+
QgBQG38VVufINROKnLqKqB29l9iHadPASGyT5jyP0k7c6n0IKUu49a3hnckUMzd/LvjSrVAa21IP
g5U/ivFjlolYh+L8JcFq0pDgUoJw4Q84fgkNf9cqhWWLuLujdeJKK4VwKRR00apU7Bz0kkAkxzX+
UYFe3xhSDwtGqIu/UdMO+zHXm01RW+UhyWT5vhQif5HJvfVqJKO81NryfN8Y+qNUpWUCbbnvZ/pQ
/80N5IgjNZXcVvKvYdC1n+5GA1sdjcmJYgJF/3frBWIj/P/WOjROYv/vTwsNY7L/ER0RMt/0539i
WRZYTgS/3iaM9Ru+ffbxeH+0sWFY3CxuZje6/Ywp3ySWZdrGArdG8Mk3+Bu+8u+2wKJPqArO7t4B
YeNnfjwiImkznnd2O/wRX6K77NPDAu+ecT6ZJk6GFhZ/ZfqjOxgF8kRc649HnC0Wfx4hdjyW6NI/
KpBYaOvPJ7Lwdivbr1wWwKABQmNMOvmURTMYu04I6BR2AzDsDqjn5A8x0S8i/vTP2lXxkM/B5uWB
/rqrFwmN4p/zIh9j6RCb1kyWo7funKzTKls2mu5oA8AJ31rrxosUtFe0A7m8eGPfns3VZmk65CgE
5P59o+dxrHU1C7SDe+veso8vozuAoJ94sNOWIqPIlr7s2NLdcYXoLHyL2XG1ErgkVovFn8XqfrWa
B848tHGin+Nhxd6nc/7GkQ6xyz921Foz+my8vvlbCuJ4fjyu7j9fK8wBG+20YP7Hm2xGl9jO3z/a
9mzx5+6PfWMvHp8RwxDnsxtOi4L9CP71vvO6hXZ0g2l9bUPpCVeTU1Pl3lXzm0+dtZVq30yia8/x
6hHzoBvOFOqU2+fcfuVUoS162B885wDHx/07LCcRuc42XDQSbHeyoI/t/WZ5OJyc9WG/XH648Fzw
BNkP9sd+v988uJN7imvYtxt32dn7j+Vm87B5wElkb7l7a7X/2NDhmz08TcKZDw+a+zEsFBuk2OTE
bD9MH8otNllPo3uLTclTN3t6cpcuFiSnJQeQUgfVu3i+XC737sPvYeHHMwYsgSgGgNQyL3UC877r
Y62iixBowAsnxJKvGsdzR85u7pUsyudDgDlz387E+MpM/ceyxcSViOmOjo3SZ1/6S0E1RrHWF2Is
HppKecC7Yy5H+Vq1sNWTFDV2BQsWnGS8Wgx16t7bejUy/vJQ3OelsoDwdQwUI7wSRL6bChAmv65p
uum+rEkZ/BKOCxG98uGCAoypZH1l4O1n13k0NwPqO7Aj8bnFhGNnWShIJS9N81wI+3bEi3vUXSGx
lqMquw2ERklLIFt6TIroNz2lKkNZ2LFhlWwYorpm2V35bj/Hg5efLRFeMRjR6xppyb/LP/ci0lhD
Ox7EF+UJUTvK034nREi2A2zJ7jV7lG1/Y2YOJUosrZ6M98oe/qJ8MZhu2S3Sws2sWYYN3m7E2+Vo
1w+q7zLaiZ+RNPEZh3Idh6ELDi4JZ6m0ylP3LK1Gfy6atlg7TTIfDh2j6ePvx3RK4779LCzfMX7l
SkKM5t+f1SmtHpRRLhxob2UIBpNRkH9MwDFbS1zgdb8/7se8zvzyvIuCuk/6YpB6YTw0Ysugxuzn
Qv9HrG/K9o8+dnNDGaiKJoIdmxrnLgM5WLN4SmuVKxaRO4JAUVKEItm8IglcpfxQfTzDfdkNjQ0n
fIbm1zzMzsDSzHnnFbdhIjiJosI6t65QTH/sSgJK1zQ4HgjgfjpVfDnRklcpZdfzhSM75CZgiWIV
3RdLQfZFX6YmpKAxZegOg7jTt1FwTczpxy/KEuG2IkYKy/ZSH9vwZFnQm0g6SKKyOeuxncuQ9NrJ
sAfDN5mmvfrRUOdWPWJUcIXHkl4UWCIJeUNRKWzAXAtrsJwA7Hop45ZSEdEF9EEzV6/hDKeAY4FT
5bG/98WW5t+Va0r+aQKNePCELzdUJD0uaowxaApPG8TxEPe8U0kv1r1aO+qAI2Dz0BbdfEgPY0Gx
L32EyOuKleEUjMKEPIQTHWzM5F4f4TWhrhuJCz0a3LIiv8mOQlssM7rSiBBuwzPqnsE1rbwf8zK4
cTQmJCTPAO78+91kHWpvrSoMh0o/u/nZX4wGsjCW9QaNEvBwHOosJH9MC5CBDBsUZMpq9X0kU40K
xfU1oLAxjLpinbUFlO1g49NJzfrbTHjvUn3pxx9B2NHqITUSN6X5OIBdH4m95l7K6cAaDDC9ZVIx
NrTe5DZ5Rw9rrkq9a0T5SmZubE30fllcjka+7MZNmxuzc+nNB6WytWLbyxW4Y0CnGj5V3kDb1ph3
oe5kfj+/8sH/dMFYsqVotOeRu1IvCrlGhFrqgcZnvo+MPx6vVjHitXE2JMCwTOb8pT7wpur+rlP9
hdXG7x2TMdOf13jqmSaAM0SV/XBwhZSNTtR5mokzWV0UGoFDTo4tiO8ufS/FN1G+s6Cq1SHGX2BL
ZGMuUiAGtXWnqMBJh355jkQMZU00HujFWHKYXJlT/JCsKyKiNTKi9Qrw+YvzzJDRyEKFtFKeiCkG
uuUp3gF9vIL2fuVR3y3tLFBI/z3rU0Tiy+UTjoauZVopHcrsOOiIDfdPSWC5Q57P+a6eyso8KSY4
DrFZdLqxoFOwMgX4kNprEdS3mWptyiSxpd5zqlK+Eut/yj/IekQipaWjePipAPNlcV4BEL5r9fFg
arQl1fzRrPNVK0l/pDhY4bA2P9fzNkmdBLUf6ArxjFSGhsmAzkGU2Jmn56vfj+FPUEdWRIXOha2q
in4Rd0qDslRvExHlMW0Zj/WiYthWiWMLwsXb5VX7nkmCRg9NmiEaOW/F2pXxWxMUad2o6ExLBprE
CgG40otN4UHpkyDByONM8aNrmeMUcy9i8te1Xg42VDUbREhi4sFPNz4zFgUAYlsDnOeKz8CflwLq
EN66ErjONbiCypVv9pPZfLEA+FYyRvCKZvLPi29WbfgkZTWXD0Ou3KjdbRQCzIbQgmhwodhSzlcZ
e022S87NsC4r6/zhDx2KdWIT7qy03KYkUXQgMQ7SzsXWM8VdDgqsUSJbRdUjHQUkwjRgYmWyTYNk
rac5lXSwGiBTj+LwIJuIWdAa4KqKQDSr8anUh7k+KHur6zAxP5ula6TahmvF9QvGLUJgvZ/bt26a
UyNt3FsZGnIaYDfSr/g87oLsENKGZbi9qcEQ+vwcC8lW2wvg8JeZv2+N5uANuJvo9SppvE1enZ2m
BWwAk1QNm80ZGyyrL5xGnp3beJZr5iL0YhpRk7Yy95OuDsmy1YUXC8i/4X2UVofu9tk7WEW5MlP1
ymn+rBEvX9CkHIjTronet3kRfQKc+lK/l2jOkSbDlWY40boyo+PC7k6+4cjDQjdnI5nQedZjQTgs
eCESXfLRTTAXiIBFO8MHtIzs7jyhy5oJpjeP82UZABVYSDr6btTBC6a8vLAId/ZyUeZzTZ5X8kzq
F1c+zil3vvw5hgqMG3VjwsSlVkd/RsujsIJJc69cqIlyw8BhSUe0z5dmeF+bHMCdGNI+F+qVIvhn
+qzBUWxXBgB9IUydspOeYqDu4NHLInutjOFeQAYlL+JtWsT3v6926g38u1gyFXy7dZj4Jk2Zi5tE
SwS50DoWmxnd3hgKVN+A43jdNfKh8r1RQP1m0XDToBBPdFkW8uUSjbI2FYg14VHbNbMBO4XWZqoY
kwP1Dk7x9P2webQZdtxpL9I92Cb9HYSeAezTHQSHsXgAav0xe6PwfHza/74J36M6NmOixH/I3UxF
u5h1JGLYF2dL7g+ijIV90y/jRn62wnxW5T2zIVNdimVcgagUr4SWH3LG6cn0ILmbiC2X7ZNgFEOf
GUF4jAdGr7lsq38hEx0GVN9nSoU3p1NKjr9iQACjWX46ee/A5sSbdk8NANGajkAwv1bV/NDTYVEm
ft0maueU+9ON/uVVGbqXNUFaR0dpV83OqxGqNzKJTEq62SF0H8IteQiKLTl+Mt7Mn5tOuoKmvhgW
REecK2AjzQbsovFznAmIdKXIkgmIyTHkRBGmxEYAkNDMxClbtyVcmqVl5ZpPyYx+G7caEir0jen9
RK41a51mnq2UdT2LF0Cd7vGAxvzBwFr3I3SjhY7MiY/qDLKGNGF+PxM/AG5oA+OKYEjoSINnv+iq
dVQofjag01HfNAt1n+0r/KSt2WQnLc7zteGiebOT335/qvLDUaQCowCCJov88OVRlKsC6yJ1KA/q
LfN3eZ9sENlb9U/y3+Y+WfvoqgEWuzHvggPiyLfNKUBzBgEP4mbhWKmr3QMMFPZcgCifM1NlNPfW
tHNxoya2tUQtK2mvhNcfxt3YRXOF0EZA3xCLlH9Pi294UtF3RX3wHwTMRDkn9DNgomyGU7ADHtA8
Z8fwLn+rH8GYqHfRtjh4jwL3zEtAgLs2t/zpngHKg92NxpQVudCLaC8NcQsPUkddZIWk5L5nWuiQ
T27Ljb46u/FScYuTtq3mHLIF3pSH9GQdvdnkM2pEtrkVns+nayoBP2S3xGfZgC/A7WKiN/nvFg25
VHht2afHYa0+NC/BDjjjoVtoS+F++KhnHRuC5MxtzJgsd6MrdekP826erksMcaf+HWYf/z69Lbsy
MwfQ4elR2eSPIEsP+s15BqtrgSTZ1cdNEeMiovzzuIvLVLTCSMit6QW4IoontNMXwVxD4kR2s7m3
Ta+E2+8ibUSurz/vIrDEWV/k/fTztE1xQgmEKKKe5JOIPgUAFabMx3hd2+EReu4KOOQx2+Uv5pIe
r5vOgJlugrVMHgyMhZt+wSwbWMIWtaJjIU5ybVc+7++5wT+L/Ty9X67WXGiNnmDAm9jF9/m8vPG3
5+fsFiQhhcKpZuSr8s9xm27oFK3bx3ChrfXl8FbsuqPwV31zO+AzFVIBdrVpI7t9vrK+H9IBNhNh
IpR5dIbRFy8vVvWqE0ujPuBaiSgtQ7An6yDvpSfonVJr4wYkn/BUHjpb/ZAes5fgUb6raJwHtv4B
dLQjicxs9dF/grpSSXay87Ilruj0QzAT1q6s9ufv6stqL1592nhG7Sc+JxszM+EdKZCH4kF+TdbB
AUlQV1vHMDf+nrfJXXcUl79vlST+kNGwVzBSTGhEJAEX31UAZbtogyE+jggEpSskh5fJkh96Ejf+
vJrF9wxfNukuc8JZso7u0pthJmzNG/+uODJ/Pz+ed8pSfha2xQswiHnyojySXwzb+s58FU/DSXvL
fAdcKxZ2y2QWg49Qtvqd/gySYmmsJeC5tshnbG7VfbcWls2mxeh5roBdocGYTp5i2h5C/NxaBXt1
A7oRiKitv5tLcVNtDEwAcVXC/Bx5Axi/K39uAJ0ID/LbsPGvhdIfdwrC1OTopgC+ubj/9FHMTXnE
qEPYeLf56rzzF/5NcB+hRP77S/mBi8D3hbaUgtIV8v2XKleWcTYjEPvZMZupe/+h+OtXdno0TwNW
pRg50MTe+i8a9oO4aj2hVw0fnBatodlIbpVrcx5fiY6fdlXfbsP/FnSJN8w8dKslH/VLQJVSNrXV
e4jxpUunbxLCHJ3yuZRseNB15cYWIFYSY6gizujZKkaZqtPDeNrUydRcr6CE4rR237/kow080rYS
FwqYgL0a7kGoQhWOWrqKNheQmkIIlbn2BmwnSUBs2qVqa9eC7Q9TIbYbOQ3imq5NU8B/Q8uYmOVZ
LEaIR4Pjb7LTeSOt8625HJbXpPc/IRLfNpLyHcFXibTscmpPy0IVwebWB9LKLcCJ22kf3wPPxtsD
VMWAHwFygvr0jplZDKHjK4t59NG94n7cooV6BLte7QkJZCE6SIuP5t08qO/ee3uPWc6f5KDezJKj
eeMd+bfDnfUSvao7/aZ59o8oY228++EN4LB06g7C3+yu+fAe+z8gFthZLrfmrt4n7/TuqsffD/Rn
Q/HyZ5NUoRKCXhr18UUWakZdmqMDQUmwBzhiolhl2Yh60uSigOI0yTmweCpIO2gOQMYaxK3gKJ/a
JZi+P2Srf8OP8L3b1fthld+bG+m23Ft/sMVRUWmwlVfdWiDUABZJ3oSH35f+w0CBkvLL0i/uRxAx
gYeqSHOYFENhPDUu5HKZfP2pOzChi8xZJzq/P3MKT7/t1kX4SodYb7SQ3RKbdtMaf2WpcrUBVaa4
c2umQb8/7cfj//UXXsQf9DGLrOnR3s1L7mj2XgnhPlvBhzjqTtC/NUzWsgjlWBQ4fn/0Dx37aXN1
yhMLHAtx6N8vTzW7quy7uD2U/pjvUzORaEeDaW3yvpmBNhIXRp7XCP0OSfuBOkd9a0gRFKYhHMc/
I3ThY6z5gQOZe2fm49xodPesq4RLMvkVgJGlp8FIaQRhy7wIYn1QMLis8I4Qqi3CCIwvcqRetVBG
/XMM1JdzitFtJKszw1e7mQ5bArULUjElg8d0Vo21VvqSK3d57npdi1yLSGFbhY3sngPD4n/yGvWo
Cn2YMB1OVlXlbptBJAVOF670VgB3oeQfYoJEiMatY/d+vyvTQFgGfnmeDSqgrt93+BOQ+e0sSZP4
HMUfaKGLHe7Ftta7IIqPCRxewHGVa23jewsDzGVI8W2Ld8mCIecC0fanTrC7xDEWxcf4J32ZdKdh
GW7TfYe1t3FlYZ854teFAeLXFElRgWXSUPk2ih+xGsDRN67pAmJEMM05oYOgVVLLtgiQjVIdZ/h1
dnv25qM1L/bFyT+2KAzCFUOBYbobbZlIlG8GhANOYCXTE71M7fj7/k1n/2KVSPfJBn0wkcvrMvBF
rTUWjUrMz3mv8+IUJ3DR7WHTXZlbfmuhsB08iLEVbRR64pdugUalFZ2p4Itkonv9MB4p1GM7AZCK
X96LVdvaG9lp/dZAB5IQoEErwTafumNxqF/QlRFpr3B5ovCALG19LfGRf9oEw8LHlhBJO2VKjL6k
+5IuKLEnSdmxW6szvGDbt/zROkVL3H3uJrWiK3thTInUt03/8ryL4ldGYagolTY5iIvzKrrTnWah
vPHcfHT99Q7iwqr52zGLtvW/QBKK+2GLTJGy6ZeCY23zpX9TMqFbOWuUOzpHeC5P4WFmOOqxzFCf
wHVXM+e40cvPNvWJG2wlR0T/MZwPNvjtYJ3uiYDaqb3HKHWXnxqy2U0WO+kJD4pnNb41PsQrBIZv
N/Dny//yg6cX8GWDO73LqwES36Gew5do7ybjK7v6GE/N4So08vOL/7a7wOanCh6pv0sJMymHBRVF
UXLQwnKfW68C9aE4rAMPRzEyMDMoZm22k3TUcH1v3ek+uRg2Yy20usZAMEuc1b68C1sRCuRDWSD2
E62ECBVspsF0+xF0Mh3JvOaechkTP7foy6ovzkRWVo2c5gVSFGa31pnPtgEsVrNxRqoESyiuhODP
yHO5S0ySgfIxApdV/SInlFPcZAWDV5I/oQ29peWxF0t7vFEfxhv8C91hGZysnfqgvmo3xBH1lMtO
IE2ZS9FgFuXUb3Awz4c2dspNeGofq9tgXkDKeYVMv23ujPXkldE/ID18lF7rBcX6znPqLSi8bXtf
fJyX1h/1zU/tct8dxj8qCV9hI/p1pfb8hEP88jMvP21gBKnWR2JyKN1+bi6Ywczz3cCowVHX9Vy+
ZeLmIB29jh16H+/VE9AZJFZ71H1r+w9Sv8vIrTe5h3Eytns3wZK4Mte32mqyK61W2Vxe+ngmRysm
TUvLbZ+D2+rxWmPKmGLYbz/i4mx0QWaovlcnB33R3pAoR3foKfkzFM7IqkHxVXY3q91u3c1k7M+k
TbJUMbqjcZE5piucxtyhZClswwke8tds9Z4s0Ff1bcO340W+Aac81+fWQ4YKeQkyeGW45ydt1S3z
0xrhdkd8zmmnervanvB7CMuqy2JuLrNjs4o2D8HKWmor8/5aJfFTYPpyPo2LKyPNpcjTcp/f3BiM
m0Lb9xFM0PcZ03yaaDCuvdnvofBziPJ9m4Fb0SXF5O0yFp5luSnQCwsP7cF4w+AHGSE9vxExpUTM
XbXr5JaDo41ujTZ143rPXup4H8mqfqmyFao9KDyFyV605jW1T7lAUixGeeJQ0lcxZxCusyth5FvH
cLoyLHUq6ExyDFwl/r1VoyYxMoQ6kwN1AW2CYE4sNWbeRt0ku2hdXHvcZceQx4HVYvgCbkuSmQ39
+7ghTcbBTDmFzNLt8nwqtXTXNTtRezMFw5WSvwkDy/ysU9jldt/U8zAuTlde0XQrXbyif9YwrfFL
IGE8k52DoEzQrYgX7TLGE705fbbXjftwTUq89lx/YczaTXDoN95d+1i/lRvlPl3np/QPzuSBTZ9L
3WbLKLYB0plbym46yjIic3e/r/WnoGdJZP60clGA/19j6staQ4aoY2AU6bF8KnlB0mO+6eb+nboJ
d1ee9EPsoI1i6CqDTFHC7/HfXYmrVBW0bggPJA736c5k/rBvkfulaXS4A/PHDG8n1rY/fHQjwv2/
P/1bM2c6F/wWGTAYmBZGUf8+HYNI9uBcEwuMftaQ3kFlmbUtemp1a6tdsRwVy+mxkkTibZ2Xb2oZ
oVz5twIAFgjtfTMkGzF4bQNjkQQqmd6d1u8jbbTRj5zVWbnQZHn++5LVn44yOCwWzDTbspSLAtQ7
J2rbop93MP+2lUvfwToifiMc8RqV/5rJTMIsAp+pBPdLNHIm+RhdnkS7Mgg46jpV7OhAD1VmSq0s
BsYm/RaUW/gxanP1Izgo97FsFyDLoaOj2GfHbvyUHYrH33/Et8nX575/+REXnz/jf0uJzkl8CDqU
G8ZqtOsBFU1j6k09hA3faJo8+xHMzqG/8a0WKxbmpr3f0WEzUUllg57j8tot8UOssoAecz8AUgQl
eBGrrMwPUrXOooPXwoMzdDfHYGXMhFmejneShWafiqcb4kCDgJY+YhIWUli6mt5HMejAztIYcYdX
8s/PIeDltUFtCBLMBCUFs+HfIwqBIszhWYQH8cyr7IYeREKEKDyqBZGU4KKGGVXv3ylFe4xyEEp6
4aFUgCQUGARgjYIUr2U5xQfXjPbKADNybOaxAJck97ptm8nHOEUnWFdvasG8TRThFdL2WzEI80Z8
1UH4x0kxL3odKbvmb1EV9/EZ1oF/Ru4VS0+vmKd6uRWlejuU8Ew9wVUbBgx6b/qAP7SDyhKvnJ3p
B/+2IRdnp1Sz6Dx4bXRIW+k9zKWXqFfWVQN/2T8p+Z+qQsRPd1vzJZVE19BvB+O+B/5WJ8szYl5A
N4an31f0jXj5eZq/vKKLfDQ1cq8R0zI6tE0+w7ZknocfcfqBepTWL5oaNYqYFj3eNmGauwNQtyD5
kK3URsro3qiPoyctLGSJYxk6tPaSQihUJ7occhKtsR2mK75bJqGGpvFCaM9OjciOFuXLNmy0Kxfi
t1GXIXLZqxIpBJW/zMT139MWcE9XYM4pQGx5rf4FKjMbVxRyoNHwLdCgjtv+m7yFdmGXG+H+vXIN
YAPWyXRbhl+YCN6e7WdlNp663UDj9IEG/JUlTq/339fPCifxJ7xJRCB9F6/frwjR40jAKPsBa2v5
Ma9iyZbQWk5k41bJnBbZzStV9jfk8Oe2/PfQzzjyJR6KIfdx7ovn43hT7Z8MCCdHXtAsmgOegr9z
d3PzOFFC/tB43MU7dEGYnF05ZJcTjv8tAdk/hrzgp9WpMP+yhMqrslwXeTOtiwyPGzIGmtcU3B5m
TOjB45m3VmbPq3qn3fTHRXrfbvttsNT+Zi4uV/fh29U9mY7C9xfxfwu6vC371IrKEovVQ36jPE3m
NhY5O0YS+2RBGo/VBGJlrvw4k+7F1UmAZbys0ce/KtI/pW7flgGoeOLaTRXzxb6gZ2SOvtVPJzZf
eWuYD4fwBb3kePGIf8y+nZ2Ywjvim+WKpE7VxrtyQf9QpgEXN0Bhkb8YEB0uDmSkxYGiRZNF8CJ7
9QxXPq95J6GyHpCZgJ1gbAjSGt08EotF7M8VQu8uuZWoyN9NOEyrHl3b0ibGZe0tGgjzaq5tk0UJ
lAEvIBBkO/WxPKmbZte/tq/lPRwcJZuP4q6DZepjDj4Ln/oXMbXlCX3x+6n7HhHRWGP4CP5TRKha
v9jctvCAbSdDdNAklFfyIJgbebMTEnXRdFdu0W8uh9MBJ5/Bfgr+/gQN+veA94EyoiIURYfAX0i+
6xuuUq/HCuy3jdvTizGsKgzRASiqTjWV59pJwabxSj76+RldHicG0/T5SK/oLl7koyJSSo06pqwC
5nJ9xpbtHFW7fhD/H2fntdy4kqzrJ0IEvLkF6L0oiTI3CFkYgvD+6fcHTZzTEsURY+/pWCs6NL0a
hUJVVlbmb/iAfjXRImuin7qDJ2jjwJd2gq7f9hptfil/7QMYzD2pwjER502YLXq5s+WKw1r1kQ2K
40WOHlOPZkOoyXdGr23rXB9VgTAPsVft/ZqjV33O0gDXPwn1DwNVtyKFkxtbD6dEhdyK2OOot4xR
oWJR0gcrHThm5HHm08LT6Z///fF/tVf+80X+zcVZ6pGbhpUOTjpACcgk8EG5MbfHO3+pfAbba6n4
xW30feLPP7+q5jIa4+Gt9Rpjz/Ds7qp1/ahuigV8kEm5lBXkKlAycLI1oJ9bYYMCq7JLKBugXpYB
BKqXhtNto9tknaEouQ8oHGiD09HEn2E1M7gtJduym9Yf+drdn7b9hyeMYoBvtNRey3BEq+LK9P2+
8A0L+t/0naUFSn7KvM6SYd+342SptmPzBilryx83xSTfYd030dpxWuy7YhxgZZWPIqTslt616tyV
YXwV+78dHJ5fwz/Gbpize5v5txb69nEBYOuEgFbVHcICpzlXuLJ2viqVf+yjc5BUgj6prvpCQNkU
yz+J/hyqlXQVcZe5Vd4U2PqLHgVVbRw+WW/5XSeMjbfsU1+0r8epcVp2j82EfnSTrWmeJysFw2h9
2Ruj051w0x7az1Sc0zMZXWN3qb+Ty+GbUU7nTgjm4hxqJgcxghUBq7Dc4cD5EG/FDy4nJGYtxkzG
q49FLacuksjoO9OOBl+OBu7RVml9YzJ3X+z923Qm0SNBd+jjuO3vdRrDz8jSpPv2cMInfdmvk3BS
pDP5wdiRzOlrpOmThytL79prnKVxehTFlncs2EwcQqlHtaAH0JNnxdQ6Iet1EmFCR/m40l+jGuSS
K965pf5w0lXEz+pFkZobqFkzXw5f/h7YsIl/r4p/03sWXQO3PsrIpWV3/Vvzomz8V1ol8oN75Sm/
8Pj/CVz/HnMWuHTr2Faiyuu32wCQzk7ainCqNyxEo3TwotBvFGPuQRHvd/K66pwIJecD3Xv0+LiF
HuT76Oi0t926wb7bjmc4CZx2UTJG3ee4au6tpbQEybUV/bF0QDqhOIH06h8AU1A8Gi7k0UQgY34v
YK2Oza3yguxOV4699/ggSii1z7V1SV8N5ad9uw6nuPVQLDiEL4h3IOC58Zf5c/jRP/098xdKOhJK
wyLIRU5Y2G9DHvUtDAhBFMuwNILbatw0Y3y7OXrw85IqKFAjc3zlaReSwx9PG6oY357mwSCTrLIJ
b7H8DD16QDeWhsxtDedq0sbzph578/yYw1qYCT3KQK+p/3ZlCBfi3o8hnOUukF4rKW3Jy0Ifnsrp
Ri/us3AGBwJJRBojR/BjspwsY8ncRF5ExRSdfcg/Vnt88RCUCPpcGyeNNPfwTo+K493fw/tFsGGN
/hje2RaNUjhVqXoKAbXCILW2wb6+a4c+jpNtsj2ALqrhKHPItgZ0qBi729NT9Aya8lot5upAzvak
1Bptf+T2fqs+ayxP5fPor714iqhU2m8AvUSCUy8LwVafImuELQPyTZ3+lnXL9PSgHa5F4F9N8fN5
Odu7muLWSiSzd71jOUpO2g3sK0VDfd48Tlyjm+Ui1GuQJSUg4OoYLsoKZRdl4aP2AgR2XyI5naSk
RfrSTOOXwWSev8jGKGntVTrF7w+552qKrrQXjsW8vi2a4+jvT/vFjTqLcj8+7VkqYxSyFitpSfSl
R5TP5HXj2ToeIDgOv+dAaXD+zBwciuMKwL9zjMfeftDvegeMgNcOvSl3Jz7FnzIKPNwJEBFzevz/
4PrsQdbuwsoJT447NTkN9wKYrak7b/fSAikX/iTdBqg0gLRoGcqP/RSvctxttdM06mdeN+lzu0A/
VbDLJ+xkW6Q/ryVyF0I8L08nQibaYIJ09v1UNZQKeKrhbR5gghf0y0LfndBL0zo0MVEuDeMrTPP/
Etn+PfFsuqvATwVJGA474bQMFGVspgiMoCTUlPUEzc7aX1ZRNC7Ua6WICziJYQ//e/JZhld5Ve5X
ecTWAURJ3x9uQjU1p+BaDcB3gFcejy8oEKb6WKjtdNdsUmNEzzY9eJS1oT5zXe0JTQ6NCfwsegfo
CeZqUXMtEx0Kl78X5P8f55dI37doXOPvUUWopeIOiI6EememCz8je4qfT7rpeOH7UTskdbg5Hq+q
iA/Hyl+PPqupSnEPsA8PvVuUl06f0U57kO/TJ3eejWowG6pjXiniXqiP8024rQJbgg5Ea+nnyePW
mWaURRHcBjj1pE6Fd2TpAOIzO7t5Tj7iW2yHOP2MMRUUIxkp+xbZ6qU856K5i8fpPeVvOpGjFsUX
/+E0Vd89/Lrou4ziF3eJ2slpC96GvA/fH4yliiuf6sKF+/voz/t4AvfixCqtEMUuceNJhaPU6AwM
yr2GNP87TF1ofvyYKfMsIygVPW6OZhagUldx4Kj33RgVCxNDsrtogtpJNMpWEKTCfWPZ4iN5uGlj
R3MP6kEusGGGM3xlQBeXqQJbCVrKICV6ljSYUtEkcuMdb3FWsxXpuJXQnvWlfRwDgdRxbtZwGe/K
Dz+PV7X6WEVclPu3QYXZwG4s43uc5L2pYrF7KwX1sjSiK9UB6UJePRR7KMFZsJV/qT+4cJP9gMIX
OcU+7bJRJFubEo6U6HUPJ7O5N4N6pcqInZLsnMqpkO4ResK5fMMnfMrRw9eJvn/P2sU059uQziYN
zCpKDa7LV4xrp1D8DSyax1p4wkNnZbY6BDj1YOXJladeQKoMi+ffTJxlV4VZ90JpUYVv0n6cCN0k
7QdVXsFJeX0czMcnMYEgieG7tQ7amZ6RF4MOTnEMVxTko1HpQ0DP2ETZCxX7niM6PD1YSMfHYkLH
Wp8c+2vr6/K5/G3MZymX6KVBF5SMGTXWvALT65woMm01WxpQvtFT8yGqgCzCFeIDuU2oRLHSDx1X
sYN7CRUpciDDDkD/nOzmhQbKHFx791x8IEuGTJBGTunMH6qRsjk66XKTvENUcB9jNLoDO1NXKEuX
+gTdQcyQ4vHx1tgZqR2tvH2Oj+jae/17WVw8hr+961lWV/ZChcVllN0dlzSXbRfcA9zG2d8P+cVb
/0rWBqECfI+1QVLjZ7BVXOtUeU0d3GJYNj8uvRsIdYsK1ghQi3zdzIS7cqRdO1MuH7soysB0+gK9
nR34yKHIgldSlcRjk2X1Fq39hbBS1/08+yjW7TyxnGLf36lj6S6/FfSReWvdBJhvvfikrqZd3CLc
eCMur1XEL/SB2BMawhwWrTrROKeBN3Ql8tS0Ajr8AKi9g7jQkYRx4gnKlfLUeNMX/ru3j97ND211
HKCS3rvymYHXn3pIVIzp5FWPmBU4/Uvx3l05Fy9Grm9jk39+KV83W8swWA/+PNopM5yKVt2V1XA5
dddgt2qwGanknj0jC8OGXi1XzPrNnPoOWr7k3bb3nBZYuoGntdVbMlpxgnafBNky3sTjAPKIy888
23rXx2roSPMaMcIrl61fNJ6vdfptZGfrNIxqIdbQ7bnN39j78mFgQHhjdFJTnahlrkiu81dJmVFb
5bOk6p3oT6mtwya7JlF7cV9+G8lZ3Ez9UjsdBerLXo/CfkgtuF9kyAaV0LOEY7HsrWTy9ya9eEB8
e+JZ1FNi/3i0FDIwbdbXk+DDf4Gi3j0gDHQNHHqpYMwG+LcAzoKOrLRx3fn0quvHFgiwMxBsAwSe
PzEnvjdWf7+XfKEjBkYFkRTCj2kAo/65pBMcjI4IZJF9x7tGqzUULmdFsTMbd5QG+fZEHV1Qd5mP
e+I8RDNe8NxZr725+bqVJjoQQQthFAP5Cv3KBfBSK+PHyM4C1FE6qZLfMQ8KOkefxrYevbaz8BPG
2FMSAsZ0yKTGxggGbbtzr6lPXg7K3+blLAM+em188juun94BBkuY2iBwkemIl/u2s2FpFZSBbf+j
vxqXh130K9f/9+Bz9Gpg1F6dAZG5jR/p3hT5JPt0b8p30JfHBcXcbtIug6X+aX7U3kpIRjmCcpAh
k4niOg0OeW/ap3GI13m0VJoxdSnEIzrwrmi03/69cn5pk32Fg28DPbuUCLrS54VCIiBOK6aEy3U+
R3gIACSMxG5ckvQ+Ca/q0JnzZ4wdk6xbzEK3wUOOLiNEk9ZRVAc1Nsx/7sx39CMehZsK9LJy4++r
uRY42ZOAdDH7bC4fHWuUT6ydv4QBJt+VWNRdScZ+iYSdv89Z4O2QPcrKlPUWA8uw27fgNFDutMhx
7/V7bkD6FKPLHkQVQkekNTCWvbXl2diHWuhy2BVUeMigdPDfk9EgBTKCc+Tu/570y6c2HC7M6hU0
qr86b98uoZ2ByJyMTC08tWrmpQWCuB9ybKEHEo+Nvp3KyauJXfVJ0yBWhU4QTs1y5enJPK/ZRdrM
j9ZxjxR1ujbqL9Wysl8gVhrTADWr+UlB9bcB8Zr3K1+Ibwo1cP5+gUsgAHb1vxc4C6RCHZdmLxBI
YR5MmsaftvQFovI9oBrVsUYqYyv7d56f26SZTob8i+uOhZP/Ktf1rKxO45jlJegfXYgUU+L2U117
CatdHJX0OLcaWbDwoDUoUhvplR71L130/yyQf0M/C8xpI7aebzL05oZOnn4YZE5YBEgTsw1zp/Yc
oIXY+8DhvzJpl2PCvyefBWkEmduwo496i5Wb+JnfedqketXH8EmKl/qO68GjdJNx65ydogmeM96u
GWXsEWN+JSb/l9Pi30DOY3J/TEIzICqKU3FsAhxeC69Aoz6Mh+AZVix1ege8mbVANhgvbi65PvWB
aygO+WIa9m0NncVmPOqEMlTYBADWWzYfOLz2NGFrUqMSx00wa5DSrkZWeyA6hgfNHAT70TKUrWll
TRWuVdVYdW+QBRa8WZ3ZCYL6yZWFfgGcS/r6b5Dn5SK/qrg3qkyVogTIOShQqU4gGx+0k2VDvJ+X
QLR1fx+dtmJWT3Jfn/69aC5mLN+efxaea69vXK+nhBiHqPAE1ioNfDZ354gEsXSQSoKZ1PjX6oiX
l+qgDmjAI0bG4Gc+ESSloR9l0tfCA3MghLj5iIc0EtdqbU4NOXU8rxsn7BIjXIhdPHXp81mSfy2L
Hvbir1MUIAmUu0HIRjtbqEh3dHoWkSGm5UJHdWMlLxIaw0e7nUl7mawVTex5MUHLOVsRvOtns3Pa
e+Hm+F5v4oW/MPftFTjwxYsN9zv6opAtJfOrhfAtdBt+JAunBLHp7gAh1Hg01zfJg+hoE/MFVSp6
BO17u6JPqjQTYW/SUPdHJPrSOH9RAQK9yytVn8Kr4M9N0/U1Gtil1UIveZBKRRgRl/ufny1KSuHY
BAyurEJMpDAHj4xJER4XZiHf5jEDTOhA1WjX/71KL2Z5SMUi0sdzh18/H1xbXpVWEte9ZlGOyrfq
U1xotX1aVPfmjr6NOQeC8KmMibOKfY0c8pXcnq8SCTUj8DJg2oFp/3y4V1pHMei5AwcvsPSBeH3i
5dvSPKJZ1U1kFGUyh5/kPnUWWxXXkTaGCh6/Cwb6dbPqsXsUclsinrjUqh2LGkiyQfmRDJELaUHn
6w65C5h8d+qV9T3Myl8DPztFa9MFVlKK4W2kFRMwR4gQvcSt9QSCy086BBfV8d/f6eK19PtUnR1+
EkbMsLiokCVjbiXZprfdT8p0z/kcpZbpaRaf8B+g/AM1Zc58OlqM6fSEBYw7dzeqN8XWLO2Gy9OV
gV28LtEl0fmfiRTGF9fu27aiQSmU3lCPMukHp8266p9VH26MoEAljuy8eyvrVROg/gg19O9J+aql
nn8G8J2A7jXA0hgG/Fw/qSy5XNeo3JhT8ZCjeQTEy3bvzRvgczeMYVrOs325jd6LqbSQNaRshE/o
jutqipwm5HisF28xXnXfdb6cLdK1QJPuDsuGbtc75QKlDvXRny3QIHNOz6CepiS/eEXm0+ZWLG0Q
64nguK9fpWRadJUtr9UbtPhxHOff0WMzo0v/6D4mo2ByjSxzsWEEkho9DQ1BOPVcKAwUc6tILoiY
ugHFAcNOW2iKDyICrw5xmkvpOjaTcX0Srpxrlz84XGrIQRpalF/ZwbcPrhdFKFQ+yVAXQqeQte3J
kEdSt2rUfaXWT5Do7L4rR2L/AQL2ymr7pRMx5IADkfv/PfwsXDURAPWiok1Gv/3Jjx08Z7Ep+bTe
qql3k/azI0LkRABvLm6DKd3ouTuvBNAP6iyFi3UXhc7QS5yWG/W1e7XQNyD7tt0Fru4w/rnTVK8S
vIMZsKz4Dm2bSbYVrpxDF8vvSEGwZVRUGpTzcqNbxWLVyKSx9H6zF4FeG7tkaz6pt/3C31Sg71oH
5OtBnaRr/9rHu3TOfH/4WcQ1axX5b4msyNhqb/E8XwWbbqyO4N6RpDwPovztul53s2vWHhfPme8P
PouYcWNGfFnil7QFgDwv73J0wqAAbbx18RbPykOgkD/39+29/Kq8/x0n/suS/TflZ8GzUHMz14Ze
tnha5itpZI7Kk41MzJ3/6e3Eq3oHwyT+CkuAeAdpMlOG3P0zLAmaW2WdSUjspkcRM00iji/a7p37
Lt7SQUYU3lJHFFjTyZX3vJR1yQDKjYFKjn3K2e6oUtTnxaGm3GQ9JySUdTFapbXBJT7dxII0SYxi
XPj9shHkG0FLXoPWn3CJox+wCHILsrt4pb71pdn1ay40el1YOcHrO0fs9EnnC32jkIYnioOl3PJU
vIjKRqqsCU4v41SuHRTKpqKIIls5TqMl4awtTQc478jvrEnEtS5u1EPZkyPI0kJM+nHshzAU9AeP
G4QSN0tXf00zap34pkeJCwXOMEdVChpZ0acCbAVyjyuvdbH4In97rSEN/xYE07LzT1k8NGgRaLYR
z6E3+1LeVlOU7Y+z40acdk7xwuGz0xcy9zRqMMG4vwtaB11oecvJjNgfkUgdXLDlUWofVyiL6ls6
TCYXSVsynRxsxcZEZwigJ+zwhTAinI8gewp2ce3WcKkK+f11zsKCq4hW4eVkgRE+rMiuKXtx0j+L
D4JgV1cuZhd724gYI52OjDmH99ntsRO0QImG+qrMGXlH9cGjmD3gzPV4LJ0cuXfceIxIgwBEJBip
GVAiEKfi/SMiZScPWrYNtFbetZ/Mkb7tP4EkFqNm5MOzQqrlEMYjL57o1tyAvLMjda8CzEau2Vdd
PH6/vcX59fKo+DLuMz4lgc8mxYl2FBcO5CGXMqE/0md0167s7UufCOYnBT/YClSnh///24pTLYgT
nsENocjlfSCGCGDX6bzRd7UmLoLmODmF8RrztDeKRteEz3/HFRU9Z+gBNGJJOL4qM9+eHQeKW+QZ
JO5ESxehRoFfufOsZzG6Zlc6RMaf0YJ3Q/ZZpCuNKOF58bUt6rL0hSS7q3eU9kCPxTfo8D7+r6dS
UwwFkzDM/YwBIPtzKr1cC3SpJm0UjWQOVtZx+wFv5SEO5B20ozGPKm/so4QrF2SHfz9c/n1B//5w
IvXPh3exWFhhy/IHxcmywYHBMqbSLPoqH7t3sjBPGidCzxNmPFwTBWUrbp/ebYJGtYai3bRXbDG7
dnIMr/xz4pFqh8kMaEEli9fPjiwRp9+i7TR1L0UAlfVsLRfyqDkWCz8eIEiIxXfaTOF4EBRMmsN8
hgjO6O+ZUYYU4GwMmqhbhooipUhfdFiF31bZUYlOUp36xZ3y5u+gIm6OKBXWS5h49YwS0gZR1JAe
tb4SH1/aMRiw+Y06+8TO5R5wLOJFe3dcLcOpN2qfDn8P7UICQaIrKdDJaIki/He2YspOzt3ME819
WjzVnjUyKRfUx2QkHoNJ4b+6iJQIAbg1JJVLIb7/++kX+Gw/nv4FCfg2MaWW+2pa19Xd8SBtoWO4
i+y5t/HtmIlA8Z1UgrGkbOStSrPqoEClIqG00013B2YIML5i1yvtUQVqPlN2p2W1KB7w4l4BZLjy
BX8nl4PMH6cp0ozQX74+8LdxhmERuCZyTPsEanHhzxOPo5GyQbkX0PkGcy7M/56ZCxTcH088x+l5
UtC2fm+Je82YC2W8TDFTQ+kGwigKEyfU46anZuZjCyjsFWUaWg0omwrx+WyjhtdgNb+BP4yFoKKw
iVSuKGcZriRU+HUHhbQP6wRTEPSHBW2S5Y4YYG7Uepj0Vqu8DyYn4UbHuO3vmbg09WgcGZI+WLqg
e/Rz75h+kOfUhsW9jIWz+q578070HNOdi9Z9dNp4gDj/fiBEol/bFSurf4/8Oue/fe2k9JtCq07V
3cl+fH7GaAkPFxKUcp7uvFk/omQl2NqscI7YUmFFwq9wFE4wtsIAxkYvOpkmzmBehQImVETDfjwc
zPHhXd9XuECd+BFmWGgdZ45kZ9N4m02HJR+NjOXwVyW0ZYf/+OR87Ha7N8PZbxnBWrEf89EjxTIs
oJDPH1m2ZN/tUxtjssh+q+2PweVsTsP6CVGepydEge0KlzKMywaLtKenp8HyChus1lk9bZ660Waz
eNq3WGTF9tMLrt38oitl3y7XuHU9LpfaaFnZy+UjDmmPEezSRxHRoEfMqpab8fD3ufYTIsj85TyK
dslqVY4BQOfrQQZIIz2B/Ln250zgu7JAJWg0drqRa78ko5enzcNq6lS3uC1Kx5G/8Mfx9B2btOnn
+/tBswdTOBBbDm4i/G558x5O329c2rHJEs4VGgPX5EC+hAN/Rmdqk1xbuVUgPY9gzc8VplZN5Aup
W96Vk3ZOG2hU2N4inKhOPX/tHPrWk453r4GKyAtcyO6pnlJHtTaQf4HS2PIOHetRs1In/Rh4kYYk
kjXnbF+/6zeNrQOFhuCY7ZJJPQ0mwlzYXRPcvXDwDt5YBie+MQgfn5ekLa+15CTVyjuCqPqh4Eaw
JHub9qWd3qLpclqXfLy39KA/hM/JTmgclAOsO7i4UAv+3jsXkkcDh0tTRfSe4+6X3lWftHmeJBZS
1S7QaTGZlgIUup3uQ4E1hQkE9EZyGv/uymN/71hjULAfDjEE634X5SURliS3lruTmtLscxFN8J5c
UwVkeHMS3adSzyeCRUkedKlqVaPYlMet4G9PWDU0p2sKSBcOVYbDMOBmqoPey1lGG54Sw89MhpOI
z52YLPUKCdpahdCQ2angTSQl/wwCbDAK/bSMMPj6ezp+13CJllQO6eXy4iQ+Pxd01+M6YSk5Ahhy
MfatmaL5N8axn+Z6O+9k7xBI3uTvJ/4O0uQOFsgqCHUo030Jyn+LmFEaNplxitp9nq8F87XV7mN9
cVQOOvbSYWa3Vz1Fft8Z0JWTZIAl8MEQtj4/FXIFfIDetPuqfLUMbLKiHNUhubxplNON0hKaNOku
9qWt5ppXJGYvzO6PR59lTHFeGVlDcXYvx0tkDVxRGGsQPTPQSminncQrj7vQ7uNVId1amkgGop83
5vuozzJLCktAjwo4xlP45qK5mBn1qjOEUZSBr/Vb8yHSIQrmmVOawkxSqmuj+H1/YRSImmAJqwIR
MM/SaNkqJVUPLJb0i7ItFl8avgv9SUWMdJ0+VBN1la71ffJgzf5eWZf2ks512oI8TjeH/f1zMftS
oJeylLT7spbHp2RvhQi81ZGF2Ebs9GWMuCCq7qb/nMeB01+jKX11Fc8OB9J2TgVyP6RuzzM/z5PN
Hgnfai+hdomKBzkfKlE9hQ/d3KVZOj7mH+7p01J6KAbKSIIzqPQhehY3dfCo56u4hmvWv+TN2oUJ
7IZop5hXSjaXgq5B1JO4XMCwB+r5c4rKupZF/6SUd1rhU19A8Ndyp010nESoxbhdh13jfexhhi0q
V0oeOIXwd5/PD5Dg4equYl9xfuM8hbTwdJkM/mSTpjwPvqmQdceJQ3XjK9PJ7FfyItKZYC2Mo9IW
xgLZzfADwdl9pTi4cD6gVFGOWwcpfJQqPtAZn7b2iSRK4J/5/mMQcdhjQG4P/5wQ9J/udtloV9rT
2t6hu7nhZ9OPt6ene1KY0MGFACWD91th9Pl+EzlL0yGfwT+cHxvzm1mzjLk+gPTBm/V9Nvy0sT99
e7HZ+PaXAyd5x2EGxMBOnSVZT2IvZ8Aj7M6+0ezDzSf/RjKat8OeNuO3j4fKPhz4Y4/PS2w7I6xe
G9vD/rXjAd4oct7fjdE7f+bvrXFBVcwwkCXVkIDCPQfTvp/fHblJ/wgnv9yj95lD+HK3IFiSMbj7
41KrlpCxqXf1+6B96k00j+bH1mmamzdrDxpq58rjanec4GrSolQ1CoWDH72faDe4kwr39ODKmfQl
8X2+UAbrF1WxFKDp53SGwu16nNOC+k7tHCRKXRo6J8ffyvRU+O0nxojuG+aRRPEr2+N3vGb3Annl
misN+mvnR0WcJDHW39VdqIb44AKd0oxx0Y5FBZZjZs695uPv7/LVb//5qkMWSWEJvSyJwK3+/C64
Z3dBYiXI5PXgAo7oVqWGa2cZotxKbvtiCVU+nGuWv8GzDbe8Nw0HwNQ6zTPBnOUZvkbJFHzio5vd
YqYwFsoCp723vwf5O2gwF0NrekBSaNTVz3IUOULIRvFqVL1yCWud1o6DqSTf58XO756RBsYoamzU
V661v04RHkpvSAd9LbNgzbOZyZuCrlspkCeYr3J0yMtNlSu0ug5uc+XSevlJX25SmG4gZffzG1hV
aBpFabR7r9q7xUH08c0ZS8W92+//DxOJW46CtMiglnceAWs9jyMp0qu9J6ISMdWqDcCGMOFGpROA
DwU97PDx72d+nfk/VhjzaAyHoYacPgDbYc1/y7d0oRIAsrkF2roUlBxlKc2yRTWtptHInLOBJ+C6
R/HUn2X4JZ/G/cxFa1Lc5WNlUU9xWZyUk2ZWrdqFsK7mNRc1/Ubb9ltx082QRxn/PdpfG/BssEPy
+G2waiU3uhrKnOACCAwHcoDdtY+FsD6qLy4kjL+f9iUv+sfcnHO0jkXoN51JpkIwbHwnfA934bRZ
djcoexAa/XcI4N3CIHEZdVM0D4xHa249mftwio9biISybqsv/pN5wIyseOlvtXdrhRzmw+k+XeLL
8aDeJY8yOvHqtr1R73gZYxza2UrEkQPtSnhY+T5c+rjOIrF84PU00xErPDtRWbCRWpcHzNZwH5z9
/d5XZtk8C3OV23lVFontnq2Ut0gf0YehouJ4g8qkaI70Yvr3A38DmYfvSmqKGDVXHPwvfn5XOS3K
UpP7dl8gFKen47jqVnp/b8buR5svCxcke1CMraOwilRtcqS85wvHZYFMnJ0FV7fhV3f5/LsjzEvZ
21Ak9ZfedFzllh9obXEn3pSP9Cc33sbY0gieo85K4YAjZ0qtjhPZn8uONFHsatG+JYd8d9qDDJoM
hUZtfFwZa23MvR7aISVIPDsxDEBBAopb8Cw/aWt5q8OkOW6kR9bNJFikS/VWuqFy+9Su6LZPg2l2
Z87gRC8GjtlN82J+xk/pNvchetmqYLtPFN61h36uvGKsyqY9GFthwha8yR6sFJqFcScuAMzvsV4O
1kU2ku+yR2NdrKJNfoj35gzdv3WyhQV4H993D8jo1/ftOtjm9/h+3FN72Zkbaxd/+BsLi4t0X9Ly
1kbF2OSXvKknCRBFW37N5sC/FvIMT4Nb9eG4zbYx9Hr7hBtSMZN2f6+U3+BOZfBIGRYLQQsBobOz
RgiETpWEuriTT5+xGkxLKA5CJt8EbTIJ0E1vPXPViN246CJHqjVQu+qIZv6odZON5s+pe+xy9FDM
pl3lgTtK3GsWkb8RuIOEEjgxY3DDRqD1LKAipOSGilA2e8/LFlLkj9WmOCA/39qim2DJ3t9aVrTq
9WRvWPH0WEUfEVr7RlDcXJmqXzfps4GcBcvKUo9mXdbN/vQSRo5fOYriPNO7TIkZVKF6HHJ3dAkF
d4AHB+rIu0s3D5ajPqmjely3MzOfQphA9Dhukc79e3CXdvz3WTq/5gdHeiy+5bd7pQjXiVmvixLq
q8uXAb8W+Mq89MCYAMU8mdGb1FrbRkeyIyThK415YBhXbh+/vNKMr8liu2NbyPrSz75a6gvkxrEI
5GLVzsV1ta9eumfxvhfxhUYW3y5noBEWxTMku1mwDkW7DNEyt5zo0K3QlwBUBOmcEN3c5h/HwT8B
VT9HfdCZXNHuYeFTv4uvJMIXEhPm8N+Yzz5wAEQGvCwf2A+6sVscJyI29lmA9Xvc2JZ/vHL4ykMU
PguL3593Xoui7pNqglY0+8BcVpZT9ci/wYRUcIsp7Un02m1r1KU/d/20Bro80sxxVjrptF7H0wwz
BuvKpeXCMUUVH/8WjAFoVJ5vNF89pUfVYzgGvM2kYBTAGBXarUnx1HFDzoL4ygz8hiWxSiSs6bgj
D+pBXzP0Lf9QhPjoNV3e7PXEnx7bflVbyTaLDpb1kkIxR5l57sZ0mTt5YiXF/KSv62IvAyT2i3hS
l8mHGyT/60Vg0HEeHOHoBlMq1H4enRVlnqzw4nLf5JTsFa8ZmeKjHLYOgm6o6Sqvf2/c30GFx6Es
M8ReoG3n/cesF60W1wjSbrcdoYQ5qhJzoiobUW1g4EtrRV6b4pVn/v7QP5553sDStTzuwybs9mq1
LwEGKcjpafscPXTx9f9QAIZpikAd5z9nPya/Z7tKjfqjFNdyv+/TfFW0aOummwB9gQzYJPnCtPaw
VQNPgQ6fhEtB3E6NQpkYFdY9DOl/PduoU1EuUiRK0jhS/Py4oeQaaqEp3DtUvBJCBUuCKng0K/2p
xodXyZZm1o+KRr0SDaVfpRjmAO928EgaEpygkn4+V8qOqmRGp2bfZNG6UrqnvI/Qfz19enU3CnUY
1ZBLSiyQ814b91qzKvN0mejuOIzUUWLo4aglK/57Ln7TihgU7hcmUFa+kHIuzRmpISI/fkS4uzu4
SH84eCQ/qR++wJ34ucburll7zYyES3f3uMU0GMYQCe0a2mWzY0OYyEr7H52+oL07TsberXytsin/
CpCMEII0wxts3c9pwW5eh2565HN1ZIXqC/og1JxknAIVDAVi9cqE/Mew6WdA/vm8YTzfwlFlemYV
R3K1b7XTyA0mEYIzrTdTwmcj8hzPV9Z6s24ASVhxsvBg3nUF0wQKNZDttFoE/sKSpkEGfU+s7Oo0
cD28mZvTzZHfwuOzQNKr4wNFe7rIN2pB9xIM7SlE9Mwvx7qUL0W9dlw/mCi9PskV48OyxqEc27pA
f+2on7gt+A9t+Vl4p4XaHmfIKtZUhPr+ISlfvRr2ttGe1jltjEqTqW9FylxLpNtKqaDoxZhKp8jF
J/FzqaP9xx/KH2Rh3QRrV77t3RirNcnuiynclTV4qbXZSJrt97PutO8oqQv/Q9p37biNRdl+EQHm
8MocJZGlUKoXQqrAnDO/fhZ9gdsuVcECZmB0t7ttN/M5e6+9gsY2xFmYuq+BYqF8StNdmsE5B/I/
WPXZuWCHdeLOEoSJvSSnpMkg7rSGX8/YBGHT6cha08sKfIW0UaURo894cFaWhQiig3f1V14vMgU9
WEq+UQvQ+sGqKNGVqpskJcZUvpLroozQisUTTJIReN9nZ56/sfQLqPgVIWeThohwOSk9mkbiWGYK
g9aIskipGTXiEwOQUndgvUBYC44WDYoLD/X0xKNeYu2hyoyVMsrJFDdxX7ZPEHieZu6MwhyBNXgJ
lQUJX2ikcvSKSLZetBWh11AMLLFTrxeOU1NwvxgY9n0U/H4eEGcT8Asy3RED0Ogzl8HaLFVarHQj
es8BRAGR+qzZyJgxFKvrUhcZcM8SRDqSeo/CrRFXGfpcGORhQpMkck8mCjVtCbGfLJK1yYTXsvwU
JjxKIbDHgWhI6aFh/W6iVQL98rrIKedK1Eubf4xIoitQMbWTOQlKAr3CrCctZsocp5cNaU9kizwq
PWYvMe7OyCnjeizTE74DlSNzaE3Nht/HMXanZpDz7BqNoh6KsHPhUPLzjSahqK3YO49bNk8iZE5B
IYI1My8qjQ+29MPsSPM3+JJy+CC2i1pap2xg/sZJFofUKtATjHkywjZWCBqshUxnhVqjIsEsJ2gc
+mEvLolNLUjiQ8tFpoC+biQRymH5FrXHqbP72qHKcBenrVrnSGxhCw1J63JDzhqLUCi4gDHpl7S8
so22SHaLEFyQABnYzSVpqZApziAdLAGDAAYWP5gCMMSZZqx/L7Y/LWNA/sIIgAVvHpU45jTfl5Zy
GbIl4lKA8fXnOvkAQ60IKZHUYHaRyY0wPWQZPObKHBYY/m62h/SVH0R5IcAU47G8zCjlWwSQj708
w++g7PGmADVl+d7s+VeafXLCf6h9D2sh7GQohgYyDJ+Kx5wJYurZdu0KbJU+VsGlkHuVRYSOlWn9
JXqD1VYNowpaw8bAwmzViPfISyE/0t275JOz89KfG/WaJspgtUjcyi4DDCRSC5LuYwJu7Gc1gFWQ
KqTPqQipvsSn5S46xJXQ/33bf9K7ttsuSrCdQXm5BRV8v+1M0yK6YG6AwyP8mnqfY3U7c1DcZtii
6RxrJfgkBZAkEkU8JEq8m6wwQEm0akwBGbCa7ZmPQvSFY3mKztmeRMI5WoINhkcf9+9z/WkMg3OF
QzfJgjOOZO/Hcx34gRrXpB2PrcobrSsaoi3a01lEFCjqFBU+n1piNfhBKZJRWfVusGKIPSZHelIC
/9K8bWfCI30edkKQ022Ny1/7IDGLdJbHOJM4gVd3Fgwe7ho81uJXGHmCGYMFapZh8Ih8lO4TVYI/
XeFRgfCsW3GEHb4/n/Dmwq+n/az2ITQudyhCUTBM8CYatWTPWfYz77Sfw8A/N++/U34o23Ma1uZz
0WMUi8cZr590BPlL9hG3oGghJH2tVSbCt8ZfGeQNDZMCj0+13DAk4iXO3lc0l0A7PBAPVBgpa/G6
aEXz7G38OS9+OMmtTPzrvpYMHYlcNfbBDNOo1Z/hnikwFsF+DTAynInhtDYUaBmc0tGSExf3f79g
v5T9aMfJrZBiacA+DzAkya1Cjc2wD1KiUEVMQyVh8sT4ALM3pZhWs2naZ/3ddtcfFxEKKwizRTBg
6Xv4/OKIkYZkbsHF4y3Yh/CSO7MmVZkMb6/QX0QypHQz55PMrXpJB5V6RiD6BRbBm/zXCTwU3mFS
JqRYJv0xj4N+hU6rgsUfNVg1BYB9LoxY7JBXAUwJCMTQv0ohTANXVgsLCqGBz54/u9WPP24HAnBB
U8T8Cd/49+dPj+tMVc3aB5QOetoRVAGvvcDIdz/akV9eqQuW0ggRoTUsI5MT9sbRnrVZVBKlG5Rp
MHikyISLWsD8grqOgkGkGqciExgxRKD1m4hxHt+j/TP9zk9YBMsnJkMiKYA8JD7uBG2MX2Qyod1Y
FUUEh6DR4aRLv3hJzjxZeX4BBP4+lvQoMKtyoS6nukEih9VovDfs+DMirSsP4t17uG+AB7n8Hasv
f+nMJ1/HHzLZ49P57zrBWPr+dJJcmnlyKPogQeAm18Jyoo3UDszNaXT7nNW46BC30m7O7hIReSHS
nNnxa87gAQsIuQtfWAHFGqZzIqqW6hpLcFo7M4OJ2S+d1Ea7SlpLIoqse13D95wWdFC1wHwKxv5Y
VJU3ibUp8iIYCeee06AOX+DqBRvGhVRazpq3skcGgaYs39i00iB0eImaXSJi00UoWAnb1RxkNugR
mNBGNBCM9z6Xfj/lSMG4V5CfrZI5jKeugXGFGoU6i+C1AjEMOYyZbxRcxtIj21z5GaAPPJ8gnCTh
rU4l8J4OZqRqIAVKCWcHd2fXj/AHDFLs/lSps/h8FsjhEJBMhDqUCfhzkdE0sP1oJGfibPw2KQFa
qwqLUUTgR468LJa80g7XNrxVNRyT4aLBvy7whUaTW+gw+R0Ev+2MhvIj4SXH3kd4BZjPiO7oRYxs
ydRdkSmMl5AX3wv0EZ1gTdI9gb4FIsCsOSaVUQ+QR6L4WBoEDgufU2WmDCdzzPsiIMwOwyNpwGmI
KNPbUW6HPcgbdjlg2ildI2h5ijDIVm8NjbTglSW+sMLrXKPFymQQrdRyBnmEhe7CFJDWycFor25H
rRTNunRTwp4hXykEfUowsZhR++dwtxxPY7qnG0g3pdcwm3QBMhsEZKvdEqoLoVA5fBVo+HkgD2TV
l7l9QQ0J/9JKTkaoEVi3ZX0BNV9cF0aKO56iem+jUObAaa3RGpYxLreM5HG8sOlx7F6TEmazE7bo
eFH4/rbOpZM3r0SFEM720vWYZSDdVwi/km43iWq4qokA7wbBS/vPuUL0Kx3LojQpaSpgj0A2fPVR
RwcapICZPIE+wwl+iYFLbKaRRyRal7IIly+BF6Ckro9C1BvT6NOxy8AZHlYjbOqAhRwJIrLnBHVt
bjWXqGLmVuxhpJ0h3XGkRY0iIF2ADFEuR/kxQvhg1dhSTMsjizc1ddEPwoAb5ufnFDK6Ja4RdLQT
GhRptLlKrwPsHGJotRHBliJ3NtQa8IBg0miOGej77W5mPvn0Q+Lckbj1obWMJs0jr4y/iatZN5Ua
Qz7bLV4+4pM4jo01wlu2bDmFAWi/9JPCZNcYlylEVi58SKXew6hn+JoXeNFHhc7MYNR9TosHWDYi
vJJ3gSJrZH2GaFSeqFeeulLTtYtgcupI4aFBgTmiIsmSk5Qgjiza9emuW3WW8KX8LuXmBNFVepx7
Pxu+8vYCeLiUEkWgTjVjMLUFfwVq9vpCG9ZTHl8bOkjBJUWC5DzeOmLfJFdxeiHwxkfhBxWiEhvP
DET92QQ0t1T6djLiCBUA+xaS17CddUly+0EfcrxN83HtDt2AvCRMXEfmmMP1LaxnWG2YArjdE7eL
Vi/MgmT6TCgzzLwV2aNxt9i1KFpLEmFzAEwUF1ox6+sAKAAk2zEOulzjhPNUE266Ig10s7Ju3sKx
UibY4MkIBfuYyl2aGAgTlsfoK+QjhWzTM5shhol7TyKLaq4xRFj0aqYYHK/rPctXrZC0GL1k+1rM
R44sYUxGynQzK8L4mvLoRkc9TO1Ecvr0UI7GAHSjSSV5gAYhG1mVBfA3uRsCw1Ax2k4cKn9JShvf
ToQUJBL+LsVtgd0b4YQF2sYKM1JPyI8E/OeTIKusTnTi6JZHLsefkhYW2Vg5GHhGCYUCO5Ku0Xru
I0pZPekyo5MAeMydRsY1pnyJEwFdaJmAqK9JW5pzzkN7SGmwWDSKBDGDUllAYpILqc9DUE9GOQoA
MGTSAwsDUT5BsmbXwQF3kbspPfOgF88D7c81ounR9JIc0ryFxKgJUZ8kQGYlY9TrrMY1sJhlNZoW
NdAKKhaLJmjIlCabg7U8NiznFURoDiJnSBIyYRakQDaZ0je8t7KhV7X9Jz3X6IEOedk7VDOrffdR
lGjsJ94vWBseIDJmCOogOQzwiwIYGpayqYXyFIPVYTPQjT4Zwm7RSWTdKI/QgNbkQQgBf7KinKZY
sJBFDtquAh0U6jArGw8x4zLDjlz2q5ioWfhBA1lbiM4YCOw84ScF43h2ybSpJNWhz/QV6wcsbNUG
/l1ZCG86WDrDA0KNh1ET20xPIqwcC5dYI50YI3JgBDiytHFhZnQxIYqcVogOeZ9wzC6b1O82Jy4+
sbKsUKE+R6XIEGo4o17Morh5ESd2sJqoCShp8liCJ+Q1XxD+PsEaL5OQviliVcvHeo8WW93yyNWS
QPsEw20aWktpxiZN76aFifZSltYKu8DYbu0FhRdbOHvhRZ56hjK7FgkqFJE7Kb86oJsGRAaD5EiI
NpCMfItoeJItLXHia/aA8VUN4CpHrHfWYE62nY7UtObSUIBkqnY0uwniL77p4ciJN5eIoHIsyM7k
+9Tg035AVouEFg2vlIIBYgF6RFkpRYGFvBbBEJz7lLNjlrHGZbkvbOpT4AwoFDPniBpNGo0pG0lb
YmZSkrUWkGEWvohDV8tRlwdTXgVNzOXvYiQ4Ug/0LV8mqM5I6VVipDu50qtdr5xNl2CiZG1PwU2I
QkJLWIKMXYxX+EehUaeTG7v2AHCyedYiHq6ZQJWY+pwhBpmipQZKSMggN14WKJE7iULcq9i4UwzA
KM5jVN1sB/kbD3fxxW7oZpVbPr3BEhl9vXAb+VHnk3GP9m9UhJ61yaix8g30SLH9shzes8brZxhk
RSuLNWnQyvllbG55SI2ImKzlAurBcLDj7JURnBYBmUQGuX8snZsOJrz5rSUuFVHrgCxua/mWU8mR
HmslbFHpA4caIxRc0o3rTa7OdBqMYVEi7JKE1WG2EySNY44DMcjUeEf1iI5XTdkXosIAGlTbBHSD
JD/mHQKzGWx9HDZ0klbatYb9F3JLcZdKgKAEA9E9jJrXT4qOnQhlyRJHe7Zhj2NNq1k7o0OaVcDu
alZPQEI5qM7ey+pIpnoe/in48VVLDLzdwtGi1lqnMsJoYdib1gMwPyidGqBsDKcmM4QhSPpeWkip
2Z0I2HOiJ7MKWbnG1D5NE11Az9NFKj5ZXDVp4lRRPmQWCTC5T0lfmHV+NMSs1oglveUEv6NG3uTJ
+Q1VnB5yOXijfPNnh8mI2iroxo5WqwPAKaRgX/Ak0Hf45kAIVW1fJo11vpgtvoz2E8rDfLWFENna
sOCIsB7xAnkmG8FK585g+fW6ll/xyGDxEpC1jegksh+uK02dy0Vc9CG7lB2seIcjyeRmXgA7ah1+
lJ4Yj/7kV4O7C4cTBr0XA4Wk8IAZUjFN8NPAd0cqn21qpdQoncwWz6QU4daAIqrqsCPEcNwaOQBs
y+nfHdFPXiiOD00dxi+Is0MP/8AN6UtkBDYNDXpmDDvwxKapW0FfYYnmxSkiglbCkJYb0dojCfx9
KfWU+ZCa/+NJcA83geWzdm1HcIcYGPoPRaa15eB3xKjTS70vaXy4lKSDw6KtgoBmqfCQFKsINYsx
y/ysOyV/meOJAjgtECVvuOLjiJyJ6l4Yia47Tnbuojjl9pPS2ZPSq6LRWj1S1HprdhFDsctWGdY4
oQ12g5mZcL0zJoMzc337Uero/JX+BSsc/o255HoNeG1PyZ2RyKt8BEv7D5v6s1AO4//TiZGvAiA/
aVIRo2PQkDOt8AlGC6ahb1I4pVCpm4g85+xaB9SZVFf8RYH7dirxtxZa/xZ/7xU45Kmtkqm9QZqp
vZggGiLGmdAr0A6fvDu/ID+gnWHoS9EgfMGE43szLZRlwzBhWQVdiwUqnc4SzApXusCmiyiGCRJR
dlaxZH72C2EMcFfcNAI9XiZm7bW8zp74+P2CYaC1hwc8Nnu8zo9AVEdGSZEWAyxOahFgFxZzMLMq
DIOWVZaWJ1Pm38a9mFeSEPiw9BaJ9HDxVMwUzMpO2O/aeyhCZ8jeFtCCpuJMwAOTG0asXKKKrBSU
2J5QAR2jdRLhrJE4gdnxhG77C4EKRltA8OGnAPeDH4KcscmHrgyjPOiYKysgOUaEkSXmMBG4NoMv
pFDujaHGIekixbSOrzPiTzzpkxdiWywe0BUoVHEiIqQIG5fr+wsRQkIyxkA8gyU1pTJVapBMIJjJ
gSzzIJcIi11AdM49cw76wyH/x3EfI+/5hs4aLs7nI7V3SMRLwHAkV8gdjJhy1E3ecEN/GaGHR6Vx
rPegCtuJwVqZ3b7Ml/wg+pLOXcYDeRY/MeooUrX9EimEGo0Bh2hGuTMbV7CbF95BGiGozHL0ETqd
hToqDkh4IcuYjgKuQmnLQBFdy83XYDdPcN3fQDO8Y5AZ0Bwo3FDHfr+1azKIbVVkdUC2wCiIJLHa
ujalioW6hEZbbbBMrYy9x3bIE6uHUseSeWZHCoasaHyEFXRcIGtxUT9787Y5wY97/9+JsQ94Z7wg
tipe8jrIGmADI8PtGqwGCw9OQ8Hc+5XO1RKpqXLC0/4Sv/UwH5YRgIRR6Egi4Ah5j09eQua3E0IG
KDgPJORwj8z6aiWYGFhnEcDEXlgZdHinuNGKTutR5oJ1I1QX1AtNjoIAfUG3PnlSv61C8H9AQiOW
IRYjnu8Pqg+JNVy4fj5G6F66aTRIirP45Z2iB4ctn8Xo/bJZQZUlwtkAhu+YKz28Fpjej2nTVwXw
zKDDBDUFX6O4L4AA/n1Xnx3nAeQnKGkIZzovAnoz/u+hl+6UuLvz1bMYgp/pZAxUA5tjBLTm8Ot4
VH9nkVT3GJKVgRMfkCWn1CDHn1srcnorMhctccJzfu02lZPReInfQY4tmb163yTCvFJa3Q7AhB3J
2u2Y2Y2RaLHKqqGF3WBPKT3US6vTy9dCcQl/PKfmigxEFeWNgcr4Y95RHqsPH7E572YDPVfvhbsU
KWSVyQeS2WjDM0D6x7sqkjxsGcGkxJr5YxMBM4hcoYuuAo488Oli9An/sbI2waKrJbLXTnqWPPjL
sARHhGvStk9sDlIPL8yaJ0xSslEdxBXk48APRTA4qm7QQhFmpfgo0rg1pxoaFObMxjI7jMcCiHFY
Fl9Muzwj/2zjqO+LB84G9S90VBwWtj/O9H8Ny+p2DcWMYlJM9CASgA2MgDqK/0wjwh0iCXwlBuaD
IJJKboI+/t+v9PbKPhybwpa5HRy6Sqilv3+oWcp0+cygekkn2M4gsLi98dKoFnhXMu35HvXr0aAZ
gdIdbKfHYOaaTYENkH0TcAv8mFbWiVObyBaDk55Jb369ri0KHQ6pEKP/KRX+uqf5GpcRQXRNMLO5
Ple0RuZaEo2mEKFj5z+L5kkl9NNsk0H7gOYB1fIfCtzDipeABcyseTMfYWIMaAahsA3WVWC8vJzC
dSpWwHxo9+0x+SSBTqZK+sUfuSD9gscy8Smd2ONypd7aXIYX/mTlQe+nYAXKG6MK9EhSzkVteUYA
/e0eYQ/Fd8BtvdcjczmDNeiSzHUWFFFuwrjWkpYM+WCNLhTgqFZeMjzh4P96QOg1RIQvsTygru8v
WzrD5DkmsyoQN27CaEOfzQmpBclyk3f6CK/Af7/cP33E8FDAw+TAO93medJDKca14US0Ah6K+Mbt
SXuwCT31Bk3QGbQxkxJChsHopZqBDgEfHo3SSS3TIlvacQG0FHYI709OG3QktoPYDvKWhoE5cmLB
k4bti6gxGozclUVHx2EIz1qwn32FuMUHwcQLlrrbrPD7zWoaqiyRx4icmcRH3pMuJawmEZJTpqCh
Ndu9g9Vx0AJhTypaH8LO2raizsieqpn+tL+Pi8R/pwLt3PdT4aY+5NaUKYIK1NUyg5JlTZ0uiX1Q
lg8hCcChBtlea9hotwBPTVFR5CTji3R6GdrUy6H8qSaMC0nOjXnhgqi3ej6L+GMFOZgFR+0YcLzK
GF7F/HrMp35PiYtbIQ+czzh/zAl5A+0yqjfRIRsVjg9rA0UoK8QLDjByQxmLRuPfr842Av3XJT8U
dHNKZJA0p2WwsudypkGgwTRiCIOYNOKJOmd4GGT4+u9j/iKHxCNHzbZZDIKw+thNjU00gzqFXR+r
sEhgVk/VZkGUNhveoMYM6XqH4ljHRNT494F/vdi/jvvwXS5p2BfD1BQBBWrCLHz2QqLmiBymAe9O
YJ+mVTBHmf7vg/4CusC9EeRkBoUOv/WP39+qZk2SFfnVdTCFlxxvTiEghQKqCX6Wt7ZpgfAabNMw
BKWwFrAMihgvvmFX+vdp/LImbY0ELcLbgAb58OFBl3yNpoxjyyDEwUTWbwrGSJgdtUJLXyKUj778
L44Hg25wNSgUPMLDksR05CjWOV/CSoAwF8y80wzyPxgcShNc9ua70A9PrvAXxpAIBvD/P6S09Qp/
7YV0m1eShLnMtsdzFPg/q4Vp3NYnxR0yZyvMzAXB5FegydO+zjKVoyuNFN8GqCNTQkuaWeeacywd
tnZBSoHyh/mTc0Qiy88PDqzxjf2M2wIR1AMER5BcBGCQKwNBBnatVwYygUDUNUGwPeZHTl9uww44
E4W8LL8FF+wrOXMvtBHd+aCzEckTTM7gFBdkovOBoDZa94VM1vCW3THwFVzqA4ybSIW5D491H+aR
MgpgBwM93YDIGOZEkP2jKo7xC4XyLspuYrFqa0ZaZkj4DGH9TzcqtmaMTlonOYUWq7XWK48gx06G
pB3eApERudBxo9hmEZPHIf+38uEdreDGoh6n7Rqhm9o9UzJL8uEBZ7OqcAIz0uCMdBfuOQ25M8qW
/czq+a7XYKasSQgSM3LZZu+oApDqGvuVumrpjoRvUrnjDMJrv+ob8kFBo0BUpLxL1NrLIB+14fLC
3ks7UzM9hv0PI+NE33iI6kqj9IsX+k4cBqd68gi3mvlhxURbDvc2EH4gN3+0CKGjQuwwxk4CsaUh
MLhWTaYzDWB2EKSF9tlL/QvDTAS3FJJnSPlhwiI9cLyygluHeOrjIIsxxoSQagWLrYS0HTRwZHDg
H7AgAua19m99OZpwLn22fv1Stm8uJPTmOUMhw/1hg6bKDBtDuGUHJZei/RqZGxSnPUaPSXQbWxBi
MOlb8S4/A91+u9EM7D03ehWsZ/7cmb8+Z37G9AwjotAnSSOcEoWN9lHMyowERhfxDJn/CWYB2cTC
CFdKKJh+9Ac8uqQOusQ4gNsAaKIdnM+9avKRHYfoYThPlRpGJPA+//ci+dveADMRbA+4TBz0D4Pp
r2ucp4Uu2ww0gQxhxyGGxpBtz+R4TAqE7uXFnUIuFynCoy+tZQoupHTNBO1YKnnbPNkbf9xtuFrA
moBiWIkDRfixZRnIGlVyS4S+hIBltESN0wPQbLRpfvL9/FgAtwOhBIKZELYGGNl8X6WRvjILdFEg
i7ZPYZ9BGlVI2A18mRgyUvkJQtkusSbo4v59q58d9mHvj/tKKOchJ/ymT1RiKtReWlU68YEgh2l5
WjF1W9tncNmPTwfXipIcTi6odChAHN+vdcnYtYbyJApYZG6RjCGhYuTTnbDcjWmwRd7LsTEOov/v
S/25Znw/LP2wx7Q1ZuKDkETwxNgRMI7G+FUQfQYZHTkMEwiPSvx28RMM05L28uTYv7xHHCMBlsdf
W+f7cJ/Foq66esqxedW0NZexxkSRUQijMqKC7wGJcfmAAPldStVqhJ/Wy4lEdHx56sHm6GEeTiRP
cAfuccGGWcvfZ/T4EBIh4kEGCX3gml9dSBso8rWSeH9y4Vtz8G1f+H6YR71un/FjAstu6djHMrXR
VuTKj3zKax1hR2ZK+8akMo056eeT48Kd6vHI8ASAzhsGXRsACuHl97dMbKmqRGz7dOq02mIVah9B
516/hp7ngfMovYjeqJZubHF75kA4q+69ci/rR84phL4YIpw/39MjfiPvE3vKBeNDey1d6eW1Man3
KCiC5tbqtc29zO+j1YPEzvvZS+UgQaKzpWNpcfiXSHXge7NH0ra3vmY7xslOpE0G/IlwxLfQQ5yF
0cFRUAVYGSRnSm2tyWcDEpFoxIG/EE52E3Rh30MrYkY6Yjrw/xrd5rNVmztOWTeXIDtziBxbjMlO
dqIxuqD5ce+sh8mD395IWZBFH/6GXvhWW6VbnGNo1+XhPOrcYT2segMLgdXNvGlXHsAf11MDwi4b
BhKoHuYTY8Fp229d5j09LF7nQZARXnk79Ygj97H4C8wH07uwo+35FVZclujRNooyGVWSTOyJvejj
2qwo4P1ZHezRzfXExIPX4Qvk8AdURvriSRqj4ncaNfrxzqnM2iV0gAJbzYRMm2KHwCsr2VUw/S4N
mM+27ohHEe/7fa3XlmiENm1L+0ifnPgTDncebcxwBJ+d3kTF4/duEgD7tGL9YlDA243kNAMqrd3E
pO3mlmlQRsKm3i2dbaa5WhCU3SljNGsr9Ih9pIFoRTmEVrvMfn0V7fmCecKJPiQeXN9feb+3pN1g
MK+rU2udN5xKvdphAbkXBiXvOWd2MhuDbJkxN+zunrwxDtiL4XUF4O93J8wsMp/REUBqFlqitZdV
5ayXQSHMUY1Otdk6Nd7CUIvdVW91fjcfcksKZjN2BReMOZO/RgGD+474Z711hR2rZka1W53Mg5wG
tyCx2QNS1V9rJ76g9bYzTzxyOwE/dUP8oHY97hJxC00pqM3QGnUWzi3RKXfo/eeGIfcuewjd1RQx
I4os/sBp5bk10AB/4ntld2DKGjZrwaYCRWboJp6wmzeExIlsyuHVEPlDGSxfEJCtU3pqpSrhJbCq
YhxJac1GqU1AcTpeWLOQcyvDUVYTHsPeosHLhNMZ/JHJSF9mqzkNRmjkLr+DQYo6mIsfW5MNvxnc
+nRPmZE57Vit1FtVOCxG7XYG7iZOBmEPOmtHu/hQu8Ke0gUZJlrZObeQs2yIZ9Zodby3bq0nvnhY
nRVD6xG3ojdj+LPjuo3MCI+YUsMvrPN4i1IZNTy0FyLI8Cs47GfrTLpotZfeEQ+zg4ki/hy8HA3B
nE6UU++3ExlNWCWorPIZqquc74Uej5zYzfBdBoVgH+uRHbq1KbwRb3jmO97g9FhdDh2CtbPNbLWF
ZQZAQFV34BVi3meM0GccmQFWBZNWp3Jzk0YHA1dLWJRRxqpliEwvzchd9okLLwSLVkOtMgm9M6/Q
J+m1WZqI7bAYQ2HhNCO4+etggoSlhvqi46g6UpURTRF7udGYrI0oB51QYXOrLyph2YPea6vSWIO6
s+HwdRGM1eZ3EQ6xGjfqEykxsrTjD+tlNcdLqMqlI2iw/jzMfnLonNJQU601V6N0VgwQkst6mNAf
TTa52eKY+YnEhF44iArGemaidqYPuxTimJ4G5N3J0Uvq11qoi/tlj4mH1Zu4dVaFByPhSfMyDwfr
2gndwhI0wq72pQc6gIaFGv0P7RBHeKbuQo+Efje1iwNjdG5sg6/JXDGxrPRqD7xW5w/sAQA4eE3J
y6zxL+TLYmGBbrZACdC88BMxVSToDwl0YtNdhIBTg+dqpoggzghIDt3MHqJP+sDuV+OwvIt7wquO
/CtSNW3y3hq1k3jRgXX41x6PJjoQMEuhXigQ3mUgYaWBVtBbbUSFwMSQ0XqFOY7X+MRdQTVxt4PZ
hQWfUNwZGLvie4Q79aF0qDfyvT9PeuGNdpfI0TFzxzP53qihzav0HrDmYbWXPXHuoRg9inpyGM+E
X+mFLu7INzKY8LX1ynzgDrQhvYAdq8Cjt3pl8cpAZbFD6t6kY9xkwnR/j5QqGkkv6L0v4He76YnR
YFyAz2C6khaiImzUKgqtF3i0vFmp7F7w+FfJ6FQMl3TOiPY0pkjJnnQR5KfD59ekcM2lNuk5JlAE
1p7VEHzp0MrbgpOfGxeM91f6fcDYmX3PjuFOOCKyxcTv17ZnVuntOdTze2GB5FTi9cjV1Uzcwo2w
jWWWqBMm79UWlgWn9JHvgBsBUpWe+slL7SDbMmACzi8OmVqeB2txafVUeqRZ6aWR3OdrdG9M/mX1
q9fKhRq8uVS6sIss4jzbgsEc4k/k7ZkhciUga7Abi9UJ/LdOjTzRxXzcIHXakSwQ8ODIG+okjK7m
/WTDBt+sMWPjvPClc0kVidtWg2+s3FGgoO1Is3BnnzxIt9GWvHIHNrHee9k+x2kviJdSgcy8dHai
hnvJT+1WwetxgOek0XvSlbni+rA1kvAHmi7SMXFBenybXNjsMv/D2XksNa61a/iKVGVla6poydnY
xjBRQQPKspLj1Z9HDP4NhsJVp/agd3XTraWlFb7wBtbRkVUgrTMW9ySZlCvNZTFOw3m8MjxANZOj
ly91nxLyUl8M+MhQbTxkJfkk2tvA18aNQ4V7YiyqZb5sRvz+snwsZ3lQBfEyfmZ7Bt3o+KosBmQL
K2UeTs7T+PnyCiUOCUBXnUluyljFBXdH+wi30JhEorV/pJ02rx/lp3skOSyq7sR+N8l51kaHvVzF
p83RrWzFa6cdS1ULBE6o52jWcNvZU81LZulEMFG/dzjA/eOkmMqzwjvbjW0PVuJctgfz1CUScWi1
0oGt/GSJlCEm4hlQqIF3nVf/rg95YurzZhej/sh3m+HFsoJMsbzOxYczdxBizlw1mZMt43k+qUfC
/GqfPH2mI9wEFY1ykdBfy83YWMJZnxw5JqgjLdhci5bTJUIKSnkiVXigDWsqi2KiW8cJAlAD+2jJ
U6IIL91WW2FqBJxqo3wUj+nu+kc0p3S3gAsqOZV7fU2Ccj70zyx84JxetLhMDI8tsuSM8mXHCAzv
7Oy90i4BgBSr86Rb60RYicN69LGqc4zxlYvuMu8V3M7L66wj8lIcekRT/g0vHSVoOVWOwf41FimI
LSpQi2o89PWZynUnvnI8ovOBxykjUKeio40a7zDiy3sUMHzpSZmfJpm/n3DCj/SAQxi40DR9UbgP
hWfZ0qmTFdwgL0P7OC7YYNq4eFAXFWrosHweJJSuh9MM+Ki/PLGdpBHB8lJi2xkLZSVMxAUEm0my
Pe5E/8CVw9dxh8t+QXa7DqvCln/NfMr8kNMFLLgreMUkm1xo/ET+YYIhwTScdu6AuEeYSCuZIBwQ
26NowxyhicSdJc3iqfA2nMWTI1GNi0q31U6LKVYCjuGzUdlWIYeRNi3cowdH9PDaPu4f968qbHXr
iNVA+NSMhpP+rDamggfQhpi2v3YrazC+zvW5Mo224RSiDAG6D0HaUinhKSb36Uj1XjorcRusyJlL
J3a5FS2vc6zSUkzkt52FMK241eOgYELURT0arrjHtNXhkWeMsTUZgUY5L6I7Ke9PJvhN/nVTd472
NT3nTAjXSMtcgDDogBPaj2pC/uUmaKj67//wgDsHZ8ucXD+yhXqnJ/vJMvyWet4M4KZvVQ3FY1S1
GQlggCWqp5DDTZWpaLcbLTjuLqvUF+c6J2r39NH9C63W0aayv388OcaMg4woXrFeZWIukehQIug4
joUtdy768OwV0UatKJBtGctNyCoeART+sAdb8S+LvmHoXNzcK62SiDd0WcEL/CzmAw7zCzCKqyOt
lQXyP5y7xeNgwG0fb+TF3ymw1peMfr4/tSuqSpSwPmvuX6pol+gkhV1rhOvxbguVCJAIZChyhhrf
ddl9nvZy+s9o7ffmAtHs4Bg73XweONN1a6Epa6CkewWemVmI+x/sdgKNyNn7aO2r/W70B26x2K9P
k9nmxPUfWSxV82SOlndKkHq/TH68BZhcEnmpL1jcVE5o4ZLFF+lpM/C2En3caJtPXLJ4Yx77u2ky
k0eRJ49ZXvNoltro4C+ijfZGiDhRbMm/zupdNEUlm42tO/l4LZiGU44ErrEB6Us4CifC9OhcFtEC
vuISeJiwrJbCW0Gw/nogRlxzZwlrYXKdC2MjNgsK5+qbNLtXaf19sX55zZtyTHjEbjC8IhEreYMA
e/GQ5sIgUMhpMEZ9GXCSo0SBMYDklL7mKV5Oyh16fZLVJwUNKmOhC2/e43r2dIfX95L3jAiLiJ8m
dvkK6R/Ore5Lc9mT/hW+HAgXU3H3dkEGV3pElaPYu4xCOhA94JZoHasAkLPj/pg+P8EnUp5jv3M1
5/zUly10X7tTARV/1Mj4vFR7pd5s0lCQ5/pesDmXA6mjbRCudwNnvcaYxzQ114TCYD4GVu3cixJ+
olf756ng1KA9olb/6Wn7ZX/sy9M+DdW22+wdibl1r4/HcUNSfLbAjrohyU39KK3+3pTiZ5XxZj3j
kYDJAzJg0k+4D2JoxqFUysMGCAEVjNPz/vlAHjdHkKXeFM/tM7qMLgDOzv0ol4NHKJrm2Tbc/XO7
FCfRaM9N3jzUXmv1DSaCXlL9EpvSco5IQTz3h9y9jxBB7LNjDK0QC4tlgs3s0VoZTjdWUGFprXAS
wcdOrCdlBBvc3kS2jolmTj6ziGg5NWaBMaM202bCU7URfIhrrwoChJ15GeEICxA7cQ1cMDIz30Sx
OXhNnXTUTKVeu7H/idx8Sbn3Ym/g4V+5lc3QaSs7f75rE/ajhNl/wP+m8ragOzhlhaCHorHuMR3z
3KWOYepW30hDaHwa2aJ/5+P9KFz3D0TATEPei5718OZKgzwppNdCNVCukNBCXB3Nf5PmU2D77wd9
Lr0fiwRVXYgJCmhuo98qX5ZmIaRaea7l/kGXi5X7U3h2KzSqzaOl7BaUWYDPQ799ifi/nBxMM8MH
maiAGDGzL+ZoqJviXXlX+ZeoGhANQHfkXejSftL+v4xKaDQFtmV72DR27sOKWzRckdedvGv8Z8WJ
nN7PuPCH88yHjXasweuj+GTJ89QCzDDqwfkff8/Tz5I+H+TriG6ueKnowARH4n7RnVU4eatr12D7
N64bw5ZOiF5k6CilooufodlqytKAN/X/GkEvGtBTAABvfP9SyB21TVYY7aI6QoVo0Y8ZDA5OR1Oh
jS7jVIq9s5iM5X28HB5itzo81+HpTivyl0I3BhTITsA+gKpx2zrKizpJumvdba7G/AIpLMeZ4JgH
avemZAN49s0djsGn39Ht6vz6wJvV2VyHUi0rTbOow8GuUtFpEsJZQXPFipLLpgOsJqVD9KNOwV6T
ZsMUYxoobVqG3FUBaUUpKNLlag7vGnWjE59K1Eep1jwo+XmMqBAL+1Kbg1heFIIwQbt8WuUJMjZn
TsLWcLDgq839FQuGvz/lbw2Db/N4E2kItWik8b6oF40GKu9MOgEYI9pvC6ApV27LodzzKJBKSGVA
5J3f0mjXkXMONajqtY7VrGJiveZA/kPWqTUrTO9CrXOakPytIL1H/05rBVfYq2CwhZ1xje6txj5K
+P5lCJTAlgD9xvtRur3SziJQ00yPu031DxTioHF7ErGLu3IylRuru9inCq0NtNyeTg/lNOI2/3sO
f3Zu6f9zlRogezi8UAL8vh0EMW27g1JnC+10xSpN8lTlDBmvllCMQHaogVF46V5q/brSspMdnSH0
lD0pMSPWQRrw79H85EQwGmxi0WORQQkg+fl9NEae6bWkZe3mUKFqZ8HblSg2irbROGW1PO6Kj/2H
AdzXMEHon13B3Fv5w+D9Mk1dGJmqU41SKiVQ5xoqg4bZPlUX62CYl3lp/ityCxBrupU6D85ksg5b
B1AG0glrDVFzzhv0z2w+9Ciyi3Fo2RsY8uZ+nJ/uvKT681T+9pK3U66osXRAX7Xd1I46P1M8F+0Q
AUHK+e+Ns0qcd5qrOFRgFHZ+Ld4N6zo72LLVVubsPXEuKI5kFlU+V5kLqpk1dhqU03YkjLIH1d87
KFAoy+5g0jCCNnznIPlU4rldrqj/wxxCsAec4819KqQC1OR8mCzUMoVAVT5chpF1OQjvSR1tODvs
aiibtaQ86LTl0qZ6UrWImPzU2SjuejreE6aEMV17lYNQUdymvuDNLb/lUnsHD/iJcfxrpDcXzYEX
SMEqJAtiGsM8bctudKq3QjQ7Jq4ycIdDvGmdlG725Izhqrlfd9jWQnT6l811qP6qtd3+vbZ/Io77
tQ3lTENrk+2mSd/XNn404uF4PrabkzX0KD2bmn02Wxp9nV8udCp9Y9Anx4f8QR2/w6I0YdnqQfaU
7CQ7HWXI/owPdOoyE0SrRba7OZn6+u8hfkJgfkyazpEnYRPQQ9y/D7HNqkMRCnqzkZA/S2kk5pN8
ctxVk0FQTWqkNJMZ2CgaPAZylyreK3TS3Mxq3ZMbmv8M59+CP0lIYnDytGobIbhRYp0pjkuUOkKz
dIYErWlQ2eq9z/0zFWFyv4z85oZLulbWmqHCyAMAyr44od30UHiG25QmDT7aXmDUekX0UT3PsY/L
HYBXmMj1SdO9MPfzlPprGm/upaou6ws+WwyGBllOZ/I8yqbd43DRjcvXY3Da0U5jC3eW4OceFQy6
LT3dsQ32zn4s+/cEhLR7k3Nzql4OmFspUdducKbj1OxEu9gaD6ePMjHpFgOuzmltYXOxOIKte9dA
VmNZ56FrNIGD6KD3Slcws1ZDOgP/anpXNcjqI5afH2cHkLz1EU9VW/M6m8YPRS0hQNEA55s4GJCb
a+5hLj3mOOq0zjK8c33K/S7+OdM6ymGDXqL4ttawH14TrVHDZsPDP3oAv4lL6stx0TzI4+tIpKmL
Cox1mNUBtoV7X112AQKds5imxQT3qdXQFanIzpHsXt1zdv6kLPw1tptZHw6j8HQouMsG0dAppJci
35ZZbRnyGjMTBE1Sc3/yDsOPI6zzNnk66E9/7+Zf6nn9nvjf5NxmW8YlPUXqngFskZREjqLzEQgd
IabSf+jKQXDsMKkX+aizcq6QwSh/5zIMMjNo7hT2PulPf0zF57XyJQ9BRcTIZSltN4rXE5Iu1hUU
gUS9gKxj0pIYDSyYlgie7fuMyaywIKE9tVWtp4uLmIK1t+uJ7Gk0dsgUnaMTY7R0GRl9p83RNn9P
28/gHNSRpJIwaQRl+u2sKYdM6QTkPhbNUIJ+8ixQyj3BlI07O0J+pi7uatH9Fg/A6QG2BoqcIsNN
CJaGhXLFcLzdlEiJthAx48Qu0ucjkOarvsiTTVWPm6S5s3d+qd5AVBOB7QG2gfd3K3+dXI+HtDuq
zUYtAKVi23MavnQSgjTvReNn5fR4eIGNqYV+OvCANuJ5PC6OCFCKAo4nd03BfpYGGA3lFTheVA0x
GPp+9ahiEZdJ2/RnVLkm+2Ot7q2rd7Avu2x98ekPYOb595cGv/bL8fH1oTfhDJFmIktt0T+0mZC2
WznSn9wgPbJY3OVr0h3jH7iY7XWHk7iz36YLsjWU7k/mNsPja0Y551WgGaWuBEqvlDF9QABB8Si4
B4tONJ2VRTkCZkGSH0hPcWglHV1EBLimeJeNavjMVkPheQNayETaDO+wypTmeoAW8zhylXVGceQl
DmY4x5hXS3QKAlQEkqj4nKeZSy2HtiJNPWonfRPV1By4WWZfChZGOxIazcu2lW3YKJ06pXN8R+L7
TjD7Cf273dpfp/AmzmoO6d4o5M/vZrCNq0kfpMjgaCrnaIZ+h8uNbEFPcEo6L39/P+VndaenWnL2
9zn0UFVvwpWmVqWa3202gxT1heIILAl7HmWUr5vQzy5oP+Tj7Dy/hK0laB1p9juCsmaMslV9QP8Y
CboUBnT8UFRLKd/l0lzQXan0s4Fs7dOnc36lFlFaB3GWw4sPH9Pm5ZTOO3lb1e/YHmPC9XrSrvcm
9Nc1+eWlbiKZujrLchMNm404b9zWQaTNVE2gX9YQC9kQoyZxptCVyAkZ/p7On5K0zOTX6exH9uWU
ro9CfDBanizPTx/6vz1iER1gLHGlO9G6mCQOWnQ+BLdpj4EnjmNFXmwnNOkj1KOTA3YM2ACR3jz1
/h7ZJ7PtxyL7Mic3V2kVH8U4ihkZqmMTcd5j8RQvCS4v0SpG32YH8u41niQvh23nDxz6nJ4xI8W3
C35oSN+nQt/CcK4BWtVejF6t5PfA/tou6PW1o+EsmmM0TAU+dNVlPQGaMFMD1NK2NR3OcC54RIzP
+kKg7Y6k3+ieC5PaHzN/vJ52cwEIBZIMeUJmcEgp5WqzU/F2aGon0vdut58qxgIv1Eu1vZ5OiCBi
hDWcDMSL03BbnICoJbJfV6tS8IbaIq+nQzQWBwM3G7hNVvOz06ReN7QbcwR7CPiq3BkerYEx5VKp
UJoblqM008xKf9T50xNTu28sY0BHWHo9SaNjPUdy1xTFt0qYNV0gJh8paDJY8ca95OO3WK6vU4qQ
bHBGG958ZLU9F8LgqLYbDMthSu/fXzsa+yiTPYtIbiKZheTkqgFp1rWOgC4IRLqZ+m+AbSQQwDEd
pKC20TADmTGpTxYiVso63pbbvR+Pw3k+OzoSEb/uv7Q+otU4HB1GHVgL/++lKv5awlDofIH1x9CY
mPT7LlJzqTxRgGo2YCJt3d3t0JcOrm74hOtoILsJSNQhIIMwCMGe7QN1LI8P08wrvP1UNxECHte0
PuE24gheeAPsBVBTck5YiEvOhfaS4gl0hcPp0FNtkMdjEIkZ6L4UjI3mRKvQA784hftivRJdBWDk
ZsN1MwbRsVDskw04x4uc1kvpcJ7YHtcxP+H1sxGax3HIlkDfzqUlH8j9eTOHrB6Aoxshku/U+LVK
42KOY9TyNM4DET4lje/JlTtqb7XcTA2goWyeBn2XAkDRqI/50ZN0wLXZ8OFszcZTAsvwBEfNxO28
w1inkfFGGMddR82DtgRYM/3OJ/k1Hfv6RW5CixqBN+0qSPGilFeVNjKO42MzOg4WCSEFgEJCyPDt
dKTqZ+XhuAJX+VSi/7YPsCau8MaLV4XhC0e/VB6T0q9oSgLCehuggFfdKcb9lLfuT+Ava+cmHsnL
/KhXBw6CLQhCblPDxFFnHAZ0mMap29AIQqQCOa7RHlFwwQkXjwm9a+oXCOfEZ1PHmzOchbPMPaF2
b9ZjDJfG6p3p/C2vgTk9hDqkUaiTbgvoGLjFeduKyWK4OWyNxxDNFnrxAsU22pSLgwjlxDod7pTM
f0pOqZiBIEcno5AB8/2WgnAO04t6Onf15lgSIZ4+TkzFtQL9/aDtg3i4kZrOEpuRVN3JXX6r1n19
8G10XicnVPHEFlDMRHzNRlsaBiqpiiECiAYii69s/sApHONBCwMMr1ok3DGR0q2X42yRuguMw0eg
JT+TrPejZh3fL69vpf+WoC8P2KsPjJYwocCP3jmJfomoGTjHEDIbUAJu43uI1JdSv1zoUaYp4gwT
KXq/qkczwgxNLx9qcKWXp+4wvYCyV/518VKTXyrxnrm70p/aN3fbl1FQ7P5+HGZaqR7yJEoW8gM0
QAmp7a0IKfmhjYPTJt61K6W2yt5rNpWsKzjyvSedrRbuEvrBnZ1NVaTZ87XxegSTixEXWDqFuFKx
9GR0QiztxNFopDZ1RejH+weR42uAp935Paxs7bHZ5OH2oN0hYvzS7CM/wYkKTjzLH9bT93eqwloy
UpV0FvDQ8rBFdLSx1Na7bCp6mvUUV+GnRxoiOYZ1zkS0BhOqd+36uBoy+7mlPZ6fxffM1Sn8/P3J
9f4ku5ls6kq40UHBgv5069sVZ8lBrvcMDOPCZSpRCdYfDttoTFWx7zs7GUBznVCy8F7XMt4IxzF4
BPPizA9THEct2TtRIJ+h7iU4j94QO4Hry3GrBtla+PhoR6EjrMPVqAJzWttn7gnVkiYZneWTdbaP
Nncc0QvCQyWaoGYeLP9+ud9qz7QGdIhd8Ospn95kGvskadRkf643+9nZ1ran59hKlpiAiTPMZpyz
d67NPcCWi6n6OSq1dj69B0D4dQg6Jx9WkWrvg9sv9i8RctFWh6hL9WpTqMth9B4PZrHxXgyu5oGU
QUScOmrmlYaQGaq3ardAZTk5+tXpBWMls9QXxwZbAuyMzuBU8zuL8rdjmTbS/8Z221VoqNkL8WAo
zPd9IUzYqQBiFADOF7Sn0dqk24pKregcBneysN86SOwCTZJ7EAiC6zcBzwUFU6zEVWFuDEokUd5E
tXOGwtG8IBwtGZhsF9eHfVqYFd4liOP68fE9OanmAeHyv1fIb/ngt5HcXPTacVB13aDdb6JxM4kn
A6+aI5W9VADKlNQ5m3l7tvI5jtYdnI7NflqBJp9e3GI+dNFexMloIXhy0EPDdO8B9IThX8Z4s6ar
Zlpu7gnRfV4cN5sVoNcAHSRDhjip3iwmLaw6QZbj/QYNvndjLHBa/CsFOx5Swzy9FO/yCvgvLRV5
W6Su+lIAr+YsfPt7zn77el9HcZt77BOMECDF7jdQggD52eLo+qqC/HvV1ljSUHpC4tO8V5r87QRl
udB8RzoB79XPivWXjSSnx6OYhXW5qXagQLvJYFrOE3LxSTehPr0IFwMnn6TA5LOpMA3BBECFuC4P
lQmQPgClDyL9Mu5AxGp3kuBfSuXfBnaTA5+LUtQjoyw34HAiU/KTh/juzfypm3Lz5Wn49ggERfwU
M/h+jMgZGuZtI8lrWzeVYFqYU9d10YZyFGUGsvixG531T8f6cwdbHWxoQMHWMQNkTLDciwD7o1JH
pWM7emhMcHwfhk0GAFj977Ux/JmRqQOtDx8osAxULAe/j7PAu3N/SoR0U2/lxGyniqUMLeVZRSfb
TCtb7ExMrEz4HvuRwriBTVeLM5JWGMZS0PLPxmjvdeMMZpJMJb6ZC444Gwhm5GcUts6+PMJ2cyQS
TfdMGIDExEjjQa+Rhd5esgagbCWilcwLjg3aJVUQ2WS/wiR6SB6yV2VWeeKimoqtGbdA4PbO+R8+
E/nZzEcVGLRV+qwu2jvR4M9o5vuM3CyPIjwbyDOog7kBiOIgoQ1bxP4RQ5l9PTL0eCRkmVul92pC
v2wXtVeFAx6AdTLL5uax57AZCtLhJKwLc8hyGVjT6Xydu37mef+uMzA8FhDCR9gYU8eZWaO3fWgd
QAhnd0LKX/qDjAMGMGpAKAKxhm8WRHGMVJT+4k0zyZ/oID0OLfiJ6ABpH3Vpn7bKFBXqmRJc8GMy
hx8XzYqea/kBdT0/wZ6p9Dl4FdnMehEemS73COSPD1mkMvcP8XP9egitIdXDS09OQcrkDdXfI9LM
cC0k3CjsA+r04p13QjuLQX/fjX3VWaemQdmZysPN5BY4L9ansIIkSfRycHbzaPRsmNmMEtNO/weR
HPQtaKncfp12k+d5bPmrM9YGurkSsIyDCPC+ikwfXYl1FKyB4s791UqxHYd+vROOoX/k3sihfQF+
rxqB9ROtyRmktzz1HGpoDikDode798hfEJ1Afn/4iOxtrDuir0y3+1fDfgCyZz58MDMPqfmwhKT6
dr7H8P4ltGEWMIEknv3ked/cnXp21sMmrYt1bOAxrXThLj7tXQ6xh67BAla/gMg/JU8nkfc5qr5e
qE94xuAkfW4VK0cbJY/33JhaPNG0wTHYt3FkH5sOeW4J0w3BkJtRXCi744V/LKqv6iiiSmJpVdtO
UZD3pINg6cO3U9vCXxCV3aVW5kUh5aMyzvGduarPilaJjphokOki7vcUOf84ap+TygDMrMVHhJS0
yM2HLS1Vcb9sUoAbtRHu3XMsPRfn3G/ls32SEGjDxuU5b7LIZioQha8l1Kf3mleEWgUsKPoYRtiX
oR3m0sBb78t6nF3eo/Js741oRIbklUKETr08dM9VZPUuiKdYdUO9we0vIuATVl2dLsJib8nnbl5U
iadfl/p1e+3QZSmv8+S6310P16BPLNxLWOaekO+lhVhEH1KbR86puaIEf8Qwvhj8I8b3jgbO6IZy
tbC/xgI3W8TnaCYhSC0Yp4kcovknIxoKSnchZMdtclaWuQjzqhepAfP1kF9PFGQK3auUelHmxi6+
pPjylOHj9Sj+UySZAFERP8DcBtkZX60q7gbWJb9Xhvl5sxIyIx2kaKgHqQSq38+Opj6f0RrP9Hly
eDk0VnhaHiFaDJ7v6m30+/V2P/eqhGiNqEDpb12BDtdTPLygTT9HSlNNIbpFU7FZ5IX5wZr6+4b8
1Gi9fRYZdn86KwCgb5F8w8G5GlTXNNmcaIcD4QArR1nuMX7JV9FaeUuAUikWwt1WGKSdP8z8hGJf
LjkZ/YoVhuayo03U2WHdHuyiNkO3WB/8AZ2KRwniomNsjqS8GNKNU2jD03hggagDnVJz+ZP3RCNh
gc4Mahucp2/GEl7dCfs3buJVNUVKB5p8YwODL038W9RFd4Em+vf7/4JpQccTMBBYLdp2iEN8/6hl
e24valkL6+ij2UGC3XFCPsc2kmcrgVNxXgS+77+HrmdOBu7jyXUCcVo/8d3NpW4faG38PZ5fulH9
eHSk/ShP0dy8KaChvR5fitNZXAujvckl+Xo2VwCMOWlnDUfn6K6Izm+XB0UA/KdklppyGz5TXykS
IT5GaBYoAIyzDWm1FTmvF8uY0DAE1HPyYIqDJKuQtdahAmECZxXP+Xor2PWIGjCBn4ZuXeFd4Ih6
jxefwp39XkRW8nw2G/oUFPtw/QgIpcwWSM1gLQbYRdjho+Tmo+yAsRGcI6jv/oliEh1BS/Leerz3
PZOwX6+Ir+96k+gdM33fNUUmrCu7QBxpb/ZeYa5/HmGPYXkzxEc1N3gIre2dj/rLHJOiqDrdeAzi
ECH5vsjUNhHLS0cjLzvb9CKukp2UtnKFiQ+buPQjPNdhjNBxzBwFjKRgN5399xC0nx0aqElfhnAT
CV/OCf50oRQSI4zrreji/DN6ft6bu3wCmd8sSgewoUbnta+qrLON4PiuAbhGN1GvqE3XRJ4KkT08
Y8z0hSILuRxFcTPcoQ0I8Dh2njTXeRhR0R+H08bdQu5M5vadCsovtTjeAsWuXrNf1JDa+D6RkZYV
V31YnMmKgcOhf+C18Orr1zC1ZKfUenaJe0CKYYDw9tNgI4M+zCv8zXqzJeu0iLfpIyYnTWGGnZ1E
Frhf3bnsin/5e/euINtdTLm5Kmyy5/vGrPzjAtr+e8Lt6v/9Oe6+yM1KFPI032sZK3E8FeERPD0/
T8fjMSTC4DiNzdHbeAz5Zn55X7e1edjEtr+YWPTNoTrQBpqJDqOLTA6h0hrZd1ar/rPs+n2SbwKp
Y5o3ZVEyNhtl0O3FmdIGOZi27eJBtj5MacpbGFQg8D2d2nBcx2R/02HAadUT7eZdZc5XSWauMovC
jec7lOFmqRkMHjeB4wwM80lYzhQ30HazwTrYpMFVsz4qxVyO7tQSf8s5etNPmusoUmN2fbPrujYu
O1UOw3X2MUYLZW/2ke96/74uXd/Lx48UJ2j9ONbDhcPNWCwf8uXDPS7ZpwjZzf36bRA3+y7M2lhs
wvhzMvdsrzmlALf3ICiCNfYv07MJAeY6U9BGpg/szICcPWAv7Y7Hu2IGhziasSwu4zf6ao+pdWeK
fkkGvw3uJnEwMBWOrmnJuSSukeyGVrBIDkA4q8aqujcxRaDh1N5Z+tIvYRQPlWGZEN8gxXSzvLok
pTWsp322otMdWlzX8zXO1nBbfDOxvIt9kcyX8yyQxg9LOgu6fa8qIP12FooAo1CFVTWKNzdJYDXE
/Oc0VFkYrFy41fPa8yHWwGF1nCCywK7Ey9Hb299b/jML+7ESeCxYdfwtBvrNZBeVcT6cjfQ8B82r
iZ5GsnYxhbc9Rlt2tRusEEQJVLeTHfmV9uYb96cxE1qTM4q+nrQ+7DRsRUH1fHQv0RMIwMiVt+pW
QoOPRmo6vaz+Hu8nteav8faL50uF65DKsaifmKV4stsNLC3ggpgBLJ7vgzmoGO5O87pG6t91/X+L
yRD0z8t+MZM/HOvsAVAJpNHFTOxlat2ZyF9IE2iU/zeRt+27QX0ZXtPjEJIpskq+BqcD1CRCjWN/
5R2hjj62k6dyFRSknY5AEf3E9r4Xp33GxX/MzvDmAA+h1kRNqfVrqDAV7/n5uFin7vx1Tojbs1sN
8/Xs+yuZFigeo6I3ca4flekABCQXHl/M8Yey4jj3rs/WcnsPuflLw/j7FN3sMZEYc78XIUKPL1by
ssO89G3uR0vIahmyPazzYE8fu+dtXUYf2mNmg8YZ32Vm9LfxzzkiY6KyrqB+3l80X1aQGNX1taxq
jhcVZ1XU/y9RtL4aYPMMOp74RbbqFX8y1ZMb487q/QUK1M/Af8++OfzT8zXWk2srrOe1o5uljykX
opm7eIG9VQAvHkGb0AeljvCK/fiSoyRErjkygu6517kQghxgcGXdj0F/KkQjy422H/1nkIs0gW4u
BPhUchzL58/DRwlq8zkbJeaFCoC5XsEA6a8G2lvLtUGIFvFHcy5/6vneukTSZ/VuPlWUB09vfUUF
FcRqmjtF12cjpQeofrG9d1iysX58RVJdKvxDfiEw+GRLf/mK0Luq7IzHynrbo7gwOngibMz9GgnU
ixW9pLCCrzgcQrWvAL4id1Sb08H0NTGz59gFAfmY2q+apcD/HmxlFxF2t5rkEuRw6hHmwKFw7Jse
MEmapjvkSNjA2QEwxmMX/MM8sLUni4XputhsaG4zC0oHLaDRxzLefFjWAmAHJGMTCFcZ9CSDsOhZ
JsoEjmk/QZItBLA4zNTk74zuhNS/HOjfJ+bmGpGSUDmIoX7cFNv9NvsIPRRXlWnyUU6GS20J/z+g
o/RPB7f1D0CWeV4WJUwYYwkGeD2cJGvhWVimILfQ1QiUXTxGUbYw/z7Ef7nqvo/xZgue1GGpgsU7
btiEM9Xt26egLlCNkT19JaILm4/FpWSfUG4azKRpg8vsLN/dGUS/176fA98HcbMXW0kJVX3YryB0
WPgvwWnSDLeKs/bfOa0RvJsXEmhGpH8KiqlJN5tuNUe+E3h8ZrJ/DeNm5xnGpW6LvB8GLEGn3B2c
k5OsLs7AylaN36yRA3vpFtxqfjU/Ta9mr6ACgNL2fZODe2a8S5OOSBZIG3CVMDFfBu4Tcgovw/mQ
vu3sMHnZPCyXS/tOkPYJHP5r3DeBA7bizWnQq1r0FIWEVssrCTrHhK8sFo8Dl5aSK9nMH0H6vYtE
69fwj2ermqTRPZEoS9yUI85hLRepQQzdueOptCV+Ncwe/oVv4KxeSdsKMftiSZHIWfcT1k5Xwgyh
tRWx1NDcwNq2RsEMR7OXhrY2hd+LKU6fZO9JdIboOtVAbe3RiND/YL1th6vtPXBvPzV/Df9mixZ0
bfXyiChPmj7H+DJEuWLt25NdKboTG6ElqIu/1/ovtfj+mPxvwm42XFTL3f50RAGjcUs/ac3nmjOu
DmBNIPkfcXift40ljf5+6udnuH1PvbcVAYEvIlhx85m0PUXpqkHHYLubv7vueGiRle2e53PXfSY9
Y01PXlvzdQ741Xft8dSez32b2Pd5GlskQ5FDectygmDyf6Rd13LkuJL9IkbQm1eArrwRSyrVC0OW
3hb9199D3YcuUbXF2N3pmI7p6J4GCQKJROYxMlkbWwHIH+O1h/bzadkieKpkucSXXC6f6Jv9/PjR
73T94cNy8+iTTySEogfn9izbD5B/T3QeUn3or0R6jdo9Et5YDwIjHwicUgFLeDy28Pci8Hvsycfi
eq/xfRnTlpBnmbJGgxMpIXCLc7hxsrDteWK8woSB8NhmTzXB7cAn+uOnuLtk4EYITXikZaO8Mxbx
zQGbepEkFrn8Q/Ffxp+80V5JYUWUd8kWKMb8LUVRbGba72SI0CgFuIob+/dQAJ5k91rrqlqRZfUJ
WKbCAjbsna3Rv4UFPVT34N1KYVOzbE4iixxel9YrTQfuRqQrGAvDs7iA/NHjWfhJBidL+OaBcG//
PQts3LJpC9iKI1oKEXgdNFDkE80iQKRzoHZ+ktf9WSX+M4pPEuTz7MKMDy0Kksxq5oNAT/tv2Pj1
LJPknq06L8l8f8zRKn2ARmaFPneHf8FwViDgc9ktIKkLKU9Y+C4ZSkT9CxGvfW1G9Jyx33+MCocf
ix2yHWdBjtYHaGfQcdSML49wBNcU4o7XpWWKd7sSATepxccRWLyv1P54MTD9VmF16J+/7F19/2Id
EVuxQdfWkUMuONAPy4FG3mJvFZS8kmOGv5MBwe3DWqsmfd1bx91OXl6cBUM/XjRcqF9F8uGRC4eI
tDEdVa+Ae/84gpyLqqdnvWwluo51YOQvo5TqbiHrqhMg8bKASQKiCiRiEIoVNAHbFUSlQPkD2o9Z
YOIXEEyE0qKd4Peu77E1ailuUNzYAfV8CC2oY+JvMZbf+c//DU/RzerZhL6Zec7sFuy6p5geWiqR
ZwlKpKUZvahQn2zMCEYnig+MIiicz1B9tQQCRxp6oOCRK0gPRZQJXrYzIfSOrsPthkCB4vf68yMZ
0gVQUobyf2Soe34BXQvTfootaTGz9+ZW1yTiJUHRMkPm5vtsQBMZ/G0vxh2lBpFYOPXFhhc6oxOZ
mff7KY0+2l+TWBfValEDDas5Knrf4gG9Hm8gu/pQ0EW00RJUpYRt812qsLslw4nR+Zkb2R2q0u8J
noS5IqszRfLwAOGiNq5b9krqS+3RaPNhBa882PpbocBPNFtpM+9+p6mCoUe8Cqo92NjS5N1DTkur
mOE1J16PNU3Axwd7BLOLo54KbLF1z7nuS4jLoJLyOKzdO2KAKYPVB5InJLk/v38T3JmgxbcsC955
1sEXNB0n5ygI3F/eaV+/7usPz12+CNBOe023SwoKLbgyYAY2eimQFPGF5DMPdKcgiXbXzQNNVh/v
e6mSNDnvBN+1RCRPhwrXLnRYWi54uiso8soI8miqZyTr4sxX9IMxGJoOuryHaxELciOT6tZYe16C
EJUQHnJkMDYy0MbxyDM/cyz8fJrJsv31uJNPxyeZK8ltGZx6C3fM9BwCzXaC4IUBfBz4MRCAhEJV
83JFq6LbVXqPX5V4iwDiv67FGqFerWL9unH30rGpTS/UVV3GyULK5fBVfqVWsQLOvF15FMbuyJ9N
iETqxVN5YuDgMJNu3OEr/p76yQ4Q1AB23+HAOfp5A+OnRWgeUUdDuWz5fZiJMbPrbnLZSZuhyzMJ
fc3nc/t8CVYo1OmgQjH0uBvrUjFZNypdQ2oXPQSQAZ/s2LDtz2EWcXOn3Avx+RH0Dp0twF6nmuh1
I5dNEfDtTvnwnlnE8/Yk6bAUPGWQziF1C42TUUeAthA4KnW31CFKb9TvlakCxAE+XGwpzuM9eacN
+PuRJtWxnE/xPMk1RihkL77jf7bf3pu06w2AryCxnJcwODYyqDfD0HTJmuny+h68P36GO7xvPIMM
vSWQVyV0tCZrwcONTsrgQujEMX1Gp+39fUANM9nwjYHW29gS+KihsQTKt7Ec6zt2vsHBiwNTHMgn
krHHj3Onpvr7cdTfp1/qq26SMkMLWdH6GECBAOfgApEofpWtke7sLSUXXUkiN0b+fm2XbUwBtEmW
KkPRe1Ox/WDLqhFJF5W5EsY49O8IgAsN4idWDwu/nml63NQMepdpozgt3SD1QzHzwjmYLd88igvR
+UgJqvbDZVltbGbxreiHuVrvHfEhfKYxeMNyBQfIFOcq1YxwzXwWTmELmM08hzocP6Gc35nZM9yB
anRTYUQ9UvZwksDKwVuAlUfUl9S4LhQFssPRmV21tjCzjO+Ek1+PNe3cD6J2DUNpGFCYQ7OQBRqN
lk/OS8Lr3r6CyjHwAsCbze2eO/VADV5SMsRTeBQwcXX4vVQKpS/8tpVaRxizxQCK+mvo1l1nVuS9
t7sd5ucxbg9Ot2JdKfB6pzBAmzNUfHvsjxGvtq1XbzJJ7deWeObjfTD3cj8knptRS3aQYnSfWzSn
zoLJoGw3arulSGxnBhqvEJNV/ev1JjEo4r0sYVu/dxQ0BRU7MAKQ0AajpK09p+ZxJ/3BF0PTCSYv
4FSIU3/oUFQrse4Taex34VpwhLzJnlC6/P6ELuzMi92LJL8Gmxw8Td0UgtvGknNdogaRvDW6ifqD
g7TCYp6xLqFT2kLQ/WR/2y6dvbqN2cufab151UkcE+D/1PRCKjnPm/NFpgvPwFm3WsdAMqIA9WSD
AvL8ORcg7twdMMFIL3GZ1lhZ+9OREoRGdhWuhXe9bF3GLcEhpeMQthV9Lpn9iXd/XvFmsMnltNTy
Jr6yeMVRqf+s4rbMU3gjoWswYI4bsrfA/gUNAAKpS1QjZ1fumHE9Gn+ycqWEU7rSTTrHPUF1GBgW
FdCQbgl1jiVuewzkbOdYQffX1M0rT+5mopiBazBkEjp+lQ6A31lBR2Bs5h+P3sbai2T9Gm8h0rOk
h8Pn4436wzp59LrjiruJCGLDqFpYt5IzPAnkzMQUTWvodHvkeDyW9r7C6QPpQSN8xrKmFIusJdhW
jx/iTgn49wKbZMFNEkl+zWMCxm4jmErm5UpMh1h7A8U5A/TU2ebG367P7xEn+UlT+zGjNuOUY8DL
9Q3GLPS8Sr43Z/N9gTIHCh2nteeSeEuN0xM96I/f+H74v/nk0zAS8IzkF0W9kyW4FPId8Yrroleu
lpZezbz0jLrJaR1CkbyHsSCH68u1sRNg2UtldwWvEVIx2kxOfT+O3jzTJLgkSsi74ISMJ1/93em4
eZhHdw9+MhTucYMDQwq5fG6Bs/ryeDbmFuHU0igCmkCKU7VzAIc01aUEsxsZ/jvpOl1AJn4JOCaa
OrLOHQTIJLskWFQxgecf2M0eLcCUTiGb9PiR7k4GLENB14ITnaz80HJu90VWD0w7Hiqo7mCFoIrc
kK/9fm2c6MGe2wB3RxPQtkbFEuK5YIL93oVuICWum7f1bnhil6pVLZSXtiOpCeswF8rieqroPTqO
n8xAWRscCw8Gxu3M/e1u5L19iMkuvIY5B5N5X3LOILpvdqleWw4AZGuA4V7RZeTJEpAH+zCfgd7R
goOy4s3rT3Zjpwwy/GyDn2Ntg/r04suBQpkFlSq6faIoph0AvHv8ge8gY3+POdmBMiP2XH7t6l2+
qN/at6tVfEUBjT/VDhb01lgtrnW10iFVmDEkf4lBG24XslMC6FA/gXLV5/pVM4OIhl/Mp/IaexSu
kiJwg08+MMBoyfZr9vj4mcV7Uet2niY7VPIEsC6vkujoKprUtTEiF69k5wD6cERNm1hrriSvBqW2
ss5sXbfpG2qca2M5h6y603i9mT0FN5ffC9ZrUy8R2qHaFSiq+tRlrW43pDvG0ytInx89oGo9IEGt
HEq1UF6+7oV0X/PYsk1E3NzwCxLNBJHHyxePNEkcwpz1qljE8l2h6xMQuEEAhQbk0/7DIABg298t
bikAPs1l8n/rnb+nYpIw8FJTSkkSd6gxFZQjIE5SAINHK1LxU9QRNtWtCua/tJgTT/7Ju6ZntwC4
7ShqDE2mqWDhgETe7xgsh9U5dDaiCwxg6UR26Vw26XoDOuWwgMZRjAz8HWSkoz+6X1iyAELuS4lL
5dI+MOvPg/1E12vh8AL6wiEnjAUgdvG6NLZrWL+kpNe3lH73K3t5Yp3sFeCxp8BEe9twWfQ0Z9b3
GOYevdAkEeIjNlQHScMLwVQcffPlZnM1gG1kKV4GFV0j6GjzMn7WhLIA+FCg6fWPYbmGzA2E7Z5k
hEuwas0nZo80BUBnBuIcj5/xXnUFserfpE9CtceLHgR6Membs2yNkv4LhKr9C1hDr0sAN2av5//D
Vvs34CQs9yVQ7RLviuji6ZtdAp5TqhM4UhAYB4zFkyWs3A6H2YvO/Vjzb9hJTC798OpyiSoiGzij
x7pDE+co6yNv6nQCg+0w8+1nX3MSjz2WZ92RI+2ce7pBKw7QICShC4Dq1waAo6cnT7fnM8+5FTeJ
qNlQwRrdxeRqNm5UsKfIDuhGLVDrsHDv3wpvWzSH5tb5verY7RqasjLitLnWwXUMVYAVw78vNc0O
WlyjPL++R8K7fcNS8syxaomcH8cfANOPl/E4m392GsrkEIIGglj+uZLcpDduFJdJ6YnV7poYyDI9
njWU1LqmBXVz6/FQ90qkIEb+G2tSUdH6Ksu1nMWppQASe7kM6yYlnQ3exwduNtvWOZ1AFx55cy1Z
zSVyd+8WN6P/5J43bzqkAZPxNY/9uoGM4RvoEISgw4Zj8tRZJyDLvudA0XMvPCXcN6GUNQEzjCFi
s/NWMnUWJk4iy0IHk2y3PDnl40XKPsyOPC7XB5/1BzN+87IyeBAssIGikxkrc4OGjLByfOSuSKaA
fXg13gAHxysf1O3s0GM8eDT0JHZHPtxpxAxDn1eoZZkmh+ZvBp4FsT6QgOCy/gRfLij4hQCE/v8W
2M92u31rJRNzd3zrZziwbEwIA+H+6iRAXEMwzDIGw6C2ph/ygsyyCe5nHf8W9w9Q82ZsN48GpWqx
vFjI+wFHvLlcGAIFD6ArPkZW09sWfAB9Dvx/P2O+GXYSnUM/ijWxxp5arXbsxkEb/iugFqp5FPDO
J5wI9uowd0u5W6e43UqTjRz1ScYMcY+NDFYHrkSe4Vw3ziioQ7rV0VKohTzraYT/Bin5Pswh3O4m
Wv/e+Sc7vplqsH+0OgoRs3irpzJSLVkXrAw+GzPL6e7JdzPOJJFMO6Wv2VAcX9M0Yx3GKTr5AoAI
Ry2Ek8jsCX8Hio4M8mbASQYZlYKr9hyOvnoJCOHo6oQM9j1ZBsuAOO0FP7mjURrgscN2r206+toZ
bx4dNmAbs3Z+GosyGsrFB2kxS+66I3n1++Em+1pRNVCSYgFSlwTN5RK+vJtB39TPcLPU3xdwDK9Q
KkKfb73t11vgq7rl2lCsV+jABqgXfYK8KgP28PgT/WS2D4KNOEnCcgD6+L7CroOqOuFRI8TG4/S8
HvEoDbGOplPtHbJfr8mp2L8ZgbNFVjteJCP8ANC30s8rffWE1Pf19SVYgyfzijQXAfnxc95Pam6+
7CR3K/grmvZASmMpoSfaWjA5Azdn5OVQoK7gyxnt7Nn1NLdPf8D9NxvF15KQ5yLEw4SAQwBVCKQ0
JnxsEJIIfGxwP1zC/vjTXn0+ft07kOHfa2WSwylKlbpagtw4M4DPgxfWBY0s6HqPfp7WcZFZRxCb
oYQASPN4I6MMpE/bFUAoSLJUhXyH1swTzX6ASX4XBCKLOh9Clr/e6Lgu465MyHE4IjIvx7Yj/LXm
TqNxQzxam5MomQWeUnEDvvlK36COuQBiCMrcyJ0tvDVwrPAwg1D8XJH+fk75b6n9yKTdfPTMzxoX
Em3/vSb85M/1yUEFZ+FdjkiicRZJy+1bCNTqp+KsDvElH2OZPrMCZmLnDz3g5imUIckUrcNT1Gh+
mBHsGBu7e8modvyClCuegxhvp1O5GbkZGgixsF9V2bnqxM8Cf/AJfmQybp6iG6qgYwecjmCD6mcT
9o6cLmsUjINULwigOTBOxhS9O8jJCJgQ6CVsX+O37foNYLFmACa0CahAIygYEN7G4pwNDDOJ2o/i
6M0TCv1VTusc6xKNHE9Gp7HAjxTFHA/KmlgwZDgYRrJ/E9fjM4CoMfel7gASf+1VaRJC2a7yZHDD
x7s2WA3EWwWrXaiD1mgZrzH0RglImMsnOCbqn7PKSmN28uf7QC0FyFhUPEEWw+/fvL3iVQAPjIlE
BOibbu4k21nIDBwMgdJDsQatu/59TCM8XZ/LU++fZzdjTyJCd1X5q3bF2IXxvLko9i5/cshiVO/J
9C0BEBG4lYX1gb2q2oAstQgRUMGcuX7dTxtvnmISJPheKgVoTWD2z2eQY3fQwLfG0ITpXxui+SYY
y6dvG5o5M/tzzF0ezPxPg/hm5oMefeciH7P0zUVYv0M0yBotCZG+7eFzhhCVItFZnsAN8g/BDvEZ
e/R5rrZwD3HAC//eftqGbpVEFbQI30AirIUCKzIeVFLed2PePrLVAVuTjP0LnH+323axfEqtsZgz
l0XcT6JvHmOSd1V508thJYaOt72WNASz5jmDPfer68hAiNbmsGSgHE6VN8qSagP8F2Bgo+gYqNTy
nITQHfwg9qMABzsN9iP4Z/IwUcJnjdTyodOYckmE9e4dLuqQ24HJZbGu3pY0POSb4oXLZ3Kpnzvh
3yXxb+BJghdofi8yRTse2mf03i7oK/9coYKDd3D3KCxX5IW8bt9UaPqXI0DcM79jOpc73G0y377/
JB5FLVtco66pdwrMx+FOxfAI08J34r90fmy4ReS0IVhuQmZfe3cnsc1c2j/mYo/mYZKrqUGuuKzW
jIsy60eoL7YIrDd+ykEoMyKxbc8xQS3qZM+kiXf0xn5/+zFe3uxKOfVdTqzwCeCTjJInQcoQwON+
YW7OK6ChPj/HYj6IZEBPQUkK1JOXl6u5fn2lpyWuJPSgjRfrqz13sb574bpZkpMw3eV+AK0rLMl+
yZCBvAP2/ZSYc7IVP620RxM/iciQMQrcIccwggbXVDBNP0wVlt696R89SJFo68cx8Ce6/BkPUigo
mYMiAL2b37PNdVFVFMzQOxX/GaOMHGjfLbeThGDrSwrlWaiE8ICqyLh++dpMgnTn3BckIGNAGIWF
BftjWnrzpWGgMJZnAm1X+gZEdrIIpBCwP0qwP0rcmGbsoO7AJIG9g4AfVLChAClMkcFeqfCe4nlj
ERcJOYpv+Z6HaPFlTIMH8tWQ0begKkl2xv1tW1EwmoB6NQ4q6Gnc5/9+3n89zGTeswZi3LEoDDt1
qI6uIOqCO0CpQrUykdvUcb1oqwJwSWHZuelWzpv3/8P48thjBUUdX0CZRJg8EdM0Bn5mpwrxKlVS
mtewtPdKPYi6hR8mi9DLVyI46K52XWhhNBNgxtebLDsBAG0RGwpgRHVKNOXYNOf4CNJ0HgR1uUZ3
G9r0Gx4KXI/f886uFeFTAv6/IsEnZQq99EWOaVMF8koJVPFp7O9V5uta096/MC1t+5nd9PPXTV4L
bvEcHB740aVEnZxb7CCWV5krGdywih468JCA01tDGinivNF9Siv4am5ByTS+utosQrIOArJXSfeN
MgH4T4CgjfiWrZHpT1Au23x/MubhCTRY1LCQeQmfn4fwJB5n1uK97q8EcUeNg+AxHp6dPLWfuYzm
ciWEi3GoIfsG8UUD6gEYbBEEXZk0NU2OoeltXLNZdgfOI8179S5sO6j7Q5T+CIExGCyB3KB+CtsQ
7OBnNnGSXfsClsdAkB10cxe8P5EDWvXQNuSgwA9tW+mn6HwTOfwwgGGVlMDyGmUvELmTTQjR9oYl
bLHJuGFmEf1tc02GmwRlBXyGdICAHCos/40c76m+G9siuEhG++3Jnru0/b3ATkacpMQBYPCpDLIc
zl+Gp5szD8938x0dZuo0FUGlEf2RIzgyBu4mOYFe7RL6pwC62zAKeLYf7yHp7mxz8qj1zkFHnZ28
flVIlTooWNVFiStKoAC8DWfv9riDAz3hHJmisH4UX1XGqkO9sdkWCvvuXgz1/WC9NIleBMikX2Cu
EmDCStIv6DczVujggn1IIdlQvBdXykItQYb3Cjh3PHTEjv7Xynt5/CJ/szsZapSSBowxj0oT/vP3
YVdUvNanPODFUOLRTQe64hbmEdK11p53LHCxIH2eXgDQP4vL8+q6/PTM3p7ZbX/vmiO/FoYLogpp
SoTgyW5jtTSWJCgWOGgMoK+3QaUcOGd4mEFNfGRpFTpiAL4pObUvI2B/Zvy/dalxfPhngv8j8GP0
/z0JrFsHWpsNrKO2vN7VqaX4Hq14CYyLJNlfhzynZTzAbissQ1PWBNAlStGnQhHXyzINnDLz7CGH
PWXAG0wOJA7PQCuSiwyOq3eiWOkNW9hdtecGYJLiEgoznu5q8L3IqpeCzT/q1LM1Nl52gvusqf1X
H3srLQvfmkgEPOA6cBafBeeZL39nCf966cmka4KWjSANCUklWqrBVvsYqwx1gPP/ytqXVB/3k4ir
LhR7AacKSGUMwHgRb58T2n4uI93jxxLZrAH9X/GK8XPgS4AuMZqS/3yum1DWuEEEmGkx4PKrWpfw
8yKeBrhpQCcB1mGt/rp8ewIN7xtaQfS1Qb8ZZe65/ifEwKfH8eQhJuGGCd3SV4RyQOOGt84I/OOJ
JRo72HNEeuFBQAOAq9X7AM6Ni0qEveu3YU28nopvjeNxNpAVqZW75F1aQ2EV1AEqwE0EFIu9+N2t
L8XSyUeRve2xbXGZRffNQGdm+Aoh30Bfs8VLtEiBnDFgJ5UhnG0hKfOmBQho9cIA7hAV9CtcVDYq
HPqMdr09NdZT/AWCRKBrr4BjxJsn2bbBWvbBs6zXS+quYrs54jQgNVik8KYEWg+Ueci5jhj55+fH
i+tv/eL37E17MWrOhNe+widEMf3cG5edBto+1J4WYxvKCLeQ86MNQNAonc0M/fe6MBl6spkHJR9q
bsgGnBMDqODWCA4GTcOEPDe6Qf085PvPxXAy4GQjXcXBk4Xr+K7P0ABDSfe9z9Dyshg6lku8PRq6
oj1KJrawh5nDCvxFiv6MDrFEATbp8NCaZK1BV3FFxrnAqcVQFwwa/RpvSi6icsBQuYTUmwYvPoXb
9XG76tFqUdPt4HKQOC1pjfxEYxT9KuX7me9/L7gg30NUB0UCsimT81GU4PSRxNdxC3cB8a5Y9lBS
e89NE23X0VoUQPgcee6bAeGScW6CHTSx58pZP+WqX8knJuf2MSabuGeaMgi1qAN5ZpRtHJ13U+wm
hC798Qv/5fH/HmlaOCtlNwYDTKh3denCr3qw3Lp8qgR4CFXIFuWEdpxnMj5MXrzCs6paeeGYhMid
OJOY3V0PvCgq0E+FEgNMyn+fZYNYSSLP8L2jjcRtE+nRaKQ1ws1aU7MUCwKU5FNwZl5/XGV/Jvpm
1PFycxOy4wIa8ZKKUa9L3hINCdXzY7TW6JcMrncz28IS7+05Hno8OKs1kKN++jo34/kZ2qFpg02O
LlKa0A2sr36YrW+XXWLvBuJkwONWZA/V5hcZXa2v/fBOjmObY5sT4Rmhli8MQP4gvTGnLSCOBbE/
c3HzbJMdmQiMK4S50jpJTN7hY7eJ0RgFESrCpTkj78VGggVhDZEKgPlFuE6QynEsz9fjN9707YF6
mLccTNPVh4BSTrQf0cuQgdMrFHFmyTF/GjLjukXkwFYVFczo5MPlfacokQJodcZc11y8Fj1IlXA4
JXKVJmVCGw+1o+GNr+YihPLnHjqODPt3VDSFsQQxCZs91yvMcJV7J+aFS18n1jVSrL7tYZMUWGnd
mJwLOqLb6zxbxiSvlDe5qY5p338xMbfMAcbVet92Jc+ps3jPMzU481y4LdIspfiTpwIcYnXIcVaP
N/b1kJ/46i2HQ1SkDutcQblWGqK1pwwfqMi88+6rh7HarofHTUGYMqZDj/pHydlZnOkwZiFlB1GI
TKUNU+iSKtLq+gbELSnc7QBX9Trbi7DJVmNYUnd2Bjr1qK7dDRJyd2mZyMqrxoNFDNMEwpfvsabp
4hUu99w5EDnaN99MiSSzh2W85BNNsBVmofq2qj1FLVT0ccuo8oPvZwQyY7QYvGWALFNuCxK4nu2X
V6Lyz72bf/oBqJuyaros9OM1Qa9KFaZYGvzizKKEuLEI8rsIvdkGqfUAVZZiL0gHX9gLcC1uYArD
nIvuTQ5VMKN3tdZQWVH1MIfLnCQYvsiYfZTSsBf0Trw6cp8vfQ/1bwEJMyq/RaYQrvnScrA0NJSv
1I6jjJoAVsuq76GS0aIDw9V9qauvBOrwV8idBNgiUCUiQY9+W1Wb0CKGyriyCPsIOpsB/IBxQWpS
7ju6SjbL5z0Rueiisd53PCQS9XOFMyJQpGkbRrDT7vP0w+cGI26gO6/xNE1OddoeOCGxyj7S2VIl
MVDYcZ3auE1C5rhJpJ8TsOkqWCtnNYFgpS1k2J4RJJuNuHwqK8insRCxY1944YVX8VVANBBLoihb
+FkbbCWu0gSpcQTZxLq14RtNoKpsuCmWYsDjKtAnEFqF21oRLdgOIk9Ma3QBv8ZtBG5CAvRkk9CO
u37rsqoFqj6RZJyW2qHroShUXFR0HAZ8c/Hq0kSuDAZ8kJbHDPeJiMrE9ipXtJTibRh0epVXetFX
K6lYxy6yTUjcDyxKK1xtsxWMg1v4fwsQw6tTomRgawYDkVJmO8jMqpTOkmB38YuXwgRHqGjLp1SA
Vh2XpmbYFp3NC9FC7lALVHne8t3CkGTfFmJ4dBaF3jepxTaDyeB7iiKswhN/lQ5L1CvsXgiOKJy9
eUW97wePQN57ocZvV6TEbgwXeY3fazLY7TIyF8wxCyNo6bmAz9SAmRyKVhd6b5/FuZWx7kGQ/ZUQ
luagavCtSLiT0LUzJ/m9G/GvuDSG95ujhau8QfD6rneeZetslp8QABd0H+DDY3EwF+gIG6/ux5vM
w8NV8sxMB2L9lG+ADdHnFAR/Ks1/TpKbEDk5Sa5MnXtK3PZOkK6uJQme83MOPSJA5Dfazt8Pa9HA
ZfEUAVMO/xXODp94hqgQfAMMGNR/uCoGWCSr+jX+Hu8MUAxoT4b6wVH33G1VlYgvIbyZoRMZQuWX
VnN9vLvp16iwivwPqGyI/PyeykwL4zoL2d5hSo4o8PSG6DNi/iJqG6sUn3I20AELpSHbzFQd/woM
43C5HXnSmsjlKhquHIca/sfzeTBZOt5AAJQabCexUth+7dHJBllQ2BBjDaqih7ywgMSMGOj8DgAq
Cm9EwOQoblQubaEQArIG4tRcgnr3nnT7nJM8OShytcOBNYJBkMkURKTAsZtHUNvWr6i4o472fZhD
oPwVw55MziQrhjQsPLBUfBbwySTiAVN2hi8sGYB9UOxRGrK4OO4e3Wb18yujjhPr/tm8wKh1RHmP
N3GHqPoX+6lQ4eLafIRWU/Wc4zgFV1g9p9EC4j4epQB0AmXvWz2/WPmhPlfwvJsD3szdlBXWZWUy
8H1W73BiylDTdYKBhh89bJYFKl+y9+bDP4Ui4RZSThTco5dNTFOornU0hc1tsxkaE7l6FlptSkVY
V6La9sy9aV/lJYanfA5XGlyzw6vJSaSjiNGbawqhcgpuis+bj/Pne8XN2/WqTS6tMRdDrjPBel0B
kfVftAf49h/QSAb24GPdGOtoTV7BHKYofT/Bzoqmm09Fn2t53w1+t3M6iTihFtR91mNp4DHM9jjK
ZnhE23YkfDoeBejMUnA+luB4pCTZwdLk+L3SnM9Vbz2ej3F7TgPf7WNMLjGBp/Ue7jDVTugiWnLd
Mmw/O06zBRc2beHH48Hulh9FFRVQCABBkZmbhCnRZdH2UbKRoZOCPCHAB6nRR5O9YNNQlUDzAZcY
hb5CkNnywTgF+AF6LDMPMX7h6SvfPsQkYkV8JF6zCIR/WEbTwu5hHdssRIRxdPgX6usHTEJN1cTh
DzdZCCLPdAJ/EJGPhp8EIlkFPqxIpLEaKD0pBHwhiG0d05cjqoC7s7tBbXhEXrCvGthAILFT0P2w
PV4oq9tP7ItvHALwL+bi493bLIrSuJiMlXZUA3+fIGwoZH7F4dPAdt0C7RhW7fmqWckQILvqKQpZ
KST7WyJv56QftfGj/52QfyNPdqQatp4c+5iQ9Lw6v6O5Lu+xHZzNpf3eSOZFwRms4M45IqMuLIXN
8fN19Lb6lE+4dn9UJiSlfJ2NdUBJoQiLwsee/2wL+wqZ2ouKqxwaXfAEU+heQO8IEBtovEGJbgFp
6T2aR2usOXRbdSieMAEaXa1tnyhdX/XX6xoChf0CrIilD4bW41V4t4xxO9+TSxnH1r3GlkHv9NYA
VY1uERkaOnR7AapNYPe2ZGa8extdhAELi2+ratiBv79v14dSFzTB4DBZ+15k7ylMDhPmy405ykF0
KSxKw8992qUijRMOZcvChqvZNmXVJz+G+arfLZQmm9ON/QsBwAkpgvwioIyCluVUUNKrxS5OM6Vz
0BJ3pJVH9qhiWD3u7TPvP8bTP6vsZqBJvFXikB8iAdfvZx6mW5DCQ9kErSKwxXonJJ+PR7sf6G5G
m4TV6irBA2Pk0a+ANubB33aghWSB7AL1S3zdEc1mz58pd3fSzaiT8MqkFXyWklwCyOCsn/keYGzm
QwPXph7Q4wGbCpiVY+hT8DDdjzHU1g5Kpqr5VHYEuSlSsDl6hDo37ZNop5aa6gk1vu+lt/pla9SU
WYNPSCVUKAO7e8qWCnSbN8IC2nsoZlUAAY628xDVArFuXdHrjivIG9q6oBpyo2Vwv4+sDQsYzOgo
LOrDkltasQ5xHpaU9FWhqV3oqAezwKzI2E3214tLeBKYzaFsDdQFgBsDeIyq1ioyUyt6B3nY4GZK
LvLch5hsNjlxRS9jy97hqsKsXQ4KaB4UGP3rok2WPTtERl7FAtXkISYV6+tuVBgs5PlruV1z1apu
FMqJm7I32+INnsoGHwmWF3pEhTPGVTy0SkmYAhyA8NDHnzECRiofvAx86TzT+VqzUz6jXblOUBND
dakdNFLk0SoXkFap6zLfq81zh1+UEgcXwIoIHUs9P99FrW/C1pEMvYciRqijUNVEH/nQP3Mcd4mv
mg13uEsbK5urVupVGNLI9YyKixe16u5YLlr6/allZP3xbvoLnvkdJKZnkxSWVRHBvsvR0GGAIgM+
OIqRi/fR7gd+8FQkzIY1o/1A96OeaY7WFaTbwq+atmA52YrD7eeQsz8YlWk8kUQo3UBWS4QR3CSL
SNIqFIVyVEpYC7tOj+zEiOyGEKWhwHosBLNZtG9QejUB2FrUm8H+ShYNrez9tre30Bu1Y/Iq22tV
H+xQ/+jNYo2sA7ZFHSTT3oalC8HiYhFikXa4NKkoKEPAWNI5AzjQlQtPyxh2eZJemuFG22cGalFz
wNh79crbF5zs3FS6lkUapB10F+IFg1dEgmqU7+pCoQ1t9RIpQQvpVkaXwPOdDdf3SruSNJ4N7I+N
4ySA1l0kxn39I/4ECfjRHgo3IVHnF/DTJP8h7UqalEeS5S/CTDviqhWxb0UBF1ltaAchtP/650m/
6RL5qcmx6Z5D91wqyVRGZCwe7qk9/F+uWHc9ynWWReHmWYMg5IAw4gqd1St6JxrhftnUqCRp6Tgd
25kJtcy9qvE60On6ZD0wvhMXwRgzRO0ruqOfgxcREl0Ao1JnDzJpTr3lSgien9jhLUHPQfWegsVe
B++g5ZmeHTiVVRwiJ96HixE4eHL9IZNtvra83nes+0MoR3YN2mGs8vghhAcRit1IWU8lIq4ERFL1
uIL63kpYqsubI4MOY+g0m/rr+3bRXMbrTZb5w9h+z4NucsbqoLnecjdflnJkiGE+beNzKkNw99Jo
LqYZ796mHDAitL6ASYakKwdZH9zCRyLZqU7dagwy+iGPF+n+AAhW66KyETSVccyKzXpMTQEaAyQn
PDp5w0f+3VlKvgrZ0E1haplBWLpq+JHIWaS6yvicPcf4tA51yQtewWzoza93RF5hNzLtgU0C39d3
pi+TeFqF8owVxvZuER8gycM4GCTuINaAbmBiI8FaBboCOk87uSPxYizb4zGelqVspikUoIRU6FAC
FmQcCH3SSAst1/jKPjKmv3j0TKgb+bQaZRgBkMKcGw8qJJHEM0Z4dgo0vkHbYBRjFtVBX5TcXY0e
KWpuCOrAjk/Y4jAwM14G5k+rQ0IecwGvT/FB0fZiX/TYEC+2cjEowKFRFpjNG2n+FjJNiFSHBmo4
s+EMBT1bACWACu1hqIK8D81WRx0bL9RF49eNJVk3o12QZB5NIqfyGKbyJ504zqFjKjQ4f1TnRZ5I
uMLkJC6YUzhBwHcqOhkiArQipl6tuwaaeeh0m4t3CbU1wQKtuXn5icHx+fqw+mqKTz+GXMmO3VZR
26Chl7aIt+elIUxGWjnLdsL+c3ldW9AmnCFOO2abZEVwZ1DbYiaRPaWMpx8gPf+AoXu/3KUIX4to
zwCyawzNdHqMYNOskd++CjOWgjoLBJGgLziiHuTYq3KwMOHCD7VlOY7sWaad79P96xPty4qfVqE8
lJfePfROPbIh1b6DhjGfgiF+ilIMQnh/zkS8k7/353X/3RXlq+4c6h6j28OMwx3BrwT2lzKTtvBS
ULi1PeM2Zd2avmj2aY+Uo0qgfKN4YURujbsOdzn4XxeZI71Fprf2iPePDeWjhUqYNysnLf4PvAqI
IQFh/KzGJUbn0CC1b7C0IXBZTO/d/xb9ngjl2Ip7PWii+vGdRbz3A4Q8lZEAxsGqKv/JNYZT+L1R
fxDx+8VQufpq2GLcRVrXB8zatL6R1G/gJ9rEVj0VckNyXCvcX3g7JggWP0C+oQ0TI7xDD3KLLoo/
H5Gp5vQw3P2riwhY9bNlea4vZzXx76WxxC3UrjqIQcDu6FkV4DOMxYiZ/vMthLj082IKN/DusoAX
Ez101IF9KxuDT8e5TN/Bjx5x2pDVtOnzG8AvI7Ykqgw8jUVVpFtzubSXFmidhKCu4xnyQdQM4EPR
R4WQ6i4yNwAlCqvN1Q5OrgHBgNUMcmeVE60+ql32sXh7m7Al13qf1e4Po+z/rniCl17g3kOEvXei
G+5p0aw2kWuwj50cK33s3cUo4xcuwh3s+ICPoP0tTJb5lN9IWmM1wH9UGith7HWg3dUos4dcLDLj
G1aTMfIKWzdXlSGQ4VvGq9QX5HXXoQz4zqlNOxRG9a4QIdiQy3Zwa7QrgUopRla+5ejNCO118voK
MxalM/TCb/kUl63aoaKujTZg23obOr79ehHW7aB7N25YtKOBhCPMrQBkyD5AywGKasqSm6XoHr5e
7RFUvbgeI8oqi1AdVRdJKKAZ1TRa2YbGVY4sQYKRprIeFCf+eiqGLsqlFzMUZI1XAfsIpdU1DHQu
g3BROzLTm/qG8ib6sIiB83AXjzDXU6pGXP0ormLVoQqEgAoEdvwBjW4tGTZaGuPffI0/JxkKACHC
AI1A7wot+di+hsNDVlhBdcg4EdgSfip7CDo9bpXdUf8SpIvBpQsu+JFuOcAxXKAH0tvrY+mNRYmu
n4R/RhL0nJ+dFaFrbtqBVy4lXjAuSq2pCfyxjxpyErnggAgaM8sGU96r1giQQRF2Y0rFEVP548t0
fgIVi9SYWI5zHlecsFRCDs36AbhlVk5vaFTkANt+QxYElOKMC/EnmxCeK34oICUUIOGN5u3zzpug
CiuAx2WwOYCHK9Gs+adg7uQxWCC1DXqH+sdktMek8nbKSEUfILs/NjwcYVJXkOCwJcpTeaFwj69y
8RePBBHzu2ukyd6CQQHtjeMCatIg9wdA/PW3/pO/4rHj33Upn+UNB82oumHdKdErH2nqxEoJk5GD
UPNrdgwXC8ghV8sJ9FMNpmJ4j7mjrEgUATkITmFAkIQqnfA68GTQUcZlhWexND5jwH6s0eJLRbYB
CND9/fVeH5nD8xmT1cC9jnlAgNQf/ru7mpgHXFRXIsIyfF2M3+bOKTGXoNaBcuChttAsPgFWDhmr
jQ3yhJmoL96PgfM+O5oLcwseKUzlIg0CvxLADKxi3J9P1fOP+yMciWs5zPHjcO2uyHzArr36sm2g
Jzhte/4fOAmU5/Woqx5cboovyVgPChIEr4A5RXQwoCBsYgAZUwCT88g4szb5Z+j5vCiVTpW5oEZ8
hkXBDEMm8TUIC61mGHMyBVDGMPHc5M+9+uCUIxtEQBHmw1bcAdUQzqJFfOR+pGXhXAB009xtOGbR
RP5JLkudKuW3bmqS1a2LDR6MExQndfRjnBViStQSCU/U+PWN7rHe5/OkginPryS3aJNmlwUzeOaU
Nxp02s+DxiqX3rpFc0iZVJWuoukJbOHQyq8kqR9adyPfN84gtdTWGBhcPk0lUGcmDIPrif+ffx7l
1KJrHWZV1JDPDe4J9HiXn83CwjwsmELBvmfOZpxlvt2syXa8hqIT43D+jFieV6ddW5xmUlv+dcNP
c3m2BI8rD4++hAK9bfITgl7WP9zpdrtmBGg9LyiWRmVXFThIzgw56rv4IyUv+ewugmWqMhszd0DR
uh6uAzSqxgoDbtBTwX1ejDrl0QBgg+x6E3d7UByS/4GBxUIBKUKPbQc2Lc1c3KE3t2Wcb//X7WyS
Pt/7TXXzthR31dqfTYEMA8Hi8hOwvtVgD7x4YUGB9aGoAZI0QMNZLxcx3j+Mu7M8FQUPfSFXVDfD
GYNN/ATemU90Fi3kEzay6daEJDy89dbYM25Vr0/5XZZ+RJTgWg2DGsuCtWCoSRMyymTBkwXgMwHX
0lHGqORizPTX/Z6lsy71PqRe1cTxHesmWm4NoXl7QMc50asV2GMmAtj2vl9vtNd6OutR70NYiy03
aFB4Ks78+CeeNpZiITw1X6/SE3E9Xd5HuajzJt+bZhSXIrbVLgkh/WE+r8EAbt1tEm+hE4Qe2kUj
fGEFczbuT04S4qw7W6Seh4IPvXvu4QKDusjFI3g4IeHYae74K4NrAmmlPkb/h2E2Qu9D31mVeiIU
5SIqwOISc0UbCiNOG+fnCyJ51tcFMJX10PleswpSCjHFF7ZCo7KUuuD5JMQp76U5qgDTamjUVo1k
EYnqsnSWOxDzlO+1di3NUpO+UZYAOBlUbeZCCMwFby7Qe/JB04PhOfMNUejZmO4zYxppa9ccT/fo
aYBIdjodI0AaM3xpTz34+StR7u06CAtR4uDeMFzHYx1hAjFSzC9ezjOc2sVaaZj3ayCYMF5/7/3c
YB3eY2L11eFRfq5oskBWZThzBaEZKWIR4eFlNG6gRRJoD45TZTYzbyXgFpJl1jYonSFJwgJaMK8r
5fA4X2kaQNJFgjgJFqdRoMWlbuEoCI+UeQRGAFMIgJIxxwAF4ltenIBAhekDORgmrVrg+swNRKYO
cGzOJgfSBVHbls1s1h/W/JrI4/d0nALvcplQZNhpYx+mPFibMPMD1Bi4o0DrOlOXwa7VwRasT1lw
3sdOXu2U8npD9Ii9WwWXYBzAJzsHIQ22OtMQKizAxs3K+lhX65EVdjaaCdcmwuQJDhY4DXihNgVJ
E6nYgZbScn4S/QrkgLTD7DQoHEoTlHLj7Tebt5eY0KtdU46wyeorMlK4h0qfoqoxMK15sV46UKvm
HHBkhYq2cNGUl/UMSTfzXjMc4iO+6RyCUNaIYHgcwhQ8unjUfMO2V1jWHJO7NWVVpXtS7SeH8uj5
dNYDll0Sq4rcZlmbGyohFkfyQxRQLpp0mE1MNm6L5cRoRomgrcJhmuJG7+fNmRDnCiaABwEI6AgV
NbYLQEumaDCoN0C9z8CBsJ4dRtzysLnOrktPSFN5hG+Me710Nj+bxxmjltFoxrhgqlL1oJ+fT5ny
VmHkVbFwwylPowYUBGALhuKaVn8dcLURLn1qKPx/vftDYzaLiXl9oLbBejoYz94jgu3s2b9gJqom
N4sAPk71HcBbx/lZyehousvZcLJ4u2AyYQDeNVy0PSu2kRlH/rD+7vLJVcqvKnl154diT2orA+1z
+L7bRT+Efe/9fYY3w3zDwK6xNdE2P4Lyyjxu8UXWmGicTwfL+dTQb0tCpvpf3EmG3T2+YOfnxfIg
U6ULvlClAxJTksxhfifFj1yDyvD7Mf0AUQwTL/gn+dpz1EWjLkI1JmUwPKfGX/WWaGqhtT4z9dsR
ATuzrsKIY0Uq3Lpkrh9xHLn3tWfKINUlWYq7X0YTp9ScFb4CgIVWClZa9Yr4S2cG0qx3+9GQ75xz
xMVq0ZJ3mzj2xgdsIScTtnjQVjaYqCrrfUZIc+HbdYNlAYyXW6SCp6YFIioTsHvEDODKBrAo0bV3
olKyJfoyTItj3SkqVuJuwh3y2487NXWhFw+7IxEKdOKcwAHtCCKjMSODYH1gytHkXqFEeY4tytBs
wODyh3+0LEiXzWQb+MezeURtCSSXYGIHTzcL2v54LF48nRIVGpVedOfTAhtu1oepn+gHdY5Q2Nct
7ae1v0B0Olwns6NKbhar+vMYP3+1NpUSJqmfcWUJS0r2oau1s2Kj6NFEWoWtHi8upghMrT06jlgH
TqKBV8tSMdJduGYCJhxQqUSZAZNy6fJaazs8KLa+QGfjDY6cX7HphYmhvlqWeNuOGWX+NXerCrvl
7AOaAhDvBb/aHBPqRLfCtDHDC3XFxQeg/SwpwB7IzNNbJlHxEQ+K8mslwYKVOVKdkQQoxnDb6FeQ
mgrmEtpxQxCJa6AeOSqHAoPO2hGEVUOb1wkXP8R/x8zXnGFnNJ5sGFUid2/wDVC2R8EH5Lpwoe8Y
Z8JqrMiB4UMkqpg1TPMg4gviQQ+XXYkeAbFojG7a+Z5QhrITnZ4FRRkoOVlAM4TI7Tx/6ZGaEanm
mIQqcJIbTC2Dfh7FFUhF4yUEoROIyFk4kb4c52lRapfX2PPCu4hFMQxL6PsQfzs2usU3A3kvvBYr
9u9LNZ4WpFylnA0gAjZK86XKcUYQXqysOYeRaLgYgg4bi/O8WTjA2IZ6sZTrYCrGh9a7bFM+mSS+
jw7vbTIcTUQ3sAV3OBsW1w3Dr/ZcsaffR/nV29UNmoGCA+Fs5TSdLy1IPAA4Y9wtG7S1RH6HNTHX
91J2l6TjtTryXO+SXMg3EOwcjQlUgqApBbYNZECY49HxGVj1PPJdKbfytCblRIXoVqkhuJuQa06h
MoRRvYGGTsjGe5A1EQr3ENdufGMuzLjldPiltl5SSRLOt9Dxci13NsTSCWG9eSSljH+9HOU+k7i5
V6ME+4S0kbVDmbRNNE4EicdMX4xhVusM4+caixONZVZ0tNfe3ZYvUyz7YMUkWe0GYjQrTGbNjvBV
KjPxeHiHVx+U8h5yehlWKdkovDM+pXWdbzaDn3yCXpqqIb3C87T3Q/O1tfSVZ5+uEeU+JD8NQQl/
fSR4JmDlZPjMhkTDYmKe1wZrGvwRtb7aJBXX8fe2ScQ6FdE4xTbRoUcZaudALQIjz8hxMI29gr0s
ICEG5D7sBiP3SCpYtsNwETSIXRYTXxTJplMDxmpZP0iubND3ouA/LjQWj1hfrfjpjCmPxPN+Xauj
xxXGZCVC6MPy8xMbT/RIH+mQOHqf3R20LsfrM6h8WWFPT++yuzod6cXu4JYUUOcAcPFgLImK1OYy
RaJECqL6dM+CQPTViUXMnUBlkCAS5BH1iUdVCn6Oe0SSV0syQcLj2JexDco2Uu6fQKa10OLD61vc
A1zkn9ak3iS4pECR6oIjToI0NjCP8DGykK2DKt/CNB3cE6lUHD+yhWrhcqU6iEShbcEk/mHunvrW
WVCAnjLH7hNtb5x4Y2dtNorzhRAghkgstHm/X2+9L5DvbB0zAc9BR6kG7j0a4fOS/gpC+BOUfkAL
DWFBfmFrR3+DnMnAoFFq1Kt/uTT1BPH3vOYbHnvdozhycifLCyKsxN6Q2EM7YhQFsx/lnORrrPSl
rwD5tGti4Z2g2udTYXTNAyyNiIeIa7sGiOWuOmKfbIy3wfyYgJxQX4NsDUEXa/n+1+HvOw5S0ufl
2yDkQ5HsfI6mT2yAyhUpOfQAJpgAgvYrW+HvkfD+4Tg7K1KhvCvxF++mhLAq47PYgN0qgfooBK9v
NZme1ARHm2lQ/AkOk/HW87UzQEZrdIHW43YVaePYZgTXD6/x6vdQr1VY8o0wCvB7UCPiUBpAX6/C
LNSJwyOyxIfY/AgowYoEIoGogOiI6EjujjpHyCJZ/rw3JOkcDvWIVbfq1oQjn/jz6UFAaxMPGZHX
csf27AY5XkR9/1vM11mTcnP5pb3G4h03EG4OOleouOMOEPiNNtEfaksQLjEYBkc+8qtDp9ycJ3JS
IvHY5/wENQgwwHtrNOEIIQN6XUB3uYtY/1Z11vH21AOfjI3yaTKIgjj+Sjz63ErGjrXBM90SpRp8
TWQYGHPQZOZeyTd7sVe6X53EF79NL7hgIvIaZDaVSVSKSIHCseW5pEGL1DRJmsqmj+x/sH+/7QMm
0fEuxciPL9xfTxiET06fAwh+wNocKB3byJKJQg55Q1CbYTd3GXf5AT3rrK2ItZjcG/hzfwTwCXor
EKnDHOlqpc5Q3ASiDie+Zj0ijItFd7PLC2ZGEQmKkLhEjLDcWRB1sNsGWh8aJGDH3nYdcBorDOsD
YnTvFU9+VWergFEWgsfhOk9lrZqQ3JXc6k06dQ2Mg2sQ9+AsHZr2CMtAPszMnImFvrphlAsbybUi
NgVxYUNcsDkwyXMgFy0810QSMHDsY7JDgZ/c8X2hKW8MY+4NQjuXjHJaoFxOfCWCA5kjZOFRkdpg
7A0NFaL6BY59hCfr1yv2jLCQKAnASTAtKGDco9xHLbRBBe77EqECBhQJDadvQTdc4zBD4b+x+lV9
BfOn5Si3IaSlL5SuV2E2ulE0ZS99eNMbCJcuWjHzIfy4yvQM8nS3VaOxPFa/8/h7p3TMG42KzBcC
j5SZ0LYBzxxKTZsfALI5h4QGmMAan897ForuH4K/32WpgEiFVHibKQOBjOrOEX4uN76xITpBqQa+
LW2yNpi3uA+y1T3lh3Bgx4hG6MUKmZIBeW6gBUpGkZGJfzQaaxTkH2Ke381RMY8/8O/igMfmQOdK
xAcJYEqDWOkRIEGmzHN/len3rtKlS5/P4yKr8AWRJToOYL0PsAAkj+DvmfrczL1RrqDJXSVVUuKJ
QIONYsrpEwi01fsRbEsfpLXy2hD7cAJP34wy/SzyOLlscZQEXwhwBjqbKIXC8fwg/dXNjw+kKBPE
D9+sqKWvu/m0MhW1ZJl4hR6Ago84RSV6WW6hFL2EdCSRBl3Z72gwmpM3zANW03GETotnhDar19Jf
cuh8WsoNuTfuUvtuXSFauxyUkw/+MREAJvAzTiUI+Gi8HS6+BCOyZIdFdfoPYevvJaZ8klglgyCH
+gamQQYF/P2D0Mj9rjHbBpo80MVOEdtomk6Ez+/v6/EEN+59QXBqOBFXlzZMA+6hin3yyvQE7fCq
XEJVwU9KDeSM8QwIXMi9ZCsLQT6krrQfPsHlL44IpSVrUSLqSnVhjF9ENBHfEgPv8xkpNTPqI0fx
5/P491HR87bgMb7dw8gVHv3Om5avlBH8iwP9WAgUZwuYhm7WpwmwDtstoN7jPSPFYL0f9ECt4Dde
kid4rmTtJJmtc9dxICbGzzQFZGyuVs8DgIDvU6an662Y/F7QR3+841JDT6xAcIkvAif+CTSJDTlK
ZBH6+r8IQlhrUTFQEkl5fX14HiJpTlqdDtoG+NYi1JDZ/Ze+6JLwJWOiH2peEt1VFtR8wHMVJ0Dp
mmAGSZIEZmQScqAgAsEuxjcU+h7i7nqUpwuu8sgL/BZHie0hfr9rUMtabgDtzQDM+VioQA5s0Txn
edi+y9tdl/JzoV+oalwOaihNn04YGtzVQAmKmx+AvwAFhErvGlMCkQWeDM+YgmiN4eD7vmp3ecrF
XfPUj2RyzJCI+as+AeQ4tI+RDcOzr897xnp9sWR3PcqtyVnLNVLG45jh1JdQXQYDESoC6Dzg9YKI
+P/Sx3vwbv//PaIDLD8pc++eRhWwAcpEtpqTitGXiW9EOq/H43icagkYIHOot0oIoOV9xtLr6H2y
O1uWqFirHAjuHSI4AgoQpKS6JNn312qmoSsAu/l+fcC9qUp3NareNKzVPImHLSiytcHXYFla4RWD
meiBHSNbHBkg5/VB5BRY3OoyPvqTt2Ycv20lV69rWw41f81pXowaiMy654wP/3hcOq6qVK9RqN7J
h4dB3/WdZxKoIQrojbZdg3mTsV5v/b57DtJzyja4ZAFX1A1Z7wbQ8570tC0o4KEWkb0H9k+dwJ88
+o5EgkJLUf0DfIHlVRjmRXeRhTj1ywaCTYif5sIbsKzXN9ClYl0YdvYGrmzjzNg4y5FJlCNz5Uq+
hQI2Pp1b3hhkCs7SQmnZWUmYBzHdg36zthBM/i+aiwyXTU/YuUqkRLcYn3gazx49MMQqKEegv/je
WLo+OLI+cm+A1v3IlPcaZm6bBFc4bQiPkq75xpYgAzSZ4AKvDVa/gGlalO8q5RDUOQ32h3mI+Wnn
F1qBnhBBwqDccflYAE7ZvG9j1BBRzmRqvfbmbJ3N0uEX3448iPwQCyLzaxgEwXVygKk0H+0KJkiA
dbh0WFXIfi3EOe4u2FVRKv10AFtD0i/raA4w7GRErJEO4bp7o7xWnUHj23XxIRPtdAkMZOG10d7H
RDXrphFm12Wwhjr79GezQWKsoUMykUlRz8fs3ttkAZ1dB/LQlyUYk/Fkm1C/9SCCfjdmxwkcDKn8
3d6/txNzZtsbFb4/G//A+YCzWL9A0kOYvWW6+ln5Gqedb5/ugvkKMfwAHah5oRQMBpjR3E0fc68n
QH83yElBAIKgmOEBxL4qaPcwKdcX8cMsjjlihwS58hmZyfiunRrUu6EIhEhq45AUigTpHzW4C0FL
ekptDNS8fol6sQbdn0GlqgPVa+MawpWI4CD/Sor/PxoOHbjyLQrtaF+y4vA+3HH3raflIYK0loHg
x4qHOUgg0EFEeIE1TXxmUFOjTsXYIeurUrFbfEmyWxljvcH4cFB0SNPjaV/NzGx/HP+PzYPugVLe
bqD8/YSCT8MkOdcPfA8ZANuiCjdCu5KxQdYjKlMejxfL6MYV2ODekL+mvoMGygEtf1THNPBs7zYb
TdoBGGZhXF5D71+1CJJjYIzXrBIdy/cq5FN0wociu/mjIU/Cc6Q6VmLuWk7brVDlBpjjDWVf0n5H
wHomESSrFsFIDRQqgBuNPMgHFvd8KQlzPuRNwvqKFK/i9df36QHVeOEFFcoLlipP+FVhuAeUmE/I
6EDcoZOMH8wpG7teo9hLEkqiar0g6ex9CgrfuNJYp80KWR+c7J3TFhPIJSL9gukaSx6+1wTWAtdM
R/KVwnaZhssIDhXKY13kum35EOsZU4uIAKE9unkUmJFZns9sGBRrPco1lY3bCLGP9QDarREWWjsV
5U80TEjJ9TyNdYZLZh4oFZSpoP3NhJYsiEQdOR7wuo8yofkxPqMT9m+jbYXyTAORT0fCFTfJd3JY
DBItoDgim4AKQcgMon6m4jVxPq/uLuWc+HwYRCBCFnbWvHZQi7B/EJhcDYw/YIDttZ2wIiGFcktw
uaVblDhNTMgdlj56bSi7/iCsPh7fyMAUk8OB8aLSLApgQo+yuMTmIiCg56Vz0z5JpRfoAQCuCY8l
aWCz7gzjkg4pt5O7bZYNyTeE2gJvPfQ6nc2XbQ5saBvX9lhnrsjaJuV/alWRQqivkZwJU5OKvkRB
O9G/7HfA2SfYYm5HxpkVJrC2SX5Ux9c0ymDIgfqGLApLDLRA8w3NieFvMKujA9rFNn9yci/uKk2/
ckvyvJXER4qEuSRwUcAsECsSBPmaXWJhPB9Dytk06n/SImPOW5kDIggMJmHyKx2bYEoyMfj1Br96
sQGpYtgJ+cuv9kl5nbIWg4vEk6NFvoDpBKBPAEtcAUZuLuDotmuCStwzFiXG92pRyvXEBajOmwDG
eeAP3BkEyw6BsEPIBBBu3/gKiAtaiOaV195uvrbefq/3LMth7ZvyRXn9n+dkCgZhJC7wfc7P0CT4
1g8eEG5kv0wRCFbw+VAQ69zje3qRxUassW8g2K1TbFiO5tngO2t1Tf+Ata7XrIyUleurVFTk17cm
FrhH/jtf5iuMnf0QrD6p3t2dN6BOPbAKM78ww9WrlGPiFTcK+BuuVWYd5p9Aju1iVFVcY4MoQQKY
G1PWJkQSuWmjnYsp00uxlqe8VJwMFcjAYflC38vLA+JBRf9Ee4Tw3lur2aIxXMiITrZ4WJl5HGtt
yllFyS1tpAsu9wO+d0IhC2hQUsry5mhKzQAshljfduCsC0B9WQpLrCumSs+ukivrRGlT+C28e2TA
cUmmozcrjLihmFg4AA99s7xz/4ZlcYR2PNBj9CMUVbkqxfdcQGsDwAfyLOxCI946G8SiZJgOk+uc
NUEd63tkTJlj9b1QYwWg0P8sT31rGdRZQXHFjhGIfkLMFjmPD20XVO4wzQVhWHtbTc9jNFYYmc8/
hBiqKmJUFVoPj+JIx5pjYZjWeV2QS0YKlkBb7H6IZZFCNbwWSoUMt9mfS/694KPN3FmQjwK/li+V
gGGA/eHRzNHAVmkAPP5fdFf6ffTvYpQFAxAWhkWW1jtx60P+OzRuBme15/PrPf1DBel3GerrgYRL
DluhRA8TxVeUIqAY8nOZ4tslBqnQsQofvQgDRfxdj7LOEMptuXrDtlLD18FbvALGwDnG62rMr15v
rbc93V2KMsVAAO+/fxvyANXVQGYDsYxRik8Eoi10Z2rNTs0vBROex8lbfCKstcB2vv4FPRTRPIod
v5ulwooMPyArrjhcXE9r51vqUTmiqUCKj5Xmbm7vr9frxTl016OCiVErqM3QwwU15kC4wSCcjQRA
HxAjiF7We1YO+g9VrN/9UXFE6kPDPBPheeDrThaZJkXW/4hfvpD1L0wyX+lZ29A8A3OFuPxfbpc4
xo49om00vPnE8RnAkOxQQNfcmUkyRJ0UFL9HM1bc1B+U/u6XSmqaS3Et6pQsaM0TE/Hh5dMmfDek
dIViGX9knTDLPB81l84Wh3I+dNscXxSYMpToCChZ02YAEQD6ykyBH/CeP+PCv/dHz2rLRS4WSoLV
QFSFuuQp3SlQnFX04RRD+kvvhAjiuCGC27ZIXhZxsuBmH0Kgffx/egUOV9xrDAeCNO2b8bH7E5/f
30Y5Kq/B70J7iscz49qnm+aAGgI866h2T1ChJTNxeND/5ZqUsxLzXI2jGB6EoCkILH1OGDhgVMYX
id4eIwjMZ424pVcfgXJbvCxIsX9X+B0ZFipM0H5cdXitTbNa4cx5YGpQRAP33nrIDJ0Y95tu6EdS
mMdyTPwHaTRb1hWYPtxyUMss9DGyH9aCzAtHOawI9ZZwlMCgwLlB2n5QArSWQ+wavTjMEhMs+JLM
EWmb+7FZpbK2MhsU5PU1oqvxZb6+vaMy8y8/OuXUuFRulKJBWIGeCinFe5pUaSScQVCxHUA82SNV
XOZdY5095cxKrsibyx1nPwW4AdQ6FwjGYcJ0BWiMOYEoypnV0PmHgtevRVHeLIzBv9TccPgH8J2g
fQSyRdSEEKh+fGQYYDYY58rYIN3lH5TcVZFy4jxxtdBzJJL2SOv1xdY3Cf0GCxHc/xpKgqAMJehu
gePq+XloPVetuRYfEsQbpGpBqgikYvl2HhjG+PXu+ovfncWow5SzLCpUEZ8PyY5sOZ/R5GIs2xmu
7og0cvzNYvKmpz+JsYWnYiEK+pPM39VpXuJUrgdCdsXZEp9R6ZkxGKNQs/mJ9FWpy+ZqBRNGgDPe
s4ylNyTuLEw+eud9kkZhMnCjx0dtLXhlJDuIiN9le0KoFdi0NcTL/+EcO+tRr0DdppIYjhBRiQA3
NfOdv/wBIy1aiGg0npvxGAhDVtRP7P3VktQjUI7qy50j93YwnoJaAfDKi+EgmHO441d1RG8Xs0np
BCn8zWXC5oj/e7U29Ra0o5rjRgWuMKGFIyEWbjEZ9cMU2hfIHY5kHiaeo8vAzHVYB02FrnU6zKKk
wK6np3mD8X40llf4sCS3Op8hRMHyDr31oM6HpV6CULgqgzBEaYZAnXcONIcBOrIVPLQIXc/IINff
4orZNnrgHV4dMOXs5XoYiYWHbaaGYIOjRzpB4yI547ARQC+1YL6BujcIczakAFnr4R6MTLJuxhAk
194XSK1RSQEx3zdzKK3fO3cOhPJeUl7VckmeRlEDKS8cmLbZrNC4rFG/2LK6O73JJjD8HHq9vKDQ
/oNXo1B078jKrqa3QKzhjiMnY8ob9UKVibbGf5ahvIUrqKVS87BeFIR21zVGjiagO/ZMkEYaZM5O
36Y37Zzq58Gq0lTzm2HKYq85ddanvEes+jEX3rA+IWIFkn/5GBiG1prmlJ+eSTKIFeo0oaa8v223
Z/R81ufAYrYqyKf749J1fgblUfBUZa0nIMLbE6SBuj5549MyhY3hfVphTAVklu7hDcXf/2IaiXiM
V2tTHiVVpcptZaw9AMzhMQeFMZkNXuKR/jMDuzhIWsiMDOvo+xOZzp4pfwKmdz8WAhx9ok1hW7xl
IYTXvswCIyNQd2YKj/aXpToLUg7lGg28670irz/alRYolp0Hwuqvviya8dM1k16MZx0u5U043w3T
NoIZuT/i8qoVdvIzMlXDtQbr2EznQOG/jjqYp0o5CT8TA18m7/70gI4F0n1gi/HSh4CFVuwRq94I
DmIakjACGBIaXrhbncfeH97qnA8lfjclzCC+ni2zLWwYtRRkRKAKB//k2zac5La+PUPq/Myu+T3q
1n9e39+fQF1fL8pKtZKhEOXPAqDnhw7BWcWGOL2veSgTeR+cDQHOcXLR1odyFnhaY0oQRIrgQ6+L
eOXrwbp9h+qKr7k3LTJ/ZndBSzfBKtnx++yjOsSJyTn5uH73Jl5kgpZu7hux5RvYW3ke2O5VexsZ
/Go0c83Agj6fI3jQjPIBZuIMcSLLuMsXSH+WAw0y5ZvXX7u/4Nk5f8qG+NRvi6Jqcf54nzArDBo3
QguD+A5wqjEHwP+/XJC2oTTI1OAi8zDavWSjfAZQlPaY9ydywos3ffo/aF+gZNbZI2VCERcG2KLs
QxLQXwVjSb+s+DUY+G+Oag0cxv56g47OYrT5+GUOmQ1yoFM0bwEl3/1AoBqgbqR65zMQr9/frHkA
vjdi7qxJJQoNx13diwsBatzKhTdeDvX3BMq8Y8bW+l3R34by+BkdW71x1xF/bURSugCAArUchI7o
sMkmoRBq9YU5Oa8HFuOB/QcH+Lsq9cDHPj8YDVSijwLmmgC9ANWJUClafLkPpTLXfL3L/vrB72HS
8633EafcywzyRaOlv+PO3GRYaN5ij2GAxtpikHhZoQC5aY3aIUJTw9PQ9EFZsXK/OJDp5OOhXhii
ntkuHr4GCqTyRJxwBh6G1z+zN4Po/ErKb1aJKmIGWPF3wWLJv18+rhary8i6VY8P0/ncyaAORkEp
+QCTSJN6VkPQ/D6TrNBsWBerNzHobIZyQpwwED1w4ZIRwbCEewUaYAJd72liz3hzVY9HOj9RAdKM
tjeLm3oGi1CyP1T9vWKUT+IiruILD2/saBx9QMgb7m8mHTjGy9rbxxvyQ1VGfUTlRbrXIxcjobyo
xDXskdYuHYSICA7f0bVF+L3FQBtrwb5L0l2QMp2bF49A0smhW1GYh2W0uWnl0uK1jX1DaDzK8LDw
5huIe84gkRdZnr5HBIiUSH63S7565/7wkpsP4rtAZO9SByK/49tC2UMGHeh0oE/RfcrfPft2kJaN
5a1qnHr7LgEClkGFGpMZtjAdrAarCRGwiufJMtOuqNJFwDtmFjfxFpUe66ldbPNNiv96bVy9TYju
T6esK78Wcup6ODhuLWuXgNRpBzHmgwrbQYQpOPb7u7u87N8H8wsk3hYf6ErqmIX61x+QCk3KPGjy
MsPv8J1IO6TO3ALsybEGOCzH5pzVDOOQQAVlYHFnUzb3ufvuIVBWKReeW1wft+cgTU6ny3EZGiia
gqWMsxby/g3h2Pd/ERH2GWN3WcoYg3s+HNwa7BlcdOM97s4M9PGS6QQRYQW3OJPbL4EV3MDneva7
9Be6I9AhH4RjaKagKHp9GXrJFro/iAof1Bs/cFEzgdmC0xiGC3aT+xxNE4xOr1bvaA1Js7d6jm4f
8CUs0EWfkM+TEVHhhFLWI+neiv4unKWzfKZMvHE9Fm13OVhD45ohRdYb+3e3SgUSVyEfhiX55HPQ
CgNp4IAYKHBM1EsI26LK7EswvvUfraj0Oix4laxHBjlqYznQpLdljLEVVMft2QI3e1LfwS0GUjxG
INpH8tk9WboxNSriRqkSuKfc4vRPb3K1Q0hg/R9pZ7rcKJZu7StSBKOAvwwCzZYtT/pDpC0bNIAm
hISu/nu2znc6SZLyPlHdFd0RXZVRG+3hHde7FhS9lb+dFc9IhK9d2Xhva/+4tsFNbjqzsNNuDkh/
Piz8IT0nQbMpOmFz2iI+FTgCGy70++C2qPr3cqcvDagkTuFu+2pm+VJY2RZunHS+HSkBKUlfDWRB
cCsZUP1nNuwWYUORF4mK4wH7ts08xzVp5d6x6zDvZGIOgwzjOgDEXoLknhQTQXe/HjPu2HkXcgP/
4gnbXbOrmJYKkPqOwK795iJW1Vznqs3XWPHhGC0V9jq7uJ1dEL6ipwIlujcz+9Btrb2VNDxvM6T1
1RuGVLlty669Ni7ztyQ6O+iAzz9RH0dKJXaLxXpQSQxWa0mqvl7Dgqaqlep754r3CodIqdypeDYz
6lLpFDBw6V6HiQvx5+fnPePCf+z8p6fI8YsykPY7TdmPb1jP8nw7ZcWGG/82fqPte1vTNblx4+P+
I7yMUBa+6uErydh7ZwADWYSZmUHm7OWjyhseYIyPvMyfCBkKKMUjbyXgXWkoLSW1ZVD1LWuY2WJn
HeyyQjwXNVk0PFP/YTffMeEva7638dXr9YUaFrbSt3vlrO3JoT6HY2MwnnY9+uC9ubMPqE5/xT3A
VfBVFOPiKiaeITqAXlDyGsSPaRY8at9giM2ov4aTpSO7wf0gphAPdDxX3fnhGZdmj0LoJDZTRveZ
eqZUKFtass/Nodgku9p5mRSi477Q/X42hqOfvrfmg57zZ6iiSl5+K6VM/bc2gtAsP2SbfX4PQlXf
RB943fu8entXHG7nQdpxFf+6n7a2EThqt1zddJSTCjumN2fqtC/g6cHkGVjity/1n62DOvVf17Cz
eZpW2e5yoerLQQrKEwG5zYXUA41vCJnEqG3wTDaKygwNUTr8Vn8oB1bLLlTDwDmZs7+Z+lGEDb3V
MPVuqTstmLAO5hSBaf/u3c1SDY7uofdcLJ5QIMxDf/bzpTbbCon1rWgYvWO3mznr410IWO0dcv8a
u/HF35twvlW2Z/XUj5N3nmg3L4suY2vVWwXZ2J7bo4IroXorMszb8+EQ5AfyzJ1/KOEHnFnhdZw/
o6Omb0E7rROvDH+hUHoc5INdx1sHL1vDPUc//5DWiK/+QxoGUzncrquNhrcAehmYlESTYOOVTO1p
WAOZb+qKo/npwjYM33ljduzT+W4LcBVjFcDj2u/3PkAL7Fz/pXynn7BAvWAO9Wl37349gonaT6nP
RgTg16jnGlDdrjw3cMIb9TsK/RucyUy/eGK6+ircOg+bspc0OVLFif706Q1TathbR6MehVu1mAzb
p3xOAXfTszLMw+eLv/FXPSkUV+LN/hrGTfLDNXNECj8GySHSEAiNQsuDVA/eM5h/MGFSnyE5oybP
yM3Obulmd+CV88hxGFPxrLq++1rCMEcuBp0AvC+yZVsLYbWL2Bxe3dp7Rb2uuBov4yGIIbHyvL8L
Hx9TujskoNNq7PYdjj7YzX95VOgFKw/eebz1vrfjpb+UCUa1jpbWv6hh7s76JbdSU5g7lDX8hbiV
MImWNK+5giNkfJ6ZUrNk4+at0Wx92aZ521TXLIdKFH959DkCZLKuLsnC4/zCg+Ew+hAjkTjQrkA8
qXKrwn0qv55m2/AiK6q0ojLq39Iwc9vjeeXoqI7xLep0ePEqwd8BzgboGtnDjUqsGBVU0dqB5FPi
vVsBKfXFG6YprTo720Hmhxvhw6nAgODueY2orMtAaJ8eESgqXn3iO7x+hrRdQX0o+QZZAGU2DJZ6
qJJEX/MN/6NVAKvr1f/Ioh7h7SM5BXNSs3fqrwylgt8bRvIZu3Zn5ygGirddBxgQZqkWPR2TrV7d
VEKYoz/+sIZ9OkWKG6KttOEpvEOwiiYGFyDrMQYh1QH5B+/we/XGE7gZacdI0NqlfVIFynPqW4GB
f2UEd+D4UnPXbmJ/r9a4+ccDshAdHV+UlHt/lXR6TnV9u6m/YvPk5/vv3Oyf4ulRB1O4mcZXFLWB
22lf6eYlVd/N9bJI3077sZMuz8r3uTPvIux2ttSHzWZg73JJze4fXsbvb228DGNraPEl52II7rep
+WEOSaofhZ1E/ckH4Lh72odJj6KVlM2n3UJYpiOg2TAXNnsGJVCesutscQvgwt6oYsznhzFoBEHV
QF4PPRNa04KKbjIpZnyKIOI4vP4f2JpaD6z2IY3LmUESF2dKziYw4boC3jPtAzV5ZArqYbRGDQrh
QUqVT+doKG0XtIa+taUbNzPrWPtz9wSb4gZ+6xMwDPuhADj9rBAi2TJp1lY/XFuscTGvsVrosbq7
dxHXfVTs+KkCRLv8LD2hfQvSIvaGMkbO1paIXVu2cceyS7U/7jp2OS97gqJy3vWPJPFPsqisFUJU
X6dhaPP81r3qW45xeApArO5LOtJI27vnxIXOWEj/4HSqNfAd+MNJaS4AH/p9oSknBHFSt3geXPqD
IIsxDR1wEB2JFW6PDWob0bTC3e4hSU5Qn50JUdVo+573VgOGqfe94imjxFAiu7nqW7NLL3YrsNtn
b+8ntKi+jzMtGu2Hn+Cc92EMJreEeMvxFcoPsmJbazWzvouNANHcnq1sVbGLBac1HoMPdWHQQ+gQ
dhApL67sbjS7O6cYPs/D9U5eKqL2nYfcuh48Ob4kP2hNoX9v/R3kVfM/hq1U9s0qimlGfkPVwjuk
S8PKg5OzGmTbtW8kk419eD1c9uOfV24r1ta28w4lqC2cm0qyYdaGRqwH1KbbP/u/9tKEpN2M211U
5E0gQ/odg1NbJY115HgBZMzPW7e7cXffSiVIYeaXMO9tY+9RH+ZR/KQl/jX1zLDw8rH9WrnWQ0Uf
qPr4d3eo9jmNF5909J26r5wr2dhwTMFWKECH96Ref0GN+Ocdbr+xtdUa735lJ9c0yVhNtNcPEG4w
mRHAenMleY48WdWrFQ9o15ZrvOKjqsfII5gCN/DythhjQAUp+ivFWKFg9vLzj2svS9ZWazzHi6Pv
0aDpXumjjIvRYnHHnaa9zfMXHDHxA4WCBwKoSXFCUhuimM0r1B5jmqKy7xCb+Ffe+Ps7mk2HM8Oc
F2fDr37BWY97i4/5Ksif0KVBeens35sdYv58h6r8oNtDO06WWbU2gmv73mw9WEknu8QXg53gmKm/
CSJeBBGg/qMg7sEGD5fKf3m1mp2HxNRU67TmV5O5VsFiQwmWy2W71uAXVsqXCr6KSOOnXW5EIvG2
3Hb0K1d5CEP5+CPv5Vjf0Wk0uo/LikEL2QVjRFOypogaarbjsDkY2RVwtRh8F93u8bjwryI4SE7u
Gle1X7mJ5Y/fkpUXZxSGpudfxvcBCdz+aXyc9nvh18N7CamU6wQkNYK7iBTzWlCfZWw/oB8FqpBe
1GX4hKwipZ9EoKQoehDp+543uny+oiHS7Xnos4s/m3gTGNBeBxR0fwXVDl+8ekDuNaLpHkVLGu7j
eGG5u4O3OE16Y3+mv8+8523u/0JzeBO9GtOAQQag/Wk4e5E8glYoY/0KNgKobA2D6HrdUYiWx0wV
MF8r2k/7SBCLESF6IJUEXBZa8UByE1shZ/WlGya1VNfOVT/ZLO2XHBSSHMTHX0CIRmK6D0n7k6St
abWEpoZqq5Zq6nCLO0ZjxVtlbM+X1GJFISd/YIqxr4yp0B7GN1cxRAa/MThwCuDYoHdwTPZwEITc
gi+uLESgA8b5AbAqdLydNfGMmJTqjPxvp7/sPs6ePKhQ4WGDJN50Z3KZOHEUjZf0x9c3nMJps0lO
SsF+MfzNnGkSzDczFy4vYKe/aJAKbo4Lk4KRLPtry2r+WLjhHrZ2bNvm9r7wYgxu5OauZuwQx/Qc
BFXPDXk2yGtNnn9dIQoZCBRJ2nElXqMl3f7jIxpeAxx9F2VTPsIYF720jx4gN3YTdcCULD42OMjw
mLivQld+NEk8PkvpvXvroQBkwDEhE1ZpQ4bUP6dZAMyolzJQpSg0MKqg1zvu3Q8zYoTyOrT7j+kU
5VHQPKY3KCiDnqdIzg5n9NRkr1dc2B+uxL0YXjN0WSdzcmMvntAdFLKgECmECl8ZPT77AzISj5Kr
/yL79W2T1n/8evHQausaG3VtardUREOKlwXZwIL07BZo7lAKTG2p5/+xVMN/bOLkuLdR8CM2gcKE
TpGYEYXiEZyFfAy/bar6j9UankM3d+uq2rGhTBQvFjd3Dp8bGEMm1qQRZfuFNlWoXy3HAfj85x7m
5g0iozS7AotSR+XDfursfcTIRwCdouvNW0epO7RjL11I0UTiRzRvDcqP2D/WJbRumMFOpa/N7Qkz
SJXC70GBkzAu4XiIMImqFZIOF/fsLn9+v20wCyZOfi/asF6Vst6WBmrR87XjIoW87dl+PjRnWr/S
XYP0OUf9PB87q3/hZf5Yt2G87H2+OhoVqO7j2+pl5+aa3zl7Olbs8qBNzWD1lYz3yMF79qc2Ms8+
WtXD5SGS/PiWgOSPj2gYr2q9XpnnDWetUUDfzOIHXfES8PRwuTnviuPHiidZsc3V1ba7GdwqG7Vr
GgqNbAe8RfnqeNV7DsrvDGqyQ8jx82pt45BinEi3NadLpuA0HulqV6WOoxyEa3qjPQCcURVD3BAv
RnQZZQ5JvWuF/X2Df6/XeKYW4ufH6/W+njEgfqsm02lGle2wp/xAUwpywMSdbzShIQfZb3cUAjJ5
hbPkq4M+88YeXcXgbeYhffkuytXPqWsMV/7Odr9PZiiynuWJYZLldzTJhXY6Mt2wBi2VxJ19V8Nv
1AbG0dPRC15HjOfzp+2jZyTu8uWA/z3R+xjKWh53kO1Pv7gRpzGHsY1PlXKZx6Hx5QDJWmxHKAMH
yUM3MqLNZxr8fKRtDfM/jrRhJK6dXIHSngUVrxwlRwYhvm6T3PYq3/S2xMrLTFJLastC/1ixYSGI
BZPr4XDEmTE2NFdfCTHCcMLACSpVqx41dJkba+tj/LFi0zZo+WF7WbHi29tiajxX4wPE1MBi99ED
YQSa4bBFDaK9GOpdEnw7ErPQhgL7Y/2GWTidLvr+3BHr01brOVSL5mrEz4ZoJnfdT0ADRBFPxVgI
2DOLGUk7aW31u9oX4Eb/dELAIrapbvGQxHBvvDDJka7E4nE4TTLXKd0PQe0EigBKE8g2T/DR7N34
7L1bYXf6fnyZiBxh0/s+vzr9rXeSjlm3283/fecAAP/8vAuD3XZ6Y6ABu7Loi3YznefPm2DQhkSW
UeuzK6tft2VEf2xJwy9ndqYemVAVtsxfGKBy1Ogx9QXaN3B3fWoS3+cP1DfluqqyH9swoqW5y9Pj
WSzcW9hd9zI5MleBOrMHeGM3J7i6Xb0tbBS0liVvXdyzfzYuttIwp6dTrtiZKVZmmANkK9AsqBmI
ROI7m+K/c8m/T7Vhy+JiezhmJ5bzxXqM5F5dyAjcALmOwfdSqgEg+3UNS7Yzz3Fmn7BkFYeZ+yba
MZizUGZNJE6QQdQ/L+u5uz2uVOfulKAk60JBMH8M3dEvLwe6Hj1JH0dbZPzb6dpKw3ptka1a765s
I2PFb8TG0/tlofkc/PIi8GIy+9xScDY0vcsErw3vlt3kfTvY8eq83vIYi4eDq2vu4qPXwz65p4z8
UwPtgZn8+WLeCYb/upi1JRtvcXPC5e3K/f1iOlxNutvJgNTX/YDRuhwJKAL2KU9dgXNioht76cDC
gLtG9i58GlyhgGBqzk0RdASXcSFjFyKA0Hehi/wqddJtGXp9hxov+KTtVvo+3l44kR1F202QBMn4
K/YNoT2lRMJtSnao3WnWdqjxdNdWkl4de6fMK94NsTyj3PokHwZYyAHSIbPlzyfSNmb9xyVovN2N
fb3Cg3+/5PTayr7qHwb9R+39E3mBEQQyApz5/c3CSe7Km/6yDW485VVp7s/5JVWgZaMIYgqMUrK4
613fBaEUtA4jqjGJL0UOtxrn2j43Htv+tLs5aXcrhHtxRVQKe6GwzAEk8rSwMMovMgzhncb2p8vf
iA62th7ba3JEbtPRf8v7Y7Z7QXwiNFMoWvV6lvuWAVQ+e5e7eAtshB/zR/tdxYeDgfoq3f3QFWMp
ZHWgUTp97l9EOMXd0KaAEUdA2dznbEpkS9QaSYFZsrvZnPw/KUlHq1ZlxZ7BkmJ4DMq5cETuqdEw
zAthoB1IbqfkfjiNeCE+6fGhsxW3U1QU6Swg8/tFDg+WfnDoIUUF1Q3uU2IZDYlldBpmKts5p/Sk
8gi5lEYAPGo1WLnV80ffzcIHg7Lms6AOE+hPgb4EDAPp/2m4THwAIrNIOnHVho+qP9K/0jErVWKz
e8PBjsdgrckA+3MItbGMgqId9DSijbIcsLW4WjN+d42HWk2og46QmR7IcZWQ804fqhvqDeWKiJJ7
Oh4f56ABbl6p+cbB2/e4CwYUjj3DD5Sn/YsGSugwtam9+jaQqvDSA8YlFJeelpYfRd5+MAgm218A
1ScIRQfBQ7bl8dEME3BheJp20kNtrXpqBjoJwHsYFjAb7vyW2N3tueT3cHfP4w+ITheXPJgyj+6+
dp+ORzecXDGyyhAqhci7jmGxus8OyKKz9rii9iEN06NaNMsuGc9o74tG1YnqtDC2r5NJCluVLKy4
Q6//Mju15RpmJ99mt2sn3YiC2ynwiQYXxN2Io1djBrRj3+4/rF8fHoSKb7TMPpbo92iuNoKkhp8v
eVhtLQKjdgbdRnpy6ijVBvqW6xy844m689Z23Ue6KnuKC4ylA59ZRmUue8+tO47kmGNZusVA172W
VbvKxqo4MlOL7OEY9r9e70ZKSHjKinAP+BKPemf1b+53fbGGT9t2TpkWG10BoVDpvuw8HZveDdZe
6ZuwlRXkOIdoV7hxYDN5hRCjGJ/5Or6maM8eo90488yJNXGCwj37F/+zfF2NjXeHMSIYMH3bZ6Ay
KH7FoJkVt/POCxMUYyvGJwVANR3ZMArEElROW8Btq4rh2Cjjigj1z0BYy+xqa6YABKw7/ucBQ8Cq
sgJqa6JWX6YR+hyd1SEz9+vqXvxeLD5QN4FRJ6SB+4pXPvQE8g5VJ4Z5JF5GPLjmidmaYitdyGEt
sxl4p8eTeTueaS/CLIeAKkMqfRCw++Chj0aNy6gczrXbE3ORMiqw1vp0fenG4zwDxXWyS1rNb9Mh
MYhN20PQY0wYjPs3b6+21B3nUnsERVUe9mmcVOAbLx7gI8H56TKnY9ALY9gR20Ovy5dsbZsnrS/a
cODaLo2PncwSCT+c90T3iBtfcAmCmNDzfdlvbEuh6ss1HLeSbDOjtGnAazMAVjhLwdoTvoZB+Q0Z
ldSetQYK9fUaLyPeqBeod7k5hwBykZddwM6KvnQPK7uOSRq4TgyL4KtzV+e/u/5otA/Sl9eCJgSn
vMEXvvy85a1FsPo3NZ6RFZ+7llVypUjG95r7ZoSm2w3BQ5CYJ8T2+ZDGwGhCS2ICfDJ6kk1stKEg
jPoHNFKKU5WVetnhor0wCeVNgXJTtYWNip6m0G6SIrTaBnn/WLBhcS+2YxnrDqc+pmsGOkA7udel
mJaJRcWRThayUF1/zex59GT5UsHSNnTPH+s3Ios01ZRuobDjJO5gPtCSgAENTluicdJ22SWXLteI
H/ab9arabUF8QN83IGmDsah0lU6/64/U58HZzYbm/EXatxPX5gcjef+qmvk4nC776naORRgheHR2
Lo9ZlOPt0Suzre+TX0/R00zemG3DjdU39+7ba+vmN808ljmAhhd/QVdWsEH2Q5NKveCCEncK8mkx
o825Sk/2ruf3w4++Z0S1xTXTTg9dmPXorAFoUEfUm3r9YtVLsZz2yDx6X+zAZvEYwqQ00UawNe8Y
guLQ1waJwNpTH8z50p9Za1GiMGXGVVizn76uYe3W1+J01kCUArjonVwqJtlz36KAIyicBwy+RkNn
LrMubRmZTXOTvwBFq80Kbmlvcz0zuQYvUByaJAJCyiQLwGULWYYvSrnuCMFxJJWmA2R6QdEISy91
ZrLPaPz0Ttq1SzXmYDrDocCagAxf++dnxsuVJe76Gj49pRDfLgEL/2xe/+E+/t6Ahsk/3rJ8vz5B
I/NWMNBeRuvTMM69HHor5eoeEi8bn3r7X5A/FZ5B/cJwt5sADm/z4mqJq1U+EZusTmUIA/f3Rfj9
TQ2T71BRV41OXM7VqYq2zNoXzBxKkIVfC2OgBZvgOjx4fGs2XtGh7Ays8OI/ZsHB6/B/9ZcjLycO
lCgGNMa0wY5Ah+J0kEeTyi3ff94/Mi3Jxzbcg5Lq5+qYYL4Y2AbKThnQXAlzMhj71pRn1gX16b51
USffucfRGK4yAIUrPlZ1zQguTSFLgUrxC7pHXqCG2AGq+CNqpf3pbjCdU1DhLj7yR+DavIYDqoWv
D0BaqIELlo+vwH2n5UEAciXdWvUQ3A70yp1MQCB8X6jnzZ7QlKaoUrrEfa+ATrjBdoQWAz3EQ+aq
/Z/3o7WoUn9QDee1c3J7v80Efu+uy7gaTs/h3BXw0MlhydOR0V60Il3qCza8lb27FnZV4K3G///h
7CgoDPtzBD8K17qPfflMKIuUIhKVJrqnS9kjag8Lf1/YhgsrneSmxQVhIXiFHppEyZftu2KilpIu
D4VW7Uyyza05TM1uNQJtS9ttL2qBwcBiodnLe9jMwI33Oy8hONwJXgRYkbmk1ev0mWqULC+79M3g
29aL9JaLQHEIAYcjJrsuISSOt8zNC/drO6SdfRdl2uM7ZpVFcqivAW1IW6RtY1a40//s/B0JVPNo
nXO6sY/bDq8PKbjRx+LyAo3A492vxbDA3GWqJ7tz8JzCyfMkT/Lac63f6zcM9/ZQlMXhJPzHWNCm
LojSkoB5HoFXEaw377iup5ko6qOPLbkDbTXf+m9vmO61mamJpnIIVYh0MyUILXB6CL6GATM076R4
KOzIfLTE2qkN0xyXm1NW2gmDO9Czi5SL6jaI03fQh08zytoS/yzb3oZxNZy4uFZH0DHaIA6d4ZZp
55dM9puEhfjB3agNk5Vm8XabHOLr/Dx4w2AD2Ou4CwYmEWXyHkZZP3hX6cgJalApUbfMet0T6tr9
LVBDLq0ta/s8pMXY/iKrCb+qKXOi2pQLBAM6eew31RAB+IjWQkJSdo/Emf30+xvWa9PpFsfzlnvk
RPgwmlhhMdyEqPGB61VEGi0ltTFkV7dhvo633eGa7DCYlGKNAQYEuqi54PvIe+YrLu/qJs8WoK8A
tDupVvIAehm0vdNf9ZJp5/17M8W5dZbL4VLaJpWEYn8F6MZKc0xhWbkN9mz8wfgUEAMRnKuD0eiG
oiczq8zm/fyYZRa1GZqf9ppubZ071h7kqKiKzwlA5+cvgfdlHAheXFehJRIPqSuCmlyHUhCP9Bsa
xqyM9STfmPfqjf+mAVzqEYh+CCVXQmFwjQ+rPs/BnUCA4j3521DuSCVP8Z6L155DvE0Uo9yI+gqt
gSmVTchgnh4ZhqJmJnSk6ZsyRU4UbI1+3n9TduwNw5YfdkZi6NsKdtU333ENb7EwPxUvpy2wOE9O
rniZUx0mVYwDOBiQ9ggPdqe5e165k/Xjr7V7Rdr7ZnuH/sS7iulFLw8hgt16kTTckDzY5uyRedGV
26Gwr6BAlVnlrfsVxVhaGQYjbJwZ4SICPxzW+3t26iN8+/NW/UOR7z8+r4nPPFZXSgQbXgj8mmPN
mwLIfyRJEXwwUi52iQO410pqF0IvtQMlMC6E6CGCgpo+JtQy+6vgkdiOmsQvMT+Ndl0m59uX7XLD
LBZFhqpuzi5zF03Cut48fNy6n0XwKmpvEbHVizQFlrjXe7hT+7nHUjtXp5Mo/fjjTUAOyKwTcfsA
hG8Epk8Wxkl+4r32VlvukpZZR72uBSO2CCB6AJgPTDldbSRmMg+uABo5r+9Zn4GHeAjMjS7tA8xH
u1cp3f89cPjBCd1tU+1T4r1+MrY6nt4OzysPZLNFKaQDYh721PXZX3+don9Xof8dPDZnjW7H0jgc
uuKE396M792EYgwFXVxOOHoN1o+DhDGPzsNMEtNosl1vxG3b4z7udg7UOcSIrCGoq1Pmqh4+mcov
vOdZJdDN0n7hP1QV//Nqm9xih1VZ5pojypgZCalQJUSuKgZHJfD4wOY8coYB5OB+JKMtbSNvqQfp
TW2dHUp1cXkQ+zwuSIjDW2+8MEt3gTklKc6Zi6Z/yWCwPdfW7kOFugMDRXROw/Pe/RTMieC8EHsI
/ac8GLynE5L8GTLm7iSadR9jj7Agir2TJRtfaOME++O7G4EhNyOLlQvGBwKqsUkl4m18GYg8Pn2A
31IgHeBWVzP3kawrR0gzIAUfPK2ZtAFo4o7ASX4Vwy8IAr27P5hZJEO2l7z+bI/bG021a9zIgJM4
XR21PUZDgCTFBPGUkkkPQORnwLzJhKEfDKS0i9+VmGa9YR81I867RzGfOB7Te7ZcQnTIT8E99U+g
cefUJh4faYn64EEeQQr2Hqktfil798F9ZXyQ2aUD7crZ7mMWpQwTegE9BPH3TcBhpBICOfkCLETK
k9mKaq2lTXoj9iyyctO92CLcpz0m0KRw3Or+PMav+49fDpoxYsQLKAIES09PMyHdfhhKC2//UPb+
z3tsUoyddRDim5sIdd7G3XAh3mMvFFNLp/7k6EWSOyI5rOY0R7pTQarG5Kkb5oMxO5ACUWBNgsci
6niPyMhMngVMqNP/lrIRyO7nPRmomfY1xbxuUXRgI/CT4b63Cw3vhsLTzutMIGt6D9/hSvaqaO0a
vfhjeQgcGJFkNlc81R/ciyFscu0bko1SoDVMzIL8RjKMB1M0CVGE9SgsgxB4Rp5UJ7aUpej/cMhW
14JJ2TKUJguMsT/uk8u1EMWp6RSeD3HAIPpRQ5ADstobVbqqMnDaVTV69n/+xsPG2GSpAiDLdGnN
I4aKhe+Hn7SMbNcTwZlcfenO6fTXvtbWbJjIWE2zpFjtQLwN8CtHAsIxs+dTKpvUjpnThmyIXGHv
PXG73Dx67Ke5CwMQOR0NtIH9UbnH8Td4mmhIMiE59Hsj/++PM0xT0XXa4ErD0eLuVlp105P5ofOi
bOH60MapDbGzZrqVdvaPm62nZ09VCoZaX3uJY/lHbXLVIeCr0t4qO3md7nVU7YLurZpuy5W/7ype
bIxV5sv8rOTfku9MXJbxeXYuR1dz3pyNFarX3C905v/OenBZU7mwMv+WXT3tpAT5/jYuFMNd7+wA
sviHPKN6XmZ+fD1653P+FHdOvnXt+NquEzqr3Nvk5s5d7c7j83kblNvrLHeU/ka1wkw3glPZ8XY7
Rgj1JCyyrn/ddl01NzwVxmz1tpZ4mXazqf/ezMYL6qxS5xxXXOU7bw1IhsfVs2gXOZOvrv/AcVJy
vriJ6i0ThiHsYCjJkNvNiKlauqIphmY1r7eVamon0fMbUQT80vciOsMQ9KpGk1+iZUZFAB4lid1s
rbPWFm3cb0j97dvOtG/4VuoBCELBPPcYP4ANu0bd/xFqglVNlFxzCjWJfyuZRT7Ifnqr9ap9RcPD
GypETnac3bDewrvPMw8qMUwJWRfPOuKXSxGlaqvHqK3ZcO8q3KxJYubivJlGw1k4wUpA9ALCLYhS
ZMGW1Zr61NZruOX8tDmjAaif5zAsM1GieJEdvPlvj8uTO1vM36cfKPUxePPe9d6oeCfuuO+VUdq7
+EpwdYc7DybEC4Kv3yEgW4g608F2PLm6gxXd+q8BdG9BJ1j5XxS0HkaDb8ktaa3///52o4EDS5zi
DNsOV5NvvxNG9BkTp2Dx/OQh/yxZrDV9qC0mNrLmyrqX29mwxcEIkIZ4CkR7/XAVan3KsGDAwG8i
4yCxpff04C9bWlu1URvam/kmoVl64zqMF5pHnAcmpDfnPwKUMHLRY2PxtSv41JgGksqqSx5iM4gw
bSXpaqvDTXC6waQGkdAU3Bt0HBQfmJ8bXfwBbABP1rvjW/wlHUqVXM9mAKGckFS8Gfx+IUdHm0dn
Rl9oo7msHHiHHrVhyTlLHuC9mV87ZyMrKjs5728AnBC96Y2v/eldrou0XGBlATlRELtDp594jhLD
1x651M67YfiK6uY4hXmsaGlNP1akOi6KiqACiCKi72Ek+a3i9vx1uywNUjLFsDSnWfcrN+tuBevK
jTipNxWKE9AuCxSCFyD2exFky7IDvbuLn5Zs+LMSVqjjVdhUyjs+2NHrcBcKaE8MbvGRKx2w+oCi
8woqNrqlW88ZkUT9/LvvhuGnj2iEbJtUK9PC2YpXRecQ8K4otD6SVzKcw//yHdTVhOoG0ysiizPl
LZb2cl5t7xsnfV5dKvj098LQj+9lH9E1fSdpPLvH3s+/t92p1NZqOrIMsIWSHgRo7+0cANq7TxOO
Cn6loAf9L1druLDb5nTYlWJ3ac6RsNPXwCoTCw/oxUlea7t9rP2yhvsiRMgheWUtagV30dU+Z5h5
NhDXhxK/hFhIQCkDB4rDZgy3M6J+uNy+/fyT22tLvz+jWdFbWWlibpUNnghYuEjx+l/6ufclpP0I
kKJZ+mwwJCw71/bYrLZswycdzppZ3ix+/RtzFB9wCe6IUOiDh19b0UaKVlPAK+vxUgrrbw9Lays3
/NJ6vTnaZ5vb+/ZSgE60KCdRJgYUTWzwtQofCjonRGcm6ApzgEeOINz7ec9be3gO0CFDhe5MECb8
6ZCzi1XC0xQL0OvFW4/EQEFPEK5C3o9bLpnMLAafAi75KibOhUaEHcRAqGXA39a9qH9IYy8oBKEs
0OHwScXux08z2s0wKKX7xaQfxhswiIBCiJoGzTNJjHAv/DetWX39Rr5VaVqq7Yvkdm8M4CGR4RXI
ssKtmHBBA/iJ/ABXRetK8vpagfj1lRvGXE+datMpVviPNwzpvbDx+MkQgCBY5LENJd6xFeVSX69h
t8/KdlcpMeu9Ub2ZignRq1tGQu7Q8rbuMzKeEIuiifHzTZNucMNUKxc9VTcrlh2OkXiZ9k6uoO2E
DQnUEEVGgUcVk+hLmbNsHaur/96G3bYstbu67tbcLF9AXAQktM+9EpdqMHkS5YyZTJe11abU12xY
77WaQ59p0pETJavx4kNMG0N9xIumeiCkXsRPlcW50i1u2PFVnmb7y07cJGzJAnJWfPDXq0A4iN4j
mdb3UCqA3lqoqP3U5hyJXjjGBpqrGyVJEV5WniUKqaL1LGIh0X7lmAkNeEqfr18P1E+C1/eqp3qx
eyTeHgCNfBMcbQC0efrLZRQNPEZKReNemqi1Dh7VP7Zh7jbH5Hy0S8xduhMH0yMOF6QED+XRY8SV
4Cmm5Ot4n07ufx6DznPIND7DrdR30tXEKb0q/PlVtLre+gc1zF5H3+p7c3tN5vbYnu17x6k6PIWH
Z3WoDm/DMrKC28waJ/1T7xZeB1fQgkavGO/H1XD7fB7aE/NBfdAm1siJpLP6bUlD/csaBvF80Wzt
fGSrXixRmBde4a4RHry/U5WXTjS2Bu319Rpm8HK93Uqz2IgnQ0hLiYRzySOXVkmESokMmt/aUqov
17CCa1Nf3WyiHpqzTvQ2FGgB0T6jKmRNaI9DwAUK0enj7mT2V9ibHzxNt2EIT6vT0cxuIswRWlcq
uVi/ryfuV/b8SEJIw3T1BlzEfBe1GBlU444H+mnxhjE0Lnqiq2ulQjGakYxeuH4VSL8KpJ/0RK22
ykJ9ixtGML6lpd2tsAxDzJEdWjQrIEuei8BOmAXGFAGK4t+FA0JpjD48IHKASuQskUdRzn1c+7sx
DIqhi3/gn8BVQkrzjSE7D+NASmYg84z3qeFa1nq9Opq9S7Cfvk+3Xrin6sLiCr3FpEfk4ymSaS6Z
779vYW3FfZ4XVr5hi/DEAGvnm/AqxA4IeSckTkIivjOSxButeUztWO7FrNqa0AbmjD8TdQoDeHN7
IVMo1Hu82XIp657K/OB9sLW2lqXGJ/NoiqiOShxtm/4tehQRnTHHFXqzg8LFE4xY0pax9Fc2zNdm
j883LVYWZUd4q+HBEDPlvwjoZzLQd+tQY31LG7Yrp+ar2xlbeggYU+71ReZE8vD6PomWZznGXHz7
D4/YatiujuXs4nXFPSVfqzxKnEImIHFLWDR9dTidd9xj6em+zozEnfCGofDi12Si8Yc88NNPdxGN
9ODybdJoS/zUn76tYd12SFJ2KyXl0YtOHUjv/srNxo906sNXAi5IBM6vS5lJFV7yp0UbVi093kra
JTwjcIYgvyDbpARzEaEWmTmyjRTA3Z8dt/TIG8btYpTdg7ZlyV0Aw1FvLsIIQQ4uig8MTUserSyI
tRqhnb3Z3DYXEbRrgPF9mM6Y5hJjVSxrwIIahvtv0ZRCmEUsfxHcBf/dD7YbdeJN9xw7W0Mc7BiM
mYBOEdFB8UVeClvgi2S19uhDNy3mhHVo9BonutY3RWLe6NgMX4YFxR1aSTQvKILgFyhaEoBIFmz3
yr8XbJynRivLWRWmIFTwgclRNjyFanTwsmemFgFEk4/tfMH6vme+6fIa+dKX01YldlRLQdFVISe5
IzpqtrLYFqvTyrAJuCiZAuUdLcZwTjw+pB/boeE+vI9gZvyOrP4JUJ7MUP+Dufy9eMOkbDLThK2K
xTldHDTQjy/uEzMPQHZloWUrVrP+Sxs2YrWHnzF2WEzQawj8H75hLqiAiX++vnam9xAmIJdBVDzj
75cX97Z3l91nyYm3hye/f3Ljim0KResiGiiMto/4LGVUODRc0fxwVUZRokiyXquRov1nOF1Gq9V7
LFA73wTcoWYmmog4AW5gpg7M7fXdO8zfdn9ByMAEvGRNsZN/Gcbamg0vmJ0RmD7ZKneK+hJlFQYF
yfeZUUSUaxCCZZncK2uwMsoU4duT0drSDZ94s1Z7/VBY/4+0K1tuHEeCX6QI3scrb52WJdmy/aLw
SVIUKd7X12+CvTum0Wxho2dndiI2emIhgIVCVVZWFgHh8STigSJP1HwOWnp7j5hTABn2nsO4BfzF
vEqTD+RobcqadZDjricfZabhPXgZ0glXObgk80Y/zb33yFpy2qZHS1I2LYdnX8aMeNJ4qtSW9hAZ
/gVoam0BSiLR7jvGn7282ysIbUAH+WocMSIBPQ6M7z1p06NfQdn0VUsL7ZQpuMYOJGsOsUvYtETR
DU1T8lwzWfbFOmjKa55mSZTAoWG9wbjwHM3sz89P8hAiYgfgoKcG0njGLlk3iXoM9ZN+hsiGhFUJ
a0wFcXjtgGwK0xr4djYWZt4kxk5pcFqPOoyu1LEmwciBTqPfNiLvAmQUISb/dQ+GJ+sNZGyTppV2
dRJKRQSHkYMSExvcgjTg4RGULPfYm2iGQ0F4YTE+6WSfrf5tQgNQO3JTZ+UilXwzbBQZ4vqlnecf
p0cybGe+Ox222+11BTGq3p7h7d+qD+6qs17bDUbQELkYr3MbyGUbPLJXxkcnd/aGKxuQ7NHvUq5J
FTUyMbXBk/EWeOwgnkJL/ZmIQSNnZD7Jk3W28VlQPixtz1LI5/gCj4Xdmf4GCVOBLvrdXN2AxHAx
tpvOsg00ViC09cH9G7Bpdr/3ZDA0+iSUO4s5WeozCMEelp35hK72uYPuniPaOezXBUaiyxYzoWEd
NuXN4gt31qMIRtCYaCt6JRPR3eYM0asth3wcWG2455ZEsEWx7xnfedqFiZA9RwikSRLlUmZaJaBv
CgjFI4Z/OWSMsDvocNgeB6SWFfaxVqNcSRVcr4Gc44EkCtgvcwM1D1OyVngZEf5UaDFtGPv7g039
sz9a3byso0BF7IGPCYw2gz71G4a0ErE1wz2/YYSVLZsP1h7whuftTUid4LCJPCvLuRDT/f06ff8M
YnOj6ySCkNRnDX4G0dN7cgZ1CN8GHINQt3M2IP0uLI8Nu02b8veyxOeNlj0l56RSOCxLpAvwZpDv
a/SAfuBEfYdZW5n22t/LkT8fLSepXctfRHLYFjiFBjRIEFBvCekKtSwg/wxzmsaXkev/13jpGD5P
9FMyU8lNDTH5JF8h/tADUAt7B0156P8wpC2mcsNzaPujrJoYpEWEOSEl71sn++wyAZhpVHX0gyjX
IfGdGuUpDgAZFF4tdJ+YoDWC7uZZgcvYPXMxymvUzbW+JCkuE7zG+o2wIDILiRPmTTApENP592hj
VKRT5lexlzNsrIMk2h0426T3gdzaDbqkmYyyabgYxD2BVwRNURXquiQQj40vOdJ94DswJEhlYk7D
J9iDKIwi78Yo58SczckcAlZX+h9s6ntp6sr4fN60tYCd5s7TsrHRu3p5fhsyf3mDxjYUif1DYR21
ABM0QN0Hy0W1vvBbPvQVuERHVqQ7SdXVR0dB3SldxgglbdaTSIikMaD0ockPpWKeED6QN/0qM5mM
Z2E6GPo+BeopbrL/AddALQ/NA5pOiPQ4KQtD48MDa6vCDBfGmtOPw/ea1OURkvQyA0OVYFmkUx14
MMpXhBSwASMYeClr5NsUHCxzsqoBgxUlSaV59bmaxXzFgbgEVg8ZozLH0KbVaovmGgh/eo+sxsGp
S/RjPcq0Ok1tyz4p8NauLTzxuLH+Gl8RysT3xZEJsUw44x+rUYZzSqq28COshk8oYySNuAQquwPO
sIEI/APGeEDp8/YXnJqH9WNJymp0Jbpy7QkH+gj/R/SAxGVoa2eQWw4VBtMAjXbfQbJ4WHwl60tE
xs64++IOnCnUQ1iEqanygsyReWtgimkiT5PiojJvzqJYkv2DaQISP0aXX5bi5jiAhn5hfrDiOBIr
UY/8jxUph5xpILdUEQa9dUlhNL1mNGJtn9qrJcyWJw7dI3zOujPk//LWkpRfDvxSCS6VhBoKioak
Cxdggwoya+1BkWY3MOq/TqDxLP03xseeckw/dktFjvwp7PosqIbzfXM+lXnpQeUd8olegnbfj0cm
pWHSoEcflAoe64qvtZCAlBCbInLbDpRd5u9bUMIQx5E+S8wLYmxyKnwcb/K38JHrwrZtIdNLxiQ7
b29IuefJcTfnPdAcQzS+k1oZmBR4dLvjPbDgR2bJf9ptfO+bJg21Mp9m8mDIYDySl4hMl8KnhfP/
+tenTI/mTrRKLAtNJl74znk7lMcdhkbh1oKT04Fd2RjynAm3T4SpOGWNx8gNGeEorVKp6FkRhyLi
OIzlJgxyaAHKdoru2b2H9y0yZswmn2lb+l6RuqpnNet17pLCU+HevIAd48wPnyhEowkuBwrrW9bH
bd/4h+vyvSJ1UyshknyMnyLVTgB01ZqgRRhiS5DuvTc7oy53zwzbpgibPw6WuqOa5mOGcAaHjJrJ
/Axxccvd2e7GCxOyHmuLrM9IXdAu7sJcD0g4bj0hcwfAiywLMdvQ1+MSisntM51CAcfbG27OKN/Q
yqyOax7AI0bXH9BsMd9hbBS6B1H19NdVae1W6EE4u4rkYoL389eS9QOkiZDlxw+g49SwTnywj8hH
fYJk+VsE4dOLhY4XvLT4uyZw8wqDiCC3mgDeB2pDnroP/A/0YViM05h+fv6xMBrxFpX0mqWKVB1e
Lnc73bzcld4ZPhKqDFt8h4ePhX13ROMaguaVYHzsqyUaIYCrBIZ4tjKbFX9M1Th+nA0Vf6Axqom6
DARe5QEyjHDVaBMHloYU7Bk9nKzlpoO5bx8y0F1HtjDT66IPfbk68ED6wSc11lZj3gmmZH/Gq9hU
DLt0ReN5f71jYmXk6v7+CH8fPB241uIplyWYISpJuNwk79sisf8sEe/ATUNOinQagJt2+4P/4WH4
XpdyYr4cJG3Wkw9eGU8y+B4Hw/yEXD8UvNBj1KJV29z/2zUpN6ZzAZ/xzdDcAa8Jcp/xWVjGBsjY
ffc3Ge4PE6Lc1/mk6WKVwoTAJCQUpTn4i0gF8PBBcJ2VaU2RdX6sRrmvSJZ5KDTDfVnrFvPLzpjr
RUTBUMFIXN1itqlMgH7j5WiIuymajMtnZDkrg7p7i7o92ux3n7+cRmo8LO7BOEP9kblRspEb9koj
3XqpCUpTErcJgqbzKWyJcA4CKOjJP/7NLKQf26SSnkIrdD9IyKPgYCznAWP9jM938uyh36pZ3rO8
IMsP0MC1HkhSqPh42cFEWZIOq7v5/HP+vjI2KwhPoePpX96IgXM4cjytGqhql5INrtc9Lj+JX9zc
S7wVxPZSSLtokLv+dzd/CFtHazaSEneYJ9IdtIdHgOQkYtqq5ipHyIRwlMV0nRJS//ENKUcT1BF3
ygUYTLAa5EDRgI5+8M9ysZuDFXEA0JYcS09D9wK/WwGiuc5RcCQpJqEb9Sro65opfvydHUO1WtHQ
tqvIKvXCiHkdZrUOOflfdSnieREcg/qCSaLobouc+7859tGCVH7L91rA1ylSnl/U2zVoC3D1/7CM
96z4YjqHHS1IvSwnPfTBH8eCGBn51KOuCzI1amAY6QvyCbPoNvmOqThMgCGqLNAKpxCWKqueXB0A
1LFNqse5GRSmqwKkRiv6A2b/EMRt22PchqkVBiOcm766o/UpVyFHfih3PKA3INUYj4OOXXzLgThO
JkVBoJIRMf3heL83TBlQKNbSrKtBgiVU9Rm0NjHVAwpS4DGRHniPabHKBKwmc6MdUgakXSQ91UXQ
5BAoQKQbrgnrzXeZ+4u6HZuRq4EXvd2+A97bfuZLf03UOAei5j3YiQfNJuI2gStDnzC10MuHsgWo
i+j3emQaH+vHUsanQi+RawSSI52BrEOIZeCSuhwQ/WiOEYyoAi7/RqHkxwlRrqaMAk0LQiyKJB+v
02EerkFpdz7Ru20/oDGJaB2f8V+WM2HaAhXYCD5/Un3iUnXv0bGQRxwMxfqUIOqLCdigtbFpE5PJ
w8gYqOgm78QwOSnYKmrcmkvGQhyGbKmGDwfiyay+TUHbP86WDnCEaHbudGwxB1pEKtyqgch8TUQ+
Xl7Iy4ziULd9l19WlbXaytBTRlkKmjlW8MmiTkxnB9+bp2VBUY08zcoOv6UykTlB0Q/XgIipwMl8
MV5o5lpUlpaeRVQ2CF8UUw6IMD6yoXeAgLjirKWmmurGR8xTLiwJkjBpCAMXGDacGN7GcI3oCqJJ
MCIysIcJOk5xFX8sSTkxSFc0sdxhd9I6Mgob4pCOA1nq+a5c7j67Z4zcM4stoCK09DFBDYaL4Cl/
1uhReJJP+IoWAAZUSebuyUHqc9yYgMIAhs0cxrcUyP3/LXYd2Q3llAoOY7OuMmkfBIXsVzcV9CU+
h/mSyLC/OgN0UKCPjJd/MlgfLUu5papvlUzXcciA7u9Iu8QVY0mQ35O/jr90dEHrrwxQrFhLs3ZM
OaZZp8vJtcTS4v769RRjiA2oRgg88DImhr9dzSLMwULbBoyZcdhTFcYfpkV5qELKrl0aYGn0yuGp
0m2Sv+PakEkkyBVunzFzNco9Bf7lEugZVssd0ioHjSNC+BlG75qsl5/he2nk6FJyTcInJLNcvpBu
scAykHityIhDDGr6Kwmn8UkOr88oYJ+dGkG8SOQkkZGQIC4yQc/eg3Wg2ay9kUt344rQOFChV8K1
q7AWYUrHNnIDxBCANlH73uPbnV0mzsh6PAfwc7Q9SRa6rBtwRvKQISw+AMBFQoI1bQ99PaTpgGUu
k3DX95WkAR+Z0xNBIPlzsALognqaIduDwgISIMZFYEWmQ+PFaH+lKvCX4ELMBcL/zssboAjI7g7T
H4jGKhvzZ31D4hRGC54lxUf/JmqhUW4MTwmS2BY0c7QXwp9DMpQ0hpMg8PYdHOoZt2yHcjb5qUx8
rYB77dwMI11QOsPFR9Vwh06ZXYx/QMZOAZI3A3aIC7MdoANSitjvSa4HGfm5iq9NVKzxxVk1PdZL
PryFo2M5nfqr36cwbVAeHNwkxAxgxUPCnigP3z4K5jen3JEcQREgJi1rpMeBDOxFSQ140BA4QGFB
s5nbYy1JQ0IQPtTyPvv11R/hAjN3t9sJcw0Y8sZ8eMAwBYuxS5bTpbGg7uoHujSgUEiB3kgaAgYY
ER7zUnP5N10NYzdIsx3LLBHkRMKZkq5D5HjoSdtieAthUSC9+btXG/ioxEkyeP505axKUbnrSX2A
DF0mYiH2nMycCyHch5wKtJwvDKcAEn/bcqbPdLQsFQQiu9aC5teZou4+32oW5rmSLSob5hM9mbOP
1qKiPwyI4fwowhZLh0h1kvXIIC3Q2hYsW5kObkdrEac1un29DDRWTchx4koQ2Omwix7mn6fVJwRQ
MEjD/PpVx2Kc53SEO1qXivl8DJoqIxK/k7Iv5AgPhjRXvQOanMCqJ2oV2RGMIFQKoYV6+1NOP2yj
pSk/nCci3yIMImnK8ineoMQDiz2C94NG5VcPL83t9ZimQ/nf4iKGstqhYCe4AC/naAKeJx4ZVY65
aB/Mmgn59b95+9HuqPgui7kiTWf4oI/l+yU0MBotIxQCNAL3LmZDrsgLDorTAwlUbm90iuEFnb3v
q0l714BLu1LH0vAETy9vaNeHjg1KZz4Ui0xk3JDy8fY5Yk3WUz4Z+X0vTDfQ661QitcrFp55mJnl
ADEkuodgoOa2naM6xlTuYZkvTWbzC66uLgQBf4T59mRAWuQ5hwyqbOCT/RLu32xiK3YwRoo99oJc
yhvfeICkRpe29oVSKNrhoJHs3z+hKWVOBC0VixQajNWmfkQ8sWf3HbHuziBlMFoZgLEe9TW6I3DS
BPt/A+EpWR791RHt3t69zNSZnSLTj41KoRyUXzTn7NoK3UE2AIu/HSBpAqGmAyFrzD+77aduQ4IX
AB9anewH2y2h0o/JrJAyRcQCnRVMH5GtK5hIdWowzJ1ldZQLk6/gm/ct/AiwHiJbhZwV3XUrDIvA
uCrLYzGRpqGekZVTfusccj2GK5IcAIuh0yt2nRDcCow5x3NbWKQbBg33HqZqL8Hmu788MNu7p2O1
0U+gXJmmCpocFzA8FH5AO47XQ1+fvfjSNh+swJDlTgYF4pGthTOubsC0IoshFQjRmTuP1gpR3seA
IwTL8hzCYBwaR1hjR5hWTjmyWBJCP1WxTfRcrx0k5iAG/ZqnbYNGkphMKYVJKOL7XOkm9rIMpFo/
Y6ugJJFhlqp3B0bojt9s4UsWi4V/1xkWuA4MC56EekbLUiBa2Gha1ZOuiEfAhVB/R+n3E48EbHhg
zKA1gbEga59UFHWJAcZmBVpEM5uQdJzGPcwxAwsQBNr1QdX3AkgEWUwZTxIw3fCXdFGpuoZSFWjY
J+c+oeQCCYX5/OQA49m8Ips1bYv5QcnJ3VqR8lozfyZ2KqEPEL0c2UO+rmMqkImSemKGlvnBiDGm
mUijL0n7oiDP0wrPLylCgDOIqEYy3+AhERejyahZKZiTgC4IxsM7YIG3tkm5pLCq1IuQg77XmOXq
fHiB1ERr1rZ/2GwSRtjG8j0q5XsgbDLTxRxhFNwtZ4a7FzKq3SbTCRbwtoydsVyASoVRbchf+Tgj
ng7oX2aUK0deASFA2QyBm2lHT2gbun05ZJaVUl5H4Pmk0TksmTw9Ku5SxvxjIBO1BaYr6CexecL9
1MkDmJaG9rwjYgzP/OJ5m2FmuUUowKGDJggLTPpFsLi/z68OYmdWTYX1Gegm9plyKs5AFAg8XFvp
vLXWECVCqPXcIsBjpSfTZLdvu9YoDxW0lwbqbnhj0e/7ckD3FMjcyA4w2zd+Y21tSmpjHGpolHdK
A3GWagLY1SIaFO8USJQLsGXcXHlDKH3ml94YqdsZw5vDZK4zPr9G/nz03IkzLtUuHVZvELGL1h2k
siFpQ8RVIWBHJgjg6SmOSIgYps4zMgaN8lW+zpd+V+GLOmuQ3Ug79dC+7XkFyy2yUiGNclOKeu2b
BOJpQ8hE6PIH5HukOGu+el8Qhrt9o5i2SrknLtY7QeFhPY8kSH+5ixfvRzKGHEMRHr7YSQHjOdUo
DxVpRXRuYa4kbABIe4C/QFMHhqnauUnkb5i8GJbJUE5K6vn/ZiEIG0ikopgJRsa8X4zCqklPjYep
GY+soIHs4obP1yg3de1aLHrGoS5fsg0SH1LU38q7LbziHg1oXwuBzLz7emR8y+kq0bcr0Ek4Prof
fh4mv/gxMw91doxLu3My92W9lCDnsdTc5fpxee99gR5nESaHlYRGiZKo9ELamyub4H149UFwQUsI
0lKHiFQm0Ezwdp9NCbGZGgDEVjEkY9Z5R0yUFklDLKZkEh7KUsDcj/PqsTOXpRMZ6RmNMo/3HqwI
CguAjMPV8diax+zpCBLHpoazWMnoat6YEWYZ3Hsfgftx+zSmRCfHrkqn/GJ3KU+KDsIQUDBo/YMl
SMZOGig3k/dhhzYmSALqLrKC4wbdXL7jLQvfuP0bWJdZp9zlucATmRBDgEIxEd08bOsY3WPIeFVE
5qy7zPBSOuUey+qs9JoILyUSmBEgCpBqQH4oSroXk/EUsxyHTrnEupT1pFCwWOeSYtL86vZGCiU1
8E0JYeb2QU5DxCPLprxi7/8PN4FyCPTd3zKEigaSHCSSQOBZcQZzc5RXrLX6fG5rOOHlmsCLcPmk
yfAVOj9ff8lLHO2N8oldoGohFyFqyy2k76Qs575vwX15xRvOOkeGO9QpdyjUrVKm/PB+68Zduid9
FdBFNzC2GZ3lEK4GURtBMAP2Yp4n5RD9yp9dVZK8pfBLJDOH8CwZ2rVPTFbAzTAVjaOcYFhyeR4T
9JsMjAQfH8APeJDnx2cIoMPRQDZgznC8jEhYoxlkStV16bnBF6wxAIknUhwRNDHewfl+hYFCg/Mv
q8aaLKqKJMi8RuN5RSZUsXz+lc0Q6jW0xwuHRAmoh9/rjO83VGB+f9C+V6N86Vmehbw81I0HuS3b
AepOMsTdu5uD1Lp53XiQOMX7zapl/MGLf69MeVA1KP7LwXxcS+4yWDW2AJKHu8UrBEwHnLFj8YSZ
c+C5A9BaIbj/eGSh4X/w4t+/gfKrshYLvVgPFlWgzwJ8T8jpE61AVJRlZtGVnOWts6Yca9vpTQat
bIgnEjjPItD0ARwhbt7fH4eeasaz8YeY/nt7lG+VpTyuzhoeSihikzFjKHkiwAUITmpFi/svC+qU
rBtDNnFrk5SDTZU8VmckysVTRShDgIbDBVwRGZXLLwivXt9ihCfrifxDLed7r5Sv5bRzL8gn7NUa
hOMQgUIwd1dY7jOkrzHniDResbSQVXKAtzZLOd0snl1PdYMvWpmtj4ALcnrie4zYC8UHIsKF/DUz
0FWQaFCnmgOWR7F1Ade4BxUN2M/Jen+HgGa12hyPlbPqnBXEfQwbzwMYGxCyXdjPoECjtclC2w8z
gGb9eMp1F+1FRvsWFJZEVOQBaIPnTXpKtxcVc8qG6QMXs/0/iA7TbR7fHo4G/PQEsj/+laQKRMPh
hZT4MGAVNvkKN866A9MR+z92oVIOrtGz8lIRqvdymRlvzhvEyTNMO0SvI/hGAI25A2BjkLtYCbVM
DP2GbdDalelM0bm8QIRIFP6IkuGLYy3DwJTBURRcvCe5w53X3Y6Me0VwcDUd49pg6J/2gSbxk6mb
6E8/AtYGyd8kRV2MEPe+9nJtw45Zh8TwTDRGmDZdcpJJVIQSxhMeAPICoOpquJUFiBCmyPIS0+WD
769CuUL0+bRdS4pWFpii4H/dge9PcmFY+qLz9qwNStPZ6fd6lCdMxP89cxbCvpfleQ6uMkTqw/Xn
Ab1l8IudiOkTxjskcQAVJg/7pYahF8t9hB5RZvvBHwDL719D+UhZVGbFdYCe1xY0mcAVPSFaAwEF
1+B506xA/zCXscrIWSTWoVMuslW7maKQEuUat93BINnQaMEfaANQJNDViL7j82MCDh4BFb+KN8yV
9D68PUZjeveEJ88yuumI9fsUKOcZR2EhzGbEDWCKIrpaYjQZgkYG0eYVxOwQP35IO4tleCxDoJye
JHUCulaJ4TmqB/4EYOItipZwuqAGe9Xyg8lnFRmOgAYN60DvO4E8EgA0nwivC9oT6AOYQzTHdRAz
73z3sjzaGFPn7c+fIHyy5+P9IUz/56xpKFFOY9HPUlxwa1AfQScCAFQbeDxpIGKc8R+iKk3jBVHX
oVRIXzZ5JqnXAur1yOgCkzTzADperZAUEO08lqP9w3PyvRx1m/hOyNKSLAesYn03I/1RCORgRJDr
e0CHN8Nuh+Gevzv27/Woa8TJXFm3MmmyWNYY5QKFKygEvl3Nt7vewpiiA955e8NDo8cwEUNDnwfR
x/0HG3Gbdtrfv4O6P0JYZnFQYt/o0xoad3B93rFrsBtITyzznFnrUVcnOM/isuexb5Do3uCyIXf5
ScQvoN1GEkuLAQxMB5L/bI/mjmHe3jWt8mG5cENmds4BUgHeszFsFv3HvoVX6d/ukWaPFZdCD88p
+bbDHtFt/GOPDFP6A8L/vUcqBwoxjfWqkqp2Za4hoeU4wNtBJiAjAxhLsW4J3UboB2ob5uSWwFrI
fBIy3AFZZYn31vBY7y1zNep9r2ZR080KtA08AqAkDGHEwB7ed7QNeF+E6Mkwlum35PsgKZfD+xWf
qRFHDpJwfhBNZWsMWQUv7h3YJIbKAs6cpaDSsx4U5iekvE/TctUp1YjFEN3fEN3ycwOahkjXQ4d1
J4Zui5+uR5A4Ffpgoq4JgvgbH4TPoI5CaMmpdX2s3Godm6X3XqzEhxC53O0z5X8PF34uRp2pfmmL
M+dXzaF1BDPA46xZpd3boaOyvt7vMfrPlagzrMqgrrK6JQVj1G/x+aJFaIQSWB7mjIM4FFgl+wBO
pjO+iKZ9W9ssNsAfNquKvK5DsUOlWUXqrIzqNsZP4O6DbTuPd/Ud78UffmpoV0YcNsFlIdv9XotC
HcT+XAaNBmNFNoB6LmrypJbAfdXW3ZtMFFnK0gisTx5g9slx8Y5EsYnunurucl9HgEWX9//HkL/f
b9DPH0XdWC2BiqGkKsWd3xn4O6hMLZyXF6d+ugiGrBsz3rxWh/piVYlZZdasNcTO1C+28q4tk8hQ
NAfzP3WRYRo8R16V303++7AoK/SzOAmiCB9m6RPWxNWINsFWN3LMmgKB0ehSU5OtQ3R/KMzKFVpD
Tq27HX8E4+5qoQIB/1avFa/cZaa4vFhvHHQar4tsLZZG9NIbWoQgGFTot8Np2xqggn+gFLLdQXPI
XLnX0DgeQ9GUDBIXq+7qAr3O6/ZBc65WqqI5J3ZSM1h8fRU9pL3PLewzuZqpKbxhvDdeYIEzASKR
shAm+X2cXcz1tlkTYMgjf+t4qKsTnM9xn0toGRagx6QLX5W8j3vfnPUnO9XO1kXjGdY7UTGFoWi4
IaqGplqNbtUu2muriTEcXpZczLhtQ+yz80BV2mh9apZRakfqbF73jXvhtnqGCcBZfTbCAOXbUF1I
erUTpNRh+SpinvQ5INLEoARZ01WN5iReg1kg++m5PfAYROeEWreTYn/VN4FXZf5De0mWen9ei9fM
1fTACi+93fv1pspmlSVHs3Ufqe91Ky50rXlupYsTn6uHJjo/BNLJjjUdFbLZ5TmKZ6+nVj1oBXfv
Z9ybmAp2HPh2olw5IxLL16KWSowBDr1aLbel3qzRtzIPOd1rO3UNmeONPgvum1Nnt4oCkX1+cWqz
3Ao4f14nitOLyi5L9YeuTxIjDSqv93O3xMVKa9GMtMgtBe0xlmNMmpdD99SKgREVkm7oHcaKl/la
VcJ9mswyI2n8Ry69WupZeg4L/GtiGruBJtpqHO8FLrdj9bTGCGXnoiRGl2lmgjVOdhi/xs+nBKOs
xSf0CTiSlGPOb2ZBOJez1ZR/ipVYOYh++iC3YW8rSp5amHjiiCXUd6QuWKHXen2+zoxevn5I5/yQ
NZBKE8s4sNoQA5r9IjlbZV77bheIFyu/tOnithlMwPUCJtGh+Ac/DuF/nXIWUnDxy14MGqQCIgoE
/LEEp2qhzaV5aSiG4GBG6zJZaxsF83Avi8RlAcpDfPibGY5+AHUdT5x4LaCeglnrT52dGfrJOD02
a8QEu0FfGqOr1M6A3vDFW5RuZ8SJ4fl3aJn6uH0QE3OhcBA6h0kAnC4oGh0oZFoodonaCeBT4IVZ
vxD86YB51S2cnX+/g5g5ocqC873Z7OM7yPd8LT/UFXMk4+/ZtiAJ6A/X8El4TIGnXjpfFnm/lpR2
0E99O2COMjgBtnEkJSnf+T9yIvKB6fMfL0i9YoXK1SdZGBbkTKiLEUq/gGwQY7qhsZwbXwGE+bYf
GhPum8jyf26VMj3hdAnPp3bGAWeE2spadQ6KKYKnGwwSIWhuhFgriELPvGmSQRAIZRrPwsdnNjlO
xN4/fwltg3GS+2mowgYRePtGv0SXCMBVJBX7L33ufbCe6KnobXzmdD7c6VqEklV7eFE+MYYBtemh
6Ai+357jGK8P+e23vi+V8+qXWV/mslrchZhpryRulZuh9nVKXm7fn4lqAs6Qh9aioGOmB0fTgtJQ
zjWp0lvkE2QmXXDoTAiOYewBElDCEd28Xi3wnB9vL8tPBWHjZSkjEk+9PNNVvznUlmAXEVi/W958
rTcl4DDdYpGM+d8z+p+7pCwlUvizz5WnGrtrVzymDEAXHkTUAFjz32wMeQvPqYIicTRl4xqnha/E
aYs6qorsbF16visuNp2hz5csxdvJV4BI+/5vMeKVRmQZPbmUeVLJPNIJQny6I6wQ0h2wtReC9QDg
gInFTOBrOMnRkpSjK5OoTSBdySPfxeUHHQTtopCWNzEV/IvFhZ82ztFilJOL+PBSwetjMQyoVp03
TE3YQbjGA494EPXfJ0iSKswaZZnnVCw+3iVlnrzUxqe6LAWo73E2FKmRnBi9iZyeAG1MmJy1GmWd
dZ8Lfi5f28P5Crm11igc3kXd3Wf4L2HSf42Ok/JfXXsJiu6KXS0t7R5T7NUnCIOAC66surt3gDE+
EYrZX1wwexigDGuHlDeDErKsqCfsUFjPKoyh8A1ur6414/pvt0h+yOhGcJdcKgMfFmOR6s55e+fE
nmPMBynxVbF6/vUmeWjH/GA5GeH2JnmatSGhVaTie3K8DhR0EYdARXFxNT9rz02OukmkjQw8ipjm
3hjFW1yiNpwxQeJpzyrJCpTAVCTfdD8FAv3wrPFafdCNLDIyV5m/G68C5KyChb9nKT9PcBvgDiSd
B31DUnWeBtvOZSUIBSeQ8wZVhSih3JFSQ/MAsH8YBwVipODwNtT5vaFNioiCsuYkTfBlfv4Kyk9c
0RUmA4Yjr0l3MfQnfiUvkzvduW6q3VwzOPRLbaTVefnwpeCG/T9ufwpCGp8D5TCCMzR3igK/QMWg
ggY8si3n5IucxQic6EjDTmVBliVFwCTqoRY7su8S6GZ9CkUeKiW19fJW7TADG20rEoqYkPaxATv6
gIyju/s9GT/NRI0nTXy0POVB9EtV1nGKbZZWC1pHbBSejNp/6BVuAHblGVP1to2TG8pxpUH6XbVr
yDf6ZrqYbYM1S5V7oi/h52FQXqUOkZcG0Qm4nRUuoyW/urrvuiubgZ3fty5LIWYy5RmfPeVbSq7n
EiXDcg2g1+qetxKrt2ZP19zc9ma3ygtjWy/fUyM3Z9vcWKHYBjTAARstdiJrwZpIzjIFmj7FnS46
/A0xhXUyJ2CiYL+hmI3BI+IadZmHBXw5ylD399DEYPq6yfjt2xBoFCKS6kQMNHLjVpePdCuZxY4j
URywduPYCMbV+dI8ySnm52W+bjxW+jnRL/jj09MopiZ3KhozOR7SOSRsBfhCWF3YP9rz0NUMdgfi
8/mW22KEBJrmMMfC8/y956H2eTI2Gfpk0LVu3d8O/ibfV0URdE3mVfh/ygn0eh6I1woGUjrZRrIz
jP/RnNtLDILKv+UFozWoWKFo8MVPPgLn0l+G+rbn0/Xp5FT9QuW8JPO01ik6GSCUU+bv5eWV7xfA
CczbP0IgG7n1Iyg3cL0q11QKtRaMj8dHdQ+08m5+mH+CygYFIQ7cgo2JwhxrVdbxUtddz65Kdo4D
fphk8ZTMwTgCo6Y33LlkoSOzsp6RiQGV3LOyFYm1MnXztSa9oBjBI7t/0R7froveqD6JrMTuc9tt
d5hY7g65oC046DnAhdd2GG4GIhMk8kFpWQK+csjkYAABfxNXfVvDAPaPn4NeF3KQxIlLynYF7t/F
aO3Wjf7O6oA0YSgfp4u0r6nqbsY3Zxn6+GZv+UvZC+99O4RaY+BBrvZhNteZVZmJTgBcceV7TZLT
jfYm602dS00J//ZCdL5f7sDpA5vANsDZJ4LMHJGMwoQ6Vgg5mSuO1qWSqioUz/FVbHjCYkA/gWSi
wwM7PWK4BEj2qLJ7jNs06UtHC5I/H220bS6XqD7Bl6GfAayJYb6EQUqWNpIqDGmpDMaK0zEiKg0q
JyFsU4e8a7TiqYqbPCuk5vDYWtKj6qF7/wjA3xIMft2xMuLJ0Gi0GOUV5ZkaEuGXITSyZhvVVoyH
wK48Zml08sONFqJcIxxyHZ/0Ctli7Uju2nqD2CmYT+bWBosZlbXENlm2QmzhN0eoKgqnSCIIzDT6
2ACMn117IFDAHlHeaq3Ze49WUJAbFTik0NiYnPVgsZadjEQwF0NCYE36QwZcYPT9IA0f1yCDiIf2
DswTwX5RFhi2Y96h6WVmojv9qN43DthNe6D11hfpSWKY7NQDMP4B1B1RO/0EnB4/AHxKwAAvc9Da
MG8PMlwbJOYe/rN8vL3kJIQDi9VE7FdSoHT685YI/SmCoJpaH9DkZdWr0K7xsM9cAY3arDLtH873
ey3KZPNc5jJfQo0ld04vitvZ3GuBGNPLtwpQMfvizGzVzm1xkWza1+xwnTdOC8y1tRM8ARjrtz8v
I4sV8A2aN7SxjU+Atu+o6otAxK9qbNnhepJGv0avIjLcyOMuRvcqXIzTIsb80PwNM+gyq0euCRnj
dYDfxSMQrxeVFXi1W7sobh/0RYG4NTSFOe7+Q2JistYusFs4gNzp4HRuf7/JWrCoCMOUGaiK0Y2P
4TmoREyQIzmatAg31SNnR3a8jta1J1ndXY3We09a9FbiZOv2WB5DAEvQ6LMvXumWkqFvuTMUmZVj
tMc/IXH0wfh9U25q/Pso+7pGGAeaaA2hkGPOW49xpBDr670oA1oYQzxqIM6djdrdp2bqfvkWmWHI
qs5PdCkI0vhXUJZXC1lVKMhlD+s3UXFDQy2N+BPsgMCBhN/WddF9xx2/8pfo3czds/3VQKgZ5Wgm
1D3l2EToPJAZywokmqkLfs3OVexrAz6rmAVYfMhlUjN0AvuBcfCTIB96QJA9K6quqTT9qenSC8p1
gThomhfuofXI+AVMRgVp+WGBQ/ZqtsDUZBwtarpOUG9ZABT9052ofZdLXHgCWIM6eYEm4Cv6rAUL
kYWHVpe/sa3RYtRphpemFfUKi1nBnKhBr9f1/I7oIO343dboHAxW2CxaF2Iu6P4ls9Furz+JTEkc
J2LWKw5ZHNg2o/eijmZJzUUSTxja63wFZMjAgFSU6t7to3wvGfz9Ct4BQvJLND0umUTCSd+N8hhG
WaNUqYJ28vOwuzyQCiEKW0Q4s7twOffdwirQuQmwv727vddJ5tB4LerDApsOT1CSJ5XRfF7s5CWw
GM3gH5Xl2WaYrkp8Au2Rx2tR3/VU8zPANDVC1NpZ1xYPDB5OA90OoLYckJC/ipa8RDMcJNd3uxRd
RnYxfwVrsXlLTLN2F6ZRY7ThdredbT53KWTnB6nufI2+HLd3uTvELUQD5QIpkrZx2+3to5rEg8c/
nwo8/fh0VtD4xeOZWy/XJyJkbIJfGS3mO4wVgOddpADvnh/2TNnJQS7u1slR3vacnxK5zwsePHwc
3brezsXjHDrR4GCDGr9ywxUEfjZAMDCisN/f3jfTRCgn2125a3vmYoJiae5/OPuu5tZxpdtfxCoG
Mb0CjMrJluQXlmVZzFmMv/5b9Ln3jDa3jlk18zA1s4NBAI1Go3v1WsUxQQ+WrLeUNTo71mT799Fe
pkiRIxVEQeAEUf3xRE+HLykFOUjCdHhPNPQ85Ck+IOzCWXuwOwwk4d32JIDqN1ijAQIewIOg6WKg
3Of7CTfwP47hP18yCiDcTnBSpsIV/B6um3duCfJ/wpjqPLUn8/DDW/zv/f1nqFGGALCPTky9n4Jb
83n25hEdMoaJ5s+LDUAfMcy+0RweRZXOKIG2c1AnrtBOFJJmoWpThaSXD57nPRilDvyUy3zEqw3M
LQVgwkXEdPy+ZOtWV6akBl6AwvnZTJhJElDhIvTrR87OrR+cWrrtUJRbDdAIoO/Ra8dRCB8/gM7U
JpzQq5Ts83Ajf+dEMUgEWXd4gtRauPC0GRHnIp0y45cX5vM4I1/3cHon9euywTit5pjBskWAlFLH
qEFRwpgR0vu730/Oy1oj3lWsKvMs9GLGNGQOl6Nfp+kbdBW3GkccTVgLoIaKVwA5fDbEWzEaZ+dX
YeLE/oA1/jLep3FHzokvPZVVejwkc70wGpACnJNlR5VVRwftukEaV6VfX8UgXqeDEEU/gbaRH2hl
kfgCXbeFhOvEUrys9M5EReYEVuQA3Bytfi24s0egoIBWiURBaxWeICQFuOUU3h56fC4ZIi2XjY/w
lJnfVY/kC2c9sRuvkmBD1QEZIF6U1bFkb1dJYdw2zPAAA+G8CKqNjar7tDcrA42zolbgHTbFavsy
xf886MhV1w0XxVn8g3Ma3gt7kP1Zy0tLM/gLz5yUvHl5oUPKTpkhMpQQq/wZqEio4zCMD7fVGixl
AGlpgeleO6ZsoIfIdIBrOcV2AN41qJLZBRHxEpgKFl+e56dPGLkq16uhZgRtFLgq8B8t/HlImXlt
ThItDSv3l5E/jTN8x9O1VLiBHNX/GUcmMm59KweMHLEgBVpQu7gI9id3cwgo/veYiEj/HLP2ay+t
lJ+58fMa+VufMDp/OTmk3CAfP2Gww5n4bbSRZ6xYqDTNMmymTPj3ENAIk/eRPOyRlD/kEym1lylx
pCX+n+UgM/Pn1Li+FApohNTHd5V0Pk2MfQQ/vOeIrzNwFBIu2u1gtp7uGsJWxWnxtakM2P84Lf98
xCigE8RI9ovkPzAX7WEziDKyxZBw6zR+GWrB5IGZHHF0Pjk+lUSlwIiKyb8DZaydLv4FbwjOsHgy
4QRfQtef13gUv/RFrMSPIagYQI8hspbfQHUidrlPGM7vRwNF9D/3EvKzD0hbV49NFQQk5WdaI8RG
maS62n+6fqoL4oWtPUPyYxrx8jxuEiMUd00fzl1/4i56WeV7nvPIHXRRWXClgHL+qlE0n4g1qfbh
3Nv4b+I60y88icz8qmqXB6JLI7fLbWuyC/fgbtxNtZi6GV/HNrIq8IqizlR53NDsJkWTJwoiSNzI
RnD0anio+pDTkJ54RM+sUesIPj49azJLMBzWvw6zwoMrQpEUBeH0n3siNEUahmD+R1QFv3EERO2n
sQ+i6ejtm+7smxpuHAJUOZvPOuQ/WhQAcISpTAv0YyGJTNvLhLlNjTU6Q6LL87O2HorqRjU/e9TZ
DiFVtYym3qsv2nERmj4t4ugAKX6kQqIHdSxtVaNvf/2hpoTVr2ChgfCX8tVpOYqjIO59n5jhy9Dh
adzRgZIqte9dB0aMekNJw5akq/KjJduECLqgR+i0cQ/ddeomfR2yPg07Ojs9pBuCgsUm5nqpp3ql
z2huxisVjw8FHd9HFmz3v8/0dablacjRrcoxLphpGFRGq4KcK52lZU69h766Dm1oMt36kF9SPZqA
QHEJtaD4Fu2hZjNRFXyZUnva57H2ceF5vZyH2OehkQQt+UfUziDvooOCAeSxYI6demC9jk//mfdP
7vopmnDSskqKFDBSSB6grelHzg0iCwP9NSSYJqX7XofoT+ONrltRcpNuxkQcYKsAehm1/YH0BWhy
PA8xRUqPBAxgA1E8pQdvZ83f5pfZeeD2u99VMI9O4mJe3hhPnzPyTn4bSyXzgHca2hs7fTPTIUMF
ABS+Ygmo4mWeQUf2Pqlu8RKL/bzRIzcVN0GjdMKPhT80lZTE1cEoszSzgzt/LHJg0Ft8Rr8Asw5Y
qsFpiE6hRWs05A7UJL0nu8QEeTKwKVMH4XXWQ5F4FpBiHjHA4PSeDCLN2LaMQWIEMlbIOQKLN0jg
tYujAOo6R/v+MgdaT3ib2fIAgLwFoPpkkol7nfB4+oiRlahl27qCAisZFDGQ1gdflFHtjJQGUIXw
NM/wQNni61d+6GAgCkC6JOzJR3Y5shACzjTBEhePZAd8cnToCZJ0ofkFIQmz0fS5oHukdmlH5rxH
dL+maxb8AQOVvVa6KAxY9/nhQd+Ez7VClC8XjW1MMZBXI8VzwEAXT5+/MTASgOTBh3v3tfuuAw9/
kBO8IF1D3oIH0gJIcQpG8Tpke1qUka1GLteKjAebScmMxvrQLhbgEX/KANp5vGWrqezz6+TL04Aj
I01ZNevrGSp3MeGM2XsMTORXD/Q1+uwMFgnvCRc8XGJ/Rwr/WN7oOg3UPnYKCZanSauzh1kOxBOD
Tl+82qOOPyRhjwFRAAHCmk8M/jpAeprr6Ibl0rhLkuGmq40U1ThzpsNuZAJiIH0gfBD3p6gnkcWC
uRy7PQnLejX3AXuECikrg6J/dOpCyfca7oE0wQJ8BIbNrPdwRQayzEvzAq5DemDsOwqTg6rn76v+
MqH7PPLoqOHhXFVek7IILaBlYeyLxbdL/J2NmpUOikJowsP4DxTbbS0clU5EGC8rts/Dj4z6MWPK
Kh8mDvEV7boZmoDE5RWZ7OCA1nYDsSKBiOzcUh7E58hBm6xvvmxGef6CkZXLLec4GZ6cAMZvMiyA
vf1C98QaDZHIB02dqZc3/PNoIyPPValTWzUZlvsD/NqJ0aNMaZoYUpx/rt+AjHHoLp1is3n5Anse
dmTeaoIyrhKozfHcmPCeHoSbmmN1AoHKVIPbsFzjU/w80ihkfCSzKOHkDF1GuDwM7KcNSVGGJguT
fg44vhW4QyZs+OUb/nnMUbzYlV6EUt1gRLgtFuH644c9oDjtB12d9We1hVbSv1HD4qFx88+ZHYWM
Ka/yIuNEzdG/h+898nqeVliOlWuhuUYz5a6nAoIYE5W534/sy9vxaeC/osS8EIqqj1uUQXqD1R+W
pElg4OKJDNXz38eastdxfKhEsZQrUtIeVwYDlOZjYX4jPNRxeRIeJ+QOXippXZGJYV9wFvyxtuLI
K3F8l9V9jil6y1RHHhf02svt1wydTWB0xakUpslDBk/zl+HyLIqcCHpY/sdTPQU+HNfkaV4qMFxQ
tp6hhUfARgceenTEUfQdoLg7Ee2/xAxA8/e/I44m6UE4m29CVDzTmiFqoVhlV85rr9GTRtb4fqfm
kVFyvMHLJ64DLqVINLd1adOu8hI1L+HWOTkN2mo/YxMq+Lme8vcWHft9XS/dOLdD7urUcCjFoa0E
wsxy0wvqifzZcLR+W7WR/+48NnRqD0DGLAGZnLrru8rIeJ/K9YMw/o0tkgkH89OI9duII3+tQj8n
TCOZ/YEdIF5G6GxvNM0/gV14dQcPVLpAgyP6STegTm0XKOjGOofGFQfswtJtj/aG/C3YgEXSOKLm
CzToydPsQXB5K5HTFnQG4BKH2jKivZ2z3t09/dB/o5FeIYf84JFdtIqoAot3pq7C10dtaFcHEBny
qD/H/skAu5oJ3N4JWAS9uItx/aMYvUdTpon2Jbo+oECB5pffj/fsZdzxNObIBIUwK7LsAaNfDUxB
ManmoM5hCLiCQpBb9GRoUrBJft6ae+8AJkhoag2Knwt0qYLHHm1crhZ836bF+F6lVpAO/e9ajMxK
FiTXhSIfrkns0EC1rqsBRYsqwUJA8SqhwXdDdvniX/mdp3FHxpUEKLO6uTAUy3jKAbBWAT0DojXC
kQDY1TfXxsNHzsnEPkzu/SgsaOUq4LIHy8LfLcA3BzjC0IRE9qA1NpexTXVeowfMeDex/y+P79N8
R3EBw8dd5sw6FkULAaQ3pACEKibh/R2Mi6guEGhLXj0sRLwDWaVpszZy4ZCYBFJczqiOxqxlje4o
tAyvB/V5JPQmfOTrq/3pA0fhhOKiTpo/EJ1V9Ed6BVrC9l7VhbVOQKB+t3DHWrepfPxPgfIvHyNx
ssqjGYsVx+UkJEQcOQ4i9nh+n5n1FzIVzm6Fe4H/AFHiB7QHjL2nbTPc9afoXSIROEtNsOVD1xl3
FcjE8P+nLdi9L0gZXT7VOaQXFtVc0+63qQLj6wAaYpgsyymKKM9GsU+aqbOaRQA7tFoOjVw/GYx9
msN6viVE8VsdTOM6+nPxeGUGlsbAtKYoPl7H0E8fMQqF0EEXFXyO9HKpZ3Ztx3POSlfZyVlyZmw7
BBQHCakshzAoZTjrqfjvZTZF/Gf4cUDEKWXLpNwQwoO0ErjWDwSAPoqdcO5IF15QSLl9D44UYf3b
gYGAzcwlO3+z27H738/T1EKMw6U+mTUFM2uGlHBrqOTqGTJ9IK8VaC4ksHgsv6LfD58dkji/jzwb
SnB/mezTGow8OdsHqqPGBQvipYcRE+cDcLUaFgEJAAABAaiOzT17qYljKEvoyZtfl+UnqGe8ef9m
AZl5lwdp+4nXnTjs+98fJYIukgNOkGNH7kUKklpQXNiFcODn6kBrA2LRx1eFhMIGKVaAnoV1RPIl
uC/sbAHd+UVqKlpp9HPCfLcigMKAUa5k2nx1GR7DwMUCrQDdMJBjKLpC+6+KOmv3FJLE7ugt3Dig
s0EfPBqaVpO9ii9dJTr3/v9cxp4IHNv94weE02KF4SeFoX8JbroFslg4+SH+09eli7CeIXNYEH6R
0SohwVzdPlZTcflLiAUAkP/9mtGxFx5J9pB43j1y6qri5omnReouUC8Mb3mnmDGrxnQLrZa1GZS5
Ks2HVQTbMDg6vPW74b1M1j9/yejsq0LDQikSYA//ntiNGbcESr3AskcFqbR19l2voNA9MearWF3m
Uc0SWEEW1J9s/lOoFM9mXJg4P+0zckXTNagIFICUIsKfFbTtvyuLyW6IV6b8NOQY7do5IlQpS5zs
mdnolckhB8dSATgDn6of/KYzMhLoYF2iaJDwpub7KhwCLQEyQywHdNK4QQ16sUKY1F57PF9doJoR
rQ4F1AYSMFPYwpcYu+ehRmbOO1XkKcVPQiYBgxWzAeTU15yvoAXRrmz+vpEvyw/Po43M2BVV12EZ
xD1QDVmtBobz/UD/DclfCn2Pw20q4f/y7SwDG40GJYEf/gMe68lyPJ8R5C6ARxIxtauLsVpaaZ8M
vN/vU3u5kKi0isgRsKDpGLNQeSybll4wZBS1AQHjmwAfob3ECPTAnHJOr3zT81gjPyt6M7Q1tlKN
jAAARdsvDt10+UQoNjmhkWV0jh+HrSTW6Flrgevi6ZWhD9QfwUs7VYWYHGtkFwHP52rdYfFAV24E
OGWQsCr0C5rhwVH2+0a97Fd7XryRAyuUVIgAKuJxZ4Pn19uuQAhv4Nmzh+4dCIiWtFl+4jF4m4i9
X+bzn8b9udGfTTFQu97PsJ6eLZkDgYSvO9psGxHW4PRYS8yppv+X0cnziIObeRrR77qYC2c/uV7D
mQ/PX0IunbbGDg79cRPrOryVxpf/82j8n6NxZVW2IusKw5sGIVn5E45tpSP6VogwB188enlv7nUq
EuJe5vKfBx49HsucCXpGRV2+kx8iLRXuzoCHdpk9nGNTFEhX1RELFr7EIQ8sB/EC59gJs89YURYt
7+VULvhz3DTLWPSXGWThSc36Z8bxPyo0MpGsSTW3n3WEwyNV6yR+nQiJXjyAJQn6775Ca1HUzl3v
MX94av2ZBcXC8QvwATLsl5T0S2kWAz0Vhhzpmk8/W5VqS/im3wt9qXMOo4szBDVV8uE+UoOPKsIG
8Voui4PbFAGR+MQUIS9E66p7y2ISi4eo3sfggHMVadHHrM20sqw5svImpBxVU/UgVeKDdpLokmAm
1NBPgtqS511DP0dGKdjnvMJoPhN0mlC0+iPtdrETLv0k3caFsyiYcqk+5G8UCvWa5ULiquwxUZ2Y
Kp64evTpN5OkNkC6lzhyD9DH4+mjre0wqRYsOwv1phH2cLe7nlWXTeRZ3iPcy/zDgCCwITXuV6o4
X41QrYHspooTfjEx1xMn4e0ob23WTXmzD5KKcLVUEbcttiGf2VnBroMmXIWP3ma8dDVz2l5XvfZN
LhJ2KiHwKqx+tqVRQkAVZNmVFfRuhUNRiHqaihfn/EGnQG8vIR7PA40yAKpUtm4j/njXh1YjsXuN
554Bxseh4OmgJcxBS2CyyqBIDwQlcZChmqrAccM18duJHV0jDLpAKmG4ss6i0azCOaR8l8OlBbRS
MK9Q/JJtZvlvvASgwgMXksghoP3TS/iSMuuiFkXGh9borXYF7EKrT1IAnuEe10unDTP1kdh29IAO
gom+NjxVfv+Kl/lm9ekrRtvstqIgOj6+QkSpcxDEAEBa+3aOyAkqiOUzKgeAuU+iL15a19Owo03n
8wxE+6CDQLFkAEf5eLQPCihoIMaNc5+8cV6GCU/DjfYXVHypFEqFj3aiHoy5vRahzaVeSFpoD8UK
YOYgiAZipn9Vfnpe3lHoEMy8BJVrlK6h9naGqGCEC8DBTk7VUV+WrJ8HGsUNTgC6/nDYR3XDU3Th
oVEjRsNCpxXkTVlPPfcnzWYUOlRlkAVRhLhLBAIB6m4ubvBvhgJe+PMEBIXjWwSj/d1YX+XE0I2J
phQJRB4yPz4yFdrjkAfCMZ3tGo8CWB7YQ7pH1PHkko7NF4DdhVUv0OtKL2/RirHdTfmvcj5/fMXo
yPROIUtii69o6BUUIgORTAER+3rxsIYHcAZ0SAOHEX0/TN+YytBNrsHo5HCOVzozH7DdDnBvX0/f
QOQJ/me7sAQfXb7OUp9ZKR5JVrRyUMt1QGbTWdI6l9EkO7EdLw7xHwsxPlV9iORTE7bHKGsXogJ8
RO+BRbe/iJsZQP/ujs0Y0j4y0BHvC28VRzUtXHkpozCYdK7eeimVIZIeyhMB5qsrRZyhBxQFLTAE
qj+Pr6dwL3YSUHHnZX8EJ7EBwrCWhCuURPXlz9tKhQS7MlnEGNZ9dIX8MeYo6GNAbRkLcd4f+807
mI5SIg4KYbbpmlvBPEHOGR390O5AZ9zvu/AqD/rHwKN7RFbarGG6WXV8X/AmXiYDi1eNauHpaEPe
6KhbOJpol373AGy7deBaCibesq/Czj++YHQgWFdlKg7RG2DrJd3bp9PxuN1/XxJToYfb4f33+b56
tfwx2ugASHGfOuKgZgpc7UBfD51u8j1UrxJUiwBNvO9uN3Y9EdMDiTJs4G8bPLL2hld7uYnE6vhx
rMj52KJ56Ug+ZKw2WnFRp0Huja7c3WqX0JuM/z8PGbnNQ4OH0tW9Ls201eJ2zukHKEZLC97ZBARQ
Q8tVY519skBlZxUSPL+O3mGzu59XLtmGFFB8G7+KnyzbG5Tr3iOzXLA0M0zzG9Av/RqbUL1bKWAR
+sLltlGArljcOBufd85R1mBR9NNL68yb5emW4gsTkGbujt8oLuEy0kA2BxbWRAPfMOV+jgVjobI+
Ty0OjYabDdBPdMhrDzY18NYMbK3fM/xVAGJNpJt3DXB41RzcFR11rUTb2qS6gL+2QvqyNBeLhnZU
JLayRNoIqc/bDfxb+up76FXxP+Uzj/okSzsdUQfqTOdNDPwhKtA5MthH38rJeZeSDJ/IYYkbsIHH
qEftWyidtpCBOxuLAH/CxeJgqqvFPKD6HaVg4M8iDNqiKVqal+SbM3h90AbcZLgsUtLproU2MLQT
d3pqykTFkoMMCm80mdzO2xy5TRddAYHG4G8pOrd115AyVUm15tD+sLFBYqYOXSDkeOLhgVdoCiaS
ydLrcYHQQg80T9u4hgpso6ffWUxQX5qsfrwUxI5AdNliJXlkxTetZtw+RM067xpdRb0txywdLbGG
4skWdO0GjEhFs4mCC44cEwIM2hbuDPHK8jtH/2EC0kV0vdT4bQhBE3TsQZT5WwvJu1FituCsI1ti
NPSOv7PHUAYuAIL1/DgDufgBFkoWS4gUTY1+schWaGEvUIvXVva7RDey5i2hUUt5NDhK89pKoJ3A
6sbqCHMEFAuLvNBistkaGuSBQt3DqyAEpxvdQRJ8852R/Vpvyeq6y+mGnpExJOdAA9Rz/n0F5+7C
vi5+WDANFzB1/bS2v31yPy9wJADly6EEEeDnbTg8BiqTvMXzb6zpx3Hgg0ih+eGbZ5RnDRPoSHPV
w6yuVqyv7NVxo9nb/bLVGYJeM9oYzO4j1pcuynR7as0B2/5E+dRezk2rBmjEljHUFz7VsvWri12S
sO8/9fI96DFEUGgwxHRAaAC6f2NpQwGMLg6Gdsb+fQDyrgEUh6Tde4eN2OiGMghLAKFxNIFrMiGq
97A+0U/tY+qcdv3QBtVucxcTd9HaM/3bIWjrMYERwpk5goMOZoHe1p4CW8qSudl97AdjX+6X+ier
RebNYrbLB6Kr4BACtbmQ8FFngBtQRhjcxPozhHg0j9F6KwY6dBlrAdmhgVPC5X/ZoWaPrGmGCkEL
QC26faxbh9L6aX0felgZoOtO68ZS7fm2tnzzhMUl5ifwFTjDHGRsgUFzjcw0cySEQJBdExyv94iu
IQp1Olz0O6Q79LWPc+odhH1Lr1sPS4V22QVKACQwlvhpe6AnC4JT/amCJjSj7w+0o+ks3BHqyxqO
cQAEj4PWxR1joKSe0OVhd96B62NvrhUEc2i36mBgOz2iexF9z6Sff6Ju49AvO6Q50rOtrmqI+W4X
cUAvDmDNABWnAi4gWnrkXbcWKWKlHD76sqOOnluCPdvR+9vhwhIToH5Yz0n7/AZa4m2LE7UqtX2P
stUD1+ihtCw8BbdfB4mga5B+edrpAeoUstnn8HZgzNJlDTauag1Wef1+aygYZQCwRe0e3vbztro7
uqTvAnP+nRATPvICOHFEQHZb6uuDSIaFwEy3RwWbuJbxr6tZDxKJ28/QeKdvDAxgdxfsTLNUzcLs
lgcdNMB0IDPMyQ5P1JZcDrezNrwV18uB/QMnMKbrN7Q12aT4fpxc8JJ4Ax8s2i3J1XSIhkZ1zwxW
a0uhm8paLfQMIIPMXPYnbr1cnj5d8umRMwvUGk7q4Etw2io4vTMoc0EDYe7tAXKlavkCQpkLiiRh
SrTrDoecsmjl3En20DUGfdCTBLdDLnuGpnYHeP19vkNb8eZKZri2570ukx1WrSFve3zxAXhjHCec
TKzAp3kYVvQSAey9To0Smz/0IAC+fFi7aHoPcF5vKtHewFjOIG2ANwe9A6B909/2h++aICxHeq/F
Ji53pm6v7YyQO87C6ajicV287bE7Szh/a33MV/r6Bher7QZ3S9/sNyCgEoI1i+h2jeHv9wK2n5mN
Zc6tzWHx6YPlo7N2c4yxPLjoGqC1peLC+KaKdsGmHk744eQo4VLBAf3AUUFBFpaDZhxi6+RrTXBw
cScsAXUx6ZKuMS84fBs2zVFTxTv/cOewJS5K7DEF/gukgYAZ0f0Ft689rwY4fEiACUWwcfKRqVgt
IPlBLxdre4FFOvDR3c6StUKbD2pXAgtf8La0biAXtBz9ImvWYWgsv76jD5ZYnw3VLvjCmnwOT1QF
qDqObll9D7j7/rr92DAf0Hy1ebp0DjXyl6LGmp8ZVS/5AmqhrvZemMxy0GlUKPgz53S9qyneJ8dv
T/MxMPiOtogZPI3Blm2ArF2Ad+mUa8ZsflSpiZWhu6Wjldqbhz8L8jB0uyCdP5SQwSeBRnyMaA8l
5HOD3YSh8CCvY3H0qYTFBjIH6uq4MFJwFUQm/T4MJz8y5zdPR0W1xoqf6O1NgEm5qKt+LRtc2ijH
f/awqHsEDpMUiC3jhlOLPf0JkRz8jkDwmvpyybndLnp6NA8WS+CWzJOirXEk6RrBmXn1yTKlnXZH
2W13N+GgteQKXlM0L6zfHNgWxbm4X24VyhI4nIfFeom5YhoOwrDbZ4wWe6w2LO++h1345Lv9Odrr
pXWa70GshuK5LgeII2XtAwAGIpHvHkvQEQ03HWJf8zJATwDOp86N3Iew7DQj0N8SCN7+B4iagMeT
0XT44I8ah3CNGwg2Tb68DZzkvLV0xl6gXEt2MqIVj3x9LoZnAkJCY+lr+DYfpWpAED0N9wVczG5O
93Mf8RdYKQ/bFJawHQwUrQVk4Wv1UE+CTVLLGu7W9xxOqsDGIOA8n0FNV8GD3ACnMTcfu7fmhIo3
NxgfAqo9HK++8vCMpTxw5qWOXvklPOpsf+Pxaxmimt8fEcKLouYfj4hRXuZRJkWZ8XiyrFygLJFt
XCL9ZICKwMZB+440ZTsjdDl/kM+ELpAbknT94mqQhQhMRQ/saem6yWfNKIEDTVKPqWf4IgH3b0PQ
dOBouAQY/WRRW++sxYcGOTAdmwthionVmHq7jrI5ZRJ6TF8LFSQCVHQqxrqnhavvHGCCcweiTPBz
QYEn1z5t6D37hwc4e2H/MXwVAl1cBBNfMzwXf3lojQvOUgMJ0rzHSpwDA813y2NN1scNemC2uKw9
oEo4+n4Tdb0BTF3W8NDW8GsAKE7iVF/RzTxbyRgZG82kEBR9yCO8A96EdiAb/+xNYi7JBdRDAHUv
JrXgpiY/SiN4bcfN8giTF8nV3p4HpMjHFdUxTNrCpf2+cMju8H6YOhCvKmR/THWURejbGeBgxaBC
ef74gB0AgvcFDi0dEOBBCeB94hX/KuP+x3ijnIFSiWLpunhNI4EGg48pZHC0/ezyIG9oNLEW4F3K
Jg79f1A3v1nWKHUwKxzQ8TlY3AzvCQSaYFbZ4o16QxoBwYpqc/YZNyYed3vkiHH/XOMVSOfxwMf7
bggIFNu5IGGl2IMI2BB52rgNI3Tarn1t+Xkv9V1LEQ3uvvRbQN4Z475d3hV9RhwLfwrof/3iayeE
x3DaQ0K/0u+3A37EzxV1MOGFXDwdDBz2AC0DEyv+qi/7jxUf5y84p5OVAoe8weAC5GUj7Z7T1REX
IPhooSzP6N8cbc3zWwc1QMQVvx/rVwCEP8YfuVyl5f1I9LH4DeVpgicdWu+rJQtXIum/DzVpzCNf
KoLqOeniEsJk5xD6lEO5F4+IJXo7M1B4HSxtCoj3YnIAOigiSB4Br5iJ8nhE6Lp0OTtLkefn9Qh9
esiSoH5CGXsq26b+fXX9OdTIWfeFP+u6pputvSOaoYttY6KffVccuu9q1b31RERzXLWTTyo7cPFF
UD9DDBXSCrnpkMao+oJCaa3Uet1rxcx2Z4S/CDGR0I25Tq5SQnmBBFfv1O6qi5+S6C5/NF8p8jDv
/rE7e/sOCY9PeR7snbN4F+6Pz/DWfpZH4b2Yc2/xBqlnD5mwRodA17cQkB4yU5ceJS6ZhKfwKtz6
jIRXblsjNAd8AqmKK37LkQ0xIw5iGwbl4uHfnEBcePpthy64k3zs9r+byMQijoV/k56tH02E/SoQ
XJVo+9qK8xhJsN9H4f7OkP+xV+OeUjaJnSp9YBiAbuBHQoTfDYg0pgtqL7pX/xxpdG90fs8kaoKR
wONs5sgoxZa7bh0CtUQ7p45dmtj6IS0cbCDVihcBSJc5BImB5VwjPVs9qLcIDfY6VbPh/r7Q/vyw
0cXCzoSMU4C9GE4GNepDtInp/iTo3SC0ZE0VFl8UpobhwPXASpLMq9KwI0+p/7B2JbeYcekx+yrR
P1/Na+06sHzwtrtKrIz09wIeZypm+R+z/GfYMcAEJCYoiPHpEdjTY2ZwFgOvLpucDpoYHyH4ZL3v
tWX9M+BovxtZSlvOw4AN3fh6DHVhHmzdU3CkF+wAfy7naPeqyJ0lTI3ljGz/c2Y+ltKdlYjvkmzb
7DtUyr3N4zTTZKRkRQKtPF2k4hsP9QrOrs0GlOKtSPG8mtpmgZ2a/yh+4KMgBs6jTI+Sy4He1MkW
aRNtozbUOhbGxXAsOnH8ndMzHwzHhUtXUuAseehSxWlwbcrqvVASvKUjwJP9mqM8Ey0zNTSFuDfc
MtSkOppZUdGiO7/pGeKq7b5sOs1vQbAiBgKkEx/pp8+H24LNzMhPS+LJqRXVzkFhlVPeh3emaEBw
5gd4FXc1SjJh/B3UJZQDgRGVe2gfPvQKDRekdEE01z/ustIfH0yhQxD8W+YbvPI4nrViEZKRIaMk
xPHVBePkF4/ljaD2IJBSBDvXDXUhSQ0m4NZM4T2oosSJHrviV1aJqKlzpZGUHKrbKfg5styaMQ3s
vwCexQ+E94Ypt+C8w25GFRYtcd/i2smoFFfXJH8kmpKUIm08xTkxNdtveakXFomTBkaBiWq52K9Y
r0HNMeRDI08c/sr57GOddExmJnJWz32Oc+2yLH2VzORcwMLN2o5WchAtWNERaffoclt5CPJ74saN
gb9oQa9sXisPUwrCUK8EqCAWiZLpShSuXC7c84kTG54LtULWkxxNkttOV/ha5yoUhTv1qPrqVx2X
uxZsC6DtaDIdHa4W60pbMY5OStl8d323kz0n1sKZwGD2Lmf1SSrc/UbVy8ipTDeJKytKgliPlHLn
NOxbzSS7lsnvXarohedYWVEYPMA+UFgcrM4qclEHt8O+yMQ5y/gfLd+ZXVJ/RWWJZJgsvFWddOLd
cJk6LWQ/eSOOvKvcqiUpYv7dUULHcCPwOrLZXE3Res0XCB5kn/pKztJAqg5dKL6LvWJWgWyEecUS
j3ncqkDYz6CTRvoSRMNiKUr6rBc+3DIf2vyVRQNNKNo30jopu0svpytPKrdKIMz7tLnHOUoESYw8
Ya7ootvrilzcm6Y0+z6iGTaLhE1+CRMfgZpcL2uPs/mAP0tM9qAiW16gHoNut54UVQH1Jy/dJCm6
ZVgkzZtgUwpOQGZevaka0WrU8DtWmjlT87TkHzsB9y7hZNeqk2CeReUS8k7G/5F2XcuR7Mbyizqi
vXltO36G5NC+dHDJZXvv++tvYnSvOMS2Brp7QhF60DliDdCFQqEqK1PWe0+uo94OJOmFnzPDGQFX
tQZ1EE1Rqu4hUvSoV+02FqV3TQEuKpyabaUkkACWpadElnd6qXhyObpSnN5XSgs+miTeq2Fnq3qD
/lxRvhF5YSeslQFiuRDeFOT6pcnHlV4nbtcZbjMUz+KM9lfavqaYGCx4HHsxHF4zvf6qgtRLDN/C
jtl505XmKCpWPUJ7dNS9zFddgw/u28R3OAU1hCb3Rq2czCgUUHedjF2T5ycMlD7zfOPK1byaBm6t
S4WOcw8sHvQLzgov/opDPKeFfgeA3qpX5FMei1ag+l6YZk4ctadajp+KsDp2umryum+NUb4S+toq
x8Ju9OEBaM6tn8tHvRNqRoVgYUzr5z1AvZxGTpH1UMU9oKCBJqH3dCesfNtfzZoVreNDtys3wPuj
bFlsixUHHrYQSQiag6zMfilvw9WOyIcBABmh9Of1LgWgA+0qZBNQLXJfItt68u98FNVTO1lJUFPM
UVoEFay2mdwa6Xfgdg8FinWSaTMyO3Lx/XxKSuL1D6GycAXKHnWSSrh/Nm/rEN2z2fyAlMVTbfFM
EBG5y2/YumSZVzkNRIPFrElgq0K5fP9CpMyBnEDZUXIeGMsi3/GWKSqPUQY8yRP/klYU5nENCnlU
5lK8TD2k9yhi5gzswAIO/sc+XvDQV2sruSQXomrGPu7FDRSaDu1OdpRt5xVoNoOp0S7OB2SqT/k9
D9jfX8xv/TRP5Tehr8kovGFrMVe9Bbjb5UwXJO/Wc4UnMUEAahvVReXVqu2OBSkgD+4/99qAJBaA
8tAmoPZa5GdfCHuenKl2J7nzOoNhzcnRbnqNN9y6gxgSE++3lI5D5PHfRqm8EXetzsta0R+UMt2o
on6scmMfa+iyV0ijgnglCieFEx0pgSZxAYeTcBX0k1toBsvXllK4659C7X3Ht9zcQCH5vFXB6oLp
+l3uTCj3Mlx6+fR8r5jKFKdK4js/uHziEhSw/GieNSAsweXy2iJFZVhb3F9BlUUdVQDIKlHvj1hK
QVNZjeRh2ZPWOXq75KySxwDYPDL4EsPg0i5qvKAKMKli/IdaHv6JwgUddlEBTjcHPxBpWsar3GM+
Zok/0v56bYm6AzhAnFpfrgsMAs2ka52gtdMTvD7CK2NRy6Z0MOeJkgztcKpWFQwG1wRSS143wEnk
GINo0b2soUr0ybBEnOzPRX1boqpSoMzT/ECFJQXVQDTjI/SJfeA0JveR36aPDGusdVHXlwKqtRAC
5MU5PHMfDd7j0Xpyw3s83ZgtjsutcGtl1A0VN2rWl0ZDPDGPzMH5ZVjJLjyQVvrtVS0mB0SI93+/
Fv3mTiNezHoeq2rd2e2ewlcOAIl5ZUD8FByEmhd9zuATBfbgM0D/Fdnriiz4rw769c8Q8amvrhID
E8G8gWcZKTBu5hciRvExbxq7AjSDOZi2fOy+10wFL3GaxWiMOmJsmMzj+YN7Iw76dXtrWR9RpU43
F0ptOIpYEzqIOzI46qP2PDoxCLj+oSXqdOfy2OgcB0uob9/laO59AG5zFtFY+YeGqLOtDUo9BzoM
ofB2mfwZkcmA5MNhRRGmX1JnWxMnvlUaWBKOydPgEKWW0NJMZT0Ad0KKYq3pP/i74kUFGqd8c8QL
GIaxXMaRp9VNo1IaS40EmNF9A1hsNEundaCU+xfAYMz1XZ1C6ryDO7KuQhmGBgAmGgec25EKXBmg
SCba2LMNTrGPxk0x5XOnec+DLYHHzVg3jJfCwgDbj59Bzxm2QeE3U4uDAWagGpCB0Potm9m6Wtfo
gDP2dimD0kQRc6GCaMiaTLkSBmFHNfOxZICID9F9Zva13e5+kV6l+DEVZrOrzq3FOpMkjvwRWK+s
Um6V6r006ylWWGGYQCPdUvc38HgggiBezFji4v10ZYy6McoAPDoheMLOTQzXyXRLbp798lAmbzP3
OLSDHfJPIr/tAwAL42HPV4wEfTkCXf0Ayq2MOSmDocBqZ2BBU9zEBE9CEjVmasr4mnTqlJa1oLXk
wsJAOVynAeBSfpcd9H1bJz2Mb1BEQeOMsb/kY934mAo5vleXRpLycpO0FxeaAXECnk/DNzVehvfQ
CoC30HSLV5zslDqsg7J4g3xvrEJdV0mkxlwbYmN7O/0kENWPwe7WPosnY/lAXtmhbqqol0ZdqS95
ALlAMqvcgvkf2LDSY8m7s5xFoa4rnkOCOE8VeU7NaJkTbCwGI4CW+4dnUKFuq1HouXHKsHkagL7p
KwC85n1uzk59AG8pw0XIj77lIlSUkbJUFVMSWHsXT9TduHsTdhkQdXgcZnZzTuxPhkHWQaACjNZI
RqmGMFiCxoLMKjUWdwSpMy6PHmCoOAIHZ2SrLLkERlxTqFCTxnyQtxXy+9bFAMMELGxmNdA6IfrA
kctYI8v7qbDSDXKfDBmM9XaDCWCym5hKtYAlYxha/noGiM14DWIUKuUpVVgqzdjCJTungvgc+vnQ
oYCIXLQWvqozD6gNw+DihS9+G6S+XhNPusrxJckMZ3d6QiZsAsnqvwjOF8PS8h5+W6I+WGXkRh8r
sMTjlsV0AJk+yoAGYyVSyyFEwryVzivQNrmMRlwFSVnAua4x70o4Qt8xu0scw8b9KrsizLGwKIvN
dO3KHBWx1D7rmoqPSYaIHvVxBl77mbd7Lzky7xzyp/4421emqIBVJ3xVRFFEPlZ6zlHvSlYzsAKq
Kb80cA7mG3rxjF3Zo7wxyIVZSOeE7KQAKhWMPli/R0t+IS8U5mdb9MQrYyTOXH22tlObpIuxOELY
QiQoZ/M3Sf5iUPAzXJH8KXofUY29pGFwkwsi48rUlBZdNUxpfn4K7us1/6RgUgRgyBE3aO9oldWc
ZSBcWdtJgsQtq9TlHRpcK3RiA6siCHYgPOLhw61q1uKWnOR6cdRNPQ1Rwg2DkaNQ5eU7vMMw3FA7
3H5G/7xmPqcXT5suoHEBghcVg+O0+4v4Z1Ub5vBJ3hLsCppFkOfA2SZZ11/156+tUScAisZdWipZ
fpZ/V14JrAxQMt2x9jJzOwIne3fbUS6O8Mcnu1ocdQBmpckGIdByJM/hCb1AMwQtKhr1JRwGKtXi
uvpQwTHY4ZGLFHPFYoJYmJMFec6VfepMcPqQxwXawKj3GA/ckQfDPrq7yFNwz6lmt2ZleUvXz7U9
6jZoRT0KcDNhe++UD4ICSUCrLO0z8GvwdoYxCOapXwox1xapW0GuoMbTkRWSkSzJxdgNuVuPI8YM
BoxZ3P6ei7H62hp1j0dZMWRFg/V1Vm+T5hDQc4Bj9o6Meg/D1tJ9d2WLBoaGg5i0E3dZWb+eMGqF
Smd+X1sMH13MYq/tUGFlEqcunAbYkT3DhOpDhKQLOOBPxnLIn7lxFCQqrHRDr4L+Alun3lWIloX1
PLia998w8rA2jo4o+pDNWoMFtXZ4qte/gCbdNEDUs5ydtSIqllQQnS+Ag8vPoKJDzEee1ZuYW6rZ
WlCsFVFhZMqzcKp6rKjG5Ie6ESDAiltUNP/pN6LChdDyhZ53RY53BiCh5wGQ9dOr4IhAubG8e/Hc
IseCWr0sQ3WRcodWBIRQq4X87L8NGzITOZr8MXzSAfv/L/pAJO784XxX1iiXKLSmj8JRgfPtO6DF
Kksw+52PScDzaKLy17/3mABjXtjLR+vKLOUhUCzuBaAaSPidMDZIBsWeRcTBv8rC9StDlIMAzRxJ
HC+RS7TeHcnTKfDIpBhoHhh9vOUr7coU5SNRGEphJohkK1soqvIW+nnweA7TOZ2Tu5kX7MuV+uA/
SKCQZaVAlyhx60NSF4wqpFHeFzgJUI89+3ekbpG6JbCfTo/at2+K4LbYYZIF6GU3RrDcxmsOs6Aj
5h8BQ/TkbYI5kb+JbFc7Ql1Bfd5zXB/DlSer3wHLaZ5GK7xHCGVmL6xDQ10/Wt6LbezjMyvmW+Vp
96SzR5jkFXSlWGC45dzhe1l0kjs3qda3BozVNvfArUaXDAD/bj6kO94lHQ3GLjKOKM1iMOqdUeba
xYUTKPqBnMVqVxg2Ng+h94X2JWajoA3zD41SUagaInHoEhzQEI+hDO5beJARXKXb6Vg7ZHZTv9fW
am09MeySg3/DjemkF+xUs9D5MnHjETMd5Ik5nUrn8EUmzNnNzMvfu2WPCkRFaARqGeHY2E/ESQW3
c3SPK5CgZSDtV4/a3lMfAFW2A0xKQgrvvwhRrO9LxQ3UtPNJCxE3FFSvjRr67dWMPCB1M+T7AAfu
hNmaIyvFkNY/dmUqakxzVU5lBd+K1zrYncir9/cI0EyzbsGz9FetuatofJlNuHoeyp3eRFULc5MV
oe0JMq5LVmp4IkCZoOhllnUXM5Gro0rFhRh1jFQil2nlRLjbULruTWWfP8X3mIy+7bqsCEynpX0L
nbe6wXds7fgkP5WvLUYRAba2zsWhX4cfpDhp/AqcD0z1e/qqjaxpLW/zTYEMOfYCm8P7jt3+Jd5z
w8Hp2aWg1DSDL7Dl8l2D4rK/gxqFeq5sZ9h+TpvPxGVsA+tqv2zT1TeeFL0pAwEZRXAgDET3/goD
lxahWrm934ttvStnukDhrwxB8LUFZTxCBd7HG+PlLf48A10HiIWb3YOyDhVnTF54KchvMC7qdqgI
MLOLxfTz270kKnpM0syXwnA5ui3QX5GJwsOM/mHECseM+02i0ph5zKJmVPEVa3tPJpHAsYsy3yPZ
VSbNJWtRVDziolBTdEzOoCQ74xWHE3oCh/ULb7JiPcktb7kmFXzSLqzEYcDhVMywB4eT8EKk9Yx9
g3ksoMyYwYC1MCodKbIM/LUh7A3g1HwjgxiAsJ9i5mOB9bGooGOoehx1PTbwSff8zWwTapEPzJV8
xs7n7TMgkZ98YwtlsuSrMxCms1JEBhywtDsHX2t6J9i5Bum05jQ2NDLc1MTcg7/jj9lagox37/HI
9wrMriYH1Vu1SO67Z3A3KPvXL8aPW64JfJ8OGtgW6iCVCzvsd4f3hAZuhMwSvAo5uBM6zFyTHLVb
O0ElLHI8hkkWXhKHem2YowsqPTTu7H6DTNBu94F7e+v/w+p0TQYRGZTieOrlVBaaIqEOgUeumOIR
I6DDPlrSxoBiHiukLjvUtymy9quvHHdBqgB2TZIifQO2EN/+SJD1hSjj6Kzuz/Ih+bZFRRrJr6ZU
HvHR0H39VxpUOpM7At/FjJ7kT/35yb5NUYFG62NDijvkmNIDmjLAtJKVKQf+U/BmC/PlHTDEjI/G
Wh0VcnTVABjbGMgdPdtvGHgAiwgp3bIuJ4H89ltro2INsPZa1AS4BTtntMEiTTTPT/7Od2frMXKr
5wjUQH/VMNHF7w2lAk8Z6UZjQGv27D/uz4Q0YPZaB3DswmFs4/Jh+7ehSw5w5ZBNmfYaZq6Ik8h3
7Y6cbNl+nlxCMwgiAoY1hp9cTuKVtTGJGhFc5/mZ2/KbPaTtSTvU7Fc8eFfBXk0AwQaDlfM/ZDHf
K6TCiTSjodbJPclUCStPCq6d9y9u+8lY2nL8/jZDBZEOM4G6WmNpDSJymYIm69yuMFeg2uMqspI1
ke59DFxtzRKM/w+P2G/LVEzxfT01Mh0LxIB58VZYCu6LEWNbk1lhGo85rXr7OAhUVDHyXJ3byigP
fo1Z1GqfQ2vbjsIPMWyssn4shIKRHbLC8+WAXjlNE4oNNEOwvsFpwagB6Sf7NNkES/13acz3TlIx
JRhEuZxqXAQAc65a+CYp2t2XThaiZc7Gx5BDfCOyXIQRrhaGaZMIJdxLzlmieANcVWrmh5q1f8Tz
bpmhYomsy2k7V/DMvoNkxRtnxQCODifhTjUftJ14zzgIjIhC11QqAbM4HQld41E4Ru8qCqygGnaU
/Q7ZIEGOMG8fxlVAl1V6vR+jQYBFApgWXNQ9TcnjXRBGsS6d5Ufovx1EpGKJnCh1LKlzftb3BOVQ
WDV0c3TU4/6LNh5rVVRA8WUtVPzisiqkP4knXxpok8codl4O7A33uDzOrrww8PtABrA4B6Yy35E8
AS8F2NvLIGrGLB9I/gOXY6VcDJ8UqSjCSWGllQI2EkUpVwA1kIzKMchEHe6Oh/CEzrrmFjZTVmUw
MwvQMABomLLXxFIHSnP1X9NOjbXGoBb0t3mm2tdSsPphiMqEjHYQBI4YivBkCNEwjyxuL22Izhcz
SVhIJn/YosLVWM4JD8oMsijdC7aYGuaQBIluYMXIuf7/x/qHMSoNmpTW0EJiTIXrq5YM0d52+9E6
vOvjbV5Cw5lhkHwSyi9/GKTCVp12UVWJMEhI0YQVasEQiCSUfs/lu4QOVALmcJbNhfN9ZRNCVPhN
V2dBlIOx60bYBOHBGjJy4G/yVx1SIWbMWoiSsqqoqi5JmFLU6WKO3qV+JHMK5gbWNVj+bEiwPMYg
OVQBqxeekk/2G33xCFxZpGJX0mqDlvSwmJjlLl+TasBHfFCY4LpFr7yyQ8WtKSo5RSV2ZG/6Iu2T
yDzVjnEX3oOtkuEjrDVRqU8t6kObNvheL7+gM5yAvtA/sBKe5SN9tSAqdmCqOA9VFQtqgRYMVgT+
RdR5RlSHPhnrYXkFFT2mYDaCvMR6UCPf5z2EmaAcDJoDcIBpXrgaQnZPYiESy6oKLR7w/2MyR6Pc
Iqv8duCgYQD80uS0x8QiKtHZGiSVDjnUTDDD4ie7ske5R1lLgYH/AvzZkVzJRpe328VIrp4YW8my
Q7mGUFT5yJN1TSSLQ9g48QiMmFi5bQfQ9IU4BZ4YAHt0XcR0NvXNCmQe9aBdipf+PjmU62mTHYpJ
tApH3KAetpcIIy6IXju0KtM9+HsVDJLNkLiFEHnucmgpSnj+R3a4bb36EXSBaA4kLhmNBDXZHly8
d50DgNID+D9W2xTkwiJUw2OrtdOdhM5f52DQyQns2lVBPDsiksSQmXnbqpjWnVJcrKARPL7Fx9Tm
dmBJypxoldq4MhSAyEbcvIQXVz6BqGXNk38bL+mtbperEQizGKpJkmuYvMd7eg35Muif4BUFnwTT
PrTaMeRX7CtTMqNn4bXErKWOujeRi9NeStlSQJx6P1vJZ3qvo6lmFfeGiLZ05PGgywTiFZjlaDdv
xk2LLUFQ2kqHHME2XAkbXzCjnf5Q2ZADPvXPwV0F2Q2zBUnTsVEtYWVEaEGCGHsXgX+lWVdu95nf
F3ZyTO/m/exkaDXh33ivnzToWzQ77U7aYPIFHIL3kpPfcarF2xz0xNwAWpFPwadicSO0t8Dl+zTt
CpB7/A3oHzLHgAVhqAGzoQbljXpRchXg8ASAAqpFgDvBuLAFg9Fki2CdZDZRF5z/hzkqZNWcMfNh
0ObnfbVJQKD6+zV12se/iL4/rFCeL+RVVDZKhBKM2wLRDOJqXF8l+tPMHubCGfthicp00qEGE3sb
kBx1dGfC54WRPnVd2a/dkZyF22d6qWTwwxyV6/gRsIOcga8FpmjB/A0+L4IW+osI9cMKleCIuCnF
uKku2Jp5XWIke6e69SZ0GKu5vXl/JDVx2StTrcV4/7mgNsAkhgzqs9+NHR9ILZD1nFhIoa5WBb2w
nymUH/a5rOcJgY+p3tvgEcSQak52yu7ZsBZGXV1+1GhBpOAzYR5yndsIN5xTXeRlMhA8/s3N9WNl
5OdcJYepUUOfAFQQZ9CNmKBpj0iLCITaLADIUsLxwxAVLKpq0hRZhSFCsJStpkcBHAil1e6jl5Ll
6qzPRUUKTR7mOKnghD3GyUBsD6VVE9w5/81z5XZQ+lNBk5eHKdSwrM7J7n9hCGiw+R3gKwx3XyjE
YfcAiVRkWTcwsv3zMylt0fRGQlaEq5GQfcvr3z2o8Lj7HnnbewndTjCkBuxS6rI7/tswzUDWc0JR
5CqCLijrn8p1hmu/JxT7Wo1SRPQ33dnrderUQSv8lPclHuvUCMTAvgfPkPdo2NKasZ/LHvK9LOqU
CUIvGFODz9Ygn9m//QtMb6D5dMcwRFyNevD9WBB1vnjQsQhp3uVn3tOOxXuP5INMbHlxiqHOFvza
E5Iphk3W4qijJmsdOnwxbLYYj5kBj4GL8O7sxA5rdeQv3VodddBKREVdl0pyqMm6uIO6Ji0EUqb9
hDKgWT0zlrZ83L6/G3U7DzGnBCWBbmKe2QFe7p6ERlSgGWYYx02nrmZ+biUlEuD18XoAwX69K75y
zGk+CWiVqpHdBKCebtYcwPzIqli8kEvI+h8+Q93UStbpWSDh+41H/619IQc+gZ6bmWBQzXn8YqyV
5aFUaAnEQPADksUNuNsgsOCCZdGSViF49bW78EDoVJiXAeMzGuSfX906oRzMaaJgf5HNY3UxiOYJ
D33JxEiTD3XDQQ1yVK4MgWFTyCcVWzlY8sbXrSmzjwBCENzLOySvXe2r23Fe7jBLIYwzaFABZhaC
SFAnnIzaNiDecQQ7MEgVcTMw00jG9zOoCKNFRpVlFUqdzaZzfkEO4SEltJ4gf/K0zWPJxheSn35r
T6nwEs+ROkPGi3TXRCvZ8o9oXagmt1G3hFuJ4Z2MCEPXOHNxTgyjwepGt9/t0biQ9qSieiA9UXDP
mAxzrM9GxRcjivyulRBfEvNN2sZ4qu0ek2Ngs5bF2kMqwHSQehOqHocOb1Fk/g3KL5E3Wu/ZA7d+
+odrosJJPKgjV884bET8HQ9pOwMlcIFB9whzHf/QFhVMtFoN+jrE/mFmBhwG2YaDrQwaH5DjPDFs
3Q4iKl3XTOVcUGsVfjhhAAlc0HjpXkTyWCyO/yF1/b9LB2Wen0GkKJNO4DokC+VOBMUyUacoHWHD
2w+MT3Vp6vzno6XyVNTIenBOlBLcgsTg9CH8SO0JxyvwiGYdBCjKDZEEAOP8cwNe0i3zNXDbLVUa
NKKVylzX5D7H0xdVDVI1U5wOggeOtmbpsv2HB+n3tpKjfxWbh7LiupnHtqLv5P5CiQa6dP4RHUnW
c2BxVTr4VsmkGkjZqEMt6u0EakINgKcBrc83ATUewtMD1lmgHBhOSf7WH1/wyhZ1sGNJkYw608nB
HhwdAxKidRmalz+Er9D8QlXJ/mKYZC2POt9JUI8Bx2EQL7xQr5x9UB41NmlKRuyxLfJRbq2POuCF
PscVGTY5v9TreidaFUSEPmqnwStfRQWP1Q66QBRv2KNRq2E555nRYXHTpoIwNyDtx+FLkVCvg6IT
dNYLSPo4kOE4EDYyJ3Nr88NwwofQxSzi1wB2JN7kduIKL6MVY9sXrwpdwbeGSrkMN/7pvhJYGIV2
xNiqhgKjtJqfn19BaeqGm7/0329LdFRQogFi5ZhaFR5StDhIR8xfEaEQMqrgMZa1mDFdLYtKJ+bQ
L0duwgceLP2OO+pgu+ORokEUyECCj0Ymz6o2L+e7VyapQICHWA3IAAZXCciqwYO9sAzAPUqMFCUQ
k2UskPXdqDcL+jgSRgfy/Ayg6voXciXcTvlG3LJi+eL1dLUqKuqE2hDXfY+ZLAjDkWmbFXwEBZYT
vAQzsuarvB1AODyYIlQ6GEtcjgjfDkMFoUobI4XX4TAJ6t0yEiXEcg45L4rBs1O5f4NcVYSrpVIR
qAv5KRX/79qCGoiMb0cKpizYGgkufwaD73VRwcdoxlKNfKyr2YjWmdSaD5AUMxm7x/hwKvnnV/fS
yKfxaHD4cP8aa66sj/cRlQFWaLtQ3t1YjUoFkLrFQ72PUf8d3XJHZOdScDp+TK7sxqsYSmF/VQFG
q0cFVkAXVYWn3SIbI3DXILt4iZwYldkPQplB5BwZG7gUQkTQnsKCCsiiQn0mQQrL0h+LDJ4PPZIj
3swE735KzdfHr7s71rKWelXKlbk/v9eU1IYAc1sigPhLAD/ekXC6JfB42HRwEYrm11dqySww6lIo
EVVAGlWQTWAkkvqCRtVXkt+lGeqMnIkikmyDHdrk4fl/A2nEIr9NUXdAX/N6HUlZhsxscOrzEYRD
HnY0+CQ9TWBRWd+Q/D3aOUUi+I0PCE4SlbInlLo/CRHs4dGwm20BjwYD0z7RibQbWZ9wMRW8tkZd
OrzWz2XZYCM7VFswJUvwR8QQ8ypdSl+uDVFXTTjO8TSUEXHNBqp/kAvtVynhbMTwVux9Mu6AJRSj
cm2OumuUaPYbIyNfDf1DH2CPFPsow55iQZuCzcmwePKuvhp150xZroE1Ffv48tLvQJLwa0206A6S
E5ubO0YCJJOPQrsI6nuCbvAqekcyFfXnvAulIQhTuGS9K88SgHBrtEddgn7C+FR64o5kwcZBcUBs
j8Yo9nsb/RZPYBQv0XvFF+73o9etBXgUhL20U+fbxolbl3cQynuF6AYTobV0gaiqJIuABUgaAuHP
0K72XT/3gYifjJCrTmbxHp8yoHBIQgXxkMYdreLMpWD4Qbv0nvmQXPK+K/M0ipCX63zIDCFFxG/X
1UGypS0ZohO8wZ6hh52OaKffjsVLU0gqr6OFo+MsqyjG/lxxqiV+No9Cci4noPGL8C5R0mPZjeag
a6dWghphIXhdctdKr4q6mvWdJL7VyaaMS3sOjqEvOnP+XGq8xVdQyFMEUwgFq+Ibx5h6VtqysD0/
fit1ODUl7HowVibQpk5QLNvgCXUP2nYwY+rH8utfYpmM7VlwCJU3VElRwWMCanVqe7p4TOVwGJLz
WPBmw4ku+O8tmQPKsxshJCmh/a5hAG4EDUYT7QRNt7UA+9B/hSKE1KVurcPFy9LVY8MxVEyLC6El
11B3L94zQYOuwr5PfkXqiyGiQ5MaVhnd3V7BkpLIjxVQm5amWsE14pggee7d4AByQVvfQJPP1ZzO
7Vz0GSYXOpBQt7ht+PLy+nH8NUKyhNe0AW5DkAFQx5+f+SpVoR5xLpVkDbp4q8gxMjjFXtriyRBr
ZuHndskND5LyW46exNyVG68zjl12V0ihZcwYAoKUQKJBBwAcrEqvm00fmLkYmmPNu7gLTSn9BfSa
mQ2qE8qVk0bT5vYihMuvvLUKKiJAPsCQa4lrT01R57+KBBCPSFAyJ+n80lWCeiPKqRfO414Xps7i
Q+0xjYv3qfNrUyrLh6Dh122VP8lC62Haxk4FDiNEMnQrtGyfF3lqiWPhqk0nWopQ7bI82cdyeMiF
Yd+JU2sa5Qj9CD2RrCTM3hJeOhdZ9dZWMnS9/MLig/bUKlBSCPIBaHsDD6MQ8BdhVB7In6nUeS03
kWIh/WlNOZlKi4M8RyjOvdmXsWRDlsPVOIAKu8EAVCbJh3sosvAAxOZF6qZqYsc6d9CUYW1k1S+o
AA12W8q4GWN+P9cV8rcyANZkrAe3aut2w41JbZeyUjgqn34pyfQQJ+JpjMpT3ddHI822giHEZtBH
ox1Uimo1EtAo+QC8I9cldhWF7xXHC6aqSFB7H/LDoOQYwJTL+8HPoSustoexH3ZcKWJ7tRa0yprf
2EmJHfDnWbf8Um83QdIAcmMkVlJjTjeZ9hNqti7fa4KljZrgjGU/u5kgG+YkNrwVdNpoZZMmWbHR
PFSZlpk5X42mWLfADmjjryDRxdFMhC7YJZnKWek8yzt1xrhaiOTIbqrJdzleV0xVDfgdZlVbKx0G
ULRCaQuCVN1KF8Pqja/757hoP6MkSfe9lADB1GW1JaelsRo64ZPTAsNK64lfl1r81BsDBDkzRfHy
Gmjkus42NUYNTaFMtXOQjDmmjycwHPmagY3QfLubYuAox7D0bp+AP29xAt3hcYUrsqQI0CT6eUGA
jC4dpowbzhUwZbzDb6YvWdvGyft0CEVrzNcziHK6Ux27yeAUv3ETBJWZKZbaQWSzDq1eOgdr9MS0
u3SVudxgKeEKcihc4k3Fqh833XPiqjyqvxDKyyAqJ1hxhwYaIxqBRpzORsg6wMHNCzKvg/yNSrXy
sIhq3C7DeY4f03qdtoPZa6uhOACKjVn5Z2E1TZt0vjcESwFexEzAWxKbPGfykilypoL/2bd63uw5
SxzWerrNZkSyu/oorGrObvaDd2pbC3Ma7tlfB3ex5LSCJUAXFV1OPO6bxwwyrzroM8SXNsH7HozS
j0SAWXT5z/oQ3/Wia5yMdeHbQmViljp3dhbu/QTAMf0o4l+bYDsxpcKbdmFjQj43avB/R4aELu7q
sXcKwR6OimyD1KV+fIrcg2Q26hvkfq1xr7ojVLYxsWImqNgiPGG6uFqPh3yTe3ll5sEqeVB/pZ2t
u9zTYI/7uLCkxITmCpKw6vgS/y4wYDBY2Wvo4Pxqdvpy283+rPHg86iChLErXeJlgZ6GniMwxNa1
7wNnAu0pTLmv5tXwCvWRdFUcuVdW3iP9kQkTe7KOnAdZj6ZfFKOuHvGCMkl6IyjDeeSLI5hTbaET
TBz7kyqXKwwWnbRc3UrDm5YCttj+luL5aDQVxEoGM1QSKxraYxYE+CjyESIpcFvJLlKo0RvKgzTJ
27AsHFnGwz2rHLGODr54NoZNLaF6JeHmmwT4RWrpw7yqFIThVFzN/v+figcZrIbZTs0gpW0ktT+P
LphZpyCo2uys+vVabXDTCxBhiiERGUiWmspeCE+vxdeugr6MIez0gJV9/KnWSJJoSeRFFf8BZRn1
E7hgnHItT8ajmnYWJ+60JDmBSGyd6/VKb43VHFV3ICe60wbw1YfyxqggmydHpq6e8ug9GEU7mH+N
tehkvGcMmTUUulmJnDXGgFchE0j6zI0034wNSENziXPbK//I/sivR0KO/JjniSLizw0UBnmQMox4
HvU6vQ95xfaBURc4p22NZ0mf7psR4OTS5x5um708M34mHcSuAWQtCVSiTsUqicO4vCagBNkBfXLM
MHUQOYFjWCfnvfQi+7EGk8c7s4RAvsUfVnWN5y+8coJMjszVkVDbNo1rH3Ut5YEHhrdCkRXKQNbk
vjob1rWytESI3yiaKMA7MJ5CvUT9IfGDaGy4cwIZHl8eXM7fz/zvLhu8pvbNMLXyEjyq8VtkjGYQ
1W7Le2rQOWrU4EopTTQ0bA6hTmT9soVvjsE6TUTSLOr47NTeD5XQ9kqLJ7IhqqZfcGDH5aywDw8d
f5ol3ZnbzAIu2mJ88kvBhNp9ScSWICopArJm6qSEyuCXUoTOaFy2SNJVtTHlwrgz/NquuP6l64pt
LuSBqfXNy6zw0GQj8mEF1KfykdOsLOpDs265Y1zpsh1nimcY/VrgB09XAVjW/G0dyPu6F5/0uNxp
Pm9LkbziRGnfxulhGnPDisrOsLi2OhoQ1MwK3mkbSULi10VmHQnnMAEnpoomA+a5cVMbz6LS20MX
PdZwV1OosgOnSS8KJjNNruZLW61KPOAl/p7vdcOVleCY+Slgz+lz2NUAHPX9aGI6Yy9nHHDO4f2o
4D3URasmVNdCU1tV2K+lQdjxTbPuYy7Hh+glM5t1RIB+fkmgdGa2U4CiAdD8J60ev6p8WE8Fek5V
YRpt2dtyJ80OF/alm9b6xm+0u1ZroIrLT1+RP68DVXY6QchdrGAndMWHPAxPnDFGpsj3H1ApC8yJ
SF6N4qkKEfhzDUqlct38D2XXtRs7kmS/iABtknxNuvJepZJeEpKuRO89v34PtcCsiqUVMY3pHgy6
e5KVJjIy4phLF9XPftJaok9iWmnQoUuA3E6YZPR1uvC5ZhWUoZ25HDO0pNjDBO0Mh6xrW8b7Aj1I
mJKl55Lnl6rEFnqhLLoSfqOMdICNqsm1lvNbGeSHMLThl2Vo8LZ0XWgjSIDXKQw5d84OcivABFJC
DpuJ/JPrai8d7z9LCjaLHtqR662JAr8fUTK4OF8LfmqreW+FQxQhZIbvldCt/LYrqRb34PH5xKOk
jJe1KnwWQgSUcaOhkaymxTlRCx75yJg8J3G8xv23GzTeigZUCHpkQER/Bfhwx/Rg+feJkMcI8NeB
mARf7LBYksuOXYrbura2r/4aqpOnV89YouFNbWJcciPejhbPjm9sCG1TukMda9EDc5uZa+O8U51d
QA3M+WoxB7j8BlROv04CjYmXFE3Fmo3p5o9g2et1VNUax9BCQanQQm3LtIXNe+pcQpfuE/vioawd
jaIKVEGR4lLSfe6c3C11GoO+5Mvd7q09G5blSDsgoOEssIHGxYauVit8vvBy/OoXR824iq//mHX8
Wize6uVqcfxHrOHf3/P8WB5XiYTbXQRwFF6j+M/9L8kaV29hQCjDMjul9ivMY5i5dGSTWi9vIjXO
ibG4zvX2H8tOk0EnrwqlkkqmCP046Na+XC7hU0NPvkE3Lxk1nhZfqK1srrPAuYfOzfeo4EMSTZBh
MjRZtDrVicqAP78UNrdwT8oCTIovFeJxcwXr/+f3/d9Ik82rFOiGZX6L37ctNlvBXAbmEj4dB2vD
9ru3MwwAjtdwjv5DfjsymqTpuqCC1IRr5H4p/arVhaHuW8ASicNgHAOB37VA2QqaiEfuDA121Ftz
AA/cK7JaYJ/LLUezZQmmYbqVFu+NCYRY6mgm2Yh7lIUSqPN8iXa+5AEfdg0dvJLAapfFrrXlfQIn
ZdwiVnzBq239NKLz4JMKRszM/nxoomDRfv6oyaLlYSJzfRJ1UEc24Gn21CygLQCXIwjGwBDX34wQ
YAHyYomjneKK8qe/x//ORKYn/ef404tZy7Us7UkAjZoR9TJAxf5UPX/AeaDYFo5vM4tZwRxE97ed
+nPQyf7xoxgCuJoUXJJNjVKPKey0vWB5ND/Lc7/v16Fk9HEkAh9ecZr2ZX0wwA4ThyKCcCYH4R2U
BU1YfP33rgrjQv4YaHLmocpSuFGDgSpzhIgzO7NgoFyu5xLZx6fd/TiTkl0cJegG6hjHfZNXwloU
YFU9tyt+PeA/fszU5SNRijqJpWY84NtX2bCXF+98OkDLwLKM1RmQQPvfYq5x+kuo1uCNI45NFR7m
7N/wsB+XDkOdSFUHXQT2Yr21l7EROtryVFEHIXOhmwtm/JuLZI8AG4wDBzi0adETEcVps5ZD7TPo
OFm4rMHze92GC8F8B5XOpSdKLofnbvVsWS+8+VYZRmge4VS5WBzX3f7vQ/hNjb8/hHdfQSY9dxid
R4HfDAJ+uXl7Ten73r6cRoptBwK9tTOsM0ad3bGP8fR+1Ek8HTg9aiFyOwpjcItgo63ybbEIjQzd
IOEI5wWYhRYIA/bfP1Z6fILcDzuJeHxdF11e+N0lpflbscxd6n3Ei06j2pu2grhjG5vV4eI61Re5
DFiP6iKZF5TIyWdosaU6Qg83IrBW0V6FTLdAJVwDu2Ahv0fg4f39rY+d2fvtMX22JF4NrG9KvEu4
Q12SymdUae1gmy9m8VRjePhrC0xCYqsVNdIxbMTrDckgcEA2/bA2UF00Fos5Os04w3+NNXkE5iLv
spB9L7yGrqy7Yv8US1kJFr/wtnNdx2984XQ0DWUSPPsEVEm+xSp+HOugSXPiMV64AOcIZ9Q9R99r
HO8THOadw261ahxirzyK9O/vxfvuJ04GluAur8kwXRz/a3KquhA2yUWYoiZaB6ZCUmNIoNPM470n
AR4H+kLKrRIRAkLwM0WRqyKqEcaNMTRfSfmeVsT22L+gEE4BA9KADPTvz/smET98noSqEQ/rRCBS
JheGFHt8Obg69KrB+42paZd0eXE8yLLTE9i07gp5tXMCAdOhGwup/jnbZk4L2QLRpf/mQtAvh3Js
Cv/nYya3CmOulwWB4F6aEHg3cVlpPtVR95b0JXw+DB4Nbl1c/j0Dv1RJNAk6bBrEqHSsz3cV88fO
kIMiQK8mHC5r5OZgZe6BaURt1KKWcV5ET8frzHgP+3703oQHJ6jdiihLU1SHjw6NglePes5u/Jdq
wyRetbgSHcIIDxkrNL25K+0xu8KIKE5iiZGOa4o4iXWpWssDHOzJOfngzplI2ZenOBgSDtOoPeFN
132F/9AXKAEWn7vbHuEXIzBHgL0pICyKDh77JF8uWzyhS085uxAm9heJWayDN93prJfMWfMzaKDH
Y64RjCTrBIxovAym6hdhJvWNSJh87vZYTd4YrZAE7GhIOOjGx7B77owItAwGgJAHKuJI1itn+pmP
J37yDZPpDkO09PtYl8/ill/BwbzCpTYsicEOB7QEuNfeRrVHtgWr2LbrOXuVR/j6ZPRJKh0NtcTU
AjOgUhXIw1dAooQ1sKPOAQ4IFDK65tMZr97ZS2q8Gu4CyWTcydURI3+PcyQx59YIlskh36JFxbDY
JdwDmycgcp9n/QMfXi2TISc3SCZxbecm2FoFlMPVNdtUFtvrwBCV6zn358coMRlrTGN+RImyCntZ
CVT5XNyYo13TVbmVX/iX7BmRcqU43VuxAqjzKX0fMjq3ox6VlDA4KA+aJOMMqdrU4zbt4Qhf4XRD
SRzVsS357CHtCr6W7gAXwQPCVJ4zZ/bk/raiP0edFC2qDE1XOZDks/xKjtEyJLQAdcW3/K1vdCvP
N6CGUMw8yr5j0XQb/Rx0eh9lQ13yoSKf160BAy538SrjDZoaHoQdOuOlvLy9ffX0XNNZ3sVvu+nn
yJPLJy2HjsgEk1xalemfYC3uQiuCfEBH4X12RWcGm+bamgfJ9s7D3HYCAFD+ApSxhfIqY/eKZjuT
aT2+o+63zxTkGhIpTZiPOfW/tC3bgjRwUNfhsYM7JJVQ2qPVyt9w28ZqN9GiewrP/ll5QdI9c/E9
3O6Tz5jExaxoBMXnBESIwvYUi1MXEKJp31AjXgkn5dh9CYljBW8hUMsFzWUj2c4GqYfHxvcnAMSp
4w807ibJWJI3AlMDfIKYGTAAFYt3OVgG8ibwqAZEhGTwFQ1rp+otEtptv/Mzqqkz8/D7coiKhvKU
jB6EPgklstJHUcDV8lm4uTvFbi75KTW0i7isP6Jr8iUe4E0AJg4k9GH7Y/MLtosFS5doNYsZ/3UX
/viSyQmP40HO87aTz7fwLY+of/Ls6Dm5ko/mLXz+e/XlX1f/x1iTg82XqVvD0myMJtGm1AwXQi2E
aiENCxpEhuKb+kIC5s8FzMJQoaZSAJxi+i7Vdx3Ay58sQF/eRLNfOHpXLJMaUOVFXAtWvxE/8tbw
nwjqjVvfkSITaxnXTgQNhWJRDYtahFtTc5orIP0eq2Bhq4z66HhZTK48D670eesl8jm8ygUSVZgo
CbcM7jIRgJdsGTrYTCkdCgqCjPRVvDbHBjF0FVlzbPPvTvp91NSRS44ZjwAENLK9+9up6tCxCbKw
PXveibn5hvd1QwR+wvdwHSYJLduYSuTqlX1AmxJ+7DqIAY205uEKm5PIluLwqeablwDN4H4E3GXE
lsmV94Vd3yDbF/8BN8Zz66iVzNYbaOHOgUcetofOKxKRoJM8ll34hzawWOu5UIrRuUlpCuQ4tNk+
APbSFhycqJKZI/iYlGI0WQNMZXwNCg+0xSJlJHdLLzq7sKh1yGeBdPDZe+YUKm582/tU/vunzWTE
8Sj+yB+CPK91znejMyCN7NgctH9RYNS3ghjk9PdJ+20mf/62SZjV+WZQoYUVnXGiNSgcHILa9kU6
bPWDrNp/jzU7kZNss6tkLQ/GwTw4GJTgtaq7kCzqG3x6FKAMAipUxsyQD0FrMpOTU1cyqVRcD2sn
fQij4IxyUoFSViBFPVbHd3OBazw6d0drMtwkyexE5gJ9jV8ofCQZbZ4HeJFvErSGZzkvD5fTZKTJ
vdAwibl4i0fn1npvnyIRWCaZuhfgky6ZB112tGvfsXkkZ2ZCxyj/8xfCghFiJur4+EUIgWXg/dZM
ZQYvTy0EOimyJOmzWqqNoZkVSLYbJXaUIxQyRNg+lRZ/K1ZybSft3JKOW/L+C8BxEHjchiJYMTj+
91+QF5oOGVnfO8dX/6vDu00Gps/kc2hpJjvgadCQ5V9nfvXvY46VGQEaaxI/mW2/FjMCPJB3Lky8
k6z2NewMwCCq8Cw9letYtuN67rBMFxhzqwpA+KEIpADpokx2Lut5V64VwUUa7679xuzWum51aAOc
6wX/Xmy1XfqszLq9P5zRcVho8MH2nAcQ5KHgkEeB2HGtxE78kQeq5UO3kzN74ZeSQuEPzJ71w3D4
7yd3FCRDOg1Ajwoh4PsFDQutLALSsZMK46iN8sGu6VMbIKo7gtW8YsDzzIDToPD9G38MODmlxBML
vhJadvKv/jVEOu2ifgxXK1tex3Njjbtxslvvftxk57ilq7ncgLH43kjOyro9wINyJNvJi7ngo06j
z3gcgaXkRZhrahpO6f1EqnlVeX4d6idv02xq1Cr8fa5S/qjsm1t/FFeqze0VkWYv5Jru8ie4mrxm
e+4W7uJj+Jrsu018bHNaHGqHvCDVZ4fGUFbZley7k3gYVsPWW6e2vhoPPBHQbJMXyS7cKE5+SzfP
IAFc06ULSdR4LS1N5aBu9A2cRZ/jfQja2o4s3Iy6e/kkz2UDDzWU6e+exCRdaoOgziL9JNn+qlk0
6+Y5Oedb8YXZ7UZbhHtt5x31g3qWt5xZzz2YpMcVvpv18Yr9cVnnwI1EnBfrpwyWMOjK9kbm0Uv+
GWen5jlNjDbb6s4TUM7bkbBguoYWU84/JC3+5/Nsc/aX/abJqBfqqE0S1Awn0XFoEFCaHHvARft1
lQS0SlexwSRKhlX+mTwnKnU9U+kpWfs2x9GuXdTqisGGcPa6fwyaogR1WVWF6SAhONn3E8PDrxow
eo6cUgoENmQT25cUNCqncQB7zQNjCMy5kt53gfD+uOFaQAQbxZV1HRCK+zFzkmVd7ufKCW+F+K05
x1t3E2/cA6Ppfq569lDm0UQMBsjcCNMAbG7KJvQk0QPKkpdPzccxgzHfLb8GH+1n+Mn+lTZDaaui
LgQdfUsHLn70DJJmUWrT/G38BBmQFwkXhIp8fpK/ZUUXhn79/QmwvOk20Wb4EFepaja+jZqa19PG
M/CkiVZhZMQfZEECw3//O55++65MJ/3nR4wn5McJSLxObxtfkE/KR60ZGsyZLLyXXcUkL907CEga
YELCreasBHQxi08M/5O1NAzMEY2umgWYKKJRpiZ7i1BkDSyyLoGlQt8KfnvLo/hc7eLBDE2WWX9/
+APGeTp7k90iM4nre9zCpzz91wBGLQLQH8otlfV/UfUBJxyqohxa3JLUadRyJpV6KL6iwyMouODx
J1ClgATfT5vfK0DDKVF6arMP6Ra9sJdMsJT8GVSHvRAYYWmVN3VLyj2/14UXNdpF6karnoTzoF1n
JuLxRsSngFJFdBnpBl4695+iMaXLZTdMT8qwKy6c+MQhodPfomgFqJ4OuzrcA9zM7/8l1RgHxVFV
ELAkhZ/Mfil5bsQ4lpz8OFvmHbQEhAIQS2jAhs999Nb4UKL2ieEREGFiHdwj30jTci61ewyYiE4Q
HgabjOfREZoETMZiqGkRLjklPcwxxMySvdAIcrALUmFB2FMtnyJwaCL3c2bOH8MjBgbWdmTQAf0w
PboKL6ZDrujJqZIMN8Mr1t0I8ZavqT4s42zbiE4O4Gb8rrDT3yM/pvAgtqkEMHS8Z5EuTFKSrIuU
TvCiBBSebBMMn6q07ave6FzwBLs5zPsDUAC7/G60SVJSFkKTYpcnJ04y5NTp+EOWA+oKsOJeeolR
/PCtXrGzl8ijsbYE445kF5dRWaA6vkl0WG6iwieEeJ5emtky47jH7kIXcnnA4YHphmqmoE+z7FpW
/KCIBxSz4uycyr2Tx9WRtbyVR9BPjINVDSYTx+UgwPbErPPioKThVS2xU7m4u/y9MA8ISzAtVHyJ
LAHeAWrM1JUNYN68at0WX5PGKY041fFrYHZRDHsBzXGTKsgufBMoJLgduhehL6GMFvT/VKVP7ECM
qArRSVpwXGxGvmyH/o7jaztWdTNhVgQ+WcAyQ4ivka8vXMTXHnyaUIH+MQGZVYaOcrQNklvdXr2+
umSyfkyRYNBYR8ogJVblgpbW9dpLHngbb4DEUakbCYhrfB46IN29/T0ZD7t0nAuZB+4ejxGs0mSX
SlLBFywP/FNWBac+teoKdN/YswfV2zaZPnMVPNyjaCWDiQReFfIUxORJFCB4b1asKcITqosiEL5U
bGkRU3mTOMPsphvfF/eb7n6wSbRtPCUJhgCDZdo+fmt3MLooczPCMlEFiL5umzg9NevF3xP6gAxB
5/ruN05yhUIkVSGHGHbg3EVLdsyrbTTiqBpFdtvkWzV0cuwCIUzMv0d+gEl9jzxCKWBthtbyFE/B
SaxKsjAKT40dclZRr0TN0MsFrwOebVbqqwTvMbLsSoO9PINh5PtWLZlE/UyUi6tTQTE5MNZneziP
Zx/z8eOrJjusQztQYFmA+RCoUgOeGaN0nFP91Es0UygMFwxhWEVPc4I2jzv7ftxJRCSlzCLWp+Ep
jTIz7dXVwF9QP21CkDQ1YW7V537lJMvA3RW5rhqHJw1kA0h+e4aw9mwCj8tlR6hi5HjFzZuCPNyq
4177MbeTRxHLlQhANfxG8trZ/Sfw8ctwU2/Y8/Dy9956zOHuR5re302OilUmYW9pXWwN6t4P0WRt
u68h/uyzGGTSVVk8F4K/BIUETQF3Zm9/F7weDrOoyQhTUGhRprcpkwQ413RccGokY6hWoFI1G5Ib
iWR5ZvjkMZjdifUq2Ll4k8BoDAwpxSFzJ+wxlxpnAVxQJG8aCHTfZ/9HCg4UdZykgR6cvGEwJVyb
SZ0Zg7crUjCx2ZbFntG2Vt+uIaWxhuTMvtVnNtq4jybzIKOZIKC1ADzkQ5U8BU6H4B3un8RkJw+X
zo2PPQ+91Sww8kIwuEGdeXg/Pr8khGoBYH9A5YGtniatWV3hJqoT6SijIjfQ/JN3F1m105kRt0Y2
fBT1wY9PrZ296sKayXsOlstaasrCUxje/t6FD+xFRDj054AZU3TIUYnTty7nSlrr8pW2VSp+BT4l
6NaK0Qr/6l6mVS1aae1aKhRhi0LZNGVvaW5gNllr4fX81vGe2aDXAqTuXs/0dRMUtE60hQxAU8ZA
UNTcRSeVFoQMDDHqLRaWeD8RgMmbj7jrHD90DSHhaJuET2hU2HUWGnXRUNU7/P0rv8/SZI3x1oVA
CkI4lLOnd3KaIkblUBs7hoklfaj5Ah2jZBme9GeGQML+DfI6a81d9oopb4+qiR+ub2Zxh7/EFh3r
DZIa1DFG9M79Y6XIVVGucxbvGJ9bzMcbstqCR34CefISK/naU8qr0mRGGs8CAx9vbo1H20kVoXwO
Yvx3AvfjmKl5gxdIzsg2DDW7CBunZmgWZvy6lVaRq69koaVR+yQVT53a0Zg/ufVNJbWVRKpZ8t5i
qKF8l8cbXixN2ZdpgOr5UEVOm8h2msE40h9mjuUv8RGfjPoxsigURVR1ctsAtQrh0oS020Qj66RS
1zW5NX1lkfLVE8N3Xn0bs8JBalZuE25g/DL3AY/LpQEEOia2Y1KLPvr9cqUZUKJg5ZKtl+EccIHB
FztRMQYdvEFyybRbH8SUzbyuHu9YnEXUXpBuiCBtfkO/fixUVJWsc6HXdWQDR/sCXeFy23u7Qb/G
Mpu7AsZE4f5Y3A82+YVS6bdaXEvqUU9w2A00phszaQy2YkA1ARfJv/RoqRVGKG/a/Zwl1oMeAFgJ
oPPCGQh9AkkGcu5+flX0nPA8btQjWDSSRZwemf9bw6i+F3Sqngmh/FsnmB6Ea1wqv6FKCV/wlQcR
jwUH0ZF4IfUUyFItW6nXzuLA9/OpW5osXwgJHGFXKMG31A+3MmjSCV14lrYDbOnvyPKAsJ7+iMmZ
xs3S9Xo3qMesztdpe5IqZCo5WKUinoKaZkfKJqo83O8lVfJbQyA7Uui0SGH/pWlOMryDREQzCQU3
Hup9/UmNGRWlsxZtVK+leqLZSbdhAmhx8KNM4AOYbllaWaXAm90Ae0rXtZA0GInO7BAd+So/Cv4s
tHL8EZN9IuKBAWwlj+4KqB33K1U1fDSUJEx2XaqAoT7UyyGAxo+WQwkkguJHYGZ8bHkKmDtcZSdC
dPFJa/89078cDFzvo0aYDlK/PNXgdblUSwXSkmMmQ8vIH5aMq3BAVgUIjQE323/95fCP3YhRdAZX
Btjb9z8ZvNgmg4caOVZlbgco67kDD85+tfYBzohld6sXV9gVrMpYe/r7hz7mI6jujZhZWZNgcEbG
UP4jAgws6t14KMiR9U8ZqWihv0SCYgTSBS1oI0qK5d/jPZbzwKVBHYkoEohsgM6OH/RjwB7iIE3u
BfKxQGcEz2UIaEDCsVm07jIXbRB3Q6gRAIrW4qVnaICYhg64slW0C28ofyogns7pM+F5hTEnO+7u
myZpOC/XXKhwUb3V8oinfpk9l029rJNizYURSDiNsK/koFxxTfMUxqDv80rrmkMgLWs58k2ublFG
D4SvRmdWm1cLKYkaFATwWuWlSjGluvyUwyyjUZ1/DPpgpXq7i4jwXha9AxGY/RDxDXW19F0bRWq8
ToZSDlxp5YjDXwaQjllfKkZYhW9JoZDDUCPi4NVQ08Bz99C90WhUKM9V4C1cvTp0qIWmqsSB/Vqq
C88PRafnUg8vxeoYcrLtqRFwf4FXLMsBExwB8mkkKV9QkrkXTmhDQyL4p3wIFymD9u6m4apIE3iH
98I1ZyWBFof23gTCpnL9p8YTXgKvOxEP7qQDvJ/8dhOK+pLvQ7gm8aSjfkNamobiokNJO2n8p0qQ
AlqGXQE+MQ71IPpvvheDuJVyGh14Vd16rMjPKB69gk0ODf2ms8HvZ7bXpq/y0A4rP4Osh6b50k1L
qlXGFwoFj7oxUjbcaqV7b2K3R8smrWmpRO/4W4eghOxNkPQ9yrScI4nVmkVZb3tu3NPKzU9yxHIj
D1VCVdVdZiLZ+CwJzZCvXsVAdJqCUyEelF5RZQ2BSiJnv/MPSs3Armj40Gi7GJpASQlWr9QfC2G4
VjIibVW6by5Qc3A4IGut99/AzLF5QBTNWI8vLdc+yypqezpfrL02K5csSQRziMVbXHMHLYCTbeK1
mBeg2F2le4lzbiN0/VNUM1vw5H9iq+xqPXoLEv6W52P3JBdWYpTvoWScL/ihacyUqxeCEjRGGcRX
TfaB6WqY7GReE5okqv7lGnM4rRIpeveY4E5LacGDFo+W1C6uWQqwmAjYkArRgjwDGEsXIezuo8Du
5R9Z3+7YkKYbUql7vnYPReteQq/wnuQixeJHiJWlWp+kPl3npd/YQ9msWaU6EFA6I4SfO0DMXEW5
EFdcJJkKWFfHj4yE4l9XxuuwLC0uUZ/EQT3BOeVJFgoY7TGU6FgI6ReRyyEjFS8il3y1Mr8Os/bS
EOE1x78u+u5HnvsvvQsxAD/FKHmVWDCezSmvDiu1YbB8RmeQRrIPR/K+XGeFv0k4YR/2aYPybntu
Av5VkTIzIgPuUo5f8Ero+GgMGE02XHoRcHNOiXaaP+w1P7fAqdtqif40dLDmKbujlxUtmkhAhCng
AsSB/ATp0DnC4BiWJmELcvrQBhrfkUSZSgMxtUMeKrvKkQzwKak6wNC+amD4pPCrGd582RHFuXvx
t/Ct8iPyYSw4qoia9+G7dVEgZgknH+Nd69qglKjQMaHFuWwtuXP0nbupzc7Jh40r0GCdJrYEZ8LC
m6VV/ZYKoZMHgSc085G5fj97f9wjqtwnsqdE/ikorbg1g8L0r+wTYO5L79LWRdJDK8gCA1wd0g5M
W552UGtCjDj1JXS6DHTkj92V0SxcImqj8psWZvEGhSeEFs5pbHE9vFY7dhP+a4ToyI+FhAj0WfBI
Qml4cuUGRc0LVZVJR0AdJGwwJzbSCA3fYhUWVs5mNYp+ueLvxpsU8ISwDMuK5NJRwVA4k8jCgcnF
Q7nNzJorHKLMypH+cqHeDTlJ9WPPT/OhiaRj6RVYhspM4uafC54dF3tLvzvgnU9jBFs3vIhqZucV
MfvBvc6kGr9kVfgKpHA6z6Oeqk2udV1H9qQxfEVhbgMfEhwJnhdQRbKSA4rX19gCQfEqBxuiLb3+
NZeBdQusOf7VA1Pof5f7P18xfXiIMhlqIcb0885QO5KtjtXsARf4DgWMFOa4X3lhxrLRXgDMnHtz
/RIidKgVoxShAeegTkvKehKBPR2H0tH1lwSF20b3qFxIUK1Bla9fJwyNpL7dCAFOKy4AHy8/Le1N
UuAQtJCslRGDA8vriRUEM5yeB4XHcWLGHoIIHpUgPCxPMQSJkDaZcqyRevRWWsLVUn6KrThHF8kU
l/o2dJ1sp39mHZQ5qafPvKYee24Ssu0RAKSgTiKigX0fyzJF8XmJEeWY3Tg4FeorfsUcYmidEa6g
mFbB4zLtbPkCv0tlKzFLvCkADEI6xbMixYTU2Kzz9S+lI4C7RoCXjjogeGUTjEAZeh4pmkE6puhZ
XQHW1qChNFiFiFvKTlv0+G6Af+Uol6qG/wVqL7Cauen5FDWuCH/BL6mN0DcgTlTxtMYK8pQfUAKj
qH5l0I7O7FiEqqcZ6LYCQ4Wx1rJT6oPXb9zU7nqz0M3YtaTOKrAQkOGH/OIBLy49gMSn3SiO6y2K
dylzJIjCLfLL8NoCUg+cCqSsShvai/x4s1qdQoV4oYY0Eqy8c5JqxNcAHy0hCzyJ8LYSHLTgULhT
0ayuqYAPxtO6oiIz9MBSobWpmFVmJ58RhL+A+CYrdcN4YCZopm30dkkKp/qsQ0NtDaEyc0CMVYOD
YnRgitVOhYsx0gjcStCBwHtCsKA507300gyvBtCVhwsYKyXicAHcgkbkVIytKfiBB6aq3foV0Ku6
qx5dlFWLKjj0pXBUpeIaRP2uDiBLpNfrWkE6IUErFT3FCiJ7bX7QG8nE0w8omPCQFgUyJCDICpi8
9gCIJ/GKQR2barW/h2YYGv6QXjW0wTsllXJR8Nt7NUahjKVLLeFtBVlcWOWUhCF4sNq2lOFpEH31
gUiJ6luJ8tV35ZHz0lMTe2dxDIhluFMhcMoJDFKNEIlAozNTd3ldr9I635ZN8OyVKLIKMdrQcFzr
XolS2lmpmYo03NTBN2OI+MiFeBQ4bCSkQGoJJQu9YJacIdB4zWvBJUYW9ksQdk3f1+GsRLxlyZ54
aM4ppHgWoOOax0C5tKiB8sVSTAND5GS0vQaqiO4h0NJVRaJ9S8QFx1QD5SqIaynIPwGuQ3ILjkNH
o0FCf7xENyy5NV5pyD3UAxXX4VtmDTHsdhOeRkw2IfxKu7qFehSDdBI5Kc2AahexSqY7LhGpFwxO
IKDfExxzwKD1MjZgQGVH/C2J+q0KQcs6DjDxjYFkjubdZy0pdkogdJxcZq6uMQe4S+0AFBIAl0I9
UMMjmUyuLs+txSEBuPcYxS9u+s4xbdsKUGWS8QRrjmNRsI/TA49KhIK6qZd7S6yhD+JT30GrEs7T
GW8MQvCtDqgKZ7l313kMs4T+UGSl5anaTPlSfCiY4IMlaI/Cx1HBdTNFqRSVJAQJwBpHzSO0Yp9J
1ZwaVh90CS1K70sMb61Ym7J8E6KNnIe2nkMau/3X+Z+ZIkK9C4zdAY/oIrVb7Snu//XydeihIBfy
FP+vhpfqb3l1+HuWyRjgp7MM/B/OLri04EhPKk09w5NajDVxi7+F2l1nkcw3+OiD8wA+ZRzVGeQ+
wvzCVakdN7LZqeq6K71NxvdnKfVXjFX7zN+FOcoUQ2kSLTAIrikRQUDkPkVJt1q1OXei9sTwfldL
/wa0H3A7ihGh+dD3riHH2gLKaOei0c9u3EFVNzz4Eu90Wo5KebPMIXTrNyhGK4tQlZ1YEZZDKEJr
N8Or0bf9PrFc0i0Gwm7/w9l57UZubG37iggwh9Mm2VHdUrfCaOaEkCYw58yr/x/qB/aWKEGNb/vA
NgzbRbKrVq3wBqV4iaiUa628dOK49pR+fiemWRkwN075kP7LqktXDas4uISDdWXO9Hl6rTJq0PBg
0ES43/z1420ajOUQUwnWx8xIHcsjs5W5KnWwYlkAnoID1XkDiY64YmOuwE7vI0s9mX5+ZDYldd2+
ShO2S/Bcyf5eTEdXoAerI78rhdl2SFL3+x///yuAfPz1OVkYj9L5lthD0uKuLXvBSLN6kM4ddtPF
oxbctf2ubR41GEVdu7Eo6+o2cyyEljyJX+3By09TjTyvfy6GwZGt4lLT2kh91akKZRVVEOsrpqro
ITdt5yYCardl2x0jC6iCF28y1GFlv7K1KXU8Ojie8FvUIqftk4MqxHY+cZNG/VEbVA5DYWzqxnKT
xj9YGnlJau1kJIe1HOpkhkFcpR4DDYYUnZ10NeQIirRkCmFle0AyVMpUzIVWuhUc/BYr83GWELY2
Rh3sY58dqpg0jXMpPjWTowWBEwnWjzSoEVQFX6S3oNoC1bArSf+TTeNJMsF45EbkZGK2pg4+zJ0V
gD7KltbOph6AARmDE4zUFqEUHa0YRwX+807GfWD6JwZP5mBupaZwyqbdTwOT3kR0e5DeYVk9Dd4z
onCrIRn3av+ssz3pvrgSWTqG1YAiSzuoHqP+0hbhBq07e8w5NfRWJAJIY47bzi/WbZ46o3FEz+9m
HCq64D+GxkLlHPUhHzF6pd0YkeFmkXfqsBNHHWXVTx6DvxTVc38Vdclh6BOnnZpVbkpuPgr8Nkyd
PN5YyG+AJm4yAXeb8iVMJkdN2CHeXkW8MEvyA60qu1L/5j3tF7HY0hi8DNnoqMatTMtpstJtph4q
od6U+KCr1b0S8X9nAuKL016ZCSBmscO7ge6cZMeSbo/ZrzqsHsKIyVw0Ol2SHAqF024ZrhnVjtxZ
qyw+RTFSA8Ymy8j8Bmub9z+TEPVJsbUt5b5RbrXmVx0/G9Wd3qu8sHqbwAHzmqfCOoXKq8k/jFO0
VFPGn7qxbmn+BwZwKdCVne8I1WNfyat+CJx5AEshtwq4vxUB7Fm1DT26iJ6TI25glQN4ONmu6tfK
Cje++sqAAEX61ZTsRqnfEGCdzhCilSU86Uh/x3K2zULKXBAVQ2pPg7E3tMER1GGlgyKVFXEdyC9d
il60Bxuxh6VSebeRIjm4LK9qZlSV/zIkmSOXuZNFSJJnD8Ajz4l0g1HPVpm2RT06Yn1svH80Jan2
rvHj36RFFkFjHmwiCaXA/QDJ8DHK9Vor55pe6kfBfxHKfdfTPyyoVazJTmYGZpm/NgR0pCQtR5IR
sLGydTdmP6pWuA9G6xQ33kmZOtfTxK01yOsu1JjeDG4SkTKPYMh0Zu8yCfaYJ/tMje/0LNyFTUTL
abjHRU9y5UE70Vv/PeTKRo+TTVL/8goMKMriRQmEg1fq/+c6iRHI+3deNBC0QVP9qJrocNWybZl/
x0g6q1phy7QT4+4SmDWUZxQmyTmiEk8VkRhHQTkqv73JtyPV2lk9ZqTKkZ6rGxNdm/TUIt3Y588M
IO2xrK488WeEIE8sM0ih9rVIy5cT+KAf5ElrQ/EcRDeFUq2KrHS6jvM4iuZe8427pJE3bYAC+PRH
V8h+m+6pHX/FJaO/MHbV2nwtxr+5UNyE/g9F0O4A8bgiXcNGcdEmBVq8bTygfTID7PwwNJ6b5hAV
VORoJjVf+aq+NrrKbmTCfDwKKM9YbjNartqnmx7Ed1xP6ykI9hMpgpDWd11/X1rXSA6f+j6Lj7Bo
wmRRoJpDr0znoAZg0vuu4ClrHo385DWVX9Ph5vsb9TPGZ14QMTYDzAMyvMt+yxgg46co03QmFVwx
HTn4UDymBjV5H51kO1CghZnKNk2ROQi9tRL3+0g+h7lysMKE9jqBJPutIF1rTs2V/PRzs4Fnmx+P
Cx+yAXPgj+cWtoPY1kU9nWVfuwtEg9LoyUukS9MXe7lEYEoAEjrJTlWqG6vVDqo8OWb6SCartuZ9
w3BoNajxlZzpq18IPUe4gmBhJLAHHx+qHxEQSGR/QnW9cZvqQfMeqCycSf45po8jF/iVH+hTW27+
CO/WW2Q8iifprRLK2pHCSKmh2OigdvkWlbWuEUtUJsc3M7viV2uR3xp7OsrkYFce4lPRPD8EzWp+
jDflzsVL+7SyFa+WRupjCK0+37UY3YoKXcYE0Udb18DbN7ZcXZft75c25ub0MnijEURnH9YeDexF
8B5zXSorXRvPWHhMuHLQDzUyx69o6xgN5UhPv4CcI9hkFDGSdi4tcxdFP/1R2RRDthFKc2cMmlP5
qV2QJAl95ZKOOLEkuh3Q6yKsHQuIOP4hq8l76OR6Z81zsx7HjXaaVlgBdrZS9LssU/eFOWybLNvk
OVZvQDnj3rMDS3fkuH8FH2LHCPBP5R9dQPEeVnnoN6syxiM1TY9a1G4GfaQZNLmaR48oMBDfx3Mv
q1K7Kbu9HJtUFp6decOuYJIcIa8vTSiCVdlaL4VtPaRPVoVs1qg/8hzwSCRnQJ/q+8/9qfc4/9Bo
epo06fnoyyNncMrA2/UI4/sXodZ2PX2pTiz+RHHjtNU+KLzTqGtXajrpbeqx/JExQ9Uo62Z97k+j
e18OlHqctGM6wt+qg/SgpnV+yRK/5uN7m7qWTLe2CnXVpfp9l1rE6SxvtrWH/Fahi49RDc7WsnKn
CMcTm5QERWtI1/XxNaj4GYWipwVnebKjdFPg6pWCiN0g7itNPIFcwIZDHm8gskRHCPG5m/vajzyp
gPGYLWOatHptRNXaFiq5d6ZZawU2wXrQSa70LNtOSX9bphks1qFcdUqz873xpsxDZONhtwyD5nrR
uE2ZCQtRDQ0HzWa9nu5TXVvP6Cm1FJ8kfyhWtMX3gohxT5r9CSIG+4lV7wbLZODs9Ro1RfmPqRZ6
D612FkCHrYqgvPHSOnGgeZQrZWju+rR60axQdSNL+1XpdbOChXMnJe3a060fhh49GkYL+STvLYe5
6C4xmD1FVCxuJIwQUabhn+ahOj7IXPmTEKuobwNhnpJpracNtZ05dXZo9E91VBtubXaeE4C6cCSr
eYoKcPiWBrqmSXMsgYF0rsPE0rfozr9kFgdPVAJ5VSsS3Q+zfAzpgLQ+JZAPVuQG9xqyrzFQVzWy
BKssFfdWigEShjun2vPsMI9IHek4TVDAtK4Hzz88A+3/LY5lSt5f/GriRj3QEAwd0HMlQu4m/5uy
WDctEEpDLEcGiU3Fu+A4pYxavUfLvKS5NAfv4LYZw2qVhZpwyhEd5+JLQROF0sv35+vzZIEDBr4O
HgQcPlN506F7NwIT/CLvh8oYz1kVrFPQRgJeWBMUu1ymXqWHm/amgxCb7TWtk5JNa6ZnS0btZHq0
0XVr09X+5sozfW5cQRHCmELkQhNnQPvHK80Q1LZWew796AebsTAPkors5AgCMU7vRZ8pHS3lSNz0
Y7NTAqYeU0mDEJMAnSo6ujIBesPNLGLBLEeBJD4INy6WRRutVlKzjCEWn8H4tsFbZ0wIfjfehu3o
IDCeRL5jyf8ahNvCfLKnSn0yUGASvGBTo6Eic/sN1q+6I9ZPSNjDEOzbQ+kdw9RaRfG9kOzgFFrh
fWM8eOXPEHAKHVWIYMAuVwpdoESbVlHfvVpJ+GB4dl1vPOmvmPXU8GtqbdtsuQM0t5GrQ1wetSKl
g3ADVM2O8YTwmhvDR8LF+pcIT0OzGfVjauyKMj8oxpUP9VV6hPIynQQmuzj/yov0SBjJjcIwEM+j
Uu+VPqFGldUt7SMb3Latqd2jJk8YNCU9kJh4b/Woy3SG3QSNXejCYzYqru/3F0mqrqRIn+HLsN5k
qJv8oWLMtSy4VIiqwzCO01kTsSDT8pXWtEcyzVNqKLuMOlCUUJ2TRvA22EOLDXi4cSWb0UnTMifU
aKUAWWjH+1JVH2JPOn+/3z/PkBaPt/hwtT+YqUrSe27PvrJGl9+diGzGOme0saKypk5cJd0fw7IZ
q4A+GbYpyuTta/DXR5mKLX/VDPAzyHp+JJmfU2LmiXrNohGXDFaidHIxnWmDC7IT3D1n1m16yjNn
LG6qn8+iWxlb8V+3C2zgN80t0yA8XGJrczPKWOmtag8Uy9MpKw5FaZsryY1/FzGWTU5yZGt30pU0
4YvWMc9LHKPDAbUQZPzHkFFOUdSZQj6dsw6djAzPQFOwxXqwJVDbVSU5I+S2qMdIURKcIh0zMvFs
PUUvglY+BEmxm/lmAWgxgv3e8FHKYzimdp0rdXgzzoYGafEv1jQnqaRDFjVXevWfO9/z48PBgok1
4/oXn7vJUo/BQTidTf+Zq+PYYHZRM78ZRQ9hkepKDvtV0EcxDegF/Ctg/cueddxE3dhX6ngOYa3X
Akp1cJUrglsrt7YqUGdq7Vps6Vmju23hH6Yot3n9UBtoP6kMf+XY+f4IfPX+7x9obrK/u4U8XYcE
GJFUS9beGNM7z78YA+ZRRDklu8ojme+PZUSn9yKiuGmo1JqLiC6YKolMIY8oqKyr1qUNBgwFk6s0
X1c9/lubgn2Q3PqCXZVXXvQzM4yD9d+1ARV8fFM9j9PI81lbuG1QJDzC1ccQSX42t7K+/z8TRebF
mNiDgWVKrS5rw0GTqg7/IwQpBjcacVnsW9cYfiu+DL44cyNVuNYQn8/Zp09roYnA7HlWb11UR5Ha
8WGrnJ11qjM3UZxYW/VHmWQ5PojCdio2qu+2f4YjqCLxQVft5gj1XJXsrl1pOHGN17b6F+XaTLX+
zwMtYqtvGYrq5TxQnjijaStgJuhDa7YpObJDP/YclFdi0Zf3IHQJEhgwjobxSUOQuSR4o3hEm7GR
bsLJ5th0d7TYs1sFGzXJrZWVoa0q4yA72qNu7K9BZ746TXA1uOdoMYqMiD7uMRHNIH9UfR7A1JkQ
02enIVsRUlC9I+4FV67XL++vd+u99Tvfnd4WZJA6mMF4Jq5r2KupLvpWQFXHYDv+7Q5l7BT3am8n
+n4ybBGoIzACeRP2SDZQCK00HGcD1WW+PIVXdGffBG0W+5GxDJwlRYZvTi758VPErR5JYacNZzFq
qNyGraUW97HXvuSQ8So9OEQGfVPMtSB1uYGf/e5BD5fI/wg0kLUEFhlmr1VZPZge7FvtoUPjwdSY
5BmIUAzjJhClHUCly0Dr2FTKbRyGjiy1dtaIl0gOgP2S8MiNU5CsNVYCMDFzptzjatIuIq34Sc/2
TQx9DSecVENgvSsPGJ/jyWj+pr3tqBPWUP2vMAZrj6TdQaWpUVnJbclsry06MM3/qqG8HcJoZVqy
gwsGW/zvIGF8IZiooLcbFCPc0u9sQ1BOgoLLnVlskNTcViriEX57Duk+CxFUCinEhDSzrax2S0AY
sTHPev4ElnDQU3oDSu5mOFN9H/c/i4hw24HjBqYC+g5JgEW8mDxwpbFcDecqEO1OU9ciise4HEXM
9o30lPYz7jU66wKqhJF0JRgrX1wENHhlDdsvnYbjm8rPu42rJ3qZVm04nGNdhPqNOwjyEEG6Lipt
hXqDExbjpkizY5EJ66xpgbxmjlIA8R7znQYSJsoTLAGrrYiDLW5Jm6YzbtJ5oFZWW2+C7mEFtwBx
/rSGfuv7/iaWIlc2Q1tWUPTKEU4BoJ+JV97qq2wXAhBEe7pjs3bY3DF891aGXvRWlsGcSuR/qbg1
UD6ksHnqo2Rb0ceGQh72+64GkKSNW0xonaZtbnxsZ7PpeArpN8Vunl0pDt7UYBYHERaErNLKMfnY
y8nuFEdiaYbDQEIp2z109ojSV85xEQzOGfDKPjnhKmtLqKlHrfBDo6MSgfVO2sZm8LoH7b8puEsm
M1xPCZjgUgG20YNgBwTIFFCVmlU7HTwTH9r+vkcbRVdiJ1PCdalmN4jXAkVTtiN0f/1HYBZgp2cH
U0Zipcd86Kc0nOetVgxnA8znlT3+xZ1oqVCGLCbbGrKi8y5893tYsiXkZTgN58LYhRmHyrWecdgs
jNWkO+V06p60pzC+drKurbpIqbJaa+DnsiooMC1Z6y9QNlXFNe9LhmRIYlnanXdlzS/G93QS3r3p
4jQzbE67UmJNbVzX064cbUvFf81uBLv7M+zMaCP8rSuHaXL1imyP4nb/mIUo62lyxYfBvBHq/+Es
fHiixfUvTn7UUXoPZzRNhWhd/EkUfnfatOCcwVmsrPOAip6+MdcvAOTVGwgHxeNVsfW30vfj7ufy
gRgDUJM7mXj3cQu0Vp8BvibaypsYA4vGZdaftr/Q08NxNw/v1IcWkOBdCYgJJ0qn71bqwcgvonaM
s92f9gfdRqCCFmqf1zbn51wBnhSWSWjBzey9JWexkSJf06u+OQeMni9e8Yggw9i5lbKNQOmjnS09
hsXOy7cJrqh3dQTLO7z2DHPOu/w6759hEbCsjknfpPAMIxy6fXvJs5vQTjyUjVblPT3qK+dx3oWL
5SAPE4QouAxAvYsfIwdiYk6WgfhIpv8Cz++mQn4K2SByiWNezqKmfFdXoq2kf1UDB1zeOiTeqGmx
LcdrA6/5HC6ehtYEXTi63CTpy+hAd7sY1EJqzr74sxQk3PvKbCeQecyG05aYOV0EYC/0N34bXWKM
aTPrD9yYyLSufJcvdgIVv4H4ssz0DX/mj3s09Gt1UPWiPg/prwo0ktZ2ACJGWpncwd24+/5X+CJW
QI6jCNPpysmWtmzySaqv9INZ58deqPeJJTla2eHQnR5MyTgIZGA6aVY1GH/zWrzLivasGpmb4crX
lwxJM2omAvxYJjd5K7wa2Uh3oSp+lqA68ZyFRyFdCW5fzIP5PIqFqJtJzUy39OP3MYxcplMr1efw
H3xIA/IQ7sKgCl7qF3xpxMccLC9wL2OFt/10GGlJPig3+p4/b8O/XDWw1NtolY1gMQGd2PpvXKK9
1q7pxjO0Gt2xW7nGXXYzgx7/Jn+BRgS+Pb4qD124+f7bf1GE8iozWM2kccUEbd6T726kXDPTZNRB
cvbpPwOGQ9MYTi9rbiSr3Lj90RBN2powUun3XFn6q132funFLsvlTAz1aKrPVe3qETaUa+8pzm3/
EcmftWiRk8Dc29CKY7g2HC2MJ7UrP+SbZPHyxDFJQpaJEZ5oLk2/YGT2uTH19blZF870J7qJ0HLT
99VD9ZBhjn7x/mU/hz+1zZzrTjmpO83t9nhHTv+Kk7IPLuYzmGMTnTd/BdoQjtm1MbPyRUR4/3yL
cGgY/Vh7Ac+XqHQig3pT+KPj+/omxBEz1KVVq4EGaKDQ+vddj01zeF9E9d2VH+pz4cwe0UWZjjeK
aWz45R4RY0n2mhpt0uaxCuR1Tp+xaUob83W7oDFjJKiCD+ahHfw/uRlc+ZW+2CfsS5RD9ZnLimrb
x+XJXrCuzpXybJTHvD5EinJRhltNQ7gF5fAr7/ppMQIvb4p6KFhZBKgX50FmP5S9UoBIMZ4t+NzC
ABoleOmQCWuDvde2nIziXob74AGSJnSuJVDUkRkfp0Rz5dFz23q6UlV/nkHOD0UDB+qJhLWEubim
UqmieROn0tl7lD1XPGl/hBvQ7ztFdZs7GlfiqyTZtW4jotdjtv2qXfTddBjoMgAExN30qVKc7N5w
ubkKaZv+zva9YGN4XiP12jjexdqpkGa3SLVUJw+W1eqqhdine92yFJ37FY6VwRRn2QgRIiFvTS3u
z+lQbtRUupMzCG1Mx9S6o3ZKXaGBuCEwDQ2u0drmM/L+jFsoReIHx+SWhItaaLF9RMVv9XEY00sd
/8iLjUcjN91OA7ORzhWuafpdW2xxYLOgk7BqUoKL1uwz69wmr5Z/m8iUg2Sayo/vN+uni/Pt1VBl
hmoNvPuTfpY5V34DgMmHuv8l5gfJPMv5SdAFJyjTrT/0p7IALNVNG2tKN3mFh73xqwFT6vV3QfpP
6wDFiYPtcWLjiH1jPnvySwa/4/vH/HRdvj0mWB2w3PSY9eWZasU+CuUwCy/Q6bbjvlvr5+Y5ugE4
sFdulVt0em4orp1kZ56JvptpHbvlJriNj+Zd/Cic/L/M+FrDjX7oN8M+pg3+DFPkydind+Vdu8vX
MW5719znPrUj5oeWmVrOMpEzan5xO8nCGEKbMIJLaZ7YOX3uVvpRSlBtEja1/KSGrmCVjnFNn3GO
pcvd+n7ZxVEf/NKPs04M6QgY20lTbUPmAgyjeDVO6FoUHfRDL9rk+hX61FcbF5w9eozkw3RiFq8L
4sITM1kOLkFntxVNpz3q4ihRBgMCVlfi2Sd1lLdv+9/FlgnfOAhWiqYdZtfjSSxOkD3RYJTKxs0j
cDv7bvrZjXuT3Sxfm3HPmdmnz2uQ6Mz2sFQ7i6vMNLSpybM+QCLmIiJBIWn/Yk9F+OfiqRV6Rvha
9C/8tiAyJ8X9/hx8vaX+u/in0Y6eVUYLb/uimZs63I/xSeo2fvLUmWdAzwapKiIYxnCtFn9Dni9f
ek7wTIToiBTLhktRa6MBGjm4xFWxrppzNTyxiYPM7fOj7L3QBfasl6IAbeqa5KVX3noZ+ucfeyZD
0A8AQoN2/MfrOwuYL2FR5F8a9dIIe4G+U1C67C6xnwnpZz71KF751F+dovdrLk5R3qQ0IICnX8Zo
ayhPbOhx3CBSFCtPnoBpydP37/jV4XmTfZbA/c/l28dX9H3Zrw2gduck3EBn3oxVt/VpIsnWLzUo
HVUprpygZZYyf9P/LvhJT2RsO2Pohs6/eKMb1Rs+pgeGa9yoV9VT5l9nuXeAxokIGemz3+qi1JEz
f+A0Zd5ZnUo3iTUna/55RXmD/NsKStFKje5Q5lpN0rRSR0S42n7TecFakf5aydVp3Vdbaa5KAd3N
SdrbffiuWMnqaBKB26OEpfZO3lzgLbXDXqxuSZ6QeoAe85eP8P1v+9WnNuC74j0I+NdYWi8A2x4H
PzaFczGdavOOTaSiETFtmuzy/UJf7dn3Cy02EUwyrx/FFHCb9SKme7F4YbkmO+k+2jrdbVQI/8vJ
fLfiMh4FXAXdZCb+JTZM4NXhTgXINH/KqnsZYCCmWnZbBBU+QLvvX/VtqrzcVe9XniuOdz/kqCil
ZDaacPYBTVcMW71xLwfjviDb9oe36ycC66z2o5sO+aHOmp0MHC0DXmlYw65nRmQ1KJIYk1MOyF+E
kquOr2lt/P3+Qb/6TaCUcSMiDEBfarH7g6QZ1aGWrXMWAdtRQC089/1PVfqRIxRQgK68Ko49R6bF
l2GPzcAUlAgk0o+PX2ZQCmIltPpLol2AjxMp5TRex+2tiQCuVTklMl7wc6fVY8CAPk+zXVJhHpRW
VyLoF9veALgDvBd0M2duUQcVcJSsUIGc4QsnL4lWNKc97zXCGKm7stJbJrV8ZRnmNjKKFo1xdfGR
6bIUJeHHO+vVuI3K4ICCALo39V5qrEPYTLAzcVxT//SmcSPk4zr0Z+wr6EvLuh3jax4vX/zkvDgu
tFQLkDLerMHebU3gk16ZBl5wkdPG4X7moi70PRdkxSxKKG+u3lVfRFjUBObtxfCJ2Lb4xSdBlkxB
V/xLUt0WWIoxp+t/fr+Nv0q4WANfEUMF0Uh693FXCbEIKlQiiicdbNN8O4DkuQ1Km3Ejs+e2ORfy
j3z6XVyL2F8d9A8LLy5iPREAD1ed+MBQ39Lc4r6/RH8E2HBbGMDGtC7FZ2Z7IaoxXGST6wMIqtHy
cyNb6Y997hhXeqyfdD64OXkgJnxUI8yA3yb2737ewSsSoRX4EgWxzcChOfOYxhJKdIAQnbaufMB5
7XCYAGUrWUxtDc4zjDdV+ugV7S628CyRYUQnf4PMgDAj2KaV35jGY9+GmzIHU6vXtqacpyxBc1Te
K1a+GUkFwlJwmhHOWg6kpil2eXZuh9tO6NyxiQ4JCJUr0f2LnATxP4mED4VM2OTzPn/3omkHmbBs
G59L0v1PQj/km7TcX4dWfLWH3y2mL44wamDC5Am1fwm8aZ0M2i6pm6McmStqJjicqxqQA8RZp+4F
R8x/Vebw28yrrZn9ulrIfLnXKTNnmVL4w/KSOgzMyer8oPbOkbkZJztUjhTikk7LY9OCvsg3Ed5z
QcsY+8oX/ypkYhpEfiLScEAG8eMXb4Wmkio/9ufaIkxIELbUMqSbV19RXjbkQNQg9AJiSJsluklO
Pq6Uq2E50roXH8qClHYXjsy0CntMYjBumNi2qSN6lHHSL8DIiMH0e0t+FVU+vRzfRK2xagRlE8CL
0DFKCYNT510zh/nUVn57wrnfM7OlZrOOj09YCgXd1oGg1njaz87MDmlWPityCg4WCCA+B0WHI81k
eo/4aV3J2D5doXwd5mqAmRUk99TlBhgqvRDVXrTOnY9kgaJzaz9msz5B9HwlrL5dTR+uLpZCuwiJ
DajyqJMuwlsyKOJQmJVwNmFPt50AzU59ETsMK61Ss7UsZeMpgSMH7YPVoEiVdkK8Unp5rfaMdxqy
fKfKicOSgnZrKQq0uD3IYTkAtIh/00qkh1whEcIS80X2i11cND/qyGAeIOh3RdIP7lCEpAc5SrBt
1O+BEcgrhaDS6F2N+Uh+rCWPekvtdoUm7WFLr5VocmS/uWRF+geDrZNUz3D35DhJFhcBaJ26kRBR
LdGZ8o3puTNlQHB59ZAnw7hCVvReDVFrV62clLHKYxsq+qMQwmxPcvD3Hjld5OtocGjmTZYywEhq
615MkyfDwJ22V5m4qqX5S5UTlIGHO39IY7scy7/x0O/Gko0hg+QO+/qmDSdsBmc9BsFTJ7dPPNsf
x1tRiX9WQeyogbUbQu/YyOlB8CcX6bq/IhdLYxbHccTYgY7yvWAWa6mU7vRUfpA94pDclntdDfYa
/5VUNRtW/2F41bmThb1X56j8q4bnlnL23MjdvhsuIrJQDrTu27itpFVvCYgrWUnN1MmiceD9DkqU
/MWs/DcM+o9GVltGFj5KdEb5UKrVj9SSfkdjDZDRX6cprI+81bb6CAk/H7ZelpLt1vJjbk17s9IQ
pVUYDhlKuG8aQMcWymdhuJF9hE9ir4lsrTD/h6Pyfv/OIe3dJYEuZybEY8Yx5f1jly4ENwRS2d+f
k09X0eKULIJB2zZFrQSedx4769i0yZOsXLTin6f4TwibOBly9P/LgnOVSN+OdvMipeoF0Z/6niug
x5VHmd8MjYSof6Fsy69m7PPd9ikGvPlH6CI1orh4Oy0zkw49QcRaxl96vNP1+zC7yOGrL4Mudjoq
BkyB8HCw/v4PLznbtQNl57J7g9m8++3SmSI15IVxlhsF1wRC3G0HfhXWexef4Jf+D6sRzXFupxbC
Q+XjTokbqw3jxJwe/O5Fk05pJ67HEb4NxPcJflo5ZOvvF/yUUrBpZslWoKrK3O5YbM0x7Ie+NBo+
a7or+l++zzT07vslPskjzbfUuzWWc27QosgXJpTco7yn2J76p777oUenhNn6xrcuSRLvwMlyjSv1
I2yf1YjA0ESBzOCdVounzki8h+8fan6v5XYCH6IADzGxWdQX2ynvRGnUPM06R51d9RtFS4FlH0MV
7ujl+5U+VTrz2/93peXb06gXanPEcKQIfw31fW2ZtgC5xjoOiC4I1WqIr0Awv8xb6KQwhcGBiP25
eLeyrmtzaCbznMq+E9Y6CiiZK8ENVVHfnTpQN7W06oAIiYXqZBmaehFyL012V6T+1oshHxT/RC3Y
GHm11mvY4imUn/lvvv8wn8CAb/viv8+5zK8YY3rkKuRXze/pd/80noRXrVnBcM0oBkCsxvZE+RnZ
kcQ8zUZWu+f6RWf2DyKk2Ut1Zlqfmqses1V/FqDC+APVM91c15It9fZVHefPDd63X/I/33U5oI09
S2vHYTDPBumfOU4rSWn2ta5tEHKBO684RVTaifxLjYpNqJT7QIVvBNL1+8/2OfPmMUhKaV6odArB
2X6MEZ3Wa6YvTzjYNBduM3oXQK6gIQ5298NiMGWhL3ZT/ygM40q8/yrjY75k4uHDKB/exMeFmb5q
QEMkEFz+L1alF0oLv7Gevn+/eXcuT+b7VeaI9S7gTlqpKkAWpAdvuhXEWblzq1fJBm1pxHZRNS27
K6HgzYvsuxUXQVeN0rzLg0w/13K2MpXONnPE1NqDaYAOQb+90Q36X49JKK6sXv4RZT97uXB0uOcd
avdjsqus4lgnzUvN2WmHc4R+z1y2TnE+zMkM6MvqBM5lo0XDjRnFdlc+5lhHCKG2bgw02Li3rCLZ
pEkGEqxeT0NhB4ZwJQx/EYfm4SxgQcZtFlOCj98107vGpLbWzzrlgXKQ1RM6JnADrCdrYNT2+P2v
+EV8fb+avvwVh96MvMrwkAm0cUFLgtswsQNoVYrufr/SJyYSYWRGTcxl6KxPveyvYjMwFcyl1XNU
pj9HfH9ipHBDXjTII2espLUnFSt9FoKGm26O2a5QGNda6BWmuqtkyiFD8aiInlWYxEn3O9A6lCe8
Vyv4UyqiAxkRkBRhukfrSEdZ/vun/zytmp+e+lLDHFY36bd//Fn6Lm+0Ka6lhx41SR/mYJ5VK0+8
TcbfYp6stA7JWszhVFRJlPGay+NXvxIFFW42KIAR2BbdC7+Jq2xSPQtW/9M8dw1u6bim1jlQrtxJ
X4QOinWyRBhuqgRT4uNbqjWdztpX1fMQX3phh5wK1oCtcS00vmWBi6Osg3fGNWWm1oIV/LhOJre4
TcSGdvak/8fZee1GjmTr+okI0JtbMn0qJaWUKqnqhlAZ0XvPpz8ftYEaiZVHBBrVe2awe6YjSUas
WOY3wxb856roDNpvwk1jmBs/A/2ZwU5Lz6Pk3ZBCIhS48WiYyCjDhShvKY2Adg+CwK206khExK7b
uZRBlVmtKrl+alw4dwPyEkI8nHXpmwSbOR6YUlD0UGvcKTmQdMND5Ut1iqzcG9lzCZam0hFrEr3X
SkXQJBkdrSt2iYxmeCAwDkzEs16LK9eFsBLHzRmkdepoUb8xKu9oYM/Xyt3tEHyX2apRVZ6Diu0s
/NBNyA1YCefwJJLAh1odvHaUiz6gmenvCaa8qdOnRpJXnovrXL2e6khx7Nld8Xqw1L2vKr+mJlmY
IKEMY1yqxzXKWmB1AYwkyKAj3Vw0P1PpscoyxMFI0nooteqeNDgz2pcsrk5j8or61CoNxJWHBAP7
ibYcPBN5OAAd3HtVacs1BmfCMcVGWot+jUmKVduSX861FsGHD/+PU1Eqj3qlhyHxRq/W9KbsVFXB
/GoQKCGDhJpyLF3kk4AhVyLtQaYZbqw7hWBu5Eq2U9qPJhJ7qtHZOmz6DPOqHI24EkygqoGLVcJD
BmPVDQx8v5tbMRYdP5G2mtFgPZQjfdLT0nRP/Vgd9JSMxZc2Rf9Nccdd1HSPBl9WSIBb1MKmLrWF
AKhN9+7/f9Nr4iyHr91O1yLUoS4QDOyXl3hv2NMfcys6hv3zobf56xJucL6wW/vPr1+/IgzVtTWM
oTUKA7ayje3DYD/Gzlvs/H4D3GR7m9R5y7dvb78be+F6v9azgjZKN4f0lBnMPFxnpdxCzC9pFrqH
Kj1YpbBRUXMUTjFOAcgoDQpajgv9aO3a5fdh0TkrKa8sSMfRqF74Sk6mEuAwaHusyh95DP6Xloy0
TYLfqfVa4TXkxXuZEs9sfkn44/m4RauT8AhUcLk9l+UlBkyj/2Jf2RBkIn+flKhS9N9EuAXdXT+F
juI1aR48/3emiOSnIEs0FBHIGZsBBtBgqwLQ5wgehPxcapKdFeemu09Q03FBi8FZJ31FNjVFSIuj
TjzFWQkvSYSH60bbWK6109rs2cJ+d+EuurqRAGww852Gv+84zg+pV8wEPTDkjJZeBya7VB+19FT7
5QWpxFtFRGJM5UQLySmDSYJUxsWItc0EpHDDBZHWKzkgTsfMwxnVQNGdV6WNgQZR4hLGJT9FYvLo
+ve+fK7CB6vdL1OZr642QebIH5iLGbP8r8mGNOpdQ7wAVrMz+9vxJbN/3N3tL/vW3j6k9nOzGp3c
fkT7yt6d/8t5UBVczSjAp7p/lpd1Wtr0VU5zyCXsovcGUoecKcZ5vC1WNWPhYiFevCskz+PFhxXn
uZko+GUvaTSKRuRp9R4BJ8JgLCF7n70qELU9119JWbS1cBNy8dv0AoCoUuLtAyRsvt5y186lhrCh
aWmMzZB8+HxfW2VlYGVESaUxfm+qZK0AlBmfkthAZ2x4aVDxCNvHr9e89rmnvj7VMdR1xlOf1yxK
oUfqRBXOIGWSeFK1mXBYqEW4qbyBivX1alcTPHTj+cIsBVZw9n29IGtoZ4lT1ViuveE1q4PvbSyg
UQYOlIENkc+PZEdSjUMPLevr1f/BtE7J8YfV3//+hyNd5H2DSi81NiYDqM9IXG+2hlVb6ug/hF/R
EXV3mFFtijCGI1WO1zvoKE5a3iaVFnHPkfxNi4StTD3tgEMeMHk5lIf0PByTR5rKmE0kldPVcH3s
vIA/btd/MtzQn9PMYfQAifLrB/p3jP3+QBb63yr+ccT0z19vHLM4S4rSnMoYL/+Neh9GIWTYUK6Q
krRRHBX9dTkmzo6GYPqnaxfO67UdC4gf2gYK7fTLZsGiQ7xl9AQL+4ZhXw0JipB7OgFJ9iCU7sqg
zkMS6OtH1q5c7+idU3XDqyV1mW2gpmzMnIGYdjZ0zw78h9zYlNnCBXltl7IJ8TYwRXMCRs4OYiJV
fW0GjQWDWXC0QVnx+ncusd1guOeqbALYzAzz7TKob3P1P/SuPyzPf/z8VaFACIjNJ8ZZ1Y8DexA1
P33tjrept/f7hZhz5fx/WmuGihH8ziuUOjbOKUZxOrntDUHOhn0klj138UK0eedzzaItywEpf3+9
+Jl9fjREhTwr03i0Wo3uqg5nYvncaiXafq8JPa0cAb0hdE9JMSI7Wa5LDTt4+iqdaVEfWI4r4rET
pRSwLoTjlzyRVlYPSaPvHL2E2JlQXkjKth37d+VKK+uOsf7qS5lDqWUWpWPFN+ifhrT/CuPZauuD
ECLcWU5D495RYriK6TEd5DuRJDVT04dIdZ8bQUKCiJQ+eU0iZDkQ3AkxIGz8dCehNRI18q4I9HsT
braRP6H8ceMXyq7rfCAy0q0WAkGoym2PAQ2tDs88xcztSug2puWupPAtG0r8aMR7TWGIb1i7sfoz
ZTlfH5srtS3EKpCCCOQA51dmn1mMyzwXR947EITCQP12reIB1Ym3i2iif5HXJhF8UrfQQD0gUzc7
PFEVS2KB7sHlcvHsnjSbmSv/R1wlf6jt7Z+HYGvc/lHt7frmdn17e3jy7ce3t+O5c45IWa1+C5vG
6e+W6AD/UIAJ/h9/1/uh/xD8E/TWjaIK1cu3l4TCYNycXl465+XbEbcB+/fLhR+5nn7o9FN7+161
dRtfIPt5dNbfv/MzHwf77byAqbx2I336UbPz0GgSUvAdP+rl7sfP9/flr5Ab40cE68uDv8LugD+1
ffN8c8NvOPj27vF8jp3G/q2tGpt/wyBq92atzl/vF7wj/g20tChEw6STRINzDqAXdEOIPa2XLj+4
7Vaqo0LqqBzJph48ZOd0VZzvfiLp4cAhX1l2vzIP03/COdCeCi2NP8Ju+lfRsexxJdiVffczWl/Q
0F9j3bDx1sF53GVO4YSrzHm4+S5vvmPWtdW2N6ht87xAWZyEZ2/twHm+50MwpTzkNlKB9uiAxNyn
/H9y+5YWBH+IAQ6GnI62r46xY61iBxqr7a2w63JQ0ncAje5EO1qVJ9QgnGSFBPUjynEOU23+1+9l
3u+FN3jlppoEMUEFAKwDizy7qcI+ocaKe/Wi3MU3yq/sNn5MTtGTdSpW0trb+MfiXth/veY/UhjT
Hv+w5lx6Qym5OZppzf5X+yKf85v+xdhIu4uxq9fujXIcTtVL+KDvoDY68W2wd3fVDblK+B8uFYmJ
C/Q+0jywQJ+jfFa4ZVsj2n4e2wNod+Dm4L1T6aQwcjGHh4WHvoJMMUgEqFgmixxrzlQq01j38IXQ
L9qd7yg3wp2/yU7+XXqs1/JG31vn4QUAwE1wFzvR23AwliwtpyRnfqfxkQlpfOxJP+nz00IIU6so
9I1z2xw8n/AhH0zjR1QtFaTTtT9fh8E5JF2yZwaws7c66HlTG0FF6de+DjiC0amyUX3kCi1Pozoi
UpAgBUFKK/pL18e1LIE0j8kv07tJNXr2iFbXI37torNYx+ta/FMrr0b5oLKWhMZct4Rt/0dDYtrH
5Hg4XEN0hTcxf1RRCZWhsfRLZt8NBDvi9J1nc2cUq/ub70TBbrETcyWVhYDHCMnk8TB3nD2i6NdR
0rudfM46/Dzc4dWNIB8L6imIQA0Q9/xxbaLck4QgpM36l5Rl9+Mkp6j4Oy1ATBw+bZElewm8gRhV
m683uXRtk1k6rHFEiQGazZsAeJ20sucH5GlR+RNM/CbJf/mlf5ejk6oBayOA57Y/REjDRC9SgZZ/
/tZo6AGK1o0uRK1dtL++/kny9Z+koc5Gr4DdP/39DxdqJ5igO9tqPKvFN8DqB7ck8sq/zC48ytm4
k/0O+Ul9nRoK4krgaeyExnEDvjHPFVsJ4/vRzbY+tjxd/mL0HdXmN9/FAi4ocVRMxZtIETamIbyk
S4S5azU/JROYVEqWiU89S1E8t/JxkArMC8oLh3oP/f49PSnXz8W+3ba37lLZe+0y/bDg/PwMblw3
bsyC/j6+b9Y/aIZvxht5ra+eu1V0SS7+MV7Lu68/0NUyhjkGwrVIPyjwKT5/IL8A3N/GhXFGSRil
87OAGnLnfgutZys+eIGAJP6Tqb4uEhKvP+3/1p2dXpEUPJrwxefI64CIhfshZzysQv/pNTTelkR6
rz8noQkHlImx+575fdiISQEUTTBHhnnh+FMNJGZeut0Pby5kuVQ6GM00mBxe8PJJwPp//ZKvhg14
GuhB08XlFvr8juPOjIrR7A3oIdVB0/8EyrMcAWMjNFqUwrJxWEb/XMksQJAA1wAqjyToHERh1ZIb
qSlWTakhv5SSspresQIRISzL165IHvXM/JkO6U5u+q0vI3vSt3/cLN37pXg2RklcuJmuvAPiNYki
MzMw9fP3H/lFOkzwZyydB6cy9X1u/kmy4TS6xTazMsdt/UODMeDXb/7KLqM8R7YJwKUxGQ9/fvOy
F1Gl15p+7rWOieBJGorn0Kg3TT7uanlJZezaMxJ9maPJCMCz3OfVMkHH7lUjs9JexIiUFJoXZQLS
qIfh59fPdXUlOoA0ABHOQ8Pt80qtJFCBJ64+Acn0dA2JrMY1p9lGqcMwcpFtdSWK8xL/LjffwBVK
k2It4J48CLcMIz1/Tb3dLs0crn0sAKvvFwVo+PeRxIcj2spWl5sBDwXojyfqtQOcA8A+i7Dw62/v
70LzazyQu042UJeY+hkyrjRRvupNHDEDBDJemmBwemvRDfNKYjYZs9N+o7im4J3txKJtQiVuZf1s
1M+DgBp7tNUUYAWUFv42Hqg+yNT0pbz3H68CkiTI1lMU0BXowu+zpQ/vNK1rrx8Yzl+QiXOoq7bG
GhLcz2qr759v5RWai3a3G1ynWChalel5Zoko4yowjhOkioxwdhb8PB/EjJbYxbJPgl3Yd7rz8+dP
1fl5f/P8/Px9qpZfD0/Iek6FFVO0hfWvQY/oHENYkpGKmYwhP5+QwPJMPbZi/SI9+vfyt+wp+NMe
3LvgUmyE79VuCVNx7X4xeVaTJUWLemaWGpZR2Unp4FsX60gbGPOe2LTl3/0rHRQP/XIc2ZZEQqYn
mL9hIg3nhOKb+e1sR8Up4uKZl+jnUUz3dSGuq+JVth4KRfoJWBY5uoVU4V9WP3sJ9W0CASwkaCqz
oCMWccLAixrKe6UzDmr1Un1rzgy4dsUTTkXqd/Hk0ep6yXI7+aVv8A7Ziofu97DwO64l/jCGaRtN
GEnaVNPx/rCnzTbtqsDIKGA37lZdd3/Ugz714YuVdaut0T85S9+zDU4seC1urO9fR95reeHH1efT
2LwzM1NsC/Ui3GWH8iY6NqqdPkpb805aj3/MHYmpcf/1mtffPPoaTNwM5lDmLEkTXQutYyw8z82Q
3HXRuHKD/KiCodN95ZeEzZhK4aF7e3U0Di52Wl5cYS2WrqpBWhmjCFZH2teVeRAMceXX4yGpxlUW
xRslQAZSWujfXoPb8Yb+92tnRw9E/FirFqkWQHYv20rWztO/K/IT+nJ2YD159akLVnl9J4qLWd6V
eSxsMt6QYshMZN9f5IetMUhpYkJA1s9WbO487KKtVt5ger9SPMv2iu80VxXYi6N8DpPqMTQ1CgmK
5FxaUC34xzJzirsff8j8rOhpLWl9rZ814y5I63s/xyqmO2gKRqZtZQ+AVGrsQDHB3Jlmfkhac5MH
2k1kHcPSXJdB74igL/zxR5/pOMMDyWnktaJFu7IM94H1y6LJ7db+zm21/VAfs1FaW561/3rfXbsn
OWPv/D9O25xlOvHzMz2nIRxh9oN5glOKhLYCe6p8NVAuYrd3GJRFwc1rV+XEzQH4RK6sz5HGNVbn
JToM9EqKep9QaScGcFXdgCVRHsVBd8h+HIqZXcPI9esnvoa1mEZUChxLlfnJfFjVF5kc6QlmvWZy
n5cnpBB6S3b6fu1OWJeTpWJ7ntpfL3rtNSM3STND4VXLc2FwXNa0pEswqMiyW8DVbX0SYIUVu9it
nMg669nz1+tdvas+LGjMmlFp6k3Ux1BmwPocjdZNYkLMYTRpFtl9nOr4B2gbHyQxDnc3wzheFpa/
+n25LBkoc13iYfI5fhtSOJZRJUhn7DUwm7op0A7xle5QuPE6UopNk+qMmUbb9Me7haWvVUXsK7C4
VCCTW8vnpSeqr2KBagSUguojtVejCrbuoTlpicfpVfSYhHc6ujORsEowRG6xGuwKGRHPau0h4Pn1
77ka2EmCpsEoUxf5nab6IV71Qg4HE+O3c9DU24x4iDqlY4S9M4bfPDmze/NkudJ2nweWabchfWot
2ur4S3rFi6YhU2ntsxKJpQkHix6e2zdEOebSpvwfQgF9Wo0ZAERCsBefX1yHjUsrlbp7qVUdYM1t
j/t8EoA+iNcZDgA+ELGYC+fr1/O+8+cpDrc8iTMi/7I+V37Mx0gqx5J7z8/RKQo9DP6sGKhx444v
uSyfRasL703DwxwmFEXS5/FZHJm5d1bxqKYR/u9929palyPwQ2mOhgoGsz1VOrPE/C3EkmwFL3mw
G1141OsGhi/69+dGVZsVtai1joK6mhxSD36kgJBVu8iWSiDVaAHeQWEtoA5DoQ39xNoIOv+cDqBk
UgzyZjQwe6sKPbYhasUoCYgmbVhDtk09eGhyiFPB0HwTE+WuioVqY+JcgrRwYTqFCAvMhI+wsNOu
BjYDEigmu6A8YQV+/oBGorbGWOFoVzaOXnzLNOzHujOKUwrdzPQH8EPabQsY1qu5kkHHVJkQFRx3
5fOiSahFgh966jlX5Z2K/5fQPDUts9cQOenxSQ/jY6DcejAKq9x/zczuJGTupqG+/HojXX16izOs
iFMbBrmZzz/EHKQ+qNtImxAs+uto+Y4Ef2UyoJUPPcDmZoB/uhBs3nFI8907AZQmxiu36Ly1pmui
P4haPcGw0kfmPI6r+7dyKm0NtT8ZNUOXot1VxN0o7bYRUpZJF6w1KTl3OvOr6BX55tfIFO/EUb/t
GvTQeuGH7zGhwtsh9i3ofeJR6PUtM4dbmL83SWM+tB0mwrm674S3tMWBtDEJo96t3pNMNPGtP55b
7ARq0z/V+ACbza3U5bvaF6Ffo7cLKyKDRIJLxV2mjQs50TVWE+JGf9/HXHBHDmJjslxRzy4AmnpC
7Q0Dkz9sFf1GcDKlWnntD4s+UNIxkiuB25rWzg8PYwPD0+8ooQxrI4N+JBs+aL63Lkxt4Tdeu4qB
+tMuQlPGxHjh8z7x26ynT9VK5zp41XENQZTNCnayi3/2NgLeHDQLR+TKgjBTJiCXSWOAUdjnBcu6
l4qqhJfPsQTb6RunsOHGf2VfJlNAgdf19VFYWnDWkM/qotTH1FLOofuqgAw0w6Ohnir5NqYfSrah
LLrR8QSzUwB4GzoyNAr6zMbs6PmpinBYAl+urK1NoV9KXT5ISbcx69oxvCU7iauPx9UOhgtnGKCJ
n9+nagGMybXYnag+Ukqz9zZNwagED8hIodo1wZm/fp9XWmM83v8WnO2YOEhcua2h6inIgIdV7aAj
mGdrq5CWOhpX0qZPK02P/iFXADIDjl2mUy+KCHTvG3/fCkfM6TN0Vsb2CeXmPFsSap9+/b8f7+/T
vZc5H9ZMCd5C1jYGOmC3XZAxTsR/DIeMUkBlGeekNh8WgKzStfJxUplBFgyQIzPb2RtV4rJGC190
zxNHQMHeK0aDfip8I5xgDGnc+0l2wJMWoseDFCkHeahOOFyv1WQc7HYcMgCQ3b5oho3RRveR3tuy
OjptcMxkbMIGXBzSk2dYIO8OVhEc+sg9RgiQh5qEnrF+ygX9aIXqm1KdeouqajBPSZ9sWO2kddFv
LXyt/XEvh+O2cpO90dHu2GIQx8y62sUYR/tNaaOacrCEJ8Wqd2730hja1tDqXef+qk3S2viQp8AS
1GI/ejHFXbAfewUBjrcyhZOnQ1rFrdkN21u1dbelIu5ls3wNSAwrVL8lX/hD6NxX3rgXa2j44fhm
5dmvEce+QR73GbBf3XexN4qew9HfiAkGLtKPlIYBRjNg+AEQgcPXExgN/muBViiHA3jb1iOVs3Lz
0PkV+mv5rjLqdSfUvhOrwdGIk73ZwDbkH1GYwq2ZCzdx1K/KWvk+tL3deP3m63N17SCDUkDw5r2h
PgeB1ajpU38ilkBglGo6GpMaHf7ckXc7It6+xKG7NqiEPDw5HOkoZEjiLD9qDTjgAyiNS5jZCD/u
9a1+kNfYl91Ngo/Sg/jYn+W75ObG2Pq7+CDuYsdFC1n4XS1cQe/+M/MzhxQ7l5BsMmieT3G1uEAr
zzXFy3gX78N7/xL+jo7ZAV8QPLwfGV59J3XBNVM5IQ6v/h46fOZsiR2zadfhzv0pPqODbtBzRT0+
W2nfwTJYih3VtrJQyF0LfX9/KDpUs1eGeL9Z+V5Bn0e+GYwbIzl2Job3+683wrVO7uSL8n/vg2Vm
5aLcB4g+FIN1RjvPhg1t0bzqKxDIWy3dBs15zF+ZUQJDFu5jdSG6X4t/H9eeJbARMjbiiAb7ua63
VboFEgdjFezENP/QlnjP15C6Fgws3OnQc6OZPHvSDgMKmWLYPGMGucFm+6bHoK5RlK0CUFiOMeJ0
lZ1spqe4iPF9U9ZDAluiGJ+q6GQ0C+/9XVBqvg8Z3OPPQT+bduusS4AbDWjBENZsAeDdD4ZVMrZY
rVOvD/4tve4VBn/bxvIfKrXeduW3Wm8ewF9+T2VvPzYJjKt2ZUGSBxj8Ww7Fo1TXdiAl95h8MtU3
d5msLnRv/hVRot//8SfPkhvG1b4SV6l0OSLRATXhh2X/rOyfki3Zl8DeXx4eHrbb5++pffv69IRw
NWJlDCAe387nJdDetbOBOhtdpEk3nmTk82WtWamSpTR2zn2zTZtjW91oT515/vpoXIuRIDWncZIC
f29eYARVV0iRxlguMG8jaY/IYylx04nfFRQlO9nW84UXfKV9MkFD/y44u5oRNUJyquSpgJLL/Q5o
NZIOXz/TlKD9u+v+LjFvNARNUY9iC3Y7sI69cGRGVqdbVYntdgkIt/D25uELaTrabl39fsPIsV1i
IfxAl28Eyv9jcR7/Xl//81woXwB4RTfNUqdf8yGT0vW468RCU0lMazti3jdaT77yEyYrWhVPZvcD
EjedhCelMvdBHaxqFbskmXYjemRWajqyQc9Vr85KqDmeXzfgeESckYNV2me/fAsRRmRjd0DMTloA
5V/FuEmL9qqI0FSn3nYIqolwEwJ0wKXaQhPnoe3PrStC2JT2Eb65y9Fs2uL/PDHDPx20BfOwOThU
r2nBZakkXSTvZ15ViMisIO6ssMShmXtSjSclX4XtTRYdA5hdUhgTHRZ7ydMdNP8ROm1V2tjkEdgo
fX7t4mC2mJiWGubwewTHcCCljfTLaG79Yd14a11xAitfQ5L6ehdfvbQmdcKpiz3pis8iURPVNaYv
pXQp6x02phplu9dj4RVFqwbLMZNmwICBU9Y6dfCnz+Gn4rPw9W94HznOnx2wI4BHXKLp2c0uryZM
gq42iIYn6FngmdXti7zF+8HeZM52C8p6GzkP+/1FsiNAzdub70/Kmr9exf/Du+6WqDVXM3veB1mb
DPb7HxBmmsQC/TJFPQ9IRyXjus3u+uSidW/BIcsQ2Lvxelgpo+PVC7XTtWv878Jkd7Oq0A3V3mwL
RKvG6Eb3MqejB6HcmnAUc01ba8Z/CS20dIF7MvGn+zPbdVIZBWIR9qxidWgHyhPbJTG/KV6yjU0Y
DMYm8ZYm0NfC2TuOFlQ9oLX5wHvwhcGLYs+Ame4InrcS65Oib9I+sYkDjWU45ZKu3LU5AnAN7h1d
ZtZlzW2HBddQ8qi1wFTBgauQyFJv9ewnyAbJvBWQ2kBxyDqLwUJfTb92pj8sO+8ocK12iZiDh0cJ
FvA40tjvgHIqOvvu8gB517Mvd5J9h4zk+uH+PrVfHyecQb4d7MNtbn+/ed7e9/afP+DnwdBftt9B
iB8Ou8fHs/a9Ay6/tO//vdIkNEBIBTCSwcLovUv6IfQnadvEakwMcq12m3m1o1XbUPGYUR7c8eHr
Q3+l0ylJgKkZ1inEV3TuPgc8w8hr1axcBfGch9py35TOpHm47tuHokihZTeXSLG4TZaizZXN8Hnh
WcbD0KCKc43JamSsaK26ryIwZ5+wP7xjgFUgJxpO2c8Lzzs9z+cgx7IWAlDgNCWZwu3z8wqK58dS
pTJohfiaDYGjiONuiDzPqaGiN8Jgl+1kJRA4OZThkApFaeOFaH/tA5PskchiUofay+w3GLAju6D3
zEu+SRxt/ZRvs93CY07/iPljghuyRAMlVjTLZ581I2GW+6iVzyQLGgVQVOb7IvNWdB7WHk3egcvd
HN2dXPsL9ejVHUVIoY+PzwmZyyzpG3Mp7CUdpGZT6RgXJS9yNTxYqoNAFWLiINw82AFNB+6BQftm
4bn/zTjBsk/Oi5TlJNLzyD2KUaPEnmBc+lW76hwEi27xEH+SHuRVttHum116WpSlv/quqcIAiL0f
2tnndPMa+y01ROFL0zaBmm0D10QXEhF63CsA0jPJie2eNrqJztbC817dSv9bez7xApsY66ZXcIqS
30PowXZPt3SEJb075IZ1xO5zp5jBbRMZdhLh+l31g+PpLXvhjJXVnVed3EX46pV7m4+AliTaWFOj
ep5IxF3ZZfTk9bMXMjmLzaOGkOLgP4Rw4QL3tW7qQ8yNrsRbsWrXRWsuNBquvhQccimnJgTMO9bs
QwClfxboJgbyzKtvTbryUVTuM/UtpqeRhIso+n+vF54We3gm1HjaiHOqSNdpUjoauTxB1vsuXClW
4Oj9FvEmpf2RSyeBzh9JirbEsrx60GBtvMcziKHy7IznaU1bwM+0cxc9au4rfcW6oJ+MA0PxrUb2
nFprEdn5b9YgTaoB5GJ4TpAnTn//w6vVQl0qcz3Uzya9jc5qdxamrenUzN4aYbPBRqpD/uzrTX4F
HEO1SsRGOsDkkprvJyvIxl5sM+lcRI9iV64qfNeTJtow+zoW4ylMN54rPGJ7atfuc4bJn2H+cNPs
fgp2xPuV70UrvTwV2fjQG/2uHkt7bMRNUaOuGRgrVTxAFVi1vrmOuYNktmbv5Qth8co0i4eYfLJJ
aKcEaBYWDZJKCwV+5SzItVNojR1a6T6xtJWOa5ColLdBHeHcON75wAZiX925Ft65ve8MefurSOWb
sAM619+BDtiHyi2W6gt3xvQDZlfGpx84+7SBrke+YcCdtZRvWmqssGXAHCvgTjzJQ3ojVguV+7X9
iyKDqPOLqXL/IXVKfmgEZWPoF/Hgf7c2IKzt/DZd67tFc/jpJMwfDXLTpIbCcBV06+ddW4WB4ptK
Ip8b7vigeWAwwNDbRqW8037yrwafPOWY0jGultTkrpRVEucEICRwWm59cbZ4HzderSXchy+JsG4x
yKtugvrGl20fFfxkbe0qBgDn/gUSx0Pywzu3xzhfh/UtwrtlvKo1u5FQx7C25dt4CC4dHt8RfzAb
V5AP2DGnssb108JeuNLMk8A0yZNAiDb5B81+tOm6iolCRXeu28KxgEgk3rjSxNJuihhQgutg8XCf
JuJGFout0v+mf+DICUpufXmQkG+Jxa1al78NMdxXGNJYQnUfBPx2Q/89TYxzZckV/cruxeEIEWlK
GezO5scr9uvAQn1fodX/pAVrYpJffEvCaUQZLyn9X1sL7TUm9PATMCSeboQPQTCukiIM+eIAz0+t
/tZ33wi6Q3MwUW1xlwyNrkRcbMb+t9g/X6KvYjwziBvVZJEiu8BWg50vn9phOwl3Vsrr1+H23SJp
dlomtZQpTqECi6DY58fTPaGKh07qzoI2bssMnZSOwtfF3hcSSt8aeJpSHbbVU9AaD9kYbbiDT4bZ
3vWAij3k4LiTvvm1sE9qb5Wb+XdBDy5u8Nst1T+jUL70oX7wYuVxELKbtBhXVvUgYAWB7qHdq+ax
lXJHKJnC9gAU/TLeyRmR3W+bTTCav4a6fkMWHYGpLWXLxsQqrkxcIAIZNCTlhyomO18Mt2keY55Z
3LdedfAS64hHx5vUt6rd4SD29fu6lu6gW2tMRCGg8yQDn9+XUuRN2NJyPVfiITRKxyz/uMKDpB4h
WEjduorPif6ErvN6UZnvSqLzaeVZ16jGVyRORonhPLhqNPbS+KD0p6z/hqD2wkNOzZ/5piCA0Zyg
KCXpmG3DTApbU2k4X133JNx56dHSHjqMn5Jdpz4wEiy9DYpG9OmWquF/O+M0xJAheZ/QT7nH57eb
K1EPIzAQz56s7JPqd9mL+7aFFegu+ktfSeQxOuRLMUWEsDnvQCphrxjYZylnkyRZPhnWucOxrWqP
UnKASMhJS5ZO93uSNn+vDHGmN4pGLl/z8+NlrgivaKzVc8QdBJ/O02j35d1ZrLv7Qg9JFeL4KKL6
kqB6Fvm908gSqcCrNp5rfhwUsqc8QaFZsDBICF+Fod6UnbiJ5KXW6LU4ZHFT8y2m3ujc77nngI9D
kbIB6p80JCY81DDcojkeVNPFaS7RB67sbRRQJ1S0rKsY6s5ejB+SxLdFgOikhWyYfNdmv2SAX0OX
3pSCvtD7vPJwLDaFO0plmC+z3T2MEuqnIW0+puBB+4OUzO5lJF9xSMrBd5Yrf2mA/J60zj48QZbH
477CImdOuGuaQBnU6eySj0gaXqzGiJ+hCIQIIogkoZl/wOICJ45Voxl2L8FwHVYLh/rKhkfTj04c
LU6I2POLLJJBkVkupUvXYgOovk3PDTEMj1S8S17rGEwiKVG70F29MtuQPi07e9tA6MXAzz3xHPr4
QTMpHLonUxNuaRs4Ykl+k0nrqkPNNB9XjWceDUY6XdnuDfW1yC5j0Ny0qbFPDWkt6t6pEkvkXkxE
yhUMlB7zVnxAf5Q6SD6kSnA3ovViT1SCchhWlh+t0YICGteuO6/eFZW6T/wRFhwnOxKEW7WLN36O
fV/XLXmCX9ljOnR3+uuoc0xznc8nPQ86bSJcK2cxBF36wBmKsgeucgpFqvF4WCg4rrC7iZZ/10OV
9vN6YlUWrSH3yrl3n6I42BRFvse9ctN01imirzWF7lR8SJR8LZrJazieu1I8NWqwCoBbjXX7H/J9
zjKEWtoCIrnwLJI3Ztc1LsjOM3TyjVg3+84MDthEnvmvgowtjx5dC493b4zaAkroSsYGRp+SFcq6
CGpu+jYfMrayoOekxVYPFmpPku5MWWzePclFtkmll3GJanXlziKI8Bd2zBafYLacUTZJWxuFdE4C
fVMYxkZoqSnVYi1I1dN/OMMoN/BY5KPsrNlnFtQiCHOArOfcJ/uSUrpqJrOz2JkY8T7O85jRQvxy
uv7P1ytfqxGo3f6urM3mRWFe9LGoVsCqGRrE4xviw2t6P3bJ9LVs0NPHCNNq/x9n57UbN7K17Ssi
wBxOGTpKLbeydEJIss2cM6/+e+gfP7bUaqixNzBHM2OTXaxatcIbCiCqra2jZtCR2E3gTK2BtU/p
iiWrNAhWfRbcD+VT6E92G+3b0j+olWJr7aVC7NweQHlLZRSwAMTNk+3X9IJsBLi0HAGCG4Cj8ttO
fpxTD/k/nvvz2pyN7mw3CH5w7ShKTr5KGDVWqMXZcASt7hUmOAjz1WyBgwOCy9RoS7+k8XP2xeSO
E3VRZt0H+fbCS5z5xYtBFEIKUNhhxpxcobIQd2pZkZhS0ZuVsjXmeau22gr8HriojIAnH4TAPITN
e2TAbhcbJwRibTXaKhAzMMKzKybj89wZF2LTuY7OcjKW6ol2DtZsX8+jkMxh6KsCSZ00rKaoWDes
TdharuDra1EstrPg22mdbXoc8vT8SfUfLdgMaas+miP4TEpffSEWUBjI5m+/xQgZ2/VGDFddrLlh
8neWtX+9ndCUXW3q9oD7dwFKohdWeHnPk0t8UZUmrvClmRierLCYqDHNslE8VvNrOe2R7e1Iyuru
t+qaNQjWBx8hhtLt5vefH3wmwPBcS0ewjiYcnfav6zfXuokaQjEeu+QJ2GofzDeNnHpo51zYyGeG
Z+A3gBah78UUlvbb1yc1jZrMiGv3R6Go3/vM38lK/FBX+IOk2MDgj3Trd+WVCD0vmWs3lcKrrk3X
SUL8USYXxImr6Nj8Womtd5WjzoOLuIANt4nKudw1TbUKtNpDA9xT1XnVT+3GCMPXXDFfKrHFHade
B2axVmvD7nq0nQI+umTsLAS7hwZmeTquU82Wp6X1OHotjkSyOu2swrBDfEt6IKj4iyxK0W9pArG+
LHaB1tNqixz5usQaSNd9VzcaJ4f3kRvVDROhVz+t/vv0EuISEjCWgXk4kfrrImLP0YamBJg+Hvak
eylTTumpbm9bk9O/Vqzbn3fHGckmEkowI+iOK+R3p1pJStCHUlXLI7B0mxGXmblkVdHogupXVTsh
y1JsHzj1QhN0ykdWo7aWfwLFxk2hu58/astugOxKTn4JAP1PifzkzCDVB3+N3p+FjvjJjjLzaKxD
qeyO7ZDv0d+dHRm/PgSebX/WXJlg05MO4xdS2i2zQV1Jr7oQRP+MLRUeNa4h4p45W4rjZ92x0OrH
oasep3iRxjMNhDYR1UvNHcI7XpP5tlKJEb/YeG373M3SS7/mTIilUiSCIdME9NI4uemrMGB27hPn
43ZchZb1YEw+MI0KUK6mretE2CfCJSP4f3oDX1cQSBCDBsInJoioY3zdTmlUyYiT1MK9IUpuw0dN
cnNVGzsj+zW293VC6Bs/WNwIMpqvvvhD6goVeXLhdNqTSe0cVa+WcC8UT4K2iaJfU0iH4mqSMqc1
X/LsQRLwigpql4zZnrrbEutfiT8Mp21Voy84J9BwVGMrVdpqjvxNKit2PuC4KsxuLvzVDCZ7wbUg
5M6cDo6Rfszla9+/LwpSZrcvFAhF9V6Sr02YLWHkBE3nGDK2qaufT8EZeCTyCXQE6WQxjFJODY0E
vcJZbBgm4JGBEyJLmLU3uvSsSJMbDnBre/9GStJrZtDXhcylMgdk/dl9n8zbOW0vSeefMY358jqn
dJaoV8ZchNJy7AVOolysWlVCLT5yq6nyxGqyA6XcFcaEKqf/oEzIY6MF0KNfryBnJCqCA7UXLX3M
v3yUH+fuRraa7f9C9oQ4JwJFZJQFf+AU5qbNakIpDIm3GOEJ4HLXZKj6MEYW5Exz/MgkVRddU6t/
m4O+1yZxc+Gzfe80fXmBUyeDujalugsS44gU1CYpgyezM3cLuaaXaiAjQNt7ZArV1klF05Uqw5Gr
cOvruvvze3zvPyy1iiLTu1/4aKclg9/JVtn4unTELOSOVlBlqk6ZdFxR1w2ttp8fdqYNhGk9VLul
LoJFfBqxM0tPlVSn9TT18e9W0g6+QeioGkSk6ughbA0GAcDwUDSOBGE7xvFmKSumLnNkCdyKHx0K
cXJgKlWuHkSP2jjPTh3tokpfTYMwXnrdJUafRCADRwsOFy9LbnlSy6ZVNMulGpIV4MdqoyiwklMU
Vbs3w0rYp73tp78DWX9Jwexm+kQlXz2MtbRVxGwflrozhdGmKq4ECYsXK5WvGdp4Rde/92SptOE8
1H8uvfL3XgfSgZ9e+SRolrOg+VI0iLTNtCuTKT2ziK3av4rJ+0B2YqQRjgbxjUqskMzaMfpHn0Hd
5Psbf0KiIY2cJow3RSZd1ZawgaL03+83ykUAgCKyLwj1nOQITZsrWtNzkwAdlxUfjq7m+fnN0Glr
Vci8C/vt3Af89LTTQ6boaSwWvikdgzpeT+jQOWmRI9xK13wInnurPczw2MNI6+1E66/AjGImvKcH
l/btw9xVnjGYf5mpC91rNFbEqbhd+0a5z2brZYE6WHN6qRH8/aqVTU7iYgOLIBcyVV9vPVRpxkGx
6vlIYuMOfWqHxvgaptquY+wgM3TPVfnSFSJ/3+cMnBffbLCz8jcUbkIZWZVyNh+LaRNGgHX8N0Nf
d68tESCM4QDvMhy9cRq6qCF/JoeDekvjc0FjMiH9J4n7qWURV5URdaVGiiN0rqqvhkbj2BxFPbqJ
JM2RIvlO69Itpn0UONO21Q2nLbND1ykQiR/m3K/sQpiA04n7SCrcUfJRlUZqfpy2Clk47ih3rfDx
87b6Vw2cxAWTRIgJAfgtmoonNfaQm3Mf4dt59IsEDjzJREWKMLjSmN9WzYc2yrYBl2lGvxj3z21c
ZnacBx7jk3WZxczTgpc4PFgZkMAoOGhVsWfq4CRD4qYyUUNq9n4R2gLo4F43rxinr9RZdptAcNr0
xapxCA0Eex6gfaJcqNF0kY1xNVbzTRb+TqyeeWvpCoW8Ruz7qmCSJsm1U8WvkyTf9f1ki8Fv1mkj
huVu7vHEY9bViSOZ57SeUwM0WvSkcRlHQHI139wG/ozbTP4+jrVTdMPN3Pf7BoONivw1oHepi8mT
Rscxp42fl38Vvd+E/bvU16s5nnf++KuSnoXisc6Gzexbnpw8lJr0aOXhhe7X0mw4/SpElkWtgBQE
tNDXk8NtziUhhN0xjN7b8EbJDkL0eOHLn3uEicXDQitAs+3kcI6q0ZdK1YzHZHibWwcrFuS4BuXv
pK+j/14gngjw6VknvZVm0pNultrh6GcTZQye7vX73AjvbZMeTBkjvjHlwxYXYsG58MMvw/2KIRhN
pJNF1ANTAIFhtMc4fbXK5wygbvzQotVdAPS6dMH+m6acfjLUigAUSSLErlNqTz8ODUOjvDsOdBC1
TtwPYnEdmP6qYOipV/p6lPZ6hqox20uM71KkAmK1d3XV8HSxe4jy+irv0/WQhl4ezr+ARKxN0T8g
1+1ZHI1WSDZG2jrKXOEX23gGbZYASc2Ulk/Zg03IEaUvmc3SsJXtdqBbFUy7UMvZ9/NV2bSuGfq7
XIs2SioDUHiAdOUwrHmX82DDzOPGMG40ddhgibaro9Ce1e6u0Hq3aCUVO17zkIcXNuCZdA2jQx3P
PlQLcDXRv+5xNbKkrFD65phgr6A094o87+s4cYMaUZT2Er7y3GZAgEUjU+U6+iY5L86xXoSxUB51
Y9rrRr/vlWFdsqDZIBwny3SnInv6+YSdEUdAEYF2HlAA6Kz66RFTyinurDGpjinE6JAGfhTlO0VD
2ob8V7XgK+fRna/Tcw3493XtKBwNyUhv2qrZ/PwuZ34+6G3azYue2KJu+3WxMc/xmQRq/VFPNkm/
JVsJ6k355j8hMXQhbzv3KPI29BGXATA6iV8fpbe9ZrV+1x6D8jGd9v6jLISu0j9E0lNr1Rcedq5G
oy+xgF5ECe2H0x7xpBhtRpbYHgWhwGbL2pdaY7d9Q3akOKLcXKui4JQ5pCny614DWMkUGoNeGu0N
LJ12m2TiOoh6J23mq2ASHIOmVwPO/ef1P7PZibGUJ7AiVGLRyWavjSrIY7NuAMRtAbvoZNh+80KC
BuFq/fOjzq7/fx5lnay/Is1SIlpxe6yFV8Pc+DU8Ps1Rw9sgeFARLfn5aed+GGEPHAXdTYqv5b9/
SnqyOihyVRobuNwPkWwcslhB4ZcOOmRjNUwvZMHnfptJiYt1IRpgWA9/fVqQllPSYJFwbDXkRkDO
Kn6zlQb/zQq3slV4xmw6P/++c3F9gU+gFAHSAMWIkx+oKWJOoJKao9WKj6F01TeTm0zRivP+a6qV
6yzrYSjkvi0MgyMYktMGsheTS1hS5U7Vh5bfdwEqMAEgANoZcjNvmvgpqkO6TpPyO486T+plr5CC
tVUFXh/OqyFU7L4vNpaEdHsc7eOm80iLQCvlayoeBiHxtSQ89eKiNa3/LoOZjMnc1bMC2Kdw23Qr
jfHLPLebtBjsfuxWRU7XZtTvYl+HhlNGzqgbeG73vMLtz+t19gt9Wq7lv3/aD0E7aaiZ6OUyJA+J
5CgY1NahD5+NGLLApWO1HJuTSxfCBbhlHd13TtXJfjBDuVWkomqAT3OqE8/I1moo2FL38vOvOgMJ
hCX7nweZJ7We2o55X0RifQTuYrcm7SBmQX6feHoa7QEaUwMLdm8ZDLPzvThUdyCM11JWkR9GmwU6
nU7ozgMIoTnqTcKHrNItquvdBP9X06LrRrtNKeUKuQDVOq90Bcs5lENFxp0DaMNBH+4KU38INaRL
fRn3k/6KC9vKycYp42PlUk9nuQ++L+wyQVi4F1CVv35Gq7S6npSkPg5T5lVCurWKrWYeugyuYiCs
8AmU5/8lkqiLG5QkK3RvTh5pFk1q9r5fIsy2HqghuuElNJn7Nk6VWP/Ls0g6oKjBJwY+dPLzKrNJ
wp5nJe2Vr9evnW56jVjBnjS2QypfiMj/OgFfVxOBZpyJJZU0AKWgk/x3rgeu3jSsobBE2zRE7EJ6
GBSmHRlspGbwIknZT3jbMdNz4qm/8PjvR5Kn06VaoEAI6Z8CwRIlK0clyupjltzN477DfoYwNm+R
aWyVC/fcv4Pw7af+52Gnw20l8TUW0CrpmTYrxLjs3mhW6OI6g6B4SGRjrRU5Xa85TZLeMjTapOhr
tXPmloNvt6R/0Vyt9OwGHRJ3pp2TW7uqHB0sLZxGK928DbEVbdFE7srVsppZLr2iGOjqneaklWh3
cXXfW/XvFPtsgI0ZI6oqxqG07d5nGXEJMb6uDODLmgVNdnI7PbkZKtWbZLxDisnDstoR6YY0OUSQ
COqJ5j+O3WyjRvqsG3/6wHD6lEpZictHOBPrlCxOjaproez/hHgWcygxScDzs0Wrw1wtoMZKtNwJ
24vMb2yDt1Rj3Qv03B0DwLnxaG5GDno1D3v26x8tfTLM/56suGwAiGlUJYjJ/gtun2JyFFVVEE9G
vez21tBgpY7YhxsGLo8HZu8hRtnMjatLRnbfgzOPZZZOc2wZtJz2YwshnmoKs+bY6+OfVH335eIV
sUnMyeILl/QZEeQlyYZRgTfCkgaexI5OKmQjK8juh/J3TCvMakbDJjvFlLLZiK10CxLuXwlflBVa
QZNTd+pTRCsB2JzTIXZZB8CRLAqRqG4v5Cz/LCJPjgStKGBEIBXBmp66LrVZW0upZjXHZXMkg1O3
tZcUZKla5A5V8FyY8U6a5lVmPstScW0W83rZ3V0d2FUpPRRVt20LlHli409bPAqBeGBM9HvKOxfT
kU3Wyk6eGl6ZfpBkrjSt6exZ7/FNTtcCuZ8vYU47zW5ghhfiyhk6AGAA8jD4amT7gGm/RtE5NQsg
XURR5oLOHDykVrDyg/wqk/cpN/7UT4eilLaXk84zEe3zg085LWM8WAazmBq+5SGyRLcuQCTtrRnH
KDW3rUtGNt8vQ37ncnw4RUCETkeGZmAqM25l1bFg4lqMSKDIvkNpy6xnT6w7Jj7MBOG/H0HTRaCo
Qa0MhW16QV9Xt0/9IQz6tD0q0WuniKvIempLyQY074aohMxkcZjSv/6c6Jz7qehrMJEl0yWrP/mk
QWWOGbDK7ujrynoI8TeWNU/IUNKgRNaNbZ+UvzPOz89PXf7W0xPy+aknPzVNhC5BSK88aiqj9ggp
pxe8DNTmfoQA+fOjlqv2+6NoD9MCoPVwqgy/kEknzczro9ncSgHGs4STu9yPLp2NJYP4/hywRDQd
aNvrJxlGHNZTOtd9dRQbZq2GfmcZ0/OA4b2ijb9SeJxdB4u2jXYp+D1g4AwSh+FaidQLv/cMi4lt
hNnb/3+RkxS5MSb8GdWyXkBUPtdRP46uiDtNX9YHIx9uAuNQi7VDMmRLQn4XJNEeuXdXQqGwFqyb
dtRu0T9D1EHfKJn11mfp889f5GwYwSdOhf2Kij2R5OtGnwtGNFoS0CZB9tTIEQwUsm2eoFu9zpEG
HrVtjse8olcXlubM/STrS+3KqV5Mo05yenPCWj4puvKIu3lrbfx4HXNtN718Idn8nv4xlWU0azGT
WKiup5qDaoUP+dhZ7Dlf8Gpz9mapG1BUnZ04wrrDDJ4jBdyH0Kn7vEoQfVpdWuFvP5U3gCECsAwQ
koIHzdclDtWxweN4LI/z3G2w7LFzxucBXSBxSjZtMrjjjGt78zx1fzQBX+VQcXIwKFm2bwFt4Vlj
52XuWhoj3BaHyP7dBwUzKxCNkv5XIN23zYNV9kQJQVxH+nMADEHH7VBOIeeNt76JN4FUr6Q5PcCo
QNp9U0wfi0bqoAJr0YK12QFx4AliSJontmuprTeGcI24BTO8Y5h1tpjjaFUam3lG53J6DZkUaElF
EpVsrRIF39n4HbftLhaCdaxHrgggWsc5WEPGThQiu67qG7FrAXy0f8Mh1Vwhwzoa33mTUdAY0Xar
0nVRasw+430XMDbvYldWfs3drRrVt62hbDJoin4KDo8+pQjDK5Plu0plrJtbdokbsBHxCdFww3pm
I+gfmVq7UgoJD/HLeNyW6EmZZoIljLq1WtWxqFZn0L7IwF1qWfyzXPoSe06+9rIbPud7sZD6ZVKV
x/IjytwZtTfDbQwXW29S0FGym78N5+o2Cuz6roeRgK5ux7gG/VC7vPNjO3+ffs+1LQH1NumhuR26
VIaL2C52ldAts8ANa3t66p4ubNN/2/Dbi+NDQvuQwwJ19OuL69zlvp7z4gIqF0QBNxPEO7lI8D9s
DBx6Y+sqNLEaK4LhSoxRmqnzR7x879RqOGZqJuPCWUZuNqXXftCsRF98msxo1Ur4M5TQ39wsmdfi
qKGkJvjL8DjZjYVFr9tPH31x/t1Ew4GS7IUSbiUXw2TLMaAqcwYEaujvMnbQNgonFp18nVZt85DE
8RVP/BWasS0qd3N6PQpdwbxM4TBlAOlaOa3vw7TBzTGmn5Na3VYq1KtRF0pPpk7irYx3Wa9QNivK
5zJNHg2GBZWatxsUigcXVLbdhh1fDHtfTlQau5MkGDaV0HQg1KDtryNkRC/iLq2Tu0kGD1pIw68+
Q9VPT/UHWG+hm8vYtdc+opyTXjEiA7yp6+K1oLXbutZdo5HezGaBIceG1xcMyXq2R+mr+CQquW4H
KA4gSNSQtCbzqzWou1ycP4y6fx2HLPLURRxAbMOHmCmZGOatW3fDDr2QXR61Gy1LwYHV4ruVZbIn
RYwP68FKr2shXI2t/NaMMoZq88Jg8P/ko3AoJ7Oz60S59XPxhkO4arp6F8nqNhKkwElU6KBllN9F
mbYaZ+XPpLZeyPezhyTZ95W/SkZlF8Vmb4tiqWNGn0ICip9pS412g+uYPQfmryYURyer/Q3sw8nr
Re2hTxkn5uadkjTbgtfBYna6bdr4Bkd55sbZmDpGwQC7H7Kn2k9f9CKfbCqt3JOjMXLxJmps1Vgs
XLXgrszEGFFZDIJ8sVg1pbGfk8q3xzB5N0OytwYRx1YrN+OkoFXBp7TLEJ/pCOa5FSd/9VhmYH5J
q/hbirXEhE9Ha0n8PsUEzNyX8qZtjrnqZRQ98bMwCFw57xeh9BeeZJ2M3TTYs0FqkGEBi5gKDx91
xTzISOxf0ks9e6kh46uq9KnEb0BXM4xlIS34SZVG/S8AuCmHzShUayMiR/85Np2NqUxw0A2WAVlx
j35dv1ouMd+TpOJYVwr8Xd+uzUejSnd9ZIKhJYyLitfGr1paeF17JahLgpf+MsQJhdr4RvalR7NT
V1HAeVMGVwh8L0upAYWK7aXezrHsZJW+U+PwHR8/WwFBIPSRM+E00y/Ed1Lv1LgKU8GbalrL+qU2
/r8m0Gno/fz7TkKvIOVNJ+slixnhNhIzFNGr+K8paOugMdcCp6CvD/1cbC3uiskv12JoXcKYfys+
2KOII8IsByhNkD1ZY2XoyZ6KIj8GDTCBxUswia4NWqIaXQOlz37FIToC3KRuOmSe3L305GpIqjhC
Setul3TJpkuaKw60k8bBTmxRHGuQX4unD6mfbShj+zoSdoEZXEmTYgfgkMXmPTB3fvbH72qSCSIM
09E0GumcNw8TgWBpGITyJeb+pV96strk//0kjHkOGtYe0j8JciNMhUL5gV6+V4dbBl0Xkt1/6JPT
D0wzBgQqMF5EDU6OZW+OoZ6qWXGc0ZgdhnQzy2jRioqryvU6pdUVy+kqABfRt/l+Ske3NLNHqwk9
pbJsbUpsZJZXZoejSRg7QjLcpkn/0M7vuZi7mmAtfONi307ldS9Z+4I9Ww8jDYphq5I1iqNug5E7
TknO8FtxC/FKh8iR1KhbxoI3g1EtYJMYU/yoqOHG5I/WuN2U6nCVGhcRwOcCx+elOOkWpaVSNJmc
0P2NW36mtYvQWq9QPikTZW+Va1z1XItSG2mW+z5njlWrMAPGq2l4I+FzrOgNUXb03Co3DgYcHNpN
KOExExhukRkv2A++KVN0a6XCSsyxwVNnryADbPLmpUnMe1TF7LS9V9LsJRugZRtvpq+spXh6axZI
1qztWzG7biYSVyxlUmm4KnvM+5gxqMl4HXbBr0FYWjzdvT7F174/bKX0SW+b1dJnyUDHp1qPFBLu
4pFiq0OwieuD1iirubI2pR4ixEHVwcZvr+f+ZQhVpqaTN6nSVRB3Hs2mtZKn61C9yzX5wUrjtS+T
8knMHQKd0ZPByGNUthFwqhItRRw0r/WiuNMQPvg54p7/SPQ+lvED9fPJfi0joy5pRNRHIFM52X6b
4aXIOhiXkBvLWft2MPCgYUavI+N1OkPK/U4Ia7mojgJqdZmqrZuk2aGssWlhtNeqeCOMw4WWoPqt
C0GkW3APYND/3V8nO5BuZdkPadIc40Lct+F7zYxONNQbNYWb3+0NMXpVCvWl7gRvAYpo80cMDclM
FBwwoJYuws3AG4vJ2FXpR4EuVoLctSLCm4hDldxTuTVG47qkkzir2l1IikFf8kPw5afU715nSVxl
QK+aWH5uxeZRhctRdPqqSLoNOfiuRVtF4v8JU+aPUbonpWT9G2Xz8xc+t/Bw7eDg0yemAj/pTAyF
5GtpKBCRzIduxi831OHgRGt8O70chWONK/3nJ1JDnPnYn595UgjPypxM9ZjWR6WRvQWJhxnKWxy+
5TjBKKS4fjs7Uldh1PBOx2+dqfoa0eiPeYi9pBN/qWN111ehR8dAn48k+24YMoJjVrH8Bdi1LZOd
cUw2TYX4gtSsKyV+a9T+WherqwVlmdDdqud+ZQ3MKmCtOp0sFnbOBCE2E+64f/+2uy5KLLWa0REG
Y1tYojdI9aGGhZMxMQ7M5vfkh4iHBmiDdoHTG8qNETa3BvxQecHn0deu83ATBg81rbqJoYsoZIdh
NFZLeo+w3i5t/bWJHQCK22ZGdQRu2I5pB9Q0jNupdoQedtfcVFi/gFwfaFQ0D3VR/l20I0Y/dFNB
XCNRfJ231d+lcyQm1q0UN7xjcJuP7wK+1KXU2Xqs/or8fB2CAw9wyGuTP5EZvfZtvU4awQUz5VYL
VL2vd6OsHgchZY+W97nwlBU6HODE8Iqa6XpTUiujuZOIbiHnvbcAoZbRypSIT31Be1yJNmIzv/iB
yeeCJidHa1kjxQKxx9903Wo4EJavUgWJsEncti52lh9sutSyRYZCfkt3XdY9VIBWMkHUpAViZfqN
whQWsWZPS28v7MPzW59EEnd0lUhw0vKy5DgGG2RQoffhSu1UV2EKFgmlHdTTuqIYaAqwDVOOp+uH
2TWYDaSIVGjrDrkmOZycGL8stRk9MAbrn1/t/6FyT+IhZ5F2LERRCSugk0oh6jE70LGtP+If19hF
nj1b0B+mZP6oDPWu6OfrJmyul0MiBQ/LoJrV3rXIz1oNMhridF3neBV13X2UV8+iIlXsjqICFBK6
A99hmmrX8tHwL/u9MpUfOYDzrsBKFQz6EM2uUSkuIxwaJZHLLvc6Rh+pqByborpXgXJSRqQl9EO9
9B2TqWBK+cZwKfGFjYHLbIHyyWhpG3lQVgoSN/1wSLT0Si1MB6wreNFm12WKI8kPXVbdTmye0PS9
lDFhm0BQKn6r5JLmAGoaid2+fUyU+TqXTQ9I1sqw+tuG4Z9cQbSIq5cskChpp2NUqG7f9p7gVxst
JqsabqxEWulTv6LY7mwJEyfw25tcqZ1ZaxwDOJI0mi+KMRx85FCyuXKY+t+3c7zOTP0fMmiOMZOh
K9MdSvCzXaUtk36u7QVaoKgvhPKdKiueH2WpLcyyN4ZZZOuJv54UNHRkIYN4z7DAMG+1pP2VxBTV
UbIoA79Bf11DwririX6lpZCIjX+0+ldtmG+1uhMFuXBUwVjXY+ZFZYfsZ5IVNkYH95Gv3goWLg1x
ChtG2XYVUMquuKveO2xWRfXdAOMwC8q6iqtVPsOKKMVfYT7mOGYEu1KUS64o3yni6ko0UpC9+m5U
KbklAiCj0CaatiXtQStgoCPl7PFwu9x0QpsJkNzqVRY9DZzYALGYQrsXfdItWMGYrtpSiCO71TyI
g7kXiwxWRehOwrwzguwlyhp5NVoo5ymqHSfqdoyCNytpDlUhbKp2eATdQABuDwAEaRF0qJZPnY3R
72YMMRHyO5K6+Oib005gAese0lZd/BIS5JiTAfky0Us5A2hxItPuGWWzSsMeSQbQZTrKwKR17izS
UjT2at/Zo6K4vU/DMMta15INV8zKQxo39+pcbVD3Wfv6S6ep93hHHeQpdNA7vvNhOXWavuvqfJuw
OTttuBPCchUrxqPBRy9S0W2pFfWShgl8PE0tgQDNh1Qt3mZB9sTuEsLvTPXyOUJYJ3WaruaG2fVi
cyzmyquiEXLouyB+dCg1SCPz8XQDHOvnsLT8ladBieQMmXqUN3BwOHlkGTTIlkdhcwyxQI6OufIA
gAH0qnFR13np+n97Er518BUkEJOnyJdCb/TGkOrqCDB2xc3uWTK8uljH6dm80TthK7TJRghaSF3F
diisC/Tdc8MCMN/ARWTeAUWbk6xIp7nY1H5WHQ1LWOVa4UZJvIWG5iiVem+J1dtgTa81GJw4r1dl
iqPYzyt9Ljf9/AL/+MWfOkXhNIiaUJpLWiY9+fJLkReOkjz4sQ63XHTnOLlS4v6h6sM1PAvO2rvc
hWv4Ap4JBBnc+k3ESRt0+cAsidPr2wugotCNddKWXicEq0kN3TGhW9u0K1TdIK0mt0aX3aTITCol
QkEIrdZm73TmsakMW+sAUHBNy7ROS1o9mYaZlh6GblHMN23aHMB72D8vwpnigzXg2RwwSpB/NgSf
1kAMk6GUFD6Cru9xNSOgT8HDxQbW98kXnaRPj/kGzAiyAaMkscLXJ3qgi+RVg+lWPvfQVG/wOUIU
KNgbfUCH9OPnH/gPfHG6zRWLsTJgVFCbp3IHFPzJUKVyfZw85QNU7A5vnOvIU24sCPpYOziCbUl2
vq3+KpvuVvzr03W/bV5rIC5u8l4EdvNHvq8+AsUZa8BttkxJSgxn4lLb49/+r38HV7t/7A9Saht/
vdDrJVqhHl6sP/+Q717BrOGnH3I6PYxx0sBEcOC8VqjLUCFmk2ln5LFqCU/Ketb62MvoVqjmqq2b
VdCi+habVwYYo0EM1zMmZZLybEEXGhlA/fxy5wIlxlgmkZwhMLg2Ys2nbVT6fiao2FUc6+h2hB29
5D8AcdNpI8sfIhfXz49TzsUuSAZMIxZLbLSEvz4v0QYp0KywAGdmY2foV6tacq3UUXWnS1wGer1w
PWe4q61g6c+I6+RuFXvUNkFkSztIYfmw8aPVUHsYLtbgpRkC8YduK5kREuPhC+97dnnA1i6S2Ys4
6UkWHGCS1I19XGA28buiJ021gkFTb5ej4fgzvkTm08KW+HmRzh46Hgkyf6EYwxn8ukj1NBohvZvq
qBnxyuxfKqMnnem3aFW5griJoFsVTetFw3zpyWeqfhpwuirhUagAmzm5xIoywqIwz8ujcac9W9Ca
nTi9plRqOUGPAZPD/+Psu5bjRrZsvwgR8OY1E7a8ZZF8QdDCe4+vvwucGzMqsIaIM6ej1X0ktRJI
pNlmmfdaohGI4aFemn+/9aMD7d+hp4Tkn5XYDQNyJtRWjzGfvKM5qmccdHwBe29qZmFHPvqq4MAB
DQ5ZR+AOZ4uQD1HBbRMsQrWrsdoFMyl4ZH+5npROwKVWMqabrllqsj8IEDDcVEWAHwtUuuZbTQuS
Jk/lEv2N01ROTdGoFcEmA//GXbiiH7zgj0IMD54P9vRch5/lVbbtS1wOHCK0SCygT1rrXMDsALDv
YeSBw5yG7hIciJt2w+zEnmjGgNKpkKdB6nj/CauyDBAz4MQWw1UWOZ24Vn3JmMgVkNlgP7J2Deo3
25oJ6haL7/xo10AeiYdyAmDQLFSq7kdvRGSEtcJmxzZL3rvg6IYHN7uk6qBzTObUAHfX6VvnLWE0
Ho8r4oKaDjUJjbT7ceFhGSmhxgMVnHdmHiJbZjpD9ZHf5SSTPkfkQGxbWZqy+XvDPJ5u4IPhGSZw
k67q/cBw7AAdwOPyo89/+dIXH3CgQdXmwHI2C6ZsCD0CNgTdXXQtQEgyD9gNZinQfvz24GxPdtVQ
OJzXJqNa0SpRAEcqrIxMgzYyLMDUI0jGYI5oLY7k2BiXyuMPjgrcHTgcER0IvDDfv1qvtSAaN9XR
U6kaOcmUXqBOiFr03zP8oAZyN84MfhPEg9x5zDjxv4y+JYl00bQXT71CJzFtX/4e6yeS+rV5sGdQ
5tSwjtjZYIkWTFFei5K/Bis1FdE0M5pBzh47FrVOSC9G6nrw2nPP11ussnNVow5TQtkszLqXKlQR
r6qwdMifsGJMYEjkGDLhbbkO0UeqQixFdKnY7lllP0YfKOUJg8nI6KS7lu9KpGblJ0RhtMBFLEPi
n2WbFT8ChQJYFBR58LcYLbwxN+UJ8zfGn4mOGg5DOI/O8ggchtogtgEIbwOv871sS53kqEOsj4Fq
eZ0EFyEBbf2IFH2lD8OQgMDiA6wANVRPW4iD+Edn109QgoRGhqTX7OyKsyIT+DIDBJ178at4VbIy
HdG/Q4jZTqiciiN1Huq57EJ/TKFS3kNrGfhxoSKQYqY16jxwUjQyBiqLELlmIMPDh8O3Gpeb5aj8
0Qb452HnOo9RLaQ9m/CAeyqJR+RaOk7ICJR8BYjRQMbpysnw2Ug8WxIkyA9N9k4pJC/gJqBBuCbR
CBpwC6HDw0dChwIwNXCfcL3dH0ZcFoDgqg31cUwhpyMnIDsFtEbMXYrMwrf6EYH7tXDAluV5uBCC
9TQ7cQsXoqF9MBRHoAYhZVlAWTBnCe/l6ywQLViF6mKn2XLcHCXAjmNIyAART0qEkCUTwP2EQ7Ua
7I2mQaebObklBxPOgkpl+SWEohGULFUrBJ0MzFk6IL7KfQkT4MGNUMtGUSMYTYXr7LBKjhrYrJUy
Ok3SnLkh1z0WCVL4GtWdIbrNoRC++1KzOJgmjopqjCnQK15gcrj8uUTYcnmrCxyXEPDhVq3M/R9O
LwTY4GgDETz5dtx/kYGXOy4fk/yYAmk2pqdBKE13cFE/3lQJqLT8krrqb3VINIxwdk0mGRDXwI/3
I/JKytTQuUAJJPDX0HyAiMA6BcOOZVjoJgEAnjK6DOCDBihhDI49nzZbJkRbJeVIGI5rzl8SyHl4
qoJWCno1PwkZzvNXLikjDa1UFIKiQSOqCyFQFE2Y5OKh5NpDiEqegOlaX6BOyDpTBUEQ34GfMV2A
cFD4lNnagMmF0amxM9Qp+gOJqXpwuuzrwc6VhqSui9T/k9feZZSHYe1ql2EPM/oBbY6IC06Vcp6k
TJSot3Ej1n15xpmObnNHOca1uHSpOv5gH4K9wwEAi0Y6QpLZV8+KzoMwKeDmQHSi7heRph0mJQuo
Ki8lR48KQf+ONa+yMVJWN2HZI0Pv900GQCUYZiWXANS/Qeu8YdaqC3NgWMqlC6HPg4sZA0uIY7Ha
YG44e8mcZ3H+jei85orDxkYwjcECoGVK+dX7z80/cSv/M9qcwMsGbS2LDUZDuNGMTsxDc04zhh1c
qUiwKYHtxNt2t6mhpvpLl+SDhPlu8FlYMCSD2HERdnGmrAtmgKjcuweedt6FhIEtrV/s8talERox
YF8snCCPNjSkZcEqmJJRCF7NQmouUMauRy8DOqCnUvoqUNnqHTE9ob3up98h52QBrANk+IFCS12v
m30QLchMPPzS/zzB7Khvx2aI63H8WWJMbeFj89U+AjXRZfTFZfUgQwPZDnqykDadXOJneWHPJWCG
Mh3mmnspIF8TluPahyx2XgDxsmgr9CDigI0N8k/QjybXqNmrMQgjOKFl0qPYx4SXJQJ4vYlLzCzL
yhKjAzyATDwuCFgQ5B+aI4I9nWly+nfc+ZuYNMWcUJVFeQNv/EumGsxFRk1YNz0CL0ndMttmoSei
qxoeyzjacCPzLAB+GTOCiaCeK9ZuWDueEsPqc5Btph6h05N7z7yUUAZd44WHezhHIthSuFeAo+Nn
c1Sq5dCNTJQd+zSn+Qg5zhzmhVpr5qPoRECKg/shamZ6bOper8PchLnh+e9n+BljFm2gAvQ/zzCr
iah9VcgwGc6OProvMQldoiQ0TU1Ro9AFnMJEjyAKVAairTKoXIy0lwhiDfYsbZMDl9E+N/sIDuIG
Dv1+kcbxIIq+e7xZ4OWlTRf3GpqhHuDnlJdJVlIAO73jKBEO3VHYHJQErMNzvhCGPdot4ETA2JJj
4Y4xFy9xqyJXYy5Mj4LwySrPLjiQfb/vcwWSYs7f3+DRKYCoAlEMAgwB+/M+sOCUQOkg0o6ET8jR
Vldtf/hQwC6SZUB3eU9fJIk+qtlitYkygB+8DO2h2azCa0waShc121IRdIVH4zIZJ2k0MkmLo49G
5RqtzVJD+JlXm5KflMNfpLZG5lXrVc7YecmD7QnMPYhYcVEuHIv/y/PhZph0SRABz2akgdx5qYoo
1AltShsfpmuCD6/a4CQkFZDFqmRlAbBQfbvxJVGXk0T328quugogSRcPjpqQN/oGuKVpp5iqv2Sd
/gjMN2VR//2As3srYP0wQ1kNBLjYqGH9/ZQ73gpQ/qwz+sKYar0FuOOk89Aup42M7NaAohSoDm2M
X9KzUs984JCJe3bP/g5wScquVOMI01kVeWAOZRq0Skl4zVIi7xreQDR27USHEUjDGXj1/3gBIqAF
shZlQ6w/bRZwFOHgjegFJUeG8yFLx5MRHJk8t2A3ZKNGCZXRdAFq+mB3QTNABiuKw/+AQbpf8vik
sVTCh/2n9oDCvC844MLy7FlUl0KMaa3MDjjEUJOJ0XTP/0qnUCgdk6TAy9Vtfa5ENFlcaKf7L9PX
g0SPhfBWSb0NYqu/J/W3mCbEWiUNWFoAadEwnQdWUTwWWVPk6bFaSR9R894rJ5+xGlglTjoVNBzp
IJ9y6cXlDRwuAB4tjM8/eHEZEqvQgJtgvXPFY9mXcskFA+IY+/F5okdG/s73Ptus/BCadYeeHbrU
Fo456nXQMcj9wf77Cabraz7z2CNAuEzehtjL9x956IEugyNCfMygeilCvACbJdbkSwHo298jPTow
AFPkQIqD1hTshWY3aRi7fi8lXnIcBODAGNxWgFW9AWNEGplzanXfKh8io1LYu195rkuJgChAYPON
ABAVpJ3MEPmtxKM4o6rnYmiPC8/3exGio4xaEMIhgJhAY72fCkXD7HK9GB2hLHvJJG2P+MgYoP8R
gp2YgzcL4gH8ZPmztyjq+rOX7j8D5I8EQflpgk0yuPdjx3Evlq6W59cM1fKKwMmLy0m0y3YF4syM
+q7J5HYBgVBoNsKYGAZQPYG9AC5acAAh5COjLQX/EgKZFYgZBtSFTiWpdxEQyXaOP48xIKigIgnv
jAmLdyze5ffuGSICLnQtKXBs9TVTCUTecs9WXqpM115gHwEFgoU5/h1NoS6OJh8rQItOQNH2/j0Z
Bv6JbeYnEwfdlVJcUGGHAKYgdQksLl+a6PzsRlZ6jpPdIPNrXPsGyruXhcf4ve1AhAdUQkPooEgw
xrl/jKYa60Hpe6x6fjBFqHTAdw6smMYROBfUO9/ui+ZD4V+YGgDEOLUKack1+LcQItSi/3kEaXY7
9aPYj+jVxMfCCB31CAIaAx/TykC1ppjYhATh9pbZuRdp26+4lfTtj6iAUiEB/09XOCu0Fy1OpwU+
X4SwPlBAINDQj53rt0C+nuOLMYiPQuObMOnR5TiinKeYkzMNC17Q0EGjvN35TbEW61QX+nzLi7gJ
c1Z66wC++vsr/Zw9s+dBUKeqaCzggIRK+/1XyjovYmJV66/+pjbDTWbwlrcDYk2HRKyR7AIbHdet
dmusyhp1ZsNbrIFQeJ1Yvsnp3ZNs+Ra74kzXSvWITj+r6pUJPzyzNBRLWmmWtmJ1ifYk1G+Abxup
HqwUo9CjTWtkDn6Lpb0mTraJHN7sdIHKZk27fWqINqqsZrkNzHz7aXe2pitOuA2tyuacZL3Ulfxt
XAaaH3TPcSgAiCAgDb6fhhS+NZ4oDNlVSHAWhQe1GUym7giXjURQJz+nob4m6cpXrmkFp0y5NCrf
W3GNJXk50Yq9n4H5wSYGqkYgHEBaC8aWQN7izBhhiO0GwIgK0PpMA5G4rnIOYcLnpcDVgq2TyQUg
KICtVPj0eb4DdYvCbQbY/A8G5SU+91clhPZ4qPQWOfQUNGizoOXCq1umfg3AlRC/ofw7CF8pSHKA
YgNcv5Cg/ZRaZ6sEtGj0YWDzCEn/+SrxEx/Y4aaNjuPes8Hbiki5H6Hv3AO4O52R4qcMUMHBryHf
TaLXxAIm/MJe8h3/IT9XB9UW7eFdeQlxsn5m7wV8Dr6w27malotNowfHzj+PKs9vmAje5EFYD9Ex
alAl9xtpM7CsqaTIjMp0G0s4gv2CI0qrOEwGARwZxwFfHCpoqBSisEGB1vGbHox01Zl+nzeBjAFg
FKJu7aLNWdcgx4vvvRqbKkIJRFw0dy89biuvwvsUPFZHmoqXloPoFe8dOymypNK7+SHgaQG0s6AV
vo4ZBDyscvMj9SAM3VFkxK0qYBXErvw6Dkcl4daKCEE8fhAtLZNDUo6NwyisztTxocdRHkSjnuVw
Zy5k36rKzdSTkxrl7AdL3js/OK/5t4fsA+IW+BQjUp2d471UVJzvj8nVvYoA1uBUdBqf9s/BCedp
o1I/oT5PqpJoe28tAWuzrlfZM1vAGtus3znQneDNAa8SjnK69CEa0ok71vaYENBPgJAZYTIAQcKP
gKfNZ/+FYlt3c0Xr72PuQf8SlxAo/Yg9cOyC1nu/v6WycPuw6MNj4EmrPn+BrSeYzw34bKqdJuM2
gRMmQm6wRxYs5H+0R2bTBzwAhwMfPWNwymYHbJC4HkpbXXiV20Dv5crsBZGy2bCXeW6flMiZ8mDX
uTwFBvqWCSz1YhEo9yOPfiAEU80q0p7BvKUB2lG87HBtR7UqgYInJkqSoYm/5mQ0fBB/QMMUaG1w
ks8sRIM4t4fQN2wE5UMJ6U4ZGEEPAprA1zeZRniOgyJaQMQSSm+waxhjkNfEC+NqMLjS9LpaisKn
VXI/DZgBtIbQMpimY27dEHbBoLbBKB1KIEhRRjK4EaeHJsISdBiB7Q1jq2iGTSMtxd6/CycIuSc9
RrgqIfSUZxFxk5WxKDVBcpW3WLah41qlU53Sz8gO1hDefGkPuamsY726NlvJTs/NV2+7h2AVnlEV
3Pdr5tTemFNCAwsM5Ev+5B0YS9yAUQoqt5XTRHfXuKdouU3MwmSswUmP6Wt0jnsi3li7BI6aeHvQ
WQxpoTDzIJ7Fm4nYl4B08dD9nsWzcAUY+ib3k2uCihDsw9ewsnHQY0mM+pCt+k/OBzODFugc9oD5
kvbQ7XhDW/MRgV8GGdAtI7wJlt9OW4W2aCIwM3hS7rJP5KEpWh/b4EOMqG+gFAfWDfiOr/6qu33n
NDA9s1kIRB7sULwNeMFoaSBogxjG/Q6dQlpGgmjjQV7JNDV9/VC+hQTeYwsL4reJCFLRfweabUgX
FiFVx6bCAYW+xkBXb5tZ2lSYgEig7KTrLKbgxa4CMyQ3/6ZYK0Zv0KUnw0lzKlR5LO6FXRAr+1n9
s91x90yzM7Zg0LHlpUw4MGdm3RnCLZB08cUD3jXT0TlEp7k0XjJzsCHpiBZ0Z6Njf4apIwm/WG/h
S/xU9OYPg4rYhOwB+xUgm/sv0eYxtqqKLzGsvJOwlml5GU3BcY3MGL41zYKBDgT7IaJOQQpGMLD9
yGsCnoQxQkd8rR48S9qCt7JtId8Beh+BKEH3kn7DhHHvfrA6t2XtqVh18sz66n0Eh5uwBVyXCDkJ
9GoTmSBAdaQwE6zHSO9uyKgYffAI+6o3a3lJ7E/7HZADWgtBuslQBgjUeY6QgzUJvTShv8CGwPbA
fWQjyqISmADo3wXZKuUTmpdGMAo7121fva5dy3UCAhSLkniCekEU+YfO12QCJPW2KRpQnlo4b0ur
kE0dtRZuHv4YIqA1CJssyYE/BXo6nWoobrvLmtCAsAnWufflghqkDaes9SxPaSsyDtx3GF34atWV
3V5g21XN8msRNoYT18UdK3DUBKqym9wTLM1LjLbIrMgfdsVgxVFK+ig2JEhGqC5LRR4MDo4BqBEK
uIG6yqP+6KI4UMrdLhHxjQMYGzSCrsbdk9B0lpqGdgwVz3GAx1EE2XJWwvfxr7wkg0cFaxfBPQK1
/gY5UtitgcGcSliqYJCj2QkYyREiKbtMzfVOyGgZDRStzGNbvqayiS6E2cpQ2nPTtdArC4i4B5jx
iRoP7iTEsaBzMz8TwULhQZ+RepyJkMJyWOO1M5517z0ix2/bN866LhF9uzf3+TkwenIq1yfojHiE
uObmBsUuK3gpSXvC7rcXs9HfV6AqSdhViD8UlHLncI6QFZkUTijDtTahY6Og9FAQwdybl1NifdVk
05mbD4USw+icVb+9Unthch4csVOdESwvsApQ8Z5D56pEGHtYcg2XCoSS0IfaCsPYTNqtZSkkPUAc
KuNC+emb6byl+GvKtO/PFISOwLJMzH6kWvMGvdsIQEqwQX9g+lsgsN9Vq9zE+K3zIX+vfWllkwN3
hS5jlmyLIDf+jv743zkBZIhhsIxWrcKrOPzvTzSplcGeThv/Oli1ib1L/Mvr+945yZuDuB/pS05W
V1v//HvUn+85f2dAQBExT4HfL1W63iulqK0076qQbUYK/PW+L4h58YwMByisC/RLQCryzpCMcCZP
3/cXXNRX09xuzb3jOBH9ckSiUUDSqHUyjNXqvDI2MNujDVzd0RwmL7tVaPhkILaG4zm2UFexXeM7
0AfyHeC2AILa/j7+H5aRAp4sKDAiMK6oad7PJuoXDd8FSX/gEUGUJTL3oiFeAeNj1127TaLXAHgI
ca63VbRwUf7Yys7mFCVsOBJwEPIHDHGqff0DH049lcuZtu0uwGo5/QfElq0MtR3ItlgiChHT37ET
OsOKt+ARgV+dfp63uA94G5sobdhI25zAEnXJSKzehnQu0pnpv4LovSNb1RtyFFMy80NiZJbrKIao
50ZuVGZjghq/6kzJAhnXGXA7wdQBPw7m9E9IB4DJjJ9K36YfuZUvE/F5NHBZ6pwBod11bIFAu7Cu
H6RmEzzqf2Zj9iWgOeMLMgjcFx5vEeMvGGTlG9VKHeWjxD+1j9IpHeDDTHRejN4OrOllov//+KzJ
mlMJRsMraVbmoHqgWTxiWInCFdqCauNSGeHBXTuBAEUcAzIaLewszBn4nmeqtkCxiXdfxI7VKwC5
ahWqWb1ncMAvlQg4q0qhI8ouWq1BJgoqRJ0Ak4GPBHhJKdnkmP4CglZ1YMG2rJWTc1b2bwIEJzv2
JLbr0HOE/EsMkerzEHCr4ZGVovI5kXahbw8t2FUB5NrfO/0BRBdHOjTtkWGCSy/OOwzQmFGHATyW
S+hDLiUAEqfwD437FfWhmVfrqs8NuGWhSbuSS4528VUSbwuP8KDyDwI/WDwT3QL6o+wsauOzuIuh
7NpdExkHBiyICxS46/JSa6cAjUweglr9SFr/UKOzNqoIHdmT6yGnSRIrbFN4OARQwzCmDr8Idze+
NgYuIlH7WjQeuLIrpK6Q7Dr5EGEIRc5RA2811G+ishmghzC6KeHaZ1gvisEtjS9Ke2vdxCj7q1wm
lGudtEI9K9L2RQWhYQ3WK/Avy5AVCWcpB3bVJUFeffqJXcL1oVcODY/0XAa8KrGE8ENpP8rxTZJx
UMJ5cNAoF1uA75lBfBlUa8C/tROBC2mkL2yz5kWqzS7bKOqGRarWfXEoO9Xsqs0OSgUz9I/yFjF6
aqRqoLdFZYyvaqgD3sU4+eD0kZ6wDajlIUWvQO9QMYYSYjSavlKh1mKzynfWFauk7fUm/s5iK2kZ
gkYw9SCrlTMfrrzrm6OouMAdesRrnAwlXjV4+8+/NlT8OSiBo1eOnTSPczwINA+wMGUuAsGfb/V6
r4eHcfMM0S8ikfU6IajkHiOinRWyfsZ3JEfweHeSDk9d/JbRZOnr3oHyGwJ42N5sClLRy+kEuS/9
VmxEpBstRTwEGzdcNClpdMSTNCYfET1IuwSF3uIq3KBGTCA2rgdvqk+nG26PX4GMuPEh47+JNqJ+
COgBJd7BfIFpNOq58ppfBybi0JOnJ2Zvhca3T1Dd2vVWZJbWd7P+RGrz92T9SIXe3xmYK2DkASND
Twx1mPs7I4mKMazEjLmYqdlZzpe0sxyCexTaYsZm5ek5tUPKWwJZS3qgH+OFfsyUT86H1yA9jK4r
EByCMgs+Ek/qKkAJ+suUF2SsQgtwbAA+LdzImiSORuBG/37j38cstD7/GXH2wmOX9zEUissDW321
LK2Hax8+/T3ED2Psn7dCVwVkskkgDzE2WhniLIv2qqr0xLquDjko8j5fpji7RUjKZCs/R3AZRj3l
i+4t9MDhg53xDeiiayv2C8n8HFz+8xgCtCTR70SDWZFmVYMaSYyXq0p7EWplj3/aA9duheaZS3GR
K6rOCOwhLaFPkCPK99+5CFSFSVmj6Be+8lRGms8H4FUAerEQyYW40f0iU+F31gFaVxx87qkcfQfi
BXrV+VQBRuPvqZ9e6fdIuGxQ+NEE1DLvR6phkqvWLUbK0DLVwrcMCnQcdIMm5CunDQsRlzBbvj8z
jDAPXbzpR/zf++E8IeugDO9WhwRtPFVN7R7CAOAM6NCNMOFHERhg2NfEVdR1I0O2SoXXW8Q/t0DQ
CzLkCRJZLZEfKqjxVStBZYwq6s9cGK7VUUH4GLl2mULPJ/a/IUWjDwlrq3KkS/hjICC18t1kFaju
oUiuUttabtPrWjHYXe3abQRdak70ljA300U5n18IuU2rikezeI46bQb4cCWMUh1K7c0voZCZuMNW
ymOzgTZDwslnlWE2Y6Keh7RYqkZwjz6uODmKSPBnFZCt3M82Og5JiZi7OghAElfIZInKMZaX5ugJ
PnFpie5lde6D6JxzbwpbGbJ2jZnBamIoyWcpVMeaYx8vSRX/fOP5lIDQBtw3ZDJARp7vMtEr6ioc
ioMcjEbESNt09My87w3WW7dgdQi4kwteNJkhRyzANAu7/PcSBPsJLMVpeLAB5glH0o9QAAEQ7aB4
Kgqc7JbPg00f17on+Ru5Fi1B+w+FoLHMIUMLQP3Evgf5aJ6ru0NYAApW1oeqfJ9ERtiBCM0bViGo
4H9v5wcn6f1QswI1Cvpi27FicQhkMILGdVr3GeAQ6UpL4DqncYYMXegKOKgK6hPVd502C2nE76Nr
UgSG2wXKJhOcf5ZF5GFWq2FUZAdQoEb0cYKy2lS5BBjG4Pz9rj+mC/cLCUNpGGWSgkYjcbq5/knf
WL+JCjQlAIQgiY3uGUX7/eS+qHp5E/VTRVHle/ly0TvOiWgzjrqTnAJZLEevErq+qgEVFlLZktMf
/n4wlJl/7XrQ6yE1Iwi40CDcP5+EkgdYoXW1S0clFAiet3uOPK/tSH+aKklThf0VypoUnRP6PEz/
/h4Qy9qBs01Tcvj6+Lq8vv7X79u/dwZS/ZOH+tJh8+bR3e3kOpd9r486knyP7DPy2SAie0b30WCp
oBe0oKHerxPw3jP6ddjk5NYSsoGvr+7prpHSHflgaGZlNKKK8QWsKfk6pGTlk6k6P/22jnyebcM6
bVSCalZshrplvcTkdttdB4I2KFntUrL5+poeaYUKvo6fMTYX9DfRDEjo6bDZAd0C+N03/F7wZ53R
0cB/lVqBCQEUo7R8o8Mw8XWq/H9K5OkzpQt1hZ+7er44eOBykESJHILb2dkXhbkH4e+8voYOiiU0
+MrQilFOoGcAMKYLdmVlVrJlQzIcxpM06Dy8O7xVrZohWmGH/Ns1NYq5R3dcr+3qJSUeLfH8lY2S
/TW1BtI4ka4dqneBcaRmq0aAE/hfIrIhUOfgwIHbJKXJwlvNin4/Bwm4uRDrnJqAwBjcr/i44kBI
grYqEMLHXnRJ0XpmWqzGzNCSb7CQaT/wC6HITxFkPpGQ7ECvDW1H0Lxnuwxmd1omjFV9BYySQcZU
U6lBd1Z6VjLyzj5xF+YdTY8v+SXzbCjyDiFB+1B7i7+lbdER1gENzwRkwxps96RBUsbi9fQt3zWH
2gpRw6Xx1aXCARLOC5twCiXunhtZK2Br2IXAygGtN7tmuiANOkC4skPknnMoeYwmUlhp+EClUhBS
sNnWJQX4++9Rf10us0FnH0gTRjdjEFRdG0jYcLVKeeYr8JA5NbLOVU9FkC3kI8Kv83YaEbcY8HkA
Av2CAPFFHVXAgVQHr0FlI0mdhtOOWQ6USOVrREP0oyK8pnECKCwbXtsIEj+y9jxGJ8AbV0XC6nmS
m6IAiSoRIkjgXUe1ZnB9e0lBVyJtXLwnXrzy+xIGDblrBn65yX0l0UNo3BklJ6S0VnK741sjDmDP
GEef4hicGHmJn/77apu96WxH1+wAIK2rIXYEiMAU4/wKIWdjcEM9QoEHomlgW6rdToC8F9hXcCyr
r11cLlxvDz/wP9M9i8xLvw89FhDUgyB9Q7wNk7bK24gE4pQVNUtIg7meCVLM+687u0igSdn7XhUi
VlJZWgUrD8AGT2ENLwYeGv72lZjCkyvT+eAol+w5UrJbzcGMdOxrCDmhyZMkx1h8zWTeUZG8CQFE
OsGCgEWAXYQJ+m6a3XD5a1HKtzi8tT7tAK5ua8mMW+1dq8KV5EmvYljDVFCEsU7nvnY16CRDz5lZ
JxlpM3x5bI3NpJgebO5hw1BY0K0xUxT9NS3UG6iBaFK7cMHOGzP/NS0yumzo7QIEPC9YQGeNUdWx
aa6NIa8i2QwQKGbAt5D0kh5EI1oVW5ZGu34T2TiUABJrbTjzEkjQcIa4CVfXgPIOBwSVlRJ2uvJM
lkCDzl3313I1PqEPp3kUQdrCmSQ+OJPASpEmxj867No8EIRinCxB+Ki5dlTZFwZ3QAhO3gEHt5KM
wq0ofecPHzBj2TKomFTQuyL5Tv0ICeS7jMaAbpde6+N5PKAeSUGnQlUVCjTH0AgWTpV5lWOaYLR0
ECUjjsG5P+9xVL6c9TVqalcJmjnVKVs1p/YTNVO48sC4bMLftUQmlSPyhOcJ3JzP6rsP3WFbBTZ4
Ha5q6/Pvg/XBMSdM6iJT4jipC06//k+sl3pu0eW5Fx+ARSe+m+vu8FX66B2yb38PNO9r/bz6vyPN
7g2fazNP8tL4EGuJHqk9LLUT02dQO+QVABd8yoAt2MDii/P4hWn/HdFi2gGK4hSwYyQVGkr3b8kP
Qa56cl1di+/kO0EDZtV3qzxFPQka/Xp05A3hXTER7hq+rn4yqKHCXfXowfPMgqk0xBYhbaNYNc0t
by+ftJdmLTlLdfefYszsYhXBPkMSBf6XCirl/UP2XNiPcBqorj3aTBXl7Mhmqe9kUJalhTGsNCCx
gITg1uM7Vkq1jdDX7wgsYYB/yd/ll9wONlDEslpwew0YgiOa0nJS3WBvAUvtAwrsjBOZEMBA9z61
loTAfuS2/3r82UrSSinpkpCprpnRmqkzGK+cCUXQdYnKIyoHlks7qlpFQHNHNPAliApOlFk7iRGb
CkEb3+id8uzqGhVJ5IwnxkjNxM5oQg+w9dBdUh24a//F6lCIoiNAwdkr4L9o+oDqRPnngEL81tVP
6qZ6GY+w+qAuUU1pxcN6QuLM7sYD5pOZwR6YTYCA4BcDlOrCOpvT06Y1jlaiDI7zxLwGgP7+E8Zp
hQ+ojcUVqBVONHhvC5MRQJnjyvEPeUuEHeSYn8FEir/hW+B5FrgF0HNo4U6QWtmht3wbfd6F4tBP
5j37MjgaUQZEdRUaO3ONujzhIMfSdcV1MJq3rWiUDreJXr1XJSFBQeSNux/xNdZQ5bqtMhO30BrY
T0Vf4qj9LgOiv4qKJ+gVqImBKzU7AZgwwWMGfXEVaQsxIx9gFGBPmmNgqfvi7FZUO0gggC98lLnM
1eRjczfsLHYcJTfHIVdn1+ip3MD03eBu6BQ4ygFC5l+Amh3FK7dmKBoRL/E368Ah9QZs5CFeCYDE
oBiu7txdtpBw/A66YK4DYDnCiwmqq/z8+j/nrpuWIdsKUXptrDQj6sF9AYJI1DtAaRonvi7iheb8
HsyCPBHRwR8GbQp4odn27AeWL4cWzZ1c23L+WwA6hZ9e+Xoys6QKPxX5jgLgnlxqSNLLWL8O6PeU
ydJRPO+3/zwHVJIlSFNIMgcG1/0WGQshrZJA9a8aGkEAH7kkKmnxJvu0/UieiqfG3Wl7lsalnvoG
pJGgHacCawVL1EMbEA/qfeg50gYHOIwbrPSjftYE+PnQMKG9470iTQrg0VKDmsjb6XdwQXtXJuOT
X5ltgTJA/CYiWZ8ORMGK89v/4+y8dltHtnX9RASYwy2TsmTLcrwhpnvajGIUk57+fPS+ONOSYWHv
DgsNdGMVVSyOGuEPaHKmkquc7ZScql1om9MTlavkwKBWZU9+b06rrLIJo2Rp4jPUavG9mMvL+Amo
U7/qCpKZcGf9He7ql/g9/6ieYSj+fm9+TR6+fb28LZIb/FlgfYvoGn3fsEquy1FuTwiLv4Qrc6PP
9M/Wz1baCrZvoNtGjSwr1R92QmNst0Ag/+tX4Rb/m+geo8K7GswW8+aHUbX1RXqgA706AWFWXEn3
OqRTTw9j6PS4Frxbj8fHKR41djk6fTPPN/q+uUsBUL0NxMxXsJQqGxDYWGIjBtuFlHmOXjKNMe7o
Q9nJTHGVXbkZGTbeSPCu8yaFaSnMaGVCgOnyZce1I3UJW3Ecd8jjoOrS7ZLH46e5rV3NrfbpSny0
7B5fBHtYgRBNZsbbSbfNHVxu7Q/PHjDdQHzh+fc380M8gx5Fj4xwr+LVfRnteVIw7udjfqjdjraR
NB/m5kJ3VcZw1jLYMzi9Ecmv8xi2YRqgqGBJTYAyF6GsqKScssBgoLjbnNaFfUbCg7lg+ddfRKmD
7kpn45YZzsw1GHiv/ONV/gOq37zdfl5v5qCol5+fAe25Ww0U5aofj6yJSjCDj8nAiRne91Oay12X
CJJxPChq4QhHyzXb2ikNxSPjsw3wzFame6PV2akASUR4zYXCTtHvbp/kRLELtfBO59BtZdU7y/1a
rRDF7XvMjZ/Go2Qjk4bDq+qSQOJthMbpEEH4QkUmDvzf3+kPO4yjKVY8mkohcQ3XNTUGJ4h6y4fz
jt5ftgAV9BbWzi47HAk+O7KvveDM8vn6Wbd7t4ReDTy3XTfrrffYzR5uXRNXhQ3bSq8Xvj1FDTyp
ixcepQaqOUCmJ+EgT+8hucHErQ113oyibZiloyVPats5etjOyyi+UZRfZw4Xy19AQcSqiAst7ZVD
am8qVIzg2lJ/gofzF3sECJkfN+etsBmQhp89zu8td5Xe+vJ/3AGUdeE/0YzBZ/L7wUpUBZ2jRlJ3
OHg6IcJxWfWc9BqKah8m8bePwQRoKLzGj/n4B67dWpLxAvscSNrrhB6ssYqHRcEnMalMQ/D5/bxc
gkq4zoAETxM3XhMZzWX91AiVVAVdZO3QjXbM80avnjT9o1c2ZvyUigzo9dLBdP0keq3+1oo3iMnX
kyiWt2CsmmgLTgpsF5cDRiFxNZwKc3fSP3tDnAl67DQBPZpMgj1QZUjjZE+1rq0CKhhUmpaJNnqN
Jb0UIcxGRT8EfKKYT964tK67xBfPdZHqyccqDgUR1DuSu65IUT5QEsTzzsWRdvfW79+ShUFbyS0X
Coy0mbApJ3thJ3a0ffFYP5Mh63b9FL/+UV+EP+Gh+e91+xC6OMmspTvhL/hiOqB0jmW63drfwJnj
dA/O+vd3O9Vb3y9ePizIyDRDeLmAOL6fvE5ARvt0TMZdbsGDwUOIJiwuZ+ItDecvWsvFQpDZSQg1
A94FQJHvC6HDGp7LyFIOtb8yQLu33s5fmC4IbYBtmQ3rbu0s7z9X9In99kYbejogl2tT/aMqA7Ja
1L8AS//koVKaa5Ghnc+7jJy3nB3LDSKBfXDjPFx3UxnSQXLVJygi/JLLvoeS9LglBnr0yGnwDurf
dFZssv9w+VqDT6fYzV3TfVZ9CjvnDu4ub39kDDC60Qqyc8gAxVhoLoIO8x6ixI0oB+36p00ALYmC
y4QuVy9ijIZut16zEY9nzuRLuB2RTc/sIp0HgCTutNeTS9tPn0kvrZOCo1hETjOTALzbzVNCo2Y2
7M6v9MRq0iLndKB/r73UqGodnXCb08b1tV0PoMwx3mNqVfKphb7sMv+kOFC15HKLcv48Xgr7zB9W
xTqfi345N94aKl90yDpP8gaHzvFsdI9uNpegdozr8G/vqwfpmcH3e+BLS9lTFwhebo2n5pA0tvIJ
Y8etZrpr4Zp5QP/uZJt/qtoJqIuVpbUZ55/5PHuGHHhnLffHeTknc4ROUm40x5iRN4ULGVgQyKmF
Ph+cSfKh3tLaC21rBTrxTwwNwCev/lRfUj9DEkJ5bNzExYLMlVf9XHFIPyu78NvDCBzMBlkJzuou
exJxOfQUsmaUQNmzG/1LZQorl6eZmmoyAaL8Jlf8/iXxCqd5sCYcSInzNdysjqYlUNH/5M8UQ1Jo
WnZ8r2CJ81DNeswldvmTuWru4sNxrSouutThnfJkvtT0arcqg4anwi/81I+Wyt3NZ72aOQFbQMxk
SiApg7jEvz+rEgvNaOapcNBsebnZ7HJ3F9oLlHu2vjLvH9O3w3Ez2FA2Zt72z2MEUanYzQU38tT3
yJ6HD+790414d33VmiJkf4LepIwLSPH7ExVhK3fIMQUHd9N7b7vNcQ4i2mDAaj4+vaTbnT8sDr4A
NdA+2+Fybw97Zpevov8qusgzlPYWfPossh3B/QSrdW8t3ObGffeVRn5/wd8f8SIfqloDzFAQCoeV
P7g8T2UPaz/77+DHqX1YvFV0yHzfPwxzUGSH0N5/qGxf520fdX8ur3LvYX6vuXNYy8afP2ePB17e
r1rnfi7bD7lz//t+XgMylOlhSV0mL0UyuIs3bAm6jOmkmh5qfGAHEy5oa6KvjbpAfFz2YeOcB90F
neWFBhIF1a1S+1JNityE9Sn6pYnUSLF9sb7ZQd+IVN5nsl5t2JCjxwHbr19lX3aB0t/IVdWfjg9T
Qf6gQOMbvKjs+7FU2rITjMPorPRlYe/q110w0/zDcbmPfMG5ExfCY26b9ra2H4ItMHk7elr37vbx
YaQ/+XcQGLebtwbWX7t8eWTAh9ByJ7MHLjQ99j83XJ+n2ngGP3KovBe/2Be2C1Ps/j7cGe5Tu3QB
Y+6qJaKQq8IhZrYth2ZxcC3g/ivtYbN5Xxw6+wOQ5PPoP/93Z9KgD6GkdDaWGbbwtn5dOlzNwG7v
54W/DWzJ2a47mJK27S3nyEhkjuY+bVbAqzYr96F6ePi03L+3JHF+CHymqCOeMoFM+bHmReOxj8yT
YOqRcWid0/8Uo27qxV6wCEivInAKgRs9dPZ/J9t5nXIrafm67G1rrd2lYFAjxu4pdTyQT++miZbM
/l7u/4RImho+yjT1+L7/aVB2baDmA3HO5J7iEHrYZq/FNf0/P7iRzvx45g0SNqSwEJnk7H9frTbi
AARzOK02uJFT0kpnTIzppv06+igVAZIlEfb1fXGjG3AphPr1teFECecCBJ6JRv33lc9J2AKoyTVe
weplo7107osw37y87d5j7xAs9vLr7Lx/Xj+L/vrRcedPKJzb45K/Z/e9PX98XHpnwLw859Z5fJjf
Sma/8LNXr2FiVeMRQiP40i2zDKSybkc1OYgzdRnApeiXCSpQjR8v4E3MAqQj6rm0xJRmhrWbW0BK
uSXe+EM5CQD0n2e4iN611mH1lSYaL8fdbEAiL852tNvbqfPMd/T4kM8+SeZvxKUf0uvvq14kBWms
tm0ShNrBXQHVImvzF8RBO1/xiU6kImcK/fcEhd/D/1cz5nLH0ROC14zhBGOdi3ioJSa2h6M0ktaj
RWNvdufFgVtpWNnlfDbziHylTdznxnywFp9/b9zmPy+PGAAdf6C/Vzyyk1abaQTN47DadO6bz3jR
mY5h6tTzte0RhR3HefgUXnt7RaPw999+DW7h6jHBtFDOULWjS3DxMVSVdZQbUT24TIGwTQOIj8OR
8w6ICgnpxwRvbTu2F8Xj/uPOdgCS4czKII4/Rzt6e8DwTbJBfBfuctg+zuerG5sz3XxXr+afx7s4
iH3RDPiFq6cdqETX2Lfr5PH3Dfjx0P27AReHrkr0o6Slksqt80Qo2Lzx4xeH/cxwvGeC7/bP8j50
b3/l1wnwt32/lKITVDQujtqg0pKcGHTkb28+7z3xjxuYanfPNlvNfRstJ6TY/f3vP/qHbsSkHvbV
DMVygJL2+1vvEz3q1ODUH5C2z9byMrlrQcNp+3IVzEdYTN7oNg+xf2v0+EMT5vu6F/VbhqAUri9B
DyywXMge0WzxX+86wqyjLRDcKBd/qGVhCNCNppTl08ZO+vuvpB2WV6KMDkNKFKOjYZMqt15JtuvA
Et3v4alDWZitX9v1FnI8HVfYCq194xO7Lh9MClkufBSVDRQxL54i0Ovu3GvstWYjlUBvfyY5hX9T
iv36S6G5heiQqnOZTlSC7z+2kbVegb+lHJ7cjT9u34nYi9lH5T6vPXZ4WRNC2vn86VbwvP51LDt5
D9OIBYx6GT/w/9BpdQfdQXS6A9AAZ638Ee2/N87rT6uAV8Zrh7co61/JxD+poSCnOVjpWjq8+DKI
xINv7/+zvWaxnJK0W/nxVwLwPehYloHMFuhoVEMAIH3fysLUjzgSSvLhZTOFg8PC/uB7XD4ul5/3
NyfR05G/WowdxJAKvsP1p4jL0ZnaYDi4Ly9vskd1CVd1Hzszezt4wF0fHprV040j+cNQk1/4z6LT
Q/2zn8mxPfVJaTQ7pdmo+WdY4cO5qaRN0sxS4eOkZW6nbPT+I+9vRJ7runBidEwITqA1+tTI+b5y
KimjhlXPCNNK202xb1M9QV+HMQVOyTcC2sW2Je+nCnu/V+mG2MnT+jlUgQU/a8l8hnUD80Lo3c/P
4d0rcpJcSGrO/5ROE9mpz610H/tGTx9ERV3CgREUbbrEruZ/MWq4cSy/xHq+vTx+DS1vHIZJ6RGj
ufjopLAP2/yso3WPCKfdA6rypLkEmkkAoYLSw66YJX7qJX7ndGSNiHh56axbTdBjaZX7oZd64TLz
z6thlXHxh14zO3rneT1n4O5ja6nMyYnTZeghoXIfIaEyCYdl1Icn4N6Rf7Lp58wG5zT/yG1mC1/k
WsMTPMvT3RT1MAtuc0P7R3IGFmIa+yK/iKCwZZ8poFdusrdwl93L8+hxIqhmtHsywBb9s3Vn7pVF
+szXdU/FjUnePKXB0s2G2dH9DJ0cHZPQ+ZTttcw0EedV/7RuvRM7z+DWwwvy4cR/Ie1qxvc6gJLC
C7zQnWi75lZajHsDIyRpAX/zRsi/6g9evI+LdME4qWOT9ka9U8UZkP8qg6WsI7VSOmZsuCPyDTdO
wHRcLw7ApMA4UUVNmkOX13h8UuPaKFQEy4xH+FmGsTc/aDhK5UOuMjcTHk3r8PuSV6GQ0fIkOC0C
D+GfLjH/QtwmTd8W1U6WD0Hs9Hu99TqsSHT0Xf3uFg/rOjm9WG66dv6JFHqSjVYas5zR2oz1T3fa
83HT7SpI2I192llM1e6sx2if/o22EuI3NVe5OS92549kbq6OuV2h4Fje2PYfXjMTNuIz+TrysuJF
+qLmqpjRqSt3GjznQ6YulAY67DyBudP6v2+3rFwF6GkH+LQVkICTr/dFudicowy/FxY777q/6qei
OPVdgm4cQHfc2FYmyoemU8McCHFm9zJEZ1/iD4PpSL/tDh3thxd9Y7xkqHocF9XstMJwZ9xavuXr
S/VJfDyqdvGB+FvauUeG87pjFQv+k2KGPx8oyNLL5jVBY3hGJXAeLGXkfFCtHmxQZ73XjjNFtI+D
05gepm/pXe3ltKNVG91NKXXGygbAyJx5k+yGZ21uPkhP6O6qO3C7+V58ke/I7nudfx8AUVib6MQs
jRd+nPgEldmyz8/xvtpynvl/NIs1wEN8AaUz3ryedFwKwoNS3Y3N3GxcoXCCyrPOs/GhfjrPhLfz
n/Mf48mkB4MuaENre/jUGj+N3UR3x94/Wn7RbuthWaquWjvSf9oLDfoYdZvRSRnYfor3zMTkZf8u
FzaOg5PwZ3YvrNVN8RmtpVf9Pczt4BFVUfFD3BR/6NqUVCbgJe6khfqmjp70YhB8Wpr/vrCSt+Ms
2ISrQ7GpXLyWVu0me9DvgrUxDz663tbgOBAAdcNOcEhcx8+J7MeC0+4CP0V+HHTfn8nb8slwjq0b
VraI5S243j1W2/1GYhjSu0OFxraDFqyQYIeGi7e2UYe1Igx21X9E8V/hlpHEVcJ3cS6nds4/X6Za
BnoPsqHctfKsjelPmo6qnFztpgDqVV9oAjsy1WZ+Sc4AJ/P7QmWitUFUKOUuV/5Gws5U78MIWcLg
MxiXvbAbNa+1GFgIrjHMfv/4foh1wKAmiX0SeCRoLn5iMaTHILBGVhaLl0H/FMs/R/nzxEiigibb
YylhWrc4g+ZPP3fiEgBQViV+8WXEG80yLQV+buvBPPIUAHbZrIWxBKbTVbnVj57wrAAj0ey/GU08
hHEAJYtAk0dvAnrAsJyPEJFEOmgTI/wQc/9PnKQjAOzYIROAI4R2pwMvfKKBP1uQkJSZ6Kt+7p24
PkUXPXxPdlUu6swpHSaZbnEHLRCsqLrO0b+4VTxcQ355xf/+5os85hj0g57lnCXpBRImErxi7hTQ
5pY16mYf5i1qyo/v9Z8tvrimGWvHuZmxXBjea8TMYIUXelRhFLk8NrApbmQF15C66efpTIanqS2E
qItXGnZR2KdHtdxlo49nUcwgMyPG9E/tTP8bHHJGX+YiAaLV+Nr/4a5ibYNG+6QezCTp+9cjCZGm
5wlry4YbPCUnRwJDS6zIZozbfv9cprd0kYz8sxQjhe9LjUabVGUolztdnHVHR5EfT0dvKGbdcGO6
c93FZkP5LWhYfrkoXGIDzXMiFJYSfn2Ybsj32InSeuyYL4bNXBBhFsoZ5rZBajcRyn1iiQ382T2h
h061g9l2akfH05MBkjTX7iXgeCYZYQseqw+8RBP/RmW9C/NiNzaKI+uMXM+H05iBkuZbHI9O1apb
jcTLbhPYOnp0KDsuWlNsFr9v6Je28+WOUiahtsyIEpmli9q9Ma1SjDq92JXy30Id/ew0+Fok4xqn
2nKmLCiisMXFrCmCo35ORjevzz4ogY2JF2zcSXd1BpilO25PtbA2uSSruvnyvlK5/bQ6WB+hn1qj
4eBjZ5+Omp1rSMxkAiZL42IsJAdNcu8EKbyZyiILK9UocIMs4BAZnniKHFE9u3XWzpK4chlhOnJe
r9pYO5hxvOjkclWVyio4wzhskE7M0gfBEiumWafSDvp4Z4G+PIkIgySlq+ovpgWcoxOz9zxe9tRM
Sq9uun6fY9kqRJg5nE/u7/t7qeapg5PEAnKy+UULF9+Ii6tFFAS5zdNzsavFZ0U9z3u9eyh1pIPa
dncuWzcO0o0RS2vRjJcnARg9rr7W6T0j14ICtdDzpdYhoiqraOO9N0pnC8lTUEFNjHZpm9wJx/N7
nWGd8DKksRNq/1XZ4phslSF2jAhQCnydc5vYR3gOJQyCZGh9y3zWjmcvDo6zk2Y6YvTYpjucGufh
sDsKyo3I9NMXS49/wntjmwEi7/sXq1jZKTJFId+d1c4bjMzpYsBboeSe2/9C6XTjs70GZ07b/c9y
F3mzUQ5FooxhsRPUfZZvcpxzyr0pMP1yVJrciq3DtPgrV3P0fUYFSXfSHccs7NHc65Fn7pt8q5LL
IU0FnhGZYpI4QH+/n4mf7gaQWkzIaL0oYK6/b4khBEajdyrPWIAzp6YRcRJoQIV2VuLkJ2RCAb1C
fLmR51/PgL/25v+ve7E3oW4EilDKxS5G3Uf2h+duPuzR1A1fT3si9RjdWvCHImaavtKuw0Ri0p75
/kOlqs0bRR+LXZjkgyed1AQpayDSTZO8Fuaw6Jp2YxASpNF6FSrdD8vKDXvNDaT6sdYb0n651uwg
CVZGM6Bjqd66Tr46k5fRD917KBKTNo711UX+J8MMyzGvx3Nd7BoyPdBQbpsP93JhuukYel0ZoKVc
ug2W03mVrSF4Qo4abHlQYQB/hid0foTaVSG/iNgDBIq1qKrYzo3krW+OK7E8eVnWonaB9mbbPBP0
vKocd0pQ3SOob8t95RHiFwUSFY1cOv3IfPBo+lmgLrIUcdVkhRrvSNGDGvDJAXXnJ/nZO+pHV9Wq
+whDtaOexvg1rEWMSHv9XRELx8AVucNJzoQvGRuqY2jUHuPzSVQXhSLhZCwvjyOa9vpHc2YOI/d2
UVLQDYpXqoiXJaE7FJ8d1hNhVfjHpH/U0hifB3EWYh4EaAxxAd1PzgzLAvNBCUQ/Y0zdKeV+wIRb
1qNFecYDbUB5HMRhgx90oe6Hup+dxHCZnhGiNlCIHBP5Rpj5SnAu3qQBrWry6SKBxxnl+1kTTBWl
a2MoDq0XzEqAWwNwlWgr7taN74FPvQPcciO2X88xJ/cnND8mCXhwDV/Csf+cHknpsiiCfrk7W9C0
cVDeSWiEM3A4j9vanFun5xq/iPEw5CtVPjlNMkPkugn/JIjit54BgFjcxpJzjrd6Pv89xqhTwnex
HzwbJ5qiYgLSXCSEpzQ9itKQ8GzHQ9y+NT2MH9gHsfAUJv/JIPSPxtrAmbChVQYPUn6JlNxHgxTH
kwImNRn4eRZWu6bBdRUs2TpsNsIw78sF7CAOcBkil27rONMLc4lis9mnLY2opaBt4ckq/cJK7sZ8
rusuTDor/g/Tv5u2bNczHvKViShvKbiiY2l98RuxP+7Ms4L9WBf/GVWQaaJlx9LRCUowkmrsDKHu
ZQk4U3IBHKZj8ck8kczUopsrk8NjTiT6X/rzcN9D0YZ3BdIGrR1uou/nMMplKcPUM93V1jJLH8n9
kWpv5cgeqltMhK93+P0dsxZGx5CYiF38/X0tSYoDIxrFFJqpBoXrT7yF1LYVN9YKcJlWediQRf1W
Mu12cFTVxlbJWBX3kl3cT7YK9E734Yz3K6xR2l1UbvI01Oh4tS5AP8URbXFFG/pt+AglO1+Kqziy
y8foLX807hCE61flB3wM/Cf4q8cA80N9V9/FdwD+7XP1Xt2YnF+D+oEKkEXwg8Exgam4+K0CFjjn
k6YkO+n4ejRf6rZycSbhPJf22PypMkCBGKQEg2hjTQTCqbWzmLwolmZdR9Na022tBePBCenwZyOq
KyCNsSF3c7CSAt2o5r8sXZ0haiir3PDL9oZK0LUs0kSUYErGgZ0kMC/HAmEqtr3cKvEuRzt1pHlb
4eK8PmorSdg0NTrad7S6EHDpQIa8GuFK7xa9NMOFtKi2Fqlp7sdnm/iCPB6EcXTZDwgdmPLzWTrk
sbgd8Nk8RZukpINZbsfmoFdLhG3tUMqcSL8RXb7I1xcnj0EVCqVgCUwT9ZPvJ6+2KiHWSiXclS6y
TeH+ZM4RqS8qXIGQCPDLdzhMtIsJi+iLog3um91WP2EYvRqHG56fP5S+bKZmkmPQvJzAlt+fpUq6
JBXI4DGZpI+g+e3pZJdNSD98MwRuV3Md3vVI1Y7+SVx0ClJ1eAWKxxvv96dghCDO9NXjQI5s3EUT
tT4ZSRFXbbzTzqXXii/F8BhTOiGQq2q52zRsg4mkYSDhmJTY8rnaJOlxoaHiEAevcaP6QfT6+x3w
w50I5mIqy6fXdM1vIy+rhVwRha2I2XQwi4O1hHyn8thSoKpzY9y3khucltrgHhN/BM5c0NUjiN94
jOmXfz8sCHfy1TLWpMpUvwZm/1yTpyGM82OSCVu8dCIGRSS92sZCwWFY9bshd6xwKYg34sUPJ3Sy
HyS/hgpkaggzfT8ViBSI5zaNhK0eKpswgn3RcxdXlO+VK4SIs6OoHNZ/Izq+UnT0FdwtuRGEWTPW
dja0B5joXhkaeysP3iWViRHmGjf25XqyojE2n8bKQAG1K50/MWnVpBSSYNtBf5Mna0aa3gQoC4yv
6VG39rcOxHUxNq0I2RNgGJyty8upqeq0kk6sWJqLEo8SUsudrm+N80rN12H5GhLQCZCZY71CS5TF
tTXMy+OtrPs6NeEpLIY7zPL5Ti6JRHofJojHxQFGuW5quXyqOCCj/X1je6cy6uLYsQwmDsyduY61
ixbcpF0dYwYZbMXwJeqcTHCP96n0pEGntBZtuWnhlJqeSVP9xsI/vVeEe+BpkH1NGtLfjx42MlIh
HU/WtjrvNOkONiX1+8qM11H51BGcjOSv8r90PibtINXgp06/ldnzJb73nEWCZCmptY3ThSZgMe+e
Vd9K5x0N3lvYuR9CHRgy/iKkWOhcXAIxpJORmWHOYrrxAl3ORqovCeaJQZ+h8oksYrFRE9pY62hE
iPdeKO5OykthznXjVmiZStbv7xi20zSfRtZQmVwtvm91L8CtCoLU2Iah3Z0Qq511sQfvCDGCzHSO
5e5UzOL/zoVv3JKYu4beEMjo6UC0onHPSb64AtUWY64i5usRUszdcXe1jrqfhco+L4+u1oRrVCx8
lalNkad31FY2VuTvmMJj/RnjUKB3yE7n+t9MF/aVxnTzhO1P+TEE8eJYFQ/jWXWi8rwe+mxRnCoG
ECEWV0LKEKhDXf8k0wCKCNstZDLdy2UmI+rprkR1//fD/DVsvdxhmNG4MDIpgPF7cbumtSBU5zom
SFDxAe8p7xS3eavejm/SczWr7sXNsDgdNBKUz26dHyAqP2awL7TQ/uic4zq8G8glCwy9aEb5SH8X
h2yvOSi4TiJhH8kGBuarkDuMzkkTSDoxtqI0duX5DVjGNSDkf1QSGSpDYrZo7X4/KlJWtacirLtt
bZ2XzZFIO1K4VqpXahBEGmPR4cx6DrDeIz04oYKkH/sbl9LXGhebqYnolcHSxTfiCopo9Eqljlmp
bJmhygyXaw/rHkyg4sZhXSwuFMKy3yPwBEgdFxEMfQyXZpSIO2DioV9Yx67C0BM5d9kzOkh+nnD0
rcpLGeapNiWQcIJjPhuj+VHYJ5ZPiUO5XuqegtKF7AeAGyAfm5ymeR35Z7R/NkE1l86bTJrhLKEx
0cl3cb0RoSwa0ubcvck1KtrZvAPaofmUgjkuwlg8lEthQEj9aNiWYsux36C+pzk8M/JhNONbZX7u
lyDRfz+NX7qRVxsIOw0iHEQG9fLqqLNEH/M+VbZi4PUoV6H2JdAwsUtGLJisSQ6qX0fA1rJrnX0L
BTxz3U7mZ87Q8m+nPcUBA0qVRNmTOok6j7QZL0LIfAmCW+rWp5XCsa18NZmN6aw+r/t+gb1RdJ4X
w4M+PFfme6YcomJlFXd6deiPviw7ieVYgPFpyh4i0SliuzZc8TTTVB9V6tPZhsPTBk70KBq2Ws1w
Xj7GHm5MquUeS88UPeW4j7EV6OZqvTLyNbEqvdUPuMYlaoAEp8qDlHCSNr74jrVoGFrRqrRtUcVu
PI5eElI39t086Wg+Ki1T1bdC+VCU3sNjAYqPTnup//v7+7tqCJICQn2wULuFvANe8fs3eM7Gdmha
td4KWuaXQeediswdxMcRNFNplPu0fvg/LEiHAL4+QCx0J74vCJkx6YrxaG5H7YUGNY1dbK95UWaz
pBFW1smNA/rjD/xnvYus8wwbHCnYxNyq6UMsJs6QR7ItFrssTnFQjVaKOt74hddxbdrTf5a8SHOG
UWqwdOYnKolxr6nnWS+e7UDQZtBQ/ApN56HSdgnuOykmdepRnluJeCPVmkLnt6/y4hEuQms/FnEd
yQWsvNx4SqY4kv4xC/Kd6r+yzLZ10djh6eT8/mp//uEkitybCBQRVb+/22yMlboqU3MLY31WWCcf
5WiQ3AlEhlOyicVqxQmbMz734gzx9gqNd+3WdOM6FYKaNrX/YHhMw/RLre5OicRcmw6YmTwfT3za
rQhNMcc2pA52ZgvpsupWTcXlp5Vedx5nRdM4oHYdkXaqKfRnG1CChAljNr+xPVepEU8mUVqALZg4
IJdT2bEb0laPRGMrHXdiIvldpM3VMHtsi2ylBIJdMRUroOmbMspjybARmhhz366a/f4cl1YqJEn/
Pgf50vfXdCKLVMOmRiCDUm+kuXLuXNxmBZux0NIUzIfIkmcZ2JE4S/ZHfHDHpnIKfLOtAMiQQufM
OAWbnngpY04+6KErgJbpBM1tzOxGEX+NBWOAPWlo0NMgHFzNl81WCq1jEBlYIqFlP3IVw8ZS9koC
zOVPgSFji3hVjZG6zs9Be9Z8kSggDfoxp/4v8lySjgwJ7Dq9aedWuyvi0YkHZEL6vVCuewvt9sIH
6PH7Fl9/fjw0jjEk/vypX2p/DOmpbUct0rai+NrKrXM00WpULfvIeNFKDac/YVJ6CxV9rTjCVlFW
I/FMgwHAwcV7tQqtSsOg1reA/O1zghZLWgz7pD/Fdqklu2P6UdLNwhzrVY+OpoOR1AKSoNP0KPcV
N22sr087WurI0iiTYSLAuItAHyWo5qPkj+V79bf3Cmsbnv5msoJKDCGBJNR06VHiSleJbij9+X3/
fzjiLI4CCih8hR7l5aeWGi0uM4agbjGI9wKhIUH7Ix6tRXJGTytUVufjZ2/RIVOkeSlZi0Es7Fw5
OzDl7KEZnL79HEH8Vt2HOn6G2IZxeXpteuNs//TC/nlKkMnfP0QlwU+WDoe6tVB0OrcKGpCT78dj
2DymAgi6rrAF0IwGOlhChqLPeYmCNlVLfSMiXENx6HVMfBREyRhQ8Fq+P0iq91JfZIG8reNiXTH1
EoPjWmZAUef5Mi+Aw2nq/bmzPGEIb1wa16pooCkplBH+mvyIkD/9vvbAq4qqoZK3xm5Sk6wcvcd9
yJtU5pE1BtFhekLliRZAHa8fnFLi4Np95JLolblb674Yu7qJSuYC87dAddC3+P0wXdqyEC95QhiU
vCCIeww4vj/heUC+dbAaeavHCCSde39URQ8dR7fHsa2guTrEKhAfSm4kgdWqcVRxYBBDZk6rI8+K
mUz8GelWMXS3GzO/keFMG/T9rv/+eNOH+E8zrxHqgB9Qy9uqYM5VQCrtcOSJdbsKRTuvrRvd3WvF
tK/toK2qQxEA0X9xalNL6KteK+RtQjMZl/nKLWo/yfx4cBHlUVqgpdEJh1JnCEAnenT2jp1ngcfW
XFxa5NYNKD055xHv1WkkG6epRiFBcS1w44YNnPDG+/tpg0D0gUKY8uyrz6w8Rfp4TjJ5Gwt3dbAZ
oFgPMxnD62A/zOtyCde/Stb1GQvzp1j2mv6JaYp6C7Z9fSdMozGO0DT7Y9xw0Y02xiqMosSUthXg
6aJ8jzUsgIvHpGGj/h9l57HcONJs4SdCBLzZEvROory0QajVErwv2Kf/P/RqRCrEezezmQ7BsFCV
efIY+yVJPqzhyil0Sb0wpksyjKK0n2QlZ4VoWTVJbLSWcnTKOe730+aCQw7Ae+7aT/44s0n+pe2F
eYc0AH4Pwn2mHuk8d1bkp1uQdkiU7V0LClExjz4Z2oXXtMmXE1vukTwXAlAZl+ECcnaPZlZESeiz
mhx0FDBAEgycgQB33QHEyPyrDbN0n3tfQ7uQX/N9Ixa+t9LXpr7BtqsftmW5qq9N8X4oIbknzlA6
IySaTKK+f1Ga0dg5u6VytCRaVtQdxpNDgKb2VNVbjVC2flvph2q4acVeLl/zdN+LCWhbK1dJhJdL
Fxt1ppcItyddrnG29RitVw1V5CvHVF6Z8VpS557+qpAKFs40aW5gpK6D1hP4m7xV5Z1WPyn2S3Pf
XUv+/aGy18ndAyiZ9JpMpc/2mDTU0ZM5uQww7Sx7DtFUbVdFon1Zan0rK8Ntz4CXJM153Mdbr2xh
So9X3ZQuUGqD7ZfIOtPBQ0Am7P37zzKMXWInejcew+NgzyG8jrMEj7rILRM3JmkUwzl1N8mKCJ89
XFN5/PQxfbv6WUsVxVVvmj5Xb18kOKSzQVsa9kySXo18A7o6R7+kVTMTZxc0LsZGLKfT+xar+Ab7
9nxVjIh5s4PSb/3n3/e3H05Q3ssUIwPEjcT/H/HgPwdApUmZ0dnNeIw29rZ7Y+CXmvPAW3aocWJ3
vJM/IBWoMwfG6XLYpRUxuBjV4k5uudnC6d2qmcMUSf/8fls/HJvfb2ta2/+5LcLGBseKq/EY68sh
O2b1QmwC4UrJy9BsgnTVLD0mxuCs9hzrxHZlkXFgLXAjvEYmn9bF9wPy+42crRvaq8hrO3BGQsIN
zKeT94iCojzkym3oP/7+1D+tURtFIiXvxAE4d2vq7aiSWpEPx5qBf5xAryIhR2OiMTRPv1/pkjzG
5wCVi3MYEh/4zdk3WfhyU3tdNBxHS3GdZC+jEYhN6h8fCK6YKekzvuytXMzya9Rta6oHz9+ojVMo
hwuAOwX+959Wi8pB9woxHJNb6ca0JjivXo3AkmSm9ajMfJIKmZat/RN6iFvBhJyM+KXYlfq8KtzJ
SFTe6cQTyAubSMVmNr6rzSoRewe/p8bFaV3oy9rGqJE44rpdtM0XD2UuLZ3vbaaz8UcLO7zxeg7Q
44hQLb2NNqhhMHBLMe9uVn7ojuqshdKuUiq6PeEQa9leguGmf6pyNhLj2+AzOMu1daLPGQAY1t5e
/P77GFMddPGSgJVBuSwOuPOJfFPHZhU3xXBM04XzrNJ7JrtBPw7asUoOTv8x4G/cLENv2xDDl94F
8UnhNE7+2Ik7KqtAOWkAms0WDciA3NBaK/HWSrDhWsf6eqSoGtc4/DnKXmBA1S/D5l1Y67Y44W9a
RIs6Ww+4w2drazK40A58WQhNWtOVaYWvhbP+AGXCcseAcOJO0vmeU0prq8b80Vb6Ix52cflk9V+5
xFzEOclYkmIloR4i3MnLd914G6Mr38G/M/DsPWuMFfkGkHFfztQ9v6+yXI8JTf6CiBcf24/mhBxq
mA+AA6vghcI7jXdGsRUyIYdu7K+VlYzgfK8p2wopGaliuCc+OPDF360taTWEdUdzJdxhqGi/NUCT
ZImj9myWJENWKw1jKxw0UVD5c+GzPNlY3XqvLLKDms7E6++r6IdOlr4D1Ag61fSA59U2cUxlm/VG
c5w4NMjAsDJ9Kj+dYp7h8X2qrUWvLIZXidfL/3+XHxp53lQrfmKYQf3smo+JOUF43162iY01igZa
RWb4F4rvMc2VvFQ95tVaj6QA6/n0yTHQ1JrWY1HG96qnf+ROFK8KGqKjPmDLSbmfB8k6cggwbZRT
XRmnzAz4mJ+kwFtJef+SGtrfgQyMvLeWZhuvyXZfxTruF33w5oTDunfklWGJV0VG8GpVRA510YJh
xEIdOraZtH2psWu3OX67FNPghK8f9tE4wsAKX4MCxzMRohDAlqzvyfG2jODBSaRd6lmz3KpnzZDy
oeVLSdf+ZKN6F7X+sSZNEiXCyksNdxjxvGaeobfxnGSORdVdM6b512CfvVY6AhYv6uTJKfWsp7Ii
JI+66El3DNlCkXnp8pstkl2kfukdWlIdgwxrGNzBgiI1QHZtv6bEjYpFK0aZ5SkOYbeNlWqmRZRG
cbKqYp32XS6WVpyvHN2cNTzR72sTVu7lasCfjPt1uHGs889qIi0b6zhDfkIrWD42vrIyW4jwIGMM
plJTnZkRN5GZxUevQr+zTAznW3Z/01ecR7Wngu+0+HGwpXbGuCCcGWoTu21mkyuiSSfHH7c9epCZ
ymfmCxpLzcIWPLUmudyUChtrztoIBPOyepdozJxS0KB5M0Q9QoN0X+byNmLHE4PzUBJABy3OGhZ+
kZZul+evsDLGhTmY9bIeRmMBaDspDdVD4kn3bN3qymyqZFkSw+GOJrxsp7ozCqUiGa9/QKyvLe0I
9mI9wp9nRIM7VVZ3C+GPndv5GvGjWalB8I8/a9P4qLv+Sw/kr9Dp9VWd++GCXfTD0EksqspgQXP0
acXISjzLgwDC90dHTE0kmv4r6JJiEYlq2UyKg67NVl2ITrIcTRQhpZavg1FL3Shsw2OTlUuV1LsZ
nVbMvkYipt4wTfMZaykB00E95YBNhwGXuKJ4ibwObbjqCUZlnJYMaD+UqpJcw5PkaxDKRVnEOB6W
y+T+QWd14esN32iQJBkQUBlCJJeoLclO6Y1ijz+pa3pfUvZmiGg1mtF9pJkvjTUQvlxTrYXLRlcW
sabJy98X70VRCFQKyxw0nuU72eh+L2EK0ZHqZEr2sdeTpWqJp1Em0H18JeJ8Mcj6IsntK1e8AACm
K070L+KRJte1s3rY6iQnZAxuHyNJwOvyXBGrJwwmDk7+Nx3xkdfDQ+nZVz7SS9kUlwX0AGEDJoKW
cYY7KC1xv1XHPKQpclfG7VYh4IA0GSk9VUm7jPpVm6X//GcLMdOU0k1YLnpmvvvhKXGKzbR3WCSC
Wx7UVD1wa+erjJ+Yq7mKcQiGciHKclbI5GGpYk3Rj6GtvtTC4qSCQqdhvC+T/m9Q2SvN855to7sC
ov7Dkb9vnVPOGDqeCb2kFD57vtoxitouOqYZlrIIZWPX5PGxVuSZ5ChrL42XeleurCnmJQcRzwRb
ZE6jGOSPjTyxVT+ZzoLY5QtL1MucMHtZHBjTAG2lfEP1VmSDG2QkEmD66VckkaFFbobDwBzC41+X
cHtMu98pkex6E/lfNyXY9AJbv+EECerU+cWDUmB54Ss7TQQPSeKtPa3fJ5BLCz3Z09PeNKn5R2Rs
++nI9olyTa7IzVFrNwAUxmB2XdU6u4SxH6P8kMrmKUSfFGp9iQLdWPqmf8L1EN4vRBSzAg/pgl3R
BKckao+h6S2HctiEdIA9zUDn96uikdf/36+JHwEp1bS2+czPa90oV5MwKA2LLk8BybY2Jfpl30yC
eQH/dxiT2OWdnn6/6KVKHvKuDkbPV4OVycUsuVILc3TsnhEDSzdULXcKZ8o7sUyR6oTgkWyNsyjB
blAO7vT+oNrdpsOvO5YlN4wgSsSCjxGVmSHVJ7VqqBGKYxnWWyk4Wb65TxTpFUYQZvbdKVNi6m19
n+LeXNns+j4VQagQZG2/+9Y1QfDFXmErpPPCHFPwHqQkOMN9lF4VejoaztHBCRYf+3ZlyNSZc1Ns
1WCPc/Xvb/La5c42w1BP09DHTIhWZRWXqB+XMjnK1iKtWMLz8iqiPt3+t292ejxn8qXmvxZZF983
38Asi8jJVOdIifXc2dPczufgMXJX9esPvaV6NavlSHWT2WIZt/ZalYwr/dm/Vvz8JrD1QQT4r38+
p14acjOWRcVN2F3+mnTWhycza4nymZdUtWvErRvZ0QJpDtzPcTko3lwrjY1aQlyRzFXcSYj0iwSe
uiEOunCWzTDsOytdKXlwLB1zqybGxjHbLwcaWDeInV/YsHgMDCLHnZMy2hWMdmPSv3AZIjusXAqW
5O+/6yUTG+YhQXwokabg7Autox3pVuSMNRP5RL6vs+Yhkx47XXM9q53HbG4OH2aWiENtf1qdRXmB
YFZnExMavjjhlU7th1UGjKkjrLcYpMB2/f6rDyRay11sW8dIbDFRgFobBUs9/JNW6zh9GcMrANQl
H5CHR0ZrQJFDnwD58/v1zIyu1JMl61gIZ25UBu4s0crwA1Il62LPoKeaiWRwi0z6UFL/3jIoOsLA
vCl06V0qJLdShj9+Ui80DygvsGgg82QdiPaz67tNUdUbrwRTI0d3AQt91yaUqlVIkz2oSMA05141
WBxF9CfK9Z0ESFtp9YcdRssiNa+gTpcDPIjuPCyUe/yzGTGcfcBj10p057UFgfdrbLZK/gbRXiPE
RMRsxzQQOEZco3voFyjQ2UWnXvE/AF9GGLo5Za4eM2uS7o/KlzE4M8nS71SNnJCREYqXOKMr/OS+
D50HPXcOmdU+x4W6SJqvIM42DMyKNPrbev1jMIpZ7DxmkfkSVehrx8KtvJp5/3slpG1tlTvawTtU
Q5syuevsdE738dDo8lObjc+tLrGFRMuaGqA1HpyyO8jGYcDbdIjvNMtbJQQp6s14hT54OcE9ewXT
K/rPK0jR86GA4b1LrbNEuaQYp8LgIOYY98xHKTGIjjlOlQMqWJcwkHUrnTKqhiuf+fTznm1lGhgB
ADDoPHqcs+MiGEc58G1It11GEiNUN4van6gwK10SY3jvaZ/++Fn56nK6dloiw6MmunIPF3DX9Cqm
GDVoqZO24exVlJUqY6Zpm8dU2TYRP88IGl7zHlT/OJWErfgyaUuixnq+cuWfnp759b8wYnjW/0QX
//kR2i6RpSryzOOo+WQz4lATAaSlebGVtXsPz5y4x348jTBcCF2z8RZJq9zJkM1/v4/LJp4n/6eG
4lyzLCCp74shkEWYVUbEON+y8N3IxllpYeNcjV8D3IGiwMPGp55sgodOrAiB/Ds2vlvmDOESTMcd
gs1qejE5W1eUh0LgoJVH21FOZi2CrqAwH+Nx3Oh5f+W+f9o8KDIIcwbOUaZkk+/37UHJI/5d1459
CwcXalhjE9KzZorcQJ7UkifK3uXV7eOHy2oqQ6V/kkgk0OdTtjBLFLuxEvOY+HdTSV6F5Sn27R3b
Vm18WgyVhdHstFq7tlIv1wsXJgQd923OootziGitIoqLwWQevKC5Ed3KSU+9+UYVRIDMEoK+SIil
iZnp4Zx/bQ7883NP9By+Eugn//jd/1muqeNXku9l5jHGmV89yek2KBeIoii26nprZStQ0t9Xpnm5
U/PE/7nk1J7/55KhbQWikxvz6DX2Vm5IC8X6vujDB3/IXceLb8aBHANL+RsFMhZw3sxM+9uhCNeM
9uYovKAumGJvWvnRy9O3kJqlZnkWfrOTVLR6hPq0fba08VFyQvLCjMC1DaTVYbMRDeyjOB4+QrYC
h4jaYvgEqRrbfN2gyoocSV5klgbeqtdbL6IGkQJUC9PBamrlsmCMZRHkQh1ZAOqh9IafGxrdJtCc
FzUy/xQVtrApMWBGF7vmeLKVbRtPxPhkFqKzrnplHvTDu0yEZpbHyEuu8Zwui5rvr/asqIGML7eW
nJtHRf9M6pXdus540NO7MV95EAqFdWX1qheYGx5B2P5NEyZqugv6f1DgZRrohXmkdl1YWYamXHbh
YDPFt7z9UJCQ2JKrWIxzBQVP5z22TnMInNtB+4poY0cj/xOPzTEAVgxU7d5M7Vk1XOnMfl7jFoA1
ffkPPgMlm3/Wa9xk4DE+L0Kogi1C63DrjO95bqys+DPyJ9zAG66dhdML/34W8n5g30IngvVAps/3
tS5Ao8HpYraVtLiPid+NwUsr7kCvH3VU3TIz47xF6Q1RKI7abZ3ceap4ScpoNW3ZdavOJfro379A
6wI351cjYw8MTIaJgjry+13pBFVJBqScYxGHT1IbPncKOZvhuOmbyI1wBuhRHJTdl8bCTWJ5HsND
bcv2jqTtU+RXr71CBLga++SbqfuCSYbX6ZtgUOamQXyPCsoRAtFQNyUVclW+sCnrR9MjXMLUU6Y9
BRHBgdRAieRsswSiB1wDKn8IQumpbZ6CPl/LQfHe6knEjk8n7J3G4C4n5DhbgbwKZ5ZI4aEqrY9x
hMVv8k5zzdp6U7NQaeODr7S3GH2Aw8ovpkPBM2ZJtYrU9EYNfHj9of3VtkbnDlkrzxTPwZItuUnM
goeX9BeVMKBZ3defZYX03UjKl99fPz4eP6wKMFUWBLMLWuuzz7SHCzWqvcH7N2xCiTWUx5Ep6fOy
KCuUuxTORS/NI7Ycv5KXg4TGIgqt6qszfYz8Lb+aYVSzUeMAEzu53JRRSC0FIaaNIDm1FVZ1gyG7
kpHDwmhTcppl5aS37T3N59sQFwvKDRqAIMAFwSfPwY60bWwbN4an38DfuQ2zzJpBU18T9oxD19Ct
+sBALi/rH10ufUisHcDk+iMU4+PgwP6IcflYdCxUtEu4fcqeMqvz9kvN44HN0kPNk9Shm7KTLMtW
+hua7VtbAIp7mRfP/WR48GrnJkA4O69bghZzOancoISeGSXMa7oRdibkNcVOdwmuEbQdD63srKK8
3aeJZIJzqycjD56MXrvVwzE5lBZwt13H0RKhFXtvpMQzbYiehDOQxoaxJA4MlrzNy0BhggNtOK/i
HmJP81Z4oTJvTf9e1ypAX69ZyLF5Qoq5zHSe2pcCfR6GbP++g2qjj2wCU7V2rxikKEQd09y4cYhk
zBiFRYW/jnuxNlOcY5TIRDsfj7eitxFnJ1J1TDK12TRNDwqmeYRKybdCyl+LuvRmhB8/DK0frhLD
YmyYeuTHDeqDr2uRSzlnMiOMXmgbEekXAZyFklLNz4ObIBuA2mvZ3GZZJW2DlpUSStiYGYn5UCM7
miVDks+ItXy3e/0j7doXSMPd3Omzz3EcX4w6GEmC1bmwDXRGcQgH3BTKKleyYZ0SyIXdUsCIIOaM
q/3GmAVVdiOIEmcgCUSBFwjcQkaE+EIo9TIqs3glmjI7BblsH1N9qDaeEWbrTsobJsjSh6nEe9LN
K7dTGvS2tnEfeszNzSE0e3jKPmFASZTNErO6r80BSrfPxpOlgGiC8OTFoBSkDUt1dBxHq9jpRRgf
bSXKoWZyTI8qKqhQz7uZHXjGvPLycSVUiX7YEEQIxZYMtpZID45OrGQ7oL7B/7K8D3UkSvg/KAKk
Nmk/VRNVlWwWnRtFSPhqfDcN0pBiZ8sp0rmek5WHZABFz+TAhBE1ZssWuAxfGjgITTnAc7M0apHe
02Z9Ynozhwn1KpTQ5nWjby/tpAtmDsT1mdFGg9uOLPneDMjzkzEJ6XJLXzZG8ZSkOQ6TcszsV42/
rHi4Bs9c1A5AYBOHUkf/hh+VcwZQZGXsDYFa5kcgsi2t8kHBIi7236rxjfnW0pA+7dTb/L4VXlK5
zi56dj76pQKffrTzY18tdGvX5YuIHKlq1fgbI9rKKpZM2yDcmsPH7xe+OJe/XfeChZn6WSS01scJ
odDdCN0hO6Jblf7SzAw+mWvCgendfSsDpsvBZdbAfiZa4dm7xZhPsjG2yo8SGjTsGOAy2g9F+hU5
4Wb0ABU5K39/wEvCE5fEV4w/TQc+zXm+n/GSAkZU+YZ0SEW7kyVcIcI/rRzMA3ty35OWQtsnGuVZ
uOvVA2jrLcRUd+RLNghjTdONLaWbPHGWmiNdGQL99DK4I4g6CnXjRUqs8JkUDr2WHek3Bo98BVV9
pjpk1kpD3kKMGpwrBc+PLwPWy+TiBPx4ITLRkcwaTt4URzNF3znMSs0HP22ZkTTzoh6niV/WfOH1
9BQqTzijL7r0LRj0k+o/+ugrU7jEx7YerryIH1c/HDkQX7JGprHB998oDvyhVCJgEn6qrbD15YQx
Obk+G/yvtgtW+qjNMwK5VcdfSmWyk9uvK6vkon7nnVCV2oAkcO3BbL7fQZ53Yc2QNp9+iyqWXfxo
CvymaACtAAJDfiDG0q3+D3jdT4sA3jEjE8qgSVXz/cJBZARdqxvp0ZzKM0K9u1zeOFK5ko3yVelP
ViO9/v6s6j/c8fwrBBPRQSTZoy/ktX4vwk5WquJYSGQ2RwwaEHSa90kpylku4WEYSeFDYdXvrRFX
fAThe1M494lmYlYim59hRDmjNyC2bV3+Vb38kRC3bdxXd1mbfDZG+TlKEnyCzHqlcFjrYYQJN7aO
zKpCCnxi5Sq1fR3iKn1Hvl3Oy5JM5CZHekdx0Llmpr84/MHMa25Cs3vWCuOToi3EFMx6tNLsaTS9
Z8unLTbygiMs62exESAgynDNQ2CHCZkd2gsU2f4S56ktW/wTm+vGV0INhx/5XfZhnZkGE7cieZYj
e2303Y0wVJJmDG2LoeVDr1tHNakl/rkJ7ygZ2jk1y9zqalL12lhy5apN5oh67i20EFKm31P0VXOm
0/DoZC2fs9IxoVHbpe70GNUSha378bHUEYwOvnw7BOWDEaurTJgytAd5E3TBqR0giXVB9tcypYOq
NiwFW30qJPWGjKIH0YV3US36A6toV/v6p6gUxO1jJrtFwLCsjOjDR0/BsGpKTdUwNSyCcUVm70kr
MCH6dwjrDXNAdUBKGq4TsABNTl/1wV7oiamD9NTbOhBwwVQSv3QPH/4we4fBijGaD6tvdPqlVauv
Jj+0VfiPcq8cfZN2UeuzOy6443rvlUaZ4pThbhxF49L7zgkwX/mNhG8WitkkOaV9RyaiWj3Byryp
k2KTNPWLp5j7Ksb5E8ssqQg32RCepCDHzVjhW6z826IvbkWnrWOLNOkuqb6oiOGfwB+z6/otzOmz
mLyma0XGpVLYt3bhUzUrk9VCivJ5kPA5sps37EtWshrpKBxgRBseZByh3zRlTLC49pya+YuvwURL
zK9RTW67JEcCrcBgCtv6rfWcbacRSo40N1w0De0hPpp0XYX9IJPDibVEtu3LGD5JS1Uo1wUT+v6m
GaNiIanmQxqbJDrqUPBkeQivbaE/bWDEdNqWSWcy2U2c7SNBRK41nJxjhm+u12YzGcJN1Sg0hQGQ
/UTAEvtO4CAA+acsgysOEz8VTZOdJDawQFoXvhpFrkdBqozZUYromMc3eAwIpTk98pZZDmK//MoF
f9o3DUxR4Bbi5ItFz/fnjSthQF+AwVz1eCpXw8wHqrJS+Q8Lg28fBSTV9O8b5+VskkNiEhBSv8AI
QwD5/ZrGMOilmsT9IaJ2tsbszlbbnW2Fy8rybyQ8MtkY54i3FwhgQbmHRSDUtcUYWsjMqzJ1awtr
HiTjSiUEu1QRTiTM4/torfBtFJo9Q48+l/tsA0d1kXn5LoIBLk2Ki0Z3S6EBglbr0osXKtt27hRX
5ibmRTs+PR9K4Sm2GU/9c8Ko7oz9UCXjeKjjiUbIKm4Z+o5Sss06Y+11AsefAP2+v8ZNbtXr2qzL
8ltkFoyyWk1aJEN9008aT9tYBzWPLkMQVtL2MS6Kg237m0BR+PJuBvW5Ejg1OsqXk9EctkCK8AE9
C+ErMGddwiOkWQ7gzBuGP3e8ZFXKttvkFCnj8FB2YpMEDzzFVh+sw0SwCgjjnflN91EacA5K0EyD
z7+ZkFGfEX1BBAd+ELEq7xKpX4o+n4O6bQc1edR9de0h8be8qyl6P32SoF2MVhXM2KBDfF8uUe20
cUlzelSCdwlsa0LdJIyQve40uW154U2avXXFNrz2bfxU1KPFmPxE+RE1Q/t+YblMuibDCGWq8qay
wga+0WrvJq9pQzV58ftncTnOZtkgrGV+DIhDbOZZ7xJkoaOFcsFAiUapGqIj5EYsOO2PwgY2078C
K1zEnvnqJ8S6SqqbJAeSNKwZvS075DVVzI8Pb6NhZXYB9/GcmtsGit5pxmCddEBso+n3jv8chXCp
qsyV/GseTTAeeZnnxRROUbjqoASCKHa2EY2lb7XMs9PjYIX3hkPPDFk0ldGhSPl9kZOP4Huup1cv
HNULvcY5suoeRGKAJeAXbxiwKvtVaLzVlufqU+DBqJzkAp40JiN+3i+qKNv0tpgzu/ZnjZZjMNos
zLx+LGNrV4fR3LZQY3X6Ni1bRkPJW6A4z0xxF1X6WGdwFktrJsOubKb0BzXa1E43l8OQso44iSFe
6wLGqs3HWkrzsjK2AsS/DnDjlmZk/gSTQyPwfIMezRJbW0sXdhoc2FxPIoyO/sQZNFERMlptY/FH
FMZGMuxNIJE1E3uHNBSLSBYvTuIweCDeOAUQUDySX/tA+VtmJWMtNV2kYbi26bhrgUBHSndEO8+7
8aXw5C18q70EuavCnyTx4GtUyW76S0Npz9L6rRDtRycBQ9n6oie/JrOXeo0qocUJvKZ0cB5hhq1E
T3lY6XNFqJvOqZb/RsBpsSlUf21H2dpBTIf9JHUa7uT9AtbCqonldSFCV7arvWf1/66nCbH18vfM
gNGJTCc1h3/YpNrpM80rHny4JzirIjaV7pUq3ZAkuyFH89gl0tIHeXNG7dU3xD1lnTZr+76e4dG8
qrXo0OewpNRxMdGaemVYCKO69xwBqiXmChBTa+o79IRump4cMFDaa+xSb6wK+2P0Hq6iDswVkmGj
jfG7boUcThqSYOzS8bbP8u2AFyk8iGUR2QsVE73RWVHMwEOtMRYoqf7EjuCpXRq1y7xWNyGELKUR
Kwmn/ImjICDTxa0JVVDeaaZ6irVxAd526AEMG3cw4nWFbUsj0nkJtKPn0kKSxLJPlUVaA7Ip3a2Q
xbEH+cyNjPY7X41pv2BGv/Lbfm4ouLkrza41mnmbO/B0y+PvG9RPOwKu+9AsGUFQo5whABQ+bWVU
Q3rUIWfXFhNMir8JmbJb7eSF13z8fqpMrMnfkDqIpvZ88F1n7MyhzeXYfQnSYrcH+I8yug2Xzf73
R7ukOrD3YixACD04Ar6Z04TjPzPEum39Ue7GFOCPSJVDVm7TGFniTg73vnTw5SU2fm28CJSdZOz1
dP375a0fnxXJAWIaxusXzqqNJI+FEH3Kl6sw4PDRpGtQHrtaWapR/CyjO8qafA3da660X1JRrssC
SLHS39QeVTL/1AjtDZk6776K8xf5Y4w+p2kZyjrAXbFSQmPeaweCH90kZdkO+Z9eYfLpmf7OaSyf
8hZBLFyaIORwVVD0BdaqLPplrvcxbuUIV0f5ZUjldZPXdwL5Vw4JJsuKYw8/XZW/EglnHUB9L+jm
ut/vDGUzymWHyVa4xLx6GlFpY7aYdimRV9tKfiphJ7XZ+3Sw4u+8qaX8MUjfnUJb+VGAn1pEFNOA
I70v1mmQbaiOlmrrbOTWudGxD0/07NNQgiu126XubFoIsOF18pInldsZhAIfVsRRmXiHxPhIvebZ
Y4pYNDS8g7Tx2+g2NCtiIPZqIS1N/fH3ZXBpB4JjEpksGkxTvi86gO+r0HeQBxDQKQ5jKq118Fkn
9udetvNhaZIKGsmfcfwUYw8wDqNrOjdjx/fPDBtmSOz/nbqsosZfMt34VCoyTcrIHmaQfRQY7dKn
qoBcizXPqruGPP2rTc5Ob74cHI+YzKArPucp914gcJcMsiPBNZu8L55wO3tv+u7UywLkXOmIBEk/
Goh34Vjsm5SpT2Tsw7LAoho1S5xX1Ke9R4Z00z5ZTqC6bZpilt96D5LS70dh3mK5fchs5VTqaOo9
TcPRzUhIeo7w2Ggd87XM8g+q5nvfMByszIZda8qpazP03zaWfOpSweSmFK9x3X8kWXUXp9EeCgPe
LtaQzxhD4EzfpCvkphspLdlgLViMUts1GGeR4RnC42yo92dDRmpRwe+P0ZM3b0qkeQV/WvHVryas
HhPh+bOgRMiMpzvW+tAe00LJ8JyUwUHGgk81h4E5hlTYemi+ypgYzUarvS+C5DjWmNFEUnnyfaWD
oF2CY0vz6cxJevuj69Mc25pq3o7ij1aNZDT4FjFFY2yu1LEma1d4NfoY62iybf6+Nqci+/IHZm/U
bMbO6rnpixZn7ZAMWooY5rFm0jjo2naIrHnBuPX3K10yG/kK4PpZoHiYnMjn8WBSHPaEusPbtEb/
T96R+QMm1BnxMuy0WdUXq9FL506Z71OdybvqLaVMmeuUYGaeYYX2FtrvPdMfKetWEg374CBfMUjr
c6IXmMe3eoItrx2cSpG/adm6AUsyGDErya0ZmTsLTU0l6zvDcm4Yzt1GeXz7+/Nd0gcmPREZTICU
nGpEdX//yhXEImHThSn+Of2NU52g8wmfwVj1WOhfQB3ADd6yyrsrh8xUQH//BSdO0NRdIOGFmzSd
Qf854khENqwmlMRBLj8b3lRavHjG6cqzXVbxbAJMoMFPCBYFF/1+EV1nbh7rY3L0CqgRcrquC2Ux
Te7j4qsIxUFSTjZiNKZzbp2fJMfaBendlXu49CnnBfP74GoysYKREH+/CWAjrPnjpDvYWumQe9Dt
86bbw5BpkMKW7v8oO7Pexo1ui/4iAmRxfhVJjZZteW6/EO6J8zzz199F5+G2ZcPClwAJkAYiiiKr
Tp2z99p6P4JVYYiqz8OjkjQ3yUzLY1TfJKtbq6PF3NwwroQCwEOPdKckMMaOsufY59JlpHbgPZqG
btAcqqdWaH9bs/oVordGAhvfFQ1Ta7sLp9UQU3Qmb0NH4FyeXPWCdXBMD7kc3QQYHySIT0bvb+KK
7C2ke2Peu0PJmHk03U4wGO/gioFS1/Sj3Odub0YoIIh262GcDsnJyHTCeyyURZHrh/GGVIYwPMXZ
uJNKA/2B7JqR2DdCOqYqo5AGCJ/4FRmRKzCx5PQPWpOpLLB8w/pddPZ6SLvbBL1NI4vNiIt06ahO
FaQs8h1kCtesH9xYr1FUwLAhtcG3NCcz+9uhwiKaTtALK8qBaFP32sGkarJT8P5xfWMMgN7t8YDt
0IUnez3HuMatx6QZ3LltN02suXKqbkIj+e37seenHIx6DkJmhlDlJ3XoGifBJm1mDmCFW4reoazY
xikUk+JQ6dO93NgugYpOFw8uPWEGr9p1kjW7Mc3WeT5ugcds5BQJSaw7pj+wFAhPD/Kdr/CmIcIH
5zhgmI7cSTWPQQsd0V5aCRRabQEalb12Fpx/jCs5zU8xkVZZzhS1kVe9pdyEXenyFh9EFTshwiRk
yk7KYTFQSMIQxJSV+VaS1A1Odw5T/o+xlTffP+2fFVMwFgU7rqmgjMYmcvbGhVYW2WYeB9eBDIiT
YxKNbit7KCxalEqwGfX4PpVPjQIcUg5h1lWHAmBsbFRIWXkaeCp1adzL9JHk/O+SogCJ+ftL/KKm
4hKZGC6MDQ0Q6ZkEc/YNxtmDLXE+Cz2i2TdSYOznJucZ7JAQ29eyGq+l4onT1jYMggu1/eeWKrph
SAKGolDTfRqK1YVdTUZV59eBqhxmZqVtK1Z+c1MG4a4CPdr/bdsLhdz7UejjWsvIG3QBq5COEFI7
OyoJiyN34afmcbFDrmg3Dg6+xo3Ny2J0mMv0uNmqKSDd8LVJg0dF1n9F+K9HW993Y+6FTB367Pds
3lOJrCoUlB3kv1VlsQ/SdFeCvzJZlH2EXzRg4Ku8dqG0jpOn0pjAouIDI34p6wn/Cnaa7ssYg2Un
l01nhJzcly1SNeCtUr2pCW1Qw8HB7D2nP2aouhOrV+6HbsrpWc4ybB8XAEufdyGDzGlMkmCCaI3K
ZyWuTNZqgMjKIOOx3DSV2MvZLzsCL3Xhmfu8EfE5NmW0go+bF+TstdBiWR3mVp1OA2cpOTVWMdij
ICuPZTJwli5Wtll58YB8Oh68iT9DAcWZ4hIA7PPBbrkMfKG09FX5EytP1QMjSWHxHNXwzYf3gBxX
qTYCA1Je/8kT78K3Xr7Vx+cORRxYH/Y81gQ8gx93PrWw0lQdW/1IXl1tGAiKfKcyF+31m1BRHP8p
5SsV21jRWncWJ77FQSHnp6VXUoflXjTGhd/hi+8PzkYYGDSXH/0c0mRpPKBWiVsBSjml62bp2ZqW
iw5YCvZK066/vwH28gXPbgCZX4yeWQjpv5/3ULsu9BVRK9bRrP2DBNBp4MiRWwXBdnX1dza1owkU
dpXM/l3Fy+CDog9VxaFvOGb2m9+aV5xLjFWqdBs/RhooR4VrcxJt5aeSbhkhyBozhqaunaCz1opE
IyhXbuK4hk+GpDrSAyeN68MUqkCy5WMNqKEkB8khSP53pQ0NEzCCTa34qkvst9pGWkfYRYnYONtE
Vrcvmd/NvglEhOncRGh16R+MqbxnWd21RY/PJwrQITX72Kq22BQcfY5cRcpPBfIsVYqeaiPcorLc
5UwewgYszyBps6PydQOrcgKa1pkoS5A01p+86dGfZ25oikfEaXfdHHBQjIfbAGwpZxDHhL4SIbKs
CrGNl547J34SzGOM/DJtTMa2tJ1tV0yXEoK/eGhoALOAIiVATnDut5wzkcRWFxnHHhOTMSNshWpC
4HV9mmmEXMxE/WJ/QrFAtcjxVcNrez6PUookKYO5NI5F9CzRMEn6eJ0r9NznP7b0kkFK5xlhsv47
sbsL78f7kf7jA4uPi9uNaQwhAafnszdWHZB5SYN1rGj/Bo2y1WV6uTGjUv+Bp0NjFxgnDxuwt4x1
pNkHdXAnGA4nYOjajiEoZpeKAb6tTxvJUDd2F10RIbWPasLHq0u2qHdD9dn1IvXFhwLz8ouxgB8G
Rid62TiS8ZH3z36eHicx3Y02ikiNq7b6rY8Fx0pnVyU/d9bEVlIFSYmzp1qvpM3t0w5+E7BSuYkf
c0ZSY5I4NDHXWpK6tPycjFRjVX5NTMgvag0nYES/pg03Zl86368WX0xcaBFTOnEUg6jJA/Dx5tdW
FwIV7e1TeoXnUV8VA91+pLrrt+JG69fkDR0oMrc0wi988OfdieaOvHQ3+VSSZM4+OGqbQm6nwD7F
u86mF+CC5RQ3CtjgNyrM8K5/VeOV1Fwabi+b6/mPhzKHNiem289Ei8LKzKzL+uRaHiw3hrgxSMTQ
i8LLWSmR+Ftlus2iJzOUr4ZkeMrY/XN9dNgpLtRkX5yBGS0tUSSUrLxy56DsVJhDFpcZEBVxqvJ9
khHW88qkm4KsvbNKVPt4Db+/6V8UZZTZ+MhwpSyD7nMFm1LmsyqqUDrVbv6QTSsmiU53ivtrqdgl
p4TRxXU+/mrC36H+GiUeknnbOAWtq7kAKh6HHQGsk+PSrVIegTnWx47I8lv7KqXHRK/VXWwej37n
aC9Id49D9ADyy7fX9g+ViDj1qFa7jqSCS9XtF4vXx291toCUZY9cxvfbY9+cOo5zJn00HiH7pAPj
z5XXlqNoXV8tw+Xv7+eXSwHzSprzmPJ0Ml4+vj2m0gXGLCTjaMyjM5E4YZNdHTL/8Vu41GLBZo6U
9SBEgMqpG1E0bjpf6fKpDZudNi2B349+zXHTHHdC/GwbgspLuOX5fWs8DFqwGkY6hflqqFovJJU1
tcl3sINLNdPnztZyA///a5xVin446+rEJkj6QOj1mUqoF0o19X4aI5dYXiefJXcRluUQQQviPCt4
p3Y4X5d2sW78+mDHlwJP3oGD5+8pT6iG6xFFP8vTxzvrN6MFTyJPr03coWAA9b9KT2D81JPTEzM/
uK2TdAdPehGDQ7mWVOknQneMDD4CYr0Sr5UuU2f2t0o5PBRRETp9QPZn35kvpQIferbRICj58pON
+nMag+VuugG1PQ58eaJn0tjhupSSX3lrHutO3yaNTpdN35lKE60llcwiOTfwAPkzcWhF1K6RWQFZ
6fVTIMu/3n0OuWBNSUM1ODDcCem4MbHPYbluojmvV5kOCm2ekOvX3dB684AzBK3lePCttnGQRe21
1j8pRrfkqGHaRxUQ/lDyfienNB+YbkzrzvaNCxvC5/KZR+Gf+352OMGGW/SLj+I4J69p+1CNeyO+
MpBQXKT2ia92gH8/ajkn/dONS2q1LEarF0cjv/WN+yB5VrK7oXiZOJpU5pr6hzYgwDQoE2ym0dqP
R6cKs33dFuty4Fe2kQQBe0jiW9JYnmV0/WFv0XmWrF/fv+dfrtX/XurZe45IpsmlzjKONlr/kOm5
NXlkfrftqVAdbVYc1HNOqV3YrLSv79ACtV2wa+iEPt6hPEzmSk994wi1YB3ripvUeNv1Ao1MsUMP
eKd3w86ID5F0z9taY662+p2l/7AK6xS1T+MEHEmorh5JbpHoyBYzTwYMMBS4dZlTxHR1st91hTvo
p8RRICKWpbK3Xf/bbuFfRE9WHmLzlVbY1E6TeiMb0CbVXwUoezQv61F7vnCbP1e9y+iE5DIal0iC
z0082RzKVlNpxnGUXqNQue3z+qTg8sqXXNdMA/txJ2HQqbI7KXnj6eFMYm16A85KQVucpB4jKtZa
eGm089Xy+O9lLZf9z4PKiUQKg4x3AqrCCnWiYd1kyL6tS63jr78+M9jl6EZhdFYS6ZMYOy3j6+ux
/VpPfxK9QWIIy9AKtzZFyEXl2xdzBs4WMsxV4hw03vuzb+ZXpRGWvmmd2rWL2jDFVUbbpL3y+0ec
QzPsn5/BSXLuTEfsdK8xktWSWZnQg+HkXJNDRX+kutUf0wD027p9KUGZuHILhGYlqTylrrgwg/li
Ss1kDQszRZNCEXMuTvQZX5uqkapHEdibgCOebe2T6SUiPLoEo5jET7bU7TQ6zlFOMOVilBrVbZM0
6++f1S9+KwNWuEaPH5evee5CRJ5AWo6ppgRw/MVaDLKg7x//m8svqpHvP+yr9WfJVGMRUJYQI/1M
F4UjKcThbRhHKX+Y6luELOzIYfu3FmSb+Z40yyCLLrSpvvhQGzkwf9NSRWr8Xvz889i3RigR7arJ
RyoUPDS518x7MUkMsAW6kRaCg8JOKxEx3+2+/76fby6PIwp6+MxU6qCtPr5w8lhFxLggd5NRQSfa
CRCV3vy1071KQUkn5X//NPpwS2cW5RlWt4+flmpdPZISNh/n+boQsVPGb4l63yr7cEydtM4vrOrv
7eiPpQ18Y4MahUqclpB+/u10hCJdPWTXfQnN0Kjb20U+o6i8WrJNMtFMIEB+6hdrPiqCBSgBdh0P
PS2BqwUfqJYVpg71Tgqqg9ar22yuWweFY0cb27yOUCTmTfGjSCxgAymnCi22vQQTYdNCaZ0ZkNfB
xqpVCr3kWpX03TQNDIDVXRBYF4qJd3ng2Vc1DFSLi7qWUdg5B2gsxijtpW4+DgOzm3Tcinmv6faW
RMRjrjNDVjCMVldak+LefiAm2MvKQxH7bjt0p1LRNinonKCnaS0/WC0Q2vqF2tggPTxDSWalz5P2
W59ZlZaxiwaI13r255CAWcnRUmVRD9P3RKypu4H5asj1ZhTor0J4YFHuBoG4alPjDo0jmqyHGO5s
K0HsG7o1PL5NkVcgJ9GjUvDa/iUz0Xvw0qdbY6LmtDgHm8BdPj51ViXjd1Nl85gk+j5NzXU2/ImS
5oBRQ45IIROPiRHdKNFJho83IrtqaMe0jKZKM3SCWWy69M3ESRIX+6ZCEpSdKjyU2qCtWkM61Ex0
5vTUpPXKLPZJKm/7lqmqhPMERV4zd15GeyuSEhd2yMD/XZAlFE0pfb0NnsJ1yFPYz8Rov33/rr2H
Bn/62nhziKhhEacf+vFrB+9ZmRnuY5QHLgU9IOH7Plkbp+EvCr6b4M4M0HStFRAFT+E9ZtHkkSFU
hf8WoNCj0W2zTd444Nuwkq4Qr0lP2rjJ8Vb19517HW/3IC4UcZgwW7TJQeLJjjdGdxsw9DsF0gWp
zBfrFPN5diIsN8x6zzeBWVMKwHMN1GlkRAMayb2ZnOjvYIUkH/7Cy/S5MufITteCRWoxwJ87mxQy
XTofycMRGLMv8WMGKxP+eP1aaBcWxM/jIj7pnY3PGFullfzxN2LqK/IA7/pxmpBW6FdTVDuRijsj
OFVM9YCioa+6sOS/X/7Zg0FEwHtvAvEZuRMfP1QmorTKtHA8thHnqLanr9cnGR4gDM7J5K+qHld0
4NvjSu3i66oBEqsRIFta3e/MbL0CMmg9SJuEI5oiopvQCpyi7fYWpclUhu7YcFJgw5JHybP7zBsm
5K6zvFeEtKnQTraR4sHyKqDHfP/Ef9GdsNlbNOCq4HtYCs+qOq3JtK6zc/PIvx4mgRM9GDxLarwk
mMA46GCkUGog1Y3HLFk1en/hzlqfTxG0kRn/LA1lFpTzV64tsOHYdcg2KhnrJJ5ZTCsHqfcKZME+
vMWpq/80s+1U/Ak6oCAEuU/5XiXWw2fQVuekJMcbTS/2BaaZ2tol4ymRW6fBtm3W849KArUdJ/ip
U1ImADU/xH312KQohIgF6crlzNauMjjwFegRMz5Z4SbJZK+Xop2cDO7iOJKNJz+0VgrwSvJLo9R3
pLpzgszYSoXqVcboxlrJeh16c4/YmwGAyvmDQIRACrw8LjYgRU5DiD5siIfrlml0rejbyaabOipr
Dlbrws52I2NAJRJuXD+Vwb1fCgpUa8URcpOSfBPLgRdOAFOjP2re4vvW3LK03SK49B4z8+VR/vdR
Z+Gj8bmgPchNYkJ6NhoNsjQuzYiuUUfbzGdnlLviV0h+lBNMBoPMai8l1D3WQ4xvTM3RdDM56rJu
LQ8NYUf6hjY6EIeUiG/fqWuxtfJuXTfihcHNit8FFULhtszjs3ZYtwOUMqJOA8SHM1zs5oqUTSeV
k192kSETj7xZWSiOyNBaBSImczC1jbdDFjo++QdjWq19fbgy6pwWnnbTGifR5V7lFxC09f3gMzoz
yp8Gko1C3+lVfZCmYNNJ1ZU9M6fxhZdM4W75+VqpfBsneBEVwZuRchoFeRtZsokV3+OOOfkULK/E
FiMrm1LM+b840fhAbaJ4os8PNrGzLtr5ldTqji+wzENAAHRlSKs6zq7MkoRUbfybjToczyS/ajRt
K8UQCpTxQW7DdIWZOHJKWsqFrf+qs/6YFa3TFvIqKPubuYrfpixiyMLALAeQB1hGNgiaDDMPOMNb
XqWb7xeG882D74Q2h67hIneU/3MD/FNed3IcIsSV5lOA+b3WR1iqGBN1Y21UkqdkPyc7+1+XouUj
Iem8a6CoOs4NBsKUQo5Ohn4MCF2Funnd5/lOzeqreTdXP7NuQLZT7oymYerSX9JAvC90Z48951oQ
ZhSDi7PsrJuBnw2x6WzqRxX4VFdPrOsbwmCr6Kcq9iZE5fFvnxIXVCkgsANuhRsr+Wqu/mj2azJf
GUyS0bqfcPp//0N8OlMut0VjTg4nmIkpGKWPW8+sN4ao1GQ+Le8aqsSNUfyNjRuZTRZDEcJSNX5u
EXGFg6D3gH+4qndT3btTUtx/fymfZmHLpZiyakH6o0v/yQLil6oYGdRAloVlhEZDbIY7QdwJoe2r
cI2NKpWcIXbbfm3tgoEhqTeIW+Uxn/flI7UOau3JZWr0/VWd1wP/XRS6d41CnpysswMSudqtMcf1
eKy0nvI92g7zq98xGeZcEsL70OgSYt/8H6uQ5VMtpl3w3iiuPr0fY1tnUhGq2rHKprvIxw5bbUAv
RT44Z6QfqqWt5EuQO3XZjM+fUfptiwOHNgMdho+Pgp9nosNhrx87pq0ykdqy/UdklpvHpTNxlgp6
7P66sp6UmMQvfz3TQC6a/IeFLmxWVYTr1rhCcuZ1BPCp+d9w4RTr5t7KjIPR9Tcm9ot+rrYCX9VK
rawbGPxLU3u3rEXf/2qfhhPvNxAVBBZDcEmfZsg4iPt8CBtIiWp66Opio3TibYyjKz8R4PMQ2xVt
7kp+ve1aextFqmek1VVWSBstvlZLO2N2A87GZoRJc5CBLDlg2kqpw1tbR70L3lORyjsUKDeGBAtw
SCqXcPC/QpRO2smYdi5iZb/6dRhdIRahKpWJJvv463RhYOJtKfUjGbZZ3roDh/M0fkiana2us/k6
GzaVGV24j5+QAtxH0ojYppGqmlTEZ586l6kOE7bQj9Gs7qb9DHZmmU533MS4+D1W8aotb5ejlaSf
auvl+1/xi3ePBoxhmOiOmTm/x0f8s0uoCAereeq0Yzmbbiv+0igfZGw9mbINe+wRSeH63XxhRfwU
ubF85aXNBMVjiQ4+PwEE/qBXzWSox1Jm+jQBeAqhTvEiHqxoOsjsD9biEwK6rU0UhTZ2rE53esm8
2oEe6FWUWC9K0RALNDpaDnZc63etNN5m/nRUfBWT5W7w51XXnJTafLBnw0VSisS9ebLCCnp5d9VI
4VVaydddqlJd1m4TKavM6jzJb1AE5FuYwl5tSevMsI9FYnhT1G1BHh1KNQ/fu1Jpk7gNRqhF+//9
T/JF+cbNwaaHI/P9r49PYU4zVfZ9mcyVBmcUdvY83rYz1pHlJXn4/rM+NeGWX4LuAIOf5aDJ+e/j
h6VzYpYtRCl45OW6nDQPuqTfJ7cqkcr5YGyMptwGJFvS//nfvya22SV5hU+WP1EjNTGYTTLL4mhx
nOrH4n5ptBQ4EiJ19Gb90rDjiwedWfjSDLFAZxCi9/GLokywtKkJ5ZNyL/b1w7ARg0MkbftX6X58
f0+/+CSO7LxOMmJIQm2WP//nlRrxlufmUPfH0lZvjKja+wlZE3EHNeUuYMgid+Ghr6ULt/O9M322
tRio/WjTLh1sNvGPH0ue0lgk1YSNSyIW3kiuRYPjuQ8P4TLLIphet3jcq4apu+BSGhLQUzyDlTtJ
x8jQNiZqqylsd0E8vsghoqM0pHVnkbyIjDvN9nOp3CnxxVC2z2uuwmQYCyyNUTDT76bVf+4WkMjQ
LqpKP5pT6VWI5SRzX6oRdsU9FINKwYXxJxfr73+iT4fmZcFd+s62TmnGI3H2NFRJOEiI+zRIi+Uu
wr1lh7lHdUi27/0UL31M1ePktKKn5wx+dKFQ/jSa/O/jQYfKZBYyd1uO1P98aR1GfD9KUn+M0UrE
VIRdMGxtdkPgFIii/PB5xLqey8Eed2jTCm/KHuw6c/xKW0d0Y1vSZ6RWXYF/ulegmtRhe53U5SYT
udsFl+zhX1TWy936/8s9K9CCwK+AngXDUfQ444MnYG/wNcKDXL00mXD1TtuU9Yh0769G/uqc8p+i
2mVPo/tsbpib6kFFg80xqk3bpBeqx8/LJXsnKWZLZDHjvXNKtzXEpTS2BQ6P3L9Vw8RtldrxWUcS
Rdm1UX9hQmR+fr0/ft7Z691ItZGVczwcs9C/ao3ey5vypWeiFbexN5nz8zCE100e3XVmCZeufgvy
8EENy62FIsAo11mrrLASuaVieU3I1IsjsqV0q0l7DoHq2Kni8lKstPIuQ/QRoaFteFl17DWR3rgG
mNLKNDgzomULf0sIFKQZIb9AXd/BZCUaPB3SY20/K0riBe1L7msrH8CE2t23ibkprV9T228bU9p1
/Su+RVptD5IEtsCkK5bfJqXhmH1L1EO6QS99sEAfF0HqmPx8M3aoPOq9phDrAhxcKet3cQEIMQ4I
l4B7H77paEFn299rSXI19c06pMTtGTN+//qKT/KN5QWCHUK0FTYU9F1nL1DX10qmVop6tKMSGD18
dOVvyGX2cYR1K0b9Jm7FqK5LfDHA7YhF1wjO1jxrwCtTTYQgh/6vrtduZfy906hsaaOtquJBK9/C
ob6thcGtlNwx7K+KeD5WVCL1jIN4xJMmKXupXNwOLxWptDi8Pc1AK8KNUDP6+RbLb8QIREOoSjGJ
qNF+tvrJzTrZSZEeRHXjTbhCmGeArY/dSEa5TpcAMDMu48lLdAmYVaWsc/pUMt2rvpRX9ehDQexc
VQTwefBUV7edNjlBflWS72bWhqNV2pa0gKd8kDx5uVyyzmEbOcsZNxSD2xOcZ5CIHBcWEQ3oLbX+
KuduGNGwVsK/wn4syFPSEEXYRFxlxXgbptO13iau6BZWJ1GlYPdVa3rtlxjiIaCllHY4slVA6r+y
gvPGJOaD4v+pLDR+aXAMiaMX7SAcxaDbktc/8sq/LcpXFGIepfBKIieaXjBrHlxGKcR2bliSvYVW
+kcKSGb284dca1YB1d8oEAX19VGZZugj84HErZMpYsRlcnOVdLW57sf5sQqjatVrtoxq80mtF0u4
H21DmZgm8OUo818S3faajHyo3vCPCrZjpQmuumBxphRvqTF6rQkNCq0Og6WdLvX7qSzWKgxMU9f3
s8QgxfwR5O0fbLxeDLhRa1VHyLE3GgrxVKjeEZI2bKArvaYZmM5INqt4vKbafS7zyVWn7qVRu6dK
oeM9a8VGNbI92e40B4uH0g4PVFyPcAeylVQXt7aEDqW0wCSF2aNWwdU2RH4XdsEV5trNcm6yY2ZW
Fh0DowBekKIJG6SHIRyeE/KSVpHalCu/5R+EGP2atfQa6qRH28oJJXAjiwp3GcqN7nKXex4LuURE
JJvPkjVt55iQ3Fpf/k+bufA9fYj3Y/srED9LmZNmyeEYX7/QkDXN/W5g0FY21WuuARnq8z3SJax+
4yZJNUZ/jVPPzTFD+4UCg4Xo1RK1ZwfKzsyidVo2u8RQyZsPgIvqV1WcHBRx54cdfg5k9FW07/UO
v0Z26MbkEMz6rw7w/5i16xQ4b4THwtYxU/uDW6ImTRTpDSHNgpnYTOQUX1h4PjfVWHeQ4tFAAQFO
ufJx4w6KHDN1F4ljr/5t6QdHUJBnFLUpa4uiV+BjJliYcn0PAQytmPXQ5wRb24zBrPBNkVqT9+9e
bQzE8h1UUTppK8NoPd94TTDxhmrvDJpCdl3yA80MWP6V79u333+HL2sfm3qbdostOPmdTQYReCtS
h3r9GCC9SVpxV3b+ARftybQILxrklRW9Jll/Ww1UHEV68/3Hf0p9YOk2KfuRGixTOtbxj7fQSMX4
X9sg7YDn5PE9mpy93XoGFFUfGXpWPM9N53avvTV7ZgK40zLYqyIvyKx9T9hnlpk88JrTjjGCwuLK
imMVcBPpZ+G1uVSQYMLJpg32lUpFhKLJL83fvax4smidrOE8CSevnB+EHh+jvoNoorudXaAIktdR
iSeY93xQ8NDN/rZN+sM0aBceo0+q6OUewOQ0ZYsbocEo/XgPBkMdOisR/XHSG4+aHPd4t50jGxsj
AOH4URnKtTZcK2WwmmkoNyJxdGtC2/mIT/r73+NTQOT7tdAkxgxA7wOdwsdrAdoxQnacuRY1OtQR
aqw+IOEgcwOL5SP9VY9sYsTwOujjrvpa7NRcdzUfIOZyy6dmW0vPk1n/ThQwZ22KIaIcp7uEwFAs
gN9f6yfvyXKtlkJKBOgeznHnA1GYb6Juu64/hv7oKhzVLeAlmLegDueOLF6Eb92DtvUGvXS1zLwa
omrbNic1esUutuoMhtYWBkwKAxPWgY9vqQ2e6ATeYJEnnCvYyjGrrILCuI+INuedJqkHY5gnw2sq
D74ME5sp1ExapCzfLKMBW429MEZVztRckyq3W+oIor30FnBTIU6yz00seN7SYh3YOUmSMYb2aDsP
FspQ/KBo06Wfoa16DdXdZGI9k2entOxnKe7vyrndhIPtxE35J8fAueqjl2Ke0QuIq8RHgDQzVYJ9
vbWiHOi9MI/ZxLg6sA+pHkKgwxEJykCa0cBDdKuCEb6ccErx0iv3mf8ryiQvz6UD+tJdXQN/iKsL
T/q74vvjqZSGFrFqnO9UEuTeF6N/Tjp1XQ2RaEZaaom174q/pjx60IA3QxUBfYDmWLVPZVJs8yLY
Dn1GhQQaB1yXnwqv7BB+N9HbWD0iWXiLGOhEU/lTGS+tSe9n47OrtBfX5NIdZ4RwHoXsZ80cSepM
cFvFzY+ufaW9ijWmNL55J6roqkn8dYwsxic7NCWzqw6vp2ZYE5y8syfT1azwd2uDhheoBpL2eVQx
yYYvRTyts9J+GuXupjLqzTInzhTzaMsgBLLqVqHQmGJ7PVNwpQ0khBKZW/oSqdomKvILv8S7huvT
dzTpfdD3xwZzftAOjXEOlUgh6NOuOdhKaJTT8dCM9bqcAUeLJ/PGLLd1+pYt1t7sx4hV2SCzL0q0
nbCILZdOXUQWst+uepp2evTQl7tBq+87cNSinj1wfZu5Gd0yfzCU+4Fao0TxI/p7wRlxVtnyinyr
xPNG6ZN9SNK0AGSyNK41MiCwrdD6hUgEANrH81VOPrcYL2sp9kkifne1sqpDFR6UtdKa6Zosidd+
iN9M0fwYpmG7HDgv92a/OvmyMC79UWbbwATO2mMVYsqyLHXllOs/Y16lJdFrtn4WpDvRVoBI8VNd
QhomEnFC082t+3D6MRH+4ddojHt7hbENLN5rOtMIumR8/ITIZTXE94ihCdOfJsQ5EWSgAka0pDbH
VOZ3KfCxshQAPKf6GABj1EH8LAVs51O6MXJ1Kxv2Qz/YPxXQMpVUcdmWiVip2/J6Ps61743TpdgC
pjfsHudPHe4bdB4yPR5cQB93F9sMugmJf3fU4rIEYyTvzISK1OxjT/ZNb9lvxvANWi50psjpsvS2
MDL8tr1jGNk6mCIvu05Ovi/Wie5fJUWI/JogwikhB/51SWbIKUUnxr56ru3jzN+UCm2UwtcOEQef
Joi2YLPXpgparwv3RvQnYrJv4NW3c0IKNAHLpWMinSe3YyB76dCiwJ34EzRtfdQQDdKjlm229sQu
LLW3CIcttBUrMxM78laFDiyvCR/osO5yg3nwAHVARiNtTpuED6FHg6HMvGE46FLw7U21d9vJukPK
0K4mf1bpBGBWxLvco1rTUkJrjXgPfOBR4BRs1AbQT+NM4ZuRjsfBt58SPTuxWj3kowxT7C42VVQn
wuv55dpJdySmPLVZcF7lciv9R9wYN1ITPhpBvYbEugpoBTZ851h0TgNx1EDzkgdgEAl/NhsZDL7M
/ihbxKj7wokGoBIAY4Jy0aKDeF5evpbEtx50voy90ef6rBvDAguJS9/UsW3q8doWL/X4y5CZ36jy
UxSi2c1yp2GIJ5DZDeoSwNJgOYEAUtJgtuaISRUiBVo2fUB4YNFg/gBKV/5CAbBCuGJK5nrS/xSI
UfX4r2Qbhwx/Bn6XTMSeyWMy1hUUR/POHDCLkvgyc3RPqje56K8ZXh0qlAJEZOxrNSMeB3audcql
dG13g5vTG6BVu7aM8oiF/FHv24d+5soHiDn4T4kErhZY0jaNLp0leFe/ejeW/h92PzT451rjvCq6
cZpEe+QNhUJWhNa+DGhecYLCn4qajEi0+8kP9ZUt5H2pz0uSk3Sih8F/UcStVKmnMqGAbPVT0vQ7
tbd+NUHyYihRANlmuq9pU/hZKm+G3s69ItSfq5QDsUFZWYrYdtOy2FllTOpg03iBLtMWYVT6f5yd
x3LkyLWGnwgR8GZbKG/AomuaDYLdzYb3Hk+vD7yLS4IVrJBi1JJmZpEFZOLkMb9ZxEr23lMCISNV
kY+b5IGRBli7ytQ/U3I0+BFGzHl6W3cDeMYooozwufriuDXOkWXdIMvjLSuXPnsjgS/sVoIx2dUW
yl6og7Oe4o45lAw9U/M0WuFrMKp/40Y+DmG2y4T4TNbsnZUkXYWR1sITsmTmUEBmLAhNhQ98XdWH
VVzrN1ZtgT0c6Tw1zW0FDR2Ri+YpaGVjoXvGKsjAtYxmcBNperWIa3Wji0VPQao+jYz/+D/yCQyG
kxOVImg8OmnjvWuiqiEK+76vsaKH9jsAehEmgozOv40EVbN9zeoo8mT+DtSRh2BJVKEFxT4K+jMq
TS9Wb05iedAbGwVpPg5njjhODr8t0P9pmbFNm8pJfZWzV72EZnxTJe3WV6ydCxTV7/+ZNfU9QsC2
muEoExUtDelOXWJgsalFPkq/GjapXDxK+fgYK0FHqS+8WLRgt1Ks/nFz976hdRdmCJZ0+TkQ3Kcu
6rciOUUZmOkKiuJoZ4WF/6RubgaxSZcW0v1JER3dsmJsa8r3pINvwtiqWLD5v5twfI678bGmMQ/4
x3yRR/XdbROPEp3JbNMxU8tCIhINXn7oBjGKZeOicS02aKHSHAHz7J4Ms7lJK4v02e3BZPXdHYO1
N2y8gIh4T3IZv5udtYG+8WYU8covh8r2+up98PVfXSqd0CM+mq7PBYDLVTYYG1n2n7RopMGjjAsI
s/6VxvKH+/jXuwu7SYSS4AFosDnng1nE8MNc4W4/YcCnI1TjHtIBSY1KQTqiKVeKCipTfm0lJnRA
nCb4MZXv05D8K+g6SikgTQ3s6fNYUD9YSJV3gHFLA42X6C1Xg6MemyYWoQGIo8DAFjg4aJiWYi/x
c9F0YdjKY2AtB4mQfqk5L7jrPPbdSsOVmGkbfk7Nru8m8fYOzHEoR8zcrGGrpURmvcflN9uaECwE
NCVF7MUrHwW71oh2dJkWyZCfY0W4AeyC25ga/cON4V7ggtDUGPwvwqXe6MRGeBT1cTldMSgzoPDU
vpVpfRxcEJIDbulJbDluTAiCqvaelCOppKKte8nkU0p+hxJj24ROWty+IpW+QSfuHEbFnRkOJ1FG
/AdAhGGimYw4Tyhfk3r50Niab7mO4xRjQhCV38QkZNy4gDaT7wXxiP70rqwefFzdTLhAgzushwhf
m9bDx0Y/eDSB5J6p5bpw7wLvJlRl2xAAMXjWzgRHjitNj75cnmr70JAdTupycm9tS2NRQLWMsm7p
oWIPA8LOZL5pjJDc2t0xeluUEkX1X0OKdkADFjHOTlj2XOmh/9/1MntWBQkHkfONBgCTk6+pGSoF
tRp0bXUqJ3iF0klE/szNl9mAUnvZIWkcpUOz7/XBBDdp+UvqRxzR/Am0YRrhhmnjzdC52wyyFfRC
L6H+aepVMVAkBW3v4XytgesDwBNqKY6tXUM+HNee7Taeyn+NL6Vi/QOrLd6pWmNCse/TfY7g/DGA
IPmGsn2AvhEajEZfexspxxBGbTr1byrT7UyDLF+lDfZ7RqEhEOpZ6I9kcrpWehlJRFQ5ANqbf7CQ
Pte1FSxTyaxwoSq0lUcbaGNWfkhtKZ2DDGW6tIQwX3X0EDQxO6LTv/e8wel6DNKGcHjW9eE5ttCv
nSQsV66rREvTax/NyPLtfCjeUH6OHhDslfHn9jA+GY5Nh8KEKBT7wDDWVmIdOrQPVvQ0aLrJXCi4
pmPDaEbZkzgYmq13rUNP6Ebv/d+4zyDZrRTorKIWASpV57LRBlq0DROJhdia5SHsec9liN2xp/Eb
G022Vlll7fURFVPo5806C7xmZWqduhX9wl3qlZeugEGV9HTznWxYD6JAgwDlGmKsmjw1MTYOpawk
mxDPDJg3zCRSoWzpLRS3XaiwcX28i011P4iR6RTleGeU8bGLuWn6ZOOp9bA0y/hK5PrebCUxMqCw
T9pCMKFmxZdBKl+aelSdCiys0SG2Ic+udIDVDWqMRk9B2Y9XlvyQb5l9FECiUFJCOwdds3mD1zeD
mkga5rSrsw3TfXcR5jpzzIEBTCN6u7o0fpdmcJvWzdZDZoUMf2tFFdMKolqk37kVHYQ2Z8an5e1a
HJOjKQVrtQqOaU8oBZH5KNTjS98bu0YMZBo6+BvGXf8vRelPr+t7IRif9NZ8DzxhpxfeJovd18mO
Sgks2xi0Gzdxbdns0Vprd5pvccHIe9fTX4K8fBAxrAW4QaohMa6ynlVjZ9D//Pk+mSq22RsCRTbJ
z3Ez0tqZDYN9qTMRPMryk4Hvg6qB6czfqX0L4/XndS5dvyAmJW3qlQKnmNfeFvKjwtAI1a05NhBH
Md2QXXzoNGzs7vmkF03kNwsTIkpcWU7WT5O1V1TYDkEQr5L2ry6HiyHXSEokp8qQeIzAN1TuBqPs
DG1PVftVF+5fv8DwQni2fPDLwRX6xoUCHZsYGA4TqcLgVM2mBYbv+VJLw/ChXlv3IzYxC/8sroJD
uIw26qI4Am/cen+TB2lVb+Ir/R7p+9ejAz4BETKx63Q0OL6Gdz0yhiBMWTxZpH+jrbDwtvJjvMbl
8qG13/yVwFWzqDfNvXUlb7q8MrAKEfokHMZv9Do5HzFjTluHeeTSlZl5KoA/GDSXZMfo7CN0+apF
Fvc41LScJv4QAdaVxH0i49uRlOBQLTxt1bdGodiwbn8+Vx+Nrq8HmOYXEHZdRSASuPDsAKNvr5WJ
apROmN+G6Ghn8V5ruwW0fYj2qxb2sYIhqdE8jkq4aTQFicFrwg7fvyGIh3CuAYBiQwMY9+veKK2R
jXz9pZNgBiDUh2Q8j/5tr10b9XxfB4FGMGS0NGkUfRv1BGLaYuSgpA+dbS36Zb1DoeBQbtVluXIX
pGOHaO0t9SvolguYsq+rzhILv0NwUQ3U9OHE7PIx2Dy9pbZxFtY/76M27dPXfTRxgwdlhRQX3NUP
dvun1vIQVEi8SHrpGGL8F77imP4Gy/Y6qY22hbxjFmD3SbvuXSbTUws/HBZi9TsaIoxNh4XCEFtT
/hkjQtvpuKpTPOdg+wc01LNk2GADhGCzZlO5Y4WIVD44uJbBvKv9SYs3Ny9vsdY7IAuBd0Ngm350
cJGTdZGjU/+kDAYrF9YBhGo6H0Lxh5L0XhiHx6GklB5pZba0fRLlqI3Ulp6LdLm0dK+59n4HxkzA
CI0vnwAEsnQGVBHdLgt0oyhR5VMnsl7XYanwqrq/Jdx7ft6L77GGpUwF4RvMWuHVz2ZIGFIFTd76
JZz/vRabSJGOq6q+UYb8qffufZAKP6934dHgO+lT0xOqGuo2X78fTEDdAsfawvGCUsaNVf3jBc8e
s0GNCavVlfH25/XkbwtO5ZOqThB17DG+YfoE5kGegS+QU/dO7N/R1qsGiMp7oV/1ORHERjMAWcVI
fUqlVSNsm2HjFm/mW3iD4r/GzU43L98mdC0hNNNFkxV6ANmVXfiOyOZX6qgswXOblCDnCVMiq/Fg
mVCUWsUmX6fc4/YH2Q/SX+1XkrdMoBJKvwYjhz6/A3ui64+MLbR0OYjrIr8lsy+rcxCv6YVItqE4
A/QNbdkpS7VbeznQsiu/+Pt4iF8MD5tCSwYRrM5rkCJucDOiHnUQP5vMaZ+AHo0H4Qmr5Wbdvha7
HOD3n+pYbzTNDm7q23QVw+y9cpw+utBfQsn0M/CY45I2pnA8O0+FOOpDFDVUrztsqXxoaX9ztmtP
w2U09o2HSRKNsGg1yOsyvkXaNUfZcThmJsPnhffe7pn4UVOL4Y3lbXV1V5urPjsKAHus24xAE92o
2g3oqVI5VFeO5vckg9/O8ApbWiSHUeWdJRnDQCcFE4vO0cPoNm2C1wzqsq9WE6l3keXDphXco9i3
S6VkWvIQpFSU8rkfzmo0rk23Qc0abYOgekGj/grF/+Mqnb9XwPSoTzHnZro2g1lafon1BhZuTobx
hwMsbJW99ofhxcLG2C6QxA+XeWEnuwa/J9s/aIhDrOVtsRXbZfCEuM3PX/HHQGT2c1RcmIjZUzL2
TU6pjskeh8JvHPXWulHW0jJdpzfdqTuNW2T88Bu9yUiWzkg57dqzsTaeg7t+PS7TB+O5PDI0K+DI
ANg6iWd3667Vm+xIdnXOK0Y9C20v/gmO4Zv5R6R8W3nn9C68K/dYYdzjniPYIGEQHJv+g5Dccbj7
+dEunQLCPKJxwI45A3M5VGQ3Ob9uXDngdKxq1eGiXtzCKV6o8gmK0eQGmu7L8L5Bcb0UdzLCK8Oj
pDyEd3p5kJIrG/+d0yCx55OEnYxAJLjrWQrQtBgoIHtqOJ24GYpzLp8VgzHVZKLwJMj7LF2PoeN2
Z0O5v/Ii5HlWwMr00i0NGofFFs8+hzDQc0uO4tLJB+0FD7YWkTcOGsAvxWVSeDas9t5Qqm6RqAq6
SQ8a7YKff8KUvM1OGaq0AFy4LIAYz0W7aqMWlD5XC6d2k1NaC9sohyccNFeqi284VB4UYWLKVBpW
oL5nD+rLmdSkYVU4uS7S2mveuzhhdmzuDDX4kxjuUxaqCwPs3s9Pd+EmpPATwUzjGkL3aJZVxGOb
WwN4Xkd21X2l05/3/sVazsxF2RmhceWT/ZZYUD6ITBUROgeawhN/vegFPUNtNc9qWg4xbYlXBQQj
HHghmSB48NPf/+uHY0I+aanCI+Sv6XB9SiktN40SMJo8XGkeWgZkOBQA1Rjw9D350jUGxKWvBFlp
+ByAofCAnteHmFZ3RCQBhw9ZfFCC9IRDwmqsYZ1YxhJP1V+M7JI6PeiJf1PT7ExN60oSfen98pVw
jHQVHsacj1aOxRAqblM4bU0zYui1VU/XR66zu1b1FdQtEbC1rnGOviPQUEKhKEHUgCt30jb4+pq1
XPCVxCV9AxyXtptyZ7lIAGbVVl5zBfCeEQv+eWMvL6mqvOtJ+gXWy9cl62S01EBiSSG98YwDaBnc
LeSpP0JTAKovfnG2cM0293slND0oBTDh5UOJZfaN6nIx6qER86DNpje3Vbzx/9G8zNoNAbh/Z0j/
Pz3m/y84O8CdleHdzhXv4D0pw30OAWrb+bjUcHVnvB4SdjeJciUFuRASTFWjScNsRgLhPSuoGT/G
XdCOueMN0RPRgX7v1DJH2tpLz6N3TYL5QuAjV4M0wtnRUI+YbaU+Cg14fzxhrQkctWGyZbVL5LhB
noGCl/Mr5ez3mQCbyI2C6DEFNELXs02cXLZbwcpzx6zatzAc8ACTAXL5whkgy0ZVx+eSxsVKhq/n
Wup9ELwPTMZ0XYE7uC96CJl+uUKi9kg7j+m8/KA25XvvRzsJALNZ7Srd3+UKzkd5jlW5ughAPwb4
35XCMQz3XRhuoyEuloob7AsGkUu9iN8jKdmIyKkGVoBmQvf48zFSLlxhH3EJRhiNN0qtr1+LKERZ
kwwDHsOhp9tejU5KliIgpBvjWxvh10r8nbpstbquwa3WIXJw1srNeqLFsq4fBRUldCjnCj7pdYyP
vP67LiFA6dlaa3pSaRelt0H5VVbMQcfdEAb7OJPBVxUVJnhMzhTTvMH3ykCdqZioI/WVTf2O+GJT
DUIe1RKNERKVr0+IOqwpM9vKnGioN51lbmTYtxF5Wt+PSAb8HtNlne2xg7FrP7BVFRFGoJpD6cge
Kqa1vq4NtBdxS1FoClQ6meCY3rnqPxOXHbcXMWUDEBFuYYvYuviojZOvvLjw62nXmAu1DHP9Td0Z
gJqBAefB3c87eCnywMOfrjAoYVOd/PX5tMTszDiPGwe/HTneM2lMn9zKXAjWqvNXYvkUyG8/L3kp
u55MsUlDmTQSZmexR1FcBiJlUzslhCap8ddIiD9EnbZi3LwIEVpSKEI0/y2hjAymK1ba40W87s1o
NSLqWmC3CcTm0WAgGlcZMvx/B8bnGR2yXmpjGyrqAgrNUygmD9Q8i7bJbAmdS9eF8tZ2aB8nh1pM
NgrKOFF+Owza0ujF3WDqL7ErP0iWhVB9eyzhbwa9usZuh6pONoEYR2D2i3WF1e0BjMVSKPkTSydR
cB2tHd57RCckr7+RRwAYGZbFbaY8Mbal880fzFiu5DwXwuk0gESXjCzy+wiilroxC8xJ7xxUVDji
1Jftfe8kxo+md6XH/jH7neWqqADQqKVFaNA8mGVzIXzJsg2C2gny99YDX9K+a+6LDysj2wUlTgcH
+SlnVN2+oqRv9h0Ezdte2P18ci4eVtIuVaJSmO6uWUS3khZrWU8tnZGRQik7AEk2fVCcde9Xm4eb
uhlQ3N0pVnglClxKwCDg0SnBrIehxpwzCXdnqIw+rJxmuC3LJ1MAyITnomWn8cLuHiwAE4Z0QvL7
5we+EF7BfKPuN+H3MPOZBR/cRfOuUqTSwUMAuwI3P0XXKFLfL0naGRSD5DogzNX5nRzqI4jJrqM5
iua3jvCPNdlcGDupfyywNlTdl7i5IqjwPZf8uuT01J+S5yrABj2p23ISnE4HRvTukifTvY3sPQbF
la37/pGwGCQMDgs2F+TQXxczrBq8WliWTsn9EMT6sil3JtxJL+sWgvn+8359h4EyhUI9HnkR/mdC
7H9dTQwxc49it3JaFKpdPcaxZrApzABqv0visIsTcYMr6NNQa8vAVN4nGS0vDna5EC6tDOpZWK6t
geBj9avSEu7T4OqRuvj2SVQI+EgxATj8+hOtCqWp3mPDtUze+Up5VMJ4j0nSDjmQm654R+wCnBwB
pSsOHgacUZ3e9/gslSiB44l7o/qZHRbSLs7EUxdGD6EIiAVY+cZndAPphVxSPZDkLsMgWqZit4qE
aANRvV2kmrqgPkq7GKODEakEbaElKi1FGiXxP5zG1n0ebww32FXMVVof49B62LdS9Au8+LFE11sV
+lOMKhyKKFuvzu0qaZZVl63RsEEsCrWaDrrREG/lyV45vBYFpqvwawxkc6nYQfgAi6ZT/vXNaS4C
G9hXo0/nC5QHuq2gPV6rKhCNK5rsF/KqaSmiO3FVxL1mFuiExit6d/RKJ81PbrYBfbO0JMc0pMNk
dqx2DOlAlytMEmD7H/TJ6MmLdlqTnNGCsQElLAw1Owkawt4+DFLxRdf6E1IFttDQPxvvBEk/leqD
Vom7QCAR4f0JKY0n2HZe6dsC7MiwBL0a/fn5A7lQXn19sNnp68uhqYIgKB2zNpcasoFGzOmzVKSl
30ugxl1gPk+GGSPYqQBA4/+wPFxqZmkTWgt9t69bGCE/FsTeWDhiAVlQGNcG/n9xptum/tS4f8rh
NTDMY8PvqpLsyrjz0of3ee3Z8UmkBKtDgIUksihhjcZ7br1YCTUA/WxVPlvXwqx0KfR9XnD6QZ/i
rCalcVR0UuEAQM79FbxdN7MhJLqaXWC+BfBcRnVsMeqL6DkHm8bnGyIAdSVLufjYTDAByNHgBSr1
9VfA/4Q3FTBdKpAJyQVwUVS3phfvLaoATNcfBlxNr2zz9HnMv1QuMzR7DDAq9IO+rqn3rTF0Pp+P
l/2KhZZ5BOlfhHX2e4PMeS720MBsdC5/Xvbik35adXbVqHE5BQhWZaoFCRQsEQycNnJXzPe3mQVy
KLz9ecVLlzddKLDJEyVF/qCPfdrh3IhNL6kNmhXlbaPu1XiX2LQpu/pUD4C3r3W9vumAswKdWn2a
IHy0E2d76dapmhU9rcQJQN9TtKsl9H1LX1G/AWOy1pXvLscodnrf36lpcJSAMmpScRaFCnYmKPEK
BWchA3e/izuUVCn/I3UzYsemaO1Syo9h9SwZmEJI+U4x/qiQTiS9PVoDlrUlwa4eksUADt8avGUU
RP6yrBLgHppP4pDuuliijJG3WpYdrOSaXu6F7JN+OWNS5qSGgY/VLChHKKBnrs/bjhD4NoDILopx
kUVLMglGx5AAoGH+vL/fFcF44Z+XnB3kAD/RnAuicKRCe+hw0qwFirI63ME1wEWQj0mzFn5p/Oor
b6uolV0Uwq7IEbGLrsgZXH362elO6z5T4sIsHB/dK9MurFXfro0cgtapr9eGh1vOlZ7jhfuWri7o
Sp1+LnP0WbDWa9hiUFsK0vzXluOhFQbFn2d3UnKlRX7hy53gJ0ykcYERvyFfRV+Rk64cCkeRw63o
QQvNU7KL0YIQDrq6CqI7rb7WIP+u8TVtLkImSKxP+i/z/lSs1GkxRqwqoKeABZSxB3Bfb7VpxJlj
rxAId0rqHhTjr5t6z1rTLiPqURRb0IZLdlYxMpD9lzIiqQowtPL4riVYMo35TYNu88Lw3K0A4myh
mBmCVIkPaBNeIN1hTN+g/l1JWb6jsHgaapRpgsd8kTzpa8wVvEzJMsRlIIx3S7QLvIUVIX47kFkS
vRY9qEmAuyNGoD3sz2KdNwDaUANY9kaySRDAFLr6sZtYkt14SjHOTEn0Qu6qvowf4OhwIz+6WXJu
c2Preu1dbAL0qsfqWATj9ufP7kJYxQxWZnQxdSeYTH19lKxwTVFo1NyhCRFAHaJAkeCjSz16t8tA
feyGKxXRpbSIN8eUhuBCtfcBK/gUyLumssTGZZ6AU+m5bONVND662MT0mBKbp2nlomEW71EV+MOV
IHMBs8DOfVp8/rjM1akOWdw/whkoBjgjixh6E8i5XzqO4C/xjXxWobAihwoYlu4lqscxwta2pi2a
mwh2gghRjI4YEqsL6+XnzbiQxUiTfAdURNpUykeq/OnVNF4kmOXUkE/rwZYJAVZI30YYN9DCFy5I
1J+XuxjnPq83izqmVZu1FLBeArq68PxbJfO3ycB5FuvXTtXGJajW29rs8Km+lp9eelac+Zg6oHVE
ATCLsR51ekyvMXfkNtyp7WvTihsBspFEOfO/vNfPa816CwHqq77u4hrvq++tGp7Dxngwo0eviHZW
2F9JAi+F8qluIkLwsctz3ESF0rERFGLuQE0evFv6wGUAdPzKZ2Rd+nDpY8D9BsUkftMyH40caA4I
TyeBuV822T6QAltr+w0yvQfdS+9T5V9XuXDSoMABG8gGd+VbFmea+kdOV7nQrCHWga/PzwV+Q0Xr
/uFQknIYCwlczlBhhRT1Lg7CxeQevPO0xEZ+wJa0/l9oWZsueq/06m8fdQd/AEmhGijeY/+g45vr
hogmdHYn6khw+DbW2ocCgR5INhuxElDl8YBSw1hPwr2H+GvGlC+6L8Nyofkjd160CHCgb+MdWKlG
/+0rCNJPPODszYrPfbBtq3s/f87Q5UcxGclhjWweFJ+FtyP0dX8cfrVxs8Hzk1WSPd7QW0mLVq0f
OBEcNyOO0E3Gs0bmn9Voqwn5Uu8SBHB1xPvRlkRtKCV3FszHoT0FiODhU7Yf3ZGJebKQ4I/FAZWl
Xlwpmr4rIHCt4CI5pQCMxqi+v8biNJJHJdc4ObQIWtSIM2HYSPSHfXhbWaOtR8TgykzaAmZH0Edd
5P4/M9FsKXEdN4yvNJMuHGO6cTAhJMIRosmzdCxLSiWPVCl3su4xiv6FJQRZrLOv3aUfsg6z+oVU
m6YVczKFee8sz468pCpqucsdzLPJ88bwr6ASWqNeOo84/Cw6F4+BeEBvQVFBI+dBK9mpkdm4J9K8
s4Y/Q1mNi1SsaqZ5gQMe5KznFR5pXdEtsxDX215v7FQJkBMWT33bWvCu3fSQJB6YZ8BTcoI6aLcb
lPE+i5kJSlnjGFmi/xHGOD8PQsewMEkQL24GxGaUemWosXWUqyLBDhPVYkkXPHQxqsKutOFXVoU0
24JUW+kVHvVtIGccPnltKs3RDLLIpqXGuL4H6ounRLuEl/hAT+DUpIK+0sJxm2fig2wNAgpOwrlo
y8fQCJ+aAjlIOQ1+1VH8IFUSEh6xu2gF4T7qrHJSuWKa4LW/i9hqF7lVKFhLl4FjVOPfQgOpmxrV
76AUnj0h/0tfDi85CVHVvsreRQYUC6PL3lsXi+w0Rd8t1HUHDJRo+y6GRV37uxyg9/x89VyYNQGD
/rTtsxRqVJq8VFXCV56h2dPotk/HJk1bO0ZmCs2vdWD4Ti+lR6MeX3UAhEn7mxRmAd9y7yvajcyI
ocH4LYAuVEIsqUp8gnps8/JRXopYereW6yBWv4+xFg4nVziUgIzqz1Cw9bhiw/WAnN/8SkIT0XXf
OHVReZNqypWq9cItJ0uT6wJyeox25hAk3hy8DOimDoDq1Hsd9Vu5wLd1fzWturwQcEwR7juZ3Kxg
gxnpedloRo7QbMz8UUeDyF9J/v5qHX6p1UJwQn4MsdLp3pmtpMdiF6UFH2yRLEUc2dyDWayB18XC
cpQQpPltCXYN1w1y6OCQu6jY0OYLPbl2ARIM53HDhEdAlW6B5p4zIWQ/VH29LRiwB0hqKepSKLJ7
NRBXdYHdtopW7UM1SLufj+10Kr8vquuThjyj/Y/c9lOC5kUBdTe2p04X+A+D1t0YdHJd2i0/LyNP
yc9snenN8lwaXGimzV9vgob+R6jgKAOF41VMDITQJPFe415sDLTBKtg+seB0KdAxf7AD01zpdbDv
fDWyawiLHXeH0kLCREAAaw5M747uMG7Q+Nr7aXSlgJgy5m8/FUAX+FoRSuicOSDiSdjXY5ZNQ9Ww
uaV+MKX31j91+b7OHq+8l+kymC/GZENUDMinjOBn6bvl5aPruXHmjNqAUzHsKwBPQ7E29Pchjla5
kRwU4pkl1bwlfyeZL+gmFBnaMOqiirR11Ov20JirFj9snUA9sRiGqN+4KsobQ39lGy+kaBQ4mj51
X5nizTPBQgkHRChxfUvT19pcd+4/cfCQbmLgdJviRS1dKR8u5fMU2RO7ZiIHoZn99dgkY55XOZYe
jlRpFMVgP0IRNTNl4UMYpbiTCLNqa4t8uT9vzKUnhU0rAyKd8Jbq7BLvRDwFrc7wHLgjizq70aVw
kxd7Ju6rrLyNU4+u2X9/7nhWdMdASkOH++g4fPoU46poPQBynjOqzVEOko3EjLsrQA6AbViRb8f6
taHIx2PMjp8KDU6iiYFwjznHpnVml1duHaVOMYm+6KnTASYtrHAfV+NOj0TcbCUd6mOMwgtKG4HX
79y4/o3s1SFGTnLK5aZ+pSyh+oN9kH+LcQRqyo8tAhcFc6CqD8+N+O67vzzN2ghxZqtIM2fpa6io
C24N+IUbucjWbp6Anj9VFM9TrWzJnu0Xr7Xs27EyIUPQ6UAE+uctvpAPgttia5GARS5nnqeNzL/1
vMSQdIAFHKjxUokAu/D9mb1+pUV1qUUAYP8jGcaNlL7Y13Pc1qrc+FWTOAXtazHw1p43PrgRXuAd
UqbgEvxWR2E1/Cvm/Ab5mgrFxdNMKoc2E3p2oLS/Lq9EgiJIVpcQ0hC8fdT5cqC/hvl7rb7gRN5f
O1eXrlTIg7DqKRq5V+dhLUxk7HKNKnFKtrBEmaNDjibjeYGzLtFBtCeIJyrpq0hNN4ORrSN2G64j
KrzbkRCW5xBjdeP+5x2/gJ8GFghn4sMS/TviKZwIApkVJU4PtETlZ8jJPg4FSP7QhbyQPj+EZ29P
vC9LNGqYcQTmuO2AiGqeso45lZJcrc0o3CrplZvgUreYRg0WBRYqBKCqZxEH/lbaNwggOnoi3foN
XG1ekVfCqCvlB/zItrI/bNPkXQ3d+4T5pRUmKzUS970fXukGfhyHeVT4/FO0r8clL8QmMSYpSclb
kX1NuCi/22NxI4mnwLhjHFOeuI471HeveSdcyPq+vIVZAyfxgtisTCN2dCXAKgawWH5KaX3SobTT
7koue+GmBxzGTBjwusWfWeLXG81oip6VOHH53Biw9qHGtB3qZeXSqP42cnClDf+hUjx7scgkwdVi
sqdMcNGvL7Y2XIqiFFC8x8wdZab2MamZo+ENNwE42lY49skrnSqVbRdqf4eiC1r1sSNKPgLWnLlQ
zTpbRx42jbtFOYo7v8j/ZIX8FkjNEaM/aqbuZGgvmTj+8uT0RtFlcFY9pa6YIfQNO3+hj1yjKvzH
gRJLgyQGiOSxM+KzV/i7K9/bhazvA1OJwpIIN3aOvKkxpMJhmO+tSv4Z3qvVvU/P67s4EL9zgKrk
1PM8rvR41Y7lAxoyf9XEHxySGK5N+dXXV+3jKtH5VhM7KLfR/gONgeBQsk5rhHdW3bDp6HeiIxRu
kFzRg2kMxICmZ/RObUnqH9h4UaGGEch27O3QPRKRKUAllwsRkqG/1vFMChdXXtd0C8x/M4BF2l+w
00HYzUKAqbqx1Q1C7BTSSyeuouyubuWtCp5SH+O1WImrThwWdXGjuNaVtT9ACd/Wnr6DKesFPz17
X23KXVg3ceKEXk+nqij+NBJqC5UVY+unMWEe9PAlL41nKzXgsnvK3q+94T6NS1BcbXsbUFrHbfFL
Cxpo1yBJErF7LUeEEWtReCg6lHKDHu2hxqu2plxrO6lpbuJeNtf60KYbjzQf55D+HRQ85a1B1yzO
6qMeZk6suMOhtbJDbUkPiTa+qHXG9K7p3wB9Ir7t9Y8QzA3UidDFEutsgw/6qR3hwygUpXrSb7XB
uDdibMoisua8kCWckTx/HVBqeGPslIrGkjGq6orFplpZtA16VFJ/3t0LkQ11RD5+po+843nurNei
OqZtETvueOJb0NB1mAj1KOWgfPjzUhcQb5SyZJDiVMZgkjgL4JGi501TMcqlY1v6q84CHWLuUKoo
CKNU0oV0HkAMlP2Lie7Rz4tfSKuQoCHJANTId2dOucinNLYQQ1SZOPaOlt+iCT66y1g4C9YV7tGF
0P15lfn4rQpRbhILVhHxemgGu0XxsHgFsWxWOapD7z8/08W9A49AGxMhOdDEX5+JfqQyDOrU9Ohf
JchtqFeGrwDeKv1KD+BSoojMPbXVBEPHrGIWAqp8MIw+n1bybrsPgTB1nSFwS0v8A9sHaEh003Wg
JQdMXa5s3aXH/Lz47NjITRsHjclLNeJXz0f/fDN6twmeoPmVb+GjSzSPNp9Xml3zjRz2qRjLmWMG
4bHot7mFQm/krZE6QCJw51cnOE4oyx2sfNfA1NTq+hnivNVCvrVwqlMSSHZI5erCs5sXm6RzbQRV
7FTud3oQLrLxVzn+ibqNOd7phXI7eOJGVttftaUdKDW2BZKo1cAodmxtP02XHW5YmBMi+ZqsJO7e
n0/Phez7y57OTo9lZH6iKezpGMbLCL56vpWQ0KKKN/yTW91L0vrnBS+VzawIQJCB5BTR5a/n1Uy8
HmvKOHZMLbfLGFqIi9QLnRMhOjUtzp9VevCQS75qR6dePELITmNcPQEt5imVUIZCiaRP7ISptcZb
A4wDBgV4s7rQ7yWrtgf6Br6nD9y45b3LloMwodn818oeXVBltZEt/8PZee3Gjm3J9osI0JtXJtNb
efNCSNvQe8+vv4Pqc9FblKDE6UK5lyqaXFxmzogRfvk+Wcstrd5JaU9cfQJ9JLQjQ3KQMKxkP1sP
ETQ/cGowKJa94TqJWQOUqhZqbk4tHVuUynuv3KZtjRozXmMP2Ht+TJFScwZPXgJZNJwgUymbcNoE
E4EdqV8oytXo4u8mQ84/k/dZQQkx/yHIoE5jU6OIafiAi2wEkYd+C+fwCEWdjjoJSJ1dv8tb4yie
jaN3H56yA9FaK/HiHU0nWBvL5NlYUuBYyXbiaI+ZEzjxwl3w15K4ojVbxJ218bf+Nj6A0dobF+sl
vYH1KPzuX34eVN+O4n8eZXaGzMyhNDyZR+F47JSs5LmgrPRyWFQinGR/ErE3Tqldk4N92MS+TBX/
XHc2IyZVbmaVqUWnYtntzJviMTsNb9ohP1t7/Y2Qv117P94rB+UpeoBD8NTWtnVbb0iaX3sXaa29
Ros1sc6bfNM4hLk62ao6m/vxKG/yo3XxX/1luJP39ZrS7966ROf8IX0Q35t9s8+WP7/A77/Kf55k
Nr0GOCoLzFXRR+ncWlv1tg+GRR4RePCKR1VUqJdcE5l9v6CwCuPlnPpe82PloAlNW2D6Pkn1pAqm
o0CYVrT2gp0LrtXcVuSSQD9phCvD5ds9COwGPhq8/+Abppnin32A7tHrGluTC5Oumq4sFMjs7Kpu
ayhnNX1gZUEYtqJzaeQPP7/o7z46Ljrpb9nJUsX7fOVKzA0pt5Cp6lm1z4TcZrqhcyDvRwK5f77U
R1F+PjppbE7uIpMK+tyXT8XSbYGSIr/IlYWJ2YSKoh2EHUVZsspTSgshwotuwoffRgVxw2V4aNgU
N8qNEO6k+E5VFqkPYQxGlxYjR4umlUxbNmrm4MFdpJW0zNvACQqShmGn/nz739VpqMfjCZ24COxO
Z0tTONbSWMk4Q63gQRw3vXxgmHTmSR+Pavq3SJ7YXJvdAphlVO9kdDTp+Cq3he3Bqr9yK9P8MX+T
IF6g5VB6QEwzm1/CWAz7QkHIomTHACdPcZSnMuimVc/5cNu4u8o9C7xgNb5XriF0vlu1gONPkB4I
FSi3P4+YycDqNz6GStPIttAnPRvjGAjoZDXQ70kBhV552GkBnj0scAIGDp4UZDFfrAZBXIe1Tq8n
oCE/xNZClyyM1USZS/VdGNJR09RLp3l3dYk5B59Ub/39+RamR5rfgYw5l+qH8QHl+PzIXeRGrWta
+SmKoGwFPVqzrBrhH2ZE6BSQzItfad1dKYB8g4qgik+9mSvyB8KAz1dNW9EsO3/MsMoWtlDc9IT4
XOg3L6TwbVrXyUjIfHIJ4YCyKSBKZ1wF4w7ylpP56Y2p35q9ZqtNv4cY57QhNSH94rrXKsPfzF2c
vmk94g7HJS7PrcuVF/duXxfpyZXd1ZT+EeOricp4Geu0myvWP/OS9f1S87QVZs1LK0tX9ozfvCkM
/zj70OJN+RlzWP1YxmOXpJRsezPtVn5NSwgrRqHWT2NZLnsRT4F+34mgaXtrqQoh3E6aluSUl+xx
PaN1YZP+Iatn3coCUVTk29cBeNoWPDdHvqJP9mpt3f08pr6RGPMF8QFTvqAVznQ4+3kbQRObWolO
WiGT2Qx5LbaY9DkSGoxgr1ybSc6uXYXB3Zrqxi/RxCXJkDru2BkLAwrikxtHYHcKetxakNQOG1i2
+uOUypRDFE7NKlwMmfVAthKUyoQyjNyMLbPTSPR0pAYLrBfeavRTfMmxK20lwRsIBw7CZR2VwzrW
waF1vUf7tuhjKlFVDdpgSBbsDKEdx9ZjLBfyesj8ck+jK94WUaRe2Z1/nWw+v6Rp+fpnYexrN9O9
cPzwhaXRQ4BdXEEQcMyKK7PM10+cC4HIUA0N8g5lpc8XKoJkDEW/iU5WcuaDfNZLpPOidZGNet/X
0q1lXZvEv2ETseRPRjt+f+bw+QBQU0NIWzVgkyi5K6/ItyXWWAGJiVxD/5fZxOYUldTRXSUauere
cE7AvFKtPDeqd5xYFpVkHcJCvyRm+qgr7gWG2mZKNxPZureCtsgsXHscbpZRCVZVUfdpiu8tIWBB
1DNUxq8/D+lv3iEkKOoYqPcAYsxnApdMqj5iTJzaQnsMDGVDfxQ912CjanL6ERUGCM+fL/nBn/g8
NbMuTKwPUt3Bb2iz/YtEm7zoNazokeYLO6reEZkOdjAOZJb692r6W4rNjSQQsxXIt5IyPI91eJwa
d0reIodrtHOX5pdUNOGnGk4nQycb4QF1uunR2zJ0u3CBoLooaBBk35j4G6ZWQ+kWtqK8pM2w1ch4
Gat8Ffv8LxKmEFBSfZxss6y+08zq0sjGvo1QAKvI7eAFr9ElvLPJqBcef7On/zRLJ9ATtvLCgEnn
VjsvhZGGxM9u2mifRi0EjFcgvA8JSM2qGBZjHy0tGkRN52+TqTXTtrEzOcva9lzp6KcKz3j26cLk
0vichJRpW083oIVc65V9s03npGaCVJwmMUjo00Hon++TdII4zVPLm+xben0rC0+Ku27KRZ6vM6x1
SfgAw+Pnn/y72Z4VfjLForCc4h4+X3P0rT4EmOGdkrZaBpKxyRHzepNSL9H72xIxzMJLCn3h4sKb
IucI0F0XY3Pn+cNTbER/mHZR89IND1xxp4xxjGCFcKO0pcjox3uX5aNUumU9NM7Pd/51r83L+ufG
Zzsn4K2FUdXs8jkBPKYGEd7hKyQSOLH+tQPF1w3i50vNfpcaJ2guDGlyIgdhMxBB2OjqnWqEjoTO
IRLpzUHONaiZDSSLRJW8zqkNTuq5n5/4mxnh3yeeG0nSzkj0TnW9U1/cMCpEoiEJMEYCES/Bbvx8
rWvjYj6FqzURgaWOFkVM1PeANNGtZ8SOSlJ7Rq78gFDAqkKsM/mdNon2pw8pmFwQTA6K8poPf0bS
JRXF2yJ8N2gmRVbsNJZ0Q8lZI+MRdOHPN/whyJjNXZ/ezqzyJGSeIsY0fU+N7p4aTVuJubkXo4at
u/7osviYqFsBlzWuYwgVkxIZEMQz7BUlAdaSGJfOMx8F+77Q4m0q9RBxCbco2uHoKf6dajKpdMqk
WeWoFPS9TRCTbwN3vhfaYRNW7kEwUA7ADkhlg9AJRj4NoErZi5lGElNSvNdtcoFwnYGcAMUtNrET
eO1Kdv2tFskPmln/VuIQ4jswHRuBiZOpSHhNcVUr3jK07gv9JfFxNumBDSNZdJJE9JdF2QkOpxcd
8LW0Bixwys143YvasxCN+2g0trBtDdvttXdfzVZSLZKGHY4vilLdegqtgE60ZXZBhHwM4GpShaAg
o9t2NZselnZbDbXYJgkgXZVpddDMHpJBQ7ZVjFd0qg7nv37+Eb9pRX/60ozpS/xnBpRd4o7KmBmQ
05+MKzey6ltpjJe6ReBJqDuGpth68NClR9ULDnKqZbaaAhjXrkwu3+iHP9/IbCWs4z7yGdjJKcAr
M5Jb6KEPQUSWS8N22hTgZFm4SkoqoeEYgQGiJDgpfnJHaR6h0rV1maf+aWjPNrfQuUvLyKmkJMHx
iCqsRh5G7eiaTPmb7vvnh57tD43UHGUtpdA2aSaanhphiVmmhEdeE6cUh4x8StV91DpieiOo0ouH
0IZUpM2VUfD1jIpFi3IV0B8s2gjUPo+CsYKR6UGvOvlKBbjX3BtYbjskeIrWb4H+7zM0Zml7loTb
XO6WmfDf180xjeAdo0+uojcVZzdghkGeJRMCCDFRr5aAyL2VQNM2Rx7fgzixcE+JUXFle/5NxYzL
gqukeE2eEa/g83PnKS4En1CIk0EDC3IwzToRQ3MWvLqgMSyiBwdqJOo27q/M9l/X0s8Xno32JkIe
H+URCCKoxM1OiP4qbN/yK1P0NzUfZJ7onZBjwkVGavr5+UJXEqzOCtOT1u/7Zhei3xL2qnsbqq+B
u0HFF/YbdlUZwo9w1apPbr5GXTiKVzRRH3btz98TmtPJoDWl0nPGni0Vhae4uhYNyakux22Z5Xd6
0Ns02FrAOoP0Qmj82jX1U0LCMcASf2K1tVB7ohujIc8p70lRE1dN9IqSSc7FmwFKqy8Ia9rby6JP
94MROUMcXvsqvvbo6WqabM+pYMCPn7c3/ZGDZ9spwpFBWcUyMzWJA93aR5Z5Kuua3EpzGh/XbQVf
Zh9wlmBweWOwfvgsP/9qutSPtehnwtEL3GNQdicrNy4Dq2cvPkTxK4F0AEhd6em/ngQmZTTtc+py
PO08vQi/BIZ3N2ApMDFdc2YrNO9m1NpLJR0DuvyZpTmFJazaJHoQC5JPruHzvloTcR0hiZoMnggO
kJ1/fvA+cNuUhaA+9oO+iIznqjzE1SYdHnXfsBPPdCw471n2RtPLqXP/48AB5nWVwxLkRnEp0iLq
g0Wib7vhwHYwj6NVOp5ICBuDdKMibdAGdhIRIhztmgPmK1NkunuYYpMMBjv7XNJh5XUXCl1RHy1k
/XXSgKGnBj+JZuOarPBlovxqS+wT7atEbmQcPUvdHxG9WSE+YSVQsrtGe69lrFDj8udf9qsWCb8n
tnMa2hQiqVPP3qspF4U61IFxLPLmyc9AV0kgnVtt36aB03fJ0m/EZU6IRnzvgj4OW3EfEUBmVr9G
dBZ6XyyoniFOA082xKRY9ABaYidUj+MImlsG3aRsdSNx/MTYVORiaP2bJ+FQAedviJnt8ZBleTCw
s2D5eYxz/2i4ypUNxNcY2o+HxB+JSRKC5lx04Zc+PqgiJI2xbE7su9aKdpODMsiUP6qXL0Y2CU2w
KwP53USrMMXlTfvqlhQQWb6R3Nop2Kj65FKn1CiRL6kCtTOSj4lad0NkVAMdy+TYkqvRuATWqd1h
oEClIeYs3IcS8G0Qvw4cRWTTO5c63IYCsBz1tzARbkIY+AQ3LCvBWAQAoIpWvbKgTD/hpxmWp5fA
PenTRKUycXz+dJq8GE2pg1ITYgcV/DdRvcmygxscSjFcR9HzzyPqa9V0upyKuHISTmN/mo0orxpT
S0jr5NRl6UsZxduG7mYMYCbodkXh7iu5WGlq42jCn6YytmpwLddDmg9qsFIT4hmVwDQ5m19QTxzO
MitL1OAmqxjACgJKAd1AuDEF715Ig51AAHbWK6gaQ1bZfMV0A1ejW1tRuDCa+rlsfAeR6C509VUy
CtgRDMgEfbXUhSepDEk8rxa16yNZO1NGXRXFYcDea9S+0/b9miP8Gh/Ua2ARBUE1qhzIySOlThEQ
vVktOIlzOWoEGZJXy5ElpQzqunvNPCeB96Ahg5ZGZV+a1GZ4ib0iU1xSFhomvij/1Xeo5GR3oeEb
07vmtzsmuzp+s/Rh4aJfzrH19v7vuLuNS21FVOKtaSZLGvV7rSVORWz2CdkZfPJ/dMHfm3RaSJp3
F4EUU4ovz0AK4TjW67Grlz13bIYVxgcICUWIILoZ8SOJUtUs2kzbq5XLuzKXbn/phPI2k7NXsl6x
drvP+lButMZggk4A65GX27bOGPqIgPyjrD4QXHiuaHGKQXnpyF/s1BB8fvuESPFgttKxUNVVWpYL
SwiXFg6n2Bv2Xh2tg1Q9D7H/InXZb1eoHQ/7med6e006QqAheb7/JXnJ2RyrNyRmSx37f9Npm1Qj
3KiP1iKodo7IInZ2c5Eb1xLE5gWjadCh7YaqgeZBwaYwq7MOoakXcB4YdNnvkHBCg6x0o8zfGvE9
T6qNR+GuFeEEqFd2UFcvPNtB9aVea11NTk1Vx8cxE96JRVz0MgI7N7ZNQlplONXZrlGupHt/cMX+
mVj+88QTU3GiyVlzqwKpQkIfKTxxhy4j1i5oktn0TG7X8jgWT23zMPkYlJiWu1dxWBdsGTgP2jPD
CJYjqTiFei8XD2n/WlQi5NJy1fnkPFKLV/+Y/e+2JMRBAKGvHaQm3pox4md426pWLrXhhTbCzxOX
Nu14vzwOfRbsAOz7+ePzPJkQ4S6WnKBuoBQ7IOlWLuKihUpAhBZACXRvFGM8m2x0umCvlNXaIuDe
anYZ67eePsU4yUF9LTqv3pEntI1B+6ZGs6XYd9SrfJdSLTaqP01AcbsrFlJw51XyXeJbq/gjOthd
NMDjR7F6B0Hc+k9+aGy6wP1Le4sCruzUeuUovWA37o1IqpooLnvsjHG3TgB5DQ1Uc7hrlbakujIF
W1w5Ds1pVpjvaB4Qxw2fmRCxL63KISOWb0zD5Jy75R+rlgnJfIljchwFekmThbRrCEjiCSZWTwHC
UeUho54k2iJ2DK9gcDIRgH+0xvohCkzkmf5Zb0ig4x3Hmuw0bNrMYkeU4lFM3UWO/BRaIUV27R6Y
PRycuPTWBtAjullXjvTzs95/Ho7D0NSzwrA7+4KEJC4yi0S6c+RmeyNo7DwynBglcBXhdGGiS9qd
WXLsHas1vK0r73Zaf/8dd9Orhf5DEjVr1pTP9nncVQUWzU7n6ka08iNa70tLWnb6gYVILpZgMX8e
51/mi4/rKTwmQQKigtfg8/XYnuDlraX4HEXSqjIZU376kEf3pAUSuHU79D2bbG0/9FfEmnMA5fSa
6fnSasY5SrF4noRjUadCEe8n57QXHBIiD2kYH3piYZsbbQBVL90q1nuqEoBJnYyQToeJX/nb6JkH
rfrazUyq/tlbx48+KfAZ0AbF9s9vobJCLzFjNz4H4zbp5cU0fsVxh5rJp+/R0riilJtBsb/y9qe3
O7/utEpATqW5DD3m83VJWS3V3BSic+NeCkVYi5Sr5Ty2rbayCecIy3ihu+bS96XFUN0l0sOV63/3
3DQEsdIhZMWCNNsNCug2Wpo98VkyHtrinkJWqZG1mzqtYSxH77kQ9lpzc+Wi86l1+uV1agwMN42O
8LyY4o1AzsUoSM6ecs8PLomn0X2Di7ssigeqxFJBk2J4S/27+JoK6JuP69OVZ687MfuEfhIfFzbp
JvtDqd6T96289fJzp6952J+f9LvLwY0EpYz4kbbd7HK97lp9WjKqMowcxT2XK4V9HjuVQc7FOtKu
LMEf5/3ZaOJAg2OUcjvVnHmNNkARJ1mJG6J+BgKe/paJxlGh77EWxS+R8its4MMp8pTJuhhkmabI
sNeykt5huqXBuPF89ZWz/aLWAGK5krsjAtZRCnWbV7/c1F1XQXLXwYwI61tNxigSFxvL6pZBatkS
Cv9mGPcZB1c2iwtx/JWkrp0EW1E9E2doowBZqOLDoL7VkkmGaO1IcnzQhfQuaNKDp7nsnyG5teHC
ahVb0P3VWF0LsJufRqY5R2ZjhqPb4l/p5s0+N70yAfYN4U1OKd/3pkwX0R7z9GBpHdYOt3iUSDs0
SPppvHVDiopBVvV/PSYU7oPSqYLCFHnY51tQw770ORN5N3mzTsBzOEV6GBdWYdM7Vq/OL9+MwE9X
mx2/LLUJxVE0vBvDZJ49KQqtoHUo7MqtdrASuxzeTfKJ0pXx6mur/LFN7xoSrN4xEv381F8OYbzu
SXdgsG3Hyobf8fNjt9rYZIPVhTdMKGfE2xXG4F9haydvpe/AkSjsVbIMbtwX61a5lW6ExwGJyKW7
VL/0s3432UPt+kSH+1H6m56SQ/pmYveIFkjfWR1+vtcPg+vsM/p0r9Ok/U+ro0aToHs+SBsZ/+VZ
jG3qSn/1zqGmRJDfAAoa+1Cyxg0CPGbInEq0tX4t3FOXFFEuwsOxcxgOxFacqNZHr9gdJGlZjo7u
bfxokfl/spxSFFVJ2uILpOo+hpdLYC6ldiVpa7Wjn+w06YJQMgqJwuN46wV2JNuCsCxvk99UWYRd
dyBHgACFI8QY4pKr6RIUZh0uTzCjHznqEysWIR3A/2NcL3/UJ4KdfLiYU0A4vf9ru6ZvVrJPL22a
9P95acSejk0gJN5NkP1yMfLWGgMp2VSDuVYxTNW+hJPmThZkNMGKbXnNtRuYhvJPv9pssi0GN9dh
xoQ3TbHIL9aqvlPeUT0hKXuoYzu5b7bA0Df1g4+69Ld2//OYmSaO2cVV7JmkGfJVE2Y1W0cH3xfU
qjKSYxGAErTg51Zr+McGP83PF5qmhy8XgnyBh42AGRzwn1+zlleyp/aRdyOLL35lEtuMCAEliJh5
C9kstj9f7btNmjoh0/7/5WafQuHHRi2FfLY+/cd7PJfRA6M2zJ0ROSS1A9dGQF/b4SuK2uL92vr5
zcOSAQpVYJquOS3PpmtNSCoZz5Z34+VMlVUvP0GJOBbj9MlxxgiiK4e+7zbD024MNzZtHoTCs+my
MEpqtq7oXkoBT1T5G53XWOxyyKo1PT1LpszQJGS6i1c0kN9Nj2Tc4P9kdYK4oc8uLMRG4nZJb116
Y51w0DWc1ukPg3HKG6z3By1Y5gppVGm9JFPzmf5zX25JOtQ25qHzSNy+tx7YyTtpslbPcvWc3BMD
x45ad/J4zwyheH90cyUJGz79tBavTJja129/YqRgmQVYQS9iXjamUFaboTr4N0nzViP/wZioEVNc
LMlUrsK1+TsS7NFyDCiW1b5MjnlINQrdot2PDv+CWqomQbugebcdQQK9uO1S8FeK5bAIFFB+hgUb
F1VeqoTFiHZJkzNcidpSGdEu7LISad7W8Dc5BO58m8hLPYe3tW0K1I2PYrOSuyunha+LKrHKeL4m
hBUFfHNuERayMQ+7yLiU7rgmTi3rCQGDH+qZzVowF4L4bMTXYmzmqg+2DFODh+8QHya6GXH2Jcqj
UOpS6WHmiMw/si8eKtaOQhcuXtg7WZGguXr2O2/pa+1GaqWVXNfQt4VdPo5LpVShalOU7+7i4ZgH
zULHEmmk2qqWmrWLtEi5ZvP95h2hU8W3Cl7LQro2m6dcnkWP1Bp7li/CGxPXeaI4BDnsMIhum241
MZITy7vSwPgwEHyeHhEvi2y34ZBgM5jjoDOlMozSGOQLj7gbnyNtD15B3o2HvLbdoLXV++6lS1fE
r2ju3k0XYW3Xf2ooaC9ay/K7LPZJdbLuI6Icr+z7PszFP93abOOXF5lLO0qUL1A12INZazYW7DBT
/YjhWBgOxdF1LGOBnh6YvZycq+CBPVu27Jx4F8V/9FOkxHazIOUys6v2QM0aH8E6zVayQ6JrscCo
lNvX9m1z2cc07HihWMboLyI+nJMzuzyu+5pzA5mBhPsspYMLpveXRFxqa4d7zM+JnSFCWvXdlYXu
m7n485VnS2qrxhQGhk6+iP5z0EabYuiIWkQrU3ori+qhOP5O68wWQmvz86I3B6D8zzOT94NjFYor
yIrPa2ynjEEjtDVRiRQgrfSYy3zOmX6fDedRe+p12dbLCY33yw9hojW1XRkZmi/FTjMFRfivqCZN
0wrtOpyq3cYt2ILdqFIgH6WzOLQvbdQuIjdfldpGROtM7qTGp1jBmsr9resdOfZ6yeNY6DdYZY4R
2EFNIgQeZrBQ2ZbQnQUT51jXXpnGP/yxX0Yov/JUjIBx8yFC+WcLB0m2ZXehyJdxOCEGrVQkFVTH
B5wX5piscO/Rr/KWcB9vMr+21XxfiZ3d1x0puD5iFBIUob4VQBMCFBkGZjZ9MGyA5dQxxnWhGL3t
DzeN3ty65VNLJI3UWZvA7al43Mp5tm3TzPHkP2pS2hLi00Frb2KDb0HFIV7zpo2nVBY2iZ+dPBKD
htG1zfEyeMMqsrxV7h3ruFo1AjQDJN9jTQjnCNFYBiYoLJT+dzQ+adANGtnD+y/baedu24KRPDgR
P7PZI84CQqjB3cUlbknZarDUXa5ib1HiZcsy1cU0j0P1kLvghHtJW5madR8n3YqW1qIxZFyVRrFS
YkuyB9cXj8IwVE7bqB0NUcpYSdX+Vt2rIM6PXvfsV5ss1dhjsHMhQZh9J5EI3DTOBOlCdfBv+rtY
vI7SwrT+COkm0ReN5phv+SHi1puNcGiqvUuSJTS5dJExm0T7ak13Is0dsz16hB+rp/DOIDVyQ1q3
qvCt22mxCC4KM+VKpWulOXgsHhphkfb3euvbyqWprogpv/vy/32iL52ESjLbLvcYhwjL7VxsH4Ps
r1cmq6BsNnIcNTbl2W1YvHn8sj9/+99fG0Tw9OWD/zFmb1MZJF8BvyVdhsQp/XXocDIGBrQSD+0D
tdH/y9Vw/ExiWZBL+mwnkSq9rLoNTxrnJu7mbK0097CgFmOBnl3TbSnpl3GsLpr0ynnl47z9ZdRQ
uacRjIAd7crnOU6QhiRvULlfQqlasd3Bz4WFpXH7rWV2e0G81D6CGv/NCgy7JD0ht2AgFbcJ2RKq
19EkP1byphb7XdnofPoXOXwXsv5Uw8Trh4geqr9IZHnlCuoiq+NlKoqrIOkelerdqIqDR1tARzgV
Wncu1lttiO8TBDJuLixUS9vUbnnlTc81F9OcjnQb8gHCIo18pfkG20vKvA94XtU49ajPn9PiWI2b
JNu7Gqzzt/4QN8RUHVyJUK5hJYybWNy4AFncZl2sUMr//MvPRQj/uR+OGWjpMGLO449FX4xJHjak
S2q9NzLRb4RapkwwMaxw0dPhmnFmLg0nZaqXcnlJQWxB13RPxuEyrdN1IrwmhnfUhXERDVBq0L6S
1cCZyLBbI19EXuMU9InaluzXAXSg+iQDkm1DoGFux+98S/bJWmOhqisFDUr71nkenFllSYX0lI3e
JsAhYNLR1cV8S5SvXXr1lXcwF5395x1QHJ2kAVNg2ecxKPoowHJOQ5cMDrT6LMiHsN65O3/x3hz9
3BEe5XI7BAfFXWbuefDtqwr7r6f2aSxMQrMpKe3L+TJJPWxmai1eEj9dmYKyrod2WZP/7NbKOqgI
eNaszVikOOD8pVDQzov2fSRtwjqHtuDie3gOxoY1Z2An917n1XHgiDh5IQdgtlRDtoOqEDF5LQLp
m6+Xt8ZpkTPjpIScf71GEQahl5biRW+8XY16xhVSR7MeR/mPodSom5NlWnZbYRD3Zntu0viYyi7y
XOtBbqmYtQrVIsUuA3U5xLd5D2ehVXbSaJySgYUbhpNMbLMox4S5RMs4JGHR9dZmUF1M3Qf5qjn6
cBDUcF0lNxOAzoMNaSBKdbvBjnNYG6l0ZV6ePs/P0xX1UtyoMETYh9I4+DxU3EFV0S944gUm5zYZ
gqUXcH4QUEH4sVNX+TYVriXbf8jYvl4TQjlXBuA+L1lqFR6CbGjEC6fbQ9CZe1lZ500FBMi1vQhf
YikBnBCcrI8dyY2wZvz2WwHATL322n2f5KtG6o9KUCNFXkrFm6wcVe1WlAkD6IMjgOefp5S5dpLP
afJ0KayJGujOLzCZKDOKKpGM8SIOw0ppkBzFldP3N7lV27k+OhmAaV/XNpYJVDdLNqXwxv7N6cDt
6aN6rE1lpTG1pwA40RXaZV8sy6h+97PfEnWHZCycQk13jZU7P9/4nMD2PzdOx5NTxnTO+Jgn/tl3
qsLoD6rZj5du592qC2lPV1w4abe6M67zx1NwSVbC1tpWm/CYXCPTfFPh4q3RFsDUgwKWcJnPI6vM
O7NpikS8qGL4LqXHQIUWMVRsfoaNiyfA6/Nl7GWO1D3KMPTTylhi3z0EFkM+4VAJbOLK65jG8nzc
/XNH8/JCkPcRe2buqJmOqbCA1PZYdw0/SmKH/lkOkwWi44UfVQtDehqD3z9f/5taFG9EmcqLtIQR
Wc/eyBjUma67XB9msXDGZdk+t5mdb7tHd9fd0kwS3rVVmtvxi/hGiWznbr114dTjdiRrwHfMhgov
DVt7uGfu+9tEi/ZUXZQH5SU8hg/l6ue7VZXv3hadBRL1KMfQx/z8+2VVJItFyOAZqZSViC7Yba8C
k8Vzy1GASBeOiOf6YG69Xf9khXSebG/nr/DuKpTFb8eT/+htqxWIyjC22ZYAq4hL+1et2cqNpdlj
uiTyNaE29WK1Sx8ubUg55Yr8+pvdCa/8n4eY1QaSwZdKdFHjpfyF4rN+GX9Ld+LOWoUrKl5bGY+D
zUnLeksO3n1zn++uvUVtKsfMxhzAAiiuH/14Alo+v8UyN4Ssyq3xgnTEe9PMdYnmK6DjvayDpcbZ
D8T9C19GXrNioFRcoOfoBDjINqZi3NjxuO1+dajQzpeQsNP3VMTg6+AeX3IadJFjaatOpq1BQ82W
Tdwzy/R4MgbbrZZxumzFLccLYVzm0TriGNOc0vDKoeLDgjV/Qhr8rJUUKCcX9+cn7KswMfyU2XGE
nHunv+o37lHfmbv8Pr3U2+S2eRP/mjuTh7tov/pf0Zu+K07Gc4+pZylP8Zi2/xL/BnNW3ndvo8xD
294Gl+ShWd8mi8qpHONGWQ/P9Br6ZT6ejRuttLPtUG6j+0wm7Gj6s/5bBDbSr8S18b1mnuM9Izxt
7vD0sbzsRTglV2qVc+fINLlC2/zf555tfAMkqRXhK+PFTC6daGb2GJWQKon/iFeu1q6yZluSzTKw
gGnCZlTRFSnXDIHf3AS6S+YTBPIWwvE5TZs837TIXVm8SP0+feE80201KgMOTVdLXmOkyI/GC3FQ
P88N32wwueykEud8TCaPNpvJBqjTnhr37BoC21NukluLL9zu5H13MY6p3Wor1doGAV016szJ9srV
P0Qjn4ccl2dNmyqR+EZE9fOQG8RE7ipjEC+D1ixdonwy82IopAOFij0mynPrtQh87+vugux0P2m9
NPEm6REKZNpO7l7VxDgOHQovJMh6p796ebZwpzJTr22KtDt0RrsPippWYUR+MjyMQVqTrbAMQvIh
BDVuNn4DxyHUpR2mQUiGnoo+P9qoMRLKnHRgvepsL9Q4+2UQ+Ay6mfJw01OhKio4YjozZvhgqOcC
uWcSgRzSfxulu+jywGmGR7dsODBQVygJR8ZoXIapiWonjWiS8r7NWpcdXRP6h0p8pPN7tlDM+gJV
q0ANX5tMfGj4Zz/mb0OubfsoTZdqZfwOXIuyThOdLc/aBdSzAyFdJMwaQTX+P9LOazlyW2vbV8Qq
5nDauSV1t9JIM3PCmsicM6/+e6D917/VFEsse5/YrrI9aIDAwsJab9gHiEF5xdkob+GD3PjZyagl
COPeLsL9kMs5D15RBrDSfl9pVHmcjt5Jvg4D40VJzUejt57bSvsS+S0WMA4eIuBCIQGuR7m+kc34
Ro/0jRtU4DTirRfDHMAQJ0jip9gL1qYVrEPDPBsehTElPKTVXy/OQd7KG5wZfuvOowWU0YGUpUKO
jvvn2DXinT8i9NKa5wyTxiDGlT391Wj6jlcbNGkVCK+yj5T8lpoeSy6dDKqbLfrKse/QqscxgMPJ
F1y4MmdSnut9OXn79y5NPT8s0JOyNkRDVbrje5n7ATrdqy/9oNNkbAXtXuuwDOFCj9bWUsonhvhw
NFDj4eEHa5Ks7/po+LqTCV0XXl7muXOiXWkJfB1aOKCCkYME+K72fDgbSx763XA6fPW3Virfg1oQ
xYOF18XU6J0g+XYlKCq1brpv6qRbkUtSPsQBKc/QajvL8A4Wkjsh+BAtz586Qz31o7RJdJzBwaSo
Ur0LKgutK2nn1NmdFhXciPm21TUA9DqZ/9eKMAODDsZPtImAh5vZsNH5uyolyKzme7ONsI3RLmV9
x/JgHq/cQYlYe1m2K7p2G0D0jrX04Ce/Nc9+kNUFoNBMm8Smz0jFCdaSYmBIcr38KkjouBiD8R6f
CApdqb9xpBO+aCOppbQ1ojvw4bWxVbEAyB5b4ytQ19Jel8gco5+WbgGvmvpWAut+b5YbHzlSf2W4
C3noTCmOGjRPPTCxdJCQyL3+ka5cRX5ZZsN96AFKD7unKv+pek9ip+SwwlDI2ZqwdxKWfyFyi903
2Z1XI08Cd577WWr4xXBvcw7bG8RcYt0Con9fNK8lESZwN4a60AKe6bSI6ZoWDBwLT4RpxywKNTT6
E6bbDjjy3dXVPit24EZwedAL/JSfR2PXb+3ojkJZBarj8zm/IRQ+zBnoGEbH9L/p5V6vtgLIs7DG
lDlSjaJv5leXsFkHxq4dXlHZW0Ezrb07EPgrTOUlOk7JOs9OCs3XjsK3qVH3v/PCTSmf6G4E7VOW
PEfmo9m/msOryX9PGE22lOhW1nhAQyl1tpZ9p1l3ONKsAnXbRPnSO+rjy4AF/e+MpsXVOgiGHijv
cF/Gu1E6xe6z0v02m5Nt7Q195/dgGCjdAMnz6GEs9cTFcl0tp01tD6qxKnqRCEdMtpCfeGmnWXV8
GcZDxSVEBz+OhEJoiKhX01KD9BZ27YcSyduIiPbzjBUo/EmCW8MT9cyqYET5wdQfxv5ulB+sAezw
vlzKpmfGUt8UlE3GIn6IJ+y7F3tltb5TxB27NPghGUeaJ9B5hgK+wbqHBvX51nxT2pqs5dVok0Bg
R03rOijXXlLvMVLcR5z1YDOUuyK8z+3oAUwlSq8W5nFhYdwa6TZOpJWi4mnVsuCXDGPgsv0X3/fq
N02+76AbXVmWAGfV7KVKb3D526NcZzvRUc/oUQwUdM2FD/wxQnBd8hynUIpoJIs+WfXOlKwOce74
UlfFMYusQ9gmh9Q5JO1d1h80yGb4LmDUuA9j5R7xv40sgcJY+vYzO1uVVWRo+KuC3u7kV8SQdLzS
ZeZjcUSbRVVPQ3Tr7lBCcWh9Bt8+//hzoynU4HAN4BLQnMloieNmsup70cXPL/AFPHwAdET0asKx
uQcNX/Lo/HzEj48Vlln0figNI7H1AUXrDHku5bIZXrpIXyc2xVVGK+tqU0sOKBXI33aFfnq46vts
L7vWvqKgFgx/P/8Z4rhONz0aX+jBUcwTkKTrI5ZLvev3gRYKqLJq0qU4M29VPrO9Ph9o7iy/H2iy
wmGg9rrTKhyUeJNx+XvnQL1lL8uA/6unz8cSecVnk5qc5KBzc9yqjPDiAqy3fkXSH9ugYBMu5DdL
azc5nIYfxX1X88fSOquai4bv+bAt1Z1ZLoA6lgaaZNLjoEmIabF2dfQddHcVkjFcRsTplIXLbGmg
ScKmIOJUSy0zau09NZgS+Lp5KONDvfRUXxpI/Pt3kV1Rc6O2bT28hPlDBxK820fuX9X5WTb/4zcS
2/LdQH4LQiiTWbqIwh23I/cVt6Nmf9XNh8833dyUDOHlIsyAgU5NTpKPF2Zau3l4gU4Dq4St7Rlb
yEWLLJIPZTwHM0o4rpQc8EGCnz4ZKVLa0bYMLqoIDRBF3fQ08IZAuEo6w8YqkoNGNOaA+d2vNhy+
+Si2YHW1A/ZxcE3rh66hmpVL20FL/7bJk+YvyVhNj7r4fRqabzYCgoBVp/wA1W5HhOzh+hrOl9qL
V5YB3P/vWP2pyn3fLGzZaeRmMI22GhktubsKqeb6AycDPm0KomwXtSsOvDgxXe4famjTLmI/Wocy
EUCLE+zof/a1J8NOq+eu6dJ3kxiWuCmbCUCQZ685Zb6xjs2FlH1uhgrwVOpLomw6rWpZQzRCYUbt
JndOupkeMu4JUpDNmG3teNga9QubZaFUPPMJKc1D1oKnj4XOlLxehaXhJrDXL536oGm/FZ7puEpX
ypPSezhX/MNDKhYTkQIVmjher3Qar7+hbwR5OSgZhxRbJudCmhUa3zWcQwwAP59/t6lMIKQrnbee
UMQWmqtg967H0uTSV1u9Cy+wW34GCBvlQ0dp0tg4OAq6FUDcbgOWYS3VySbzfoQDppSytZWN9j5K
/bXXPFfFRVZeJRub1yhBleZHPhbrvvoe8mIy83iXeNVdPJS3Yd1cyjL52pMnNsaPz+fxgT44ncfk
jgMb3gfSWIWXvgSEy+3WPnIHQamqwERU+topX0SKuFhunIa5t3EtTILASqMp8Vb1eRdQFSeis4ZF
0Z0Rcw3RvK7sczxgwJk+dNhcOi0iqXn1UnrtSwM9KMNh1OiUx9Art3JonGw4+aO71NmY265o5woM
KJwuGpPXH1WOfEVv/TG6G1HQVD0Evph44esPZYSGrgF+L2mWPNOmClH/2UnYlnA6BHTxjSb1biWg
devm2JdvYS4C+lrAHC3jfOvS2/GGfD0U1JWQC03wz0zHVa4g0tU95B0Vzn7huH4oYrx9lXe/ZZIh
xK2SVYORhXee+1R1aGdIcJaRz1LULzEVRzm6GZLy2VZ+LuzC+YX/7xpMFt5CksalMxbQpv+bWfgL
RPUpkiiuOaF/bMIvftJBOAR6Z/jbuPtiAIPDPvB7Cj1Ey9EgkPaOjSs3BsMLP2xaWxELAlMCCRTD
FHX5SW5WmmWGKhQhhWUR1jWCGKdRHi2wXGgNLNHrmKLTKTC+Lw0sDt775JORGZrelgLNFeLy5FPo
iQuj2Q8C3hHd3sVMLMnUG6j/N8gonGKw28BdboLa3QRqfjQyAIEhvShZO2n6U5HnIN6MH7YbbNJG
wZTWREiRBp0bXbTW2miutDZU1B1afVs0NDhs4U/gr1Ap2EEvR1kWG0a4nU6V3WbAyXpHCJR52K//
9EKYPZrzxa/7veVC4ola/Am+oTUMhJ9Gs48IONUnRLdWpt1QnLNXtl/+jbLk2LigEs1qG2YISHQy
zWLj7CoVfyrSoLwNSxVnOT8p7VUIOaAFLVeE+kYJm/2gZl9dPKqdghqPettjciX+p9S2tojLtKp3
UwCw8BxgxbW/Hkx7C477xvTQMCkSNhOSoqqyzjrz1c60G9WMLsbobc0S0x4PetOYHCiWP2dmfsrI
wUtJu/jaI5I3dBrgkBBq4KrvjBaBZyAqsWIvpHxzIYAWn+M4ECqQYZjuMrlU3Qyxp+DS9eOqCqnV
a/vCc46NpZwSub6tA6RbIEoNJfRDLhIXQVHsi7rOXUl5slvYeuLqmu48AajFShaYE8/Y6yhoZYbh
+kkcCIr7vswHdWU1Mgr/MjoCztEuHQoHSBMGXzLKYlIpbSq0NT7/DTO3g44wFcI+lKM+AmjivmlE
gVEsCEonlHrVLNzAsvXRPsqahbt8qoAvIjDIQtp9xHyVQzc55IoqYTKcuv6lx5CF234nV1QKIKmV
lrpqgOoUIKgszI2rMn6U09dcwjTYwUjPhz9XbrvQXmGFsq9NMKoYzQyg3GNr+JVHyr4OAaoafwYO
oFd8M0Gk9La+kLrOBE+duhZvBk3I/E7zeHXQPc1okSTg4d1l20L+Wlsc9SfLeI2Dl88/zAdOqlir
94NN8p5iGNOuzsRgoBOQFwI79rVEL0a91RIQXBeneuGsbUqAfP+0lCOGFnrisO+xGKVweL0vG0Xv
yCQkn6e/Tp/qxs7lTchxaGT6DzAVZZy8Efpa2B0zafPVqJPTECflKDm1F1yk/GtifaV6JIQhrBcp
+etKG7QdFhZ45sbReYxhnMQHRYll0mvyEKmh3s5m1BHKbAUFOyHx4w3W9LdkYq2PraS19FXF0k2P
/PtBJ0ubJG1fCGr9hVfQphjNjTSUoFF+eYO2NaDnoDJxTrOfZYlqphNsPp/y7Aq/m/FkS3WWZsWK
67zNOJLOdfqVFSYDFTT37LS8wuLm/DhZkBUCTEmffXLcw96L21oJg4vWozPLNdcCpZcklYrsOB45
Pn51hpZzVqtTX6Ybu8NiBDosaDUhHrQUbWdOryETd0TnXbgNTR6etq/Vuukze6On1YqUeDk4G9vy
cP5xdoZ1yjsHxcAMkS4+fvKkBL+Bu+3TfF8ExiZN7U1bGevOTBZqRbM/SxFHDgQj2M3JNpTN3Mgy
ffQv+NH/p1bUa0iQ/dK659ZceAR/aPEyzNurG3VyHkFw1K5PdhfmSqomDUFlhKtp3QxBtrLN+y74
PkKOsIJ6O8qnWO32hXvJ+uImwkQDoS5a3h1c4nDh58xcPhAENYqZPPEEu+T61xSqnA++JfsXC301
PFhQi7Foa1sGrznD/zfrbFJ2eHu2AuO/HkzJESi1uty/4KqlxwfZ+5OM91J0yKLntFnQ6J6d2Lux
JhMLC6/1TQQGLy2OAvDqVgbwuE4A84R4R58tRM651wT7GRl9B8c5Itrksyo9d26ldv6lLHAjtQ/s
I6Ra2EfEzgg+rrgklgp1b7fd5HSzibghiGem6bwh8N49p1QwQRSj8+Cuc82DYfjrbJ+03n0DBYgo
c0KyAeWj7k8gVZsGyH8Jhtp3yO5qHSBltu2bl5rOeZ6oBwg1aq0/Ardcl2F5ICpESrnqrD9JXN+6
o3ayKNWieXLrgUFF/fyxSCAFpN87nvyibZ7hMCV1D62sf4+BnrnlX8370bQB7tIijP6qur9oXn6J
wHXkcbWnXg8jFOiI9fB5fJ174xtUYcSigB34AEe2+PWybsX+Rc5eWi7LbNxTy2Y+gY/mkfV1RPo2
epa8X5+POxPXDbT7UI00deCy07abpeVVrDkJpzpGjlr9f4IibfOSq99M9/iP9UtEFFHogAAqplz5
4fXehO5Yj7zhL70bHckPKjM4Uj5t0D1MEHdqY6AD5pLr6FxCdDWqOHTv9lsZZtjRKj6bHIskhQQy
a7qNnmQ3vRbc4l/nayqvIRq34b2cfdftRVaOOLUfNjxXCFL/2FV8kG2xy0gtUeT3RNXLMYEj5cMK
9ZPI3tKCkUG52ti2Wdl9gKL+0mmb/cRCKoaCImDMN+TGu8knRe5lnat74r3UIofZ5e4KU1TbPboy
ug9gUf9xA+jtK78bchJU0MRpvDBCjFJoEHVoryjbsOeQPssmVifPn2/hD921/4xm2jaqYeg3T6kL
0kBZuvUN7+Imf7Pg1QJbFgK2Kbs9/fEGLwX2ctA64hSRDeKquzC+yEUmH9fBikQAzTX4T1Olhqbt
9BxCKzlv8Fr3mKwX9roSLxTzNoZjkuj+NkCcp4yLta3/DhLvbEtfbODCC79jJit9/zumCCgjM60q
rmr/EvTWi19iZoIdYSDfS/WPPnG3Q9ccxhFhkUX1pZnMlIFpTlAEAWxiTsogsaMVaNMSu1rjZ1EH
G7t6YWezwWr4bVV/G3i3KIfk8tfPJ/zxqnw7UYC0hQonLPbrU93bdeyOrSKdubrM8VLrFw4T3bK8
/fb5QB9P0NVAU/Zg4Jp1ayeydI6aeLWT/G2Sf7HZZfoBsws6xp+PtjCtt6r2u/MKslbHuEeFruDu
eC0iZ4VWW2p9Nat/nNZcT2uSauhUldJ+ZP0AHOjjRe7EJ/PTv86ffxH2r4eaPNAK3XUSy2UFK+mO
h+Ew3lSUSbPmxIOpy4lC6UJ+OBMUxIgIHCAfLzpTkxCEkjO5vKRLMM9OzbZBgqr1dETAbtXuWTWP
4lbNpVerEtJk28UAOPsN6XFQqgClDCjxemtmkaI2ScR86UoH9OTAGWDASMsHs5uF7TK7OU0NL19O
gPahLuU3XcXtwkTt5Mz2pCPp6Tdu+yyaFlJ3rL/8i93J9U2fiQc+yq7XM8M+D+VXg01TF89Z/Evx
dxxwrT8tVhJmMlOUWqiuUmwTeELHvB4pUC3f0XLOQc+lpTvDvhlODBdYv1JRSIBfqiEMHi3k37Mb
5/2wk1xhyFTYTZmYoHqHXOCY3FUrui21/CckmBNkGmfvGpBoIdSSkX2+urOTBl4vlF7lt4fv9aSV
AYZONTrSuXWQuVTNU4Z3WeyMmwDRrfUYITWc0e/Uj1mwdH/MbSTstIGtQvpGVnnyZauu1irJZ896
BqoqOcoW66PioRJZIWkHz743FgqIMzkvbzgGAzGqyziITQJQpiutPDqldDZRZ6S4DwHb2lVwGMgI
fV6ZiUlHZ9BvDJ0ifrioZPbx2hJPSEgyPLdUosHkWVfLauqoRU5QyspNHQxb06p3blM9wJZaD0px
qsvg4EOvEOOPXrD9/FtPLWcpaV6PP5m+4yFGIUsF91f3ZJoFKgh3o5XdGdJfMxAq3/VTjuSD1/wo
gwQ2KH7KIcXztFvlWbvujeJBTqFTytWmhEldtf3alJSbsLLvZArnZeVz45orXyt2CCJvK2Sq9D+o
Wf3p+3SNgMGhcVGKK7UfcITPSpTsPSNH318FKlyc6L391IMfOIKtRik8Rol9Z5f637Ewnsoamor9
WPUuxsIUomhdDOn44BTmJoCaHctwvo3y0EBbVfyFGthcWMWqjOIikFYO6WTFIjaFg+SJdA7CJ1f0
QlSf4tCraIsA514IrPPbU1SgDDwBoHlPAlBq0NZAwZvvY+BaGZk7ELZ3IPO8SF3bvX/oMErtsvhb
Z/xIlwve4kq8zirZHRbSGZYl5AWtSRxKw6AOEovdqfISU9Bga3Epsk61hhlx7xxDqdmlQ7vXahlO
hrd2O/wZc8RcSrQtTM8+lU25SfX2EPfJNu7RH6+lQ4ACSet8xUt29flenl0riH1IREL4ouM+uW4j
oJ2NpqRct+EBNnhbbdRmU4drX9/71saQjx7MVvfx81HntsP7QUVEe5cp9TrqxrnLdrB7uMoq5T+M
xxrHgd6IvseS1fBcfOTxRgVQIzx+QC7k9ISgOvvkZT2e5vUp9SXMvfF/LB/GKthk7U1JTvMvZkiT
XYhv0vSeLmvNO9UMJcU9p4m87ZJXXbTLKP+2VktlZlxImmbXk3eUw6WrggaZfETQU2FVhyMbnp6K
FKvIkZwbLbsrsoehs46fT21uOUX4N3CFoLIhT1LCQDcLC3iLe0YnNm2+4ppF2ca/UFmrIM052tZr
4oWX2tz83g85ycpCzUQpLcYxTOSEpv5bbQ/cNBHtxcUS19xQKCBbb+gJHRD+9dZEGsKFHJy7NJ5/
FcXvBDhWc1SDZE3n9/N1nD1674cSP+XdKfCbKnN1RKTPfsY1Bac6xyOg4Dros2bjJjwiguBHHzY7
GpvH0YsWrrG57yg8JIGnKWAjpqhSux7MoByZqVEcc+sR7AVJGmxES3teXFWxAacx8f1Yk/ivlbnZ
VX7CcchP7fjimMGa8p54Q2Qn0VlaWFnxbp0MB3mBIhVvWiDw0+tGM0vbLXpx+uJdxQMT5GJxZ4Zn
glqQfsGML423qvLYKGvF2g5UHLQFONjMLuKW07jwMKYCHD1JyUxvtJPYHt2zlgY/6kL5W2CWEqkq
GdHj4uLOZb5Xo03yIb1APMTQe1e8p+XiF5dNUX7x/Bs13bHKZv0VfSPJvpOUW+a6sNQfaygGNWiy
MEoIBNgPVAP6B0U3sNSxvQ/yW0/eZ9peVlF92YTBzsXIpbjU7SOc3rTbGsHCS3imuS+cW6DIwK4A
nTZNBc2qEZUdlcjA6zQ1kDnNBHHswU3RLG8eaNSqAEri8Cv/VJNJ+bwjvS+L6f/c90YhTEEdQuSj
UxMivcAVQOsbYiLOf3gKetmdGLo6tei4fL7iM8dWeT+U+PfvogblUC0LW4YyEQQP0YdjrI7McCyS
TWH+zbCd9oafn485Oz0EB0HNEmnBjV6PmZhojSL7RaTS/4DPRYW+tHZW83NxHWcnRzMDhi4kfvPN
bOD95PrSbsOmdM9B8js3k9PQfkExZ2Xiw2gq8TdXwQFsUXl9dnbvBp3MTo1HNLOK2j27lUqaLm2V
Dvds8Edk0ZuuXVKzm58jYEpR5iAfntyfrl35oMCYI3EXkD19G9aT/n6sPsOdK5xvn3+7peEmd6dk
y6Ce4eqeA7w9FTncmnb4YIO38LUEqusxkprHfgg3/9uoIkK/+5BVXZiJ4zMqdRQ+IpGBclhtYmqE
oJh7Xj4W8x/xv6s6ubepiOVJKHOZQl34T02M24yq7WJFbO6lL8rxloB1s0WnLgngKN2hpRZ/bgOZ
5Hx8xS/0YiRgSjVp58n0CMwLPkD3oxofP1/UmXYI0Y4bDQ91BrbeWEHvVtXSw86SZM4hzyhIMLSa
WnBUxLnI/vnNrPbIyZinqPmndDLeu1fDTj6mlwUwj5FwP9f9LXdphgQUPU0FQIy595a5TR/L4cIH
AsSQoyO8CPz3eu+EpZ5GihfiDxseA3OH7YUKHNPdWu42zra0AU1nYbfOpCfCZUPTUPYh8nxoSkdO
Gng16zoikGc9glIgvhHA8e/k0lz4iLPTQ6APoS8ocx+eBoGSYXJe+QxW6nA4q6MZ/c4gBqj41cqF
um1hQeraXRhrC1F8dudaBt1Ch9V1PjwTMiWuK+5q54yfSKB9E0yL+pZcmhYPJ4UWS5aaS/nBTK1G
ZEForkF+JKxPzmUt24Phex7XFchblRKEG5YrHYhpXFAqMXQMPNK11z45AbRRbQnouTT6JLTrcenr
FjoCb+Vc54xPO4lgFr1QwAZ9UZZgbzZRby48Vz6ITYgD837Sk/dYUPqUIErJOQvnaXCQWFdhtgQW
Jroxi2OYHsHgWMaNYHGVG6xcCFJec29rCyVRsbbTNFjEKbTBZL72NFLZigYN1B+dc2qC90DVoBzq
g2f9gqz4+Pmmnj1AmOgJ6UkutimJfCiiTDMGjmzu/bDVPYA1Htii08KmMvT7zwebDYPUK/7/aJOv
amaFIQ8SJwgUFy/QMnuQ5XzFkUVdxu++9DgokJnYa3/JgXXuyabYgOpNnaubEzzZzVJRgZmRxQnC
yFKUtzlDgnOqHkHbryVXMGw11HkWJfVnXjQq4EhwBpA1qS5NHhQOwhKRgQTdGTDlbWiXPw3KiV4H
+rhGQT/VUM/pVqMt7cHtrUOlvB2yhxjRVoqNPjqACx9gJumnugZyCRidgHlNPkCTFKnmO7VztvWG
yByjXpHviJqd6+wcjYqkld3oEqq3DeqrZnvKjJeGaiSmkAv7bi6kXf2SyUkLi0RrvbR6O+DshtZD
9eRFK7Z4x6RVvHb89WKLaOZUqRTZIcdDn+KJOfkU5MKUl8WQdGmhYtJ609STXC9s8pm0jVFEws0B
hvI6uQSHoOmkQs3YaSDXKCC5Dr3Ssjr0gJiHsVgplLXTZkn3d+YcX406SRYNPckDL2BuGg5xVRky
1I3S7HRAuACEl3OpmfhMvYrGBdUkKhBToQM5U7CiN0NH9Gw4SgBn2HEbJfoKGE80DuzoVIXOyncW
9s1MtqhiWUaGQc0TFJU6STHUVMUfHGmVtoLZYMgbhSJEGui4nXh7GVD85wdm7mNyIRgUzLh8KdJd
D5e2xdA2AcNljXPRh+RGrX75jgvJQbmVJPMQOSZmdguX3wcRQKyrmB9sLdFFhSs+ORuB1fStBjvh
nFU4xUXGURuMb36ZbLSkPMj0DBwfb4qX1tAPDaHaRkhZ8hGZYEkMlyx6cJ6HELZQ8SXGcmUkxCaW
vfc9iCPJpYdjkJf5um+7hWRs5k0PFoGfS0VBozQ1ZS8h/aMUSUnKQEk6tPeNtekdAW9T0C6s8J0G
4XaLpaWLckS8RZdGLRY+l/bxiF//gkl8Q1a6CujwEFXCG9nd2jbaySvOgPejQGP1e/srpL3zYP7J
vhRfMHFtGo7jKnwlBDs/TLgaDxq6qvfauA6+RuGq/ZP2K+VeuteDlfYNnWhjYcU+7maw9QLZCfgb
3ZopKi8vjSExIss5S1Wwr0xlFWb9Kq2psdFKwJh3YXk+7ubr4Sa72c59aMGB6ZxNp8EIB6RIDFJ0
ZC+gBW8WAcYH8iZ2hqVUUoS863SGYjM7Ak4t2pbKtNRUIuZfuNR3zia2GL60Kptj4t5b0q4sMBf2
/rr3gfbaew9RryASvpC2v5XsPht9cppGLQMKL6fOOUFRC1tRCIi4M6ervoLMFWxlJdjVbJGwyVe2
99Qh2OJJewvD8ay/lSxvoyp/NPg4tgLToX76PL58kMVACAK3Ge4iAd/nWTq5Lay08fw8LJxzVAGC
3GgbvB677oijGQZ2qf0c4LFswA3a1upX+xWBAjoGq7pCSXAJ0f/2Bv2wTrh/IE1BZ1ifljc8KXcy
3eYK0aW7PEUT49bybhP/SFy3hpNmrYtxN+h/6T4qzaZdytCcj4mSEK2hlwW/m9ejLjbvuydyqRpt
bmeSfU66cO9K8taSuwjESLDR+RaaMj7aWnyw23TXpA7MF5cE3VsV/U9Jzg5ON6zrkcTR9u6kpNxG
GZYhjr3GcRuVwz+pWgqnStrK2S5TkANWXtsseO4HxBAbGq5ufjMgKtNmOnAZf+OiNBD4wATbn0n2
u9f1ddffYH6FpfSXCKl6VeLFDkq2xzIgSOi66fGGptQ6KuVdnr2QNPVN+kYVk5rvWUpxwUl3RaY9
ykZ8yBtzk3ZoUhsNKvQJmY6ya8aXsPyua9mtjvVoYaUrLIjOlVNuut7a0Mxf9w0s6PFGHdNbuz4N
/vehfMSdGkklb90l2n3hm2cZ8dXKPPA4MRHIhAW40Xxm1wXOxpfRfCe2eJFx8OLgEHnqQmyZDf4A
RxzyAdE7nWZX1SA10Zjq9lkJIejejs7BifGRQp3ngCl1ju5Rum8dZNGOAW7JzaWVln6BCF/TDfz+
F0yq6Z7noKI/8AsKxEPDo2UdLPcYoAVW4c169MMjnr3IBWkG7gDboNwuHOXZDYxOoCAsIIU97RzG
uLaaWA/Z4slqN3cusrPOnYZUnb3tmu04HuR663X7UL8VJl60hpeELGbaCaS2Ks4pADPNj82L3MwU
c6gM+2xYkOQ2Y7OVrBtdORTBiy4dW3Xf13de9FhUt2a6xJGdi/Hvx54sPnXDMm5KFr/NH2owtfkl
oeRDy17aq+6JlcfnCtpIaG/DcGnlRdI3/fBAbQElikBK8+Y6dChqWzaFWtvnSpNuCpS+lKLdZDZ4
7uxHqjFohxyxMmxKL1wFWrxuoqU+5/zSO2AHUNWRSUwn78vS9uth6BL7HMbrwXtwtRuj28Wo20iH
gnvW+UJDPuruedM47UKx4E0yaDp9nhv4jwo1OHXas6KAY+aq6lpngAqkXU69L92bBvNHbdUWe00X
iVhl7Trz2VUOAPQhEBfVjTU8xsBl+xOJWIDJcH38/Dws/qzJjkg9e2xDxbbOUq7uUUJLgktJX6V9
Qpv8UPX5rvNKNLelnW+OuyreF4pzM/oweMDRhCayqrIGqqE8jsHfsh8OA9yrIVrQRpjLiPBxFNgr
4OpAma93Tl8rxKwSkj0gC+RhsUFu14mH0UbR0XtCEV7KdnIWLCT4s6MymuC2UpSYltY6w7Piho7J
WQPmUgvLK11bD/ZfN7tgM77S43ibdH8+/xwzFRB6xe8GnRySYkDHEtIuwQFx90Y/VXmwstrfBuYw
iE9IdK9rvklg25tkXHi0zaYW78eepGCOHWieYhf2Wcb5zNF/yTHSKoe4uzfdx6R9oNdJTTqOj058
jqLHqF5/PvePj2NLVF/oSkGVBNo4yXsHWXWDONesc51r60r+XrfmOoUHo8ftmhanFGkLV9EMd/Z6
RHFXvEtmzN5PR+4D66znMfaJ41obw3Urg53K0t1YeodOF90qbdtK+QuODZukeDaRa+1kaW1Ft1Hx
7FsPffwkGfY6TrEwzii9UlkOV7YSbKriBf6fZvVbzVpiQ81GsveLNYlkWlXFctCplnjEyfZ5SPe6
fEQvXtUFSLAfsZ+7o/ipB7iULTyH3vDj00gGuV+mQfLWGp6EDMdtkL9VDOscZYjR6vF4V/u3A9p+
pQIMgLMYF2ha1sVNKqMAoNGx6W/k3oemiI9W1J2RDFkRnNeN/HPgD6CUv/LbdCPjj5rK+VbDZz7X
H4M4OWk22tdevZOTJQzD7GYzMQTBEBu6+NRsSyYPKEpgcrh+rzX35Af0BTCCKR4i94hCxb/Y2e8G
myTNnm90naJz7Wiav4og3azp0Q30Jaz2qc/STRovaUzO1HDZ2v8dcgpa9XJFa10pt8+pinsD1F+4
1e03FV+oFGuz8I5uVt59Q+U4iv63yU5rTonf2SOgS/vcay9egzkg54Zr1e3BCtL/0IxiYT/Ofkqy
WXTrIJtob9WGd6fYNkLsvCG6noWHe6SLmrG4z4UWrHdebKHPrSzlflJHG1EN7vLJ7m+UaijAg9ln
msuh9TcEkcDeJoc1kJrxzx28mujX6CBq3z1/vo1mqrFQqgUpkVI1rYBpWc0NjSZypJTLAUiRSZ1o
dA9ejeJl80VX0rUj9SsRxXRjURdyJm8EWEoVkfYoZ/7tl71b46b3whrf5reR/fwb81bsQ4AxR7NR
XnnKdNTqpegNee6rC6WBuTvxavDJioduaEbWyAdux9cMRWIPA0g7ux9iQHjyAZtW3G+zlQC/S9GS
Q9ZMEnA19qSSWVR5KmUe54jngvfW04uNi+WsvfwbKPvF4re43iehleFMthdLTVN4EilKWQZ1B333
TlUfwmpfmg9J+UA8Cpce8vPb+L8jWZOcSvGt2uvUmFMDYSBIrZVtgZIrnzL1FNNWy+vgMc1vjSB6
KLCfUrold935HwDqkMQOqLs25U0XdRmh4MXKOoih6FsgDGG5TaJbCpAgyMZxXwnZEswL/s0hIjg6
NiUuUUG5vvR9yVSrVLwBPCd48mKe+a3OzvqVZ9q2kcm2kKxLfXvjx0uWmXOXtqCICy4YsqKUFK+H
HmWjqIoxZCMXB5J/XiC0+wNeX/qqkG8H66er0LfdmdlR8pZefiJ7+rCzaElybwPp+SADPpRIUGQl
eT5vbt7+srQN1EOImAwutiFqOFt13PHujYcD5JjF4WePERUQUaEHxjZtYFpVElIDZ+aAVYjPMKlB
VTTFM1o/ROhFssrcqwbaKOhEHUA89KFJehQWfaHVOeP5aXCj5TZen9LK8tW1nxcoVEK6q2LUzvam
rN8WFnIRhoZGP8cagaE6+0PHHmyC3DybXNh5/+BhY+0YC+nnfFx79yMn20HWMfIG7GGfrZVj/ArR
DWBd8uG7n5eryCq3Vdus0mRc/f38BMzFGJDo3B9U/6l0TGJMnykRl9Qo3UbDWi/WRYcy4E0ZrLE9
+Hyg2SOuUeSw+O7og70Z7b67NVzXT22Ae9bZTW5LdRMnd32+oT2PbRNH3Hb2OO5k6pYq4OcDv+lM
Tjc7QBOkEE3yO3VKctPUIowsrZFuMU6gs1HH6VFgIvy4PrmetSKvXXtKfzCc21r6+n+cXddy48a2
/SJUIYfXbiSCJEiRFBVeUAoj5Jzx9XdBrnvOCGQJ99qusqes8QBoNHbvsAID96H8Am8KzXeiEh1b
tsh2k+fBWmq0RiElvbeSsdyIwqOfPANh/nN/i1dQ9YI6xQkWJpqumDyD1HMWpk+o0cjZqYSLVZA9
S5x27BOF5NCJknJHywUzDhUjD76CwNv5CmTt0ajpOghOSMwVvDrDY9tTwsAYqJaJ1GVwTR2efl/X
uwEM8GwgUgHQgrbYokKMx7SMo7BVXBZfz+gCioCSA97gUPFQG6vUMC43gwprS9JiJYB9b5abd6rA
mQw5EEDVy7wrGAJtAFVSAc1AcBLPZNoHCADqsP8kTCobhfaBVrQzwHfUg5de0oo6mA7KENJEC21B
PaZiY4iCi3mdkr5PI2NU5V6Q4m0YKmsf9r1sCcM1AYkaXK4Q7X/GeblkByVjsUzqCDdb9k2DoJgf
Kvjarj14/UzROEL/rLANyeBF6AftSMrWW+u3zVe5WTB8d7N+5axDOp8If319qScwYZzmqKf78TWs
OLvHjIDPKoftegOfYAWt9BE6y2zSkxDDv3+xV9Binjkvc5m1VFDw/USp+ipFhZroobLFjBEUIS8i
MDtEeTr6Vo0Je4LaB63Gle/rXicDCmDf59ws360tImvNalPkdaLsZsKkZzVIQt4ESzWflgwcWLI3
qQDxfoLVisjpSnTss69MkWByt6Yicu/Ym92xZ48x6DooiwYDcNtC7we8PCPHcfLB6bfRXoBoQB8F
igb1Ghb1TiUExMR/L7c49fpsSGUGB44LPRZ2Mnr/nEILT97ilO3Vy+/v994pgq8R5nfcjC/4DhV/
7a5kAqIv5iD0ChQh4sA/esyAI61K/a5daLGNi7jKqqrBhYIAEiNbyHS3ig23v2SN53lv9ZCaILIh
c8CMb7FpWnhGp2IcyxhMCDBgbXbwUHd70AsrzJQ0udXXa8n53pef6N+XXMRTJcx5xAk8W8ITOIEp
vovH88zh1Mg6J27FCRKFhgokAPuMecjvL/Be+gExcuTeInJhFVoQP+ND28RM5EO6bx4FAQcK2Y2w
tzOP1uD3Qtk/n9nf3doU4F5mBmAXIPz8rHYCobCfVwViQqnCpEHPTX3iWXQlZtuuDGY+44D6sQt6
9IOg+y5Auyt8mArfLlPe4ALoijMZVGn6vVRG0H2cAMv1HTTX7Kx78lU4pjLR2jF9L4z8uNfF60FV
mYGvVOK4Gw7TYPqyGfSWgpYGvy1aEK5tZDFjbY+SzfGmv2oedGfn4/LI0/ByMG5dqmi2UYFJUVwo
qJB0pnqI8xnMjiIJEzsutRvRklLLEw0tt8QIPTcTUxtF3gHp+PtGuZdN4T5U9GW/xVJuSPti1iZx
j4NkRMj2IqBahtKS4MRahK9NqukaG+sSl9gJRpe1D29A+JSq+G7i2dmnhn66CIcrVaYKNO8yBth/
Ltl51ZoW7Z1YC3jG3DdGMIKZ4uJllbFWZUyK8yYpfSojQWlDBsiAM9s5qJ4ZrjgIwtPvK3P3kpAy
gJ7f/Le4CE1x0U1+WYaKW4SJo7WOMH5mYmPLcoeO8ZkJZT1fjVJ3wK+YW87Kkhqw27J2I7qFrFTD
USO7HkqX+uiLFqZJ+WRgJoLt0ZVntOpLOMpUW0jhwgwQLWB8yJm0sivuTZJ/3MeiM6Iy4SjEHe4D
Sx03OwkKfxmGEo7CUQEc/CA1AMcFiKjuLVSUmKTya95KdyMY3LwBbMNkCK9+EUv6qs98DwLs7ixA
Pm4gWYkgBootJCUAhMDBh1ku8ovfX/o9pAovAz0F9ec5t1s2LtKxHfuKw1uHFSbGd1oDQn4Hjw4p
Iz30ZyGq9SgJ/VnCdB9yQoE3uZFQ6aH33sHkovUxYo8bksLdB5wxqMM81Ghn/X6LdzTpFNwi8KPA
8EKLdNlGgiRh0oQZwDTIAmJuk3iPQ3+Mgh1GG3W+w5i9T19jERgMZ5icAevH2DK/+f0m7qG8UDIj
7UECxguStugwdckImbsaGwQRulVQ6JfnMvQMCdlogqEhuJmw2e4u6NySEnmyzLBmyiSvaKvKtUi0
rtzzE4wsoRKY9ZqeIevXwFIQUDOmPLxffKEhAj8cag5NmzoS/ngDBM6maF9Nvs5NE/y9AyOOsORM
atRKYTBd9PgvHhHjdPhmYV6B5vMiv5si9I48yIi5Q4yTQMNBLTcbpgF2GZPUOlTNoQZtL4RL0xQR
6Hd52B2YzkC+AcZ38O8R9KaYzKhhIA9QE7/24WoGGByPB2JG2gktdFrlTd1kRsqByq5mOzXyvtio
NAvFh2fuH17ECJ3LNqg2dSF8VrJxpZS+dwYhQwHkB8qpKFkXKWVbRTEculiAHCEg5W3+0cf6R8rx
97W8MYabzXb+vtLyY87bqJ+0Hgllke5UEbMgHnbAfav7U3PKy21QKA8j32L49qDWiYma/lhOGNNJ
PEA0nCHjR2JfwWiBMwae2/IxRvzcaMCYR0dxREE6c2K4CGsY6zEg/fJ8Y/R9YXfdLKY8mF4Xuhr2
WxbFx5qVbHgKUmXoTbx6SAzKGyhZrXyld/LNHw+8OLAiKGekWoml7RSkXTOo/58JK7L1fyMag9XF
oQhFEXQeb7TAh7oUw7ofZLfAMHueHcSxBc0rBWqBaAGxxwBQu9Wr3psU4qqgLCiof9D5XKSYudcB
0de3yG9TwDi7hKYY5MnxYIxBYGlQBWjLaS+N5YaVO6B1Ia8Cn3S/5i3IVjYQ+2MnByYTJIeux1hX
xqxiibGWnZbPigdZDaGnbSbpSo70UfI7g8ezsX20UsnefU9/PcTilA9zD8N/sZbdVN4q0PoYTom0
hbgPFMBXG5d3rwXW4iycji7UMqPQpgSQ/zHC58YYJXBzEmyRh9M4uUrY/qtRHYzM/3u1Rfhi1Jwf
ZBnlxz+KWv8o9mJ8HA0Klbu1buDdUDI3AgE5hjTrkgUWo9cuDxkSNBzV8GdQGou7qNJTP1iQDcul
Y6OiGUgAEJ8UFzytEHiwRl9NGu6tMPh9GN1hZAgBkcWWTNoOqL+uAbFAOv+jh1zw8ygnKh4F7vx7
TLt7DgNRgZMBD60BKv6z2CnDgG3qFMabUNZG+To1RudvAUlkfaeQnaq0PA01DAuYOGxZt1gXDAb6
NcDZvSxVnZVhAPieXc0WbznU2LFMMxZPnB+RIaahHdYF5cNTPzz5YkrmFufvz/0t/Laoa4FuA2kc
ArRztroIbVo8BMBJILEQ48CqgWTsAkB3MVeQdynMXYed2oGOBoBqzI52KcOjYWCey6SChjC6QxBz
Bd5CCh024NFbwFQICmUFXARhMUgLALVSHiof0BOE1efYnEX0sQdmDY1yt1CF2wxSS7BB52btz3cH
V4K2SaRxzrMrmKYyOpemFEhgp+XBKFBrCvQY9GedphYKUsCBWgiBSe0jl0/KDfqLJKxY2lXx1VM/
+AkCZK10GpKTLL/8vth3s2D08iEThbpawT9/3miO4agw+ciCQVMnov+kJgxpUHd4h6RwcZiAl8/I
xpCsveW7lQj4aJBtx9cEQ83FCnFp6SVgVEluUrzE1TaEBgFrFd219k4dhEzHfc98VBEM2wSFJBJH
4HQhCwel31blSmy5s8UhDYA5D4TeUC4vw2YL+Rc+jSbstyY2as7TueQSSTOyo9BVQDyjAEmwmqzI
wtzbIj8uu/iyOK6DpjIg0ZBqiQkbnwv/WEkMpBZHa5bPqtTZZn0vA9JcQzAKvNTzNA5UhL+8Fym0
SGALk2g0aiIcvZFVgzqSqB0qKX8l05iTtMXniPuc9wg4uOgFL1KrqomYEWqckqsomVn7op60DXJu
nrDpZK/sxjvxFe7jUFDARpzrw8W16lr2tQJAj7ntC3mQMXchXAxoI4M+SeKK2rWF21ljAWqa+A+o
z5jA5mBFb66Sju/uib9uZBmDpDofU6ZDccNducJGD6VqDICfiQKOvAIrdG7NBP1bPmG5zlDcnP1+
UY1KSz1MNvJluDVGEmhPGjxsZT0oS5OPLRYVD/oewejToM2MZtx5RWx7rGQVyEZzGC1O3TlgPwTt
MJYN8L9wDhHfsjS51DlLGtxvEQ0oFV6HDnvZ/8xDUJi1DCwMmXh+a2nBcy1CTTb+4sqvlfc5R4/l
M8EGC0TxeaCKqcbP6MJF0CGEKzAg9/+rpT5CWY0FND89s+kzDMDIhOC3ctV7OxbykLgs5O1muOzP
q3qI+GIVyaKbsiJIrhBCxoxk4EBq4EYadD1pIIqccoIxwdubq71dLA+Wzydw04GmBByTR7HRf7+n
e8nsLFn5n3tarMSA7piAcCa6fFUeaqUyAy2kXFzZfJPpHu9TkccHDMEAPssf00YzqiF5EHxpi0YE
n4hGWuYm1+cY7cKgg4FjtQYpQZAIGk2E/YO4YQdf77QKruaRLRf161BMhFF4Y+Ux7qRhiAKzBAio
clCJXwQtiEuFoxrFkltyTgxnuMzIa7OGea0KoWUz4HcNnKklNPGIxpkFhE9eudHCkaJyDuJZnMMs
DCGL5vVuUi9KHlAUMnpcrlVH/HwfNxvvr/tcVp5D3XbihI+pZIx8JOjJx5IZpNQP9mhjRA3x93jn
TWz7kRVMhP1U0B8t9KbRlcnQrvDxUP6UyRmpAtevrOG9GPf3Ei5iXBNXDRpfqeQCWAfTkk6w0VJB
RQDqxyob++610NKcmUeYpC+1lvww6ho5xDIw7A7elERLahMpOvwlOt83xPjh9+3B3QubmNlBthjw
NjRT55//NdeJPC1LY08V3VisDVB4gk7Q0WGuuxQoq9cy7K1OsJJBI23/pAovUzMLOStbBvh0pQv1
gPFh3BoSrd2s3Nj3IX6zIRSEoRn9hlbvog5T5RTaNYUmuhKB4qfZGslm0F8HHVmWPujFUSPzr5vd
pIuU099DcmGNmqCVQkpS05po+NVEOhLpIQFvmb6yNMefxEDPkyOnjiREJgLlKOKqPtCCvBXEPT5d
Mv19IKeG7NxdQmDgZo66RziKcdBuwu9CykUwIjIUCo8t/GQkEYn1L3S+qW2fR0Kdt4gU9OzRh+1I
a6MnXw7MOkhA8MMHgTyzdPtAocXtYhpLMJLEffaG+bx13l7cgLD4rT5+cF1ZzTmALhYTcn3ICCAO
DjLCElIPiyS2UBlBcv3UwHQWTUIpMmHKgbmGDPUKf8Z5T4FdrnE/77WNMY+FoBTURRHatcWxLHeI
SzWaBq7IWtN0jJg9YFBIEnEHfHISWIvND6gBAQ4R2A2yV3YNHHIvbf1xB4sdjrNlqlUAj12tMgBM
gdliUm3+EWaE+DHrY1pta9WWKc2q3kUFdJhhX+4Ma5OwlfuAXsjPL00LSyWAt6Doon+P4XCWURCy
QOZDQQw6ThzhMNARV1Aial+jBtseRxWgJWKt7IT5s1nuhP++EG0JVsiTrKuFWhBnkM48N5ZJ3htA
/I+DqYw034U1eq802k/9/+FdzGfmzcVVFrowSJeEOyLNjNRm0D5z5SQkifqu9TxsJiczHFAXv/LM
R1vmYHzYA2gQXfdWw0Hx98e/E17B70BYRbcFdMZl5VD0aJWjfhddlc1g7wkmcvHqA006qZBWy541
cLh/v+CdzAbpIQDEQMIBobCcHkiYKRZqEiGfEpitUHK6xm8YKDum7fn3C92bXgL/hHk2WDEw2V4O
ARKBZQS1z3lMRzQypazNMZ0etOxJ44/xWIB4xMFGmSVh07pjo+6hu2SFkmxPycfKndwsMpLhWXFI
BSZjlrRYZE59k8nog1STO9JJHzbCtjjDQXUzINgKxriFg/vRp1+RNa0twQ0EZnHhxZEh8hGsqaty
cjUiWu/dFjYqRKIPsbmmmczPj/BjIy+utMiqRjQIoB+KK430PbUiPd+rG3GT2YCxPtf6G4ofizEx
CrHQwKaV7hlr3uK3YLvFHSzyJSD+OWHwschIg4z8lBqocuhLv2P1iqzppXw7Ci8eF+EbuurazORD
uP4Zu+QkT/Np8Ea3NDoz2chOaIPHaeZEINEerd1d63Sm6DDPnKk+eNZkSkTRc1s4yA/+KbiwI+lC
0uxwQNOJNASyczS1OT08SSZHAv1Js9D7f/J032DekQXTwQkpSP62b3xolhqSfhcey11yDa6JShuQ
X0ztSzYTo7LKg2oqJa2PicHa0Uqw/EboLp8bBHnIS2EiAmmNxSILY8ULY8uPyEGKDeBCg45M2Ya6
MOldAVkIS0WLQYaR7/N9bAi7eIvR/WE02qtkCian5zTQoS6N7CN1JbOkHv6LaLAGmEPgHxIwhS3F
ADF64xHBaF5H/LvfCSrtd+0l9kj64heE3RVORnvsI7Cp9c+vzmo/NSdzWT3Wo32h//7x3k7/JYQP
BEfIEyJa3agcdZnQs0XajW6wyXgiPMen6NJeh11zrGlqyToUEo8ZMHV6MBn1hief8kqIvq0E5jtA
LxF8p3mMKC0OyiAXB7Ur6tHl93lFYL+kUh6kB/IM3CyW7eAbMayL4FHkJAHFbNNkddkO9XbLr8iO
3s6ogK7CvkfKBNXTOT3+ue1buYSnqyR1eP0c3t6wjcz3AIoVJcERboDC+ty+Me8+CR/TnfbQm41P
uBQpJ6bCJ8EQSgLMWeaMdmvXdvMMH4LP5FE7Mhdh5ZC5nb1KyJElHu5VqJ5lWVqEIwxHUfzVZefK
Qwxud68PyUWD/GFcQsJIg8iGCBkNqF3zAaQk5MCaZEzPJFh4vAwlhpOA5Pdlb/jSh9g8daCVVAV2
bAxFc0nVB+9YlScv5PQuPqrTAyvsMF4iXqqYwaiSGbXMFcciThwpW4uzt+XJ4sEWHyDcW5ooZmu8
AemzkY7oACtJjhb2Oc3PjXJJm4PilXY+1LQd4LoZgI2qPUQslJqUzCq8XdHhXM9Xm8U3p/p8Wwpm
NujCIqtdYsdCRcurVog6VwUqqQnQ7wQ9VpiepgAtn+wANChJtMGEWQHl+xYOsqe45+G/A2G4YVsK
0bMUaISH0Zafvim8kxUDATh8hmiSEOI1jHiuV8GJ3xC9n8FsZiNDZBHQHg14t+VaCr0IIX2c/lN+
UcMQ+Q6alMGl47XHKr3kaNQW+C+hWJpSXDi1grKJOf0eXW6aEbMFCSwO5sEE9CyWncm5j1aLTdG6
UaDXrhpZUWp1E1HXZiB33s+P6yyqjnwMh6xvcZ0YyUanjyhxPAD7V46HO2cwHgcpO+LVzNFalqia
PA1sLWWtWwxmPtnwVVXRFoLRMAuyN/aDHcuGwpnV/x/Lh3UEsWM284JlmbR0ga34ImRyzAhdX6Wx
qvu+GSS0VIwQBS1jTLzFNpRjzd9f3ncG+XMDIXXnkD1L0CiDTvFcZP7VKyiKaAZ+9K3bUvU1/JJZ
K03IBHp7ftBiE47jPB1Qo+Pri0CSM6OjUtmTnhrFGUIydrfFKAfs9+KJFUjy1Rg4wEnz1e46l6Oy
LuuS89H2RDKqkSgWKmQaGMw+paouk2nPUf+CZhq8o2AW+5pd+x1w/iBWWvXB7Qx8dQazchLeSXrm
SgWzcxi4itC/XhSOvVAOXRXkrSuQyRRVKjqpyxwUZAGXcSCiTHMgDMiIw+DF+0z04Fl6Dw7aSf0E
1RVp31Gh/kZ7kM+NQwq71IU9exhwssum5tTnyE7cx2ofPebv4qnQi2fWEvctkd9VEm/e2C2aHg76
xDINnMS69g/+1aMBYSzpC70Eo97y5C3UtRfgm9cE6f8Z5CzeM9CHiHDI9lC5LOHUSe5zciZXjRtt
ss1Ie0e/ciZnfoIsbZa2giyIgyZOp1c6a6mWZ+1fc/JqXjYm8iEwyck+JKZnIVXamzw9AG9ADyHZ
H3rLLIk5oSkzEGjdbWLrT0wb9FN8nOGQRiFPTwN9OiZkJ+0x9N8xDxOFWbrVYwOAzEF4G0xtszNG
HTIuVN5We+bIbBKr34ouzgD7992OdPkmx4cm4V/LsAgiYVsr5RTXjSsiwVUO/lu1i23Z0f0t5Fq2
o5uZF26rbKHk4Qg2+rsk4o3hqXlnTvFjvJ9OitE4tQmFCSt8ZFzx6O08O9lm29r88DeFwbnKPnDj
i0jyPWdNV+QxG81Id94zZL55M3vjzdKcpekeh31kSFS5giGy5V7KraIDH7Xzdcb2qEdjcmX0mOSG
gBQRqHbCW61R6SWyYRm5OcoDym2inWbnTxhM276pbFSq7ntnOgaWbDArUeJOzoxlk2GMBGYjsNVL
DfEiKcK4wVzDBVrDUMiI8geSF2aPG8XXQlE9PLTkyzc9+jx39WLSmL4bdSS9aofoUu1Go3RLAhAw
GnWAGjqYoyNV9g1ognVkPHwM6L6FG38jPXTo3QFehWohB2hkx9Fer3flDvASU3IAH7MiAt94mptz
RdSSBxUx4vP3XfKdAi6/FQz7EReRsQLfvNgkqTaxWSi3rSvuJ7MBngG1mDzHxQDiAOCtvgofcKNi
PpLPmsA4dZ/Z7EY8V9sKrrAjmQJa6vE+OAQmrD8tpaLB+wA3+k91V35wVnzhicwb1R6k/sqKjMJK
9smztsknXTnK7lrm/U3rXTwMZM9wnAA7MA/BF5k3A0tIPmVl2MiOuV5MHknSRzBsHLaKcKgkujI8
9Olnp64NKeZIurwuiBvI92egCAAqPw8Wb0ReUvtKBQOT0RYGiSRQR6qzUZcmdVtnKlER8jtlbafe
zLqQgPx92Tlb+es8m9i2jMQOj6vulY+RfrLYJpHVUm8vGxLJ3dDOjtNmTIjyEXyWNekZA56R/bU6
Snakz7GLP+S7jsJoxWENEJF2miHYeI00+5qcBgcxvlSJVF9eqWsP2bX4kqzElU3/I3uVUzpuCvTZ
RFfY9E7zwdjKDqmtQEa7omtd/tvm0Le51AwsnwsENIl+PmoTQWkDIro1RtfoZnc8aSB26rcMEQS3
5fdln9IkbLdNdIz9vQZ6mtwYKT/Ce1VnIMPGIB6zsl1w56Tas8MLeHjb2nNCHuOh+kngHAZO27H4
KSpPTRxvYkA6ArnZtSz/lALYU4UYGXZN4/pxZqt+ZzZspQcwc80E04M+Ys/X2FuyGWYq0M1bps6R
hr6lkUBVADAa0PdKEBVadiBDdRwquxZ3KRfridjtmvy9KR+89gCpIZLwnyULps9owFm1Yq4C5kex
zxKAVqgSzQpcX0qxa6XH1EdSjmRJ7K6FCFgc/hxvX8l6JzxBqoqIw0dZf+aKbzbB44Dehv/Fae9e
9Kzkot7IjxnYjd6IMT50WWsbOmJELGIsZUE48NX74kUtHEXbM80rn9pKZPLddZAKu0e3TR2LvZ91
xgAOHbcSjO6UgdBEEAH9QVoITLy8+H7DiG8jgRsrt3e8imjPvDHuJ1uyp00PibPUFBPEVP6ttiDe
wbnaPnjzP6NTcW2flYfolL/IoNZf2mNjBQPcgEEloszGo8wKjuKbcr343H/c5tzG++u7C5U+TxV+
qtzpIB2Ah+3AlqNoicBKq47t9K24SEgcwq0YWXAZOmUY/eJAeJEM+dDrAFHQDEJO4JSZYGEgD2j2
+Tkw+vO0j00/ponF6PJKJ+BOHQr8GLRqIAMBjAOaAj9vOcqimTzvV+6YA6bHvhUVyuHgLYpBoq8b
VHYigUALIkRG8xDuHcA8tt1VEh2x/5CnEMhwb8MysdFA1/H3E+he0EajFQK6M/YaMsqLNHWU2lqt
FaV02e6Nx8ETa5HRqLqGM6OOcUB6s8Lt+4DX/68uDLOvWV8O0PNF1Ga4EPJavVq6mafYXgg0VwpO
U+L0/EHiayqNmjFxkzlBQfP3K3+3G5cbCBBsjEjBUQESe3HosmlX9YUklK4IVL1GQJVFJW3Hrn9C
yN5oJDPF0QLXGDqAwIyT7jJCjOQkQC6E8n/agUhPJU3OaGKUf7xNh9Hyn/APYmFHO6P8bDfTGy/O
u8yRHoMtgMlEufrP4ADB/M9JHsctFBTK5AFdQJ3VWVOxPFI9SNeJQlmfQGIwxR59EWMaI8VRV972
LS12VvJDSQIfFhTx4nKeFg1g3oizDmFu5NfyWgJecugKPRehnAn78NjC4Fbexbt0B6vP+pg9QPa3
9PToD76MDKXKSrPu9mCZBTKB+Ueq9+1duHgVRTWqkBnISwgTVWTK2l1dlvbYag9hi+ZdktQTnVLY
JsLN5XOcGieZJIVUlVbRdgw2qbTmFHbbv/xW7MQwG8RHqBEvMfpN0xTgccTYGyXYS1mFEB7oWtKR
uJXtOjnL+UMtPIj+uRRK3R8APQ2smN9NqUKZ6ZFn3ljgMofgQeOdiPn6fePeWS3AJFEjQ0Je+7ZH
+BlGJF8q1SYeSlez8cd/oHb0XmQd1P8dZ3hb+d3X0/ffL/lt7/DjW8EV/77ksmgHQLed4rF0q2fh
IHxwsO4hRWOAKBGfypOyBRz+KOvq2c+Jp4fYw4GMDm9+zDeB3e4yV8Oc3MZ8O34pG7JyYN3ORBc3
t2iwTjUnhjkEdtBslj6E59Llr5FevWdbuKEDVOBEJ9UMDFDOLr+vym1tN19YxlEJcxyku0tz4SrN
xpSb+tKVDoNebRASTslWPEz0TUMjWVm73E3fa3G5xUtIsPsZYcTlBCJbsZ2YjJFABQvky51AI9Ju
hc8eEIGvaM1xXZw7vzevH/R98JfQ0McU4+eOC/0orAFcKt0rjll00oNL7LIGTH8g45q/gngT/5FS
JAMc2teoRaejAP/PD3Qr3MLAhPQFKHvT0TaBpRy5s3QecDBDF257wK2/x54uusNL1WDU8/v7kW4q
gnnBQHZDkEdkwRHz87ZBw4W5goQFY6AhW/HbRPngRhmOFylRPNDa2RdZcZgBjB8kOiq4GhKz9VTw
rKKczo6/rSJS0UMWk2NaMADgkfxhW/hiy2jd2NlMBQ9VIDTdTIsoVyVEBY6Mxf9fRBJp5MYUYxG2
oTC5Hd5LHN+BXxG56kjoIeFgWDp4f6TGTPytUh8mDz0Mqbc0nqHh+OFnjc50m1p+bjOONBBmAMiZ
TAKUZuIPsX6DkNzva3ULS12s1eIc1vKi46qyKd1ig0R5Pg1t1hANaTuQHW7XnozkVNDHXlesx4Su
DYxuER6Lyy9KCzx6Co9NXB597AvzHNocYQBj0S2OijsVmq8kf1l55NtEd94dkLaBbaIsgask/twe
oix5nqxlpcsVpalxFQmh3+t5CO6fAZgTZbCX0+ehQIlceTqsS6HzO2LEYXjJuVV8CHlvwmQjgJMq
9ofEa8ywf5lqn7D1h8SehqDR4QHn9NljBlGiLko3rNfaTFmYQy7SSENmXLaGpqyNWfk7YWKGM0N6
GjQ+FMOLw5SVswjWWWnpDtAZJ+01u0y7vELGDi4wR/74Ry8xI1v7gv6gT3Pd1zN4P2PaJAExhDrE
bFcSrdvcEssM/LCCdB1MAvR+f66zlNUBLHWi0m0AsuIN85i4FXH+1WWAHUYCi6kfXunyGBDYlAsr
BKnXGodQbIno8D36B35FC+qWp4DH+fs6i23jQ96HmyJcB0PsC3tFAkWg7n5gDJCX96LOGL5VbVNL
1cHJp28j8VFXqDaE8a3oD3PUNtVaCn0nzM0tcxxFGC4qmDD+XN9pLPyRLeQCndbJRA414X5Smtkd
ZZ+1fbmL7C87o8xRNbjNStSYn3VxMPy49CJqNIPfiIUsFC6UoKlgRmb8yG9CCzwnA1Q6RFR4jVAP
veYKkLSejPg6WKoa+ZNYr+yyeVf/dieLADJ2WjuqoVK4k6Y8p9JZBQinHLRLp51FBe1MZc1x+l7a
8ePZF9+ZUsdFrwZY9vBtMrPjO0P7oyhg9KASXue3tLWTR+AXjN+X/N7XDQkgERscfC+U6D9fdl6E
Y5p0fOGmrWSEEPrvUD1ybGCVYwkMw1omfDuumXe7JqJ/D7bqLXGZzyIYY3FcgRynMXkXx/dHbrdf
nJ5h9xc7rHJrFBtOr9G6Zj7Kkz+Ra7uFtA5Gg65oNE+1lRzQAmjJK8jdT6UFRIaLCY14Zs/ZU+NI
1mymqqe0Bz5bAaHXkj967NbH7g/TXRgBewcGg+VR3GZG9dp/qtuUI/wW4jjCZq11eVsSzucBQAtQ
eJNgpfP9yv/qKXRyLU3D0OQusw0uIOMQXUXeKJz9kkKjyMIz5QZrQX3nTbXibbdprfKP+hKS0XhN
Hc6uaWZCp1PeDFv0X9UXcSPFRNnj6R6rd2/H0FoXrAAiakfxgwf4RKLdHx4oWMIqBMrvtmsBS/gE
TVhoWuxnk3jEY1wMNwFRqvX0aN4qPz+ZWdNtnsZ9CyQtQd2FkKaR1uS5217rU3LJLimGxqQ6gJPO
X+EEu5ds0Mzyx+ScOpHpHTsAk6CA9F6KRL20L8NDLFD2I72MvK62dNzlEJc8Zo+8Xb3WKGAzEjM0
+gPQJgDj0BPdartgX2EPzbim3z+KbzeN3x5lEYdYuFeHXFrkbqVDcsNlnluLr6GDRkufTLsRmZqD
p3iACCWaO3gzDEW+WmOCIh+aK/sMo7eDZqXHwVJK4G7hOpDsoU/5VFjjFuc3kA7Uz0j99Ptd337K
WH9gaQEknP9aksWCPEgHX6lztIN4orS+nWi+4YlfKvh+Oe+vHBPC7THx83KL89GDLQLn5djccky6
D96qzHTLPY+zODYJbcgmH2rwZ+EjQGIIvmpmUOAsG4/CPr+wuywlqgkBUQPAZYyRIgPePPFZEPWS
obw92r6+9jHeia8/73dxztYYWmcFxGBdHkNCH1NBOLXYDL6UJziqxABuOx4pzWYPuWBjteT51rpd
7iiYAcJPi2PxeXwb+fwVCjR0ITikUbmbbKLLYI5WsRmNi8iQ3GpwukU6t81M4A5s3+nOl8kWjegc
O6ktPQX/Q9p17TiOJcsvIkBvXukkSiRlSmVfiDJd9N7z628czWJHogRx7wwK0zuY7u3k8WkiI8wP
/PLUfAlGrU9a9dlb6a7SKkcSUHytrcnpO5XasEBeSbjCgj2ng87u6K/rz22/BX22KqQ6bZdmD8DP
W/+C/KvWq5WWHYmzFliRKpqC9stLaruQF7qVLAGuA/QL4NbkoSEGoPf140LTeekXqZQQMULc2MoW
idSX9oVbN195plVf3QZEwNQGkhZr9Ecs5UfvbNAr67NDjLbSOppKEd5hMFlil6+k5pWO4FVNYOIT
9rT8laRLKVmy6WfLfGWTnNGLZfZxBjluwIh7qErq0U/xPnwpAOsHavZbIIfRqkjGAsX8+OTfyRxc
T/TMd+ClzheTGmbplfDdrqZGhQjskK05B20ogoZOO/AYjEsacXfSWtAoBa0aA8pjHn1JM+dh4lsm
VKoucUsOKvRBjk6kTAurZzoZNK9LNZ6CYkphB5NTMRZdot9atnJCOncYQLbRJSBM4n6hrCpXTiEu
UWmdSWiu1gKROo4chC5AUAHQwGwtpJiOR/BwRG76m9jRSdoBsMeApCVBIKV13wV0w41ES4AfAPNV
+klvglO0R3nXVFCIAGzEc8Zf0BhGJzzTKIGyT9lvlOrdhkHxn9VHndlIDug/HPmpQyEJCAJe+8Jj
bHuAsT115P9jfqcsasC9ohbqU6SxTmTLHxFAJMgQO4PxHOue1h86IIFj/T3CUXjGL36gDxu/U3u9
0WIdhaqlm/DcjPtoYma7pRjjRhKoMHLDBjgYKdA4lBaTE9GxAdmTOqbrSQYOtHqOoMISR9+N12l5
gYJnD9ol+qmTZJUGdLZgGbf3s9XjvXwuxT/6OnKsL44Qk8h0n09x5Pq/UD4ZVQhBlalRvRV2eKQY
NX8BKb86vhQ/6bGzIkatAXOV9dCq1EZDlUwVT9mrYCgGbVVrf8U55XcH584RHKycy6xclBmfE4NB
UnHYyGiGBSwSOPtUT020OZZq9izt4QaHNBzCxyO7bd6DBwjxWRDW8eDFQX3kemT0IFABqzCBW6KH
vOR2XufpI2p0KYMG6TLSvQJI5dpmYxLZIGeCbBzAkGl74CAICG1es+5INwy4AutdLNWgwJogmV1q
aRRqsdRgDVMjgAftA3FYNpNJCYs1cfKJs8W5GsLsTh0bzsuybgrcypy+6Y1/RJdeLKqF3Zn+r/8y
vDFoV1CTQAfuGkBTjdt+AGpmlypvkP8F4VCh84BiV9YpMHlrOqJ4/y3vkCMDKBkNUlqyQ1mtBOzg
m+Br4EyoKQ5ZbKFJ9wMZMwR+qckY0kY0BwRGwDKozEugQhN09cuqAFqq5fYT7w3Ia1ldfAOTqRmb
lfr6/elt+TX7JWKRfxaW9SZoRd4c0DMkJSQ0p96wGgdCgeYGugOBv93o2SleAz/hZLvyIFBa/pGu
Ar1A6rgEWrzIjC5cK3tFp2z/lV5oQL/N1CgsUVTH5yBdA7D07OSwXS4V6Pf0nI5Rwy239XRAwL6E
SpOO/I+49yKUFlRv3/cr5jfcC76m9Bv4odQevZOjxv3wsToUar9U5z8nDK43zdV3zXUA0JdZyEyX
ew7viIAoN4XaWb1RhbhaJ338TNeQnKrgyjxnuZUoYJGD7wNCPTTxyabca36rQ4Cv+YJ8lv8hIKua
IjEOUdKWUwFYSeltwxgTMDXg1XEjfXiVMisAwKuO0e+NBQiDjYDm5W02aiCm7W0q1HJfB5NL4Xia
YoO9FRjoPeT7soO3BdHLaNc/pcmvsx7ab88hVLFwDHv8keBZNmSDRWI609CypXM/DYEqqFmkS6f8
VZFQv1BFSY2e5SPqm8M73rhRQTZabrHiPNoCI5U/Lip3nwuLj6Z3VrmWe0nAnZmiw33TGqgCvvjH
aF++IKm+RoO3nuyoY7YGb9F3/R0iZKQOiTtawqf/BBbafbqQBT3Tic6/hiWFX5yGOwLUQQ9SYaKq
7oijBuxUakKsBnQVK9xaRr2pN57G7UljYgN+BFPZDd/Uk7wqWnDnqPIPmizgj0vHGMl1kEmhDoTI
ylEAtGRV/qtbjXbiDhr+bkCCbdqaJJWb1ODVs1s9PAFNm7mfrrJprWHVrfwnf1c45Tt+TEqX9DFb
M3swruvY8sCF1Avv1szbRNHmnCtEKg8IWPpGlK7v2knoodLr9MDl5yoD2m7VP6FPXpe/Fi6cWW5q
bmreiyAx7UiVXMo5VGWhgs6GWjloLSB70XZKHAg5gT0+FrQBjKtocPkj/ED9ZdA6APFYgJY0ZtBG
gGLd6iPHqRE0JVK5JfbbhdkQZnuSDpWkHKICn/gElZ4N4tBMzU8jwv+F/NWceeRmMmY+aB7WctJm
sNT++sd03a0pl3OHl/gUmwhpHs/80qjmIS/V0Yzf5AhhUd95YV49+AmhSh3Ai8YstU8Q7/TiHN2M
axauUj449aQe+wnKpEJn1t/Db1ECTLQQxi8NaeaTBOjKLbwEZjAkVK3owiRv5z46Vhtq/3j25kWZ
myHNnIeYr0T4NrBFqbQTfsiIPNGWjEBAi46UVT3XX5LVI2f3/Nju3SGivYBE36DJlGc7pEjGZuij
mHPERJcTlUYiX1DDn/EUPeOGfmxrjr7/a4xQ/wUZDU+8vZlvLdB9UjBxgGtgNNJ1L6o9aAS1+rtE
NMSqjKO8L9a6ZjHnf0wCEs4D8Q+uoNn4xLrPlFSOOKcutclGHJWCYxoM8iZeT5Nx6h0ST/rCMJds
zk5CoUyMVwmw2XVvWRavWgjZhbzOl29VCMgF/RyKjerRjd6KhTmOH/2w4HXdWVQBVy4QrqjMsCgl
X/vSQugnghRIrCM6wNPUDnjkilHl0Ka+RnJwYbQzTCaZ4Stjs9GW2RhnXSazzogIstQLgEbA9dCh
lR5LWqv8wpm8c79fmZsf/RFC4A0kQpzszQeGqNOL1zhUS85AlvrxyJYszU5/XfsTL4awVLTawEI0
T+V/ZEWF+CHCksemlhZsfvjbvFe4EqY4VJPAnCzoQHawOv3d/oTZgq17pxAziIZuUMaAtviMP7mI
IbmG4aLQh2Z7g37Izso3aGrUmk11BFxUq5dUAe7P4t/WZuvVy3ypcKHAOghSARBRVGGXgtxh1ek1
oEfqV6f+Yb/Fp2KLgGeDLZMA+HUC8Qkg4Qg/GQOgiwVnZJ7s/M+O/fuTZgsrVVRY5hk+qQSJthoh
PNuZ6Hf486dCZyewb5/odX68vnMY0Y3J2QIPzNi0QQmTQWAMuumcCDQ+Udk3+lvYUPriFUT+vtkD
ebXG5AG9WGOli+Q897DGAuolAFYYoZFrGF+vA+IFuPJvi1jz8RjP8n83NsFdid4q8Ibf8LG1ISRs
WqZiHWnXGzS7KV86nUrQUM6o+SbSwZuuB5Up7zqNG8HO4SGrnKjhqXwbjh3Ae7ijNNlNMBst8j75
ti6W1p1stdsPBJQLdAEIRecpBqGOuYyBGpUDAwYLCV0Vr6y8bxBLwyPW0Z2DjhDt8azcc8FAkfS3
0dnKhxzLMdxIjG4GHVw8aB4oto1Lq5CDXliBu7cI6NUgYApMAjAA14uOzOo4AiHPOoy8K+nQHHqI
GlfDpmq/fGGXl9h8qfF4ePdMsuhhBfhBBlJ9fpfwFQTr2oomo0MEowI4bbU6AB4LI5sny8/n59IO
WdqL/cwzBZs10sQ62y/niwM/zOm4Wu0BbRhWT/1ybn5pWLMbwhM7JmtShnVozdvE26/Y8A3aSVA5
7dRSb/VeD9aDG6ABF308j2d0caizDRM0nNQx43+Obo0i4WTtTqs94WL4zHWILqMtZmGTzpMjN9M7
uy6YvgEza8GzTvoyvfWp7jnCU2X3AwrPog7Bx02LLnKgbnFpgQkZxIUtC45alUNbkhmiWLtUY1yc
hNlW7tgWUWSHSSjBlRC7nQUosEq53fnWHEaS/TI5A5DUtXB6PP/zvP3NXJC9cbHV0lzM+SLD2o+a
uJr0r1LdfSQ6AIeh1mlwWXGDIt7e9urPv116foZZF2I+44MEy8DsvEOBInFmgXlAP4FUCi1U2Uvi
pqfG5Yz/JzP/fMj8LCCVPU/q0FjDOnX8VAmiERfRaqBbLRuBT5ZWWWxy7EI+bs68emOTvZ7mNm3j
lCE2iStAKJ4CJDitI3p0gF9kgeqg1UXBHeKKzh8A6KtBUgtQLShUzOa3kUquYIeRdSa71NhYVUxg
zdCBhmK0K6Ks6r8+3kt3t/GlwdnE1hQ/pmDLwbX1VuxZI95OqHzE2EfvHiBgmREZqZmsfh5bnZcw
zlN7aXU2teB1DRu+gtU3FNjfCYGWYE6W9SfE9n1/Z80cIkOocZJGxMeW712bl4ZnoUA0oQOfR0ea
08LnAIuXFtuAyq6FpdfgnndzaWf2GjQd0085DzvxsXfj9aAPtrQm04pMj91apTk80+qSxvXdHXtp
dfYo1I3csUKCaZVUh0FPaWHurL1RuPX+ef2zkCm8lw4AiwV61UlXEGnvuz4eec7UIu/35GHt9EmP
1/zn6PYrT2/UGnt21Kd8pSxsnLvLd2Fztnx5NtVFPjVw1fXIHnTSwpmtUaxcGtu9iPFybLPli1OU
+hkyNgBI9N6FAjJqFyjeIBP5eD/O0ZB/nYSLEc2WDFTkTFMHsNTocEnRnJpq0wYC9tj7jy3di3Iu
hzR7tBkxb8KSTJ2yhnTXKvxTW90qXBjO0vrMXumGhZz0lGA0HBq6IVVV62Cldkvz39qZP76CUDFx
iSbDCi3j9ZkQR1khFfovhzN7aIWq7j0/hxm88EjFdxtUjnHnL1V073rgF2tzvi4vHvRqLFgpzToy
bd2uPpDEeW5xWrfiX8Pd422waGt24Yd12MkCvClkXuI1sYRx4VZCB6dTLj0u5O+6ec3+3tzs7Irw
PA/cpsJ5/oBM3OVIJKPivpoGld4uJVzvnyTSewuoCup4c2HBspXppBF9eEXoVa8dRYMEFphyIBiw
dDuQXXwzrAtLs23BhulQ81FAwkjGrD+7k4TWXU+X7ea3+syw3fk1BWjAeFxYOnIXPLArzZyDqIXa
bdthhCD/OuRu99SvBFQJq19pA/z5H9S/nX8UHBIi5v/MqjTbLi2SWUpaYKzKNtBJJMoBJh4CeeRp
+cK83vUKeIFGuyH4sQBqnc2rkIURJ3YU48SQ8voddPaFayzIaOwJzxsVaM2nshlP5DYpnO6D5IIW
Jphc6/MJRl4e+tgkYwgucPz+xTlMuCSlKOjS40lr8MDIDskMkCfGtzoEGKRvaMHivRMCZj38QEYA
yhqzExKJnAeRnZ5xeg3PGUB34QFUZtrw4e+WQqh7D8ClqdnbCZ3YNgz9jgwONKZIqHnrCb3i/3JA
ZIovprBA0zL2KQYkOtO3hD2DmGTTGVCtWS/dznfjoMsRzZarotpexHWGHLnR6Qz6iEAsa/31HmDJ
sFelFak3MuiGArgOjBELYyUzNt8ul/ZnT6pUccyQTRgreYXQy/BCrlJgHjBaxF/rxbNINsONPU4B
RBfMp0iizDZLM401OFdbxuF2aI9ygbHWyGZBq1GvI7NtPR7e+a97ZG62YSIKvbgU2ungMQg7+VDp
/aHdTKRZCw8uwC3ZV/1N8lIFGTN4Mpaf+bt3ungx4tluwgwL0LmtGOeDO2+lAbmFAs+8sn481rvO
7KWh2VbqvTBqcx5jhdsCdj1w6jnevli3erTOHNDxa9RpaX7nXZRn1+/S5mz7iGESKFACYxzQG27Q
nwNQBVr5XP8VtXUTpBDUrjaUHVQL16BQDtRuk7yIFSCkjVF2qkQSHm7igtNoEy7m6e5m4C+/bebI
KdLg8ZSH+QjsTk9dwH9xkME0BHZiavOP7t1LazN3jhFAMUqPsIYdZgjr2gkQRHhw7AlwgN36yLcu
rPfde/diY82emrTsZUXoYDE3XmowSHr6fiUc0GK2ZGjhzM4D+nSIahHKCbh1jaJQAaCFD0SQ/+Ah
GdT+aXEj33vCLqaSm73XVZsq3kROTI+01ICNHOnphjh46R4EyXi3l7bxvHt8vo3nmjxDw41UKzVk
hKwGSJ+MpMWko2ERLydreWsCy6YOwqYCcBLcJUhiJNixS5+xtGPneV7CT1JBIR6fAYqg1hiNwa6B
nMrWo55G6lI0dV63B5fjudRw8c7RYjf6XIhRg71exNDBmQV3DF3h6LSqNaCkdEJVxKjcFucaQbFy
fm7Bw+d9e99NgjlBJ8nSg0R27aOPmt1iMlTf/ErE4hP/BTA2bGvkHECSBUCfTgGGU+/JJU3wa4sn
6q5t4Nb4M2SXm+uldwzb1GgJJ7aFXQGK0lN4DI+knCAZtZnaI/hXOjU4ZkiJg2R04ZydvfuboQs0
1DtFVBYguHPtd6CUWIIushwcqGWD2gmwW61W0dxrdHtRm97wnz++dpN6PJnQQ1e/LF6vPr/3q8z4
1L5tzdd/AQlB/jTV9qsJFFCD8QS6RbSbvj8B+K736FfT0HMQq7iMCvx+pP4urd45h3k7BE4ACx5a
QHhxduei7cOTaujpOtQ6shNbPmR2saud0vEPco/GamArN1Roxg5t0W8VCOw+kyO44Fo1cP19jw4B
BIzhrkZjDRpT201kj6vIAevbHsDAhevzXnoLTAj//dT5hR2UYRyKEbllUKXSFTf7YgE9fPfWDE65
7FI2woMvml5Y5bvB66Xd2bXdTkVZxnXMOCjiGYkH1odWOsoCGMm4Hy86Jui3ncZVh17Wukj1hUHf
fTMAFSWCVDK0DbjrLQaFLiaJOpl2mhDJ4GJLul8GjdMqgNCXYsx7ISbEQVkGrauQLpnvhV7MKzpM
JNhC/VvR2Lfl2+JuuHVpY7aIvRLFUtGcbaRu12n+sceLAUoxXUJalH3ydoyW/6DevaG33nFpu99f
y4shztaS8Ro/yruz+cEq3ostee4lMBAm2uLldPdV/NvWPHJO07pSOP9sK17XaqLXjqezFqOVZueA
IA2Pxj/YLBIDTWwB1KQMGMuvN0vAUkXGg+ds21cv7Eijw3tSFcDd5U5ju9WUIYAeAD3hn6P8uGD6
XvLywvQcr9vHQ1pPQkmfw5LOGiygb1XmdwJe9rGle5v00tDszi3kDiOH/CScZnLPs9Zop6+PTdyN
AC5tEP/q4p1lopSjyww2egMECGpo+E6r83a1Wso+LFqaHe8p4gW/lc+jIfTbKCaquUVZizuDfPH8
mr8c0Sym8dK2AT2uPzrBnu0Nb01/MxrjoPETUcb/kDS6sxtE1ASglgEqJwC5Z1EGT3XUFHDnYZGt
T/hYpE1GcLwLj8K9Eu2Vpdn7xSWdzHV14Tudna5JvaOz5JcYVGEROApDWwi01OZ3/C5wlYOEO0XZ
gxHQc/E+ga5OWSAEI5fXbJavPmZ2uRVKLITo/6fhmhFOdBrp1H4xIpeJQ/XIyuyUA7lXSCW0rVAO
RbSGMKlhwRqiCeiUy49TbIPrzw63k90juss3LXCm0C1AK046AF2YgJh5C4hhZ4OcbM0OgHvHW2Ub
ggh+UDvAqPlT4fKdWrjSJnJbG/IuR4KOhqgJmqJOESquR3Q/K3tm326oJ3gMpvBc7uV15yLtuUbv
Ks2jTTBx41SjNoADrBq0Ruaadwx32UcBXdQtvyW4+P//kb2c+nk2W+E6ZNHIka1QFErAv19sk+O4
JajxBUt3jtKVpdkF1MYVz7MAdyAhIh46WKPgfSfQZ1iRNME/uSGuzM3uIopN4lHmCtohN5Hixniv
eJDEL2eW7m9evFdgXxfoW2ZFwWfLtI/I60/qDoqm/C8x/v2b4W8rsyMiQnfQkwtwMyYFpfN+cBA8
ypbD+pAGihFI9L5OBHuagLxLxyVf6v7K/W17dnBY1hvBwRnTyC2RWC2G9IOnZyDj5YxcX5Jbv+dq
YOH+a02cJc7LLOJDIUjIfLaGt0nwVJVgrgEyZDEOnSsNkHAYiFbQJdICwK1o6cGVcfFgcVPL4wHG
LcgffNcbVS9RGTv7UcwWnnzdG4THF9lJW3xqocRt5jsZXRMrdhvvouclsYF71f2rj5kFhF3MgNOu
C2jHO5CJHrCdkNA+xM/FVnFZ3InQFnz1CNJr6TW44xtcWZ49O35RB2EIaQCHBWyi2HLAIS2+pHcc
8isbswenTwS5TjufLGtvlIAQyDr/jdRrsehA3n/bLlZ1dlYIFoSmet53xkMCAh2INzuSy1vePkbu
joLK2SncZjvKZY6h3YyqvKvAJt5aSWBJ0VZ0l9BH5HjcvDsXnzM7PqkAssuQjJzUWQeLckPAnGjc
RQsX7N2L6G878+zVVHZxiRQWDR5ixUyHNfeFEWvZFmq7WgWAhugqe77WFLR2/dsdNM9kJV40cCN9
HmNvBJpss0hcLIyP+HQP5nGeu2IiKaUpPiQ7KHXBoGdGSP6GGhQUBRBg/w8+0l2H4WJCZ05mSStT
3fc4FtITuO3TUoPseHgcbFh+9XaoyZCEDRhBgm3g9t/KAdTA6PAHv/ZiwuZe+Hd5euYZLHA/9I0U
MJSNDl00P+6BYNsmT7lT0CqEJJG4C9zRFp75rb/zENCXC9W+OykEmAdtocij3wJafNf3ZADIdZRP
WN7OIi8ca/+TjOCVhdlzXfFxXXI+bn3iGYRGqrEWREwMpJSBpF2IU24OJBF0wWjwWIsI1+ciFJJI
haDK8zqHEkYVzBpmr9DrNJtsiNqrfMitYzT0DmyvPt7AIMWc72BiGGq5EFCAGCeIea6nMUYEOiSI
xJxYrfRtabxtt5G23SIR0m4KndvFQI/XxvSG5Owms0AbjoW2+Y3jYPedf6CBM64aUKm32kuv4ZIu
jZftW2NyKvmLXn62qbrevr0UurPdvrTaW6y+vL28bfFTG2+j5kOtCqT8kiqpb6ajvznkF8aEYgPO
bAm6VKQTFOPMR6lPK+mjN1vdVkmKrbTtd8MwXhNV5dU9AbarhfG62qu8vrdD1Cdx06g2a7GWqopI
Iqrq97cPGq8Gkdn3d2gzqwF6iaw1ueV3sWbBc++fo5tv8A9ioWXVQB0O+ouGssG/uJ+fvOm62voJ
/Fu++QuiAzCd/RarbPV7UPQDxvp4aZhbr+O8NITLlgfJAvi4rpemapQs7zylcxpTdMpf6ik6Ud/9
JybHUkzBBFHgHjzglS1hHSpMPOij8dOqRIqSoGpHLMWBeM2dGZ3YjfJWnDhTXjV6DQr8QYc+ApCf
ZKI5kzXQiWtQagYtKG8fQVcoPcZIf4KeERNZQouSUM4eCS62elFWjZG40ya13AyVww6N2O/xCWoI
69c9WAvQV89tRlT76D36D/2f9iz/Ras0kL2QzRqtXKfX2Uo2pIWQ7TaFD+ZdSWAgicVCVlKep5B9
n/dGnm5aR8oBC5cZNSuBJAvgYzeszY6j3lSvlGI04D8PCleW5KXI5eZOIh8ApSr8AAaonMO9C98t
F0GnVflF68TIZ/Rql6rxEeJLilNbAqgb1UhSqY/o0NKqWKy6RV7N27N8bX62YfyUq4OhzFuHhbov
ltAVwPePmmuLps8d+yti+Q50ChRG+d1sFMc/MSvRRuPtcBTgUpYWOmOHX8g+AD3J6oIbZ3pNgZFA
6329LFTpRbIpKOB+ZW/0R7PUMSoQv/bqKZ3N3cwZQxm8ZRFwtyjG94acGZOdumc+DgSAIWirDswW
Yl/ryYYiNdLzxNuXHG+nbBiAhpUDmDaQ1wGfpUo2J6GYBEPdMdJo7FAWrF8tTsEA2TOwnYJAyjuC
5n4Ev4ZvLj4b97YhD5pQHhzQoB0Br9r1uW2Vvuv4IGqdHoH20BlVCy2MFGVPBX3uaWko1VrsIJ8b
RJ9MDU4NLx3e4wRaOXWkKh24oSqUvKAcn0NDrpB+lQzp6hycPk2lwZly2Ry/fcYsR1rCcDolA0Cf
IA8AZIpVScVWnrDnwqg4RiFa4QNOC1t5r7SxRXHdK4SYtMJnbCXn0fpfhtbk9Tjp+WDUA84nPToK
nZiiV3xQI/qV+sDiRVSLe3fqY51PR1vETqgL3a94lQfTc8H4q5FV9LEqtZge7YHzV0yWrL16y+fv
AsWCi/wl6U9QER1TuxPtIGm1qgNLWASNLvTWswG4jrxyV0Sc5feD4YH7ZGzAFUORBZONqfDtcMjX
cVA5XJYa9ZRtxCmwGrBeQAAJ1ZiE24i8pDetoPVetRqhqVqy0MAjdFIT4Bwg2xchetW0WHDuQxpb
PWZPfAHS9vwUUStOdnKQD7PsAlJurscoA7+P/KWIi10E390NIVfV8iDJUooGqUcFlzGaeEG9xGpE
Kg5sjrq3J4UtkMcb2crDP6H+uUSmctsHRj4BTgzZjYSMbrYVJ3EcsEnxCTyX6GPkW3UNBFaDtkXe
CvzB4BnoweGWSNEYO3ms4Tf7oARvp+hUDXr2C6JUzy44zTcxAb4JZEHgSEXFQ8HkXB+PgeUnKWej
2iny95YDp1WyqUEZhpqY4PLN/vErehNGEmM8nBjSkUuDa/jaWAkR9zzzYxjjgb4H76vXHsRqXcn7
HEQjj22hw+r2DoNQCWH5wghFZQ52i8YJOWDa76Gy3OJFrV0orbuZPWrQsYUG0XSuHRI96D/HPcjs
IMKIaomW6R+SWkPdAzAgE42YJgSOsGMQbpsIm6DHDLjeKlcFNAGB/eLsdKE4qZF+N4I0SVfpn3yV
mBzQmNxXaCRmYsYEcPxVw4HKzFL/g5YsUO59UepHg+d+AsFKouOP6V+T/kEMkc8d3uDeGS00oKaV
CN42IsWuea4E9asMdIW9AzaTA2WUwTp1fcQ3X6MP/BAERs5wlxSfA8nJVaceQ5WBFhOjT5DWTPYw
R6BNGri+LR6dcoLZ2QqETUbUu9GdCbEdSS2BW+kQgsMdbFD4T6wCLmelE2bn1ojQo8KiHD3pJeYK
fbAa2E3wKwGeyjqlQWAMNIIxBE9iIs+J2i2FP8caXwyBXqOO3pnCU6y+9fiQjwx/CaV+4WvxhBBi
Uwa8TbHxdToaqyPEFNU/38dQK3AuRXUv4ilhNGiXgmctIvJf+1dGI8rb0IXehKfcyi0oKujchjcL
cM946oTck0v6iL5HczTRaIknCe4Q2om+EzXZwlNF8zAQrCVCRKLYTX530giRDWuSBqRJc6uNS/S8
qQPUOOB1+toTWjWh6A36/lF/HtXEIL/9TtS7/1LwTlFOZiHRDa1J7BAe3h0BbpC9Uxryisc+gcwI
fqfXZOjI+ACgx9AoTc0KpHsVpG+VDehYDHzHb6+P8K0FglNEKfvbOp12pGllxHOcQqN8gIPImJTa
IHd5WqmvPDh7whXGBe+bWwmrUfcR0gfqBnJvmDYBMM9KG7dJIxmfiEIB5J7wn1u4iz24e17JLBK+
YO0dfZIYS6o3q8TgXwPVJs4mIIwYfoRhgbzzfVmz4OYSIoxgighSOuiJoT9xlo/xCqrFAUYqdtBJ
iwxrFcCXLLkCty/AzMosuGobqk+UIBgd3yUbevpuoSPVnXpX2Crm+IyXwOGhSef2FjCAIvwUSs+3
S19xG+Jdf8U8n+7TyRhOYY0SGM6ff2ShTA9ZynUIGhCVXifYGI/vwVsw3Mzg7NWJClYRKR4VKu8P
dHY1f4sKiiNDCmxPf0du+YNssbsUQN8+dTOjs2g9DYco7RkYFXHJId7RUDsA7d661mVI3CUudHvM
GCWyJVr4OcsrlKGuttJ5E1w4/VImU2w7wrACYUFpR3Ur8RMXZPRdJkbyXb1XrdrgWqq0+hDB9/aN
dKOYIMnkEQG5FHKb/Il+iqHVykpncQP09qwgI0cwR+EOX+wyloziRHis9HDHb5OPAvneCFw3GS6o
zwRdmhBVDQ7gPmDAMtqtIjdw5W/hs0ChRnQTTdmLshk5i9WMm6cV42YBL5BIoz2oi2cOO1UnfgBh
JQLxg2DB2zbYD9CiY1yE1cEnSpK/E7ANix7Nmc7iKk44mxVJlhyaGWjEvn7RkyDofC/vBuzm0BCs
Ut2CCxiRPhIS5Vo0Pjxs78p8euG1nw8oCsDxAlWdnRrQXNXrTbuSrEDrQUwWb/LV91cA0DRktfCa
BCbEMvVBPUGa06Bcdh+q77n2DgU3UT2+ItIdSUXXeDLeUzNQ1/qzgf/2+v6ZabjXGfBS4x+D0+C2
g7hPsMAx9w0NHm2pM+zGxcDwIUqG4JRodYCV/Xr4oyIFaURRE2BSJBsPYgh2/fj43rm1gBmhwVMH
PVQQbMyTmhIlRb1AgUoIGZ89RAWfwWGCzj6jdQIz1YCKNnwowTXQFUXoQrBYhHM4OIBC6/GH3FbU
EccTkneQh0JaBhH19VjjeIrKUmoTp4B2TOur/oh+uya0JfqVZjKDqWpVEPYSourHhm9jUdS6Ue2B
18iBv1maZ176muka35cgI273QKOBSuvYutJaQPE1PPAROtM2VA5Yv+Cy740ILuB+sKRX6tUHQhFe
WFuqkttt0KJuN8jQ2hG4Ic3yFKH/S9yy2/Apko1wl2x4yEQlEDamjpw19Kq/EySjbVxwPi5Vs+9M
JSg6gT2CB0x4/Odr6rcJqo8QfXKyNtMExH9l5AjFa0VBcUJ6HgM7Y1DM8RcyMvztHXFtdpau5iUf
lYYAZn13sL1NEKkCCJqiJxKyvgY7Bs+gwALVytk8dID2tOXbUa+DsCzWaqd1UgDw9szRM33bQ7mL
2vBrCFuAXTSLDdCsQQw63FH7wpGh0g7gGhgVlrg9yKtxfduI8OVRRoVupAjHfvaqVGkglX4+hE4A
nVebXHETcu3pIdhJxxARcKE2G34H/qJNaVYgLytRTufdpTrc+S599BmzeQScP01qsQ8dGZU4GvGz
ispg/tJu0q18BFclZdeb/KWzil0Id3HPU5Am88FGB4q819Dah9AtpTYo7K+irSxbFPAb4U6BrN/q
8cERb28nyDnzoD+iJZAlgPX3+sRGOeCdI9sGjvLkHTp7sPtaJZgEYT38DBay2US3UDwEJ8TcYAL2
t5yd7JKdX5iThARPseMVA5LgKf492tFWbwfIZJyGTXLsnBRb9Wn6oO1gi4xE4Wah5gOOmmwK+JG7
0mwtaVQrl9oMK35Lb5GqCHf0NjhEztJpEu7siqthzrxHwQtqipY7wL421A6RzXvtRLvsiaBWvA00
Go+hqA52jiS4LazJUNo/XaaCmkkA1wvkeKVjiuKevI6AqSg2/U42q039kwFdA94Oq4lV9hWc9Ov4
Lcn0YRU/FU6Sa/RiFfDOTX+9XDP/NFemkEoKjIM/ULvqB7k3kLRTu/QorMMPFHF2w0Y6+HtxzTaq
vFYAg0ExRwgWrtt7lxMhrCSUWeD2QPH7etdQSc1nVYaiFunDmc7AY9bKPrvVkit825KCatGlpZln
6oM9lRkz4G1khz0oO3DTAVBPuZ4dg0HQCcFbMsF/ylx+TW+R4BrhHLwvQTNvSj34Bh76JYQeEZkZ
efaq5T4QXF2EmiiKH9uIRLAHFv1+S9Xtc31zdmeAdxtdPqgmgZN/3s8o1a1clF4HqPZGxGnzIcmy
C2weu4jbkWJlie32Um7YGGDGHGLA4GzZDAAKSSXSkIAJJVCDxYWbPMsLLNl3J+Diw2a7ju7iCTQQ
3LTNoVsIlUCTjuI9rzynykHmcd6Lysgpznx8NS0YnSM420RMMi8GqAgiOch8/IXebA70ccEM2UHz
WQdDENFeB1YORAzXe5nNWbFNvHpw3hA9C6qs/R9p57Ukt7lk6ydCBLy5BcpXtXckbxC08N7j6c+H
1j5bXaiaxkgTQSkUItmJ36VdufLLhpylXdg/KHB1NlDf19BxTt8pIB1S56geYDPFR52yFj9+9Pbb
6e3k4mUx2cT55pPqmLI5jNmZeuJTqEF6O4bHifkRYM1/QnGA5/kV4i5bhCZmffqLu6N+L03FztGw
X18OCHrImcXzv4BPXdtTKLY0oIEwz4nzekuuC0qa+wK13RgQmuzkbCyj0o7bfE1VGr954uvNNsmd
dV8tOKnqRa2DV/RR9uwSMaCrqKoG2emJORPxPcMZdMbX3buHELcivdOOxq66jR4JtU4GO/QaGA4O
xUP2Ih39O+8mgUoUHoXxKbyVzV0x9RcWz9Uv7MZd8ZQrGJCpaL1wOa7eDUsElgUBtCrO7kbuinLs
DSQdKpA00IFQtjYO9b+Atb3vzd9yZk5LmKSJMoYUrkF3nOioQY5Cmmea6hYQAX++qGs+nmZIOMkW
FIumMdfeUqK3fZErQPbRqt6t/5zcJrcVgJLCwVM6AAq4C25wlPR7AaBC8RreGz8LeNV/jSfMI0AY
/ym6YczPySB/Nd6Gj9jBMOE+9/ARby1/Z24yxc5vmFGLjwez7ufffyVxQK83Q2mM6VRo2p1ZnwpY
fpoPQHOMu/DejHbWhk+6U/fxsT14z8XkbuwCiY7zRaDjFe8YyTBGmxrkUhfJ6VjqS1G3sEaQdps3
wh1EuTfRy8A0m310yk4h7XnNPr+Z/LuF4vK7vz9TUzQLW4TtMJnBSD4LI7vA70K+yj3h+VMCXCt3
smZ7j3nCmY2E8dbGOBY9Vbd08tXJ3eRH/08Gzy7MkolyAlC6q2+U/DQWbIx3t2iop02ff99UtZjI
QYj052FuP5aur8ulewpPwa23w6slXb8PyJj+KN/c5/hIPnSvvg1EA94+elOeF4llJx/u8gtU872U
pxrvfHcf0jryoPojhADM2WEOTezohzC3zUOylo7tLtoCF/gGL/Gf4rl7ah+NJfTblRQahTgQgBpx
PnTJ8/xkTFWnEfrQPQ2+wwwkazNprQYybCrqzCP4ytxXYDWO8WspnXXZFM1rYL9JrmDGGFQyU6xV
m9WhPHjuqbfs5Fb/nZZb6ciclOJGuE24k4SzuxT0NWTX7m3wM3xwbxdTS5MLNN/7D99w8ST1fsxB
RU+n79+7r4r1bKATblPIno+ELk/st0eL7YJNufIcP658Xr0x4MWShrAZjibza9J1Eq2lZBdCYTQs
RZUXKC4iyWkKAO4u04KxoKz/w92Ks17Um0wzSZxFE36b6pt/b2poa7jZj1MZuNh4e4uRQ8fo1JzS
g3UPMW4MKLuM7PSG+QQLOvDyucFbxGFPitzCaZnFl6LLbMugyinZwGwunir1icm5brUOWmZ6MDlq
b9WrBZGTETo/43ORMzfYbKTKjWJE9sVeZtrhUSXLpK4kVj5u4KiGpKF3zHz9udhLlwWpcIJOlUdm
ks8DVCQGrhTL44kBvOKrHNlC6FTpRqAM28PQu3Cj3kfYXywSUJdOQyEVQXVmidO40Ko+QFxqMJm9
rko7FfOvWVn/Uvv4nu/8mkrxOlKYS1L4DE7si/usKakOacNO9CxSI1ChF8BUndjrzY0sJafErR+F
MrzvVWFTGcFdEAvU58UfHkAxLalxDDOPepVHYaPXtxa0sUOm7SGUWlfyGK4qxs8LVOIHdfgj1seu
o1pmnaIQIEDAsJjCe6tGWh1KyxHC51xh9FxZrtVeTwDT9KQ21T7aFp65DfTqzmSQuNvWN0mf3lmq
sIpbaeGlXLKK4lGwbxoDzpmKi8U6fyljUOrmoDbj6ZtEZZTepxeFiHpccT1D9zbqN+VvuXIaxnks
quCrF/Rv0XPsajPGhpwlLfO+pENT/RS8rejBF7dKqoNlOkMNa5SkHEjlfX5DL2Ff70smUzdxVQP9
mikH0e19Or+K8VT5jiW/at0mNh+YZVdZtprdCdk2b1ZNtrDRV9/FNFKTKjmCxZk/UMR1xaT0bDyF
9aFWVma7FklIliu6Q3t63PoFcVdqUpzrB3mzRFGrR4VRa7x+q9p24nNnrPx0I9Nl3t4EfmS7/e1Q
7eODrt/IxsPCBl89WFj6ZUhLwWnpM4dP6oUq8JtkPDXiFsHulvKMRaN7tpNdxj6scvL4xP6Mjflc
8NU9/iB35v4LzPksPTMaTzXNp2oAvhvA1TD0W4A2Apsu1/5Glr9/LvQdTnGhgj5Inakg1TVKS8xB
kkbRU19va3nld9uURFxXb4reqQSbgCQob3SFP/EoGgfFWJeLBmZpz2cGRksIwFORrygyWl9GyQki
YVMrv9N8r1jSrrBGXpS1ajGHufAnTRZ24RKsPD0qC1s7jamXmc57rkeUZlAL3wq537EjqetReJHX
ubtNrb2B7jAAwRyxdZ68iplWIK/4b2HPO0tcB+OXL7HuX0LEZp8ze269lFmF4HEVmPdTGo91nNLK
aQvoaMsWS0I19Bt3MMpX5hJm/dKvnXZiGjSuTjpVnGnUMtB1X6licHRMzdHWmb/TjIc03usMS3GX
jPykq+aXTyWmUqCUYEaOMtNlQSTDlCSx7bDCc/P05jQQSEQnt/5eVJsUnnFKpk1iu8Epgeu88e6b
9MvCA7jyDcRYQJsNZu9JzEc8P/rJtakGnb0ec2Aa0ltllrba4czrQAuUrTop1roHhnQ/jCvGeoeV
6FTh0hzly20nHidCJudnkRx6d7s/uHyDlKhKXhUkiMHzPLsheBCwtDh2/3S1IA6nMQAqIaUsXUTj
nTZEgmUZJL/Z8e5p7I/AvCaWZPhO5e9Nbo/ddLsPaXgj6PeBtJANuLRek/wpH6SA58SAzR5arpWN
rHQ+Ss7YWjHcND3wEfdJzZm8lkWrQWHjPf84jPQGDO1CZvHSrLxLtwjk0eyQoM7UjCV2StWMwvvq
8YCGbO2Jhxje/L9eV1JvI+9oFqHD4xqVp4W9vzjjSfrkRzP+BQayuWEpMj8rB1ELT1JwgmUtqFJb
GrSfodQd9CrZeG5/qLXW9mi6LETA51G0qZmPGTS3mvbVK9+aSl35Iajhhe+6UL7TdzEKj2iaiubF
4Pooi+Q6jEwmGzGFvqofLWvrarcIS4IXw72tJKBefwARLN+Gi7hiJnmm5xQ8qJ6TGk61e8Nrx97k
/iYEHTQ4arlC5Nh8/Xyx7xfsTOXMRM6eu8Z0+5zhaxTrMu+rIAWPjVVuykg/BHV1UKPxaFiNE9fe
reQygs1IvgiZeFJF+ZfWgKESjFWhRLtGfas6qotlYZdt/ZZn2daLorumjZ4AKS/Stl+9OB8OaPr9
D8rBLHqtU+MGxhmwCcYK4xw95qDmuBuRXbz46jcero7fOayBZBIXgcOu08fS3X2+eddf74cPmRkH
yy2qVI91+vDpJQe/cczztVDD7QgPteJwXl2+0qxswUxcOEbvR8aERt4OlBXK7JbU6RhqYiVxS+RV
XRyE5AYlxUL7l7I4yf5mYZHXL+Xf4mY3pBVLv7GGeKKU8W0hod5s5NskvpWJK8yK4GdkVFhBXl54
/FzytI751ZRhBqTEZeJ8zk2v66W92DIo4RQE2m+jweGt05vKBJSn+gsJvsuaGnv6Qdb773+4UmkN
dqLxlOHUjXe0gyv+phAmS6eQlf3NDdK67eeLu3KIJiYH2kUT5Jw1D5dksVbFYUBgrThVvxLwaaU1
rpSXbrg0ubpwZ6ZDmu0l4iwDmhtzQtzObqpuBEBUfLE/6T2TocVvlSlu4/Z3KpmHMvj1+dIuo1Ac
pb+FGeIsYrCMTpb9dOhP8BJ9acr7GiPWMvjZvGc0U9PZPeOP42Sle8yRcxad52sq7Uz8LHDwLSgn
SxXxtUoWYdzguffVilPVxk3dbdTiFlsX1nt9dLBzzJtV9d1fZl6PTxYWd5TuFDO3m9Yx7rWlHrLL
CGPaHRDdNClp5kRXcq69oPjrdDXhKCSJiLUy7c5wncQsBzvVJEdRoOZmEt9QQIJXNNif3FGNflVb
w14crA0+IuW+pREwV6/Hh2+aqZS0Dqu469gyNOqUChlWWB38nkVXfknQ9Psf3pmmGS2BS9dPwSTX
PvMOkzuZrl1pvXAJlyTNjUTXWGbeIYklFePar5+z7035k8vA0gx1WGEjeqZO1dvsvnHtSVnHDzVV
7IXvmG7bxcv7sLWzl6cyJ9Zz/b4/aVA37bWfxYOB587tgnCYPOYD7vznEq9qFqZ3SQQusNrPaV37
ZJStNGfhwbD+UaUrCcpaaCG0tQ56sl3Y5iummMv8X2Ha7KkLTeYmhdaiVwyHEc5Rfhy8gwqWWzk1
yQLZ6ZKs2bsW/NZqwa3yrpl8H+950B5GtpxU5rB4fa4Yn7OFTU7ih4s6lZoKVWAX9eox3HNbI0px
5iFo7vzQcYGJlpvB2qI2Yn1j/S6blfT1XxwjPijTCWSFJNPsAwyN5SqD1MNa0G0FcpKJRa552Hgp
JL0as8DLetPowcJ5Xr08H6TOIoK0CNKQsLA/cZgDIM1xeiZc1UkXoKu1pfjninNBOfzvVc7inzrQ
FUmSkacLTGDLcqC5mfyYp69imaHvJFqtBKeNfhpe8X8VPdPDcgIhaNEjumIO8LghcUh0jTaSszuS
+Jzov/LvTZ1CIjcLyjn8jfNLJcr1WFux3J+S7L4cnnDxe3tgHGLQrsmN+nFgL/oZl6WxydyQxpFl
nqmozXEtdH1bchrxQolwGVmYPrfWdhDgxmQGZL7xOOb4m9aw4GTHvPV4nY0LrsclK8b0BfRLv+Nw
Nd2Y6fzUjTux0qeN9h2xg/qEIT3+ugW03Rd2W21H1/HCExoDHSyVPwt3NzlezWOavpbdQib16v0G
RARilcZTntX5CRRjOOa1iA4JcsMpJVRIsvdH/1Abz+T1Sl1bB4L19vlLvm7xPwidKS65703Bk9iA
yeh59SGW5V9VKH0hyxbYkP5uuvhbH3p2kEBQUoQPVag4Wdy99I18aJm3G0Tav1ClnIoxjVykbqzP
nnkpjr3Q9kRQ0bhv9XWZH8xiR/ev0KzKcLuw/OkNzy3gR2EXbzxtlNRF2Dh2z2P6LKfpKi2yTVE8
CuqN2kmruKOnxxgdC5y/y+JrkUKKsdBgeC1aA2X596JnDx7NlnrUhvqTmvzxRndF4LL2m3GVkrqu
SCmOqWDrg2fHOuO68UwXtmH68RfbAL4M9ckj4DmcXz3dTCR3LMv+JBYbolaqVZJxqLzfpFOnL7Cs
SflQ3pK7P7560AHGLqXyr7lE6AESPeBNqV7ODkIv5MjKOg6idb/rPtm7+DtVK8Wz7lMhXnhoS7Jm
m61Exhh0Wg2sU/mCFTEsBzONCbGy7wv7es3B+riqme/qM8THV1RWxevCZKFURX+Hj9eC0OAatdv/
jSq/pkc+Cp2W/8E9sPR6IoT5S6uWxo/R2lXhqxmciuGpcjeiuxSfXr08Ez0V6WEQ/nMUpNLJcdCD
kzuJ0gAGPNiWHfDZMdianfKjV4j/uUaenG3y4XudDdtAqQ+BmJ7GWrwtmA3++Z5fX/3fXzM73CJi
pE8/ZGj0+jtXuW6nukhFf24Iz9lkOj8Xd4k5en+2TChQoHjSGRVwvtuUUynD12TkJG9FvNjSnORS
p12TIBsT2CoK67GMSE68p0HIVabtjeyeFoPoq5bMAurB8FjAQBeZQUOseisNsm6ypaG8Gv6Yxa8q
2xbQIdF9XztUh/NhDdK66zZu81TDKEf+yWkXg4pr1+Hjh8zuPNTpjZ8VfEg+3Fr0AksUQUp6V0kY
/n+PTZF2t57w3a9+jpAh/1g4kWuPzuIsRHpeFDi4ZtGVJw7yYOZxd/J8p4TyBLZy31alTebuhGE/
MKyeTvIl/XUtSwMADPoVHb5e8iYzn7gNJF/3NaGdpHLvphSpvOHqyeoasAsHry06qNOPnGttCw+V
xy7THj+PpsIszPtOpPoYFbEjj+hq02eMvTE4sdDYqlWvUdOjkmyUDPdJbuW1JC09/isG1MJd4eZb
pKnUd8P2QdlkWZ4bkWrA8xgd/vPc4iPkpnJ9FxqrMVlVJ2HcjjQY6460aL6v7MCZ9Nmmy03eCGZh
tVMtsLW+x/FGqPYV7bfaAbetzI6Ju80fFwP4KzrmTOzMXJqN0UmK53WnJN2GzLyGTbv9T5pGog67
iD2Zft7soEE10uoDpJEqmzFbZhU1o1llUnvSTNgTgs4OhGJbueqhLWgwcr2NK4ZbdP4qhJWF8ZeQ
JHyBQmU7QPwYqrz9MF9V1ejIZn9XpOMmzlJbDHrbqvJ1IEK2q1XblOxsL2iHNg4eXEU9BFF8NDvN
0c3wkIntlprXe6LHz/K9GNG7UwjCTSMM9+mYEFUXX6OsXMuD4NmSHt/hUtktWOLYbHd+0j4pgQtZ
Jew3lr6uUQWmCmGiVtufP/0rhv1sn2bn0ld1YlZDFdNi9qNxX2v9uVQetPBnWi34a9cugIaXAqCP
2hAwpHOl77dRX5dG2sEHkBPww6P6Y6o8v+v45SDlikYFwfe3tLlv1IaFb4ZIi4yVRybdqB2loHyw
8mAGsu7y0eFKmNUx6LaD/liRNl0s+l9JOWDfDYkKD23WbPL5gmNaZJgLG3VTnGTSsa+91dJLOq4U
8z/Ig4gspnkTWRuWPzQvKLtFXXN103Ey6E8lVUyy+Pwb/JCZQEQr7VSBGlUGftp/pQB0zckBqJMc
/ee3Sfsgb7ZmI64FMxmH+KT0b5bChW92nIKtNrdR8Py5qGvWA44hHftNLR8tOvPZxKxp5EJT2pMf
PIbVKijvSf+yMFFapcmTFnypF63HFTN5JnK2nbShdSMtm+2pbYArTD4/VlqFVAtmI+0IjACbtQhO
ulbWPZM629RmqODCCVTshcmI+2+WvHK7dZivWStVMTJmeCWpv2uMpR2+pkM/7PAc2y4YSRnJLsvV
qoNs5XYVusT5cNJsybQO4Us73uUxfHCOEO/0bP/5+V67uh+FT2fx0UrmYakmJgq80o9aAPZVkt6y
wLcNtbpti2RvwtAWLI07vuaaftzr9xaqD1JT3dSyJmPJFYyCvbKBYixg9AYTOZrNz1Gn7PCUPItS
CXSDX2sVQrbkplpqwf0f7jZNuNoU0eOdni8+b2VldA2Rd8sB06slw6Z1o8k7gqDA+jFVjruHz7db
vmYITMDW/xE5r2DFfialcA3iF5RfzNq4pTLnxHK4G2FaDHVoTVwNNSUHgZMWijMYw1bPZbvXhGOQ
VG99z2iWNP/TkE7tUkgwhPzFCqwHT5VOdQw/q8QEFR9KgCI+dkG1jZLm/vMFXH8mBuUpbSrD0b58
vmdF3MCaPF2YsNgD7bFMu6Im4fiSkzYbHDzCiUaygTUtepWX+Cp8DBIR/xU9szbArqw0HBEtx6u6
Wos0BCXOnfi7eHHhffgq9DZbFg0bKbbX7bcXPAEjdaxFvtEr2dezz5jFVX4a5aIScXklCxgj8Ek7
6PeF+eqmGDwgja/LF/WanYVfiMVP9I3wfp1veijUo6zB+EVRd295q1a29d+iumoBijZ7F5IXxhH4
q5Gezl3dOVq54FRc1hAkqBC4tYpJr8JFJClGZuClikW/iHb0Nc8Ge0Mkt2vrH0q89cOfC1fsYoNN
Br3DUWmCpQLfI87P2RJiMxQ7mLzMO9o3NpZnrQdvV1b3Qjx5FPHE10U2VF99Lvjygk2CJ4JKSr0Q
K83bMaJxzA01zumbhStLXws4L67we1BgTRopNMqxHWYH9LJIFerB939pBmiX57b5qoxfjGSklfNJ
ch8//6gL/2b2TbPbpjYW1r7JkpM+OFK9NprbMb/Vm38MapqJmcXGpSsQlekpHWu/QCD7tMwPpyzc
ooKbZp2IK911WskW4XkM158v8DLXjmgiNPDApNzpjppp4bYyorHpgUqIuZOI5lYeYBiRjVWovLiC
sBbD0NalVV5sRr28cU1YD6kx+Izq0Qvd+fxbLi769CnyFLVy+nSPzm6eoWhuL9HZdprYDDNMMexC
3k5OTnX9o19qZL9MrWJ4gUEDEpaMaRrQLK3uio0g6yJuXKjvkuyXbiQO09a+ZfB9SuuC6Kgo6z8+
uRromT9f5yU21GR2JWxtEHwQoV+gYdTerz3JysPJg2ygaWpulbR02uIp8pM1wy294dUHWVbEUEso
i91w0zaeRY0z6TOfMuoqTSTye5deDQ/B7055yoYvgn7wajhg9fVQPXiVRMXwBpShU5tLrB+XTel8
gSnKKqNrAPKh1M4VKk0bbqSZaXgao9SuisbOZVqQ4sFmhp0bHlvjt5k9ivJT73Z2XD6VsWS36eBA
xWy35dFgrqH+x8qLde/2v7SsWiuhuymHakEhXbmOzKw2VJpf4esFWXf+lYz6U3IYN4JTbsCgJDxO
c1nCR7M4uPpBx/wtXIoLK4Nj8lHcbFOKLNF60ZjE9bUDpx2kbDcFGXatiBxCjMq07B6ChKZr7dZ/
TkcKX/K3dgxfmA668BAv3KTZp8y0ntUUPXBbPkXsaT55i4HT5YCl6MJl6QvLXtrlmeojYdmXvUAa
uh/Ctd4o26jN9qHk7mVSBr6/CTRpxZ0MQVR6aKmG3riihZVsHA5uUKyEdOKoca37fCmWv/ph8sSY
zAVQIeI5P/7A8IexU7WpafXRjdYVgMacMe3ZlnE8WRcuHP+StNnpt52SyJGmBnRLrDWYqEeoTutD
1W11iw4Cf8GluHbAE3OmBemOzD/T13yIAJR+YOTgOADJHnYxnnZaHFr9uZcP5bDgcl96+fip9Nei
1Kd2P+iMzkWRe57Kmij1shyJX9tdpQQ7GiO3uoLPVhyTsjl1MrMAzT8LN0vmJ5/rOSSTlaB0BGgJ
vO65ZD3sdPQLkgMgCEMpOpIFH2kvr2swGJz6qotuGzlysBEntTS2hbeUKbh01ycnndVbhgXJEKs/
/wRLy1pZzAzuEIc4Askz7rQks8lBpRbsE18axbcr4aa+HekWX/IqLq/UufDZztOGVgiKBT4MxyXJ
YIBNfoTxExe4FaHZrRaM2qWnxBOZMOlke6dugJk5jWUxUJmoxjkLB824iSFHjuWt5C0FANfkwKMu
YjWAOyvS3F9RolpWhgCPzFqX9UPQ7kztcXHvLh+IQbrlv1LmWQEviVQZhFlCKfDgRaXj1XdF8pIC
GW3VBefvIgfAHaFBlBsC4sow5n3ajZ5nvli78ckddonwlo3bPP6iei+kKGv3Vfjnag1xik5IIcN6
ZM57z4bShz6lU+JTO7x55XfXTR26QDsGAAbqd30xRX3lDdLZZ/ICKLnAG3T+ACQp06xWVFlcnGyz
Ql4nwovg33/+0q8dFgVi0mSwiSm0EJ4LaZM0k2u3j09pq51wYypdv5+OaiDRrERLrCvq9G7meoWJ
ewQpGt31NPmeiyv1MBdKL7KOZvykyf6+kPVdqN/51WMhPxdgREo9eYb5ORt2Zl2SWNdsSewowuz8
PttoabPtvfZlaOF69vPXapDxtNon0RW2ZQucIaQJMISEO4w9p83bYzAUe9F9yOMfSQ8sUNBXsdY7
LpR8pbtngsHX3IfYooD1VOuHUyN3OyMMjlg00cFp2vyLrZ4CUXYZMOg8OMxHcoOdJMWnDB5A4yDr
wm4y0G6+zrt2QdYlJpeXAe6Xf2F+JUZAnG+05JeB67ek7VMYxPTxxcJMdLG0GWhs6QIwqMIK82KP
UXAUVKZHdWAiQm+Ty+2CP3Tpmhls19THLU0wqHeyqA/mUvOUsq8bLz69K2/1zYLVZjkquKavISGY
qOVhDoFh+Hy54G0yXWjzBq8YrhchfVRD6R7s4H6wspMSwN/QxftSbjY5qXyryPfwZT+kYbJy/WCr
qfrzIMGfpWk/qqpfiBKvXXlQ35gw2D+mpp/zT+uKNKhCw4hOvokPCPpLrMoFEVdXP/ERTKAjmfM+
F6FBB0D1SI5OgfYlbw9u9IrXF01ZwPHgLZnGqwc6jRBA3UL+N1dL9F+rcP9JcA72o13rfzyirdjQ
FpZ0TbObzN2gM01TyDlOpuzDtfGtttdjmVA+91Yk60TdTutjlD4GimNE+zZbQtFe0YNM+KDkq9AE
hNcyO6U00+I4DTNOqdTsKZ5lHzsmd4iOkWsLfvt7X/tMC5ILo+YisTAovmeL8yKjBtkaRaeS0ZZ2
q0OrM4obKZJ3og95/OBl2yb1vsVwu2ntriFdFOrf3YHupOxZlQGxDcfOp6TQV4B66oeo11dCb2xD
3N3G1zZl2jxPEWEZZisvUO872dt6E3Ci4WcDehKz7EtKoJ7iRYk0QaykNIVBlYmlThL1DEUIQpMg
Ibr3/Y58sr8UHL5npz9b/3QYHw53FILS9wo2u5LEL7IgbhtRu4sHYeeKOu0Cpnrrxf0x1HI4F4vd
0H/3RvNNda2dz6gXQy5eG7FxXHOwrQ4rVcOVJ1In68M1MKgb00s2TSadBMujR1VaD2mS24MRrfxR
2v1jjT4B+oFXyeBD6F48X4fnN02uhkII1jte1yX90uqt22mnwKhtmUzj59KuvPKP0uYPT8/Fpuhg
a8flP9TdNuutNZ4wrpWGcwp/0+fSrj0IMgwizKJkk7Am52srQsVvSghsOSOGJBfffeVOym/9PJpY
EFafy7qS1MFAkCIWoXzT6EGdvT53VMvejdTw1ESqk9SZw+F1dgndiO3hcAfY9qJx34I83CS6fie5
3jT4a+Ejrqgc+ATQAPSywH09J9UZJArreGHhaUog+KZ/UCyQPW74VRJkp8vJmgvGbozlinCEfmg5
OKV+sVGz4lgM5UEgBzhW0n2WZzAUNRlzdNzXhS+c9Pj83TDAhTiBQGGCp5yfiSi1sg+7bwgd6e++
lPe+Qgk1d5lpoyYBTpJ3EOrHnPi6rl8Wk9vXrt9H4bMzop1K0sce8I9q3RJlS2qy9RumwSmw+FPH
KZd48K7ktA0YCAhV+Mk0N1izG8iolrws4y6Eaqde66J7O/jpwYeawMYDYAJDlTpqGlBTiDxnqiUn
QvStVMyfg6AwY8uM7srEAGdau5CpN1VgC5FCO42wChdvzuSJX5zL5N+QmIQjZo5TktWit6yoYWt0
ZR825h4EDQnRdF1BzCNze0gJMZDYBde/lPq6diqknrHGiKc0N9ukuMNrqys9OhXlz2B88JtbTL8b
PErxa1Q+fX7/JrM0XyadazgzeDJgZ2YBSSsUPhNEhuiUmz/gfrIFbzMpYBdK0s8FXXuJExvvVKeb
hjvPFiU2itG5VQK5z1qvaZpJX9x20nUEW1kdOS+fS7u2hfSIsXdTXzg1uvNXFTBtXXbbMDqpdAlV
6cFzjWMf10BXQelG3sEizPtc4lV9ZzGzCoo+0uiEA+cic6hEvFqh03/oXdhKglWleitGuqzw1E1g
CXKjrnNNWst5C65V3OS5u/n8E64u+sMXzExXK6eKT19ldIpgi1UbZskOB/IBkk87fHazqFyviAOI
gQ+s0AlB//lswWHZmqUMdeZUngi9WxqITUZwRPsGWPY/RiyZBoHG5MQRCsjkzc43N/FKpaq0KUcv
4zAd5fiVih+VAVF8/HwPr7yHCUCEzWCCPHmbmaAgr/RAtGJ8RqWkk35rjY+D8aMCP/a5nCumWJ8G
+dG+oAAnnxt+X80Ef1Sxjp4IrIRIDa+0Eb6XwWExoXLtnDDA/CL3R4ZjtqRCg3eDODU8FYbmkL8x
3D0+Ta5oa+ql1lI32dWFgdFnGhl0BLCZn59UHBR+EZtoeHdYm2iSqYyCv6vh4YYLWdtrT07nCmoU
CsDCwxt3LquWtDqtyiQ8kSeibiSosYMTRTaRWgkoFtxciiThIaBOUqS7zw/w2kX5IHtOkz32Q24F
YQxuNj3kcgY44kdJ5aaDwvFzQVcUJ/1GIuc31V4uDFGWJUIiBORMY5OlraFp66Ufxe+p4l2+lhBf
/XNxQNjIM0yDGck0nO/pGOtJEVXee63D8G4LyixoaSk51LoTMWnTW+IIunZhPgqcqZG+6dLC6hBI
8Y+9TCE1H2+RZ44LT/tdA89s3USDxh5SxQe7MFuaYHiK4epUMPSRQRnrovwdDJpDdQ11omQ6VdxX
OXgAXrrK+swxy4huMssJ0sqZgip5VQVeRgl+JQv5hjZGKBXuPKXbRq5gT+dQ1uRg7oRm4aJdOX+D
uVoKszKhcIM95vxA5MAyq0qvglMXumAs3khb9/rXhEwAGVFQNRMa7vMrcCUbYKBjGZ6F9066aaYw
OiEXzUxV/FPUyY5VyHhhL/8mP04BW+fVihJZcnO2rMaShzj0cp86yBcpfSChbIkQhos/Pl/Llds1
Jd8lWDXRfExNPd89YEl1TI7InwhKtPB7Ff4pTSbsWNqaCOtzUddKOxMGiSq2yiXDTp3LyqQo0iJN
D0+xeBtWWzRfHDoGhJ3cmaY8RkNoK4vA8knHzS+1qgBZADUmQ7k3ez55GDVq51vvrAemxESk2nxv
IFAZfVPdAzdNaoduDrGjcY/MwiLi9Ur8wg1hh6ckCzxTs0X7vaHmZQcDDOl6jAtwgR7C2mCE1JWi
iuLI3otn3JhL5wqBxLWFT+k3qIXoJpjn4LJApwUu7DFrbkEzNqA8hayyG8AY2jHjsPZ+i1p7zKz0
R8jEXg0IR5TIjp4O+7Qod70kP8CN/qxn+WNHWjjsTccMj0YXrSPr1/S6jOh3TFlOkAwnzejZxU4H
DPwotKMpdY41KOsp/0w2zc478S0R3ZVkjYeYcNZTzQediQD4Y3ZYfUGReVpkV/ytIriTG1QKqCkp
0+/HNtprHXPPPWYIG+5dEejApd5UZnm6vrxKDO1Pn4lv5YASbrPejkxotas7fBIJ4ImfuqltAOkt
Pe9u8M3IjnlBTV9tgwjlBKeiFMq2m4/vIPa7ngKR6OdOoKZ7OWBUqBhSLta1rdB6G7URHJVBjEKp
/TKi2tbYltqPnbgvV2X5awqx5KRbq+2TK7yUZsJcNtM/Tn9SSPt1mNJh7OvJz6BLvxhdfmqC74Im
bUICyFqGWA7O3ARIcNYw8GAYj77AZDd+eqIyy6tt7ioPEJVP42BltPualr42FaDfV+Odx1Cgv/4H
qyMfEnMSwdC8JvX4VaaVKh5yxTa10ndcy1tIV162CuHckiX57w2b+dONFQaVq+N0snORe2tufX03
kEaMRseUt/sEwBunVTBcM4I1p2LcpbSebg7O9mIB7r2ON3/nRM4SNGogRBgDdK5c9JQJDJIahlP5
vUu0NY6OT1kxsWwd9ZLHlq3FdlLv2t9/LPM04XREfW8MBz/oHzOgY0vDqK9VI5gPwvQCbcLimfNG
6E5prbArx/hkcusKPL1cUO4mF5O3D2hFKDKnyLNN4LfbePhe+g//j7DzWI4bWaLoFyEC3myB9oae
EskNQoaCKQAF777+HfBthk2FejMRYzTdQJfJvHmNWh+Yi1w5c/9yCrgWc0IqJO4S65LBavQhgvMo
jhdCmlreQEyY01ujatcQNIbuMMeR/2jkxBXBnrjy0X+5JuGFUOjqNtMv0qQ//yIDGj0rbieyOrPv
8UZ0t3VyS+3ZT3/ouyjn3W7bA6vx65j9phR3/fjy72+wHO0XS+LTF7hYEkorjK6h6zxpBHAx15ME
aEFELe5ZfVcpEn8hKTl8GkAaf6UWvVSealOXhI42Rohrtk11M3r1CoFKGz4thKXMS3ZCPojOelNB
o1vtjaOymEr6jdQ3m/w7nUZjknc5AY3fRagZk5awhWsWu397I2jCdbQBBvfwJWiTL8Aniz06tcoh
hx5YMCHjV2Hw7gykOyrXsrm+NgHICOFuoW8xsHgwLn4BokaRCZHOtVBRAe1pO2ChxtcKi69PBYbB
7b5YDOHod3nTtW2nG4qAdJ3VOw6ejlqTtt52t8Z4Flcv1o+T5POygo5mojBapJp86EWZnKYNJmZa
HZ+kU7trTcpq5XK7TaaOqZEuJFzwgQDu0f1jhcl3zSrY+lb5LXJl7zMLJl41Sn6ZGBP0hvqrhlEY
9E3erget/aa0/YNWOOFdbgsOKJQcvujIMZBYm4yjAicD07iSv9vMQ4olWDicQsjnM2aFYYXQXjPd
F9du5MqTpYCLXz55XhS/JPmkHjE5lftmMaHTjdvIyogN7aa3sAm/yyp+zQqrPRmzNAM1bBdxp7Ez
Z4C1rr6pq2EmtcewtnlMTrbXgkybfQ+7VckJAHaZuOBpV6+LtL/R9WQM0ly/VzTztzvnv0qjS7ZJ
Nt91en0PfN/47pRVW5G4XKatJzdSsc6MvTaJwm4YE/mWe8V7E0puLGaIq7Sr60DN03TlDFRMLOt1
otOvem57g6tWyDcpb3ot6QJSgxd1KrZ1uoVd8tD+GPvsJ2QxYxUJ2d2qWalwH4XdTVFzQ4V25q3c
zNDW7AeSK41mWpv6pK0qs3fWAv/NXTq1W1X0h9QGqbKbEi5SmR/sMW99pllEYltpw0uUGKNLrrUl
2XHfqg6D7iY5lm7fbTAFaZ69XssYgDr1lrsr2ujR+LMrnN53WwZhUUnPVJkwFmEZ2Xt91iOcexIR
iHyY/KhvX5IkfZswBaSi8LrV0Fm4ciba7yQ2qmdXSxC+xi2vMdN+FlGaP4wKnk9iNtVV05nZeXIr
koKYsgnT4AvoCyMwjY99aJ0zBeevqNbCDQlq7X01N49GoWMdPbiDN6G3LSCPj05ZWX4W54+eySBK
VUXprF1lQgPRl0DgM+O4WSsHEg0BvH5VMiOLejlMSriPme3uLKUgv0yt6qBWe+vcZtfDgpZ+69OG
9HB2XMxLgTrILr7MZhPqwC6SqXdEMXyX1FhSZ9ZT0c37bjpbnX0rEzEwm+pu8toNHICQ2iaJtCZ7
qp53/75yvrRTy1chWkdjQEYPfTmVHqPa8/BcyE4NcuHYcnyNJcJJxI3T9cmVG/ZL58uHLR5kyJMX
TvYXzaw5VGNG63jMrAf6Cu4XOx8DGK9K9yYofAbx8u+n+zqeuPjEpdr4zxAzjMZKCSfHPfbTSGg6
0SH1+zg7G4d7a9LEJsfCxiZauXBIn2Qaa9vvZjbvc5WkZW7BaPweWeG2034r8X1utFde/tf3QcgO
Yp0l24jO/BJai1Ft1h3UviO1ToJ14whJaY5vVaMNTPsdJM9Ir3Cx/m8f+nntca2BUfKDUwjbl6Tf
XDfbMpGZe2yxkiV+RveBSBabz1KVB1cMBw0429SqbTsS2tEzwBrccIM92ko14PuMtGWD/lrU8TFv
syAxhnWjvnnsEStJtqIxfxSFQK4it6GMNiCTeDIwz8bXPWyPDdzPWdSnUUvvhjpcK+ihytgK6hI9
fr8kiPTR3qZji614JScCVJgauT3ZEa7uy4SP6+lPxtBXc6JnSv2ujOU+N6MHw6wxmAh/meXwaMfp
Y5saO4bzm3my9nImr1x/meE4e1kPXwpaQqUnPqtvxBqy9iqQ9HErZ3znO7tYRZm6xxBem8fzGE+r
xHXIUJjvZFaeYxLt8zS2eGXZg0xNsnfCQOhvIUO9rq12s2kcWgkR03UHGQxWtxqzdDMp+iZs821Z
2ocy7x+Wd5jLfO014Q5N4DqH4kMBdapyZ6fIYi+maKP2NhHmsb017HJdAGXlKfnIwlyNaryJBjKh
vRnRBEdfNz+aGWHRNFteQvquKzI/wh5aujotb1IB8+Gcm+BLZSB10e6Xv3Xd9o20V5RM5bNwtBsl
QyHX9u5GGRcDL/50q6Y/61JjdFTrCDHLJ21ujl5m3RusDNdMb1o73llFdJqs+VvpjU8NA8dC1R6E
bAKn0Y5mEv1kertqMu9pitRv5SBcxsR2hYlQs69JzEKf/RpNXRMUFokkuXeXKo6KEgYlJlsw9V2l
+JPL6EZo3vOQK3eWNeGDNKjQWUiXzDt1bTSSuB29XwmnXsdqt7ZK+a5U4n5UxQ0DbPVoMtb794ny
FRPyoPUvMwuLcE1mGBcnStSjD8e8yT465f2890zewn5KjwNJBso5Lk9Z/XblEz9U7hdbllQ5CAwO
zNOFa/v5EEuSKS+GJLSPc1P5+ojEn7fVSue+AvJXI7FWx8xXO23XVUAE8q2PijWbOu/tLb1LNGGo
p79lqvfMTfBDRwIxeNlDMmh9MOrDdzlE9rrDH2PmqlVHev2MqHN0UXWxk231uBDTSwEG1fbrpP6R
tu5LV+ZHGuXYMzdj0Wzmvr9b+tYxy7alSPZRg6BndLjCwG+M8Y/nhOt0SLZq8gc3lQcXpKVWK781
5rVr91tn1jE4DBuKlDK9VeLwKdLVtWMI37MQYjkV0tVp2NdG8VAA0NgWIsWw/B5mZlDga2FwXnUt
seL2EIRoJjol2hdTwQTL3U4grA5AUFnG76UFThMVt+z/tdbaG845GYilDnaNrd4816G2TcsM71zm
KPM7tO5DX1QbqxzeXXW4aVNl1ZTVw8LaJ1sm0NHvCHQDYANuxBvuer9gI9u5FbAfH7t53C3DZM0k
dNZ2T5VQiJOyMb9slWnTCeWusYp1xpmGQOlUkAoba2GDqXfFAWTe9pq9JdVpA91ibSgQxnQSBWqI
5W1FA1wsk3JTnXeWcE6ql/whru3QpqjPQ+OxEdXGaQgKFul3auStrsY/Rd0GbuJtSg38IJ+OwgVp
KlrLDAZN/21qZGDgIVt6YhNZ4zbTtLc6SbeZpeAtO90yMPzpeem2nbrvthZuE6upMVpm+qmWG4PW
IUqLo+nNH1AVB9daYiXGbPvf++BL08TGo1VFsACjjc13AWLPrjcyoAqt49D+XHA7sm28HPQp9/X5
XWZXKocv8Ax8GhVNOnUKnBf1CxE0VPNITmldnmssuDy1WiHPP2VDcR+26ht7CZp92JUnvW5vm7Q/
xGoa+m1VbKy5g/9u5gqmw+LOCou11w8rGpErtdTHlO+/p8LHFwSW5u1DyQG2+HwqpMYcWVNRluc0
jL/1URMG+Ks9z67+I2rw+0mKU0PDrE63WAUfdCPdZ9Z8KzxlrznnNlf9UnO2cdTundJDfOIcywpq
Nm1gbe7KjMMdGU6Sg716hHLTLDTltK0195zCNNMS/U7PhRpAX12pY/KzHuQUfE9Z/7JjdiJpShzx
ooDj1lSyWTJ/k+7YrmzFfWFS9TJ9+NcrRo0gzzR8MyfAQHe+TQTN+26eBvhTbxsDMzjKNwzuk2I3
2zB60qx/IwzyLES8Ms127U5JsmpzvfbzOPnutNUbxMFjVpZHR5/OMqGjpE85OXWJaxs9hlk9EJmx
rW3jPna+q62DM9AYBlypv11Wr9bKvZyy52iWVy6ND87PxW+lYcoDro2IWIPC/fm36q1exHaZl+e2
FzjcaVjLylcDVmvC9G12f5E56w9Tso5NCzTU2BSlxf503nvlvlRcFeC/WBuJtRnd/D6rvJWCsXfu
udhaoY82YEYjS4hL7Ezrxqbt0jFwfbfa6ChLC4svsZEF9vm1mypMLuaBsIjmOKkpbZSJbwwjMYPW
CSwHQ4Q4vi2FdagIsLR0xc/tk0Ti7EVKMC3oMpQZXUz3llY8z7r0gAjlYWIg0hbur3LO9rHqrd3e
3BZhpPkoAG/T2djlFDr9YJ4zt/hhdSkYdLZt5vkacngJ37EhmKrirwrKC3Z4OYGfMBoYKj0uz5qO
U6a7g8K7Gr0kYg0W62qYznki7+Ih3oK+HJy2XamYafTuuMPrN0c3w8z+3yfWx2j18meHOcpUDIzH
w2Pu888edbnACr+X51kO+9CEse/NnIyKGaR2x6S+2blms66Hxm/6h8EeVnbR+XnZwoLU7+mZH1Rh
r2Sd7Xp1WnHYnqfEXFdqv6eEUlOSZtoF2dd/JrqON3D0wyYlQJ/7vZPs9PK+pH+WTsyl3XxLU/O1
5bNKZ/L8CPp1w3mfKWhfpTr8sNGZ2RVvytT6fe1NN7ERg64V2vO/X8gH2eLyhVDKcIyTVuhol1rc
dFbaPCtaeZZN5tMWHfSBjRhnL5NtUfHZRhDn2mOh242PF8F5ogjReCv9N6fZc5osMFl9pGXf1t1w
lFy5Wl9umqz+Zotsow5VkFbDjWENb+kgbxb5V2N2z13RvIw5LCVZYyOeYL1WOCtLqFfFUH9ZgDTz
MKFwRjO+Cl0MaXS6jGR2nlM19+NmEMEswEG8wsT4AjPDzrO2DLNPumxrP5vyta7IeNNO9SqxZkCS
8DEmf+rKKvyShgdngxhrxs2Uq/Bf3YtVyNwcbziI5+cGrxELc7IRcxWpJZSOVBE2CTHjbRPTfYbG
RmT6psoGklSSbZ5X+3q2zyrPATq2cowB1P2Px79u8uTh30uDETGb4fPagK/GDc9gHGwESdvnzZIL
x50sC4u4UNrEZ+t0byI61022rqNsa6kisMjDHjTrNsrQpMjxRqr5uoDI08ZAUm47B50bPoSouKPU
e/FQnLH9tpbXHHMnuhvLJuRXGNdmWKxiYQUD0WLCVIlvCIPBTNZ9Mh1GxqulkZDI2FJ5Fob+Y5DG
OnKSoC2dnTmIQx/3j4Sh7duBEN482VReuUnnPLAwkKwItRsnLGQBT+wOsqdWVmebIYZNY2Zlpi9L
48Q1sDd4wFnpH3RN8QfTXcGl890x33queu7NZqWPxUrEQFSy7196VYFYCbhHmoIb1YU/aE+D8Rr3
beAYjBBjGRgCtHES/tD86mT14tJUVU54GD0MKholu62qEgq64+tAsI46r/H3OESNFeQzNp8tgfaD
vY2V5jzFxk+BlVrFaM/O5UufJk9xm47M9oytoxjroR9/CxndxbrCd+hv26j/OYjsMc+baUP79tLU
00sGqLDtBKsmUlvixirD3GZ6tzdGAtgcl6lOthHSWmmZuUVst3GGlAJ+KWgJf3flhjZyNWjPQ2as
cuSaDuPDcuwPMqUj0AzCJJ2m3Ixhikl+jXy8DpJYfcp4Zoes64I5DdctV1y6xfXrmif7lxGihnzf
0NAGEzK2jOgvqlC9SUxNlIR6Ukkg0oHDWty1VrdLPCtIPW01us0dwYjHqXsySuyxIuzAzIoGirMr
p02ICeZx38xCuVJifLBGLrcPOm4s7MlEgn92sX2KsaEsspLw5JL3WWQQ9rrEohBI5p9DXq905jl2
Fz7EaXio0RygsdEfcz3HkDLlmFLFPrTNndliWGaCE4dnS81uJ5Ei/Fpu05ZWhTJlRNymT49u5tyI
Kl+RNnEkDAwxTxsG9eytl8m9ETtBPDi/8qHwE8tU/CqUBzmXO8pRupCIEqIhNnYzqI4vdYRzUfug
Z8C1zk3ZGxvVGgItWgp7pk7msDLUGWuI/JC207cynrEYVBPsoLtDOjeH1NK/pVaEvr5KezzX6GES
JvP5GN30DtGqhJTpXk1hqSGsmMbHIhrgTpyo9o9FqG5D0WwsrfSLpgwaC+Pj0Cw2SVFxdWTYSDYP
dqk9TTbzErv1nq3SeXYjl1SR6tbIqvWyU0xSdf99EOp/OQcZxnE78leLlv/ih0Q8NfSWFbmnOm6R
hKfwAlScJNPWu7HNZGdmDocNrbqGzaBXzbuSNCYzszba+Nwpr91c3aS6/DXH8X1mepUvC2s1m9kN
bI/HcWZuoIlV7RbbqJaP//7mH7D1xRJ0DZ25Kco5zvdLc7hWCfXIUPjm3DevyqBvlTAORDqvy0R5
rIoYT5P0flCVaCXLad9M2UoxjPOQvlf0GEBuhmK/tFF9mop5Bm1snmOLK9+mKdArHrIcxz+i6F7m
aYLOkDMpSl7dwtpQYzEhecdv1peY9Djzc8+RpXVklmvWimhnFj+Bj+RVqTghSdXy1XY8aGH+Fo/J
bY4KMZlJF4EDNrut6k8kfKV1+ph7TpCkEZp4h3mOdoY+ouhuEKcl6xO7ljDf0dmtFcd4LFF5ZMRx
pXruu0X+fVQRt9sOgeWN8mOWULxwjNOiYd2RALxQC0IsZ+oc7okpgy7Udq7U78NUOXX8d7kxtIFw
+dOtnUFRUY1tyFdRZvvKSjMumT6cZahW7aUtQcD1xZ8qN8vW0ltKfCVr0CXd25OCLp/45MiiWUo4
oBF1W7jo2k9ja/0EcnySSn+XGFYasFvqwJ5cVA7ZXV5Hx4qKrululFl74BMP2E1s2op70dXv1NCC
mzeu9Lh+6g2PQ9w5elGy+ffy+4LMfTyOCzBAHPTyRBfsDq8U/Vw5unVylkzC4k+Y4iRNvuaj3w7R
yqB68a4Jc//6mRgoOAwtqO9hbX0uWrQiGecxlvYpRO3aFV6Q0girdn1IOfiURK7lVDGmxr9aXFPC
XI6qqeeYoEBM8xDgQ1u4eFzd0NGSdBWPO94YcbZNPH4pI4KbEZ1lPW5dDeaqNpZPzRDujJxE3O5x
GKqTWWgrNxneOT+vjDO+8DGXr4QmZ9EdWNCFLwWebSdSXUMmdnI9sMX4h85LWLCEWeZBR3tbw+Fw
xSGfnwqlPnpDb/tgSpt92E1Br2YrlYRZa4KpWRb7MJQkemsa5hdMCCbX3WRpvCvU/iYqv/fiGin3
L70aVByG4zjykwMPB+TzL2moUap1s2EynwYnVOV6oCRpjfyuYlS7CFZDr9gZpfFidsNNbXa7FjAN
hDOtyBxsHvKkwkFDPs3OYxROdGZ5EKGBjOfup5Yb34zZYCvZvsQApmoPXvruRb8LUuKT6ZelJRut
qTDJfkpHARG1vcsNGdR5ctvq37MYxIBCJ03dXT5lu9B6jsBUXE+umzl50URypZL44oy/EP/ooCFg
wxZAZHnBgWjCdIL/R6Lu7I6wucIjcHLslNu5C0T5ZyzitSf5tpx1/Hz02KkId6JWSYWIbyvl6d+7
+gtLhW+DKnmxZqeNWXRGn38X7F+hPvWKc0pgMfvm3P6SirrvWrGalZIZcLyb7IwqJi5Xs1tpOwHd
Ya8oINCuAaxc6OusXSoCfTNq3nrOSuCrzJ02yB/+tB6cctGCVhrw96+8xw/+zKfrkL5/yemk16X9
5zk+f3OpyrmfcSg5pSHzw7y/swmR4p/+6u3iaLn3hftcjn9CN7yp5XSTdO5dNNdnD0B9cOYM3+Dy
tVAVip2yCxQpV2Ns3ZhTtHaa+I9WjUQ1Oa9VKc6tLXbgHkHUubvOg86W68VTGj+VjvakthZQrcVK
VXX3rHn5YRbNvu+i57g7SZqJkTTurFRPQyE3Wn5T1zbhy8tib2Qw01qEnNum8TMLUfgoNdb49g8r
o+b+96/8xaRL411Bs6VvVuGefplKYnozuSI2jVNRvdjYH8lw7WpsIWSNDaOJfIJKmNyldb5tYnVX
NEvi67DpIyhp2eu/v8uX+mv5KiYSGBWLaRRbF0e6WtgyRbNrnKAUj5ImJvoGVe/K3fuFbIcnFoZk
XFbLzYF3y8XimNUph5vR6CdQ3G096z+cWOBLTD3HhPY4ARn3VLNqFMuV1Q3bkCoumqlkbEp68pP/
/chfrzH8MrBH5vvw2Cr35+elWoE6VLo26KdBPQymyXz1oPbn0UBTajGGXIfWvoe28+9PXV7k5/3B
h7KvmVEvuotLovMkvUjVhlY/Ac/13h6yC3eoMjx711wx//ZB9Go6ZkCmtVDJPj+dlY4j38HVT+r0
FqsOYxx57BUroPRZOeXzv5/qr+/yv592Ub+7k+2U6chj2erWMN/hORhE1xCqRS5Qpd1N8Zuo62vL
6a+PyKfCb8WLBLvRz4+oGUSnyLDWT8XJcfZG/EMTpu+Wf6ptXa0VKNziQEE5K+uoKcmz8EOB+d1q
KK+I5r/UJKwjdwGb6F4YTVwaWriyGLWkLfQTtAr4rG1+VrNnJbryKV+k6WweuiM+iYhSnvXSdcjp
rVCDlaVjSqqCkfwSbb3q1SX7+CkS7xEmVjR11mwHozcEaa8+V3m/stL0BumUr1K4G+W863TonA6E
hKQ/zyqKt+aPpyabYn4CIvcj2zgY8qDId5CGa0tkWXAXK5+UQYzjF44hU5mLBTkQaD3qsa3ymmoc
1PN1FfkbnMzZ6HF0dgs49mu3hEEOubvZVuWVjfe3Jcrnk85OkYx5w2Wto2ehO7g4GmBlpL9jRnAQ
IbpouEWa5QSTMu8qGrY0tIIZ6OLK9vjSdEDi1BGN0nDAevlio4QfOihgZ6mnEYZDYaiHvi6+I65I
tIpU3fygJ3hgxiH9VPI4ONqVk+6LQS5LB5+u5cE10iuZnn3eKFkxhEU8O+opqwpBWTkQWa3oWzoE
ww9BZDV1xqW4qH6hGtyXoqk2SQQ5XpmT29EtlQ0BmLmfVaCRZZk95ahBtdZi3kQT6cJn9CZ1W6p4
w+MhwpjYeau18ZFrZmcq11yOP9wuLlcRVIQF68FXlJf6+VFaPepsW+FNNtFwI738DYIgleu+jnP2
vjXTFYh1VcbfwyjbKTVpCG1M7XMLb25lY+lqSmDDXq/Is1UPSl2NAJ1cdF1d3mZi+BFZ0dmpuXQV
Ks1yejMa8yCgckIq6W/yeQAsSvyujfeZYcBAkDslf2QEsmEgt41ipsUMzPGn+NnnNt4+sMvs2vUr
ARemQoEEpYGYcDXdtSK7n1PlxnZL8PAo91MQFuYPsS9s5aE2pncjlj/aee6ASO0rU94Pu4Av75By
F8EJiB5n5+d3iE+HJdOoU0+6ZW2aBDHvkHh+PFmvjWIeZG1qa2lFqwG1sVDigNszkMN9Gg8rsFRG
jARUp5AeQv2g8oRO9CYQb3FmbZtB30VTtlehClRu9Dpb4SrVs++SQFNfMdtNE85bN6/ObZ3uk2R4
UGcLGzyLP9ysW8f9Hs8Ddk8uts3WazGWwaAb51HGp1iLC1/pin1VZe36yuZc7vnPrwNhPMEhKORB
cRjAfH4d6dSXcWFPw0lznov6niPcrt6SEfqReJbKSlhvunGN3vL1MHSQqUM/N9mYfPhF7WHUIDAQ
WNSTtNMAAtJec+FlSPPey4yHDMyXtboqlQEpwLOLXN+r35tiTBHiKNOVw+mjErh4frBTbRlO4UT5
BRGZOfvIcNc1nt88txUaELt0/SKnNRX5mh0O7bYkT0VBGcXeMqMgHabat0jeSOp8P+TpoSQoQLGz
xp/DarscZF5CSvlzZqQ4Xw3BSJRoKdPHdDL9qPjT5GcoYDf9lOzKql5Q7V0x3Nf9iLpcId7EeBhF
vYldfa8qyosFDQjRVw5Kc64nw5/Tb/9eAB+Mw8sXsAj6uZho4Y3LiWUnNGsKC6Gdpmq6jbti63qE
wwnkV9G+wpaqMPU7KZyHwkgm3x3am7SwHrrK+TNMDmkb85M26Zt6TJ4kom5R6BPwf3VH60zB7lWk
3HpeMFfC8LHtW81p8lCqxQo94a1UoJ0q0blymt/OYP+YQigIM6ImB2AWAVh2pB64MUV8dlo8BmIc
3cvoPIRaEVS92u6K2Hph4j9uG5dM1jz7nVfhXatbvgsRzsf3deNIYKt/v67ldPj8tqhC8GWDRrlo
OT8mb/9hlzZCJ/A66bqTWv+MHGjRhb3KFS9YcAwnN/yiV698IvXN3z7ToKMkeoYqyLgoL+cK61L6
Hu2E0O2Hg0YMxGtllz1W3eNtmnYwoDv9fiKQBPzJORpFumNASMVHWxG3dIluf5fa+Ta1UhpS9X52
rcNkqDukL4VvJCQtp9XOSKr7zoFwP6d7CqtVFDG/qBhGux7L2HCfxgS/5Lm4s9z5NaOc5ekPcyr2
kpOq84xHJ/XWpPSo+Lbl+yieGb6G98u0yzN2Gu67qCdzXpYcVQZgiPLL4mzO7qqd9K0ZL7fYG1K6
bdXWxwKqHTmxui3Xnavuc4v/pyIeWjPc9IUAsbfxJlehgLDwkqJcAyesunC+hSsuztDld3BQPei8
rnmvsDX1WFnr5jv5ZP6cuOjnGFApxTpy5+ZjDBCp4rAsoWhguown/ns5wXGKpr1Ef5DG3ndvPhsM
r5LsbU6n/ZwaG5P+pcyT1yJvHxDL71CN+nisPbe5w2gy2YVwPpM+lUxFtMMC48oxXI9GvnKBuDy9
O9p1u456FemHeG0Txnn9G3T+x6ibtyQAY+UTMtPGkqyDkayB69tF/Njq3S0JtmdkhdtobIaVtRh4
S2P37xX+wUy5WOIcy+jUUKkhVb6kC3eKoYeiTdWTYYwrQI59XxUc000U4ORyzwI/h/X7UHD/mRZh
fbXvTKRuVfYmCdXRj8f+kcBfwluGVTGfEXP8VksA0opo1j7dEzi9T4njcbKUuk/x7RKGkp68KFB/
lkPS1rNdqWU/8XQMLPzhJ8zZxPA+F9W1stD4uqt0zjx8PrBxhPJ1UQdkbuMMzajMp3BGEZm4B10q
b2peHmujX7l4Hvpm1UBI5MQL7WI7WwMqSozphmKdU5+XCVPJ+TmnnK3qea9H9k3VtZAYBuyfjCT3
pbza8v3l8Pn0lS/Kv74ZJULaWEUIra7xcD+lIr1nRM3yYpq1xDfDuHXm8U9p66kfyehhOTW1yfzd
d+2qmpSTKqLbvtAjXzpmfu2g0v/2Rh2M0/C74T75GD7852xUFVx/JAEYp0TX/rhj+lrnz7GiHyxT
rIruD3wwG92G9epYr1Ez+iNEuX8v3a8MPlp6g2mUCWlQw3P/osvSdWlOHt3fyZxAbtMwaGJCgzNn
V1k3aQ6jLZtvJqTOvjS/aWZP7DdRIFLZT2O8F6nrI5PceoVY1+Q1W+KqndZfDnJTRw6xrDmPdnZZ
kv95QUVCdRdWRneCEXIoGT5yff7g7bwOM2EwGkkEuQpVCst8US0d0aaX5p0KtS6xrzl+wrD4+muZ
EAnxoMTyczH5+vxlcPjQcgZPw8nOom6CVR7Nx94CdRPV/BNffXAZuDjeuJ2T8ndjDQ2WhTbygLxK
N3ZKJ+dk2eznshOQW5JzBgRyHK05W5vpiJ+lMf2WeR6niGxa24dC3ZEzklvICslUQtXdBZqT77WC
IgA2gLPJRaRtcG6TflQNYhXVuudLW3Y7JqFNUI5RiwMPtZCIsnCbVcOroZXlriuzapeaxllMBIvX
0j16wo5uIWiFuzrP32ZvHP5ENohnLcRzpcOUNtRTm/ffSpHHa1yjSFOyunEnpXlIh+r3pDXKuqNA
9WPcVxeFdLgqO1TLpiNxDFe0J1ur5nMLWzzwzJkJkOdmAeGXHIMFWYRh3jV8ln4DZKevoOdgBp81
bQCSWu2HePrtJd3jWFG6NAVpv9BExGvqRlu3Do07Z4YfFqYw5qG2vAhSDbWC6omAWOaHeImvYIZ+
a9uJqOuQdtQeHPc2zozyMEZl7TPl4MyqO4LcY2ebO6nLDDvTnsahUf3FGfuF8kKSDQ7CadNu+cKE
NZF0xbco6rDq0loFdxBEeLH1XRvS35D6zokbJ6nfVVn+atbx40ANGRTFuMPS8My8uQ2Kyfgh3H5E
Nehx+JvKq6IOxVZKooVaa/wphk4NqFVgHbgph+KsuKsE0S10EDQjjW0erQLyDaTsFJkHeYIZaRn8
8CpRKxkDfjs33kZzYIY/CIzx2wy3Yhnnh5ChLIwm/P0UvBlXUzypD5EimJ67eeH3nXgXnnZD3Xs/
oJpDpQ+wUpfeSaD7QN/4P87OayeOLUrDT1RS5XBbqQPdQBNtbkpwDJVzrqefrzxzYRpESyPkYx9j
uyvsvfYKf3CbWT0tBRQyLZUfcDMkaIOycMNO8AZ5mDr8r5PHUY44iyuAFUkaI2E8xT6jMAsUnQSD
pc76TWfk0FbC6qkXF/6t2PyVG6trTWmibciKtitTBYJQ871pBtYGab4UGmr1BZ0uoOC9O+grS6VP
ckdN2x79IAZngzWTGuvKgJGPdTvNS2arSi49lYkO6b5sZKeP5yNhMLbbRRIceaWK5EW9+HHJmLtV
O9Kq4A7QVwoBo6QOr8NNsZhXFWi/DULJmSs3+UfRN4VTNVFlV1EzcF4MuZ+PSmEHNVjxQJfwZFG0
zsNFiFZaRaqntpI/yOpzFAm/gUENxHC5cJEFm90ow558AuZm90uXeVNqDdgfDAMWalDqpwgqudUV
0fUk9fUj8+TiCogSKX0Hyx25zesoANlUjQr5UQ0HB95meyWLS7MblhIqUaG/KlmLNkRWeuFoPQ71
6nYasNlyPWtcM1XN+7lO4vtUHq+ijJc05cOHmE5bMwte4C95RtbnqBODuEersaKz0L1nJVl7j2Ig
aJawfzIMAQEnaLrOEA+v6WjcyWmO4XoeKo6ioWaQ6GbjpWNCpBA9TUsP0MpzZ8YP0+utQYNiq1Or
sJybSH8Qsz66UpVCX+gyperOQOhiFwoqrlRtGW97U5B/zWVlOSN466c8sCxInKFC3F+6K6Mdu/sg
7LuD0FTCodOII12s+h3EPS+bAvy8Uno6w5JFV30ibbPF+EO8OjVWZy6XzvWvLQK0kf85Kc6OLU0a
RgCYi3QQh+xBJGppYCSauL7W0GaKq1OgtXAckve21k8/H+hMz76eUhqtX/qm1F1ravH5lBrnUl2q
pFsOkRrpthTK3bYq5KmyFzRokyRAh2KeUfjqrmrw1itwPPAr9McdK4qYT0aNeqxJtH8JpZBvdEFY
je21u1RS5+0QV8W1jhW5NyPQY1uFyWDTqFgkI/kr5t+IX2USuXssaq+TLPgKXLUHoeJgYqqNtlDy
HnRlslcLOXUl2J0UDzGIkFzSqCvmVzWtdtGk/jI6XfRKPX2UZ+sIEBrgbjtKN7lFvK0zo72L2wn7
gFKa3Hag1hCKJA4dZs4nZLjWU5bpoIg4B7BivwgDEz6+XvjIAGoOTUgiXlzsQqORbGUg7ZSm7nkR
Y3jDSGbSVZbfhUU9tsnkq2QUsLyVm0qY8U6dgWp0ZfMbTD+aohBIyvFqiCT4ZDlCFHJtbPWJuWGo
g2utx6dOjWjhKepoR3lk+iB6uy0JOow+QadbAewKTrIBojTQvWzWLT8qhX4TpSMzBy1Bd2qkd5WX
2mkIwfXnc9P6lQLaCQNsXCWVgHYcd1vCs7I1I61tdYrdWC2v9YFqoQRWvZfUbiebaeDMI2oVkrng
PSD1prfIaeKUNVNQQe8TN08Aq/b57KZxXjhagyRtlIm/lST8U8XSbxmjCBq4s7UzcIguUpS+kxkb
48rQ/wS5LqPMFb8somhbmeQuXXcTdOl1ACsNEB/oL61FwLHC+sAQ+tDFWPs9aYw9DDQY4F06Q1Fs
3yNLvU6j5V6K020qtBszNKpn2NcBFigrLKWPqn2uwd4QdYEbabXYhbB6CvMw2Mpj91xFQ+SoIe69
wVy+izEOpgt0BxuyROjWg4XQaa4E9pxM27S1al8U0GExGuPanOJXubVkQlYsu6E1La7QCIDHWkEB
t6DvEpFZUNVO7jQzelPa3uuUNrKNSOh3M2e+ZxjIzQB/kp08IrznJtlEWFmuNTJPDhm20Hymwbm2
P3Asz3VhM5vwG/K2q+0oFSNXrisDBSjN8selaD09Eu8yo/SqrgC0Fd0bRUwLwviTacnvfs4aG7dP
04lnObUL8Ad2McFVrGVjK1bN70RYD9c5QFS+rkh+kvC1boc3sP0pHE3pNKg8J12wSntIyH8qJa3c
qIQHNeWKhM+jiPNOOKHsUoj6wczlJxAbZELJoHr90uAcvOIR60a9bQUgHW1VXA1W82eB2s4xs3Su
VlTlSWcy4OugQmw6L5KdxlPjiRYfHPfl7dKxJZxhwcuq0hEXilLQaKGgKX4UVW8S5nJ2CxPWS8AN
Y6aWyvfFwjQ/QCKtCveyONNvUUqOuIxWOfz6MREEX+2l3uHEGDdV390s0vKWzx2stA6lBd5u4C1V
Pd2GGgjBsJjxlmUr+zqU0k04hw+FZIwseOM/Ro76g5DAISedihWbVP6ui8FhqZO+n/MK8WpBbsmh
hqeGROBQ6U1rC8hwboWl3qC9sGd/AuQCh9KNW5AVsqNhzXofVBIDo2BGH0qPd9DzSElmU2PzpR+y
KM73nWheyXrSU81Y1U5V+71RqpJdT3mOxpNQebIMcHtaTHSzk/p1lIy7QKwtex6LmyWY7sfSfMzS
/E3Ug7e6W2i+FowzOzl7a0vGt4Rt3Rmy8bY3abk2ejI7wSLv5tF4hdoTuASqzs+rqPVBp3xM2ajs
GNCiXSBx68WYOWmhPST86l7DXcCPcitHjH9+5PJMWDEwBNVA+xCVeAKDbIx7obfwpwvixE0HxL17
s31AtIFsVVXFJwSzT6PQrLsrRQzXyEpHFFf5LBO2cm9K2zrqmUcqtT/16BG0QgSBoaVPaAScmXXZ
P+itOO51ufxN2nmzND3iN1XyYLQGjqRhdwrGfLVZACLfgvaO20zZKGgl+BpIIFDPhEx9KJ4DnQmM
qE57VRELZ0h1cTvGcLklpQfd2gs7XQ4hhRUZ473wRVdnmUBTKZu4IDvPLX036/PemvLrPhyPHbAb
W7TaPwwUgdkqerdPp+W91Sd6313JgDJRZ8dqumVTWPgkVkqAvxgwlGstC8etKM+MZev4LVeIbrAx
9hARXhuIwoOi5NhSmvM2GdXklFKqvAmFVN4LrSQ3BFx5FV3vgk1TZhHCU8DmrSavQJl3z1IaYfNd
m4GrGPEfNe+jpzabA4jNhkCHSOlH2FFUbWOd4q2wtP+1qnms1ubxpJfPyVDvylH5qEQdBXCTFDeK
x20O18bRQyxyrEXZNaWCLIsQkJsrsdfq8i4Og73ecbCCroUsLxfYZvb1RilBzFhJ8FBoI/PMtkdz
Q4jzfRbDoJqS2QBOs7zEfStugwX051CKO6SLTlnZ0ObUFObXsfGrX8RDbZogVJVaBTSW6nuj0UbE
J7P6NA2RfmeVaez3nVZ6kaRR9khFfxXTodj3mNuHvfSarD3gbARj3w2SlyoWQu39YO4TPOlvgjKA
LmeKBkDEYUCwo5EiykZp8Y1JrPdTFglbaISG09eNBE3VdPtlqR1Tq0USzDz080WTHiVpaK/GvGVI
LkGWYjqKRpBR17ts5DirikLbtJMioQREXTdm+mDPfRpv6xwLbAJl2IRbBovexHGkWmHrh0N5v+hQ
KyNZx+bQ6O/maHjIGz27jqREeAj1QHJoDJEp9zCVgsyMHZpNV0md/Sn7Dj01JKtoWqMskMfzaU71
+q4MgtzrInW2FbMhKZHpsUa9dFuFkAOwYmIPyr0XZBeZAWu77axRCnDQsEQGJwoCQme5KYy8IAkx
eIAYwCGDLI2M1jgNVVtCR2VO2ju5ChylbC90ub7Bx5no+lgilKqVYfgXaPRPG0nQhi6qmlA8zCVZ
h1gxVpJx6qzoL2dL8RBLuTe1+mmos4iEqqSJc1IsdLXCAcEANb4ZW70Bk0xbf1mR81rz2C2ZGyUE
GGrg34wr90V4iV37Te8SERC6c7h7r4JsZzO/nLYPaJWmw77+RY72pGZFtl8BKYHbXgCLfAU7/J2U
gCpbRb+RzD1rA5ZBNmN0NJcHaZHfjZj4CPFnqIMH/ADsqqtcaQTECBXgIckvoUrXeemnRbEWK6ut
LPxcjQb6WbE0TmJgmmFVAqV8lYsPRseQ0YA6gEi+xD778kjPPursNlWwj+1g8lEicMB4JAkx46cl
XdDMaqVtyLa05Itgji89TISbaSaqq3wY3DL97ENHA0BwL8bGIW/u0J1AbT5rTjNFObr8ZoVq9OZ/
3yuM2pD2Q35JdPmLYDC9u08XcD4Ni7s4N8PEOJRMmCwna/aVH4wnqfRi6xH7QOAzjFiz0f65FP2y
2c8+9gwiG3W1NYUy960ExzhOf5ccNm12J4I4pb/jSFH6LFxCsf1Vx/m8mP7Ox/EEYzwPhOVs06iJ
wRlnwvjHSxrAEMPbnVDv5/CjLF7aXPXz/AR0DuT1z/f6FarIzdKj1pCqWRGa6hl/EE6tKS01zzhV
85tYH+5FVFKUXE1gKRTE0w9NbHdZNZP5zTCQS9Fv586L4nfRGP2fr+W75/7vpZwF2XxJhaI0I+PQ
6OVW7TM8bbLtPJwmtdrL5qOKwYB2SYLu++fOBGFV6jHBBJzNhqws18tMCFFaKCWvCVpfCNtD2hqP
OW+91jjHTH0vFco1lq5XQX6h6/F1XysYduMthvo94FjjbIv1XdAAgeaWNbRng0DZyZnuE0hIb19l
xDQlab5wpHwTMQHE8J4ZUgLj571/brPEcxgV/WTI+ApuotibzBOhBPTi0vq/T9Qr/48FBhKOrg7a
xBh7nCNA6H4KojbDMxuqCXkMhEv717S+yycB2bLxBrrBQ2BNDhQ/uPwwBOJrZTZp9V1yivlK7sOw
A+FxLJOwFgEQffamjXwuKGND+TBbabQz9eBQyZNn1rXKWTodhLTNMZGbcI5lfOWB1utTEXa7cD+g
FutVSvufWXbomEmyeOxleJbipcPsC3qOKwQyqwBXxeBOtc4CT6yUMK9ySTqgTAzEBBnWQYh/BQF+
6b1pOHmRkXykI5OH4W4uY9amTgX48yb8uiKZW4HdWzVLLUZGZ4NHrLJon5UZAOl42JhlcEcdZ8eN
8TyGlLAaCe5wGTb49aRZPxROAohs7LPlszWZBHOnzmWuHOawk9fyMbWTBNLXLD4LQhK6qdVuAAC7
ZS76tFxuskh+hE/c2LNl9k4IO+vSLlnP7s/hmCuCM7I+BcgS52FhRC50zIxEYVn09lIav+R0+Bjl
HoJuxNRC17CMZxqbVcNR6kA20616wwK1hAdCyfHzK/k7LDy/GOZTgDoluIO8ms9bNk8CMchCS8as
ih6AFtMtb67MuD1lGX2KPmNTiavgk5AeaY2+YqIFch7Yh9uP9fuFa/nSIWaNWjLaKWDbSQzksyAt
zQvoUh249VhVt0v/bAzWlTItV52QQCKvh326SJErREgw58UFpfN1/Z89B0Ll6t5nIQDxhbui5XlZ
ZtMiH2ohec4z6arpUVQIxYey7y+cRV+ROJzE0P3Bz66YUrjAn595EYOIHOI1WrTdrVov8y2VUr2v
ktJEtRqa64i00qprNm+YWoRHKQ0WP8il+JYZHmJNlTRRobZ/6ih3Bw2xNNTEbHVYdRpV5SQMymKH
rTz7jYbyH/SoB5QTCr8VUSluJLgwVSi85lXf2GDQMldTJgvZQ8CaSo4CtjEbga0nDS2oC6/3a077
+bbPdqLRwvizaAAdchUVojxIH9I8PFmLlDhdKy5XYRLAfrfuUpTsKEy81vjTaSbE84XsLELN1Wl1
tmQkLDTKEXr6+fK+YsN5K+v7MFC8RzHoPELCSoWNWI3SoQMMZkbYbscx6x2OORnLJtdiX1Pz9zRX
N2VfXmVZ5NLq/wjjx6Azt7rWHPKlPATohtV0R6OBbqua+i29ClEYPAxgqb/p97bxTZI+1wObDbIj
fJELMfZrosNdEFSIr2ygLySUEPRaKTIBOQyxCe0+mTytuY+SBV89Cehjlj0PFb0/48L2+ebox8BY
FvGcgZpCsnGW6830rjmnLT53iJ87ZmGaWrpDWxxks/ZDdFPKadpOJh0f4NoX3tw3IX5N5kl0DJVc
yzj77EXRkbMpW+nAQVbJdvthfoh79YkqbbzDUAhThmC36reiE+rUO/zkgVIxxYu2Zegm+/5KvLtw
Qd9E+E8XdBbIqFhwpLOA2qmb6BZIU1XZk+qoui88S1sY/Ogd7vrD/DC9tjs5cplGcxIEtTc/ZMDy
dj9fjfbNklDFlVxBoQ/vUzxLTiQjkmslpFHE8S4BzAWmDqiyd9rivegdYGvlx1IdGUbQxWt8WmjR
rYYeGSTk3As+0BMCVosawTztzV0MgBWOr3KX96ek5cBAlMjrB2Tat+otLV0ecyyihuHQnwop6PxQ
civNrg96bCPHmGZ3nfILIrpo+WZ+7NGSL45N6tLENQ1b+YPq0M83/xXLo3Oc6Pj50i1AAOwc694L
7aS2pSGh/7FJYq9P3vnTWJTSMu/dHluTZn6sxmOyPALWxtRPstYqbI9e7Ki/pMEOndMLl6R/8z4A
7/A+IDHRCTmvfdsqVjID3iM0OrSpkRity8XRs2Db0+mUVSiRjT1VFtXCa6TKG0jttH8KV5BlStWa
vhZZmrbrqsKNW0SgLNqs+kRLkNZVmc5gLpN8ryXWngYko71q36VI+YL3LJjYrCCqdZazcv8lfFwW
9JTbBZBc2cO9XZwODhd84FV55oB8HHiD5aELKti2hjdn/W3eGbtADjzD6iC8ZDbc/B69BHEaN1NE
x6CPfG3cN+atjh4UgzBqLDJzOccACOGa+EhUul9E6TEAUSml6HRK2Q7G+IVH/JcH8/k059ES5la3
wTUMnm1A1czyQRzLiTTcFj0GNfhCbLTSrvx4jyznnHjJc+MJlAX70gUkkqVuihAoeI0N4eBqKS4d
+V8jAkxrFcsZ+IrrMjw78mmm6UmngI+vDqXpphTh4ZX+PuxihiUoM73SYws3aPuEuRPvgp2xjffV
VtmAf5X2sEgY4o0aIgAOEeMPKvrvxrANDL82LoXS9cGcPzhmvgZpuvVNM3Jqp7xOe3M4NKWtNbsl
89WPrPE6fdMnm3TT7RsDoQJH2VgG6p57obrW3uftqG36LczZ8hJO+i/1/ux6MMfSeGZ/ybDn/b7O
6Bq5ATlwyEBHy4N1Ypp3NMr2eWxQfG7BuhXdnRpVntUjBb6SaTLJiwCIoWFltxAh199v1AqmRQpE
i9ec5q7BnHpUrFeLjYbRtM9Mx9XV3A/j+KYaur0IYnXMMvCQ4S95QPKpSh8NPb5prMoJgPRTNe0y
KVGcsQiutDa/KVFcVs3p7y5bQuu/dC7vZ2N4mAqF2fFK5lerC1H9K/BOh2X9z5M5O/QQECiA1/Om
cg47M9mOH+Kq0YMEzyZ5C7YTjCTNz/8rSNcvvZWv+g98trk2rVFdWl0Rz1azNYbcea4OhyA3fbg/
7mBhkxn3aEE8Mun3oIq8IcYENCyGza9/aAquHkiVx1r72FUymn3DsM1HaA7zy8pnoB/iKsWHwmGh
YQsrDfNekJJdlOWHFmyWGep7Zky306JRy3cX9uY3bSodiXvaVDSVCRraWhr80wjvhC4KrF7lQCbS
5kjP5kCuMyJtGZlHwQQViDmJOtZ2BoYd3fndGqB7+mZG0F14q1+b8jr9A5ztaDiTLcF1+3wtTZYZ
qMJPYHLL6CouikNfjfvAGvZdraJV87sk0o9svAgmtdGzLcrWRgcaIC4YLISgrdBy1Y4sC5bq2G46
TboRg/4xCzg3hPrCk1O+iWo4kEBfoO2hkHGehVmlVozQLNruIG8G2WYET32aHpkGxPLVckUWAAKu
286VzfwKcd7VlMK1XoyP6K4/qJG75Dxqe2y84LEr7fGEQUSrbgTflG+0S46I3+0XrtUiFbBI8b+4
TKl5NnXZkncHNLKRsGsOxe+ScxBAFDMgG1loET+Z2/5evGq3P+cgXxUi2C3UE9hB4gmJdvsZOSoe
JDyfjbg7cMZku+GQzohl2kKzZVSsVk54NSGG+R7cmjugkPExeoqPyb3GERAMjvBYH4GIb9FHmt8R
mjYBtqRgOByS+9K29jTH+5sc2w10H46lWw58o+Df7JwgcdRLPtp/iSln8fjTrZzlkoI00eELM4ZV
4n7pN4F4TPqTWN7VIWy+1K7j2gHk4iauGl3reMCgnFa9K3QzIuCoRvw0xvjwMSbSywsNLvWbk4sz
Ah04uhhwNf+KU/yzi6eFDkq0BO2haz1gBWLslPNOfsVjKb/GlzW/Lpj3ugB6hGdkFRtnuELGGPWa
m+APiYvsCo86U8ZnIIur3HXgxbdpfrOEjpbemm85ng+AIG8kfBcCF1E0SFz6xcP3a38Mn1IoZBZl
G53b80DERJmybpHbAzP+/JotkW6HA9eu+YUPr54xyFEfN+I9yLB4sOtfNBd1O5ltYRP+F1wT5mvm
qFfz3c/L92/b5fydoxWzYvcIkDRcP8ekMi2VcmrF9hA8znf0CtCu9WCF+4A9l4f0KDyqbr7TruX7
lsreGW/wOd/2F0Rrvg01/17EWZDW1QZYrMxFDD4hsDsYvroJ72I0JsiG9/2JJsKCnBimHXvA38Km
rmxlT5012PBqNqOveJnhJdeVp/rJvsVXubbj558f1Ne83tBFmdqX9hWOxue5CiNraj5VZmYHWIFq
Ny8p5mCCM+BQUERHbDgR3n/+yG/ad+tnmjDaNTSExHMvKCuYsLM2aDxEuPfa4Ai3gsV7QYBzCDK3
E1NvzE4SITbXpPcZOUQoPy7aJhdlKdZF8GmRoJwKlw0hZUYA/HwWGJTUHLO6X1gCK3rchhjN8e3U
xxDMXm2TOKHkr/qECDBxanAh3/+aJq6fTqFnSfgiMG85Wx1qXYlALof2ED6Np3F2wtf8bn6dHkrR
MWK7Rqf2v/aj+mX8N9wOb+pvUOLhS/1iPMMia94S5lH4R78IL/p/86/mDdGl8Zf0KL41L8Gz9bS8
U5SvRjsmEDB7eVdeg1/x7+aFEcrPL/NvK/r8GVIPmkxEEURi9nu20aZlCApgEgfzBefJKWZ7aW8Q
yYDWhfbteCv/nk7Wy/DRvPYP4331YoH9eWvf+jeYOMbDzxfzlb9l0CsARrLyWeklnQcjKzQ6FSWZ
+nBl2JZdP3UHlBDsxi+37DH75U2y6SO4oRf56xcSlN7gLA6gSC+wiZqO6ALB8GaXAsxWbn++uC87
bb02DlX+g5UjPlSfH9SgJ0GBEXp9kNEOC8bHxDgGCTSIcW9S566UN/XS+fI1510/E9EzE8Q8Vdx5
1a6KYo3NV1hjYh/YUm156ISCAmaBYScRcKQPiH0WafwwWIrdNrCDYnE+qrnmg0RH9Lz8ZVhcll3M
GfKB4BzF6iZePgDaOaWkbZsKlpsY2jUo8UYYt2HWn3JR2Yniiutvn35+gH8ljT8vNe5mPU9WnXIE
N9bM7p/TcsggcTSYPByag+RLvuKH224XbsNtsxs9GDStHWyKXbUz9+FVtwOAutWdwn2fHN0W/fUu
rtPbyHSLu+66vG2uZ9mW3dg9yRfC/peW8frQ/7nMs0JDapa0MLP1RTfaXrZaJxgbV6Wck4v+qGWX
6EzoxX0JY58/8OysUwS5xBKaD2SAuaMKAbmG+IudPOSv9K0e+qf0Lr3LbrPb+M74BXw7vKuf5H2y
EzeNL75Iu3ZvbYNjdpg3+ZX10I125SJpt5E3yFWeolvAy81Bu0eCyUk9LJ98IGIbhUwv3WvbcaNt
E/ZSunnv7NbFqdMX/c7r/dGfPGFj7JU9Pku0MUe/3Bmb9TuGF27Q/TiYB3nX+sZG2OS/R7d2odfY
1Epe6nbkg8JG2xsb1II8zWu2eAF6wP/27c70W/6ddCft8Q3YL/vkOrqL7pK78mGgELoV9qhf+7Ld
bJK9tSuv5s3Pi/DvgXi+CLWViczYRxcRrfy8COlV5XM78bAba69Vp3SZ/boFJsl77mJK+LDyRAOB
RVC5etwcEwyB6wGJtIAe7qM2PpSAyidhJ4+iC/f954v7erKy9Chr1iizjnXP41+XSFpbpUp10MIB
gIoEPIqXXDxZQuzq6MiWkwpc82qeEGasTmG1vHSNcMl052s9yFUA2kBiyVCYGZ4fbFU/5ItgRNUB
5K379Ct+6lxITC5S6I5mDy7cgj1kE090REewH2K7uUGj2NEdQOeuYKPmuwk9QMm26oA/JFoHbuDS
EXD4jhO54KJZhzgWOXCM+Y56q7sYit1C9bFnl/r9MDmt27KgcMpwGWjbiHwdCWMugD9fvcHKjd9d
Y37hsdAcyQn5yl2Idz6qG87IpY2ezMVp9p/I3n/86W2+HGtr8CdivgQ32uPDRovGjv3qsXAC7uzS
tv7aAV+fooUyBb3dFYpydrCK0WiNCKMCcXI4yviaduQk/GzZim/Zv8K7F4sKYf3uYk+24NCF+/ur
5/WOdft9sv8z7cR+fFXtwn6FNsL+quxHsL12Y6Mj7JrXoV84lB32K/5Q3OTPq/HvaPxsqzBcATCl
rwrhyvk6GORMw45FLQ/6Y+XW3ugMfk+czh5mT/QWd/TMDY/aUWx8Zh2G2qwN+hWu7KxfqoOIKMsi
cmb+bOIiJ7WRts1N7K3HNk1iR/xtupanuyk9PmYlx3Rj8buDM/pQy7zRb93JeQatjkPQw+yj2IzC
GLrLvuojfOJO15i3bgQ3cAwX71zeYehzyHn8n4fEwBHjWL/iu8Vj5K1v+NL7Nb7JB2TesI4oEfoa
8HY/B5Iyzeu4EbvyoFl272W7Cu27vfYfI7nr9FrdNwd5X9F5lfd4k5ow/q/DKyAYG+kKx7ib/BTv
h22zVXfNFXkWUORGpIshjra6S55jJyDK4v3gDd7kLV67Y5KB4a8vboErb3ICrOoD2NhFCNBcNXv4
itfCXtiPO+xQ9sVmfQYGKiR2u6UxtzG9xNn+vDb+yrCfrw0JSSJDQcFrlZf+fPeNjvqLPCblgQzo
hB6mq/wXXx/Rp+Kl09bgZ8UPNoo/udDuXM4z4kG/Eew1cKj8hXWHwuXgu5giO2gfuLpLgeRV3rIf
9uFu2cS7lK/Z1zbL/x0T9c7Yr/cN8ZklYPogi27BPPOVrDvgj+aW3nSDMhKvG5Fu+xI+8ps3rqAY
auGAy2uH0/X5nlH5qWC5CdQ9SwPfgcnHnD5U1SbKeUU14JYYmywj8n9+1F8RXaBXRJo4FkNWfuhr
E+KftEkq8txQCwKJod714otpXE8Pi0IzJvdGETJFYlsh8u+XDiPja3X1+XPP0jUNho9amtzuYkaj
o2XD7Rhgs0JfFW/bJD6EChVMUk2QhRg1M31VV1MKDXaUTnt1GZcY057iBpTSmxXi0gzlQc7DGzip
2yUUroK294sed+YZ4f5GYuWP4sfQxC+Dmung40LMBCX+KITDaBBepN7YS3OFGsOxE+mvGOPbKD6m
SkEXfbNScHkAyqjcZHHp0yPchvz9rstsvVA22pjfWAld4zS8DVFETpJ9xG9PJQo3euRLIzPEUcXF
WHzq4uGA4BgmTNmkMJXSsW5l4mEqiGDAQLURfrwdJ2ObiM21oTXX3cSspKz9IZghnmTPgixe2Gpf
W8Vn7/8sH1WWWpWTPCgPuYL5p4bYWN0f+lLz8X6i+S3dNdZwFQYlbmQ0XCMVBYjlSsJHK5TrCw2v
bzJVGq60XeHSAGY9H3EZoAnSVrTKQ5t7WnusxyOwsiUE0Xhpvr7upbP4QkdNAUFlrbCC89F+B54h
Ih8rD0W3V6LEKzTIPLTixfqSFv1XFAHP99+POttfOhc/F5JSHnpGhiiMbpq23lv1GxB/BO0ydw5I
JvIIHdJm9/PW/vZxIuGkMfmSQC6eBRRMFVAfrMXy0IycIUgOq8jmGsJtZzxXEPJ//rBv48ia11F9
ibIMIO9zHEGgyhSRJyoPs3jCJhSx1PcSu69xowh48oyrxCISLVP9eOFz1/V5/iqxEkIzE80scC5n
Q6Oi1+raFCTiV1fv6mzxYEah1PAkGreAO7x4iP5ISX0jy5OdAQAC7fXaIoV+UVjz2xf974Wcveg5
EUsM8cDW191rkO2H/pbetqS8oHYQ4thNFiJduPfvTox/P/EshEZBV5sVNHasUFO7LfaS/AgytVTe
4/aYtS+5erzwrNd3+NOzPosVc6qoddLzgUangbigaV8Cs3RmKcKD8Nhq74hoBs0lbfbv1jGQY9pH
imVQ2589WCMUwyZYRkgLuHx0+3A6wnoL5du2uVC9fUXQs1fptqESxYyd0/BsDSMerOaoT/BAreW+
iw2fuZQHifl31Ko7bSg9qX2MAsPt5XhTNskWrQn7wiP+7liUpVXSSkGflZP58zYahbkMhmAoD9Vg
/rJAFWSYp+Un7ARddTqaARakiu4EBo6YseUx1kWlb/FmMA9oBl7Y099FSVmm92isYij6eSdWU8dF
mFJyUMN6nGDmFiBjjqJ8YRV/9ylgnNaCFBwtQsCf7zjpRGhNNbAqfZyBqerbFocCIx/3I0LXF56u
ua6V8xWs6mvzD/AM6LizmJgLzExFjNQO0MbcwbVslMEomZBfpKKbHf3U8bvCDcQsChDJj25R6ncs
+q22+GHcpNcQcXfmprRLu3N/PcHK44/Hr6NXPNSvM3+hf1J8cyPxg+nh5BYPwYaCdsNfeZV8mib7
bJftSONJXvh3ih19ql/6JjihZuxgAWLPTkkj8gEZIqpXSEkOVpSbzh4c44iKvJMekDZwpJN1nFBb
9IQTNpT4nlLQhLeyX13LFDIzDRZYpKT26++Lv2iqUO/2LnYhtF0ab/1a/3/wOk+lKYPDLfXg4pj8
WCtD1e74QX/g74/11wtVcGAHtrJWwr/H3bybrpOr5Ip+qIda9g7ElENPxYm89AZuuls40TG4To7a
bs2Uf36F3zUtIQGgJoImIx0WcQ2K/+SrsTVZSjWxKOXifzg7z6bGtTVt/yJVKYevcja2wYAJ/qKC
BivnrF8/l5h6Z8D4xTWndtfZXd37sKSlFZ5wh51JFWChY4pEuDq2ltKtxCSGM2c1Gvq0zyWEXyyn
IPq9a8f+DryFvqkfi8/6nTZirSwJbnHm7NrrRImvQs/5QtMQpRsNsGQ0tM5WdRmyCqPUTDYogU3b
XTkZS8vIy0w7+1Zdj4l6fV/aaBTYlJ3VSXE7v835b+LJJ9Ao5huIml1R7oJ0bj+/oioxCak7axNI
pnN3Pv4+nFpTZ4amIv/+e45/t0Q5/ajY62M+Auro3HZFaYVQQI4o2TQqyXUz3PvSEVPXOEfuNQqP
nY4WGDSmVs8WsfhQRe9pA8QudnYufRLDOrmUEbWRBgRWpEcFCF7dtXPyC170e4L/9xnPdnLflEYh
VMY4wQY7zd8hpbYI7Q/ocyRn4IvY0Cl/MVYL3uMlVPgNNX6gHfY47dEcQPHMXY/fJJxU9rCQH6AN
291NcEvBcvrPX0HhPo37opsM63EPINE1NW15PstX1gJHQv7IX20Wkb0YdpiCTSx+EMIAE+erJnV/
IKKkbHJqqZx8rHevFFkeamoZGQTpG2FOyjP1Nuo2nYk7jUJCS5FD35Fa78Zy0cmzDyD7qVSOf55f
ifm1MSb6NXd8WRGJdLrL50duIYeCVnlashHlvVZgq6AsIlGZusAZ07CehwpGkM4b5Gy8p3DSAneE
FlKFA4ofPtEkXPuSaBtYzIbyEboUME8KsMrMLJ80qss1cl2peCgjD7EjZV4hSWKQiKHtirhSd18W
JcjnAevEaNoKH3mHoAx+YTUuHUlDORmn6mCsacQbExuc1uim1dDi+wrAwmsVuwVObUucn5mnXFlT
l4q3NEPgilGWHLkc49387WiJVDV3WhPGv1JsHR45dBAPCqJn12hgXgv4xYnbMgXs24j+jdtnD5VQ
zkIkIXPBRyXplLjZxoH3J0UdYqlQyuv0Skh/qWimGKjSQ7SAQYm5489HRKhWxDPHQ5RgWk3n1DeG
ebBKALbdxk/mPlq9gEkE7iPdSrfaw3Crb6mGnMq3/il6JCQ+Wf/aJ+eUUvCfmntvYy2jTbYKb8Rt
uifZ2olPxWN4n+6iO2mjLYl1bnGqmg9rJDgenVthX7NdHttNvXFutb22jzfOg7B1bv3HYCdQtSNH
fDL26B5qe/klGyb5BgU0/stk5910i34FBODOopwEtnyZ3uJifWV29EuhxPfZOTt005H+a6EJvHG2
ykvyKD4h1BTu80Pg2d2zcC/ct1tpE98HyGLxpsUjRn9gYfP74qN71DbDKnuIj/4xPfhb5R4QsLVN
noS9889tJs5LyL1LjVRa4svo2h7XX7NzbsTH8jbahw/Cq3dQd8OduOtercfgED9A1049Ozp6e/VK
Cf1SdezHIji7AhG1ysxmfM127e+sW+8x3Onrbupmp7H4K8l2/TZsupUxdsA2YHOW0a2wowK6lt+k
pbDzt90NCvwrbZGvaG5vlK24srbmbfZkbOUV4sbgCA7VOt1Y++IpvTNv0lvUarN9sZe2He9cPqQP
9Y3xIL0kGwqAa3mJXQZlMyx0d9ranKs3wV58Tg7Gq74Tr7z7b+ARVxOgCPAIBo0M8M8/N4AkuqIR
xMG4AZo5AqmLaOXuzHgGI+QxW6U7f+neWDfJ3Hk1KP4KnMbIRUz7eUsj4WkMjapZPi2+AqRhpkzS
O7z4OKi5Z5GfWnhr3BWn2pX79Dc7ZnxoVRJJT0H0E9z/fOhgtCTA2YYQN89vJaDqaevPrRSiSiLP
FQy+OjSSHLRl6kICv4Xmt+bZ4libANlVh/+kiuZEySURJR9akS1QWUU5fOA4btcG/sBpYH2kyJ1h
BMmii+cIb4xGitaps8RbVcMcJGtpPuUEh9fY68q42M7vEjhG/20PrcAA+/lufgFJMa6QCslnY/m+
2VQrdSY9WvN0HfNPSCka+cSbamnM7iKbOvtCXxZMNCnc7WkZP0DZsc1ls0inyIfSPjGuTL42ZsF/
PeDZiikjtVQzlBDof4qL7l+0sm7lr/p5O9uCNZ+DYdtlK+G2njXzZo5t7x0dYtd2l/qimtYTleAd
57aZScsoZr8E99gMs4IgkK11BK8AjD9ZwDM8Qu3iqd04N8H62sF2sUj3fZLPdnxVZzqMMd7BTapl
WhhIKr4piWEHzlKA+1gYsa0E0cYT0bdzixmqDM8oniKgFsz+Dg0vpsj4QgHNsegi4vX183OXjSeL
SSEmm0RY+8hmqUM6BW1hi3n0hCnAqyWkq4xg3BjiuYyRsokwyd+P8NtAmt1kQf8FxTEy66yzik8j
SULihF3CisPXu7c5Ae/yN+tFP7Vv2qbcNw/VQ3uIj/E++/r38EwPJHvP3hX+9dy9Y5YOHkYMpuZr
9ay2tjEr5xK95436Yr+N50A4l/mIJkDPbbLPH7ptdQiOMpr1YP5QkzBnbja1XjEESkAQHLy1vgxu
kGy4kun8vsxIEWAxjkRG4AxfJ+G3aESTi9JF3zrdVMYCQEjSPKXFnjLS37P526fM+DnM2faogtLr
pECNNjpaxRlgjYlOtRtLh9t616uPyhTijLaRloO6KFAxi+z6MYpxXpyAGI6cO+T3qG8naLPNI3fd
3nSvfz/fhbIaz2dijCOOkDBKfD8XXCMJ0oDkU7ppwnlBz4dOZg+vcAJzoKrmoTC11CsLbPyJPw8M
CCyY5hEgK5Qyz080LYoNPIcYseu4SsMnDZcc4xiLgd1cebnfxZ6fI53NfRkYetUrFHtC4NlOPlWJ
tAvh398z+FXT+Pk+1DSgCiFZLSKw+xVOfFtIkYN+NzwOCpMZnkKRNXMCZZuOjvKSeHJpi4gKDU7Y
L7FRPvlA+0eDSfyOijDDk7af0cBdDAjty85AVheiqUM3psNWsvTDe1dW512IXQaGTGWTo+F0kHXz
sYTDKbbuRqyOSv0ZDthQznqFQtpwDUZ5AU/w8/XGks+313OTREW3h6JkIw9TRD/nfjE6Cw8TF1Cu
mqUSKm/DkytJa0lHw22EMIYKcrsBhZ6MXk9uoTIu5Q+BQGiDMbGvHpw6nYdSM/U0Jqa9Khv5O/36
+cTjjfXtiQtJa6NYY4H5QoYG0SjHnsT7UWROuFOsxuZkTbZXO27jYvprGag/R22cwTcUhwI9Sqdp
cZCaExQG+Esjb8kP938vut/YZQpp4JwosqF8C63j7B2Rj0lkX9XjTb32VsXGvS/BGQV3AJd3wyab
S9RqhB1Sr+GiWXrz4dlcPXY2dAqKVMYiXWknCzQPlgokC9E62/qkC8Jd8ulthWs1wd/bnWbTiEEA
BUfR1TpbP0NiarETG/GmCOD8eMFthwNoh4J7FcJQC4x/NUKAnk/Xf6AAgORfBOmsI8spWmUeN/6a
WjKi3sLq7xm8uG3BAkLzU2UC3vNSZVcmIYycPt50qbktBmMqp0/uWHAvjy6oexnOn2Ydct+ceiLW
rqI5zYL2xo2IelmydFwMeDNhri0zBT51had5lO4pm5vOsTcUfG/JFJNTRWc5c99MCHBtvo+kCL5F
exdS3x9l2p2BUyLur9xs0oUNgNfTGD5wgcNMP1uKYV23Vd/W1G48zjsSRWkLJ1Mw5pw6gfxYOA+m
aWMi/feMXjopfgx7lt9DYA0LIW2SUctDMd5l5yFrMDLomUh0WxFPnY08QgewUP7ix4NthCcfjoxP
+zcW1UmFg0bnIpz3L1fe69BF4XovWo9/P+SFAIuyP7UHGneiTjvrbDkmYt8UukSCA0tIqW3WmqLN
wPiL7rIFG4fu6AuttMC9stx+Rxu4wTE7tFkgG2Bx8PN0yFwpSwIlI6iStiiqKAbuSDPk6/5+O+v3
GcQo0IEQB0Mj6Tx6TDOxQ5eQ8jt6YEIxww+OnhV9hbzY6srbNRfcCzsbdQBYqYi4j8Hi2TJzuwyt
VCtlKhEJanGTB6V6QMT+6mtdHIjzTgKyjRiJcvbNaJPUciYg4EB7KjGOVbKurRUodXijf8/f5YGA
A1GVHet3Zw0q1UwwMGhJJGGl8UZ0+9CUgtvL7fr3QBc/FHk2nG/DVICh/1wOeWHCihHI6mjFY4BY
Dsc+H5uLg7hVSgKh4vj3eBf3piaORkuoiBBwnN0XTlVrSjOoMXLGAkAlcLhhgU2f/JZE+LGI/mgx
u2pgsFVQgEVBXslCPfdw/owIXIRKndQaAn5xNXoKGqm8zgNxLcv+pG6y18K05n8/7qXdgnoC+CQ6
3oTnZ9OTCYXe5TiIbtw8sD107eDcF1uW1t/DXPoKtNMhIJgjX1Q8G8atLccsQ0qhHFiiuMUVUhc+
aakX4iosF9c7cb/jUZgGgKdhddG04AV/fvWqbbETSBVeS6P7UKzS6glbVEudKOVSDNFagE0e57s4
uskMrOKQjwgfVfBS3s7INqicx/j0DQgz3dbG1kJJPF2Z5V6TVir18WCpQDMa7PygBfP8ZZPWNorG
ysSp172MFvo2dO4D6TGgueHM+2Rd5FNZX1fCPKey9CDGiwQGKI01aRYBEvWwB4W4yNcnlgGIZoYI
y9z617pN8rhzz4ImhG0QLBX5CqPm1c8ZGbJCyt1QQggViBw61m9QGMxTfyhRogRGJ52CN+EYvKn/
qjflpP/zPrVH67X5/L8vAyDFtL+pToNzOHuIRHFxPcAjYmMO26zB7AuwyMxDHjs6+g+5uvx7tPGn
nb8ycDDLAoBHkn1+xmgokkRaStxRiU+uvK/NKQp2IzFe6g709/8e7NKB9n2ws1xeLJse7BGDIYlN
i7lwbciotJYwPvx7oEs79vtAZ0e0ZubohwoMhEFRUC44ysBc/0cXwfdRzjaQnmQ+OTujcGwicUyl
gcsNz1gxugLFuHQyfB/o7GSwErcg6GYgyCHI37jBwqVtccqObT/VxCunnfYb9wFLDnCg9kWHQlDm
5y5wDAHtfT3mtSK7eQRH59MOhwytUBr4+tU8lkdHn1jvJFcCsujP/PNEyli+JMvgra9tn4Y3daqn
YZ89qw/NW7MfPtV351l81A7FXn1v343HCjITKsAYZqEV/6m7dvwePv+9Ci4U0n6+ydm8+ZGKOb0z
vgnmcjCk/uW4rLwn71W5aV+GfXeq/AnKTN3d3+Ne+lxjq5IwBOSBdR5d5YKDkaCY4V9jLkaMUoiY
spIvRmqPC7crwe74Kprl0or/Pub4TN+yzDYtk9yTGBMqQuHN0D8NcPgmqvv71S7lKV8ZngivACS6
PG7xb+OgZKcObc2UNv+8j3m/07N5+5kf06P6oD+2b8GHeNCeMc55VB+tQ3ZqTtkbXi2fvmebz9kx
+Qw+UaN1Ez558LmMPlXX/vsBjQurl5m3eDgTLAux4M8HrHxXQPiLvcLZLfmwd+mPyCd6jMBJfRvp
9FMH7fifwON7zqJ7yF6pJJ7Mo/aovdano/LSvzV3/Wf86X8mz/qj/Drs8pf6RX3w3nykedSZ/g9h
9Prx4Nz4rxTyi7f+sdrjgfaJsZL0VL1Vb7TG4g9pW91Hz/1t9hY/t3sIbkyB8iq9/v26X9jFs/N7
FA/EvIsIG4zt2RLPikwfuqbkewi0UaNuRu57kyjdDb4aa81F6iZyZmCJKs3dSG2OvHdGc6HAvaZ8
j+tTEoyawU86XoccMRMt129wrtrGsvWRI61VkGOaQwAUSHZeFHBnFjcDjpiue0hwkhk93krYxiKu
ZpofLUev7rbwlkYlLRvKRLkWLyrfunIaSuJ4Ap2/NH8K94vSHSCis5eWdcf3Or+KN+1X4z/ZRKsR
pEOPaJnOnujAF/OPkzkJ7RcN4LbyUExHfEBsa3Tk+4lm327fb337nn4AFINomlPw5/SCRZJMHx/r
BXYy9qNAkz+71ZbJFLvLib9nNdmP/yzQA887uEkLSkcT9RHHPbpM/qO16KcDxEHHRi+eOEefNztx
Kk+VGY7QE3yPxsaHZ49wBSgkSBX9vQzkC9sfYKtJQkIRk2bx2YyYIBELLQnZ/kK48hNxNRILvUZZ
On0ziwJ/onjtUxgMs8RA2F08lq2+ajDbIcXYDa2zkGJr1qqAz5LmBmOef6qGyaXcH+UBhlwqvuVF
PY1N81HPrmE7vgr4vz4mtww5MIxRDpefG7Ztw0HLWz5mE5rLOsWK2tylZSXaGZg74oWZ4LRLSUlu
yrq5CSWqG7W5r3IkAwRfnyq5e++JJ6W0ppoR42ckHry0nyExtsuVaFEaEo4Fuo99J8szNf9hzMDN
pBwcrZtkqjknO5/lsjBLZWsW1eq/EXsd4b/kpfG9IHR3edvMc7RiWpzAnKpDl6LBAaIo5oPVfqiO
u8Lo3Kf0GMtHLV03YXYDxm6JEJ43jeNyGcbpWgpKW8GrAW8rPCEyldpHmTw4pbbs3XZa1SlE/2Zv
sRPdiAJZL732lbMasuhGQ4E94s8zntkpoUeH2odYFPuRICqTDeEtMU0UyPRGMq8RzqgbOCsCty3i
S0kLj86JV+C9Zw0Ab1/t0elCB74zrgRbX3J/v7+gNtJsR/fzc+SgmgZ5ZlV6tCFrccuDKsAWSdxk
qRfevdQbiw6h1n4YZn5iztGmm+eBbrtEZpCCZtBiZhEXY12xUXGKTTGdRC9nqsV7SuW3DvpCjQq+
GLPUqmKSsBYphA+/r6dKby0sPCD9RH9QhmpXJPF9g1NQV0eHmALXKAaa9p8mYiKjhpOHGJRSVRsE
IxUbRu4kHJeLiDkGPi8zg8q3PyjPgtVjvFBTMGrB2OaTv7epeSHlAmqicGZZpF0cxT/XutWZQ+6Y
3J61q9ueN9wpDgmWhNoqlcchMG4KCyhe16+1GsZBunKMeJ0SV1qlORnPYwRkbE2QFk1Bu0/AysvK
d9R56L2dxpkqC/k+ZKaCmnXVoieUHJ2kgehMdm+rLJoIIZqgKmamby1dRC2KIl2WAdAcxNJqqTrK
Op3oSJ2bvLokRBB7Kaxb2oOvfqJbjyuBmdsJcxuZNG9Vd5tTLGuE4tXwaZbJCE1IkPuactsWXL1q
Hq1FN6eFIMuH0AhuPZ5gdP70EnmmCZ9IlqE3hU6p3x7CzpgKeku11biXc2/uSwYgoWjdxhBxgmxF
IWYSdAWmRzgSZii0j1cPIqNLOffvO+Pah7pUs1RkkDeULCXaUF9+TN/CHJohReAFVrQhkKIoqPfi
3O32QbqmaA/jQ0zTqU//rA+ucRUunuRUgEH8kJKzRs5OcjXuM8TdNDYTwapV1VPZbSeGuos1NhUq
222/BRywrFpoKdg1+WD7CXjQRl50FoT1BF1GxCkzo7ZRZJvE5nAfGsJc7ihb8Od5IuKGsHZE+coh
cCHmZVlb9ADooaFSe/bYaYhlmRlwBlSOukmbdlHFWJn09U2ThfB3DByBcevoriUrX8W287Nn1Fyl
0EgdiY31c0cJwoC4aEZDs/nnvwn/gg/vtXyDLUSygrXO3hq7wT26PR/Ru0fi7n4USGICTbOjt/i1
fjDfxffs0xvzj/5eNq+kUhfamZRVQFeSWMP0Z3J+Pl2J0cxQ4TC1wX1tFsQ5SuURpFvptRiOQnEw
sPTFPfvOj/QrJ81vQWew86j1kH8AQ0GK9iyJC/BZLA2vTTb9IE5FSmOU/aVkX/T/YIahNMJj0Mk1
G1yGwDuAxovWroz78LTyrGX5fNXC7FJt5ccDnS0Q0XRpcBdKgnayuYq6bOGYzkcAJbMUo1u5dj8F
c3ggo54JBUeAbzwH2BHaYgHVtzS2IBRWcWet6tSfFX0zp7flYWGg1pNWBL9lXksjLs8fRRGLLI4A
8+sk/3YAqELVd25J9wBFhEVSAHNJXVTkPCzQyeBwBJEH8PHmHF+mOw6sTYnTTR1mE841LUqmdF2a
YFHK1xgDF1CL1NFBCmC8TX4OUeLniipiUUAlCPy8AL5ZQ/EHAxVaQifDQrUE5nEx6ftFoB0HFIIC
2rJjKUegE9zXGmY2oFHF7dAexGSPAeTfl9uFEwAUMaoWYy2JXs/ZB/ZdbFgENBRHocqqeuy7V7md
RMhKRAtde5LK49/DXShcUbaiTkbWS2/hizL97QOZfqEaQ6EGVCnMZ52It+9w1naKdaR6L4PiTq6r
Ml4Isr8Pec5TNTItlMpBiDextNbKhcAq6A6idiW9uTSPFhkdmGyieeby7Av7KWKUPuifXNrT8nPC
WScOk0ZcxwQBtX7M3GtqkxfeC+l5FPaRm0T75hwJGwIZRlHHIp2S6JnMTNIFPTpqwrVb9do4499/
+2RupHWaMrYZiP3GhdpsaZxcpWZdmD8mbpTwZaOYunI2f0oAMEGvUwoAxYwpjAki0FhBv3WRYJ14
FVJz6aWgFIJ8BrUDk+is3qAHrZYE6ph5jS6q5Za6ZuDWgFc+/8/rnSQJwgx6E6PK+NlrpUqvD33G
shBNCma46fGVcH+igOpFQASvibxfmkVGQzSL9sDoCPDzWyFrYVaubASbyF20GNcRCLbe0xj6yAek
S0jB/n69S7W6UU2WwcB7IZlytjgIBFO19jQAqm5/YqfBBhZnRgbeRIp7AnbAZfALEhyp9UBcykMT
2o5lTHKhfQhi88pZdumjcnsS+Ukjm/NLrunbSq3qBHsuRaY/VW5hmDTFl2aH+3+PmXjl/xnlqxD7
bZQwsTDbzhllcG8EfSG4Lt2Ue27iDmUaIYQa9XplksdFchYt/RjxrAAvNGSUQk+Dww2WXnrbB/Aj
mqXgHPLwTjEepUCa0pwtzXmfUt9VcQ8Md5Hz9PdT/JZCA0j4/b3P7rC4CkW683xqyanvsnJYKLg4
U9eYK7gxO9qz4gFZBlWfOk8FapqG3tkhlnMIy2MA2dKhgviPSF6YUL5R5S32TXs1PLqxdFNH6gzF
X7sdYF778UIWUAAS0QSAdtv68aRO0qln0c6q+/JKCeYL1ns+tzg6ypQwqDyCWT7bMa2n5YbfcLoN
t63+QjJD4XwQH7RgYuHPimuhhF4omtL1qZJXUtROJlcbLJfyFmhImJdgkgPK61yRxoiGyAczHG4M
Rz3kVrymOj3F7G5T5AYS4gfEWDaNG05LQhVBE9prkzBe8r8m4dv4Z7vYGAil4qCm4p60c58M00XP
QByUD9XDszwUblhe9WDddGYAwBDUjdHTbkQ2s7pWV7q01ME3jDkBiB9m4+fnkCIhkHO1YJGV+0RH
2crf+jSU/17KF4IQ/fsgZ99c70Tcxh3ie8/Zav6sBxocDPAGorWqHur4GqDi0rE0tmsBbNC5RSjy
5zupPeL9RcBwKGuneTGPlWyp4nicDfd/v9d4af36jGB2ZATpiUTOBelV3xUzs+iijYzSM+0EMXjy
AZ+Dyrp2Bl5KkUD2K5YsQwuV1fPvJPZ9lFCugZpi3YY5VYNwmoFRAxskmyuzenD0rSO//f16l7eJ
gRKkSbaDhcnZRKLZFLh+IgcbocpmXLeLokombqiDSjoigLpMxWiWWtU0rZKFEBpXVs3F2f02+llu
NhgaPYoqoOeK9pKel2upsYjcb+Wqmsm5MP/7ZS+1CJjh/33Zs53QG1rsKZEZbXzMYT00123/vtBm
PsLhCNvTNehto7EN0HlQR/0FzpmI5ZftTHXX1oyCpGaPTnrOQ4nWfrerMe2cmMusX7jh3Duau3bf
WbfqvrvF40xylxk6r+VEvqYtenHOQMGQ+4yma+eIEZTmFT30/BBY6yRAVZZ0kFS6c/ey2F85xL4i
xF+r/9tYZxMmxTiVBLIRbYJyJhYYvEJ2mrjyPCkniJG4SP0PkxIlkDlW4OmiPwCqw3wSaq7svdEV
mTXx1FpzYenWYsAywZ1gm4k5Fye+uutBpbvg9Ww5nf39nS/OkIWiDJArfYST/TwcxDxJht41ULmo
F0TXhC2k9QTYBGx/D/R1k/2an28jjU/yLW6pM6usUA0nFPV1G6LgzdAbU6vPqUkbk0hixqikKD7L
SqaKGlUkL4WNt/bMC49qczTcaNVl2W1BjVON/YlglvNGCah095NBcjdm0G46wwVuskfofYGEnt0o
Y72SDLZLZhquMjVNpxHWWwYnYTws8H6BjrerBuq7Kn4QVHQV1PK9Wp5QltxmQXRljVyb7LPwWI68
otZ0koyCLINq3qQrEURG7603Shwoyit7+NJwBg6X1CK/THfOZlzBbTcYemYcUYRa2X/F/hbWotur
EcSlG80Q1VGUEvQ9jlM/v60Sd1WYN4qPEpU1AaaRDb2NLJEPRFT17KvDaRffDKE6CX4JAqjn5c7M
T1s5olOzyV4aziRKnrd6P9m6+Crfo9wo7fpoRnl+EncPGJbrrJJ3aZFvpMnrMBkbbfh426/ZyOTo
Fm/SDGmzN37f3h5ODw/Ime0/Tv6UN9ieBCLqWQlm/FpMfaHhzC05Wg5Y2F3+ggOi4JC6oSxit9vt
uvhYN/7E9fekgRnoAlW+Q9TNTq+J53xVAc73IAZMo4gCuRK/+fmdIJxnZd4K0UaQplutmvSn4Qbz
Y3oF/w0T7OWp+VygmHtl4V8Q3oSMNyJ5wcLBdP9Sevq2+bVA8itcdHzMWGiXQFPLdfUjkeU7tyw5
COR5K+nbEt+4witmQRCvhprvIRBDVE8GAZilDrbOarIaba5k7TyxQBA00KB9k92PtID6yRuPR6lG
rQ9/aFqXSDThGCVHxo2FAY9Bh4xMhq4GGsq0j/QCh6nch7ltbmhKXDlWv+jvv2Z6RIONGsVgx89m
uku9TEocVmgx3Lmq8eQ2byo8JMMXOM9wo7dek9TYR3Vni/0RZsZNKmqQh8NN2xYTtTtCSNuYLlLe
/l4MYfFV8cr0w2pSDPW8aRzI1vUyrjE9d1ZBuWtbcxZ7Mp13d2Y6+SSo78wumtM/TsxpmU1lyF+x
eJdn6U2XyrYfF/MOGE7mVIuemr/lgvwGLy7FCapVziSlCyhX8aRUdbySEbjNARnrB9cIF6o7TB00
cuQ4pohoIquApbKVrwddQzenX0lueE1q4OJm16koGBjaUeM6C7tED4BAi87xBnB7khyzWkNrbAhW
nS4uc1m68uUQXmAT/Pp0nJuwemRCoHPvnD5pIpUlGaH/EdsvRwMAAEx82wAE8MQfJKAGRjHFdwvw
ADxvOLTN/GUb20+Knc72/dKb6c/+vLexo4bXLy5qIAUx4iGoLE7T+w71StxPEKm8zRfRHHCJPYIE
3p2n+l5DYvzdt/lF22uKVRNKEID5J8LMefzUZv/iL/GA5iadLNBm5J/lKALSff2Izr57223s+85u
kOPYmPZks7ifg1ZYVPYOSsv8sFs0k4W/uF819mey1GYJ4h2bydq0X98Qhp54N7J98OzT/uOpRZRA
HCXtTM5Jxz4g3GA/eLZsT3YzDtENR2cz807iSp3epcH4Y0pkD0a1A53/TfjLUVxkg/kBpTN+DgIV
EOYyhCnG2WmXyaS1IyQM6iXINBtSEROX8vvU3o4qKyPYAm8opDGt6cfTzdNpOk70/P0dRAVTpU/e
j2Bl+A8+OKijyVGdHdvJ9OYjQEjTR4XTn4o3Ief3iJugvc1HuFZQv5h/ABj/f2tEOWsgKe3QFZBm
iY4JLXxK/CPOOkhmwO7DYiGg23aN6ncx++CyoEA5ym78IggbRlEaYtcgsjvGT/B2O2Pf6UefhnRc
WFNE0SZ6soUsNsGH6O/Y7VJZD/Yut60GwE/5QtZ8O73ruE6F1hfQRa0WLheTzLLHSmDYktuJIgIQ
V1Kd/8+7/u+AZ7G0qKDbXsU5hEOAHMapdV5c/59p3g/DrUE6glcKV318zaHwAg2YWwpOH5YoEtCo
86qs19LTdfsi2pRFNg+6V11oFgpWap71ahV7VwecgM9OVOt2riXLJMVKZ0/ul5buvdyqthJJ9A8y
e0TRqEa24rzyZdINwFOu3m/JtWwLLAVolT50V5nuT63wmCb6yaubaZAZU0cl8g3kuYQwUC+k6F+8
Fl04kywYx5QwK62/kTpj5qvStGaNtcWwiozipi6EKYZaG61dijWub3WwrgLP+k/ucKzURp8WhNrB
jv0MHmLDormm6eEmSwRUpQAopcW6ahdJki0Gq5xDC1zEqrYYQS0a8BRA2Sl0lIRLNxinwfgcw8Kh
eM2Lncz3g0tkQV0xU9XWpGGWxacoJ3UahGlSRluBoCSlWk1VRPGUla/k8yBo7ySX/4d7TCUVhWQs
tCvg1aJ15Q64dON8f9Oz5Ue9oao6Xfc3VTSBMWkPiKZZB2iLV9H7v43aqGp+H+osTmgyoyiSloq5
U+Curp5K4p9y9A2oUBZWKzumn9I5/dQR6ZED5ajwcQpPIkp1mVwgoLdPuIwbB4qiY07/3vUXD7nv
z3YW1XeeADdGJqoXhKmEkhRAJCGY4yKmuftyFVNgzfUrbayLO//7mGc5S9i0El2sFN3wclNm5oMh
I9SeZpM8DhYoIgZitAtUfxlF7h7+5uI/eWOZOiiHHHHbOaoMvVFdDal2j2wg9PlI4OEeIaDAIuRk
t8pjeA1zfnGpUZwgA6CFRtf456YKCny0a2eIRtRvUuxzJACbiat+/mclM2yQUY4F84Ad4tnMFhSZ
A6CeVOfkvd9tJW1Uzhy1TFE3IX12iJivCHFcEBNncX8b8izfZc92pWlxS4biopTQD5oraAxnb1Yy
HXUmfJv6rR9NOOLi+trYXyJf52Ec9uNjIRdv01/2Q7oZlGlo0GIDR3uoP9WT9gpq40U9Ke9RPtPe
IWgcref6Mz2imYr8Fzjc9/4T4FH7qb27oW22tol59nt93zyCCtYe02fnID/Jh/4gvnbv4HtAsWPu
xC98DYp3QE3gmfhjflJ6rMDtVnb3zo/glwcD/qW9NZ+be+2pf1Teiv3AHQoA2H/NX8NptHfe9Xfz
OcTz4rF4ad/7e/fZeAT86766r9qBhgfR+mdMcHVMjsWxOujP0QJn0/69va0f8BrCEwMv98Cu31Eg
EN/5q7+3xsV1CvaM4w7pQ2xxfq5TJbaKLI/Yl008MZKt2S3a+MhxeBUQcKmUgPL7/wx0tmbUyBuU
Msu4g+Ovdq97KhBiKPdg3/+jsagek5ACuKeke3bANW2ntVJKmCFII6jNjs1ZZop2QmEGvr14ZQov
RVHfRzubQt9KhFKDYTKWY7oPCMQyLSZgz1hDHq1KvTLaxVz/+3BnExl1vhgNcsJEJsMMjYhJ3aNt
jlWOl1qz8f6VCFOE+hRH7qQF56H1r13s7QMpW/ZCdsXR4mKfyxode0bFSoR7z6Zao4UklQoF+6AP
5tQ8Rv/OwS9RiNgW4tS4UZRFjpBKcCyjNycWv7SaG287NP/JBQMEnOoH3QNFPYed9qIrZFoRccEA
EHQaToIhWXXOYXQ+HNLmxgQvgZTxMio+CfD+3kSXvwnxu8EcwNc7x531lHwqtPqRvEL8KfknPfY7
iFNUXCOUMiyLI8WdUCOv/DUpEjlg8PT3A1zaXBgCIPWAZsjo/vdzF5dqwYpHumHjGurUKY9SkE61
SIZlJ9mjKGsTytdCeZkfeX4Mfx/ybBlmPtKdmsMeizycmXD36pR3WZ/pVNbqO0P6p4r1oujAbcf2
0MXzv9/34pZjQsduOZ/8nETu5WnpUIWhsVmtK3+n5hMz+y/OzrS7ceQ8278I52BfvnInRaql7qY8
rS84nRkJ+77j179XaRIPBSFEXsfJ2GPHXQRQ9dSz3MuV0mUoLtznjB7uL6fMREmucDqggkMiHGY+
v9+01ArbqY3onOKSY/fe1gmgOHIhNGW3M9Nu7VX2Su6aQ5jjWFBo29D4FQ/fbQeuAQyotHwKhj8X
ftPMB/j0myYnzy9HWZWsPkJY6sVzz11LUa+muzLfBs6VZnDfkV1Fv5oWpK7//7/fPq092W+FUZa+
mqhIkuYvPTFG0i9O/5qUz7x9awlKtvTyJzstySXEhaIxOmf6L4jPWvkjjQ6F9TYmS36Ac1gEnovc
U3FU+uvT/jPmnXllyLzTrtyliHOgYUXPR99GwSbEhyTaNM8anJ+X8gdae727ytNLXj0O8pNwAqO7
k2xi7RRmjH/ctfSXROkorZR2ZdPo+wMzuQHhsnC/sA/E3pscxE+/ebI3ndKWu8IeIsS3L1Rtdbk3
EWpBP7FvTvxVQ8WRNBe7Ni1/azVrrfJvLFIs5/L7T79ishtHZjJaVpJH1GLkMRwT54+a56/i7zGN
BVypued1gynPYeHxBUjl3uNPtqKRmiC3Ox5fTZx123lreu02VP+cPj9laZju3eIkiE3/CU+eThEt
BYxNgWB9gEZvuieRgjBXo7cEBUhC/cVMGYsi1bAV+gn1K8aKC086d+B1hvAi99bBok+q16bU8qGF
uQKxwlprTFZFrQ57B3ynnxonRGMci5sf/3FkbHxq6P9kfUHyAweAMclU6SDXhtovMT4QeQ44ukC9
8LxKeDHPUvJuV4K3i7Rd8OP+sjOh3gK+B/ZfaHMjhvI59CIXEuKySe8GHawmOA06BJdKSJxb6R6y
sFwsnKeZq5RWHE+HuphOQTXZyEBmpAb7hfjcMOZuTiAgyVPrZO82+24R5jYX2m4Xm2xe32hRAbQq
iAX2Bb416jwWkwPRNVH9E/1HmXSO5SNKjabCueKIi7uw7XVoDpi4Ed9/1UuPPgm0eppCSRnILPkp
yHOoeGIAUmI7O7UEVHLhDlHm5E4+RmUmcHjLhrH4+dPWukCB5yTOspr760xHfFNGiqZ5kXEuDkv3
YVQovppxOKg5Rhl9BvQOCl5pahBoo2NTGt8LQzs2EZYtmnasrOHSlmhhVu/o5KRQuhLobd1Y7IrG
XFuhA2ax2Eqo6Uh9cMoICY0sXZBcZzYTveVYcbkg8HUOTps3Z8dEjBZ5GJNhi1Nph0QIaBXlU6Pl
3OfPHTB04TYQG+ZJCmN0EIa1ZL7UTnnufLSBemRkq+oFvdbvUG8PmeTsDJNBloSmIFOrQE0w08iO
cp0cEozq+wjee9ieA1Z3VWxQZchlwgNQabch5hxR7x8tiGge2H3BbMtQn88DjO7JPeBznST/Oere
RAd5ZKrUePkRJLKqhK+RLP6fSMKTa+D1/1V21roO37Cl2NaG/kelG3/63BaGgSFrKa+jJBIaX/qT
E7ZvhYa/OGpYPoQ2aEF7V3urNXnbBf3JT6qFVvRcCv1pM0zOXV9Vue6jJHgmrqBwwrlj0Cxeld1c
MN3ts31lXtAMcrzvFA9mtc+7hRKCAnHmLqFE5dhbsoMpoojANxF96LzWVUaKGSPGYih8ir7bp+y7
cBFszzrQmFMpHASxFRwQWYVL7J6CA1pBCOdWK/PdPo3n4lGoy0K3fjKadfYYfU+w12vPzW8d27zg
EWT+n92pRg0+eyyP5RHihXmyT8gHPxnMrM8j/8ifdHOlnL0H5Wy+aGftrHz8I3jwMV+ng73WcPbe
KIi8Coc9/TpcwnJrHeondtJhPIq/dnuLv0YP0UPw0B9RFdN/o77hPbTH9ug95E/Z9/wv8a/7Y8Df
NY9Zuul/KofoWJzDR/jKzh6Vt+LYnPNgXR0NxLyP1bE7O6fhHP2FN9TBPzjveLTzrxTs+MTfNwh2
BejDp6d6n+3aS3ryH6Jje8gPGX9O9lMY/o0v+WOCvWL+2ByHs/Ii/rT+d+Hyx/MHnpIn6yTh+ef9
Mv/g71x+Qfq9eKp+CmcmaY+J+GPRrtxv8aO0H19sBPPPAzM0lsehJn8czqgMdC4KavI5/+4/GC8x
v1A6qef2Ed3hHfaACsohq/yUnsT/tZAfVykKtuU+Z+75oD60F/1BR82xvXJgUafa1/vw2V1qYImN
PE1YOOrYQMLMxeFrstFtx5KkXAFPxDVa21c0lwI3X2v4r9bBb2vA8aoW9jdRVX3ErMyHBxe9WTRG
K+16P+DPHjrQdgyfUBYBjDm5XCOfRN5VaORxsGJ/W4DET7e2uu+LfYYtbLEy0k1mbNvht259U7J1
uKRyM8dgscAo0ZqlUUq/ZnLkImkcx7CiLdQWz5b7Sg9TTU4QHWAn1YgNC0SH/I1xFLeg+/fUgExW
hfmGTB74k8VEdu4OpHWvGjo28EKA7XMICBoX13U/+HgjFJfcyIjlAauvuuWAMxduEPaB60wvE10n
kfrchBsJLEgbRIQ89gA3lpg0fmAqYeLf/86zC2moX2AtAjRlSjzTEw81PoU5H71vsdFIkaPqqH5I
t+7vLzWXrrGFGaDCf6CEmnzP2m09kpM6Eno1pfwCh8Sn94kecEgN5FwDY4H444hG+vQ4CdMoCBcK
C0/17PWijHpFlOZqOv4ZGeNFcmjXal32I2zNndbml861jnJgI1XQRxedmy5q67M7jj8K09iNOXMY
elaSXaz53jiePMnVm7hi6wHvC7xVUsP/l1qQaotejmH0MFDxaLPqb4OXbOS6P7ZAYDYBT2pI2kVU
IGLOM6qYp2njNjbcP3TvZWgwpmuUeCVE5URLyjWvve+vHWsAcF8gvd8+aal3shAHUaOEnhHie4W9
LuV8B0PwKIiyJglQRHroEhG0hlltYF0EE7bg9oE8cNSN19AM/ktmpITA/tZKjddUqn+ZHYafNXqp
hZDoZMzogBMWWp5u3Jwjy96PWv0jBq8HNOWY5tq+hYKXq+q2H9RHVOH2hVMxfnafrXpJYmnusIEc
pO1ML5/jPwmFbeq6Plx4Rhfxtm6t58x/5xsgQWcV/s8i8Bby27nBlw21Cd8kjUY0HcvPB66rCzOM
G49go0ffWhs0jhedaFJdzDZfCxB87ZEb5R0DYmXhXHxQLCf71JYFgQSWHjokU7SL61GfZhJrK84u
r5iqpvEBzlgQI+rkPA4F38fP9hIEvSzN10Jxwen0H2V19XJlXfQ6gqTFxo+Mvcj9NVtftaiP9Cr+
Jc2v+0d4ju0IDUKVBUPTQT5l8lmyJrMCLbApbMlEHA5uknk7IQnZJ8O26DF6QRt1NIajLQUvYqfG
0PWt6E2tsdRMuoOv6d+yVNm2wPnv/7SZQGYjxmXxh4JJ/OKMOSp1HJcefU62CUGsgC9OXcbGV43n
+yvNFSeCl0+hDe0JFQPt814JUsuT/ABQeCur+6Ksd0y8dg0uuaIC1cJxMxA1hPRCBLxV97BpWuad
z8Q2W1yM4OqgfxPgPv8GV9L8cjBos42SuBmpyUQ3h6vQCwfS4zU9hkWZwdlDcrvo5JAMoNEqyHnR
ual3Wm1tQhtWLhd/2xgPgfOiNuCAsMwuHW8hM5q5OmywnxwSyn2a2JOrt9SiJoxSmm9tLG+r4GRF
zyIUivccuUeK70Wl2rmuFdgXKGbgHnC5mkodNlISDlIM9CGQSOjHdDtQh7lK/K3TEvQyMPzUtW9V
cs2AFVfRuFnYY7Pf17CxPWSXWQxUP39fL+iGLrDk6CyNOKk40oPWYLHqvVrGawWvk36qmUIbUvqF
zT13jOinQEVXZP2r3WjnBflgGHRUSbQgD9IyRqcMNt9/1LMSNs+IftooRH0Rsh0R787UPqF3CwyC
Q1vED1aOKtBra3JHisTKibZWtV+EEs9cLeje0MpFgxh+zJf5O4V24ZbkIUJDo+m1Er/r7F/wSMSt
iwP1X/R6V/c/5wfpchriie2MJRg/MXicxE3E3BU/l8B6jqhlZ6r94DVoHuqos7jaPur75xwZ0iIB
3+elx7K2zoOa/BmP2d5BAyyzin9FcrlPmmRT1b8DmgadZmxEDEVaMYrzdYzmg9iI93/13AQP/hAI
NBNBSxKpyXmX7SjwIqydzlWf/y5ADTB2/2YU8qH05HVvoXIV/qVRN/k0FiOjW48ZSiAmaJYMiau6
1DeetySx+ZFlf3mT6B3YqOACBp/qMqPtE2ZSFnEDOcPIlHj4JmRBsZV06dpUcYlcQfZET2KFSgrg
WNyYsHuUFHojCJbGUrwx6/CnHybIVUXK2imwE6dRKdqjcvvuKjpyJdHCYRYfd/qTUXMhTjNEh5g7
uS/qZMyB8hnhOQytnaWH25qZ3zDGW7iz24VPJiLhl7Xw/TYZu4K7/nAKuikcEPfpKtvSQqENGgx4
5m7N8erRrnyEAbdO83dJPnKcwbXUzXpx2jkXPRiq//fqbJnPUWsYpLqsbC4IUINULn38zOQN7s1i
Q2buQtBQMtM0FIPxZZz0BxmCj5mVjOHZb/KtAuEjTOKtoIONVrxpx25LorES5P77r3dp2ckxDko3
Siu3D7GCOhGywvTyt1Cx010JVkj73l9u9sJlYK3qcB4sBFgn77Np5QT5Fy6hRj5B5yCvyfwny1k7
GG5HSEnu1aU51/ySBg5vDIupCGXxiW82kK3lXqVLLBmTR3G/ttVPw7gYxS4Lz9m4GwE7JkucrbmI
rN2sObnsWvTm4qq2gBnWfwQgzrRDFb1K7waeBPXu/iud3aFgr2jhkSTqU/yHNtphn2UsFQZbDZAQ
WEa6OuWrrS9wtud46siy/rPS5EWGQBE87naCJ93k7B2COL1LxFXES9WrK+1zAdxt0KxKdFO4Qy9f
sXNJxO1PmLzXBDRIEkg87ID+mfVbLdZ5eyJ9gp8GuG4daj/7bOGEzL5fsiUViQgh8iFO0M32MSTT
6Wvaw+e6OonmlUznzHuBq5FAWr//KWcvVUAd/7PWh8LjzVp14g92IBNtXMfY4Ye+sgZ8CUGJ4gy7
77khOwJBHA9bZMfWuC1/r7HjltLXkBIuV3Vo1sOqr98NqONO0m4yXRJCmNY6Q4qTUbWWhfu2X9oW
4s78EqBFE0RI9mIEOQkhsau6w2jrfJPh1XS2UntU8l9iGIusIKKwlYGj9mvQHI18IQeZPdk6uSx3
JhpD1LifP00yNKYkj+QgWfrCkI4ZUikjnJ3As46AniQgoLbxUhdvLmLqKJmJbiaTlqlIsZPHuV6j
7SVQ8y4dBIRve0EvZX7kn0S3flEncDZz1w1qI1kIqOHh8Pk5JcXt01i1w7MFKg/JRhVy5THIz4Gx
1rw/cMyto62+JIMxF8JAleHMA9mK1HKSKqkjJJhhSD/KT76mmDIBJjWPmFsvTpdnN/7tYpOEwg5R
AwtqviR+uFud3ouM6ZOSmFvVGjZD3J5guX+TK++qxHGBlKxyNVxvVwwwELvqt5EOx6azkGkUeJB+
bfTmIeitddAllzLRAJTb+Kx7G8Prj/dP7GzlTIcD0x7gUGKc8vnTMMwbbScleWslPCeeC2+l9lTH
bzS1UccXXaicDppaMcJcQt3Oti6AX+E9guIrwX9SMaeqFmmlhA6QCMB0OyXpCkR/m+9E845mLvhG
whSy5AiGdNJP8Iem90qe1GUXc8kHZe5UCEo5opGAfWmofH4PY9whBKaREZJE8FPQpsDpheKdgWpJ
EbAo+ju7Y24XnOyYbog7s095eG7ZVWY2mxwzn9h9T43iAWxnjYwfvyPL7ZPj4h7JYa1L+1flyeiN
dBvUq7ead2HCjI5R4svbPhq3SQCYIet3QW1vLHUpuM9en7e/+MtWMZza9vjFzEIimkg93VO4FwaK
JOu8OMlYDKZ71foT7Ewft9vFVzbjKGwA1xO4LgpUcs3J5SnlnVyS05NijuO+TJ1tRurseK9Shi8Y
0ocIy+Cwh9vVYNML5Z+p1OQa6y/bx7aEm8VwN85oblT6pG762gDHhK++I60SA2ILxGmXVjufdp3C
rA+5ixieehLo51Yz9gvnbi4RAAOoOFzKApcyCf3+6NlR6kM5oKo3ddj7lbzOR+UIFrxJxUVoQKyW
t2OwiAwRp2p63d2uPLnuksAtfHznwnOCSL20cQdr5zM8+juHpbTP4NjlPwoI0QuPPHfPAsmjfwIk
Bkb05Ig1nh4nTcXny4jDicjW/0YXg54g/cGwwgY5UaanfvhPXjZvmRsIw1jzy9yqkVwjyhzag4oN
4sAsVkCvgMPwhdGZFZN5N3lelJifvfUIqOKmReQMYcjPISVs3BpqDeeFzMNb2ciUFj6GSuqVwKoR
3TV+SN6FRykNT7mxpEY5F9BQKdXoRorMZtquwl9VTo1x4DOH+kFCStgk98u7/gxk3G6ivaFEW/EL
7n/kD5e36e6i0iWzwPUEQahJTC+SAMGemt1FShNR26tDfS6S+BD7PRoDbOrSfMp75dJFw0FTkIRt
pX9J6IeMcXjgijgayFiL5DAbjYtAR+nSeBIdF9V2L27o7iVYsZReMXLZoqhM/WIVScmbY0aPnYVo
DXVtjHCvZr9/RENN3yR+unBpzmUWt8842ciOkWVjbCuE7urkOtoeFgfjQClwtwAfFtlJsx8SuUAS
U/pV+MJ93ka+l7p9kPIheSvIeYHVJk90mwtXo2scF3tx89uW8ErHESNU5Lw+r9dqVWEmUvCxXjWa
FwQp2LN0DYzmypp++yomCOSK93fO/LoQ/hgwMV1Go+Dzuroa+UlbiOvFuirhtZXRHH2LmucY6Tdm
yuSn0HF8tIgW1p2LxPRz/3td6uvP646AY1v2bHhO/2z17xpmKvK6tnZ2edLLg6CSLnaSxRucnhEw
a8JkwOYFT8fWMPDDpFbi8OxAjZcb5+DSfrRxFswai8mRty5yGkNAooxS2XtgBy1kKTG0WnjwuYsA
uqOo8k0mXdPUr/Bbo5LGMDzn4BhEZSgyv/j5b5cn0ixyZQdbMUn6vrCwuNu+PL+B8iPtMLQjpgD8
JG+7ofRh9ukgIZtQ2ll0tjPUwRD7trp0DzweXFi9g2NnRO0msKKjNPLbwEg3Ur10OYjTOv01tgOL
mN9DqJ4KJrUwjDu3pT6O0hyCGRbq0rAXPH5vkL5hu5dK76h5rvzqKUF5DPWwb/dfx2z/lLNNwxkE
I2OySSogO1GUqH5D9zsAga/1b/i5rwloOMQWO370zguTkz++2aBkjf49iPDljdFYYTge4AxoZSMG
j7+F+9vYmq+RD/aJfWXi8+rEDsOSZOEin2soYHRK/0vmfkE0/POBybLCQ8+ZQUhV1E927p1GEIC9
Ml4Eci8idV94PyIhmXwgR7gcmUKjUZSRn9dLLN/UkwrQsJ4ijMo9jVLEzgng8qM6Q4Wy9mwYmEm8
CZrfQmS61RiE5sZ+tGArqfmpcd9Q9aDtAR3kqBrc9rF/YKzyW2JQGAMzIIntTHcBoDZzSXz61ZNs
GeB26/omAzJbQnviRLrB5KZV9kzHiv7l/iuauSKw4tKZ2LB72IzTEIa3RNKFjB7LBjGqddYjL+6B
pt4KGX3tajULzzZXCrAg0YuehQ1jcpJD0iLwTMNlJoV8bRfkx0DsRTc5NXm/VcriCSvY45gCnsh8
XKLooqjh+G6GwXOXLEZTeSaOUT1TfYvmIRIVX950rcZazvnpZSY1XbQfTJ2pTfDNBH+hBAJ/YZ1K
7g+NnrsYK2h6eFCgsPfauxe895qJZiqALh3IFJOb2n3ruvHQq2+iYSXwlCHun65yLSPqHBsknWrt
8oGOCcKaCikMt+NYjaeUt65hRQKQRbaunorMfR5vpHTciL/FzsVG6r9lmKT53loOi61YFITJqbON
nS1x0YI0UZTfbQMUsXjtO3MH2GqFxOtplK/B+Awx2bffo7B+KqpkZ0jVLuuOqlfzX6oebbXfO+0L
KvFrMcsQ0/1Oc1dqoL0pqX81Eab3GUcPg3GB039I0PPLoImLgVemNH/EmvciLtqxd56gjwMiDq9C
TR7vsKMsyafMKx4E89sYvEefkStNA7wYGHsajbNRyvTPxDCe7m/q2QOkCy9hDdyVOR0rDWWQNq7W
0beU822WJfuuP4nKzWIGR74e1IsykLMbCQdUATchwE37EW7ZGSXDR3Fk4w0iJ+Yv51Hehdk7Pemx
v7IoiI77DzlHVmKY98+ak1xypCXZFYPYvEQtK42OdZlscjTsJKrsrrw6SrerLGnbDCm4qG4jUUI4
vnnA4RBTHARrMbQrlkLuTIQXDFPyMGZkAtHwOeJ69JzkLuRFCFVhmhBvSb8faY4u4cHm48jNQpOK
Pow7WkNZFolaVHMvWrAxBSWEZJM6OEz2US0Q7TR7wBzR8bj/7mejJtcKurzUKXzvz0+plKUSoTTK
QL/aCqAdsmt8aOb4RE2yrXiJGjW7oZneUvuiAsnF+Xk9QGxG4tch4DceRtjvMZ/CbBmwWWtvFkcN
H+onX67Nm+UmH7FsbbOudN7tCDTNVrtNCNEvcW0MnExtFcXtk4Ibo+vZG8UftwYFaRkzKPY9vKTN
rdM9WsHPKh5XzIIOULgh6ATrzOte8G0MxuQdPSWIU/Y+Kj02o7Q2RQ9ZwlxsUYl/JkGDLAnqAikA
hQbQZJPAD9Yqx5GQC08QoyA/K9dgFAfvnW2ig60Zwz2kHnq6HgHu/3+LMJiiZ8EH0yxtcrX4uW5F
utGCvQAXyXSx2g8koeAvUNuAt7NcfM0UIzSF/llwsiel3tXNdGBB/Fiy1OeTkJr31boHbt5QdQXB
1ih/C2+P+w861wf+tPBkc6bKmKRYRkVnTX4X6KXyaufvjXbhNZNK0DknEqPrjPxsuRQC558ZxImQ
JRPQns/nwuqkJnJgdZxzz9plBp45TXIIC2ODjvMpdORjm3o7Uezb4VJP6gPlMT0knP1/rz1pVzS9
3Bm+Qfht2nHlW+ZaiIHZ3fh33oArRy070ko2y51oZihJ8CywPvmQfssV+dED2kwN3qfDxgkuftWh
H+6vEbZ4kKzgwdOzjR5eYvnpAyaCHark6Rhgnl3pt894IMjQD8EhJEeBsoy0FTYtCxFuLo7fPt3k
crH8Vi0Gi2kj25dQPlbPtNSFbMlik0Jsjy/v8UN1kLsaCM9k+/hh1lpaB4KnHvxNrV3/Tj+jcom+
P79PbxaaRLUuGQY9cKoPPIPvDitgdvgWIf1E6Bacm8p4I9OjC7TMqZt9mzdLT+IQ/rVJ3qQsbY/A
a0ULk5rCQTUUoMH90zh3UyhQ9xAmJMdmJP35RHRuXLZjxUpRSmjD6+jjBAYgr5CaWhrDzF2DRByM
9xiSod8+7bsEeai2MqOrDgdRYNTUSnRkeZ1K6G4V+rRL9+DsrX+z4lQ8XY2ath1abiZknn8pvkz5
Om5rVK6hww4gvuJ2PAylu9ZtaLo+Hkk0IzT/tzhF99/znDYK1KF/P/s04wt9Yg/+awj/gOeDpL4d
2pwy3FsndGvjsT4USAU2zFwMu/oLYoeobsnB7/+KhQ8wxXR5etTVbc2gklNaIUEpARlnZ8XOxhPo
JOWIOOL9Fecmb0D+cXFW0L9k2DXZyg3cOAMsfnpOVHklJF5746pQMmTo8axiGW1ve2OS5gvPQGK/
MT7L/Ke2Hn6zsgGntmSX5RsjXJJmmN33lLEAaHQwbtPr1i0yvWtxHToH1TupEdlwykQJMavsmFsL
Z2xu+M47+GexyVUbSgGWNhq7MMVGR6DO6kLelxTNpZxiXjds7fzCJ++TdGnXzV54NytPjnfi5Xpf
dzxm9A5kVuhXp9Fab/B/eyKvGCA5dPVCIjO/03ULz3gTrswX226dxtlQMOjFcwViBIA6wGCNvreC
S0nHXBVXvYg0krBVhdbQIFFyf8/NRs+bHzBJpUZdC7xB4QcINyP1CriTaSHiUUbzfH+h2eOE0DoJ
I+NccBWfg6cqt4NXl3xX5qnon8NQRHFa4GvKC8RLRgr3l5sTDwOWhQUzimwysk6TB2slz1bGrhPG
cH/YkgNwSM5++FG7o2f/UxvfcAI3neBnmgNHb2J1b8fSDwWLhMLTL1lHA1gGfpgYO73F4dZcQmfO
b3PwJYy1BaNoWuU0EmW85DshdwnaiBdaUXbw0oVXdG27RiCcoPDefyOzX/pmxcn2dvW2hKomM6Z1
aUXSQfYDS/BRc6BNy84+sw+ImA0zJyx3BDfu8/dOC1uVtA5IrBwes/SQu1CXtn7OPHrbudcMGmG4
8Mk//shptnO75CR0KA6Q11jm2vBjY+9lyUOoaQ3iKVRJ5lh/i/DwM+EJm562E3NdT/VfIjg7oVbu
POuFgn8l5GQ57k6rPHdG+KB08EcB+1gSDB63OCjJKOhf4iLU6XOgV7PrLf3SCydLn3wU1RjRkRkg
Bd3/dnMAY7wg/3mbk4/XemUEuwo8yKhi126i74bRZvA8DrhBjf1B9JCi5HdYm98joO+jthsMsO+o
/tbcIstMnLnDTJ9RxvTTFHYrk9qgK101NyCWn91B2aPSt1JAluogwijTK9PY9Ka+0aulvGBuB8PK
cUDCIyuC6ObnLaWEoVH0ORUnkF3yZiHdQMWZEVC8Rcn6ubkX8Jd/FptsJqf0XQVNoA+KKdo4AnIO
/oMuCDNFjOPx6yXro/d0/0PPXbW3q06+szMGckgnTYSFvdGu0TAVCXT6f2oXz6/F0F8RlzqMqs+v
M7K1JiktpAq6DDcephjCv9L3wl3fZuA4TuqwJCI6+wEdALpgZiEFTfM6PYKyKw3+h9pH4X0bld/U
7IP7c7FgF6/pSyS4WWhSYVVaMgZGGeBtoFyq9KMg6K5DtdSQm98kN+tMZiCWHFdxKDwUyBHHEdQo
AvzcoqFFJfLCWSibV3BSjbrUAJmPrjcLT74d6uCZHYccBT/YCvplW0Np/AtvAu6PFLmowBat8ft7
8395WkNVaLngB25OTn0U5IoRobQtkCJSe5L7a/rRnkOvZSiukMg82nWSYSwlSfNfE2412EgFa5FJ
6hBYpuz3DgiVRj7pw6p66TxnXTYoxeUnVJOAqNCp+7v102ZbDKBwDXtF+GHh8T+253RX6QQ7JPj4
XzBXnw8Mutplqhbc2QI+21geMLRa/m4a+QZkntIqv7sUzNiYYS6rHeDuivOkCQBUcakEgwUVcSNI
4YfalzzQ1kInN079reOV66Y39nCmVlFnruzsTcqRGmAkEL/qyjVK3X8FuEdJqnsVlxRVtORZKxmo
cPDCy1n/TUxFlbE3L4RGgcVQcG9mmLu2lZMIk0KVtpMZmTBmk4zyUSqbk0gBPKH3058iJs1D/6YG
yUYoABkIaMiwXzt6hwIb48cQLHUt+56UeEchL+IxufGjCq8JZpwgtmX/GBoYTrXdIUvqla0nGzo4
6zJ0VqFxjrVsrYXSpqtaNH7ln1F77FL5+zB0q8StQP201kEwilJhoZnBkM81a1WwjSQsCnypXUOL
DPhJEabGQifYZN4YIRaVl+ZKh0tclsMeMtG6rghfzGV1iMdpw8Wvaus4so5BHT2FDao+Tn1oMJ8e
Rxdbzn0k/UID/4JxozU2K0PND75l7FL94nkMJ8OrqDdTaAMkqEXTbwoZUUoBD4+wqRyuoYI+E/bC
YfhelRUWL8+Jmz8PGV7hZbATd5/GeLiiuxRl3aMNiC1TnhNH/SYABPc35txlrEM0VUl36RNMhdX6
sZVSVyGqwiVx92PwHfgYyuPidVSUrv7SORDb/Osx+JgvauJ/JsHVxz1c0QPuqBE+OIpNSvYqtjZd
AhBUVGcEgsQ9sj0BhNKWXGzYz4UDbg+EH8gDZHmKSHHlzC+1nmMIfJhyNNPe0reCs3P/rc5Gu3+W
YaHPp72VNdejLx+ebQZwxNt9QsaqI/MBvurh4xwG5lofy5UtNVcj+b2wvLg6vrxlIXsrdBjhJkyW
l8IGOSefdJ1MoP0hq+5aCEcH3UEbNrW9lqyW2LLPelRTRh3r7QXcz1xyIAbXIB+gAMLe/fz0vRXW
TmsNACF9zNW3wH4B3hbhCpgalenCs87lBaAI4CeBieN6meRanTJKNuo+7Cizfgj7+GQN6UmMP/QR
rhxj43xw1iLNTKVriu11kbZnD7CpsL0WZ7OXXmM6Q/d/1eyxuvlRkzdgKUNWJgM/SsCgtQyTJH6M
ENNhl4uzZSj5TqgC3V91Tk4EMCb4RIb4YLCnl0wcm/EQUXygxCI0Xun5ddqlAIfIvWIqbyb8T7db
c65AuaGhJAzfR2chosyesJvfMPkeqjokUuhK/2Nfikk3FywchPuP+lElfNni9DYJIdCV1alubqVk
WtGgI3Wu4fa4+gVBxF0vYYuAjJRXWC+QgZwK10SE0NnjO4lNYJewQr1T7o5nCYxmzOcY/GHb5NJW
BZF1/wfOZlkMmf79AyeJR5VkZRMFYN9kVAwptxLCuE/hp/XmRlKHrQfbGWJxT1N0YWURQ7++GuBv
DjNJwESTlTPVwoyrAcs4yM8uwzWSWKd7wzEOdROjehc9GlBX6rhdzPJmz6IlFL4V3FGdaZN7MDUp
r0fzA3HPqUdIghFzhiRl8HL/GT+AxV+ekUoAbBfRlb98DjG6IbV5PLBSHMsHB8X0tksOsfdqgvaw
yKAHGZORqj8avnOSlQGwwbCJCneL7Ad6Dt9Vr9qGbfoDQeQ1W+lQRkhCB4V6rOKEYSRkgfwZQ+Bd
IVsnDWu2EBEyMayraAf0o9Ag8PuNsNuJ9GeBG9GZ/drEGKENJyZ5WtCcTLX9A2n/zf0nnz1eNw8+
uUA7UsesbnhwJqc6IqPxM8zPRSChOruHUANQ0GtHn2iarg+p3WVOikud/9OKdt5ju+vDVYIQRrhO
zBWcYD95lvOVWR69chNluwY7khdnX/1l/suH+LNkVTM7X8DjCJlHcOyENhFwb1honu+ZkjuCQTZ6
dZeEFJjqc1Vmh5rmVzUEB7451+pazDeKxqDH357z2H7Q42Jh581tccGLBidnEWo/hlk3P8RxUWdJ
+4pjLV8aYZdpbcQe0q6LItoiUE63uKEJ/jwHGTfGySM3dhxVoSE6UjlOQUbkrgwr3DcZkuT3t5Qq
Dsv/vtIXuKwXuMjMdQhbhs26UPY4EEoZpkOroiB9X5svhrxJd8gIad89fV3S5R02fYAxwmokvXgG
SXX/98xdnuiGI/4EeUnISX/+1maXpaHkA2I16pOO2SGpmotdtIQOV3ARyTuCH/dXnM3XbpacJkxW
IkWZ33vc1/VesfM99E1MNunWAJAGthKYb1p1Rebk/rJzeRKPyNQGxLDyRVCU7rHdg+ukE4ZYS6XF
3zLbOCKuKUdoDiBVoNEUu7/i7O41hb8OiqmMdCeJ4YCJqO1INTB3DexRaG7CeNz49DQl7glu0fur
ze5grC7xRQB5/sW3FMobqhNIiJzh5FJuU2sni85rc4EKA6t/ryH+85vz2A5aX1fBR33vHFP9TzV2
kW/Y2+WvhstBt84CISpUHBWp2Znd2/0nnP2CQhFH2Gh9lWQd4C55bsL7xHcQe77A6lZcejRvvPFt
kag+ey6AzZhk1SCcpvIWctFmZtUZgSBrEf4YVgNvoojhrqLOXEbKzG4WJN0RbEKLiB3z+dUabaAE
fpJ+3OY0KSCDIYDqlG/qkuTr/IP9s5AoZ26+oWxLhe05SXj2hGnlWjB58lP5uwh+q/o35+k/+GQ3
TzVpxLjdYLdFyWJWR3c7otbuwHsiY2ENyba0yt3/QfdqbpNC3EHSVvlgbE9yYryRbAOHW6rOWDuM
EY5uSbfBL/CFUeZaSZW9ZqeHpH+qYAgWTvCHFEkL19YsyOL2J4i84uYduxnGdnYCQYGk34pYfYgB
4/wyrOcc51QDTzUZRg4TYV3+axHMPJsMM6gCuILKCXT9SUjXm9bK1YbVPdpCKX6gcaVtOCla9C+z
c1ZuewqS5lD7f93/1nMb60NKEGUVQySlnx86zEPw7oIBmmRPiv29dJ29ntlrrVN25pBs3FrBtHnc
3l90LiYwfre5scm9bWeSmppVHsA+QVGR0hd0GRkaKHEOKDnCYoSdO6KEHpIial+LEvjzA9bdUMW9
hq9Ok+zBeQiSbdds0RZscIC5/1jzS9FSUAS49YtKRtXGid0bTnCG2UEpLYYZDpDoJ1Rh7y80+9Gg
7CJJDPBInuKO9KAfO1e1AuHiHWJfiw50nIphjUjCLXhKi0in2S92s6J49NuzgZ6CWlus6I4X9LzB
9ZvdSZaf0JxcnC7Mv8Z/nk78lpu1/MyzvABFBaH8IWlvo37EoaOx6H13z/ff4/yhI0dl86tIqX2k
fTdLNb5bqokNJ6fYVkqxBX9S6QGqxRAs9owyy4u1UJvM9h/MmxUn2zEs3CyRSl4k2N8P1UP7m9X+
EJSo8v9xdma7cSPZun4iApyHWyYzUymlJEsuqcq6IWSXxXme+fTnC+2DbSXNI55yw6iGu4COJBmx
Yg3/4DcHwZewB6ST+YyIIndPgtMiEo/NrGD1JX/4HYsLJTNLtdBqjgV9DuZvqX/QmjuO4KaA+NZC
i8uEoy5pqZq9ez9RZgNJ0PI3CGabxPrVLfrhiRY3iKIO+APKOt9yfsEyjG9p6ddTK0Y2m9nw1lqL
qJn2Mlw2m+YVje5Smt9nD6KJpMivOrhjzdqqaVfT74/7ZnEA40RhOuCLzAaeYPOAyL7LqzQTHYrW
VyZEEOKxbjGkP8jePi67OIta7w9+KbNN6ARhv9QzakMwplK+FNnDZsdqa6ssrsC4mhNZ6fmCqAzD
9qQRRZpIl3ubpLyabfzaK0sPTbspbD/Tmc025TMrcQFJ2QPtGDitufoNgTGk5MlPt53QViP3h4UX
N5+Ol9X/BBxHBt3YxY9VY7auGjcPVfVW9Q715bOBIdrkSDkaMJQ8WDJn5cH3vzONolDazWXgMiTy
siw+bETD9bci7GOwwROonsvAmzh5mc8KsYkEiFRdrp60BosOJkUVjiHXE17mmnkonbNAZHy+9uqB
4pqG7ktnFpbd5dJxMoTWoAFnQTtd+EZUfv5QqOXRivMroWGvQYz8gxXJbbhndNjqy/mD2aTVWGAZ
LLpETFkITXYu8BVTeNz87KtfHe4DtFPR7LcWG1s30bWfY1ozIXp1BpSOVMn3SewwwkTSF/MR2AXC
TPHzJ1xFv1H3wVgUzRjNWCw7mJXeWAMcXzN5E5JvU/Umer95GOB1rSOyX3h9/2TG8YMQ1xCq/PbQ
bihmrgauDz9iWU9LymBFpsagBSI3ch5R/8Jfd7g7a1W666VnM7sTrFv1aePhRZ2+7NgAoZF1LnbI
rMsJizGXuYN583tpNuFUjHslLQutEjpbgfwvWYuFv+Xni659ZwvEB/Bl4Ve7FGRNpTac9Z41R0U6
iPEuB0cp7SetmHjcYxSkp6ybNpKYtaPzcdHFBYumxqRnGqU8MpyiUGM8CWdMGp4M49smbUFcbL+/
VdFtQ91Bs5e9vZ4hvW/KVPNynZ0E4zKdhjOmvzrk1M/f5WpuBg8K1w30VmWs2y9DwpAOExJ/NYdG
xaqxzf5RR2uvWe0hqQHvtM/tmO3FXDjpNsrf9XPzYeVFJiFNad7qPg1MjeMKIM3oA+goQksJSDr4
tb76CUSWWEEaM1ZbG3f1exIEVXQloWgsK7IZDFYe5UBGW90kxWayXdxN6YNIFoVit4kdu1oIL42v
sXZTY7AndMM6Jb8hXWyn+FvbPm3TkVeLY04TsAzTgCS3vBua0JqUcOjfFQf/53r+H+yPyHpgJEFI
BrN+SxzbbLSvRhBBmMe1TnF4H4swFkQNdC0xKSyjR0Z2IWC0oX9gUnM9In3+M0dC0v4j6NGHRZea
blGa5JNqh++yP9AeClFUhV/qHlT2QZfuNVwHzGSndFv1wVrY+rju4iK0Zj/pAYnFlMZAV6bKHXvp
jJYlGsfWvg1OU/tqaf3Rt//6/Lj9HrpIHjhnuJUifkHv7PK0RZUCL1y00smey8l81XBx6UcNNA2+
yUnNKFa69+fm65+s6tgIAaDAS+vnctVaN6DW1tF7WytTj/QCkIGT5ld0JZMOveHy+AfroX2K9AND
g9+aAZPBwLNXsPMhw+lt3MtJa6XyyF5i8yKz9SdcT94rnUhEL+Com0vZgMrKCtSs2kjYJ8k2XvTl
/KPozHMZqkfsua4s4E2qc6+pqVdk/WNgDCenwNntD0rdyx+y+MCqnHJLO0Mk+veC6kZRKeiY8F7o
G9R6dq1hBLfZN1iJ4ixLDFfoQIvMZ/GFxxqdWT/h+bPhCXkxrn8fjS6WxD9ax70+M73NLvBKAL9c
dJHI+qnVTE5ZR2fNia80oFbm2J3m8ace3oWqtbNbUF4WBdSgX/ca+pvhkzAr+nyrrURMfgSyzjS9
6UUj4H25t6tGGwN7LGlj+C9g8bvc2amGB8aj6I6gThF8pFdszE+brlW6eKeXl7RYGXlF5tsMMZba
olwraNW0XQSnZ7oTSOU2GE4mlEI9iW57DKYGkqFWsTz25LtyWC3fVwkzd+0nPrs7er9ui2FVpw/f
9Mq6H5zCE2JjfjvuSHHBsQqQXHsQoDJcJ2D7yVdCBR2we17/BOhmgSQb5CRwO2u4Gn0HaIEgt7Bm
ZlGypl5VbGEJfr80Lx95UR4Pw2hPWcDuBrNBcxz1bn4NDLUGVUl9I4j8P77sr/e7OEpS0U9pNLAY
4B2OklCDw5uGPhzXsqwdwUyO/uCRtmzzm1fPE/YMQlyL0TP+JZe7Ko/UItNbCnKUpsR7ZubYmg9F
s58UL02vyy302+rDUpahF47oBULpi23slE3VRzHduHa0HyXL/+YP1r4ssltHSq7G3trbwbQHziw0
vYTClhluOSqs+FKgTfC/P+E3oXRfHR2MRujSSZVzGHN5L1QgUoskFykUHw7T1A9AEkd37ovDnBle
Ub4Yw7Pu32fS61iw52z5urKUg4V+lsAgiBZpBNW2l9INXNd763V59ug1M5WAOw2WdpE7RsY42ZUc
E+9k1It6618LU1/AnMdRrSNvqMu7WYruTPQ1Zgf+ewzTqjwOVe+FcnIdqxZ9P8oGvX1WevMsRyk4
/87z0/ghSSWEtnoQh7NzJ5ThpWRr9Ln2rYU0H2MmxlnocC82l9YqRo15XH12yr/CsvFKEA1W/yPF
Vy6wj7rMX062WuwCDHRPn4fL93C4eHHEShwz0IayzN+EL0KokWUY+UIasIEVNAl5pMo37/LRPAiM
+fQSIzBa6/Yuxo4FoFzjzlbiOcqTsM0rTaxKmvAqSuSzYYx7n2p6VAdwENFOQ9q+D0y3SfB6Lvn6
cJpn3d+FlX1tKCkKG0JNLf2OYVutq3sdBG6ugGOV05OWRDRcpq0kbyVAw9FCaRo6HH6RS35HhIlf
PYZ6dYap5Rza0m07SO8lZn+MmCnfymv9rsQ95/NX/HvtJvTNZFo7SKohRLgIW6GOO1WfF9VZmZL7
lp5XVbUneXhW62zLcnslm0Sp0iJa0FoBoLFYSp/nQh+7uDrbJFVWPfzFPVjsJ7t97Zv5W1UaGLmn
d47WlwQwLFDtoX8KZeVLmoAUEggiPAvnnTHO//RDrnp1O/41l1ujr5U7A4KNqNT5rQIGehlKpWTs
Z0yTEeQNg+tgxkXPkE5RpFwXiGOHdbpz8D74/BOsZSbwtVDdEjJzSOMvitqsN/Q87pwSPqD2TySV
wQ5tnyOU1fAY8hnCoT3qnQJoKmnfkFrQrfYhqySo3XKpbWyHFQUuBB6EUKIgRzKZX0R2RHnSDIP2
8uxrUugSMEeGfX0sO1izZ38N1fhjkK0bWdilF63vXGk5aoa6nWteniHmQyeAFm31EPtvtZS6KG8A
vzcOxRgrbm5MKfaYOjaC0RjdSH69Jce1dhF+/PVLPEqY6YkZRGl51gcdH5Q7fTjWDbptD4iZcvGb
AZ4kG8F9ZXhD1aCAGUTdUhF42ssdExSdIzTcCtCxO8oTPLWGO5SX7Hhfmtc11Il/jYSagroFP7yb
aTNu/F4cXq6/2LFq1wRjJgfFOQ0eQbZZHbA8/SWYblB3t83byb7OtD/ow7AoB4SQjEkKqsmXD12N
VSkFkGjPqX1kyohk2ZHyW8IsBT6MIwbUWIVt6qauRJCLVZcRpLUqrR3M/Kyg7JteNQKgLCRIAgme
2LGKNrpNK7HxYrnFWYjMbNbD0srPTAPI31gIGghF4sbxXwn8LIOHCf8kRVjOG62+qfQ0UXPR5jZ0
OnQvNSSt4mnGFXVqd4xvujZ07X4LvyY25uJyBSNHLxRtS6jv6uLxzLQurSZQ8vMEe0ZH9PfY56+f
P5vYBsslhIILVGCVkL+E3qhjj6pAXeXvOJ/mqotv4YiE/l1V/OfhN8JR6BepNFppVbw7pH6Y2ca5
kvlpz0K0ZRATwnOZhB/uoitUs41vFjf+50+2tjdQxxI4O+i2NNMvD0ASSzLRlwUj6mXIxMl4FE4J
uNd+vs7aR+KcCTCRcJuTF1Vr7wx1VxZFLrICBlF8JH1L9WL9UX4toV0+iqUnQWOHPApDj7m7Jnmi
G15teXauXKxoFqJfxgZH9mmpdBmhZqS1efz+IHTAe4Pa0FNaOHTl30P//PlbWwkUAKn5I9QT8FgU
MfPDdkiboOoan7cGMkoKXpTQ9WlLQ5LRldhV5u2nW3mHFwsuk+ShmK2yqnNBVQbiQfMTeaIx3nis
tUxBGMrowr2dfG2J8eg1DpTeZvl5KO8K5VQ9SK/tc6rum4f0+xS5OkbOQvd3IylY+XQXqy6D/WA7
8DJSPp3DdTajqIiylW42B7U/RlROVdJtVNPvl+YicFwsuThegzWXDm5TOSyAneG8RNGtU+B1+Rh2
N9oL8nC0WaPskBZcPi5Qvqa878K7Jj/pg+cffWwH9ra0Q2Ug7TxrC2e7Qgw3wRLSwKIcAlO4zNQZ
AKS4e1jZuaoY9mvtD70YjqlqZq6GsoCqzIcURWnHKW7bJN2VPoP4VvV6s7jTs+xAdglOb1O7VZzS
5RtDBYZExMKwjFrpcsu3HcZh3aTn5/KHo+0U38XLy0bG8T79rk9oRu1B6OfjrtuS01gJ8TT/eQ1E
Q0qJpYfGmBa6VWd8KVgTs/ZG8JVq0y16w93c/muH7ONSi0esylnti4GlpODVV49GcS3cOv4AaoS6
9q8nWmryKFHT1MOAVFQyRLsulK47KfTy4Wmcu/sUP/T/Hqo+rraMHLqjS0HIQ80priP4GHulCVLc
FTrHKWykjZO18Q6XyLeY/TOlCpGRi3JsABXqt8iwZuYf3I8XL3FxqaTFYBmFzmOB8OUq5lIRXojl
VvItSqPlrmf0BBJUwBNoqF7u+sDXqlnKu/xclHc9LcjUPzX9bTkc+upvPEbn2tXmkzl+Saxb334p
xg2NiLXIKFpu8OrxT8OL4XL5vonDgEYIaXAsnWwOeWP513n/bEly6MZV7k3waz/fL/Tz1p6ZS5Tg
Q8MP1tDlopR/Gm0iFItq+Vk0kGNQI9ZU3aZBdxonSDfFdGeW8bWMCnujyC7yPi6GwIesQ2R1Crww
mtypl66jUT6hlXtDT8UptJvJTr0J/q1VNee67K/6HoWY8QZc0VioV4JbXCoxuM/hgDOPa0/Bl9hk
XOGgdYhSDh53Uawie5jvh2E66JP2V5s0fwVM2SVzfB0AhyAAU0bzv8xz0tRvXSOWYbIGT/mAjEWW
7av0MZXPzuS4iv0ibKXp7KB37GZTflNCS6LkiF36527AV41z06NlPqN5BjzeVIcTIp34htiQqYWF
BY4c2dUk8d8yrKIC4dBpQMk1QoQkU9yslFAGng5yEt6Dw8zrCg0gPI6BQ+RN+4Sb7g8L5Js/6oeg
09GdZSIEz4P6ztKuUxX59aaS4Iw7066e5+++0r4JGr6JKF9lNVSBZABRdxNM8m0dOCe9eA7H+aSO
xVVcp6cxjDb2xOqhFi7kjkCt6EsHUt0v9ATvamIIHBQGKvpwnQIg2RSmX93uQEfA/juQIZb2UFpA
SVJYAQF4Lry5nc7wjxm6i0IFQ+ebvN8ojVafCzasBUeVdG7ZMZqlJjE7mZyR8RSlLUM5SFubKfbq
Khg20jxnImUsKZF1UcZ5W7EK2k9QPxXjgSn+JvVua5VlqNBw5vWniNRNgeBHrzLeJygDbErKrd3H
pIZ0axneCOz4ZXRo6OqUk8RMnnUAr2XTNfiEOXjYHqit7YaPKy1KE6Nrda3R7Ozs/7SgO72zn+6n
+Fb5Lt2lllumLvZZcb2bMC5L3OpgKztL2tj5q8GQjhXMDoPtz0jt8nF1uRoHxMezc4hnmau/+fbO
amijH8Lczf7pIld1TpZ2yPjbVuaz1m2iEfdr7cULmPxuUORIz852dEVucpTq6KSggC2B6hnRvLZ7
dypmz8E8duMOWEv2Pq68uPYaMwniASn4s6Yh0o1lH1J536Eod9YRFe549CDJjk+d/lp8/3zl1d31
4ZEXrUqtqKfZGZWMKeKjwEjCN5lf/n+Au2sLoThENstEnjHT4pKLczmX1J6aAzAtC/kDWJcHekui
3vj8kda2MaN4tg5mymI0e7mD/N7ucslyMjH+H9XnLMeVnvq03plNeNhUWl5djaE/8mV8wN9qh3qI
UgAHfDkxlOBuFTwkAEU2AyHL+LZJhlxZDjs/wgDzE9AGy0LYMWZIWFmDotLgHAz7ZCPUQhh1GgVi
e75zgo2EbKXwFvaBBkZ+ui6MHC5fplKbFtoYkDh669iUz6RjY1ntYKw4FKa0/TdZD2sBwKLtymKW
A6Fj6dFSdaZV9mmBohLDH3wslfwhMPEpVO293L7wGYVFS+h86fMMTbHS7dGL2Qzuq4/94UcsjkUa
W0kc5/wIzGJ2ArPfIpCfBfd1gEZ+gK6MnNN9KA6f79wVvT3GKXQOHTEcw7dksXV7X/DoR40wkLZv
dYZBVijXj0NfegkeJsKyS4vqByWXZcSKbhMTi6s49r20qa7COXmF0/ijD6LbKujP/XRrbI3vVt+K
jlqJzhwBHaFFvWb7LTLKJcGCfZ4gFm0jugMVdaxzDw9M/vzZdv+14rIyHyczYVYhE57C/aC8yM1P
zhcEhnjWaIv899YcgrQM6khM6DMtm5tcfV0sNywGmuVAyBCG79m8qcS09haZCGLPTH6C8sriLbbN
oEN/gysh0vnoVNDhmFz5FbxuqLhJsle0q7y4ijDGC257pLf0XYGAsu/hIul0Vxs7biUsoyv4f38M
CgKLsMxhk4dw5sf42KoY7q382rycwpZLCFo/Bj5u9KV81EM3kDwb/8RgI1avL4+oMv7RDpnuMrxU
ePRIQ5jCw1Vdfcx2SXxHh7es78pwqz2+uhatQ4j8eMSRYFyGsqqX/EyWg/RsomOELYFrqAy0oJEg
WKknD5+/2K3FxL//0LC029bQ/YnFJN38UkzlwRont1KVO7/sPMC8G+9xLXUBuvHr4RYvMjYyXaoD
XmQGQCXfO4ycM1d6jaV9ke2mv5Rh9/nzrW7iD+stNnFW24WtF6znG6h1ubPsokTlp7sAm7tiN2zt
k/XlqIaIBeI2WsTjOMnqIcMP+4yPuBAI67QHys6+bUi7X1X5XOeB9/kDrn/AXysuQnFtOonTZQ7q
6fN4KrXeY05xZaKMgaeeS0G58QG3HnCxOZPGCZCck0BQDdS0knHg8UjG6OZYKGuWyDfLW2zjFcit
iUs8mB9RAP4OUDDAkQ9ZaPBSrWMQhxjASLcOBsZtaXh+0VzJgb9Li2zv9OUXczNNW92y2OsAgOar
otS82EJ5PMW2HwC+bdBwm4rhNom1g59Y4CT0o28ya8WPu0xU+hF9vZFwr31dAg4lNpgnQeO8PJ74
d+Vp1DXluc+NY8pOAnGMGihcnHwrg1oRpKabReUmHILFAH5xNH05LKZoLMtzI2EpMbVHIYQdBk9F
8TrG87EKa7b069yUHv+LKFaD1zymkYdvKtmVnku7JG03rjqx5qLNZuM7A3vVRCobMM7l8w9dOpqz
WpRnqe+fselEDWxnj8UhiOyT6MFGubIRMFbeODEeDBZQSRny92LFJg46s22rUky1M3DVQ0GzSu8P
gBsPapWcPj+92kpBZTNXwTxJYQT7W7nBi82k0leLczXaX6c6ec5N1GlaXIMC86BN8SGy8aArJNsF
2Ci7ES00IXlTSphGEyzb4q1v8kNWGqorSyCNEtmT22CnV/FdHI3cxQ+RGR1jGspBZRYCFR/48X3U
mzsrsD3N94/AM28TZyssiY25/HC4jPIf4fUOLfjywznI46KGMRZnUIh+/UIiTjaUg4z7/P2tePeY
aEXSgUJlhu75O4jsw/0F/6OnF1sU51Zt9zoMZBu/Pl3L7otIB/2nHUKzPBm+iXef8QXO4h4Jpxot
IKHwh+f9XscY3R7Djc+6NqnhZyF/g+IzYiHO4lqlja8WvZYW58Rx7uNKfbBSvJrK8thVjmfYONv0
2ans1Ws8ylzNkA6JmryDzDPVOWq+4qmgNj5/VSsKXOJV/fpNi52dTbYxU5HxqkZ9H1D+enoVQWMO
7gd/fpBiOp6FjsnzC7ggF/ob1cptOWp7fTJI6/V9DFKNALFrO3+nmCNlo1b/weHjI4LNpvYGqSVO
y4evaYzZNDLVKc4WoyrrJwTkqdvb8A7UrfH2yj0Gd+TXSouLehryKmu7ipdhYVD3xlAiSo9QdNPx
BeBqOP5BHHvv8wkUJt2+RRwvgyw2s5wH6+Tria8eXiMXA7xqQv57czahrp09k+YFh88xsbC4fIsW
0qCNNObFWZ9Vr5v745DK/4Qj0xYH1DP2cJYFwB7f2TLq977wS62TL59vtjVwEq4Z9Gop89lKy86w
Nbb2HDGjO2tS9sVHzk5CnzpL5jvRz0fuDMWieTdZkiesUOTiZQrnL0FheF2JpCg8yM9/ztrX/vhr
FkmSajdjjt0yb0Q+0qbGZDOMd0eUPfvwOt3C2q+Fvo+LLb5114RyYXVJcTarZ6YQKF0hvCD3b58/
0to9xTl5B4HY6EYuNrBspCMtQNBXofMEeIIAawLABtq7CdNYXQnKiIDDCjKs2G4fDqUWl9QDkQ1M
Q1Fual16VKzOtXxYaFrtTtZw+IMHE+guVeGkgA65XE5RNcnAj4MbUbllgAfBm654HW17oKzlFrRu
/nehRQe3ktWyNH0pP2vUtXWpeHbY3+S2djfNlRs4wSGnkvzvz0Z/ijuRWTk+Wout0fd17+QNiCti
QJU8j53QjY6ZZOlb0pJrH42MGZ4LgqLABcSJ+PDR4OQpJI7ye9c/00ukyLiGHxAyn7ewIRsrLW96
VOekniQJH5P0Ou6EuxG1qpnfbu7Dta4T3CwcJpFyo7WzXGlU+oYknQ+WDfmVoadXvvVKT8CVejh4
8b9SMtzoASQIa/o5m3+RnZC0PUn1U0vS6FuD1wzDVTuVbpf4G1X0Wnz5+MsWW6msh3BwJo4I8oK0
Uva1HeAYax269tZUnF01tRSf27X02g5GtEY4bIBvkvXFdWkBCG9KDVgiBnYQYgIgIKXn6xrjZ1Tk
2/YsV4FXChi3Ur/IZXU1G9XNWMUHuVPODAyPSfDVCEoYC7knSYCVEgQ5B7pJ0NEPqFJ6k4rmpabf
jMiyAjQbLewA9e6mmpVjBRB9cvayMXlykhxwTNmrWuM1unJTSf05jUJEAVShFV4HQO8yjFerjvml
eSQN2iuReq46a6+gGh00w2liolm2f6tEFWAsbi7XRyd4GWplLzfcFWHxBWrLkM9ugiao0H0YjO6f
SrHgbiEXgv8TBgVcMQ+0o92Kllv7M/urlq9Kvjxphjf70WnI4LtF/iGlz14kzb6YqF0Mae83/tVc
KHyzL1beoaOn4B6ByJDNZSlU5BHQauQcgt6AyDROd3hFZ8hm7konRWCx92oz3Os4cFbZk+Q0x1I2
ds3cHUJt2mdOy6XXGj8+jyIrn90RMHFMEYj7zhIq3o5jLwcN2IOua/YJh8KV+3+kwYdDH1w5IA4x
qdyoQ1c2OFxXWSDFgdFxu12Gk7zNTceZQFXYEH3a6zaA/jv+pA4kfiWjvdtE7a1EFRbkshF9FErA
xdZWujQpFIMxTGDmVw5smkhy7qLMODpJsY/maiNBeMe6LuqVi/UW16k914UVDnl0Zp79Q7PSK9HV
N+XsqylcqEADaHiCE9jasdq38BP7sDvas3NOp3vNydiCKMnYtJjUllasxT9M8z6Gnvb5l197KySQ
zMBBLaIst7iKK30MG7sXIBr7iERtbD0gZ5lLd3GRbay09sE/rrR4/0ZjJ3qjAfhTwlf4gqgsDeNT
QPM1spQd+drm+Hity8Mc5dezLb6AOsXRhIoUwUy+VSftqm5RiDfCfRtGD5X/3Q408sXgULcQfypn
4/uvHSkAdZZQEtCpPZaLK6WRV8h7iKRDZKeW2pwQ4DXwfpuuJdPaSo/F61tuN6I2XXxLSD0t4UOq
NKe5ZWI4guBEl5ZfkBz4KzCikxUA582rF9BFnhNaR9P2v7Wq/LUrk695ykD98/20xrFySCK5PgwF
8slS6aQ2gja3J6bYrZE9NSldAvVWpOC0WoasvY+cp9bR3dbvv0Kqk5kpb6wvkrnf3sOH9Rcbeo5a
k5yIqWRlNNel/TPKHuPCQfBcozBR3k1tyJwLBrF/srDQPcbWGFPzpYKAmUKYG9WZCVZonGM5PiC5
U6UdSjP9TTjzAobsMXC026GON0LpGpYWi3t8u+FfMztc9rT0sjb6WZaLs5z/q2PTkNinvKW1x3g0
ois+G9eKU3OHpeGR2ozycHNatTa7BPYP0YZZKcOM5WgnMbO2qqe2EENuBmReUKL7A6Qpo0We+W++
+QwwC7Ns+iTx4AVB7nE7ysPz5x9h7dD9+hXOcqZjtX4Gf6Mpzk4nRu1R8+S/XygkjybX+n9dzEJn
nf4tgB6i53v4+ZAQJ0xv7LxrMwE2F/7sHHLCJwrrYlrp9xuP9nv4vFxtsa/tIQuCSi7Y1zXz/HxP
GzUYHyiDE7IK/KI3GfW/3wxiQRO2JJQHxoLiB314PMa/UT+OeXYutWc5EnZrqH8hXBBm3caLdESx
fHlmL5ZawgATtaTdNzQgX1DuB7IQ3LSGekzDTPgPM9mPvte65tmFsjNSWUgMHGw8a624QDtEezQK
IG1xedRwW5V86RBFMcIp9sFspr/KULmB24XjbnjVRiPEVAtm/uAyRX0ylLtM67/2lYplUfAKsYui
EHisiQzLkHiJqWAGPx4o7VXruazLQwwUaS7TnawMrtQiOC5NbtI5u1SLH7EsFg2IK1PrsFhIdz44
O5HTZD0/GJ2/UP7HBCOldPIDIZA32UmOJ2VvUaB6ZWq4YTocIkO+j8ZjWjzWfXMFdT7Qakqf/tZp
n+AWeiFIPXQIDhbwICeMD0yl9xG5eTPqjxCVii7xDJAQc657k525Ez4oqiR7sR8e7CK415EVxvEA
AnuU/fdsDm4CxA70whGCIP5fbpZRih3M4dgshvJs47lS6kDpKtccccSjSyuErjaEl0Rhu9wzH1dc
3K8tSFnLL0q2Z0fCr8WeMM4ZnoSsxufHfGVac/lsi1ZP1TamVs8Vz2b5zIVltza7XedYHrKNBDFx
2i3/LTO3fH7f0Xq/PyKiyczmVY307PKlTmyaNBtTQAe9cWVlDUDn8RpVaLeyk791Ob1vMtVNq/pK
lVqvDc2DXHfnsYsOyVjh+vUzxBSyHNu7sIblm1kAQPNHqidjMtxSi+8Lw/waBvkP0DP3s2pszfVW
biXeGzgkckukrSkrLn++nyKqmXFezkGtf80MGM/jWxgUbhKXXtjcBVSDgdawM0Z3N8zFV8LsRmBZ
3SO/fsGy8dOrvZRoaghCKaowEnwuImtfAbstVXUj21tJe8TD0hqhn4DO5lIHpFJH2Ww1KT3XVXOs
qOraJjhoWA3VaXNoAt9tcBzVGvsa/vvV0HbHqgFX8/lOXX/cX79hcUXQfpq7PuFxU6f/W+ksNDGe
1Hy+r/zp/vOVVoYkPK6tMr8Etg1bYnH6CpP2TC+zlDbkOwx9d3TYzlI3KW4o9EjCVjWPla5hyqTe
h8wEVK31Bg0i+tDsMuRPj06qZDtLG74Fod9tnNi1qxLNU1gcYIZEr+py45W2U9VRb6fnxIx3QrdC
jJNTDKamak91CXpm9NuNd/975mHxHn6tuQiAui904KjyhCEnCmV598YWh6VFsiXV9sYDrl3NHxdb
vP3MaqcsNM1UNJ9Jc9jZBD9YWiIUff6h17aUSVUI4VFn6KaJx/6QBAQGqtG+ii9AolwjmSgcu5DU
QyZtY53V1/dhnUWsiOEldkNncHywpYnFB0syWHXdEYW3bXMksQGWgfXDU+nLhvAQD+hc8/46Zify
rZEf1O5fEMZoBrQDGChrV2Ex2xw3O5ur54b8GNAPg2D+LL4cpWbadc4EWEUKD0nbH9klQsNBjr77
3piY+0w6Qs7Ffr4Z3rKw3FO+nUSB6ndvrRF6n3/d1X3EEcbf1gJwvJxMh21QV+0ApDINxADYoyFX
JS/Ig5rWRjtzZVTI+TAUAP0y2QGqPZcbKdUrKQ81ytN46p9aW/ou9dG1XYEAk/0nZUS0CDqjbyU7
OBA2fTrcEPMkRIpuuEHw/ioYgi961j+EXfDFsiaIt9Ao/vvLoLvt0MCHkIi4yeUvnCUT5EvOp6Eb
ZaYYoA1vvfLSxz85wp+vtGKtQrtFQ5wTqCPp9ZJ8kPaa3nUmpwpTt7CwDtRBIpfUx+SKxpWnApIS
mIzJrOh+hrsYtFZXPfjMuyopeB80Yx6q4KDX4DKN8qU7CmOaLRXutbNPSwjpaERTmC0s9ioa7X0z
diCP/PTUywdZPmjl90nerJt/r9h5GxCOEIUHj8devHzxZRFW86zPAnEK5kCMTnL7p15j1Whir+vH
zIen0EvCt5imWQm9a0JBZQrecjx/jLC9qWElyr7TuFGn31uR8Xcd4t4o9LupAmUrOIZp9kUDaIGm
FKqV/bUzM64vElCHsvVoa9G1I6zpQXT2geLGmXONfNXc8BMY5GAcpEQPPsmdyCzTLvrWpI+5nD1a
44toyHZN9oa8WsxwHaPgXWEEd7Em71SIPVNr/U3P8Ws05N+VHm9EC92pYnK7oIVVad+Xzm0r2/ct
dIMGfRSRppcBlBtFOU1+4Klt+typtZdb9q4tZaytjHPKEiaNJNG+aGz5LpSiU5hk13Fb4CEnn9Hf
vY7U7lVNu8PE0+K0+AKXG6u3fu+kzm6K05Pa2EfkKqTwrbL1Ky1WIzfoi+Bo9l4iq2+fb/WVHpwl
I7XLiRLHnwvy8uPadR7FbaCJEPPYKS9WFZ6m1LmK8SqnLYGIFYe9L5Ubu86+fL70WhbwceXF9jXC
1JSLjm1llOq+hQ0mvnATM69O8VZpjFM5d1yd1kZMXS0XAGkYtEM06KuaCLofrky7GCqA+DLAzuhV
CZ7FOIHbWbaeIPxQCDFI8ebo++fPaq7daB8XXdzTrR+rkxwAupT9InSFhlTY4+BTBSWyf9pBdySv
jiCTpMYd/chorm9kP7xiD6fQyimbpgHFjeZpqrDyBaJE6yrwHW+onxWMaCK52+c8Q9jqO6o55OW+
5El/071bJ3fSu9nmKEOxm74UiIVbDurNiIcSrsr5RZwpKcRpQb9NoVrJxuyKfyOp6ckcZliOVE4j
Pp+6W1gvrV55YT15ZR27RlphlR0+mnMNJeWlG7O7wDb/FSYncSUfPn+Ba/nHx/e3uJ5KevR5JmJQ
qDwLJdIOwrXYL1Nlu20170hdNiqG9wbwMgn5sOQyCcmNXuIKILw2gfChQLBAy24a+0vDhD/xpRMc
UdcJwn01Ub21vWdStmXaz6BP7mz9m5LEV3WGU0pC375W3clwTkMvHzWGglJzOztXBjo1kh0gA/XG
8bztUFSfAnsnVz/SejzJULyb8kdbWrvYSvelHnjzLF8VSGMO4HXrusRBlqGYRmCiZ/L52149mgx/
6J1BH/nNiVvWqslPkhGigyIkV7hpRWLJ4AGJdzFt+hNJO8LQhxUXNfwc1aZS6F0qxuR0zmSGg1mA
GYGPUvNZya4Vxh0BqoFxhrtbsBUE10/nr+cVN+2HkNBmxtD3wZCecc0om/kR0KOAGgLYCSYYmFhy
MkYX94slKTs1rZ4+f93i//73nfZr+UVEMrtm8vsyJjjIudsYlddlOxKIaCvJW0snyRdAV+LuTGaz
iPWVHEqSHLTpefSf0Dmla0a0cIRSWbeRNKw/0a+VFrG9agNJV3qOa8LoNVNfOryN4QWfxPT183e3
grtj50DYxI3MIDs0li9PjvuiLfl2InpJclW4aBYfG5OYicNfN5B3lP+Hs/NYjhvZ1vUTIQLeTIFy
LJIiKZEynCDULRHeezz9/ZL7nN1FCLdwb496oA5mAchcucxvtAyNjPlTOL9YA4Q5n2zMxvq3ZU4+
pfanWv0XDjP8KgvWgkCEA61dJKsYiA5djDwU7R4h0oGkjxp+YrZEuYRp3EZta4nT8ccGulht8WF1
Ox1m36JOkJzJLQLzLqPf3YatG4BBbJvunGBXnSE115bzToazEZEZ1XF+I/EWxAXoW71H9n8c7fRE
tZqob+NseCHMHrsxDkKltlRAKUqIEIOQmQ0iXzIfRhswIRBCak7Spn70n2pDwa+Uk9Nkx9iRP6kJ
Z6YYXMdXd8JbldrU8K3bwlZPhtp4wAi+iMsmhb4ORJE/GuzaVvvLwrta3EtV+6Q0Ngc/RHW524vU
MwFcEdKTlXPMkaL4oGLAnVPAAxao/GZns9+MKNilo/G5sH+XTXYzOMpBBC1J3hJbXG0qXX7lxTY3
2jLsO4dbvZXueeNYfoClnHyUABrekH6mPpYQgwnDEjOnLU7o6hm7+OhiU1wEraKWMrgVRA3JEYsL
qIQMyc98vX7AVoPGxTKL2JiQ4uYdVELRy6jbp1Z7ISxm+Sv17/WF3i/Ua7t4cZJjfZpx2aHAC+rf
hh99nwfjWxMX7wapsZ+zm/XxpLEXYq3CKYEJJjVZ2FMq1G8itzGagM1f3DNRlNLyppXxk8W+JqJR
UfYA5fqu2WnjvShdzbC+y/rmdSjSgw0Od4zBBVtz4L6Ds+RP79DYun4QkEllUsjpU7QA/NP1J15N
ai5e7SIptNtk9GUHpgq5N1PYaToynxKZ2bsE4/W1VtT2iEg2sn/o+RiYsi5iBMYL9jSj2ApxH79d
XPBqzXyM0mpfyJXXAfCNgDtAE9+hPblT+8abuwCOw9c5O4syrxztHUmIF3Q/RfYqwoAcjLtSbQDq
Jxz+jRRkhZvw8fcuzlZc9L1s5aRfky6DXIfIM+cYtr71OirAGPXKob2TO8sFkVKln+d6+BQI6ID2
NEX1ya5ad6rCbzpz3evvcfU4CJidGKJSMC0S0WCo7LwWiSipQjPP3yUVoiEa5X2k3QSRutGWWe3R
C815AY62mNcvYGZ9HspED3r0MIaz5qtoXMel45bdrUQimfeNi4hz1sw7I0r2aNa5oLI2bpf1KHfx
GxZ3WR00RtDbtIb4Gq6mzh62ho2hegX4cYHTkeNqn2QdOhRIemeGO0/J5+svfa1m4y5V0PJkzIJD
yyLWlST/cBvwy5Hsn+Pf4h6Q+jO4QzkuT5nq1a9VuZFXrJzNDysuw55p54WESOjdSLgImhfVYKaX
in7FS1KVtOHajQXXOnCsiCO5UCwF4bd4zbHTG5Ilw3e0x+TAdaYTe8CpiyFlMWqnoHwaq/ohAisx
1uYtAtt7tPoOvOx7c8xOAgrs8326uH4WmZAYTf6rj4DjmyBe8DMXr6QcFSmqZm6CuD2jQIXs1W+6
Xkab/K2p91KC25zGjIH7bmNd8XcX9wK8HBXNWIAz6h/28Shdh22nccuWRYfrs31oiEOxkh8zMiln
BNuYo3FhhLepU0euMf3wORaOMXoNwiyYwv6/4DA3ftLiVRRpVjZQdJI7vhP+V2P2vS+kAyU4QIZo
1G/68OsWhkR8/mtvYXE7tlMTpDT7E4wZxiOdk5tWx41D0TLXpt8qYCOTfmNUGfYk5B/kd326NWyA
F7bxIxbRr8XKEOEbgjI8pZM2Dm5jPSNcSWsvl46m8SXVdTAWrtkbfKDwJjTvrNr5bqffUKPd69H3
MI29rk1PTpN9s9XXSq32WgAOJSt2eR57xnAOuYW0VNn7+M8pprSP5Xpv1fI+1l+42+6aAq2JmaQu
Lo5O1z+SeAUWkkAdea+pfx/l7A0ebeQpCVpxmfOd25QRcD/GL7rzkulcXDCZB9VCvpt5PU4eefYm
QppIUnGtCbEWhEEk679TX3dnxTc4+/eBirgItDPVmA9aWu+inox2nH/kXQD7edwNyrgf/BefnhIy
EvvSqDyNLggdzsTMb5JKPuFqJ2AhYEDSurM8zIpx0/IphmQ5fkvHzzkFCGq/blgp+0w3diJjRAVo
r/NnkhJaWKIe+qb7e+hk0Azo7kmfg6zfzUO/7xGdtZrkMAblT7UrT1WHKUlr0IBtGYATIlFytAus
W/SD1Dd7bTa92hoBZFSH6+d05Wakf4jiuIBwqvB52DsX+agzqFotQIR3HVBZ34luNF4vcxPQtHES
bGSla31LVsO2Q6POEq3Lj6vVNRK5s4PuLGmpqDLIgEmeUJj2QDORB4uMP+Fy2naUEH/5j4OIKBHG
BmQoBKaPK9MMLyIzmFG85dqnH6QZ9xz8PjmL/FOE4HE6irO3zSVYgaySLV4svcjh0rLRzHrgoSVH
feyiMyTaY5k0aLZ39APvZr1Bybo6dr7y3NfmUcwmGmwWRE7QGbGHz5VoUpHNf4YjQXgsTiF0wH+x
DVAqFZJsIPaXXPaWCr1vFNjJoK5y+ZNlwLyWHnLrE2Pd6yutXtEXKy0iYtJVNiok3AsWYrbOy398
p3ww3oCg8uLn9cXWMjGQg/881yJZNysJuEbCah3tR1gqgfzKzDWMP1v+TTEJOrQY8szkxIC9yvpl
Y/nV8H+x/CLyDuC0J6fmxsGylklop5WuKNahGtVEQhDxiUvL8IgvVLMlp7qGc3kHTULtgsGCQtbH
Ha8WSomKOVG/yBBF95/BNN2ZpX+YrZEql6GJUR8jWBaG1lIfxB5EASAw8AeQDJpt8f2V+wIzY7ah
k4G0GJI7K7Rvx+l7H/o720z+LhAStbXBi7stmO96oADx+b8/fnFmhqhxUrvku5FfIQ5V7vVGOvby
cITrKGKlRvBQxmFXA8aBhrZxGtYz14vlF2WM4SSN0kQcB+E9136Vx96tdGjTTLF36cuo327CqlfT
JZBXZGiwyPFz/vi1Yl1N5cQiTZtDGpkz9AV7l4dP2JBe35Krx+9incXxs7Q5iiTsov4HXhmh0QFX
nUSEzb+JJlt/jwY6Y4xsYAMt2QFaUUZZkaMIQLcj6GYvt15LbfxE8BWVaTMivyz1N2FWb9xq+urB
u1h48QEReWGcabKwFaIypnAAlJLUtzjEWn5S+jdCQSxXN5FV5Mh24FaTR0wJpFdxFaXSQD+LFhj9
rK47hf0jCXNXgbKBZTObxX0XxTstgLZMb7lHS4tJjyKxTRkw+2FyosfiyDMUXA35UUzouifuU76l
U/wsDNnrguCBnPnm+nddm37jYI/xnWzbFhP3xYkxm1lTakNNAJbWrjyb7934pNZ3JFuaTsEFuUxU
JLQI+S/98f6r3hqu6MwI3ORY0gLMj6rmo/WBf5g9JR7m8Qew+O71X7q6A0FU428Frt5ZxqXC6OXU
78f3HKCh8A/eaP2A3vSzp6x7u76WiK9/3PoQ0LBVAU/8BxRjkiS71iWN/Rf8TGvlk2nY3kQnBXtY
feoO0oi0yFbr7b13/ceirGdCxRRWSou9J5PBDvPUIw+rPzXQruyY6ew8vvg0HWTT92pbYlbQIJSc
3As8GQMUl7SggDDjkN8KWkOooFXpzF/a3KFISA8Kn2aE6Q0W3G0K82RQN1JLV5Rvwvcigi5VJfFu
MA3PkV6q2f7LZiCR0aCFeeaOfngEkONzDAQuxxxOdLZF3T+ar3VU37WpdRL9YF8NvcJSMcp5BCab
Tn3v6uB3Xaft1L0f9j9UVCTRJxg3QKfrBYqta5CgheXZ+y1+kYRGk9P6jP25qgrjts8adJLZh5E8
f/dhkGRB/Ciy/QbADiNL8NM7JZzOBVw6ND333ESFGwu2G1IBoEqwg/HsXv03u/biJy4+aoXTld3U
In9klkUXCRH+EM8dnMy7wNk5/Ub5LMLwn3sI90Js56CfLIGP5tC3cuKwh7LK8TJgDfSl4/Jt6kcX
XPdGSrYepqGV/O9qi1TBxKdLRayQaKm+GWAIsqT5gZ1JC0qHh+tsUyShDP03HnL9lr9YdxGz0nJI
pHlouGblY/xc+V/oUaX6S2gq+1K5By5OTTp40v8/hIEOIKJ3wN8EDn/xtL01ym1WUPLQBoBLWY+P
kG6FuVPQeom0Axl+PQitvl66tyiHwpTWEDP4eLdbWuu30gwpz3Gkg923DHpetVl3QaHRCIxu4iD5
oUw9ynNbmM21LiC5BMgw2jCoXC7l/UJbkorJQQAuU864BqetsCx2AG9q1d4M3dz/ZPYA8kk0sqeN
pxavcbmFFeBvIodTbbBfH5969tOyVH2wu/D06l0jn1pYp/m5Gfbmr/QtVu7LBgnkZKMht3Zw4Nqj
zk2fF5rFIo+CkBMhTcEDz7Vwoy6YhY3HuPy9qdO4NsKkd/HPSouvmk/lzEo26m7IK9uJ/IU7iMLN
3EVqci+Fyg5MsitbjybzONKCAy4wz0pleVkFdCU0vYjs4forX312uEJw1lU221L8v3XCYowUSGJ4
rsQRnefXTrq3kv12Nb32bbHd/u9Ki2evIoi0qsRbNrSIgbsCxjF9znE4tRhDGNxncS3f2Y11qAJy
qSg8q1xk1x92xTMNacOL37DYXxWONkWnYJucRsEx6qGXU1en3U0HOkMNtGdLekajH9zJF81O6AD9
jiV7p2DtN4DOKDL/oAaW16Q/6yLOXU2KPWwfj1OZPTYOdou8TLdOVCaoX67/7vWPpOOFLATqjKVk
MRpJrW70WXyXd0eyUMbMNo4k0u5fKG2K9/PPQovac5rzPkptyCOEOaM5gv8tkr2G8SBWCZuaVCJS
Lw+7xpQKQSb8NNAT+njYiwmuSuZD0wsd1yJn6Znn7uXfveLVsLl7l5lzNB78b6G+sQ1Wg+vlymKr
XuQOMNPKluQ3u+vwmNRQMT5KmSuqQvhVqmf/Nf8bBgZRHDomnDzLUpcc1MIM8yAZYK4owreBnO21
0jtXHz7X5j21VIVZetXsjPSUVedm3vSRXOvm4pMiinqcrIHDLR549DPdcaDoJNkOkUPYgJEBB8LV
7Zuu3pfqYdrC8K5l7JcrLnIfyJmJnUo8sJ+FrjNZOzQdXA27IXuIOVg0VdqNKnU1I7xc0vj4kFYj
O6WeISSezfeWEt616GZ6vZHfKKGNHpS1c3yU+0Y9PAtEXZYSaZqAprayF3IOikV3eWjsYi88Q03+
dwU1AMvXtwgb4mf8se0vvsXitsniRlJn8S2mp7B3W9wZQG6UeD67Ge6AqRc902UnX6XlUjKTHrY2
v9jc19ZfxGFhKmPbIRS/qLitxp2c7otkVxqww24g++f2rh49R8fZcuOWXSGmElzQNDXQEae8XxJT
G19pErT14U0WutdH8rMOGaewHXeWvkmz5A4DIg3A6Zgxt9MR1Ig7Nr/lf3fj/fdnMIj7uE2yoIiz
2CHG9c0OYxE0aFC3noeH0Dxdj9r/lwdGSReVMBmuwmJDotPiBIYNUTT4aVBu/HC+TaJXHdOkYajN
4A6Mi6uDGepPebeRSmnrR/6fxRfbDOajXNtMUyFBT8wskhc8Lw8T4S0G6Db4mVfg4BI46edpaJ9T
IzxPEUSw5mDakDBL43uDCU7a/1LGF10Iyol2ewIbcvCq4LOTdT+tqHAVv30llB6DgZs00V0/B6R4
/SWKn/nnbv3nMRa71dRjyWTWJVzK99xIXH3Izo9buLz1G4HcXvgfwQixF5tiaI3STyvMDvxsLytH
aooJeSvt1NjCYoRG6zZPe/UDMVUQ4o+qClDj4z4s0t6AtsxxMDoXEW3udW4+8uvhe9Ds+mKPtvb1
V7kGtEDY+Z8VF9lPYeCWVeVk13RvNSQu8iOzFHN+wXChaV/a+c7yvelXXSHT8tgUT9iC0eDOoMQG
W3p1az0WYcAK2QCmPCHh47NzMiZnFLSpKvpWtJabDT/BxLT60WjNY1lCONkIPmvXkS5Y+YRxhFWW
sspOmvZIelsAcOxjn3k8N4lNLB8Rf9/2MFiLsJeLLb6sn4bCN4mnS5Cn6UPZ88H0ln3oAUI69SbS
9o7nKOmnONdc5ID3sWZtfWqROy2PzeVPWHzqbISWnQAnvkNhJ6m83v6FygffueiO0S8DZU85f2J6
dX2Dbb3kRfY4TFIuISbD+N4/NhZBtdizh2BvyeqLrG3MBTcWW4K2zb5HiM3hCaf8E9lqgDOEhpwY
ZSpiPduV29pppQpHsIbtQx9ysWNTJJT9fAYojQg4abEfvgmKmg6596iM97Q6gi0M79oDWvCNyfpB
c1GLfzwjdL5AO+YKuwjraeYsVN9+dNTyN+iF5db0Yu1AXi62SBDHQkva2mSsjcU4MbZE+NZ8Ijss
5+PY34fZz+s7ZcVoG4yTTCeXCTLzQ3uR+zf+hGevAtKorTkfqYw/fd/v8IwcaqhVzc+p1elWwqup
A9gKOOvYiXTbY7Os180Js/tdpRVfcuT3PQcZqLZ19uVgH4O+3U9N9SJH89aBWjvTlz948TUSP7OT
oMoienmfArox1q1lJjvFoEbyjO5zHzyYbD3w65unakVu8R0PJpyZNEYiS4ZvkMRKa7cgw3CW1kim
ZzAI4VtScpsfOu0uTN4a+bMxnRXplPh4inlKvZWzimx9GU7ouTEsQH6C+mFxPSombBIzEFYE2rzL
2uxopfpectKf+MN7ejB/mVTzTZe+FtonS+tUt9Od275UezcdyDau753Vuxp/eLR8mPWBVlvEtjyo
Qh2UKDhVTHjlR2EclSV7qii/2dctFQZ6DNIGKOf9j/7xBmwEuRhIkcktXREKgbwOHM6/bTTemMWe
lJdeTIfXs9vxaxrWz0YsHWJUPNzWNH6jTLvD3vtcZNItof631be34xA9t6N1rxSvI5ZPwsWq1/Nz
XKB8XR5TyGdT8KzCw/bTffQ/faCsvlGr7t7I5rtM/ytNzoGVf3XQtB2a6K5NzlMD0y1/GKbkuZNy
GGt3qMa5QxveFr25l4bCTZmZd2YUuFLd/2WNZHVNgD28quz8kvFO4qToXifHUg6OVhicsrH/ldn/
KUIhlr8kskySXlcvZRXQUTfQTUNR3lULYAXXv+taCGLmAvXQRMOFnPljvNPYY/XUpIDOUhkbLHXn
a/YukmG/AALMSvmk1J1rK8XGsmtZOv4s4GQJ7iYRaXFrZVPVG8XM2Fh/RUe+9AXApPud/c4GF7q8
Abwj3yff8Xyctzwf1yrWy6WXnVZFaSQwrCwdym9YMNjplwz/S8QYMtecn4bfwL4gEzjKuXNctb7R
zNskO0S/lOoWuwAn33oTKzEObqAA3mlCcPD95160RaATxHPqMLFmEBjfWPZfeX8Oqz1aWYgWx/3n
ERySCf5gd/3DrzWcP6y7ONBWbhiO1XGg2fhU6AWSczCPaq/MXQZVXXTX2Ccp2TXN1gOvZEksLATX
VJ3gtswhpAJJQbXjgdX7WgVYu0/No6rvhLdVtkOHXcVbzd7IRNf3GyY9IJmQKKbB+3GfT6HRFxBX
kjvlAZMEmlBGThUIIvxb/tX+W+89NbwrWqizZ3tLlmL1TXO+MCXC20b7I4r5thlCVAWj4Chu1Bxg
y/DQkw6J24PYW4RHmg7t6KW/r3/h9+i4iJ50Xf9ZV1R5FzurSRgyWwnr+hPj8m+19JAGjyLVz8GO
uaO2A0lEKOK13+vPWfGkd4fYepyGxyL53Frf1XjXwZbdQWk0nd2mWbbIx//4dbBEGbfouEMtNRcN
tEfn1mcM3jZCWqGYjxar6L+rTWDt2oZ7Z/jLgPMRHlikPWiYN0EtZssGnWLNs2mLRfuZsk/bKe2d
E3ma7hr/6lxfrrrIXbCvaeJZZlXV32dsbBwVfyjozQ+w670K1aPSG1vGy+71r752UYvCFoSBkMGj
rv741cswMca6FkPtEMBPaePvmO6CCFh5ke/yhBAm1Fm68GgOGxturdRllgFmEBATev/LUIYtbhX1
CLvcDRaWEsdh2CnB0Q6hinh2dW9hRv0US7fmD/MLijzGfNQmTIePkrRREb3XlcutBZYZL0+A/Tgq
LV49GgdSPnQVMNoBiry6m5JTUhHT1AfImJjZfkJ6Bo9JVTta1R4gVV3cl3m6t8ZffvKYptqu8187
IIbw4EM1ulXke+S1JvWvgj/3Zqsvfs8VNYNCPMmtF8IccJ4l+baNHzc+pbZyRC6eYxm08iEfEwsp
8bvJ3LXOUdaf5fDGV2/NZ+j0uo63Z+gaL+ZfhrKVeK8eGZgAtsCnkPAtwuXwn6s7T+5qJfH6ybwd
qt+ymu7GmQIhwxr4pUsAibflrVFteU2tpd7YfzEY1IRd3B+5gV/WklNkGScnCVwH9npOkt+zXjn9
lnr/wc+zs2zdAUY64ojgdXl1GJDWMUmqtGqj4F3Jj1C3k1EFh9Yp/1kGjHodOmUE4CE941up+T90
MDDNfYNibjqd+3jrono3qVtuXtETQ6oV9ag/iESdZAySnVBiK1z7gwkGXJCnpE8FUPTcCj5hSI0t
VHXEa+Gc2lHiFgZQg95EAMN6NBhpZJiSBs3s+cb3gCFfkgZ3lFC3Tua4gtlVpQXorvpG6BDi+Cno
WlASsYPxepQX+iy9AUlygPYzZPNvHTySxfjC16RftKVmGhtUW4PsHJNI9qCpAQTV25IJandARAEN
/hqw1VMStgchKqGBXmyQLymrcxR1gECKo3BVRBuYrohBox2zvp2e5acYJwTBcynr9DQLHCNiDU05
7615eIYY8QUNBdeP8/veqR6GLPPa0fHMLn42/P6pwSPWClWGV/auraZdZbWumkPLRyzCFvEPdw/x
9zQJAYA2vZfSCfPWaScERFLfP01zeV+a6k2SPeVZ4RnSJxMZibnqcjjSwYOaDwdzeDAHo98I1Wt4
YxUIGHwbNhj6ZotQjeKtKg8dzQbNau+t6dEMg69GBtgNgegga7xIGk7Iue+61HHTdAIkr7pO7+wN
CJkhDPU8QRAvfAzN/nYyZ7BGpcvYdONXrnREyJeE6YjMaeRm+XifzJB/S9lP0gfVvNV8yUvD8aD0
tNgSvOmkyKu3wt76groYT6qkTH+gsjJwVJGBZAZ+0zRGWjy0rad5esUDd1NVcvWqoB9K5UNNS2G7
eDpjHI05H7PsLs+jM+6RDIH07sc02H/FLR0fsI92ihOxpB/pnuB//FU3k0Mbzp+5G2KUswPra50K
x+PCtexop0vpQ+dot0BaPLiqOdLVCfzfzkCJzq4fQ1t/EFIKaVEf0jn0Zi1wzQa/FD4mVosIkWzp
0a7FL+AkAErEQITu78evJ6VFmUYlWQhQew+MhTh+suUC3XJnTDKDN13eshwRr2wZwGAH2KQCLGss
vQLzJnSMyqFtMcLryEdSS6M4+JQSc11v0QXX9go0eMB7hgE5whA36EWKW7V2wdgqYy3/RR9IqYXJ
gH6vp695pB3MSNmqmtauZMeQ0QKjegGvs8glJbXR8sAUdStgEbn4agIy6xEnz6BM6kO5N83fSGu9
C6ibuGOD69OaYCO/Wf2mF79hkd6EYdxE8wxWHQWdUjDSyyNcMbCZAt4aPeHHcz0PWYtTGA6Z6KNb
yKRzVD6+ZdusAquOdFBn7bk2hpPgQvcOiKxW9f8ea0w5i6/oWJ1pER5z9OiFqrvUVDcWjx9rxTmr
i1NXoCaiQIFHes5urZumCDdG0e/gw8XGg+ckUgaMs21laRFUqHlgzwLD7NjNITFxx4ywKp+wFEun
T1He0siIzWdKDExGj4HJNWlOzd7Ooq28TXyA5Q/BKpPMxXA0ZI9F6XOxK8NsMPJ4BoY/myrSLtnn
MYaYNQMJzIRmzCAuajvGTFU3vpSA+FG/YOS91WNZKbCgc9JX4IDAKHQWZ6Nt815yQrCa2EhQ1w8k
tMi6wdDelMpdffPo4yF7ASYerNXigbVUbWpF5VT4hXxXGOlNHvbidAT6WTC1UDqC0fcE3usktKfx
qZGV4HR9k27+BhEqLl56TYIRYNOTCPuWoHkrJ+skcLsj9GapCG5zwycjulGc/EVoBegEinqyvlz/
ESuhD51Abkk0zYSF9eJC76RWntMRbkDp43IPDHjIXoHrbztarsQ95mn07BBqg2++bNsFgxwCqBKV
QczAHqO8AB2HHN8xoSnBXKSo/Zvrj7YSdDhUiLWRCvOEy0hbjFkVxb4PgKH7Wdf3zGGQf81lyd3v
omQj4Ky8RqyWVJR0uQx1Bj8fPyWCYTXEKROkEH55wu2R0AFoaJPhJC6/xTn9sM4ikKY+5n1TZgDQ
yfctCb2Unq1mo4BYg85+WGRxDCV7oFK3QB+SzoTRS5L4bjW/ZuXb0D+1k7pL4xuZHHzz4VZfomba
8FQUB8eHRQkn+/3QqXGY3/XSk3Cx7MRskMNQaebWoEJ8jz/eI7a5KikbrrZL4RvIU6mO1iPv8a2A
TT27SC+9m5DanTf5bvqK2NL13fgO/b225OKksT8kcEV8OjVzPKV6FS7NRiyffJQJmkqFK53vsgId
GjD6uvxm0G4z4nOd23ufnoTj29+CsLhTI8kdQ8s1moke9OSh3br1Q9feDa0QuL5EBe6kxR4LDUmL
pxaVdJTybpBQ+D7lFfnfxCy6doWhacIlaSvferLHpBoPjhqcNcAJca4fEyNGWgWRuvHeDKvcE/ep
XDJ9GzYO3NpBIF+j1CdhA/u82CukiGZsWODGTFwpYjwPXzZpU+tLgARQsU6i371IRM1KiwPow+8O
0iyBefTmEisXHp3jf5YQJ+LiBphw05raGuTPFDyhWk4dihlcH7xtoki2nmVx3Zlp6Du1zbOIvmUg
ZGg2rZm2lljcZm2ET+kk8FIsYRViiU0JkPXXBfkFgUtcQt6ZWRevyw6GpOV+Ce8s50Vr7mkpONj+
hKgYRRu0EX31EHAn/u9SixgIdSXWlbZnf/VUPDam5fTJE5erlMxZa2TXkOtzlHMKm7g8GHYtvJSQ
TMqqgzE5t7FlH5TMuvGRwrOb17i3EVEODyo6mCleqRFcoRigB6OG8yjPsRdkE0Q5+dPQ4wFiwRVo
LPoWgR7AVmla16oRhle12ENxt4Mu6B+VNv3etsbnqm8Oc1uPLrytDb27tfsTp8j/voJlwOp9Vcka
NmcT1kdG7gxP44JsGvEV6RFGVbp1ptc+L1btsLfhcFPiLk5DqhR1G6gq2In6Xpt/s4kMGWvSVxoR
3vVgvHrFXS612KyTlpooXtPHgLtQZ1jKvk0EturM2TCDYxf91Ixn4TJ0fdmVB6QIQhxeHHoQZIug
RUHb5lVKn8AJPoOnpKNETY4l22Z0XGupi+qSAR2VJmstnk9CHb6P/AkBOT6cXQX7uVZvoh5IEe3l
onWluP4uOpAToJHrz7g2OzJAbNgK/BeMyZb0IpBZTW4LOxdZRa81f7G0u1hn+O+Nf4UPTWQd7ODW
Nn+W/en6wuKRFvfrh3UX11aUz47VCN4AqZGEQXvlhl/s5z4Ek79Rtq1+RsgZ5LMy2eXy7pHSPM1U
wIYCUgQXoomEoNuMPdo2nGjtoeBY49Qgxt10dT9eELPS104m4naQHcfhVgN7i+ra376geQgo8MgE
+IuOvpqUf52HXdFyShHN8NroeP3trkR3Utt/fshiQ5VUZgi+4mwgW8iI3gFnCvqtIlTE1OUXxCsU
Byih3wf6/ePDmmaiwDhkDQzhYlwHIs+xXdOkLBs9IAhV72bNTs1RcoFYHO+uP+Dqm4YzD+yR42Is
CyHKwWYMat50Un3t2/vYxL0PlKqVCDXpLNmymNZWXyilNmkmsvyyIf794i4b60Ifiz7BDcNQ7pw5
+OHPcUxjRvFGSdXcVgF4T7s3YKBQ99ZZ9+0jak9O+xkHqHtyIhfC5D4ak/ukMjzbhslXTLuO4xWp
xq4uqwe9tu/0QPbKrvs2KAggWu1tnqSfssZGLTz+ZGoVQt3FwZbzczY5W2FAxLI/PubF8y2CuRIM
4FlTng8/ZhPWTo6vMAGvl892eY+qSpy8bY/z1l6qiiKD8N9QuEgWMaCa9DzsbG6Q/jsiGMIw2/T6
8lwr3mwJlIas0md3VZn45zb1N+f5+h5aDbs02aBI0R5Hh2TxUUO4puBWQP/Qdmqmp2Eovay/MUtX
Tl/64nMT/ejzn9fXXCmaRF/vv0su3rMqFUNq1UR61DVQpUKyJk/PJoo/15dZSQaAAZBjqFRL7NfF
MlqgSKaKtcmdHmW7CCrALahNSb4P6vsI+Rlfebm+3lqMvVxvEfjg3Pp91/NYXNDoHwfjfQu/z/iN
eM31hd4tRZYblZkrbTjBp6an/vEgcmQYQ41ADMPmfpQnF8vU23JsPs9meSz6APh9cJek6KbMtE9T
xSvq/m1KtBsfKntnIIAJw7NGENYfniU729VqS/P9C4bI9BiNG00bbmxOpgLpuEZ/MOqspzbxT3nb
HnPGP1wyh6o71R3CmTVKSbfqNJ8GQ/rpFzjbO9ON1PS3ydA8FEl0xnfzKWnUfUdwqKrmEOvGcai0
fUG38vpbWUuQDPIGA68sesYExI9vRTHLCUXlHtiscuZClVEi0Fq3LM5SDHoQn/mdPAbg9zaumdVt
RiNKuLIgl7zs2dhJN3WJiSCt5t/PsIFo/gM/SJqQdvyOQCzeysaTrt06Ku14KgqsDv6AACS0Xmtc
5eM7fTBvgjikKU7/j7xIn9RnWGlvo3bfmL8io/uaZ8pD4BdeW201rNe2O0Nb3EjE5aMt1WHlMpXl
quZ1t/YLnc9quNcp7AXqvNxS71uLkfQ9RGimJ+YsX7Fk6XEdzBVqIN3ZH57oIG2nnyvVk3Ck/e8a
i5s8Da0GAjJrWLHs0j+6d+JBmJ74tb6fsNUpaHejAlV2rzYC69c/6FpAvFx7sXMTy5ECWYgTsm3h
7WTdPUBoK/p6fZX3BvEybNAxR/SOb+ZAS/x4QBzZ6Iy20MK7stmjiC2o7WX2FIpJyvAbFRC/eYXq
CS0mmgdP2K8wrDX9Hymat9teHavf9OLHLO69MJLjomnk8E7taGXV46nKZo0+Pt5sSaucZqt/TiEQ
DLH5os39niEx2zxSHlJZQLuUArxkCVz6TU3kB71iBBH9Dgr1NemNb2olfWl0/weiaYOtbvTh1n83
xHVAyzCf3uE5F0lQIBdVluQcd+5LEE5Cb63f6mauJSKa9s8aIuRcrFHNUvkfCHngmyerqh/Lurst
8uSQNA44mtlDvglqlfpj82pZLYUull7We2qVGFNhsRVrZihxrH5L5/lGBdTkKO2vvklcSvrHGqwP
DqB+/lp11efru1Scsz82qWFoaCXS5mTO8fHZ5ULW0i5g7hawWDCn+MT+C8cuoghTLJG3M2RcvN6o
b8K01ECd0yxG+AoHEtGUzo1qI06vUQEuF3rPvS6+I8CQTleF8CmGKs28V0EgWviAoPvrFcAuqrOR
fS+nh7n6ZDwFJi4ke8dBmM/T+8cAMPqNY37RHpVuCxKxmvNdvID3m/Tid8m13OvFxO8yC/9nU2MK
g2ChibqhpUzHdKrOraPdDMAOjG0V1NXzw+CGSEulbS5tRCsntcBvE2enuD6qA6ltUP5uYvnOaO7D
uP5WNOPB7safVRLeAmBmwHMv8+JyWOq4O1zfa6tX2MVvWWyE3tALf5DbWGAWcbvEkAL1a7QSnU2L
KyZGa/uavr0l5nfC9Xyxrzs0W1QbURGbxhj39udcmm7qMhKjHqsPM7eS5JtmxvUvA/FQdTSn/dwt
YvmWhGKKglOCyM1U1o9zYFIUqY+B099K0nAorfou4u/FpobwJICWtqNxoTCLxFZG0u2DHnzl+jyY
2U9NwXUDvQUVgTcUW+SwedaNV9SunKx91JGQVmMxQa3gUIHfzMzqhGiCXU8vqtI9IJITtOoNY2E0
zkP1GBODMDs7VHZ4X0TqQ1MYZzmsvDrrH/24vMlMY1+oX6S2vwWZFNfNgxr6rmGgt9uQ/5Er2F17
mI3pRsNiokfmlAHO/yHtzJbb1rG2fUWs4jycarRkK7Hi2El8wnISm/M88+q/B+5/75YZ/mJVuqv7
KF2GAAILC2u9w21iVJ8MyX0wK25AvCxdKz0p7ne0B6gh9psAmwg1SrYBVg6Spu5b7BRU0LYGNOcM
7imsBTTak7uujvdm0N/WPhzw3twNrrGjfrfxJP+2ctwjLjFhXH7J8+hgl/WPvkzXfdh/t/rq0NHC
Edo6ZiLvU7Sv0tHg4aCtbLd7SKuekpRHYTTjkZrvHJylS36Wm6rP9dBtfCk9K/w8eFq2Ex0k3uAW
cnNABigfAEKpRB3SF7rVoSwgDd0WwSzcEmK4uh6aRXz0gQpUrn7Rx/RQZtIxN4x7wdj2a6SrUUxS
QoW/Hm2FcnQ4Np8MW9klYLj8WrrLrRwhOvUmV5OtWw9rr8Zb3ZUf7WAP3uDQOuXOQj9fbuRtUbTr
PsKxOAHOZxk7HhmgbJKNmeq7znNPMJtWjjW8SyHXKXUFIYncKPvOaXal3W1GOzkKa1TNyO6Ed1Bp
6Bu9bn/ZXX2wpGE3qOjxS+NN6r9JqrRr48Jc6SU8UL27rT0fejDkZyvucUqksxRTkJL3mW9s3FjZ
eKr07NuZtVIAI7USH90N7/q2Qyk7elEq+9R02dbNi5vI6s+hnW6GOrnRgwC0Qf8wiP8fMqE+wsNG
7G7zMDq78FmUtLvlpb0zhDuJbK5M1qdqlJMcIcoNW9xAmgwZrKE2vFVr+rt+yDbk+wc1bTdd7R1D
S3tpIt4yUFuCuN1kqEdl6TOl001IMqK60SGuzS+dgRyesTKNfhOPwY2JeKeDOzuaGoc0CT4B/nbL
W63aDql/jzjzBqGhgxUmt2qc7/Wxv7NHuH7UcCC0omNV9ZuyUk8yGZrK0fUDqHKcG8zcD4nyGGLc
rvvdU6BWX0dvWLi85mIjaANLhdeOpdrUtq0f6rhLAeyKYghajUp6JgAIDuLyUO9VsumdT2kZJAcN
aZtKxMfY6LpZEWluF98FUG/GKjuyk/e61Ak1skoffvk8WSPQXJlp7ME/r1X5LQZ0WXgJdEH9pgvq
Fd07LQfyUEm4B0A3AgYiEV4sJTqh/L27fm/MPfkuf+8kke4r2SVaQ67gySdjrBPEonuOqRwvvqCj
itsvXFRzD4TLASfJMg+ghJwMApFgS/JCMIOtzjiLzb25y5lSiS66zBiVTbnEBJ0QazLE6ATaCZ++
8rT4CpmdimMKGXixuaYefVkd6kGk2u+2PCkZEB0T5bCYx86VRvGV/meUdwmBiwzHMfTWrXzwvZSY
oJ/Hztcv21A5LAIPZk+JQ/kVvAYUwim/woX4lqeCF8z5sKhgDeWWF7A4sMlSsjLHrhH4O46JDFsP
6sHHU1I5tV+g3opSIMWr7pGICTmYnIVvhSQJqcIqiJ/BpWHB7LE5yiWp2rnNcTn+JIPxwGj2Zchc
SZtRrqK/LPnn6wcL5sxMmmTA0oK6BA5cme7ATO5zx2ET3hU1z8K4foNgHfMi94Azx659JzKlLH2K
R2NTxRSg3OZOK4wn2zOOwJi/DYTmbhCSzQiiBtJPp5DgoSRnpaJTrR/UstplJf9kyyg/0vdH/VuE
XAvkGH/V172fieNvRipfzWh9DvKzgU9VX9Vg4PN9TmpaG6+D7H5pg8FfKW27TrXyJgaTVZjWMcjr
eyPF4zjvg69BmN64PUhyaXxIFfuefEuC2dCXQMD1itEALXbOjVYlmywI8QB7bOR811YVSvDVfuBa
0tyWBJBycA6u2kZnGw9D/CqYXJetHX51Yv6SG9y5Ogu7aF6Fopw+cG+1Q34qfJSUaNsqKHCGAZ5b
oAVFQy1D1UkDBedYyDG01mpUWy7d9KY0w88OSL6EbputeN/qwlr5nnmUUtVHq2gNgEZB7qaSvqSj
u9fjccPpfv+r3MorGVPJsosey1a5qVpUfXX5rovl7RC6e78stjpO6U0k79xafXC7feQWnyrbfpLQ
27UTY12SOgFmuHHLdIuIQFfio9fHmwwKgmCIVEn//hKsavLFDqRy3h0NB9A7IqTAbrcU5avk0aQs
04zqWSUbGDVnK4DPK8MFHiaPa6jNWautSmMbkbpydPiONIN1K6aOWR2sPrslH6eLqj8lDUYUyrii
xORisojBXgXYJqh/+Qrq+EHyswFtg8aAM5BlJXwqE8nIoLsr5IDKZnNvN+6hROGlsxRSItLorvmU
RS/Y3+JMoq4Cq9rETXaDDaqRvxrjORtaHH/i7WDUh1RW3mcm+9/Al9UZUvLMM4GBomjfRNE60coV
eh47yS1/lJ50iHmpBG6GbyTbARtGz1loHM6Fa6EcR9eQ/xnvPaGLQFrprZWaDlU+aka80AjXiJQs
wqhmQwv4afEmFPKkk9Diew7GRg2hBa82RiG0WMaP66FlLlIjXUuUpkpr4RT5MXp6QRTZkkl13lcK
nkbPA473WH1W8uuiSsbsUFAgTYZD1HUKd1cLK6S8QDoD49MOTrx+mBB0FpLh63OaXTYDzSvA2YIR
NkkLhjJJnaLFcI7wRj8XUQN2zfUhZr8/+DY4CTy/UPv5uGwtZmtjJFIdmSPsxC1Ggsbe0MqdeLxc
H2q29kRrkZaNjlIs6cfHsWxNC3QlwQzK4CUC+P0p1DFt1B9TFV1XLh3dD9Z+p9wU2VmiWLPc4Zz9
cBc/YLINHWcYcs8GQaP5L1JrrEiBBCSSTtiiasvsutLjBLEHcIQJf5yroeVDlRsIT6tpfFMQnEu1
3JXpsW+jv+mLgE9R4WXSYlSmPerYsKKw7eAqDq1xTEij0YXy81dh74VD4iGU4UjS9UNwBMnNJc/t
uSW18EQE+sRxYG0/ztOp7WB0/TG8wwLUH189/wg8mugpLSFx5sCKdKgA/8CiESKxkwOOmYLbBYXQ
MQ3OfD8Ir6RHcrQJVjYxNEy3gwbZXcZjN9on/RkDsDDdW+qR1hBmFyvw2nCvFlHbs/O/+FWTp4Iy
GE0eZDQhuXN0yhw3RXsKy7XqLjzX5hJeRIDwVdAgYP/hICijKCkVoxlh9UMbSLhgqcYpSl7AtIHf
+W776cJpnR0QK2Uk/wxspKb1rNbSBrnSoCt0+f13RKUQHcqHcaV/X1zC2XIlGmPwQQR6EnDjxz2k
S44e9LGgHJRnZJ7pVPDaSvITvij017CpUUl/r8ei2dnhU4GAi85LaHpm6ib1exp7sJndZ7kYVhBw
EJd41dA1rzB8dtV44ZTO7pOLASfnZKhH15Ndme9X70Ejck6QR6Atbi9pgM9GWfRw/p2aiEwXNzrl
OzWwdFDtFD3Rv06i17pHonFkUt5agMAd3D8oCXbWdvE2EbOYPvQvxxarcDE2GzdR1JxlVdM3dDrI
akjLf/9vn0582osxoOw5WuUgTc3tKxkHSNhrVA9QmMfWKMPY+/poc7q3iH1xAGxuJAPY7cfhhlJu
WFGGy8lvbWBAHYoLRJuW5LTKf4PU82nGizdAupO9n4aRr8FhHjy3BlsSvlz/NXOFiYsfM1V96GO1
lzKKmmzbo+M9o0LbFFSW7afAejHlTbZoETp/Nm1RMnB4tRl/lIkaP+15/7w/Ss10z1sbU9Y2FOAn
3qGSeW8uSlvMbiIhjiOk/XGNn2zgBlawW4/Zu0y2mVe3g55sTa27c8fxoZV+iHvNaxM8hNRd3Gfb
Khq2Bn0krsCjTvXv+orPHyfEnvg93Dl0NT5+f7f2BznuWIC2OBPje+uVJznJGHuO8gkvZIq/SE3J
xf76wLMB42Lcyb4z9cTv+34IhHAur3Ha72xxbrC/gg5iSfvPBKd7Kk/dPLVTyg4KPpTZUG6UIjml
1KGiSttIQbjw4Fha0HeY88X5LUr4mU4UvpvE0KWuGlL1z44Gs9H5NBh3jfwaVxh3IvP6F6nu5UQn
10yp6I0+pKTtMP5UKs9YXcXHzt1c/26zN8vFck6S3DxsJCXwIP2TEAlbvH+3iuhWL8E+5wYDm2EI
4UeQMfYk3vZKXBuSIRhMsrBX5SVip2vSHrXdLwtNivWZBndHwd+QJhcF46kQcACBvwMIiJ6l+Rgk
sKWws8zg5iqVs3Ez+gO2jm0CiE8N33Vd/9nTn7q+tu9y5n/8BJX3g9D8Fkjej4cR6Rl9NEqyzTAx
9qNTb4McF4nG33WKvNbSfDX68mqsx03s5rc96rS2nm/UIqM14IFXrGg3eVTvnlWrpENwdAIwnTHE
QeEOqnjurq6jTYg0vqD5qS0SJ3m7SXEPacsCBzvEHV32jSVvvBglYDNZD+WPIbRgu3e0iPI1zYQv
AWIcllSsFeuRzx0V0tZcJAfPfXZa2/8sw1R8if5aHJcuX4JHO5ZaLkUC8aSW7nWaaox9fdVn7wCW
m08PPhJJhUlAjn1qB2nYh5zNg1rXPMxeeWKEhOQbOT6NiJIsQVlMkTb/8aF5UbDVMITl2v34obMc
cYd3FmrSZj80w98B9bvp3XybjNleb5+zftj5Nn0BJfV/KHkqfNR8qKlZcpCrL6ChN7HDJ4zjm1ot
dqEy7iHtbFzeYVkbPpYIhbaBteGzU4lSx/NIq0yx83U94POcyy923D7JibQdJGuFTly/brJ2HSTI
xHr5jQCpp47+YIztrqetSY9to/B/tqFMi1ZNo8F/z72DCdKV/g2gpuR7iLad2Ro3coWqJNWt/HXI
tVs7ZmtleHbmbLvU3IQ8ZK5/u7lbRLzM/lnHyYtXwgvBMyT1/S6Fv9AmjwVRvh4eG3Mhus7GdZBH
OiHWAnz0/kkv4nqP42ILxiq6M58hBbeo+0EJKfaGu9V3EZgHfxMQ7X9en9//Z1TYeQZ1BZu6z8eN
UnpmbgYaHQ19WJUb4R+TChU0r18nweodEo4Q1yaXFtZ1LhGDmvrvsJP9mZY5n1r462FWvHJp6Mfe
cxnVtx2FQYcAQmJyO3pLZI05eq5gxP477ORz2m2oF5KOEMGANuqLfEK4BP7116xbq7+st+h7hetT
tTDV+aDLM1CoOJL/6JNLBpKWKUQUo7tYfcM7c9cgG6J6JdLJytlA4M5NnzweiTYns47Vn50urfwY
yXK1p15rnvqi+6L39i+uxbVHeTXS+1dyG3jslrrRo7MflY/ALqkp92vkGW2CGQImhGcQ9e6wl+3n
PihXojca6cGDinCp7CAu1xUYicAcU9S9huQ4FTl4Bo+lEQM6EXCE+tv1nTYbcy9WQfz7xfYOEiWS
tZCNBi3KKtRD3h4l9IXJInovONEXvj7cXP1ICAdpEMIRNZmWM03TVXzdEda+JeZooo1GsuIsaQvP
bGMTSqUQNWdq9rup3sWkWsNrssK3Q/GW8iCOSZQyhWSTcxD9dS6URZ+UmXkxogGuWeRI9CA/LqNu
u3aqRWwmYDGktXJr/3KQ03JD/en6As68IpDvEkRayxTiMJPAMLRZFg0pAhqtJKraTGmxmzoTXHkS
IOcgRNLxupkMEahoVdRJVN6lXvkUpfG9hyNqrvdfYkfb20BIrs9odjjg4BhOIM4AxfTj0rku93OT
V9z6yFWQwJb5lpY0HFBpyd9iTqvCFKpnNCFp4WJl93GotM51u0+G8G5UaDeBvoQ01cbxVmyOzg/X
kDxu8oarz9ZW8Ej2valtLRBuAhtTOoDS1ccEwiiq3YgQJVuN8mNQLwWmubzExJqCsqOKEKI1Vf6R
JI4kuPPwruzxvQW9Ityom0Ze+wQJnmUNzTZ6ZpTLlu46EWcn6cmHkcXmuzg3fmBqyTDSr6/eXPVY
6EcMzcJ6BX2ybtfKT/WXph3jcdXQ0fHshXg8uw0uZj3JxmQl1EHxm6ThzV4DmQDltNJ6+k6wkpaY
CHPXKxPlGQ4PAQL+H5oUoPTkotVwnfE3anZPBYACHWJChD2sHgbkcusTK714tOYHRo9G9FdoG01T
3Lod1MrucGvTumZn1hsH7b1m0NYtRmn5V4xsCYeMKoXuY4GY7vWTNhcWFdoRyJ+IWDXd/po5DrI/
ssTQPHzvEd+4FEO6N92n87t2x6Xa7pxWG1AG1FYsejAiMn7cTomJhNEACP6OzAU0YK7v9d9xXN9K
+b73ziT1AE7Q/Iibk9u8mcbRCJcY9vMz/u8vmGyqtA9NU8o5Ssw4tV/H/nVotqI8SVqDa+vy9509
QUSxdxl9weH7OGUv8Go4hGwsairokrOrEmDoTY81d0G/goaQT6v4R0CHiMV5B+QtthTmwAhsr//+
iEnx3uilorQiOUS91VnHDgKx6LEF4yNiGo+u1eICXqNvEv7oOuCzmn802nxdAh3UnGx3fcfNx7KL
nzIJ7r6SysgzKdzElSAXjf4nmGnwmYAoUOIvg2O6iFmdPWPQ8uD7qRbPumnlJ8ydsg0jxrTHU4Q+
HVBMOmJZs0dwJVBeKb9T4ksBDMjyQh1zduVhuKhcmjBklekJq2JHyZqYh7xPKxCnPkBC41bcJsJv
vMrsvYA/DT15XwrQK1ZPWp0dXP59+Yk0R5ugdYU5p8YFyjGc5PKRVuRt0jRgEMttUla3PtxVWkuh
+ap4T3AmiHWu9sqaCKtqVsTvrXUaQoWK14sYnDkb4w8/ZpLh+0Xhjp4IuMOYfI+pwDlmtyt65S4U
We1AId9/A8G9ar3yxtNIoOmkKuEK0jZNnPtieMCYY03KsvGK6FCkLZa+pxI9v8ofd6Pc7jx8QHPw
pU3rL9xLMwkyRCHEeUnrHDgo4t66uBNrTZIQSkPkEZ+oKH8ruzegmTQDoU8sPzbnsrvLwSYJiobD
gCKhmH7n5P4uq6VVU4xrWskmENw0HrciWQlTaY2G2QiS1nLqXcrO6sdxg4PRwnUhguM0G+B2JKEF
MQrtZrKBwkZzulJkA5RjaE5CGYFAD1rjL0LE5TDTreFZZJwpw6TexvWOA668Z4RLVcCQO33YlEt2
S0vTmtxKsSp5duAzHqylsj5TYRIvWwpp1+c1t28upzW5epK87Q0tQn1Orl4A6ScqwlfNGz15jaL+
cuo2U1kSPk42SQXI1z8Ufaw+9by4DkB0Zfcxi2f1d2762UIXNPM32OphIKhrL6r99fosZwO80H5C
rR0aLiH34/Gw3Nq2C5sdq9ePWgoNGN1eRRo3siydMrna6EV8dGvrBvGt/fWh5+52RFB5qcBoEvaU
H0cuW4wbAf4DuwAspXXDOux26WeimpQqW/zMMGq+PuBchno54ORaZdckVpGDKREAf3QJbnBcFl1H
oSgyUmX930abLCx2iJ4mh+wfpV6HziPwItImh/4FfnTXR5pjoPLsQlAXBz4wtNYk6hida2SuBXcp
zVb9ryZ7QxpqHVd7jgZG2xtytTa2VtFfTfC/o4rvexFYnYjLW4+BkgCeytCdJf0uIG+1qIPwzro+
xflP9+9Y9mSvKAMn3u98TodyQqk3wTtLVFtoFLft+fpQc+GFFzowUDpr9NcnuwQ/NReZELr+pH8M
BTPHV08IDV0fZe6iuBxlsjssHY8mOBbQcvQz1UisX8clw9u5AIboKV1gtE9pkU7jpM013deiKKfY
qzLIbwDsOggn2rFx4CIo7b8o6gqV1X8HFCt7sSF6Z7SkfmBAqjbV8GhwzUJ5ZxsutZdmg9blSJM7
PS9rQ4lV8Y2opgua/ShE1nRDsIuk1rkRejSB0S83JRVt7oFwOfT0rA1kf6pD1HqHZ/hxKBhcqpof
IqRjlJLeTX0bDcWWhmxP0bVQhmPuNOBvx13j4Z6dbPVguC9wNgniChjpuH4XsoA34AAWBUAkW/lz
WmdfAhoDnnpOpeDQkUTkvNspdHoRJzkWHuXeF9IxofW+VuAxZW7z0IxY4kXVfSn3NhCLc6zk2yxB
JLriVTyoZ1L4OuooiGIMm3dfNF+/LVTVWymReTN0+r6Un3qnvpVxqhiy7oSn4VcvHB/GrrgfW+uL
VJmbxrfPpRP90NL+k4/eho+Zq2vDuRGeW03/uWrj1zGia8XPRd/3VSLedWUIZ0cUUhUBUh+QNxet
uKHe21mQrlzz0Qu6TWgZvzKmbQCVdsrsCLC9kK1d1GcbEaPrbPjM36OutlHGfAfksK/7Te3e02bc
hdknPde3faIdTFHeiH6Kv4hM7VrI4Zc8Vyhb7vq4+VK3wa6Msv1owDg2JP8UQyAqW/seQZlfcdgJ
ltzZ1sNT6HjBqk410Lf5jc4HzA2N8hIMj1S9KaTyzSnkszxoSwYm81ubGte7Kw41hsnWjiOlNCsT
QI4FRdG4NZ9M6lUoSnVr7Q3oo5ltrgei2deWKKr9M+BkQ5uRTKMUWthdKoc7OW4POAofcO/bsdWQ
IvF2fRjcSGW46mNzJWfGBnLM9Z/w3qGdJqo8eC2eXOKhM+3gSnLV6wBaSNFpk7Yyryud/qZurnLJ
2qSJCaC9P2tgKPQIHz+2IQIAJ+Qp0ajHUaaDOw6OHuA8NJzXKNC2MOWRKGixmVE23PGSom4srf6l
t9JBAVSVS8EuhqOVpgje52n+qTa9tYefuxaF90IogieWEQmmobdGZECcNtMuD1UKMlMhLauWHBnn
bjf6ie8ePfTLp6LKWqtrgF2RlOWlp8E5SpNzqbxwJ1Sc7utrPZsrCAs0AR6ieToFRrZJQgkLw4Q7
a9hF5Yul30njW9/uAkyuKnc1Ot9hFJhLYhVzlyqdGjTSLN5gVIo/Xg1mLMmN3ICd4SkCjwjtMHpg
izfe0iiTl4jXaX2T18CQ0PMP0EqlaiCjjLHoszz7vZgKgG5Ut7G3/DgbL3WVOqnEk1J/9apHxTgh
vQaLj67RwtcSec30ZFAAkdEux2gR9ZqPI1FZsJIcFAxenfg2E0zRW/JVayU0lzJTHJRh06U6Rq/J
l+tDz86R4ouDHCxu0lMIR0fRregNKbxrHXg+UOOSN6Ev1y9rhM29A+iF/DvSZDWBU/iWPHqAx5Qn
4dL+/0TCsm3rwsUYXittIZmcHRDMAMqI0PCJOB8XVXK6tG655e6wveGGjSEXgvbJkIcXyHyUvRNI
ltdXc2nISa6spWbvZxVDYuywiaDoRDaeFhAFq/B9jkMcb5CRWbBYWxh12qzLc1+TKBqHd4gm8P6g
DiF0YpH2FYIKkCmMYKkTPDei6DlBqASUCBrn49JmeaWkkkLprkqT2wx+Tzqe8F3YNBpEVPpp8MRv
UJ5b+KDir05PCag8CywIh5Em/8dRQx9knpYwT3wUtk0yHBAIle0BUaDwRqjABqj0X/+ec5HmcsTJ
uXR6zy4siRGb1MHpWN+PRbQBs1Uof1MBF/V+zYKXpqO5/3FuUQ6x0++AL9jK8T9anryzGv/JdB5N
73kMn/5iYhfDTdKPPIgbF8IdmXXwBY0KQpsQQ/i7DP5yWpON0kZKP8gS07JkD8NmimTvTsRwfa3k
E0kZYv/3i5ObU5LDbBl8kiZrVFqmEM5SdwBraj7a7Yr1OZKECGl261p1semNcosvyz4bws+Br259
J1q7igZPPEvJ/Whmtr8tVfnsKjAcoaHgRbIa5XOih98sb3huUvmsYGLa2vqDF1v3KvJqq7ytH1NU
mFrNvrfy+MbS20d3VLbVOGBGlyA7ke2vf725oA2PGRF/GU3iP2QBlUZOwwqfz7sCXxOhwtUaLrT+
cR3QAmzqt+ujzR4C6D9gcPHYAIj6cWtmQxq2hc83FCnbf9jBAhKxqGU7mxOTOvw70CR6Jr1h9VLN
cw+E9UpP34T+DbgyfKZwDsFqCzFJ9y+0kdgq/45pTSoOgxomMkRFADw805gcbjrl+HfVhsthJtUG
/GcCBYPcdyAUdHc7eEIHZFEcczZAXkxmUm0IMyfq5JTJCL6ekctbEmUBPuisTRF32+U2mvjZf0Rk
jQ44wn5kENbki1W513Zkgxy0BkLBsbe8nUhssT5U67VAsI3WfYDw72IHZ3am/x14WijKxqBS01EU
PXCu6NS9bYMb3iNt6pp4dm6vH4D3TtQf0xREKv5Dx2iqhNkPgz+YMewX3xcuqZ69GUMhGWnvcDc+
FSEvGFk+p0bzAKxEojhWODoSdcq+MqCtgA7IZazLcunzED7Rh73phvYxAmwXmdb3FFWNpuAj2b/F
/SUB58bMotVGPKHSrxLv+qF/7ZuQBiFk4uat6ZWbpNM+jRFqc5Ei3VU4l1yf72xDGLdaQ7TluODf
//2iwhNL0MSMCh6FD4ZQdcOjB0AqzElh/DeVt5vFzH04uoor7WMg8OlKDxE5YeJ5tWRuOgsGwWBJ
19+5juhFfAw/kSV5vuo2APuGNdUVoGdBvLpxvo4ODOlPnb3xv6c/xzWYLV+6pWdcVPvK2TkekI9D
dXN9ZWYDr0CiIotKIjvN031zDAYPXeS7StJ/d1p40Mr/BF6lzJ+Kv8p3BHySvBy3yykxSTWCquW5
ENyJdNlqkg1tNtsOVxFKABBYFyUAZgM9LQkSEOCof/QItDy0a5MM567Dj0ZOBKiXbqwTLLXqZgM9
V5eBTJGGRNM0YQWuY2i9BKkht17E6YFfyls4pWCVK2dRBrKT82JWMBcyhCCX4M3i/jPFEQKaMTsz
tGg3p3s5QD5mpSlQkHYhOuPhwgU9lx9fjiV+y8UBqqBDDoHEWFFugwFCrtwAt3sMUBcIow7rt3A5
15r7erg2glXhuWqzth/HzGTHz9sAMH4jH4n76DHV2ZtLDnL9CMw5kuJDQ00BJiTBagq09aW2y5Gp
E85FBw7jd/vEc9Vbq+NNGVCy/KLGnxCW6b/S0kIsx0m3nr/xjG09bk1sSt0tTa9C3iBRbyx5Rs5+
YRrAUHeEBuGUM+h6oycPQ/JO7cj8M+LeGST7EnWGR2Lo9WWYXW0kQNCjpz7wh66uYvdR1KD+c5dF
h9r5EWQ7r77plCVvrNlhDBp2HBUd4N3kozo2dY7S4EgirG04j1H4ycLfepEu/F56mt5wXOEitDlI
BU816+DhV9bY8VEHVBiM4qvRPxB3mm6jUySWtnG0DuNTaT+E2rkZP7koFXDnUoYWcfdY6wt7bI71
Zl78nPcAcnF+ZF3K9DSgwuN6Dto3waMTBXtRofCi8ZuGjJvBVfku7wy3cIy8xwSHSctIjqEC7roe
Toa08L3fhWP+WCHss0hyTMNAo/rj8SpGu8wggsItbL2tl4ynscmOWVyD9K92ulp8DQAgy6WLXJCB
i4+5yR13rUhPquzvay/9pEoyElVgjLvotzdibeh7OV7k7a7AOkF2ez5vdW6sHraA1qLZpe791Ft3
DqXP6zt3jsksanPUH+HUqX/k86mcNEGUxyGtDeNojo80Ekcb2afC+mkW4RFQ7h5lSgcSjbsJwMfo
zi8H3xNdjvaO39/rRr8V9fZal7ZeLCESjIeQau3lWvty/ZfO4c1Fi1xALFl3wvbHNXcTDYxzySEz
/GwF0B6o+4qy0a63XzQrWEUuQP82x9C0WedAP9VqwfNi9vTZlmAcQUGUp/YLdBNcxKN4R8KmwZxO
ICugLyzCoOfvw4txJilOFyX10AwUGhPJW/MI6Yx1Fe1icA/WZnyyXt0lO+uZ+4kNANYIDX2YVFPa
QhFmVl75XXrnqQepeZDVUxFvc+/cVWcneA3Hpc710niTyo3uVJGkjtRRgoSkNcOxuj31bPN4/IWl
4YDBYorE/G37zb2pegBEwznOXwr3U4eg3bn3H67vq5l7gtK08C+nhwkGbPIYywcc7YcAxBVV6tg9
gHQj0wEqJI3LPcyZLWQBcUfkTjM14bz3cQvLZthFXpKmAsUCrBBfQx6yi5LnM3kpdSNoNpQDQFFO
89LMk8wsQhdEgHKBtTMQ4Hm3OC6W3meXjn6/kB4RFO/Jh5S0zJGMEXwYUAeyNqriaH0LEQsleFss
iy8NNqm+JZ7Z1ZYFDpa1q3G6hR4AecmG8kLVKEUc/Pq2mNNTZRUR0NQUCILQvj5+K1ceIskkqxfk
AC84pwg7msaPEP6cAJ4HeXtIePpZSboNFGuHbr+GAZ0oQMaZc987zQNfZysXDQqB/V0TU/Dymh2w
oggMyvWfOtfesQDUvH9xG89MsXQXF6RFIy31SSPvKoSUihQ9qcyGEhg+s0YpspBaqd0JJplguixz
/MVXntyFH0afxGVjRPsOiE0gsBNghoP+VKDyiv+Q15/5QqXarzX5mRRPyDAuPlPmwuXl8FNwduA3
mZd6VNlNGvAxIB+9elP8FwWqjhsguoV8o2CZJeZmYdVnNyS5r3j7ARmYqocZHso7qeB/mm17q9hv
eu1/DSpjp2TPCfjYgo51T2tB6pud0sm0L0+ubz6I2n+l99sBJIsmka/Y/m7hh83UYYTTtAZghf8S
0j9uhzaTeJe2UCQBe9gvcb1O2zUxrfrVqyc13wafwO1cH3Iu4gizXRHcBER+MqLZh8A/Q/BktfIW
yM9BFJzKvtg6EOaTUTn8b4NNg2jXOIqrFpThtTMIR8r+9PojHh2L+Ly5i+pyWiKcX5yrMZBc1pmR
KN7k8ifTwBI4O4onaebv7eYYL1Gg5rIxBGz+u5CTu5/6S4WeW8VCIrspimeOZ0H2DddW5pWrIkv2
XRv8kER9OdBOXfo41KA+GlhgaXdqQdsGFJIMMMFx3a/VNvssdafaf7JC7X/8CJOQYyZuFY9FTugf
hzMPqxBpaQ3sgIQG6yIhYH578UxHcsaAPTXZXk4oxbrT8h085fCM7oCxGvy9Axb8+saajaMQ/eCD
YbEoiG4fv7dbyBGleraxXWM162q34kYD/tFqJhY02T6gAFbrP+TBuO+RjFsYfS45QCwMJB/BBIrL
ZEnbztfsNmCWce3shCLUSB7UxeNBKqu90jzYWbcthnxrRa86XhMRtimuW+18761GzE/IQC78ILGs
08AOMoNXPfUfEeg+LoenJdKoJFl4l5nhugDfAzQfobqo5JKp1Vt4GRnIHJ9rzQqddYQqctGYawlP
1us/hGRs7peI9ga8T6p/U+2xJHNKX80rCuZ61B0rB7y4K8XyOoykWw0WGuJZ5g48K31kBaBI3e6B
TSo8UBrcIOVAXRmpU239VD5WWvdS6ioXhZfeKFqHZZDxveqLo+Zqnwd//C3b+bcwdsJNlEVPRtVs
woAjZtZoJNbWQDWxre+8tNXXRTHc9D7Eo86I7xUvVXalGf30saOvHfmn7iAp2YbJUwecfyVF6rM+
VvnKceTnqh+1DdpKv/p0AFwzGPEuNGGN6o190lNdX/d6XMDhhaCdysNa6U04L1begHam0ZiW6ncI
3udOiQ+NI17dpXurt+CEKg9p7OK7ppbZRkLle6U22MerXfgI+eGXk8hHycS+06V5s1bM4tbrc+Ti
XKSi2+xg985Bo3Mae/pPsqwMzfgWsUa98leNKnWrQLFf+5LsPMm5zTEPyiO0tMfmduxy0Mpjbq8M
JBiCvLtxEj3BAAUADVyGFExanK86Cdl54GN5OXxOjfzJGwd1J7vq97Y1zpjef1V69S6kR+HnzX3M
p3E8/7azcRoJ/O7FaMsvCQCMdZ4OwYp7Zi31VHXN3HIBZUf1Lnd9fVu56bemiw6J3u6iMDxHCmgq
Hjc6uvvKrxDEATKlbr1xq/a36il7aF38eaeGaU9yEA+JvPLtknlI8otiuB4UXuWLlcZ0zJOz63i3
rWN/Bc+ib4vWqDdJSTk/q4dyVVrlTZIqKj0O/ZhH0gO43COUrf2QFM+jnKMC2H7V4GVHjv8jB2OO
rZxxZ6tZuFa88RvE4mBbV/G2pb0MLrm/68byAfb6LTECWy8nv++l/JtcjJ+VUGrx08m+oHP5ojXd
p4Segan036MkPbFF8eW2X4fRREKq/NYi0bWKnPElsNoXBLRuq6wlIbAEW8SRvmE33qzqhmAaZM5v
HFbWpeX/9obw2Icaavj6b99FezXi84L3/Z6n8Bn7RH3IAa3f1j2raZj+fa9pByOOv8tRnCKQ2m6R
8HwIK/+ty4Mv4LvPsZk8GUHxM8chdTV28h2qzFvTTI5BJv3q27LB7By9kDA+m231S89iikip8tVS
h0/W/3F2XstxI1u6fiJEwJvb8iwjsiiRkniDkIX3Hk9/vmTP2SpCGGJ2X3R0R6hDWQAyVy7zm0T6
bo/GNsjCfW7L9/nY/oxa90fdJSjMq9F3k/X6vjwFJViuqo53Uq1amzzMH6XSx6d8OHlhFqwylDTg
8lg/m2Hc9ll413mw5zIKF3Q16u9GgCVc5uwyNV+PdbdVRoyDuzRFJSA5VVp7p3nJD6RJu5VSD/Gm
Uc16Wyg5mJhOXdeZdwfeCudLN/9qe8PJ0qoPqaSWK9Xs14bt7V3PxRxJsklX0juRDAoNz6KrHocK
q6PM+gwq+RLnv31szbMwfIgUOmgBIA25sC9OkT8bI2VyKA3RuklxjgXhtapt/XPdy1cs5/KV33Yl
iH07QF8VoVfX53+XpGJfhPbnqA2OeWs+OllyCV2iRRIUyLkn/pqDlq7hq4YbI4muSTF0a3tMkrXr
xs8pshShjVCsmZQLjiZzSTMsN7iUAHFg54iU6yalssdhMBw/CtEqADKLbVRpXgSWNI7zD1SNhXl9
/+6YLQ9uFpxOF5LYSNgmAXf6UG1bGoSqauytBm60RyqcSVsgMbIS7TqAqu8vPXufA3zDOknAG6dg
Kohi46iWtOBpLAgUdvMbAKOQkn1/mTksJ3nhn3UmeYPvyo0VS24ggIRg4HT1kpM86PgfAEUGDTeU
F9vQjnp6WaQBzSVmKqgK5k64pDNNefs1y1x15dDwQ7TJj27AxbfDQQMtG7yHl55yLgVAJ5yVbB0i
+LT3nZSB3PGW8ctr9K3aaec0fQGQ5zEkQjw4GbcINcUlJg3mw/vvd/YZdUMWXT8st6bVVC6H/dhr
9L9pcjQpASQ/drK6R7VukeE8t2NQ5/zPUpPKJqkw0/UrlkJofuWqpz451cjxRt2v9x9prsHPuPLP
QpPCph5TTDZqMUtUr5l5VPMHCRbJqK5eMJxPUGw6hHKK/DOyRuvmp48adL9PpPtUOy3jPOaq1dvf
Mil5dMWTsqDlt7jNt3bYW8ajbH6U0kP1CCvIZF5jZtheLGynV032aW6L+Ss0VvQLUHqc7Fw16joD
SjfURpmhvMZgEx1o9EMvnYiNZneI6TzGg721uvpD21erXk03+Gds64AYTN6h9T4Nf34hRY+WKLtQ
bu7cyDr5Qb7T/PRg5dl9XVQHS/rlZvhNJOXBLBuGi0vou7lNc/skk6IlD7TUSFp4QIUxbAQdQumR
Ktfsz4UeLJUoc60erIz+cYuSAZC/Pe9eYIx1LqP1lJA0PNR4vwAvVOV8lfgHvpYQIwI11iK6wlDK
XvI8nJsAvEpyGmA96HdNWZ360DpF0rdUSCUW72r1BKQ4QAipKSWAXb9K0lJ8Qw6R9yJsQVtedb5Y
i84WiUIX9P//iEm4LYvCSXMVOQp0vDcMYI9y0697LfmkERIEwhwNa3p+T3HDWDdeRO7PFWXCMAHz
RyIhFdHbT4As8eCZGBuc0XxBx71utugghM3V2TbdOv3guB+FZ0wmbej26tp+IXDMboCb1cWf31zf
etLmBMSO3kscX0kecVOl08XQXk4ZTaWa9BwWYOzhgQh+tJCTKrzhsgjmnb3Vb9+CeEs3v8OrcHq1
NZr2cKOlVBLw8iEUCiSWEEyr99y0yzqtczeBRnmO5BF2EsaUmz1qqItULYv+D6qJu04Dlyb9WrRX
nyMcwcz8s9Tk+RJbytPKoIUnZ9ZT1cub1ICHMF6UIfyUYpyBdhwJYljha2TR+NKkrbBagnxVjvgV
xfajoRBB5WcJUDNwOSG0DzlLo0eQluGBLUyF5LWrrDgK04IKE6bQsde9Ve/zwF93KFZVhv4bz6ol
wMD8GdZRl2DoQnty2q5trcEx4iB9nRkgVNLH1755RqkLERlrJQAm0bbSX2gzcKevyvjx/Q2sz25g
aCf4vRE0kah+u3GS0bQ6tDaCswpUbFeoxtV31AMpx2bEQzVCSTBGwU9UHFUkOCb+tzCotml5resU
X4Lkq+/qH+hqtwhEKaH31NBLKLzqWFvjuaMPN2JQoPok1ciHt1aBoB/eWz3iJBg1YH8Uld1jLFfn
stA3pjQepbFh7JvuHQQabbAnqEqto0DaKNFCFiNSh7/uu5vnnoQNKVE7cxxpLIpRjXFhILQM7xV/
x99roH0jeEVAsiebFisJXapUwnPOENxJwMLmzmqH2p0mTqbTvJTmF6LqWioXuETzD/dn4Uk6k3ma
7VYeUYnvhAhN2j1h5vT+xnntMU4fTmfGJeM0DtB9ijEMAvxQ8JPHXilJNp43fqtyd2uH3YOCFWpp
YhrX7dX6JWiNR6bEGwmLjB5IGB99Tedq56bGxg+TY2f9stzfUeQfPXSkEZjfc2keVXxzF37v3MdA
JAd8PDtd+0s2JksC2U68kRQPuQEcHoHKoc6gD3cFM5pqpNBjeqUyfEDa60DfaCtMqlRTgoskvLN/
2UaxG4ufif7cByYNtqJMVybgWyrl8/s/dU7zAhaYwGFBISAZm9yoY2En9ECoCYHWBCvc0nBCrXxv
U3TCsT3Z61a4qWN33b4qypWXou8PZq9v9UJcwOXO19R2JdVLordz3f/bnzUpVeHOt+5oUtxY8HzG
T+T9yOzCYFKCKzoWuJYuvIa5RBjqMYw4wA1IZk9eQ2ePxVglcnBOuic/B6QbQNH6GeGU6BloGykr
p5Q3jfS90/IFyoj4m6d7GzVlet6imNOnstJ965n2KLFy1NHlzIctuj+4ge7YBm34C4+czfuPurDe
tJbzsflwII8G57r1z7EDqKShXQEVJ8L31mZI2QeL0tlz9aMhLD7RjYJ4NNV6s4a6zCNRxnkRdB/i
/FBkv3zOoHCjk0xjl3CGO7P/7bb1Qux4bU9P36+JERzHkKE82cPbS8frCPejVFNCavR2gAM+gdjf
l1L5KW2iPUlsXCR3tXkts+oUltad+Dl9Zd0JkfRMBgZcROvya+d+SAmotnKS7HgjQoeDCmxWu/ej
Gu99kGB6C9zJQrgIuSJamoO107wf73+6V57Ue88yuUi0Ik4TX+NZaqk5R1ZybzJhpb0h68aqMKod
Ac7jJpeS37l+ERJKwFRr29iRjmbJ765Fny0e/k1aSjUC5hx/av6Z/CiIj0PVtn1w1lMG0Om20y7/
iNqLcZ33m9JE8y5BI84t9djCG5k7t7eLi5TjJhftLMdVyo7FS/tJsPVS6SlGBYcgxrq4ZMnVVScl
J6V5f+G5UwS8EcMAWkwASibXbV1LCW3fNjgPhnQaYh+rQsxSurPKvCBFhabylYVzO1v70GvC+Jxb
BcesyXumuw5rN1aDcyHVGLR0G5DpW7O5ovuHOww9Vh+Jud9CAU6Cxv3fPy7gK1ILIGC0gSZrD75P
HzfkAMOm9/zPniF2lutvoPwKg5b3F5vLKIjDgN4JGaiMTharIkVvOwG2VvsnNO34hIv0jLlqAmiR
aaH8AnTWmYR7LQ7CKNc79qx6GYZ95f4yvb0oWgJrYaPMdQhuV5pcZHUsl4UBouwc23tYNFAjKI+q
cuEQzm3HP6vgqPb2GMh64JVeTcJBhkltGkG4R/mJlZLYW1v2sHBdzj4UKZ9NS46Z6fQLaVJfDFFn
kGxCTDDwAX2A143p6vv7YC4HAEGF8TzoJmHC/fahKlen716R9aWG+xmI0xjisSU5GHUZKy9uH1Dg
0sj03190tqML40KnQ4cgGjoeb1cFAxAYVhkGQgtN6YwVgnQhcmi0jtnymrVBhK8y6bbqq35JomSu
srYxtRHZAPg00xIn4yaaxSCc7Tzx4AI2a9AVQZ+t5AcsJnCbdN2vVb1eFKl/HWxPrpQ3S07SdxDV
bmXaACvVWtsG4e/QeyQHZ4blr/TaWWtjura8sl8pI3oOZNu9Uq38Ch50fy+X7aGsf4dBtpICzFtD
EJNBvjZ71Nch+bWo1fkP5YiSYfM0ju0qVHGClaK1PCQHw/1VoLEx9I8o7kGmcc9NohA5n9C/W6EA
A3skUXrSsG/K8D1jPNp+H5gKxX6CwO9CDjwTDHgFFD8A6TElm2KJKki7neJDvLbgJXNGUc7Pxxd2
16KVw1wywplB6Q7baKF9O9nSbdoVcdTgcuuPD0P7Emm8LpoJg4Ri+VjDL2roup4TWUU1PgXrOq5S
68s4iE5LiIMd6Xkk+ZvB9Ne9kawpQaht4g3AerfLVoAq7vrshyShYxE629xqd7Jyjf2fXbx0NOd3
6s2DTLKqEdqs5eUO78xZmdYmSlY+/Q3u3AElmp9CxRlkwsLJnLnr37y8yb0QJLkzujIvj9PRIrmf
bVPtqUjXhG5T2oCWV136rwuRdXZz3DzoJBz445hjWcyDQl2nIQFIlbSmhs2NA8f7zzcHeoSgC/rE
FPD/fxwzb06/HNR97pXCgS3S9xWym1X7acA4onLkbVXZO28MQZ0IiTsXyD24OtEKN1uH1nj0VYq/
gyfYRbJ98IafSpdtLJlP8WAovB0n2S781tlvcfNbJ5GqKHXXrjoasUXQbqG8r1DJQjKmPUvqR2Dr
K81U14M2XGzlc5J02yZ4yingRlJVJdqo0NMS88mMv1WgrCrf2TjJvznTjkDPUNBR24rPevMuDals
Hc3m9+kYCqciR2YYJ2TBl7xStfk38WelSSpBjK4GDMkQjfTSy+A3OOMggME1hW1J4pY72iJKPmx6
ziwSksJUj6TYkuLNULprW29gsLc7H8KEkCcUjdsY3CK4mp3LIFE4tPcu2qPyuOU2H6T8FKiXrnlu
/OHh/U/KKIF3Mr0KkHjGw8HQUcp+fdKbd6Z0CWDLlicBdvd16K1D6QRfZER/mHD4K6Gj0ELo1OL+
w9CoRyFDqVj+7x4ePhh2UsHmJwPJCJaiPqzp1O5MPwkOepUiIUpJqRnpKZSSuzw2ngalOvs2nqBy
oP1QsiRcWVV8NGP3kJXDo7Aw08P2jNEbOKzWDVdlXZ6UbHwIkU2RbBUD7fxrCs7BjyOc3EEDtMGr
+asZpJ/s0j/70ngqy3HTCc5EFn9pAlAFQx2269CVT0baPiCrhPwdulxJ0j+5BS6urbtT7OSk5O7J
rPqvODud7db4VmT2Q5vHz0GH4FWsjR+ZuzIVBLIQ9HlO03Q4huT9/jDYjLDCTZq5p9roUewFehTp
2temb5qVLtPMRdJmZyMjQor9nOJqHdf648jkm0B6SM3wxF7eNyhw4J99yXA9l6rsZEXlUVfy3eA0
xzIIg1XS12dXzZSVVbr3KdvMUEcMiDoTrFDjPZaWVa7UPNlLif/UhdK9JA8o0/HysWYdfgJl+sSw
4MlTus+pJj95nfukGgnm6uPX1G7uBxsWjT2epaCtAVAUYIZRY0r8+CrZ/Y7BlroxneGDnUfFusBP
I4NCm1npBYoqoKh8j0aYvAqk4LdiBRcMfj+bJGiRyRsLJe05iOJ9oNW/oqo/KkNwdFP1TkvQhdL9
fGsAYcPY0F4Vhe2uhgzhdOrzLlYYboMlijomLfyWCEHtEPmsoDBPHt2rNdw4dE31D56vBCtIebve
y3dSk9z3duWtPKfnfWv3DkQ4xehebAdhr7TfwnM5DFbYr+gLviitepa78JNRF5fcgoADJ3Lt5vbR
1fO7ODcQP24+9bFc8xTVPozs3eAV2HiU0Tcgky92GXzwEvXiF8YB/Ee2SgESrkIkz33HAPvddTjK
BQCccv5qYCQobmXPTVz/NAbnR+ThVa8Uib3Cynkth855GNyjHRV7xbDWfdOPpAIyetNqdY4046HT
9K+2GSorYDzf2iZ4CXycF1rLuWSNf/Da9FjJxh741YaBENCVAYpuUcYH1FkSonJ99bXiZBTJZ0/v
T84AKbF0wnvV8b85jnqfcsesWnM4CMFjOQ6eBtQoEQyD+NKMBi9L4Ea8p1SpMOgECOT2LTax4b2h
o1pl5GQwfvLS+NEXI8qVdSP6/HHv38VG/CmPLeyCuwzIE5GjLYKLIg8b0qR106W7rO93aexdXYmx
lYoOziapkoNSm8xXilPRWI8CaBv6dENds70WY/lNb+sXSdHcdeSVHzIzCtfdiLxMGH1IkBNfg6P7
oivK1vSaZ68wXkZAhIiE7y219leprD8H1XjSGlDgeil/8WTlDoTDDn2xY9mm1bpA1Y4/sa5lw2Vv
dQi79fHH2umPfkAi/n7snSs6ADj8Cb2T1KaIsfZFmQD9aXUPex9xvRUWTqGRCUWlyPyFZRQQCyTW
PXVJKEcRrYq/w76GJigdSAgXk1SuqEA3yy2TA0E9o7EV4kpDoNSfMvyOlGzboDXxT+mD5bjp3plL
JfL/cvH8+QWTp7fz2NYUm9le070ExTM9cm5KDOZwTqa0pEhbL7Jn5teEnosoF9pcAKLeJghjB564
CMRl56+s+ij68uDLhB0U9CPmYGJwVMZL1eVMnc5Sf1adPGmWBqFboZ8mxL3J6TXjAnwecgJMJHWp
hb601iRzVbzMcvKGtYQwYnzV8ytK6ixE80HNF4FQs7vo5snEn98kD3GNIaGhsYtChEEMrdjB5XIL
2pJxuTNq5YA/XuNhD2bcxdTVyXEgr/Dt3wvnaDaFoT2m6BhM23Aq3/6KKAtVNxMQfoBRqKtd9fGJ
YpIvSuARgg51uV4s6uYqBEAsQs1Pg+49TTVjremQaklINeU9YmHCFbFci2QtXWqMzTRE0NL5s9Ik
1aydug96i/lpjKORcQisbuUo2+xL4sL4eQo6dfX+65zdQRwPTYbPQiSeVKtqJEUt+QwNmOgb12MH
Ct+oRgZWwzZmaOs02cKCc68SoSA6Sqiw2zQ5334+rO6dNK0FQBG8XPWCfx1cA9T+8Tt4/8lmAy4Z
8KuJCne0PKkPTDx0B6dmvtS5MKtB7Q1C413SLwi8s1UZmaIu5+UFpiZLS88VDEiDCwVo8U6noya/
GDQNrClAGqnjNsXu0D8pND64gZhts34+WtzUIKB6e/OvHhuULxU4ILSp7mNWVQX4FYvBJH52PVwa
WavPAfLaTfkA61kwbJpe2sTyfe13SFtoS1DCuS2M6jU6v7h0/W2oIbUEXbrVwXn0H8Ng22gX/Cxp
9sjmndI/LcbAV1Ln9HIDLmJo0KtRoZpebjqeRlB6zAAPMrCRz2LGNmS0qZ71T6XXUUkLcwP7B+gh
wqJMR2FpUDDXtkcz8M8vmISkWA+o601eOQw9LC6QDkhU2HFko+OKyG93v4Te12JUmhvs2gRBwgV6
3/RNJmcpUJpGwlkBuBhjES7THh0bKs+SG8Aw+o081OeifGpN7vg2oVv3pcjNk9rGR2GsUAfZOiB9
fn/7zR5v1AWRxEAaSf1r5wMJDMDCMwZkBFhKpwQbOOMXwkRD/vn9lWbPN2cLJUX8rMANTJ4+qWXN
acEYvkpltxvf2kOkFckUM2Q6N9BCURG+SA/e+GNh5bkrSFcZhQl5PFyzJ4mFlqtqn3ZIX4jjZfkx
SE5KvwBgEM7r0VYgD+rguPi9597t7bKTbaZkOvbuCRMAbKWBYdjSL06VYiCP9Pz+A85dCrcLTdKK
NnD9Cs9s+uOK8CfBEofrrpPBYFQvRrfQE1t6qslntBXDT82WpxptYWvKXS7ohp64E95/qqWFJv2s
2HXidNAZ09ApIiL1rzc4zaJFyuxcALx9fZN+eyvnsp44vD4yQByFkiLdDO2Vb8WurJIL4ncLMX/2
e5Fbo1okrvJXhb6bxGzQgzQ1ShY0vjTZCZ/sf7rrTPlXyQK/YDap1m/WmjwcOpR+pBJwhWj8kO2J
7k3yeurE3AQ6F+rxRb7Qipx9PhQhFASyDDQbJ/uxa3w3ChLWJL5CuE9eCyj699zfiyir2V1ys9Zk
O0oxzXqpZ6282fvNNYu2iEIynFlcaD5+idEk7ACId9NQOUoFnMCU2RdJJXLnUnLl2YQU//iEpJvw
xMktHJLCI/fH+ydh9sIykMBDXJFGNIn02yQM4nZKyZdywIFzYjC2cTGxM1WMmPAtjs2DEY7bpuED
44bqgGNaWF6ctOmNfbu8OEA3+zUr+cZtnyXnQZIfHCXdVpK8KfPx0aLvwqBW+CvYxm/NUi+Vjhw7
egAlyXavvnSy9i8urJvfMk2AI8cZwSxmJMDllZRUjDhI7DsYessCfuJs/PXc6LwxZUdEAE7J2+dO
pC61klrBZMXUH3p0HGgsPzp+satU69io+aGhr6yU5t43Xhy9hMCX7FOc9gpPo2NR7BMoNe9/irlQ
ZQhfQwbxTMamN1lU+pAkC9MHpn+1aUqrrzqQVnRVabsJ+MvitjfEAfrrJdi8cvJ/rCCmaDS3rtym
LjufAHLlgEWpfGcA3+A2CyTnUaNRGTRbpcx2SaPD1rtTymqda+qeyYwDM1HtlEOjWWv8RWh4ISiW
VS+pi6hIfa+PeEtS00sDptgRphnYJom/3ulfijE4qg4cLdnZAoFHKF+BoAk7qVAQzk/lxwZ8aYnV
ojYoZx/tuzSxL8hObZD1hrjR2l97gO+VJR+toH+UG/C8qnFpo+TohT7cRuvzv/guDiRakkqbEmYS
hdQh7lTmLyTx0e/K7zc0jEzllyOTwCodNgXNvsWJdP3+oq9CNNNPgwAvMExG0w6KLW/3J/7BdNm1
gOTNM3dN3qNz8dtELybA6yAbcE1WAJ3quf3gacpVqnsYsMYmNLyfnRgGetHVQLXQbPSjF7uPMVBc
+N1WnO8r2p5Wrh4BTJInxQ7WDr8E75Ei5lJg2el62aOSxR9q6bNaVc+Mak+NHJ4K4SFs7VSGnZX0
LXEhSkbN2oGMbVr9xpUULtieCelVp7jREzSucXMIvGumfpW9flMiHYJ1AmN1ThLKsq3zK+3SjVPo
sGe1Sy/j3mLlCyJGc1cVIticb+bMoo5/+wpH6CmqlFi+GOdmnbV1MVXp/GclounEKHdEWvL9jzZ3
X90uOImlHWma74oFW1+/jxtyXtlfexj/AKNsiBvvrzYXL25Wm6J0Rz8tHIfZtIgXwr8JHY46PZqI
xPQZbVygwQtJ2/yCEOQZqaMdpE9Cpu/2aWXnin/u8nFbJtKu0poNrgarsX8KOds6XhkKu+r9x5x/
qX9WnRyEImkiRD5U/38S4H8A3RSQSbXw9ea012wO3H+eb7JfAEgxszI0/5ygrm8g7GfKB3H6VKjZ
wtPeT+NDXNgbYZln55cxTM46/9kY3U6NxrVGqHr/0WfLaTiuFFVoGwpD3bc7GAtxKxhr2z9rkbzt
62qNrOSdcAzMXGYUGcZqFlJljseP0NOzxm8NhwTNOuNIoYey5lKyoM3cF2RICmkttxQduLe/Rwk1
Vcpkg9+jYImiph+FPFCkJQxLnxpfuEjASMkuCVs/0qJTSYtXjLjefyuz2/DmR0zi8TAqamENRYxT
X8GdcUGcDMEapAl+xNEhDfdqsrADZ+MIMQTMMN8CNMnbp2aINwTkh77oXZP1gnkkE6UKw+OOFv37
Dze722/WmpSzeR54qNLqPvaBWxTqaFxgboVX2KLV8NJCkwJ2cCuDrgPRI6iTu0hHtoBpaq6W60h2
PlRGsv8Xz4W8BnK2dIW017N3k2YOdcoQNeejkTxCqF+53ZX+sDx0/4dWzExK68C6oQuMrasDvOvt
95J08HhRnL9GDOzhkxptZlXZyGuUHpp7mEyQpuj7AeRUMheS43HR8OXv5FLUR0x36IKRWk6VQo2g
bg3HNWl3Rs5HF72uMf6NoMW2iYr/Gs7+dqXJZ0SJE/ytDjQQnh4Hv9vUmLgoarC2XPnB1BDVAe7w
/qf8+/y9XXISBCB/m4pksKRJPITpbQ76Ci00MN+7yjTXFbP/GJbQ+4v+vV3fLjo59BHeCmqva0Ag
m+6ejkHkV2ubFo/amugFDQshZoa5BWuL7OtVf1HUZW+30GjWXaCPCG3JSf3gxhQI0VHKtU2mf6j0
qw2yLqgeEv9X7BrrUqExDy9woRz4O+rwEzBqN0k6bdwtJ0+cZ6WN1Y+a4JF7ZNzPvWfWx8za07Wo
ltxrZoaSbxcTR+rmeJpxUwxxDX4HB6+mALax8rWtHH/wpXXqbGIJj6ltAcyou8v9Q2Mv7KiZRoZY
3gDcTevURvjo7fIeRTluBlAAsRJU9GqFmB8sR9THQTZuo39cWeL/OtKyJqrIllBBQtR6so2NJgGw
RBVzzhAJqVKcPGSwIdJDCJiXlHwh/s0/4s1yk88Z2F6XSz3LAY8C9Bhal8R84BJh9IEPEoD5RfeC
uSMDdReBLbo0YHonyYNe6XZhFKwopd7PVgfmGG6oYi98A7REv75/PueCAu9RyFrTAbetyePFAPel
AM8x8XiwL8vs6kEW53V6LVdLflwUu5g9HtBihSgtg6Vpn62u4zzNYIeKjo2uXv3qghifRO8ddGa+
5OQ5uxiZIcsgyGBNPUqcwnWTDNyUwOMzRgEWlZnrDEwkE94lhNvMJIGNebOY+K43Z7ELi8RHmQTq
bWYf/LHeSlRYMS4iDiEedcZSe/I0ZFZMZyPEgBv0YDo9fcIfZqsZFQwJ9bDMSJiRUXj7qyaXKvrv
djpYYuyKrg7JH/JYwwd5vGcvZxBfxmNFFKzcY2mtpfbQwmcFx0Eh2BobvBGSpWbJTMeO38OoVORk
wLmmKGK96pq6iJhdQrIc673pIy6eoH11NyLTFR5k5xutIwAqZrZwE83d7RCiSUBB7dnQyN5+niZr
ZAX/dLAjT80H+yH41C9MLJcWmASmNNa0nEcT5uhHpvoMUQKw0erT+wd2NjrcPMbkwJpyoZu+xyp4
WQoQtnfwv6f5qV8qGpeeZhLaZUOvVVfhdWWP3lW/L4/jv4k8Nw8yCXNp1GVxIR6EFoPXbgokLk55
dEeDgSR9yb1w6a1NzmZUl2WppywGzpVLqjQvwGzxfFxszc3G05unmhy3Njei3mxZCKGbHJb2iLIl
UmaQuxJnzYWB6+j7+0F8h7f9JnGe/mxr8YNuoo7ZxFaYySwoekDddfSW/VoXXt6UDp/TB2zSkCWi
+C5GTiq+D/sfZiVwngudn6WVJlVUU8tOYCqsBD2MQgoCIgkqHimLif7sxQB8XAgqk0lM5waBbQaW
2gSv+wHtXMxgYBwBK4hgni/RsmcmBXwiblfcndCpZ+A5+US2n6dRKdA2CZJ1a6Pa63QpYroCxcUJ
LjjJoVQoywvV7+y7hIdmk4Ox8hRvI2tVXDoWyojAttLiCEiMwg010GApsM4tJLI/giodD/01J7/Z
gYpV9ZaSMUPOuifmZsQ9xnRBsB2XauzZuwPSPiByqkPAiZMXWbeNh3YEMUnrP+J1ydxnlaEj5+L7
wfyYud39yAWmVTsTK4f3j9ni2pNzBkLGTnVVYn7mHIUtWGo+ydaDgbQIxkFMy0X5BDrDZOREZfr+
4rNv+M9zTw9gj3HYUABrPqtSeZfk0eOYjjjbXmWzWvvlUhE1F8LYNMi2AIsgNZy0TXy7iMY89Igo
1r4YXxioUcOQz2Ntm6UvixHzH+nnaQi7XXBy6tO4iHP4+5x6h4X6j4OMHXH7o5HMRyuITkIpzIqD
a+I9Ds6Alap6Ev+GV7fWJXkv0xQ3aGsRIzxHug8Q+xfDrtR7RJidHpu1coNm1+j6JgzllUTnvArl
syR13yXaXQapYNH269CRdvJL1MHN6rxtX37JsvJacR9ZnrRuYszRg+bkhslDgvign35r1Adgyiev
/SjX2DMq4a7QAk63/8FVtVVj2i9yywREiS9R1mwHu/uUmflDmbU7l8arjx3azk+Nu1St9kFabofe
oz94HXQbx6ZPsZe8JIZ5jNX6OTDrVZb+bNHszD1lHcBlwbZHHrxNUwGsh7O9Scxom5gICanBSlWy
fREFm1LP1qbzxS7Hg2mDvR+/yH59LKPvaEdth/bZ7uDHtCCLQJJXisx4LN+WfQaWdlzHTXUIvGRP
qbX2oFolwFAqyf/ZyPoxJHMV/soZuW09ONeeFqZ71qWrHgZ3MahlDzBoHzlbXAi3CbotQzCicBnt
i9hhGBtJh7iS7rzCWgeefYKn9Do+HezqmcvLyd2zMT4mSX7nFtVD5H/iiz6ORXrqSvMEKqgMaKMK
pzDpV9WcvSHw1j1qsxm3EopH1yHvHtzcWiNcq60K3SNCjPvGL77QX5egr1tj/GC42VPal/tosO9D
vC6F42RU22cKsnVva3uvxnLX/t102X2hILJv2R/G1DpH2Dlvvb7a5FIH5tpdJxYG0m5xrezw0PRs
v0i7G3V37ejJJyHyVOf4NBex9xCE8iFQ7YueVevWLtc4zqK7lGzyqn6KEntvIjKY5vmHTrEPqWPs
quhbGtOHhRfRWsbF7lctJMNQRRW19e80hGQpyNd+3Z+TwNtE/q+2kj81DRMZqTqU+PJCH6CAq+8R
PV/hP7k29HBtG/m+04cQ+lm9KQ3nR1tYZz2HtxAND1qR3flyzhcxv3dqsJdH+UPP44BMQ/nAv3MT
99BU1S73qA4lc8+FYkvwc2qFzlV/iNNu44bSr8bx95GE+JxU4ARhHDVsNgiWLRA9O0P7Lg6P6IQC
pfP374fHGb4/9w8GJ5h/0cQC8/f2gvVSh+OhE7EEtV1v1I04+SN6DT39ZZzLRaklHPoMeC5Wq+7Q
go6bsQa43J2KGmUb5AEGNz505ZI+8WzkRpcY5RAIFvTe3/4yp1QQd03A8f3TPXC9I9UN8KZFXNNc
QsPE4T8LTV6B4oWDpTQsBDKdiK0nNPT7I0jmrOtXiz5f87chLiekFThfKdMbSfOcOok18IKStFFV
PFnWRQfj/dDiAFwQvI+mu3rKl6THZzMpXA7+s+zkpqho6SeDbwfkNOTUd8U1dXcW/KV8FZiPdrvq
7sLubmFz/Q1UY3PdrDmpG2XEYY2uAZjISewy1FrXrbth8Oqp8HH3ZoTD/WZhSfEYf12IN0tOKsnQ
LfJaHviYonsgXIAlDRgqt2Ic2GuZIza4311bPWntS7hIWp+9/sEzCKEK+mXy5HmLGKuCvAZSE6Vw
m/cWequDH64c9ZOOmvWm+zf9PDC+/1lv8rCBCxlarwzAIw2IA4SphIQNldLyEZn/kn9WmpTO2uDD
XsKG5yy5333rBTLiyqT5XYJEkDFuXzWZc1VjxHmlaKNV6Ye+Ql8XwIxTfNHdZF0ozc6jRvD87ixL
BBkvOnpeB7HHXUtqcOd4393EeLGN/s7rbJqFz4NN5C2r3Tj0O0Ott4oBSshoPvputs5Dde+Y0aZG
iELrjgNaXeJWENJnuhzfyUay0TJva4XJKeJ/Q3X9OEAYUgISXowMrTE4iK6ZpOkPYysh45yvU9FF
q0GlNtl6cPMtSLdLJzFhC3XIV90nqNqGrvzski7Cpca/FIH2Rc20TY44RjRsbRC/fuQcmgKAQIrI
Ti1DRDLWA0LEdW0vBW3xXf/e5HiyAe2GSzmdSutkL62G/iM6HZiuQehEYAL8JwpnqBjRYHWAVaEH
S1oXkFYs7oaZGS3nGmMYmv6ajMbbZN8pta/AVGCfUweuLdAzrYwoS2TAIwaBSqtMdSVyDnC/to39
abGFt/WgYtrswibEYmIhzswG8JufM9mcKSrKpq/zc6Rqq/cX6l7qCkZdjfkSL5G153oGBG6aogyD
tb+GejZa8oMkeoKGRXdSWBVE36RhcS4/2xHFBhJcnsHMXZ4io4raTty21RJEs6KdOXwNyuqUy1Rp
SncnQpmuhndhb566BEi9NXyRVPmCEvWuaDW8DMY7WWo/wjbbaHWHhG59IWFdw6Hd0e/dhHF7zHVl
k6cJ8mDlB8eKlJWGlU2eFSsj6766OH5lwtnbsPZ0X1GAsZATX8WqtAHOd8FwUHzwgZaJLjM8bVeW
e6niLx4U3fQUtBpN0OzZVstt/P84O7PduJFli34RAc7DK8maSyVLlmRLL4TsljjPM7/+Lqov+lis
guqchuEBNuDkkMyMjNixtvyaZ/6qlgVsAKuDFu0t9GReH28jfXSNonyhFgSG/q0NHof01AeFLVg/
OT5wanNIcG1o2iJmf0qHXW6CqS3DTWpuh/AmSQ5mIW+U4j7w/AO9Wx7Py24bwKWtsvJ1cJlds5P0
4l6vGmcchV1oTvTXaVuqpI6oxXsji116InepNN55keXSketCZNxNebQ3mtGtXHG45RzuDTS3wvos
vZc0P0blk1hkq6KT7kxh3M0RbV9G24J6iinG36sMSMLVZf4CLpLv7Y/JsNhXglCYJqOO02NjeLbv
tSsu3I2hkZO+cvpMp2y+9RPlR4Cevr/XNX9PptiN6T9xyiFd52rjdI1vS8TGrZWxKr3FXg5FfG5H
y59KnZcHt6oonanyj2qj2/jTUu60A5ryQinbW5K4brtvV7bqi6sYHBQWsBn2upQj6s2ErYyGyAzu
waS86+Jm3q9JXP29iMnGYyXdQNIPxJd/QeehWC7+XeucswOLJUPPa7kvG4IwEs5smySU0A+L1Z7O
sq/v8tLa9J+BIA59jmL7srOEeGIgszAeyDhyOMG71qu3SpPTHV7bV0E9l+LmP0dcJIdN2E15KxHo
Id2YK1PhHtqIFz9eBbtcu7VFgC6o+shWT6hFYhjGvVm/EH38HaNfHeti+PrnXS2CdD2usA/JuKuU
noDpRQGbIyYsUqso31vTjZ68ZDnIh/JK+ujyuJI0B3MWXdzLdTiR08rT5hBL6CTXbJSjlnqY9Lym
jBZ61b5WE6j78WNp0fNDeuLr2XOxhEqrIeczPFro8VlE7UMe5lWdz/M0A8ggv2dq+kinTQvtYMB1
voL9L5QapgLdlUD64iz6Y+DFksO2UAvY8oRzeRrLJx50S0pL+i+wovOntgxmLKwuZo4+lMIlE8Kr
4CKO8gyWioqtVKvEXlXhIP1U1A7OJkIS6BR14m1gQY62Vr8r8t1oxFAXSufK055v6uxS8KGhN5Am
S8rvnz/WJK07WsxH0rGBxXm82A9msp54s7BPKZCHTlGhEh0w5wlLV4zvpfD311dw8alj14nmCuAb
oujPFyCQWtTGubuBw79Vmw5ibsdkwZiF2cALV1+P9vFoz+/3n+HMxewS5aIzxRHem1nKjkyVBX/q
H55A9zootq2VjKsOg21MjB95Kj4dg55jQM5Ie+hwCjuP2n6XTUzCjbXXB2z8aNfz7jEZ96QatrMy
J+iE28oiwRxHd23Q/gyHaRfl1boVh6OvvXx9OxdshOh8JiilRD6fOtXF7UxhVypCwhohF9pd64l2
M5hQlE0CJGNXK8o3FYMns1A2eT1Atv5dKDXcK3M1iAhrsBmAB3D0ICob5rSbQiTE13pCPwoHiwc+
tzxA1iOA5KteLJmtHKhsyAWpBiO/w3mAarZ0yjSdA4TwKOmvE8XcBMkuHZR2TE25MIaHuFe/D4FP
mtHaxm3w0A6/EkM/AWNDCE5sVWn7kqIz1vKvVQC/qs6dFrJI4fsu1f0DTvK/hOYhT1pMd4b7ETVz
T5o1VLZ+Y+7BndhjKtuTySRXs20sjg8GoOLWSvcdKJjEIt9r+usQU/J2Tg8y+bkvJ/BTMnOGU4UW
7pO0ez9Oisch7U7qTVen+U/CbnbO5c05ImmctlJKdAH5QFL7I2vAUWueklDf1xKif6lcZ7m/1sLk
RxOD1885vvhxv/O18vdoKrfqMD1ZRezWobFu4+6pjnG+KDp1P780CeMUdUq2X8+lCyd5wIBM97nE
RZC52G6quhybTi8/mHp0ZtBpxArI9taXd5yvr1oyX9hKPw23+O7L2mgL3WS4kjA/EZNHHQZajd2A
jvv7nGsMsS//+g4v6Z9moZ6i6CiuZm7p57VGlSq1QCeYoSbx3SZ/Qahz0idS/GBYwsnceBM4obZ2
6F6deaBaKO1U33QyU752JRfq5X9eydLDRQ0SfRAC5qyGwk0Wk3uzgEwl6AfFj9awPpW+Bfpf71UV
0nY53gRMxql5qQJvrWKsFQfdtS6zC+vw3BEFG3ZWwCJ/+fxsWkkKZSlNuWt8kCmDPjUzYiXPw00/
CY5SC3vdig4k8aG5tUDwJcVV1UfKg5DmZL8gOeJL30kg7668swvZrU/XtZiWjZZSJyggBxK20hZZ
dytJ2RGkc/bBOwxdjtbeXXUAvfgwZiyoQUMI3uSLopY6IgyksgyINDuhPUY5QXpUbzjt61dkIJfC
HRmpNd0fVM/geS1W8NFX47pNmW10foLm5KBJ+RVvyx73DjrRKhBAxbUI78Km/2nMRaQDD1guyrbm
U8/DfWj1K8Oo6drOXCNSV1n7Fkvfghj/6SbfD1a2FVgFvn6rlz5+gASyJIlIoKwlKVSbzLakMwum
VG+t2/GmM2BiU4iQ+2E759SunkkuLW5M7rk5f/b60BdnkgJ0W1CmTTCXtwtAabzRMp5ptlNYMX0f
r3ZRXDrActBDHAyRELbU8gtnmdEqI66zI3ip6XcHzfF3Lq40mWQ+8nK7VtaBZE+/hl8xVSVzHXlu
/DbdR5jq/hp/WebK/wkuKfyt/+K3geaLR/1XMeO27OhtumaZfmE14lrhYIpIQ8yzGi5xYehZKXbZ
tZ46kdG4waA6fU+b1XQVjT4/6UU8QDKJ3KWpzIMt+6xA3saGkRZYcyvWra713xKq8cNoQS1rtkMh
2aEPchesUN+TnBQ55geTtYHrpNIgKCvhle/v4q3r2HfNzAg0CYtPQR7Kjv02yskr5ncxZvGl+CzS
Yx6J6pUV9sIURBc/y8SxRFTEjwzjH8KHLNQag8JkihkmmZgbFCQpdbQd5IDMPGZXbuvCAvZpsMWJ
WNIyNaeNPz3iwgCIg4oqS6Zs7v4Li9GPb+fsjX6oOeCAo2JerNBiUeh9R6f3sWcfw6TbIVFr55K2
AjgF50jakl8C8Fo8WM17ZSE+q9/BSx8iydtUdGR2QkgGK71t8PQtRM3NJqAyrefSY7VuhnRTeN/x
yXJ6M2Dbg3aotbZknsr4ddR6p+hfBIAHSd/YLfVtWQFWHbOJqxN8vdaVFf3USpMLAPJUSCoVA3PV
GW8tDC8Rs7g6BZIX9AEcNrDLvqlFCAGi2NYlD35RWTx7DZ9e5eU73MJcrc83hUXKMOwPkyYfIjPd
RKK36j3LjjwyvX2xNb1QdbRR3luJ5DLnSA//1vWEEw2Z4UinmNq6/QilbvR/4BP/ELUTOX8htePI
+2Y1eNPjlov6S4HKJdPB127VIvprEJobLRr3AfgtO6ny3SANb2GbrVuydGZikdFT3Qw9pEciMk7/
smjaK4JxNZm/W+rKiUwGX3sMxUehRLGAY4I8jLsmbV1TxIFyToSxiSts+WzspPoPhtZAT0Xm0PaU
CH4YXemMZDsCnMC7HgM21cYuciXq5QNdxZsq8VxoAm6JgYGQKkdxHFcW1J78F0ymm0Dv1lmTrARZ
soUSsF0t/hySR78djhNvXGwTmHejiwHpqmqooOPnSZ/jeuiTZy/5GfIoo0G0qUZzKK5OcW68Vdg2
+uUzGWRboOAgd6SD+x/AaBFUjNfCjwsZOzqo5pMVizgK1EXWTIglz9RyMT2WQ7xWIa/5onZQlX7l
TQbMZGM9wPrQCBIRLvDMwPkKOc4011DU6oUP+oO/ZGho2c/RG8BLc8hMQ0pSJqJLOQQ/yzGC6zD8
ZNclPrqQzrUSrbCVsHfDsH2cATQWzWGWnD9aZop4RPtdh8rGS5TvoS88jCmTZwftNbjxhXYddNpB
EDMSwrorTcpuNr1XUjBT9bhpfXlrxfKK54uEaty1pnw70BVbaOWKjg0o+SlEfO9Bm3pXzJX3gJ7f
mDA+sLLVtcqHdmEDseYKEHpgBVX4UpkrTrVm9WQpjgVBi5BB9FFKh1ZGG3DIPsse9f7bTACm63sr
8yrkkALosLNabxWEm6J5V4WnUm42fFtumTSupSYrc0i+xf60HZHNaMYxsH5FZkxRzFTgl4k54kJs
TiLMfCiFCaNgA1x5zAKVRHH+EvbWQQBGKQvac0/jtIeVUQ+uUPT0fRjVjooNXefdp021bdLXJjPI
Rcvf46BfBdX9UHPohfAseO9fB1iSeCFuJiEh8VPEyZDWh8/xPPmlgpYHHhP1GsewDVt0tLVlZ7v5
T5Zt2bxeu797erltN7lTOsqB1kfHWKMIsdNN7HR26rzdSzbQPud3/21TOoQrh8EONxvP9mx1vbKP
oTNtVLexf/84vZ5Op+fXV3NdOfJ2tH1XcAsnXgd2b1NIWIv2e8p15E9PxF78+HnIV38Fq9h9LHe+
IzmPvvO9vRJkfoC9FxvTp0ew2NtVqe/rBN3V8VDsfrE+09Dujqv4/nawfXvHLrOabxxVILdWO6C/
+OvJDta588a9D/bbfWP/aN3nzH5+1dfVqX2Awb3Pj5n9eoId6XgOsqpt6MYuhGY72fT24eXXzc+W
P/prcNf8ZeZkzl/XUqSX1gJoTyZvl4MsYcvnV1tOuY6PtZzMVJq/j+lUQqG/XTVvv0DWNnmC/xlp
sbWncgU+oWekXtd3SgguIYcmW6YHqqQbrRFXcoZwLDoEUn6MY74wKQKGYj72knHwBXWjxNMPGThv
K+LOix9qSWKsQwyUk0vphN9jFTtEdFrkr6XqSdcfsiFlUT2B9t0ouXHt0P3BJzqbECgVFTi8+B4t
21dEbWrbnlzDkUl427it07jmTeM2bueSWz/FNp/6CYKeU/Pj1y+0VFtgp3bizj8yV7B1x1pLdun4
q8gN3Hn21DZpREdZrye+l9SJHZJF9u/G1ncdP+89d7fxN28/vv3QbTpkjia/8ploTmR/fwxWSCYO
5rpxKvtx2EA3tedplTn+mgSWSwHPFdHF2PvAHvmX9/e/vl4kLr/eP57H4lRk1l2QwCVNjmof7cYK
gO5grC1rcOtSfjbS6m3otMROxXElWzg0R7dG+TsqG4AAGGkbyTruhHVVqk5Tj24ezka96q0XSQ+J
la+bLEUxVbjqZGyB9SL3OeVDuaJcSFlccXTxMYi99dc39LH2f/WCF2GvrE81OkluqHK7tbpRN+2q
5wc7I6/J35b27cBbpPONbzxYs8xtrJV0r9zrbueMP4276IRNnNusJgefJpf34sQsY+E64VuPHDZC
2+RP5ooMhGNeScXLFw4I8LvAZqKOphFwWRxMs4I9JeNji1rtlLUmfjQQCWMR960AGrm6sjri01J3
giz8OSYtNNV+WzZMOkN1JwmlXoFfQJLfQDKmmx1vazqK0RH+1CliD17kVLmCtXJyq+qNC9MR1GHj
Dkl85SVcWp2gaHArlqVAvFlsPOKQiVUlRgnUVXKfA/ZA0qTdBl16a1TSZsqSK8v8x072+aXPZSqi
NJFK/ByoLZbD1Iu9qkqSY448Z/BneWHo1CqnZAr5Xazt+uZdhgZR43ca0+g5JImLEbs9cczzqQCk
uX7PucwN4lSAd6G8ZdnL35TWl7KNb7K0u+/leh1X5Qbt8U0/6Xszh58NnJMio7qGgO1Ofbum5XgO
mkbPcAop3IYgdoUkx+yB4dKXpPctsMpYCXXHTM/vWKOOXV84KpDfEQ+O2cdhttj7+ou4kPKEKqJQ
G1BMBVHF8m0YLabXlTXEM2wHzFE9vWBhkitvXWC4dLRgHwSYkQY+Os+pt3XXfOzO57RFYyLOnjpU
MZ38y+d30yNR1dsgjOnfynbZEGDELd/NWGcMnp9hCJgByOdyuhYkzt/5ckoAvNEAgkjg+pY9FFIW
6nUl0LwMoBB9oyA98gau4s0u3dzsfwXFZzbQ1BarzaT2aaWh5D+iNc6TfSG4lvTILOBxki6vvLcr
7/I8pGM00pF08JiahXPQ54cZ0rtvxWMTH+c2uG6wKBHO8i0ffAXbFNYFZSb8EGFuYk8TMbW+Hv7j
qLN4qGARSGhJfGgUDBff2ZRUdQUHJzx2bXnI+3pbh3e9nm0TvV53crJu0nRbt/ctfxVMa91KNhDb
02E6SWa9wxPwUJAb0Mty7bcJCrXelYUeczzxpao11wLXqIzlN6XhOFGl60wT79oucltoexZVmLbw
b/jGkSsj75/ibRdIzvz3YQQGXfXw5ECwO/SnoqlXs9mnn/28cvtnT9+ENykpFrE005mJ9fnp07Cc
jxlYjGOoKugZrHpj6iLWWDW9qNTe9L53QsrVqlXtDFyDxY6MwpxGGAzOUrUTF8NOruq/cn947rzg
Yez0h0Abb0Mh7XYQ/PuKQ3Za2LT+OE15DJJy69GfTTuC71RjoTilka3DFsiOmGDYU7jDFDlxZDo4
uDx1aX2aRJEKcSxcWc4/KAafXjsLKy0juo7xAz0eynxC/iNv1ZhyRHq61Y4tivHMEymWcQyqtO4x
ikuZFVTeevcWh/vip1ymbo2AX/Cym6Fp3QjXaObsu5mlvPB0FYv7UCpt8Gi2RXUD8TVevw0xYZHT
6hoE/oYOdTuTX6KBh1euBUC1LbDHKFOdrg8P5hTu5ATEJX4cyViu2gwjyCl+znRcATqY7K0xUi/R
uqesVGwPwI1dRMIxnaafEpYmQ6msMtl3IQK8Y/y4M7z+OckBSAy1Zcdx8kun2yHUPQJ4P3Sz5hqI
92OKLB8l1bWZOMD3c3Z07bVKxGRBV49laZwUfRMrxkaI1ds6Hiob5f/3Irnv88zGmHM99887pak+
oWvaWaFW23mdYQwWYhYgmfYYqNirNltfre/iMr7WASnPH/PZpUJyZ9NQVLJbi4897XsmolipeHmJ
iD2abVQSiLTdjZC1LzpwFCzk92IkOSOvXvT2tAYremGPSrRuhW7kjVa2lGOfEMihO6TjridzlBL4
tfG1tm31LCPADKUi9c+1LmZoYeHyk4y5epSwJfcKaeUlnVtN08YU29uqC571rj/NGJmxzGxDrMm3
e3YlfxtDfBFM08HUZD/UBinSYN1mPS2fFf0WCv+N8j3Xk1M0JVCxSLck94NBgtykchBN32N8GwLJ
2Ck5wWP8kBSe3Yn9KpaN+8TTT5Le34hTdWsI1lbpbxKVZFfX32theOjK/Eq+9zw/xDOAc2DOehJL
pmH681eqjXkvTXKrUlGRX6cxOo0NerlO2il9tfMmUuxmsSGx9Gg2deE0xrfYgAIXRqhOBps0K00X
7w0pNKkLH71edrsMIGD2lipkMODixRphc+ftaafy7QYDAFn7UTaBC0FoBdtwdgnyb61evo+xN0jA
IIuILfF5iPF/UOcFQXSMVLFlsdlpuvldDDUSmQErQtOu6/GayuNvrMNy+s7nYyYulIKzTgp1CKay
p9PxqPuTZY965W0yqzJ/1+20ivoUn4WsJ2PkNRYzQOn+8gxcAaqIrh41Vg8G5vMYjsu8/fHVqzEG
ollCtZWW0qs+qf6qChNOPYj52IvUeJ1q003pC9spwkDSr1fIdnYaTiCu/IGrtcxf7TSQIiwGxVay
yHIigS/WKoT80E4lKtVMPQ6q+qYOgwCDPCwPzaA+BIZ2F0uW5+IW0jq+Jw4YKcTSRtFKZZshqdhB
Pot2DbXiQ6TUvZOaSuXmLbZRsUAPEgqJZAxyN1D959bzqZeGseDUdR1vlBE1VdCP+2HEgyND0mlO
8s70pZPVF/D/yHXFYy+SayZHOIz9T1FPp3UsN/k2Sr0dTnU/jKjbFQadt5bfGeuoxA7aLyvwazIC
cFUcOCpPMx2uSGflbjzsNaOm5ar4iQo1dfSw0u2qV2Z7++qEHIqNzrPKfUPbXtrhe5dpnbU2AG7Z
ZhS1xNeJeVMq5SMuxIFrJt63qozep0w5iSmddKXex6vc8NuV4EeRrTVJZ2tR/UKWhHYiCeGnH8Sv
A7pxcsThTWBAycuVvyyrCzBNy97MUKVAN/kvfU3aQZnCfOc3su4ogXrXp0D1Yx31nVr3b5xu8PII
5RZmSVvYZaoZQJflwh1LQbH1PnnqJtXcq2Rc6V3z7xQvztdxiX7EoB8JdIJMdqFW7r8OTs41e+So
tY++3b+hkouUUGpU4TB2vox3YLgTUzTHL157g1p6DvIRlDbp78D+F1RTKO8zoF9WCfEx7lxEwGKj
JlLdzADHiWRevolgZXUboxWcoGts4Do2nb1t88OKQvfrO15WkCHFQMshlYPl+lw1X1TogyYSkqDq
ymMsayAzkdIU4109dfiWhQev6J/VQrjifnVpSLTpwKYMfO1YWD4vsaY5VGE55sVx6iW3Nr9J/ZOG
+lgOXrHlycZrRfr5aPTnEjbfIfEWZ2hNRyuy7DjI6LXLJgtaTiA9mbW+AUTQY2vRO1WTUCANHbNz
aJ02Mypg7zzmqzKB5fHm4wII+nC1R7B8hrfyQkuJ8ybjXF1xks7WjQDRsbkR2veek7MpNzuvsb9+
q2fH1eWYi7CjkNC7Sr6Xo0IhtDDFn11v3mR5+dzL5XfF6tdt3ezynsZd/W1Q05Wq1+Si/Wwzi9j+
xbUoc/keZQYeLsu6ZshJSFXzLrpFyzXV23JwJPEUjaTo4gdVA3lSACKhe9iu228Vu/vcR3zlEpZn
jvlxKJChFFy0wYMupbhR0LYTpdXkWMcUjVO8esbRKUf5vQ076o3THTK4b9nkrzKUmrJVXPnIznAw
H+PrMtB1pMZ86YspX8etpldKXBxBEtv5ONlqbr1WpnBfFHgWVaFim0ZQ2nUyPCv5tG7C5K0Q6r0Q
4ygUmBm8gt+jbtxbeEOVyId39Am/fv2Izlzs50ukEoRgDcNZ4sDFJU6ThKsWm94RWi1A51FpnaHd
D1kC+U2/4/R1r/r1N0K4H3Uh7zwr/i4MyrbM/a3AwaO0TJRfyY9BDfcl/SJJlmzG4a3okFokuTvS
uPX19Z41En1cL6Eqhr+8W/S/n1eR0BBCgZ4wjIFEJnS6U8uHQg9duSUhU4f3JhdWZL8BzI+e79Lm
Qhuq8Q3LJNuwhB9XruXSiqb+cS2L5bvu+hghWpkfJ01nH38x4aYbgDgRqFSvkxHC4E7y1g3qkzLz
aPsQozH5Ozv8Q5dZ23AIv4VJrKIFgwukZeHqyuXNH/tyBVRhds2rPPvLUoXVJUlaNAHWlMA9SK7U
PS3ROTIDad29Tbqjm7SKp9SXxv005teOvRfGnlWrqoqxuolx5OfXFCctTKY+zucGKzRZYCp0/S1U
H6/c4qU3QJzKADpfF/vK52EMPZOaKqfLZhLSk1dWLzQV31VTwBrXrBM/+qmP0SNNUQSas/djbhyQ
R6wMy3f9jqO/Xnwfu3jThKLpTHL0/vXVLTO581T98+KW0wPAohAUSQ56trMlb4bTsdOpxj6ohiuL
7eXnAACORcaY5aefn4PV51WOg2t+bKUNlgTyWGAoV1JwXU3aXovD/1GL8/ed/We4xds1Rjb5xAtQ
/cTv9DKZKkTqo5i8qr/TDkejzdfPcX5Oy3lMcvqfm1ucTy3JGwNNYzRBo+8mrlbAPn02FWDx1z6Z
ZdPq8sbmoOKPZI1hpVOrDEV+NGJUEnSq2IGPeEY2oxW1LzYtJVylU74v5J5Qov4X+5XEAdTA85ek
L7y2z8P7bU75v2VBSWtk2qyns9Cpe5eVZF2F3YMBlsBK9plBagUR4pWl9cIc+jT44t6DoBRTL8/z
Y2HtE7I95l3svfv1bFgQRf8jeojnjGIT6h45JPKxS1kITn1eL7R8GrhfYgzS0gDrEZ/ViGOvuXVc
uC1ZJcs8a1BIPi6b5/2E9qY0AOEKAo/bQpTdSK/JcB/Tn0Fe8eupemEwIj5DYbEVEectE+fqNKpR
IAXhsdCp+R1n2jTdj4H1LTUohlyTgZ4BOHmMn4ZbZC2CoMmHLgsRvwaICvrHwnyzZun5KsRpRbqj
GY4MYKdmrjLc/O+eUYvRl2cIIDOtGtJXdCS0nh1KcuLq9FcuHoxyPfbrSSP9PDxF1/ppL9w1AnTU
OuTRNbL4SwRSoIdqi5dTesygEagou1XQ0218kn7luLK+0uqNyY4tghZpCbmt6EoX4nlc/3n4xXfS
jHJjtJ2KNjD6oTV7oOKcZAx1L3s3FAx78+5/nVIEOxpJxLmnF/H9Yq3FbjvUBxHCaZ+dKroOM+uO
LSwyRYdDC40zX4926eZkcqsSvUz0xSwnsBnlvi4gIzga/r3EtslxNI1Xk7hKVR1i+ubqKen8i4Eg
IlFZUygCURhYbJJyR2t6DernqHgsdRt92BT5j9B6FPsnIbn/+uYuBI+fB1sc8xu8WrrIpys2Mjft
BM8lo91k2vjS0wzLHTasQbxCCLKwj/kVfNxVS42L9zuH3BI1L2zdF5fQJmmcSVZIY64wmwel49x9
jxegDqfM+BdT5yO8//+x5mv5Yzdr+qb3wphnWydkHYUbev7L5L5KV4V0016bpx+f++dtmoeLNcy8
U5My/FCP/DEaVWNdzElOzWgJvogyFV01ONAki0SXr0JJU5vw88qWeR5jIbtG1Df7gdBwsAScxhp0
MFxj0tm6jcfJ6j7V93wY2rUd68Kq83mkxUQdsUhSYp2R5CKZj0jURfnVSkSbfBGhXSwAVBAduRBn
LdHV7+TCjYLvJDVNMoNTmr4IDQZPUHK9YtFrDJRDNLRu6vA0o9+uSZ/PcmGkdT+NtFjfulqtpHhi
JAwhEohGsXrHLK1o5hNn1hzmzFn1lqZX5ur5wqOyxKF3wGqG35f9M96oRdi9sqpyf38HsVgKBTJ0
pr1XXncm++gf+DxbP4+3/Da6IJ5xO/NCl9oBbvBdargJ+tBmW5UBntPdTYtEtNeCUwZHrPcqvEPU
VTAqKO8rSlymsM/nDAZ+yFVxMNjpv16sLjyQGZjBIRcoMd2Ji4Wixzq61BriFr99VeU7DnBpfycH
py7ez06l3fvXw134fJlVf4y3eCBiZupCLcPvH4dpXvbD7qXq38FiaNlmRqQrSECuc0Hm3WvxGkw8
svh8VU6LADI+L1EUHS0xw0p63t0wkZfDO58UMDYSnfIgA0bIb3LT1kVwQ09f3+/8Hy8HJitjERjO
qY+lsiLM5Da2kL+e4mjfp9+T8FkNIfs/s1hV1yKGM4ATn9ScAvpnsMUx1ZempiyEzjxJ/goLn84/
sFaF/ZZtxpD2QurK5Urod/X/arWyHHexZnleJyuphisIsW8QodKZyYJIOa6uThefpqrMhTORNPry
uF/qapE36TRbJN30GUZGHwZ8ZfrIO7GH7kq17sKngWSJmrqpIUOkyf3zpFEzNdJiE2AM3UjzjMEu
mwSgQ/RHuKsADPoXYRG0r1m9gJRdYX2cp/Efe1sltFrcdDIjCt6WpI0jYIRdVbdqD8WmiBzRe75y
krgQq6B/oP5GgCtxFlxGYnIajCRvQGDq5qnpcQk51cOL1gkuSz+p68ZCcjtufazgodwV7w2Ys2un
mfM9h0sgfwo8enZGXZYn2gCR1RRYnGbCe1pXVmowHZWZ2xh+C1rzynp3Nhgzx2IRmAdT0DstVgJT
q0ql6HxOE1L3yIBQPQgGOcXEmXbl2z//Hpk+1OUNC1IcELel8mjIkWn0DWsdxt6YxDjwPBofUcrc
OWX3LUlpSHaQN8bgpVVev154zl8sijKV8AhvIIJe1tzPc0lGozGNLLaHenIo+4imf2qqQ7iJ2GfL
ffZozv5c8jpTbdr4mHCbr8c/+1QZnjwvHCLDMmcf0s/D9/RK16WnQVvKVqxCMVTGRNsA4fBp40MI
9fVo5/llpq/OQ0bxJOPuuzy+jEbWJWo1eYdYbVdiFrxozBxjOPkVeAAkGS5pjlVDm1qhmLuSVLyg
TSvDLO46vz5EqnCywuQm4jHST6C8xAY27NMMDfMeLKOERTfuuqHefn3R52UULhpH2PkgxK6E28Ln
ZzQ1vjXVwugd/J6uhYyGqPw1Vk6DAr7TfOqkDYopvSPWo7nG0TO6fShjXrmGeUn5tEGRNJ3XN8qa
Mt1+yw0KA5+iUpTSO/RluFYxLRpi0zZDc532r73fOhU+0TGxSxONNryag3btnH0+UXAw4ozCs0Ud
cvbmsigf6SUsrINWB9sgL2hV8dgbLZuT0USXkzfl36/c81n6DZCFhZ3HnIbDE8ZYfBqemuf6kOAI
o/LxtTDYhP7ZgtOmN6KDYtfWpscwtfZ6jSDjytDzK/38uIlCyCWQfPt46otXbnZxkVVKHR/BaLng
hKDQvkZKed/0L7BTnSHs9hJbtFQOpOKuvezzRz0PTgma+F6RKJB+nm+RlUZNhMrrOKAoURLjp1DJ
UERle/aFmh3qU5pdv77hMzEVpyKibcSIlGOxolhiPJvMp6VyaKJbQBJ7UxZOIXAHetRXqEIOEVCF
JtRctRe3YpZtQqQguUyPS5W6KtcZNh7ywwipz40fygdiqJbWweAqHvE8KuUqqfJQG+cbMKgYfn4y
fp2OdTfhiARUxp+LKCC103vipqk46T+zx0y+YhV0vg1hsaKbFk9ERRSwLNlpgV50ikc/eZCwraP4
DpVk14anIil2htr+/PotnB+2uL8/h5tDnT8Ci0LpafIO+wQQMakd/5UjJbeoKBtjuinK4gaUArWs
bpLXXw88f0nL6f7HuEsTURFEvx+qYGMI2JJ6A6NVrO+ugt8v356JsIGMEvY8y+qiMnVxMshNcmzg
b6iBI9e/OMiYIVnBF3lCfVs5qH6u7HAfccnZzZmkeukCmFG1i2VkQpwttTMmrCo8pys6pxNQuoaV
W6fxOpOyn0Ht7Zoq3tRCYgvVY+BNrZ2mPRY+7Us4auA3k93Xz/uMzjd/bvSG/3NNi09cyfGeI5zK
j1IrUGINhz1ANaRLbe47eLccdSrTfew7zZDvClV2I5NWikJYKeQ2myjf+IUI1Fq/rUirfH1plxaf
P69s/vc/pmDcg48xBggRHBKwbWmURwJpWLb/jYXwx7z66tUs5nskZiBImym5jUe9daQ62w1DQhPm
r6JX3BDpM1WRtV4iYEKDV9MxrJDgqD1JttvRuvcSnYbDHkx4sFaSZLJ9IXU8Gt4jLNkQDW5lb96w
lXybxQb2KtEvQs7CTtIA7ceN0aGLzlS3nRD0+NadOJzyDsIztol2W6Mdlgoq2oN3m8nD9utnfHFK
zrH0h8YIOMziIaNOVkElVMkx8ZFkUSeeS8ZgkOy0U6Et4kQZHwXdX+HJ4ESDty7QY2Q4HqndulRy
9NudeuWAcSb7nGekjmUqTEqwoIQIi/ceZW0ZaxNGCZ50NACn0t+gB4Vr5dnenPBt0f+PtDPtbRvJ
9v4nIsB9eavVkiUndmIn7TeE58bmvu/89PdXnotuiSZEPP00ZoDGZJBSFatOnTrnv/hbT8/vurTc
xY25sgIo2VkMkKU1ghWCHi5S8VIyrGRjOBT4bgRFdJCF/EyPyWls+veGa92j77kZfG1XRMl3p3v2
8mIlDn7gQPgC4o0R7gNu4FsFTXknVu8sK30w1A8psHBUf+3C/h4xkaPUgm4PlOOoeQurMHvBXK7C
5FxWrlyPeQueIPaeQrDSbib/MP32mGnpwUayPgbc16CUm9F3vL0n5s7d5ciTLWE4vuHGHrER8xJw
QSFZBr2+RBK5eAtN4PZo8xPluUPBg+ozb5/rz032bAZVBn2pjl5tdW9kdxbM70Heufq2Hs5D9SMM
XhbGnEuqzH/GnJqvAoqsR0eqCP8mUuHjgNY+Srfas2r429I3nRWW6BqNVqHiY6XlwlU+u8DQL3m4
Y2tLO+p6xmbQAYeqACC1SPWn7t40fsnKL2vYogtTSAuDzZ9wDX1ImCy8dT6ffRdhVLVLI9JdLz+B
WT31UnKf2U6yUmogsTCYCrl+azhIhROhwhHvMi/YpW32HNnAReqI96Yv+Oa6utBoFV91Gm8BWv39
qyaH3CjKQlFG2GTkT06zB+HjxskROAabLFbovCJhf/ujzyVQJjcWvVaau8ZnSnCxDoNXkwtosGx4
WwsmGegX6vFYgAa4d9weauYdTwhDdQT2GqsOpef6C8tZ0HmGVEbCi1acHwlpGirM8NIqeyVQdq5N
OKF+6Ybf1MR6Mlt1QUHua1uAKCoESZkqovMoPl7/BMduWqnO/Yiu+VnSAO2r9UOjnSXOlo3lhEOt
yEhGBBH9vSs9O92jFwQ/by+DNvNsErY6pMeCp8bZvv4NbpbEBrp5/AaTfdSF6yIH6YdvQamTdTn3
qZZvkcd9GZFLzDPMz0R8JqIHQjwLr4Ii/E9Psl944Z7k2uftVQbHytbv5ACbsPE5HNynogl3tYbJ
qrlRW/XQ4zNwexZiJ0536uUkJuFwNJDMlSOXa5BVlPRzVp7LlDtmKSaJF8OXcSgzUfcRjL5pTCp9
n6IQFNBTlb9oCspAXMQSAVEOX2qPO7mt1kCVSIUl+I4BmMEsl9YxN/bt6c5vHGwKZOrPois5+WiK
HtR+h78OzEJ1ix7DKsTAKnGSbwGNMjOHSuHX+Gfa6zzKCJbNTmiZ5f7H7Z/xhTUrsgCbNxaIXKTr
kPe73jtADePGiA3evQg3V0L+pdrWtY9Fsg7ehHwIbbXysYisDatiJk9qh3oJhA7Le1DkD54rUTCs
hqq6y53uB3/TyZIqjFHsgxwN6x4eu5KqP0MpfXYsoEFxtAR5nQvyl79/EgIGvR7lSuH3Z8ojv0kl
znRH+qlNfV5sxc/eoZeDib11EducSi8q1dWj0xhhblh+xCQ7TVCpKxkAHeKG+6HtV+MQnbEZWaoR
zNQNaXBSotApXopOzSTS6ND1wl4HqTlU+YbMeZ0n2cYhRRFJmmL76z7Wf8rYg0hhe6z4hHErIwsJ
H4dkasTD5/bOmVt4hER4JiN/CuZl0tOo+sCWJeD5p7Z4NNo13bqhsOmH7YFyK97SZ/68NqbHlqos
wBrBI/xSizakPC+dmuF8BFx4S20+C7ZReVf1uBT93/JHImFTENoIi4VkbbZcQmGaSgTnhaLgJDzV
WMDkQ6FEJ8N5Niv5NY7re4Lmj7Ljaam9eMy48eVH2VdRj3nRkFWJDoZXvGq4V2lGiugf9WXVL1cl
R4ka594dqmYppsxdBA4ClLRGUN0jDbnen2pd2MMQR1DgAS/E+4wNECuoIFjPhG4AQLEllIyKhWG/
MMhFDKGKRP8HZwkYrpMYIo9hakriyo8SOqYpnrhJCJ3NuTdJtuT2rGl8Lq4TTCH3g9H8luQBySnr
XHYoopivCGzJjh6s0a1/JXA41St2r2pcben9mrxLqPrpOd4xw7uOhGCQwFLJy8OIk+fgulgelfmq
jUjxFAVQcoV9a0D4SrxXqwzfjAG1AotsE6pvq5Yb6im9VyJWqiLW9wBDD1shdyPKWbzOd7dPyOe8
v+xZUk/6VEIgbZoSBllckdkRLmoViZ04FJTKg1c9lIOzKSg7aOOmcFmKGMBEUp/9QGuFXTrduVSy
78yuXA0qvPvqiBntTpKebemd+9kJ/LWCKZQ3vjuxsx7N6i7hcZIY7trsYTOoKuZE5sK1+Vn3ujUX
83prya1dYWLWQp6unXWcud9T3fymuxhqacO2NLzToDhPTWRtW4O+Rh2WW9BnRpj+6ZQ/NnLfCfJa
WYhBQHcUl2klv5jQMf3EeXOxog8CWusQgDDleGj5wI1svvmIuMfW1o7zbZVgqRH9j69/V2x1hbj1
ukjGb/q4FGVmYxrIMpn+jIBaTA5575dRkPgUgbP6Dc3s1g93ivwGBjJCOdrgXr69QWaSc+IZMpn0
+FWKv5OaczqUY2qGEOCFYW745jeP9WeHtjLevfSZut/t4WZmdzXc5Ji6iuQrZW2FJ8d8JmJTZ5Qk
5Tu3uxDuR9xvafuLq3eyZcCqiICAmgXt2snVnHVO5smAwE+h/qRG8Ly9H7mkr00lX/lx9dwipubR
/God439GRIN7Xb1PnH7nOsgMJagXG8pPTLLQRgOKYbdbQdELm+igOfmLjtpDNv4yJW875pjlKfm9
aWvpSkm7bR81B0kHUeW1wx4M4u1FnPtmSL5QpAckY+hTGwCDakifood3oliLnhxyFYSQxIKVnYUj
whXnWi7DjdJRUbw98BdxFqKssAn8e+TJhWvludN2ss1yGuo+TIA2jpKBGxp8Xdv8y1V2lV0+RWF1
LGOD0hIuCCoHMWm3hY++kluTL1g7E4yBJsOKGOK1JBk7pUW4g3OkepjuUbLxMySsyIpTyt1q0X/r
QOaadrRS8Hgs/O6xiom+tXRMc7JF/xeP4VWjPUb9U2np31SeNoM9YMhg7GKNp4epbJUo2UJDfMnw
xqPbvKnz+ttnXSWp/txeoLkUAbkKYIuWZoAXN/TrENVrkpx0bRKdXOc7ci9lt++bBze0sHJb07MD
2YeLo8fkb48rIt90m1NSATqDeCPuNpNt7huBJDUOmQkVJIjdSb+vcViplpRul4aZzA71RCyC0F49
gfDl8mBO5bAcI2YXUdAW8Haj5who5XoR7SJREyOmhAFtTjRcQAKBjQx5CdAEKYx3yHKU60IYrrdX
ce5cXY47CU7Qd0KXq5S7Ujq3ernv6o329Al02umuuo6X8HwzZQpYaf/Mc/LV8kJ3kcNkOREfqbRH
gPaIBgeGDxlyAVK7NNLkww2oSdKMYGaRcmQ1gQoODYjas7wI4RJ/05edSCEXEXLYrLRtr7+dXoUo
EGZSeCpcdddJoFfJqsCLQR9Flxv5tiNYMqdd99mbEvxpStToqoUy2OxnRKdGSOZQeZsajo+Rbesm
BOSTB1e4S59EEUbTYKT4D4b0vZWcjWK5+9tbZ37PWgLPIDqo8qcEx8WzzHPt0A3HLBIa0AUmNU5+
8Fx837U9lxvfU7zgkZUlDiwxNma/7cXIk13rRFES+LxqT2whtX7VuyMJbGl/79O3/885TvYrl+mQ
SHFKecQRuGEub1vC58zKUUfZAsyOqOekhgdE/Glh5JlHhQqv6O/VnewqewhruNesLifTcJCak98a
I78bZfN3qxTb2OqeiqzzV9rio2825FEcsWTBHwXle72f46LTaoSOwm9GcYC7O/YnxbxXwwUy0+w3
5FXPviEcoFN6PYoRV9VgFA6gA3lPGHB1eQu+Ct63OegLO3UuA+MahxZHw4V/JkvZ+abh9hrFQkon
8AaAGbi8yASlB0/Zf1PpApCH0BBEaA0DsslotquNzejA/wvhlcaecooGB53yVP7g0YpS7fCXO45H
K3B3g6s8Dv1fg3G0jSrZZ775+C82EVczpQLkNXAOmGTWUp5lbYadKm4Zj4Xfb5JBRwh3j3PJpmxe
K8BX/cDqr28POxeNLkcVf34RGPjcNLQkm4zXQ4fipajlz0SHm2z0sBckP8pQMr895tx2+mdMEu7J
mHXiVkGP/06J9a/xaOHym25J55ulzTQ7OfDBlA4FJlyd5IORlPlpWmDFUunSPgYm6xXdKi3P2oA3
eIZ2Bi/nZsnnfK7krtJP+HtUcWYvllToxHgJFLiT0zkbT/F/anmZrQrVKdaZ3P0l4n3mR3edFRir
EOJhpWgxmUq1ub3K85O3qcgIxNAX4qff6V2OrFP0iRTCBxoO8DqzRh4HqPc2j3BfV2qZL+BO53o8
AoBvUvWiugKt7HryQR7pQ2+0uP3Ub20obImDOwWHGKBKoghnpeY+DXzkH5EhSZU1PEUXZxR+j8sD
vQiWFmH+Y1z8nkmyVmPrVxkF8nBG+Na35YNFey3LUIqVzVXMk1UNrS3XrmjypCH3Q5Xsbn8Ga3a3
X/yCSYgeRe0jrLOAhnq986z6hPD7PgvlTWJlrEGOKfDG5oHvya9JUKDVLSNNhnyis6VEIcgTwk26
oilmIh5kxN3KKVR0rv2dZ1YbW4HG5aFNVfEIQTIgwognRYy7Ryer9F5qRdpJnvcztjMeXIhVDjL+
c/IqxI5Xqex9hJTW2A6/VRByvqdvSd3RMfmgL/g9c94Nyiij02Ev7txrbr9p7WQlW/7GJEYm1BFp
VruG9X2Qf1SW/EDhPXKKQ2MolJaoy2j5vonrd/F/zn0KMaWD/x+4MGLutjBRYYcPUBf6vVnIv0Sd
gj0g1J9vr/5cPZr9CI9SaKpZ0Keu92Mh/ke/CuJTaiNkrpJ/JD/6+BFGEd0TGEWw0ze+byxcmJ+R
ZZpncqFQYRSELWqy18Pm0ojmrReHJ5pK+7IGKpLkm1oOzhTzyvrR1uNvntPfGyBpmhrHbydunywr
X1e9/uJ458HlzvMDatceivLxtrPebQxZdDk6ZoP7reD5qlXDwk6du3rB16Dqj8alhlHD9W82EyXm
gY4ahzNY+6qNNrB22s7deoIvJLA3Wbww4mxaimwk7iS6jnz6VPnN6LXW6EruX8euVyh5Him/bHr5
DMWA+16xXgwMItsXEav+zb64GHly8+taikhDEwEQVY7Uq2UMcMGTiMSteKyJVTzwl6tZs6FAXPAG
0mpcSpMr3gc86RbwX0WGSh6FzknSQK0/LqLKZj/lxUCTW92v816tLNQpJWIGHe0ibg7ieYOmSwNq
OiyHhcvmi5qbKL1ojqBecdqo+kzW0ywqkwsmFClwTFUD/fza3IcVpsGRHu7Vksuvo8zr5fp9mnyI
zazFODQQKCoHb1GSZjP0fykUs+wquE90ixYaSmdcEQAy7m5//LnVofgPthwkKUD6yeqEmR/ogUyV
rzvK8h6eAhJWEdYk/nZ5o819clJZRA7oO9sQI64PlRxVjpJomB51cI7FukSs/QBiq81RwkiXyH6z
8Q48Np1uODtAC6Zz6/I8b6Ecn4LMWXvqmQyysjVq6WccVG39CJav7Ree77Pr+c+Y02BX1bHTBNBb
TpL+IWN2VZjySEQ7iqJp1GR3pGZ/bn/B2VUF9kmvT8AFp0KheuzUGL7TGXbd6lHTy1Xkhd+zRj2g
wOrVSziw2TDFi52WOIEKuOQkmkuSVXnECiohtH/rEg1JMoVxE5WUU2E2SunaCu+5vxZFAOZa4FQK
eAwh6cgHnQZIp0x0I+ubULwsM8tei/aRGYwPULYOJsphpnQQTW/T6jd9obYUNaVzgo7H7eWeSyUv
f8VkE0txI4coeUen0n5OOq5t81xzapl7pT2b6TlepPbNL/nFxCepu5K19OlacFG8EYAetODLhg6J
bAJChJArjWu6RAUmeovk+aXJTq7Bzktl5DyZrCizjYaYLNmCK6PJTmEUyCfF9tvLO39o+caCxERB
aAq46Eu5RWNO4xlaH1PE32p04WuqX+cw/1CtZAMmBmuphY86e4ZgTTqkRvBlVfHnF88UF6isPkiU
wriMACmYcbE1/ZAEr14hF7O5PcXZwah3IdlN9ZloeD1YYxaFOjo8M4Eh5cWxioottGe99tEYW6o4
zeb84Hz+HmyS8/VNVSUSNPZvjfs9SjZDl2ypjYTGq9a/KhHoUfcHCoJZ9LM1FyCEs9OEKomUFeYh
WIJcTzNEWZHKbPGZVfjBFqiFZpwpQmdLXOD5LXMx0iTOB70Vl1ELaq1s1uRpY1XtzO5IDZ/USQve
hwqL16Xu2Ge0mWa1BFtg/6LYhdjC9fSy2mmGsRz4inRShyg/5DaKhFxoHJUmtPZ8XJx8v+dauRIA
gKbFeshIN2I/qzFc90LB0AVELGdJJFc5Td7Sd1ZBf855jtPfkzv/Lm6y7TCoB0MO/xNL4V+9n5cr
q80OEKUOefRye2PO3l0XU5p8MU8b3cio6vyE2YDmqqseu/VmnZa4LuQHrFlvj/bZHv26gjxDKKMh
zTHdIHXjZloh5yG4+4I07CCjJQmSvlL+Kk0sHYoQ/ek42Jqd+qEGEVY/ySGWWMFEO4Sjv6/8/C6h
N+w11G4rjKEBPmG4vbV9QFDja0uTTYA9RPaa2ggaaNa6aq2DWv/2neEpC4d9pKj4YzT3KZ1+BYSl
Gn+MONcX6OaMpb5qenfjWN8S41mpi406Wgen/VW61WZ0/xTFvd1yz+GwmilI7OC8kr2oxEaVDpiI
T2Hsr0Ub2E/aDdKCQLXkdZXluyDqd231JI+/eC6ia/10e1HnzwI6L4YJKwXS4CS4yFCtlFEHpp2o
e3rSUBU7Hgz/hQn/N7teTuXnsEZC/uPvQSdBJhqzIE+wnwIV9qwXO7/fx906+wi/ARF0pN+F9MdK
NwqxW8go7mxnYSfN7lsSAufzeYmYxPVR9BGlpXdchic7fVHVR5rVhvWo+5/9p26hNDkb1eD70Deh
loQv0vVYeVPGnm83mHjIe6oUxG/Kgy5A0mX4mMgkvpwPjB3A2YnkzplkGiW1UV5I9edN+N8avmUc
1XRdaqJr6NQjSt1CQEbLUihvfwgeC3tJfLbpD+AW5hUDm4q7cZLqqYHuZYlPBAcNrKYfaXsExs+L
Jdmr7RZSFeFV4ZaEcHh74Lms43LcyR5WZNSkSeDCb2l+boufMsid6D5wnnqkBjqA50vqc0vjTbZv
G5qOJ8lA61EF4XIUMkyjcRyKM7KXwH4W0TFz+xVCMSEP6jLVhcmHjTwXb0KJjN13nu1PDBSG1VSD
hMSmm4PNiX7eXtDZAclr+Id0Az+B603b2ZHaao2eiQSSt3YfW3tClWH81QNH0Ekjbw+nirTwy8b5
Z7zpxkGoXm+G1sC7yeNB31JcLZC/1n26CI4errIWPU1TC1+6VsbKS7cwV1EQEi91NF/K5qcdWh4y
APnJy9wfgW6hWC8FYIjHs+8FmP7Be4oHhBAU9z1wk/sxMA82ZJjbk5jNnEQy+H+LNm0T9obZAiFs
CWrVMTdAZGnaD3Kp+7EnnIe1C90kUlb2YG9NVKPrVv6+eCHPRnNwebCvyUn5Z5J/Z66kZGOXosk4
PsN6XjVxrK7qRFmP/bNAtel5vBGKle7y9Gf3DFczSBwAm8Dlr/eMWaMrr0fczopf/UdWJCwWaJd2
2bvZ9wNMzuyuTY9BDn5DRD8vf4y7/Jt4dvqh/aPW9a3wcs7iOEcGZCldn71wRN7wfz9uusEozWau
ZnCChLaNbKz7MF/Z7kv54P5SzHVUr9u9m6HAsi7gfbefOcDt3TG7OkiK8eLG25dzfL06bo57RlXA
qcbGRXHPwFnBoEtUroH0BNa4FIlFpP1yoPDDgOUMIweO4vVwY1s1td4RiZG9QjstqJ4V9RPTkQMl
fRbV4+Xn9tKYk73XRp5jQ0MMhYkvaUQTAFkF9pO2L1a6R19xCysUvtP+9sLOFs+gmtqo/QmUuTyZ
KiTTsCIpDk9V9kGNumqz72PvbEw9AdNIk8DB1aSLdnX3URW0Xi34CHRKtAHrRb60WcpbNLs2qayf
7eFdAOWdsFyl2dvCz5zLAwjgPOGEzQ8vgOsv4iqgA0qVDVAZMrKhfxX8AFvDdMx8zWtp1erZzrXx
5es7FbX+diOYbEafbZ0G7XX51dV/YU2xUtonPzA3rqTepSEhpjbvnIDmQvieStJ9BOhVttqFnz4j
V8DF889Pn76wsyLT5AIrOaDYKj3HZlOndbtJ4vFHmNMiocUpie4Pxyo1owe07Fl48GmO4/+owSvf
Xsj5dWQFqQJjGT3tf3rUJRM/F9UrJX9zsSfFKXZVVyiMD/FTHL3fHm32YhKwD4S+4TJOGUCxqtS+
LtMHHMd8m5bYRePBmdGDksolgZLPTPDLmRWKKEhJC13dyfnh4Sc3A7v5FIU+yngA24r6o1Hg0lTd
fWs/pcCt6UniLTCsVZXdMf4qIEdUJowJTX5QgBiZr72v7XXT38u8RbxC20gtrh+9Bng5R9GrOeEN
8NDXA1pLZQdgnL54M/6V2sPTmP2x5PGIj+gqSf9T0OdykKfvWh+6Snoo/Xwnl8ldiadC43jrPIs2
lmpRfKc8gN9O2atH8Wy+vfqf8mq3lkRshosyi9oogHEHDk0jH5FoRfs123TuQyJB4TFBKna/xmE4
+7F2h8YFnggorGi4VZWWAyNK26JxcxeV47rBotbr8ZIcpA3A8LXqmjhIe2uECL/JIQ1A5GWpQA55
doTXUeDiU8XjvpHiDfp8grhdd+3d7anNppBAFWQLJBO8i0kKmVidYfViGzMzoPQKYq9YRt1zKQC2
qUu8QKHm3h5yPkG5GHNyB/npkJeyCfyYpx7YEImm8eAXr6JAx4aARedySXcar8zcvLNhlt0ef2nK
kyxWa1qsMSKAMJgGy0DpTXdT2M8MC3MgbDUEHxbAYrOhAklL0GKqCYBhcjOkRpI1+Ll8vocQISiM
QqTpcfccUq67PbfPZ/KXnXox1uTw2l7blRCsacYBnwQTmpwJi/QPHP0oUIZIYyNesUxRVD+vt+nA
QqqcaAhCFGGT6yNiD7nkC3mPEzoWBI3hh12MW70Y9gPgqZwoRV9BsAOrYlxTat4K2jWEPhIw+5N2
nXjVQZCuhBx7ZBn7oJHvSGHyVQXvvUCc0xuECroNjRRIcJQD8gtqbTVIhoSmtXoQRGyr9v+njZV7
1cL9y9HvXNs+4CO/0xU0PCxgTq6Dp24gf5e77CcEpB+ZNK7NRN5W4X+aXPuDq8M6Ywt6uP0EMCrU
FEYY6PwMmhVmtYN2h7rPBrvrNQ5HZrEb/XCtAx5lN7/5RB2BPhYABIfc2mopxTIPP6RVJJ+bTNpZ
dn22ym6r1t+Bpnv6URvcLc7BK2cs3ouedmn7IoAlclvvfPRe63zcSG57TjvpMObFWvLeAFM2dnwe
smrlmcZK2ISgLId0H0U63JQrH7lUW/28B7mDPCtYR+WjW8qUxBCu93ZNUX03YOcY9OxC6fvgDRG8
jCMbl18lYcxKGbAxfuCCtBLJmeBgACYWsiwCbTAWcOAEEFx6NYMMHchtmX0IQgnVUcFZESdZTECv
zmak3vnqmb7xlvp3zIegTy/wOmbtfxPD+Zr9JHrDdNP0OF9T5ywVbK54G0CAsaGKoJONNICySumY
gCMLtHJfjspawYoSxeqzWBDW1Q9Is3x7g0L6WspBQJgl2EupO5WAoOiTFZQnc0TS3Sg+RGy7IEoR
EMMrIljrhvSmgZ+s6pS6i3UfZvU39vCmw5I0tqotAg6fs6GvuaqzDzdIHnO8bA0uX1w1BfB7KIdt
5qt7QfdOOFeC3T/6yErkcbvjAQ50h2i60KibfVtdnrRJlcFNevZ5SfhMeb/AOKeoSNEYc8+YQ5Ea
8hoqq0vxHxjlUsFqNrzAdFfZudDzwEVcn3I4wlZQJ6C+QrQ8agMNhBh5LU1kXd1W6B5QLG/eUMFd
LlzPvVyAnVvkJaZOl3oSRZEH8lVrgNDaKQK/mGVvgIup5MCj6puFMDp3RVyONYmiPkj+elDRCmnH
cQOUDz+LT81V41gH+UFsceC2tyO3+Cu/xE8akwRQtj8R9HplDXXw5S7QgpOHOBiqXGww86QRzCR1
SRNpfiVRkuVhBuL0S4FAqnLeL0ogymP/fZfRdaAkl7VHb+lCml1JeueowFGJkz95uReZkxIDU4h7
gFMgh1P73XZKUdPlOAkOI3niog76HINRIC8h6WkmteQpSy8fzDYLRqDZLpFYVLTpa6gFPtRx8t0A
otSj22hKztqnETjw7z6BpW2bZ1/RVoSzrHXvykp/rB2M7KvwPkW2wh/8hbRr7hMAtEBEWIXEgfTZ
9dcmWsmJacLhsMt41ZXdzpDsTavvBVPPTuINLfDb22t2QLA5qAcjFPFFsb1hBUgM2NGh+sGnkNpj
FAqoemURrung3R5tLuMBnQ/FDK1TFK8nZ7WWrYJZIHdam/2moXwm1cn9p8QIXSRhnvIvhjMtnTSW
3isiBderaUl9Hw4V+ECK6OBfKfZmQHKU18XS9swqUqJBZYImL11QexJ61Uzy7KIbAWbIe7lBYt9X
78AaCfEib6OWP25Pa+bsaOAjuCMxN0H5YbJJYh/usSU2CS251HsteQ+gMkGhBoZDDtlJSxbrNWIC
kyjEkDw0IQYK+eVJFjeknq2HAiRgKkf4qhGXvjaGq5/oqbJZsJtbpcGftFs4DTPbhVQOQwguBmSA
p6A1qdJrTy0Y1Qnjbdt8b90fVBCyVpA/o9XtRZ0bS1TfDBMdCxLlyQzTTukUrYzAko5YrJXUOPwV
GnFblrVClOj2YHNf8HKwyX6xu0oPTKwsTypE1uDNDn8l7V+0XaGJhLUQf/p/v0QEA/HvyU12jBT0
EqcMQFzq2wfaHlrsfsMDCu/EYqFJPpeFUOaCPiq+GtTHydRKt6WjqEnhKbMHMizajjyQ70wl3eIf
h1fSW45tSaA/LxM15vbo5ciTSfZ55DolTeVT0jbvBHeh6VTJ+e+wpZI1auvaPwstCfJfrSgPtz+o
Lv7y6QHBpUCjt2WDWZq2QEIjdMrR4Is69lsKfhdItK62Oy1pd5KvrUuURNQWjHqDEaZR7gAdrbTk
N/+pMQEb0rciCtGzpUHsSJsBcREHaHWvpFj1UtGAydMkw4MXafc6JRHxNMKkxIuKnUjGG09Z1epv
I+Gahheq5e8Ad9K833lGdfDwuUW85bN1e3vKs3sYAVdZxsBa8Cyug6tTxK2BzXx46mXQ1ul6Z7sf
Lpg3Dox1GN2P26PN7yuhwwnilqRhmmH67lDknkz1tozyuyz7hV/RSgh0YGVSxfLW572QUhi1SCQW
Rp79tLiB67rA+35BPxoROZhVd75Ak8JaIZX1PASV/L8KXxUWeoBZO/VZhUf/r2hPGkxOBz4nbVNg
mNeLXIUNtcyRfklRuZsSRBTGgeI1heu6k3zkcnVEzeUk9KMEK3xp4trcpr4YXfz5RZImoUgTWC2k
dyGvkfrOhisQRLtxR31YqG8gVbzRKkRjxuDzUVqH2u8kehcEWkGTrwJ7o6blWsjy8LK+7wf94FFz
EOJASu7dd1ECX83YJgNOP4V5bwIbEXOkZiDQNaQjAWI+4kHnSM+UbNeN/b1S1JNAWoo/sXnlej2C
H0q3F0ld4rkboZwa8pWqMdtZyJMI1zlNc7ej1e2ELIOJtCXKJSrHQjyT2q57aytjH1qPIns3C2cn
/kbxt9dxghigtW7depfRLuOeK5W31kOONQj2CavhlunnS7QiggPZ84EjdTx7XPh3OvgN0Ytsev3F
LKStlTlnVSpOVutCC6TMD8iwqSxc0+xNkr6m2rCJlHLlCuBhtZexs7YaHLwQ75O5IYgtK7hTK/H0
FahZUckUUY1ssJP8742nHes6vtOoDdAY0PpsU+X53oxriKrSi8gdq6B7E3hcDGHXyYg+E1WF5bbO
XBp0uVsnFbRQr1AQUNCvRQyKoiGSQkL/CUpgJm2ySFmotM/VC68OxySbHLA88h34FycQbjolIkAS
5EEif+dzgpjhBSgqWg51adlYSomW5jrJLZXRbZDXbHyRW4L7dyhRE/mEj6RQoKqB5d4+jbP5CQx4
6u+U0jCLuT6LEaWcvAiBpABoh9qdDUceS8Az23DhjTvz4KSTbwCPENQKMvXrgTLc2mUnZiAcETM3
vaO5f0/Ba7FeMUejoJVAG9gkx8N9cbJb7ADlMN+BE2eQHERpc6hBlDcN6qAlOqCusx7a4s4LPtoq
PzdDeZdhFFCpwzZBKa+tAnoNz0pWP4gTGVIQxuN8LaJ/ArSkN/0NV1O1qZ1+6TqYTTMufvZk1+FN
HLaFQO1m2QMbb8jW/y2jCuwKGs1cCLJK1WsJpzz7/S+Gnew3v89hcOQMC8bCsh6FBhW4b8pjIGoW
pji7tR3Q/qgtiNfy5MMkndrDeqVjSTM6b48xL3JGZLQq8NbkFrc39mwecTHaZD0RQs1tP6Uvn/sw
ykp7pzb5Ru6f8yp+SiDZVfYfI3m6PeYc9Jq9988UJ6vZBomcRAr3KrJfmXL263vvFcaGJ98bgpve
mmv5V6dsq2Jp+3ye02miiL8L2C7BIQQWfH283I6Xv+aBwrC0Zm8740MjV/cULGm9bvr+GCNpHtLz
7ap6ZevqLve1342iHNy4O9b9e13V2wx1J4KO4BeA01tbdrerCbMYxaM7467xTNnWXrJrIwdAs77u
TBWAXr4Pm2SVoacD8ljY2oRWfEdXhwKofVBo8JJjVglChd27m0KRt5K9XRircTToryWYm6lbp3yn
iHJoh26DlfWdI4r06bOJ5aFXCAWfY+ibqwhlBM3Kjz05rOAVRdax72LakfHvXjPPQgpK6Z9LHyut
2lvYt3NH5HJpJ+lKkwZxHrjsJMxUOCVA2WgdOXWwXgR1z50QSq2kZFSuNAQYrz+iF7e+pvXWJ5SG
ZIOLzkzeoPsAmHHbl4W9KnbElx0DshrAnIU997TviogQcE83/ESteUIYviTreQS+KHSy2/YZEWnK
c13zUpJv3R57dkUvhhZ/fpEAFgMk0Erh3YiNKS8a+hDccVRPFqtzcwvKe5E+ttCsBoJ8PZDl5PR5
Rtw+iKhw+5XkkxZOMdUJXhYhGUuDiT+/mBUN+kDoREBRbmHttvmmGKjXK/dNkWAaTfXPXtICmpO/
1uDdCRdmiPyohV0P2WFRP2SDyOPzFzpwRixzLleyutc2TkUjfBU8awkwmEP8UFfZ58mpKD8u9gjm
MvrL3zGZepkS0ao6C09eIeqfbCUYL+TDbvWKjgJaGVWHHMizR19sEWE+u+wXazDJYJSmVvVcYWyI
ECZqrwSiMXFYh1eR3y7yw+dgIRdr/oWJXnhxECc94zV8YnhyTeMCxkARBDow+I0DbA8rL+5E3g+E
X9LDrYdQm0Ax3D5Ec80RfgjSw7hZoDQ5bYG2lj1YsQHDSFhG03ZFKQOl45J7O3PAR5T70KX2+lzb
/yZyCGM4gpTA937RW0hrF5VwhOBBPAl6bPDuRNZeyTAWOxcZCA36zGp15hf8uzNmiiIl2aqJ6PL1
hjebwqMZxdCCL+DhxztI/i53jXvbe6UNd3CRT1tY5hl8FyVl3bDg/mHCN61RpkbjNrDVgpPajOyq
ZO0HFJ6ohSbqh5n4u7Q3n8T7J+Dyuj30Z6d+GqJR54GWR4mU/05y5saV8r5y6OQXKk1ooaPdl/rJ
BNrhuvY3atBC6Rk5GHjqQtjP4IEsWkdal8OZgHvE+oiedEPfOAvUTU7vUIdBLHnV77h8r9G8T7mi
0wgcGLALHlRgm3/gEhkJXg/vxkBJ9/LI32qp3SbslGM11NukMx/5G3fVWGw9OzsPdnkQJGzyZrX9
SFAvtyu6vFl2EKfCK62VVJlrasoFwExZ6n7I4RKQdu4+sQFfUr9BqJetcb0r8jGuBIqITxQDHBPt
OnJnUfFclItaGmmS4HWj37d2yUh+mK56tdgpTbrrh1cjTbY9diq3N8BcDmsbKA+DamUHTudlW41u
Sx1WsIQ2SfqW2uXG0LOVnz1AibWkd+pVtwcUP3+64S4HnEwP+W25GJBSPnmOvGoUb02PSGg8Gpic
3x5pdiEvpib+/OKytCXeHZbw2JUr1OHdZJ0Uv01keavknCyNNYezRjkJIWeEeGl5fkbSi8GisPC8
IkXTA/FsIeBgWt2qB/AjI99qAUru+mCdhNnaUPItNSFv8H7zMkmHaNem9Cw9fY952dpLvB+oe+3M
oNjoBmSfwcBBBplUg9waLmmj1QsBYPY9geAULRJyenRVJqtUAZbSKgdlDFMFb0/LX6gaiz64IKtg
qrIq/pe081qO21jb9RWhCjmcTuYMh+JIIiXzBEXZInLOuPr99Czv3ySIPVi/d3kt+0Slnm50+MIb
1AyHXA4fMZqBwmMNgkXow93+WLNxxvvfMXnfo5ROsqcOOCKDssnbcC3KRq2abwsdEUpsTrSQa8ep
74fGxHMVyfAWyfBs3AilZZ+QUmCfy9re3/5ds9v13fJMnn7H99omdLBb8ePhITJwJo7VrZCE7TP5
7vZQs4Xid0swRYOa8Cy0JmMsUd9T2Tj0qKA+eNazkr7l5ROJ33oMft0edfYCQIYFHJcgnk91v9xM
KcFGdsSv5VagPjz3vpBq8K/HTCgPJKJIfHvEuWgKMTGaDTLx8ifwmN/6aqc5JUfF0cnDkDhOx6fM
SR+oH61D3cAKOnUX1PRnK27vB51cOzUdsky3mSaxI1guPuOA5o45fq/r7mChYb6KnF9Br6mrrrVe
/BGIguAS3J753I0EM0q0HVBDNqddwZAbxGh727/PnG818FEMFSrtm6Ed7TxfWOSZz0qGxzhQz0Cq
Txl98Pisvre4jyj9k5kQuxEuEyiDaEEFcLlNN1NbEhmlopMEUZ6wJ+9jWPdV5+CUcm+RoadEAm1R
HkMydBjKr6kM+w7NJrG/ZDd6E1hwioFCotKGt01FMGmMg7DihYJTU6oRmGABikuRB68y3IfSZJO4
7jq2yn3doQBsksEb4RbDGBGM18DPg1a7N61im3hnjT5d6RzytvySDuaqcqoGXNlfIDWOgT+u9Dw5
855SNIkQ0+rGYQ0+qwUcgb7XRrXSr34GCqgvX/oi/JLkYbCSs+FBRTs/dAEEQ2b0l9vUojI1eRZ1
GvDIX9pQ2uRpkbRBbDb2Za7hsbfPMAoCpDvVMT3r6XAfxcN5NFAC9F4rAHSmGn5LXRnnWn4yhLP/
9R4V3VbEYSyANOa0C9qkfSX1bi7Cj68CW+fhWAdSex90MCcBpd8eDb/wuYkj5y8cqPF2nMJ1Q6/R
6yHl0pOUJERsWFlRIVKy5psstyd6AqGT7fuyv0P0DDXGVU0NJ274bPYlZv4ULE1w4w2WCZLk7z3i
ZzcOj0FjQ5Cxtl3qngU9vk6CjarTd6FIlxGPKnW/sbEQF4FlHOQHYaQTlMNJkWisxJq2EursuSQ/
ckK5iDcI/MYU9CR4xUHlP6bIl1j0KGLFOgwp2bAS3yXe65CEW5S9jkLzP0bgWWqfDfkv8WAU0fiY
ac6TTrhstgn82uJIJSTxjPtWNY4+crRVo/Htf4+5aqwGROo1nrYCtSVEPfcWUxQUCzDFFDSFUofa
rwaM7SrcWQaJW4S4d8j6h6iGa2O3xlNfRflGBOSE2sMoXWITI6rMQGEeqRWdUhsyH8C+N77mfA28
J9/0H3AMXHg754jZWG/L5DaAhGG7TZKLqA5jwzOASvW5+c3OoqMFf9g/ivdFLKXofIkWMNqaOq2r
JI4OLl2lPPuRueFK4CilQMfFCHZljVFRp/zhEFllMIhzO5JXAf5g8XCxkvLoeMeCbG0I4ocKTAnO
b5cwDR+8UFoACcy8XTo4ErJCeqqc1wnWwouUCjcc0YlTzn30yp2KnCtwUJQjzWwB+jDzWjCWMHGk
5MphnKyeq9itHFpVIMAyPrjd8BdsHzLeZazz3EjYwMJIBLsFxW0S5Ej9KA1Wx3fSi26Xp9au6s4N
nG4jf7OAB98+8nNL+G6w6RImsqTa3RiRcXDoWumP3rbWmtWgUvuVo3EWnIfbA17/xund+n7EyUJK
tmFHftzjDT4CfLWNH2HfrHypWaHw+oqdkjooQKDde13NiLyfeiVcJ62zw2yolJAVc++i6IL3kuT9
GUbZwhlZWo1JtYHGCAC3uuW3tU9udEiNL712bqwDmsdx/nR7IRY+sypKbO9yFLcdbEeWwJvqXbAm
IijzbR+YK9e4W6yYzcWyQB5QzxcmKQR6k3gg9SK1U12+cqZckJygMio60wAl6TIxIBc7Qim3pzeX
QnwYcxLjlUnXOdYQk1rGFd5wCNbxXvn0sxpYH4LVG2jF2uqKfWkMGxZY9Nxsiux18ODBCfNz4D0o
Pt3+VWLQT5sPSBFGRzC9gPJ9XPQoqXzJROpNJNg5fUBkJaV0XI7AriWxWwNNDvFQaT3AcsJqJ/Ox
vY/x+yye0/BEQUGI+b4KAI/4BmWsPKpS9LVKnJ822AW9pTWGzUGH1CPV3nXfJXeFLO16xcS8vTyU
pnmGu2Mt4mLmQh4MY/9emU98s9Jo0sFquUsjzf1qCwwZRcy4Mu6svohWUu4frDI4dH25EqjzWMJh
NU6t9ehpzzxZ/+IraULYldwdMuvkihhLN7fynK0DgwagCql5rV0UOJa3h5k97e+GmZz2FIc+pRg5
gZQ1RY5NDYlEi14U0IlFoPI1dfu0I8CW40aOqhj//7j1Mitko5eMliE1k8u4Zzr9MYnU1Vglj21h
/rKVgVxW+gL0/YdowunlcOhjjzb2UevHtZqv1JDSRRtQiQjydWI0xF3aqoPWENXWr4BydNE4uFCr
G575nZdJW+iiB+H06zQNQpbVtkCWPtZd6GzYDybewlsyf81oPMimjO65Pu1JNpHUKugX4oYqD2K/
y9KbkHSBGyREEWiPxvse15DbX3EOkI0SMLcbpCFC9k/A/cLrdFtoZ0a0IQS6KKSSaY3dWmZBMy38
Icqi6MZ4qHhmmbytQ/0b/iV+kP6pVsIAE6Kcqp5Uo7yLgNOgO7GSUIC+/Stn95qO3g8ni37flM4Z
NVXpFhJLE3WvcNZR/IEnhIL4XvLA/C8MNn/3vhttcoCagUutF6N1urzCqkAYs1iJv0X3ZZv37iEe
ftGGb3q86MPCWuk62jt5tSPo/h5hyAOmsurebi/AXPeCz/TPCkxOG3Avr6xFqbHEdLtdhSOM2rv2
F6adJML8GjbH4sM3+8YaEEoM0fOEj/7xzJVJrjhp5LMhcXIb6EHHHAZhFxrTtxqV6vn2HGc/MrBC
HS89LHzkyevieBkhW+4CSw9eRVn6ih7qz11+VyxVFObP2ruxJg9Mjj58X49MjZ4/aHusDOge86JT
nELORhyzxebq7Gr+M+T1J72LWNJk9ArXYshUf4v0C1VA3XkCQcgW/v9ax2n5NnFSqqPY6QrdGgHe
Ya23MUQGgRWUx3SfBOFCXLA0tclGSUtbJypgannwlVhMZvl4CsgjRFRye3JzNV4hvmg7WJDQqp6G
3PVo2F2R6dSdylVB09+7KO6q/ZJczGjjB7gYbys8dANwdV9vjzw3SeTLIU7gAU7GNIk44TUEQINr
AKjFuGorku7YXvm6QtlvqUGjXFsV0+eOGgpFCxknLXt69Jokb7hKIBcQ6qkr28m+yyYMY41HFsd7
wSAMVhUtREkgySlyV5Z2J3S/WgmyHpYSKxs+XBZiTNbtBfdSqGbUQXMH7Q0jIdLsZwlGs4IVY4RO
rtkV8mrw3nwv3URYvK0yKsWrPsy2WDUoEX+1/paPSCPqzUkUHIWmriI1zxhyAXS52D7YTHiGAnli
jO3GhBZumL+VKN9asbVrG2fXDhgxOO4a1oKw4wSQuTKxUBMqj1KDgpOJCwT5mhUZD63PjyA20pT2
B7+8JMAUelxJIe+aNHoEBA0dkTIaitcamXZkhoBu+p3wliO00/gzWOGUD9IQ6iunar8L2mdoDpuY
wkMIw4jCT72qdfO+DYrHNLRZ4gch/R5KxV4ivkUNpTwm4wCP0IK0VxyEAphFdc2SFHTg9AN1EE/v
D4Uc/oh6+AmRo21ar/0SmAHQE4W4W8KsF+/K8tqfwZZG4MN1OnuD7OwHcKeZ4ojbGl+IEFfOCC+0
fmx2QngxyZJnF0XiRgoexU2bBt1Ln3u7sX7pkv4l161tKaIDAJW2QjGhS7pdryG2DTCbMMEDuZve
BVQbjCb7whAW+NRYR/HV5M+lo8CNSVn1nPbKWojCipajTx/OGHVQ68iIUSbWSR9aHwsS4JSAm2qt
OZUV/ith+0WoyvHcClCsaFwGXvkaeNqXAMOvsaEiFSGR2V4SqUP/4YsV3mUe+g5xvZfrflvFmFhW
qrUiBxW8zsYMDgZGz/4YfefaiJPmEJcXNZZ+5QTzFt68t4/v7Av6/khNzm9s4Q3X+xwphpG1vSQ6
AqG1EfBY/Qh4WFTjGj5D0iy83XMXB1cW9Q+AJwZyZh+f0SaqhsDyYLS3mfGgRuZKd7P7SHV/ZGhM
G4Z0d3uis6Hy+/HMj+OZjhwOWY5JoOu5P8cwXDuU+wouBxkAsF23e465jLjqby9IfvRZ8Y0rD4ls
OuaYMNCTocQ+tpxkwNNSq1ebRvNPY1Mjd3dqoue0CVZoioTqIS8I96jsNdgnqB5nmzioRHUyz9M/
ZLP4OkrqnZUW325Pb677IZQndfEC6JR2J2UrKyKyp4iNQAC8beHpciyEamu/F+OPtEdNb192Z2wk
hNHg7cHF0k2vZeTMNXrnKq4WxmRp62qI274D/tkNwwnFnLyovmWRcRdBi7890ux2hcoCDJECumNN
sUpRypKPKrgZPkcs9zQ7cDqA617ZT6VJuyfmjtLWmt/tZTgZC6+sCH8+zRPzHrHImgw99OMWIrDX
xlYIIZHoE6tQGgTDZ/UvCFyDBnP1BXXWa2P203jU59FqwT6Y5t3H8TQv9pWiQcu9QBFGVKHbKn3E
CWyfYquou8E6D8b73PpLa/uNFfd3UmptiFkPvfTkG9qq904l52gM8k3Y/vC9TQTQv4+8k5oFv1Wt
P3jSq57VEPCjnRqAbwVmltp/ZjHkMihBgXwKMQXE9OxUakfJhCutdysTOvyoma+SG34zc2/vmfoX
W40ouCR3RuZtMq2mZAvlTg02mvXW980OHc27uOx4n7hXhoSenL3Ti3vVxnrbULeeS9so0lawSWmH
+oiN/EyDS+YEu0zP1k6k/6yixlu1duifQ7M5R6r6XVhPUiFeN0WMMq/OS+nvFnbaXNxNFw+uGBUM
ZNwmH3u0A6XvK1jjBlIOylm719THsY4FAhDfXXILOb0kCAKX4wuutkh4swXGcouneN1/v/1b5q5K
GM+AnSmwO/pUBTrQ3MqPC+NaU+B4oX8lgp3uqV5Up5+d9LuRJpO2ulT30kaH+ZxwpB4ZiRvEkh4h
b1pLDvRXQu10e+PYCpGYojT7ezJYnStdgXYZvQNL/aZ6yp1sUbST3zQkV5PW24Qal7Oa3xOH7a3e
ucNM+E4CI9Tm7qPiUvyKZISMMPZThbHg+Cj4ipJubAziNyd9qazmXNcYR4TPXnDBBGIV5vKxQHWi
qMiS7UtIWSxT3WNDn7/Wexrx0UZ4UzUoNhgiY9Vf4tB7K7SnuC4e+I+mdVsdVeSRj8zfamQIp0rk
fFRYByd4TKl3tqr3g+v5GPVolaYgp0z1EJD8N2F6Hik2tbq0SoJmb0TDn7c3yezVCExVF0pLBp3n
yYPqtH7s1SllyFJ+DtTzED67Jl1OuoqleQFUFxJu2c3bsMg2mbsWYRc7dIEYngPz8ZrK1LYLfE/A
mdyzsKTTvTWNXnyejfGSDb8X0QXzMxUEEMF5I/eYDFirWtf4nXY9mpr/urPjo1o9BfyjEbkN3I9L
Vtxz58ISBH2F0qFFCfrjFD1Zsly5ktAhN4ZLJNsbobSSuG/hoD3gRpUuMd9nl/TdeJObHyNry4+T
5HoOw2qPb4gbDSuaxtwzOgQAqvILb9tsJ8/WBT0UgWDa/JNF1f0kH+sSKXC0XVdW528HvGLjLNpH
Jy0nTaJXLx5aVBfy/impMJ+nkI6r96BJe30wN/xp9VtdWbBD4dZq1YOQKGnZFUrAPZlvDa3cV8qb
CkhARMk1xfpQltYithRp0O3DMBeRAEEjUDBNFVj6ZDKtXFRl5PFSU+xl/ajIAyxcbN9dk9vpDSao
xAi2ovOJT9nHbaHrXeZ0fo89WVPvsRHc2Xb/S80D+tfhuBcEiB4oU9ZX96FWbNKKx07rvwsHIFku
viGj8LNyezwUv0BP/duQSI2MH2Vkbhyp3ok/KOr1el9thImSCyTcMytlhdPourCgWkZ6na8SRbmq
3YFT7If+R2V72yiKDtlAdCo5/i/RbxNQqtTLzppIguACar29l80MFdTHEelnr/vTgxAR9L/xK93/
i2/xbpEmZ6ewfK/GGyIWBaxcugpGGL9N63J7lDmVSvTdUW+wNYr7WIF8/BaVM8KuCDF/NfM34apK
x/6+Y/vlZvMLSwhBbjQL+1nQEgFV17gdCj2hnF9UOfm/KVpTrqMqTyuAUzWZs+QPKT4FBWbf8foE
P+E/4JzfRfjIT2mwFLg9+bkAAWkbIL40rWG4T+aehaGXxAJQKpjl6RmuIbvpv6l9zt2DV5bAFU2I
2sLHRY6i1tPTmoGAklG0SClSEIqQWphGhhXFQsl57hRzCSJnj8KMxfw+jpZ4cqnHI1LTnXzxepJh
b6W2+24JszX7nrwfZzKrwcn9zuyRckDbLUXlDl8JKjCC8SsiezNbv8VBiGje8+2vdqWFT6+P9+NO
XmzMAlK9VGREC6nWKKCp+ojjqTb4pbBbBXPc8bUjRBrBv7LGM7WowUgQa2x2gl2DHDpKsBhSRxaG
rOAjxcYegmIXjk/ifTK0ZHu9a4BaScAt1dbdGZ3zJIx48OA6juaPsLiz8j/z6lFDQ8+Pu12myl+K
ujpg4KJVKE7X9rYn0k+Vy9j0L2xeh+CsSJt8nXXml8JJ7voxf7m9LrO7+d1nn+xmT5cICHtxdNuj
yLH0PZ06omty19sDXb2BPn0AkHNCWRYY8RSO6Wu9Ug9SHN/3yfjYa2/0rJv2NYvMXUX/uEBHPVBf
ha6YDVs7KLVtC95XOII4o3HQxvLEntCgy4jyXq0YhwrVmCaQIEzY8KDHdes5m4jnUs11FPpSOp00
CkTn1vhDVLmRVU77bO327huErW0AuVAU60wgMKJZOla/pezVHq2Nmy8ZYM2useYQK8K+EMzdj0cr
9jNDig2U69Nqa+fA8DwhZRg5sFiThTTWngtmRH1YFzqgGjr5H8cq3VI3okpcGtqbUJcjhRHcQpg9
+BnzQv1H0ij3h51bIHFEnXAUtRMwfBmGxgAZgrjKIReALBwRwaVu5w4odtBY7cYHKUQrrnpRrefR
ab+1EZTu+iWhro+ibSxENiwZ75poJYBWNhU6mYYNbQ5YCb+jxt+pUrUb24zkDbKPbB3zLD0L2BZP
atdQh4qo/j6lGMc5sgBr2bvGtvfIs9NmSmkY4Cktrgq1S+9MGTNt2I+iegbTe8yULYjDTVfbayM1
n9o0vgikuEp+w00DW02Iz/W6t22zLF2Vvn5RYunU1dEeA7tzDJA8zHV/PXTjs0y+0Xd4tNWXSOlX
kdH99NN6Icmc/0roHUMDo74yLSA5BXKtikV/BK391hW+ZATxEC+5AoWVQbz0Xs+hAqFxW/h3UQFE
PezjrpAh5Cd6P9C6JqMFwKd4z0DxOOy4WAv2U5D/Fz1McaN+OvDvBp28KHbKzaXVYISBPrJrCona
WPcs4UF87c50SDCgP7OHgo6Le4LeeLDK3a8SmKLbN8/8k/Puh0yenBw0rK8ITD50UKHbARLeUUJq
HxeOIWoO+LivqEovi3bMLjuyivTTse2lafNx2TOMe1tAmtcXHBvIBKGGcaPGJIn5FgV+ggZRlr89
22u3/NOyvxtU7L13Tb4hozODqxLAFelJCER26h+59uqWb2Vd71pk1TU9OcEJXkvU61Wj+4L80KaL
rFWmaa+lV5wEQrBEFk28cKPibHHLvBMSEegBrLPU2AgEaEHTWVCCRRldIF46Ll8Ve2tlCHc+TQon
6C5W2NzdntvsRSryJgMKgQnL5uPURDSq+YI1VNpPdbOlYpIiQ+td6BPcHmi2OYsQwf+MNPlyRVcY
fWyyZYgnqc2gJUiFPgbiytOIF1XaAFRcdDQS+/Dzl/tn0MmXU7i7yy5gUAtkwX/8miiAsUdNWj8o
WUBeIA2mZTNKb13zzAN6e9YLy2tMytqqJeVGKbgLtCcSX+PD/0I+EXk+oS58e6j/xwJDlYMEZur0
Cj5+Si/V44inhozVfyW4RU4Ytj1Ik3FbGQeKgEvt9mvd7vPi/jPg5IvyI0YZrBJXIDDZmnRZx3CA
RIXXGLEZxPyVGgOCMtwoaXIubOVJMpx9kL/YCfKyQjac2OuXouPYQTOvaIGdNW/CLkw42qY92nyl
ua+LcU2Ocirx2ohsHYo9BGLAr9+E1RbdzqNgHeaK6FkAsk7bbZVp+GxjABYfvAp57NuLPBvSY/T5
f9d4sp/UwvEz6MYo7tKmFZFUR+4vqaDCvPxfAHmFp+jfQ00ftLAYMxwUOJmg4+gWcDLRfgUszRW3
+CkXpjXlWJKTyVZQAHQjL8obaaMP4YbbdJGEMZt/ORgTCClTECiTRxPDqFSjIsDyUZ8lRKXcJvDU
PBidmm4XoS7zwxG6CflS7I0mp49SkU7FnTIKWrYEbwbcUdgNGzAoUtT95N65vTnmTyDcCFJnzSJ9
nkwPLdgwbmUoLU2yb3c+XY5+QDope3XzbBX4ODc/4s95e9DZG+bdmJOQgGJvDmkuQ1sP9GZxRLKL
GICp+Yu6HrNP77uRJm++HXkW9uNQrWkncInqUEyIr1DEsN68L2rzWPtLYilzCyq8fYCwYWcBB3g6
pJUYhJlkmEhOtEnxNFb+CrDbSvdpn8HWzSA9B3SPzMje3l7WmRNB/Q2+MWPzA6YAutF1aUg6kEyE
R9wAuJPUsXpZXNSZr/dhmEkeY6p+hxutKXjVr7Q9WVYKlCK3+hcVWTJEjhzoDfiZ5mRr0l+VkkL1
rj0YPK9C/ckyXnDtZbPE4DCWEfvz345iiynD3TYIyT8+R3mLCFHkCXw1dElgGGtYtStJ7beJVsFe
edNS42iavwEoLCRsc2Aiuo3/jDzZNZ0/2mFB3eM+s4JvVQt8iEqZUeR7K0T3n3ej9YpHoSeUl+U6
bqQ9yup/top8uL2FxFsweR55iFEV1glV0WGavBV54bm0fniPB786j7G7LrpzZqJjpiFU3b+ouSwI
6gvXwcyV937Qaa8trS1EWZXiCtpyo62U75Phqu9PG2ORmTk/mOjWEzzqAFw/fuJWGe3CNQXKdDxT
uqsdFHOMlxjnQorm/0UEKTbp5xX9Zzzxe97F4QGFm8w3gQt7Qf8YIXMhjMYQY0z74m7szJ0ob9Qm
ODzzoYXNbOpPSAOEcvOk1T9tJV+NAMhlo4POFyKfSd5bDmu3u+CQ4w2wehCqwBopRY68qo5pdtGq
cU+xFpW8bFPU2Urj70yDnRyH+yoPcVMjiS7L5zD1iULUHULGcvYCdZwkOV17nrODivg4SALnU+xN
kP0ZgmIR+oay9dSZCm14+NRIEfjZuJVJqsHIHqoauMV1y75aebm+EsrGdOOKXpwebdpG2ySAOhr5
KLDfIVEsnj4iBqqRoc+sbJ0g3Ceq5ZGZ38HTX1MQou6mtvqmHNoN3mWrhJKnXlcrIXsIX2s96AJ7
9dwZzznoayE95DYk/Um5q1sH1b2LHkF98l5SaGFBMKxvn5K5VNIUrlUOTivyZx5olDhoxSOKcj8U
hOUF9UGn29mUKwwjxXCkap9wbSDQpL/vnaxBXXJYvZ7DT7tKSG2C/kNycyrJpWt1SwWSq7HSLpUp
X+FTXv417qOjQLSVef+QWqW7MS0vJ7StT6PZ/BVBAl0hC08XN92WqbQq3YMfmyJqKms8UYJj2ZT0
+4N9m4A1BiGlyLggAbMz0xDlpmRVUB2J9CfFbw+eJz9kJPEuzipFfpIi/gIrPyha9fX2Ys88Nwjw
WlTZMVkVekCTAxQ3LnQtyUc+A2Ue5Uz3QCDAaS4t4lXnbuEPY02qw2US6b7SgG1O8r/YT10mrcGd
cAeayVeJYtjKy54c7Q/SIVl9uj3Na+Hz0yd9N8/Jsxpx68qJDXR1rC6hUPkuKMY5AdIelJ+6V1l+
rS39S5iq3qoaU6w/Y1qGuLBYwSoCG5VnBg6hMBqbl5I7LUBl2pDSldtJjxFEj6oHc6jUm8Hpt1Kp
IASZ34Vg97LK2QnHmF6+DHK88Wp3XVrABKX7xsbDztM2Q/lXbNcHtZI2/VD8FuEMFABw5ehUDn73
28y6FdrWVkAYHkA1h2wsSgMIUblRtMPHDSXlM2lsEqK40Bm0E948wI94S4601PIaMJEePFaG9DUv
21MrgUgDHymoQyqlxxSMpq26O11UG+pXEUBZTr1O5Ga37JI89zaA51IwazJ4AKcP0djkhll24L5J
7AnzRdat74VSS35clCOaCdboscBDhE8ucE2Tdyit6r9Z60hb4IkLnoWM/t/k8khnABTg3/jRT6vt
YS0plu8bvhDQoEknsojkzU4BWSz0ja696un2hehjIQvuAIr+1P51GqmzRs2/b9AfszDXqNwBJ5Lo
Xmvt78LAZWjybYYEA6eW1MZB3ka8WgKX/be5twKOVpRcb5+ra7ni8w8jIxVSHMD1Jmc6AVmAQiQf
FbvbrxRxtPZtACOogMlI2oHWub0TsiJ5UJ0LIUXNhSiuz4h2kAEmdkwodbnFk+IZmzGQdimaOEJn
2EPJJc6FYj33aPaGM0wIstn2gfADcLRI2wS/uEVaxIG0jOKDQqEaQ2A6RnK0EvYiqlICn3X2nRTu
JZC9bddsWkc+VTZvnF6dxGVchfr3Vo2PpqstJAtzkR4u9xp7QrCJp8G1kTuuXwxI1hXD0+CZd1ZE
PR2LGxMMsek8jZqHtKzXLYR619v609dAzw0nNER/sOuc3OZWgJOlPSCT2gVAPNHh8V+tWmmJDqyD
rkGIx86psldCv7VU1GNTcD9gqCPq+kJLELxsTvdCyt0/cKo6lpp5EPpddlYdsjg5S/SR2gFRb3gh
Yu1rD6kVlK2EQbLJV6OwdRVTy6yFUuHs1fFuXpPAuTNqszEGRKEhtVMm1BAiHYvyi+DZOULrt9HS
haWcvUD+GXFaprOykIIz9HvhI8gFQqFFaLUswmJmJ2YAbRLymJztSScptNFL6GwmBo93q/NlLFpl
rQvnqpCocgGQdPSFtZx78cme/2dIEVK/C5kbYKRqrCGlS0dUIMmsZ4q7ZJcBOODbl8PS5Cb5Xlt6
A7sDJoXQ0lDwI68KbWvpyE9L3qM43YLJ8G+G5NOAbDIhuk0OAMZhRm25YH7M5MGC4Kal0s4Ox281
EBKgtE4dJQs34OwkTT4fzgn0fqaxohYFEfa0TFImZGBvYlN7FLqbvvxSmtZjCnj39hTn0mi4WipV
DdJoDvoklJHTKAgDYDD3UvtD0l4N/R75aQ3QanYZQ9FgDZZY/bNztBiUuhGCqfbkQ7rBIBdRwyV/
lwztqs36lRZtBAtQV78MXxemJ/bfpzvs3WCTiDSt8jJKWjm5j5V2mxpBA94xXHta9GKD8yaaFkZS
lV6uC009Rb3xraqlhd8wO1+xuORyAMemhQpbcTPoJaMv4BPiehR7lWRNiaIVYnFrp134pNeeyqc5
vxtwMuegqVQzjFT/ftTeLNVFIxK4j/xKwlzUl5RKCRSML7ZjHqTEPPVNd2hxjx8R0Kj0vyyLSJIy
RqL9DioMAXJtkwc6fB1oS1UfboTRmNUZ35Q+OCWxvwVZfELff4XcZay+NOV4QDMGxS7t6OIB7g/x
FmkZcaPLcnmfKPRhquqQAKFLUnfDexLyTugQg1z0vm5/+qVln8QSITzqKOh5vWxglltVX0nyn3J7
zspzJP91e6g5dgE4OlpPoHV1HXXgj7fg0Jq+Wxs9cYsiglGkBnciYGdtACTCaCP9VTi92avo6N8e
e+4CBjZAwVv8g4HNx6EDGaewsmVoy/tKp5QeMek34Snd0dsDzcFxQJMiXIxjq1DpmSyonRt6oOQR
28qgtUJ5S27bkxwFX4vR3YVAI2rIOnzSCFiBFKrfOi3b9rp0FqiFrIofyiTdC4l/mXAlL4Nd0jcP
IooTsD1q7FdAEYACYvgq60TNXgRnRqPs2gDSHrsI47oMhc8Cv0XxX6qLqtFvRlPbmTlQBbz/TEB6
fhB8j8zyezx4V55xR9FGgJREEkxZw0LOwwHocHtx5jYbNyjIYtzSCKsnt2hXQcNSR19sAHfns5+F
HCMRfFrax7rQNyI1uj3i7J4D5CvrGLbwWEyxZtAAq0jSA/9eSb5UpGrqBdl+1/sNOlv34N0oAuQm
gDnJYttzZs8BjBGWFqgFCGb9xz3XQRVs28x0TiTcQPdEsb47GsrdIgpiYaBp3FTx85Mqshzi67VS
XUjuS0iKEZphC5v7ekwmd+b7KU3pDHqV97bW2M5ptDHv6uOvPWlXqfnJSqv0Z3pJwpSuRS0k4mo0
X1WFmnNUb0Y/utPy55i8f2jllRbiEkuw0NTZIVcpwEHMSGFbZ1H5S4t1Cmi5tSo1Fy+J7EmjwJh1
6f8+ICN/ogCPEBkd0inpHUtny4fIcoVGAz9ORLmtXYNMU6LFLTiz67H/Rkda43+fqd6a4toZTyrk
5PICpN7kcNNMVGt1jbqDjGXod1D2dimvXErymrIvgCeY8YtSPSXWi7HUoL5CYibfkJ8DwN8hWbfA
v3/clmWi9kY1oP+RIalWd/0GtsjBqM70QHZVgBabe3YawfS1D2rwlnG7FM7ZJq6TmpcmGTdl2B8o
Y6v67y47j/1FipeMJ+ZEAj78xMk9IRmaE1BOoIduxkjqgrqA2DkUz2WMzlmyCpLXLKwQoESBrdtp
xNC8H0P7BpHT6S7FIl1sJjqysV0S2kogVlmzjyuWKLUUjAkFb0g8o16t+Gyhde50KMEY93qv8EDB
GiXFkdEXri/xV08/lk3OoZno6duIFHwcOkYJxs/wf7yX7LM5nN3sOXUh4t2F6VpxkUNa9bChqp8+
OmPCSaU48xOSJQrZ3AamqsMOhrAmNvLHH9EnekhviUKIqG4H+oUmOC3HWqdhhafvEqBhrmRpvx9u
skE1WF4xcQIvqLdtwPhQmk++suZoCaDvHNlvI07bb03c/RfojZmrFPi3jJK1wyv1SZYBJ8qChINE
rRilp6ikuthAJ/05Kj+QJCzle7V8zfOfaRtthzynSKht6sDexry5Q8gWJZFc2ABzew9pRlQw0b0T
RYaPa1/kljn4VCjv6Y6tiFRpT8bVutPIUmk+GGfCGAdqODiWGnr1wuDiL5/uPp5OOCvoAZBrTQI2
I9SCMNRyMmV5LzX7Kj3GCJsnD5mCDCbup2A9BeHcfw6xAg4SfZV3S13EufmT52GvLCBL3NYf569o
+IyMXeLfD+kDj7eagH09dgZmtBnQY30Ff862xLFfdImZU1fHVRG5GMQIgZ1O89rKyJPc7z2WHrXp
6MrfazEGMF5YeaEjLz9L+KP6qyY/YoroEcneXv6ZvShWnRACfXMZb7uPU09DRYFPHlPpVC+2067A
5q+rkOYHzZHk7vZYn+8ZR+iQwOFGjOuzO8EweqWMEpd0Yo2TQbhKQEjCFfz2KDPR2MdhJhuqiqKc
RrxnP1j9Y6LcadZZ9g95dK7+UMtNGR/cGlGFXdbsFsb9DJoAHYq8jUK+Juqmk6Xs+rqsynqwHjqr
eKlwe4jl5KR4upDka432wBtyZycOxL/FxprI0z+eITE0mhrURwz7Ex4Mqp4rJTwqD1F4bOtjkJ/G
9ujbxy7c8NyrmMKoFw8hiWKHd9jtaU83EBE2mRbIbEMDuK9PwbFpEhlkD5J9Sjoc+466fyqCr9bA
8VmA3EwfiOtAjqHDpAPMoxqTB9L2syAkgLFPWQKb/agk6BeED4p6KZKnrFsqcU1vJTGapaGBKipO
vIuTK8FBk2EoisE+tUm+buVLaC+175dGmLxAONYPTZcwgqyfVOcZLuDtDzM9bdMZTNYrkiqHJ2S0
T3HLnpO+dOVLgIyioizVreY+DOIIEOpx2iX5mez7qvN0VGka+6SP6QGgwEHOX2XlR1FKl8bzd63t
b27P7BOB6jo1MAjcW4K2NK2Go9UR4qlX2aeu1HbSoG8xdsaPO8QL19zlhZGvpfRFTb7qzrh3Wtq5
hh9sMjP9inN6vWQGco1M3h++668BjK5RblApK00WOjDbuE2cwj5Bi6aFQWUhe+Cs3DtY+ph+d1JE
Gqh192GXHaFZvOixccza8kXXpb05PnVDesfFsZIy70dUUWDE02Fr+woCKmoRb5jDl9DyFp78mVOr
wg4F7AeAElHEyR3poLJiu3ljnVIU1tT8YTTOvQNwjbvDWriPl4aaRJeqXpM0J7V1guBYmmflarEb
D0d5SXJxZsO/n9N0H7a0Evry/5B2Xk1xY+3a/kWqUg6nCp0EDY1twJyojINyzvr13yW+gw1NF12z
90y9M/PO2CxpaYUn3KFpeSfhRzmJaKGdLAEWxjUX2LcKwtkHhymHuzTQ2/XcW9/4XaG9ViyExNRV
TQM3IVQm3Ei17LF5tOR+g8vkpqdZrOJZXI3/aMFvagvB6Vj2TVl4HqI/lVhf2emfmoisQJn1B6QB
9Tke6exrTgqmCeGYmv5U7wwhvwfttiF03OT0z1BMpPGc7Iino+Rbnw3OgHyebeq7DGHD1kyhqNBP
jqQNucXX+/TCwSAj+G1ICtsURdezg8GslAaIbmz6ZjHbWmnejBST2AV/lmx1toz9JW02Xw/56fJf
pwIGD0kMzVSSyrNvEw45p9QQmiuVsclzp6LPjy4OUsXtzzDYCYEnN/swKJ16evxfDb0ybBFjQMb1
bOg4VkcrmwLDX4xC3Zj07o3acPU22IuwZFe5cTlOv1daDLwIYf21MpggU/H1U1yY81W421xlR5TP
3FKrFnDQCESEMMzudjKh8oJSwBLVjszxNIGyGYR/X4/4CdXDlK+kYv6g5LaG0R+3g6GZbV+V1K/H
yesWvHQ3YrpdrJMR1qT9T3JwSwaH9ecV0PR6bpztQoY1LQROVqXy8wb1RA+TSkj6phnqLdgyzImw
1cDEzt0+UyTbNBpMLqT/Pr/sNAZdYYdYFJx9ZBNBxyAHg+DTmjwWeAT0+AbkNaZPU7MR2xOV4Svn
58X3RDufIh+/mVb8x+kVdGuYlM7UfCm4rRSIZQSQWNCp/4pt3x+jq4iE9eedzytGCOQjMOsBWpyP
FxVCpGex5pMRPXYlx4cRvmjVsklR10P8yIrVbR0oCFWJntKmbhyPVyqAbwWHs0cADk8UD00aQOU5
Rr0RwDONcOX9suh+qnGV2LEWbqKR3dSNozNM5oMyRRuL6W/C3o37cWOt+B5zAdMDGkfo7tkaLtmG
Y9WjaJsJrNNGu6lKiARa5fdt8l2YlX1k6dupoUArFps5zB2JklmFB6BQqN+agZamDNfOkOdNMxX0
wIcFZkV5I8f4pCYmlewIjbPMxUn5Rp0eegOV0bAd3CHpgJuGhyXuTrn1/evddmF/My/Mikq1Bi+7
s6NeH5ohFMZR9bW+Pxio6Bg9+qhK6yV9a+tI48y18fz1kGsgev41LJ3UVFzBn+r5RmsR2ipkaVB9
cJ/k75spa7Zidg2FfeESQ1xlFWZfZRCAYq85zrtbdckTXS2DQSGoe8wzhIBAZmnB5NaxbM8Zhfuo
7W4HyXAL6VdjxlAxlK2UIAu7VMuyhZ63k7Ij+mAHNb9WnPvEC4V2Qm5MY0fFd25F6nx8NnwfB70Q
cmW9YAPssSOx2CumsNPS5lZBSkSOkFWiZlUNyKuGm0ozv7falNqSXn/XadWZrZ46aq38KSLBJZX4
vhjgs9QAkPTS0yPQ94lW7Uvd8MOwdKohdTONmG9S0szL+94V4+Jng0wRukeHMEqQkZ2OUy05wczP
ncPqX0C8M8bTY5v8M0fpRyo2xwq3pi6qXQSxT1VqbfG5jSzRW929taL2ZtiestWBdDUwJCzvtTHc
zuawreLy2BWxI/Umtsq6E8q47UTGT3RMUKQRUtQoq5diobGojdt86twklx6sEKhtJEuioyvjwdCE
XSsGr+s/1+qY2NmKYWqoblRpscOR616vy29SNvFboh2iDs+dmu57Y/4R03dWAc99vYAv5Avgl6Aw
0ohZF/F5iWmssrqfBFP242C6A3DiW1WKwGWx68ba7vPXPC8x5viN1Z1bNHCMsvmh6Avb6LHCRerp
ytN8Tvx4mjVhwoQYbNV5bXzCX3OIA4hOrXlUpn/d0CIOHNjxIrtWWtlx8NeAM4PsnjsZ+p6aiR1b
C1Cc5Urmfnla3j3IGlC/23F9JpTcoKrsC/O8Z+XoyfxEuLtpNHVX6CKCPKdi0JxCEv4VFm1iBO8W
CYQiSAF9uFKEXnfQx0NmnRQ6ttAWiCSMs1hRs6rGqsGc+YsWUIRKXEQ175YAaFuVe7V+5U79VHZb
N/T74c7gObhqRJMsMNyAk0Whv4rKvOm71MPx2EmXHkH2p2EBCpGMd0L/e+lVQGyN2yJncGUxXHzv
1WOFwxzLrvPSoxkFljAKs+zPi7QLjdnrhx+wvG/adrmJSloRGtgEdVJcbQDsLRk3s6pu4jpCSi6/
T6TUaYoE82ph+/VzvaFbzr8HHFFrlejA8fC8mAV0LzD0WpB9Syh3ZRKdoiZxsEI/mbhvagaKnGSp
4aTfDkvyfQgWb5VlKHTFLVGDkbXYb5LBTsMA/CIuN0jhJ3aijN+tQUO2e6rvIiixM6ypudJRHi+b
e7AK+9FsHhLpQZPJREdxp0rfGi2+aw3TFcGlDDN840o8zqb8t169doRTp5d/RqHah/Vgh2PFg6Ki
3GBRb70M6LQNaeL005+6lGxLC/e6nu7VGounudkUUeHIY73hYnulS+eI+vdgmZwhkd2uKhPbVK9p
71+Ik7k/id9o0cH1o0z3cbuVQRg2DYYTvhypO318XVJmyJSBgh/lRPN4axfeLrJ0mEEokXFltxuX
jh1aS8DvKTeDYDyL66RJyEOrYLdrMrJ5gH5us+ok8hlE4zgMNXwDzc2wTG5U/T6dAzexwJr0yERU
vWQX/Ae9ze6NRtsuamdjTWgPBYK9kAumwPJAWmRp05NdCJvFUFwSG0ftjWMWNDdxot3DkHYihl0v
9kVu7C4xfs9auV2Mdt9YYPDAJFhwr/qmypy+BcRstZAjyp+ZntKLC82dUjbPWpRvx2Ukj+rstrW2
glDaaiF4AkLiYvlcxaIt64/R1DtppFLMcJH0d+Kku4uX7+Wgsi4bhA+szczvo1DgBkZxsAJO/T5T
DqM1uVTMCBCvVfreRG0+baZ3U38W2hhSUk49cCS/VEXYKLj5FNVOF627RlD8kGqtmI9OiPoQfgiK
U6fVXuAXNcu0iZfTmP+1VGZGmHalLLEyFk/lTCiSg5ndZGTWenXXC0hpWum2M4/aDA49PeTwrIMK
QdpgVDBIlWHdqgkE9t6pkunK0gLnfeH0RsdNxTOUohwkuo9Lm69e4vOcKIgLG7+1gn1eS3ZvIlAs
9U4o8L+cayUIX4eWrZ0tiVNbrBhc7EyptIN6dGpRvVGR6VJT9btUjXs5l05ZFd4WYN4mId3DBfIK
qXCmbtpIAaq2BSKh6QCwR9O3RjxKzlAL3/LhWxcMt02O5NmouQN1/qFGlaOO/BUtNc2vzdzb3XAj
6BVrtXWSGEahHr5aq27+9LspTQoTsIuDcmfpBbyZv3qYnWgU/xp6jMVTeZ8b4TZtrH1gxoIth/Ox
TDEVEBVbMBboAwko6MabhHrfD+GToCNt3Su7UHwqWXNhE3qalrt6dKJ4Ybe9eDQaiEnjnN9po/RU
NLiSVj+6Jdhmg4Din7wJxOelVO51kc+tCIdm+m3Outd2feKRn900Zb4Not5Vi4dR0XZU9JwuXOUz
hVMYoxqdmFstkAHZ0fTPOSSLpnWCDjHA8mbQ5q0qH/WA45msxkKDOA5GR28LRwR4gePrPfbuW63+
IVsIihiCk62pkiq7An55tmoiGSZbdx0uV8hmOcAaMS3pME7rHq08vi2E5bjIKiDw5FksYOSXf0xx
cJs+9LpIADWq2lT6XcuK7Gh4qHXrYEaUzGhBGUqxi5s7IG22pAyOUfwLB21b9Sc0v2TrVe8NCqJ4
ukl/NZSPuX82rXANKHihjsRh/W5Fn8VGoVUGurGMsq/I5d1QzTdxpZ3iUcECK/erod0oxikeTI3K
7gBltFadVr1yB39O/KkdruVtcnGVDsTZfaE08qxXAAjXemaa4AU/Td5EIQsgjqdA+6JuF9kGpYev
r/7PGeZbZrlqFq59wXMyejS3tR4LouSzdhKOz2Kyu+5YUwcAPZcvD1+Pts7jx6NxHU3D6ISe/wrc
+3hyiDnuxprQS/6iPg5qcaj0wyQpN9aQXTuk1gjy00j0jpDaQ0MJe8CPI+Xcy3HVNZJvTEcyWWix
qhAilP67FWg0h8dp3spk71+/3idMryLzfqaMZxYALVM51zsLa53K2IhcLdVv8FmxiOdaclTyXTEv
NoSoggp1aPRXcozPUSXFL/TlKFKZ4KXPc2kkmZJZqE3RFygTRQhAYdkKOd4xw5m7bvS/fsnPC5XR
aMrJfD5yrLfs+V0eEYxF1sdBLfmCdVAhImDe7LTryRKDk8GaGPOV7ho6+3NRYh1TpduJlwzqMOsM
vBvT1JOl6eRW8pEeZ81QZNSuVcIubYT3Q5yVWuJWnIu27CQ/SLXDMGCcV/aoqKJmbywb6oBO2l3b
8he/G8U3Q4RHRc38bDeoQavEMyz49bu11Xzo29wZO2qZ+alArf7rz3YhIAW0COqHxjHHDPjvj3NY
heM8iW0h+T5gzJTPpAS/hPowaQehbFzY94+9+Z/TPJAtUMVAgII5hzD9ccigC8H3t7B1YEfSdqJD
Yg4OHhrXmzTrw59tdxyuIFSpa/OBbsDHkSa69AP2WpKvWq3T3Ajld7BVSO4GhscLRsu+g2kUcnHe
Col9ZWIvHDUrMJciHarM7P6ziaXykweC2Im+vHC5NoUr1tQ9gske6xFb4OwWJ1+vSRfUApUrY19Y
tB+GPrs09AagQCdz3tD/gPxPR75YHsToV26dxOrKAvpEp+VwM3DqpjJI55OCxtklaQZFqeo9C0jV
KhXlucURZ8L1Voxdrfg96vVPc8aapZfBzk2EFRgfZEry3KiYXo/GsVeX22BKfmbWyQyXfdj3usO8
QTeaMRvX8m9yHh/SIvLpIpAPYsCqP8hFjlXt3Hwj3CJ8o0hmRvUr+oQUreptYQ5eMtPDRMa4AUWU
XFOIu3BdgSmmFg/omn73OaTTqKZYWKxE8vVx5a+dpM54qIKbLoz+e4UCOSaNCjyNM+AkbwHKuwMu
F2IhjsaIa3iAuCWK3W9VhZ8Rce4oy9+61gj0cG5rLMnJOoTUk/kuyWIc5jo3S6+pc1xaVaxjhE4Q
zkeq9mxVdR2Xd9wroi8mO9LVAonJymPnAvUolu3Xu+fCGUgOgYgCZzvvf/7ik4lbaK0zFjcmgmt9
7KPP3Dc4Ulyb4kvb9P1IZ9s0SIWiD9a3wsnUF6v00QRs1g2NPYRopGvjk2JWDwZLTEpl5+uXvDyh
CJtR7FpVP84SpiisopCCH7655pbZnOetqHiK4VbL9moceemcB2tIFLBihICprzP+bikV4RybtTGK
fnjMInccXbmBkx2EB4BJdXnKoeleiQjegsTz05cumWXgQSAifX22YIJEbpPMWkQf1WFbYFcuOV4q
KOr3QvvKxG+BaJPkBjuMutxuCrZxcgCwYWX9q6CnP+JxTQlWDuJJW9Jjav5XKNp6cmH3rdKveDMb
Pzu5qjiNSuzNJb8uqyOQQ0PqbHg6VK3yK03wi7NPfKsABKfaSwPh4+yX5JKiFKiin68Rn1ajcX4L
Skr6l5WEnwq9LeO2NTfmFWbxhaCMtSWxiSCiEPKerbC04I+5zCVf7qrI7ZXbZXwsyRrrOLsLpNKd
Z5mGw5WXJWK/cO2+H/ZsYlXOoW5p59G3gPKmTeZIxWmgWFeNOeXsv7Ua+1nXbiIqOB0wiaX6VRb1
SWKjVf3LFM9+pMkbseK7J79kADIDCNzYGnaGgpQpcgriBBqSDftoFYGnBrKNJL4rNMmuMUwPd4T7
tv/V1sjhZrndUeUvNfOuEptX3UJmmgnXI8mpg8GOS+2XNIfuMiDSock94oqmb1EvEMK7IsJ/Kac3
AmRoayjGbj0X6PANUeAG8VMpao4mJ8eqHDZ1IjumkDiTZtjC/FcTu29h9iiYiaPNr0su2lJeeVVv
7hIh9KLl75pBxpa+r8y/OA049F+JIi1oG4+5/AJSx0HFypGm1qk0AyrNsq3ZM1KXQuH6F9atLWq9
V5WWrQgN9bR0qw4vKbSCRu+5C9ErMe77JtmbyXMyabfM2bNGWp8u82nIym2ea7e9ojuc9N81Y7hN
amg6kIXSWtwh/OlGEwY6Xb/FzMKr061Yi64YJNtY1Ld0Sw9mGt+TOHV0WaknOPgEu+ZkrUKJGR8m
L+pd1MWvuiAiNJG6OoRCURfdnN6rjvRfnQcbM6dON5SYgix3ixZtNdhtk1Ft+NaLotxZxsva2p7N
X215Curqm5q30JXwdNSXA7cBis4uf4NqflOJs5PR/tXrwEuLbseXsqOi9OKgddLMdDsKmiJEkXWS
Y7wQlh5p+jF0DOTqUFvbRy0ynqm+TYLqgJzzCc2neRF3+Ft7Q9o6FkQRVita1XZRotNItzfoJsek
1WWGxaE1NLtXDGduoq05F6wAeScvGCelyl3QFn4r/g31jsv5rzKE3kw9NKS4Sx3VK8r4rldrL2sX
N6GmWssaboAiGvPWPsS8S4a/18pPaSXiKBVvZvNliYt1TSZReNfjocIcrb8GVkQhG36fq5uxmXZQ
wZ+NqNgkhGCE0vPSHmd13BYllHlIFRWzCn2QHnF8EyPaV+Woi0cndGzvGmMiV4OHSJsvsZpvYyL8
HNOQ5Z74UVP+GvSfZSo6lgXZ3pzdXBodGAT7rsOAgha8wj7++ma80JqBQQegY+VCGJ8RPLraLFYj
xBLDF3Qchj3S9V5sFDsRolkQLVuV/kzY/gk78WCGIVyB+WbJzH/6+F8NUtdLAtcP4LTk0mBAz05u
PZtGqe+4xIqksMs8kDZR3ZykMfnZwGJzrci4EdtrcseXIkxA+BqMLvIj4p+P10XbaGOgq1zWQ9Bs
FyDo9SMWxUpyFSl1KfphaRvGm7yDeA6yoKFvSXVbkIop1d2oJfu6xOSM71mbzW5Scy/nO7e57iGr
eSX6uXgnIpZFtw/YP0Heeou8i0jkNgzToRPfYjydXgMBAkm8Fe8AuwvSbZP8YxVr15pal4Ku96Oe
xXu1RrGpSiTeuPwrZp6kIOuTelVOWf6fVPy+so4vfcj3o52FQItYyTHcS9GP+4f12AlIsKcgdfv0
KYLY03vhiJ83XbIA6IqqrFp+EHxWJHN5le2yLprzcMyE2mMBS+dP7exZoiWyFMrdRIC01haaH5FH
Z6HQofZMHuF1M2XOcJzC3ddzcCmUfz/sWQzSSjLCQCN5MNk++SjEL14bf5cs9f5vA51FHYkcLrjT
M9CCJR5pw7jOb0YR+n8zELAiJO7IfMFanr0RxDtdLoOcuBYVYOHAhwRUCao4uPbJLq1VhuEcIHaj
R3929vRal0TNwEAozP8aDED8crwzstg2dO25FWtfsR6/nsOLI67+zFScV4zE2asps64mg86eBEq3
vlrxI09WLL/YHK723y8Fp7gkI7EuSxpqYGc7MbAGMej6QfQ7tfFWnHRX5Y8r0wdwetB2Lwvt+Kn6
9fULXgBqI9VJY4WKoQJI9ry6liaDlszatOZ7z00Xb0VYo9Cz3KSeb4J6RhRKo/1Hay7HwUaN512V
5HZIkTgttC36VuiphZM/xZaN0suQj894p9hmkG1o3e5XlL1Stf99YSNGjW0yoCMKSuf1BksqwkGG
MOYLdPCa7gRehOoDPOLCLyCSfj1Bb8Dls2OCDwKunrog9UDxbBtFwiiOfdHJ/iiWdrVMvzRr+qYW
v40+35D2z334EtctrS66kwGdXAuwXatgeqlMXMXMlfSYhtbtYtFxCohsaa6hGL9DKdUFT2nXGR4D
Y7FNEmtfScqGW+5RHJ4q4oq1kJNzHIV6s5+5U0v19xiP3oqx+vodL6w8XhE6Lrk3clXnZUE5JelG
mRHwjZrTG239fr6NADf2dL8DzH4C7qGEmPnrUS+1ARjWQLkEHjCf8uxWT+e5sJQspNubfJtza6vP
22p8FANjz/3sCNNJRHQsBpp4Zdx1I33+ov8z7tlFa6pZ0mgljdm0Kb7pYnU3d+qmCJO7FgXXkriv
DQsun1cUTVytuRX02cnN+sqcXwAasdGpHklMuERt++zta3GyEN4DPifOGA6Bd8J7DMNK+aGI7pPu
V2Dt6knbTZOyMZvn2Up2ynQbDL9C42p19ELQY8m6hYYScD6Dv34MPKI5aJQKCLNfS+EhL/Za/M3K
wZxMdj3+icY8sSX5ycjxBS6s41hFuO98L4t+bwICRUTxzsJfSlxeZTHaZ0biNUhxmOKMAwP05kTD
gpAG/6I9ziYYQZxzk6pAl/Mx1SRaybFtJeVhFBDIWv5GY+alwbzTankjz/XWzCf83+IA+xNEtSiE
1sFuFQCZAZNmI0BTYXrI53wD0duyzSh/6cx6nzQFElgPfbAgQ295Wbn86SqVdnL4J+0BEpTprSGM
6Aymt7Eso6wrw3jfFaK+L0V1cgItr21+Ru5EVXVfIyOhds1BBQshSNCS6BkL6PXlIr566W8jv3Ic
Xwr0LUoToCmBla7XzsdvAVtOwwTNkv2qM9wmIj+icT6D8Eh6dxoTvxKe80y0UwRaEBi8AYKMs2Lk
6dk1fMaFmw+7D1QhqcSxTM/PhKFqEfUfDBqt+isSdtxDHAJDHtlwsq6GKpcOIIXW3OpCR+n83NUA
E8FooHEn+1OACEF0ksqXOdyFQUccKCGdeKtSivr6FHhjHpyfAkDVaUDiOqWSWnyc6dIC5WaZAS+Y
B34jjj/MrnoKetWZpPkFRc7DenmVJWmwriN/OFdI6Ap3VoYwWz4e21RsqbLLhzmqHoVSexxL+UFu
tfZoGAHadMmJwOG2zg1PnIetSUS7aD0og3YrVaabN/F2NErMttsnYYm2QV1v2vqnLuc/KmFc4CVM
P605ui9UZEs7fVeG9XaqWagABVRz2QBrcNdDqqqLb1KLZWFyLLTkoTNBHvVZ/2fobjNAVE2JjuIy
eNpqNaTzn5TEM5ocX8jHoqq9UflHjcWEG1N2bFmKHkra3qK1Ry4cVLiJRRt9bm6yqvSUGf+hKtxz
iH+f5am0My16rUfNruT0CQ3IwQkH06mh1BiZdC/G80mNr63IC7kD+jG0yegycGqet/7nVV5cDTim
RhpIYe4NTedVsugqpbL9em0Y6y77tDZo3SIUSiNHPQ/7LK0qVVPQ6eGM88YEcSjn0XehEAeOihFM
cfijGQI/VrN7TLx3iWVsC2oZgyi5SoVaIXSn1ELmFrG4hOCNbmy6/FSsl3hOH/VyLXjme5rRmzkq
KcQMBHzbOM++UQGOpnkvCpE/6rO3iMJdiyUrQeeM8i6G7Nu12FeSka5bUe627ZjgK/C4oiC1mFaS
2nnrVzToFOEctE2kEpfT+ZthDVSKCiZs/NeO4x2w7m0g1/jFLeoPqmSeEaGIgzo1JCJXLBovZLdp
lHfC+XWkYjKUtWd2wnPEipZVTI6+nu0L1LHVVQiiLjQlIAHnsMqxEQZKPsBKDGw/giBw1uBX7cZN
VdEAG/Vdn453HWyDtzUsj9+HWIK+dUvpztH6wsmb4UqEKV06kMhnDAITruZPTTyqMMGcBLXsR+l8
5KqwZWpieQ3fZHjSVYBAFuxA3VGrdDMGyz6ttWMfs8cr6q0GIrZd4vHCmR1DRsB0+EoZ+2LkBHQO
3IYI246G7sezS0HhOTSaQfbX/FmzfsTDC9iCgGmjworjzxA8asY1wao32v35rsBKRASeDf/3kxpF
LRRZYcnETUBkd6JJPQw0Vxv3r0uinKipbNPxd6qVtlGA3uIkVJabsEzcKDQ3uSZs1Nw4cTjeTKl1
GlQFMdrvYBeBVE77uQFwJvyBBOqoqDSn+Z8kmK6FfWuu9tXjn+VyiSqk86jHiq+XLcw7+RuVCEfR
OtuUw2PAdSuI406f4r1SxHYWxPum0diexSFZYAHI2ZVlL18oBLzRl4h8aZ5+Qjm3pjZpYUdikXfV
ZoxQvp3R1KM2KiamJ0Sja1YFkNhwK04qktSqF3EIcxeaNfi68DeKCLNV22Iv2jkSIW7edk67vEh6
4iUiiqCRuTEQUZ5gZxDFXDkhL8YpAGlIF9i5kN3OsqIEv2oFu1pSBvMYWrM758YPtaLoDrCul6K3
e7uHR5mSCXbzrTFh/Ed5NrxGSb80iSDjKUmKyAx8EuuT0d6aQqp5fpObDxiRus2S76z8NOvDXaBJ
v68cVZfW0PvhzjZetVh6GIYMl6X4UVriJtHM/SokPf4bpAy74HLTA2nQqFZNub5BWJo1x/k+ciyc
vn6WS0cUmQP6HNTrzU9eIsZS6aVMoukPpnjIqXMLVY96ne7SOrcxFrBizatZvV+PSq/swjZ6P+6a
Xb0rU4ZTYbKWOXuUjpQ2oCsUS9hoa3/FCbvpEvnoEY9YHKNtqgYOrZrDPAmAcK3vajogytZiq9Lt
Q1GjaFDYWZQegdBChwHmHtWorcXjLgMO2s6vA3DnXBSwf538MLUQYSmcuTPsvOWXy81D0ypO16qe
YfwIkaWOrOlmPZAXFUCi3DrqotxEuvW4ZKErprUv86NyLk8h0RzsNmnO3In5cujGbAPiHD4DYP4Z
HipcotiWEthveXgMIQslGEvLs/Grz+U/y1ERa+hX8w5ulqeq2k0k3Mf4aNYdKlZm6+ja32TJnHhs
Ea1/QenJHSp5J+b9bZHAhK5Bd0iW3dbSk5kiUSthbkU7SWq0Q42RukYTOkCgMFWn3WogmQbJJszp
FuMspCSJHzTNQZJ+UJp35xRX1HjFfQc+XAec1mU76pVNKxrboQs3fIV9GsDaKIEXj0blGnr1C3NG
p+haP2SB5pP17crieCvEn5+xVObe2vcYMhpnZ+wYZUOmJvC6ZcpIJlK8sGsLvvkRQqMv9tQy5PbQ
Aj4C3rilEbuNaWGuoWO1BA4VqKJLHrLkdSpHp9cbZ2wMB5Sk8xaWN6NdBNU2bdODAF184eAbk+yo
Bb/aeIZ2RR9trPClT0S3w1c+lsvnIVFRKj2hEHJcQfilim5f8CtW9MexWryglbwxSl2stz0ZMCBt
tIr7Wg4jVyTxJPoph2A/9sGmL1GA6QqoEEPh8BPywXoOM2VTYRGsddM2E9o72OgvS3AXjtIhp8Vk
4t45RbNnYNSZSk4c9KdRjTZvbGNMxDuYlFDa7JxzJCfxn/Gom0Lk6Av4ByEGIUXqUPB7kMmB9F7+
FprlDkdkyHOYISjwKUcZLgEPA7tuLdWkhX6DNpGrB+UPTQVMn0hHlXJTUiuOKr4YaEEYsMHsJFDd
tba+gCi6V0J9E+kg6RL5Pi+LI03oAW4RvjZtcFMp6a7LUFJMo22/CljQuG3C5TXNccHsjU2Z9zVk
uOAJxE/aUkLvDeOglsOBggHDdoc1WpNqwymI6IRS2k3K6AKGprATOaPZRY6cTgeFf1GopbvKwhP/
ahE/aM6aTbDIuwSktB7kD8Fc29B/fvftfAOPRLHb+Fcdxtsulw+0E3OhAqPeet3Q+1G7NvPf2Ha0
OYFNq8NNOHWtQ9K+ZjVAlGKMIslfipHSg/x75aUugNuzXiTQf1pLGhlE+KmcD2VzDfh6CQECFwAa
L/whWmfGepu9PzvLLNAXKFZ+OigbqUg2Uo7qKJ8OT+fNZCDGBxVyYZvMSQOsHTsFo/kexClOmvUe
H2ocPJpd3IU7RVDcsYwyO+mX56838aV7hdqYiokTJQjxPBpn7QYdiJk34CpZfwsHCLB+DEaDindT
PGjBv68H/CQ7xifDxRRQNW0RZGjPJRE6KCoUerhUgWQ6xRLhDdrTkM43qaxtNZ4hltK9rD0CEonu
VG65r8e/9MImLvRUAkCjgAj6+FESsRxHtpTk5zGRu4HYl/XD0tt91YLs58yWkf3q8N/4r6Mi+UTK
A1YQjtsn9FjSgRCOCtA1k5K72CRDMhzdIc5vNWySc/I8I5XdSRzdr4e9cH1TOEeciKorkt6fAqbK
VIJWnggb6u4h69P9Eot3o0ry17WQGiK40iIaQgWOZGb8LFI8qKEVY93sBpqx45Dwvn6ez/Hbx8c5
C6iUpozMrmFHNONTVnAFrAg6un6oI3w90MUXJ24he1FpdfC1P35mkSu36deryepmvue0VbuK2mRd
P+dJ5hfjdEzASSzxv9EU/yABiVXz3zKDCqYDqUjG4drzXHrzFcyHVyuL4BNAXA8AycKwkaBPJy+D
pnu9PmzmQdmGmHn1xDOqOHsmLQBRjn4T749J8SuieTDKg9cYxoZCsIyNxbXU93N4R4JH4RG1DgqR
JKkfpykywjZT1BGAd3mMxvp+6LioDONapPC5wsLRgh4JFR0oDpyHH4cx60paiJhBYmWKFwHyUEtl
X1hgXckUMqveztGDpU2OBsS1Emh9C8WPrxfE522/egZAy1KpN0JHOFsPuSJJobBAsgh7/Fj+Acyz
uYBSBdGplyk9jtekui58b7g7bDuw5SpYjrPxkirWWqmmlbjaEog1JfTwdxRwplfD7MbicK2SfOFD
QlYByQ67ckWznx1r3ZwH4pjTal/rmFEfBV7bhz9mZf7bmu1TrbVUOlFAjtNsm6bBQSwTT2mnW5VC
kryaX+tIb16puX6u4KEkSDd1pXyuK+zskdTOmnNJBMahW60nVcJNxzIPxYkoTHC//rqfy9fAzHUd
uzcDcqdyLt+Z1Bho9i1kjxpXZrlBp0H/Pq8RDCglIcOctzMfvx7x0npa5QJFWig6QP71+7+726dO
yUrU+EWfMpdjmiVq14Y3xtQaUJcZoKMh3+ok1jW1+gukLN4UZJDExFKqPM/EMc5SAiGFHrHGrF24
rq/psRRwQA5iT+64TUMDcFbxXKt43RXDjn9/5bv+/1PhY9xP5whaNMSCVd33U2delZc81vHy8vEk
tl9mx4XSfJvbz4Nb2s+p/fLM33Jbs5cN/y+3X2MbzMWmtC37/3H2XrtxY1vb7hURYA6nJCuXcrJ9
Qsi2zJwzr/5/qLX21xJdW8RqCOh2Wy3NmnnMMd4ArdVBNJv//nHF/5TbNzc/5n/ww98QuuDv+esf
P+Yf5t+ElNvSru2fN4+P2x832/v73e7ttnPOt7vbl1vV1l3VhYrv3A73b529S523W8A7buj84jsH
042dxj4X9vXT8fgkbY7fz6/B/tp3NuI5d7MNOX7Hd651+zWyj4F9fK3sp+/Hh9D9cxTthz93pz93
z+3mlNou2Ro7c/b7zPmzf9h/vZIuIIFmKD3Hr4iJH1Yz81L7sJSEKS8kURb70zReI2EFMbHaarkb
P3k3ipe4YeL0gbqJeTp93fCFTfOx3WXoh2F559eyPJxkDM/yXTvM0JQp2STjTlqrOl6IhT91conp
6inL9I0hDewX4l7u2BzoWN1cW3XmIprUCv6BxHlAbV8pNlF25dXDTgOhmIUvMzYPoYa9rPj7OaUk
xT+/HogLCdbPH07+PANZEWVang/9LN/Es7DlHRQWD1yJQ4lhVEYtzDqshigXbghwDQQDHNfwLJW5
Tvth2kNZSkY56oHdR3u6DiSapC5mmE2y0r0L5/Cnhhal50GQ8iyqlWFmEwD2UghycF6Yn8BfD+Na
hxajGOSIfcC0HWbWJFRl5E2pVlBobbL7rxu6cPbSodn4ESIj7KZF0NIDPRQniYaA6Zij084F5o1e
HpCEGHIH7Or/3hzgdYu8Izikv6oDspojOdQ2wwlRwwklB3BPYICRjX2vUKj6G8K4X7d4Id/K0f6h
ycXtUudBG/KYHU7Sg/IYPep3kivjN687neF45i58TK7QyDatlZ5eeJt9bncxsp4OdDf32mHGduHC
3HU6qV2QGqKtvbTZvYdUObjxDA2iH3U1rVzil9bPx04vzsEoUFu08uCi4O2LOXsaA/w86STjkdX4
enwv7YgPLb0fVh+2HuVexcqbmgVUPpNYlzArQJ5tDb/2HgMsrsmPs7iElw7o78tSxmjK0M1VQXA7
SiU5J5iOGJ0HwhyyqDH7m9X3fv0H2wy3zsyrofUxqIu2aqdjiac8fN31C3Hip8+02KTCGBAXWSxm
BlnodbJgOKis+cCvje8i8kszs02NlEZmBULorx2cNsRHV5LTK+tl+cQLcl2rWpNZDLxXxDd4THJ/
wedZJVJeHjMyOQAeCeiX1rbBhDJdXtOdctr9py+juPl6Wi735f+aWCZFsAnPikKgL2QePfwCODxp
ySj+ZPFK4LrW0uI2qBreQc0gc9ehhNj0u4LU8BzC1s6qGqmyMnDqYrFJcmVAjxLfb56ZJpLo4GuG
qy4GXDT8mZOgsy8CUhIOci0ODjmbmWoy004q1dxWhvoytf3Jq+MryqMgElQ71gKnzCTXVP5U490o
WLdTn5FD7NSzInpu1leuJKS2MDxmqexMUB+0KL8Om2Flvi6v8H/ma7HC1aalrllXrL0gs8f4GtFF
StSrXOG1AVy8IoOwbwRFyob5wkGBYMh3sbb7euVdigKlWfkcew5oyeKiJ16Yd20cJ9xuyRFYNABl
8AnC9KOFHGys6FVeXHsf2lp0ZwqQG6jVuS15x7k7jLDdjogOqOPPrzt1cXrQyeaRYvI4ey/4fzjg
m7aq8qiB0gjqmnuMoSPJtHouXIpDSCj8f60srxHN18mcNTHnew3bV32qSUuza5kljdqtFFeoiqyc
eZc7BukWGqrCg3+xozScy8NSZ0EE0f18k9AcVccAgO7XA3hxVcySov9tZ7EqcoA3gdzNA4ikuXVX
VLId8WCCTUT0aKyxEi6uiw+tLdaF5tUeaXt6xTHOyUdiJgx5hqwLqK8N37zfPqwL0R+1oC1wuoB4
j3I62Ak03vQ1RbO1Vubvf2ilK3OtbjRaYdfODzrwO4KBRKq1UhO+OEmzVwMLweAxvnhB5J3RBHme
8qZqsscxgew0z1RHJY64Ar4Z1PSVEO1di+SvkEYHRAdlBfjOkg+U9YEhZxaK3v719K0JbbBh0jcl
t7V9fRXdYtHyi1zaTjnlR39v7syrpGX/bTCVK7W92EJjtpXbKf0hBbsSAafAlQw7pDbiPflX/iHd
1Tvz1tjY3oGa6FG7BlHVOfgSKW8ARl0gT7a+r35QfHsWt+lZvTGc1m022lXyjFDeJt/iTL5N9tVR
c9qb8Na7iex4u2m38W996/0sjt11+N3/7n2L7gPUY39H+9Bde1NfPBI+jM8ihu3bovOCgAr2qU58
VGMpMwpvQ/GrVu9b4WqmuX29Ty8utX/aWy4Bzez0turYOYp3hMOLrAOSykl+/29aoVoDYZgy0ZI9
PRp5XXo+C42zFOkW2KdoRijWSiuSeHn0/mln8fxooeg0XRHUV5b6uxGq85gXt2P3M0XuE/vdqfJO
3LtXkxo+m753ZYTyVpK6O803tlKlvCmqciNPr6Uw2G2n/ckL82ctJTdlLn/PUdUpa7eNhk2gKE+5
FE24ZFcU3xuqMEiBm8gICa0roLFaJ9qub65MP7/ypRad0fihFVAkVSQsLMZjBbxZloqNJA6HkFJy
lqQHYEYzqHLfoJonVT/rrrtNvBGge+GgrfucA2Ljcfl9CpAfQxI1jVF88gRzT2H9zgomJ5oL38Nk
m1NkB4FixyVcyvjQwUERQkjDcr8xwIz6FvqDgglbU3CqQXOp5rl+/CJVSMDFxU73819JOG76VHcN
tKoA2oGPkc6h1O3HejwMpnZIEYtGmlRgMCLBcjrhF8/MbZSd4053fSn6WTeqY3r5HdivraF3qdvp
Mvpe2jUi9jaqSE7TS64a+jdmvUaJe7+8/j5c/pn+xeaxOjnTPL8i4tOC+wokgZS3mxahxcwsdol3
12XCeaA+Mpte9M1oD3WyGdH3DmsJfgq1JLN6UHSq6d2z2gmumasY9VmuVzSnsACZERduE1OIlmJ7
Jlt0wCyj9KfpJzemkcOjXYGgXVzNZIZxRUCN3FoiWJOeFEsgR/M1sNXQmqfWMO6E6rp3J+FlNZ10
MYkls0FxsYIsRS7x860T6qpfFBlpRGIe33Qt4ejXT22HhG3+gnOWkYxb1Vu5Dy4mDKhoIbCkkAmH
3P+50V6OZhqn1p9QUDSrDjlplg+Y17Sc0Jgx7Cg09pk58La4Q7jfKbB0yNCK/vp4upQUR1cKtDAa
LDPLYnHhhnKc5b6q9Cdhpps3lg2g/66ihp3l333kG8OpP3RtuxmxOUYKYBeJxco5fDGJC2eImvUM
0SI2+zwQphDLpheA/hqUP+X4KvYeidvdIG4mxdt2r4ZyF0XHfxW8f2x10fE0KQc8YSSkBgBNIGr3
mMLb6TkPUqU7aHG+U8g6fD3Yl24cUKEo98LlAb+/iNX0lCUozbEa2eoIRrl25OGzKjx18en4sZnF
eM4Z01GTwv6kDAMGJihk+FBzW9NOVcMRg2APIdxIjR1Y2E69R3dAyvJz6g2HmZs/a7SHY8dyu6qG
nyl2iKC/Bo1kR+cCTHDbXj7E0M97kMV+kbsK0oIl+gF92zo6rBiLYnw3fcfJwPl68C695zAcof4P
2QCzykWvTNSSQGiSuSTRzODNtqHJ5usmLp061BxniR6Au4hMfV6IftObdYaMAeQVazPrJXQAdGZJ
+ETsj4LSXZlJiWKYttLspRBemXEGqKwgEr7MdQkITPsFcp1z8jcfQ0fHWxexD4U9MK68WC+uwJk1
jXEtPEZtMYjQxAy/QDr7ZObXZGTImvPiUtcAl++feHkbKR+aWewtw0izQama/lR3YOaVZ7PonRoc
V9n+MC0A3+JoI6mwnfWtsrx2M7QdytnyVHom/Lcnw9/KwbU4vYzjcLZ0kHlCtRL/XxzzD59w/v6H
dwYo28JKZrgk2VqsfluUouAUlM91tTLiF9gz3CsghDCo08DuvDMoPrTUJVI6SZ3XnYTKzcytKO2Q
uUyfgMRvjH24x/b2l/dDeCBTfWxf5T/RzF1xZKiEsd1uJJcy3j7bTu54DM7W2fid/xR+o6LQem5+
0x8guv2kXOCaW2GHfcam9Hbad6G8yppD3Z0t60b5LU4sYUhh/fWkbrqftX6m+im3+6K+FrwTz+6Q
Q2Lk4t+n0qaLnsP0t5GdhCt5a7jJDjG3XbyVz9Vz8Dy2+AUIL7K5Rx90LI+asnI+vj+B/lo3eCHJ
lEhljBwXs1LnmJh7fdSf0gGp03TYq3354mnKtdno91CdBuo9YZ3vauVuhqaJRuG0YnLoq2ehCs4I
JBJhZ56CHbbk6goriaukI9qpofek2Q/dK5/1RHhpu/JhlvnwNW87ZwLI6bkptbNKHw7AA4+NINlV
mVz5hg7+bmXlXQw2gHH9XycXwUatt70lQ5U99ePeUN9gVrlqCmo1y38pfr7DTd5WjPy+ENuV4b30
5gVWAAEdBWn8nxcNN02EkniKpl2F/wZifchjkUbCxdRN5N1qhuddEfPzZGpccThazS4g3O6Ls2ZQ
vdAIA78/lZykswOIXD+J0BfBGtzM59us5T1nNqUSkQh8DBQB91IVqZYY2cIoC7cTiIBYm3DtyDZl
nLil1N6HSvSmkd0PIuu1BUeuN6o7JPWmHYIjo0aYUB++vhQuzNfnfiwOM6n3KSiZsXRqm5/I7JBk
4djspsy2+ifOaAYuqbuVmOhCzfdzo4udMJWDIGR12p/MAVl5RI1aTBVGQ9sa0atueE4zBDuM0sLW
3PqzcA1ImU62HHPSrns0j4zqDTjgIZqe6sgjDSCsXMbyPHlfTe5iLUV+1PeDSPSkBZvpXGNteUOh
Zubm+rdS0rpSlDqUR6S94PTpa/Qna+7BoWYo/ZrejaEjHPQIhEme2VNuvvJ4MP++5T4P3uIet7pR
rKKRI9eb7uDo24CA3eC7YNOgQ8LbIYNhI5UPFF3MgFjEfI3Oc+F22/4YHNqj8dAfk3N/1K/6o7ob
ttPWsn++8cjbqbd+eR1a/qnYdE5+jp6Da+FueE+lTA48FBslYxtPEQcujF04f+AcuVBnDtY+tZ9H
O3VTl8SJi1jOJtzK9ncYhztx22yqlZBCe8eP/z1B7HOAi9TEtMUCMo2+q5TO6k6E7pt6Yz0WLgkV
BxjANtlG29IBrufIzJ101rb+XttK7uC+I07QmXR+e47n9IxLag+uwvUTOHz/kG7qXbSFA7xtd+kG
RPdW3qgbxa3vdf6svmrbwDG2MdfaxG8THc3uj5VbbvSN5vJ1MA5wQfgzfjMHIHzHlmEOr/Wd8m0E
2dI7EP5BrDymzsEebPs+OeHQ85I6qcObbBM71E8dxB7s5iRs8DN2jQ2wZ2Yldx7hIbjFbXuHRhce
I1tx458sPrzmtk7yjUraGaHu3ej8BLDMr+7s+4AufQsezZ23k7YKX9lhnupyo95RGXfqfWszS7a6
DfZP4Gq3vd3bz6l9I9k3oX0DbgfUjWEb3NHQuGzRmba6E9ohg3pFoZK/nlxhBu+ENrSP958J7R+l
vZ1oXjy8XJ/rwzWYmc1t7e6wDHKQob8O3Pm780eE67BFycUB6m4nNiRF++U1s19uz2DcbYyUnNF9
fZ2/8UJkbw9OYv9KbHbdEV8hF23yzbwaJUc66jewTPiq+DkCe2cG+Hhb6HaOvdvdwjqwoW+7gVs6
dOwRPC2N34eggQb7Ldge7jvnNbCfApuoxJa3r9Vz676ods1vSeyXl1+kQZiPW8N5Mxznrdvn/DLf
flTtl9yB2rlB58vVHQJoepY63R7LAmbx1/yv2lXpmretXd02+RwTX4O9e/l1QMLMRdvKVp2fE+cH
/39CF89Pv3ZvqeNvUEIDuISWJR9aOQHysbuH2qkd5JHtYZ862OU5kzu5j/abt517lzrhlQ6eST90
e9MVNvOPvt379u7tJWMICwbGOlZ2tqnYvOVDtvGBNs3DZ9qSI28VR3GMI3YBRFjWcTwLf4yj8iyf
57/3WCKFzQ8rm9dh1x/GB5MsqkC6VD0PO31v+U79wCH8gLne1XBV39Q301V2fP+6y2+SY7VLtxXJ
Wfn05GwYw+sH5wjMEMxUtR0d2IEbfcer4BkmjGZXLoEf2wQEv2vu+ufqQP6XjaZftU7lYrSxIbJL
NllnB8J91B96dW/GGr8bYc+jvyXCdsyNvw232Q4/rKvWfv7NRve32kqg8feLfrboBZejzOxj8huL
w8fvo2Lk7hdB7CabXvqRdb+RWRW7E38s3/xyI4+uvJIC/Su6eW9ztsaQoD2TxPkc0YtIs6AJQZtS
Hmzl4SoXAPTJv2Zuhc5bO5HXOvnXFUiDQPjAwc/sZ3L6nxuM47bA10KwzuoRu2nLyR5ibAJL7JHc
7Kc0khi1gxj6tyv6aDCsXMAXh/hj6/Ln1hNMKGJQ8f4VIOTHKIycuiciSdi48Z0UdIfO580+BW4c
cnpGay5ElwbbpHgHLBl1eZ42n1svzUSUvUidoFmFYPJTN0sM3m/ciOp3qSHwKOL912HYhRYVRJFp
EK4UUjaLaBKpI6EURmM8KRFjjCzkmHdwLYSHVpZtC+JMHFrbr5u8NMbA3y2DNUVaCvGVz73k1e+n
vmAO7wjv+ooHCMFfh689FVFSUjO9GfwHTpRftzsP3qerexZ4wGPaQrUf1Leufm629rIIBrABZkJG
XtD/gZLcocVoSNIHZ1W36e/wFiKJRIwwy8XNvpeLfVMLHaFSFk6nUCkcLcmRCwzOKZvHt+5D/tPQ
6o0yNdvekHZf9/Ni0zKev8jUzZtXWVRKZzefIkMn/eRnsxA7wsQp2sNsWvQU2bMWTzMNVPu/aHXO
tNAm6vagcD8PL7p0iRYnrCRUVQ+kfPae1KPngC4KjmoqPbaK/kqIn0UjW2n6/dxbzOzsEA8PgrkF
U79YxLnlp5MmCxTxveZRNYDcjICsZ22mID61eb5Xwic/PcRj+w1W+r0C1UshxzbqU2DHVXmeSWNN
KxRObmLqHqZFzfcwouE3sB5TEcQvHJSuFe8EwQLzRggbJZHtiT5ccjikcSv/kDALanviJLNEqygJ
nLEOdRsax9fD/FcujWUF2pp6KWld4y+pAgnBzjDFrI25/eNZD9bg25yVjle6qnbTW1tf+N93Dcat
0K00zOEZ3sViSsdKTFo9GOeyO3imrCIQl65k+TVQ1kQF5g24nEaetJCCuNxUiHSfV1AlBqNUWqjN
smgpu1P0iqwXRErq/pGsdSftSKpZ3aYv8dx6RPn1fx9Z8oSMKooLEofw59bNIhaLKJxHNr+d5PS2
zFKEPtC27VpXi6XZTxhDnFJd4yRcOJYQw581Z+A/csEuFm9XDVaflRolc+U5zu+RW2R8S/1q9fz7
G/zH2kHhRtV1CNscvIv3WycJIs46Omd93BPp5NjZFc1GikO4EBNci6YLdTcNBrQQAP1xE4l2W+YU
7qrjVFQNp1hibnk8V3ZpFc+tkW6+noG/3pfvn2+m7iJRDa51Mf/oo5ptnjbjacCDyyqPSYM3oYRc
4PPX7Vy6gGgF0hs0NJztljFNONZtkPclsE5iQORdn/0BLJMAKWu+gpA8LmYIZPWy0uz8+Rfre86C
IxyPcByMo8UFJFGj9UxI1oiI4u/ctVgsTDdmKB4K2MNyrb4JumobUvi9hnmsi40rVcW3rz/D+926
/AyziSxLjZWgLEtyWg/XNDbq6WT4wQkLrI1Yji+dol3XYrYHAPozmYJtLKCU5VPEdyolvBrN4bEe
AeOxEbychaHejUp0VOTpJpd91xhMJ7Os762Q3rWV5fYY0AZo84waMsc9Wl2qdzN6PMyxm1RL884U
vIPUpjjCqbuuR4+4iRW3lF8SHy2uSK+2ckgQLkjnRJWfQvypiwQeOg7S36M4/BVP0an3kv00FdJG
n6jttYZyNVYWdqv9RogByAuBW5Hq+nrgLqxNKEMYL2KrzBm1rOfhs5kmgs/cDcYT9FxNOEkZUlT/
M5gKqUoYgnPQgA0l0dHnQ6hsyN+i2TGd8nEDG5EjEDgagf2/6cw/rSwWYqoi9TqZtNIIR46cIria
dCdbI/JdHDJwfCIdIdZbkjk0oUuKpiOYTceNmM6OF349H2xf9+VStIMIBQc2QFiQb8syZ+jloVD4
4jTfGtHQXpkZKgcGIiYImQu6+dAgTdCm0qthrVFHL50jn5qeR+BDDUKyCjnpYnk6SQWMTuRAizbY
401zbHXsCcTxABbQriQNP8vyR6GsMXj/f7qO7AixAMnnJaOvgiGqNaY0zQKr3C92WL2a+SsQ9TE6
+8KNmN313RoM70IAMtMc4HuhvzzH0Z/7jBExxYQJSDw1fWROuihwTV+xNek46tzO42bWNv96ii82
ifE00TRbgirb5yYVQiwhKdAlLc1rXijF8CyhwHxVC1eSH/AY/BfxM5Xkf9pbdLHKMGVrA1iCZriP
5R3vE0E/+pChY5SQ8Ui5Jb/6v/cQ/UviHp4mkDMXN3NiqaE5qBWPbA85kB2VyrLedxsg6tnOWnvj
XtqXMqc/tEzCdRyiPg8nWLmmLIMCnl62wYwGPVlwlOuX7By3LG+aj83ML88Pm6M0zVYaa/o0b4w+
R5e9e5H7cRPKyh77PpiIL1PX8JLHa8swYTRlaJPKyR66h+NXa0bWFzs9P8hwSpkVEBZbNWwShEHy
/2hbg3nhpgdpGbYrIeyF1/Rsy2qAt0CDRlpuDinylComgX8KSUpTcgZR7HuvjYTvKfp4K1fSpW0B
4JYLCXgJf1gsGgU48aRmMarH+nAzcQubU4MFTIZhZn49E7SnCBxzP61cHivNLh+2XpQkraLSLIAB
ixcS8gjwYqzoGyIJTirg+74yqJemjoMSfWxZIzRchq1q3IbS2IXinC4wqumprfKzFN5heL7y1Lm0
YmdNeXlWgaCovNj3k19iYAaPa26oF/5w866i5y8e2R/bWF7wwkQckZNOE9vC1bRzbZo3AxI/tUBN
VPlT1CrW254bF+Ht10fMhWfGbD73f51b3PlhlA0T75DpxInGcQYvRSNdCUFljWb+N/SJGAYReRDA
pJWkvxAledEVY50XXMj9y+C9Zv02tJ6V4jmYMMa8VuIdyvWcbKvr5OLY4lBE2lBG0hap5M8nTjDp
U90N7XRSlHs8EqlbS+pN+iSl+/qg+HcA674e0r9F+ugpZkFAPtAq4eW4OOKIaAur0fLpJOTNQes0
N8wt6giViagFvhSV8rMpxs3AdaGGOfDb9BlRkWi26LUJwR5KFUfVwtjlkwnwgLK6F7hff8JL5xHQ
O44HUwUqu3xx+EUX9BPJkVNW7cu6gdSpYJ1p2gWZzFDtDmWzZpRwMSYie2mpioGyBKHC50lokOVT
ETQhguVt0FTNKTHiQ2Zk5xBVnKJHGCidso2hNk9zns9TlOevu3xpnRuiLGukg7CRWh70tYEB4Rih
CD5S5pYsRH1SRIJ13S4S/eCtCzVebI8sm8YKgH6+fEsGqeh3Xjmw2qfrOkmIQiWMz6YNdrqY/+K/
ZiAIZnKlCf6+63UDYS7/ymsqu5YMdxafqozmNAzmzdfD8Ddfk7U5q/xw36EjiqPS53mQpQn/8qaZ
oFKrLlKuN1432VU4unmq3gpNd98pr0aB7pmMcOiA3EIoCWedz9OvRjcX18THz7K4qSIlUnzynOOJ
1B+M3/THIJN2kEDL3iNl34w7LFNnB5SVIZhTrMsIZF73MpIPILPExZFXpaOZNVionAoFXHXwpxaC
h2xSry3/ZtR02CO/5My8Fszs7euGL92Q5sxvBvfJGlyibGXPKrzeH8YZBIWJ6uwj1kBMkNXrxnSq
/sZbs2u9tM1nRwfsQrgjycB+nuvcGGWllbLxlGj3XMdmxAm4I76pY2e1rYud+9DWclBV2aujkLbk
DF0WS0c9vEN307wJBcXOEI0PK3mPRufKSfY3rJf1TGhMYki0RE74xXoWpUEpSkEjD0mNGJSB0Dli
McM96wqNduVaQjQo2U6AsJB5JNz6ekov3i2kjFDumTWpSMB+HmKhrfpQN0aOehwcvUNnHuElu914
D1NX9p9m6GY7rdwvl6Z11mCQSVZhl7lcv7qUy+qosG2mBLcHLKdmL5jBpObaeTs9em2QDlvp5vyU
WmyZWQpInuPJWel4sZKqWs+7XC1G/A0fxLpCyRfTWF+5Cq3Y7VTrIUbhNUdzTk1VcvnadqX5CzsW
n0ySoAg4kplbjjJiyCCEpXQ8qXK5kSrq4d0PcSrQZixc9AK2AdQlyfePU7lWQ7hwjFP/4tIiB4kl
31LxwueyjmQtmU6BH4MQqP5U5UtWFre9MO3lVSfgd2395TizUbkxRNr769aQw0LvpmIiNxL2V5Cy
90Ujbiw9fQqIIvSU0j2itJMfb+smPY+NguO4hX9W9a2BqOqZMfpgiHyG5aGvxTMQezuWEtcPxE0l
xm7Of7Mme8Padd1sJqXZKtYUiWe+WOn4XUVsByL4kRrjc0AVCr+DHUXPNzk3tmVbPWui6WL1VRrV
2h6+EMmTbiX7ST2MG3pZ+ItLXcosgwBNE6adjm3KLICL9P7TaMTXxRhea746vyREPIDy5lFUK1s0
ladSE6v3ipUo5CuPmYvTjp+TLsIXAEu6iFaUiXRDXJEO5ak/QMGiEEmpIVX/gBT8F2t7RiHPNlKA
kpfUzKpN4lAOaCpOXjTU8yPE81Tr2QKyl7KjyvSJ3Ngqj/FSHDC3Rgz4DstdUtITdUTfDGu3U8ZN
hD2rmxrJYWb/j6SGSN6hfNJjOhE/p728Iym4jzKjx2gBZTJKZF+PwYW7w5iTR8gvscF5HXw+RAlE
29jQyumk1j9nZ/HmKobsAijeQFMS4Gu0cmpfaG8u9pLiYOBhfSzaE6QhD/qIim9cSXsqvhPudkX3
q0gatwZ7385aEpb+v3eS4BeJO5VVxem9yFbFESJbUzaiNFB8U0fzZLTS65wlS6JvvdQ4FGBhZqxJ
01+4KixN5eiGvc7huVxcXlurfdeQieROLHpsPMITzzucCj2eemsvvEuNEdzzykPKjqtpMaydmWSG
5wWwiKxpS3YME1onUNC0ZRkP2BPK/6rCS8GTdCNmO9Twl+zp0K+yPjd7mEQ6TtEiGKXqt+ald0Kp
3BkttwJm56cJrV1ziMBsmCHeaXJpz3WKTCu3vTmX+hGB9cofJUoQDsREBS+90DNPMgyOIGrOjWQd
sEL4BkLZqdFqnWYB2ZI6+SRW3XUst/kh1eOdnit3Ht57ZtmdCcfARygrhOpLq/ZDX5dz6adeJSc6
+Y6ZqzuQbwR8hm+WvMN/ZTYRXi0M/q2rjt0HJQcgILick2pZLNkc1IlMwNqfQhOxb1/+A6npqfHK
O0HMg51htXdCLdyiv7idF7I8FfsSX08zFfaj5tmWGW+EGuuKpDbdIu13PlUZUarOHEqpk9fCRpRK
RzR/oLDY9v4mS29yP0tWQpe/1cx5+BsAM8nIW6TCl+CoKlWLSJmo30I+OksEhEp5SrAKVSccDBAz
b/TqrAbJqestJ47FyLZGkL3NYD5jkPmjEl+jFiupsn/LuuZFbPUNMgQ3pWhu0Fr7MeUGNK1dL8L4
Nf6QbFv59P9xjv4cEczO1RLkEd7OZLnUz2fj5AtCS14NuY2oh1bgy2fRl5SNOVFKAHEg2ZNs3Op5
cZ+FwYPeQT0ymhLpYhmn1C6wgFQa1uRM0oBvQyWHm1EXrwFNXDVJ9ZQo01PlwyQKW0SOe5jRZpza
XTmpttS2mV1FwXdTgDlK4fW2Q7lo0qvfcYdzhI4Zjml5j0NivnqQBTLs2mOL3+Jn7bRVWv+QK6qb
m7zniuBB9kcfQctWw1k8xiQiCPGgGIqzGI/3WNA6gVFzvSKGq/nxNTCAGwpt14YWI9BsgQ/F1Nme
d6QnjEd5zLaS5P3hfL0eyBooqMS4IS4zp14QbvMgflT7AjrzIAwbqkzousVJdC0lcXSlZppwNgQM
0BGoBZSRa9UmKQx4WkPYbaeKx2CieYntq3VFgbN4w+RE3lY9Q1IU49ETu+8pVBkrHm5RtbvS61Y6
x/o07vykMV1F9d6y2ldh2jSvYRlCIUkMjIoM/7HthDfDH0lxWxioifh26j6H0EAG0066KCTKSjB/
56TeNcKg2FjG4qgumL/xeliriv19RsuY5xDJ4zwHwmqJKhALLHVTCVpXOsAiS/XScsLIip2MmQSi
3aSOLgt/wjIO7VECF6ofJtm8U2PpuqsT3GxBOCOI/uBnPoJ0pfFTbX9/HQssAhNy5Ji4zfQdoiE+
JJIYiwXPhCIb0QTXZg8QAcOlSTOuwvRnSuXJCVOLTwhTJVIEOxpVu0rYsSXIeLuVqh319WBtB35+
e/z385AroDQP/AMY0efPo41YyAt6kVwPkh0UN7wsvfaqxvEOgeTfOnKncHS/HoLPB/17ixBxiRF0
Ukc8PBYjUA1T4Qu5Pt35ReI0ZA6HQHEmM9wYM20lTRyMwuze/P51q59D3vdWeVrNyQmywcTi8/c/
1GXqvrTMIpW8azMeNlL5UgnKHkGoMa02seCvBEOL1M9/WyPxSLwLS5+q0+fWRjGKhE62vOvR6+2o
+F7U1jGrm2MpS9dSiVFfecwzEPNjcRopeH/d1QXd4z+tswVmcxdczqiSLlo3rEHPStG/4cG4q4Av
BbDMx4wcLUL/uhV9D+LS7adwr6oPYQEe2Yh2eMBvPUHfRt1wh2KPq0j7QkD7S8fCSOi3X3/CRbL8
/ROStyFZralEjX8VcUZeolqrZd71MOrHMk2uycm5RlOjvPyT7KZidwr+xOTHIjHa8SgWh3DtqJgX
9j83z38+As5XqI/BoeU9unjzN3WC3KrQR+dU0c9UqskI3slqBFn/cfAQMEpeRz2YU5VnpUACybzF
bng3TWvlrEWK5T+fQ6WOrVA+I8RbHlmqUqe1YlbJORkkx2CJBH9MAUJFvmnS2gY7YMWbLlmLG96r
x8vuq1QERURT0RxXF91X+siywloJz+k0nrpRcaBLi0NiT7XlTtEzgyHU6UueNK3deO2Tl4YOALw7
DdknIRwje5hKZxx8LBJMH6LzM2VPDRGcnAtKtbtBvfaNZ0Tz96o57CpNoiYxbYTGOMhxuhFzxZaC
194n2iifA/ibut4UtjXJx9pSz74W36RjsRml6rYQikc0Env9R1OIaN/fhQ0vmLZ/zuaj3Tc54+E0
6CLLPHMEDSaHepwd0oW4Rn6h34ralTISn/XxXhYAwiP8EKVwzyUCDQ0BHf+6S8snv/e3kQnesXjG
rHvX4A1rkaKGsN6YijunRaThHJb8urDa09myetIDYI4+3k1Cd2hF/VU0qz9W9ZYxb6IUn+dvreyZ
+Vz8a8ZMMCU6+lC8pedz9cMJZmmR1upTGZ57VXRikiWJxTJV9ZvWfGaZCNi3z1FnLeJEXq/hH5aR
2n/XKfhsk/AJDen3i+1D81pfqUM55MlZnPQzy3ivpJPd14XbZtE5ydT/x9l57TiOJVv0iwjQm1c6
mZSUvtK8EGXpvefXz2IOLlApFVKYiwZ6etCNIkXynBOxYxu/1PVdaiS/pTnxl5kiLau1Z4NU9Ygj
pJDus0Q85CW4DfrQPiSmUH+PrOdIjnykfTAOwh3Ec18FFZLUbjvq4lNSiI5KAOs87s05OjDHjilH
yX23GKPdq4B0TcFXwP9axbfFGh6Fpr6tJWNDp+akCPGHAvC/xrKVP7DBlGV+X4tfk7qJs2cXzA31
k2ZLo0YAQrWRMNmo0GhnbbBNp8KxksoTROq3Kj/W3HAPlBAV+JCqhp/N4b4m+oGiD+bVXduZmyG1
nFEN9ku+eJWwnKJs9Jc+dtpS3xp14HZy/TDNgd/072qtHnQ9x+lQckpNdMQ+/xNO5n6IZNcKGj/W
SkeGvJP2k22Ii5uNlitlotsScqLm/upoozbye1os1MNEO06NpzWzW8QyGU7IbnQy6DRal7QhFTK+
crycYdL/9yWgxaSWMUCHzw5wHds3oi/a4BSrqb9mIdWWvmvm2FbC7E4LR8eCwSjpJJUbTqNi4q+W
vg7P/ev1cFlG4GDPAQLnmiwk65z9nERGkdCYBKdBE45t/q1Je1fPODmmwg2V+rTQ18ShceVk/9dV
QQIhd4HmYPJxtm3qeiqoZZ0L1O98xYW6tSbZD/XopipHglVEolAkN7uWDfGPQ4Kfqlv41nPxtX75
vPaDGD1GIs3CqaiOi7E4luRNyjHhXXfBSUjQHMJMjK75S5/hteubho7M38HEQeIpED9f1kozkQ7N
QEkbtY4UomWUrQeOAFdo/ox9t5lrEEOBQI/mXl0QbIrGnmU2mtVOCL8HzR897n1Rh9PTTTZO6bvG
7E9mUnLMKX/iqL1fWpI0xnqzbs1ZRgaiKbhVafqS+B1S9Daq+ZkCaYhN/L0Y5D2TCLA8ujex9Kpw
egv08Aow+o/CDTISdMeVig1yaJyViaJRy2OAi9whXp6lDh/Q3Ho1BetUKoaP/eQWdoTZNPZAWJGD
V2R/ZZPX19Ls8yZPOUQdQO3GNmudj677fByHvG2SQxQc2QoRjBfHFGDHlos/KnlOsR761UBMdLeH
EzY07XtZN75OwSCanHT5bVfhDjQe18NqMPrWjvtsK+XitusqV472xpBvB+Ios0D6La3CdJmZwkgw
TqIWpH4G4Y+sQdPXb9LZOKJHVhfUaDh76BXagMkthtCNx9rum2ojxBEOmRPGv8j98poEOclZphFI
09hVUfGWjfGPkGaeQaDuC4n+nHQJlNnmPpnUGynrbKsl9WKpvU6utl/vDZfFPpTV1XQDcATc9dwn
NEv0KKyT3DgVpOe2S+XkHRRjMmaSSXM6OvGvL/dhn3n21nhtYK00GLQ155zPNGwXuZ/V6GAO9bbp
iE5Q/7Q8BtAIZ6mSP+IckFeleWKBfYL0PuHDUyLI1yVOhbwjaDb2NdKPivxPMrODFQKN80NFglE+
eARubztU/TEtYQGHpKF96I2TohFNGc++YImE7HQ+EXu+OM7QLxq7EnGDmLFk4nBLWK0p4ZRTei1+
/oPWdfarV3Wcwb6AGyi74efdoaJKmLVGgHuc5lsc8B/EUCEpqTbuRKPnC605gFbiw/AMEL1grjvD
CCG9aZRCUlZAbSyEl4LlyUrgNWr+LjTzWxm1vzOTvqm0vNGwTkIfb/N8xezlu1ngW25UItET4zVT
alsPtX0wWS9fv80zsvjHrvfhqUdagkrL+LFG/6p0xCHEqMvUmxMx0VsxzjeViu66XzbZEL/iQrBT
6pgp1eiSk+ObcPlalSLHWGmSz3xku75Dk53Nt2L2a8xPYTXxzn/H5s4KBluJamh+0zaF8M5Lnjxz
xEVaVH/nXfFTmrDtD9WHpE9+F2RZlUn62FYaCVLGDSY8DlqKx3DGsMaUjlku3pdthJkVIXBYlE2k
ZK1Fp64mNySl22MmbcZ4drI6IZ3uXROJ8slUn9y2K1vWP9aapoP5Q7jgJGbv/PwVSEFiyKGmJAdQ
/lI6dvqREph69Krj5mdsh9dCg0RLDQ+dbw6s8+wwGhfCHfSxyp/6P+1JumG7kho7/jmMV37QZfts
0LMDSIKIyBy559qfqZGwA4FkeNugAg89FhXAHF3H4gQx74CKjOQul6BupyQY72cdeXULJO9oqh1f
Q0g/LNQ/LTJuZq200JfxN6rvz4+3N7gbI0GYg4mpJNmUo3PkFBE5DyS12YrstrodWtSo6FjYxB3r
ZrjRn5bQZikuuZ18SzJQRCeUbZNOznSsyMkPwWMuE/+GjZPNALXGvwDMk392qufkPTv2P8zcJuZt
EWwFbw/FRpgRX1llH4TJ8x+GPlAhKGRVZZzvmVPEYaNK83xrDhhFdZL0EpIRZoj4h2jc3JpP1uJ9
YBl208oedoM3ISM8aFzfusjYJympdBkpc0K8X+iahR5Hy6DmHKPXVApjI8X1XS89prNu19A1CfA7
qkZDqoJ5V86RmwRYFRokxbYqhf6g/iSnaFMLPwRT2TA3dAsQQnLO7GaWXS3R/0A2PRAceign1akS
9aEWZSYCb2rL+Vc3blKMO5N3oIKixXQptVbZKbFGSnsb98u3IsFgYL5GSZU/Mzc/VoSlaDgBAaMQ
bCat//6vjcrIEiWtIyF5HvfKT/GhXJ0SHlVHB4Mu7LZ3M3WnvrU+SXMFgvTTtM/IjsWkx+l+my8V
MpQr5+BlZ0CVCBdnXTaMAMEVPt/Qyr2WGGqPh9wkbq628V6xCZSwyX+f+b8Sx9DotgeS7gTcArVr
WMpFcc7l8U2GAqepBKgrZztEINAppl2+3AZ5chvOop9lvxNNOYa9vAFs3liLiMyxu7ZGz4yG1vfA
wsSViWoDAv2FQF1fiiZSzKR9Fh7jU3Uo7elQ3WX+k+5wLj6tRgSF3eHcUDov/YF52k7YiHbmFE7n
fa/s2v+T7bb9QAZKg3z+WuDHBc6FGSD5aliCrQpVKJGf30lStVIPpebDAxeLcWq6K8fl5VfI8c/0
iSeOutg6B7ByDejcrLAHZ9TmwRvNwWOEnyOejlBAiO8YXC1vndVqXGosj+mewYRJhSq+5l8AXv4s
MyTeue5Bi3cHcm3zbjlUqKNGrXdHobyhbB3iwJ40w5aUbq8ZPyMxfkcF7Mh60ttBvtxzPLldLe1b
cDylyYGVJ48YUF1Od2hv21ZOnX4JvIhkxlRrXFkXXltFPOF27LWYa68mN0uKo0OhvwKGvkRiRWW6
kDZrvV55Wjztz7seNAAOSQQPTB0hDH9+G2U9NTlpIxNiuGfciNH5XSVbX9ZlMB/haoE787bh/Z/1
qOogpuDfJD73e4CTY3gyboVbivSkvrVwZRRt4TQL9jza6k7ccQRYR4uMn4Nwn53Y1ZTv2ZaaJq89
6y45aood/C63Xz+ES/iXO2S6hHcxRnsc6GtN8dfGxUEXF5EUhEfDfK47UjnjZ6s4NmsQq/izh2w1
tzA0xAHql2iL2TV+8Jmn4bpg4eHwl0GHwFd7Lq1ZLMbYaTlJH9lNQEF2XedenMjHKS/9oVGfhQLB
jRLr9mLip1GEbjhN9LeQNRP8HEv20QY2RST3L3Ja2qSr9HXqD2O2TyzizIbHCUv/VtWepEjaUn0/
6CAiozC5TTY9I3eMHJzddjqGtnmk2coiX2GAKJeLnikzIwAJjASk0Dr7zHrUWCRgZcvT5BNuTQry
HpQGLrCPvYdTboYtg+KHPvEAcue7bm8d9Z/aXvXNm8gzdskRfVH4mDnCjbWzdobbXIH/P1LmzlaB
zlNnArBqf3F8+Pz+eykgC61A2hTG0V2hC7SremDXrTT4ZYCT3Cg/EirxEkT5K9G2W5GJLemvAbl0
fWl4eHofkdVFeuXoZr9PiuxYQJGSlWRrdD8tpTpEUvGodSmJ3thVh8smVcmkld7Tstj1OCcXMvNJ
Yyid3sx+8aVwwpdXjsLLo4jFzTGEUTMHM9Kbs1+Y6PJSDBQtArPzRMahsL3HYWuOHoqottfwJCv5
c2VVrU/t/KlaTDIs3vgq7z1bVXNrifTpprSGqbSWlDsI6Z9IZPYbNtZIs0BxUq/Ai0EtfhqR+T8p
LT7WFLRz9A+AYpy+53GeuG0n3C3W1Njrrt55GeEP2eMyvLXqlRNHXpk2Fz/UZIOzkMasWM3nh1vI
KU4DPPknXJOOknsL4llzvNqYat0dDs0aIUZ02Li13ND9ds2s5B9VF2L9v65+traaTAaWzUft6ZtQ
kJU2esdb7ILsJ+v0ezUwOuCv9PN0et46xu7X12/4Xzv7p0uvD+avfbMQjTkd4XA9ucfRu7V+PKX3
OCuFm9oNS/vFM+3vzuP9zXI32vdoyPEf2m5/Kb+usQfXiuHz42eoSM+HU7a8Tq1WDOuvu0hStc2k
iQxJwgYJA+/91TCF9MZhEbemKRMfcg0Wky8/bT4pVHsyVuUY5JwDkcukCRD2EunYesKtha0wxmem
sxzG0+hBSPrGcCrcjD1GVsFtR4ic4bZX6En/eO2woDmuRMviAL8Ih8sMMep7tVaeoABvvyW7Etu3
I1/f0yZ6yRr75eAtnvd4vw28myuv/eM4/PzAWVJYuGjrpUVOrM8PfAqXSOwZoj01/uh0/uur/4Nv
fkd80W4TO5uD6Ht753nv/tlekYatO8bZhRkPwqxjXTMqPddlC7TJRGyn0+3U1rRED1lpngaZpAEj
2Gv1+9df98VnBc0cmiTywTX+BCOkz79SVgacTqq6RC7wHJvYgoHt6/HzMB+FafRGGL5fX+/yoyKw
DBCfDRO5AhD32UJOEWypeqVOT6ntvuqbo+/vdrvB/u3ZnrEnY/DKwzzftdb+faVl0qfJ4CTnJPNg
YTRi6VVxahlapXljzxHdWnsclPLl6192fvhwJQpAPlXJROhKNuTnJ6nN/TQVelc+YVW4W7aD81a6
OPBceX4XQwlmhOhLAJ+AyLT1UX6+DIqZUhQQYx966V0Kql07W7fF0NrTYN2KFHBoGoAnLVcnWPfr
H/jR2f79Ya6XxgzmAwaSIM2ffStD2wiNnrbZoZaOuHvnGFcsAKI97RfyGn8Jd4Sy+QGl7xs+OOtY
7esbuHjC6/VRnCBzgbQGr/fzTy9F6ni9NtJDSuTdsM/b90Hd1A3uJXtwr/iaBfL5OuTncsrh/IuP
iYlQ4eznFn0aWRkGnodVuxx7jNTnAAlqd5yDa2/1H78MM6H1cjTyyPzOXmowDqZcxiJd2sCIVsLl
ceAfxIFkkWRxlKavbCESyI+/JkX4IJ2fvVN4EDxUzWL0AjHz8zOF1pWm+VLJB3WJThJc0xk+H/nw
TjsnDOIn4IKQGWgpZHA0ypu+EW/TPt3kRfooR82TlId3USleedEf6tfzuyLakN6Zz5wN+OzRmzmN
fw7WcAChdnuMhDn8HTnDVTcwHEPpMWrUGlL5YB+bY2WH3WsWYWA2HmbxNGzmWXDUlMa+njdLbmBA
e+zrq/XQulF9vkcUeNRCxqoRglt19uRUo5otNZr0YyAP702F66XQvjTWe5FhkDkmLI/GLwWFERF+
hkG4iRMmWIDserRVyhIO/qHAjkuRJubXj0X7kE7pLhyKgzV093V+/78uHb5fpAfANIiNsbz5/Jq1
Rsr11rDyQxd/tyQAorHJ/T7A+7XPbLkTPCUmAjVVr9kp/GPPUJiqQfklOoW+8xzWH3SjNMylCG+1
ejcYP0Nxky97WbBX66MDNntx+i4OGyS6abUt0yf9Gn/8Yra4avDR4q+lE2f5pRi/j4ogF6GShv13
o4n/hJVOWgZyTWw7TFk6CM1z1Y6nho6timb/68f+z5+PrIMSYo0MunC0kmA1yIMsYpE6LnZMoKsF
uWCp621nVW4JFSJPlF1Vol0eXlfSgJKZt7NBetbQOqEqX+mPmB5ffrRU0etIG28X/jr7Dtq0UaUo
HLKDLufeUGibEuQ2lYpbqEdJUPjdFKKDqXNXbyUvaB5pz70aZ5iVE1GyCcZquam06Qf/uaKQJrMu
LYghAk7nYVZ6SSN6ehc/zdqeD61Gqz+EkCjARgUDxiwQ5JoxULbLJg8ER6EB7JC/m7JdZrqTQleR
EKUYcuVOU+WirWtSjGd7WGL64kix/tw18UYuoNiOvVsmgztWd9SoUAKm51D9Js5l4UViulcaasNk
WVRHFqGPKOnwA1rkLm/xyB5SH40OybpTwr/V7hQGlutMLJAFwyYaExryewYbRIXyNM5A2qq1HZKW
3xdJdim+s1dvmu7eyovvygRcpoM5pMvdkqReIOIGLkGny7VNxeTI0gdXxURZ6oHakdRp7KhCgYWB
NLgCU/Q8kPyZSXs6bdTsPVVK37SEh6LDMbC4lhFyUQexDCxc1WAWqJRd54BkHed6NVpadhB6GEsM
Z8Wi2lmN8Qvzs3lu2N2tjDgGWbqJreeqzm7KPrzRguhWigxbnkV3JR5dWRxrx/h5B0X1x+gWau6H
Ou3sY4xIawmbJIkPuOlg6IT1m50Hf7qiQFXqStPzyhnTA2coD+n0IMIL+Pr6l2sBacG6BtYyCs7F
2aFrjSMfqMHOwMeMRoP5vSjDmGg38dXY8vNOClfGdSpOwQZIQEF9dp5FldHLpTilh3p+LmRpZ8rv
Qf5nDYroZ7D5enYZRgKY/l4Kffv1rzwv8Lk0mx4vDp4yerjzognbx6iKlqI4EKd0OxSQD2Bu9eIf
BcEh1LmS+Kf/+YIY86zu+MAECtYkn4+aZJ6pMzopOQTFN1UuPTMhzDOXPazWF4NYokq4ssn+4xfy
HQG+UBBAjTpHd5t6Stq5h6pmhA/sOmQ8S9oRPocN0fzqPFRbX9XZR8veSf0JI5ai8FwdZFRZa2hK
UZwolEpbKIEp9TRtT6HWdeQ+xwgOyuwtiKvlGAXRd3lpj3k0Ev+QlDeluUzY4Ag/xi76ZaiT7i5m
55WjkbtNXx4GpZ2Qj5inKdTuY1k7RR3JFkndbzVx+FFoFBCjIea2kUaRO49N5nPeP4lNEMK7K8hL
LeX7pk5VTw1lC65aFXkVaUQbY+iEW22yiMuKoQSkbTEd6nwKCMxLntuIYN7ENA/sb/Jzl8YkOE4N
Fm3zW9/RTyR4AG+6qWwe5S6fj2mhvn39vVzMr/hCeaLogVa1s8hY7fMHM+aB3sIaNU9xBhuaHLBc
Xw7GmlVkoowQVOwnU68MOnvJuvsYPZZukVPDbvz1fVx0put9fFgVEmoJ0ex8kDVbeVrIAo8/7XW3
a3dtcsexBLCsbyKO4lEC6Wi+BSJO7LKrNr8Sgyzst3YuX9VEQ+WlHVTrh1U/J3HsCO01usuZoyJ9
DyI/ZDt85MYKyJxb03RhkyWp2RinIL9RpDu1cJvRD/iCfMwFy+gOno9SbN6yaJdXu8T0alI/5d3X
z+hCSAEcYfKmGGmxZ4LIrcKGv1CovlGjxQrm4BhU39T2WyOZJ9M0nYrBMPKP/glK3oATf5i4jdQe
iuRXh2L+63u4fE+rbmylQLLO2Nc0+fM9GHMeVFkkt0eEUztFLHYMNpDK5bugE06tWWxj6Ov5IHlm
GnrC2EZQVn4ljbC3AtIZE2EbI0KW82FTULE5Qy7t0nIthK+BVxfny4e+Da8OOisewkeqzF/PKssM
rYKLNN8nC/znZHRjqARTLNvDiIdZda3UVi+OeHLIOM3AcRQD8uB5qV2kM42coGcn6Mn2oM33WoKR
v6zdyMx/S713q2W2g750VRyp5tpkap++CRnRf8XdkBXeWp5KM0aAA4bvtAV1tJym7J5pWUO9oJSj
n2azZxSCMy3lN4SQD0K32LKCEFNMdmZlHpnmvbZN5C/1bK8deaj+aCztkCTFlgyrJxWCdJGaOy3r
T3oFwYHtrpuvuUxfYIacBWhiLT4NKIX4EJ0dQPJYDEoX5IyDU8LzOnjtfSn5iNxaCs0mszYyZPkx
eKdTcsrmFGLw3ojBtre0ZwGCXD/IXrlg2VHWdyEm5BUjzVjQPaVUdmqKZjFKTtj0XDnEKBvPDhaG
MtjcoUJjhE+Bfp5clYPtjtZiTM+vx8mtbcsnpyByQbnfFyIVjt9imgU72mn2q+iA9NjLTvOHw3tr
7xJ/19pHf/Re6XUzXIb97ufNTejf3+jP9/1N5twcfSIZhm1387DjDyX1y1Z+RBjrFy/Tw6Z1vbf+
cLBthjynn3facVPYJ8nzmJ7fkS2weag8+yD3WOl7Xu2fvGYGqtucPMU7eWOJ8b/oT94p2e5FGyTW
ch8fxYNoqzcpkaXchEvLRxrDLyeyt8bbdv+seM6fzLm/AvQp55qq1YVpdaEB7AY3BSj/vC3oc2Eo
tRxNTxokYcV6HsvZL7uRr50qsibkUJcgwul0IKFXL0RKloM9k1iZaO1Gt5ZDXGKymRjNLtNIsvwV
67/rvNkPirITlNLDGNArIZATjFLY1BuuYdwmSKbmJbtSsF2s4/WHoJXC3HAlDuAS/PmHpImiBVKR
yk9Y1O4U47u4zFtl2OsB0bEZnJzBNyG5V6P4LbKa7RLoXs16y+Rn3I9sXXmau7dIvy93S9m4AYQi
wa6Hxyq+EWDIKxqzPj+XX8ivtFvRhaHmpwWZJ+Zw7EvLLgrZViMMxGWiEqy7rOntBO+ErD5CCwD5
9Kz1cJveJsu4Uo1fjKeZnYmM7OAlMdzQQQw+/+y8ZMqSyLV1UsXxoOK2D+nYBUR8bUfib2rdbqfx
yYjjbRxji68mj2FwbcZyQb3mHuiZYQpYuOlAqjg7WsYlS0O1bExY9CUi2Amz14xWcSl2RZE4Vqje
FDptQk9sL347ZZ39GYwUcIo8b1HdKku+WfkSVpl5uaBtpCJzTTKq9Ly3cUnfLp1EUWHe4Q7l9RMh
Fuq4WX2H0zCn5+7dZkh2lZYdoz47CUXgTTUZNkruQZlqfK0zUKPLrRuN1VYLxuQKNvCBhP9d2KKM
hFSKbI5THbTiXCPZRVpfT4U6P+VR9BRbd1NrnXouE6QaglsBAcYM971wAmNye5EkCwMObIUzyPQ9
XlKnIVpUmysnrQQvK9mCunbbty/6NDk8j82VGuC85ofybujg7DhNrIyncy7DlFlDUk4Jm4xe/rKC
mLyEPrfjTt3CVbwpUuVW1IQ1+bLzpwVbGXT2S4wuu+rRGXUuaMAhsuJDM6ReXu+VemThjH4ysm+p
i2NQ1tvZUt92BURthDG3nRi/xUV2LSPqAn7FOR9tERgnwJzMYOesBV7KMJ6KJUoPQ6ttTA1n9SHx
Z7F86IC5rRD/OkXfBtquTCXXat/z5r6vCdMp3nOpuq8xA7tSXMEcOzuGSNJemUUSdp2rdcj5DF2o
WHZK02n3bd6QLZb4TW0eY0P0tcW4IbHixBTSlTqEUAa7n9D/HhXCz4z2lAvESZpRDQYbozxBcqSi
961DR6zx/BDMu1aEqqkaj0ujOzNmwHFGL/RQhbFrwDsUF8rJTnLHMQOX2Yhj6uez8suKsCOov6PZ
9Cl5HoQeUXMxPY5CjERapZ7p6sdBNrwk7+zUiG0hhX4nQRIdXnQ9tlUNAifZZZXyEgpPiA5hGOl2
idA4MgEhQ/Ihxe+6RlLkizA/B0nv1mnoYndJm9x7+iBv2ph0l0i6k6zRE3PNH+NDlgSe0SqktH+n
XHckFLVNL0L2ruCFfp/E2Q/nP4zc7ATtfqZld1X9LAjYrqQEbUkzXMYUX3QshiaZnY07tCLoCQsO
S1bcuHlVOyhenGy+1pmft67rqwXqh59CXSRhW/B5h8UgdRDjqptu1mnGR8h8213hwJzXoB+XMOEi
ygzA1lbl8yWCosrDJh+5RLcP5n2H7ba0aZVrQsqLnpHrqHygq3kUvQAigM/XaUZN6+MyCR9+zA/J
q6bvl402eeUu/qmSTldtZvtKeXGBI3PF1aYKgvIavMf/fr4icRNNXra4nZrFCeqraUJ+iPZdvitm
/sEbg50wm3Z4Leri8kiCXy6u2ukPN3DmNJ+vO2tjNMZiJdzU3fcZgtOgv2dgh5RATlyLflUJz0wT
ptYJNET+t6Gl5HZhCH5nlqzAaDdnBCAl3GZpwjbOqCvJ8+QPWWeFU+M3y9aK9IeoaGCNuOA2BykF
uSgUXyaAMlLDZ916jtHk0fntUpVIY3XZmI5R1/W1AuC8gON10tmCT+JMwe5+7tgEUj6GYZroJyPz
IVprq0r0vp6Y7oAg30jNAqP1Sq110VSv12QoARz+XzTn7Hs1ZqrEblDMU105hnXbqvt4PorhHh/P
qNhGsZ+0PslbhStWLmnm6Q3Gntfv4uI008x1QEBPD8OF+eq6qv7qFKMmScUq7YIbPqxlRo1l/v4I
9I6FzagH+zL8aRktmbIvQEWulO+JxKSUAiV9AmZ6bsVh18gvX5+wF5MLNBhr5MdqFA1Ay/Do8z0l
jWp0+go36POxhK6eUTDvIE9GOYj/dpw2/x3bKARWVJiu+leLsfN+aL0Blpm14pYM8M9vgJHlLAYU
yCddax1jIAtlgv9R/ugZk1aKsOm155zhxdc/W1ubw09V0HpVPEWhu6Bioov8/LOVSkRfHUrqKSpD
1g1OHnU73lWA5jKb9lJgvTfnEAnVYwUHsTdHUMbRFQTJDQwQ/2mmA1sdygU3U35VasqavO/S1seG
d9tlxV5/mpxJS/24up8jZFEwEmK9PojYqDVxiEcpMl78aooSFiQKw2iI3QxnE6kjRDWWd3FLPYJz
AuxI5F8d+KNqV9MP3EI8C5JebJJhpWDpMnV+js4ltsjXWJorpeJl1cJDguyA4SfJHhCdzzqUrjcT
nbkatBRjm3GUdfcL7uEBM4IdqQVmt4kItOm2yJWXBaQFa3rHVK5ZCVwuGlyaPtgr1OsQ0M9uQiZd
M6fc0E95bnfFa9HdwHiQx10wHMVIwQXXjRpHKx5Ghdben7RT2j72PdNqv+yvNO/rLnH20SDNZhQM
2Rrc5RwTHq2sUVIIt6ec0Z2idfZEYm+HB2q7jHiwXEMq4df/44KILvA7JmQFH6Wzr9RKqEjaOBif
Uuzz5LfOlfed+2pu1Bjdt83FdadmMo4GzbFeO9zkw5sa19WHZXcTOcNjGe8t/UgBUvlM5EqHtjLE
NTb0Apn4ehvzG6e5Kfz8aHgvqCCT2rE2/W68rfbJQ/1zccLgNk9c+mDBs+75D2zSCpFNTt5wKhGE
mNsXksmPA0mGTWuvIeV2AODlR6qtn37BEJHc+q7aBI0jkW6h2MKhe9vnNmCv6nYaOlVCi8XW+TZ3
Nz3poq5Q2eMPHKzda5ODy0N9Db6geoCZzZnOZvd5tVdiGNW418arjCrFqeN2LL32d90o9HNO3B4r
kuGs8MrX8vGn/v25rPURzC5k/UyCGFycdZnhsOokh8g4hcVjm257L/LbpHfa/tjQACa7mYdauaG+
KZXb8tpA/HzZrI5mSCcgARBggT/i2bKBGTuHel9UJ4shaFS8NxM6Uf1tjtnjNVzIRvXKbnGh7FqD
sj6cd/CMw5vFXDf6v063zJCaRiI64lQ3bJhORbh87uDlNROsmMLxtvUROB8fTFBHp2133fdlgS1r
o11QGAUqm6+3+IuXvt6PSvlIeNdK1z4Xd2VapxtoZHDjDThcDPOxEMzD0NTOUEmPkpi95J24D/FS
Rh1dUuirV0rJ893i7PrnNHFtmNpJF6TxlKmGm5p/OhRfpbYTetbrtcnjBRj634tBVEG2L+n85s8P
H7sGUYo0KT2pLSR5caRxm7TgEU+9F7X/nYy1b2HZIGvR1hrzTZYyNlNKeXBjM03QbVFWW0hmV0lp
IpfftAwDEDGdtnUPA0eOd5UpoO5Jg1dLzR5Dtbk2o70A+9f7x1RKXlWB7PbnA4ciLZUhwGv+1An+
FNhSTOXjKZbPtIMdPgCp7hyhO/UaqBQgjbtMdtA6wBLpgqjdX4Itavj/xwekUxV9jK3Ygs+WECL5
ilnWIJ8CJd+T4uyrWWpPmXhMaVSNdDPMua8waAubiC7umt7qn98vsAc18updI56vJywClW5qFk4b
IOHRPMzZTU4cN/mmLbJvc6vIxzp5y+JvX//sC4CIV7H2dAaTT84yKC2fP6W2F9tZjIzplBfuHO5U
g8Df9h01LIIjoXLj8DbrHKvYypWt9N8KwSsZJS77NN/N2HukGyX7GWmarUMbD9gKvr67C17kx93R
3a5seJb3OcHBmAI4Xtgznmpwsix7GCTpdxdLj2ZJhTriO6ITS66w66jKlZrxohxaL42J4tql0bpQ
BXx+MFVa1VY+AI30wR3USKHe54N6Q5L5ImM6VT0HWXkzF29K+6wvKeWc4Yx6yZY3O1o3XrmZCxHK
+c2cNfmymI+KHnUDb+lGuC2EY7eTcsKUcxx6XMxPko2Sb6VNHW4QAwrfDQb0Ownrn+G2s5FeDhvK
3SCwCbUCvnluRGf6PadPLSKPY9heQQsuMN+Pm2WYSflGlv0FO1eoqloX+OpOk77hedXpZjKf4v5Y
CZAufcl60KXM7rpbM7/S+P37Mf115bN90SIMICq1ej4h4o+cllTvyU2gf1AFTGS0nYzXdJvuU1jQ
Hqq2gd3mCfPYLt41jV8325nI7NxlFGzsGViPRIZvm8kBPop/jBCptvW16d6Hd+7fRcPHo0LABgxA
a4zu7/NHVrdKL2BTIZ9mPX4Uu9jN4TiFFraYpK8UsrGtqPWT5tZUom1cKLbYZBsLo6B2eNM6CuF8
eVSS7CFNGABZgpcAs5X140zT3zSvQzu6X6/H9XYubhfeHfM3aG8gm59vt5qSMA5ToTrNVuUEw+jV
I8xRMfBCLbv/+lLnjeL6ZKD4aWCV8Guwnvh8qXxRs05KdenUkLwQB/1NhCK7q/7E4p8SpaJSEpNe
pFeUCf/4fRxK0ILZCYlOk9Yy66+iJh+7IGWpxbeYLgE4da5R5zcJ9gGJJVx5lBdKV34gmwq2CFju
/Iey91puG2nDda8IVcjhFGCWKIoSFU+6LNlGzo149euB16pdY+ovq/bB+GRmTBKh++s3IqK8Fu0V
Y9Sg32/GO/XgfeIkmorV0N827VbT192RFFmcN+O6qXbMUhqKaIr2YHF/gyeSpVWUVGo/paqPAlat
XkoG6vHg9XuEVdKivQfRwMql+VwnXCzo36k7/s54eD1xYoRjWbT/mHX/wIJ/XyodKsPI7Ea903kO
627y607cmQx9g6f7OQkPYlC+mTn/x25AcD6mDZ4IuFhG+78/M2lnu7f6pL6rouGUkFU+Oj8tEg+T
Ntw5/bwuK+NXWMoglvM3d+sLcMLPXdTUPBWczZA6XQF2bmlGVq503t1sBNIhiHYbWU+9TmCFejN5
uyZ9yXDUOYHUb7TprY5PdfP47xfifyyrPCikldLKQVMb1+DvXz/aXhXWmV7fKRGJYHZt2nsd73cw
xsqPPk+DsYjuc/veLewcx7q9ntmgc/27c84Xw+dyJRj5FzSP0Q2A7e+vMU9iFplZp6dIITYie4om
Z1U0ZHe1JwIBomwltU1X3jjGbWn1cIwFX+RnZKykuPTjpyWYV6Ofmbp1AN9MK/Yj881R3zXnxgyr
IDae53EvUS669kPonFTjB1QCxO/BMb7Dwpbr9fdiBicLo0xzNf+gp/v7h/RDZWjkyZcXkqbWno/N
fDXu4m27YTTe2DsaDL45o1y9Msu4Ttwc2jmU2oyZ7tX53o7nfIgAb4769M6SsMKkvXWsdzk4DFK/
LJl/88T8ye36zy9cPpB6PSrLuGf4gK5/YayIySwnh87EaeyCwm78pqzXSdH5qsR00FPFmbQ8LQWp
tuZ4qkrjR1qTF2cMZBxg9OgZFsIaOtOziZyxn0rdCez+6HoRbzh7pVTeE2ggrUz3ERbwcMHTnK3X
AA/F9l2pEl1GeVjqcQynq8X1iMeV6a5Wscp2sbILh2hXQIosGmRQP9CABuArJEGZvIjxu8VjeS6/
XAzoXzhoPCBclr9v96hbfYFBer5vW+VQqDEnJRA3mPSW/L9Q1/2ZwKGwiE4SbZHeUKjU//9NiOWG
gA4solFeIUbKaxEADSC4P2SVHi2x4cp4KZQsUcfKL9e6tVvM0Mk6db5z/BnGl1/+96de/XLNSIQ7
e3p4drXpEDYEkOQatRT1WXS3g1E9IAp+SdTnklL6cRmFSLrLiRWexN6Y5ks89mh6XgfF9hu5cari
DQCXfSnelRDDiYs5KeKM8NE6xs1ojttEebTbZGNUFfHd5q6mTe6bhfDqqP1/r+KSdA2wTmTd9dA0
lxyUJjGaqBfI4cAKrracAGCmTXKgR0fxdTfxw5Tpr9/37adGjx1pFbUR3caO9JP0Ocrdb17tqyKv
pasHPA8X9hJ2hsPlutPOq2cZDvh5SVFJVsZYPCxksyKTdVIhzBVyY2UFEmRzF4IJFdlj57W+xWDB
iKDDcA+XkMgvMvhIE+MwpdjfXbOvaw/PPD428F1AIrbtv5/+MC8d6UWDfhvWQdUfktoOopxWD/W9
H7YNgUeFLDgb/Jr6cyWrTdgeI+9eqTYSaD61MCx+c6K53s24YKxIjL2c/6lRRqr99xciSyPXsy4R
R/7UffRl72Xek2kSBZp1Ri+qBhmpuvVy4LS4TB2Uf/qtVn0ZGP5eE5YvwbKsE020CET//hIIQGU2
KqFxa9X5TwWBR+PlN2m53IopOdYqdHRV6b6aj5j7Pf2bafPrPVl0YdSUw8SwIlzvB5boRjSho3YL
UbTWUfuQfHAxvPueDLkWTbEUv755c/7H7+UMzcWGH4P1/LNS/Ge+zRDaNBHa1ovl9ytt1RKjAnGx
LtF0/fuTrnVb3F6DdxNPErzqcpOvhxUOYfZEcvsx4bl3sFPYbrprymJrqPOzbiW1Xw7jXi9OiUqS
WUHBmrNxmXQp/Qxq/Va63kvXFKWv6grvMrKaovgd85iGXXuaPMqty2o7a+WDBk+2ttyBjUrwIHvl
1qyqt3//mOVR/PspIchwEaUg68Dw9IWWLmoB0NnPR5sead+Zw02Wqj+U8JvH4Y8U+epzTKZM5loE
U1/LeInV0fWuV6xj43HBshx5pvq7kgYaaSG6wHEJ3R21ndDfxzBbFW7rJ3m9iYTx1GT50QyfZVg2
BIdlH7bdnx08KaGWrT2vfUr15pn2UkwXH30KEkAnQRGbP+Kkvumb9xAny6Lm/PdVuwb5eASYDpdl
mtAG3J3qsi3952Hr8zLR6XuHksiqfSUkPqLp1nG7nVDagJvry9LENUP5QC5Xo3trwhC3zIGV5gRm
dGOSECaHdzV5sDr9Fr9+0DjfLEJfX0DqaRbzHJQo69H1fERX5yztyJuOxlAEGuWj1fTRdJxovFVq
hb5F+uC/r8nV+XK5JND+0BOIiJd4w6u3wi47Rx8UOZ1xCNxZ7e+EtjO31EjkSL+Bo//H+moiLme1
Z+BBP/zn3//n6tfEBCbDLLRjGr8a+m1y79Y/NfXFsw+kGqaM2rVyyFLWHJl/s9c4Xy/rYhRB70ol
CMvb9brW92FZtr3bkraJNrjkTGrZZDaZ/CGq/NWw0g65qnjrtNnws6UtSyRRCOvZEKvh+JWunBnW
tlVYPuDXuvEmUW/DPt9qlbqty0auJpMoStvdzCpJ4hoH5pl+4CRcZyA+ylyYODPjextrRg7YZKnj
bV6JDbJLj0jEVStJd6soGlFTgrAzvx+ju656aGOvCMo8DLp2bFa8hqdwdFB2Tya7H/9vM8ePUVcr
G0iIjWbVwo8TF2uIepmT8Bx1zmESpMaaRNBX5gDt4zzIRW9G1PZcgXUV7lMV9u9tVRzcIt9bUbaN
dIlEybvXGudsT+UuhUIzqvHkTs2TrOy9OX7jF7vCVHj82OIWRBM3MlrI6z13QtTVF01PildjrFXr
rNflDS/fGrtL0CbVzhm89VSJ74ok//fHMh2BGxG9d932Y7ZdgpZwcM6Evjom/QSbciSxNHDax+g0
PXlBhgKGGsmb8iMxbhoCXSC7zdb/bhBGK/5lJV8uwFLTBsm91G3+vSTl5aDWrbD6Yw/S7w/R/Mm9
udhKCuHd4d51KppN2zzyOWy/l6N1Vnr5GHfezTzrH11pXBKyctcjgUdrizKuG3TwIacku/bbNjvL
HDVO3g+/DZmdksJNtq4LS2pOxrxtcxUdEZm8TRgNvj5blY9yEzeToqaBbkKxZjkW7bD+6GzUAHIc
33m3urW0x3PS2ecmJ2l7bEyqTezHXsHmGTeb1m12jYKSV1FQOTs9vOwYGhtc0sN26GvSCr34Z1vG
58Ke8CT32qZsiK+zm8bZJQhW/K5MLnis5bpVsnyXtvUaZ3xHxnBMr0lcXLoR35wzHqpBIf52Yiu2
i+isVC5F6vF9EzGo5CJ5R7fL65tT5+hZ04Pu9E8yMjS4G/UjLmgnxhsVjZWykn33sYigA5pdSQPl
ahVNl5K/aNdBGjX35UBJIDvkqxISgT3qeuzPWlMEWIje+iK6VPr4MhfqrZiVfFWWxX2YkB4/iZVn
Kk+hER7HtGMraSa+bEsg4VxmH7kj3kYJe2+1clPL4U4tq8X2OT9M/UyNqOJQmqA+DqGhBFM1N+d/
r/jXkPT/e+f+v0fOvhoxBfrGiqFFO8/EfvB7Xjlbe7uSfEiSsHBpn3Hlpw8MR8PRvidrcvGZX+7b
dFOWPuy7GDf2I2ksThV472DD5sndlS/YTiVL5+u/v+s1B/V/v+uf9iMLqcyXWFBNhslY5x3bkwb0
opCSOto+vhJkk8SlqHItZLsdG+GHS+FGYn6zPFl/dDh/T0C8n//5AlfY0pSYSu9MnnIkqnFVtuFr
YtY3ilBTuCf7xo4TKI4yo8GFE5w/1HThgLO8lHpKWkCq6T4oe73Sek7RdfKMCGCvklpudu3ZttHw
mTXiYUVHlMMqe4MS6a7heLEIPPHqhb5WKP225vkk3Mu0DwSofLaNQO0aJUxOXfxcpqxeQ1xFfqPB
6pfDZzmqI50rKp1Ilv6jWmIJlFw8EwjwkuruvFJ0UrkLJ8lWXUL2qWjYNvRoJoI6Kh4cJb5vpWoH
LtIh3OsaKbyaRx5FUzwXZUT4rTl8eFl+aWXN6OmsXDFvxzw6KDobTZGBgruV9wg3z64XO4cic/Zq
jsAgzvVHe9Df88x9kGnYBaN06T/q9ZfKaT9d4fyM5FgcaCvvjnat0owoO3MjekDbvp2LVVZ5hzDX
b5x8+CGKWbudnEbcRL3RbPPKZuFS3IZoAfE2FdZ7nQOXJCRJULTYbXWZqMRceMfOUh8Kaq/9jMFr
gVbQ2Rn177LUX9SyPWkJUb5unl9Q+P6czQTbgicPYSiWmoimXE9LNZM3z5e6iClndVI8PmGGOFIH
adRsheDSxnkO9Ubf2i0AhZUh1zVqDDSF5S1l2cVL3NQkS0Ree1smlrVJYF/8shfvZUFzUzVREdQU
+VNSOu9TJR8ymmE39WB7PiKLNHAy5cWpOi/Ix/nSFSkpy6JhAfdqdW1EgDWFeuT0Sm+FpDdA8t0p
iZrAwVGY1JZ7MYRAKOypH4MDKahZYgqSxop8Ve0nEgnat4pusGAe296fQZuDSml/T1kGJtcn7/Q4
7AbVPdCnvNWsrF/NIV4CIsmgwrG9KBJJmTNYN9IK0WCTbkyZavTp6GO3s2Oz2rpmOW66YdCoFknU
6Fhqk30ezRBNTjfXt7Ne3FkxT4SqYZlyI1YVj4LlQNgmYcuEDitWdDOX+Rs4C96RngkdtZyQq0YY
c+o7Wl9wLgc/LOR4ITvmrcI6sY+bFtA2s+t13PTLHlOQt13MfRBl9hEM4D3VB3VDvl5zG1V4PVBO
fmiDlW2QyEb4DFCoSLMSK9ceBK5m82OimvquIDfab3nG2Ahx6Duz8QBfxvCaKuk2a1iS6MMkArRl
oPWEWtxRe6es86hKVorH9XbiP507LRnhdufX+fQyURa1sdy446/VkS6FkRvgbED3a1qjH8caO1nU
vQxUYvkyNBEeWLCHTaHtpZUICCGswQgmCONuKof4AhaAxsw4lCH2LjNtr8TiUhUSLyvp1nMnboRT
MWo03qEqo1tSWTyQ8vSnpZdHzVIeELHumkrrgxC/XizLG8u2HDwpqfAJhZ+2TdsmgBDRu2mS3+ik
haT+ZTJXbkc4tDp39LxVFiUlSEippiEvre5wRpbTp1SHeRuiF0Y4lh7ZpTGaMbGINt/z7Ve6Yl+i
enp1O6xVvUYfXDT7tR3xdsfGVrWqQ1mV9wVcKKDWjdq3JLGK5G2IjPNQk2xhjaTYePLFHFGFGySt
y0JwSSfSAJMwfFQWH0A7xvdGHYI0aK1NQReDyuAMxS7Lmh9KS1/YCMtquP3Gq5gGTasl4T3NLyRu
bkO3ZnUzlnmKvMGiCV/DMP4xLFGn9INk8ARc7iItnuKYuUgbDBf3ivEi7flFMYyX1NQudtuuM1qs
y7w9u7X4TLruieMXQL9nIfQ2CUR2o7s5XopzoksdxT/npP/BS/hZFk2MR8nxSKiw4dHi+Vmb7Ts1
FGKdT0q8Mtyc2OPQw3JCVL2PsuI1LqDABGJWVJrkVWBGZKwzkgcxRiHHbnmJogJeoVRua1N7ZMkm
38L0kMBV+pkRJ9m2obr0X1r6ugVJXbGA/MzarqLF1tymhntJS5W0FQEL6Dafk8Gz3dA35jvKeJoj
KQPTTV5hiZHbTUnhRymjRLE42rwk/NUVA/V2mlvS1kX0j5uV+94aMYBBt0C34ast8Ex0w/xb1aS5
Z/zjoK60K6VHZWogi0F9Y3s70xjCoLbLmObZMuGNJKU3nKigoEmBlYbkWaO4yNGNMZvagBOGE61K
Q/6eYdb2iZ3OaznExk4jwKeyynOU9cdcKr7beKfSlmJrdHGycspq2qqcuJCY0IsksNL5TlXlG70L
FVLCKctUVU5vsc1JaZqivS2NV7qEZhCi1PuRqe4NqiU6cKxVKKyPzBCvZaOQ3p1U4i5s6oPeVQN4
v2MCOzVdUJUk9LCHDX4+kPGf9kWFe0OlTcCtM5oCBly3osASGadHp8tXzowKQPXy8alyY6wq0wSP
4NO/RBqKSeoI47an+IwE0gMYNyKKkPXFKKvgsrMaSXq4yNfW7M0riXP2blLBv5qMJFRTOPG6lclN
53nrsCo2Ruv0q1oaup+OTeW7soLl5IIHrmb30AUdCxp2ko2HJqDN+q0eolPlUK6dqL6DW6srByuP
liAeLSTpv9hwREKiZzUOTzQ5J2s7QuiTDVscw8Kv5jhH+SO7zThpH1BKlS8y/UbN5505cAGmNpKn
ZdpKSdKvsVb6Ymh+sxn4Y3UvSKCYnHiFDrFe1XGy0yfkRHOnF+DK44OWl+8JpwDfNnlkEVIB6JbR
uxp5D6mVfRhC79if0S4I0vE3jlM9yh6SO1JZNPv+0AvrySah1PX0l6FxX4w+3c3tQBi345vjvHeN
6qdbJxsv827JYNiFTv3QGgaRN+P41s59uzPEfF9Fzr4JzV/OoD2pqiAfRdcCKTx6X4rkGUAGK48W
v1bD+NAO095009+T596Ulrd1imyna4r3DUh6LRn9f/P2ogAguZdwgoXo+A9GY7WRaklTH89ZWNx7
fXmymh6blM5aRq5QXO+KUiGaPntTBnfjjLjaZHcXkjasYPP49+z/FZli8l4q/XSAThIJrshQVYfV
tYmPv1NUfT1Z6trqKqTW5orSi2+gqevI2j8/G0yYpG/S3gjiv0LBoriJlQnc9xjJhDgNJiLVLY+j
hgW9p6VUGoGhkZ9Dk3So0L47e4fZM/DlNr86W0VbSQ3gcB/hS6Mqy68tdcd+v4qmDEtijq6Z8C58
djsm6E1jhWurjsqA/XdTKeOHMaq3TlFfbEv7ZMTdxLF6yBabDf1p/76g15Eiy69Ex4fnDgyfJs1r
X9acNm6hTq15TIGvetW9XeBEnYOeTp2sOnxmpuGXvMNWad2mUDKZQftaFK3Fkh9TgpCV2MVTdxti
WSDIw0ACTkMiBaNipRd4xtlXUvnpJJeoew2J2Nemz8atd335U9DRXY3jfekpQRWZq1aJ6TIZ76KR
c0xN70Jab2h8QlVTs1J7b51Qb4iqQtGtw+tNK8bCg0izmjMmccfWaZqrsyE8XK9K4DKA/PtCXbu+
vlyoq8eh6CsKaQta7F3tMvS4H2xtr9aWbxGxRqS75qfpRrcIgjPPXU79gNF8A1h+wUq5QZB3hmNi
UsYYcx2JqnhDi4vDyU9h+dx38G/z01K0pjfTIhfXrJXMHmKm2/TJrL/79dcvHkp1lCwYXxHR4HS/
dl0IY8was87Du1F8zJo4uxY4XBevwuLB0D84MwUuEdK6V58tcEknNDnfIovtWvgxEsXG7/Kuv9yO
5QsRKkdlEgihyt35e1GKsDe6ySgIuCjynREbRJAoO3c6oAEVzoDQO8UFTJZh7W7zTN84pERMRfQd
F7Lc9P8iAX++BXYdrMvoFvQ/dvr/LI2pVht5lcbqOfyNaTt/kZ/JbbOXt85JX4s3cWkkxSF+eOA4
KrW1fdEv+s9wTy+HJdYk7l2QkjwKx4+Y3wPjTX62UwD89e8n9wucCLzOA4P2nYUMOZR1danYxxqi
1CLzHOZMbZuh9e1DVz+bxkEn9M3bmMN5LldjtSVho2g3ZJUW89kbd/LOQVZYbejk+vc3ukbely9k
cXIisRwR8RcAJ2+m3tajPuWI1VDxNfhL+pbZaL6iKhQFtitH+fXvT7zWZLka2ljaffjQpTrO+uLv
ixPVSZAz3+gzsSEi3NdxvOmonI5ahWX1Rz9iFZXjXWzU3zwj17Dy8smg2Xw05kKyWa/4JfznZNbp
Y37Xu0+29TZV+SN9v2RvjX4Un0mQ+7UU+vz7514LNvm5ROoiG2KvRDUNlP7322FmPZ7+3MzvprOa
4UQPqi4Q7/NrcWnv2mEN6lm1QRJv0OrND3W0Qnzr/VYa30GSVy73PPkVim/Wr6/PIXwSTyH2LZNd
/It2vGtzWEK1y+8S1XobPJNszGrJju3PIhPrnlirakpvNP2pC1PQk/Bcz9ZCcezyMNqlPdXVUj7M
HS8bq95sE7SRIUn6/uJdw+9cPJSOgO8L98/ScjXvdGPTTKae23cxeGKnJ4Gqk6vAJh43wBpNuYJ/
y5u7sXFXdf7pLoBLHB8iS71P0n5FVravQstlynM71reFJg5Ome2/ucHX4pIlkAm5FBZSyBJmrSu8
VrULq4DvN28dbVxhtaWTpl67Mt+C9pwGR/XDJPKnlFIUK7419XAbdsmPknik0ojYs8eTXjiMlIq6
UjkkzjZ95XOyt4pfchDHwql9NX5y4l+uLHc6wPu/v/0fgepfyyYvI5PVUomxyPOuRytTlXmfqsp8
5iSmoM/zpgd7NNZ6iulwfhEqCEwcjKUk9zZbK/M2Vl4dXWwylY2WwBABAmQQn/TNt/qymKNmgzqH
0MD46ZB1/vdLM3ZdW3axOUPrP0XgoHTbBgVvxFCkfq3skuFJTtp7HC+NKiQMgd9OkBf//hLXlmve
XPgeTCdcl0XYf829ykl6YR22ZEb/gUCm11Eb163qnho3Pka2vi15V8y8PXYpWkrP2kvX2rbmO2ks
mYKeWiKXml/5eVvPpiyWmNye/7AzTWAPaybCPLWeKRVlR9g3peEXnfVg9yHcRfrqLuU9MRFLNvXH
gHMAYwnP7xD0kcpZGtClUauNkM65lN9bKJZ18O9nglOTucT2kcCC2WaZQP6zlYYSVCBrlf7YdPSf
jX1QxvO665ODFtGU7NDFpqsovlKy71xoObjv2bl0xqGlO29WPjgX3o1Jd5xUY+8sqj0MRhqJCl3+
QIvtWp3zU49vcFLMkGdMu7PECWTtOXLiJ16w7YD+gPOK8glH9SoS7713ABZy4yjH9y5vb5kAIKz6
g1Inq3Y+RMP8Flr9hlBqTpPjFmh11xrerUYnaKV564pKRY8uxnBsgtR8aAn9SiiSbsoQTXwCAqNB
IHmBArOtyuKozOF9PJjv7FG+pp/mUN54HiVy2fMwPXVWE7iT42eszB0KAL3SH93wswX5c0UGQX6k
WHNlT0tls37r4a5LKDfx26zd9na5HhodxLhG4TJvJ9rKmJx8UZSrAYdSGVeBqbabPJcnJH7PLQuJ
B8baMfTL3Ni5I36mfz/gMPtfbjSTJJWmCBro/IaA//tGD3LQayu0kofw90StaqGFx4zTXGnwO6UD
XQAZcDITGsjUrl85RUi9oSTsy7L7Ez7oByyEW3VymSxhDtaVapGKVaab0eSEZg1UcSVt8tJbVKFh
w+HcX3YzAymwQYekE7BjrDfYpzmT2+qvuZOvVgxd2dHy5WA969p4o2Qq3G7L0T5s0xShWZrs2kGl
e00ZjLU9ONZ55uY+zHljH/TClbeeknrlwjzqGFtT+hxTcshmWo/JMDo6pnObRmS5oHQeV1naHmxV
fsrOeawls06J8TGq2tOo9P22j7PHMSze9AX3ajzxbPfywe3Cae867VtRAzOIVACkmPVtL7ObWlKg
5qHHT6dXmIRAc9SbtIjXYd+9UMe4dkblvikMcYf8+aCF1ngv81DwpMv2SSLxJXaXPkL7SJsZwFA3
/XLbrt1kpCEEBESF68ruCB2zqjvRVfMt7C6gGWE3K69Td3Pt5IGR5ptUpbk9qWCuejMIC6TTyehs
JiKwpBI6vupk9Z0xjj/zCLdLNmtPWh615Lra75XVAxs5NTzRUpfceL9oSrKDZlEWDqHrMiFo+bqp
8yEwG8PdxyqFcYK+330zzvnars3qMFVOsxGzaW56s3jtBL0YAIw/4r7PAcXbxqeV52GuBoQMs7Mf
rMYM4r45Oo1qHRIFhZeugKgP7ghMOmSnsaq2taVsbSdhTJofQ4P2FKX+YFEmf13YxVqWYLm95+Rr
6cU5i6Tz6VphsSKBiejdcsjXo9WQRZRne/iz5mZME+gFM8x4DfW10lbC92D3Aiuh3DIfdO2ObLFN
MTk8IXn9g8C+X51Xupy4hy2i5H1WiR+tqt2nWvqpcTD2QSVe88x8mTPH5shF5oY901Zo2dpFh4Z2
1eSxiLLXMIpoq25OhYw3Q2GvZc9+UIJ4ijrfxTTqlGX8O1XNJ82st+6Euq42wp2IWjC90blENqB8
ZZCvMCNCHopnjjlbq7JvhQafkyvzimqwC5FoB62P1VXfhseSeHG9hN63Rb2oI4y97op01TnIZmKT
v44/xm1ba2fyJN1V1sMX2bSzLejmtpiQcOdiiNdemL/1sW2suhz4fFRMdAsTC8CoqmEgcvHusb6t
olLMjU8gVBX0UozrtJWsxzR8PxZwwxXIg9LREKaWFAA11UrJmoRleXwsEYoGRSJ+jkJw8hhBApXq
Xo55uBqddJVUstjz1D9JI7/RwYBIiS7kmYzCbI3lcl/RzLFOFG1rjjlZ0Nl4P5YGk1RT13uzU7uX
wSa3KmpRkmc2Y1ZsLittkA1sK8N4tvT0MyyNZxuw8acl6+kIMQj0PttEsU8y88GZ4FTkaK8HpBCB
Y47vYclK3rtwNe7QQxbMbaAL/adpjgZUcoiNmORo1qH4dtai19roH9zQabZRqg6Ay1V7M05V4ytg
tD6gLx101VwipgVSrGIp4WKSeAtg8lshcJ72Nsj0NCFVxlSH5jQron+EBU02JLTmQRQn4cpLE+uQ
OlO9afXKWY06fxNyiXVsiPs46gNjoiKzTFhm43k19igJ+k6jZmzUcWPNzslpM303D7ke6G1zMrTq
YbbzfW1iU9HM8twAs5DIpD9WAqO2BdG2Ifvlxg2tbWSwQZJcVqzKGZ5wVNs5aEeY1Cy2D7xZP4tw
2Exx85Qn3ioruhedJd3IvU9ttHeFDssyGWd90m5jqzhRGcYpd5F+CeecQmb2Zh80XoOPQ1g3riUD
Cz+2kmtUv1d3rGS3jj1sykJ/9BLlpxjUhy4aTl0NKixFUW8zy37Km+pEwNVvDLrcG1k+WHb5VNU0
M050mQLsTufQ5uGcdftU66TKZEN+4Zq8ItdOVqIwb+q4YKikv+l3SiodjDEXTYtAwbVuF7tIeFKX
fsw0IrtKP/Ull76Mk26t0oswmtVd1aU/qMKLVoMXb2epnV23ObvOfEIxwFNK6Z5fjuNFjS1j0071
nrcInzLWDr3ucWNObLZRDXurDwkrSm9b6BKSd2WQ07puUOeljOYL6a0K42aYGsyGSawf9TpMD4nV
5FBRhrdySF7uM576kN5nqY56EE41dKFeoRSpM9pMFWBBFFTSj7OI6zza9UUv09dJAhlmpbZN7eKH
k+MHY/1P1iJFayltk4xjd+p8e6KJbTBwnqVCf1Sc6tIX7d1M7QHZxJs+iuk8LOgizOc3TvpvhlPt
FPq1NWWCNbCsY06tqO+2zaFidFRqjNsU0FHzACKBnkvfe7p4Er1g+6B1eM6U5tx1+ZsAmpy65lAA
kAZzRv28YfyYBsQMQ/9gzjjMvE+4EYdgxPQ1SayT0tF2mHfju6pzBXgqxxs96Xbu0DL4FWZJXAUx
YI1pU3LoiovMYUQGnrq6SOUO+QjKpHzch2N2CLWcFIspP3sxfW3mKKD9YhxVkXOOlSWWqXH3gF0v
NYEN/JR17+KhydOq9kHkyW7TF/dLNPOpyZNScQCkLvVTadIHPZzeLNX4bTjhTZ+pBzOmSoK80XxH
4F69For1gSue3aPfEdn02PZ4cujC7v0oC+/h7F8Qpt9xFG0COhSLVV437wOmTpXaR+aHIQ90WeW3
tiitXe9x1o/0Yh85RurHETwu1sK7sK7eInUmPmooi02dux6a8ilf6cZ8cJz8Poroa8hIg2rJra+q
rtipGXLMUTCpTrk+Q2ZPmt/XJmoKYHR/8JrQD+1oSxYYJGeS3jeWXWwr7ozfuOXAf++9cXEbxB4T
Ek2p7QbN3UwtHFIqfqSNDVYvHLFFi3twR04MbcIMj4qlh0BF+zfwUJpCY07W+we9b3ZK1B9C6jd8
0ja2Way/mJWNFT4y7+TIHCnd4dNleAnMlmNkY9C3m5sXx8ueZCgTX63JyE50zQQrjakiEJly6Ir+
08qTS93iJxPRvtTlzmhmpvLxoRLD8+BCSvfuD6ABMprQeVYOQ089hLtoZq7VJsPcNA5puX05b/Sh
fvk/lJ3XctxqmmVf5cS5RzW8mejqiIFLT5O00g2CoiR47/H0s6Cu6RGTHcrpiCodUZSIzMSP33zf
3msnqrihbdrZyB49plDf1CKSEBoiXiI2iJIwpU6IpjGxONLOLP0yDWw4hOdytp5yiXVQrc6pUh/D
cvo2VtrDWFvJ3qhkIHpVtitFyy8ItY708Vg0tOCzCDWMXtc/pAEztYFn6lXTKJgk1m0gh1fkWJ8q
0wosaLTRlJYgMqPg/nicWASgnn2TFGcJYJ6Uv2btvBOjbywX1+pXn+oD/HzQBzgFqApxNy8qea3G
MxHJZQmjm4muZ2ewWDfVmj7MkzYQBRlrCAG6yYmGySWG+Bzx56LYbHsMMxZqKTGG/auhOnwW+5jI
ohnuSLJd4vg2Wi1rFEH/fNb61NxZi52/KqyyTEFBvywDRiySmGkm85SpZ8R9XmVVnhY9UY30i7A/
qW20WVDYCORhMBujw092Qv6lEhqyU0vPMpiuUYBqVAkFmREcqm9hAIQqMFxdkXF413D2xu8D2Yvo
p7bkhrG4yC9lGnf4bE3HVIdnRcDXTqmJvEfg8VK2ySpOeCyiYjCjTq1cg8RGg8j6XEicSU6PVTG7
lRBtO5VEYUmnHknceSQANrX8EnSDZracDTpf0cIrR9PPRWIyWnT6m+vxFIaZcVGCoGGf9G0vJMep
m1+T8KkZCh+tJ7Wwb6yiYlp5VT7ZrfL059v0aQSvgDFqjWRbaRI0+ovLWlJAUXEZqps+94R+UwlP
wvS1La9IPH+1aD4UWLgMBEGdIAi8lrzHjw9KXZlDO0qkaiQKDoZ4ZXwhtaJaGWu7UAk4Q/Vum6e0
dUxUh9FGpVtnJrGToo8I0AZ2674lLp0AJd20PMlyfeVJvmRZrBirtXJNXYA2M06Mi6JmvCRGXmJ1
epw5et/o97ozbtCQOZmNy2gzweJ0Gvv++c+fvvzp49d1BZoKnQFKEpgdL+zaRdXn8bKM42PpoYqz
FzvyC99ywPJw4R8qKoyT6i4kNYvb8aCeywOog1PpAUm6MsF8qunyQlZ4NIWRFb58mZMUGHpvBlTP
D/CFCU0u6v2k7aP6uZmvDIVPjlsa58xivGMuQkdPlC+GgqZGBfuI+RHFqn2C6f31m66Qa0UnVsK8
Qz3NqR3lBSQGUaqxt9jno+3d7BP7wWl+PER2wW9V4/ZppM/tWuNJ3K6qItu9dm8+S+F/vdL1JfLZ
4EW9NLQrkw4Xd2RIEOG8lz3tsMJElkd99hS/dhY3ebAO9am9iel0UHv34v03+WdzZ70zadzhlz6U
p/mH7LDtjbfakaJKf0YJdIpuqZYltvItEGzNnwpb9nK7PjCtOzhM7xNX9BCU2KjivQggGZnRTnBv
+Jk7bFuXohsUFTZKVFMJLHaV8+ii8vyieBy0X8oHdo4El91VnrUJwctiEJD5wSUkGLt3Qrc7xV8o
KG7Hzhbt8ZbjXn/U35dnRL97cn0c9aVBBmmPD8QuKs8ceNKH8Eu1F7/9edxfOuRX9QRcUTr/JLii
/bocbkMTjRqo6/nxYDzQ32i2Ub9BiuOUbyfZ833KpP4PdJ/n9xfr60uZ4TcnYv7YHyXnzXh7cmZ7
e2X+/WVk+n2Gknk52pqsjqqb8tKlFmHqFKUbU6W7He9LxpVEBd4T3zH/seZoTg3SdfzeJM6cuHxD
Tw6K5NG1NEfYmNSoqU7b5avcbCfiojhZqDvMKhPW1tJOu8My7GpkoSrSt1Tb4HhljcICweL3PzYV
8jZUmvQ0pxXsmp+MRTI0aynKJZWn6/B6uiWu9is50I+3fuiR3nk8HpX9l6fSdcBJbX9eDZ28bK5y
dayTzGMEmpgyZJuPz7baS2gRa20mueQgM2GC1UsFTDynZbqPrtIJ1in54y0DgEKrEaU7TU6G0cer
JWMoVGNqiodEEvc61emFUC4OXzlHBklsfs7hYMvqss9Qf+lV+/rnMfxpxcYMh7VaX63qzGTguD9e
vk91vbcmQaIQeq7Un6l6n897XHkdzO21pDmPz3irrlz0v3nPmsLFsHUD7+O9f7zospSRNczR/Lj4
mp97pWMhABl3lNTt9MoO7nJJ4P19uNTFx6v2qtz3vb48Vla6CyTKWNXzXKRUdHK7lK9FWH8aOmvP
mNWAiF+DYaRdDB2KjaHWU624xVDDzv6eeC7inTYpjk5C8rJp8+cP8lOvC80EPgocjThWyXb5pfH4
reWDx4E6jBpPj/XPxScpwDE3mVuekEHG9mt0qlyLPxteEBjxX+wzrMeL887h535xAqbF6UY9NJ7k
cBjb4d5zUZXehW5/ZVoy1vv5YYxjQQa2g0qKjhxUlYv7XbR6xek0U26zHdKWne6ZG3NDYeT8DHnH
Z01RevCWyi7at9vS058puz6r8JFukruKRZUqKr7G6Fj5hj8+TQeU6H58PwIWtuPTiKUgscEovwrn
8J7y4t76OUeu8nN4To/9XfCO5e2ob5t9v8tO83H2dT/3xwNg1n32pJ9xE1wZcZ8nYZaDFThCzA59
cDygH0e3krRRDQhKfMSq8PxK8jIz2KNgi7BHJP8rkSC73Ubz3t/ZHXaZq1LhcI4vxmzflO4+8h4I
3bC+fwfBf80W90mPhxP8wwu76BsFed3qC7PAY++8nnhZLThpnEo2dEAX3p3uEAdwszsmN8ebG9ne
Q0bJ/e1PgrHbQ7TRvlzbm/x3w4J96opfUplqRelit6rXeCqEIY+fkqN6bzFkhfPj18Ydepv4qMkv
dq1XHkDTUdP9WuwIy8U9uJvcYE/w5F7aNfwNJPfRl/5mfQ811QqPfYRj3DRbYF9euDPuqSx6og9k
cCfbYDhs/Tb52brEC+4r27jnjOSJ318Wj7OZ4pTb0I1s4f5JcOvtnx/Uz/OCBhuapZm4d91gt/xx
SJgJenhNqMVbmUBYcZCdkgAhmHe3xBpsKnH2OsO4shf+1ef++NDpMA80nZbwKqz6dZr5bW6QKlTq
c99HT93kt56+L3YqQYXkBNnDK6q77jW+UVSP4oe+obzoqfg+RNvyChsj33nR9tVLlzxWkseSBFDf
KtxuG7n9Rp/s4lY4S6VL1WdMaMedyvf8mIhb9VZ/pXJ+UBbHejZfqh9o16I9bqdk9Iqn6MTGQTGe
c+lp6XdI3ZKTdPfnT/mTBw/5GG8ZQodI9hMVhsvpdyD4IxpC5fH5xC7Mvr31d8nD7tu0u7XPuluT
WXSUH142lX182m+tL1S4HcTKppc4xfufX4p62aPlpQAYA4G9ci8IdrpYd5pKG5VyagXORIuvOqk3
Hc03YbDP2hFL2ReMRou9HENvcC3fkrzGM56Jw9gR6/qiEnZqR5qd3LdbEvd8a0+d1m42/dHYi7Z5
bTFep6OLcaLAb6BbDr4BtuzF5NxYpVYGzTLfpvNtMt1kJpWnPNw3k+SbcutjnvcxkKAyG1BsNnvT
+vLnj+oTQoKPChICHAlKUABsLleHPsBJkCdy+zTuZ0f1+h818h+7cvtt7QETvgsPyjcks7bkiP7g
xPyqOOOOje1ucrKb6SZ9uDZTfhJs/3pJFtUqS1I5Nl3GLoqGMLdCje0kgqn43uziJ/2RsugSQZR3
xHfzXWPYyFtRdP78WXwK8GC/yeGdUhwHaQlgyqXMThrnzMqNmOayD9D+eZHtrvMGitfQd5/Nvewk
x8Vn7j4Fm3g7O5IvRW64HXaW3bjUmzdFYCeP7bP4PMl28JOa7azs5+dBdvnbz3h5vhoQQdjQerln
7lkAsGnbKIX282v1nL1JkSOcWt6zZwAMKXflnciPKe3RHRzVDR+HjGAVon0YlfEdDJOf5WP6PeEn
8GjXjnhM3TfaDvuhdupdsvWcm+DAWJa/DT/0lxmt5rWK4mUCwK+Pi/tE7hCxGMgTLx4zI4EdQgg2
acwzPiSDkI8QMFukIWEVfkZzfiJG9iwO6mnScV3Ho9O1GKSirL0XsuosSNigKPPbANGviN8/z/g6
dSLCYSitKuiRLl5Yp40W4UFd9ySHxArRkq8HDn8obGvM1eb0UutX9oKfd/JoQdeoYhUIBDPPZRlX
WZrUykZxuU1imKlkPQRiRr6g6YvSi1GYviL8VKi0F7F5ZaX5hY79OINwWFoTQ9nerXLii/pPbVVq
O2oU5Rv/2bA1wsxqZ3dOnTNc6PN5sW9pfdni6ZaMM/zM7zlb08fTCDP8dLvsjO0jf3cj8GBvvPZo
b37ssoed7kYv4u5df/AW5xhs7+xz/nS+4xGUb8XqVJBlVt7toXjZD8k9O6Ztb38fsRLYNdqDQyo5
7CU3TXJlZ/dJf4ncFnA+B0MOpnDdLvNRumnAuF9ayuPJvVWd213scVA+Tba623j9br//qSS2dnft
4/00P5OlwCcLZ4M8dTaVfP+3ddzItKir1by563i7a1TzqCi+ZNCew98qxOKNFckOcIBrU9HlyWnN
umUXS4QEN5f/rd//7bpi3U5I1sTpMbIwjzrQO7QDjrOh3Lbon/yO9hkkS/qkxcp+Py7fhSvVzF+8
nd/HFZsl9obAMdfcTCZi7eMraCazTrGzohr0tQfjYXoPNuVJudHO8S7cl5vkW3aQNsJ+XWFR3+6f
QrfxTWd0iw0JP1fuwuWnYayNC7oBa8lH59G+OCfL6P+Eus+yu4kuMEwiCQHYAsqJwOFJ+HllFbg8
H3OxFVXIc0yyCU6dizfe5VUxMLGUd2TiRvp7ASKA5bFvAIqRduVkkKPXgGXtykq8/tjfP+/1smsq
D1UPMq0+kbHNJrG6RU7Lu7k0nLmbML3VwjcclFfCH9YR++k6xH+iW2exo4T68b7S9TAtunbVHVrL
NLnJ4lPL7ka9NiGuP+byMlzC4tSJFJkQz4+XKbok7sSh6Z/IvmYdnXbD7bI1zvPt7GvOEjrEvNnD
0a32RGReyzP8tDBRcV1h2wrNLhNp4yW7rpCMYFLqsrsrgZYi9hGemso4ZLm4j1dva4A1L+uehDLf
4Gl0IplKS0nqYRjeBJEO3U5Fr9qIvhhNVwbXp3MBrwz5oAj9VkMvSojAx49FH1s9reJsfIqftXeC
FP3haPnJo1TaxQ56iKvvMTd4I2VbHvpTdTCPussU5/ZQM7MDQRxH7NAeOZCqjcjLDbbS3nw0bwHV
ahv1FheSX540r/W1TXPK9tLd8qXcDsd5S0Wxf+HIfWN8n26t7+2VBffXUv/xdmNrW1PSKcCw574M
lRuJa4jnQsGq3lFxFnUXHRJqUx3T9JntnJ2ZMiqhep8tHHHYGEk5Kr4FpMAY/xBmagyt5f35Of4E
ZESoQvoNI51xwG8vw7Tjtg2ExZTGOy3iAGqqxDxq26Javs5kUmoLB1vLyl09+WE19Pismt1Juikr
c/Jqw+i9QlK3pUgKap3lzrj8KAdG0jwh7bE2ATSAAuqrF0rzThCGo4ZdN5ebtX/oh2iviwXDd1V6
KCLAystXVodPtYRfb41tBgYJDlwg0z6OojzWpWoIrOEpis5zdD+jqxE7AE81UdpvA0A3ixycFON9
Fjxn46EG1pRhHI94+ZN4VjAWFfm9IH9dQNFIW4PAunIzTzfYYWXiCA3EoPk8eG2C3X/+QraOO463
QvXU0d4LEs2Z8mu68U+zBbt9mY2Txq1iBF0iOzNLmqLBqDu88AScmHc0k29S+efCQNLVpxyYTYGv
788D5JI2zC6Ni1ID1WkjMfH+2tP9tsaSRt71cpyHT+u6HrFtnvU7JT5bsl9UKqZeMI7yD4kMBFQi
cqU4Bp9bvNIfrm6kf23SPjw+vBSKdOxYuakWTpuPN7SQ87bPObVSjDGxGduL33vpzeK74fkEpvA5
3Cr+8oofeV/cBTSQRiozyQ5duBfdhTfYMG8UvguKev+angtXOkiH7Ba6JBWVG/Mupeu5ozvyWh0t
O3LOROqdJ19mX1g7sdcdgNlvZBuiw0k6Aw44gMBgbbdOopscsm2xL7xkH98Ssuk1h8HufXW37Jtn
+bV5Vl8NpDqPbETU13mHfNKdTsJdvy2emidrJ25gPW7EAxpEZx/t0fbeVj/ih9gPH8Zv48HY/fmG
fhpEKp1hCd7NGmFMYfuiopVP8xB2mCDuODU7UZW5KSagolO8UY9cM/xqgA1p63D756t+2vrTK2Fz
yChak8ioq19cFrdPFqeyMN6JQnXWUMaIffAE15UYp4K0Arz91qsUTk+lcI22+2tW/TBsLi59MQ/o
QR8Rq9VMdwXFOhke8H1IaWuQHM2wuxdFdKQbyrPjHQZY+WGkUBS9QT/DMYNnSqX992B86b/V6jZT
GRf0yq98MuvlP7w8GvbKakIC6IhL5vJoEk0j4nWlnR4X+bvSVnbeEiGsZiSuCzhkIORayxZbOaoB
1S3kBocCdcFmvLJ5/ESNBQuFJ0MDeaSD26IC+PHhkqze6lSUO0+Ve+g9iawn493ilMSE6eu2B5lt
1x8nr7+7MjI+T9Prdo7ZhRWI2HVw/h8vHIuQ2pW+nmh/NHA/cmF2oYYhbJxrKgvjsvhVBB5pHL5k
JNeZ+fDFFHGM0RA2VWcVigzGIWAEbYgiPsTQKMdR3tYEFGKGlGM6+y3hU0TKGlWGLbtYvrVGfRO3
yO87L2/M48Iylcy6ndfU6++DJPFHI77yJgkG/3SXmT/Zsa5LLNEmv7r1v02jHTE2BWeZEcI3jG8O
BOlPlEwP4x6LznuyG/fiRt4QFcF/xQ2rLoWmfbSLdsVx5q/IG3WTHRNgTZv1D9df5U2PO/ip3mqc
IyOOlNS/V3XDXnGD3bCNN8PW3KUbHBL6rtkW38JNvDE81dX4P5zCTeWJDwiF+CrwVbfa9pOveYFv
ePpjyLfFB80rACB68abZkvu2Qc+2/uomLyFc8ordE0qZ//r3JPhuel/ZaJt0Z2yMjbBRfdll++p2
TrNBlL2Zt8BXd6QQ+eVhfdGCX291T/Dns+A3fvxN+p/Oc0xxtJo58q/KG06JH4eV1SBUVFIhfupJ
W4zj+JAVPzimOjKQCQLGg/k5s6Yri6X++S5beGFYpHiKqKT/smz+dpfjJCllOQnnR7mXz7Ipk9wB
e3QLEqPDyKCXbpkus53HSucs8nQaTeSAuhgdxDK9mbTczvXtAJpKHtduHC0iHbX1khZ+0T6I2XlS
HxJw+wBKnBZcEk8JI+U2bL4O7bmVwNq3gVdAC8c6uSlNa4/jwJh7jCd4gjWZ7VtG5Q3vzSiUh0n+
rpFb0ZpbdXgcW80e0YMkGcdmrdkqERai0rgpFMg3FlCpfDvhbs6t+kYit3socREOhgPmbDNVNaAL
xRH1+EVAG7zEZLOT+6BZXyrzMBvZlUQXVf30IK0fMSp1VER0pY21VvzbRxwsabWoozE/UaNBEGn7
BM+3P1YhAyjNcis4Wrnvvpn5G8gR/ShtCvtovt/UdzAHbP3loXAoxOSdbbhJ6ZsFX0xfvjf1Lntd
vreEj16b3S+L7AYla7bXIlX2dTReTqviTBOuVvTl1DvriWWkiiTvJDIZb/Mrp4vPE6kF0B+zOuoi
hIuGcXEkTxjvcTqH86lzg3v153LsRY84K8gxJ7C9Tn8kcif0cvgzd8OOuE/VnhzhHmYFgXmIYECV
fkHe6AaOtR0dRCx+fbC21x7LyyIFTwe+cJIOqBhRPr482lkdqzH9kfRGg2gQqYMLW3evT6qfLKOb
FPMVY/anQ+56PZ3uxir306i/XnwoppGMybC04ZNCClmQpu4kpm4qtY6U3YPTep0msukpDwcd7HN5
thMMSUsBaOCpVH4MSIrMTr0yhNeZ5/cFn5dkyDrNF3ZihABc2nqzJZDNMU3ymy79OqnNUzvGO8mY
Nx3oKotIzi4Sr8yFnxb39ZLs4WnzsAmTxV+b/N8emnipsZZJ2n8W6AbQg2GveJL5tUc2v2AG02I6
KOSSa8Z9p6b+mH9VNEya8d5gv9NowpfcaJzZLB3VuL+y/bms6PAYY4LVIQRzVKO8c7H8d9VYlNYk
EZCr+ku7rRY/1v2h3RCNCyAraw6GtCdnM8j9ZfQ6YdtLVx5Rc73Ch/vBmqywJ12TXNAlXaKX2RlW
NQFr4p2grnkthrMQvjqO30ND36Z4oyQxPXZ1vy+Qsw+Z7vVESEajdUM+qZPp0jcFtJAW0SQvs8M4
6Ss2jmQ2HGjxcpyAaxUDW8m5R/NPojd4E5XK4CJ+6cN1+g22Q2J9gcF6Q1iNh1XtvshoZUjFY6Ds
Dasn3y3Zp1nOYVMZvLIfXSmkAzK9UdLHxomuTaI2o6n2UquOpMQkwKhbo4GxlfbOOChYh+N9XU03
JS6ZLPpedauUIdwQmAHujx6znjtlOXrNHHs5KlyZU2QUaRthLpx6Me9qeMa6+aXWflpidlN3EthV
ChIF4cCIojXrFQnWn0fEp/06zAjOeZKuADVgPFwmH9W9levzIIlHK7GeiLZ9G1R5G6jQ90e2GToL
mCmod1YofVu5dt1oPhEo/yTF3Zem6d7jqTkiYaLmU/SPclz6rSbfo0+5Cxsxd1ItcjA6jcCU5XEb
46MIy2hHyyK5tp/+PK4piqLSoiYMxIji9Md1KgQuMCbFMN/VsMFWVih+1o1Sv0TlLl9g56xMWts0
N4L52tM87G8tpLdXPsl1Lfw4shUVlIyMQW/NRbq04E+VHtWCWmioJqsehiWUkvybefcjOAZHk0SU
feelj6xFFXQfCgokofjaXa7cLt3t9Xyxy5IqZU7kftwKCaEnh4yLDZmRhZLUtAJcxOArE6AXrZDR
YPT0xZt1H1eKT9+y/DbXT0ZxkpDxNUm+Gdm8Z1a8lbN0G+oJiN9dod+FOVGI6pNWfsOB10yjhwfk
ymf3S9nx4bNbVwuOyCt6AR2tdTEvKTPEOy0Lp0f9FJ4VOuLy7gXvB26uzbVe7uWucdVdrLOzSKUT
ldvlVlXCgDnHtTk84qNlh4DSNHQK7/ufB8PlqoPkgIgLpv9f4gN+93E8GlE7SMwLq/HcU8y3WTx1
zWZOyWhfdtbVSI3LORXPN1Uq6pksvkzt6sXoz0K9ks0kGB4HV3iVKM7CyLEdTj/2/a+39W/v0/8K
f5R3/3lH2v/4d75+B7dHGS3qLr78j//dt13zlsVvxV923/x46/8qf/710L11GFzj9/bf1x/2X//4
Pz5+yc/617Xct+7twxcepln49/2PZj7/aPus+/UqeFXr3/z//eZfP379lMe5+vHPv9/LvujWnxbG
ZfH3v761+/7Pv9e78W+///h/fe/mLeef/Xp/8dvlP/jx1nb8U+MfyP2BRaJRVCCBrsX08cf6Hesf
nKeJXcI3YzCOyRr/+68CJn30z79V6x94XABQMNroxQIu/PsvuBe/vqX/A7Ul5QiKjCCg6A/8/X9f
2Ie78f/uzl9Fn9+VcdG1//ybPsbHSYhYVR4irgHxgYYR09Fa//ht70FMXxeZywTUlRwcrDJF7lfD
Kj+nuF0G+XSY0O+a2os8iTDw5nkXzkJEhtwhGPDG0ujCJ1fWG6PWoKBaCsmg7Vclj1AKVZCN0IKQ
O5nYAMwBKBqoA6S4YolbtJ1KinQo6ueup59cavJzr2WPol6ywZJZMyOdhw1LsD0WvR9Co+nHGKCD
Et8Pan4/LTNQbNp+Thr3xzkEP0yrnNNjQX7jkH41hYrle6wT50DsAbNmLum2YbLw4uu2J4BRTtoU
2mZKKZyusXSh5Msl3YV8IfpqsH5Sau3cRA+7XVfeFuw8cr2QbuitRsSHWDstDizWdyoiVsVyNa+A
zsKAKDiJtDEsBDdSrwAifmq9SjLj86gOdmHdRpx6/Yqn0rYifNUwwiIDZHNbLedMxIesR+s58znH
ir+RwvRVIv/dVrpXajC1JwwEhuqQZSEhQuSUEpIoBN2PG2KTNRFmgQZkAST0Jg1rNw+Cb8AfQbE1
41GrAAcLCoGfndj3rhCh0iZ5Abd/h39aiRBujrrl6qRA2EWht64qL8dqYC2UV4JwliGd6eNiG4+Y
sy2YcXmVic5gjuGxy4ONOgPaFpUkdZauJCbBxAcg5hJIzOUYRwLFuu57gYHX0ToUBKvnSpp66Bgp
cUHNbI22TuTw0eB0xGOdmECMi/c4TnRnTjH/BZHEcbWfkFFDUWmaiDBZoV08ZdrXsBPgIMtMkbH4
pORwU9PYRPxXSlupxcdqoWtzzG627EHHRjEQ6LUFirRtADc3WunIi0Ce2ZzgDcDj16kQWoeW02cC
fr8ocHzqSJtv8P4+ToF1zjvjbETsQDPk7LrJ+xnSYdsv25AuhTUYGnBmveceGCjkQuPelAvLV5Zg
Xyq4+ltmMxx9UPXFzrLcOcPDkheRUypm5Jl6+iOQrXknhUCE2ihWPUHCc15AB+nA0ThdWqi+wLvH
lzxovqI2d6Iyjf4op/hAUvjmk2nB8ca8OvSd9MRu4iUyYJn1QSx51lFdCsOzcNwCW8VvP01NRA67
mu3mFu2+EQ4OBUZlX8fy4KTyQFcuY3ja8oogFEo3HfFsRvEax5KoFABL4WypOe1dfckcrUlLnwfH
KSrQLINSAWVKGl7QEPq5CBl6AjErmLPkhT2h9DVxvDZY5GwyySJF68qT0z7O9Cx7ubvve3ZdUpoQ
Dpihs4yVd1kuaEDpwxb+LDhPuNoJgTe0lQhs1yfmvlGguYWzH2Mp4IMeZk0pcmRu4SgdrKqjyyhn
rUeR066EhUTUMSg3cqpM/oruANBrz0F1npYmetHF9Cnh9rl6HqebRozv9dWhqazCCWvBSlrTI+Ne
3YSpup1WD3PVaw2bRJSJnDdKLxiUTbr0iKzSVPFKpkFdC2V3NqqEwCIDDmusULkL0tc2k94iK8+8
RMm/Z7FaUOWP0EwlSIx6S8Crb+3JEm09OQgkBxTLPjL10J8G8XZu6vNQm1R1ohFhnxGQ9/yCrXWT
NgkB8nL0nQTgw4A41l4qhmuO91jThsoxwuRRFvqK7a2OIKymzoWf/Qa3guj33eia3YT2wUpj+kPJ
s1oqAasCj5FpCvVKsnoLki7by7MjS6nf12N1E8uag3tQOJTD7PMmx53cSogAfUsZGGVCS5e0sbC2
dENF8HD0kqXyymZRnMAKGpdm61sfmJYT0FayzTJ8qaNlj4s0dloxOk99qdipFMbH4JcNcp8m1aGg
pOAMseAufRP7+KFrt6ytwI44qrp52Mv7KWgOognTSmSSxnxPCaFK7rR6zOGzmjiJY1Q2WRftdY5S
W/iW4GYV6QR+W4FUYrxIpSFsSIDB5N/VsqNX+W7RkBeVXt9IwTarUbI0nXTKk0oBdTnEJym/bfTa
dAWT89ks6ZvGVPYcg4hcDVpY9GLiyFrWPsf6i9YQzZBlsq2IdQFAOaVIaHV+N4fHeibWl7CEDsUs
GnpFO5dD/VOso8aNibKmQCgeAaxkVPqAn07CN4izM9EQTKVJt5EqTbMbrWUgWf0dYJN1ZGV7yvp7
WSxp5zbzrVCwbJKpdavj4qznkYCl5SY0Au1h7I4kvvf7LpkZrjJuKc3A8dclHFWrzKIyz9mSiYFc
nimzjawhhwtktqwJqdvCTEJR2EndVwXFMCmeRrizWhS6pZLf8jiYmylQfnZqVjm9IH2J0nh0FRU2
QVvdrzxmqQbaBvQoAFIwbtj4bFJQL24XAuvOF1ZurQWbNQyvcazWbjo0o63EGhBigeYgpGLUg9GK
BREjl4mDrQgN7yAxIWuJh6j6MvYEhWbaVioFa5NjnW97E0JCr/Ruv5Ac0iV4R7LyCc984ccFoyCK
43NUFsl+Fobax0oEui/ewO1p3SWuRqz2DGvTIx2xvZdH2xKmxVPL8C6sE1AKCJvz/glEveArUbrR
jeiborWiG9RFiQqqr9dGbe6ra4M2TFFOqtoRXc0Tu6xUSF7mgMr3yB2I2EdUoiRwFuPoIWpvikYF
2Az6N6MFKViYx4m60XZShe1YgyyOzV2mEL0R129DJB/bQkD/00bHrpReZqQ5ngbbCBa6iei9M7x0
EghHLm6UquuxYkmHgnRBF4IzSyON+HQ2oY3BmnYmNSudQe6xfU23E24YHNbARIaE5mSqunOZhdsu
K/1h1O/SejCJyaZArszGpo5m+DCJKYOG0uxiov06ETTWrwENI33rHSEePosSDAaOj0guzWfxxdSz
eDuMo7m1dIQ3KaLUtWythVHixmP43AQSEOgcBtsYzF/YwyR2GwoppIH4ZWEP1IZzZkdBkWwFiRce
r6b/vvgpD8NDGI6jLyvzk9i2jTeKoQjG+y5OOuqv8sTNEcdXqCimB0EKR0tddad5xAmb5SGtGCma
jwsDbJa7ZR/GhuCNWt3axGqLxxHwzJHwP32rSHl4KuTk0GQZNe0lcOomqvw0hKAkwwty5qjAzC2o
w4YIgptwyuUtyH7c1ySsugPTA4cI4VS31KTGBeKMHFDQqqBzy6FinYOAEId+ZS0U4XNXiE+d+EyW
R7ifjJ0Fn9on2RtcA57iQumq3SQRuDMRWJYVuraX2rBFJlQ9li07+KoB9ZBJAolXliSz+mIhgA5e
VIa4EXTr2QrH78IUHlWI3H6kS5thsvJdpGcsIEsBq0BAdFLr5nIDnAByaNfeCmK+KXJoZoQ6B/Nt
G7S3oQBvmbCYdNO6Md2+XcshMazMY1NS9UCOT2a2/pZ3YrA12uBBjkbgTHPqksOwnUUyLonDeBGF
WGGtLe7oJdFWrDAPKMvCZoMApCDbLlr2QlqHwO6UGBaxUUtXFYeNFU4+QpDhVqXCyqBNT4BwlRjE
j7kw1SotRTlBilo/pUzHyQBUWZDn09YkPcAXlQNkPjxEgnGIRmaOQGDxl8JW3meiujFT4APsyThm
F26qTsyOSRORdcP0OFqKwDFG4zpG856qsYhOaBlvC44KMTJ45/9QdyZLbiNZun4iLwMc8+YuSIAz
Y1QoIrSBxSBhcMyAY3r6/ljVZlVZdruu9fKaZW5SKYlBgu7n/GPOL5VT0h4KGu/2eXomMu82EAvY
QdfiLHHrkz05+TZvTrqbkuMU6IOQDV1Lns25BwpMbIQf9QzIEd+UHCwxfauNo1v61W7oaQwhsv5P
7tRYywdi6z2/CiJ7ln8Ic6k2pFLQntKpi5tw9CltcC7T71ZQAFNWsC+WsquIep03YyynTeyTDqDr
e9HjTs3y9UdS9f4mmOj2zUA/h9u7EKT4abLYOyu73icVnv3W+hqE86OUFNfFJa/XE8GrnQ+fquU2
nMyD1c7TwSrjP7c5u2uHPwWRNJw1NAk7tcSElhLM7wUHbcU4RG1Z0cWRP61DEx/kBEInat4D2/8p
SdbbVLF78m5Gx7YZ2djM5yWbqqi0ewQxgfWgxB9W/19zmxxz9gPX4zS3GuvOK88UHi97v7wUJHMe
5nS48HbWZ7+q9mUH4TBY9gdyMD+iwPDo5Ym9g9u7lyWgk8c8O9I/bfYTOSDrHz+e9yqjRb3oaiJ+
MpLudc0EXtXNxKpFTKDFPJgZ3FlzX2IlEQ5D4WJxSay/CjJWTVsU0aLNk7YYwqe8PY7Kj/dEP23a
Ln4Rva2iYUJ9Lq6j0jld2gYuJY8urZEgw8oiy57RJ0yG5j5NLf8wEahUu4RVq05XG+PdArjlf2vW
cMz4lFPP+T1PC39vGfCem5NHUolHD8S0mgw9boaAKh2OY9lo+q6IWjKD6eyw1ia9HneVR5JUWa3H
Ocm/OwMu1ZvkGM0eULu5iDfyTe6JbOEo7WyuIqxq5UhERzI8dtZAs6NvX1Tt3iWBp+8Lgrpj0yCD
nANj6//gNAzIzaSkYFmhXX3ViUglZhMhgQqncXqJZ6Ju+r5yt1RVs7x1HVEKC1txPhrq3LmOHUk9
fy9pV+/dUd6Zg6PORN/u5JiMDz0T/n07/iCMb5OZufgx8UBFdpb3G9uav7RHtr1tPvSdjZuNeML5
ZImYjzWpzYvEWcG+MD1ZwnghmvXL6hAxkNdUbDTHWTwehLFmUed0z1RtThu/9L9qjzYHp3gR68B5
0+ufjDEIzSWTg5P60MgeLJdFTuvGnr3bBe8fwabphFrne12LsM4oIfBt60PcDFAA407aHHLbFAj0
y11X8KGWNEUJb7nXDtYKc5m4Eh2UvjSYQRloe1sncX4mghYzA5tVST7gQpTmQTiEzsqqOSV21exn
rUCdSXvcdJbUe+a2ZzemkjvuWwADS0Sdqd6JcGiOuknLKM9+iMm2Dslg4ZMvN0Qk0XpjzYTyFerU
c0ocxNyfUqMxr+l88WaSJpNr7jW8nGqsIqMJLtmcNtup88xddlpj0tEgeR7bbDWvA6hz47M4JlnQ
c9Cpa5t1EKV85qBH7dH4TtIYFVZ+XmQqo8wXBze9NSqbXhHZzpRHdHgXGzfzHUKKaRoZKmZ4X5Ee
wjijtplqoImaq9F0Z2vA1Ve32IOU96puibI5TC4XJcUASWCYBC3k2NjmNKqYuHZptTAUWxfkVBcr
lz+DhUlqAbLpNLP42N7qr/Pgwi5y7PkEdq5IDj7/rg4SWZLGEKzVFJtLy/7VEPBoiiI5aRqk0tY2
Nk5H5dHKfbchbGc7GgwlBWlTtE7ZW2Pq3ta5JjRupjnDJxyDppnj7O+EYx9EEF8Tt//Ti+FqGwWJ
TMnE+lYPe9sr74plvDoZRPo438F8cOrbq2YJatil8vgtyfiIs5jyqZFGC8zJ1TFfxLlwgw9d6Ova
L/22neeTLnjJgrUduJPgu+61PNaxgMoX/m9V47nKkiayWfS2JBJR12qDyTfmLa8O+M8JxnNv0uST
1/nJN9W69aqMnpheHljvX/R6x7546P1ShDaJPBtj9B7dbD71HFdhkQs4xq69nxiAt4vBJOyRaR85
Ccb+VHQ78pBmYDV+tJjLXKTdjQczn4abUjcoqk+l5BymmUJUqszn6jG3eJxqL/8VTMMuFcZjXdGw
FNikGFSx/z4mVA1r7jjiDNE405ATVnOwXbsOGjFVu1tKyGYN3A/HOSKQ+uVrKuor/eKyhjCpZae8
No9eWYbZ2mzsoJzINeUbO3HFK5OKEtOq2Q6t75JFit0kW4c38CISsvByGvl84uXtcgMNyGj7bMXz
p79MAbeHGzkDYV/kG+BaQCgjChlWIydvClXoCu8qhEMnpqPueV6DkP7yGiHqliRGue9F/rb06Z/F
RQWqRfFdxtmrJqb85PjOH2F7JwH8NufmmwoUQ+SKZ4xYLfL+giAmnd73WD1jZ2fr4VwWpLiX2dlv
hnmTjO3diGd509rVhOGPUCMS78nL5YI1dJKB5Kknjyi6zbAmJ0uBFwZNM94bTMfrXO0SUXR0n1lt
SKRjxTxoIFQ1CUzyknvaMQFuWmdEE6hITKcwhxixmHncDsekyLeNb3xQQ5CEPDIAE/G279CoGfKH
R1LwZqo5AOjd2qZDxbzly/NAdtRWLD4Zi056RER9dsbgsahn82QH05d6kEVVvVkMVW76ZAFHhU1H
y0+bls96CCLme3XUS/zTnjgZIPaOolLLNvGhYgOD0gwaxqgY6hVUZv9KnhP0JiG6E+GDO1xexykF
b+aiK89jMDJ+3tobibY8xU7wi8innbPqL6wzP+UYxyexrTTYXmvevp5u+u151fMo1k9bW8i+Fe8J
LX86/dm6F8OKjT12i3hjOZqzq3euRvBnJpYxSoR8a4jmrQtB+prX2lEy8OyR2mHJkd4YSrNtHqqL
B9Qqco45z6Ngzs+pUU+baj0MsPqxmPpN2R35FtMCJ/x3Xk6358MPpVnv65hB3UqCyLPNo6Xc76Dk
K0j3jCFwu5CrRnIJwntmhOl8SzggBs2/mHZehkbL06zq5mutOZAyCXufTVyc5vKtkhXxdms9mQmR
cHaj/xBOt4STlGRZec5+Qo9izGu7N0dDbBR1vvSmOvyJeRXNjviRrtY18dSZ7l6TES/4XhKLYL6x
2LcThsg2ng+Z4hDwUmN6LLpOnviWo/Kq7TcfeOEuWLzLkNnzBkRH046NogposHfG9lTqNuwHmpyW
unos1fQ+d+0vGu2E+NlqMnymaY9Vrzr06NjX7GGkiY+TKr7L4/wlKYFRi5iEAV4EGPhbojGref6n
1y7v9IKxGqj4Rbk/x8FhfDcyAkdJkC+H7LHXVhuN0gCNDKprBUVtAOduBxjMDUMe39ZJfnbN7zgl
qJpsuzgsDXFDTghvSV9yXVMqOSmbesl3nUqNys0Ik7IHnLZoIUvGKQG6MB+bwfhuwetLW5rEimZY
UPaDWC/LaDylXbyb4/q1tx2ieLQiiNElttU0D0ndJcfGQvVVTVwOlSN5XmB8horMJt6NH3bhlmHp
FBafzgmM+cctTrvQi7frc6zVMyVT5eywP3j47GuC8KbSPE1WsJ6XKT5xnXIyTHO/UVmmdsoMjaV7
HY3KPHXU2ZGikD2Kyn10FDEd1e3zvaUB1i6RkTWWU38ti1C63mbO0quy6NMrS64KjhPUIeVxpqg3
186j/zzXpr6hax++MNlTll9OvpxLDh1HoeG0Oblusa1BQAIfUfir9VCY06GRbP9MohYmJAV0Q8S7
jxKwvetxkgTJ79v5s7Z/yNWMuqm8SUNYSMFdjo7ZEUnZbJAi3ddKfroCYbzRlWhMBsQj+NZ6momI
CsNSezfVHA+qRP0x1s9D1S+bMU/GEMtPQQ9kUYK8JAAeRvmn8Bdks717yQYZb9g0i0vm86NOw8Fv
SuPeW/33eAz8KJkMvLy91R9y7g8JmvJcSRmuIGt7a4kE0a8nYaF1jAcVHJfg3rURuaTYXYmnh0vV
NfhUwnDTAvwS1mSCDJx7Co3OI7P6nK/U7VnLQw79NwVDe1RG+bLGhvfkV/YTaZFUccvhgTBytuqM
yi+C3qt96q13QZmiU/W9d2nM+N0JJKUV81pVVrUhoZK43p6OwZtsk5R9hwnDKGrrXPp8TMbyo/NG
6zV2AELcUcdhz5vRa+PgTulz3KIzCTrn3muSaK2lfdG2fph7Te+gpDyyb1UUlwFViu8g/ummryk0
hbLbaDV/pjbFpNRzbXQ/HwhKfvW7PvQb67df0U3oV7z+1sSYr9O7JC902FDoANdkXtZ5ePf65qqm
0oqQLfxa/fiyemRgCtGQ6VAewDRMEE9Yu84mhN2Uy8FPMT0MFEX0PUANEY7k2tOVWeY01wCZ/pir
IH1oZo6YmRv9AKiNjWzZ2AC6Ty1CfZ0TeGXIW1fiOWFpg4B1g0ir0gn7tHOiNItDuFFib7nriwS5
VGCjNCKudG5u9KpFt6iTwDq92IX4WKA8TF3+FrF3FIt1KOat7UBx7A2DBJXSYqZqijdxtNqWIFft
OViHNfjtSGsowbbPI2zX5zPKO+8sFLNcbU0U0WLQr9Z00zTZbTayA+7JOZwEI+XE9RZyGT2MOQ2R
LF/We06AgaanK9XlY1NiG7Vmfm8C8WsV7oTaPL16ZD4WWnRRPSRc3ENjRbqlu10N4JKm+FPp+iMw
Fnlwx5XC0ToAvlPtxS7HkZXKfomNAa35lCO8RQe8bdNx3Viu/LJaMUYZ0eh7gSRpa3gz1bSGB71H
E2FRmnT2mZqJrafaBQg5GrtmCFFvEDq9aVwY2nVqxyOF9h8B87tZdnuTBt9oBpTXY/YxOrRtaG5v
VoP8VQKtY9JNUWXEeLK60tvIxPjCVLlvbo0KfWfVe8btS+tkFU++Q09pXl9L3sWjTW/i4ARkrwX8
JNxVIiQ/Gjih5AxUxiGt8YTZEPVae7u2jbO72CfVnfRbot9enaS9mF0DBCzze/izjdZJ+TQ4xl3Z
cZog5jlx5neEf9F1BVz7UbkTHbd2da3t9L7kM40ys8uhkpO3drAZ7mN7EwfiaDvJXbn4gOmiv7Be
ZseM9GhX32pocMJuOi25kBWhlar44LvjhVJzpUym9Yi+4Js4LcmzWt2nvKya5z+TkhxgvfINdy8B
6pnQJUWs8X4lUwlKZUERxFn+VWWdjPyWbnWT4sVtZWbP6DT6rROkPGa66fl+ozGGKT06hX2sHKMM
bZqV8+IJuuI1GOQapjOQm7cmEhIN2LulFmeTCsmyUwHWpmVdbmPYJDZkxiRuacrUOyUjmGhjx6F/
QCh9kf3cP5Zp+jt47NL7IBl/0FYMxqjyX3wXxu3oZc8iy+LNSn3mfqZO3iHqw+EZtczC3xiS8gmo
v9eRnviQtlRAGNgDO83wgBR1AcPeu4+MIeZUmTsf4eySkovH8j6HdMrvGKq9e1R2b3CJQTQg3rOK
7EkTfx9pbQAvyZX6vMU4AjEul9EiKN8VDXkMaWw9BEF78Gfx3pG5zXrSUn9RGf6GRYJiIzejNYNh
T5klFWh8lbZZ+ieb1l/kcZOS5Fu/XFkSrucJhruk+qA62onWuYM1WlFKgIj0x4lLcubtTdb2aw38
7FBQp5CJxtnAUJJT3FhvAU9Gbxc/UxrbsdxMbZjRUB0lmV1w/obilmyvPG2Ek8t2IAz46CojlSgl
EhBnjA9U0ecn17/vibuCDkwJ6lmWXSna78pgFKM9vN1Ydt5E9VgD6aXzsqNooNoo0XLRpfFFcnet
o4q8DGTAgJou6iY9+0wxgY2wX3XszvFiUq6wzkxdSxJ51BnYOYun17o7v3hXyjNo1LXyvVbNcxdT
m9pVU0zFRrBRDbtnCma2afuYjnC5/LByExFi+13SlEzy6leX6B90CuD9MAky5LMwwXgNfMiB8dy7
TNn9KKIxq8Fwu8KGDblZCkrwPMNxypPv1h1Vf3DgxSBe1g7YsZ3caF4KFw4+JSwcFj43yV0fvnvk
rJOmeQcZLadXO2eRKulcQl5ah25sgBv53QBTWRxj1RD+M8OqOwikE06VfDCQlGTPS0tJuJv3e5ZB
eeAqdMYyMjpXhbadnBfnUQ/ldOg6xZVT9dlWDKtN9Hu17tdbMLWk3mJXJMm6M4Oe6DrS/ql9pDih
JEl8qr7mWUysu0uwTWyS9XuddFHqQIkvlTgpI1C7GpkpyM9NGWGDPKY5y3VVNV9BifcRabsLNoSg
aFx68GR7ZyJZ2PTm0pNLAPeoMJfFNhOwV/J8+owbLvtcghIhts3XScXDpkGPsMvmhChKZ6lCoX4P
rjmdzNW+8Xuf8cozOdfrYw3Fs5kGx7zOankMBsVAfqZh8cwIjIAgc5+yADF7rHx4LPMkB4os8wa3
hxjC9aZDGErknqDz5b1fed8Ieki2il8zQVmj0OLkN3Q2Vctg71p9HLrePw0SyNgaiQFXSdCgoKFP
oDeT+0USZd2WOlo6pqI5ZbzRfCVzAf5P5XMoPfAGPWfb5kaQJ41H8fG47UmTCft2+Qxqct7MYrmK
21BSTPNlrcTXWtUyQt4OA49ubIHgZ6sUd3wELSbMxuZJCyhtJOx7PS3KqZhsOZNxJkd9G3/Qi5bX
w3SdIMrCYIScVeXymcTz6+gNYySD8pA2jY7qnJylWRo6kvMsyV+x9D4YSF+BydNbkno7O8XXrOrT
6tjZfi5umpERoU6Te7i2a44pEpd5jnbj4vYUK1C4lFj9a8ptEPqkzFM6b+WP5bXe0k/UPDsrALBK
ZnAO8OWZp0B50OGwmFZWCGB49y0pYTmLpkMDsOaH3GGpIXXBRZams82sPwKYm7ArFGZ93ZVHFNHh
3BduuATZsG2mpopaCab9FMR9/1y3LzNB3emaXkj7X6MGPVnS3C8+hSZa6D9gVm20xg1osMWgrXK5
y5f4u+xs+u6D6UVRDTXaKD5aaJGxWRld8LuEuVr4cBQrRJq+SddBr19w41Pe5hiANINDbAAbPvZZ
QY3K+NMs4mHLOnyr/eIRz02CidFHnLx9tRqMY8nKQ0qDERi+/9S73ZNlZudcefZWc7dGNuoakECP
c2rXpuLQ5V1wpUhlJ1y0VWnS4OHDoD2YID1sCiAsdf4QxGLZmdB928yDFST2EcWRnUR0ghBVYusi
NIKkipolStBNhKDFHS7eDFHFU54rJlzbvEpX7Dz4cvz5eRIFGR8zQr995snHMZs6EAwNgJIuZ5MD
yKxJeNHrNemscrvowjs5qYN/aimeWiIPQr9dPzJZLXsSeiODaCBMoM4dGkO7qqbtVBjPkw6mCzzq
EV0loQRujvHeAo3p8vW6SkFNXVJRHMLBtwjm6niYon4wTsoezknN+ICi4kZT5mPkmzGiE/YrrxQ8
FbevkG2CqAlHIclMs0+ynH7GU98Q3ELfkoM3zEiK56ahuUl7aluXo4xyk4L5WKMi4YP1aQ76hUqL
Gq3uw255k43K4qpUHayOVX8YiL5mO6XqLWlQBjq/qUsawrmW/VbExWMfV3gKeYgU9z1Ivn315j+1
DYjKyGsCywmY1LqlMTdXWJTcFoAjDVJwmtNI1ft9XJDJ6/p8+Hl9KJbyaaFTiVyhXTHln7Pdm9xR
2Y+mRxfKvLrl3KAexB1PrZP+zFQfn8nzIG6JsdfNsUSY8U7mrn0noVXo4s7M82SMTG396ESIHH45
5RzC4I4kAQfUt1gAyzGVkoOrtoQrgnY1txx8u+PmdZsX2bK/V6XzrDt98GjBpvYhg461piBSJjIX
rbtTUu7coKnuxthF48kKsU+FF/XSCram4jPwzVSeVUtxDS0Dp9ygLYVPEwoajKhJPDL4+3MrBbI3
XmQY+9MaQg5w+waqRxEBqwtqn+xyrBmQuXqfu1Quam6/0UZMFw/a4jmQObsPRUOzwX9b0cIajJCE
Mhl2WA8f42TeBQ4Yf1pZB0l5XDS6QHu0stRhaScvFZYR1z05MTkz45ShH9IGRawuNmV/NS95ZfHQ
zmPU+fyu7JaZX1jyTudW2Pg+Ys/Benfb4uSgAUb69bUYhoioOqRt3Y5PDcObhyUg2bfu8Ax0W71K
ExwZlWXvJ/2xV/oZseNO+nGJuMl95Qkgx0+t30E2P3iJ/m49BfdgGOlx9s4N5+6V5UzYYWFM3gGV
jMF8MF3zhuBmkbIlSog608ZzUJbl63TrmfFXmHJqclFfwkIP6uLTe85MQDKZb90LCb9m2tml9yFb
fA04XtBJm+Sf+TpugUbtfVUvTOf5zeRA2nEom3BtvOCYTQCfc8B9X6Xkjw/sGdsORCik7Yvw89uy
oPOcURUuye2IaK075MkYl8DI6+JRIjFbUzpdvKU5LHwfDqa/cHwY82mw7saG1Rvdxo3U8ui5qJnB
VvQKkLzs0qXx6TIoiSoNqWWst02QfQCQTue0eyrAnZ0+dXfDmuIDWbxDQoAAnnOucTvGqbS6ebA3
grO/pM7GK/0HmiGuSzvzbFMtdVkFrRLONS7Wh7ZoaBxwqW7sOvZq5Aw6ahJyU1NLb8W6vBT+1EUj
MxoXrlT9brxJJTLvo1EDnwL5XxO4996KW4elUk5h38DTDm59kYvdbaa2V5E2tnMyUyC1Phe1GPeO
idz7lqBiimncDdzphBa7e8+0ywhx7aZvypiWv5Pl1f2WapntujJ2z7frrBb4hJobG+kEwWYyc8r+
pgpb5AjkAwQN9ZCd4yClxA7V3sEaEfQ5xeegbiOpOw/bOYgJUmCM25LNRQmrM6yhbfLFgj4OO+ac
oDIOohsfy8D7c/uFIs9nqk7171nOapPUvjylcvoZrKhDVmJEhkpZ+7XgwmgUUia+36GvuDTooDYx
JSKlXffVPCOY8T5ykxEBvLo6wj4iorNpzXFvqiA/De7Ax7eFmrASx6QcDFCP5CxQSLS33Gx8M3Pq
YTlvwpondWvE5qWvqVkZaIXZqHbgKSj7AmTLumY1P4cPkVEVFCFCfK5L3+wS1NIb+rp/ZvPsbdqW
/SuhtM1aGjZVR1LVJvm2ZA3Nf35f7CbT/hFnKFzXJLG2vS3PoOs1ilBpgS04O8XYzHzZ3+FWhmmh
noUb/6Tm/Gz77jPmraha3TuaM296r1bDaetjirj0gPaDH66Uza6moZeiL3/P4Oyhoiy+M5NGyU4d
Bwym9NUir13nmR6sw+QHmjgb7W0wVYid4ZmHuRqNvZUPP9y44aBo80ODVnGbJXrajBXcBHM5B0Qb
BqnRnxdTy4PXUi/n5HDmDKCbtAtkmMJFzYEsdt04PDuUchGREt+KLMjh8nEG0G6R7/txfEWDdUhY
4Na+4ohYOnBbM4TbNMWXqtz22MrkZ5FV3WPMT+eMFFWCIm+lMqDy/OBDxoakQmPkEiAl6NTHFiV1
8JMjUovdIO9q+jguPL6PlaMke7zrhs5CucZUyUOjYZDhFr7iACySXTzYdq7bXhlnkUIQpT5Mltoi
HoGdCVg2BtdPbu174YDUuoWR+cq9J3ssfw1DIffU4sHki0fNJxgi+1y3LC8LCc1Cuv4hK9hsvZ7k
BZpWoyQoba7NGOVIecwsNGSddyzjv9dijA12EJHuEyvjLPcIbHPJY4rL4olLrIgad4yWpDm6a3NK
vXgzzPlbJ80J0Q6tWnlLYLwFtLuZc+JwZDH8HDKWEpQRC3fJTKsIZTgaEVmDHZAGMiwI408J6f2q
0UxhtLxaCxTqbZAGendf9U0esHbHOdAXe8QZbpMBR2MS0HvXG1MUG3AvE5ZMZLnv7BnfRtE0x9ZD
KWvIl7iChM7KWSFBWSlS1DDRKSoDLhEmArsZUIWv7rYP6uUwJcgHZwNZMQvkZWpgouDuxMmqlAcA
GjxX+Oq3TXtkrzN5SdM3gmcEYYR0LD6gKZBQ1dc7uUjcLWo6T5bz0IgqKjzA3UX+sNDPbMx+Nu+8
gcnwZthhquoqRI8E5C03iQ9xAw8dyuOtLPguuSAepcPJNCC7TPLp16A6zlILBRc6X/L8dBhbODDz
ppXHWVKsqGKLg+oWUkAdW+d8UdEFfJHMZD0UH8qn0G8x232j+ksWBN0pM2ZgLIzq5px83ty1cZ0q
EgqKz9JveHyEPrr9rPYwRHi2A5KlagVWsyquzboz8GBgvYQr4ygoXfmuR9SyMZJ4t8YP6+S/6nSF
SsNpgHoPwe2wLikq7RgdaVjnLl0OIP67ZpDnbn3RFoYSEacdUPTdNPjlDqfHHaGoCNYr/3c+6XTv
S9bodUUGk8qAjhTRnd0J6gsCfgit+huvbMXC12ShA2AImrvK0CnomFsKewmzOb5fLKs5QA05Xf+T
aUkeOANjuETE9VzPVtePW4LfBbdcwa6eRWmCJFObKzkSN7+RRf8hJZINdbnjFyCWExW0LRZmcfML
dB/w3wZq/o9iLdzHqSqP/rhOXCVAu1qrT+r9kJOI9N2ZH43UlmRxedhiuGy5Us48Yc094OlP/Lhv
Usr7zG/fs7JVz8oNhs3Cd2zfK0hR8zWZsGDFGWtS7O/oebtZnINuN+Xox4MF1iPup/nK4pCytmaZ
e/Viw98GZdnu56weQ4eLO3ZoAQRlCOskPyhE4vPU81Qrr4occMqQuqX0wH5GOwvLEKg6JZpuM9yJ
koHMNBa0aH5LxlhsZfvWmjX7jZdswTsBYMeeci1PEABLbsammkCQV6TvuEbmfX+DOIJ1KHfJYjkh
+wlPVSER9tnTTceNDnj2ei9kFab72/l0C5t0kioDWEkhyUhLh0JzjOFYieqaKZBzZdvsiq3DMjqr
ENkCQFi7fsedZbJU9nC0gbE3h+IebzkNl5nRXdfplKTLyk2K12eJozLt93Z8+374nbmhWQE3PpR4
KSSBwjO+pcrU9W5aaqRJnzLV1r7XGWiA0+c0ixLKbjfAyZZZ3SVxDT2h0Elp71LPVn22ckjcMaYw
L2n3Y8lyn97CBWTQBcdpWnbwmnybiAulBCD/4wv0iKN21MVZ2/hMNCuZc9790HmvrfSaqHXbbKeT
22bX8+Dkef4zTvBGuXP2zJ3Cf0G9P2jRYLqxKEetUtBMl0K/xtnKXrdn694EYNrejD9T2ZSH7oYp
2fWz3/o0LKzlt8ND6vhFEVYUd2/wTC8mucoCX0AsEZSZeSiz7MEzJod9JvjVi+IuCFK6USWWbkP/
NN3uYS6M/pR4OAYSo/myM0wleew9x6I9rK7KI2MyrG2wBkU0U8eE3o5b3faR5y6G8419luggkIKl
5XqxjZJ37FaaRndxefW+baehm54GzwIKZs84Xq92fOUaW+tAn2IbkWGxtDevBUJeA/N6CxXLEtdy
aNQ7YMnu1ATpSZms6shEERsHClhdT3TSOPO75Rd4iVpwVYrb6TRdZvNQOCKcqyo4VeLbEMhWkxEu
2lNj9TSZXNXUUh40UUnYIscHbQWkkC1Fi7nsVwnp+sNYj13hPZZWKsJYudtcTMeczIuLDOoom1HJ
4YWB7UfqeBjyiQS1nHLEeK6XSzLCB1bBbGBVNCDzNfG4hhZcwG17NkW+g1jlvuqHmimxSg9BXO1S
VR6ARIZLATt7kAu1BjltQ2C/V1w43wkpKJuKAkd2aNTi7nxTt3eo6g0vqXaq7u9qb3UgxUaCJ5wi
CYsC1sakco3ae+MqzfnKAP6SdNlD06C6NUCptkPr3XwkKfCxrh/arLzag48qwK1yVAzeXtbPZW4s
4eKKM/lke0xczFAzsoa5C9ILOxoTatISNd/Y3lYb9YFLqv1HwMT/yqL8oy7556/W47+amv/PNfvq
6r7+M/zH/2v/u76Zgv9/MDVLrMP/wdX8pPv+r6bmv/+Gf7iaKX0L/uaS7hsQUM3N490iTf5hazb5
BZtYJ+MWmuoG1i0H579tzb75N99xuZuxGROF+/ffxMb8d1uz+TfTd0meMWzb5jfSSP6/sDX/vSDj
n+kAQpoEGbgm//7VzKyh43PV27RBTDR2x1HNZd4TCK/AzF5pM5A4BNzU+6DMs83QmHhBJwC4V7tH
dorqyyo+kxkv7KVv7GL++pf377/N1/9qtr5Z+P9vL+rfMm5mq2A79prqUrideneMTr4Uc/3wn//w
v+ZZ/PMn/rfcALeT6SwpvOZrrdEiJAkaRSs1WVby3o53//kv+Z9+gn/ziNcCTLFfJEBoibll06aD
QP40Ad//5z//rxkU//whbh71f/Ggl56uKip1SvAa+vcoNqXxLFgfiX1ZHmXb/j/eqv/pb7mFIvzL
3zJ2Xp5j7ikvSSLVU1HLRwMl2smcSRZtxvq/ODuz3bhxLlo/kQCKmqjbGly2q+zErjhxckOk04mo
iZRETdTTnyXjnB8O2yrhFPqm22hIJQ6b5Oba3/py+VuWOsSmYKpBeRNq/k8ZKOpkh6INL73lOIrg
0jjQSF1ffs3Cx9hUHKQcyVQPojgV1Ej3HLkSlTeooqRuucXJCpuLCEJdHBYvv25pZtlseB04jUzg
VHyCyTjSqUDiTlN5aHnYOZ8yUWfI3sXaZaARG0+X4g7/N/ZoNxE2t6BpBpPfYv8V9gbpS+RYg+j/
Cwj9v5Fj89Tn2lK/H1V+UqV+lASet+5QgT+IMsQtk6gHvPz5CxPgje31bugUE9FpAhr/0THi2+AC
C5eEeNd1D7fiA4+MSny/x8Iv/AAVbpC6x8W1c9ebP+n9Tx81reE4yY6ooTRIVTCJqz3H9X9c/vEL
w/0NYPzu8QTmuD1E1N5J0yiof0GzYlS2x911nu6zWNZ9e2UrWTGiRTqUlKbOTiLvcdPSclFWqB+u
SL0yxJf62AoPdGRj4VZDdoL4FZ6oLKpaZ0e8cQ18vDRj7cAgOTyLcVFzjCFF25UKt9CgPL0mFLp9
EQ3fr+oPmzJf0jTv5DBERxlWKIIzdb3jaTVbIOEK9vIr/mbF/W/OvUH333V5xdsMZflucYoL8DQ8
FNLM1d2vKGwddqpCqkON6RoraaFT3mBU795FRJV7MhiLE1ImGjXZefIqkz5ZwdAtdAmd//7u6RX1
qj7pSHGSXkL2KFaBNYwPG+C3O7o+MeXN5RZbmCQ2jb93k0lxBRAq9VEd5QdgdHMkbPZR0aUrlgdL
DWVN8xa8y8IhrjzFcsjOg+/AXrPPz5d//9LDrfV/jLhGLTkbj4mbjl/9cooULjZ4wO4uP99daiBr
coP1qglAEShVripoPreUhyq8cZAoGqDljDLwjxWtHfeLGLyk/ZP3mpHvEBBFI9JhbUfPTQ3fOFy7
OqA8fMcFfYxsYDc2uMQHf0d2csUZYOl3WjEi4CktcCFGjg7Tf0ZSJWenBT4ahMIrX2AFiTjPe47E
rHscc8c99bQADjV33ee8cNZMuxc68w1G+G7Qx0YKDtcbejSlp+8aJ6h/sJw2Kx+w9HQLIzaBRyIh
QmtPHkE1F2yfnFekLJCnuTxS/sZl/S/2vPEk3/34OuQ1iI9RcQKw3g2Ap+CQ/CINBp1atRFE8v5n
DAnK+C8FUt8H3zUrasP2l1++EC5sq6C4CR0NlEgHoipBNrxjye+qip88DZONOhTZ7XWvmQffu2/0
NHAxIYdorsoavg17FxWQ4dTe1Xn93Wlaft2CahPHcChJBCFlfxwmUGeRGydVUEPiOONWrnyFFTcc
lGuNYdHwI06KsFNj0IuUPALD5nJDLY01K2r4amhG5jjxMRvTPtwjMR32N+XAixV061J/W7MdZf5J
1+YZxnLLkvZrDVwOWM7IkbFoHwySyZ9qaClKmS9/zkJwsVH+Q9hxNQ59fwQIoPoyOYE5QZ7rPqVF
GZ8vv2Lhi2zqIZgoEGwgDXr0Ia/bjgFgP1i6UZuTVk8myMRKEFj4EmIFARFgDy4bP32o6vIFYPQv
jEN92CfkytMPif6eIlNampIgRf0ALck3Bk2VF4D3BTG0j2JSzVaW7YXxZTuwcNU6UJon4pSNoYYs
mqr7qCFybW8z/9gP8gI2+zYRCPUetKrP+TS+MFnOXkj8X1T4OFsuJXaHQO5e7nYL8/+/sEnmL3wX
UgZaC4B8VPZQpOSrn0fg9D2mUaKQXoWYxoPEyM2hxh5xA1p3bM31amm0WdO/zCaZ06QQJ1WgOgzK
UArqD3BTphpvx5ROV3aTFQZqQJ3qLCzoMxQqxWddVuJbFMNN8nLbLQ0CKwgUMNRpPGjxT7k0DiqI
aJ5Wh2ikoI5c9wJryU88pF7bIPWOoNPIH7SXaKEGFXsrB4KPOyGMkah73/VCRMgiQ1J76kTpAKzV
g2IMztABMqNkj4KiqyILYAh/v4bHDZkcT4qHsm+AhBmrT0GalLuI5QCS1VGxMpI/7o3/GKZnMfBr
XqjyB1wLFLAQ91LgclS/EreW2mr++7tpIoIxahLGUaSeoRw7lXB5cGPnZgiT72UXRdvLHb70Fmt9
bwRuc+LUU6ei76IY1ZulNx0gxMaLb1A6HWdiM+H87Dcrp5ylNpv//u6roM6GeMl3k4ceDOOtNzD4
qiBDe3P5a5aebk1yIM+zxBMUeIikGX8CdJlCJJwD5rcyPZZay5rdDFf6HE5B6BPsiqCDyb+BeBce
ZVW+tlm4Rpv+eMWCV9zfbSQYxF/YByUP2NSJQ+cRsD2E9qGeMmp/uaHo3CL/jfegJ//9DlTi5t5U
jP5RcjgAIoHa5RQcw2IAxSu61e0IpQ8wHF7e/RgTDXqCzzNkQO+l1qhV2zZT5gQHwOcKyALjGDJw
XCKLkqX1LmMFbl47lBhFP8mgB/MJ0hdoE4GXy4tvRTaQ7j5CBg8gNh60Plg/8HOS6b+8kh1bwafP
8eSDr7Mt2XLfYz2UiMUDar2+0qZ4zgmHlLrr7yF6ei08cohA0kBpPXh/lxt0oc9sd7bByyIUAKTJ
gyLOS6pnspkHgh6oTdVKly29wdpm5CEII8UQO6eOGwgfOuAlULWRHbJm6lZCzlKzWSHH7zQq3itT
POjW/RPKIdmQygHrFPJSP0E9w9xwbTiYjXSCcCUALUxZNn/uu4AwxEjEpqCTnfymLZ790YOyrQfh
56ptMwDDfz+e5hDgxyJJHkyYKFCTIuB3KqShSgWZ6fyF13W/FXgGMTUTd8WsyVFN+RoLCLAf4yxR
NShCdcL7Na+teQn7aGTbEQj9joQ+bpnnfVqXuJ84LnohF+6e9Bh/HQGn2EDgIFfG3Me7wpBZkaiu
UPxeADd4QnlRDsEW6uFR+WlQ6M0gA8SxdttU5uflJlyIrcyKSG6BFAnIU+IEpg7boZrigSRjATWh
4nsHMrbrlojI2oLoTjZdEuTVM+QREiqyaDxHg5t8vfwRC6PZBpfXruZxWhD1TP1enVgm2b50Ib+6
/PSFzo+sEAClGNSAKC87Qp4hE7kzTqyDO8+TQ/6nHKJAfB9xGx6pw5SBum92IlBA1628fOnTrOCQ
ZxN4zdlUPUNSIp46fCmSHJyMK1vbeb5/MLBtR5LciSBYrerqmePgfEdxb4MKSg0Y7tjwa6dpZEWD
HHo3kDSr9hgZr0BBVQ947IGUAipYnYPduLvcT0tNZUcDriEQhsT/meUK2WcYHao7LYP0fN3jrRhA
KQBEOWp9nn14ptwh5rX5tuoo0ICXn78w6yNr1ieBr1xTuOOxnygAyCic3oIebiAQQy1R2fnfJRb+
lSVnqdutWe9nSKIlJqify1g6N3NsFiikTjJUhfTRr8vfs/CO0JryZR2oJvS99DT1yGF8cWPO8vkO
As4CQDi1GG6X37PQ7Tabn3tRnGLgNs+pQ8HNcYhXb6sMRIvt5ecvfYc1/Q2Si11B8wl7NoNyVAG5
Wi5RzYCTe74ycpdeYU1y6KMGROG4ezaG02MZcf4jb+G53ggsoivDa6mZ5ne/W/HTbhQBIFv6uWST
2amod46oRXBW4vvC4A3nt757OvGVg9pPHd5DE8fg4YMhDF2V02CbDcdy4F74XZSW4aR3dRMS9fty
1yzsnEJrxqdOIcYxnYKnyRkF7NHcwRQtinKyKBLzGdeBfHpHHcTP7hYV0yxAWSNqc6NPAfZbYXnV
vUsYWoGhHFC8MaEu7aGGZhHZzS66Bc4/WRkb8xj4IELbbpCAl0wQOrP8IUUb3xgKWGov4DiHrXXf
Dy+XG3Kp+6x4kIYoRYasDJ+AWrJtUjbioHB3tE2I+TPilTJy/JUVZ6HPAiss+JFsK1XhkKAIC4EP
BN1SYaVROfY286uoKb5PI8T6PZ/+XP66haEfzAv7u8GpgKNI82lwjpzhlvVOuT2j37w68uVKCFqY
v4EVIiQlwHEaE5x6FLdACo2r/Bso7EkGXqnXuyszeKGTAitK6N60AEj44hTwPEVxBGlYrct71sZB
dxP3WUB+D5NhYkRd1uA5a4HDnRegD0ZgYEUObD0DVA4afUpi6PtQF63qIBA3wLGymX+cdx7sn1A4
Drk7SYYOfq+NymD40DV1WrwGEdXBzh21TOKVIbTU3HawcYspdXlXnYSbkQHoLNEeyiYcoXEFoOxw
edBYltD/L2EaBlZwgcgFqTE5xMem7JE/uY1YWHfnXNSV/wpBaQgz2FBMfoHju992YbVpi8w3wLsT
bKW6O2rGkJ9N1Y/BbWkmUsPLhVdV/jrmMq/aTUgaEEMmo1hLrgvCbz4f78Y5zr/wUq7l9AnBMFf+
PaoCek9CRA2lRA6+o8MK+Fz1OMigzF77TK+ls5bmtLV1EYkD7oooYQVRo84NQtOMYUgi+EaAidVC
kj+gJzKg2ivqRh1WHzp7RhQ1Y6ZeGROL3WWFMNlMKE4D9vyYel3Wvwal0T3gmhVFN954nI7gomRV
O+nTUCQQmG7gsJBl9+CYNtVLHGZIv25M26caGXEoB/+kuhtGUPS9sgL7wEQEiPFydFdn80JQsv13
BuPVKOLxxHOujQGLsxEjimZjFV63KvlW0EscD9CbJs7Pmk7xKYcmqthLJTRfWZfeHDM/CAu+FfRS
mA4oUDqDI/EH4L523jAkM2gsqWUCnjlp+QlqsIQOx6kY2qxGMVcI6Me+8kA1gHqKJy08pqjLJQgu
vZGAbB5QnuDOVQpdClyXDjOQ71B/NtTxS9PFYQcDb1GB875xhpgjAlLqZMFBj10ctLd9yCNZbotC
l5mzzXOfpN8vh4KlrrICby2YNxZ0Ck/YzRq6y8OA+/u+b4fPl5+/EM98K8B29QjXeZEW5yRNUFNI
IHf5CoULqtoakncrKZmF1cO3giaKWicmQaw+gbeT7pSBJUIewNnZU+CcUFY/ItW1ZuxsuRr+L3b6
VuwMqEDBEzKcp6mU/lzy06Vt+5nTsKPsTuumN86eUSS22oOJggqyxdRI/9+2rUuKKtCxiv4ZhhSH
OeAjnRx07T4jsWBbUrLE/Tpmw4CaplCJDOJNk6SDkz/KwvN+qzbtRHBd0ty39nUqLeNuar3s3PEB
mKyu7md2woixt7Kgz+PnoxlkhU2DNVOHOk3BtVf+XkX6mxzRN1PnnxXW0JXzy9LotQIjBEHwGSm7
GIIVH4YmFRwr4Neh3TVh5MJX2DLUJGaqNcj2nVo+Otso5E9sAgEyYfmd5zb/V6oP/6+P7areNAkf
NJatPk1gtFQk+eQeaVX6wJ9wiiLxQ6ucKP4h/T6VKFsZRwBWb5oSALqXWJsUVcl1KiakAd1ogKN5
iVMvwFxJOjoEHOGI1nBGaUlGrmtqW4qadYnWqJMypwwg0xvCUBm3YUAxf70cJxamsC1BzUWEfYg7
jSfHgMIHndS59/rfjdtMsN7haht5azeeS31qRaS0KmmsYylOYWOmcaPGsisOQZGDWIWr4n70bidX
VmLNnXkhANoC1VGozk2dsjk2DvWCrTdGqD+BsQSMWoCjqa/cQP9HqJoAvsPBFIeGTYyomvVKbL/+
NakGcVvGcabMHYNOb3jq3UkX4spBYYWREPgzJO2MQNkgJ823tNGNePYbNV630HtWFCk7uJ7B6is+
SiGac8C98aUpki+Xh9xSz1jBo6x5XQD9jU1w5JhDmOo7aK/UuVMwfL38hnk/8sG8ttWqBiietjRV
eXRCqfiDp7qo+im0U3dgd8Vu5d4jDseiB1ooYf43MBlid1gJwAtfZ8tYBfPH0WgPQJHCdxFZYL42
Ayxg9XhGoVXU31z+xIXZZCtY29hlXgHLuKNfA/eLLcwLQxH7hKLMLSVrAs2ll8x/f7f5B5YOvT4B
42NY74df6eCVgCEnYP7J75mQsbf3h9wDpebyN70FnY/6zQoRo/BTDT02mHGhbMffFZDc04EpTqfz
TOlyNnVPwogCSZ808UzaFVkPAvtYDf7P0m8pjLMyDqL5Eyofh/7rJPqMIRNJUPAOvz8zDmqXYeqH
+V0OGS7ZFrWaLWMmJuAtZyb4KHxqmgGMHuRGtYNID0wxOGmwvtFF8uiiDo/+MwR53+8nUDoc+b1z
TFcFv5ThooYlGrggKDuFjsuFXy8uC17BmOnU69RVKKjepihW7O/hDxj2K9N0oXwC3tJ/d1AO8Y1B
+WZ9dAiMCsuNTys1ffKbBGYfUEtVAnBmNMX4M0c1PwgNcFsB9KYxBYDolOK4+2JY6pgfPAsE/KEu
d+PC5uDtovrdqCFRgXNgnoZPqSHJQ2qAtjvIrnOLlaG/9Hw7+OVUIUfhhk/UwfUZKoaj4QApDa13
l3//0qi3gp8T4E7MtFg5eNoUsI+TKEGAIYuhDPzgujVu0mw94gXldVt1asXDqCQwTYRBwanLgBTY
8rwGu5kDZIE6SHgTXf6ohUaz5bmmcmFJlcCUgIm631c4NP0CEmDttOHNv/WDmWu7N3d8QpI2YQ3Q
bUEewLkCbMT0MWQQ1D3kyOSYdEuBX/ZOhPXw3d05gzej9h2HVR3u71gpX/UI9+fhFcrODq70DviJ
EiNIkXR284klrDdA7wBRrg5Q7BNpz7vLwM4FSqgLxnJ8UGWLstIBSrTxXPYRmcTNwAXSj9pvmnYE
pqUCWCoXY0Yz3HprzPP9lLbIQm4MBehkWhn9C/HflhL7Wsao2e/akyxE+hIhU7H1ew5z0qBrqutm
wH8UwyG02yagzRHr5uj8qyiOej9RL1//e3mwLGwK3/T072Zw78EpAOYH5ohrioE9OF0k9WeUZwoe
ooBZB2SvUASGMuuyd53yyhE6j9x3L21nIn0pA1QDqhxp/40xtNcnkaL6+Hz5s5bmgPf3G0LArJph
Ao/CxLV7binOSajmyoNf1z3eiksZqyBWqYfmFDTuN/Do9OMUQOV73cOtoCR15/qBmNg9/MGmbxyI
YQr0IRBm121bbJWwKyJDKo8nx7E0Cfyw+rhmoOgnORCGs86z+HnVd9hSYWLUyEeeKcjDB1SnY1I2
4WfQWUWzUrq3MP9skTDuhZuqVDI5hdVcb19GLXCcpQMXqW0Px+I1Dc/CWLKlwj78H7XDO/7cZXmm
90jgAgXmweR+rTRyYRWyVcIkChgsjZ3sJLvsdawo2YPzoWBICmlfAPfuy92x1Frz399NuhCn2xhf
ALB3GRdbMHnSHZlgVKdy2HBcfsXCZtwWCfsEotOk0e1RJHUHvH7tJC77VQaliAPkUuMYXrehARVq
A+Mb+bXzFcP93uV3L32eNeNrZ8gSERfsOTcTWO2JE9/6NbQuMPmqD9e9wpr1HESnPHRY/Fzzqb8n
wBLcvzWecEG6ve4V1tyHsYNEA/oRTnsaBJwYpZZhoYItCiGvUwuHxNqDhOXo51Aj5TACDeHyOcIX
HRBYMDuu6ggw1f4eZ4DKap3B5OiZF022TYDqR0kcSE0tWW2lj8dZYEuFS9EDFIxGP4L2Fp/bvovT
X0Sxhtw4beskf/yRi+nXBH9mSPsk6reu/LR5EX03hVCC3dRdT+g9iv6jewMs21MVGwE0G24HLw+A
j9fjIJ5jxLtXlCFAaGPfynsXPlhbIwGwrGFlFw2d2XrJcJMHV9bDBrEVEHJY5zgJxtoT9VvnN5yP
hxfaY/dy+UM+no8zjuGvDwlHnJ2yoC1PTRBn2TnLS+l9S0tO9K2ZWlGsDee33dZ/96NBbE18rFol
bmhhUNA2YSp/Ay4/sCOcvUJ+A8cJb/ocOIOg7o2cKpfCnUyGTv9VcuGrTwFIpTBgz4ewzj4zGJWH
d2PW5sMfwMZAR4d3YqG6BxBooRPcIZ1M6vCq5HAQW6FEww2vatvIfyZ+T/ldDtplC1IgieTuuua3
AgkJW68tkZx87vzBjF8MoOvxAUAfWD5m4P5/vfyWj5fGwBYk16JL8gJh9inFgftkAOx6kkWlr9r7
BrYgGLagFPCgKoEkTzTlt85ksBUlNG2GK19gXXIRt4uyuhnoc4n0f7YHbyAOb6CcXrtEW7jICJgV
MFBalgV+kEXHdsp6/6kVHQmnfa5D5u1CD4To7eCPcNmCPVPIjr6Tm14fFOQAEoPBc+bEIu8TSIZY
M4U/wfv3ZAIAJUeM+FpD34/i1kpFHFZvbtESKOYFKUn0uRfKR1rqch8vTGRmRSSji66Hpig5l3ns
PPgshuMs081r4Quzsp1eCHq2nLgavchpkkQc+6jU25yL5EBCGEV4ter38dg12wEnhKuW2MAWF/uT
wT99Cqsun2C+t5MLXJ6CiTIwk3wtV7zUaFZQwl0/GUrAj861rHMNK6O+ADkw8ARQhMG0unNcmH/M
CiMjjAvbzAevHsgmsHwJkGHdXsewDF+J4nMnfxBcbS2xIlnBOg58d9F4M/rU/c1qUcMuiSPDVML7
5PIYW7ieAcTHWi1IXzWBackxaWMFvrEwSJPc5jCBgWEmTaf4NicAliQwY8tz4cJDPGQY9J2qaAjW
t5NFMLTrK57N7F2AGLaVcgFF3gVICXjF+fKvXOhUW4UM9rmIE3j/nnkJe+9difzGLUyDTAtIOiRP
l1/yVnzwQZPbauRKu25CnbS6j4AuiOG2EPmBC1K6ikGuHBLYvPwDZxrYC0dKlDWYZ9AlhGBOUg1b
GJp0U/ZKIQ4ZbibYY4Bxm1BXw2/JyV1Wblwn5RPwZKYz7anEJnOExz1Jh+rzVLG0K+AjLXTG7zMI
euWfoE4528F+xyE/sWGnEwidzJegCCcpTKBucOoakpfC70r3pWhrEM4OToTb/KfRjxwBJGjfBvUN
Q7F9QA9tXw7Dv2r0KWePLhtK+YRtNO2bfahzN/2dTgS+FDvAIaDF9x1wQGAuUWkh/slQlUGeUg9m
fP96EY2zOyR1/DLbRAqEys9D30aO3FUGJzJcnUFAcGAtksYViMgqcR4rpK/rbzjvwA0Te8mozre8
htnMrUxjN2hAMgTN9n6aOh4/4ngKvwEUanjd6B28ukv74Kh0Wlc/chpwdoAljet/i0aPy3Y3aGBd
7zI0QC13BXCG3jfhJLy9JyTLONnFDiQ9x1ZVPnvEVZjHb9qatPqbzhnMQvdN1rUw28Apeeh3YKg7
YI8OJE0AKIPzhzNnlgtneshLmolwV5Z91T7hXJNKXG1AhOLFG66cEG5vRGYyWxl/H4txAluu7nuE
TFkryH3bSwTJLB5M+FrlDA5n3dS7cFLMDPHhNTS0Bvs7eMhjE1XsPdkW8vPlKbAQ1SJrxXGR8Kso
7u2PYcXrrWYDkv1jpa7ktAS2at0RIew9+DDBiriHOT2HDCTfGRe26Nf9/vm73u3hgb2lfqpy58nv
QrjF48DblmhCiONvr3uBtbr40GelIAlmxxxhfzqYOBRfUMOAQXj5+UuBzlpWSFMG8GyBE0k7pKMn
YJGcZzEMgzoInF6QZaHBSgZnqaftXWrsaKb9yhxZmMJTA6axElT2qOlWemJh+YqsZQXm2rzzpFud
uzRItiGwsrclY+2WsKy/BQ9oDSqx0GC2WL2FJg+oAt7fx5RV4Q1Mg+L4VQ5+Nuz9KSvW6qIWmsvW
qsOJIFSwhK6ea+mB/QsSLI5raZI6/1zu97cz0wdrT2jtV2EjogMFy9nnuGdRz+7KvNA5/aHCPEkA
7mREwhEcMaoGlXbDkw7+NGlCgoJu4ExQ54epBCMbQricjdkfTC4GJxnEDvV5QFofCHzsJABohqOp
94DkQyduSh77/BWcsebJ50U3zTUe2AXU0AjQHSw0+/GcwpWdvhDXJOMDly5u1uHxCVyw2IADSMgu
rQF3Hbcq6BP6w3Sk6ZBY6uGuCZuPsL1PnDKrmkM3xW0D8Aw+6AzLhGB85YBllZAJgCdZbOEhAYnI
HXbRYXb0YtyF+nujzICbMi1KUNONanoYag/YkbTJXofOvL5p07ZwgIzDpDxAOIn69E1BSVvvauxI
hhsN5Ti5T1nSQNWLs0zzkkDWlLQIZtPoPZeqIwmgyShy37FYUlx2JIwEao/sAvwpN0lpiLn3oyr2
5B1nZZnDrBOqRAXDrgoK1ruGta7zSIuGImXol7Dk1XtYjeWVA1Gdy3FHyIyGIgxKuCh/RoWWLH7j
PCLjz3lfhuzXUBsSwR6Lxm7cbUPi17h3TXIPuUddcThBHNI6LquXCNtjF4VJLIcPzJ4XIOChtBRm
hIDUQgiv9p1gfac30xBAh33q2x5urJ/dtsk4PM0jN+pXtokLa1NoLQw0c0RAMfKf0wzTmUQMFGga
o6pOROBsdSiqgMh9C3ThpziFXcblSeHOUfWjSTFP+nfhnCZwvRj9IbjXKVfBpyEgAzD7YemN5JAD
Myv5Rsddimsl4pdolQ2T1WwPyOgAJ4wgqMdqb1JXgmMD7KF/iHKwJ/vny79uqUnmUPHux41IFCfa
AyFBxL1+pLQuG9D9nS4BN9VPA5/dOvCy4OmuGSqN1BEFu3oMkSWPgaW4Lplh11HEICpTlcrsBByQ
aE9ZCSL2PgPD3+wvf+TC+dAukYizdIT9NWQkWcNM+Lto3SD9XiUwmvna6CDMDEJFH9WI8JAVyauu
LwK7cqJ14GWbKOSSJjBiYHPVoX520xHOr7rmAdX0757TxagHuGjoM45RsDh1BdwFQU2FndvlRnuT
wHwwbu1SCYSvQFKBy3nV6oIED52AI3a0A1nSJGpvsIUOxC2B95zjwbi3gk3FdhhNBAhGPRvM5l5Q
409hiuvW9NC54KiZnQTICwxhx0sqc0B+po/+KWBSUsEpECE0zjaZbMjriNAL4LsMRAL1JqIgL+mG
algMbhmo2QPccf3ZIiXnkXbvfEkzENF9gP3vFSkKF1bzeoLTxuV2WEgW2+UbtOuqSMqMPoU5w0IF
RE4D7DFQshkA1YxOXXofktzxgU3XyGAdXWQ45Fr95cIGxC7t4HDBZkk16DPsC9vt0GftnYnKZO+G
SIbDlGSt5ndhZ2AXd4QGVb5Vz5pzrkesBaKKT05c0ZXK/KWvsCIgA9ECFl5p+BgmlXNDm/ALbxH1
cti/bCoqv17uqKW3WKEMqu0xSxsSPgL7rrY8QFkP8AbwLWqDO2Ri5cp4WHrNHObfRUwc1Qxrsjp8
xLGi3VAwZWBhnLag+g8vcRVEK2vV0rCjf79mgLOTriZdn3WbA3ZN3SKqj4zWBP7g2iVe8+rnxJT7
WqcVG2H+FLV6ZcVaGgzWrhoaSGjpR6j5qCvjP9Blm2gnCxwUV1pw6fl25MJHQG5F2VNSoJQ1Vx3/
NDU4XF8eBgtP/09lQ4QNSArPlDN2f8ns7FkfinDUK0N5Yadu1zUMTTsgF87EM3EC7xNN57xc6oCV
JGOW/br8BUvvsHbRTBZwa9dp9gxFWPvDwGFl2oSBa/60xE/Yyvhaesk8vN8NY5rTNpKOGp+GUFUR
7LlQwQJHNZXA2yaNq+vgLEhW//2asJpIFaH485lKP3jkVW7IxsP2+8vlplrgNgZ2XQHrxjIWkCt9
4u2M+4NkwIWJbE1rKOexHBVZdQKaSX9RpuJjuqGugolZVHYSkqIO1vW424NpNikOsOOYFOhzrldE
8KueWKkeIHRrkdi9/FMXJrRdlMACh2eZoxMYlsOOBLUW3+B/BluQeIBnBrKSm0YF+5bC1Ory+xY2
PXb9wBDGvjNgIj9D/qMfNUcATKWf7bmL0jFaoIylL8LrgB6Bb4WMEH6y8NvBtIAdrmS7pOhwHxVi
TVnL8C61nh0zykBUOLWSJwP3S3+8MRDNCFiJRzI0KcS5aojYDbINMHVBugGlHthJCJpfmfS3qwy6
LmN+Zjr3iXeiGB/NkEzRznM8z7+VRZAWd5f7bGFtsasMTNxGzSDr6kxM6nyHTaxBdiYdWHSvzNSQ
jUS1zFoUXhgfdrUAzZNIUxX4TyGHzSL3HXJnKv2Pygb6xIb+pW1XCQxL6Xm7dAB2olVYwgH6CVbV
iXolo9YKBg1+EWoABgra93AUQrXvE+2U3xZbwDRz6R/Qym22g72XzF9LBx5XN6hUArBuyyiqB+8D
OopkJZO0EA49O04pJiqtwDHPI2xG62wy+yFuRuTFwzWQx9Ir5gXrXcRNfdGXuAVRZ5yAnTtT5nO8
Ai7ttsHG5crP8P5+B5oV16c8q84pTfSOVAi01YijbOY61xUUBJ61MWHwLfN6GtMzik6nJzh4y9cM
aOSbyzNgqZHsQIJyBViNBObMmiKFCYmCpDrEhhe39GsQ1aU1402Z+q4jFE1cuApX+XOp83LDB9Sc
lx7EBXy+HUauZf4P5vQ3HAyrDcO6viuF9/vtXzqOpX4ufp8QS1dW4oVJb5cgqIIgGSNic+adHjZs
6F7LQM+oBz/axMG1w8+uNlBpkbG6DumZlC2KkHBRdiK1E+76WhcrR9KFzrMrDXiAVXYIovLMZE12
OUSO/q1HQO1HNb1J1wh8S+01//199xVxNA2Jy881A+l/F5rYobBjFbhMyCOhu30v4XH6dNV4tMHZ
vplqFYSSn8N2eAT2r9lzeE9vWxnq28tvWIjDtjC/jCFsrGGjeYacLb0pi6jbJxIW5jAqeZ7qxt9P
kQlXhtpSB1nhAXK5MZzyhJ+ZY37W/sQPMfKBWxS/FvvLX7Ow+6ZWdCirGInWVvMzh4m1ixxkL+DM
m8dZu9JcS59gBQhUR4RhxNEh0LpIgKlwjgR/0dlOTbK211h6hbXXYPFEypjKGPe0tXOjxch3TDbq
2KbuGvhoYQzbGvuO9UifMR08QU4nX0mesxreooCxx3AOJnFFvuOezoeX7uVeWfgiW3MfNpC6ziYV
XxSHvXM4hxdIV5qtkwxkpeMXCK+BrWanpVP0BjjML0ndVF+4qsfmkHbEybba65WDcjfEma4oyAmM
iAj7mn4WnPSVW1w3MmypO+8nZEVwZ/2l9P3imFTqM9NVfQtNzsphY2Fs21r3EuUvU+zS9Atr8mam
b4v7zJP9ys9fevr893dhzXc0FqLYH5+BR6r+rTu//YZ4KtLd5SGw9Hhr6nfIgRoepOZZaTP+YKmq
9o2vxZfrnm5Ne9zGTx2taPmFRzlM5Fq4DeiNUm2+MrqWBrA167vEa01M4vwL6mjzYpsME5aTsJzg
iicaFwKf6z7DnvmTMiDp1PEzydNoV+NW5Xau+/8/nH3Zkpw41+0TESEECHGbU80uZ1aW3fYN4bb7
E2IGIYR4+n9ln3NRVpskIm8rKlBq3tp7DbcFZy6gnfkpYrFKByedau9vUHjUnSlhwgzdEGiFXe8B
/TcT8Ye0rYtqB9dPega+tyfr+yp/bmDJXd9JCWBBuR8FlsH3nPhd8SrTcCrhwTfEcIFMUy/RexCw
ArpPUcLJ7+AnFyY7JFUju+EyBLRRThmBPyiEu9oXkXeR94oHbZKIfciS3MgNhJ2q4cHvUL1jGxSA
1D6pZpkdcGmiymVj6qXPaTvE30a/n4Z7DkbCuw0KRZ9NlMNtBtkgJK+7TnXtucuzgj8pA2+2fiM1
gJibJijH7sGGhrQ/kQCDoyYrPWAYhN/COJMjxR8crCimJ4Tyw0+bxlX6IKK5/MYDeIXsyYWNcoD4
k4wBi50b/5mzLD3SjPLprmlbwp8QJMf/eIMIzd96lm3xVQeg6NyREgRvyIlMHXs1GuLxf1cJ9Ha6
jWEVLjeVD7qD4F8dVFvwBvFWg6oc27JhKhCcyLj5WfXV1D52HsWDisd9/8ygTvaiMOLTm6or03d7
mkIF7yxkWeavAEzN3o6NAJJ8g6h0U941Ba3ouK+iIR3sVqFgCa6iDvv2Ps2g27VBQl7RLa0mYb83
cT1Gn1nQzUfWNHNyENXFURimuXTa2ySK5kNR4GG5gZpcLu5JFlf+LkworDH5NPfeI+SkelAhNgQu
4vIwJy1qxAxkqPJhyCf7YvA2Cg/VCOR0u9FJN8M2U+eUxPMOpEowIOHhHlV3HKrSUCGqwLfSILlP
UYeyrmrG8HkKdT/tu7lpfsTTNLL77gI32tTg0sGsMUSkcJfVRV69Wm75e+Hn0DydAtn+j5NhxprA
fH/1+jmAnlI1zvMPMHalfmjKwBRnuL/3kGAR0DXHihjs1zHT8y8NbZZwk3oTvMrHbK75xvDQ+ybC
XravjS66Fg6inoRBOWTDqmc9+GLcAV5bko2coqaFBmZEE3hh6iS4y2I5PYUkudiXUzi7ZTaekmeU
RqXdBWB/AulEbWcP4aTa4hGXUgdhqQ4iUz9bQHeGrVA9lquwJi/ugtmT6id4a92vJIA/rVdFsrqn
rYjtq/EHyK2Gcx/j8ZPjtfhgrPHSXa+hZflUtZcx6xNW9ZCNEVWyBaUbVusVbJrHnQ0AeD1EFyjz
NlIjUiLWY+03Bde7fDProfw8A/FT/yVafyD3Ud1PIfo4w26d6MtVXWfFXMJg6qI14Sm8EvZNC5D0
zpK+/Z+Po/0LL4nJHpNMznKHTHv4qxAGf4AGIhRlYrhSb1oUOelTm/oF2YZDDP5UXVg0LzqAAbZ1
hv/fSR62QbUJIC75CJJdVnzqKl69kUkmI34QBAef+nK4WDVC5ql4QB3fksOEtO4L77xZ3oc6CGAp
Latyfm4Lrw7pptDQ/firTyIoyhYVatnPsOXt3rzZV3SPJQ9v+yDxLByoKlJ+7SoxCVhiN3y+SzI9
xA8t/HzFC1xWIoDdRAtJv0KN+PGBnv3w0EF7E6bbPSqgaUd1AhtRRhTKbgYMXiSG/eELbL/Lr0ZC
XNSTs0qA8pcXi88G4O8zHEsBEzZJbR+nXNGvsQ8tKQQS4FM8eZ5J2colsHBbuoyjNNKQoJ86fgqj
Qpk9o14S7IrctBDqiv2K3xZSuLyjqiB9HoZ5cFLSr6oddOmDZMtq/Xb9KluIWFx3gjCOeRZmQwIi
SGS2BXI+nyLPX9NtXBqjS6sfwi2Vc6aSvs7e2IXJpFLARWH9l2+mIc5XgpalDjghlwq0H4wwP35L
e+PfkcuLu7XBjTE9cUIuEmtokoRNcJpoWL4FWnt3QxKM9VZnw5pTz9IgOWEXyxRtSVEHpzGibXuH
PeXHRfUZXsvzGoV6aZCckAtcFRTjy5mfAjqYR+0NkFMeUr3y4P0zvCF0yUQFAza1aCd+snM7wiD4
qBROOfjywZhnRPXRkHxfB963MeFr0O2lJvnvC4srnwLCqjmoGebIMPEWPgdbqGyTDY44u8XRshsi
lG8zuCzvrm+VP89TmDgVI1l3F0ivH59gyy41ALGmHjYNF7gLRiisr2Wq/jxXoUsuIgFku+sc1Cwl
M6pgzCvj4B7+ktWahNxSA5f+fdiUEDv104E38UlULbA/SgVesxuJmn9dH6el71/+/uH7YZTmrLAl
uGUxKJNbTubRHLKYQM7pegN/TuaELpkIduZxHAqhz2aMyr0E9PY76DPNESpo+q5CXa/bjVEsb6JW
IEj7vTsQDUybNNVoLQLzQGfjiA0kqk0sVjmLl1X739dE6NoSaFt0STwG+sxF+kuNUdhupOnhSj5U
0ESZJ7ubYLXz6jMx3dgp50AgdurzWkp9ttDlAbUbm0QPoOdml2avz9Kfsy+gnPw+blDgs2EZNehU
FZZ7PfQvFe/ie2g6vZSgO+2ut7KwKV13AGoqyaKRD2dgt/SGR4GC0+v4acZ2WWlh4ahx6UEXf1OY
7mn/RHHDABXA2y3p7EZewCGG1OOGh/rIbX0H8cuVN+xSk/9Jvta1bjv5/5skwfzDwu9VDDhV/20R
giL9pvL7zYR1vrKpFnatS+8RUVmnfTKhiMsktY+2kFLtqxFlgZUGlmbKORYsVXwyZT6exVjAolTk
0SQeZxgEkTsPVavbyLkhd+KBCo6kIuf1cCYZF186KM99szP3HusZFu7X19zSUDkngo93EvMA3Dom
JpjFJwrhTw++7j4y/tcbWDgPXEKPqdsJJk3jfCYD4m+oa94xCJTuCpN8CWr2XLex2Q1tuSbsvKD+
GrrEHniJ9LPSUXdW1vTmxEH1QjDYe5zYh0rMiu3AJyLxm4EgIv/BeUCj18LWAAJtRFz7fBPDWdt7
vd75hdPdJfDoCrAbmWqUULI5eKhG9RLiaQuYrC+fSh5/RsS6ss0Whtkl8XTIBvj5UFGk0RXfUtE9
iwYjSyP6j6jTLTJeLz0Zb6pxIK7+/ThspryfSpTBzpwU6VEPXfwtTRL74hkarcTyCzvMpWTwaaJ+
HGtzhgFD/oloBXgA8Qv7gECpWUPRL6SgQ5eYIUeEqjG35DzH3ZeZz+kGIFrvhdbwMkGAfw6TdDNM
WK5JPkefYCK7MlsL94nrMABpRq+D/XN0LHoKvTo5JsW8Y/CHR/Fa+hCE96CHyz5fX4RLS8M5RToA
gdM5LskbZPFq4D7pFuQKH6PpARhGUaz0THSaSLKGX1448WPnSOEVEgshEnFvBHynTQFxU+bh4//W
KAHhrreQk9pnFAYhcENd9Yu79OYPcYdrR6BoOqq+TqYz6v5FTbbItIEFs5E1mOJqkwwa73NIuJIg
2aHS4M/PEOFvxDdkxaj3VDZJk407CHzlNt5bFnB5hPooYr2VKViacCdG4V01VwVIGic9CqnOPGBe
+WJUksUvs4qQaUD2o/K/IxfbxdXOtHKc0x/FCO0g+TjmcN69L4ArZeADXCw9NrFPEgxrVDU/4NUu
zVfZJoAnb2vTFfKnYn1daIgCJQIIJkCKkfR4BHz8Uqouu6jwHiTEdeDozPpWItuWFgSJEzFkXhNt
oKkxhuUu7Es7vk8z8OYYtnTuztCFKdWuIbopAWIsIHyw6fzOm34VXhl6gCRFeDkAzs9ymryJKIIr
1Qa4ME/sdA0t5Qa11qoJHvCqpd0PA7FJGEbGg20hCjLTsN9QTmLyRi1maq8h1guDKajqZPRQgFzh
q32REwaeTgpj8LrYVTmj5khj2NrJDQHMS71XUO9FBTFtgMU6sxDaqmeAggPvK+gIIi+2VS0mSG7p
rqSD3uRkjNojYKbwstrCZXIMnqa4KNlfUoHYzDdVV2Ts3ouHrGD3zHqoSO7kCII7fmnqgZSK9BSs
e+77rst7C5lqU4lXJHUFDXeGiwq6uyocourgMzg83OEup7B4CCDpUT80+TCNagNZImj70zRp/RDI
BW56ts/GiaT/XF91C4vOJQkx0oYmJqx+s7w4WPim7kg9eECo6LcWuoUra3shgnA5QqRiNqe+jN9I
RJC2D2k5VHeoFRbJ7rZuOLdNN/aRnIhFygIYuPm+tF77uYH413MDwa3pPufNGtBjqSuXgfzw2ius
rQtTA44QTsho70URd97j2AZwar3elaUGLrfdhwY4wjkRR7J5U0Hs/wC1N+9PcQuJj5vwFKFra0Fh
9kFCeOIew5KA+NSN7Zh/SsqySi/qsXiKXe/G0sJybpSKoRCBXFh2NrUat5xBJLnI02ybcYTwgxjk
yswv3FwuDaODAGrO9SzOEF4Ehw7M2MvTqyB5vaMJg69JjE1bcbaykhcuLpeAAesDYzo4cr5xqPNt
SKPaPVIkF4Rb81OE4Fp1vm2/pZAwe6DlGt51qVHnZgDVIR0z6Zs3G9f99rJTofH4WcNrETSJZAt/
6G3Lm8esWIs9Fhp0WRoi0DERvTJvRgMPcWmwKZvP+uKihXduv2Gxv43x/Iuacs0QcSGYcxkRDVw6
+jqP5TmVIj5UIiWPSG/pPfzQvIfrS3JhZ/2H9yDBVu4rat4qPuT3xkbjJ4T5a3ygpTFzDgaTwupS
9dy8Edn85Nr8O0dswlOJDOXPLswPkOL4HCNbtLLyF3aY62GhJChIneHVmcPp+iHMAv6Qtr14KCNE
pnm82s7CDosuw/nhQCJwvjCBaYc3QIu9v0VtL1R1qTYV1TMy8yN9NBm5rwPsuOvztPAicl0qqPWy
Op3D+twYGuwsgPeIOPB10oXJtmfAyCVQYdxeb2xp3TmRaJMjFaVmPb2mfC53JJvIgYTpt5KXa+ni
pe44+e6UVqXmprWvVSey+m9BxiC8S7oohfC0UeCgIuAGDcnulOI8XPPYWVrs7pmRj5PKIYhwNj48
aYzom+NssUSuj9rC110+BOl82vpVhiRhNrSfaJrLQ6lYuKbTtDBkLiECKKyh5lAKfbM+RM3MjCnv
5qi+UwpuDBPTbwlerysX1VJXnNCh6AqYKaHq9AYP0eRLNUMvCEp9CCBXVvPCNg2dc8GOWZ0HIJ+e
UzbF5L6CTo0S0PysepCGUX4N2xpwk0k3K/mEhQXtkiOMrFPdoVZwLmwDQDReWt7fMgiLXzUx8em2
6b+M5YcjIZWRTGqIaL9BfQxK8zpWIvo7A7R5Ol9vYGkBONGDZhmz4MiVZ8hPXaJybVH2R1bkkp3c
BE1R7/xsNYRYGjHnCODwS/F6XSYnSwYP1jLIcwsVQZ4kI/RwvT9Li8w5A4qQVHNQB+VZzpodqyrW
410su2hNoGXp+85uJyJlng9hinMxhSVwEkMCZxRRQ+jh+u9fGCKXqmBnYcoKRfOzKkF33zU9Vylc
gXjED1PNkjWa1cK0u1QFCMi0KoaXz5F3c/lcgay8TaFODIndnj1C9+xLXYfhSpcu++8PyQCXqkA8
CepFb7IjVZmJNiaTKn2MbBOLJ1tEibfLRurz++vjtzA/LlcBpX8kMxsWf4bPQ/QSXiAH1HK1sluW
Zufy9w/b0QxSsTkT+RmoFXZHeEt2zcSSe1nCm/Z6B5ZG69KxD03wJADhHAorZ+vFHJY17Lm7ZIHD
CGqWgQCa5nozS+Pk7nsJf+lAp9kZOljU3sNqdyxeAo5c1MqsLzXg7PWwSJqwAizkrOF3CJsdcF+j
YbIrd8nSRDjbXLNOwddbijOhHKVZOmrY3AYmyvZ9i0L9bWPk7PUCPpcmHCbvDXHK2G2grQT/VMDY
xP769xem2qUOcEI7XUKW/Y2MrMSVG/oPEA/YgE6/7Uzx9/VGFna6SxzgHdgSKhL9WUVDHtd7NSed
PjA11qzbhsBd2VdoD/HxH8292azpsS7MvsslsHU9aNun/CS6RtdbQYdsU7C5WoN6Lsw/vQzph10C
mI9f5cZm5w7OdgRq300QbkFLTtjjXE/5yg2/1Atnu7PZoPrIgcSpxg5COEgcZsPGenjAX5+bpe9f
/v6xF6bubRbP8ampePBa9JMIAWfq4ad6/ftL9RdXoR8inKlHmB981qrM/bs2SSHQDphe23nQ3a67
JHmmkIgc//IBetNfQyLHAJIgrB10sZFQ507PeeKFa4CUpf7S3/urIWPdFmUZvNEJdREOjOKjjzf3
7npvl77unAkFhGWqegiDtzCv7BaaoOS5jW5907ri/SlyhpEyInjDQx16xrwA64u2Rf3X9R+/sKBd
SoEMAcOzfkff+OjN6oV5eL5uK1mjFMFV9fN6IwsHjkskaOAL3oAeHgDSFALUMrXkGVzblz7uoTgb
tDdeYS6XgME+LmmhIfRZlh2oKQqOzf5XmidDcB/DhCl7GUstuttqpi5vAF6VqgUtMXgrcpH8xRsF
+wlwE+bbbJlClzYwMEBaZqvF/yB4RNPXGLIqfwH/w70v1+dkYdX+S7r8cAbYShSeyksJ7i3ue5BG
vxuerT2JllaVc8sLiOlltA2yNzshEQMJOkAfJcsDtR98iJ3e1gNnV3OB1KypRn1mwLDUhzTrh+9h
77f5bZCSfw+3DyPExrSnRPvJm55n+SzT1P/OrKr3UTMX77d1wbnpmypIIvjVe8+wVOt2EpHR3vfX
lC0WzA6BLv792LN+g4qfl/ufCz9Q+aOGzgqBHGgpi2+iEnH+IrIRPIIMEVO0S9kAqzrB62TfjHAf
e5iLuWd3cYk3pa6Con1IB7yjX1nTt95O6B7PQq6VtgByQ6iwRc1yjIs7mXYBclWinwD8CzhUqaYB
2i/fAYDv14RBFpauy1UooBJXZHkqTirS0zMEvbrHNqq/XZ+ShbjFRcF2vNeq8IRADI9XDy3ZDkCc
L3ZEtKegNegP3VoOZGGTuEBYBXR0kkHD6SzaaTYobwfganc4CSo4xNnbeI+hi4fVOgp8Oqbixdha
HC6wmyqFz7Ty6w6G197KqC315TJVH/YKXOCl35ZT9Dnlun8KE8gGiCEwrxNr16LWpSacM4UNchbg
OUafjaD5C5lj4O+7mm+7RsqVE2XhnnLBsSEssdtWtOLl3+0oRv1XKPD86XgQbzLos+2uL7Gl9esE
DHwE2yWPqHe0nFX2AVSC6mCykcmV98PSEnZOlY5FqDPHqjuHgbIPMks+ixSsgEIJ/aTa8XBzcjVw
kbI2b6khQTScWSZjfW+HOiwQ5wUGx2TU5Wty638escCV3ldx6NEOEhEnBfudJ8ZHfs4i6OBen48F
c6HABcIWYz0FqIgkRziVVxA08VCTHe6RXfWSDRFhySFxVlQWhJaAVU8FTsboXoxe1oqt8dvoi0zC
DKaM0IFLt7oOGoVasb0YFjdtmVYggpcMrtNhLUC6ONSTlI9wBbPsXAgYLT/hAaT7R5FMzVOWZWre
RGwsE8TJQwTFQpSSCWl3phkgwSchhJXd2SqpIshhDyBGXB+BPy/8wIXoKhQYomjK1KnrpuilScsz
s5x8acL8PNewNb/eyp93MK623w8JCBLBLtiz6ZFUUKh6FKoQ3wUr2uRT36rbnAUD1wFAFZA/Koes
P6VNXDxWsRf9qCEVd1NMEPwHqTvkhExFUJwEcEI7gVcFcAdTeQ8dcbm9PkpLa90Ja0AURwEy1ONJ
MJl8YkapT1HWRytnz5/PhsBF5opaBlJ3QpxMpi8MOIDox+BrI2agPvTcB/TV2iHj36aQQW5zZeKX
uuQcSAYXp0lYX6DRGhShtIYp56Y0nbdm7LfQwH+guXQizGZRcoTclIgeC5BykE4ctP/P9TlZ2B//
AeWCJWRiI5Kjz7J3FMS8Z5BwYNgXBiVwOE226ifz51Jc4GJzeco92C955YnxaHzoWgXqIrjqpszE
gQblt3AYD3mPPPlt/br098O1TQYYh1mA0KBpAdXlTubVhgLJ96Am1ICzADHP9XYWdr6LxeVlL7pA
Qg40pXUtNg0InMOWwe1RwClttua2reOK7Kd1PwLy0MoTMoBtca/CzDd3nufd9iYLXCiu9UqAK8CB
PkGWIgSqTXd4zJQ9iW6rIgSusj4QgTF8x2l9AgybZi8WKrHmCPUrZm8cISf0aCC72AfaJseQA84O
IZkeyMNawrb0+kQvbRRnp9vIzJCHnxrwxWV2b2AdozrkqRVFWS+P1VqCaWG/u5BaSAEwCnZmddIJ
oXB3Av3H66PT9T4sffyyNz9sCrCGJzZ6mGUB8aGdhsAG0MIjXQk2lr5+OZg/fP2S7BSequGmm6by
iSDSf2iS/HzbT3f2M2zJS7jNxP3/iqipfmnCp+zObziCj9u+79zgUMsCLRqVqLOGa6vcFQkbwycI
VyLuud7AwkHhYmKlFLZO8l68K6D2dhwuixsy8foh1qtaQUsTEPw+AQzqyTnEQ/0jzCOVv8EYtYCG
VsHX6z1Y+jz9/fPEI7KNoNP83vmGPTcXTo3WwdpBuvR1Z/8WOHdsWQvvzCm8H3jT+xBAZulqfnth
/7rS5U3b17hm5u6UKsv9rYXLQ7ZtAkilfomAwdObAfnCfmWjLUy2C020GYiUno75sevB38X9/b2I
Avk2E/vj+lwsNeDsZBBkuxrLnx517HcPXd1HWz6S8ICcyLxy4C1c2K52OZNZlsRl552Mhi50OBd7
rKfpueEtXBugK7TpuUgOrTFrwrKX5M1/q5qAiv6+vgqI5OONnQfnopjeIckNMfQU0iwvhQke59a7
aNwW2yCZQYsHn3lNqW+pm87Gh4EpjDyg9XqGZH69SWX7BPDuL4265AaJRABpdfg4+IhUrk/cwjJ3
IYxhNE+ZLNV4Zn7U7EQ0DbsyyX7d9nHnAIDkDDgEYxUcw8Kb8gOzDavuSh4VX277vnMC9BaG9/CQ
yd/HFkIOL9qr0w6keS8eq5VTcmk2nFNA+YGWJhXjmXTRk4CeclE0I16nXr3hGjetV0OicbqkrG7r
kXuriz5lbV9FR2g0N89GdPSTz7CZbvq6i0Wk8EwLKBJ4J+j3By2iwyT2dLKvu0iDJ3BbG85JICH9
gTPZQ0gFif8DA4vvMJfN3fWPLzBIAhd3KOY2nEZkcl+AaHm0YfsczmbXiOaz8PhLdYFQWjq/Rkn1
DbUIsdKlhcPNFV+uJgadR6hqHHVZV4cQbhBQ/4CEREzztWhx4bHoAhCNanhQJcY7ka5Xhya8kKAb
pAOKias9ZCW+5ajbPVwfxKXuXI6CD3FRwzgg/vHQQyLXT19BESn+Z+AH8uYRj3or63hxooLfGxHF
XKWKhPpMjf8K64jo/l9EkIjsD6ur5hk1BZxudQvcQxI+eult3jJB5BwJbA4VETb3jyKAXiR812Z/
PEVl1K4pOC4cmJFzIhiZT0rAIOdIZyn7A2uyOdkTzelKfnfp+84JYLy+8kSt6REinDDQEDObk7vZ
E/p/N82+CzfswjBGtSVPjg08iGGrAdmh+pEX/lBv+ygo+IoO80I3XNhhA6GiAgqw4ZHrkX5Crh15
RAbM8/VOLARPoRPad00bl2EM1eIKlWDI2yioUGbxdyyx7ASll35lFS91wokAQvgoowbTIY02xHo+
CBB35HPfp217W5LLBRjCaEJnENZpTh1PzZ0Sya80BDZzNmRltpd6cPn7h70O+KIPYpaGLC/UW5N7
TggkHwcTdmtB0sJhEjr73JZdLijFlSLgMv4jpDiliqGHAV7cVeSv67O91AlnT6NEbiYPnofvMk4g
tZ1C1ibajNGqOPLC4euKI9uCDEUDJ4OfEvDFvjp4cS29EgJMneaPSWTj9C9fcYRFD51MErZWul1a
xM5OV6GEfHUL0V3IXQxTuIEqpl/+jP2QBN9MSIEKjDTkr1aq6AsT5cIOSV0wStqpeYdeebmD3ph4
EhIll5lPa6TYpSacq5/5AhYP9TQdcQpX/w+Zp1Kb/pjS2KwEAAtLwUUaSr9vWGBwvOvJ0OZrFcLd
/CiSJlgp6Cx1wdnxlJF4jKqcHOGDZId7GSYq+0L4HPT7dk65Xdn3C1Pvqhk3E2eRUbx4h/8efYLB
45fGQ+QNLHAH2z8gqa5vnKVmnN0fygESU2VAj8CYz9DfFiIFk3HDYSzU7KBCoMZg04/wZdxdb29p
dpzDgI5haIrYL98NvKHjLZSjo+YJGghjsTL9C08yV9sYeBa/piksi/hYgE5rYmXfZMd0/pLCmuox
Mzo/5UpGtUL4FPbevRlgeXS9c0tLw7n4u4ZELC5kemzy6oxKonjIev91hjTr/fUGlmbLOQ8o7KYV
qFD+kfOqOCDISHdGYy0IEcq3keqV0/SyG//wrHUxiVJVVee3pj5ZAM7vLSTelIKjUIi4Octzhsuu
gBT2J5tVWm5yb2qjcmUEF5aHC1REh+QcC9G/s1EDB2HFrH/FI0pztwW2LiQxlTk8tuoAoHBkLZ9D
NdTRliRxcp8Fo+Y3dsI5IQgDfdSXQwBlWGydfVfpHE6PurEr5/TS9FyW34cbG8pNY9kUGd5PJRD0
ooUeLKwJNqovBKhcBYTvKrYrcUms9GdhWbvyxmk/5yqBOC8Q+3qO4Skl8gcO0ccGzi/sNiWywEUp
6mhu8Gwr5iMlPhQsGYmCcN56Obt45VzfPT5dWNeXv38YODYwGnFfpXg6A8t74gNEgiGSJxGTlBsL
0cDqEcV5mvzTQwQv21JoPGU7MA+5fFBeFepdVKVt9hWV6GQ4XP9NSwveOTI4m/pIp1jwOrwY4E2N
NjCQ48VaiXHp+86JIYKO9EnbJ8dO9Z0HPVQBDGsxCTKsvHwXGnAxi8DwJfAF6vp3Cr/YR20hdg69
7env68OzsPRcsKIKq1bDuAlPKRFCH1NEAzBSsNdDxSriECy6bYW7YEXIkugG7lvRUc2ijp/TpvX+
MZXvp0/RFKq1t8JSZ5xzQXSoZtiyQSs0m17h2Ui2Nomju6Hzb8IqBy5OkdZzD60UER7hnQLdQ9Gm
FbSis8BfmY6F+8fFKeo0EDHkPPt3AhfCe5XJdmMi2BIQE4ldn41rKvRLi8qJElLkouss89EPD24g
ByntyB7y6VKvvr6uFuL5f0+IDydB1wcQUQ/i4Z0a1T9Bj2JuLvj0COqT3pzMRwhDNOauZSGgt7e1
6Gx08CviPI0u3jGeH/4FO752U6SwpxbEr3cybVE0I6vy50vj5+x63KEpMT4Jj6b0Y7tLeQHNwjSG
AvD1ziysZBfMiIdOkgQEwAVWNf0WQ2bvm6kU2xH390oTC11wcYVMVwmDGODwDrijD60M670EQxDc
doW6wMKiyQMDu7n6GTk1sARb2j1UZdZsqrClex6zy4EP65ChX80QLuGaXIQh80CIhrpQi9Cm9y6A
ptxm71pPfrdhXctTsYGm8CNILPLTAIO9l3mQDzQjSbf38tkbNsCoiT2H1vo2hJnKng5jc6YJhwIi
M6TZXTSIGRwnhqQDcHxk8wFI2QGgLy+HDrYE7DDbeCaGbomJWZB9mhpeDC9kzMPmW6vhHic2WZ4R
ddcaKtOVeHVpEi/r58M2g1pDB6SpHN+N5yVHYExM9uD13kRvUu0JyKXdD99v6jEuc9imHgtakpM1
A5R0MsVf7AwzJuQD1k7uhXOPOOeRDEqRJqoe30kIUqGFcYRuQMcOZuQlUaH7fNuuor/3pgDEqBoQ
eR8pXvvjQcJP1261QNC68WcvWnkgLfXFOYjgYTlHCevKk/S86tWULLgr4Pi0VfSiY+4XMJO4rTvO
IUQkRHJKK+mxUT2UxglkvOJNATWH9i6EtMqam8Sf1xh1UY9qQD4sncf62bSl3QJKrfeDWoOYLX38
EoJ/WGAAU08TK3VwbHSo72Rrh34/kWYI9tfHaOn7l/vpw/cp5RBA88fxPZ0L9mBTD1Afr4hWS4V/
PqghweF8v68GASX59t00c2APlCW9AcaVT82XORCdOt7WDWef67Frm1zw5NjGpHrqAyO/luGq1uOf
L2sYKPzeCRaWAHxWMPsBqn3aNLM5XNCKB6HHAfo56TYIJFk5sJbGy9noMCmAJLQdxvdmGqAABLSu
8fB6h4np19tGytnjqJ+EdEJe/RSKmH2nnBm2TaY5u82hCrbNv4+VTUUdSp4VpyIqob4K1s0hBZZ0
M2Sww7rehaUxcvY1bRHeqwrlBxs31Sc7g1K4IWmTPPcDbb5fb+PPhxR1MYS2Heq4bzTiM+a/SmhT
Q2tf1tsyAHnUbwLvpvuDulBCkow0mhSmO8xMg1otpObarwoaHPYOEinSbkeZkGitkL4wcC6ekHKf
l22bz0cBf4ByH8ZZuyGWCrITIOLedOpiATkLoAWCmZAZD750xDM6MJ9s2ZcP7bxKlViam0v3PpxZ
IqcQRJ/S/K1hDX0xRZrITZv75ZNEIf9lhuv4bQRPkHj/09LQQ9M9P6kBqhoN5OIbZFEevJmv6XYs
TYmz31Ukc/DGgHpReZ9NexZDlEL2ke/dzXKe9Y1z4mx6PPxKuBxHwZFEUQSwBoueiime3oTKisP1
DbNwkbiinky2UwEArMC5Uhdg/ngkENM2qUq4b6z0YuEYdnU8WRn7vBHU/yGt1/vgG1VMHnLtN9F2
7BiU7FRE0gzok0rcli2mLrSwCKDp62kSPFVIgH8HFHsevmR+LoqViGth1FyNzmKaMmi98eApDSe/
NBtCkzR4piSZ4pUTZmGBucKcxrCiyFozH0mcN+FO9IZ+Mo2QbFcU4W2VVPofac6GTFlVQ3BPzf/H
2ZU0R4pz219EhBAgxJbMdHqsTLvsrmGjsGtgEEJMYvr171Dfxq0ukhfedHQ4KlBquFfS1RlIANVw
UcOHADKnaXf40OqyVTl5kUYpqUxyz/OwgIoZB0x5N4JIujEPKynFRhqaHsIzWdiIuxpC+OB0DPtp
5O5eoiZz5QRbzNe/Pw3Q0Ap2NXpuAf8V80SbJoPKhT/s6iD4tYhtMQ6LlFqHzX4KzDUIET8uD9xa
x6zIr6dwiqqsHJ+GepFbF1Gnhj1rC/jKtBmbRth3pc4W/G1tNVt7P60G1fEW1R89VvlXQrD38z7c
upCvrWRr2891J4g/V+Nj7xTtTtGyOZg2I6fMMRuDtdKCDUGsm8YpF9nwxySfYRPPIYYmm6K577n4
5/J0rIzQf5QR0zSo/TKvXlqEu9nLYmZfNAwqqvjy91dWmA1AlMCjC9Jr8ujnBh5BXjjAwVib0fnF
e+oznO3xXChxCYp6mcZtWCbZly7SNXTtLv+AtQ4u6/Dd3kx9YxoHEOxHMyNfx1x04Re4n/CNR0l3
CZX/vgxRtkzdu+/XzVj2oyecR0K93IAPUZD2t58GrbmGoZcMvisYM0GPfQ4mhJhXhU54xiOFw/dB
k6cuDm9+TYeDQBned+Kwr9J+o+crcCL6H5iiM+ic0H54gm2yt1MRpDtJFBw0hPPqyPulJbzeeO6z
XUXM50K4WzyHlRBnVlZhMvT51E7dI8zlwKPgUQFb3J4cak5JPHpbQMm1ZqxMokrp1PXU4llbV6Z+
pJVfZMckYQ05DBJE4YfZwRFvY57XlpGVSTitnGBIfP7aMaeJg6VPYS+2jqgrBwlmZRLi6dTzqBO+
Qn1WHJMCz2Sxmmj6BEJp+hS2evpSOy57vRwSK1nFRjQCuDFHkRrIo0xdcpUEyIpDniVXuTNseV78
scb8S1jYcopw7RKuggHJI3fydPpHsLTP3dgzeKRrUSGfanlbhaUJvjEMo7zKUP/IbojT1uaTKDIY
5satUI4E1iqfRxiowZpWwaUBpazxyAH3caEE2RQBNG5Mk3n/1J7E4yh3qyl9o47r4Z2bh/A2G6+c
yf2gqAK1gZRtzmqo95TTE3ySoEhDMhjP7Ss9RWzjsr2yymzQpBNEQ6ugFPwTNmUlEMAQq81orAE2
6LbIbitLzQZNStmPg27D8Qn41c9twSLwh/PmsBi4uBEUlUqx+Ta/ts6WXr5Ljb4zJ4K6bfjaSDMf
oaGEl1l4AkZdtQE8WXm+pLZSo4xA5eXQoXhqPff3QLJreJXA8XuCblobFTnEZf0HATIf9P2fZ78e
74MIRkhN4W8UzVdSkA2crFPGPYe34x3FHtDKA1RDG0gwcLxvJy/CwJ3tdaZmC2ez1pqVg4xTq9YJ
Gx+i26jr4fS5KxwRHbK8OddD9DFjChpYuUji/td1Hp4ZkgJXM50583Vv+i2zmpU1YSMphwFCVLx0
/VcCaZfDVPQHAYtNuBtnH3rw+5+D5LtFR/KIzr5XBq8DFKnEjs91V30GPMgnG4tuZRZsGGVTQqXY
nWfk6mV3a8O6iNNC1HHq4H2x4B/0JcJZ6N/RoyE+zou5ix5FHvHnaUpGHZd4JdvAmq5NxPL3d+ME
7z58Fif+11q0AW4uzs8pCb1DYrxid3mbWUlmvhX+sOb2oBqsskdgmvO3qUeNqnVS87EN2cZQZhxu
dADhTE++SxmcEAZjzB7A5WILU7L2863jhU8VSqxtwV9lBXfLbuLmum518s/lwVlbRXYsmxT68V3R
3g0mCaqYhnC2z6ZMgdAfwpHAK1EJu9zSygnct+IZAsNBHnncOQtAO3YTmabYL4MD1WhscqFQzZyk
jceK7kIf7jqXG10ZPBs4GZmJRzmO2q9jCo/m56biwMsRAuPK4+UGVrYxW6kRBQ85DmyUr5FfQIOu
Gj6FQuZx2aMs1mp2drV8utzSyvjZ6El46umiGF1xrpUE5kvKAyyvPgk6Dzvu4UV0BlF1VM3DjL17
I3JWYtNWa6yTAvZgjUSTSUBeoNCbQotj0mc8xG+F/9oEWeEP1uKcTUOSP+qmqZ5hV5I+w/dKbnRg
7evL398lFwL5aZR0aPIIicDMO9R9BvOGrgsCub88KSvh41lXjEKnTc5H339lWRfsc970+6KGeFpb
OQ/MjPSD/bByAJNw7zVJBg8eOUIPVLXs/v+hc7c2zVYO8A30h8p07O4omPTdLYck4K3fCES+cE24
5Ta0NhdW/OvQ9RIZSXNHQ5LC76IdJnifAqPkzxsVvZXJsMGRi1DDsHhQPNUJSiD1xL5nDNAkJXDd
g0vN4+UpX+mHDYRsVS/rEc4aTwnInzc0avK3qDFbojQrc2HDILU/MgEzH/EIGR+/JzvtEuCeYlhb
Fdy9Sf082gru5aH0LzcjW6MxSSjsVYH1fcTst1dJFD0Yfm4JXub/pGQCc4Rd38nnj42aFedtxBUs
gk3xSHMND3P4JWOD9CDdUm5M/trALdP1LtRZOo3CZWa4Q088pN7oOmEwqAcb44NFPBsHKV03BJ8+
KR7hyM2Oyu/pucnkBzeSPxfYd7+fFpGBDTCVj1IbwIYxHToZHgcGMYCWRv+AQXH+2ExY0Q76iM85
6cyj7y61vBSEuJBAoOXy19dWlR3luRn1mDglcP3RA+sz7Imje6zz9o1P2KQ0/PJgibwx5yuhaCMc
BZxvKvjymZehJzqPYTKQBHdwnYnCjXvVSm9skCP3deN1hegedeay2B9xUoHvZzx5pjzoMG+vFjkF
mA1XGx1aK5XZcMfaz2q4yDftXdagSjb5YHsYI9rrjMJmGoz/A2zDxQHeA8WBBh1sTvtN44nVtpe0
+m4FZk2aMQCdskfm8vOigCYcnUODFqLGTOXNzvjzaVQAoYDkBiOsuuo3dre1UbZygzKNr8TE00ef
snvZpO6OFfxZE5S1MlcP8TgJgEpx2Lm8RFc7aqWKtuxAFKF+e5L5RAD4K2CBeIRxdCVfa8Co+zsF
e0L/UAUUFkhUEdYOR2pkAyWjNCT1lh/C6u+wDg9ATnY5dcYWSzabjlC+z/eSur+FYw5TGJ59H7Cy
qc2BEvQBIwuLLZvJlTOrDbGkoNxFZJ7SRz00EVwFnhUMOSC91f1vqxSO2l8e6ZUN2ZaGrMOo477E
I34H1PY5ZU19nAoc97F9lj/HJK0Pl9tZyf1/BvjdyhWT0XBiaPrXOgCZUMGm8yoZgvu+hHXb5RZW
Mo0NqxRdzrs5qasTZJpJse8GLr50TDlvH/v8EhnvOsCqnBWM5PWdTDRMxw7MoRAsgAscXlSvLjex
EmQ2rtIHmnI0jhFnXVV+nKBo0ybw+ICBab13tNnNUp97V21JoKxMiY2pzBZ3awhaNnckSMH4Jp5T
ejc8moLuS2M4DMQu92rlUmTLNtZJQ1ywyNUj85obIQF51f0PHDHuTD4k8Z/s4RJzaJZjzeUWV9a0
DWzMWl4qPjfliSqAEciNBAdDQiIIbGhQvmupsvCuSYJBbtHN1rpoZQmB6nQ/4Sb2Ipj3hUJj8Ruv
PJSsjM5ixNEtBEc+j0GAOnA5fvSsY0s8kijxEwY43WNtysY/kqpo4c4GS/Svl0dxJQUR6xDi+5Dl
c+tavsApqNq1LirrDhmvRYCzYUdug3LTqGotcq0DyTSNMIous+IR/IfiWdCcPUIh+uflbvz9466N
cMyaEp7djOYnCfIhDmp1QsOrmULNd3+5gb+HkfsfRUcFTVpcI4tH4YgUIha1KvKTblDuBSg4Sgj7
mEuv+x9tx5aHLXExTCYPudxlWHEknsKiuQscd4vjtVInh4bxv/McZbQD9r3Td8NQ9VCwgDhgBjD0
LiPDJ0BuStxzFt94RfAQ6Xf5UXfPnW4enH4LaLA2Ycs4v0u0zuRQuHc04XcP2qvxnMn0WOGVcCM3
rM3W0uq7r7dBw8FVKtVL4o9gfdWztzd1Ezy4fqJfLy+Iv2cD11ZWZGXQotwgnTOLJoyb6N7afNwr
HKlp0twMTegChqlQgNo0pV4bMvrvTqmcp1MAZMt3JlK/vYFZJGwq5aSG4Z/LXVobNSsXUFhuBloO
4qygjuujBFnNj9D7xXELbNCttL02blYaMLP2eh+yFudkhAARxKfOU9oCatLiODIE82+fJifaJT+L
2f/1oW7ZQMkI0i/ZWCXyrXa74TB7DOicluIoHw7OxsF5pVM2SDIh4NKP1HfOUOnXIBvwK8DWYBAg
l72PsrOpyNHt5FO/3CIv92othG2oJEhMsNt1m+mnEnVyyqDfulMk1cfEAVJdVbALgOQOaA3VII7O
oOgOLk9NLNroWwiM9kZaXFmTNpRSyJp4UGGcXkkX6Bex2IlSPyw3arorC9KWYUzaqMoNU+kb6ATm
CgX38uDLrItLioC+PIxrTSwde5cpAljXlnk0pG+w3LnP3F4cuxB+kO0oqo21sdaCdWyYWDkQWH6W
Z57p+kiMmm4VGI1x1/Xl4XIn/n6kdG0Zxjbxwh7ivuFZ96i2LDZuCwIcZCbckDVEltrAh/nS1q1l
bc6tNDEErUeclKZvLRi8B1LU1aecQjbucl/Wvm7lhwHkfRcMvebsiw5cNpIXbouLbio+VhhxbcCk
qUUVobodnluP3Q+zeOA0B7V1GSc+BzdjQE7/jzBdmX0bPsnCWRd+PVRn4gItr5YtnIHrETts051w
ZcRs/CS8wmQ/jU531nWhbwwKYyQOSjH9vjwhaz2wjgpTWjowp07as2xRiEaNvX+gOniGRX2/cQZd
Wb42dFIAmpnMJeFnOo7IlyZ8ZqR9U/CF3U0Aa/y5EY1Luedyh9bGa/n7u5AHOrMDVEjPr51DuLwj
RT/ixSjRU5hunA3WhswKeapQQuxEpf53NsDJfa/SYTp0NXv+WBeso0AbQqMrCTSE0lM45mqAgG9m
dyAb6WTt59sBDoMoBW0bdVasUNlRORUCxCATl0+BV0BX/GOdsCIdW2EZMq+czlPofREprNXAhfrY
g5NrAyU5qcc8Ye10hqj7T8Pg2w44xlYKWZb+fyv2ro2R5LPDZONM0xkWq/UtzCHhHgDN9POUGL3z
zOYVd2Wl2lhJ0w6dCWQ0nltXL9LuY+T9lm35MV8K15Zm5FLCVn3o5dvoj6+5pM2+Gjddhv5+sXRt
GCScclOW4ax3bqG3Cmc+CVt78FXuE83JrsQ+1XDRb1RrVxasjWsUkayHsfK7s/HgzunPFFgbb5S3
TkKGl8uLda0JK6Rlh7UUtM2AJkpI3kPBRKtYDq4ZP1eL+O5GYK81YwW2mIMqUVEGqQAHMwHrbZrE
HZUgEVCnfLvclbVVZYW3qARojaC6nWnU63s9jO1rV/OPaQvBJ/7f2RXUp0a7qGOd9Qz5vZqz85gh
tC//9JXAs4GKtc5ziHEV/bkmy8MiBX9OLbtpmkLALJ+TLYjEyjTYYMXlkuJTyc25FsGvYUI1x++7
ryjubGGq1jqyRM27PSgFeBSaJFPyNhYIB0Ai2l1YeU8kp9md9sINZNLKTNvoQQWlqgwQ1fqs5v6a
uODOB/BNujwVa99ehu5dD/yqcQfu9Pg2BMBRHcfzBwg7W2XelSOBbfEs5xQOD4aqH8svh5XUba7o
0ZH+/Z+GZt5/rUuyxcJd64oV22JwC3dQssaRE65GMMZMwEIovn1snKyIZgpCZCE8C+5q1xmOZB6C
z1ETbd2Q1n66FcsUuHHTRKo+Q1l5TvDaOrpQmdDFx0BV7n+wf2OVNsbw6jtHLr1LGmd+8rpNatnK
tdnG/hEkhjwth+q77uTQuHFUd8xtDpE7ThW7MrQMuztO+qm7EnB+DAZUywX0w2L4EHRiY37WfsOy
At+tY28QknmmkT+qxAWKZ4Q2acue1Wg+5wMkSGDeBJEvApvRsf5YVNp4QZMrDYEQLn8AUObFNcQH
rnCh2ipUrqwIGyUoTZCn8KkPTzTtHX+Hql4wxj5UBq4vr+eVfd0WW9ST0iR1qvAENXJ4ASXF05+j
G+o34qDm7vOH3/ldGy8IUZa+6wY235Equq5D4KuiclP8cm2crKBnLHBwDagYpFs9IR+M65oAj7rE
Yx873vp24MMAKMtyU5x1m3QHAfTjGzJmtXWLWdlBbLlFkxFIRnaz+QHGbB3XMKvYyWUDzH1O496D
2vrl+V4bJ2s/Jymk79TUZyfTEpk+aMPg5DyKPssPlxtY6YiNDBxmNpiimeUZmCfQC5ddyniQSJpC
vHJ7Ibm53MxKP2x8oPaddHTaosClhs3hQ4ICj7miqig+5oPj2rBA1SZMyz7LTiJxEXgwMovIfnbJ
pDYGaq0HywC+y1SqNT4RnBTnLNHsBi64yT9BmodbMOlly/jLpcZWUyR46nG9DtVXuLJn7jfdF8r8
yuCL116nQQFxnGE2obiePX9wHrIqd76PGkFzpSBS+yUZevAQYYZd9xXq7S7x9kOWuPPtBMoN/l8y
PztMfQdi04xiqbODkqI2D+AxFNVRpCqrdpROXrTrHVaUDzAZ9P08riRv0xNFBZVfEV/37oMKwpx9
9b0/7y48KiP8K1QG6ugE4FyDW7DkVXUN+bpSXtVtLtpHhMPA93R2fflLYwixubdRrQLc/vtEvDm5
crncCPm1pbzM3LsZ8ouOR7OO5Jmq1H2umwUeWslnf2z1yxD2L5dX8gpcwbWxjg33izB3M+dHVxXu
gbRU7Jux+xzUICKluFDvALdsd6MzRbsoKvcU9LmNDi6Hu7+tESunDVMPnfgEHdQltKj/xCrUjXow
dzarM2tjaJ1oVMo7iFKG6VsSsCe3K/gOcqviQHIdXWUV33ohWmvGSmtRm5d+OWAMQ6fJUaMHqseF
OQDLGMzkE7X1MLDSjI2EZKNp+pTq8a7pTb6LUn0fSh9PamNyUL6/cSta2ZJtIGTBUWKGNpv4MUfi
OnKcOu4Gb1c03SewunAsj8oNFNbK9NuYyAHI7clHte5EEXH8AD2ISp54nQ3ysapLGK1sLLOVTGcj
ItsuTQboQg6gOfNxV4lk3BtCvlwOn7WPL517F6Sj20Jx0snk2zxpT+1on6tP0NfnPz/2eTsHVKOv
QkGzlwmS0dUtjwbqHkzl5B+7d9ngRz+FbWzV1fQVkjUiTkrB9l2ebp0q1gbHCvDM0d7IeBacJsgl
KMgVOHj9q9oGafZjw2OFd8r9dvKK2n3Nq4mQM8kH736eUVvZSI5rHbDiOugAn6LF7L26rRaninVG
3XeeUeXG8XcloG2kYzIVsFMXQr1KHUULNb3clRpCdShB3dZI/hshvRJpNt5RENSbIIEWnCSMRXYZ
Vmysu6SG7QfZONetdWRJJu/CIAlHH2J6ZfkaNgU7jP5ye2TYgPPK/S4rCHd/aL5t2+kkI+Dfdmlw
IhUDrZsA197FOUmDjflYGygrmvlM06ENs/I1Eeypg9DVFczTryrTuhvjtNaAFc9mcstOu4V/8if2
NJAQ9qqdnx/csDIb98HlpvmXTfUPkfzdTKRRNCUNb8vXMs2Hp5zInxBhmHrImrHymDSTf2jDZton
Wo0bZ71ljv/WohXlasQpEg4/6o037AkSyb8nD5crKflDhtcjlPrDj5l+uDbwUKnZmca8o6eB4/lr
SAEOlqHHdl41vlxeYGt9sQK+mTKTA6qn3uA2D/OtEs/uY53JuOSo5bQQYoi9EQ5DlxtbyS42+pCO
WZkNXhjctg4gdWCvhpOzm314i30sXGxJx2GMksaMJn1zo/JpZHA6D+GU8cFfb4U8dR13MHWZvIFi
4sTjnHsnp0qyjcPB2tgsiebdMoY+nmoIkIwAAFRtf1A5uNkveSfK/mOhbkMMEzVldRoa5zUoKMWW
iqqyC41vHHa2AMkrsW5DCiHPqwEio+FJE9Sg9gTT4cGbJHFA6CrTdtx/bBV5/x4pU6i+TCFreQKY
sFS3wOU3LqLdmeXH7ro2aJCN3hSOvZlOrBs+0Xx5Pgib4eryr18bJGsHb8ee9LRT9H9bkzL9ddaZ
EqAMdwLy7mNtWEHd4kSTVdXkn3DhTfa6EN9q4n4JxJBvZPW/L1Zi4wWTIEfdtJHkxFRhmmvcWqHW
46sU0tIf6QGx8YLSTSDnmTf+SQ5A+cLoaIhrvEbt5nKz0vdnD/1vGocG+7/XUUbcoPIhX3PSpQqT
UzsW4/CPCYNyOI/cGwHsmyA4jGfctuXVA8whVfllqFIW8B1L4Oa+m1ruhl+jFsIMbwR3lbHc94AJ
Z18Up/NMYpe3E91yU14bcis/ZCNz8OllIyUgq2sKAlqfNf7h8nivfX1Zre+yT9SAOyV6ol5d39z/
gQ7g6azbmMy1jy9/f/dxRclYoIA3nQh1UcxQfZvtYDjTf+zUTWwsIckWjT3p+qeFtgogOH0I8Aix
8Ti69uPpv3+8M7Xw7Jwa9ZpmmdpVU0W8OBId+ehKt/LBoBwPFZqInJJpjOi9nxlaXOFpbnn2rZzW
qI1J+HuhnkRWTsigWpq3o6K3gKGAYkTaBx4G9xJV7ljp8k6PwX2IPzTt1k3u74mO2LhBPkde0k7T
cBJNj/JASI4qa5wb15hpI5WuTI0NG9QD7wNZkeHke4RcsTlw9/A0eb4cEWs/38oOdZcx7g81Tt6D
BgQNiF7PbU3cli2M2T2i6037pWUG/pKHbBBgmRPklmmafsBnTQLN68KyO81ilYk8j+5SFmXyafDA
Cqz2jSMjc5o05DHhNj/XzD3DvV31wz4yNKfXczO34tmkLemjhzDRZhoPfuVn1THKeOg+9rnn+J8b
7EH0BMEIUUdxNlcTh0UByq+nyfHq2dkbiTvBEFdBWhZTDC3X/K0sYayedM14Ugxyy1fQ1yEknl02
ZU8QnAnV9xFa+RAsxt2xXTyGTaSjY+D1U/i5r0nSPlRz6ZF8F0S5qh4d3in3UyayuriCwyytf/PI
Nfkr96gqD0IEQftzgM9RAQZJPmfRtySANQ28YwQrfe8YSeWz6IZIr6bdxjViJT5ssKSGysVcJen8
owCkY5eG0bMCIaHpiHsMAbKO3TL/mQCnHLOu3lL1+fvVhdjqk23KGfN4MKMgRIl/Iylvmhu/6tn3
euzmoN8HIdNRc+DMJSVKUwy14Murey10rDPU0FYqYXXCbjOoaT0MAxyz6BB8TCKW2IBKFJzTgSj0
SxcBv1F9On/yu9YDOHBRH77cgxUAL7H1KKeqnUIaZPSW5Nk11Xj8+AMcFv2jz4KbFlD7hPFr6fUv
E3N3C8GxSKC/frl1Giz5+W9Ra+VTvSATQXJyvmdk5uI2nVCufg5HkTrFgfvOEBzrti30FVMDq+8E
/Lf9uAhkybO4H8V0Dsrab+4j2UCJ2ekFjLbA0pumPUtU1+6GEWbpL7QN5+k2aZKoOTNThtmdIhG6
/TLkkI7NjxOMqORedy2fX7JJ5eNRdWDyQ48iG+WPKBlpedukbYmhgVMVblkClFLnipgw6ZMYxRcs
NzF4Od9JQ/E75rEMBu+Qww1H/SZgzOTZQqIeo2s6hlH5KCQIt08D9K6GB8l6XCMg1zZMbzDuA/Fh
7vBY8cKlaeavNV4MpgdetFX5q80oss4u6fgQBHHRpCWEBfK0Kp3T1EAP93NKg8B/8mqWgC7R5RJa
2AAU+Lum7Ohn1TuQuJunTiY7RhR1n9NhzLJ/Uke27n00QDjypYJhIQim0AqiOwH9KnEM2DTDvhhy
HB2/YfhvfYR4isf2Fbhb/FA2wOUfg8QB6jvCkafZlaYw+aeQUHjaGDwFgIvQus5N0jqT/MUqOlcx
06I1J9pUkXevKen5FS20Vx/LzA8SSAi2KYRHpEd993qkOnJi9CRo3/Dm6lcyHlEeag89chu/yWtQ
rR6SPoSmeDkv2C6o6HbiaFot9e+5CnueHfx86Jtj4eK5oCmjSN4b4C11nLQ4cZNdF7YgHECoX5Xi
rawnEsAfcJjxPgq5r5xfeQX0UOJOceG3h0qMvp7joYTR0XPoB17wGAwAm3MgyfKpP/dpEKJO5ucZ
xziyORPlj7pXuJUIHfpZDM3aKPw1AaOfPA5BHni3UxLlb1hHBoBvk4TA/IqMzd0VVmfvtd90akr/
S56qfD5CVyYcdpNoO/DBKx1VIzZTTX0wYiJX7D1gAIs9YNBCHuBMQMmRD8Dr3WRwcF0qEBHeNVGX
6Jr7GRxT142Louik3JVu6tS3zUTFaYRbeL8TadLXtzmD+P+VgGas2DVETp+9YOr5Vw8Uo27PxoQ7
VynQvewaRU3EnNLOrL9AKJvW+9JJVLLnCXyHDqUHzabroS2L9op5utEaqmGVf0haqPtc1Z6TsJ1k
YZXfDIVuYdDXed28b/OoNHdVBnTPkenKp4fAnXh9VzRZ9cySCJyg0k3kjxab9fCIwiHkfODnDfHA
ew2XNHY7JjI0tyGHmNwYB4RgCRs6A+4SqopVDxovb8kAJbaaptmejk5QQ890rgH9RNWAPonJ08Nj
6DIPBmt+GRnUKaDR2ppdmvrkhTdARDox2JO9GMFP6SMHQ1JRceWWDnstRN8XD2FARfUigyqI9nlt
IvNJq6IrPkNWHDu68kFXOBVVr+knnOvn6HNNxjI/5nhzaL5DV6+SfdzDtmv4Dcu3In1WepjmW7yJ
ugEAjLwIjkGdJM4hwQDTfVqkXn4s9JSwPYwBNZ6tPD8IDggplt0SkUNArQ28hB8TvDyKa+mWrLwJ
ZsiI7PwaSPffkaw65xaEwRCo/SpzwjRuimpIb2cBrubZhH7eXZc6L6vsCrXgtPnGnBZqEA7vwYQo
GspfROH1X2fVhCKLIaXZin0/labduy5Jx6/4GhQvY7/LUOC7wjMtbmH7SMzFVgl2ZSu2AfVDKOBR
nKTNSc0DniJBOJUa7M9U/r68Va19fzl8vLt91UBqlKojzrM0U9PdqcLF2qVjHYoPVa6IDaBPXJa3
A8R0TyAtT3g8U7BTunXwehxtXE5XNEGJrT4MeGoR4iSh7gg4bzFduDpJlnzJCFZNpO9hUXsNkrmK
kVZNrIfwZ+aZ6xTsWSfgH6qeERtk7wtJamz048l3UZBAFceJYfCb7DozfrCoYksU14ZmrcPS+WSy
JHpBXufFHruPu1V9XSoFfzmx2OLE2PSjojF5f2IjCqNQjoRCcMGHvSKmvhll//nyels5SIfWhZmA
Z5n7SabuuFt0sR+NLxzyx3Wb/lzOY+DjosJpPpV0E+a9clMLrRu0TkzEclQ2F7AZh8A6cgbtwBcA
r2qLp7U2dNZhL6NzSUe4X5/mGXjTUAX7rCvMVe6ZfUScrWr/crX8ywTZoHv4soAJm+rx2S9hLRlD
wZ+BMEL4cZBN8pgU4c8RcgqXZ2klK9gYfJ/DnjCtpTnxvtOw9WGBT5fg5cTb0oVYWQg2/B6C6tzz
hobcEpKdFqI+3DDvfLkAlFJ9u9hqdAaw12aTFLuyEGxAvu7mqG8N6U91I/IDJFp8EMtBxM7HLe7W
CnYEMvr/TqYgDcKfrwuLO6Zw4TB5JQ4T5FBB9KivkjS4p4GZ9vUESnuR8nOBA+zG48PaYC7z+C6L
S085UxGx/hOOb5G68iCOWPNYOGXlX7da+3jqxGV/xh0y8aObUUDlPK58qOjzjR+wtmDsG2NQaEdA
LPsO7omDPApvEumNl4ZQ6r68IlfH1koccNGGyXI4urd+CyhhNnwyIT8bl+4GHtz/uc+ZkcUjBF3g
eb/1wLo2rlbyQNWwnx1NirsEixRg+HynA+i10Ajrhqng2Z/5Qx6hOYjG/bzc0bUwt5NJFeWmm5aR
DF3c4XoXd2KFHSWIWR643z24UMCWsodKx8bIrkydDfvXiXDcOuEunkokyXZJSuC865Zwf9q4Da81
YB0xstDpC1QozLNBFdmB2lrFUHZy6Zbr7dr3rVqcpDpBbXqaEdj4zaKBcD9ucFtg+ZUlYMP8a+b7
nRRsOgF4koY8rimq69BoDVmUxqC3+eMN9CnyKIgJ5FaDr1lZFT1caQ2XW6jglcxliwjzvJigtBH2
p6GdCeSSKmgvN2W/cyOq95dX3VoTy9i+SyAD8YAc5POAOjPcWnAdz4GqQfEgmJv+ZxhBgWrjvLmy
vG0NYcVd1zeuMicxcv5CnK645wqo8y4d9Q41iuLODft+4+y51piVM+jc92OiXHVnKohxmnn4BLnd
u7pWUMWfynOvt5SJ14bPyhNJXXglqbC38LwCfA8yz2JYdKsANNk4Ya7lv/+QBeAW6YJ3Tm795aac
gKSxiFcxRk6oL1wnfXpdD022n2X04IpyQ3hmJbRsDoEvFCpXyVifBAAaEzDQjvR26QSHyo0Glhzw
l0ONb+UGwG6dVHNX3v0hshFo8i8zNOE+hXcmPJil7L7ytLm6vMrXumNlClXNPfF7qNTjtYwlO6kl
FMWDvgm/Xf7+ykHQpgcMNcv7sM66EzgIM+7okREhAOPUBCgswDtbZP1VyWHxusVHWFsVNmFAtmAJ
ZWUp73TX9Nci83+ZKDyDvXqUc5nHesEr4ngI44dkfGn+j7Qv640bZ7r+RQIoaqNue/MadxLbaTs3
QjKZUNROSZRE/fr3yIMPcBiz9aC/mwHGAcTmUsVi1alzprXqjW0hDXcREqdJ40iheuPzmYpNCK6C
oN7NLR7O/55fS9sQRkRR5kHJiK+wV7LvrngEpaIpI8nVZV83PIOPFhfkByoc7ALELHxAJirgq7pR
tt9uuAPRIMMtJx4eR6LTJ/CHq9coxXPnst9uRAiAQAN10A/4OpNkgwaodj+nIE2+6OtmxwCvShxh
zou7MgbT6IY6Dm3ukMAi/LKlN3sFRtXNjQ86qTuhkNTdoJkYBzcPtNidn4DFF5utAjnJozx0u+EI
VmT2xFMh5Z2GZe6dzo/DFU9iuVlMzmA180IUk58+54hGc+nfERdR4NJVAYaz4ywuhBURs3FAsc5B
T+wAB5kQ5y4PvObTqAuysla2aSwH+N21T8AaDLH4OX0uQ/aZR/6dbIJoA16sIwgzX/saeP7LNsWw
Zoi0BWEbxygQglVxT4Nx3tZTm26qGCRflw1hmHSoWulmMpiOtGvuRSh/dkX1GUchvCxO9kyjHoH7
Rk/3cPTpGEkI502E33gUCe+VCVhujzfh3vebAW0ezhXtoTfYOIc8Tr4lU68Po15IWdbnYbEPEzUv
5kEOqJ6qo6DgLdVz95Mih/05hibK14t2woTML1UR1Pj87M5vxYjuUl3wn0E9efNrMztednN+FNvd
ZwLma0+DXou2OLzIW29pKpNN50B0knHn2+iAC6hEvPJppNGvhZ4lzrqf5we2eHcTQC/TDG/RrhF3
YB6REpQaAergEQo7aw8mS1BEl517dxBYgsoJUQl/Ln00Z+TO8DIiUl34m6RL/5VjWkIq+TKFWVSw
/hws4Y7oozyvnvLAv2PYq30UQz3o/FLZzpph9ookXGR6RFKRN9861PY2lGRfq2SVqMm2F4bR1wnq
am7p82elIF6dF6O3Q//9GqrK9vMNk1ctb2K3k8MR8ib9RiZ4bukChG2oNAUrAbBtAsZl7iPkBdts
MD93KorRK8NJ8KCHiT2f3wDL501EfTh0kVtVU39kNWtOhJO53KBwe6FsBjGh9ADCZYoPA38WYTHd
aciPoWuCxSuPHotHNHmC/c4bhqrIFJCKIBX7RqcRiukuBSspRUscO+CfQE1wfqVsYy1/f2d0PNad
l3l6fmZI+OxoltUb6oImAogrtuu9C5tAgCL8cxzl9BE23R8RvZHfdQ4SOw9olZU7ynJgXcOYGSAP
ZViy8TjV6XTtDIO3EXhMnWIf1/r5dbINYZj0mMJHTI6Yn2U4ayS6fXqHa+rRhTTYSoBoG8Gw6a6A
1mMRBtMTdA0AGc3BFqyvS7+JXvuEpnQlN2BDiJjoeY66KukapZ81Oh75VgGQpvfh1Klkk2uo5BxK
FETzq8aZxHTlt+VMbusJzEA732nq8RowCJTTg4SH6f78ytps1XAFUKRLXZT11RFBGN+KAoVdB10k
K/tmuVRMdH0Sp3hUo0D9RL1aHhgPbnOCFPiYzL/HBn1OIKFMpfBWRrPsoQm17wJ0uValg7noObqW
PUGfvEp69txMCgCW8wtmm9IS1b4z2URNgxd4mJKQSO/kRfNZiC9vEWyXZ9VW56j3oYko2p0fzjYn
w0MkbVMlQFm0RwhNVXuhwaCVK6e78dC7u3L0LU7IROEnpVdDH6bnd3kEvSbIj34nLUYAOtndZA2o
B8/PxHLSTCh+6DkKrEQo74Ddl2y6DsiDZrncLvu64SE6yI+hEp9Ot3DaARTl8uJzAGLX7+e/blsi
wzvoqJKDZAhfO6XSK6hyxxuaJj0kJCb6BUR2a+3GtjUy7n4tJwlix3o45gOqylDjJrvBW90B2ywM
WwczZ6hcRpxbElZQkkd7FUOP9RXXEAH/H4qfH1oIgPhLUvudhUgn0TWTw3Q7DqhLL7yFfsyuGZzp
dnHaAFL+dHL94/zOfGgfGGz5Ee8GCyuq0jjQuK07cHbhuUT2frmknpp5rXf1w/cqhjAsvgYz4uC5
qTqOcRbtIHfzK64jMCYUwtsiB5VvYoI+4/PT+XCLMNby93fT0brXvV8gj5D7YuFPKcFkk4Iof4Bo
zLZFJ0BTQa8598LP58f78MBhvGVZ34+nlAOOA8jNoz3Ru1KNKk49WFRXPIvt68vf331d8MwZQESF
bPGSPu4gTwJAzPz7/E+3LZVp8XPrAqeeIOUSV+02KfsAWoDwJ0uwHwGmvj8/jO2AGaafQJ6tnHXr
AgszODeyDHesBq/76KLwd34E20QMo+cuc2ihExc4DpA265zM27eXJKum4C6e5Fq59OPgA5tt2D/0
LTT4dyp9q8Pgu8BioUMeLKxQKRCArCQtuZKkp9e08pCmdvx7B8isSzuR0T9j+oW8KvJKU4IqTPG1
rIU8tNwtVrZp+chfOX183PADqFG12cxcQFNlfQWNC7Ybo/pKdF600TEHEbGbvCJ/eVh/kX+cCsCQ
hl/QkUwwJMNycvfqTZPFd4+i727yOLgPO9R7FjJ+Xw1fAN5a67a2HBYTma/Q2zk0ALTc6gzV2XJA
+hg9B85dH5UK8DwRriQ6LMfexJ7raPRBDUHIUdVRtIEOwI4ua4mu0t1Fp94EmufhFI5ujQESWikk
MZGcyyFXeIh49c+clN3h/DAW580ML8FiXDmcz//PBfVQQRG+/0QKxGqRk147k+e8nh/K4u1MiHk+
0Ip6rSJHJJe9+zDU6demQ6hz/ut0sdKPTrjhJkbQ+oPXqI2eAMh153qn+nxodhmAFhBjKCr5XUKl
S11DKZnXL6rtffk1CQiUwHaVVgUpbjzSxyHbo5nMcx4hnUv8BxZqWoKECyQg5PeAR1yFNtuMhW27
jTvKB7qBck2dEiDoPIifXxIJwnAMPwRgoZcVoUSr3lxNfJMDJCxQix3XyJMtG2HCF0kCZNRUNfRY
NkGrD/44dPypYHXNV8oVFuMwKYBV5aWZmyRoknCLr3zp/xuz4cvUr1JZ2QYwXAtvQjJ7WZvcAmRA
DkA9Q2otVHwTsX6tIdO2SIuDeXc345nLkCkl87HrKdoD2Oi8VgFL13Lvts8vM3v3eRk7iVBuFRzH
BJxr0Ltgv91xotfnjcHi7U1cIhTNFwWhPDh2eXC3YHJwnXibsgV2GbhsB8wKTx5OdK8Ayzg/om1H
DD+ST/H0X0NfGQAzQGf1qEiUfo6dNlw5VB83f+J1ZUYazJHAugPzU2skFq/CjEJUPneAk90xmqT5
A2kycdsANq63kF6r2HUGVLXzADxe+N3vudM81Y4u8xeZjFJ966q4Gl8Eah/yk1eOs3fRM3t5Bf65
tXoGVdjY+8mDR8BvcJpbHaJFv3aAlP+nmWnP1jg7bWfI8BOgGSBF2pDkFoIs+h+BBqR8M85DttJG
adlSE9sItd2AE3T0Hqknmq9j03wuwRpzyFNdrBxTywRMRKOAYjnianCvEGeYfso0dugmLZEYvehM
mmjGZEY7Rl14zVGznN+RFhk9IRtxH83gtLhsCMNLhGM0tz4YYP8LA6Sq76Bm4l//f4xgOAo2DaJp
aypBJ6KfE+QmD7nQ3lUDkMnTZXNYduedKxJsaBzK3eYYJjBd9BR/ySGKskd34Frrle0kmc6B9otI
OamPSBbTfdnDJ/h4aG/B5+etZA4tcV9oOId6bku/ABvrkQ9xs601PlyKMNj4bviY1iR/Pr9WthNr
2DZhCQeIqHOPSaL5DVMTbuYCAg0rW2GbhWHR6KQIgYvW9OhHLduzKNNbnytyiFhFdtWil3h+Gpao
z4QXisF1wgiC8WjDnXN0ruHDCgU74G7L+cfQN/qmH1YvI8vum9TC0h/KsfFi7H41FzfEVd6NYLis
BxBlrAR/lm0JjHggzz2i8qRojyP6SDx0yDgRKgVR161s+/JK+iC2NPGG2hFJq4sCDBAV1HXKXEWv
6M/6HvZBeIhl/W3KxvA2ddDLdn5/bPNZlvKdSeqEB55wNTzXrMU9KJ3wlolQXTld9vll2HefL7WC
Wo9OmmMdiiOevZDFQ8X5/LctR9jEEoq87xI94KXH8yI/kJxkgJMM/lc8rNk+KvPVtIDtWBkWP05Z
zKuOu0fJhqLeoc+wiPZdK1wGkb+FnuOy+RgW78dOgVBK0KMmCnBfsFHJCCTcXU/8QzDMwYoypG3H
Dcv3SVxMgMK7xzop1e+RTx46KIkgKzetZbFMzGAXDEhieqAs0BmeMCouwx99hH1v8rBbCRcsPsVE
DfoqIvXYwHexAAFmi/SiWAxieRFHy/81OXLz5/fENhvD3JNoBFMY+jtwdvGqZ0saOMDGzHPCV9bL
sh0maND3q7YhKHK9cWCxVCVHT+M/53++7eOGdftlmampBEUUF16r9yQt+a8slmm5sjy27y9/f2fe
PtSCC9lis0HEN3yBhgJ9BSXjWibJtvjGZe7PiddVTukdBWjEr5LBFd63jGZxtHMaTwxXl62RYd3g
iaZaB3F8K1KS/cyLVqONlMl2pcJvO6yGVZOxx/lJAzyBK9zj0nVBhqNrHh2Scc7oDqywxXU2OF17
uGw6hnmXVTW3IaIdYJEr8pLwdgq3Abjv12pUli03AYIgmvNL6VHEJWlfPpCxnbJDWuf+Gq7H4tVN
fCCVEMYraOP9V0ZAc/QTY9P4vDwiZ/SKXxbEmSjBuk9G9Eqn3hE9OcAQ5G010VsIM7r/xlzT6yDP
ivHpog0xsYKjZgt9RJ+dwCcJgrtFbjiJ0rUyhcVGTIAgdTQYhesa3lz43Y/OoeW/uvDVPi3ydn9+
ApYT7JlG7kikA5OuAg2wEzZ3YBHw1D6J0OPzr0BbUYVOI5F6dDd1oOJfS0rajplh+8wbZrDSEveY
1019KBuadZvAYez3+TnZls0wetqGI5cjSNrecp5Qo6jvBi6u0XItL7NDEy+YVL2uc+6KU8LSCABt
VMS9rUozR674XtsUDENXQ9UnJRtwC/bgyBxzh1/T3mk2vZTZyt1ksUUTKzhWBTqZCxe3H8oU4wi1
9rjWN36UvDbg0LvM/5pwwQ4g/3Qg43xkqCCic8JzPBTy6kq3u/N7bTm/JlCQKhpVYIASp7eIZMw6
734Jqf0SxVY3QLEKJHdrLSeWTTHBgXUd9oVD0Iz0xmalQTj0lt9WhX9J/ZvEJjgQvBOprND2f2Re
O7xlv7Q70kODahgI75KVUNRifSYqsEzzOUtzB2crUvomScM52RQ1j9egG7bvG9YNmbiE1/nCAROn
8YPQtXqEgBdb2XDb1w3jrh2XJa3Ks5OOk/EqF2hfOoBCAnwS5w+U7fvGlS7rNC3AwQDfRLNKPasG
khndtgh7rl4uG8GwbRqLoY4QOZw4cnq3spwhfNzkpP7n/Octdm3CAkEWU0Q0jeejB0bi/SynHyPp
oWSBV/NVgM7fy06RiQ7sMlSP2rZwj7qUOjzUfji0nyAUALjV+XlYNsIECHaVC4Z5p+lPoI5jd2FI
2y+ZfxngB6SUy+q9C24FlKCR6g+6U1eW0zffRzaBTnWwLfpmJQqxeAsTDChk6cY+wk4ojIJvWnXs
8wj99asoCte6O20jLCv3bg50KHxOlWS3ddM1eymrV9Dnt3uPrZ1U2wCGJYNKiLE8StpTUjjuLqnp
lk9QX0Qx7LLr4a2E/m4GY9omCWONOqGCAD2JWgyxAu8QiT+fP0O2CRjGrJWIssEj7UlRl14jaXDP
qrq4Bxn7v+cHYFjqDzI6b0Xr9xNgmRzp0GEAJItu/JoG6cM4FEH6BPEEsNiUgSbRM5typ7pKW7KW
SHoDMn4w7l+Iv9QZ2qLy8h/Unyuo/ISA/x1lKvKhuyIx3oMSve+jA+3Pps3Czjv0kav8H8wvxwmA
9o4QdhdAgKJfa/m3rLQJCqTNOEGKx1UncOKE4wbM3sVXEAIl35tZXtTiBx7DJQZ4t9gM5MuQO3LJ
EYr1Eg26IszUtqKu++P8Zlo8DjF8wjgVrQQz03Dy57r7DP61CaqmidTdSnLGEquYCEA9lG7aSiK+
gwRIpLd1MegmvAUzWtB1m5SWHb13k4D6+pCA5Qukf5dNy3ATakh76gtfnToIYKCpLAF3KPfC3l+5
CWxbb3iJMKzwo0FhfMyR9c3Hqjs4CfmNw8kPl03AuPKF60ALLPblD16q4mvfOtUz1KzWwOG2n2/4
CBE3oDaLp/4U+kywg3Yj8FGFlUO+Nd2qiI5t640731caLE9tUp7kgi8dkHE8KDDgayT9D3WLHmlR
QwHz/HJ9PCFmAgO7BJgglsfRLfHSfCdHlGxHARzGlKxmzj62FHzuT0uk4YS+7iipj6LthmDfpXWb
3ULt4MLMNTPBgAwEVn0WkPJEuri71SIpHnp39fn2cYjE/oL/OQx6naDgOoELhXnXOXQi8we/Klnw
KRRO/muiUENYOby23Vj+/s5p1WDNGkgh+lMyTQUI6VCx4KSbNh50EC6KNFhsGnjt9rKZVXeSCUBE
DL04VzhT6XZSKPOdP1Mfn19mEu2yKEKzaL5cpL2Yy09Uop74BMYyMKKStim7b+jQy1Pk1tBEh+fE
+UFtp8ywezaAPjIDK+IpC7Pkpmg8aPZI9u38x21nwDD7DtdSrcHecur47N1Ioh7HxSrFDCrTKF1V
6rMNYxi+CHowIoi0PPGegh2VeKDf2vo+u+6z6jXQqbzsDPyF+htTkHtwWp+kv6g/54rfBO00g/7t
wgIcM7F/sit6t/Dc6r9cF/jVyOatzzMokL45vykWYzGxfqjfu5PoRXXKEU+EGx/JzmfmJbHYdP4i
2Hx+FMuemOC+0cmrMHdVe3qLzCHCc8hzR9xI3oybWPQX9boQZmL7cIFDkSnpq5Mvan7oCN4ukByv
NvE6Ws1iISa6z5ca+cE8kSdNA/3K6wlCFE6+luWy7YZxsZNBj4UKqgquqxV4QLrzpvahVhZAznLl
rrJNwDBxQnt0k3R5c8ohKgTR+kqDfN3zyWUJbcYMKw8b4uLFQuqTnsbwntRJfB2G5YoLsa2PYdua
RnFTehSr3wHk6ywlw5kCafc/CGZbhjAxdsmkPXCBCbzAWrTBwEGNhxzs+zsoe61l0CxbYKLsxKSr
AGpbzcl3GP2S++D/qP2crpTzbF83YvYkaErRz111ImWIh4BMnOAqhEbVtD9vy7bvLzb+7nr1hRe6
FUKrE3VQOw9Lz/3Z5hdWuEGL/ufXuZsL2rt+fRrDwq02SQ946KaPW/A0nv/5FldkIuzyApd1Gevs
VCbIZmkHWBkVy+iajvLTHI+XJbWYSQAIsY90jJEUP/o1uK7cuN3Fl+Z40Yf45yKBc7yOunzOT8hQ
d9dj2rdkA6wMslqXrZFhw6RPQ3jsXB5lXN+NTtZvOjb+aLP687SIJ58fxBLgRIYt09Af47qry1Oe
Zsl1ueTJur5p9kmOekvEgq9tkeeH82NZNt1ExOVVIKaITdnpTdCh4/EvolJ9m/Xi+PYyOD+KxXX8
hYpTJVKZoD9G6h1Uj9pxQGuLRvoBjcgAUqyBgG2jGPYdEogUoUyFAxyA23mU0bircYVvmhBI8/MT
sZh4aJg4yxEFQIQyOwnuSfcwOgyMsiES5RdpBxFmUvvxvkuLyZ0luoHQBAb68vt2aIaVX2/b7GVW
7xwUKb3ZzcswP+kaJAYUl/8nsXR+CF6oDWpqweP5VfoYq8tC789xIJI9O+DlDh9LMbXFtuzAfVM6
IO7hDoKCJkqyrcq87rrO0mPahk/nR7WYjYmXQ/F20nlM8PTQlTgIVBXuxh4Aybd3jm4c/QXpt3nF
Rm0HwXAENATvWjGJ8oeah+iaDGWzn+q6WJmK7euGByghhlVPNclOQM34wRYsEGgJSyhhwWU/30TL
MQ3+nZzJ4qS9XFZHcPOR5CYefJCDX7QZJkKOBNCpSsKyPDHcgFc53An8Yw45cChMR1P8q1i4Ks8P
ZVksEymnahBAg+sVdW/Hm76jv6Hb+jG5MCfDTKAciuk4yYq2t0lSfxOZBBm9j0JY3wzFSuONbQLG
zS4mFVUuCLJvk665GzlaGQMkY1Z22mIVwTLoe5uneQUSZOqeACCdNznP2vieCHRke2AUmlkV32Z0
SC7rIWImVE7PoxycPC0QQ6TjACqLwX+BDDu7g+hC+u9l+03/nBGATDwq40ycajzwQVE4UA394Lmb
ViqflmskME1b1mWEnOgA24COfCiHhy6D8nqkQSty2QwM84Z00oQJ5O0td9ziNUxrH5q/fV5elNtl
JjIOhQskvvN6PKlc1Fdah081gXoeOKLbbZlD5Heo837l7FoWy4TIgaa+mYZkKE+iSOb5B1FtVN4w
1gXiccq6vvh50Yr55tXutQXTbihvIe17FO6owQq/qsFlm4NxqZfUQ2Jy0OQkJQBsTKZXRV58bQVS
MJf9+mXgdzbYzc44jWPET0SzakZHg0/d5I4QR4wrAArbFAwrZ25JFU/i4SR6Hb1C2W3YaSlB5T8A
TXh+ErYhjEs91Eiy4pk5PwLT9EmBmugwVajfVNBgXhnB4gd9+ucyoQl1ajlQycv7TGXXPjamXJQQ
1Ov5GVhcoW8YNiDbHdjUeP6jjuJf6Rjcs4X+u3TdXy4dHt2FheX8QLaJGPZdp5rrqO3zk59CxPRr
XeYU8ICsUOXv8wNY9sLExoG1CRrltJsfR2f8gjpRse3cajz0SFKttCZZpmCi4xJaah/dgOmpQ9Hp
VqogHLYNjaLL4O3MxMVBiC2MWDINJ5mJAlPw8m/oPb700v4LC6dmnQZ1rx9LCRkjWiF8ghhkdhUT
tYbAsa2QYdQy1QSSPqF+5GzO6dYnQru3XukO4YpN2wZY/v7Oa0g1EcgTYwBRF+AbVgTEl/oymjkC
DvQ/v554jeP2VT+dEq9O5Za0Udxu8Ny/DBsDyaw/v995HJS4k89PZQGWafTgKDFfpekQXVZKZCbu
jUiHZDG4gR5DNLw9lDP3fyHOKf+9zMIME9Z+EdWlavUjNBTnLYPu167suLfxKB7i54ew7K8JequJ
rmnTpvxUU6fJtjJs1IFO/aXu1MS7IRFCIKg4qoekhJ8unQ6svWRVKdbigkywG5SHXQJsgXro0uRT
WERqL2R0QKypt+eXx/KINBFuZYSXlQqj/kHIvNuAMIHdgMWxk5uGTeW+jtWXoIOIX53HR0hGc7Ey
7HLp/41mYH/h3pSGTovD3VMIuqINbXSxk3XT3tVx9hQUCVmpkdg23zBuiIS5GewCIcFSVOxqjpQe
8OHhz/OLZ9sd07rHSkLWTqcvXHrqqubjFyaGbsu65Nv5AWy/3zBvUJEnDRKoIZ4VS0TDmiGKbqBM
oubLYiZqXNaS1wEBy0FyyqMm9D8ptHDxH7FsWb3iXm1LZFr4SNOJezhfb1KUGvX8zVvcNEDXaWUO
liH+gr+1A4jHG61PXIbA+Y+eap09dChqWm5ayVeRP5Yza+LfysLz3aqJ5tOIxMGVTJtXkc/1ZwBs
nkFUudbDbwmfTBCcmorM1f6YvoRDUFZbHgp3y8Ez9+q3nb8Hj4i8yRGUXGYgJiiOsTCKUdxJcD/1
+XcRFEO6GYZ8vrro/JqIOIVGWqdIfVx/TQ91Co1mj36XVdBZOP9929Yb9p1UjeOksklfSuadUHRF
Cjeu5WPWl8GKBdpGMEzchbDIyPpAPcxJK4Od36gw+TkmnRNvCR757a/zE7EYugmLY4S4Pqjt+Qsh
TSgfBY1k9lqMkOVcMRLbAIah07qfRmSB0xca8W7H3YzsXLUGTrNZhmHkso2qDFcqP+mwepWN+llX
KH36ceEDeLZKh2iZgomAE3Pbi6JtnW8d7zJvX6OCO2wjF22Iu/ObsGBZPriUTESbT+BAZpUkj37n
/hZQ0jogJXi/lO6Bcb2GZHd5cP125ejaZmO8tXWWFH1JMu/EHFA4Ke7/OzmrBM22jy8b9S6ozV3p
RqlbeSc+uPMv6Px0t7mTrAFcbF9fbOXd10mCUqR06/6hLCP2DGxz722rLIF232X7sIz77vs1uqpQ
wM1TsC6AgyUXwW3ptBs+ITOk8KLZV6CXGQqocp0fzmLixDDx0OVBjLI9PXVd2W+wJSOYzkCil0HA
8DI3a6rMd0VD87bu0ycwxeW3kJ5xbloN0q7LJmDYdl7WvBjQEfEi2qK+pgnEBb0EmuRsFmtpCYuF
E8PCeR5EVeBp5xvPhva+9pJxl8TjdK3bMbmK2BrTz8dbEZlANhAwqkLy3j8JB9yn4H4u0fNW92G1
cbyAvZxfro9v2MiEsiWiRIvFnALNVBdiT0BmvAlGGhzmfribJL9yh2Qtuv542aCs8udJzpU/jcOI
nYH+LkQGsyHbCqgAXzmByLZus2rvtnUz7N3vAAcuklpAi7ULdlonag+pSX0bx/6v84tmG2H5+zub
hP4iOKXoohDZ4RHAnGg8DhNkeWa/mD9fNoRh9mVNnBbtocGJZqgAX41QJlFbLaup2WbFvNbCbtsS
w9ohiJMAluWmL60si72H07BbpFcCSJVvI1RsViIf23oZkTvgckCtpp14gaCo2AOfze6gE/wVb7k1
thgLTVoUG2ZPi7iR4MzBfdgNL5Qigd7w8ROLUQmqodO5kcoJbiru/nY5LT/1Hbq2z2/Ux/4/ig1n
ADxAHJAiHx6gJ0wPIkFPOKxsTUTG8vW/cG1ZO3Po7GUvcgSAB6qhwy7Lerk7/9stZECRiWkrVTiK
eCTV7VuHA2hYwGvZ5t7r3BLviBY5cetDP6SAmpyWN4kC0zID8+kPkoJRjwcFms26rHhyx/Cpmyt0
6sXcuQyXE5lYuDF2XTWnbniieFg0G9wSaLnv8aZZ8+K2pTXchOj7sEADa/8ACeKFWc9zh40bAS5+
2cEw8W9lkPJ6iFvxUmKgaNPN3ryRUQPN2vOb93GAFpngt7BA61oqPHriBdi7uJe6WzCqDTtZgMcL
jKu/lBv1WzyR0hUrti2Y4SxcwXuPDVn20pRZgPKXp6r8wEr0sq7MyHIX/UVtR5hqB+4j/QK5p00S
qEeeVd3nHNyGlY74bo4hUHd+8WxzMdwFiWQBNWQ3eyEFznzEU7RSCOBh1/yR7fuGV1BIC45sipxv
rKyvfD8YHmYnib9c9ONNVFzXoa07Fo168B3Xuxoi9fK2PJd9fDlu7+42P8s6zdlETyjggtoOcNCq
qy+rSkWmYm5e1KNTatgEGRxourPos2pqZ6UuaFnzv8RyeVlDbwAG0YF2Z8NH6AZlE1/r3bfcYSYW
TiAdCyqnOPjEp6Kqf/M4yJkL2W/h5vow5S1Cp8schwmK61kuyiZOvB9k0VoO0hQRX+e0oGS/bIcN
O07gmNq6K+gpB3X5d5ktLtWdnHLt91uCir8AcQxkfHWM91bNoC15DeHu3tuH7jz3N70T5dkuHRmf
LpyMYcgCnHVIM1bOM3TCKVhAimaar2Pa5HR3frVskYUJjVNZF9A5nPSnLnT7f8RYS6/cdKCX0kid
z3E9bKWI4dVZzzyOQKNBS4qzy5FDzMbtUGXRmnu0nEATN5fEWtZgmXRPZQvliB36dNTtVPTBuI2T
kK5Qelg2z4TNqdEve4E1RaegG264GFN3P6KECW5OP4CMvSZde9nWmcRyHSmnMNaxexJx6Uf3foba
x15Pw7yWV7c4BBM55zOvSMuscL7RvuqmXeIANpXJJiGH80fDtiHL39+5Ss4bATpRP38hLgSsOtpW
t30bOWhFpZf1uEbhMrV3Q/ghaZHSgdgXC132iXhVyI9D0k9q085aBStn3LZQhkcoFBDENIjyl0T5
3WHRBtk7Xromz2D7Ov1zDgSiI6g7tWCMpCVJNlk0A/oXyfgyaEsUGi6AitgD82eNc+T6bLwLh8LL
rvionDWRUtsEjMuc0Zr6ie/Vt747evei9uuv/8Nz1RLHmbg4IKGasBMMoYhf1YegQf9jVPbVPllo
xmtZTPfAZfqbmK417VqOrYmT41kQ5+EwJc9E9a2AgGgZiI32XBJ8cdBqtgYrtQ1jPPfrpBBJ6nU1
Kk1R/R26MOwTB8HvPedu8uMiAzRxctmsOTZjyl4c7oOWVEXFFX/TAcrabIVlyuIP/xKolaCFka4o
XsQEhKcukVWHBoDcSfjhIkWH0WUzWY7eOzvXRIrW92Xx0s143bVFWe0EK17V7F46gmHjENnNWSmb
7KXotbNN5vyrR1m4ncf86bIpGGbO/ID1PBqyF1cwX93OoGutt6GDppN9CFGdacXp2jbEsHYIEsaF
24f1LeAi4x1vymkfQg7xLkHBYC/DNXlY2+k1bB7Xe9OJMM5eKCHVTakysh8gGHzN3X4tGLbMxMTM
OZl2c9918hdgGp2tbPJkmw0DOPgG73fctmvE/5aZmHA5SudoSoe5eGGZoAPcL9zjFuTuxV1DCufr
+c23uEgTLCdnKchEE+QpKPQLdKgeO8rSixLGkUkjR32KpgSnje65btq+2UDBGVg/COLN7pqzsv3+
ZfHe2V+JVn3FnR53VNz13qbo26DZgJewW8PEWry8bxg4ElHoGKZz+fDGFarY50UMuB7T67pIXt/o
ejzXSVe8iW02hq3nPsAEU9OVD7ToGaDcnB896a+VSW0HyjD0qXdcH2QB5Us8F/21KJS4p8o9Mbf5
ef4w2QYwTLxy5nkElXH54pL01JQz9CGWsKom41pbliXT4BvWTQcIjyeVX74AQHXVKmDAWNPfZORp
RCDapqv055ZxTNBcP5ZV3FR1+YK3wfQDVApsC82gYVtMmp5qDn7gvEvby3bdxM8x4vIaGPfypS2g
g7nxMtf5V+SZs+J4Lbtiwuc6qiPPj7FmvjM+g4G02E0k/9qCOmB3fttti7X4yXc2SLTypthvvR+s
RREQaLF7MMfX28KV3TbmT6A0W0N92t50JrOcjDJKlO8n36SHhkUgiGs0wRalB0lSMEFtkFCL/mmz
LNCbABkEEPoCYu5uGmhQn5+qxUBN2jntBKpKZq4eNGVqP/aDd/w/zr6sSU6difIXEcEmAa9UVW/u
au9l7Bfi2r5mEUIIsYlfPwd/MxF9ZauYqAe/tCNQaclUKvPkOR5Z2efrX7ftlGH+gpKaF4XDszXk
bRo1Q5VC20unI/GSnbNmG8LwASoHOjrq8/GFjuF80ARyFEVUPLRoQU2vT8K2RIYT4CvoFHpat5lA
qfC9gCrlHE7F5baPG/YfNokDLrOCvfjaLfDO5ePsBZDC8ih6rW8awoTaRVXtlm0Z82xEqfzfsub0
CcCYPS6V35/5szwfmUi7PO7WuYmk+w8guYE4On6frCpNpniNdRovcSiyAaIaCsVowVrhp11ZjfRU
c1JMxxE18L68oz04/KNHcH5JNj8jyxeSXzzpQyR3G2/uyy+V7wcEsnMurd5HTu/LTdgG8o61anUK
KYC6IPcTgrtmvcc5Xt0mrVw3YAx0bejKkAc/bwHvTAUJPL/90LQDGgt/FDSWYbnjMyynxIQEcq2c
ZS4TnukB2R9ClT7xcU/s1xKgmXDAypkAQS7X9iJA0nQAS6MHyhLECWkDuYD7TiW7KTOLOZkIwLzh
ZEjQdnzRAf2EYCRKCzndOYXcq/RYfKtJeqdjyIuJWjVfi4LrAy25czd7rKuQ0FnB5+9R9aMTIE24
fvZtC2c4oFB3SdG5tbjIifwLVPS3fGpUcRiC/gyhCVBZXx/GtvmGExJERa2mkl24H9cnsCbTdOnQ
W3jb1w0H5K4RSdTIm8us4ftZIpZvDnAKOz7atiGGB3IbN6CovolL+JsL3VXf8yrxvkNeLjxtFnuM
utD/cdNMTEwgRbeSMyQrz4plHiPkDCe+QZiVvjFLZYIBfXiaJPeC+hLGoKh2AwSyORq700TvHimL
hZhIwKoevKoO2uT5d20IdaKXuCrbowN1pZ39to1ghB9hE/syXFyekUiPd1FN/IdQtNNhEruse5YD
+wcCMBqiNZmq5JkV+YM/4cHaUDSjX99ly4kyBXJDXL1ItBTdxd8I95gkH1zf4UuaM+EcVgqQ9Dqi
O/022/MME5fMj0qwnrtnStzc/eADKqtPseNM4nR9OhYfYoIANe9AOtmP3aVyvLeosTcireYmT1s5
v28mcmsB4Q+tXHR3xU4exM+iVOu7WcWiSiM3n3aQbbZTZdh5NRB/AMGSuPh40Z9mNMuAyx/JHb5H
mmo5UyYQkHpCB9rv2QU4AdAVzyP1JTrV8r0cm+37Rj3Ql/2az0vFLhKtfe+0bKroUPdg0Ns5tpYF
Mlnt0K0ZNF2YtBc6QD2MzqDv4QqPlgYu8fpJss3ANOyuLL3BLZPnGZKqb9wWGlRBOwU7d53t69u8
Xr1aVMEc3gdbBBIFeZdGaAwYUp8s844d2L6//f3V94WoXDLlfX1B0yWej3IBc88BzZzuToLT9n3D
kKPGV2J1PJ4FWv6gbpCg76HZ6Qq12LCJ9MsbiL6C40lc0LEpHwriPKKrRZy8NXih8R4swXaAjHs6
Dh02E5e3FznH/ONYrux9GPYbcjv+edsBMmw4nCjorsuiRZ1HxqewbrqXaWby/vrX/54ZoibMLx47
ZGa9JjxXpKyc1C+GOHnC39b2mGsGOZQ7zwPpzYmSuZ+/+oCmu7eRM1AT/BcmUGcrukVkBUfCefCT
O2irT0eISU0HJ94FW/x9h6gJ/KNK9RyU5+EZnM/NVyhIPcZy7X72826e5e+HmJqMdjnIKjWkGspL
iOxKAu1qtSzPQcjz2zS2qKlgO/JkqAIyhRdQPozhibEyiQ8i7vdKTLYlMqxcQ2rdj4dIZJWD9/Ss
cVvLoHUe13xXvOTvxkhNDruKFQ7apWV5AVmNe5IT8JY+cdU5kuJdG9Z7DSi2rTCCcnDTbG2DQXkp
qGqfZEDcp6RFZHvdWGzrZBi7Ruum0840OKNZDjIQ0zzfxW6im7Rt2p1o+e9xFDUBfcpbSSWWSWQz
gaagjHz56M6dfBC5Et8cl30iPajfrk/HYvsmvC/2mdRxPSXPfizebEGh7MSbUUvnAPhKmS7O+DHy
mLi7Pppla0y031wvLG+FV10kQAn6QSI3Of8D+YOE7XTw/r1/jpqYPb9oCVeUeheWJD/96r2IyLPo
2+lhxMuzZ+jcxh8iunukbRMyb/aQDf1AivDC46F++B0exmzd41uxGIwJ4NNrzTjwniITUYdWORqG
/3qzXO8TL/af/XDcuSQtR/oPHJ+EXhyoUNpMkcBfTh3QOSdnY+XOZRuzmx431BSohXYGIL2yJhfF
BQdZSam85QhfNpWnoHFC/nDbCTOMn0UgRR2IRy64yxSQiJ13X69rcLz+dYtlmmx2fiI5FkuLi5in
9mlEB887KrvLjGrB1yr21Nlbb5RIhyDVf8OugkYBhJen8gk0y/Mp7pPuDAzW+s5f8vobz6f48/U5
WY6wieUrRo2eMK7EBQVHSHtBdrNRBwq+g2Jn0Sw2afLbFRzeshwT75I70V0IGcSUQ+SJtv1Z1O19
7MPNbKpPdRfeVK2jJsZPepNsFVmDi1hDpNXDGMnu9yswK8Nth8zE+WlPsmrxR3KJ9eJmuCbrKQXn
r/Z3nLLFIE2kX8HiJUQSlFz0nHPwea06qVM9JHI51XrWe+0QtmG2E/EqsPfRQgn4fd1dcnRsQiO9
kXebwlsw3si9hRP73xEYcTUXDPaiQw1ywJahzDVFy8fchWr4suyq1locpQn4gyJatXR90/0PIzFS
8RW9K+tDK8oR2i3s63VLsY1iXP1x4/TEb2KCbCxjP3gNBzPXUf1rrHr/UI97MAabvRiGj0/Oa9v4
3oUX9Num7BdPyZnBOjgQk8IN3gxF8wGd+jtXpuUUmKA+6qGZoyMJsvX5Qg516OpUseinQ9xf15fN
4mBMQJ+ApjCBfJJ3UVCgeabtzD+WRDp7eSDb79989atTzEfV19MgukxVZXH2q3B5bLuev0Vnz175
3zbEdiBeDaGIk/dCM3rRjmLf6FTQe+40ULZCX8ceiZTlcJkceFUCinJdLm1WgO7iS1K74affvOR0
ZvP3AC5057FnOV0mni+HYghaJEb3IrziW+V2v5v5NBzaXdUDsY8wKW7j85AD0HLb9hs+QFZBFAYE
eWafkKQ5+nXj8SenRs5iJ7KwnS/jyp8jodwq0W1GkQXRbwRaHEAsURHOvtw2A8PugRzSnUwaeqEa
HLB5AQbVeryxjxZyv/89XCADFb2KQVGhCK7capH6rtlap6//dsuxMrF9LheQaHV5l4lq9l+q2OVv
G59ChABEDGm7tO+vD/M7KfpnNZCakD7aBjRC+brL3KT9AUXBd/PCH2e25Me4Ee9cqf+ZG9Dmoqvs
XgIMEiflt6jG/14f3jZLwwfogBQjFLNFpt1F31VV90yJnJ6Q2IDk7o0FYWqC/eapR5W27Kqnra86
H9VjAfGUnX2yHGIT5UfiaK1EFXdZHYS/prEaTo6/W1iwfXz7+yv/FULnEepcsbiMhYqKNOYaxuct
7V43ou37homrCRybMenJZQYxyV28OvoeaifZ9b21fdwwbx35UdOHcXMJSzeH3gHY7xcof932ccO0
QbalqaBOl/1GxiTgDQT5dbyHC7bcG8QwbbpGvlpk2WZyCHBbOGUbpBtFICRV/WRPlNtmeiaKj6MU
EUZgGL7MXt9ScqIdSiHP8wR2o4e5IbRbU0ABiKpTdFT3XZTmdevkJ2DlVP1c9Kp1P0xNWTofZz2x
vaB/s7y/+AMT84eqNWCLTtdmccDy4B5ssaS/U+CdUMdl9JNnB7JJztGliNKu76QFUUNNAGCxFjnn
DXyAKsH5CLJ3+gXi2BDgifJQ/9Zk+p1EkRCLvOe0pc/5oPaYRS0bbeIDy3yOAeMouyyCmMF9o6Pw
rmV5Co7O2+64cBv4lQXLhizewn2RxaUPBVXgGT65HdRsdj5v+/2GgyAr6Vuk59qsD2n3Iqa2+Sry
4i3EZ+u769tj8dCh4SL8lgyaBCO/0GjyT77XfOBy1Sc2wIMubFe/ILYcO8NZ8FLHiGZLmdGVsCfB
6jb1vQileUdlIyR4Tornh7KddjIntlNuuI9QTiwpFtWhyY5FR9oAysWZjA/uBCjS2iUP7ejskcta
/OAfiEGQWjkREfwyQikUjT9a/FhBoHTjBWQCBUs6jwIIcJEFJILyeqmdcxiz+LYDZiIDWbcizlni
NkOPMugpdOkm9D34komLZMAEOunrp8yyRiZCEIS+LGzj0b+M81QdqwLA0EneyB5HTX69kPiQQhdj
e5lrRGozpuK8iZKA89vyFiYmkAEJXzTAyGdznPwEo0cN5CH7cH1lLPZn4v38pZfosw+8y4hn/pMO
YjV+wOktg6c89GJ1Wasy2TF12yYYph42lSIyb9zLGLHljbtVJw9dDoapnU22TcWwcbdeSFN6LrAe
PSVv8mFkMIcqmLqvS+Pn6j0oqeNbrcIwcLTjBn671B0cY56/BUCzvSB6Hneswt+W5C+3ZGAECOPM
qrbtZvcZZJnDW+4g7/7g1U4SvC0pi8NfY0sXst4vXGlI9M0FDciD74fqO8UKgPNoHLhufuV5tKBl
LZZQj/7sJx5uWlqXpT45jj+L9xQFKWhejXLKRw/7oSvxEfTEc/cp8IognNJqDbr+yV/KPNqZmOUI
mNDDGCSCoR6RsZTB7J9U5xUXz+XFTQVjaiIPKwa+vWaQ3gUIpuB+VLKhGV7jq7cTcVqeyCakb440
mwQ6bZ+VB9TdHG4CwEkJGn8X/fOCTUe2xg8BJY+Dy3dSS7YF2876q/tdIWsBkYVaZiKR8i0YDshZ
T3NzvG78luvdBPcVuWJBCI24i46DOnyhFPrcoG+X0EzudSt3tsU2yja3V3MA36/CK7yILsgmOXeF
N7vQsV6mxwJq3zuuxTaE4VoK0cUA5dDuPIFO5W5qy3/5DB4NhLV7ZVDLje6bziUB6DfkGqkeUgeg
7BndTMV5cQf68/ExJ073NETkNrpQatL9kdLVoXARJHsLKtEPUPqJ6Mdaye42cRbqG/7FJW7B5iDo
zrFEJ0PKODiPHMFlu3OwLJZi4vq8tlGziEa4x5wOBzaFbyo3mk4hDYcHvxK4Z7o3nYZw8jr4zf31
w2wxFRPqN8Y8b70l8i6yfYP+7i+6Xb5f/7LldJkIPxJwvfIALwgpk/Br7MQLxC2FSFc5Bz+vD2H7
8aadN2i+UC3iIN/14vqXCGI6vpeD6veuFNsA29xeGSEo+OrIhQ4Z+gq0nx+haYmbweFlvRPx2r6/
/f3V9ysU9qZhabsMsfzkHyMvIvyjE+S3FvBMWB/NGcBeYlr/Fz3oMqZ3c7NbUbVtsWHetJ7biHcE
caiY5/K4RHh+JGyFaG+J6zW9vsm2p6iJ6GMyCCgYxtRZc6TaJEHZo/JxEbIAvKTKA/ouzPslVQsX
77XnfWn3WfZtFmlY/Er54A5T32Wz9NgnoN/5eUvy4nZ51y59ns45SQ7aGSeVzi36mq7P2HIqTAjg
zHgeQs6PXsSAat+JheCkOPVLH+/YvCXkM6kAxzrxIxAFRRfZg0Rvdn+JJAjveCueIyRNdzIIlrPx
Bw5Q8sQdKnjjGe+4A5oykoM/JN1TV4R78/h9Av4S8JkKt4UL5UlWSn1hrkILL3Tlc8+fD2I7AJBS
91Lt+//ObvAUVM5laPCUbHNV3rhLhm+oACZ2obWDDEkB+rhDFTSecyolStk3DmA4h7DvIZkVopQk
YwAqUxz+Gi7C5XtNczbDMrkB9QIgVz3jdAd6dI8Nd0TKE7RdJA55s4A7OZ1coT/OXv4VUeHT/0fq
13Y2/P+6PX+W0zShmSTT2uFvXTGBLbAb4zBKZy7LG8Nm13ht4OnnjUmNJPrIFPpxwVL3WCfdslPo
sxmp4Rq4GHkXFkqdaYE0TzpyF4QubV+RHfv5e+6FmDBCCea+iLWjOgsUK1PWdO8Kz82PI3Q2hSjZ
3byS+diNey/av0+HmNBB13dlPnActqSFmE8fl92PGniV03WPZpvMFh++uueAuFS1O/rqrKr5LoSM
/MPsj9lWga0Qd2jVV8el20sj/f10ERM8WMWlk4sQt5KOhft2VEB3xR133/BA7bU22lbLsP16gRw0
rgaR+aTzmnR1x8eyzNdf11fL9vXt769Wa0AGr1hB0JlB3SM+qDF3HgJP7/32v3t/YuIGkXERDL01
6gy2iPoAvMhPWYunwh+ypNgtlNn2wLBwzdQKuN0kz2MLzS5g37rUr5FBdxhaYW5bJcO8dU6T1qnh
f6tOjXdjgwbWzVXd9nHDuuUkexYOPn8Zg+pnqNEFI8c9hLbFGEyQIB7zcg1lpJ9VNCwp7al6KGb+
QxQFyiUNMLRJC5HbaQstrk/GNuD291fnyQ9jjNRpJCPn+MM6MRBJS3TFxjopD91CP6GVaDqSde/1
bRvOMPYRMMvSi5Bdp371UwuVirh8S/F5PJ6ecocf+2UPyb198s8AgJjSt1yQUoI7kr9sUVmeAGEN
HowN3DGW/pd9CNTfw0BiIgc93VAeBXCOYe01h0YzhGMg73WSGITQpDnMfhLf+R0/+EW8ByW1OAET
RiicpGrzYejPv93lOOOFjrLm3fUTYVs34+UPLMfQ+U2rzuiOSdJqKUWqVXSXb5LBkPQ41kjHXB/J
dhgMR7DRGEqOTMaz7oGKEg20ZlT50xXNj3wZPrY4GU241zpjG8vwCHIQ/VQReIR6Fc8kX+ZDz+NL
SP17EdZv53VAsRaV8usTsy2h4SHcAKlwqXN15h0IaXlD/1UEZLvuCJ2vIXFRttrVX7McBRNTOI79
oiFQAk8H3v80jLh+6ial7q9PxLJqJqAwZ1Ok0K2qn2U4EpwF0OJsqYfNYEUe0IPbhR+2s319NNtc
tuV85YsqHXfeUiCs+X0xyLE9znLcAy7YPr5dea8+LuqhBeADpBya+fk9+nmntCxR3rn+0y0Xp4kj
jGi5kDCniCuqSJ48WsjDAKoBuLNB8ZTXs3e5baBteq+nEfZOAX1bdXZVDO1JWP3/u6Urt/5wfQzL
BW1iCcGKEDMlt6VqdZFS1k5HmkDNu/N3JaxsQximn3v53A+T05+56CjUnsGmjZw/ev6lLtaddrzf
iYy/3ACRYfMaXO1zsbr9OW8mf7xzRdnyJw5lGbzzoKfryc9oqAcdfUorZ85BI6mKsP7hysIdLk7T
5TI/uiDQ6U9c6Mg51PmCrP5tS2x4CKj8El2GM3+Z9dCdJMgmiqDtTreyThATawhEM0o2TgKkOR6i
aGwF+9e/7ULmz9d/v+W8/4E0dFvkoKETnTll4KYoBv0YS9f9NK14XS9dN+48pCz+x6QNzF2m5gEM
BBm0WrIF+dtDsi6sOrCO5t3dVrMD8VisDk3Zrd2OKVschckkCHYjbDlDhE0GVz3FOs/XFCGZ3MsN
WJ7WxMQfskhHrcPwQNgAXK3UWVnTNyAa88/jPGukjvHWjjT5QDxveYhATHWbezXxiCxppDMOE3+J
kXtJQw8BJvgZdozNtmpG1ADR8CJpuqDNUC9M3g9hHjspCUApebx+4GzfNxwGkV0xlAFrs6lpybFi
pXiAQu4ePaUliDNpBXsnZG47+ICEtmI8ON1aIGUY/9zuuS1NVPbJ4XeIIEL3xhjOBCNC59lP+qBv
M+aX1cGfAbZqIuDCry+XZUImGFEOPqlXXiTPMbQIVeP+GpdC/wCzd3UM27W5ryHgeafVWpxLOIod
a7XskYlMROstWdyBsmyq8v6biPphSEVJgofrc7LcGaYQr0riOQReu3yZy+bTFi0KYGifncInO07Z
9vs3Z/fqbo2bvo2nvMIZU2gwCZzG+w5sy15Hlu3nb39/9XXfBe9MDsmTF9RUP4OPoTuJrh4eoZO7
p+9gG2Gb16sRopkOcS7AQOUEXlB9kSH6/r6DxLVYnvNR5eG72/bBMHVdzW0Lxh48rCYopwEIBk5h
SQQ5ei3rfl0fw7YVhrnzKHfi0h1ZtgY5e4KaWf5IVxft+rd93ogM+MCLOIpa3CvMDZPHpWur5jON
BbmNZZWYeESo4fHGi2JsNkEbMfcgS53gNX3911uM24QhqpbkAhUG+bRlzIoqP8+0SO5CZGrvkbx/
N6DX5LD9F0TabsvYExNkCND6nIgq4hlaMeq0cromBZYF6WDa7IXQltP7B6qQ6HzAz2eZUiU7ek7d
/4vUMgHR/TzcdqpM8GAkQtxQiPyyqZ9J8Tl2J3BxHnhDiuj99a2xTcIwchU3bBlAOJfl24PJH/sz
ohZ+Rk/O3qN5c0Z/CWpNckHBa1eCqZ39T1mlWoXID+gjq7/HUakyV67uniCbxQZNICEDQxvEsxae
gYIjOMzeip0vuph+vW2pDBMHZyGYribaZO4i4yLVENhJu6hxDr1w9mQ2bVMw7Dyixdg3rd7YcIoP
gKOu9wEsf+e6sO2EEcNXchiHEtxiGRvoB8bQ+qhREX5scTN1USB2vK1lCiZaUMhlpAUHN9pSTz9Z
mKfRbiuB5bCaUMEO0WDRzOA9XShYcADrFY9uroHoRVxwW8xpwgTbStBBRSX8RgcRZFwTCkK/TPM9
9inbFLa9eXXluVAyYmsYNcBSEnUifh987VZ02CydbLPr59S2AYZJh4yXvHIbnFO+fO4hCX+AZlm9
k2CxlCmJiRasVtAXt32BSiEcdkzFfQxwczqsvbxfKPdP6/ZGCMPjNC7qMBCcrxKk7cfrU7OtnnGT
r2EbeB7KpNkUkOFYenmE3iTFI2gQeABHXh/Etn6Gnfu4ybt2yFnGoll+ZCVawg8tK3eZ2S1vRFOo
11l7cB32rcg85fxQG0cUQHHZlpna3odirVhaBt1t8Fpi4gh9MAi1dek22Rx6wXGdx5mmQkOlDcju
bsczWlbMxPQpD6g30oSArgRIjKa+PzRfoq4T+rZtN1F9wg3HKKBie3pAwTdVou8eREy8Bxrm894z
13K2TGifjuZWrTwsX9wRCh25Dxa93HXnQxTu6t7bhjCMX8Tuio5gOGB/QrdYQ6LnYQj1vbd2xemm
s2vC+eqqplWAam7WIBNx3+JRriq1hxW0bfP291e+q6BOGA4jcijV2H6NZwiLJaxPLrf9csO0BZic
kiBo4Rid+sEhkTgSCRHl6x+3Lbxh0i6LeA1db9CnLchQML851h071SCJ3DmhlgjXhOvxeIyRZ0aX
RLzQx7BajvOWWBJLfskhA6vJ+FBAgAFuWe88CCx3uQnf4wTAF2RUccu28b/z2rO069ziiEaXBlSq
/Y4rtKV+TBRf7jHGwGkCy0PIMC4AVMYCgtwVMEwXSBI/rwyxA2oggPT2z9HAirubNsxE8gnsl6cw
SKYGOR3m2nMvjVvX8WEK0cK/s4aWqocJ6oMoy1DJJuCZAtbutzkGzaSevCCWaV+G72S91A+3zcew
/MLRQTXg34tKVnZQSzQf56Sj32tW+Ddiy8Bk8V/7FDT5v/a5NQlEQ/1h2apE+eo0ZydR/B/iREAs
CshxlrJ0L3Oi2E3tCcSk9yNO2XgT8qtZFHo5OkjHmPZHPCLDD9eXz+J5TOSfOzgEBgw2elZX4nFF
m/XXkATkn+tftxivyeannGIVc4Fk2lYfh0ZxWuj459DPGiju6ketfuiK/WxktdfPbZuNEeTPYwA8
hIN4hYPoPko7Rrv8DnSbzrJzsG0DGIG+ANAuBDcMz+KhX54hRYCybimHqNvxdpbvm5i+QEwoTYbI
RnSupPekqORD5Dc7STmLVZqAPoh/CELXDsWcfPHu0bWhvBPALgEos5SKUs5VdYSk0Z7VWKIxE9qX
dJBjivOlRfa8+elvSM9Kr/n9BBNy9ZepTiT0COjeRWSbnOEHwsCjrVKavRQotzojgH3aZ994i5ZH
cefPs+fl5wUPWbc7oGbmDeHOBWgb13ANzJWlHKlsQExKkulRs865C6OF4SWuhfcMWqz3Adjcdkaz
nY/t768ChXat0M2JOmLWcm/K4pXxINUiaW57x5pQv2pMeqi4O+xFr6H+CjQmNENoVfLk0BWreoGy
oBp2ZmK7AE2WQB6F1ZAEUXFWAnfEnKD7eiMU17EkqaiXf6B82hyh8fXGG9gHD/ij6y7JtoKmi1DQ
/IOKORI/TUTkqVjHpHmQTiujT9cHsB17w0UwUNK4jucWZxfQu9O8ftpm5VP5fR6g58Mn+ei1t3Fc
hib6ryno2oPDj2d+DQUnLn36bspvBP2HJthPI8s+TRqBY9/r7quMIze8d123VsfrK7WZyJ/5q9Ak
CIynluspGKAooZGqbKPmHRo63UcX+is7I1gOWWiC/FwHnOd9UrYZB93WoUS/RN0uv5A3g655m1Tn
Ju4fVTMfk7xa/onwWLw+M8tbPjSJA71Rh5SMPu4J6f3qAZwLyad8ay4sekCqgAphhw3i5EXiidfs
ZzdDG+v60H8/31Bm+K+HqLocJ5oUTVaCgOKUL1H5DrhwcX/9638PjkMTFRh7dM4Tpwa9PZLmEJUp
GnAwSXkP0sJLV3bjTpBqm4T/30nkbQ5mFm8L+nnSocduK1ONzW3ZzNAUDc7LXDq4uXlGIWWK5HUS
3YvZozu//e/2j2jgv78dXf8sRJiA2LfMz79TOFvQw8viJ2Qu0pE2PL1dATk0YYIOadq1F02btRhB
DOLHHJd9mgNGME2qOwHccnSK5fO6OF/nwL0prgPH9H/n2FZVW4OMCwInBXmWTLypA+F8iZauOa5u
+dCLfr4rB3D6YvHdnQvDciZMlkGhVNKMYk4e83KZP8RoP3v25PD9+rm2fdyIHjQD3fScBMkj9xb6
njE/+LVMqLnf9vXNAb66tT1o4YlgWLBclQsaPt+XY/d1ZB60926zehMG2OU67yASCasPfGhZQCOw
ndNKltONi2/kEGgOlmw1wat0bUn8VOVtP71XXjA1j9eXyHIXxKbFO0z2qqo4yhad9xHaVfqz5i72
Q7fdzlPK4rtMHkGVRz04of0mAwCmqg6N8vkHdDaOn8uqC50jCf34022TMVwA5Z3rR61XnHWpmzKF
/KH7NNMVAlzQAin20moWR2Pi/XiB93rXIiMF5ho/dZAzaEJQqUBR5gtN5PfQq0+etweatBiICf+j
TYzGhQ7qT0C29QdJxukpaHaphGxf34LrVwbCAPwelykiZ9pW3pNU4N+rGr4XZ9i+bhi3C/74qHKC
4lw5ihzVBHkN6UEE4/pm27bBMO6YTHE8SFKcWZX/jJcRWG1C70aFl2HYTe+nfP4c7bcTWQ6xqRKs
Zl0OM4Fi4O+qIiLo4QBVD/4WiJ4mZUt1m6pyaAL/xqaja5200AbdqpcucrjHfV4Ei7GbzIHad3pP
jjXLdDu/BHFEQX3RD2+hudt9ub4pti03onwXNMFlnKga9OzR9E5GSKrV4a6siu33G/YtPYQnSbvW
2W+C84Z5RdoCVPzAefDvTb/fxOzVA5LAlUY5xiN+/FIrOiC76lFOT9e/b5mBCdqTQM+QYRTlua7D
ILgDGTit309D53R3aCZa92rglm0wQXsqEMvAUFnM4p71qY5B6ZZ2ngpuDHZNgJ5qi6kAHWCbheFc
vseHG1CbrLP+cX2VbD9/W71Xbkl4PE+aQOSPPkp/aTWp9lRvT/vbvr6N+urrrOWM40lXZ7yMHXqs
E8+L3xUtWMDvrg9g8RXUuLTzShdLXAFGAdAq1Ivcwb/zfL6+bGVpRCLNbbZGjavblf3c9QNsbeYk
hCB3EnX/dtpDme+2aRi2XCGxUsqWVRkdUNupcKiOC8iSICrQzI/M7yDZeNtAplm7HcKOcq6yfJH1
Ia96cpB9KZ/WBu0cfsvDz9fHsRwrE5Gnm3EFnLrOH1U3xfcFW/N/orwt31//umXXTehd6IA+ZQmD
CphS7xefnMRJhQw/1LiMDh4iNrWzWrZZGHd2H7ZzAB0mHF/VlvIgyNCyuySfgd24PpG/J49Dk/kP
xDyi5iDnybx1amZ0zk7jO/C2yLc1BEy/dZHyv0Re27nHSIOr2YWLuc3sTVpAzVbe6ESVmVia4Kty
3OIS9QU7Xp+Wbd22v78ye1TyaSlahsvDX5pn6C/nXkoHsYdzsXh2Yhh9l89Njb1oMtIu4gUJUf7k
lxFUC0AGtOO4bEMYBq9G2nV8XJPH35JDvCXfqgXaZYBdfL++RLYjbFi8N1WT9oe8yiJAov04d/x0
E16etFM9Sl/cJgcYmsg8yp1kCianzFw9Qweyi+8nIvRtDxoTmSeablidqK4zAQ3mYwuneNeP9MMy
kWjHPizbYALx3IIUMyVTCXq6sDnRQfvHfKLsuIYAlN60ESYQL55V4QWjqn7nMnTixp/dfiurAflw
dAe0Md9mEyYabwM1abT3Jo/umv9UXQnRqgVV3uuTsBicSeMXFtytnDUvM4m0zHu1zNQ7osu/qXbM
wfZ9w6DR3A+mzAAZZS8sk6MYvb4A4wNLPt728w2DHqHzCEYZUma0W4a3TcnibEbqYA+WZUtVhoY1
c0Q446L76QxluOp5K9QVLoRYx7I9uOguT+cAXPGuaJvnkPMakqLoJ0dd+rbJmZberl4xNE2VkaSg
73K3E/wgS9/ZcSS2rTFudD+kPB8KZLAJG7rkvl3HfnjuIJU137b3JiSPguwnqRrsvVZkeSiSXqDb
a/X0Hhhhu0z/kiI3cXm6AKFXBUhnxuf/w9mXLcmpM92+0FEECCHELVU9VA+e7Xb1DeFuf5sZISYB
T38WvW96y1bxB75sR6DSkMpU5sq1/OJ7jffGQz/XX/ico18IzJvfw3Afnywz8XlDlbLcW1Lokss6
rCEOKRJ9FQ5yay9suXiTya/iXkyaHvkKOsgfDZguV36UyS38Y7CiN1aWYmRiHlw0MUa7T5jJ7+d5
vuuVyocvyf3yRFzVfGtHfyg3LheLqzJBe1XoB3z2J/gQpw3v5nTtleejPEhR62sH8hQb41gue8+8
BWSoPQaJVlR61F2WrE8oLpaP4eyXWwIItrNmXATTCEVYMmoMMWsWybq6T+fK4xHtCW4B7naHAIx/
OzOWJlbPi7MlGOM+/QlmTVZdl0S600m0lb8zPfYHPC9d0PkGcPyDXHQVJWM5RzIIICf8NUnQqM/y
bLive7WvDsxMpF4mdJokIVxlTyYC8qcebZkrB1jLmoOk9accxa6NRKbtyjZRe0tPilCB0v9ngIR4
tBT0VxgOn1NaffNlTCPeQBWtW7s0ZfkJVM53uiH77msTypfUrC8EurV/0oZ1H2Q68hgJx3nY+Lzl
CJrSu2z2HMVKTAxouDSC064iTil0jqflFziji2hw4+q4y/WYgD7kDlofym7AI6MNfCpldkSOYus0
WBzPH8K7CxISIh9RYlLy3HUABjU1aFcv/3JLxvGN2PLdC0JViy+JP4eQcokf0Zh9lUmVRXL07sNF
3gcJfyj7LQoA61kzbgVUSUHzzmp1p2fg70Y9RTMfvg6V0hBHwRnjgXtYgvSjuwI8cjH/Wmual+dp
W0QjOHAqlsQQFwCqnoblEskyrqYoL9iWxqLlgWki/eYqnMq8iZGdQpF2pYaAdhWt2P90PfwcAgg+
K7A3TMNOaWFmQv4CENcHHfH+Hc+dFnGEVOtW36LNvZrAPoosZD5XQ/mz7NuHGs7UqYs+QjfjPw0B
pTD0mT42DHj4Rsi71su3lEAsDtCE+g3Z0jljQsUpbhD1ZDHUhgokWinBzfTWfnT5LFj8n7sO/+7M
d35XV1OWtx9Ahdd96tq2oB/zrCZLRHjLyO3lUSwnzsT5xU065oWS4aOuYF0teOpqD8Rxlz9uW6l1
0HdTUODp8AiR4gRo5CiOXI/JLVjOuqtsRDRHeyf8dHkg2yyMWCHu6raiCs1gahDkEfA3/SUPs2zj
TWj7unEhVCRgY9oDc9KWCfnSQmxouu49f9oHSWdvF9G7ZYKyiOvobBInrdJnNgJITGdI/SCC33pt
2s6S8SqIF4h8B2MZP6LFJR8PKheIcrJxGj9BJm+fdCQzkXw8dLlXU1IizRO7y6EMePWo1phn4+Vh
mYQJ5pNN0QwjVeIkZfKUOVB16sLxO8AMW8LStgGM/B4rBnco5zg4FXE7HhDwPLI6CG//Dw9zi0H8
wcsXT6OHzG7wWPQB7g80Rc4T2NeEH59zOf+6bAy2QdbpvTtOEq2dcQrOEtSZpjxChSmJwML8U4Xc
u3JDtEdeHsZiFY5h3PPsC7F07vChmvuXKhb1TbD75jBheU7auEz7fnByxjr/mVVu+QTOP/VVVRVo
BJe52OSWtXkRE5XnxFmSN0Cj/yRk/twWqvvcxSshRwMa5mAlCyhQW/7ajnP+GFfF74xvAeJtC2g4
ewZIyTBJsLvJLg4/Oz0qL1FAmnkfshbN+f89B0iVTZ1DW/7IQpRoq7rL8LBJq+s92++ZQDy5iKxb
xrh7wWMGnOsO+nTOWbkT1OWZSDwwLdMugVLIh5lD6hDc24hL+CZDwN+X3jNxeEPnKe2UfPyAVq/m
AK76PI/8MBg36jd/D+o9E4OH3uBqWXiiP+gBPDUI5dqDHABS7DL/hHcShAj3Xu2eibvLvJTN9Vh3
H2id/xYzuiaydkwAzd/sNLItlmnoIR9igBb1B8C7brsCElLLoMku/K1nwusSvEmqOpucx3mBlIIj
UveQOc58FY9D92E7v26bg+nC0xjCanRpP1AVxk/g2k8zkApP4Zbc2d9dh2cC7DTvFEsH5j7GSnQv
To2+FuC/q69jWswb963lXeKZMDte8nwljHcfO+Fk4wjKoNmL792sgd+K3CUcRR9lA+oItxrU4r13
DXTRIEHt5ZBRZHcsLLqSg5vNh57E5TvAMmsTiRcvk+jJ3LqPVIhPogNccQBbyNeW627Dl1n2zYTd
SXduQblWuo9O7fbHKkRncepDbuPy77d93XD4ZQI5+65FAhCiZeqU6Bjd5Fm99T6xfX31z+/88DBp
0cqxmj/oZiL3JTQSDj7Y/477frvh5VkxzTpps+InIwA9dkJ5J7K+uvd9fZ3Tu9+uWgd96ODAf5mK
ajrkixfcppViG7/d4nM9U6XXRQo+jscK4DokRR3qf4FiWPjD77mALDzYbusyfKygRnrtzH5zt+jp
Zd+0jGug43OcVTzDga1bgrZ1x/s4a/fp8sdt1mD4c9m0GVQvcMdkoEH9WRTT9yQOlvuBQ8ph3wiG
R9fMgf1PnJ8GPn51wkLdZE0VR3VGt+6xvycIPBNhVzL0lJZ5SH6lgNpd5+hFyCb3vi3ACeTCpR2Q
VPxNgvLecZp9W2LC7CjzkdkPGvoI2PosrmJf8uQ+pQq8KpcX7e/hsGfK9GaLm4VuS53Ht6g+0/wb
65YW7cXJ72WctzjBLJtvavVqlKpQP8hxOZfN/DUZYv0N/Ph+H7UVSiQbLsA2iGHzlBME3W7vPIKn
p4jo+gTKCs85lbE77npJQzPzv4Yvu7oLE+E5j4zo78OIlEY57ewo9kyIndPmPUDton8UHQemVoTI
BkUBJeFGMsN2eg3zHjM9xomni59JK2g0eaWMhjz7HcvuZU4TL0oIqcBJ7N8Tnm/xNtr2xLB6FZKi
9zMcL7lqc73tCWtrduV6nXtz+QSva/9nScwLDLOXsV8nszs4j1BmT78oTgm4r+st0IllAibwDk1b
KveGuH/EPcV+Z8IPP6mUg2x8Spvy264ZmOA73qdBW/eYgQrqAR0BIO/mUm3cipblMSF3lZ4nOQD+
+JiFFX3mnQ7G+xoU1/PG8lsuEBNylwVFGILpj59okKloDpEddYgi93W4DDdklVnYt0iGdcsO/R68
bxyUUcbyAeh/+TkQQ7dV7LIt0/r3dy5dVKxqPO3wU6x8DUJeQHbrHrwa+36899+vO0lZj35Y4+tj
TB5n5ZFHpOX9r/u+/l/DvvwN2zk3DJXOxIdzQOMtnvvgjWdueTXEbnIoV2mfy0PY4hqT1w6tj/k8
xVP2ognkaVf2YE2K5htdc1S1QtOfR8I2ahRSh2Ps+vcgAd7ib7OcUhNiJ8YBnHce8U9Vv2pXTN/f
Eol4Sv0z+dUWTZXlDJlIu6Qr1RAEKT91LEme+bzI1zCl6ZfLy2f7uhGOq9qp6nRZ6L/3HMp40AZE
1LGxORbnYILroGRYkkHP7LTSKhRk+cdxq1dHaOd6pXnvhXzI3V7deviffdMx7HluQhfFY8c/xTyX
t6gu0w/AslQbCjmW4+yb5jzJyskXJ3sBcyyQ/bWMwZaSg37/2zJWm1B/25YYZp0tNEN3RZq98Ix3
31GIoq8lcIgb/to2h/+a9f+DoBxoDKA2eZIi1kdkFJ2IlYwfwi7eh9wD9OG/95IIdQMBWtc/IZ6p
76TsQcs4oIJ39EF3uJHusZm9CatTidsgy7qukoMkhkvpHLV9fVjbI+a61dGAw6WL/iciUf1QjOWP
ywfMsnwm4C4ZEMaAbICfeNn8eCP/4W71ox03SVNtA4j/Lh44QSa3nMDeJmPcXZTXP2Knyg+egxTW
5SlYzpcJtwPGB1yWTpe+IDsDFjfC5zJq/KDapRXnmSg7GrMRcMHFx4OpE28TcFReH/IONFP7JrAu
3Tuvykol0VPpYYmqbgojXhV1H00jOkguf3+9+/4S+5mMd32gnFWupXjhHaXOkbApmaKRJuFPEqbd
jZiKIDgQOX+/PJxtxw17L0ShwYFP5QfEIkPkgJHF8Zzyyl27bvaNYNj83Oc8jItFfmBi+Km0Xg5h
Nc1R7m4GtLYzZZi8A80eSB9VAChRJHeRA0tOvdjMu9hWyAjGQy+XhYv84c8R2l5Rn8ZNlJcu/4zy
Y/V0eYksEzAhdhXaYPQSJ8VLRf30S980r0Eb+/tyXia+Tjh5SaWv5QeHNjkUKBC+khj0fft+uuHC
qQ9MRAYt8p9FKx3wN0/AyXO3dLZewLalWaOfd+aGhnwqVZADAcwndSuGLAAEo4rll8s/3xJEmdA5
2dPRGZDmfpL19N2BRNw3xet7QgCUbkhHry6PYpvE+vd3kyAZzWfpcfEUzCx7KMqegGYpDTdM2PZ1
w4TnEvqh4xiGTwlFkwDRBf2k6SbnoO3rhvkKniatU7LwaYUyzsjKHjgft5rgLbZlIuRE4YXlJJP4
aZihiYGa/qeyhUoOWeVgLi+9bYMN683U7FA2jsFTVgTfdOYtyAng8LMKI0x1ym8uD2NZJRMax3VL
Pch4qceqpdA+zvqmlFeiQaprYx62AQzPPJQxhyKOEz5VavCPvuzdF1WpeR9U0TNBb2MTAitYNuGT
TPzyNuxY/6pT4m2gnCyRuIl5q8a+mr0OetZZ3YxHlkyftfdYIMwQg/4uSe4cU3DHkiXdF2aauLch
dKogqbLgJ+tEdye7rDgKlJd/tGG4D6zq/YF+C8CXnzoy+AmldHbbLGF57SpSgau/3uq6faOQ+kso
YILgOHhcUt2L8o4qfswG/38ibz4N4hMF/EyP+ruT+2D2qD/JWtxSH+1vIHC/fJwtdmmq1Y56UEOI
fq0Xf0QgcEzjlWcjB04l83tCjpcHsR1p021LpxvcLuQ/k4rTV6mp/ugFqKDsiztM6JuKVdbywgue
6qJ9TWmSHoHDeAmWch9Jv2di3dAvyb18ycVTnCfD09A4Ny0U6r7tWhwT6jb0tRSUiuI5F8I7udPQ
VNEo03jrcFkW38S0Zcvg8GAeyue5Ap47Gcb+WKLHbd9tZULZXJAIFks9l8/1WLIr6qZdVOh2Cz5l
K4yaGLYsFSIYSFg8O10JPZOkPrSjvvVyqFZ4y/SdjNVN3AbXY8ofVv2mXtUbDzDbw8/kquuhEjwM
kyqf0Zn03HXdrXDYxxTsjHjN9NGY6Gvt6WPrVK8rZePlo2C7B0wCO97h4y4pQfXFxtvZQ5zuv7Wp
UOgfc985dOn0K13Z6XHIq2gFp5bxcM2p3nqTWO5vk+Mu5/HEVAOuMQjlPSbNcBhKjma4pPzBkErz
gfM8rOs812JjnS1e2wTIDe7UDKWn2GPCyA9Zyk887elVTPuvLaNb2FibCRihgZM0SQaykvpOKajp
8hhwX+1DjeTyrlm+boLjiBt7DI/p4jkLZRslLRGfUtQJf13++ttR/4tvMLFxhVoQ2BRN8Tw3AA6u
x6Fuputaj9dvNlHnkGBvYA/oq9eHchlvg756mFhw5imEpiSclE+2mrAt3sJkwXODkDbEqfgL+ubS
4tDUGtcU+OfcX1rKYJ9PN5F0nZhrKrTyHrt+TU1kyXDIFpTCgmqL+Mm2Y+v03kXpMTozGJMhfRRN
+qxU738oKxQuLm+YbY3WQd99XLoxDZDzCl+wHzq9m0USXKckZRQC0bTYSnnapmA8BZzSH1WwxOxE
3fKL0wLQBvaiLUy+7eP0v1NwQuYmi8LH33RYBZ9/FTFeMvvWxwgGkCCnE0kEPi7whu9y8kNz4IZr
gJx2jmCYu84FiCFzjEC9Jo5iEnwCV3N/bCtAyC/PYY3F/7RJaiLkVFEMpVtxdlKkPXF2R1F6lgG7
ksA8lNz5ODZsA4fz9yQRNBX/uxVQxGZDM/vs5OB+7Cq86zs3PoCf43vM6f8G4W7EUH+/h+kfsDkv
Rx9ZUNFf3OMgGyVJ1URunrADS3v2PS7nLfoo20Dr39+ZR9oqrx+yqXie2qG6HhYoBo5CQmmFInRY
QC52eYf+boXUxM71HXqGlmbGMH4y3/KsvAZmsnkEtdRW5GObiGHnzlj1Qc+p81KmiR9GbTnoqKuF
A2EP0L9wMWwFQbapGKauvWlWCVgDnosRtCzKG4JbmhVFFHRg37u8Wn83eBrS/25KGIgQGvNw+42E
Vp1TtOTe1+O+u4qaCLoM2rsdZKacF6SE+xPH4b1bjeTyT7etjmHsmS+lE7O6fA6rrPwytXN24i3o
inaPYELhkgwl7q4l+XM1gSYww/t1BrT71ISbKACLkZtQuDFUqc4BMXxRU3E9zWw5+IN7CFVwAitz
A3UJvRFMWPbZpJ2jfl8MPRTCX7JsdG+UIhBVqZVayMYtYrkXTW1atNNlceF54UufEHqduwnkwWsi
7oTXTuiAm+PjXIzLqjlGr3dtvylTWxRMiSmY2C8Rcv7UzGBjFlDOuxKgft0wDssJM+no4mkO3RQm
8UImXt9MqPNetV5dgw0VtNmXZ2HbF8PEq3Tu1LC44mkkSfERXeSdEy34t+8NSE1CurnUPekBgnzB
Zrs3Ha+DL9wdtuqVtl9vePTZUaN0ScEeBEpK34QCpXREvE0csW39DQsnhU48AkGRZ3DQfnRWPohU
j+RE/ZZ927X8JjSOdlpnAF26L8PSvyyj0Icejn3jhFqM20TBAbw/JoHI2QO4DIFXogenW9uACoCW
xi55Dh21ZX2WfTDhcBqajhisjc+lO2T1dcXQUXZcPME2ZmLZCBMIB7Z9SFm1CXnpQrSHxwECW+W5
VRKNabrliWxjrH9/Fx6EI6h9cqXJSwPVuo9vnKyuRzrAkP2thJ5tmda/vxuCz6wWme7iFzGO5Rcx
+eI3SQHjvXyWLGGBCYTTWR24ZFnIixoh0Z426tT2eJhpggi0Ry/Kxo1hG8bw2DkEprIu78hLirrJ
AV1y4AIMoTOfdf/er/so+6mpNSudhvVl505n8Nm1zmGI87j7TCYv3wL22TbcsG4NlT204hTkxS9G
VCSn/HFKSXucIQ6w4ZQs+22i4BT6+YZGanbS89L9aoQj7nd3llET/5a7S1Ch+zV+yTqQpfuu7n4M
E1r8uoY6G2kh2wTWm+XdgRX1QEPmxywHGWOsb5yh0v9LsWi7yobUBMENM3qU5ilNXtscRFsQqOM3
PWCOvy/bg2V/TVVYPRWLi6qkn0NsNnS9gyIFsksz5E46TtKry4PYVmj9+7sV4iPrgC0eaR7NiNaQ
EyS6yR8JGAWWrUelJbQx+eeKBPh+2RYBhmgW+jQqAPJl5z8keR7fal2Dr7jOwzs/qzcy839PxVGT
iW5mg5p5E8xn5JL4Q9O4OUV35zI8DBBHzx5AlF7lEDcL6x66WnPc8mNZ5L23cb/Yts3w6ZmaukYs
w3xW4FG8rrv4E0lKcZ+O2dYItj0zDL/LQCcNWRXsWVKDLv8NroUc1sahtmyXiZkbenRg6qyHzQxB
yZZjscoCQzGhvNWlp6/8OBsPUzzW/jVARCPZOIeWPTNBdBAvqAenz5ZzkutrIpYbvz2XrDmFiOtj
QNE8/5uizT5PY+rGqszxO92MyWsi8vDaCf0rR4fjY1WDO7eZttScLAfBxNaFU5ypwl/il9EFtArC
Bs18nPqg+DLrutrH/kVNkrpwKDrQgU7zuQZPYUQY0pnQXEWjFZTZNw605biZoLrZWYp6YS5B6pJA
GogCS/6DO5jSrhvINyJ4PnIBEaQwflExWYrrBdI5YAxI/S3Oats2GP6+WpIkd2ni5RGtNb3SPqA7
Q4UswDhXr5enYBvCMPmkIk4Ldn/ykkNv9/ubKBC0P5rHJGX7HNkfYLoi7jhnPUrlGfDKVX+IB+h/
HKDSR7wtyLjFBE3kXDEVTl40Pn2ouPgkafEt7lFGzxLcW2yt3Mi2Hg9ZoE5LNaVPu1bOJK/rkIvt
ZynCF5ETcp7d4FtXxvKbUujguTyCJdz7A0yXJ1zPTStOw1Qfi86/UtBAjrxUX690JZfHsOy/iagT
AmJaXu/ETwHy78ekkvLQOpCWqVUW7LMSk71OKhn00ovpqXDQfQ13Wh+DINnirrMt0mr676IAYMLc
roj9EkJM4EkeIQZ4zDV7rlZe3SgEJGRjM2wLZdi6B2GCAV0C4qWttbxuwDQWsSRIjmm6pYRsuaxM
Gjsn7yd/nj36gK7Z4jhTb7jq6ebbwfZ1w9BFoSBlNQ4cGLHCKQ7agWsUYqtgZVsdw6+rPuh4uND4
ZbWDosZzPan8hz5DWW/XOTUxdANePE6qQ3pKEgp8D5qZIEEwH6GY9uXyAJb1MXF0tIKUcj7P5CXT
KIceY+nnzSkfoBO8MQPbAEZAP8xe/m8arqjRsftLTGU33SeIidXNvhmsFvLOEqQzFh5kH5pzO3n6
ZilKekvyLeXe9Vf+pfhhIuk4QNc1r0f6kNXdYzGiqKIlSo087q/WJoW2C7x9LzeTj44i3A5TSbKf
NMuH9FomS9BFYTxothEl2jbCsGTIxM3QDeuaczEF8jkAe3F/FFmtt2oEFlvwTK+dxS7NawKui6DI
rmKvjiNRBm60nZy2bYZhy8UsMydEseukRZwckb2nkQRHznWhUd+GVhy4YKizc7UMyy4EHZKahskr
8mUEwuwd8dOHhSjQzlw+thbQBTXBdRkhkDajYBVa42cKEiu08XzMwKNYoYQ9D+pUsf7r2FYR2Ixu
L49peSiY9HNKMwSZYZe8ztC8BrGU8KJaQ4CxXrovVdzWV0ue3Y41gRDJ5QEtZ84E4DG4qbHLKnFi
iws+wgYcGE1R7YP3UROApwgbMndR9LzWhdOY9YeMlVv7Y/vp6zF/d60o5WReAJa8l6wU1VdE0zV6
Ib3k8+WFsRjLH0C7OqtqyFuFeVS4yy9AXeIjG8TjkmxC+Wy/3zB3PnfelEEc56woONGHbOR3kFne
osmz/X7D2OUCMGXOmHcCUX144BCnRYsqsrxLGv7et0KGsc8TeGx9GMiZAuLKuqKEOjMvr1Tlztf7
RjBMHGnqjCOxixRvFnxxyFzerMefxPlOz/QHlA7N326Lfsg8ilun/V8ylRkLD2HpABl/vDwHSxho
AuoUVKzcgWt6lj24nhDGxtHMwPbstcuvXIHG8vIwlu02cXWJy3gBVYLslVUOj5BVFsemzquoXola
9g1huPHQYbLP2oqeS3DZ3lRz0V4FrRRXVaO3cNkWkzABdpUMUsC9uvQVYHL1lbWlzCO0P+wjDqcm
ik4Pha4cGXun9cR2jvMP88P0EPq49C4vkW2zDZPWE+ugG9/Sczt4z2hDTg7MB6S/7Jk8lu1ma4tt
GMO2s6nOPOWx7KeK63NV6/x2aOmTYHN5C/rdbGO/bZth2HcB8XLRqVDkkSP8TjxXhV8VT5Cr2gqd
Lc7uze++u8BnUUOrvm6BW3GCb8oXzgmadOGhyHEJkhGsFtQLDyTL5Mvl3bFMyITGASY9tyGoTF7D
olFH32PtEXxMcsN1WzbFRMZpVs48qCp2YnghHSEWKP6JM7B4uiGIclKIFm1YuiXGMlFvi5/pFMU7
eW4KCNeU6iXJRoQ/xXQ9xpwf0Pi+sw5sQt+Uw0dvklSeh3YCytvtAClZ2i06ANs8DPedhpRD933M
XlXTFBlawCDp2Xh+eghUHn5ws4BcdX0SX13ee8v9aJLIFRVpQ7wncD8WhX9LEzFAn7TorhsPvdP7
hjCMvwCR1ELxrj8DzDfl113llzcB1Lj5/UzpTnJCarLI6dTN40LnwYn26FiRYzncx85avc3KrYve
ZieG4Suf+L6rKu88FyJA3wrPTv8HHjHb102njtiVelnMzj5QH8Mvz6Gjf+eTISBb6am/77Vr4uEc
T6R1GsQojiRDnbLIaei/Sb7uNl02aQktaHDXBMMVYvCHtijqc1u6TwykWNf5Eodfe+jPH4IEyC7t
evdeiRep68nhq+T1fB2nxe/Lp+3vy+iaEDk80tEnofvqPNcyPeZC3fkhnTesxfbx9Y57dzNXhZ4h
BRnwU5U0P1RL9WEMNxkcbNuz/v3dxxWBBJDf5PwEkFcV0bGKr1b0YImO0F2ZXdcUah1SFIsaL+Nn
hQ6JA+rF3l1Y7VRQdU0mua6VEyuzuj7HTt/eF2RQX3e3MLgm+K2EinFdo9Z2BjB1BgRxXKA2mVQJ
27ilbFtrGLcQop79xclfY7dGQhjy2uC57KCItvFqtu2uYd5aZV6F5FdwZmV8+6bW7XvtyXUg0Lvr
4JsAuKnJJNDyaXUWg4tiI/EITyOtBLvZ9/01Wnl3PCsyg/Asx/1EhedV1xQI6vwmIA5bnvYNsDrE
dwP4Xo1nX1jk6HRT020K5e+vCHn7jbP/d7fqmqC3ISiKeASVzKtHtBNHWeCh6igCOUbdCFs7EEh1
fhgp3zxQlg03MW9hNwteVLJ4HSGmEY3ttEReSZco1l5yvLxifw+tXBPzlvRJAAZs7p8dTprHsk0C
9gg99Zkd2TiM6aGEYrvaWD/bdAwvDsjgGBQuprNmFqNR899zxiA5D0XTy5OxGKCJfnN8EaQTOrhe
FRJX6gB4RjwdvUwm++IQ1xRjbRoC2biU8rOHyVxRNnzVYaJuxNhu3SG2NTJsnEEPF+GZV7yihfZ3
JXGzcuI9jwnCz11r9AcELi7KpeZF9prUgy9vZOmz9DZoim5faOuaMDhPqGLh4BJ6BU+1c0cACv4s
FplvUKZYzqsJfUtUA32MZC5fJQ7m5zlXsEPoMP1seJLeqC7f0pCyHCUTAufj+QeyoZKdqwbd0scu
GVx5As+zLPZdVcF6AN5dVdRNEpBapPkraPKSq5rJ5oszz/GWwovlHJkccL6s20lULT/HXie+qL6k
dZROQj+DXBT8HJfP0t9LsK4JgeOu8oKyC52TTstvq9LC2rLgFPKT0sGnoR8+iO6xTvTny6PZtoT+
d8VI3QZVQef01YcERg3q83JMIyiY+PuuQhMBB1213h9dVr7SmUIlRHNABvP5UC1d95KTcZ8iuGsy
weVQxClwq3rnt9JoO4fT3dAn48ZT2bJIf2DgOg3KPJDMvoogW5ZDN3XLFCVZGe67w00UXOIEANCW
hXf2RvhBCdqAMq2GKCg31dssXvYPKrjBj5OySr2TXJZfyeR/SWh9EwNis/bAgGR6Y6EsF8kfYLi2
Ggc8j1IEa0hx+2Ih0ZzwH2RC5wJ6FXdVUlwTFMcgcl/JtPPPSdehlTzWEPe6mXqIwm8cWtt+r39/
d40o8GGpGE2J5xZdIqc1p/Aaxmm6xX9ruUZMMJwAnxMot+oWcQ52QzZ196lGdx5gkNnpslWvsd+f
RUbXRL+JmKZlUJL8lY9j7B2hGZx+Ji78X4pqgBDSPfkAFc6o1m2BU2wHzAjTV5VlrRMXXIBIVSZZ
mp/meYAylebxeWT4JZBg2sod27bHcOeu5KUkDM5QzakDKSrhN4AL1YPYcIeW75vot1C0aNtVRfWK
Fi71Eao6IK3mg1Tny5tj+7wRsHPIZPAUooOvblO647EMgd+9rqF6v4FEsX1/3aJ3p3ckc1oMObxs
kebYhpQX/zRUqY10nuXwmoi2Dso1Y8Wy4tUvfXe8QtPK2CJ90DH2hY7T1hZYLhIT0sYhrRxQ0JGd
PS1Fgm4eMOrpIsJGg6bqWKSLywjknRsnCTdMxrZq69/frVrteqj7aZm95nE8B5EMVzwBDyDofty3
7UagLrteCt72iKO1WprI8Xt9PSQoDm3EoLaNMTx5G4R1sDBZnaeMkRN04Rt1YEnd/AA4ZUvj0BKb
mKRxQ1YBPlJOxZn16GFYby9Gh4PqJb+SaFx667DPwI1MNNlpLIatQ6l46lzkdU9zK390pcAzMASh
+5bwtmXR/sC7tcgtrODGV6/3v7VrpBuDXPv/8DKwHGQT3Ba4rt/noCR8ZSElh7b2n4KwbZ7KAorS
dTPw68uHyzYPw+bhySeohbPqDJHDJ1zy9L7qNT9ketkie7Vc8Ca+TQGEG7QtnG6IV3l91ftzd8v7
GPxuteRItFPAoCBJAkXYyzOy2KMJdqvAs40GuCl5pV6dEcjM9qfRU0O9YS22zxvmTuGc6kF2/Azy
gfxjIvv0G4Gw4j5bZ4atM/D8L9JH4S4TVHzvujq86+Ny2QL82n68YeqiVJNEh8S/6U7agXc3SHb2
ELnM8OTMq6vBh5I6YKbYhDsIlQVpgQZzCF1MxxqB6lazkm0WhmknyzCA2QZ8GDom3R0vnak5lChK
iY1NsNiEiXQLwfqE8A3YFKdz5G2JnsZPEmDvf8p+3jqktiEMVz624Mqc3SV9zR3Vqc8Dmr+H2zgR
YBeIkIbztozPNo5h3l0/O3mosvoVReBfWazCH6hGfQOAdQuDa7mmTEHW1iHpMEiUGtO8EjeM53UU
O7w/DFx2Nx3Q5Pus2kS/abxBdJv24swbl9/x2PFxa7AQ0pGXbw3bPNaz9s6Lt7JGQ1ca8zMNhvYe
GnhASiRzcqyGtgacte03Hjq2DTEMvCNlyUoZ+ueloulNNxbfRofmj3UH8uTLM7FYhwl+i9F3IdBG
6WYRyOYlYmqI6jXHPm18tdWa+4Yj+MszwaSVi0GN2/REludZQbAPUA/0ZqMtMYZ0JFvrQHhdjW8+
HSQ9n1YCkYHlX+oxvM0z8oMBR71vqsZF4PhJEGdy8E/cneUDXTSYQtu4X3bqWrt/AOOasfZEhVRK
puXyyJoeakwy1Wo86pwU3iHNtKuiBGHZGHkthcDkjBTuNbrEgEjJRUWnjZlajqcJlytoLwTm5z7q
bCkOQufLDcA89WGpwt+kGeJ9LwATJNd56fL/Ofu27jZ1qNtfxBgChBCvgO3ETto0bdqmL4zetgAh
bkII8eu/6Z7z0I+9HZ/jPnXkAYykpXWba87RryV7XRSUtFKfGe/HOJL6Sgpw4WhuUXJeZHED0an9
aU1wHhFLloqZbxqcy/21stEF+/oXM50n4zVgtP3Z9vGp1YHL25Zj2WJ240iLvwXM6Yn0MekL+Tr4
Q5SLqf4U1fjPTUd6S0k3MIedrhworkk7AhcAsBnrq2sSY5eO0cb/B06r0nRYHUb994heh8Ng9TDs
edwewTRq+OHtr7i0C5tQABpNHiosYftzcV6fKebP96YlXS5c5d9GdOxv6ecE2j1rTaPotW/NbHNf
1qAgpghon9/+hguHdQuZg/ByXYp65K+26AnoDcsKksydwyzl28+/kBJt8XJMQaqOzisKHzXVL8q2
y/jdzBifyyK3KJvzGARUGab6PXRHV7Sb3vd1G5srU2yXvm4TGJAOMqKOIgo3YSxf2Ay1zEM9Q0Zo
//bXXYj6twR1BjdjZVtQtQs6zJmhYvo0NOpZI0DI66TTe6/wkmuV7wvHeoumsxCKIZj9Pi8loDtn
4HIlANpzqnvwGgjJvv1Jl5bs/Pe/QgRdGaj3JOewM3bfFfL7zBdLfcViLn3CJi5oVI3ZbnAgvIZ1
RHZ/WP1K3MGplXbK9eCbK47k0r5sbgBezI2iXtP91JDDLhQgCaBv1cdpVnHuvEI9hhPk6N5esAu3
wJZkjqOmoD1G4U10Xx4aMoT/FyAYXG0BXtqTTQTQIxdQs22jV9eEKOw05XjW0jPtNUnOC5+wRdJp
j0oWBzF7tcn6UVAffItBNq3kxoRsi6UbRjCPVFECEEQC4lZDQICtI36bu90C6LRVY4Qhefqqgcbd
M2JdaqbZXYmYLyz9FjS3eB3htEZPC9OvKtwDhV2op2IopLxSWLtQiybnPfnL3soza07nIvbq1+oX
43N8Z+d6V0zdUZt5xzyo1NN6uvVzNtbdLtq0i+d3P9vEB5zA9jT0npSPkZ5fb1vDpfXaWLiElLYL
mv7/FLq7rkUDokcywG7cjq1hexGmG5hhrxFE5iYUPIXX5aP16K0LtPHppo3ECJXj7icGX2aoY9jm
F9jU49vKdVtpVdWItZUKlYk/9HSugLxLcn08479vV7IFys0TUUFbGNx6CoCNOZloSkM7fyi6c5aq
C/X1lj0mW6QcwI+1AfoNaihzlaTDsgR3C+gX8reffukrNj57gBSXbyOIe5xHdGQ7DjmoAj4Ixh+T
YQquhCWXXnL++19WR43yFp3o+H6gYPEjNbq6hS5/FQOxmd9H397+lP++VzEk/7/fQthYdP7ix/e6
di9/xD2LZXhMyukao+p/WxuoE//3CwrAOqXq5/geZbp/XFKGaQmxjbd//KVnbyy5q4pxaZUGqfqK
ZmU1lKB/GM2NwndkC4xDn86UUWCLLwsvyw+WL2QPBrGpSVGaWD/c9gkbY1bgxew6z2Liqwcxf1qU
bBE7X1N5ZYku7e/GL9O1goxDAOhjVdMvf/ZXKfGrNlcV5C8c0y04DhKtFvROaBsqcS6dqVk0ySlU
WKE9A6dlBFw15ByvpMUXvmZLFDcwjL2iFQ0ZpQF6ZcHCvjG2FocyuWp1F47UliGO6jCoKsH5PWaw
dBbgsgLN8HxTW5L8CykXAlGGYo34WgZRg/EMF9KsCSJ+7cq4tDwbY6Z0rHvS8eikDSF7NgTyyAcm
cnSSr8Vhl9ZnY85BSasB+m3BI3Q6sQMTOADn2LuGAr70ARuD1jxa6VS44BEfAKQlKdr1ydjR1tmy
+PzlbZO79JKNg+5AJCFcssb3ECjHnaqS9rD6tkonHq/526+4tEobq+7WKaqTynpfbO0X7/uqJA89
H4f9bU/f2LQ2XBZJVXhfEHB792sXA4/fXhv2uLA6WyCckICnuZXF98DtQmKmG6oU0PlPo3+jMBLZ
IuG60ZOz0oi/qtF/XwTgSERb6LbckGyBcCwIghJqlZALqCWGf7u5dTa7GblAtgC4VtYKKrLG+zLO
lTqYqh72oKH5+PbGXuC6Jlv0W2XQr1EVDR/g2eAwk8euJeZQsPjJ1qrbF4F6DZaWZ6xg+yUmh8li
lqSsEdisAsMYiz+3u16NV+L+S0dhY+sEZBJGz6X6lUgvSOEzlkNsz5NS1VXY5aVX/MvgQ9ovfSJ/
ubr2aTpM8zsW0wH0pT7GR99e1QseKt7YO4QcYl6NQv0yo6plasPiMzwTzwu6hs/+Vc6KS6/Z2Lya
Iis55EXvnWQQRwnB6ASKLNEXr6uHzupt37Ix/ULFYzSWbf9Tx4WfSsa6z04aYlPPw7hwOU7rNVGJ
C1fYvxBzSVMv0zrTU0AQCyqAN1IwxpArV9gfRv9/Ny7IFjBXBHCDuifhPS3iuIa+KYkCgVEyPlW4
cBJbss8BEUPVnUbhhvEkkrZwJQg7YuBH8oZTNf9gQ6Ial5LRQi5mV8hoZlcM8dLHbwL8Mm4iw0NV
/KprCRUsaxrzGq+1uGJYlx5/PkJ/hfYm1rTvpKEniMW4MTflMvqYegr0TfUesoXXDR0QRMRv6InH
Hm/bVI5m7T5BhNXKOF0ldF6vbOOlDzn//a8P0bjBVBi09DSoaAGzWGzzCnMSb5/1Sw/f3A2AKYFM
FxPlJ7Y2zxhxne/R5LyGr7v08M2lYPTIJqWTHlgeL/YzigPVHkrF/er57V//30UTwjbXAV05hVrE
fB4DQ2Xp6dya0xUp3rtZPndJiCngbq2aNO5vFLYnW4VWw4JhHZ30f0cYINmPQR3d3TwlRLaQutBf
23BMMDXltBH2XSIkiE9X04/ySkP2wo5sueO6uk1ap4LgpynpAGII3oHspPW720YIyJYuzkDH0hHQ
CP6MIMSakgbqPqPnh3lkbXPFri94sy2yDmV29FYm7v+cMPSNukkfB1HWe6M+Bl51TSTlT8/zP67O
LbIu7qI5RPRN6nQBI7r4hHJKX+yw+0PXpzJhfveqZwXlvi9gUFpstAOEpSP1IWjneURC0I09uUNJ
visyCgnP32qhncyFnOL1JfBnLzwJv558BJZzPT4H1I2A6EENocPj0YJF+QmqBX2jbCZGCMqtaIqM
ozgZQWsGNH1nfQxQREExunmvOW3Y3ureevszs2Z45bBccLZbNjtbgMnwLOh4ImgyoProZVVvPlbS
/9L6t2lrkX9R2vGp7oAJwTBtR23GV7vXFlMt/jkkfvuOuHTkN5dQBWmTaokKQL2axNDveqKYdFel
iNsrl9ClF2wuIRZVEERh0/QTSX/c7UAw0rq7ebHLlerRpedvwhGpZvD+QQTgpFeDoQNrXf7/ELhd
ePoW2lfHxtiCu+7rWs0v8+SzdORgsHt77S+coC2sDzyL4zqDiu1U+Cs7gjY1Au0KL48drXfecBUp
fuk1m0hiwjAca3tv+h31Q5vs1tGzSepWGc51hvPFkycaqP7z2990acHOP+IvdyxLDmuISXgKish3
B5lIXWW98lpzpZFxQaCJbDF9hDkDjwUmsLSLbScHUG7WA9yYU0PIwzwMV6icgZ7VetWdTBqzBHsC
MS9B71k0jcycOLofrMphvmUtQU5SVnx/28efF+Wvjw9ADlMUTYfMb2XPxQRIXQS5kOy2h29ikbiK
QjsoJaGz536YCJ6pIXjDbQ/fXAM6MLRjHVHHoYFCmYaQWAr4x5Utu3QmNlcAGlnSo/2Y3NsVN2Xh
g6YF1fBrcOJLT99cAK4hY8MZY6dOg34LcfiaWkuv3F4X3OkW/iepaVlC2XA8qwEWCwn2Z3mncbgq
An3h12+J7jzl06KxfvBbixl8bq6touA+YfG83jYZScKN+dO1S+YIBZv7YJh+QKix2vGCPoPV5Bpl
yqU12ph8ECrfQ90Po+0UHFpdZb9KhSg8ivSPtw/npRec//6XWXWqTZa2CZojK7XYEV9+MqqLgCm7
pvBzaRPOf//rBcKvymnCYOTRWc/PydiDsyi5Nutw6eEbuw2KOlAOrPNHiGKAqYSR5W6y8bUe/qW1
2RhuNWlqOlkHvzsHpiVdR088SrzPo/WvAbUuvWFjvcyIuVuHuDzqBfhmJP3IJ0YyJyYdqb31JRsj
DoxMFIbyC9TMZjBhwh+ibLHA2yKRTN8+RRf2YYvfY32RmD6m8mgTPeQaQg3ZikN728PPKdhfJ6hQ
KA77dumOHWL8HVWoTmHe7/vbD7+wA1skniN29bRy4mgCtOG4AA6MAgMESV2QJbz9ikuLs7Hhjk/t
wDD9eGQ9xAY73/3T99FtGGqyxeEFYQT+WrAXHP/0cwOIWKdGxVM21+Sft3/+pRXaGDAJR29lYP46
Qgblc+CzTwEzDgwkV/laL71gY8QOOj11O5nh6OpWpmBKw3C8hFpW3eGkvv0Nl7ZgY8lK07iumro/
Dgq4EtngFaYAldJtT99YccUGIH9dXB0hTP70Z/UXisbSbQ/fWK8CD8Uyk6g5Emf3jK7oDpfDNe2I
C0u/xd6Zcu0Nca06Glp1qZGIkosarNu+N99YaNzC76B0qH3w1jRHPaLFoPj6vp+v0qNd2NctSZ1a
lTIYx+2PUHwDoD80Tb6y2wjDyRZapwvpyUZgcaypR/heePcz1W94voDe3ttLy3/++183m05qG4th
Urj+56/CUro/u8YFxY0rh+fSCza2q51ao7BZyiMvETRjIoFQW+QTmIx2b3/BpQ3Y2K7ogr4XtgOT
qS90XsXAF4/N8vL2wy/9+o3VckS0cWgWLI/Dtcy5cNmqgXoHHfm1gvul378xXVYNo+o8qY6SAzwv
IDPTiFvjhy0dncAgpvU4tjeozQ+GKYHMxvPLePaOby/QhV+/Rc2haA5Fp3IYjqyFxKBRYIEcwQv/
9e2nX1j+f2HmKg1ZsMkrj2bh++B86QBbdaivH/9LP38TPXNu0KYtzvvbotWRDbAw3D9asdsO5xY5
B825dUSKgefb7ic07YKsd1ezukurc/77X7ZbqWRsPW9qj8LNX6kk/0B9Y8rb8Co75qXVOf/9rxcE
oMeDsm0DvysHcCWgxT+S8jamekI2dmsCC5rSmdZHGgZrmAraDvOXEFzOwW1MvWRLK1fMstXG4GoO
be9lMYvFh2VCEe+2s7mxWwG9Gs7rWB1VtDY5s3z/x76QEDzf9oKN2yVJJwI0Uvoj8xEXdjhIR9rz
R7A3Xzud5/BvW+eNEvz73/trE39ZBh8gYHBhiNRZYFw4cNX78+BYY0Z9+P//kPNrNtEzmAWIRxak
GJjTtrmV01c6zfvwOrPH2Vr/6zs2VlyB6mHC1aOOEPl7MBagFHL2ZI4AWljLFXzHfqfm/O2v+S+j
OH/NNpau+YQEnmNbxPxx8O2KPONq1/K/TPr88I1Jd5WZwtoL8CXnVPUsEc7OfdGCtTcMA5xfsDFp
bcIpGCxrj9YDccgfZ5DcpAJ+fvjGpAeIuUc8SeSRooSXomuMyj3S+dvWfeOKTRzVyMKG5sgJC48k
bpOHmd+kaHz+6RtrLtCCiFpTQMA8nKs/Cy9oyLLQXCO/uHRsNtZsioTa0snuaBzixM5Mw93UFGN+
0+JsMXIKxFJonXF5LEA7Kxz0AcoOSvJvP/zCofwXJm4tInCFixZc8W7NIDHyBHbOLr2uWnPpBRv7
BUN8kcgyQQYpgZdSPebeMVPUpX6gbkE0YX+3wDjiyjWRiFGw/CCh/3NTx/iQtxfowt5u6eLcXFXS
gYkcRX7XZX/uBPixz7c9/PzSv5yw6Pt1boumPbpm3v3ZWp9dDZ4vrfzGYlFOBNNyGQzHwB+rVFWL
y104fZzkVSmXCz5mSw2nQIXJQfuIkymi8jkAw9AeypzeWRXyYRqm6kYD2NpvFEEDeT6HKTWG6Ypx
lS9xe7WX70d/nNV/+Bi+sV9uyxmhFtIMsvDuGzAIQ//RwG9+NmfNq10AvolfGCSv230Axuw7PWGG
qEhXtnLI5Co7Qk1q5pBIY7tg6ZsyBRqg31UGa5PWVYtqbWATGeS6Kit/h2JloN77a7f0x84Ovbzj
wkiuUPoOHBW7Cr+Yqy/gfm4XmekYvPWpbPET9xZDsUHehUtZZgGhVbmnsajfQcNigiRqNK39vhtU
8DgEVD0GYzccNSaI7ckizr7HBFK1ZKr06l0SR/0r0s/5K+nKct2JYvW/k8GUH+KAhO+HpfBzlwTh
syu7FaqSRfVRzC25M6FSeFtgksxCAOfJtLVHUq+v6q+UNmAp5p6SOwXJqL1VciUo8wL75zsb3/F2
tvu5i9RvpiS7hw4tnw8gOTur8umE/yPHBkg7BtpebDCoW98Z6GljxcoCw3OqgJ6i7igA8itKCiAA
GYf2vovW5RsTwnxBIsQ+GD9he0i9mx0a2dgDxhRm1RzUb1PejpDPEeycAKPL/AE4cnGi53Y+uFYV
BliBAp6yJmlZmOq6sJ9E2Yp9EITrhGab35zKAp3VgmtvyQcoRyLMqYI5FSH2nYZNtVsHVp2CEd3q
lIRtTDEBNJo9GQYdp1DY6T6InmCAg6xJv8fkgvs2YsqGARgkKwSAgMKiwDDhdtQ95FRQJRyWB5Ks
GFI2xTK973rH71mAFExNSRjkMpaDOeiF0xcQTTQmF0yaE6FNTIFwAvPP3ZB09GvXOgwyi3nx6b7w
lPmSYBX8OyTngMrNxOnvZGr6KOVe6fOT0ky/SJN4r8grRc7Hou9OLVvG3Ia2fFV68n8L31/Ecajk
2uZNN9AoDzswzDwAJ4KOJ9GY2awjLyF70bTR3cI8+UsOg3k1qxLvoTujMLjUL+2u6RpvD+4HcV8C
ev/SYV4KnO2+j7jC2qi586YZR9XUK+fpyqXzj1qE/FE7QsMPZEXj+6mSMxvvgVr03d0giuJ35/nn
7ncyge4qGLjuwN2Dy6JaEiBk+FDbxzhBnSgbu4K/G8iE3+KBJqVLawccWe7GeHBZINFyydyalE9a
UR8UpFMwYQiHzPHPdv0zFz6UmuYgXhhIWkxO9vekAgoEwPKpeGTNSiXAbmIN0qCU07QbejQ8c+os
8E3al028q6OCt48ehcLmXogKts116bujKRl5aTBtqXeBxHWQTdLh/1WzAJjgcxPgZwww3meih1J9
qJ1QBSaqTAtN0BES7hmKhJ2+Uwzy1M90wQmKLEicofwC0GIyFyjcVggNQS4ta97+sB7MNuPIWkeZ
TRVE0+/8uC/KR4gj+Aah7zTqXBdRKJ5JxECyhUFMUaZm9COZK+S5KlP9NGHbCg1CEHC+2XgXJ0vc
7hL0dscDCyasBY9GEMIURUzEga+l3xwglDB2QJHR5hDWgw5STIQFdyuYIfu9N0TxCERN25MDfuw0
6BTCfYrOWUFZEbyrlKriDCTGwqVxGMr2xTW9mlRmTB2tKWumiO5MuPptJjFrmZickGpq39lIVUhz
g4IdaWJM/7EKURhLrbLLdNcQ2/sPi1v6qEy9OaqB5Y4nB+lJbkSw5EYFXvBTDKJegOJwxowpk6JN
vrKka5GDEA+0Tl8lLr35QUAi1wDgWjN+v5TAJLldFM8Rm9M18BfvG4qt8MUwc2btQ+f70HEX1brQ
E+h1O7Ls7AzahTkNsPzz3luh8fFdon8w/5KiKYcj6vt1F6TWq22jUwf8toHXMIJ9JCEUwnbKkbG8
q1bXQEBFjnK9p/7q1C5QtTZZGSe9v599X/NMaadZDspHy16h46LfSbsm6wc5DwBLIuGSOpV9vJpM
zd6w7CJcsDbTQdUMOeBVYn5iZazaTFeuYPf+HNP1kYDNP+sEDcSe+v16KGMcg+9QezXzvU3cYPbI
eAqwWpKyBrp1wqzTSbVLqPOpmcK4TzGSOZInH5Tk7nM9NsocEprIatklquj1Uyz4AD45M4YzfKvX
F+QEKNKY/FNGngqfikIk7B8gRT3/ewVFbbW3RQK3GK9JNR/AwMTsvVcqv11hR3IdfzuRxOIF1SZp
94BzCIcJ2rqyKXeiNp80DcpPaG058jIlaq79NDF1oFvk0MATVhmrTBKlVSSZPCGXGGJMe4tmspmS
vrKfCt+q9q7SGDdZctsArgoY6DKAR2dSLCm/i0TBgcS2qEgGHGoQv8jFFs0O7Nkw+sIJrz+QORpJ
WuFa7HPXTc0n4E14hNkVWbK7egRTfG6SegkPAheLe7RD3Y0PsR+BXxgntrmXnT/0Peqa3NR3IFpB
mkkobr4MkIuhzQPutMhwSobgvq8oHXbO+LN9ZIZAGRc8Kp57BqKx7u81X/zvAdMRA1Py1DTjy1rX
Vp8C0BqsuTfP+CWRDFcIS3UYk3toJBd2x0aOiCkj1VxA4AEHFlLu6SLq8xUW9pryVGg7yQU3CBjW
942Zk/UUcVf/KKGiGB0UsFl65y9zAx+6lPOwY9Wy6lc2+XHyCFmHJvlBkz7xba5qyCqdTA3Jwv0Y
6qK5m2mryJ4zcBx+H5i/JjszrTqmGTQ8ejfuJOuUPTY2TOw/HZnChzlujf9Y4FCLewYc/SuWcKnC
Q1WEU7jsBwqYX5gij4kWfpDduMYfKjChDV+CuG3kB0mocJ+L2kMeklMuPPOe26ZtcwxZBj3yqskb
kvcSOgjdA4hIRvk8AM2W7IKWR6aAsbb1ciDKLzqTMUgSrxgHVHLE7+3XsfkNka0BUOWu7F31SlHa
GZ5c2dAxNR6b7DfuGKILFiXKF/iNNJ4PrmKh/CiQTg/vGGsFPekFIsnQTlOmH35gNGb6GQmgTJ+U
UCVgNj4Yke2u8ydwew1lE0GVEdwCxN0VrDdJrtfzRTpUhgb3yzyCy2AIxZLcNRRdhv2wTF3yzlQB
B5GPXFri7pkE/hqCY12MjLJZrPta+PFoQWYL3LYC8eUyxz+mZp3gJMq+ExPYppIIcqakVobvu7KI
TpS31LujdbPw3DWd9ndqBXlKHhR+CT/AwIKMkTcw/mRVgPGYBh4G84HzLMWOE9rSj+RME/puCLvF
JrkYu+4HcI1JeR8q2jzrYi67B4V+OIOOS2ijk7FL445QQ1G8Q8WsQlcedcBi/NUAeDVkKtDe+N73
wrD41muC06lZOdqdzyVIBIKkbz4t0Rw9Cq/s5i7tesQ+p6l0cLqLVwfJO0+L6GTDnqo7A6BbsA8S
VKbLvLCqTlTq0CDDRSNlI6VJFycpn8CtEi7hviLG0RnadCDDL3PR14q+0sG2/ss6lx6wcxhXqZ+o
AJfoacCiRZ81m6FGm4ZrW5SZ7APESbYN4vWAm9iRNO4k5gVJrRP8uiD2BLsDn63vfbfeoPkxxhjb
cXEDmndpM0LBNIMwmoRrMsEyFDwb2gIiG5giIjRdybhEL8g0w2I/1WtAdjE4sL8pPvbiOwdPCWhO
HcKA3HHXtmMKhcDlE6S4quFJqbGcf6sqHPk/tmeq+uA3c6RSUNrz+iHRJWuyLprEsqtAUFXuEdtq
9coqGpU7DG425HdAAfPL4QNX8Rg0oUatWRdh+U7U2KGUL+043jsdAHEVtGqNPwZ+yMcfvAzrcRcW
pqH3lPZu2vOmc0tGO6hIPgZRyexvOWCx83gczLBr2mWeD0NnVfWieRyK/QAZEJ0T6HzrL7yH87nz
/BKBEIvmEckHyIvouB94hUj0QOm0fBtH+OAfYm5CwdK55KzaI8yfxCdrEto/h7Ga1lPSjBpzOM2E
iASfVNCPEQJ+gstr8RCWEFeY4mD9uPpYrAgb31cBg0nRBmzsX42Y+MAxHtuF1a51Ff8trA+0YDBg
Gihzc+NGkwYU+dMe5OSR+VQNcDaZqKeePyRY91WkdYuEArU9Wx5CV/b6IZTr0O7KOSSZ70Xwj+mQ
uHHdUVzZaxoUsw0PNkmEyuTUIjcl0WhNNi66rOBz11nlTNcItQyCFT/XUTCIU9TVIMLrSmnJfQRw
7C/l87MwJZ08ufPs6PzUuhYh3oiIft2tUdJ/USvU6Q8GifGJ9BZBImD3K2wOlxC5l5j+8B8KYviL
q3vciqAAaKaMN6pXJ4YkfC9aCiUBJEX6B6hgKL2Tvk5GmcID0s8zqAXnd8vEmi8JifvyS1lG4XM8
87FDDtKZh7pcguLk+yNb91NMZ3lQQuCGsCpOMlqeQTUKqm/jns79uXQ2Jx26TXhqNrgzp51Djwjo
mJEg28AwSkJyYmz8zDkTclc0Q0yfEDTAogkt4ZjpomNApZoa/wcjIQBaGaeMrx9c51cSF/gY5Yko
4ilPljJpP4EdLPrchRMSla6lcATUD2ZvL+JgfsfXkLkcv7H6KONBf3c+7Z7MTHr2HlU/2bzrAFb9
Av9p9FfLDWYyY6iyfZTtQLsD4mMxflAeVKLedWsfY2BzrsAyVLYghzhDGEfcyG0RIk9Ce3Z9hDxR
be+ILyALPju2evmgYcADbSxqfkXlZwWOYZfLZW3bnazg+r5OPeva913BUNIwSK34O2hskR3xpBtT
hTH5EjLNDjhUGnP2JRiB5vgBo0t0ZmkfPsg+rB+9JFj4DiLogbeDlcE61xY4oT/enO9Gb7G/C3X2
EsU0gG6OwT9DxsBbyirvwAfi5YZqEPUA6Gx+FdVZJBV1YmgeczH6PFWC9CN+S9d0aidmaLnvuI8M
ynShAX22DTpfpcKHlsCzRvbGszVcm3C/gKX0K5nP5Z2QOlhV4OnmnrTnZSBOaHeaEjLcGzLXc1q0
EqFtEYaz3kOFfhp2gPuWrxLkEr/hZuWQYzAXTWkkJ0i8mhbX7zdoZkxyF8ezhaFHiUxDBFf3HZKR
KkP1hY47kpCJ77U34TjpfoGngsSJjvYSmOXzPemXn9bIeQblC+k1CDXIClanjoNeO6uqpeR7B3OE
NS4aNgn8cfEbLKCL1SAu1Thy5YjPiuIzsZH1FLK6EWcV/497hNFtP4YPBYKgU1JpDGRIC7G3xIgB
p8j31HvMoa1xJt1Uv2dNFBfHwgumIacqgjkhLoYmkQhH9qOLSG1Qqldrk45NjGszUas/31nQUfqH
AY5lB7FRHznKrAYPcW6DQ0kXo/FDICAfpC5BxU6AXUZlk0/0mDbASalD0fvzV1uGOCfB2C/qU7eA
AiwXnELyQDBSoII08CV+tA5lmk8DG9kDaBvG+liVDYa6TDUj+IXwCtxVNaG8pAKHcl/Lgf0JYseO
Uhd1rmx3lrrimL7kyLnuvaIxFFmmRmEI2Aa/Tc9n+bNDKJkHiiCxANGOPpq5ZocEKKXXs5WcQFQX
vEtCVHhSoF1As9twOzZ55wWrl1HgZ38Q4PmWHVdl1Z46cCiJDNMw+h0lIyi1QFCJEXpZCJwJhIWB
vqdlHw4ZRNHhWjoDPR1lsRqLVusjgvqgyFtpyy8imMVnWQ/NE6LDsydJtHyRkNi7gz7k/LQylGAH
j84RooLSIyeJvLffMSRLR7ZU8Xhq4WbhtopwbsDx4rUImrsRnvkBIPPwEcxV5tOg1rZPS1c1v5rY
jb9hKnH9ULoZxHvalcN5FxDUiWUhJVJSJz6bfqp/DMVsPkoxQECcTZ79PrS4M9Op5Oq99oZ1xtgM
FRn3MX6CdkwQgKGaq/UpSGyMWY8S3U9QJ6iPTKMSq8ox+UxQ+zjOSYkdgTxVcSdQpUPdRPpu1xJQ
oOZQJl2+NdqrEfx0TbxmlShAsAslmbOTMzV5z+a49NK2IvqZoWfzAObzpYd3DKt3FBoqVb7K86lk
GO7eJeDhaI8hUjCUUbj9Xi492Cp5gYrw7E9djgPDfk99sc65oFzvagqFZdBJhX1WlBp3BbBsKK8w
jFne9QRXBdchnr2UrIcMUI0wOincsGYkkKh5rS6xEl7AKzObEBQFJSYhftqK/w9n57EcN9Js4SdC
BLzZtme3REqUKLdBSMMeeFPwwNPfD/rvglMjNCZ6oxh1jACUycqszJPndI/0VxNsd9i0lrf6ltPT
srdDFhRHV7OsC/bZv6RlgN5dotlTtrFIhX5B1r5+NkK7PkdeRwCfp2qzG5ss+eE2Q3Ydx2j6uxr6
+KdKyo5AjYNqm/g6JuUDznr3+3+fxmH44XrJ8CvrIzL7o9kfy6kPHph459Q5ou03dhUrv2DiL54L
3Yt3fc+ptBvtiJyBORKq7QqEgPN9OyTZY+0aYUBbQZ2fXbMhi1rnXn8ty1D5AedAewm4Uueg/2g+
MwfVfEGXju/Btrt604dt9c0OB6Fu6TyI6UzKhPNsia47czGxv5IqSM6t4qhfGIR1jGJn+Esvq+xR
pYst3KgwYn8eyVPqp6T2/J8m1+J0E6VV+jkx8+Kj6avVN78vODWIcWY3aOhJsYtG10g2Ihgc712Q
pvE0bMmWYYxTWCrxrtC4Mm4EJ3SD2KueFptBpbH0NHUT+cp6bKdXzif/WBmObm6pULSXyKFhomS/
hE9q5jbu+6xLCoIYNXU7Km/kuHOvSJ9TvbSri2jt6tqqdrAtSgtmUdtHW3KjU2n5RqqFza85Ptf4
mQHwAzJGInmBWMn+yDHdfTAcM5vds05ICck/OVPFE7Sde6Z78Ry1fSXt3nwpy8gIyU5azjGdepUk
WKExmR1Zv63fEViV/RhmR6gOAvfo0hv/QMdu7e8yG2L3jVuG6kWposjeqS6dj2STYRVCcJXpcOZu
LT+ZuIX2lREfx8ZzlUOaARTY6GRjxoNBlumTo0SGsukGnMyuqQaqd5OHP+Nn9VnJof3Z0srAhPdm
4j3GQKnqHfQjwyf2dHLAGzQPI3QAsFq7Pnm2HIk5juuC25NrKWO3NdWg5CLjxz8cqgQGe8cNXmyE
PB7yBAo2yL4TAQeCwyJxJ8ve44HLBnSc5n0Q7sxzknWNtQ05eokAFCjodL3vnzu16E5RxRGFnzYP
WuTRICNsF05UfeLUS+2w+QxNB1jWwSiVZxX87InkIgleTlTjb3LrzXe1awkHB1cj71p3wXQsoago
wYf1HIVVKUbOgMHODHhOE7cnN5D178nAioM2ei792sOcL4aAX5yGTiHqD1Iz+pQXSHlugXvETzW5
z23jcuOF7b3azhHCA+qYnUViTLF+Ylx/u6LGCvTSdbN9auHQj+6ohPuKiFg55q3HlGaK4774fsxq
B3B8Bhvkq1Off1MGT2rgAO2gYUA9lXEdo5ntkfeLQ5X0nuO5n2l+QrDdM9tjqGnJi2qqprcrVJE+
M+bpbygulID+z4BstdZiSFTNjKe2EgQAJo6GvWDr49+F1dfPBQnxByvDH/ih7v7d2kH6audp/zxH
JCdWAdyVo3gnOw2VZwVVp/JdYGYErIHildWzo9tFBa5sGPeTi+w5eWbi6ByUxNYaCuVgCp+Tx1bV
Umzg7AaqWikBk4awlvVp1CmNVIKqWzsW2SHtc/tnnlr6R/Yy6YdUiShv8enPnshInkaGR7tfrBCd
jnVH434zpFa/U/vO35XpgCs2LMESF4EXfLFDm5qSSwnmyY2M6BK2mfnqO5HyQ8+a4MnVa/Injooa
yMugxkZ3suoGnXbdJwfsw+z6gVp0eMWEaGkziC2rztb8h6AgK/Qx00jdQBGt++rGQkNY/2AqRXvJ
SMw2O0WbN0otprg6ZlZOtFX0qHiLwok5PXU9iSkcWRwxo6jVJw8+6O5QaFV9yCurPjtpjs4pwUbj
PHDXJaOhKlr5tYiULtyDXnKIAzvxqekG55TqCRcKbajVd15la+6pzCAyHhU2plqqsb1R26z15sal
JPlRdab74LkRF6pEqCrCLrFtfm7bsfw+xJVND6xH/7ZWcbndJlkpPuUuaFBPwLY+bNDd9bqdb9vq
OVfogBwh2PqVgFT5FVhmM+2GWg+fJ9LI5TGByWFvelT4Pk1c2J+ofvhHvC9HgouWZH2BLNBpznjm
/ims+3zvk88v6AtwFX8XoGTpbUzwMPYGeakq3UaNqcVblJPcck+j+Pja9V71kYZkfe/WdvGjqIuw
22dEVnuVG+4z2HD30SbceW8WUQFpvtpau5w7TsF9TOdqj/xu9jR1UWjsYqFMF2dK8GJl5VMpExYS
kSIg1+lpjRi2lW7oH/UyqvY6BOGf6qFE0qzO5os5ll/QdGpxUdOVMPnRDbPbS6OadCFJL/tnUpjR
40R13NjhxZJgZ6Oq+FcQE68qaFRUey+0ki9UX7hdBF1M7Ds4yDtE3AX7PYid5GCHhfIrLdq62Xuq
YU6bMrBAMRR9Z7ybXJKnGyswBvugBaF9LIx0eq1U9vtJge0h3ggNWkx0O01tozgo4BxcnPujgP8u
2etjQ5CETyEVkeVZfHKTOP6mK3bxFwKNWbVFAyY4+JUh1N3oF057aYep/J60/J2YKXr8XSUl0Ao/
F7St4UTByipE/t2jE9nlVz0gXxF6bn1Cqgutyt600xNbjcvenKenSSnJ9V+VhxzubnA6pz6kQ5RE
+9Chg3QTca2hPdp0vymub5inrjOK5JRZFjcABa7cWTXZh0mszEM9elZ8U6cuQ72JvsoSSoiNGLWQ
Yy1Tn80MpcMNUNX0uZv4OEMh87hpLJvyQ6cl0yuSZmn/pE+++qzGWvZV5a76yXKc+kuplG67CR03
VMCdxsq0iWb/Q+k73decJ+lOrYf2SNGmfunVXBwrq6S6gAIb/6kQbaflMH43O10L3xcBJa9NHTXj
QwaY44fOIj8b6UjF1wyM4tINePtdNCCEQ0RJcZ8MOssorO6xJAAWgPx+FwKSoZiMH0HMiQ2Vb9z+
TfAkgp/FEAWHxlZ15ZjEkJcPSjT+1U+iMfdFonV+vKlt1zw1nXAm4jVPyX/VTvjD19rcOwYdH1wW
mfLMVX/iSjpmJCBEnyazJ/L33MXKr8GURThYr6UwLZwu+zRGVn3S6jj8TnpafOI4CX6UtkZFlDpb
eIWIh3tB7cSpsY0oFz4VTa7uWi7a5ndK9uOZUnuhbBzN6JBbN2q0mJQUmE668Qc7eXEDVZwyvyZZ
Z/dK35/qWIN1IOTWsqk7Gu5Pxajj+qAhELtgqEV5qksYY3ZDC6kgSW0vgpa7tgGveIE6PHWQKifv
M3Sy4s9KaGn9kUJo+myGgXA/haNCwTBrtfRrEqdsSIJiGIL6RmnUiw5Fm7WjTKS/T6PQjB+cqfPb
bzxCa07G6AQTdRkVqIZq+an7xWny4TV3knyrlHYc7P2ip8rkharvPZKJ0fOt17T613ya1PR7Qeqo
OHllPEU7ZZyoHWPSRX/k3kQ+hgx5FDx6Zsp5wq2T0r8XjnC3b8qJ3fgBoEX73UJxAZggSVqzXYGl
L+C9ZAYrXc3tsWzb4H8dT7MM0GlSJuM+KJPMXuUmVWFrhl+cExLlBzHNp1DocNSuPH8B8yUTWOl+
WvozvcL/UL+RIayt0JtP2miqKz0fS/MjQWTbzOo7QTLnXBiA7C4joAeVNAZwovzOFZjH9gYUV+BJ
XS5gxXlU6AibhwDHz5rc79Lnz7+/eXhkikHJTCbIjKMnHFu9+Q9IzRn0/AccmSzdSPQXedx3wJFZ
MOjpIswbfNigHfXQKDKa5oaQaM7hDpIbkWnfh1CUGarUaCDkH9wM3Cyca31hl1snXdOHXNpQMvZO
qwGHxUVwxjHYWxBo3zlzPjQIkt4HQJWVG22ueLpOx9yZdlH7Iwxm4x5GYuNvxffWxMQWxiCTUVEf
6AxKibTxQga/IdD/buuV9V/oIBZ2lcxHhSbOXG5zMAqTi+6LrXSx+VFTpmKlR3UBaCnLN+oiQyK8
crSLivCocVKpumYaYK+RO1KOZMeIxs04AUa8DUtdmjDJxsmTc4F1gNoTOz2Nc79YO8XP/6GxbukF
8+9vrFDtldYybUV5MEeYP3ozzIkhxS+ogts7hyDZOVRgQWpbKUh+Ch0FSiZRvu2C1ns3xEX6+fY0
La26BLA1icmDpAjSs+4N9tmtU8LowW6ddsU0llZdQsUHCfU+uzHJaFnKxmR5t2ofAJQRJMTxIvd1
cMhUUwUBsRgHwOtCK0GzGDbwyg9jTy7O2U01N5M1HPvSokso26DNUEEYsuKsckwSW+XfYazADFcb
+hbWQyaZKhrDGkItwLn6E8fv3EuTZcb19mIvfL1MMEWdOdSEknNOgcLnVgup8jD8jKvVXsHffXt/
8B4yxZQwE0OYft7hPYIfgRU9mdbnIFP/BkbwCZzn90CEJ0Tefk5It943JsnO7S7Q4Ben7SLyim43
dwBn4BJPHafNihkuLYlk6EmrARBtso4ePJ8QRHcS0tZhoOqn2yNYev78+9uDxE9tCpDazDPY7lul
/lXo+YpbXVpwybqpsPiaqGLjMtau/gGtw6q7qBR5SBI3Fhml2wNYsHFLsnFXD/NwiA39koSaegD0
FFhUvvS+Gj42oizg+nfUolzry1sak+TNkdOzch2qwMto0BKQBEX40Sc8rBq/u4Mwhl4MSzJy4UeQ
hzQVm1j3je2INW7CtPl1e7Lm3rU/WIhM6WRzrVVKK2rOrVdBNzHsat19DRTjufeCk4lKICmec3qf
LAWDkVmewKuM9WgWzbn30pQ6qFlulXSN+GBh65pyY0zQ+ZNXj825dmk/FiTXdmmy2nq/dJqYkm23
YRv3thO1Z4pO5MmL+JVS76d5stow6ciKZl9ARp4cNz/m1Z2XJ5ngyaxaA6SaTnLLTRu68SFMAWaw
Jns0z8yfll8ydnJKXq74A0Oa+ke/hUgtyIkchCPecytFI3K1/3MhkJf1G7OhbNPAYhwzd1BLDzTk
Be0+68TDLIo3cO9xRuX77U29tA+kE8Cmmq0qpdaczWh8EfSW7JrxLkLyeQdLBk9xOHKMKG/P7gAb
i95Wv1KDvoLbX75wmpiSrQeq7SuAuNtz4iAHB55o69dasB381X7MhTfIHE6B2Xie0ojxnanOIUMM
I9fYwh/kxGRTbg9i4QCWWZzUmvNK5JCnCg9qQtfJKIxmTJXZPjrZXQwhrIPM5GTHSorSr8NbMEQX
xNlOM8lk3h7Cwg6SxRtBQakF8M76nJn2Z1uLqy0163tIAOYvn5fmjYdNwM3ZqWnU5z6MaPJwvS/G
esyztL7ziN48vOj9uDMUF++XIlpG27UPtqCINmky3MOWO3+/5MYFpNCtEGN9DtLE2RU+pe45kLpv
5iXbjWolpwiUNucgRGePzPt3Zb2JfmlyJNt1Efy0TQ9p1JYMgjBSfz+L1CFMLlbCv6V9I9lvH7r/
P/utG70WnBXb0Fi9gC08XOZsCmY8jp+HHKHekL6DBul7nXjmyrwvTM2/dBRJZ7bpRC3MN/BrYU85
L+Bou4+LlV0j8zYJJ89Lf2RjBlP6uVbL8cEvsy+a5tT3xUmyhqIKIrfu3bQ+q9MsrGaDaSznJb5r
X+rzvL2xK7iHFFpqEmKLNvhhcw/eUl6oV479pZWVjLayPSdW7DS6Il0DvCNUn+rCF3d+uWSuwOnt
aU4RX4qCzQ8nIATsG6B+5ufbM7O0cySLVV34J017NC5ZWFTbbOaJH0eomoYxfL3vDZLZmhRjnCoX
xkWdajPeQhrfi21iwVIAQAmh1ZXkwNIqSMY7pmMAgVWvX9oEqBNgo+//obF34eEycZMLpEbNKd8G
VIPV9AFkE40qVDtpZbg9Sb/F4/4Qy8m8TZXtiq7pdArUSRg+D6VINjH8u7NywVSHKQnl6JRmqbul
n01Qf8Lfi65fOT6WhieF3lYyuE6CimYAXLpu+svkxnFE+xlp7evt8S2EqjK5k9splVKHDhNoaU76
kFrKa2WUX6xosrf01n3LDH2FrX0hfvktBvHG1LsUraoCBCLoidZVt2GTp5uGss6DmlnvVAAVK3O2
YDi/NYTfvCdQq8RuNa0FVTGjCUWenlNXe0EGdjzcnrOlVZFM3+z8Thv0lDfgKcptC+/0DoD4PUxn
HOm/SWnfDAB+8GYcaHAJNlVAJ1MEymSvVtqddRFZJZHmQxD7jcnXB9XwIsJ23DVxuzY3S7MvWTtw
SFghB4une1n7PgxpcVGL8XEgf7O/a/ZlsqcY7ag+8KCC2KBhZFR7QV9w80znEc3sK45jYRAy41Om
UJqIYgBMm8S0HyyN+iDaKul+0HXlPrcqayU2deM6mmh4hQ+x3SmeVPFJpPTd3Z6kpRFIl+rcpAFa
pToRQhLWmYj+KPDy64p1nTTgS7ffsWAGsl5i6iqTS0OQE24arfk2JLXyPgxACd339Pmtb6ygLbqq
UcyKp5OqeW1jxToaQe7eOT+SCRcAfkGNuTwdHL2zyUMChDpLgCAEXCK0O2dI8uF+T5WNbht6A6wh
Hd4prW19MCbEaO+bIsmB10EGtscpXQahASdzQfhtstACl3Hf8yVbdlu3cvvC0NlEdWfvw9EVm7k1
dsUh/Hn/QMnzzxUec4MuEjqJgX6FcBOoffKZtOU9svQQaMh8T14taHpVHT7eyPWfwFOyHTpYa0Sv
f7Yv15Mcc2LROZ1VJd9uChQeAxX+qiioHmaHthJ5LE2PZMIDhcAS/DKbp6wmoOsagkj+BBrxnsV1
ZZInslNqJIz5AHImwsrId2ElhpJm5euXJkg2X7UqlCbQ/NcwyWi4oEFvk7YKMOIQIMHtESy9Qrbh
tkbwz7D813SEcc7R/PjgjEV8NAHS32VhricZsCGAQbetioXpdfqhNAyLTo4hXolUllZYsl8RjTDu
6hWbyFDdd1na0lM1Kd7K9Pw5snM9yXoNKCPpqGl5+hyvZlb9PqjNS6uQtein/JjZ2vH2OiwMQ6Z9
Cpqp9Zrg90kNtTi4qCE82jWw+NuPX1jmfxE/RWmqJuqIK9PhDHunxik9Kk5YHKx6jTx+6RWSNbt6
o2hJ3vYQnuEMWt/8odKIs5nq5h7xeE4jmfnJMePOdeeGz41dsFGBESZ0Zfpl+Xx7kpbWYB7ZG28Z
9A5C8abqv0I88bmPaXih2Te7Q89x/njJlvOkm6wIkCR+QCHGUgPgdBud/vq1kHQ+0v59x3JdyZIh
9m26Ii9NmK2jUxGOm6zNv6hoHKRC/3p7gpZeIVmyGzj96BkhYwA9L3Zt4H2A7av5CXJV3/dCse6i
tnNdyabNunNhfxl5j2qEyY7siboHNbCmPL+0zpJRQ0Gg9aaYj4y6AiIyKna7L2emn9uztPB4GVMm
5qq3RY3trAPPHrcI8YXf6Yrs/ZUzaen57j+3qT4CUq/LlM9PYwwsL/t0n7RABW5//oIdy6Ay0IQ1
gJnRJFdV2R8ACiYvWVI2xh4g7Bjdd9zJ0oiRT4xL70R/7kez/pnAq1RvqzofVzbq0hgkS05COJrc
mo6eCJqud33dftP7SDko1n0Uhq4zr82boyKJGwoIU6bTwUVbMCjYcavAybMCAFr6fMmUEVO0w5RU
xW9iSreg6uVb7aMxwBB23xrLhuyVQ5dzAz+TFgGpO6H3AdoakvrYDsdPt9+xtE0lI2YxfY8Oju6c
AQqF5sihux+muPseLplwkTSGXeVjdw58+xkqAJXczpqW3MLsywAytw2pfcSDf6hLA+atMnWPkRo/
WzGE5re/fuEclQFkI72gYavpvCHqD8gXvhOkm3WLXEVoPd9+xXwY/MEbyBiywu4mxahpsQIkHp0q
PXmyg/JdnnX7mRZCVM6hmu6riyDh8k9jsCB/E4oe8S6tiPdV436mgeZwexwLu0iWJ3QyqKWQ3UPO
MaBNaeel0HyJZFhxyktLLZkx3dOkUmEYoxHajvINHdMnm6hlYxlruqhz9POndZBNuW3qqUGmIaRf
mkYaszspanoQSfIMEdxDXFv72/O0NBLJomurjPWm6BmJMlCVtWII9hJh2luIMO4RPiCEkbFjeZZ3
pdkXyuvozu3lJSoLjSLWgMBLI5BMWmSlXpjVNAt3ZpO69/O+PoZdrTz30P3cnqSFzSRDxsAgGtlA
yzuLUVrq3vI6yoNhpq/spgWbk0FjWVrnoaoPPF5o4Ad0eH+j6GOghicaVS2oE2nuhifivrHMG+6N
B2pFlSZBo/OyQLfNF9AK44Ge3TVC6YV9K8sT4i4jKK465dUcBmUDdWN7AB8ljn3Qv6hhpX/QuMvd
HsnSq+YN8WYkFuKmljp5LDz9MerLb37+JgiHHa2t+rbrRAF5Sl+uGMrS2ySTN2x0ccZ01oedxvhk
jsGP0E5gnImfBx2mMrW8KzfpyoqAYdA1fV+IJNiohXpFGqkDEX5n2tCVgWTqmA0hf/D0BhrcrTf5
5VYz165yC/7Jkly3nfqm01hKiNyjDSlZkwHjM0NEhSgECDQZEnqXbq/9kkVKRg/1gWlCyhlcgxZ9
3zDhtIItSqEKeNfzZQxZNNSuSGpTOydh/CR0CLjRz1mTZFw4sWTAGMwqRl3FQXglC+cfyzaLKW+5
9sETvXOflcuwsUil/Qf20O7c92599t1weix7KoC3Z2dpAJLj9hVToa1jCK9QNnVb2F6s3Vii2FJZ
a7InC0fivyBiQm0NY+SkosRnfc1jY+sX3eNkdD894XxurPyLlpnX26NZ2EumZNmTo8+JGju4QiEj
Hjhxo0+FkYcrAdXS0yVHDgNb6dN+igWLMlJFAEdMMJXeZvIVz74rXQ895D9PQthqbahlOvVMd/al
b6BZHWi5vNMUJKMmPOvqMhhHlAOnaWumDbkgm6TlfZMvGbLohAvHMWltqgLtsXe86JMS0M59++kL
G1VGhrmpo8AypUN4R7E6fQcnGCjHwjFoYNbsmXDmvtfMu/iNJ2pjODVDM4+vNeKn26hPDr7l0QI8
aHcm1GVkmBp7fVDkTX79n0YSLFp7Omnz3e3vX9ijMjRMhWqUULONr6JCmYqecYr5NZ3z9z19Xpw3
s+NqKgSYhppfYaNI6WM1xo8g3fKVQH9piecxvXl6HUKypceFds7UQN/NuSsfVeKhb9fSMgtOTYaG
6YnRV03gJtdm8t1NRZLmUtnmxfa17oMHSfFalnJpIJIR2xAilaZItHNQs4loVkXHcYICv+rXMKRL
b5As2dRET3ZMUc+tPuZ7WtynU2AYZ8uDauP2Ui+9QbJmpejgw3DS9FrE/vvGg+sVora/kRbJ9rdf
sLBTZbzYaEM9A31mceXSUvzMmtEQR2ekwX7l+QsDkCFjUCi5VoA28jXzEYGICuyM/kUf4hGR3Rfg
yaAxeLEhshxq+DqL4jgNlb//D1WN37vyD/dGGTGWaGmlT7Y5nAsAz8XBKCjQx5vUMGmf2gQJ/QNn
+HT76ZmmBehkNn03s1kaEJZXEOZqEWzGey1o6sSClMgtM/5RFAXo/nSQ2YufXZuU06NF/ZxqOa3g
AD7tTP0WwHtAW3maWUa50zw9U75HE5xWepsqz7Eq8uQb3G+NRlcP4WB41BM4bMHVwLRmuVAha7QI
bDL0gMrPM8VN622yqoEytKk8R1tJji1tnXnJ3xwUYzsOqTdV2jnK0md7AK1d5/3LfdtSOoRgPB68
YqyTa614MFaYnQkFWRyHdriSt1ral1IU0UZxDQ9MkV+jtLW2EbiVD7CVj5umqK2Vfbn0Cun8gYIc
IXIl15CwaO39aFgzT5Vmlu/ZHPcWPnXpCLIaONCDUe2uk2v5kMb7XyChjFZOn6UVlk4feEM7u7Ag
FmvbHp5Z8Iz5QDvc7SVemB4Z7DbT6at5l2m/yyTCoLPLhpkvduK1K8fvJ/3BdGWwmwFHnprBTQPD
Jpvoo4i8D2o4qIc4bd6LIAL/ibHsDAGPR2eV8PyJKXiAHGGCDi58yjPGq3YK1LgQi2ipvTM667lO
u/GsWQgy3zcLUvYAUtbJZSN21wGpnE05wHOsh12AUkAYrSATliZavlzYRtUVSptdTfoF4L6wN7GK
qrRjkM6+bxDzm9+cBIM2DlWJwt41NbIAvnjOHmUK7XNXO2uvWAgaZBycm6E5oKRFcW27dLhYQX6x
FN29OLBnIVQBHOL2SBZ2vCYdCy5YO6cIiJ5JGXzw52sqXNd3ZopkKBycLiX6KV13haCC/hkrQ01e
v0twlaSgjIQzq8bsOk9trzDalFuzoZExjnPoBt37zjNZ+BD6DaGort9eS6M3QCgMjykyoNsxb++8
x8tgOD8zIScXOoEtjcQvSu7oX70s5PxXzBQw0+0lXsg7yXA4N6FlG9GY4pr4lE5tH2HIcMzsMzVt
aMPs5pM3QKV2+10L20nGxZmK26qBJrLrYFbupQR7p24JsRBtuO/5sml3gWXpiIxcqxGVTtgSw+Gv
KS6NlR6phZNDxsSplWfE6K/k10EzLmHop4c8915DHT95+/uXXjDP25uDw9SLHAhwml+TyH81PcTN
7A4S7rtTEbIiYtSpJgrWdXaNXSs/WvBDPAQdehi3P39peSUPr6FKkiDglV0hI3Ig6uzy/YAqyu72
02fk2B/clyq59tpHyQGmx/Hsqj3OqwQ7D74yq6B8i59hD3zops/wRa/c7JfGIvv6kPbjNm+qawSx
9qaMoh95bXy+PZI/P9uRsXG16iQwNbDMVp4/O0by6trO6+1H/3kHQUH3zx0UuQZS8RDpXR0EO34D
Q+2s1o5pt9r+uPQGyUOT1aBEWEXVNUO+AO5xSthdFUFRPv68PYQ/uzZHVj8MClGNBITVVe2ip7A1
n62+eYRB9Kti3aeU58jwONctUOWJdHE1HFTEdciJuGtY9/k1RxZApICKrMMwtVdd0/WvduKNH6dg
FJ9uT8/S/EsueaAf1PQCS1yjro92sOt98RwT0So/WIOh/NnQHBkXB1ZKy0u8wVUJlRM+7lua1idi
l/dt3Z4mq3gdjOY/4LOWrEGy62kqS3v00eRKnHh4mkoVSRMR9WW4ElgvPV+yZBuuo6EYW3EtvLrc
1/jPbaIp7sqRvfB0GR8H7285uVVQcE7AUGiyTxMo3mmJue/rZYAc2gHwuvlxfi1wNTo0ZRurgBPs
9l5a+njJlgXqpYhYNOM5SmetnUj5IiqoRm8/fGGjyqg4iMCmmEJgfp0gCUaBRaF3p0//Iulurrxh
6fPnN79xl02dFwliV+I6JE1x8qfkuUKr4S4H4Mi4uGCWAyhEx414oBuh9bz8qMSoDd2enKVPl6yY
C+SgQj4mrujF5b+GOPfSjdGSWL/v8fo/Z6aP7ViNqyq/InDx0oZpe6m1WLkr0eHIKLgRtSTH0Ifm
Sk+3vnHapDh6TaXcOTOSuaL72QRj6IjrqFnXvjFRelsD0Pw51HX+BYBTxOggqCiuMEt/b83yPJfA
a7X76BTlh0SJVnbO0mskH6xC+9/gh8UV2uRga4fm1yRtvql2BZ486T4i7rW/a5VlRJyYWmvo0HWK
NtDzvqKvCIVl2fWwO973fCmcdkMylQq0yIfEgBbVtRr1YEQwAN73dMl69axqPWd0yiupaPVS1Wn2
vghNbXff02fDe3M2DJFQe6u10itRdFlvOrtF/0mNm/uAdo5MstYmDrIKyHhc3RpCxPeZ2tv1Be2V
5ON93y9ZsD8hTVkWvnOAILXe20XYHtdJP5Z2qORye3vqhlob9YudwyIUpQcfDo4oqX7ZjrYte/V4
3xgkU461tEALSKmvaeTA3d579Elvi3Emx73rBf9CxJnIihW5QC1pNK9J47ySWV4rSy5QlzgyGK5w
um7SLb7e6oofjW6pv5LYQVGsoRfQtazpEiPWcrSVn11fJAcjDn7cN6h50d7sXC0dkHGxCPA8R9EP
PjJKD23Vvtx++EJwLUPiCgu9Cy+zk2tUAH4coBneQKIHE0+gPmlevMaRMtvwv+9qjoyOm0VIu8SJ
cG9ZYaL8Z14Fiho7eOn1laVfeoNk3wpCs0ODUuA1Q2Uz3jrQep69SVOajROX7Urde6E/2LElNx2P
k5UbgUmLbofgo3Is86p2X4bWLexvYFXL5NC1XBSnr6VI0TfbkJXz9ZQ4p6zgUg5KhyTx86BAq75G
NbU0bulc0IcgQX6ESgCyaTbqQt571W3rrdKtHWxLO0Q6G2DQhx8fKZhrAkWL++LUAGT9rQMLQfQt
CKih+8mY959vb8el0UgnhFB6E1xaMZ79GiaoAHpupPngarLzL7dfMG+HP2xEGVmHtKhtIKbCTU9N
tW0cdcFeg/Lt9sMXpupfuDp4JWYFsZqyvKHNPM6QbO7A1g/JLhGFpu4aL9B/3X7X0kCkU8ElTZN7
A0edUIE+iThkexX3lZccGVSXI8FSe0bXXJWqqWH6QBMqO6ALUSv7+75+Xv83Z5rIRKyPWs46l+C6
e79/saE/XjkKFryZJR0F1ADdIbXRL+1H+2HUsm2hdbhN+7MInQ8DMksr71nYrDJyDkiuZpVwXh5m
2YQDzKnNVjUhSC+H8PX2NC29QTJuGkAMPygs75AV/aPQoEiq6/hzPsRrV/ulXSQZ9wjWoPNEp0Gu
XnypJ7o07r9NyqRrtJdwCDp8fVA27jHT6vrRylbz+QufLiPmEmDJYzG44wXGteodUXXxTHGyXglV
FkxZhswlih33zTB5h6TMS+Q7IoPI3QzBdA8ZCNN27chY2Ksybi4rPC43VjNCGdP4aH7pffPUe2b4
tbY9W2xGY0RUIdTj8a/bO2ppXPPvbwzP9t1R+C2UrQFSCpfMDhGKKmPF/6FmnQH9vl2ubN2l5ZEt
vFAhMAkM7aJzFfHtftrmDboFt0ex9PD59zejqG3NhHCgMS9urWgbQvkvfuV8uO/Zkou3+wGJ01Hz
D6Oq6SeYwuMjUiU/bz98waBl4FwSRGoUZnZ5Nru8pfhkTMqlzyt0tozUya63X7I0O7JRI0g9eNS1
DsmkIeceUeVC62ht7peGILnose5brQRBh/pshkqqZl1GArsD/O3Pd32+jKHzkWPo/br0I9jtCLLI
xMZd/HUQVluvcQUtWIHMrpZFkVnmXateMtGjV2HF0Z5SbDcrV/kbY0AF/L6hzFb/Zp9C2+YbaaO7
B7eCOkRMaXuwQm/tSruwEjKKDgp+zTEqf7wUsf53FEDtodrmPh0Az9z+/KUXzL+/+XyEHxvfETEy
8GRMt0iqPfc+seXd0Zgh2XGkGCWBZGZe/Erpj3pHV3pQrUF6l75eMuSyQUy+jQ0X4XRnoNUhR6Yz
zSHlsrs76+Fkuf45Q0oNT2laot6ygS38Q9cnNPvC2rcy/0vbVDJkH0E+yABEcMx690PQgSQlkHHN
eI+Y2uH2Ei+cFf/H2bc0yYkzXf8iIsRFArZ16Sq6ut2+tO3xbBQzz8xwESAECAG//j30t2nLpviC
XUUtJKRUSqnUyXN8y5tRKN5C4ad3HqIc1eiQLm0hmxX7EF3b1b6Nnwtw14GqZKufFASvTtCV/gzg
81YAtnJ42uA5njp5g7ypfoJoevPMJPDmXrksJBQYpCB9hBpouJPOEBjtn01NvJzHWTah+C0rESeN
AHMBQdb+vW+erHOZ0F5ArqhB60DmR4kPxpvjqNMtzu4VX7CZ1yIwAEGao4KiXT5ODxAMhk6a19MP
YIPozvtGYPmyVzaF37eBf2Neh617hFZMPW9dSNa+3/JllnPdFxXhDxBe6MUzC5Ruz5GpS/cDGQ3U
JO+PYa0by50DPlESQkjqUWUKAkkAAJkoPTRBs5E/WHlJs9FojPMshboJrGxUA80UF9j2oJ/+0kX7
tzHB52XCGhBDAB20kXv2lk//zYXXsxwcOB3oejTpfPM41HqBrizaoYc0HYfkpMNzyHBHqQ+lO4j2
TP+ruhnCc52ewLsuKYXQG/TMSvJFuxA6+tfnIaXnoezH6YXE7iz/QZwB+TChlxBZNj2IAqo5rjko
7ZUaT2VpsvJ5aNmwj3witDFxlaOQexEZx40LK5hB2f0Ep9li6Fixvo2Hk5BG9L05zC+aKIn8pA4D
lGWfQA/vlsAVg1nmv/vLbGXTda2thEM9ENJAjvOgZfjapSxZxFDuN72yJdoMb8DkUTeC6s8lgvjM
uYM4DvK4oTyZAsDEqsUlyZfzVnX22jiWiXwXH6Q+rg8MmnYPqi/ZBRJh8jUulfl8fyhrrS//v2s9
d3lExzR2HiYJVcEqxrHhbJLyr9na2lCCuM89bSjOvQFqT14of7zx66pu621p7eutrcS0cwPVINi4
ynt6UgXuj0EabNSHrlnZCgygqtZn/Rw6D0v9JvJ/T6kJUL5e/uBOdRqLYWPzWJska+9QGWQsRxfB
AQFm+xjk7Iktb80L9dEuE9uAttwZI+glZ/UNYcd0EhW4XjlyNPcbX/l6G8gm2o5gbzXOQ9fzf0wd
u1B29P+Eru3O1wYbvRYxAnHaIYRCZgeBbW4QvQKttXFUrH29FRCYdkobN62cBy6QmBfD+Cl1Zrw2
jHID4b2yQG3wmoFAL0pN4urGFx6fwIEMb6XF1tVhrXXLeaOODqDyUdUtksDSRim45NOpeL1v2WUO
fnOm/YJaE45T+lDbejD++HVJjREnAkMzPS3aF/e7WPt+y33zMAV/dRqKi/bB9XoQjMb514YKE+yc
fsuFTZSBDM2Y6kagWnggXR0cliqffV9vOa4IPQKQy1DdoGMjLyTvyTlDkdiexqG78vO+rPHIHynS
QHguRwnX32lLIZmbOrteu5gNWIuy1vUh1FrdgrYoPkCj2EkoCqFP+77dOnkVjbquCqHKq2Lw7AZV
2T6505DuQgAjQWfNTFEVc+T71Y2hmu2oXeTkJxRHnl2y+Qr5+22B2Ui1oONmoqNfXzoXy6YKIWRh
oBjbQ9T4cH+Kfh+jMhutZmjX5KhxWw4u+Q1kQOkV6I4I4uyQMgACOTy4Wdhdfc3io9u2W8Ugvz/R
WGydx1A7p303jBJXXfdCcJpBTfNhEQFxEB45gGTcH9zv3ZrZUDZZztwUcpYXlCmzY0Xm6Yx98Me+
xi2X5jIldeiiyAp6m19045ljy8atXMDal1suDelrvMONLhTQJ6TyIjf8B8Kz++BBzAatkRTb2+TN
1a2SkzxOUFo/+270z/1pWVmyNmLNk2nuOAYenfNcHjTD+euFfnigqJDdcOu1Liy37gw0kLwwkuCL
QQ4gFU0D+Uf9BUTHW0UiK+vTBq+xOitLNsXywsCMQgK4AkRHF/xjIMwpM/ueJ1m0DPBdzAuyDPB9
VHJ+rHoERDzDvkH49N99Q6wsIRvBVimIoCtPzI9dwD7LOu8PDk+32LjWGrccWCCLNONi21yM5s+Q
DJYHv99J6MIi6zSuvIxmPQKJC8ugtbGoPWTzZpZz7cstt+10C8ZvUD8mJkYdrJ5AjFAKtlXA9PtY
hUWW37Kqh4BqFOcJj5onhbu9Hupvoomubqj2kSYyG8cW1fUoXNc0F2jIfjMjIl05Q7M1zPeJAjFb
H1TQ2iVVGsC4ZfFClhf5dvfKsVFrEB/mgIXG6uY1nX4QpIH0rBo27sMr02/zt1WQ486nImwfjSYy
vfC8QzTHs64yddLWqe7axKFNrzeYdVbWUmj5L4uHWfaAYzxqMU7eFXtdhDSYEL573uXDNp8bgIQI
fsewQQan1gfCIDMLVOHrvsYtH55Aj8jz2cM6msGlI2ZsDnsx9szWA4Wab6SYqtqbGSHCNBHxuVpq
WfZ9ueXDQRwiSHSIusk4Ch7S1E2/td5Qbhzsa4vI9mHjRWXjzO1NGgQoE8GFD+WYMamO8XKv3zUE
G7sWpBCjHlvonAsE7ZdqhNhSVfVbdeYr55cNXhOR4ChDbvJk2SIWnvOOveZlm0yp/29LtvKnK8vf
JnNLfYpSh7Ztb92EBQTp5vSl6TcppFdO+V+warMs6NBmLW41qJUXqOCrlhpUZFH/uG+CtQ4s7w2G
HqsUz2e3oHc8xO4iZRfSZuk/WTaWyb4+lql7d8IHPdh/cc7kSTDz9CSj7GWhj1Cs+Hy//TVDWz4c
BWWt43xEBDF0zwaguIMh/iOokM5DFT/36VZuaM3U1pE8BaGX4kmqvfFAsbMJev7SlwD2bzj0miks
h/baEIRIsW5vJJAfwTPZH7ox/jZkyCPcn6e177d8Og+9iOdx3d5UhGC9Rk1UGxfzZVfjNspMatmF
I/ex1w2AggoOGDCIPAp3C+G08vE20AxP4bQd/KK7icJp6gPzsvyhnxXAjvu+f1lc7xYphIW0EVzP
j7nEc5EKy8/RlE8b9dYru6kNLqtCiF25PbyMjPQzNyHIJWkSlv/DK/zWHXZl9VDLkVXORT71bnvz
ZvlN4on2Kae4ufpm87Vrxc1sjFnUuG4ae7S9aSAVUKusvyxPJ4/K9yCqU8dPSJDsjO5smJno8hGI
tgEe3ZEC+OL2IBy8wu++F1DLlZkqXWaGTl2YbIv+Uudp8N8IQqytXOCawS1fFqCX0ZD+nh8nCsQI
8Yc/dOt9l3P8xvq8b8Va7gy0PfRIez9L+BujUO8NyVC1W/r1K/5mY80gGdYDcD9niSnD8pIGgTn5
/Ra+e2Up2VAzI5pRxMbLkmryv1cQyDogJL52Vf+H1li0s4g30lNrHVlenfayh2NkxTNetL6lYXCb
RnIx4/AV/Le76/dYsCyDd5sHKG9BsRU16uItRWQVIy/bS3VtCJZj89CX7UTb7lEwj5kD6Gkj52jG
oj97LcvTDxIM/rfQm90tifOVnSRYVsS7wXSOMB3O1DyRuZPPx8kovzjr2e0+yIlo79Ou1WsLe3JH
tCBm7DswcYMoCQi07mNDyD4CIGaDzlBm0XdhY9xEomTwLej+/9BMX3MNy7k7VIa2FIJFkCAtkRLm
zGmmY1bk/UY+eM0AlmMHbtROMWgnEtDdqJPXheTAMiJPkYy2hFtWFpUNOCNmIG1OOjfhffFPTjuI
SnRzOYPkuOmOtDYQsHfDoj3ft/XKgGzsGZOxUzhD5yVmXOL8BQ6mDThRiwAEXPe7WLGJTd5WVVDw
E6Z3kyhzgvQzRKDq+JKLbidqiNnIs8rzVB8pMCVFzMlvHEUQFzrzffXSEPX42ecUowFoxfMsYUs2
MpDQN46drVfBlcPIhpyxirslrzm75XROn3GPg6RXikRk5dTsqW+Rst9nAysOJ70sQVdVZrhouS15
lmxi/4oJyspf97VvHdpR0c8FcJ7No2njZ67AlRKD3eq0r3HLqR1R1CMZ5yBpO1TRniYFSOQhbvvw
r/vtv1G6/PqCBzK+n01cIX4ieoSJgwYQVYgnuGCpSbvTcjOVAMHkIfRvBARfjtjRXwPajoeI+LeB
hP7GdXtlHdjAtE7PXjG38fRoQg3lL8KPBnWYLPP/pTix7g9zxQ9tfBorPDCASeUnUU+HT2BUouPV
EV7r7IukbUjaxCCZXfu0v3ltjbRWB/QVym4n7qgALM7R6OvhXJh4rnbeC2yyN+zAc0FQpPmYt4Bk
MF95x9Dj3/bNluX2TI2tCbqO3nTqvogMSUYq8Yayr/HFRO/O8UlmXm1A1nXzB+/fIdLiIGT5ZV/b
lqtrJuq4nVqaQKADLMQx6kD8GIm5+62vLVTL0SGZ7Awg3koTsHG1EK3hUXzGK1PzXJghU8n+1Wo5
/QQVARFnHk1YV8nrNGaeuNY9IfHl/kDWvMHyedcRyvU5BEIPSCcPH7Kq7qHHVuyrz2e/YMNIm/Jx
eS0sDWnar3h9qOSnwfFdR+5bQzY+jEENVJCU05ty3EgePFCuRscCcck+ETD2Cy4MGiaFrnznWhUF
aj8goHkYivifXdNvI8M6XUwEszaCEHjZaXkAMLovdr4QuJbzqs7rmzL19E035oOQefFHhgq77/s+
3XJe4D5NWsQQOTykJhcnHabdwZ13PtvanGbgBPRRrxfTJNVOeuICKcWSVFuX35VVb5OamTHqVAWK
/SsBf0F/4A2t//J6gGP3TY3ltLOqqcv6FlMzixbVSgs94CzJPoQfsznNSOOornRzNN9KEpxHPJ9f
aLk3SLLxXzLWpeBKOldQKc4fwEMbHJDfCDfgaytT/wsAbJSYedOm0ElELjRYnjOyEtox92d+Wdm/
CWFs9BeZTDS0HN9O4loGp6j1J3LkolAP2SZT+Fofy5nw7tTKo5F2hpcGfCNNYf6Y8xCYgqh2nmMl
9526NgzMi4Vx1MxBqShn0OG8wdohU7PzZZ5Yrit55UY889F8lyPI47O8QWmSQAhAbmCdVm5vNhhM
gS0uRCzMblXlXiCedJwkJeDcjp7nFJFd0euN14G1jqyDWPi9Q6NS0StR9LYEjNESqA71ze3r03YY
tHLe27RmepICqgaxekxjKEJ5w8MCbJvC+aUIdkZaxDqJJ59109SMMRICIwBEuKdk6cFxOvNw3zV+
73hQNf552SI9olTXC3ND1rg5GA23LrKtErrfmwFMjj83LgtQnKDU1tyUiB7witUVgKUK9ho00XM7
AqS0bwxL9+9cb6LZxOLe7y7g/BlRYojCsL2hFrWBYlNoZE8hlHAJKlPEhylHnuncz2KrynPNANZp
PAUoK6VpR6+iLNrDBOTEfxQJzO/7psby6dRtU4jThOpR9mi9M8GN+IjW7ze+Zl4rmBYKetVpXkMP
O/DiKzTkPqcctNGLPmDYBY993OQbPf1+c6U2Fky3A4RJnMLcAtJ8ZBEoa4UBaiITk9p461szg3U4
e9PQ+VDU6S+qb56mEoHF3Kp9OWnEmj8v0Eo4kHie3TBRXfzR071KZkfojU11ZW5sQNii3+GyJiNJ
xBETodijMPmh7vpcPvk0aJpdJzS1oWG8qKgssgYTROm/QtD0lOGPXaERjSwPjnK5aLcrDogWm5qT
xyFhffX8yvCv95fqinltTJioJj6EZU+vee4M0TFwwk80cpydBraxYBLEd0XpBfSaTjPeD5vMq55L
Fw+V+77e8uKpojRtWdo+erOooM2EFAv1EGncb31tAVluzHWZV1PDwvzwpuKB6o1RHlgbeLemJ2Oz
YeLfn5XUxoXlvULiw0M9E6EoagkoCkkZm/mhiCAm4c47kXPUZjgDLx4Uy1QhHpmjKSqq85dJ1HvX
qeXIXFc1oRyszUIoUx1J27D4qz9Ujrf1mL6yUH/Bh0XKAT4vRZUqA6XPIRrMpzca7/umXmvdOpBN
hxr5pk/ZlUH7nF9q3mUXCKywLYWvlaVk48PyEkvT8XN2TSniOR1gg2Bt9S2cUS2ybwTL8np31ueL
XtzsaiwjvE0KPfsncDlvaWOvHGg2JEyxTKdDXrC3sBF8cwPUvVkPvVVVtn+D6WEOj85E5q2n77ft
4dd7CbURYiZGljGKXXY19dRWB4UqtvIwjgODOkJssvoErPX8qWiaKDpMqaJBfzBFYM5OgwV+8eto
Mp/Cdgz+qxX11AlfCZgxncfph3JrIj5wVJD+SBEQ+SBKnRUCpMmjX/Kqr+RZNEXMryiCKf7wchbV
n0njs78l6C/rhwDcWT+QOMk/cFVn48HNXV9DydDr9UcHLP0/mOnD4ThLPhUHnTE/PgAoQ7rnYc5k
ejYSgJnowFjNKDuktPbSk2K9yHFlbLIWiiIlUMZAw+cOgJVXjCXIXqY+1sJHSbbRYFpnKEYO1Tkq
xqp+DWat4ldGIuRwTKXC/FgFc9QdPWifKSwwqMsedZcjz4M/eHkAz93wEZR9+LsSxP88C0iPfESJ
IyK3WolCvyp38KMPgfABHXKZ5uPLNKO67EdYO2F+AigZPPpePfb+MYzq8W+Zg+LU1Ln6nmVRmj2a
ihlICNO6LY8ed8CJNoB6vzpWzqD1aY6yPNdQq2biaxmCcuyooyjzziXJ3OgYBlXQbxSmrLmbvXOL
GXQgIWNXDor9jxxcNrwfxWNDt0Tb1jrwfvY2SM3plkQdu+YY67FDDMNOEeia+7Ew2WmfR1uRVwBR
xtZtDbsuogaRGvpTs1CQ7Gvc2rClC5bCQJb6IoDCORqGlIth/r7Iy4YB8sDXohgpuwotXk3I0uAQ
0oqc/LBtt2LslR3bBgNOvQPSnyhk14Ck3/McKEzqBFvy3ivmtTGAIpDZjMNGX3KHld/zKnCePSBw
f9BYkY0lunLs20BAr8yKWswmvBoWX3m/bKZeTAP3kIEfkXalcvbFpzZtHR+KGvygJLwKAZ6ZyAnn
W802UWJrM7WY592xI0s5jNFMw2tEUYzStQC55TLn596DCtD9pbqcwb85DGy+OqjyxSBJRxdBMH6N
HM+cOzP15E/S4pBbONJH1ME8ZMIvyN/3e1xbW5Z3R4qXIUP89f+mbCluD7ItFoC1ti2vRh44Nr6f
UmgFE+KfvACUGJlRW+n3NXvYfj0EEe14mj4SY4Q6BKxr/5h4oM8xhSb0/elZ6cNGBiooKsu0yzAE
xgCGkpKDqQL3W8CtdkHQ6S/YwFn1hRra6Dp1yKkyvOp4Lw7Y4rINFNGKEah1rUqJznTRj/G1a+X/
yISy0dCg4uD+9Kw1bkVikyMZHTuCi3/sSpMdckUFPYl2HPtP+3pYDPPO6XSV5n4eorL/LQw2WfDZ
YchP7Wt8Gda7xglnSxw0R1eQW5f5UTHUyh0LAOA2HnzXVo91NgNvGLTUIfh4yZ1v3pLMXmB0oAjd
l9WGOsbPI0AhRhcHEP2+vGWOdIpUKsAx/WF30h8sEj93oTWJSxCpGNR7QCMb3KbqID10sc8ElhNH
0EZkxvXMbWq6Zx0jq4MtvD/db3xl/m0cIFeQZutq19yqkv0px2Y4TimONr8V6ZYq38rZZqMBQWBL
GjHKOMmX2SHCfDKx5C9TWp+KbBO+uuJnNu0c09A5CyHymFS4LhwY1NiODjgF9tnARgAigVZ72pX6
osOF8DpF62EpP+6zgeXAHa78zgAukwS5O//ANVRyq5q5pxL0pBvfv2Zmy41lWiiRNZELHu0sUOao
GZ7YiksRaS8oHlonGLb0QtfsYDk00VJB1xvL/5CDofoAqQ75VOORYSPHszYQy5tzvxyRcZzkI8Ti
O4DnKvWQosrhVISokLxvjrURWN5sZrdR8RxECbTW2fmt9DL22Ou+xm1njmWPYhgne0YFOH0WM48/
NcXc74LnUBv35wFmFmRxid1U95BA91DkcQqdLeadlYmxcX6eRMoFd9YgeSPJlT5Lr0PGNiLgtcat
Q3ip1eXxGPv5YWL03wAqjOcSjHanXdNuw/tyVIpEXdsFiUYI8dzJiKlD34GZcl/zlgdHo0fACvH2
8Z7/HSX+6lhXptvnvDbAj8TNZHgWN8iLg0J4Kit9mMLOOzdKTw/7BmB5bYcq/wFgmQa7J7qAzHJ1
QLru2/3GV3zWppRD/Oy14PBpEo82j9Add7+JaNKXgS2Q1H1dWD6bytwTIAlqErCxkxOSD/GBmaI9
jiVC0vtdrBxjNsDPpASM5X3QJJ0L6hhNeHuCPBr/s6ctPfZZ5Xy+38+KI9gwvsoLpw6FeE0iVPPR
cHA4Fv5mNLpiChu/JyT0ZVOvaBK5kJhIhTuHkOB+a+OdSsjUhvCZvlQiHIsUKo/QvNPL61Zvhn1X
ARuuJ11/ChGCpo+idOojo/KKBOfOQ96mlGOxDtvQ8+BnINJ8iYSOIUw25zufML3F4O9DaeFOaS/g
Y4EHgqaJ6S9Tu1lSs7ZqLAeuQDLktLLH6owJ+x7EXv/fUJm+2Ld/vnGxvf/2vJizXLgEe8OiqVmC
gLX3NhMsax9veS/p/NILO43WZY2sBC8demkGaKvt8yjrzGWyogCl+1N+IIH7XwpUyOfBrdhG9Lay
L9govSB0GXSgnTJZ0BoCXBkciydto+dtvomV+bFhemmVIq1SqzapRmoA0sANNRNOu2HblYyKjdFT
pcxBdWDy5xxFnA9q6Ng5R7x4CGLWHIEV6E/A7dHnIdoEgK6NZ5nKd6sJYpiOyeegTEQp/+cB8XuO
BxQH37f2mj2ss5j7szZ91WAxVaqnx0hjf0hr1PpVcf/F17jh3O9nbRDL/+8GAYkA5swzPE4HNTSr
Oo/T8KDbedzI1K28stggPlD4RmHpkfwZWvI0Cbpw2a4/8iD7omXqfB7ynery1Ab0pfNQSgL6xgRh
QPEs+Si/QmbC24k7sWVKucMaVGn5JTgB/QhoyiZ/as0WtfLKgWbD+QzvmwrER2Uix9lPTNWyj3lM
u1fPk1vE6SuGtiF9qAQyQZOTMomc/EVJ3Dia0vUedq0iG9EnnVn7rHbLBPWp8gmaWeJxSHeilmxA
31SyGalSo6+GIGGgNH0Fcn4rpF7ZNojlxBWNi5wQNVwYivwgrp2IIbgJV3+CAHPi9M6hFFuV2StG
thF9vPDx4FhqfZ1m7X1XACeWS2CR/UB9tvPvfUOs9WG5M1cddtih1cAmmAfeZP1rX0cfw3LznFhb
RtYJHaVQUYJalkhSMqorK0GzoDiKXO5//lrr3s+7EZ7xhrk3zpCwPutOFcRPL8NCELivdeuAlmDZ
BJV1qJNcIv0RDKo5e4D07WzdOp9lzEbV0gkViUgBVj74GLexlL+fl+AX4F7sN2nfmxx3D9Ao5yXm
ZRH1vj8tvz9qAhu4FzVNY4axz5NpDip+MzQuSw6E2gj8wFG3jpDkmM7lZpD3+yMBFCA/GxklRF0P
ukRzWUINmbKnhSWwC6uPLbRx+l5/uT+stTmzPDvPA+6yONRXzynq/kH6AIpcYkN0+sf9DtbmbfHB
d0cnSNjdJhIEBmdh8PXtmYhBR/w8jZQkM8rQdy2swCZ+0ywqSIPIBpwgUK5EnKFOMYD3O1u3HBrR
cBeQmeurHrUTACgNzlWk0rJpwwy/35EQsv88SyavOzzFj0OiigZwde4M0xk0u+PVJaAEu2+JtT4s
xwaYlWceK6bkLfYTCglTQBn+6WS371IFReefR4FUaaY7fxwuQdE7ePsfy7k+0ZC4ap8ZbGBfNzCv
GupyuE6C/akWLtR2J6cutNZ+/njZ8HQgUdgjn1Z4L2+Bt/LUc+FxsmGAFV+zIX0a5IBpW8xDgrtb
cTA9OAiBYM53tm55sszaCHAYiu83afZn14L+e9kq7q+dtU+3vBhPTkXkUzomb/D0CeTAx1AN/i6k
afALtZvnFVEWufrKXBcSw1IF8wH40PTbvo/3f7Ys4XNtgjmrrlEw/6XruD9mOtu7JG3PnUXjl3E3
JkKYPzwmzYHGwUb1+MreaQP30rmuuhIJhGvnLEBot+DOISBTefYb8GHTflBsw7FW9gab502B44KK
XAC2H/L8lqZx/iHKuvHgq50UkKgB+NkKUKbpnAr6DEk+gq4aePdL34NkbJeJbYq3SYdjpPxmTNS4
vAhBevZcOEin3W99xQ42hk/HIu2Q+hsSXZaflcfCQwpw04WP6plC33sDO7PiYzbZG6d4iqhzZ04Y
yCBPKapYznHRbKTcV8IJG8fHgzELKJQfrmpAlafw9HEayAuoLi4RT19GUGncn6q1QSz/vzvudZZD
SLArR5RGo9aNpAH2OLX1eLbWuOXIadmU4Zyn7o3kAB6EEztAqnrLyGuNW46s8Arq+pmjr9WCXgMn
NjnSoft737RYZ28HZjGlSTAkaY1Ktwskybl7oylA0Rtv62tfbx29Od6ks9BQk0RNNc/HlBSanpDa
bDfCuJX2bWAXimB6dygnA+/FS19ajV91s/NSENiILg8UMnTgGqdLCv2WtBHdA3U2L68r3mtDukgN
2Yqs80xCMqkuspuiZxDigPXL5cUp8zcFGNamaOn/3dIHl3reKTIYVCADkq49nR5CtlW+tbJB21gu
qevQr8EHn3RBSm7eoPMn3eNG2c47U0N4PbS+X2Xa9RyCy30BuScTFuRUm+mvXQ5gQ7lE73IfmC88
d2sUAcxQrofQkEeeKTFus6VMsWZp24VnDTmHoTcJCm5fWBZ9XGrcvKr+5pAtWaY1I1uODKoTlJkH
Akt1WPTVNPKAJKRbtA5LrPkr4C1glhcTKI4UDbhPkAKkZxChQHsQG/UYPiAd9Tp7/DiH9b6N2oZy
ma41zaSMTiIxlk9CIn9gzOTvbN0Kpj2Vyaoz2ZjoBiQoeK0TD+BE2UKJrziDDeIift61jj/2iYyi
+LhQKYK7oD/SPHy9v1rXOrBcuesB8UX9XJegTrb8mJYCci1tyaBf0G8xKa6sVZvkzTjtKCdD0mfp
pH+mAlUHuIHE10aH5tLnSj/cH8laN5ZTd6CC1C7cICGg5Epk4bJvHdPRKS+AfW8kqoA2YqQljPvN
0rV53qrA5zSjOIAE8L7hTeli/kCaYYwPyGMU5VGCa8k5VFHFzzKMdfHJ4SPy3PdHuWYvy/EDJtpc
psokVb1UAwmouvOm+larqt64Xa31YPl96ucyhFY2HjjToHyNRmA5TF0150FwUBjeH8WarSzv9/zG
88yAPd7Iqj5xrr9IaBM/dCp6znC32xjJyg5mo8AQ8nHwYsghQWGKfgKv0jAc5qZVO5MANgQsAMnc
FECBN+EMil2Vr1Iw4G/dQ1em6FfkFwd2PTNdUrWgdpTzkF3e4kCIXqbPMxgZ71tixdo2BAyXrtH3
CIW1I2QsoSsn2rNwouJEUTm9sUWu9bH8/y5ckNmUaTrPXZLHg3zysvjj5ELTbFvpYq0Dy/VFzlAO
E3vAeHQ6/ZOzuL7QISqPAwMg//48rZnDCsgD8K04EjxjCbTM8jOPev1QNQBLgBvTPxpv3IdcDGwO
OFUQGY9514FFpneOXdVFZz10ZdI2IGO+P5SVozewHFw4VIWq0X1SRYN3VP1cgmQEpzsb9XwMO5Zk
qk3P8fLX/Q7X/NDydtmGTh3EZZcEPqr/vND77uXDVpHHimFscJjGC0QvSG2SdNFnkaYqDyyAYdLc
NWc6qPS8axA2TEwHveFes6S0UL50yglIqGhabIGh1kYR/uwiXjk0Tj15+pojbfbsNVF3Ra2TPrsQ
lf7o4zr4en8UK7a3EWPROMpcxHq6mW466FreFqXKdBi+1kofXSk+owLs4/2uVqxus8NNwvGygfY4
ivv0O7KB09Gnzj7kRmCDx/AyMY+oLeuStBX1IYUo8mGId8LDA99y9lwKv+RyQo66TsMHNYX0Mrd7
r982cIwUxC8HlWO3InVZHtSSu8+XEol98265t8l5wXMkj5OJBd0HTl28vY45ve5r3fLlqmncdjTL
7SaaYFaFia8X0aj7ra9s5L+gxEIedFVWYOJTQEKqAi8CvAG3+jhl/9zvYWVV2lCxnCviFOk83zjo
pMVM5sO40JDcb3zt8y0vnuRQhUM2YXIw/xSyS2V7rkqUbZUZuLfv97E2gGUHeXeYMupxV3N3fHst
4wuk0XGdH/vaXsb1ru1JAilBVDYkokFYFpmWgWoh/N++xpcBvWs8Mn7uNMIbEhLiKtOG43yeBNna
QNemxXLZlM9tOk0KU/9WOo1C5wxShFtqjWutez9/Ozb+gBS5mhKTQa0RQoHhYVL+v/cnZmXvt8VG
kaZEBk4u+HjPqOLo5W5xmerOOSrC+u+oQd1X9RLYEqOQ4XTTKDLoCNopKeg0u/DqjzsR5oENGZOt
TEFyhSWJfU1Bo1t537c1m1ZcywaLdVMVgj6oxreDTICdo8GHLFSUYfWHdbwvs2hDxiqAYFB/tRhC
Src/eWGLnadADvy+ndeGYHmu11RdjbhhSpQKXysQy4DNMs6OdbfJJ7tyM7XJ3WQzunjYQ2K3i9M/
vSCVf/G2druT5mUETjYIGVyBWg5nFEyPMypJYn9Lyn5tbJZzkwBsvDxtp4vGS/6RmMg/Tk4xnAa6
WdOz4oM2ciyoe+60wsvx6jdkf+ZeWqFaHpN43zhrrVseHhFSF305TwAguPwEie2sP/tR783n++2v
OLkNF5NOV0aidqcLuANfoia/Lgz0bABz4MS3NMLX+rDO5imStPEdhRniMQDiKEz6ESFu+RSI4dPA
8eP+UJbT7Df5Dxs5pjwQ8tZdPF3yJgwPQUP+mgbfeZZBVT82Ba5dDTx0o6+VeNUGkgnIhMUx+EEu
oGZ4WUhnl/ecFKlBGQbnRROl77fK3de6sg5v3bnu5PhsunRKnD3HfVHQjVmY13VOX5eC5b7dh/cO
bJBZYHJQAkx0uvAI3jIVfX5qC7MxZSuuaMPKPNWJKYN+3oIP5f6x437vPVRp2J5GN23M5f4iWPEX
my8u9eOhgz6Q8xREZfoAVbd/EY3vwyYGNlVcVMzzHEDP9klRvF7jLP8DdChbRI9ry9fydF6DARvs
VX52ICBuC+hrroFZ1ypZEIrzmG0Uz6w4o00P51ExdI32oUEk8cgWVfQm++CWa7xkOC4/3rfCWieW
x3utmFqnc7BGFaQ/8vHr/3H2Lct120y3T8QqEABBcLovlOwtJbZsJ7EnLMf5wgsI3m/g059F/xMF
FjZPcabSgNgAuhuNxuq15nq+qCZ42neLtzea2VAzA4r1JQhq/6Fl4pvIcU0JGQAX93//27bKbKhZ
jSQiHOvOf5C6QucGyaMOxLx4fw7OgRdlx7C6zEaYiQBpT1oDaZlD8JFq8Xlt9rztbWtiNkMcL1pR
LS0bHvtiuXClPm+PzTz6u4z015Aek8MEx+l/8090cDRVvUzdo57wJtnOoNbZGHTvb8LbWQOz8WSQ
HfDnHlwAj0rPMYX8bL+KF6FUnBe4BOTTRy2rm7dO8bHhfsnUtZemfUOByTIAgG2gv6Sm55p5X82y
/r5F2waRNzz4IMdsxJlahrGTSV08Uh+dd0me/RPSYu/G6nIP67YtQjMvrPERqpqIvSRJGv7ugcdk
x79dX7f8exxB6M6N1s9AX36kfjj9FZUT/+v+RvzMnH49yJmNMUunpFdNl+nnVvkPNNgUwxe8Fv9s
k5DYDp4Vn2WP/giUorrLLIfzMvZ/L2ahj8u0+5jsiAE2Gk1RunohkqNnpcL0C81Hek4qH3jcpmI7
kBDXENbRjia6lCRp4j0pPUzndt5q3BKc9QMJi+v9xXw7EjObY85AuENEtSifIZban9AAjiJn00Ei
BsE+vaxhAn6YYyNZsSANo6gTYZY+5/X4N+1X8xV1Q3OpdPptmY3ZKQU44poNVGv7AB0OXqExn+rS
quk6BngPkAuaZ4YABZNJpMekW5i0AgIPgnzMokg9pf6afc4T9IDO68wuWZP/c3/J3k7tmE0/B57W
pZDeoqGzRotnSUBwhX6pksVVOYtv6dTWH7uBBTcvJNNencZlc1ZgmNMRdTIu1ZPOpv5BeUWBRngd
XCACetSsreiQDqIJq4Gmz6hQEuB4wLMmkV+cInrw6YbZULbUQzEu83L1rBUKWmA4rs89Ou4fUGwp
dnhKHJ5jA9rowNVMdIDn4XKQD6kK36HmhAp7VyTXphKf75uAYzt+AbYFTUIakmD3exXFLVv7v9OM
vw8KwEvuj+DwGBvUNi6kjCK/KZ8JRfUjj7zxChhyvsUC/wwwFGPXqmhGuXOMOo4GG+Zmim7xCZjI
njVbgDoWtQIf2eR3Qj7cn49rX7aBX9XrRJ9K/GqhntPceLil4llWQ6g7O3dlHb1nxPf3aneulbMD
wNJFaw9XeQZlAEYB1DxdPvd4bQOJICvYs0+oRw9BD5mtbirrImrTIQFBYU6hBwCGH3YuffVyf81c
VmY5favV4g9Fjt48FSCfbWu0w8h6+d50BwUyWGg5/VKUAl2eSj+CQv7d1NcL0sFw70Xb8ftt7Jte
ZAgCkwqrM/v1B6qaFJU2/tLw3dPeYbY2AC5PgxKiGAEog1J0rQLJMJ2ZJnvgXofN2gA4FfZ+VoIq
4lF12bdNsrDOplgNE4Si97q2XBPYhn7lFn2XpsrTYYMtzhL/+2gmT1yaIVTHnraYjX+DukqYGMnK
RzGJbz6vm5Mqsi/37dO1PpZP58sC0iCQUDxSMl6pmB5Vkf8uK/lYU/l4f4ifPYpvZJW/4N9wntcU
5+yTgvoeiJpBlpY3T0lQqBPy/uXUoYkuG7vnApRjwM/uERm4TNe61tO1alg6bMyjOaSdP2+EPHXT
hC8R5f+7PzPXzlvOLYsGEJiiLR9NOW/3FRDxNuUxen9m4+FAxVPjNTDCz0fCXbxDohU9rpjDoZ9u
Q+AA0Awnr/i5OMmaP0EUNnioyDEmDGYzmaX5mo0LtHpA+irQmzxCsQQgMkhnZEs772S9jsW3gXAQ
f8X9A3qLWJ8WSlQ/bwg+rOjY+lhOrUo/K6C6hq+LYUPxKfCL73frOUzTBsBJ3WeLJBQhIwVM7ARA
z3qu86k/N/OuEpjDswPLs4nvdbqChA5u1bR8mUeUmorgcwFwZVHuYYVce2Cd05DUGWblZZiHVqs5
ISPE2TntAcddq2Q5cK86mlHEO8yg6eeTLHH+8+2BBJrze4p1rjEsF9aQSFnRsIUxhFBg2ViTf8Ay
m1zGKBDxMVOyzue29/K8TFsModYwuKEXVrxrAIA5lpXZmDa0MEzoa4+8B16Vn3NKzzJM/qhV8K4B
iO7+DByLZMPa+qIuOzmXmEGvgU/Iq3S6gk0tuBTSJJdjY2yp4KtTlPcRC4aGV9iINAl/6Iyz9gFy
msF8AT/x3J6PDWP5Ne1FV4Uiw1QSgbjXR+NfEvS/vwVA7e4EJtdqbf9/NZPSb+rOK3MS+1nwyKbx
3LXVxc/2wFoOn7N1TUs2JyNkX0nciv6R9iiMeZKFO7vg+rjl0FJzvHYxheWRHFJEaQ5m0yLPjvXp
sV+wbIRmPqdYGlrXKOMPHvr0ZsgU3t9b14+3fJkPolWVMiYe5XRauuGhztRORdS1p5YPJ2UXJD0U
V7IT5Xjiqin5d1QTSMfSvNsxG8evt2FrHhQnGSCWa1yl7WXl5Ay17Z1f7/r0VgV5ZZGjVkDpQFYt
1kzFy9K/M+1wvb/mjlPmF8FSNiSy69Y1ZvXy4K1PfV9ex7w6VdPB3245LMBptJs1NjUQfZz74UMb
7pFpuZbFclSeC1XUrF3jIgF2k36NxJ6y0c9H3DdSXhuNNtEhS2WLzVyKOLqC6PwE7vD3xSm9eMF5
3kmsHUZpg9KCBCRCERnXOImGl2D2XgIWxMzrdgp+rq21jt9IJoCceN0ak6V+WMj8APrv91mvT6rT
O3dv1wwsj22GhSZZX6+xEIxfPNApnpsFbNCV4nu98Y5Sgk1n1pY64m0WYYgamtY8L/IrtD2Ta89k
fwUK+ZtPy3Tnhc9hUDZYDeJwWaYD2OqUm6uYWoDZ96KDYzNslBqfZA05yWaNW7BnX9clKR+aEM9h
tPOS05Im9Y4/u6ZgHcN4gCG5b1bE0PWLYtM1qtWOtUYINm+4hE1pxsFpNolyO+DrNS1uNa3HrzkY
l84QYUt/T6H4UW90r5CI/j0rmdpB8DgszOY6q3MRSpJ5GJVAPBE1RP93AQjMdfX39BMdBmbTnQ3S
gBU3nEyMTllUWlP/UnXNqSLhddb8BaQAO5mLa2esoznJpjRLeOrHqiiaU5+m68NU4E3ufhx3fd1y
9kHxMkVyh9Nnmb6aYf5T9J/uf9lluZaP40qmQX8bYAeCuv6r9cLYX/BqlbHPOtM7dHmuMazjuR0H
idsshxR3l54rr4ghf3iKuPmzivKH+9NwLJCNZZNRMfu6zda4TtIHItnHIQt2fM5hozaSjehBjTQV
sKD0S0nA8Ureh/lOhHX9bMufaWNQQi22fLeu0AEq9GyuPl507y/KlkC84dO2MimtAqUnU9KHDb8E
PuWXJJ8eaTd8AoDldzby90UzX+4P5dhiG8kWQhaNgoLOxCxXyanV6BRa/Ws2R9eSBv/eH8O1WNv/
X+VJ6BnJOnzRoEBY5z+g5NrRk0HqdCyVsfFqoOwsUObsSAxy2e9pADWCdWDzjhE5wpBNbhZ1JQjl
TWhiUC/60ETnxYsp+q+Dws0599R0wuNjedCoLJfmWkOoOspInAydR0669mT+fk3LoduxK5dHWP4s
vDQr5aT8GORv/vt6e5yXXZpf/YDpnbDk2Gsbs4ZOPVaIhZAYRSTvBGEr+TDV814C6Pq6lXHnaW9q
maxYoalJrnTNl++gPwv+OGSnNt+ZqibTB4SUuCvP0nuWyVIiqQFX9/3PO1bfBqPloN6IggRLowmK
d22TVA9pFPqnKdm1VtcQ2/9feZrJvKWBFAuJFdQtoGr5GaqTn6r2YHXTxqKh3QckJ6zHPbOV9INA
KmbO1TT0e8Bd1/ZaZ/EotGG4j+BME/08t+97kCIl76CeGR6je2DEOo8FGp/BKE5hQAzdWAbciO9W
AeKT+zvsCKY2FG0GvZyexwlfB/C4x9Ef/5+PtWl18ifUp+4P41omy43nom401G+xy4p83/iWoDqV
H7ouUxuFNlMZ4YoPI1XosDzXPhSmwnxcdr7+tn1SG4bWy3nWs9b4egnEZOqrz2mGhKtrDjIOUBuB
trZepkWX+/Ha4Nl0Kkvv2lGWXe+vvOv3bxv/yr9apTsITgnc3Wac+lSiKYTT7cJjmmNMfFDp+e8Q
ea+LHAB/Euc0Iu94sfTfg47W2Y6Jvm071Mag1YwFYM/05I1GJvqjrrupPfk9iz7cXyDX5y0PBsBt
mJuijG79GPnfKR9T6Jrtf961/pb7Ei9vgVQtwhv3ZzG+H8gwVnExUrLEg0+BYz02C+sgHgV4i6Jg
Dm8jaegYg5gNamp9JehOCcA1DcuBUeKinLJC3pQRL5tk5lnXeRt3vG12MnfHCDbijAxTlBjVbhXB
rcRfgRKsHXLxjunu6BDWWQwk8ijDIJO3lKQZSOzQqhMwOV7BZXisF5ja7GZ66ECz1bDm0fho5Cia
97nq/p5WfluKvVTbYbA2nGxWMiuTBcrMWhX0ExchmIvLBsC7Q5ZkS5YKkPqRSufylneARHK8EAVl
KnbuTq5N3ub0KhrRtiugEE9YnOB11GhJ3tFx/G2p8vBQ4YXagLF5Qbu9rvh8SwLIQcgSRVkKW7re
X5u3T0v6C1jMy+fFX3wWj7yBjihiaevrC1i8ngdVJ8dOHJvvjKCfH72lEieOAJ08SXTwRzd19Leq
ONjtRW2is76dyyHKRxZvssk/j2PghnfC9dvVHWrDwvKB1+NUztPNFADPSw9EPeMiYzRFrw/EF/m7
eerl81xMH7te/nNoX2yc2FyapkaKQWNoUjSnXI/0ypuFxHNXZQ9BWITpzt44fM+GiokB1U+vlCye
Vf1DcQhBQ3Fnr0Dp+rh1VMs65cMQZMsNtLmqe+mhcJWmJ6bAiLHjfq4RNrd85X55yFmWZGq58WmE
aLxJGrGeS9PtSZo43NvWLe2DclSdmteHXtc1Oj9A2UOzOm7wx/2Ndg1gHdYkUmqagyS8QV4pjQ1F
gspNDZJTr9njinENYR3YNOqB9wxrFpNsbKFhBmxKaUIkZ9rsVCJdu2Cf1ZCrUYkiEC2XHrYWlc+I
3Eq/7Kp/j62SdVgbMi1FhDbIeGR4ouoT3Bakautb1u3KNzpWyUaDpTzwfY3mBpzWBUShJ6VjwJn/
zHAaXQ9NwkaD0SwEEqbHzSSVHNVgunIkZl4aJOLko+XK2wlXjs2wYWF1ExYrUUhsuKjGr4lGrd5H
v8b3Y5OwXBrIyKUrEDNurWyeZrzJfzRdF5zW0t+j9XRtxPb/Vy5dh6jo6E6Gt6QQ3/oJIkJJrdRp
ZcDJ3p/D9lt/Le1RmxGt56PgXYdoSvj8cdNZvmzIubCcP2YL/fP+GK5dsPw6n4sIrQWlvAHEkDzO
a+/dwlXOO0nB2xUxKiyX9r0BbGU4BWMimu60NBQSwUTQS9UzPMPJKjpnyNt27NY1Fcu7QWdG8cyk
lxtEWZcC/a5DO4Exx4jloMVa3p1MquokKeebyrugOUs8nt+KBEDVne87LMoGhHGosk6BSv8v1a9x
dj/7a/AtWg/iPKmNCavDwg+J3i68nH5P5er/nkA8fec65/r1mw288gc8fOLyH6JcIo1+SkbPXFXE
lqsnm/LgCJZPp9HgyRTKezHrPFym82W+oHL4KUnrKD7kDTYoLBUy4RSqwfFogm86yNipmCq5Y5+u
Bdrs9tUCCVEOplx5eEspmu7OkA+uS/R/F+N86sZ1CA7OwfLodl0keJbWrTKJEHgWOeT9uvIgzzMw
o/+dhWlH0Nu2ISQiwU0VnGY6tPkFrIcY79geWG6Mhy+dc90FD/0U5cNVV16tf0QNYWIPdOCIq4Hl
x9AUyKTJDSJ3OUAftRJPZhUf+tyTJ6+Ijt3mbExYgq7EaOoWLAuevstzH6E6luHdc+dscBiTjQdT
i4dimNrqz22DVlbTQ8RUpwoBb+MwuL8TrjEsj07RoIOaWAKt0Q1wk7SmvPShKR+9dpc237EVfPv/
K5+AQqGZINpmHszg/5535UtfjxACYjcZdnsG5ZrG9v9XY4wpenJUmEy3Hs1sl3SADuhPydTJO8g8
T21A2NzUnuJhT26pFuVX3nJ/OnmQBT+myE655dP1lAP055fgNaRgDTqZaljy39eRtHtvlI6D2kaF
kXQcOOka3Bh7dMqB9w8MZyyrH1vBxmvBaPnYEDn9dd+utqrPG3kNtzy8RttXIbuZ3Foh2Yts0P43
MkQpkkBiOx0XcaqhBnFm/nCwlswtj6+TGS15psPtRQ39B4LWU4yDLoc+qw7qwiOEW2aGZ12/4F5w
GzPQLaCzObkMagp3woljg2ymM+XrsB6KSNxIy+svQF5/EgU+nm73ehOBsSKbDqL2qQ0o402wtGhX
w1gLyD2+iIpG4jHpfQCFECBlf0y/ldq8ZzllVIGjU9zQeVyczFz1D0EKfrX7VuZIB3+hOpvUPA/S
E7dNrIGSRrzvNF4Y73/cEVNscBlZWAbx91rcZjbwK+7aHUjNBxJP7GATM7WhZXPeNGUwrWBbDrcX
3jHQvDiFvNubgmt9rIOcL6u/4hQUtxz3L7TGae9dx9KDmRSzfJx6q85WH2LPdZWDF3NpA13+Joeh
bncewF07YLk0LUANw7oxiJMkKG9pUU+Pc5TT56Cke8AlxwrZWDJIBoiEpKW4odMNUgetIia/FL6U
xwrvNqCsz0awY2lFbkJNxaNeFpQZeT4Wz1MmxV5R0zUJ6xAfRR0izObiVps8OqkG8SKcDtJLURtR
Zgqob2Vocr31M53/R6G+CdBPEpFjBRsbOpYEYJTSqTfd8qgHaLOegbYzu0VlhwnZsLF1ms0cNSk6
jqHkeuqhXnymhn2DiNOyk4u7RrDObRn4mSjQL3vjc6YugkJsMtlOVKaZPPTAS225TIiFg+9Yj2rr
8+mf+wbcf0F9kOqa2jRoI2R0QVjTB7d8kfKSTF3/xejMXGeUDHayTJeBWo5sghHqvIlCVwYID+p+
ZbizQ+b2fpx2fNyGjPG2G3RJ8vnWi0G1p3qUxXgu2qk89vr3C25MQisu1ytWv6+D9603r+eAHWwr
BZXEf1MKEi1MVg0Pbi3z+pNGfePKQrWnb+5aGyv3BigQvHCTDG4URb1nEw35kwz4y7GF3zziVdKd
lx1hi0yxMBsmjZi+fJrCeY96xeFX/jalV19P13ZeaF1tRj+iNawlaXqL8M5+9pfqYOC0oWKgsM3Q
KiyQEtf5P1SBR2kVu/31rglYh2/bRUmDUhKNuYIKbWrKOk46RlAi6w7WV21yM06DaoqGrdupDdUX
Kuu5OK+TIXvXKkdGasth9jmv+7LLQKHUQAcbzUPPdTaWXw0bPnUkCyG8VeidMOqwVBsoViddCKox
wm8UsvNofppXyt6FecPz6yFrtRnNdKenMdF0vWk+I8sCD3rovWee3O0Qc83A8uRWcjYsScdviReG
Pc4aPxDnEiKoH49NwPJlxXtTFikhqH3m0WfIZI7/IIkYo50w6jBXm77ML/M8ALKE3Na+h2hyql/q
dkhOtFoO9XpSGy3WQmJYmmbwb6OOpr+g3CBOwRLme33IruW3zuG2Krmkgb8i06rG9pI2AMteGjAh
62OHmI0V22Q5hkI3wY0DpWFCsPIM/cEGSWpDxXK0o5d1n8B44FIntAIWaAKcpo9+VB5TgqfEOoTr
LI26AawfKDD0a3MChgisiJPImH/Iw/xfsGLJwFToTf5N9qjN1yhAnyp28Drm21gxjq6PIDMlv43T
xoiyeOWTz9ry9P9xnXzbBUCB9t8jp01lUIWljyGypP6QrGvyQDw8sVZh2uwYkWsIy4lrSQU4fhWN
TQ6aH3NCLWWhF6XqPP8ry2mVH92M7Qe8Oj5FVgneBtNykyUf0t+0AJL1hNOuinYqPNsv/rXC49vI
MZn7Ep3VOephSfotDxpx5XJevg1Nh1p3pdS/96Pe24UkP7LcWqJTpmUcD2SSJWcOorTZgNFc8enj
z4cyCiLptdprtHbtjnVki9LXkQpCfut92ZzRS5P+8bPZei1J+uX+fN4OU35kXZpFNvACSjhAYg2Q
l9BZnlwLcEHc/7jr91sunpJZQAPJM7fUS4eragChiApjLv7Rl2PfRpLpBVBiAzaLG2Bd6FyNFnUW
IbgVlxmwtfuzcCyRTUw28jRIvTFcbymb648G2d8P9CwfgyD4NoiMcq8sgdFcb3MVyndSBvmtnpKv
ncRM7v9+xy7YGDIqIYHQ5osfpwY3QjO08vwTm1MuuBveH8K1RNvQr7w7yRgy7blYb62uefgEkSIx
fhyg83MsHfNtGjICJXpNutGPOYyTe4zHwNn1O1d+R+iwcWR5YHxKSzk/GD7ll9wQc2kNeEZzkI3e
mE6O6UwjHv13lXSJ58RBEj9OoBeD3oYmN2c/Mt3/7m+Ca58tV6Y10UaoCPuciBeywRwnbP3Z20Ve
uXbZcmfh6YysPnaZM0hfKBPOv29AjT8O/XwbS9YOPY+aEmYKAHkfJ6Rs4yldvwMoGuwUvxy/30aO
5VW5Cg/ENzF22Jza0Mjb1Kp1xwccJ4MNFzMAdHegjk1uvPf/NSL431xCe7UYf0vAtnvqKXs/5GBj
PrZYmym/cjjQpEFbMVvNrfHX1r9E85pV5sTDsQ2BbxhDtIfeH8jhGza9WCpqHYFQZDMqKOoo7cWi
BDdkmU6fFrqLJXOt3bZjr6bTQ/8G6kNLcqv59BdRP8A9Ja+ot15EImK/hy8uelfZekuf3sgUQusI
b4c06bTp5wfVQmOWetUfWxvK7DPc5/U5Qi/b/aVz+KNNMWYSzcamFEl6Il5Fb7wI6DVa2fwuolO3
Y3Quk7Z83lQQJKJJRWOkb+8SJpJ3GbgNd+rdro9b/g7d6YSvKFbeiKHyWbflVIHpSGYf7q/P2+BR
aK7/d9PTch0TGgxYn1Y070eUuq+ky6aTrmh6UmK6gA0Q9LbRdPMIHjvuD+qwZxtpJhAl+3xKwITd
onQpgfPLgyKP57V6qHzUEu6P4tj6X4FmTRGOE6cx3mZMdRnC9X8juORPJKRNuHOsO3ZHWCFgztOO
zOtigH72+y91qMw7UI8MxwhtfZt+zExrv+RJZW51GkS4/YXaV1cPYr3H7q++DTXLk+1AL7m5jQH0
+s6jzEH3InVY/Li/B671sdwc1w09hVPFbj9puqDiTQEJq/bI7112ZJ3lLarHVZ3V7JaKKo3HxS8v
MkUJIed4VQ5T/9/7k3AZkuXftOvHkvgo2qVLVZ0hrPEDD+XthZGD8HDfJhxL21FRPPyxWzKCRrZA
o/BEqj6+//Mde2DDy8ZKz22Xef5NJ3r9bea5+rekpj30DuHb2DIzBkD7rwV++tZgAOz8ZY0gbXH/
pztW3iYaM9XK0eOfsVtdJM9a9CA+h5LJuWDtMdpWVN/+G/9QkK19jbJcvI2Qbr+8mYJvi0Qzz/0p
uFZ/m9qrUxW4NY+HNEf8hnD9k9FI99sSucixr2+jvvq6Spc1Y1WBSIpuP6jVQN6IpbvINddvt7y3
5ZFUURTRG/otwdKch/lfPm3GQ28ovo0oo2igXXJ/ofGoIlRvaKhDcvZaBe3O+4vjONsCy29THMmj
LJsIhj/9phn701QmBcYEnUgQquCgzznpsg9OfhLunKYue7UP6xaliSoropvhghYX3TNI1K24gJ+m
Ity7KTkGsRFmY5GL2dsUXtB3oRgkeObwMdd+fQkm3e7EDNcYW474yq4MYSxinRQPbZ0CmAVWymub
CjxgrmAgv787jgzQ1tQcV16ZRfs0Fkhjee4zXCkFDrZ6Q4D5NSY1MRAc7LihazTLz2daQZAb1cdY
4Otion+KFnSwqeIv6P9YzyyRexdMh9Vxy+FlKVb0cY0RamBBcANnHtrqeti3keWLQnPXOAz932IE
/1Yx8Z0kcZvFG9m0jUNrowFKcGUVoQAzig96HWoFIVdQyQAr2yZxRgay47Quw7BCAhQWoM4BojLo
EVC2nlLfr8RJVGv7tKzpHv+mazrWuW5KZLmaaBq3U7V8D3EM/NbIkHU3EHlH+fPMdfDxvhE6IpwN
SRN1B6GOhZG44Jl8SrtkeuKh99exj1vRAKqC6MVZUGpQcx+9B++ad05Smh6zaBt3pkbpmZ7AzvLc
gG06oWX+QYLSiZxA9UZeNAHt4Xn0aMQu96fj2HobikZnCq9ssSvjXIPmHrIXYEAYbiEz9Zf7Izh2
wwagoeG164oMxRMV4F0FDa/M/7QMUbin5+r6vhUEQAgx1VPdRjcZZM0fsg+Lf9EYvCc+7lqf7f+v
YiZdFDUJ4ibEvcCB8JB6+ocIh/bdAs3gnS1wTWD7/6shRi3DScoQN02S9Ze55xAAwO1jJyK7vm75
dlJ7kwKnGYiumnB8ntDRBHkT6Gsf8zVbanOc8Vjpo4MlhisTcqlzQ70/19Wr+53Y5Pr91nlfU1Ek
USnlDVIa3p9CcVQrOlmOO0H2J7XOG1HW5jMTMmqCQc6gkd90w2gy/C1T9CJCG/obeFnmSyLpJzMM
nwwfrqGuH1ZIY0XSj07lmprTJtqSZeXLvniLY742Ts2Egixps+L31CkVoLIl9YbIP5i52jA1NJJO
Y4mTH3360PGlWQYpDbj+TvhyHJN0O6hfmbKMJj9schreBK90LMbpsZ4NDpQCmgk6GK7jUD9N62eA
kPaAC45Txcas8SSN1ITEPu4zXnwXPPsnkcj+ZlEuT96wK9nuUHLxbfCaSKI5Iwua3gXSzmTM+wvt
IQnRBt2zMEBoiYh/M2XwWUQQVoGIU/EwoUiZgZcbkEkS3w+lrslakULLNusBI2UxAALjrYVeJoib
1vrHurTNFf1AxR7Lu8sIraDRN6QHW0q7PhjK/hyDqT6DSGCvUOT6uJUIoHBLelomYC75mbpD6dtc
PAjIXO4vkiNi2yg3gM6mvmgMHAjgvP4B7DtfW1VCdKfj3+6P4NoGOwVY+OrnxYgRZNqhG1t+NRPS
gCICaDtr+c7biWMeNtrNw7EPVPsKEWM8SuYnDii/WqofUHdpd1bKMQ8b7yZkV3L0F2EekIaoL7pj
E4RFE2i4TMnH0Fc7y+WaiB0UQrAQN922XKNRKAPz/HHpyFMRJmQn7DgsyqZN0w3pItFtW77F7zwB
cA+3jL1XPtfXrRSgjlY8zYzDtt1DMl+A9vQvWy/ffWNyfX37/6uQSSEYnlfhJmOS5wIyVAuA52CT
r48d/zbwbWzCRY0GkB9ckZf2Ebk2tDebPeiey4IsV6ZljzaPqeExQM/BCbU6sMnWM4DJ1Qe8417v
r5Djlmdj31pTJSDu1zzesP9G9zlkF4MXwsaPqvS+Tru0ga7JWG5dM+qB82sbp+kh2DVduZi/tEv7
PMy7XNaO3bbBb6LMapLOM49pkhTXpB3XM9Qa/ri/UI4J2MC3sScp1HEM/8mHN2fVj+0mPFVgDjzI
GujbTGlay8nkw4o1mmScACZ+Rt3/aW3C5ryo/u/783At0ja/Vy4hipaOU815DOtKL/32Xg/E1M4i
uT5uefPGQ7UWeuRx2g3NtY7kP7Iv93hrXB/f/v/ql2v0snrj1PEYgg3tKc/01+JwbYVYh/IsBj16
nsfjrQu+S4Yz2Bs+4KXwczt1fx9mAoP0z38nMa/DWGoJMxpJBUWR0nxv8F5/LB7Z8DcuEUpJFsCA
0O92IiN/8fd7nVzLb3kwJYDJdgFBA1VCFJqKV5SFgupYpCY26o3PE4jcV8gznESOr48UJSYUyfd4
6N8Oc8SGvY0Z93TeC3hvMH8EX50Bwy5o0kCxBF3rczjsnmdvn8fEBr+ZavSSsUXQHmtBIADhkfM4
dmiGMeOhGglEXv9rQamANBfQySD/iMrPqkYXg1fW0yELIjZP2oi+JmjKITrkBGjxZBNOYsQ79jhB
bLAbnuXShK4tYo/nswtU3D+jCVRcuyHaAce6Vt/2YtWCJHNaWdxWjQ9LCr6ZVddP2bx4D/fDp8uQ
LP8188jyvBIMLiY/zAj/ICoCA9XyXQHEWvpkB4L2trORX/BtYAWYVohEx3j6+6M3SObKDiCG+3Nw
fdzy5LoITL20FFG6ApJgxIUbKRdC6v2vO/bAhrbNAUR0IISBTU607nGEFRLUKGotzbtu2nTJ7w/j
mIQNbwPMmnPSc7C7NMF8bgsQiq5Z9M/9j7vmsO3+q6NGeBUk5vnCY5mZ6Il6+fpxblPwchQH+22I
DW/LVdv7zbiwWIAc42xAMX3qidzxA9fibPN69ftVtpQFClPgMINw4HVs9RhPSFnuL47r49v/X31c
BywDFcNGkOaBpP4nWQyU4b8f+7jlweiaN3nfT1h5UT/oPGWnhR9sVCE2kk3oPInGBfHHRDO9qhEw
M+Pl3Y5FOkKDTYpmRNm3YM5hseq99DIak76rZ9y8CTDpH9EQ9vc07VLSuvbAcmHRKT5OaKiNEyCd
fiNy7V/aBuKD9zfBYf42pi0q20YFG4dcNcKDlQBPj6bIpucg8y/3h3BMwAa1EbyAQy8TcVQPeGEU
E56WOhCV70zA9XXLf/Op6tpy6VksfQi4QQcwP5PK+3rsp1sHcE94SWlH1FZimT/NGWhoh/4gVSyx
kWtGdKxKaAFtjBAsxmD+pKcMna7HgrPNfpYWHiA+M8jhkhC1jzStzXuy5aC8WA+hFYkNU6OQJwnk
miCuTfVXCTqBc9DvFlgdLmZj0ygvxeyDuzJWtXjJ/fIlyUBySMSHdCg+R80eIbbL/q2yeB5G/ZTk
MJ+xxCr9JOGUlf5RlN4xlURiy2D2BaEVUi0WpzP53q/gcAgLqBcdMtBfEGqgh6WQqWBxnc9/zfkq
Tv8fCa7DtWwkWhrxLE0WAVTS0PBTqqofstV74tCOhbcBaHLKGOsqQ3Go4xJABBpGoEhWnbx5OaZM
QWz8GVn6pUtB0od2S8D4zpKAfhEU5f87tvTbxF6djaDPCGbWVGV66tkC4FwNWjjEtj1Jqi3E/Pqe
Qmzw2QjodVmV0/agOH2iFXQpG/WSoIpSyb3o9pOD/60xrBOY1CNZoTO+QkR1qWn6OfXyUPwYx0k1
//I0YcU5DJLix//j7Nqa5MSZ5S8iQggQ4pXu6Z6rxx6Pry+Er0IIECBAwK8/yZ7vwas1TUTHvng7
bAEllVSqysqc6yJZ3s51kEMTkOmSx8Wz0j70tw590kIQ8gAmojkZdhK2W8vOibuhdF5I43X48h5U
TVUEZUZoi+0hELZGdxxexOjBRUevf2pJB7F6qHdPSJxfF267UDUZk4KwBGA4oKZeUf4vb/IAt9ur
FpwLVcvohFUyU4DDcZuifgQU37AM58uDb7iji1QD4XcyVyHCyF5bm7YWfEmVATegAvvn8fIjNizv
4tVCxnHhTDr/xCEzEYgoOjC0GVy3EbpQNV3ltQbTGqrjNQosLGwoNK3RAH3dqzu+jmb83A6RBsZ8
Vd6coQB5A/leubNqVtzQX9zQVcTUaOPFRKJ1ZIDEB4hT4vHdUHRPMcpFvUnjBBQMlz9ja5Idf+dJ
ArbbEZiLFSqv0Xt7tIHs065lez2xW3Ps+O567W90C25DKhDrzZbqY7HsygNsje74rgnq1s9WfI0d
gHj0k+44JZDMumycrcGdOLsCNwsF1TRWkNFvRTCSm8LL5N3lwTd28//A0vqp8KIMJINCoVF1btWL
AV1VGqBBvGwI3VlIG5/g8p9lrPRQ52rxFPBmfggLJh94N10HECEuJm0e/BEq3jAQqUZ7+sf8TdV/
v2ygrVdfDffHaVr1uCRMJQxkc98cSKfDm2VmbGfhb43u+K9o6VIY0/sQW2sfFYP2lV/tss5tDb7+
/sermyn35rHC5kBiIKC5BQf9EqOZ5rJhNuLg/7CcLX6IFvkpOVEQwamQ3TFOUE6mvzgJX1Yq4MuP
2foIx3ErhGINDdetAW0aQ4HWxGbq5fHy4Fur3/FbgZ4pmidjgky4/zz71YGq4Y02/Ha/lWXr/R3v
5ag5gYi0gZkWu8SoMPbgmSuTxr5c9QkuoIzJSnQTQF4nbRDiVeX4hsbLec0ol+WV7FyIQ/69kpQ/
Z5mXzTgIPGLeGDT/r50ZKFHsTPLG/u9CyGQQ96QeVjfgYF9scftMZUZ/TVlI0stm2nqC48aSQThd
jgEaCL26A7QTaV8fgP1pvg4zQFwCM41WWuS5ajwgHKJUJOxR++OJSuQEebDHjLexmP5DZNZ0AJso
ZE1RvAgO7Sh/tjHb00XeOO3/Q2FWQuKJ9wiDwjq6J1F+K6B8etAacKhBP/RF9LWe853c8tZ0OF5N
wdo0tEHLTjLmjY+eJdqqAIRXEZX1CeWppt1JBWw9yPFwyiGR6RHsgWqaP8hoYPcJOh5q6e0doFtT
4vr30OiljTHvqpHJZx7p/BOai/ayABuju2AxOpZFMlKMPk9SpyppxsM+MmHDNi5UTClbW+E1QAUL
4BIlErbHyo/KQ5lc2UdBXLzYMOQLlBmgSwb4lD1wL/FTCuTG8bJTb1nHceqs6tEoOFr4XFfIt9oU
yX00oG56efSNw8FFhFUk7E1moJZASPTAcbnlcny3VtuvdgOX04x3i4cvEMg1INsPYiEoPxlQhZSg
S9ox0YawLqFOaC3zxZrB5tEJZGQHm3hfhiU+sQbAvXV7SvxDEUUvxRLe9zlAEI2qdx68NTeOh2dz
76lGY0u3ILyHlh5QnXkjf16emq3BHa/O2tDzyirCebTexKWFsjoQvNcxexDquPQ4UCD+lzU9wxnK
XyOvvIexbovUW0Pjy1+w4Xsu+EsmjfGjAS1AZUFeTdIVadbUdx2tr6yiutgvW3imR/sxOKvysjpk
thxSCPdWt5dffyP4c7nOtEElG9iy8GT94SBm8AiacW3RoG89glvV/rG6MdMu8iubzKJl3TZnBf7k
W5KjmzWewFd1+TO2ZmH9/Y8IGRAj20VeC+dQS2vO2qP5KzEdk4/lkJs9Buutb1h//+MpA5+SimUL
yC/BgvE4s6RbIHdbiT2I7Nb4jovrnI8aVUhsg8tc38wIaZTcRS1sDe74sUa/N5hzEH/TbkCNkMZv
7bLbdbOxxbrIrxltgRnNy+Y8hMGnTC/9c4vcLsRiqjRHQfp43Sw7/gzmsaDqiQSEPclfBokiOQVw
x4vInt7Rho1c0JdhQ1x3mUGl3ES/TD1+pmbcS65tmMjFfMm2MJ0ZRQQtpeFGNOxxCPQj/CxXV8Je
XMiXhxzPBOZw/xSBwfNgA3hXWMrr9LGJq43JPA0ivhzcFDyA5tDMpElLGf26PLMb25DLdCbrzuB8
KxF8oUr7A9PrH7iPWgN0AskzeOGqpw7kPDtb9kZ87LKeZQICQ/4a4bNFnTJwOv8Tk/HFngYfhPRR
XoO5f08JcmNncrFglR7nIpCIDKoefEzVBF4eOyVvSrQF72R+tmznODZbSA/tdducQZX1Qw3qBoXj
O67KH2sjRCCvY9YnLh4M9EvMJBRpbRPiLF3bjSu/EzvfsOV4jmfzpQ6SFojsUwjY/K2oLP0Rl7u0
Kn8dHTnI5N/7Ns29pvTIGh9blOBsiOJYNYdXSaJidOdODd0KqoMoR396NE83IgzYoRiW95cdY+vV
10n/48gRIgLzeIIiVluwXzZCV3oSgRPz8uB/XZt4cyfs1iOHJtqE6It4KrrVJRKHMlf2JcmnYucR
f9318AjnYNa56lYBDgB4hpYmD4TrGpzOpm3QJZlOEMkI5aHxo/Aq/WQ8b7XjH/ZidU1zVuHui1NZ
nwnOnpSPgKWCFu0qoDYe4ZzSFlCq0dQKqLxwAXdr6SXveugQX+MJGN3x5kZq2jf5QE9NT8Z0lgDu
ZiPf68nemnEn3mbC79FgjyRT1S/sHqaK09AHk1SB/MbxukXluPKMttqpIkgxAcyz9sQH+jhMII8u
Q7t3Xdz4ChcVFi+FasuZ+6cxmd+Bp++ZlfZVB+GXy1+w4XMuGkzIwWst6jsnUprlLTAx4rnUU31z
3eiOR4d1L0iz9uGB/VodMo7i48CvYyTgiYsE0xGg/V6GU1ppM+K2UImbaT2qr3t3x5tbf+2t1gUy
S3nVp8OCxdlQrKHLo29Nq+O70FEsPWNQXLA+yt0t4q9jSGx/bNQuIGbrEY7vKslzT+ZoQsPi/GoI
WK/JvCypFyR7cKetxeP4L9ii6wGEN81ZF1BXUBqYrTjo924IW+/v+K/OlriFPPMauiANE+bmi0jA
TLOmwi7PwboK/1MpxPpxvLftomjoQOZ/arsGbRtTFMwptaWqoYEQVr84Y/x+YctVLWA8ccFhEIgx
KKliQWUtNIGoQa1NQi8m9ddt4/IXbZjMBYehrg+BNI4vasLMPEZx/CuchDqpdWVdfsLGlLusZ6pX
kSYKAYCCWvmhUiAXjCao9lwefev9nUNasXqWk0HmrZ1xooF/MUIOQz4nayLg8hO23n998h9nJrQQ
pikcER5V7SLuBAOoAF0FeyXDjQjARYkNU9bTjCHalrlQNzxh+iMbRJvmee+fGwvGq+u+wnHtZm2G
MAgoTqWNkpOJ7QeIt4RXDu56dceytvPX/F4xfNd5PR6mfLcXd8v+jlPP6OqdIFeAm3kQiYMqMHok
6+sOMxccJqZ5jqocqVVMRHmgA7GHEcnDyzbfWJv/AYeNXYRuwfXNFzR70Rg6kvFsgztPNPN18ZAL
EavCOfZ6iWuHlQXqCkCT3nSqa3bmdWO7czFiZM5jMhe4d1o/uV3xfxB3h8p31z+qWNPDMvOfly21
MccuUkz1Qa9m6GOfRYFk9LFldiyfGl0v3pUPWKfoDycOLa2aDgRlp7YsA4AxhbxpyHX8r/DR9bP+
GJ0SdDL5HdfnsNU/bARt74BB0Os62zieS6bOX3AdAI5UBfaw9mL9k3u8bnDHc2WvBKiiAX2pquG7
8cGnOI0RP143uOO5tu/QgdJYAI/LojyAaOhLOcm9cGhrbTpHsa2BXgeJM0I5cJAjGlJphWz/nAiA
GZfgYZLNDgBgY226sC8GOZyp83ApYK3nnw0txtuYBd+uMpEL+9KNP80B0IVn2/vkxnKW3HrWG6/p
TeCJi/hSSQUxQbC3nUgzhelg0Nxde+0e9nXj6HIhXxkESzz0JmS/ZWTfhEv1w7T1W1DufOyy+u11
5nHc1oJ2MwpNn/1mtfxpm/5zP+wKCW7Nq+O0iumA0yL/37kygBv3qZtyeeWqcbyWcS6Fj7TKCWWp
PA0TiBMiMfRy2Sxblne8lid0DjMPr848/pZqIByt5relBpF5j7Tp5YesNv5LrOsSlFGm86WiU3Nu
MwgtMtqIG9FZdehakHRffsTWFDg+nHWZALO10mdeoHU8JUGMK0fcXcefxxMX9RVmuWY+0cnvSi1z
qjq4LvrSkePioj5c/oSNbciFfFVLBM6VsWuQTBFfTcTujJ8/M128WDmepomcLz9mw1Iu9gvlg4lh
werz4BUm5VBbps14FXYTZnJj6Kqo/bhKwFgfNSPEU+dv1kenxXVv7rpwaajoihjZpiS60Q0vjsG0
q/S1sUZdarEqjuqgCzsMzsrgi2HdNKQ66gLvuYY2SLPjbn/NiMM+ji9LGSYdyozN2dT2RHx7lISc
bRA9Dh47TcP4ZkK56DprOZ4dll2Q08j73zyjpylDiagU3tfrhndOZG2Fxj2gT35rxNEpcOTgGF+i
nVh0azIcb2ZZX4YjX6sU6Px6lL1+CGuCLu9xlwRi4wkuCAy9BLqrG3gBqPv7dPZRbA8Dy59K0rJ3
ly204c8uBCwEAjVEoag5V6PhB4Sh9VFk1fBl8MFeGfJMp0VZZ1dRyPDEBYQxYbJG5OvtNcDTKoa2
sm4QO5O9ZS3HrQmUloO59PnvVrZZqkIpb+YArD6jd63/uWgwhfy4IV3VnNEiZ09iRHPNsLLHRGF0
FaINJnKOaZvbsppA+H7GyT+yJ2VE4IFABvD7x2Y2g9zZppK/n3YuKkyISuXD0tbnbIamXM6ByNNj
Y06aRuYFLSCAG7bj/TBExQ1Y+tudKGFrihx3b6NF/3/phTUBmMFGiNsKCvbeAtrPOx+2cXK4mpci
SIAXQgbsPEceuSP+FJxzq06XvWXr/R2Xb3FoKJWL5iw7Jg5ZkugXaFQEh0XmemdX2XBIFxqG21RM
QQOOuxXgetoOnxEl2ON6ugID1R39FXFz+WM2LOXixLLI6mDhiKrmRoAWi4EJRi90T8x44xBxIWLZ
UA1VZLr6LBL/t/bmb6ZUr4Pf3nUsfMhz/7kDBdvlD9mYFZdLLBNQ0CEEXpmNYDCVU0buRzW1770r
YTeIN9dH/3HjrfpJJ/HY12dbtVF+REk66G+WPqZ7ZaStb3Dcnozd/0Jc4QfluR0tPfnT+AZ6D+bl
spW2FpZzqvNQ1VPQanISoX3HA/Gp6tTLqibAwdEygtXmusc4Lm6WBc7HEn1Wcz/fCxveQ/XRS22D
VE1O7HzKA7XXyLJlNOd4Z+glXvSMTUxAEaiioMRtQHsaN3CYyx+z5SKOv2dgDZkaOpKVzvxMM+9H
QPIrA0UXKoY8E6QTta3PK4XrsyhN+KHJ0V5ynXe7QDGd5SMfogadMRk2qx9S6HJ5FKYv450QfcP4
LlaMzx0Uo0dMdOvhHsZy/lbKuDvmyDHufMJ6cP/lRuaCxIAAEGUdI5ReYQxMlkDLknPolz9qbIuX
J3jrEevH/eHXzBsiO6EZARt6+UIzcq70cKPL8GVdSNc9wvHsMBm5WpaYnLQGJYbpVZlmWLOfQUOZ
HZOWlNf0jPHEZQyT3QLJ+xYHn0hEdOtpcCh63i6ka2u2HbdmQb8AEI2SAzBo6ihGnNdDNE23OWv3
2Iw3nM1FjbVZ0CcakIDzjKJABqL/c6FLcd0Z4Qpl0hzyg0JW9VmZRn+fecxOA7fZOdBC7WwWG2vJ
hYuBGUBCnT2qz6HW52whzxwdJ90Y3ufhlTkKFzXGugZdIEgenGUPvZ65B2WIGLPlc9Cb/PXyct2Y
BRc2hnsSOOxBj3xWYyNORLfZMzr7r8yAuLAx7ScaxHMS0W2lv2QCzDCd3qNR23pzx5cr0SYVLvIY
m6HyUATAPDe62zP91ujr73/sFGGXDX2Coue5igZj72ZwrNQHVcXiKg4ynrjQMDLqqR/BwPSb+c2k
07ZuEewX0y5958b579KDhVDe5JD0rM8VjW90l5X/n+Mia46LxRlLVbvsbEVbnuCcy/Ns8iSqkOda
8sdSFkceQJwjmMnXWsafrlumzslMPTrWJIc0rOolqpRUoP3Ha5neA4v//ROAvPn3dLeNYaYYV/Z7
ik4N2Kv4qHPzkZr5AOKtPVKCvwfJKLD/+ykKNPFSgj7nzBsI0VmTl8iJew9VXHYHKob5OKj4LWPi
52WjbX3UujT+WMNikEtkPa86R62sDlOTHVQO3hikcwBDxHLbiQy2HrP+/sdjFICtcaZIdbZhdshy
+54XIfh3l/Mi9nQUtx7h+PqghnYSfq3PbObT2Q7TQQ0ROZZdMqQty8eb6wzmOL3BvmpiaH+exQA0
nACFdEbbJ1xhn73dnP/Wpzhx+WwTM3vQ+jqFXHxtA3pgSgFRA0qo2KjXy9+xvu9/IyncX/49IzPS
LQS8XPqsZ/EpM4Ak+H25R060Nbjj7SBuB7CbGgQ4yWIOswDxdSN38yFbozuOXsUL7TjHebQKoUGj
RN7UyXV9upy70DEIXkQgZ0Q+lVFQ6jGOVI6Wuw0nf99xMfy/rQ4e8HxZwD0IKK59N3d6PK73+fUq
n5jMP+6Dcf8enIFz/t8PWsZlykegZE+LoJ90731pp1GkFmXmnUh8YxJcHFnYtKA57LF+Vp5ealZG
pcLf66PYenvHlzNAAaGLDor2wWvGI+1N/VkKKJAlUDzcOZC23n/9/Y8dyRYmhhwxmGVmlVcZUppe
wdK2Gwp+usrBXMFM1QRJjP5x3ESrAEgcMsciTDtC8uuKj9zlFyNZ7CGjCW0MjtviiU2Am2ig+dEe
nH2Myj0G162pcFyZ6YmHRZMA2CKGX6ZFVw4347togLLvZTttPcDx5rVIqFgEqmQuVm4XYp4UAp1j
CTnWnaW68QQXQ6ZDOigl+urMQNB7IGDU+sJXdWgZiXBPa3JjObkgstoDfb2tcNWaQIcU3XXJ0si0
TAp7HcCIuxgyKFVkcW6LADCXGQTTAkT1U8yuIsbGbuGcz6BTIIL7vQA5Wj7JYwWOIjQu4V56eY63
rOP4s1fnEJPqKx/EJSL85AM1e6CefxXjB17ecWXdJXNgOp/kICqpujRnnT4FUJe4ue7l3dPYFD0V
ZrW8X3QtIphqvF3Gajei2DgTXJoxMKrLgI6LdwID0tkigFl7NWdSnCbQFETX0SvASo4jWzv6decD
qzD08DNob4yHZWUCuc5Ijhd7ahqYH8TlGRjKY51VJxUsOxWCjcXjYsgGXQXE7zA0DoOUqvo87aaJ
t4Z2jmNaL1lVc5ySovffshnSdbFJrrv8o4H03ycMn8s4i0vAJM2gz52itxNEk9LMq45RsQvh2Njb
XNhY2EKc14bRcoJ0hU5tB5dlAvjYwOR7956tRzjOy7O6J4E1yymPx/Z1qTL7QST5R8hGetctHhc8
RhjJgVmuyEmW/XczeTr9p0X5qpXJHPeNQgCiVYWaxpJTBe2lVV+jJXth0Eaozui/J3kA910pEOWe
BOgNDiv+KptBWq2L/DlG2/XlT9h6iOO6YYDNrQ8RToOsFDVSpD3XiI6tm/REr8NXcJc4jPugy5gF
JoG0kJMxKssPcX0d1TME2p3LM5e6jQKwu6D/3QDHvaDtfezsu8v22XBjF0KWKSG8nCOxLeTsARoC
idF63oXUb43u+PEA0p6oLQhevUveqgk8mZGVV5Gowy7OwYvcb1v2WgIa3kh1lFKbcx5EewjBjYUT
Oa47B3MWiTIOTtDVfRBiuW99dPXS8cPVx4rLHCZWeaBQSVz1YKJUjSiCFZAlP1+e2Y29J3KcV7Gi
7siCChWIJdWhhdrRoY/VS4wyw074uTW7jgPTuarZNGRg1eHRi85Rvh/b64hzMbuO43Ieog/Grhf5
Ifk5B+CW9NUu9fXWmztHLmvU0CwMzF2sRb3edKALbSTIJS5bfmN0FzhWBcVU5HJFRK3dvOvGnHma
X2d0FzKmgpCUJfDyJ7H47XuJTs5nBjbOK1/dcVgCcFUZSXTJa5RQ7+cWJfkJwIadavzGknShYlZy
AjEFEC9rD607c6/9c++DUGMpwXV2ne1dtyWcAyrckdNK+atLYFUQWtkdl9qa2PX3Py6+WaTLKeyw
J1jQ4j8Hk5oPQaT2iipbozsOa2THEd0ATV3Qcjos8XAaRnB2XGcXx1cRfxvIGqL1sVWhum+hN9ym
2HXaq9TC4ZyOuxKg9FS0LCtatWPFt7UaXsVT+eny228tHMdf27AM0QQBidN/PCr0QNY6BKAcx+1l
r5Vpw/ouOsw0PVqNCI4qYr0Cl4iiLvMUB0t4HZSGu9gwbsUchT7IFZUi3yoVFzdRex33GOcuFGwA
zXjbsfXt+yK7VRmghsuwVwrasH7gHLRhMIU56h1g8J9BnVHxiXxYcuulSCaWO5617i9/Sam6UDAK
YVnjMXRYiALQQraAMBqN9hKlPtbXD8CH7YQ7G6e6iwdbhGKJiSRapnP6skzVcdbtU5YTlHn3+ha2
rOW4MYtixlQHvQM+yNsWhctmqI+Lt5fM2BreceSwyGntrUcXehiSR1mBxxQ4T/0a2V0gyJYrOL7c
VlDYW4Clg3Qhp+9mm82/IznvdURsTbXjy3JpSN7gwgtxZPMkDT9p0RxlVbzMS5cGw55w3MZHuMgv
VTMUtQIP8dsAaiVNyZIuy7V3dhftxeughvIEZGpUk3vfBE06kY4h7keX97utl19t98dBg3pZPYE5
Fr0vCXvlqGrd5NkY314efMMHXIAXKIJmACz98BT7y3M4qNc2q+95E93ZKPh4+REbi9QFeKHfdNFB
hcynaMIQ8upBbYr7EDju+NgVlWp2mgy2zLT+/oeZbNTTJYPa9omG8ifkKKu0RuL78idsWclxY046
PxI52o/WZUrIyncwAmjL3gbLHh5qy0qOK2vfB11zR8E+ZUTxhgbS/9jyjt4Uaiz3CLO3PsPxZdra
ooKCOoj4Y/sOHPAGWfX1K1ZNzsuG2poEx59DydqFD5CR4WW1APEzJe/zMouvoujikJT99xzLrgWh
X5ZjMyraR1vHP6Olvm6VuqAu4P27rIBc1onG+ouO4WVcIkmfTOD4u2ybjRl2UV1hW+g4EThusrl5
ZJ1/tip8MCPf8eQN07uQrmVpvVFDXufU5YlF6wLu19mYFDs3jY2N2l8/6g/vEmNtKivBowmrnIe8
eaQzbtdVUj+uu/TYd82OlTbWqL9+3h8PGvJisPEMNxa+9yGrNftWxagroQkPklMQqLu5PBlb1nI8
eshoPPRQsT7JKPhUNflPr7gyi/IPRf8fXwCu/TGkfYRDmYB3IgzrIo19uYdt3JoIx4d7v5LKrmo4
bSK/JJN6tsurSvjTkBXDCmbfuZ1tTYPjyAxy7nJCq99JldV5KuNfAZqS+iz/2Vd7FbGNL3FBXYIh
oKbrlyAeegwSUBPQ/OdKhdxU7FhcGyO5wK6q5HYcY9CB2Y7lh7aFSDkvmQDzVJBft5hcYNcEsi4t
GeSPmnBebrJB/KxilZ8ur9SNbcPFddEMmEkofkHcrY7fKMt/0rk4JYl5vTz8hiO4hGCWjH3OA2wb
KKDn6SCAe5u8XSD81hw73gxOXJ8uXok5LsmXSJp1tTJwqKas1c8JEl2XP2LLRo43NwiKQHmB3anI
y/dgbgTWACEMz8mny+P7wT+Xp79cSlyMV6tkFUYGOgQpYsn4R+VXTIFHw3J7MsVcvmWk8l44qeIO
AnwDMspMz2Cvtn0/ffUHQj70cUvx/5yh74MG04jeOw4uBWAlk7pHVbisTmEHNGDWQDLOhDyvDjZq
ht+kTvwRHZ9e+HGujX6UoC2oU5ujvy5rWnbfjhm4edBvktxoH7eAVjFzG5aQ6lMjWPsOMSAen4Oy
id4yHpC086ZEoTw8DI86UeQzpVLfrhXXO8jKh+1ZJZH90CUNfcPbsPlZ44u9I8SkcpsCfF4E7wTl
QXbCeZkFxzASY/vDJPUgfnFaI9UtoP41oypWyPJoVB8bKJaC1vRGsHE4d+AgeVmCunmtKHpkwbcF
HoC6nh4Gyf3vTNX9qyalOgmIIgdp29fFgUBBBNUqMRqIe8a6b1LTNOiosc0M2kMx+gAJ0hhpI9LM
SJmGeV98HspheC9oBZLy0Cp+YCV4VlIll0Wmxk88kXI6Zkc1sfENWALEAiK3EqR3rKLh8sy7EPb1
oDZpDypS06sApcCPXHFQdqom0y1woQUkyAx2x4+QvUZ9KKss+8brZHlgXkizrxDx7tQTzcPyAbfW
MboRFqY9iD4M7kGUFdxLktMj2FjDz8SfaXsCaZZ5nQNoOhzLeun6+4os5Z0MOkCWEiUeNG3C4ch6
accUDLsAYorK5OpGoI5RvuDvZV7KLKuyBxaZ4tYrxrlLCeBCHyGxgMrGHOLwxh10qsKD78119LEL
WkFTIL162JWhNa0Nq2pOE5tIOI/o2vdZibt9ajRfqpT7MUQIvIZCRt6fmic9D/wsfROLtJ8sdDRM
GyXvqkIjYiKqxyzVoQiLg8r8bH6Rs7Yv84AXm9tYLrcUZmyfuMZ970AnCRZAMGUOaLaP0eF5Q+Qs
fmowydypmGbPMwfp3qns8N+hkSP4cYaQxLeEekuQwqrt0RR6oEfST71/V4+GjjdqCYsfHoRnREpN
g5cEONb/RsIs/CDgml0KwvHgvmRJMd1OnFLyXpkgCG4GLD52Q0aqwju+9DK4QTbYPktWzig4Brz8
BFhkXNwmwxx+BoPPdGuiTvxE8yNrXiiuaC+A+1mTmrIcyA8Nzl1zZOBjRYPh4qF5jgf4YwuahANv
2u7R+Fhd1RJ6T3ns61+z0cPXJevKxyLv+NmyAO/fCRqcaQ8DpV3R63fY6PLoIQnRNpMuTV/f90EV
/uTtKh/bhfxhrjk6mepGZwfR9qgwFl35VoiRfe8Vk+Lel6N/HkQ1DEfb9mVwGLXFRTibSxzEapnm
JU1Mwn97S1sOx9CCJOJdSTrMToB/9ABtKvoGmwEgRJSOd2Ti9V24aHNCXig4ZjzPs7MFy3RKuxVG
Lf2xel8ZG6WSq6xJw3zo2X2jTem/lV3fqSUVDbYBeUTmtJNvmhCNiw+i1cPvqqAeFhBY8/JjBTIY
kQa9GJ991c8SfZRqXu7AOmwA2LGJ7c5irtAbmrVM3UvWw1qBBg/4USu+Kg8Xsn9pW8Lmg4zq/qOI
+vglK7j6gAaCuP7ecIW1D9CD4GfQqrS3k164LA757LfLAUij4imwajnntJgFpMUotJQOMyTEfxl0
DH+naFZ7O7Re8raCY7/wPIIVlbcuP1uM6nemscUSEuTilAnwOaYZ1tIrg/7P98HMxXnCNnmbQSb8
iKpqID4OkgbFeW0Gj45VTL3sKcO+9roE65ppsq4O0tzOxXLXAW8yncOiW8E+CppYR8MYbY85COFa
SDMQ3I68oSbTLyVt8GxnaAGdaJ3M8VmMfHzDRWRfkQMDUSCE0/rnIM+YBDl0WYwpj3g9HzXB4iCR
7yWHiir6nuEsGlPZU9OlNSRPHhNgB+/YovuvA5HVCTdM3R2TSBiaZjYsP9XAxTY3tqFBe0Amw/M+
yKQww3PQ+zVPNdJi5ECqrntE81efHMF82dunTJjoCZgy/mFGt/2XAefeOYae1SFkcWPSsJnKtxb8
fU8hC82LF42Apipgll8VSCHPzMr2Cys69g5Hlz3S2fcgjLOI6TWbikimLK7IeFReEIS3Uwj54jdW
oAOjSPlQkOWVoimXtdiMsvVRAkQmP0Lm4fSM54myAymzCC8y8+AZN3OvAju79l4oKzNyZ7zY9grQ
hLotTxzytQ245wKchKCI8/MnJkBBV5Wgz74ZCo9jL5Xx+KT8AJkQOk7a3DZJV+oTMnj5JyOish5u
0S8+yy/hGILyv6xQW7sb+NjEL03chF2qBIrlJEPlPKV51MJrAGz9UIctfQM0XvkWYl/hh8HCDje1
zP3p+xwl9MF2di4PSRs3gwVrcNtXXwRWj/+h9VF7S4FmZb+Q9ut+eRk8m0Dt6Sensy7TAJWyG4Qu
UI4TCK4e0KXZYcromB9D6o1vGA3mONWkqPw3YJ70kwdQzUUUfEUKarKZGL2XuRii9qFTMwPFgSc/
A2s+RDcNRJN+smSuPyd50SapoUrOhxi3tBnoHUYfuDd5XyC5DXes2BB1D7zp8PKMjvqxb8nwsxHV
TA8RaQp1QCi1kENGsB2WLKqetfZa6KV7MwVPHA977ME41vwD7G6zAwiVgxe7TDiMmI5UdMxCw77N
ox7exwZrDrV8oNusFcWdh7PtzurQfAN5GwISm4GDoMgq0h8asDccWVMNyTGPE3ZqkrYkaRFkfQ1q
RpBYo10Cp2eS5DiqBVoU7sC1VL0P/a4GiEgODOKjuKp4NBWVAAFphk0EIWRmniqWBC+gqNa/Z4HN
Ipi0N51YPzHzsMwQDZslDqLUBsKIdIkh0QTFFMq+gvi7bR7CscS82YHPAOzNUxajK4SWjLAD9OHa
HDgOghMsnQYJq2MLUfUTtiTIv6doVyfk6EkvAY17UmIjfzKAaPTHIDaYUj/O1fRmTJgob3q84nJc
SM34+9KX7b2duvEdILILOS6oC5gzS5j5qP6Ps+vojVznlr9IABUYtFVo5zgOM94ItmdGOYuSqF//
SvM2vvysFtCbi4GBy5YonsMT6lQto9N4NRw4JHmhVB3mdDRz33WbzK9HjPeblRG90XwpbxcnLa7R
3kn9qWQAembEcJQX21mf+qwFe865EkrUHjrOQ+aNKJ4lfo5dzb2in20rqEQVFWFnua11UXFHXMzD
rH7xolGvNc1MFsSZbIMYl6OTeFEWd0XQJlV7wM5hRMCt3fmKwUMaPpsVQvAW9cs7K0nhJ3NEnHko
C8xYO2PMcLkl85UlbfUrcqvidwO4+X3fT9UlBDnI9YwZ4MsWBIWJDyea3YiuKO5dY7L70CVLawcj
Is/7KSoSDHEUPRz4SCc1+5Wt6rc4ZW7iuyDhKvxRzkniV5YNp0k6B5vBi6wpvbQ14l/QpayNMwIs
puOJcoyfh8RMHlkW5Q8c3lZCHmZBCY4gh1n8qHHiMVCmyEKIPjeN30ciegcFiPwF6rXiXZC6uW0j
iSs0bgkcS18AT3cYlFW8Ihhf3ltM2HE/NQ0EihIX+SVm+yiehBggaWdkPUjC6Mr2Tsxg6PNG2iYP
Vp6k9xnGlUeMwvS4CiClICrfsdcicIrch55XioOgAvzm6ORVCDLf2jlj707VTc80AlVY3hrzu+VQ
93eZCnZgdp0eWpEgNk6W+nmSinkGV6C6nYT7K014/hAhOwFBsDs99THA6DgmIvaHRjLiO8aCvcZq
CNCVO8BC8nJ+SQsQkNbVOH8gobEl8rMcKUXpGNEruPrMd2tks3vObETAftRmKaKavkFjUJIBE4FO
ZmWfycpqVjeDusjyiSAQbYCGjtQ4Xsa0ng6MOcOrmGv6IhukgXk/GVcOcrdzs83KW0Hj7EcMGIsK
OtGOforA9sdkoTsuIT8RqGqML4CwEIC3DPSGp8By+Ap49Mu+rIHUrDGVlXbgXSbOFAXpXC0QoW0g
nNdBc3EOoAxsviQof3jIHKabZLKW1O9slGlrNF2emsUcL4QFh7c2xQImBvzvvU1AeomihnWrMPao
PAFS4XtHlvAyE2mWs2iyrCmUVd/fCoyKZAfUD9CPJS5vfGm73UPechg9bZbyhgiJTa/jgpznVTu/
RGXGLlq3owGm5J3HxXDHmzYf6uvWqttLRC25n47F8tCJDBSoc5u/mR2JziJpYbcjbrUXaeTUQSsr
+UrW2CgykVXFjPBHp6nyT6aG0vVBftheUHNkl3VbV5cdxD1fLXzTm6kVyxVal9GdZE4WDj3cUFUD
/BE3FbjLsAkeSWP5y0LUNHupbPoZd120FKFDVPELXXMrCzooTlpB1iepXwOAdAldm+oGBSccN6mI
a3hlBf9QUyS1YImaX9wIhJUY2iqwf3O+Omi7lyaKd9D6LvOMnZlkKrhXNRXMMWUE/Jxuch+3kfBQ
iC4PwEyICwUNWghX5aD5jVmMFD+yhGBIq8Afeq4Ga/zZ8lb+BvC/Rwgel1GYNzhjjsK1EwjCm5sI
7bD7VrA3q46hUsyLKD6XdV0ijZ65fQfrBAWgZSFnKZuyf4jZUFzjRravmaLjxQDz+TE6MdwzCvKJ
HaQNBarIcYHp6LzSoHYf4H7AAPAZ0iVieEpgJpF4RUJS+ylPlNFClyIj6Xlltqx6GxwzSs9iw+hz
sLA0E+cXSH+RbTBIf82BmGPyM0eN86KPII3jMWplHxbpK1xpy2g+DmZEZg/I2WtFOrd/TuMWJxVx
FmTaJbRUxA+CcU4DyXKLu9Cpy2EqPZQyHLiIJSpey9mei79yMvM+aEmN/G5NhjLPkhjKPcd0ougv
MbcJY3NJNztBlmDGBJUygQ/VVmAlv4xqE7kKxmrN6E/UWDk9k7xMmC86xrtze6myOjBqaVeXcR5H
50Bs485NmjKFhuDYrNEkRazd90QmP3JEokhLiyrO0x+GOSQpyKmnCMOLoOkdkxAMjTnO6IDEw1PJ
lNov1IALAD8O7kako4Ar1DzCNkUqydh9aQ0IveB6Jb104Lp6uGibTkFODevBqXPO3iF5i7QZE809
Yi6rRl50taSVEd8junA5wwVq1s/jmEN9I2cz7y8tZnHzoq8x4uOJvJJ1APHfybhhENNEvQryF+5Z
Z5GOn0/AwvNLJ1068QyNpNVXJrEFoBIYLCAUXOBqhywxdiCaEREfIpyKAszofMLemSVST/CFTTxU
jZtXr3ka1c2NK7rpkVRrcA458sY6Wx1de94nw2QchKHyOJhUrn6ki42wn1kOq0O2QHsFa9lFeuYg
ZunQYhauEVQujrdnV0nxqAaEOL+sAjPA92VHq3fLzWAONeL2BEyJMksOJRs4QZgB93lbOiWIyGez
mlAuHZh1k/OmGF9hTmUSlj1h2TnsDGGw6iuARlKXjflZNdXsXjXjEnmINoaXCEybiFhIueYbaV1F
ocEGsIp5YDocoD8IAc54jjxFJ+vcQeujD8oyH6c3E19l9C3A8z+tJSnNdxujhs6VU9oJcKaRbaGR
ZVwsI1K8i35y0FFXHTJUJsyEQHMwLy2v6h0DQf8gzmpLTAHizJn8luXA6zAuBdxGNPas8DMQCs7e
0KEKAAKTQVQYTccoF1SRoMPks3GVtpNZ8+IMPepTgsIxC9lN9aNKiXiK3Eb4KRLsMxKl5Dytc3aR
ZxMGOkoZo1IURawbw2IEas2MjCIJs7mKf/dQlwHyN51n4V62C6SvZIWBOmQZsEABBmAEfFLlfj8S
95q6DSxvPTfJRTQAfwVbzAcznBZ4Q1yOC4oOFiiPn+KuXn5PxIpfuAM+YoBn5bVNANcaRGo+ZARS
j5eymvtbGXN6GzHZjb4azTkOSOqWZxxRqe0Jm9q+U+FuA/F3hJJQTofcLziU0pMMKqkp5I/KLruS
CL2LM2ESeNF+Rt0QeUp5k7v57ILLu5Fp2FMEpT28dgqC+Ci5R65LbwGYFBcxrz/hNpANmMKokX11
fedjRNJENsaMKOgIZ5FXogaLuqOE5VvOTG9SkqHEYLYiJDOZ38hIs/doRj0Vc4PseoE8dHLIeET8
fqHIJMuihSyKRerPZOnItTlXxnJuo1b9KRqB1AnA7uuiGNXBdTiEPDvpFLACizqFRwwks1eOkslZ
Kq3YZ2Zmo/YIEg/h1su9A22dLojGCLWWvhDdT1IOTtgWCYPWEcjOnpMBRUtUTDl9dnp4ViVGgmai
NV7WRoVSryCtvBoUCgCiLUaQLawRCPD4/WFGVeMcl3hzO7SZC8XAcTCu+iQGomPmBXK0GP7gqWrw
jV1UN0N4o/EhgitnZ8mAISiQLcl1J3EpGw3HCM0AVd5eoPrkTUtst2eqTNzfVrS496KrikdncpDS
MlQfu67MfkYLM99kUyHBRzkfeTLuP3WJegXa87HqUPBoaYucHIMb08Ecew7GcGACI2dAnIB85KVh
1VIhVohqw0OgMd3BxuM7o26apxTTW3eTM0cJpoXsePow49i1fBvRyvMAHYoby+HRq0DD0mdTQaD1
2BM0ECInwtgsVL99u7SKxevX+nqegtzPl4MN9yttw/EcyJZ4MzqQD5yqvMJ8YUkb3GUxIm17qMFA
JvvciEJIB+NMt66ZFp5ZZNYbBnaSVyl4F2PKCE00DwxdKnTyKTnjtC7LoFqkKbzRQuk7zFVGSm9E
E6ZB1aunoCxEFdMv5ZJbwQKawTqkPM/UdTlnneF36A10AWkMszigiTL/YCTnUFMZ1ZQ/5bBt46JV
YKxAFYm4LxPNx/IljTo3/5UalXHIzaZD4azIy9u+iNm9AVRDMBUp8v7BVsMdOFmEb3S0Xj9Tnn/O
qYOjKi0VJiot6iABoT/mSdL8IOVSrSNspni2holNvkQ5DEVm6doM+XuTPMBX1mAkmhdJwmiwanUe
IZ5bcI13I/ytvSCTzsPGUpw+0d6M2wtc8qm8qIa0rdbq9BzBaYzO81DlnToYIC8XfmY1eFY0eFCJ
AWUifHsFtsC72ETBpo8wcyVbLsqwEzFsoh7wH1DWQdyh7JB/w5LW8hFUgtrLeOmW7G9fLKBja8SE
TBiFObN/F3Lo34kbyytlZ+2v3mpw2ZaNQr5Mm0y+ypn2yHgG+bucnfkzjaLitl9QxJ1nBIwI2EmO
NzCIXy8oJM0mpiINBW6Fu4QYg32NsmR629bW6oUMiJjEFS4sk+BfeV32952acBK5yd4iYeKuz6bU
/Z0AXwcWNDu7mbI1pLCd8tnoEXd67SjFFc4tJDgENHgRtFrqb1Wg3uCj1op2DG6e+g0OH3FNS2Xx
ZMS4cgJkW8YjePxQu+umHr0mWrfyuockqvCVlKi01BFAv21uINWp85o8yjhrHqupyn7aTmfdWg1k
Tv2iN8wfCZxH8wRtpGrwBgRu8jzJBv5riAeCij5qC1kfqsJWD8CLo8hcCkouVh3xl8ig5huaf8vj
JN0+LNu4zoMBwYd9XpUoOibtxAqUCasBTA3zYJPhwoXeRUqDdlH8FwTVcK9BzBP6s2lmjS3iaFtg
h5ABBlYxpAjsMbXVXTmxJUEIpNCKcOYJmVSeWtl0rkobV0MDj+jJqsnxqIazXBlux50AlSlDeR2F
Jji4TLK/4IqIXzBKCzqyNO8zIKQQfP3qCC5VP3Gs9jrmyGLPVVJm56UDWUhUjOgFGkNOdQHq1vJO
ZqNdHhKjS7PQ4JUYz9AQQXbUgOJwT0Ryq5erARzKKZEmqIBtoFfRR6ijWpwNdndT8KLd6ahvtbw1
bIOF3cNcHwAapLIWXAPgfmvIaTTwXGe3kGlmrnOZ7ECkQiqCwMnsnD/H29DfPzjXOS2WvIonYjb0
YFPyAbmFPxPvzR2Az/fbzt21g/8FtRLndoR6A9pIjlRnkMd7tdoi9iguqp0e/feIEtRA//sDedtx
eFKAJEQr3xG/oCw63kaFvB0TdhL6jOsaSK0lx6mvofjiACmGOi59KswTZ4C4LniEpgxI/ZLBOQxE
XrdEHRZkrV5pZocCrBLHP/D3cAmuKx5FxgAUT91RyI1yjznI90WT+xZKHa7B75dxj5tr6yBpYMPJ
SjsoKwGm56icB/A0QzDyUxfXDLhfQDk5URhwyWs0yDFhNCyYsj6+Q+tE6f/CMLir2S5xe4IUAsKB
xaJaD4Oyhxw1+FWZtaQ29/JsPBhA0x//sY1t0jksQB8yQkrABlPNhNISmsn2pH4VkqOadvwHNmxC
p7FwKojYwnfTA2bj/qKQFUxG/9ORIODePVJb76DZNTJ4oEhz1z700fyMxLTxx2F3GnHjvArNpjsX
AjXZ3NMDIERvpcxXyXZkFxIUGZyB+5mnJ36J1Wt98U59UhU96G3poazTII/6Vz44O0NCG45PrBv3
ZWlFZJuOs+scygj+qFxjRASDA7qocE47p3brNzR8UklZUTQjHDd63TJkE8L2dAFFmrui0U47SppJ
17J3krokNpj8EASUbvlrRfYCRHBlSvnj+G9snSXNslUaR9nQwLLTBTzuPUEOz0qyI3C+tbhm2SOl
1oSOA9SDXTb4tdtVl2mHmutJj65zV5QEwBjTnOmBxOl5NCPzm6tddYqNz6uTVmCTexR/bXaIUEr0
aheTML0x/GwituzAMTc2R2etIBhI5P3gsIMCAa+XT2Pu21X2fHxvNryQTlqBqmU3E4HHry0TVSQH
WTJAnq5yvGZIjJ34YusN1r37YmZ9k4uiqoE/SPvovY3QWKIFOY01gevMFb2RVaA9BpoXIqDPcly/
7tzuTcttfV3deGVbOoRh4mmdv8gjCJug6DmCmFruKdVtfQDNdpXbcyuuu/9/fAHPtiLDU1lfN0m9
R1q69Raa7U596TSqxD2Qg6PfYy72SE1y8Y0CfarTzpFmwb3ZcJoZNV0BDPejmoOuy387QKsi59nT
Zdu4cXQSi6jnZg+5EEjY9GAVrSxf8OglwuzKuDw18OQ7DnvjtOpiSLkjRJZivPYQOaPxh+Zu9WlV
cbED1d/4FjqjRZ+MCeBr60a5Cu3m6nodOqvoeH/8O2w9vHYrW8jTO0VaXPkuuO1bgisZfYiP0xZf
3+mLHUfggY/R/1uB827h52jOBeZ66Z+2+vpKX1bvy1gWLMPqpJ8f4gYzDLyDsujxxbe2XTPk1B0S
zKT29qEFwMxDsW/wW+QIc4t/HP+FrdNp/ffxpzFbSFwoeujYdLXYqNPiHiau63OMIhXGaQksZ5ot
26yOJ+grYnCxBAIQfcTWQ/Vjb/WtbdLMOO0aCli0cv850xVwXnLzdYDgw85n2DieOoVFWnDwqrJF
HFDO+YkxkgJdRL7HA7HhSnUKC4V+QBKnJhavymuVttdsjYQaVOZK8nD8I2/sjy6FlJaxqwSw0Ac0
OYoAydnk5ZHt+uip7uXKW1ukWbAzEsnRl8FseY4mq+qgK5o43Y6U09YWaRaM1lKGufgMuEhboClE
MMyWnNdpdb+fAm5kaTqZBRAMaPCD3wlD07FxH4nmmhjVfWI7vxu3CkicoaS+x3u2tVeaVcOzoU/S
d7hhYjNNztEh7g8LO43eEUWh/1p0PKgKrPFcIPFQK5oYupkVGgmH40dp69k1Q86GzDBbZ8azm10+
hk3r8pAnZEe1Y8MbUc2QrR6oJ1kJjHWUpTjwVP6wZ/ncdHaI6vdbYe8pzfyjkf4mKdc5LlJrVZ+m
Bn5ohIxNnytokJWHpjX//P+PNdeTPQViye5sGOJS/jpp93T2izJrUfAvqMA12ruXcgSow1R5vXNJ
b3wbXScpZVGzTFmCQXcXOAz0dXnQgOY1OO3ZNQsXCgVZo4eFp2T4mAwAdkxxaqnK0Sw8yjLaJJTZ
h6wdIfEqZOEL6jzGiW3jxptOO7y6YhKtGlYvzsDBEVc9sxZuEMDBZecm3dp9zapFTIbJNSgqYWSg
aPAiXxin0yb0uKMZNVuGbBn6mEHQgj+lGJz0lwlIuNO+rGbT9UTRMoukc0BL2fFSTMWc7rsdzaQz
1E3LZbLXSS3MhqRdeTa0VQqUkHXJ0fjeuaE3bgid/gL9LI6JlWgVXrdf2zWqXmsJHZkCyGm/nrRN
OgMGAcYhcmUJJB8QniECyunMznffYOP46BQYmV2OYOxfeuxTNdzP9jJfW12d7dygW6trxhsNrQAg
V2L11rRfLUhcX40GgD2n7YxmvUSROa7HGqsLWQ8X6K2ngaQReTm+/MatYK8v9SXEdrLJWIAHQVFz
WRUuZ1oHikItqmrrD9fpJ8+0mr3UeWujNCueAFUABNbBb0Gdzw6qWLghctun42+ydUw1My6KdEh6
9K9xexbiDweO1J9zGyMJ7I0Z9s4luhHK6KJHA4khu8KM9UfGPA//6e/OPLoFOjXGNMlQ+xY6d06R
n3ap2ZqFA7RWF/i9BqETcJB+qhZAHvviNJUArjNhzGDBzodqaAF7Bue24xlD32HEZU6a5+MfZeOT
/w8ZxtiCTVUw7NdgITcETAFjLdWyUyT8JyrxTajxP9pHMbjYim795imFnEgr/XISh950rnhS3ruI
NEd1Ixp2hdnC02pvlmbtlhm7lSIAegPdAwLKNMNQl0331LQ3zpfOjhGNHRIuUWH12AIq1DQ+YDAB
tHGuzARaazK2zoCW+3nax9FsP+X1yI0s736TUs4eTXBLtUDInOa4LM3anRYTQMU4dr8rCLP4o1l/
oL9qB6c9umbsgAcmZZ+L9nc/Tj+hnie8zAVY8Pjiq2v97lRpdzZKYwCr26bxmQ6Qh8tkaVxxnkfn
SWO598d/4t/4/3e/oRl20anWaImIMRQ2mX8N3lJvZaBs6VqeWfVWrQwFaeUM0CkYfKhgvYL7eIY3
rk/if+U6ecaY5e6kMOH1d71efABgARbL8nQn7Nm4VnT+jHrGNBGhVvqJieigQEUFR+EWLZunlR9i
/yW2fmb9+5fbK5eT69oAWP6VaX+hDPmDGOImVfJ89cIL5NB3TsSGG9PZNCTuLPSEOvUxExUDhuMi
9unYaXySXGfTKGpnSdWQO5/9Eh1M5oSoJGDGKIfeK3X3dM+2XkEz9oYoloJ6hX4UBHMkU1d9gmwh
2zHHDbelSyLVUDjsXWkZH6pBfE6l6Rtj+ejSOvGAPwE6Mxn93nH2Cmtb76JZfzy3XVKWMfmMcowX
GdM75aiJHLfMrbU144eaU8FyzOl9smG6nZq59weA6HfMYmtxzeqJcISV0lp9ErshAVufmi15d9rq
OoVG2ramAREV+zNJStQA10EJcFvseKyNR9eJM6psVmpUePQFFWQeYM7GdUH4VvXpaXANnTZDMmZw
UEeTT6FM+wKwd5DVYS7ntNtI580Aq5UdU9co/4rEbRCgAbrLzRMvUp01o8zcOVZORz7ByDC8F8xs
bvuEidvjJ3KroELWT/LFy81j4kB3Isr/umK4cSz3BnxHY/APSoyR09Qbm+iGzt2NbOPWmxP61o6n
kcBzXSuJqcqBlKBgH3GfYvgpA3IjlaCzOP5mW2dKs2MHqjwYRh+dD6POHJ+01ehjenUnONxaXDNk
TGgsQtWN84Hu/QiCt9nArFy6kwdsLa4ZsgWewBZyJvFflQOk75WqsF7tYkjOTtkYpsPGBpcoFS2d
+8fALJk3ztTEuEz6edriqxP/cpzshLkVJm7ZR4JJfi8C05hftvOeyIj7bfDEdOTYki3CXcc8P/qV
8bMS/A8zoSOv7PKXJYEkXDp2ES0LJl6m2TrJuJkOJmtqcLGMzJo/G4fmQGHFoKXtOmSwxzfs+9uN
6UAyqFzatUMM9metKaZp5bcgoKym6SaDEGYxNJeYTdnxst8HNEyHlbWikTTrp+GzzpO3DtPCRTWE
pHEeXRSEVbsnt/R9hIuR4f8eAd7Z8TJN5fDpgkLtssO01Fm8MOB0jBEojuO7tvUbmnEblKAgxacZ
1ZzK6+Q6yvxmqZMuC/AM/PcFmEygHiSbOTTBGRODYKI+DZnAdEiZwfhEFXjeQjO/M7vDkO0UWr73
GAAd//eJrcI2zVhg3Y5GIGQrhvcJ4+g7N//3tQ+mI8fUZLnAOagZI0PnCjpjY+p13Us9neYxhBZm
yzLtZsts51DGzcW8NB9xy3eKZ/8qAf+bCDEdNFYKU42pQ+YQc47XU+h6Q9CHXaD82oP8b9CEtyxI
gqdPxzN9yDMHcwhNJG/yXvYq+1t7t57fL+6wU2pxLYxZh3l9FZuNJ/lLwp5SuRdQbtiBjijrErFY
boTN6+r6rpDVpUEwc1olr8fNbOvxNVMuoBmOPnM3h65E6beIkgvcQ7cgIQ2WqpQ752vr8Gq2DGQ9
Ln2CjzSTqvAyEBB5XXoajhlzZ//9AC067pjhXvBhY9Mb+HBg1h4r99bea9e0YVS9yyq5+qBGBuC+
Kh5AbGadT2ywd/Lojf3XoWRJF+VDMmBrMvpZJbeYScQUmudUp11tOpjMdfOYpxg2DvmsMDYQz38s
FUfB8bOzsT06jqySUvR9ibNjQtuBYbTUxm/Q1g2PL79xanQkmSXnWrIYyxvtUz2+Otbz8XU3iieM
r+/zxWSdDOwyisOkppfqiYTmFag8ilcHHDdBcVP58c69v/X869+//IwxVsrpIVsc8gw4WVkd3HFv
a7Z2XrPasctrtqArHs7lc0cKL6k/OvFyfHu2HlszVqcGlSLGZOYQanLjXwGgYOXTrJraHWew9eya
vdogWiKQRZtDEOwC0vKXQhgnylrvtKfXTJZSqJYVFIem4hcQg/Ry8nh84Y00iulgMYztDUsjsHKG
aPqD3tzP/nD2Iz/UgTyN6p7pQLGeZGbBZ2xNJaBi6dZB7Z5oqzpKDCLWILZRFYxpPrTTRTo1nmqT
nU+6cWR0vSOUmXq35uvi2UEZb+zEwIFphtpNVIAxEN4r4eeJenSNHa+4UfgHUcZ/TbMHl21Tg74i
tPngp7J8zM35aewpOCusTzOXoLi3f5joP/cYeTx+fjYcPdNMtnLsGHO1eBcnex1N8PflYZYyTI9+
HF9/6xtY/32lBXkkZj0LeJsEHDpXXbZTPthIKXR4WD1CkRtjunPIVPpnKunjBKb+wlC3Th6BPsra
Ac5vPb5mt6phlDozvog1XKfzZZGedr/q+DDltjXYi8s5JA4PrYb7ksvOw7zKD5FW08633Xh4HSfm
mqJRU4d0IlPuc2y0Bc5UW+0Y19Zh1SFilTVEqKPA8YAwxBuiBigPzIEZ4BpwmgvDEZcDBz3RzP02
2QM3bnx0XQDJsKsUU+Z4IR4XQclMr8wOaSK8iN1N/OH4gd24B6hm3OaYNNC8g0HME9hAzf6CMoH5
2nInM9j6Juvfv9y+rjCbrERxN1RQnwKlzdVM7B33sfXkmim3k7JbaHnOoRiunemBdRdNtHP5bngJ
HSHGVtaPosfSdmqFy9D5I+38ASJU0GbY+YmtjdHu3wRMVLQxcZxEhbv3Lyakj3/PrXU1CwZEEqDj
CZdAzHPQ2Uc/eJHvbPjG0jokbAZLh0ltOAdwy4BQePTtqdyxrq2lxX+PiXImJiTHMWkKMAI9znTH
bW6tq+W8cdVbM0hEppDQNmzpHBigkDhpo3WtI1lGVVdiyiI0oQTujnlQmHuqmhvHT8d6zY7qp2XC
Rld1cgB5jlf37w5JwE+713vZsB0d59U6aWnZoEoNK/tPQ9/y4q3hpxV1HM0suzGrzLpdt9yI/L5v
gxkcGse3fCv400FeFSi9nMiAQ5QQe2+ql8WsDk3F/IrCr0BovLjsRRMs7dXk7nHXb50gzU4hmy5K
Q+EzU6PwwC/pjcPeBNnW0pqpRiZ4/0CZNoc9eIG7h46Hx7dpY10d6jU5SyLFgnXBXutx8LWhZnfa
ypqZFjWVM7j/5rDpz4v52j4x7NChXXRpeAlywrV6c2vJIGWPpz3vamBfbp9cgikKadQUtqCqGXHY
D8fX3cpdbe3WnHC+rCzGwuqyvJVn6c0f84H6l8Y9mIp2DvuGE9AxXZYUZHGg1xiy+W2uVo2V1uP8
aub07PhLbB0TzVDtDEgIx2ZTaNogD1IYaEj2WkKWhQ3+ph5or3//svGFGwPftIDyQvnsDEQEQXao
b5JD7EVP6u7aPrN9P/F+nNuG5zxexa+nvZBmqrSTI+ccO1b0F3wCUeNpHk2Hb0HHtGzdHB6NgnoS
ruAyEie6AB26tZaSi8GJphB49GDmU8DZXna1cX500FYHU+2dnEyhaPsbUfLXKotCks6Y0Qdn+vEd
37hGdOSW3YJcQAJ9HGLczW9FfOM2LrBze0XdjROqo7TAEJRULMe1qqgNqlzS5+EU16cJwjEdpQV2
X3RQbGxQ7d7GIJBf6I/ju7L12Ovfvxz+cmq7HkyM+KguWE74+UqZeXzljYRAR2PJJRWyqbHyPHSX
Kwc5KhXPMzJBVOk+6QJ+yeO/8w8S8439/rPrL6/gFo2dFwX2hj00h/wyfuO3o3dmPNuX9SG7FI/1
1Tl9Ov5bW7ulWe2Yc7vpKvxUW4ZNemftubets6ndrlXiVuAsjVFeBMtXBnLvLPk5QAvo+FNvrK4D
r6Aww7NcYPWFPqb5Z5s+kvLnaUtrl+zCekHMAkuPGAtu23fHTnyZnvjcWkAMHWO3qcBWGxpOFY4g
Wc+U9KFLcVq6p0OsBtPOS5CCII6X4pbbZWiPfOfJN86Jjq+CCPbcAL8+hdYM4jrA8DuQlB3f8X+A
tm+Ouy5QRLM5peCqnMLuJ+iK3vLz4dzweej6y+19eV1eU/+BX/wuP3Z+bqO7rgOt5tHKKrJmO+Rm
+hPdWyC9vieg2DpAA+Tjb3Rb3TQ3xkV2w4PoPd95x43r4F8k88WiZWyUCMrhS134Di/LiesVtIG0
7JoEyHI+P/5u6yH9bic1a27caBrmAvyxhXiO22tQMgZ1+xCZz+l0Biq1nZfZ8k//ijRf3sZwa8J7
BS3iOJ18SqEb4EZn1gJ+X4gguMK6a2DwrTs+2Ml8XYnoyoqEv1S1X1VWyPLlblZGePyNNzZWx2vV
JpHCiPAolnzO4qAHtSu5b9OT8C9MB2xFM7hKCt5OYUnK0GXTAanyzqfaenDNFQxZkUoZTwgQ0sIN
WsMOoAX/MDWX80ohfXxzNtykDtiSPR+MLoJzjw12zUBfDvKn8opk8Wn1Sh2zReOOY9gdvlIInxhn
ND6tXqmDtSi0dFvwz00haPCt9LyO34Gslacpd4Oc9b8Bgp0SNI6KYQpB9ufHXXM31dZhrva0Vjds
UJc1gjJFL6J2vUBG3zTRvbimCvQA/RWIw9i0ExRvhCJEM/RxsUpzydadz4Z7q4GUReucdbV9A1pg
MDqawWkHSLvFG5CqcbA/oveAqXp+nS6HNNsxre/PJtXhWbmKeznnM5y+oIVXogF24KoF1T7Li5Pu
LKqTeyEIVGQc8fTT/Mbtm3mP+WTr0TXTbaBdbPdrbDM7jwpUiu1Na+xY1NbSq7f44lntwhmKar0K
+/7asC+K6L44rTJEdQSWrGkP8SA8NWgkXOO6P627TnW4VTpDmArE/Wha2I7Hok/OTqoeUh1gVYia
tgZERkKaGgHtBqQgp0UzUOj47zaXUVJN44ylHRUW9h0pTgrAqA6pmuImMyFDjQAsLg+mMC8XUZ0d
N8XvLZ7qmCp42cgx3ARFGusBQjWGe26IX3z6P9K+rTlOnYn2F1EFQuLyygwz40sSO4njJC/UTmJz
R9wEgl9/FvnOg7e2NTrFeXP5QWha3S2ptXqtJ3BB7totmIquGjkExa0Zh4fG5t/BMP0RnWCvApoU
13/A+ydIpuKrKEu2aMQPIElyyLwE+HkTTE5jGxVbVZdlAsh5i4sZB3W7hSassSNRPomPc9GhAcQz
PUO9v2kzFWglsqaom7DEhwpyyqvl7HlPDsgmhenNSWekLS+8iX9OfZCUe3BMLxu+AUYIKbev182v
ySwqhCqxndq3euypDvchOVmmBzsH16t0RPV0/Qs64yj7qjdZNIGYwownG8+OrboSFwvA/KMHFuE4
k2hMvf4dnY2U4CVLMTRdiYOzQw5heQv6r+vjvr9xMxVDNTtAytMSi0vqc4UiTQ5tCzaDzhuseDJ9
mIpf17+j81ZlUx3LNswhHTTHfr18ZNCiSkF/DbzkA3r+L3k9GT6jMZMKqqJuWPedI1AH6cKfQJ5D
CiQITL1JusE3G771044E/sAQzGBzP2RMRONqyHMaP1XxVInMZepDRzBuwaVcOMdw+tGDiPm66XXT
VrbXNvODhEBcNOYZWMX8MkIxZ9/I2895Y5BJsHkmdMtuzd0gLr00JOX3L6tM5eHiNXRkqjbfxh2i
ar3PUIorADIWUNupCMSBHitoCl7/DZoA9pUAdvrRhdY9fgPz5wNevKK6/BqyO2qC3/wtFvz3esp8
8m8jVX0NtaZxM/+3X8MhePi8PJz9D/f2cYm+WECDG36HzoWUw7GEcgN6fvGZTVlh+DYTEKU336/b
SOdBSvC2FeOJm2Ps0r5J5W1murlrxlWBVY50XVatGHfof4MZOZp6E02ZbmQlVMMBUmuuX+MOWxfw
eYgPML4vE6t4KhcF3P9Nelk+rc3NasKDahZQhVIt1J5y20dsQocVCqVRx2/8ITB4h84eSqSOWVJY
EJbCpdjPpgfeLF9cSEQYDjm6mW8ffZMGfDm7FUcKi+v2obQuZfa5aj7v8jwVOwWHgCRPh6Fbes/Z
50TsXEQlKK0iSJpkDVBsHvJjI5IYMPvj9SlrkpcKm+qFqDII5Wyl+EKcRseiB2jPQbOEga/zVKXE
Prp4QH4o2xJUBm1oktrWrYISpE5hsZImWOLErb9wcNmgTdCjRyKpYZk1W7gKqLIklFyDjOMDQ+8e
Fj78SNA8f3Rott6OSzIcU4gv3lw3osZfVVxVAnURcCWG+FbwcRg/Bfv6o5iKqLKHDhIHAldNtB+e
raI9Q8vF4FIa+6vIqdKFUKyFu0Ts0FfPjxfRRaLal4BVxBRUBBKckuGu0PB+7aSUf2rbWX9dt7Vu
4kr4AtuAljQGx5H2fU2eh/AJAraGnVy3jsrumttTlywEx8s+y199Ea7RGJaGsoFubCWGIabT8KFA
MUUm0BPJHirnct0gOkdXtlIUDTISbKUOMDVCcupA89+svuPN9ybl8fVPaE4dKqdWNVRlLmfMHZqS
RzrfOsuPwr8RZB8TAVNxU2sPBccCDPUxZJhObjFHtiuP3WJqTdGYXqXM4mWXQ/0Jby4VhaJrKyHa
wgyrqvFGlS/LC6RTQz9uimXwp8z+EA9tgCZCIs3CqvippRygxi2RwUbrAwOrXGW1x3x5CMEXVNar
IQ/obLP9sDe7obSyTIQV5KPtwY95iyXt53VnPKkgqhZwA6gr4hfQtqQPZBzm8zj6s+mxV2d8JVwl
VLWwkg7uIXQ9gI74PGXgkmCuwet19lciFuo9viAOyv8dv5uSr6tTHYbuQx3cgm/xeD2wdJ9QYrf1
1jYEjQCAN+1jWZ0lnsNDuqkzWGA6NtShdVZSdlrqod2cM3sCRvYjH9ihzs5QtDf8AM3gKpLKmdai
XMDmEYsg+7BW5bmsgps5aA3hpUk8Kl9WMXuEeym8Myy6k4RcErQzI0TyMW2yfXu3iqzKmjb1Jxer
nNu3ZZiCVczUTaazzfaj3oQWSo8lVMHQpxiwu2D4yZafQfD1ut9oolZFV/FqCO262/xmvEANxl7+
XB9XN+Xte2+m3NblWPcefEUUN6N4KfC+Oz1eH1o3ZSVYoRsoE69C3bVYTxyqd218fVydiyhRCkEb
Z84kprz6/4TFfbP8ypoXCIRfH11nECVAQwIaCFJjZ1pneWxnkEYFflQD33d9eJ1RlNi0JKuWwsPT
6JJY3oPrjj44wxz5+/romsmr2Cma9VDj3iJ/6j+keFrOwvuEP+8bW7my9tCI4k6L5aTNfALX4hFi
Rsdg9KLrw2sMo+KmQktC7XXDTTnoqAlAqWM4LOlMosQkKB5amzYY16+yJxCoxfXU3HNaGHKtbtrb
Z9/ED6lAXe5tzuh46b0P9groaP6zzyLbJ98MvbR4r5zDFUPjWEpYEqWyOV0fWmcUJTRbyLm5fZtj
LVN5FM7wy1vXm1DSfc+IKlSKQ40DotEophL6Y3T+qemLgG7T9an/BaC8U68iSoBS0OPY65hYf5Ya
hKXQFvlWtAGJKt+9gzqyHZUWu8kH/qPxA8hKz6t36zgeZGag4ADuvwcpeXG4PhXd2iuxDCY+vwsl
XvLbtoee5BQNlglNq1kgFUtl5WsxTdvaF5D7Il4HHAIHEbO/L8mpLFZy9ZqGVhNeNEnx5C9VEIWl
/4MPjqlqqTGNsx1/3vhu4oGIdaI4Jfj2H3/MIcZiqhTpLKPEc0esGvRL2GOh/RitCdTNm4gVD9dX
VLO1qICqcE19ryGI5tANbyFRfIa+0znPpvtqTgwwCp1llKjunDKzunnEGWGmONyTZzYG+zZcFUOF
G9WSc/Qsxc7oHNvQOzK8kFw3jM7q6p7rBrMEtghUHe6tRDOX290L+ev62DqLKAG9UGjoWGI7NQXT
h4HV/6xhYjhN6oZWIhQdLklQO9jMF+80tV/K6XXXlFWAE3gVLOlOGNcJz6L8tcwm3QfNhFVsEwP0
0ApcDGz3pz7/JLjhzKtxbJWDikrA64IFCd+njhX1FNcBOXg/g96pLtDCq75et4vGTVRsk/SbKVkW
TH8k35Lyjqwyot2+84eKa3JYg/f3EYHTT4Bl1SyeQ+dDYjxg66a+rcibjJV7c4k2DlH/plPRRyWt
f+cl2oyAb985f2XPDUVaCXcrqYTdB69tQEuLjlJDeG5nsHf2RBXe5HdQNi097ESuI0+OwKNNQBII
ZA+gQaqn0yTyH1MRmPTCdM6kBCyb/IETiQoylFAgHi1Z0cmomzkeX1glT2Ei9p7GbSWAS+gAurMz
zHHGhoiR8DyAa28Mq/i6v74fblTFOy09lI7Rv4ewcKsTuDHx/pjua3umKtAJNJjZUG3rvQYfmuGZ
lE/X5/y+o1KVh6pLiwzi9cjygbBuFwlcRTClhylr/uwbf1v1N4Eg63UYyII4m4IcatjNNy/oDz7f
ByCiKuKJkzEcuQezzA2PcVeBvpZzuj5z3WoqIdx7IMbsLQxdCj/KfAuCvyYwi25oJXhHVCLYNOBE
6wRL1PXzEWK5u06RVIU9QXmkSmsXZzEOZEA8TwvB+0tGDGeC92OVquAnqOLNVEzoaJrT+X72ynOQ
ASAzOccJ8hSGX/D+ixJVUVDWCNYAa4FHNsEHl6Snwf3dZ7e9/81Bf1Y739mmLUDTcE5VNNScB2tP
S5m+ZFnWHKERdhjSND/MbdZEDfHXS1FCJrvl5DAlUCfDg4eJCFTjACpQqk9qStCRgdJgf/Kaz9W+
YhRVUVKJN7aV72Fc6hUH6rQX2ZDj9XDQJAoVFwVao4zTBI7l9pc5vO/n305guoXpzLF9802SwLNJ
5aUhcCwBSHyiKW+7qHSGL9cnrmklpCosqqi6tZtTbGe9sH4T7qJPRUSDGP8ZPXlkiQBKjUNh3juM
uNfTfiwOQniGu6smYAIl0pcSj4YNxKRilqSXwHcfoMMJboPyUq++oSShM55ymA5FVySdh4Xp6vlc
ETtiYjHcjnVDK1vz6NurrDIk79y99VAAcqGrc31RdCMrO/E4BUSWC07p1vCYDN8TE12zxt4qIqos
6OSCURFHxml9shL7oamOwEMUwbDr3IVXyH+76kCrIUmgJhHn64WwB9u/9CZIvCbCVFiU3wY+bYK8
/h3y0LvlW39bN/f5sZ68nXlHpZqau1JAUAvu6FvZOSiKQ9qEhpuobvZKDHvMLd0sRwRN0EdYxcfA
7qOQGU6kumXd3OhNgsgS3vmMY1md4mkMb+f5awbAfTK/7PJGFRXVhKSo7a3DJOF3g/XTp4Zp62yi
hGYX2lYfbp13OS+iIe0PCZStK1MtUmcUJTptJ7G7brvpht6v0HqC/ljUTNXB5f/ss4oSo6kthnTp
Ef2z84HiZaNBB9WukVUkFBuktZQUIyMZtl29ovegp/H1sTU2V7mlsn7AmXaEVcpqAOXvpcmfl2xX
AQAvX/92wyltwC217SRtf0Pre8/ZOedthd+4N0DI6KG3EO+hC2qpT0v3mJmSiibRqtRSNcjrRZol
Y5xYKyBnY/adQljSsI4aD1TppcIa4khwQdyn3LSIPAmJr8Tx1qhMWRmBDb4xfEe3psouWpDBhqJ9
LuJwaC++096AwipuF3vfDuopYQp+Oc+WuT/GYF8Ao7Z3sIZ9XONUhUfhyb0AHzgsRCwf2hTJ1mi9
qxGBekp4lhn1ILeVijiZ6yiAdsCU+wZ7a5xGxT7JoXRhEfh5Iso6ym2okVt9Oxj2ft2BTIU7jZy1
gqw4seSONUZrlbP7LJj4QxMuHxbaOAeSzU9j67Ajn8H9yidqR8Vik2gI12HfmqvQqLCUdUl83O6W
xW3v2lE631uLOrvecaiKjuqThsnZ4yJmax/5oTxUwtSZqYkFFRw1z73Vd+N2d5zZj2pYLkWOOsay
88jHlJ026BmD3AmG95NPNPQOqSyP1xOzzqmUIC6nCeIKHE4VtusaN3DdYzgY22J1oysxHKal0w4J
UqhwbnjywZ12+om6yUoKDqk8GOOsLw953h4SP9hpECWAB0ahJigaOEmQPDuok0R4pPl+3dgaL1ER
UZA+QugElojXJY3s/GPjXEKx79GEqnioIWFBl5EMoCU7/yn88jtL66NLMxNN87ad/rf+SFVQVGhV
vdNb8EE8978E9bKe64XQQ+X7LA7K9esyMBNJp8ZtVIyUcEgxgPt2jFtskbMvzhynqOtLoBt6W5o3
m3ppdau7MvwKQlHVbMuImvoqNduuCotavc7NeMnGOC+/yPXeXmTkg0SCGU7yuokrgWpVfITKO4aX
gDofrHCQJymyLL5uFt3klUCtcjD7NCla0FrJj2P+2ckg2ZMe2c4rDlUCth09KCBvlCYZqNmyjn2y
PMPVT2cXJV598DkLdMpOeFnyw2MLaG0kLGc8XbeLxulVJFQJN5xLjnkPg3cGNPLsWul5rCQUjtaj
i1re9c9ofoSKiOrntC7WrTPJsT4NdgrCw30tGVQFQhUkJQ5kqHFIswAumDo7Shp5qtrhz76Zbw71
Np5khXPa35k7x6G44/sUOamKhfJrW7ZyXUWc2RNAo2MbdVNSGs46ulXdluHNpOdCZGWQoSAH1nTZ
QX5LPmRtfxB4f8ikIV5131Di1ck7acuiFvHUfggCEOenp7E5r0kfUWpSiNbsJyrdFA06N+wD7FUC
dCyzG9x4yYBX/tmE4NW5pRK1Vc5rFCasMfY5yM1ldVkD9+G63+imroRtTfk8DyWmHsinwL6r04/N
tO8IrgKk2EoEGWZYXlpfF/cbcZ6uT1lTAleZpeQ65B1JS4SS/NiJz13wkEGjiw5d5NCPTf2cCBO0
WWMcFSeFt69ucQf4p73eLPSZ9t+r3ESIohtbCdhWeKCJ3axTrz/DysEe+Kc1HoOD988IKrdUO2dF
WCVY1b751DnfE/bQ+z8G95UJG7rxhmO8Zq8iSvRmVotiVotj/JTaZ4uArRTPKZ2oT10v9x3U/kM4
VfetS1OUK6buMUheguFipF/QzV7ZadMxp6kzbTHrJU/QX/kM0u0oZfPRbsMf1x1Vt8RK2GZJMJVr
jU+MoLxJ68/tcrMYsVm6+SuBi2snGxjgtHFKBR63/3A3+0Kn8GRVJoiLZvoqLmodJn90S5z8AFn9
MCziezBaj41r4mTWJGYVF8WrledZhQCYremy0OzEhj91YF3WEVD5pT7vWgMVHDX37sQdiq8Q0n/w
K+cwzu2pKZzP14fXZGaVcGpxy3QKAlysmJMdaTDFMwRWrw+tWWAVH9V2vmCWXYm4dB6nAeWXFOd7
QPHRun66/gXdAisBXIStZcsJ0dVP3WleFzwTpwdvtAzDa/K0CpESo++taQ/bVLW8g4IJ2qShgJBV
hwwIX5GU0Vgskd9Xx+u/RrcUSkAXTg5yjwAnLJs14SGQPj9BbN3EN6PJqH8pYd8eVYRV11Zjlb9x
lugivKXPh3IIP8zl+L1l7g24E/Nj6/mGXVkXG0pwrxnlYSPsMWbhp84CsAfVvGo8gT7+4If7lJSp
CqwKIH4OoAxKZL0NsgjICuaHwActwq7lUNFV+TzlSxis8FsIeOKy9zDn876VVgFWrCrnevEwcSCU
gIURx9TdpxFPVVCVLxzoNvYths7sGIq8N4Ew4eM00aZiqvI6rTgZUCvp+/FVVPzZcVCmnSdDR6Zu
eCWYWZ2Eqc9glIF/g6rJ0V/PCf25by2VM3TQ+a09gdU3LgSLGMAeUpqqJZqoVdFUySZtX27FVNdf
Y27LE+X79CioShFFFz+3enfbIWvro5usH8p+NBxtNblZhUr52Ldau4KxM3Lf5GcCxO32muqbnvzf
X0xXxUrJheVz1+LAPyZOffTHVRw6Zx4O/VrY8fU11X1iS3RvEtoUjssy9Kjt9IyAWciromrOQ2DZ
coON3s9hroqdsidEJRm2Zwn+OIeHkPmRO3zO6KOVmBCc7y+Dq0r25UuXzraHNJk66YE44fegzv6I
otowCq3hZ+jstP3/jZ0EenYgpoelbhmebOs+ysdL1gw7V0GJ2tAN6n4QiKxs5cdyKQ7JetcZc7Bu
7krczr4rut6GG3U9vVRJ+GAH3i0h4tt1F3o/dl0VTVUk4HWDYscY16I6tKE4CvRQ7htaOTpDI3YC
dTaOJihAhPaTZdvL145LqzQgT97fzl0VRuV3CUqtJXYnR4oKdJ7nSbivAV9OqNyWx6Unce6Fo2GR
NVAqV4VS0QEIi4rhJD3yLO7a32VCQIsMoUQ8OoZ4nGiA2m8JhxZDeXPdfprIUCFUI3EKv1/wC7z5
Z50sh7WvDol3HvnT9fE1S69Cqdqxb8fCJ/kLLVtxl6YLuxmcznQ31qQOFU2FlZE2ukngtwmF0p1z
AubplLbpoQLExisNl0uNDwRb1LyJbJKxkqceHjab2Z3uWAIO3bCSR7LwB4gJOniUtCFJIpnpPVhn
s+3/b743oy/HtfnmBdT7h0zZaejs533LoQR6TwYykd5BIgz6O29Mf42Bu48+xQ2Uc/UoRzCbb/V0
BhBY2SzH0jLRj79/Q3BVwqnA6ycvXFjzxx7ziy1+Nz26QZbxwnlzlisFZwI/ktnE8q/7mnKorkrf
9wYLMcH68OS6n/A44LY5MkwKvFvsNTIKTeATjWupQKvUavMmL/Cppb7L6OtcPXjpN9F9demj6xnK
Lxp3UrFWAfOrsRRe/YfTDKqWYqnitbZfrzuU7gdskfnGVxlrxqwIKGRj6XJLRBm1wRqBJAUYUBup
nh2y0cS6p0lVKuoqrzsh7QBFtpon/xCcLj9JMThHh6EeszKvMGQs3WeUaHeLKaQgxNs6/PoLW50b
NJ9+YqQ+VWViOCbrPqEEeIWeYRzllubPyMBVlfbl1zacXm03PPXERIaikTp1VTRWJXFpcTlQ+gF4
m1v6By14UEG2oyl4mVIWyQmi7XiZblApXlv3MxePTfop8JIIRdIzQvA4Wy9NAZGLxY6b/hvpg5h2
WVyz8RgQN5qLZ3+iEcvsx7w26bPqDKOkkJD0aUXGBWdNsO8OjN0vzZMnajAls9fr/qr7gnJeqN0K
DVMSOwYEU6pTkeOJYnH95GZuqHcIm9D7tu87Sg4JXKdcwrBFYEtyFNUYpWtjwdAVZLhsGV3/iCay
VQBYCywfpEbxkRaksMe8y34l+WTq/d38/b/Px+5/EGCz18x2toCSYrZfXf8rbdfP2bhPktJVMWBj
ZwdZt2J0vtFy5vbs3KbjyqPC7b3jdevofsDmAm9SExVOaWepnIDZss9zW53rpLhMabLrHu2qkLB1
kI0LAtMpHqDL5yzjbWqXBxuKu/tmr+QIp/FQmK9goMEP0doXFBYwfuEfuo6pwT6abU6lyVqsahDF
BPYC0p8ynx9cmXwS4w9W3CR+emL2xWOmp3bdp5S4TvnUjTW4b9GcZB2Dfjn3XfMQutNXgRbnJel+
V51/H2bstM92SpC3tkMBiwYzYumUMeDL+aEmIUTG0IFy/QO6wFOiO+zb1eEFCDFWEXZPU8C98PPo
zZ1JWkGTpVTk2GqFjI1ZCpAPBayTE34aZXhZJzx5Wm5xc/1HaOJDxY+V2bp2MoSHTcMtd+8C6+ci
Hq4PTTdDvJM8VFwYcRw8FVKMvd5XxzzOo5uv8r79mt515+xUH9Knz+5H+5NzGwPCdHi1oy9f+nN5
gtQO/iyPl+TjpfqwSRS5kanIrLkqqFiylaxOJsa/BBW3ooIYK7uDzFIXbt2Ehm1d4xUqpkwOQZ6m
Hn50VzmxB5GvZRCGWNWt1fbJN7lscJqqZDVmb6Nk3U1LHObZoab5zuGVawENJxcYRZx5Mu9nW72C
iU8OP667gm7mSujbrSTNTEY0Kdv+Lfg+aRPiQT01RLrO5Eqke6zmy1gt+W+xAGJJ8lJEU2gZpq4b
XIlyL2gTKyfTliCTfIyAtsycS82zwTaFyftRosLLuiBpwyAHoYDr20vEN+bJsvy9y+4qugxkAm2G
mySaHw75TXAwwbE0y6mCylJrXYdqysGfZp3yaYqc5jjlBnNo7hIqiowXvcxJMGS/58HDeTS/eAk7
DjgRk6D6wcHc31ADAl33K7b/vwmnQPR5lWUJyJjqnICS13Kt8rXLus4FHeVsTIO6zyhRK/LFG5bO
Q7fpkcT0d2eYvcYvVeVC6WTWAI2ZFWw4fnCoxvpTztvcsLXp5qzEK8fV0OeoNcUDJXUEmjYrmr0Z
ErVlsfcTStA6wZqHPEAts7c9EIY9Q2z6IEwsAJqt8++O9GZprWVZm4GhmjziKgNIQ8Ofi+4hrx+v
h5VmeBVf1qZdktEew4MQMpLo9aUP3Fsie59ap6sCy2YAYbLRwvhNM5xl6R26xfRWoHEbFVk25iCt
pwnMPhKU+za58MngkBqfcTdjvbE5I5YFDDhGRqEsAtd4kA6H1Xq5bnHdtLePvhl8spKhKAs811Y0
iTglJ1u+7htZCc8i83EqHWFrTtr7SpCf+Wgqq2oOvK6yoU7cJSXYKwW6Ce/sbsFbGIRN6LcJvIr9
Cc4iTb1ROuso4WqzwJJ1B9NP6IFunfQ0Bd3xunl0rq6Eae8sIUGb/xCHNbQfIDwVTaI90sY/kdrd
18MEGbt/r64niOTNtrrWCBUpvzt0fF+k/gdVZk1j3ZItkhCfgt4V9QLfxC3T4PQa86joMq8rQOsy
9AMAIzyCVlkULA9j+tgOpnYdzXaogspCp83znOMHWMuDm5yy8a5O/iCXud6D0X00kasqF/aiWvu+
hvnH9XnAa3bq/ymTnRdwFVzWh55draDBgPoLoNX0FtUdlAQNaUE3cyV4vQrdhkn7vwjD5KWNRXC+
X/d83dhK9Naz3ReEI6gGNt2Gc4WUw4/Nug8q66pMXClUr7u8tJeYsOln0rqXZHYNTqmbuRKz1cr8
Lqd4yJvFGlG+RjiCHBgqT9cNo8k2RInWZukzf8owPANZgSvCw8ANI2uuZyqGjEMCOABtAHoYS9eP
m8Uf7mY5HMa0H25BF5aecm7aB3Wf2uLtzYZSz6u7hNAUA/4HD+XLKS0hyswj4Dki5j7vMpSKJhOe
XxY8hWZOh9Lf4tUXvzGxPummr2y2aYepTxt+Y8tref0swpcgf2qdM/LCvslvzvXGQDMr3HlkWOVt
T+HgOVvSfWAfVxUwdPjoOj0u4rHTs5t2eOj84rRv0krMzilAdegM3B5qC0ADndO487Lwt//ujTmS
ugqLMEOO7GoUx8GsQIIkSrKdO6AKGLP8Ii+4m69xDnXwLnS+sGA4X7eJZotS1QfrOcc7FkcCFvwO
KN+IZndBAFHKel+2UYFhc50RBy/VWE0iIza+BO7LVO9TIHFVXFgypSSVFcyej/5hmIYD9qZdZlFh
YQ2zwFXeIYJgCN99KerHiTEMv69yq0LDmjXhsgwRPmX3sJ37sGXDSoY8qUnwKjgszCvbbT0kLwy+
XQ9womkQodcNo0nvqppgssohJOP28Iy7U+h7kJQxzVvjiqqUYJaIOrPsbUsNnnGYwbUpWXbfylRw
2Ewx6zzFxFfnxWm+t/Ud7LI3H6r4sLaeCJ36LePiTuZ77dHoiZpcrsLDnHz2Ukgh/LUKLpNbcvnf
3LN93VZEBYjxcuwsMsAZm4IdVgH6wZ2HAaJyaQ2uKziUEIDL7l7mtjvK0N/lh+S/iLByQcMolpOu
jzVufRvO8rqHvx8+RAWCST+v83DGyBM83LZeBrzFGW8EusG3/7/ZKCrWuMsqsZqITbvCe43zfedB
najagZRkhZfX7hIXaT8/JX0KidLKatZHPoW5qffs/fgnqo6g6BYJGXNrAUf58r0R0w33W8NWpBta
uaeu7uRNUwmgAwW7gdOwLzk4qK6vqW5o5cybsX78H8qXYGjU9U7mrKUbWj3vpiNv+47A6gP/Ps7Z
44onyuuz1jiLCvXKmya1pwLRg8uLO75gk6DYK66PrZm2CuoCjQSb8zzErb1eb3w3fWqaftejEbTL
/u3jZRBA7gpK6HG9dDKNgoqI6d53uFUfWrFYpqvj+9sFUYFdi+8wZ2mQtsbpDtHUb9g3/mIsEuoM
pERqWiUO9IGQBiTp/mZF87FFN/Ptk2+SgMyLBRQkWFdsdJV8DtznCVcx416kG1455g55aIPbAcNj
u6imJAK5bIRSW4jKyT7fUQK1qUvReBSBuh27MpBct6w57htaCVQw7IJjI4HVsWE0aQ/eit6QXd4v
lZBAiVMv9DxI4gIyH+QXPGbyF7sYI6sYIpKcjIXI9zdromK1spGEhSc2rBZui43z0I8PfvPACuDz
T7sMpCK1igGikDLPgedwhXQPDpjXL11DXBNhosZ5VGos4Ky5MwbzAARVdedVXey2r00gvnimlwnN
OqgQLZJ3JUfq+Vv2nPnd2nynOPkicv8/tkJfCd6xr6fF20qeDRtvkrD/NLX5QSSt4fb7fumWqDqC
fTWLKdhqHF31uhY8iBDCTfLQ1/TQdtZHwlq8kj5fX3DNJqBitJDg/EouOFlClSjakhxOlr6pBqFb
bSWSO5fM0HvH4MJtImwxlP5BGqLjy/W5a3Kor0Sz7MawqestHMBIcqSe6KMEaLB9W5ivRHQT+ks9
bOW97Y1oCdj/Qw1CYxcVNZXResrlCLuE4jko0mjGlRWyUNHeKgdRoVNOOdrNtHU0AFn9N0PvH1rZ
f5ulKoP8b1W7bFGbwctTY0Kfa/KbqiXoWA1LCx+zxp14ml633QXJDS9n+U6hHaJipsD69X9LKbh5
1w6uxvWjVb3grmbvU50kKpeWE5TEIy2qBnbryidvKNdf/doxU9uXJsGpmKncKqvUprARfkCGmM2W
AC2p2yYQ5v4lzF6vx5YmL6hUWnMj6knUA8qHzg8AEKIqaDf2632xpbJpjXXSEWyZ4nfbNPyxbCz5
zBu32gU3JiqhlshSoBlcNL60Igtk3PnWMJ0CpwPT4HXjaBKPCo6qbBEGFMDZuN/eMfMlgkDA5frQ
mtTwH0gUJpk2lVhitBw/C9f+BIzA2cuzS5/xfbcVFRlVZKQfbUjUxkL6BzfpzjXi7PrsNV6jQpxk
WgcrYL1L3ICdNQTjFGv7YznTfSdDFd7UNgySZBlfoFEpj0PQHETuGobWzVw5NLf2WoVQmh9AHTfd
lm17hOL8I1n3GkY5NLtFPiVWKdG3PGfd924s+ulLPY1eeEdyno37jreM/PvkL+xSJvOw8DjtsJsE
flNEqUU/X19bnWcqu21XF7SvIVMESCNL78jQheDZZbf12LZPxDPhwDRbgKowuOC4EE59gwLA6EQ0
76MFUM1qPRA0YbeW4ado4ldFPcl+pFU+4E157tjdYq9H0ZqaRDUNVERFPVldI1ch82V7oJouIwan
o3MO5AwApXNT1umBe3T4NLNvxChQp/s9ypY8iiQPxwJo0+1esL252aiGX191TVyoiCgCZJtFFneN
Re92p17S4ODZ0IjnBV8MoafZ0ej26Tf31YBbeUplM/5GIemSZN090CEfUeycI2dlL7WzQosNWkH7
fo8S51NHctlXzoB7Gr30SX+s2XoSRWD4LTpzKXFeBnYh29Ed4zAB9id/qO3u4O2tqlAlvkcg/0A1
J4c4tZ3bta5fvXHdR3BJVLqtaUqnFfIBQ5xZ2X2+qSGVTW0qpujMopyl117MXAgMXozsmILauvGq
p6pvv15fVE3SUCFRnrdW3BawS16iVMsfcR7K3OZYLHtRLkRFReXrwmXoTEPclFYMF0KoLYYQ00Sv
ioqyMiBI3QrG2Z5TgRt7sErXUCvTDb3l8jehlfX+4k4jWFf6Xn4ZqP0hTAwpVLMbqGRbBNSSuAHD
5ChDpFl/xNtbgkaHwcTpr5v59v83M3fGjgxFD6P4DXv2QanYQjjXYHDd3JUgTauiRKsxxkZ1DN6S
zhytrU204Wyv+6PuA0qcelbIZb1NHriZdrrzvIcuvG0HEwZCN7yyE6+JYC0kVAdIrkMmNE8PQLbM
1q1kpjdyXTwp4dqna1azrUqTs5OF5h7I92zAJQtvcfmcGIykWWEVHdXXpe+QTACbMxYfyw5Yxr4y
FFB0Q287zRvn6a114HmPoReeRAVmbDNTnU+TyVRIVOaI/0PalyxJqjPNPhFmAoQQW8ihhq6u6hqy
hg3W3aePmMUs4Ol/p1f16ZSSa3m3uUApKSIUCnm4M2+e6m6fA8zV+AeAO5Py9SKz0aFQSAvGJFCA
u9XBDW6pO9T2EMKcrr/scNLRUF7mdf1cAS8Wu/1jKdk1Vfl9UmzxzphWXXNZplBMQizr9gpv2ZwG
4eS+XbYwmsP6PlRWFF9RBCrd12NoreIIC6Sesq2as8HidUDUsoxDZdn471ZirYVtxz7gBTBsgbfY
fJU3uK2uUDg2neMwiStGSn54w3ENO7i1T97TZYukOa1qKgkmTnweQaeIk0jZB5fQnQDq4vwABtPX
AVKuajvLJiXM0+4OvHyqhTqK/rKTSqfYqn3wptM8QTQA4seDGoPbbvViGfJLHQlFZKBIKUS374p/
vbVd27oB4Eo5/0CV99rbgiyZVmfd9U8xB5ALr7Pm5e8o5SzDEtozm9UYg2vpBFsq6GnDKW+hn013
ygGxeUp353fV9GnNa2lazlVG/HZf0+zKUvOhD7ZgbqYl0dyWeJYbIyh0e2/qb0oi7oGliyC9937Z
P9dO2SaFdmceB7iyY7lnlt96fN7wJdM/107YtspH2TX4575MiysnKNGhHEzdrkOXzGVVGB0ZNcLW
C6+Pu7+YLuWIu7q4sMCjg6K8maZTmTE8b5ECrFNu/iGTbOOMMpiLjoma07hbKs9t9+PY1WFXsiDK
6+DCAo+Oi+rYLBbovtB3LusMfPW4hXjL1tXP9Nc1D7XAamIn9Ujfi6AAVNct0XjXbnVbmz6+WtIn
9+/4wIoxGeh71iUNWvvUG0nK3xcZug6KyltL1GnR0Hc/DnjYuRMLnaUYo8u+rnlpXrcJw0uK9WF5
FTjuU9xr6roZDue/bvAkHRclZd1DeqS0Pnhls3BIpyWaZIM2iinfOpdMS685K1saiC07bP4NcFFz
xdA099yVon88PwHT17VjNUh8O+0qRd8tAkEM3g5vDim2biJff9zWsVGlyNEp1PbzrxWHFVZep8Kq
E1vx1/R1LQ1OcwhJABKVfKihZX44B3YASJBcmo0z++uExtZBUjGQxTkVQfm7WsE6Izofg9n/1osu
jyZ7i3PjawOydbyUOxVjMHl5/eGBR++aL3FwhdJ7AwZL2u7Ob7FpCM13edPURVuS+kOK4rlxR/+3
50zzDhjtdOM8+Tq9tHXsVAcpmxxEROXvsWDtN5UF9DAt3A6tMc0i3uZlEvKM7c9Px7QtmkPPWUtT
SjDYJNlr21cQ/PS+dcKDDvmFkGFb59NarGbMBjFlP916Hq8HmqUHOx9ezk/AZLeaQ1eqCMoi78TP
XrA+mgHUDufO3SIdMH1dc2jFnY65LeIdocXznDoqShTqgOf/+te5JoTz/vcYIGwoAuol7RvM6Glq
y8jl9R71ZpTJs8dsLqLSci/bZh1ihQg3Wcz3mzcadHk4zva3zEKRmTRZhHxuI+df//d/u+htHWw1
swXUj8LFk4VyX9vypWFosUutUOQWLLZ/cym7Vll2dX71DG6iY66qZEitBTnomzOyne33V0Gafni9
u+9UfBWM9dv5YQwWoLNp1f1SpwSs/2+gn9oVkMgNKc+2wPSmOayDfkoEkgACgUACOW+uVUQ4jB5U
4u2d3H5t4IlWvHWXNxma5uSom9hO37D6LUj4nxTdg2kvbwfZ3jXM+ZNnyVUnt17l1zD4lQ1oeTZr
yYBbfVf97ANwYB4n1fCXbhpUvmNOOaQblmYaRXN6v6TD7OGIevdcKAKUrpf/aAiu38onW4Qmpn3X
PL+1nDJAiK9+tpDdAXW/VCHoWfzovFUZNl4HZ42ucPEcLKqfJAjuvMAm4cAFKov18CvPM8hpQ375
/EiGeeggraBsLBxQQ/8R2LHciRaqTqLeOtQND1i2DtFCEWEGm3xW/Mx79sjJ/CKEPK6WtVqVmLNn
30sPaZyiN8e76MHe1kFbeDH2ikw55U8Bgk90dZXjA49d66JuCFtHa6VTXhMS1/UHyLVBF1UWHHzI
Mg1z0E1s7P3fVpkvfESHbJGqJAB60OBj4sWB0Zu6df+NwbGcOOwqQTBz6jJqUu81jfsfrcc34qXJ
ELQg0PgpqHnWUVuQvIZFVle7aq7I7ryZGfIIX/N7CDEBKxM7y3vq1cL5w/0peaV+IkHn0KfNDWWS
WBtMRqahNOdv8g57M8n4HRXJ0od6rD1JNH45RV5/60fJJYlSPB9tMGqaPFWLA7T1G2uc3fgXMOzF
EHVd8phkMt1lRCYvbVOoJOrszbqcYTQd7CVUICqrHdrfiaWu1nRMWOOPpmvuMvK8TcNtMAUd8JWX
lm+Vdh/8AqrAi6iVpGiFR9J/3hRMX1/n9ulQU5PXlJ2kaJxR+Rv3LBKSDE/c5z9uWqDVKD5/HGD5
Blcj/ktQ9k1Z6segxu+pHK66Zvxh9Ze9mtg68mvsAz+P+cJfwRP42kHeMGyC9oebWmLXFPHD+bn8
bSP8IhDo6K+SQ8ivprH1a7KlDXbftvFbm0QNzzOo+dJ5Kiv70Hl8LJ5oDHlsN0yB97TCForcgfvS
+XPVHOyhH3NQD6EbArRIqUvyAOGKe6n9fP5vmvZTCxxZE/c4ynP1y55admxiOz76daou82YdO+b2
hA95ucy/CgrSGpDCZ0e/9dwjH0tgWtF5fLhsFlrUCBYvd+KUTb8YMGChi26SaKbFZRg1W0eRxQAJ
WCmIH14dlbsh84s2qsay2jgxDOmODiFrsykoxzGzPtw5aw4zU0CBpgG94vayZfCGTdahZCSLA3vo
CvWLCMfdUS8DUY7aovQ0aD/aOoosnbrew6ud/Tq0VEWOqA4eeM3DNucR6CBeqna5jccKr/0V2Okp
3VnD/A/S4Y2tNx24OtKMD7woBjJ6v2LLPyB7f7AZ3SfBfI/W+Xs+ZHsf7D3rhatg5H6qLxNttHUE
mswoUXNjy1PTZn0fJYnFlkNZOrggySCpNmZn2rn1908RkSHPrtzSYy9jknhZ5NtVO0Voh5Yb+Zbh
Vudp7j8sxC+dqQleLMpuRTpbgB1YuGP7h5gt9y1lj12eXOXdtLvIUXVcmsxAep5TjNdwn4RzIr2d
JcSWBLnhKuRpYQCqO27hJIK/KPDu+H/AYD2P7yoe0NiNSBzbaVh2Kl+KA/TwlvmNB6MKNhKw9Yj6
ItrraDUadx6bawvkX3YDQpvyHdyk+8IlRxSxj+fXzjCEjlVLIN1Baigh/05Gf8dgzDTPn9PAjvLB
uky0y9Yxa8gi40qoib6Qbs4jZpen3kW4Oz8BgzHrfF0x95KJ1DN9qQssitMM825c4g3Ke9PH11X7
5CktbQgkXxf1MtTez0RC8qp0LmSGsXVgWjl1tVoSR700VX07TuBRiOdLjxdd+9EbIGuNxw71ksQx
D6FLJaNMNFtyYKZ10Ty8mfwhW5VfXiZ7GHec0HtvAif2+R01OJwOQ5O4DUBGblAvbdc/9XV74jUC
7ESc42wN36sc2FPhJVvwQNNUdPf2AA8sGctPVZD3XZRYQHdEgZVepo5u63Rdbm2XVjux4EW4IKdO
Vj28OR1fzi+V4ZjXkWlj6/W9v3Tlrnf85bnvwNjv40w+9s2/5wcwrI6OS7OW2gbNaFruSrrk0RKI
og0dO/Z/X/Z5LfHvx84B8WOJ/2/513U9yvsMRY6NY8hgRzpp19C50K/JmnKHUvhVOYk6kjHusTyG
evpcZDvXGdy7phwvUxGydczaYg9Jhsp1uatt2h+k5bS3nEHA8bKlWnfoUyiCOkbczpUqd2rM93Mg
r6Z2K+swbbLmzRWvKVfInncpqkqCNL/dmf88/69NBqpd8m3LKTLPWYIXVfvuzSRVEgYecaOOdlsQ
YlNFydU8mIs6G9u69H8B56is6kiJ5TdVpDo74Q8elRlURLK+IyiQ1TKuGhGllYAOJm5Nfu1mh6lc
QH68sU2mCWuX/6XyCwaJoHI3NkBYcfdgiQPxLiOntHVQG27c45wSu9hRZ4zFPhhp9lC2y/SQtQOx
duf3zGAOOu+XpE1e28FS7Crh54cpy73XKWPLxqueYYF0hJvdqUamcVXsREOxSTSgYbHEj05NL8to
dJgb6MnAK+wmBUTIxhO1/OeRdT/aLhGhmC/TKLd1qFvezxKI4LLYlVafJWHuWcCtp9D2usyKdEHJ
smBuDBJSfN9Pve91lo87OvdeEpJBbeSWJrfRFSUzuwKJtMXFqaUL97K9yMEF4IYgfA5k1NpFCmY/
37LqOt3lCXok6kjIebGjYaYW5Ovyshr5pSanhQnSi2SYREZfaDfXYOWsm8UfooB0BTldZtRakKC2
bSeZKvnLUvs9rpBl8FSJmG+UJEwuo3l9yd3RwX1bnGQ3TCHz8FZdp5cBS2wdGKeWOmi6MWtPcdyg
eqlsFd/h3HS3MBSGK4COjZuLTk6d4+e/iZVbwYHlShJxNSekUZE7egUtripvntlGedRkeDpgrldp
L0AJ0/ysuuH7VHshx126FsU+bapb4YNJD/ftJHio+y3CIkMmoGtTOg5xCfjump8lW1uQicQrU3nL
BL9OquJhvYy6zRaZlmk117j36ZyOZ8I4OBKan2Seb1m93PGmvQXI42lOtprQDdamc4wF/eRTD/Z8
8pO0DHtJ1K7P063YY/q6lg0Q3vZJXnHkR2k8JvB6lAsiX1TlsCV2bTgCdL6xLinBJD958cuoiumj
mK3MeupQQJ2TMPNpNl92edN5x0rfLYa2EOJEbPLvXFg1Uo9a7M/HE9McNI9HkxUggVlivfDRreUD
WfqcP7dVTf1/67kl3UaUNmyGjrVzWF1w6LT2p9wp8W6Q2u7YhaAk2aqzGUo1Ot6O+zxxE7+3XlDD
87/7TsbCcqZyV87ev2xK4shZUE2ZeedEQbdZ7/+bmn1R2NCBeIIIFCOrXu7iWY1JfCopje+TSeDN
LLTK3g8gLlfL1kp3M/GyFsJ/gPKrn2pKrNSDYSq7t2+Hvl7aDwBhZ/uXGivWh37M6VuXO4klQjT8
dl4WSkgN5C5KdeXIv09O4OTlruiyecxDhUbA8j3gIiPN3nKqVE5XfIT455OfN3NWhHGbMfHhZ9xF
PJqWQPaRBdLbAKqnKGIF1TGZWQyOso1D37TXa0T5FDmYmwUWAGD+VfubPGz1ihheP3Q6NdG2srJU
kX7IiV2vwlJq3NWWPP6tYfJkI6abzGid0qe/TvuutUgcsJcuVYd0Gp94t8LxkipKxhmQwp4c4iA7
sHjrymKalhak5izLvERY2YljWrGsv1VcPS1+8cDb7DCU01Y6bxpHS0xU41JIiM/DqXPtfzvJvnkM
t2vPvgfH6UMhtiRLTVuvZSeoNLPKipv0JFLxOi9lc6hTxnfnQ5Xp41qowu1mGqHdRl6KoE1Ch2Z5
OFP+fP7jX8dBYA/+d+dl5jHVQmb4oxXu7SzSP+un63F4uuzz64n+ybDYApKALo35B2nk0Ul/rEXQ
1r7srCY6wpBNS1bLJA/AUcsPNEU7MFX8H6/kD0uyWT/+evmJjjBUgGEjxKAhl5Se7/xBQjV7V76d
lVu4k69tlATr1nxao35yXOnag3fCYfEo6DiFY1U+YGp1aLH5uYTHn98M00DrDD8NxCzSUVl5yKF5
9S1LBlwOkUYlU9qEYIwvIL61pcdtWjPNvbmDB8y8dfgLEsUAaGQEEc+CbOr5eZhsVnPqxUEC2s4u
fwmG+btd+9dIOO+Y62wAQr7OAEmgOXPNREp7mquTIvNxKXJ2q1as/+yAipf63sYopiXSvZr1vRiD
lpwAkrIiuXAS9dL7OL9Cho/rOMNR2EmBv6pOqKFAs21s51C57haf3dfpONGhhdBKmki+zFigij1O
zL1dD6XCBrowtb6P3nwU7ZZvGLZaBxg2Elxl0h+mk7M4DHQscZ+XacgK1cdPATAa3vH8gpmmpJ3d
wawSXjuuOhXWuJO9/40X8iGzpvsKTeerBw5dc9nG6/DClGFBh4ZOJ9IsEK4jMWpNmw8epnloLh6X
Ad7TC2s6cT4u//iWnH4RLwF7N8cjVxxNMXySQX4YSznHAJmcXz2TuWnuDiI/vFQo5X/4JM9D3/Lr
MKs2wcQGf9RlO5uZJmM61vQj4MOh8qcd8A53vBze2mZLJNIQGXX5TloPrBrnajqBNOqaFvHV0pZ/
HzltAkHjYoub8Os0i+gscDFnle1XrfuxpllrRpJneDXKrWU4Vq08ZoP94U4ePdTdVu3BMDEddcgb
RVk/KALp3BHMYGzXTOzZncubdWJiWDbcx2AAOuQwDUZC65Gok1iAl4mptKKpm7Y64A0GoEMO6azi
ico2OC2WG/quFTWgi54q9T1NnI0JGAADRMcYxm48BxXQ2Sd7msLVyJRUb3Yg7sfUvXEEFi6TN72X
ZWDjKg9O3Gw8cpjmph3+eeLzNK8xbje2h5yQXUfojfDkB90CH5r2RgsJKun6IlXFeBrT4CQzSBs3
xN9qBTfEZ50frpuUn/gWH04wdha2DhqGZR6EZJp+XhRadJSh3Xa+bw1yPPWiIHjFcrqrFGJj+/Nf
N/197ahXkBwtCEvHk11UJfpKy2cAER7XBPL89027qx3yqsaFV1aiPzVTfsDrz/f1qbgrvccZj7kb
2ZBhf3UAIZVA3uXU706ENsNtkpPiEe8Xl4G1UPv635xxanFi+HbOT2iz+LZYMJxidh4hr/KOQ/9w
fpVMM1iD16e81BNcevky+Cdg4mu09RU5Sv3Nr/MfN0TA/5DGQbK8kp7dnSbanBzq/VmdmXsdblK9
9/+QXJsmoTkykGVFlcSs+0gn9uEwhQYhMsW785Mw2KkOG+Qs584MGPRJFp6V7UBT3L7VwhKvTmBN
0fkxTBPQDnHbBmZrxF3w1DSAAuCdioNVST1d9nEtZSfj0ASUifZE8vmF2ICkuzHUM85/3LQ6mhdD
kYrPZVO2JzWuCqe1kNejqn5XcZxduP66H4uFqDgh7QlAxSIa7ESGubKSiAabNEeG5dcRf1yljlsU
XntypwEiSUp2Pzzi5JclnTrYr1UVQBkOVJKTvPeKcFiKZolmKdSf81tgyGx0uF+XE3ee0rY9wdNC
HKE/gQIOU1ntuFsd/cz/tuYbqwj6ZcOt8fZTxOi8GdTUgdvjTEtf61jc2x2GGcVVaWWHUmaP1uDd
1vlWN40hhuiwvpgRnxAKA1vDOFq2jnMB0V6PXy+l+wzphIt6vom3msanWamOi2JsmHtKvVlGdCFL
mEBZcMNLTAam+bfEs4n0wIx9yrtudm7GsmvsyHNrtB6c3xSDG+owviYrbGE1dn0CaOJusCXbj3VT
A905/jg/gGkGmp9XRR13QmIAtBfKa4AGcVhk8XJ1/uumTdZ8HCA3MTXrQbHaUzeKPCyAcFwNig4Y
CRCD6/MDGZICHbIHJWFZUzRNnNb7jOOPT4GXPvYNUMQXp5U6ZI+KuXQH6M2cGG+vixkkHxVL73sU
dC+O6Tpyb5Ytbduqs09czdl9F4h0X3HabUQs0yppLj5QPgSMxuSEXiKw1g1q55TN3bBUt71PNsre
BoPSEXy2uyzlUCX2qYhHrw4VX4orBUWan+c32hAUdQxfihd5ylqHnDpEo7S07+Ukx1Aib+qdamfX
3oeb9d8zCh7G8wMaPFDX3Uw5COacwSMn6C+5j8FcwDmkb9vjISlSuUXSbXAUHd/nZyj5JNPkvKMq
ehhz/yAb9WMtw021czPw8vH8ZAylDJ1xjqvcnsSA1Rua4nFOZxGWrn9w/e5urcvgNIbSSbLh+6aF
03w/VYE1lHHnvDukvnEUe84W0B/hOnB+KgZb1mF+9ZxbwKo1zrua2XVC08fBZg9F40Rq7DcQDIZN
0YF+AR7bEx7n1akry2+lVN9zMKij9+suVc2drNllR5RORgetT7b0tbWcOmh+35K55MesT4PD+XUy
TULz+boG/T7obckJBcQDFxPZZ830Y93mJMalIPX6jZPEsN861C9u27ErJV1OkC/Pwl6V9jGGCkJk
oaL5cH4uhtjirr9/OsxlmSvmNf1youm4PMR9Z13Xljv8c/7rpgloh3ngWXnt+9Vyaj0R7BbSxfsh
G5vDMDvz7vwQpgloKTuEx4t4hlgtKhOx2DmsSA+l56nj+a+bXEI7y3sB0R9VkOVk48LdtPDugZJj
o9Q/7lJuVMFNi6R5dd1mAEnVw3KKA2Hvq5ihqxdt4+sRWGxMw7BIOqCPT0PVO9KSp2n2+rssbd5I
rfKNqGT6+BoZP5mQQt15tmp7Os0r84ekw49UbJUiDa6mw/jyNgDUWaX8ve+rx5zNR9txPlQwHIhc
/vWarYdRwxboYD4Cxg9uDTl/T5l9b6P/Bo8SP5auTzZOPIMZ6UC+ppljLlzLf/dHtl/vHKCpuud9
dVzQlXzeUk0rte7Op12gfTLSJCXitLj9E54wAVCEsEm6XwbwHGxWUE0T0Rx6iCsK3Ucg0ChJodSK
mUDa8wfaBf++QFw2E82jRSmboZ0whjvTf9chEDeuReZdr5ez7cPUZLaaa/t2SXgje4C0Ql/u3a2u
J0M+oEt74gGGgfvGc9+Vn96r5dnB7XI1WIndHpfnmsuNzNPw/3W8XtOloELMmfseK7ajARRUNt3B
sMs6VI97FE8AA+ZAA7WrlH9ldZCAmQCJwTDnN9k0xGrGn8zVLhbmkzJw3pdc3sBcZ68FP3IQ2Vts
iwaX1sF4ky+LFOjW+IVNATD/7Nbm8w1u4xu3I4O76Vx2udXzGKvk/F0i/P/1EuaN7C7DDQDsOBtx
w7THmlMPhcrySgn3Pc2d+1laVWiBlmXj44a839Z8GWjFuizzZnrPHPYQBEXk0vJIcX9cs0oAI1eq
j7L1L3t809F4qs6mMWlo+e7UY0JvnMrtq6csyOwtuJ/JojR/riwJ3tEgad+tqoayR5Q52bQcy4ai
OyOEYI+SQFAPJM7+nLdg0/Jpx7aIY9EVzdy+qyCOCsR14Mj2FfhUp3TcJQhV44DfN03BEFd0iB7L
6tYjLavfAwSSdadyWJoEu6eqxkOF3DMLtggZTENpB7oAO2xKJ16/S8xmnR3se307hxTCYaXEslGa
Pr+GBi/SAXqxW6sxRnvEu2Lqx+z4B4Y6hhsAkE5/JamzUfExjbJazKdY0xFL0Botdu9911+v3AVg
zjnQmt/5PYkIQB/nJ2NatjUSfRom6BM3a+hcv89NEa5DzVirfIyjPkBxIx0O8aasm2lGWlyQ7dSq
HIWy92CRu0S8OHj7FWkcZdXvbN66bRoMXJcaBRkD6WOQDL7HaRcqRx7jmYYjiqPoug/X+XDEjAzz
u2z5tGMfUF1qe20p37u+DFMQn5frzRM+RPIy/P/KlXQhUlScHB/NU8mpIs6V8NODP43XbTLupsTe
d1a9Yd3rbvwXfkp0VdKiAx9I4bjBWwNw1k+IkgLD2UhabdH9fhnx/EAHxXV2m3StzLP3HMf03wdZ
q3ro7fF7UG7l31+eohhCCwWD8q00hR70e+y0acgTeeyc4LQ27p7f9K+ZJjDAauGfnIbgs6ltddab
Q5eFVuHoCKhaRNCBSAe5aytoFzcRCmCSPSJU1NVt6VRZUEaOYw9WEDLZeE1xJQcxFCi4dLF6o8lc
9tdgjRvZxln/5T7iP2rxowoGt7P8CkxbQU3rq1ba4A6iy2RvEdx/6c4YQIscMmibzE488jakaVxC
X9qaZgWU4DRl7nEAvWeFohKIsoJo8kXZbNw7TdNaf/+09Lhxirqdg+kNWkyu941maJl+HsmydJcc
+ZiWlmA0nlhElYz1m5PU8ueAgP4hRvRnnzcd09/X4gUb22LCS1T3JuuqELslaezuOPSZx4/nBzDt
ipZQQN0WvERB179ZcRmCQS5ayRliuJZXOrcV23pWNrmYlkcs1E0WH9i3NzeGHuVPR01+/IO7nOQf
6MBg4umi2ehYO4eLOAAsvX5LXXm7HhtpWuF1k4I5AQf85uvKl4eGH+iguzJBg+ficPnW5MnfKC5w
vqbd+L3kIoyJHdVIItr4olQFw2nhIwdQaWZ8KE9O3P9aC69rVtQ1dD/b9qsQL9SZLynCYyQtCARd
RuJYuelbUHTBcwfN9mfJFvl4fncMoVxH29VCLAxxJnmzsG67fKqXQx3YV05Ol1231MNGimKwNa65
fDPyIJ3LPIEoMeuWEAvVWnhis8B12s59ssWEZhpGc/xJ2AtYVFr+mvvB3ZAVh8T33yEZdVk81pF2
QhJUmpKGv2adM3XvMXg2k7CPK9u65HKKvdY8f5CU5oOT+q9z3d0J30KKL66mhYYZUxvR68tkEUNo
Xu8vMlNVXbFXmyXy0IDfJYybNg4p8ilncPiuh8hf2NSluztvYYZw+R+InUgXNlix9zqOvfqexOXw
WrBp3KIvNmy5Dq2TPKPQdk+cV190qj3Sjvj27So1s0Dlc8rV4bJZaP4uHIuWRPrZXuUQNusaFQYA
D254h8EJdXCdaLvFkxlHj2qvDutGSPAkj9S/aeNg4/3DNMS6fJ/O3MGZrICSvH+Ny9R6tR0pYvcA
maLZW8IRyS9RD3kAVZeN5TINp/m77IClpCPJ9nk78oc4dqoojlP7pgE++SAq6v57fltM42gOL1mA
N+FyTPZ5Vzx3DZ4PU0fexFNzt0yb+BmTBWsHvpMWmXASlezjCbkoGLh4tOJnzs/A9HHN5Rlg8ySb
Wbbn4/ySDrjxFE6/dQE1LY/m7JM9N007wWqLEez7OPwIFfdrYZYE7vtF/1+H17mpzVzppcUrDhD2
M1Np8trTpLM3XMOwPDq+DsHWWvg85K/+IEB/VRV8GaJqVcXdGMCwRExz7MGy6+AvT5nsxWszJf+w
jBzdhd64m/dZQ4jSIXZAxoL4ymXZay5ydUeXmga7vPLoHI6p3WwRqJomonn4iDeufp5YcYAi4g8n
IQ8+dSE2ON3wUWwFKtNurL9/iiLlMlW25F5xqHMX9P8NV+GC1uONrTCtk+bMU0rBhF3FxWESrfcL
ygXusHaD02dKsyI7XGavmjN3YN1mJSo9hwUl+MiW6XRc1LQFwTGk7royay3AnMAtTCF2cI+qVJAe
k4oW12wS6c6vuhllH+VFl01F826/EVWOMklxmNvsyUNQ3Uu726KZMGy1jrcj1C0az6uxThm9T+aa
RVMVbAHGTB/Xbvf90Ah0o+bYadU418M8yAOE2bfsyHAV0MF2sUP9wk0d8QqxuSqsB+dvAQncPvuh
bpdwwSHrVr+TYQvYZfA8nUyvXHrGRFcVB2kHV6qwvXAA30SMq80INc4N5zBNSnPvGcmm3bdKvBKZ
XoFaZAea3AaMtUmHXmA3eAYd6uzZx4ssS0falXmQgDs+s56ZIKi7VQD7o60YHQwX1V99vEr9byDh
1GmboAis03pbW29q62vVvPR7R/URstANZzdElP9A7paZO3nHkz3thyRUOLTlhB7R7dPbtCva6Q1Y
/ECGilmnrKhuE2VHBVKoPB2iIR/2dlke4woUTP1ldQ2dLw+uLrI6cIoDqpNwGSFFVe1HT03B0/l9
N6yXDr2rvAG8BWgNPzT+MkX2SMsDiJnd4wwM+v78EAZn0ZF3XsdY7c5+cYDsoX8NCQD32BU9ufKA
+gt5WV94HOrouyDngmYWz1EsXgb3xvYXi0P6YmCRoHHy3tWJoL8um9I61U+nItDaLlgtEc26gauP
cVr671XgKSvixeL8WIQVbHFKG44XHZDnp8UyLFB2PLStyu5ap3xMWbGPG5ocrTpD84+/BcL8msXE
D3RwHl5iWhmMpX9yVilQ1F1Bx3sQJLnyFuuILOA42MOhGdUVGAU2TMM0Oy0otGUBngQbDe7+kl0R
IQ5IX5MQjHL3uHsdl8zfKv6aBtJyAHSwjs7c1NkK5ngqhn6KZt9NIreB/k3Xpoe4Z1vIeNNQWoDw
Bov1litghvnwB8lyDhBrdhv78ZUVVHboJ/3zeSM0DaQlA2xStjv1eX6AgMITV/GfzLbeutE5urNd
hW6b/Xt+HEP9QMfqWYT7MkApHK2+Sx5W7oKuguK69sYrLscXQKd/9JC9PD+WIU3QQXtxqwq/bUHS
1btB7OzQVJ5BdbRwqi32CNMA62J+8lzpeJ6DzWGncnSivs3fhzy9bD90dr7CD+xKWDI74Gnuzi+s
NByC8ntfuqDiyFMwxuYPly3SGss/zSEd/4+zK1t2E9eiX0QVQmh6BWMfnymJM+eFStLdiHkGwdff
5ft0Wh1MlfN0ypWS0LA1bK1hyFwjHbwlzbnvhEUrs5eaZPO4c8rcmFg2UE+47dDMvYvn0To+razP
cbadotqs51Xm8OpK97RatgbDCv8JR0EYXM2oqKPpd06n9XsvmUp2DlBbxVtBr+PZGSbHy44D70cS
SK/ODKQqR6PvnK1WqDu0wt0FgXZ05mw58HiBMPVY3/v5Vnw7CZ/iJRkQC4l2v9Ohpo+Ou1Z7atcb
O78N1BuzdIhT8IiP/uC8sgJKoaBFHyV843em0Ub326p7zjJyofHcdBxk94vlAwUZWg97vbOxKtlw
PYfmrtNDVPrIsHWY3HtFKvW951Z/l07yMPQsmpZ63WnJRkDYmD2POTNfqM6O0o2fjUYKeNLrF5o2
R59CYHK+9wpmg/cg40DQZWl21FqMhzKn6xGqCOQeqLJQtgafYlyuLsFCDg2SCoxuyM28lgOkEXZ2
8+vp5z+P0CjfCuelgkzEWmJdWkDiPSYFf2Bu9dDJvDlATGonrbk1FlZQw4gmYQKs4yMvVyQX1XDE
wnqafKSwk8Z8c4WId5aPreZY0d2mc+4tLMeoO+TJrOIH86eHsjJHPFXfw3VGj1khPgM7nsPEFePd
ds841UMv2Ungwa4is4iPt3eLjTj/D3iPeEmLlCMsaKqii2RJCI48dfc8qHa8rxk2iG8wfle7A6at
6qpIcTRD5d/4Mj6yNT3fbsXGYvIfib1K5uWYYHPtgW2IqkwOkR+vX+8r/DoD3myovfGInNxYH9d0
FO9qla0Pbbp6e+i3rW+39mvdlSUM/9A9TQ5sfT9PSejuouq3hvda6Ztvj2mqBJ0xhfJKw9Wo/5wB
D2aqZuctciMIbOTe5BSZTmepj71Df6WUf/Hc0SuChpA6aP25He4LNhuzx4eVjsJHM3wxvehqfVe6
A5pBvg39nm2K/38A2x8WKFs/jxl4wJUuST/jLu3Ls0jVmp6GuvL+VoywjzW85rzPvEvX7lBPpHY6
PDJk6XQhKu3mp25x0+ToZFn+g1f4F45gRsmPBWep+zjimhv/EOOi4wPcO/FnwvIyCfy6TvlBxQk9
cgEcWDKKpTl069xOh2nhowzL3DfiSr1GllBDdCw5QSYIJ0YAkXjbnsqhrL5VENNqjjKeRBqKDj4S
h2nMCTkyktTzoZlEQg9DVa1/AQUhv3tLRspgirv+2+rjWS9sXWoeCjnzD3niweJB1mvzCl0XyO4a
Nc5She5auN2BVUDdsEmuQzAvcnHOIFSv+qOXMx+5lARu1kHRji4N+kL1H9a89etfXjzlzpFAjNI/
Jgsdflf5gC2mXyThh1pec5SeQLoq5I1YvACeXyV5bXWs+2/LVErnoidvZU8dIfkU+pmMeVAXsH55
wkpYvVuZ0y7HFJodvnnlolv8MWQQPlxCyVcaH9fGTPnJmZJWPsRD1/m4bblpkbwXTeebv72ly8mH
fqUJa0OMOYXTXzE++wn3xwOkhsZjQQDQm9N6VQcMgRIfWNPq6gDlm8p/oaCe+lDaSzLAMriWQ/a9
XJ2cvAJHGBfBugCuEfKulvMTQA/aAFacL7D0qKFOD00+iV8oHvrQa1pmQJcXIk3FCfI91aMLJ7IJ
5loQcaj/ib2ro02qUiydJclq9spTiEM9yCqZypMETmmAPA1tMcqM5gQnNYhMqDyK+6YxTpC5DWQ5
Ay9pqFsenW7R/J0zcflFJR7cNrjIerhCUs9Z8PCbLr9n0i4f58Xpz5lJ+vdrwuYWK1JG68DrhiEL
YI2UXyocQPE2rP0OLmYKEuNH6E935XSF4tP0p87oxL8uwxy3/1RTkai/waCGJr8pXCBFxZLCu8Cn
A4ZT4FY3Bcsyr/0pafx+Oqez039xkHqqLhVjUOCteTP7xWFSTj8+t0A78UDWPibQQD3vN6d8YqGb
QfUogGZklQSVSutfjmrTZ18ui3lur7rRQQ6ruiqqc9nHB0x0HJfbavkBQezld8UpK55abqAAi9xN
Np5dIACzU7GKyr24xtNDULZQiT3l6LQkUFOSNmHXaDl+piPEQ4OVO+ulKI3Rh9oVXuTPq/xYLfD8
eMC+xH/CRoG9immY3AdiHOGGHArkn5PeZV/WpWHxp3lWxRrkohneDYvo0kc8X5MxqryKTFBrHWLy
NOdakucBx7P8mxHILx+c3LT5SyliPUa+7urlE96Phu7V0Q1JDngHd791jevDYr7UTRp44Me4H6qx
X6A66U2SnphrqjFoiYMeXKTvd0EPocc0SIdC6Cdfxw1stdr+fR/X6q9YZPBNwToMXS9Nyg7Pn1lz
ideldcIcz0Cfk8GFWdbYOz6LRFXH3XuyMAnBBTEVYryM6TpD7mhhRnVNgGis6IlDmUFi9DOoVOk1
7Z1wgJhPFxhvwkLi9IS99JOpP6S9VuTkkIEngUzy9a8enTkEGciB7kHXg+IBbz0lTq0fL+8J8Wh7
6IEt6A986Z0spDNu9pDarNUn043DzwkKVnCHAGGWGSx4SarD3AzJ0fMH+g/6YeijKamoOrLEQIGz
Ltt1DX1SY+7onidqDDpVFPlfWLw6+FL2ruxDPvlI9TO/ydcsSJSm7cOk3Hp6N/uM0ys9enbXaCKQ
VMwj5tU9f+cmYzt9lIUW37ERYN4BDpqaZwMVwCTsVD3H7+HgBmjMuGp4JQ1tuahIFeAqR6mAvVqY
i97z8YbE8vhp8IyXnMB/gsMjkIH8qwN+FQCz2FT6o8NHFi9B54+9d6xFmZqDLubmU7cqpFhLiCk4
pwyZS4kVss77wKdlfIKIONRwggJ22a4X9I2cxqgkEB85xrHGWutneJ9ew27yGDwZjNLDPwjYvj+4
Rcy/O4K7S+Q5Q/FpxG7yFeflunhVfr+6H2a88bDzbEzdHEoSZ96hqcD9PS+l32KHdzpvPIGwPrII
qbfROSpvaJaLmJx2eFLtmgFmB6WEZ1Z4S4yMd0HlQ5K3ovngD3FLvvqxgYkSkDgQW5f14oLNrYyH
hH8CZbQ4ySG6XOpaeEdgUNLh4ic+/KKdlBrvBJR+3Z6drlsBSJrhm6uxn1HsPAEouzI9F+CVwYey
nRIzosAU7hyL7kV1cCXgf5fVZXODLbWaGFR9JGbXolrxu5qyAiCwMm5agHcanGWiaV3xP2Ms/vVD
A+OtPoJ5tZeHU2Z0+wiifvOPVitwMbAUb/PPLCubCxmS8u8OYrB9WFPK5ffRqOGrwcrQnhdAsadz
UdSsn0KwWHj9YmZc3GWoKt1+9DNVxF/xcLpW0RVjsMyAhud5cgFfK+aPUz+KMoLbGnbnrkgXGYGz
3M2PGP+yf5FaOY9UU5lEbCb9b1jDIF8a9F2XqrCeSQZWjromCbKUM32iSTtC06zQPrx8CIQUykiR
tf40+61q8ACaZcmj7+ZJe7x9Qt865VoXJTygX81bcQwV0FV/SmJXAV2S8w9z39KdKjZO6TbrgcEe
uB4JLgGsgJViRev8My2a8sNdDbBlieFZ5hIPeLhjv+pehzMe2+ZoKDS8dHMxlXsJ9a1GXG/Nb28D
GRuKDGkXcIXHr16VdAep3b1Xz41BcK1rUurxKc+Qyjw6tVs8KOr9U/aeE2XlkuyMwVYN19/ffH5J
eFlVPdVHtx2zh5bmZTgjN3imSbqXlbp+7B/uAK51X9IS78S5cfRxEL57hkOADrU/eyd+ZWtoUy2n
2wO+kaewKQ18KUQiszQ9jsP6MulBBXlJXoChj2JeIp2wR53YGnErH0KZh7WRoT0pm/E27PD57Bal
2LmWbWTZbPqCSnzegg+rAThAQMdcnZeqe6moe+ik7o40x5EMSjc7r51bY2NFee6ka7lOLdpScAGh
7OLVBbDrwHQDothd9lpC2lQGbUTRGFVr4A9gdCGmvDpClLffmcF/Hg5psxhaZLs6vS7psa7j4YHC
CQiIWllVU3PfTVnaNAYztrDmlXH6mUnzSuRwFqQ/X/FvGKKdS/9WI67j8yYMoadMEtr0KRAzTnzK
KPwSNNSpd+bUVulWkEvo/caQY8FCS+r8p9aAaAfYkNh9UBOprvW++XpceYeWetdFZPYhS1W2GjLv
UKkq7sO34r363xXkpufEcWZ9jCnVrwnm0auT6vQesi3mpxXQq55mOhbofMIVrC0Faa+yxyvAIHf2
v5XXLNSCOyld9bFWjo+jDyh2Rqg9V6c/L+FSWTEMyaDE1AyXauP0dajo0PxsBJTsfby75Tst+PPa
Km2CAY53MA1IMcKm0e9W7TfB4tQPaTI+ZkK+a6FZc3sN35ip/2EY0A4iOK2rjxXO2WHsDhA56+V9
UE1pEwqmVC+6wXHgCCU4WAWkFyPmOoB7wDFju688W02wQnlZFCyW4PZ4nDXXgZ8BgujweicpuzUO
ViTPQDALsbrJMe7n/qmM4xNoUS9ZvQzAyDc5ZE+bnWX1z/uQtNkE4LiOrSixZhg/hxxt++yvUS3z
H1nanIdmxE19D527VZMV3I2rnUZeg7vs1VmpH30snjrczHphIgpwSZqNdx0Jpc0tgCKinyTm2iaA
OGAiibWKdnkZZbVMdwJlqzFWqE8xjK/GBO+dpvYvV5IjLdvQNORhXdNjsbyIfg+Z+GdYlPwPyUDH
rU77EWtiteJoTkOT5u+GWB6H3n/NJ+9hctSlYHrnUWNjWtsUgySjOu5qnBTcQQM77TTQcg5qx+Fs
J/Q3prZNMvBSbBhZmjmR4+ifWaUiQKOuaa0uC7Omf8z8PWvZrZZcP+DNbmVanBCqrnQiqF/BCqnL
h3OcOMvl9gq2sRrbPAPP8UBG9jCbTdPXxZk4uPGFeGKfvajwYF53uF3NViOshSBLusRPQXiPALES
gSu95sCyxOyUfl2r/ntkl+Ja65suqpHjJpXBIbTOuuE0Na77Lknn7PPCB43HMpGf7muFFfpAO3hD
Dy+qqAHK72PrDV2YZGl31+urtHV7Ry180+KwE6WTCH0zjAGNpz3v7a0usgI9dd11Kho/Ofqtrh9x
NHfMFAywYE2DBVZo5RDQtMzvYnPCgfjf45GPjRYcimfHMsZh60sr27R81RT4u51la2M62QyDlft+
mXu4WhZJXXxg8J4/dn3O7hsIm2CQ1YPrmBgDkcSO97wuSwzu91x9vj2JNmB00qYX5DDxLpDgdL8g
ow2yaCzGwumB4Ricpo00IT0pj/2Eewf0divI7CUn3pQpApIjg+mzkJSS652mbqxiNg9hgH3QUBZ1
HLVXETQIevivePWXUeJ3cVh53ITeBM+/2y3fmIPcWgT4QLtEN64TLTlCf2VFfOqydn4ZYaVxQIo8
jm7XszU7rOVAqy4pp6yNo0rn9XHyCOAYAxxIbpd+/do/LDbcWgQIAyJpgMhzJLvZOc9IVodIivkH
+O3V4e0qtjrK+3f8iLaQhF4FymA28jANfhusBsnzAVBBZ6E/b1ey1UvWitBD29yDGl0crSupjq4k
6zsQUPKd/XerCdYSQKA/sy4GYz2mkgdMt/GHVfIu9JB0PXXLlO2cMDdaYXMSYseJJw9o66gdijh0
agqnZFUld5Z+PTa92VigOEqVwdNblMecQVxYyLMfy71Ew8ZMskkJpOlznFMqzNNOOQfj8+Fl5XH+
anpf3bdQ2jwEkLBc7vcYZHBBivexEuSc1vGeivRW51sBLbNMDey6DLtANUaGOiRs42QPqb9V+vX3
N52vVCfYrLA2wZwj/jqydDgnedrs7OVbnW+FMQQeujXGu23k5bR6qP1JP3hTNj9kQ3HnPmJTDfxO
rrHHc+gMphJXBT3ljzxZ8f51O4A3QoxZAazZPGcwQYwjMhh68Pvioezr85C6fw/EpDtL0cax3eYX
8AyP1JkxCniHMWz4eHQ0fcy7/CGvIZF6FUFDPKt02llcN8bcZhuU5Qwp7wptaqfGOxjiZweAq/Zs
1jd2O5toUC3ClWWJ0hNXnVs5fpJZmUVwyAwM4AWh68HI4vbYbLXj+gVv5m6yrlWX8CSOXC+pQpjz
Ong7yuqdXtpqx3VGvCkd8QCpzETHkU/znxCMzgPoP32fKD0JP/0FG9Y9COjGFLPJBTP4cNnsYYXC
NFBfk0Lmz00v+7OLi25ENEnuTArZ1II6izs1V46K4rRLQ9l32cPCKhrq0nXv7DQr4AtHKkLY4kTQ
5nrvAX6Cy1r+HQ+WD5zHeM1L2rsc9ASIS/8eHuKzEtZdJI7mBE+LP1S16OSxzPDafS6mGM/sMMfC
NVjOwPDcN92spaDiyTL0pXEi0RPzuxSk+RBL41zuK93ayxsX0gx0UCpyslmFCUo/eFnW7WADr3vp
H85TNnuA8kqvLq1Rupd/BFoijZq5BBQGPJLBATBDFNCpr5adHX1jRtv8AexTFHimVuHAq+PjEtPi
SNy5f5ihwx62ybKnQbBVj7UAINXOuoJ7UEMsY0TnOXZWiKjCwWgnA7+xfdlcAi+P1RSXKD/xXpz5
OcOhir2/PdxbRVu7eoGXeygAoWidYE/H670OWFXszNStwq1NfRjLOu0GAHdE9tk1J9P+pumd320H
uCl7wN1QNPc/ueZ1bB/cOw8L1IpoT3QQ0ldMRSLjAxTuPBVm0E8A2Gi+M5X8f9/YN2s6DEQ87oEi
Eo3lLA68Ems4rq043R7Tjf2IWiGMO5wxXBEVzarFAWQYFgWM1Np9uV38xmy3qQKAJhWyahfAsdgQ
cVOcajj3dmt1TLt8J3A3Jo5NFmhKNanKM5iVtIpGAlV+3zuW3rRT/EYH/YctMI9w4KJQL+1KFg7J
twnpl9t9s7FZ29yASrZlgwdlfoilC7QnTjXuhBRPfYwLEkyu3Klmq3+sqAUDpHFyFw2g+gQIWai6
LOBk76ryZ7MvIW1qgI+jEwA91+IngNqe+iSJ4kJ+9JN/hH8UrIyS0jnAXv7g13vPUFuTyorn3ONU
TN0EcGw3AX24Pna0CKvee8rWvdVoa9TtuB79snRTVCFKiSe0D0bsWUxtfby1I7ej8hu3R3/V/Rc2
6VAAJOO8w8n2cHtWbZVvBXSroMfKCb5cIiM0MgGwoISeFfBw6563ysaMsnkB+eqn62RQRbssjwmN
D4i4U6bpXTwNaXMCtMuqpMzQQwklj1WxhGwVoSDdS7dUx5bcGdg2L6DOXdb11yE28Xrg5mu9evdF
HLkOzZsVm2oOK494RP+Ql7b4vfhJQOuft4d3Y2Lakr5125YATqLsDuZADZIaeo8eszFx/i9++Oar
cXqD/LrrygMfkjMi7Bjj8laz5B0b9/igWxPHClwpYQwZ1/j4Pv9Yjj+m+lVWH273y1bRVsDWfJjS
sUfRmsFsW30R6uNkvt8ue6vPrZDtfTKuBJy0Q28+g7YdmOI+vqT8fyb4TZ/PKS7mQHtgMWj/mlao
thXnuj4KfwETXYe3v35jXG102iqzycthqn1Yu/pR+w/S+1vw6pCQy+3yN3rexqfVoyNyV6ANBCwk
7nww9auu++h24Rtdb2vvTkpSNXU9Cuc6XLpv7fLPfQVbMSpJvrJY4tyT0lw/6qUA+Vl3yd+3S9/q
k+vvb8Y1a1kxswp9PpXfi7QMDGtCX+7APLYKv/bV28J5l4iqQofLpWYBDGjPnVgei3pvum+Vb0Vp
4mJPBxKeHxrxuZGPlTscXH843NczVpx6blfhaINYil1gzorvax1BxS66r3ArUNdGG4iruDjMFuMv
ZCH+Sll/BV7s8bS3esbaW0WaXw1aOoSSc+wJjQTgnl2xl9z/81yHaue/x7VsiPTUhH732idHHD3z
9+1e2Sr3er9+M19AWfFKkaLcduk/DA1574s93uZW0dZllg548MgLFF266kVD+rWne9bOf+5rYevZ
DlM1TiBP4Vzpf+nwgML646j2ADRbhV9/f9MlapwWX2bXgaRfxkIEZXGUbbWz4G4Vfu2sN4XTUY3A
MbUcp96npAK7Bhyfai9TudXjVnCmTM6sXxD8ipRf0spNg17PO2eLrQ+3YnOkLMM9AR8uzEel0geT
vsTefQBdKBr8u1c6OFkTOOZiPHl+KpYvRf64xiK6PcW3vtwKzD4bOrDmapyKrnfA6SEGKWvmO+vt
RpfbmDE9waqYShReVsWDAe3dY3sh/+e9WdgwsWFQ0M4ZUXRGv2QVAy8MLE9xkS053O6YP+fQhI0U
m6tCj1AvwJA67kvBkKTDlakxHVg0ZT4ErMl/CXdPLnRjFGz12QQmbWlNchVxt4zDuJqzQKZiOql8
2XtYuq6F/80JCluCdlqrZtZNibHojkIChFuNB6a+5/rn0riBhjpLelceDcnaf89Xk0k/L9cc83Vu
zzMTQZKBHTELsmeT/efrv5BWJPe0i2nPMn5g4l0pzZnN72foRFc/ZzLuZLa3BsQKaO6XIlOQzD70
2ZlBfIVeaujI3DezrHjmZhC+clB2vTiP0vnSOC3IQL8K+Eq4Q5jndwG7hY0OK8CcLOYS1Uz6p6hl
cA3uDFfycm8r2AhBGw+GRz4cLzVnh3ICu9ZVr+synfXKL23dfr7dVRsLiI0Ia4GkGIijVVQmhXln
4mJ4P5p1B6ixMca2oTvv1pbnGg9K4HI146F1OpZH7UKkORCVyb9uN2Grl6zjMh5BG8dbtAQLaOlP
sGXOHtiSeIFbOusRX1C/v13Pxnolrq18s3cK2JgJUVEZpS3/ka/KnDJvmsIJ/CMyggfou/H81FOy
k9zbiEEbH5atUy18ZmRk6vIB7k2/5bx+S6r+tPrzq8rJXtJna5CsWM9hFAB+WC0i6FfXYSrBmBbV
VAfLhMPq7Z7bmmRWrI8wKTEgmYkIGgTdow+VrnPZFNnOmWardCvaU0jvxWA/8MgVi/vK4sKMD20B
k4D7ViobGAYRn7kASZkfnG4IM4cD2eydQLC7bwu3YWHc7XqiROFHHu9gywaq52OzOvrvu7rehoWl
RZcrL5MskgWh86PbmBUpT5oavTNNN3rfBobVLqRaQUplUe2twyHBX0+ic/nX25+/EXM21MvrtTZ+
ObFoKchpib+ldf2UCnZwV/pEodg0QaDydk1b7biGx5voBiu8dqDpzqJkdMBBTlQPLrD7z32FXyt9
Uzhhjenh++FD3SM16iirsTIvuBkXe36dG2ugje8akSGb4ZTiR30mzi4vf3tiPRFY0VJn3WnDVhV2
EEvo0Wfa8SOIKcn4AVbv3fNCCueyeh59B8/3xt8JuK2arIAeM24y8Ht9yMCm73iTH/NaEXiZZ5fs
+sftIdmqxDqWL82UN365+FE7gmjkjh/jWbzP6vSdpr67U8fGnLJxXonnGbzOeH5UGja9T/22fqaJ
wQvK7SZsFX8NmjezClrnZAAiFytHEfe/8tjtvrFuVl9ul77RQTbQqySg2iN75kd8hGV1Qvw58roG
nHRO5RBqeBDvUZu2arr+/qYdA9jCa5l05UccbF/6gT3GbIYLcFU/uz75ebs1G7upbe3eyzheRmHK
jzLXP+KyeYSy/kckNC5XT0TC4Dp7u56ttliRLoGf6QuQsz66ij9Dc3RARpacyNC/z7s9D+Ctcbd2
bDfHeW3ktRe1Jc0f2466gZNg27jdguuC94drjA0AA6Q3KbyJDZcVDj2fVhyao8wpyhfcoIrvt6vY
aoAV4CXEa1vmy+GS43XsYXG8BD5vuMbcLn1rqK3InjvoyWRD5UVygcVmQtyfM3aJcZyKA3CFkTHu
6XZFGz1l474GyEZAd5sMFzWua+BMRRUuxZyc6VWr4HYVGz1lg78gNbL4jSjMRSvk86ZJknBS2Xjf
nmdry8ZuO/fZPKMBzEDRxAH3XUlvZ+veiATfiuraVzJxV+1F7rh8diG4OmfTBzV3Z13c+/3Wnu2V
Hev8gatL3aQPi6riAMLCe+iura6//v52VUpWEzckni4N1IvCcsy7cEkgqHJ7YLfmjhXD8SxjaAm1
/UV7YxzV1VSFAuDOI112EzhbDfD+3YBUcEhqzGN/8Z3nMf5b7D3GbZVrRe9QQc9IV424JIr843Je
RZkR1Z1T0gpek4nc6DxGvxAeqQpey/6eHdXGd9uYLY/7kLEcXRStnWA0MK7Td66ZNkCrx0GujXPT
Xeo1faLT/AWU7zjw5N5b3NanX5e6N3MRy6XUbJTdRa0+KV6IgsTohVZzwz/dno4bwWojs9q2oqUZ
qu7CG35xqv7bDPohg6Fa4+xRSDZmvO3FngwjcePcbS+g9L/OUNMKnIKfBw2C4O02bHXS9fc3ndR3
RQYlI9JezFC2AYzxTNCT/L4ti1rxCnF0p5yXurv0DaTwIYnzY/Tp3hV8q/etSG3iTIEENqPwvl1O
jqvqh8Xrx8dO8Tpc/KzbCa6tIbAiVzr86g4o24ts2mIKV4AZTDhXnvvbT1uvP9weh43914Ztaep6
qvbr8VI7oAUQigub97Vs27NJvCfqsctd1djwrQT5yZQ01L9MHTvwtv5ezN1jU3PI1UNEigEkcLue
jU6zMVwF7qB9P2fmQhJ1SIYpaEtYhrI9ssNW8VZo95ACMoOEIBXOjQWUMkcPek3VFGinSHdasDG9
bDAXAzds7KHgc2lE+3S9HF6P1gL+e5hjn+/rpGvr3sQehwyB52faXEbnPXebIKsgeD7w+yLbxnHN
EmrNJe/NJc8URIoYdIyImHYgPRvLhq3vykZakarCskGIEyeB1/uQ/6ZZv7NwbI2vFdsxbwY+6qq9
tEn9BcS/31cnVk2mvWearc+3YrosF28c+ti75CQuDnHha7xu7Ja+kX+xpVwreGWkeSfpBfagn64e
zRNI45SlUd7IB2fAPkrLnXhWmCp/uHfYyC22LIuzLJ53yVxc/kpygv5LCPz5j55Xp1qNH+K0+lIj
vm/P2K3qrMszzCnrpp18esG94LIUUyRo+yyG/tWFneP/WwZfAMiynm5XtzFMNqKrdTw1rPBfxQmh
Qfu0SOsPa8+avVzAxjSzcV0DONGNIV5zGXLx1wzVO6+EZ0wKZfOdGNyq4Pr7mwj3+462VUewTq05
1im5ngZdATjS7rndbGwbNsZrIBDEadysvQxk+OYS/zFbyxOuV9BFBDVdJGrn1WarHmsnd0TX0KlF
T9XrAsUvEZVT/0sU7JH9H5C4V83WgFtxn1ROLDyvbS4FUCXBMLpNmC3r3oq4NRpW1KfxhGsg7GwQ
l5MJTB9XgckrSNvA0vjOGWudxP3Job6Z5+aS5d2vqRqGg57q+1SohQ38WjijU51XI3w/pgcPa7ma
54/Ix30rIMR0V8TZ2K+4WKCqzer64qg1f0wg/PjklukeXWZjeG3wV1ywGOK+dLx4I/ub9UOafxjX
esnf3/74jUlqi5JB/7iWTTpWl3pSD9cD89jmR16gn2Tz7NNdytfG0cC1opoXVQkRt3W4uEqtBqbk
K8HTFjKwAfS75Sco4upPt1u01WHX39+sHz3BpRHCRetlWjoWkKWQcEzVd56ibF2yhcVOvBRVfeHA
w4cpX93Prl/6Acyx61+3G7ARcq4V0FnZ9UxVWXUhNBvD1kB+CQq3Mbx+dgllW6NhRTVby6mjrKsu
3by+g1/Mr+tTB1ynjteb0n2tsKJaLzidYaMtLzPOg1ndProlex4F1HzvKZ/bQLFMrLNfQVj4QtcS
qs7VCHs9PNBGSQvBzdtV/LmXuC1GlkxOMw8eeqlJnPdD2ydHHK2eUz+HNWRZfLmvkmtgvpmu6cjd
3oMy5sWFxOWTUUnzCft2HOWQFT7AXza9L2HMbSwZZ0mCw60oLrFbf6FyfLi+RVzPIR1ojDuD8ufY
47Y9egsNZQ7+T3Hh+TAHhMry4I/OHh9hazysyPaLcl4HP08vWHDfQTTlrNn69ZppbbI9IMSfY4/b
2mTQgVZ93/npBbrWFNavTRoqtTi/AcGtD7cHfKsKK7y1dLKeC09fmKBPMzF5iFN14Ej8cbuCrUGw
gnvOk2mu61VfjEsfKzX9zHLz+XbR0v8/pOK/p2duC5Qx3fF1aJ0pMvmyptnBoYDif2xBRyfjYWZS
ZOxAKwe8nrBiVHXQLAfdyTd4Q4BXmRcgM+CCfNO2tZ/oQEFhY2jDxOGOXiLTxnWyBHWf5dDCKn0A
jQ5AynvJhbOiw1iU/cLJr2XBXvKXC6Sek7yrkrlxhkPa9IZ/483/KDqT7rhtIAj/Ir4HEuB2JWeR
RstIli0rvvDZko2FG0ACIIhfn5pLcoiTSDMk0F1dXd86ml/7LLdZNLuOQ/eZ9bVdQbrYAt8aQSFo
XRDnXsmtqZBOxnUrt2UNpMnzPT3aOesvmynAjUdcMlnljyxxk1kamtBcIGnWsZCRJri94wzZcmXd
oSjC9gZEJjUK5l+s5MlEEUzup+qxq4rdvlOX9jADgdPVbgmRX2qM8xaQTFwNFK7LUSfp+YYsT8j9
WCAE5KrwIy3xCHTrnCF6L87Qmdpx5HuZPk3wmdCkTet1SHrM2q2WsUldUc8vaM+6sDSj90OOqKo+
BRwUwfg8VL8KZgHBC6NJUIoiiVuWHxvcHT5/HSydigG76zsdUjB4qnT3TcoxBf9NrZXLsw4DwvPb
PmNVwdsspLF8nzztmW9V7H35ttZT4L9KsE0J8nEHJNjtrRhAtGBHL3mNhGkGh50ZmxSO07Fv5OZ8
2jX1gsBb3WxIVyrOou8HKN5KKDBxzwZOgj7DWmXMiz8zR4s2NraSHQX7fOWV/6u0yevsZSmYoA/C
xuSprgJomBlofB0+ML3U30z0Ir+rV0bYP3db0/+s12pfQGJFUPsKPECWe07bOBkXPxHGTuQPZ7H9
bh+Q+72VayPwL/GxcYVHSu6l95Qxe9qTgSPwGISWah+aPdSf4An4HSnOm0XgwGnOdwHwRc0omvCd
+eh5o/A0kV9TPyT13A6syvlXSZjc+JHniJd7TtI+G4YHkvd5/jtJuE1BRHKadr/0FEVJG2y57OKt
i/hRfuhMxfUKTOM8P60Fm1dxWvzC6d+6gNdetlkVbztmWzLuy9FDfUuv+y1bDNCPEWt2I2Ly58XY
Q7kiaeetzOMsRIPsLL//2YXxi3zEQeTqxz0viy4clqScbNrMviyhcnKrp3xoylkmIh4pX1SIj/UM
Msofh5y8QrVTNVfxEQGbVf5L54bHy0jiWicnpTfKPuo06asKNMakiP+2fSrcPSPGluGA8GCBxIGN
0uq/xHnh2YMuSCHKA4vLxE6u2nX3lLGu1FeKpyq9j7Bz++di1Yk/my0X9kGpPfHIYCA7kq/jtm/y
h9myPXlHoJoplwboBN5gKSHDhEsBnrVdNGA4I0IU0nxl7/NeufWjXPKk29oxW6furc53uvxBHj3v
6ybLVjrfzV2doXXUAds2SGVcgNtt1kkL87LUVS15ywaqEek+dUKYvakBpx6Po9tV/6WSCFWjmc08
2bcpcw5kA9CU+9OQW6d/BwFYx0OSF/gbfCHrHi5j36f0PzrZWn6DGrgmh0FwXgP0530sXny6SfYD
ydFjuCicgzk/9Iki5Lfv+yAnPOObX6fHrqw85txZmODcb7BqEyBwJWlq3vJby6IAN0hBPzMIrbC0
CWxP1dTGLcOLyWaCSeMnV3wY0yMYDRxrmhwxFOYhvyVcc2RDeJJ8Iq3I+h9LT7vi3YJDUB2WrSMS
P24v34CkE/4UhY4z3J0svSw2NzVrpGSI627xNvL0Rxj6LXtxix7mvkFcu08+J+NTaw6KDTW2SLrB
UPkrHXpsCnZ7za1oBosYfNMCN450lQNiVpx4QTyj8FiQzzJV/6OjGugrFyUB9BUhoBvCvUpn5r/Z
YIf5Z2nx4/0rC0AyfmUWt9MtRUqbgHlQtyDr3usSh5nOZWl/egriFzbvEBUT2m5dV/st9L3O56YS
CVAjDdIT7PyC48b0z1D6RHxF5j0dRZuk+xT+cWklenQ2Sq7OflnmbW/wxa5wjAIcO9rfReX9fo3d
jrO9CdTmJR6VnQ/ykE4i1ZdlBUWiAwTA6+JrSgkHi6GieR+uzC5YKgaL3iXPcUyr8SdQFlE8Y2UL
8UtrNoTKt1JCnX3DmpKKD3QeR/Fft/HafqRAZdRgVG58w8Jt7IqVnZYkjsVLphF7NDTBd/0tPH/t
pLxGPVWEHXqK1eW6YQUryLkK6LfGppa4m+bGI3/R9w30GiNlU9KAYQa4FWsw+g4dIK/rH50q6NQ/
7XhTuHpcxThX4SHi4tx8m2k9wdrQ1jyX68UmBujEE88HvZomSFiB/qv3hSTPOC3xu7RkMHPyCUBQ
5hEVNk85wj6oWsZz9Og/srYSUqdfeH+pLhqVJT5rIuqW/yoe8CwYQHMKDTt4hnB0sOdAPn0HYWJe
9gb3PMO1I3IhQ5sgJx8nJ+gF7GCyblTnKupKHibLNllegCGA5taq0hJJwD2QKkeSKiuTn85qdpvT
DTl73XfUrifAFYB/B0mAbOVrWEfs2DYLQSEbGyTlR+z8A/WWAzFWiP1XPc6CtnUhN+kvg+ISjSaz
FU76Q5cP+3Zfqy2rvnU0gAXYWApnrWuGRcB+0owFL/G272UyYeS+GlZr06w0gTcItJ16GmZUQ0Fb
ANmCyWOjebVt9IQvc3cvQkAq+SMKw/OqocIPDF9FVfFD2efrguXmUrnxnJfdpP+EkBmmj8tE4tgQ
Cb4LOXFJ8BkDe/g7wy+KhDGxp8Gbw0jLIstOBv9YFe0EoB37RoEUmsezAASwOHfgc4yPnR64uHKc
AjPBcDMAf9E4J2f9qCTqi6VN6MBBRasoDnTA7rnHFC5JFMDLZN7nD6ZpAHGndgu5I7koLinGmTV2
+ivFPGpPp6dtaDxKxxFpm6HjadcG5cEBukfIUQDZtKDGpc/TgND2M66VvD6g6AwdPfi+c90LIDOB
XfsahWp/qIPu2WeNkBb5yocuFXsjWLWt8WhI+XMLmSzeJmtE/I/GDKVFW2tVBnawvAMcqq0qt0eA
KmwxzU8xTdn0uyyN2cpmZglieJoSuGd0/n7TqX0KnKwXj4w1vKYjJbkHwBIECQmYAF9xkcKbnKts
gheiJPyvX+rcfB9Frxg42zEz632myrTaT5MdGIJNrSpV8of7+hZCz1m/d1tT10Z1TwmKh+nvuutM
r43pJZ39IctBRcjaWiYwoa9pkeiGrI6mvsEnvRUFdAo35k8TKjL7VfoJFTESwr1DSk30+Sj+jVFM
6/Q8xZSswP2osYrhcSgDp0ddITKbHeComcN2zhnPiWrGbq1wmNui2Eh+HzaZTc/wCa3Jt2wScvi5
q5CCxTFFmRbYYd57N1X3BQ7cYB6R6SjEa2KG+CDIWiEFWiAmO/vmXazGR24VN3Dpd0rT/j6rNkvH
MxHcS30RvNb6z8IytIMHhLqkI+7xairdclnwF4CWlgnfzHw3KDghI0qCwoLwCfeG0MV5kJNz+ohy
ZtUeXYHLl/4MrG06+G/VXiwZACXUsR4+kh1gogtGvFrEduJpLRy4IfvvJCrwb3Q/qXBAdZ3712qy
ilkU810th3b3VCbukFLwOCqoHpbtso23QkgeVOzIuqJcrnPRn2JfbcAC906iOmjstEVwl3KMVxCh
hippEV8xX5BU3lYO4JSfMLeb8T3Dwowkd6g96OaPQFx6g0yMbWARQcGi7OJyXy0cbdt9X+6FTk8u
X2mpTzPuQeNfFaE0MmiIw4S9Q/w+XjLwIHIaVIPgn7V6AGU+9QLfCuKUX8ppW/OfMdUaXycpzfZX
KJ4NO9q3WuenHWoewuxZj1f1c7VbCXRS4biomgLZohQvc7rpCvylGTFinzpbcN9XIqKEO1ReJPl7
yjc1vCgn1uGqBeH0w2mA5L71q+sycqr7rUJjBmZZXvXt4DFcLJqBkgG5LkB+waXUuBST6/IA3Gc/
5Ac/LevGD1PnsXlT5H62aE5C4tfnoQjpQOHMmovxFYkQLBHYMvLMz4cs4OabjkgXdeilwLLDFOUA
PI6rzl2+lvPWDB0pY926ye3Fh8fJEP8bwJF1Pz2ZgDHF1vU4kR9K9HXvjxTcKZztCLTguNN3v7v+
gZdDZP8ocUzOTcTbPyOqeExNAZBKSciEcESbdZq9UFCl6q3pkTW4981cZGDzNEWY6163heRz+GLA
Z8FGFUvcgWMz1zkhZYPffUIQVIoke5Xirsoc/wR1aU1fU3tL3G16nMkHBvoL7h6V8Q6LXBPwS8uh
dmUdpgaoalDRjyjfZPzcotxwjhdoReaH1OayWz6zehEyxVBxmnbSTkEG9F277CWbGgvtwNTPAsOt
9aIZnrQcTqlCpt9Juo8rwa9aFrcdRhR041cyGqC72m7x+5C3S0+wA4K6YF6q7wpXh9ItyFQCECIc
s2t1RggJHisFZkv+H9mWOXuJ6YDugIKEBkBDWfsBgHI2LaCkLrHfbDPxpVRPQuw7Oew5gCFTg8Yo
1w91KB26Wh4l9GDUUZSqT1OueBKbAmOI/aoMVi2nxnGWJr/QEs3VQ7nzxQ1noMBY/Nn7inM08dqo
yQCfo+z6M2NGO9ewjVdowgZT3LapZ5Kq5Fc1glv0q6tNMmfPcAj2yXPCqFQLls4CMZNsxkCBb2s8
FtycdGn5NpZaASimVdTxFU/nhvNdSfjbQJNXFaSEB51NNWEI8hnHJGm2ZSv+dkkPYl9EZ2P3diEa
QKU2gxJE0W6BRjbVLd1jCMOJhHTvN5Rvo67cYRTYXXoYSjsY0HuccQlOhCWTYPXts5gr9TiOviK4
3Exn+XycO3Rl2DbLo5W+xRomRB6MZwlepgZYMJ9+FUlSKtvqvTTJuVB+3n/0JDqUOCgcBwdSFpdv
Y5WPFAWV7hwq5g3oMPrF+V7RD4mHRf7tZjBqAgp3sy5XteK4+VFvsFZ+5ylChftWrDEtH8aMAQ6E
Fjidi2/ExNueKeAzYkBLnzqOjorT2ew/q4D34KmwE8FrhUh9uKcAAWRItgvaFPbR8kTzcwnYHR2b
VblO3uUcA87rEE0S9oMgFV7elmJdVqTNiJaof7YMvJ617Xba749TarPsRzZCBjjTBdgwdZBKZcUb
EyJ2V1g3dS0OCCte4FcAiAr/nSamhdXm58wFCpE23fF50nO1LIXG1UkC8pP4PPv524beolsu1gYP
rXbokOXUuDzE+RKLddtz2FqRpQcQWNp3qFFLuDluhLGInLtTBtw8Cg+nyW4I3v+sJB9zTkG8asZq
op1AiBIQaawF1SnnFOo/qru3tcQKqW1JF+fxT0p0bfKDArcpwTpmwrJbhC/OmMU1imPTHOrRAGlu
btlNMGKIL11N9o53cOkZSPc28fDJYAXdFO2C2hXTjCBnfp1RL8i8zWFMLBE8MskEfn6DUrP/3HGO
x8s8mV5dRcHS/b/dDz5vbrA6htoQWXvmVLksT1+qW5G9H7GqP4kPiazKubqSukNw9lEnWobkvKRj
LXeApTHFyo52yW0+njLQLIpwZo66HQISms9xbhxujGK6v7VngPH1QvxAKY3LqTV6FqY6bgHha+m5
RNuRq7uYjgjzwMfoXLCHEFyKPlfwVNu+RQ3p7Hes1igyvWPPBikZzZBDQjX3SkOg43cJ1jTC8mY5
L15smMriWuC9wdIVTQQKiQNwbNgknBfohcU3Vs9hQn9YSiycFbxyHaYpAqg1cOVEf9zo3g/tYmYY
bGFhUYiDzDm+l7GZZqMxV2NqTf6rCpqdqmJ92zISulbRfqBfiew3tzZyEagfm1L7nE73XizokHHK
23l4qUDPkL8NAIj6UuAh6m6YCM7wovWrB6gPv9cElfE0A2+Z/rctqGnwv98VInIhbvA0eQMNVvgC
Y2+7DuBYDF7RE+6+qdN3Dh2x7753uQrz97AOtv/ElDExEoK7sfZfb3vQxDpsVg7fzZCT9aHMcfPV
R8yt4FE8jnOfhecMNy/errq2lrkGAPF+2I8dJYHy04xWTsW2BviK/0YQbl7h45hjIZd7/MA4Rdst
53t2i7sfzDFnasoAjqzhCGnDmkPvol0m8PKZypd/SM1yYPOmNJnYD5S1mzTNTLEhe6puKRqYn5k4
n3WfRArtbRAm39sBDRBap8yidhnRVZirHSRgegDMlkgzh9SAgRtYn0DQfOQFCfU3gsZZfmYjDs5v
JrEjWBMlOgLxxJCdXLzrqav5l+mxwgBvzOA2RKwHyCP1KwSXxP/Ewzrtb6igafUEQkmcgeJT4Xfv
cZF3jVE+1sfdQd4zKMxUTZ44KhRyx2m5+99Dn+P+yYYi7Q616mt90J0wyhy6HZjMpkB/ArZvgIwy
vGAqJqvwk+focGiL7zZ0z3PYs3C8LfQStG3VNCBQC3vj+/LPLbKAblxLWfwmcZHhB2KtldvbmuC8
2i5dVoIl1ZZe2eqCmz99GyfLywPwievemAU1cBNFKvHBqk6Cx0ocKdtkQjP52I1LMBc8s+5EYyrx
sfCbEi7YDtwoBzRVPnC0HOs95hCII0qzdN5b/MIjBPLJr+pY10n86Lqp/yWUxxfVO8OSh94gtAQX
fZasBDvDiAxthnoBtm4t/HC/s6W8bugdHyiT/VNuNXoJ1rnpwkdWsibLF/ur2EL1o4tj9hO9efGZ
E4SxH2ri/d0yYDEgczTBVTWn07lAQN/YBhz19uyQJEXwiQrxDhl/fxvH3OxtZ5bs15Lv/nXMnXvU
pAOw0QTwQpqlC3RpMVNyJ8B03EnQUT9HAErocVP59lfFnNVvYLHlxTeKyEg00UanCpL4vPrjxLVa
DyB46t+2zpb7mgKlehi6Plpg3GKdN7jEpz/QdHL7Ccf+bfS5QAE+QT7U+tDjZYEEUW9mPk8xqZdz
3EUaL5VF1C62AGcQZjMkJpqmdp0gF7x2CCeC6wPExM6a6WPId2BJZyyxQ3AoZsAFl7pcDtnO988l
kP1CWYFaAPn/IGJOmzPXOp2X8rbokr/PSAz5MwHQmOLNX5lqOe6Q8uh6Jj/ygVRYXi35Jhqbmmp8
NsQhqZquvH/Bsj8gg4HlPX0CzDN/I0jPjA0Z+mG6Q41CnyAwZn9UWuHIE36sL3TFC9xgQzaD0pUn
EfzacQOQ9W6BZGSOeBGL9FDvMX92mHIVz7nvkQiWjwMIillYpjc97Uo21GYALlJYUy+Jsgqq9YDS
D2VHmH+4MOLrhNA61u0kg8rvoWt3qh00mWyD9TFu2tQ5jqDUjLt/LM5uuW6KGA2y8pr9RB+ys8NS
7etwqIa4/wTw0cYDJEfM/CyamR7w08WIxyKtAz1bisL7XOdILYUuU2IdFJALF0DtXXD94aCPAZMK
v4v8QQYsNjdpRdI3lLe4z5CqylFhCmDE79hN7QD7sdLPa54n5GBg0MPkRk/UNYgLBG48JJD+2i7b
8N3DFwBLLoT99Xdvd2gqXHoMvzBgzNd777L9H/S4Wl28wkLs3cINOqmpVCo88eT2UUG1WPpDVk7s
jiHIvm/L0pdXynL1rQ98dKdsVHhqS07QKRpV6HDvUZkCpLkxj9WNaU/CAYcA/kw998P8dy138b1i
xWoQR7ot9IRNcfD4aiplflJbDonZJEDFXSoTlke24kG5E6hwzCs4CPnzUImqOG2xrF9HtwhMR4oR
5X0t3X+pgr29zc0mHzQDAPU8bLj5L0jTKG6XeL7qo8WNXbeMZG5qu0gwsxh6WwLBPO0RaiuysSlu
aGyfvCNMXBB0D/OWQ3MbjIF2oaN6BUsCj/8yq+xZYGQGjCbdl4Ope3GbcyXpL2i5YBwXRbWmR9ab
IPHh4ZZrAqZg31Pf0e9ci9k/bsKycF9hEGrOKWau32F3nq6gNeTFC6cbXm0Nv4U6WnSB+J8bVvVn
PbgBETKxiNduGPB7o2Zav2dbGESzAOOW/nRjnf4VpS7+BFmIDredE5m6Yl4ICAEUD0laiTo/bRmW
2Fg7mQws8rSfrLxAydy6/9ziJHpVjcL/+4rI6H+D86U+IGI0dxdKFsBuIUDlWkExRMzMs1PATUNd
jIR9z5nA8HROPbHvW1JuuDQ1nHH9BQTTHUN9JnTawpdnxcFaLoYmKzHpPOC3JPtfXXQmPqAUyczL
inkdhlLLmuTtBgHb3q2Oj7+7gMP5DLFkSe8J/gxrdL/s+2MRaGnbEXd2efD40QgaLtN1bzuqvR1o
SahmzUIFhh6jZ/nzSHGeowG/Hfy4HfPxbhhZcPec9KCpd7fD67iulfqlY9X/J1HlLV+9BmvjrtOS
XGMw+LGyGRmBTTQVvabW967J4GN4ZEhWQl40FhxBAk7UR5iFu84s+A+sjE7ooetkRmnuA2XnoiLi
77j2pWvd4gHKjgOFQ4HDqNwuBSTuVO5J3awruou2InS9IJZATifEBZgvm2ZMI2sXSO7pbJY0DygE
O59eLAIlvgYYmF5TVEWsIQZJ1qe1wmD3IYML6Z6jG58+Z4PROvrqPHvAKtr6bV8hY54KkMuLu36U
NfnDnM+WD8ZlOpxguqtQpJiBPgF7bIEwwwWUHIAXMsMRA1Zcg8T2uLlRtMGhg/lB+CwUxjkHwH/R
epZ2Scavftqq8QuZ6nQ99uO0tylicl/7dRyBbpbjPH3b0n4pzv22FeqpQ2ylPycYVYi74JauuDMF
Otc2i2Qv2wFLgFdClt7cZQJ+g9Mc8ck97QqE5TvwjiO7X7oV/8mlxB7+wSqZkUeaeFXiaeHwCoBf
O4wHx7M+PnY9yhbZoKuX6tjnEPvPqEcK2fIs1xN+tml9qfqt/0zRv1WXPXQrbeUM5wqq/l2EpzFU
EFFhcihwVHZpXV9XlOHDdyDpJbYLylqocTvLPbp6aVmWY0ncwTVn/mRpCcItdOQ0/pqDwsOz7rXe
G71U66PEPQRw8bJ0vyTmFVcCpWF5qKLDdeHnJTXHFEF1Cv2kqbF5o2QCgGObIut9x5BmMlOPc7nq
pvmflRmY12eHDLTlo6pEv+qP3bFMDdcA4Ge2PdqBEK3gvK7RDNG/i6g6lDaYDAh2GRKy7htybuax
DI3BPjWQgrASJjJct3mY0meZp9iQdAZWoa/B1Wn5hEa7R0FfVRC2iz2Jc1v1aGJ0kyMeRFxhH0lq
LMJAPWtVP6FRr1BVlwdUNEN2sOFmeUfXy99BOl7CYRtq6HdF3TFc6TwVEIKzlE4PwAbBUUBEn7BD
ZpAEf4eY4vpFZlksz52P63OGZ14c86B3KJecJKx1mI1AYHQKJHOM++UOmQVtarv6YnV36VD288sE
v7ttKlrP72j3w7WMqfnCXcA+SG2H+DrqAv35YK2GO3faqb76csDWWZ+mucXzUu5bM6teJMdltCUq
eh/se49Kdr4jNSTN+x1+mKTNLR0YXm0w4g98K9VlvlXUDyJidtUOZa7fUHF13XHMlnL8cLayuEqr
rnjLK5+9rHMy0OMwl2XmG69lDYBZisEe7t9VTY8K4+KA00ys5OqmrB/f1ijne1glhvE6rjdmfG06
KB9bPnbbHWycyElesW/gaQvXgvPHtFoygJoTgBXgiSizeIBZBG8FwAuAyaNEHVBalQVVR1UUfHiy
soJRxHuCq1BzCR7Yymk2NzdFqb/XWMvHIBpfmToyiwjHw8KGtD/ySaXTXUHhT3mISIp/g35Z/dvV
UD/2ngByPwcAqV5UXxY/CxDo+vcKA6q/imn15LVIJ4gUPCNPSVriCG40fhEIAF22fo+YNlTwNe00
Pk7jjchbdiCXnUGVEQ4Kg9yqj0EvLP6ayi7nosVjzqey3bKVx2O2WH4dpw0C8nGTyThda8zP+aEu
dVLeZ8S64S86SV9fd4LA+5ZtFmcc5sfMvcHTIIZ3W5awekww7JQnu0sA5QOX9ftExlo/YfIbfokl
8fG0JgUPP/Sebv2fvh4HAnHalAlsYf1WVmB3kzGr3m8ZAGDHV1ma/i42NV1R/W32DMVKVC+AL2GN
+DDGznhMcGuk8V4DZr7FY8+cw3AzbGKjd1tQw3yPlsZOx8hKIU9rT02GHAa60XPwKz7uBNMYcQZV
CMVftq0FbTQQgojtyjBlP7KNLPwwQMr+4QBcL+8xhKX8UNSZ/yiMLz9xImUocJcqscd1wQ/XkkTb
e3gNQPVCAOZxRb/aHdGF6Po+CVOXngXMMKB7elcpeOBg+xjM86pLFw8DwtTdY2U6CMjNgipMPk6O
G3XUS8KXY74Rbl82yNb894jGMbkmnbyphjNkqDcTTHhIsk0/S3iyfmPZi1TtvG3wW/uVWQtZOnp6
2WkXLTjoLpZPuK3wTwtX4kGKqAifWNjHa6/LCC7L2C2vhPX1JQvVWB2oIilt2dSp/QUArPlHxKci
201zcdB0hX6coM77Q1E036URZv7fEk/lfBfQUQ9HDQfR77Ha2HcYQ5ZH2Grrf3XK7XfrluJVwzvz
Ng4jwJ1Az5APkFVQdm1bH7/Q3WG6gK5OvGwI33lhaMX/dYOaODTwUb/vUtbVX4Wum57NlJdpi7Ei
GnHIzfxrm3bIkE5H+QhMYLndRPTpOWL+/AWXLYq2DtaYA2KQ0WF4+HXuK5QUJ27gZLhDQlzEwCKs
xUzoaQPvz1xLVa2eQgauy/KukoiqSDGkDS0GO2bGwRIxuCKovNBx7UMPjEW6vtuK7T95jfft5ufl
Bzt4jAi0susZCFPVn7k323aoWehfqx0oKBypyYMvOvU5YEXpntkAldVunHTwB2Oqt2Pef68JqrLD
QFZFL3ZeF3/hrgT1O8QeXhKJ/C6n5+0HBGt2tCmdGXRm58hPJ3FgAlpTflrPlvTUYWtkaftIUVyj
TMzjHWF0Im0KEbE+MKJh0eCw02MO4jmqAMxZ2DvarZsYzFa7HLua8qLFE1fB/SKCPgL9vmAUDE3k
OZdy8UeO4m9tkS4w56eFTk5dRm/lo1inYTvxZCAHCIAeCr9Y4n6IOuP7sS9kzzG8L2J+B81qfoeF
kELd3txImg5eIaTOuGl51NutBoTmCDveUKFdQpoIdlmroSA9CvOlyI+2K8XLWnvuW/xggjSEwAHN
9Ma/gOrBGAGVNZCoczFl22FnAaBj2NPkG2bZ6prpahLPGCKb9bxIQ7sTjFFqfAqldvOdAx/0xGPa
Qdg3qGWq2orvS4kHL+vq/Xnc6kwgfzyUd5kmsI1zBIS/Drn3l25W6fdsTbPtKNYEswS4VQg6rnUZ
W0qZ6Bu6uuGxHhH21zgEyqs7qJ//c3Rmy5EiSRT9IszYA14hd0mppSRVSS9YqVqCYAsggAC+fk7O
01jbdKtUmRDhfv3c67l99kVomrTWffTGySiYw28ldSiiFItAmDP+5WtGzSbQMPy0WRekOM0ED11r
tUOy3vTLndebxaSMCWInbWQbPIy2KxL88MuJrxT1y1DDlwYJYbZyQSeBEOAnzSYH6zYoFYYmlxaS
3AWPup3h9XGCC+He6q3W2eWbZ6pXd6nr/1oxFM8VC1L2bovwnfZLzN9XVWV5Xhpr2I1Dad5oFtoh
zeTGSNSqyuqH6lhH5xHSbdh1g1sel7gR39KOovrEYhpNyFub0X4Ulta7rMn8YB/Xju4SlxuT+t/N
ygenYfK2Y5N7ftaZz8Fqs/LbulSZ8aILYmHwoN2m+meFca+ZSNmcMKid1phkldwemkLMOlmJxJt3
yIh8Ox4xQfdRwA6hJl7WfVCUlMmFyW9LgWPdXatcMF8Tcvo9EWm4Y2hvvSyZsF9XE1YXWbTxu++g
M1Fg++teZBl7RM06eC+yqigVuxagD9orjK4Tqxu/mqwW7mdVZquVH5qSOMlTnnuz9TzlEKppU/VG
0bWjth4CbQAgw0bKKV25c+cj4gstl/a6TnKycwzuOMKc6T63GnCaQEbDX0dXqIJ0tV7aq55Znpyi
sL6b21gwoW2F+jQs5z4HjAcL7kcopcRVvAEaqMTbGTiLu6YMOoiaJpD3iO/dvylQzjGzWvGxlYxb
UF67ojmsTsAYK4zqLNrNE0LRcbW86s+QAxalld1VbwOaQpFEPoPoRHdN6/9CiA7uukBI9nxavCcJ
M3n+Em3DiO4gicoYz3ZO00jnJ7zth8OtK1/Yh2SzTiaLSnPPgKkZjjNkZTKE7VQcAa0nec7WQc8P
2ipyDy7YwXXpkzX07bU5Y+Z+GT+jSq+/i37BdcOzzj4aP56rn1ZOJkysQU6/9OoqcSjmkriXVVv5
c12JnizGONDujmSDyTtNujYapbae1K5DDJugzU39FAfhLY4LVXJPDKJ2EjFxUmSIxV8xn1G1q9fN
kIHQwEo5ddlco1k3v6bMF3+8uZxkklNi12mGzDUciLnjo9XLFrPnw1HeT8TOTOrnIVz/xWs+/Zb2
Uv5z69ztwaZamoIuz+ZLk5Vze+jY0bpcUDNuzJCEsb4CWHipA8AtTjn26mffWKGmbnURl7vJNnyS
znQ3R3H7e/C0iNmzvNrj/K/gxVgPQlmhON3QiDvCOeaU/XkNmCF/CBPJHPpbLCB2pjTVZfKyGFxc
uM+ZEu5dpxzrw9OWtfd9pvCmhVid/NsvzbCZ+Ex/puWQcnEheiFA6cbL4pjHJdcm++KPTDsEpflS
lP6+LSEUwr4PDFv8tvZrHCvkOyue/Jmxiz9+erBt/rFblpF+qG7C/WwJouq27WcLjMOUs/Vjcb4p
WzW7NmvrTHsMxj8NhsuR8Z17hdoPP+GXO3EYGAj8mq3F/eQZ8B8Duy/etRtkhMoWGk2SihZiiFN4
/K0de/jjjvba7mqG/btR1Cgxno6Dp5WJ6n6OHegbYuxwCIS6qAGlTeV8qqIcpmuX0TUi24gNF4q7
mX3U8Ucj7obeV7V1669NcLRynPJNroEz/7FAKo9o5wuTS3e9D7a8uyuD4NYeNL76i4+g+K6Ievgc
RvTGxAkZdCerVMOU1r3lWEnBBPZQAOC8LXM3DQfXdrv1BKTqfxCmWCUhyFc6UiKSXM5dfUDqlu2u
6UuHCOZqChw+tzXgymvy8ctdfEDQ1V6zIZ3cZnumQRruNELwXbDejnz8sbuZmSmYV6R2eT2ihc89
UTXV6sg7SJ4hSi3d12qPW5tyMIwxWMwuc8426MZEgo0VqZlWK+k7ne/5lGWXtsM48IQq5f/YXhcQ
JK6pY8aKaLyT07resHcn7JOJ8ZfgT7AU4bchzONVu8v0getCXm8Ih0kar+0PBslsYRTpOn9rB8JT
wB0/qVp0aeZsHF19FZyaDphhqYeMumKi5KvL1bsEZazfOZg3L+mVyI45osSZAb5hzgsttQJpSoco
WkCVXWZNJVeVWAmTiDhrvzXI2JjosYfVum1rjo+tfxsTQG11TeIXrfryZzucHsSY1VecLBnnvBUO
36SGyPYLDEUPCasylzLN+NMe1oxdqVZdWoepipxdH4XNwwR0Gx+xXqAySKX911g2iJoZfoIh0UAx
+8FpCNYvKRtIMa746cvaY9Ho1oqqofO66X6u875Ngq0gTdlpcrmmFbcdY3Yhx1cE3vJv6IDJM9ZC
mx9ju71MXY+UwPl3rUj4e7PajaN/xNcypSUzo31X1+ObdCt1V8g2e4pBIl4toDcePLtrDhPs4qPV
1oxorLE8mc7VRFiE4Vcf3+TqLFygkNp5uZeey3G3FtV4iiLcDGne3nbXmKoJTryyxrvLp8H5ZmsO
T9XAudPuC89FkBzhzvfAGeikTlit53410ZniVTf7kNdOJ5UVzP/51gYDEfbCTiJrmD5Mnztuym6M
+s6hveb+meu9rSL/gNa+nAI1UamzRKRyUuIY3P1MDf4vEKP1HXNheemUl1WUtsh8JsWyxKTO7iuq
tbnqIVrwVem3svZlsLeMy0bqKbTyb0Yp+Y/PAtOXIqPhvtKV8EpF/cypUIQ0pE3tmC/uU+c4e73/
h/vdL889f7M3UMDyT5+t1bPCPmQddb2EX3VEH5toUE34zyb6tzTYaA4La0++RrPW+4lB14OjbFkc
pLWgcy8bOUe7PFi8szScO0nMsZRuq1GnYXLtx15505CKZulPGjStxiGrcntXR9TQZ93m80UtdXRn
w7C8FQF2uKlv5IDDcikKZt21/WfWIB6dx2pnbZrpzrNX9QY3U38UVTA/1bpDbsRndYLXCF4Lxvwv
AJsTqw6mioiZYRrj+8zxouyomFz3EN2NDTYV2XymBXBoQ7tTZW0KJqxd3veRsY3f0i7vMFU4u6Iq
4t3CYuv9lrGOanINx+gYTeUDoz3rSw5G3/Dy0X3gYI92feD1Z00QsJOaZax+lFvk/41NVO/dkHKc
fgzF2HBTIDEIfYqhFw8ItdYFWQrWhfm45ZKi0PYfw5ajCza57cf7LY41MPKaoXwrNw6js+uCjiYG
pfOVMnvUQCExcMVGHnR0ySuqJcZn07TLw3H7b8kBPJirKz/t6jH8PTsh3TAfnHmo7UI82lkLBMcw
BJnFo3qokmASqjxaPZzh3SgYkYLMMy10rYUZSRmMI4kMXhA+903Te7g78OTYo2f8U+2zI5uqQQ7t
chgV7yyuzMAEl35W2/Pmee6zhw5y0EAAxX5t4dGTlTLt5qVQJeqp59n3NBg560360Qtft7mXzm9N
QZnxGwqmL1ZWZuUhjt3xlZp1uY9WOnLse6hWHu1VfZDCs1BKWj5ff5vNW4AiDXiD3WtM68xyvvw1
jkFYQ+uj/7/VxROSB3Oy6TqYvTh1/sY9Fb9LyUpKvG6jskSRBlV5A484d73xAZ4K7RGGfZL7udNR
xE7JXEavYMuFftoMY/OFIKUFEkb2pqP6EyzlHdK+6fnaxGzmJ7fIml8FsuOzaGy1a5pYvdS97aa4
LnJ1ou+fHxw7Cr7sqpudu0D4Y/HG+mP7DXlchPtm6+mpJysO3DOrZx0sf4hmaqEGyLPCufhyHEOS
zosZV6PpzLzaCYZZZ9mSalXiBXNg7T0GG5dPsx9MRUQ2ZFWd9EU/PYc5sC3RLuXjMizdA4YHLrwM
KJrLrYjUHgnMG57hFwRRnQ1EVHzvbMZiFzdLfJzykTKXCqrcDI1ynCFspi1yW5woPv86ZX2lcnbZ
VLvTsan8TWLbnEx1tGYawdPEZMJlrlpCV/TK0XlqUdGV6ZZvzXgAMlNYfPqWZH237G3eeMc+Sz9s
n/n1UZjHDXw7KVqbXyBzWV0stB/9CVjf3eEorRn/z4MoIs5kO/uMlUWL2SzbVbeWvlhjbL7KQUL4
DEG2EisEiyHJ0eBfATR2hXyOsNR4ib100yNmsnVCCCGH7djFOIkSR3i4tcELwm9WzTGhCFQx3IVz
9H+WBENUGrQTPxxGYo7Zz0CGQDLYPMkEVa+s1uTIyiJGc24LfEiz3SVevUoYPdCKN8yGNUo09aVi
+Mundxc6rfhH9kp9okjtHx1rtpge3d7ilmLXPvmWvXBbhN601x0ejUOVexheBVdhdikK2xwAFpiu
WZH7rA2hupKh4kGuFY+K43TbFZxsuOOEzc9txdRkVyt7RP4fgGNTu7Pqw7xM2xHJyD2syOXXMEJl
9iaOnFpAbT72hWcsxmIzY+df9cQPvuglql8xg5MTs21lUJwKvp7XQInoqvuAqVoDynO/BLF6FabU
V3LcS+C5zOfb8Fi9/mbVzIwTRp7jLgPjov7jXmNTBAbVU2hH4Zx6VNf3ksngb4Uc9BTBxMJoUhCe
NTuBb9Gy6LnK9MVvwQa1BycP3A+vdPL3eIS2of7lyy7qoPhYeOLvkRSWz5knwNm58zyCizL+wo7C
k54jV0j3KwqK9eIOMZofeB3Ubj8pZgPIdc67ziLs+5WvSOOdojtTZ/KXxMV0jLeemc7kdlgymacz
qO0m7J0p8/vgp9CqgVudy/i+y3PreEso/g2dQWk2u9HHatNxJYXqmOrwPDhfFiG2CyfyPH7qsYsv
pvDCRzHJ5qTyJXtEZo7vYcSCp2aKG0oW7EolSvRgHbrGl7/GIWoeB6vLjhV+rp+xuSElLZrdXpSI
7g1eyRZewIYl0l6LBBQEy7/IHXiWqrYAhDHjLUS8ZHjTMKU5YBuuqg/fd0f9ou0R6Qi3UH1yQpIn
ZQiGy56WyJt2/tgEUAdVnUd7hT/nO2DWDs6J8erQ4jrgPa+2pwb89lrTDae0rLzaynMDIjfioP7G
1QVxMAz1mWUJ7TEKJeyQbvLP3gaLOxHTn3+4Y30b3Xi34sswx6cpKAiBhY/M7+xc67+WjFQDKmTb
jwHGqaNVYW7YOfNalX/9sBzPVZ6hjxjO/ITLCBgwDTxsAocamet9bhas4lEVuoknHfyNA17e+IJa
sDkvTkQgMydNR32JmETP6KrN64+NX5dzgpeymPfanpyY0Vfv1R9l6Rkm2WGIpU2Ea6xIopYWlooV
k2tK+mj1FwY1E4eoqWu9C6Ni+m0xEBXXmyDD4Rz3kdjRzY/sYxrnJXqlZV1/nHnRTPu4BeOf3ljD
cmLJAzJ6iOMsKa0BC/JWSSlOsVVIPK9xVNRX3QQU/n4YEeu0DTcENBdTNJ8dX5X2aWQ6famwUzyr
sA9mpuDDxuHsRNF/JTta+0QyEwiSqi/z7DTRGqONZyH4Nmt1wIZabLwP4Ov+f1aVx/K6iSaL2WoQ
eFxSMbxtAuvd0wixgHh5kIEdNLheQvPFUoQanlzXOa4BqIjhMN+KAthLw2dMWAMi1kyJ5yW4Fpyd
2JoIF/U8m29uxnm+ZwLgvIs1oIMqIUEsWsisZIW6jl+XqLXpSGlQsBms/nvYYtplfoS789i2hGT0
2jd499eKzsKfu2wfVSVGu61a/AaRI7aBUb3Iyn41Bdk/Zuuxo0laz/RGac/pKgr9SnlYLEeoV++Y
r+w6361IFI+cPrLGTSCy6iCVzeNm8gVZLQeSLxjOlCVRwrocBrzNqmhSkU+YlqK4Lu8YHDPRaSGg
RWKbKDzNW38TO51b29JDNKTKNl6fegQGfFvRUEWPxRpv9a5fxPi4Ah9fw65312OvETTnHlKfs3HJ
mr3b4aJLJzPApucE00I58aMfkAbpDTcXV31Dyp+FPU26lLPzEPK892ueSqoiZ4/s5tspwEf7bTqU
5446/nOGCD2Z2B9/omjuOF6Ad//2WKLCZ1d1zXeTTesHFoCmO/qrp9Zd29fddB3yFvdSUYtd7Ar9
YEaDN7LI6L2ttfRFnuYlC5lP1CRMHDnoFpQmRM0zJaryv9q+i//DdcKMj0s65oOuhu46RU2Zkm+s
ZLJw3XDcIkv4qSZDO/gDpROwgEGFslc1csdY3FyTa0/AZOvVS/8xqkKP+EY8xz/m2JDkO5YFxuzy
ojhTWucBqKwe8ntoC6RAvoNpCe4yJO0mjfA//4ywJ9lJkbr5IuI+7G8Uy9DYfJNqwlIpssn7md25
eut7F7VOb5u6y7bepjLK8llw9xWjdWYBtYiwzI3VJxl5TK2muCoPGz72qaWsrpjMr2WY/V7aRkfB
zq0j9xA3/voQDnNtvwP8hv5/mFpdne0ASM3yapWVCb6Jhpm5gOgIcdomjbA8QekpaeKbFSMltEsV
9gdiHGL7Akco5QFNMWcGuNg3hmfr1A8drTCPONadfqeKTF/swOVezSLXe6lXYg8SDB89jwlxiMey
RlWN3Kpk34KNAu5i1//A+Xp7pZ2Ie1LLuv/vRkS/NCRuFolkUA1T3PiA4s7CONLJh5h41LidVJlG
2ijnNPjrInaOBY3LwrQI5kw1nOE+3dsa7rnk5tZNe9svg73DALJ+bm80d5XinJ/su5Ws279w4LXa
VbDS0RUnZlTvFP7HAjdNNRUvMWBzz5mbIQMXkQ9Zx4apICQQAXP4Dj8tf1YMu3LPldE9xPPqNgcl
cScmwzDzBcUY3t8NCS24kSTfdIdWfm8MpRAzWOxDp6a0HPkiWfxYvsZj6fTXCt0XxIV/uApvWO79
0EJU8fKiUkgnFMspiMt8zUgwCP+ZqaYUmFsIkF5GTcxsuwyRFoABLvz5G41IHMGuVoujLgJf5sqG
30p/B4sinKFjI2x/LLhnGSbCmeg7VfKyMZCir1YJcimNY1+O1X5ucHu+jlbnRif86vBPyda0oX+7
RI2z5HvLG3X3Rb2JmJo04Gu0v6HykBuVk1f6V4mhSN+jF6H5riIKy/sermbGZeLp+Rf07MbKI0Fv
t6tBNoaU+2mZn/Kti+kTmAR27xPYxYvjqDrcT7qUy3EKuvkx8N1M7Ykk6Nw6DRkKDXeOLSBsGL1J
en0HTnTfY/Zk6Ntp74kEivUMsd1Bt+Jav7iqhqMY1q4/2tHmvHEQD82HTXrKTH48UtdZ+HBOZ5Ig
mpKqR6zibqVX73h/q3z4jAFxTiMXbHZqJ1Fg3h1HS105GTQInbbdvnxeLZ9GqvfmswjVqO6LFjPV
NwKdH36qYFAFskWtvlrG6Wzo03oqn1v8mYx6VLjlxzpQNjtGG3tG7CMhLlw+eKsn4adk/GLVGAkI
Gb8LQp/MVy1HKNnEbXvZ/ilaFPYnNMzVPhQuKeCwykFnUan5Q3RkliUYm/jCaJxXtjNH9YsTOvXm
7IIQS/S5iRlkPJeVdPTXYnwmHj7XeXtxGUaJv3RDiz+iwSpgJS6PasoDwl3a1l/hom+dR2oyssfW
VPaoH9eeB8A/Ncp4+SdpCc7w4yP1BBmTLI7VW/dSCu9k40/pviLeEn1XEl3gMxdiKPNBnJWLOu9G
mhiftqpE0yS1bwwBLXk71U9diNv2jLIYNNdxXYLIYcEALK4EmPlQBQg0QevBVp2zOGJUzpQs/qmx
4oX3BrKK4BWrH4332TGbu/WQ8+b7JKj3fXxY8j7MLrPvjAR2MCgp7q1x1MX3Bh/grnzblPAfOebp
BvgAeK55G8krK9/F4LnR75L0CC9LZMbx+O7mbUjOflWx1YZRpw47Yc6EMbirPpWenIYSba+KAmvf
m7B2shdZlMbBYefUbfdA6Aw+j9uzM5pjTvZuIcoEDMYU+yiOy/y09mRmRbulw6+cRHRXUNuD6v1D
5TTblnZD4Xfcd00Q2TYe/mWN34fZLT7WLRflXTxSxpPGQc3cHeu55wmfEX30uWz1YpHB2y7Z243N
cvbEPxT5i186zBd22eC3qA+27Y/i4ooJO3cygAGMbwOI0nhiIo9qnhll+b9tM4Fg5KsDHz+Mbtzs
F0aU4y+Ia9E+d/0wencQYwGtadas1aGw3Eg+85lsT1jYfLnPMC+uh5JZ3kuwikCmsqmwWBLp4BFz
MmhKYqdmTMfsP85PHZKuOWSBqFCagyU+NYs1AqUMBsq58rqx+S0MvzjFYGs78ZmpRl4cdRSbDBYe
Yewa1qhS18Ej/OnB1dVan2z4o+3RyEKpYecEQuV7WZN8cZKhzPirz0s8d09Qb2XHY+7cptfzum1Z
4qOo8g9QytrnsLaGYK2OrfDxzxNf0DAgQlthHMl5HTjyGI6B1hGXYEhDvNctaBL/Myo22eMvG9xu
PJmpi6uHIO5MCOTUDINIZx3K7X5uMzYyoSnbzFLZVY82xWga+FSsHjpbOyzbMa+i/Lvb8I3iIJ4z
8TB0DXOiVsLh8VT1EE9r7FA2Y+D/hWNkEIlrKUB9pnLLk2l9uBZCarYH0cOjs8RRGHXIpsV+tBl3
bvsYwwn10uA9tkPlrWe7EXjKl8mVzLa8mcmiY8X2X5f0FWgC6bVRsqK1lXvZ9Lg2wxCZWQVj/sZy
LJeEynB4sQg7++tQa3HqlDYQrZiqft8OM9fjWnPREhm1MmIr+7E4esr1HSJebNQ7wg5kdc0m8sMP
jvJp45yxyA++qMtfjHjgooOYnTpY2eb6d7m2E+iLQTZJimmgM9L9LdSLu9D9R1c+3etMEIOwLg5i
rqi7+D1voUXTuFggR7dtYdXPVOTdSx/EUIcxMVqUl41BFOvDoXG4XLNiLwtcFoSVQlzhpMf+V87M
328Ba1taV4P1t7dqwCzjK+tvtGyTvDhMVDbyzyXWDWxnxLnPxIiBtZHmsN6aZhO3Nk74lSGIH8sb
ZMDEJEtKckXfCJrC39vapTOfcquzTzXa06/buXi36o4bMLfBNV8YCalzWOd0iFQMWNTiIPCdJGOy
/8YsvLmy/DCv2GBsugEFvauJZhpc/mtyMnewWcFVSBuBCriWo68tgqSep/wsR7VdlwqiMTEAPTFI
Z5PlOCsXW6u/oVWNdsebYY/Lgw5GMTG3m3S8Z8hW6KMpuQXro8ETHHe41x2Uq4o4kyE+B8EWyY76
spXZs726vRzTaQVpP2y0IvXCnHVcR/aq2ZV9iIZAm4+sD3PvohnAzociXkxM4TPN8jLGDf63Cj2a
kWTTfhMy5YERYCq7z4pFfMSbsr4oyvhMZu6Qerf2WCKZpd8qZmlciqYsW2g81o1IOh4wbQ1HPwQF
v9SeFcm3bulj5mhRi1Grt6bCnDED80wUZFGdC0NRC9IGD5H4dqn/oCdSVPsbVe5Jsqm+BDrVq7Oj
F+FWMaRVqOumVO42L0Ap+NJmu7fzOm0224maU1W0i0v4MMAJczIoouJPvy5T8ZCFtynsvtIqZsgU
OcjMmEWgpIuKns7H7URjjBRhTp6Hk9d7RkWatvdNsBsIeibI2nCH+aVZT+BZQ3UIRB85qM2TwkMr
jHSGl7nCk1GvLhWaYYxx7UCFqt2sciFJA5vhyvrVBouAhKVbC0zOPA90j2oJv4BZfgM5BTiXfeCx
RHRE5iUy38LpTkJtvgONF/qqpsUsh7iOGvPL0Pret2W+6VT0JU4MSaxRnFTu3Os7on0w0zWZHY1H
EY6W/p37PR8BDK3vARh7XqAvhTdhkJjHZqN85i0GAaqsbvk0C5DIXdZLd90XPI/ta1RTo+0lXA6G
Bt/y/+Di4IMTW1vDzIUOBF8Tj7b6GJcyvNehK+djaxktj+OEHv/I0aPtJd3GesU4C77QQBT7cXhw
pJtBw9tT/t86ZqE8828bf2dNZHHc8+CojrFrodyjT0Df+KFBM36sCGWWaf+KRz6j/P7YBoKrwGtE
65xkv1bbm12qdUvn0QoD7DCFlcXcT776XEzezRdsOKt92SAt34mVkkWqY0SIU41ZOCL1yBo+vHya
/qB20nMMjRW02FPLrj5srpqX41r3HU6dOf41tA7jvAkNrSQ1iwktaUlF/5sBq/+zRUCkqQ7nDSNi
P99cnC6jjzUL14/GGBJfUPrg24qb9CYqv4127pb7LV5UGcm/6Hjuc7gUYry/aVAaVV4NsOREDG9n
zJneEU+v9Y3Nzjn3JJ2aB8IjMHtrBRyq3Q2pEU4IPbOsQKpLb2rUwWcqf9FlDl0d1Llpr9moVEvd
VOPsikUruFTZV7qlUNLUp9OgUUrQcEOSr+imbzE9HIIP6Kz4JlEe+XJi/OTmzLvtBh+ZgpdIROYB
qKEucaUNdI9/NB0RzgzUxTzZxpbKtl8a/k/u23JO8051V5zI6t2xgvVXa4XOZ2kF7j8RoLV9W6GM
53NJ/47vD7t4Zb4yU1OOqJGQr+MteEXu8BPGMLW1Q+u2DlA6p8pC904kKO5xKdD10NjMXbBZzaO0
BAbSxY4q7+gSOgbPwmoiUNPA9jMU45F7zydl6Tw1fm7vy8oNf+O+JqSTwWL46WSyiQ8FowI3oVHl
ICyp+V/RJudTUG7ye42kehbEDj0QUbr+WCV1URLmiI/pfDPAJUXuk0LgjlVGMCSRLw/RFmwvTt9b
315hLVvKSvH4OYdqfAunmiOf+Xi+H/LQ/VcwXd4SfuvbdJT0h/uNsTUdCLcgZa8sT51baKIP+nxv
Vx4XY7fl+jl2M+9xwItyJ3EHoh2WNVNe2Y1uswsJ1Xy6abSAK65vI2mNzMnjBTbSy5FvrBZikFio
vH4Peb/HM/IXI+CR7B+4ijK6qjCku610EJ0rpYD7y9Z+mbBVrXuCEW+lDK5dmbZNRoaDQ4glASjm
j9EsWoAaIeUMzLIIF56munjzPKdcML5INLi6sDG0t3nw5nekPSR+l9t/vF5N7gF0b50SsoOheQmq
C3Z9P/UyGR3Gh93QZY+S/2KfLS30ND/X5eEL4hjpmWv20x909V4AjTKs34KFomSIbOJtloHkyJOS
pfB3VIVquMumnF8vJNUnOoTNZKxbqYBQ2MJl/1IxQ3mU2OqFTxNzSxdb3hshQvMu9xswDF2Elfuf
Ureh/Eas4IHwxBKQR9x8jR6hAy/kNdCDkFS4etadcer4YKPKky6z8em8sxVSs7Eh75oIdjaor2A/
GPnJz3LHRxorWR3HtapKFHa6kCumkCXgOFbdiz0SCZVqomDvTbnG7n4TLEXZy9Gzbc5kOAB0+tu5
X7tD0x180w/tUzmSl3ohOjGfUEW4UgB5Imp321tlvZsl9NUF2AVVNNwEyawRzWUWk6x5wGEevcJg
2R7QjTL5SW+AQUnVkDFBHQsel/aera8NlCVpaugoXsrvmpn/EF/Fcmx7lgwJOnMrc+ajmX0m4kke
Nt3/eUCmb1HiM8Z1/loTJcU+qIQZTyvjX/wss9uEB4Dl4BfsdlAcjCTZ74Cck/d0khrq8n3AP7TM
xybqB1q10PV+JlY5PAdhmKkdYFtUXGYT5eOLVeblOTQBIzYG1ebL5ZWNkx7C93mL3PJhICL5P/7v
dt0Nzo1n6wEPeBhmHIEJxuGqfoImlNkr8zFsvvxIq342pICII3yqEXt6nBIysfRCIg+XGoIgq7U+
ZiOJRTvSb6wvI+gMUqeNzGdAsKa9Mcta2/zRLhpc2TMWh8/Wp9ngC5OYxs24CNz+EUwFpwv4HIw+
tW9YQYejP47AmWSBqHw33xIUQTJb6CRfF0F7nghQAHyDmQh2BOo64i1qA4ZDkC1vIcnChxyjZ77H
rI21W2VYFo5EO+IMqDPuXOqu+EngnyCGFpWSAtYx7qkmhXM6xhXhTbeqhG+pQt29ulUPG7GGrDal
zszEpQGL9M5hlNNPt0pLdWkmgTczzzKulKSSbkgO0FT3NZ/xYK8fxOrFJ3JcVsLieGVxrY82wVUK
XwFuD1UXDwPqDEKsjkLnXm49wqo9Qo8wm8LkBrwZMD7oRYfGZJEIsCZibZDVM1Cy1wW54RiNeWuD
8eL922dhPr4KQoVSPWR9RwxwzVcYN3HwXri6/Go2BnZGRXV0rP7H0Zksx61jQfSLGAGCJAhua67S
bMmWrA3DsvU4jyA4fX0f9qojOvw8qIrgRd7Mkzl5ml2g/Oq1s1n51vhmsn+TavG6P7i8uIX1hO/M
jtfTltWJzTycV8LdzZNG+mzu4Xba+5593ZH0VBWepy7c/AuDbCVk31q9IHKXrIyqnCg8TgWKey2/
pNkXo43fJ73qa7duVoQOZNGJnZWnL0UyBWw6Zb/2r9B1E30iwd3lME4rrFPUUa7ZzreLeTZ45XgL
8MNhcOAbdg7miYB83bKSZ+ktWdnYVPR/unUiBIJ7CjMAjB5vj+sSvcP2+fJ3Xgm2Xzvs0SzDgFGe
0XvbZ22yqb7fNPZ5rzMS2nvixYF+yjVs31OIBjKc4rF1fyl3yc+59Br3Hr+QRvavKsbjWWSmOGFe
obHEDVCQ/2J9YCQmuaKeuQ+XW/pC5PVNt3pCrq4dosnPqVjsWXkCUaHxqiI7InHVzt2MZfzORW9+
Xkwd1P/MVE/RQYkgqX876UQORdsiuEKU5Ttej0NdnwMikdk93DY2NHCFms8ujcUVpxL2FRaWhbdv
ncbtTotxsQdp/IrFgUUztsdV2vYhMZv3Mc1M1z/7U8F2noRfRP6v0elbEiDhk1vAPXZc8Af6V054
/z/dSYUHljgI1GUqNbHDc3PCw09NIpaMuTijFoOs2CWpl/zCGJqP54g4z5YjDWtzqYKk7WD/eapX
/yQDFxzQqnffyBD4b1gkmLy4xiXeY+BA4NqzESGsG7VE9e5GY814yrMVu1sTGpFf28x3WN15OcGA
hG/7SJxm8R1yWQlXptlIt3xUU6zWU9nmuTr00zab9W6TX7IgLf8h+qI4WQjzGI6oHsaX6UXyvV4j
nI4jk/3TVATbJtb64qcUAzmOeIzB6DZ5nDz4ERLLlwVeFZ3ZkDOq2gKvwa2BR3AHRIaNVajq3l4a
b9WwDQORE+taZkb4U7dSHwErUwJE8NuIxXefM/PsiNjRvISnwKT1CdtdV+4hOQDEmEU6/GkJ0+sn
8GVqeMI3J45sO7ixKXDo6MndXB8nkqZkELsyvItUkfEigZBJ8KngZrP1rsiXpQhj9y6ZCgRzSIlb
VIbLoCKMNqjNH13B4FFLmmEjHkIS0aaZviFh+2+dkiQvisQnt51yRH9kgc/xXbbtWh8KG/PKI0aH
VRarYjIelpzASoN0v+6msSuHa55BANwXeYv2EssgYz3SCt2fHDY0fNDVXF4Tb8UQByp1gS1YhFTT
xzWQz3iAhbyPPd4oAKcqRizZJMVnSNQy3yWY5J8FkiduUOJde0AAZEE6wwC+b0rXnmO/kM8jC7Nq
z1uDg5iAy2aUjXEk8OMxuNbraB5fWtIVuCAsaIedAtWc4P8DXHjUC2ysHdd5p4IgMIQ/0GcYIaYu
KI+86THQSAop3l3iIc6uaGP9b3tFip3vj+oZeo66JwJM/CuswdbgUtxsofhEcWDn5yJsMDczP/ne
0SjBpUCJGksCL6KyOYl5GNOjEDFUZvafaX+qki55mtANXpI2nt6ycGU49UfbPk6y1w+Zy+mAOzAB
mODJDYiBikoZA57v7FGOAPVOwC3lH52MwMGzzkleqxaTCcO15DdacCSph2BltbuweT3i7Y3LC+dn
0T4queqfSVF5v/0eJxkwwWXT0LjoXbqcBRDo3zkkIdIn/ECmidTMfirH4TF2nRyhCsT2FakoaI+x
y8III9EUkXL2SSkw/3nEzjiFHvjQyt+ZkfhpyO9pzWM+ygeODOJlkNZx1QQNn4KPA6faE8raglZp
HR+J+W6LnHYDw0zgLmfUyjl9X8YwILBqOCD22dziMGZyZlJiPWtYyNZZvi9ITV0br+QcDBKLu6Ei
IvatQA9FR5t7HNE2WKPXrBnSHxVAvfcIYLS3y/pwswWsYfZh1w3mIIeeX6t7XX+JEYoC/230Sxch
aQPRq3vNlugzXv3IO2yCUL9vQpC6u6BjC9vhBXplylftMavB+R+4yqYvsU0jjGCtaeQrqHUnu8C7
wbgGrpibcqIc/5KJDLIAW/ryHwSIFWQMq6FPYSJsH6bS2WtD7P2zooClu2jM2IjSiEjmUAQ5VoVG
oVXtVGgHnFgVe/2MFrEIMVv3CUu6AI+yU2F0I9fFU24WWxIcyjxMGAkA6o5bHK+HYl045SqA5ryg
uyCozmox6Y+mL+cnlKqRIxFQE9o05mA7K3YQmhEpJ9YFfA0X4pYKjPvGzEcf3ds7qoSF6WHrg/vN
cMHZzjKDGHDDsfwySdyiGB7523QJpqGKd06zR6Tne9JhFfp0ooXrROZM2NDIm2QY/pbmb9L3dQIE
y5cXQMMIgTEbZaojgqFoj0vbLH87E2ERzGBnYloXdFJnKAVc0qKuv8t6zf1Ql87wG/AsX/AicADG
BelmT8fSTY6Myw9pCSyL/+Sq1MoJ57fv1qB58fdEnDywV2Eh0g29+BkXfv4lSVs3u8nNcpfGoknd
EiKz61nzbSMQ67QQ5ucCR5LgItIho2ZOfZ69CUcjXmL4JnSljeltamYT7mw++OkpNfjfjsato2LH
rncsH3C/Y5LsV/xdFwnDeLrVnSnMKTHVRHR4VWK5+lIQ68FNg0TCP87vMYeCbDIDGPHPOBv5t4ih
4XgcohEBnfBUd4W9iYWwGdR61yVMOScuXVP8sx0WoFV63ZRANxA96qYZg+k6T5wPXDj5OzJE66vO
sQkcuoYbDMKH0wLvSLa6m5Amn6tINSPfALgSJg/WTNyFelbZfRNabzmNLZPSwsyY32Hi6BcezzyD
/8/VIMA6gv2muJdzVtS/Mj6F7MlnE9e/tKpAuoSwquU+SRjXuKkEreruVBCFo0XOhNJ59X3YrzfO
mTp95jGYe053ZsM9XKQ+evLzEmcDVk8jLpT9tlm/B+ungPzEE58ml0LI7wXr7m963xRtY6TkMvTj
1vIHADdJ0+miB7e24mBFNazDxQcxGnLWpBuJJI7DkatgT+nEY0PtyoL2GE3FQXts9e2xwkjUd/c0
ThXxj2nhy/pkXQP7OEsjZGBcoLz8r0POWuUxgfmu7iZkaecIVInrDbNI0Z+tCzuvAV48TXVyK3we
QR9VBC/0Sbi2IxRLGJHV+41hCQ/UXiryv0SRcrax/SWZcJd/VPjzEqImvZAXcD1dXx0EVQfNP7EK
9APJMVl8dLJmB33EFKf5twNA7+VjUA2kTNWKM2tfBZVdebHOIHROXJ+kg2fRduQFLT85Qp8RViv8
PDCU+K76GJYZHsaRjx/qUcT1A68HUHz8mhvmRSVuJe6lkRn7g36u03A3AI6Kvwq9/e9BeoWuSW/M
RFDx+xRtFXwKB+YMDRHw8w+jylgDZMXI9xjulPQeunYE/psU1nF3Mkd9xgWpYFXexXMR6PsQVzos
+mbwgZJMyg9pihnKPPiEzRVthky8bgSIvQUbG2HGtr72NR/AZvBoZMyHRCzpOmZB2z6YaruZ69Zy
x10KUQP+c8NUjb8AzY7V88R2u/gvQWdBVFnmYn3yO9DDl6WVmK9Z3En9QKCec0TUQLRekgFW3DMg
qwqbq+hr/8FAOHeuI+YDaMXw8v1X5Xfu8pxIH7lNQMIpMFR3Q7vz8ad1lxgeFJIyUfL5lIy5l741
VaLqTy3axU+PRecypMIjxC2C7ym6l2kDk2AUwKdCLgX9ni/r0l7nkBaI3eKEY3qYXJoK4Tz47T/L
Y7rH/TKNH7w7gSVFqR4q4A0zN9UddENCSxkc6PhqaxQ5NHTtLf+wk4vUHpCAOgHFajN1D2ujqnNP
BjdhrV1PP6yHo3+feaL4iYjPgEEfGAGSWEmcyiAXSkTpQekDuyGn+UdOOBjfUDI8JBPsT+yZijhY
aPUN+NDF16AqZf+Y0WvAIdMVOlRnubrrAGZLevqJdZrLWCmnYvxV5XVbvCOPOGTvcwc7ylHh6CC7
YHWimpucg2ElEY2ighhuCYPfWlTn4jSFhHRSCGvTwc8B9H1QCDHElxHEJNfQSnOXBSLWd92pCxPA
9AR3E+7hWMbZ8iEfp8wUC0MiGSoGlrpo7J3mVr/EPOAGFA9TWVTTw6sB+RgIhhMGhPHQLdaT53ge
UZ+WTCbT+0J4FyxgknXJXzJfeXIjMUrUSvsxCxkwqMwiUOOJrABsSB5YF20ORC7Lw6GBgFLxJi0o
/NiR7vLmK0zHwPkl6wyXe8Y93hv2OolZbbDHY2ORWsG7CmNmzzCC7QLsp9R9BOYsdJcXQyqcjaHT
8HKSNMg13yJ3bHDjUOuenC3RJrKN2tEX2wAPNpYwXeXWwmcjLYoi+QEroK2/ab7BsbiwyRQv3Hax
W/rhPOcnTAejf1tY4dfkwrZtNhoA1wgORX0GIjYUCfeyRQec2o26Vjy/hKd9z/3KKiHEYzJaZxdm
UTV8LBAUKMgi85B7fCVho3/juzPxjZlqaR5lM2H1OS09zhO+uA0/0R8wwmTwxD0lPTVgG8cLogGf
+B4fMLYB6yaNfjH8tHW48xhKB1a3Hu4Gf16TGS7hmKGSdBF32l3nMWPftUU020NbCrXUR3ToYTnQ
aIRSheIyt8+ZrdbK3NOsoOxLNlVjVO7ZckPW2M1twvpEBHaGF7uSmkhfLUpQ+68yMa448BIi7p+p
dNgYfnguIZ46mtUXESBeuzDckCmSDPwk1J+Mvb7UrukfV3/lLJEgNZeLzVvS20IFw7MPtFDcGS7/
Pclu3XcPDYn7LzvAhbkmXFX6L7P2nn5vJJWdBw0i19wtIx7OF9c6ugap4a9vRNM99zjpbnFvVQpM
4EO6bTw/pRYkyakneCAMBifJYbo0y9BfLNAgF+zGQI4jjq0pHvTC7HBHkSkhmM6aNvucnNYp3pVe
HOe/KVuZhllcchRICEXBTvW5rwd8myyAj2uALf7K+27LsuSm+AbNBEQhX8VRUnPUvHZyHddHYNdZ
hXei1pGHx4hsWHkBJcXvBm3JfHbgv1n4lDl6qwm5bnL/EKVvjqjkMVDiFPn7wU+Wzp6mIQhemaoh
vwnJ33CveTTkXq0oMXuZYFU/TKBwshdVI6l9MCiWG1jLa7uTQODxAHWm3J8Ap7TLGbATHjku2D5e
/JH787yLcg/3VFH0EXceYToHAWRuiFVD7/MCHv58ea1EXjlPvjM2+t53EcY4/mkzyHeMc7X9iber
QJzeILFYGLB6EDVawpcsj8PpjuiCfCDBBQwE8ookrYKOxDmViHzEi6ZEYv03rDThcF5cDS7Xp7eO
SXPMuuhJaZ+0EYpKOL3l7MvU9gh5agf5P94WANHy5UfJyJ23CTmaCxix/XEaJVQSnwVUxKUAcffU
kz1eyaJvb4bNp++cwORR0XLg6S2XV8V/RsCKk2O9OdISRTAUgTt/EkcWrIQndsWXFRsnmgrxfXuI
myXTv1XCpu7kgnwJTnPMtu2gVdRve6Soze4M4JPwq/FzCBLcQelpupH+8zHvTXDNnSPxYffgtMHQ
nVpD7Bk6D7Dya9XFqGc+tCa7mzDcvXdR11BiRmvNUWFurnl3e1n7J56oeVlwHeK/52tEcHL2ESez
qcSIM0CKOnDFqiQYRCDCZ2SYuT1TA8CJRkOa493zfeUQTupO+Q9qbNmqxSTbxa0JWdbZ2YnpUhpd
PZOYTTLnUeoKWxKUpmg4E2GCOO2bsDMvOsPCdGft4KYMDJH7xa2gcL+1WzTu+0Qelp44UYL6rBYs
QMeqKhCSRI3f6z6bJkBoscc086CqHM2Ml/ssyPF48PNgYLt4N5slDw+d8rrhhgO5+WsqKEisEZNm
waQmOWzatUhJDUkRBGDJIJlTiLRm/mMAsG69kg/Q2QOLl6I7aPwOeH7VSgiBYLnILi5YsfLMhYOk
Jjfk2XXeWVsM5acATqmuE6si1lECPfVn67hYxJPZ9PMT/IHg1bT1pI4Ia3P1FkMJZmdQtbxCzDgy
Nyo/ibBSlI0haVMjBv7SayoDIj5hUjdXhKRyuSmG3unKOZt3z9w7uLAnAy6/mDRX+EpzEldwbFkQ
KWK00UMnclYxukgW748Nhqq+6HrOucSGG8Z3Ecw7msu0YLGoJy6mJiKadWCDXsoLROcifSATH5sX
Ow4UeB8R33iLLmXLrsKurCn5LB0cAhUmVnVhW1va38phlfZPLprvOcvEhhaeGjMgFP1ssvWJNzsx
H+IITcSfRlDobCv+n28FvyW8LFbzoMZ0eEqkTgoltrcr8Si/osPnIrUHiaHrwtX/O1iXYEDS9oC/
miUaKGzrVr4yIb3sD7ikFvEygDT/xOtozNH0CxMILU8YhHaLZyf3UOKf0lhm1hlPbLPmT407ckNb
vIlor2U5V/E0aPcLY/Fm3GvgWDJQV8pt98bx4idWhYJNKzTg/qyXyZsfWSIocbH4ZeyhmMlGPvh1
J8ozdnbxxN4oCe7SvGXUzbhQ/pvmzfTKae3Zj2I1uX6CCYvMjppDdF7gsaqZ7A0vncraPPvK4s7e
T6ohgtLnZg3vCndz4oFfYQRUugKwV7jN1gjTDOjhuFmyGJTaFrWj+xC5JKMwyxyb/1+v/ZSF+X5y
fP/NKsUvgVRqfiZ5njivXSB56xEjV4jCuNTa+9kd5vaWjT0NdPC5ROOw7y239082o4kDfSk90GAo
dsaIo8Duwmme60jvmX3jAZPmZP542GNCLmI5L9nSK+VHxMufpDbdVO8M9+B8bDxCSdRJS8opFFME
KGkgamRz2jV2nGV0JnvY4IdnJh6yUsxTnjrK0YcKTd8ll92eEck+0PbAXixp8EkB/Ymn8VN68bA9
IrMZ3ujzKcVrroiBvBftEA5UNbIDp9QndlgVICRGxRO5hQ1EPSflwwqG/Rw1caruIhkxvY8ee5jX
ulWBx/Q+sLblseWLgyyH8grD0i3+4rmV8Z1h4l1vjcrVN+EaCJ2qD3J9h+k0/Y6J+6UnvwhdQWtP
zbeky3vhX8nIusHLUkEbey/4a4+P5TjL5jbHcu3eBZk2Tb8RNNl9Bko3oDNCsSc0Q0lzGXvjxeFV
SFgjOxhB9hKWFeIawhYWrleWM5qHLqjL9VEy6AdnYyXGIonFHKMYwh1+fgWNoarKSP8S3ep047Ex
saqfqM/q3X+jN9XrwzikgQdlqbX0NnHpG77ddYZ8Z7EEe4+opTW36mLyK2zcbLwBPdjOMvQ3QTcv
TyZbtkAGzH/qembRVY8g9lGQlrCBXs+5GSyf/kx17VHDIC1PHQ2feqfqMRQXbrjeVgEQZBi0Bh+G
eJgl/n9s+pRPAzLASCCokMu4ALlwaj/wxAhCGWIO5ksSqumtqgkaQn6U0jAYVtnJYxYpziRgN8kJ
efUPa69geCq4uTp7BkGOITilUp67hVXMJvSgbWuaOf6P1iYNoX3ZfyQOToZ0jwUiFneZqcfxWuNB
tM/V6ATlHW1XSDnCTTo0pkzJIHrYptXkgcOExG3SA5a6ZDklAJemGgugs23svvqAFAfad1v8rgco
SXPziGNyLXEhr5H/mslxKq9ES3Grovd7hvIoIVxFinNM8/Bv4ePkv/EqZHFDQkp9C91O3xm0/fKx
pUPAP1Iekb8qvJvpGyp4U5yS0o/TJ03jRsMczMzk/zKKhqLXgv3Nl3VdzxSsGSvXOcbc2IEi1CLJ
nlzVc15kRmw1AblQ0YNg08+nxR82vEwYrOYvZRCyeDpiGmF/NDET217TS+OeNFUi7Q8uQmRysQdl
g8bO7LlAITyEif9Gj40VyrJLj0sLOGpmQxfl+seCpA+63OO8LQw2paSnaznb4SVkAcRiHLiTjNwU
gkfI7ekHAcO0uRCkIQo7zMHY/l5QOzUOK5Jh68FM+SDuhDIw2fG5IDKA+tyOcncbiLMwHe2BT2Fh
i4CPNvxROe72VrWeN94IlXJUTF7hpxcvh2r7KpZWgXBtADdCc4a29k9MjBJsDFbIej5J9fI4JdXk
vkaLQgD08VYFT17lc3ZNmI3DU17OaLDC6xCWythqQWiyWNAzjYyDG9sS8hM+fgRKK5feJk+9UhzJ
ALyW8IzmXrm8JANTpcdJJczvnR8iygweMegDvCIhDpUy2+tcA9LsDu5Cr8uOPTgAvl3ajsRmeEnn
6xMsXX929talyOCxUnhw2jO/9xLc42Re1h+bHMn3qgrpCLBjCykcwUkv6Y54Au8eVSTzdFlYfpr7
3gkq90UGi8pBDCQhqyXVCLD31O8NzxYeTHkvR12wcyOwr3DJcLAQTTN5ON/4s8LopqMi7m4DsZYf
HiR+5+xlRXxCmQUs6PPTi77F4rb1QaCuTXhaRnVPVQn5FSO2iWyuHBTKdsAHXc7e2N1s2nCYsD/P
H9ARNoqa7CyaPrjpQh0VFpTNeN9hV8eKiU7RtBvOV1KShWkizFl4NFkG2XwaXJM/M0SSh82qccp5
0xIR809Z69vqABIhxYGk2nb4tDryW/fYZbY+LmPMbIuHE7I4TPmkKQ5FWs3Je9PLwXnJIeV5F9Jx
KLliIvR/yHD9kswsoMuyrPN4fUubl+N1mluLLzGDbvBpycx3/Pks7RE919WLvFMBgwsnMkcfqccl
GqvmONGtRNzMiQrxaqcwsp+iKdSz1YABXpkj/fQxxF48u5e6Yh/8xFxjzUffoZteCo03ETcdo9F+
Bi0ku0PZ5xtYQUxL/rBy0VjAYXAXuKSj5rY5eSMkakONFX2SeUky2CebiQSigKMnFVT7L+Clpjlb
wTf+XLGzXH7wVsGPg7mtDx6ysiIJNlYA5LqlmRaKYZKS9WpmyZLh8YxWfRf7BMrOE//s7MrmkVTt
pCfUARbiqfebpzaIX1hE+YTgyd+Z166JIBJnrs/+3ClmL+Ce2urlUayxl70m2+F9hMWgi4fYBzV5
2yjRuCZ0CAwcwnMenOUAYY2qgFX7z5RYys8oi5v2raGT2ztZK8PoOZ5Jsu645acDnzkLxVNSQR54
6S1xaupoC4RaXYzuH5bI2E9JPmGnm+BSlFc9Gy97wA1L4Lnw/Um9jXM8+U+lxDbr9qOznqNu5hUu
OmPvanfGtYZqi+w8+zkjOpnOagDS7Y1UXYQSMrJHUy7OdfobNdYL2YBZoerq/50uc4+CNI606uIR
atmrFp1BS2kZhRQZgpkUqCcxfh8Yf8cGJ2KFT2ff8ZPv9wmfFFyegdQKvF9MSBI6UwB1jvR+LP+O
rtP4zxwXoGYFvNLs2IUm6I44Jow8guJr+zudK7KkzGW8eKnXo3lqZ2C00CGc0kB/NvMGdi6aoKSj
Y8r5GFhOWk0hU9WVJ9kFcfa36lHZphBGyk1xUD8B2+HrY7euorcgoMwU4Dabw+kq6FZgmqAPvf1Q
yHnTN/0ybIr6HhfVsReWbwJDg5NYiiwNKzCfrtjsB+YMlf1C22v4Yk0WTlWOpyr9EC1QDkiMDHSh
wVa8xVAW9okW2NBrzVs3QNORQIkJbgbtix0kBxUvgoZXKK3n65LwibRwx48Kq2qTnSeEMcwP6xz2
zYNrXRs9dnRnxA/QAeGiZQRsMcWEYy+OIeT8Cpp4katnqDJLcGaTDVO/grTB7j9oBICnvAthmCGp
///e40hi2rqRDHRAdj2BwO1Mtqp++Zb9g/feFQ4M69ZjKyndChXtGBc45KFDhZoX4YJVTtLO4Xb2
tcJ8n72ZAvg9FB3U1idAC6xXdltmHgMwS2V5GH01A0fDhvLuWR5ghp8ifKKrIXfPLDHgFUxuyx0m
IPlDLtBhsHoDxYM9VvZj5T+IKZgoWgrasnV3qA48WbS/cYmx1MeCRuiYyi7IvdG9YPac3nHqcHSj
7xDhB5riPWkiRmuHOTCgAA632wg4iyMLHtZQebSjc56EgtZuxLJEDDGhy6YU4DFW4TC/j6TKw3eT
bqvwlCKUX8onTn5Yp9RhrRXSRndAI8cnEEi/H25t482ixTix8r1MOgwkBxw4nnwK3UAG4w6oM6WU
XOn6/lL4UAzu16g0ENAgUB5nv0cIw1sXUu8HfQBb/LqIOjiCFECUnVkrJxgNtuf/koxGOFcr3Owe
iQaxKetXt7vXeTX85e1Vus8eixkaecvMK/+f2qZDHFsw7XHc81xC0KwRI0uKHxofa8ccwkdwlIg+
yxeoH5XfGaZ2hiy9SaEmlG78j80A4hq4cWSPnn7LLE0HstRzp17izAH/eRHK58Pm2Sn52sSjX95C
rAPunhsS2Twurkl/CcNcoWUTFkmS7uKnxuuH5w2UFjzEesvtAXdt6m+FZUTcOc7UXRoYcel/yVJJ
C4ObEEe7xUbc8XOIwHvuXSzO9oqcNMDB13OQABcZ3VL9SHL439lOa2dgNk3nTVVWC9I+nT/KxDsD
JHvzK1c+P/aqn/mLPai1b5L2RHIVZaFrA86sLNX6J7EWX9fHaFaogrVkTPzC4yLlT88PuT2soy0c
VFW/x5kGZTesKBGIU1p+qK5K1K8yZpc97qmWQuDu4sqfnkbsptV1pqjX+eXaErtNY1cCRybknfNC
mIiFiFBj9a3a7U1XL6i9RzUiOp2HBpwZm7faK17wL/NNZ4VPHH6klmD9ogSU2pZlzqcPGijj4r5s
Jh4nf0rj8C2Kgsx7M2UN3ANchfuGS8OJPrqmHd4KUq8sdZ2KVV5UeWzKhjVvLolokUz17Bf1jbJY
fFXcl3BXo0qxX0Ndmt1DltEYxIlTBtyOm24l5sCc4STmDbNaXzd0CPis4diikvo4N+PY22eASiF/
RtH58neQ01m2G6gERbXA+9880jpUEmiXmvgK1DTIoFRCCwKwOENirdq7oeIawO5Zbg297LLYv1qm
E0CyDtaUmLV6u2+iNcErxV65uRVDM3q4cBYoeMdKtVH0zLeHOd+EYyfPIZrNdFK8IaCDRp3FA0Ax
rviZ5ZNsvgy2ACxViuz8W5NXFCjHPg7pA7W5SLyLY8UTXt51dNHZ2PYcafIG3lZLwfu2cx38qopL
JXvfqMCtU7FAXdOTACMdsfrIVf2zydP8IzUobAQyHaiXTOMDBO8vIvZu8bm0bO3eIz0BoT3UJZ3C
El4lNUHk5emgm07I3d58pzMTtVdOR4z2t3lyzU8YektFQ5jvrBQkdE3glc0+QRzCEILbexU0fycT
2KDUFi5wPDD2LZTxyG8SIqBzyt0OXhIvwZiVz/KSkFFaf1dBQVJOsO5emQpQdghRpcH/kZAWXOlv
zsiSyQOgxSoeawQmbPlMJyU3MRBq2IcoZ+LRQdjJvQ++xmPynbD2bPfFRBzoHaHSXa5gYFdnr+La
pLiqtwwEB2U//WFuAZFCC47MZwoEa2a574h/AqVArLuY5lmQAwdVuGWfA6g2I84GQwqYwYdYRr2j
XCib/nMh4NTHIZgoXt7h0tnQuUzE9RFzHDsGOL9rss+VX33bpMaUlqOPhpca1/Q/nJ8AzujEMc8B
87t8diTh1qdtVTnu6BTFOigwhz96WUMhTzLJLPvFo1rl4HwCibUVk/FCaIB2hAaL0lgbyrQQo9Ff
Y0LwNKPNzl2I+ZqHfvblS8bbl8eyZyo9jj0o0Dt+1LP9lxDJa26+zyMBBVByk6ALESVmiTdZiTdi
6oF/YacrfMMnnCKJTfsxtnJ4YN3atZcU8h0VxrJDBiZYEatbzEHBCtyA5CbvS4c3ceFFr2faX1j1
ZzajGa8n7WrubTQ56Ppz4Ot7tjgkr7Ka6ozdGIx5/wMPJca4KEvkp/AwGfF/11bR7bYJmislrBCd
SVbfOUOCjS5Jc/4kNxot26bSZ4ER6BoWF++7TcogxBtCqCyC6YmVD+NU1QNL2nOdLvQhSQjqwEUe
hvafdEhOXDMniyAqVxqwDLY/Fl/XglwZREHbNPJLeT2qyllS8JI8OF2PlclUkscUfZ2DFKdKJm/N
MOvgq6vUIAoI40VEqoa7F/vjnZmbOL/Q0kV+ih4+zgNkE3RlXs1czaZhxDmYtMQZL01L0el64kqD
DSM2oJyfnTFUhvowrFNjdPMLZxJk000ZZtynyRkv/s6rqjAiVcOEoHbhFhhE76DAIcV2BI1T3yYd
bOUWWJDkUMO4WTF9YXQDovWq2h5p9xDF3GJvdLV5C64vtIAZChkb/vQ/CoZrlVwmFCzISDhRlHsk
aLgy9XhTE2c/Z1BVmls7P07Jbr5NVtoZM9GV9ZtNeI+yVQRtk3RPQQF14Vsx8LKlypEDt/tn1OqI
m3odA/Ll1mY/0pG070M5LG0ZHbMx3k6NMOupzu1mQGmUj7V2vojaBCPlRL43D5eWaiPlHBLyTBX4
5rzr1mdGMM/5o4K+pnYmgddUIn3giceR04buDLqyMZRHrUXj8YWeuCakf1iqADndLamcxHs8wOWB
FNpYjErF2C+vOSTi5j4LOoJxSofb3bUyLPAD7jTxNprWhXC+Ah4WOnsI4GLDAsv9qnqq6lkuWW84
cg81Zz4F/Tsc3Kr7o/TM78i+85uH2dFnWtizv6tXbHeWTiBriLkqTq6P/bUfBty61C+G7QOv0RBs
BiDsH0G5WXbJ3bPGyrZiPhF0+oxi5N2bvMs/wGhhouviEYcaev5qniiiCpt9ipfkBv92BYpCzyVF
etgpNDucEiGbi7rddKCwhte7Z+1LWcaYtgH/MQOTeXELBdftYKkcb+0ep9gkQHLOoWSbHHl9RP4/
XAeWSe4WB/NhosBL6FwiDlxUJpcbB2PZa0iwej2wcAJ5noehG18nNizpUaILUoPXC9YRTZrSbsZO
O3HfYhaCrBrXZg0fkx6XOPTuKRwx9zm5/FugbtKtw3j+Eosiai6OT3PpMSBb7J4W9Df5JqZ4+UW4
nOVRuvRkeppFuNsScHZzCwRs7FgkRfotMZnJ7ixOEP1SGW+p77tyCfr7bsxTtS9wt5aHyk+j7Kb0
GmTs09bwLy9oB5HNif36Ksp+I0aVG/gg9rryLVkdw3jDL58JQ20Mj+wAqzRquRCwUI1JgP2PpPPa
rlPZgugXMQY0NA2vOydlybL0wpBsmRyaJn/9nZz7eoJs7Q0dalXNkkjq9Bog5i7c+f4CiUIq8jJM
tHEnsXzDGULStHMNpbWPEUlvJCAAB0Rh5X/FSusjtJGx+W4nR155xq0Wfaxzzc4shBAObLkDuAiy
bEt5R/KBZ6lpJtCKLXkKaKFZRvlXZE/Wndc2U3LGINUEN3zQfBV4hrs/BELNNy3drFvlYjFtE0uo
0nOQAJK/9ypUoS2Ej+DIgJffOuCheqgrX3jbugtw9CDuC3MCc9mbH59TTA97W+EL/j1gev0FKZZz
YTl07EhUnwPZ4OiqHmSTplScARPhrziPA4MlweERvrI1+c1P7Tpd+Sv3hPgAA1efSBLkzdPcO637
HeNo6gg8lHaEioULO0fdpNc+a/e6EHO688e0+4xztp6j7TbqeWSffOojn7DIiiUeOcMuxUcdSZMh
1pbSfcqBnbOYN5MKPkQKaOMD6qZmMmEhSws6pRoXE3acsTKWTkSoWase9/ZoQgjasQeajJs5Lt//
rqIoRhhutWeq8m8TSVQV0LPjs+PZyTP2Xk4LOgBBvl/9g/pSSFyVeEjXSX2dr20BhLvxUxRaJcTf
/4N1Lm2L9rhjpoyrog3JwX3btJdie6iZxdvfK3dspJogpP7I9lhFwnalL2V5zCmKd1w/QGGIh8cM
TZMuTEpde3OGgqCTK3aeiQzmUnqcK2HO0KSR44rpum0SZ477mPLhDbioBW6N3dzCxPhD+n2YXmKz
NKnD0lAE2ZeZownpgWll6ZGSkvmkPldfA3suOIKgPFfWFFOzGPrKukLk4OUk308w4lsImFq/mcnX
1lmgMbvMtm0T9FT7xYnF+96Jk4MX+q5ikikfJZH69tiVGfTOOEBGlYEb22cw+lWyI5eFLzCAPUxs
IA989J+QUXTbolGdTJdxkQGxCVZd0KyxmwvqAxCX43w8KKcU+oBjrf9gT165iHPCW9eb/iMQLU/6
tAJZb6gsMQnhhfljeVxU4oVnJ+JNvGWsZfVH00iykwEmLXkf49i4qCS1n2nx8sTedwvnZ6Y9I3jq
Mp9v1oZAu54TUqZxc+SiOiqScqv+Qr8g+z6vjiAqlB6Sgslm0Kq0uuPsIe4mBVJw3ckY9OPmZ3+p
QgIwWNdZhD2vZLSDj7jXaXtUTRX+nRQhuF3t+CSvl2XpuIgMvvlSDZI3tnCGzbsMQ8ld2kTgasdw
jREofB0HsEqcfTG3McfwZ0dTdFw0dc5TyvxmIzgtVFBN1vnTmORasRPVHPPqel0TYhevN+6s8YH/
1rwFUZacQBaa5kUl5NRA+VNzw6dS56PGKj7S3btoLuibegC7L6OJkYLtaI+giWWpR2ybeFvlwCt7
iz3JRSP0k5grYKs6zfkIOvZrj2GxvTBgGEJs+JZE8mfAFiEXRpg4NZ1tCeVse1zUOFEDoCUe9+R+
4dqGHyyj5n7o6PjdJgyqqkvZxeK7Ba/QHrC19d6eHYs7JeZRyKesd6ribJKEogu2YT4E3nNWhsAj
TUTG5I7m+FDtvcQhKtL3eLVsqBrACGBx5WdJtrbDn5Na3UE2a8K4Z+xWn4C3daF87IzwPIc2WAmS
cce4uIek7BEQ3LI4xO2ZkxVdjEaL6JuxDafWDd7i0lxdrCblym1u++jeqVbpaE4m+q/w644Q7EHF
yJDYlgfY6mqWhPsMbARok/jRhhUMGC4crQSeXX3gRpS/Odie1MU2djqePF3OLzmfacjkbWqFn21a
YzrnzBASo9mJwGRDP0w58j9Lzk/kGDnRzXua+6L2DvxMUbxZVcwO2wQqcXbTko7URzOyKW4kbPFv
sauMk/Ns9wPhIMrHahPzjTVIQw/kFd3wJ+QQnYRbX85FeJ96sgLJSdm0STcOhjc3PkUeE5t9ZDi9
3SEGeu3zYvfQUhnLN6w5ZARZrTRshODqh1ZG1bLbrSf1krM9NxU7zpEWdj3BuQhkXp0I/VNyCi66
YwAzn25yUm7LTnduwG2Dmm1yoDB5pvKOx55jpp86mKqC0rDXw/soTXVDlxmGJ1qN6ZBkj+MvTbcF
l5VkgzmCYnrwxtr5FxdpZv5whmTAy9A2d5klBqn9rco6oiF6wHl6jTtFZj41A5esWAlwmYjElld8
loAmvP0c4BFQu9i14+FZpOT47zT2z/mTTbe5D+BOMNQNKv9ltPrgziDUndBqMAzkVDvZN0wvMr1O
EibNI7wgPzslzbhGj13ZpftS8Q9sP4sHhBpmcJcS6yd8vwyGHzaFclLfumO0XNMZtboyfBezBmo+
8YlN3kKkoCaRchC62WsOS8y8aKitIF1u4az4P5O04TpTnpF+VN4gzRZbqOiui1LElqVifMmG23DS
rB3ST+x2zFHLnGwLzEayf3XfpS6kB9o/U0/gP9TDiIjU2y4uK0qbczKPRN6pWggWvdorqeNeTX8c
uijTWdlMy0x7hO8SCNl6gbvGfzX6S5l2aOXl4M0fYbC62rIiXysddUxx5EDdg32a2csMmWpB8jNQ
kumIa6+XffSV8XdVZ6T+qw5DFHw4VIeNHQzO9GxjsKweU8Bi41/yWthhcvi27QepxLUphQEN9tR5
NV9gshZ3adbkhk6gBVIx6QvglcaUAO/6nmnpbKLxinTN0IGzJ90WZbK0DpO+mirfmJaFe0neojw2
/4mUtgxjqz9wN4/pLp8rVGabnHi/A9kedl9ezviHMHvKvRag7divsYPK8S1EfsixrTs+0mZqnxST
3+iQyNxXxyGyZv+YLgGxl5k39WsNCMZXW6/HstApu0/SkUxAgGV5f93SUlW+oZyoFTe2X7u6I2A5
T7h9lsT5wcI7vqV4VvItHxR3+MD32Ydsqw+zG3MV88Nxj8878Emn1iUL+jZ2i9JQaG/Vz7NwmBy2
udP+9tOMib432wB4Zdm8Em0aDd6khFGWz+QFBJ/DRQVqVShfMjkyjkMUC37jkCqChzK1xCORat1j
vrFBLqYQFLvhMCdKsVfLsPoNbad+GlGpObEDjXmNxxF3LVLLePDKGntkaULXOxDVqU66bLP+Rdt0
g9mdAw9gCZKRGcZ/5aG5gweFKjOhfyGx0ABJ9jkq09sgF/Mc8JASZ2MbCA6VjRAE1cVdhh3F21wV
6pRGwhn3RR9tueoD7br63JFo2EB+DxhdyU480GhaZbfcWdPsCucWA+sOcy3fOxjdmZgUmvuxmojA
gfkb8Zh7peVxXKTnctg4MlUP/VziZQKSm71QwoM2OjoJ7LSxxSx3TCtoPH8gk2KtJ/hISjfFic9Q
HAIv1ko7NL9S5APYPbTZRyRPqdjw2IlrZqZR5Z5rfyKB6+Kl2sZFp6z7NdObHfk9YphisBXIAQCX
5k1HSFX/GES11sk2vm3tbWWzk2+FZlrwRktR0n7YLYr/m2/Z8Ak3vC91ARK+COo4ekK5wsAKD6iS
7JvF5PRQtXIT/5t5HFSwS+incOMbwog33pOpQ9XB4l9B0iSB51/tLIXjgweNwoBnxrRZUp2ZEhfN
fYSRYXhBVelaGoub9VAHZnZyr17AJBYDnWbyeiZ0z3kCR7Fj3VNXYfVrzN0pPH4kHLZ5FySDPTyO
GmDijxQ9FG++dgfjo3FmdksC7L4198+ssHarN37XihQjZMDq9ygplTAcyvCM/XF0E+n51QQzKf3N
0Ajtc1Li0P9mxUmSPsfEuDlbo1zj8oAPIpMbQdByunQw6iDuYkNIR4zzXhHN22qSYkE/HCr7xsmY
cSpgM9WeFgbM8zMDd/pZtQtbbDtSFQJ2GW5jPmKCFLO9BSyHq8SOJLlLzGaTf1h/KHQ8Pxzls2On
GFd7SB7yNk+WJz5d0czvadE5+YnDX0b1ABdBWV8Xv22Ta9fAjqCEoWyqKwEmmHCO6KfxX04TerWD
cIMs4i0IMiWmxdX2tuYy+qXAZgy3iBO2HQb4+mJ3xHzV69a/6DDkbqRkOes78ixZywbCAQUPYQsG
jxFzs3YFRmH7lGDqJoWUl/GhJqSLL44S6zUI1blF+FvQuuNWLFEL54LWSaJTMFf27zTwioq6ZRiL
v7ylGG8TECqxCgSy/ZHQjfj9yHEz35E22XJgniI+EL8DYLFRE+81sf3sD5u0KtQakFADWRrUeMYq
nqDHHbulG2QKGyxrV/RUJbPq9o6Ve3lOhU279tFp21HvrLfOoZqapr+vwpqbiuta2F4hJ5EApyKe
WSSq08q4sgsiHBCwOcUYBENUI8pl9R6pGpU3AdTxWSZrxLaoiFGDM50SqtsqytZBFoWlvI3tivuJ
uaMyV44Qlo7AIZzwhY8TmkkzBxT+mtIL2p2bMu7b90uAf7wEkW1tSvIeBnoRUsnBKrl0gC22X2DG
4v7P28meDzEhWRRxlcv+GuYzSechGvUT6bSlvyPFJX67NtvUxsNld3XirCY0FThkg4PB9t7ZBx3B
OYVCZoczMqEg/kxtR5oh1TTp9tEnhPmzMBJw4aQzAruLJYLifTrAf9xFkkHaJsP0G4K68hx9Kpoh
W9FGND1uhHDND0+sTJ9B0C76dz5wgT1BVcDqRMyKlxsRGdGfdIz2jqPMGg4ZtSsbeLQ424G5QJJI
XRgAQRU+GtM6xRG7gygfRro45S+bVg/NRp8zgwb+YQWMlxkWxPqXNmmLs7HzFMXbzFIIXOcC+12f
KlFclg639KFwOMU8i3DEeJTAHdU3M/hACoUF0ePiYgDW1yWxHbFPPDaGH+TmzpbgNZtF/p0ZJCRP
yH4eS5ssUyAqeZMOByAlqiXgOLRroWk905tLFiS5UMrCAWaWBj4/2h/rRm+HFVtu0mbouz6/1SFf
SjQE1j4d3ePFYStm7jSbG44m4pbAwKaUUEDL2Qznzqy2EWQum3YG4NFoBgWex1SGPTja0PTsM0sS
4xDSrq2+ek7jzcqVA1KimLJv6GKnZo3rK8gj8jls3rjiVqszKDt9SVPa2262zCCT9KS6U6pBR/4t
awpzAR1yn97lbaHcbdy6nTjYxqUpE4j3gie1FEgfZD5XcwIUGBut5pvuZV4tuPDyl7CEvJ+Xgk+M
qgwkKfgvdveLMzDXbx0HYH6IoA3dcWUsfESek/zwfHG2DDDXfwk3G5+DtuYR0f3KlkIoprx9RABh
Z8apaW168Lb5NtcTV1psaJhN4Kr/d8dcATplamMzqjH288sKyYNhUx7EyrXixTcJ9L4/gB8ZuOSg
3X4X6AMWJs8sR4mQCFxbr6nbz8Do7MIELrF24N18mmFdw6SZRXHWTA3hAaHPziRtdkDf0NB8e8H8
iIIfB+9x4JtLT7Z1vsYAg/9gnSdTnUZuzoanaStbvX6kK4ygQm2HyR7BdYRY+RQ5ADH2uNWaZhfn
ghtXiUBOhUqZqdcU822ww3dFdi8SxvrkFwzeRAi7ACMw+xi+plRXV8J9GPvwpsK9wAbF3zDvLBRX
R5pf5Sjx6eGWgYoMvNb/tu3SeISqkMi9c1i4fDUYvMry0tIiC87BaeD7ECGlWoPak/WiDIh6Y0aY
qUhDOOIvXJo52tcRVagHSNeYgu1ojtV97oKT2AItpbgLim9xFVAIzBmwPzIAjTfDAI4XoySxz/DC
SZTNNrIs4oN24HGy1SP2xg1DAkO/W5vbDCP46TTWZxqNjoXuqbEnzk1GNOENuqJ4t/qGqKDiCOU9
2oKB+84WTSKf/AFcCYS4FWgyp8QTCHquRUkgpqcbVIuCoEqHt8d3Z8KAHNTyx2hMgY5ge/CwZJMr
3YOU4dcwM9r6jrvKPN3iDvzAOmudGW6tFj8tCm5OqD/ensK/ETw7FVndOcACTd98P8B+IsLDqVsT
kxYvXpZzZI4mTfVchFnsO66EdeU9IZqPh9l/8p2JC2KtU/zcKdQ01LtqrLxH9iFOkT7WXwXrsiHn
YSpHdhuef5Oc20Ra8XUODfU7+cgg45ZgOYKGge8s3qLpO58zGYqdQT5EKm4zonPBtAZ+WOeJ5M1M
H7y3PrWa8S1PQ+hqWYj9t6QR8UwMdD2G0G/BuRIHFOsoXac1gEUYSX9yrIPldhlq783EWSg+VEV4
4hownHtBLsgPVZixDwcBDMJN7mald9ahDatA4Orl241DbMzRUo/PmSeQ+G2TOPt5ntqJTz+CaAbE
g9QMfslpeu/0Cj+MGoZVGJgW4x89GnI47RGxJ/ExjUZuEZkLvmVTrEkiYFdPVYyx7qDHFnCNR8OE
y4tVRNRuwLkhK3zIkBWCd0QiWg7AKABRNhZBlR3jRHnCR9Fga048/UJAip1d8EHlLz31bmvL07SC
d0a9/IsII1DE1vc5ldQQ7o59vWCRz0I83BcKJc0pL/7L3nnUEuDSbjDYkRbyO1YQ6i7PlPaRSLSY
ctBr7NNRex+DnNPcKLPuMmI/4EqQO8FjwTCiA6zhux/aceP7SPXJq2OUwQjnQqtYs479xLy+zr61
p+nalZNVBhsiHi1L+OSEdcWAOfcfgm5xmk2rGQ6cI2OFj1g9aJ4pONK8jDGom20/KCuguoXdgxNU
FB5JppIsp3KH6VlOtgy7RzVjwFV+6IzPC/IjbJSuh32v2s6ZAAJ5AXbVkx8V2KxUrttbiOOsfxDz
xIcDISLdK4FD6dCj8Xr35AkH6yCMk06MsrIBE5IHk5uurU58EqoZI3TqQmXbpp7W9wfAAYXBNIiN
eLsR5g/S5aDZZDOTW+A0PCrab6YvSWcIlTpFin8iLMjFU2s9FNaGvlwmH//vNgeYRR4nogkv24CI
cn6ZttYPQ1liUiGS6Np7NIjKgDgaGnrzKLn4Gwe91Z/rwWfZJdPGfGSqJcfrGgAO7Kx64NnISOKw
KKdhyZJjwW+Y2fWublVxucT0Y3W7EHF+OQcM73/aqcf423TMxg9Tljr+1iXf9K7mAWoKvHun/hs2
WYXsSjWteldkS/iJfEkoenD9ogQeIEzTc5l5NiWAvVWHBzFL3ePySnEfbiMy7eZiJV3DtgQAqsM3
SuSXlEYZSQ/TpmsUZTEibUEF51xBESeZ0jnN2xyB4MPGguPv0crJV3xPzhwWXyl9fgiwKLa0dvqJ
SfS5xO4uLkVgDUxPDVUb+YNp3DWcPiUgLi5TrDqR73B9+0gw7uIWxxS8NJ2khmC+wR3Ig4PEz4wv
53qbX8haAggomzHlo6R7nGKkmCrW5WTarG3gHtFEND5CaMCqIe01MTezQI5HSI/FK1Q7TCGBsbA0
efPg8S5jpUguKYOAifaiFmHB5rg63eqe0+m+xhsmnr28w9aFnskY3mNx+lWSYyUClUmfsbsv++Kl
QoUvXy0aC6ZPn/jpe01adOGBa0dQDTRoYLfMev1HV/bksmembewgU1F4zGK2QDH4V+qxGwEXzwWW
sbPfeANFonw1bfveR4vtB5u1Hbmxt4oAvb2FABdw2m77gZEyzgcIt2AI4reoG4yDkOPqJb/wLLgP
ZVyNXXtH+JTny5csL5xt9BhgSmeUHdOSx5kEmHpV41fdleBSDzYGyF947ihjao3Q58xDbCqIlsaF
+5qDfK4+6zCkuBdcZnarE99iAqtJGwlX+5c+EJNTnjzXUAtA+Q/q0T6u1BKf3WayQF3WmVt+ac/W
6sAdOEy/cVUhRtMG7zbPley8+K1gtRo/ilYhlDA973yIph22PPmWFNB9IAKuh9Wgt/nzI8399h8q
WegZzhRdg+KhF6ak//qBqwRwBYNdEZSG6y0QGNMh1/5L3xKCY6cewCyjJ4fJDOQ7EB0VD6orf/cZ
NJQrT9FkUjxTNZVc26Dg6HphMr7Kj7F0KO/QRejQZBPGTABShzLlh37qA4A8fa/HN6wShTUTAeD5
sba4UrI1hgPLKehPObrLzMBD1j7VXEsbsDwN9kzYayRdaX4xbaitN1UGqnzuwQi4xHhEF+eMe3B4
oK3G8FsEUakIm3RGTvqx9z0/pAaJm0E9nRmwjanNGsSc4MPPx7z0NwUGdvUwcyQZoo3lJ/3wOwCW
LeR28eeYiEZpMWmCICU4iR0kw8dI77JEhsmTa9Vr5gSUJ922uHw5f/C2kkqJY7geM6GlvSINYY0H
bQVxq++WbF5GeSyiSpbdvk9JucrNkLutD6KZxoY/JsRpRkpqNM+SunPYFLXVf5DE5u274HA2wdmV
xSg+8wSX7cbmRuZgVcIUN6CyBIwwjA5zfeRWN9ThPvLqVOhtkAaaOYBb0Cf2tPiWW98jtHe0J5FQ
Gqlwp+WYRj/iz8ON88oS/hMB9NdtRxlDe224bNr39cImcmmCYQYC6xZd8II/PklvJS7W5t5QztIe
Ri1Hpn2m0c9AKTq1I6hEoARBHx7hlkgn2jtzyNZ7w0XW/2AO7OWTiF0UvcjYc/EQd5xktzFfWXH0
Gzmokx6V53wyJIQDik76w4AtSzHQ6sQjPScVnMK4T7JHFY42zr8ChCiaiwpVcs8smmjv1iA9kVDu
PN/6ok7ayZ5gac/qBUIOf8KW/g2dH8maO/4+yxbLOVhcd+3vBrnTvaGGYZzWCvj+tGmEF74y/iHE
UDF9d55ZVYPhpy6KirFnaXpnYL3hwSDP1LPKIiIxSU+2jJbat9Xx5UA3Eb57zZhH+vd50EJcaTUm
jzPl0JCtNyMlUByfTNj+i7VbMhySfHebyfSB2TPXDcOY/BY+xYcRn1v4yekuns6Vks5XPtK/MCOv
cvp+sCHvAJLh7yvwmjeW4z31S01TwDLhg79hesyzB6BMVXMb+tKFLAm8Xv3M3jKlr+R3cavzXk+a
T83hpLGbE+lAFuwddVcpRzFSYs2iPCPsGkBqkLeOnQlryrmmBBGnTemVXoeKjeAoTkvPOtTJ49zC
CyKo+tkomJwYjbLEuzRjFXxHZEuzrdPaA04142BZzlLL29lOHv6uFoElCqtTJPk7OXI8YuGjxdWW
lvcKuih4IUrQIbCzRTe2N341wH+T3ULhBPyP3s+9y4BJTCPEsUKzy/P1bQjLilfWgvnODUYIhBl4
XYqNSyg4RHyy/o6xT/mBJm3FgBw0EQawneU/TAPztdbBcEi57bz3cVo/0u8tDwMngDsHu+695Rfh
r0iO00fPFcmlCgCCApJSnt4mpOGvgEUNYH9kx8HJEl5NYptGRaQyK7YVZ174GdtlbLtvVTXBStQM
0JO46DQHFUdUvhXMh3/gjbWfotCuv1Vpkj+v3oUX6nrFC+6viXBYGtsXEE5sY5gIuErVXXxfVIaG
YddgaOcWCfInHfEqjLQr/BONcq9wVwpScG0MgdzM7T+io9OVQz3tLouhooEzTzX9WE4f+3uvROeE
JEHS55WG73AmRIRdhJ9c4s1H/ctKHns3QU9Zvb7cvysqCvgs+bXfBmwtQGNcqT+dROq3MobjwWlG
xnddRDz8NFW0Bu45GuZ0vPWspVh4GUQPuRgfSEszhQy0X29Lq5D2/dKmwDI2Fc6V5W3mOCbS7aCX
Fky4ARi11Ykf/pUNkYRdUvnBtSg0qmPd4ivbFg1A0zKQGCnZEbiOMqkbs48qEslXLGR+K13qNbZt
qJrmxNylJDunyuSo1TriRAtt/FOY2aN/oKsnV++J6MsTzk02dWBn6l9MMRp30Bxy+45ZTDwwhBqW
8dEXVkHSPh68M9CgeIKDKSt7UyGys4dCoFME2ZyJKGApRto+I9/49HKIJN2DpygJfkVBfWtKe3a3
aAaltwuLSuozswCCKuTBkIyrWQMMJMxZOAxDo2DZhYhyxXbIcueOpvppp2BQwj73i8CcF9x5nwN8
F7mj4Z1Vpm5VZIhnjcnrSCiq2PXMX+s35Q8Ym3rDn/kHpHlOtMvkKmD5bb1hRwe98k5+kQXW3spN
x9g8I9a8uotoEaEQxwOlTXO1S66wjE0duUcdqKG8cmBwPPxJVhFw2VBzzs/6b3jhOWXxm8k8xIax
KgFbs7LR4Gp55m2UhR9ugs63/7pwhr6szLHgiMSu/AIW2wOnWXAfMh0tyg8VOLiQiQ4SdRwwnkJT
h39AIBTyDoXZfaOfpOxQquqqZ0gciuAytXPnXaIcn+c+lB5HmUzgvNrP2u3Y8h1ca0zBtOU95M0o
vs3od9WNyI1J32rdWR+O5TT1xZdTec9NivE8KWFajiB2eJi3uIpRPVfP9NC0nUsPNhUE1huumvbP
LDiBU1hr2fFNtAHL3mTpKeUkhV8VR49Vftk6D3NOrVziIF0yQ9X7tOQqvmccW74FTqJ5B6lEuqmp
mWLuDwmLczemvqLSuQDG7JMPfTJ9n1zqnLvazurC7A0bQ/smuaRdbC4+4ymklomAEf6HCDpiYyev
YUU0+g9Rj2q6q2JGZqi4Mo92k1gKTEVJLHhm4q7B7JNgNHduWehmzVvXOOV0R/61Nq95VruEk5uk
CYoN41xd408Eqn7kVE7rLXkDKa++sghixmi61RfGqdx6DVIXIsbY0GNE2Jts5hYoAJ2EQVh1LJCw
xEu0u6mywwyYe2YvO1ZkPn8AefV4S+2kLPZOUtQWUx9pYxewJiu6o5HA8o4pxk/gm+kMOYtGTbS6
isGNOq9XzfYjI5wSemRSvag85xCVQY7ZRDm3I+wInh2+p+GO8p9UfIzkHs20BemTStpp8Wa82w7y
2a4pIRa/WgvXk18hIXVGsPkYqQ8+GO2hC1EIcnLDKZ7fGHiF48EwPAOehV1cHIkpZwRzY07Qd8Ra
KnVaRnfA0F4PknU3zlICG6pWWXQwXpd5x34KreCN/DYe4Q26+pjRGhvJd7qhHIpx2I/ULhtRJokv
U14J4ikO82RTcMaiIlMR5d/T+igAQdBPvpvtKU5vISpTtRfEJuoTPaGmeFTKD/gJY62V+4Q2PWNT
Ezm0gY9GKK258s/1tGV6VVdvhemL/sJqV5ZfSVRb3iErM9HKHTadjNBZZNftQ0G4TzxOypn7u6FO
6vKB7IFamO9kM+NCzv0hDgpbh5euYK70PtPsKfbMDGi55m2P5wNVwaJ6xaIoZlCfbNNvArNsMm9L
z6PeflnmgtGtn2IgY7OqPBKiRFffCgJI8sfpkko9rrSyeT8vDR/TroKh7WE2mvGd7uSQaLVn+FEW
ONxiZpz7CTDXSkpp9VPC2+seSpYhmPCYzP/5VPV0e2tMGjZ/W6rPaVLli2SSkx0KFfTDrk9zDHq+
n6AbyhFWLMLfjJtjqkP9eyl9he7kKUOqKh97OjiQWoFOE1rJd+Go2uheJ6F3r7OAnFmprfm746zN
CSLrO3JL/kQ0flcPSU5WhrneZmSdxlgqQvGrJWZKFL3k4Eu6Ap0ekYnQ1tamyeKh4Ty42l4S827T
a4PGyyDm2rARDWjyjvnrjqMznmM36+DAp6EZTrZguA1jIKYZWzUUAkKzY3IAE7NmqeH1YV5qT6GP
I2sO0VdHXmOah+I2Z2pGRwnyMhOw+tSE9ExCD0FBJDYC92jPbSBs93NBHe4ZJrAqNoln7GjbWmg7
e8o1NE5Il9HalaI5jfMRkZ7i8nIdQw7MBbbMtodgY9wijQ8g7ojzSxxWFIGtl9oN36kXHIxULY3J
DVvEBsqqeFcREsw+CyoLeiEjJe5UHYrY1gSaDVhkXuFeeMbq9yEt5iPCtd/vG/Ko2X4xhe2dWLds
PFJcnR6cOgLSvMyZWGDsRe0v5bVm/qUxOg50s1vj/CcdM48TVu1Do+FTHacT1SXJPXwYp3k2zgJO
PJj17J7ZMmKXoU0AkIRxrKl7scHZrcd77JqiPvkSUg6APDpdDtEYcjbUbSnI1bTGSu9Si9zElgl7
FZ4Sq51r8mkNtZKbIB2C5ApdPsPY0Pd1gmPBi7+J/nsCpOyYXLMRjuU9V7VouQvHvvMfoCMuPRBN
SD47aVn+lwJSy5W3TTnhOLUu8lM+M7aicdFk6z9J2/sMk/SFF6v/jEPifTztQ/67ifMgeQAAEOZn
Wu/a5VBqqZ6B+IzTnoYlskCskGP9tqCJYh0iYZyTL2f1OKrWn7iHUKvKFyEzkFqw+JorceGouvpl
mk18IngE8F93HRpfWEU+7Czd7xd+DMUaYHytXW+BqXnz10w4HCe8+Qe+sXZ5w+YUih3lFFXDQ6Tn
L2xTFFr6deKAm7cQdh+HvpXNLRv9Mbu1QU6p4kIMs96HS9UDz+Qo+weOFGb7quzbr0U247CPKH8e
+MXSkhdtcSsi6cMyH/wu8dS+nQMYNgWdou6rK8Gl/HUaG/srU9RsfFwoKpl31uC5zVG3aFXHoGDH
2rBW9hSuzG4Q7GpRjgrteaioPq9ZTQ40dDQv+Sy6f4S+YQMS+PMfIo0PCd9bj51+9IHznzOsPOPJ
Cqw02Q1oqP3fEk0dwnzC6BtUydhGRxdl29nhpYfKXswqfI17C8emAMRRXIbS6qozk/bW3jE4toYD
TizUQCmTurmVRDFOkh7CgEM82Bh8lwSFRsHwFQT4j9OkEIcAid27TLqPc1DW/Zcs+wKjyRB8Bg3N
pW0l9FGaynobXB1gVAG0/lykc/MgacHgfYd/t+eVoC4nVPVPR+nuSkFzMOIVUWRx1FfiqWms+Muw
Bh4WLOYXaQ9N/cj5wbn3Ikt5R1flXNZckJk/ZZuE2O4WcyGi7YNEFNOuZfD6wnImjmliOeWebL6/
B5VbHiEtzE/NYLuExyoAfa7xv9Hohpcmodr9TCBL/plZja+hMyEndNHyCWMVxmsdKL0lyoQqaSi+
PGUtNKSD3U+eZPewlbtrqsS81MnkX4whZL3NmwEDaspw+ckCz+JCNc38I36odF85lIwC4PYPVERg
qynD4YKXtbe5ojd+eg/+uU/PlfAUTwM1jdveguXXZGl0Tswy05+J1W9Dnjb93WYZQNexcbkyWyke
7w04c7zy0rgJzgtenoF+Vsa76Kvd+A6zONF00SaE0C3fEeOp1rJ9jpB2qDiaU9gYKAJU/WmyT3cT
nRe62RB67f/SPabASBs4/TAXbHNnoSSYnWQOQWY4y2fqQnW1cLgzsyREBM2kPxBSnUGNu84Dsn54
S3Jyz0QGlw81zu4bva3YG7heemAlSapc+YyT/zF3Zs1tI1m+/yoVfr7oQWLHxFQ/ECBBSpQsa7X9
gpBsCfu+49PfX0I1PbYrwn3n7UZ0VLQsiSIBZOY5578lJ7L0UuR3gIhsqwqvpTaa+mVGwakeMU6U
tRHTvh50baywBOgzLI14EKPuiOfOOp2XUk8rDzsa1Br4uAIqndQ5NVz6XCLAAhx89RvcSnAzHfMm
EFPXXuJDpwdIj7AVwJHrMWsI6CAQpD1Q8Xe3UV62XeAkLu4WLY0bu7Bj9O2llkHFZYoCt2KnJ44C
IFJhBOCXY7YwecBqRPPJ18M/qxaGNcFsRsvwGOW4ZDfNVNxVS6ddMddrUYfjY/M4rU1FYFnjAAc6
UJgF6Ig1ltXRQZfl7nMCh3HYxN6EGPeREd1OK6eagzt0caMnEphbCPUFFJjMj3Af1Wt6NchpD6fA
zEyZq4arFk4Sn/D/nY9tLabPgKu4Aa6h+pwQIHEKjcU8omcqT0iG0mVvR+jR/ClflexkUDQXX5UG
f8aDXmYTfEtiQg1Prd0Wv1a6PrqCchTpPkoBzI4Q40lzSp0CM3yGioVwLDwtyxbV7ZjoClmrzVRx
t3u6OtIr1zlI2mzsIGAna3iJtmB1H1yHgKX7hv2WssDsSNNcUifMz3jVD6S1gL/vcK8kIUa1HdMX
Tp28pDybl3bUG5dwqnG2bnXzBubWTGHGv9XVmEPvbAQy5rpJPR1Dv++TYKG6ZdssR92SYHKLIwQB
qSgb6fjncCWmGqpzMLYrotmaHK3wY1VjwoUvThq94b/a3ZQGEy+/KpL2YuznOwxnUuNazVOEIDP7
O4kM+ppg84RXkZ8a5Esdehx5cUJgAjLhcaeM3QX0OtHlO3QRyIyTulxZqjoIToKRLuju8LAogE8c
CALDwCRIcTERRAG6RP/GCPkpicKP8MFXZfYViJVDsOpKRmeomLVb3MP4FEnvF51qOt0BO0JyVpHr
QUeZ+urG7pClTKXS4CBJviLeYPuipwfu/USsimlgGtYZdecrtOlDdSbYeM0fiENW6qdl6kbeVd1r
xnxhig4M9NQ2NgCP7+AH0j5DdBxbdGpkHYMjTBHaMRY5qu/IN5ley0fOsnsgKpwdF09xDffWIUaD
ugDHCGW5sDizs1dgz8XGGxoOjdHQQ5D5exs2pq6dPvzxH//8r//4Nv9n9MqYD/e1quz++V98/a0C
gEoikL6fv/wn1uX8b/udf/3MLz8SvFbXz2BEv/6Q/Dv/+h1e96+/6z/3zz99sS/7pF8+Da/tcvtK
X9Vvr887lD/5//rNP163V7lf6tc/P3yrhrKXr8Y0s/zw17dO3//8oFnbFXi/APLl//qefP9/fmDS
nIzJ86+/8Prc9X9+UEz7H4ZJcIac67guj6Tx4Y/pdfuW5f7DMoRls7QswzB1oX34o6zaPubX+JaF
k7GLFMUwDUlE+vAHhe72PU37B/6QmuViowjyLn/vvz/7T3fnf+7WH+VQ3MCz7rs/P5iG/eGP+v0u
yg+HihXIWxeW66i8TUikDt//9nybMNj484P4P840ttqk2+qeQg/bPrkXlMDDMQNVhh+JNt1j20sV
YeeTou/UmCRiv62EsbxA9jdeIpJy7K+96NNo37mK0ns6DNSUeI8S3M5Tl0r/2mtW8RJOpJ4d1Jph
WkzP5OLeqoI4SQZCOivX0M5711tneiYKbE61c92lLVWDGUGZ/DTwxXfi3nFuDMfWrOA1xYlhQ41n
vAiXOyTA/WtsF6F7rA3shKOdoXbJiN5M1aNLgoaM4oAdNbQVKNom2LLTmwAoVjgx8cyRhhzRojDF
2U1Ipdoz4Vqd9RDaGRb7u96K7ZLNWItM9buR94rpA+CYitdj0lZq10ttTeKq73FVuipVsnmwHNGK
BjNSpTLJpxxjm9GKr49Qu4Yrpzdi68ZeUP1XezY4laFwNDD56r4l1YgROIaMnDvaTWzQODEVnnp2
rIuOKrz0qy7P6wBcm0qh19vOvXEqVbQ+egbNvSSPpIKHRf4no/eUm41VU9JpXtbz/Hk6whRBxkwP
UQB5rc3Ar6rDXOkecY3j5NCY3OINoA9Wgmk/3KTdnK9ddSoFulYq0XKNemXfNXB3j9TrUGoctydE
BIazNzURp/1iXcXsrd15qt2ywfcoM/Hur7LFfUHjEx7FKOI1aJdhKm5iRqno42xHrz17Ev0CQaeQ
OCi2i9QvXGoyvDMGl6Q4TPhR0FpbYPIOPPsAFoqQv4vmGkMUvofJIIkFmCK0fLNF5opwUQN/zkaZ
fgISgk4xgl133zX4QeHSP2VspdE4ON6gO0bEWL7R3eZJCe0iOSkxIIVXWrzmaa44Bby5wYM9mJRR
66BirYWzcKjooWagjNdlwFtO+WzVxHpivEZSIvk4apZ8iWojIREOcmYcaK6aLvdj1TBMIwsCp9+i
hhZ+uWKg+lRh0qIE3VLbxX6uFsimVmm1X5oCD9hdPWLqg0LDXRl3zII23UqMq9HEQH1ndqHypTYi
Ddc0V1vIhEArDU4iKctFWdrOJSjarO9opzQyw+akh3GV5XOQT+OSfykZ08cBZWQVHzBY6DDQVbqq
9lNlXl5ioRM2mWCKg9aHCa4I8mEIv67IXci1tUPnYalhCT0TONkqONIqw3NCjngf1Asxbtw7Z5bC
iglmJxOW27Bu6sK3Q6uHl9/OGjaRIVrgILXN6Xll3o0EpbFM7rdpDWBV9lqIN5LXwgmqUsFWQkqK
7npTuJruocaYCuqTtTjsJWGSE73cLdxe7GKNwDb7Af4UPizjmYTp8pkTLy0JIp5dG7OR2UINh9AM
Rzh8zHfOqtofsVKHAgle2rp+jqAJt3CMwabzWOQ0c9J9EAe4wiVCG9P6lRpoJN7OZCgZSRTXSmD1
t6OBBm/uXZhQXXxXqHVGq6yK7hkqp5vhiq5Z80n2sgA9sPUSHxsLEQYzMtr2DUlyjefCuDbZfrRs
R5GhaZkN47/sHCCUyOweYMEzZbDKGNadoirJ4rkK9uU77nMTMvOITDsgxw5SMJPjVqdZxVBn72Jy
oR3XSCWmKe7gaDLfRDa5Q7ECsh6apqv4K3O97JCOxWztbQLE1SPOs7B0FB32skdrhtWRYhKzeSR6
SnIOKkO56zB8esKyNyJyGDja8W1rsd5CkfUUpAkx7/JjWtHHjIS8+IQxAbO/BaKfcppXipAAsxDu
YQ1xsj3Q2y31RWhq5bo3acndg64oUAK7lJhtT8Ndt/UjZrMvwFmswBG4wthh1ZuRmD7YTnjRCogA
/jRLCm/S5QiFlLZARbQqKmMfxElGcw1tv2j2pi3y7w08iP6qMWpNueCiTwmNdmPNFxMegMMFti+k
r+wKhQfvMprHCMcdU3Oqm2l1kzpAH9+2J1LSMMwTlmBemmsNvh32ODCSTeqcoDoaqukNgAnN3Khh
f7IX9jKFexib5ej3NQ75UirDpcRQ1x4DSMQd5nZYUbZ4EnfjjN9NM3+ck1W7j6yu8kea8o9FJbDD
4HlP9xDAizOc2lndgzrohMaELTCswiRB/Ua8OMIKeMzII2Dldekr/l9RjjFyHX2vRvRJhJsQHH9c
CR7xcjdKMo4QzDUxT+Dk1NfGFkQ94xB5xdR90YGBUAfdK6Woe481khPzUaBspXmZiGNY7bbFDLUm
dYzjodLaqx4ekXWioubC9kVYdOe5d8LhNecdZQ/ojdSawnuSmeq4mxR3WOAWztmwdSbnHZeXYNaZ
XWkXQmSZ72HM5u0zXOAyuUzZpmsMpiQJMh+16ZMm1Hi5BrWocvKvaxADTQnraE8bUPf7FACv+rj0
mgpzUhTitbXQbfqQjSJXDra7Juhd5kDD3lHDbr3ScDmOpztEJOA2JG9Axr1JUlsdECzM4eAbWJz0
n8om4fyBhEZASG3Zk4y1G2CQKDA9HI9dyihOSsuhtLfj2gaGKIayvCOAQVmRZI+tTpMbq/pz2iY5
3m3TiDkeiY+V+mmubIA5TWv1kORHE18QBlbzfMVBmswXiT6W2ZWCHXZ6GY1O8dYjYEFQXZjzXT+3
inHpMBftd62Gg+ahJZFH7I22wUWmq8olhx/Ftt14c1Xq1iFcbJaoroATw8ajggF5tVXnIasKt7/q
h7LWDnZF5t9tM0ZgvmQMhnez2WEvleTaGns5KGDyGTmzOxzWKEt7njU0/p6K4Le5R4KixAHTcxRz
u2HCGL/bJy3pmIBlMCkBzsIZApjVOwzHtImPu5hDwaRMRRNxG6FKCo8d5Zz2DYNFZOmJnP6i/ljD
0jnYnGbzFbHDdXQHu94uPNRUwJWZRklNSWh3JeuoAoHnZROn+xgpTg1PZUYt82gkg+O8ZTpBF0gB
kSg7xIXqZfu5nYz5TRA0EXvCtdjySPZrrWvQkzS+7SaQPr/La9Xdj1jpIK7kP+ikkL2RkdFBuLlE
/mAMAV1r8pmnGxo7o7Ec3YzIAQoFYAwaxjnLvyEwKUhqhPoZ+tnSGLjdVqQcahAQ1EF8xiF1RLOU
o3W6cZZKfvihzLsc0gLqzGta5xmudm1PJHnRHYsjbIo880A7uN8kSEGNbAexmjvSjtPmVqdMdb6b
KZ5hZALZ6F6NKSxHAjQnhh0O7A33kXmdthyFU5mkPU7g4LjyKZPpnlZcBPvPdgvZzufmJjLuLnaG
fTrBITzMnI5F7qsZ7iyPUzupDp+hhExDTkCk2tZjhWKNcxUd9XpG56oOd0Si8Is1sNBlzJ1dj70w
C4HHvNrBJrB6vJcWmEqgMIsOdjFOAA4HzdD0p0nhF8AbFfwrNLYvLchRk7oemEUEh6tbdeaj//tm
9ir51lZd9db/2qr+2Kn+82P9Wt717etrf/Vc//qT/x82tbb6u6Z237FGf25q5S+8N7Wa8w8AU8eB
8OPQPLqm/t89rSb+4TD+sFlkEp6B+vWvltaULa2rOzAQbJ0mU3a7f3W09MgmxyS/AH+LV/vfNbRb
v/o//aytqsy0bIO/A1XLNTRb9rs/9LNYOqRKRnSdTx844zPfugFg3+dUxQZptbEemw03WKhXsJZx
XjlBH4zWeYpXTFgRVFFNjebHBfcfL7Hdap8XoFAxEALz3gmBIfkwhdMfjMaYb4BBTri/YWm/5mem
WIIWSml3zK3Xww9X/6+u/ccunf3rpy5dfipdNQ3INEI3gZkd8fOnmmwJFWGY5aez+qjV4+JpLoF+
mGuMXlirIyh6N57dEP+0AcI7+P1HVXwhIz0NxshR/KZ8sypCt+SPNooKM0gkdzlWSQeE94UHPxOf
0xoKMtGR64HFdbUQQe6BVe6l6z2U6waFVIXsEpo07dUoooOtQahVYgblTm4Se4izURnZI9sUL2s2
VKZN368M7bQRUqRao2sF0aOI3WE9z+y7rKmcwA1xJJt21mAhOIDzM6qFG2j6qOz5yCqoa30fJgn7
YTRnvh7mL1iHYhzZxZGXoa4OzDTBqalp73I9JnKJqSOZaKV96wJun5rZfE1EnuxjGVe3/W3cQvxy
pqzlcvNeaRI8CM9BazBf7Zt6PaCOoD7Sylc8Cb4g8XeDFoH9kisD9DzKPKHNWMCkZwfTpj09zZOG
o7didh0qMQ5vKi24YC0PkklT3XbouGCuwCt1uwuMrN8AL+1FuV/bx/GZzBuMsTrYz6303RH9ozP1
uZetMH62y4Ys0F1sxcdmnCmBmaBgawvLr1sIPnHVj55Q0OrO6TLt3Eaf8BUY79RV+YqUkAlJab9u
tyEd+O26K90gpuKcMaa5xL3vU8s63bkx5afaJ9CB5H0iFCHC27jad8vannJDuS2x2wyh+vpQVtfD
dgnTCCSZEDRfcfXwAm1jfQnN+WhOVI0qrDOEg99ya+1xV+NfJR8+0hEedAX2eg0XzyFRM1rXb0Qz
7FFL6ZABECwsE0QBsxksD9pGjc6Ga9irLQ/VXDwkjdb6Wq61pxQHPN8Q+rft/jla+sIJ8bLgsMl9
vHBEhr2a/DlRsAw1EER0ZBUmv5EbRDTfp1UfHwoQ9J0Cczjoqgzmw+xeQDi4EGvzLbGi+8Rx9zQ2
4jz2mlzzvJBNztpeHQ55hmw4r5UFNWT8qM30nwOUqD1ECx5rve8uWymqSat7C7HO9izjeTyl5bU7
Lpg6gj8EMdokPyd+9H35Mq3BmVUuzB5TcQFJyiGaxQOZpvBugUUAAnlkS/66G5lEMYYEZTrft0ei
r5zTJIa/fh/43QleKgysiQVqOp/jcQQ84bsD8kJ34O/QycGJIILRwJqntZaR+QXXueuS/eoMN//z
M9vTm0JlQoXYYl+Fy9D7zXdwc98rGuCQBU+I79dKvh5qHb5xruve0IMKJ2F+k2AnsAPkMonoYFLR
RiOPiuBTJjEcmrUML7dbv33w7f/ltc4laOsBj2z3atuMmBnoCPZ4l9tzt32y7cfaaSnxDAnhKyXF
jhkDElE0xJ8QP+5sAsUvwOVu1yHrPDB031JbZY+lFi57dYUhqPzx7aXtDHeJPIc437fu/WoGVWbv
Zoth1CzTxvOo+K5E7f2gN/xzQg+fLO0JsJWrVltwWCx0FNuXKlszvoDahBR/QtVoBNu7jhXCDU1j
3cMG39cNj6CbD7qXdXCBRfq0MA5Ga/kAlTmECckDYWF/vgAGMWYgpBjmaWXvo/ylzJVDiWXCHnCO
JOjWatnx3ANnnckqT4LFUlEfFdWJUF5SqJjHeIWFK7o7RsaBgwlhIwgu7Ppgu9toH4gkyhF08TTm
ZmldZdElZiydT1voj7M1BJncMqCXn4fUuWnk1oHVxHPWZ7e5wyglfLJC7qwhV3M+ZA/6utwnJU9t
0dfdE8ry9oQHacizswTEopcH8EmBx9E5r/0wBs3OKnaUtLss5UrU5Aoj61Cct7cn2u7UR9FbYul+
rGviPPQUkUY8PVrJA3SLkB0hdfepi1mzfDbw1sx4EIBq8M5u9kwtvTizvJHtZBQQ1RrMtne9ox7G
oXOIZmBlbId5OPaI5NfmqVQcJ7CrPvVs8hTwh+RwKkSPf2hCGLb88Eod1AoWkdtNqvMpPZJautuW
6JJU0hs5dT2BpxomiqzaMbyf5T9bDbb4ZJV2PF1Rx8FaJhwThjwaicfChq2ZbyAcoug2jCtmYmQJ
ghcEMA5xXFRCJC7WNRE+8KMZVzATXLTbckquDGO96eRR1aLJoVtUjtvK2A4ugkZmQtX3MXYhSNHc
e9RxTLXloQqvBwMsUhpCOjuLzUBj1R5CS1zB2OTlo2nwo7zwBINjLI7m65pE2Z264DFY8mywa6+H
ZxPbFB/PPDaVrHhZ8Rn0TLebr4ULMyTkgEMqmFkgWENgDcUdepcEtD+ZmA4hIVkkMtujYfcqC1Fz
rXbMuc0rFiRajpy8BGLExlNnxSfoZTTXWAJut7gm0u6kSGZs1VSEgbo4jeaGdb9VZtUyqrQlrA75
NNgdU760KW6FY4iLCbk8UiNIXs16sT1debN8rNJprzZPpGsQw8LYfk9GzrEgbIB+iqwa04K/7GID
JN627UkxIEeVIG879FKCLUkmQuxcGezQdlO712uQ1NnFNaBQk/WAu+unFsoFugDukbwHyv2Ulc0e
3kSH0amP+mj1cnmcjjqWEW73NRacKAIfntOc2B0De6qOGA9xbwRqG+Qh2BkMKBunw4KePb+KXXEW
ENfhDXOiZzVR505xqxop0VEW0bNcCKje06FaxMN29pEbgdlEdcic8aase7bVnAscGriUTs3CASYr
DBjhewbPDIMxGN0BGTHuiVTzEMXz51obD2JoiJoyZ3Bh955HvQtEPTc7bBoY5+Xg8oAoUHSZh4LZ
DPuy4Bm0O54GdPc7+Tts8f1+q8LlVyDd0ulzAeJmviqrMOCyeyKY1gNBG6sfx3AYt0KCCVfrt8IE
V+L3xvprNkcO1nIstm0Rbv8PRz00F64Wv38YDIlIa5jyI37nbLVWe+oHLouT6rlfIZ6A9a0PuNY7
o1+n6o1dtePlstNL5347BW2bzTGx9Yeou0usq9xgG7BlaVjh1QH7rrnG7Q8TwdamAneWhwJzANYE
/O/tz2zn5yT3Glce7VV1oebrl9HETaEAVfP7qgnguSwcRHzbzEYKRmgJu16766blGmvMl8YZPJ7Q
dm8q0z5qJuwOjFtVH1cSbq3+gFnvkehRSvuJaaRoMKNNkreky7x5RuEgL7Am+QN6mlxFK3vz9lQM
8hpMg/U2oXMnsJOvtq0EXslTo7e3ANO0SHDGeMjnm8b4jn2e/v4Zmlh/7vXk0FlsbdtuFZJxgisA
JYWQJVdFgRfLTb3+hhkoXAR5POhbJcJJPKDGwA+bN7Jt+q2aX9YjoEY6sCdue5disiQgzqLK6YvL
TFZIuOx+cRIsB0lL6fd1RQPUNMjNBvKGV+e+k1VFmfDo/r7h0n7tt+i2kA8QKqELgVOfTY/7YxeJ
sqJOrbYlm0XWUNuD3MzOXcQU08eu5ykm6tFbNDUMVuabCIKxT7QoDtIkPpFZRHi7EX+Bvs9epZpv
a6M9WTPbG2NrZk5RifVq+7G1UQH8/n1LPPkHNBfDJ9ViPMS71kB0iBWga//xfePHgsRrEmCxA3SN
oixgS+E9apW+vPEHnBouMoSJuIZdbvU8DvefCIrC14+J366GHxU4iB+DSVBomGqK/h2djE2tj9in
ONIJ7XAlJVDXdHbgYZida2weep8HmbYaXpaIO5bu6Lvu95HzJlji4ctWFsO03f/+s0oc/tfPqhNB
LZAUaxo+u+bPn9WlVzHbmBmaurDM4oIKXYno6Ur5QOJe4AYzeSReLd8vPcJ7a2tabQhHRLnZ6p0M
VgvC5FTblXBD9oUjU+/b9qRQR7bjXBHzxBamiv5E9eiNkM3xsrHgXc79v/k0uny3P84tuHM8dDha
GTC0DMhjP38aAL/ExcCJiSCORIn5NkDt8YQWAt3g+h5N0Y2AseOpaFLYgsbktG0cteqcBquzGWnn
HxN1eigIEn5fZdvaxjRoOlpuc+hz7cuCPseBFUq5FzUHnRlm2vWMCacqOwoXRyVZofYLBkh2yrnP
RR1UNEOY9ozxt9/fPF0uoF8+rokYSdcsOBAW4v+fPy5D3iwdzSbZT0Yc7oQ9+krxUYc40LXFgJ8f
w4Q2QYOdhtfFks6Ux9QXmiD2fjsOtwJObnHbrSjIUbFtRJJ4XMiCBcu4gZ26WfhSFgYr6cA748gt
bk/oBRK8GEAXtg2GQdICTay7w+/YJ/n57fefU/ztcwo+oTANhl4u43Pnl4cU8H6lA86w9peHFRTn
3o9HDsiFUxlSVc5ACV+QA7PhWVws4IRo8Rbw1rLai1x5/P270W05J/rpsvN2NMZJoFzC5VGT+8cP
0zFUwbaL6RJKKkt8R04QY1yo0GnUsoaGopEH08qgQ8zwFtD8YtRUL8uhKRHDIbG7cVUB1B2K6zUK
mWv0asTwGc/HMEMugmnRKTYk4aG72rbNMEu+guChilPdM20q1ZM8QOk8nXaWOlPKo7FBQNqsnBVB
urBua7hf+2FYd1tvsVV7xCYZJ7jxnwwX5vTWuKUTJvNmpPmaWnm4WDNqkK+8LX+yDe6d4lKFGUsm
Ik0oUn2S6psZx2LTecbxhzxydzxYcxR7jWyBZb2ekjKJ4OGtK+dbVs7l1nA6vQ79037ZznFAegwv
NGr3NnSO4CC08xZHFWJO1tPTtl5aYocpIhlpuJA9DtOCPWq3TkHYJuHFNmPEI6gNDOe8XaBtyKCN
yW1YUY/MsEpJQ9f3xL5U6KiWBh6osat19z5X1P1MrB9W47Lyxn1rBxDCLjez6cmSKMKG5Uppm8O6
gHQZNDZNh9ePbMS2uU45GtdrSicxFcx15pAlUk3Ja4Q7DOSQLzphXtLVhoFIGp1yHH0PdRHmsAbB
8wnkWHFIrw5RHz9EVjAZ3MmtBJ4rsc8H44WcKLo7UgbPbZHctNFs7kBpNGvJbideDEvKZb5eF0Z9
1YrzjxwtYZ77ZgiSOdHATa15EaPr9DUct/eh/ExRvVyk+sRosY2Vewzc70ex3iNWZBvnblFwjwTu
LQqQOWeTnffzTUckSUCuBcB4fK6iwctHFOmjFGoY9AMeCAMl+I25sHfDh6LK0bFyTBMP6BjwhDMg
77FCxfgOnEQ6Zqm69bidJdYMzo8r/fdty83shZkSFrTbBitCXg4aNWO4DlnDbsCjadfZKbWg2nyK
lOTeTsYaI2vJpyGJfWdDvMPhw77AiQQTqdTa6QSRmZPZniY3Yf9V6NfGDiKM0NzddkoRQgGVm5nb
9mH7biThC3s/e3FhDDojyClmIFSRiQLroYOgLCc9cnOEv4dJMnurzowxLePb97m17D9zbE9PbDQG
FgmwPSqKTAIo82INRN/gXuPYp+3zWXH/EYzT9kxZv5iybWRXGT0iZcsdskn+WuVoQdnb3jZXyZDw
EcZODEjV3LlxhgWoHo04iKUoEmQt1RvKNUYjjrdt4XDx1VONvmUpyvBiiltCzWzumshei2ZVDmGE
vC5ctcPkZAuk4oZbw7BAwQsfDWZ0hcwF4YC9HLbukcRIKGpzE24dt0qF59siZerJxhJVS30YXH+I
Bzrb5JIRFigxpqV0KJi8FrIn2tYwQR2+DI//cYobcRzFaf8kGlBGRNM0OItuIrOuu/WwdSiYxONI
YtSHWrgP9K6nXI4RsE76VFfm6tslabNd7X7ZjoEhZ4dA9POphQWG/fWAO0qfFifsSQPiWrqjRQ7P
bnIVXs680ao+2wtqxW1iabRT47d2MTDldi9KeVAi+HY93LNZ/JzZGVgdY1093yGyJx1U1irJzLxs
jggawQPCTfsbJGkwb6nFVfn8DhzxETJ9atg53uvjaeuUJ7lLJE1INHpqBkKNsCYKIR7Lp2vSW0GM
8033MoY3Ttq+JLL8IlnyacZIeHtqt8pwWzHRwsaj0CDtLG02DpMijpAixXlrBDHc/AzRaA0Qp7wM
65gHvz/zhESdfj3zKBJdakSijFxGXT+feXppuKTDxTaSX1WcSyMQ5FtANqay6yuc6rf3aMgjB0ON
c+zn0aQxbuK4LmP68MrOmNTmsXoO92xlFWP2ylA5z3mYnYWYoopNeh2SKyvpHiF7ZDxQ12hexVnu
3KDy2X6J6/M2OnKyPrxAW0najaCyg+ykWNXDttDKGGtxKJCyAWV2hjsJzfgg0ZLBHhlnl/CNUweo
Wd4VWyHpokDdIhrBwy5Hd7a8z4pDqPo8Y6Yu2zwMwwOO+z3uHfVeZPZJm0ooaliFZrM4b2MoCSXb
1jr7QlRXs5juiqJ7cBPnYWvI9JK5UMNe+z4l3nqwmXGPDx3NmxxH3aHp8KwhTq5sLT7adXEadCKB
8TcKNDoKvzV2kMQ6Xx5R8moYk/I5IvXuHUT517cuBTPXwzbRJm+CPEAbn3cJDCDS0Hd2opy225E0
BmOolhzANFBlMUx7C2vc1Pvbf/PM/K0YFyDhcn+wTAoh13F/fmSEu+gA7kSs6SpI1dbhanlyBx9j
m9tvzw52oV9HdfmmDIZLvQn8z+ehM2J1JCHDlnbM37nV78zim/cy7UcYUPy9ekP6iZOIppIZYAvj
FxSwTMl9m+3RQve5up4bK3s4ZPeGCcPv/UmRd51yFOcu7BA6LO/RLGvD4d9cHetnzjBdptBVCIvI
LsB4cSP7pYp0Y+wdyNo2GcmkblBkV1raKz62VJ+RwOHry0G8VR1RQaESdm60Kwc8SFwIixPN5Yi5
sjeZAjaxZHRQom0/vc7ipGvOo0IgGRGI3xWlyQ6LmX0t1BXhLs+HeAgzG4KC12jTl1AOaBQyU7w2
Qi+01rfWoD3QuDJSuoI0xVNnV8meIJWd7qrXvcPUX6TR5ViI+joayRXvF/Ip1puEbJbLHmgTsdQR
DhcXDe7Djtwb80KEy8MgVHZc9FZk+Cj8BpONbcVuk9+0oQmemHM0Amgh0YE+3ekFM1rrIMzlcS70
Byf6Qo559L6GxgrJKBYltzNJAMephf4i3xijzcd+wJlYr/QvM5OX9z7VLoOc+LvdJDFldP8oxQxQ
Crk0ZgGREpNq5OXJcttMTOVoge7TjKuy7WgYsMby8EXU7djAxRzfSP9MH137QajqKxUHOdDpoQTz
mKiNAv6BGk+gsN6gtTSkXqJWe98fLUc3A/usoVw+b3sDNpf3Ztx9yUvj09Ylvy/RenxZKgFby7ln
VP2qRMftLNkqwA32deMLN8I/BYdo9qvQNj3Ffh+bb6sqwpS/Plcqa2pbdrLB7ZqW/U0W+FvLpso9
b6oua0wm9yOFCnJO9mr511LrnBpt6aXtsWcyhRfA9bYgNwR0e9udNe1TMkcIxAK86RrEeHKnH+zo
BX8MphvsVBKm7ZDc/5vhzN+HSohZN4491AjTYv38vKs4sRutpExrCGBBNUgY+LxmX4XSPqXysdHl
Hdpu7XZUbDBz7YIJbA/b9i6jNcYUxTxXfec8Ojrses77f9UrIxRQhrbp0++X+98YFax2XA85P01N
GLql/TJTwuwCpdI06j5oFN2GPJK0zqQ/t+pLt42Osz3QQG7oljncLoQ0cOs4XDXZK2m9cauR37GP
7fB+WzFIQy9dM2wP7yNVxsN2gRenKXcJCZn37vSxNsqHEOuoDagFn/130xbx9w2eEGZGD5oOmmEY
5i/Tlt6Fq2aZhf0OYcN3qne4Q91gPAB1YUpsRq2t4m9jeexsg2mm2OuFcZOFLbCNxIuURXtATdj4
v7/auryaP3fohkVIlODxcAymeL/wV2wYfMjZJwu+a/VggKutGHIeXJxXQcjrAzOi+boH+U9HBj1b
v5mmADGZ5EtwZ/Dd4uCvCuHxMJ4K8OQgf5P903ZAbOPXDcWs7e7TFKc60mI4MVspuEEA0uQocrKK
9sMR599/NkYNfxuHMPJhGMIUXg66EL78vARQ7y1DxKQffkFuXZGCAMRXTad6DaEiiOUNm67xaANJ
qa6vxUYa9In9yUI7hcThImpL/CjnB8uuHlCLuJcVpny3rdYe0TIOJ7yojMvtP9E02lwtn+asOxAi
+hXmbPgR/Zuo2+WM8a2q1ucZL5kL9QJfLfvatpQS9rn7TcnHw4D25TbHC7wTc4DjGjEeVwuY1IFL
lXrlwioThXVMcHY5hIV+O3La8p5DQjNm1/TGUSFfnNw5HHHc3SrGYR/hc3FgZsFT5bT3lXkFHg96
OnPOzaHt52QY3OMC5Iqe644B7rG3p4+uISfkao+3LYg7gpwQX0LeAKktDLka5bswx0+GVUYBcrZL
PLaiI/YYth+Ofqst5k4h8P60KNlVMjaRT7gxabfEAXl05GThDQdwOnIUfCVDUkefQNsdkO530Sr5
sdVsmHeP6ByCnulp4t4mRnuRpFjP2SHnEJnWXXbVM0gjlQf6TUY3kkTldz0iUsgY3lY2X2Me/MJl
1BwTo7LTItKU1TdHUe7TyPkYD3t74tEkaPzAgRKlBmkcNsBlFZ/Snicw8XJ4Rwg7+0+lYiuwGOZd
LGWYFMZxqJzLRSeWLD9Cqg0sf20xJIswYU3xIc2Xi0L51henpigBN7r8KzZKmHRx5iSO+Rnw/YCe
5wnihBv7y4Oe1TuLgdlOTYo7Qi8JNRV0x09zj69P4sR7EWn7ujaDuLKvUK2+DaZ+/X+pO6/lyLEs
y/7K/ADKoMUrhAOuSCcZVPECYwSD0Frj62cBzJmarO626n6ch0qrTJJOOhy499xz9l4bMwpn8/oW
z6BpTYkHMeBPtUXpmk0uVHLcI58En14VEWHT6hwkDIF1ptpXKMFW/TbRnXSSQbkLBdFVosE1ACNy
HfPoZewLl0joY0m9v5rkTknjl4FJaZUuBnJTkLOO3hQ2HRrSHokTIIT9uOKHrlSJqzn+4je2lcXt
Wz4TR12cAX96Iok+FO1me9cz0TcX5W4htgMC4IEJH2wKIeASk4WIrio0O2ZbyVHSl7u1Z54m5QX5
zgklmmFdo6a4SMmwpWAzR9fPHfbWjBevGvWX1uSuMBgf+UDKdfU5dotDIsMROzhyfeu2onGGkc6I
VZueiCWiaVariCfGYy3HbqeHV6MtDn083+tyH+SW9hIy5xGTHDdq/r5kw6PGuyVAAabqDW45aDrt
ZdHiNwEnwJiaQTWZur3Ksg9t9Vyi0OdIHyHi7wjQDVUPktEBI2kwE/Kwyv0dsBN/NtdTXEwHSSfw
HZS1v6EHQEcEsKfectyRjOSmEzNhT47p1moZtWUzYoIIQcy3iWvJzeNSHRABXbR8hs1mPUSyeITc
JQgL3LnQqbs3VGK4gqrHrFKcWc7eRVW4pHV0LmmihejeDIuDXHwHjv4GpuU+FMp3TdHJEYBhNTMx
U4vyNOuVH5blPSw0aC7dFSwskpKHJAzvyog5syn5RE4RSXqJTeU+ybOHtYpfZz28WeXgJaLo4o/H
J0LvxjyzkLhs8hTG4SFLyDBg2h5bbCZCq3pRf1vkQMgeyP78mdXSLyvRCP4V+8epts6zdRFimmgy
UcLVUyUdAPF60viqxH+k+PlcwqwiVtOTJUQXOWC7p8TUH8rIvZfHD/70OYxIMqXZ/Tyoz2G52Lnx
VW0EGtqNeRSsGEdqghtMxaBsULz6QnPfJcPCNq99AtVDfhIVGEAkjjzK7W+xvomQoQX5LsLlWvTL
kYnNoY7RSsFDDZf8IQMPnFbb+hk5iKIbi/YcpUo4bPSKlPyK9mmg/1YO2X0zG3YEKXec/L4vzyH4
z/YEoo8QkgTpDwCkGnpgBDkN5K/U1/dzd2p5oGuhQBIAbwexZDb+6iPtkVzQc6dGB2KjLYIgziaf
kGkoWO2NANf0IVIfVuX3LAzBPLaPmj4HIC6dhT9uUuszcVYnok6hm5nEJo8XU6j8MvpqrIVO9GVt
LFcagce30IKT9mAa72pLDDkeHJ0gAQunD919bzDvOmiHo9bZEsfkVTZ8UivY6guv7bA9hrc4vNKD
ChoJhJacXdLFFyUqfbO+DZgXFEmEF9PS8/w11vIF5uVRoeGp6CoVB9cAEu88+7iHvSoWamfCSQCt
56mgt80urvppOFeY/81jW+V+w5xakFY3hfM3xAThMK6yNzAR+vSjUYqPsvaaMnzBomlP41FMIhdW
X9WcrW0lwd23Kr1jmJ+z3DvyCeiC00BrCDP0V+C7+56ppKb/HhT92JnVmcOzLbYviNQ5wHV2nt1L
Ex1xtJb6Ckj6lSgv4ncx7wmgsMSjMX9pNL9i0PPaSodFMl8Ti2IUHTyqcNiJwlGKqggXi4i4g8ZK
1T2qDN0FRhczLTbUpiQQlc+RuDy1IupKS2CgqLUncB0bq9tDQ8gzRssQwpLYBjjEY/SP9WKL4n2V
DQcFiqlEzq5YlIgmOkjFwSCN7/2KHUA28GaU9XQOxfxeVOTf0F8volIH7aKyOYNitdhelMgprHNY
8RwpRnoa1FsdZ7/njgjiouqR85TGS2YA7rdmCSYs7dvqk1QLDJQlMRQy72cwXicL6F02nKRZd/D7
PuHpO05YdxxJSm/yS5EWri484gZw5VC5gyAL+iVpn1QpurUiKeKTpX5WEoCFmPDEEvcDXobsMsJ6
VKr0cZiug6Q4sfI86p/1WJ5JDUDsKzkyLLRR2JrC1DVA3qT61JWvA04xID8+jBF2zkNHo23Jqg8F
VwSZgu+tqWOpIRkhNIVAzrKHaLwf1/RsMtAk0jJgXI15VmXCmx+IQHYLxbpJ/CiRxIbmZaxnFoae
+Iyi7poomY9bH8J1c4tEJkiMQMjffc7M/lLJVCAoo381vfmrCYeTTvzPWe/G00j2ND4t8ywTnulR
NREZWGneAtf5kQE83MtcfF9R0CMJpWwby2F4SNVA2pjsVobzWcK818oia0sq/SIsiblnRLK6ClwW
KhLAd80tYGV8oAxEoDWEp9nKwxPGYPQEy0gEel+2l6k3R9aOqTzXxHud4rhYjlkpwfZZIjJlhVB4
as15tUnmmU/gQqMful4MvpITgrx/Vc+F6d7sl9NYLFHnCL1MQzov2Yv40VCzQnctZ0S027/GVQV4
VFkK+/ub0+WPjl/ZHZH8HJpizX7oBt47epv5CfYbudwcKz0q4+oCxZHEbf3cLlH5spRWDm6wo6U4
FcWLOA09aJeaPOkwr484AnHbjhrupbrXvP1bWgmsSgw6xd9fYKaXywKxGgGRacWLkbKgdRjJT/tX
lW3kC3JHuuxftVKU22RQcG6V9Qy9XPhqVeDUpoZ5MJ4x1EWdQ49yClKFiiJ8X8LlVwd9nygGe5Pa
1zA2lO4p14tHAu5lHgfBLReke4OxBMyNJlLN7WWk4B9x9E357/QiSYDSUiTjqV77+khMolGRGNMR
nSz1h5L8H3VUnkxjVWy8CIyCmWq9pajOmGwlr1P3Sev4BGf4KYbAjDqGlXTGhN5ZX0s6GdA9qRrQ
NfiqsP4x2Wm3/0ltAzGH2cQEtJXEDMwNtaHZoN2JOGvRe6HRavlj8wDO2XTIW9kjOpIcYMyi5iLd
dzqk6mk+gN1kHBdHz5bSHQa588rWDBIjfGxAb9lLup7GCmDdPPkCUolSSCNUFZHfr8NpkYufsQiI
f9UPmzot7joHw0/tmJUDwpxST2bUUqPSjNcY1av0YJkTHvnyatjIcOPTKBNfZOjRuxEbqI5bNP8q
/G345SPCt/UOIvI7a87JmsoHpdCxuCtWvAl3kW+xRpUMFdb20KODSojJQXEV34g6l7HXYQro6ILX
+pUpJpI9Rt3DZNIlFYb0JMavemuy8zOTQkk3/x5EhrZEW1xm817Wq7MhNLfK6rktqtXvieVROxSQ
rYxatjZaH/TKAeix5lLC93KDo6wqDzCu/pSUB1aTcuYkYzh/hLp7FdXCETLtJcNtAfHZg693mGT9
0mqKu+AllzTooWL/pDb44z9rXhQL+R+my/YchrCfjIAD73NZFgc51cJDkQn+HNGQmCBjGkISyLLi
9D19rWwpZv6S9UWLadKKoHTbnosNPdEuqe0mrPfxwn5L6kGBrwC98JbnlrOhqUN2N+GmY9xfFF6l
1G8VG6GHFvcGzRydK3Av2Nf6MBI1RmUTjlZmbwxm0vrWJbooApLUuYmfDQ2KUN2d1HQgAjJNJb9+
UXJBBZAIHrms7pJBzuwk9gpce1dBZ41o0BFeUYvchuZhQxwctUVb7B73x4VDxj7X02V9pQ+Qu00t
62dJqBNnJSjUB0CR+FKpH4S6iI+GjH5HLvMlYLoic5J00a4+Vr1QLUerN3qWookw8bg5ZdVy3fWr
6zamEPT1NcTyet4iC2ywTqrXluZ0jabwRFAo54+xDQmvkMU7JLG6E69d+N6gMzwWEpkrIuGKGhVV
4udbl7dQtOY6DTBRWzPnn9gtJmi+tXBS0F65MWdXXG7h04qY3Y+kugkISjwvOB/PzWicJSYonNkY
f9NuUvy+EZWzPJBRFoF3PdBcG4NYWkYghuiUQCppwI3IO9Oq9GaNNH0jsb+ZRMaSuXeGfj+j6aY+
H5NEuQjkubtJpj7A7sG5OypjsAuXx3xUfBiN5/2aDjIwQaCjhdJ6g6rK9PTXBXm0iuSCLrNd96vs
sY49VKY311blfIvW9z6mSVyTMJqrw7GBSFRF+MDH/lAu4aeE34HJJMpHPOl/1qh8ojbR3P1S1oiz
vYVOS8UUQMdvpSyVzJo2Pe92lL0RugsYDAtUpoCOo6e4VA2mptt3m5l+B11I8EicWgjMiL9H2BOp
dTR3ZsXTVY0yXwVelWbW+zSqlClrdxw3Dds4aJ33u9gdDZkiuWtVjN+TNWIKGGDHC1r5cQ1PgHZ5
DLPxPFoK1BB0paR2Y7ZoLKCO/CYTdf7u6eiIzvAQBfRwRcGO0MRUYytok+alMIRjhHnfa7AJM8w2
n3dR096gLkAe2otspkT20vm36DDZVDu+VaK9Iyw6YK1m/L69X6MP/2D1Lc+zpH6Lm/f5vC7MfwxS
ebD85HaW8HL7L99FGrtc4Z+Nwv2dY9J0TPBg37Ot/ZXlVRQ2HJW3/12pXAo/xGi+ar3Gjbdp/k2L
sQvHq/0jQalW0ErHeMO4yE/k9oH9iZnYt+Bi/xZgEpxDTFSu5ibzFjZ5FsYScnxraJqbVYHASnZD
0v0sZkZ5Cuyk1vPXPhSxQhXdw7j1+PdJP2DdYIrj9pBMRw2Imz/PvyFZdq7EzOHbHSLay7aEZZJ2
3Dub20y1lhB/QYm1MzVTPYT4D4I6UT9vYwWy297lovN3AYaBU40BKcm8auK0VslDOMOtQzLsMrev
gaiLt7AwdykshMncZc6JY70X0uyYbUWtQYEydW+7IgFY/svarefUaopvjUK2DWgSbFa2rHevu81l
XR91PV2v24h2f4t7r1Zua8L1dNHf16d9EgCq/olOBMQuNDBTgcaS1BN7v2KRYrX+BJZkF/DuM/q9
206kja2A7/hW6O4Kgn1as1itu7QdhxhL9Hab1S4hERDvY0ugPWgghnEEchJ5WAXXnLQXQaBFvyuJ
98u9ewpCYw2iYj3qgkqgpynqaCitwz6QJoyLjxSxKQTnmJlULi92Nwqc/YbiMg8Q+6VtvLwPO/YZ
2LcvR1i/9JDQ2FUSfoxW9+2GKGHpcFyk7b0FbCF1TGtVdoXG4rlt1OO2Rbm1yCyfNBi3CpE/jSwj
HMR0ewZ1BU6Am26qtjGRyZ1SmeV0INaawCDkJbvtM9xUDSWJOSPxEmhGyX/cX7XXlGctweK9fyZ0
okdn08bsIkPOxI6iVMs97XzA10yO9on2zGEJ0OYXSiKGJEMNF4T2tLPfDzGwUG5ApO2jRAtH8L8n
e7pcOzFR3+Nrl3S1u88S9/GXLlYsBBt7BqdK4bdmlAUJvFNuGO5biGqmv38O84Cipk1+7IsDSSCU
dQN96lbgrhPLYInbz67nTKwm9PTkDm4OYrZ2ZLK/DdhqOBfrWvWHvInOMSG42NNWLKaKFewfT06P
jpUIXe/3JqzIpLARzfv9+BO8gOTc6A5KRPvUQrkSZZHAPGXj8nf1Q1uzFoEQkh/Xlug1aNjEkW6T
q32mBYuW/KNgHwZZc/c5rPDctykcITM/xEGDiW0coq6gFN70aZkBe1XIZsw+ZLXtxhXCajuEXLwm
gxKm7ig7N+1NCWqFY3U2HlQWlE1M/r1obk4+gZ3Y7Cvwt/lAbSwlHXZKxoY9i+2+yKstKbN5Z3T+
fsO3Dfv+Gt/vrx4mWEi1MQM7neoMmEc6yHI6fkaV+j5FOhDOzLruw5Q0XR5bFT6E1lW/JGW9q4v6
XaJpFVvtWwWN5ZSAUWo12AFhpjwpBLsGotoAW4pqIHR1fWwQrn0bCBqiBujOAiVAoL8/YCIV1FGm
5NzvIREGMDEqy3XM0wH4w/oyRPLVKBWmDbL6kziDjJZzwXCgnmpUUJu/DFY7I2WSD/ZVcpf070L+
/TZPZWquENusaEp3u/IsRm/hDgYxRICCV7Zb8FxJcw0LJEK9ElPEbZuSPt+r+ujtJskx17E6IW22
FYMIZ7Op4advNuOshObfgfDcZ2nob9egaWNG5Gp8YGCQuQRdXXZrx6ZD8JkivtdbIU+YyJHwLmrv
UfqajOdmbGkxtNpvVegNL5yGny14gZI8IEIx6s5WUXnSVWasGJtZa0uQ5B3SQipXi3VUgEpEHCdH
CSZ0tNwystpMKWd0sr2R/fHfH0JRwDSYyfe7vEpYfIbZARmZ1bfBhXj01a4BVjG9gMe+iRvThFu8
Vbkt583iFyofxQD4qgdNvT+3igQXKioO2WaSFUeLtjuPG9fz1z6g24fA+3KxL3n75yLj8vCUtjnt
n3+RRZ+CtGX3bMXvrr1SdHS28jshY8JxrxoBks13Mm4wlFnG3f5G9rHsthmCsznWSE1QYCR/dF1D
FRUTEb+Gz8Omomxofc9DVF27rrF34V8axliMSlp4GJz25X/fkMRMD+qI8MbNXxLLGjoJfFRcbZzq
phSChWRmU21D7H1Gn+n484QHJiqPSZW8DoIYHlQknXuJkGUAQrtY8IWEUfOm4f9epBRkI9MiNvYo
sF2AJOGGLyhqIvTRQJ1Y2Pebc1cxEf4BVo6uzGlog72k3FW7Uxm9JdrwtW8z+6oDYuhBRLnxvfsg
0OqZYGUr2qMcqeW2OJnS75SYDTACdrla+iFdOedu+ppEgXrCKrrvavsnuEsZ9Dz+VYJpsve9V5w1
Fnn9jir98Z+bcR+a5NUno5+2dFuNdgp2846yScn07CceRccoMdqvg0UrfvNqb1ZVLVGhssolp3zk
jXDY0oNaqddtjTS6CIN9O6PDSvnZXQONrsEuo/SU0X4I9fx9xHTnk0BPkudSBvu1IsdwOWRzeNwf
9JEeGusmIl9ce6WdA2l2hTJDOr+JPXZ1Yztzbp+jIfzLqFyNA5Eqw/MuNNk1iHlF900nBIOsk/AE
z5beSEI6BdQzshKW5CDVkxEAKHBNRThPqfy44OzflzZt06Pu7sJ9d8m1nkbvfbY5tnfpm1nzQaMF
/jTSNPZEo0Bph9UmBhsyxcBruOqHfXde24FOsUjkC67unjATRy1kC5Mo+z6y9o76XzjuTxhaztqT
fw818qUoTF4UIT1KY0p3jbB0uwQH7Ox3xq6RMyQsf7Fimf7+8Oo5V0U0plvaxd7uct50N+tItZN0
6WOXxc9q5c5rRotmk5Yoc4pDvwh9ARMHeQ7hfbOpxP9vuWCigFgRps+d5YHNeuadhidN1Y8a7KNu
TXvKAf5MPexeF07d8rDZjKj/CllAvxr5qgypGaKagEfqtwIV/8GYws2hxipJDG3jl2ZEnGLuWRIO
iUlOem6Cz11qsbsk9gtijOGFZg19puxtnYYpkEdkAfV21EDNe0nUlNtvk+/unr39RtsxD/s+bsl4
/woD0E805+F7tOJGaVcf0AazrXb4s+s8h3jzz4Yo2xWxjP1GEW+6Qfc01WJGBa1+gQ10bULu1UqU
YWxVF6iTCVlVutttCqntLSt9jVNn7L9NgVvm+iFqjB8ayAwfnD15B1xv1Rpexk4P9j1te0h22eJe
JZXRD5IyWMOkloghlRxU7oy9NNgvwl5o99upbX/Slkp7JJNG3zVB+5ZAV4/O9F/KJFmLv/S6etu/
Ei504RcyE4gHkgJ2qNDbF7V263SS/slOIHJsaWeygsleN/onUQKPJJnarmBqSxF9STt8CRVl6KJt
EtBw8Ce4STAdIAAxCOARRjS8aeu+V7CtgjMH9VAN+XoWRPnSDEt52NWaY8tYXN4uVsHF+i7sp9mk
c7BFBqTLbT8HWBnk6IkcY3t/Avc1HGBW4jX9d9nXJcNV6MIO+wKWTLgmFw54Fz0t7sLNZ7VLTVQ5
JQeKkZSub/56osIQIKJFnyT9AQnVW5X1F/oA35o1xo1EZmk+1DmOkGLl7qsDKaG/9k8OrPsjnMFA
kRqD55RabJeEbvYra61gLfXKn72u2pedvY5Ie91y9bK/qzoGDwsD8k1FtWtz16UDpzHhl98Mpbu5
RMMNjNao/BaT7SrsftwMuGJz3s+1+w2/b2BlFd3MCEqTJr4kxMw568t+10/rZpOPgJ/NoAb3BQF4
1RD2pffczDCb2+3+yWqOu3Rg/Uwp/HBUkJuRxg6wTXydQuBT276PJY0Qdok5hikU3n5y34XqoVjc
oBb+XEuMAEnfWzfGIBEywl3IDe+U0Nv1CjnrkVu+tnPhq9284CKHx/1zXKAoeRGexHE5U6kIzn7I
D0eDihrd4H7tkukwVMODscmRB1ByrljSwoL5v98Y29JUS214kjNEBfHytkYLawke02BQ4odyO23J
eUekaZ6d97c6CeYPJU9ftthPqHBMz/bfVaW5eBo0EivbzTM6d7zM/kmPvfjVknTSw7z9Xvr3/wxk
m8o1NWyiNbVtGRQEId3CAN6E9AwnvjntByxtzjE/g3BeiasMVRqOA9gzbmXaOCoL57ZU7B/W9n/S
7Swwb86KGkwYWXCIkqOnYt4S27blQpRxTzDr+Lbt7rvdsBBRq1rZFw3JK2qe8ijq0mm/cHspCTxw
obtRM/yQVYLTthKHK0sCCT1xTA5I+1l7Q9K9HKQnF7FQpUsmpzhQNK5/xJatoZkwWS/Dal4Owvg0
cnyii1tCddWIvVXH+kc01s05NKVHAJUbMXcrPThRcm4ZoLQm+yCGUnNfx/ebfv/7Ug32HRlCqmtm
BDCZcfcW1l5hLTTDS3XghKP+idbsvclD6TGZ/Gi2xu9TFHGmD/OaktaqIy3fED4TKiWOeRgfs1bt
2FjznCwRYhwQTjGWDxWnGQCPAursD/Fqr3H/vvY5qgadQN5IJXw7Rtw5Rww2zPpx5xBwVJjOGum3
9v5h6QJyGamrOalzy+2q0yHlTDpa5n2mGtf98cK5yLF/N2VgB5+IqmlX5UejJs9xJ3/Fonbel/H9
zGwsCaL5BGnBvnxUhlzA4FvPOeEeXmbyLrDkki2YCbeW4CSEDvWDpvKB5KXIPKBmn9RV6lyq2blh
xs7Oqzohkmu7ImbTV7y+xOpq1C8xgdteISV+PPLK0UDLp2CuuddjhjmeTIvWvoaGY6YuDwSlwKAx
do9pbzzRpuLScAbKwyG87zfJF1TawFJGXM4MqIqm7I4kB7hkorx1ZVi4So48ieDw2iuVVXeHzHJC
siroNceDL0G4OhhAnlwdCpOGroBI6yE/tAWL8MTIVDHHGq8ITT7Z0AtPNrpbXjfhgcHxhzCrxgFY
MTZhIyhN6rBiSn+FYTi5mLHfDa0NtFIuTiMamKEBDZQJWXkY2jOGtDNHLpY7Mw1dJqX3UYX4Wogz
PybiPi0KR2xJrIqjPvKBNm6Roxq5U+owuAR2r+kwIQgwWuJLG2dpBqJtkIrpZXaSW3rA+TAys8YE
NQhZRHMXybViwnFeUkgfIDsezUg3juna/pmmJUQAAL9k6pJzDK01WzoIRoPgaYbpgU1kiKVUwlHm
ToTYjpOtB+0hwzVxaEgla0Y2ZLUxrLL61hUA3Qe5Nj1o1sMk9tdQqQAqE05m1toDHpOCgz/dpbns
ZafngOFKC8tkPN+Z8RwH0rFpm8JdVqiiFXf1GCtPPA9R99Un5e+45SkZpVk9K5N662fyj0IR7vYE
wmH/R00HpupqVmFZqA5lPN3oMNGwHpQvosOIdalXF/R/cwwN8VB0Ejo7lKr6YAwMo/louwIrLVem
xEM8Qe2I5OE4I2glajhlv9Vuumo+dRoJw2G9RPbKfLwfp9emKy6lRnNINlDxd7LwVhsRtC6tJpwG
X2JMkNNP02o+rKirD61RIm8i3jhaUUjLA5laTTrkRK7IJDgwlmLqRstBQXcyVfGztYC4MlGG0GKW
byRqkBCkxAh8w4XKEu6NIRCuO9dwALbzHOOnj8iIHhiJowYEkk2qaPGEde0T16lL1NcatFl7bk0i
iixUyTh4iFIwu/ylmYeR80I622F/jouRfuFgMW7WIJz2fnrtZ0A5KedsT0nVLIjb7eeaRNlmJIQB
jP2BHy6QvQr4Nyy8efOUv3PY0Px1aF8E+qzrBKSlrd5URjoHdHoHZHc0uqwnJfo0EFNc6lRBPmjO
Z2PqrJdB/rAa5VObSemIo+RXIs4yPFWMTmsY372gNF7PIebIDusQOC5aW4pRub3J2Rt9PCIDDi4Z
43bURsd45vy2GrLll0b8NDAFAKiD78Agn7GRZNFFXWYBT1leBonIKMICmfMp1VGtU1AxOJynFmLp
0kjjVQINMeFJgm5tm2mMEN9Sy4tRq28zPZwz6Sf0hTpGJAD7FhIY099WLiRHtejNk6FM9wQIG4eE
KgpBCEeOqfooajIm5Y2AK2YMluPqKzPmHEvDcKQ3lp7nBtDmCKwX9SYGS/ilNDr1FX4HpHnwNTbB
NTxlBYmdPL+YHzPxUikmoaKp5tHFkL1OG17CudH8TgethKncg+YUXkx6RGpsNKRV1s+04nxFRXqr
a5jUilDWMRjHkT+YU0co3+AKnUIYgkEsVloxuRfpdpxaUsXGkbuQxQ2NRXbuEpLKMXXJB1JlUPEQ
I+jWVlQjy4UuSQbDFBiN+m0M+Cu74C9jz7+EJPzLv/53MhP+eyTK/4+SFaBHb9Yi4iX+i3CFp6Ts
/9f146Pt//wtkuGvH/wrZEGX/0GeGpo00SRngU8fA+D/CVlQ/gEegsGqjLQH+KSF5eKvkAXJ/AfE
Baxd/IOvyzJ/yV9Eyu1LG4rBUgx4lhI/+T+JWNjJDf9U9LN8yOQ4cL8asoivGKTI3zXvIctKNoqd
4nZecQfVxmmcwjcv1kMaiK/V+f+5QP+ZR+zvCvv/+Nv+RWFvyNCAloXfRlm8OFFQHmKXzmhQXRYX
ZPrB+DeGhd0q8R/eHpJ8TMCyJeER+fvbQ7VBwl/UK26DYpOD4OTIjxAB/PIISxZ15H197F3pgCHa
L11IjC4N94MSqF7lt0Ht9QGt+rviCMeYr+Qvo2fdJQ7GcEBh9ugloBIO/OV3rUN2uNudwMFH/8aY
Y2wO0H99C9w43Aoq5EAYPH9/C5m2jGWI/YpPiKw+u/DSA+EI3uAtD6OL2C9I7s7FveUufuRmtvFk
/VDsq/QGFcSFW3VnJ+c1MF3Flx7+xIftLTI24DVifNe25vc2GjM3OlbH7d3iFXWAsr1VN9WePWpd
L3Lakw492U2d/iC8nz/RQZ5yxyUAxvk3N4ek/6dvVRZxaykmd6X4LzwKcVKXZF1GhfgfKh32Nqcp
fKzX+nI1aYnh5++h49vKgbw9TK4fObSUD/FEsgwCg/4onfOj6BFEcWX7xPLuJGAFEGPa8ikJOr9F
0nccf1Qf+s8wR4frhfKPQrrCeTQXhwO6YFOBT0Fr0T+/LEUQf84J0W62/JNmwGTaOpIUW7nnv/SN
m7XQmexZ8IsvtPHaJ38AfCGfgg6HtGw6lLyEo78hSFX/dJNr+nFtw7qefk7rce79ErfC4k3icVFO
KqOqiHrZ4evMQukoi45GZWxjSe7wvF2n7MmYzurPHCe4u9hDwNgS9MGy3CskkcrudJfxsWp3/Sk7
CrjEkEXcaEkzEF1fAXaNgeVlz9mpvl8v4w1HrgPMwMvu8Kk9N3ybV3vCHd9fPA9/9Bse+8hmAkWA
pYXz/a6KDhIvTsovVJeHwXDH5kEanPrHkDiwI94ld3wbTvJJdNjf8S6WX81L9tg8FgL+PHv6at0q
GL6aFQaYW9DFFQ6UgJrpL18mEVgfhfbaG6fkzIULs5OJsjX64HMnK5RJ/pg5WgfFGjSD26UIwphK
ergykFIVEdlBd63uM4cirTUrAn24jPVRRGtWwMHx5sJpw18IbnVAAp9b+w/C/xVPJ2XyxOUVTlZ+
iDgsxZ6e48QnitlDjt9KpJ06oysVjvoB/oGXmRgNE13urO70WDzgT6kpTuiQo4QgSOnSd0FU+j3Z
8OJtjn3hnlW0cRv5wNDFYroW2TH3FbKULaUMQAxKvNsm2ynuaJBkPR90kHfXzjjnGxDARp1KQ9gx
fnPVDfNYcexjnLB6POcf2lH0xRNWmgfZiZ31DE0LA6QdXcZAfpLR5H8V0BFc41q+zN50SJ+2b8g/
AF/etMm10J48tZ54sK5M1fpgdqjBSoeENdWGlzA/NQ/Vdbguf5BWIUQ/cgD3Qnd4jp8SLwT/6OCh
uCPxonOkYLoWz+jMA6KyPcFrruIzmaqHMUjvC5Q4Pnke8bXxJo9k3QOP5CF85ymJgnH4VLlpCHFp
teGDUY0zg3hIe/lnyQROy04Lwr7WI1hgFK/MtWxUHBDztEpyMKIQaeFI6r0cBQ3+q89WpTOf3oWG
pzRkJHdnTiBz49NYSL14BXLlAgsqrXe8N9p8Sf7Ey8W8jauLA6Nz1mC223MN49E2f5ACJt5SuJVP
8cvCbB0M2qV8IRj7DcefxzSicOqX9ZS/TL+H39YzCep4xPGXZ/byyQvglxFLh+quDyGsnixPTe7g
hNXDATMUf7IvXDn8ggJziEvUGSjZ08VCiOpkNzEmwNqWDx/jdSlt+sLBST4IPmI/L36sCbmxCV2I
8wCvRftSxV56JyKdKX24NeZABKIfRr8AqdFczJ40efEN0lWF/iXpFJobLCcxY4Y1Q5x6L4VAKe8K
0x8m2mI/IuteNz+4XTA/isjsbuXwXBw1Z3hicfKrc+y1p+FH+VEG8o0+OGEzydsSmw7xL0v/Oipn
geGTm1+boHgtfzOPSYPWT59JkEVv/VRYgXoZntIHYlAf8UDcw8icfk14eX+l81F8zR10Qz9yf3vS
kPSdhy5grM9N54EBa65VfzZobnkwC81T6RA2+1afNF/kOOCh/cFlXJMcSUodHMA/XfFDOA4nQuEu
ikPX2Xoo+tf5pxxMl9zrP9SUmzB3gaQoj9OBaMlhPMq3piSjjt7Sb2ii59zN/DqgDbr4Fo+NVh4F
y06dzusvCo0OW3eXA+4KSgS0X5fokWNxaaeHNgiDfP257a5leOPhcJb71fxJPrzfvYkHPNYPjxJr
b9F55o/qEvOAmG76FP3J77Pn5pTybzT/znj52HU54bINzzY00s4JXZpKPEk5Xybi8rb8Ee50FwGz
xynkoHnRD/ONJtSlQwKYHruLwPrjkJHi9272kSYcZdwuqB1uruVVc8Of8z0Qk4jTGLo/2SmfQZ8F
7XVB3p57kYUE59KbrAMW2yB5RYNTJbYpQcaHuHxTfMNw+49S8HA9c5ZzmZTkD035ILr8FkbKrCKR
U/9EhBGft/AXX39NfeVpfi++jAgekQnpBwOHJ6J2tg4p7YvZye4J/XNAetgYlVzL1xzZrh2iIgPS
wZfpYJZXgJxa9pI9WW7r5qjg2F4hHthov+UHbDk5FFEmCIVH8JKdpjyMOncpxyrB14aAsD1XEj7n
9K5dTs0TjIy2sw3jvDC8/d/Unddy7Fi2Xb8IN2A3gNeES8tk0pMvCLoD7z2+XgNVrQh1SVcdelRE
2+o+xSQSwF5mzjHju2bydd3BtKdMHlprrUGm6EqAn0j3IiJMwTJGp3wYu718wul5p9/CIDkR+qw8
VXeMxPRLcjeOQCX9kKtvoPt3mIFhMdOmYE7J1HSaNmC+kycgnx1W/sQaiAZtql/pV6t9fQwdoL5O
jCXGyd4rN/FjxeeVWdOyhvv6WbsnKYTxVfTJjipV7stDa30paG3SIWhb+CsPerHPcIKlTuXbB4a7
n8pjx3UkT/NV8+QdAZMOFbb2RKSY8m5yQqw04fthObPrhFZr+2welJe89AYUjFfl1/zUkAVVu8ll
k8qemc9HmiYLo2K3fkil18oeY3gucucbThtERBLuFt46X6HXUzxjY/Co0raEKVw0jvFNDuShOEYL
EyHWfG5tBkjK4h9LEM/hjhKCOl9l1sYpYV0McZ3rPYXXcLNeFJ3RxFGzDpLuhR6vEmQXww4iKWHD
nB+lr/jSjmCqfSxd6iiwjhMhtqlDrFen3JrssbDuol6neLkA81DFLddezfhbro5sIc/9HFT3rcNx
biSO3vMmRnXiw7De1a3LS8bNGi+LzgmmwJcxmL5YZgXjS/sS60+t4nHrBNZhO/CK4FvfSQ5xxf0e
N+WL9Cz7aH4oL930ZiLjCppT647JNyvz1HarKyXcU30k0MRBITt3u7Ry4Vum12hneuZrxXPmxi5n
WvnOBJB3WH6cf8uAANTt7Q355YEYSS57CZ/Kzn5lXzJP8t7kSOXXWB8UELvSSX5beS29tk7pxJeW
EovIscPqlYNyH79YO4MDlIeNWEzmpN0ZqhNSLkaIXv/+fy/j1X93r//d4yksNYFTygrpu/8o4usB
cmUhqRoqFrROu9Etn9TPEDw+Z407Beupfmd2WvwKwFPUW6iL65297GIKSFxGX9OrzpHc/YcuStk6
y/+tiyKcQLHos21N/kcjaNsYPcxU/NVF6R5zlNiBrOvEX8bN/mMH/V0fmP+BiPIPNsG/rsT/8jP/
4eOP2BTMNN4aLlqX5Fe8tiSUlgtWtJ08uGN7bbiZkExbf9b6hXcuRY7TOnb4olvBzAPX1g/b80Uc
HGr44T9ckf/j9wSgUih8H4pl/5NQyUeL0KOTbswTq9+Nfk5S4R+V6m64aOeS9frRpHZc+3OBym2H
m/wuceegDrCEn/9zl/uPEIm/L5Zu4YLngtHkKv8AIUWWsU55qHPbcMvEP9uZHXnGnQ3kmUH5bjoh
7N+zy7mnrfoGMIGLc1eeoz3xLK44aPvpQTnJHkx1cn12MtF/fzYo1aPsJKfig7V6dcyh+5FYiyqz
8KcykLoDvzjEt9qfXlCVZDx7hWtHD8P8EU+n9Bx+2Br12pc5noyZTHLumgT8+w1LWMEcsjDfi8od
Clq4D+wyfeqVlQ84NwG0pmGnX6O9Wh4WWMX1gArIb6yd8ltTtHit5WwPJHlCg4t8yKksZ/LY9Z+H
o9zSwdcHXnuVZwWjX2OxCtr7NvWHyZsRvIujsQfg1TjYZz0tv0hOe1WkExE7qZ95VPLYz678cBfV
Yf3JmYUYMtjq8CGQmn1EpNxNHHV07JFjk2r/GR45wxYv/p7oUJ7Z1Xt1sStTp23JZdpVh5wm9I1o
DAs8PIZt+Yhl/7iwO1F2GD5Kd6XAMUjSc5my7vmdkPkhs+TQfFyeislZ6XR3SmBjctr1rwMKITfq
rohOHfTRDeqhg+109sWEIXpi2XiE0YQB39WpyCD1E2BIJ7K2ToUL393AkA8ZEelOdt4WKH6a7XEh
hPFJrvqgu4SH8pWVGcdYLC4VMREREnqreImHvc0Kq3aLfeqGrq04sXE1H6Q73sHQnpjlImBFr8BS
EEmV5MWv/Fth7wzey2RBPK1BdtZddJriSb6yrqNc23pk9UnyVtvt/LY7q/Vta7VKGV2MPxROemoD
yVV+pNxRvuuDHmi+Hsy50+3FrTpRQpA7bt6nHrbI/eg195ysrnZARjHsyluc7dJfdhK24i/6PmyO
mn5UPqczzTMDGhK5XYy0vMnlAH7BDuUkdKD5QgEY/lWER+XO4Fda3I3DmHK4ycsura/5QQ1I94Pk
MJbn+Fk+NVBFeC7kFgn0Q5L79dc22WK7x+KJu25vso07oyztC7oLV2Xi/cAVQanam7uaBGUenN28
L0Hq+v1PtMe9kx5sFuYX7tuD9KXZvkHwIkCAXaOdGj4i3nZOzem+P0kPwIRCn47VdgTSV3gDQehz
kHKIet1jfSQZMKgNv96zjPENboxvfBnhC3MZ4Yhje6anh2uQ0Fu9Jfsm0A9kj4PajfbxADEJt7i9
w1Xvy8N7qXj9zsO8ubi0yG/2c2J6g+IiAe5jP/pdfmyPJ4kebfENrDXpazGfyBJL8zcJX8aHCAy/
f6wCHpXxlLbHFWwnl55AUXodFywBU7keCLHHh4huQ+mzz6RowT6s6hSWNPd3Mr/Abn1JYmdDopEM
kfj5Xy8Ecaqu6W9+nPZddC7nnfwlQqeSiZ9wmq/osX6uHfNGS+PlF057V3IZA7nxoXUsn61TUJ4V
n6vSvmFPFrKXVMfK3NnJXa2cipB/OGggrOJQMKqzD9iGCQrEiT0KmIh+LnH/8mvElHriInNNjSe0
Ksp7IX8lmSMPtINMyNzRcNP8JPbdT/KkTjvgbhiZ/eLcnM2j4cS3YU8rcZKvzUFFDeJMJ+lpOek+
/YBTBuouc3O2qbuWB3a7t1aPAPFHxmjpobr7Qc4VbIW5M+2zL5vG4lmj791OwOnErdsH1Eq6n3s8
Genuz8jzRFd62P6Pxh/cHvyIYU+J0fvKd/lNR169hg+0G6gm3ehLYmuf78w3NUi+htqLB9cqD1l2
PUrRAf+prQbGS/cov6a/lRc/DV/GH0HJ3RAn6ba3ZW9tODAojqk77Elw98Qx+4zxk7XO+lifKc3r
sxwMp2q/3Mzrwqwludbpdz4dyG9XT/VlSYg52kqa7Ke/S5CWUcXtUT2yhCTShXxLiltjp3wXr8tZ
3cXH7u9B+//T0ub/t9SvDTr9329b0AVEn+2/x35tf+LvNQuxX0K2gBJZpqGoqsy65O8lC4HUGjRh
wzLYwhiasZUV/9qx6Pp/qYoJRd3gWbTlv+Kv/7Vj0ZX/IrVNFraqw0bWTQbV/3MN9G8Ls/8mxvrf
Sk+Tv5ONWtmE6SRrqm7q/yg9i6keShUHF9wV7cOSOcMShquW2f8HghH7oX+vvflREKOAnWkkc6sa
Wdb/QAM2WBLrYZpYQ4Ax0MhlGaafKJHQNth6vavq76SY/wxLuLlfy98JWGEB6ZpjzsApZDf3UpuS
kiwI0ooV01EK5TVapSCeW4A1oFO3gTA53I5Uo9tRrotYUVOmYE8WmWSoVjyIDtugKOzrFDE3MTDQ
y5Py1m2rYnT2DInCknqjcVDGxw6L2IJHSnudqxtigwI2jPW94hJaZ1QMhfyUafJt6Y1TLSl3ebf0
B6FZSA6z4SfBGNFgK/TrHC5xam3eEu1bG2fFsTVotyU8IZwfAuCEvu9UXBfwVoSjhuI5N4FXlAOt
WS6Up0mNlkOjTW9lMwYJ+XD4FYxT1hgFNoL50NdiD9fovYaTn4XGtbPDdpcytMVC81ZaCCCNiiYN
Hf/qzIp0KFMGvaKSSaZZHlBLfOI6gbRw6rDsEIXJRD4TCeFnGcfQqVbNn6m+I+H1i5R2bL1yjhtO
cRu9gv2TF/3ff2Jul0s+KUxR+FBEAbOnUpKPmFpzNTY1F71B3ELqBtq/or4VkfZJMIGOXuVQSKm+
k7X8o85BrJCkYxDglOQMe5Wq+LV1NgVAfu77kWpn3tpeMb9NRRWBOFrf2xjDW5VX3+1YvADSdqFX
lHQtqDoM0XBm2FpwEQXVCqYhSEO4YCWiq2E2UZJ08YTyAl7PXJM+UONjIjcZMFBFMLkUvrbpCHXY
0Bxy5XunKCqHH2LDZkBytSzPkt2/IfKasbswNi4KBvyqoyd1egSRBQsrBLmor9MfpZcOa1cQiyNG
Kjjmv+3WaCaca4PUf7XtpoZlfQC3kIwXSlqtaFkjTfxlDe9YviySR5Qlq/MQeEhuBna3Pjcppyqg
Y+JF1juRMNVowggnNquSZDATh9lq6zaEgKXKig9XsSOIi0cc/BDr2+ynk+Vudw8YhxhR/qva4S8y
jOe6bjiHMQKj/S7PfIsMwXK0MbVxZSHaINSjhgYHyfAGSLGZd/joMUh24hGJ39toR88dX47a5wfU
tNQpCz1IHhixwjQj6+HSDPIfs7XulKb7Y5jd45w0UCKXnEFlzQAcgYXe1ABQ4rn2ojg+6vxFVYef
VevVoy76n2rmwc5K6yh3/Ae1MABiJwEpuUgDS0ZBFQZ4eBMvfdMZCA6yG7qoa7fI5CnL/Y/ad3fl
2CCnyJNLMYJZTyvSRQ2NmGklIQWLXHp8Q6yU6hytecedTJUTWwxErfI4TSQHj742WQ4ky41SNra8
aabPdtmmFG29HKTFSLxNSqFB6lKskmRgdj5yJXGRsIc7IsRums0UXVONEVDy5CV5HPrkEiEsnGbB
wGZGrhSGDH4LxSXe98saleeKlQLkghZxDoW3Yt4qdkiaLp80+7tQU0YWGfChKmYsJ7TrZIhAWR9D
efqwB+asWrfekEHfj0MwtPaNbN3LUk9BU9sNH4Ht4ZKE82al3LhXqbMC6ooinWgVFioFoKxOUKdM
pf1NTB1Lmgr/jxE1j8pk9pjoc180C3cpGSS0nYj+C0xz+ebQKqUeXE1JmNk016deQiZp2sM+LCeE
drinXGzaF3hfRSUk8KXMPlVbxbUYXgak9lZkM9j9MLQBu7Bxn46BiOfbMDev+qCda318LmOq5boP
JmXxEJjgAhrAvIx+T3XOTqpdZ0/0EZxl4RrhcJ9V4Wdi1kfEOv6i4kqRw3ejAQrP7quUhS/LM5gS
sqXTwtgrc3qSU3aslv3aAHbv9b3Fuja1gNxpzKiIsIQWaLDwMCIb24gJ/ndteNuIPrA3YLDeNNeS
dz+v3vg0xMUJCzb8ttH0NcFCIF7pa8z8CDH8q0SW68ZLENvSXhtKJtSpfVna8tpViko2+7Fjuh4x
5FOii5En2BiSc8hDmWnrE96ooKrCDeLPydmziWly+XsmrrLPFAZHXaM62k8nsbGdGunHWnkRLoW4
stQbm/ROkqG9bTG7nYYRylDuKnnDWdXtjzpaR9DNH0X/KS/5iQ0NbsW9ls3XYXNRkzKOkrX87Nkr
wiuALjPXdyIsfwZmtrJk33dV/S5a9aWRZsiq7Zs6rq8RW9BtWKiZ72O/Ob+3g4QwcMJ2a/VVvQt7
7IaAv1keJ69qwojX6Kafid3xuNI9mOpzq1mEfu9Gcz30U3pJsg2oU13LWvlSlOGWx89zqx0Te7i2
No6syrphEzz2MNF7FW1VkUO1aS6dCvwojwFvqPKx1PMflH/u2pSXTIQP7XqnNvldp0OAA/hkLsZL
3K73zeAS3el09HuJCcLmTzKx7CGhcDcl9rsy9I+jepeajZ9V+kg6Z/+mrsZpnFs2GQaJUJhCky5Y
Gfm0Rh3oQ3JGIfjZmMYnhgC+dtkztTno+gajKdIJYdGw20+l2lzWLGJvqE8vgAsCaVU/uyE6p1b/
gV6SRntVXsr1rSrVD1Zpv9qMsaZgp0acfd7DxmpxRaTJ8la0OvbPOvOtWPf0NEP5K576aW+3yoM2
dPcSkATgWTcLn5sWPUWT/WWleIEUMIUMSG9QptwCnzDyT1SrdDRyCX5EkNXc0UnpYG3D+tsoI0Y7
lf2lNPb5x9bZQ2uSgH2m7dPUT6T1o1fli1Anb6UE5NxMPaNdPsh++onD+Cwb0q9A7s/rjBGIpd9U
iqBxYTRPCB4J4YseVHHuLZb5nJTo8/DlszBPD3Fd7HNYDlEO9qB7qmrCADIWq6gF2RnW4lIq0Zsd
6Z+6VN/WdgwgHpdoNyU3l+BOFdF7KPMaJNH0lCu1P2flsWnEKYm6i2nF1w62wiCL1za+FdHHuK1S
+fqQvD3aZnRKOosJjNijhX6rFzOIo/l9yoZz0oalS733pvdDYG7liKbeVYm1FzMjvmjtAsE7JrO3
qq8dsBlkN0t7JqPquZssTyiARLTeYNiffHCb0wiX8is5mtBNCkB6CmoNNLicYUiurYuumu/Kqu1V
FQyPopx0eSTIcH3BgMmfbDVcTrpbmawAh+FhHpZLRVIbHIujYZM2PkZHfUH3wGIorRM8oygfgz6V
CIuwLlHYuhj3OFUgvnN2P6gmy/TiUx/Cg6rPVwPMzWRpoCjAufF4lqInPkilHF+cWhqvJh15rsh7
u6m8NhfPRV1utOm7sZzfTTkKplr6xhlJDlyl3+tTHQysTLd/ZlQUlr2VI8tlaSpXEexWGbB1knEj
pvZSr9ml4U3bzm9LHahcTNVYj2VmvylziWNDu5+02pcjxZ/JzsuWDC4bI0YEG6BVnxQTQ5w0OAJK
RNpV5zKFJyGbXqVMN+m0qqu7Kt/rQmCo4s3A5RJ1E5kAEQ2aHLllrr3nBWeZWd2ssQd1n4CV1Vzr
Q5c7L7eXuxaFZbVWiE349cPxOGkaq2MoMJ0IZM24tjN/Ok/POUg2M2rv1Kk4JEjta/Vs9PKxwhW9
MuNsjTvEop4mZ+ipEb3hyrON2Bvs5djyAgxV+zDIly6bgkQ2PAJbzrrJBmfuj9u/qwKG4gwGYoWS
aKh+NhR+wgtxrORLgX5lWbRDalVnqzUv24druX8Hg9U6A6ChYOTVFcftr5PWsVTM1Yv8WCTKPRnn
p1YbX7ZvwaJikLKYsSsnasPGU8ZpZdh7U/9Ri/iJvCCGTQjXKoZG6hy0qe7GhPVM2rIPdfMujMUu
npPbjJBaVkNHjagi6oc2mjxJZEGDRiA6jnp/EY35kkvSPbek31CZYBLnJKg34vbRJtjWMip6LTwb
c/LD62lvu/lge8oWoRanuIaiY5d3H8sU/eGWUms9yJth340swFAnxYSKCKvw8w1nFWFVtOz6y2TR
3Oi5r7VE11Hutc1n5kegn5b1gPD1wWLoW9exR5nnqfDTJsbxk9zCFWEZzEVXubtwmrqd3vh6n9yp
pOOyh96+ZI35Vkm9uf3M1cQ9tn3H9sSapRO8ImnAuojVF2qjhISLLge7B0CmVPkGpxVjHztNbhtt
LvwSGRqykkVHbKdXt6YmR3mF2IDqOy+Tc4tQiLrn0Ic/5lwdjE2d3EBsoZngGmoJq7579C07NPp+
tgxIgkpvmXE2kUUScsIPWxdcWeAi85eYrER7kPcxChXmBG7FNHbq6sMQk8Qoz+eeeove8GISHJ7F
yYscdZ4koXWa9SvbtovKIFvRdb/MNzZq6+mTtRu0+SSh+J7X0c0tlq+9EbSySpJKHHAynGUcMl3j
1+iU4t6m2uwulc3JJqlODjda4sGPk8Ij4wsqEEW8Jh2M5EXHmKTMbz0SZKV/L02eix3HNdw90ytm
duTwSfWMTYIp3Rtoi3B1BkNun/p4Om/3szkUnswntIfO66oI/h6y98T21tZwkcRZbeQvcFG1FLgI
8AF1XC72bB0KFU17hxqcmO+x2mfhREqY7lu1+WAt4gKD7tCzDFdbk+ClyY8H88qoG+OU2yTZoZPs
W1lC8c4JMDNRgg9G6zVJcbMShAUKONtqOWKPDMoOylWuMcPHuRWZQThoB3L2XFoJtxtYa9SC+8jY
6ePsrTJEGe6t7X2m0OJOCVaZUAHiDyWv/UprqJxKd8xM09suBNMaxt39XpULVguWX9rsciY5f60r
5bKsHzifj2Uc7wEBYE1mgwHBjTwiBDwd70kz0DI5qAlZjEW0F1r9kGsvkJKD7V2I2ejUKv1x2dDn
7KQTPbkwSblp9fpmCZNWuAPg0D+HvQ36pTCfZzP3usi6UzvpoZfUQNcCDcQAgKAUHQiFImOm8RDn
Nt0FGavLUu9Fiaum1T/q0n4Ia5KHGOSwV6h+W3sJCTYDGD8IpF2tM9TNU6XriGULFA3rslW0ITF/
XWoflnL8+Ot/M5UFqKgEwqaamJHOTzxdqlOt2uCMnAikSSa+KPA6hJH1aigVjNJJe4mkP7WKoyO3
WIoX5B7sVI3IkLkoJ2KHCQOf1pdcZqSszvR8nf3AgObPKgI4MeekAv9YkYC2U1ZWUQmtFHwQBfgl
n7SFYrO+lNVK8qvSB0qTIOajPUkNFhJRLJ20DHBGQa7rrtkU/9nC32cex2srWUTEQZo25Rb3+kRY
uc0yMJNbf+jI4G3lR6Wr/ujS9sPXkEZyGUpHy9Vfpac9XxJt3Q26ylqERxMRA682OXqIYt5MGGjq
pfhdmdMRdI8Jcq5mjhVTOzRS/wn+fWEklCj82aTMVQ5SrFhWNDI+n0ZmJSVCRzEqd1tibyVUEo/i
enW09VxAY4sUXmThRqoxiv60facEpHCWaflvrPL9G5P5oIj8t0olnsGVmRGIwT8a3r825jdZWy4U
lvoNafunaYbrmPGFVBIy4Trmj/O+YE86opMbpSs1IJs1Li8p07bXN8mb2ayh00h81KnXXvQ45MPT
v03ah72MV9nk0+jZ72AjWtJs9CRDiXRnKd0oTnFf95+9zYWUmK8wGAqfIl0FusM7PsLTI2s9d6OS
3BXZHfLi+gQYI/Kl6rMMu4faYG6fpdF3L9CPtnLxUKZXQcGEh0mGmMnV7qR+L8vZt21zCIg0OTLR
hYIuTK78xGeBnAfRaeiJgs1CJ4XSivbOnekQ6plez+SXY0oIHpQljjy8JAzMuFDgdpWVjswYaiQH
U+yLhbQxY3prR751RaBoVrE8ObdwYZDR1jnorTT6Q6Sv5iLabx0TtdUoPS+ZZB+6PntpJaM8Ssjk
eIKCilxCZx1xx2Uhxt9IEW9S1GAHKezmtA4It+PPRUvqXUIoNrw08L2hCcp3QCnZt19WskXd8+3b
LSEbUUTAG8jXmHi4rLj0go9N3g+BN+r8VIl7PRLNSQZiluSacmqFcBiGlu4S2rUP3fLPstau1ps3
qaDG6UjG002bZ8HATBoNSSBbU4nxKv1pEtrmMTKei3DkV54Zv4EpRGXakLYhfUCSsRT+r2scDnjf
uKRyKT2QzY6lL6e077lkPXWSC30nTqDmmn1LUG9kossPodcRWohuUokcIbP5kfyuMR96g/+ey73q
rRtqbgKiSe2+7EFgt7tVYEPS4DEwlm/ehFqTgHYtZyAh8cwmdc1LHrh603RqKWeqZcAWLSmk8Czt
ClZKf321XTjhwJPNg4jpa5qm/pXq8rdWx2sN9Ql8LJehT6P3RBvIkoF+tBvlLDx1TeuLFfaQmBlV
RumEyzD9lrODWVDnzBHv0u2tVKg1m7co/dV0fEyNpb9luEPuCpVZPm/mWR09qcUqKHf5Be7IuKut
45i36zUsUvOoDvNDZaSfRakge1w4SyNibKGZImOdkfHA1UUEK25xrH8YBkPX1spOGs9xpCe0SjlL
9e2nDD1vhGoRH6C99llT30kTn1GnwEKmhXMyKS/CJk4q1igbwJ554Z8wZT1NZNDodlX6aNi07XVP
qD0ph9e8IGSg+e6VFehlw96SBHY14W+WGrz6JtYN5XaU2C0pcQvuzB3n0Ec98e3KG84XCEfr68p2
e1QxmJGekeNa8mLpTbjcoyiDwmKWmffDfhzz76jlDaVkYzCOqC4t+Sitde6ohDf3cfE7yPVvqE9c
CWgwJPZ4uG4ZoOqtr8ZQQvtKdoZEL/dV36Kp3qaCgjWxyhO84N5z5iGD0GZd5aww7swu1wKj124V
sYauZfUP1bY2WRjHTAQnrpmtu8T/iJ1pb3dqVx3Twb4LAab5Wjn/xpaJDgEkw2Cje8y0qPMXpCdG
n44c/mIP229mYM6PFlZyXhrjV2m4TI0iMEz0aaCPmLZzizcej4++yndznl36aLqalfVg4O/fJTKP
nRD8S6HNN76PzF8TE0GcHr3Q21N3lHz34YINb5mjGlLMYcGmHQy9qjhhM74mzPYPbceUbnIMM9Z8
uUA6OWXm7xbgDl8/84mJM2lg5q9t7UViMRcslW3ssAM2ljkp3VIXXkgQB8ZiepWIcx7ca+vLbKW6
JNXf7XF66pb4bdKs0O+iheJVR7VVxU92tPnb4zE5FiYiV0DYHdOM7jMLYfWm7ZOi87c3J0EBIuaL
1azfvcrhHYryt6vbTR+rBYvOjSKqnonEYr6uBfufeZRSvyZPeFcx/jJ11NGZZL1WEYAdxTgMEy/p
7TbR5+VqoKqibeNGVjW+/r6XycGt4zs8wU9iwRsgZEQlNiC5fmkTb5xx3UBpmtli7gFWP6zSl1Fl
mqfos+1iLicskURjRl5FtaVW4jeYRtLokS3oa57up+FJUqL2bMXVKyHKetCuyptEDhhMazGRMhoh
ghyHt9zCXyjaStxFbfcVqhhUsJAp+0Eyb30dyWcukXwG1vqqR9h/J6armV0kAaimeWdr6GkJqCTB
MWKol8akUWTjYWE44hlFxyh1ohKuFy1DuNPMoFoL2+tYzJFdwVi0VtQ7PPfDTRkLCGEWYwDCtIkn
UJiI2LlwJdz2DQm6DiZ/bo0l+8ljtBiFll3ghLzJ66jdl8WTuc4ZEyepdcvEhhtOt1RhrTy28rdh
JsMZhie3nb5Qw+OsaKI4c2dc62wqC7+Z2MBHpLzlFtIgtq7kZbXMgfoyvelJfOrnTncjUmUolQdw
48P0ZMNI2VOPfRbZctETlgQG9BQHuBlGGXN+mSsOz7hvx71C0kC80CZLo8IseS5pYxM6+CqMfe6d
eSei6ZaWqIfj1bLRyRjflkbfQXIyPYPYtyPTprAyFQ4kzBfzSCZ1EfGjDBDU0jz6q9DFnkCMe9XQ
r6LB9ZpJ6NvsOAavpD1NJVLRiWKpXWV0801oOom5r5cwOUELdRfRV0deA126nutc/YhULURqovjT
Wq8HkDl8RbRiU/7cbxy6pe4PRU4gqGUvfaD1n+mqKGdtYJUIvRnU93i3zinbotC28DfQcuYz+5C2
1F4w9cdMIM082cOXI7ei48BQDekkwR6gLIqeK/D37kO0loo7UHNgZCglR6VXqEIUEGNUbU+CF6nz
O3XQMjUfUp7cL/VIIVfHkafMEs6r/hlWu3KIx2ermhXs/aib4Zaizeh4C2XrG9B44WuDHoTdRCiL
BMV0YpoqGfmnorIZikOjCHTzMzSgYw92zYwg7t+0dsIIzGhuDAvUZYuFqi5vMFg03BBdiAyyGVow
Dwyeso2oO0G4mGBBM0JBVFbowNK4YuyyKUpX5qhTy9GZSNmRAhNegMq7iBG403ey4lq8gwDNs/qc
ETwnvVuHYwhHC1Fou+HAQlWOfVma38K1Nt1J6oHXDylhueIBICTOIqV5l2NBIDo/jbUAd69Ecohv
0ZitWWtf0g6If7WeGZwCD+3pLgZi1JThJxNa5hR1Sqo2tyA3EykwIv6EwbATepbtK1sXO8soPse0
twIwXReOnnhfo8DTIJ0oAvc2rw/toBWjNwPwgxLTYapLNjjbWp0ki/GkWbH/W5D+L0KB3GTOb7WR
MhmOeHaAQ7EniFhG1VQDNWNUOQWe0KIDDu3fVck5YjMCK3rETiOwJKva9lyRdNDUCbmioFoS4wmQ
zrLv5B53VHdj81Id5uKPkvbvbKc3veMqO2qpPtaDEvnsEGnS++prweE0sbGZbTDvTZPeK+k4nKMD
8TrxMQmXc5dQus5RgiWLcWBfy/hUJJxoVq24qXqc2kH2NT1Hnzuk2Vkg2By9os7KS0tv520+fmUh
X4K6x40zagW1RMioxw9to6cM6qgS4qK/zXX6Va4ZzkLM7UyytaCKMLYBV5+OoUXfMQvwyxrzdhPm
uwOkwmY7XVobgRjuUb6+JstjiIwBaT7WubIxISePScA+9IEQ+NmDbQVUmlCBhKmGbsroOpdZc9NG
ZkeJZavUo6NpEEbB79L7/OJAZuhs1BjVFwz20wAK0eTk83jVUwURDSTVwPFSA4g92XyXcE0fIlO7
2qBLnKHrgfxNNrpN8ymOGTrDJMxxjEjnpEZ6lug8C9bceogOapeQgcZBeXGU5xzVlGqgNIy+02yV
vVTMIHWrF45R4alIneXGYiDRNI6Zvi69Yh8SaTJfGnl6VaMC4f3m62jKDC/kBIaEMJXVF2rxPg7k
USwrL3Ura1ybd6KTdbwuR0S44RDlDvOxi92MpwHj2G622ozfXPaEnJ15AI0DPfMdAZIpibBAAeu8
lejjaStzdePGJus5FLDtC8tE72vBP+2F9dSUAjPkaLIqJ3s4FMW0b6IqpudNWEW086lLBzj8GNta
kx0iC4Xz/+DuPJpjR9Ir+l+0hwIuM4FtWZZj0bsNghbeJDzw63UwEyFpFlrMVhHd0d3v9WMViwDy
M/eea0W7xM+bszs2jNorZv11hQuiQQvn5CaYhOLWZ4axJQUbkan5bDcQKWNQOxuz5t90VD8bDqAR
xbBAE7G5YcXC5+dFOLA6vlqqObLcOr1Eo+Hu/CDd1l4uj+Pc+Ez62WgwT2p2WULYQiY44FtToD4K
zW1t4IYSbHL2tsV4dmqIAiaVd9uMpJx7xHXHhmuvZiLKSNMLLWocPJcBZwX3+TLnCjaRAqtB97wi
NsM96RqTRV6IVcSADsLQHWu1aRuq4UBI301gtIdkJOwr6BfceOszqmgp+XCEvwtrvMtE+MQ0EkFR
A+QSRALiSgnfY0ApBFMHApntXMg/uvdDsB+pMpOzbePaavTMWtKB845DeamOywT+YdBiqCLdu9sR
pcg+tZUGY9jqIzWCacUU4ytgllwUc7PyDPunHFac5YVP/0XFTtPlNzQ9mE5TkjMYU0wA9Bmvxu4A
j718hqd0HqywvxWakG63dB4FNCwrDXfh0veWAXsLczYViPlLDOTyofeNJ1sqDC0T61R3N4oOd27p
bcwsvRFJscTOPFE0OzvxoWoU3PYMswXqZmGmr1mGtiizq7Nr4RGYJeKjAtBOVXW/cYh0Nk/Gzx6p
UQ8CaxcKOrscjrGfIgFyeCj67L/gusXxtoD32vfV1mnEd+RYd8mMweVjFtmbUs24E52NSGaJ8qWX
eR81ebGqgsWvFKnBNfGe3BsPDhIqOG/YyaTknkO1tdFjxAq/X4wtdAjZCKGYA+/R9il2rB6pWQ/Z
KLBIispiHE5i4M8UZXGtoJOs/RA+raBqz0v4f+BDizWAGkISKIJUfUrD8ZCbwr+GHWVW2kNv7l1s
tV7y7XaNwkVjX+M8ferm2iAzykT2n8FhkkzWiEcjCcbxxKlwkV/2/skkggZDUooTA9nA2vW82zHR
1z6BlGyG4qAz9VMmWpNJwVYn6tN6Pzvxt7aHdV9R1Sg+TR6fTJhKPKq2E098EoCtK5+hCZk7DG2j
4OAuEZM8TllABcEXsVtv4Yxmy1b9fRJ7+mhm7W8INXLrRy72uXY6MD257UgogIfIwLo/NKortrM1
vZpdtq1hk1PSgSeScjhJpMSOmVMpetmda6gAVw3148DoN5fR1msrtbNMpFoIOw4y4xbL8V/bLm83
sp7nIdozdwg2RuaP9Mflb+NH/QHwqDxauMlJPgT0pLd9vThbQ+c+y3EoCcbRlIDOTUCMG1UNxdM8
+zfI+ZKtrIu/wfaPpae/mzF5AzyztRZlC0+vIjDLnZdhQUumsL5BA4hpK8SCWbyQlMH2shsOVeEe
Zp/d2AAb2DC3nmBN7yKVomYesLjWWbDvtWGtJRz67eR6h2km79bwMSHW43mQE496Vhv0/jggHJ7V
a2cyHioNUKvEfAR+Ywetp9ihtEChXAeMEiPnY8yTfuNW4UvWR+j5bXEe8vRXxaSBZVMgNnEZPjtt
bK9TLyHV0pOPtv5FeVkceXjeNIO+qZLhATQYT80oKEhfT9aE+iREgiIZoinEqOrhsENkts1YdFVp
2G3r1H+GnHnnWPj4zZoDOfVBpOUkiExkEUPgNZ9b72ssFBZveCJbwTZUqr8uiWidC6A/2RwdzBbv
GmDo6cax5pNgO+ZItko1nODAo+JTZeEyesHDzv99H2VyWFl1hsFERwkjVLUaxVwyUd6Q54RqjHsK
T+x7bkTvJmVgFlXuWboWcVz4dHaTbneJ/cl8cNrWysTkktXWaUr8t2oACu7TrvOq9XtPaIkTIJCz
JSBgKUzMjf57Sn+6l3EXbwJ/JJgr7jDA5+bKChBdxY74Y2F6JwXLKrR+uPoAkTrpgSEIjEfMoGN8
MVKLEZDFS83kbKxUQ34aYE0egqgMmGGM1H6c47GX3pApx2GmkC4wLV8Ddt+anSfWblfcOSyntLR/
/JBLqukE+x6432aO4co2nZ2jaTyM9yDLsOnHCZQ8f3ySaABpV68Wozgn9F6SML6KJviVHIh2+T4a
KIPMsHo0ZIytdmYZanXeqXSwNtYUoVQeTADCcmeq+YEnUn/I7HIvYsLr+SIBHLpQzNvanDgN6L1m
Qj4xbya0IahA6WdNkuaCrnFuep0uKzvjZFuWvy1c7n9jIrHBzTqotT2Idn6lnZLjZOpb0w/GHfop
AHYeu/UIayivRiTTd17LcQMWiy6BOjJsv4WH3R0e62qmLGgD++K2+EZMP4eFZnEM2hyJjl8Bhu8Q
84UsL3OB8UoWip5YY+cJeEmuVOzYhLQlhfVWSGwaenroC5wOtVGVbBvgZjX8WOJmJA/LRN7BimFf
JCNq0zI2YNdlvIm6faUnIrSIYT5oNha0qYW2hK6/ChnPjv429K1PmCGM3ZKeCJKOEzzUzdpO64es
NZFOaL7bNMH0EqAfi4ME7Wvp3bhGjCjB8jezAVLJM4Ivtu5E3dHn7qrG3IHrpq+Ov3NDuJvAVg/M
KM70HYw6LTRgQ/HK4+oGLdgfhSbAdVveNjjgS5h6Y8+P3YzYARdbDe984wUOu+357BCVAsLBpcer
Aov7hQAIsj07j3QzES8m8hAl3+DMPOBRHXJpnVpNx+TEWm6zgCeZmrJ9n5Ec4+DIYlyMj6vI8HLz
UEC7tJpA2K8ZcpAqmz1TaD6mvvqIGgRUKtFv7ZItInt9ZIWGcz0S4AI5wgPqqx6+Fb3yIfXYVGQ9
RIXORUEUNn26IlZ7I+fgYOXjs9litmHpskpFw2cMPC1MA+Tbgu9S0wq2U3HPdAhKYDVzOqB5Dn9q
yfylal28U2H83gimPtPMrUuzuB8rzGwQAO+azFJbkiqmlZ8YLwK9ZS7SnqUpDupOTNdSOi9VN1GK
3U85Y9E8wLhUDyXcCSYCXev8tbP/1mGoncyBR6PHnLDFXeY7Fka/AXWfOTs2nai66Qcci7Lq8GUR
RJAHRN0WSfHjTggS0eo8uU14svH7Nw4mwzTHAOj4qNChGGjJrJfpAwkBCMudyL3v3Qk2SDp9yj59
RmC0Bj685EJcCk91G9HOb3aK0m4EMCsgKkQGtVEwW4egkyuHAV8u1SXNxh9hXYzsVeb+hxEht3O7
Fbq6nylj58mQ6BUdU4QiHf1cwiW0bvNXsgTQ4YqG6Pd2zgmI/BpmvZtyhzjD3icIoyXDM/mrkJhu
zYp0sIGlA5YT2SUPdl2yD7Isdzt40AuRqYZz5hMcZd56CEByCycP4RD7wLDOtolrK5femZYQrLa2
XtOhfKt6820wPVKJ2y8BXtAT8aqS1BjT8osVne1cty+hQMTDfv0UaFRndsXd4VV67c0MhrmNOW1N
qOCmU//g+jz4Or0PkKVGVTyy0+A9mEl0mooMhCMY5xqUMBEQyBQY14eUAB6Tu1aj26hhO48dK3XE
HyRcmh2HHj1hXhavbJueInM6iQTDM+OKG9pUKsooejANynAMCQhY5J1HBh9y+vRWGfalc8E/ueG3
46HTCX9khzOhi9KnvIEjMLH7ymPnS00aOaQZvgxmUawad7qNx/G1CLkCGsGMZ/Ltg2v34JQsZ1oN
d3IR2KQ935TObXp7bT+Sj7FpgE5FEqO2dOLX2tBvaoYrd+BA/Mrtzl1PxKavSHMFWdO/20M0rX2H
RYcBlpmDKF/ndfxSDOKkh35mAaFwSjTnaaJoiLKjRTjpSszTTSZM4unkXRQDTMkdmhIaYatq32s5
fVdl9QnOQfko/GNzPjQT9q7GOdh6+Cw66seGwKWgiGk4T0GLZpT9K0qWPvggMdSj+DxhSkOFzg/Y
i5GgG9+pF1PbJ6iopKy+rHdBUVzV4UOZ2W9hSMWXmnTzgxaHXk1PrSkvnoBuQ8YAw8XMgqaVnSM/
PMRZ+UA632mgK/HNJxeVIbuvy6BquupgL63q23CbBxcxx8iAPBrumcy+lj3LPknGJ42PNemrK7xz
7dnPshiuUZt8MSDSlkKSox611d4WVr8nUJfrkRCwhMy9pul9KBdMx6yICrQn0qU/hAp/YhYUPPhr
+3FCjm1Y+RVFCUVkId9Ym96iwbxX8XBufANPV7AaGg/cSCgQMCEVlVp+9l2HsjZkz+pzKlmYtkVw
scWFe8ZZ/eM3E7wJbLdoHW4oj14QsYYro+BJnwyYAJow28YtYbNZ/Dsb7kcdy3Mf/3WFddtb4Lpi
SJCrSczvRprsO3dZ8nJgsp6+1aJFNp4c4pqqsRnYYzbjZ+Wk+fYf3/IwJORQwz5p4kPeWjjjMuM5
j+2bsv8z3Olihu0uL8x9a16mgGJu7mLk/yXWhbjK8Kvv7Fl9xrQl/KRDpuaxu142BCSJgVTzuBgt
DwiOc9QjsWl2kn9FBL/aGnyEqhA9jq1/41SRS33IoCqkm6Fk4Ms6HwhqkS3z3PBsrtilJSP9WazQ
JTAPCdDVuvYfqyzmAGZyLDmNgN9wESEV+QgYHq4Y/3x6Altz5LU/Zhudgti69cYXlcHJCSr26VPv
HopOPPiKE6LMSU7BcsTSbSwf+gxcIwBS70OAVFU1HuAimn+d1kUn7c7HJsafF8mfxiUZOga+oBVD
5TlaIu8yTsqKiJacxa1HJnAMVR74yPjFZgRyF6rKgVEB3Qh9hxv6T1ksDwPoh36qrr5vPREw8BXX
JKazAl2ZbfgXuLCTPPe9ZQ+0wrHVFB0WEYw7PITEJerCOyd8bPDqB3UMaaioOSg7I8B3U1ydIH2b
El0x4CTbxCKAueqwYUtbP+S2PrehxRVJkYVSPUEs6XprQ9EwUOxWJIJlf4EAlpozL9LiYscx/g4o
bCu+v2s3kifbNIJE1C75c7Eyqvhl0OlPhSg3d5PHzp+/WcvtBsDanCIjXWz7U3GaFFW+8wuTjnlG
eo56a1s6GJjIb7beFGNcz5qBXtcHr5UHQqKO1hwh2TQxDKcMsVNt7426fPXz+gIGmnGlbFeoxegJ
lUZSZC8AzvaaeFjQGzx1KzVyJzmmQoyY7nsJVapc9vWFx+Y9fg0i9UyvdO/wZTNXIcRR0VOBMD9o
N8uOSEj3CIr5qY+clzacb6z5eUATjfz+4nn5Q15TU3q5/dv24wt+FvxTBiaqclT3g3GNvPkidHjG
LyLXy1cJMafm88kT40enTAxhDQNjVKJXk7wVXSqYcGaEi5wuDsVsWayqBqVeJhg0uNRlxZIrbvAS
PBp8D/53Kg+jX3HtsCKPm3ZdyQFQ4cTyosvci3I8kFVhk+4G170FQkn37fY7q2yfYtfB94unCQrk
ZwTOX/r8xNnncX3LYQm0LG7dXinsYAGlpQJRUSIecnjPojQ3giHQulDEHpEbweoEt28zvnj18sxB
romDOnseIiBiabvcqbhcYGYTwj1unVCfcwzWjs840KqhDQeJ4hoskh/PLZ5ikidbtsMkAfhw0Yi4
LZuIunF+aZp3P0lORdk9MYV6rRwyFMuy/HDzhJJvSrYkVN7hKXsrwqtjxr+MbRK7+W7U+FkU6kwR
dW4IRrQ91Nm5Ts9OH9ymOjVWtQyeBUBp0IIZ5Trnu68k8DSaidSbrwymj4rBw6rss0fK4YY0CBT3
dOdQ++aAO/Qt64Keo5+hSmXcQQ9+VwLqr6ONp67jExmDHJqZCCAz+jtHRghD/OGYMx9qa7BAHE5o
LO51yNnVjhMf8Fxis2zGZ7d1zxkClJ2ym5dIIhIQ7JP4lEsGO7Sj1tQAGoS+J+f+Z3l7YxU+T934
a1W46Kequ42Xwq3rKD3QFdVO1DFUXWDI+gMVUnlybQ6hmghKaZrcvwzmUbfPBPHkh1KxPEY8EOyk
la1Djb0hXFxKRtbf5ibaMTfrg6PJcO6QsPLspVOcwkzBMho95ilyfA4Bm/JxYgdgZOvhuE+svUif
CzK/SOnJ0XVIrCFRets7LunN5CybHvd33aEHGa9wr0lOiAmH8R5CHH0bZukPTV9+9YrxqWyYFvT0
VSw+N3rp0qCYrGJu1pXxnhKvuGEIGyyk/E+jTu9qxv2JJDhgPIkgGXcIJMCFHdEbRYex6enuo0GR
Dskn7OgZK7Y/TGuIyvC0XHAiEUqsLeWDdsd8OwzB19hjWGN6ZGwiG26H1ZrzVrFD9DSbAgbQPrcN
772iejQrgCF8uH7vwRaIgrOfYjCdUwlCwzPPVeByBxQG/LCuXeZhHBVV8oCCiSQZ1GzEE6JKNQe5
mQfRw7jD95/QEjtyPNv+GRGgSVJ2cOpt6kNzAsvPGpQhAWMSzAMIYVT2J4qOOa4j124q3mTJN0QT
7q21AvBskY+ZF/lZ8lsEnyy6+fYvctR1+Xu2ePoTIsTBXJrF3pvoDmkjikUzUtvnTPkpuj3vgXPl
Qk9ChwqqBQk1yodRfmQWxaHrgTghH2xnte5OtoNFxs9S2NjYLZzm6PjzPrFZ9NvTDrUWamKbZ7yu
5KFOJsiTUJwa882lS4tEf0Yxa3bpz1Sxbe6qKAdAARfNpPOmV4LSwionh9012PwUxOhEW8lhkA7V
N1kkBwIIv7zA/Qlz+0hL9S0ZmWdV8pT3QPLiCIFMKN6q8VQa7NRLaz53qTonUb+zg+x+eVl02l9l
S+uWt1dMZqijmmE75Px8BjYfAoxPY+2HucvZbxYpWTLud1gwqaqyrzI+osMjSr2mVLMz860N3dNS
Ndf2nzETOhvrbz9ko0YwcYBedHmPtWH/xlVqsCq7rxhg37TJs3LZszJhuolFz/oO+Iptor+ynRSH
XNxeDabr+BK6lUvS9BrOdx2CX2QCG1bTU5Q037bu9klhb7ISolli4RrUEcZTTaCNb9vneXTuNIq7
xiq/uIXXUZaB0DQvrE+v4M2PRlM9ElVOlVWjl+/G+TIyUSLihGSm+yCnDYu4HAb8IByv/YZ8HKxX
nr6twvJvKIdzZ8E5RXJfsHRYEeuzmy0yStty+sBg8cUmctt21gvV0c6Y3UefgUDdMj6oOFpzC/dU
97b8s7brW+7um4aQLM5plNoduRTBzPU3Q1CcnOZtqCDSoXhZEcf4GLJtRfKt9mXjEuqEFXBtujGX
EbFwbK0eCpWPqPHrTc5I2Apvl++hri/CpN8t67dGoQuasu7aqh7+Eo8iEbM4quJvKk/MthmRjn2d
Uarkw4qyg7SKTDzQoXzpXD7YJYcfpZ1J/wshhAiJNoyuJvTChPqj5LhfKQtwj5cgnzN5ktY+OLEZ
tenyOfvdKFdZhxt7gHYfRPaDM5HH4tlPKHaeHSyrhlXfdrq+ZuNIIxEk98t31AMVyofo1EdgDO2Z
4JrnpKjOrH++mkQ+ovo/lLlx6ft7t5sOvWe8N9O3Nutra7hvjce2XWj3roy8G89Grcmgn8RfDxmT
jwa7C95dP1tKCTzmgUx5f+mD5JHJ7KP/SBp/P3XhJZPo8VDnryZmNZOF6KVxCKaQ9ERhx2HilfJC
qCNxDnLvBJ9K4Soop7NgJ+gt13RkFK9jnd/4bbSdlbyzLNzgSXMQs3/s/e4y0E4ElFHSbK7sWw5V
m6HcY++jxlv26hY+uLRhkhlZ9dPATqlleN9G5V0oY07PmBN2adVjJ2q2rqTYnvFVRtRNuTbO1ogu
peyZmSNSuOb83WhbUeObZ8ImwBPQZ26C2L6rWuuYzclr3+i9NAQ+ydi8iwdESGy26Nvzi/AoAHz0
8BzbCVlwRfXGE+0wpg9zA1tqTN4H1DsuP+peu0x4BP6ye7I+t4iFnmzyaEZxrXok28obQQ8aEGHM
EQZsIV8SXX5WFOxZzDUy2BnPf8e/sdkoryrWnTsPhSMO8D9cV19mwd5Z13W+mb5iRCXrMO6/TVRG
GQZ0P2OEFZR7O2hNImHA2Ma2fs0ZW3YCAmKm0LInzGd3Roc1nj078y7BGfMygjVnbMlA2mqWOFxy
DZBVPxW50KdqOrokfm8rbAuFTV0dZ5Gx8kzc647zm9CgBzyntwy/Z3BT1JdpiMck3bgG6U7d6Jmr
oWooC2K0Og72ggFXROEU93OfLo8T+LjuzIjE4mQoa3LAw2PuIElyuozdk6z36ZV4ovBIXh8v7bQI
Hdl8KucrSCMG9Y5xY7ZEGCVLExA5bH+Jld7RdD2XvnXzHwuN5N8irrDP569//JnvskLWF0btP7gh
//Nf/+8w+R48+/+b2gLvvw7/Fdqy/IF/Qltc+Z/KEb70heu4rGYcwCj/pLa4Jox7sC2Q74VJHS7+
F7XF+c8F5mJ5ri2F5WBN/m8yPtQWE2uOVI4DGgWvs/h3qC28i3/ltpjSVMIVtkPXCMCFMfK/gtdx
lacqWEQvgWvOBiKbOHizAskMwsjchCzFmZyJAqHUhXjaxZKJd4NDut5r2P3rsXFgVXqg5xluD6vO
18ze5QRrsmg4sapA7PLU+sNrI6nskYeK2E/ARrvFLomc9ugNVBGjFvOpzwR2qCQHy9H0RM26fgit
pajS5zldQAozAqFOZyyOZ4xh9hCDjwwQyE51pI+9Q8AOwSJqnwcwxVh6SrxlwfBUKLf/GyaDgUIa
sHaSVPV1PBk73cdwHHomRuPAKWWPiDCXQILFeq3+/L6pOfYNKE5xrB34zZPcKbMH3GJFy6ON2NVM
scLKEQahLZwLfxMPXkYzWeKcsiEbaJuCI20p7G2CnqmCybVRKH5Yo2b+nhs83XWFP6EZjTSTOwwa
tZsqXHG48rxEDbvSIV1QSuJiZ6N9K9WQrVnSB3d8myQ4VvO4k80Ml9R2eVTEUbWvEj420brikpg1
y7NQs+yWnVgVWCh4ZiNqz7Os2PeeHO9KuhyATf6ignW/ZQD0gHiN6c5u0kXf5DeLtxk/ToI2O0bT
VPWLPaxOXrMyv7rWEkeiIwwjDQFLQY+4kIl99t3nqtr1DphwK1jCGIUwNshXmZLNkqG1jb4xCdyR
Ii1uB9K2kMBhzY42IAjqjejQaGUueg1pMyB3vBFUrgCfGkbD/N6UVk7QdqzdJ7ocSHBT4d2JxgXu
FlYjftRGTtQXAVJ2ZEpqMZma6akwxLgl1CaIou6oeZWTEaD7EMpn5xVa6ugPTKPGpAiJ6O1NvJGC
vaetgW43Sd4roBhJvEcughYt9flFXBxvHXAFveKiApbVS2Utul8893CZPsq6ye7LNMagSy7PJpOa
AcSEVBiYelG6gFwHoqLibDg6gx3ellWKTMlKfe9ijkZ+M3WdfUJgbT4MuY4uqCjMgw766m7SRYLI
Jw//ZqfHHRa3QX27LP+fTFaOT6xDPfjAQ/muAw93/+QAKSvUvPdRw0Ub4idDkNrzeC1oVsuVASHn
pkJDyM1kwbc2nQTmdZZX13SRjHFSYsx12+GsPekcpcSqzlnU4Om2wJgYQ/zYOxLNNWHSmJQExQ4i
maK8+LmW17Q1FUvMLKrPhdkPzaodnOGXpYy6DIVLZ21k+q7qvWKPZJLxak0yzJsKYAQYMspeA6RY
BhPK2LuME8KY0orH3YwaH0JZoOI/rwnHe2OYjTuvBbCfSEE1AGhpr8Ks+63yiHw3pPb35oy+CANt
xW7PGBv72KmeJIWhSWDq+l34bRl58uyRHYbBeKmuepswMTjlLKQovh1cA3NWMXxNheg+KhWF4Aqi
YT8pgWWiiOHb+Ek+Ptj4ZAgRtOsZg3OaRndDgoUo5UZbG4F07oHcYM0pEnVPdGr+iywNQTNht7xi
0E/DW5KTO9Qi9H7LZEnPL0kp1IBrhuaHQPf2ux9ioPhRan0gE+JicvDtpRvJghMUYS7z7eh0TLBr
HtMwResBmw2aAQZibtwzG8/Q2ip2TJ+x7DwknA3YiShHQqSnofqwcxtSSubqHzBVEJbrGBci+Zf5
wfcT6yHM6v4nS5bYqsAPdkPvwMnR3ChYNMsyNw9ZFFDXzSVzDktG3rAh8Lraxn5DAreRRHvCxsuL
TA29KbCj3PrcOSeNEBx7n1NRs091CDPTHgPmBrGiPI0IqHX7xVdMsfkcTyK676x5vp/mEYFOzLPj
XMxVgWtomsAUhyWyBmyVQOVRjDQEi2UHa7I0ghO4tCReK7R9CtPeIy/FJiEpZOWgwhoilhLK+mRz
4ezK3jQAZ+KmgAUUkZ7cZ3DNe5Ufq9KzWBTpYTzw8yyPkWux5sg9LPpzZu5TNkSoKVPGdsyyW3Nt
mPCEosKQUAWaAh2VT+fYtG5IV+70DYx3z0e8TO6YddFlH+y0pAVqndp8mPM4RIBVx9dyLILn0XKg
vFhaRG+N6/anGWf3X5XN06Eu5+nVHrzylDBG4+QwrLso61EDaq8Yv4yk7B8DdHHjqsq6Erurxis6
MNUhVpiI4iOqJvXBPVS/8zvZT1MxI8J24t9prPHwVDSVdhobmHUgB90xd8emrkqkjk7cwBzzW2Sy
OGhkfKC/ZKYyxKOBhzQRrHqqiLa4C25chA+PVi6hW/uO+90aoXrtpF3jyE1KfxkbwV5BiPamWyc9
MfPJ3i1de295MrdYrbVKtgT+auT3UfOAyif7bW0x77knBBF5LdkkjDQ77LZtUxw9u2UumOme4X3G
OMEh6jR2/ZKdENStTrD1D4bQ8tYMo9joODmwDY46hW64EQ8mxcpLJWJ7B1mBj8IVWu9MLwhuK2OZ
ZlYNurJ1X/e5pEQPWQ3YqXC3gqtsZ7Zzcpv5Nd7PxrLCK4nTyUtccs9ErazstejLcKDJsMclicv4
a1Ovv2trT8F5zREqDTVrYpb4KZeACc00cRG7ceIQugtDp1B08pYmIcJFuO0iOUTPIf271J9Dxhms
ouW6qa0ByYXP1AvHhnN2W0SkGx9BcXtIkS4Q32zlOerZEAnUJlUVJQlMmGKfcnnWq86Z/K/ZqlmZ
aiGra6fL6Fi2ATLHKmODeWMl9oJMbysX65vtd0BQp5a1KSIhr10Z2ujiqyxG+hIzwxpNwRR+cP9y
mKJvSTZ+k6b5CZGf1WyJX+dzsqZyujXAyb0OSRQSbhaZkIyCWhI8zrMChyr2PmdXeAiG15bXpuWt
rSxWcSvEJWRqOCE5hllATtoWKRMwiJnRyMJiEeHjXH0VwR/3yGUmtGZoGU8JYlb6cu0mGUthJQhf
SvV3h8pVEIAWCLi1gELQ+d82bJSH5rGuXhLvuQ8fFXlpdXxq84gRIXEP43FSv030YNkxzzjCH0vi
FHCVzP2lT+RtXN8zTip9eePL+juygXFRvXPyLYR3nherjC8ymI9TX+/Zh6xcQ99xTx0mnb06nX7O
RXdSNOAiqZ50JZ5Vne2nAtkZkSjN/K29fQrViNWnWplG8VGazRs8Hiqm9qlOUdi4yeQfjNwd3z1/
Y8w+Mh5rZebBoxmnzklWFYOC1okDoJ7dY5YGN0mtt9JA/GolrOtca/i1x4FBQDGpZ/Yc+rfNALjy
3PZwV31y8UzbIVJXm1HGiiVNemyBop0D9oX7IVqa89BhvEjLj16hSJyRthsXiaiyp1gm2VfsQg4Z
YmHt266H2LaEOOdZ8OEFXbapYvXj5MNdxQG47lSCw66tdo0YXz2nu2tzoIsg3vyHjjh1UIotJgFV
T9Nu1mhE4lBcspK4Qqxp1qYdZoktqSFRpyRFI+vx0k6VcneNql5CjbtxqFACKUOgIYy76CaYMKGV
rdE/hE3Q3vWsjljrc9QoL4P+BV/SrJhlV4XW2xJdH3Ki6av1xgZLBQGz7cBqJzAbZp1lpJ+DTF7G
0r3Hp0nyiVM8VO4g133pj5ti8IGZDf0bxeoHEh8YFxAIjWS+RTbtM7Kb1wgpRtIwp2mlS+yoXc1p
n8bul9FTNmBhem0rngG1z4kexzglOwNPhRuh5S9GxZPe6V7nkLtalAQYxB2TPu2jag9G1v21O7Dr
dxatyEj0wzyk2ab2ITp0efXWWUCVESaVT8oLo63TjuRoKBoHwOlf8zL1SauxvkENZ256Pyg3VSHs
vTmgA4x983MEPAj+anQ3Xcu0VBCquk6NrDroHFOGMNHq97oVb1D5xHUcNT7zIB2bP8/o1L2IpgiX
Te+AdQrEK2ngc4v5hw3XRMH9MIZ1ysTHlLjpBvezcfOK8FomJRRzISMVWefnJKyy59RwrVu/jpBK
dQWqpH0jUUME0mBxYBrUkWTTIeuaTevqtEZ6KruIoXXQwsocSrvkisrljXTj5VODL7Ht0HQD4rEC
EhO62P8NYSs8VDbf6cAe+pCXvvfVaRlcKvy2T0OGLN7Lq+w1LeJpZZqdfTYnB+3WkE01UoI8od60
iIQb7KnKqXlUd4187b32ZTM/GqKxd8WY1woq3+wyuLH9p8bKzFPOw4N5mkz8hm2rOy5kkLK5hfqE
sX6222nrF8aydBiJ9dzbHJrL+7f9nRUHc7oxhnw4mHbYmtvIMBkSWo0g5KExkwHwylTbb7EkoBey
CaHaeDAxaIytDW1dKOOjV4H6Nduy30VpTqtTS2Q1XtVS0isEuI+z4ed49xUSQrOyxNFibXcI/ou6
81huHFu39LucceMGvBncCQHQypuUlBOEUpkJ7z2evj/oRneJEIPsezp60INTcaKyqjYJbmzz/2t9
K47Yiwoh3NLRg3rdtWU9y4gQvq+6utGuB3PiNZehDnJ2UPNyTUmuX0czJsOSzW6riMRS6mMyrFpa
TESwjphLJN7jTEGqDCRJcEEO1TtlLJ5rEa9d6hHabtLl2HjSNNgo06Y/ohxQwFcnGdh1XYlXFYb1
GXDoF4eK8/o1elTUYJCXXGO+9qzGHty3JJvxLS0B5S3SiZVN2xHNgOmHVzw0bROw2N1KrRjdFWlr
HdIxi6Ha9+34YQ7ReKUSgot+g82V+NY0OUzYpm7rdhbl9urwGMa1up8M7BqqIZf7aaSVzn1m7H5w
fAoPNX5rJ1KC8TYVGqI6eERXuok8NiisAHQj+uxSKMW1L6oF+GUj0lB/jUZ969c9Sv+uTKEB+WYr
PKPQ0J86WDz48OCGIPRR0+5v11riTWHW9bOXDgp2KF3BSkuis7H261zZ+Sp8c6OvSdSQSwT0NlGh
3r3GPYHc4mFIN+E0B76VNPZczfdr3/W7CjxOZowmBy2cBk9SPBBJlsMVBe6JqV9HveHlD4TDFitR
lsWN0ZcEvoQ53rHeEmkomK6ZabgOAlSmI58vDZMRXRGSj8HvtpkX7E1R/yNTTbCLSfLszKf0u9IV
+OG6JM5cAaG4ybOgfAm6VrmDkinVB5JtSSDX8gqa7EyPbY0JLlzjvbV5gmrdN0rz6f9JTfT/o1BQ
WTxb7nz8M34Ef5LkT02NM6NSM+5+/+e/Pv+l/yp5avp/yBZMaUMVTZX5DFj6f5U8+RORk4+layb/
R5rjOjIYk8F//ktQ/sOQwJVAsGZ9skxR/ScNVJDE/yAdFLa0RbUS+rPy34oDVY5rnpQ7P+uxBLeY
uiirlr6oeTYhFwFc4AUiyxcVARwJ30Q0D0xihKu62BksENazOKWQsKJSd4LW+ilSAQAYABN+QALJ
nrFrhf5gJsq9aKbqDeXOa4wXtlQ8GCPotJzqwipR0p+hOe68Ml8Pg/g4qcJPaWhfYLluceDfBqTj
ApGEdYK/+ksF+lQI6fwd/omCwWJh0oiyLMOUFBkJgDpDtD/eH3B31P/5L+l/jFFFPURA5Wa2dLZZ
ttqh2Y6yv6H9c/B9enzsorWmvklY/Es6UOfHn4NMjodXEeFYmozCRJlh3cfDJ10TxV5NmJYB0SDq
BkcX7/QOcIccO+dHUi4Ntfim0VRxLuy5PmsNt8fByx8hLO9yIb+JUV/6ibyH9bnuNO1KxQqbK9Fe
oWRq9qQq5tobOD6wZPy0eP+CtH7y2SPkZBdk8IBScsay4CcGRWtVtPW1Z4x/6xrZN5rlwSpfVd1a
l95w488aQE1UXD0Yf5YUHqrg74UvOT+v4+cJ9V2e+e6KxauxZJ6HTa6O3UDhRa7Kbd9r79QQ2EH0
wnPK3vBfgwBJQ01eqz+AHkyDzTSg0SEHVBc57WlOUiKlxLdh0FbDkbpCNsH8xESRToWL44QEQk3E
f1rYcYRswchvQmV8RaO6KXFbeeZ9Ub4mIQTk4MJEmWHtiy9mzS+hbCLUllFVHE+UuJKikM55bCfw
CIvRetatcBOb8OEUPLyJ6JS+daUk3f78A2VF+zaswgoggSuWDe6ux8PqRRKhqMDzp0f7TvshA9Me
oon4mufWonsOuuT8eJp4fkBl/vMv72Oe+b6oow3mOKk5MoW9TG6pcf9qyuDPmJLWB1AuwXGxoqqy
VdtreiCGXSLGRadfuo0HCgSis6bhOaWFnYqkz7D+AIfYJkb+Ow44xaDkJGyH1kPfoOUnoo12hl82
jkSsbDrGz6KFprPiTjWNrwRw702I40XZ35UCdNHUh0gvQjYGiULnZ6N12jtQ5l9BZ90WUr4R8eKr
Ze1oIC48uq7nH8/3d9i0vvwcyy6UYQ21BkEGd1RyJSMRb5OdjjSxaaMLA83TaTndvg5EY+3rz5D5
nher1DBsMf1Fkw1DNeEiuJ3Pf53lBqOTvwXFgndVMUyDvx6PYiRm3kQqZj0Pj80wS3Kt+/MjSCcW
BHZRUWY/hNRhLPew0c/zPjSRntFrWRfdnuSfYTs9qCvifho3N/dzmPGFMU9+LY16i6GI8zvLDv31
4VWemEwAyYH32SK89A1wSnvkdrfFSdk7eoOsG289oZLnx53/s8vfjLXP1HWDhc/UFsNOhFdguuVp
hh1Qn1R5Q47nNODnmtTaVPHN+dGkeQocD8e2KRoK/zNkfsjFcHFhWWFPDY6ovMHR1tka6/gOB84G
Kc+uvBQW/n39Ox5tXqi+rAvghAvudIwmUe8gO6cyCrfv7vW5qORd6wYxAVTn1N8VfspOJmxVM65T
VTuAF92WKYWxUJfsqRIOWZBtzz+J7+/K8UdbrJGz+X6ELD3zEq45RNmthIEhfzg/yPc3/+sgtKCP
v7/fNQL19flp03IddPykCRZHonIhY54f6cIPa4mLY58f+7VJRkpoayPnnYb+MK4E41nRJ3foAZz+
HP2D4VHzCvDS99VjA6H0//IjLJYf1UMcPcnzt03iQzCJz2qNvwsLYSjsqEooACMKelc6nEu8v8WF
Zy19PxTysLHwGpisVVVcPoEYX2igYFuyk1241Q7Reg58H9eK2/2pL0we+fuGdzzW4qv6Zp7UhgFS
w7yWPuKb9EF2sTokZEAq11gJ5iSx3pGvCF0w/qhbcavtzj/r76vG8fiLNbgMqx4lKONHJoXnpiZw
GeZVhoXGoCQcJtKl6XXydcGhKqm6bsrK8ojWeY1azqo9VmR1j7+yuAORRPSZshHXwbbd6dtwbVzY
aKRvSzJvjIaERIcPgANjecxHZgHlQw0pnvSgXdPhl96odwnSLOwQAVXo6HnMBfpa1iPtvwz1Htu4
BNqCCl1/nVAAPv/QpW8PgcMctziRZHsTRYs+//mX5awPJLp5xoTeIk8eIgMZiZkMRMaij+yDPWaH
rW7SYAHbH4TkUmfpps5hhRWZGyLECtLuwmq+CIDkHmRRt8GTiJJG1RV0LscfqE57VHI1/i9DpDAA
uHVFn97RBxOQQWF3nrKtJ/pUWAialBSxMAOa+SCQa4YgZdsJxB2bGIGRaM/gMqUDfg1J1QixPg79
Lf7kxxD2eCxam/MP8tvs5WNzgeISx8XXkOTFWjWasTSCuSD/HJ2a2lGSoq3tyP4zVeXzI31fFCxZ
5dqtsPRB0leWZy8k53pZGz7tx6G9mUIicUcqgF15p1lvVFTvBqNGtIKxu1bvRKJlLgz/bQNkeB3E
KBmqqijrnz/glxkz+XKSodRGUGdEbPE0WGZPCAVkkn5ZK8Q7LyLW+3mSw5soVZ8ssSczAAZ2qT6m
4p/A8NYNKL/aTJEtmpder3l2HJ0F+HCcdyAoKJx75G8Lpo+MI21bYYUc0IFREZAwSUajjVOTItqK
QMYLy+b3c91ixMWyqVSw17C3IQdCOx/WzNexrF7VBpxE5DYDqaGKBiSuAvcW0RcvgrcwbA6Rnl+4
IJ1YWY6/+uLFARlLH0Tkq3seeD5A5Kb2KrfFIR5lJx8SxwR9IxPrHFUHYxhx2RBQlGlXLYF652fI
951kfiTzJNG5H+q0Qo9fYQt+p1/XfJL5QJYhQyISgvY24U8/CuLGScTcqrfC/fAjOrTV3id8kJDw
85/hxCSl7sQygmSA1URc/iqll3UinRoUz4QxTS1RHXhmouBZ0xHyF/2tBkVAboYLL8e3wxGWJUul
LMZNVefgO68SX96NwIz8jl0MkUGOp0TB5T0nkVPKtvwLP/f8DBcTXZ/LNZYCm9HAS3Y8Ut0lWdal
jBSMj2HfOyo+jxiC1/nHeGp263CFVYoYkoi+cfFTjjkZCCqCe/IASEoHevvuTfdG90qwhWOMUW4j
RXxHDuVipzqk/USzJnmtUvHuv/052JpU6n86905F+Qw1/vJg6beqfjVKJEtvwi1VOxQEm3xTbTu7
3NH4gzjz743IVZDbCvvQ8hKDCIUvXlHNr93enZeRGK2Pwz78NIfC97+Gt/Nf8fuMnb/hP+Mt7hWy
gSGsUz3s9jvig7dwWzmEVBfXK+XSOIuJMxYFrguDcTpvcATclQCergY9dsaBcE0Ijlg2SbAc72Kh
W6P6BxqDS7lPnCGsYUSb95pyCzRqJVs/csCnCqBrtX4ij09r8BTCzIlGJ8Et0/reSwRx1Jeltaf1
2yr4lB85ujLeVoqPoP5hCAiKxURVVw9h//f84/z+fhw9Tn1xTTEmmg3YHcnRMtsd6EViIbDDeuGl
te77ee54nMW+H2jmmKKx5YQ+WE9h1ri1ss+sALz5yNON7BFoo6Bie0MrqiLW6qYHEMxj/dyGtFGy
NiBhI6aKAwY6QE02TehPlfQJacxGHSa2SP/5/IM58Uoff+LF0gjsa6hR4oafRYHuSoXWSUpztY13
wbZH/ulcPPPOU/d4rToecbEzlYYR5OHImRfnPjp7AlxpqY4gXsrgySeRRCbdNVsb8I+1ur2zkuGm
QQsHMntjaNZrZlU3KmbSrlZX5x/FiY3KkFF6yyLlTK4B0mK5HtAz8sdBaIubYR3fIAEMXRBcTnJz
1x0Mu3P79eCCz98KT+mtdmGF+T5zjgdfvPAxtIR21FKseuwPvvSH+umF7yd9344YwkAxrptUuGgs
HG8SGQ1ZdRwZYt6IyTO4IYbk0XyLHHID2P7WYL65XWDq3Z1/sNKlX3z+7l+W605DXVk2LNdz4Ymv
1/+QVsVtd8Br/yEQwRuu4fWtwSKtTfvfGVrnVqfgXaJNvJhsumkQAiCALanduRpELxJdc+zGdkOu
euXAat/0W2LNFVs0VoLjXRr/+8/KZNcNyl66rkjfNuYmHYs6A172Of6EbXIbX1vz3RkRHDnCJU1n
bMmXRj3xwCmAzfuHJqmcfRfLnaBmpjSrMGyw6Zy3fAhs07OMzBsExTbQ4t8agFQ8YgFCaaWGJah7
awkmthxSfhTaVeqn970BWjBOX87/ICf2m/kQqKiGMbcRlxdeIVTErtSz0E7rX/xiDgAfl0bfBvcN
6LNhG+bWqs0t5/yo8omfweASYNFe5iZJ0fV4BqaZWiUGsDFbv8/uShdRvsNmdTDUneySd+Cy1Nqe
A9DIntywcusn4GDE9G2wVp//JCc+CFOByuTsmZBpzh1/kHzAMu17/DK6Sa+GiIzi8jo2f5nFAns0
xuKUZmhdUbbW/Ou/wq6Mb8Yf7aY7QPreNC8ce11vlbmVjcF5B/1Jsser9jHbXJr58rxafvsUn7HG
nIDpeS22QvDdkFnRTNjyxtuga0LCvS05PIVbYIB2cwj33UuZUEQar1Locg65U5toE6/LX2yR5CGc
f+4nrsnzCdykuMFVkCLaYvEzIat0lcrHmdeg6Dc5b9vwqtx19/8HO9zpr/7PWIvZ1sV5W3shrhXG
gr/4AADchtVuQ6Zq15LNonOd/TFvMAJc2lz1+Wt8f+r/DL2cXz0nKClhaNI3N9jeOYiYdj8bWPCw
y/e19JqXODtr8dDCTialh0SOgh8g3WOAXbNQrkSioeL+A/1fCNcjhhHXjoSmoH/zdG9v1H+oeRzS
JgfPox/GroTJKxJRm0hvQT6tjeqjIuEAwNWtOQuWQn+ltvJK1OF4Wz806jbF9FOlXSdFvzV6AEWk
bhTpqSieSfDo7Swg4s63oId30j6Oq23WpCto4tehgt61npms2W3vWY+G/CEh9tOyzLkwUb7vkscT
ZfH2FKmQCp9PsHZ17NmrzIlup3JDNi1NEgJQoZD8Eu5wUF5ctb+Vd63jkedP9mWb7FWxUBSBs/i4
9zbFOlgXW22v2ZBWLveCTs4Tc651UjHSVHNx7i8DyRxyWZn3JY9cPdv/qe5UmiTtU4UryLYuxH6f
WPZN7Z/hrMWGVDd9V2pzMsKYbvMqeJ3ZTH3RusYU7QOIxRAJjF7ZXvgpTy62X0ZdLEFgOKrcGhm1
cXCnDQ4hLECjHctGaCAGjgzrnKXm0jt46kg9K1NEk+h2PIPL2ylVQVS37Vy/ZamhyUbtcTVX6lum
D1asTX6pCXXidsOAGoVkdntVnJ2IXydODSCjGxoGFHHe2uIP6E2OQciWXf1lW1vFH9neX+eXnu7J
USWUQLo4FwU+r5ZfpiuiQaPGITl/TXWPGXvDRmpPW4K4ONoU++o52VyqT58418Bg+99DqotpVMhq
27c4lmxVA+Urq1e5ByJo5C0l/cqhv0ggRF1dn59G8ql35euoi2nU48LqZZNp1K2VtfDSupMjPg9b
vVgV62g9VxO1in0U057yJ3RgK1xbT5fqAScq85zaaaDOblQTfdXicpI2g1hEGDPsaKfQ4kfxC9jB
ziJbXflPMD/eCQAIOeethwsXk9PT2VRn3RXLhf75eL78zgr25kovWSoAlJsbySlup+3c/ikAM9qV
7TuXfuXvnT4WQk7mlilp82VMXeyfEjbMukUybYumttarbpsgjUiy20nbE6e1HrlUJ5DzJW7Fejhs
sFdfuLGcnNpfPsBiFw06z8KKIYNMV/degL1gE1YXXtpTaxNdPFMDKWNK+udl9MtTpWtQS3LLiXSa
/solCO5LEq6Tv5tBd4mwWOQMYFWOVwUYKri2pM8lvvwxuixDBwBrdGc3MkQgJsvFy9apg+fXEReP
Db+8oHM0mTeV0R1/jjD0WPaCG5OJYh6iwb5Ybv+suy3PO1+HXOzWQkZwjzcx5MwwG+RqmwziJq3G
1SANV/imDwVRubEwuh7hEDouRKUEl2II60Hx6BFBYPIK3xFnywMAEXiaBBPo+0nkYwtvskR+Qn7T
oXs3fpCqbVf6vaFG5Fm0G00KUfSb10WU7JMmua17Y5dpmjsDQUOKXvi8QC8caJkBuMDS5EUpIDhs
KY1EZZYwlJD84Q6PKWh7X5BXeVi/qWL9AQoeC+Dfun3TG33Lnc2Z5NEpp+7KIts0BySSCaMt9OG6
xigSSPpVC/xmVYbifaVKf5oovUPmu648b0XnbGPArUoD8T4XgEmLH7pq2RWe0Yo2jGzl22guMKnk
MkzSUyqj943BEePLMapp62nUeetb0Bl3kym84jy1g9aEnvrDlKwHNMhrWSCyha6wJxnbqbjD0AyM
Hm8YvCadpm0850ZlRKd1Hwn/1KDxVIr6irwvB0DLbar9tjqNWE2fzVizYyxDoPncPACGK/uY1n8N
EvjE1PYAAnW961XVe2/Jt7DXf6k+7AUzg2Gtwz2x+hYOReuWsnDT6MKdjumNkKKX2DOfxOmaEJ+t
Fct72QcY7MfNNRR7B+TTihQlV6nKAwFafCLF1eL83SNxp1P960BHjYfpeuMPKsHd6UqESHh+Yzmx
plOQ4TZskjAn0txcTF6Zkxn/dYrKldO72jr4TQLzYwHgFUeaM7jAKAd0ffbFg+b39/R43MV5IeiJ
U6lkxu33WJO22ksDU/VRZw+ji/hHgLZx6ZvOG/PxazprjkR6uRxxdV7Y47Wo8FqvkHzOCqDsnGEn
bYvDuNbXwb3nXnim30+ajMSKNyuOaLsYi4MtJlxdqyuOCEITrbNi2AqGBKioWM9M4wzMHOxD20Lq
m453AXBEgpXWKpXZKFZfpp74mghqTq49xEr3gifv0sf7/ujZ2Ni2ZlktdRlzcZYouyCPkC/RYP/J
YcWi/wV4GX2Da640G28TgRLOhSdy6vgyNz9plCiGoqqLIQEMRYKpN/OqTKjTyjiUz4L9oeyrffXn
UqNtwaOY+/V8PzokNKKMueW6GKwxCCv3/WHmVu08XkPTFzBSf3T1tdX9KUC7RJW8beTGAfFPSJ8B
urp4Stu/zaA5kzqSWOK5mqg5BmlunfJRy+DB/Z0AB0gunzoFJrt2ZfDf5cp5h8ENCOSL2ZhcIT8m
SVkJuvA0QcADvuUE+b0Vv2p1g7u75O29wf5pixWAP+IEpgJnWRi4WaS5LXBLyQBAZRAg6xUdob+Y
yupmX7Ej/Du/BVHvs/SPVpKx2CFL1cgwsALInK9dOMqucxsu6b28ztcU6d4ujDa/Vcdv3dyZlyh7
oA2QmPjHbx2RhVEi9RTbehukurUFlWdTi8h5PqvOjiDJ2fqL71i/z4974pTOsECpVAoMIvPueFhs
A8UQFswB3btLPPiWPamk9UEitgnVClF9l2b4PKm+f89/Blw8VSK1QIaRBWV36p+RfARZuZu8EQMb
ebUaTtE+vy2s7B47+7oL2//+WdESNVmyVIMiF3LR42/bZKkX9loZ2NiaVnr/FrXQIKEanH+mJ/YK
fktDp48OOlBU1cW65sup37OZ82Lh8l+JkOkjOF0xlz61VfcKwVtha+yNNnSxzV5PhojTHzIgEddt
fC0ryYU67olmAp9ntiiI+DoUGibHX9uY8XJiCQCAW8lBI8sDJ8R4pUd3nT/hZZVg5oNpQrgj1tqN
LvYvI1RXzysfIjnZ5L3w2IfZpcX1e+nGwLCA15oUJ47UyyYtXIieHMx5X7N7FxLgPNsD9NPc0Qab
qJ3i4Nvitg7Xl4qd31+044HnN+LLYT6rUyuHRMUpFFm+6f/tiPv04CSfnwPfy4rzKArbgzxfxZZS
G31Cd46NEntX0jgWzTnDC12Ji34kEceDqfX8cN9f43k4QxW58uFYXKqg80GGZQzCgPRfgliKeKNE
jTtZvmtqg2PF/X0gZs/nhzxRpeVkwqVPZo1Hz7Cs00+iluSlQruk8t8V8VHPfsgoLGsiXkTryjQ0
EhsJTshVt4ouXHNPzB3ODZwdTJ6tqc32pa8/oU7EQF5A7rbBDXHEfipR2snC7Wjcn/+Kp7qMRwMt
5oquq2Rmt/ONpQTrHD0aGZSSKIag2JWJA/HmUYUJVnok0feqvtIq1rMh26md+IyH8C6Xw+fEuoEU
Z1vphL/ZdyPp9fxnvPQsFmtNgGdEiQsmmpyTFJXe1GEM0YAYKu1CaYU3k8d6vHTzyGX07zquGPhN
i9VzaP0wGPO57TnO1OVmtuev8j4mBJhbgi5BiaJ27l1LSfa7aZpd0wIGbR5L0EmxKsAo/stOs7Mm
dIHG5FjABKo4cdtsgmzLobYzwafwZJP2zicQvPbZ++orbyRMMMZ6jKvaMDaFdm0Vni2RRW1mROVG
CJKC9DYxo1sWwKtOyu267fYFOY0hRtlMu+VF3KQpt8kwTX8Ggw4jj9Q6Y1bSPzfYEqoSuENAvKzW
rQtPuK07bmRxntiRVV5pYvBsFdl94j2V+GSNMvglyxlI8gzPtWLdm91H2CaPavo00oKG97GJg2lT
I5IggW0VWyyfiMcn+sMFiawlKUOFQBIFN8MohHLRptskvo/jhlwDhRCrHaWGDf7cdiViWvXJuCMZ
3trJevYQhcVGUEa8GqQI5P1aiAbXm8DMoPEUJPmnaCX7Yhgc2MBNcDf5xR4e8I/JJy5YfeoaIs4S
7xb+mDMRaAl/FBlfR/54sCqQUmXgZMnA3SnCXjP9Hxm7o8S/oXk3uUC8jXSXoJHWYmMzSndG3zmV
2jieLl2JTQtnpN+TDoolJnezLFoVpkGvUt36EUwtyd+2ISHUGEwyodpZYnoYZY8szMeu8e59870F
8RjIG92rf4VddT00D5p81/QfgWn+qEhFy9BGJm+TUrmWRRiLajV2klKBQT0l6NuMqy+23Wv+lo5u
ko+o2zAwVg0eVxAGm6h4lDAVEhdla8mzrLsIMFdmAMCw7UByhFjLbkfRdKSkXAkQCCJOlmJ8gyHN
fJejGRAe2R348sB7DFONyONwA4zW9vX+qlDevU5ZYX62VelgNaYdkOMyP8hGuTP1+y7j2kL2ZfEO
a2klsjKIibeO8yuCOVeZ9wvPCrUFQNWJvhNJE03jV7+qVxFs7fxZKQg1ovA94nAPlD8ar4YZF3cq
RGghCgMnieTXXIaMK+1lFJkGrBTAE+SwW2QiCFctpGmf+1Eu/Oz19zDBPez30KC8TdI3tgTUuZnQ
WbYHaE27kvcX+qw2p07GgSOWTAvTtGv9N+AhsCf0lKoXUc32OTytKYbNhCK3Le+tStiQgk07/mfq
mfBuY6w37TYlK6AnUgrW2N/UzG/9KAb4ID74evpsDt0zefVA3O587UXSFVdRvAfPayUguB1BQLqT
EpokdqkN3W5dKM0mJ2Bzqt8bZEDGqN3CjyC28kedPJlSxZR7TgPYyrMnpn+JifDRPcUBPsJCqD3P
v/znBxwwBlG4yHVjRfXG0UzsLF52LYrVxqPGhvPruvehn5Ae2RnBpqCgFDOZiiE9EMwIUP7a4Go6
iH8HD3eK3hMHVu1Alq3kpttVFjIchBhArAnW8SmiXLdduh6zBlBUdSNLIZoZyJkgjgM/dgUJ6Rax
md2E118S100JOUtB3hrprqn+6qvakcmdjPpq18nqqujfko2WX+OhGKiFcWrU/PLnjM42qDb1xQ/w
N6uMm1cwIriPn1PgJDDS3VTO9pkvHMym36ae76aD6SZlvxrjJ3+6krM3rPhXkxTZvpg8+4RKQCi9
17oHhQxKOoh1xh0O6WBeEmWvghZQcIqb3Ed71UU3hUumDe9k429GVlMA2L0mNgSpIScPcZXGjyNr
HOL4q0JV9/HM9AMGX1EMTtqSBPXwGjYZcHh5H+hvAtMmja29r2TrQNzXMwy4I6xCknlc4a70n3zk
F1ClWcHxSzK3ptsYxjfo/rcuNu9ML7giYdqZFACyk+T05ocExRqC/KEGkjtZnl2SnJZymJUy5BxG
ckXJ3hH5c48LjqKlbqkMq1rQ74AwUD0myTf7rZjNrx6eiEwVq1Ghu95LVefOPk6QKJuR30uueYtH
zbaEHmhgvW0UZR1Gb2on7SYtXXeNtDHBVFlGzRs7Fyg9+LNUxgfBWEfe38bEOkrYdNH3EGpkl2hB
J0vqzSi2btfsW4VvJtTXfGGo5uPO0pAWakT8AXNJcsmFyJvL0AAr6T3tchnYlur0kwbl4Uc6Vvz6
WBbHwU3LWdz2ZHiW7UMAgsdyM1T410YmtU5XLwieQMwxKaZtX4jXSuXN6DyIh/1VXEwOpG+suLaP
M7WOPRsk8IVDsnSy1KQYnypVNB+fYqQvZ3Eou0i4PA5y5nX40G6Eh3YNLHkrXGxTfHr0vp1dvoy0
OCblYx2TIssxqSYaiTg5sbhquPBoBSGx2oPKYjzIUMYrMD2q4hSEVhfG9WA9dzxxbdDXIRGX8msn
w+oEGRU0c+qcTmvnbswfooqIrvbGoB0+Wg81f1+iSIlszu6A7jWkRmj9uLEEkmJa01HA8qYCRe9+
soPqwfAIDg4Hx2ve64iHHOC3oxabaz9D8Wcd/C78g+4bfCJQjfHKgvhvSCuRbQYM3pYrY9TejulP
Gcve+XPlCVE6pz0VIqqIHMuQPk+DX36bUUWDhgAdKtP4mOZzOC91unZ4bYz7UCXkBTzXMNqk67Fu
E4BQpg6gCr7txQ8y/zTffrovH2S+0H35IFOeCSUMg8D2K3y76YNSPyFkFeCxB2RB+AMFWO2lqJ9a
iXDd/EMeMViDDdGHm0omux1Zfxb7eB4S/cL14PT0BbuAVImG27duW2rFTV4XXOuDqLtqh24TlBbM
8fiqGX9ZUflggkUd4pbMJevt/K9zos85/zr/DL04i5fmlAPUYmgJ52KGFrBGBCL2+QPsLXjRRMt4
w7ZV642qxvRbyvtGqa/BJ+Bjr8gtsDaavI5Gze0RfBB4CWCREvvYXKnTw/lPenoe0e8WZzGXSLPw
+OeLADxGRMRRTs7FgxQBkwSIA1wtULYQatf4flYjIJJOM7iOd4Kj4YFIwJqqUX+pove99sRD+/JR
FvdG4N+KULefXfBZ20TlcKM72oYk+NtLte0T93+up1gKZBEJE9FQx9+6HZmYvsfNscneROtV9VAx
QEGq2URptVwqqp0eDR0DHTuJEs/ingoeSCNYg9nQONBtZoreem4iKoRt2c2WJJe5MmAXD4QIIW+4
sIqfEOwZuCZgX1DPwci71AmaoxVykGT0IngYExYpX7mrcRmUgPl6lWbS+BKSZitAigieSzpXpsne
wwbTwUKIZyUR4aSVKjpjcCP1xKZNls2l8SasrwHXXZgE82qxXE0kkZv7XNFFbLp4cYh7CKxGnIv6
goiqVACqKsKXsy4tn/N/59s4EgY3FBAyioPFhmNmBD1NxTjH3LzMgbFTVm3rbNxDF37re9CLItxA
PyePriF4hog5VQZeHkqXpoZ84nOIdBJMbHl4zszFRAyxs5DxwEQ0o+2nUglLVU9rdUNTXrEvu6pO
FQnmBoY5G8jpnMx//mW1VsIi1dKMyZC0AGX1VSxfLK+efLSzUJFQPkTSy2JXW7N1Viol5GEdgPZf
15u6twEaSX9Hh5x0Dtvri5LES2MuvlYrB6FG0Oh/NcUkJ3E6Cc1O4yIlWXXPXO7SC/P0VF0H9z91
MjxQurYszBd8/zYiCttuOjJ/6V0TeyZKgl2Kl8QHp94IXTZnCyQMGzQcx79YXYSi52lUYsXqh9/c
ttMjQQkXNoET9UkFcZXG4osfyVhWoH0jTEdPaDlwrWY9L7cLLrdu7Ib3cbmSbrhC7mjx31Tgplzz
gi9VP7E68vIAr6RayUdYNjQrwawkDrA+pGRzpUQHOW2fIoKQwMrkhgD4jaa6WJRXuh/cCwbVjCa7
sXL9xfL+1KO09wfujcQeR8lzB1td0KfVSHhJW6MQG4mKL2wh4EIwN/IVuCZZMgAQSf4oJdETBCoJ
acMty1jrxFoD4jyAlruuk4HcIFJmfBOFUE0oVpn8NULhIZDgr9eolsTeLVPLTbs7anpF80aAxHOS
jy9Cp7eQ3og/0Eb+sdZYdYLoWBh+Iq4ZaX7dE5ZSF96O5NUURbFce7fZmDsNl5Eh+XH+Z/10ISwW
uXlVYZHjr8zU+a358rKb8ZR5oy6jPfDT12AKN2O8N0g/V1HRGQmMdr1ZmS6IFDAq471WmE6NYBGF
EEURheAS+ABBRJ06WxlFufcJThOHyG0B3cfmuyq1azPnWmqJm0Q0Pzw0FHkp2T0BUee/x6lSNn19
KBTip45pyaHQSeyqZQIzbNBxQw7eqNCuiAsjM7dx4EFzJex/stavyN7ekb19Yfh57Vg8ReAlnI+w
sVh8gsUSrXeDHhYKL4cePwawpmG6XVhMPne14yFMFaUHPb5Pe/ayHZGTBuyHDXR2vUmecmvCY50+
KwZH1MQ84H28neSnqu038WDdCJF5KBUEZLy19vkHvTzK84SRiM2GdTojNNWX86WB3QfHygMcyand
K2xFK9wu8G2Lq3UEy5V4a4Lmpgtff7kAMCw9XHb9T/UGu8bxNB1I21IAUlB0tepdipC9TN/JT5z5
mWvepQujLVfu5Wjy8WgW2pwumku8ClVLbg0r3XxG+uIU8u35p7lcVJcDLZ5m7GdyZU4MJEi/VRnU
f2qs0v5Rm95hrd7Chns4P95yni7Hm//8y9ueS0I9Dh3jGdGDF5COEF14ct/Wk+UIi6seQQZm00iM
4McAYCsteuhH61VkwlCXuAt061FDl28qxWthgWgc7qK8disMXtG0mmDHj5J64wUvsCPtTqjWMhl1
mQ8Jo3vXho9evIckiTI+deqydSyiacZKIta+XWXGE9GRF77NN2nk57exaOUzpWVuiIv3Okkqa5oK
vk0XPGOuILlN5Uh+b1qTM4huXtmwTNlZHgSiBvpLDjnpxLumiV9GX9wJ6rzPel9AOaduItWW932y
qt+pfCORT+3C3ZRUBXdo5GddQbG5tOmenJtfRl8cKgQv7Yak0REXV7eGIF79T87OYztuJFvXr9Kr
5ugDb+463YNMZCKTZNIbURMsSqLgvcfT3w/sOqUkaFCtGpVEEYEIROyI2Ps3IlC/Qrq3kLtKU4tC
i7n7fHK+1yBHQpjOlN2hNcymjgcksLcosHLZj23SnEXu7ZMWL4igIw+GBbu7sPm9N76EFO7+Ehcu
bR5U9DFzXbkI0chWULsovK1XquDxhl0XtVgQhldlJ22sKNp+3s83e9U0q47bnYWXSHCzJMtVEDkI
zBV65hTZDxWzRdH0d5l1H2CtVWc/Q2vAMav8vtD4e7FNQghrwsABHpoLr1R+S28HpPh1dUvmWl1H
Gx+Mvm+udW096du8wEe/qWz/+8+b1ubH1KnfJmOtTZVHznOzGRUUPkrbRSdQS9FO6yDZGsrkQpIE
VwFFISzIsPjQkJYXbcPMMJutM+DIVDsKLqGRukHqcl27wh0VaztVnuL4scKGYQBc1lkqd3IDC2Gx
wAAedVpuappHfNNsvREOGOfaqlqhov0lFL+6xp3E/hxbD3L4PZB6zL7wJycPXpdOi7u1ZmnbVtkY
9Z1Aks6LnNAzdkV/gd/drd8fBAOH+qG344F/yza5cNB+5/swRlRop280qe29DtF6qetUpwk5inQW
mtdDdzVmz+SlP/8W5jTHjo8TU+7phaBncapm+s8iW9rmNUK9aG+2enJok/AAdOuLFCrPXghTSWrI
MpSe+QMZxBWVlouxcW+yvulgjif4GlBDXtdjfpDjp1EldeiF54pUKY4b+lPVVYPVmiVfe8Y1k3uK
WORSpyCaa19r1OaTIbEFQz6XlKnSJCWoJqKMDo+pG+5QTz9JxhA3i/Bs1KeqWQemyYgHklyGiJVE
sqb2gGJfuqp9ZR3J46FTgwhr5XRnJe1aiYHiuAJn6m5TWcYOCfVyVZZfXbnZYB1JKp9jy+jiRCjb
mIjZRn6PNOAhKcsfum9dR/K9hkB/7nHFtsbdUGZUIhDILNvipDYoUJioLUTWKeThXQJv3xJ6J0AS
yx38rQWx5/Ov9CbzRlZGlWUEENSX/6TZVyp1+P/wXLm9QB2uqSWP3p2J4Q8H7xxi1jN2AgStW7WQ
KboD8ZQ4IDUVhDCAx5+/ypu1O3uT2V6kp5ZbA2yExp8/xxEqmPj7GOZCQH4bGWetzCIEmBDUNamg
r7At3wnfvA02zxf6tj74J4tg9nkq8WVsFYXjG2I63CtnR0oPlxBfSqkoTiDZ7hyWhYMeIPJe5d0S
TvPN4X3e1iziq01U4s9AW6WNcfpasaNNAkkUl1sn3tV3/kIMefdjHXVtFkPMGNJvmNCcGqe7OKEE
+0PMluTZXvbj1yFEIn3NVga80oTpO/9YopkPEQmJVegLG63pcIF3s2/J4IW7Qdc2SEKtxLDaaCVV
lGnJ6tg0C6SpfzLhT5GamrQWJLA4yn3sT0ZgquGMir5rEghxdXXwSLH5qblurCX9zDeXCWYZzC10
ilQyM+z8r0OspphVCGOXF8cWJTW/9zE5Vk92gq4+qEvSQPJ7rZGxgJQLqgvhsfnHENUOFxY+xhhg
HKf2tdNZlDmGuzZRtv2IVaHJRo/rjQoo103T0wFXJkO+7arY6cup9HArAcjNI33lI61bCP4mke5D
zCBd4WtgJSupVnap3kApbRd4hG9fXSX9iXyzxrsThWavnpdCrcqI6cIFPfNLvLw9GUmhG6/56Wff
Po8v7ywR2pou0Na7hzESn0kVIfuywsXJNk+UXR5s23AtOYJTnqj4p9hpuHBrf3u8V163OVuWOtNN
6jPanLDaOkIc4WjjUb3Wt6XDHmYsDOc7fZRU4MgIXoDlfFtSMMMAVAOoZNqLxnX+Y9L30+1o32zh
ZSNi5Zibz0f1zWGCmQ7wHWg42/1bSSRO0MIwVCPGHM2TpaA7RduNCr6Qs+XnLalLTc02CMvvegm3
I9xSA+MMR/FtSXYNt904/CoiiYCAt6pwnwuTQyegxIBvZ+CBBNKFLfo2KzW8NHzhskgUnAVEytpf
XVXZd2qOAzl1FwNv5WbYpPVOcLVTKbsMzeo0loyNh1qzF6enY4E5Hv9fpNdMzaKHw6sybUHSZSTS
QJjnTfgdJYQHHJ2exKoEK7Rwonov5h4P9SwatkZt9IZO/3v/KemvTNA62ZfPx/gNKnnaRo7aMKdi
/NH1Pa0svUiwMmB7bOCScCQ+9SkGYEr/1G8A2/4N6vL73ZqqQpOc2Btl9DHp4xQNYGOVS5dNRm09
xsfsx0K/3qQlXvr1q5Fpbh31SwGbVmGvNG3F0jaz1snG34rtHr1pPJBW4ya0Nt3OaBYWxxuhlP8M
569mZ6erQcDeIY5YHf33+ju3e+8B1tImOCGxCeINbla7UbfeJeiXu2G3tDTfIFNfWldxUpnQ8lzF
ZucPQqGiDMlLp02ngv6/Sp4o+eG6tMLG85xk0D64VdbZFrfaFQCm/eeD/t6YcyHDcICsr/pGJw5A
V9cXHjIsXXFmDVBHBnUhJLw3dY5bmH3V1KirWFQZXq2zELWUHbCDTmol/20OjcljEFdJjU7Sb3PC
jSu1nqnI06JQ5V1UKrdBkdqd7yKqKa7lsbuNjNvPh+7lcvT65AOdhGwQZ55JiH2eFgqbDG94H997
9O8n1xa8rQJTjG2ltshtlU+pkNxXoXIXGBRyVY3EfdnjtcOV/CySf8hpv6uSESwgUpotua3ercHJ
xjvQgzg8t8WFadwHPrho8yZRAGJJXuJIunWIjPCLXn4JuvByEIpTya3sqfiPhsKdKftOi32W6RoL
tRd52uRnnaXuz5UU9sHLTvJ6caqFZcV6pKsr7UZ3DHml7MIt6L5yXaFxsoVkiKTIpMom7NVrwCzr
YnO6zPJ/U6FGdZ6DP4comB/87/ywKePYOHoGMT0HGRngGtVzVPflNTpxW0xiNz6YzHC8lAHiVliG
WdF1TGnWC3K7i1JHxfq9TI21LD7rbXnBwPXwRizMVeXesKdM+ecz5J1I/ep155JAI/4R5YR7J6JN
k3BdPop3405AkCR9as7y6+ZGrdZLS/pFFv/Np7KoNaK7qMN6mgU0RY3GqqoZJBX0n+uHjtRVD7Wa
4UhuRzr8Fc1z+uYy11pHFS7kNEHg46RscGaP70QcEkCT6UBwDJEUTX8v48iUtF+64bscYYmr4CwW
PyScYVMrWrUT43R4/nzY3rlSvD6QzQ6cGARrHrRQlQ0uvq1OEC//pjsa6Oj1C4uObCdyOuZZvSls
dd/YyKhvMSQ5LBFMFg+GU/A82pAa/CXL3M8RHbxyndSeaIO6LSFNrGyCm6Xb4Tu9JtajI6lwBeKm
P69dhbo5gFrlsxlNf1AEzJT7rZg/wwMAjXwYIA2H4nXQ35TGDz0hQYezuqijShDEmwjOAtzZreFJ
qyCDhhdSRB96RHDPE0CwXcHqBP38+Wd6d3Yfv/DsrAegH1+AQJnOzb0t2cHGu3PZo5DceJHbWQ+n
1YO8GIfe7ljTlsj5mTHSucHNNsxiGFtTCkWAURDqpB5pnZ+S7K804S41qEWbX4uK2gBZwBEzrJUW
uF+bQXlUuC+ZXg92B+O45DkFLpyZ5qoDeYZf3LqARW1V/hkPduC245ml7SQFv0FAraD1OvyyEXXf
y7W4i6Rs2wzFVde6TAR32IxpegZ6V9y5fnlXx7g95dxZ9aLbA5nd1UWwa4D75mVzF3qZbRidbYS3
aoXVbxxw9FfrrdulG92DAczuGFkatVPprOuDvVBN/hY/Qr/ctO5DOdkVlB0qDBK6YUiNRpcexsQp
8NLK18tV17bcB/1zN+G+VOmkgrrzyZYvs/aVdiqKtluImyYa1n0PApd8WFelW83DGYqHNe2zK+5E
JV/rFdyD6EzvOiBpF4aLj96tZ13WoB09/bTOcrsov0tNA6b9FkOXlTJVjUmzUZfcCK61zcRD5H2t
NTJkQMHl7DnLv3UN0Ek/WwvjQxielvkuyCHqazdmfkjT+y52D4Wu2UqzR4PRbgtmlKattaIHZymv
vRasbPXFl8n7aZej77hqwi0aYzqkIviyVbItKQUBxt5Kjb5OSNpZuWhrGdBO3NBU4JoietOeCamd
En6S3sjtzzp8KrpxlXO3VIDAjyEQ6WhVqfgkiqdC8BWDIQU/LlengyGDAm/zhZeg4cQpk1j+2sJ0
SYwDpMttN+LFS7GKbHICfESFJDJNxT7MTsq6PFXhNrndj2y8EIF86NJlMX733OwAoI/rPBB34zZW
IcLyv63K0v6aqNImlahFDK7tif10KLDxnLWN7FEcriXApSbaL/rE8wf/kxQb0cWYrENVqn0Ookes
oRX/Z68Ke6UlwjPLx+hC604zxVgZyH02zKE6DgE7wOEBZ2xKOxNkfceFK6keKK6vhPaiZXCkbumw
+UIEf701qUDpDI2TBN48bwq4rdkWIKV7lN+krjlIaXguBO02RUOQjVmrLrUx1m8DufGBO5b7TsxP
JNM8L8082eh9izVnfenK5mUbSofaKn4IvnYv9P5pLeobS2smy+CgX41mH62avCvWeh3B+8h1cBki
inse59RrVRyfpH0UY5gcKtCfkuppeqmVqZby1tRRoBO8bA85Y2toaHIKiYNv8Tr2vhrtSS/dmVHP
eULZyOVwAiKkR8WxzS/h8tdpcJlPhtJuL7GImk2gmOsgNR1qhxs3bFJuqMEzEqV4+CkCRzrs+Vxz
naJXofHM1LxLORwi8tBXd2N050ffRhLnQeSBLEsohvHVvfNGh3mQAPiqvzQT8MVnyhmoSXBRUV2V
+W3ht/U1C5wgPVFKBap15rjiVRc8QQRejUZz1gsU6KPB6TA6brWK7LeG4AQnT/CGwF4QjEBZRz4p
uW9rfbRRWIxGbe30rNyVlrjJjWHdhNg/hT8KiJB+9rNBPDAxD0oIRCzDh8O85nCqV1BotBND8ezK
O8OWHiX2iwr/AENp7FrJd7VrndYSApA9GDacLMtW+CI13gkKtT3i+37N9MtZ50rGTpYJrMpwryID
ZkkJTlwnobQzitFOjUcx1ja9eGtEgHR7YjlVi7K8kE3jEE/cJka5ycJdOMBC8Q8Iq62jBPEc3EXL
HOyeqaxzSj+ebK5dEo8JrthRxwgluedUsXzTKLDFFTwJ8sFRdC5klALjIvyRdrpTtMppbYg2HuW2
CfzfK8dVCY+GC4Mtwo3SK2sTqtEVxKJe02/HaiS+hrZnRF+smLOgEWxH7AUivV4F0hcR5YvJ9FoM
oSkwpAVMXfYKbEyUVVtiTMRnNtJ7xeXELZ/7GX9KOJiN0W2KLFMmmmsMrjeGHtiheYPuA2EL4bbp
buBh3oUgx1DJV678UBnZtZxUdurDU3ObjVyH64C1ALXYTrCpzqJz2U3sGnnyTD9gyWPrqb7Rg7NB
+xnj/0Otpgp+luJtFsmruh63JmJ1ajHYbuVI8WnXO1pyKOWfni46WKXv3XYv+de5yfv67qrPfcca
rjUY02parJtJIMUv13H1k+R0UpurKIVMiCytxD6lll+kSELU/V6KL9X+YXR/pOJmqC/AabIGcZA3
Hl3vuoXPlxhnvlgB0TpXEd0fXYQnwKBoBVC4i4rMKUSwsPihZA+Jfp+O1/TFInU0gN6va3UVh1dC
d6eYMsQ/3OJTVO9gAsgu7JVLqXwoCeBdg/GB2Wzyely3YF5kjDVFrnmuYNixjza1GNo9v1zHVL7y
81Zt1q2GNDe4MXUi4OE9W0O3iT1Um6Nq28fmti/ibewSdGuYG3wsvRNR5ktOATERjG4aXIGq7jHA
yFhNH1OOfwYJ47J8VngdP7pAxwHKX7DV5E3OzbNWkutOhJR3DYQLiO645sbGacIprQcXSUIBJkSN
B5WYXJVpbSeq42HuFrLdiuZKMB9zZm7QXXSqBBmiZbf8VpK5t8zzorzQ3XsZf/jxuVDPTP9UaRI7
MSkC4nNdJdeD8ZBz+lIlNME57ODJak++8ol6Myh8DP2b2N/q5Q9PymzLODFNp8kb2zTQRfUiO2+/
lJHMeQA6WvFdwkbNE8/hO+ntl5FhFtl7SwTjWgNz1EixZd07VRuKsPkdHMx1VUNq0811RgVTS68S
QbB9XXLawHssNa4LEQStDOMuVXdq8dEAhGlIvqOoP1PrUfOaTYa5F0w4Sr7IxCXubhijXRCMN+pA
RbSFlIAsq0ai1CvSXVLV21ppWVfiWhnus5DcG8rymmlRMK1/tEJP+bx0t+w7APUL/dvQK9dikjzJ
TcPRrkEEtQa/3VG2KyOCcR9Hl0HtEp8wUsxHyHVCeEbsWwLLTxnH2ZYLgJ3dVoTtq6CJ+/oSIyWY
wCYF5+UQUfPKwS3WmUTNl64vb4/lKiVIE1gobQGVmV06qW4oY9G0HN0KnZOttx8X8+ZvM0mvm5jd
N/rap/6c04R6aFDyiDaZo1xHd9/VlbQWbWSf8PpYuuPMiU0gFF51a5bPDQsJT+KSNv19va8c307W
k0j38vi9k4Z81ZI+y+r6glzISkFLtT38lDfpReT4P7Vw/X1SMMzs9pCvQxKEFoef3+kk9Aad+j+1
/jc3z2Qwc1SUK3I7tb+tK/Ekd/sryStsT06dGpt3UYcPHrjbLLMWFNneuUSSyDlqe/ZRBV0qx0Ki
7Xi8yVuYUKVv19mwzWAig0FcGyr84dE7032IB2lJ5OzvBSr3as+RWRE3n99p35YveJspt8QdHIjK
HBZjqEXX+UnJSHBXUoN96beA8mpO0fFCWvQN52iaWROhgFMwGS1Ugl6vy1Avx8EYaCo9I7btXDL4
E4OFmuju8z69U2963dJsiCU5NrxRpqXK+qKLm36EnVyflcbB8LuVj0BYLvws6iety9eyfsrhf6F9
+Z0IdNzT2RoSvSSMMwpe5AmULxzakFBMDuFPcZtuMCdekl569xP+Gte5XKXWyNwGp0+IudvKUu/C
Tl237TffW/qCL5Ki88h61K95JsIMxtEoClqSr8Lb9FbYlmfFDmXtdbBLNlx219zOTfv7sIUKGDgt
Vf7kS3gO3mvbQdNcV8bCOn4vPh6/z/QdjtJVfp5atWowzjoe8pDrSllbA4FfaOXdrNhxM7PsnFyg
lheYdFt1mqfGAX0IgWJcB4/yLv3vZdNelomKYRdeS2h3G/NlYgZYqgS0ZlxgZEOSCej5YWrRcpRN
/NW8/nyyvlOPYbGoCthmlTzzG610MAgUwUAA0js1Pz9gop5svM3ELlOSVWGL24YCGPjjtbn1N9aj
sFAcVt/bR4/bn5VLKsMoAtXjIyaxhb/h8wgnXpfuOMnAab/wAQWOcb42ldLWoHQWw71lPMXR9yr+
aUUONKkNZ2+xce1GbFd1QuKgwAW8uR64NKacUFryuClMpqpgdbg9V5YmO+QtpYmoX0927AqyE/WV
XimrPjM2Rig4g2DsGvJpMeS+kSyQyhHFNYyFeLjU79l39jKk7BKNXCvWJ6H32KtL6cp3V8fRh51F
QS4E4oA+P6tDOYmaalfp37R6WIDcvB9rEWSbspMogL78/GgNthLUFDOlFW6+BqnGn7FdHIRNtW36
U9Qa1n9Dau4tgmmasb+anEb2qEnEP12vsCbIBGXTCqm59nRE3CzeBBdLjjzvf6RfTU1jfNRUGEQD
3g70DjHxda7lHAwW3I6mzzyPqWiKAWYj54Oy8ryFKAqZbyy/1LoIgFnXCYYI3Cwoiq1zuXU+X+3v
9UcTUXVivYNfmn+tZuh0tW7oT9aeoQfBYukWpvW755vjJmZfB6BBGZomX4d06nZKktc785LpYKvb
8MRdZztvUWd8qVezMSyVunMrYKqkFsR1rcF+XxSzfO9YfNyrWZSystEf1aky4u8nLmK/c3do3qwi
u1o4Hy71ZRYWAiHwFCGgIZnL9TDEdqk39ueT4L0L0nFfZoGhG2NNDwua+M8Fqd6hTQnyZ+mC9P7M
/jXXZqcgWfFCsZ4iQ5Hdi2T0RuFQkmQp8nalkfH6vE/vxqGjTr1sc0crVeiKMPUmzFafH/K9Ynsn
0rVHS1NBcCV/ITPokPP8vNH3Iuxxm7PKTDc0o1motJlL4Lm906y0bEvaft7Iu8eP41bk1zGo9Hvk
CcDNr9pta3s7Y5tcubfKlYuUZ0ai5fLz5t47TR63NjvstLrsD4FLnxThyhtyW0ZGJzSRDNEXCltL
geKl9H30xcReHpJ0asm6CW/Hs87pd0a1yg7aptgn4WryDjH22o/Pu/fuLeS4f7NY4Q9Ca8ojo6k6
EcId5r4/QQ3o8Df0xRebmsUMXa7/DLax+1UTH6ocn4WUZLPujDK2ZbL5JOlOJd/WLodJ5JBdclho
E63b8lGQve2QtScZ+kaW9RQEN1J6Z5jfA0GlhI/nfUnyWQQiUXQgk2vkvc/VVEJx1tz1gPdx27It
f7AjcLBiqGxj6uJ9cGGMKXJFI8nT7CZXHjJSe7V6o8jZxvJuNPdODG6DgcSh8BShTUHNdTNxgGKh
3iTiFUBXIBfKRqLIKGSXUnZmqI/KkK36aJuVmIB+FYTgIY86JGmUdYKxmzWiGFQXl5JWXIMo37d5
TCKpO+j5D6oW+y4d10NQb6bCW2hBMqKchBbTlhLYIWz0Va57GzWPf+CoQ84QAbeVa5HeiiQhs92+
cjqpuGwi7xk1xG2TAaKF3uiZAGkz5TFSHkZEdDRGMxjvsuJmoP5WUiQbFPkEmeBdmmenyVA8L8yu
aS2+3c3/innyLHrnYmW4/bRNTGzh+hYDP6fcKCd4Y57GztKm9A44BNjAr918bgHRGk0hWSMryEe1
yOHONVAOPrcu5HW1GndkYmt/HTnWE4I7k6lIsq93uoS/SGZTG9583vV39y3pL8zsHKiSm7USSC3v
Igz1uomoNDYLN4V3t61fLcyxJYaJD4Sq0YLqlHsF2Prfy+u9eyE6Rv/OorriDTISjrQzAeTDS8We
HJqLq2Dj2tpGcwY73eQHdTtt/umiy8bCMGqzYC9Td0Urk8YjFNojN7M1hHVfvtT/fO//n/ecXf5n
Olb//l/+/D3LhzLw/Hr2x38fAgxyquxn/b/Tr/31z17/0r8v8uf0pi6fn+vDUz7/l69+kef/2b79
VD+9+gPo1KAerprncrh+xlChfmmEN53+5d/94T+eX55yO+TP//rje9ak9fQ0L8jSP/780f7Hv/6Q
dNbb/xw//88fnj8l/N7hKX4aquDpza88P1U1vy1Z/4QUhGkY0wjzi+mm2j1PP7Gsf6KGiwYMyhBw
uMj6/vGPNCtr/19/GP9EYwhWGwImMIMnB7g//lEhfc+PxH9C2Se3ZqFuAvMMEpj8x/+926uv9Our
/SNtEM7HsbH61x8zuIwgA/eDdkAK7fX+n4KRicfIVfZCnQW7IR2oJLiCkFwbQ9Od1tagYR+kysID
oAPEC+E/XSMOFe1Hz5Su+lHIThSjLs+EUDH3cVeQYaWO0WPYAv7LaZhsjzJW91f4aFHHU3TwxlIR
whjSRwACahfUwb4z/N4+Gvo/u3fcHeX1Le5Xd2bLy0oqYPeoCe9NK3G7dSMzwFzCI7NFdXD0fghd
Dq9Jz906sQdqeTvFyhEES9RM5+wowiQp2wBzO7/Jn7MgMJEt0otm1RR9aK6QEnA9rlJyfHATTX7s
BKrpkRvEN0aNnjefP8ZTXEn1tYJI3pM5jkFlZ8g7XKSw5r9FdZxcNa2pno1+ZCzc9GYsn189niW6
u44M86iF2j7yrRhyijnW32U1TchBCFTBExcjB8vMzLterzBbD7XKvEy1zDpJ3JyC6Ofj/vrM+tdL
vJBuj05bvZbWRWdm415RRuHSUkXpsbAq90vbF8XSYfz1GfJXG7OLhSvk1H2rbmTqKf13WI7pt6AU
xBtj0PxTKwv6pYzkjCr8q6XZPpuGhhKELVB5MxPi1qmSBhFTRLP6kzxsqNIhBS1cCeTY7qNEgNiG
vq14Z1qFeCe1jfmta/12B/UxR9GxVrktljkW3gikVcNGVcX6oRW8BPl3Lx5uPx/+1/H91wvPzoKZ
6PuqF7S1Mwaag43K1o+t/+rk/uvRsxNtU3al7A4jznaIbOhPvjRuOhGIQr20xU+f79fh5lcDU5+O
pk6EBKvadQ2KO/ItipebKnpG6VbP+9PROBebpRLUR7NndvOwfKQbfLRHHBdnCjOM17F4sLpJypSI
/lfUfyf0fLQEZoHUUAcP3BgN6CiNuMCI/BFBlHTJrP6jx88Dmx5DZkyyGvxLYQvo7UHAow9Lt/eP
hmcWRSK5l0fD7GpHcNFfLc91r7SjIdyY4RKn5YMOzHnKSZoEiaVolWMVytUI/kqVknvA0fvPh/91
XuCvaSTOokPFEXFMM792MH5eZXyCUhFPJOtWFMOt5SYL0fajTswjQ9+ZaqiwGtwuML+kdSad1LA4
r3vEUn9+3pEP1rI4W8t9w/nQTWii9tuRSwZQ8SfF6hL79x4/9exoucVhK+mdxTRFElUHG1K24FlR
h/786R9MI3G2mFPLjFUJ3WanI28Ky6RAJzNnlaXhEt//oy8wW8dVrCZVm+eEi16Ehl5tkjC7HNXi
5vMOfDT6s1Vc6V0pxX1Yg8mvbpJcs0Ox3f7eo2crGKWOtGvToHZyNd+UEeWI8b+Tu/81+WerdwT1
p1R1UjtR1A0PbhJRAKUFEmNpuMvxU1rVoiudeSj8L1yb3h8nOJivp1EZDhmK3iy3Du3lEZhp8F8y
Xf6vM5gLvX602kidJ3seoaiSVoPvgtKtgZ4GCwtgdr/99fzZGm5HBAJyq+SKv/Zx6rbh0ac/0kdE
tzZAvG0UT9fNmfu9gbCur0R5ZW4T218B4Lf1zecz4f05jCH36x4muavKQVlVTuGrDyGkOYPTp2H1
zuePf38R4kXw+vGDr4JQqnMibRv22yoHhojNibcNLGyDDNxtdp+389EcmP7+KJSEchu0ZgZQzSKT
vHZ7FPCLQlIWjpTvB3SYsq+fjrSUnqgW06AyxH2Ou1En3SNaYgeavvaUu9/rwmy5u5ZnjoNs8SUA
oK7KOv1qlQiE/97DZws+T4M4KWrGp5ekdVu5u1g1fiuWyHMvUt8KUl/KiwpTYoDKhd6MtqCi6vFb
Lz43VpUaXxkwYa8cfTRP9dyy0/zPNMGrLMHxBe2DuTnddY/nTI/qooq8VOUI/ojasJo6cllduDGS
1lL3e/Nyrhvmd008ZBnewSAK15kJZrZwF+ooH73+9PdHU77yfA9eQAPuywc6WfhOpXu7DhhlIngL
weGjJmart6g0OR17MpCyhvE1ivN1dxdmMICXakEfLCxztmyLBm62m/J10/qLHIeAJaEvi5fV+DOF
e/D5DPqoE7PFm8Va6vsVEa50vwl4TqTuuS/m60RfmkfaB8HnRYrl6EsIian0acYKCEC82mKYuWux
QS3K9zvjBJCZdZbXgrhiJuhoVo+5v20LSf4Z+aF6IVVFuKuKcVKrFAMbdtZ4Ug1thOCV5GlfGrM3
Hz04GaB4I7TK80Q8CfFv6ddRkBtPA9pbNxaqvVuh18M7scrqtRVUq1iLChu6Ns5cSi3YnqZo27KI
YifwhOAkqEyvQn0rlvdN1RbOOCbj5EKD2mlTB3YvoMEyiql2Ffhle+Epln/idX3/I4g1E4i7WeGw
FuaycStoQnamuFV4qHqBHErh69V9XbgjPG81vf/8+300urPQJbbRUFote2TtaWtZgEPDLvl7j56d
VapESkrFZQnlFtj2AFuAMFxYOtMSeXuVlOe+ecrY4YQ3zewwA9qBuPswrC3xy2+9tzGLXDpY4zoX
eTh3lxwiVPPNN8SFHfuD4Z6jciaWdmTI6Nw3EvJniHKihjwkCyWxjx4+i1lGnQJRE7l4YQl4plrd
Hp7t70VaYxarxrxxqyRNUdM2y35tDC12JxoCAr834lOHjpa4P2K+0Pgs8dLo4Ik1u0pIfvPRs/hU
sbFZfcsRaWyUtQ60Wfb67edv/dEknB0pfCXqccmR8SzoXNv0gSe7sT2p73z++A/yfeQUX4+K0Fpt
AbiHrT+qwy8YeRR2GJfA5oVCvlE9xEVBQvYrvw+tSykOq5Mk5I6niG6xENs/mk+zBdxXZTg2bcj2
WrjFaea5wVYYlHhhh/3g6XPIaFjlqYowFd3TYdQ08apZxIp+8GX02Qpm48amqZYIavg2SshlFVq5
yRPV/vzLfPT4ab89mq5B00VamjCnEs3F2DZ7KH33u+iLC5ioD7ZUfbaM3USMmjjiXKCn8mkdPSZ9
73ghIvHKwmL+6P2nvz96/2jQyz50M1DZWPr4Rr0rRjRoM+vp8+H56MNOf3/0+KTqSwlmFqdh2PmR
flaGCwPz0YNna9k0pHGstQ6+DDSkWp54WUtp7Y8ePVvLeZumbtXwaHZbHfuZVBo2n4/GR19ztool
SaASkar1XnGNdlPrJgL/A9RL31D6i1yJvd+7p89h8LoojZpf8FGLpMBuHlkzP+uWlF0/ikXaLAsg
C2nexIVXOco46pss1bUtRS7QkgY2XVDicAa1xOFEL4vgVGpLxVGDCsqgVegLc/aDs6w2W9J5r6jJ
gMaRI4zSWarV+6z1rqlKfSVjf6b6xkJQ+uBrzdkYgZLnXSayzyElvAknUSs/vRw4L1pRtfChZg4W
f6UltNn69qIGyySJ3a7uImzIRG0Y7BZBhk3t48Qp9LJ/pVRx/M2NqwhFjkTc1WHe2QLKyTt1HNsb
U5LEp8FsvdM6rMAHtB4m4B4qQUFi4s+NpMfpqHryWYUqLPLc4VLy6YO48SJQebSwBzOUCyPhxeUA
1RzplBPwqlnUwP3o6bOwEWdh3FDYqhxU0AoK/2P/SB5/YTP96LvOQgfuuVGta4TsKpU2nEs3oZg+
tUMIpquuF8LTRx2YxRDJExgQI6qcqNIP4pjekM4iQ10sOYd+EKO0WSShoBQrJlYnTjlwmTPr1NHx
KPutKDUHRcReIYfqwPIqvOLMkJtTt/RhACfDRVdGN5+38cH7z6EdquZrhdbn7T6O/fy21UDZD61e
LgSID2p5sjqLEMVgJaGamc2+sBqUXOIIpnwjPA6maG2lQRW2ehF72yiKxFOlV6UDCgf+JstE3VYH
rdtrkhpftXpQbFqlx7E0FifBOAnXZVdHkQ8dyd87Vanz0wO1WLNAu34vhqa6Tdh5VgPRe2GifxAn
X3TGjtaoW3auruejzBo1FKKYAGNEqFG7NGtjDSlLFP8/Z2e2JKfOROsnIgIEYrgtoKihZ/fg9g3h
oQ0CDQxCgJ7+rHLE+Y93HZcrwtfbu2hApFKZudYHKbAmVza3S1c7fQq/XU2Qrh3XxiXgDPrL7QSz
iDuzzN2NwNDwTSQjIzfOHC3/dr75JQH47WprzTpnaNBzCCIVH8hkkmwqZ5L92/I8CxElWquhwajz
vq7hZEv4TN5m7szf/v7rl57UWXCo3cEZJQw4kHOp+3X2drKR+7mrb0LhPWPi9MrrvxCDzqU1dA4n
DnE/cq9ZHgHv/tlK51MfTU9/v4tLn/DZicDpTNIxiSOPw7ex+0HWK0/nwu/6Z+kFhSMuWp4xKRac
d3bwq3uPWRdficuXfvwsMGirF7nCIK0QNs4U6jlQVK//mDieq9GYmCnaazjFwJL62DttBvX9lQV5
4V36Z3lCA2BOZ2iNgR2pYdTiTpEDzqrTF3M/llfWy6Vnc/YBJ2QpQ73asaAVuZtx8gCzaA2v3MCZ
D+//Mh3/dNXfPtiB67JzMDhaGAUv4RqV2t1UOeDCNj3CaeC4gKOiWfap70NWLD6QjbUzKazd2cl5
KcucdGWywVYKe5x/WsDn/AV/dAECTbhfaDbSTWhGmLPU+kpn+tILI/+93UoQVyWkGff1oIYa+EYz
PUaTdV/jgPGXv9/AhTjyaxzqt0fqV0KZxUmGvSQuL3ra8yfX5+opwERsHpjTrKsiw7/t2L8Ms367
GPVW6Se68ot1qF6EotuV8Cs/feE+yNkXP4py4H4dkgI+WzhuBYuTuhbWLItu3v16+jZ7+hqm68Ia
Px9v9YmlAx8DAl0aBnUYfKZhKUC2f38fl378dH+/PSIrnbmRMMmGuc4aHO3SwvAamtH83379LAQM
azi27QBoaOjQtDRQusLr4O8/ffqJP5RQf40J/vaHw0aGJGsX94Ue2jKH8jHMuYiCnZ4d/aOvwKH7
+3UuveizGFASbdde10OxUEB6+84ZM2SCsF/hBPRGDFfPXnQN6PQrsPzpps728DaYuSWt7QtXt73d
KdI2/sYdDBSHKoGMo4bKgsI4oKK3fgBu8kYSC/4p7cwxDtz4M49p+966TvyzXDEjLmJNHqZauPei
h45wdV19QBKC5FtwdKtbbNtTYL5ggKyH8Q1zfsKOAiYorCFJ7thheYUBIlxIQuNuzVyFrxWhcxrD
Gf216+E46K6gsl4JbJde51ns6Sg2hrWphoIxHeYkdGDuRR955P3UY/Xl76/y0lo/O4DIgTJb10tf
YPymgbcXADKkjK7SzU778Z9e3llyMc1JHa9DrfboaIeHFhO2ufIdeSBiaG5EK2H/Asdxu2l1l7wF
PCjvuUFh3qmkzfsu9OG2pXiUVg2143FRgc5tSWeeBoJBGhlK99qA05lY6H/72vkQpJ05GJuW9QVO
NHsVgIPsrLtkhYtI5WybheYJ428RNKICswWmbWCpNnxO+itbwIXXcM6M1QzVgFqDGe73DYNPo22O
CXqJV8oTF75X7yyg1bE3akeg8hGxZNlaDBU81CP2m7Avk0dMeUYv/gKE7N9X1KWLncW3AOXtxOB7
2HMcst4gvmszC8F7ypSBMUXJAD3HXlf8/WKnreUP6+uXkOi3iOcqVneMe3bftE5w7BLip55exgNl
1anNF9m9Lut2K3sMuNRedU1mcWFZ/0qOfrts1AhiNPPcvcBG3cGLyKk+wnLS+bJGwbFfQ1TMRieC
L54YrhyUfmWff7rVszjYTKObTCbEHc31knfjqG8xLy0+EQboQxX18KpS4VzmojPRzmdTvIU/aPyF
tqu8GbtZgkThlRmGXSU6rHX4xJkRudsK8Q6quoexwYUfBGAiGxvCATRnauSvC6uX17VMyOtpfDfZ
6Iiqe+ko+7DYSOW0EWWBdLC9XXUFHZEdyhJ9u3BONdQ/WWhlf/Dnid42HGZ4f3/jZx4h/+9DPYuK
yqlLNzDG7ntTyu+Q+2q8BUIwM+hYENoCUTtfaDg3eecJt5jZRD4Cv2W34Wz1J6KhZ8dfR2FFJg0B
YUXQzSJDtLfhk+e+T57WVzbJC5njr7Lrb2uk6RQOhyFqAqGNlgPam7eagbet1+iaef+F/eGXyOy3
K9QuVzh9GlRHZgIySkOi28oP9JcuOKXZpKVX7uRCcDof/jShVBVcNKd9HDEvjT3fprJa6ZVP+MJz
Op/9pBq4q2kBWLOErCJbF2nfSt/C+5kO6zXd6YXv1T3Fqt+eFBi5JFHTeIJ3OgSU6jFw73Q3tI/1
apeUK1/BCQQG8KIm67Xd+0JoOh8FxeCk31dymvaNtzjPkHGDAFfDiAyDAmLOq8YjX6gHCkTqtbN3
FzvTeu1AdGFduKcn/dvdloLwUmFr3LvKe2yW+MUlfNv5QabHll/JTS490dNa+e0aiRD9slT1tI+c
Wa2pHzTDMY50QzfD2qLCBpPm4DnuyhHtogYjSfnfv/5LS/EsCCbIBoOYubJo6/qzQXTKXLhDXrmn
M1nt/0KLexZaIJE0ftVHej/3fr4mfnucxOqE2USqrt0MY8B34cCGYwlAeIamlcyor7qCSwkBien1
VcH8hT3UPcvKpgbelBP3ZCGEdnKII7zdmhBsNHHoP4AUy7bLVA35OEDz2TQQjtDYtTuIKKN8cCG6
9GdJi5ZzaNCDmLwRkNSzZA6jf/xkz7I6HzOKGCrDllLFQ7WpfA25m7OOsM3k1wolF+oMkEr9d4Hp
UXdklczs53IibzDvIzrjkkJU6jnDmtWYFDkmQxD8iCsfQ4XaE8traCaPwxofrr9lM5ud66EusKnI
OMIE8+8L8EzB+3/XCFpG//27APqZKYg8eh9jbPcYjg3cQCBT8iCKZRFP61UKaGvLKZWk6SqolwQF
WqFk7jWBy5/jCgAS//0D5NiigjTU637Qn7WvdiPiFjpDKZio2N2KAAasDmZ+/n67fw7OMIH678VG
U47L6gfeTi082lk9encyEmIfKVb902ICCu2/l6gAEQy7ePR2pF31FtZt/dbUdiigKjH/eBdnwQoB
iOtaDe5OtdNSJCMzOdAfyXaAG9M/BSbwWv57FzZCeUhbJQr0njI2NFl3FfL955jnJWdRKeLDEjoG
Pz2XN2wWMNYb//GPPgsz8TStAyCNHBNAatj3+Eoyk1g//fva+XMQ887HXMOS9sKwlRexR+CvwMsu
gcPV6rMXj4ZmF0g6zNk00at08NOz/v8zZICf//sO6mDofNH0mNmzDdTzrYl+lMs8vIZhuQAjVDc7
5S5dygAkh2ssJmv2fPGbIlSwfiWoJcDwp4Ep6d/v/s+b8C9d6O8bpA2GuKLhMBcOQMyl6nM/Apod
qoqWfP37FS6FovNR2Xlcha1LMJFc13e2ZUtWVAmSZoZdkaiAmKJjEt/SKZg/uUAOm7zGGfc7HQJ7
DWtxYRrfi8/CA18xCpHIbi6CSr9XBCb+q4Gn0DNmp/eh4cXQy3t/XvdRN26lCnIYFqaWTVsSVT8R
mlOfOLlyy43FfstckArDCEWXNp2QlTszL2jfXmkYXFiM586P2CIqHnqKF8ajsKmdR3VcQC0mG4eX
P6yc1hc3scm1jt2FTMI7H9Nlrm/azg54NZTPYdoFbFEbp6/K7w1mHO+dBEYIG7TuvB8OFu03b/bA
qUNM8mHK4AZT7hl4ov99mZyhEP63Y8VnoYnHQS0a9wQ4iPHNbZqh68MNLHEGYFLLameQqh0xT5fZ
ZIKJMLCDiY8JNNljNrp3zGcUXX5o5ocVjIAZ5Lhh0Gb65KvuigGjDkHV9FtkJOOuRDaQRTRpM4Hp
ObjBhqKAp2dz0ydd/wq/1fLTXFt673cNq+D8inBw5Vu7sEudjxN3qlIO5O5TsQSDs4tExXegNML5
XcLC/u9P8c/5rneOpukduE4N2p0K4csyg2BV7R270tQ1rlPATNW9myAJfXJ7Z7mSaVwI+/FZksUN
dWF0XcMnoqJffWCkPo9sviaduPA5nA/bthbjJ/4QmcIVPjtIMUV7JzAJID9ivGVl0zwG46qvlC4u
3Mn58O0iytGHppUXfke2yYCV1rB/28HOZ28TKQZbNoDBMPT8ve47QyPg7y/80h99FtqagLEFDhu6
iOkA0i8pCbznV3tlOV1Yseezt8Fsx9lx27noUDffNQOZM8wITtsa5lxXbuDCio1ON/bbCW1wJxkv
ZT1j/GMEEaTmzpaTClvwaK29Mdh4D25QCvDG5vnKi750V2eRxnFGv9OhA5Eco9Om6yPYivPehYmx
ZP3T39/LhX01Iv+9LT4ruQAX/EthOdxq9AFuGVUV2Lx9ktxSsbRXkdenNOgP+cT5sO7oVWU1ThBm
D2ZUBBjknGOeMIe5/XLsUGZK41XAX0aqHXohh7h7q21/LfG+tPzOvv6SJl6ZRIMoXLa4e2p1kLvN
Yrf/9BDP53TLYIaAIlpkUevlwByyxWnzxamjfaDlFcfTC2vhfF5XOpSFoTSQCEVhUkjrJtkahLBY
bIZru+yFpXBy+Ph9hVd9p0KVOBJ7ujtsTNc/hku9G4LEAkJev/3bozqLA6pxoRaucdadcJIu/HVc
t0FNm3eKptoTrdZrI0Qe/TUZ8Yf1Fp4e5W9fLCopWpQQoKO40fQflQ7tvfAqH9QS5sE4teyDPc7E
6mWyK8hYGDo5JF6zHhgMSjZdw6uU4mgD4/FZz2+w/pg2JMwdz/u0VHK7lBxole+tRSVIVhkhgGlZ
tOwMT47C67KxnYpR3cLIZOcZktslSmNOsoSZFM4XeQQFCeHdI9KI3TCMt3EZv4b4NwFPstirDqvT
SeDsASMArCg1aMt5yUMESrkPCAQOXx+hjzS464Agg1Oi9k/VFHnC8my7bknZYg+dx4qoBrgIvv/O
9LlZTFqFMF9vvGTTKLKvSph/NvS9ViiDUNAT2PgSggJju+iHmNwb2WIwr0P52l1ATYZUyQkAcCid
bbC6H0344qjq1Ho6RKuHQTCzgzUl/AAxVMNFTvUTt6veuCNqSQ2GSXSvjsTaZ6AMtsKSe0jSt2Vw
4OU34XsPCZ3fg7H7vqh7uKsDozNkMOWf+c+g/MEsPNFCMCwEjhuT16SJN0DtP2eA3KQVzh0AR+2G
aripoukDbQPAS7vUOsmBljBg6nNCC03gmZ48j4B2l3GfifaxZZ8dU6aeuOe6eQYMqhgtuD7k2QcI
uhowkNhN6eq9swjeSs0ItVm47Xu592FNmzEZZnVE95gy3JRIz2Pbgr7xMcseRPlH4VaPUDlue3hc
dErAmx09ArjIx4PIl+ghDshh5i2SA8CVpuUbaHOFcsd96S/7Jh5uMCG/GaoDGT+r1eQhbwsCp3qx
sM2cfJvkj9LVAFDapz6O0o6Vae1/LscPr/fRpT1qwg7dfF8mmGmexJCtzbTV7nHRryERRwo7eGK/
cNI++PWHmL+IE+yF39dMC1A0nUxUxQqHDqR6KK2HZrPSve8tAEgEALhYwdMIJmbz9DhwmfXlB5rW
YKXTG0GVKbQ/70Ms2dDFQqnCXVw2LFXlczA9Sbd5LLFxIVvHJbqNWwc7J5l2Iloe4Nv2aNlyPyTq
po/LFMl7uFGTgR23brbUhTX52O+d5JvCf1wCcxPM9UMS/9Rwr4PbfVETJ4vhs9VgIURJkAadBwUz
anOMZU4DiA5QCT3m/Cq2HUlcdBPa2WGyHiwt36EhwxFixP8wAm0dfwzI0k1ssQu507OHkd0RAINq
kMjhKUALzg/bxVtk67nVaMh3T31EU7ic7NRAYSEFH+xNR5sjLN1x+gIevqyLOhntxg8e6inZUvjB
VfWzjjxn41N5IwMId5X6QCkSNl5fpii+d7tH1T7oWOJsv953kc0mgHKgszou8YQae3hb8nIz1XsF
lmKpgVWsJHbQd70EN1LZbetPO65ZbmdInLsFQ+5vgz/cL9a+e/ONxxDSMXO7PoT9nW7bdGlNipKX
TPjX0pFHDcwShHaHiDSHZoBBi0HDy8IgUJ1sfyPYtQO74FcHGtJvXofDb49j+HAX0W8AiOcOzB85
jLDBSVKOv2WtV/gN/PQ88Qwj8EcyQVmOwa++rbMZXnqOCXIa0e9WwlBJxMCvYvqSiw3UHIBNvHQl
SKPAGEz0W8h+LOS9JnoThOiAdfif+xJzHnijtl0gPVvKR+pEVbqs/bYM/TTq1dYk78aY1I2bN1Pd
DhYKQZCOgL4wQOAiLcc6TcJdTegOlfysdfsdVZ9jjx2XKgZi5J0TdBG84WOyYheu7AD+ANjwwkt1
XB70+rnvp4LX8DJWx2q5d615HvpbOTgbp7t15vKLcaHmhVGcAuxGRknaKXnrElD6BHi1AaLc2gCn
QzdyrjMuqrQNUYAlw9ZHNsn0eO+sbm67uyTGyT54X2CvrDiCTfBxKoK5vNs66sfCH8YOaDRwW6r2
c1CBC6Q0mBq0mFsAUzhmq7AeVtYdQz0BfeNvTdSlM4B8C+X5Wn/EQIeE8VfVyNeOk9sFVKmumm/W
Hq8ENftDV8uUT1Pe8gmfJKCMg5shNBQ9QoX0+X3ZD1892W5JjdU9gTMyh8utA0RJRKCTntt9idE1
v41syglJa44vdAl3oFmmdVJ+WZtnMYapy8K0rsCoAI+rpihQRPoDYwt7qDdhrD4VmHVPwwEnQpbk
dlw2jf/mztW+9hWaCOrBuFCVVSMmmY/QjQJNCdmodwOHorroQaHqfVLw/iuZvgrebOu1Tft2hAga
KxeJZgfomu/dVgKXbtn3Fri2xn0mHXXFBkYpcMYBYnl4Y8nEJgQ2OR+92A8gP6UNJoQH2F8dIzgA
xRuuVHkHoBC569q6y2rj4hG6hlLU5Grx4c7G/URGoEtKIrsneElWWz7gDjA63th0sst4RF3thE8a
qZ/RrpyfRF01t1O9AibltPBv8RI2HFqUnVQ2j6Q+MA8+9Js1qrhJg5VVRzvQYcQebhIITODUvUxx
lCWyZTtovNAhhbor+NmwJtlzqILwZWKK8ARPZ3Oc9qEX7sEVf610FN8MtR3vAWmACwPlkXquF/Ak
mbNrevcmXMR+qBx+HHxUOtMRDemHVQm9wayHWxjkSHkFLWEeRLG7gdr/m+gAtk3q0/apTN5VqIpy
/5tBmfAIihfbKILIpJi7qSwEbiOM+5PwLhjKNPLUzkbjUZ1MNDkbt8ZRCpA798ZQkaNcj8enwhuM
88yA5LHPVclRURlb8NUBhN1qFHbvhmW+R/+xyxeK/mRjm09L7/kbyIVvSDttWzI1RxWZIaU9iTee
JRquEJCrNb77DtFIrng/ZS7Xj20SA72mQvinluKFrjGI2s08H9s4vOUJaLrSQ4DjiXmZ6/qNgWW1
l5500r4C9ygOS0CxNL4u1j7Zzrx5xNszrj9NcXBDk3Dvq8jZQs3xmcWntqmKsHuGbaobDMagKRii
4dJjgmeG12gDWDv+Ovxg1zzNZMxarXfKCx4iJe/6Ntkx38m6yX0zPbwMV5yiPOhyUy9ej4ld39Da
azNWx591ZBLMcMMuLAZ7p/YEpNpe3sfIWzy68dtmy2p9jIH2k2h/xHyQx350QRDr1y9ML0sG76hD
rcHQqpvyMMrW3TkVAThveiltUqWc0h/Qa5cZBosTxKlOextp1AnA5y4Uie3QbCO4aX5XbLVpDN+7
XQ3zPYbJw6pu88YvW2yPOgb3C97MyCuc0i79xjR+Xed0mpjYYoSbyKdp5AB3O+CreZvRW7BtKb/b
uuEM5Ztfj+tz4lfyjcMouwPM1qxhMa2on+D/DpqPCM1GvuGJklueON6jG6/+MYi7ac38bhh65N2o
5m8mpFffotJvIdZTDcBvleXAS1kT+pnPnXjbtMK9iTuOUlXSNBEmI3x9G3twCBzGmDxpDfW1AboO
lvtGpfheWn8blfHc7Wa0C7565NTVNc2q140Y5jAjcQ8lRtvaF0hZQ5468wwWbgO772Icxo5twFNx
2Tap3fbQDtpJUQVECOH1ggYZ89oIYbYahiOsH3iX960D7EmIp2a+B+3c1EXsBKIIVj9utzy2Xq59
bW8wJetiF6V6SHtR9xgq8ipIE6hZgK7tJ5D0eBwC59XOIm/FUsM3lrNdXE/T0+yMeI7RHHbhIUA7
CxlNAhXOhnhh2yNc8tgDLAM5apeEgEckzojtve1LtQ9E0qnD5JNW780CrStMa+u+RKiuO7Vl1WJl
ETWj1DmGVD6AfIeZLsIPzZJVN2zbEZzhIOd1OFBLFaZnMokTMowbDZxhM9nQ6B7nZNiDMWQwSDSE
398ITPukMw3FsFFrZXFiw2Cat4lblCIw9N47r5XsyN1Y4/hrdOB91VMPn5XVgURs9FzxRClgRAch
Eg54AkiCAEiiffkQlp7eBVjPRYIz2pFWEUPOAvO/g4kCC88eb0qONeY8dz4dmhe08uN71Zkxr8S6
PHV4EcumC4LlMSzl5KShKNW9UmFyT6faK4AABR8vAVog1oDqlXT174Ix6m9hnMMzuYBfyAavTufA
uo9zhYNL6mIn3wrFhmKt1uGAHjg7ipDARcvtUbuK4yH8mBuveZLSj+7gbCq+LY4AXATFddwTCWVK
Tumkb4IBYLWujoswoFhhkuhxG2HsvBBlRRH12XpX0mA42trX2zAeuu3gRgm8NGjgLdgGYEiI3D+i
PSY2kqjtbmZw6EIu4fvU7OMmBudXSi/OYYIJG+a6l5+m1pQ3lZyrbSNCfhxZNT9X9VhusdrnnLpt
iy99duVP5Dc8m8T4beVTBxKmflhiBdPkES1s6kzTcQWRYZAMgUI/VjiCbMJ6ISkHWzXzVkAU3I79
9NbutqW2/tLQ+auNSpxN3cTNANx6ImTqcYzt3+ESVqVTbavtHOoXtwVwNG75eNdjBW+1SUq8Im3g
rRG4uYt/hwg9vDXOr6K5fHVg97YbS2CQAydEfuJ6ezWGfjEN07wjtWVZ3JN2K6S9LX0KmgN8k9M+
dqtbFbE6bXrrw7+FffQlolIT1m8wpYav3tzAwpslBl5WbN72pRD3LfPYTazLk9K+s7lJSJLBr3/N
hLMumakmJ/MGZOK6Wz/NCR1+JJGIXxz4NWbLGsR3+AjXjDljnLayqVIto+nT0sVsn0gcDZXVcQpI
drxVox/mACeWTyUE98dgrPtNM+Op+FxypKLhm5oGF7Ztskwb3vWA6REnrSixW78b2RbkZ1pIHAVb
6JXAUYuDLEamPQU4eBLqgFXIqN1EmGFKo86Rz6auy1vdrKSAhlAiiYfVfCKoOWDqDgzdEtp4LZLy
ZiGcHUg3zk9MORhjruIKtRFBcZyrKMoys4WJNSbvIIt909zn6GM24ycFMdZeEGELq/iMKZTRQbCH
CUlImbh1NBBVYnYNjG0M38/x8AyGI15LUz81gtlMt4KB3scWzIiw6UtQG/2ZL24EZXp/35zix6QA
5YHqzGRhHcF9lXefrYNBXEJhYNjXfXVb2iEseCsTjFrjIeMY5t/5c9fcugOEb1r6NK9wRLp3h6S+
0e3i3/jVVGXoxwJPh3+9sTQAG7LuwCQfPOFkzTKydA7nN04CkfbSLGkCiM8xhiXdpiezzTBFOt/K
SoC96D5P/vS4eFQDzMsf2DR9dw1IpMjrH+EsE+7kWltMfEqRY1qFvdRuglI0rNU2YeO/8DiSnwII
O/PRi0ymJv4I6h3WHPFFQU3kFGMyPrcIiakvUFPBjQCRvMZ9vnYCHNsp3s+1W+bOYr7OzHpZEJT4
dKFx2rT18M3tJ3tvvWCXlKUPjzWiXr227PNxtB7ae663m031wcJJpr6qh/tVe+6TaZSE1buDZenF
e4b5+lzAgyB3h6iCC0Td5K6irzrk020dLGontQdLnqUPdpHXdcj359cBja8NAWo3g1U/zh7GHr26
uVtYEmMXC6edmZIwnUsnuePVUKWIb/sg7JwjS2aedcTbYW7so4rxHmJhxA1G8zCGkfT9DqYOZBso
Ly6kbOLj4GAXYbG3ZMoyEOcqfY88bI/P5mZpEEt8B/FuIPEPNjrDA/74BxXpW+mNot2ZXiHpakIO
QOcoxT2KPqTNu3axVQpq6aOBjDrFyat79Kmdf+AwQbBA1BiR1Ksm87WCMH09DaqP+wh1hrxfu9Lm
SxjDJ09E4tFVoLL6cnU+xp5EKfN58GSZKDO7VM4GcuQuxzkUlEkj530yqASwQ3BuJeTbG1IT1Nx6
r35YoLo7VvguPvWuXV9wRARemMI7as6k9r0fYRdBd9qX46bjrH2o1UdL/X4nDI6NrWa2WFYXNUDh
Bem6ks8LaXnm1S7OzgmSp6OQPK6RxrvJ64K94dlBEvcSjEC6Nd6MUenKObXi+Py4koVvSVNXZY4W
yvhTY5o3G2WJwbd1US3dzM0sjvMw4nSVSILfd0XTvAcVzFzisQMVCbEBu0ntu5vSYDJ2CFqByp3C
RM9Qek91J8SLHvvoSQOGuvUWEu6H0UFwlQ45Qj0JEnUyIRrNbHXRl0cd+BXZVwIx7hCXaoOC2/oF
jrkYy7LJEkHMsoYo33imhPJ9wRFAtg26zWzEeW5jZTDcBquZMYhhJoroQdXOs+WJfBu4t7DSDkHa
w6vLE7kmBVz+9M7TwKLVHp756TQ2FcSu1aGLFpJHssEqDBFKjp3jRS82UBggYC5D3dAtdf/Zh1f6
j9DScEqBsUtgDn8qfzlt1eZln7g3Dur6LyKAO4RhqvzakDGU22kWQqErylDT6+sFu1bQxeLVY6zv
0i6GJCHDZ1y3KWTzU5hGEtarOdT/cK2wXbL0j9AisuFWceUcMcY0RxB182oGP7bu+aYJbEHQb0+K
ObaRuF1pF+604ycpaVgEOrmJ/JS4eMypI6PyzvQRP3i9YT/CBgeOTVyp5ihMUH1nxugsbFr13koo
7LOOwoUIg1+luXVnZg7YcDwciNXJ4dj3W8CT4SmZGQKXPJQJ1tDLW/T55WaMHIXve2R+dA9Li+p1
BWp0rwFf+K5r7r1UNqA/FuNHmeMq8NSrSm2rup8f8Fj7T7wh2PB4Airw1IomM8sKiix8jPtNL2xZ
VE7kZ3XMYUXCw/AOk/nkOXQC/jpQUKo1JotviOP5bwun1Rekzw6SXr+lON6hnF+nvo3tBBA3C294
RGaE31g4X/QQiByF5W63QG3z4NYwRqQwJ8tZW97QRtpvc+JCEI5x+RtbRiyjdAY0njHE9j5Zkl2l
Rw7w18TfaQJ+Z64rAH+3FTzSkWlPTjU86CZwRdpEGlBciSUMeWaDRNQs1TcG1HDWO5JtYdVMbpak
n3PXjEDaCvOToWqBDQSWyBsznzyXMfznYDuvnuIVQcZQu3d6CagjFX2aLMuA0l/zpsoVS6h8m2GK
quCQuMOwV/VUh9GUy2jJBI7kuTMRgGg5B5ActWJMFprtepqsid0IFzDxDYzOH+TUHp0u7DZGzZjG
b4ftvDImMzNjq1E4nGRCYcPWmHM9NhaY5LjtX+RUFvHk7DwOpLU10SM4fk9ofHuQm/MgnwKL574k
KJYiDcOz/qLnpn082XYostzgKJFrZQySu+5HYNZ3EnifgON1NqRHXv1/mDuTJceNbE0/EcoAx7wF
wZkMxhyZsYHlJDhmwDE6nv5+VJV1l7LaSnZ3bVam0iIkMRmA+zn/2DixGxSXZHYupjHtVUmMmq+9
k5mzFxfZL9/KD8GkQIZAjlGTTCub1ZzSkuEjSjhPVf4IEH4Qfl5edFi0kUwKRlpRecDgvIU66WA+
6A2/lsZnN52nxnivpIwBbOBri/QevZHtw6T99PNkm/bOJRuBHRfLo3LbrE52x6u4VvuRkA1v0ntO
qGAvkEyDHu7sMmMbpV8vt29G2RubpWZoh8DxeKnXvdYStW1eXftxOKcGUZ57oNXpi+sSj/83RC3N
sXfG9//FCv7G4wfLILrR9+QhTLsij+kIHD9SMh63/qySNzeoigfoT8Z4ahLG504GROZlaaZ+NHmz
vqiuNw6hz2x4z5y2reguxtgXXb04tMNICnhdpupLOdO5Go+F9tXOYtK7lnZoOrtgHhA569xYVMTu
359JjBmMiGdx/CPJG+1tnNpuwcdhRB/dvjZ/tb6yjlOSy3YDAMamJHsH4q5dp+WzWRrxIpq6eCdM
2gvIBV1CbtV+nY9OPS5bjCM5kSi2+5xUjvnEEcoLbHQBJdKF/CMLhmY7WMuMxNxPjduI2BcrR590
Qzz2dve5iKEqmJJMkgOz3OIuck3ztWsHTYPaOhK5ZwXTW9uq5Gr4uf3aB+560WOmbm1hTsixAgc0
OFttg/L4Tk3n1veoGxJKXvkQ42Pagq/GXWeKY1fcf5Qez+JL57X2/eWqlj80lbGKzpuu9aPS09Mh
L4lRZGJNkquV9favVU+4T0w5jFcP9O62WI390ftOekg7Fnimk1DBXqAW/mFUuXWuUU99CVXafvi6
bp7swbb3odf2/mZUi3txHdqvF9Vbn2ISrJkU/u2TKg0enKKjE3Gx7f6S2D50Fm75PwhRB0cug5OT
NumvAtsOrBVeoUeph+FtcOlxNrXzzsiaHo0C0UtEO3vxoxWkzmQ2ReVimO2LXzXcK13qz0cr6OV2
wXHy2cDsN5FUbfI6a89NN6JWzktYVsFj2GVlx1E0KL7guahPqp+By9PQLvkpUyPPXor+WmrdHEnd
t2+Ja7NYFhqPk3St3CV20jLyGLNOtVLa3Za7NUmdUyK0v00ce6kOwWyyG3jJACcv848htENOY0H6
QOQwwt7X9rB/R0U+fJO6T/JTlbU2PdnBCOXrG4NbwoTbfr3TrckRlGOiiuchDCTdi457sdFJaXSq
ZvLmzSAgu8TKkquwS8hTO+fe91wt+w3dNv0YC2cBdU1qbUs4SsGl1JSVOg2W5S2RPQXDFfN4QIqM
qMwIMbsOYp6n4D3og5UPjU/LjbJSt4c061ua/vIlOWd9kn31C889rt2cwCYvpaKikjGKBPAwvKQ0
Z79M4N/3DIr03MF2nWXnFkeR1/YQzw617hujUsF4GGUy09xZp+WD79GzkSdj+82dVvgBCiWMXVZn
6v4bsfVPwWLwTgxCu/V9767rW1Qsh0b8BNIwSbNc7MLeFF1lv0G2998qBIVpbBlp+4QeIP9B6EZy
5rHL8ti72/CKwfGvk+5Aude2BGhkSkfwHfwg7MP51mYZ6H5areteMdEdXJBHyq6KPrhVeINeBytb
350MUNqnlePLEqKGo0iifxdrPUi25BqKsV64woDy8lrSz8kSz4oi3HiCaD0Ya2aJ7Qj+FcJN1fI7
Yqtup6mf2g1Vas1xWVgmTjAl1g8xy/HXGK6ijd2pYGrrRzX/YeSBPLI5rNzJWfMFR1Tfb2rNHVKt
zvS98Tv94fKKfGRmYtwq2Y5XQzrhB4n/y68AHH+nptH0Nsyv1oNPRTmkrF4xqI1t+mtMxUAiKSzB
Z78QehsNQ+Fs/SUJ32q/7A8qM6vHcBzKs1E2wcc6ZdVtbjz3JSunvIt9iOKXYApdEYWNGD5rBybu
Pn9ju63Ne3Q0LG+w5P79SU8NxU8lFNqnbpidG7OwyiObMQ1YQqRTEPmmXs5hha0A3m/tI122JgQu
ffD7pgjaN7fqNbEzKcdoocq3fMl8xCF6yN6TYIWeaZOkPsyGXs/mbMtuI0S4Ur7b3VHPUiJmj0xj
7I3Ib8t+2UknQOgwdzgpIzCIXkWD5VDrPXVV89En6ZQeSiI2SXstO+9NhYs4rNJvfgVuOGxdviuQ
kmEGYvF10z96RVV8CEpxfoSJDyYV1JwFbSnnr30Thj/kammEDFayvElCf6+97pufK7Tns8jG+hqW
gL/g8qMiMSjI1UPSVtlFzB4LEKD67MdWMFdzrNxwgqK7w9eJ3fLx+Z7GOiark9/qwK+yiVizvKvw
pnWXNTI5kSZSf/dHWALLrE2sUkOqyS0YuJHjBFx3Xws+ZVRZCqI+GdU2qI3hpfIUNX58TYA4XrhQ
Abc29mPhQBhxRzi3GvCarbvHcV/Qd5NBaeuWnDCXGsA6Mb+R7ukc8Hw18boWARS9Wh+CoHNOMq2s
xxqL56Y3zOpYVLoGCJXZxbNy87g2gA9eXZAHg0b3vDiGuOX1VDyoCexCDi1mKO7lagNKZHwpO/Tf
1qyDbGt1KEotgS9+g+LfaaIqn4sL2OOQR20gQMjHporJy6u3mdfzMDoi2MxkX8eJ53qnMhTcKl7V
voXeMuhdj9yCFhZfUwWEBau5JdLhEfdUkiZRZ07eW8sWlMTobTgRPQUNZlnclBFMwfopsvuC6soF
DQVyV9XBnEDULWGS39oMV1e5wuG1acvS3Fqt/aUO2vqhSQwUPEwrGrjJd5FoDDwJSB+8Zq+a3IrX
VCXb0oCCqihIuvG7y77ZQ4o2wyuH/sGezCyIAlGHR5qSgi+VG3KkN2XQPwTNRFrCmFAYtSkT5T1n
Q5huzdVan3qAh6PW04p6niFsiOZeVtvQXfURdySFe0k+1FAW8J1RaFruu27d9EW1Vr21tKF4Edv+
eerm7DE3gvmkvRL21kp7fRvJKnxXugqRufTGealMvZ3axP/Wh1wMEc0b1r7j3dyZeJbg1/lmRRlk
IPYk06kENWqgrXS3dMQBcjd0G2NtzU3LLoCAxR/uVtp5N+ou27towT7GYnZeVBP0L6Gok8gXpvhS
t26xM3vR7r2lL7ZBAQ8fjO7nrAW4qQQ1ikmJd8BdURM9e46WD6l2uk0/ptYh9czCpqxdMLx0pTM2
cQ5tG/HfD2+raxmPyhNdyq+mdxeUP8TYR67X2CHA1iBuPFVVFeeNPa6Xxi+mt8zLh/FVT+DYWycx
Vx+Qrcq/Nn5qfyad8F4NBLkikuaQUtHOO9YAeRLqxV3NYx4T+Wz5rCbjcsxEjeBsCpeKXN55UN8a
3zHaF3/xs70cVfWjgvcEhGmSrNlwz5KRUdVyuedVWBzwk56MlzE1B/j9FKDizWjXJThMjhnadLuS
gQDiMG57dxi3gZU4L40kKbuS0whoH87mtQjCejcFkP0RZCFp4+vaMzMtGo1+WGn5MTFI7xIxUa26
YkX3UcZuNAzGtg+6ZTv4wj6YZVrZUebZ7h+jnyIC4lMdsgp2DyrNPebLsGwmXBHf8gz9lqzr6rnR
2fymOJv3ft+Lq213frAdTaf4UtpZfYMT7d4T1a4fNBrJ45Jaxcn1VXYsmwKsPa+tu9DPwsTHrXNy
lm761nV2+ZTm/nuH2umDw7M6AoMauHK5rhq3qT/HpVkf6m7WOy705LUbUvNkDllznnuvOJgrgi0/
C2gnH/ogPCTjJI6OEukbGobwzeIK5CTRNl+oKndyGYmP0C4gI+B+ekz5grZ6pAE89uhpyUDqK/2U
OlkOkFc167MbcAgj75KrjT5h8X/pkbMiX9Lm1zzm6HMWPbrN1h4tYGDPnc+jWRbbohPwv36lEOY1
icU5IgM1UN3VJqwhKnO3zRC2T1oNQXDnD7qTMmt5MEwTXiLhqozZk7LstBpCnLQjx4euW5sDqkjE
W+watR2pAEvHOpXL6xQG+Q2eNTlXBG6kUZFawXOzzLwE7tTGJGuub6t0iy+GXMzXsrXCPazxUG9c
bEvPQ0YCSmKO9qUxVHcaDWuCMPWGzdz2zikwgFo5xxPEa1wax3BWNKK7ROpxyeY/015x+8nZ2AwZ
QNgElEVcPK6fZdHA9rDL1dVyXIrTUWhsyynhJuV0GC5tNYToWHTYPrhLWe6yxFmJzBwVpSQDeVFy
CNqbgjEyI6rPvDMVezNiyqY1rr1hyWdvsJ2zPUMEl5B6Z7eU4gYCVlKyuz41KpiOAb1XL5mb3c9N
CbYUkS4+P6brZO5J90F84bADHStftr/k7HCwtzr/aVRt8cFd3qYbHh5yOC3HPoiZ5WQWaXAK8nR5
H0YSredQyHNezfnzgmQyhGQscsxECDqKjQlE7IN5Gj6sOtpaqKD665wZwcHAwcoUjYggWntvaUHw
6tYExJ0MC0ZYhJ/2YnjX1F/beJiW/lAny732be4aM/J6U+/VlGSvi7K73egq+115RrkHGNBb/LHr
AXCp+4Zfs2LKlS2Zbjyg0M5DpSb+9Z1/49qdLjDs4fcuNexDiJbJOEHML2rfg8n8lL6ckPQUTnry
y6W45NStHINlzH6EfmZ8D9Ncb2HBmo1Dbd10YvKqiTwHObrObSFQkajw4NvYPKgRSl4CIZu3jpGP
mwWdG1K0Fg+YgVTF7tc85v7KDg5PyycnvfVzMVr7Z56zfa9T4WwAklKfxpMm2Tkk97yiBahvSSOx
yScKonZDFJ61qQfD34I3FEf+q+oqlG+eeBgCFHeBitIAb3ogYDV5pobjQpI3pA0CuyANOgTGYMYz
5Fa4vHWWUTx2QFFxVnjdFV6deHEYuh0+Qes0snOe/dTjXeyd8NMXy9DGpVdlYeR1EhHnmN8l6H1v
1WXccOenrNYWArnMnh/ULGS6C0TbXKZiJdKrSiveIWVN0VQvciuZw58llpxd61XpY9LX67lkoryq
MZgvncniNzth9iVbS71pChu7nC3yjUu+9l5JaW1Kw022oSRKAC2ChupsQZnpR9zbJMAB/86aR7P2
CMpQBTwsXum0QAJqih5thR+W0CkkXu3NwjOOU5citvVmtlOylE5pnrdxbmXLcxUiJZMLqqg0AZy3
6zk4eEW2XLU/oz+ngCHb6zGxz/USApXSaDRC6Sl5pmyOXdhLkr1uEvfRGDONsNdGp8P6Vz7UhHc+
pUNinTrDJgKtWLI7pyxurpurny6UaXV16GW+hdobiLKylfdejNXw1bEs8X1Web+bs7A+c3qjUXas
uR0iOUGr7oifX7ON4kj9UekeY5Dtdvm50Iu771TWHQsaY6PF7sXX0rt3UqXYFVA8M9upnYvQ/tek
++nBGrP6CLDPG1SGLq1b1LcFz2bBNNvzR60PdKGscZZX0zN7CcoRt0iXbYEJYce2OaPrXv0T4Q/G
NqG06+T41fy1XY30iWln2K15aMTDXDrXdVDyC22IjtwoK1TbLHEL7lhJ9aObED3V19kvVQwCs7ft
Og9OWJXjhpAy50z8XfPh2FN9sAfYwdSqBCI4rCtRk7sC3mhtH63Zq/U2U0o81NbMpekL4zJJnxQy
zxyPtFGTnihVONxIcFtveDasmLaU5S3D9BduwN3DC4zWGHH4OtvCbwJkGa3h4+ZsiltjrOm4zQgn
CKOB/lSYkgW5DfxXg1p/MYcJjzxE92amZhqNnd18cAaatxls7djjU3p0mSC+5hYlOAoR8lMQTtbW
yROfCtrMmGOrC+BFBtN7C5sc+DWtvOLcdMVMDENGMuzQuDX4o7LRN7TmtlhX94kbxn3u8z8FJGWq
PxyYhjFeWfQ2SBrz+0yfWruxAOie7YrSYGOpz6Uyq6dszGxEXijLcpRf53KhPtvlkLyTLBwia2k9
Izwpn6Gvsp9pXZH402XrjwIdODLvZXVfQMgTxNaT3ib1bEWy0+sPpsk7gxDOW9gJZ+sAxMaZaSSx
7zVBXE19u6cpzjlNEq4VildsZuj4bd0htDVVL4pID/b6UOCyeDc4B+VGj02+z+xl2hlKjTdMt8sj
BTHrVuVLM0dB1zJ3FSDFnpyCrWHCpfFRxmxf+DNpuEVVPijDSznkg+J5odqD4ETPyd+HYAFJlwNA
Pnz6EBuJp5nJguw1q6r5gRTdHtRqQnBaO2zWcM2ARHW6buVSVMEhb4Dt8D+UxWuYGuMPgSXrkqxp
K2Nz5om9AuQnTJ3V7G+G1gZEnAtnvHUJU/em4t7g/fWz3WCB789Lj8OALN3q7OfhGJwNW/hO3DaO
BXnucJhNKigf7RGqd3At700WKRJSgiDGSCHAwYU6zDs7qY1DZQ7zAdcdqrcRpO9Cr3hnbOYmXN7n
woRCKxtSdCzluw+gv8kLI5H1XArML9SzMQMRvmRt0yzFbFgXPSLK1suKTyBIyfOqcui42cvDvSm4
p2lYT5rpOyGc+XZJ8MmYk8rsXT+R9Yy1Iuky2J/OuQZ5NzmRajGUiVHZT97c6vA2GIYZWxOe2ld7
8oxwJ63MRMpmC3u4wNCsgICWLbz0ZcJJQwP8uuxZsdnKxeKE4XVczGAA/evLD8vwnCWCpW/SN6on
vDaeCsMF7i2S6YoAGwjRMe7R+LyhCdj6RmaCOTokA22BKDi3U3lf410XF49AfWEoV25wM3ju1kzN
ZLp4ZqKrQ6q4Q9lkQuEn6dFJkJ0YSP7xZJouNkf0LhlvZdEFOf4CK712LqqlZ8vOmrekA/iIfSXD
Os41OqeNbHJAyHCU3c8q70czrqXS6ihGcIdTt0D5RLY29LhFm2Hz42qWxC1LTxubQlaU6tjhOmeR
IJzqDWAwmzedz2C+98ylnk+QKChO0nmGSWyqFr+YwATAjTz9RFHv+F/rHII7kmFrIOivMjff256S
xBxaU7sep2m2XjIGMnNHpQyN9lwE5QroobiWlRydOFuVuK1p78kITDargcom8by4hfdNuAwIsIA6
uzmeJR/sVYe0A9U1ppYs36meZ7eHontH7lHENiho7M+jPokkYcWBydoFlO/YGxQqgOqL07v4r/Mc
w5NTiuZQOUay9RnJcBJ4JXsiMnhkAWtR7Hq1ps8w3HkXKR60Ezq7dL9AjgMi6HI3Wu6aIiJdhofO
l713AG1JEbijyN1WztR97X09/AKJ7XeiTxxKkcAepxRKiAStIgNFEsW5ECLXkZeikG0Nd43VmJZo
oT0wtYcyW5Y/OudOvo7pbPKu1tnD2jAMZeZKeE4vUrnnkKPWlWK6/ZSvzqeccyxUMJiftSxI/rbJ
IbvmSTt+Eg5T3Gze0mcZ5D3IYND9Wgt0Fc2YrTsUMBlG2tz4ylnYyg2NUPMWTXtxkiqY2crgbT6d
nEiGdR7aX2JNIRasDJ4duQTxe0xMXi4uTmfoXzYQkLux1dK+IeC811At+ChQOj8rB4TXT+vgBJ4z
/eBSmAFQbcXxwi+pOE2G132bwkKeC29AlzNXXiMiR1rzF5qeHSYkQXnJPfsKjYbS4HwjnvtfLavg
KtzIdVDHq0jSowcQZbVn0IXwhKZmrHaYns2XoR45s5KgnWI3yfoUzEJ623lN2i2iHx/w2Fufe0q9
L5oYyR9u4qd8yIo67HkyhiDqMtGf6mHhVBKqBZFJYNdqYzxLFtE/BNPXFgz4fiNqMPMhDYJx4wRl
88OYlPjm5Y08tUZTf6MUvfhBjmx/6KaFyJ0k8Yx4LO/2pT8NmP+rbvrXpuJ/v9fN/6Wmfv+ruVe6
97//0P+HnfRC4Fj9P+3E9877v3TSv8pvWfmt/vnvnfR//iP/6qQ33X9QOR9Ypm0KWF8b4/e/Oun9
f9DD5wkvwI6Hiu7fOumF+Q8HTJkJww98mxIz7NP/6qTn32YhPgs93xR4mTwyK/4XlfTOX0NYCKIK
BeMeAC6fz0Yf9RttbbZjG66LMRykUYabOkMbu07a3GDjbB5SZ3oYwu55IaHh5jK1nnwutGgiFTQq
1sR7XwvjmhbtqSla83Ohrno1RbjLXDAlbvCEgo0+O5jj9DZkmXUZBwdBu1ZLpNZ8s7Y+edPTiPXH
CLvP4mUu/OkVcthEQANRzvsF0qbmBpWJXK45i9mpWPKTLUV/Y8e6OIvKXxCqu/jC4GYza/6bAuI/
k5D/L5d//3Js2/TtwHIsXzgIRf7q9HVpF5/qUuKFmPPsMnrjcq0ZlAfTuHZAfLhLrLuEJ9ePGfbm
QazNnhW5fy4G8FnXmUdiFIaKeBX2OCcP9Yv0E/yH8xDs/vnnzKEu42AOUgTXpJD0k4O0pkbTqdMl
j5EAzi91KvJY//l3ffN32eN/Ror++5/QdzGI+Q59Ya4w7eD3XH8fgZc/jc2yd1f+4ntTe6HC+4AD
2NivZvZBZEr7dS3dc8Msi2x1nQ4uooEtsxFtmKudXlE2qD2uPntDmahAo/h3Hc3/8Vvwkb6LwAwI
f7FMYf3eLlGEoRZ1J30qFQpi+ahBifpl7G8NLqUL9gj72A3DzYNsu0JsjJtEADzpavim7JrwKFeM
kWGDByNPt4+hlo+B14VvUzFvegCoXa9LwsgKdKL4jZMN/VL6cVhM0mXDECtpbkX0BgbbQIfjDj2k
8/Rvh8XjP7/rfy/p/C3vhffbdR2up4BjIPAA2n+LEGgLK3C1MN29kTemRcsiwo+hsppYqax86UcP
r7Ofwp8RqIaofrEfTAyURCiYJgOhdNFn5utRICeLhmX6qXOrOisNn9aLqn0QA0+sP4TFM9KYHZNO
cbZcYR/9CXSX9Te96in3zkCOTbFbhiY8Z6KoH1OAvs1//4P+lgTKH9QTNgYNqrVdyA//97S8tIMV
aoJiwijSnlpu87Gz5Uuu8uxlbKw1TjU27hkXZrqMh6TTXwJ2sZ/j6t9Ggel0NdtkqwIgP8sAv8iT
yfgzEfpvPqb4a0zBnx/TFVgI/NDFrsny/9eX3gpr23NarJg2hPO2tUiPUekyQSYVoHn3M8CT6KKR
3eECTrADf8qBDB7FK58b0/KYLsH3lEHx9M9XvNZ1CHWz9S2fuJ5Olw+Gm/ZPozugvZvXF0sAsAqU
QKh4OAf6BQL8v3/x4vcz3ucq8YAKQpfAs9D0f8tGEF2Y3aUl0x63Qn1xYZn3zEcTXiOv+rGeF70B
RGcUxipMnufaEaXh1NVyDVb5osadPqPVgLjr2bkRScoDVixvry3CAFSgtt2i3Be/Ban57x/b/mue
x/0XwQ3oWYI1O6Rg6fcsn9mVSoySLB+Ak/rBsGmqTo3pkrh+GDMgjScjGNWb9OaTMEvQZOG9K5QM
/ED9PTEsKvtCI7nIEcVGo3X72ZjY7jyGcNeYrw2W73NXOzvp8duQvtfu3Iqpn/jFd6HhhQj2IYIs
PVjGaL1ZoPqoUf82ROI/nzUucI93QQQhk8HvF4zOKoou9aj29p/XXrfpELG9hdUVLNt65p/qt7qo
68cOXvo49ZXeQEdEuU6DJ27pbt/VAVJ79J/L37U1WX8NBLl/+zz+wkZ85QjGFPO3Y6lu/NWZbVPt
ueyd41yRLpAiMztJwWYz1AUIotceEWE1h1TXY+zZ7ZdF+UB1S5ls4Ca7LYhAuLRf/+ax+M+n2fX9
0BN8W/x/+HuyTOqFeJ4G2uOXWSABtvL+qV8IzMImTfXdlcm6ueh1rhJcoJY+NAT+RciqReP7Tw3u
nnNZ4K1gWl6/+RZa2xIri66TGpOaJimhIy4BiBpXAhvedpwq7wyK+KClvTzmsKXHHmoyzg1042g+
/J+Oc9N3rFusy1V65d91BFiBL/76IgSOZ3r3QU84vMGeF/4ezCTnLuHuJg4BTU88zrH2SRNpMNO3
Zh6e6qRkV11ekLI06GI9pPG+fq8KCcPUke8mizByqkcvVIT5mcBcLDfTpqWQezuY9b2GaUYEiizf
nPQ73rovaEW5bFJulrkLWEkJzseJWO/NfpL3fWTaZNL3I3bTl2oezKNCGePg4kMoE/jgrvCBhWgr
FOmWjzscdKEfghh1Qn5txuq5KIjbQDw9R25IkkU2dR8ye9R2V8aLNG4prwugdr4lsRtyy6l/uk37
mfsjlQIhasJ1jpZOXjDyym2iTHebQItHdWDRerS4kFcCxUaiLRRiVZfvYARVlMnsXg86xn5Zursw
Sx8l2t0IhczPcDBuSb2eUp6mTYkQHatHHC4fhtbpZaqMQwZufnPXR6uZ8LAU/U72BeQKEjc8Knit
Amk9LsYpfbZr4wbrhuK8bzajzhK45+ruH6ctdEk2Ni19pHWH7dYTSVSe/LRZ49XDuYmk6/60ZXuF
sziSPhe2rcQZcVrUNx7DTmpmEX6NIV5SDJ0rYQbZlJkY2dtLbeRvuLO/z6uXbMcQ22GAMk3ew1js
bNrX+dyAvHxLlBVnWdlEdea3OxspDFFzV6a5nW6MN9MNvw8WEUkNTjC8xamwgC10Fwtr/MAWZm6a
yVlR2Ic/ygVMizcGLxB/me6PXNFDePr1W+An6yZpMA8JZUBkuOYfoPbvZqsELl61oa/K4zWZYXS9
Ar0Idvdjw5tDFOt7PtIi3TrnyZxfTekfuH4fvcAHBBidjtF5/CZnHOiFvV3dC0awvndi9H2kyKdN
uxUpj3CA2s+vCYtBqbZz9P2hv8sg0vFT9CbElj2d/ZJuO9Pdld6IAE1iGuCF7cHx0aHmsM+hGZmW
8do7qA6sNquixLC/QnhaG1ShkSW7gayNJ61dKFnbdMDImk+8nnGDVxEBbboQXEooj6UKufE6WC5n
+eiZ/Jf+h4NcYmO76qPjNEI49Jk5w0V1SOiHrIbVSj+byUcAsh7Zxbah5VY70h3AhoZj17TfKS5E
YbmgKC7NKYaNPniE18d1Nzq46fF2hQg9Ouih2CygKAvIHEB8HnWbJoQkRKDeMzojfDpXGcV7Y0JV
OJ/gtCxnJHtuFHoQzuko4ylJh40xOn60WgpVRHgv4pgOeIgl3v602CS8lodl2JpZ+0Bjer3vBefD
6K1fqH0bXr3qPXcxX1g4CiO/rHFef6mN7MN1yBu6c2uR17Ia9d4PRlI6Dsb0ik/6cTDwXeUz6lXf
Kg8ERrnICJfjYlGPBCY6bMkz8b9VVzMz5fexqpvt2MPXZMzKF9tfTznRqxtjTsUNEWV2tJR552QN
87HrYWL62nRf+6HaMeqamzEd1EHdhxZYtlfrfhBxbhgvJMnhIhGV/9OUJXFrefa9W54SdZdGzos8
FXbrfXHN59oR+qPJhEVvSYPWa7Y9Iq6XbgMY2FxogHTeRxfjEnfYzhqydp+meLracjWApVvrKxLH
izHm8rXT0r/YQ9NtltQ3v5ooLKJeiY5IAaIQ+iQ46NKybwEJGnMSqifd4gcIjP6jr4fyYqr1S9sV
1nOKvukZh7GzWeaebEXiIzIapaSY+5vhmnq3lvKNPYE0lPu3py39LSxRIjjgfI9IJVy29+wdW1D7
tUSrCeY6zF99I9/isCt/zD4eAZyVl0IXAGeWRigyFyoeh1Q89UG57fjdRUjHoC8WZRyLxPreutWp
zqT7OrvV9c8dwxtdgkJS0pB6jHweyhOAt1Fd9Oyoi1Fu7Xxm8RXOs+b4fen7yd5Wix23RRO7DTlL
ReFXr53d509Qo1sVdsVuXC1wNCcwXg1nb0tTvDVBcPwfts5rN3JlyaJfRIDevNKVl/cvhCy9Tfqv
n8XqA8w8DHBvQ+o+3ZKqkpmREXuvPZj1fEBqZfrkTTmv/ZQ+cND3vziP9gglUOkCSkHvVNLc4GqL
u9HULquWNDtscvVeHYqONi5LfyoKlrUemXcQAur9mGEuZ8lxyCUYwXJbebEbJfkyUlCxNlkBIJis
/BzXG5xTWiqvK6364kTbJJqdwZUBAk/NbL1yb8Ykw26allZz34MkPzqLnof4YLG1crqFA4pOGsLV
5yLUAlGRNBwd6p2nSpIerr9vi3X0shI0RJvE9AnlSNzqyAtvp7TIdkRt6LTFgW2gDi/OluTssJX1
dypGD4/rkwmhDInLtP1eSz1wlFPt1V61ySua2gmyFmE6cbP2zfWjJnRyTf8/v4FIqQzYH0wU+Cjo
NvlC2Ndo9TDg/ffL6gDO5yGBa7P9gaLmkhvXxQwIYl3OrPflrOodHc7aMVwl7ePT9fd6Hv9/f/q/
n+K/gQI2gb9xwpix/Z1VcNx2i6bcNb2GOXUZejJFdNAV49RRCwwQNHLE2lsZjSKAu0NTETVJdXCT
G+2j1Vb9RajiXCeplSEpSBt6O+ggWwxTOCFAhaGjIWSIJv69U2OMa8sy2eU1htRO6e4Zpbb/itrZ
yf41biywBhfRS5eZEcm7lCP5wkCH/YSFKEfouCYrkne88BrW8ULxgfwEI/iaD2uAlAMKyHpiYrNp
uoa9NDeqV8p29Yx0A0Zvdafoz2jmxL1uGOsN4wafbg7d+1nya1vOLv8+y5hN7EsqgR5AKEQsE003
EizzIPUc+6Nldq5WG/ExGU1PS5YWGAVAndCy0WGnTdf5NJXb0/WX6x8r239jY0k5xlDfuMsy6SuV
1F15PeBopN911GmDRzPhLhuM1wlZ74khgEVN0/2WyWTftnVF4c3wYSOZlcbC6GhqeOlUJ9aeVRQf
ebzEj/mig8Fb/+1Etb7Md9EUL2GF0+LCnakKuJH1vopL9lmWzLCSRBGYDuNGS9MaV4pb7XsFiNtw
RXrA79ptDqM97kGM07Tkka3DYxEPg6FmD3RmZbeeey4xTqdylZsBq8yluFdmC2U8TGnUgsyQK21C
z/G8Xu8PQtr0qtqQPGrI4vAgVKZbSk2MV5ntJqpTcGc9zbJBMXcQPB7rxunO9mrsavxT90mrRsfI
4IjICi0Lks3pjZZCIjwDPhVk33Y8yKJ/1rt+vat7+VdX2r9x0PLbZUwZmC96dGNPDOln4SS3A3a7
YGw0+VgTtfSo6OoHoo8aFBCQE3PUHombSd6kZkPYdcrDSkvZJ/C1vjFKy//3tRG3d8epRiEayzj6
rHkaXitUAfMYH7VCHynK7exhitByNQU3h+unY1yiwd6+dQ2YQpBvr5mw1gFHiaMxOzJH6kvURuTK
1pdUpD+0u0YoVnwmY9wJUpz/h1qSN0NuSZ3eF85Rs2cpJPtMQ2o59A9ZVD7IymCe+7Y/Yf5BXYtp
GcW07pnLnL5V5o8hR+uurgsIcEaW3iU2rnOtD4Q0JHejoWFcSdNLpzP5VethfFL4HtxFTzU3hodx
Q/fmvxYaWIXPptbMH53ZLAwUir6hwRjecVrc3M+pOT+IPj7AtatvMs3ESHf90eVySs+TqWGsN3vz
VlnkxFvrA2+M+rrF8HgjkJCd0Vf6Td/b+k1S0VfZDtTRKZHXslCfxhnYQWXE2a5pp+ZFL+Y7gZY+
1McqO8f5gU0dECIf6JWC+A7yDaId2FzW9DzCCLlA4VhcxeKBmeIi2qe53D+IqgrtMXHOE1W+1SfJ
5fqLoWd3//oJljKGpMFvhToPn5HItykmx50+wP0G4/GZoZTh57Lz3UibzVMGpWOuRI/wkqejfERs
Gh9E6/xIfXdMhrdu0tJ3EZnF3kiyybPa7qdoF+N2JdI+MGI7PlTRgqsww5emgzGhqjlf3/9clf/U
6dJYvfrSOcZyo8l9wSUNs/XWX6aKIypu6N28yNt3S0mXvZIgQcv6MqFHyzTY0GeDgWGi+UxtozBm
k/cd/Az31B0F5clkHK6fXpfn9fdwx+kHzVF1ry2iGRCitPoJw0fqjnl8ndaV12R23poyJK61Py7t
CMxgarTnmmf636dd3Rf3Ii7upwkJhIim4un/+4gWMF6Lyjpdz2BtsBX0eq04zbzshD7dxwo0DUxp
XpzPsYu1NXlsbrWt+MonIz7pHYi/her0tJZc9tCpKJeyXZ4zTdLuUMG3+Dexcslq1ni1ZOnPM4Hw
Hpc7/XlCQuaJMv3vo+ufXv7tzQXUpp2i4e+GlV8e/zWQc+z7gVqtdZjg7tuRqtDkYaMblCBb63EZ
W+aNQ54GxRQRE0LmlBxMu7SkyAAsxnsZJwTAy+UrQsgOFRNBRiUut8vY5+uh1oqLlWgjeM4lq3dp
NXzrnBX07LgKX9TUawa5vlFaBkyqnuI7zdv65vp7SCrsY04ylIBiM2dL+14yfeJx6mNGQ3UZMk6B
Ebd1XlckcV6lgQ7K02Z1lbJFTwQwhaEmtxBQ2eRr6BohS9IokATXH1yJp2MB3eh9dSy3z434pojC
2TZhyzCz/vdLGtW0B7ZGOfWEfpGN5ffaKK/WLmP6XngOFfcjrtLeLwUuYznNjvk6LR+IQiv/3wrn
znhfbSocOjW2TymAChVhEtPk17pIpZu8lX4hsQtXym0ZQ3naYR82Koh5jE9mkBRhnIE2qNukYHEI
RiqzAeVr0mJ3srJmLzHjurFUMSCFMfsARZalbgQvESJQS/2id9YnwlXv2/zeEeIHq4h5MrajKx91
6DfVgsqyk7+mmethhq7miCA8uVTghWigIKtqZMN0C5FQnExWfS70pAr+DSTymtSCHkrUbREZUH+S
0YDzIRc3K9MSmldz2OK322eDZL3p4+9YVulTZSeQNUBklnmXh/mCyg7XBcekwlEY/uta4mhx++vA
a7KzyO0llM6xnPCGqnobGMp2l4/n+mYs5JOdOdVtgTDqKNN3d6+1QmzVVjhp2V0HCYpzcMLXNo0T
IXLq8lFUUNvK4pgjOXvOuhl8pVb5cq/05yIZxaX5lSHNftE+8KZy7M8Tgj/upSQG3Q2oNaaoT744
BFffFs5N3aZVYG/bjdQj+ZYLffYb1mMPWHKkdKt5IMftW83hJf2b4alwoioz9iI7z+6Qr0K/2qZP
MEZU+I76Ekz0drF1SAFvj/rM2/krxYbxWE3FjjJUOeqdzLWefDgvH7LokCDGDv790/K0TucOGlFu
qMvjteqUV7tMwLWDdM1r86h0VLS9lWcPDJGhcarFGmajkgGgYUFEVfVxfQEnSGnnqncUd1Iy8n/L
WgBa2Y5fYr1EkDvzQ7PZdMiQGoP12oZWs+KQtqMZnXAL+bli1YDfZnHIVNO5MPh4qeo+ZxA6f8ma
JB6UYtHPg7Sg/4hH5BlktfbbTRZDSI0fz/4bt89W2pAAWQQYY1oQRyfinR+i7jB2QrqZ5eIngjuD
m0yZj/P1bbrO/P4tnaieKw75Tnev/1SnIrtNBjvax6TyfqxG7/gzqAdPV2f5vTelcIlxJRRjMtzi
qjsqqCJeIXj7ZZZXj1GtPYxT0u3kIUrCfFW1V3hgp2SxqT0k56mM1qM6AYDEnDCddG2SXiK9ujXL
qCC+HseOY3Um6uI6P+mkbdDvyLrX/A8WSMKByKitzrOvNsHammBxD+K6tL1567xe7xa0oJb9WAzB
ZBfsopVUartGfQUPuPIGme2DI7psD9fzqWJHCQGCGkf8+PUu7vixRGUeMSquh+tHlY2Xk+Ar83j9
SKoJFLPEiiNKpv/V5kuHkDAroIW2427EY7l1WwUbD+cPVzbgWDRzCU5Ote2LM5iDqNMw/xUprbR4
FcepN5ezM4CK9eIKpo0TRwry1HGgu/mZ4th5QO2yBbfoqVexBbl1VciH689plj28HqAiu6Sdn69D
Vs1I765H0PWXCQuK2ZfNZRVdwFhSO8erOe9SQYd2whIA+s1CQdor0tGsJECh293fMu7QnBbcYriu
2EgJws6COpkKWzsUKwyvShi3lll1dHSqD15F7VYac9NdVKyExOaZ7xKyGVdCbnheM6kOpmJys22T
11gRIZQxOKMgIa5DugHx5x6Z1a+dqvQtiqNE0yCzQ9D2FZl7CZ0eLhIwY+CqMIuuykbzpdrK/vso
BrWWg+MMGhTqQIOkNWg4jD4cbp41g7mvLFffjTS196mt/UnEWIdNloizjDQT8tJ8A3a0v6cJL3kY
HQB11lwnJuOYplEJzFGnrFrK10ZPgCzb9ujZw9bdt5zET3XlWBedGRAjieQsJCGz8+l3Wh6wbERq
HTEgOky0CeqaNrywyX1amYS+UwN3hX9xb7Tpg40pjhkDXVaADjRzld4z9gk0N0+bZMcF0c2Vbzb3
g5nGe4cj2lc0LqJJHL8zdV6QLSbeWGqfUtVhHl+iQ741NLSJbqEWF9+rXh0VwktsFR5JzvgOTiee
S8leAyTdrdtIyXjqEJ7UyV6uRmxUArgXJSayLRhY9ZjsLEeUiF4tcBdRcTtLi+pZtEQ5vVF4KVPG
Hr6BtjjOslBJFBpu6RK0TfTb8N0GrTwl3ox5WpKKfa50ttcVSXrCBe86TpIwFZgfJw3bSyFlRwVM
ZDSSSIxx0jf6YJFkZiBTY/gtwynUWBS1Dv8m7DuacdvmlJPQItG8XZzFN0Gc7Fm2n4ZMYaNKseL3
PwomvMNgIK0VwjoBcu4iJgoUgZ2XwrZSomE3RHBM6SLk4YJNpm3KwJQxM9S6mGjx01nJrMgrY8Tw
Uj4A0zTxeP0Ui6yEI9ORGVNcYHWvi0qWcMSKdzui7Y1sT4flJaWzvsqgWoaBNm6+PgzwBUhJs5+5
J6Q+2unStwtzN9clGJ4RD609imcLmYTszNLNBB8nTSIb5HypBRVIwzS3PHyCTODSLy69H5GAHThq
n6XEiSRn5lm3HeHOBVamkr/HtWsMou20Yqz2OqagniSslaFUHTrE9C8tgwVX7py3jibNrl+iL6PH
UIC+PKiqFd5Vp8z7VY/PjWF8z4tg1Jf2Oye3cfSMAnaWCumypNWPXPVGa2RSMBY1VFUVWOOI7c1E
/JQ4YKPkuHkRognjuL8Ruqof1oNc2C9ITTEPoOqHcqtLO0mhboqp4Ryj2HPr/lmSag/zCbnj0p6N
pnzVzPW0qMs7jbgaZFXlAIVSSKXfxUv+EpXDl5KOiy9Z4jPTk2dta5ynFrhYW1KDGls99rQS45WM
80JJ3yENLDttWZnU8dKXIhI76HGXMUu+mGk9AmDenpWBA9GOJMnNtfyNLTPy0xp3pIRms6Fduyr9
XwyE10vAoEOFgo7W/ILXyT3Jgbhs2A3i6342PTWWJFB2zqW2Jy1c7ZQJ3pwFqsWGZpbLLptmfxhT
/WlE7OTO6hAYXfMuAw3pV7Ngf2tfs65rsBF2D7idDvYYZ49L1fiW4by3CHPdWpbvS/iWnjL+mXVo
Aeyi58lwfzaMfKtAMx923ru8UBLZmUZ8VtBkkY19onok5BGCPLVOWlSrH3FxUeroET4jY4qYg2pB
MO6l1/l+Uj63nV4w0VA+QATsyNKdXVGkJzNLoj059Qd8M5923JKcpDHpq2O93+4TFmC96KDaTbtT
CyCdMZyKvgASmC9cz2c6OSEvDwNPYO6Brus+B1S/U/rym8cbH31OVN7YDy6NZNMrLLru1lwcMBq+
H3o1/pzRlHAPRuMmtZiOa5KKmQ9Bi5cxaW+tFQZUngX0Kq0mSDoNnQ6j/B5VYfmilt96mA5utzTQ
KyTOLgZpiVQhCK7yvT5bZ5Uuji/S7F3NTVS1VfUp5EOiFbM3ZACrl+pnUDuI7ajZqVosBmUqoQ9p
VAROPyNiVambxCj2I56padBCQjd7j26RzgU13VPpPUMhLTQIRHF5GCpcEIKJEfpqyfF6BDEMkoDO
91J2mzRmUMUaG1OaQ3zFFYyBk2a6g8AtYqzkg0TerZih11KgweYUbXR1l8u54WHqxBjsZqpO43Z5
WloTEj7wBW/8HtMsYnUiwS3b9pYotQ2lOpg+HAT8RLAGgAB0Z5HB0CkTA7myo1mBpuF4seGf3GbO
rQK9Wt5iOYbB4JXBpCsNEizdqgUjrgHTLDYKMD81180bW71n6if22Gp+DDv7qOS0ep8TZOpcmmHr
58uxihcsfhlQDGPivpElxjNiHxI+UM0T9wr+dkNOqfSOWwcuiik9c5AsPh4zDe8qN5hO7BvMk/dT
xwDGzqGzymk6e3lhv6czqQQtpqVaYjJstfAk2uxjSvrW1/OUBrjcAHRN9A8CST01AiTHfujPpslp
RyPWRLhTr5BojGnMdrHDTJLR5dR1pB1Ab49Gvg8quxuUzdDOMcNP6uZijxuTkqL8JsPDE61FO2XV
F8+iWY3b8KUriyCx1dWLhfXeIVx3Oy3aOdwiV1rijLCJJZAnDKaW9ks4TmDPcew2lUn06YqIW7Jp
xQ7NXYzc09Odm7SY5DO+GimgDYCgAVRTa0X9ngVzWEfJ79JOnGSjtYO+n3dy3+6bRXZOhVRezKbQ
bpe5360cgbSNxR19tgPfPVS5NVJDMdZBJiV1uDbz76CIYATGpeFVPHBpTHyiihQv0rMz+rX7bHB8
Sl1lR0DK6vGTa0exfGQxI+Q1ti/45jCK5PG+g5IuaROM75mWXbmU3NWN5gy/fw0TY95bVe74RbIc
m7b/KNkgI4P7pmYVTEacmV56qR7TuGigtI4zZfa9budAyC0TgfyQhH3TnSeGisGM6srldd/YYOiz
BgDYUj79ZKoPDoqODgL0rDKH82RkHkPsDyaihCF1pPhoRESIrMGJgX2Q/G3mTLGchWub3c2qA/Rf
b4749wA7O2SMpfJXXWgjrXq6c2vBlFUdkeJpJaQy4byIlReCzMyvStCfAB3v5hJ2bKlWw6UFEyHK
yVud9r7clDLwU05OZDI0hgqUY6Xk/bWWYJiUn0lVk9AZ5bOTFRTPIv2VI+Uul0ho02rm1UlG4af3
EVccBbVKK7/OBOj4+sJSlfRArLJ+sECZ5dABmNQgtFhbRDgpoKSBBQxvzPQzELgIFhYO2C06pF2B
eXIC7sqSU6UzlXcQ+gdO9WiPJSw0ckr/hqswBLXmCbn0ucZOD12zhcIXU9oMguO0dhNbW9yxl4hW
YFLnS+oPgcOfNpAhilpKCjujQ7RwUYISCl5ozaPQGkuU+1gKklJ+aWALe2BezvEgax4UQehPIwE7
MBurndnMg+c4z2ujzA/V08bfWub1ooR9DDuH2959n2j4ALlN64vKCQqiGrnGp22zP8i5OGULjT1r
kHd2R9e/nM8lwYVebqvgWECgqIDWgLyw9SJGhU8es4pqBMrGURrKN1Uqn+J0IUUolw4GVsw8eaWm
RzEVNBXohE38pqd6ca9UtYvw1Ipe1bHqdk2x+DSpG1foPbqwMn1fzBGiITqmYy3N97HB1YOMyQCg
ZuLThaptjhzZUeSg59rlR90IB3WufRyln4uiQMHZkFMpFr1Mh9mnD3xaRXDrUQd7fQK/ZeCmASbf
gfVi7ilKKV9l8VAU0UmKCdlobuW+f5fow/kD3nKuB7MNOV6lwcJlVNvKmpr9dieUug8LKz3GvYPH
uBtKr7R6CgzItxgutiRmgWwJYlYMh83NYpEGzPPavSq+oBjA8Rd1cbq0NXCBTGmSoLTQDzK03YZk
2lHVV8ihWbwzLZxQTQNpTVjZAdjXEw0V08MRYx8k03hXmdh6OdMgYPkLqHf5TdZKaH3jfNssQIjB
CBi8eqQ8GabOAsEjmKQcI6kW+0OTPKkcsttxQ8fUeIB0lO/biQVJW/TNrHMdV91k7jOjfugSfaKH
ZC5wlKXjaDzMqjF660CyHWdoGKuVX8sLCJk8lIypvszmeJ6VSL41auo6LidkF6l0cFZiTKIBhA6N
LybAjTXuCftZPEnpVa/qwZVI+XjRwOHHY/eqLBELDRVTk5wchNRuu5B8auMCqxQsfZXFgbAREnoJ
r00SB53oX3uQw4awv1LVeS9j5CSYCg8RSnjyPvDcUozujS5tPCdVDQ8vNyEA2tewOifc2RGdU7Kj
sDMc4/KN7pp20cTIGowZQelQO8qEEBl204vRtxfDuZUgWh97Vf8z2qecqnXfKYTorBMksCqiDzSY
S9hiCSNtHJ9yWx5TW/YtjOlerKoS/fsplLLZYj4m5BCy1nmoBhCLCHLST3A/NcBEpl9Go7yQY+Eq
0K7JMUn/BqcOhDW4DKh9WSSHamI15toBeSvF2J8weWlxJHbj46LCPxvxBIh4j4IcUu0+U3/o1+xQ
RATyDOLSflPKD1/vX5jnfmVExAjzyS4SglZGD3RaEB2dvnFLQjMqxGo8PmZCMkzM2gLai8MeVsu+
JdGhoPfev/ikVMCE4LyihnHUv5boKsN5dvDvVROCbRojSL0yAlNbxsBN1HuOZJJfAENUwQbA2I0u
PzQE9AZwqhTpp10W4qf+1m4I9ATKPjSVNQUyDRAO2jQFcMr9fMSDsE2IAfigFVLaBrfXixpTL/EP
zgjE1hIxlk5Vz7+/TQvyR1BxrQneCxLKtL7ruhJU1FgyYMmREkq5t7X7cvqClYBU8zY+yfp9K77x
cnoS2P4+emqkp2LDgZneMCE6FAyVSYCiat21puwLvi1pTfwWyoMyQr+h95vcdaCgDA4eBoiFnoUV
wTMoHIArCMA7qY/Hi4MwhyaS44yGQluCclZWvAWMWuLCy+cfizZVBHAWNWWk1d7czV62lB4GYbdC
b2zT+1tzT4ivBiVHLjAugLqZ6g4ZkhEMEcksMTwDLIIVg3QYo/fKbVeSdKbRXDDQrIE2MEXAd+zq
YFlbJJISbvUZD8qgzR4tWZp9SHP10/bVtxfXFp8rXwrcnL8wdJ21n9MyfcO0wIP3maI0yO+nS8st
xjFvqfShxqzOF4stQem5BakV8m+6PI/40zGX9pQ4GdppHXTqDJ3Fd4ZXalRws+QsSWWIDCVcoT6O
aushZvIw98v8vy1eM4vL82OaLhzF93n2ZtG+gGLl4jSEBINVjr9lOd/IxsEck+nR3RXizci3U5A6
wLJ9hUQPlS5J3bbeQhcK+SGW9O4A8He/BYM20MyckoQzaDpDzJHVAwLHT1cWj4MO3GAgQQTW0mSH
Jd0YiRq4Hxc6QXpoGoRyjY9MZvFnG66l/RDwQlGEx9P54nC91aEjm6DMl866WdW7kp1ilg1/YY9u
7NJf/jrW+fYAlfTdWvGC6+S9Nt9BV7qzNfFIV7hQK7fnYI7VJ6d9GllXUk3ThKsFVbc8PTDz9HJS
axp2lqx9zweC6jAEJTnTQG6IPJWOxm2QI3+QZX9qC6+/Pl3Q1b3JfqsJsNv+qhnBhUKhjerUK5UP
PA02QXMzg7cHhj5uK9GwMF0UBYHKSurXx6JhM5Bw5xp8f07PzsoguocLsjbvWnHmfknz0Y3SG6J8
XRt8LjSRwLCUQCHdRgGB1tGEZtqO2IxLqk4ra+WwyGl/jrK1U3e6NqJPBl4wpB78jr2pyeiUYM1W
d4n5UIufWhHe4Diu6G62n9+xFEBNz3Lzsj0bhjb7OdkCIiGHjEMialwyNTyiWSA46aGBNGFg5jPi
Xmfxz0xqJiUN8sbxkOlQkJs+817C91qv6SnZ5hyRXu3RlvJ1Ug07psaYAZAvbbGytb+gqqh5REpK
fSS4riKArxqWB77GFagPupbtnq5GJAWMwFDuHgD20b+MXiug2DnFiyS99yiM0SFBLVDdnLU9FT3I
AibdkuytpJtRR82i9Qu2okVFxREhRJu+2KtaM+PVB3hN0iH9RG0W7vQxZTFlbwaF4L3vThItVT1G
DWRxgYPU07Y06RqB9E/xthcOrDb0EYpxFAkEXFGqV2wnMLu4eKzrGEyyHI6kQTlDdGimGzV+Gz7H
iIauk1zascWYTwuQLBiqyerLturj2Don2Gp+E/Hmq0uYZ3/qBsliosKDxjdr8JLHmsTz/2OCA25t
nnU2V71sTs2QoIgGp8fTBpofqRnSUuLUkm8SaV/By490Aq3uhqAAurOQ3mJ9czAFtoh9G1uODTAf
1JPfq3SgAfOgyqhg1vnQAHgGcjS8wmtoDxmc+jrvYF6+rEnr4xk/4KDlXH6R8YaZ9fZ+mnRWcgaI
N/j1Pb7XSiFASIs9cj5RPxHv2JHDXSi7Whv3gzVx0JCtBiUZDUNH1VZ2cZAg7WH26pEPTq/X+kgn
5cWISFlz5AaKI+2RuS6+WrSW9lOLjL0c7yedLAmJvjzwtPijZV/SeNd9jSATrNy+zckDX5Tjlvno
sniog+2PvnudxHuD1R0aJ28mI6kDI3vj5VLPKWfQHTszyH4kyoigoAoQ8utF06fJtSQeBq/kpkZG
HxP9+876aeDQ0a6GbNuMx7b7mNLfBdpe9ATX+1ILoFdKqA1/0vSbJMwneKA5OSfgVphqMvmmwD+e
oKmd2u2rqlsXg7PQJGmF4e6Mmn2GMRMnfUAnmR6n4vjXRciuWhe5by4DLDhqsz52u6wjOW17r7DF
U+TA/mB+lnqMm0xGYn37h1CQeNRmN+gLJ6m8HztGkTSoCnewC3/70WRkLTZVzBI91sRvNe17la+d
2zVBklE1rkdLXEI550pAE5w3EY26Q0VJszB7SVtxFn1LbymdvxWDTlDlxHu5p+OG+X/Lidu2lBrx
qKD/rFFxEK0V6tl9bTWEpAZr57gRSG9DYwIICqTjyGsq+CRLGxRRCTfmvQV+unBsbz9eajRh273G
nz3timY99cWtyiCW2olBCLaH2uJcuB2q7wZCiMz1sWf6sG2oJR2AuLjblkojeYKCuUmTgPRavGXg
dROLnZ97AWvK0qZdnaBFiOPjqmQnWS58betJlvmPaOpDqrytbfsyLG9wfOgiRojzb8ZxhmF+twlt
EnhNn432J0uvTNa24oZ1MxEowGu3wZwm0gc44nq4Eo3uKdt9YP0RMkAVh2WYAlueag+SGgoUeVfU
0anwuoG0EjsCYApEH4s6ehN93evFrklInAUJQS/T7fVHpfmcaOX3Set6qKTpngJQLrlmmJ5kjKSb
kUGLUy2N1xebWRvbwDJu4FYcCwsZagzmK/1XzyngVwehMIwLDrs4tgPdWva6crkulkx1M4O3mTcs
bzvPvuim6Q/1Tc8Ft1pfJ2wW2wsflSrjFNO1OIWhiAIBELukxhPIi7Yt3Byyli6sFyCILUvqu6Kw
aPLF61YznFPDzW1pr2qclsbGrELjVH1lMk0bFcDjWD4Z5viLOY8lpaizX2Hi5OGmsoA3I43uJGWh
nYCsgaLBbk94H0f29lB3MlOC+C8Rr+N4bBxcas8iVrBLKJ7MeTV1LGR7Gw/ehfFiu0P6aFIy1ZSa
cz9zCaEQYvliIQ2uGZgQZ3TlI7MfFEt5o1VGmcRDctBb31Qx8jS7tueboRWh0BzFj1zyF4px9jmr
d9n6k9H1bSjLQMkkE5rHd5CgPt8sPET+FCLfUJ/S7FCzBUUR/ZCt5uOQnihJDDYJuismRf124CXG
H0Tf+9ZZGFuu8ytaDqaC6oHIbtTkwtUrmDbFA0G6Llp1GqxNoJMbm9O0hegC61J4hfJUpzv22KkJ
7epxW6MN8MCM1j79PI52ZkTWY1YA+NkWKkl5aEHFmL0wY1Zgv9K7kNw2u+lQwCRVfMq6LQqLgDNv
JHZYVxIOqIYBmoT8Q9UegdSgGduXqf2Cv6Uif9E0Xsk1rIY/ZQrLVgktgrUlBySHwUyHINYD/6Nd
eYFu5W0vSd8IPzG4VSCsiZ3kxlaYHP6p+tOyxixdYOaVpXrbj8pSYHVs2/62g4G5phsLmvTTUBY6
VmjeE8yz4/Mk328Zn1v0cfUh8MdLUxGaa7FbuUlWIPzFhIbRCUselIV9M+dqP1GxksQXyeYFgl8Q
AQMw7NHHMAG+G0E54zWTYrZLn0vImv0FW4SLm4n6/2cSpzibHmdfl1pkJ7ittxcCS8z2Hm8Po2Bb
Ndtf/KNuyqIeGfQm2bO87s36O5cea205lf3XPGnwZaFBC8bm+q9UkUmerl4La2D7yttPOii6X5Wj
+1IlY1hzeiTZJ9AWyC1ESKP/GtZDOXC9YCrS80XydMvn2NJPYtfJPurp6/ro9CrvPJaq1TaPRAsG
MZGofcTh+DyS1Vs+VPB2FVs5r/xVxZn97fSduLlYSrOLOHKmQWdb77lj9p7VNWh2bnr7gcO04/o1
8bPO3b3d43egbjJ6GCEdRSd/p+Jom+hHM+2hQb1XqqeZLmBKezFhbpRE59EC+Cnetq9XlZQuHNzU
hz7cd1iTy/Uwj4fU3942jX9XK7hcJ7iPOsZ2kweU8brAt30gaTsUO9zxrZKdMmHhpAGNX287PbYT
JcH9W6w/CbFfJvUOp0lgNzyy/Cfb3V8lNtVEhdFH3yNUuEWANEWKmWv3bCSgV6jaqr1Vov1oGVot
k/9QzhmUM5iXleMOwwd6nxSKovUgqxxu2K52WqNs7WpeUp2tC+ZzgKofVnIgV/qpit9NEXkYXE/S
qB+MPH+UM+49CFaUgbUfR92dyJUTa733LVQN3PIHI6PLW4RTJ3MG0wBQSnr7WVgMEhQKEK0zPSdV
4h3EfmZPYJnuyTAL5bE8QOQ7wifaFbzQNRW/pRLcYaNxEulOMGFwWCF1JI7mMW+NY5OwzvQXZGg0
KjKoCIwx0v78Pxydx27jWBREv4gAc9gqkFQOluWwIRzazDm/r5/DAWYwi+52ayTqhbpVp7AzlBs6
/rZJP38OCSMUw5F+8BucouCuzJFPr89mLLOHZUsnUfTnZfMIOBksSsEQH/N8V4a9JzOHrAznyfnB
TYABBdjQSGZSKHtgQdvNonpT3u3QuaLg/0a1cgrG9Ilq+Ra1G3hZD9E0N7XrroiAL6rm3IyIpZ15
ultQHB734iz4qPEOerIeu8uH2AOfkFG8SFWtmcLxLCmS5YWqttWk6Jgy7gGY62HJOjrBg0KxB2z2
Ujfx2wx7GdRH7ER+DaysIQSWY3Gc6D3Eue4nv7E9e4BNb0HC6BFPXZn1rvQ+0Q3AwRQ8R7JDxt8i
rtt4jWl7wGxWbcJUWgNJ26tY9mMe8lajja+vXubJvOeie6KrKm2/DzrkD+ZRkUZLmV5sZbplMmNy
JXXCbM6IEuxIHbo1RC6VO51b5/bBUvKzKegYk7FF6nvVcG65gooe4KRuLS6qRDmHW5uET5sXwuyX
y3axMYCksgusS+gkcjpsZ+YHbR/drDZmsmHf5Kyk8qh+OtR88rijwsCi2FiRzPvO/YRB7K1FYRah
F1f4w6gf6B39HxN7vwHBh5EhLcrnWKmnfH7k6oiwA8O6lnrTMx37K0Vnqfhapyf89Xu5aH8Mq1nn
erCPJOfqZAUTSkHNcxOmR2KNSIcJdFLRMxBq/AL2TwSrceJYohbTutQtFyMOadoNyRZgwdmlqdoK
VJR61dLsLJvcLLmTTwOXMliMKc+r+dJTpllr1LgMm5yhWCgqv7bnc9MEfj+DSIdYUkE2iWGCh+l3
0V/hyuHEFW7AnQZQhxe0OQfjFdLuVrKgu+CYLdJilynTcVlYwo7aWd1DrLg3nGly3N55mgF14Hy0
GoZobenL9RK5xOjWgqpcLYfPp37aaGQtFsdYf4lmCi54fCeovIQ/fu3lBsa8FJNSSflirA3r5SSc
G29SoXDoje95yNlCFzibKerhbzRwIA/Wr9UflhsKDL1Ns5io5p7p/ocI0JdH/WmQt1cs/CeNuQ44
Pk2jK+bAH7l5NIbXiN8hexCz3tYnmcxWRD2UYra71hhXIXIQ+myjgtTJuQWRHwKYCcsuBlVbHHu6
SKlEipRfCDvMZMJFsmFC9LDMeJ1TzEHozY+EvoN5Slk8LWMzh/dZh9culfd+gjWt2z+QyXDqAJO7
acRkRChzp6lXcJMphG43XXZioO7RIrdpM8eXNH1HmfFOi8cdepvnxOPTNmYvax72CH5TT7ZdnPqK
NuGQpxZZS+5G0V4GrfEdo3WL4Ms0MHKpJZZ984XyjwYPuu1J4k1vYt/Q67Oszj7xfyccPB1mYq0F
TON5OPHrd/wEGTpmV3zYdrMTcrGLJf2a0fxUYdsKwALxtvwj2rPK7ObKLPrX7knHOLmr5M6ZxqeT
ZjOVqr0k5XsOKY8zbVpo4Ad6GO3jOmD45mrZpar1wVM109nozl9RvkVWclwgEGXLjH8sIb4EDDNH
DaGrectHaZtqb5z51ooBM9Cw18VwhftZ485BzcvxtmDfwv2USvNxnBpfaZGBDIZCDD5ZQrgSttsG
ekbXk50W+F9A6I3KzLrRPaKk2k7FU4Uk2BvqLtQlPw1/I1r/ZMo80UCObQ32c5LVPejdXTFdZgR1
Oc1+HBs7V2T6nYhuRRnsqF6zkXSH66irP6J+0RPuRU6q3W1V+tBT+9aJ8WSdyfe/hXzn1OKrUAmW
Dvq5t8SVoeFGipvtHPzOzNMmVadONvUr5oCUj61lybqWg7wa9M9c+oH3ipEJc/70ziTVAQmYY3ws
SLVXybw2ErQC/dRVL0R1r4vRzVGX3ndGsRADc3ROqe6A+P/1LUUSKrNQFsK+c2u8gqWOJAZEqh9x
z9IvjMPQBninUPW5UuQvEpBAT1cz4ncpGpw0iB495YQMIBRuJPzFcXlSxi/HIBzPVx+ELaeTcGtW
7RNmMVaIbm1fizlBcfhWFQzEFJdAMwJKxFyNYV4yWp+ilFylpq6USzjA5lXH0csSr0nvDpXHk4AH
bQ1vMSRy3hKsNqWIqPipym9YqpqOmnbEopFz4DSumwI1xolXpnitU066WJryxCbMTfMQ24vV+cVI
Eq/zLINOtQd49HWgDOAfw02mbQ2MnA2LilaT0P3TKTrXQhJ9RrbDkL9VK32z/EDHhLXH7xooCXRo
YELnSyXKOj60iijIKJ/NUEHBI7XQU8JitztiJwesoyQ2eBfr8kaHgS/XE6tI45aVOAra6QMWnFFU
9Nmj+YyXWhnp3dHWfU8KgfY4fjIimL0DffRFrHBXZMaakhPUzrA5BK3+ZkzxXuLskVn4BUwvcNiZ
4gweAoKEwAJXRtYHc2SWQApHp58ONoEa61fRCtLMw76IEndMnZNR5ldFi0irwpmaqejkdhy27att
jq+BE20hiZyiqL/FmXhRm/I6F+rDzMVZYseIBv1IrutcqeYlJUaqmeFXU0g/EWzfQLY9LFw1KU34
zm7MJZ2mBnZ1IphTtTdxZaDz7gSManPwu5kIfBjfQFNixHgRnXlrRXMaxgHnGa3VDoXlxbQdo9B3
DafxSGJuU+w8wumfiRT+JWniC7IBGJIPy5Nh6F9q2GwyZKWa/+IGX1NylY7lztAsv+MjWh6QZdvW
hkWsKTaqhXW4CI/2JB+tefhp5ug1DyvupTQMMoA6Dr18Cpp5P9XxQ0imvAa0zc3GVJgdZReBV3oV
p9u6mWEMMm1h1Pk2zg7T8JzOSxwgTaS8cL59D4fua5CgOY9teB/DHDw09TCqzgkOkTskCltu53lv
OAz0qnqdyeKAGfaJMZTnCxT4Rq0oupInclPtmznDq45wFjAkMW9MCaionRl8FYWzaaaedqtgY0jd
GUiASwXvKgtY5JPisjxZFczGpJvPuQmxs478yVI2tPfc+rHaTRbXeUl/kdqQ/Hq5t+hx0+XpNkzZ
CzXEx86pdy00bFoeVo0xEVXHTlMpD9obkDjCY11xVVIMeY9nr6IhONVUNKdk0zrLsAofUtGCcV8e
yaiTV3oXvmaw5DJRMsVQ1loI5AO1bfl4lh2/kA5JT+oiS996jTDGYB4nbSvFZIQHGYfF4EnjdKAv
j7dCO1jTXyiKXzQrt+Tz0pPpVYSQKAVJSy39RTTMZ3GkNvG8fP3o4Vnmnt0lkrDSpAbtWPotMpwD
HvBzWoa72KFPE800U89VKeO7bt8ga7+FqeIGpFnYxp9UCL7xM1dJG+dr3O6eLkNDmCZfS60Lyb5D
m/MJmJ7e4CJwMi5UNLX9LTVClA4QzNwBteMQrd0LebhQCbwvqJ1dXnMiPSwR+pS0ReoTNXun9Syc
wmq30btJGyenPfwNyYgsEDWnQnIcbBjqRozv8zxvJizUekY3l2XtHUGhYD4eRUc23tzM8rzHJOCb
k3oCYr2Xqf+LknnjFk6wHdiZCc3jJ4uOUSF7YQteKCqeWTkcObGyao+btpcm5rLB0WJIEjMvgQID
hF35f0SaSeZqgFoitTs67VbRUo0mXjn8Twhm9AL9o+cYnkCgHB1LbPpofCEkSPpEW1uR+uPUBdWn
an9uF6ZJqb+No/h/FOY05R4Wxxmgw641nZ2T3OfA2eXYeAUt4B2npSj4LpXsquvOrSvnbV4p2763
cIVgd2GyYOgNrXX4z+Rom3WgrAA+563BU5o/VVzDefRCLyYrjLwn+3xnlrBHYfLm9J/WBg+YQ1eR
asz8m71kTXsa1Lxg0LF/O3czipcUXOgF0waCm1tJ+r0M43tm6MepVs6hQmtBNrKKSKdsTF9SPgsY
oVgYX+TK3DSGfVL7+dI4i1ZHq4aZ7cI8owQ9p8h4bmsO7FlHcCyCAj+2twUsRHOyRqwBFzGJ60uo
Ue5Km/eGu/stMZOD2WQHg9wJFPgvIVmUGNAiGD4IjV6s1vwtx49+Kr/mDjtvG76TmDvUs3k2DPtZ
l9o3kffvLH+Xe1rmsuCcVeI1H9MHLQwYyAwLs2xhWZ9crgdK6/CZ/xUzsQU606hRzpw/KQ4/5KnZ
ETz1hrZnH54Ysal0rwn9QM9FxFqvsbJR2YKCIv9weL81WX8NFOtFi/O3lIsUWS8fZhKOLpvuN+cO
HFFjBJ3tLB3PW/8zGwy5sVcKnBspaL1RHPLSvjkE+pKS+pVGLISbZepsjTlbiDpvOueDkASO+3Tb
9ePRMDiCLX10JjbZif27SRxUhghpJiOpsLAA1/SlbYnVginHPDQjcULRZlY0M1o1i5KRd6Mo20wL
/zIcyObgUOzq2Ag3ONHXk0I1TRJCMbKOcqhcEk1su0Zay0FzS4qFJ/9hh9JjxOlPBQX28mg3QPOv
Z4tvPvonPjGYKQlzjTE9Y55c5Zn4l5pyRZQT70RbFWQ0fEJ39LfB5eua+MEYSFgT/pGZbFmCSMAy
sbZUfB7L/I64+VmPyEiw4SdDsXeqmv8VpGMtqECF1fO1kKi+ss/80UdWqH6o1C+9lDB36FoGX9ZJ
yfob5s9y1ZXNo1CsUzFqf3O0n8nOqoGjbGAEfM4aC0KF7ggH+EwVwx2bwYcBgZnbyd3qua5LobnP
7XhfmN3RypqLTEIGd/FLNhnfWXeeEtZfpz3NqnXt0gIUpNNuUsf4M1QsbZg41xZ5iDDSv4pY3ypT
sLMV643kZbNOdP2jLdKbZmbPWcOcOJVcScbW/JvYSmRqcbe8/nvdZe9U42G1iI7zYD4j4HVhKZGW
TW8lq3Rdg9MKqhOJwg0Uk7OshNeubynVRBCN6wNcs20/xd9Ex3s+OB6QUNbfaTJeDwRD0ugpR21z
1Pv4WCbthw40yDWi/EaXM6PicF6x0vPWhPOBRfslysmftYT+uj7/I4n7YxmfDT7s1uTbQHO5zfQD
Ak/G8LhRvZFHpspUf07xk8zF+zjxcMzm12jgWZgzjFB8j2nLeVdknIecJgx93gFnZQk0zUdvq8dW
b3/CEbRUXi5LM1kPsRR5jFr5tXzGbeSbVeEX9R6oBxG0djOHkhfpmV8F9RE/9CXowne1KT76HJ1D
1u65Ef9TiuDKFHIdk9Umrhzq4ZZWm3pLx8/KGYQn2SwaWlhwjBUGfL2Q+AEglHmyPaiGCBeh4Zcm
0d9KFDxOs2ul6rsi+Iw67vIKQxwUwmtF1Vajf6WzcSeziUrO5DdTNZXrQ5NvTF5rUL8qSnynOTAr
2WnbxvxLLPWzKNTbBPLAwgIkyuGiNzPOkhgDAIbADRSMeg1m7q8Rjp9qzuSOxJiZKL1KID1Wvek8
bU6HOMpZl5zmDTTapezeae6DqoFwk5R/IYpqDAZx7I1HWlo3o1rgAZiL1YyrEraxrymhpk8jOIy1
1w9GiCAY/Kmu2qeRuQsorG2Mbs/eeUnV5AsJHb3bvAD3vRgsA4Wm7NLG+RI9kphe3o1MxgKuQicI
7K+EYaHiGHs5b5+pMT7hnH/0sgR06SKpwSkQOffd7jmZ2cnh8EVd1E2rK0KlBCYGR7+J2WfyBaL0
VBpMSjExpNgQsr5xwem+YYK6Rf2rpBAStI2nmDELl9RaO7G9T6Lx0Ni1X7Y4B+XIk0V2qSN5Nx0E
d9ZCChlaKE8HHbkKzWvWTVSRlcN3LU+PRjqIejzIw4c8DrCKo+w9QntiuDrhOGYs6xBq003Jp+vk
2s/ZrhvoIHLmf2MwXhgCvuH8PszVfGLmuoUYwP23g2M0UYAdFEfU5s0qVpcL4pN2i2tWTJtuTDdq
zVcSZ08/2xc9NI+NuGul/WoV5QsZKTwrWfevNeO9xoxY79UjuP4jlJGTGhruSI66KpTdbH3lpbwP
sgDfUOrPZCBGU1C7CAJWx/LSfYV556LJbpCRMDXVWykXfo0aFzbjVpsdX05K1zAOcMm4LUxnqsx2
4GRgqnW+CDB2tTbV3eBLusyzpqNWDw95sPYRNDBdNMSghzNmv5sa8rDm1napDS4j5LPYNnYhNh9a
KHclOQslBnUjzxvlRn7S7dLsNFSohUVovWrw44Xs+LrWe6XDjhy0dPlqLNKWSnH2zrHLQ23tmMTv
lIRgiVS+1Fl/jmiLqZPWU3VpE8m2S+nDKZWbW2y1l9hx4I/10KWTbfE0daO9tvHdGpxLjnCIWcnJ
KY5WeeNm4xENzk2D6NMulIV8vKRN82Sv5et7iu6Bqh3iQDqZWs0zUrywWHqpiI4Qdz6E5GxNwTEp
jD4KCm8YsNajupVbGXedSQwMvZ/4kxll33OdeknMdIQoBYaVCEmvYTreBjTmhs1Ada7lT1GJJ9k5
rrV8vI3OuHcsTimRzEjDdqeBQZyJ86hH3MbP0GHzzOL5SSHLKZGmO6sPzlLnlXdppXYJXbXtORTO
oxs0FK/yoCR7vapPeODxuTVkJKJzZq8lbcIqUeFxzJkgqN13naWHQZ92oSkuhYhO4qboYGvwtA5z
eRoyxM1y/Knjz7YwmIr/o7UgBpe4gp3jrETBF7yijlzH60Dpn1XDMOSGgMDjFop2NLI32iHpPEpC
Rga5N0vxZiSxDgvmOzbpzMkKVIue9JDrcDcKCT0/6vRrgR4udCxGzhNvZxmUPgko3k0vGtMtiGeP
ubxL+aNH6THG82kDDmUzm72nKDeyFJvCbtc6DehMCClrSbY1cYdea7YSSRSO7GsTxscxq61jSynH
DjD7KmiRiUTfRi78ynNilsAv7UJd67NN9XFoeBnjFRAGG7sqXa1KMMSgmPo1CY1Zmf6FJL83A95p
PeLQmeu+MjUvpj0twzSXqANNChylnUtkuPOkHfTEPtUkFJ22O8NR9HpSuaaKxwl/fVmRzY5qjEPt
T1ehRQzOVuPsQjvquzJ1GH1o+NGuckP/FiSpeHywSzQrWpEwbesfldnhmRIdewBer3GbGv2xSYyb
DCBUYX6ZWcO+N7uDo+yNcnQbSTkMk45zhsPXkIJlQnNffh0ehF+G04Fxwq6wXzAMbfOBX5Om6MRX
ViuIV02YNSiKdbOW5Ao0mO+Scqc1DbQCN1ZD93L5Xhjl97AknDJXcYJ1QcgsckAy2qNxxrR4NToT
fEjkWhqme2CZacqEJHqfq5pGWy2+AMff6PFis5Re2OFNd8DQTzxslFS/bVXX5KsNUWBjsvsVff8w
G0TS+oxb9WhmBv86Z61QlhaybqdAYaLs3M9piUcCCXMEdbRJzASGMe9Fpb6mTsKJivwb8w4WMP07
lj6nwXS4tVNJZbMG0QmGdY1867qgq2oHVpyfPdX7IFmDZqNaapjuWl8dF7WHUEFEyHzEmlxdRyFd
pmK+a0GJ9YtujMb0DBg+qemXWQDdGNT0pLh1qx9CvTmbQw+Nipw1CYDI1eT+VUtVSlsGthwY8oCX
xwsvhQoY4Qs6TfQ8RbIUV8tJjuOg+VmTn6sFiJbgcC2+meN6yz3bpto40LTjNHhEE72xjjyIE6cu
aN25eRoAVwJeo5nlnm22lP2heOfzJea3NcwHNd65JqafI9R3tUN+jHPWhNCSj99y07zjLzU1xOWd
ZlcvRE158vN44yZTulP4Go2t4H4FVCDA9ljoZCbnEE72ImL+DVlDhLuMr6waJ47OAd4545Brxq6r
rJ3ZGSfg+MZ8sdLmEkcUzQpGlG1nwXIlFEWgpKAeSqR7oppjJuFjU7c5LNWx1fYOXVtqnnm6Xbvc
sbgv/jbsZdo4+pap+zQfeRG9qkku8WzF+F1NLhvTmrHJXqZeB9uWywjiFE2zp4Td0anmByk0L7D/
mVAl+Y67klD3Y2r/TNBxrD4+q+SUesd4nfGvCjs4QdfnyJRfsyZeamTJ/VRr3SIUuDiPggIdn7V9
p8fTRWN2p0DE6vorIVlPhBmTrmi8pgOA13j66KvyKukIftTuJUs7Nz67Fskx4vIHMURBEc88wBH8
vQkCIQ283zqegKm42Fl36d5EQ0OCUdAIbk5XyuLBi0JU0wkm5CWFQDQkH+PmcwEuKqG5pS9iG6bj
LqGaif7Vg1UwrPNVp32TNTaCqDRXZQ/gFKwrdkQUE/KDXJad+stS+Q5R/gX9ScY/0sn4uKKxeBcW
L9ia7IAgVXGayT5j2XYIBzJ6kNsXq2s/QWF990XyJPJ2TKf0lCSqX4Ro+ySAKsablXSwOeMlDcRp
JGINC0Y9tGt6gojeMLEvsYgzbKsQG/HajDDvUBYd1SWKYFNdnGPF5pNvVXlbYh0C5oZ6RO7oAjmW
ttoMUpbpazgZQTSjVVePCE9zhVsqF2z9crYDc7ZmW+GmDbAr3HZRtzPadCdZmT+jL5tZsncdRz8D
Y93KTXU02Nuq4VeeurUmD74TA3bFPjLgarRytDiOlREUunLagIbYKu01U7+r8AmeGYWeLdHUiC5C
l+xJFnT54o7YkBzkLIwLkDlJmlHe1PPWEyZjKpttlkNgzG/OTA5IWYjsEC5Z0TOhlPagUNyLEDQW
pFIbEkR0JJb9Rxc0ByxxVNQA6wp6sBtRvwOwTV0qt9qtYXVPEsCxi9ChKzNrbXgos/xDbU8GeMwu
upl9uK6c986QNznBCBvHusFCX4+OOxOMr1lpW13bIHpES9bDtc3Q73RO9NWN3hA8nFBw9WQPjgOU
YHZGWD00EYNuR3trxi+g2CtYjbsqoISpAbOlZrKnlFwSdG5ETOmAbepBvw2CDksUHDZdM9d6RCSh
wS+5MXRNxrEMh6sOCUbY3wOeedMEnyxjuUVAMhbD6vjFlNAb4ZaYw3ymzpbRt6oxNqDv8zPtPUpy
Fisazlw6S2oNfbJz27nZWjY4+eFNiyLP6sOv1bSnsH41E/Nx/unqWetM9oSjacCaBPDlpOt8DtfJ
NPO8Myasvto+2yQql7jmZW6YM8rvQPkKDXoKeMQU7wg0MIj1kStVHYVB2QV7NJ1Gg034lFAaRJKH
mWQc7mvcg3LJ3H1UdeCPzB2dra4s4yoU3wTBE3091HGN90dN197iTGEb34/DfKzq6ir6gXt6gyQl
sH2JCK/4nFyrrA9BaWfnqO+zbUanZJJZR8IWG3MiGNVL+KeNWqdVcScmZUtTK+El3SOUhPsrdDv5
s1ALrErUVayJpZ5iMVz7SS88GkfY9Rn1CYO0gjlN7bayR6x5VBOupOAjN3668nfK7K3sSP4o116M
OaDpcXhTGlG2Z4Z2n8kzkfnTcihoFLZeU5MVeqq4DpKf3cuCghkH6NvGkpN9pUreUDleCnQWfjeo
cApiv0SnYsuPlJQtUV0pqv2iWuJW442XcGBhthu4U6CPjbbqsmi6Za2enCp6LuYXzSCkyOxBJfIE
iSuS7KuaICgn9kSAgDqxAvISk2km9kXzlPl/qynxoW8yYE2EpHFkANI5eyU+Z9IfqeAPu87vcYtG
jd7/1uOS6NT22FMKyndShRmBtylRXsvHGOw7Yx8iLhnFvgFpZjWHYfFSMCYexTbHfk4jwgbEJErX
hN3SSHv8jQiPEqlrPW/9Nkr+ogF2dhsJqoBbZVjX8rOGuh5pzUFaPHsAf8aVhSfGrEOc2W3vN6l5
aK2fPMRwDxwij5lksPLMMnB3GDl9zmkuoA2OCXylcyTTvpvghmSO9z8bMNAb2JE5ItNScp3BRXXy
R5jyRamTaSXdhvI3Nbg9OpwDEyoOam5NINI74VpAlyImriMDbYJq6WtpfMRUrksVThJcqwOzraem
ThdHVS5Fx37dKihcFYO3tbPAUAaoMIVSvv7gsA6hlw7he8xq6cijn7l1md6FswnJQkkGv+21wF3J
imz34M9nLM41EqXOSVSNfkvox0rxYw5nO7+lA8nOX3LKayE+aCQydKZWp056DTwd62HU3UKHC+MD
JMZIVUmHTpdVTCG5ZD14Jpls9zujN/cRBvtVpx4ScgRCAVaE6ZD+aBIBAfiQ/tw5854+Ws4DFpZp
4bVV954g6WzjPn038uZPDq+WTYecmRhMe3HjAx0HvLWudW3fZIzQucIsQnxAqmHosGBBxJzfJZKl
CvnZNuw8k/G/ZSPXx7zBY5O9SHJ8qEvScXHwblvhv8KoqSbv+j3M7kNvmfuxcV4pSs8wYoP05Ryq
dHdb+TVl9C83rwMM8hpANPUiq+THYrDwnEdyIkXllIXozwRdYFhhZInNlazQ8BTis+6yX4lhSMqJ
yI6fBn6bJAd5UGNpjGPrMHDlAsxGJ6glpdYq1Zo3Wjqj2N4k+nKDtJEGRA/aA+u0LZPctDqK875E
gYsZUsexXoyZ1F1s5OgKJ0fuMCgymlegv4dWy7wySn4KW/6nCPkzcbIdkIBoSxuop1bTKXDjUv9D
6EB64rqhOcFdo7IDmFtVbwpc4WFTeHppnPIFMw4ZkDBzNo9ewM284XU3zbemKduZqUfBoK6gnx72
P9nmMP3DdbFZyJSGelO4zSnVdnF3sXM+uW60RJXAf5oScO7ZVYWxTtKvFGpnebX7Z2kvMBbkYjCW
7qBeefC0IMBL1dEorTeh144f5KyMwhM1qY8BzLKKwwv2M7cZjsavaf5tjvzDSWKKyd58OAtnBOuu
0pAT6rBWiSNT/TIn2gSqSC0pt07fVKD01cG08DIQiK6ymyAVm4y/ef9R5DtxM1PWE4ZD9mop85SP
XCpWrf1exV8ZiQ/5pncxYLS/AjEkBRNEMHu7hL21bqWqB9zbGULWT1e/L4kqnf5OTLTbuHgbp2Lp
f3/tk/ZLz8Mf4DvuaKWHiTDkSeSePvhkcOkyMGyA8n/yeBuK3YzLNLeOEjPI9MNuvTsRcwbsnCSb
beV22BAosMXWDgKOowu4HgB6RUGR/SYb3q0eWzcsfRIZSdxyw+zv08zeddelm1zCO70b2q77n1LK
mMhlbkc+HvnD3IxMdYNuY/R/OUolvgOoLtRyEqP5FBG3kvhlYJRn0l6i5PLFYtIu4W0RqIeq8Ttx
8UoDfZ0NrZvZylYgxhYROrcUHOhv21aV12ovsdj3w0ZPDkOKA5OIkl7owKYO4cDdXDsxn44RAA9s
B2ttb1q+IEtz4Fwcjhh/2OK70yy/zwCy6gRrPrmR/A9TO2XV8TrMakiIb1oi7jHH5DY5G9YZonAb
MSYqDow1F+otZjIdIfvsZsapSHwbyHa6KyNvxotcrkZo4ZFLcnZCBKe47DX8Te7hKb0t4QcCWUmD
IOcZziZoe2hZIZsJ2HsCo+iVdqdf7I7T23rdmG+y/Wlpezm4JDVxWsILGwGwWk3BHeQgdzEwjdZ2
QiZbEEkni3AS1fE7K4muIE3522lDCMZNWR9NlkK2jUqh+UtewzVfxzVU3uolG691jVn3kMgvc/mX
IDjVX3LNvbIAHX+m334sfykBq2R6VZ1l7+GEgLk8Td50nE6y7JMbHXFrSNpRYr9ONWKc3X5wvpL8
c1iSUPrshfw8gQGwUs5OcDLiDRlx7j7nmEPcKG7CJtWgeJBPDV7ko9KecuZbwznpd331l3UnR/6x
KXFsXyZxlJxdXZ0ha64SDAxCv0fZa2E+W/uqtS+ydsD6dKnlS1i8SMmXpP/ZuGDry0hqqbZc7NHv
LWfCoPtpys9U3tOmuVKZ34bT9yT/1EsXF4/Wp1r/OgTQBuCS3aPA0mJvzXEnzFPmfDqMnOTsW1MQ
pXrCrzuuCZjVj4uxHPl3Vdn3sPsOm9+h/ggQlwz7lygfUvnCbyN3cbT4jdpEgjW/mcGbKT5s5bS8
RAXjheb2I1+0X+2NlLEtHc2ZQjfXDQ2iwV6d+Wp0s8MTb0+ufRQTnNArL7VEhOqvIzFLxfTb7j5J
31G7V83HZO/4Yw2ePIMFvWNbv5f1z5hduJYq89mxvtnNuvSVkM5aYtRLlkCv/kb0GfwEjnOJ23k1
sn0zQp67n5K6OIWFdLY45GErd4KvWmjuhBNFHCP9rwufLkC6Ifc0T4fTkHBCGOXFkwE/p9wTzBiq
x1Q+YJ0xyv0NuwzTfrrq9QfvXtBfBoXcAJvDYCLwnGoiMBgIgsx3zJPid/yihJyDgo0X0V4TjtZx
/WNXXUfpV10z3OPOQ9nHqiSuKJZQAAfhRudcGZVeP9yaiYuIg3SXrnvtp8FN3n7rpCRNbrnZewsL
OL61ZGJn5z20zn39WiWPcNoppK/5VCb9y5LeF0pQjRsQ/79boCfnmCTt0Bc9XS96A+sCJnZBMTg1
cwyPmacdUweXyd0Y3icMEFzIkEyIC0jPkONonftUyhJ4440hb1xMNUY/LhacDINp2nWFCwlgpdvD
X8W2WaLftc5Vlr9tSE+1gJFpE6tFGidFPj5zMloxCqVGNVU1aOt6skns4H8vqH9OYHgRWdIDLLuA
/Qr86HH7Vwb8MmyrpvJ1+4gDN5GPgB+AWqNgxlRPTME2ZyLVc1GYJ2uVja2H43ujihgHf+UDIXZl
YimJcpZnRiLEcSxKAr468zkSbRRcPyazIi6KvgFfdJPpd+Y6a1rZnfnM0rCLBbgsRnQjZ7eIdBBR
KhYUQRoY6ng5Mtz/j6Tz2m0c2aLoFxFgDq8SRUUrWrbsF0Ky28w58+vvqrnADKa7p61AFqvO2WcH
FeNjaIWSSazEX5TvhPaj/rWrg1bQGfLVRpAAWAlG8FVhm8iqlZAlyeSK9+xbVFhzhvX8qbb+wt9e
VT7n6svpjwOXNVbPSIrmJbXBJdFpEecfHaqrNfSvudtLaeHCNDuGoEqKAYcgZLxM12xwRdtkhD1x
jEsgtJDYRLThNTZlSbDWnXgX02wEUe4lUr2dcKPCg8A1rHBZEhMXO3foWUuMZUOVCJ+7NOFLz5DD
ooZNRI7SiGxN0xfK8Ikrmhum6Y6wW2xX+rVVknvgH5om8vy6ppPBORvfr2PmkwWo9SubvOxhhN4Z
LGeYvQ5i7GlWSR8/yOp9Nm9mJYaiAZlICiU8XoMxTAmURoOx78pf02Y2zH43SBrgEHKgCs0kFAwt
QywGpyIfIOkrKobvXy01atKg+6ojT7xTjtxOKTF44OiV4YY5OvI93kDBdmmwTDZHfTVZyNPM8C1P
ZMi384n/R/7OuK1N3AfqgZJg2jDWQoilrCzMGpGd4oj4IGwVQUngJchw5Ayw38SrIN6Ruc1s5GSz
G40IuDBZ91NrOdowYq1qZTWXSVXgO6lrK2heuVYtMVnZxTFdb445QUKHGOLFSih9PxvuMEVeHw0g
DZNnQGOymn4p0lwAwRDawWZvQ5DalSy1nkwS0ETyQqVXG7/86wlxTNFPyrhK04gp2i9zseUMAoTt
m5co/X7M0feZzAA71Ei+w4CFkXUhpuMAqKq+9nX7HJQfUq2hpES0aKGolOzViKcplA/7auLwIV5P
ow1IuhRHJQAumc7QwufGxlWgeVcjhjT9W2tsmvFulmdtDN2GDkib01XSKqtoilZNtdQmw9U4tAl5
x5/k06GHEyoCbLvkUr/UZNJE9aNXyGlKXiGUW/B43GWS5YzEzkHPX+Bx60CN7cg7TMIVn1v1b5Xt
LytMxoKAnPhuC03fgxl7dlDpjjWgopbQb1ZemDLLoF48qykUsKx3i5Kydn520kdrRYxCEEBCNgUq
od+pFhjbLOTkjOEZxyzS1VH2EFO2IbsBiS8xXqyDW2fTrfERn1Mb4aF+6JVx7Rf+qjLirUqpQQga
XWzglbO90SYy0rDpHKanPdpw1BmBPYMJGtmbSOdVsEdUqMwbK7nPbbrr/oVAxwN+Okb2PvUHHemd
YV2J3FzU9lXw4jRsCiaEQzJ53CpUZuzxIAaRkpAt7ZIa0h2lu5SejHJDWqyC6wWyZokzZDUjGy+A
DA15xOEJ29IUwh8iClyBFiouIOJVMHVIIphcmb4ow2TbD/yVeJSoPHl6weaj6nugcws71HzM5KXm
5qSnqfmozW2l30xY2zp2Nc1FN/eIjMxsH2GMNldsq44OBFyuPN28TeWzbtkbLcltOMwkk+YD5mpf
r0Aye+WK+wenjurlROjZD1jVlO4nX2geCQA3KWFr8pqK7Cn+E8dfibpvs7ey3dv911DQToE+6IDT
amIIQ3e3islJMfAzFh18tAiuAT56Wa2sjXY6KPY1M78y7cKIAKsefEUYFc6xMEOBL44kkkg59kf5
jQyg5Ros73uoHlqv4s1Jksb00ZlY0yaUpq20jGBfAWTDAAzIQ4OZZXPGCqsPPcDMAyAw47/OzXdi
SExEHbQQp7C9qrG6w111TRRX8l2Nz8Y6pJDobeXBJzNngeDdkhKhS4+rDbI/HCHCJZG2HtF5sf9S
bHVRdeAPOCnb5V6STnJ2kzQenIb3KSZXrnFrn4WWBwc07GI0nIjFegJYCUhgr18p1Jumf3baF6yt
fUnBofenHOfJ0jzpza+oKyuQjUw3VmGDYNDfcqZeSZHFG4PrGRirIkYKz92YIO857Tkcvlko3OZS
e6rdewiNTcVEP079Rdn/JNnVKW8B9UmLPmGIzqa0DRH6Dlh6Kg1Z7szHyR1Fkrwld4dcEWIE+wjA
DfgWwOwW8Aea/MnaE38chgM2RxAQw1ufWqgf6P5J5hRbSr+K1AqTNQbhJ9U8O/qaKCDckbF4VeZx
6de7QvE6LPxAEOBWbsBcneYG5dgYDxDV6Rvk8FJ20NI9zbzGxJnJR8ve6mp6wrCOJGCLLlh3RlRM
FnvGqui/roqsvaXjQXauekWKzStNPyf9HLPRtKySdoCdkqIFYf9L+Gb5Cis3N5pLdjhq0tjEFobd
ElL37KfPGPupYVNlwZlRK4bBCyvxEVb9Ohk+cOHeQDTj8BIZmE9mnzM2nhIqamZ29HWBO7yNzH0K
YNIErR89B80TPaZZpNwMzO/RXSnELOua5fmh6c6MnfSAmfethnYnZoAd+MDMN5sTC8WvQq2nr+xk
+kVJdcPrlsk/s6OOFqgCgxnXlsgJSn5q81khMtZTYGq2HWIN67RcRiWwkw8VTrP+hXUOmwBFdWIw
Pz9l2Or4x1oFLmNELc4ZuPa04ionxm+uS8uJwlPm80eoAHE1Yh/keATmcJy12XzIBAJFAYdsiZx2
whC/ilCbYWDBI6GqpWtMZLEtVGAWoxUwMJ838pdFIsMFavHA9kFXSEJUvyIc8GWU7pLCoRpKzLcF
8AJUR+Uzk51gHNToIk6ImOSgCS1bjW+PoWNig8zAhjovsEokcKLw3OFrRiWIWoS+Hrss5N88pWzx
tXlqge31al/1Qvj9U6hgqFygSlaXPhVFW0Fw4LwVf2N+Er2zbLuHX+O/h8qgoBMGoD9NPL0jlXqY
3GGHM+erCn0Zyequx361jgWf4o9wmIp1ktbVepY2BffIn+NblikYxFJOZ//4B766rCgnaOaOK5aP
Xf119V+gv5f+HYjbIV/VLn4jdePNEBjjP4hihfqVJqSQsH3XP/zeJppB/VJk3F6ISpqfTDggxn6o
jRdFFwlSerAtlIcFEB2xgfMHtbPhxxJy+ZoVgRJzfIimb1X5QqczxbdS+q7zk2FhDHsnbZghzC2b
rg1yM0ngklt+YmAXTUE1hmw1wWTKAvzPQ4O+6sBn4aUniiI+WwfQOQIgz8EvEXgLC108r1TbJ2ey
DxmON2BrtfpqoJcqmLGnMaaXymfAlR2agxVRBOurENclqutKFlO5DkIvriAIF9DAyjSHNe/mZZgA
dSMQx6xtNO2Otw3l4g+xUpotgTqvGkxVi3Wi77qRe4j7j8kNFwY84qoaymvS3/WIoSInHy6Ky9l8
Zure4CszVcUgJAyP4ooygNgQyuKG7Ua4K1Hr9dZHlvwN+CdFKnyEqgZ+AnmXvu2cV0F8heWXuICT
wOjDDmGAsxB1N5USKijkwBO7+7h2IyLIxd2EF1FQ/aNsppRvVrj9u1zrBjQUrLMP0NxZmHdr14Z3
wQozJVmH/CFXx5lCb/FO24v12MJKaRVmMrxRoV304V5dhSNpHxyD7spb8PlErcrVU9uIwz/f6Ea1
Ukfk5M1TM1ogtQDIzWS1o/NqfhTk9XIIjkT4D3xfVuRHg+wZKhY+FAnGMLIlL0hymWAralvbyTdN
TZEMS0WFgNPT8TNuwL6ESy9hdpgBDTkp3jYephxW9u0kjZszwByFCJ0TUgXsHFgaU/DuFf1Pb13F
78Q5TU0BqoZ4XN/rVJDaxfY/gnA3a88cGWIwP4UymYwyOXGrERNL0K6ZOtTWbngyiWKH4GN/fBRo
9XX5XwkTvJvA4eTeRUZAt93zNTdeFK/RZTnD9+w/cPZ1RH3DqUF6NYVrutiC+SU6wsUflQ4CaWWs
f2tg6NYAIcz+J/W/DkhLSamDifRCbLMsp2R4cXd4OHls02jliVId78FtQSqc5rxjuyM32DMg+hnf
tW7PmlO7L63Z+5Cg3ycCjEOkdmPVrszIJHZlb0K5cZptY+2Jg13A3XNFzV8fAly0NJ0OlX2qNCTP
ZCME6138N0MbrmjvG5+t22R/HT170laxgTPTmioX8gxA158oTfTipYq6qj4V9B5iC4+ZySCn/a8A
majZsXHgltRiXcAm0zu2XpatFCDH5onJDcl1Q9pb7D1sKF9Ds3xPSXwS18Mi5MB+pN1j9hJ522iX
cr4JSR9k5xzPAchjvZhYMGP+IfpJLm6GfnLg5scpDYr7HpqnIvmNmEL4Fn6IfuZm+te3WvyJelwS
fhZ9j6nnC334ItU+BuvRmvBVmcWDQfJqRYnKJMdwhgYc3gcEuY1vMhFHoBA3Ndt5vcRu7Vn4HyWD
lH7i0U1+2/mjyBjf1H+I9egRjkXw56ikHpyMgbvCXwxoX8oURi0OiC8zvDjJPRBdPJZMWrDuqr1j
Pu34bzbDZU0g7dREbmgnSzacXaC+FUyzMf/sfZKDGS0yqIA/uFCMf2nxpsLMlpzaLQltonQYx7+s
EVsXZ7pJZ7Sd6jsQBCcn3Kv25vR/iflZzKhlgVTFtFDB54AJXbfPkpWmPm2I8LB9EbK5DdpmmZEC
JGGqfowCdQM+yBsGQ1l30h1G3AyG8+/e/ONcEu5B6p5KlMJCuBEW89ekHwXsonEq8Mwl6W+ZELps
XS3qbFJlWB245GngR4QTIa+KZbh0uDFkDo6IGMPNHRNTcC8NFGpU4e4pX3WHQkHhSG+g2hxHYEn7
Zek/o2AFY4vnt6qbqO8hX83CFnD4pEl0JUJoFLPxxuAJ3NVC/mggyqX0dBAKapKhegeSFKodiUY2
pnNprLM6XIViVW1HaI0rP/6U7FNNHR2xW1mTp9gCHmlCaTnOZKHjitRb0yLWYE/AW3AywTX5o6Ei
F/WkqdHnJG9BSL86Z6W0jNPojKswXDQxll0DTOKb3p2SglBd8Jq//0wtQpu4Ag9JNwE8Q/VE6gI1
RNi9ENzOHGSA9fZSi1dWeoN+ayVrKaVvLYJnri9B9JhtggzGOFl99qrrl+c4vzBNDjAimhr6DHov
BgqQYhjHvuz2xRaqKjxADN25njgusC9PqIn9ZMe4k/lvy7ACAgLXKGDg3+r/bBx+OuK4NfPPU7Cn
jfH7K+jwqRxnhjJq+YdCKCj3Dbex13AL+pacvyKcmJvRq37ijONkB7wT+jpb+mQzTHQe/hi4yTyj
s1SXBQTnmKPL0q7IY1adwZ4vyrzqYVYfkfYV5neyAln0ZvEvtX5QIKQsEHHpZv/uiQCRabqnTswO
xYug11dBf4TBOH+k454hlpPMQLAcsMIr3+WSYhare7nY98oxo4aVjff6rLOPaJcCEEtcGqO5kGgt
Sc/E+hQXGqMAefoW7xlK947qlh8N9X9cHXELuOT8qsUQdj51jPVbwlNJ22FtsXIwvg+mr4r8phZ0
aWJ4gXETPVJsMIi4Q/T97y7zyxbMq3pm5lHFI8MuDpF6yy2yF78GEt3I78IOmXx4rFI13Usotw2i
TNTw3IX/SMlWq7+m/4YHBHNsafUfEUYTORe20666ftNZDTZ/LyPk55hQuzTzPQovcT/ti0y/0N4U
wFEIRh19P2KYbaDgjPfEIXm1Xq/F2qWRwLYNah2/NukxeuBg3M5cmWw2ooVWXTusDPlVJ+++cexU
kb0iHss6YrCPZ0nrqVSaskkXam0NQeljqyCQhi8YVzPBdziFBHvKr8msqczIGiW8GiJkjKNiVBx0
jhELhhBVIqFmOJbVrjwwxubrRtFRsS6zdQnHc59A6sNWcLwmksY93Bvtjdxltj6E5BkzEqoIfAlB
tM3mtxLGKoyaSlA2/E6ANClMGKHUH3wSpjv8OA+kZF/VFoIu084GeqeX2wwSqbapYX2L6Rtado6y
0vmW1LPts+/BccWS7CNsEkLbMIZZKPIBl5h++h1gleOlAddky12AW8rBuVByhRn0MzQCD3vYRvIg
YS5D454HP3iFMIKOMlx14EZxBNj2Mpp8HANJ0aVSo0tdTCAZoDRD0+yn3ILRTnREV0AbDjeBiLFi
mjlxZARAehl4zoN47aVhkB7FTFIs/RB9qXi2UXND7ibFNf21RXnB9SjwlAobZOHykXl0qYG8hW7H
5YXEwYVmVOBnL0O7c4UW1vQr7pQz+IsGt4gabqhEvBoDEzjFWzxKzCBalPoTc8NF5BC+QzhOfRZX
bqTuixyD20h/K0Y9KiS5ivJYI+gIEVsAh0upTGxRgUszmbyJ22ChdsROKe6P1kgRx5VOoTNH/DGp
ZAvC4DsNAId0DwzfIvxdeh5onWOgbS48kjwvmvNFCvGSjLSleLbE/lxmF93nI8SY11ErAxoBDUAZ
YrXg39Y4B7HPiLcTh0drwDJcDWyrLPay5y6qmMdPfyN9Sa5/aNNNHGdSTrKuAbR4Na29WERcKYVT
0KRVgYDn2tOJHCTOcFxMGH6NQgBF3q7KjF9zTmAGANh9S0mT4UAZZLsG54akPfmcB9UOSsoihZsg
t7JbcHLJTeLNFJmKb7qKyQ9vCRrHa5iPACGM4OSAO9AKbgdWpM4GEhqXc8VJUo8f/62zHPVWgDM5
z3YSc2TiRDgWMGd8qCHRTxVswuk3NHCif2TNXeE75zKpjDzGs/KTXSqbahhWgLh94uASl1RJ3nsb
zwOGJBy0uXodWI1kG1G75xjlhuxlwaoPSwyf8RfvXNusXDGVNCGo8OiwFJkGxAX6XEhlHIgl67Pv
HzxM0LaWTYt+tL1x1W2QjZm/owAB2FbstiwIv8Le5F3s5OzKo//tM+CUboSaYtUa9m/hpejPI7c/
IUUqlP610bkPsdRdGHAqi4cf/8r/muhPg12n02PWybcT3u3hJ7He7XlrhdcufLMx+0ydnyJ6i/jB
rtyz1+tD6UqYnIVYExyxCBZHYg5EiJFy0h5UGWU5XmR0PNDdkdmDEcjk6xxY1OO41x7C0HngxWyO
J2jEACuPimodjS/cVI0Pu8VU96jNhzIqF4nyiOhqGuwfO+4tmlk+DS+W+WwP0ZsYwwy8TmA/cBpp
bejYLeAn1JlzjgpO/AjXvUOqlNhIhLzY+tNimIbm78y5ybdiu9KQPLHD9cRj0Q1iX8WskfHmcpa8
uN2ZCjHYe6J7sYd6yTWesZcZcELxe3fCNb/FIgLbVj/Cwcit4P1fxhZO7ACqxCbAY8dG+f+6jqwm
IuQhKwN2YUlaPeOKkq/ZV+VnNJ24dTNVXeDvhxTPEfhMbKqGVu8saOTKMad0m6annnw2CRpJXFBQ
FMu8djtilUypkU0bImNq6zxS5LSpyUHzE/T1GsOdkhhO2CUS+z8SVtA0ETEvzETLkxJyMuDbPPWo
ciYm6TSyeDmG+9n4cHIAHYZ5xQpPttFci6uXij1RxLzUb1w7GdBJhjcxEv5FM9IiHt/GjE0se2c4
a3wACCGV5615GYmLOY8gjdMy0B8RAajmHruYUILaf6jLQtzJkRmND0aeV6e4eU/g4Ck4V0vYmJvJ
vGpC8CmVzDaLnoMKx7b2EdlrmoSsV0mUYzS8hfMHW/1oRUfh/jHiX/g+Jft5QohHVYY7nj5jYjm+
Byg4cyyAO0JxikXSv0LjihlVOu2FGxrVkUgUCq5RdlNlaYHqAc6i5vYGkylgbvExGfDTZzK2Uc4E
OO21Cudhww8wewBFxYSqn4hIZ73Q3GaMrqaNIJ/X7eja0K8dpAZh/Rkzzw+ZwWbA11pZLxgKOkuS
PjgZk1XW6AvNlg9ywmAULHOdROKERWL6LhPPYRzK6Z8Nqq90N0PBgIjXsmjI6uREnKwbnXFMkbND
EL/saO9H9iZ8ytYTPXEGYwQwIJiwoNJg0+suO33y3ThvhDYv0Cg2KpSTa6Z9+szrKnA4NWBM1QNr
OMSK7cK2q9ypKjdZoWLjtMF+bSn+RRDjQlN2zepdqT/wOWmai9ZcHRFRVkpsYM8pew71tyjTwUPf
I83GZqSGp88OC5j6ORAvp2Cy/IiBLH0bc+sW5D2/lM5lNN7s6Cx+MrLREMMOtaaC9T9N7zGKelnL
nrZFJ+BH5/hPVvhRcHxOTpRA+C+i5qqrlzK/GTSPo0ktn8DnAMKAkchA4K9BqSEhP9ToAAu8Dkjq
KWCnQPuPpp1TrVkvLP0cDJapcuq80uaNFTX8Q2/LyAYNrm6y+TKczw+68kviMcRsaA16BO+6YIa3
D/t7nUAHvmlCZfdWys+kBwcWaLPNgUUuFFy6IaAK3I6Sq/hrcU/JlMLQfmlkb8Jvv92mOXluzQfG
B3yY/xQXJ6Fa62HPtQ5HLVAPCgG09qidvum87PintS8UoOy++PPD+B2KJzZHob7EUa6F7UrPYL8c
wWNyO64uq1UZfyjM6A2vxbyO2NbGDs3zB1+4xPNb3zLn4pWV/x4cHle2CiXUV2WGES2DrjyCDzF9
T2jM230ZIokvce64EcJi1IdQelhHlPhLnVw6sp2hrF1DxkxqCEeVblqdpxX2ji1AsRzLi9HGw5mr
I4qaWgeqBqShNOmVe93/+jAvJ3agpttO6dWuv6EuM5GyXOXbUhPPbNYhD0bbdyAD+A8Dn2qQ0u3h
szWypdrA6JvxM3nZPV2Ss7eQWQtBRt59QpKdimvOwEmFjGQkb2KRBrPlkgvhDs5vp3+iqOQYcQjO
hNTUpxdzDve2fq2ck6rcEq5+0e4K56m3b+I3EazJpL9QP0jtHa5tGOCwZ/on2uqMI6JK7lZxHFrc
iN8YrS8GWmwFe9Ai+uj6kyST5/ZRV7doehAjtvgnxqGqD3OyuDfp03T+MuXmJM6yidAx6Pupe7Ob
wQ2rW1n9yPG3Ur0K/8pfq/nhkAYCM0aMRhbz1Q/3+FuI18mca1x8dBgxyniuTcsKpk3ODgx3nHwv
w99r1rs0RAhgHoOE+d/OgpoAKR+FYvgRGzuxwi3ryOQZDxJ+LJ9wauYojp6rrn7X2qthMjQrfiEs
DmtqoGKDMEwNd72xkdNzS/won8tuT1IulnU0bQdlP2pbLLlaSNmSRvvufA3hpg3ONWD7/MhVbnXU
LjoBtzV7G/UvojHTlnnoO/ZAsix6SWnftBGQuyyo8GsZSlZU3EPKjeRmxL8KZKk4vzn1z4zPbGL8
/Cfa0H/06CAl2Trq5/mtD1M2pK73emwsyA9O92lXRB4WN1L/bHlSGXpNqYgww8AqocqNOZgCh9nK
2EfQrf3bTFE6QRYp7HZlTAzKOzhT9DAOSbLOzTHxJeN3yGDZkgavEfYlLwdlvbaJGO6kLXGoPnTG
NHMN9ZVyokoTPQRcs9G5NOOb6v+OcOhMvOVqmI5Yw0OdBn1lNOzoG8veNPPWt492/SNXZ4wNVvT1
hAbUDNRi1wFPRX9Uq19Wjo7034j7LwmZGf70PRV1u6ngJ8qsXyTymC7EPOAy2s62REObktsCfaW4
wkArRfDdfPGLq6WdCshhYs3LuOWVzVke8at8N8Y/2JdR/1WR82a1+rqE6xraX/Bl+/hWTMzyk9uo
f29jxvn1BOEkZ7ioYGwqRasBZdhgfxTFSSl+Wd1m9IEZmSvhFYeQLgkNTK/IIFRg8uA+DhcIozRM
diUKeQkqmkSflhFvVI5/anfCswRglIJHkG3Z7U2yNhSuXEpOTdTnXAzGfHzJmA9QR4SObXOHrpzv
GlGJKeabbOB2rvk/mCEZw7eBc3M+EBHBCJrPNaqvFiq68HVKoLbN/wW7QBRi0iE8Wyg3ClD0gtQ6
9T75VDjtdYDuXGGd1mhYMTDEVW3MJ/m0uY2hoLNcD9IPOMQ+yr9AMWzc5gkmWndhEXpsrSPyecjz
nD2J3XvUscOqiFajT/ShNWpHrcExoog/66BflcU+qy6+DQGA8mvkBi5KqOB+eUEmz4PMowfndoj+
ODFwanXjrthEzbfFMF/ciEFJvlNfQ4whekCNNv23HEyvxlo4xdqTORfQJcQi2mWpEzvAb6e4GDLS
FEpebQaelW/LCQYY4VoKWRaC2O4Q1xpz7YcMwf94K51jOXz7zHs7fK3Rzy9Deid0cylzbvJnkQDG
q7RKtnkvebMVrnW87Wuw8wH6j32uchF1859Bh5XGXhh9NuzeCou2in/Ygr9G7S3xm8/Mkra8kifu
PutyxJeE/Dj8qONVk/xgviX3L89qgc3oRsd+FWqvIcsguG0tE8bBDqwnNf58igh5cE60d2+Kru1n
JV2pGTBvd0H5kUAEVgJ800Zv0jFlM9yuB2GXkpVTz1TnJ0rEssF3MEi3pq66OgxTO66x0A82On2e
M1nbGo++AumQGO3RyeARZy2wMt5NBIPXOA4nFWQs/hTbG2aI/Ye4WJJOJTU4h7LDtmDVYBMK9sWg
X3LVjpPUlFyIJAwAiarouqXF48kqFQ+IBryQaSjpsmaXRl/iooj0gZC+nwEwlSVj42dOee61zosL
1FH0RRgRgjLa9iOY3xWphZwKtFh2nml9GoDgNggGv8QwnA3kBX/pKG7GkFCCqOEmanXy1vR/dVqd
9aZcQnWQEWqhPqeHC1HvWVnJYokIIFGWtiwvDQUpzJ3YS1QsQK2M4Cl09JrIlpK5GRcRB0EwjAk0
FMLAjwTtXtYIErTra61BgwM2J0n9OrKRUW511g4RMMu9YlIp3mJgPqWJTYCkpZhgCLxELK5yWHEl
eoKOa9wUbNuzgpBCU1kwDquWuO/1q7o9i82ji4OtN/VfIWJUS92IZ0bhEbJDlnMfbiR6LwNTJNIL
qi8yLfF0/C1BT+Ra39QqpUUUrHHQwDEBshfeqkmGVRMovqDGirvaM7QVJvA4GBIbTy+sLtUK3gqj
+VJfduW8HClBHePHQf9kt4zxB1TVxGEwnyRZsyOibIeISQkh5RaBcq4+RIujzpzWHT2ukmmu2N9R
uiK++GuqD267Xf4Z3PIZ7iYQxdL0sVqtONURv7I2KuM9ozyrJ+vU+qeGZzmr7wrc7kwJyHnBqc7I
9tiOIX5AB5ztCBTA6QgJCVJLixuSBQPNHy5xKYrE4hyH03Hw21/snXOp/8D+bElL8IbZodNUYH6T
dJ+TGOI022ntSq3jdhPBnBVjYnmGTO2wdR8Dcuq0g/gSTjFwRMLZAiDr6e8p/0XmICP7tt5qJPNF
MVMHrotNKYT+GtkyyCEPfwFDCIKKMaq3iaEl4UshE5pJLVapeU25SxQGb4x5e+3OkcaGP/AIIbHJ
OPcsHXv0aTdgcj56ynAT89oEPN/6UXFQqp2TASFKnyV4TlccysGaLMSY4E1V4mZJwBQwHT3dOEdZ
sYo4LGyctjg9pfDVhbsBL8/S/2+7EAuiDmbRsYrBNs80Pm7B1s7XbVMcnLo+q+0rJmEymzgHfvBC
r28w/CL1G4DFZzYt1OEwSmjBA56mR5vL6EpnvOX/muBdne6RfOpTZP8jlTFNEiF8WTN4Fg0wE3IR
a6S1haeCHxdIK1QBffK/ynlYlOVuVu+Czz7AJ8D9dwWzQXzb4kuBDqNUuIkcovhPbLMN0CV4VQbZ
YY6vVvEwjXcKFTwPFxn2W/O/GkcJGzfdDhyG2JVw+hvCh9gqc/Q5cyZudQKBdaLtxB3d1cGn4HIt
o+MkLD/q0uPTod69TtFD4QsLU8NwwjmDK4syVQ3eCdrrS1F9vevSkViRhQ7Lv0UVUoNkNtVfTD59
XXL0w8YczCO7WGlwXEEqiulRJULfGEJxd7DvI5XgWSHqrAKcte1F32L2C7dGVr9i82mgGONNJjYq
sWuOyUmZrzPeioRrRPicFJJor0/iARNvIL7IUJbbSTNWYu1GxoUbkoGAqwWW7QqGbtZGq0EkM49n
LqO6BRrWWnHZ9ArO0WE2rlF6g3jfKQ8j8wDM4/jKr2MZ09Ts4M0xrP0AqZR6jcB/xdsvB4hI4tbW
6V0stU5nagMvyWkxZGKNpta/nABSmPgJ983CWM48shjQsvDZACcM7glflY+glF8xuakZ0guafv5l
0XF0+vJDnLP8SklRx9/Ft+yJhsZff8Uik5Vv7pO4s4FBG8xqzGr4G1wSz2b4nM6MMuFg8l2eYqHx
d7ksfNYY+jJ1nRzT60CeoDJlYBdTuZn4WxLNRevVh/C0JNt6bzJ249rGz6dL3vqZMxfG3kSABMLT
yo5IU1fICWNQQNywFZ3QBi90vdw0+XAJsfJJAzJ0J1jSPcYe4YxAyXn0akvc2Yc/JZuo9o8EmTyC
pmbGH8KjRMun3eWcsW1e7hKzu4F5GmxOxTQZdBxkXMHUkuCPzTf29V7Tj3i7r+tU28xWtxHLpVCU
DdFqQ4xkqy4wKRZWguGIVNkoUAORlNmO0tP28VRWwxDyV46odO4YEv4qdBE1zmuW5iyLmrxfBcKJ
yaj2qRe4AGO6poT9MiOKV5zZFm79Q3wvmc6YDgmlnc5lqTG29jFuhfZv49eOx7iXDgSS0mD5eBLY
FRGs03p+vY/NyIakHHrZp6Mg7xW5KI3KZizm05xB3OtlOo92CSrrA705Sr6TYDv3zKTF2TuaipeN
2pqs1W3aRlsgihGdPomu+yqcD7paU/+IEO2Z1muA30DRA2GlLkkGx2c0VBgpsZuhoV+J47w8BQUC
Qni/haj72xscIZQ9QfWSMlOCaz3+1FXySwAdow+NCI+WFmyWNGU3Fc7KmeUzpKRrJBcPRamg7c9e
pVu/Ca43CyJLC89GB+DkE3h+kSEXbHfY0EFM9SuaLoLL++g3Hal98t5/2RrcgR7jbU5bZpOo01qz
yk5l7TMzBftVk/xoyHR/JiyBwAb2nXFMb1GgJmgFsEmBsma2pHOn5CuYEiJI7g9Fa/6DdZZVw+P2
MWsoZ5qItsfndhgZk7BD3MwpVDcY9CDDthmyVTk0Gd/yJ5Jbe0+KkJBDMCadpQJfdMbfyTg7nemV
oeVWQ/IWnkILE50O6+sEaj0j2FrCzYl/Def/4yOLNYChGEFENUR0A53armeGZplUxgygwpdkQoOY
Ib37Ep0c8Q4DBwgGEJjCvuEHTZcsDL0n3HmgCFIAIMXClU/vxmVLalo4c3o0LLmsRVULsaoo3Tit
tgMjFx1Kz9x6daNgmE/GLyb4VYqRf+3skJGQzIv4suo3Jb7NGYOiYheVDInDBm0g8xLHPNbNcGWW
OsarSEYBH0W0HpD2B5QhPGAtuO1vDVcmDpFmtU36Lx5Y3pKPzbYR33sJ5b0UrZ0CtW3RPEmzXOF1
iZ+qcBdftUVLdFb/Pk5CjhMfujo558HwSDiNu07eM9pDdqZuJ5U7WlbWW0DTOVTRjQbnWohzWUoR
ehRYDGdKuURbh5+ODGtQyr7GEUxTt+wfVWJw1LSrKQIt1NStVKVemBBNJ8+Y7NJwKbV0IM6JaZ+t
3JT+Vf1H0QvXfqI9kka6JKT+qj0dd3HvwwxfPxvMx9rmE/0N/vLQoSl9o9pA7ZTlu1aBkSKPe0zk
cIpRC3Lii8QjPQzHKKaMQT2aWymTrobvnHRb3hmy86uMsphxfErZWC+nWp+3RouCVEfzAbzNhJMi
zkpR/KjEFUNG5e0caE8yDLON1MOtdrqs2vTa/E+pvLFDp9EDpZwypVqqqIAzK6jWUwCzIaCsCJTY
5xRXmJZiu4PHEIQ6Ja03Nj4wGqgo/g6KOyb6y9GaizU1iiuXIERjgAdh0G/+x9GZdUeKo0H0F3EO
IBDwaufqfXfZL5yyy2ZfJEAIfn1f+m16prsrJxO0xBdxY4FBd9lBxOD1Zacn25U7CCqAIIL/b1mr
zaeTm3KYGgGA6GkfaH2Oqq6mZBK/6mqBYrvBGFGqU/1pAQGh2O6lQ3FSHKDklubGScNbMfn2lKpn
UYGN6YLkWdFZA6u1evYaSU1Ko3aVx09vvBYMFKIMHYFcENPxkFmkIIp0scYUlil7vzzWLpSGKKl2
JrZEgJvq2CRbpx4qQ1jSXt53611U91dRC48AD/hIfIl+lt0EzoOwEtGbhUsXZx3S9JrU/qXwk8cK
MTA0Mtt7mfOjyvxn4jyduXq+nly77GVSTZffyUqrnJcIVDyN8VjeAJwZSINzr3eth89hyQF++VRo
rP6hcBd16NP1Z5KI1IUYAWpz2LykSOulSZiWkT6eQPQU8QE8OQCwAqc8CXpsPbzgYKwC5APO8TMb
TmBhtkFqD9VPJ5e/2hmn2ygq9lMZf9Oa8lsxQ1uaLjmGw0/bTW+DXCrIxfqJyfeBR4XKJlAFrUKR
bR5Yd689EyKET/NpUvq6GM0x7WkFS6LspR1uTLx8jRtcsl5hMC/bSdRyvPPBdEYyTLkVeze52UzA
YfgzrDLmIrHd6lzZsXdicF856i+j+5LbKCdHmK0H7Sf+MXYmZmZxD+dk+B7DzN3NyeReRJqheFV/
YLF9WAT/RT7ngEyQ8bIQbF03DTdpyhjRfKY5K3yhuBrFWzaojjKe5s7ND423ki/g443eH/Sh6hhh
lEtiylta98qHp7HP2MCkp4Nz5GMvq7326KI/jGpuMTK0+R1c2RtnVc4hhi9ILTlH+81JVLTbiCZ4
l6nc/orUw2vdCHOU7cE2BemOwPyoQn8VhtlyEBcF1j1K0bGrEJYYburJ7w5zHVyNrTxQMb53WNB2
KwYVR7uHrAmo+vDNufHYoVqC7jdzNlxNKKK3FRaObOMHwy7vD+6IKSpcxJ1iGNh12e20kNH36vfB
mnlXDSWQfwKWmJuY+/treVYLrpwcz2U3AgXKnK0bdidM1h9zJ0O5u4R64O5EnS/Y6rqDGUjBeLNh
v1trUGGIbiBl/5SdAPDAy3KcR5QfnRP8biqiAT4beoFlNzfeqYH/cphqfTcEDDEcEKtqHp56vZxj
6cBqqJhFLONTmcE58Gb6eqy8dfIEkHv4OKQFdAA5Bi8dESFiDpA8nB5XgZ7Tk9pkI34MAnmwdVY0
jHzp33uak+VYvJpkuJpTQvTVSPRrUj65r14w4uAfB1fgQckLSQD7OV7g+XFKtHvOa4ixLm+BWYFA
VmFkjtiucupwTwFsmTomzJVK4uC2lbeF03e7aZSC8zpKghxwNBrSqAUvQDGFzc4baDXX5XmgnIWp
OQOwrMsxM/ANccViRAFqO1gNSaiKXKVfmb9puJzicXwvFUQSqCCczlNaWSYOhzY4e2HpH1PdcIqK
sJomELt3dkVNi/zmpSRLdzbkOyJsU8lQD5C9YVKXzh9Rz+Z2CL8bRgSbHF6iQEa1/2ih8m25k+dW
CXXiywCeSTFTx7vQe749aC97TDDu7ZrIfXI93O/N2h6XlMaLeomONvzwMh7acEWWHD1mM6Q7+nV4
iAL/Ncgyw6Qs/Df5aYSoQXmVxvM2JgWR4Nh/X00Pqq+kEGOJUY+KLWC5vA7B8hllGNR7f3waapQS
tAhOJRk3/RlAXepiI8wNQ4N2RkJLi/K95PNwG8OJ1871kzFyl24e9SiP7lKp3OvaANNYRwDrpGlB
FO3zDQ0XiI1JSNSTy8ofb8A1N3f3TeLchj7328VbkaGRdeqMIz4nXKxB3o20GiSGwNg3w/GBjICK
GsWsNmXl7pKcDE+qZm6p0+ZFbeBeAkwGpERbO9Kj9bhTLv2UUjZB7xajrXHo11NV/O0sjW4Tl+Up
5m92QwPSxc+e64zzIiUkpPKi6KessuiUVkTYys0MGyfHcUzwcEx4jTJ1mmt3OPLzYla08K1cHonU
3wZ05VqenElHJM31U2mZUeXbfbigC3uJINgGgb2j8DKlyRYzcpPag8rqZ9bL9Vhyvgzn/0FAuU8T
urmS89IedJOkmEPbLSOq+r1yDaeANYkvBo8rdtlv4lAKGSZfp3u1dXyG+UR5nU+UKi0T4rDjvkxt
uG90wtG6EMHJFzXl7jOaXBDvHYvHpUpfbRlv4JMcwUG0p9lbqLDRotkZb7iqOud+shygE9i9pxYZ
BqtPv+s3db1HOc31BbMOGC2eg4mxrA9txDV3NLSizm18I8hB5nGR7dxBfveSPvAx6jkbYx7IpDy6
Pt4ikLO3Q8aUyZHPY6IYaC3svaGhFIw6EaSnvHpKJPJARIW9u0XbRNGx8NAfT3VkV6YPOQdAdFdF
GUDPkttvrtZ844bYeAE6AaN5sgZoliXOuDrucZkcn2nANB1CUHmS+h/deAdiHhj8Mv7ujD2N+A4h
OB0lFpxLvBvcFSxqAPBHJI996WAwRKcORRldkHBZBBkkt+hevPkcNxkx3MpuOrJ6D5YU0IIbQjBr
5nUnlwbrZvspXa6BtVyQZfRVKDBGV3hjD8rC4lPrhL4TfgA2elosLbddovLDQHIPiyl9qN0Iwpy2
XpqbzCLrPRvmofZYupo8PpsFMlk5ENnqBO9vWt4M2fpbtQiuoUSPVc7Z6zlC5G365SoUJ8RigFDy
SQyM1nuDPytFZsrzFOA123kE374bfO6ijQQ6W/3S8/SSaq6dUZ+zD7jkCmUIirB8Sf3x7AID9xoG
P77pGEP5zta4XN63c0RiGsXrgiWEKyf+mTH0trRt+eV0THCtRN5mmlkPFHIQ/nfR549TWWDLk59e
JqZ9H5TIzwIMCQPmi0FiAsqqDduwMJsHaHb2OKv1CTAwdx458kWQwNz5B+Gapkml9nMh7rDJ3AoQ
X7PZohVcTTiWljHQAj8Bsiz2fRbOewlx/1KHy20zTBm94su/QMRvgVxjWi1J3Hl6vWn7lc75MABJ
GAV/AG5me7r7fuOIqL4tpNordYWJbmhuK4/2BJHBM+4110ceIJHjGZOwH4PeHAFQ3M5F+iAIvOgK
4iFMvXXnhM0NQlDP4iOuAIZz1jFEIoxbYnYLsNklHWvFUANSH2t6mezbbJd1j+v/OfN7Fq4ZH0lU
/PgjHFU8236RXA1tOezBVFKa0VYfTYAzYxR3rJLzvlHTyzrO337hHWTssE+K8divIW1GHezWoeG5
ATD4R7uQefqVOa0LS5PFGr8ADTgYRvhamhFduQ+dU8LK2DhLyoxnfk4t8ryzGW1jjTLt4NUwKCi6
Ddd9WBEmVvkWI3oevZWqpgZaiuUaZ7wS+rHzkJiN8KoHXN51SzdHdN2wonNkJy7Ssd9SNcF6z2xI
T+1DurmiRfMyMq1rfMdeRabTF+xNHFwr5KoMqWb7SEYJAlgxVp4xZ4qWhMRYw2oP1JPxfBk99XHy
5LcTYa2BcUyFruXNJOjqquKyTVOi50WMAyBsaefUxN57X+jdVKmzDycjjPP7JOflaHRz3xVYEejH
uaub5X1SEmrW/SRbBJu6TN8nfBcqb0BkFJoXazpXtAwanx+u1IQFxSxfgzXei8y8Dy2+p8pBiwS4
euElGnw4/5D0I2DvjvOdMa5EBPyeFZdQf50R+cxE2A7uHz6T6zaJfiuXnE6OJEdJ39tAXfAub8Ov
rkof4DsT6NfI/wMLmW/c26bCS23VVxgxdMGZIIvmVTMxWwfGOT2vTz2jyVe4f2D1EEYhGNyVtMyP
IZp2CJ2sUXfRgpzumvTeoNSAgyjhfyf/nDp+INtLxiDeDPBMx7Raji0uT5d7pqd+RcEmJCQH5fqk
8rjcmS57yRYcel7wntiPLp2vKLVDPYjZHjtBxUKfsRSm9WuzzONxxsVw1oZ0RIAPArdT9WkVFLSg
RMIzYOaiiI/t57RT2RgOYAD17y4gjeYwkwzXhcqhhk0mZ2N3EQSnVv2zY086Zyg+CnlLfwYVQmnx
OdrxhNH57HDVnIbgAyIM5h7gXkvSEDlhPLHA1HV5FXOBPc/03n3lOV+CWWaeYGlMq+ETO09M9gf6
MH47G4YwuWesykTNQZoMPtOBKO/BFC6eS8MImiKXvv3WrcM8lXqMFVc+rjHrwP4T+ieT7UuYLRfT
Un33EcpklLM65XFaHaI+ua0mfzkYhuVGpZ+DKIkljtPvlGFnd6B3q3AkGe05nFXJf14gjJ26XprL
tXmOGglStiV2kf1JQ/4OQoWMoOPuJS3AszS6ZjRML0O560UpDrJHiYv88i1svrkL3g/bACRIsbPD
6kPjnMRO4JpLslPE/4JLBCEMqvvFOFEmIuhMXrN43f1bKvUwcbDe9Zl331Q9uLm5uqrz/LYRzfXs
duBOtXoqYWu3DQe9rBWH3oz3mcTerooE7oBeboYO8Y9ZQhOsQN/bayJLfYCCn8HnNP10OcmIa0IG
4HNJkf3T6Cbr8/uUD5piXHS0ve0scdCS/T8HCrHLsLa1MeV9TZLhUezKR8n5mVQEel2u7+qARWWq
KxZp693nWfdeb3icGvhUyy4wMhgy1CcMs/5ZucCXkhhf6KmEH0X+JEu5Ea5YW6jRRoFibBDS4CSG
uyVxD4WE4OUiVzfmz1ragkwK+5x38CWO2WAEnkhbCZ5NJlLVDH7d+vZBu3S29HDYcoyxsm2e1lB+
OAljUz9PyVXKZW/L+cGtpgeVs0Jq7TlQzHCkwez14+IQYbbZ9CzitTyXreYMG6Yjy+ZI2HK+5juA
80kyxDXFH05D922Nasm29pJOMVE4CxzOpUbPTtN1wQHaFO45WN+8ZUOTxDkXFc4kpLwdNnb44cwX
64qQq6pfYUY8cIR5DAuLWh1xKVnm89CFr1Zp2g+ja9/z7wtnfCgW/HuO0C/NMt72TvuFMv7oj9dN
Ur+mSlNLkQS7Gqmn5xyJpXmetrZvcRqVPYwK49roH1bd/ts+RoIwphv5KyOO1cIJ9kUx/117c5tM
5sSdGPjR+tJCag8WuKqu1x3WMNy3foUOlH8njsWeCggMw3Vfh1zUfLDT7ZNlbVuqR9uJM+rljM26
78L8ojPxy5AXt840csVIx3f+vtxZDuWAL60OX/nGX0s0X+sgGPcDWGjRUAZPmdclyvkBw/GHdQIU
8pThvA/Rp7KjfR9RPcIG3pUt16s4Z8Sv4sHiitc4Mc5yoL0Go2KTLSfT8pq6Vjw4tFhd0Po13bT+
9uFcXV6GU3KrSNhgqUDkzZA44xLNG3eFtNFnmmScWov5p63bL2+K6SLPinsXK8FK3wSkzmagy2to
xGXo021gwj+RAVmv0vAqoPXUo1p7BG5t0/49MSj2Prln+mvleljS+TVtuoeitCdjuYSMJDhm3f9x
ZxcQqvhTgizq3Ox7LpER6PMEh4kh2GHy0eVk1LA7iM5+9ivvozvcun6Or5lFRs253adRxkQQ7HAM
1k+gCIEWvvAWFivP+UxUsC9nio/jCfr2gArH3ib3BchSF48Ba+J5iPGhSfkvz52npgReN/rBVdms
HFAqJq/O/PH/F24SzP3M106cw/GNlS1tGNtyofFD4nEKzbTz6+hVY/hsKX6N3FMx/a56IDJEMFHV
LwSLSgjDSKT0CJKc8QkY3S2TOWesxDtnXm90TgVxhQVMkGYq6UL5/w+em+Kzsvmr4YJ10WPciWko
Gb/9CVJ2wqRwxFXpQaV0Y9AEQV8+uv2KojL7Deb2/spv2qcJEmPhR6fMMMi3gr2bXleu8dzIgc80
rvuVKkL8TSNwWxErCzVDAyXsTbLB03IV4mOzzWO3JanTimNgziwwqllBV7CKwMs4Li4P6YTZnwPq
bQ6Qc0lUc9knzqtTFivyHc5fUrGmBGm7LOdV9/fBVjYW5Vh5Aqbz/ysc89h8uEG6z3NxF6Ya0W7y
b5ljfYEM51/d/RmYpDXTFBGlYGY9u5iBbL1gG2XfGt6y0DBujbK3eBtyaQGpHowApNiHiGLCKrZY
3+CB5Ol03RbyNEl8OEras8rkI9aQ6sCtRITJTzbwwnQK210cB9+OZsCHRvBacXW5xO1Nf/SjEdNt
vpkTGo19SYjyjnys1kSUbZQ+9w4zuFBxgcrTf0O5tjuAmVK+FmQ/tbInBme3qmE2TFxwrjWYlNa+
ty+DlDgBiaYQHtv1AxzNECSq1+GbAbRNEAB/lFO3j62U6hRtdob2cXaLGwrvwzK4DWz8NW9OYxus
7B2fLrWq8N94oukOKhce2Na2LxRjT3AgzJHa4PLFzdWuH71XFTbAe3s8K2HXX4WQH/u8pa8RHvdl
NXsvvfLmaylhXcFLWHai4dDG6w3GtCvElcDWhcpqPszUn2MA2XuiFXjBOpGc/bK5XP3Vhckwg2Ux
HKwaN/j1R76efPA94PuMMZPlWi8jAbCil4Q4xamq4eSJ+W/honnAhPvplxdwkKj5iFmXUoy/sqK2
k3a6o1qfR1QdSrry4XpgNKn8f6FjwTtnzDvtZmcs+h8FrnYjNN/NA7eHmjt5xOfAlOQxKGkY6gs0
+fh/qTm/DfpRnYrVe/EHS9BCMT/Q9yzLn36dc1rUX3kO0GBgO9uPqN+XY+18DisxLae6SgIai0zM
4XTNn1PcfTj30xsprLyYYpYL7uVbFemxrjdHWs2MVI4OvIH0l8pwRqlk2haLppnNzMfSCola6ivo
A+HODZlaLr7zvIz6zoTKObKZP5aAx/IovHeUNnvPcT5Xg4UY20DIQZtGcRVxXY9ucWWS3W4V1dRU
VMy3swifY68BfzBPN0nMmHbQZMw4tuDOSrK7dXYPTrSdKSgKgI7AxpFFQOwK0qGcLC7bdrLnqBW3
HaXpGTPhE79A5XJVDGgEGhmOpxFwjNabsO+NBYWdxSmS5siKSfYj0nspcEAUbvob9VhBSLfUR8/h
7qQX7xS6NMoEA90rZYCEFagIZ8x6nUyg5PMF7A3oU5enij+j0tsJySXQPsQE3auPtvR+euHXtHrM
Jwt7l+JjOJWdxITFrOxqcenz4dSHl97td+0WjAuYciMKBqh/MJLcYWLg4K03lj0DChUEsJ7ZdNHc
TiNgtYWJl1uOSBrsMyXDtCEe5S3H9CsVxy0ITSyDTQjn3/VfxpE+JqHrR8dlACKyeyE5L0U+B343
xHIMU3u9gpPw4M4WVJkXDZifit9hsRjouBuKDm9w6N+bCKeY8Kk8GICPLE3zXHXFV+e5x1C2CEtN
BJ6YjZREfFycUiZ0Do0/WUH6EWoeNLrKv4/BZbnY+rrFu5nW7EsM9d3QzxSxAq1fiYdC7GO0sZbO
d5AT2MCDPxBtjJYAabl8GCcer1Xn1ENQ9lqA0iAZhfdYyeBXuCDxCrwHXE+gY+uzk/Eky7pzj32c
Xxt6zWg5gNXhDHc2NXh1Gdj6QFoQqRo4wPmH03I67QaFWtsStStraloC271XmgaZoWDn0zGjxczB
PIH3CYupvgey/zLEDmcSSv12ZQANo8sfBrZYqq1A4DsChoLsP3BDsHYis1AdXexsEP6Z3PAuWu/N
NOX0JShaVPInP9JwcVC/ObuYfcCAkBI376SG1KNmSt2ndbOyodkzsFNSdSOUlfW6cpAKNphROQrM
7HW4MON1vlNvcpEkCIs0NJrEkCgkbrqmYWxQhGN9jhdoNk7GSHQpQg/0QP80pUT+Vmy2FyUomp1k
DwcxwEHHYG8tBdG31g7BwaT5PdrJc6hobIbapeLXYoNJQdFY9/Qd7S3Ta6KDhhKIWZEkT+qPJvPT
Q6oE5gzcGzoZ0oMFwN/bGaunBJ88znIgT1hdzo7D0rjER7hb8MO89NrW3V09YD31o+gTRR2wQFZx
7iH7jvjMiCjs4v5y0PtuDm+o/cupJeWz5vBO84U0VF801WEs1ZP0sWRm3DjKwsFrHt30vYeVKEEz
SJhkzFXz6MdkoXDT/O20LvFCO9fLvL7iM32cVuXdd+lhHGBrt7L/XUx2j4OdBXv6wxj90ZvH+8WG
mMugLhxjf8QaNKevpdjofVl5ZQhczpRQprl+6uYEsEKZnv0toNRfMrMjEa08cdG4/N/vOvMPiDzC
GNN7megtu2ADngOHxBMhySRLkgNz2mtG34IuMH1MMCIFcfxGnfAu32hoAR5XVtpDO4UMWVfn14/V
XxFxoKZtYz8V4uT5w6thj9qZYLw3hJ9jjfg/D3Ow87UHUSn7qehaNkXxdxTQHdkbiadkI/Y+9a9k
nhaq8soOAKXdCjZMX30zoePbCH6iusHFFykmQetf18WD6HBLx+FTFsUuMYt6DFMmd/Tz1LH9F3rZ
fAzc/N0D5jfmzpvbq/rMC365mg7z08xPKJRjDjLZupRanOBE9w4qLL4Hd3xsIVHH7PJkoJF6PDeM
8PNE0Pa6RBBV8z8NLHE98HRlzDzJwgtis6jwNfWOoqLaUzE3BOvEbbnQ9hnP0yXc3ISbNuO/YeWn
YcMbGLP3S8KuA/uUecvVL3e+NycOGIA6H2tln1hyCNKmjGoWMeBhQsPx+cNrbDEySzmZxOpHSucv
WyfZFv9br+F8GL2At8KHlhBOf1oEhMbT+DedKSKDzmAqFDsZTq/BuB5lwpgzzT68dHgxAVe2iJUB
8AiuyaL+GVT9Yxq+KE2lz3bjf9Vt/ZnGxedrF/FEU46G1Gb6D11I0hVbiLbZRB9yZ7tMErgLHlTP
y6UpCSWBf4tABNdYlywHpnxhHPPi0sUaJpRQUd92pAQ3O0jRZLQppH+Dnkcm65JfyeCen6W54lws
EgcE68yNTsQl1xn2dh6JB1nHGq0e2Bdbuze13CQc8OaNWM9ZTGLJNHOC906elu0WpNDhorD/lHQO
Mz0jTcwk4mhW4lfpVggk2Fxo0UDXWNd6hyh315ZRs0NjIXni6W3UWv2ZEwYh6cI4uJ/s/egyhw9j
9kfhRq9eyrhp2ZBMThH/egEx2bCgpTSYQPwedbQ8S1h7+YS5YFljJlOPOZfQg5OySSRB+dd3GRit
ffGxxpuZqyCNlyzNvimqG3iBKOu8Km2yfjWxOTOoetYz0NXA4AKP1HM0dHeJKFoSs4pKSPdfyho2
e6LYr7JSoKMHpqYJ3t+h57ktTpOXRlfNd+HlH2JanIsy2kYEzAQvsmaFg3lJnebdWsFx9BFxEeMR
Uzvzp0mpLUAEY0l4iWKe86VHoMs4QlQpYw7Ty801kRzwDN5z8Tuqhv5QbKiIh4zZ1pT0AxAuaRzF
KsmFF+SZZdiL5ATFlJnEV2NzGO2Y92wPcE7Odr9uOtAA1bRlgsJPbVoCDApIHGm2CYWAPJD/UeED
xfHxWVQedseB+gw1flDs+51sO1AuVsqg8vVa1Z81MyoQvuyNEcow0BWwdKfZEuMgizZfdmp+NVSU
ZMLDmxHXd2l2nQaRh1WZUGbgD8eSXKTHv4WxSEiGk5jNEIsfUZx1jT/Dr5DCXT88B/E409b+tPBw
ornxYUs4Vimbqhc1KE0Uf4b58KAzuFzUlXHU8EivcLYsloZjT+5/dVy8eGkmXONrk90MbcRvMGAA
lk0jL2OH0FXU2MdeuDN87MA/dCPHrQzamuJQlDLtXdptIAudImctAX3u03rAQZLT6pUo+e2caMbm
VdzYJJeH2X67ImI9KTf5U3AwTKTDXD3cIqRB/dqL+UOvloxgvFzG9EnujAUMXuM1wQPI0ZEiHKiX
BThQi+9UDONNWxXZfvHbd7ofdxJrzeX0ntfjexuxFfU98LEp09eLZFiT5Zm7H9XkHQxDZ551Zu0q
WqLLJKcdsKI5GSNGc1wjX+7NdnPiWuimfoTIi+aO2X03VFFw6jT98eDIaCj2mx2rFX+01peiA302
4krWiDYcTXmoEvJxcGeauX8Ky4j25+whzzugAuBdO91/y60gIAnB1ZRvlO+tNwkWydrnBlImRP5W
p7taSiwtU4jX23VQ24POJ/+Z/dEjVbeWTK4vnaeBzC1Vh+uBWd+4G4O7uIfTMC/ZXzSRtzD5txqT
o9RjjqOL2kC9TTjSpc5D5DKcA5X+JMT46rr6aaaK+qKNGEj6qfnYFo2AhB61EdFzXZb3Mmu+ndz9
t5YcQ0TFQItx0gjOmCCLT2wpffcMQllN7W1azK++LHH3qeWkavWvdqN23wqiiLr+nGLc7e3GgXDi
OdlVYftn2HhWwh++QkRdHHR01jMGllhPh7h996J8AMvxNKzkEMmVv3o2shyhqnNu/3qsw0VrHqUc
qO4OrtJNk9d+9zdteCV0IN/M1ghfODHBT24kZRhdZcO7H4IvhEIQUbuJzrSN2Rh9jhTI9eVNBQXX
Xak4ToINBOV+Nb66KluGun7K0CrmN3JdQKy8iuOlz2PqtsfGLe8q4RxQPhFbDNyjsKtPbNmsSgUI
9Zr+iwCMgUhYlQav/muJ1tih2dgOjF0JMr9Zt6ro/wCCKCpsTEqyJsJ+BcADDaOR7TGHEbQ042mJ
SVMuQ1Xv0fnDySGv7+1y030HDdyxzssOpcIHFk0uCEOX+EJrnmmMJJQh46d0Hv8M8cwl2wUS69Hb
VURcOngSvRiYgBrdZt/iebE08SCZ/vZjc6ha0++5EnHWFmq8MEy0waYIvq3iG7xTfpG7QFoWrU9D
5HEsws5Qtn/9QT9KI55M4fwb6vjYoJDsPckoruvN2yrhwZckty6Hef4OV+fz/7+Y8xCfqKYh3FIK
Hvoz0d2gfwhwr1ifAZoo+ptOcOWvFnYzfOvvM/Z2abwE64zC5ctHq7I6OnIeZ1hfU81MfMQR8ReW
rl1JqFiKiOsIgpMNqBlZQiaFXDuYQYn1y2GiiU8LUFqi3/TUP/jD8LOOTPe3Dxr04JjpxfsMOSLs
1oB11mnTfdKJWz0wvSen4cQukrZy37woG1lWstt6xNPGc39XbB/YDeIT2QruK6nHP03PasWIvvav
8nR8o7Y6p7dJNXs/BGoVmR2VjYRP1+cugLehiKyR97JXDdiShWa1vSq8p5w7BLzNMykm0BJYWHd9
II4i7O4w1f1Ibo4XcuYzlFENcLC/rheYttG88yy7MqdwXCUb97IP3qB3kwR05/tYMzeBHGOzz3bJ
1r0NxLchN7O23kpRI2S00U7vMln3WROz4SLiOekgjr5ablIdQaZkNO1m3Csd1eMdDQg/p356jbKV
X1hwuzUV4IwzGB6zd1GTYbC7Dpeuz8dMY/rhXabMc0/XT5VOO0PtLBzSjCkM20m0crXlXAT7tw1v
lLj03Y29OeLkTrOOQWWJSssgURyczP9NBB3mMWwWZ8qDAzPLx5l60ylhkBjSbYSc4EHfIX8yBMUb
ulBxoyhnaL2XVRj8TaN9Dju5m9JaHBNNLsivGmK6WXDMWrq6ZU9rclhdua2tLzeURcCKTvLRaY7J
ei+dcN4tXNnhA8DGqpEYbdXiIyz4lZOCw3AQtO+oEQt0lC2qsX7qbqb8SNJN0kybgrz9Ug1NzTPB
BVJATCgd/APasZQQeebX2XpYllLstWW203UfIu7OqatJm9PckI18umxB/LM1voGMimRHp8jxebji
hOT2iZXzSNtwFAwki1Z0qsQpxeXqgjUzPG9jQVGezzJAG/aHCFJDRwoTkonv3ovGd3KM7q5yOLoQ
z95YKV992Nwv5ap27iTS88q401ELi7T9xav0lbcK2dvmpw3qFNAgnroJtToKDa7kyOXwOW12Viog
ve6Q2xXztEPPxa+IzepS5fCVdLv+zeY4PHgzGJdg/unduT9luIg6dw0h06szIhM58YhKtxZTEZ4i
/TUwx7rw1qQ9sKYbB1+dyEBAZP8yDNF5zcy5WGCqE6K55j/colLhQlsAzsXtXd/vdQUqOA8m2nIC
Nu3AJth8AMYojntkAXdBR8IgVY3DeG0zG9UevzbqfYFh9yLZRk/D0L2I9nec2pBpdfVb5RCY8QIe
kszS2Q1BOtJb2Krwgv97Cye7Er7gTaICuZ/3heCqkrCLsUNRtJO+ziijdKkcp+JVTDGshTh4Jure
g7LbT+SI+f3L91q1z9xLcMPyLVDrYZdo65A86KWDLhkWh6UH6EasAZ/s5N0UOf7o0LKW9yHnYYnq
zlnrACecJzOJHhrP21tFEVcBER2oDBKu672ujUt8qQE4I8SjXbb4b5+49GkTccnG67bt8PoV71PB
zWJNf1p/4PxA8ZVwIGPV6l0yGuaWO1MEMHbfKKRfndkcpL6LXDpeNWQBDhi4pxoPeLERHIxlYM91
vE/5OpaaCRfziXjm/cy4DmC1B2RKIx0hLOaD3lqQz60cpKqyuK/Lbtr7SeFfRtweuK7NLUW1g/ek
Zv9fQ64FwX0B97YW6kHIOjq5q4gvZO/SwjCEVAgkQj1op35ySsJ2smNe1dKJEBc9HG5FtrxZWHQW
Vhy5MFRWfvuKlD7vTGXi45Ql8kanxV9PRm/axNNLtjKuGGP/3k878zJOVcXrhYMXB+OZm6B5Z7J3
PY3OiNIli+cSi65fL4bvcvb4aCRkd5pOE+X7R6+K7Kcb05FYD0gkTel9ENjXj3M0BeeQxi0eWv88
BLQhVLIc7kOQnFywt4DFSkvelSv/4+y8luNWsnT9Kjt0fdADJJAwE7P7gqwiikVPyvIGIUPBe4+n
Px/YfWYoDFF1oiI6OrYoKhNA5kqz1m8QJJna6Bf64LdORt/ZOP1yBipKWym5jVngGz75ZjcnvZpH
xx4QZk7CsUYHAL82XWnkJvP6EjIoKC1oCQU8SnLdFpVezQ5+eDFCk1j2lo+82PchN+8doXqX1KUo
SUWRtad0Gl3noH+vg3H8lncTLgwlOr1jFjnmXkEKqbf9m9f/0wz/a90ZoC881QPqajb+TSgqFbcl
DuTB5FMzcQyJ7qKlkMlU24ky21ett2uYMOboeilpHRDpJGy01IddQG0zCvNtIFOsP7r+pSObsFMm
3cfWwbQ4QbY435UaXtL8KBaK4qpa8lQOTnRVDWl8lUkS1EBEEyIRJYdq52kTPI7WcA1tuE1lnu89
bDOz0Ywi8jN+cSFUNdtYpQLblkzYg7AEylJhKC5sfN43Cqq+W8Mcu9skc/AZ0yg4DRWmdU0/ACwN
9PnE8To0nDAKl6lkXbSg9y8NTY+2ZW36OrlH1QNqlHtXhV/OdDHu+qMzFN8w40YLiH93oQAqvfXG
BiogfJPz2GrmX0lAZpvU0a0atIbqx+GPzKRUbozGxb8++iSM8eoVI6NbVnzrIMUlx2DcFQ1s5yGt
H6osPe9j0e3j3oq4ZjrBTS/xD3r9L2N2Lx1ihPc6JMu/jZpy1sWh9xnCMGbRuupfab05b0goiZDB
R2LAChE6j8NupyVc2ApjHO710hjuGRoo5QyAK/G6JWcvLXbo+CsbU4QYmjI9qJPp7UIDdQeK5xe+
ZnNBrQDkjiUOHjhOZR9H6fgf08dy3tBq0WiApFBGn9BSLK2MbFz7RfOHUucOeaHZRgEAhLXQmWei
L4L4qoahX7Vqfuv3gMnTKjIu1Qr4ah8DFG84eO31JgWoguFuia7r+LkxMixi/zV305mbMjcVw1bc
FY7x5JvxcIPOpu6a88wFthJdjzJSbpOh+gw0eryP0jq8seyY6oQ+hj96Kiwo2IHbAQSY79D3r66y
IaRmM7c7drhbpdBKeo6pHtx+D3GYmOcPo+DiX7Gv+KBQQw0cEpnhiGUNGTXFx7Hn9RFxbsa1BozP
jSb8AoOWjq+YAwTyURlJEzF+GX2qcMWAQ50DHqaGL3LzOhErOXsSGFq6I5o7UJ5DdEkdimSSOeHZ
abTxVsmzX0rUsMqrgfHxf/4r82NAK/NXIyCGbeBzcjRF3uz6uvxlIUCxTVPIiBpv6UAhuGavze6l
XZXnE+TOXVD5SNtpPyliDJjVF+lVitOHnsv6LhDi6XWMcDeddYfIPNRBnF9PKrq7KEZcKkGhfess
hIcTlWtkCATQaK6YETnEUwTCo09RVxlbp7MYLyOygSxCxhZqJj8OzUTVwpAcoEgZIO9n6F+CVJyb
CMDcVR0Kv3pA7VAv91Xk1Xdpy+nDdsoHSCqPHNTN+9y0mk8lV9AgLbCbrag3Syp0gxyra2mryXUB
TBmQ0AXQZAl8YCyfzLDalUrxI3Sc8WupYpxYOP3ngiV/G9Y+if5kiK+kjqh8YtTRg+WUt6JznK2m
evkD+U+4AXhObfx6/hoYYblS9avXBPz5JM3+Bo4sgoSdHbsDKKDHqrcfqk7bFwU0zUTXzEuu7ICz
4r74kg6/vWBCRTGflf7lk+858sk0bC4sMno2hwFTR4UrsN+Ut7YGid8wUDwzmmtdCuUuY83cKlFO
TX+mCreGll17BdZhlE/xLi5i9d6fECS1pklH3DPvZivb8pZ0BzcSrbSKi1D87DM9uBwqyEqFCVex
87N+Yzo6SkvWEFyolj8+z1LQE3VxN7cziJawqMVYpRgOYlqJG7R2o2sYGaVD+QWqX77nxMDVRgLP
j0jJPqUIF511Shr9onbgjkOwr5rC/FSCrkUwQhf3fdw+zOjUbdz1+IDCCrhA3KS67PDh276GRS/i
8NobJ/W6V9SBcg26fX4VMGk6w3kMNwrco4ust+NbclXKxVjJEFt2dJYTxD61alQvikRHGM/vrSuU
VUDbT1W6b0i27PURME3wUSVNdhGnJtLqZV9eWtKq3KzIIFRkGE3IGV1WDLFLrVDupti2t9JH1gUC
2U2rcbmJAo1lHvJgZEcYv3XOPkzFcGVHJAT6gcmZdXcDyMaNACAF/yQjOY/FzavEBOBF5VaH2CN1
dHB9+HxBlu6SgXo69L9zNVGv0SlX3Kbp1d00TXe6ihZIpYLbDCmWbsEwE0y9fxX1WIZqlmOdlxW+
QHXT+NtBwN8yYZtFSnVvxQ7VHyC4eDjiRt+0uwBc+5Roj5VfNZcWtLNexsk1GC5nF7OPIjBamjuw
6tINQvge7KjhjhrDtV0G3c72MfRLKWEZSYUujUhnUWjw0XkX7OOmsHbCm/b5UHGoTW2uQujhtzZi
yJ43707eD6VKEUUooVOnbb2dSomujeO7wnTkmQMV3spqa9ck6rdMINZXolRbeIV9PtkABB0RXAY6
oQEzpYRxEO9SJmMW+dpNOHQmOtMlPsUCN+FCvWJty7mXAS/KlPB7yg4la3BRtsaxvqtT12RSInTU
aG4+GwRm4TfqYEg5qTocJQiXo6I/tanyHM7r31jr9x2LOInV8m6MzZtgpKCvBuq00Tv1s0626hx0
+oz9smJsvq5BHg+feRyqgqB18kpsRzsTiE4Z91Y27m3f3HOroQJj0OgwC/1DjiFTBGAQVo9xAedg
4wcGSgIsuRnMGytVfucKwsMQzFEM7JNmm+ONNTQgQfUwuXKUzt+j1/at4KAOONqDNt0AeyzybKNO
I6Ti6fegpdb2tVt2p4vQgrQCaPdGFVDJwqkObm0+cIgSudlPF7nVc22n7HSuGgMlvBKLV5DFhhdV
V47E6ENAbLTV8rHEpZcD7+zPXP2qSNdbiSSrBhKpMBWo1PyalIF91sSpdTlpNvDW8quRe3eN1v/y
ekikdW0+O1zcYlteMaINbnrxTht04N/W+NkOKJFqcY+uXldeho2KgtRcrWxSjXwtiOCKRHAj0ZGO
OtgHDTQfbvuoHTdIlA2gL879WQHV1Ipr27YDt5Mq8j+UR7ZNAxZWp0BR6zFZziLdcKFHpGFutCmH
z8Nspp4m2Giq6FacN+He6VXKcAbSFlkBYyaPXD1B7SfAo8T3H1NzaK6H0Cg2lHGujTy7bSysdbC8
xNxYGTfddJemQPwrbdwXlF1dTFM+j0LsXx8knlC3zVCUfODgot54mYZ6AALjqkbqgwN6mEDuJyWb
bETdPVgxX1mxqyfdBxOQlt0DZPxkAz17n8XDZ62wBySfkJSFRYoVxag+Rfr4rWYSb5qZt4L3HqKc
JMSAGMbfypazkckslDGej0HwMOZq/82MALxkPyNJFrCLNdQoJojKpnoZo23U5NNnc2S/DG9sDc+O
OijQlxkREGIlnnffr1QCyAvPmG1sou7QDrhqEDGrLXcKkSgxeugahuJ8bqsEnQMWNcDzlEJKABtB
Gzygg/LDqEhqDR1+ELCEv2XSgiSWavfmqH4yFWCoXKTI+OTJM2BHc1tbzxLzwozTAVIMJIQwPrkg
F2VTE5UAoG2S6mHAXUKJSN7iBrMtd4pX/axhkvij/B7k2X1s1a/fz5bIrsVheeHoMM9q3jUuShJS
+Oxl1F1egyyvygdqKOgSTnjJzbBYJ1Avswxcs0RAiVys9+iTO2rM8KUwuENg8/exqOLoOjG4gxi5
CtgPH8gPf/3HP//rP34O/+m/5Pc53Jg8q//5X/z5Z16MVegHzeKP//yYp/zv9d/89+/8+S/+eRPi
ilznv5uDv+W+5Lff05d6+Uvz0/x3y/T+76fbfG++//EHjIjDZnxoX6rx8aVGP+/1KXiP+Tf/f//y
r5fXVoAevPz94WfeZs3cmh/m2Yd//9Xlr78/aJr++qH+9Z3m9v/9l/ML/P3hMvsVfv9fv//yvW7+
/uBY/zBUTdOkoVlIOxim8+Gv/mX+G9P+h1B1wwGGCUOJ/9Q+/JXlVRP8/UGX/5Cq5piqJRF254bM
X9V5O/+V+Q/LVPkhpC3L0EzHER/+33v/MX7/M55/ZW16n4dZU//9wfjwV/GvUZ5fSxGaYRmWnBv5
q/j5/RE7D35J+z+OCDuzTgZryyRPKERP4/glEOZw++Yz/Lu7t81bK83z+G+bjyyFisCQWduqzhJ/
XyeRhOqkVvVzR1WRbVWjCHbeaI0VnB/uUa70qP7Zo4OwhN3GHncSTsbRnUhUqIWBPverJ5y9Lg93
s/LdbAbz7YvVJumZHsYz2ZUCfR18/GwQ8pPInw+3v/LhbPvP9rkZqAVnXHPbaoVxYzqKZT825JnH
69FussElYYrEQDqWxePhDtdeaH6QNxOhIGnaWXOHXeJYwz4PWtRyDMoY4fZwByYNvTPT7Pnnbzqw
Q6CYTYtOl43rX/SJu5xOPU11Yk9uKr20sacwapkMT4e70+YBf6+/eYK86a8AthnLepTbFvp5iTCX
7eopgL2OhIryrW3hUZJD6QecQUdLuRaxakOfUXwUvK4PP8LaG8+f+s0TJP6YdonsJcbbAkx/lf8O
8HiBJZ0gRujfHO5kbdxYn952khOsvT02EknU2vrqV1yhRh2798Otr73CYnlI7Cg0a72S21gPwxeV
tR5HacNiw5WolQGfGy8Od7Q6XIuVAv05WZQBjBXFh/fiDeZnIdGJ8U0H4LUD4671obsmJnBSkfaf
qMVuDve89gEXC0aV9FFRiJIiQK5M+IBrYJY2BYUo/7QOrMVSIQbSXGMSmZCQ/WSYhR5APQ0yhWRy
0htYi7VCRKOS5XWhuFk+WuY9J9JJebIUQ/WPrKkri5G1WBtqG9fQfpAEkOUZmG+j9nSmIBWHJndU
VudKT/0oiEDbnPY+i5XCyWMDxgTpeq4iU3rRVzDCoS1zH3QPd7CyR1iLpUHnXoDwh2Jx8W1Fs8tQ
ScNtGeg2XjYhGd0jwbPWzTzj3sR/mUNm1IfUdgvwQZgzjMEdIKfqvo7y4O60N1lEfx8Pttar+EaQ
8sAyQ4Mod0UylM0iljaouMO9rISItVgFAtsvYtsqbLdKUMlD20q9c3zY6WenNb8MfS8cVb4QZhlW
KQbI24OBjXJebA83vzYMiwAHRJxbtoqaQ5cwDEPcwzN3Rgy7ybIWp32h+Wz3dqgBw2YjHtC2a9Tk
zqGe2wPKmeqIve9JL2EuYjx2FFlSK2AIyMA4F2XQRuqWYmbb7GPINOVp38pcRLolgJ5qyoAE5ZhO
NwIFq9t6dHQS1zI57UhoLqI7dbpeRuBx3IZkdLuRvtkXD1VdKXjKlBMy5w0pN+uBC4punnZYM+eZ
8SYQrZFPRkbZcruKYXIDOSKNAzwApuXh0VnZJs1FpA/hWJqNqMC3KL4O0kggyoTYQwvBvk5Fh0tg
a1Thkc5WVmNzEfOjH/lodTDXwGUV1oXatkp/nQjR4XPqW6F2G8vOUq+5L2vDt8PvN0/jd85S5mIB
wJHTs/Kp91wuEIGGqaUx1T9rMQXo209VbuKOjTIA61wSNNdqJArxdTQcXT4c7n5l/TEXC8TomRx/
Y8VzU0shpUo267w3rWJzuPW1o4e5WCBk1wxhKUrH1VVeZjvhUtRsbTzSRtevx9b/UihGn1KntzN5
O3CDy26EZdvRVzsWUh4J8JV3lIsVxM4iWeR9iN4/IGX93Jycl2IY+vLIArUyQ+Vi/Ugq3dTGIbJc
4G74Sow9tkd2kj0qqAa7Q+q1R+4ta6+xWEBarJntKJqxOOoUIQZTKrhkJP6R5Wmt9cXaUeogfBSg
iOiDkyM7bzWbPG8bVmN9WmzJxUpRh+UoxVDZbjP2nrg0rEaIzyVCT+MuC1uSjGIyC/9nkSI2cWRk
5qbfiS05v+ubxUnvs4R5VJmuaXsQ+CbLAco5kQKm6M3SeGR6rfWyWDQmY4rL1uRygO7QXHwFqABq
VSDcVJx4bJOLRcL0HDWLymFy0aVpXBEijpkU0ro4HKVrQ79YA0xNDZSBDcKNBGlwCsPRxhtzceLE
WiwB3KJyWwsJBVHjLKQG2pfMN6ojI7zy6MYitDUTkQOckzAIwlb9ASi7wBkLkb1jx/O19hexHVBf
KPRqnFzKYc6loupwdvLaOO3TGIuI1otOFngFTG7jCcTSUnazUY29I/NybfE1FiFNvWKyO4tx1fD2
Bl2205XhJk39r4aDz4mtuArW81YxnAsS+4en0soGaswx8ibiIvhRau/VDHYRfVOxfDjzW9KpiQEs
0pvQDnUgtx3uaiXsjEVwZx66N5Om4N6qyBeut3FH/TouUJ/vwdsf7mNt+BehrXdWl0Wx17s6Af7o
NLDkNQMtn8Otz5PoneXJWER1k7H49ZPZu5qBShUB+KzE8XVPsf0M9OHXOkcl1YH9e7i3taFZRLnW
pIlnT1Hr1lLiAFPpcuNPYhcXLZwcClyUSpMjL7b22RYhz44PKxmdOrdEog0HGyngogQDLi2HX2Vl
6PVF1GNtV8fKRP7JJnuxb0wTDfc0p4aWxdmR3WrlFfRF4JO4VTqthcRbtX5fP3maH/sYmmTJy2mv
sAj9WAshn3di2A5+i0LNOH20rMJBuMnyT5u7+iL6QdLEoJ29DlnqgARt3aIAN3u8H37+uZV35q4+
D82bQAdyaAiPKuS2yJRv/oB1RVc7d0UNsbuQ0Wmruz4PzptO4mKqFKXG3eT1FQxRIjjfQZE7/Apr
Q7wMbmkjVhNoHSp6cFfE3Hp9+gdaBHesAm5MalovX2VWivHeL8zb1p51bkBjnfgOi6AODGnnqlDJ
4RjiJdexa0KEfzrx8y/CGHhbAi2Oxu0aBMBkBFhq92awP/z5V9YjsQjioSHjlYwxjy6qneFUT0Nj
pODSJwhLxpd6ZtKe1tEilNOgEFmuq+2WSoXb1+pthMKUHKIfga7vUDg7ki1e227FIqTrCYRMHvTt
1kdMT/eGazt2dgoqRWas7HwAFUFnPKShRLnHOPHVFjEOILTSx0BpoL+hdJZGrh3BOqyHEGNW7QkB
y4vDn3AlVMQi2ssaYQ0O6e02wpbhDKUR6HUViJzDra8s52IR5pYeKX6oOAAiDMW88BUTIvFUW6hx
+cmRybb2AotYH1pDZIbltC5gMwhUyoRECxC6AJ/Gw++wNpvFn0uVAB+btih3uzIei0enktgYpLjF
M5+1M2CS8iYd7dQ93Nna2yyiHiq2wGcvbV0fOVn4vJCP6zgat4dbXxuORdi3lVfolNNbt3H0Z/DV
WNOn4VlmK0c+1Ur72jLw6zFKx1Fp3DBQbll1v+me/wA14+Hw46/sTNoi3J0wTC0tswCScORBr8FX
z7o8eOxsHz3NSD9tzmqLYEdSXKkcu23dKpQ3ZTUby4rurjGHL4ffYu0jLSKbSnZf1JzRtwJOZVZ7
T0AuIPGlV4ebX1ustLnfN1urHfa+whFhdA38VDCKolQce1AUJy1HwSePQtfyKgz2qia/GcJpZi+B
4jnc+doIzdP6Td+dL9sgpmU34Xh4O44JprO9I3bKaFsXhY2T62n9LIK+LROBaE7eukYYQZ6OgasI
3rUQJlJzzu/TOlkEPiz+0urCqnX7rkAlupohQniWWqK4hwl82k6sLQLeyUxjZlk1rq1FL2Yrwz0L
jnV/+A3Wptoi3kUDDa2pQlaTrr/VaiRopu4KNv7jSc2ri3CfDLC3XhC3yGoiYSoQzPH6/Dkp7dMe
X13Eu9Eb6G1jZ4GpQX8fZ95FH+V7DYW2w4+/MlnVRaDnvef5Dfwptj7loVNhCUHe4KaJxnGtIjJ0
uJe5tXeO0+oi3DWtKKxJEQqnxe6qgZvvd/knD6qZD/S3FeWRM8rKUKuLqFcCrhxVzreKWw50HvqB
en3hpcH28Fus7EvqIrCRmhj1gSIH6NZuV/XiypBHRmHtwRehXIwSlmDB5RWb+cuihsPFcWEy2iPL
4dqDL4I4TBrMVVoeXORPakEJ2Xk57YssAjdxoqqAR6xstdz+LrzyNsY07bSmF2Hbll08jL3ZuGMd
wd8c8YWIWr3eHG79/QmJceGfazQoWyNSZyinBvIvMNy8Sa5sUbiWqj6IWpw07W1nEbu+aHylMFRl
y3r8MGkIHanm97JG+2gm0xawIg+/zfvjazuLIGbWlyX07waTALi7VPvweOrQJT/c+uum/7+jF/Om
xceqO6sxZKdshwvbHS6xB0RcA0zic4XSw123zYD6bpKH6pOXb45l2t6PCOjqf/YZ+AGSIdh5uEHp
3zRq+Cx9rAVyxftx+KXW2l/Eck8dcRwzXPG0oMBUTsfwQYkewwAT+9M6WIQ01q8oEyV0YCfy3i6y
H8A2bmzTOWlbIBH05/cB8DeifeXU2yrV7wcR/0hEclNb8kjzazNqEdhaH1q6PmiN6/QY5pkwbnbQ
tMwj0ff+pmM7i9gOaqNLOIErW31qkVRv2x8WIGAHGyUt1OvTBmCJsxuc1uiRAm5cS6izvU0M1mkD
twixngLi67HT3spEWsLtij41PKpjjYuswXf89r70Mv+qIntz0jSyF6Hd6bpamTqfKjNCqiLzlqwk
HMf1Fp3+07pYhHcVdBbZ/4EbhQiuq8l6jsIeeLf96XDzK1PJXkRyhO2LAdWrdscSXYUIr/EQ/yL3
cONrX3/u9M1ZGzkY8K1tx2VLjhtDrbACsrcJUrKHm1979mUQSwXBBD2tXSEkXsCV/uwMyMsdbnzt
2RchPOIlTeKpqV1j7K6CBFM43GPwIjoSwitBZi9CWFDmBDGsVG4MzjuwzX0SqR9R/UYtEUOB7eF3
WOtkEcm57CG1GnRSYsJy7jnFzrb9b2ae/lKy+OJwHzNg+p3To72EwbWFqONA6/EF0HI3rQH/Sg11
QuRsfum9hsSD50CCDS4pziDhh0PnBqm0J0NpSjf1MHA4/Bgrw7XEyvWKzoprtAxXIHBilo/IoX6s
Hf3zac0vAr3pdRgKZl5joAb5XcibAXNaNT2WvpubeWcPt+YBfBMoHeqnZpQYlds34dYSA3r5Xv3g
69CE0FDF16k6spqshMwSIRdO+BFXA15cs8FpbIy3qX3aKdm2FsHeK5XAGAQSXJDiKndWWWZ0U0IN
hXQuSBCeNg6LkJcxGsFxLvlQY4OGOPTRwPiiFPHHw82vfZ5F0A8AYZF59ypWlK7epSOS1eBU9c3h
1tfm6CLm4TGjI6gLbDcM7QtU/EfQ+1tDKY7M0bWHX0R7MJRFXCEy7EoRIqUk4hyJJdjnenzk+efZ
+M4sXYLhjMD37dZOKncalAfYih+TsriHfuYO+Huc9ImWcLgklCUZAbqove6mhFmdt8OuCY8V1lZG
YAmDS+zRg+yE2kilWz/VzubMb4vmAZnJ8MietNbDIpKF1amyC5mgbY9iQ5loV6hqIKUfOUduXmsd
zD9/s1SkqIk1Qw2ztjJQa8az5A47xLugcn6dNgLz7HrTfoMEQ2s4jAALKtK4iFgESJZCtD7c/Noc
WgSw06OuGZU+VNk4/Aza/LGsiicTvVR8tY7s3GtdLIKYIn+lcuauXJVaIORUru2zI1d63Vf29vBb
rA3CIpJJuzae2SulW5v2F9M3r0dK/0lcfj2t+UUkewNupmjAsqXyrc6c0u8hR9v+eWvUp62jS1Ra
o0clLHCnxI5j+DQM00Ml4odWcT4dfoF5sryzUixRaarK5TCTaukidW9CCYwQvVCGPH063Lw2D+V7
7S+24yhyItRHRx6/LD5hDHVf2SVWjfUP1GD7rZqbn0ILmTw8DyUa2BZ2MU6jISwSnfh+iyjvImmi
MqqX7uRUAsEa47br/WOQ4LWPN0+6NxGITZudyyEvXeh/Ac4ull7mxQs67vGRfNZaB/PP33RgQM9E
CynDPbioETXB4Ru3Jc8zymNFnLUOFkE+xm1rV6lXuBJ3V38TDxY6yi0s8Oq0EF9C0rQUHbLeUQo3
8vpfZC7xccOXuNSiW7VSi4vDs2wlyOUiyC1r1sDt1MLV4+qTDEd5ppo16pPc64+8xloPizhvErCb
tZ6R2Jqm7KWbhnGvTSL+Ho9DdgyJsdLHEqQ2hJVZoWWDPkmAFAtKKZsiFo9Y354Et7GNRRYtEXmf
KlZbuFVmF7uxVmucbvPgyG63MpOWILVOxxGjSNB4iDw5fVFzz9/h/l0cq86vNb+IY51VVoqRIXYy
r6zRcLTRfJBebh67Ra7sRUtIGtXRGFUx1GGgD0duTUqzquxPeZZ9lz5O8CdN1CUYzYpTAUy9YhoZ
zVPo1w9BM33BM+HILX7tIy2i2ffGXk9QmUBdwXnO8h5ZJAOj8MPPvtb4vMK/WYvKFMls3MwKWANK
9ayYmrhs47Q7cfosQrjA4GBWp8uxS5XnZHTVTZWY5va0R19EbzUqYC4SGscZs8EJTF7G2VEQ25zq
fmeHW6LMSiQpZGFjNB8hlKh88q0JpcqzKK88/dFE8Q/v88BDh6b1LHu8ry2cmS5LR5gFjnWttC9x
QsZK/Rzx/X504fnoCHX0Y1R9H2wzjTYZ+W42SsShosu09/xq7w8Q5FxlQj/xXq9jKq+OLszuWW3i
OHxyvFw2O1PWlr0JS1MdERh2tHBrSr3Ovg2WYXj3jWEq0Q8VaaX2V5JZAZm8uCnTW5MUATqKYWSN
Vw3e5/22L6oB08xKc+SjM+BlAOTXw2JLy/Sx3ZGGnfxd73QpQq9WgWJAn2Ere5ljgeo9tsMQaFdq
iSAZSYZWt7PThnMJuksHtMfiVs9dhdr3Wd7jSI14/GnnLX1xYAFROXI8TAo3Qf2tG7I7R/P3nhWe
dmBcwu06SkhDInh22XqsMsnewgR+sp3TFpgl3k52AH20NCpcgWfPmac4+BoN0S8Y7Ec2kZVNaom1
q1RfNzG4LEitRKhds4TpvfJsRtXHw6G61v5iCcOsyukySyWaVNUBeawkuEoM4Q5t2/S0pUZfLGSB
GaptJszatSjzXE5onXL7q4zHwy+wkiCa5QLeLpNV6nddV3SsNQNSFwB30cOzyROWQyUuRx3X+lZT
T6rT2vpiXSuzsIEU5PCxYG2j6VF+rrJSOxu99sjLrIzGEnynhhViCoiIu1VTSn+DA3x+iVt9+438
CEI9h7/YWif2n19My0JtUnTmLFLaEnEzBZOlog2GX5bCKx0JjJXda4m6a9Ky95SgYViM5DfYaayp
6tOYPbZYnE0wyK26crRybsq5+TEr0vZrjE454plj/w1Xi/z34Q+1MrWW8LpOlsjvtlRXk9KZkGzx
Q2TjwcGJ6zKedBSRQ0WOZ0gFDd8Pd7j20eafv9ny+yJLNHXwOa7Y+XOL1IobhmgOntb4ItILq/ei
yWdT1nGhOndazWTf79XTjkJiEeS9ChlfhmS8sjxJ9gFSOFdNXKufT3v2RZDXEYJ8Xp6zimettQ8y
XX3mkjseCeu1z74Ia2tIyymtOYrGXpJctpkdUU/HtePws68cdJe4OvzdWyecNzg7tfdGUtxyiHvG
hONz26THinkrb7AE12kV3nADl2NXGTP9JYBQ8DKlbdoc2aPXml/s0VLoWRREMbdW0+qUy9jJtHPV
63t5BOexAnuztUVEQ4b2PFxOMhfEVhPfh9k4It9vZaLY9HWufMTY71axLRzjTVTdw71tjtW4DxQp
89PmwBJ4V1k6Z8eIU2U/zu5rKOyRQ0yDDLu5w9Ng7RvOP38T26aqT1xGWLQ8vYpSzPNqmyTJUOKW
cFoHi/ie1LaCii0yV9c15CqHPurx44qNzjlt33hNOb19g3pKq0zQQe2HX+sm3iER/AVCxs/Tnn8R
40mDY6zTTplbVFl9Pvj676mRx5597esvQtwvJ63GOCN1O9W4SES8F6I+ckJbie8lkC5VFBUt8CZz
px5gK2IKbhaIBxSlb1B+/3TSt1mC6TBQr3wNGp3rSFtH9AB9NUrI2ZHwXjkQLLF0PeK2WcbYuuGY
T9e+qg2bqXGij4YdiCOzf62LRYDXkZHlBsprLue1W6ubrjxTYBF0rLawMrxLAJ0/UOE0q5zvEynG
TvdQVkwKXL4Of/21h597fTPx+9gM7S7WU9fI6xBN5an6mEcYtwZWm50m4mSri+hFvxLyf4bzizXb
u5aOjX6zeCrH6cQZtNifqwJXIc8J+UJGgORk46CZn3bi/rQvtIhdp4/HrtfY/SM9gETsSENOl0ET
GeOmT5Tc+n24m7VhXkQxgkmebeo+i7SpKBggZA5ORrGiOvlJI20t4XWpEuJk6ISpK5L2Mcm1Tduo
j77mbQ8//ysw+H/nLqwlsA55lMZWEdCEzY2VjOLstKy7L410qwb5eZljHikNBIO932qO/U14LB/z
/gRGtPTPCZxhFK3EYCm39aRrO1xdsEYdleIpC2R2UoBbS6xdEuIXqoo6ccPWKy60OsTxJNWl24TS
PnFw5rd7E4bFpKSql+IJ003Jz7xMroQC2ndEF/Xw6Kx9pUWYtyPaTu3Ig3Pot3E46YviObRkdTcl
yP2etIlaziLOkUbyPBRxEneqrB8yiS/zIHgqovHISer9CLGW8Dqjw2JbQimFGJ17SGqWevDRaptj
SIb3b0Tw8v8cglDUWAl68xDokQf3oCj3Y9B8jfDx3CaxYmJUmRpHZtS8NbwXK4tgz0WE/0TFq3C6
vYlCNTxr0wrfDw1lLIR+jl0mV77YEm7nmJM1ypojP1aU2rgJW7CvZ7YpyvoI3WFlWi2Bdmj5ewXH
Z94jwIBZi3XjDm86tJERIjht1Jdgu9EMqTT0pbKZpeHzfaRq6q0QhTzG2HhNprwzFkslO9PQxWCa
LdMKlkMKn7RUJaokaD9CVNFkdxEgiFtvqL+r6DpXng2vKrKD/IsmYb8ViV+cp5ahPFr+MJtsjCAD
m60VOErytciF1l/0RR+U5+h0Dz/11DCuuiJq9mMYdDD2UBx1JidAa11NQ2P6GGhQlR4qtL7Hu0AF
EHsbFYGCYnCqBPWNnuuVc67PbhZHDqZrA7hYd+Rk4qEBrX3re5TROid2rnszSne9oUZfTlp67MXS
E+B302GQFqOyKz/Xnrph/j0gbXviFFwsOlxmR8Ry+9jVp7rA5cm4LKfmq1MeuzytLAv24nCBHE/q
TzWS3mGYJQL+0Fg1GJiDxdhMaFJPewvOtn1ZIwN8GlqCnOGfK5FWOtI0OhmTk1bMrRH3yYVfphem
SVG9gSJ1ZE9YWYTsxSIUkNrT9EqP3bLw8TuYFBYggcpwll2YfX2saLsyw5ZAQU31wzau2tg1kzZ8
ArNu3NmBP3wf/i9nZ9bbuA5k4V8kgBKp7VWyHdtJnH3pfiE6vVALRVELRVK/fk7m6Y4x7gD9doHb
kBxJLBar6pyvCYMvqj+XbnFW9CM8T0Wkh3YLxh18nb10c/ZnYnqd97WFcPGLSHTheZ375mFWAvTr
BO43okZ3ZGdiF2LKDYKBultBqsuWLxtYF2oG6flkoKhQt+GjbK9I94dn7xiTBtSI/tEwhnejPrRh
tsUM0Gkevyqg/f+Np/R8QjBwGixRpdqrVQX7Kqw28OIpCOARK1h08AAHi2bYuexfP4qzmABSRput
MgWZUAzpfMiBxNz1wDX4bSIWSb74wC99F2ehIca1kxouLRvXG33j+pqVg4Fhs0SGvfl7cLuww557
6cFNbahrjxYaHum8S+pQAINIvjo4Xbr6WSBYahRMqQkrGM/TbDfWvi4bKf78208/W/4k0aGUqeSb
cKmPhION3CdfPPgLv/t8ZPDTsXSCeodv1pVBMoWMPByu/v6rL7zT81FBDyfBeoLL7Kato+uxmvf5
cD82/7Ybng8KYo6SYC3CyVM3FiCR2jQ7VwePQja7f/v1n6HlP2k+j1N4xtIg3zgDs2HQpKZPLka8
lUH1++93uBQ6zt3x4MA78hg2OMA2j7+jeniHPvEES4UHkKx2PEjuwB9bCqh4foMVWf79phci47lh
nkhSESyRqa8kDOV3C0DDx3BAdJyoCEs0YrIvAv2FKHXulRd4hxZSN9Zw+qTXI2W3fOE3ltptTCnU
4voG391aKNBr/v53XfqOz/Z+15DBTBSYYNSjArtTn8oVeE1m6+bfrn+2viuM6g6SKWCIfXIjAP/x
8fDt3y59tro9iICiE0js5GygpDcKoVzGj3+/+IX3cD5HuEAhsfai55tOp6/cpmUA5/7pe4daBVXR
4+JNWXdfDdNceAnnU4Ur3KqmZdY1qteCbObKmz98BEP73w6t8Wfe958lmWPcm6VtnG8y1q+g7YIF
tgv68I9Z+Bp8cY9Lf8LZsjeJ4iodaA7N+Qo210PYf9XvvDATmZ5b3AH3FMKoTVRXIeAjy3UHri79
kSYOQyKYnxiPlY8x1RvAyhxWv6sj+YOdx37YphDmzj+q1Y7sakaCPv5TrwE+9//3cbpgCOEOM38e
18ZZHNpFdfUOXFQd/NuajOn/vYGq6znJwuqTO78G8TFrlXc7uKhDpf73j/tCwn8+ZTjOrVkXrs3W
9DDEbPlyX/Pu1PLxd0zszgxfSTgvBM3zQUOkjDHVtMN9NOiBDo38tgGDaTLBvmPpF4Ppl25yFgZ0
urCJz7jJYizIuV14itb64NfwLQ+nn39/YBfucT5ryCoDdxYDMUATrTul1nuwsd7TJP6NYsrH329x
YQGdjxuC6p4RQHbm7RIBoJ0FARxtHCO7f7v6WQgQmW8JCyjMYCDQLfp2FCeZ0vn171e/kLGcW+KB
3KvB8hrm7UwmVdQJx0zanIdllbGvZFCXHs/nrf8Tw+rRhj160/OWw/XgRdcjHL0SsqZf5Fyf56j/
p0JyPmm4xpUdZrPAaHnEB2omuNOT+Daqs73SbK9E9lalX4kHL/0pZ8sb8m8KJGg8gdkadruYKFWi
vvuVP+GFtX1uf0dtRFfZztN26MU2DuMToxi1zqfhD+hcG9X4X39/55fuc7axGzvAMC7105aH8rFO
xH2XVteAc96xyT99CoK+2Fgu3edsecetSQI64M3YMAQFL9qhDfUobQBWj+IbX381HHThrZzPJQar
7gYAmuEzBS3TJoee75Mk/ZXn2oUVcj6Dt0J6wutlnLapjj5qyR5gdfGn1+KLrPHSj/98eP9ZHVVX
dX2vmdnGOSjUQcQwu7/yfvv3V30h+p0P4ckQFNq2x/Gs58ZUWzC+PHxYTVd3O59EctwBSBR9ZXV/
4X2fj+TxhXIWNvhTAGz4Cff+W9QL35coFqg+ZAftvlI6XPqjPh/lfx6Zrng6zwnuE3Qoqg2xPTnt
DCje2T7DKN2/Pbmzpd42CCzZGo3bDIDLYm4WbFDjAJbcHN1PHf+ihX3p44r+75+Sw+th7uJ43C6t
WXZdlYGGF6QStDXQmv7+h1x6K2er3Xc0SdbRjtsQtQAAvvXPlTU3najubLJ8hEP/lTvepRudLfe1
6tjao9K1zf+XIhvoY9cCLiZicZfO8o8ali8O8Bfe//msnkp9OqcZ19u6/aRVs1gUzapVMSYLqPWO
fLF2LqzM6KxwxxmAgGGT4DbzAACbaEP0QRpT/v21hJcu//kY//MVm9Cv3ABXuhsxU5y26HaCHt2K
3pYwCL6xFqrxNnBvMXMHyJlPec2GHQxQRyAv490cO/Jv38f5TB+nuJXB1Pi2GuY/Cc2ATWv0kxjC
Ww2LwGT4N1V/ej7Th5YFGgM+z3cMDLp8CX72Uj3//VleSAHO/fLaMAp5S4d0NySmK9lgFSi9Md/z
qTPXyyrMKybGo6u249Xu73e89PLOokMoMeu4wsVut3IHbN0Ugs13nYRSZV8Ehks3OAsMesoMzio6
32VVtu2noZDkHxPK6CwgwMpumH2ESy8gh6/1vMnTafNvj+UsBAAOU/MqHfBYPi2/MgFpUjeY9Isv
9UKwPJ/ng/0ORCS+ZxsHtUCs2hs16nsCRPc//fjzUT4SY1CMdh3bwJ9j5+Lojqn64e+X/t9r/D9J
6rk7XgzXrGqkCuhtnf2OpI1/wbveHA3n+WM/Le/UNt+MHk/JuPorVy1mP6i5fWxhlrQ1XQUSsP8k
akqzlEDAPtA8iYomb7/yT7wQUc+nAJUOh0aaPkVrRTXvcpDoC67hignlcDgyGIo8/f05XLrP55v9
T8yrg1azzPJk1+lg2kPW69XvyEC5sxfdaqtbYJS/Lj4k/1vx+f+e+ufi+s/tUh9xtTSD3FaTs6Dg
hrKWkd72MYRVUzHKOMRXWgHJGpXVGOUpK2i7epwiiGY8wiziPICq0UudVN1Oh6Jpu0KuLcBaFfcB
/0GpxWgmDvnN3AISKSzIimNd0/A6r8CrOi0Tt5+gZPg+DJgLjK2WLwziov65D9XoiiUCPQl+RQS+
pLTpyKDLJQSnU+/8qsNUbPywWCDrWN7joMHrPgCvMWuOtKVziXkA/RKDtFdIuY7fxn5lf4ArgMI7
XYcgvYZDN7DfDY66a5ErF/ZH2JFVR20TcutVPkOK6muHQ1+Xd8F0pWLO6u82C3VwVKphwoBDOdZH
jGAlV1YxeWXATr6LJo9uYltj9n7NqhbQio7CsbZPfbdDddeIsnFW7OJgZQVAswdZ5et7BSHAmwrH
MnNiJxN16LMx/lxiOS1lbZ3bcE67MmkIyJaGlDJhWxrl9QHGVwsQolO0w1jqptXxLz36mwoKoTJM
3S21wy7uITngi73yi7waonwAIncMyzpLy4k0aEl6+VglUTkOv6LpuuntUPRuKhnMk8GAu4YzLKgI
u3yorqZBHp1/hLNNqULQsd1112PHhSN11RbAwRad7bFzGVh3t9/ZKq/aiEylmQxwrx8Cew7o4gXG
Su9Gtn4k5tcUNr+Ac/igwQdEX7frEJ1cpgvdqtJbspslnhWMwwxmkvT3ZfmFE2XiHm30NPrxCD+l
YhzrQx3hiemxSPzLlOtNtU432fJqRXXCM7+FaOQQu+5jbCdwXSekDqOvi7he76FeGYBQB+pwxsCG
k339iDlfOHxxkOJdDiGyC5bpFM4zKzPK+1MVCX6FAWwqi6SV44HpmPoNvk1omEWDrBRFyHH2OR78
pDd+HfITHi0pLHY9/A1oz/Y9+0l9dJiUe2oakxSjjY/dKIG8ZmXa0NNSyR3x2W3El2/jIl6aavlN
k1jCMltvoBhsoce1EOUG1VvkxbOZp/t4xSc3DLTI0CTbKll99Gv8I1TBG8vZx7TmtzKty97ba0Pc
pgqiFwtEPLTqviSAGW/ToXrPYJgDSfSmjeaTrFt8F93yM7DNVIC8tmX1sOHmqcsE8sed0PB9WmJo
2z3dk3p6bfPwiQJdzPSYFr7Xj3SFkW3ubuPoLUzSHVgOW9fENypK0Uhi+cti5W1O5KMAksQ37kam
oGzrBZSNYRN0LRoOB5rkuyAMTxKwdzhsT6cJ9kPVNIKPTA49afYwtNjWJtvb0F3BreRaVKoYmvB6
EPMdhEJi09f91lTiAJBiWbf1Nyy3YpX8Tgj/xsm0AUevXMNvuc/v28XtAvBjMU9Xeuz3CIMVRt4U
/rvJ85PGpbW1gDXfsb7fzyswia3eYo7z3kzBziT6JPBJ1VptAf3ZWoAqwilvNqORdwIEeiN/p8nP
iLavkEldKSDTcezfJm18jPhUJiN7i+oKJ9qqoN1B5/VTlEUHokG7EThWAYpwFbGx2UCpeBNRsmvB
EyqGGu80G628mSxwuCbKPnzY7LKlv6cGikO90A9YZaPIln1EWp/WT5aGW44C4Hif17sRgIKiIyDA
I2I8A8R1r+y6Fzx66hy20spDhAhtKtL5KBdbRtJ77EbwhLFgEvc01rvEEL5PK5BE8wRaDT11gBHI
FR+F2QDn3m0AYa4LMcNfzgSMfVvBXn4CMi7XhZrdyrfGROrZNOg3FRilSe/nKGNPjXN5VqRWmScV
1n4zVD1efztKcJghEvf8V+zHsVSwG0lK/FvTPy2dD+5ZaOCbXA+grV41QYh13ZEJ6vgqa9OrmtHq
jXXAiZQRMM+AFlQyHYokxsN5zS1YpwVECfARrxuWdlDUaz4XGZ3NM1sW9drlAh63IUNI3aywU+uL
pdLdNplILYGmGNf5ekQT4p7DGpduPcc80THuE/kjQ1P8PUtRZevHkZ4Ym4PbyPWs5FYihVoGJ9Ru
cmYMtl2YI52J17C96oJ4/kEDTIOnntXfYOMbiRID2/17ryrzqfpnZbWs6obbOit916lDFeGKm8hJ
og5UDibedBwOp4ek8Ut+ozsetr+TIJ7MY9h07MmJHHMokQwkLWYd6B+Tq9wPziP1mrUzQZjQ7ODQ
N72FoZ93W41d/7eXegk3w6TzW2ja3tsuD67nFBDA7TwNMZbYEuRmI6cM+lHMYtEjC/t4x2ejxl0j
5xyx3ESvdZQ131Ze9Vg2Ehvm0zxN/WFOw/oJ6HnyUwgYUID4VDl6s3T58Ed0EyVbIKHMNyjB3O+6
a8YNt6LdrFLRwxgk7NTWLvpFo4VpvEfa70VI/KnGW/zeYmwJtnHzeFrAEf3JiZ3ZPcjq+dWEjem+
Y8nwCM8O9eS7Ydgzk49YgyzJVDn3CWp8HEj7Pe9ddlgrERYL67K3GpfCKk1H5A1sWl8mzF00R+jA
0sPQDPUGXJzvY8gmtW0drZPHPh/rb5+ItaggqIv+nIPI7CaTT9FhnsBzuDNwGnYbuWAjHjzrsb5Y
rrAxeSbvEtdP2wAUs4fKxva9y0L3wiaSPvdz2B3RAYh3tVL2Ss9VvYMDd7TP49SfEDCXH8kSjBNQ
FLbZtPOc7ZnAb/Ie82ufQOQyz7PgIfYQlfikwUBviqeI+BEEvsQ2t7yMLlTNpm98vKAVhFnRm7Va
urhMV9b+sSTs7uNm8vBGX6prZW36nlLRlUFVhSXGLGlp41DhLgN2MJwAqwy00JbCLet3vMKtuSph
R57CicMOwzie6oyFrlzViNDrnaT6ES4hLiihnhs+jFswkl4gd8zexzxnb7LmpLodACsWkBeD7fah
4EtdbwBBDNMyIyJcDq2ro3jrFBIcXrgVYJG9gzLbb1eotIJiXZy+jzH/OxWhS93kyySGU9gONuno
tlYtEaJIdWX5H4kP1QYFkascBHwnU7OYre80SpIHyexsxq2O4MbSSYshrLxCgLivYTnWlW3S5rsE
PjxlnzjbjSVAd8G0lIMOKlMwFkcREl5FH+umib5LKp5iuASVsxgCjgPnwJ/AtVoWYOB5gthn0+7Z
uUgoJICZEMNBcEzorkkVI4HhQR1u09jPQUmQYstrquioNwZR8FGNgtc3FuzzMnerG3edd9qXQAyT
4AcSHuNvSSfy6CrP4jRqSmiMFLvJUpub38aAmvhk2wACDBtOc35UkQ3BqyczLJTXcom6vL6upWnT
h54B2tsXup/NdGOXyN8ixmR+F9VNKLe27oL8OBgbBxvQJSl5tENl4WSGh/1No5SYIUeMFgLU2kxf
AA5ollK01KK6L7vmh3CfRzmbRll+xbpB9UUNz6y1ICpSb6RFarFxFQdbupNujTcTQ8LYESTyGM9U
dX7K4VnnN4rreL1tRvC27peGObNlHlDsbYaP0eGZO+G2bZf5dFNZOrZ7xeHxu/G9qn9DhmKave7C
ZnjDu/HwjgFP0pQUdHlTciz4pSSDhZGaIBMSrBATkpijBXiyRY9zSfgOct90KiFd7uk1i+ZM7hWE
J2YDPNvKTmA7ph9yUgg+2jdVv1U6Cbpi0RDR76xdlhjzLG07/xiiiWhSCEvDHLCcOJE/63GAsxFo
Kp1XT1Bk9/4WupkpK4eoDxjIgFWYH2ootcfndgUUvfz0HlUfJlTDeBBttJ4guRCorDHePpOs1tVj
riEcuidWrQC7cePimW0mfL3hUQxjQ3+1GD6qrptkoP5KJ90S7Al11r80jLLoG0aUWf4rtC0/hf0S
HDEDtf7MZQgrBAvpsCCMY6gLkG57BMZvWffwFKXvEgU8tNiB+koeVOrkehK1Hsy+5phsuo8IWfPX
RvgpjD9ZoWlU9mnYuqRoSD61Rd4l03IMgVzsEcV1goNkLzPe30WOYJawDLQnGbJ1fFJIb3vM9a4p
PA5umt6v0VPlyDiVUDCxdauweWZYSLjrcl23U8432CJ5VUL9AkPvJuh0eCSfvgB73TTav1ZV3uhS
KPgvNEXrR51eyUYzfZhkN82bxSQZEkSZ0bRaAY0BI/ZnjCj1nmYO0QGHBwxrRnRI3DVmbVO4FM5y
Dba+7tizgOU+ReHeY3KFIwKlOOoK4kqBB2xe4f4ZY59CSUbWmERqV/SGLcxi7LMHK3zkOLnPqVNF
uGqL4ohNeL22RYMLYQFZs9D4FVTDESdc4Jzb9rEhZgrB9tWfYc0Ew0zMLs4jPv8gwRw1rpgtG9pr
6yZRycIBDZzvYeiAupuDUYI4xYiZ8jEXxia3llE3PUwS3/VhmVebX5kOVsObwUbc31CgRe/hMiqm
515rjiK4R1OVwvEDG/DPqmZdcr0ufUZOKAmMfKdYEA3HQRgmMxyj5Gybwjqa4euuRS3vQgoN98Fh
YHC87W0y11BAg3mJTDb3xWDHPDyENJ/mu3gaAvUjql0mbxJJJ1QdVNXJ6pe249jfGHT0JSa3vVhf
eRA284Nsu7g6QVbY0AOMYRJ5a8YIDORta4hMoDMIKP+9guHicN4YF/OxAM5cIz3IQtYcq2b2n59J
RyNRYJh8IdtJw8SjWGavoicV5NmRRh0dDmhgLtEt0TXQyuUYBi12X4yy283QpTCpAv3C/saRsUNE
BCRy1kUHDTNFXK0j+bONut4+MJ2ByimyWoZPMUrn5A+WTBUd4oDhfDaPiAwfIsO0bVOkbd/WHwtG
iANsbnRonS2nIWXjIQwWsn7Al7iaD1xXc3RnRgKWKoJ4fpv2szpMqIAvN0jfkuo7XfqEv5ExpvMb
cR7TtWCEBwYP3VKxotahVw0r0aJKwnUkxaBU0N1l6by6XwHohBTzEqGCoG/Dc1XHskytMMl1zVXk
P9ox1eI40wziARTf4IoKu5aqa3dK1iL7Hc+Gh8843XC3W5AGLfckDLLgmUxRxo9DJ5vxNq/jdt3A
XtHpRxm4uJf4XRZcj2JKIAfIbpvVpMQWdkwzVB7zxlgc9qccegEX8oAcZj6RTqJxRjIQ1jPssAtO
ugC8IR+kKFmxvYhtovYOw69sk1RV0G4UyTT/kIm2OINSR7oBZ8ihivICmAenMciXzEmLSaVGh9dx
WLPlLlQEvt+rrrL82ekIZlhZ2Fbzc0D7DJ9dSgLMytVJ1cB4NqYrClptOq3XWvZ94FB1iUeJNo9o
G/yDmE3j7VyP+C2fw4mtuB1A29XPSBoioQvWpFN+hA9aM6N7rj4jgRhRp0pKgBATuh0Jj3QJFoVp
35oWvfvuRhk++rwgGT68V42FRl/HZvQUxRaCPYGWqaQ9eYPDk5d0I+Y0RuUoTRYJdQQhGgWnYBm7
5ap1WA3fYjLaZRelrQxL7LKTOwa9mJttjC7ETY5Uxs4FDVW3HDNps7ovu6RDv89iSmre0CwMzT6Y
/BpfozWYxi+E5tqQwkgeLo+wrW3mrrQTnENuWDB8cvHQAU38W2uRBdmy47JBB5F6QM2vsHNjw1Ez
GhR3Q5RweltRkdv7EAz3BoMk8VRJDGJQBNSpWJRuxS5vKkR36H/E/J13cpqbXdypulEFh7EODqFZ
36m4L2TVeAUW+5S0WZHMzA6kZFMSTGHRrSjn4szemjB942tHsyN2946cwM2Z5l3Xx6bFO4kwA/aU
UpJGHyYwSCAL5keifuVLlTWqbBqcZXkRdw72GKWC1W38Y8TgCLMFpwFFjQo/g7VVAUGdkYd0JVX9
CyzVT2FANWdxrAo5IQ9Ad5g2at1V4RqHO0Bo6+bBBlkuAZZLxpyUdFr8/Irj72pOUNjQcBPmLs4P
ISTc7k8NKVd3FzV5n8A5pZ2Ye1c64HrcYe3K9ZqiMDsjJ8zi8U/CoYmEZd2MdbqvVGrD274JMvLq
+iBPX9u4zQ+sNwrguc6m3yqcxJcf7ajqdNO4Poa4xo1rg2w65SidcrO0oK+NxqHggC/4LbFwJ37N
LJbqe6Yx0io3ASrAM+gbuVzsA2ZN2/51XWAVW8yQYXRlzqmMTh7VXdIjy4Pd9S5rXC0eRYeC6vXs
0qQ7uI5UA+q3SYeTDIs6Eb0kVnjNirz1nMWFm6S0OVIS3fKrMaI6g+anmUxYrovGK9hA4eiCa63i
Zij9oj83h7COKvoSJ1kv6yvoiTgTxRLXcti4pmuTQzzOFd0O1ZrbcTOg4N2JgkJ0Cxf0JhKYAdZ9
P+08SRO1UzjL/oT5ZHBESGj4T9W1VbVdB89dVqh0VPI1T9KwO/h+4De9iHDqwv96HCOPNipONqgu
P3gpZTGCX19AhC4MqomkG6PtKHBGOg7aAfSMokaEFvJsZjs9RBSVxOra65zWQE/iBfLjlOVjk5bA
EKXTDuwNV33UuD2BC31kDH+0FQCJaHbbZjhC26H9Hu6L9IUqCExvGWKz+G4GorvXkWbNunM5ac1G
5CwlBxKhuAoYbxXWp3oaB5huk6avbsc05NEdJGUhdLGkR9ADuWltoO8oWlMxQbf4fOPo4HhEkveY
NACnioR4cyItc8F7H87LUJcuRXHzjw219ODxLJJVV6ld4urd2WVYb9qqb+dN6DQmRYouqU09laJu
LTtiWdhkO0DAKsulTx021p6H9WYAZ4R9d1HfmdL2I2gVCMowWCgqBPHqeVmHzLxyONxkv/u5si0u
i2yBfARUq96XeY/Tl0d1GJxtTG58TpjnjRuDW4iHJhSB9djr7j1be1rdcUwQ5C+p6h2vwXKI0X7Y
ODsjfu5hZ2S6q15WwEx5LVb70FAS5Q+Q1Kz9Ho2kNP2WVbno6m2QDC2/tmuQ9NW29cJ2yzaAH35y
M1toPbIdgo1fx5LEshsPTYMNtfA0zp58FgPIUCibmPQlaJbJ7gSHLu7BZka13yLYc+UlryvZ3g0g
1mYvqFcKfEaxXTPkohxnK/eQNHMwPumJUvUnVhN4Jy4UkpSQIHRTUyBt4urXiiG55EataRP9GeVq
IFImQN+8staZ/sZHtgtfliVpyXHVs5v3usesJ75vzQZ9jRMnHMapJEa8RitX01ZxAvKnQckjumc4
DPZpgfoKTa8h4/V6Zyl8L3dVD6zVUARLptQB3Z0EuUK8oCWVFkzytj4005z4n8uS18lU9Onkwudg
Er3ZV8ymGIfA2T7Bp6wqwfeeqbTB3hbAFe4Fti65Qo07Zu2xr6hbUH/CynrJMyI7nFbyhAh1QMOi
46hf+3w+8pqmtKBrDHlixVF2fohJr5HdD1nHKSoKcZTWYA2ztlHRdsIc6hSfpCE2t7c+F2jw7aYK
zoZsF6e1dG9B5yFyLKpwpr3ZIbtasCH3axK236tqkg169oug7W3juRB3vgsn61HUhhcJoFgtEtoU
7ag+98k2H1ch0VRByoBpIxRue40Ce6Ub6OCRS5nsTuZ5Y9MDWna6T8qVNuk4bcSSG+ILFPYy02xt
ykz2DOVk12GbHZlpX3WArsk9koNxeGjGhme/wznJl6e4rWn8UoWxIs/amzZ8zMgcBQ5mmTBA+IAb
JHcO/eAOGxwAplhldEPiZM6urV6cwHpus+QmZGs9PBBt4NUjEazsVspJDjg8EsJJ2SptpmtfZ765
TSOUuh94rK1780ZXDWpNE0M5zXQZqlfTDCVUF5N0eV4lBlHLz2GR+Kaq2Ep+ZeHnbNy+wlxyimIi
9yMKyDJAmplFRu8HWsdsFwECZj/yybJmN6ucs+uBtwsKzJpOsV0OKIuLvN77hMS8mOEyH+IsgALY
WI56Eq4cpYdUAx8HeldHFHmZufUw+FfiTmGsrb2BFb3JXocxhDUYc53vt4OZZ7uFH5JSW9V6coPa
K3lsECtkkY9oMm3qMHDfu2DG0dVZHCdxLk6i3zxYxRNFdQ8wAt+hLpXXj4Fg3YIjRRRZ9NFUSIsI
fUp1Lep4QZcsHzz8qQxrryy+8wF9FgxLH5HaUXnto6ydjgjCFLEx4dG8SbxFI9NFOsAJT4o43rSf
2d79GCHmnHKcY/N73ZGaL0ioYE4r7tZYpGN3AxebxANToIlfSQmYQRK8RFa4Dy3xnSVlNWMbOgUx
yWSZIQ3oN+jFWF4Eaa3Bofj8ThHEYel/k/XVSj+DT4YU2zQE5e4ENq8lyfE3Ahqikl+LzAV5QO7O
qp1E8+gtlxD93QmckvpdjDaH3aBSrNBXHL1iBXzpo2iGlTF6CYj1q+jCe446h7tVSs3soKq1TlWB
gggOM5PHwCnzuV2eRUj1J6Wnv89Fjt/Epia1p2ZNVbanmBmuT+hgp225KPycq5VOfLpqm3SIb9oE
f09BLZK8x0qFgS94t05kj6auBiapnlRaCGntuw4Yl7ftwMO3UaYJzm/NFAxFE3ET3YX9TOTNMFZM
3feEps0VFHIjyr4d6qInnleUl+NU9/pXC/djnIwcTAT2/VC3UHoMQ+BvUdfS8n/YO6/luLFlTb/K
jr4e9MCbibNPxMBUFYtOlCiJ1A1ChoL3Hk8/H9jau4tgNTF9zs1cTLQ6QhTJSqyFtdL++efeaANN
fyeMuBqOVhkDVRSFELR0Cw1WaAeAX0Ybq69IKOFE0z+opSE+kk7MYjy8UvftdMBddjsByKHdJ4mI
ie1nK3ZokZ8+qGZRFc5sKHPi+A3+kT1xSsWLyfK1z6TpIZcIVQEfHvdbEnZaouOciZXUP+RGg38Y
lhQ2DFtvphBL3GSxJu+7YiyGDwmcQoEdpSnEmmpFsLULacox7rTcDIU9zJbc12iMmZg8R0r0bZ7H
sfQI03zR1mjkEg952pbzd9RW7Du6yoo9PDurv4QgTJK9IGEA4LVfNPy7MFXZoz61TeL5GvcmFTPS
sEAcRMquhiBQFw0b5j6L+I+Wh9kYDRfy3g63umrVa95aEjoZlvmHmkrwBVOnZHZ6rGuJ7MBJN+UO
6s0H9pXh1zuybNTxcbK0zvg5DpV82emhgV3JI1IAwD4m/c7s0YZupQ5y6JrkF/pLbdTHwG0KHF+v
mCL1UoVtnqxZUszdNWzUTArpFFEvyMHLSWU6aT5nAw9MSHphSKk+2gbueXOP4ZFjN6z1VL0ta2oe
TmqBwhXtjF8QSc43yv3c1KrhZHI2BAetEMRvZlo0j9gCRdqpKXVhB0LCLvGUNigvuxGMgVu0wpg6
5CKsW4p1mWAP0hw/daVRZHYSllR6uWTRD0aNDJlr6A1UYU6L2ynSu48rsQ8tA2bTom9ESnaCUYnv
lYx2KHArWkV9X6pFBoGlA+wSV52sTyIoKNSfp85+n7pK20qqW1d1+6UN/STeKQpacW/ogvwjHBkO
Q/l5aPR437XElg5kAlZ6WcMkTWP1AIzKDYJOkL1sGGYCNEK9Szp5++JCCoTpW52ruAHTVMVUqCmz
hrfo+DQ4FlKIaRskOTNcQaHIZOvmmLacFyMfb4UhgqksExJqcswy66+tGoLAzK3DuJ6/hEYCSgp2
gic9GIED2BWg4cyRAIu2XzuSf+bCYcNIkJHpDmDRu57qGHTjQX3fJ5aoH/1kLsj/zJng1HFj9GTd
TUX/AM6cnFrBjOGcwTGVOZfjozBil2wBH7KZ7ECPGv9qLJuq/DRWYNFNm0S/NXhSphFa2rWpz5FA
0Ex6JbY1jHE72ySMmyy3wa10YMAHsSsqy8tHVQ8fG62bwHwyuQE26P2U9GRP3TqguOYzVsboBcmt
lRBI0gaC7xndeg4ztUI26vhxWZE3qdfuggOA1IO1kz+Jnqw7qifv8fls1QZLvE/c3vEv5UvzQMDn
qd9LhxMOZ9wGGO+vsH4r/KOWKv3YNDyGHzyIZm0X4WVPCeptGNpfYW+lFQSygJjW8iPD2EncM0+n
Vsp0myKiPMlcLjsU9OYzZVrpwpSqzsNrICjJgckPsK0UtkEl/dAmAHUhp9p+pgUjeW7jV9hJKE4Z
/jcBYiUqlptd2ppq+K7AQBDRyrjw9mBVs3aA1RAqrL4NjM4h5RtaDkmyYmsE/F8A9NaUasE4t9TG
a2NXoI1TNwox4oYPTgF7rB4oiurmxdvv4C9e8JpYra6aqVEVRd/NQVgZH2CAiTNXykjjHpKoqIeN
FrO/wNGuGdZIQlZWNsjaTjcD2W2hyvKqqIz+i4tYtvEEYFjWWt9ApqLteiMjoyt9Mqsgs41y2uhX
/KtNWuEl2wpmjTLwab1lNpINuOvCt+IbuJK2qA7+antWCMkW3DJVOl3bmWrlAV8GFkBHwMY1+6sP
X6kSf+wjeAQjUFUkUm2z7n0bld5vaIi/+vSVhpCTUqHkzN7Ic6bbRmsxf3YuPrx9Ov+il0FcKQi9
lrKBhhWOTQjV048mjxZbr0+wB0m4C6D4OvodDnQvauXN2yL/aj2r+x+awWDAHaXtmKKtfVarurmJ
JX1rnu4zneZr9aKvCdaMeFL0fgrUXWZaGJnGyicqAxL/PU14cJ/UIrf4l1yVcn0flfF9PEf3VHv9
4GNdRH71AfsaevWU/hh7JSzpRTbm9tfQif/5ffxfwVPx7o/naP7zP/j6e1FOdRSE7erL/7wvMv78
x/I7//6Zl7/xn/un4uZr9tSsf+jF7/C5v+S6X9uvL77w8jZqp7vuqZ7ePzVd2j5/Pk+4/OT/7Tf/
8fT8KfdT+fTP376TuW2XTwsolf/261sXP/75m7TwL//P08//9c1lAf/8jexH3rRF/o//3RKNvvrF
p69N+8/fBICEv2uqqFD/NyzVkhfk+/D0x7cM8XdTU0xTMhXNon762z/yAi8bycbvlmhSJ1cNSPF1
XeSCNEX3/C3td8mEyN6SNFmWJWgq/vWAL17Rn6/sH3mXvQNf1jb//O2ZCP3PE2WqcFAZEiVssHCa
LKlrTV4QdgthSW6IUahiXx4FfZ4VNWVirVK1/rdIzhLwQbUiJPQcQbPdCyRc1EGRy6dCADObZx5O
bN51lfc/TEmrZEOWpHsoGsbvljpppheMQ+jv6iADLzJ2TFDaDc2Iv2YwJLJw5akU0bnwII5HRVH6
6MKqh1Y7EFNZpmfkRqS5AnHqvAMdXTPoTBzJAFO5MCZv6CntgqeYwXDkg5honi4FMzU4qV9GFBMB
RO9PXu+v3TvdrdX9W3ZLk1RDV6jcSIZpraH2GniFoNAj5X5IBssDC+82pe9ZGXnVsIqu/Kqm5N2P
9DboPKpwpDX6mHaV5PoVSbyoEy4IM7c09Es19+uhLBEuAZKAivSqbd00hCBQQuVeEZ+EsbKHLLJL
mhDH0YCq+m/SAbwWt7I6fZWgUjLEVd78EB2qveDRs6ntJS886jfzu7e3/KUv81rayojmYxeTAQuU
+yRu3RxIbcMK69k6SHh9b4ta9Xe8lrVyCPI5D5R4kWV8IC6XPZwZR7VBXSk34kVyQVbBrp1kR8n3
ct4wVS/txmvRq36yNiDZl0Qpy+zLizGcGXnz90YVvBax6ogLOw0uc92S7yFU3vkjGLG2OhjZuOFN
regiXstB3Z26VcZUqxSkOB/9jsDJjbxkb161nrqr96Qi/yDM+ls25zr6XpOH+NmuLcoLI3RbPuUf
2vrpqb3+Wq5/8v9F26Oj8v/a9lx/7eqo/ZpHX1/YneWXftkd9XcTjSlTQDM0BpybBm7Qv+3O73RW
aTg/uqWK1nIRftkd2fhdkVSL7JDFnGZJWXiK/mV31N8Zncw/k4CRF0Mm/y3D80xCcWJ5+CQJO4Z9
0/jr8jQvz0kOU9bAWLcbPVZljfZc1aq9VpnSkLpuY/Y/KeLlGrTBCTVrsQWaaRezqes2WAHFADLi
T6Hb0T8cyvSqhVVM7N9R3QN9kJufmmgwH9u2S3ucolgP3dEaa+pwAOisnV9JXfuDMMUc7JJyZTW4
flt0xntrQY8eFSnDRReI+MEDMpIkupHIAYOPo623tOu8iNo7MZGEyqM9fqi+g6rK9HcB6BTau7rO
HQUNPuihAGZx1/fhCJ9abo5HXLe5HVxNMnT/q1QDBv3W6br/Pp87ugbkohN7GvomX6I1AOyND6ao
pZYpkkOMQ0V0cwrKwXsht2otBgSeyYoq8pQ1+3HLv8raQGnUiGES/FJ2clz3VzQWCLm2UyMSoA/U
zSxlfjdLpqaWD5NuZqVyJ42hWstXeUhSu3XpYdKS/kYMWmFqAyYdCrVlJnYdarFh9lSHgkLtbQYs
za15Dz4jqMLWGSJFnEXQvLiMw6UgJQU9bq6WkCOjCUYaFsQA816sEQrAIujDn2ITU6Lw1ErM2++d
rGntPa1kpk9SbAb6pH8Xi1CSik+WJoZ9LHphm6mlWxmMBAOorKmywABDWBOdss/z6rrI57K8gta7
IZUtmndDCBqSWFErC7tTxvIgT3nxAzjMY1VYgyPlzaNeV/GDUD3XRNMpvZTmtnPhhFBJ1fSNesgG
UnZk3etLjRzBVRhbqlNUMXOIk1I/iBQNXKWRBE8uk+p7FScJ2Y1Qv+A++bYCULW1IalnimwvKLJN
6UhnomOnX5QgEBUbVtNec9p8TjxKU/7nJtSzx5a9Fu2JkPGuFMjO24WfdjdRGQyegDe807q8eCz8
sngym6T7CKEmhHNZzce61uxD9dVqlDzIO46lZvPDvbYPgJ+Gh0CcsJm+KeCTzKUvO2Tgu11GH8xD
ZCRAMbqmYm4TDnfFsjV/cKYcQjg7pDaXv4sl0ToYeU/gVFEMKeyGCUPMCKUevANFSu+sBcbrveiP
xi7sWj85FDB+86B+cgkULTlEid/2DiUaWs6YQsghDuT8pqnb7sIX++gdkFOjtIdk1G5KrY0ZuVim
8nWZMfhEoHxe2yOoPfLeCagP2Gs12VVwBxwj8A3fUVslD5xcENvLRKzFyola8HXAl6v2QAVc/UCm
ES4OozY74RJugQhkeal+6jKAxjP9HbTNUD53tFIF9DfmOW0riaF+Huc8pmeBvNIxz+DrOU666rug
so2npJ78Sz8RurtGEar7GsiqHTGgzm1VSfkWFkAb3WDuxQsQYyBGGur5utfi6SYOmHkRJOig5a4g
M9txD+1vObqyXAEvF0CNpztfruQnsZTl3dzSH1tbjNIaVWDQIDCLrHKEOE6UK+pOZvXVBLijXCS+
JIIhVxtt/s4AvjnS7ZZqi3KUZxEIy0x9If8Kl/FAeK0H8Iu6WuSn3ljTEi+XhUURmREeHlxkesLG
xZpm9XaU9MxLugS9Ymii0zDqT//pR+Ug3AIXYMq3pPh9fCVHonI/DWFkefQMFsNOT3vJOuiZqAiP
ZTcUwWc6zxLK90njA1UZgYNeRT7+x+cB0fjJo5F03Y5jNf6E3TsrDmAVxp9GnSSjKwlyIl/MdVdS
brQo+EB4ofjNJx2ewocwIOXvzDX5J8wGFfVdZGpj7zQdZTSnWQZ5Hgq90VE4KPLPRpyIlT1HWW1e
wBXr97YUhGHtTE1n/hgaAegtYFL64BKhkAMvghnxG0uyZjcbgXcdDKmwvqDNB5kEKdN4GGXTDT+M
iNvujIU0qZ7FFXoA8WC+NxMBIBrNPVof7WbKMpZrKIL0QZ9D+Ucfz/mHHtTZk1UVDMuQagVsRicr
/idTluiaUmHuS2xZS0vZTSO1Sx+BfTeiXVtKwhkzGR/Ptxt/ttwyjfVPIzFuw43WANFX2TgDMc8k
MBu2TEGtt4VAH9Ub8HGG5Gj0l1iuqAsYUMsSYwk7JHT0mXVVK+0SFaAatIfFqOwxAnkLN6cofTUT
Ijun4JbUblcCJ7i28sYYwRP1k042CHz/gYBEsoNeEVQMsyL1dmOAErsrpFnS7dkya1pRA4AM5VWD
6ppCWy4Y6nYs5XhIDxGFoS2ObUl5kYLlHls6qENTJJYl1FTXfkWXFvlIORj309wPzfvyQnGLvcVB
/mzszZ14CPcnfteZoHDlugPgIRjUiJ51jTkuxnoiozxz6/2peQiy1p1o1+xT720B6xU9S1BUTRM1
STJgv1/FQKRuepDB04N4jA4NcCQ33Onu7EygPVGNjnWxxZazKXEVCRVhhkoqp4fWHTwdSbOnuPPB
cGZHy9wy2MmHeGMXl6jgxBv8Y41MxDEMUddUkgQvvcG01qj6KPODopZ7oFlG+pgVciO72gwDjrPk
Ir7SI9zSBCxMjXVrNWOgbUUuLxkozOdnUEmEmPDw6zpb/fIZGGOr+W2jPOAAwadxb1lQ39FHLwxS
C0fJN0AR+zwOQOgBVJeSA1jiqwBcVWC5k7A0OO/l/mmQu8e3X/8zAcZ6a04faxW4VXWC3jflByUx
dknqfyPLdCNXGYNT6tuhTW70goQjDd9DRIdsT52snr1yTg59NjrKfGMMdJq0oqsBCkb1KXQYyzeF
AoiUMcaCWlw0o2a//cjnroQmkqbUTHJbdA283MiZqndIp9kD2DwnwopX+hal4pYEwp7TIFOTB6Md
ZvVhUCZPan90+FxvL2GVd3g+C6dLWLTMSXGggHSHupL6ENTRrgW6ZyYfdHU+6NHfy4D/ceg0SVQV
ydRJxK0p7vwZGEOTaw+zBIDNA+9bv5/r3N/iAX29HkPXZZk+PpmMorrmsAh8xvgYvvTQMr7ErgwQ
OXUZmzb87KJNbLZVknh9lQzdBNyIx0ASVVvnpCgciC3+2sNkdJdqEngyCMBOo+so6Ona/8iU6433
9fpAIBDFb5BOJTh91mgn7wuLN9K5JDxM0LDhoOL8g+HboCwiwl0rqZdCloc4EWJOWSoFuv+g2bjM
B7yw1I6/z7bvftft6F0ueML15KZe8gGAwVXsCJuKeWuVK0sg6r0+dIb/EHNlTekTsNmNbXwunr5U
NoZuibirGu/NJCn9comTOABUn8WHNqMpQK0tIFY9bWGOaST3FQ0zC/49h0rbf5RrOv0UQKw3iWh+
evv2rWq7y63gMWRpyUVgzImLXj4GrXvMCIyUByYG7KO5GG0AH5WtcNv7EqiDNdNSrldx4FCd/zGq
Wg1vRhDvyjxR7EYMzSMhprB7+6HObb5FTl6XsfUc7ZV5EIfUEBPFeJiktCVM0u6DUf7wtogzt9QQ
ZZX0iwztEbmRl8uODEWtzFx/CHtJtXVruCNsPgwtmCSO3taM6uWwrF71C2Gr0xyBBOvkVH+wBHIY
9BxNvXYfFeqG93Jm115IWR1ZzL1S6UgJ4xYUWVA/8GI3RGwtZNnVk2spZKmZVpH+QA9bbifM2ZWS
9nGQtqih19n/5VAakkwpBydPUXEtX8oB+l2mDAV6GBwSm9K7cue/Ez/6F7UHy8gXQ6cHx9t2jNb5
1FdSV6sz6yicKHggtXfb+3zXH+AAsMub8hi4W8iBc9f/xRJXZ1yqAkaapYswaUfQOOz9i97pPWqF
7b45vH3Yl89an7/T7Vz5NTkAKmhc6Zxm7rIQfx8nGpvnRwtWH014/7aoc4fwVNQqJx1C2tEniAok
3WU8wK70f74t4NwRlA2yrIx0MSmmrQTA5hOmYRM/ZkH7LrNEz5zyi1lud29LObcMjh6ZWQsL/ko9
KHFvkB8QHpYurDDsF6Tblv4/txAcYJxB9BzeyOoA0GVJAisvH/uUQx4cxI+C78ACYdnyPVmVC5Bl
bs44yS3E0muxpkjvFZleuIn520rx0Uk5g0W2HqdIqj8DI0tv27ijFw5sMb1Kb+/iUnBdHTyEkRxX
8U8Bq6957E1JSAzgt18gsyezPL2HgfSGqQK7ttOBBGYkR8N3QUo/q/SZUqAX0GvlZMq7rGxIVyhM
TsOFiiTxe2Xku1nYOElnTB9PZ0GdYxDuSdL6KM1QNuVxEX2pYh3gVHXEmXtPY+Q7+kQoyw7hLtIH
eDvQOTovomvtIRqY4w6Rjp5u3NAV0/9ihqk0G5quyLiolqGvHHms8FTSUfYlvogO+S3EAc6003f1
9Vb0d0a1LoLA5pkq/0lrVsgpnGAiKWBm2g+AvAFcO8N1cIxQPfls1181h95Fx984CGcOHXkVnEXT
svB31uMPiznQSS21X3KQ33V3CcmKrW1NdHn9OlWghboKDRpVYxyH1YUa8qyBPDP7anyQYBa5UA60
Ujv9UdyJ7QWEL0TvW8t6vZmIXJQQuQKcKHHtPFE70OhDKr+qe+uh/0CXohM5xl7Z957iEL5f+94v
1+j/l+F+W6pmf12F86jB1U9fT0twyy/8UYFTld9pyhENYynKqxTi0EN/FOAU/XeOg0LAYspEfZiM
fxfgJPN3URZV0wSh/Vx/Iwb5VwFO/l1hjLlkQWbHVSGQ+zsFuMVt+NP6kmDRJF2nBieCHACpqq0Q
S0GdVZAr0a0IIcgtTe1X2cgVmIIf4bQFA31pthZR8rILEksyNPWVTdGWAgIqVwVmbExQzEnwTDEb
/OJk59/98ehvgDP+JQasDEwrFvu6XPcTN5DUSG723HebsQMXOjiIyi6c6KN6kVyJaC3NiY9Cf7E1
n/r84v6UurrfJjOemY8gq1AI1rFDOpUbZs5f3l7bS031x9IIxkSOEkERr+3l0mKjC0240VSQ3hcZ
XFYp3dvlhoxzC/lThiGuDgRZzHmqC4Xhx1VALv2wSeL/nGN4eeRkSUTFy+KCOAJu9HIVc2XWZpyw
CvVO+958qm4EO2MqOZS1tn8v7fXvAvR1n9XWDlzr/m9voMQlJEErGoBk1q77XIq5WAWIjtorMTxq
+qMKheN/T8Zy407PH7j9joZu1Q7TK5n2PkkWSQZvDRNcaffns/BiKasD1w+0VwfiIuaqddsL6kau
f2XdaF52NbiyOx18by43lvb8atav7nT/VgfQT0UVqC9Cpz2d7jvVq64rvsC27CtS0aLbfzJvqXQ7
tVM6/nvhB40cb+/uKg76Y914pBoQTYIvwuOX29tT5KKdQMNG2/A+BXZyzEjrB/eSl98Jm9f6Gcq1
XjEe/aKFF/TEOtqPrX6gGDku4gZvYdD52r+rRXfCK/aSZ7hToMNptk92W87QmctO7uVPyau9hiS3
13NItux02sFz5nTWQYYq++3tfK3+yTDgHIhAC1XztQ88d1MKY82itgoo7KBn8z/PZuyO/ta12JK0
uhZpOFcx7PuqnVipS8+8m+l5QUYfYFBN2vztZZ29HXQKK2wf+dlX3rMvdL3VRstBPRqUt1zFrRwg
au9V17wNG1u9Eu3yerNycEZ3SidSjZXupO/IouSJ1CU1oDqJR2vQ/M3yLCTay60s96r5uLHUl2HM
HxdiQfhQM5FEvOZVzFTOktDMIfbO/EivqtU58aN0gBDIlX4mvV0fdIr5j4bTufoO5gIq3cNWnejs
sk+eYPn+icbLW6voY3NZNphIWyyLC6hnq41Xeu78AGXBUdE1stdrinO4PMOCyjb1xSRx6XQCE6Az
G5X+Uuvn2zt6djkqPtYS8NAhvjqpfUpbRkyKHmrJOynTaTecNpTYloSV7q5EM5bllFfGNGsbxhUn
TYr924s4fwNOVrFSH3JijnW7yFgUF/Vw6KWOjHnN9v1SvvuZHtprS3hvem+LPf+WFoeSgBp08uow
6lHuS1mGVD2vPNU6TupVnH7x2y05Z50IRf1T0OrMFVBXFs3MS0ovggOgmW7eK/59xmhr02tCzj9E
FZ7s6saxNcND5G75e6uA7te1O3mAlZtZZCXz5xZfrHVHd766bpzUzZzplujKq5+2jMGmuNWhFIMO
Bkf4cu3abWjlUlwM/oXyHj5sh/nOXrkZi58zP6cbvDqjAO7gNl289WGGMg/NEtdPYZVv3OqzN0Gj
0AA4kflKa2sOd0IgdTPLqrTYiWsY08zd2ydyleb59aLIlmlASxRCrUV/nmgnrRvEgs4SXtT34Wf4
w3wKeU/Wx9B3g2PpGQCW22vlo3wpHoxHaUM5L5u09h6UP2VbK4PQJWowlsDJbU2dQL4pPXQ1gFmm
Y6xGzaFj3KA30ai25aedfXcnYlc+kqYWQptSX6dh+Fs1H/0USlhzoxnr/L6aqrGEdKYqiishHfQ1
Iinp5QL0rlk5TeXUtavtqn20Fz4amh2n9vy+fU42zOFhO29z1jdTwP9hDhTLksTVnahnX/LLgTfL
dCJP5/6136z8AowHV190EzfapVhF+gqUDa9pU/LqcoQykBatRLKaejM9rfvoEHm0oAp7WDRGZ3Bh
6zlAiKQ8Rp/fPs5nT9TJmldqPQKTJeQpr1bA9U7ifTAZu8GHLypW3cnYGqOw6iD9dXlOxK0ujz+P
+hQ1LFQ8SoAYP4ErmK9k6Okvm9HpD8reOGZueJe4IPlul6zw9O0jtNGgRI+QTIS24G45GytQyqtH
ek5Wntxn+Pd/qQx1r+zAf8a3PQD91BZ3xQ42zfLjVoHirI76cw+eiyUnAlv6ecMS1j+76mA2MMpj
HW+0Bm5JkF+qKJg0oPZaDnKpwuIT3IMd3Dqxy0e80kQni1gZ5hwmnymon+9Kl9pMWdmDnPXM7+Sx
XcFNNxyc5RS+JW1Z8MmWgRM0S4gNOaX9BxL9h1paOKwt+OU0yLoTSmXptH/7Ymzt4coeN+Ggzjj9
KINR3E3RFeykh7clnLXBqqQZOKEmYw3W4IJMLiOtjlV0ipBL16YsWF46q7A/S3o8u9AAJrdgrUXX
NML8Aio6aQcRFQ0/RTEKF10XN4eoriEzAUW9MTD8nMJXZV1csnjkmJ+9pZP9hiE4l4oCY50PpeDV
nW84U6xNbhPrsff2Lpx7tWQxkWIZ5oINePlqgwbKAahSGLNRaxexCewyTQY3rSGSFhIsTt88SHXy
/m2h59zKU6ErTa/MrSAIFllK6uI7teu8rOoBNRFszN//e5JWmr0XW0xNRpg6l0Hz3QLRtfMZXn/M
ac25Ao9bb9nqraWtFTrEgm1NvpTmup9BKeDIms5M2mhiUsTbSzt/SP58cytdrmbhrEUBkqrq0hSw
1sp1Mm7NPTx3DVVYGAm54ap/ldwzM7NLytwkwzakotdFcXfNHNjtgTDn7CAACYqFVG0Mc+3V0cw6
CKkuEeDf5VSlurvKCd3FDITvp110gTEg2PadZgP7czasOpG79uisJOg7eUmYDI65F72UMijMZw7M
OQT4raPpzvDNeCe9e/vVnd/Vf6/WWvlaYgud1Dwvu9p+iYvvURhunI2z26kCDaPuZqhAW17eam2G
f86Ck99m1NN9LxidW3UmGO/G3OlNNjt+qu7eXtLZc38icXWl61SxOrNjSZBE10yrALrhGHTowLq0
sbazHgPBvAXhF+4/XUsvF1cObREWdHSSDPL32SHG/y+9mDa+pfAWuOaG8VshNf/wUE7kKSuvXzMh
yWuXs9l4yo6jD1+Oq/8Ib6NrRoJeBp7lQCLv9jfDbeIGu/lHd2i+FR82Q8azmvrPZSurQzPB+jlE
/hLBkY3qjvpeP+aPEGC7wo3uWgkuGo2Mx/mpfdrymM7fkhPRK4emb2YJf4OXu4ie5113N14+V3Hf
A7DXd8zLc5LbrZD8rH4DSATCkXZmqgsvXzPvvoU1jatZ++y9MEXVdzlnegvT16oNNbCcmLV/o5oY
P52570v4+lJUa8p+PIQjVTOTHIPkfwzphwZe8nWqzFsmtsC5GUe3jBLesPNnXRCN3l7qyBT86cJ7
KTgZRfJVJtY3Kgsv7OIdJJgQObV3sDAdS59xLZPmvzN6/0YmKw/4aT/Eudc3wRdpFv7eXOnnc04n
oKVqlmmQkV9XU4S2bRluwi7IKbn/YKdbxbG2OgjqtzB3K0DSa1ErbWFAE9+JIweqJNgcXZJyR+lm
2ileua823LwziunFqlYeQGxaHbxPrErtM5qotA+jCe5Brfeg+jfcmnPFDGphOpVhk9f5CiGdt0Ji
agUmOfkk7YzdfOjt0gNtTP0k2I6czqxMsywEUTpZSsirwwM8kgkiRcf72tdX1dfyvr7lkNAO4xAv
Z07zo9iFXrrfitjO3MtTsWuTOYlq2EeLbYm7KPfKMcu8hsHBS1NX5r1tVLZEre4lvWYDUB2uRydd
wzrmFPFXK9kCnZ+xlS/Ws1JugubHftSyjbDHQ15+gM5pt/TnpFr8Ge61Dev1nNhe6RpshSjpQFNI
Yq2jjiipI6uh4dFOg/mnXIWWradMRZK6dzksfbTukILRh/qRjtLUs/LwkprKXTSp/p52tEeYyFpH
9xPof2Gf5Zb6N1FYdEcL6l9bhieYOVS0CmVNR9Nd4OWhptgV5HueBIvBRsrozNvBsyANJ8sLgYK+
usSdVGdBNYhcYiDnlXhg3k7IKIS3j8CZt8N2KfpzkAa2Yn0EpF4bk6YnLcWEKLq/nJGGHEvQ94oY
7JkhtPF61NeW4IW41WFIdYYqWB2HAW75I/ifL622OXT93L6BAgZwCgeo/AqjIU19W4saSwqti1z+
GIg3c/Tp7V07KwJDBl035KGvAkgNUmelhpvUNsQxtLMioYOFCRPEefu3BcmL8/PqOOsAm5cAYcEw
vrRgtOWWs1GwGHkfvPevxaOyy93oDuY9n8l3ewlam93oFW4WXEHxEH3oDsWGET1Xxaath9u0wGvE
V86uoidGQQ8zj/DFvzbvZhdawjvz0b9qL4uPutu5FA1+Kg5txpfRLQyxWw9w9oieyF/dA82Mxbwu
uAdtBF0fTHKGqbsagNeuvWn0duOEnpcGBoykBciRV+C9TLHmtCR2ZsztFVSuTzqtOJS13diqrxu5
3XCNpHPyZMBLkqxDZQOdzcsXTKrdNIWZCLrGUFuyPV0v0LPWpuOQQRdX0JY6gus7g6NvkC6dy8py
PXir6lIh1NeweavTQnpTuYvqPjhM191HkyAt9nR3cbfRgt+SD01r+zB4fnv7UJ9xB3Xq6PicS6PL
K3dQ8NNpokSL01mWrSf4uQfI0VWj6DYJra9VLcrOFMjf/B7S37cln3OMEA1IFE+UrMya7I3euLHn
VeBBUObzj92+PfRHCnyOfNDfvy3rnKo7EbVOvELCONTMwuHYlprBzMVauYikpNs6P2fCltMVrdOt
ciMiZmRFS+zA0CDJLe6iwIn29Jo6ihNf6jvYInYgQa9xIt5e4hkPie4oSpcMt+LP2taqzOKSK5ET
1JianVcLj3RX6namGu6kTRtjoVdEM89OLdJIyooqExNpkXt5U+I5nfpmOa/tDobCe9kRPvfzZXHX
H2iWd6WIDBfFPTqVi514udWvek7jc2JBGKsiZ/dVwxmOBiRPuLlzql2U3ciojuGLaG5NIz4XCpJV
IFrhf/JC64pwxcwN5sWgfoTLcSftFDfe+ffJkwpcKHlX7GBM+qhcvP0Wzy7tRORykE+yoSXziqSs
xZhZcizssoTG51yum9sa2uoNnbMlavn+iSjI7AMg/4Sbg08h2lLeKcJ0bCxN2jiY53IYL7ZxZTOq
uGD+Xc42Np4I5QUE3k72BZ6GaN+5syeGV/FRzzaEnlVruGmQ4TJBkfP6cnFcRMiPF5nisbpJjvVh
2Km7/nozWyDzOWuXgCoAIPcF7ySu4xJmm/l4v9jDcefvRfidQVZlAOfQYu0TA/Q+/xeOx4kbujoe
SVZaATOxyYOO8jI/8DgzrmrSy91/T8zqaHRNIdVy1jAHBLbmXZMK1cdW73OXAUPFls5c3sTrHfzT
s17Z3FkxwzqSWVJ6wUykwlk63TtXchqIaj5uwZzO2QECVrjqGMNIMLUKIycaxGTmquErCl/VgORW
n25s3Tk1rMBqRyeNjCBptZzBCPBktEVndPW7UGYVDNE+hHA32rBebKnhc8fvVNoqA8/Us7HHT6Si
AaJw8honGu3EaW1rX7hxYm9BV86pjFNxq+3r0nEkNFkyyBYTTeROvatS4aKkk33j+p71h04kPbvi
J8pJgyDDmuKaLJXXAQHqL6T75Fg9KTfatW/sswtKUftWsPNx6ziePSEyhTK6NzUDKqGXikMRGY2u
a0T8S2Ge6SRQcFwph2IvOP+Hs/ParVtpuu0TEWAOtwwrKVqSJVs3hC3bzDnz6c+gD/B/EteCCO/L
jQ241VwdqqtmjansVUBEXrLbSv5tDbk6H5EJREYDp9rGCgoDd/xaLWPr4LiUrll6YP5vXqt1mfXt
GIYTg/S75Fb1xkPpTTvJieHB4Xe0kUbemtFqWYY5V7c/sc0GhVerXja/ymGuNq7KizHI+ymtViMe
xMCoq79TiqcXWcQmSrODQ46cOHJg75tOI953ARZAt0tWKtrOSl3cfst7XeNRhrfg6i+YpMgYhYy/
IMZb6WrB7VkO/5F70a/put5vpsUvjocoFGmfsrRXKB8XZ5OFUq6KhLH4PNbHfJfdtOSms+viWNxv
D3fxV6RUSi0MVfJZ6xTRlxGDeuIWCCt8RXQUy70vbR1hy9+8Pv/pY/u/UZY5v9vpBAc+YnFGoeEd
c6iDdIi+kmi3zW/iDjuOzZ7Ni88Oqr/gSmkShIC5TPvdgDA7pTjGFdTuQk0+yeWEaa/Z+ocWUZ4r
qBbond73dxjC1zclrzVP7foe62Fr3sjWXtyTNEKS0pRVgzBlfdZk2IiyY5fn5uBp5BLGg3/dO9Y+
9YT7/3L1vR9sdcrkvjHLwxKpCPX3zHqQi/zfN70h46ql0UminfMLhKGPNb/nhywkYQ8IZRem+38O
S1gmaBjgMlC8WN/eOEfF+IBHVCjE2TViydZxc7R6759HWcojiH4tnR6c9dMGX8gCDzafG6D+Wmkw
tuhFMIZv/zoIuSo6JDVraZU/y+O0UZ8qcs8Tpuoar5S/TnhOAgffCEaWQ/3j3mKURc3K/uXUWJeV
Yk2Y9KGqNbuOQJwKX4K68wrjSKDvdrhV/IcpvRtstZEFv7X8CUcd2yx/GdN1oD6IxlZYfx5dMSED
3iPwWvpf1/2OFcR5LbD4bAIecM5oTfM9yPPoNhDwviusrSLHebyj0MFG6ZWmG8qv6+qrarRVDvhK
I8E3uw0SdE3+QqfYxq90fs5CSTZQpbDY6AtZq+ART2V63bRMKktdUwJV3m8FbhcWwtKyxDNF4XHJ
uv545jUjZZzG10gbGlD7MNY7TplwSE3jZVTH2yTxt6QhlGbO1h6QTVhW6PqBtnAefBxyzDBJa2pg
FmkjRV5jKM032Hvh85CX4i4V9dSegrhyw8wQuVsKlkoQlk1g++pQfjWTUPoJjq360bXYXsx0etzn
ehX+jK0yvkuKCuPoXOydLA+HK5yq5hsjUPp77NLiR19u8ptQjeUHOVDlEqN5o8XUvcjgCkbgDPFH
Fr1xGk6mlYwEsVQlRrV6UhoV6nBc6uZhkIR67wMxuxmE7Ab+o47vnRjt/CQvvGHCqnxsu2pX4NSi
K532NTeHzi6m7g/8McnNdRyk816I7KApGS7SzD3YM1RWVk1kPloPdTVGx3kUxls8o2TIffNtImUz
rGUcOvpZe6vhkGG7lU9eBiZxD/1ycsIoM07WiO+1EtehiwlnZs8aHmMTcllXmBTLJtdG8a2IEBQO
YuVgBw5GuVebXdTmz3LYKNcQuqzWHsIgcjq8Q/DhGkLgb9GTjjAwKRoMwc2+cnCLpZZnziSxCqWy
LaWFrZcPFlaYmnqA7UcnIlHd7URF+xhn1U/VKIcn0QjxD5ZDo3Sol7yUCMZQWsFuEoDJ2dMoaYRi
re6U1cI07KI/9NK9KEr02rWRN7SLG7mO4Sp2Qf0OEiDOPF2meuKc+7BDFubjLM+7wlSjmzkDLCgO
oX5IE+W1y7u7eDRn/GayfV3XP7VGd+O0mw5JMCqPeJZnp0zQxlvsFJXHqEOkmKrx3vB5PWF6Iob7
KTdxM4lvYi1nkUwFFitGh1e4IPMehfLg6CJ+01EJBbvTnjStK/YLYtUpJeuhKw3JLbPuRZHr1wHU
qta13+cx979rQi46QCit67LDp1Gtpbcm0PwdHzY74Fj2ZlR94WLVFDuSGT0GGmZoaQXYTokr8ajX
s/4YN7NC2knFp9yu2lDGemWEx1gM0z7TC2Xf+j4g2SkFM2kUALxig2aJXqGJjQ71hxB3vpsQQ/Mj
AsrBodBf7BqZu6wb5fQF/l4r2j42c641VspBa/vSiaOufJHUcrQlmmtdOdMmpxWUxm6q6Gc6pDfV
VOqPRbPYsrdhfxcmxhOpZR2KW/udbx66ehhoO9EvimM5Fshs+2SHmZ+nVzNumnJdnyJ5Cjz+geI0
wRe1i94Q9r0qFR0ePBkOrhFNTj6kKn50/UZplO/52O/VVMhtSun9tVHk+0hObv3IknhfBMqfWKp0
WwZ7cOzVwasgK1meEBXin1mX4EMjBLyrsLwlrVA2jduEeRhSJzQrMIDmVDq6rpj7rBWi76KUWXec
VsJNlacJfIrO2iEHza8WGYGnDprqNGaq7bCFK6/8qJaPvlQrV1naivcYY/i/8MurUNpxItozD4br
ee5knLeK+aksI9WTxNw6pEUaHwxrjl6nNvIbSKZa+XtqadThfdazKud6Zov342IS1zYyVml5Oe7z
VECoacWVYh4SXRZarwVUarh44AqPfPM8dYJeoTAKVTDkFw1QjniQVvvEIeAdntJsqvKDnmq97k6F
GXZOP9bxdZQr+gsISv+Au2f2JUmLdm8NevALgK7lmnVj7HsO8v0oWV2GA6bee00zyjuwp+Ud4P3O
i6ou2GnAJI5Sp2Hj1ka41SjiXVjIuP31obVXweA9J+BXe1KNardTQsnfVfwYj10nD4yEySmcTUj0
hhTiZ25Ywc+ij8qjGNT9szXgb0yOK66/ymUGqiptk2OttvEDnJv+MEnW7wp0joEFWzsckxK0Hb7S
gmN1luKif+ZQzqefnTbAZOhqK3zE0HK4a6yRgccaQkbW3+dVE8PBKHEvlKbiqKZl7DZWJmIzJ453
o9a3cDLnzuuyULvT6Jd2VDGzIOxp3d0wsZKHydQcoLxU5NLA3EOFlB6mMmu/4E1lHJtq1o+VFs1O
KifNQex1CcWNwlsHyzqniXLahweK5V9KOddcKkTp9djC9ywKLiixN1rO3bnYRwXOatyU4THHI9Mr
9Uk4VXKT4RgEGblytTytsCPJ25CavhbfyqWhPqkzVwROzbpjAmVnurn2ReyiwBOHPjhyAxrurMnh
UbE4SZJQR8VJBtqWzCTAG1DmN6/64Rr7Djqc80q/5bcLbq3Fk1nBM8CTp+xNKGtlBwCuSWHE5sJv
U5PKg5j14nUTCLPdtJ2BOM8sanoKY4g/Yv3sJzX3UNiTI6vGfvppJVb3FSMYOXd9LZ7oVk3bn+04
jW9Tq/7Uo1D449PuTKTchTd9MEapJ4/Yt1o+cJcgCdSr2mhLN+7N5hDERXoTmCFNxB1P1kg106OP
GfEB5z7XVP0vopXc4FrKUyLcJfHUeKOYpt+UsSgPY1xZu6LIRUCvUvkIfpxVL4S98Ib7d30tB7J1
Mpsg9oxpEm8wSlMLpxcLa99j34QHFw6meSF+D4VuPgiTkRyFTg2dRpCEh1jq88aRg0hivdbmW5im
5YOh5trtVPn5ny4QraOpznA8wiZ0Wj14ibGJx8S0JFRiW4bEE5EESjfqeq0+VFFc38UKFrn8va1y
Lw9SdhDiVJ5PaTuQgqaSgKFdkzaxM4VBM9uSmGQPVYqppmMYsfnc92Oa7QNlzvcz7rEuhxV6M+zM
OhlrcQmsnof0XnUH3l2uqXBAyUKsu3yY0VWm3tq35lAcOYkkltviFoHlp6vjbuRJo17vMANFpl/I
ePpguEbOUOjFyLKVJqbtWbYmwrY8OrTqFKr7SgkGcaeUcfgy6oWYuzjnad+soFJwm1BDcW92uHff
ZuARMnaFVt8JZit/w8Rj1O20M6WvhMz1zzhRZ5cY07giokipTLFQbqsW8VisNuYxE9Theh5p108z
inN1GLX7WGDbKVlfXOMhHz7GZla52JXW9EeLc8IhlsVOrojhjymXS8QqLVBFR0WJvA8GmhTdOrV8
if2lBLcJuVDp0ESRKV2ZgzFdBTgLSk9yT9yCta9e/SLaMxfbeHydXT2JLFBfmGgn6EnaXDrO0zCH
DgxymKi+PmWjmwQdGhM51vDUlHyCuYyMhh7ZuSCnxaEXshkTEksSjhC2s2/63IDHBPcu3BvYEL7m
VTS9pM1UFdiVJ0Vsvg6+Yu1iI8o07Nu7moIIq2antZjGscib/nsrS8Ux4avehkpFLy6ugy9CWNV/
glHAxlIruZplo0JmkbeljKewHpBKr/XyHhPL9LkwGyHCcB49v1dKw9TSIJrimW4o0tggbVS7p6zT
8SrHW/XbHA/yXTgEOTjq2LrJwia4Z+GAk2flZdKBSCRfriflxWqSwu3b2HjuCdxeNVbIt7iRkscA
O5GArzemxMliBS2eriKtmaRjWmftVQA82avmCb1AVc/Jd300iy9c24sdBpbMltdjXqnxijRCgA3W
0N7hg02wR5MAhfZBDeIOfWI6PoemWd0SVdHakqeRcYglqNy7EdK8YTM/7AvxxVN+xmWBHVtitdnN
FE/JV0mMK9/DuqlKPbXh/rNlXjyYKU/JnSWCmd5bSTbfVDqElpMxjNrDWHWMqQZtQTdaGJa/lCIK
7oU6V0yC21w+jCFVjWZxf+przAPbspOPPeD74UVky+i44qbikynVzRcajbhvlUSkAhF18Vzf5KUU
khuVVOkVb8e2P3UIXZUfIk7KdQt0WlkgQvS+GAIGiEX0Cz/Fn6h3KkdswIHhbQgbpLWMO7wAeOQA
uEd+3LS5jy2lldYutcrFvyaDcG60vfRkWHG2C/rRFPcy1+ZNRwmEbsxOVRCLpEUVUBhJhttMNIlt
LcRDgt1ODZYBWSrUXhWUMY0LufqcamV+t3CdYzsjLXM9SPF0W6MBm13EZNM+CYbmZGGUd9A7HVPW
mO4upW5jhCICxqVJGg33qjKZJz/0BSfrJ/OhyE3/lIr9fNLkqgl2aWTWO0EVmqNKm8FvX8P9w26U
JD6kJAq9WvGn62Qa66h4CfwgdCF9ZU6VCzyXxC4wb42grq87g3ML0l3NmRDd6Pp4XeGkel1Fs/on
zHMwSWlnuNyh4BYMxXCsqhpPPJtmwlABNjLMjaJ5FYWIvEmnNVfSCDPb9ruMuEjN8mPcZsMPAOqL
CXWW/TTRxQGhUdL4FsWScRX4ZXZM2SmYMueyeSRQFDTW+Zjv4X5HXgag7EVKzMmdMmPgRSIIxykM
86uZpoBfTVwNJ60PEToPCTBefpTdnMrjCfeHGjz6rBFbF/GuHyV6JSepaP5UWmlcZ4ARD/GkDgR1
Rt56xMnCK1aU4dce1CCc/TIxX4BvK3Zu1uXJb1PtEChaj1tGqgalM2dqdpsbZflqTRMxWCDI2i32
7clrO/uCKyjCgI/FqMWHrpGCG0jjyrFUsuTHACx+nyuVepOIaXDLXsUslMxk+TMG77mfulYaMU00
k+ccc3Kwg5g/VSAbpPggtfL4YIQafpxKlTWt3SPyzEGUzxLvgnQSvVIVLDs0suh66LL0OPRhB2UN
0oPfGOW+tfoa+/aCvs0hYV3nVls6o6bHxxKE607Hj/1QNbJ4pzSC/KQaibXDBHx5E/ugljVY7jdz
LE77aCi6l37CdmEypfAObpzvkrHrf/CAyjG5V+RdPuXYbSD6+Ka2YfslmAIC50FNCFuyyEWOFjaO
UWa891Sf/VO01os+GP1TO+Tw//nLUEiopVOFWfXIu0O+xWWaRAS+70nkDomuPKpDb5b2mMFEFwvS
wmJSVbdGEkyPFe/RPaqf/kVIh+EQ4xzVOVXR6PepWBGwZlJRnvBX1oo3SQlDzAxqIvxbrN7LY9gS
2Z2aMSn8OxlT0W62Y8ESrOtuLE3xTgpMOfayZKgTDelpVgmlI2PsKwN91kP9IQLkEzqRrnfTbi5D
TOPaIhnSfSMn40Q6XuiqvVynLQKtuAsjAx78gKuwkPihfIxToeiO4Wyk5a7p9dS6F6x0+EElqm3u
6CExCtcU/VlImHWomoSLin5A5FFnOO4ij72ZhjKzNjLXl5JhkAFxTqN2Q6v7kp97V3Mwm7AzMxxV
7aH3f5MCDNyc6GGjnnCerZSN94Osqm6t0GALEzGIpjd20L76nbrjQt4YZWsqq5rXmM785AImHV1a
PXWpeaBEtNFTeqmy934ma7JXqfVWLS869gWUY+zII1kvauAge8RfA9XIRDnG7p7qL5MBQnSrenlJ
98Pw4Lc0xCPAQc5Sl1JRFwJlvb8YLmwFAscPTsm+ceUdxgK604NHgVl0uwUvvfxt/zfwKk2bcbJk
ccK8p6Yx7V7x0/2QG8HG5728Tv43yqqKGPpD3ZdLB0jZ1bbpm0clgrmiSxt1lIuTAWNmYGGwcANX
X9E39NlPY4Yhi+ANFSdsvaVGvdRTApobIycZ8S80oNW+ylK/HeOcXwp3TEdyG6ccf/eUtoV9scua
F1wmbrZS6RdXx/sq1PJ53+1lhcNJ0FIeNIu1QP5d/qrRFyU4xXVwlBxwzok3HbYkAud1DxDk7ypf
y/9/N+bkYw6c63zLsfpi9LU9i2+N/NB0Wyj3S1qtDwOtPqiYBJHSLmJq8TS7Ekb1jsA7fYfL7zE9
6JVXft0qam9NbXVq9WMw+Hhp8znz+kEPS2IiZS/lsj1q5lat+XxJLkWw/5VBVit/qga2tUANdOE+
1ETXtuxFp6BwLKigPIeUXbSp7vi7zldFOJk+GcC6VPyA963WS5sGoqFO1JsHZ96poB6WqBSs35fq
FdjR0fI6ROMg9/ZoxnWS85JDB9RW4ezizClisVmATpyRlvimvdFnEi2LFEtu8VHSH+KA1MTnJcDz
vaGLwJcZgkZuJFbqas+rWToUzaImbjxUJvTpXstOyJSD3+Y1TmguMRStrRsHzfIBP3zg1aCrU3OS
dSpJvb40AMApiTBYvc/F189ntjXGauUMNY/Mht492+gsNxRhWKO06qJ/JkUtU/krhqa9QDP/Xozv
9nmGDVCCexWS6PQxKDtHnyXXSt9mHMj/w3zeDbS6xa0mS7Su4ULNw+IIRPZba6Ad2wp7zkEry3z0
RSNMzZ4jbPXZKkugi6Jhw2mdTON7u5/lP1NMz0L8BSeUfRB9yaMQo9PZ7nm1E3J7LWSCQNXp+6m9
OYZ3mWS2qOe72Ew3ToNlimfLBqU9+BcZw5G1eAe7NivqYKRzyweHZp/sF4lottuSiJ6db3wCoPcL
jUuSkCuvPkGdql1QLJ1D8xzvlhoyqRinXYReZPT+/Ud9P9RyCLxbPeoo5WkbmNwSlDmjAqs0s3E0
fNQ/H+bir/p+nNWJBlaQni+RLxceyyM+SsTqnnCL16iyq04xl8USofFEHu5Sy+MpvdUtsVxC61+O
TBef04ASfHbrD51WDIrBiWqS/RXjx2z+MeqvsZxg5q7sNia7/D6rwWhwXK5fC5tj1svHjxrnct90
yODt+a370XwpHN9tbe2LBIas3gfulgD87KBeel0WuwGDZu9FVvZxuDHs9LSjidamQXV4xdtPfjbC
6e3zSV0aBFQ5xV4w3aq5jq9lsZJNNeAH7Mp8OBGjBVdi1SXO56NcODMtdj9JckNikPXFV6dhmSYd
X26ID9r0HCjPeryxh88nsmwprhr6R1B0KauvFYtaVESUuO3ImMhM53uQTxsLYIk/Pv7+UAVwv7ag
HauAPFZNX2bdZpGELx6tIxTXdOEETENJZ7fk8AQZdxriZP+v340fX9XBGxM4a9p6xY0U5gucrLkE
EGyYQepIk+wk5j8/NtDvvR9m+bbvTgupNyv+ACZWL0rlLvxGamdjJsvnX3+790OsDgqpGBox1ZnJ
GGl4w/1Q8XLOyB1UZA3lwvv8s51rhlcTWk7idxOyhmqCMcNow6nG5+ppOZaoXDzFL8l1de3bSWnr
L8FuC1Z+fsATVGHURuYVVaFurCaZqWFVilGD7lNC+Nklu0Dr6XFV3DHe6Ng4X+0a+qqFrc+Nco6H
bliJS71AZ0PplHhzGncVYxNCfdblqDMK4ioa49lU9Mh//IzBUOdlBSvIVgUablmCkzAdGjng1Ws8
k9TdS1ZMHrO9Mbvnz3/Bi/N7N/LqS5Y1zdYU1/gBy8AW0IP48hbj5fzS/zi51RqpCVmjfqyoRnXY
IJL2G8byLiiXUrd5w0PzGCFJEEdp9x9mZmpgZUjG0g67CrfUhARWNsyIS1rDVbOAZPCGcH3l7ESz
wfKzcUEtlwaN4ubqnMpHU4/zQtcIvaWd9JSXtvpVPalOvjOPFK7s7pi5PfYLTyS0nfA0AZzZb7EO
LmyFhV3OO4ej2JTPVPtm5TdWnZFZQFixr6wix2rS1Nxa6fGjM/BW/PyzXnhvaItfydLkswRy2ur8
73pFS9IeVF6RAumiDjQgQagEZHSRxMs13Q1F7qpiHRJ1FTtViO/M4deAqN+0qFig7tn4e5Zg4OOB
t/w9mor1hQrL4m9D/LsjCBPOtg4pvhFTNj96C+PGxXNw2uXVXwn6dq5q2RJnA+IQycGDeJA7/eNm
jceiq4Nls0biDXagturfhfWPjVktr7bPBlntywx/5MhHl8ZmmVqqx5aVO3ncim+thHWtjbupbXFN
oRUJxRtZ+THEsrX1Zbf+htXGbeMmiHqt4JfuvgrGW6omJ9SfzqiYSG1480mlXfW/xOEWO7qNVXbh
zABL8r9vvFpk9dzixzuqmu0XersvapZX1U2Q4YRA5p0SmcdEJMoVch/ppiyFGwnXv7vm7PPrRIPL
rtLOuqDnMTBb1vbyqFamXWrtpW6/sCotL7lOjhTVUtMZ/+jf0ofsFwDXvy3Kn68A5TwIQv6KChYv
a4ooyjrOksUll9/zCRRadSHwOTQESPpJVF1VdYtT+JhTSbDZg+NB8NRjcIOOZPHmu49e6cTfQTuh
AUOE8JJ+kaly4GzQOHNBroXvFuxi5XEyNn6087tk4SWBnkApDhtAXP1oHWbX3eiX3CVJPnpRU4en
Gm9x7/MPc37gYTXHW4ejfemFXUfrWt02iPNouFXgPx3DYOx2nU4TmxRInduVwri1DeSzrfhxwFW2
DAHc3PQQrf4mPNEk28HJ8pZ+L9nN9//cMoC9hohyF0QZsgHMLz4eLvlMUcnQI3qGRLycacozt4xh
L6wrbEAIakSiDUD1q5NlzBPJsEDN0uDfKV4WlG8GbcR6W2D9exP7FHusrt+4iy+OuThIknYjul4/
S/rSVIxxCInXTGGHVs5RfOuGQjwieVy80MuRwNpYjJeWCaB6HKl4f2jM8+OHlBC7aikGPnaUirnn
kz866qM+PmTyYO7iIAs3Mvzn4+Efwjalw2CBKsmrzxqgWIrHBVtTwClDtaftSyMxbMj4u2raSvot
/9jH44mlL9MwsWAhDDp9P05O0Mc5MZOBPRAMyu3ox9nXKY8j15z8ZOsovjCx5VWEUp4nGa0Zq10t
+nI8yV2n2fIsIWvJmCjSGlmgGlQKlZ1WW/5RFwdcnJVodsfYd/0lk2rQeY8jHZ9zbtci9V8tKf5Z
Wu33hhrNxjI5P7PotGJJYtfA4qSW/fFL1kpkhaJM02OdL4la2q1Qqn5+YJ0n+AkQ34+x+rXaoBOy
wiAAbl2ase+R8qR30X5hcVff1avwy78nZz+Ot1qKajbUBXEpl2cmxpzDRYI0qCDNFm9i+c7vaYbi
GFEUPC7Pk89tiEZgENqPCT35sFkAujwOXmK4Ay/s71UwT5LNaAOFceIjBYPJQVg63FbkhQwnvu1f
Fr8CxWE1tqM9F8Cwth6cF5cJeS8RQglqHWO1CUY1KVV0vMwzSmYPGEzvpkqv7z9fKX9j5/W+phnl
/4ZZXTUpWl3dzNlrSVfd0ZWaHJowFsAwTRjN56WChrv9FVvJtwlVCumqsrPLrP4W99Zsz6Equ6g9
3tI4PnaBikLKL15q03qORDm2m0EPvU5elHg90qFuCmNE7mbOkwxnaKBBz4jj3LRFndR1X2P04gTA
P+gpu1WS4GXkQrZBWM+L1kqwUbqf/D7+rmvWj9YU3TwtrsSmeLDwKssNDRDQKNpBJb/JUvqs5iK6
kTnF2z5SLTvoUGy1ifRVyUb9II/qs5A3COzQY3Rzu3EqX/rdVAJABeDJXynAx+1d+QCKGp+t3Wax
i2jOHZuNKsXWCKvNPc2ozIyFzhOiGebetfXxeWNVXDjs389htZ3LsIVOxI+0gLzK3aiID7oWPltK
LHifD3Qhm8NuNimpSIQF8ln2EO2uUUoxAVzyXMpuDNrLid2FcBSD5jm1HuInJ6Fet7W7LmS3Pw68
XAnv3nDRbI6FajGw+EW+AVFYDG5wy5Pajd3QHTN7fOjeaHuBb0IvuOUKG4inS9fp+3mvdjf3ed/L
HUl8dTJtaAIDIlEfWjBKwK274NJyeT/Uaof7qHvpPSNMQALt+qfqpNT7cGc4Bp3umasl+/Jmq5B9
+f4hZqZ9Dwe4M5eNtOjreiRoBveQPSiH4AQ23H9SbnpPh89B1FD/h+8py7h2SZA19bNLFYGZQOBv
KYR3KPvr4CHs1EMpyi+fr9dLP9v7YVZbL2yswdcW+LLZISGVosg6ZlJf32TCpG78bpd+tvdDrfag
hK68jiXun2mKnJTWrGba6oG98OYEgKzyeoKTwR5chyLqAglUKzZB+U24s+7CezT0+/D7klI13dpr
ZDu8TZ+TpwYHyND7L0HD+9HXH9Nq6hpguGLrZnNC+XxfDu3X3lc3jsuLW30pg1BPoUhJV/HHrW4Z
fdQmlFu4ydsj5s7W1Qwmn20+P+g2Ssmn8NDcTbJHT4mP9vff8ZIEY0vtEZdwyGIYI34cv7AivSwk
tFRijpJbBuJRkkcYv32+NC/FsAgPwIuhfOAsXcUrfjg3GK5xK3RDfNKC7LtZTr9qrUZhVKX/YbfB
cqEexlYDGrA6vXyEgI1WTYod+fpNE823hSJecZA/fD6l8yZ+vhwlckoy5EN44KzGiWLdL+Oyo7v0
uCgM/kZfAC0UL9o1G1M6FxktY/EC5gG3pPbWbwC9JmLG4wBbdm/ypKdmj17kwcCKyLe7u+zRut8U
oC2B/jr0UglhqZ0x9BkZzTJLJKg962HRv2GAhOLfXUQ4Bs/8mR6rq62Ydvlcnwy45qMNVkudemBA
Rf05J9rXzvzdkyw2DREw5I+N3+7i7N7FQasLdpILOtaXOGiBauHDt88cGQty6QQd7dTZ0cbJfC7A
4fd7H7Os1oqhzqFsZKQORZLjBqItqmleUtnFKfDM6/nLJLnirv4LQvE9wvXWHq62ftJLe3B5mQCU
oQEPR5+PO51KNhhDiW7oOOgouBHuShOtnwDYaRz7/Pte+i11RHfSAqoEX7Z6RRp13CrdUkVJJfFZ
q+UXS80fjNR6Q/T7p2r+vVq5cHJQtXKEyJSNV6dLEmUpOhKKobCG6e2NrcYRc+O1muKNfXhpXgal
XqQksEiwPf74CaucfgVj5nUcTrdB1xxoMIEFmdmhELqqGe0+/4oXA5X3w62CI1yfhrZTmFe/Cw7B
6AXjYdmCf9FD88lAwLXbWiSXx4Qmtly8JDms1RRjzMbMIWeljrvgoXpowImZT7o9O/pO+r3tR3Mp
ZiGpYSxJMOQU4mojFkttls4gLvlGv0KP86qHEb2L7ZYu5eJpje0I3NRFa3OWwS7EOh0jlWiiVpSr
NhruzHA4EP0/NLm0q9hw7RTex00iOL4w2cUmTurS0sFOWuXJjhKH6szHpZPmtUD3GUkIteDsTkW7
ncNjMWg8S6Whs5v+939YPByOKP6weSPUXSf8smrMS4ssS3oE4v5D/r14nBpfDbBcer3ftnS7dLxw
Q/HU5aW03FMfJ9gnkw6IjivK72vQQELxqBkYqSiDXGIWm759Pr1L6wYhO2J5meZptD6r0dRW8mtx
qcXw/O7yxu3ibwE2a5+PcqG4Z6F51S1JA3Z7juIarDHPTHVUbCqzbz7NJK74m3T3/3dUjxYLhAU1
viWLuLQJcaNROaV1Joea8ePsslJuVVq3qHb9lS82BBfYj2MSu9jjlZsIQfnC4oQgRcqPfUiZYP01
rVKMx4omP4LQGs1U+K16kFNby+lLwfpwPLxFR2MfH4ZrYPg/lpC06J3k+1LsGY4ABiBVeBsfflkt
q2gAT1WT7Li6xKfrrHxcaG00mh1UucBtr0NHsv1jC5njMf2zfIPpUP2zPFWH8ct9hcbK4vJfh41K
OpVz3rFfRKFxlOygjenGarr0oqHOYOmkqU3i7XVpVhrlYp4ssmb9uMuPsqf9LPaha3iQx7NrY99a
bvetOma7dC/9Cq+178k/O2cucwTwonDZ6ySjVnsUwaUmNFm10Ita7d6oUpWmmiHaAJVfOAkYBV92
fjZqN/pqlKke8qkpYCSlUtnaUWb9anx/xlxJGN1S9k3n87Vy4SiALrSUvNkqS6bm42Zh2/qWNhgw
wpK4PshKV++6QshvZ6vW3c+HujQzbsalqr4gHNeBRqBJAi9s4pppqA7m3DmWkrvhxLk6ffl8pIuT
ohNI4lq0NBBfHyeVCFKk+lC27dQ/tfM1O9fJ/K3pXHjFU5vkX9fZYryVVodo3XUYjZUaWeRJsgXa
WqWtcOLiNIBno5HkNDuLJuBL0dwxAcU3OqO+FmVYFwZcleMY+P6GMunib8NMqJNAZiLQ/fjFpLmZ
aacn09EhwmwkYJd14X8z0+ahyo3957/Opcwgj0uJU4JEHfnBVZQkt2Gl1iqgKeUuXBjLxgEN/41K
GSM5Dm57274Oh8rbgg6f09rYv4h4F8irSV1tPUc6PWG1mTxbFoHNkgjxXekhOao78WC54/3GJC/9
eO9HW6VAun6YTT3xWYO08t9Oz42duoInPkbIlLWT5FWPgruVnLs4JnkCjKkM5OfrzVwIchnA3UGl
pEG8EwIa0Yeyj+g2oZX7v8zv3VjLinqXZQ1KuuxLaDr2RFdE2rjhL9VbYOtF7Ck38BRuLeyoXrJ/
pmQvP6LBaWVSsicFuVqoPaJHNWuQ15pycIL07gFvgU+UusMwbeyJv+twfY2qiA+QjYL1OuMn+kCU
Jpmz/m+j0NL4EaJPthuN1mEnuV7SB+iVDpPotLmDAv7zD3zpt+T2hn0Mxp4QfzVRnYqzKs+8eNX/
R9p57chtdF37iggwh1N2nqRRGGnkE0KROWde/f/UGN/rbjbRtPzbMHwgQLuruKtqh7XXit0xUN9V
fnNUY3XlLC5ZoWHJUAlcy4p2VcAaei1I+UMC6+DgZCrPmva5Q73k9mIW7kowc8TTFGBs2pezxaRp
OE0wOgA+kfJnI7UfuBjW4r6FK8xiwwR4TmD156MrUqD1GeSPjBiGeno0ZUCdICDpBm3G2BgA+8TT
99urWrIIcpTqBKUs0CqzJMEMpEYbZUlznbI/pfX4M/eck67l8JZm4cp9svChcED6heIjcU3NglrI
z0Klgx/DNa0peCcnU7zV7FY5AdGV/9wnRNAuyLfJEa569GGXj7WWUJ62R8kte6opEVQRirq/vXtL
PkFypYFTFVUyQ6z47AKZ6mT08wLYrVJAIDBq9p1ll9OK4y1tG9kbsysKvH5XZRtYiINGe8uQ/Sc1
SV3VvjOsz3++EBC9QIixwiTjbCE2MDKvYxbHhZvgazo5r3WGSu2f2wCfjAYPATBIrlmwwWBUpSIk
xxxO3gnSABeQ4spWLX0PwavNPwx4keVffo8orOIUnCseVnW/YiP7oCjVSgN1KTUDHvyPjdmjKGW6
4AAVNt5PKkqwE+q5ymHcF0/tqaEg8x8eRCGUBtEu9LcUZGbb1kEHRIUEe3XSIS0zjY9yL70nKFlx
ARGxzF4KugBATPgXpYG5HZWhahWOIMqvyvDRiOoPUcHSnOQ7FHyf6nX1hoVvRb5JuQzVDZ2y3czl
JNmAdtQHAgX6yvppJ2P1VGl6a+9SbVS+jKGa0cKHfuhodmq0TdKwd80ILUXX6yX/BH9bi+ZNWSV/
QZ3p72676sKRo6zA71ItrhFux0s/cpjZr4eQvcgd+1D7/WPm55PL/PBKorQURqJcAQMwskGi+zP7
uGVnNNBqiXY8SBgSIxSdsk37mB5CRhV1GHF+9z+Vku7W2sTr0gqpgWERzLLAlV6uMAl0SJ2MkGCZ
6eVTPTQNpE+AtADaF1W/cvKXjMEQQfz/Jo45f9ayoo2Uuufkp/ArnFr4mU6NoUG2iabWn98ABFX/
mFIv16Wq1QQ5KxuqQAW7tVQvPhpJZ62UgZcWRA5IdVDIJRIVXFrhs0WIHtDNahr/aWR6PbGqj0ZV
v9x2w6UjYpNoAiYSKnfzWHgIwbyWoqwdqGnnMhVwXwgWnttGhC/Pzj2IfYD7ovtHt2d2Z6qw0JVl
nWoXI4jrRN4LgQYVNBl8PO6Oy808Pc6kJoPxh9s/kz52VvDFUlHptSSwL52hrY1YiML41aLOrM3c
IKknSFWEZGlTVD9TJMwYk+q2eUsty48Csve0cDN5leB+cZEC9wWVuEYmOttLZ1DjQEspgYpxTmT6
4PeAT+R7sRt2w6Gyt+axP2avcrRZ+4hLhrm8KdmTGtKamF1YiGXY4ZhMGugnqE2kV8mEyDxut566
NkWy5PqUREkmFIISfP/S9Ss7c+C5gjMlUGHDdCo4F3U5jO+kMUm3tz1zyf0BfANWEtTvNHcuTQV+
2SaRjynDgLlLsPgh3HfbxOK+kY7xAAkg3fyDNaOZwpCUGGhr1RTis/pJyqNfgaa8j+EPum1rcTkW
lRYUriz1SvejDfQGLArLKYP3SfsLWZOVa3bFwHyikiGUCN40DCT6Q1XDnpqGK3fFwsentKKCISbW
xd9mX6Qq+4EUiOQ8Q0lB0tNPrVqeIsNYibEWFuKwS4xtqsQhV0QBTkzhIYQZ1w3D/ikxks+Vlv+4
/TGuVsLlwCgtbARMbdITmt3gbZFmDlR1NGO97lUOhw86hJxalK5MRF0FVZhho4AK88U1mjCXLhyq
uW9CYsSolx0mkRs0kXzU/dw+TUZdpW6ipSqZeCyteMLS6ogYDbJI8UzNQ+2G8S8msXhwp6LeeGOy
bYZk0zD7cHsTr04PqxPhiyIjYgs2YbaJxtB2ge15VENjpm/6u8GpXYWEq5+clQXNHymA66QlaOYo
tAOIlWaOZ+pRnrUq97kjvU/z7jTl5kbNXqZ8hGZa3QfRr7owV2xedQyFURNEDkmX6C7PmyIm9GSF
2fBkieDMvxctmOIo8B3Bzl6p08zfq7kp9dJPYo0yVOFjqnXgkJGqjaHFd0mvP4RaeddW3YfJX4NX
zX1kbnL2VuF/MkpfpHyG6bsyz3DRfVCKNU+8gjfNzYizfpYiV2WZNWHOysa7tt/WCaRr+xKqE3hH
zG2zk6E7R+H7Of2kAqxlQEdoG9720rei6HkwMP8JM+eZ5AgGuY6fUCFPpGzhCdh1jCSmj/pX+2eo
b+VT/yP4hmIc5hHw3VTIxTlbgF/vLcWVP3i75FV/Au5/XKNlWPLqcwcT5+tsb8bCqtROpJJSMhzh
WjuWox3yPICtGXP4Br2N4w8fpmrc3t6RNbuzczug6BaHJXYF5IxmOMJkyk4/WqfbZubX+HzfZ5ef
HiudNwWYqYEzo6ELRfDxtoWr8ubchFjp2Q4GCArgw8LEXbdHK2kbKG7+y94KAUB/Yx6jD0J1J9so
f1jKEnYp+8AI6VBYhQLi0i5Sr+mQBw5fLoZb3JFacxdbDVxFcF7vVtYo/q65+9IHoh5IkI4Kzixy
dkrGpG1Rhe830LF+SHfRlrnZ+3orBLY83/3TggNrowDwNgJC8eyq9xzpZew44rNlXfUjzf3XWkpL
ypDRintcJb9vhqiAMzBhqBSFZh+PndNhch9xw4fwAyz1EPQBe9S3wYcARtXT3QuQ+XViNfG3zraT
+tb/rFqziie9ozLS3/TDNvQX4Er9BgUTHM0C6IJepWsgCM9M56b45m/i7Xi/tr0LV/2F/dnnrEsI
oqOMVct/Sd5LlkG3DvVpVdzbSP/A43i47T7zN/ptk6mGwQlADfyqq93JZgMN/MAJcaJNmJtuPHy1
vZfQjva3DV0Vxt4s0X0VOT5Q1rezenYWJRsrVJDZQeYzZdOFn+j4Y9qMAiIB8+uqwNfS0yJacBTL
OYEogc7udVrQpVwqwn9O/rEn3oWd/0tAa8o4+PDcwuV6V570YycXbryX4m2JuMNpLfNaXPb5r5hd
4n1ETziU2eDkZOx1BhTrjb2tt8whH9vn5K7/oq0pEr/BBOYufG5ydn/LUBcPucfCyx0DaObBO2hb
6346eofulBRusg+2jZu40Yf65x0Sofv2oUrcYde+W39cr0b+xVc//y2zSz5spiSVBuFf8Bx/BjQS
FK7xar61JqmRup47/JbgdXowH5z3nit/Mu+t3l1tVYpTc2tLZneJ5xUqahaT8IXwqP4SEpjDxnZ5
TuX7NdHSK2rI2Zq12RWSFyUizUISGqbVu/p3orr5U+0KVHp2HF9T1Jp3QnxTdtdBVlcd4Lnt2fVh
tgEcMAm2BSy3O/HeBfvGNQ7qQ5256/C8pSD4/Ptqs8iUgoMD/Sn29EPynO7SQ7GT0ewTiPu1eGHp
ZjxzpXlzO64tC7FK3LrJ5J0Kza3bmeh8jN1vp3Hed4msuUO3Wpy8gnjNd3QeoVZJbpQWZvUDpP/+
NrwXRFzDJvoWHAVLBSS+1eNa/XXt8tJml1fVSYr39h3D31AX1NPOUF3//l15gAZzq75qzMHsld/G
b3Ub/ptH/gpQPl/17Npqq8Csw5zvmv8OEGjYmALniWlb20wwdLxF4mtgkKWn9/wDz+4tON5ROBb3
ln6oTmKTGeI4rZcaF+JOXBYsMGhE8b9ZcGYW8VQlCkvLagygZhDC/H77sRNf5/q6+cfEzGfyMY5L
PxIF4OFjG6HF5L8Gk7ySuFzBxajniZcNeTbaJNB5zPar7OBOKqBIJnFR9szZEF9uh30jRBcP4Ube
2/t4D+H2xOeK9+sP7NU+zszPrvY0qJhOdzBvNV9gD990XbMWMyyZYLSHES8atdYV2gMpNXNC0Ues
cNgqWxCqJ+epu48ZX9X36r3Sb9Za7NfHnVWdm5w5/hjrVTN1byZbkTAw0ed99Q8EKlvO2h6y/M1a
BnodI8xszj5kEdd9bZbYNB/jb1MIXogkdNO4cnVUdoAnN6vv4drGzr6dZCCRYSiCpmljBptAdW20
7YUmadNvcZkneQsF/OH2oRA7d3EoZqucvcES6gJw4bLKBJ58K9YgBx+3iEm5qbX2FRdNAZ8BRi3E
Bed9MyMvkjHviGZzJz7GZShtLKjCqRd2e8MvVzKw6xiHhdHmgckDTAc9n9nCUitUVBhXCGkfgkO/
IbrdVVvzoG4A1LwTsZZfbbUnxFeGnbqVTtFGOk5fb+/t9X19+Rvm0zF6ohlJYL+5LcQNv7WtGDca
Czc95dCZZn+tg5CXXIiOswJ9l1AXn98+rV7mqpOwx1GPIFDyNWMCbWVRIlA69xgFcg+kqEVpVBCT
y7NAKpOsIUQqj6hNM56moIeB03cRbSyaj82Yb0qoG7NM3fZKteKq4sBdGobaUCB9dQp7gG1mUQ0z
kg0NZtqEkpcre5SSsuOEethHo237wzBU+WEsgzVd57nTUs9GoBfiGvjTyJDmVdnanxR17NEdKMJB
+lJLlvJD6qfelbRJPylB9edErsIeXG0maqgwU83cdrKq3mtVerpdS4FL6dK9EsGXpEEIYIGLWemJ
Xl1yb8ujNcCTy3gMIB/2/Cz/S4PRqRCBMd3hR7cNj8meONhFpeBx3Kbb9cxj2R6gG5UY1JKvCE2Q
T2kmu4ioi9w1D+puQve43noUaJnU3nkb5XTbWRe/3pm5WeBtT5KHEEzFbpbVXYSIix6fNFJKfXVw
Y37w3jbyzNLMOaFQHeLBg8FMf+y2jtsfwvdiK4UcseoW/0Iq+6oS87dFMDnwWMKfos3eJ8+KKmRo
sei9OK1r3qVwFmr5dkTlErI2MeUQoXWefw+/397TpZVSzAcbLNrCV/CHschHS4L2isZIXX0qEUA4
xu16lXAerYnlnZuZbWgMOw3XHKc9k/ZKfxCJOkSxL5167NsdX3Tcm/vxOKJluYZ8WFvg7EwYoYwa
Z4dle2g3WsCYdPZ6ewuvgsT54sRPODt2Yxd3dSljgvnglFKACA6tTSCOHuIdu8JtXIpZhIgiHW2P
xfa2/aVjAdcJHD+CXh+ihEvzQD6QW6EXzpwm8xJKYb2Otl64Ue19DwxlpTF4lf2+LfYfa2+bcbbY
NnYGSS6Foz4q+3SXH5AGe8tGEfhcLxXOiwrCGs10wMg0PLnVxNrPrFVJVHeTD9GVftB/9wf7pBzy
k7Yx7/+FjPvSi3Rua3YElYYWUJ1iS/nYBpviVBAKo6E4fCi+NAzfaZtmUzxKJzl119h+xReav4Xn
lmehoocyU/FmWXQDRFbW7oNjul/L7pcO4bmZmaOoStqGHQMjyNsMilv20YuRjy+pGf+47ZBLR+7M
zhzR6tdSHSY2KFNfHjaoA5Nbr6G2Vr7VlaxwEg9tw+wM9bdpr+6SfSghmt5AyQcHzU7b5Dx3xnPX
U8jYg6u+vb6lA3e+vtllNlXR1FQ2r7ria/URLScUOfUg35We3BwreDpWWpNXlYrZKZin07kZ6IHf
str6rt0JlvKo3lBLtp50iFD0PYjU6C44NCRwzb78Yn26vdwV75wzwVJ7ainsYV0Uebm13xjS12sG
K97piD8/O+pJGDg1arNcLOVnJf6dJAc5W8ECXIXwf28kYBMFoLUKk/eljSxzVDT2CFj0cVMbe+NV
qBKInMwBUKEcog/Kbrz/czpU7jAAVwAZBZJsHmK3keo3RYfRQa2sXVO3+R4VtK+5gYZvbVrxynOw
uI9n5mZRktRqYWll7CPKZi6gnl0rvYwoat92iqsK7NtWwoZtM7tEt2E+NWzmwFyCGjMIUx+T7fQ9
gxknPlD4P6VEt5QPnLt0P0L2yLDry23jS0t0+IpgOhwhmT5bYus59qCLWcnaA0oGyeMXOzO/kz2s
PHYLdgRc+m0MFG5xU1x0Zy5p9lGBaNZA47nOnG2qTR0sX1N+nxb5auy+cGmCMIdHTGaAjpR6djnH
vpSjvwl/nvVO2vcbZY/g8z58QdkQiXQQD6BD2+PtbVw42IztMuRDEgjOYo6uiPTWShEDpITWlHv0
xHYQF34ITbgPpZiR3k6Nn+0k/JWH6Zfbht8aUbMHTyAdqaeRdhKazDa2zZTQt3OCiOaVDiDKAco9
NFKfREmm3FqVq4ZuvlePznO5suSlG4ABdNBsZJ5AIOdXqRRVcVNAIk9VZvydUljL3Wwr6q4oKSd3
lZtS7F1rUC24EeyZ8BWI9TKDN3NXS3LKLvGYwNP86b3c1XejSo9IN+Kvt7d1yQ7TA1B1Mr5C/2/m
QlOGzNnYoV2uF/V9pgcPjWXt1E79eNvMUtpHzQDWFbrvRO3G7P0rU6AcyQQvj34YkLgO3IoqDJPt
5bZ+QIl1rP9DZYvr5sLmLIwfh9GANAqs+mjqz2Upb/1yOKAqCVbDX3neF04i2DcIeUBvAXyfT37L
5SgFFRVht1Llz63U0wlXq3zl/lz8Vv8YmTewrK4w+1xmQLdU03eTlh54Eja25p1uf6vltTAnafxd
NpuVd4qkcAqt5VMlo7ZFYg/JoXRlu5aiEzGvwDwz1XgBZ7+8JWMU7RKGtnRXPcCP9qAcVfNBglXy
2N0FT8U3T5wpxNs2waPxNfyttLvbS1zcSaYlwPoKfpd53NDXXpNbnUaCpxh7P3nKm6+tMW1vG7mq
Wb/5H5kU4DdR9DRmi/QSZhC0mutZvutOSFbKj+VBXBrJU/UU3Q+P8tF/V67Uc5ZWBvCciwpoOEwL
s/Nsw95ahCHnWZta/SGy5OlX63QovPvNsHIvLoS0YrqF2oMO0h16mstvWMSDBMxOoadJD9XaGb2z
YSJmb9TRytUv9ml28zOJSFWMagawYnt2jkMLxsBWzLhIWrql7Qe5qeLaPRxA2r05rc2XLu4ghTAB
TYBEYj4snuZaPkop1oLM3mjlyAtn7NO+2a14x9L2ca8Lig/HFmNol9sntemYjY7goXqoTtlJ3sW7
YJ/dG5Ybb/q9/RpRNAL5nn5fsStu2vluUrgh66eEK+bsLu12UttEcQva3QoL56ELpvKOOAKRdrXV
2++mr8ESTtnuqMme/L63R3A99WRK20RNrbtSaMXe/kFL+8CgObUIgutrvLik+6U2APt1q9j6CWPA
X1o7/ujD/PcAAf9tU0uf9tyU+ClnsVna1XkQFo3mtnq2lVjyOD6bqNL+BytiJMtUge8AAbu0Ypcj
kqpZDe3klLnK9CMM000sr1bhxV8z/45IQvzPjLjGzxYj94A4ZJleUbcP6UPD6i4awWD2dKp//6oR
vLh9gK4JAA1bJRK7tDj40jRkBuMKbd//FU7eS1m2njs5yhrrz6Ih5rcAQ6NLyu15aUhNQzWOc8b0
hzIeTk7TxlvEzdvTNNR/2pISdzTcQtyYgmAIrN6lKRsJ6TpQWRPTLM8N2E3J7r7FCqrNRXv4c7/g
TYPyApOgn2bbZ45OM7bQYbljg4Z9qhTVtmmb+AECntf/YgnfE8TTMNjPFjVpVtNrDh4IockD+o8/
tER/SlZnkJZOLjJahtDsWKCwT8jvo6wkpaI38Zrm0bsJJVBNlnD3YbWTdt10Ys6VOwt6ciKGqz5F
OEAAnQcqBdNsDKNNqsrBlyi1/buu1KYPtdpbJ19Rg4M8VurHFJU6beN5/iqIaOnUiTFYBrwAcBLR
XvpLO9py2namyAXs9/BaQvHjPNX7bidviztplVJo6SQ4guZDjBKrVwj6zFYS3IZVS2Xxsa6MaJOg
eByB8fwPseUbw41QX2E8bnZpqcmoxOlIrDyk1VNToZurK3DHdhIq7redE95I9mh+cxEjK2LeSrBH
zl6gpnKyJm8Zr+iHfqTtmlMS22JeVrZ+1MCKHY7qCaVw/6lkXOlj3TQA+elG30fVEDzZjSUD9pTl
/DQ4OXz/KCgp6o6nZfhZNYP9TLyivkIhL+VugHT5u8hWOzdHfvpoF3LyGjoFE15mb8iofuvSsIuh
UfkAK7wduXlZpt9KPVaDjZMm1k5py/auiEP/yY4kZTc0g7TzFZRUzXS0v3hmbf2yo0F7LBnasTZS
qCXPiKbR10YLHfapIJqGz3Zsxq2r5YP3HFVqdkwTzXlNDHmE2Hywveex6KadhKIgpPQJhJvozWS6
ttMjM/wgGVO81/IkuuuLPHxs1ED6MAyFczKSqHEVZOEPjLDDANrGSfMzt7PsE3F1yOC8PCCUFUhs
h5hf+oaCvHKKVB20WRv1/osud9ajUk/UHlnFQzmE4f3oGzl/WiILkjtDeKdOSXGSvNb+7ZXm5I7t
mH/3kmC8i9pevo+s0XwY4lbd5CafzyhlCeSAk93rsVzfB1VGlbHweoYvaqdwLYpBOzO3P2pjX23S
tshd5Aa7V+CnxmfZ7JE2EJPDbS4CE89nvmurZM1qMe/a86iViDFpkYjqhjm7gotw9FI/YETJ0Cf7
tTQr+44gjIkbvy/zlbhmyRYK0LxgjNtYzM5f3hRDrjL1PVRcwn2wCyPOkpzuLPQGbh8nceFcHiYb
QhlBAgADBSpzs2wt1317nEaoQkoGJ79Vpa1u6eBkFEMSJz0gGR/tSouuYGNm1p2hd5K18gPEnl39
APri0GzwuF0xbFgdQX8S++TwqK5v1FR6ic2x3OR+dTfJ4alrtDUY10IxgRKbmPJhDAPG2Hktz+/9
xJYTPqPQbu5O40sAtl4AR6N79fgvetZLSyTm4QYWuLQrUtXcqkOln2CciU7Su2lrho/lEyo0x7/x
XH64c8DzZu74Kd6v0asuZMqsVZT3KAIBZZmPU4aFoUxpB02W9bF7cL4rgdt/GB+DvfYEJX68oZtx
SnaR/zEFTNPv1qGr19UA7ENaxMgdY2nc2pduXI6mNtmBSR+hgDoo5KOGa0idZROMZIDtIGCZM4wU
Wl/VZoMJrot3kx88j5a/v31Klg4jgSRYNbYSM7PnTQ671jMMUA56bHxL6/CdpBffgqpfaRYsmjHg
GKOQJjLw2WZJ1pjaWkE0mffN1yo1HWSZtScmalYSmcUdO7Mze0GTIIiA87NjUS3Y/jyfHlbw9T9s
mUD6OGLEHB+4/PBKHHhWNnZ8lQQ+QWWnDj+7QPsPlwcBKuVcsiWoG2YbZsYR2r8NRlTpSxv/4IFG
uJgUhuEOT13L7Bd37czYbNfipHYMknpqkOXY7Alv8s2g9uqKsOh1VCzq//A8wr+LxoclfsVZXtal
XjgoNhUY3ujeHa3c36q2/02phud6sPqVaGrNmvDIM2tpmKZlUnE9BFn76BjjqShOiunRZ0zilZbi
onMzcU1VmvLBVam4DSZGvm3eZ0X1jobMpAKBjtc3K2do8Sv9Y2YOmXPswMnkTMK3/cY4pYFh7eR0
VT5qAZPAKkTKRyQKYGCepceNqQ4jnABvFFtyuCmYe+nQqk9/Ki/ZZm18aOkF4aECL0c0IFgWLz8T
VA2Zb8cUOdJABiUf2Qi2j1YCwREKI6WuftRqac3dF/BBFDjhhgAqxwwRNf5Lo4Hq9DqpJgPZv7OH
YTttjWP4olWbTt6o1qFGaiaHs9KrXX3tDCy4yrnl+Uy77ZVNpHcsl4E7f5OEDQSlFfyBvaGuVd7X
TM1uENAXPfNEA+Ujv1M2ozxUD2Y1oSxdZMOnP74RL1Y1uz+mGGJ1RcVUiJZH2nXItr6z9ZXr482/
Z/HUhZXZvRtJpReNNlaSU/nUAuxgGouU7LA2xrrsHmTuMGFRhuS2unSPsfI1z596XvadBh6iUzfj
N+B/B/8ufFN10l6K8LjOjLQQsMLAwuQ5aSYYTmcWg0sFfe+wxyur1EBm/C6Qh205JSfTr75PWnmg
s/o0dPLati5clJiF9/Hv0HFe6CkZSJEITAUVPxik2qV3CI4MjI6ygUJi638MdrK7hq1eck6CN2p0
hOjXdKDUVodcExQ6fvOQVcXX0QIIZGUrF/NbjD93GY45I63ojUHyMHOZJvSm1ssgg0nAAoW7Doj6
L5uagXGsEQFAGmnnMNwkb9vmsUl2erwpBrAgrvnh9vlY2uLznzF7+WIjUhInoWxXDso7J5Z30vQx
UrXEra21rylO9XzF6ItAe4YqHnnP7GpTlUIb0yr+W+agO4ljAm3Cpv8XcykLqAUe8n9szS+zOJdo
PvTY6vbaXkL6In3J6CXuqvsBTnd1r6f7Choo2W2/pEJFYm3+ZuFBvLA/u+HGsYmSTKLtEauV/a2W
vXETVn2w8vEWutyXy5zdbmPQm3pcs0xxHUTqU+ww2GFvwYQgeLUp+0MuFrf2MF5NqoGqMRw0TFTY
LqkCzL+kB5+g7cfl/31JDawQbTk0h9cH95dOoyO0RciTeQ7nTUfLnLrYRjzOlXMn2AZWc1cb0jHq
VvsMSwcB/XqRNb0RQ868sxmH3tIk0oCpr5wHq3e+tjaUCWWtKG5mh9H29rlbchCq8qyMEfBrwqkc
okEFuBD9Md94nNpq6/v+iomlcAn4A2GEghSMmM+aPRZOloZwr3DFJB3pTWgaiasm8EJoQ/wlaurm
L1jjTVjhSmtbq47sDlX0K25876M6dsZKk3PJV0VWyvSByrvF6PLlr5Hzqq28lnSu8+7Cz8VJ3w1H
b+9bx+gbwxz/Cm294DwXJmcbYA11qCeTyCApwup+QKMAxm97ZWULn/LvsFRoDfBCzjyHjmQUWhO4
L1mrTtR93jGM88cAJcj+yYKFoij0L/N5zUwvKlrf1GtMJTN2xEraY6sDMomcUVlJThb27MJpZlEv
lLlGXXvM22lt9FhFw8FqjXe882vIzgU7uD0cC4BLULefhxRObqZeSeHvjSpEHbbkXWKst9swQu3W
HwtnUzJEvdY6WvhWELDyMlBIpC85j598i/fHRlcUJrSfWlZu+9A+3D7YC6ESbW/UtET4AOfwzOd6
uCMNlWqoy2PXvKg1MOKhHKutXHTJU+CZ9kvpSOl28BvtKPf1fwitsUlFBl/hMnvDN5zllopZFIx9
griCY5T5dBs+iU4ppX0drhEFLb2xcBshowUDOBTS846V5ddqlQmW0d5PD0bUWdAaytEXkvXEdRxF
PYVtoLpZ2X+fDK/fGkF5149xyvVjyK5mDo+OJ0UuAurDphra16CynyM1rlZSU1GynUUdtO7oucJm
xGjO21t2tiF5bJlUQmh46bWnbv1MOiL+G7h2ZBzCRH+0dXKptDbW0DIL7g2wCHVElU6lQBhd3nbT
VNdlFfBumSg49erH1vxo9muAswVfu7jfZkaaYqhaSeFjW4UCoUauwOMp19phkPS9nql3chyfirh5
iMZhrZW9cJCQH6FTTkF+gTAR3ilpKviSLmyh40upefmp86R4f/swLXw81BugvKJODq7Dml2tWUI3
xAwAZurhgLaqIuV3kddpD01d2q7qBAx1hjxtPGPlSrS6uD4qaUAEuSmuS6hV2LZ1Tb/Hj8p8Uw+V
eZ/WpbliZSmfA8ok45/0mGn9zm4L2ekC304LxnIeuh/6YxxthFiFcrSebG8/flUO6p4W5WmtJboQ
7FyYnV3yRo86TpOAbM+danRteRjd0kwfldB6yCXurttfcWkvxVAcTWdaOFcUPlZiNIXsUF0D2Pfs
9N1HIAin2yaWFiTktixqeKhuzG/dgpHCwspLYEZcOtu2Kg+mkUG1rdef/UDb3ja2AGsl3+UFIQOH
XBlG6svDnThFkUUCw9vtx522zQ9TsJd7WoMMyXQ7hEq3o+wm8KYxYtkwk7uyn0uLJeoGewPaj+hu
duy9MshLiVFRt4s/yVL1rCk06+wEHGNxvL3SpS9H1g8tKk8lV9nMPe1RHeNIYeSoGKXm3ZBm6YOW
Ot7Kfi6tB9wDXLKkhpBqzpIle6rtUpkcQGn9vS8rd5pJjk95z6uDFTdZuJXJXKiNi4Ie83ez+6To
gl4PAVEKQIL5EEl6t2/rxjiqqRLubm/d0qKEbAR4awKBKyBh7WRBJg0Mx1hD6+9Do8+3DinpQ9xJ
3mMVpupKFLqUlDFdB3k1DgkMZ/6tpFiP9CnEK8SAv/lZDHAYB+mufrc+r7y0jeemxNrP3tTe9rvE
HigaVF3yY9KM1u1r58UUhJi3N3Gpk3axqNlJS/22Hnvh6j0UUvrnAkuURt5bvmvme1r2m2GXb/V6
08ab1HbDeBO+W8t2Fz8kFOdv/VqdyOpysXUGIWIF9AAVsRzWV405B0ZLlAdo5POTZPR/rSz5GjQD
ru7M3uw0lMiXaY2BveiUf2gP3VEUSfLn9WLi4lc8MzQrHgTDEBX6BCNrVOfJzgrT51bi8nRABqws
acESQRDNLa4smhDzA+74Xph4MhlS+BmAdVlu+nLzf+yA0nSURgp6Ajy8ygYhljAL/uBzpr8t+lTX
4gRT5ftRR5hHw6Am90V8MjxYiA9rm+6wLqiy4CmOotFvFoJiREez20VSvbTMvYkpV6X87Vv6a1aX
ngsn6S4s1h68pS2FJxM+Nyzx38zWwDDq35zudq8c0GDa6iVa2U6yu/3pFh4AYldGOOANYeB8boYX
qGBuE4x8awQfKFg8l90aM/vSrsFxy3Ehm7C4vy7PF0iaMJxKwBB44SPZ2S4JvrT+z2LoVi6TNUNi
rWe3VhTVdWU1wMBAebxahQpaytznibwZijU5lqXSC4/zP4sSn+/MVjEMidzCFSekCxA9zQ/Spt3X
D/8O47n4kc6MiYWfGavKvqkY0+D9LN+rXrEDCLdyglXxEeYHiXhH6MPhDVeuTZRh9rXMjd+jktc4
rvPOviveDa55kl4KprnfexZyTONWNKeiiPFE9VDfRYc1VaalT4isG3PCPKnwB858JfHtyJsgtHeH
8dmOIs6W44aN6frqSnlevCvz9b4pByGbYCNQMPt+UaSEUzr6zAiH0rPU9F9Jq36Ysv9kpmqwD3Lc
9fZBe/vpVxaBqZBPawRa82MA0EiRgpGTJubsBhWuHAENHnb9afyof082/6ESAogWAT6KuYwtzmu4
ED00sN9y+5e1dFfp8Z2jSStP2dIdBYiKwpWA/VwVxqAc0KzCsiip6qH8zm6G4DBaegL1R7YWbV0n
ioL6maoHVRebIuPMMUbBk55YzHnZhrcHZrEPx6/SGG+LJnkMI0ZMTXnFQ64Xd2lxdpt0jRI0SU31
I7IeKznZ1NZfPYHQba+4NoL6GMQpJDTMUVwpheROmVrU2YkApuepMHcyoDDCyv9PK+rl/ZHqIwrC
E1a66rUYaqisI2A9P28v5e3IzB2cui9hNyzWFKVncVQzjpUyJRwcP3HzcVecoFfdD8Uu+ChCHCHA
nhy7HYxsnGyYFNrttGsOKp2+l/h7vpLXLOXdogj9vx9zFWQ5nSppIoLdCkCwdg8ec/hio0vd7cKf
/iba+WDDUvfPORz4oGd2Z1tNMUEJcxE5B2ne3gW5Jd1nlo0eVIAUfOD0v29v+tLLQKMG6lxuleuJ
REdNphoEFR0Ap9ROkjLWez+rze+3rSx5KUVV0imwEoJi7NJ/VNlD8SKjVgIxqv/Ytq2yL7JY35EQ
1CuF8IVrkjIeNSea0FRnrih6cyPtEn9QRertHxkpyn9V992mfsj3fow4KtRsK/Xchb4FUwbcKLRq
RXQ370B5gTcxM8XqGrTERdQa2zumkat77QDjx6Z5cfTt9OdHUhiFik7ArHiCxJafPelKXzeqV9ON
Sh1/4rXTfsUOsOmC5srK075QxsWUUNlktE/MFs2OguxZVk/5UFBsCqIPnw6wq2b7vnsURDgKYtTO
o7oXD3vZPGfhWtp67TyX5mcnorAp0xviJDZbMjzG9IeHbB+jv2scYCzcJO/X2UauTwUiSMJXKZ0Q
Ol+lI53tRFHKUIfRj+aONkS1BbSd/HmHgxkVUyV8fps7sGe5a5bEHRG1BcyrfrvtvK/hY0ijFPrz
nf0ODjx6XmvUH9dxy6VN8U6e+U3mMcOk6fhNS7crQt7beAq7cpNM6aZtnm8f+8WzyFy30D0AkEJ5
dmYsUYO8T8hUq2bUvufR5D/GZugfoiyOn2okQWGpyaxg2FD3AbndSNW7vmiLXybA/H1N5fGzTbK7
X/lVC1/3IhSYHR1VdJY00XqX79AYKTiwzo4S/NZGbXIbb7NDclirwy+E+wQD1AG5j0SfdZ759ZpC
RTUhGAhOxUnbTkcbwUfbNSC5X8elLVtjelNkfnQDr1pnKcMRfcR73d9ZP8JjSXLB6R3dv0n91+of
S5+Z/PIfczOfMql7+7Xo87Sb8Kni2Q72+rO3/xvF7NNK2d3+gos+fOZWM3tZldKppiTphp6mHMlK
oo0X+qUbV/+Pue9qjhzHsv4rE/3OXhrQbezMA01aKeVSrl4YMlUADQhaAOSv/w41vdOl7NzSzj59
ER0doVIqQQNcXJx77jmejMoq6CNtidtfj3mm7xcL56dBT/YwrUOCnhbQxVXsR8PWeFsObSEI6v7a
3eGYuIII7xeRd7mPzwkRhsSxDLoaCEd/qUUWBGVcHLgclBhIPEio/4VBkhMbqghW5Nm3rvP465t0
llD+qxFPD4qK5cY4cxRtaCkvjDy0dwRd/LCGbCPdexA4FnAMi/hEIJgAc4Qrt+mNjYBI2qtd5xCC
MhsKqWACdzx4Z+qo9FX/xGeYTLTMX9oH+uDaKUZ6NbolO5pzV2/snMPJtm+tZM65Fyw7GCoO9Sxo
LHVpyphKkm8b4UzxCMroV74p53YXiCSgAuh/iGef7C4Z+hSH0R/BA2KweAh1bPZHVnwRCP96Kg3B
DoXrKiS4QBd1TubO6KHG54UIukoGj61Tl1Hp0SG2MnWhev1/WB0/DUZO0mhbON3k4bQfmaSWdDGA
YZe2qNWLtsbugGsJV30wlV9sZmee46cYcHKLmfbqYlqcMavxaWLvWQM5TPcrz6Mzz/GnQZDnfd5P
5hDdsZYAi1gV3Qq6oyDiP4ewsZ7Dr9rgz7DvELD/FdOQgXweyhhbMKMX2549TiP+lY3+NaiTFAmP
7a3cYORoTmEJc5xTe1Osv1j4y8M6WYafBj+ZlKC7cj6YOAnlRdhAaaZkCbfKtMohBcPNuwwtWFEZ
8hfJwi+yrbN7IyAGIIcIOTgrf75t2LePWPq4bZndMyjIh0j7fh1jzk0U9BRBdQlMbcj/nkwUuB8V
KPRjBC5YlFlY3yNoCMXDr0c5tyd9ip0nqQe1UCdqesROc9fhnX1IUuqdWunUW9U3DKKUvx7wzIP7
NN7JnsRhiW3IhbI/B1lUjxubqS8mxZkj6eft4PTJNc08ZA2wrUX2lsR1wktErYivh0gHcI9eHHP6
vau+1Ew+f2/orwPCi+b3U6qCW2lVtZCnRbWUooYIPwe8vl8/vjMrG4/vzyGWS/gpLSXMnjgDlTAS
mbx0vBdklPALDpPS0l88xnMjERA9Flot/MBOTzPZsrYYB4yWD9klN/qbTk+HpYc86ofs7td3dS4R
Qxn2z8FOFvLY+bSrGCjzxn5I6GZce1tz2wO4WFRYv0oXzkQN2Ie6aFFCiQ9r+GR+yHrOOFY11i64
ZrH0SuMq67rqZRH0uGymTMakrYoLbg1mSjtpfbHvnJslPw1/Ct/Yys2kVkj2ay+fjw1KG9ugKvhX
rZHnlgGBBgr67dGPg/LpSYgKoWzti6xBKn2hwd2F8uQ9unjz3VLsW05O/aLO6G+d91+/y7NxC+AF
6rWLpu5poSMwClJXFMMCh6seWdCGT242kwJMpnle/3qsc4/y5y38ZPOB2rPXVTVIH3ZY+pHXG1dB
pb5glpy5H3SwLnLvIOiiCXH5/U8rTueKzcWCtlkmhZag9p4L+C+mne9/Jfxw9m4WUMsDqXvxAfg8
kmG0vKAMIHwHVYYo8/UhqNzNr5/Y2fQcuzQox1gAiEUnkx+y0XoGPxfNKYHVlYjAvZ3WjmxqVJ6L
Fu7FtNnh7epLGNTrixAgfVKM7ctcU3LfjD5FxWKEgFAEdipNTG07X+RH51AU8DMBI8O0/kwXIbN0
DktxhdxlKVTHLFZj0uqI3Nvfs60PBwG2R2KTj1FVJv7zV9vTuUi00EMJJFRRR/tLg4Zl5yazluOL
SxN2vSgcoJAb1yqZEvd/4ZR9DhT7NN7Jfgg2g18GqoEAPXzhD8owNJrGtRnc6rGjO1KgWUG3ZASo
mnsBfBe1GXfCExuvDqmMfHuydnomZD0jKn+R45zZAT5d2slUaUH819zGXtOHol0z7UOlJ2+duA78
9pFlJgx6fj05zy0A1FEg92CjJvUXg8siV2jqXwA0a0YfMxeRIq//hxFQPkfv28IVO03bnNyFQ6KL
TS0whtec05RI9WXn2dnbANMNVXrQtCD49nkd16XMLFLjuRUQbXbqyP5eP1erEIh8dZBz5Bkxvfqq
TeLMUR98LSSKFjTFUN84eVeizEqoIKBsU8D0LK59tJHOff7k9t5lwVr025XWv9+9CkYAWOiQJAG0
ii67z7fZ6mxUloXDmhjo/Rh2u861WOJ52ZqroI3zsPsqszs3IQFZg3AEzRU0+5/cZG4NFUd9B4xq
wu/n0Nzl1r6beh8T9Kui1Lk4ieLKv8Y63aWJ3fatbpfJny51jeaOj0lFNqSA9ilwOGgtUquM6NVX
AejMdrNoikG5JlwM9E6bqGvRVtVsgOLXkWLcVHMjH/umrPd5HdRfZF1n5iloD3iQYCWcaW7POLZO
w0Dh0qKtt26KkG3RuWi//3rJfRFR/6Lmmjd+bjQ5Iuq0q47/PGDAIWm7ONWpzVcA4rkpAvg9QPcJ
VvhfkNRehLWtJZLUoGrdlSHFCia2e9F0D7IjJPn1rdlngCdIFv052knwhr+FcLRERcPc2THYzzfh
oUnLo/XqHiAKsitegZQCU+yTZjPj4DHEeWJD4SyLoS6rUQdwjr++oLOzdhEqMBeRJaCoJxfUZ+Dv
Oh5mz6IN4YCc3x8hTOdCq6FNzFXRfe8lbLAgrbb5YuAzc8khYGeDwwJEEbz5z8Gg6yswxgtkYhBi
1Y8wd9tABylmL0EVN/V6SnDrq6/e9Rn2KCT4UOiHFTwARxBIPw8qZkOAagmAGk7Bxp13id6wiafq
x5zAM33jx7y9Kf3Nkus2668OEWcCLvjMS7kHeQIBgPx5bNOgPjMqMHybSdBLq26mGz+reNzZg0hL
7AtA6GpSPvz6OZ97zD+PenJOcjKvkMyF7FlJUCCIhONAeT0w6y824nM3hxZ3wO8haLHg0H2+uRo2
u6ydlrZiy0rG5mCLW9nBrE1g3/xiR15i9gmEAycMiDvBrNiHaNeyoH9Kr7u8d3K7QGeqDX+tGgLy
OZoKh/VX5ZwzYRXtKKhQQVUNyJ1/Mj8DUfl+i9JthI5gJDBkA8n1raLTF+jG2WEwGaGF6qJafJpf
FBBuM/IpcKM59F98I2ujvuuPxZgXX7yhswPh6IolDqD0L6cSNMxwz1YUlWKIJq1GF2JGwKCacjXo
Fv6Kv551fzETgtk4RA/R6gOka+kBOdl40aYjjKJAf0CfTinUoR6nKippNKXBjZnWCVsZqR8v1mgg
keZJDjCJRfXaS399GWcmPxRv4GCLDctZTBpOpkpTM567UF+GENoqnAhM44X/FcX+3Hb1qep1srDt
vKo8vwFwQ9bDVl2KWEbVQxB1gI3q2Dj++pbOzP5Pg9mfb8mwug7PFecZw9bqqfA8sQeg6ux42bO0
m7W1ZllHk4nUaLcbqz8kIf/jTf8n/S6u/7nO+n/8F35+g0Zgl+P4ePLjP66a7/Xd0H3/Ply+NP+1
/Om/Pvr5D/9xmb91ohc/htNPffojfP8f4ycvw8unH1LYZg/Tzfi9m26/92M1fAyAK10++b/95d++
f3zLcWq+//23NzHWw/JtNBf1b3/8avv+9998PMn/+Pnr//jd4YXjz9Lqb3cvlXx5F93pH31/6Ye/
/wblrd/RbuRbIc6hBODXImClvn/8KjR/R7/OYqQMMXdASEurSS26gf39N4v8DucXE7+Aaj3AlwWT
6cX48SvndwslKPg3gbX7kbv+99V9ek1/vra/1SO/Fnk99PhesG4/xU0wIhfW3tK0gMMwiHXBSYj2
yQwuw+y5q0Jmx4FUr5AHZFH/GBjeQfAgjye3wzHHtw+DztBRRA5c0qX+51uxOcNdtsBmVfMqBTMK
DZfaScOyCte98uOKKbRzG20fyaKBKSujq9rz6rUPC2n4YZdjXHUcMOpcjED7x53yfCMtcttI4Zed
W4CrvaWkVbnvcFHuIwSxgzYyiIw44dEIsufae59JXyyhEXJn0j8ut+AI6622PNih1TGneSxFuQss
BOyswf+sEgKHzAGjqnZ+NOOhQ7uBxV4/fme39B4tx9s8QxOwyADLlGWJkIjEZ/DHyB9VkVQF6Ak9
1Ohh5BHGtMY3FY2VSCESWYXHQMsCfl58XkGe72iocWd75ctyWXoAhau03O08B8dKokDn2W2s2bR1
6uBoi/K1sOY58s1GwZC+eR9n9s3M5jCexz5ILMqjtuxRUKYKVBcXB4e8fGVjHdMZggV9aPWR0U00
bvk3z+vQw+ezV94MuGunuLJbeeR4+J0JlVbhzm9ZrS/A5o3HMAlkMhDYDzX00VM8j7pK5lHNi29G
Tn58/Esb5m+GeG4lGgWFY0LvDUK+VN7S2d5NbSbWIyfbzuhV3I7VASroNBrYwQXXdgXNd9RRCxgR
d8OQYk+dIpWVK4+ZTxzKgBsS3gq3PmjfkREDR8ntqBn1pZ+2UHOMmi57h/7gBe3rMjXN7NoXb5jA
MyQvyDGYxyeLt1u74kNUFOq+K9HM1xXPbdBBUKCHH7ITqlc/xJAjKyMVsC6yeZY0VVtGU6hvaaXM
eDXYVXcI8OwiQ0H1YdpYbWCsLUdtHYTSbZlV21qW8z6DAlHsNrkJdUO7iaay44eJ44FlBrnu5r2d
d1nkIw7HuUFvFfYU5c52lIl+F06mjMy+ea2WeV9CziNSOQlWQowo6pa3XlH4e1nAKSwkEIJ1B8ie
j4uZcF8w9Ej7WGM03FouelaK5odZWC32K9qlaKp9lm4/JTS0nivLqlNeC/h/VV0bNVKSa9E7d+ZU
b7smpFFTzEVazda1a+rrYWJdjPdhxSNa67su8GIGme2oNWkEYsmN27duyrFEY089ImF+1EMOHpBZ
3hTNe2Hk+ooZaYhassneoVBZJ4LM26EvnjVDNcZBM1nu9XgcJd9aJLvVU/jG/WqFvAJTOEfi5Gd4
47zZZlhA9tylLavsxKwKsW0GdBUydelnz2atbpCvszvPUtNl3xC42ivaXOC9d3GoXWPdU7qgShrE
hDDfybnl+1o62zwXZJdlObvsXJyUeEaiDuSfmEt9rBGJdGM+gfkoNvCWh+Ol5O8qV3Jl9CLYj6pP
GA3pvQJU242MJJz4dCNdGVkZUbHj1vPaH2S/ES3HJHPLVajmEiqV4nmQE09G2h81tLZ3vMVsKL24
W16Im9v+XW2iXab23X1DHb1q5Z0nRZOYUj32ZfbNB31tLK4gf0nj0EDQHURtR/4snuvyEsX9bxDi
R/UVqgQtENNcD8kwTytlcJUoPVcxg3heoLKjrcUKFtlJGK5mNnfRdO+0YHNVRL7mVMjENRDEgoJa
qxBuS6ZE43+APCsLdIBOEIjykJy4cdjojRN0tyRweOygkzQymOPi78LNCLp0oow5SIPMRCcolDxr
X/rJYPkQQeLvphw4TF3a4xDAIIcwFHJ76exIVt8XssHBLhhugvyami4YZmjBTITDoT5Cv0svryGU
tiJTlUrXOfR2PkCjlvww+rmPLG6siBrzVVnN26aHuJkF4gQJuohawxwRv37wmJ1deHkGH4Q2f+5r
9xt6yeqkcXUbD81YJYOwpiis8pvGZTzxWB3GTSjhDFaZIh5RErvOJwNO3VOFIMFGTE7sUCvju+B6
bb6UuBzDLg2UCUJMomCKGhbmCAsh/BpRQUvGCnOURjnXDwBmKLqrq7Ulls/Zo4wB0lwzN0fnC0TC
o6Ch111oRE7h7FSbs2j2gh++7Af4TQb1zuUehPsD2axdzCLTvJrIdNe29ZunNsqGHI0xNBsD7iu7
gNUZANUsqdQwHyDJib7DUPSHOYCDnRWWV24XTjHSE/Q7cHVBmzpLiobuWTPVKw/tAyX6IUHS2lXq
vbFvB2UMW5eV5kXA4DukyulO9OFToY0g8blk63HUq3LM7dt5UllcSHTjepMnbktqrnDeC5Ix49gN
h8NkqnvPamnEKgO8YseJc1pUsTcYSAbcfitdXj2EOksDN/axoUVB196RXMgoN9FPBnJQv5/G8hvg
gnrTmd2PjjYCCkd44lxreFvNMG8Yw9SWIdu0gS7WIIJKXeH0F7TPKH7sQ8h0Zead2xgrY7DqnSIa
BzYEuXEM1tLFRul5+cWx8/JDL8rriReXJvxRIo+z58EPYHFli7ULdHI3snzbN8aNnffryfDeG3Mo
448koSeJoecRPSsqT0UGMC+EwnaUHyXUZwXcQ9uAHmpg3IOpeJQb2Is0PJAskgLe3VlWe2X2sBtE
vxAkG+vgqrS6g8sHZC5uLtNMO3cVmSDAELoXAxZygubF7eSOF25m9Yns2LeSqTmW7UoWebgJm241
22E6CcYuMgZunW3HjS/hLBoL8qZ7NCdBc85sDpI3t7bXNtiOPWudF8MWXTixEBZNutXIe2MFyXUe
gfOaKEn31JOPJWFz0lnh09w5Ompuu77FJqxzqNpPl2A6LgqwvUqyOgzvXSDJkcRWjLbExFc0HaTc
t/ZkxNYuMLsZLH0X5ryOGLZgV3SxQRlb+YbdJtIWoHz1xEgE5TIK+LONRoWoGgwzYY1ZxmaXwWt+
bGFU7vapnvJVBSOKH7W58Xo2xKHq22vlQUooQ9qY5CUtkk5OgNUMz7xwC38zZveBofSeQ+zCH8Sl
KpjaQnRligZoeI3Be1HgNdERUcU96GY60pqEMah/+1yaP8w8C2JEpshFy/Euq5l7xbV1GIt5i4V2
OzbZj0LIR4OL5xld/n3h3qJM20WFrP04r+z32bU2BpKzJOuQcrjd9yDP9ijT4PxdaZFawBeVy3Ps
g5BmGS2I/JaFABdgurUlQSHbMlBLR4KR89cwkIjsUAJbt0Sm5dDuhZ8/qgrkPLMPEdSb4LYTVawB
b0f9qiREJdRwvpGqeuvMYxfKTWardwgS+nGQCfixKo9FpnXnT+41Y/xYcLKWNmyUgxzvgMGMA9GW
bxS5p7UeYodzUEp5V8RQZY5VYYzRmHeYEJ2TTjJcNcN8WVL7e1g+SLEX2k8a6P1HhoGZX5IgDQm+
MIOeYwG6fUK5oGltFzIy+urAvfYB0HI049NRSIPH8aoZ82ffAHzkVMHdrItXEpQXKvM3YXVo6HTl
Q0V/y765XneAAv3VyP2DbESwLYLyvgsq2IWLqDIEj3o6kk0N5Dqi2Q8/G247GMiJBqmV6LMw6mE+
teOVeemPnjxoS6uIYqveWUPrJoUlLywmR+Te7YVdjeWubL0Xq2L8Ei8zGb3qRnLVHTMnbNami+Dq
es1TeF37Xbajgb9MHD3hK4y17PqHpmfepXYIutU9Ya5L9tzTPksciAwjjtvlDjSXvcfGG+nbK8Ma
g0TjHcd5jwyryf1tVQbHjOAUwIoJLrA4d0BgqI+wxorIkJcqUytZTZsx5HvIbefLQoP0jnIeBbwy
l7OCraAEHzjTGwEKqTKEGJfhlBVQjZydmq8WZXhtHIuh8hhSDRUkJRoHsTXSNMvAOeO+IWN4fRzb
zAjWQFmTjKK8yAceplg098Kx6zURw4FkAP66VkS8cECOWJI/TPg+IYOPfVD5q04NRSQbYqS5tzMh
0JrYI3pNMruLLE9esX4EsRHKE7gxtiGkC5FcjSEeE6IrbrywbMgwMqRO5hAcyxCWhFbrythswz2y
1O8BONDRZFCSmFP7otnDx2e5xuc+noRsBw2CNCwN89c5656VUPuG5a+U4ljnNdjC/ey26nE8/Pgb
WRl4D/gs99w+ohPH3tYCyKWlPpiGRuXKMnetct+a+rZCKe2ms7KdC0wX9aZ4CCSLZ6Oa9tZgTMhe
bDP1rPLVzckYQzF2TJnsrdWgyLQfBxWz5UiQtXS4HfH10pycFJpAZVIFxnWlCU+rhnVrY7zseIka
Ql9WeHnzPamD4EZxcsFDvATThmz4YLwQg8ur2XAT2x0gUCjNKBzgrFNW0yVwkrSVAl8Fv75kRGZr
UuMN54U2Gqbq9eO8OQb+dl4OVaH941/P3ZuCB8XQ9o0+rM00mObWJ5gzcuyGtLPQzeOH7K7ppqRp
J7Xrp/aiqesS59D1yEZ9mNwdKubzthjFra5jNQXdpULqUA/hhVt1l47C0b2oOY47WebFZLLFrvPt
bTdinUxW5q+qtvMSV+bYTJUzHYQqccYIvXI9e5RuaJb4lh6wSuiTN5nZzvcu3DkDiQWahrFXzCh/
I2A2ZrANczwcOt1kLk7IWVrj9IWOgm3VFSPYWDplVfGa9xqrl91WgCxEGB4pFZfC7t9V8W4Nykub
BTqRtn3lKv+b4JgyOLz1yeRfLMSMCXBUjH1bxo2JqdN7uIRMmTxuYRGTz3RVGEOSCygESTxqTrHU
l+ccmKAFl63s4h7vImGZLi9oSfBJPxUBu0KKdnQyrArKjGOF0wdgl8NcA3kgCtobHcU1QXUZ/yuC
gw1acDw81ONLZnUsCtl47WbcjHA8cLBXZUd3XHbuJUIUFn6y7TCCjd4KzwxC/AAtitw7GEAMMn35
sRxMG3Fk7KtXv/e2dosdNG+Lbb4oKo5Q24/phNtACuRw042X+1qedYDPgoj2ZqBar7o2XJca6Ans
mGVcBeyNabEdM3+CB4f9aBZjnyhCDtMMGiPzoWtbb6upeISpTrxMzmVemjbudEBfdFFualqvloBo
FPOBlsWqFfm8Qus7Suk4BboU2JErgSwtX5XR4dLgWGNwg3kFURqH9OVystnDMWSJSoB3GmmkfEmS
EGEBWADGhcRoUkF5OR5BE9Q+TmGQfMBbXQJCN8dGjayjq4tYjgjZI69e4fmMPadHP0KLMzeqtJFg
ARruKWJhMz1xS/gfz8ZwEOps8tQWHFyVCjH343WQ5Zrr/EhG56UNcFnLi2h772gpI/ZKmrbCCmNh
VeBX+2UEG7qnD8is4Pi6jxuaFsRsVgTAFSlXfBgP2tW3RQW3Q853BE1idfEYtuWLM3c3Va6rBJWr
eQN1CZqIcF4cqiC2q4hRIYQhWzFL8ORNo5fpbEwXvsYk9nQ3o5vEOPIJc20JkB+BW9MWKZl883yA
QZ2GlJ9cLa//YwvQHmwWQ+quPj4KHyvsYEF/jXR0Q+ze304OnRIjU+WO9DgYQdYqiwQp26QkNd0g
nPfYl4FLLstEs2zlis6NCQNkRvzEc7YtQm1Uu7JPOh0ezUy+NE1/XzbYh34CgP+AWH+GVJ0Fav+z
ELUAqg46M1AzhebAAuGeQPFe5/cNzQiKxuCqyamAPirf++WMcm0KJZTYq4e3HBOOaP/ACqyuD9Cw
arLjcmVG3QB3pE9LEFjeLQmr92DYiWmn6/YaNjHbFpMwHzErGyNd4MywAWdfYeW78GkpHPvWzqJf
39Ln4sIfd+SCo4xqEPyKTo2EiIGu5QHcztWCCXPFkb8DGXPz18GHKbQen7wSYKKyv6q1fTTpnD5K
20UNepG5BcPghHlo13U+4RCER9m1K5FBAzlwDwsMPBRGagzeAYSEjyjSzOHBWrb8cSwiPuevUBTH
gT98dpA+TObey/sHNqKF1ebfyZLcjFjNjOaboBPJiAtHqeB1yRmmFpuM8L7oTHY+swn++QR9iEi7
aO0Gan9KoXQKMALZlLsrZWPhLVe+xD+4m9z0BsQBitdGdleY89s2x/L1S4SwFnmHN+UA9pB6EESH
HJfVA9b1dbcqxGEJ8SUi8OgA+12C3GS9zS72TAFNFH/CHzj/nQgRgmi65DG9E9xN9QxI1kiXd8mw
ND+myr9VCDoKjv9Oazuf6kH/YwXo06fW38VSZulPv+r/wzKRvVA6/uc60fGlyMu8H14+1ZY+/uif
dSLfRVUHFWUIIKIzHy4RqAX9s0zk+b+Dvwh23EK+xf66mED/USUi1u/gH380+X401Cy1pT+qRI73
uwe5QZSdYIoHITPT++3fKBOd8FPQK4wGfqzCRXbE+eh8/1xedDizIL1gh+uaEyRlfjkNWwJr1QtN
ffPNBNCGymMIrdtAtuDjlMNS32lrAONW+yBGoVPq90UaakC+2sMelYBfUmwrhVbIqBlKWUZVk+un
abSLR3xcXfkGnTez15rPKCgYP2ZmOVtIaw6xpKpLHUq/0lWxll6WP4MN7hEhm6A9FKR7CNNAAvbz
PbZFOQ+mP+YbZg8/lNHVYpsXdtehEcwOV9hfu5RPID7bY5VdBMHIAJXb9Zh/wVvFO/t8GeDtwtET
nFp0hITQuf98GXluUS1M5a1dpp3YdQdgO4PaTJ7/7kMeKLLG8KWh4ouSODoV/zIwNKocxCjbtsEA
/AsRJbNbE5qpqBS3bWitCuJlQP5D+EVpP8usVWbOsBeCV8OUeJk3QMXZpcZaz1P11ncBKgCj6dyM
wazWgQ79h5DN9M5kKBbFduFMwD1ZsCJ2Tm+GzGYXpkJKH6ClBk5KrttZSSGKYkw9PdQP3BiLHCGM
682oGgfANpNAX4jXxBln3StIxcNGc+qsIE8cvOjKbqGyOHRumDqkzeIOtOghGTVXxa5Eg5wbu4Nn
bOSQOfuxXLq322oK+AZ1bk3TuVVio2oOpAiwLL8hg0CJ3g+ri0ZlFKRHGWAuuwVgClcPt4YBy8wI
LWyzvBytlr3Vtlk91spD0XIQNlLlaoC5DBbMlgzUbQBfNahEitlTO52V0koaKJPdG0r2T6RSdrGg
2U0fl7WNravMIPzrA6sq4Kkxzrf1NAIuB7RzS9FZseW+AmFcwM8nykLp7+paqjWOVFDQFGVxPQHw
XWcjzVdhpdmjVQKGDxplpL0zmFdUTegksebOfGiYXx6anMq1HnuyhS6Oe1/SEba+7uit9aD1Dtlj
fs/w6/d8ysW6YM5URAoi3q/TyI3nOaPWfjJHcikllatMlv1F1sKJlssxSB1X0vtBhHLtSMeDuIQy
SxwEsmDXKUUfoWLd9ZE7WMUtZgm2JoMi6SGa4rhfQzQQJQBO76ic0K6cN3n/4ljuD9tpMoiFlt0m
M2obgH1drIAOYfv2eX1VkspMXMgCfKMCvjS1ru0Dq81hXxucrHpNsNsWgo2RgSmWVFbbvJVAHW56
f4IZtQjdMq4N5t/Y4NxirqFHMl7k8ZLGmuRFqcDgxEGe+t/8cjnS+pk3x37uASpzsEBTx8n4CqcE
tuXKwNEe5ZKLBatOgNvTLXSpqj0YkuIS2lf0YSB59QPdiKxNhC3d2Knd/E25BjBeCg+qa48NE1Aa
Lsw+EjjoJKhaFd9aTwevBuPBDUh73sozPHHl1YG4YoRMJLb6xjMjqyNq3xYWsgBuiykqXDRxcpOS
iwIn4thovOGyoib5huI40oqBFe2bjbh7g0MemSJq9O7Ocv32Egrf3hMJR3UMq85IB9AcXlDEY7Gm
ldfGE4zanqg7lXviFPOFVZrZO0NZGjWa3ghSd9D5fkbZNCGCt++thhoLQEocLzIXNHOjdcVVbyn+
5OR9vuaj3220RjO4owp310yNuNSYG3shJwn3Yh9pn+uzOmqC3EStt3OCC6NU5m3jsEcNRCSZHY0C
qoObg6QJtSLO63GPFazfx1I4t7UY9LFnmf0G0WngI6OpN5gWYWr4tn5wJmJu3cF0dmDZ4dTX6mq4
6KsCrbaobMJKuWzpHSkz2xrjQpTvUGa5MK1Sv4WV9OpLxULzFWJnwTff55BLVv6YqEpnF2yyvFeo
gBgoShdVavemSgP8IzzXw4oBwSpo+w0tzu1VB/TuudKjYEnGMDGzqRtVBJM8HOBG4CDPuqjDlFhl
u+FhDgVL4PTAS0LwEqpMZSkOzOKHHwpoZtkqQ/tiqRGtiPYCPyq82kkaAVVANAl7dC2HttwPU19t
e0aMvQnPvw337XrrwlvtEUGlSSuf8XU3zfpq4g5Zwz/OP3Cof6w6nHjGiEkuwEAdGDRheugF37VG
Y+zYZBqb0Gva7TB644rpqr3RIAY+8eV02f0/5s4kuXIk2K5b0QbwLdADUwCvZ98nJzAymUQfCPRA
rF7nSSb70kAyaaZBlVVaZcPkAyLc/Z57fWwC1qn2eXAJt1DtBlkUf/WSdzeeasOzrTpk695wHwZW
FiXUM+Fe5IP5KMyZw9RbW/1myGm6SJHPuylEbAiJdnsuhqX5Kj1XVdHqXu29vT3xr6r/ZFletbMl
Pyn2mqpA/EgG+0lr9WbildpPJbruDiV4eRXsej4awtt2OpTyg5J8PkycFIxU2yoxmDA18VC79pjY
hl29MLkVDA0Kby2i0G+Gk9/U6qOlQjjRXHqPXTeV9LZ+X8cpLu2T2FKWEud+s7cKchhGAkT+qdG1
3oM235bIXHx9lG129KETBnSFd2Lu1d5cRXo/tfTcEZUdrsN1EMZ5VmtBj+wv46NgzDVGFRmrX6tX
OB8r8YdE5IRS7a2qJnRRED1ZxAy8hvdR0WDHWeFxgLcjOxYsvTB2qMqq/108llnw5i6MM1yurCId
011j+wVtftdjZ9s6+TErM7/K5s15Zm16zAXSPaE0TsdOj8YdE3KHeYqerCNBtfOBAtLe4zly+AZl
jnF2lz64gFpkfQT3EeyJv/f3G9raz0w+YcJFTEaZKEGNy6BYHqy5sxlJ63Q7a67Ac+A19SkbhPtp
Yad+L6ctf6k7LQ4uJyC6knk1tMv0uRzbYI/Q39x3NHto4JoVmAFyrxHNwp6MYyGagslL2GF+adr1
1+Y2/rTTwvkynMkU0ex11nn2eu8nnZz1ocAHwXS5zZ27VG2fsyGcN9MyzPsVEXgHtzPczsryE0Mb
iEhLZ5hfLdlaceYa8q+WeuSNr/qR44Stl5WRUzam8twHpF/HXdCyabPN21sjXNZD303Bnfbb+UAe
npPglgmP7lqbv0o59euYlX4Yh0w5f2Fm+nMmQ/ecqoklra7MsuWA99c49KTw7LdesKOTVPOJF9/O
x6OZpd2fmqWoHdoC51xUbjp9rsclfZ38zThsvZthjR+8GWU2ny5jkH7xsLfvmbM0mIRFV77kzIF+
p8yjP7ZL2B5MO7o+LFUgvvp+Y8a1OlP518nbktOkpjJRNvqwt6ku7rBZ3HFmaBYKTepc2c6CDDuk
d94gsq/CGpo/hC0v0byoLeHGWu9GyekRVcbiHz2xGHtVucZdW47rR5lLEiodM+dlM9eDbTREMvRs
V33zMsbF/GM9NVNQXBzux4q9LH7+2jsB5IdHXMZRN5b+JxWFA/EK/idTP4S9amk25Kqgum1mDtPW
Mthw6hfWP+jQ8o/0u+BnytS23zhlb1rldFGX5dt7tVnZy7TU1LN+ld044xLsJlFyMCv0/vIk/Cq/
6ZEm2Tka5Icl64djuHrLXVM7IUKKrE5+5maxcliQPKZl9UrRNFxsocxvTrBhP3StPEO2bGeLHcoX
Zw6n+7Dd9KczYPiICLfVR6c32QlluXVxq7oKyqNIHVlGRMyrZ2PjAIUPsWKbtLW7ksLvdlmD8eja
sr7fOsrjyCLc/d/GMd7EjdrYGwQnyIaSlOBWU1bnZbD6c+gr7x5TvthbbUZ6ihbWi9VY8qFjaE2t
HpbHpqmmJ8nkokHeNtWXMRPx5pSG2A0sTkgyn99wbMc0ruc0jTl+3Ket68a7MG1tBFUjRZchF8fr
/OIQYmeN/SCVceHO2690kBeYHtbtD0eg/ZAr23jG0eaclyxfdtncL/cdyMmhdlnV44d6WKLe28yX
dtT6mrzoIgxYm+s/GMLoHunn6hu7z6qPalTztCdE1r+deCn2bU4NUTAJ5VErtjw/+iLTwb3w2yZm
mWV2kZBac6LLMmwft5bkHlaEXNk6XBvFFLNpzX7yipqZXVoPDmxZWN937iZXJshr86O7AU/1RJHS
o6BwM0atcMTLjHUwyUtnvvg1CnI9XDnkgC1HNboiY69kUdwNJnfUXllUBaZW5snOa9ZYIX3cD87g
J+ZsVXeycsenZvPN92AcpwcqZDxbqVAWi+zW3Llx5rK8M3OV7qtZywNk7fDBflH7r1EI79D2xXYy
jW78Xqsm/btYyvpWlAaPBSjRzdgX8tMtVf+UhTqvofZDyTnO0an2HcPhNz9sCoiiuurvMuc6cbYW
M7gtU2f+O1u9NxI0GKD3yXQy7sHZ6m8c0dvF1TMwyRxm1Ki9NtIbF6tvmphArIdKpZ51J8WKGAN4
5VmJXtyKP9rpsJUOmY0tzZk6rAqVaxbnxS1w09KLhg+EAjPdLcP1NS+t4IUhBXdkZ0/TDV26tZ/5
3J+7vjSNuDH78tjPWfjmddCGY23T8I4WJbE/hgzRfa39D4AHL4t9P5/ftG1MfhzqcjzO9WxdFh1Q
siLWx/UmWeljde4/ahr56hjzdKgbSBNHly7gxZyi3HP2Nj+ZOQ2nVZopiUul82Zwhd+7g0m5qpvJ
jjk/w+PQlkUTmUrZrwB4BV6/Thcvqja9A7c4N+hsFW6iFY//HEx8btJ0TrJjGB1tyu2fsXzNlDWp
eG+FzP707AO4LaS3AsTO9U+hOs75FT08qdfMupuUXB5InfTT3ZZJ4I15Ut0ldfP5j22RFmMGXfVg
Kre+s8haONXdOPUR2DIslQfHSyTHoOYLG6oM3L63hmEhK83JJKw2bipf7oxM6F3YalJITTUcuunY
IDv+tcU83aRTKu4qT/kXZxVo/Ovsbret6I1zOg3iULfbdAc9qB5Ft6LWloMBz8DcNk+7Nclb0761
3bV/GVSnXjezE0QlSN18kddQ0bnZJO/aeZnuRSBrFZuTcA9BZnjcdbk/WUnrAxpp09H7OTCrV6/o
0ssMi3cpOqffW5IHZQlBFKhiLXYNeaypoLMy0VQqZ73IQefXnmN1EyOXG71Xw4duF84uV53/nDGo
FpE0iumFEB3vvW8N78D9MLy5CxzTuMDE1NtkJzYm7a9U54Zx2y6u39yWWREOoEnU6YssP+p+k7s8
JAstr5nE8K0vwjGa+ViiUbLfk0iizF/uS6G9/nbDRw1Qojdd7VSIXTNyUh6+k2oW5goliA3UD7GE
Eg7QHg9j76+XoXXLv10XsIDIk3l+8Ry6xuvRsQGiZGWE0k0tUyr521gDm96caXqlLuCpr0PnT4+w
5yfNtCIddZl5HdGUlXErrYzjz2pHptK0W6wtdPL7NDDsUwUvEfditkC6hbqfFzo7esMp48fbsuw3
FTS/nk8maZXN8ysdGhvGxyIbSH6s7HgIluFkh7TNC8vDzxOyhIj4/H8G6fn3Tprmh7QMmdCM4fii
AQ6tCJStegtKLvsYfyklZt3k8jEIac9zT4yP7LeXP+Zm1kljl9tHPQ3ru1ub286YjKqNt3KbH/yw
YpuWseZfDeBPshW589gZHbBynuXnTfhM2kcWrOxgT4YXzYWD6hNQ0puqdk+tYQ4/EL3Zt7sEVr3r
lXZ3k7fk57Yb+7+ryKFijT7/7eRCtMg8zmwDlYUPj+z4A/oeUO14tJbWTOHnyzppe2k/Nr5qdhTA
0AoAUS4eQF6EfQba/Vqz8Blh0V8WRNp1HqqEVFRgaGsODNhzvzoag8lR2wbqqQ/6IG57vwciyORn
UwTD59ZYy43jbfoWhc2+NOVDCBV3U0hHv3ZLboFHpPZHkOvlDUOBF8Nzz98bSvQN3Lb8Uh7ds+Uw
FGISlKNWO1oWxPqX4kF3mWCWSKZX1EC5P9dVy3mSzcRWGINaoY266tbuFmuNZrtpR4iHfL3+3NB+
xgMMHO94PdlDlYRQ8EJD/WURxHCa9Ngc/WJCS2yqcD9Osr3neaqvG+Ys0FNd2T1uOiixo82FsOfF
KauImmqxdpz+xonUpuaD337elVvKFd0M8rzVA2iht6g7gwnWPidMgHHDPH0PQV48dLZhgD75WFyt
1st2ebXkdwEkBZplrcM3nQXydbHX5UXkff0Lb7XCmfvOY8698eS7zXa0+9WM/dkUD8iBTLarAQSp
AfeJXDjct1o66aEkuAqF2ybvzEnDvd8v3nM+OE0csqjwa3Rm69AybuT10Q0IZlp3NPnDmt41rSdO
86bdzwCYkXmM5+j7ya7Es0C7fU/LKXVip7PmYz4K66wXyXTLdLAO2D2sQJlaFP+Of32DDAPkp5So
mYMDrRm1QGz0mGuFHmnYnEzaDc+5riaRhHLbrr07pCNHfPc8TmNdxyAwq5WoobKzaGC8Idi/57RH
WwfGfUWCygHHTPMZpKURt3I1jyj/Ys+Gef881ps6drOfq6jT/RqlWFje15zeeUYTue8cTz+BBvBN
h7qDL5pVSWFG+f891iOI50jndG3Kly+q2vQ8mi6vhFOvyo/82tQ/s78gqhXsHZ9zqzwHElqQ+sVe
m2fh9N0uCDEvKOr4Y5MPxY4VsPBu3pAxnAsg85J08dwuWiT80Zqr4Uk71sjWA8e+kOhTHxvX7g8j
iBkIuJrcJLjOo1a5tAQwtSL/suiOHytVLQ+eAsqj7u1v0t6dusRsquyMEa+mQs6s5VbAv3Wx0Y/4
nJnKXmpjwEOJEPQ1pvWokhx24onRH6whgWhst+Kx5jK3C/E62nREJFFc88GRH09kPZhnmLIQHtTf
UHJ64RsPwM9ZASnczfZjzhUA4oc4zZBHm8tejLVrxobnNnA1pTOtEduyuGSzcbXSM++0vYI5zLba
L9Jw4UjwUjzUTFXOgfadW6J0q4SEK+NE+PMUO/5qPhlO0V2clg/frlL/Y5CCqmdxMuaDolB13FZF
cXKgyI/l2AW0A2RJ05vK7c7N5vFLWQ2zDYNFV2+19qr9ombmCJllf5gryaWIvJ2RiNF3DlvYOhgn
NoM5bdaScBS2Ygx2rXbFnMxVW/zQ16y3BlrBByCqBqabcvvXquz0n5GVLKbfRmcHlH/Fl8elAtzL
9Q2FSOgwV1qDJypeR8aOss10v/Z9s5+8oXqim1z3g2eK2PSq7q/ZWgy6Db6UrtbbE2sa2z2wm/O0
MkZ4Fb7bMmSTc4RHGYjCc9M7YabqCJIhj1PTGnvReCmmh7k5VqIP3zE15s9O1zVJRUTE52hb21ms
acMz41cVrHjrxUqF9QOapH6RTBYZYTgtM7JJTDvBayU4FdmzHIFR9ww0JTMoq2kLXBhLcQTK8h6Q
FkW1yzBx/l0Ktz7lfSVf5WaIvdEJ4zcD3d4vQYtNY8n0IVsd+ySytdgt2jd/iE7ryjgUZUC6TTif
1dQEp7GcQgqX2XVvBKtrzq5ghNKaRXDkzDAP5sBzxEoK2EyVXo0IGcvFsQ+Jjz5UKUJIKf/Yqhsu
hl/jNQsh1YKmwC3BCfeyrkI85cE0PW6lZd6WfHbndirm56lglB/Zht85keS+6fbh2HiPds6REOkt
c+PBEQ2p9UVvP1U2mYgYCJyvtoVArtvRfPWcKeSKYdJcbUYIliWmy7ItThWVehnuKjuk+QjlxLBE
cUUj2mffaJXMXwu7CDCvhmOaVPnkPda63u631bO//Kwxd7jmRm9np8p/MieLuUptZu6JUYL54GRV
89CNgbplnNDelktuL7GuK31y5tHfFfxKmH1Kq8qbvNdhGJpPski2IhIApghnohoT2UvrdeXu2Ln4
X8F06+o329iws3HRxekm3NdisQFnFjV8B06rruqNAsBFS8iysT871DR37aQB7+pFJ21QVA9ap/Jh
zrblnzVY+qUzMc/4VWrrxLfnNlZFr/bC66hHMqs2dq7jkvVatcNTw/QmXo0ME4Z2mx2QiTq5huqI
vVwdcXEl83a+oWF6cTjuD2teBQ9qGK3TyCjygnGlvnjzuCWTXZQ75ar1VGY+BWW/tX9yt7c+0fOq
u3kWHo6LvDwPWVe9lkGPUyIdCA1UIK9AXqnx7myz9cEvQ7x1mr4+kVuKQZd4K85X20qMoC3+jG1R
32k+BbxEWXo/6tXdyU3pm0YtV+rVmF62oTUOXcHWwqae2wdmmgEGQbX6RbIiQV7m2k/fSojp2wGX
PTT73HvPwqvhCtlUwPA/zNsvT9O8GKZYnk27w/Rle1NKcFlqO2sk7Wq+TswXOyWwZ5QLfF5R3HQF
fv0oq6yljITrTImwYA1Fq1yMGKh4amdUgJTTLJq7fE5RBLK6qI+5r0hkCuCtqTXT7xU+n54cWOXd
4xh4ERPXZOJJNTBIrnEXBBhDts6yvjnd25u+3OqXYAvk+zQHmql/EXSMX40SIYjx9nOwGp2Mcihp
IoWaFrdmcV2z52qoO3ueUwI7GmO9p3TPTn7a01HR+IDLjZvj/B10n+5UOnH1/r+TKP93mMn/0bj8
/yNrAhvyv0dNANRl8fVfvuTPfzn+6/W/rJ0L+fU/u5OvbMl/p07M8D+g7VnmjfcfkoQg/P9BnZju
f/gE9hHJ42BevlqX/5M6cf/D8lk27IvrEh/e1f/0JjvWf7geq5J8fr/rbsfQ/H+iTshp/l9gCJ9o
d7aNhz4x6NeUJWKc/1cYglSqeiUnvUQaNIxH0fymxaQeiR5+NRdux1R2H5nd6X3Hq3NSdX2mj1yI
mOjtW5G6+yLjqGyGIbxMa9dHE8LZMauomHTjJXoSf0fGLgmhEf1NuHk4LJi4daFbPvWhjcky1FkU
Npm4b5fiH3JVhMrlPi0rr2Bh2+s5t3qQ9DXKVNC++V71tw9Zie6JFKb43iSg/rnu++9Ozaya3irO
q/qhGKr5eWjx3qW5snjn+j08/vzmjJS5brvSqVDxJ9aiHshf0BddSokwgp6ogNvjDUVhLQXGwRw7
JVtuS+wvLadzMJ06EJEzE3lqEzWh54V7uZH3Q0m03aMb/kO42GAzWvemN7MMJwF2bbd1h/txYiTh
djI9YS7pQzpdV9n/2ip712qZ3/MGiuFKXBfVbz+r20rXTULs7hIFuloILu7OQ9F9NUFjXa/UMW7L
ozCm4QDbDtHQ9M190z4UQRlXayZeG9RWIxtPdSsR3mwMiEHrPFSyHuM1nA7BXICMWnkWN7ra9rhz
ydBuslhatbcrh+IVTgrWKAhfruMB/uYpq9XMR69t9bVVPJVb0B19U8MnrXh657BKMFf/tEW67BjM
1zeCXagBV/jOZyRNDXMc8o5w16xYE8PimpA+k8gC+rvyr/bbHg9dCt6xowWt8HjRGZV5EMRiCZuI
dOThbGXLxbK9f7oFvGyGv+lij7GUm4h1imMg6Ap4W3DexGu2as/H2NODDs6u9tb5qAaYck5nrivz
yezm5cZU/c6nU0X296q4W8TLdeHmJctUyFxSqkQ6+bqbZ/Zu1gbLAdrqOKzKunfsdUpGFx8amaJX
rnaiCKxoaHwMRK0c071t1+XRXrE/GzRYx6zAgpeH684u6zZu1Zrv5xmgMyyZXM8hA9Yu7zR8Qccq
lfFXrmqGkXCoBdphxOO7kvwYKHlTjpm8aUev3su5hUGYuLzNdN3xYk9nz2M4mAoMWD4StN/KLztz
0LmLdLvkqdEmw6QeqGeXu/1IVX3y8maLw2HodvU0Geepw1Nh9M2053s0XIJmuPXD9YCT/yhSgoDI
B//KIeGNoLL+ePTTu4oOBPEwluFmHwzVYJYllp0fVPdMTVhi2LOA1cZ+tnbLC0qYgcPCes9VIE69
zgPmqFcTjKZXsFf3lWW9IqmHNTgsaJeRDsMKnEO/h9n2xZAjj4xKoxnN3metIk6b4W7LYJW76p9d
BmPS5LV3zpo1mbvu2yWA47IuDwjq+mFqGUm4NsXM0PJ3uwp2vXN1B5aPdJjll7nIs4ZV2dtNR60k
grepsE8KdefNmXzS2eyBFgip7sjOsYctW8UOh+4YLPKGBs5KRjw5j2T5/+nt+YTbWv+4jX5y2D/+
bcr6n1fKoz0X3ZO5TsOu8+SbC4t+NjLpR3k6nJwajygrG7IYfP8zsIu/Tp1UgX5WuZdk26RuXTQd
6c0pGfBDtasyo4/0LId90KWUGgxhojWUMWc3S1u0fxOWldjVKQNDan87rpe6vSpUZzkuu3UtyNxM
M+B1e3jEwlftit78N9j228SshE2NVXv22vGsCTk81R92b3RnLzVxIJrbyh92hch+12lB/xEGj3J4
PRNKiANmlypJR/2zdMgkLDxutp2Xqx6upnqrCKNBrFzdeAnEvGcpr2DdWduE43EL5ttSAaHhFSJ8
vW9f86547DMn3IVpeR8QNzyN2++Wbs8+BnNyGuSxqudj01fHqg9+nLUosKmMH9ayHgE+n8vQfCJt
Qi8IzWlP0I036dttEm2U9zwdffHkpU+dWpyjRdhT1Em8BX3rBrGb9y902Eye18C8qTP8FqMorMRc
FnatrEkG4qWLoT1zt8UWZnL8/B9CuiKpwigtLJmkG3aN7ZrlY0/gYH7+J92YMm8WBiJ99PTGo+fn
fNqm+RXkbA5buqsVTUCfj+lBCnOIg8a7K4erf36yj+FYPFWaIbDoQIrEUu1PvKBqz1b3syEE9E1f
H2sHn1VvlQk1vzp1NIgcxua7M7Uqkj1IoyHNr2ELvgrbu0gH/Q0FykgWuwEm7AouOxKJxDWzgjxA
Sl2VV7HCmUcR25NfzUR7wSab9Av5IEyEH0AjjKjuffqJ5TtfVorm1SQ3wZkeFIXFxWmchwUIes4D
hvZDoU9Zqf/l9RKRafBj4ywnNgGNQduYdppVEqW+vivDRorVz6VraMjz5rcbw592Lb6t2pqY52Qn
DEw4zcf0y9fdrYt/MsEvUew8I71zcmeOPAYlEY7cdwP+bMXufq7/BIXz4421utXebcFkIMHm4CVW
Nfwp2zCgFyFPWkM3xkWnHmfRXVUVHvC5Q0zZnP7EwBz/s2dwQeRM65XnH0Y3lKexmvBNEzfBWJgK
aT6nA48XoSIHYj12dXCsTQAsi7DVzdv+Wm7/MYWaUZaPjoRv75/AfozZ+Kbsuup5CBATLOvcGjUJ
DrytiSnG4Ybskb60IsRsesjUeNWKkU7ohm8FQQQ9GCjqNvxLW5chC2vGIwqc3M/M4jl3FzzmGcKJ
aNObsrQZQWx8TW0nE7fv3vhO3E8hm/+qxfkrp4U5s12/ySVQRztACbQat0zCDSQHFuffGtKza0F6
wSS34yqWL1MExzn0KJ/G8bfuyDDpTfcZUgWb16J2pp1ukcU6BXOD8aGLRWy/SyH6osLL34KgLeM2
F/q5kzJx+umjIQQ1yk3SUqerKdbkmY7SUWYxaxGzZJ3VHK1j9ZrmK4yQyodDgEWpHvrfUTE0ZUHp
fKDGioc2TvVgRRifqsOMQda3CwWVsm0HwxWRqMcQsz9gWBlwKI2N652W1ToARe97135nZDKel8m+
zH1bnu1glhDH9tXxdBhqvGNhRooH5vFPIa3dlgsMTmb/74rz7D3xj/YeH+S26X1f2dYZ01WkVrtF
vMzUhRuw36dy/KyvPzvU099ww/E96NjRzZ+Ugmy1ZNylAq0PI30EfEO8oyRSR6LF+r2lcXlX1yQN
XxwNJADXqb79PLfuuqb7ZLp7tMP1dmZnWTX3QCMQgpEhZR0t60vPa4cj/xsO4Wnor4E50nsJEMaJ
4jF1TELChglr/Enn9qds0EAAqTCvDd2r0wHAYP6i1LP3/Ry540fluAVj8PIUBGg3dvmc3gxCzsfB
H+4Nbf3CqQQHw4/NHDg3tNNHYqBRUKFFHQGI0qf9YaakWWFsOnDfHF067IPy7M31SQAxxY7l3qLN
OLfT6lxmt3wo7X4ntYwDL79d9OQl+YYPO/NprvW6E7L8nYgex6lKYMaV++2OPQVSbZJg2Jq4KMPG
fSCR5d6m4M6XYDvAf30R9jTtHUM/XodvRmjsvUrvVk7RIp02ptAWAcKl+Xm1MxXs2/VH6Jo8e8xY
L+oCV5rOSGZLkSg7/FvPww5C6nsZq3tmdSeBSQQRWMcLic0JeVRY+u2fgMkKlVLItAqlZXbPWY9P
z81INfKq/K0a9KPR6dsc8hLrt1HAbl+Eheu88MNiv+XjfUZZCQ/MeR5NM1YnryGARmzoeKV+VY11
WzUuf/8UkU4e7FYxzljYCEalvkR+qS6wRhlfXs4UvqS2xzZnRn7B/ywK+zAXL4zO/P0SpqcyxDK9
qvQR+9knQw0r6eTXJIPvtStefKc/uI3bEyhBYpwxEFDQNuKTUxJUg5X0roH/2giojVLPPTH9/Zz8
oTiL9FOW9nqpR6uJZsTnyOzDb3ezy4SDm/o9TRgb91SJRHvMjrpNFyaTkuyOApo/mp18SvjJvwyH
buoFBmCrDnjiCF5SnAQ0Zk+Ce35XpubZ92taS+ywRu0ViWuV30vgsBlNZAwRqbxXc/uqcZgnstHP
zlxdzMoA+sUsymDQOm59mSeYy4lD4nde6tGPobhwcdv+heUwe+gxRNmKyksOx4bFMDHCqrfDTbaN
MN6DeWGVbBuX5X3GXC0ufRKh5+HQ2OhshbqTPmfUIJJ2aZ5B4tgB0KQ70fMYcE7cLRvznh6wAt6A
JSoMA+7SVDaRyN0gmmyONntml2M+6LeqGh7ybfy2V9ZL6dl/aXXeXTIrfCV6AFNwhrJBWpSxg/ZG
1qUlFmFzQNNHqV4hxtIRcam7M5wtBIsMZDRwHN5tGDJo19515enntuYiqfrwdgN/dbIiQdVjHxk7
50h88KPOyLzjYLuHVlPB2ANyDzaI4jA3Mj8uvZ0Cc/TM/cMMLCQM/6FUO2+LGcpzo0tunltQFGi8
noSaOl3ZE/Xfitc+J3qCYBsPO2Rh5nHhtf1Rw93lynQPGEZCym7zgtJTJ0h+hExt7m8L5TuNJKZh
Ol1s9qZwzSRgVuPe5NznK0tKP70NpFlhfBixz8KpSXc6bSghRyXMMdnotgICU/L+1RmRR3QV2HSp
PgXLatyklp9F+Cq6WLoGdi6f6rvrn9yJerTqIqbDx9TO/qRoeOxL9Y/QkOCxXvgDr2BSQYZJaXC1
yt7JI5dFK+baGLEw1x+zyN+XgO4EBpbNXL6H1V1sbBjK9bfdcwFN1McxHtxPawubPfCzRw+N0cet
r07X3EI2Ux8G8u/U0W7V06lU1tXK6alopfTf99vMg96820QRRYxu99cjP4Tqr0WVgKPhAzDlL2Zc
7moysgDBKNWaHRBvR283z4R4bL8tkXMdNCkz+uWQVWkL6JYRaGWVn35pX+859WVKRuFrux3ZV3NC
I0dfaYaZSBH3ZHYYq1U3Edyi8fO4Vn6bN+OuHKOt5MHMW/9TOn5PXsrQviweW/5mi6akvbqD1xqd
xA80GUFi+GGOKROd4tBdaIX4qidi2q5ujvb6X45mFZfEvk+/whU7RcV6CTW0RcmS8qj2w+eZg8uq
2J8wYYVOGbb73D1R16S/orcfzYbuuVvbD/rDo99BCeGpmGj74Evm+oWdbrQKK6lPOu0+vJVJxdgw
IBpdsj60k96tmhw58vb0vLBvW9qQW8Vww3chsjvjZipz7qe14J71X7xlcvbrf2XvzJbbRto0fUXo
AJBYTwlwFbVLpOQThCzb2PcdVz8P7I7+JYojxvTxnFS4XC6nAGR++S3v4pnFspPfPQBrcDbYkuUI
XTuM30tG6WuKYjLkislvBAW0k45JSqcjjMdrUyHI1nayQ2jp0KXetY0PxcLA65Kuvzi21X0Xg0wl
0gVunQ3scGtWWwKPS/h+4WfG3TRUexKBcZ7bQq9Cbm07jfAvYuDZ7P1VLo2AWIvYX03Dz6G1+uti
zk+zsruqgmrTZdgihvDKwyHOXGiSbmqhilMySViWjerfdvCODfoQWcd+86duZY7IaTSzLo8X/DA9
tC4AmIAtKoyVKjNJb4Y/GnOKVUDyxEA7WEey9OQnZjF7EcXqtIVssg56iNaNaOolM99dU0wz7jGh
Birvi0qWAVOZtLWgNqh+FsLwz4BXerG2S3RpNwnlR86SDqJhuP9gnDApPZpciOGscJ7xt75h4YSN
sfGcsRfuHj0OLLr8HEfNJCUpnbAk5kZdG1OALlci4Ea0UP5Hc1rlQ/bHmt7B2gzLOGEk6duoEenv
AFf6dRNRBBhyyp0Yh5VrRtMS1suTJSqV4j98FUHwkNrxtDIKI9xGqeKoA0pxWIJTfJaFB/Jh5VUe
uTHvYVF60TKrq2rh7Wkk/Z0zT4ueRimMD/w5U5JHXwV0PdjhslKTt9ZmTu0V1VaWKEORikUvKgiD
RZ7Yb6PCXlKTgzLqYCGniU4MP2Wk2EdKMJLvdAukwFqoreACpFWlBnLlynFduLGU7GOUPkyvVBdy
J4HVjqaFpMBfqIGXiXHf28GvUkHNJWt/t31NUmVEj6LxECgD+Rpw1Jdh3wcu0DOwrITLLvQfI+M2
ieMEwXZ5dMhGdD1D7Q3lsCDo33y7WpQNNQSTvmdQa8jFTTkVvZa8yD1PnKXFW12pSKB0j1ZX6+vS
RtULwjkGn+ilyDQb9Uz6lXVMQNrkYYKFuQSxR3vOBsMxBeFKmq0a1enOKqtmBdvkNfTNX6BMF+GU
SFQgaP+EJi3LWX/O7BDtl5P6ls4v1VNfg0EjyxpHie5tY+C2YKBKhe6Vk4YTE5kM4U25/2Nwh4Dc
2Bh+uhGRgR00TUWtUyB5WnPLkMXQgi02kKxWAD5U1xKoQjQIKYqMi5cL2HLI8J+S0QcV5IVunY4/
mlIc2be8kNScnAKrS3BzNN8g/2QQxxatXb+0JHUm3SXHtxlkk9ENGZsxR/4yktVXGYgvsW1Al5hs
TniHOBVuNflHaAUkww9UoBPbnTqzFq6ZAYoR5NWMW5Nbz6Z+j2Qu3NGeIJciIxqSAFkjylRANsDz
ZQjgUFu91d2a8gExR7D5i2Aqu6VS6S+5nx0zb+CGIKG0ogB8iS9eVYnkg3Qan59ufK1K6ca2yluQ
n66ctvu0sW4ocUDNzPvUbiJ54SNU2cmkYUW9q3P7j5Aox61GaZdm2m57DeMRetZMlM3RHQPhu1Gf
7FuUA5a9qr+jSJUsJHlc6uMsdwYS01Fl/T2Mn2RVDh3FJmEYNMspVEoUD6ILQEFUL/x+9/cfkZGD
f+L4I49AHzoMfydzB6ZU419ehbhQpR2lgr846kjhkEsAqE3bU+sDhCxCNoxKfBzsZdupNfBw0buS
6TPdNnIaUhMFMPB61AlXCDBwIZf9lT2rwcJYEm6aqS+wzx+bJkNAS8IwIuH85S34xcA6jroEd8Do
LKcXGdmDeaXn4j1u1MFhFG4RHIurkvt8YcfNU2j2jx4yME6qpZHb+TsZyBOZtEiXJeNWz6oQwyzv
6EbyDB25bd7g75KTS2TW8D5UJi1oy3b9aJxHKNnPUubxPIwQXU+/tWO9dEWF1FRT23dBFz2GUma6
VPuJo8d3IvbvbXiPzJUKUCN+7RgITi4YpAMcyHCKdu3GLQu94eVHuSN3gAATJpujtQqZZcBCkmTH
V+kZN50HtkhiwF/C3gGFJ7u05stQg4ZfmdZimYwmSoSd7JPEmJvGsO9VMOYLNjjnR5EOqN9x3olm
k8nHKjIpcxQ53I9+tS8gmiAQSQqfAl9LzPoAgffBl4pf+NhVjjmQidTMrQpLaLN46SMwz0dw5AzI
48fI5L31OtJNGqr2nfa7zdu1DQjchUzK35h2xOvxBml8RBar7hfiEMumJicd1eotEEdpkMu58HyD
YHGFTt5RqXPusLp762MsMyU133YWmWu/iZGsc2kH/i6sfqEWkuGg4wOcLwvv2zhapr4drq1Ycf24
GZx+lmiBibew++w1KnhaM5D/zK0DjYbpIrr3dVqbGmMER7KoRz0dBqz9BopjJkrHDzNAuNTj15rc
KYuYYugCxw2JDJkxirnUBCEna6xfQ5oXdwgYFiiARe/ehOsgJRsRffid5wOdy6J58xIGfBpvHUQv
SEQEFIE8098ZwIj7QrtRyuZJ9x5kspjF2LBTGzojC8trF13Y/UmtORYE8EJQs90bAZOewuQi1AW2
cQb/DSjZU68EO4BIP0pUb+K24NoTFS3zMiVOe69wCSLHBKHrjqUPx/o2sVu6xwFRlYTS7UIBxjyx
fgI73GgGbcqCe2Mh0010pJD29qhtJn1GoNfIlE4+kyAZZfnVOF1JMh+aXPnBSLw7knHhdFCep+qH
UBLNGcz4yoCcTC2usk8btXCRnbgCDL7SJ/FLZqJMFxDxpGjwdmBWmhVo1IJvB0dGM+9ljVtOrWvF
qSZ9bXTDRGIBz8ua8kdJjt78wL/FeSNym5F7UonA+WLcdo0qFipdzzkkbbDD6Z9U8AugdRSeUC9Q
wblGskddILBHzO7gxEvd78aeD0XPhSpH0rXZRG+NccenxT+yUZKlVOFxAHwHblpyZBR+9+/8IGjg
UnuUJuyjqsx+IX2TMXbqQ6c2xfMwcEd1HtI3MxE+YFcPNWlRjfqt/afyw99gLMBaB+qdKMOfY4FE
W2s+tn7ymkNBWpJvGYsha7fkFu3ckIAxBfhRAmSiFYOLBgzBAoQE9y6tDH8ukqW3PMKjle3jhCF+
VJ6U3NgRRHRurpb0Sr2BbAyBwnTjWTltTIJm3oUEsPljMQkFE1K8yoX0MiqacLusSynWye2AcZNo
507TyxZqY9VOSfIr+C72QhTzvp7JGXIgXfdWuZcn+zW0idYjs4YFKn67wRQ3faKvuySRuYhFvIRR
5wYdOvPQM5ZmxuVvFyOUY5nek/44lVK+lECdDAnfHTzIjz5H9qFWxOBq825QymHLsMDl8LyWPWOs
yuqA+1HA9cj/5RPPFkjR6KhK+pDqI/pdCsmm+eQFzVVTz9TXBvxeLMlv8oBeqGx6wcpLeM890YrO
DPjYeDNFRKyi5DKCbbFroZo1Cb/DHk4m8ZOimWI+ttASHjHDagw6V/wiNPR31bOZ7tZEeGXk5WSe
/Tvpnzopdv4eV6bWGKGYWetCd3q0GaEaASJEhn7fBF2F9W4crERdbxjQS6tJzmAe0jmnAwUUxoas
VjMC63vpV55wXgYtX0l9JYHF4tDbdbKeZnUy3TYHV8ETYlUn1DtBHm/tVygu9B3AoJXThMLo/CL7
blh6dnJfoGM6tlBfiPK+5z+n3nCvBcYvOYYe25R3lprLVEGMN3J++LCWpmUW+Msw5/k1kxI5lvw3
Q6C/kYcKSEXQ55MvvUXA/U0Z1ei6a7bmCIRn0ArqJks7GPLQLnTDj5e2XAzcnm1EX6d7bwfDQTu1
W2XWeBw6autwC38wXHBLUk1FYh314b3X2GC8+pVaAfjJNHlTSdGT2TE8VYqlmknvdCo2Uxfd9hQt
TRhXEC0QivPcdPTucGfiMxrdaiC7dfXwVkUbhOwguJo6+zpEydrsvNupsK6yiusQmbw6KPBcV1+L
GUUaSHtQjOoVd9iySrXfia2b6L2hrae8oqJHHzeA3Toqr204Ye1pH6ySrG6i9yPX8LzUkVMcUDSa
2YMFK36NfcpGqYxpQZHHN6ZmztSCgjEJp3UTW/TeFw2M/ZUNgd8Za3FD6+pnxVzKhYf+OHUJshA1
LYl2Mn8oHXpGxa2iVhP1AvNQqSEYKSDodyrosLUxsw2j5rWTDz31/UJqi9up4jBqk/Emim6T2YgI
ZlpyN/SqsQtk2h2aOXA6ydQiFdFIPNgWiqLeKelPsBgkcmxTzgHZvjntJBtNuTaQ0CPnyPRNPW5w
4nFpWAJ5LsmnNSt6ZG79Uvlj7aA1zt6vwwdwBHtJyvd1mhIo6xGJ+ToFt8+tP8dc2UAabAqNJ9Co
yzyAMdfoQ4dcef+CXQXOXjG1Y13+HGySlYk+iGsit5cCal42KbP4BJWCxSA8BpXGCD3zWbY0AaNI
piBHPRG96VVZjz10wU0iiHhlAHUYYiSM0gn6vt9uoSPy+AH6ZrgRFhNNsxKAY+bLP7I2IBvLDGYT
pa8tPHJOLZfe6qklsvZoS9NagO7jDxijDNva1o5RRAdfAMNGBIHfjsNX9spzmNQGeBU0h2XqB81W
YK2VIKhHzSzcviVXVz2xGg2j31KL+1KnrOK0mBGTCDTlLTR+wXHMLE6AVK61NE4o8ROkZro/SJKT
7npMrkota7jD7assqjJUL+jUx8W0GU2Coagz1+ilms4uhEKYIzSfKhA8wwHhDvCsMnqIQZP+Uzn7
/zpPl+xAQMj937F3CPCHH5F2Jn/6H9JOUkzrv1RB4sPkFFNCKo//gdqZ2n8ZQgE1p6OiwH/6D9RO
UtT/0gxcJG2cqWTVtGaxOYD9sw+IpCpA9AyiMJJQeATqhvr/ArabUXsfdIfw29IUlsZVBFM8KNLK
ifzRUOFykBm5j+hPVCkhNDGm70MP47Gw6bbMOQ0WuCnptPUDAQn4JHSR4Oj6qMVS6uae9hhqTCgA
S1NTBUDGsWldmGN+K4S/N2nBD9Byj4OoyIp6GFqd/op23FMlcE4PG5R321R+q+36aoA6geiofq9Z
jGMVRpoaQwm3zxOMqrSkWfhR9wShjubq5NmbYRQIPHj6TW+MP5SUStrvGTbLkXKk7QE6p8pugtp4
nghQVOX5zFlGgbih80eXtn4Gktoq6MR0+T3IpzQxLwgCKp8dVgydAG3bqB4IYRiabogTFTtbs4GR
eKmE0u+yX04u+rK74BapXlc3XdmdzdysS3JOn7/m1zVnYOUHN6wWfmaMyI150Nb+RjrG99qrtWdO
uNNW1br+Kd9oV77b/oPcosl23k3m0oOebCETBAUY30E6EOYRelQWZXX8cJzu/qlxfRRX1GfTpA8i
XV/eJafo43MBSEwbIBvq0eoMrx+VJfa3OOM1rYXQTa+kO8msKVT+/jJVfW5TO4QZwfQ6TTcffveb
P/vvT4WZrb3/++X816b/+XfLCsld/v0F/1n332L//of/rOvXevffP83fn+Pfv//7kcQAH/Xv/zBM
Q9WQUJ77QU//7IfV/y2Jjtr6+5f8de+YOI8r9l+xN1MXJxZnRgFdXlEt/cDlSh6tOJGyY4jDoO2S
+diJR9a8TcEJq8icqbJQZULP58/ZlCBrGxKaA0Ifa2Uf7oynwWFo6yS7cHXJ2vSvgtvnzQMHE1Cx
rllM/RX75CCqci3pk5brB33BGPBJ3cHsc+AtcOO/FSuQOK50LR0mhznLj3LvO/IidNsr/1bQk7wQ
FP4e+s8/CzqQhomYniYLC3HLz08+p0YgZJL62DuDKy+LreFY6/KhXTebcOm53QJawku5151qDTJk
M+3KteUi/r/MluNGd4dVdh2sG7jxF87w34VPfjBVxvADczZE8Pg2n38wjDsL2J+ZeYj2HvwnN3rP
2abP9B8fawaFjv0bNFJ03ekuc4gLb+VrALE+rq2caN9NYlS6rmy8g11cD/CbFdpm3+/tSyucbDg7
TaO2j3vpMHj1i68Uj7WnXnA7PrOpPz8Fd/bHGJUXNuRvZaqPs5knGt/H1HkXO7Cejr295B6pz/vk
y+fiIOEcqSNfeOpll3iSbjel1B0NVUQ3ngpkDY4a0i3tbhozpOt0oEGMGBYR9FQHndzHrPV3SaM8
YqFROUPIhdBVhxGrxkXcyGvRKhb3qjETfdNnoIdPrdfvAqU5lCLoHdx7AW3LexGHqzZHIkTqUU5I
KBrjo+U1mpNWAFPV1rxXlG5NsfMTCZNH329/ZJ6ZQmFGm6m33kfTuFG7YlNN2nvimXTLU+moK9W6
H0csVjAXWxh5/1qp8lqx0+ciHrboh+0LSXntveQll2hyfL8xLrxH/WTr+UaJKByaWQePOyMR1ZM+
epug1F8CQMUMbbffL3f2mAmTr6ZqtmEyev+8Sbi8IAh4oXXIXhq6BflCddoH/QiPd5tHi8FpK1eM
C6z5VuHq0qb5m8udbpoPi5snD6tMWVUEqW0f1Pv0De3FF5WGzk/rKd1DSv7TPRROANf06lJ+8PUd
2+jc6ipCp0JT4Z19fuY4SOGGMZ88oGLvdNRXYrytg9XsNl2Vzxde8BzMPz+jjTse7kEGjpNkxycn
PSbbzL1cA+HhKCvNSVZIVtoOXNV1s/ZBl9BKvhC9lHNLkolzt2g8J5yVz88H2IdmMX4Qx9nqmapw
WV0lK3yynhksLat1cck2+DM7Zr49bU49ItPwdCwaYad3yKRzwRS8T8V/lssXOdjrxY/vX+OJPeDX
NU4SLj2KUhUcunZA6KxZo/vxlpT2M2J1D0kHoV3Xqg3Df8XNkvJnVjb7borc3DN2Sp9MS23oAExB
XF3UcYjBiA39WxVgxSh0tnnSPwRK6rSiB7aZiYPSXvLAPhOKbUOobAJ8D/EbPb1lIaik0ThymQmw
Ze+42ZRYFP6asciO/AQlcFhcSp4uLnnywiKbQgKBkvqY7Zut2FjbYSevfIfGrouF8YWoJea/7WSX
f3rAky0nRsMPoF17uKsMTMFU8D4GpomMRmAA1rLyAxL8XaDg6AjP8CnRsnuEbN/9vPrhaxYzKVQR
nd7nV51v7btO2CDMgNtSOjxLPnAwsJqMowKEDSsVtMNoruIR+Xdr0CAENQJNjBajOka4yyYObqSo
2wwa+YkKpqhMbMzeRl/esX0BB8n6bVjjAfX9BtXm2/SbN6CexLKO8eMQQts+hrHYy4Bgl1gEim2n
ROGNr/feFUi3V9UsGeoPgOVzH33PLini6sWomdfZJg2aob0aI4F7E4ODm15CfRt1CPCKA7/nz+pV
cVAMz5kCSnJMSIOCYTcEgD1nG5TbLq63EcMTGm5q5dLQu7cshAHG1GeKiFZsR+mPgnfjbyA5MsRu
0PPzE4ZgEkqtTgTLbhci2eh4gzpc2B5fsx3CH+QQ9S+RTrVPAkSmqQjEQvE7xPR14Y4sAKhcSKjO
VLeIACuwiFVNhyhonFSaae1DT8c47xCUw0qAP0AcHwCgplynyaNaxQ8QCZkOyQj7W1eNpP1qkJfs
5WPgb77fCV9/EioIQdGi6lgoKngafw6/9OyjQp469cAsJuE+zeVlTCoNXjIlb2bS0/3ATG37/apf
YvDnRU9T1spLsqQXI1dp59+Z6IdqoNLtWNl9v8yXL4n+vYJiGr0g09CM02fzJwWVNmRlD605bH0k
TnRAK98v8aXsm5fQEG0xuTYUXZ9vtw8tA7ScGK6hqnOw8/hq8CE2xMHGT+Vl0yUX9uW5T0W3ifYV
dt0mFo4nl7NWt7IU24p1SLaAGICyPIbL9PdEZ8id/hQommDB41wKzefe4cdFT/JypPkKQKODcrBN
WkcGavjNhcPwJcHhFaq6zmkwcQAUpwlAEZvtpBaDfTCB+Qde4CRow9rw5mn5gwT9/nt9Cf3zYsi7
yyo7XqWE/Py9pqCCwGG39qHq4zVo+51QAKWpyb0PvtfRZl1lABsXnnBuRn4Ot6xqmjS0MFmnt3Ia
UqIBp00LEcAD7m7lnyBYilW8jFyYiu/RsVrm2/SOKfTSXoMlW17yUThz2OijojNPg1K2vrQLygov
FZFQHwrpVQC5aA0MRKsLN8pfp/hPN8r8iB9WOdknoa2jADpx1hIZy5vJSjw0gsyVlpuI/ZkqGmjA
QRH/k/Ad6gfL9YvuCAEU/E3Zv1rlAEIzLm+SFg82GHGuZIXXwgzapR9Zd2U53JsGeP/E99aeXv+U
rOqnL6EzboqXQFWvfC1CKEtfdbXxs8+9Z9HjFILtqCry4+gxkVPy+nGCt7sJ0cF26bZBjyq9P6Ul
I6ldTO+lXCBd56HeldhXVH70rJFqQyPmOjUQytWC8bGr6zuELV9ohO6nrvCWUo9KhhRGhyIHkeIZ
JfjgmGqfTJc9nNp3fQm4QSubrZcDirOie1BgKHooK7Qt/zB3/IV4mr/1bP0NUBq04g7f5OGvdx+G
dO10+H7nf82x/n4htiEdFI3G+cnWH8YkUSSB0hIOg+5sJN/+9tz3cWWsONWXrpUvWT2LWRTWxMa5
e38aemtTNot6DNVDuVRW6jJaKZFjPAFrWBVrg3741r6w4rlAzJsVZPYK1/dpWt9kAObqkCPW+QRD
JPbCMHxEoXrvaeYFs4Fzp9nC+Zv02ID58bei+Rjz+9hoykBRDuhi7aBqXbWruT66FHnPnVtLp/mt
KTp1ymlcVKpW0xJb8g76hI1qqq9yQ+wsL7zw4s4tY0MHQzWAKuJLydd4SoZJgO8ffX32JcLBGKlJ
BJP+F7vv4zIn8SGBXwGY2/MOkw3feyHc5NF+KF1z3QNx/pGtL1Ux5/bDx/VOLmaBvMZkppZyqCd/
qQIsV5VyC6lUGYoL0f1rV5K9/nGp+Qr9sB8aqY3REVOBW4YF8knS+IQVXLGoqqDHliy8t4EhPXmq
McAE9+y1hbogrSDjKtCsDTq3BznBIFvWp6ehFUsrR5bWyxPdjRN1jcrVEkG3dczEu9K1lZIQSQFV
gpyaZvlp03AVs7uxjPJN76K9WYyTi9h5t9FGKb2Qf5zLBMhauaBlMnQ6wZ8fE2DEiAVCrxwSs1sG
OJdbcIcv7JIza6jkOLKqKYKWwGle3AMjCdAKVQ4p0JC3Zpu5wg3BYIN8dKZlfVc5APNfv1/0zAH4
tOa8kz58PrhBWI17snIwB/kgleEdEK0rTR4uRI1z6ZvQdVodCtkvWK+T9yeSRGt1FN8PNDoCZ3Yb
XOAgF6wwK2jdekvDmvk4FceF833mIAgGoTQ7gIXbZKufH8/kIoiqYFBp3nowEq+Dqgc9vCGQLr9/
j2e+3aeFTk54btU+wo2DfjDGDQN0qKbphe3xdRbBxMPCN0tgtMJOPA3ybauZ5aQ3xmGQ0hvfZowJ
sCCC1gfIwo6CZWrjxEeLDBac44n8ydenNS1J6CUSo7WAOjNwAzN/19EcrwF8T2ZyVeO/B+UYoeYM
Mk+/SQL7ulTS8sLbObPLcCoCHMOunp1iTr5+naWWBcJQP3TVdQIlpq/vm/JC3+ncp57H3hZu8yoJ
9UnMUwvTKJJiVA/TzGpBSEsbkrWYlSkvbea/P+5Juic+LjVvhg+HxgS848WWRHiNIQpZ1nHoc5C1
yvWUmlATPespL27zwlwWo/2zV9NDXK3FTNwNwMWOuJ4XUH1UzGsREVaRhBDaPpHWcnIIMPcutfsa
ahFSGCiQVttc+8OHwiMBCv0OJx7MgZGDb4IVFg1LFah5h0NuBwkmzeOVDJBPapedkjv0u5cyUBZL
WmNO+VsCFyXXDdloGlw4Y+fOtkbOYc7ZDkfMmr/+h9fRt7iBJkXtcbaVlbmB+d2tip+QU1fJBraa
uvJuLjVOz2womhR4HVF0kmqddul8vH/QgOFc0zFQqM1MM3Wi8n8RtHQFYyXG8ZhpqbMK0scHS+3O
FsZk0slUFvJucEH1rEGBos+wSLfmrlsjUbj6Po6cezCWm5veCPSC0fi8JNwQ09N8Tzn4iGyr2biD
xb4ahHrh0U7tucjf5HmmCUCEYQK10ck68VQGeg7A4xDSml7FlBCGN5nAjqlTUPhfW9qM9ao1+uxe
PkI9LbZd1G2V2NgLiFNwQRAVT10/z1eDZN/mXncQDNSrmZ+AzpoXgm/DEjlftLMvexNLu0Yr8O5F
g3mh18WlDOtMGW3QuGI7KMY8SjsJMF4XqYYxZvqhUCR3Un4K9bolIoIS7O2n77/QmUj/canTsY+C
vKI6lnWMQsN7UQYOMsgXIv3f3XsSX0xEdvhANDQY9Jw04UpqGBQOSpLfhXVPiDAWtROsIEIvzJ1+
oy2sdzSqbqHxXDpWX8c89HIEW0LwKjX2xsl9afiaYjRVxmSOWv0QXplXw9G8ya4wUXVxYF2LJVLM
txeT/TOfjwYBI0nCqqHaf0W9PkSQUU1qBbkrmWw/e0Lg8yiF1X06lscxBfLbUPSgmV+8abOWnFai
mtiMlkAkMbwTbb5vNWsJef5aqsU9JexKS0scRVEDBTzfr3SluUZaeolOPkpDarbgb+JuRG6iOzYW
ckhKvI5xJZET9doyYFd72XhX68YyYeANeTEO+B17X8rxda0qN+GAVr5k5gejkn/lkfkyZc09utm3
idE9iApcE/q3iOghBI1CEuWzXsvBsldqOJVV4Rad3S1khFlhwYHnF5XYfr89551+unc+vsqThM4f
Kht3AJI5QjXXOsLASMuiAAaWJajeZ0V5rcB9JVbtx+8XPnP/Mk8GJmEyRKPPc7J1+riEoNBa0TED
yJq0uZtWFezO+xbhwe9XOrdLPy11kmyN4PtDdHyjY770rhHuiOuF/KYfA1d/SP5MTvykvJlv6a3x
8P26Z5+QVrHJ8UDz4fTSmWiABCnaLYfBwCgrfkBlgJbdEci78/1CyplbgOJXoNxCz+prJSCKPqqA
0URH71rdaY55FbkekvaL0sXLYdGt00eyzOvvFz2zcSx9XksDXkaz7uRGyLJJTnwhoqO2DjfKFS5b
W7hgq0vd7/PPZgNMnNNYBYTp5xtO1bx40Hsmya0Tvo1//A1Qqevy2oLt7QxLaHnlrfdwMbCdiTAk
hv9Z1fq8aoCvcyrmVa0fsiPIUqZNd1c6not71SG5SR6SZXHt35YXKv8zl8WnZU/updEqGglNVXHQ
jYdhZIg4XXyy+VydHHjLQKTYtDCjnOFRJ0+m9TpyVrU4jE7nqodw518jdr4q7n33Ulvh3NOgkK7h
UWwwST5Nse12NDRMWaJjXyeQdSCkX7TUPPs09KaZC5ECfUE+UnunCPCVghl8v5TolEyb6spcW6v4
9iKm4dwpY1z9P2vNj/vh1jGSETfHZqAJ7eIxChN4k93ma6gbzH46yHPX2gaam/v9Mfs68ofCN0Nv
5y7k36H/51XRzmyrYeIldit/E29wKyNZB4G9kNbGlXfDFPVCSnn2xBkGFpa0wVHhPD3ZfRBNahlK
6qGnEb0rnswV0G+ga8oaQGv6JBzoXZtLz3n25X5Y9OQemuIp8BizigNmKi3Mzq42sdLQL73Nc+f6
47Od7H4bE7pQ1bXoOKxSaGfeQuyHR/GT+99FVBiH74ck3TRM8fxVfqnumefEX04eHWWmKZpgnHly
4+GckpAw8SUHyp9FgA4cyIQSIkae/OwNG0xOEkCnFP22JjP1YJAtv99LZ98xUBWKakU1Deuk5A2U
rtUzjGkPMvwVBZEI/xg3d/+bNYCJzdvW+JJZ96Y5FXR2ZtMsCXWS8G4ail1QJi/fL3M2tID1+e9l
TrPqItJ7wDcVHVL5V2G7ApGE7xc4V6XSG6BeBIdq0ESZX+aH0y6lkAZbmf5AvOiXNKDQBwWluAYy
tlRX6JLM7GNXXHh74OC/bhL6TmwP+vJsFfPkG+ltVsVFl0XHsEbeC8jAc+vXd4lR32hedWcizrCA
lFEvGxPLEfJUxSks9QZ7BGiRkfYjl8RzkpbXjZK/YMZUr9XWP+ABZSzwstxPvfFej91Rw30A2U4I
qQhWQEMHubeREwlrjxJsnGBKmsaVsrDgcce4ZS36boIjqA4IMsxUYItCzaknC1T5FF35IXxRrbvW
5GQF8P+2nWTX1P27NDNpY3goidmIhE6tNC5jjCB2om+KXTeUhjvUtoQYV79Tx+y5NLznrBDPGKet
ZR3virD2AK5j0A7dEQ5RjdquntGbSiOxtwJjB5P9j6lY2OWNNy3DJJLW/ElVzcQZ+wBpG3m6kaz6
oQ7s+1gEL2qaP6rmcIsK1bUaDOj5xz2nUKFIinJIQKAPYGSKP2VgQ/aTVLBjPfRjM4eXiysyevoD
hE5cliIJgmjUHj1J3RsJAAsvG26DMXrwhhT4ElCkxJSum9rET0xyDTXCbNDuH9sW41Rk12WtvglL
XCkQ+ZI6iwIhTbEJmVK0I5Pf9lCv2xH1QeaQL8Axr/DWWfs1OO7KhGlMiEQaKhVXYW/9NEsFkrAZ
vweoc+Di+TgJfRkYwW0TxEi+TvD1h7ja2lP/VA8odujJWxzJs44PlUTil+VCmpo3Kev3nRceDLRn
nAiX+EWLuZznW4HbhlHj2jl0ChTTIp6zflL0+N4sk1WiiHe5mUoEntIbmJLFIpe9fZcIkD0+xmuN
NW2SqMQbphyukdbAYBIKdaBVoav17QpaOaz0Xl+q8YB2ap3z9QprXwfjdoy1GyA3v3pDGbA7QqGj
rQwAo017D4FrX+nSu5TQdYibfm3GAK7qujjAx3xFgD5E31G+CRBb9hkupFahbzA2eUr08pq23m3V
9za86eBeswuxAth6HXXIwg8y5j5lu0apfa0p1jyCla5shFsW1ZBeF6H8Dvnq3UJ1ZyHb0rYZ2v0w
mXdVPGL2W3Eh6512p+rTHs0GmrmwkNFhekU60VpUNR03bG3JHNH+U9Fe7U3kKAPYfyLsnqe6RauA
Y9jEKB5HDRXoiP4uXK4Vx/HKaOL7JIyO2K/B/EtxKAkl+8YWU+/CTg+32EE/lUXNKy8EJHMFQalZ
4NDsWnsZGigjwNs9FpK0Tkdx28v2fenXWHYpGyj8OHviw1BfW3VpOJUOn0xtcGZJDfELG2Re6PQq
2fltlkl7dDvxdOhWnYynkA8bHwliGPloUVV/wGFtasO7EiJG2igQC8Co7pRY7lAQmTQULera3vtS
dDQm/F0thR5nfevPjmBFVoGM55aQamTQaFePPF78aE3BxjLGu0mKl50/8DKkDfpUzyjBCcg50yop
JNwsrNes8l3F71FS6/ytXSSHekSBIYnvElVflS2qKNEETCiVeryIiuuuh1s4in1l4Wejm+maJpCy
8XMsqXkzrcjWZuYdWxAPDin6b9non4Sn7QwzQjFBufdi8RhNmb8K/g9p57EdObKk6SfCOdBiG0BI
ahXMzA0OM5kJrTWevj/kdE+RICYwdbsWd1GnLi3c4cLc7Bf0BzgQ0oJm9DBsUxGA/NiY2MAWFSR0
iLVXpj4pfsZxRkmrRq5bN3/LVnFfeR0wIZQa+ddYlgAnTI9R+7eHX8Zbc0LWxQniM2KU9HvVcCOn
FHARkIrSRABmfOwTJbFHy3vF0PAXvdZXS8Xwjy2b76y2YLYK0TuBDc8OgoXpRS2jP4H9k3dSxULd
hQUSOKJLoYZb9XYoh2+KJ7yU2GNi1BIiwoUG7w6TLWQawQBEcnAvCB5U13TbjLlxTOCRbFzDx7lK
4eiJ0J1oquR5iMAx6+iCXr59FzIVEk9q5qpFHvGlQR1yrxWxnphnKaINnnsOVbQj4n4rYZYqZziS
Sdy402ULY+PzJY9P7qAoSS2chVDD+x0BKE1OkPcrX3xZfJZbSbGRTMCDSxwOmSZDDKvp5fmQWwEY
3Qld847D4H1Vxjfw4J8vz8ESEMZCl55qFc0b/J1nj0FdUnyvFiLhjB4mCmGKvJH3405y4h1OR/o1
8oBOvB3/IJ9qJ9/hyq/kykvfQCFXpQVnyJoxhzcbWRarBVavr4OsolkU7VH4xbN3DbK9GIbHG1AE
KiXy34bxhzzL4ykaanidvjY5ZiYSBnp9sRHbP5cncyFfxNyGdAAosyFRtPz8oSHP4b0TyuGrYLTf
y96CJZi9XQ4hTTWBWX7/Kcb0Gz6MhG5liveuGL36196baHdv6XFCjmQP6IRMAOVv4W3/1j2JryDD
157airwUHKomywSKpzZPV5tgyLghEHOR2+gFjATSarL3Yordj7qNjkGAdJEHpcJpBle+htoIrRjp
n068zYZ+F/ny61CZNIdQWDON/lSO0UsiGIeq8QC7+tfo8QJyNNuHcRAyxKPx+okV85Gzeqs1k6EX
GuWVaGwbI3/EyXJlZheXiKEq9GVFyr1zDMmoiZOnJA8n08xtymp2h8JIUI8rC37pqQ00gfc9VUkg
s/PGVCN2SZp7XfRaO62jXCdb6cp3UCvdSHZ3V7+slrEXPhkVUIrzUxEU+Nbn9SIg6wswGiUxVUvg
ZkQdKg2h/qPu+/+gn0q1XJ7wnSa7+SvfLvfCzjeEMw5upwpBFC8JtyjHrRynf19d8x0A+YJWAGJ0
dMKmD/lhB4S8+QIvd6PXNAjhbtVcfmqU/cTAk+UfG+ekV55Dvbn2tYaWWGd+j4r4zWz6O1g7D2Hc
hdgNIyGeZUD/4DP/UivlgOJjaONWLmzUOn3H+MrYBKE2OL0p/1By/IGiUSChF+/xKKAF5YbfCkst
t6BmH5QM3m7cgxRTpAezNm4YMklT+hiFaAMIozuineRJ/HXlSSqM11QWfhRpgX0i8qlI+XqPlQEy
TaCl0gzfokz4uXJiLFSI+S7/zNes6JF3XtckchJT28mP5u9gG+3HRyh5J3yXN0jaHlHA369VAJeO
KapYFvq7/K86PwqxWTMVqwyiVyQMg+hdLSbryn2Kn6B/HbbfLw9x6dz9GGx2JtIeklo/h7pVgbjk
FuvwfHCbl8tBFqeRJ7NGrZ1K4xw/1/hIhBhlLJwHnPiQQoSvoozhvguLlQW+NBrIENMhRCkOoNnn
9Z2VXq9XmhK9djHCVtK1kqy8/5dOOghu4E8odZvmvEJjDkpXVjktgw6UJJZ52Gw+9fl/MF2cbhMw
hCgk5J9H0YVKnMhp455rvFE0+dFEfigM053bj/blD7MAoySL47Kh2AQEBZzF51CYNuhu2xgWUCGn
PNI826rH4Np7zv72ClY56dP8fz5/Jsy3KVFr5q4HafY5HPQEUOciRUSv8x/1WrpCZO8BYaJ6n8vu
oYI5hFD6iFxNL0BMTPCBCYtxm9dJ4gBQjVYQ9V8/5udfM13ZH05DFTs2LN15+qRgtYsGX1x4d0Y4
/OtFSRjwSjK9ERO4+2yOA7MVrcjUwle/1iYL5a1EfeXyd/y6wSRuD2rBGgJWpBezFeOVehTxIwDt
jYbd5sI1Mg5bj+MTgubKaL6eThJ/H1adAjJ1Ap9/nrReKv2soQB9jiSWC6JbGB2io4qCYopN4nfJ
2F4e2kK1G4y7BE0S2Qz6ycosoGUMjQRMmmq3Ldrt0ediOvnw+BoH5SUn3VLjWK92L6QaRJ0WKaAN
JDvmrRGpo4AZ09Y6pziwhmi/ylIOR9O8cXvjUCaShI9o9pqNEIXUpDmUkzxWI/WwyfByWpnyhXVK
CgJSkR63rH7BEYYxJgs8dQ1cZW9BWm8qA79FrOAvT/TCGvoUZXbXJXFB93uoxbOsdPdDmV9rcvBk
6OHJQoz9cqivNVTwuR8GNCvyY97i4vxRiOc2aK4ABb3Dyr/uE/eaytp1CDxq7ZhbGptOfxIIDmQq
8S+F+sNO52BpArfXjDPGSw/lMd0pqINo9nCfHCdeHgD6eC8+hjf62uKdjpDZgQdZ55/A0276EDhB
AR0Br9E8lw5wo+cKbj/1wa1/KJ4E57/97v6f4htLp/mnaPOtUsRGH5FD/VU3MHbxnXWLmD4SUHvZ
GQ5puDa6pYX5YXT61FD5MLqyMhAjZBOd2527b/bJPn4V35NreZc53UF5Kg7D3l9ZOl/ZqFwgH2PO
rhAj8kBZZQNuSIOwdwPtpCQmbaEMyWm8GgbHmOo3YuUHdpdQYAbc9F5awfgd6Mik6FT/QXSwvTYV
Dx0FSLOD70ETU3G5MkoLf6IxMU+Iuejw1TwBdTdk6/ApXnnIyNOPnC8LQ8YkTwKAzJ03y1OGoEdb
L2ma/2Ymw60M9yiuC3gQ3QS8ZzoHH5mn2ubVJ9nxjwD5VDQ4VnaFvHAbU7f451fMcr8yCtQgyMbp
8/n3Hqa6G1Sd98m2O1tXxd7YIlOevoFVnqBC9Q1snkNtw+z81ymVhGoQaiMTFZ727WzRSqHQ9mXE
2yfmzeFTovfLF8QDV87QBYzJpzDKbK16bV62cVNYZ/TlqVBv+iNLiON6572o1P839BmKu/GlQ5J4
5Wsv7BK42XSpqGDJpHSz0y42jFaK3EI6+xmitwFqHyKCqfnKxlg44ogCzRm1lulxPFtSZV8hL1pQ
XxgbmtxgchN0yMrUQD5cP1w+vtdCzdYNfuJSOwaWebbGK7m+aWPrhHzoiRr/ykdbCzTN7IfzBWfr
iMp3bAEzRj+vR2aQzB8jVhUv7c5a2Q7TZ5jtSZ5coqiwJal0zbu/ZidXQ2NF1rnyBPTknshttqV+
6vyfOpKWl2dwKb34FGy6Nz6MTOyp2+saAoM4Pe0miRDlgHeWHdj9Hx1oxBor4G8ef2lws9WBRmRb
mT2AvCmJ8oABxk/BDY3D5MXaAoqzDZSw7kmyHcMRDtjYcFupe/m2u1o7vxc/KXo3k9QYSN/5LNf1
6LaFwMCj7DfWnGh0tbZeP0vo8l+e4unY+DJilcIsNUVjEhiazbCrZ6MEQe4snrRddAr2OCLtxMNa
jWg5DIpClDsWCuFR1aPCjDb3a1iFt149/AoEzHTE8t4Ny1NBWd/HGxF92zU28EL7m/MM4A6sNDhw
XyCWvZ4UdYC3C1/U3CNJfl/ts713MwE7pW1tq3iMrGCfFjL/TxGnT/thzWJbEysYJAjnkmdpJBYH
rRPQWzY2OKsi7y0c5fHn5W84HSTzb2iJfwERE3h6/lz0sZeLY13mG7r1Y5wBS9aSlWNzLcRsI+I7
nRQqSuuvNeaHSWb+qjrx9fIols5/a3o0gWtB4W9eRmwUjv+kl6ha6t7P2sPsWjYj1F28le+zEmcu
6YIrjFSkJqUcGW7kdWrq6PaVyqku1W//wYDod4g4M/DgnBeoxqYtNTxMo9dCrrZeUb9jMrqvcowY
L8dZ/DYTGAcYON2m+VmhFKksIXwsnP0mQRyzGAE6mN7ucpDFWYP3SB9H1DktZucEYrN+HiUotsie
e5DM/nHEBLCSupUwi2P5J4w5Sz9SPc+DWLNAgGKCWmV4AuKzeXkkX/enPBHBURJHD55S8ixEPIZN
gDJ6/IqqHJmxtNGGp5GetJHzRrXinUzv5nLEr4P6HHGWi7dlEYsKZgJnDXyBqR3C8PZygK+3BQGg
wfKAUsiV5/U83Wo9X9JAEaFAbxvDVSYiYIEXe5y//e8CTSP9cLb5Mgr0kZS5Z4zmoWqjPS8lPc7u
0rZNtBVikzydKZ+PNZhf8FOBEUmkvPP945a1YDSRJE6paHndO8aVdSWf6fCXd+6Rd4uTfMcfszyF
p9v61rOfcnstJZWntTD/CSrzKQMyZe3PGw61MIQ5GrIat0frSE5lj4ejh2/qb3KsgT6Y9BY5/ctw
MG31oYEAtAb5/ppsUaS1wEzSulTp90278sN8W+ggm27Rmues3Knx7diEV7H6HBfCJvf+tUYS3JiP
sWb3ll/iRzxWpnk25PaF/sSDniQCzbY11YCvJ8kUB5oPpD6TFsssxwoS9Jd1oZHOWXablH8A820S
tHgvL9SlLTdxBifeuwyzY7bl9FS28iDltaRQpt9Uo/zQd+JKfr88kH9iTOv3w8cJBfyHsqw0zzWF
Ect87ujohcO/vkSm2fonyGy2zMbSGyXyvdfONIsNH+m3VyIBiWPd5QlbOhXJ/wyDVAk63TwPjFRB
kTJBp3zIgZv0wg/Rbx5qoDjYCYIeM/VHoynWkoql7cXngd7Jew/677T8P8xga3VanXZ8JdEEWV1n
iJfjPcRv3OFJj4cuRhW1nh5FN3wXgxa8gCCfMOYCPeLF+E1q449eiA6ZohzHEpsM/KdqR/LBtcVC
9FtuNciQOEtqRf0rxlXKaTxBOhRpXSBuGx+o9W+rMiiuxNh9MMTsNiv9E/CdmySwHtUWaCBOOtkm
Ept6KxTZq6/Kgz22xkras/DGgXz0YRKmL/NhEoCd+2FZ6MK5rbZICzjhzu1sYdvaOFfwPMVZYlXW
bvFc+xhzdpvnBW0mC6uIM/DhW+1ukn1TrqJhr3O6ocG/qXaTRIR/ws2FrmX1Gv5Yo10sFBo+Dfvv
T/wwbMnz8XyveeEAzburyo2yS7acrBnauxiutlsNQsRwwHPSCpzLS31p334Y/N+q04fIilsGuigS
OSujTdzqaLvntu59vxxl6QT6GGV2OsiNZApq2ghnJK4SyLHWDZWHf93P+DyHs8PBK8rOS+Eun1XL
tYvuZ+D/xh/pqK+hlOWle+jjYGb3fligZR1Og6lwutnUwk3ebuJj8Wg8IVHgbjTzSBO2fU4d3Den
0i0+jgbe4dpWc2+l/qXStiA1t+vMjAVy+ISrgviFMpoGd2J2zmNxismRKIhnIy+vA8YeWApv9My3
a9ndx633G5P3YJcanf6oVzUENc/EQ0zt4cCJ9x2SwE4aZU+JbJ28oHO3oBtiBxGJ4Bg11kkWhytL
xBjEFDFKF8YprYr6uyz+Tz4k8DCamapuApme7UdOB0sp8Hp5TbLqSojVregJRxfD+0kq//K6XFr9
VPfhOqK4oAFU+nzchK1Q8I/AzdgJOBPDa3Xbg+Wv7e+lFWNBVZ6EI3QkLGcjonAnGF1bWmckfwYR
gCmGU36FOa4AQWFN3G95TP83mDVL6QdZSz1JpmiZZL/r5FuKuhNwwMvztnRg0XVFb3HKsL/SHoZM
aHE9hegXDBv/mcLPNjrFd9FLYKd/BCyfbf9KpOrb31+OuzC2T2Fn50jUVDlN0SZ8bQrV9scbD35H
oK3SBBbu/09hZssiC6286ApJwaBcuoNR7G8KPQGH3Ai3VZrhtpcWWz0W93WXHjO5egLHxGYaykPZ
o+fU6A3s8OyHkbLFOk0+D2b3dHkeFio5tG4/zP/sDErAylv45kE7wcwzwAw7I3kMMMmhdZO+pcrP
GtX7PpIf9Fi4b9PoYExubenh8s9YWNecOGgpAa+adPxm8xSOTT+w2qVz0TZ2nsaOjr0juhqbNMNU
kPfd5XBL2YFCOQRAnMITjxbZ5+2aFJWXKrlKVWQn7eD+njTu4x1F+GfkYw7Ce7VypSxNM9UXhR45
ciyTNtssYJA3SiCI4v/h1eFnQDbl+LtmJ50Gp7Ts+LBeHVyYVFVFc1TGumGSgJkNMlI9VepqipBa
ShvF87YV3vG6csZLddc0K5nuQjCqMRpINeCyU1nw8wDNvNXLJGyVszoeFKyCe0xUeukBtcBAl9dm
czrmZg/IT8FmizYQElANWa2cQyvNbSErUkeOo9aWCu/dFIRDKRkPqSifoiaWHUOPjH1WJ++G7H0X
QrHdZkr92EXNA7pbWxgDER5f2SNNjcy+vMyW3tqU04DsWLSXNIrOnyfF80Rl6CsON9fsrjPNf9ZN
2Nw1bmxhiOKPWCh7Kn/vgti+Asu4GVwk3SoZyG4TmhvdrwN7NKNvwA7tKssdIS7uGrGlBS/jtmRk
1aEzlZfLP3kBpjqJ+f3zk2cHo5TF5dgLWQRxN5qE4X27f8UZN32tKdRDlX8E9bCPH6wj7XnncuyF
egvtcdAOCOWSEXyBFJdiwl1GlapDMSC+x89iMgmD2mKtbf9pEPP1A1CFgw+Vrq/i1yMgSr/PYbnK
Dwjf/w6dieE37Caeyg4jzJVlsIAjpy8GYWvi1MpgD2a3NpbFFka3Q/gq/zAfvINyZeyCrYDx6321
Mx68+/jQ3lCYvV9j7y9ccvTjqPlOlfqvaJkokitBNDnbVYQBsAezc8E6yr21X/lu0zL+Mp3AtzCD
AVzFED8v884TajXAC+WM3zjQGA26q5yNTmnqN31u4GDr3+VK8E0DqoKi1kksIbjUI7pUKKKcBlmo
IZZY/SYe+mepNX8rQlFvEFh4AqC5tdJkgAyCBA6WrDfCYP2ycvFaDzEk5sHxrS47B/pRb4dN8dr0
9XNrwGEYculq0KOtl4zPNTo+W7PtvU2Xd0dDpl0QJEh8ZljIO1DX8cpsw18mjoNOGhavsjzeNUNy
L7lytpMGaCeGhJ1UaeiPEOG+p3ItONZYDJBL2AFK8Oa3w6nx2zsApm+Bil9jGD1fnt+l24pNQbWM
9BKq4bxJHZtdnAkWrL9qW53zXba37G5nbgYH+Qxn3UZlAfQ0SaRzZpE1U5rWp3X14Sk3RHiSiSXk
RuMpesuwfbC7zPYd9znBQfYbzuOBM6mH9Wt1uaUHEShNcgCYxTQt5s1qxSyzHtEM6+zelNfwY97i
9+h2hHkuHNJr96Qcon1rp2d1Z22lh3v3qbiu36Sb/Mf6nl3aOjq1Qc6hSR0Lb6NPUxBSo5EysQle
gya5k7Xyyq+zfWwpK8o5i2EmqRIRxWDxy60Z171WU2ORz6lc3PQJ3tZiU1yVDdy3y2toKRCFqKnR
ALWfvt3n8aQ+Ys+i2Mhn2R3fhB4nuXqI3noz/X05zgIKiAj0m1AEEil8zcEl2Py5hgUx9dX80To1
EkfRfrhDVRffkPWKy9KNAfcFpDK2VQZPvc+jUhWl7foQxWW5kfHIhngHMLsybLwqLw9rIZAOXgbR
V9JGJIpnFzkWT02KTat01mP5yhqjfBPnZblJlPC+juBZXo62gNCZKtNU51VzKtLP01Oz7cRKivXJ
PYkCzqm4sW7Ve3UDn/Nl3LdbxRY3w5W57e8EB8e54Wr1xlpYLp9+wGz5111fh2oS6Gc1x9/V1vfG
DvZT8MP97l7rT+lb1mJRk9prPJWlk256BUCuUMCTfNEqUmWvGFFSQOHCaidJfwS9xb0upnYJPjyv
dDBU/cHFVoQi0z4JHlvrmr+1kof87VXN7rNPv2JWO0xcN6nUHp2NCIsxM+puwhALwiHwb5seH3PF
vFJjDVZm8kQV5PHyt196EE8AVzAgqMJMFYrPa7ofs2pSEWvOwRlW7mO01YJde8Bc+hdW7Lt6H8Hz
fdR/Fj8vx11Y4WB3FTp4f7ftPFXNlSTQOrNqz0U+4C0YTRr1W/SbHc9bA0csPYYmJg0nPBKzOJ7P
DqPcCIOyN+IRpCBIeWnnu3vfrm68rX6NsKe8FwI72q3CvxfK4pgxAIGmTQmnb16LF0csPPtAFhHE
fLwJ9T+jrmy06ElE6mCo4HoL15W68qxdWs/Ay4BHI/KDsIIx7bMPN6nbqWakBIlIhc/dD/VOOQjb
cithv+30CHRQKlrJNaeXz2zpToKFVFMkIK6wAz8H7MZQztveHc+CHN25gnEl9drb5ZWy9EQgBsks
2EEoFfP+ggs3vRd0czznCtYm2Leg24v8poVnjqNvvHt9V6Qb8XXyr8L3dWWAS8n0p+jzzakYJJuC
MVJkx6TWHl5QL8CvMtyZjraHasrZDD93k04GMmuzu3Asfoo9W7iFqfgGFegR7Jn+BG77UQmk+xbK
3OUZXnhLg8+iKjPhDvgz8zC+CcDGC8Qz8p9j/0sqno2RrLjb9uSdl0Mtrpd/Qs1BtPI4dpnBO/Uc
SOJxCFPHxO7zfxditiSVqjY1hIvGs6EluJQXm0ST1xbF9NG/LPsPw5jdV5rZxGNnMIx2h9npbUcH
Av0IO0KYptnUJ67MrX8Sb1NENDVwZmuLcvmDoYSvoefL1T0bYjTQjBuQHj6nvYCcZvbahgfcZVBg
hWrUrg12+mtfBovgBOKnKDRRDf68xxGFqSkNMKFeuUuP8tY7KbeF5EwmP+sKQ9MfuxBsXgTWwn5Q
I3LHs1vkxxEZx1HQ93IfbRXEGjyMdyaN+o4z9PKiWbwjyOr+Z5DWbEoVve+0IWKQ1TZ78991e/jt
HgvwZQo+oKfSzu1m5bBeGimPLMQKyT341bOIap009DNU8Vy3aBFE9c0g0o/pi/ToNcX33pT+dIp3
FahrmjiLl8THwLPF2wU+vs1dLwIWrGFBURfEzoBWzx5rNJvkbn95apdu+o/hlM/LR477Coc4xumP
sbSRe15XwvBuWQICJM1KrMVsZiLrcPMChaQ++DmYnqTdkDRee075DzZW5NabKMSjXRhRQyiqb2Vb
PyE59kzTDRFabzCddFRhepfmgyXBhG6E8SSrAUxHM3u8PA9fD3PwthPwm0eKqvNW+PzTUkXWAlEj
49Hrawjom6ztNpSeVxby1wN2ioKmGlZZMjDN+WbtwZtKmgdSknbNoP/M45XC61/W3+cdSgSuYdrd
Bqiev8vrQ45hjhLKIUbenpWhgTreaPWmlRPJjlIzQZMh7mgk6q+S5r9lffI8MSH3limkNsQ+0Ljh
AOpFSnxoKAJu3rL4UNUdpKZ+2JdK96wXFMMlTpe0K7dBp+xdwXvQy+E5xIxCSft3cAZXUqYGV3Fr
qI4ah3eC5TZOXFnvYws6QFApZVKGPrWWtBMMl6YfNMwmfBZ7/2cBFnEDDeBaVqGKhb31R/BHE7N2
Gq+VWz5FgSXZlAksO6z0O4ky09MQdi/uCPqkHetrye2rTRYXT2KqXRetizKRqn7vRPGqV0aRJ65y
oyZmbWux+J4KHiRgdV8rSO40nvxbCuuHNBB+uJomb5ia383Y3VlG/auKyzszoNWFxvy+DuN9kRR3
SVBfIX301JSCuXIH/0X/X/qC0xr68AUDI9G4vcaWpv3wxz35N4jM7OVts/X3Hfolm2Fb8QDaJHa9
UX9Je6RTbovr5jmypX29LY5YGqwiixfkJaZVhTcTdVL9a4dETrQqTk0OJXVvIhqZ3tE+QLdnE3TQ
kCtH3GW7Tj1UP+Xr0vZ2q0+wxW3zIfzsTAyFxiA3scZzd5qYoZj07WqQxdSgBydxoKSYaFS/Xj4Q
FupejJmXF/sUPDWvoc/fQc8ktxiFKehfnHp0QmLYoY0LZkSydVhT3WEtc1hIZz/HnH97UYxIXOIJ
Gw/zrIWYig+Gv1Pf3W4zafS2hV37Nxr3XbCatvwd0HzhTVpvU6GPl9j8CFSxUZNRjm3O4dEFxg2G
VtbtjJpid7S2/Ul4qO7733lvlz/im/BHspte/MEf6/vqLEyf88sPoQLGs0JbkDF0A+Tcs8Doz+0v
dz+BdYxH/Zou2T6DOiat9H7/6vR/jUZDBlYnh/L8TE6iNKu7rB4pM0q7fNcfql18i0vC/0ctdWkd
A5H/n1BzWHQ3BIMwJoTyrRel8jZhtYLnXLrFKBHxpmXZfu2fA6YKWzwGxXM5BvvMRdhZzX542lqS
soBt4m5BhGXCF/7V5P28N7yiC0VENqZ1CjjlPjsF23xX3CS2iTTuXfZMGXZvOY0dgir9Jpe29r6y
ORdn8p8fMAcYS83oQ6fz8ZWAg3urUy+QXyYhW9UxHsJqQ+WvO6yRDpZj0o4G7zhVTmfZixwmRZTn
YXuOVGrfL/mqOPfXnJNZtaZ0U5mAsF9aXk1eIgvPiZOJD0HYb7oR8yI12eRomtUF6k6MtP19eSaX
Vgy8O4wNoBajDT/PSETcerFsbLD3uQ3lFy98NNyVEEvzRu0Bng11Hs6W2UHay4rg+V0wnHHm83ej
oA22hwjDSlF2mv35Nv4YZfoVH67NOtONMUwjXuM8KkPfs2H1OrqE+pHl7UQzXcnkFq/Ej/Gmif0Q
Lwa/USIC1XIllkcqD8UGos2DbPdP3ta4DV1ydmuPcl3kWN1BcNakkCY/8oURk0ejFi1SUvoiutRL
VPANIEDnyMQfD+rir0jpVVul125Vyq8sTui2u29Wqr+Ugbi3tO4OD8ZDWY/foqb+XeXkhlEq7Qo9
flUFES6guCkM5VWo5eu0la9gs+50q9zHUnOTjgUFnUS+ytXu0JXSD90le4u65i6JxHtFSB7Mpg7Q
ZCqujBb7pib5mQegWazxqcnbmy5Ttm7k7UUz+j40INcCUXK3qCq8qZg0IipWbBOXfKIPcNip/NJJ
reqZBka2jUO6TQFE202VlE9eXpzbJowfQxNKnKb4EohKDbCZru71hj8g4w+zj5TEcPyObx9K9R7O
y1HLu47g+TMugslGb9t+A/Hupxp0hd3K475GT7yKXVJC7zoJo3EraoV83Q+VaktR/zNuxBelbIu9
68c7o/T2sand9oaGCKI4UmZCbIxT97Xy/GczjwtnkJTbtiliYLHqldpZO6VOj71lYZg0QQf3pWyr
2z6zBjsrvH0wNnZqgIQbFXRC3cbfVOWw0wzgtb7wMobBi9ZVv6TIu+HMu0YGh3EZYFah2DzGyngq
XQ3fFr/EpDp/dZXoxkySo94mz5FUP3qC9RR2xi0d4Z1lDsi6+fIpUeJHzTcfhaF4S9yW1oVR9PYg
9O1mHBp8QjrkfCU1uNeHLrUFI/gGBPslRyTGSVxYAdSJHLOqh03ro7Ik+lJHUm+5ThZ0hhMbMVK5
1uBhSKq7m772zsNg7sw+REUO+3pPenQ9oQfIH/xM2ULo1SE/rncRGB+jfutlJCHVUf2e4n+6Gb36
W1c0Tqr0vZ1E/ne98U9lVjpu1ylbww/wdPL6c9TxZqGcjXuzpDiuP9AUjDIkzXMz2sZe+bOPfKew
gsjx44aXi/okBfG1gbIeSl8ptj1WbkuV5uhhZjmlPg5XgQ6CxGqSY2xE+6Dv0bYUcUql/rLxhEY9
ZUVZEdo1jn6Vg+AuJBRRkf9UpASsfaBBmK56toqaaxs9QChS9jTkFuXOtrS8sJVaO1eqv29K97r3
cL3oG+FXJGbftQp32i6RHmSzCLd57r0PUTE6umBaaMmFt9xB9UYR+RMp/3+kOSWPInmv7RSRnnUF
yGertMB5vU4Eo+mp+6wwH0JJIlkLeUylxXAraOmPqDGeka07J42wDwVreutGBUqdGta4uocSpKqd
ULvY0oP2HaHXPduTBmIiPrmPR+VlGNTMQRt8cIQE2Nzk+4Mc058YAdCnTEsxEPeKp7Cqr/y8uqMx
hxKmh3uhlkiIao53YThK3AQZTkEep0Em+JHd6alG7R0fZFW/t9rquu6Tn7W/twSE25vWp9MRZEDm
RBijeuFv9CrlLWY6SaU/FpYHOrD0z2nenDITDRed2kKOZc9hyLUTwlkIudTyVRkJGDa0iS1l0a+o
Nb/HaHLaHKIHHx3kjdJmbG/gNMzBq0HNlRWAhtTgGSi/tkJi+zn2OkKMHHo0HgUjvEPE6l1t8SuU
Bu1WHsQnUUU4Rq5l01EHb18YMC5rqwZO2HbCdjRITbia5A7dz0iJeMdF+0a1rgMjOhSCdA8V5+hZ
2rEN2uteqp6aPnZUrf6R9MkuI3e1S1+/F9Qhh25hDE43DuGmVMST7KmGU4TNXaQZu0aUrlkCPWKS
5VNoeVc0S90NX/tOlbGDTJWq3Sjp+CKY+gZpfh9XCXGwE9RDN2oWXMH1/B0ZCsSm8YfeJ3diLTWO
V/LztUDznTgRcUob8WocPMvJVRAUEn6EnBKIHUijWF6LRRNsG7d5ClTUXwWqsQehzF8RtMYsgivK
Ubz63h31/SjIrWPJzXc8ku/zXpUo5yUYVwjDnRSXb40uvIK+TpzEC5EarioXWZPhAXmeb02UJhtB
7GXbraoXAyskK0xu5Rp1IiQYdqriXhVS12zNOHo0jOGXGaLK2YUH9DyPgegd61x/Nzr1XQnzl9JP
H5Eo/S625X1ttBxgqXKyRgQ2S+VbFnmPmpraaEpSbAS/hf3TeNUCo2tHcG341vjboeVDu8nW6sWb
0dBHoIr+mUvz1jPVc5BTlhVi3bFAw+ykEVt7Du9tGgzbTGYrg8hpIXdp32JNf/fl4GbQmoM3xr8i
Xxq3WS/eRZ53VsPRabPhT+RNzRTNvDe1+C4QYxVVHe9bboJgSVS9wYuLg2wMzGED1fdBCqI7oc4C
x3WtR1R0vIORa+ZWmyBwlVY8GLWb7cdOUG8QB/0udMNTa2nvKNA+VGV4qGLztq61wM76+F0L9NNg
Bm9NV7BTC8PWAqpAbn70KRuFsnmdGlhap51jpPrPIAqvxt6/NgrgePLPKYVtXW+HRGdQ5X94c99G
RX6VmOr9gGiP0EnHLFLg0hc7WIm3uVLcQhFxKmt0N0jTPhstd7bRqLtKGqHeZld9y+a2ajBzbfFQ
C+QPmfkzNLTnpBDYKsBjRyFBlib5JlulsMWB3IJxWJ3hK9p5nX5rM/cQUrhptfyhCIWrum23o57u
1ArV7jq3FXM8jU3wIJE5esgjV6FojymIZOOH5Vt2UotXBSg8boVTZ/rUwXkFmd1t7Am/eFzvBTSF
lf5VL4JbgGD8p6pdq/HW0sKDkbzEGohfZUQOu9pFhXvrWir3hWFbbX/olfh7FvdOKHLYc4u6+mDr
VbexhuuydQqhBkivYoHqbtXgzs9uVdBqNSW2bx5n8+AfebQ4pDE74Evb/yLtrHpjV9Y0/IssmeHW
0BiGDtxYyUqWmdm/fh7vGc1JOq30nDPSvttLqa5ywQcv9PzgYCidXnyQAnnTNogs67OnA6GlJ4hA
p2CHuuxgYW3n4m1fNKtAZRNIt114pUVVY+d9lVIxfOy72RHVj5rOdwhstItMZ4yW9ddW89A4Zdlu
jPm2hOrRKvuWw4Uw+HaY5bUWx5vE0NxUQnBb61NH6eNtmxobqX1VKevWCF3G5kAdUHSotdiRVd+l
4RYpF6fIQ/5VaUs9NnT4wiqG7yr1gyDs0+has2DMVKiBY04278zg3ujQDrT8jWxhsJC2q5KCYACo
JaggE2qYAaeYqQyvsbIT9Yt2Cm4IhtD6e+sTza7nd02UiaxoruUjOLx61U6R17ZIc/ukXaKwE6U4
sP3mucufWyGErefbpYmqa6jYRkBrnB1CMcPFNMZWihWSgInxaIjulL/MymosnppOczoCW7R9PVj5
XPcB+qxluk3U0Q3Dym2pz8oz97VykYeSY8UfkyZdGcZO77y4mmyZy84c3aZ6nofPWZnWUKpAfGLm
7mew3jFsCjpHVVF1R2nXwtytmrSVbHZ/26a8bCLFDqy91f3V/NRtsWUYBr5JMruzOnt+WV6PKHTK
OOq2MNOyXHNU1EgAXIAccgKZF1qK9tzYLqYxm8SiBGm213FLL4KdP2s3kiA/qDVGGprigRS973Xr
SZV4CtQM5zlxk3Cn25OfrTtERNNOuejiicpwuIeQ6EYt8XmUOmlFBJRNvNj5Rk07d+wYXy28oewc
oFf2kjsY0doQr2fU+1XiC1OiPNrFXmvcasjxKmnniOJHpV0qOaIA7bpHaXTmJuikGyvFEWlJjNBp
F8aHeXbk8i41bqsey7wY0VXet7q9ErhYRuxE3TimdCGWG0HajfNbG74q7U5Xrzjdndx6RrGeRkw8
FN9p83u9hDDIQ9Aoilfzk2pMINUy4Is8V+E28D+VeGOVN0m/qsfLtvgrNR9EXF23U7S9PGY0lDZD
9ByDOJhzyVWlcBP7hAk41sQR5mb1sCoBvoZ14IW18deaIhdbTa/vH8jYlUlfIcNVBj1+SJbXT7mt
ktjUdEsq/S4w/8q6cpN32rXFueELOr7ebip1PLQGjCGz2vSTahfVnTyAO/bfiWN3mZ9cS9m0qovP
2nxXWmGVd/XOLzKvS6NdBWEmr2uXB8+BWmYXcYqgd+i1GKnoVxRH3DoYbCF4buZ2NVCMr0a0oomY
fFxbVcFYg5naicgIWcRxKqSwrOhX2lytJP6t2gMBDXPUCEIaBplO6EW44D8GSeKJbbU3012ov/rT
TWc81+m8zsZ7sIrcUrGttfG+KMcVHTm7oW8hVuFFk3cchfsMsVlqbltDLx4REl2XeXlTz8DDIFGZ
8kqQUqcw32S+mD92iNOvhTp/atrEs2oVDtaWL3KVKdZbXPu3pRcHChrjiS2TtcQYIMpF7kT64yj8
FaRHaYKsIcl2JKmwcHCHmx+n+I/RXqScOQ0FnFi8UuaRm3h0E+4KmRZQmFV26V+GekuT60mJpW0a
/WmEP4Woe3PxYUhc0vm+qldSIjpl/Ci20SrRCAGMmPcx9GpsFkbt7xyqqy5qYIINtkwE0/cXQvwi
ja9K2K1rwmT/Dy05uJts1lTfF/mutPZClCn2JHW3stLfDOKNiSx7YQlvcqBscMEiKlzpBN0DtH1F
v0qFq0JEzJwbplCf1P4epefLXEyvMm07NthLQPmK1NmpaOy1lDaT8VZVe2esSy/kxMXSuzRfJiOa
LombKde0gMb8rqNW2DduZxGy6aTa5oApL4epKRCEvR37VZrzTEjxuvWdrqAp19Uo5Ge2mK9aGd6q
XNiSGTu9Hu3rRZO7p5nPh4399FZN+B2zxP3+YVafbWl66SDg5chLkMReBvES+9KsFh1TRcmh8+b+
KrXWnf9Jhr6O9XgVip+RLNi1gItswW1XlH+Iwjwka1HXlpw+4tKs1F2Q6jG3Sr0uIsT4W8tB2kZw
VE6xwgVZS9WurtNVmTeOLmKimSWuRpjYp+zSdnI1E+h+mr1EhY+je7Ue58qz0LaeTGHVZc2DNAa7
DFVDIl30ePwXizxuppalaNgPCrSuwP14GLWstLSDuID120ywpSg5BLD5ctal9dBhOqBYvl13yk5V
IsdqQs8fH3uCK3mKyGHbdkWcvp5jwus0vW8S0Taz4DLxw4wCj+FSGrgrJoTA+r9NUdix1myVJL6g
kLmRJsNrRiqworYZI8mrC85FNGx8H99XJWhs2GvXclBf1GWxNqfR0yXdq7GhsMW+2nZGvp2Rvgta
3C6oY3SS5Ey9yQ14MxR3pWra5FKrUHupVd+VcoQJhvoya+PHVhUvqloj8eCp0uL5scI6MrCq1cDy
lMRNYpSs+iC7raMSudK0W0uNfpkpOD7VoNEtpXwqxeYq6SZPyYinQroqaXrjj6JnomNvRPNh0vOb
2Ri8hqQk8esDGAssG2KqiqohOKb5KBTkMeb0JAWINMTT4lkhu51ElYE+qyo8p3JGQWJaG1J62crh
aJuT5UpK4/VijXuE6Io8aV36IOsVTA8KYrLpNGpynRvxdiyEi7a+0KMUr+rBKxOdQhbSeUl6ac5w
+ybNy/Gi6IzZ1qv8susm/DYkcrnRHdR3ufDXwljw9JVk523qlDPHBNnSsiJA0d7UWXA0BT8aGeFB
UaU29Zn1V638lk/ywhvc10L8GRJSTVQiTPlaC5+TSnFG66VqH5r4XU/DjZb80fTCLoX2I/BH2fbF
8Br1DYjM5tbslHU/FeteDY3LUsx2U1S+Cm34HJm5v52zTtv5vr6b22lvLEakPAZbuS5bLywW88X2
fSKlFEaKSyQBos5VEiVrXb+0aqiu42uh0xjDOHH0iys5MGwt6j4kDNC3RlB7WUxKay3/06RkojpB
f4U12ibN9kKV2I0hOWrCgiCuwR5ykl72BDFwp0lCW0C8gemmqG9heZCmF7g6TiKlL+nwkYUXWLbs
tHZeW6G0GjlpWf0cYjte96Ldp1yeu6i7rULTLi3NzgSRSoJeui2RvGp167lKH9rQuMjT/YCrpBE7
sY4Nnaq6g/8mKNuKXVMj1YAKxKQGF1Ihearve3nSeIinI+C/Mkt5G8ETz5XLvH+MjYcg/iA+2DYi
Gkvpq5EKTtsPm8wcHFI9RwrLRxJnYsvpVs7LDa0mrzETtzMQZkoKb9L6dTRIa1krN5YO0z/5Kwzx
hSKY10OUXlf+Xorvcv6xXNebpizwWwk2xRg76tDSLN8X8j6RyDQgH+Vpz91+Oaf5CxXQTVOgnDFc
C4K8FQNxVzTWqpOKValPbg8xtVduE9H/a0TFOo9rN523/yiqtbpbV58mFVAekLjLnBFni0T6pCZu
CxHcJ+563b9vBSRd3zN47H14O2EXIon+ThdcgeMztfdNcOuzEDntYM2M1lpf7QGcrgsxAvQ1iitd
4BVE1rxTtzLEFNNMnainZi1l6b5Wg7tB01w/oLwFMlOvoG5Ew6qIH7PBWNXKTdLpdmTs5cR0h/q1
NLTVKPufesEZ7KZ2HfqE7wYVPD65Hl7obe+1qvpM/YHyHBYQUic6ZPiuXhCLStFKS6ptE+luo92W
8yWiIFd6Lm7b5rIsd4J4iaRVanctzw+nsy6V9RSaPOnCWihe46S/rCd9o/XBYytmXi9X10lV7PLl
XFUvga7gMCSiIpzVmg3LrCpl2+wVp0dRuJnXevFhTTIizkRq/ZUGVN5fLkkTe+UcYxfQ1H2+CzF9
TuvoRs2STUp6MOQu7NOmCDF2GS7CUHco0N8NSrtpJhQMoMQYeeSYSP35o39r1ds+27XdTVx2N1Vf
2CKVxxr4VNkIq1g2LpII0xyB+U7XQLf3ZtSvE6qrlkq+lj5ZQrwD8rMu8udGvJ9K7GoqcWVMULIS
zfNZzZKISkGuORynD7N+6KLHBP3rpNXsCHujyEIcHdxyINVOJD9UOdFml1o3UajbWnfpDyEBqGDP
zKYJy7VuXs3c2UOpOYCh7CSp7iwf2Qr1lqYBqQKzb+oPuK5h/dQFg9uMdMXZZDBFPFSpCMt4iMg2
OWRdelXWk1flb6WKI5D1MtQ6j9imHB9w7vYyWbWrjvghCNyq+iiMjwB86hhdNPIritJFPrtT8DDj
86rWPCRYBpUJ1aQgWqX9/QyiVtPDtzQw9tOSA4Sjm+KKU/hY/SU0KhpKb73GJPp8k8/JVQ9Vf3k3
XswCnXzQdR+Buvwr8a7i4PZK7ARj76V++RaMhD69Lj/mfnSdyFRdrJeIQlJGBwMGjlOh4GYN+bqd
1DsKZO+I826TWcXiSrdN/MPSm0hhBxBqRxmJtayDyxGupNbcGYgHdVG0i4AGCm1njwLhyqxuAj13
kyFwzPixzC5h3QDO1A8S0Z6Rdyu8ojaZj9rnOMB+VNlAQUgpmAuRyrf2CT47sksDnnROLbRezXPh
JYV4baZUz5J63YENMUaiACF9p2JJkFy8p62AT/mS37d2VV6qXDfRTUERItSviv4FqhZV+p3Yixu5
1B8qMsJxug8j2VNCAioaX05f+1trSG9HrXyolBuJdyMdDn4e3whltesiwkikPpY5m8nl0vMBBUZN
XMC3+tnQDG9UNUxgJrdWEm/OZ7uYrkqxJNG8Uwi21Rj7L31TD3+VAdsiWlZ6f6/OpBxdsGq1aY8i
KZVnMfA07b6h0hdYw6WOa5fcy3hQoZ6CN1Yf1FheKPwQUhNB3ajxs6+irQisKkbfqSWMLZI3Je13
koh/vY9dj34XEilIU7kZArwrzD9dc5OaNacB1dfEv9VpmYgSi0OwMBM7DbAvpjhbwaXcRwhFLimB
iq3ZTH9hIC4Qc1eNCe+0g0lS0Jfkq8pzkGB7FBduKr7K0ozo8Jx4hlSvahogJhJk/RIM3+gm6jS3
hNKXVV9fVProZW1yJQq8dhVCZTQeD3M5RoREBSlCZ7wPLU2wlNKancFhJTEzsIlb8FxVJb1lGVur
51YO+ghu7VxppHYKVX2BtDqe65SVwscrC4fOhmT2oqqW4bbK8BdRtNrOQ+12gOfjWtifULI3KDro
6oPVDP7G8IfHXszeWJJNMWkRJgXGtWyQSyc1MUOfPWV1OzqVoNIv0cPBNiKcvC3pEl0DYhAcpsc6
Dx2pzXwy1EjbKr3YrGqML9xEyK8RGkMnj3qm5T8JNY8uvc8nc8oeKNNs4UDOdhqZaCFlWu52pHGh
pqcIgIOmNvuaByLEUL7SqAPEcuf0cwk0ttT3Zt49VQIis+ogt3e0gh4DpcNjL71BLf5GjjWDRNa4
KHkYw5DbMApVXsywtJYC+6XcdK1N9NY4Yj6lFO7yB3Biz1WRXFcdohMIg3wk1A2rpktAGuayp08C
pCAcjbnwJCz+5GgDKaIja9apmFkwHrQpR8op7PEuMFQm1bVMSoU9JZd0+HQ6JWIe7ONG9PSwQiC5
V8gdM9IgckLOuDXQxKnA3Q96stfq8V2WZVdRKcWHinyDUxDDRJghTfTI3Vbv83UuiA8jRE43GqvC
NojXFycwzPKk+G2prxdJx3U4agtbnZaoWg6bSj6rAXEKb4HCAChC/IWoiR2BSHKN6n+gawtyZvC4
jqmlrgRsYcVVdlPusB/Zp8/nyC4/Mb5ci/DwVAVc6E893mCIm6EzCunQiOQoJbzRmdeJba4nZ8nU
P+HoCqrw0ON0Ey+HHw4Dg5SJRdpO/WGi1pvhgFwYrtKX90KZEJuiqVAPW78Copj5q17qzuhOnmCj
KLDyUOoDnXTCu4nCjDVhkGiCFCwv6NLeVXfVrrwfN/CljAlEho5+xRXYrlV1BjB+Eke2CLHAVIVL
Lh3jyDBJrQW5RsK6dUUHszcXbvPWWFcY4J4b69QmWux28YNZbI6OMf8SzYraMiDkmcmTioBjVz2k
/jl3hRPkTQoZBtTNRe1Q1Y65Z3lqBkYR6fMh1+ZNljQKfYjUAnugL16ed4XRXYU+GBKg+T39XmkF
eNFtjHN0jhPwoW8/4wjYk+lzH1BeBfuPLGEzjrbArf47CEo5sWvRxUCOY0FBiT+mOuHiFtLp7g9h
1tC5FYgYkcrYDn38EiTyS1knrxlWVegnrjJZVrxKVT802dipfrTKSPGdYo7eFXW4tILkLdHUa3Xi
bQKS86hNvK91N23i8EIpcGtK5/AqifINPfvaS6GmuThNAstodck2RNH7fWYnUFFUeWW4y/hGaWgS
HaGUpDmcpV6CAQYxKsoOkvRoKn9CCwsuQAe/j3XimsHyA0MsBaQFfM0jykSfxP7UheF8mOk/KtW1
Mbduxj1eYP76+0gngHJAQ1GzQ+cYI77jnRlJetQaljaSzBk2yn1uQEe88h8V/y9BlKXsZcihvw95
YiGBxymsI7Ity6DfF9JUsrLVR6gLplHSayUPMf8i1Zs1vSNml7+PdeJ4MxZ8Oi5sTSfy+D6WhCnp
1NJAPzTxRtMOeZPiPfv8/xpDW8BlX+Brcm0MUa2agH17yQ5yVBKQvA+oQ/8+jHECpMZ2ABYDKFVE
OPlo3fLQiHqyre7QyRQLjbgEyBxEe2QYOnKH7KZuwDtlRfZqit1elJObLFA3yRhuUetbW215jZTs
Ck9PR5i6DX+HGomkeLBktpOe7aJo+qtq2l7riguzjkmcLOK/rKzoncYFumTmzofnuZmj5qkprByW
CQ7E6Ki6sTIQMjbJ7ZxEeH9QYhtnjmxb59cl4ZkHteuFoG7fRMHtlAUQfuVwK0bGh6IoF6Of4Q+s
dSDY5ifR77e9ySmHyvwwi4zfAq5Q0dwOQvMGyO/z5KN+O8xXwGvASegaQoB+jCemrlIToofRjR0h
qiWRcwgvVCPPfGr5xA3KN1DZUzI+Tj90wkwcW6W65xuYr+UWJB21DQXsiDO9QbTFKiNxrNfOVVfB
H4gpz/2bpNPEcaBM2sIZLuOJK+LrLznmjylNKpiZyM7uKqQf80MiAqzJUQeMb3/fd2embB1tO2LQ
pGgMBgqF98C4GIh8/4MBgAHjjw7DFm2D7+dHSowWDrHRHVp/N/c+fajizAgnSG/spS9DmN+HyKRy
rpuBIZR7/bHcKi76J7RSP2ZH28kupP+zPI+Tn4dtin7Cgv8/vlcHq8LJGFgpaquvuRR7o7xVRwvj
4vDM3E59HqJgCTk+FEx+iFEN1Yg8Xj0C1i2tK79QP8Wp//j9A52ay9ch5O+rx5sXc9GAz+3aO5Uy
BMIaqJ2iDS29/T7QqZcBw0R0BcVFxfgfTseXm7Ts+6maZfjrbWO5pnyJpK+d0Dgbu/fwnDb0KVIK
kkgoIkHnRsP9OPJrctpWqsbCte7gCfawnrW16YpbDSkU0warsMHlfWzd36d4ai01tgX4AZYUpND3
tSSe5m6RWEsRSDDMDFtCBsKI7n31zMt3bqBl33xZSx/Y3yz0NdynMUUC/28sv4e+f5fQOvp9RqcS
BeXrlI4CI2VOUrUeWkbCv7O+QVf6yXf9VfW48Kq61eQG+MygPGQJZ/1XT0Qv34ZeFuHLJIGyFoGc
xfKhCoZ109xnam/3wxXVr31nBJ+m8ilFZ56A5ao4Asd/G/LotgLXWBroP/WHpnuXImB75l1JETCh
eiFrF2af/wf3PKkJ2jImOseknN+nmMbdKAUZtHy5qoG30EWmNFWDq4nPWtqd3DIknCqDWRyIo6mN
vh9I4sjeRFTK7pEtT0XERa/qMDqzZU5FZegR/e9AR9cxPohzRc2oP6TySIfhg2k7pXxWjPDkMFRj
l9APSvixqrY5qHUm+P5wkP4AOLnS9jGwwcwOLqzL7kLfSDDmQ6xLHfHuzIk4dY/pS+Iqki+QWx59
s2pOgnyuox76l7KK6PcejMhGNcujOLsN/0aZ09zUdM9hRp0jIZ/KnbnU/jX20bkvc6nTUgMW8iTI
L2OSBLZaLZhGGaCaYV5Cvbn2sRkGUPiWz8ofKTX//D77U4wmfgFJBZonJvWoo4DB8IG7Z9G0PLYj
9pPVLkvAD1DMtLtLBE83tSeszT3lrXpaYyiMVMc5EdITzG9ioy8/4ejFQr2ossIZflHjoYLi0FJ/
n2/DuwC2H6WoTXjmrj35vTmdyiKZBC3iKMsg0Z3bAPzHIS7NfmUCP7DLbF6pfX5XowK88U14Cb+v
8vIZj6+hRfj8f4Y8Dv9aiieFQBn5EPlPmUARfzgzp1OH5+sAR1+xN6QqlIyGWkEO0lodvCi4MNpz
BMWT04AQqsLWgjF1/BxaQtXEnSXPB3Okdq68tb54Jj46OQ9QiP8EMORNR5faNGtVCMGoOwiWHtA2
87dtDS2+0W9//yCnD96XgY4utaYK9C5oNN6inqyqre4BvIM3wj+jti4nazPqltskD6n2gKbG6vfB
z03yaAMGWZMYkTB0Bxx1zPG5lTaivPl9iJNfivqHjno1Mpbi0TomQ902DZWbAyXfXRaX1004neOP
Lvfij039ZYzjJRTMSNFzxojBlq5kJ9p0a1Egk7QtFNcPXJm7f1+cgpsCeUXEYJCKE4/fiEIYx1od
R9KooLZn4y6mt+dPgCBzMI9QbbrQC7sz/Dr51EOr431iAIWQ0Gk6eh9Co9aiyKdiQD0OwfxK3vV6
Cugqqyq7LynzquGC2Mx6OtyAK0pBuCbbXkslRBRppIXfmOJeFWNPScnKixxBuA5NhwRxJlpKymc8
ozRgiOm+qUKo7YqGqFYuP6k+PJjfd8XPjWeoKmI6xmI1LP+wRChBKSRm2mL8BVhMpYeagpEyQAL9
PszPw0UpkWq0SilMQcn0+EX1VQBL2RKsLxe6Ao/ZpHl2Pa0Ub9pwrs6M9uP7LKOhOgN524BCenyf
J9UwZkPC5WpgJLWNi+DTCvLADcJ4a+XyzlQAhPeK+qHn3Y0RGrdSIt8hMXvdJsljm1Z3etU8xNgv
nPlZy5X77XjwsygfWzQgFIP6+NG2aRPCnHZkEaC029VVslu062cn3MhntUx+Vqz/GWup0BnY1yOW
9D3shLteRcMAv7p2wxuVFzS7TJ+6FSagq/pTPhcwnZ7Zv0ZbLp8vcTxttakXxoz3Wiz+mM206UJ1
W7TNxurDA4XQz7AcuQTA2EX9vVhFD2dW9scDfjTbZZt/Gd+gRxYYQbfkgoBh6t4OKYK+Fmvx5Q+X
T0dj8mb+VJ+i68A9q8jw4wgdjb1sxi9jj/poznPISi/iCNEmdcXHEWkEDTkKfdVcL7Uj60xO8eMu
Pxry6C4Xx5h2yMLTH+pDEr1Kwt/f1/Pc3z+6x8cqCwBLknv6wlWpXZo0fn8f4GeAt8xApV7EvYOe
1zHXeqhzCMoGGcRA3DDPQNx1FaDiKIC4VBB+boN9WGevXTP9jXrhuhqEp0Reyp+BfkYz+9TWoViB
aTauhFR7juKksS99I0yV6RDCLukKdK8zWxNfDPMm6M68j6d2CpI/oi4rmgQB5eiz4QOWGUbf9YdI
fB2Nh6KG4XRG9eDkbLDGRiaNUtwP/8FcmOjrptp0YMJvtH5varN7Txo/tqFnac5onOuqnNoqNBn/
d8Cj3d+KRQr3ypoOSSbbnQVk/oyMz8kBDCpKFrc5Ix19nyzOhqgCU3YI/ewyTvCNaYw/Z3bjj8o8
u3GRnydrRovJNI+uD0otuh7Qzz/UBupPgaJ5raQ8BRVwDlWuN9MUabYMtczW6KzMwqy4/8kP4Gk0
+Gpo3h7rjUTBCGpGlMbDUIY3CfbGdlj0H604bpCkBa4SVuj3pegeaAnsvb4/54i9HOjjlwm5J14K
iVAALOD3OwxKgEHfqBkPqW5eZFm2m+f03tAAhGDvqrmBNDiVxrX6+7RPfVrCemv5uJpK9PF91Frz
hagypvEQmNMGZM91Y5bnPu3yzv2YmbWIAhCpWZRYv48RiFNIIa1ato+yi5KJyuBYPnSCVTkJkkk2
NI2VXwaDgwfHdQuwJpCsl9AHEQsG5D+YLvLNRFr60q47mq7UCYYgzdl4MK37qH2tzI/f//5PTbFl
G38ZQP4+1zmpREHB1PKflyjl1U9da5W6gRetk61Q25pTr0HoncsBT26eL8MehxpZN4ZakYxAvnyo
oqX/kBTKe19ka6w8XrM0MwEENt7vkz0V4n2d67K3vry6cxUqfaenfNcsf0vVFP6Q3L4nqbhKEvpp
vw92cmXpbOjcc9ShfrQhk0Ifw2SOlpUdPInuQwREMwDJ5QCmGDMXAtAqXSeTM2rO70OfOiNfRj5u
ToZ9SWs0Z+RWvGqtlzT5T55ig8gNEVbOPoJHR7mnJkBXBt4wEJrjqv4wrGG5O6MjrrqHdJeuz0mF
nvhwX4c7LnyMYpv4gcVwQvpagAIbpquqReniXJd6OdhHBx/kjQ76jk/2E+nTRsoo+HqPa/qAbXnY
93/ITEanS8pzfpunYm3CedIw4D4ihiJHB7tuu6Bo4nw4aPZ/20ZXlwglOEt2Iz6dQzD91KYid/86
2tEpLyO5z+bin9EgZVxp9zBy3eZ2fGpe0Zlw0G37k/4d3NqGf+Vip5a+ClvD/bd35ZLALAu8KJof
t+WjNrI6Wc6GA6VgCHBNgF6ipqZn9v6JYObrKMd7HzUTH6MGRomi+U9tDRuEsK7CoENno8mfEZ09
pyB64rAZFlLwMk5VwF+O+1dKH3SWOiSUe+vhoWnNj2lWz4QzpzJhRB+Jeyn+acBrjo5breWlhL0R
+7JrHsK53rDObq2NTyLd/n4yPidEFTZdiX45zXnoqToKgL9/vX/mcXw2vvwGdYmHvlyeSdxUdSlF
y4bt3WgzPKqjE64sTr3kLEDSKxl1sez9/6BjfvKT/mv2x0++PgtCYaE1g+IHbsvgIf7o1rCSp2xb
VFLlZKIK265KdpNWQoGYLq1Wjm3fB53cQkl34rHDxztGdUIUOorvUXwm81lW/7eVOTpcRVuWFH74
fdMu2kibeq+tZbdeN5vfv8CpywlQvEhQIoPNO16GdgC9OflEzYFWeXV778OCD7LwzCk9MRmqHwR1
+DScwAYZmiCmaE32B624hkZ52Zn5eypO26yptnpsrIYyVVDcPte3UU7MDtU8mVotaSi34vL/v2wv
U5n1lpJ6f5D66C0uKxkEaSC4ME+uhxwpThBigzuWsYfdLLTbqLuOx2Rb6tP1XMSQOgXA//p4J87R
S20KsQNvJnCwJaUFSWXHmbR68NKmV7ExgQ8qZgroDP64ozbWtEKPsgDIWhyKNL+dINMAP3kLm1j1
hgEFqimryhUlxXN1yFNzpnMgkXOp9L+PS4J1KNVsnhiRXK26QiF8k5fBquuF1e8b51TibH4dZ7nC
vqxtHNBfrwPK+sZ1vYV+VayBzD7XCHxuIXG64iYf178PeXJmNMFUUiQDR4mj102Rg74hdGVEIANJ
3dHxJi06lxufCAvoOJFGSosX2A8fjm4IZ7ldepftiJDLhDGbU2Rwi0cdghYua7/PST4RszIcLUWD
5iKZ1XJPfVnGUcurudHrmWK/BC9qrD00W59h0s7IlA3dCn0GMoVKVBx6ceQN45s8orTZIn8BFe5Q
Zsg5JUJ58MXC6xoYyJm1yzPl0pJRDM/VlQhHfLCoedWUOiBYRfsx6XZTDGbTL+rq3IW+fIOja4tV
WxAJixWHeJwkG0XXDroYtP9E/s1Vs+43hDput0132vb3pTuxct+GOrohMeyS2sH0m0MzXSvlhlY6
hg+a7Q/3pTk5Wnuu/3Nqx38b8Ci9qKsZXZA8aQ8l+krOUFaKp1VWChM+p9qux7uWdHjAhNFQ4GaK
vgqbLwfbHOrWrTkr2bkTeG6tj06g1qkasmxCc0gv9J21CnatrdvtARmLs8rbp/IO8kXuUDobpso9
/n2bJioqOQSs/PW1tELacd18Aqd5SC5rbwCWgQIOPNzcqc5hx08EQhSOiYNIsXTSgqM1l1JD7mQr
ag/pVv+bUdNcnMAWi+AQXpxbO+eV4v8pcfzYwoR7lm5xgfJ4fJ9q1kW1b81mQ89d3fUPcAwTDMHa
mwy0xEP1qqJpiUyNA3F6le6QyHnDMK56Ed1x/bZYBUqPMAldIAH/h6Bl2dK//LRjhc147C0zKfhp
S7hU3mibfqOsi23g1A4go38/NABVSzMVbWwN8cujpddNP6jbgO1V1YnnVxNChZWCstfw77uNKAAp
ETwHysSd+yNtybq8Dc3of6YVbeJVtsYM2oX/oq25fd1hIxfe75fHyX31Zcijy0MMK2tQUybXGgi2
oW0gxWdqrD8DTFXncUAxF6g+cfzRiTELP0urPDdQPpEuEpjyYtxsB336LAQRWlirnPlcP9FTaKDS
UNWWNhoJoHwU7MD8zdrRZ0D47JE9GXjYzZtOsaXbMHLwKjUpuyQuwi/mJvRSJ3n6fUVPXBHfx18e
1i8v2aT2qH7LmXHQ1VUPntcJ9olXfRqISNk9/2kr0S0Bw6Xo6px5doyfb8H3sY8Wu4xH0DtT3D71
RYj0VJB6gmW8xQOSn0LSfGZx+6HH2geqRo0tZCmHRw+3al6rrmz16joz1L9JLgL5mkQIKboC/Jlg
uJmsi0wHRKrPmbzzQb7YEeAMuzcKJJD8edMm6n+RdmXLleJa9ouIYJAQvDKeyVPaPh5eCDvtZAYx
C76+F9nR99qYPnTdroeqiMqo0gGkrT2swURikAhH5eP8lJCYMCWAuAYTDrkh/GNTMLcA5S6P0Bz7
GPTuaoBxkV0p5FVtoCqA7tFzMYrbROQhVBmhpjb70aM3UCm+OUBRSA2y1gHAvwGTub6blPJ33KgQ
u8iOXNJfIKoIpmfdWqMsvKafYMUoxydBglsw1iIrbvV3KpkQCdHvpry6h4LPodLGmz6CJsmU5jdR
qP7J+jdadTetaH5j94AoW6XPZjmDMqf4nBjRIyAPfy5vlZ+H7/vXmr/ml50SZmnZxxJctSsQlztJ
g+RBsXG+V6pbAj+fv5NXCCb8QGvAwCiqS/TYkYj0TnisbHjyuQgnbnu1hZT6mZfOS4EaYMJBACFs
ESgLZerLHrzdp2bgTgrhiroJTqGINzb5T+zxLHJMIHwOnCkD6WFxwPuBJnWm4YAPkMu3VVt1lR1k
8GbJ9fIBI5VPGA3al7/UT0XdxZqLQ60oHH3xSG6ehgOMoGR7iO32HuTpHYjf6PD07rCH2Ptti8hi
vmw1d34iaxerL441bHDNnOhZANOY0bDDHRRMytKW3MYB8q34BXnP0Ca7wt5qs65t0K9verFBJ60G
9g3eAudEps4042r1zUz5Z02Mr6kjXmPnIP1fWkaKnigkTbPmST4Mb9pJ2+k2JE+eIEtZ7+I9mAh7
csz85BCEFrvVf13+rmtbFk2zvwAcEECWWzbK66xJ02R4ahnMGyv6q0sir1bVjRR1/j7f8xW0cTEp
AwobjawftVRpZvIQZRF2LFOvYqKd4NX4GUR+mneOpCobB2Ttq8FIFcRtZCvsh1Z+Go2Z0hcGPROo
9fS57obtplvKyhMxTMXQMsM/DISx76ErSvJCKSaFniuYP9R7Yqdu6YOEbsME25vcFplY5G7P9lce
7duyi2OYJYakchAEzgx4HDV5jdkGSG/toDMZBrhzFYpdufRBS8D8h6rUaCJ74PvBsPXIniW0YxdC
ahWxDKc9GJZmUyhF9TZcTT22Uc6t9ALJt1+weEYDUjNhDHoCwhs/BX720e/hMwAL7tAXhxZuOwfh
Z4fCL5/+8VlANIVgN0OHfh68fv+kFWQ8MihjBucJYOVUvWmhbSfSj8uLzD9+cRLQskB/jYJDBoLK
Yt9wQlS1TQf9TMik2PDbhRaSfD1qZeOgR8O3wra6sdziXeZ6rRscii0om7LbAu6E7WFuxM9lwrYT
6/qzwcVRIYTOivXfX6Bi8L5DUyGAo90Z+R9SGHjUD1BCxGDq8ltcO31gaM8OFOAZ4p/fVzJp3kYQ
gqbnNs6h3lSEt4VRQLRsOmbV9NYMRe5eXnDt3GEOjysXNxHMKBa1oNkGk1qUEz1Dm+6N88GvU/Xh
8hIrQxsC2UYU1RjrAS5vLh6KQM1MoinWkA/9nh4rjL3mkY3u9Z/bEvUr3wpdGcC7cOGYyFoWD8TV
koSQHjRBMUzQvWjsjgE4T1TIHm0l5Wv5yte1ltUqtLnlnKepgQM982Iaq3kMXagiIV/RbH4Xe1vo
6bUS6NuKi6M8c5v6fAyDM/HDySqANYH9RPOcn6g/G5PJDpKFx+bIYZC+NXuev9LigAOCCewnRvwz
emFxCCg3OjUmEj3r8lUjgMvXcQeFmzng6jIAh6O/BnjIj/lvWWRaGVe5eZZaGxXH8MaO1Se/CYkF
J3po6PjQ92sgKW5vPd/KSUArXWPy7HCNNv7i1aLzZUA13oSxAbCkg0otLdoy1V1L9wzAkWZXVTQC
yPK0tWk0NI0k6Lkj5LYR2XVmCCj68f5NCFhZp718NkKpdmowvENCX9IA/OyEty+DUTqwsgr9MMO0
auN8zl9u+WVBwMCVjzJe+6EhoEp6UkcTbsbBnjzo6XS+dA29fSe/TXbFYftNr/QZQQhFaYK1AIEh
y0K+zPBqtVmEi6DXBpN2GDtBuc8XLvps9/8HM/G1mPB1vcVl0SdypRdJZJ7hG9C50Iua9pWfPkL1
fVSc7Di7GUOIFjsMwOCNu3f1k39de474X0rBqqnN3KzmZw3cwU0+ZqgIVNJDX6MWxNJMG70tH4LM
/8EF+e0dLzL8cEaK0aCgAIhDWYd6ys5wKieDCYCduNtuWauv2MQdj36QAjfxRXRQAkYyKLPg2E46
zDcCD2z5Hcj0jyok4jb261qIgNzFv9aaT/KXV5rFrRGadWzi7ucPaBxUtgDeFoAY7kJM81Z90j6H
ndFsHJO1VeGUA/wUIgSaT4sPmeRkAn2vNIBy0KEFCD19VbJlsjUx3lpm8d0E3F0goSaR80jDQ6YD
715Hfl917sZLXMk0jK+Ps7gn9VZIMPXo5gRqOrWe4Us49+IoQsu4H04zETvxoWTm0I2u4VqY/bKu
vhiIw9Ugz2nFjTNIqwp5HnEaN55MXQlnMyMWjUnQVX9UMGPOMnMKEwM19QRrYG0XHug1QfVSuPm9
tvE4fylay+D5dbVFbCkUI5Aq+HEjeEo3wsld9U75rXi5m95BpzE40dyPYeHpGjsOgI/6iqHsVhdh
3hKXfsJiZ6ZFlQaqEtIzDTEiKrL8DS4dJ4BXfnUKIl3XP8GAY0t3Y3X/aEgYZ/EZ7KR5H385hDRs
5KxPdOMso2GhSZD46eAbhflA+lZEqrPxTVd3zZfVFm/ZFM0EMKdqnMWN8JLeJofpYXpHq8aV1MPc
9QUJeiOCbi25eKsTfJaNNJaNcy3g8qE/J90GgHj1agBMEvgU9jeqLDIOU54gUiohZk6/9UfdL0PY
gDi6nUCaCR1WLdl3k2fI1nY9s/poOgbAoMHrYP8tHg3eCxrtWugVteRcyA91/PGffC4DqT4BBQrj
7MUCqa6YitRNJo4gOUBNEM6YduQQpzy153EPjw5v6wyshU2McYAsxwMhx1qEs0iBNc8ocMULCf4U
QwrRy1HqLLjvbPQR1i46ClYNlK3AhPqRwqUQum2HAh8tANobvOJUqmy5ByzM3OrRrZYXX5Za4vfi
cEwLGsRQtbsSqlW8zK68zFYOUIS9k5E2OtFh2pIKW3uPAJrhUCPTx8Bq8R7DjIYQWK+MczNp110h
+TwxbVNsudKv7UBs+xmbr6M1uNyBlTqGXAnK5KmvEyi2NRYXmy2C+fgsw+LMZZzHbgBcLrNMuNpp
nZrr5K9Le/Q7Psw9XQ3Cxv+XweVaDv11sUWAEvA6CmhGCEhAhj/DVgNnfJkLQRgo++Z+i7a7+v6A
QtBAAZyHl4vQkSWTYAyST2c9bx2mUTvP7zbO8FqAx7jtX0vM1+yXAD+qWmeQoWFnaTdfo+ixNHZ5
GCE4eMWPUCF+m90qK9ODicJWKaauXeFf115kk1xTGjRBsfZwGNwCztvxHTjRqBIO0MV5jA/zeFr2
tDMIvXDL8LlvBPZWRDG2fsT8Db68gCgCZl4JiuxJ0/vWorRPH7WuUe0xTgpIOEImuB77G7C/HvE5
/F6HmQhsi89SCQY7D+UOyvDGMQHi3Zp0sBomFTC/SsrdGAbfFot6H6fjtWbMAfZgV6DiVXtZPRRq
LrkRBKPdQdZ/JWyE0mYEyc1h0FS7a9PCYSKF0YEMHxhVRAzOVuiYjpPCfVnJ7scIIsFTEUKiNYFb
CVgqYGTl4kOnKozdKp9L/V2tTgNsBhgqPC4OYCVi+xC05Vs5dQtDvZ5y2FiMtfE2DSW1qYSuIa+j
Kx6GAayypl9Vg7SwKVMgA1E/tYDx2Wk+vkh5P3ql3o5unA3EoXUCt4Ok+CVpFbQYIeLKunv0Z19r
UMCPsAVD4RfNKbRa1X4NonGTw9FtRHj/ABg13l/ezutbCicF/q64ImDS8P1rhqJU4QfV/HevBlUf
3Cte0wPb8Q94ceBymqEl5mgZx9nwVX1i/X4snc2W0Wp4/fIrFmFCIVyCtuiIPAbmWLzkfpVBBCTe
mmr9hZX+iH1f1llcwKFBwzSEX8MTLuEdibAJMrOX/IqkAbTqoz8hS4A7kIKHIBEnimmlbQT1scXs
wRvS/D7qGYzMaklAIdcMrrJIVFA1TyFSFUBKTsQupHEBEDJMOCcoz6rGIdSQcqtXGhisgOE6TlCi
qZt3nUZoa49wkquSu6nnb5gkH6BmATMZqkJ2GRY+aZo/GhL/6AtodF7+5qsvGzgX6CrAsPIHpKcC
UxGqDmjP0azwM2raI++ek0B6+f8ts6jYcjq0He44ciYQt1QD3c4FbMekjap3LcnXvzzM4mIGN0hK
J4F6DSL10HslFgS0/VKCIVkL2F54B1if9c+fC+oXhglCDxi0y4YYpAENQAsgLQkosZUzlIQqFJwr
7lxeZm0wY3xdZ3HRpDkgqZBCZbino1sZ6mCVbV7XD7qtPUX3qT3dwTqnhCyGRRQ7Ipa6AROfX9zy
qDDwIiHdh4T1B+stZhPEQwdkwn1jYG6h7iA1ChUODTOvIoJ6U13ZDa2eaSLGjSdfW9mYpbzAtcNF
vmRqVzC0StSeamdu7hX4s2TAAxldfVRRxfFhcILcfDGNrRHDavft67KLey3BFIrU8cjmHvKOe/Mo
Ebbqx8pRvXHfQJwaLlO/Ln/jtVzi65KL4AuscRXMo7lz0oxwfDozLiygLlxFudHhXXR5sdVQD0wS
MP8Qd0HAXxwVSou4H0MkfmDAl1Zkj49DeJi3koCbd/wcOTP8PrCaW5gT7GonkXBNwVV841fMOcpy
X335FcvsfRzLhuYFfgV5Lc+qDasC19hPd+V1DnUbsodLNgTwDEeg0QpJ4gNc4kJ4pnxc/hUrIRDd
bMx1MJqTQdFZ3AMRfFeVCiYgsNxM9qo0vBQqvJ+6rdHm2iv/ts4iBuq5xsuoRsE3HvI34WmlBQK6
9kzswa/8whNH025+c9hkQKv/97Cv75ID/9yCqaztbFMDEF4GhhNV4PKOl1o+8biDxEJ2MnzdHq5g
dGRe93bvdvvhvriCU+rl17sGCcOKM7cEwGZ0PedN8CVHDJs+H7IEK9Ibvp8eigKQbXjsIpsQNvDN
bveO89uC1umgvX957ZXo8W3pxTEuRKf0Ro7G8qycpAEoCU87X91U51urQr+tszi7FcvFWIyorKXQ
Gc6AdtnlVZ/Y8AmAdDu61/yVf6bvl59tJV58W3ORJunITHgTRfQcIU3qtVNveBWccVlxz6uNLsxK
PY+lTI3NFEdohi4qKcEVGCOMGT0HqCHqBr3kWrg8hCJ5UGyEhLVBKPTGgesH9JYqGMV/3y1V0MFW
FhqsiLzxTv2cpx7KIf2Y8cxwWNroTK7uj5k0Bi4u4ClLQPOQMN6ICYsle+p1vgG1vmYPCWz/8qda
yUvwTP9eZnHyDd6Y2aCm9Ay90dGaWd2Qwrgvwuo8SXDkCNozbSpjY++vhTUICMzsMUAO8PfvL7JX
Wkljg0nOVfV7Yp0dK7dhvdWJX8NrYMrw71UWuxAYhibOEqxCmK3PVsOW4RM3ceBBHn4yW0IufITb
+ctscrTZ1NXmRvji/pjh2ehqguSi/wBUJJXepLCxgy1iBLULfEI38IGHBmQlPKTH/BXOuG5zCiHB
qOAyM27yW+WK25k/MxHgs7TfngCvZWrg3CBfAYgGFp3LaFePShxMYYnxJSCHLPRB2kdPymut6Czv
zSsQSdhh2JNdcgg96YE+XN5p/8vyULjGymDHLI+qHDcZwKPBXMJBnFjC7dLcdZ/hq3ybnsy7Ci52
tuwkbmpYg5XZ7VY/bi1SoGGqEJxgKMssD1StQa1bMTBRC5vagWXPWN9Mo1sjY7r8nKvr4EBhMCpj
fLFkrE2BJhdxnKCd30Ogtx/u0px5eq1inHa+vNJqQNJnTU/gWnBxmovDm/NpUvpRww5HKmjKQBM0
kJmz5Wfd4z4vT1uNnbWYNAOQAFhVUVHoi3RERFKbME2ws0ykQ8vynZInfiS3+7QlnyD2ukWo3vTa
VvG/Fi6+Lrt4zE4LOQQWBDnLA7NlWD3xGuOnLXLyfOEuD+yMboHoMQbpsra4kOs4IKyCchYkWel1
nwVwVfvnEiAwBJGhsKBqkI7AMt/jHs3LWDKBDjwbWfAcGvDuqOADe3lTrH2jr2uo39cwxjFSaxnG
OHp1VmjgJnrsdOljAX5zAhtUie1V8XF5yTUsM54J6BLQYBDOl9IRc6Kcw2XaAPmmhuRwsA/3pg+T
cfs/mn3Mrw/EPkzl5R/4oDQtByjb1AY0mg/GiA2/aR2wlryAcArdCfCJZqnh7y+QqogPZY62Q0fh
ySnnD7y5lvW3iPanNHm5/Ob+9uOXm44Rhi2HDYfws1iMg7rScVKGT2pLsx3c02F+Af0EB0XeoZGA
r5dmaD1nYnRNFcAWdEsKSw/r10JW4A9fEuFVlT7YdT1zAWWjs9IkguMKqkSnz9orKW3RyVZq6FvI
0anUSW0HVMJYpx5MqAmlkJmipuQIWZa9Qa0+4IhcglIK8z8zhUcjreAOqWQZOoDwS5JbmB/ylOxF
braotVGS6KCPZUoUHdqpr+2EqNfgl4m9JA+Qf+ajIhzEyWmfiq6Ey6fiXX59a6H269ub//xL+h5k
ZWX2ep484bfYxpSfJqyt8NQxwCK5vNRadMC8A4MV0AbZD1m2uEwTTWQSO3MAt6QWtlpb0XztYYwZ
bG2iAgKaZ7EVhm4yDCFU7dxoHDaRfQcbyNphgzJ71ZKnf/o4FIBBxDrcxAAiL5tDAfycqkxClOiH
7nrSDejPK+oWGOxn3P6+yCIU1XDzY3Ewom3QTnuRDUfaKC6sLXaXn2VtGTwDHgR6Iz8FyLVCjk0j
y7Vzz+u7Rkv+jLTakx7IrMvr/MUDfj+sFPLmQMcA3Ebn6ev37VapfZIaWqiCy4oOuzblL0AmfQ6T
/qcf1HulqCH4r7PG0SN4to19c395/fmaWyw/8/2AyUe7DVP7xe07VoE5dNiZZ2qE9V2aidu8KYZd
g24v7MYxzoiyXa+az5dX1X/ufOimfFl2cfvStNAREOToKaSBJ8N324ieCq22JK10tFJ3KZN+pZw9
TWZsJW0D30acfMh9m5Xmc4w1umBwunEAPQnajD1uoB7lUg7/uPoOtqd7UcGizOxvxeALkuyUMAm9
mAavMUyepPRPVbY3CrxS4qwkViK3jiRgK1lQD/fcbykyDgOb9oZIb0yjPDcsOuMW/zTg0ZkDWSCN
mRsAx2QAaTl7DDZy7kB/xwkacRiDD1N/BofC0/T6OEhwwZTgeKkPXg03aDhWH2gR+JPebXzFn9fL
99c5399fYlZlwCQad492FtEANn6la7amj7AoDuDIOmgKwb8LPi9/w5UTgk+oo9bCIBVk7sXG5Vwb
e1JNyDvK7AqzAUcvlCddiTdasSsVF8AC6N4A/okYhlzn+7MNej7VkAhX0QoORtcoXBQ7uDUc2Bsi
NqPZ0L9yO3mEVVj2ulXIriTD3xdf7NOkx/njqaRg8VzeY6IPozDQAqpn8P2pu91ZUX9WeN8XXHxJ
Le+FMEShnXXO+5exgcd0UBENZu86vLKV6MDM7DCa6UPepcr9OMTaHb75vUJCABvq1Gdp+yJJE4HX
Wld6DcwLLVrAFLkPIV2UYYxzeRP8Ly8IJQkkNQ3jR3ut420WgX6oniGlMjmQy9Z2ptsop85Bf35G
I0iSf3nJtdABbb15BMGgF70sOAO4jZZcrjRIzqpwro/3Eh83UoC1rQ1nNMiDIPhDIG2xtcMkA4FQ
q/RzW90N411svP9zZ50ZJwIG3dysQCPWXHznnM+CwzzF6YnaA+mQ4SpwYq/gJvPP3xYSAEwUZncQ
dHu/n54IsJRWHjINVkjGqW8gddvwDWG1tSsMmBeC8ht8U7yxxbOYpSIBddeb57qGrTfc4EMbbnqo
t7vkhCrrATbRH8nc/q2Yz4d0d/kJfxr7/IXc/Gv5pU4R0lUlQD0LEk91PbTZA6FQHzVit5GBhieN
13AQ9Ujq1rI4cDm5lvvXicL9G7odw4PcYYwPB3KJCgtJs11jnhXA1kvvfquTdmLNkwlH0RhexcPQ
XOXyW1gBgA6pBcYyC+8VfrvES2MN5qjg58W5G4SPfal4JsYHKozi25bYTINRSjQd9Z5ikHLbVgDu
FONtkJYebDlhFJ/fGuN9SONbiWbXZtT9GpLE1hv4dsOKkOcRZnrIpThSah1zPqXzsnwmp9MTyTFZ
LKozbcWLymsXBldWXG9pXv1MIukceNGExP5Bnb74vlXY5oCKz7lQOMECt+13ZCz2kpk+clZuHL35
/7XIR76utaRPhISlkpYj/g0Agx8jmKxbSZ5fKRiMQass6xyeIk1qKqmyKqYOzuW9tFJ0fnvUv3/+
5SLVm4KOAe/AWPL1g+IoVuTQ65mWUt5sKQ2wuTD/8ah4o4A8wQ/pJ6xKFLLJY1k6MxP7j7WHrAhs
AoWXQHCrVKDrz0BhV/htifkxVbCn0srL1d7uKmZPXLeFIq6neM4r4P8giqsMw0roqDtRENlJrqEf
BdfgpLxt4HJNakxbWgqLbKBBAddQg1nU4G408EeU7lWjuIJ7LCjZgBfqAMFLvXlHWAAxaskeg+KK
A9QsJ6lXRUh7aMDcaUKCqLO93KiwtMnCQyCL1yiCg2zTAJIjhisJOqsai264onqY5jsmCeE+DVpp
CYYb7Zyx1Z9EWPydpqpFqkCbGwdiGiG9DaIkcs88ydzL33dtJ+vgNc0uMbCPWSIC1TA38k6Vg3NG
67Ne5zZUfCENQIMXeEGJjdb+3+bO8gMD1Yjia6ZO/mBjV1qgd6RC8pB3Od+3SgMhAMW8iZTJkWKY
gzS50K8VULuegqT9MyWQ2qiTX7kB/HXNYAuLAk2paGx3oopco+nr/YRCXcTS9ZSJ0M6S8ZZVu7Ls
bE1J/CAPDQc99kcDcWc2fT2UpupJjbYLzPhOGoy7VJWh4WQgjb78VleuSwqu2GwlCm7tD3A1qgc5
kuRUPQ86sUz1HQUFPPC2mFVzqvXjbX5ZZf62X45mRhhvVQAE0QIF8jHL4cTbacojVCNj2OWqj0Yl
7YKh3QI/rqQbQD3O2umAa2g/gt/YxhXXERSAsYCNeF77NC434KMrE0OMC/+9xjLoVXSSg4k1AfSz
87fxDHfJDBQuNs8oHyB95P33MGir8br22SC3xxiQxhhKs0ViDXCICbg/kc5w4gXD/J6DyK9PH5f3
xlr6/tcfFEN3HAS2rG/bpNUh5wCPoQazivEapm/abkZW5afOtGaA1TygDFObMGura7l22qFdpP7P
0osdg4sbtCoAg8+x1vqCTzs9jB8xvdklhG7kQCsFGIgrSOUoTvCM+fy+OXORy1BqZOxsFtmJDtMu
wSNFNLQHotuqKDdynpUB7N8B8+zLgb/ANfi+HsQ6jC5t6wBvVT2oNvN6GC7sJOh+gEAkOxpIlPmW
FNTq68RZRr46K3ctzUaCyKhp2eC+MmkK6GNsmUlhpyEKlGZDAGlrpflMfjnqFQ2iVFDsmbDNbEn8
AXbPqqcXVWx8tdWzDbAxgfjybCWxeItdDzh118XovUTPur7HhGUjMkLqfy2hweeYaW1goP5whaKZ
AeXlJCDoVzEQJOsYWlKYOzhdgPZiIgU7sy2lHeuAjosq5VxNorKymhqORIsjKT8oR8jn0g3KL6+H
YkhXA6hZw7USTdP6oywHOyyAJyiLiXr9JL1B3wmqN/IE43WBm6HII1zgSrmfmPwSM/NDjSect4k9
qKoY7KSZ9iTRJi/Jq2MfjpFbqbFbUxUa1CXAd4UiiBN0FTL6ghTIUiSv0jB5GtvDGEH8Kk+T3mJJ
9B6ZyZF17TP0ZXu7Uqd7EYp3uUAeO+XoIkuZ0Xptr9ZWRPXDkAVObNLGCvomtkMBHcRJYbklZ/yl
GnI3kYDBVGJiQ0sB3phqY9q92h87GXk0/LPRtfN4GkE8mkNadkTOKwjsMbXQIYN+V8vU52mA8Sxt
rvvAcJhRPdad2Ol6ALsxCHnJnStDzhs5Pu3dnsXMrZRRgyv98FJmNby2+alVY6+h0MRPtfYmK/MI
AL7uPQGu1u6MUgDySktnInOFMVYvTQsBZFrk70kAq/MuzTpXz4r3VjOF1QDQCqXNgbqhRGbIMHea
/gnDCA4rVcPDOPeVFElsMdG8DDV718oJru+6gDN0LW4KDvstXfXHRHWSogj22tAeo0pyVIY0uGqM
yur6+gogYVcUUmzzhruh1v7mSV0CTRXKNur+e6UJUV6oyqmmXW0ZuGuQwk0wMoWdVxfFrxntMmfK
4j95YkCmGxBmTyftC0yM3uXAOPbJUHq8Mt4HRkdLIcVxMo1rAo0gH/rd4qia48sswWv1E0UG0nBL
LgVBoQAnaAntRJtwNbOLHg1MEQFyWbaGeQwBW/bQRGO/6k6Fa3RsCGvQ5CstMZ+Z0pZ2kpI3gyU5
XkZ91UzEE3V5Pc2PbXZwmi7l2Cvr0h+icY9ECz7qmfFgal3gdG18O4Yk9FpVueoLVljZIAkUZsVT
EaFFhvacW3a9Xcs4SWMX3hhl8w631KdGoS9yD3UVRetbZM745XrU6H419OyUBj16f0YB/JiaUUuv
5ewxCedpG6xUh5i8jHowwXQGnXW1Ey6EJbilDfC+kKfJL6CSXY3JjAN/z4wYl5F0bMt2J+ndMaLN
r2CSPjNm1NeF0jh1M3otA8IwM+HRGnpGPu6HuMFMpIVvvdYPj1EKqgdUF3K7q2v83DZ8oHL5qivi
bkJ/3qbm8KiW5omXzS1pILIUszS28kFxwyZwa63ZBbpxYKJ1ocfrF2VxFzEGEz4Bn6BIV5/CmJ8j
EaPQ1Uo3Kdt9oMIa1RwgwBOx4GiS9FSbdWdD5+kPl8N7No5voxZdV2FvKdhz0cjvzRCdyAq6n1Fm
XJUD98umrvZVUe50KXvk+uDA481umuAOENnGxsD5EMCVgZHiMA1RZKlaalqaUjxoseklcjT5NRQy
oS1IQH9scCBJpFVeENT35ZC/4df8Kfv8VEN1sfqtDLqlqiE0Xup7lokD2lYom5Hog8IC/UerC+9C
Lbd1UvphqWHYJa4HXU8sIkNFrGMTdpiKo5q+52EUWhh7Qfywfmqa3m0a4hsTdauWg6NrQtCda26G
0QqgNVZYBX43xbaSNvagJ44If8fywxR8QozYqdT8AUx5W8jENksUemoHqSqIWCHyAErl9F34ok3X
URJ8wurAIUFmkZJ5LKvcXs9cmIk50Rx9YZjNgyvWQG81fIYX136ARXiiFjD9lX2tooD9f8RowwRJ
/7uGmvCU01+ki2onA+cqkAIbgl43GLGdqPTbBFTf6AwnKSNXp9zWysqRys7icnGHUF9ZsZrtCM6W
FPFDbjYWFZVfj+IhzK5om/3GLf3L6OvDKKpDqBFfyLC5V/STHkVOCTWRFv/pbMk+mMmpkP8E/CNI
p6uOBu9Vnxz7FrFKVR8x74A3jbHr+U0MQW3lJu7qmzJ6bZPIb8Ie/f5jbeoeMDGntjN2CE97M4Qe
YjMepGI8F6bkpqAjsK66EcCQjnFtl8EHZ/0u7Ao/iNP7ICOugckjS8prUTKY/MLjq3DLqsY2IVYR
xg785e1IsANtR0ej4X3fXakR8aYB0zKcWEum4xEuOr4UvdV6u2/K0i2Gxi/Z7cQBEY5kXw6D2xC3
QmdEfivRvRZXB4yQLDMAvzpN3c5MIP1bwLW09jEU9KagseByeivSN0kddlmfOsSIjs2YYtzZWoVK
e2sqCkir3dTSPukhc99zj/WmA4j8ruwwhc+5zWhwG6X8JiuYG2spYkTmZ4UGtbbRDqF9moZsV5Pf
kOBw4DrmqmO0TxA3htRERVkcaNdZeSFb8RTs0646GOx3BE+tJE/cvMY4ihnXUzGT4FWH6TXcBQpH
r81Db7SWWn8YDbmru6fWfJRFdhPpgatCszAppD1B7BpbUDDj4BDF1W2hwNtUnlzNnCzR11YuKTcj
yV2atW5Yys4Ezz+K2GQAOmnRDnLMNdkFgel0Crbl+B7WkCsOxztGnkWJU0fQyTDFfkQ5oUSfow6N
Y4x2RvPNSN40dCjMSNslguxJ+T4YzcEQh4EW6H0auxQ6xrVs+qzsb3gOEWySeJFc+V09ngR65AX/
gE21jTGpFxvtM76iIwacdU31gxEl5+CDr+Cw2rzu1MAuueLVIUDqemJr/WdgyngFwmYSv2bo9nFs
4bLFic3HyEsa/SDhf1O2mke07DbDjqzzCnea9MyTFJiX/JcYah92OE7aRC6scSy5aL1M79wmrtxA
pAhZKJo69quPFAuEaZu3yp7IwiIddyOR3MCv5b0p6ZXCS7vG987j+D6Ob7Ugd5SqO6qx8ZIiaUlJ
dBUosG3WdS/Qs2PXG/c0Ca940TiSNFp5iOCuRbYS42cG8gnAZWyTzumlUwl5D84VOElRq5BfMFe8
jczADmBeBtFoFpeu3p5lpHxJE9qi20kKOB3J0eR34YjQqO+kDOa9DJ9QsaShfB7kwkqNU9jGDhT/
nEjGbRle8x4ClUpx5GH5BHGkIAC7ae7UqrKbjuc8vVJoYomysetePkjmrxJsFioVXgvaTD+BWIoj
C4F6XyPdTi/zYy5lJ8BnrjHReif6LRQLS+2qr3RP6f9AEh0PDEkLPCDRqh2ySlDn/siV5EVm5VWk
nywVQASl6v0oytBug9wGTskdId2bykrcch9JnPq9EuzgoQPPZR2nCv/ZoZkyW4//6FFn89wzGOCx
g+6nMfSiwfG5iyDtNJqHgQQRriTFz82YWC2GhEOoOFKT7MxYBiFMYAMKP2JoWuFaY2C9QYpd5C9D
ed/moR3TFCLc403L/4u0K1tuVUm2X0QEUIyvTJplS7Ik2y+E7b3NPFNFwdffxe57e9tI18Tpjn45
J06HU0BVVlbmGp7rUcOxzNnZ0LqzL4avaSG6qti/pVJ2Brc3sJHdMTDTMwk7pMlwOEg+kny2E5pI
sLS0/a1o9XEwk9+phkGXTzuoOgbGG8RXdmVqgvWZoA/o07KzSCQiYwpy7UQd7RyNdjoad13wayhQ
4WEddWL6nmOejHn9W0xhtKe2GzHsT3pbLaWhcfUAIm+JFPwKSnJIMf1AF5G+84S7aVbD1iPStyVu
B5he4heGIqp1dD8NCASVcKJF6ZmUoA2QQ5l1wAGLC73jj6BzeEmAhhdBKIlvMANdoFl6wH1jDQCd
wwE8ocDEOE1X2XSQFzJkvJV0I/RDYtWx4VYQn3ZgluPwPllqJfZ3Bch4mbstH979Lnbb+Ffelnve
yEeayl6lpZZRy6g0+7PSkU3OgIWmfKFX2lGgzInhZMPb1pHJr4gaVo2ZWF+Wy7BrvUgCSJIBDCSo
Tp/WKxXIWB9MPtZ1Wx3U+bhGBygZNgUPfkU5yntjsEh+SrVHoUYRTiBRwoV1mbZbuaycUN2lQwjV
sKKTQKEbrli9kDPJqxZnYUttKRMT9AKh5q+oEMVoB6h6slJ+BSRpB37LgTXEQ5uoQohg40Pbvaui
C3QY+oXsm4Eb4wi0jQADdL3dGJ2+ga4+cEOZdPSN4DWSkhehYS8p4bsgDSvoYJH3DHxsaAHRBylU
nTCrHnQjPyZC7Ppi0FgMLL8FQFd0FYnSNeshDiuL/CMTjcPQA2fDlGFZ+dG7nqqg+YjQXqT9cyWK
B5ycKNFUR06M2uv1arAxaYIoOoZtdpCRd5/oIEky1DMkuGRcZF6MKs1sce1QfMiEimYGww41PzaR
1Dp5FX1W4PAAdfkQghYO8HzgFBUEhoxhCQ/eK6/ZHjdRWBRGK0LrY5EnLlwbX7kgPOemcRQj9TB0
6SoO44Oq5AdCwm2eS9suLCS70XWAiLDhIiPdU9E/6qQ666X+Phj6b16qe+hfnUyTLzSzBMw8jBaw
B/DSVn0XC/W3X3fItLL+ronhvin8kbK3xGZ8qZPgmOEObAVdqluFHP2qStbbkd/sTOAmF2YKXgvE
8K1M4Q9CkP9SerpoTWWnxs0D7YGkyOkniJmXSsF+0Ixi1cX0GGjGQRr4h9lgpNTon72hvkUCYF+5
5nd71UTzToS0GZWCa9sxwLlKyOPQLrFimlCnM3Ec6FrGF3mfSa7I/COvDZwFQnoUQnYZpJCeUTgr
luRHj7HcZlbI4V2iJjGcXXERGrLGgTfARcblPMtwccxgs43NwnIvBEPRLjXlU+ubTWTmZ/SGHuUC
g4KsivxdGCEJCnH6EAPQtmwrQD9qIEcYCa/Ac75xvWhQXvaPRRafDF89liETl8BXwwPSl3atUqHk
9Jddkm+rEralEiYxdmKyzm7VGmeSyhnEmAhUKoNiC9n6dzOTnSAhR2CesQUiFBuQLqVLRaK/a9yo
lKHCRThWV4B2Qe6ugG1z2r0SA/YpUB9Y+tKA2q5JFomOW0SK26+aXnC6YxzSm5pFxEzGfTP5hDBg
7ea8+8VU9tiq+apP/EVc1xl669CR7TcA3Knwpoa1XD9oIgjAQ2J3uqg5NVK3BR05EM0zE26ixDfR
WVJrF/83LGUrkvDVmmXEZTQ3sEezgEPjEOnI6uoMXmP6c9WiOREbzRGuZJc45s9ZlB/qunYrgx7k
mn9AvW1lit1CITy0RKFax4VhrCLDYK7ZoTKJTVrZaaS9+Ql51lphWahoagQDfzIyWFcPIuagWctX
OZNW6aA+dxiGGAX5rRMggXDwLNWsXBOphC4o4RhlJYtWlC+YAGzLrhAwwiiPslkARNiIi6HGBUwS
F63ceTBmWCXI2K2Jeg78RwzI3gZGz41orJuK7vsKaEc5ynHLLSTVSgJ/o2RIcQLSOHLRRuO6YpGk
y63cZIuuKj8Dif7SomJfxjHFHNdnMLjkn0aM3lWXpF5cYFwHZDbMl0N9h39r4BQuP8s622pF2ENC
mRyauDlHXNiGmboJqnxHDBz/YIpfzS73BMoPnVQdeJ5u0KtG+amVEMco4mVKoCnYAWMpxLiI8UIE
2UCjXoI6v8l9DJKkfULr34qA8lzroHuM+Ydkab3kdYMEnDbF3YC1kHFnAoQs69wT68wr0Z9a9BEK
cMB5j6IYvYo5jvgM9QUS+X7g/nvC9EVuSku/h6Zv7zeFlQJGaucKLrSVlKwy9P4sMTSh10cMJKzy
LYmHR78F93eALoxVoOzLMrKGf7huhaNgiY7LYKg5VFZ2gQDqOrQFa6eJgNwqeAOSBMb2tEqeAlY9
a9Q0bJhsoPgLisesz0+SH4KHHAHBpOnoCjQR80SxWURRKVu+zhxfTqA8519F1reOr2bntFICoEuD
E+Civq3CFNgtkP6dtMG9HmjL312dgHOW4dov1vgxhL9yOTqZzIcXjqRbQy/sWdAu4Nb8MaQw/mOB
X1gDRWNt0DUgZhuU4ZJYPeWV9lhB2zpnIEPL6YPEUTQD9xAhxYmN4+cE8NFIFS1J8t/QRvR8XTj7
g4HlBjWSzISpTpd3O7D/T3IDOS4acaCce/9RMrOtMIQnM0yuNdHWLFQepajMbQLYoy0WANnwhIBZ
jR6oLeuVx7NctlnYvMI6J3ZIJu8rg1Or6dMzKSMIAaiNujCNrnJMTSi9hipuU3VQ/sT1nNZZZkkD
FAcG0m90tVyxXnI1rTpkStNsCrVYD7C09ASC7YqBZMlY6apB9ynK0KORTf+91+qHxFQ+TR93Digf
Ujeok2eoXecWHXTA8/TySIYKHaquRVVHTCvnvmypwFpHg/5g9oKrtMIuDXzkpiw4yax/Tuq+s5Sc
oZZW2q1P0weVd781HzVU5csEd4tCHFuUkFIwbCr3OVoW3WuNTgGGvhmG6INgS+PWjZNHgRa1XWL2
jEbJ8MiKAIzP1oA7F80CF9FtGceNk+gFt1UuLGqToGYoqvdCVOlaDZMKbWkZurCGkjh1Iq6juDpF
Qm9DruSUyhjxVABT8w4WjZEKfm5HmRdhe1hNEeBK17iZmsoPvCbXpM3fmxKijJm2NVWeuzId7YfE
4jFK1HONSPg5ebwA9GiHA7TwfIAGLQG3zYEOo+9mdxwksg+HEnYzcggYtyA/wZgaVzMcV1ZR0pVG
+8yWU8XGobxO+5ocIVmEa5yU9zbKd1xfwVHJBmmv1dHB7wArFUJyZIrpmVJcWjVLPnBNsJsy7a0g
wl+ueppbjaKudB7ukmBobaisodyqon0FQBxHp9+C88kSR2/gYD606nJlg67ntcjoa2CqgyVy5Iuw
RW4SEgLIDOYYLh+vXAFhuyhpcLpK4ZlmDW7LyhC7Qy5De6+OP3LGnlkMPY8mA/ukoZJFcwrJYRqB
jmImglN3OICLNGxWWABHpRk+q5K8igZHRzl7ljp/b5aSBiRFfkjb5hlNwJce98/eSNE8TVGlQL7t
KdVhLR8mb2ZceZE4PMaseY64ulNS5SjFGF+oJRZy3xviojTaJ78MHzKI91k6I4JtQLhx2YkoOSPZ
zIDEAYy7SBoXDkuZneL49UI0LGIN0/mYAR+kSWli+YTpFtL3uTJNsLZCc6kP4pHl7bIkuFJp6NLq
Zac6lco16Ipoe12IS8zzpR0N1B3OB4adHT/FanCmPnEqAfeJxN9FfneMGn5Rw6Cywij6LLR4VRhF
vmsg3ozVMW524pcuYaD+1n2juRI6Z6pRbJOiWkmVfqJMfu56/cAK863KsIejeF3kmtPl6jqohrNf
VQ+CKu+Zkr0JrbjJjWSDjjb6ZTQAql98MnTm22GWHyqtQD5EgdMNG+gu7Qm25jII0JbM+/xDH3Rz
wXz9GqXZTszoOtCghaYHm77RXYGmOyAfXno+bDmpYNyDSU0DMj7kBgAG8qP4wEXzV6UPXskKwy31
RNkyVX4Jc4IjTwOGpezBxcJidUQlx5RF4OfAx5nf51BFKNIsB16rI14wIPMZqNnNKF2GTerbXd9D
f7EwVlyuIX/S073CCkhadN2xZJpTZmhSZZX8u5cB2vKHt7CoThDIN9DHrbCjsdEqCoQdxuA4dnN9
14R9BcUMXKRNjj+vw+Zxm8oNgGbQR7FBstq2mQY+jYov67+RgEH40Qi8IqY42yDpCjufDpGCilhm
TZ77UnONvj1UnQ98RQNh+KA+x35QWkNRIC3obhhAFKb1+4WeIn+qwbCKGmFPAvGxzJF3qLRS1R56
DUO9b8zyRaz4pq2F53AwIMZhCJjN8U2tiZ9pEqhW0DceSzS0n0vs7UgITsQfYstoZR1Nsv5MInKF
g1xv5R3F5aSIcjsAPmJZDAWYaWA9g/QQYdCWyI4AzJadikNhd3KE0wvKu6WSD85goouDxAvUaIPG
V4Qg6FCEpidUqA4IoWjZaUE1AwK6O/UFz0yF8jBw91NIpKCXvVr6pnQh8LBpVRz5TeL9jHq4C62A
misE4HFNgTPJ9wG2ESWgrgiqdMnjc1yuGn6Koxnj7PshQJgzQJCCvjb5HiKSO1NLKjxFDr6KV6a8
xm1Dxw2CyeIMkOkuKs4EQEUEthPIgin7MOwTqc0iKO1B2AwwsLAKbaMItpGGzn2paismZIkFOb51
naibRqF7CTX0DOz3DvwHCwbEntEtR78x5ikCKnSawf1Lj/ZH3I0TI2rlRrpoh9cckcN2ZnZ/D4oN
upZiqNCkJTIQD9/fsBH6PhO6VLqExDbOPHBLOE6Jl1GeHT4MqHQ/dN0utuER9eGI0BFm5QbvfGOA
9kchEIB3IVY2+QVKaJaNGkbAQaBFG6e4aH6mSPk/r9U7YAswiTVQUCB0AlTHJEjjS01Yaap/AaHh
BZfpc65z3fGjXLUNwg//PBgQpOA6QUsOgItJMG6UuE/DUO6SBSjCzSVoeWtTgPptMfzzLQhOKdDb
MJ8FvHqK4WZymqfwJwEorX4bpIOmLlFG//wwdxKJho8DbBjIM8gjk4dpiJQOUdDJF+BiHGI2QN/M
LUJp3MYT1Nu3GOO2+AKFwbRTFbkMKAzMQFwUmjSB5Jlpx5dRZgGlVOTMiZTcAlZgQ4wFBylmGUqD
UwWatgKQIvDF5KoMjWjxlK5zOlzCxn8csgKVr9i6XevHdqXhovXzC71d7yDeQT0U+1tFI2+qhcAq
Eum50UG+Qk4eqkDbVTIYuUbPZpb83TiAKhomBGHg0zH+9y8vNVJ5LeEkhdZlqztd26/rRnjTmTzn
zXGbs3Skq9H6ADoS8g1Kq07CQoFAUnANTKajIExjC95jb3EaHhoVh3GQe7C4ncnWt/sZQQH3H9nw
+N+ULwP/bSHGuTrKu9S2lsu42iRbv1pTncxssTuPB9gxmEdY/yDqTtG0mc9zJcCQ7mKi0oHmXL4U
2dh2NNqFOIwY5aJ7hFjl2z9eJIgK9RoMR4E2nT7fAJOHXBC65Jol1xJa/mrku2r2/nOQ262N9Qcx
aRHwQFO7obVIWoNax4ebpNZFuFFv8uafS0ePEVQkDuTcW5WYaOijBqdkcjXNh0HbtfJTwmby0x2U
IGIoME7CPB96stMawQB6MI8HP74qO/MhfxpVtDIbI8/IAsAaknbzkqu3SwLvC2QwsEHgK3JDPc5K
tVRZK4oXowpfjdh/CxrpkQAo4TUACuGzqpbcfv78re5oQBgjPxyrHdZzaHxP+AlFGlBDTFt6wSln
58G7oT9JPqQW2xrqbpgDh+oyg5CBAiQCJYcMEv5Fi0ITHmMhWp9NXz1mRfDAVIzz1YeZ33abar79
tj+KHl9SzZAmkRkLIr2YJ6W3/M+RvCbYuIgDsLCjWxVOTvP+4HdKlzEqvElgwI6tOd0jeo2mr6Sm
9BKugiN1yUpej5L6CryzRnUpTHOlteJVW8nNHMFR/3F6NWQCm0GIcuCD3JwgJrg4HM0ZfA9VcFnz
zlXcV+jcBrrje/E9zLiHv7xaENY7jaMhfmHP0JeCSHLkZgvT1hfMig6C/aEvRHhlaqDsLWY+qnxz
KI+RNZCcFSR1c4q+lSXUuS1YChAd6Vx5dEM6t1bjjGrigqMdZ6Ld5qIxGpSB4EqpQX93srxb1IAB
JBUprFJke+w7uyKxuF2sapSdMozLLf2lWv4HQWGpOIr8jfyUKdgX6n+kx8n5r0esn9rH1CnsYAeb
BFv4/COXOwdHH6ul75UOatwvESef0w9hNi9J+JwYQdpNCKym+AJoKnqdwPQApjbzgLdlzvdwkxog
EcSsCTuEa9x2FeyjZcWtdgUEwZUvRy042WvQslpUXrxOd2QuM8897HiIf1m7QjQETYAeGRD/QAKt
jHWI1SvsMaR0hB2wivCSDoH8seZIR3f4mt8fe/xhXwIDH5pmTYzAtcOd+rFZJAvtAV1PGHh1yzkA
/h1iAxIyDLMxThtpMNNCa5AEtZcVk16Ct8FrSwvZDztT+UUOELh7AYvjAHdmrN+nnz/unaSLsJA8
MMfLN1Rlvj9kaKa6zgaDXvzK3ylqtJIHFRgzBRqKPwe6U56PD/g30mTRQqMpg/e0jlS3Q6P+cXTe
gdjGW+/IVm/1mzn9+XsPpoALjZYizjKk1+8PlptqGaOFQy8xsENistGis5jMGcjfyTcEmUYhYGuI
sPWZvD1WpFXLqDZcuNQt4/6l4XP1953V/y3C5K3JBDMUCK4gc6MPnALj4m9pDXDtpQUSZuYL3alI
EAsLQQVNHa6+E4x/KVRpIYeI5b+GOwCpXXDjVr0LN+cdW1YfTLTRBF9knqk4c2rR9zYbmH0ixLGg
5Kmq0zsobrtyUNSIbZ6gTOXCOhV5Gx3vUcVm3ij57nf7Em2SU3KNUKkCO/TSxhRGpychnpMXvLv8
YEgtqTj20I2ZvMuWVE3WttjOOkAELbqUPUEfE2Ovn7/Z3U/2Jcx4/H7JUWHbSX0FtNSlkJvA5RRz
FFk8typbFl1c2WoMXmQn8hmhgbuv70vUybIXIfliSHzMVQCfqwmExNI5ntedMwcCKWNdBqKcgovh
9wfT5SbKQU+kl+gNM/FLtEzWyIZP1cIHIYo6UNJeJU9Qo4fEUT9XRYw/f3K8fos9eamAoitVyBG7
geVQtweo6sDecd5Y5iJ1GYWzy88f8f7r/Pusk9dZZLki9oVCL0oBWdWhcEr68nOE+6vRkHH5hF7Z
jZRz1CW0ibHoL0CUgdixrtFSEsVfPwe5m6pg5/l/Qca1+mUtFj5l0IfBa5OkLbiF6fDJIC9fQTlU
JO7Poe5V7fhEf2NNCr0kFUKQwBELooKQ7XB1D9wf0W23SFmO4MbUaz5IbWkeaLiSDaK6LFqz3vP3
1+i/f8QfFfEvD6xXoK32AKejMoFS1LhYZLcFwtxJbPlB3wfb0RlLhFW0Bwfa5TBXGP3hOt6sU7g/
ol2iEOmmdU57vR0Uf0AZGIPsGgMkaJclivhKMx5b4MtTudr7qQnCoFrx5ZClCzQJWgvNJC+m/akt
6xMj0JaqQ/ZiKDCM0wthZ/qjQXHY1BjnoZWqle9mn63asntQq9RpE23dCiIIbTpAZMCvELmCCk8e
gaETnTH53Kacbmp1OBsJfUgK002VbqPkDQGlmigwPBBBiIsABwakYzWEIKaYxkmUujUVtHPTNbKl
afBy8aUHqhE3Gfx+UzMf/ltRsgwMPfUowUA95IfG1J/NNt8SP9rLpfJOEmPfhfpHEfutzeDQ6uRJ
QK0gLDcgY1x7AoCkGmYPQqmHbhOAftMO9Bcx+icA6gsr5pi2MIx6AFAHQh6DpQCUqmJJi/BBybLC
Ssx+sDIx+KBxczHF4ChTYyVLGCILdVd6ZhmvOM9WZCiPXWpImAn1+B25OcDkKsLb7wH8jEm7NCUs
SIlSyBeXxVOscQ6dLkBnG/GzCKnqJlVkuLGhLZlZeEUvgN1T6XN867vFmPJl6UwOQDhs91RqcQA2
LjQYX6SNtqIONgrWquyIm7kMd+8CCk0ECErjBgha3bTMJILZgtzVjXck5hhrXCHs5LVd1q7oveT7
0YEIIzHnIM3tkbup/EvcMfV+2aIERs0+07BFxAV/Jp66NDDsG4mfoNLCoxbksDmhsv/n1RqqObZL
R/rnJKSehWhitcgKf/yzQO6HhLEFTBms49gu/T13GRw/1W0W+BtvclphbVJQ+BBPg2292jaftMfU
vtB0wSoJnaGb3umToYcPY9X/e7rJWQXB5FZDX3t8ocZB9brdsBEB4rOx8u36AI+u/Vwhf/+FwiUa
KU6DeOhUU0Mkam6KrMHxuBhCN9oEa0AbHkDy4q4K+WRhthi9ex6P1lyIKMMpb3J1kGhVq22FRUOj
0mHKWqk06+fz6+abqfizo5IxqMkK7nqTqyW4dXKs1A09F8MqNxRPQJuADAnQPXORpJuj/08oNGbR
ZUQPddqdGOJC1kYh3DNaeE9BYClnaLMs1F3wJNnRi7ZUrqZjzpCFb7f7GBSTR3Az8c1u2MJd32lt
yf323LjKGqS/Ufh3WPYqmuy2pTwBsu7Wx3YBzg3Ed2dqg5uSeBJ7sh/4ACZtIZntORgG65UPR6V4
0FS4dCzMKp/5jnffLiRJcGMf5603hsMcWLgy9zN6Bpl2C/gdkEFj27LcgPqRW0AFSW8Qaz8IMy/4
3vr5GnaSvgupGlIhR1hd4SchCd3eF65mEmxlms8Nz8VpfsH7/BprslZxzKVJx2N6Tmsc1xDp2PYC
hBE7ru1E6m+HFH6OchijM68pQIeTFKwNthWLurVJAyw8TYaTAd4yiDmAiphGRRylASsCYDccBQ3z
HShIHXOAROICsLjIrA+5KHwUiXgCbqyxTZIaTtYCexlzXtsZEAOuIOjcAYwDVpyDfDBbvm7i5Kor
7WcObpJfJx8Qc9kFNLLrTNacoZQA1zeAmM00kFBkIz1gh2/qXtCWEOtBSVwXbz/v8JscMr41aD1j
pGBC7mPa9+y5GYG3HNCzr/JjXvsPkjJ3qN7b2UiHmO5gzE9uxraJEQPKTbDQC+mlNcPF0CduGuv2
zw9ym37xJNArw2mGMTS0yifnGWOUwwtaac49zSy9g85PwJxAMewiQ7GGJa4nRzU+VAok3+K3Ckz5
BBTmn3/EzdVi1FKAMACuFqp0q/wIemFbpYbZnEGtP8o1W/EmemwC9VjJKtwwlN8/h7v9eAiHSf8o
Eoyh8bSNnPGBAUqnNmdd/Qzzz7w4/vz3b7fvt79vjlvuS1ViJpgG1hiinDUGgg9YtmBMu3mGku/z
50DT4xpHi4Y+OEaqCtpUGKxOPh6k0/KmxyK91mm0boAx1KE+GAeGrQZPwpA4nLBfdS3YRQfzd0jM
6oN5aHX+0ZbkNPNTxlBf6pR//RRYQ0OgEG4xUEH7/tBZIdMkaw0JJLXGi0Aiy0sQ1QFF5mq46Nim
HclKPkDlZvHE9DlMzPRI+hMeLwCLGNfGcULwPTzEUPPI0NLhKiUUwPL8tUaqsGMjxp3NMHMLFseo
COMocFJYxtNEee4KsbOzjkW2mYUgwHBFsKq2gD2vUrhtaUBVnvhz2fbOS/r7KzE6+P4rUfv3PI6F
/mpge9tlDFV6rp+HkM19DXIvENRuMXJCKXfTHu2CGje33O+vIOl7wOl4Cl9w8LIX+oK40I2QPN46
P6+AycH8ry/wJeTk0MLPIJUsJsO1ZFAtht8BgJjpZlCLwhJ9YVfG0pL46cwLnWSOm6CT04upPTTR
8FavCVHffBkgOlKliSO0newKTcVA08uzmSJZnuzv/w06AmoIiJg3beE+Tf1EgZ3blT93n8pn/RAt
wdFa6x7IWZ7H0Nsc7L3/XDj1AjeCvXoma9mRl3NidJP+xM3PGNPclzQjJMxUxRI/Q1yDbb9gS+p1
23khzmkR9K84GgBvpox/vnGjTJW8SGWd9lfQ2rf1Q7Uf54uAqj+Ya/8B2l25BUb1zDueNj9ugk66
TXoPuQrAJ/prvCpX48ONbUHQCxdz5jz3M8eXx5tkjkQECShq8XiQqD1AkwF2YRaIOzAgGr9j8khe
ew/iFp5//IdXu+kz/umCffmABbTjIbA4vljub3kIubo4vEQKvBz7avhPduffp5yeFJSDgF0VfX8t
1fCCltNrFAGoKJrLjituwtpTp/0nW/NLxGmh3prtEEX4gq2Eu3E6gNYFORfD9BRt16CP9nP2mU4Y
bl7mmBG/vMwAwghpL3cI54g2psP2gAG/YhWrHPkuXPyX0SZ7L4FaCGVCMy5P7sAv0RMUDNyZK7mw
q4dK5pyf9NwmlMdq8cvjZSSMlFDBWultbTE4YGEI9tgr7zwYjC6lHVSX93MtyEkFevNKJxk9gpZE
qtNxZ4C8Qnju6RDHqcjcwTEtQW/iTJI4aDq0SAs+fjrm0D2MVBemK39Idm3FgBHIM+XZFMSLeGD/
geOOwxFCZTcmBwAiVbiCkPIaGJCDorTjW9B+3ltN/ShrEEFrHBxg9FPNYSaEKPMIQiBA3Myc0fK4
Ab5XTPgZuFQCXagA5Tfd/j2cCDAbaGDElumVqxjFgWVJ4/Bc5e99EjliGOql5Yf5VchpZ3UmAQMU
co0WxNMPuQ+PABz8G8LAwCFRWK7S0AQKo5LTR6HHxSdgv0qoJ+2h7juHTvwDTv320/HS4OiFwQ36
DvjnyRerNbTdMEHJrsFFhgetZtOd7o0m1qqrnWBICKs8bRM8zCVM+aasmcSdnAqiVpfgFHfZlRRQ
70Tr5UQ1BZ6zMX1vU7TFquqMRwd9MHDVRN7oAkinUMjZy0K4YqBtDn62BsLDKYjqgHB7Mpp60cG7
Mc3arRgPtTOI2mwz9uY7T3705IAhmPC2ZYuX1cGpKP6VuXxZOZrF36Boi8HBTGa62bRjNANoOjSD
Rrzl5Eog4VYag7CYofIjz4NjegCkV2BrAO02toBDaBK9+vvZhHhTE03Cji/hS36C4jK6UGAKXqtP
3bRi9VewVDeho0ABCyJstVPRBVbu4NY2A9Fx9V8+9CT5Q5p8KMeOCR6aO+0q9fh7/h6sI6BXxq63
L1pmac3WKDdXnskzTw4BKOLEQxqW2dXfyTZgK2uwcy2yNrxwrbn/5RNO8r8Q0zwrA7zf8bOCUr0a
I6anZGFAMcPxP2SnXyozc+A/RcHNNv+yliYHQI82h9GOHxX+zM/wGrG7c3vVLo092jOCweboB3Vd
H0VLcIpNDoW3mcU8vsCf4k/SDLpKvRmrWMt1inoltZpwDuExxeWYY/r/ul0mGaVqCR0EGSHaD5pa
0grU2UXpFYv8nQAWuCoACvTtyJvLZHO7dJIT9Fw2WyNqsyvFeoFWZrnp5X8IuJw+2p8S+8uWVLSB
qWJcZ7imgDcoOT23xhQt5/YHCJ4wc/YK6LW9J9eZpXo3Sf9dNX+O3y9xwcYZGGsQt4NyIpiUNqTA
nfw6bkXxqQKgy5vd/5Mm5s2jTrJPBIhlmUOaBVch6J6soaKwU7xxWZKZTDPz3f6UMl+eLa+rvpdF
BEoh4OgHS6DlaTLz4e7HwKqEIK042u5+T6WZ4AOvgtLg2lTjlPYlgzYZ7Wb29m1B+Wfh/zuKPmlF
JJKvNOPt+U+9jD29kK5jPdl7dNvuobLm6qu5evK2XTWJOTmbFGisaAlLsyvzgiX8Rw8h5N1gTycD
LpprtnINvFlbvJm3qU+WhlFF1DRLJGnI1a3p3oemqOc/QhXu5FvgKh3IGfqZc1fz29vI5EknB5LB
zC7OzGRM1yPCSlqWV39JnXBZLtJF9D6z4+4fRH+/5eQgUtugr0ZXLSz/aJmfQucjW8XLcsxbi59D
jWvvNiP/jTS+7S/rX8PFtE85Vo0RdDYXfIvz0GbwEYYOgqvoh7QjoDPPbLrZtTo5hyAgqSt+i+dL
qQDtIDP41Jv2mVbFIRCLHAqD4bLg3UoU/W0bc8Mpy4pYoubDWZbKy4j2R81vG/vnVzG3sCaHU66H
nd5yLGbcMixSPGcorfTu5ecg2rg8f3rhk/Mp0MTGkLUsvw56Fi8N+BR6DJY/dq2VXk7YHqaL6Gsq
whLythCR8tNtlirrXga0QapdPYQKgm+6sF2y1SI4SUF60DjUEQfplCjdOYiqJR9AP4VCi94la4WV
qVsJmDSwSt5FbQjZgSEvgPIwN0xpHppWX5p8WLX+AL52D3a90DRbkKkfgmy4yCQjqDWrJ7hjXuIe
FG7OqkPPIf2UmVy0GIshnBdLz1WsJraKv9tE6lPGo2wZDyV8SjUN3NyQ1U5uBq3dDXG5ZiVaBaZa
n1TDT5y+weTI8GenqOO3+uktT1KugKsW2O34lvJh8GQcWHzpL3IHbS7b97STZEO3DykxmyW13S+b
/72fjEkWTgU17OsUgUdPZoCbPqDgEzrQzeG2uaCPtQ2pN7oRHucAmTOLd4oFVUlZSWWQjYuXrM0S
TpNjo3726nO/FPj7eJPkywa97TIdaXCkB3R72I+MlD1IEDoKAz4jMGYz7+2t+nvmNSaZt1Qp9GYY
MtTY+RYvwyp1ENoFiNFKDv6qdnG+HUIL3xRd6uoB84CZvHDbupz8gkk21tsMXfIc31SBXWOOfjCM
eWDXGDn/WXn89+1OknEeFCzkCd4uyGdWFu27dKYSuV9//w0wybtE6LmWZ+Pq1D/SfJ+mjz9nt6kv
xP/WbX8DTHKoH0GZRhmPyVJMTFuOonDBYkmCng3Sgd7Wbzi48W89vDT+h7Tvam4cabL9RYgAULCv
sHTyFCn1C0LdLaHgvf31e6C9u01WY1l35nuZfpgIJauQmZX2nIICPRQAvQcNiEo14FhtJQ9/y6At
zYnUOXUW+Z3aGhu0M4HDrumPbdueVRMt7XAB+SBvlW66QDqhQKFZOGTGcdOa8xNthl/arGIDsQYA
VJDswMvhi5HOqWdz1ZLx44ADkBUaQC3D1BrRWEW2mHrtdqFWyR+op2EXafyqP+RD9pDvUOe2S/8/
tXnGyYFoLlZHsCafdQljdVujOM6Ec8z1wpDxvx+UbX1iYh8AeQh9zrKPcckTACZAxPUcHdB2QvA/
3wE+1B42QEj6VwUIgn6MjF2+hXGesXtwc9Zljc1LxJZ9hPWyb+oIgIklLgByQQAdPUYAj8C951yf
s3rqS9mMxQ8AEp2wXLG4OcOXQI1GPXKv//z2deggjD/gxzfNjlvIXL4Y+2xdymUcwGSYWU4Tuvg6
DahiX5jTjIE5/6HZlb8wS8yTPfsGEBdswMIaeyBo8Hzdmoe4/AWMhwgrITTnVkWGjrw5QvPUz0C5
DfAfwA5SJ3MGEDHwpa69mpdSGbfRthS7DAHODVafXfIsTla0kTaC21pA7AIOpZU/j/6/M6BLsYwN
i8NkdooWZuck2co9ACubkzx83naJqznSpRDGSrHOXOoAd0ihx8sulIpRSurUm19Yk1wSFuGdtyK0
mqv8kaiwTemUKpGUFVp6TredhgF1q9hlfoUdPknzFjSHf/NsXcpjssBEykfSlbDURiXb0SzBXRps
bt/ibbXE7s51mpIDvjDUJzM7A6AGNLtz91HFIqe/xb03xuOE2EzSgXycfgc39H3ZKaaOdgweNI+O
Fm/ubS1iu7w1xsdIaZ/mcYdby6vjMIt2AqzqUAys2xd327IUdk2tCbMqADJNdo6N13DBvx2dfCpc
s5A5gv5u+iBKujwP4znSMiIy6WHDBQx2p6Fdl93le8lfugfdA30SeQWP5Zv/384SFK/XOhEPrUHR
cE2RJHcf7UPo9tYv4Dh/NA//Hx7qtmdWRMZV0EBPzUnF1wJLRgpoLit+NL3U6Vur8jFSDuwrp1/2
cz/gp4DroFs87Iq/29rM/TJ+RI40IQdkyhKFDm60ocfkvniubGBTO/qPCLIBA/VC93wvyfuybN0x
bdsgHHPEAEs7jxzUDVBi/MheuOPKH/xFe47HBDvV9YcVY7OYygl3vVQ/qieCtoNpi2+YhbBafynf
yhxVWssWL1T32zFcFEHmTk3aVhTS8wJ32S2QYt2DTL5iJLymygmRV2sfl8IYL9PpYTyEMpqA6PL9
AjlmbpGf7b50R5ecxGOOFaluz1We5Y/esJXvK784IUF3EWEzrhSDoC7xyscBK4LqXXGctrUfOtz6
Lcdff1/ChTygtWVlO0Ke9hT4DfYqQOGEWWJEMLtlgVQHx6Pbvt92dTyZjAOqB6FUg4UKZc6qdyGK
H/ps5ijKagPl8uMxPkcaU4PmBjQFaGoTuCOW0NAh98EpejKcfift+hOaYlgRsYP7blsjVuI9tn83
u6/9wLefuLhaXWtjcBYsyhreqzGwJMEWpwyGld1VyE4X4M7fyJ3sNvj6z66X8T86aTHAg6LVGYhB
lirtuPtoPMv4q3+eV5JOl4hffqLH/NgeTW8ZHVC2QKICk8cGWJfcHIoT6ivfX/ziOrsGOIZFD60p
KAYxRtBCbkzwCwEJK/JFcIgg6l6mQITRzp94ZsJTp+8k80J4XFNRRglsiXvxqqRbMDjZqWyDzWQJ
9u30WX5ZPK3wNDnIOT51Jx94zzYnDPnu0F/8hDHvAHuawh2hD7k0W3WvTTCIMppO/iXt1J0KdGib
gvLoH3KufZcKLkxJZuIfkxb6oA7L8z1lLuhlba19axTf+Y+0lh2zAUaonOo5QvxUpVZEgZHc1Jwr
5Pid7+nCixvUG6lUgX+Ej1iGVgGaAhC83z4E7xsxXgcY5lonytDRodpPwZfcbgX+agTvGEyEk+i5
kOZgrkLlEhjlSu5q4C0BU6k/PHYOsdPSX5gEuAYoL3/3xtPEQtzoTaeC6AAKGG8BLVv3FmiA4mO9
RXQ1n42t5KO26IEVDZ2s2RcfR3u2NS/d4VOCP8fmg4RxLpuFtZFpW4WTicsGOOsdRX1KKchOD3lc
3zxvR5goB8SYE41ynBt9cP2XhLAKwdxdfJb84CU7YsbhJ97l37cVifONyRJSX6jqnGoA39VhDWa+
3HMDzC6VYw28LIolMY9A1ZsmNew6P2T3CgrvxkGzMNNm5TtwETm3D8S9xeXEFyeqEjkfwdaXn+mh
fxtc0aW/5k29xxa9A77Z3xjV57bMePEwWTToQibNq7hsCb6c7JO3ZD9vwFmChbrhAGh/7EVyF+p4
X40JbKpC0FGNwsvbuM2JHjPM6w6vIHGwzTv1q54tbPG5t6+V9zCxyIkR1VvswuKIw65CrlM7BBjF
QJNRzzS1G7/eDJ5qgNjB6sB97qdWnQK+FnfN7bsuZ7vhHQjjlbDGJapCiminAUkSIC5ALaB85F72
CSKTAfyJljm73WP7CnB9zh3wIgPCBDxlq4SCDhM9G3dAZCfUkY5IDVIgZH5/7yPiLnKqd9g34M9o
f8c6N87N7qprtOqDqMcHWMaDQG9GH1GG9MGclj5S9FxmzLAA9Bi4Chr6LtjcwsP2k3JAHTh3rzAe
KsVuA2guUQucqw7DEeB9xVIWcUPQnw0pzTilR46WK4xvUttax3I1LDmhTxSb6lo4/YcSmMyrr2IS
lQDDAHkGfUR2spkVHizQ6pWhKI7FVzAC6xqjrk1bRFi2XQI67LJhvdoJDPGoGx9S+vO2ha6+UheC
GOUU0qKWlAFt5LEbPTN/Q+/aTquv20LWffkfKexMSdsIXaQtKVXlTvY3soxf2OIjgv8D3fGm01b7
bAC0+Z/L0xl9M3LEAgYmaM8SOL1aMLx1gKXQejDl5C4hgQf0ho0SFiDJ4IVwLM7efwejF6IZ5Rt0
oWk7E9+tcg0/2dNfIPLJHwEqZ6H24CaLqaE5LlviHplWxEXDXfc1F/IZ1ZzzoMx6IVhcPHh/2i3w
3iprppjvGs+Rn22Bn5Kh39Ik9kbl0YBzhTNvKO1HqZwKfGWQvT2CmXYHiksQXlqSNeKRibYD+PUs
wXBDj/vJOfaiM09pWZAqTw2IFl5AWOGq+/SFdlbha5innRwgUjhkRNbHay7xxC7//+IFL/tAAkY5
yc6SkRzKGqSqIEUywBOmRybHia5HKBeflgnei1bXZ3kZ+o5Ow4cMjQqfMru1MND2Fljg43Ga878r
91zIZNxQnQDrJIyhzvqL4cfvS5FCetZeRhfwcy+5L3gcP7FY5l+v1YU8xhvRCcOc2ogzqhZ2TfcL
9NrgNdt0B+o5jhNfrw7+kcVOWNSR1GOtBmcr3/LteJQw2e+ErrytYKR4pm2Uf995IRjH27LTFW0e
CR1YQNEVi1V76F8UEe9hyy2hL17mxjUajBdKY62pSYhrnHbtFsN0TgQQbhk9m8QBCQantbs6e3/h
btnBCj1uO03DAP1Zu0Mp0osi5HgWeZg9YPMBQqzwSQ0MpRnbKMo5eisepzdUtHzeABrvahnn00oh
jQ20d86gCorVjzrbZsJs3dbP1fruhcowXqarTaB5VZChZ3dm45jdYxECi/G55T3/vAfTYBzLiCUV
XZjwBVvUWRW78+OHdoOlRX+8z33zePtYHC9mMJ5lAB+g2EoQVk4gFxlOmv5bw0pWmaac+1sNzS7u
j3EnPZAxejIjEARnN6ipJtSsBSF5vn2a1Y+kYokbkP8Smv7MR0rFNpp600CnqkHwJ03eWO4QB3om
CFuEgXN16znchTTmQ/VS0ipKjYbiAnADHjRUTE2MkZauqSJZFSI78Xi56ndGz5o38PoA7iyaGoDS
mPhG0RshDBsSnCp39tJ3ZTdj1yztfPOXhIXezFYxVt28huh6Y3D9Kx8d4atzqi02iNzWjncYIQHm
Dk+JVt+ny1/FOJ0kqdM4InmP1oDhg1AbiPWjlUqugidqOoR2/CMxPHHDs/tVU7mUy4Q8Yxs1ZRxA
rt5Zgxvu4wfQf5nYQZBcDJJxz7ma0l7KYxxNDw6qAXgJxdmcTYAK5elLoRilZQgFhpS7UdzAV/4S
SXISR2UAp3IjAMlJSvwQBImgs8rBUwpk87051z2YjUBd2su9ZImhPPhIE8GuR5pfXVYYm39uFpc/
mzGLME9FPRp1dFKMcLRqmj5gQTwFbyhK/2aOeZyBcmvCfz/nwFhfQB0VGdjaCmuK4DnDVLyQ/Xcj
vLtX9+1GwYepn2u/4bxCf7uWa1GMHcoz2NrqIQbgF5CeWmo6csTFfVtmLq/t7loG4yeDERQfepCk
56xObaJ/xsk7cK/socb+QvpaZ3tlBj3n+fZ3W1lEuZbKOM1aIMowSWl6lsLiOFZg1dAmcTPFC0YB
+AcHcHl1IxYqsG4apButVRC/CBgbK8hb1KQv8pzE8EOhe/tn8e6bidTkcMymNMSvCsz7BK2GPudB
XC4K+fdtL6vlsigawJDF/7+IrcWkAS4u1kzPMuYMsGrpVA2sbOQBdv79+C3X+0cMY85SPBclJjPT
czTF7wRslrV2FGfjLtIqDnjPSl56LYoxQRMzhoDPhP7E23BT7ApbsIlPN/mO1w9aeZWuJTHWgJH4
vpcUSAruDD/cL/MnCUBcQbv4vTjLi6WXj33rUzGGAb4yDdhjRnJO2yh2+1Cnm34ePjShHq05hnkY
hfRTjcJXjD7w9rtXws/rszL2EeQDmLDloDvT7XBSQPIHIMb+Zxo6yJDAK4uiYrYtHmO4Xos+Ezfy
wJ07Jki+Rd41LJL+ugZtwfZfeBH+ookR61ApMfefnoHaKHptJ22A/HdQwnoLMoDR7qToGJvC9rYh
rvoHQxIBbgIqi2Vf+NpOhCkz1aomCPZR0NugtucIH/FD4HTvy8zMgu8eYlgdVOecYO67scYe91Iw
c/HyRKYADFKIhsGuLIydZpNh/IxTYFJSMcM0pVpPPlXN2NHl8kUYYicE2g3IIkYtcKRCe6aBugcN
kqeKuemMFLyxSuOCDGTcBSBuVWcZ+JrTOyjxeKnfmmu5/OWM8zLSSO3qEFeWNztjcmcnd6hn2vQk
ULsjVg6mDhdj/TteOXzNaQLFSAYPDsgH/mJhULNcQobSp+cwBwn5bPralHv/Sh3+VwbbdopAaF21
Rp2iAtU7so3cAZWB0jOcDnSYoFdAqQCkeWXvgp+GVy9YqTaDn+LPAdlelBkaHQjECWYUf0me+lYC
q88RkFhTlL+0rXn3Dd4nO1JlCTVS7E3s8sLB78zob638c34mDI3GCMh7pEnPRSUm2H8XXwOp8AHe
CaAC2VfIRgXPW98Wz7IW7WtT9g2TvoyzgTRBfQE2kG2mLdgDxE2gDrZChK0m0xOYEkHz8wkUc3vG
oTKt2KCKvW1BKCfGpZPpYN3D9rhBMocsjFdD9S6O0bY0wTHXxkAPIfPDkEl3Jsh1lSFwSSjZ+Yjl
qFQ797HmmGPsQScfwrTx2hG4eQnAWxsdwxe+ZOYfSdA5cydaZXbSML6cgLJcyYD+OoOCONpVyrAD
49y+E9tdkD3O4aNiTnY5C14uxXfjZBxS+jsFA5rRBRbRz01eg7wbxMwgto+pbAdJDQwxYg/GkYA7
Sc+we0fUzTAIT1rxqEUlJ3RYey0ulYR52Ce5hPEl49LYUz2yX0o8Chqx/2Lh/VoZmZe9aIoqqety
mbFpcdXuUt5BQv1TdaNHcsocczvshCPH/JYff0v9mDc+TMVoVlpYgFAbG7ltrFqJrDBHFgoCYWBO
uBS7LiJwZfMUu1rJT6DuuxMtOL6Z42gI8/6nqjHIoGNOz3PR7Waj2Lfxv4i3Lz8i8+oYAUlBetTC
lQFot4v3RlXzxmjXsodLEcz7EsZpq6tztQw8azvw/m4bT90tc8f8YiDvvpgHoU160BzJuC8tNW1T
xJRKteEoxuJ3bigG24hre0BPKTp8/4gV18QNd6Xk9gCGIe60kWJX4oQFnBOxPTeBtqHZjRDXhQ9q
g0VWuC7OidbSoYvvwzbaWvgOpc/wfRS/3Ta+gHZm62oecjve3a3F6JeSGI+hUEluQZ2colG+TDZV
vgFTTuz5qYc8caM76YG/ib8yKHvlP5Tlii8SkIrMY5zPeEkopkc8xa4SpwSMw+wYRw2rBOM9qqmS
DY9OG0u1a5+rMhwDUBhfEkQlKlkFtHKphrfHBmBXSx21eJQ3vIxhPZgDQxQw4sGcgWDy+rAapaQW
QsSu0kPvYHBN/qL20rch9wAkSS36oN7HoLdpLQXwu8O28IaNfhD/OXEQOmi49T8/hI1f2pECGC5A
Ytm+AdbYa/zwlSCOVbD5xB8RXlOsBb0MrULAlwGa4PrUAsFjW2kqAsGMfuraDKxRuf2VxIZvZM0b
x15WPADAjBe2IImArIgdoc+mts/Epoi/S4XSAfArS/9mAvA2Jr3RpPznb8CVOOYNqKOhHU0hj8+q
kmdWp4FXuYvA3ss51YqjuRLDXGGcx2lUmNlyKsOfDxXoa5aca3AqDyjNPm+WgCeOeRSksZLkcMYl
Rk3oGWnsxFBCzpFW3vCrIzG2UM6tRvIcN4dNdkc6TJ/xi+7q/rCtP5U9//FZqZwCjuePYrBz8R1K
cKQccKbWAdOug5hh8KgHckAAY/Q/jBbd4tDhqcdaNeJKKlNFFrK4jYASHaMa0WMeZ5lGUYEBqZx5
IfnKpPH1+RbDuHCkwlwRs5YgafFj0WaR9Y1DED/9x6KYl6KO45GIFUQtrAzK67wX3GWlgbhgKOcF
mCtZJC4QKNdIJeEx2Z6z0tRmPy9q0qnY3GgDt6P3VfvJUcZ1hf8jhTFjfUZOIEggQQxK8a3qoxIA
ytV9JJTPcgqEBRPQVCB80eJiB3rczSzmih2gE2/HheoJHRE49s47NGPuSFrCtKBVghR2tgMFlKtK
A3DZwrt97JW1WOiMoij6AmML/ihGO2VNMQUqpLDBPiMPIRCgrXiOjlldYXwUgF5RBygSpXe0KX6L
NEABTJJXa8O9ii6Pasyj06nDz3KOf+nE+JXqJRKAVsAzUqWvQpA+zKTlASav3QyYnw0T4Jqo77Cv
dTXokTZmY3KulPJMNOCJDFJ9ikrp5fbVqGvuyQBEnbYU1lFHWH7IhTnFw6TlZdjScz52G9TXXytB
eTSQNSrKuZYfM6HfJaA2Ek5BcRY6ca8P4LSUsQI5qEct/51PkzuFT71WPgli2Vn9OLtYVtvJpquq
T0VHgZDWefVItjHWLZpMtGbyECWZBVQJEAQ/5GVlBaDKCOZz0t7r864Dw5Gig5FNmzHvayR+RvpX
fDHfnI8Nhq9aPewtasruSN+irt+HAzjjKHg4ANlx+2pWnnMZVGoG6KSWxh+76jth5n9E35ueO0BW
B/TJ6CvbLPBTm6/bgpYXgAnmF7obFfGSjL1ItrFhSI1UGZWI2QGtkm21kYA1Hs49+MaArRwG87Mo
oSY2loE3oDvu3Ba+pmhAmNV1feEC/IuuK5IbLZgFGp2nNn7PddM2AG3gZ3GpceLuteu8FMT47aVC
pmtJGqHTFUROXgKtY8xRIavAaD83A7c7/Lc8lE0lBYziizcFJfW1Yk9pJnVg7sDBaGvusiJGDQkr
xJbY9Pu+qWylKEWnmAMVaKHBBlWEQ5sTp6XY5Q5MrMkn5C1t6406asdWbzatbCiWnpPSbofqQQ6y
h2YyD6GBFcyGet8l6TIr7Tiv9qNJX5Ev07tRK14LXQBpkGS0XiRQ1U90Q9rlbaofIgHI0aB6e0Sv
vPfp1D5ooSbtSBvhN2L7YDeFXWxrWv9eiOlnUGve7Q+/0nrEBYEMELiK+I/CtkRGvcJQuaxSZFzV
Pbg+Nq1TYDR6uBtbxJLLrDJo2PfpBwzaUs58+rQluLpW+2v5y1t14XmaqQSfKXBiz3MtbOF1UUN8
NMSzmYKfkO5SfeTY80pv91og4+qkqM80BTjh35FDd48upY+dIX86iKjf88gVVuKwa2mLfl4cr8p6
jZSxQc/Z1/eU4qnzgxiVSwV1OoRiJjoJ4ANudN4pV/X+4rMyb2o/A7kiNxV6FpXykKCabkWxZpst
PYVG5Esk8iQJi4tSidZKviNxd5frtTeLwKGj4JYJu4ciHn/f1rW/Pdz1XTBxdl5NcwpiH4riC3YL
N0uRDgNE/O497+yMzc9g6YmMCnKMH+TX6MhutQPL6HjWtmBnOHUHzdMEe9rwkKP+9qFXx2OrMQib
WqPrRXoOQpRs673UdzbBY3j7EnlSmCCmBSfSUKj4sMX4w6geJTQWtJjjFDgXyFZhpgH06LI0Q0Yg
7Kk+7FQT/zaDO3XNP354lksDDxBePXl5Za/tgwSt2EfhRLGMWeiSJXcvhsx5cv4PG/wjg3lzOq1t
w6Qc/tvi2y39Jf0EorgjPmDRHCTUsL9uE5j27e+07tf+CGWyBjEIYmEGYNl56mdLaQATnWZu0h7T
vLGaClP6WCi6LXHxlH970j8SGU86tENRziEkzpNgzw12A9EFuC1iXfn+iGB8ZxaPDUDXcJMJTtGm
eLkMlOjGz9tSVsYor5Vi0c8Lp1mjvdsh7EU0Cva0E0F57pux0ZrewkfBb0Gay5t/4uoI4y/L2ig7
cdER/SVW0b1bABZ6/IPNedHT0UGx092w4VUheZ+M8YhaT6a6lHBQmmKxu3qK/jmoEm5SW+g10V5B
K5dxhVXXR40mEXpuqXFnZkJqmTWPoWnNW6iGhtgBiZWmsCYsKj2htYaQbkyF8zhqT0Obb+Vkfmqa
kaN/a/d1KYqx5LEo0waUcOYJ3R6AZv8IOs4StbR8Z9aILiUwZjuOZlVneRGd+25oHGTJqGRg+M8R
83C0FdnY9pER2iHpHku0ZTaR0ki7eQYlYRHpgi925rgHiG0CiEIk8J0mvwtty/HOa0Z4+ROXS7qw
DlEHoWkoRMFJEMizoVOvGWu3x8YPxwrXrwLcW6YODD2dhQbV5wDMc3Icoe4R+CBTmTQLEDEighf0
QO96N1Rs4s6o32rg3Sp4TnvNf2oiMNOJhikEUJRfn1KJNGBsV5UBVkERJTMIL70R46rpyZXfFsyq
xInvUnuweA/syr4FMgawUktgbDORMzCuQMkHFHzAmXKq3xJrstPHzKVeuTdiK/mxnF0BnFv+XD4V
mIfgohCvdAjwHi5Mbgqg2jUg4l2fW2vriujVGJ0BQhk7QzmA9lI26DajkAcGh9rNK7PdGgI6FaIa
7QBZGN6pdYNNjFkQdgPKCBbYnEY7KeqjWESYV51LEPJEpbm9rSAreohfiEoKYI1ROlGZx6Bp4rjv
5VA4UT0BSJppzd2vhubuP5eCnFRDZop2ja4x95F3INoJ58k8jWV3F8zKLq7JsZdlziDVSrNCBmm0
gs8ONwaGQMa1GHEXd2bRBKdGNF7yqcW9CdE2CaTDLMaAbhkyYMCrqY4tau0+nxJ7CKXA72m/Bd/V
gdDOA87lJ8iGNnqneUMV3wFsbsLyOKaGwBxT2mMzjs6sKKjClv3IuaWV6Sz8fE2FwqCpaGDB61pt
coOOYpxmAUgxv/EH7U6xapiLuis8WbRSu/znrhgE82BaXwSC65URaPZ6KhZqZ55C6d0EbWMM5IXb
X37tTcYfJjiXuZANfk8pXTi6UVNojWjXOGlm+dn3xSHMxycjnDaFVjlmil1rFVMnzQDCVHICLu2T
RLAssESRKbVGyukdf+sz8zSgDoRAFaBvZCFBvL7iMWswvqAWwglzkX5kSBvQBvuJHD1EHfH0oCoc
CQOSFh6KY26QZwIPhqlR+U2Uv+T+OMfN1xzo+0HHamZM7UwxrSbsZqsqPpVUtcJip0rUTYzXEtMe
sC2ryUHwEaZ2naPOJlaWhPWu3PjsB8zRV1XtVangKyb1aNPuMNd/p0nGIcrhM9QQ4Swmxxvyqord
MdXELWqH3lTIv0kzRa5EFGzLj2AyNhPgFwrlSFBLy961GuwEt7/hio+4ujMmwEnycBpTZZRObTd+
zK05WmbYe3LC8xIrr8WVHEYbS4LB/yjspVM0Dl9hmB0qAjRaNZr9eQCQ6jD0WA2OFV4xYSX0uRTL
IhB2Q5XFQQyx1RC6EznqKJu34QPoPji2sDKRCCMzDbyHINkCCSDjBsM+E2TaychhsNxqVK0TDZFX
5fMZ29fYC6hfwyLe5fPoTiXtLS0TZVszq/t5EA9ZI2wqbOcBQ+xHS0K/alsrjADOQukPIDe5Qx3e
kZBjLSvFdhkhIerWKurX0CjmdciEMkqimBgnfc6JpaT0SOsBQ3zmK6iyUOhV0KEcfwcjRlm0WHtr
I2UXdIAvnMhhkHU/GFBOi+i70ld3Y6Cf6moEtloZx3bbICUAmeptRV2JLPGKLYWwJRkFGvq1cae1
LPYlVjxOiji4mfyYViFHwko4dSWBMYXBpASLsbgQOf2MMCgH52YnIKFW5Oek/7x9mrXn4EoYYw+T
2gfKZAYGngPRFhC3VZXVL9TBp9AGDoA/vt8WqHBOx+LjJFHZ1imJzVMkb2r5UE5P1UwOdfBVYmpT
UDKrxxq4lLzNGvCNu/gUG787YKxWSIoNIHvr9IECTVIDp9qcZHbdFZ6aDAg5EYGZ4f3YtRbUxx7b
zNUT0xezoxA8DwHAxpTUQqnHLqjo9Mlgz/lhlDbd8gCYFGXb3icaUCoVgNsPD9rUH1MJ4btgugRa
efsO1nKHy0tnd2jM0mzUtJGNE1AzJtBCgdursYViswSN5RcwFY3Iku7Sp1gBApvM2eXkKPC3PV48
lnUPys5CjcwTQaBa19QmXA3miWB8kFY1cpUUknHKlNzSm5/F9Pv2Dco8LVp+wcUhBimpp4ZQ82RO
ZvFEdQJ2snh6HqQRRXrcWiVZUmrsmy7baOPwHoEZy8roIDnS0J9JOW6GRHtC3zK25B5TgHO4nyv6
qpfyrgrrj2oOXiI9uhfzYDv0/e84MFxjyn/cPsRa9eJKDRjPN0ojoIVrHKL3xB+tk2kWcaRNv2ne
lV9gu68BFMftUS/RKRObQKamGSp4mcFtyth7F8dVVxaheUoP/WEBNind7CDZCxm6yd8IX/7aDWns
sxfLSVDLBqQtQKxg4EHbpjw2jTX48z7001NxKI7No4gqtxe75R1/iGldE//3uCaTHJaloM/VAGUv
0RKMagHwSWpSnrJsMh6VpAH3Z9LZSqQOd+Wcp05QA4e7GLYRsqE8nX8ouYaQSpbOYhRgglW8x9hC
9JDp/UtTjtRBMxgwirH4GGhBYmEjBfgwCkmdJo3AoqR1PwsKnmIgLBxNat6llbZFm0izBF18bcBd
aI8jAg2g9HgKwIMd3ew36GwR0KgnW6XOf1LdMK1cGu+Grnwbx/gTOgoS+X5CJ1T9KSbDBh9jUyqD
12Vj6USa+Jyo9YNcYm4pzDdaCtZjKRAy4GAp77mRIQU2xFdQpkVWWdfOiEkhW6PBCaSwP+N4ukNp
i1h9NDu9qPyQavhJYm613oR9qICZaN3BBH6HXn4Ic+EZUoXwrH8QjRKLaCnBtp/YOgKIquIkB60L
ckGrUdVfVaL4TUW8Ngz1TUNJtZHV6lXP5GNeS280i38OQ+rWpJos0nW5JdbiQ6QlL9PYfiANk97A
gF3YZVt+YMBZc4NQAkSkhg1OwwgAJVapkx2YYE0Pax8Z6ElsxnMyaB+3TXWt+XVpNuZiVhf+ppc6
Ne6NxWm+mA+tN7jBDtwDW/mz8sPPxitPgo/tlh04BWXAS6FPs7n9A9b8Hdr6ioGlS1OV2WSfCOM0
YMkNUcekbYcpA5LC5KHE74N5fDN3PCLpv8lENVnDYIkpoUgGfDO2VAecsaKY9FI/VYruFtn0qonv
aih6ZXwYQ0DUG8BRDgT1S2rS+2qs9qR5wR6Tq+nxjz4x3pNgvBOGwuozw26yJ0yCeWkEIIi5uCND
tA16YO6YP9L+ePuWVsaKrn8285nSfAIyGub7TmRo/E4KX+tO2GSdUFglxdM6AB1Z8DSlvAP0IOcL
rUT4VzfGvHmdjmW4ae7Q1AGgYjV2jt6MdoFRADLyYvw1r3r5cZjHT9FJJ2VBiRBf+LGkKs34LpDM
0ihQkVEebuL3vuk5Mcu6Av5RCOatCuDb6gyAOeeIFDDUEFt9phOGsaVq8U5Rmu3tL7l6m+jEywpy
aJCNM+KmKAUvZ5OGaIpoDhU/KwyiUaHE0PrptqDVAHgZ+vwfScsvubDsApNNUpygfJidBrd+/MZK
AVyI8BTarR853Ad4+eXsk3gpb7noC3khJihGdFONU4qFXFf7GnyMiehWu+/edRVwIf1zZgCmWWs4
H/B7dvWWYCatQERgBFiQCc9Z2XXAnM+/QORuN6R9bdICs1zZ51RJ+wH0NEjXflQp+FVMYLTrQ7vT
UcDGTP9mrDqvoOO2RDxtDJrbN4UdjvWBqoCWHjNgT7YAWNHLnzolP8so2+lNgSX0wNils/DC+XCr
Gnnx4ZhIRjSFQk/0KDwb3SseeStuZ68xgOU7Kp+6EWpWOmDFeCy/orTwkqbwlApRXBZ7BcaCdHQ7
rC4j+6JOeTgba+Wo7zni/6dS7EilKDamRCN84tm0JkyEYW8HXKwL9L2ceLMd/g7t4SX1eZtlKwtQ
8H5o62qiQWAz7EygkGl9V4NQB3hnHcCxLcxyUmveo6W9yFYsUJfeT1vFk75UO3bDh5o3n7eyDnj9
CxhjMlIZPJhpHWJ+GgHG4GKEGjMrgMIxjr0tvynYzveUs/nI2/1aC/MuT84YlaZTKdKHODynWuDG
Uma1psmxn1Wne3G5jPkoYgZtH6rwTOIfIwp2JjAyqV7bhvE5L3gS8juGrVyOjq86iwuhjI63cdhN
9Qihyz7d5DboNWIoJPkMjvpddSge6W4m1sj7jBypLDiNTibQzsdleBaluy58IYhjVU4Suurf/xyM
nbCco4Zm4tyEZ1NFuKnG94JO/CnuD0mW25xL/HtV5EopWUCaHKNdamjCHIO2sztTtIZitGWgn1OR
APovdjrRG2fTBZECTzTvmExQMNeBWdch9FL0O3SnymMHvh8AZLSWBDys/J58FBgq4G16rr9pF7fL
BAiTOBGUdeAa00O5JRiLDwDCA3bFnYTZLP4iw5onBiegLKEFhwiVDRbV4r+Y+67l2HEs21+ZqHfW
gCBAMzHVDzRplSnvzgtDrkjQgQRJ0Hz9XamunpJSusrpuC83oqJCOpISNMDGxt7LmOaQC2yhwnlA
8+k6LW/SHmwGU24Trk9kBt9NTjjIYiAAc21Yq3zeP3tW9sxwMvdOWo+FfCDZGUPB6Ocp855OH++V
HwY5lozLHFOJqR6duzorA3AS/ZTl51kmgc9g1yWpQpJco5cR0cyJg3aeQlT7A11XcAcqfU6npSm7
lTuJoPWKRZM8F/ylSNHvKYIqvpDTY4si8NBvKIdYUYZDVwxqbjBmPUDNbVDL6yo9hfN6F3r86ZaO
TsJlwbndVRWalbYMOG9CCzxA29y66RV6WU3TbpquXHWQodS3ZtWdVyCilbCY5smFBRQrPMx3Ywtd
UHRU8iI0+lVFrkzvfNLnbVMtE6sN8+Fibr0ortygmG6Kfj+qu36od2S45TzepBkNZ37J7Npvi/T/
bVYc+ynWnjUntOco/9JmkRDuE7gpDbI5taC/22g+ToyjBY15Sdomlu4dWoBLSzdhF8PmJc1grw4a
Dfa3wU3vMmJB4m8vcQxG+zByNY80M0/M0VNXcrTGNa2ANKCIauhG+sJWvjssfl4FJ1bacTrRTbFi
RVe4d119k1ooCXfPLXn+eYxva2AAdMFQFI8ObdujB5pWMNvrKB6ojOhmiqzQWuG0f4+qyxLou/tq
eUon4dsc5eOIRw+usXiZycNtkaV9mayqRbcdnyHve2EtD6b1HfSYKZq3Jyir38bkj8MenvaHvJ+I
aUL2jWGrs/aJIyYbQR0V+/JsjGQIE78TD/bbisXH8Y5SsdZOWsJzrPdiPadRJiJsPfYdKunFwrg6
cD/VvucRzBupPwCkDtKdb4J6GtKrn9/wu7jtl8Dz4Q0f5WZ0TCw6Hg5Ydp35CTd8mduB0eyyuT23
cU4WFfUrDxKNLgDrKEZRdMz1buqsYHZq39GdX+fPqgT10IayNqr3g5f4yXTZyfPRdlbO1AcwjAyd
aW2g7wlkkcmTMKl/2fZLVTRnOVCqOSJ2hc56jWzJ1cOJk//JOXyUGmboFzpFewityNHGmyLMk0Bv
PZwim/V0k0UtjL5ff36q3+b6H1/v0TbYlvlcysOY2bpbw4PS6yC3/zJuyjXfjwcjjmCO4m31K0M7
+FVADD/6+QK+3fP/fqvHOSK3qpTNh0Bo9huN4p9uzxrxKtRlq9ny56G+oXBRCKr9T4w4ThbBd6gd
bE7uXbJXa44C+csM/7KDT/0pJup3+drHkejnRWrXZSsU7DHu2nlno0nQDqHnPeTj5J+4pcMH/bAo
jmULh9RoCwjEop53eWD3ArW4x7SHFEF7jZrDiV3r20D+4fkdRbx4ShOi7BSbVv3nlBUosW7K9PHn
Ozo1xlF4S6uaS4iwIY47TqR05jdt7Yv5BPjm26P1xxd0FNVmU9BGQ2wV7Uol/OIGMhYH2RkD/ANA
OtA58zZs9b/wKzlsQz+9r6Mg5giCzExjufHzeAnFO6il29BpMZYJGienWZmn5uFRRAGqDDv7aNl3
HbMvNEsDN+ELVMa3XSpOTMVv3C4/r67jSKIaYnUSj5TtxH4OAZQBwnQp93RpbA8iLoZvrcwFcCib
dIF8+2UI27W4MC/bMxqmG3ffRMNqfsJqPEm9P8zLHx76cfeoLFRqDGaCGBOv5/plTE4E0RNz9rg5
BN+yoSszYt+lBOadsPR06hlCSc8/r4xTO/9x7yBJ25FDDgt5FKQkDJ/sDnrI9hlZWFGNOmp46vTy
HXHlY7w8ZqI19dAXngVc4jsrGgjlA5eeracFRB9uT3UmTuVT3lF0kTOBnkqLUIae+kKiTiFW+eZA
Li/BopixDamD4/eJkPYdzOXTPR7FG6chbpO0eKiZ8NMbC8kLQJf2Y7ODaA2KbVAcWiAamHfxlv8C
OwuqAd0y3qc6+vnlnlio3lE8yjNuxIl7iOMzNLZahD1QGJ3x2RanuO6nFsNRBOr73JWewIbrleWl
DTubsrRP5KjvHLevC862PIBpLc89htKKTjKwgTBxupBuaJAGw655s7JFVfkCbLZtlvr9LgHK9iBz
5oa2CUGIGD5jvpdukockbJ6hvxEvavjmnZRz/P7+/762w476IX+u237IzBrXRrlfXkFrNJSoWvvG
nVxTjeQ12wA+eVJm7PsQ8feoR8eTghoQFS9mGy36MRxaHLT8XbceItn6ssRDiEPoJGEjaC5c13cC
KJ1qX7yiB3jQeDtZWP52F7KZ6ToA/Zpg+35+BqOpsBekaKcf9F7TclGuxOYwqMEPcgcIJacgzt9O
778HPI7AAo7cf8EsYufVNbNVWntB1kFEy3j5eSF9+3o/jHRUnihg6TzEcWfcDe5DO2wz+wRe/9sX
CXiZDcIkkNrH9E5PmONYU+Xczfw1r15yzOfypE/lt0nx34Mcy4dIlPtqw8IgHUdUYmwNDkRYMB3k
xrM+2QZ8h/IdL1foh5hgrXrEAin783RQjudBzS7GSTarL/ggwxqWAzCN38zK3OXsgE2o0ys+VUs5
T1E85Kt0mtaA6of2bF+nwruMC8D1vc5YxLy6FA6JLJRfq6a6tmkSSFB3wPRdGlYfwXVvUdBsr4al
OXUbL4aX1yxWNbUCqxrXdg7RbRP6hrZ7lZjPPcf0TIZVbI1RNudXfWlvdE6jqvB2cJINNL07cJVN
9LHVdEkI7FCGJKxm66mMT03h7ybWx4d0+PmHuCG9hDYyxjvJ0hkQhWUHkMbPU/cb8yeKNjkA7oxz
74C6/DxEy5KsGkhO70EUSHdlDErV9eiMao5+/v8M645//ebHv/r49T8/4eO/fPz6//YJc9YB+ztO
DFKsRcOm5hSM9uQ9Hz1WDnB81xzKGWlrzxsc7c9NNUGxh7dQCUqKMVSdXtIYYP+sj4G6cewzALQs
3zFFsmh7+7ZXZGXEw4Wh8sekmC/nSp0rapSB1Ts7SDjGQZE2C+h65ivIu8rtQGu5NWxSXE55vISB
7nwCiGp+t3o/vsajlCIWxcyGuuF3KRvnZdOKalM2NoCFI+fl5v3796/++Y9/f//+j+//M2ZjTQrg
ulDiHNSKZv28/HmufQljIN6bAPhaHnjqX1U+dQcET8IlvxuwIOUsfcc1tqSzT0zp9wL3p9ByGAca
zADu401CuvnzlI5VbEsJI8q7DEHf8VQaolFu+NySVtg0xksGXO3htQSNIIe270XfO8TPCOvCfBwu
SytJ/K6egdus2cuQ5q8o0r9aqnGgWZ3aYQ36ds8ALo+zvo6AVINAirTfDOrdKPgmR4DfXvQOsJyQ
LDqbJnoR1yiMV5NaQntibZXkzZvq2i+68sxlQxaMJX2xNJxOcUC8iF06+C2pXqHEXuJF1IGbsQdi
gKmR2UjTdI29ulTA/rVTe96bzT7u2JlDm1Vc0qfEwKXRtF20M6aaIbCfz/G55j2ImakeQoCbUO2Y
LDdwdXpG4OHgq7qC7HHMuA8gxC/ZnTIY+dq6//w2jhvK0oVc5GxU8V3K43zr1bDEbpuItzOkX0og
PuYCrCdgasPKtreelbzwotoqeB1BUUpPy2ys0A3HCXbTO+m286qF1fKNO3S/WIPLryyoM6WufLIL
TNxphh+Vxeo5NGcc9ai1qVtxRiBsATmOU6z3b6ezA9kvF9QQrL2jyMl6iW1i6uK7Knk2D+oywIs2
p6h678X/L5P5wyhHSXpiNRIGioDE64SQABoO5sJkWXE1sdEN6VBf1fU877tZFmd9i2kM6/gs4j1d
5QidgWVgb4LSyRXO4ovJVosht7AaaL/seAfnPrfys/w2LhNz2Y0AxsD/Z2XppEbV0Y4BhjNhRmN1
TYitttrWeX5RWPNdkbBzcIT2cM9LARyk95Bb4VEpNaoKloecmhn9JjeGMexyYi7cDCUonNITf8Dq
6ida+QzdtQrkjTIxNt0EWeGuQtnRruB5aStrCITV3w+2oZe2G0MGpZw7AMgzbzmA47ya4dN91aEt
uh066QbdPKFimTKo+LNsWLZcTvs6Nx0fusrQNCcsSkfaY2apiCpIywwiUw8/B7avRdTDHIeIsAmo
o+egufc54uTdZI2SmohsQXxJ0OqWAdw0bxjE7mK47hmhdcrD+BDDvkyLDyMebWHIsEk2QCD1DpSP
7qFY6wWapfDChbrfklSBOOsi1BlfrYiE3cnaxsn7PdptJqtLydCAnAmNg5uDG7azmFceOIPJhbuo
Nmn0758ejp7w0TJQlbasMaEAx133EfuzDeDPhMOLgSkOqP/psuPXOsTRgEdH1sGq2kLNeKVs514e
qgLiNocXtY+SAOyaT3VYTr3Oo5pZH7dlnw8YzQbBDME7MKBBAJQ9bCCQ8E44HMm9UZ0o7nw5IB1u
ERk42DZof3vHJ2YvzuN5bFFaVVkR0oZu7SR/IPFl2p2fWB+HA9CX2fphpKPzL0u0ijvA/qC8y/vI
0ektMPa9b9DsiQ7ZnpbyolXkQnjQji6hnYR6+Smi75dU+v1mkeSCxAfnD+8oKRinquxqAY5NFTf7
0RNQHIrvfr7NbzeEQx79PoRFDliOD9l6o1NDVozhLi20d5Ae++Ay7r0B/o0/D/T95Pww0tGBUwD3
X8YSNyOeDn7BculE7vUQ/gWEj06M9iW3xKMDa9QCyckhmC5H0c0y7KzXnMSorLBNcUb29nIO+Sof
/W41nedn5ma4Yavy+lR17rv5Ce95Aigas90vck2ePbSknEY038ybToJM0osQLfKItuTELX735j6O
dDQ/G+iPsUFP7l1tpuGERMLrXqz8FIzh3T7veBlAowA6TaDeArN49NoA79YZdbS+58K+dyx9VXfI
xyZBSGjMChzFtsgCRdsYrUIxoF5RjL5RTihYESfZJHZnhHaLPXySr40tt3k7oraVZNu8MZ7McjoX
0EOO2hjIwSQrX+zOvM9LVfu9lu6SmoUMS0vpIBuhATW07b6JbaD7sunMdfSlMlGHtOPhV6xLyETF
xQWg9pc205eNqZdznECbPzsgK+9aOcMee2aXvB6QhFHlJ3V21RJnk/Q4f9TDtnWax6qA/pRR1CZQ
hCmN+iQmgUMHnIyw0v1az7uibzes4Y+a8QdSW0PYiQRYDWPeury8axTSKcUZC9M2IWEj2d1UnCoa
fvPeAfmhBHOagXt9XERvxpLVUgKP0zNv3aYrCC/4njGFPy+gr4Qfx/k0zNH0auH32yfQlr+LnQTE
HcSeApG9f81o5o+6De1qhrCc+iXn0pdiZbV5pBUErzsIos/JMoHWVlJWUIGDhm+FxAKcAmroaMb+
0M4LEPp2cVEGZRpDaemUlNlXyvjRxR+t/kFzt58Fukejre+yeFzIzlrVnhmYkLQrubxx4RcoQHCc
FA/hYIG024tUpwI6Dn7V12HSXtL8ksw6EiC7gR64c9BUtg70kEPKXssTj/trn+39ijE1QCSFKC47
2kyximxrsARaL5a4VFovvGynoe5YZd1hL42Ee9tTZCxs9h2oVjNRRcQFxJNAiTg/pTL0/fMzuQOQ
CGj3QPN93hVEM4BgYzHnbkr4puqN0OymfQuBuyk2giI2bjEDgyY99AB1yPrJN3W5osUYsXpYSOPN
NsgGNrSLZHBXti2vh9LzO1qvsKP6yfBqOScK6d+tCUqRF2BFoJJ+XGzsSzXxxkv4XdzimgAWdZIh
4Pnrz2vim+34IMAIuZaDUavtHaVXwp7nyp1BHwNfG8bFFxg0+HmEb3atTyMczQI0YivbmYh1x9J6
rV11Plmoe2vnMh7dIDaffh7ta58fSxy6ku/BBHoRx8lUIydD254yAJE5NFmz0AjaRbOOt0Z4EjD8
9eF9HusonsCYVaRNY3t3pWigKjjnaCHDN4yIS8ODWovmoIlcDK69mycwXSyySN0ZVPgy5CaeNkSb
lm5B1qZM12bJ8qhKkwWhEIhr4sGfoXjge7IOQQlH/oLa6KF64TjxRqsLCKiGUNgL4CsTEOPRTOsN
9oFuIgsGZoXr1GENYVMZdwsVN7edtUepdhy7bdkXi5+f99e3+/kRHEWlfgSL7OAQdmcPYmvJFPyY
P9MsBiz+tlEnzWkPa/Tzxo2jFgr8ELrmYE4fC4fG1E4lKWt6h6109HkrbgsIKDcx8W3RnkPe5H4o
2mXVpxeksiOCitDPd/tVreW98s/gjsY4pCuPUSTQZ83N0oNxnbiDM8wFXWroFzZXZNfuklv3jPnW
hgI/ALEICB7/hc3/z5fxv5I3efHPG23/8d/4/kXWkxJJ2h19+4/z+q267tTbW7d7qv/78Kf/86v/
+Pwt/vKvTw6fuqdP30RVJ7rpsn9T09Vb2xfd+5i4hsNv/m9/+B9v759yM9Vvf/z2IvuqO3xaImT1
218/Wr/+8Rte1YdHfPj8v364fyrxd/u3+qn48vtvT233x2+u+zuQjVAJhT6OZUELFZ80vL3/hPxO
gNqFFIhNKYHcO+ZJJVWX/vGbRX4H1wybln2A9UKcBOeLVvaHH1H7d3DtLeJyMO9R/ANp+V/3/enZ
//0u/qPqywspqq794zd0yz5NRoMCaAj9wC8hE2ayU9INmVo5BQdUqWz68zSN4Xqv6gbUQ4DCMQOg
lG76gwOxhrEnrgypaiHYlFeQnW2IbKJYlfFKwC42akzDXjR115yVpbDDnE/582D1euXmDrLSBLo3
b0UqeETg8QVjFnRehgbywDGkmV6gzkNWTZy1+1RCxx9nK3rPWCl3zLSQnPTDuHPLOLmeC6Q2yWyS
t3yQXpixCYtTkdxZAZebX3qkFBvF3XyfDbJtkEg2EIwrFS8uPNsxXypULsOsLAq4fYzZI81yxSMb
2jQhwA/u1jDNjPgVGjcg9Smj2vDKYpuKevXGznGerQRDHSk1i9uGynj2u8FDmYkxs3JC3ICK/aZw
9BWdR1YEfZ8ajxSlVXDSChMXoySaRDOMCVGQFbm57/FnV+5s8dEvKU9u+9JB1sWkyqaQpdb8S8sO
oa40TFTFilI8xE7ejBHc/ZB9o+J+JbRT3lsjVSYKYMl0lgEO/prPHTkz7RISU4lBD3T6ZIoKTY2L
Ptfmuslm914ys/mFYwnSY+FlrEEjghQc7uYjUIW1JQCiHaEjvNDmRB+ZM7EMFem2C91ekl+Jd7B+
ozJ1A0/k9ZVOR8ByCqIB+OvGnPoJUItwFi8Lx4G9VwdUktOYHvVpYiazz4EteWpcCuWtKfE6OPto
E711OsC9Yij6q7yr1GXMeev6qJZAgIPkVhdBKEmEohia3O/yiS4zpdVZzYzECYyxNjhU52Dq5jsy
h45NGk8bx5PgVMNQHcwtHJ+B2eE9KIEJOOZo5CldwLgHutdB7gHTVjrEDkTXOG9NUsrcz+UEtLRp
6zkJY+xZlt+68qDGMI/kT9niufsJtG6WMUjD51nX9uHoVhyEtYLPeVB62BCdnqgtdjsmgqkenOem
luxB4K92Weq1z/kQo37pCV7unLjL0TcfKORMp5Jh92EKVt1OrKkKMtpO2y4RRlSbOEr7bc8LFpT1
WIMUbTlrBe5yDYR5NfglL+IttjEcbE1YAcyBgKoVpLnzaVgUVqPv8wT1hEVjdSAqCuBUcn+27eRV
WCAvFx4lERLJVC5womwgwADmKAncibB7R80OiFs1QkiQJxmDkZWyUg5NvD6vF+VA3Ch2df/o4k2s
KoPpeTPjy0vJsgQGZI2q0a9yGxPJxEGTR4zNuRo4vykyKULPaFyx7VTp7ceYsTrKmRr6CCfRHNwM
96AWVVRD96ejaBUplfaOj1wTfsIF9E7Y0ug9im7/MEsJcD7VOpBGhd8kbiVfh7nToJOPwsQZwxlv
PJ3ar147U76WAoKugahs776A6mm7yRW0rAKkOt6lPWeQ/e8RmrOgnqgxRqNOTBSRC+kFcSKhucxS
aBAC/i/Lc4v3WJR2Wgr4KhOAqHw9pv1b0xc5iue5ZT2JKh9uq7xXj9Iuy7Xh8WrfoDU/+c1I7Ssu
6+y6LKGSjvMLT2/qBNpGSZrrxayNWp615WhvTE4UMBUpPYQzgAvPScNyIHsNKc6NyXDzaFazSNfw
CTcT341Ttu7zCZfE1SDNsOGQNTNpJd8E6dRDB/GZy8RKrG1WJe4LK8oSXfqyeoEMlNR+XPU2mHkW
OHRoqWiQ5oROZYhEjo4L0ejZBJdZj2c2d4xqydjQg9UWi9kMhWGnZtC7EIrD1NXDjPbnPL+YpdbG
2iMOu3dZZm7hVVNPPrZF5xw7B9kZysofVAs6PNovCaoFKWCNuPQakcLmdRmm0m3T9eQY41NSMgPU
+rg2aQAWHFpPZiE61KocrsDI4GayjXOvgcutdDVs0nM9z2j5Q7i6zzTsd0TCzHxRJvGU+xLcGQgX
JFkDMHYR83Uum7oO7THLroRbVI95h4x4FcO94wzUXq9Am0/z2bdJ4yAyOHVcQM8PcwlQblMs69y2
jKXV8waiyCmY1sFk9VUPNkLGNDihOGFmvpx589DzVv4CnqSKtGO24VwqtUmJkd83RW/42Axo1HWp
80zgevOUjJ71aEtbLu0Uhrf4aHA5fC4796nwPH1tmoo5QaqxR4SZ09aQMIMQCFuIfLaVT0XLHysm
q2fR9YgVUGQzcEpGsf05mypG942bQal/Jmp81X2BFdRBD0L7ms5vZs3iKmhkOS7KsrUXeW1DkBkH
yJ07DvKmsUb0AwDmXxVGiX6joYqx9afY9X5BJgISCnEln9ADhxx7awt1DSUrSkKvTVk445GEHBKK
eZQZGk6qYw2IuukpxwWdnpkXQ58VyBJIrLtFAU7/VZNo5x5OSvZakc71zQQEpCSxp1uYLtTP0HSq
AbJjbbbMkPNGRj9B1qbqCKiPWV+hPZpr6D8hFUgrGkwuNEwaxwTbwKzmTYlp4PhGPsK+CDLyS52w
9BwiA4CFcMNb2A3OI9UswaSMPbt8ypwmXjvDPG5Vl7lbaSUicrvZvB4h+xgauPVo7npxxuqc7Mou
Nc7pQFBZS3UPcS1p1K8TUwK9UwhIVLZCf7ZTGdQIbUE3Q5HkewcI2ysn0xAIHFw+r2NoQWW+lnWM
A7RqUSCbZquJZDMPi8ZQ5UMCK/S1KSygTt2arjvt5SsuRrIB0sBepl6BhaxITMbIcOS464qkhtkc
PSCTE+xrIyzRqv4lZVO7txzoL0MhsTxnc1/dMuiru0ijTPXnQGee+ID9mkEp2nmJtmkVB9xNjF/E
NJz7PmuGaGxYsSkrqrJgzj1rXTae3mKDsVecGAyOKsnI0GUZ0nHH00qgW9sy86zHZF6kBvxjJnDr
F7R3xS8ozxtvONMLGD2R0Vim+ZCtaO7My3SMhQVpy/jgj5DNe16n86KDzmrlV11OH8fSHC+lCVsK
Vim5l9yOz1Xi8L1sp2IZJ6IPcjqNEQTUYdrdmzlgOAYITN4AFK/SBLRL4q5FC+kCBqEyINtGB3ru
KWw8zIJNC3gR1Ite9vwX6BbemVvUuKbeG85rKxbgNdat0luTY775LpIZaJVTzZsrbQnrUaWZs7d1
3K8ZUrgAs8G7ku5coe3U9/xCYh4DK5CnB7dCL1U7lrrF+WBKtjUHTz16XqymTd5ykq2EUQqo40tZ
XWaKENhJW6Bbiblo2oUkdflnYtRg8WQxXRE5oRaUAjEI7cXOzAmgAV4KkRKmNCCEPYtigJjwXvMO
FcMZCitdwOnILwannuathfZn4lO7EemqQNcDoQ9pPnzFY7hmRmyuy9XAaHmmO7gd5tLOoF3lGmSl
idlup6KDS1eq8yuRtua+Kcw+QJKcrBsome08ORLpm12DWkpTu/qujhu9HotkWCSCu0aIrnJ62eYa
SlwewASopNuGc7iK4gJiZ9bF1AkExozoODljesCmMIiRo3YwDODWjZX21oUVYwuzUhuSL71qzMB2
Oz1DANDpw74rk6uMNGgZVzCgWmFncpAkHvwqCygIPitkaOKVs9ihEV5uW4aml3Rw7dYEJBNCJ838
XAwcbIKW32NXHxQiwDRsetZjg4zbbq2J0Z71topxWOwYqh4weOwrswE0yFbtm1QlO5v7tluMKi0v
ktpmtyXr8ytHV/BKYYrC5jLxCvbgJu2wTicy7hqnYSsncY3zATN028a9dZslOlmYQiXAoWaN82hp
Gw152ZtQL2ZAbayYtisC5XOjJVcohvdXXiYxDR1Ak8AFdjeePSnqc6aheZbFXdhb8xxD61Am1/lo
1/GFWVT2zWyl823apmh8w6YZKiZIbIFFsXvgQAy8eK1aDjmM0UDH2svbW4ptDLiTsS4egBZjV1Mn
jXsVz3kkKtCY6qTtoobxFqs883o0FOzpHlLC5dnAAO3wDQMYD+k0ZVgWFgk0lsbZ1M5xuugZsx5J
6nr36N8D52yhKg7Joty+SiR1urWX2lON6lMplhMXUxPktswnv+czMG/o7N+YOcI40gix5hyY+rbs
QA8ynINYSZOXKMZA76GFtuB5FVue72Umzjd5EV+2dGhvwCKJQf3sSmxyky0jK7bzh7Ge5frQEiFB
ZmoXqIF3Sc1KgpNbVzMB9LFv+51AIXaXmCTZQQImqVeyMTGjLHjobOdDVPORWLAdQjwKsk7Ks5u2
ZxTp/CScHUW1oAWQZWRnFg5f22oas11e93PkpRzZHnHUdZJO+Z8AtExrRzXDc2yYyN3SUZ8bOBQ9
camrwMBppQgtZU5uKEAoutGy8EDvcWyElALbw5M9zA5uC7QmKN602D/J0HkksLQQYkELmQMKocA9
S3Gq3E0oij/x3KSXWQFfMD83XYbOQjY8ZC4oMIGFXSJK3Fydp+gylue1Fj2Myg1tgE9RjNNyrsFS
pYaX7p3WgHsrQDobjyblIhdzu9LCm8NBOvMF5aQ9Y3CWWROFqGWhHvyXOOW/VZy6kSX++1yG+lzO
+sfyTR4qP+3xL32qZP1/UrpiaIT+579KRF9KV2dvrexS+al4dfiLfxavqPc7GtAHEQ0b7Sw49KE2
/M/iFXV+J6bFgUDDT7DYDtamfxWvDOr+znFm5gS1RYegV4WS11/VKwOVLbTGKEqfpms7tsPdf6d8
xaxDcfrvWiq0e9ECQfHMhU0NhHUx6ud+COTpmnwYndintHZuaZm5bpDGnosTXKyiuRTgRkEtp13R
UY3L0qv6X7Gqpw0KgN02rSTOYZmUrgpanDXWHquMS7cT1XkWW802yXmxrC0qgqqdYhsnE7O8NXo5
r6spnaEjUHn1GYdyXRmYsokfRjQhcjTREmimdZmHEoTX0HvNvAZaB7XqliRTY+IbVRrPgXLGdGvI
0oxqFCTWElVZL6y9bCjPSnz9SmsKZDGxyJ8mMudwyhK67CvRFqiPwZIYPqatFyDxRTBsMgjKpagX
alRNKBYfbJFWbSflMyowxaUB/POFMR7K5g7yuHVjzGSN9q/1MNhdafgxYePWk72ztopK7Q0vTvd2
porQm4QZ2tDC1pBhRLqA7RfK7I1BEphH9dkdhgDIETYR0NBNYcmHPkzQdo0OW8CwtwMboEua9MZ1
1oJVVCNdXkONFGqvlShUqFywc1BJcScUsJA1bb1R2tddGacbLzcYqIY5ZPkQ3mE11Kh94nEG1irY
Bi6L7bsiHkA+KK1s3fAMrOEBnXw1mHUIYnEfUhC2N545tJeFM+tr183kLVUl3Qgg3ZEGj0+umYDZ
1er5meUkv2qs2FlKJNpnicrTXRG7LbJd2cs7o7IhFqtc9lbaLjByqRZRTd3suXOFWAuzr0KLDM4t
rFEH0PwFrLTRnd0QLwUrocP568kaB+MZuF6cCyVUEqKBQ6aug8TBFvFanTlDMSx5ZebL3PagwgNv
p6VN1Xg/87JbmhBFHAIT7tGrZMqGLcYr3yrLSV5hpW1EeY1ILoy8DYnOnZ1RQYQhdv8Pe+exIzmy
pel3mT0LpFFvna5FeHjozA0RkYJaGo1G8unn8+y603UbaGB6OcDchd+qQIqKcKfZOb/s+yh1h4Ik
5IrUdzptnjtPFmTYFfOjMyTqiOHS3jUiTnd1MgJ3+ipxfkqjLC5uJaGIzewrlLUL2pDdm7ih90n2
HvRrnlHrgHQ9ZUgZjXdwUO/sUui2XjpJ1XZnELiDYGYzBLYWa6qWzecqG/MvmxXxYA2MWP0ylR99
aJkfDbDoZnQnSslEkuiXEdFGJPj8X5nndHS/+45N3Dnb1OFxyuIgfTQq7RNi7RKh3xv+rmtMtHBp
q945MtpNanjtpnayeJWJJjzYVtUdnbE1CYGm896jMeWrmBd5aPLKPCwsn+tBZk3U2zY71FiF5zwL
ra1g6DsHTSO2tWs5p/geI1bPVHUX/lhw9zlQqoE5XBqrtI9JHDeRZ84oaVO4c9u05m2R14r48GX5
rIBwbvU0TRtZJcQGSqW2s2/KVTWjm+wLoTYDuZdnJk4g1r5Mz0lFDYJVmwRkzHH+EoZN9ehPgxH5
LMSRbRX+Q6o68hP70r+agx3K1ehNxbadwoB1xfN5Tgux7XXubWQCa+6OQx5VSF+IpEAIEqPLwpct
Zu+sA+mu7p+mHeCjebO7It1wROY7f5HNN3+K0Xn3pfVWjqY+mYKWdeHHd/hNGqdcJFJuDAZykmJl
dY90mC+Zde+SLw29I7A3XBkDWwwtiIrwYZldWxaey+L3ctOWlb+C2XGuFpGUm1bW4QcQ7bQedcPE
L/L2mKs5uX9ShleSrYaHsOSRHjHwg1/n8P78Uad0GuZ90HM0C/Qo+1qF9Qvp+nd+wXa2I9DJe1l2
5RMPfEmcjfLPQ26nhxz68Uz4F/RWArn05OLiuRoFHdBZ44aRNDH1xGrwr3FeFXtBXs5xEqJ8iJ2+
OBV2Up7IwtRbvCH+LayU+DUACE8rDtDgeXYMufUnubxqxsl51WiZbdxaeic+sUO70mYyv9PFYX02
aR18Y36yPjPA53PsiOziZyI9OFkwrR1b1pvYWFB/OrnaOZ7pb7Vh5y+t06H2AKUjGgKCOFuNdt2/
jq3hnVpHzI/c38CSOgm/e8ssz6XtUEYmrKkgf2YhfEM12Qs8idzmjJTPJEWnp3yWYi3UnM6saixO
UzFhGvZmqhwio63tbTA3wdavrezTQs2/4Uwud9h/2f+stp/Dg7ZTu9ogxygjMywL2haa4GqqCXqn
NadV3lXDQdB+vq+satjUlVLXYbETY7XMjdw4E1CBOYbzfkaUfpFAk3vANbWp3GrZjNUS7n3X5UIb
Fuo0wyFvOf1TiNKBiXaXtzJ+rwAB973NRNmGXbAO5tI4NLZIbnZ6rwTtshCCo0aFAyA6rQ2AhB/D
DKob5ylnuGXpk+p7OzLr1jqquQ2HrSu76RAOQ/ek667koTFT2a6R01MtmpiD2jpVEd96QsU3WZ50
m9xuhp0Lc3xO/Qx+QcxFv1Nj6+ypfsIimBZ+cnBiZf1NJP+PhtVL9qNvZPN7+K+j6L9xqv/P8a33
Buj/fmi9fJbZv02s91/+HxOr85fwGANDlNgslCEY8L8mVsMSf8FaCPqy3Lv5DdPg/xlZhfuXyf+8
wPOYdxkn+V1/T6yW+RcUKWGjFKqg8wzIX/zXMP1/wbf+YW7/MbDeiX/+y2id9mz+HyHkfxlYA8vg
AuYZdMg+dPeKg8/g056X8WPnZ2HyhG+uAv/z0oXqXDD45mfVE2F7yEZjSm8kaAr/Mrra7Q+QiWL6
TntBHd40tEKy9nU8bmZHBGqfdWR+H/uxyPXWS5Y4IEmkia2TvTRp+1HYRiqv1ogdivN5IoS7JCDf
QpcT6Mnj4R4GdkHAoCToC1IC+XC/u0VHyE9TyiQ+JUvWmU+xKpfmm9X0i7muw7yg7jFHXrcDIX1D
YTDtBhnDwNjWl5xyGUOTNfOdm9Xl/Nt3RSPBYhNd6/1ki9wGM2zt0dqwetIwS7WpMTnbsm2HBJ+G
tuR3x6AdbLeYS2t8TEE64qvJLOx8l6ZTFfHhoq1s61sjjab7sCsHuib3Z9RZs2cm40MFPVqcVVyX
/Q43mI22vAgna4edJrfflaH9Be13ItL8DYxgiPd+N/j2FzKNAjWqm6j6My1UOJ8VkGL/Rv5dLU5F
yk383c8ba34eA37WRIyABdA/geapmqPaT8IMmhXezvo1dIuixZUwz7B/KCeys8RqbEvOqsi04BqG
nc1U0hF6LC2oo730m7xFVAZPbR44TDPxw+MKhtzgjDe6wwJyYNKg6xTk/meGkeN9Cuy0X4BhxoZm
TBmEcdPwxWG4d2zUPnEGahExpYX2iIl67auxNrEloiccoraQengZJ1WYDwiTcgEe0ssA1b9KxIxD
yAyz8sG05wbXTABN3G9D3cIxuJmywtGKWjtP5uW8NC4fZLhwDmqxmouioZm1cpfm0exE7h6cwRXp
UQN4Ly9V6xf21zR0jJhrxy0mE49RmNY9QVtFV1+NJlnydyyLdn3rbFCYo8LQHxwoDeG/ejXM/lQ8
u0KP7ZMaoA+2elAx68AShtq+mBiy3DOGvJDbF+CGgK4+w0jy4AcTXqvYqr3xd5EI2zgrM82Jw45i
HJ6ZNUIl09GOOLY2vGbmEq5Tw7GUs/ICnXnJhwqS3koeU5V6pTzbapYlthGbTTC2gpU0DGvQV3Kp
GBOWiHD51EZz6o5E9jybqPqkOR3mkqtowyqTzwfqT+fkC8GQF38mFqGc6HFybpE9vM9y0PniQdpq
3GRYCYN2q3GhKScKeFdYZIDsIOTZYpq7YVCF8sj87+hbxvxrDWvtxFUXzTIJtL1qp6Zv+Gbm1t6U
EIf+r9IISvRVgLvVs0XXmd3TfWSn5o8yWJpwV5ZlUf5O/KALP1oLouE3XV6mcfXnhHLixWVAunhJ
KYpHw6VaS0R9m1niK+i6wb2whNGJiZ/ZRyKZj6X9AhEmEEA4/DX1OsyD1rhMKUvRs2FgI1oF0+iV
ZysetfkzY7mg7gWsKR+PpcjabE2yeDde8Cvb4wbJgnXHviYLzi02TM69uWqzUw3wiydsJKZ6vZgV
y+GqNkQ1QxHC1O3qypN7xIJ5O0aGMTvyqV4Mz3kXQ2/M74G0suBqDQzb7xildMDm6rR3I5ZXGfOZ
884csz3uP1UxWVfW+GRpZoYHH8pAHUhAGORlDjl4r4Pnq/7TTmrPOBlzW1vVmjw8xyBtWS7+2dbQ
5fvY5Vl8rBzXKR/7VFYMd7mWbXJLpRr9nzqfx/g1SJuwI897coOtKRbh7Yu8DJx11pBItklKo9Z8
V6QOPvCAzNVB2e2o4T+NetLRgPgh+XBN3dc7N6eja2+lvpof/bKb8pOR2fAibAe6+G4t0sdwDOze
yOvICnMnm1gxD1Sc5sa6E4VwCZkqK5IGaq3cHWxKdVEwVuRu2nXCl2Ue2BfHGzv3yMC7DKdykXMe
Ga7d+tcZsXKyb8caRcpqSCxjOuoly4r/kN7//5Hof/3RgP73I9Fr0SMl+PXPqejP7/h7KjIRoWHL
Nm0P4X2AbfZfU5EQf+FqtYAuAkfcjRnow/7G8VzxF+8/Jg1ToDWjRoxR5e+hyHH+sqlNED5/IgI1
C33q/2Aouo88/4nhkWjNn+IQmhmGVKLZ9h838r85XQgLqORc09jd7GJD/Oia/jG3501vix//mBP/
nsf+qXfDuHuX1f3zrwMlDiyftcGyQrTCNHf/O2SIc6MrSzejsx407VairhGDCG7+PQUgSBO5Z5YZ
VoFJizT1BYu/C1zjLVwcMsSg/LZTQA5bT8Dhrbd/uiWBtyDr9T6AFnmM7y8wTt7as9VBt/G4apeh
v7AWX0WmTUrbg2pbt6PYQwJVpBUcobjzrQm9R0ajcM4ImP9+Ccn5BnzVe7s1xVtb48YLzPxQM6is
GTiCY1zNDcQoXlfpxp9DbsAvevmj1aOXWRxSz3Rf7DzPSvYzgGRka/PV8atmr+N0iSyaOy+q8O2V
douUjTufto5XntxutGgdsr0Tg2gYQUUubGQI9UbutP00u2U0Qlk8FTJmSh12OIjpxXJGeSA7XN5o
gbgkfsMUMDYm0R+53ndOg17fcR6tIhOnibcHHtivNvWixaP0RIUPbrbXgmnsuATlfLTuL+k46SPg
Ymm0N9s42HEpr45ZlwehPUIelwnMrG8xhiK7iouzv5hi5wuDtIbaOdeWCve9W79OdHnez+UqKh3I
mR4G2NLULUwFwFTvuGvjmRXCeJVNb+EEZDZvTkC8o3+HGSdN7XEcz4fclf5+rtZKzx6quMl9rhfP
Rcm+DDvDNF8s5MkHc9OpMDlbEwu9NE07Ih0hjfyCZVZU2X5s0uWxFT2cuSP0Ppgs+ZI356H1xmcj
jk+tcntOfyylXmeqNynrb0gZxlOhAnWyTEQbXejt9aj1k9To7nQ+envDOaaybo+qw9fq8KAdwOM/
GrdwzjIz691MDOhD17rHjqF5P08es2W+jC9tl3qPllPsRH3SYUchexL61yGf/SuuXLXyXCZK3Zfm
KWGNARqOjX3ROwdZOvrxz4uS3VFl9Xz+zy9lo22tXZwRTCqQbOiN5tc2Z9N3/Tb74G+AWbObfVwW
P6YmO9sCvQFj1J7p9FBBH62N3A1XVho8g8r9cIogBeorxo1nNeHVHTDfl6Pi0SvwXSjb9slsdNV2
XILvCJEubtvOH3Fn/Mq7rNyjaXHXflMaK6OrmjPYkbvmEcuivnHc8wjOmS9xuA/k5J0G9ZIsRXbW
g41qQ6Fvt6b8NQ3iZwMi+i3LcRQ4lIc5M6UeZtakuBvn2d7yfPSrunGtgxYWRQBBON8yOc+3Kl02
jY9Up5sGcem7dVcnDKtq0OaxRt+6MRJD4TIfp+M4xo+e7qZjXKPW6hjMg2Wi0QJY251Ksm81UcWl
922+O2LixNmRUgD+uGQagNeIprkY96ZT/O4HtXcYiFbsOMNjEprFllDpp0p25jqZ1ulkQUsM7r0L
b2VlzUCvWxyvwa9OzB1fON+zTVPoZ9Py5hXMm7EbAwKsivm18bLpm2XQqDeOqC+nzl0e7U6+VCwq
W6KT3GipjOl56Yx95sn8g6XCscM7HpwMxwxa9h8vf76W9+TtohhPdmD85qE2hxkRUdU8TeF0M2xg
syJT5RkcOz8zg//i+70BQRancXTx5XZss12xrOlUKrdjGObblmq/W1smpx5VMqUy1nNupOnLkFY7
Th65swtJrZ9v24/EKZyFV+/ufTWrlMMxqptmOPuFJalPi6EWl8Y/teZOwjae6gpY7c+LncNqLHLa
LHFNzvHoideKQ29Szvs4plQBhO5H0gQY5/gtG3MM/M86QGECdkQmul5y9BBtd2h19xQ4U/7gK8uL
miFOtmlfAkG6cbJqu3GTxvTLJL7unrHkX6WKyaAz/GRT0sSjZ591Vk6fzlK5uxqNLdXHobnxu1qt
Zu30Z0QRbypo9CZP8pB0im48DX7mrlElDBEqMBRIuUhfm5HQiFSG34qk5eJbnC0C7WZPfuY7lJ1C
ymFXRz3W/TlmRB4GX5+bcVouhlncYstLAcbq5cKYCAmu9NGgovyRQtg0KhYhUdpxpqc4gR6XWRe7
3Ha3VQbXuxD6bLrjm6t0dRon1GKWv+i3CnnwXqAyXZclXsOwKK1DahqfJZDrS5b0w97hodnZiale
hdu8lOOc/QiqBV5CN81zg7xxs9ThUdHxeu7EQOKyk1cv/RywY2SO82MaaN+Np+k3stNdl9srVunp
R6+n79xraFAXb9k55WKBTtbZs5m0OOZQPIUxaS5o1Aj+aUvjeZ4RLPhjaDzki8NtWvsOSRDSOtWS
xA+nEt8qPyveMXNgwOOZexgnK3/vkD6jCO4jB935CfqiPhgk7mypAG8+tVoXqrK+j4M9U0zUnUll
oI7BbdQr/I+xpakQidf9X80GwTd4fh7lc7BRcDS3Py+aDXmjTZ9SpaCMvEK006pQqrsAsXaXxSlw
b2hUC5lNGkM7VLdZXIRL2ntrJ5fJ6Zt104ftxeN4qyzFAgCtz7GQeJFnzT98N/cvFrotMTuXMKzc
y59/ysapvIjsYHLAFASrn8SsHBaPNkY1LdqDxlIWlRX9zlXHZ28JPWLAYAweMVGvMbK4z3ZVUYNw
z0dyzPQZsZF1yfP6UTb+w9SF2ZNXmsXBDft3vyIqpY2XY2wV3luVJqtCGh96MpDi0NJxcfJ6iPKs
MPfJlMkN92Q0u9I+oDArN3ExZttyqt1twI5/bH28jYAYq2yqxmPTZFCbll3ufLft16gW22tDrM0S
2vS4SLePZn7aYpq2KfQm5NqQrSp5cOEd0pXLSuR1Xrp3phRlKUE5K2OU1rM5znQfScs8Ee0ynIWm
LKjHhruLaYJYd8bcrGZZuL+ag02yogkzd1WpOT3+efHz4m20Bc8pqUmRuSThZVQiuAxTLy/FdMpi
rscewP3osV69U1m7qp3K/lZW+nvj1x9ZbVOxzCW65QNJNFCc5Y/h/SVTdb9BoltzZRXelrpehO1+
V97soVHH9C66vP8btq3bkk/xeVo6HF0AEZRcTo8yTSO05cibartfN3PVPeQhqKLboSkZZX8s21A9
I3VyVs5Yi6/ShLeoWuu3cjSkhl/u0oFNsemQdVZJ1b0YVp1sGvCdawr4tusCH+FRYIBKATeuG52U
t04I1DCkE3/JVj/kOZxxBToRLYbjPSxJ/YnAZtmZIwwh+hnnEkvTvvjl2Gww4DyYejGJubHTtyHM
5qPnOnXUowV9soLiQMgFuAqY7NWxa4PJrRqOS+GZZ8w2zdaQ7fyAkPtDSQ9JizM+1RW/EYKk3jQT
ouO+teFhu/DFk7Z/XNqY0wQj17Psv7I6Ka8lgMVuKvmU0UVdXu8/2OvU1UTuoKBjOEQRZhCndF76
+TtPcbtb/KA5OKABdDVLsp8nvdH3e0rn5sV35uAw1Qgl/7wQCJIwFXjLJu2KfaWHowEtfMVzs9z6
pNgMKHr5SLjFG4huij5bHxM0kNtw8Qwe74QjbXb7S8t9RSh9PV7u9PQpLEWzsfzku0WNKpE+fX4t
OvchCKt5DcrnYEVzNwGm2yNvZnao1K6x7gN9gJt4Tuz+4FjD1xjY83VK6sdsccNnMTzVNWN5Lx1/
N8GZKbedf/NLtugZsy/MqDGx08J/KscUI+GYzafUHanStSoobK/ueTzkeAwzaz7GuDEOJZDrpkrC
KZKum0Rp2VXvrZD2Nqnifkt7c3ax0+E3NpL6ykJEfQDXU1Ak9RUtb32t7y+VO13FFMzH//wSqtie
M3daJ26PxyemSXXpe3ooDBYl0XuMp7y0wkw2BvDSOgNRO4HYDlGDQOqj9qQZlfnPJFXVU1pZj0Vt
ZB/4tdxoSHl3VLIzUmFfUPZOrGgFuF1D1lctWhqFW49Lhvlg6FP3qaqS7SySck3Ug/XcdrNatXOn
f31kcvnqU9QbdYciAqFDtw6KrP/A39tGqVqSc1UackdO8xxJx+RrpiyeEt6ybdZ28WqMMYE4Uyff
egPPRmOX35qZLMrJHsS+7vd1m83XYLSnK3cNdYRVmO9Rli8Mlcmy0/cHIJ3k+NS3Lwy0AVhwyIFI
JtBDQWtiRCyS3ilJNlIiXrxMBbvJ1N6l1YQjxXihllXRdfnGGxUpWTWjgDkVL3NQEZ00o0fORGsd
aofEgHGOQ7KA1Nfozy/jfXWOOchWljzehT+/qjLdWU6pv5wGJ6k7tsum4NMBOZ+SKklK4lNal9a6
7cRy06XbbgxcWtekiB1zrwIz244xbdO+aMixn8eFqrx62Vt5rx7y2YpZ3ReqrqSV7sp42jC23Xim
MKKTiEXtC0BdnC97O3M+Wo23iSKMYuOOVnaSObgjOohjqOr8pIR16v35uZR63JnLkKw83dpHX9zv
C9N5NLVsnoAFcKwUdOXkd6HDkqQ7g0JGYt1xaMmhfsgINr01tBYdiCFrVlnl+o8qc49qCAJSIEXK
bBp/c9Ekfy5eteZw+8llxZ8ZqOOSONNBqHorsMcxV2GgKJqs3aVBip/O6lDqJ9ldJM6o02ZqR1VV
+dAn4Xj0kY+/Uj22Z7vNb1r19rpty3mj0tnAAJjOr50uXGwW9XKw/ApZ9UA6led0et/A8nrLp/b6
JapN9036znPdexNBUhw7aalO+WKFK7xhWKSbxiJavySjMzE+Rnc4lCUJVP4cCBY/O40Gw4Iy/z3Z
/XvQkRY1FWySja2iXJkJe1by01DqxgqD8wW1lkuCjUtNswyOzmWAPVnRo9NEOvTRYlRZvNa6w0uR
q63bW5esJWDNmaD5W+G8W457tIGAdk56rwr3BKJPTmqA1fC1jSf/VDpXKhpwepRvYvCY3+92ky4m
Mj/hH7zBf/Uye1rVrex35mDd4kCfrYX6i6qoylVc6F3jWdeYs2rVWC+L5XFs6LOLL4ZGOrwgKLy/
qQc71i9NV14qn7irILyGxfxL1LRrhkgwORGNNWxzcJhVAu7f4XXrnc/MmYuoM4nBnsjgWuWlebTt
NN7EonhAplseEqLHyQCJupkaPJjEHvshbMaIALyvWhwQ+JT0lKxz7S3EaOVc9MXazoxlP/dfKMv5
CS4+f/ncobGvcpYY86NdyudsqUQkE0qRbVwegd+KtZQPQ1mGJ6EE7QXNtF4WdbaTWaz7tJUAADZW
qRqVaKnjelUy3UUVN82qBfNYmff3IkQZK9t+i26fLHaj9ZrjnxcnzNpjo/vw4PYbH7MmbWGooY1W
VBvpt+dJhq+zWXIEj/4nHNRTEIpvhuLNbMd0S0v8mRrbKSpN0t1bDJCDGz9mk3gTY3iwCqM4VPW4
KWJTHWP22xVifAKvjG5LLkWzntvciBoy+Yaf/ZB9mrNzV9X1aJ/0NZj8l7BQzxpH1gpZ3/NkmEif
16w9n547gyj6GX68hgN/cQ/TZGSRk+cyqjr7kCfI9u0BLb2e9kTLafJIKATzi+DDB07BgvR76IKa
2RqnwfSM2xHbiT60k37SXfd9gZmo8/wGd/OMESA79yT16STneDBOxUAwRjCcG3D6qI2NZ1eNu0n6
n4Sq/IQ0eHNK5Gx9+ovSO9RjnEEq1w+4dBB3iXSv4mRDW8vdQEV3S26XlI0jo/KtxcF117x4DSdW
GsCPidjMT2Yjpy0ZK6/pSOBlqP1+Q35YyeOCq0445I0YiWClU+iGoRkovbiWbYY2iVPBnO/JNJWJ
kMNTY0Tm2nMxfyEwwchLhAu6cq76cU673eTwo63s5Vm7lAPmbRz1E36kWPZUyNWS2LfuKw9MSod6
/3djpJewK4/UxL6AUZiU3qh8lZq4+jQ6FYTqOI4W0uln+zO0sEpZZfpjmdV4VHXyG86bPI8qHSJG
/SUn5E52OAXSAoSmL7+V2CojLrb3gMhNnDnWSpkFzcrTYK2T8Dam4WdB8epWSkrQbMPZzUiwTRpx
yVuh6CPPgo+F6IIlUxc8mDn9G853rbYkPI1r1RqcB7n12dZZ86Br58UwHXEWky+iEoeu0fkzmTUu
ZCyWp3H25aq0vY77t38sgO75aGb2ximcZ5+I0bXOEKAKCqg2d1d+1IdDtkGzRiqO+HCgI9dLDlPu
+cSQ11SId57hrnrUsWUr1IUToVloabJ7ak0LbK6dyvZljUZdYc7xexuEvldPsSUvXT0jPzIafHre
q6uXnqZe91dht796+7EseACnKdzbycmdxc/W90lXGwwsjDOSh7k62xUJlEJ16mbKOVm5UPQbnMYc
Gv24wonFqT+ifyocwLgMx44RWLu7vIgmYmPYVbbUW2PyD3VldhwI1bz3quRWTiNnTYogMy/rNShy
c+2CmACmOD4IEwN3NXZyI7owjJKZhE6AUDWm4rhAT6yaOjd2BeVFjs8GJI5NOF4a6S/PWa3E3epN
t1zXfg9xMXlWjEnRUClXOj8o37RIAkGcDLKrg4OnGUj9emcYxL+2Q6wiYrsAEqb+u4Iea1ibPNgx
4Btcx7Ez7IKqE+twdPGg6TFda4C2dTNRSF7FZrLOzJK1acBnMhLaO80C61j1NiZduI374GakGI9H
NTvbJdVyO1slUbJEJbnJ+MMsF3EO5s597LN30gY81G+49WHGV9IOl1OYpYTCNegyXLTNAUPbsXH0
t9g2WdH5rqPEbcnnQVIdDawFOBtt4s4lJLo5DjTVldYG/Ye/M8JlayVuvSn9utoMWNjMOdi2gS8j
ZTbXsd9WeXnMpGZqGLdqpPnasvvfgxhfisF4SHxuFqb8X2mpfwXFMERcLh7KkOxZpdWx7SX6CL8n
nkYCAjAM48Oinsty9db3eKpJIiFsRBq4GMUnMTbxudNPc0gu6uD8RlN6a6f5N/xxujKQo69wQJ97
v7XOrlGDFy1zvM4nY9kEU+8heBYnr69wjUt1kwatNW6pVtrw44cK4CsKTDRwg+t8TiUZOj7DqhYV
3s6lvpvAWMFqAOXJM5CRZnybqTFFQd9izPPyYG0HskIRqTHfFdVOWS0WWlDiuwwlsqiEJtkgXnsh
ycBeFu5QPiPuLBDXLaLuSSLBXgNT3m7bEtdV7nzGudljjU0/Y+bhVZnJvSNVeBzCql+1gMNprpiq
OsDcIcdlmIz6NvrSiXQvogr0a+8NQNmKda8lmlNwmk85cYup17BE4QlJ+aDz1jdJ5a/NxeDIKVzq
iXqa0WIVQyRTjBYXmDF9igMfbd2ygjg5Xsk/X0yQ0jyQxsepjg04ZPwQdbnVtZBrslqn06JsSSiy
EV47x0A+VKRIbbmQi1hgFvHleZi8FUrm6mjloR/F2uYSEJrcUm09dvb4zQyIpuxc572t8jyaBbBl
Yqn+3WCRueJd2qcezvx50tbRWYb5Es7mgUxS4qIqwGKRds0ql/21DEQbVUJ+wdTEa1EPW9P1ig0e
6i80WTfMwBgEzOxtmOsTYqVjMJn9N13ZPxpkrNiMeNOBvzAyinBbF89pOKeHWU4AHrJNb16cbzLT
enPxZJ1JDpIbV/+2zPdCZJseYHbtJWzY40xe/+R9VgVemAFUfBiwFjepqdb0kg6qEw8ZWNJKZeNT
5rYhWkTZrCdJuRP63jQChTJ3JKxSrzSHIRrHc4F76EjUyHB0yk1APhxd5SYQWCmCDc505ne/OiRM
Laeqr07pXSVxDwDcNEo0q3rI1+ytYqUIPUJQLK52lVxSIbJfXeGtGKjm/WCVxd4G413FbmaesPRx
2dhTGelFyxepLTvS9aNfDfqS5WF1cutp786O3hm1We4GVq/IU77eMBJfhjj1I9dP6/OC62JlOD0j
mTORUs7SVsZkXTuVxNVBqtaW8dK9b0YsrEVcH4OcmokqvSwWLnxRhd2GjAruRLveeL6/5depde2O
/hUdk39FIL2Oi4m3RPbxYbJe1f/m6DyW5ES2MPxEROATtrjypr26N0SrNY33LuHp71d3oxiN0UhV
kHnOb1tixPRt4RyNbYoEUgNaRxMvA/THt9CAqfN1Mo7qyhKNmSuKK/dbn01ltwjcYunYaWidxT9z
IFF2NvkqrdpSb5oudjo6+hfhrsOLsUIVIj3VDv//aaMZRBHny6dgampHYT1Ge+Y36Tyxw0ViVb4z
yMynQcUBARgkYyBbUZcXDJsYsPWrY0MNxRqNe8bFKSfCAdRF9YGR+oD1z1Kn9ZgonHPOUJLg6nCL
KrpaHvASBG2DN7nQ65dGX7fLIqDHgI4hKPprRW/W2HTLwe7dnvywtggGVLTnny0V07XL9GB0QF7J
dBxDM5Hpe023lT47yrnMqkvitNXR5nv0hOtoFwugNiVBnIrqnFRHjO5PRm2T/gVBQ76J6s1oZ9n6
xi0w63WHX1+8pCgbA93Q8qNjqhx+I8zkNsGfskRU5Af6OM+upjmzX8+dyQFIzjSYq3NSu4fMOMdM
30Cu7yx3wV9vT89brzIzLBCGSUFwv7StU6tn220ulvaK++NB6j3VbV2e8mlhe3QzZeeoDYmJNW7t
alGgEJiJ78j307uWDH/cuRGhTmqKDx0WaoacP0W63jMWY47hXhw1hYYgXoRIFfe0XgJ+3fdxahFS
K/otq8qvWXDoWF0srlZXKIdKVam+5PrIx+uoQEirvAf2T47cMpyWfn1NB9TEk00AL5mZ220RaPAX
lcRE22CZTGnlbudhT3guBNfRkmg4H6LwZbgh5wQU3TAZ1UarRGpfn7alQ5M/KSx7KZdV21ovbpLK
oLKRR29NvFeLEqLG+dIhxV2hHQc4lIr/la+qYF1tohTerPVblMn4tTPX9jRpOk0yq8apugLGmvjX
UZiisLMo1MPL70k8A+RCD0HtKG0UN2+FQRfIkMHVSPjeZ9W1DnXXY1wi6SdT1Q54vsadMM43nP56
mCIvizq7yK9DbJQR1qyRibQ+uFtz3VyMFpr4OyeKAccmzWBVaK6FtnaW6Tfp6gopxxzvCfcpvVG6
1RWfEd+tYWa7koktWImIC6hI5vFfMYKVW7Cq5H7YbPC+pNj7vAmXPXggxJx4dR/kjYyynDDoZu29
kdHHArf0FLU1CZqGgsvy4qlT+uQ65/SX65vtWc7elTFL5fwX8dPRXucvjJdUbSjO1cSLeZtMNcTw
KnwALKSMykKwGtEOtNe5tXNrW8fZCYN1uSq+3ZZHtEP1EU6Dfq3BgDzHYhnqH9+x7qxFkOfuqaqn
GP1phd9E1GOYegt05zXpGzfcSkIiIA+MYzaWs7cKZ8BdaX9w85EtMHApOf26iyWb4Vwo/6w87f1i
dilAz4qTWO03QTIG6QD6reYQtx28belqjn6ny323oFMQDyRxdlN5G4G6YaL8bEtmDFAWG5s5eSqe
0a28NQDfwWJDLBS5chzUWg2q1D3MXDe/iauTJwO3OBMfoqlrNOt94ErTuJv5GlUFLgN+TaJoKqQk
qCUoRlBeGntmDlNsf+kYsXqLpO6Jeo9Iq3GZMEe2QVMk96Xi2YmxIb+uuI6eEKcFmYjBTqCSvC1b
nattkSiatz1pI6TEgnau5b8GoGkrOapWiLszooYmcKzVueSTQZvwEmN8qXMtzFPo/K3VdxVw5IFD
8Sdukz+prrIzcGkFhW7TR6KtJowbJJ3dWd+aM4baopt+hqgzEtY6hAR4pUGlCYaxGfur2/Glsx+i
fESTbaLcidMD4og3UKXtUEAZr9Iy76ZAz2gS7cJ+amvR/39oKp2Y1LqfT2u2KN5a5gNG3Vl/GHcv
Rm1qkejS/2xeHYCftN4LdwylWhG9UcjPclpPutOuPgJULVRcbb3nzRJZrAPxIqfLMtUhSlqLXA0e
PWd4oGTZ1kVWPP3FIDVGii0zfxp6m7ETsVFCopffUXHtSTXfZfgrniwMbwS9M6KNfIkuB69nI6/C
3aV8dYkxHo0W+QPx7cfhh7B1cUKhW4VphXqFiAVnj/74XKMthQfEWp1Vs4atjx/qBLV5s05fHfpY
BLS14kGMT8f8ATuAZRw6/sMN1STbEfqj1R3FnSvk/+NuccjcR/hKR+5SYE5wPr1ETp0+7EwwKcot
FqzZziQsH14UyQpym8niJm7Ne2PUv7NoX82qsv7kNWe61T/ZI8ropsGqUhVah+WqpPU6x54PXFWc
WayYwexN9wSfgdEsM1yK/GzHNjSGhlICZbrnOPzRCSVhZquBtW1gI8sw+WlSVGfLknb0swPN+c1E
ceoGcz1ZsRFNALav7lh0fP9md+p5Kl+0r8xS1n3TqG9rPK3vRq3tuJUWgsrGL7UX5dntUulNgoSX
JiVVbdOtKMXq5HVb+5Uvqb/ZtnHXHj9A2uAp0+YiWPV8ZbKoCGddN/taDGBhVdnslGm2w2rb1W1X
AUirXz0AUkCiW+7PeckB+1gH6gKnERJXvyihdh+l1Zkyp8e0qdSnkgq+wEi2t4RvgAgHWzvbTY/T
UaDDZQBD2topWsCU4JyJ9Kj8RlNJiXWIOV1i7cWaoVEpGCqDhdyOE8SoPP3/ryb406hylb+maO3j
hEOCWCAkHfMEIcXBGpcm/q9RRtvEpExiuK+vyl/L6COySNIHyhaMRLRF7D7Zu7PGbTi7lH06Y2Iw
oFjWsztWZIf06VFxtv8MYevotONdUenJWe1gjU0le5v6Lo3UnCyZwQkdG5Q0JtX0h0w3f1KGZ4NP
GiGhe0t5p3b5+OFKcvKynL7WKmGfxMY1nVHAB6xuOQICQrI6dcnJgCqCrFqV66iuZPeccNIZf8g9
OJQaRMBKrfYOYtl+rUmDQ8jjnmxWjqhOUC/kou78WipmZPY1cgv8WGIGeAOH5+AnjbuZo6QcR6IT
kEMstAY1JJag7pf9axJL1cOOuFcFT4k6qiQkbQ71IZM8mQR7VEOOh6Rz1tGDA4e1nAhckZWvYtGI
cKMd7DT3rIootHGq14M2p58rIVn7vmjVC+6495kxOmrFQx6+WF4qHs8kSikfqXtxNXW8X7r+0tde
UVHm22bpN1kL/EVXDXu5oG2vWoOxjR4JxYkKsSj7ulneV3ssjzNF1XBeTXfoiZbwRzEc8luZb8uT
Nas932MGepjhuilP9Nlyj5mt8OJHqRSkpnLoeeu8xW5+bDQ+PNPMYnyYVoAXFiG0NNSDmM3L/IMp
RoeMOiJZqkOjBZgZHf64EwXIgQsQhkSMyigdOy9hYW6Li8zgAMABSRDE0SLTaG6OtZMU+82Og1Z3
K1YGGwnX0SomuSNeuhi7+gowS+5Sf8sz8n5lu5KUI/MgW+uneiIiWzXJcsCDgHkzlUANhktFS050
ydbU0zXrinuylkkk1Izv1eWr09tyZ7XbQ+EYYzbp2whu+pvrimwfSPDUxehpY4bY1jnfySr9JYPn
oFkM/Omg9lfDFP8RkERK2ZvNMU/a1MOzngKfjPDrnqUhh8yb/Zrvkjmj8N0BLZL2sJw3B7Ajk+Ne
q/ZxlhFE2neX2lQ9sSRHx+BFHsjwK/r+NJhDIDf0iRvhQGdOaLaRuhg/V1NTX/mIdvXGkZakyXae
ZXU2a2RftlZ9N/bonIC/lxCi96SrnNG9uiSQasuvHOL5MGZbf82VxtvmXl4w/jUAbyagAPY9tANM
+CW8elgnZgECaSj7ciFa2XDdaKT7hBCucEIz7SskEwU51V+EuNIek6TPONetqNvsez2a+bmD99Ox
N/i9Rujdusx8KxqFEJqThh0hcxx08YxvixLneTbOU/qGxz8kh07Z5RJ+xk5lGbSleHbihr3PWd7J
QWdM7YzhuaU5JbQMiCjHdS7OWH5mG7UluuOE7VoXH9PIJztMediUyV3VP2iFdg6Z0jPxI56r3OW5
GlEb5g2JKiu+FfYfcZAYknYlmQl8bQ8cehxujtb0REsqbYgCcf6g6uk7a5oGSG3pQ4cvSOF98no8
mCPaOaqEO7glIhg6E4DW4iKT+HaTXL3HQpVHI6/ywJyNnizE4WXK83dbrXjbDAJqWpOwRCtpgjyG
g5nd+T2J5z8Wg2zA8jsAsBYInQtyi7EBR/N61VChMhV2qFSU7QZvB0QnfpdhpJ5RW7qgtqXqx5g6
rs5svzd58aEsC1HOkGgt1wMBR25okUGMKhezdrY5J8RcH7nxlnSJu8/J4WSnQLiV27uyot6+qMQD
k0uAc6iAbU04MWthbzV7FI4u+sRSwUlbTlm4dGZ/WDFmF4myRsxYDcRnsnrQ+DlAKjqr///Ai2pd
iL37z5BjFZXW0h97cSAkZeiL6zhoXiNy68pIpKHzMd/F0OCtLa2rPhUJGVfdDcGYcURNMh4KQiFU
6P9jk49vuI3yazv2xylvr23q7B111kO7JvEgRxbDTtjWFofa8OmSPNwOXbrbdHQ+7jqGdtGOOzd3
G58ZlpODSyijMF1pjpli/WZd5RwGQ7pXfH3/Jqe/W51OZ24Ni5vkBcddjjRs0FVCH0vsM2Yt2c6f
rFWu/tqRxidMRoSyK25yyCM7hmMuMPd5blI+8kHBktN8Y4JNqktezR9zDI0ksxQwLc1O6AudR4UL
zvUn21UOBT5zDib9a3PNOSSQ6dKNNetQRwSDcLKZ1E2SKCeCDDcXTrRjaFM4GSIshS84/bqozzcF
QRVWdikLQDY9PmaORmHXH63UzZtjNM9N3lxpPgqSfPonDWIPeTdImo3x9zUMNmr8d9P4VlClfq1c
sh4jw3/W0O8bpzJubBuR6RZVmLtd/dg4dqLO7iqhaheVviqWtYcMJFc4wiZG33VQPAKpfFb8YS+G
LSBywd1jW4ciqXlWBXd6mBmk6Gjp4mmVbpzSF2WQHzLLo7hWlOBQxlW6523IwkwyduSVs96HVRyn
gcp7QpqGEEap9uw1U9hzCScrxgbUWYzkc1XNi7QSncEFmr1Vn8CFs90wkrDFDoFeZjONsEtJbwT+
J3FlCbBB5Hvyj3Zryz4GEycZ8BQshKJMg7ludKB6wUxuJUeKeMpwxrvHU9J4vV3mZ5KD6HUoHPoH
tKWlFtEGw0RN7SZYKsgqeSA3zREG7nlz1Cd9MrkUNgkVN6Yc5wgKwqlEPgFO+YZm5Wbl6PyJSCaV
0ag+iXHX/FkzB9jXqNA1Hx1AyBjRBmoFmmmlNq4LZa1ACYZToc5qyAVykkniHvScmIY0Vp5NlOJH
1nMMuhYlapOR3VIs/IEjlSHs07jc6S0yGPVBLyZN/qFpdF6ZxFf64+N3N1YHx+UfYZDcObKKg1E3
Nk6q5NvdJswUmgoHG88xKh/MvzDx/iAGhjFnCUietNgZFaIBalc9O+i5CHObND7+xOVwYQ/shYun
i7KufBk4t538UDUgSLXUblggibKyO7hX9YHXYtqMygbDBqhLKpSvAWEWvBlxE3Wa/hFxcbcd7WVW
UJHq8ZdK/x/o6KwR3Jwar0Ra+UxGS7Q9dvwqy5QIidCPoqaUfy3wvzpdIbpx5qNr7xlTOfq0nC7O
jP0ZtYnqyv6YlI3xIrZa3Rs8h5y0ePbKZESuTf5vtW5/aF5gWgKhygeOwZr5aQB38ZG0kghliIBb
eiec7aPuTceH71rxEN91eZoRzINTjnRu6vqn3ZWtZxKVGGKWI4reasB6l/J7tMeZT6H+UZiS1Tid
dnOm2V6h48sdGIsFb1OAheWOOZI+sGL4I1eGnGRM+jebOFl/7GXKPaOhwRc5xWAtO55WNy+5C//S
r1QHd4UbjJtI7iQDhJtmVbthMEONV9uvRNWGEphRak5LHmP+lMV1zMZTfxWQed6aO0DdppnvE71+
68VCfoYLUYCZgJazEEHkeNiUNg51NX+2nb/toGuBmcGIll/9uiKsJuZ9DzHBbQFwwNbOtTMKecgX
8c4jQZlYk8a7juQWb0JOtVfcFZ0geRYcrPrvpjcUocWAKjrzbdR0VBzXHTJELWkjFRF4RJfOH9zU
0M3lzl5jQFig9by0h51YWsj64soefdd8/NIveA6MaJjSLKoopwgUqyat1Pyz2YSj5AjMSZx+lTS2
+PZqnXVOEgwaMPxbfdC7HIG3VKd9h7PDUyCofW6HbI+r/U7gKVpBlcGnR60+lAzUiMUJX6jetUSQ
VKcmexeVj1+s5m+ClRE8ZX64YYLNWJNdjhneU3P9e4MIjzZ3g9Vpi92clhd65ayLsbWUH7haHcRZ
/wZCrXjkOtBZ7mDPFk7+It3CCrJYJXOxHlOvKbf8mqb9yVCNJ8sa6hu+8vu2NV9NW4Axl8AxFcbH
MUlB5B6+6FigfQRA3Y0nbbBeUpxLR8w++i5uMCmgxkwCNx0t8H0ovMbKi1AbmagJgzqndRvNNuYd
cKLmCP73pDEmay6BHo/4YWQCZs8djZZzy1EPM3sdB8DJM2IlTKKTs9fTRTlhC8x9yzIGOg5j6wRE
QlyJvvwxTcUKXIuA1m2zjlZj/d1GcvhE7bxtaFdeW4fLKdlozRumE+nyKn4u8yOWvQfwb103sTFj
au5tsv6rJ5af1QozKwGjFKuXyNm4Od6i2i8ECpngenTpdr32qgGjRqT8eUsN5en0xpNUHOmjIWpI
G6cQdaFH7fGKPZmj1M7YarHhku0z9CuCHTtr7lYa1aoA2E+NwETf4rc5hg6tOTL2MeBsW1CRGhFl
k4qfpir1az9WodDBmjo8q+fuj6UhFMgILz9hv/pZClWP7Cmj7Xqq08hUlL+9xi/SN2AEhR5v4WhX
5OSDe9SQsIremjvVWpB7re+as3AaA5H4jtbvcZZNTy32IdahNLKSGFiavjRfIXM6xPfd8AlhEuod
m8jnlTs4HbG51dmrMVOIU5rJ29onIGlO8o9ElSH/0VUYECevv2vCF9dpYbsjWWBnxs6fIrU+Nc3C
KuWkaphO71IpQPdWVhSqkH3XTR1vrMhHaAVsBqk7h2ocdmPK61ch+ziPfRLmdMoHacdxOXVCos2G
GbHTu6uDeaRa/lc3+RfjamYITpVrPC1/5SpLbhdBAk/yQ+m72GkIXj1if2lMtXO67q5CCmfHFnWp
EuZDdNZNS/rT7MY4hh8SCbKrbTXj++iaUMndO9zS4jGD06ZjjGTVWIxgfXcsa3fcO0L/dnNyXA3c
O8xGlWK8LuvCbgII5lXVxqAkXw11w8VSxy6Pt3OazPoZFeFHp5apZ9iq5sfkCAXfq+zBq1X3FbE/
Ou+eflU2nPA+dq08QfR6yAAQ4LRGt2smJNjd2eqqOJzTkXD1/j7DfD7EgHfUkzdV4jbUp/FXlWUo
eIorWiWHioUE2cHyG8/vOm0QpFyciK34UlKkupOZHReJT8jCYApBJH7Jbd3PbfNhg1lYvJeUyz+G
m5w8JQLlSwW+3P6vIPV82ri8NLj5fD1CeLUhfqMjrZxU/iXQvLCIu7oTIYPOueWZj7C+vYt1jWS5
HOsOGI8PF3WLse9niedhQWszNO4xMYj62SjfpAY13BAuhGRjwaTxZ7YfY3P9F2fCvbXyN3Li/g1p
2wVSR8e3ZKFEsNnGO1OSiK1n+r4fmsNqQie0T4WY/+mTTboPXJSefCGNvXXrioKrIxp+rsYOBS7y
Gxob3lNOAcPN4XO04UPMIBwlpIvt0DqP8AHaBpsiXpvcr3UjRpYJqrt2ToXubtTDTYoXa6AIiaFb
BFWDZmjZWBYn7ahUf0ejH3nblL9stwDlY4XUBjU8wgNArgeDYlDfJNznAuY2GOLxLhzl5fGNbOkm
Tpsxv4y/9BqNEYs68MWKJtdufdZq/VTmjI8Uumi7wipOEmLNJxSeaqqF7ymun4RKGSPekGRPOjci
O4mGv3B4D6xnKEkZftrbjLS9a0j9L12vnX8A2MEcVqvZV+suSfs4wnNwXZxWhzbMTvEKqmLRJ97j
/eEqw9ThzjMa3zlItLX0jI39BTbql5yuw0jzlgdkfQbQRokioE7gDi/uVvOSWxdiA96bjYHfBcSQ
yweZHU5EO2soTDqA4xk9gwZn0EnYcMO8OjA5iTUS8qIc6oEL2chTGXZkQxElkv6y+IGIoKEhk2QU
8G35t1pXL9OomW/wKa0XHwxFsV7xTd5JSm0oIeh6bpvsmhpj+7nmJ4/Bny9U6huKuSJoxkzcnA5p
WQppbFj0bbiuRWNVz2wmC3R220KDO6omTyDmDjR88D7BVS9NQ1aaahKspfOMsmL+bQ0QqclVDK/T
XzCMRlWPe3jiqDZbh4q4dMNsl5saD2q67nsbCbAxLfnJbOZpl8/pBQ1gvUfEHFW2HM+ZwPiUvNTx
RqcWxCxh1i3IDA/wOqM46BCJTepMJO4q/7H+LXs3B4Mt6uWwkbTFyMLiQbACZ5ixvBsKRfJZr637
TuGVd3gjsykxbk2VfdYTcZW6mpYHnhON5ZBwvqairiivLsYYk+YqJvK61ZG9biX333TJ4jLky2jx
20V1+4UP9iAaBoDZmUJIsfiiqy0xOskjhI+GFT+3EZDIiSwOAcLvoRzqMHZmO9jTN1DWT8NQ3CO1
lJBviOESRBP6IDJv1IfuPPK8dQDOmBJTMxCG/j7EMbA/8ZMg5NPvbNnUsxANCAFgWntmIbofiPAj
S6JeyPuIdeQL7iGtRsQ96hiKwuRR7V9XDuXZtCbEwCjri4IwTKuymG2EcwDvNX3DNZNjvD5JKLkz
AROfzjY/gqxbCrC5XBA2HHIsOvfFVXJkM2PpqXayhEUSuaTgHNBhfgHG0XZngj4UxskodaK1h4KP
iPgXr0vUAzYy/txKygUVZy+9yg1Q4+9Djf0MyIOyjezsKLGVN+ZQL00BRxVJk41OrZVtoZF2nPiU
y+ySxl1+JjXxVbdRMRCg/cTbMZxIKMKcVxkP+Y+/oT65lNv2z6BiSxDhQqm2fSnLD0Ihv5W1NL7S
xBHAFgIquNZI6JzIW1YmxAKYArHODpdFA9ayxbBT2f4fvhrKw1bScQp85DEoRNjDGXuSsubVUSZU
NeJKP4N2ndXkuBrI35XWfGkG9T11R32nLCQpqhNHr3j4tNiMMKjKT6f86vgk/nQxHdGp6HFw9/+P
hDbf1PJWJHYVZSVbP8NlRtKgNG9mH2ZLp/ukC9K+XNlpQIZm55XjNPgY/bOwFtrBGunTMTSml7FJ
d5WlnR/hyaCJnQLSri6hIjslcCagQjMjxDPLGaqYlo56zDcmKUUfeTOfkTPg3XEynubJCXMLlMG2
qBYckSYZCea+GUSgs5c+KuS6T2Z2AppF/lDE8tdozatabOADLRtHuvUJ15TtEy1TRrmTv6PgeHx4
67i3VD3ZdcoY+wVpPmdUqM8VxrDTmGt7c0OjaaTu0/iw8jHcCI/dTz1UpvbXbOcmAs5/hN/Z+hsB
l5cGyk9BbO65XEEk8KMpzXdjW1gXEh1flwnwLSuW+1Bp3XUCHNgKsSPrvPqhDzD1ele0IR+hifkB
QbEuyZssyV4H8k9Ituj+cQ1hRy0FtGyadX5GToi/WK4NCYJ83WnroK0hD6S57g2HD1THHvEokogw
cYtQaPx9N1Z4rFHbSyIQT731Z3VsgKaC1z5W3ZwEB93ZxTF43YNPw7DwQQzbf6ZjJ4wbLSozXOaT
yI1wQAMLYsmosV2T1tLZh2F29HrYa9tKBu6kJdG4db9G0n8ZS4NHSNu+ychcg/jx9LgCKF2fk09A
FuVoK7YSNCaaVQdne2A6wMu9w9mliPYa9+B/VlOHUyvMy/RVueZwBG/GA520ZHXBQe6wlKX+YLIP
Z33cHCTmqdCGEq8TwRLOf7AD4HgqiQoOLWkeReN+uFg/s4yOzCXtTmslZkiuBaZovbkQK6D/SnFx
x8QFSWMRrpxPQpPis+nsarVYoweQ0ysGm+kzKrE4oN9nfqgO6zBBenjNcEHkVFuuFNL5JvFZwYrd
O2jzdJ+WLlxqYrtRJSkNakjLSjp1Pkph4cJ1tckj3iAc9c0KiO4ZfCTQrEzWGCptZ4GjNFdXw1BL
jAZaMUsNW2s9MlnzTEwVw4VUTr3Bcu72cVigug8MwATkJPDg0iDcfYH3URPbvG+Jvo+7r0KW5pNQ
1ucSCXSABn3GtROkhfVSxukXSYm0fdhUFSULExrxio5q/nTa9s81NX8jsdSz/qIMcEARjW3njAW1
pEN7iOuVKE3ncb4fyHSC/eiMU1mhTZMgaEtOQ0UOCLDfDAQ6jTsRBmu1jDUghzihAl0W8G2buE9t
Z4NXN86xLn//r/w0pV5fQNT/8QQQS97RArXk6cqiiSbRnaZvQQ0u4TjgHqiXfVpzYQnMBgMdT53J
jotNn205jy/EEO9qF50ic4e8GIW6Q/76ZjajHeoZG5Ktyn+Ku0BBKVrmJ6X6JnvepVnjDSLQKkgS
WOGC0H2YBAVdA/Ncf6j0TYR2qfwpLdM8MulioO64iVTDyvxWXyxI907BiaX8i51awfNjTGiuBZoy
d8sQas+zpyFkMgsNwPNR7QpoUszqvi9nxJrm9I/cGzuUmXjfkLhYcyr9TjGeEeaCqcLYBSVK5I6U
lTdds/bkx3ZE0VEuNMyg9j1W/wBvivSWktneTFGDAjax+r3i71M56cic1Rpl+bBFenP/L/1NodMt
Vi3MRnlkFMX7UOSvCPOQ5zR56jvw6X5F0KonSzXxy1QjviVxTnHj/DBNI6jdWha8ipxrtcet0Dvl
PVey/ORkf2sgvqBGlRl0Sa1fUPDD0OaHWO9+cnQzN8CPCcCTpV0gGaDmQxKkVzVXHmJmrWxCvzID
v2VdT/MsWSFVmRGnEvcf9LRFVrZY/qppMToTNHJ6l5is4EMTqcg2yEr+hv+jRcOssaPQeR5RKxh7
KY0bhAOp37BYFMI99ETVpK77NjEvfYPBox3JvkUBSKnHvCPVdzc6Fa7k+g38wTwnrVSDRSmpJ6na
G1b0NII4fcOwbuxspUtCa+teOV5Mb2IBDWrx6ehQqinLwl4zb+il4ivSnq2RG7onJi4X76q5OTWZ
ypLIDR4l35CPxJTsMI2BxczE4oc816gR5/floXUaGZa1slFthJOK7JFdQYQf4h3jpGEr9LA0ddHS
mKdJoWLroQGnDBDvgRsy9JUesOoaIKdBrE2zJN1C7X4RNaVaSLszVWy8C0URTUV7Xhr2AIz4OTbo
Hb53YA+YegAkUgGKsgltRcEsFDNwuVgtUb4ckx7HQZJV/8klx6S7uvuVnt3LZpVfmYmY3qUn+qhD
IK1qK8+kW/9M44bw8d7Gq7ioQiDG1J29GVMoPNKNQ4CQcqd5bjvIpv2EMlqBd39lihq5skokIPjG
JdsJoWbNbs2y/qAhBSNF46ROT5R3LHf3kVZtJVnvizwmopzu0jibB4TOKAa3ooo2Gwy4SUC2u+4w
xBugOwmyfprRXMAYb/FASaKBJis/sSQAibds6O8UL2gnlK6VqqcAaNDacEwZ/RGo/7sicY59Y8y3
btF3PNrTgQi/2i8Zhe5TvxzWWFqnlbgQz6jfC0ezTwwUQUpxx548Yp1gpWENyW2EXkgTea4JRoGx
a7ji5ydSI5RjPRjKkVwbCOYmbgKiEAs0RHnHswe2Q/mMr6PfPRAMiChZsdxIzmTipECiJ5DQ+4qL
ZS/XlBpwneKGoXWALFJX7ocVBO2xnoUz1JE/TmqFLM9AUN1Mv4zg2wk7qnrCZfK30PIi6jekRF6J
ic93AKICte+VE3wTDLZL1ASJOF/22IoTws6fLF4tFjOr9ddxc3aGTeEZm2uNlmcjWCvHY6iZsXUb
MnH8xsxeHGZM1WPJ1m1oLXVPGj4LFTQ4bKuJIGXdlDdMmPhn0zj56cQCowLf5pSvsqqM58zs97me
JR9rnehn6m42+jj4adxrzs512wbGgZ9arJpMVEV5GDl2kFkrzSVtZ8vDsTKfMsM+pijjjlPqXBQl
RfHQsBdUTZwQeW4EM6biy1Yr30pq/JJ/kUWjRZ55TDt33PyRCMe8ch2+M8XMAoBBLt/ZXtfbqiXX
EQDlqPesLfo2jZHW7rpxVN8ETKdfbcYxHjhIEcrh6/epympONK4NAa1AAJPUBPktAxTGN40iEFI8
w8pEgDZlzYqC0A7mOVGf6hlzvTqlgSE15SS78rUgWHY/mjigJsFZTYfKbBbKBZOXYEM6bXM5vjsC
Mh+qzYYCaRaER/QkVhf6ofTHukT8OfUzx4Ede5W1y/KZ+U778JsRa3ulShuhwNfY9cNNbZQYZaH9
VnQfmfNJE0v0P47OY8d1awuiX0SAOUzFIIqKLXWeEJ0uc878ei964Ac/wNfulshzdqhaVZjPEXOJ
ldmIUVIhVBjwaBRV/SlqiSUyzHPXJr4qJV5dfcxV4Ysj+XZicaQe2UdIchvzeQpDJA+gWlmC2A1O
qo560ODbTDJwMjc2Z/sCnmJRQLdCHDF11g5j1EuNCGCdTUeP0YTIQc/ZK0rWs8SKryObG+rMYd7C
vhSsPHOL+5sdwfwmdSTRdL1tmtFr2B+1EclUdBBWA6V2Ekj5BXqo07NwJTmz3fKjgrlXjt2IowCp
AAOoU4mHjSx3p+A3klMddu+bxQSsAcCB0DxoEHHPs8N0SUnRO9WXKfk2e9VtZMFvSlpA1p8CSCtp
+RBAtdeRyVqp82dtwc5XecyP/UlcGRS2H7HGm7jENTkwz4UusyBmLzHQQiGeE+GoDPAuyrY71ZZ1
pPXAlvElNPqd757wJgMy/Js4r4HY9HY+DfinlhsLeyB2/YskoHpWyYpur8JrlMqPIXrRtHIPF8sl
kCkUvmuoez7WgzJ5k5f3CLwP4eHMR2kjBPqFhl0/PZXSnOaGNWEF0bX/B/fXRuUMBsFeWvKns3kL
qEAdXCHW/DbMR94Aa8CYEzrdCL/LEl7ITERVdAZ0kKdY8dNPk92GSlR11KNtWCEn7+Cv+jj2d1Yz
7ISq9lbGIblJezEEfMd2P9a03PMxbVsHJI3NBuINcCB8drgJ5MD3CkqC8sY2B8f2BXmtl+GNpwKa
xQ98bra6ycGo9CzrUWOfqIujxCgNvgT7JEbvMboP4iH1yW2UE6YvUoyw2VZMQVjI9pDrr8CNz/P6
OUweKkSIm4jcZ8kW+RhX3ROK+pAaWjAzCzNCSmWMqQzAzggs9ytAhhUJ+trkdtr9hIxaLK7hsXzk
Kl8PssACtZ9KomnWfqLgcHGVeUSwvdTyuB9BefXTTghpOFXdA1q2Sl8qq+eaeWi2/iWVfpS38F/t
zEZfIJN9YO0nj5hL25j3np9lmR4DGyAzKqjftpGdnZnRbg5lVynDUwwLLVWgfjBDznTVq+MAxCsu
M18nDmqd31Gd+xHVP/AMah3lUCHZGPXvqHlk0levrfu+uIsMeTPrWe7/Oi35VXhmy/RHw8gk1gGw
N40WTe+/avEoTDl6otYf+Kj0B82vAwrDzs/kPx4qADMQu3YSxhE2jOwWDi0PnBheygYswinhWcqI
X2ildD9hbItSV8BjKltPZD595CWdEUMC1tn+Mi0HJXnt8x8U3/BWdyIL4aS+isW57gEPYy+IZbb6
ySXbgAgjL7r22ZXPBZoVQeshdV1z8NMboHocL6IWiEhUw/JmVvVeyhdWLedGCHhB7Cw7YYGwR3m2
i2e1Zre+tO5I4kWYS3anH8iWKyO/3AajM6m3w/u2Bo+y04ZmRb0paucu3LNJRvIaEMYSGCjhC4v7
jhxNk58txizdYLFMRiSmX8hQk6Q/T0gQiskbWWmPq2hLwgn1374sweITPxMy62ve5Fyw832BzKHE
V0kMYuqbyD5TjsUtBXCQsa13ftpabrP8bOvAfvxo+uG1x4FkTYsjMRc1Bgffoy+gEUa86WDo9Fhu
On28+lr6hhe5IWlQYWY+D81+kkeXAGvMl2A92r+EbYTFUDayLoOJMqcCQjhljqgdBezVNUw9YnOw
oJ2n1tgpdM4dOwsmD4yMMYPqbj5h5kT4nF2AlwTGcG1DXro8PhvNQchOPW5aebnC5cGrMOwkKsgx
dVtoSFob9DnDRFIrql62KyvxhoKNcEQ73nkDEE1clRzwXjeqjC3AXmRu+UcFZOtsA8SY3APTYMXD
9915uWgcqXEgb20KG6hbIUQJgCNIFpupv5dxBQI6Q/uFfipBSUCSdpddh5mTJOwCylzbwhETAXwW
mGTGLFZBUh+e5iV9ws28F2lukCAg1G8hnl1rhK2ISRwNvRJMc3JW6BP0j2VWbMyvu4htPaSkXRU/
FS397Bi6KjLTFGm2TH2FYYJ9Q2+3yZ80P2/oiRRdNss1NiBeCUyP+J+ePRVP2sySqUZSmks/Ysh/
p3xrpNQrSYNTO1wjPYbfhh0ovvU0nGknnoD67HQFoinnVhk/wTCgKSHWNfTyLrQRgThiuWlgmF8s
zOyrHVyUHbmTcFMEsFi/mzcBY/i5UrqDidq5z6SDiXxkkt5EXDKrfByjBxmhBJzWOPH1s2USarPF
WHb7+2YO15dbW3I3KMILJAm2Ulwi5g5J2MRVu266rCAuNDdV43O7bbU2mdUw+YDW4cNdJqB7VYIK
pCh8ICQ7RvT7FmBXlqmkEhaPKB8CemQCdUkT7bfAJ77iq3LTqrO4re5TMA0emwxacO1p5BifeamX
LmBpOxQdnqjcEeQKlcpI3UqDJqM3AzTNFvpNFN4RaxlYoYdy3yyHvGQ/BjiW/T8TsOeovwzNT9j9
KNNb0jK/ezFm8YFYzSP+bmfRtvdx6AzVlti7fKuLxf/3W+ufNiIm5zWtxhYr1fTc6t+TiMSxYvYh
3nN+R5U3Ne6Ypx+JBnlI2q2cgqlj4qwVx065opnbaFRuEd7aOn0yy4SA4WNiJi7EL6eM61MWGntK
+6BM/FoT3xP9N9FVuyf66MnsLjqCpNKwUK/NsD4nQOlNkEq8NaxYsqXhx6XYHxpf6RlQZzYgu6Am
H6onahCxjZkjqmdkBmOTcOTyLJXDwYC+oue5R14OTKWYOiDdgTJo1UtXY0FNUoiwwLh53TIjvMkc
93FhXCCGfcQydI7Mwr7yPeTMoTeq6YLo5lwwcMaKLpixl2XLU6fKgcAAR5uDdj6ETIZrBW1VeOlU
krqrfwLpBOyWjnn7Lnd/KmifiPnmGAuIN95zufRmZXq6FfipgMIacsYgfPP74hCuLlqKvByT6MI1
3t0NS3ekkawvLXINk4EIEgBOdXOK94u2F+WM9ue9aambkB8wYOuvncpcg9RLbX6LSK4gyMTZtpPQ
QwgigpprcggXxAA1KWbE1qv6VuIeqwhaIopXnX8sYO9SpBzofzxx+UcrfiyH6kluEnoQAlfKaTOV
WLwh6jHj5dTCf6b4kjB5alIlaNf3SX/O1d8pRKQoANuBewfurYKhaqxPZWmSflHuZlNwo1D4VaPm
WKzsVoUXNOrPE6MQFiu/goCwSyuY/SACnhioAU540TE2WtiBVbYRWLDoc7gjlzOJwKR74sbVE+nU
xMIZIlRuzsfYUD9XujEqJvhEnOu6eCIoCqfhRFIm2q+EEp+6C9NfFrdXM42O85K9o6aiOoXYqVLz
q8azel+QLC4L9Q5oP+QjQvrKW+HIZnOq0EMpevu0xhHDzxxZN5OEUHIsg/676R5EZzIWqh6gcJGF
KqgLEOvJgk2m7slU16DR2z2OTE07tVp8qOblgO2nV7BArALv/olGZb9Uki9ALEyvbZx7ud9AV11q
7QTH1I0KCsLQjL6TVLwaTApYUR2Aj+5b9b23Llbc7SCZ7Qy6/YoSw6oF7kBWOKOpeXlf7Qf+SS3z
rR4Rn9X4PQvKprOcONq20x2AO+Fn3YRSKTPjgcXcUapDJ1fivbb4q0Y4lMxUeCsshI59e/WqmxVR
3syAJC9Eh8HDohR+PiqQOL8FXNC1Kj/nZfkAdeqKNH/A9HcFj7sI1UgfQZfJwawexMpC78nPkmYJ
yVq+qcFEEgbXAnGlGM/pOD6HQIG2flOE/tqRPK0zLodyoiJaY5q8gUCHgyrHVwb5FIGTM5XX0VA8
TV13PcLqPt/CLu20v4EzY60cQ+9rgL3Vka0NL4qIvaI16HL16zrcN0WINH7phnLUtt1i9LkodJ/D
7NTGE4nPWrHgVUPn/F4WKWc5oU5M8BLC9Xrape5cY7UNUz1QiB7H1rb2F2L73Ey/jQukWlb7lvBW
w8rAXuNx/KzVkRitvWy2bx2LKBUnXwesCatBWRcHRu5uSBKNDD045RxehPMqjI9pLu9JFtJngEJf
SXEBlxs3nV8ZkzdEeKaYYifhZ4uNxCgG0hdRzxt818A3flsowBBynAmsd9ckwUzQSzft16T1JOw/
ZvIBsPIUMd/r1sMwsVZUb113b9unDf8CYVhQb4ZyWWmQUC2Q/dXNlMmx7qYz5LgIJxCL/kYUrnoF
Y910y5AOGCBTtgFbZRZRqLDFdH21VPQ3A5KsHKyxiEpXVCuQRAjoUsP0OaHdmWqCMq6kkq7D3l42
Uhy7vITfTZYOxSLtYt6BmrOBYZAny5Ezpa+VpO0jBTF+/BJqFOUShJEnOnW73af62yjtzag8Gz1Q
Vlz75imjVLHqJyys0/DFPZpu3gIcj3g7I3SoDaccn2ePWica/tpao1BiLRjrGDx/RWHG2AUClF6d
hDR5mN0o88r2p0DvPA7xTspqt6ufkN8eTGXboaJqm0Ai7IAW73KoCQizpjSgY3QtBrJDdU36Glgb
CvjF0WYSrLTSjtr2Jok+60qo9AG2lmPDTdYlhUeJA5TOZgvzTsGPXllS0Jp5EEoPenhKNt+rOJEJ
g/ypNwMqr0QLoVNgya4Lp1M/dIbDonCRcCzMUUVJaN3Y7LISliqkWUdFEI8j2cplSZ263iMpUCBO
iWxyEgYrjAm9Pr6xeCPTvnM7sMZyLDikA23qNZBOpdeG/gQNOAJcufR32gS50QF7HRZZ3yXiQhpJ
9ixHNyARWcu25VKBiQj1T7wbyAQhXeT12zCjALkPVXTU2UCx6rHL5tiZWA9x1eeZ1yR4Id5CpadZ
N2yyir1iK2RUQL6R1yJ/LfriC0Ts56wedTq6vAx9GeePQUjzFEH2ZvRZV8YXoaDopkrfYg9rVFDE
mLNUQYVzqmaWBnun128WVDWet9iKMdbwoiwld/fFEP/VQuQLBaDQAxoY0j68zqJM4sw19XvUPbIC
Jzap3bHhsYNMiz9dAIbyk8Wf5CBObXUFpuKEDPzblQHVxJRnuI4Sh75bmwTOiAfgQrsCqGfe4bVw
qsjJhMGW2m3dZtoMp0AuHbL21Pe+kZwkyskRrGBVzShegcGxz4SyEut+zJKA1ZRH0o2zdhKI+XHf
DCYYV+srT5bnVe6JTgeFnYXDOSuJ9xSowXStPVVAPO1JHYEoDeJDaX+1cUw9yABBKMONUqa5cS1R
Gr2RANGdNWndBdTCjq1972XbmEULEqASBCZYL5mmDuBnWRdD02M4E2bRQasnf+z5gvVFUWlkYrCK
HX6JQUlFp94sWYURZyd4Vkz3L6PVoVOMlWw/R+ojq5uEvPIFaGU7u0talLskM1W/i+XH3HbTFd1l
6aLniphBwrZK1YgTFQ0nQp4JHcfOKiuRCMjiF67CyFlefCVNxWRIYcSisEFL2d6GyBWuUZNeTCW9
ROOs7qWBCV0xmswjFTQ6k1PDAPUHBKuHlXWTWiimY1kkCvILnhnbvXabnqBonSITkiBjEcMSf+sF
cVQ3VvND+t9e+T8KPFriMwSs13LCvNibzXAUUobGsF0Pqk6E4UrbZ+QkZ6VMKfeDmoICqjpH1+kZ
rF5xsZVf50SffXAyeNbHsfQTnhytszA3WG/sG+5jCdRHlMQXxvmvBE4ghSINArLWUCES7YtnSacd
5+uuVhMzw4z2rTT677qZmL6FNZx844UuYXCBVHs1I1A3SbaIqS6c9wYyGlUc93KfDNfNzVDnIi4M
yOpwEfQ7B/k9m0dgzxXw4EHkTCwm9Z+EKP0CNF7RQ9j4nP0EyHu9sS4XFvlSuoKOneY/9N9DgH4x
tsn9HvbzjEFLyiXliRH3dxi3T71u1D85CGcIWwdtkIrDmFPbjGnMPkmL3YU7vPqtAOr6k0VjWyzp
zQTmNUmKvOvCj1YDWLRfGn6qdmLKXW3rGj2MfB1k/K5zliT+kwyBxdSKnVaO19qFSGFNwp8U4noo
+U1B5SIHkIvAYvxaQUhUr6kGNXkVSrrXFIIPwT0MaeXSJvQ0db5iheJlUmnPjRHAKwknq17digzN
7QrW4qfKOsuXRuEPqTf9KduanRGG7/WUcifBnQG4rr+L2sIFiZGLo+FJ14iFL5SEcQxiskkWJ7te
2W50WfcXx9ZW+IxcK/Pi1qIsOKx42P8siZeZAt8h8U3YjEBJrg8TLdv2XDSjpfqrCqCukIg7avXw
ZRJgcWlRHpixfkwiAVQ1YwlJS17RhBuBiqd3SFgur03yY8jv0kzJb5dcQkJ7lhZ9Jk0tJ38MGdWI
nhMsNVDMNjuoFSPocKuIZ8BciqY/q9ZUXBbJOOd1F8hWxumHH7eqJeaGUMh3Y4IqBxQiQt2e0Ku0
llb8+Nybc6xLjByycaeXGP9QIkx9/AUOnANrnqqT3L+PEMRDZfrOlcY3E26+Ro642YUj2tOdkhHi
x1DR6gxvWJWz0DR7BZiIouXBQqg7u0A315HAKlclJle9fSoI+sV6F1TJS5+agUSCbIboNRpzrzUU
+BXfra5AmpQQNaUuAWAB7ABDFvjP/mkAZ1u5DswSWymtW3op4cvYcQWikAvax3bkUq97KgPfNHow
usElvXg191qTL+jvubarF4wjHgJyULgEzLAWF8TyriX3KrG+6Y8LMCW6WOHH+p7VH9IfmKJ+ltv0
ggfLSid8NfsMnfZaY1/4MsjaapGuWgEJDywlil1UDm96nO0hSeHraRxjfIvWxZc7kMnhD9O05yys
/CYxjq1EcIi7tI2NkchLupCPls0WTNAsw3+lK8ckFvdWl3kjIQG6dSO5ei/LL836L5O/ZvSeE1iq
miYyZH4cMrCWmsXG8HyRPoqa6oEYbNNVpFcV08wM7n37mErmLLX52okUZcO53WuYIJW9OHxlzF2g
MTIGZ9+aEcuQjcRkpbeVIQOps4UCcjBt3ZjDb8X8Lyr/QEMgR+d2mpFy0V8kNH5Ji+446wJJfc5i
QDjIqSY+bmx3OPys+8jYJiM4eEQkPpTzDtpmoBD9Zn4axb5MD+RU55adhE9K+zqbJ52HKt6w27+k
kh9qSGJk2dCspKecaZVA45YUbkTVUEJvNJP5lkundbiCZLGjurTridQ4BUj98CSr2m1SXkzLSczn
/6e+hg8rg1kMK+aWYnPTU5iDblvhfcSnomUKig7EpMt8zorVSaLQNvSHWV1kouiKYQ3UHupNVp5L
cPeLBP+FJ2pWHoNfMmLM4gY4FMI7BeF0KR8axB20ZiR+Y0NjB8drIKZnGm1aHsDwvJcMUdCQkTcU
Jww5DLuOhcNqob5BBqYqBk878nPhAMzjulSrjz2GzVPhZCqtCSV+8ZOqb0SL0AuCOevhn3g6WewY
M3iZBq2zx+wzRaeUK2+45feEVTodIuVdK4isfhQo60BGmS+O/b5ie7Eu+Do1xqyUAQXNjXSah2pH
ke1G6mlYmGiY0n3NTOITh7+aJr5EzJTjDAgGmL0j8yQonPbMrjlDIDkfu+IDxsI6oUgyAyQXmOo2
hR4yeJvZFCYRu6oQ1EH/tAaG356a4+isv4DVbKOj4S4NV3I3d1MPnIR4lwmFV1o7Jou7Ij+jejI1
/AUx70jkqJW/hrc4Ie0h5UFud2E3sSvak7kCxZchz6UynxKdjAhcWEQK7Pi0SNWjhjbmsyQwdVkf
F/YD96p5M+q7jMwSCKUtKB8teK9Wwf6EwMwMEVEfhLQ7Ab5n8/uasqkDVOWyqoYY/JtygM4dBOmE
Nwqxq/glUOHlQ89F+Smgd+pzLk7km/OIM59lhoWSvZIuJCs3+WfBKyKGe2RGtixXRJ9IdgPkgwQW
YeJnPw/5B0mnnkX9MlcgRRgKpTKqrgboTE7FZf6IEV4XZhLi/5HYGIXyFhoxr5OGEQZaRJtuIRbS
IzNFvpyKLqQ9NnF3XReVdsA696lx6emXVjE6qcUD7p/HPcPcGYRRgl+uFtG3vozy+Cs1zQ1YcNxl
QWLMz+Rt71PYTnQXu7YP38nhswnFvOh1/DvK8ZuRbmkzzHf4ECeLkipW0BMtxvBvBkecFCQWgSUJ
j8YMiHdLCt1VirTT584hO+iJYEy6rNvYKe5Qqp+QzZ/6jYpJRRdfjMj0DMllcX43Bxx0oWWXnYxI
BbddutOZz4/NfFqslFpnKv9fFY2tgB+Ja9CsqU3xEeT9y4C4EdDLW4YwR5K/Rqn6HuEi531+KQs6
RO7UIho2xjz7pSSIlU9ZetPr6KZ/Sf1Ti/ks7H5z4Rgq8bfaiUEnJ1iOzY9JmD153Y7K7COdCfvh
k+EA/+gGhk2QhAye5s3myzpkBCofFi3it+xW4uJmf8vQv6WhGWMTm1AVREniDBGCHYthel1bPML6
IbLU/QDs0xLrQ9OykVG3RcmHKOUojJe3Kc+eh666kxPri7x1pfLVQaPQ5IGOxTyu85c0gOpRoEZV
0yGBu12CJ9DNlYplJ+6q3+nU6XB67dyVR3sIC4S39U4yTHbLyWGNQVnX9xZ7ntyi4B/ia2HF/In+
UMegopqjsHnn8N7K6fyMJi+w6sFuTs+TSu9IkyOOwk2XVvxyil2LLh+BYBAbdi1YGLLTwnBxrGrt
OVzYES3fFIYS/bHTgxwyGarDl2MFrq6U5mxYzfbSCiNRSQkFa7/jGYI7F29kxhrlEH+pnOc6eniJ
217E3RKpf6gISqz0KPCk9RpbtkJUdnNW0kDsPnLLfBKTvbXckYBTzybScW11eLqSnwLjr04xWoKY
Y3atfm7IJbwlfiF3yEFJfBx0Yy8U//pS8reXYkze4vqh4dgpgVpFhcJxf0WoCt9CW1zARhoUxXNR
XNuGJHam1Hh4fSOD/OxgHtcbvE5wIgfuTpL0ehGrjQObFyuRwUWieByNIFFZZ+FmJbdAAUDzlL5y
eONYF4CsY4XRmF2igOQWsw1xT+VaohYmq+DBYlg/8Qi02k54lX+txgNu4BIEIQ62TJ2XPSxEoLvk
hOCEjbR8QA7R/ksV+SWXNUBbDP1luCMWRngTLMkgsVeub6le+jq3ndECymsLlpSd8USQqE0+q+HG
pniQJb4ZTLcuvnWxOZhxbZMecMgrzFTDxBCUu37ID0WGnBLSqyZFjsSoxGLxw43CoGCqfeL98j5x
EvzoPp+HdKZVQBM6v2So5x3UpHlrh+GuuCn/yq8FPf61Qo0JYEQIksNy6J7nFwyna+aYlMK103ww
FbCQM4/2R/RePfO6bYrjm3VobqB3d1haFkyKd+TEeLLV/DlCtzBxk/M9XnM4A2OBhGhcSH3LmZ3g
WWKbSC25sDibpe8krBidG+M/YXSUz4nlbeOsthUgFBie1ZPELSRjeSbozLb+aDgsCO1ITJl8sBwB
QvJb3JDUYZ6j8SuFN9jnrHalxVWbs/6oMMKYe762Pgvmmpt117o1FlGc5agD1vOMHHgB2r4r/y3v
UAnQKeO7oAxdscOXrqV8EHNvZD5zX7TDEbHD4A9NxG88uxRBO2oFnnt+tHElmIcfkB8Fz/mweg0r
wjwgo67P+ZlQHWK888LaEaoHnhrkAXg4p+iUi64l+bSk7jQGanQUzGMRH7n96uVAURz1zI19oT6i
EkIHM8A3CipodXyBkOG5Nt8rrz9jkpDDXWf8YvI1/siDQzFbQRmbfDYnjFHY70HCa9aLxDo9OjfG
d2syOZ2P+gCPyGng4RxQu0raZVFe2CpH+bPYPZTa05qXlruLZjR61J+V6mvmadCuWXWIsmvX8CPM
aNZh5gzXsOP2OL9oEW/Cm5h6heb3qAIAY1C1hfyi+mPg7yr5LsznAlq9jgxY+glzT/hX954sAuNz
u2gX3zmJEEgzZsPARzGY2CjWUbGxbcl+JJSKQIBM9wVlQae+0Az0TKaNM4UfipNO48Daa1CV92wP
zOKsosfHgwytieDmAhSczfnNtRxmBCLSoXpZ7uHebuSTxpYzeZFCN818NJ1qv29yT+4OUG2m5pmD
gsc7xBDBc0ZSEIsLJmbRN5jsMEbBw2NPmopXKs8mCezpwZD2y2Mq7GU9Tm8yI/kYZcpFE9xJJbFp
RIjtWJ8ZZy1eAzxoyjOPSFkf+Xa7nj98Dsd9W8GxZNnFSevr9XnldYnCs4aCel+0ZEy7qNAYhz/l
bzHqhPTQttuvpJCA+LYSdWfa2r7ROFXjL0086/PRqI5d54tCYBKJmgec6pJppw61z7JpG7e5REka
y/LgFxJj2rjLSm5WAWRf3TfRz2rYUsVlUT+thmPWuLMcfcH0speJB8oOZfUvVwJFDsDshFBM12vT
uyrIkn98FHyH3JONa2b2rDmKfoHbwtfTH+YL2l9C0RlFqxaVGTjYeM8MsZSvk3ybL7YI1qB1aL9Y
4wrlXlrduv1lkm1AkOsPbQQY0k1BYXAKpawC3BGjN0q5MyUnC9kQW39pK3xfbA66NwI/UspQECiI
9Sq2kXY9PjrKGeuXclDtWLux0naA5VrNTqQaynBG7ZorxsPomsPHHs/Yt1h48wSEP+PnSv5HBgXL
JjFrKHc1Kj0ZUhqLCwS6uOLsjXGkwvJkrhKMCNUJU5M8UG8t7RBiBq0kwgsb9jV74KuSuyN/LkRs
SUG/a3XmKQ7qG/1N+Jdwo6wHUBEU8G4/AmTZ59yI1YO3hl+dXJpxz1y/hBua8w2+1oqXfm4Yv3cF
kpwVINcTqVJ6G71dwd9Av0x3xMHyNQMe5NMl56bFC8vGCqXCcz/ph54RHocdKV9ag7rpMc/0hSJt
N1MhAPry0yYoGYW7QSAE+iF8LLAF9sboy+25QXSE+UhEwfxSyntWbskQmJzBvCA5nAJiN0mudFrp
vDBKS8RLzyGjLg+VZabmzozkVUw3flrt247jwwF8kN0m50OhK9xl0ZH0dPm9mD0OYjk8FJGTIzGc
b2DO2KY0IjiAp5WtDFurNmCeaDU28wHiSy15r+vwtaEcxLzdJ4JmeQ8XZLizY6xuU+AQYzCxm06b
Z2t1JYC7xDlVInRWTmwP71weP8Ut/RiY1ZgVL4qpcZ98zJa9WOcpocLzkXKGpHSqDkqVXrSVGven
Exk+SJ4a/AgBFpknk8z9zHyt+ZGIrnvhHaOA45MFodiYnKSO0p6U+Nrx4DDYLu7WV7nYQ41EBrfc
lUypbDsPbL1lxE+6nY9aTUj9GFm8delBLmMIrG2QYk30RZSjTtCZHNSiz69WxW6muhUsAnb5f5Pk
8PMtMOBY1XxGyCQfQntRbxr2MXAoLCqJmdS42532K0tYTRxooRCz4uJR34meoV7izgQX1KvvZfUj
Ns7Y3omaGflHWnf67ci8oT5xeZ14LfjaugMPD1Ek+Vd8WZGfsYkg66/bTlu4JuJ0zPiq1xu0iEVl
CEUK4W44CdlD59ccbBYrrOOq9pCFAYsMnR6CRz80r6oVAJVnbtu7heFzUGsEFwhvDOznAuWtl7LB
r3c9ftkdu7r5wmkwM3QZsHXfgQuyBMXadZKRDPSBBllKCN8Ww0eIpy5ep/ytpBUkWLqv4z98edAD
fqrWMfv9Yn2ZxqEDza5CeGj9riEYaXoo5THuT4yxUpHJJQglpGV+hqCgNR5M3pQXjovpys1c4PtI
/OqqvFbaT2F8L60/4Qjuakbc/EsH0F/IP4C4QEQ1DxWKLgPtvdfCxml9PQwacz+y4KZWR6mxnrFj
svScuBaK3FaRj2Pf2MmMM1zeIa5Y7GUdNAbsTOjC1x29QMW7ggJG26pEeT3ix+JIQ5/aAF/hiMT6
Sn0s29k7JfVwrS/G04aBPOjvStATq5ROdr4ijITRcBcMHngXEhgdFHWJAcDrFpnUH+j/nFy8UqAO
I/MfLOE7ZsVl/UdRkhg/WCu4dXjzhcIh6yyzDll9XTvQtzQMnqGTOQVWxZ3YIYZfWG/tgUyOK1EX
bM+5vjIG7WSMe9zbVPSIG3vrkaUvMKBiW36HBKdPTAWP4D1a7jvpjF0hYmAyOm3uaGXQIl4op5NK
lgZCDuLUpv5cx1dpvgsput+ac50YEVyjBjWSfErRpDyvyOBXmL2R4fGYUVdVtJBAmKv5iLWHGFve
C447Xrr6wuNnTHSWPugwADXoxOBe7aP2HItkVG48CR4644UnK6jmklUANKmtfOWxiss9BS0VQHLT
mf6/q9ZuDLITyZEcHPwv4xZKGV5yWWGV9jJNAVkaLGQOOmZBnNuGq2zrQ+bLtoKHJ4LCRN4up88J
pihQHylzKxYCyY81OOAFSEWKfucLt0NzW4vHMsGcFW9CTVwCsho4tDS3rJhFYZeQydSG8yG2xENU
J8GwDn4EnXauCVWmOUUbiMQW3Ujj6qxV9V68b2kei/bHpT2lE1IFQmGGd1LCqcoM4sKfExMN1nQV
JmR4+UFl7MKURJF8e5tog+mklUzO0FY2UBqDLYGRKBl4jMOQE87k7vLMVWKzW1UBWfVzVxOPoeEI
tkpHNAjtFtBo0yEM4w3Gp9Pclua6zAN9xrmsvgmk4XhHZxc/tZzsVfmptKtbLl859m20nuVnx8m7
kD+VkvIgSCbqFwQy0qfW9eCsa8+s+JxHyRWRF0wHjaFYDSohG1K++pw6A/Ya9qPM4FjhZWkuK6e/
Or73Rg+ZSD10xEdpDbusSTrP+YKdBeGG9hQRC5iuTJoUXI+tdjNzqEE8CMbMzDk3dtNAgOF6ypn4
sOJtRybZAkD0yBtUFHCO2lyTgV3WLx9yn3GWry+J/FO2pE5EhFs3XyoEl67O7GKcmH1B46OO47vr
mH1Gt058U2SsWN8vZX5TNWAFLBh/OvXMxD4cP8da2/UWo73bDGwqb95F5ZNsLPTu9zV+RfThEYh4
z1EdQ5zU/Xl8y9WGcWekAQPZYsJV2p2YCnXoCR9byFLQqlU7DA0JUppJhII63Qdp1vcs3FoJx4+p
WtT7eOnHePAilcZATjmdJbP0I4uNizB3BbuvqSTfbKYONDkT+wEpy4ybXbQcIZs5ZrD1IboiqZ5d
i9s0bO5aBrTsHv91JbuhfpR9o+BU0lcwV9QeqNwyge0UnA+lgRTQsKJs/uPoPJYcN7Yg+kWIgDfb
pve2SfZsEG3hbaHgvl4HWsx7kmKk5pAEcOtm5slZoNWMcb7LWgz3O4XcoxLzuPIVDuMD4igF2rPE
WoV2mmwViKhI/+W+t/nqBfvIlY8IqkvgWT4uEOviD+QVLP9Gw0WAEVhBnbfhrFW4u23PxV+lO0/x
P4PnOmBJUn590zgUdrL2XT6DQO0IOXKEiMSzwEpRyAxJ1tVgaWlnM28IGhoLv2e91djtIovKd4u7
EvVJ5Jg3sjA/SL21nIbapWV4m3Soj6U0v2sluNAEu/Bsf6U1LAyikdPPFLAaByNcAEIh6vEoGtLo
ftHsVDe4Z1oSz8wrg7ZZQcEdFXp4hcNibFC9s/SyP1s4Xy2dpnFuLNsh3RHG3mhV89v4FmFyjhEl
0leeO7NuCIkn6Bw19a1I449SDQykl6lUsNj7rYHLpnQp8u33ugZJoP7puWdaZTHiFEqgTureT5Up
X3HJ4r6gxQv/BvkerynAdQW4XVybsr+i2fp016IvTDVt194Z9haJ3Xl6yPvkqvpdjAAe78BskPkU
DA0NDQN6ycIPZLq5bB1lKRXgYZpl2uxbWdhQBI03fpqFeu7OqSFrIFLkw6tw8niv6qTeJZDTcmZX
svbIkOR151gcVfznA3VmJi1XbdsDCeJ91PS7aoaXtHCeSQ9FUJIjAPmwk1l2NVS5m9zBDMmVq9Gg
HgdE3OudpyJHVNq6D8IfPOmwygEEsiKEsFZTeUOyZo8CeKSbhLA1NxeworQju0a7CbuDxZKtoobK
8nn3C8fm25/tlNw+6p78tWuuf0d59f61GqY5tznrMVjxgFU/nPPRire01G9TF+t2L/nzpQuLNWge
2399be0aOL+K010EFOc3t+eukrc7jcaNBDtxwocnkW5zVrvjeCoRh2LNWIna+QIoSISFwhpIXTic
ioQ4DWv9xE+/pOM/E+66byEGLl7iEorrHXD+QRsVrhs730AEQD8stoYIlpYWbUqPlpYQJC2LweBq
SWys8o+V58E3+4Mc3Bs5UqNpLoDT6bpQQLz5nC11zvh8jdYLgwMdo8faRd1Ugd8arJmNdM7xY/RO
0Gxvrsb6ujZXdcMjdtqORfQblOwZm6sst1WBqulkhzq0Vkm7q4d2nWTiZBgkKS3vPdL8QxW/jAkF
Ocn+Bm5jwl9ZE60j414bxLAbNhQZx7WWRVm8T7BNutDiBoYxm0LyqeQ2xn8maXykK6pgnLm0WcbO
McUh9Orjr6T7N8YtvPF9bnzD3YQTNb4JJF8oT+uuoShpZK+FQkhOC0dqjpye9daiZACJBKZRJvGW
uJRe9pQTueRL/FlMIK2abAk8Uszqs8Q7JnhftEiZl31IZgl1J0VmBIRGTSY+rZj9+CjsmVTjma/k
M3XYarS5RT9O8FELYk+clLmZLRWsZlAHUWUEIBPs1Voxk9xmg6RY9N2rdv8Z7j/QZ1SNL9zwViYf
lB6w6uk4Z+HIbLO9EBFGQ3MuZLCvI24wTbpJwWsHzUmfai1N4ES+WMWZtcxBkBWSXaVKk1ltQ4yF
DECzg9Z6SMG0tFHcSinaUodibQLt4QJoSjgowzdMrjfrXcjmWBjBMrL+5TluZOGx+v0Dg0nnTriC
a7ig6gQPp7HQ/ZJLDSM7aKweQJAY9mX/Ul3voKWIy+mM5PA+Hv1tYoxbvW+pRZG0veWc6tDk9K3Z
+Z8acGkkiH3RjGinOXVhA74NFcSc0qNTAjIPfeqUtT1yyiqmRjYgS9hJhPiuY40E1lAa1stkFiNI
QCOL2dc3lTsw2vC8CwYSFGAHcmfBIZJFCwiUWeCJmc68W5APnMUp21VLnVf821R+ldlwbH0TTI5z
1hHam4ZodscapBOcNSQ2dF9uuGueMSGtgyRclXmOIsFJFtTU2WS5Gbn819ktD3l/jqqjBWDuzYvU
VSCJf/jqsaZMm3v0WR/pobSUXYX8YWXub4UlSBndKwOIT3Bf1R0gX2DXDiSiKeor1hiO09L/U+zu
SRnRThv1mx2OWyKoewenJXUnUN1paVEAwDvaOYdBqheQhd1+HahfIjz4VbDsfOWYr7yWp3Cxhlh6
0fvs6GXGKhnr02iz0kaz8TTvOkQ1/FN43629Dwn79z2QHkie7znBlQBrToRN2aDpBrDaxoGmnXPo
7T3C/sXeGBPQL/lRdjUe5Js3QpVoui+ifmwxNN5bog0kCpMm3Bidy175R7LVtbsl+vBRD5uNkptz
yy/+1AbbcBTchyZdMpWeOOM1nEQaBZ8+ezrbUd8NWwPvYq75mSyk1D9VuMchGmZNZQBRU9cWgBIL
1Fos9GfdlS8pxdHqqh19mJQEv/oED7Ou76FdUqje8YiUd9tyqLMCmRXirMb+VY/tC6GI0XxlO1cR
GuuoV2ifSA4jCjRkHzB0zi1DnKxa/1qzl7UyXEsO6WOvfJXtR9MOhzGpbnk7vlQ9OkjamMjfw9pM
vmV/bmg4DfqHwjEurtgikeUHx5wd9JFvUHyLeXP7gCk9i+ZOWF7hmSHjBC36kdjDvQKiS598kyxS
IGRCu3C9LnFDHSRph5TL0AqNb7f3WTmW8GKiL7URb1UklkEQXRrdo5eWpkfL7k4p5nVkZA5DHbE3
+oTfdaoYcAoeeyW9NaP3yNXgZrEG11jUQfvZZJrzp0oypE7CVJUDEWaFBJ27JKKsQgzybpk07jpo
JVjCUDSaoygQ+mO6ENHli9QGkh8dWmzFmS+/nYivPBzXORKPw3mCnzothQANWP21n4zM4w3a8rWr
nYdXR8/arZZlYPzUAmdOXBSvEMsA5eTLvq4PEC7pJ7a9o+XV58HSZxEavFrirXLGXTWJCA7PcL/+
wAShqs7asrSPsHFPHMK4o7v7uij2jjn5LOqAEF5zcs1lQyQ5S23vzZLkazCTbELkC8q8EtIFTSEe
0GUfPLxWKYENs3+HAfUsqaUrZPqu7PuuPrpV8i5KbZ0VHd9S3GS19l2mszDs10lhYgZpxK30r74v
fxiQcDS2C3P6uGlRJzzd420rbjibvgbzgCnx3BXV1tKSl86bBKYVI+Gqmk5s0KnW/ujvkoEv26D+
gI9dK0GEv//Y0TpSAXZKWjS0ONrpU0uEhVO2bDWOBeGtSrVjIbVZ0slVV/fHUDS/g8xPZqosc7v6
30qJdYz9aNCwe057gzalue1z/K+dTwguZ2PaLXiUUVv9h+aIU67lB3PAvAnHbxhwrhcfVM2ddJAO
yzEhO+Vme+aKQDee9lhSe+Wys1TalVtMU4e/KwK5h48EByKdNd6edsVlwWazU7gBQWQIUm1d43yp
0VPLKJliRFx5U7wp+ZfFcIH0v4K4HxQeeFg/sl0KZdcxRYjyCW4eaOQjSdnUkIoLsGIIDANcslr6
RfkCZd0QIFYNT8GJtZyBIecA+NaVYlkTr1FZp2a4GESEQuU+KjZTCnG6wWiJ2sAwgVlip/Ngwrc0
UBrFH8WwjAqfbs8OliFs8FvwYDAPGpwQFmjLEoImcUf2EgoQl2To6RfDRqaG6w7EUkh5X0/AnGzN
uoQZqWv4EQosus8owbLAi3ODD6iC9MsOqywuaTIK1rL9Keth3rEtLwGRNfizWo/a+Qo1ELXJ8NzZ
OKQQ9GmGNM/JyY+ZGrt6B9Zj04mAM5kP260iYoLc7OT428zFiDmmwkGnYXhw6INLCmejFBdJFCtp
3/vipEDlqWOAtso/h61ejT/WEhbOKLKkU0lIT2R7aFYxj5eB5G9jYgZHVsZi5htgiGEIEJtsexV7
KqXwU28phCs3ImvGAVHNH6ZwZgriWKU3c7oqUAN7nJzuwg6CUxy3a6VihdY1W8behX+UeD0TbivT
FeDDQhZwUlWClDxG5qOd/RjBO3sqrHkLpvN+QP9mrxuXF6e9lWW/pR9k2dRr7nGcq3gTWraMk0WR
YoGaiH9Mr20pWA/rzcKuMJXBjYjQNRxYntrvQDp3pOSKW6JpXbBLGJ6NXmKtSjQcAmQ1Yy7/18mH
UW0i3d4HZrvF161/kGxbmsXP9GO6aV1KrKTGwJ+dephAOhhEnwUuBdxvIXuoHFsOvMP6m0fiWyf2
+BvfMmLN9deA4UkNWB5b3zJn0GtTFJCLn/EFeSbeDbfGWB5AH0B47DcT2lVPtq39LZRzI1f8TiN+
h/zvtU8zX+vtL3GRSvsiH5tEH5IYXBKf6MvVBaCvK3Am7onLoqSnjidcJqIDZWWHkFAFcc564wVI
kZU8Jm7/DsAJG0t5YHnMdjFwtB19ybh2sChcVUWswZozw36K4kdgTsq2DnsxSz5deRrd8f+xO00/
ucZNmb0GLLSaea2iFuC6h+XLIZWwcOTMHk82l6SHz9PGfsAGkmG6w0CRR8NcxbJfD0+B/sSsgFj0
Xkw07/QPdDqi0HsJJApjLa2y7MY5q2JZhqAAyZThRmMXalVrgCmsXzVM2cYR/l0CJ02fHFHSm0us
ZKQ7MVWu2xSnbPnwCNhF1kvBtU/sGfkdYg2PkhpPUjLuQxImI0l+CcFNELkWoQYagy8NmQC4LvxW
ax6E7nK6oVCzujDweVRqt3Ixl7BflZAGDPUU+h7bUVQ/bmhhTaa8c9Ycw+kiqjmP7n1Mim3nb1vQ
7JINdkHEb4SmIIH7WDhClXBg3MJpru85+ZiqvREVCwTW3QIQntv3M5VNk8SDNxaoPgFUy4r0FTbP
QV+nMGFs3DkmPy+nQKtA7+iqZOvCQnMlwAvisAGbUVBZsyIkjEMo2VceFbbQHpH6YsN8jQYOkKRo
uT+yBgPUlixHFVEUU66GgcLjWR2yJsRui51zGYbAFCLWgoQiqPYq4BkMYLJaUil2jC83ASxXIg8E
72ZC/teHgi4iNm3eOhJsDZK1EFRGdVScRDgIOu1jcNMDT4wFh8ZVTrDEN/OlvmOBhkzGYWRZIsaM
wTgH9E6NcAkf1zwq9NbCrDDI3QwDtD5ANV2YbNLEWJX8ERILbQzzEg+tCy2gB1q6KlQIP4ROlnbz
yVMalfEOWtPS8qZ/NhE84WiVxqojNuV15m5K7NJ+vW00wogBVRZFRm9IBwVFpTsLeyyWYpiY1NSi
tcGTJNSyGEFOa+scj6vU2jk953MTbwP+iDXlKWStqzd+kzWoiyasYIwqc46TK/ChV8ggy7DBX8ST
PuyiDazsSeqNnYeQv2mCZtBenMkKzD3UtP8Jdsxc+UV6F0S66mzCP8/Y/2HqH+ZmRv49+pNgMrtK
LhX1t0o4fTn3gbURYMBl/l3DyOEia2gzsPKPtrqAMvw/eYQ7xgZ0qZqcw5lFqSHHnk9MBr4z+Rcl
R4t9xSzr8Ek34p/CGSsc74FyUUfMvjyBMSztBgJDQXLJ3UfSnC3lJ/CBmGKBsRz6yR4y4/cBH1HQ
yhu0vZG0qX7JxCOKLl340utfKsPT+sNpXqXxGFnYGsiutUKVUvQEBemqHwVn8hZPVY+kkmH/7uTZ
kgctWvXMU170NeDRBt5oOmQ4Vmp/Cvwz2HEC5G8Rfmgbt6H+Bui9u2GsMtKzKm+j/krjX9uEGp7B
zoNRepGc/Pp7GNIuu6SpeNDeNcpkO9gkDtbTEvKDhmLbur8c2sxsHWQFUbhm5sV8gzDGRu1vE2y5
y61NGvGoY+Mp/Iq17Mdi2s9IADeIRi68D6e9Ry0UmaFaGoOOAQAAXpqtfHo5BvSGAWNBNvLIIxoW
goJxEsIjRnnwzj29LpYC0MeDKM1XKShsTMQJI1g3e1f9ekaEcKl6SLYJSiKbDk7Sko/BY8WoJxdz
/JocwgDDwThwXenWWx092uHVCoB2MFkyTnMOEc68ZdOd3jOXg+xpZBemvROYc5WdVyztalF1f5H9
j4VyKxBqp/nOYXvjYuzFNAMyGysm7nJMh6Ms8Z3KWVYwfbQW1ldrPoWt4+Q4gi7q9AWASHdcJir7
doaTjBIiHhk+lardAagmL2afB/e+/OKRq9hPGtz4qv9LAyAQVy36GY2biiPebH8tAzK8eePjNMZ7
Ji5t8VcOEMVPrrtJ3blg/eK/922wTCzCxDx6xZo/SDpcZL0PpvrU0AMzA6ifXYXyKpDQhHqPw0ex
COKb23xmmGMAFHWEN5suAQnFdLF1HJMP6lDa61J7WAj3TXHJmUlSRlBPPgvmgdCYFcqAd+XLRcS2
sWJTYPRmWxcux06cqfrERwESJ74lwEhG9VEUjNo4mEj/BB1ubu9cdP86DR0723n1ySouI442N4D/
wS5cZIycOiouCQWwIUExWRm5Ss6JjVRdYbSxPyzM4YXX0kuLTdL6opJ+Biyi4dpNU/aR4d0Vn7wg
guG2/8qVlZd9VrjQauPZez8RKIoCSSSMvtlIzZv4bDbHejo9Fnspz9K5BObGM45hfOZ/k3AZFNvE
POHN7xUMOAqgcGyFJqd0Atd8efDEO1MsyiwR9pgaY6yecb8hCMSOb1wIddiY0j+5kqNo061jvKZO
R2qyUI5TyG8Um97J3qe/VWSyG8MKjRv3JCdRzurrLqy56w4HIAxA0umeCK9dyUU6EnmFtKTFw16P
3K0e480w7W2f7IOe2rnhn61rqwokBMVYS9lx1NIMakY1mhO1PYhn4H8q5QQaGDAwLQDVLQ2EYmKu
XF+iFHPaKVzsmfEZav4RUPh3gAfUD9l0O801irQLWs+nmdarfopkkYeVjb3kCVumchOx21RZOLkS
2JtX7KKjqE3IS9HJ6WjhCAWO0f5Dr7UrVn1SEP1TDXQ6S4Yl/N91m7xHho5MCVGoiFlw5iuji69U
dW6HTtkaU7lo0O8SxqrcbRfJBGivi/2QToc1bjdTX0zvfhQ81OyI0J0c9o6s6FUirtHFL2EGd9pN
Ly391R0xM2HjE9P9FR2f64z1Vap/KxjZOtp44SJM+zVttNaO35G2src5wCw/zlZjYm18Rhwb5iSA
DPzozhbwvRK6m7huNgZbS0cP14FPiwvYwZCRT6dqpGCpDSLHaEhYKibSUzeuY9e/WTZJPCN71/Ve
edOt1iH6vAkaBNK8697HCmUyQPWnRezSGvxIPdff7YkHG5Ys7ny+ARiP0DvRcCczFzfHftHNhk5i
Famx2VLZxFym/ZQ0cVr6dEapXqKDkqVfCqNpd1Ova+azVUmD6mYo5t6WzUqLKlQ4BTKKceRFbmKc
MgWS4axVYbCPxcHMyk+htusRbPqUuMwmwWjia3UWx+HB+5IQ9QaqpN4CQVWxYZ8TZl2HjgceAuOp
NhgsfHiNHMGB6s9Bpu+JN146rYNN9dcm7TExkBn7UP1rodQx8pZgM1Ul+zfmfElN91NhdFN+bHAe
I/1RFaCPXqeJeIoSEXDs+i+32iWPzFXuFuY8H/daXZcnskyfGbGRIqO9m/4rpEBkAZISltC+ew9S
l93yoqsIYYFdhN8fa007mrx2uD7HzunOwlbPITphG0MXKW+6HL8qGZ4JfHyWLycamEWR+/PJJQHS
0/abO9T9fc99zMigi3KyRu/Zme5wFVD2Heu9c6O13/wm0MJKV3kK1T2bVXq1OAfiFFjYdrqzPCKW
9soa2dMX7WW0jRNcyb1txPsB8U/AgRWSrlB1W7Hlz6Nx79fjqmizK1QemzLcjIJzVQlY1mj9LYrD
l+8im0pJyF5nZ5yDa884yjm5viCNsij7emFQe+E5KwPGdIqJJo3dQ4OXN1KCVU+bLpXDQMZ9qicg
UncFsigpA27sIDbOakMVKL30kgcPnVrAwpu3Uv3TkqXHfpOE9mh85z7gp5zNlEQwKLRmHQcMws5d
ghupk6+oHTYjLp3YBMsZ2QujaJbT2TAE+uKO7zZbVgs1lx9kDdpeDcuzkWtPNxlnY/xut8o2Rl13
IVsNAWZ8422eqBfD+YyBhIEBpzcgIuWEHgqmEwTF2s68EyYm51Z6JslmFuAUfhM8mlsRVBGT7QKA
ITs7dMakx71JmA+u4Ave/fPtYQtsFx+ktggbuR4FLkJTY3v4aY6nHv8opUTYs0MYp8LrLpYfXeCE
HsGqrKm4VDEjtaOPhxUDdBNRBxkSycjk0lUYoxgk+vYVpx7WEDr/4pQADVBPg0krBs2O4TnPWDLB
Q7EhLdZrntr6OocMGnLRl65+jvll2PbZt9xz2uDeB72lJwoGdgTkl+0El4ARF/bkFmjdv5ieu6aM
NhkKg5TmWlfK/QBNQJ/Qr0q+SQ2OZ84wbvzI2RfVT4OVV5QWcY10KzyPLAJRctU+uL2xt17h2Q7K
o84vkGwX2hKgtxsXNyQpUeqfFa7mAtxfn1qPcdCekar8C/r0HIhxAULOeRVDcrREskolDkhauSyb
BR3B8kwLtrlVPzlImiHMok2E3YtDfwsRzLnrxYLTEP+UvwCkAqCMrhlSQhiW8vPobEb30+eGlAcr
s7nSAFzoB7InXwUNg9VedGut3kYRwDS+jnuzu485N+01CNMomaYin1sKaAL/GlTPOP4OAalZ/Gqy
aRsfYR/D4TLsw23BEcEzz3q2qbG6cnzNFoW4gooaqfUzvyXxx/KuGX9DGb1F9TmOP+v+xuq1f2n5
acw+kEB6hnvz2jhrdm+c+cr25XirTNtIbaO4W6XZFKB6Km/m+Ad1+NeR30RedfIPwbrBbR6G/pQ1
mEMGPHIijfIDponb2Q+BK2yvPwmVB930cgcqd8zftPpuSsxnHzqgp0L/cc2rxtcWB/oULVtiW6+w
a2SXMQZmda/lB1O2Gd1p6yZdxnBFutBRf7EgIJe2Il2M08oC52BCFrFLGSvLB3/4NtpDouNphidp
ayo7J7/aDvnLQ0NjXn5OKqK1hG5qTkuF5xNz+iMrsRjrDQz5I4VyMwNKeCK4cvmFG5uxFwpe87Kg
RSr5SVf2MDbE+CXFrm4/nG4bMPgJbhEs/hQk7G6X+tt+OILOqDByoUQmh4YoLJlU/a+XvFXjTU+f
oKZHrITR3mkORXPUvIBobPRmuL+R625T0kzMvz4IHt+0UFYnluuMDkPkedp7sKVXMFH78ArpZfp4
+XoX+iYM8JOCjkzwYpUZ9Ps9851KcNX8tlz07qdWb3hlnbeT9a4EPO2AJnkE+U/jfo6QidvuqbLL
a3Iqx16msq8l2sAZS3T8y9kClmbTH5xunXlLhR56OrPlJjSugXtkoE+JcFsOsIdvp/incewDZ2GK
rwTCsHb2q6M5LohtliHNJtzB70XJyrv5tdw/Q97L7EqnU1i8s7DX/J9UvzVM0ciLXAMum1fHv6YK
opL+mVmHgGNz7YPzG74K89A3J3bDqQWzZQaDtLYIZb5z0Ywx6Y27Jg9Ch3JPqHdi3127AYv71h//
hdY+c3cYr/KGrSq9OSebta375PQSaJ8xkeaaK65nwZ6nGHROHugr9lyseU6m/BzQ5rM+WbiEChqQ
RMgmb1qfzMzsdzpvT/cJXjyQTZYUw9krDgP3eqjuUQse/ysTXxGkmOnhdlS4/fkPDxcxzUG4ZaJF
mx3SfhnaP33/9PTfWP+znZvk69Wzctdd+muIZ5d0bkYckb/aDnBXObdrTF7lU/f3CrQZex7hwybx
rkyOaKKM4dk1QbesG//UNhtZH9Nx54hLox1d+2jX71l6dsQzxpDlWcabQ/RE8+4iOQN8V6yTn6z4
i5Qbo0YyI//zA7AD7suFOhJBH9ZYpcNwAvxzCO3fKt3S0a5iIVXPiXIe9DuQZ44IqNU9ybh3PnqV
wAn8A42PRC8flX43g0NNzFpLl4S2BoEv6GB3GI8eYfDnGTcWKDbBQUmPUf6ls20yCVSa7NxUNEq2
SnBzf4U49wHxg+KRsSjlIeB6t8E7lvE/MR4MuDXaM63+TRcYGVN1yr5pwFO1PzaKHQGLwb4nLLuD
/E2mt8DYmvqhqpZje0Rp6wmZ67eI0IDrX71imyVnb8DYM6/lkyoQ8OAY43YaQqep7xyGdm2j+SeE
D599rSRl0B/bCVxAiLKRmL/7sQSHAq0n9Qt7niiBTY2z9aDR/hW4uJQxMpyHkVjd4L9CDgSBHuG5
pNpo6l3mmErptHCumWK/53n4pSTV95AmC8mwow3i12HSnHvtKyH991bq7DBcxEVB7+9IgRwivXru
bcbjXopHm3X47gMV4kgAZtx13DklIvRoZ5ReeTZd2mXsLDJKOqsmO2h6CYpKA9SuBZhgAWrziVRK
goBQxnPI9yZu3Qm9pnS/SVViIoLX7RihtShMgSHdJ0aByvIH5QM1LEwn1AG98SSQbLz5vbHWHFY+
0ixY45pkMGIz5igXW8qciy9b2U2xYdD3dykbZPzqK0VWZ9uQ87gz5v8LntRt4AKsK6TPcDlmGHCd
JgzZcNh80Ub4eKRZIYuPclm36jalRoXVrn1W3RI5qgQ6Mw6crcp+1VjucITjaqoQ+62YhXEz4M5P
FfzreMd5M6y5L0N9SUXzvC+iZtlIboh6xAGqHL3fTGv0ZQLVrNARcWNl4w5aBI5FzGWUQYFQbSKT
ZjhwDV/71thlakhBYyrYVyvK3mSIQizNmAY5pdOXyYMBJcPhHEa/WnXyQ2/l5i49JYImS5elbltV
E9kn+JBEvJth+CwU8iz1xMa18rxn2ih2boJXsgi4hUyfN5T+jUs5N8YlnhddRdO49+OwLFdzAHIW
aLkKAC7ve7TpYqBLiuDVdujXM4cjW99AXnb6gecD9AoaTZS3QSMEg2q/iypzWDe1+Ve7bk7l04+Z
pROlo1RmslXDzUj1+TLtSlzfNSt2GtsA10a1vmTTmasPUwPbOeJDkJa+C7XiWnV1edX4giMrg4sl
3dVZ5bcF24YqH7FDJRHbtuARb3LobIsEtoECuhcn6yxsSEVUdnrPcQWJ+jUSCAoNS1vRjchdUzPm
If7S2SCKakWt0WLIHUq9uniJGOliOJm2ftNznY5o9vBOri6Frf2VOhsG6VTkEVkL8JNdQS54IKis
t8rNUrwTGJacwCK9a7mXH92sqmjIbFd++WxGTJWOC3I0ysx8I+njGlpXOUQwBXxV77ZxxOgTkgCG
7L8XBlmx1Ikxkoc8alO50+rhkEzeB7X18ZuW9cpUOMF7JS3vGStvsi9oMxDpqYKqQn3hixgeTk8o
u4+4Yk22O0WFZ8KogdzxH2Y+CO39kLnxScrxwxVpvhzdaKUqpjFvABSSizfSjZd79iqUFFNlbkC7
C17Ot6Hgt9iiZyYaDVDLwODMgZldz7LzOqI6clH6KrloJ3j1GTkoYEYOrppYvbRixEo/Xnu2dqu0
REy2pPJhJv6Jwcvf9UUHhKUhPZJFCjJGo7HhA3PWOafBAUAwFqC1dM9xmKucrUMnFjNIcIbDhjFf
FDu+1epMiRLo/MmUrbbNC/0yZAOS9NBmNlpGTIwgbK9aHs9TE4nJsmN9GdWE0BOs5LpJaKX0TQKz
KrUuBcenxn8r+66Zdxo8DPy489pj3dWZo5wZvY3ZWC8+a6NL3/KCUglTqUnP4PKHnB/MaGzBbNTS
xZGzCnOpyMVuyoJXRXPOUmUdVxyTrNaD4oJqlMQ46m1Zg1Wr/KXOug6rNB+DmebICSjKsrTRyMK2
nwnKOKhBjBZ1a5Gi8E69xCIv3AFMPtYqQNrtph1yfLTx+IpCOroUMOlLNiu3OLPf+aatGNn+2DwD
XB1N1qNt9wC+bxBBKE4Ar15WLJCPXckkoP34EGasglwGHTwbvFWXxOczjuNBcAGFm1RXOrZEwV+l
E+ASA6pkjwUB9JScmZx8Vdlc0owIcZx10OO8i5fBdFN8IljsLbi5Y1BM6ZReyMp5xE249w1lx95N
cbhLe0X5ajvzDlLoKgnRicSfd7qmA86v6BXlzbUl+Dyhet8pbN+VKeNtYSB8KewmcAsFJ5HxFNH0
c6S32wHpE7DFe8w9e2YTAgpsY1E0KALuEOz1LmSZNOBtoUSet6wm3oiUljbJHYo/bST2+O0a6ict
FZ+Z9t2xRooHm+p6yA60DNcLve7/puu0a4eKv6mgMLsHYUfGJjIgCkhKXEq66GauY52dgKe6k7aU
R6fw4W3gtjUkSBIfyBHcTt4ME3OwiA11VY/5Y4LOQ1jG662q/SJRqOYIWn3uRZM8hd9sDNmMWyNK
KRaNmwVt2ustxl1L/4ngPmPwgZI+sfPizHylY52eG6yYvXnsxnTrJcN3WEiduhb2e60/qampR+9C
FlhLqKncegkLJYNDE9GW6Z1Jjq8i9yqfh/S7QdVZaU6dVFzxy9qryNdxViyr36xlTxuEpb3sxA4F
Fxe3cFHksT7alX8ZdCdbY2R3eELSbZktBuE03AyRvdu0gt+Xn+1KRYWkudSLYErFtjhFuHphcx0a
0wI8rzZ3v4GNFEL7wm4r9x4STGMQBZk4nKCf/Q71UbxaoicI7ew6DxiYTg0nLscZOedyfRk8ZDrG
Qq9e+y0nd5rojHmegTcdsbsO8R8HMp6dO39E/fQN3k1FN26Ro4Z7rVs05Np1h1SS09ApVppk0xAl
IUkK8nLV2ex5H/WmMd6s3n8oozZrDW6mMqQIUNqYrIuCzJ818JwayFA7XMe+YX646ngpFFPnbNzs
B714VfR/xH2LZyQkjatcXE8GS2DzvGWougM6uCud70DzlgX42U0Zqyl+0Hvrp1urIcrUhZnLxcMz
Adcun45fww3D76JkNmMp4a0gJp8K8QbZ3yU4QDUd/imurly5ZTnwAlPUP5WYIDttfc4Gu5trjI2x
YmMzgmpW0PWVZNYqdeuO5Q302Z7Afuq8IkcHdUQcBrvs3Rtj0rqsGXz2rHPhxfcoc+nZisqXwDc+
F/+jRf5j7MyWIlmyLPsrV+5Lv7RlqalNqi2V+QA+OzhzQMSLCUEQNs9q43fVH/SP9TIyu6qySqSl
Ra74hQDcwW1QPefsvXaLm9jeiKr4mLFxRWMKOj1mCjMq+7O39LPQ2V5W7DllwObA9fcp912ALvF7
16ePruC01Bp9d+9tjOxTzFNPoTWq6yZ40SlwUHJePuegiY6zASPHeHzlM4f4ojJaox5TEN4kK73z
M72m4AGanwLCAZiDpJ6HB2PICWbVUpPD4tyUQ/c+mP6Spy/0dj/jaDgk1nAk/e3goapR4sluMMxM
ZmR47DX4jvtPL/2tM4fGV89IqcKjna1dA00qaB/kb4XvvyCh4MzgWKQOTse8qrhUU/ziGfBZWZCf
NQDbGvDwgGUQp95iWJsJB7b3vMOUAKCZUdEQz6eI7W/XU5A3kqPhqPZ28lCrpJF58YiDJ4KA1g3G
uoNhkwdRZrTxnTAOYAZ5HNYU4hyaylxDKQwsh26y/gjWHytHioAlo7Qf3U01+x4uGiyxCoXZpsiz
Oy+kc5kWwuGLxrouPHm7uAOaHUHIn5uhMqpZyNOUIp9xL6k35Oq68yfYKSwSkZMQbkPFiYwkdJuW
FJfI3rPbB6/kOCTPa2ajDoStpsPJIchRlC6WejV/c93mMa/3LPtb0Y6fQQ5XO7qYBRDL4KPDNEN/
kKV39haSwpvMbL6+o1qfZqnS+zCdvwVjRdVkGhZvB+98geRgCsHtgxhnaiPexkW/R5J1tqErfkWf
dtElS0WDMXceuyPyF05Yb7jNARfbpNeoGp1DGmKjtiz51JXYaJy5ZP9131to76Ku765tUb/ENVu7
pJYklub1c9OBCbJx59Q94YO+lZLOI3FAWRn0jIDYz6LAVFaZ9NmnbEWH87OYKbfj39oLxl3rADyM
qSY7sp1WAxasmtI/+UEzQYkq1Y4c8GNn9dPJrWOs6wOq7tanl6mRYSTjDYRuLAb1+CwWToXF+OBg
lxFpuguExMe9V80D0F2x7Cg+F4qK8SOkPR/FqJYabgWxhdwP5nCJ86uPHkN/UHRQ012nihQte8Zk
OhkQwQLUCPwXk4lvesJxU5LR1AXF3bgG24R5/9pxj+LPRvPSSw6kO78immaHw1wUAMD9KMSHG60K
9s6/yUT8ksb0BqeoQThdYeaH9MOMd7R2DtXn1TwgxgmjJzezXq0Qh3gSuQjibKbEjRt8eBG7KUQY
SJEMYM0phH1Ck+K6y6N0rzBgWsY7R9AfaUCgrmyV1ldztjpyZHkQ3QI7rX4mZflaOMt71VGMkllD
T8c/qbLfq2kEWpj19qaHEo1CHaWpQnmDvrGEBJBZ2OKgfz/bFTGczCIMa9GbvSLSiBdDoCxJTgiD
B2GlHMpMY4+P4l0KCRi1V6C3QzWf664vT0XdcBPmXjF1NyAq4SvIBD/2HBdnfCgEwLZHl5N4TulA
tBl4VtKpekwUXnwYlvzX5LAjjnzsB3N5SvLxsyS28lo3kjTp7C6r8ydbts4mc76htfpukvrZvBR3
7EpWWg3s/TlG1hSQOEWzcjcGSKsdTYAgFd4jYqzf2RRH+PvbF9PQuM3djewCYNNptjKgWQXoKcO3
+1l65ZVsg92cei81+q0ltX4FLfJpr6/2pURpsQhW/JrIgSLhDl2P3+2Kbivh72AjWms8dMYnpqRH
kCVmdhYuyevKIvOiYDc9wKel1W0xXnN0s43kxS+hwY62e+N2k7k+pW38TLkO/jRK4nPkuLugTiXc
YGwEkcNUJNlhFISYRXoYnYyquR9cGyfN6Kkt/LWZt4d0GKf4pnu65QqyhNUQZNmrCLHLsIHA+ib8
qt+Fa1Bii8NwydlzOP1L78Q3LPIiQqowBAwb3dY1CGlBE+XzKlTzaM30pSLWAa7wJLpDMiBz05Dr
2yKUBzuP4VgZEp9CMMOrOA4vKcYec+x8BK4WFBND1TJWCU4dzzwuVndXI+uzHEIP2LnR3Cp+pWqg
59vcDH30ORrxsyBryTY+lgD4J2m+PNvKfgYeS8lQxliKbDRfXntpBlBnfoIxPsdR1U2wBS1vITpW
Lg99zq6aiFKGUbE+OJwnbJWto0VQtphgCWfs58om+dlH8SvVHH9DYqgwWEeNqI6NizrGsglIjjPW
vnGluVS7yCblZI54rRFFGwMITnpafpaannLTXFJruV+FeF008TtQDKR9Fh8T666pycwrS++URv1z
q7neG9UXNyRlX1fKYYodBAhmpklclTWy2zxL2GloIJFeiaihsSf+TDKmmiw4sDK+arLujOU+LGu8
q5LxEw5DrAMs643T+twSSjxsklSEQJqOnT0XFttakslyBB9PsogTNP3xfbJqDbAaZbM9XgfrK2m8
belAml+orOMnaWUwkQozbEf92BjuEaZxCXEQr0HEEuQ576QS4Xpuzm6Unoup/8ktBsdahimD3sEB
N+QBQd1HGA43VRRE10E33HMs4t561QSBexiHGZJCYsQ+CeimWBuHbOGjdKJKinKUGd1dVMvdvMZq
FPXLPJQPpsNgkggH66r9FsaC0kvxy5is3jXN9BwQZkRfm7vLzMlSV90PDJ/NhgzMD5SXz62B3TuX
WBwSSbTZItnlpIrOdj4GW2uoo435rKvq3rHU0QssxDsVsS/Q+h4UWpvVHdBdi9BFPUcmxpgHVJtj
++omcjkZiU24HEEygHWFCiES2tDjgwnyg1c3GAsbduR9sXpiJyzZhDp4KK43lhP+1C4NIj1Fj5Zz
mBP5jJLiN8EXajuP8OqDjpxAFx12TLbJlUfjxIoocUM9QWeqX3o8+8/L9BGoiJmdoDWcrcEhE5PZ
wcRvqZtgbKqLhQYzrW5jT+Q3EycG9CSjKzNE96xVYC+KADqHQL7V1HK+Lnv9PZ4NO7EE5m0u1C7a
OiQFIx5kK1ETo+LMwFBHUFh0hEndSKELuOnH4PjulTT2z3FIW+Rkq1GQ1nvje9/sKHqgq3VLaPC5
SFzWa+4xNJk3BozS5LAseX3zux3kNd3nH51XEBDBHd5m4p23sLrWGhK1NkqPd4oQmt3uaSwJ68OA
k1z5ajjONTKhrmM8Yvvcg9mhrj3EawAPkCYV2MkQxc+1sELIgyRBEdyGt4BqJs/Tu9hyx1Obr+yb
4Xrx5p9WWr559ImU6x2VQi644H0dUKPTNLW/yaT/mYngm5/E1/ADJzRPXICqAeqToKkm32FY32IJ
OAN+9LsgNhdv8XSD3GhDT/U9R+bQIXgyWBylmxE722i20uxclj4qN6HiNixq/2m0ljuPEAEKaJDU
/rrWOXs2cgNMk8TdlWhyOo84hJbYAVD4p9CkPySFP1JWm4CpkemU9qXaKsLChgKJaxFmBSlnyeck
s5eg83+rkGuQqr0rMfSX1UvfK6zm7L7lAHimN3AhmlyTpbE+kGYCv6JcZ6J4/5juQxq1fQwcntzb
dV5sde0844fFk4AurFxgHuDdSiVBTsnonFKO9G7ywUnGWBRVurIKSVacE8xvxoOnuWpkSHP7PS04
zRA/6AU2uwiRtdVaVDtyTdfGs5JbKX5PRf/ND4vHkmR5OcgHUMTpxRmJPbEC+K7VDBI1a5dHJw7p
90Rr9x3+bHxaZpYowLJ60xThqzsVr2GKkHQOaQGuoL0iyqBkxu1bQ6BTHgD/wO3M7dfSHb4Kdphp
iuRjmdJ3gO9O2P9YlrxF5888hmTYlUIGqsYh7Plu4KIkY+Q1XY+bViGZLpARnVPRlebFYT7jVVDB
B1MhYq1J/mnoI23dNps3umZ+UrrseWoPpnvbV+36C/6cZ/+1I9QD11fE5AenBTHX7T4LQGo7y8KE
OPvuNTQFAxXcD1WNxsKK5Ca2D0MPubPQVXRpOtVdsQuXh8pBr5WluOlLZMnoJxFek0uWHAYCxjiU
nJ+h0zjHrqRFOaOwhr3JfNKfFaBLFws98lc4SCQSz2xVrfJKZDCq8ml2kLaeBgS/NC3RLqdYFWmc
8ta2m0GBCq8Gqa/C2rRMzDJW9GTXVEyX9aAh2Elmwk7BjzsulArSSCYB06MhIhdtvLB3GCSnOO+h
R82/agSfZTX/lGs212iB9lv8J66VX8PsC5S8udzkjEkLwgMPaT0/VxL3ZT+hUNM5zLnSDeiA1HQg
D43iGdyqjLdohJb2c1Ti5AFctSOGJ3YA1DsFWmOVaj4FkJQCmZldWJi30C/ybe4yQCgtAuQXTtA2
rr7DKHirqgFMVU+fgHeltmI2sH20eunuFREFdNiwRhUtKJdW4n5emDdcF4T6Rp466MEBSKkAFvbe
o9Pl/s4NGI5aQN9z1tBrO8dfJy5j69i7WhHB47PD9Nv2GyJ+gmjMs5XhZGiWAy3k73nggwvDbxZM
NTw4m5GoXf4Kw/HkeKXFppKJ+LD0l44SYcwoHY01kesXgIDKYapAysAMkmwImWuuU6vHQGnkOlke
SOZ+cHv/tYnogdkWYLtw9skAtptTO0zH3gcFDN+13Ey/iygJrhH1h2zobExbjBitF6tezG1HJjZW
0WnfOdaBxty9NZvuuqWHiO2efEAiy65dC2i3g+mcK9HeymB8DLQDpStEDxzM9s5JFnNyCqSTFaOt
nVpFG2WPW2Rx6Vt4actMT5FkDnI4QPi1AjCdvIPXhAmqG0gabXVFvqXfCDrck7VpGR+fbUNrp0KV
0DSnbiYxM5+Gtbzl6izQfSTpyP7BKwirHiFhaKKmiqaiCwE1y7EZokzBJRcOJnmXDPAoFs9FyWVa
s4nMAzVgkc0e2ip0H3wzXXkR+aN+hlKaXihhOQGKX4K7SCSlmmG+V8JL8gN/WxdZuXHaMNuOOZ6F
EZCL5cjh3sNxPif34+zJgydJWfRoMtJL8sXBJqaYva5GtWk86yG164OCgjZiVT/Fc/nNNsVwzP3q
xg8BzziWR1KP7RBVMYktARqEjcyMtaLGeqeT97sroBYqv/5pxRqMVBO+KKAzdAR4s7OWLFzDqZBM
M8xSGUBqT371LniXWPgfQyAIv0bXWY8YaZAYzEEIsL5P5q2XLoeRQpiwJjlelxgQEi1QUMMbdVaj
Tw7mFtE3lg9u1RskzRYBebkr36jIf9TpMoHpRJ++NEx5ipFo2fduYp2Qby4iOOK26LFRIKppecs8
oHWx9z6lN9PMMunE4x0cX8YD0V3fuTBctcBBNkSArQbmmsubNzcBsVDNNwKY/WtUeY+Vmz+MFlky
IrZ/dH79QG4VXQreMJZs+rHMaEM6DpCHgAXrbB1yh+vbs9Q/E29+jDuk68YtH+fJffLmZaD9BYtm
9O2X3suPbOCZWw84KhuUxbxsGt5SmUPYRzdCQAquruWh6fVTO7xaZFr6/nJDMom8onUH0wLAWa/o
7ppgGQ4Fw9bYI8Kz9bGf1BAjpT2f6DRFTOnJDaa7SDVKFk/vkyQS0RVbDXWTBEKxTEiG6/2wwNOT
V4ZpmxMOrJhEbpOV20/zvgKQliLfJveZAwIQpsUgkY/HjotyAcloF99jhkdh/hnp9lj26aXhVtz9
zjTrd9DT6xiYTbXWSQ69ofGWw5Vqq03GsHzPrq1jm4Rio7K2IvMekqT4ERbRK1NAuB8Ds12N1inc
RRT0g1qYl9ElQx4W8RL+bUiEXqXvtSW5f2Kpc+TWR6fZsk+dypuleplqvJAC5nRbvXSj76JShqOq
iSZxiI4OFbEljMmNU/3I8e5U7IE8M6JXnG5TmPsFciUb5VFEHyYD0FpK/q/AEafNlVe8t8l93g80
6DCzYoDp2bOT07pJsPyQqUff9sM2zoHI+pgLHBnQ0kOETmL7Wq43pkbRu0QBxPMv1byh2XIlQPGv
vUAH8nlHUTdSmrZU1lHiXmNidbYJreJCa1ADDITr5FASawuTl1a531NW0rZiBsXsGyYqSkJ3hBTJ
vtD9SULM9cAoUFBAY3baNJV97aJ1KbJrr2FKVC/xh/FoA5d6Py1LfzXntPLIaRiu2dPcjym2r4zE
cnaAsCZjQmQRK+RW45Hf5AEgs1bP/b7VmkXbPzTWW41JthsCLB7JriaULAdsl/UU6HV2WRPZNULZ
SVA8qfzU45Pj3nZDwWI4xtFthPxgKN9F8OzRHc3XzFRVEEyUsM6hkxY4RuzPqBTwjlXzqkzvsH2p
9M53Kuyi8DzDwaa+DlHJ6Cjbrrmqa7ifj+tXAG6ZLUS68IBTGphAAwoq+3yYcc2UN/SecVY3N8r7
gQCt8JRPKizayIhbW0oQidPhh9cZ0dS4eddbNj4HoA/IJOfuza7NdxlyW8y84E4a561KNdR8m8oI
uEktpbiOHVqreZ0w67byl951dr5VbkxpnoyghnFmsIBuuCrn954ENYmNsCEfV2/qtPJeJGFosu3i
726FSdTvQSIwzLUeuwLZzpQPy83ioRQefL9HteSaU0GGKLgXeDykfVNCapbhwbHeo7Qfnp0B0Ew3
UuNMryw2op9f/CWNHr4eUIbP54GdXBhYL3k+xRcRjNhokPbfRQqc5VBMN0xJmvNiQ2MKyrC8qUZm
XbMasnumx/qqCyKxV1brETsAhWMJcC+r9Jtbt+OjZZSzGZw5OEbDQJLn5F0Sr1aokeqagAeOAs2Y
/FTXaH+4UE64f+YfOpCKQ+uMpyDqq5f13wmrGB3EuH64+oXj7Fc4L+KGaf9wDIj5dFJVvbld/Gh1
jvtQmQKLG9/99c9L5vsknTRqmww90y9TNxSeaXwoPATlHe2DlxWV0pUF+ZBOH5wiwRXi+Ev25rsV
eUtNcHFba94x765e46V8dOxA3TPtal5GeJ5f/0zHhj5/jeun7ILm2pGx+v7V10+nsDyMFQbdKWCD
3k0I5DGFa/iq635sLr0tdTU8q8GSuxp101NVwRfvnMBw5m/jKXZ/yammWauMekw0IpNyosNmuiS6
CwxA9bF32iuhx/bGLMh9WsLiXpIx864VToynwKA48Dv7x9i56YV2GyEF7ux/Snp05l5oTzyorNV3
adfeexJEGq/82ibArkWozI3Br9XmI4Va1M5vSb181F7c3NP9Gx6bYr7TrLhuwHh6ifYdXBDIXbNz
s1gK1pjdP+bkX22U5b3VDYLfosQat9RttlcOeh0H9QKFkNWdoctcJSAoDjOi8ieLrMQAHlls19Wx
k2bi3IF7VGWm3qd+9LQOOA6BG+vbOe6/B47pzg3WVnhM0wlIW+xFfMVI69JzJ89oLt7OWW6It5xO
c5dLVFEJDqHC+pEvI5/5rBmwwVDPRPldq+HLtT1RLD3whLusAFTesf8lWQHg99dDESARWrJC7al9
b33BKS9COZ79dFh20aJA43MG3U+u/IiAtb1PSP6ABLoXJyW4kC4qQ7ogdC4JHquJq5V+VDds/bDO
OU+ke1PVNTIQX+yUIKgwb5vvU0hmgJygoi8wQGfWqrgCzNsmE2EAQsIvGZcdIAx4xvb407f3bsnu
8GpJgt3CiHsrXN/sx4HDOQUafFq6j+cRM1Ri3t2k5/JX2XyOfRjI8FHS6wWqm7jy67Y7OnDegnXY
HtPCWqLqom106my1geFYUAJaZuU7210TuyVbVXpGh1rHiIT6IQlQsqFzHYWNQGaR7ZZ9+aMZy+h2
8sFiq5wtcNHOJ1YN/xRkANjiwMzfUfnhl6sTyN+d1CDGlndhZPtc1piQOgPw11c5LUchr0d61Tfz
zDpejaY5O3AjVREubAsFpYq0EIhVYCtYz47NJCm4ZvscwFnDG3Wn+XhQEoGdn8FbIrnJVIE6AZEo
X2mOsQvIzPceDD0CXfrRQD2tNn6ce9hPXR9U25i5JSNhYa5TYUMuR+ZbT4X9JB2EgxHnw4eQ5V3u
pRtrRi7tetZ4m0JbYQyLWLubrYl2VoOIhiJnx9Omp8bdObXv31DeY8K1ZLBtOBzH3E2ORo3dm3Rg
bwhMFh53CBhCXn6rVkCNv1rbYReUAfV0NBj2J17SHGiqIDNxRLr351QdmsllWjuItr7MMfgkG8gZ
uI+Wye7XA24KiFBLifLuB/MahP3Mpu+wQLGk5jOEMZMj2VofOsNE3VpQlqN8USdnBmhNiN9tlSPp
TPrhzMyMOrJOW4IdB3HriuShr0f3kAZ9dgvr01zFTVvtvj51rSy7vVpciFAOF8nVAnBy1WnSsDB0
B8tAEltodc9YCJt75WH7s1WOf4yz9T5w7XuiuvEvBaY9m/VBNDkkKCEPSVN4J6Xs8IgEJf0FKQAr
V5vPjxLNwX7snF9GeB9ZWzRnrX2DkUQLUnbKjD1Jd4zZyW6AEZlnQt7HvayNYcgHpdut/OjWR6lw
1fmWfaelA28qJwyl1+l8KSYJ5kLtuslTn2WIaDSTs7VtNRTUyIQkVy3OspPfUDMlNME/JGXkaHX+
2ZdFdRl76lk9Oey1R1xcADe8GwMbM2kpdnobnVw2lfSndEcIsS9e9LhKA30o0hWF9qn1k36bxBXm
HQs5YmkhBrSA8/WtPlde5H6ryXMaSs7AMpyhw6T4NJaQ7lYsgVf1I87YqkXWFHXioQ9XzQhht8La
VX5Bh8lLbbRxpEPFdnY2OKHOWaN3fRmO623tqhSBz8Tazc6RNWRnMeQ8b0HZI5H7fJs8YnaWwq4O
nE4/DSyYyyTprvpdAWI/Y+FTbkX4vO6PWaX6J13b9X3oKwrBmH18Fp0oAuKznzNoqvZR3YlLTVn2
VNQlP0p4FarF+UqNgTwbGU5nZZEkZyB6fT0wQiBVhW6toh1/E9GLrYFknKBxArgm5ct+k5MJH0xv
nz03HZ5W6FEfOz0KLyc8mPTcc5O9remVMB8cyifVkGZSJuM9N9zzgnny1nYbiduOTg65XLn2/fMS
WuCk1gf+HnQqcTlviJd2WIRSSjluMnKTOAzfqkY4N8X6YJL0ZcaXtO9FHPbwpfm3r6+mYwGwKw0f
qPLK1eH6TMMNaD80gMvXw9e/f31k5PJj7tl9/5d///rUEWsIkewJ2NZtyOC3aVKSHtnaF9msLh0E
Wtyt6aGS9nYaxgHWMHeAqqSgIXlXYkGRKChCLh+l6vvFj7D0L2F8mUoLOfqS2flW5WuCQifiiw13
8PL1EW+APttdB/6Hm0fKFuzcOlqcmAt79NMTVH0t86jd4FpQ7OLhYglaZl63Xj1fcKf1gbHyslMR
HolkKPvbnH5sE7HtafsWgmqZ6rsl6/Vd6aGYTnXAPVI2zy4utkM0vLa+PZ6sNhtP9M0FyKfc+z4I
xS6w1yFMjzS4DfLwzbd5n8daGHAT8QOqMbbC6xH8+sisn3591EpaOUxrQBXyd9arHbLqo6OQ9QKq
moc8y/ANL/j1EvQXkZc1PI8Rd18PIEPx2HbueRbi6ERhfcA46gH5j8wJ0mCde85Nuz6kTdvuhWS0
5Xnlb52607Hz6hRkjvztprU5/8dDjcv1oFKbFOdWDWJlnCK1gz5A8Am3NcoYxsh9pz+06MixYEHB
Jvp7SiL5LaBBxiKwzhc1abUas2tc49+IO9UjydF4hOzGekkWbJdJDOi4GNunVWHTU8hOVtifh1l4
t18PjFeSrbs0UFWWqPgJr9gnLKFnii0hHJYE6bIubVCVzJjJZrodyCSqxTe/c2qutsMQ5Kuw3AWo
Jk6oYNQNw9uTKqh/ZVvd1e1wSTETcE1zN80mfE/zONOk8e5QGcNjs1BXuHkcPs2oOK+loTvg5OzH
heXl6+WjnjNdMgoiBRFyx3tDf/Ux8kERFW4HkqhnSQO2YVWEhCy4Wi/0Swj1Eh7EU8t5W4ZZnds8
1yjgqdRwWII/C31S14Kofk2FU3PdsM9pIRgWSBB2jO1PRsG3n7CEWxRZG7uE9huA8NoQEUSp6Cj7
KC5CV+T1upl4HjMUHgONpnD+0aCGucbXkVx8EBnnpBWP/OBrOqj5KGdI+iGDHBQp2zwoID91tKVa
SK3bEGbmtuxumI0S2h3T9KhhVhaJD0gxEDguYvuRTsnGroNfqW6oaQbt3E8ZuU1h1uWEbkQeYXwO
3ZbY0Q9pRdRDMbWUVcK5pfdJBtB6UkD2KZmARphIBw5ZaMsPN6WhNDLDTYcpPDhTI2/LXD2lyVPy
GS6utdWlmXZgmpJvgl9jWy6CdG7y0ra1STV3Dg8dU3iqvF9CqzU1bzW9lfFzlMm3wSuZbufyuVLQ
p2KiUU/TGhvsy+pkesxFhRR3QULV5pbkiLCri/dpRslQLBhwZ0ZqEgnLdugagB6KjMhUu+2t0giy
u0QJyFk9xXAxPAuJi1605CUCkCyxgNEOiV3fvoRFLi+NRJS3hOEuXW9JkqadRhGOqBVjEB4i2Euy
/JHHToxTTKvN4PfTLVqUij0petIlPuAOENsxturjBALISpw1MMHMb7kldpbV2E9ROKx0qIpCBUfy
BWHhA0jM4lDZPWSYPkqexyFAidEkhzFUtLuH3OxGO0heHPu78Af5VLZV+gIG+NxAHb6qDSnXCDrn
53h2kaJH4+/FgdqPak2emMQhsdHg+zny7PL6sN/rPp43Tg7bTOuK3kUSO88L1TTAJsZC9SjkcxGj
Ei0bWtVexXzd+j3Wt24suzuTW3jn8vVmwu5snyQifVRjReMyFjk2ESgxKNynU5z00x4ZVko3QEff
ZAj7AchztOvG4G5ivPEI7eJ7aFvDhxRrUUu97q3tgiWUr7rraYeyD9waK/d2AxocsPHEpOraqnDt
D6S7DNMnAaLD39fWryW0trDTjSPe21z51V1XZh0JCaG1/fq0mPP6rni1QQJuI6Lx2PnZdC2te7Il
SlAOXvRWkjaklhAvaO/vO7fojrXCxo33ioACdiAUGDAMZaTSi1gf0ITMO7ul1MPCCHTXhc7RMn18
TAvLe6yCB4XMjd73hCPDbZiUyEYedEFCIYRIRCioIRGUddWDaJdv+WiNz9y3PsUEBmTw4uhQCid6
CqyrhbBprny3/NT1S+Dg6xpd45yyyWLjt246p5VDqa8WC34XRGnrPqwiVJIT7skgtl+LKmSiW5r7
oIEdVZXCOlgVypTWEeiBCzSctqnt/RDOD+ncBzdKvcUR0mU5k/0TdBkZp/5EhAoFMX1Bcnyc+WeT
ju/oEIOnZSh2Gtbrzg7ccJd3cfbKLf1MlqH3c2oJEwk8wBQz0xJ0LA3CL6SBr5UfFLioCSiOxnJ+
jKzuiHS83CSUkPuWnMHnuEXJFY1jt8PRzN156bBajRP1WXL1rgTwRxcG84UWL7PWJCCEM05wJNmD
OBjfw1iXEP0KFRQdAvY8BfnU6kbsxSAbroNezG9gipLZaW/KNO5AzCG4bNIUDUsC0xYorgRgIvWH
6Ix7VO3UbYNcNVsrAkeyAutvdYH/p0h+kDW21y4wBGxA1OiwxRM3vUU4Sy71JKeNV32rkOzBDSHC
oek6CELKGbeBNehD5FN1LDN+rcnPWq5zaEsuH9CMc99+dWNTfCAArWkTJbT6dXUvOAeOWq22wtZ/
FDVyBfSZ3SG2Ynk7FVD3/Sh279CMyI3nuQhVTPpC6WsBi3ObW6viapetR+BRV8U3o04/yoKB/lSD
w6XzC0aooyANVP7EG1xdArdrtn/+8S9/+9d/+Zj+V/RZ3VMk4kLo/vavfP7Be98mUWz+y6d/e64K
/vv6mX//nn/+ib/dJh9t1VW/zf/zu/af1eW9+Oz+6zetv82/PzOv/o/fbvNu3v/pk21J82N+6D/b
+fGz63Pz9Vvwd6zf+f/7xT8+v57lea4///rnBwkFZn22KKnKP//xpeOvv/5p2/rrjfr7+7Q+/z++
uP4Bf/3z+n//m/n849f/OA5V0n7+tx/8fO/MX/+05F9c7aqAUtUWtsOolOccP7++pP7CKer6WmvH
w4wmlP/nH2VFOAovLf4SuEIKAbchkK4v+Kmu6tcvuX+BKCxtrZTUvid46j//71vwT4fyPw7tH2Vf
3OMFNB1P7P75R/33I77+iVx0XuBheVLY4gIR8Bvy9Y/3R1pq63f/T8ZFddYJzvDjiK3nKt8M536X
X5z9vGEU9RJtwuv/9Cb94zf4z6/I3/bfXlJ7Cm6bdFFl2vRF/vklsTMhuUYdWw+xGZ9Rl9NjuJII
oNVzz+CVcSbzWErvSq+9MmkPRXtr4anTH0tM8KvEixQlDMnrosPcxDCAJsfKkI+QXFXEdlFD1jd0
E6wPkTsO2dXEGeOsTMqgPaJbsFuS/RSeanZUs/xh2qaFRojhIrmO6yZfvQJMHdYo37BmhKGj5Whr
V/gwrTOHamgcx22XNTEunUgM8zZu1w6A5/PlO50lsn2zRrdpnslPh+7f0b7Ntj4CLQZWxmgyVzH4
NysZjCgI2lB4A9h+dxGC2Cz2veFmRJDdbGyfyeJGjHQM9jpxXGLli4r2HaqTOj67jarVbwx7MyM3
yGDE2dpVUKidL2mU0yJnxT5B+cxIQqGzFB6iNsoreG8L5tveLhfnrRzjLn91u24W6/zM+EwJo7gi
s4mD13wy3gpWaa9v1G0Uh6bbQkGIBJO8MfQPbdnk3NE00lY4pGpW+xod54LbPZ2f3bJLYQqPg7VU
P2Kytb/w9BP5eJWPznVql4Rlwm5UtBMCgvijrgXQ29IdUB0oe+BtIIImXHHjLp7ZzZJAFD90/aJh
JMQy6PbJIieSJqKqd/pj3+fK2sa9grVjWUns/R/qzltJcmTbsl+EZw7mcKgRgeCRnJYCy6zMAgcc
nHz9W7A3I1xhhBltWmhru7erKysCcD9k77U/oyl8p6VHl9YbDntvMxzJcI6WzgD0adjJXmnHJsKp
nFgKlWVEQ1jiiWJNFWoiOxyspuGxGBr0Z5QeHZ5grzE+7DRu7npmEP+YXaKmzX2iKR6tRutwY45+
+FzOCyGl+WCyouzKxcSoLwYUcnhhgRgOMJqRziWr9y+FD/8RzUxESDpvNCIRq5/ZcZG0DtG0BJjg
Owk8un5uF7SMfiXZQCS9YhKUSQ+gix4TjcYRqcQRAJ+SZ90THnRxepWjPaumwrsv69l1yIMYspB6
SxbNpfSGnmvEsjr/4Lc+KtYidipw/Vg+9C33S0o0UFYgfqII0qqfdkSb9ZGPQciTHXLGpVAmJvmx
WXeStZf5xM/11LFLUVa7Bj4CKt6+IMHN86ZmCACVm1S64yKKC3nGDRpVPfZsTGcwz7vQFHl/F3uT
Ix4XFWky7rLKyKE2yMKhMw0ZsInRpEGVLm76rVdN0fIkzbSw9hU/rM/qmNPgYdaewgqqofMf5xzR
9rbxPFSQpTlOEOOyvjf+lSTZyoPn2SWPMV9GjksgQWEzQNqHveHWKfpYOdDuz/nclTeigeIC/U1e
YINpejKXGt6PpyRaQv+jaLxhX4Zp/lYjt6iDUCD63EUFLKG94Y5DcmeqisFj7lfiry7Axm90SLe/
dQiiJls+s7y3xi2Y80yUhWTCo0SskXOqCiM4FpYWJFdpSvGoCzbJiL0n37rR0RJYkLglTXDvGmnK
EsjwASboJUd7kJkjYQhxFIlTvbjZjNogwXM3dGsRJUtlxke1KKbQmVVmANvcGHVTNKKOwPFn11Ag
VVGED4a1qPzQopzzdjnylOzg2hJCbzvUHEDmtDTv2g8hY3e8LZ+ONxXxkcSbmAS8yGxhFptTqQPP
waAtjB5fiWpjqBCtY5mQmRdLUWA1ONBZBrDi3vEqG2R5N+xyEI54nf06UwhDxE4p+Pee58XNM6tT
hMF5myNftVSbgoRlbA2OFVyAeehyK0+udpaXrHBDWyfP1rSAgnRU07F8aIuQvAv01Ul85TMg7h2P
7WvP0hTnR2xB5ipqUkk2uLfKOdB9FxnbSMUqBDlC171T1QAvKo+i/mdkqbLsRRV3Ho8W9/lhdjyl
T7QluYGJkXaA4MKGTJ+kTlGOKLPQI/mlNEoIKOCNHNO2nl/dsGcB68VjBFTeEeZDM+ZtRP5L7w+X
sWaYFlh1nrMOLOaCBPt0eKEkZUReCcVhFfnewuLX4yzQIIPcyP1Kqo4evx9FeVC9IbybRN1KdI3i
+tyZNV/AbkqLiv1zZir7c1xMJipRWSt2DO06b8Y5j7LNDYvSwLNj5nlQZREZpTrsrHOa8YtBJEg0
kI3PnujUZ/MSna2+624Zt4P95eWR+wouPEF7o8mX2fEZr53SwjWz9cYhbk7UnM1v3GFbBwahnDJo
59Qe97XOQpulDz/jXhSMiTBf1XBHE55qOzB0pOsDXSKNaqHFJG5T0hrI0WWEt9HCpJVc/TpBsKCr
GcG2b0Zz9P9Q+t7r3/K5a35/u9uX/v+hbF0LKur7/0PZeuzL6KuZ/6NeXX/F/9SrlvVf1B0u8jDh
SqUcj3rwf8pVU/4XKGm1/uU6vhIO/8//qlYd9V8EiEmXzZ4nqHTX/9z/rlZdClkKVmErSyghPPV/
U63aLCf+o3jk53KolqmZBf9kubaj/rN4jNI2TR1m40TBw6yZta0vIodlJC3YgfV9iV7nlMOw7xUX
qtUVUzDVqACT/mJU2bT2kngSw+zsFDiSCATRu6F3o12t1IPAL7vPGNluxR0YtkM6kdaKWZeQPZA8
eU2rBi2Ks5Jh0LYVBO9Ww5qw6gIekR2vTQfhtOZfMA3k3U6G99XziDOFFDvCBAjcjsGPn+N2TYE+
EIJQ55uumFHWLBbIpGWKtpXLErRiwN7Mzqr6H7odBm5TZeEJk0vt9sabbp1zSbAulQ4SDd/5w0sx
HEMbdfgwEiNUmHSwfujGZMcyasGn+pxMryEWAExH0WoAfBURu1GrDMwMJPXCbm9iKMiON8ar7idn
WAQ5n6wJCyCru50o8Q/hk/qTjN41K+PxYkcCJsC3L33zjOwDtT1+rKmZPUQi3AhTP36q5bExhvA6
Kqz3DskHtkUsLtATF4tc+cl+/6ji7BcB5wsyckBdc89BUhCZJ2eyjHsmh9Ov8tiJzXwc2wzWbKix
+Lv+v9CkyxU+ZsFqPvkEHFMsiINIqeK8KHK3LWt9pNzic5F/c1ZgQViQfhy6JSBR1pgG3/ZcXtBQ
MA4zQZcVkw+aID6bug0QQyCNnj1qcRbdG9H2j5rYKcrgaWu6UBdWBQiXiHea2DsnY0KwY0UqbKb6
ndmT0rAUsdhGNtf6FHuPdk/i+zgP77bEfrbUPp4EF1I61yI1lsIzTqGAWh3eZLaCrOeR4bz9j9GE
2gLcfOV6+zBDlt3Enxv539TujA1vRhdohV0lxFTDFYvJ+uyT9OrqaQ8oFKcA7MF6RfykHbCJYZRv
vjG+Job/0OnshbsV9usEV6HAaudN9p8cl+g2Hj2TZWET4BLwKBOAVzYdXVUPIZTsFJtaMQbJbs0X
Srt8103vCejUUzmwMWziXxa6aELvBwbjLKJQSIa2mrZc+6TgSns3tdj8nCy/Nqu7Epdo9mD13+nU
/MQtQmBg3aSIM9ouVuyK8GznMMvhljmfXJ8W6saGoN0KHfRkBHbOFiRyacKyrt0giWv2SwT8qUKT
U07MambVeUz4ENzMXY19juTUafxWSBMsNcJKTwmF63x2axYIgriODpC5/bBeLgxYwD42wAQBbbyV
dKn7whzAPnqLsbdiStx6EujpEzaEk0FbgfDsuMZPmAV06LYj3HcpoNfrRUEqN8AIhflu9pmfYbq1
dpFLvlTumUSMRVCRF19+u372HKZE70mBGiAH8w/3D3F9CwpuwOoOAi0ezkQtWrb95pTsFrtWQYJw
rWBs0dAzCXrspvJTxOwLF+wSvvLsbZ7NPBitImBUxW90Mya7hvIrN/LPkRHoNvbg2cWT94XOYNen
8bueyyqo2AFtGg9KsTtCNu6ZEGYGeLOSED03MQs2+3zK6+M9oSq3mP3u2zyvqQrvKOOQWM2GcYTJ
sLgNpC9Cq2PFMIG1NkZyEIPMpbGfDetpxoalJgOwXEo8kGONWm4eT07S/LFDE0KSnrFLQWJrLNJv
556UT2okQsOyFo04UCzD7i4Z0m04CWB22IJt2HqiHo+OSiQfc0mTvCQVsmx0QABLFr5Nhg0hy0FJ
wXbppgGKKsE+1ZB5wTA/dF44X4kNyRLJygAL8NZU38B5GSu2Pt57AJWERgVN6T24Iv/0YuNELBUC
xdohfoeY56QFzBMPIHQIfFRbZi3R0UlitIU4two/xOXaZXnw2LO0IArK53nITBQgA0bkYXohl4s2
a0RpprGisfV8rHPjbmLlt9UJIr4G3Jpd1IeoBLkFSWnCT2y8m3l5KFcs7pr8yiLGutrrKiL3wNtO
3t9QMV7tutMIDdLoJKMHl0LUK5A6p5X6xZOFhNf9QeJ1Szq8ewAm7pb+bFiQEWzXxWEsCLUwhjvd
kfhZhHhiDIugk5nWXZnq4nsmQ18XNSTG+0daiAR0wpbX5UNJ/BtGxFsNauyBlTUgdjdCnO1aH4hZ
wfcNBMFijN4Y45raVKnHCWEkawEZ9DaNJL6hA4vH55kMQJyb0dmspwv35IdTskxr+x+k3mI3qs/c
wHyqTP+gLa3JWu0b+PzxubF5brJw8iH20cWVUOpZLONeNJ9VCl9gWB14bdnyOIL24ThBiwuCypqB
CWHXs9dXOBdrgBifGMcBT+xUvCnZ/eAWadfMQcyt3l+0Q0TuEexHl46LLgyRVhGMaIzgzVe6woi5
gdCUaJtPaBnaFoSmNtxjTZ6GcEg8dSY2yLInX9HnP4i87scEp9Rp4se7cR3JJODh05zD0Q0/IuRl
cxGdE509WnyVLPtgwFfl65CQGil5uTbx3JwbeqCjkdOEGHm1t3Cu8AGSb6z6OIgqLKeSMxbN6rEs
uGVd5KuM11ZloD8WW0TvZEmO4V6Rs63s5Bnu068PxECHkBxDpmZN8+EoEjqFxZNIXuJTbfC5CUzb
boOaDCVFPJCTFkMPAAhhK5KCx6WjE3Zu0nXqYBZlvcG2tGr2/jQSCGwEGgd7UPyd2P69F1EyLdNk
75JkOA0ZWOeQCK2UJV3j5NCZNCO0CTvpigKlzw4KAigAX8gtjHoyn5vuqY3osB2DqeGKx0SCGrYw
0pTtvXl14dBEyUMVk9ljz4u7I3J+XMV0bOCfgDMOe5Rj6JnN6VRZJIpnmFFoLYh5dY0Ho+s4/xvz
nBKcubF85yySkLgPyUNTJk/F7C/btL3VTFKQwIfeFnMTSUiEgLhDgGuqg4IARqHLw+d6wTqsbfwP
Ye+AvQL0ExqnUiGcXj9Hd2zRWeHBXcDstmp8nBHI6AUPvWOJHT6uqxEuT3TLxGTEpIr15KazD8fi
jCoDdIAfAgJV0O394o+F2dJsIZ2gZEC9VpFeV/rpDsPQvnIxpEvXOJSc6VvCFs70ZcS+ZwC2wieH
a3mLq0EfjKojO4R8HaNic2EUxs1frJMX8pQu80cpMKmJ2TJ2zvpJMEKesOVdPcknW2AP3aYzISPK
IoI2xVTZnCpB/BA2DXsrbbSbLdkbyGZqmagbo40jkjUy3I0/DicVKtnoDeP2SddyoeAARuhPausv
1RVzEDIgMOfD/COJTK389sk38QbElBFu+JsRUbpxOUN8suNdYz8N4edMEkQwa4N4k0RvnYHU52ny
gCuZ+jkkkkenXzAYsZPbCxxxyppUpnclFOUGx2iqsYfPlMWL2bGiYtG3icfuH412ICNcw0YGkkxP
F7eT35RgVK1xe45whAZWZfJpKljqlg9p8kXm9NMk+X0tNvZM9HCtN78L4ZKuZZt3HJL2JlkNuHXu
MYNxy5fqy8/t3znWyxE8UreLO26cojhQu7Puls8e7k+sMiLclZWCLxyjsiyQWHhzCmraQKjWyGMs
qg+b1WprA4UYNO99VKV/fbjLOM3+ZLq14Yk1FNBQb+xptjgI2xe7Kj4Ryodbw8/39DvguGwvcBed
HRYbRl4hP8SAW3PALCQ0iY7YkP5m5Xpn6l01Ru12aM0vJ1ueY5bIm1AtP+mnyD3m7FN4EB5nY42o
nvcrQXhY9GR8iPbG0PzStoDJnBZjYohJobZgWjMO3qGs/EVWOF1Z1eGUHLkW8R5JyDRt7jJpJCwF
r9BfFYkflx0IGQp6BDoMwIwhlJxZA5qJS0Rhkt8xdCOVcyyPlbAFctU4D0z5LRVyuFWIxwiL5bvT
uzjh0WbVYAeDgVrWmmMYfAtkSwAA3JEWRIKoTXd+3mHa2UGBNLeSnMTA9OJr5aOc6RcsDmo1tfaO
cUjIRLzE0yX0BvtgteOFFQRZTehjD6iGzqP1gsnADVIzVNwmQ3XIS3Tkjlq+8IRSXdfUi5pYE5St
u3pU7wAk390keiCBIyg0EfSWfDQn919RNM+GAW/E8s8zGkb6Ad5RDHQrjCe/B9Hjbaz1b2NObE42
jDgbx5/QWKNQi/AWiizFtcaH19feKWQQuqvwR6Jy3oYygfFeImKvp5CnBnAVIsgxwUM7KH8OMiuZ
ENmjj09SVCr585BzFthVurKzvGflTA9xXbxm4Bn35jLib4MzrcV1WnxnM7EW3wwZXpViuCY+W5yC
aGXHvaXaeGk9NG9L8sfi99mAJQ/ZT5gxnsBCM63PZLpre94NN0mu7iDlxv0pQLMwui5+WmoJeGzL
s7LtIIVbktIiArT/S+PLOZ1VL4tiBiaz8LsZve+J9RPJMN7ruLKnu6qjbct3o6TrnnzmASydsiNK
N/gv6YUp/HV0GbDi7axYJJfpycsk5yXi8W2M3wjkKgHGMUT1xUWPiWt17/PnY+kvh31qRQiErHxv
EzbP8h7kX1O43Hr2VemeIK22EkE7EUqgB7J7mruGne82TSTmhFpxzhT+doR2FRrM8xJXYOR0nUcz
A9rro47fjKRbDVw8RsxGBvA9j1Vp3jtWSqhLGv3pV6Er+RA0FWO6i9sex988fFql/x292zYQRMK2
k10V1h8EkHAfyfHRbIg987B0+8U8nBhOUtwz4986AiQRxjzyopiPDAsLrS5jPUUqH/DTdHi0Fgek
d/yUYOcR5DEn3NULO5Ym/eCBv4kkenNIb1ZJf9+S5pwPFxtMPiaUW4NlaOD1iJ+sMIeJREteghnC
FT/B0OBz33L+PdnzvQ+ciAxpCI8midKitwOZ+0cMrsfbycE2hiJF7GdyqFvyqGtjgAAwPKKRBGW1
To6xK7Ltcvt/AP8VmdZ5xqTRdzBESvKulxGpSHVWawy2rDRCkwyKoGxvTeS/FClamSnetTb3alHF
H2glv0Oytas1ZBtBkSYHqMIBbsF2N3yyHpR9QASdWtP9iBjYWrN18kBg9BDkeNdLd/EntpOrC5BW
4LEn8TuPvEtFArhPbessRVCTDD6p4rGElmDAzkcaCvmS9oKakI3eAyRHnOxP2jM+6t6+7/P2lyrw
zvXKS4RPRq7B5Azf3xju3pLx5pNbbtm4hocY6LHxWOuLzT3o+R6kh5RIHmQqm0gASfBG2BZ1+Nfx
l+O0UNhpktjJTK+5+LHuEu1KbBaZ6gPZ6rWoL25Ug+Ihdb0gfd0khb2azZeG+ndJx6NeY9qdCoP2
rAzcDfTIBLnHJLprnMGEprbkvMcr1NUn+JD892INgh8dyiNrDYdf7z9WdbhSSOmi6iiMTSPCfeWU
zj5MChm4Jod6S+B8zz9RUsNyXsPoK1LpixtHPoQCb4bS/2QvMBs8GnCPLHsW2K/pGm6Ph43GgGtr
UyUJnAfNY9QUxrdIjB/AUJjaNHMDgCTBIn/61r5G1XSNRxDqgz3sGsgzI5riWkT2VlnRp3Ys5LXW
n4kPn1ho+l0LMm0+7+Pc21urqwOS1pKXl6FzUOLjxo/Db8z6/xbBAAfVPdJvfmS3xggN3Mp9Kk02
PcoKnynVLujh2aUb5ptE6z1jyJ1MWNutwWdFBYWzkYgIDUzKSB7zzPtbzM2dWRrk6LIHAOsBYNf5
FGZ5cnv/lC/bQhavk9MH8N76DavTwC67wxwvDxCCjiMkFqYCBsqU98hFQhmL8WgoPGb4puBa2Lds
BR99qPgpI299sLx3D6pSkJQDkk7ssMKShM4kCUeQUM+WZjI52I+x7xLdbtVBimVoktF1lg/FoK8g
XZOA+MHsDIpyWgpOX1W8oefWJNKR9dfQFKYQTgoYajFEZOzMvEvwFhUBMJFfPlqZ8TZA6MG3MOsH
VWAEbivbOnYMlEjc/Of3mKGb2n1vch8qNoaFCukIPQqDIGTZUOsm0psdxrEtXXkOKEM0YxlEM5vK
2KeNckt97E2/wWtE/UmfuM/wCpA3G721JtAA9rchq1hkauOTVAQF1oQSSwB/GMDNE5gTxsPs5dSy
XgV2fWdokw+Yfg6O9Lus3eNESbCr2vFJk+xRmYyLWjBtf7Lwq5JdtAWa+4juaBWQQ1sa6E/anGqM
sU7eAeBkHumTHG8hhtylw1c2udMmxD/IAbpN7LzfJw78vLRZvbQRfyZ7sl7bwr8re5rP0P3HCOUi
ChiaXdv9bSSvWUR8feRQTepKktoNJSTgHvOwRPbTLiStHnstbLBwmvmd+uhbEg14IK+aIRFfv+XD
K8F4U0K10T9m1vxBtJkCKXODHinW4nPEPxA8HO3QkX+ldvsgJT1AZr+w86YLFcy4C39uTnXqvUfl
PN4EN13t0g0liI9bYEIXej1HW/TyAHNjNLuJvV7opObhe7m5qlI7kfGjRIVVHOOGTRxfB26RDDF2
AYov10yW43DnRh547A78Yem6GSpfc75HP+gfWzH9JMzkIqCje6TSSPXd7tsemaEOicsoqdV/87a3
DwnplOkC3YBi+0EPvLx9Lv5YTfJdFQORJhNDYCv1f4oahbi5GwXZjbLhzDAkTZ1iTjTmYYPAguq5
gHqWsiCH+t7+zMJ8aVtOrlBKcDEKw5ccCGzOOtj5mJa7hBdkKWgw8pQ7xG1J4kbmDKC86SXOaw6w
klyrrrLrHdIDRHFhaAZpCcQ3vVGh/UuHtYXO0IxHwKY2sCyIiyjIOE3YuSNJJf6TeTXfEW1txoDi
UBdYD4mooAQCwacrhiYj6L5gEjPDR8vOA39asPejwd7YwPyz2Hk0eMD1Attqju4MaD7rnx2rUiaM
LYNVMAUMhgymMofR5o6o9XAwkJmCrV9Bu0UBbcyULGrlV+Qmh8EPsedh1rOIorMFvxdMZ9wIifPb
S41SmgxNDnNUolO1ajXQDbo6eSF+NT+iwGBHP5DmZFkiqGZGDS2GYbvliYTQHThZ9LdOYxHYstv7
NY1sG3rLDn0lzfr0LTFsM3yAREKMQ79NHOgnQ1bRnjP6kCyGg9qJ7lUBghvg3J7Xi4dzZkbmNq3a
Zgbx1LTNLs3I/OOXkUf1JtE7hSaNOF1h5q3JnsZdzAKAgUcDKTyLMcWnCTHP6a6M+x9TyhvqpPux
ptAc+/IkuX2vS6/PrcYNaIBOY7dPi1MtzV3rDLxRjPhw86lrDZxOkQ6YgefBe5CxohZ4tD3UATDL
xpaXmtHPgQ8IBjTGbVLEs3AvaQg3RscHAP8m3Hd1/mDXIyrPYRs1aFcVJzydrAGuKRZXpiq7ZtLv
SU2cWZzuZhGJtdb2j9p8DO9Fgr2BrRlIMb5A1lH6RRYYlXONQ4EC8lq52d+oV4pk5gPhWPMG1HRC
9BeqreTTgBsNyGKThIi5oOORjeZVZzdZYDXhPE8GSYJpbg7nWmJUhcgY3ZuLfLJS5Ak9pfaGYRLU
TC957HyH6MqEsX5UMrKM/yRheVcZ43ytzAvOVXUXpYyofV59IPRMbbVByPasdq4/MAGyqjtDuhAe
K+KOrbVUVXi8kjAho5Ot5tYj4rcxsSv0PZQtL6E9biIsam7P5ogw3LADw4iUiUHVfJ6YlWqmqsQN
3iCI4GF2iFxIzOymuL3AxcvLzLtXj7TRSc3U22P4v10oo12jwdLk5A8ofK8tea/8Msw68G+I/BBl
M27Z2sV0egidwekRAwHBHy2c8ejavKtDaYGAX4nmfgOlAIlrEGfuF4aV4VwsQ88f6CuymcIzLZqO
hSCj2hID6POZLd/Ej2QXHz42ZcOeHfhV7/gHwO5ERDNqCy6BQWgWrMlmU0/5faHhKniA+3eT9bXQ
ya2twW/WyYnAMcIhE/YVYtX3IZV4yB0AkVhIydKsmZBOS/aj4ulVJ+tJThGYeYu/Tbl/pwZ+NCLo
Y5NSirud/uREwd6GRSqAZDhsTIzmXqvZ82a1SQLnuO8cr78NkHeg38ZTnuyi6dzpibTZzPnIGlsf
lsVEt+3lm6rAjTulzb0Psp5M3/gnsxPj0NGBNUX6W1tleAZvataZwUvu0eQ5LD+WGQazGRl3KTa8
LctVfRhV/Bp5mgHgYEOX0iKYZ+cJ/fXAdUwYT9GDOYnX5gykP0tD9Sczwa+MIY9SNcfA1oigikWo
96wkmfk2N8Cz3dZxCjpSOvZNUcaXBHy0ZpSwdTGepFFIaiIalV00AA+wTD7KkcA2Zl3RoD9MyW0Q
t8x9bZrIvhMtyMzub9kxNSkYcjK4aV+TUDCTMYHULs5EmNkwrbQhhr6iZE85yLqArMnvTZATTg8T
mF7vbuyYVoBnFswteU44BvlRGMy7zaMN791R9Sfuye6tMfoXhXSF1Pdin/QUT3HiGES6rttq3t5j
iCWFp65jJFlKbtdsW4acBr1mJSHy9jBIKi8fxAO0IMPcs5NmdyDoVcEwQycf4ucGlZKsTHkT2vmF
BwFr2LNxkM0RKQ2YCSN8FbWl/gw5k1nlDiWBB+RB1k23zWb8A3PkfbYUsKOqXnBV3rsmXdGoXq2U
JaUzv/pOfz+X2ZMXk5jV7AsLRTkfQSCG0GcVxcFvVGjtcn+5C4nI0/Ip8r5nAKAsYOiQjSR5yig4
CwwHNqsUzovxAe5I0lDpxQYMsdlb9l5lcTl7/d+qxQedVK+ZUm9GyaCcDfCrRoXfL9nFzLunoahu
RYWPFTpR3ZY3y8qDKCn+ajn8q8B+z2b9yXh608nl2WJqv4kMZlqOXIjYYOQ6RGYOTZDRoHadHUrF
kCjMPgpqKDe87KaiJiDDHTwVxgR3G4O736L7Fwc7T9/SsHzMRPRGMs4xVtllbOaGRcCIWdd8SkHV
MAhGnJbP/q/H92rN9KDANmMnpDfDb3kY6jvGqs+9NYtjIanBJ4JUuZ1J2axqewnwVo8sWhrW8ciu
LppQwsTrrwaAitPWz8qKmQy2DjOF7IANCPZ+DqcmFgPitCROXtqauFjWLoCtCBO2PZbn6BCre7Nk
2VsZWm3hLHWXNlYbKeLuLmypNOXckImhiWqwSawDO9V9pFkqr17uvIgqK44FV9+2cbSxB4Tp30VC
bvmfgFDiW5Jjje+yG88lW8lD188v+eK4dxwQB1umRIdE8OJcH09T4q8bONVPAaEb7SmFvQnM1WFQ
Synu2QVRRfgfDm68YvhHIW+eeB2gtZjw9+fpHUY+QDgvdHbMc5/YEqFiW1zCL1CWSnYZFKXtHlly
u1liolhxiecJvp7KE09ZTB9PVuUTnM9+R1geDN8Ez0MqBV5SQGk9tG8sZgfG9+ypwF0Esz/A/mFW
0NM7TDxOSW8bG90YX6kn2dLa8adFceT1GFNam7cHwgr9pNwpLfXGaFBSDxMVKrQ8pAi8mVjyUvZF
CF0Cy2nfG9SH9P6M9xIyPnDV5dkeVs2Hn1EErrsps0vKh7naM0HCOy0IEsQEtjVFmB8mU5QXH1Ql
0V5JseGlYA3OTYK3xPUPJGyCz90MDSFViRW9RFH37ptWdEhHkiNCNTyS0h4xLJpeWMowhmGBgL9o
X8Q9Sp28co/kGF/HWpRHhff7YtUTNIgCrFMbFW9V9GvIaTn35Hn2sHcPxODQ4RIxwj58hFDWgk9Q
ODEH5gNbNPE4fUS+cNwIUH+qJ19qzk9TUwQNN/ZJRdbeC3tv52KNiVXn7hu8a+ie62PoU7I2vf2k
c421h4BLBPZyo70Y2QICLsbpqIokbJYgQn4HhorEoRQAD2ri5c7uIQT4dYhfe+E2TXuzOEVwK2xi
Cejjoqsi9S8d2acZizjE1aFHzrpKhABqQqXbV0CzuRfHiZgX/UIQGNknjN/OeZgCx4xQUGHpOukc
lhp2O0QyEEXy5ZTZtnHSBGCE0+sY+q9271A8caibke0/RRrZsWuFYI4kOviwI8lFOsatp3bIUyj0
kQeqLKJKPmYYMxljDySgl+XWXOid04hdkm5ioh9R5SKuxD0HP9Iyi+hW4I84OmxZr+ngLddoQKHl
2MJg85gtxA5x+yfOdNURtHkZ9oylWjbmHnHWGzEWKsjF+FH0zB/hVC5I0h7IZ+UAbNsmsO35lWij
cR/W3bNl/8oG9mPaEzjntyBW2pBMw9Kbd7ljvGUGSK2+Ya44hfNnVuRhwHvV79MxesMdBKliScQ1
R2ssC6595rVHn6ftaL4bnnprUWsemfYavP5MqHsrOQ1RrhBCYfyumPrAK9jgrrD2Da8/hb8kHRS4
dl4PyIxG98GNyn3i+sYhjzKHIcoOhrC1my1YWbK454BI+df4wY3Q9baiZjxduxSwGEy3RQKCj+br
4tXk6S59fiegttRD5wULFrKu54ZjRU1loWYGygZiPVHhaRPXcCy/MNIF9ixPE1uG2QFJqLz2WKmr
TUWI+Kr9WvSqN4jtr8jkZq5JxsA2cJ4sCu61MkyN9N1z36XvMaVyrxO83LOt4eYOdbHH6Ud65io7
sdxWYG+Ov62YBrLMo4Mo+tc17VEzB7er6EEZxGybcGwLs8XZpwKogHi8RmQ0OclZWLzMuCcM2apJ
IhzSMwkWTzHck1W+X+6pEF6xPCB5JcQSj3PP1G/lDbDFF5XhH9hOwQSdTgRlpJwMdRJxjfAR8tSA
aBTxLk7j4uTTQS0G2j8rcRGfDw3LacK/oDJ++AWXl4XafON2kwLbhtGTVeMKi8HwnIbbODH6HcT5
gMwtkjAJwMzQpHeG+UnVr/HM2v9Iu1GHyMvuY7ydG7wK0Sk1aniAzF0YxZVmug8d4JWyg0I3ZjMI
bZ5QkTDWW4AclUPkgwsDh266jPDWcIU+hT7iZ2l/JqJknGf3Oczmu2YeVzA5RUx6j/AmIqZM3NsC
CY5pu+fMLphTd1nQhO0DayKKRe26LKVIAspYpbv+vJsn4ztngYH0hx+gn6+zg1g+w8u3c8zyX2e7
T0MJty91EMIhnNi1xPrEuY+vvoPkLeryZBPiDiSv2cTy3XTz9i0mfkiBsEC3OTmUE9ZZNu7Bc1IK
UexGBIURMJ4nRGCSgTeI5TYN7HgBMIbHOgkMYkQTlZ1s9NzbuMdnLSoPuonjvfseT4FrmzeC5I2N
G8fuMevic5awMEZ4jyRF6+LA8fMgIlJnMRBsFoUABZ/BpZAWZt/GBNLKGJXytK0RPDXJvk8MZDCs
RtRQXgpNXri/ySq6cxO1/gZEzWNMRbGVw3Qmo+CtWOvWPnXoJLPhy/epmvqM3Rwqvo1VxO+qY5FP
HhXrPgNevwKHi4Jtb7bmvRF7w2lEOWhz6l1q5iUUHvqun1Kajm04QQCbsvRL5SlyhZRG164gqLtJ
+gZnPzl6HZnYVDE7UThiHxM2GfpoHcyCcYvlNNzoMnqhLgZHa4O+0x1CgLojX0HGl9qKf4T2EjSE
1SGx3uB738wY2gmLLRv1Q/00D+I+50SFBNScCXgAEOEbuDrFOQQitGahgY/GVscpRCAbj9YPfMw8
oMP/qsLso0lsN/hv6s6ruXEsidK/CB3w5pUEQSNDSSWVSvWCKAvvPX79fqje7aYgkdjWRmzsxkRM
z1TNIHlN3ps38+Q5BItQ6UERCZrLkGz6fratYMmbcARCBvXr1iqR+B0tLnGL3kioA2il73hXg9e4
zckUAmggl5tblNcSMgQQYN/ryaQsWMqVHdTB0yT98hyY6YOIWi2DWjdt1zsihIZba6IEFKlej7zE
N1rP0WT6qXs16lQ9K8XviW66F2gLfEQGRG3N4iPM6NPzPxARrtF+SRCIEaKtb7WbBB7BKMnQ5JY5
VxRQcLwprwhVoBFowfRbXbtGV6S9qtx1kgNJy4cBAaWohXWW3PTgwn2H/mIpefq27yww+CJwG8oE
UYMCgYuv5RJl6syFlwo2HQo2kYsb005CB5OGcG4T26kyhqhfxJQy+uSWQDq3Y6Q0vDj8Qlc4zRpA
puil342tewOev6JP3TtaSd6vB52gMXdB1SFPpNmSmn1LBXdYh1uqC5KUbZLSpNTE8Qdt0oNqtC3Q
GeVTNIIYU3sJlceo1XdCkl1JPvRFCSetm9MkGPgvg1vkdu92sIYFCE5HgEx7ZAtgsVhzGNyr3tT5
3a7S3rpvdULbuJNBq4lAt0vIOSvDCh3Bq7e5+zn1k+LaCMiQKC0UYw1Cc4FEcY2MSRCpd3ltfs8i
9YbqO8AAmfZxvQSDO9CetKJ9fEtpPtoOI2o8aQG1bKJskJJ/LMmxT7LdpEjZS6u4EYE8DN5jM7g8
jCVPBQpDv4QuldvMku7UBo5PzxuCKzVB6MjT8/tcAT3soVIQCyH0jOgZ3WbipEAZkpYIvPQrDLSw
2EAMsLIMcgewQ0veTQvT+5APXzSp+VaR7F/BzHAghfaNPhQErMrgkX/uk6zoX1JEZZCjsePYeFEy
evaVymSrWlVHiNs8jqAe0W7N1EjeQqyeE7HL2zFF1iVm4kFnrowa+UevIBUcKaJNwovdxwq1AO7o
lte2qe47UMKufT/dlcjwTC+C37ICH3VCwCPHN1YBR7QGJxpNPl8HTQTSgqCC1P+sdQTL0X9Yq4r5
m/D1xTVjAHTkuzXEe7ibqIeZB7+ydoMiPMCHLXMQuNmaXndQPB21qLKgOhNTRkpo0Us5v0MBjcZW
+SnQBa96ZLjEEM+anvVSru7LpNgovQV6uHWLFTmVhDeBBYcI7QIZQGlkEYXDEKRffNVv0TTxNprf
PAnxCFxt0sgk1QK/ZFLqyOHRUEP3F2UZNIzp0fbVEJWCEeq02OMdPOZgHUAY6BIkVsmAHk8FbR6v
wgaP8pmbCm7UbSfrwJzT+MqN9Dsoi9F+85LYcZvkRk1rC6it8KTDNtboUOZSkbdH6KoADvOM6JJ0
nVlybOs9JyFTJJXAZBQZ1bLGBDJoFhzhnlZcZ4b32xTzhgen+EWA88JUCaj7rPopJLUTQQyzriTj
65h9E3LtpyEShyUpNZ1OHHf0sJH59cs7GPO/ZqV2rOmzWxtt9lCp0/paphNOCBFYIddlnIYb0pt1
Fqu7JnmqW5hPQvQtaw+8AjNLpxHI2mpofnil5oExbMdtga44UswIWdrgGghHJnizOpL8s4qOCFMj
nk94BkVZuJ6OJ63Jfwe6e+vq+bCTx574IGru1CBT9qinAT3w8s9TxgfeTTvxofyD0rTzwb26bfSp
GgWUBBTlq8sXO0t56kwZvaGQwoeVoheTStySUQrMgA7NDR1wTJmu7ZEn0BgqQY7Zm49uWG6gGbqB
auKxy0DkS7AdICaAnggvIFHds3NzoHFjvM71ErFpaj5jj7yABF6fciMNfZL3Fe4mNi6UD6KofHej
/msLRiDMchEZS+UKFqKfboZkQ8PUUf6RrsJYegJsYGzNPH7yhT7baEJ/AAMQQHlD9RstRkqX8XBQ
tfG5liLPaSVxV5aidmv2w16PBR53XvBgas1ndIEnng2LXEEb5NCQNDA8gFQsByFyoogqaiQEtPVC
TVRTm1MEXQHFSIoafgtwEHh74ev3cpyJW9pEi10pF8bK9WXw9SrIxdxPejvDoTO4MjmzQnHnDZT0
LBrEYEJ6MWQJZWdicDXRv6u1xNMjD36pZrpqlUDbVgnBl9kVvCHGR5gM/RswouQac/WmNXadJDwm
GaVqV3wQutLfKKjD0TJWrnKPppqKZ2tPko0S4VVZ5QVFXnJCrbj15HyPeI8ztEDOhxzodj3s3OS2
z9LHvjZ/5LJuHXQ2S8afa4gm7ig3Ts9t8aquSCrLyteOfia7aaxnAVUth34gLjPqThq686wAkHRl
3BKdFxRJhm+G2t4lff/VIlUEhgc8qKb1iPbo1x5cPFs/Mb7JQ3tQBUM+iD3klYVg9bugE7/nakYU
OVieQ//3VhWs8Lp2v8q+BtekNT4HQ0CqLirWGR1xe9ge7BGZRDJhnYvjmorPa68bDz7ygQ6irWjD
UQZCqqi4yzTj4U9v2f817oj/F2khpp6z8/1118H34dur7rrpf//rDxuErP0F4YNJSApYV4d6gb/5
u7vO+kuBCgGaCKJ61bSIHf7prlOUv6jZmaIl0kJHElz7p7lOsiCXsGCC0DQO5ulv/0tzHRZOmCAm
NgZYDOiT0/mmKInajAnCbOqQ3n70CXn6bEywZVNTmOh9GkBcyTRs+77xcjIx71BBSPLMpG7KpqFK
smHohiLq09BOySd0mqOtDKqZFdXFDQ+aZNPu6hXCV9chmIKtYS/YUxbsTc2FJ2QXtZUpMC2QPCxt
98YbN96u2oItGgBIrLyf6Wa4yp4XTL7m1zBAsABjMCQJGQJdUixtNkSRumDdM/YVWdItkNQ1iWJz
I77A4LKOHk1H2Pve4bJNWXw7zFc2Z8OkVUEOTcBiq2ojriU7tuNPsD520DMBkopX8W14xYFrg6Xe
6V/bl5Hoo15d/g3TsP6lFZmGzU41gfhP/wQOPxt2WHNb6irlzhiwYFNcd/LPvvr5ERuGoqiyydxK
02qfrGajemUmlx50/fltGd+rJXfY/WUT0jvj0DSwOJqho8JhqtJrGyHCiBR8MsQynzQoQTewhG2T
7fhAcZBaknHgOWMDxljgSKFfdj57uqyYmsE5oNJPO7PaeKU7ZlqqrcJ9uY8OyZZn6kHemZul0b3d
nQqcq6YhqZYG+EeZdtLJFIoqD3uzJg8+5oMMaVyc66h8fcothZot/AuweFu6I1uQISu+jcRsIaXd
VpBouFe+SIlema5dBsFUxNXrJodsSI0V/bvVo1WOqnjodk5PRcoDFZ20IsXPuBPhzJqaOhK48OGQ
QqMD0kZ+xY9+bCtiJTVCq+AmVKIOnWlhdCtaVsqB3kp6a6eu8CwckSlEJJHYOEVLg/8LhBQA6YQx
hWE41MuSrp4wk455l0gRTAG5V6YbkGdUTUdpBGcJw8ROiwNd/CZJTV2qV5QjUEYR1bYCvw3MsZG2
NOXEtPJQo4qsqVLaoo1HWg/Z79xu1MyAhQPaZg+WOV6RDalDaxxVUgoxD3/1MxxGZn1vQu8LQ3kH
dl8DquzSdL9qqYO4z1rXB8BSiMKjUl5nBjQc8kaXUQQ0Np3opcJXIZQLNNyVLNI9bQO6uSzGTQ/C
KlSuEEP2Jel+7HI1EA5wnjd66hSxzIsXFgSrGT95elHHPtRcfpL9kttIa39oFUm9W6koYtWyPYQk
BwhvG9iaP8O/CfzZ6fGC8lcaKQbwIijk1OqHnnUojDHWwKT8UooR/F5+aEQV0Y4xNAmpbuqPhXIg
qdMLz3DNDtYXDRpy3rND31XjXVLKg/ll7NSE7E1fSb2hgrXLY69DrLNGoqesUtpvqjocou+u0RcW
7S1ybVynMKUoPz3fq6Yny4jG+QaesilNi7boFJ21EoB8YRVC8CHx3vFbikLXbqRY9e/CN9z4KdZk
0RsPRTu0vedYInouJYXY3Mxcp6TcCBBZEmp1gFyV4gb9gImsWcBDLCrYILkmbTyIR3zvRSC5SuIE
Nvkm/QHDiKr88lsoEV46eFkqy84BWPN4Q9ShhetfUVP4RF4EOQiMag2xdSpT9ZZ6nnBrmT3iXxs+
kSWwQBN8JngwNabAQFei78FOJPcdCW8VNDZFJUvpaW1vNaUZJB3qmImywo7J1FckAAMN2soXJBLL
gR4K1XSNuiOVMmRibIHKjJCVusugi5lY1CO/KyvkMSSf0gUNsWmONyAqmwyglcXbhVPl7a2uADyh
G8k0RG4AYxZI1Gboe03nq5SWRtprtMc6kL5DT3V0W9I7PBMc1+CdnyLY3Iw0AGomrcjV18u/Yh7N
cGZjmVBGUXRDhEnj9cmWJrDyj2KE2vLUYlTcGp5+aFXgxSCH6EAphGjhMH17U+iWjDKUociKJr4Z
dSkmZNlLGlVF1UmULy0wYplMyuVRTQxks5vBoNmcK4mUsiLK8/tIi0LFDMsOKwfNsZ5921r7zvfm
c+7QHLjVburP0qbeisiX3i0Rd729KzANOYREayfbQ5otK3TgSFf6LCswqE3Rhg78HkvDe7t1DJi0
TF1FWNAkgJitGjVpUxVT8gDVBqDyhsS5uq3sfoNS1xG8bal8xKCsqRJXoMSUarMYYtTgQ01JWKwQ
kb+noIZS/ZW1bmz6fbdGu6EDdWEB3xnhtB0NXWIq317tFTPoBjEjVLfQGTvtVa/sjZts32/TJ+Fa
zbcL9t7ZMIbECwFnNKApkyc/Obnh2xF2iLikEEDPAM3X9Rf1kDvhJxLLpLWFz8F+cEj6dtdkwGzL
7u7VhdPgnV3zyv70+07sW90A6XOPfQX5eTF+6N1PCyOc9t3rUBNYmKTBO6LxeFH0mYU6N8rUrbCQ
8IL+1NvI82xSx7eFdfPS3/OYYDH77bArri4bfm9ksqLrEi8n/HF+zA0twHmzYEvK3n1vvOjUDS4b
kGYWFJ59U1Qms3oSoac125xd6Algy0WU3tc9UdJdshNap3yWHrJroILf+psJ0Pd9wej00ZPpxKjJ
QxSTyNyDR5tH1dFIrqYXwB+E+3oPUNyezph+bWz9HTjc9dL+mEfYf+zB6qdAfEF+S5q/FAQENTIR
3stV+qO8lmzrmfbfA6rsa/0HxEyfydosvwNnJDKTTYVKj6QaLJ/+ZmIDuB0yd8JY0GS61T6Njrpu
76SdtaYGEq+0Q3kLzGnZ7DtT+8rstN4nvtCKSOpFBWZLm2YzXoJit65XSLk65da91e40+/JayksG
pzvrxKBU9zRVNTDSAB9rbXUdl7b4m39A8kie6pd/nOaZegUkBv0mXGVO9MgjeAerzeUfMrsb38z3
7EGalCWx+UD6sgYsqMXbgMx9kO4uG5Fmz97/aYXcBceqJfOv16NFRwi25IrRKsdyjx77HUSWD/XW
s6OF4fzxgZmPmNPOIfdC9kI2Z5aaPIx7K4W4F0aKDVopm+he2FC7dXRH/z49rC+P7O05YPL4hA2U
PInMJTwt88ky0hbvZ7FLr2mof1bdmyy5/8D3TZnrTzdVWbVmN7velrVBY5y0SiCsqK27Kt9fNiBN
9/ZswiwTwR1NNSSKNPLsXtfyTiCcbyXCFlSO19EmW+dX0oFKzs5YsvWOc7+yJb+erb5wswDKRYmM
Cy+ctYw4z4oGyFtkkBzkHW9pkjZX1n4pPHrntCbbAW5K5tSGnHueP+tqTYeRtJE4VCSnfmy2+t3w
otr9WnXqdb6GLylf2ofvbAwiMc4yWRNpnNdn/g3cHUqEvJJWLa9QKItWHhGMsKF94ECbuvJbWYcH
bWl+33HmKaomRSixoqo62/yD0Wd6ATf+ik5y27tK7fE5rtbejXRfXct2ufaIt6GUMD4y2BO72ixX
obKsiTxgd9Km/BLfSTbVkvG5vJLuUd2sHst7WAj+a7w2HSqno9VmOxelasQ1BKyK2yq9Ug/qxj/m
O6m6Fh0qJM5iSmbanXNP4fzCCS2NcHTu68CVDCjCgeNNV5O8rtbFms7+XbKno/pQLB2Zb/2ShLMl
Qv6rEtu/8UsxCZFSDqggJaVjbtWNtzHt0t1AmG4v339vdqsxHcuqIXOGSTKPiNeOmesyGvUoj1CC
+erHnwZ1aTRvPN+ASFLn6ckDmVT2/IUSQbpgJhmsULWT7ke7PSIprklr9yccV1BvrNpvxZFqIKLy
vrNwwM3HJksSGXTONpXEvgn64vXYoNJS4Ysa4P3eILSZbZEAr7bCLeiha+D1umBXFJ43SwntP1N2
ulswyzuXV6c5/QdxnkAfx9bIxBHO4um95N7Ln83PxnO0G3dIha6nV2G/gzp9C7+Rna5/gMJAUfsh
+wmB71N8SNdLecv50TCF4bDUEMuh18Jvm82CiGQ0Hb4JdG69LQjqxLK6yoZuIb/95vr9Y0aCCmMi
r4akcLaRVI8+DTnHzFQ2SO8m1upkbV4bW2nTPsWLo/pzO72eZYb1r735yWN2SloKAMv/2Jt8EkXE
dtPcRodyNzF5beuN7oi7AqabLQjTwIF/1b68wd7OLGetxRJTIuI9pc6OIVGTG3jkVFBDsrqKITij
D5ZO+WQh0vjjIq+HSlzD+9uQyGMQSc1WsB3VcvDMHDtsKOiPr6KbYitTmeVNrDrpgX20NTcGWdWl
a+WtB5FfN7jGTFDVojbfO6UhCUJt+JNlRKZtROoBEdY7UG6r6QU37ETkUJuFS+UdoyZWeXpY1L3g
Fn/ttnImDHmLtg2oqLs+exZg4L28bm+iAg4kgjcep7Snw5E5z0MVkCqnZWChovgbWoEDQEob2XJE
L0BtfKHlcxUdly+taZVmq2jC9AbjArEW+aLZsAqptrqADtJVd2h+a061NW2ERssNLRW7yDHuxpeF
Uc5P3j+j/NegMbubyfEOSpAwSmqF1bf+Mfrq/pR/Ap0JrqdcSoIgxCr+BSQyeF6wvDBUY+YYqT+a
9A8wVFCdPB9DJ7hBcoi2BcyKO7Trfv5XgxzxXC+aZBlc0+Y85spHIw0ydWTLOOW1eYgOVNZgxeHO
HK6TY7cDXP8BixxAkObDz8+/z6K86cqRezTFVoCZNtDXoFm2Stbgs3ipFhQQxYcFg/MYREZxgIKQ
isQAVt9EstoYhOTEoY+pYIPhfUM31Y6YEq7odb0WFhUBZgkcZW5ulqJKQ4TKkxxzY1rBhEf7VIkm
sOq1PzIIJwTqmP+H45u5B/jclP5zDBpHmrBW1Xbc1TuN26N/Wr4T3yQ4ZJnDjCQ0cMWpTj93xkYs
OkUaFCDrMUSKdult4Hug9EzJZqvvC46CwZkyAOH28jDfnG3YpaSucF8ANCAF+Ppsa6FE6UKlwAdh
MjWz+3b8z/fwZIEiL7nFqb49v5TynCKAV9JYV2z0+7+PGfjHbZhm7cSBU3cpvps2wqtjbWZv2rcn
72AxqsUgrLHXHeCNcAAnbWCbdgz4StedA/vcA6BnmwjvaukF/jbkmJme3YsGbYWDabWTS8DfaqNA
RcWP5Im5ovJ5JdwtXYdLQ50W92SoEqwP6BdgL6LHeyRd3EKuk8sU75Pf1rClZ3Ihm/n2oppGaJF8
F0HicifORmgqIjQyERahzyQfVsEsZ0OxR4JK/QGB6BYGOuXu8g59zzVkYhmeA1Nd4U323YJJVxMF
sB4qKtfVCop+B7Am/SSrHwENqeu/z5ulWGoOO+HAARsKMzDZW3bvm9qQrPgZtBnkvaBkvK73PF4P
+p7GhrV6veyG72wd3lUkpynmk4inMvR6KfXeM1RVmJ4fDjIQCP/uBK5i80gsDt3EDvqU9eVpfXMZ
TwmWE4Oz81QNtKrtpuaNBKYnvVz1hI3eeDQha71s6G20OLM0O0ilTFAKJcdS69DwbuxYPkINqAGj
Xfk7XelOTjxcOh3PkQXLb6+o6Rk5vfasKZE7j1MjjdAtUpjU4UBH7SaCbNGekpnClliDDrbHBXvz
h/Jk7NTezB8HnUqRq2FvenJUt9KuvNI5t9E52AnXC7bexPozW7ODG1BjbJXqtGF+eA/qOmdS2127
gums3UyIE3EV31SD/SGrUy7ABEtmKbNAqjASBQZDePfIFUffRDAP69gR1gE8mGvYJGkvcsSr8MZY
mtn3dqts/Gt3dqg3sFmq+YjdBKHYeyQTSE9nWwLxfBddTzJEujM+pVt/4XZ81y11CgsaYbKmmPMc
rj+EjZE0pPvha4N6m1qcb+e7/mDd0wvq+If/nNmZ9s+JQWsWIyfQM5W1hEEg49Mwc4p/rhOV9kh5
M3CWkv9LA7TmC1r5NDsY2Cvt1kZTTdtZD7Qjb0KkQ1cw/jjd4mPnbSRnMJ/AB3XAjZQcZyab0aOZ
wkU7CTjptqz3PCB3JZS563oz8giw7uhzUbaQkOyXgp13rq/XpufbSJdzrUXyYlXbo+O/UDu+gca6
XUtcIuFBv0q38sN/9hj0KmWey1StyJvPJ1gxilybcCvT08Omdryio3ubb0CYO+ia2tbeXnquvsmj
U2t4ZXI2Smh8FKAmcA5r5F6nTERwyHeDgzztdjHPO134r6Ot17amvz8JQUjzgtJqGZ73Ld8L5FiE
2wmbWX6jNkYh8ANHOvbIKwPLmcTS5rmsyM8g7s3RdFe38Gc/TalI+QfCOmtx1zwvWnt3dCfWpmPp
ZHQgdyb+FawheLUuH7Wdb7erqRhXPJYUi5fsvY3npsEB7SW8Ip/85r5q5b4acxZOLZGwR0oAdlbJ
j4vrKCeL3QQTg1UcWg+tIMtLUda0Kd4sJKlRaI550KnzMD3TwmwchW5yjW5Dm2oDgrGlLE7L/1Qd
W9qkb68vhnpibrZHaZxoTdXFXFzuxH6naF+0JYTrFFfMR6RQCENuRH6nRo2UWcI7AIKraasoPN46
509iY7/g4dOR/MYOrq2oFnUOeZ5QTmS3nPBnMGRdw7g4HWZX9UZ1aA7829J/gsn/7+kn/v+mRjPV
88+D5WlMTr+dguWn//nfWHlJUf8CsQIsgIQ6wpfTu/lvrLyh/KX9QawCu5iysirB2P9UotH4K6DA
JL7IXr7Gypt/Tclpw9JJ9/0XmPwU6f27J4QJNACEH00b/vzkwKjHFkYQ0/LuirISbFCjgpN1aMOd
DP/u7++cqiO+dp5/vz79+cnXJUNzy74WvDv6Z7N1nDaKbUA9DzcqfBSXTZwbwPTnJyailgKF20rm
MSrHCM6LkHSqq+a7y19/Hc79O4DZbeEZMlDD3FKPuQs7Ui0EN5kS7nxX/+2pS4/jczZmJwu8d8CF
xV47aln929WrJ1fQN3Urfx7j4fnyMM5N0iyCAVunByA01KMleLssGK67SLIvf/rcr5/Ff2MJK6AW
KupREMVHzXUJ5Nv8k+enz5LrLqRmzvz8eYkNQKoVGq2gHnslR0wnrU24VCAFtIqFQZzZp3M4WYky
GLyHqISI0bBS0qGlK1yj3Vf+cXmSzg1g9lhOXCuv3J75R4MM3FMmmCtBJAXysa9PS3PiAmIkCLmu
dcoRxjMdvn7zcxrTGXf546+v+n88YB6/GAJZcBg35KM26D98+mWTStgrTXowwkkvx9rndbfwiDk3
S9Ofn4yjRt0G/pZUPmYAe9cIQX3JO1l2Lo/j3BLPPDkjih8CevWOQOtRgnZ9wFHimB3GPvXWHzMx
c2RRpwFWrUP5aHXyzveCR2QJ135pLqzEuemZOXE+ZDQE5GZy5401vQaaAtsDwoQLJ925r8/8WFNi
HYy/EN8hcy6hooRekFYkWvGxH/8HAXyytppStK3RwhcBfYm0ztwMks5clD/49WnznnxdaNxUM8rY
u0sVgPybbtSRVi86TVqqWpw55eYhE4li8OxCDacQGkA48QGIZOyIfaFt4WiyL++fc0ZmftxkyVjo
tBkcqyb7FjfIukUyrdzoovACXLovXz9q//HnP8nLk6nyZI9G9To3j0E6HqyonODHg+N5ygFuOaf3
lzKwZ/bTn5ftiR20qesiy838GBDuPqlIUwYoqT5dnqkzzvwnSXDy8WYMJA0ptfwo6nHV0edWvrQd
HCJRGNVLO1Y5Z2TmzoXSUU1KkvxYi46aljaUhbeiBa0u3QabEjZFdfiaJi+aFK3dMILyBomi/pce
cnn4qA/0PuqPzW2WOr3+qAhbSYXEZ0Bf/bFpfAdVYLtInSR9onHYDN0r/tHp/jeBftqwf9SNh05e
ivunA+KdGO/P8/tktlCT1POmdzPIU/0HsfWRVZqo2NFt6MXRdkvtoDY0z3hVaiOpTptFCkPoxxZq
dqogA9OOEC4YcOYkQDYGCzKgwK+utDLxF7zmzEabVBpPfV9xi9Z3h948mnq/T73uGwS8j5d//blP
z44VpfPdMi9U/djolr/VKstC+zgLF9blzP4SZ0EBNH9yQQeNfCwM+UZ342spGz5D97X52I+fnSYQ
8FnyKIbZUUdwVlqNXW3BM4f26Mc+P43qZFOZHSppZSEZR9rRNmHQ3CG59MGJmZbj5NOuGqSFGA/G
saDRdpN4fv8ZdgvaxQoYUT/262fRgA6fO20tlXn06tF39+hN9cNPGOJVcyHtfW5xZ4eHaLReWQhu
eoSGeVgnkVzbEH1RHG3E8mO+NcdgINfd5oU8ysfSR/rDK/douKP4Jt9fnqIzt5E4c922U2Kfln3r
mMr1l6EcviGtfYi6/ECjy8II3vcvMqyvFxp5Y/g2xsw6NiLcZ5kk5itV7LqFr7+/BAABX389GVLV
D3u+3kLhS1FuF6ioCajGQonx3I+fuS+KxzKdkhqS5HmVUU5EJoBsSiCVnz4y/8BdXv98pbaaxIty
4xhWmnsFk3e6dtXOgiMwCO46agsLjnxumuaOrEqtVoihdVSr/DlUoD0MoiujjW8uD+PcNE1/fuLM
UlppsFeV1rFUJOFrGtTS7zRRog+9DN8kIEllEW/T7Xc0o+JQyNnXXPYX1vfcvMw8WBnKRI29xDxC
TQlBZD+MRABh+yxJbbP52NzMIvrIzxszHRXzGJriYG2sxnTFvUQ0WzsfMzDzYQBiAmTEosbD2UcD
IQav5MM39aGPz0tNZawNQCVC8+h2xxRJN0iVgJx97Nsz301RSEZurtKPeQwvo5+WEOS01pePfXzm
uWqUQ2hdi9KxMn0aXBW0z1HWDD+2qObMb0c4JYdObKUjVO/mjeCPTlp5wcKhfGZTztEv9BrkguwG
8lHvIFKMjbpd54pB87fVpwuv2DMOa84cNvV72WglVz96UVzvmzET1ggrpHeX5/7cAGYXL+yValRq
fF1x2wc9gVsORXUYnMqF4+b9W0sxZ15LZTTs4pB0RZHXd5B+3WaZfy0O6JfSYfrBzTlz27ZFSTzz
CsLCFBU6xx2h0XGz3FhagXNzNPNaM2pQi0w0BM28skHaooMmXU/Tu4Bm8A+FJ4oxu3lFb7CsJIuT
Y2xAuqT0aKqh8Wq1ze/Ly3xmE02MMK9O/SJCwVTV46OXotgKaS2cxG7VLmzRGYT5fz1ilXmTomu5
viCYRnwshn2uIMnFo8uEDExS4YkP4Ujj8aQnMHnJe3igsmbfpuJtz3/ph+saqmW4OO1OTHYGvfOQ
nu6TainNNJ0hb99aijHzfimUKqQTVWj2EOCDT3sTiccG8YxcQw0F5uPL03tmh5D6fzW9gp5rhltj
BQ2nKDMOEigjSVu4U899fHYASKacQAMlxUejLq5ixdxQm3XGZFzw0HNbY3YCJGMC/6gxjNOd9NQg
nbNSe1TuLk/MuY/P3B8JzlAsBzk+9mqqrEhLD2iB09H2sa/PHL+KzShWFNM9un3u2rIouDsDnfWF
+/Tc1pm5PXQXEkqLwXhMDLRlTD1HIrq1vlo+IOcmh/4jM6E7vDySyQ/f2aZz9Kbo60iyuSLBTavH
ax2M92boumabxTIS9kIEtRhSszu/8oyF0Z1ZGX12InS51Kq9YZhHfSg6GC1G9cmqtPTX5fGc+/rs
SkdrXohjLYl4rFgoc7j1oxhWC7/8jD/oM5duPEil0ooEg9jV+lUWacOVYRbJrdchPXr5588wfP8c
aHP4td8CUhw7Nzrmob9JugoOyuKnMPHMyPtGfy6bX2U2Zk5Y7DNkjIrmg9M2TedJcD5WnaSHeYPK
AydKbpuJi7CcqCa5v7k8sOk+eW+fzZxdRBy+UdwhOtLoId/miiVeNTJZ2SwLUlswSJmFQ6VvIK92
ohSp58tWzwQB+uwUsIbCzYGXh0eIupHAVQsnjbovHlIja9KpCy50bsvNDgNBMiM4U5roiNQJtJ21
D7NtrfULm+7c12eHgeirVahkgnEcaf56QViMwhQIdr9bWJgz39dmAUDpunLkqlJ4TKBJMptop1jl
f+JI+GcvT5xvp5sqKgqxEPs6OnpmbDe++qt3q+fLC3vuV8/cPBH8wuvQiDmqcSGAL5HXTYMA9uWP
zzqu//3hM0f3R6FXpaQK8YbPRA7CGN6NnCK9e1dH+c0wiFdx82MxLXtuLNNxc+J7cp1Jcgf98+0o
op5gTh1QMGYuJYfOfX3685Ov90bfAu5O+6Mk0tSBkG2xSYzcW9idZ9x6zi8CVivtSYSGR25Z7c6S
kA0ZBbh1o7B1JKP8lMbIaLRlASJv0LqFQ/LM/ajNvBpxiAoqaz04TjxJIt1bXYSygLzPdRpmB2XB
MWagtH93wcyv8zGOCs9Ug2NjjsG1rDXdvRYX2femldAmhdV9yLtb19e30w1TKtmNhDjS5R14btFm
To8yeRwPiScfg55etVwKEH4xi2Zh/s6civP+QqkMUT4Zxf4IK9oXz+vcFciGbYH4jtLXj5dHMG3e
d877iSPydNvB9z4GruBhozIrGGehYAC6hRhcw0vvsonpU++ZmJ0Bfs6OGiUJIjQYivd567mbsQxo
PgmT0aHWgFah7Pa2B831xzJB6uxcsARtUIsKhdgRvSlZR0dKLo4oNH7svJxThchqKsGh0dZHSMXq
zy4M0aXRVQsLcm62ZueAFeuNqRpFfcyaSZUiF3Tb8vTGQctU2iZdWzihlkKIGWbZ0+X1ObOJ1dmV
XyI+mAyaUR19Mwt2gVf11xKqKAsP13Nfnx0CvgebniEWFYAcD+WwvjD1lybPaYn+2K+feb/OSenW
ZVYeVS531NqNNG1sBYWMJY6mcx4y83FQlLlXDJV5K0OPrHn02YwB+kOe/aHfr8zudQUBn9GnLn3s
pUFcRwZU1IXWLtXZzxzBysy9aVA20Z2RzFtLeArGvaahxCJ9EtqHLugXzsAzp5Qyc289U6XOK1Tz
dgwRahndOytHD1v3m1Xa7C/P0RmfmGPeAoBD7egjdiiLCbJW8j0dLrcVsnGrOrP2rYH0Re+qx8vG
zmzYP9Xlk4tYRb9Ny5GIuRU0fw2z9TpLl6BX5z49/fnJp1E1hZaai/DWb5VDbwwPcWks3ILnPj1z
4gAt+D4je3w7ZVEyHtCWt4RtP+MAysyDBVM2uqYchdukgipID5ysTX7lUuZ8bL5nDiyGeutnvsik
CMgIwu4rrGrUABaOh3MOMPPeWFYCFI804bYKxhs5zHbjKNpI/67VznsJmn7hlDvjBHPAm4YWi2pU
jXAr5TKUkmXt9HCDy1TLVnKsL8QDZ9Z4DnprWytAyUYVJgHQJ0RtUdfxFm7Mc5+eObHshW5L/7Jw
W5gZ70ltHybpy+X1PbN95NllrDeVhAANv7qCydVrHqX6MwrzC1NyZnnnYLdWaiytNQfhtreQtUTk
KTFcVCAcMoh59cErRp65bYsq5DC6+JZcq/dtiUjcpJt6eXbOTfzMbyWxiZoWJZ3b3ituesT1oL79
/bFPz/zWk5V6yKxauNWQikfNW7gu0UC8/O1zizpzWs1C9r1FXvMWvhFkZbr+LuWkhG9w4cQ/t65z
t+1RC4S3VbgFYPgwNiPCbea+SL27uuq2Xot8wuVxnJn+OcoN3jsv0sVeuAUVi4JmaE9ue/nTZ6ZI
ml29uossMkra1m3fDpNwZygigy69FBrEHJctnPvxM6eNEqUomqBj72T9TtcEW2+kBb869+mZ01YI
zAaCKrq3MHJtyv/B2XU1Sc4CyV+kCHmJV6nNWI1bM7svirUSCJBH5tdf9kbc3Qzf0Irox+4HEKaK
osjKlFYqibsRPRuWVsezuavl9gHBV59OqkX+5rgAICZpxM0KSrbLZuY0rDcH7VRNxdhBZSADJ22Q
nA5xH/oZG3vGlHbQwWyQ3g4GNUUEB+L8lENt1spRTzbsRwF+gmB+KqIxWwJwD3dblDOmOdNMuS2A
I0CtSfvgyf5TLdWrM3qf/Sgu0w6SxqSs9+fn7bS8H1zVdOBZCesaIsjfPDg9YNvMK5fdPLJ+V4hC
3g/DxolgCOf+zeub1elBvkSaWXQPZRTeQhfmT+94qT/YN2IGRchAn6dp2BiQoSsdaxYgTAFhQNg8
TNLKKNQEQ9qlvPHuin6AdmGZMb/bOEINc2dr9h5QEIUrGjUPVeU/FpI/ERFnsgCl/8KnjT4M++A/
CLQqhxSauzQPJCjq3RqLzxBon9ICGtSHAlHZaIMn+/xWMHgAW/MAHBVP0yqAbQXibXwaqgKcfBZk
BLcefkxDObnNN5ugAb8YUr5tA9qZSb52EOzjtZdOU+DfWCNZ78IwhNmeH4tpF2juIMc73mIrTJsH
7rYrXo02pCXnEezu0H9ZWDgcIMkN+bK1uxAOAUWMd6MTTWUVKwpRHnoxzf2eWh2LE45n3WZjSKbl
0TwCjRcVWZCOzuoAqm8BLyDnuVlIa2pcO91pxNopzlv54AR1cMOiwLlrpMofz6/Gv8jvAy+jA9Ui
FljeuuYwSPJ1lk+kcq8WRD7RPO+gs4PXk9Z5AdS2sAK8CbffcRuAlBfdj/5LUOWJr36cIskZCoIV
KpPc4JqX1qdwgYC6bUH+twxvNi+eH0+Eq+PdmqYKkF0oigcKrXX4jHh6Xh229bD6sQmAl+n9JnHD
IrcglAN+OAhxcjt/6CCxB0b8L5Boug869vn8fH/smKDy9b6bAjUCwnNZ/9C79HbqnWdrnV4UqW77
kH4/34VpnjRnMUlotkhoNz8Edgt2VQItLO7Jn5c1rnmKoXMnv2Wif7CL8Vduu48O5xd+92k8b5zQ
OCK1A2x1/+CLmD7FZFn2WO4tog/T+mpOoO4VJsKKFVJfPRQMoU3ZJFA84ns3FzEKluoBCsvK/3rZ
NGkeoW4cvnSnB4QmtppE+BQ8BjmE/s63fprs/9rsf4rMHcdyB3dplwdAej91fvU0Qo13DMff55s3
7VEt3rdK0gXTgAOzluwYDeL2ZPBz3J+UOMnufB9ajf7/PhT8hy43aCEGBrWG8oHnD4TwFH5jX+a/
qLhm0oMEpZNCTCyZrVc6eGkuoSiKCoVw8/puGGOsmfsgXKLUBOwd88fHyIJoLA0f3TJ+DfvqomsT
BFXe7+e5HaOCzRbJWnc5TN38zCZx9CkDDSsg/PGFiSzI3rzvZ6DrSMcG5RUQ/G2ggYxiC0r4ZRlX
0I6/b332FtYPHYQa1jCG1GzzBEGUnXIuS9+D+Od987JAEbz0rPqh7GaeFrQhiTrJgpzfZadWPjCU
WDP6VqEYtG1J92B17S+ojEPPma9b9wCDFepgOQ+CHM4arhJgvPYRaitfyOpd46b8dP7bTTtUO/ch
LD9WDsO5b0/hn0Y6BUqAcCj3fdMf62gzKW2aIs3YAzJDDATqoA8i9+yraSrKVFhFsZGKM7SuI+Wk
E04oZcrZQygVYnyHpkoIeTw/Q6bGNRtmXPVA4jXsoQKV/JFaMeQWy2ALuGJqXTNfASleNqmSPdh+
HR86ovjRbdTn859u2Ds60E3UNTR/64HiGG0frKFBtay6j+11w/WYvl0zWqhnxwCi2RQAYH49U//b
arVbhQEaUdf/ee7o1Ombcxo1XbxbVUwfhgXioiRIaHgFPsKdFdNdAF36tZl3K/f2pP4yCEjUoHZA
tNez84p09f789P1DQn5g2DoxmVs5AB9GCq/ZoECErBSDWHX+KCf33w+VyfZ6aQ8efRzq+6WYMjyL
XEngt5W1JjIHPav4Na5r6tJ7a4AIeTUmY/RSDC9yKA8nWUqP/uGVSqrqMHbDcWDfVv91mr51+dMs
vlH5EkcVBEvv0fPivK64nqM3K+zT0oEg0xCmE65PBKDupfq0uOUeILRD1+XPELdNkZy4WXPQ/nkH
xlsI6h0GMI4UffOAQSxkSGL3Jrf+zuphce8Gb0whH71TPlBfJXS/5sO4XC9WAy3H6N7q5iOAEJ+h
23366K7YwuhqZF7/v8Za/EIEFRYUS+iDX0KGAAMRUJfn3rLzIRNqe8kC1dcSchCosgyvVj4kHmiO
XefXNKwQix4Tr9hKCposRXODUU8ry6M1fajbBrSMoz0kOYDD6Ygq7Y1w6mTRH20mzQX2XoN6Os8u
UQo03xY5QBhsXpMy9u5yFt07xRY4wjAUHTY4hgME5UhbPFQLGBgHj0ObJJqvuwicqOftwtSD5hHt
HkQVql+LBwU+5KRS9CWeQb0e1uTL+Q4MjiXUnCJQsy6DlBXuYMTjVwVtoQ9NGn93vnXT52uRTFuX
o7UCWpEpgu0EkfFqp4ISWg1Vv/VsYzhVdahgBMatxRI9gqV6Po4VzabAuuPVdA+Vhf35UZi60Pyj
VfQrr1lNsjC3ryRQQ06kbkoh9o3qn893YZooLa5RKDZWTU/jbPHybu+Vt/A5IPk/icBf1oH73sf7
PhWVs9RRFvpwgf305FbLi5zqjfPJ9P2aUTdjX7a5W0RZJaY6aWcVn57p4MuijcDvtOE/MOlQM2nA
aIhfz1aeWQrC0IVYf1VyvVKgqw3j8Ub2/s9ioFtqDwaj0NGAjS8BkuyrMIP0c/x9pH1VJjH2GdlY
DEOO+58O7NsTF/LOTjOVzM+GlhwAcflRtfGtXbl/xVpfS7yIAeqc3/tLtx8r8vf8DjDsYl25Ii97
Zk3D7GWALXym1LqOBivF695V3/gbwSH5eJGCU9dvAgkI3+G9eQrdzOUktbzwBwT9kmZdrttCHnoL
qoxAPH+Np667zDJ13dWxB4ExkJtTNvXklw3K1Disy2SJuyfaelvmb9jbgWb+IGLL7To+xRxTfNvN
gLuH4YuNV5vz62JqXjP9ljDpq8KZsmCxyUO0MMl3VJbQEeHFEDkbM2XccpoDWFqI/QLiOmTKq9K6
Wg/NAjGBob4u6/FW5NNtNTcv4ExO82h6OT8ykxlpTgH1mjZfW2/IvBOvteetf8hiX7ibNX/QVvmA
6gN3yDgtr3oGRAPzgicRA+4Wq8NF368jBFumPAX+qSGbxHC1jtbzmI/P55s2RCg6MDCw2qKZ5Txk
S12nwUC+w7kdWeweuOs/Ajb46Xw3hr3la6d7CV7cuSN8yAopDxBifgWpxlNI69355g1OWUcC0l4N
cx6RPlPV9KwY/+2G/ECq5aps+BX4eRNKxMaEmUZy+v+NayGON65VEfUZhFc/j3V3bfMyjZTYSFUa
PNeJbOxt8xVcUiPqvM+EdOaDX1WnQ2wh6cTzcD+V4x8cCfntDELMVDp1teEvDQaiYwNBExACNxz3
2anYJQG1OE2caok2ThnTmDSLX4EMnxRogrMuwv3N6XZFu6ZdGKxJVIPqbql4qsZ+34JK4Px2MA1H
s3cnVhUTUVVnUMElydxAyzEeqi1iC9NwNIv3g36FR2F11i5XOdKvy8h3pKK4b115zn3s1RAQ3qjJ
Mmw2HTXI4nLoAofWGa0hkTP+iLA6S3TZ6xUUoN/vtZEIEUCNuc4qWRRJblU1VgXitecXwWCTOmCQ
BK7fDmyWWTl4wW+/5+NvN56We6GK9ZcTSVQxgQL4tW/XeetGZ1h3HUA4krEc1erK0wHpomCmqIdm
X0ATY4tJytSBZvxr3NsLOKhlNvTlLfZsJmP7IjwiaAbfLwZe+XoF3UeZdbho/R19JcfEpvbw9fxq
mL5cO9zdufC4BeKoTDXVWqdeN8u/EGb0NryiqXnNxJ11zFF/N9VZwFX9xWryEAkR4W68h5u2kmbP
nmh7UjqFyILCPVDfPixze1+gMDbu3GOZB0kcDxue0NSVZtxry6MGdQwjjPs7eKq+MPIIZ5Lk61Nc
xinEIy4LtnQk4QruCItX6AdeY+77A4VGsVzsDY9rWA4dQjhLe/Qhzz1moNhoE+nbKXhItty5wSm5
2lnOwqiYIKeMiMeqol8s5PPj0jkZrkWfzu9VUwda9B4XoO+AZo/MKEpeE9eCxoNj3YMT/fqy9jUr
Doe4oHgzk1kPqZzEmnpQ8UJK51qWdrRR6WYawmlh3kQJLS8Use11yOTKb4IV/JpFOLVpT/m3y8ag
2fNiWwOk4pwmA4Tu2iJkRKE49BqGlW8YgmkEmkVbE1s6JHqbrMld+c1dxymjvKM3UUDlRuhs2qWa
WTfeGlfUn7oskiuLkrqW7ngfTlYYv56fpNOG+eCu7mrGnAvluX23dtlc5l5C2Bgn9oDyqARQIci+
xF1zGXYUCgHv13vxUFgxFVOTBV39Nwj6b7NgW+BXw0roCMN6LJc4YmufBS47LH3/uWibK5qzjYU2
rIJOoReLQIxsFWhesU9EdccguAwrBfmE97MS8HrFq3uFY5JZUapm9VpY8W7OoakSNdXV+UU2Tc/p
/zemVrJBtdKlbbZ09h0Nq+cJh0PnxFsVe6YL67935jcdrGOxlpZXtDj0iz6pTmxIkPP9MvV1KgsH
tGbumvpz+yeIilS6bOs1xLQumoUDnzeAyMhqMuoXxQK5TeIXKV9w+9iYOMNR96/m+e24emiX0la0
mYjaYmdbM+RsSACZSa+hr8rHXaNgZLphk11uFeobbps68LBjKrZ9oCQyV8wO+WqXIKlFde7Q2vKe
l+7kfKnrzrX4fgm8qLYOl+0QzQ2MblQvzew2WR6QazbwQyDArT33X843b1goHXwIWjvllVbTZg6q
L5vrQdFFDihu6GizJQxk6uK0hG+WisVyyrt4bTMGKR6yb+PZio9jDVe5cdEweEodcWjXtdP0lddm
LsoD+SyOTm/nKC6JYamCbpxZplFo7qC1XDHGldtmNrWsr+Nc+xkAjls5P1Prmh+AcoIMTjSTWVGH
4sV2y+naXdVllGiufer1zQqEEQA9HoEr85a8TuwCWmUWqy8LBnUY4QTRSTqMTpspVt/Ys/vsyvbI
I2sjp2CaGe0oX5W1rO6wtBlfGNlFUF5KPN5vEZeaWtdOcTsMxrKVc5uFLOihTh9cR1a9cWsx+HYd
QgjCLaFylbe4/5buLo9AIhafaGSW3LWPl1ivo2P/XM59G3yMbVa2qHY4zkUsyU0k4mErNfzxGBwd
/hcC5lTZXlRlyAxkTShuecyXpLNUvhHsmzrQ4nEREYtN4ITBk4edybp+QZHSS2NNG9Hyx+sLivz3
O9/zlFjLhXeZH5D9GFa3vJa/z8+96ctP/78xqsgCL3nQ1y0yzmV81/cA0Dh5XN57Xn5ZYAZuo/dd
hKtTI50Gz7nY6z1V5M4a+4vc2X9FoeYQdMkjaTMLGYabyM+dxIrY8nJ+bkzTrhltN40zoNkFUj/e
TBMxDGXK6mjDrkyNazabjyVYAipkfoisq1QspEyptekrTcuqnbdlMA8dgD5dhmee5RuHzGKZtN3q
/RqmVX46Pz2nwPq/oT0E3d6vqySN5/TN6SzhxR3g3jK1h/i71YKl35tux3behXn9xO3LDnkoq73v
ry+q2etRwZhVeXdwwuJ7Xaqf54diWAwdzVfUZax68Nxna9XvYlIfAIbcCPEMK6ED+IoCpG510DVZ
21LUXkCENw3Ae5qJed3yPqav12y4jWIQS8xNAyCMddPz+dh168bN5OMAFTLE7+fcK4VsiI05n1ek
WB1navaTiPgRtD8Q63HdMWU5xhG1Y7cxXx+HQY6O6vODuiwrDrsoGg8ZUeygYZmCpKjZrh0uK1YB
Wur9sHhX0Xmy4PXIzA9gYSiSmNGXyR5SzpWTOI68jq3p9fzmMu0AzdKREPVpmQukwrvoN2owWALi
wHUH6eCNKTOtv2bsU13ki42ykaz0GujiRPWfkiGhf/7rDY3rID/U1VmtW4111juoAZDKbQ9138jd
+dYNc6OT4a224OPU45nAy+c9DtGrRrKfPVcXZXSd/5DhIagj1ax4JhTt73CtCdNo8oeNnKjp47Vj
uWjyeUKBbY2gLtj1Pr9rgvrJkltofIMl6Ex2awkdJz8+Nd/XhzHk3xm1H3gcO+nIqgsnSLPvdhra
fKyaOnN7upNkuBNzu5F/M20c7fLs1XZkTRSOrx76ChhC6zHO6+lwft+YGtcMuO+mnAgImGa1I7t9
1KyoylGoU7msdc1iC+Y0TVAh+znH8i+CgCvZXsb15ui62SJgis/z0mQRWZ2DnXvAKcbNZTlPqLu+
92vUmkIyzKfXlxEK7rw4JZ6bO+p1n89PzCme/eDI15nqlraaPIYqsqwOOyR4yoy48rCgoJfXzvPc
hBuFqwbD0oFogOTGfRzi1LGV/NUN9VECYB97/oa/NDWv2W1fdmD3IsgUMm9J1Py9Cr50m5rTBqvV
MWglVWtoBfD2Yx99UWq+BY/A52ZyrppLD+VQM9qKYhM5Up3SUsPRbvgn4g83oYAAG/XUtQjHYyC3
2C5MK65Zcd5MhWwo5Vk7AgTsRledC7V1QtkvMHfceeOWbJ7BoEPNoOPBrdxChjJrFPg0EkYVwwP4
mG8lPkzj0EyazBGoCruIZ3EN6fiYjT+tmD0AbPqHtF42TGrD65n2lnYWI6FOJkJ8nkneHy0/v57G
8o6U3obfMwxDR6N15SoX1z49q9vQnSzqR8mGAypcvnmkuSGFuztv54ZNrPPUdUNBhgKqOrgV9uxa
5eUIKFBXXvt29ZI3lwauOgyN1fY4t1MOJeGJrnd0ajoUWLLhz/lBGLLGjg5Bq5GNFkgN1xlErO4D
V7W7Hgsxc3bdteJFeetxnsOrtvYOZFAbrsu0QKd98eY+7SyWg7tE0WRcxlcQQvsCrPUVJMyeG2fZ
N6TcGJthm+k4tBH1i4VV0TKbouVrH7AjrngvAxCv56fO1Lxm9aMMA4WSsyYj4P6eVu9b6Iun3tkS
PjY1rxk7HRTznQ4OeOH5K4gLP0cI8xvX2whZTc1rtt5XbhQFC2+ymI9fptX9UUBK3bP9jbDP4KoC
zcQ9FXtD3dVNNjblM7PWW9W3W9BcQ9s6zMxrqqkSjWgymRfkpzt71ucpYP2fi5b1P0gztQraRzFy
YPL0ZhnXTj4fAjaHKL6rWC8ez3djGsTJNt7YQByMhW/Z8vQwWtuJJCpI5+lCniFQCrxvnTS06GiI
6WeW1SbNzFG24B1kgPJC17lbBmt/2ShOu+vNKBRkMWobKhPZBGh0wprZSpYTaP186wYPq4PMOJOQ
s4kqmS1j+DlfokMAGspayF1O8IZ1WR+aFde1gs4NnTleFNwv9dQlE465WQD3vQZbobLB3/maKUfM
mca6CED567SvpXTuoRyXkZymczg/l22zkYcwbSnNpJWdB84yLCKbo6pKKsS5ybi9GKbWNYteGZ/8
Kbf5iense2GJn1LkGwe2oWkdPrb4bkvyEWswhaAW9HxaHWMfEPLzK2xqPX6/R2k0OLnqoyKrare+
Fg4JDpDm2sorGdZWh4+FkaUgZVSLrBs751hBnuDYipkdq8i3dvYaAMIdemLD3P49QH5wt9CRY1Yt
q1LhiSejMqoeAQ/I7yhf5N4r/Hg3jgCQ4WEsSgM5dQeAFsXODcV4V9bLlmjHybA/+gDN4McyEo3d
SJmtA79RJYUgfRDdcPAKXbZYp0V841CWJQqHXOBWma9cHRt7sY9+TLfEmE1bQTP2JW+kC3p3lvl2
5yFvJn4Wwdb7g2lmNCNfV+6CDaCsssVaI6gJjElRDj/AQfV02cxo1h36XjdwgUxHBD6apPdqnoo8
2oIkGlytp1k36Ogsby6Rxm9aEJUhH/Sjs5pr0FyJRLrqogc+RweT9YBvuG5ZyCxS1eDvkH+nK8Tu
RrGRRDQsrw4no1E1Lj53BHCV9KXIh10DzO6GFzFMkI4mq8Y1rCZ3EBkIZPeDZI8LWR8JiCUTe9nC
bJv6OP3/ZvNDm0UuInJFRhZyKAnZBSw+Qnv3njrrZdd6naEujNjpgueLjIfikZa1Ox37MlyXTzU4
XPKvF21VnaHOV5Mz2sDeZXQcnCApRezUT1MU8q2k4sl1f+CFXM2OiVtQoVpLZAMS+aObv6qGX6vF
2o0Ny9jAbhvIFW8svGlTaXY92GvoMx+HN7cD78SHl5CVhIfLZkozarD2htZQ98Box6o82q7Pd4oH
/kZsY/p0zajbzg2htNsgRUeqaecQxnZq6bfIXA0OT8eSQRDHGwKGBFRP7Mey4A8hNG2Slnu783Nj
eDrT8WQSjmEJIxsnqwuwT16nxFGf+qU/tM1JslMe56q4s8HHcL4703C0gByzg9u8wHW+E8EXMRao
KfJZAo7FjejM1L5m3FC17qywlngojepqDxWD7kY00ks7SEL+Oj8Ew3r/q1d/4z+4BGumX4dVJoY4
3nWDuFELpRubyWBzOrwMNHkArc1KZM0A7I1lITquuZzvi0HGiUL8kfLCwiJx37rM8nRiO0o9xPk1
EyC2C4NvU+kvN4W1quvzk2Uaj2bXqCXohD2EPCsZv+lc+RXornvbVt8cD/nIcvosyi1JL1NXmpVP
wCXMUk4is5b6tVjFNWRREuaLu9CZX/xepnhmO54flWkLaCZfzr7q4lxY96VFZggVjbIDJwTK5DeM
0jAUHUTGBdIGUFMTGXQX94BMHqfWfsxVty+5desFwR7x5wbWyzAUncFuaToS2DkWqCryV1KQOyKH
rQc7gzHqODIIqrvI2MQ8W0X3i7Hqusi7Z4YhXLQKOludUnidDWSL5iVlVrIWPUkAGFm2ojXT1JyG
9cbQQ8wKXqUIz+zIPRVdTb6dYOK7dsPWTdNz6vdN+5bNbDaFmJ6ubX+1MYoR49NttdriADO1771v
f5YjXbwKCWA/EgeyhMkKnqtEdv6P8/NvCKRszbbJ4rZ1vaL90FUvjfTv3Gb+0g7u9Umn7zLvpMun
ts4605LSKpMjwcOazatdPF1YSunoiDLkFmvUbVOEm9AtTK2xGSHC0W2hBD+ef1sHk8WgH+xEF7N/
d3k4n4MdKjBY0MsyEbaOJRsdVlZ1UVQZi2uQ4EsnT/AYtnUumL5eO6lbFbuWM8AHQWB5V0JIIQkZ
Li1zuMmH8bF92TqWLCjLdgpnrC2xoUoSyvq1L4KNG67p60//v7Etpeqp4e1SZU3llKgSqkRqTeuM
yMylG4eAqQvdfInreBFDTsIanPlxwHmwb3ionsfZ2UJ9m7rQLLiBPMAi/Akr7PXz3l3reF+4U3/d
g3lvd96ITYugGbG7gsymdyQu1FXrq5S7TQSSBC5ArnK+g9N++e8twibascxJXbYIV1mmpmDdRX64
7OdABk/zBJK3wO36VHLEHJd1ph3M0CAsVhWNiM2a/D60ITNYiLSV/DaY+TNKGjY8n2HSdLxZE8ix
j2dFs9ZpPiET8bcbnI0RmJo+hQRvNu6pwh55967KypEqkDCULtgt+61qVcOG0tFlk6S1FSrs2aEh
f5Tb7alPbrg9XuaubR1iBjFnAm0cXONcv771wPqcQGJm62HWsJN0ijgb+UW3gSBkFlAk/KBUfI3M
2O1Y5ccVAj9j1F1mEjrSDLKbtWpn3N5RNvJHsHwEkTCjF8Vbtg4qa52qjdooqIDuRkZvnV4Z2SwS
Ma2uZstL6fPFbfwKKNF+77v+Te4V31S19XBt2pqaJUdj5A5tQyqA++AjJgjg4RptXzrrmukGAXDp
pBhwGgSoPbGItPdElFvUuYap0bFjueij0lVuleGl5kvcyZeoyl97Hj2e9zuGqdHBY0tdspiBkiNz
Q9qnVd7S3RCAo+qy1rWjGKBlGS4Mx8AEev+XZfXtr1Alu0z729Y54kggZYn0iABOoFH3oYjHp2Kq
h+XCjz+tyBuH5uCmOvcjEO+OTYB6H+7bcdp6dDCt6mk53rQtUT+CshpMTDvar6j0uA5l8Mke7P35
eTc1rx2/k4NEswC5ZtbKSiSsB+9NWP4Iq/KivBRuEe8/vwPX6QAnzDIkLfhy26DMKr6F/5+2xMRM
21Kz2NizZmBkZsS3fljsRLcEKahCt5y9aXo0i53rtSHQ84Qr8/NwJ4GSvVIk/2333d+L5l/HkImW
cIhUzVU2xOuhz9cw8Wb7sUcG4bL2tbN2hPRVQ1cbVjt3zt53PG9fubW/UxKKtOe7MKyAjh8Liy4I
grDEHYmDhygpCA3+IP3Mho07pKl9Ld9lSeKFAHpVWbc4PqIdvA+v5DIdHdTuvN+fsg/8zu9wPQqr
4slZm5e2HvEyPF81LX0RhD+dnyMDOgZ09e/7UROe0WnXI+YZ4nTl3V510U/V8QOYssvEsbpbUc4/
o4J0CaQ6rs73ati9oWbcqo7XEIp0Iutz29n5ZePtOpBrALg2BRuL8/EF2daRZJNaG5eeYjm7DBC4
97cANuwtt3hsQRJ2fhSmLjQLj0bFwaXqYf1Ra/UMMmuIHNm0OE5lGTwvSO0czvdjmi3N1mt/oZ3P
kGtxOO6aztyNaR+OBGgENyrmjaPC0IkOKQvCBRIUfoPkp9t9Ke3ub4Fn9ikgX8+PwWArOpQsQnxE
W4qrDljzx13bjzSF7N6lH68d0ozHI042LPZsW+tVbo/2zTA2eMvI6y3ZcsNi6ygyb3ADtvABCEiH
XsUk/BZX1gOV4WMdOFtHqmmSNJsv3KgsMDNVVjC/xPKKNfoWW3H5cn4NTq71g9ugjhYr7Zy3KuhE
1hbjFxLb4HpzXXbb9xwFD3JVeApopyMPpi29btOe0sw8WCY2Mg+4e/CkF4/gOqZPgGhXO5dsKk2Y
lkU/xsHNzDk4vpDHA+9fX94H0bgDrR0EadWGmZtGoZm5WiurDAG/yhDCTjsW+OI6cEi5C5vN+gfT
wmsW7nVgqOTAVGf5ENVpJEeRLgwaUufX3TAAHU1GQEACwAb8B2ScaCqC5YfqpQQb3/h6vgPD5+uA
MikWTuJ8xSLEiqVWCBZBlKBc9i5t64xlNup9KhEOLCuLaEjpBGpaP8+/lDkFtNLxNuKRk6v4wDh0
PFkHtLYv2YSEMMn3bdTsHK+7k9VaJaMg+6jdosU0zZVm48vixJMb2SzzWAvbo36TLnY5bxwV/54O
PxrGqds3UTmDwGHUBQA410AXQedyP7ldSp1nGT6XYEewmp9MzeB8ILezN13Z46eV+elQfm3q6krM
U8ra4bj4F6EhbJ3MLOrstYttXFr7gUc3hEb8oS9JvzFWg+nrmLMF+nlNb+MtMC7iQwVCgdidb4Nq
uEIN/e6yja2Z/jjVoc08hsKhvO6CtA1bO0hXv/O2iL9Mu04zfLrOq22FwIWVDIkm8FRCBoiyYxDG
ziwT5arhYLlqXfZ89YYiv2xYOhqtXMN6ERXOssIJr1np3DlEbLwBG84YnclsAvtKaDkdz8bcrkC8
SIdd60GKx+VOuydDWKRTVxZpM3rkeNEa6fA01+u7uaJYo2khFLzR9nw7r3G+8YZqMNf/wNEin0UD
a5DLhpALNN8KufdVTR8v+3bNGYgWjBUtbonZ0otrQQgY/5pNdijTp5/+f+MKVLyCs2RBPravFu8q
LqI1mSHts7/s07WzvVwalFDUiFVYPV37znw12lt3W9OHa2d60SnWeA1wLrnf7KJQHqh3GSYZTJ3v
5ySwooh5Leak86rfPaDmwtkMQg3+SAeYOS5H6lLUmJGwADdod1OH9BjO7J5dSEBk6/AyG6SaEEiq
KjA80DItZKlScN4M1wTohE8XrauOMLMHEXjAEFYZ+LiLL2uHN9gE1E3DurusfS1UD53cUz7NaSYs
q5CpWrreTuwgt8uNaMfgUv+JYL3Z9rEnprAPKpbFZX5XB+Wj1Yu7xuVHqCUf1mnLcxs2qQ4zAzU6
TlaoXmS4hIlDlY8iKaGZvDFLhpBNx5fJ0a5sXDdOAWGNzIVPb0hU/aVyvuyJToeXlc08BkUU0awE
htD16t9TUcgE710bZ/M/BMsHcYir2TAtAeHkEdxDvNDUD+YpyRvEVb3KVpJ/P6HcR4t/hRDoblmj
u8ZxU390/gqXfz6/zQzG6GqGHkHvjPCurUA0HMQ/nAoi07uYBt4DW8f4Wx7WI7vshNCpzSYoWRVo
k2Wr240QTRjIXdgM0UWVubYOQVNMTBYpA5oVblyKdAQ75feVL5tq7oaNpkPQihm1H2tAWDb3w0st
i5ulCkAv5218vmEZdEozGTb1PLguBcFfBPp369YJ/UfBvHTwtxK5phGcun5j725TAE4YI1E8LdVh
Vkhazcz/FedbTASm9k//v2k/wFOgJCMQ1RZ0UEDJ5TzXM54YehVt3J4MkHdbx52xNZzA7W8hFU0c
f+8GtpP1xbj+jvJQ7ZvRKo8oBgH/e97GTRp6k5sObovSsoVfJmxr6zg0d1RUjA3FFet/OLuSJktV
NfiLjFCccOuZaqK6u3rujXH7djeOKOKA/vqX562qucUxwq0LkCHhA/LLXKOvDsleelLvg4epbSb8
hQ5RhKNtrZ02bSd/PFME6qfbME8wCG8sM6aMWS0lJA4kBkcoXK23RP7iovhZF1fOb/h1XqOnvnN/
LHX95XZ9tslgxOv5PC1L5iA0Cfow84+686fyS4aLs+gkJzVHG9VYNheTgzYTXMI544JOy9pvawVe
SefwfRJmrsk6a7gf5pD+LSDmkXzu1LKkYUjUvmtEk3YWL0kwlw0O64l0y/MMTughEdG/s4y2mD2W
JcVknlGv78CWQI7jdUnxxv6D2ydpRZOXDDkaO1thYB4xih5p6BTPrabQGBP9OaL83eC6H3ZNI1PD
bJwDUKtaBEFtET6AvPQbPhZ3YVxthEC2LjJi85Ak/VrqunjO4o4fZKh+IdHyHW3znzyKNw56tilq
bPAxhPA1H5PiOYTV5V0YIenO8Ztf+/rH2L2hNIa3MxgUPY/rHF+u7qVHMmbeiU+qOt+uwtZHBpLd
0JtjKP8Wz8i9OetuOvml/11EULfNvD0n0zgxOWjxCs+1bln5czgGZ78NLs66sWW8+fMo+Xr6frUn
+Rkk23M8Pj2vVxd1yIClRR1eZkRZUHzYWYcRqCOjshnqAuIOUE1bj2oY4kM0ap4WDpeHrAq3LJav
//yfJRxtubbxVVuomqUT15nDlgBae7q6KpD4oTyHUdK8xDQc4HQI/vW6Bruu2VGjgW6wrkKFJcRh
dRh9hLDi+zaRL7dn1ZuoQNHX768aU1WCiCjQDpumMj9KKcZjW7Qb12m2UTdgTfsxiQjHFMVe8K1R
eQdCYPsefkpfREc3ViZbAwxY+x2kbaXfOwyqw1ma9cRLG+VtqY7aSjdwncdupftFOCyWgXeuxaBO
CK7URrD55uaMzjcgHfajn4WTzp99Qc6NnKZU0enTKufT7cF982QZJybzrFr9qJJ5nz+Hef/Q+7Bp
q9pLEzgfdeJ9GcnWHa6lk0yBs6CRPp/InD+T2YWfkXLHIw2p3ugkW+kGrNtGro3roRFD29WH0e27
I99+dbWVboA5WPsaR20MMF2X4msFCusR+v/ZBj/PMsAmCa3speeWU+nAGK8Ij5hI77uqW47j4m7A
14Iwk33GYxoPcNjJWMW7944YH5EDcgJ9o0wnd+s1xjaLDBTnK5IQkzx32OhVX+Hc9kTn7q7tcK84
0Ben6/e8Z2CyGkDW40oiPbX5sxORu86vvwZqeeSi0anIM3XMafHlNipsQ25gmna8FFcux/M8z+tp
9H11JxLP3QhlbL1lYDrxGxoGM0rn8ucQ/lqKn8Rj3kCPQ/Zn1/+b7DTHG4u89xAOI4x/CsCjKcKt
JIO3T3ZxYlLTuiluvMhzciS/ZfEJ5+Dk5Lmglja4unuonH4AKcWV7/s6mQ5+LMpTFAOP4yT7y77G
GWgffO7n+cLz56XLFQoup7Ovcflyu3QLXEz22hLBGWfBNSEINvRhEsN4zDVhXtk+cjocb9dhmV6m
/JnjYfRlQPNn6hZ4Kpua/pB1EBy8XbplRTF9TiPB65k7ATLn6xyH05cuGA/BuqWKYPt3A+rJOMd6
9jwO12bRpHwgX/1cbsTflrDJ5K+5oAMlToWydVjezeH8Ha/RuCwAiaaM5y9D6DzGdBAb3WQbaAPj
4xzlVUBH/gwaUJ2OWKWOuJyUR6ec+scZp42d09VAO8yzHV0FPX+OF288hFDyOATU/Xx7rC2jYTLa
qiqqORkFf4aseZQ6nVoP40C2gkrLTDI10WDXDodRjS4aBvHJXcavBMv5FIQb0biteAPIvE0aGdS1
w1QGw/bA65rHhOfJUzFRuXFTY6viOvivYlcKCb25cSf+LBKY5/rF81QMT0hE2dhbLRPWJLS1CMxI
51KExs36Rzjte7/0ftVheG7W+V3u9R/8dd63ZpicNjzSyQjWJUC19Or7rKThnZf34Ubptn4yUA1T
lIq6deIw3RQRHPka8LHhcXkE36y9uz1VbVUYmzc0EJK58ojDBpiQpVPFYc3XPupcf7ldvm0sDDzD
uDKJhrrmz36oj6Ub3GfrBD1Sv/gYS3FXSXHhc74RtNlgZ2CajN5SZjVJWB7Boauc7qiXbCxLlqJN
zlrl865s8YB+NUn+toosPg/Q9dyT4RgnJmOtKeg0V/mSsFh44tDhff44NTVPb4+AZYRNzTMQcQKJ
x1mHXWX+aRV/zWh9Lt111xsq/t4AcwMv197tZofhiSX+XOD0/B7e1c4WsdyyIZgum0sxx3T1nIy1
CV8P8NdBwgAd26O7yAXG2FtpxbYBvn5/vSTBWapxOsTjS9T0937ZFjgvOlsCYbbSDSCPa8yLegTK
mh6mWQectvS5TerNnBlbJxkonvXC8XazZixHHVVRfMyKvEk90j5keus29Lr+v3F7EhpIjiC+DClY
hzIoOBww6lEK++aLv4hznuXvwSzZMl+xNcaAMcSRRKHHJWPxKM+Cl8dWrt9oQZmYoq17SwsoTKJa
K+SQlK6fsKyLn7xSncmcXcDX/bwLcyZNbRBO7jRRmcDZqPL6tASnRh1kkhd5Ok5+8Ot2LZZZZdLV
kmQu+xy+RAwKr8OhjfvftJ239h5b4Qasfdx3e2M8UZaRPIqOXu7rLO1E1365/fO2Ebh+fwU4rw9U
3oJIw6oKL05Zz7O7tZHh2fVUvbGuWmasKXlGcEQo+iFKWFcnzwkvTrUUIpVB9v669xTK/3C7Kbau
MtC9hMW6TPWYMSU92K5lIuDLCa7yLd9oiK2vDHiXSQe1i0wnbB0iCVn9yj1rvA6lmk/Rvng4MNAd
k2ysA+gcMD7ql95xvy1BuLEtW/AcGHie16laSiSRMLz73WVx8LMFZ2p1FZToduLNpJnBlaXJ+NQn
rIDVrO9JlULbK52xXmxsopYhNslm6wpVT79rMQJ53xz6ruasC72tt2vL+JrEMhA8RDWVJZZv96o2
B+GMtkzrogEl1I+lmjeCGFs1BqSzyIPVa+fjzskvK/9xksjsxIVfl+UPQRV74ca9n62a6/dXyNZO
DSH9kWLxq7r3V5SnTuO9l/X6sgtupmsmdmonDmIMNkc0k3rFFKVq6rfYNra/N8CcN57br7VKWAO5
gxhKDXLUTK5bhtuWeNg3oDxFPukDMDcQ0tO7rphS3RZ3naOPvJ4OhaLIrSIbpyzL8mcy0KKSKF95
qEqR5eHKxZ1ylw2dOjROdhkd59ft4bC1yIC3dFXZq8WnSMTGE2Af0we5JO8iQZZUeeO5yN3L6m4F
UpbKTFpaXkjVTpCkZ9TrIvBj4/vEX1A+eYD5yHlN1F00btVl6T+Tnxb4WaNbXNQCLs2h1PE3svKP
15mxlvNz3uxyGYE+5rX6V3ChfeGNeS/Rf9eoJIXvaURSmIvFn3aNj8lSawKYW0Qzxmdy619ZHx2u
dywp9eqnSs4/w7a8yE5s7CK2a0iTq5YhkcSt+4Yyoot3ElqNE9x4nS4/Im/ts9cPx7Vs/s9SLDDd
8ey9Ua9lizFJbEqvYBapCn04tT/LjERpmGO7X/oz0nTe3+5HyxZgEtmiJBlUR2nMaK8iSPSsF+TN
qePtwm0NMJaFBD6SvguiK6tk9LKO5CNoc0jAipQ89mHwcV8lxh4fTERrcDIoi8HzOg+g06b+Uuiz
7gtyUcIlGxeGtp4yVgSIWhKigvE6CUZcKkgpp1+rE8jvt5thKf4/RLXEhc0072IWgZuRCvFFJ93G
u6dl8Tc5ahRyTCR3+piJsunS2ZfvF06eZNXtm6cmSS1CKtQAAb+YzXn4AAH6Rwerl2jjl6RRG9GW
rXeMTT6Kc1DfS0LZCGWgH347eu+LbNmiwFnWX1MVLSJBsuoKDSgS9aFyk0vXZH9I175cmcduC0Lf
rHc25NrAV+viWk6kyzJUFRWIg7K8eeRl4+0LhUwa2uwHOcnhasxkGNQdHqpg0JaCahB+VDKsd0lL
xYnJSKsL3FQs2RizCloWH9bM8w61gw1yHw4MONO1lsnqT9cFiTZQ2NPpyLv8dLvw6+7zxmn//0m8
r3u/kmOT0TJiCULSY5h7l5K0vxoxnKFFeVLTlkynBXEm/6xs876P4i5i1IUffR0hP9BFdnOCA9qu
hpgctLDIpwpCu6igdD/Gg5jA4OI/lyU/zLF/aUOka9+uyAI8k49WjXC1D8YoZBXUHFlSDeWLK0W7
8chq6ycD1qE7EjJUbcxUU5ZDGoSq+V4kbvsLyWRDu7MJ18pfDfpIXaUh5RayoHb48crBOUMld0tn
4e0E8DgxuWhVNuSazjJmE48fg6L8k4/0APPcD60XvcTaZ2vlf47G6ZfU3a/bg/ImaxNVGtH8OLWE
g/Ydsk7CZC0b2yDNCzUe1zhYDx0Iso9eNeNBnAf1SdRzvjHpLMukqZlWk7yH520M9Ogy/jj2/nKs
llUNqaaje+9m1a9OefqE/C5w4W+31DZBjNUAKbcrCakbMuGv40s+EOdnEuZVygX1N6qwtcrY1wvu
uZh8QcTwRDCcwJ+6S4bm3RLEZ18imTTIhvu6jnet0PQ/lLaBe8u0DiGbBMQ9dXjAafIdH3cln8TU
5LXVyJ6XHjKtmauW8RSSxb9X4dwdbw/G2+EcTa6r6isgVdU6IElpCVn0mS+QipmdHIQ52nwIk10S
2WiAsSBMjh/JqglChtyHIQ1prM7rIr1DRfHgf7sVb69o1GSv8V50/eRhSs26Gc7EI945gdPCxmx6
e8JSk8BWTEVAnDLBeuk4n5A9z/hCLm3m7vx5E/nJWvMqx3KsospNu7yWqVO70c7ZSf4e4F4OeTe1
a8i4ctxjTgL/Ppnn5jj42bRRha33DUCHUrdLEekQHBRc+jlK6kPHF3djhtpKN7DcZsj6gWw1Zmgt
SgUjTfCyoywI443RfTt+oCaDrSawBtBuHTIJNufVvMsVjkgHf2TXAzoYlhtXo//3lf9voEJNDtsi
pr5F0g0q8t2Dl9fV3arEZ85zjqWv/OTw+lJ0C5SBxygNInUJwSkFk+7sxdPj1OcvDeRExabMrmVS
m8prfA3xFCZCwnKdOxfHaZv7mk5hKhulP9xGpa0KA/gxqYqBZISwZeh+kyB4l03tOy13OdzG9D/M
NzVEnUdXwtygmL/Pca2+6mba5XuK0q/T8dXCCEI9NG5BZmWad86hAbc3nWa5lfFnm3QG5mEW5Xph
4wQsGtYBjP34ZWjz37RvRJq5/b/xssWss6DHpLz5/Uobd5YB8wv4B0Ai9SES6657Bjyp/d1FDsHt
oxPmIRucJj9DOra+S/pqOu+bPQbuQUDLPAiNI0zAINQTLuKr+c8oxI/bxVs6xqS4jWGI6RO1Ictc
53dflt8rEn68XbRl3psMtyyHAkNf488JbT+TBcZqHnRWJ2/fPRw1rTuHNctFlxeEaRF4hzzPi0eR
CP90++9tHWOgts7yOS6DjjA4OY1p1QdDWpH69+3C/3+gfGMRNKlrRAvkORaZx8DZno60xXtdUR0V
UquCAblDkkCsLjqvU/t1meLzomu499Vbkee1CW9VbmB6msgKrnUb4OG5/tDDMhceQL9aEaQJGIEb
24lt8A1kdyOO5tBNA+UvSOYUvszzIQqLIp07f+tKwDZCxpYe0qGDNsoUsFgN4uL3UCb0sXJs7Oa2
BhioXiXy6lQyB+CmeL/8on5y4vVfvLy83J4BtuINWPdFSxM8hHgMwpnzd5dgFEhc0B8ioFtGc5b+
MUltPaFRj4iKsMJ1j5Go3EMNjGx0j2UOmZy2dpgLN+PCZ/0q7kU0pmXv4Z4YKVGOW+96l6KmSBsy
eloPrFuPuaCo4C76MXedz2uy9Vxg6x8D4WSay4zLGZxhnIxOwyjmCx+HXcmNMTU5bUImRbIE6BQK
c+y00eKfsuw2Osb259fvrzblFtwNJJtKDzcX4W9w/V6adis721a0gVtB5rhDIgPBxTyys73C+d2N
W0lPljlv6q7Rvp+g4rYQ5s9CHotCqSN07PxLkct9z740MlCLPFxeyor7LPHF+1JGP6Zy+Hobsbae
MRDb+dABmoaZsFbpGk++EnrM2h3Pt0u34Mnkqy3IJuwTWhMWUt587hoenxYnHJ8CSDGf8bz853Y1
lkaYzLVV1vFStiMBV7Sn90L5XtrRzUOWrXTjFK3lrOpm9bCoDTUsOJarXuxQbvSQrfBrz72a9IG/
+LKUEhsyrtVOyTh1Zx2J3/v65TplXxW+uH07cReFK97CsycY7ye9fNlX9rVBr8rOu6KBC9sAtCZF
cMoSV6UhT/bdYtLQACzO4ZCAGK+n8ckPU7qEf8TUbonNX/v2jUghNLbYaUiaaC2Jy5ZY0vvBb3+E
NBlPYpHFwS223tIs64JJVOOKFzz3OpeFAmS1wj8HY3ASebVxsWAr3gBuDt2hjojaZWNPq4N2dJ86
hfvcl8Fx1wCb3LS5J1LqMFtxzZY3UTq3i34cRp192lf89Xbv1fxphiCjweyie8YuKE9KKtirgWqX
/NlXvoFaEIonSPxxF1cjUOA6dnEZLndFF+l9eRrU1E+DF0Xuj0m2MFi6gs0wuLKoL7wVWXO53QLL
CAcGeiU8DvNKJysrhahPZIjIwcdSd5eLddw5xgaIRZeBiAGtWzw0OgWuB/0IANg8DlzB+gbOTDU0
MSXJEmtvZQUymrA2l96hbRdx1NCruaOuqw9rFHpp71B5nLOuToe+ih7HkfS4NKli5LmFPu5Pbvfm
tUlv/YwBerfhAS9IvDKKlI4yHeZ8eiibRmywXGzFG1t0t06yoGWxssqjpXc3VyoIDhGkAbZ4r7YK
DLxz0udqqrGc1EgVliT4IaFFvdE3toObSVzjnkZyZAWwuMg4hOmTZkUQn67kCLfOD7kbqLRT1cMc
Zx95hWzEEiIHzs4Tj0lqmx0v7pBdv7Ihj6bp2CVcu5CU6sh0uj30FiCZvDaQYJNKLZjljlc9QcHo
rg6QNUT2HqpMybRkWYe8SNqV1dX6p4nIqdDBH0XD97d/3zLyvrEOiCCiM/fEyqaw/nf083+kjvfN
WpPDNiDroqerWlmjpP8AD74JKkX+lrGUrd+NTbx21xrZ1Tn6nSfyrEnbn0tSrB8JSM+H231jq8JA
9ZhNouvgzM6CSa3noFPdeayJA77P8vt2DbbeN4BdDZK0UqKGTA71qXJAyKiQzLiBPNv/G6h2m6pL
ZNCsMJRwhnOZ9EEa9GI6NMi03ugiS7RjctXmqWmJqivNHDLqo17rcx6T8DC2I9gTW4cgSy+ZJLXF
z4umzRvNKq2qg/IL727A4/BGrGMr3djLXadvMlfXIECSlkmsVUcdqF2i5jGSs/8ORGqCnAW10pkR
J+cfhjlpL3hV2bpwsf36deBfhTmOcMF6qaOFyV47P1dfZF8jpbYiWVvp1++vSm9DGjTEoQvzeewf
MMj9IZFyKzvBVrqBX6esg1Z4cmJIEPXOTlNH0HbwtualrXQDuuAocHdttWZlMCGAxbPVo8Zrzek2
bC3AMuXQOLzRicgHTJla9vTUw3bygw8q/ncV0XCXWiqmjoHejPozbBSKkdVBrNL2mmMRyWaDamHp
H5NfxodctRqyWKwtSQfRbZ0zLBVb0g620o3w2w/mOsoKOTA6t/wMs3R95zV6i2Nh6X2TYDZ33gLC
S6SYjPz7SqxPEB05Oku10TWWJe3/j3Cvpr3yEzKsbaCYqrJfc9F9CkVw7wfqORFbCYO2KgzcBo2O
pwxnLDaWeFXJgw9zvyBnwzkPs/vn9hS1VXEdmletcKYV2T9kUMztpsc2Xp4LUh66Ibqv5GZC9ttc
CWoSzBbRlyESEtGMqV7OSlbiRKKc3E8eDZ5oJcPULQvve+k2W2IetlYZsK4nD8feHK3yV+qlVVcC
dzkYDbIe6AnCXs3Gznld+9+I5/8jhJYMnV4Hv2ekLekdEgnDFE6W8rL4UZ9eNzfBtwgnttlswHyJ
Wl60cJVkMGr/PWcIwVF0Gw0bQZilx0zumS8qT7VxINmig49ZRnjaKoUk2KT60cbidHuyWfBu8s8g
Dp9MngBkqqbr0mJyqvN18doo3dJDJumshWBV5jgTBgP3KM7AH2u+0jTRxVb6pe33r333Ciuev9Qx
bfD7MaHds594OIDwTd+Ut+lZYCf9XbqvKkfzYe4Z+EOfq3p+bEX5DikwlyIqzyCanse2hanb8GHf
WBjAj/26XRMY1zNYCv0Lbgt4hnG3c9M2qWax6sdITZFkoHw5d4hU+SVo8EK579cNdPuOx7OIFJKR
0v1HLXxJNZbinYUbobbucOd3vQxl3ZAVT7Awj8o0rgL5z+1/t01SE8a5jkM6a8l8RSAllfOoqs4k
ofCT92mZrRvx9tuTCapMf08meMgHy0qTjrUUE7RfEvcQgyNxLJxBsGrtkzOp6Xp0eaxAXkvocU/r
oH/zd7XI520riqMQ0/PQHJcq+KORSuXDZfF2+W+vUpB2+bt8dx5LpEQOHVtFlzpzdI6X7pef1U+c
ZBvb+tsgj00uWdyGRCYiaFEFVEG1fM6a/Ovtv3977JEe/vffL1ov0A6pOubO9CMYXy9QYftZyHiD
/mP7cwPRPWwsl7KeOzbz7rumhUwDJ9hKRLb9uxGGd75ykO6uOzY6MznlXaXTCOSAM+xwtwJZWxUG
rKuwzf4f7bPVidxzo+r3VcPDk5bL9339b0C7gjjjWDteixxhP08T1Z281kX6j9y3v4Fi+/cAd91C
SVjAmbENi+RuGPzmnof0066/N1lkCCsU5KPChiWJc9ZqPTpj/dK4fFeiCuhIf/87ZNTh+xivgpUR
/YFEKZ7KuXi5/esW2JpMsCpqMnBTlpYFlHwK6+ixCIrHkSzDISury+063g4y8Sr89/+3oPzi2UTX
zHdhINqKxv2Kh7/gCGMOgeQhT6Qg5o5f6sUrj7drtMxXkx2W6DFwaxLVLOLIP3bmnKTOkIWpdpet
fdTWKAPSOW2XTJBEMNyR33Ffv8Tr+j10+KelkOcBesg4QX2+3Zprkf8NZWPTpZOUBBn51K+ZKpR3
gru7h9YsW24ytr4ysM0zoksF6WTmyOrJbZHJFfN73+Mbi7atnwxkryWsJ/oRxWucuQ8xxLWZUg05
I7MaPixRDp/xKIyes37fTXtMDaRDlmnxs6zFRVDgfOpjUqZ+4uy6aIpN3pgTQ9pVRytmctnl53wY
6GXtivh0e5wtI2FSx9wmGj3uccFAzaxSvIc8xI18WOGHvBFA2Sow9ugQF+gaQkPYhqJIfXCUUvcy
c8OnSJVbjGPLXDUV0K7GozyjRcv8pIcmeDL694V21337qEkg6/i0znQoBWvW6SMfvC8DjMxvd77t
x008t+6Ko3vVME2agi3tlJ1K7euNnrdknMaxsUmX1aC7TKuOwZjla+GtT6PK/83W9l0gqn+q61sQ
Xn9LiSf+KoTI4vzldqtsI26AmxZ+7Cyg9+ImpGgflkElPydoWrxTIGBtNM3WcQbAZwjeuFOYIV8W
7K6vSTRh7tYIpchGYHmdnG+sfrGBZ7fnBJw02rK5xUO2U+QfedM/FKSCPqT3VE9yyyfDshWazDGn
hls0aVDRpMEBj+v+vLjkCDLnl1GTLQhaestkkA2FO8lk9huG9K4wDReQ/mXs7yN3xSZ3jMYuRMvC
pGV9kTkpbjqKFM5md7fnkq1/rt9fnbGrfuoUwW0aq5asTwcvXNIcBolIbR27oxqncF+4Y3LIBhL7
qnBkzVYJM6DHuhqD7uy7jdw5Y001tB70t2npRM3q2r3Ew/Sxm7LP+/rIgPmsKKn8dhZMQgQ0hcXt
cx2uCVI283cD3Uojt80hA9TtPLmqaxEPhETM6uB4Ht5UnLkcPt1uhK18A9HNWFfIAUX0pNU8HcZq
UeAZD9VxX+kGnjFtkKyzkJpVUycvbTm0d7HaVOC0/LvJKAsKJ0yaQQmWw/ZaQzakbM5TW3vNxmpk
WVBNKlmoWnde5SRYQockjQYVnHyQNe+8uvi9q39MIbSAh16NDMSGeW39M/I9JyUhJ/sWa1MFbQjE
TFSGwsXSOvfhElbHwBvKDYamrXOu31+tEJiMiR7cTjBdiO6EWLK+QF+yf+KZWDb637IImZadTRLD
zkh5DQu74d4Da00H2U+lk2Ogm43pb2uFgeEhmZfCwRmXTRH/3YzL0VunO+XIjRjGsp+Z7DJVdqqX
0MFlmTMekWny1EZIbArHY9HP/2ZD9OH2NLK1wgCxN/CIc901oCrjkUsmd9fAAqI3G0Ntw5mB4lE6
auXL3LBxcTu8FjfLUqVJ3e4TZ4hNdtnUTFmPp1fBOBTYH8e6hedLFuzc6k3hs4mKNcLrAFa4Uv0u
CDJEe+8HLeUhmZr72/1v6SBT9UxOOLWNS4dlLpnFMbxG2EKE/LSvdGMv1qJGYiIMC5FWSegxibr4
VEFYZGMHtswdk1k2FomEPuWIDUbDlnPSMCLP/0n64Z99P3/tslfLBOcyH7iYa9Y2j80CNZ4GD0Ab
64MFXSanrBCrG7dZV7G2CA5O7h/zMj7nE8cCjSv7YJdlTBybVpvjMpYItrySCZmrtJatTj01nG/3
j2WNM0XOHJIEYxXPJWs7SPqESj7VtT6Gi/OZe+vGSdY2xAZ+4xUOS+PqFWysu/swDC6QTLwM4CHc
boJl9puEMVy2FJ2K54I1RTx2KYmKqT6WNBBb7EpLH5mksAS3wyJbxoLxujmKpvdT0brFYZ0CcVyX
eIsVaJlOJjUsV7yOwmotmIP86wuEDdaTN8J8JdZu/qkdneohCaFosa/TDFCHWbnwQg8F8+Dcc6i9
Ijr2eHm97Cv9OhNeoW7Iago5Y14wES734A/1J7eKg52FG5Be1Kw71USchdn0rgvHu0ytcme3GPux
B0puFtQ+B891Sg4C8hWHbpFbNGYLEEylsyqeIjEh5ZJlfn3RjnenSYcrsC2LcRsQjG04HusxJqBO
gvsXfs5U/9z44tvtAbX9uQHhDOJCOFNA4q+e6V2/BPexPz2Q2vn3dvEWHYzYJIb10ZpNikvOJm/5
UQmVrhFPQ/VPt3x2pJ+CU3EYcyjQ4+vtGi0NMklina9ll7WO84Rs3uPcqHs/7A58ERuBl2UoTAUz
4syuniiKb3VXpirPp7R03K30QlvpBnhlCYovTEiBgFy4H8Uy93dZX2yFvbbSDfDi7XxsC5I4T6Er
3heBZtlIT7d73bLEmaJkXCD5g2viPDmhBx9iqpJzU5WfQifXKUlmdeRjthGT2lphIJmMM2+GLues
Cdzs3RA3LTilhdgISS1bgumwuTjx7C1tyFkR44HNE/pb0MW/SjkdvTHaYxMaxyZtLC8AuQakc+ZF
omzxuE2DjwNMfNY0X1e5b/M0aWPgIk/UG2fnic/rOB9z7ATZkQb7LDTj2GSOeQ4shtBHmEw8Bqme
NpBwG/mn29PJAmJTm8zTk8e1Gp2nquTnK4hVzt/H47gRVltmq8kcy7M2BEEFg6zadkxdeISkiVN/
G9fs5MYZ+ADQFdm3HJksssBX0YDrcuw78di/gyNJfpmL1TmH0xjsi4T/o1OWjYkYBuU8Ce2plJZK
gxG1JTNgG4krCl9t+HmQTIWTS+dprfJHfx0e6qq/tK7cF0Ga1LEsGfyymcrkaU0i5KRl75oZlq/l
sm+1NkXJ8mkuHCS2cxBjkzD1neYhK5J9YvCxSQ5z50VHk8CuHLjLgx9Hf5qk3+KtWpYhU5KMEK2K
SObO04JUFmQUPMAyLk8DOTwOVGwspJahNSlhI/JH55DP2VNVNfcVjy5hvp4X5ArfxrBlnTbJYCqP
/WHiPnbKdcQjPBLV7hy/3SKD2Uq/QvvVvITXZiNxKZE8yZ73R50lfSrDfKv0/y80b7wXmHaYQY0p
TyDUDWYmPcMc5BhN1alO7rLRTftWplP2waNVunRrmkw/qD8+JAE/ZvE7Qj8s1T9Rdi4gQruvI6/j
96qpftJJ3OqI5Ilmy9chz977fvTjdtG2KWCgOxiGItOwCX8q83Z4oE0yQEwhH+4GkW8dci0z2aSK
1RAdjHiFBcQLZxfHXHjQZ8E7JxK19xEUHDiVlNnUn/a1h/zdVV2QK0/6fvZUa3HvzM79WipG9RYH
wdZdRhzOpZ+Va5NkT2tcn1VeH2jYfEfiwJ/bf38lb7016YxYvIuRuAmnr+xJRJC7KZti/B9nV9Yk
p84s/9AlQgJJoFd6nYaZsWeO1xfC9jlm3zfBr7/ZfhrrGzUR/WS7wyGgpCpJVVmZ5xH7uL/MXB5d
4EIPSChmu7LyyA51wPuSTOB2/dtovWo63jIRhbQlJwhmvM44Q2+s3fdnH5yff4+digIUPlPnhWJd
/nFk3PnKAmCbzV+ya67vtt3enxaho8aK0hNrGq1RCNqMlynznqqBhPm8hbV7H3wgdMRYNCGVUsje
C4e8A13AFGSqf45BpzZlaBtOHOcAWduftz/l/bAmdAiZV7s1odYowyiLoockW9ev8xSrjZScaTY0
dxfl1I9lm2D9QlSkrWJcwfIwLZ2vkVIbUd/0CO10Pq9AAOeW8MLaGx9mLwnatOTHuBKXGbqwd7m5
kJqbc4K8Yp6sXghKzUPctMu+iEmxp160Rdhmmgfd0+t0sBLw+IcTAcFC1snUHxR/uT3Jhkux0HFk
fB1A40WGKPRi8pUmpAoTK/oNWaVuRxoZ7QEabc9pyyr0fLDuMsRyC6djWMs6yKxAdkW5DYnCyZ4+
UfsDn18hA4h+3OqDBVhQ25ENnzQYUIebofGddUmKWLYMst+pKOl2i4ME820L/rlX/m+oFDribOKs
9yreR6FiKWjEX7rlazSl+8iZj9Zk7SHRs0t4gpaTZq+QWihB1ciLU66OJWgiu+WRJN8dAW7ONYij
8bgOLz1IhMdkP7Npf/sVDUFJx6uha8duQeOIFVQBpTZ7oG23V5GcQcyyhZP+k9N4zwrXZ785GfBS
CfAj4BA0VBmUDjt/XtXOnh9zcopZ5c9ufpDJo3KvH57KV8f5CcjXLnKmXVM+szbxu1XucMz07ZZc
QI5NW6y9st0Xzkdrfu4cb19X33q6Jdz353713vtq8adv3BHUUByn/fqfpUVJ9en6mpMoDmOLhoS5
OFMOgYPky7L0L24nTkja4S4TP2VgYry+n9zywGukeO9NtDAVZzS9Ss7L0PHyB7yKG9V7tn4ssGkw
9gW9EkcsDxqve166vmtt6bj/SSO899zr+7yZsTFRXb6UmLEcHNLoxgF2gK7tPsf3FeroJtQf0DvZ
jpG/pgcZO3va5RDrE8e+fkxb9ZRWfFdi48Q/5WIdcvpC8o1MIDW5rBbzmhiqitZKZTgXr8tS72iH
HhcEh3pd94WofThQlh+rip6ubsadYwulzUVu3EZMT9cOP67VVSObrwf6yin90ZG5n7jZVjgyLT0d
dOfldK3abJWAqf2olx8JoTua/4j6k3COA2/Ctnmppsifqv8G77FI8n2z4Oxf7bDqIEW3kfj5I0fx
zvTr4DyLtrEDyZzrUR6FEkJ9vIAEn0k1X3OJX2qaXtz8qSzB7tgNh3IFQ7Q6dvyrBPk7zL9EIW4b
mHuaf0Wfgb9G/6r2iAa7/Tp5p+uJ57qIqhXyeey6RLYXrmF2XO26lS5Or9By44LKqz7LJu93mZds
Yc9Ng1/PEm+covcyUFmmsQgjnj6Py3S043FjozBEYR3rp5JU1IInIlRDM/uydJ/o2D+id2VjfNOr
X39/8+oNTSj0GDIR5v1n4CKec6id3t4/TCNrEarsQQ/rZqkIi3ScfGmLB8KqD7fHNpwCdJXTUq42
9ZZGhM5wUp7ri8Tdtegejr63zoSkuXW87zlaRFERLStCYX0+yO9kbMc9dvKnoigeCbEjX8zign7x
xr/9NJPFtAhSlNAV7JZShCLNLDiQC164AewSd42uA/vGslCQ+uE4c4JEvzik+VpB8CXvxua+paSD
+iK7L0GH47hhNkAXyYpQZpYehHNvv77hXK6D+uamAkM2XURIm/mXikA+p5ovDja4Jo42Zttgf6G5
cVXLVlBb8tBiWXscGfP2fSKc/e0PMHiyDujLk6zuaRzzsJ3Ya+FVrwQcaABqbdxbTMNfP+qNI0Nr
vk5yYXNch+TOsoYzjdhFqnVjczXZRvNma0Q5mVsMb1+rdJ+0kE7zcu++xkWhs8NJGYvS61O8/CT+
mzwZ+8y5T+ta6LRwa5HTdpmAy0xZY/mebDNkh4atm5xpWeo+aztdXUxYM6kVt/0DeNC9eA8+xAX9
O6iJP80NcbfyaIYp1lF9DnoixCwLHirqIxGxdj4oF28vTsP06oA+EY81zwoMTYSYfTINyHMsxX0r
X8fyRX07EUtGdlg0dbim0zMtylPMtySvTWbR3DZN7XrolpGF/Sj2ixxfSzyGRlutGybTXB/7xrG8
dBlF1XhOSKaK+1ZVPTpDJu40zfWhbwaHtVMyVo4dNum4t/vxEK3syLpyY3jTu2teOzS86Xmz2OG0
isPasYcE3Py3V4zJ6tpFoGcpijYycULeoJU8c0pvV65NeVjBlHu4/QjT22u7b4uiaDEwyw7LtnlY
aX/ZDgqmt9fcts5mQEogiYp1MgQAQb9Ie/XZnJxuv/n79Tmh4/YoNnGppoWG/bJ8znkSVIwdCtqe
Zy8+WAXbOI4bDKQD+AhPm6ahdAlZs7CdSkmyy21CN7ZD00doR2bLaWyLiYSES1R/rADRjJbsEXme
PV/Hh6q+84SrM8T1besUbFxXuO+0BhZ0RaFX38X7RlhbhS5D34nQoXy8UGsyNvYa0mXZpQnde4n7
8Ee1qxvynbCqD43dvHTRcBIseuWWu3FONU3Q9fc37t11XZXGXruGCc3Sf6DQs9h+VIIwZn97nZnG
1/x7RXqaSb6ocMnkK5p3T60YNtaWafY1/47sEsDWmc9h3beHqmYPeVR9liRKfSuu65073rut6UA/
IlEdAoZ5DqXj7gevx9GrEf8Ce7lFnWZwdl3TdHCXNQehMKw0ljOaBuWzbJZn5AFebs+CYXwd5rcW
gJFBM1iFQPsBqkPqPBzzpj87iV2cbz/CMNE60A/EEaNETV+hxDEwXJu7aa+KZIsfzDS67unEKuxm
IXMoajf/RBXjlS+gfXUXkkPozG/gZ2whdtPP4SCt/oEIyQLROluUfybrX39/42OQ9auLmsM0jlVD
Ya4Vu3qhPx13vO9grbO/tUWdQYivUKGI5fNCrQ9Dv+7KQW2d6kzG13w4s8e2g36XCsHNfq26Qj1g
Ebhh3l44JutoblwSSb0m96ZQeNW+S7vnKo9AI5ltAFFML69t0VPryKgpxylMCBKfaPlBn0Y89htn
DMPh2tF2aVGN/cAa0oWK98eEkkc6KpRMluckae8qIAsd3mczLqZiVX2YjUO8Uw05x25q+3FEN0pW
BgvpcL6pZYOyF6sLmVXHOxZ7H60sWQ+3Z9c0uOa4rctKKKXVfZiP40+LshhtxEht3Te4dq625ETQ
hoPB22r6UdtD6VtgA709tmFZ6tKjRd7kLeJXH1Y50rVZi11lWBGfq61U/fulaEgd/h0VCragPSmK
e3iVS3Ysc3eiZy80kh9SUofMLY8Z0BZ+Yd2nKy50xdFFVWXcTfgiubrpkTqldUbP5hb7kWmiNTdW
eQ3CGohrhT3pPwhGf1Fv2shbG3JpOphvRZVuUWguDaNy2kvVnEfO9qTtTw6czSFof+i22hIM/qxD
+pA/w1bslV1IuiysYn4cwVA0VeM36Mp9ub2wDIbSUX1IkXc5qF260HaTRyubnltwOt4e2rBmdUzf
yKOkAVATb58okGcokMB3FoPaZc7IxpHb9PaaPxfQcW8bSHKHGeXFq92kxfla1bjPoXUon8pEXfDY
asJxoS9xpc6DNX+7bRvTi19t9nYTJhB1L+q4CQGRGA9p0oNqAn6w8eImy1+f+mb0dW1alJtQ5Oi7
5LuCGKhPifpH1smGCxjWpQ7icyMpq3VJ61C6McBkx25UB6Gis0W20kQm+2j+i1iTo26qqpChEBE2
NO8DQsst7luTfbRduJnXa3fw3ISJJyPfbZZD0VrfnWmLl8b09to+nCc5B8s5q8KCqPwwJis7xe6U
32d9HcYXzQX495XdhnMz+KmDNjEeuksarO19XqUD+aqJ2RlqKBVSowkaPhZR9uLMqYi3Mt+mspjO
7ObmElK+dMATwLFSeGgQiI4LOKGH5eskHZ/lF259Jv2vtrLBKNOdKGRB6vTUpHwHsgXfI9Wh6AFC
Vg9dMu+wAh2H+GKMd/hPrEz2g/qBv1lxBojbC+zCtmqmhpWjwwRtXq6ZI9widDsLb+eWvoALNJDh
23Dda+R6p2Cok8ZFy1rQ1ZJlCGzIsW6jI7PU0ebtA13rHZh170tP62qlV5LUNh3qEuW90TmPPd8X
0So31o8hPOgIQL6k0o6GoUTgxwlrrMVDNrvfFxF980i+FeNMhtIiBEKz19Rjhi8Yy/8cmn1YrDWD
WlkaFMIBlwTg9RtTYuAxF0QLF5NqIFXg9lVoqSdC+MVtbF/NfxZbyT8zqQ5z9dERNcqYk4988J1m
1KIIUHqezFRehUtcogZLs1gcob2ZDf+1is7NL1AIbjWK/NnS/nfZcR0SSEboprUpXH4VqX91GJT+
3cTPwfrrtN4OJFWz89l2stPE6CklsZ8tmd/BO4t68cmW+sf73sV18GBiu9lCod4Y9pZ1iDL5lWfd
flqTX7c3XdPw2mmhZKtqaSaXIC8vReu8dGo9OFO9VdV+f0VyHTaYOt7kRLm1BH3nXXJW1od0BMha
FPQTR8sBetASeleyieuoQQldu2mk2RoM5JgvRQhBpuOwWP5CftKY/XefubRTxMiiFsn8fA1EM4mT
U4HIHwpixTG26/yufB+Xzt8HFVKjD39ZyjWAXES7U8VcnHqXZRsb5fvbMNdRg2KOLOzvwxLwuGHB
XIACbUnsceNKZhpdiwpIh3teU3Lw7iAfd5F5Q/0iXZf9beO/H0O5jhjMZIQyOuQqwOoz/eNW0UdZ
u08dBRcqk/fVz6FG87f1XUiFNQmPRTAMoJPseog0ZDFEK29/gcHbdEDgUKaQfRDjEqDrACnKuWaH
vhZnSHLclWiCCPDfr99xkAv2LnWCmbvfGgEZkGgJeTXctzZ1PF9GxiYBo5YTWJY4MEWexZRu9Swa
1o7ONEfX2BOi8uyg69r2oLw1P0psIBuWNwQiXYd0cnqcIaDbGUCODI2F7c8utXbgpjr0I/ncOern
fROsOW9WiahyamEHaRMt4KSYA5f17T5ztjKJ79+0uadt8Z7n4srS9nbgDeitqFP0U0vn5FjtD7u3
z1ldPGbxfZ3h3NO8eYWeajQukQqKzB2+uIDwfugnW31JVAMWmH4pO/t022ymude2ddta5zIpOhvr
av6Zx8Wld9bPdw2tY97iuauztbDsoO7mzq/p7BzXjNwHiOE6lk1OC3OE59hB6yTgCSUttCrtcqvo
bQh4OuDMm50c3IiDCuJZ7aLF+2Wv6t/R6k6EyXHDMQwhSaeZq9JVrGPs2sEQzRcA4x/7me6GlG0c
qk3DX39/c+0uR8flayTtIFbsDHazx3QpH+N1C5hhstB1Qb0ZXi6tC251IYJilP/MQ3TEDByYzEDs
6W2hhgyLUyecm8rGhQ7J7AY0cT6gl/uVL+7GfmmyjubNjVMVXVZJBW+u3OeVKAt7DpRbgHXjCys2
Duump2h+LOhCAQRj8C7efgNB7EvCh0+WZx9ve5hpeM15a5V7IOKNRLD27nMzpKOP1tI9q+Lz7fEN
c6yDziyoJ1AHtAUBansfJ0eeujX6anNxjsr2vlORDjtL3NpqWL3aQV5TGzhD+3dS3EfowHXQGfRY
IUpSNSog8zViJ72773BW3ZhbQxsF1wFnpKhikUbYNkG6/GPwWuVP7fRPOlrnNnZ3SjTnFEqNk+Oc
qbR/3Z4Rw4zrMDSQ5wIICMnJgIOO5Mhqi1zKyOuhxqTGjUk3PUJz7KyxHaeqFQJrV73OPflOOP/m
Fu5duUYutH06LqCZYPWjHYxqCugwn5d13djLTMtV8+l25WKRy2QH4AIGbnp26qdkKF0gc1SyIwrr
9r5J0LxaDgpoZIpJaBYAcqJc9NB4tunRcx1r4xGmT9E8u4VWbp+LSgXgoAG1MM+svYcT/oF0Tb2v
em/a2IMMEVYHpdE+LUFE1i7BkFDmA+4w+xUBWfxdhtJxaSA5zew6SVVQijkLEmF3ZwcapldOPrbh
hYbVqqPTBuYOxZzUTkBI8jTO06VR9l5G4uW+L7jOz9tdriO1vQhrDvhE5EUmy3S2eZUFtI+2mJJM
X3D9/c0jygmCjZCcnAP0dvJL0fXJHtpS8uKyju9vf8X75TQwIf39CCpZw6TInEAUp3LqdiIiB9fL
djn5lUtr5/YnJC1vP8q0oDT37mcX5Nt9iaxGNY0+m9wUbdey27hkmUbXPByXONH2Cz4kjaFWRtzW
2uWWV268u8HpuObXTstxfGGYCTJO9b53uxbtyGMXyFqqfU2GraOracY153anOXEKXG0RP+LhWIiM
fQbx+vriLGO3ET8MhtIhbGToCrRKcBrk48IyvwX35ffVFmoj4/OH3OGdDJ2OXZOtvRbt7NLArp5K
mp9ngIrs4stS14eiG3ZxaR9K8nmq2kOH3pLWs0EM0fhxKv3c3bokmb5Ru3EX6LTr24rRYEEJ9BVk
unLHRLp1eDB+oub6k82SzkkxfOR8JOpXVYLBgb2UMd1N9XDwksfOxbVj2cVe4eNb3YVfu6SaO2mP
uY5661LegK5uVkFSOsULWdGRAwLk6WF2nYhuBGiTCa+/v4k97jISF7j/OSitZnmtAKL4r0yS8vNd
sUDnsVugOrzkHUPw5NOLlVk/XJned3zXuetakcy8qbCzVLO3cyZ2WqspQEzY2rk8GOC99a2FgkzO
rIW82hR4sv7ASVn5wwgMLrGfceD7MTpj6qMx8a7SNNcRbtxFYU4B8RAAD2L7JRf1Hr2B1l40XXvf
NqmD3ChjzQi6pSkYuitJi0h+zl116j3n0+2pNthLR7g5hRs5AynnQCbFaWTHtXYD/NGJwfdo7fjx
lmaZYcXqZHbcjhpltXQK5Ag6TZV30R6o6C3eE9Poms9nBJozFYnHgIsoDxrUiEYyq/uuOrrGaaeg
y1Pg+BNkaV8/eFDS/cKw8W9hZgwwWa5D3VRfgNipgbJTb1vlE4W4W0hxy93hgAfNNbRwfWraovBR
as52JJ6r2F/pUAaWEHLDK03m0zZ/a7CWiAusAmv0zmqtY186d9IscJ3krgfCMa8qMQVT2nMfhENo
Q03rBwqC3ttr2LD9/ykPvwmGTc0L10rnKUjt8eCU5JlY6Ics+EWNaoPey2Qgbeef4IFlPrdjIF1V
HMqaFACtqa1N33Cu0NFw5VgXJZnGOaiICxiizLKT09PiwU3UfVhTruPhoEgyC9dpZ8RFuz9Y5QjV
ca+KNqKUIYro7HZ1NGXDMIxTUJLiqXGHj0DjBqWTQiLBecpS+SCjdEsS1TDbuiTq2I+yLqCEERQF
ndELLTPoBzL3cVDC2ys1eBtTbpqU6+9vVhWg8QkoNOI+gPL4E3pFfjf5ci6p/HJ70RpWlI6Uq2ic
iTaHV9Sumxybrh5387YAoWl0zaEHMPJEQ4QmC4st9ZPdVNM5H7h73yFVJ7uTErBTt1hxDq5qMDOq
ZN6vg8oO91lG28ITVUfgJEAsXxzOEh+sulDfpm2/FW+vx8x3jgg6HO56+hDRkE2BYPXPslSl3wl6
KiG9LSL6b+zkv+76Dh0T57HcFqAcmQNcT+iu7/i85xH/fd/gV098szpJDagjnTEFMmM2pCsrsWPc
ERsR1bB8dKI7mk+21UrsB1PUVw/SKknQt/MW3M7gWTogbh4d6vZTPuOAfrRdsR7TFXI8rdf/uG0b
0/ia58pc5sgKp3AtMOCA+wxMgPGTu5L7Vv8fHoQ3podjjVWewfQ1VNoPvT2xXc4i607Ta57LqhRU
dsQZAtebi900NT46Qra6x0zzql/D+ZhbYAQbA4Z6VIAO92VvRfV8p2E0x+WMJWk8pEOQOR459igC
nNKCb7ntdWW/47Y6tV0VV0S1qzcEraqqQxpN5a5b02eWROmuAjrR73pX7FbL2XqgKU+sI+TWycFt
3CUqSCd3dU44A4LoOa2zj0lHrZNAA+Q+s6ohhDz61O0TFP/23exsyWcbVrEOn3PHumoAOR4COxvO
nTM9tF39vLj3gS+5jp0bl5IVV9mhoKbgr+7c4ryU3kuX2s8Wb+5bEDrMLQVNPOF2goMZ0j9PqLaq
b2qcmk93ubmOcUMbod2saDEOWDGRHfRm1B6/tb7lOdHGNds0B1c/euPq9swhC2eTLihRA7XYcFHc
++Bk1X0pdR3hloIRwCYD0umpWJ1jRufiyADJOty2j8HZiebsxAO2pHBRRallNf0ee7v81VVyizLP
NLrm7J4cRjQn4CKPzu7x19w364NdtlsNLoZDHtHO25KAK9nrID0d03SXNd3PzO1f0yX7DtbGLf9+
/wuYDlZLAD+2UFzAAa9q0Uprq+fEWu5a+UyHoNWQjZ+TAVtQC/BT7QunmvxxcOnP21P7/hGG6cx1
uUAzZSPdORgq5voQNIeaU8Frvy/sLxAMWM58qjcyt++7ALLNf7tAlQEtO0Z9H/DlGFkK0lRF/6Mr
InLXKQltk3+P7yYymcoRiebSqr9UQj62Kecb7mua4evvb9zXgUpIaXtLHYzp0vt9zB/a3N7IpL6/
HbG/MWf2/znlYneNEHUwNTn1HfAd2QRtNP+XDNcu55bXYAijw46Cqw9zswU9MH2R5tNRJQjPwVYZ
VLkLmd4avbplHy0bZw/TstJ8WhJZgil+GVHecxwf9VzvVC05PbhlR86uZ5Uv6l5aBaZD05xFTjWF
ElCw9DR6LlKrO9sDA5Vam2+xSBqspSPTFGHjZEk6InnWjbnPnXT8iWpKu+GFpuGvS+PN8mK89+ay
JH0wDbMHnIwFrYloqXa3ffz9EMh0XJoQpTXl9doFtpSL8K0664I8Gq2T4yWobwgmNnYhw6zrCDWr
tqpx9eI5oGneIOHE5vmUTJOzW+Vc7y1Zr1/aa5H89meZjKb5O2Q4GkxKTy9VPdv7ZCTOrqmn77cH
N33K9aFvZqRDL2er1olebPcJ2tb7wnWerzx1ziS+eyjZ3H6KISTqkqhzwVAR5XjKNCg/cvPvoBCt
uff79uiGdCCkb//+CNE5AqJeGL5hV9mDxFclP6XziGrM5DvFELZXMptzEk8PSEfefqhpVjTPr5Z1
mmrXRnZ2ndPBd0DQHrS5u0Ugahpe286XNBWxy0QbsKopy13bebYCeVk0bsy7wVd0xFpu2Q1RJbL+
dRkfkTD9dyS2D8Huc1HVH++ykA5bS8qOVizu4Y6ltNajVJkad1EMhsr7HENHrrl5UY4zpiGAYPBz
VgyfRbQlLm8yz/X3N26R20iLVUs/BRZVj7mq1121dl+dGCiFPH69bR+DU+iMaVm7Qn6VDSi8zPTA
lyYsudwB531Xhpq5mmfPHJQOlUSphXPrI46dHwu1VZs2BA0drFZWSYQeug75IDv6t0mGx7RAfOXq
IVZlkBXp4baBDD6gk6dN1I4FhzBNUMn6tVcf0yTaCOCmkTXnLYoZBUAvoZdSls9xpJADl/fFBV3/
NKKOKqolphdQ4KFa2vPzKsqNFm3D/ZrpKLVc9mvCIgyeRYWCflvyzzziDtc4vvRmf+zTo2U1SJyp
Y17EG8dZg6102Jqg3UKgyJUHI1GF37eePGZ2qfa359jgaDpwbY3dzKF1eh2dHKAgsO+J/G9NyQfP
ju4DfTMdveaMxGoiaMxfoPD2Kpn1yR3zjTOtRDz43xQL00FqaS3mChxd4HTNmugpcZBULKv2R1Wl
7X5py3Q/F5VCfM3cUzGOy8ZTTVNy/f1NdEL5sapXNyKXos/OIJLYg0H/0+35MA2tJdP6vBcZxAjp
JaLin8EpghEa2hvx2hDwdPK0zFILF+DnvTiZ+ikGGdZl9bh00Zamj2kyNK+2okbEVQyzlAP9WHfN
M3gKn0g57eAs+7yE5l6uTnFSuxtr13TuENomjRAyVpWNDxrm7HEl5Yeo6WLfIvK0IrHMKv5lLtwP
rMx3yapONnPvizE6lK2DXnrWRpxcFLN+JMNyGhd5umv+dRybhJRZ6eUYmmWsQz8oherusnFxNcy/
DmCrOzbhgMbIJUcHwcqdFzu1voio2cAWGHYlXSw1dxpIX3gOuUwsO3aqQ2CPz32SnuqofoQ08Yfb
FjJ9xfX3N86Xzjbo1Tp8RQOeU57EgZeNyKTyja8wOKAOYOsmx3JBSE4uck32LCEPdb7F8GG4gHPN
twHtsKeCwkAV+Yy+3zFZ/Hr5lNWZHzUJtOs2ptn0BdppHMoNVovjPpZQl3+2qPe7necf99le83B7
AaNvl8I4CeoIV+hxQvrdnIvD7eFNb675c7yMCWdNVwbDZEGO0hb0sCZ9thEuDKPrQLWVuWIe88y+
lA1JfDeWya6g8bgxumFZ6jC1JLFnhyAZfZFj9E3Y+YujhlPtqo3TpCG26vqoo9fOypmwdob60S2f
puEVEIhdEn3BTS5Jf7Hc3QhABi/WWdbKOpH9NGP1iFY8NJJfFjlcxkL+IIS+el5xnxfrkDNpNTmR
YqwDm8sJ/d1WfhjaWR6IRbc4DQ3uxq7r4E2gKNCMQqyS4kuK0xWGSuM2gOnqLPWhWqOacStBYJp6
za89b02zOl/zQIJIHs3B3jdv6s/NrO7bbnQEWpbaIrLiEtfrCMKvYD394WQo7Nz2OdPLay5dZYAF
eZOVBXbv0+grIFuq/3Z7aMPZUgebuXYNBRmFoeemvzho4+doyWqtGXQGG4vV4NI61ox7Ai0J7bhe
etAT72lfZw/56jkbW4HBNDrSTFl2HnEqs2Aas8feLn6vYMH2CSoIt+1jevurC75ZoANbczeNsiro
7LJM/KWIi96PwRL3+b7xtUt0gV6UOSd9ETRFb51zB6LZYoq3GP4Ns6tjzFSc95L3eR1kWfMd6JZP
TsY/oIvqSbnqfN8H6B5sgQKxVNWKpnWQhi32RHw7ZYf7Bte8dm3rCdeCcr240XpoVfbRA7vdhlMZ
gqgOIGu9knTA8leBR6NPBSdBOVgVPsB76hL+DynK+6KojiMjvefVEPazLyDDdH9WLO8vvMtc2ycZ
sqH32UnblCE2gqhGuyLoKrD9QfxLHRtXbqnuGXxAB5KpwiIdjV34QFmHtV3/Lsv+610vrgPI0E/U
g09Q1gGHxACItpS7s/t5A2tlem/Ndz3w/DJvdSpAKti/rMrPdkruHFpz2w4SJRFVYxXMawMqxLyY
T6DV2WJRNbitTqjmDjxTCrfioFJ9/V3WV6CMNaLu7RdSWNC2hB6FvM/FdMSYk4zg0ISZLijH7Qvw
gfvQpN8qlRmi8//wqDnpwtkMylxvhKzEgC54aGjk+PP26jENr52is5VBz4fWqMQxRE8fPI4sg/Bn
i2pi6reI0u7GMjU9SNuAXWgvjVXT1wEg68XZ62SyTyK+fMvsYevibzgJ6fixqE/zrO1hKlH+K0E4
jnaCiRxrQDXjfvLZuMWwaQh7On4sHaZpkDGe45TVAx7SVUcxfxWF9ZjE/96eFoPf6dxqEkJL62Kh
xUvMzQfOk4+exbeitmEmdAxZnXMKULGVByiLnu2E7lJhf13lndu9DiLLXcsuAOlPgoFXE5j3M3GA
Qll9vG0Yg1//6S15c5gobeVWDfQa0Mef9o+9moa9AJuhL/j6u4/SrXyhyUbXeXnzGMCkuIwSmV4x
Pt9c6Bi5gzg1631UkkwnWIuIcsoCfHBB3sy/Z+yVK2X3nbZ0hdRmguS0laZpgHn44Fok991SbaU4
TdbXnLjM0ppFzZgGdFH/1VP34NnjCXvEUwMqrtsTbFr52j6csIy6VjlblyZLkfgYU7qnjdpqRzDM
q44ci4fSWuJ1wOi8/NRU3cF1xgMrtjp9DfbRoWFpkbA8rnH3Tuw4fp6a7JjyyB+aIQmdpdlwAYOF
dIBYby2FSLwpCeLJ+TxWLQB23bC13ZgGv37Zm4U/RoqjxtPEQWUnam9VyaMdt+vGedFknuusvBkc
FEMsFgCZXiy3e7Fnu9yRwe39qEp3yextQTFMc6z5buXMAi3wIg5WlRZIk0L/ubYjz0eD3etda1SH
h61D460KbnbphhTQPx7RM/hD7usIYDo8bKmBLx0T6l3AxV8+Zms0ni1IOuxvv7tpDnQXThbWZrg9
XjqmJhwmuONnDVRv3aGHkF7RH24/xjQJmhtXdUfzGeSmFzp3n5uVf+npuldgyNpYSu+P7+gYsSV2
e+qKxcOVWEHVjFuLL3E79tt8i4Pr/VSUoyPF+g5cUhAt9/6fs+9ojhznsv1DjxEAAbotTTqlpJQ3
G4SkUoEgAHoSJH/9HM1qXs3U1xG96UVVtZRJwtx77jEnYuJdPEOOCWLRq2HehvTD9VGDSZbZEK9f
NP9k0/a3L/VntT1S08UEjhw+74+dPzwhY8bmJtj+XboV+5MzFsOXBs7sIjyNA2H70WywLmMs+oeK
/m8f/+fP/8f27lrq6aUk4alCehlA/VXvoG8wjzOsUF/+87L6v48nlvyxt9m2dYyUJjo1QSCD55lC
4nAJtaX/TmHJ/n/2GP1/cDj1a0+EwYk78dp5zQPQln+4mf/2eP4otakXcfZTWJwWGUtQqvr9BvZO
JsPkn5hJf/sNf+ztOk6WKOqW4AQFtynWCG6J6TTL+tkp9OT/+Q387Xf8sbFHP1CLWqbgVAerPiEK
BuW218eHVWjx7x7Un+ywhiBJtUam2amDVSbPTF+KrxFTTpb1BNTrf3eC/OlfBrdryudOB6duYPGd
P4zmopoxKKq67+/+87P6y2r9kymGKSdk71sXnFwSJ3k/zN1tt0XNPxFT/u9+h/3JDyN002PlkMTL
YjdHD9CEx9NTiClxMwqd/OqjEHnnNWv7x0BAcvT4777UH7u8HnVtVCe2k6NLnPuIngNgK7Z/ePf/
DVv871E3+9PcjPVzr2C3ii9VeVPqt/EprtWn0P1pZmGdchGPWb1+SLPJlGjxBHpil5Gm+kD++M3q
pEhjNhTcjumCHyLDAQnY1VM0js9jmLyUUnzAYFen0rLmFJX9eFi6qUpxj9e4RcQ/La6/vfk/ULdy
HaquTtrwNCzCuqNZEbVx5H0U/bukE/a/uGiD7OByHNETvA8h9aqDadpVsS//gbf1t8//x0kCDgGV
aqIcr9ZaMGgb1aqUR2b4/M+L6C+nSPzHKdKTeQ1n3fHTYpF028xDfVWt41BAyl3+w6/4y1f4k3pG
y24tt9HyE9pRioxVFx48uCr/wzH4t5/+syf/x123NiEjK+7OU71B9ZL2DYJ3pYv9p//8fCgOgr8U
IH/yzjaEpxgFvO1E+nLYbzCdBt2Gf+GFFETzeIeF9ZuQ+dgkESrcoYNXsZbPpmGvG7V3idavQxR8
llS8ef1S5WHZnbY6PCqRmCyARVcyj+QGDPlzT6oxSyYqs5aBI9a05YUT9baAZZqBNPZdRaGECAVb
Ckk3baowFKXV8t3TINdDi0jh+rVZ1oeQoozsCH+OWiQ7NGK5dgY8Fe7hpIifp1Lc1X0rwcRtn+oB
zlemKWozPMH7+Y7IWBU/Pydi0b4VJFebzks63bVr++EFUZvZIPqw8IbQpD3FaJy5oHtw7A/d0D+W
Iz9NUdClCZl2vYIopxHAHMpcB+0+CsushioYIrwrzkmS2lCx9Odzl8G27ZgDDXzqaZRKAl8gWBSc
nYLBkUJ0rK9vpyk8KYgntKjO2g9uRbfy1EvqvdLsPJkgFdV2msO4EMFWxE4ey7A/lf16anxyhE71
GdO51PTTzQ/6VHn8aZnDDyuGm4mrG8fbC1BhkW1yuxAtD6p2ZZYo+wXK1e7n8VY1NQXv4iek6Vbp
5uuqCKDbGuxym2D3ZFL5bxweuuuw7RbNr+KZv7UwRg5id2/9+RVM0esxDqLUSYIocrHNeWPbj58n
PVfuotiAitmox4E3D8T0BUzVDhyW4HAmndPBaWQfxGLXNN2tJeSm6tdfSRxfl5pPxdz7v+bWHBkM
RU2UPM9dB9sutQNJvEAwfIZ83l+xkrtGeiAS4w+t8K7o1mL6ZkQqp7lMt1XDBUb1D6yGLG3b6I1X
0SeUQ2EKYeavrnR+2sT+2xyV9pZE45nSAcEtzH8iSeUVNELvKCfY4lZlGO5mxe66Wl3oqmzuSz84
zNb3CmiF57xqqQI1x28vYGjxlDUEYrS+jeQeN4DKotaNj6wyR9vX/X05QGYPAdMt0osvXdeakxlr
vY8BtBej2ATecf0Wqyjce3BTzmruIRxoNSmx1XtgxnhnYpPXy7hbJj8PqX2Q1bKmVdf6WdOyX4mt
imQllyoU90Y03xwG11nsuyFdkVKtcUOAA7r3dDXuxeqxdJL1gWyuSVeNuWLfkCs2z8hSshmAbJXx
xKvf0do+lT2yF2gi9qsXPUP0/eLDBH8fVXbv3ATfACQZEW96Hky3dzFC1v21uq+g2sm3PhkzrNvz
5Pvv64+jRaTPTFUZTYZCm40UCnKcrEvIQcBBM2212negn+WGI95pDfXZjgFaeekFqU/pkgdxW94O
Jb1vrfiU2L3pFI4n2MbpTFbSpnQMT/hsr4AxbJf6juBj2hlBZD++01V9IeN442+VnyPZ/ldL1AM0
nSJVFXMgwKhbPbEmVaPT+LFbmEarL05dtZi8GgjMMVq9JxCUjGP3uXbbmvlBvGarQfz0Mqz+0eKk
BBTgfv8svDleHsCovxfSnZpJ4jyrwkcoMb18mxB30EW/a1GO4KyQtB4CnsLD9AQ142vQiavFJs8R
wM1KNE9eowtYHeQ4Okyql3bINchAbVAjZsjdQ170My+ff+Gff6vAJRnpZAs7ta5/QRxRlKKftGkd
IcnKbHGCpMnpzpDyqh2XuAia4ECh4oLzE8h+vLLvIVz781G3+wZRainzwl3vsZ1DeiqLBE4LiF6c
PSB+87iK3qRygHXbtvZT2mK6nq0lWCHAqPSh34JrR5HA5oVVdSoZ87Mxmk7JmMDKOoYvJ836th7S
ire5t9V39da8R3Z9QOTHgbAegAryxWsQ4WM/6ySq2ngM4fMxikMd29dJlIcoGu8BLhjE0rOMcWR0
arUFh8TvvskwbinkGUshf478yJ1mRD5JO+VdLZc0lvN4HSDhIi7r7nZTyRVDBF4YzD/kTQy4Enot
Fpbknc+ntNbkw2fb+xwjiMo4JGvXicUOpq/Qoi57FJL6ADk5zBDjkiOxeL4dw5bgZEjuokVdD0l3
4hM5LJUpkUY3FdJ098rou8ZUyd4OUZyF5WYyq+K9gRyz9wwsplwRUlhbrtEtE0CYQjPMWRzrj4gN
TTZpg9wDNgW5126/qMaiH9flFDfbMahC7P8aXH5kzExZX3t+PoXleNRrL++tQK5BYHEnqNYVshMF
nddjDKvlSziwfAhXfs/1lvYUbhdym6uXScAlXtEa0eN4cSRiNzKJnmDBcIMISrkbBK0KJsctq0xH
j40IvpxHqrQcNKYjYzCncTA+q3UTKemWJG8ZMg+a0GJONk+vpJv8tCxxjq267TO2bBgKcf3te3rI
A0LXA+dcHg1bwoxWA7hSsT4w0FEKRKnQfED8cb5CyLxfESeSgXJ2G49wxkWBgK23Zb7PrtdB5sE0
hNkKCLxKui4Hh/YTNMojdt7Jc2uq5yj8ItPCC2c3cbHjXO5pOzcH31FzU8+se5nDuTvLumsKaBOx
Wivipbon7ZMgYZvHYaQQdLtWW6prgL4pbM43zA10m2SORHAD9AW8gZpquoFXuUxnzXFm2UAF+YAf
rwu/dYOF5LuStz2UALt2RDIFrdhQZ0bb+dlhP+Wij6nBMWGbDuV4VRYuqbqnMo5QgSI3MmfKH2FG
OzbF5FX2FPBue3GrqXY+mqmsLMFdkLzywlQzi2OtaXVjU7dw/l0JGaZbVAd520QrwhaIvhPVMN3Z
xKd1MTFZP/ANoTt1m4yX1sxQTSKZfvzFB1q9hG2oVwhHzHpc1QRpDykJF3lS1sTh+lTqbmmW/cii
8YDkozoLqINDb8U1qAiUL4VZy/5Z1uBvBKZyB9H64tuDrf63EnBbg+ywbG62bpmatFQ8yuUgN4Zk
tW4WqW66cP0ZJo57F7DunMReVQxJNaaDN48FstyDXdnWdDeiYj3B0boqok2Ia424n4Ki/djD4bX+
4DP3bl3Ch5ukNdUNKQNWQCG6FWVE7xEQG6etLNkbN7F/QSOHDJFZoEzFbrszq++S1HXEPDrUpxkV
U/njneg/mx7FR99gkBrEbCtCscUQKPvuvHaV+pyScsjMrD7o3N71svngiuK9lzDaRlOBim1ZP0Hu
dztjQraXTj/EENmnACPNCyQ0Zkc2tWZt3Ou8snMpEY3e01sHZ5c9/5nJ4PgDQMPXEKNJIR9Y1LlM
razUV8avmczWJSLpNpMVidjJbSUblTOzoiZepnCHMGV+9Ghp07lc/WdlxvBcw7A28/vum23+cfJF
eel5gNy2IXqY1vYzbJfkCuQ6P0Mxv6JKX8LfsCqzqUQ5hsQmV6YdVPVp5QQWXQ2RId4VuWZr46Vt
p7rdKAbzzOjSn3qolq/ahPlozrtbz+dj2vB1OoLb46edcInLmRQBtq9tThCAm9+l2Do486/lrkME
AEIn1BGfS6T9OttnJtbkYuY6znAw8gyGmXYPQxx2DROW+cXQkcpCRSDOpdMPCI5MwGgXYd1nW6zC
FAOFKg2GGldMLFQ+iF5mkA5gE5lhQrRFgmPWn8b3oYeADrEKC4zlSpvLqLHvOom+4iFaMtesIGzF
DGt/4/wYrsvtuq7BI8f6gqvUUEH83Zg95gp3rR4fSTmOKdl8+QyzDFxKUn9iRcLAxw/MydfeTVRv
ohjnqM+51MgS8UvLYaw1cpCTBnpgfFgzI3p1GuoA1ppNwLIOHxI0zYFkIVnqKxPMFTouPeam66J8
HU2fBx109IbyKNPIB4VTE68yn6FOX5Y4PPh2/uTQrO+p6C/r0JWo3Bq/aMn0iMJrflmrKkASTxTt
xsjcTAFq+1b1VR5YUxdw2ZXHOPSfdMmuUJe2OHdakdWR6z5sHXySatCwhYTUULbxG76idzP3/brv
huUe/e+QloRAszH7dw339Q0HgrYfdem+RygKi27i7/OG617OxD3GS9fmYQuLSYAkJmfl4u7pJlju
R/BLtT+LX7MySrd2ZNC1hHM21P6SLXEP9Af3fnOOEe4rcktUciMg0t+TcngXtelSM3CdjbblaO1o
26VBBQcQFIZN5mHlgzLkl/kkOv4dib7dbwo19VKhNOt6O+5qz6kD9US1s7DqzQebBDu+VDEOSp8X
SEMEq2P1P72wgbdR48azUb3KlzIM8GT094S5dNohtElv2LmRPz1UmAaixxjlwWltjs7OLudt8BrU
tsduowQ5Dx1awjrH3wxnCq3NwZfmSYoGam6fzlG0D+Yt+BzR1p/bdW7uphCTXJrocOeXzDsGqoYh
nFeWBaq4b2J/BiGJ3PKp4eVxdfSr8lpaWC8cc1vNwalZhtcaXBIMtenNjLVwZTEEShvb6B38GSqs
pKhPXbB9tGtMc6FwKBmh1C5EA52HDhoyHxD/nQn6n/hAERS4b2RmBQEA4mZvDy1veA5GP0nF5m2X
Gldirv1q/l1p3d1WWLI3gwc3y7QVHT0jUQNHdRC82KFp4GnK0IPXC9vTpX2dxmG8grioPBvaT++W
uR6QXZPceyN+5hj2n6FrumxqojglOIfTOnbLWxwK8RqSqMk60F8Lx8r7pvRtjo7/uWmXNl0aIAON
XldzmQYjX2kZc7YbJDz1a3QbwkqVjsE404+yZqqDqwiKZ68v/HHGgdEliw1/e8nWW2AOsfO+8HeV
umta6/ohJf0QTgfe2YSct3XFoR/MQVK0cximo2TT6+q1/fUETc01UGBUqHWlo7NfbdMthTr5mhmI
JItkCtsTReLUbRTCDntnkpHiNENVO4LLB+kvDbM5QqoEI7P3u51rfTOh/XpYxon0h8RbtNhvpFqn
1FHH04Up1K9u3NCsB7zfqX4St8gR4DyNoxK9Am5YD6OzfiZFI/z4LQhE158TYvxvMN7djqp1+TTJ
gp/lfoI6KRGwvmG2mdp069m4m7RzqG4ncxzxVUU2+BNCa2iDRMk4DnO1OIAW4GNlgxdje2JKV5Tr
1uTomWuc35DSItcDALzvYCgB7H+/lHF72NZKnLy+t/dhSJMOp2SJCDCk5DqbChX2T2USru/Ih5ph
utcS4AokqnrQ3aPluoNRawa5V5i1k6eDnIzKKzGFr/QN9jKNkCI2wumwEds3QV94oFLaN1D8oVCI
YoQIHTwzjrmu47HgKB1NPrdITkRjspgbOyftSfoViVMdcm+8kgkyX/Og5P03Uc0XYYPc8WT9vSIq
4Ki8Zr2Pyzacd300eL+mqPdRdK2VBLSttuWL0zC+7fwk6NO4a9TLtsY8nbbJPFfowq/rqhc6dQpX
1rIl5XEUUmWDm4NUKXiscczScwHL2+tocM0eewuWWTqSEGwRUGIWK66XsFngIuNPCWKmUPpKgDe5
lmghJFnRP0Xe5GcLHmYGHRHPRxhAlXmIl3TaIAa/zJTBuieqy7z2a5ohOmDao5wb8CFYs3cjMMWq
naE/c6ZCoZ108NtFB2jOmNMAEvF0M2ej1PQ96UtzrAhoQRaxInHmoU6+b+YkuY8DWu+N75odbP3B
jFdJu+dNSFMS1+sP419f8Yiqd637JINfABp5J8x8v5o1TjHoUFfo4lFVYCpf0CRC9NPaLr+QsMzu
Ey3m63WtvZsEwME1DgoG1Ghtr8JaNFmr2vkw4TxMJxDb70pvMKeOxN5uWktd566Xmt3C5RFeHtLe
sKFcfxHfq4tRxv7ednS5SwiPD3Hjv7ZDWWfKVfM+XNRw0mwG2iCBUfVlq06Lr9zZNcKcUAkNdwOM
aPPQ92Tal3Pz5DezuZcdq4/DBmGicXbc94nHbtERuJxEffNuWxRB7TDByaWfLsEKgExp3mfTYOmX
ZTHL6IbrHZnqddpALnYTWnhRip57BXIcJyC2ZZL+2ADuum1zuznocWVYZH8bA6ROhcrLKZ23TKHS
Buqz9cAhIlVoGrmiUtMLomP1Ldv6Ye/LwcvrkP0a5gQ3h+cwjSk9E+xGVfrnGqFZXQo49mdpjP65
9NVvt4wkhdZry7zFK4+tv8RA/lDa3FQCkWq2lK6oA/FGLDLe+OzRNAzX6pZy11whWuALHWuTsrCM
CvKjJIKe4hmO7fqdIoALQ0fZPOC8GO6UKsvLPPrtSUSb92LCkX/HNKIXCXNTzKJx9PnD4F6NMjiS
UePsMIux6O9EcpNspsn10qERTbwmIxvsQibD3UNQxUHB3Ajbbbn072QryxfpVu9s1mC98mPgk+Va
B2mX9DjjMANI7cS/m76r92RC04O4HEQKxNaHdScn+27zfNiGNu4TbR9A5m4UjKYRbcpDN/aAKhUX
B5B6vP1AmjkXKDR3CksfyCV9DtWSXK8Tu7NtiSC8AI4KtxNSylNPyBotqzEZShiSEj/YcMouyKyt
xJKB/jIf0YF3We3T12G0yFHs9IveKjTRvS3fUGCOmW2n7qqDWetVD3JygbUJme/IhyvplYh18oIS
G4VvqA0cubRJSHeb9qddLUuFG7zpcP8DkD/78zYVuOaDp9WrEtz1i3+UyAXc1Y7M+CfotzffPjK+
dHtJuyrnyhsymNeQM2lqRAfCv3C5GdgS4K6seL7wMfxZhQEgURQkLaz10nlqkpTIbtnZBdBzOHYT
YkqFK3xRqYsHk/Q6rTavfJvnCZdROJXFxmQCrKluAd2bkO/ga+2ysAkAozTRkFNpQwss0S/f21aX
X2hBkLkSzYnM0C26Yq7QjvusxC1XI+vC76hC3ajKX73wpgtTmIsM6zLtwNQtb9kM0ibKpfAeg5j4
m0gs7xZvDNlhQXNC4tr8gQIg3NeRWU4qYuGAyUu9fPrEtg/r2LvnzjEJY4zWkmNU1Zh6OCDfLWQ+
j23veA69fbRLOqvv/QmxUjjFUfQ2KNAP+EZlIYBGXbeybr4JJmzpiprmpeZT91TFNL64sAYIYpbZ
5GIO4G5ZVuYwiY28Rcrha816pZgmJPBIKsJE1YhCbO0tm3B0pFRu7skTRv+eK5gmcZWMD1qWoG/x
HomcwPnSkUT+4zyM6pohr/elL+VQDPHy31f0UIndD/XkMQlGc1YYIx9qmfio+XrkbyEhCw9ig6qi
84I6b0cndR54PDm5EVfBGNnoZa70upcs7PakE+zSWhYeXRXrCrF4cXmVaAX0opyoqCEaq+Y6Vyyg
j9jNbr/EzKvzLqymdcejGDf8GkyHnx+IsYTFMhFjf091iZPCSbrHmEFdbFA2p36yNp8Q9Q1aoj6q
hI1XLtyWHVjTwXc1dOSmpQg+q9bF/bYczDbVeLMDjRpTh6OiHnC0SYT8nDT9nEVd7Y7c9AZ9zmD6
MGNxE9030ddKl/XGiCDOYo1DthsmuK/rusoj68PxYOBXtktumR0GDMcgFKzhyo34pP0y8qsBCWbG
Mw9qKsdUA+AGEHzDuHi0Qu/GJjpFE28AYPaPXbI2KZAxXEoc0DCuqEkvMgukfPdRkKPI3DIaB286
Irsy4o8wHMrq2XtJsM1ReamjC70TRxUGjB/yP8yyhmgHzcRpayfy0xlmNkHPjfNDEoxEx1nkRk3n
fhDXIa5bRFGPeWckLwzGARkXMAKZKPZhn8uufTaIooTZLtppNCJVNX/1jL32JoRADw7LhGSrHl/G
qjs2XX8dUZ25udphveXcLMcp9h5UA9USo3q/+QSFEy3WCv2qmk9JjRlaGB9/oOJFd59eW7uU6f7N
S8RhqHXRd8spqu1l2cpdPXdH4arbgXth5tcDBsfeK0iv5zkKT8K291VS3fpOd4APQd9dyAsAsd9C
2duYe79lv6KwKlEK9QNgeHAxspqO8XGK3HUEG46rsPFZ0UXTh8VYYZgsfGCD7TZuxBGF8ZHj6J+c
vU8277wlsrCDfe5YfJqS6MFOYYK1ZD4qD+PRmD0LT2dhYG5mEco8YeW2B4ANdVVQZ3oLogwcLJOW
OGFTGnrXDbS3KbXhnuBy7QP+5IQ8Dk7+5rxO634uSIBBGPMwyAn6Za+SYO/66Ixg+nLfOHWO4/jD
V+NnhJ14QIHep4hWuGGw8EEtn9luPHbhtgJpDlG/wiQC3BAEiJbM5ZNEZAGSEn7Jzq8xfUXHCW+W
CmOS7andZHtASSfyocL/OLTeeQzru7Itd0kff8I93373m/2I8J+9tzSfUTzkc8De+6Y//yyCAZKX
GFT/cYMr99zceB1mQ4lqfteMH3BqfXnLjxwDZulNQgr8ymLEJhIlKihIHWIMQuJdAwZCmSyHunI5
Lav7dUoK59cFD9p8oiT/SeatET/oa5rrDW0NRc2EURVMmw0Gq5xjn0pMm71RXDE3vJesuhkiyS4w
pq4xokXtR3ByGrQJU4JgYxh3oaSPv4aeHgwegtJoZLfyOE1t3ikGN4+KNQWNSbJDQM0KCnHXgp5p
n5tQXkKNGZeDGwBaUyf2zdi8QcAn8OiWR1xrSIXrkBZBomDKyFA/tO3g7QPftTmJ1xFnOB2O02gI
xuHmHjmfYYHNfaRmEruQD6pIGG4uGbQPAKJVpqMQ8S9T4APDwTrCA6tP2GFTGnUNy4Ra13yayQWP
90ciHX+s83IXDctuafyzVATleuhhfI/kT8lyAue9tJndsSo5KYZAwCWUPTQx/4af1jUMRRTWYQvz
awffSHGIRFQe8cIIxnqAD6UChi990aTzQDALb5pgPwby0lTxyWf8YZDjJQ58RIEuL2SjZ67ifEBR
C0ivnODURIC02jj4AKu5yzfcBp/4RmflL9eLWws/avfDNt6sYgAmJH0v83r1zSN0N2H9TYfuQ+Hx
AaSndg8+1ZA1wOHStmz2CWaFKmw/51rcExGHGIL51/U83NI1LA/Wdb/bNfHzamkwcbUEh2l/T+L+
ONjwjE07Zi1wLwngI2mvQz2V53hp7io9ASiY6vFIZ3jubYPYA43t9pM3wV0CixiAw/PG4G9m6RUl
SAMAOWxNR4xMV5TxfTd+1wvsJVf6YZhfEBvjMqSyzuYBA7s2TnDQK3JV1k1h9XCeqdSPbpmH3OGc
cj+U06h7CLGMhTSfY0w4CNT+ta5D1ELuHkyUHfW9O87NVVJ3b1NrruNaHpHnEe79Pgb0LnSbI78J
QTi8PZVTfYaRj73dIiSAsziDqqjNZ88n6VyR4yIQPoMrRwFEdKnALDIN+jZjgR0K2aKoAvBbr1B5
GIxcLWi+CORe13Gvp/pV+eIzbAAJ9sgLCzqYcQEYhqAJqdQ1Z7my63OJEQZwqCJY6ISJEZpS1+Mc
Ijg9rsTUPultQyXfkDyuTZW62F1axB5Pw3JtiTg6NlwwsMX9v8U4VvHATANGf7O4ucCw9zaW9mFs
zaVrzEPpthLeVmOYLn6JJrWy3804rznqx6toGHgRKkvTpbMPm7Ze6mAUuEcBGl1MxDHMG+piQeZm
yg1mQBVIaqlqyz7DyXYlRlVg9AZrrtCf33oozA4YBsPcuCzsDNoFuu7UjYHJlNoeqNow0pB3iHt9
c2T1MuQ+72JLr2XijvBcO4DgCMeHYV/+fFST0HdUNCgl1MOqUA70ISC9xePnKvF3gZ67k1slyA0K
oz8d4OastuAubru8F+2b5RHc+/C2OnCQMhlUOuuNvNiIj8c+6W+jDYG2oNlkjQl/mOwEhm84OfFd
fh71cMWi9a6T5gXJTFMKI4QnON962KwCQ1gPudQdzHAzQPz26M86RjBYHF5HZT0eSMK2dEl8CTPE
qs5iCf+jFY72QfI9e2IHJWRQIJf2WU3zo9c2u1psNFXejNLCzL+8MnqNEsClfaMACdsA+BJkw8XE
1wSFf/dFIO7N8DaeTbjEgEcw4HVL+EtEMpN63DGDOQ1PCnRZ17Lr7zxlUVXb5lEkuG1opL+iCAzo
JOFNuk0e2l11TjZUUSiNTaZt/UWT9b6TOCDq9bNN+N1Evf/i6MyWW1WSKPpFRDAVw6sAzZZlSfax
/UJ4ukAxz8PX96KfOm7f06dtCaoyd6698zMd4BgM5+bMbIo15XyJ86RhKNAxNicnk7K93AMS7roo
mnwcsfiqsuU/N+5Wee4AN7mzhv4SD7PtuXp/sHknREa8ZqXKxcvi8VfJyKorUuPTzPPCs+UwXa2p
/k/JlYj8zdLdj0ajbAZKQFnkLyg8zQZVeDUOv1pDdTF58EN3rAPpqGQLKN2/aWZkZHbGa5/yimQ8
Q5tw0NS9yyXva6r9sqgKk3f1zlB851byLZU4L9M4vui2SttsiS9BYZY2+o0lY99uqr1mnFvG4Lxa
03DP1ObIUcrl56DHDWa1Zdnzb5eoT3E53IxQoKSBETWj/azXiOfsZKETKily05rCqlKK1zlT9a+6
E2xJmnU9cJv61XK1tWnW7HuXN6tZv9Y9Z86jq9pHs7+wMtTPSPP5nlXa4VSNAMWKiEE9IvF9gQkL
JtdRD3nsyKOYxNYhvXSjFEbjaYql+2Ocss6oy8Kgre2rYSiQcErFnK02/+VAg08G2uPGQi6mO0jR
yamgHGrx3h8m/qI8tdjqxE+tkfJksnKafi7exMNo30yNBYXcBTopboxKHqkDubbYVvNCBwUTK4Tr
p3VhfCwxVIqbjNXHBBj8gGtJDfQ6ltu74BzpJq6W6hewLP+HsBUGNhlrQWSVjzR0PhZ+Om9RzfEZ
iSL1p7aujqnOSd0mOVRW3WPvLiMwgVkFJRm5iBNtummIP9dC4ZcoQ/kq8uEy1I5ytRoqt5LHl5FI
6wGih1v2Bjr7IdLigH0wmQ9cZB9TbhxzO5hsCMugej3QFuWmRsiNbChxeWfccqMOY7VFV6m8DHGC
rfQsvqOCte5RXjfHnryZndXY87Ep8vHG7vrCo/CZPTY4jA92ZC1nW5bLGyXucxUhGBh5z5HuMpAn
nEDZlXR5D0sxo2tdpFc3U9/Kuo7ONYtrmDN16TPhUQ4Wmd5m+DayLD2PKpqtxvweu+lW5qbcDTZV
nVabvYdrM2XlXxjDRmv/GUlTMI0YUEzUikzYmDrAFip8x5B9q2N9XpJlpAcb0LcypTqUVOxPImTJ
gqQv3xeWjXJTZx0EDuvNmSYpO41kdc4k5RbWDL7QNs51aL5g5Pxtpnl6aRK33sZDp76oS0//AWgQ
FIYotlJlVpULaiKCEqJrA8V9SOIi/HRGWTw0tYAoE2W0y4q23pcdS0PVDr8OZVMfJC3cPfmK5s5Z
LHKmpNaDcTEfKmRZ7zKCvjfCZtiatBKSR+uGW1GYC8OftmMwYgp5jQpLTzf5uPRbIqVUREm35suV
6vQeGkvHJ8P0HwdvHRBNPnxyjZhcY9mbyAkNz2Y6S9qqe8gKuY2cZI31JpdnRlKXutDVU01e4rlo
W76k2iBoD01aeVLyMDxmoTn62C0R3O1Y22qsDNq2xWzsUzd+LbPuN+pqzU8qQIB60QcomrDZItam
m6xLO3qZOqGLovjsXIizwaZdClv9x7FTY6ML42GqHaqD0OW+dWrhQ/qHh7CNWuRlVEXX1TN/KrTK
B19Lb+mgNJuiWGpPm/vUq3umlAyq56fUbvNrZTC0kjNkRBa764IhPpbWGBJvzpkPllN2K8MIymuq
5r0W6vJo6r3JRYSMt5ngiGKvTTpIqqZpFKKtwwb6puO/OOht4b7gWH4ew3B+luuzvNT5hQ4d2HDS
GG2b45syNq+ulrBteDGtgxW7p1RWB1ksRX7gUZm+HV3y01dk0n6WUS0+1aSrXN+2J3P2asEofMMs
X7RBWTOzI0QUEY1M32pTWKYK463bwvZhYKAElFnNJKLjXPLjFxb8PYSlJf1c5PitwOLAYEc37LId
qpkQHu+WFM8KvlA4AjGvBKcT2i9mwf0PNNH9pBZUEh8YG0R87oi2g1hf2naTmVrPtumijyJcpInl
bJYsi2Ovaiw+g7lpks9a9HXLwDbtjAOTDf1oUOlMgWuqPasDqrxGuNYlo3dpTrYBlkV6AG2iSyAy
cZTau7EM2WefGW0PSxF3NrPY1pz2CRsO36apXS99olXlHvVTV86OIE8YsCPLFH7/kn5NyyL7m9Gm
8IZGuGwSM/lYAhdffvSiaxM1X5qkAAcd6+qprhSjN/d2aqNlcEowmuQroz0UppUaB6Sm6GXWVOVa
OWVDcd80VhW02ZAdLSPFIjcwWHi1+TCnM9sFMmfjODy/m57mO98ocdGrfm8YWvwEfeRcRMH2gU3f
q9GtiV3tNIoU9V/Mc5l4oRTZe5RlxZsKYWNttKor+bNTVVVXHa/ft1B6bk0NXyeSVJjPJm0JxJiX
Fr1kgbnuKC6XogMKYdRKe1R6dGNPieLGRUSYWUFF1keMi8werYorK51rz6hGkDvGHXSZpjUwk9Lq
6Fk1uwY6crTy18zW2itxp5CaYyKbf3JC6z7GigJP16phyn6rYokNtFg+JF+0o/ib02ipfLfR59+i
ZAi1KWKtvrdzY4PzmQXbvYaCjoz2m4ta6wqpelVsIPkm0+DEPnFFuUkhQ4qjZ6GGcLirui3PFN8o
UaY1th+RnXHMMxtaIE1mXuNtrCvcstIQMe00AZRv+aI1aFVSzspR0XUgIaOKldiz8FDmXtmbVo4e
YmXEOeUD0AS589aPYSL3PzVWbPCy1CoSNoCz1vq9qfN5AKpT35rd7LR77Pgy2jYU7/VmtHqTxPvM
Xk0jjc7oyHEVmgE5SKH5bj4CNZSjvVHFuB1dze3RnJiTBb3jIKKHgubBE2ycHIPGjlrpCTkOH/WQ
G58dKLx7XE1JtWfyfH/PzGljalKpujdT5Ppb0WfyF+UTuC6ZXWYVCXwzRZ2zcqmlOtIdGcVYIJVk
0twXYWbmPj0s5I6ZdPljJqrLYPY3aD2tT5OpTIQm5iFWuXQ7SlHRbtYlcywmipflhxW80gjs3rLf
kXhFF7DVnqfHHKW1sxnnrNEHKvuRkBPGZctTmrzmjmNghHDkcHdLvHQQoQjcDE8dZZcyvnsuWVQr
PUKT7dnPuPm+Fk2asRfXfEWBkympy7FXiUvVTP18oKnl4yuyFRIPp14eW353QkJk02eMgzUIDpCZ
5dHqCPS7mewrZrtqPeWedNs94QlqttfsWmd8qy0cTATmFx+S1VSxrzGCrfdxR+brxjLH3vaEUWn3
XA91kpvqgZE+p7Xh+P3UWuA5ZotrAHWBoVNqDgjFbj8XPzp2ddh1ozQoTEYj/Uaujb9SdF8IMdR/
3c9zeEpYTqOJjmHbj8JD3W6w5GVmjysobLr+DClUa1iyevHo26I0N+7aum0byJ7mmRlkBWJqU39s
3KFyBGmyilow6DHdnKYDg4ZZKpzdWtyi8wqAAmSnSc2bIOkMPQUhVQ3N65R4WvFdQ0XW4m+4lU7v
6Jsl6TneKWHC53CoOVx0K68eoWW0B80pmYiNfLZfblPMlzpVqq/FFbLx5tmcdC/rU8HShGhAXHJm
RjDIEiGIrVKa2rIpU6MufKMSRHpWAOrxZjCqIrqGuapZF6E1OuhKZinRS1h0AC14/s0dWiBES6Qa
lXsaZg3Msa4I5rmKIQ830ujgQPueD4DIG7N5KoR97OYcVHMVMF3gpbWsipEXm1O8jF/2kv2mPbdF
t1L7REQxmTWsK1w7xIPMfkplviuSmmpIONKcWmcqNSyfdMZXrnlvGtxznxSFz+Rsm7FyOShyMJ92
eaIRPTN5OiyafmI0vzNVy0Irk792oT6NnXbIo3GPJWgXMv6FPNToQdNvRyFjwM3M/dTqvC7dFyA9
vEQOeTExebf1eWQE2oGBkbsvZPJUJcOjJrB0NIoPytur44761h15JdLUtLct+BHEJ7BzemGo/FBb
I1AQQzTRXcreuFhUHIzwajoeILuJZynCk6Ma9dFAMfAYirXbYbROKsemx5Dx0iQhvE7cgSnnZL1W
SXmH8Lg0nfYY434n47HzGajR085Ot8fSNG/0djkacfzRSftDLbKLUxd7RykvhTJbG777D1Sifahl
dBQh8lrYv3KjSB8mYPKcPvWbqvdp6qCpJzYbJ+Rd6Qnb0aFsj1o7DwcdtD2V7b5zgJWd6jCm7gN9
H/XSdbdmJ/dxU940dp57tsriX84jrErRbRnschO5aePFOp12KtFa614JDGPJKdwSSgouHUN0L0Y4
HNvINoKmr/5yQzvwhP9FYvg3WDUEdAIoUushw+joTEHwpvPZ9p32ny4YcuSAaVV6KCBBzVl9Wx9H
2Jcu4LO8jzY/ZE20o2cwcvGjBiIoghpvUu2+OlSa1H036Cu3nSy/Ex4P8It0O/f82aWvDxkgdtQw
rRuXbDvGhO+UYfIbm/POXPInbJYQXMprnMw/5IQeHb5BWl6Xk5ZabBPb1gkHxmWgJWUjbb6Xtvrf
3M75Rg7abqKl8+ZaafxRWbkw9SGg2iJDZd7d9ZcFVLXKHGOzmO2ntJk8scJxa6cQ0HRNR3MaKYl5
QC3EhKo3vkfNQius8lfAln9gx+WuVpR71+KbWH1TXitpF5icg+p1wzlMoBP1Uuk9Kxn/9VJek8xB
19UgmfRm2Ncj+wBKBAvHXiHcKDDgNldJZ9J0wTxfWPlexQfkwO9pKLEyHdI/6mvgCJDv9oNNdFQg
OhTMNIt90ojbMmXH0LGvhS3eXFZsNdw3jPir50yJa4rR5Z45+YtjiJM5wPCErD+AJx+PfGtvccfQ
XZvlqc2h03EAzEn3EfVi3tj26jMT1W19IKgRH51GfxT17c5KlZ55Z4gaV/UtoHz6KIuo3IZme+p6
XsBssKcNomxAmRpvcs3Yhd10t5g3HDgpHqSHPGcpqQ9zXGxSZfhv/VhAzdF0ud4DGmj2Cw9bJtUX
VKy7qcY3fRzebSIJSgY/5Vx+NH39ZDoZCS1cE6AGvjIs/zGzOKSG+TJWXR/EWXoc+1HdJcWArRFF
amYE1mrpZ9Hpf50i+cGxTcZZtNd645qa7jcBET4jVwil5MNYtLfeHM8NGrlfVcMTYRXvhoBYFnLb
Ze1PDMG5fqxhEh2mzFE8WK4Y2rn7GIz8ZjNd2wDjbxi8g7w5tK5t/l8mGFfoY/SqriKoFg8XkcZb
y5pOVk+NFRZbOxl+9CGkKFOiKKhzROiBWDsWl3UH2VmHfprXWctlXgUO6o9HXyTPiWx9lUY7MNYY
4GWJnvqpSALdXC4RQmrb4qGMmo8CQyAru/8lw/KSCplzE6yqAAxxqu+VRN7YIytXwizop3gf5/aJ
UnlNzFBZIT66v71UTiwTfAIZawIkpgPmAGa7OL2/3SykSZ2n9o8Ft9Vek1F2cOMp99XBNQLT4AKj
8H0F6/XMSp5KZ3p11slBSdQmoXSx3n7ZsfyvjvXArPVg/YFclNpMKHtw3WVj6iUVrrhkmU2meb6f
avdJYV4mZhBFLSs+VNCdaozv+WA9VbUVNCK6l1r+CCdAPCc5mNq4JZz87KZr2SrdK2sUtokUeLyz
dD/hdhrKATUXg8NGt+oPmUpwG3nW13TcitaZc+PNKXWUQKKo8Scd51L7M0NeJFFt21Q9i6L0hzKG
GOoOSHNUcxF9et1+JdmASUBEm3yudg2/oZgRz3VqdlZDH/gh2Q6jlfveGM6z675UNdim67Irq2v+
Ywh2q7gGcFa/Zg3j1razTIRb4dsljyU9Ed1acY5jOw8yhIEN+KHptRESmOWG/7B3+ROOSrbf0s90
IT4a3oeuOeJBSrbOUpD7pNdHIoBRdDNBVGLkYtbRWOpTXkN6p1hJ3vFfnEGFGLxNztWaZ81HsCXO
jEF1HuGJsIeDdKdAScdrlE7XpBIwRt1RutYZLhGtJIr+q3JGAHzjr/rs/kRC3y41dQIOiLIST0mV
cXzjoqxMyB+kxAI/weyUL+xSeetn8UfQ8l06lPU5X//6/o25sTN5c+xhPOY1O4h0+o01WU2pdixP
PYVji+Wvq5ExrSwL+HvyTT4AkeqxeE40fltRjrmP96fZd6l8J1Z+Ij6bWVnUmmPQTuVOI8BiawgT
X9RQ32lm95rScFrZBdIp3Hw4vmRhvtOGfs+iZ+DA/tLMxQVHzUfWO4eprO/uzE3cG+jLbv/eWu5/
CmspAkyrt8wMD44onjSHUyJ0kUSVOX6hKPMos4KsGu406b5pKqXPYmR5b2qmJCVey5XwX0+MKtqR
wbqz6zRY/5mw+Uuk5eFnHFvlPuKBsyyHgLtkxxF0nrSKyUj5KkeqTz4pRzBrj5vnslQPveHcTR2H
vW3s5sT0DWe+ZqJ/FhVnDiraKLsXWp93t8u/WzYhJGb7VDc4V22C5Keu2ZbjfJM8ZgpPi+usfRXf
JiXX75TG+1bBiWSmOdE4lpyOwIl/AxgFZrRdNRLl79S1/NT06bVCrvRr7BLgxVRKpR09K1P4qChW
qsxyvTItkq3m5j7ycfZRQGYZYv6z1dz17CT+K2PnzPN+7tFALlFhOqfZ1OXnxLolzR5uXTNcyWnD
saxWb3VWvU1SCYMixuM8EF1F9Zy78wn9Fa2sOqdWhQvSSc+wGoHssKd0yJqxxGIPu6A4VFaOPfP2
5spOzfNdjiE37yUiduErY0VjNrhoQhM1QL6LCzhuvqmsz7eTGZ3Z/8UbQiZUm7yU1EWYwOKdO5h4
pyf7WJn17Cldu0unMTATYClaukuvkipnEfIUDf+pVGA0n2O8UZQM6ivFejF9mHmVB0Ztt0FHogG+
G/sHJO8pz5zvLLR3sbvstSb1hrLe6szJNvQ9nMUTMHrndyvlvdDT5LH6uYhm3sYaM/ncuBr0IKGj
fSwdMfatss2V7rZIw5e9pCpRzUMRai/S4kDKQvmbDIgTufLi5gs9Shk/M4LdD11/1CvxYfPdeq0h
PNOOtkpiBeufriKmvKW8xCBkYIiSQW/oj10OYzEHVp4G45CzwSCygxgf45g3PhoOZCIVYjZMTz2U
fm/mxL0Or7XZSATA8DojaxXduxNln+HcXSni5Uo97ATjDkgqJMY1I1yOfw7LUEYOdzGPZxWcCPy1
K45yclzYPbFTFfVWc5kC+D/PS721nBz9zMYjXxS3Vov+qeBWWIYbAQnNs2h7DeH+65u3NMpWKXm4
sQ/7Mkp3roa82bXVDq/HS+jWnpgSD+A9MDoHJNp5Qdj+XBLlbtOhDfS6/CSBOYeY3hEayiHdQvQF
RkMogfq2xLqXMMREvlB3pVQAu4v9uNa9Lueu0WVgN+4NK4ZnT5CNYjDMQCTp05xVMBE1RCHStJ7y
D+XyLsPaT516N5MPsdS4mxbiI5uK1xP/yK/Lc5hRAee9lsE4ojwX0P+Yx9K4+ccAUfHo2AE7Kzos
ELkhXskpV7m6U30aysIbBQ1KaS9vuYLvqzAvDpW5lbQ7/PP3SY22oV7zPS/uX6goD6kDTYAgmQUy
nzXdu7TcGWLyUaV9JdODUVN3je0EtSr9lhVIUw/VSgXuR0OyJ8Pj3OqqV0fhWZHlpanaXRSizCbl
kQr7Uhs5sI57XB9aSBxE+OHFpJqsmm5nJMSx1lPQdvrM1D/aDe34OsthD+lfQ3713jRnJzzBK0uA
13kEEjWCKU72jageLp7uebGO3N6+a9H84EDCoBAfJt3ErOoUjIR548V0qzXdi/iORFdyCsSBDUhe
IT+Odp9sRo6GhFu9rpAfRdla3pjhOZYKSy2rnZgcdTMZlb/eOFNv+Fnb3ht12Tmh/hCLfKACya2h
GejPRKagRSXHWag+gLmLf664uNlAtkCr/1vNr+FkPyLKG6KNds3CXDPhjOQC0wJILwIPDFqF1WDV
jZqHaiM37jgR1jU/a0N4SprxEXbRE+LB6Klx+mFl8qNlDm5b1bUU1luZthMGv0HzeLSHjT72B92O
TjaDRMFdxDzvnEb9M/fSvypzL7KxgjEutq5mvyNRnxdVPyKjfqt5uh9Fs6w07W6hkA0b48+RISpm
3z4n8bANoU/b3mkDMITaa3IM5WjDrN0FR4RPXw/PuuWRHAdsY8igBUbmUF+rkcxb/8JJlxWvIqUs
ktwrFcXKHXXeWOTn0B0A4V30hB4Fz/QlVaZXTfKgdxnqowlzq9qXZKmCohawkbzPOq+nTsOjWRk0
9aPhhN1QUPWeO11XwcB2sYPnyy1iJ58Tv6wfBc7aETBBedaHaIsrpAcYwW8gus8yJNQNc4FQOed1
u/xtRXlIalad1tbWNixK4WXjaMMjdBh7GBWDDA27tdntWzQdQhcg3qIAz9Abh50ttcfc4XHSu4NT
qye3tDCkGZav6uEePXzN8cVb2MZWRw3IdTiHW0dZ4KOs80zPzo4F5uApmUrjmRnDntyKHkxr/LCM
8LV2yx2+B2Id5E5Phi9oAbiWxlPSaJen5UZLrO9SX5OWftZqQkiB98SJjw5HHQ/mVeRX5HkGxV0D
pNLtGRujaXJ48e/XBLp8/R/xz5T2ykbB1SgATNYPPpyXa2U6zmaE56xWgVIdJ99O8/8quwmmdgEA
zCxfV94SyPlzMuQ/Q07iyuTagdJiee3+zSipuTnIYySMlJLV2tM+RZ6xvJh8KE4ZN0GbjvA/5YjR
FUlQmkD2petpraJuGpm+1jOGduWtBCNC97EBDBF/gAtv0MzbtJq+cjumiwcv2UTCRbSQ9lNs8EgW
5bEz6hOWv01tRi8mvxQP/LFoQLgGt0EpyoKUpxg+8I/VYEeBcmUCqwyN+d70vFaFWgUiKk4LRxOf
9bOaxYi72RfF8RuJii5srP6lUhA1WaDgXakiBVeweuL63cW8ypULc1nlLDg1RmRyOCy+LLNk0xKR
8qnWX+NGbttFBI5iBuvbZqgd+THNubCKZzcqPtUG99T6P5SdMtLk/vLBfIfCPi+88IrbPpPuwdRP
DyIyJCLRUB9WAX4LTx+ckwKnEo36qSqyY7J88SCsPdbHevcVsbVvCvWmZuXd1s1Nwhx+Db9QMxSY
Wifea/CTeiGEspE8GpN8m6rhUK/AegzyCypwxMLdebKaOfHRxlbPfebAqln/v0LXEzSbqtqzEdby
nGuT7R4TPavXjEm+SdTqa8rqU5YbxB8xdCUBvCZepvhOC/u/3MGYLBkAATdbmyGMGSZD68L7LCrZ
xUY1iZMB77wryhl42ILKm/BGcK8ad7Wcn5qshUZxciPIarV4U6zxRhHT+viRtqNA32IXlWRKurS7
FhgG2+u81xel88uuop0m5W4eNPp6RYXUXEBImEIiUlnmQYvcrxXYFnKq9lk1FTtUordGth8QbDvI
YAogdeP0kacmNDk5O0EHXCVGDnCWM/fwCndew0Mgy1qwqiSpn1pWEnu1QVzJOJGPkvXPJgXNOA73
LmkRdSbKjcV9zEX9mupo3m25x4T4Y4TjNhdiywybACc2aAx9/J3Hy7bJKDEz9TzgbfTINsakkYxP
AgLW0ZVbjunJmwrzMXHwzzTzdVbSvTHkwUhU8HyXe0dFac41sZEznaqr1M0Pfz9xNhwcFOxYKNx0
Ori4hCb6h42ksMFfciN482vCYEVhY1wYoCubZCCYaI5/BwPdWUu+h6z4N9sdYQ56u0+05iUn1JYA
l4dmENA+RtEeapmysECH0fXsXM4tkHWzPAuIw2Wx7ropXiY8Jhu1csAoOupC7F/wuzyAGE15y7rs
JJ3qX1oq4lAo/Xud42zvRlodjA5njXMCQ5M8N9QwztLvJqXcKp3zmLL+Vsv8ovf6e2FHryH2MgZ4
FnE8KXbaepB/0po+dZ5GV8R/ymAFa5/C9Y0aEPv06s9lu1D04bTW7SvycIINogNToiJDME6L1t60
pkM/2+vfOb6FTK9Oo5FAuHOHGrBHRdyfIQt3uWN9tFaGT7IEau1NbPo6LY2s+E9+6LHa1xUJvcxt
SSXS15N/uaOUDj6i4T/Vndut3TI7ZxvgUOvaU7ngGDYazHlWFDLbnEFlyrY494PsD2GZuZv1ZKoK
uGSjfVgWskwaFfZG4Nn2oR1D/i/DZ3oP6NKUUkuh7CJsFwRIVX0UFBkstvIUcvOy/tC3lrgKpFhg
zvhYOqs1QWgmeTIVaDU1BQ8z3UWe6h5AbbZGbKKq+UGHgPCkJL9qlp3wnp8imXyqk7Nl1H7W2NrN
1VjvE8cErYz+mT3Uras4OJ1T/Rkb9A6bmMuYy35nU/nByBZomWSiwZ+fixaNG8OJ21kPc8rJSVN+
VF4wxrR7YxheBSfKxFEfTQYGPW0J8jIJ+katwdGrg63nx2rE9x6TL4QiuWPp29XuyjvE9ltlosnj
TnkKo+7PSdLjPCGr8idejcw462S9FNQx9EER+S0uU5xwOpnoAbO9IN+S3zMQMSDjDMnUtf2lM0xv
jDp/VRnF7FzDRqWm78omAA37tZqBkrUAQoV7vtpL8ZBd9yUWMQDq4CQYGgSesv+j59yRKBF0Utuv
ZUhnh988LUEsxGlSFE+fRmIa1+fKFe6XdLif8uieo2fobnbIrPTgluFx1PHakbYGaXzUeuuQZsZl
rnH6Yn8n+YQpxWxEJO5mnuyrR7OMRHDZZ0LLIs9KnZ5Kcmw9xc6veVzD+MrugX8ZEXQsdlElFWDZ
DrYI1pH2Xv6szZ9V2bcOySXOpoc18vdzPkEI/NkSRNICymS4T6dMSg8v+JHsIEgc13pEFRPJxXgS
5ngqZvN5quwXTc+eW6d/jJH7HhJITzPWnJOa0mn9ePWVZRmot2Mnv5DFeVh/evIqok2iE3C1BkOh
Gxp97bdM0XSK3hiqS+MbLafl3sXVRetJliOqKaQfmZxky6wpD5bRPVDpvZRJ+aG6zlOkwRgqjfr/
4pIICC/p6ufCqfdrfzRTpZvMvkVYPdQKuFRU+SU05j3JX8fRLs9mjdBJNd66+pl3vrjoBoJdUy3x
Tm1gx1uNtzkkzS0wzb5iqlOnvtY0xbMDG71vkoHQHtF1AWim/jxFfbQrVRmfp1DaN51EJdhcbXmT
DRUyhjH1MEx4ureOpkQ/JBBgrGNJc+rX0+j8i3Ge8LBEfXEpJg6baa4Ooi9JUxpmlagmd+12yosA
ch4q7d3ihN9Yg7j0hk6y2kpU6tNfXIL0VFwKqwzA5hUIRGqThYwU3nqm3zonmBpNf64zIyO3v1YX
HkNXsZ8w7zMRA5jxZYhZqZ/6O1G3a6FnfJlheB9zwsPKOuagymbzmCVd8l/tjrAflAzeOk6zVDUE
ZWc2sox0D2yYt8b9BPXB1Cb+BsAdTgaZqZuC5n8x81PtkkGUtNFOmUnU6mmy138Ttd07vzAD8cw5
Zmn4g9jx7o7mvkRpJe6uUjblSGGUh9GTq5J5UGYfckwwyjlVuNHJWRr66su1zVPS8gzjCwFKjee3
euqG7azMn92U7UnCOzGUeLZh2WPT+Ruc6iMrx2cS+/5WqZuNZW/45akUK2IKhvYVviPaU91RdHbM
Q+Mp/ocp/w1wkGQ7M4dVTgk8G9ufkIvOaBm5RKL9wRDJZBC5rtDu+PAPY2NdsAlBpjVbTPdnCKH+
/1c6uUSPOAmfxpJ81iYZp7NrVnt7JKsOeuYlcqeziiabVv2n2k9fHFXO1mqTK9DBOYSEio3VHDD7
ZT0/MRgsWIOjfeuDvInOBuCY9ZYsHjsAK3gJFbXfIaR+jItxIocEEyMOIL81xsQnzyjoFi56HI2f
IpdPHViFNxgJg77evULSv0RSMLEf04KMxOFoxTNUAkkDvlSGjynE1CYd97eYwpHZfr0i4BRtrt3c
s84teBcyDSSQxrqyW8IEuxoPLcf2xoJBD8wyyYFDKhQPq+5vFGbaTnG6F1NQCYQaOZX/4+g8liPH
tSD6RYwACdptea+SNxtGS62m9wRovn4OZ/NmXozrVrHAi7yZJ0Ee8IlKoB7adu6TFiwEmHgxmp7q
PH8fjQiS4BwFx9TL20tVEdyRk7XE02nwpHfuX1h3X91s+Y9DWlxJufond1oudHh/113TJZCvKlaY
rJRXlI6PjDdDx/XTO7atDVSjLp6LrP3W2NZwtN5wKl6R9nNSrljq7Jn9YYxVehPNRX00hkz9WGIW
e3eO/L0qhflXRW0RrOIQR6ewRqQMv2XVkGOJrZqguCduIfZBWX1UFXQ7BF+mXgpVVxU811Uhs2LF
2wg+TxhtNE0mey+z3kxuv29i4jE0iKDErvmizP63QNTlzCujW9URAKlK41VqKf550VT8SJwEOE3A
ucNLm6p1y2R68MTIAOS7T/HIcTkoG4RHbE5HDYRoxV8jyWV0sH+y8FEWKWCfMXux2IUxMpbDxmHV
FU+anc0kkYcNPis1F+qSoNG8KNcfd37p+heRE3yO5NQw/jqn2c65PakerKjP9vaaNf5jo02wDiku
bqvKCS07SQiasjRDzFTNNckYlGdlQ8qbq/DGlyVj+Tw9lxOzetSOf5F52J0MVfBMPpzdVBsQe8iG
yv0F+P7W6/ZO4PFeY36A75Tjh9CQpMTIqiPok9ewiaCE9MwaXW8X2wA8ObAjFAR4wMO+T0qPG2Xw
nAjM6J2no2ulq6+8k/+k74NpVTVWe0HJXuHVzbNM1eeIScO1o4My54LTg4GeW/k507O1GqrkYaiI
3OuBcDmZ2WLX2xE8Lbdjl5G57XoYR6uGFsY/UZkdbrLIOaIK34fIsbFQly8yt+Z1UHC1J35UY+eP
sytreHnuBkt+BB7uo9iqP7Gn2NtoHP+6Gfy2hPkjm9jOjVOZfU5qerUsdfc8MFJum9UfbZFWl0bi
166CiBVbyR4za84WVvkjStrd6v10H9byrOOqCznLyWk0Cl+OWToZLlZMG4415TBw5+Ykyh6Dt9Fc
lJc6bJmcPyO3qpsj0pvhY7c2onxfY2dbEeH816vm19TdHrpHDdosv1t5wvXPhCM7/p05GriLDFw9
oYzxXlo5bOUilT5HeffQtdZ9zHmJOApVg4hjtQ7c8kvGXHPtvn+Mmx6MW/nbR+IX86a/RcGBC+cY
f4t2fjTy9FrnUEOWPymSklmQcQ6S0CNzD55gTxKX4KB2nYVhYHV8M9xy8QFBV2Pe+AqKHnEx5MPw
8n7eQLppzjJOnI1PzqpJp0Mf4eaCsEgWJewZ/g5VVO3F2HoF1orgKaFw9YjGFC+abL72At/8E/iz
8djhYDt5kx97GwiVc79uRk4q7tNY7qDMtBuBE/xcGAR5Jgp71j7OinNZ5mwHRtvtiZhqehoS8kWd
a8iLjODi7uchqh+HJs2/8laYbNwwcLINFp7I+PdNRK4C0yAPz8ar/BCGm59Sqxp/wW2R1u1R9D0u
v7DSnmyjbl4k3c/+3GCGbgMzuw9drRtO/gCMrNULkm2hYpvmJu6plZ5403rSmOJJ0vMxj+qE2bvc
91Mozpn0kwcdRfBQemd+6pO/Ib+bHM9Pbv1xtNH/OGPLPse3ohJfgBJNRz7BwgTsuMLiemryP36W
P+EiTLAWaz1A8gPI854vQVDySqAFbygh3JnMQTtHVIFsG1kNj28Btof3epWUNzLsr47uiGtnOsd/
VhrRTlPhNG/xwQ/vFdJbiSN/rfOA8wX2lPtvrIV/i8eeQCOeL/+fADFVreFX5quUYwQKcDJQ15T3
ClJIKCKYN4giRoFh1m2D+o9u0OfMiFu1B6zp3uMwwCHmiPdqMsYIXc+mvy3U+atIW1Y1sTOF7EwH
XG+kL0NwConbvddTIo7xSByymvVckw4XwSHNU+sIPUEfHODwSLqWiTnJDIMN4Ub/BAh6BNrSikuk
J7Jufez9qqGzFjv0ZHu89wzrn9s1HM9JVpFsG7jU9UCoMysZn9i7Ei6oCf9OE4EvAwcUay0CDE9x
jhwxGQEygeN4j3gcmU19M7YBdhJna7t4ZpQ3K4zpXhVYGKPELxRFMhhs/Bw0q5o3kyQLcLZRAFMu
64Q7h87rHzKW7lWl611ZYA6ph3k6aVCoK36qwdM8hxhbOZcPhNu9r6EewwcVDNWxQPtah2HH612q
ejxZwxydBKm6b3uIUApkOR5mUXhrb9bEoRM/fJpSN7mSeJ1PFnmwsyynBNhcP8XrzIpRqbFVfhDb
BbttWn/7Gp/mpqWN6JAHoSKg4MFTTg0Dw9iUhQsarfsgp4geKLlFrnuP9uygHrJrzFN0JTAYcsXy
K3vnFXguNbF0FPOgmK6OdIETeQzuJ2kTJn+c8wlYf1yrBiqvtL/13BnHamqCpzzXescPg7KfrHed
o68mTDJhZSYnx2EfSUO7aEGCF0OO7zTL0z/aKCeiSUAB1+NQx9vJ0YIllIEEEFizwpeAJW0X4327
OV7B+yFBkHxNuEtCxxQgN307679p/eY6XwiPGWecPHRSXRrFWx3Ghr9i1KInYUot/eArnYRHVeBG
wlmGv6mFaUQkHqvssS+TfLypJgkdKJXuGJMbtQOWTCVW08TwFweSs1j92ylE00R1SIlhzYZJFQqn
Ixf61EcVoy1Zu3XK9n+UxI5zEqRsw/XFmW2Esgz44dqYA3cbNsE83ma0jacQ2+7aEpPAUhEl1U4l
3ljvBUfmpo46BOeQo6nWtX5yHO2+Fb5RPpW+kb0EElkGI0W5L0dtf4kml6s6TdN9Sz3SzQH1vI00
mlTpsNuV0cjcwkPpfgyg9l6KGZadnkNYMbrx/lTYn6NVqbraAckxy37f82IEpmD66SaVTbt1fG6o
YZ024YPndMVFixjOSEfx4tptvGmN52GpQAhSMisk63usYxxo44xuU/lO/W5Jt3jJufgQti+JnmmT
HAjRgMtoBAKXItyYtpnKraVIW5Dgc0GkaDqhsbHDAhPqB2KN/1sJu3wEZgvNQ2r7KgPSfHmjshXr
LrmtPV+sdVI1K7cxm72MQ/FGKGXa88Nc+B8M+G2BQWYdQndfkStFTki9jkMp+G3DAJApeupKGW12
7Vvyng8Vt9d75bp62qYBaDANQX0nI8e9WzWdg8wg+WNgQk0nwayfKxx+7IM9sq5xhY1jR2YlT7Ye
Nso9zCzzK+LsuUYl6UTXqVqUVOhFXzYeoo1kjX8abKjpnUDDj9FnGaJr/254Or1anW8QhTeLs+kk
7mObaahJRCP3csCkgd4E8YKhoD1miWE/xyOFoaIT+c5mv/RW51mC6z1Rxb5KUHZsw2gvBpG6bBWU
pOYGsvG/rmcE/5SqIJuQngoulVNB4CcAvdEejUu0vXPuwla7m/Bv0AHHmObXCTxnl+Wb3s7lX08J
44ksAzj31FWbRCCVuigd3sGPapLSjlM0PI9E4uyZq42jGDZ2OK6tDRA9DMxNIw/xiHmzEXBS7IaI
poWgsLNI927i2YRXIGq9H7wo/0l4Ke2ooEXFgXO1dr0KXJlH8MEgSApotGyNYNNZbLaIr8hN4+Mi
C+OMHYplI2wsKxh3rBRYl8FpyfLF3YcMVHUXnRerg+/W032Kp/qQaZwZBz+FqAeUnjWiqeEmzENI
jNMdqm4PRm3YVkmUPIRJa/2C4CBImib2ky/m6BE0QEMks873zuAZKMdq7A96aoHXhdyecXUsDfSU
+Mz9t5R9VuwaLsU27kblnfAhlpfZ61B9axcqetqwhWum/tQ7CVc3yTIucezvKRv6I1QuxnGHZSOV
M87Btnv2wzVA1Syd870xQD11WWLe84nc25oX+5JXHIPnpgq+Ujy5i+dEPKdoKqAwypkdgx6dTdIZ
7q1JCfLzIQN6UbO1kWno4ZPVv7YK8pM2THHBjys+0skDBckVlLmvTLkVrBLC3DtKOZuN5RTBJomW
ff8Qua9T6KoXe5hfZSGya2sMPVsuL992TuqjFAEf3cSt370Eqc++x69UvIESODyUo0F0xzwvswqy
6PDRByxprQELg8ltJG0B1dEjMBkLAId41iieyuRNCn/bQr4PyhoaeAjiz/5pqpYbl49zj15vJull
w53Gb7aRIkhKTO4pzxovrqgSO3dWxPc9xXW23KA/Eu2J7GbDc7XDKsnqL5D8p9CM7U59WCz3eVTh
M3bZnzQavxRtD5MzmCtnFiuDKSEhA+mDUALM66xnCX5LuWKj4/YeR8nFYfOEPZp3zDP5EbBp5prv
29ryvEOQNSfP6B77NuTHBYNkMrgNtrusa77rILrTb0gWryNL5q/zvvpJJGmrOv4KbZ/SBT1vYvIZ
HFVcnkJqDFxgKGQ0Nx1306KCI52P1vPUsRoPR5OIWvTMpu0wZ0HJm5EuimY8VvRGKDPG8D5vBcUV
EQ9l7lDrO+10lJzFOJ0pFd+lgNbJId5b/zomVCfo7xK+9TzGd9NscOG0F6HeVfHOFeWcJ8EmTdiB
Ft5plpgK0wIpHkgfll2E4EZNi5V4eDHGiYtG1Vi7Ke1IskBtXc2t0x5bx7cfuBTkgJAj5a+nStaX
caYYJGPbphki8cSqKPYf5rJBmIkKO99FlmHuOlPMG7QoYG2dZ/51HLu6pyZTraiWsZTg6EpHkBX6
sk/PeZfT6wC/lRgwPAvwV+Sk26SZ7qDr0oPv+B3xnjR8ql3RcCtLsDZlNRgLqSasonyzV3VXdx+F
Q2NDz7R7tIp+uuZD1f9xbeTiXGbz4+waFdRpx6YEQCCtTIZobpFT1BdNudLjCLoKV1uPUtOXGLSl
W2WvWN8Babnz/BrblcJ3NTYPkXbTPcG6cGcYRnPogWCs8hIiYbsQIGpHWthhy/Q3KfJ+h+46rf2O
cq+0h+keyoFXmCR5OuN8sCHFKm/FTu1LeJpDFmB3tjO6GaeHDjtxyij72AJ6kztqqZbuAFkd/Vr1
BCJbcw8e1kC0I40U27D0YrDvZ9cHLuR6hXNqozISRMnBlaeOFxziPC92pUT0VkNQPzmDO/LtSCPn
C7IBfSFWkdtf6OzmBhxZxEIWxN1s27/14OgDoBJ/jf5N2KNw8dsE5cB7u682AwxKqCeei6gyEgnE
q4oN04t3XRqxmKzYxO0d8KsrxipIJXbZrwxPfWoL3ckg8bb1k4rkNzgTRnyeLDidhrlm9xvvVJEC
kqTRdJWWaKC5oQaYE2TaqrDNjr5sYWTkbsRgkyTjjGl9JMzQR/O8lcLrjgSlvSs1Ve5Hqor8T8nz
vyt6tqAJhu63wUfc4nc8f4QQv8lAVwNQ62Sqt3o2vqs2zzg5uh8T2sAmJacN+93CDZV396L0zW3d
YogNKrPZ1gY7ZanMb1TCbo1LuNvO0iuOfu5iUGlrd+Njdr0Bw00P9iioFRGJIO5clO9EruRjXw9o
o5yyxz6XYKINtldFEIdnwWvxj0pFs84nLAs4k4Gk+6lT4wUGEhzhuVl1TifOoc2oZyQ59qmprh8r
nVtvbc/rwgqx28lE/BV1XT45cNeohsk9Kj10vK5cWyC1C/3CFqE7ChbF1Adw+dROVu0sYRvcGwAr
eVGNATJw1E5Ng94IYnYXSY5xEylChpo3yZmsP3a8nmilaYJqaWJ7uPI052xnMiotiCANp07GxQ/E
vOI+aNmsrTFyGVyccJ/FanyakwwQyhDFm7EqsVJK/FOFX5fr0WYyk3FbbsPKIzQrWvFcjXVKPF81
+kzCEqMZXa5rmHl6rzrKgnply62O2Nlaypz4C+zX58md71aWGX+DLu/2Q9L0l45emB07SnEL0xz/
NreDM4ADHDoO24NABerGfc5+sTAAb+O4xdGY82G0po6+jKIs38Y+0jdAjuZTVfNW8KQkTmsRn7j1
k7Y35G2NpzJs/I0tY1x7AYg8MiakPpyW8aY2pqNEy92YzTyepjypQLliz9FR/5EFfeNA9GXzkvgY
DvkkQ3trZpkmUmfoapVNMrtZfV9c87Arl1Oy2rd1srhQzHYdhBTnFP7AnEesqXqSfKzXYYrVbysc
nnVs4MWbK5B/e90DiMF2sSZJYoHYnNsWbpWwXtlwy12k5B/JEHfqAfueifmTDDKAExgl5EMQaPm2
NGrCSA5JnCTxGR2KQ9WEXFPw+zJWkpLYhrrdoSgRKH6J+nHnRtY586c/k8tvS/oMsqX9k/rqzeYH
FVZqbQOqgSS4ndltU+y1b8IC7o+zX/488BO+jO4hcb+q1qM5tP5EeEHixW4yNeIVv8emCIN1V13H
Sm9rwAPY+L0sAYvTkCrTKH7T1ZgL6AXBhrANIow8j+hDYAJWE68+10enz0e+GPph+aOc8AQn+KRT
S6o9oFKcqbI4iSh51U1+zSMMV5YlPiNqglRoXxLeMBVkoLlFI3Vw9hpim3fjJoNzu4pke6k5slWg
nyF57GRQ4nSODnOcP0/8A1mmTqbN9Fp1wbDqCJw3SYI7wEEgMNo7frZ5hE01OJiCwjOMkjUCy5px
+pYY1qewOPPx+rppSxSFbCyTLgcnRWTNT9ZIZDr6i0axTc18F4K43BiiematwsoamoOyoRFdG6nW
VnJten8PGhHVL3gOpcLenB2tBEZ+h48GbHjXUcxXkeZbHqGEYKtZJN8GhMpNgFs8CuefRMPsD+z1
CO0YxQDzhsqIic0b04GyNYNO7Lu3Yb67MJrYb74bBS+H4paaw9a0wzdLs4mZs4Nhi0MjopORBIdm
JEdBwTUvC/1MSY8+8kfHUx85n3HBrzbUWO2zBBDe8txFzH6pI2AdBaSCvLM9TTvGAAyrP334XVvv
1TxuwOPip1r80ek/N7xjWbrgKaTYQwCPxJPiWdaKpyh3gPq2Q3OeBbraAl4FdEisCRYYVIxVYPOb
iFKiE3o7E9BcHsNEeM9jOu4y+ZTD7Ux4wn2zO/pT+scvBCxtZtaBA/F9qv4YUbsazY8MhVLw4dIy
c3EpGgBXiHk2Quzh7HGM6Nyz7p10AQWWkxt3mkzummdjLOWF/5LHX+2NeRU0uJkHTX7XokoBX+iA
KdsLtqCkty64BzdOrz55ctQSSMhOKFAO1RJLrHeBwiSRVt2rr/JnXnHbSultQ0JnjqpboBs8Fg0P
x5K897MbiSqG9WzN5r9PP0PD3EzNJEB4cpUY4I3192FI3uJB0cwg/xJUPEL1ePfr1OKcETz93kbg
IaqwgPOFHXx58HL1uPjf4gGDKm30VV7tUmPcm5HEI0D7zCgXZJKxHmL/Mxuar6oxXqQ59dtBuW/L
E4nwSMKTv3WS5oMEhgtjfR+46Uko3zk2mKHafHpW3nMXvwsoEquY3LLZ9O/m0sA5wnWLcI496GZB
sHTFK/W4lAQk1G5GC3OQEGKwmV1sdoMHW36qOWuJyowCayoJDm838jUmFj+dk4EMK80qDGhB+AjV
1DjbnUVDjwweOihCvp3ySKUppdH2a5dFt0nj3uEtsCvTAtNtcauX57Mxwgv3MHNT2pyxoxwJjRFC
alPnGCgKrrsG+6rDfWV5EKzZfcjn8YMKwIO9GHpyCYjB6JvFKpQvQA+cP8Q2l6chTYe9o6EigfrM
Z3VtHA8vzchmtMbxvqmqGP9lW7A2KlT1pdrAemR8ng6x5ZbEC5PuIiJdML1xNTMDbhWRCzU8CJ97
5qR6Rp5f4KVwNkjAYDaXQ80b1jbfYqpn6CNVxrTNrQhoHnBzigGx71euegXDc4HmfbLmCJZou1cT
MBItT9i3GNH8HsUtH2n6I0WNIIzsyC2HB14/FEn+Dj0NzHzSlbsi5RwsYoP5uXkMJjL3BRCIjSQs
s3bZG+/ryLm23TK3x3gT+Im/RIq8ABVdzC39Oqmqn9gc6Y9AAOTZ00Ow42dDMFmrvdfjDbQK95Ee
Ze51ELKpkMFkH0fpiejPMzUGKwr/nquILiraAHBj/JoG/vmkya68VwgsWpfWBboNKMRiQeHiruSm
TPkB2rPfY8GbXTYGXFCVkxprl2Q51TrjJxv5b9ejNjEEgUHzXdWv/eXtWOFaXFFR86v49ksHmS4w
lriUiQM72Bpjw0Ghd2M0YCfSLvpJ/AaBwFiPRcoD3X6GaP4ggE7VhDlTAdFrOQ9U5p0pPNhndnyJ
RPiAsvPERRPpzLeqjcqiazS6O7/p3ueUn5ieeqwwQ7VtODEqUaZbIs0/MEQu7Cs2Mx9hS9UJ+s4p
Hzu0T+tsMkpDH/qQGWNHIc5DQAkf7WFoYUSJ6IHAaVsmV3fQ78EsaFPqJY8QhYFpgWvdQFpMFduD
BfXijPAHONVGkyKCseuidecHzxYw5DalRzMIumhbcWrA8Qh4o9cjLU4mwvQUPS+/CZD8i6Np+Jmk
OHM151HMIRow2o5HbovgACp/b2n1GOrxUvDLL1sKk3BLbyJ/eE564wm0TLKxwwluw8Aca0TWqrAB
4xnkOoMKf37poK9w5kVAnbkkk7gvUdCCkNaJFkMGDUXg5lNitOtutknE6xfloaKWHD5aA9EK3Acn
Y88EdJBvdqWBzEXcOur2pa7Bts6R8eI3GMocnBI6GqhjyfRP4rLpF2awpUeP6hQXYm1YNFeUUdCi
E4baJkz2tmE+UhH4Gi/cK153+7jGHFyYzRqKZc8mSl0lNnZXcCFq2mE3gvqShvFhqwnree/tc16h
MXebVqNjWBJPdRMR4uiyu0CLKTjhUvrMad/co6BSPFq9sjo62Kr88X119riHazNYRj2OAO7vcu10
Xobv0T7z1BZ0/ZX3AjfHepiH5uq3g7XVDSn3zjJblEE5bf3Fa+gH0Yc2pttU+qyl5t/a4kI4znNx
a3AN2syHGalIWg/vGeFWP28Jd/H6qN30D80K3ZfC7X2OqumzpVz1jsLukZo0b5bb39OidU+2bILP
IhnCF6u0wTQFEdbNCN8OoHB+RyEDkm3F0ABC3LnK7/E6xvdwAtut2Mz5NsEXA2sQy2VTJRhUA/9p
iqjkmgnybD1fmauG8jHoydzIYyjg7dUp3GbHxqUC4M4/QSnrKbdTUE425ZOy4Ys5n3MTEHWDU20V
xKSaCpt1aEnYxvcX4h3jG+JxY+ELBJG4vD3Y5mGIAbyjrX4dzgNoZL8AriGsm2ZNtg35ROjsXGOo
2XIhjFc0obLacEu5s7PgH5ZLbx3ZsmQlMF3QJ16jWdBnNJf8jhwyIZAjPirSA20v31oQCEnUKRzm
xd8wGb45kOK7E1tPbhO8UQX7hA59cF1L7uYAOLaO5XMcmqABzE0TyMccMgsrjYPdBOBKce9OmAr7
KDRWOaVGexDwxrW01EgOC8+1SSiAp1M3yR11Q23ascQnwbLBAolPDQsScRDtZ37sMsBDn+LWWjuO
/4V//sV3usdict8X8TeiobGAEk80G4ZnWmTXAvG8SeZTwq/NkcOLTrRYQQKhjEUkC3/CvE/2gv4K
+vcyCyLENqxU/cALL0UXlVm6BzuECl/CSdBkaXyM8GWVnGQomcXjVzQFl1zsJLa98D0YSuWTNTnA
KAz4FL1QLDgAL/HBFs9wx0uYViOr6YpvaxsfwtE+1l3CtcGftqK3yy2a92NiNo/4kf1joAdgLw3Y
EiAofEbJTzKHX2XgfDU+bvGmuQ51ebdHfYlcHH62zg/RbD57vqX+yMR+gaS3XXykjl/3R5RCbgX+
TRfT09DSZmtSbycn47sNO/0YSD/aDEZ2q7P20cs9kPsGtybaV1LjMc3FsErYwQZZzv2TNsv9DPbf
NoZb5oj60FmsuZL//6aJxk4nStsjRzdXguTg6gRrssKgJeeu2hSNnx5GtcC4c/akdTRuqXJAPFId
C9KR+BNdwUq9eXHSAUj0wK6Xb+YQvGPE2k5V+Fo1WAY5199cWdyxAZy6ODqqdLziWz9Pc3BjU/BH
Vnw5lLZ3czG9Y2z5FsgbO7bzN0S9DdFuh11VCg0HU56fmdsMxO1sO6eYW22HtzYpGWJQxFnrru1A
Ql3jVprQ7eIs0oYpzZe2Y95qKEcN5k2ZOcHSd70nhl9uJjel/4yeI8uJ8I8JdjHR7L0QYvznSWZ5
Ga554k5ejgkfCt3dSF2uwga0wJF1Fip8DHJAsFt1u4xNvP1By9NJjGy3Zz/bBTF36UBd0eiuQRYf
fWvmeo8BOFIT9DGbNqhI/0WVgbSQPNt2dsZY8hUTXdpUbfnRjPCfuAUURQULxWrY5klwtbwiwGD8
ExX9V6sgd6f1KPDu1w5YebfwxCGaegoS5t459PbSaO+aUG8okMJ8lZcIChrtPg/YNVWVsbPIX+xY
R2IsYoS9VUYpAJyEkOnccNGlpJhwP7ALTgbRgIktLa7KDT/2EtvQ0f3/mpp6Pgs41lcfVgYANwI5
hyMjGNQjNrDixpY9IjLVFu3Oc6PuoDMvJQsFg289hIn4bp2K6JiKDffO2738KMvMw3yBK05RSo6Z
ZgE0VRU1yKntdOsxC+wd4UhAqtS4jHwuvBbq2YY5H4ZqjScb16TM0LccuNyu6al8HeNy2WaBiG9x
N5oof7311CStsY9VAlPcHb2jowHIFxPzYax97zSEPY6hSuQXAf/nwHEjt6Eb4HXSc7XH21FsMbI6
l7k0YJTYkmFpWDYRBqB+2l693VzGANjttu02/Otr6nt9EoyOlZypyhk2dHggT3SjQ+gjrj7qvuHs
A7nNLK2Mk5NOlC33tGksVc17p43APXs+oCFXFS47y1nvDZd1LwBzHIdspndxGc/3quebp4wIR2jg
GI+95ExCuml5nsx+G8BS2xYNmzFtoqGzhYi3ltQUc0oOajmAFjHT3CVeZjegXtr0YWj0XwtsAU9X
6h7cyAjtTQfh8tldCAoN1IOVgXK3VVOuz7Vt+ZfCGDBe5H75MM7lcozbiBrx7NdAzkGtrrimpB+j
2/l7zpp+P6XBvFVYNmHns+kzU96lXhvm+0gEvw7voyWxW/K19GBz4Aef4IfEf2x2E6u6lRcRSgBo
7LL4NlUsIcZwmy3rrj7gAuwcCxQzg+MOguS18LufnhsRnoDgn4xq+Ktue3AD97Mf0lM/ZKdE0myO
KLqT6GhB0ULljLs7romtM+DShV9B3aNJpCa0ko+i7e1VGXZbH0RjZlh3WzV/Z6sl40yiYTUs4cQ6
XEIyEPd4jMmMAPYTwjlnYHOw7yZ0tatPiVd4CXRt2mS2T0J7zHRKvU5KjTiQaasx4kvlLR03Nasu
fhZYVjf5RKp/CWRUcHtx35/gi29ax34fm3Q9mPNzYlUQB+K9RaFFo9jWOu0LdOdf5eCNihuuoP0y
lRTRxZ2CS0ZXqFkb1yFdZMTiIs3w2NXVd9wNDd7J4jQl6X1MUUVb9wlW08OgzM9uHp+Udon3cynN
KFbqE3dYOZ3xZwmmeFPybKEGxbJ6yGb7wasdvDLZZ08yrzf8vd01NwvNrgE7Q1dUfJkgLvFuJC6Y
gACPm0fHlbdam2TXreyjy1gcAYCCYXhBC3wRcIG9wfJWVh7vZ2c4DRkMATFXLBeN9hi18skqrZ03
Z9fl/zsJ90kL9H02RChJ0zXyKU7BXf2dq24XecNDIMTVrVseg/qzWRgnfTG++YW+VEEXLPVHAsh6
GezZhqCJ9WQk1XzC53bCVMKyWX+RFNmVeXHEYnNrXLGX2I13gSxYPxcP2LofLOQtF1MRXjH4OVWU
PtqJe++a+W7+H3wZbpR3tucuVQEXXePCOEq2uEGH+5/lkTTYiFps/HbuvswOvR988dg90UPIzgk/
Xdj0z9GUeV+IL+yi4iy/Dvi0fAXWLWzcT7Myj1Y5gYcymVZWJKT8F5dYDr84CNtz4d461nM0jkRw
3lLee2ZZ/f+jVRgGbSsHNgIzaqCIMk6YcYphYjPmzUAKerhtkrGb0bpn74pkbuasYiM7eLRQ0Chq
pWfcS+kMhwHrGCURUkK1bjFidzEYUSJaezBcqjO+AwSgfviCZPIMKpNWbzfkOF6MLLWQO5P5A0r8
ZkioBgvy4kNX3try9T6HKLLQs3yyt079PeCXg/kMMTfq14vSnHW+ddGWgOpPV+4iLLSRyNaOPY37
fgRNQQg2QdnU9rQtoVK2zDWEN6nUQMoFQg719cSK4TMYDThVJJHrbMsLZpdK4NchdppQnkw629mr
n3qD8pHJliuFyJOz+jo3kbltdfxOnfR6AnPAO4FXguLWZy6t4q+qnn1C2+xmTSf7HXmaQw7i3gRD
lhdIM5V8KUzwtMVUHpY4RDG6WPfjpfekSeA0DDQDFZrxgSmKi4CxTJui/LSK9O6wKiaAyfbKwVjY
ZqzJQq+4VjHZoLk/afg2TNUz0Nwcooa0CRmF9aUlNjOPyY9TFedFI5kn60pY5PH/RTK43K38j6Xz
WI4bWaLoFyEC3mzbe8Mm2aQ2CIqU4L3H17+TmrfSjER2w1Rlpbmmca6qhx93AC3F6+toC+h6M/uc
nRVdzVqfV6oP1ruNqPxpDVklEgcIxix9DXKCqfsPL53WVjlf66xHhzMdUUMUkPJ8KYxgBarw1wz2
xUjhqmcQBnoShTR7z/v0INcV+iHyP+80r88cISs3Td58wPrBiHKX6ZLFIeXP38cWuYFq3pJMDH/p
9Lve1s3aS9Lnl0B3qXkRjlDivVpItTqtOdHWlQmdlYbVP10aLVm1qkOmjncuAB9fPSVai/qOEiQY
dtSrGCpEZXj45DL7jcNopc8+wEh3FyTOzqJUCoCC4+8qeHT77vbqoUrce2lpGwhFoF11A1qE2d5L
Hev6WDs2GIjObbhPfZ2ZG16GCC8PVzAtaEWk7tLMqBJDb3rG8Uib13KPDgiwxVSa7zm8n8WUQZs0
pqUGfVtWKHyDZcf1D0gWqgVMG1a2P8zrNHgvOOh63VrrbFsKXQDB2XtqQidNQMNodYpivLu1Ndfc
uW2IDKBZA0qA+BKSfqmlsUcU6hYiBDs07mcPGoj69hWDKLG8JyRjIj/aTySMr3ZW/qCCB7GY5S5b
JdNtmOs4ZPvwbHBh6rNivqqRxDF33mS1kv3AalP4WXhgcQQOtqQxb484S6LbmZA9GOaqamn74V9C
aybzfmq1Ycoe/clxlKSLZy/h4+8zFalfZvv+QiuRsC0terOuce/M5kWrjWMN55C2Cdj2OmGCP5+8
ujQ3EYuibotXWmYb0yNTmgvIHSZwIQTRlkMbPV0TNpbTWwcQU8hwg6Sg0CipIoY336RWJV80CT2I
sbT1nkncRh3yJyAIBLxiTJAHP/4anYjl1OJzxkCS4A5Sv0qjBxoJuwxrV8TF3Dc/rE4aZiKJk9mo
xLdfTtdDZkbVfW1oAXc55n8ab7Lw3xnCVW4ksMMhpm8Gb7hXOR0W0iM5YtnF1Rfqeyc9m94S1b65
Fm1b+sEpmuc8c0sr3rzWPw1z9tlZ6rgQDvAYhLiEmFePBlXrai9NY+Mp79n7ss1FlWnEtx04mdLf
ELJ5Kermp6AxqnB6LjCrfhRiPKm4lyx2tsXMSVqm+t2q2qtXhh8jPdidDWz+RofCAuOLuqZnQCF3
aHuORLysYuCQTRdlmMFq+I5BNxkkWF58BU68TSsGjajfAgaHP0lHuMi1vVchpu7m3lsLaHthO+KN
1KjlXXcj/xIocCSp+sdzX1JAtZm10gEQDcBeWHE5aaXjr0gilgysd4UZgEQB0tHTwkAMIxrNnSNp
4FDnAWhLhxkbbkwneuP6Nh3C8IXZz0y671rJFakqi24ywku5Y0wfFLY4doRtMDz0QacN22eonZRl
jHoHOrzMXJUBJ0GrOav1/FnZIFbHMTFQGeAMw5Jqz6JAxKj8IMnXmX7oymYc6MEqTNhcL9mGzvTZ
VSUw2GF4Zb7xpjhhgPQLaqg95V45OJSLgQIOyL6kOKYulDb/rZvOqlcNmhDNtfciJqlwLAzKato4
l6iszmWDU4LdXTyaKwvSwJ3e9XcQuMWyg8Lg1EO+qoFUkJL8JA2cVTI8kFAvbZYdFKT+oReF9qM1
FR51pk/Gywym4Ah0axK1KfOtDFAIr+m/7Dru9Y9ZWIy1uthj1A6aEry/BeiKOjNGPTqztrDV818u
lghPOyNjoTUPe+tZZD1EmiakkZlidQrxxv6pguAlR2sAycnfNkpgmc2kNxpvAIxEUWo84w/6Dr33
BdPRlxqFgMDHbVAr3KvdaBqeAB1lPWKuV3qT2q2bcCKKCkG3gcGtht5lZ03ANvgwsPn7blZ2WHTS
wsNnu4qbjVaj9m+AqgGrwZTLK+hPNDt3Hs4VCbhClUUZ2FOzMtzFl5wjKO9RqzDavUmq0uj1N7QM
TG3KXaAkp4FynwL/5IqCSAEmKmvJb4IOVZkBENZpqJKGaQu5EhyhcWf5mv/iQ2aitsDbxy6OhT47
26mMN24PIC/1jHil4z0YltahzZrw25zxk9en6qHjOB3V0g6hn9xSvKwKZqwA6t3imxjyzsQDcJFm
zMepBuoz5Wm/QTTY18iUykPUTIgu5Qgk1um+sDwPIkNegpmtleRdhCeYg4GY7FkXahyhkwJ5DV1i
UNMmotwkelGP9wz5P3qKa2OaPk2rOBHedh7+32hy7Z05vvVptIm77gpzauWEen9ANrtC3RX9oCi1
1jF+8ytUUZQFLYmQ4555CVW9TslBFrHTRsa91jjdmoCeU5wC0Ga8wgymMQNY3T04jHM0ngezSF7D
PGZ2ZfffMyCfHf0o6RgXV9Vv93pb/wRN9HArshJgMZsUkH/CN3tmve+d7M5Adz9loAmGPml+ufjo
kTuiSjcw2u31FYyGa2OKNVxEV849FWb80SnF2Roinqe98VPjw8qaxyT6Pz6hHsmDVTKMVzNQdsg5
HJGl2zpNf2zGZEez97UNQOqh5pSirSYK2UMjoNGIhLkgTkubrojfqM7hernLOUOeo8X9TiMpz0rx
HWCW1neIBbWnuSjWtU2DLqnfcFVZabHzVzMsoN/zSWngWkUJ07Q4ycFiYGQBmxGbEdwyshBjjIbT
3lBZBOaqB3ZeGKK/k5vwXaFygpC1/lRaO4j7LIZLwJwWEPcGClZXGI6lg0lVdYu4Qt0G3+uA1R1H
mqp5PSwchIhnHVnaCGFVz0Mj3u+G76oqr+Ck7NUMAbluhi1WD6RE0toq42Btu+Sww8BTUYYt8spP
wcmMU3MpzTZbVna7Hk0wQSEM8YUx6rsau41ESXbqTCuzEgjDvOt1GIyWaJgEFbyJHMG5knFuEynM
OAzzVLEoRTN75aqogXnwJJjsLyc0vzPGecYQHJmkbTWRg09hS21hcODdUCJwgYgyBiwSIewasCqZ
JyiY5oo6Np5ozuiuY4wIYVgujK7Hpyhy/wLtIUefQpi11XzqDVqwtVEx106120jNFM/NAE0WSZHE
UvahU8uDNz6qFhUWjdsLu/VgomSEaHxsoVqgzyRL/sekDxfDgmMk12Rzq3MJLz9U0E/Sb6zibgFI
CzGjzIO4mTXIIdA9V/z6dcaUc6sHPlo4QcOcKuOxBePfCk5jXVvbusOhDooeStQ7cMXrUPV+wyF6
ErjB0fWcliWAqNJF4CPo3wxHuzr1+FYyubLG8aNIOLpy7+lCPEMr/pHW1JCDSQ6rV1CmmriaX8IR
KZtpaIH1zFX3rSKC/ZllhndIez3YaJP35eTNdwHyj4KIkNZ3yX42iyMePjyMeAObFh6sc9W4s0Sf
bxPSebGi0pPtv+VuYqaheTPDJc/PaRXuCyfhKJqDW6TWIxr13VFe5QRaK5//mYOzevVzmc1bj83o
qQ40oeYF4UBmXMomUWVYZvi41gX72RdrJEU1kVxtnyjWfyAodqINhC9FNu6CzjrW2DHpWbS2TOU9
MOKtbIjBA5BD1AONcLbz+QOVX3ZRp2+90QPvol0mWVusuhQUnEuekTXFc5TqoipczgycP5Vo3jGI
A1nrruoWHdVHhQRslAHaPLsQ/4cCQ4fc+IWg2lHvzVve7Tu2TrYHzwkQBYvYOlpC0F9W2mMcuNRo
L4vY1ABnq9OlYIRh/o3LRxNHx4QOaEwdmiDJ4volKwpEF9/tG8hnWDrJB2BbWIx8OdeQQ4LrL5G/
E2C7S0YGv5KRuXMBt7/MQZEltF0iNo3dEuGYwVoAFkilCXPJncusc4a00PDajaZke7OZ1mX1mQAc
HwAYONr7YD8b85vv08pyMw20hrlWti3dahQfQMLQe7FPuBCszRjzYLAQ/IaFpLYToyZDd9oxomVv
qWAg+mWkZujbPbhg2780CE3AZSnpRFo4CGKPYgdLbocLhZHXUbm1/U9QPBNk+PijQMeHX5xHDRAk
vDgbRV3nZcp/uPQUoBaza1RsXMHgLC1tXMzc7ERh7NIRrfJN5zR/kI3X4T/mew0ClCzwDitAIwjO
oVR9zj7P462BcHJU4Z9p3UKP1n30bcIcg0FGsC66fU4ck09UFEhatf0V+DsP+uuo76PAoWIKAUFR
2GoPnsII4zzECatPzg5JIr8dsGozIjT/wBNFRRN2+8eQj6u6K3Em/TMzLnEzZzEhtWYPnx4z3nEi
IP33wlg0amZu5aV0HFksSSC3LzNZSWV/YdPp8iCyvQQhfqEi91dQA5NXH8RvuT7/4W/1Sr8YTAM6
M9nNYNZ04W1hn+6ehuZHVKdshGwsznubGm1Ca9g1MJKUVux0kCcji8krnxoAMgQ85XvYDazeDAlt
8AeL3tEXY4LOwsRsjSkGTwHPsK1bTDAdHsP4HeYo4ub2ijWo9C91RutEFiB+OuomLiCItJsKCgZe
Iytu19dNUI8ZLeQ3w3qzwKXZ9ZeL0ppG+tErH3HAkFDfVfPbgDYlKLp9iJJIWyAuo58c5IvNlPQK
U7z/X2g/buLwN6t+IkCjf6F4nqi00BCgYrKRj0CzzrDfGQPLb5idwYwCdCdGKChUHrjm2YlfTdff
wbhCvGJvKdFxxlOdhEDOoyo0thrwX75UYKtQfPDIwF4pCB98Wd26tJ4QXWMUy++2DVhS8m89hFmg
FSuz/oqZFbGmuT5567S1YOtme41Awez9VMM+wXlspzjjIa8wWWwoKQSX0yGAo0+/PRtR4QASvPfD
nmrz6VdDIzyJnzzaZG52lRavtG6SKwxGdZ9oLyFrw3HLNUORtWzVtvcOZvqMmwurk6tA3ezMBch2
k8U7vODydOQvGLcvS7bXSDhw1ZA23muBRCy/EaGa1A9Psl2qUXcddvaChcWD08l3c6QACkw45htm
LfCgy2kx269gcPoZI2IHYTZQ2bO5YZenhEtiQ2V+y5f3Aj4STQ2+d8x/GhR6QAkgsKseU1Qta725
pjwQxsVP3gYYmrUB8YxFHn21oFEKB4kv7eplD649hJKDgel6tv29E+XNBR2ZLXPqasFzoVSnudfa
1yJOvvDVY6wUUGHi4/EOTm0/gaGTaAyj70D9yXk8f06GveNRJoZ6yqW+zGhM+2iSG4H/wcCkjrpL
CYY3VOaVlVl73gVPa4q0QwDc0SdeR126ogUMHb6jcH7n5ice7eB+4EuzGClOGWNtgFavJv9e48Ha
9+Eu4CRRaSoO6NpOIzkgWy4vv5HcW+AfvPZ0ThDeG/RhE2HNlmfVJefO+JS30LfZwdWxeSZxi5rw
Fhb4zOUKsxpuTi2PEtzbGgAFeOi2UlHZNbaKpe/NMb8GkyGBUenad0b/QOgiGtaQpYJk3VnFikWC
bMVat/bYPuLEkX3x5v9Jm3X7IWodEMZoHLKLegJ++Kqr1qvN33CpTimOetkHNxFxPfyMVyNnCorV
sRtUjuzjSH0UAt8dqIkKDDeddpOgUxyNyTrynkGE+XSHEdFMdwMkwZZONM0yH61LhFYD5BUllZX9
UCAmxEKt9OLWu4iGAqaSYwUm7tJsN5w4iQdK0QYCqDO9bTclk6uS42PsH4wDTlGTLpTmiSWRxIls
b7vW2iGNMMJLj4JGDUI1NzyxLjryr7Jg8JdfoG/EDl2Z9ntKAt8KvBhSZxoX3wpznpoGtKN1W9YG
8B03e0wQRQhkYahtUe1b+b5D6lutsORaGYr3PQcm/lU0bHKygyjNdlpV3uUHiq5aEHFtNdkmwLj9
awKTzYXkSvm4Z5K862qEOrXibFIZcHKO0JflnOBKNYoHF72OXgDX+EgNHZOFxJ7/ost0jNIcGUJb
2RCrs0h70/32aRXqEbny10JPnpMxvfCoNF9bjrX/KVujm0im2WojU64gr66dZr+ivbRsy2tXsaWY
1koew5PNVLAj/DYyLEyxyF3VmCy/faCPfuFonx0oKApjSERRK31PwxHV2WyZzuJB/QcrKyzymLUq
J+wQdhEH9GhD/7v07rzu41M/Haoe6bha21TdXi21uyySDnUr0JRI6HFqNwtsXHY8AjmjByotpbzL
zpmrDxpPyAegn9yDQYgTa6fhXFTQU0wTfa/480qHfWF2+E+7xJdpmg7dXP81wUIvw7r+xtRrV6fu
i9ZaF72ZjoGnrNBPx2wVFRRnaL4YQ12Ssfxd+ggiFzibVrp6Q1Kvp5qAqURWOuKnbsYws/1p4EdQ
/OqjCZSVddJ1jEhxYDooU/KhesFe9a1D0etvia1fQ9+xFkaCxIqZ7Qd7OqL3vZ/bYu9l0RPPxC0e
PjsY/7cImY7cS77p2PKuNOMjy5sjAuHb2vf3BhGAntk2ROxjAetpObrJVTMzbopWsOUh/ZIL2o7F
0ZjI+1nT+HtQ2TmmuQn6GU+NcOuYM2vZ1zeo5K1qrTs4VTCih4TCBcdhOlYa1RPmlYOnjAsnLH8y
JztaSv06ZlgDuWb1e+BRxJG6Nlq8taPmWlUZ7Yb+rI5xv1T0dksjc6/imm5X2jYQtiRsn5ckB5eY
T+5uzrRHikqzJJcDGDgGPTsozFuD9Zt1MGopkO18uFj1l4JLdKTf2NuqfvbVt5q4yZaVcBwStCCV
tz5T83et+lDZNYVKn3hjtNXZAUSECxMYTaLqWSvAk51JlSWnafofNZnXHII9S8slzjPwIPq8AaPZ
qpgVmN/0cBY5gMecJkfVnl3/J2yfnHycf7JjJgZJKjLwbXLHmpQxnDjQQQ7xfhlM7MXrzxnDFwJn
RmpKBKYzx2zgkhlfJaoxaR3C2Lo2yV3OGBa8HB1K0f2aw9eEL+ZTicSy1EK6pyCUNnP/ESSzVDnS
HWw4KsfhE+oMQy+GknG3DDR7O2AHoI0fXKg8HUKh46Cgj2qeZNZcuNK+NnR4KlA6xYcJJTsGDZ4i
0Qv8ejk3zPH1PTkGLgVk9qqaHq2aVDJ7HxGUMUxyx3A+22QWI10FonOhQ3OrGiYw6k6iLUZjK619
z0HITNYPQbtyuEw2qTyZCCdmGqUnhaED742OFB0lzlkSOj6550SVqccM8l+ZQfCqsFKABZA4mPpB
vn+AuNiPRFbvmVMm6QYoCT6Dy/AZ/ujN3Uta5B3e2awrL5i3PL8cq432L9ZSgMCkvOrdD4vk3s/Q
eMHsR9LMtEHSm8Ca2b/lWKNgYPHwo0CNF3kWQAPioVT+KtBvvBOOUDDTUD04+a8O9UYUhyj5fP/3
2ZK3ye/NQKaLETw8pZFuv/M0+Wkv/e5CwEmkXh1vCRHdZdx9szCMmImkvs8SjGptZowXlgBEdtlb
Ev11fUd7/8iLabWnDJMqCsgq4tTiTlwk8jrlI7GSjZvdtOyvR2bOZ4bhY2YmDyRgQZcMX1dtp7Mq
M5RtWQVuPxNMTj3nlk8SDvl828VntgRVc6WiL6TTSAxf2SZxg6w/qsBgaXfMr1YuqqcDZmBDAk85
h0KBdkYPUSW+KXSxuUZJC2l37qK0PUhWmuXxZRziteP/FCoiaDhHAHUKhvLcYSfLGtjhXnmpWpHw
x4sVnAFHRTG/JDGLzX7qagCrbhpXEiYMuCoyLluFobXjJjWbGSgboIuag/jAA2w+UvP6yUXqFyQQ
l2hNrRPr6tjepxSHY4Z+gRKKMzgkgtfBeTJ7Qlwhe2IjmW6zwli27r/zT/aVigav6iqL0AHxm0+g
q7m2eIrfJWKA/l/Gzm+zcy8UuYyv4a6U15ggkMlSJyCM6VeAin0dZIdEDsU6eyL2Ax6PWRwrMT5T
enitfvZsfRNzt0rlw5khZRr8JSveaz1gfUhTaAOck2Qx+rso/D3Iu3bfxdIZkXzWTuAspSQM3Xyd
R93CS2w4W9lDo8uGLs2N8TpgLoJTsq6qf8/A4/H7iCRqLlnIvmYSsJCCX6eYgYsxZ+a96+y7HBNa
O56dNNwBIjiE3AkNBslnLcdBaISBNbmjGHZb49FEkhNE3mWMQcxH+oYW2MrhquJqzxtlHxK0pKgm
skh493t/Kf87kNMkFBRedxiRXeUq+Gl0zVbybcloL6k9uEeI1//WIdJ4q9Yr1xHpS0TvQQK/RN0u
afb/xITVTWF+a3mznDnGQrwEiDKZ+v+VLEuPBcUi92p1TVjmTcuGHv1VRZlr8if7NETeVwcI0TAF
6Q3r4rXSMvJ4CvJDJZ3rmSDBX7E3ZhI2znKUEIDGkr02dALtpN35/YvUAC47EQmOG7kS38P7LiJw
hNlDgm/OGqm1Z8Luitg+stgT9Urs4UHJQuWnbUMHJiGUkM+2+2PRVZHNq+oYHGHVUUQifbApaXFJ
ySmZOs1ReYSEQ9v/YS1O/dPo3+RkqxELD0miCWw+fHguKGqYO5Oo/2uLpJ/TQJIhCvDaQzqFmNOi
5vFeBAN0ETT00vptZpbV0mIHgSytAI3aWM5AF90MLlmWbyxjbkBPXDrBjKvmzWGdwFsa13UNwjuK
zvKW6tTZyZ9pnqwSC+bGhwYRUJor8n458anQaHPUX8g2L70S1UEaHjYQyW4vTY6USKfiFiBB0LD2
RmFsQMmvw/7XbDsIrsH3oojgWIi6V9SQQYI4u3HAnRvB2ZgGnpx5JYc6CFYqhRSJgrvtttuUNyEP
hBupzM9Ohy5BjPaSS5h8yH9JhYI+OSnuRR6Jb7+MHNJyYHCzcnRPpLisiX+Du9xasvLs/EGNb9jn
0eGfuj9MibZa0Vw0MiElCWVZcsbKapDLrcnNRz1iDhqveU9EUmWgmcZm7UmM45YPQrMLuVsJHHTb
AoD+xtlkN7GpaFA6qH/6071BqJ77YD0U4deMls5gqiuNk5JUgBkKMPANhXqSbOTyWYF5mF5M6y1z
vAXvMadNV8UAh+Xsq5O1dGjk/ckalZNAmmw0AvlJaeLJImZlQzJZ02z8dyIJXJd3ZVM+d6FylF4h
l2JQkvZFuqIfxUSCnNRY6oqBNj77hbMg0rF5eHrhOx/9/wSs83LpRDV4DFm8MBJ0sF67CMSkAxib
7EbyCap4k4/xUZhp4qccBkwbwObc6gKZJyKVnuaQqb5dXM0SjmnOVBc1TEkysLba8dwsijtql5Zt
I92mkpZZtzd74nawFVEFZP5vnm4z9IPDRmrN0sJxVBpUcrASZ08cNzRJkwbvlWxd2uCv+HQ5V+Gp
LBisQ+1AGpnnL+eT4WvTq8RGXiAcYm2FwzTePanx6aZkOrZf4XeepWdDH2eQ/Xn+2qA5gbyLB/C0
X6uGvvSC7mYM+tVtYPMLztpyOTW8pnARbiEfhwRSYPuwiLsIFimoK7cEH9U6SEm4sFOsFEUnPwpf
e0oKJ81vg5f0gCnd+DHZ9vTu6n2OOaJTXHATbXZ2XV1JDmkCRe29ywJCb0S6UE0bFKjXcZKdp5q2
ipAlkNdjKmU9sjTaDyB2Fn3OZEYSOFlQo9UcZiQeiST2rHzaVMGN3r4lpcODENM4fVvSHerrjMwH
EFw0TDQwELf09WHlmHit4TJVBDQGw/klVXM4C+j/WEF7k8b8wPxAG5Utwe3WIUNm981ZdpsUjuDv
/2oUITJk/O/np4MWJ1dVGV4hMCFg1NXvnud99i6MJpsuf1h/S6GlaP7RjqMDwHwaCcZ2bJNTUDlv
OboYS9W6qI12Qil/P9LVHG0MGMZqb9F0AHt4CZziszSHp9eEhyDuV5L6S9GSkmi5TnOrJ/QQ2lE5
IDSxlb+cSg23IFt7hBHNoNpubiGzF4lGpMNHm/BsY7f9wvD5rqj0WAgLQPEQVg2LCujKGC80FfmK
JKmz5ZQiEg8dBipgGCFOTGXDN9iIps2ga3Hr2Y4uY8B8GNGKD6zXoaqurYd57ZzekV07yGsthhls
qSkqg/251LILY5sLntzYCPV7ox+jrR+osCAqklnLFDakFZtnjqBx1dq1fk+y7NoXDYIUGUXzlPTu
PVG08jtAAxuWvUKXk54c0ocJhWxItz1Fyg2Fb1SlUk1ZDyEiVkpaQB4035sofgzkHioAKqgy8Dej
EZNNmhSQGS5ZQ+ImTcexzgE90GyZKOBaV9+VKe6cCW9SzsrC0cEp+eXLvzJNG2WtLP0GaSdyrBc5
9Lreo0nWU+GAzYBOPUwIt5p5oLHMpmZdJNBaKopJ3VbnNQ5Gd0Ppn/ikgp9OUYzTSMTQU4LSXmcn
Lq7fDa1JxyMAz9FVuAqnKSI0Abx1BcSelnprpKoRk6I6jaffJsB9RmUYcSGVcW/NIHpMkGKmUjk1
GahCjcbtzfD8tacU26kL7VvJuHKpZpUFCt32MBZyGTJi0tgPeK4Xgz0zhFEvqtu/9EP3JuP8Prfu
XQOhekQTmKSWGR52M0jmPmq9E/JJN2NdpKOM6bssD5KVwWh/vEjPoCKAbzeeKLQRRPGwRudSYmbn
IoTcZCsP7JoPLUgOJWk3Dvl9oMqOpgEHWiHKd68FWTdavNBlgGP24CgMUmG9+6BTzbnPg+6/IoCw
zLOhojLDyGFgG09+QNPrLTVdZOHFhrg5q0ahiQtKdE3+RqzXNHRHxZDNQLCrWMsZTX5DMrIOSQ17
2DIkRGYsAx9YrqCB5gbrCAJynY/gzvWVbpVvFPV5hRrUqCrvajeuCu9bLkwN3kuyPk7SIXyVbgBC
IphRNH966rg8tyCdhdjxgWWampgVYuwLDlC8n0GaNLg0QsAEOdrifUcKnLq3DtgPgrUUcMVCDW1W
0YZRM/gnJDpRgkzm7CUXKfmcM0Q+2mVZtpjicJsyAoICdKiYR/nN00FxxKRAlkaj9MT4CcmTTGYF
8gWYjJ9GXkaJcIL8M3kIOXbbvRU8QwetprQPId+EWGM0yyqf6CTwGnz82ejHFdxySPeticlI85/B
v+vIBFRMdZc11TxnYCLEM5BBMiu2yVbrRHkhEbBVBcW7+wSVt45LbAxrHNG8hUX7hwSlt5/yyeQO
PeBRzLQ4XbF1KQCCUUrJn9KdL/FUlOEuKWyIXcIYvtKQVEiz5B+D7lUOFFl6aosP3CvZg5zbsZzJ
sP16Ff5bnuwyHxy+o+1oGBws1GMcuz2CjX3ncB+r4MyHtsziZG0k7rRBo5AZPU7u8fSO0PCKL5Sb
sjNkVchEpXwKu4wMX/oRD+Fsj/5tsMavwAIMi3hUxEJrrGnL1DEx1Zupck461cYEm41e0rbjgE7p
UfAZIx0Mo4W9kNF880SZe/yDg/FnWmrnrk7eFK9/pxIaU7xyMMZjLfOZHtzQDs0MOun0O7s1d8Hr
Bq+4ROnwXWdpS5kgl6zG/Rb8CchBjtzeabEgpwZrnw6q+gEnaolyBeSSp89Ag+Rdtqw0nvN0/LcA
aI54gAl4tDTNzb54k3Qncz5G1T9DdDmlRblHE2Qlz99SmnWWIE7Pg6STspYn5ZX5PoCjKXVZA0ky
g7Jl9ejRK/C1HxBuF17x10YNcNFa6XUmObeZmFq0MJGg0BCkT2YAweErLCJwKW7/i4RNvitCqG9Z
YGZg8iUOQgRSGbBlAxZpVTk7eJQ7mUAEHHM1bF2/A+0I0VNSgAIpEVhXS5XIi0WhvRLt+NxTYA3k
pzo79F5xAmJ9GcPkXz0JaGLdsERrmp2BcwIrQGo70herwb1OvD7ZZrLeZMQWcT7LJFQCUIVec9c1
WM7T+LMqc+vq8F/T7jtxxoc8EQlZEulU4DUaeTJtskRztqTz8ut92Rwavz3RWJI9aZcJG9rcyLC7
LJ+MKTwnf6t7lJvi8OHkMyARPMTrvpHPkYXSRL/rUTkTMedyYqfcE6ehu0xHNl07Bc+NSS9vNqBP
UNKvCFig/Kuix1dm1J6dAVNCltnBpJkmCLc95z9oJnB+vfesX59mmQznEg0xATyO4bbkG5V/lLw6
dQd0VeioxQbUA7ROGFd4RB2CZu0jABxCM28y5zpxOEcVcgF5dUhRBLS1lJYWvGOyI9kMbDzKJoIu
bkxkfLSDQqd5gEwWMXC0IaYF6Dc6yz8z3uV2cUBaAnw/PCDCU6H6ezaGPGA0i7AnRtG4LKNdjOBd
RqQuDGc3aNbvPEUutyI6wbQmfMY12K3Z/qkqTAH6cEsTa+Oyw6eiQMyvfsS6vUbnHWCPV1lrPMIZ
3xu/qtDCi0LZlW79S7HrhzYg1QXGqZysd0Wf/4oMT6j1784QrjViV1zq9wrjdxQocNYIpwQRXaPb
Wz5+0tVK2qm53W2mVAW6W8JcS2HZaMVGTdS7Zs4UGtaJQQsu6OU+JUDrpFqNEX1QLjm+ulZUbRdX
LTJnEmimYCtnLlyZbYUMHgF95/Tmd6hSabAKC6ID47l/x5sAtMZGMTcuz3hdht7eZSd7cTSCc0Pc
izM4Er9L194MZnVQbNSRpYyRQClTaTmaZStUpFVNMWDEYuyqCaz+wAfn9i9HpL9GL/6RlVP0qMkM
ReVgYTks3MF6ADOIlNi4N8EvOrbrBg0U2go7A8G/U+QPn52bn/wAZHmFak1Td+escZfykpo83hFQ
JBuRpgzmbhvWDUaXEhQoCgNIVnZqHvHJ2Mr5WmBWCnhd+dLKnJ5sXtIe9kC8aXT0FDrBjZe82Tnc
YA4dqVhZR2BqEAgHZ2S4KzUAOcp/12a1adhidDUhykVLOTPRU/uUmbqkmDKwkL3b045AeWKT89+l
9x2bOoJI+Cz2d2nj8dItx8eejwkqizWyjKvcRBufHRROy8q4KOXFTPh4kAb0FuJQb1ejbd0jJUc+
tLhrTC1srR9XgzTKwR7SMvSBg8mdanp/zCa4b7qxVx0yRRMpzNhlIG9wIA5QDXkSQIjZj2bwK+px
ipwMY0Pgj6YcWMWHXNaUwGKhQEhaFehLKZCmnDqtRUMMkeJFTV9bogftRMmhJZz5vAnfrvDpIC5a
84mxy0TzWXIVq2MqTENGzCXc6KvvUVjM/QTlFdV7tXWQBkHubsqu+4vxKsK6NU6+mg3eGHuCDLou
mk4lnViG+eteddYlazEpIsppyIG/xiI2XzrQLS09Jei+QKln7J5QDeTlpTHTexwlw2A6mDHXi/yK
qXbnSecAKvFD2eaCXi06TRjHAc5zfvORlBhAW462DZPm4gDkGUFsOM10SnF1nMnIOcEPg5VCobGZ
ftqRCUUNLCPREA+BDUedfTCi9Cd3vW6Ngn6LdARsywYgiNeZW7uLskeoOijfggVPmQcf9UnRQICA
P1S6B9JGS7WHetJ2CJzXUftTcexwPryoZvqnSkZwwTghNAaUWqN81Ib5VLL04qsWDwqoOZ7PWreB
f5rwevLobjbNrmuwRvLqpxFhDlLXBgZus7qy0X9EahgjHN8MQGBo3tVAFl2O1JqCY1vlXXsziXeT
byXLGXnoRTVizQibrwh6/Eu9q0btonKIm4LN0AvvrLOubeK4ZfaHyIMw5OqvVl6e6Fpxgvi0KtV4
0AjLs71IS69fFQawYWVu9rnWfCB8vpeT3FD7K0nKMbDHLT2kZWNm93/gXuRt58A+MvJGZGwmxe66
FXEP/60OjPaEy4dpbHsjI8KivcJi7PoXRes+c5iN1kC3OYs2LnkzBlNHVutGc5hdIu7ke/nO6rpP
8ISwTeZj70Z/zZB2IZwmdg89Z66iMMUrYopJw1r91/84Oq/tSHEoin4Ra5EFr5WT7XI5+4XVTuQo
AYKvn8089UxPj7uKIF3de84+SJyRI6Dk90ZkB8vzUpsBvZD2gxQGDIYV6r3st67HJ4eyBh/LZrkD
CbRnR8f/2hIBrtc+ZomLwmp8G6ZQoIbDZWrzkQKPhyCxMAwyTxuaeMbGQ2AszmHM6ZdZin+TsM99
Xlxzm6tHr2NFHfHThxiwiuYJLPHHcgToMosT1AxJkXc/XfJnhDgtL2dIPqYbVa9UTMCeOPdnhC4M
xAg0uf7/0bcK94nHblsb0VPsJFeHfKK2g3q+TLYUWd3k0BxL/u6YiiEenO9cI1EuO5ZIoMbM7rpN
75G41i4Fc2EfQrcGCtPNa7MddzPVblSMW202e5T/4MYYZMxoU/Btvy1HliTjKOqlhxijlc+DFPBa
dQZHvWp+CVqxgacZrdKg+M7Q00RN9FOBCatB2VpUtHronts2vhogu2mmU++w9qj/i5mZksJLXr0U
6Y+pr6JJqfJ3Uo60jtUWH/pjScvfJuy+I6E9khuafPjI6bB0W9vHOV38wiYn/Mfc5CEQmbyiayCH
VYSkEQoZdxQQjoHeehFA4K8Btpetbeu9GtqLyyhHKBM9cjjdjbrCTmUdVSqAQiQ1kMfaubfb8ZeH
jzsPNE1MmPvoa8TbJE+ugiFl37ZMWRAXcJqB/x6tfGNg2MPZB8751uQWu4PzhwSbN9jF8TIx/qt9
Z1/7ZF6m3Jl4XAxXASiXEIDGlEYfVm5gjbA/RDsewC2voSxcW3wc/gARI4yoLHvEq5Kytgt6+q6J
xwFgep8JcxpEH+7bZepFkwBe/y9H3BQwcftGs3gTETTEZY+GaSM17STKf58t00a24YvDQrxmJAZj
zUdkIs8RwIrOD1Ytp63I24/MUkp0xMvfy/clOXpjmf5K959LgtnaNbu32CcaMUR9tPxZEd2nvEaO
qR6oATANnzW/27KNwUnd9F0CmaaF1RyUuPiRCBfBQbvRNhYvltY0B/ufkiN61Jq3IvNvQ0y7ktTR
pHW2bWdDq4v/hdBgiGyIVk1P24Q2Oi3fbABRA2d/PRFdKAQsmNhduZg7UjazFJdl7ngkl3A8rn04
whPBKnm+TSZY5zWddZ5JDmcdXYBozAkrpjXNKajjBNt1l7xX+97w3omhRKhx4koa2v3Dx4zmeLhk
cb+XRncaBf3/ZQbEpoOIgl+Wwwi/DLTrqYECJ4AIEaxhr4AMjOFGzdt5EQl72QYUHGijfBMCj1vq
FNbHlkYBuFGqKnYyLiRbDRgcIqIoqpKm6unKgVTgcGIzB1pe04Ew+6U4qGUKh6zoxV3eDDTKA1hI
XnXBaMGFtJ4bBWWRo4RrU+dGPxbgYCPz3hsKcBNRUuWOisV82tmTPtPe3vl+RiqnhOVA7a3Ha9jI
a9AxuO6iYGOx/yrA+aBPrAdrwZD0WtKJLrYOE7uGVkhRqosC+6kMjrTd1B7bUB7GABbdaNH6Q5TK
ZJ7PHPykyLssM33kUi0ThbKZPubBOEg4omy70zokFTbLumuAbX3FhSPy4GNmstB+cHXiDFa1g/cL
0ScVHpPanctex6WjiH2uOehqDamiMtti3QqCDtryxZ7Sy7JE4dO9paxxUeav8jm+LJtBoN2LWySn
zHVO6Mf2Refk+4GIhd4IcCvyoikdHibaZyA7D05foMFiS80WnZwZaPZIDiSdeFSIAsB5XS1UZJ6h
bxmT9by3vj05b0M53gs2ZxVQGqbtMaKrEHcZc3UOUkF/mbgwftxBvcBsnKXqEvnoItDPWkBpMqof
3ddbQ48lLzwa0fYIZx8DC4CY/ij0CLCMyrXqz54XbYaCULw+JlLGOrWu/cpu+h6y4waBf5G9OLbi
KbHBDBW0KVAqnYKMXbRJKDcj892xcWWFxYWbvPdtkgPwhm3aqbszOdcqy2NuNpKVheyfJhOXk7Uz
QxvCS51W4aemqcNjOlrWxeSiqxJQGBUBxLs1bYF/ZdOulnJ7KSLM3jo6mLbAULHDGF+6R6aCeYdo
D1RniV6hPTiRs7CfFmRu/Cr1tB9mzBUNL6o5lG8S5i7+iU3BczWgGFMWngCmmr2Su5LoM9HKj6aG
sWQjzkFIzl0rrS2c/qUx910Ci5XD8G8uPh38sssq4EXDRz47j3HgvMcqe+bFsTgyVB6Br1NTvOAd
zTZ+8+b6nPRs137Gc7d2rXQ3UnFwH2gFAGShtUnnTcT5eZjASkEpw8IgIv3GTeNxh72xNfkWy7kg
5PiAN/fMH6Bx57E0R3REq8jfmp0Dn8C9q+Lp0aJvcq35YtMUoMMS73k9neu+6b+TFskBqWt7l27l
0mIxHC+lLAYSz1a4mf2kvoQc7dfliPPDf4XfQlmFKte03hvT6PCwgJ1hSrAceAyvfjKorpndx83X
oKZq5zseqBNREYdpTE84eNjZ9JfVWzU5i/lniwQ0QRzQczjshp/ltQLZv8tZ75D2T27oL8SsjzZv
Dy3rR+8u/QW71DdC9Yh6btTCvOUJc+f+1xitTeCIvduKc8cSUvKCr0okDoR6sObZqlb/F7Yk4+H2
1/5D3hq/xOR8OaL6l43Ft+bYZ3fuOkc/Mzt0SMICgiK3UPRwH2IDhAhNPw5TOhL07AqXGi2ZjiWV
3K1x5HTrBnsrRsvdTXH2YECigryscRzb23BwLktAei6+yD78ZwPC3BScvjfEgpsHUvbUYQgwidio
/T+H1Eo/bbfPjvOcGTAifUYNgshvnrfRmB9ylx1X/S/WRcIQ4JIKRrSE8UxQYgyJDCnZCLGiHxfW
V0byssfavTz7Zh4fQVbSFyak1RZ3sY/7LrpGBnhLMCp12H00GrJ661fDVkePEPuQajPsgJH5BhT7
25TtuRLNuW3HRx1Q0Fic0rdYtb9diN+dZjZmOSNfBRyAYSA6DVxv3JHP9JUip4ZMfEmGMHmg6trj
q/r2Oi/b930FZoDOdST6ag3D+oyx6Ahojh4Dj4JEpLqLjWrLsqPpkXVHMmhIklIBzyz4hJVC7Gij
aYp1wR5nXcapOBJI9miPbE/e2AnqF3eBpvIKLxWPcAMockZ1nw09qRRF8dkKoN7mfOsVJIVK0GHo
q6whDE/f6yY4NbM9MKgynXXhVc95CA/Rx056a0t2ZFP6zxojSmGrp8rzvtKhGXZRFDFLSOFWq9ty
zXF+LJmXXU8MlPFO2h7FTwQMngQZ4mfMCkG4Td2MfT2OO2tjSCk2flGxV0PNhfSB7poFrHPUp/Yb
JAmsuf6I7DhgylBg+lVVuyvxoiERAXphNl+d34K35k3VbYG+v4F9TrPss3L1NQdPm4yM/+TAix6p
ZeNIjf1Mu+reg4GPChyrL++frTUi+Wmkqxa+REGo11ESgLjpjPAYg07ftsOYAsmhfTSF/dX2gtNc
5HeW29OAhKuZMirGVBVuxwCgNDCLZro0PcsnGPQXI+FlNcnb1QqThPLIywiC96aYH9Mi3eg+/xB1
drNHVMRV+xsHatOU9aVyYd5N2j9wDzJa+uBPIcOfYWducr3UXzaMTTxeTPmSlSWG5DWcMj5izKyD
u1e3nBLrnQ89HsURipUIiBWn8PjVFP2efQDpd3bxWn+XYcTzaKT3ejoFeUh3Yz75Xbk3nfyzGMHu
m15xwNy6hRGxqzPvDVo7E/W5eM6rimS16hG2/n5Og3+RqQ5zPX3HhnUqvXzbaAsPFGI9N3hJJ+w7
lEttY9brMYjlLpqqp1nQSvPa+LdIBexGw0I4UcvXyMagWPtnZj32wfV6zPy1z4avqK3n1KYSHmV3
x2DuqfA09iuvv05kEiAM5uG0iPZrg5FFvsl3dTf/hHrRkDGKgZvpZhvOvufMkMyFYWba0mH1miAG
StrFuacfert/S6IGx1LxXLR1daJhyQGWls1oYuVDcz1snEhj3Wl3kUdcGw1HrIV0jNexco/98ocY
Nm8al+OBbuhg5VYO56quP3qdVWB5zcMSl3UyUeR+Ci5JKCSuN/I/SA3j5QPY68rhySAUQcDXWgm4
tb45veCtf7At70o2N8c3LsgudnoGyvH4Kybwi07HxcFEuHciDkDS8T+L2b2bM57RLmdECurpHJOY
dz+gQkLtzAot9HxJJ1a11DLO3eg8TSL/FpWF6DtGXKY7YLQDpjWQzNghh3w4ZJFv7UKMGt+xVOjv
XUsSrz7Tfw20+GPC9myTdHvkeN1w8GRhHqIQjE9NM4sgmg25h+ZKVWLcJAN4a0+/T6qy9l3tMqTm
jcWDj4g7cBrFoxkcJWS1NG2uyB2znVdNS5y6S8Ay9lFrnrBjkdhGlFotsFoaTAthqt2pgZjNjhid
XInfIov+RG8fA1f+mAUjTHY9EaX0L/J4eByAOhpkyqxMnJ5pPCRbMiBvqjL3Htr7jSpRW+ZoPvHM
syvi7OlpE451mJ3I3UgvjUmxHBNOuElE+JcD8PJaKtAJLz1sFbykBOJeraa9903vyZUpF67GxFj4
Ps3x2k0OcuKFaRwSgDkUsoJGoXlQSc3IIiIHW2m4bw3vMtmsKPnjKDqLoHwVMZizzgOgOwa3prV/
7MAPr3OYOvey6JeZh7pvG+fq6bne0bu61jCYV3FI953VJ3JoS/Yi9on9ClB2wyXD6d+QISR+dDI+
LwIErCrVeohdqvUJcvesxf9OSb+xoIjP5mtUzXhJKM45ezPJodaNZVMt0N+1VFO4mg1IyYVpX5t6
qVbScly5wr1qJ/nIdL+PQjmtZaVuDaEyZ68Y2LiDZlypcIIIKQM8He3NCN1fQ3SPju881B7Hrhqw
z8pRWq6oEy7O6B/mDCGebuK9bmrE4s4Erz8I4awIb6/YLBogk/+rooCQGsrYt2q6QJi7+ApQUqVw
FbvjmoiT44wQ0g2gtXUszVhO11KmAGtqyEKE6TGg78avKRh2SRQz/kxPFYZs14PZZmXuhqjDhzAx
d8NQfCxTRoOat/BcSftLb4LavwqTo5MlpPctEuM5L022BwBcJoMWNwx5fiD/VhFZ4t6vmenf3KDz
lhIWlYgnOC43WirN1hBZdo8YDC5qy2nTxVYocyJDyj16m6PjsThFipDtej2FaXHStcebgjH+GAwU
+07NksajkbwTQ1JzQmK2HTqDdaBwjDjb5x+pS8tPiOzIaHwlnOEpLJtzNONozx2SPUv1PkY+jUub
kPlCxf8Kskn70iGRrb6xRfCxhvI8MkVYVTJ/gI/Iaa+wzqFBVm4Yflcp+OuUDpCxlDYSNF1ZGjTc
w/nDdEBH4oVYtJLMVLsFR4EoxbffyqAmNXnYIAhj52vOVlmdVV1dO9vD8BgYCih2aJ2KprqzGF27
ZOBuA8JuKEPlpXMY+PjMkZ0uu842Udk8oliI279y1HckKz5bICqLzGCKG1P8BYWRPVupTYOi5C2t
zzROAkWTwSGMQqLwQN9EWarOUb6YQutHJpGA1DRn4vHSNd6fiAfBztI+pU41k/TDotvDW58670zh
wvaGzLcm4nMlAoyROTFXjci3hcUZwTLJVWi7HJiVy9kCaIiJUhOetFKA8cwi/qT3cGaj+qsdxSG5
PCVG+7j89IJEC3/072NXntKE8suhy+RqE+FHecwBVkfzhB+EUXRldI9uMz21y/dZ/lfl5IZa6NGE
PNioYg22jNb2nnUK0YOJyyMrzyumMnQ9I45TfShqb+PF4cnOWZ8UwqMmY3Yk5d+SArm1Sdfp4u8G
kU/OHrTSor3i1EPLNRb7NCZrbFlFSIhd1WXyMsryoRL2vzrvSDPvtho7Pkk9BS6v4RtCAbqKcD4O
+XRZrCXLt5d+cBKl8eYRhvn/bc3YV+tY9Guss2wYFmW6V20Me6KbJO+U4V2cOribRwBelT9unMZr
fph32i9+qgBuFNrbA09rTrSuUClmCl9Amw27bHCCS58NELqmkhlmJLVZ0GYmfm6TRsre5z4oa3AJ
4PgswRHLgvwm6agT7BoQRZzlfxX+fXLaWvfSV2SAW24HM0kbn+ZMHyu3QncTWh2UiWxgLGjPCK8T
l9AABwBun6iXeAgjGI90ITtz/C3HID/p1MU5USlja1f5sLZmq9uAQhq+4rwK4CcVo3EKEDIFqwJj
xb4cRpI7bbem/YDKyyTV+DHMRHZLRQqlBBTwcBJjJV4aSYN0jDrs2UkTTWj3+yY+gKqsd47PlKFw
k/TEoQxj9DhYV2NiKA1ekfN3508vdunZB5myjiIEUM82I5m6o1I1S0XLjjj3pHnwol8ASRipuhNx
E73Luwo037FWBlBLLe9G+6h1sjWyjGCaReOHQ8Nb1YbxXLsfStfvVfmx/AfopcflvxRJApjI8F/q
EGQdgiKmlAtOoajKxQUJnvpfw4Q/BRCc86/1+Nq6715D6tsQfQXL7L9CxOluNDqW6hRm3W9MwLjF
3cNKvqwiiXMKu/PioVn+rUGN4aC581GDhRGSSX9XVi8KWoc0wh1yKAOvXdXc4ZkZqYTn5JhDaaki
a4drahpfNBglX/0RFMvZ5L0HdyPQjY80DFzrZtkIiP0n3Rv7IvnzLZKInU8P1YBtSRxmx6Btt76M
6IagbepsPCstPQv6/aN4Xj4gX84quq+k6s6IThQZIBki36QAPxZEq9p9R9Nu8eFLmmEB4eKoU1IF
rUVSAdekS/C3kGi2Jk/yaSxI3JVY2M3iw0Rbx93J2UvKJHkuezrRAXqB6HHiK8JC45HnHcdj6IAp
Kj9DyLGYh8CV5ehgFwkWpvIPxyJJsDrZXEQunAjcGz/T7gDGTiBlAxhjTrvnDwyjtc+ncNHALR+K
X3oXOnN/YlHCrXm0c3/5AWaz+Mo8xiHdScj6alNZdjlCQ3DDW9nyG8OXJkZnuXwVCQdt+Yty3J7o
XzICI3eKvRFCRkPXexEjjG/BorRKlh4yN5RbxL9jQKM0pHCev/BEHjhcrBc/zOK1oi6/T6pb5lc3
TmtHGKHsNM1paNVxUsMBw8GXTpODrtwdd1UaFzt8rjUwgepUywpfEGNX/1kloLzu5xFjutjxCfmy
y45DqNfOcpj2ALGy6VeA00F6rcQalu+64SJjgJuccr28KJ79E4zuE1ekYtOlUbROzP5hdH6CykAn
025HE9JydTLHa8nggz/Hbk2cQsMJsceESMPdzW3UoWG9H0RoMh0/OrTQav6aOlWc2B9DAzgU1TuJ
btmTa8B3r1MGLg+SncqmLcljxEuXdsjwIwBSnH/Njwqzk2H9lsHVy8t1ROdmsCzgKlV7GJQqcRvh
fa38dlwHMY3PsEnx6n3afMfl5TZ7d2MRfUy66goI07orf5dvZxEl1yIkL0B6npQsdyr87MtmY+PI
dwllqMt835C51ZMPwMPC/Qk64z42X5afufwCMcGV/p6MZbDDqG8ZEyQ9N9Fa3i5ZwVOwfltKquVz
LIsLSL8P1ge1fOK2sV/mBN5pKx5NzcR9fsLIarn0fVEIBM10lPyfeVfvl7+G+7wsLvwhutrp1O1p
nJLp2i2PNXeDMEjYY+Yhc2DIKPbA5RvLGgBu8zY00V44yYUfMVcRnkGiVLrXvolo+uyWBzawZoSB
J2xG9N5/l/chtRIN+Cq6LfF4hxlmv8wxAsDNrI1tmruc0Zr4fRGeJbm5N2HqmbrGqcOz5QzNXs/N
r5XNr2naf00JUmCHfBkoyt6nQUonONOD7OetURUP6STCPc5hl5xKO8RPgpcm8cF5kx5ptuG5alr/
xFBsuyBoPOIzzHp+pfTgre75sWhSCOtFnx/R3Ozbl7Q00QGRnhE4zBAq+11GeLpymn6RiZrUGdGI
q3PKTo+2Av6A8zNpdIZNcEwyXvvJ/sqc/poDvS7zDAcE00erfyAwY+XYPW1uOF+TBRez+Rs89C7G
2AFXw1ishc8Js4zOnaU2BL3vRjQkvuj/IXNJzr2fsfHkPlYFLj/Bpxwh9trJmJV59QsVMtP2dqbv
QZ6XaksOvP3Fk5xH0jnbWomAiNYqbz8PAQPmYuNgbi1b0zoZNZQKQ3+5YOLZml4TohsjVSFrgq0U
kvFEnEGytjSWZqiVJxK9TyahkzO9UtOBkjRBKzOAIze8TM186ZXxzH4M64UycxyOzRQfxi7e9g2e
yFZfLINBvSEPzUC+cij03p0bcR6pY2Tqmo8Vo5MpM9ifUOJF7aM0kp9eUfosG2lNwxkR2qlIWI7y
nhkJo4vMn89zne5nXZyEmp+cGaiUF12X0PUKvG9rpJBEaOQFaMyNGfwuq7vLhRnpLR0saUHTAvCH
Z7X68PjQM1yT0AvX6dSf5znfTiYcxEB1T47r0T7pp394Sr7tJGD8o9YQgY/a6x46L78XsfXSDN3W
ZFLMKMHGwsROEVTPQTg8u+VwzpCwmwajCkxNKxmZj7E1HgduJUjCdZUS/muCeTJl9utY1VnELQGW
qB7rqBp3rfGhIIqic/Le2pZVwCzMHn9Pzz/ODTUZTW2X7F1A5PSFwdPmu5Hjr0+AdDiRRtkzZxgi
tkDQfc8Z8F8deo8csP5GkS0uvbDj+JWd2+TNjyJkrV1xi/ruqPL+Xlrpoevsjdk7R247dhzcSjo6
G0N3UQJhHdbPQ5TTMRgxRnDXdnGzyMmzV2El59mIA2zDaXUJ+6YAEUdCVrc8y0ZZtofQ9r6UG9zF
MTEaqUQmmTEhdCYqQ6Ww+RgeZ5eS22h742OtUOR59YHb9QK3HuSt7jZSNHssA6uBqrWNUV61Y3eu
ctbwuKI7jJPcRL1ibSk8tq6TcdxQHmgR9WyNmlif8a9xzGcDSpY7W3t0LGqdkLrTQUZdF9aEHXoq
z7MeH/BCQ6cziuQ9nGogDmofTYt4o4VyhwFkRN7mENHrvQpHPjrEwp4aGLNi8NtDTlwR9n+IKDYs
esZ6AWw9p3ynYb1TafPtjhFYU176iMEAyMqO3JHSQ/BTovIlO9hLbYS4yV3A0CvP7Ab7MQ67Fske
YT90BbBuZBEZJc4U3LxUdnukZjy7PunzyMNyvJVz8mAFVI6TB71p2LahvvlNcy14Uqz+rZf1e66n
Q+wBi6ROg00THLNxfBZIZfFMPAyZxxGFztbsb/pGwy0HfAxbSPP7yvFOoT2eujy9DP0i1w/Itkea
6o/BwfOGTW/RmnVS4xRZLumcRn0qQ3s/+c735PUgKrPsi7Mxas5+eJhi7yf0iWAaRgB3ge3wmNjR
1S/dt14xuAcuuGWEcZC1d8ttvU+T4MlNxrOOGI+Z5nPSRTuSte/ADtI5oJfYoPobbIb6yzMUl+3v
aBEZ3RYbU8E6tiNUqLDoOtSp8YTDpT6qrr04/vQY+uJudvtHlYSvIS3iog5PA6v2mGYvBuISk2qH
sF/qJgtVbIL9bgZs6Lf9K8qzU0t32+/jNYEczN6c88wSuXZzJ9hxf4yVRUYHvhUCpLwejbvO/8qy
oWNhJF+MGT5FY/eHhmPq4ACV4EcFBGSycCKfNjZZbF2I+GVQktP76Ztv3DbqXiTMdQjmegkX1T/4
xfo5BWC/Mk2QNU7uAhBqOCBGzXjsDHmuOxSHU9oyqfCExH2+JECp6NubIspAZus4dPAgt0tyySyK
4W7SWbOJuvLPascfnTYXrKMkrOgBtq4fTBRh/2cobF3bGX9cz/U23OwYU+rsPVXCQOXqdsyfHSVJ
2+xo87XTvKPZ6QN2HNrt0KI9bkfBECcjo9U0hNr2BKxv4RLMD3FhMFHsm4QKvx/eiqIxznHDHiJl
eFRNdJay3QeNJPHM21URiytSyPdKgZlRdMkcXnSyJQ4Ew5zwgp2bwkdwMGb7zGVNsN223Ycw+0Dj
GIR3lB56ztR/LpgwKFF9xB12ysq1Hucmx61oQyx2Xbg0NGgtB9ycXcEangKO+Uke3rq8RlVU13BH
Zf2Q2pWL+G7GWVV8zlPPmxVE9t6SdbuNc/9GUBrgDrNbGXX2z4aGAMKph3I0dZLWSMcsGyC6YyvI
wkv7XatzWboPtjR/SpgBcVDexRm0Y4YE47pRZAR1jCvMjuKjnM5t1J0xPCJ/Q7fW7Udy3Led6jG/
Rv6FNxstHaFHtXoPRXirkVSovHxAP3A3VznTcdkmCKsC42eW+l3wEmLX3fpFTQxpj8mlJfJUlAuP
XL67TeAxHJdXzuEL/+GOTsGj0RHozZKIx+OqDIzx8/xB8/temhCLatKM1vNoY4VM5M7mE6sJxCsJ
DSejx1zqQBITsSCzF+8DGpDvUrBXBMipeNj/NYn7LxmY6BZN/9iRgZcO46+0jPtatT2PrxvTiAet
GDCsZERQFbggiUbyAfzlqrsPWzo8DoSU3tzg/94uuHZ/LtcxvtNIiU+Swk+tzcAriQIeRUjsoFn3
RMefJyhvy/HHDZrXrJDwSQgUGgZ6y0W+o1Ek93psDJQPUBp9wzkasiUUguKDYoLiA7da4wbbkgFQ
mpeMvWhmWvmLQ5lJ+tg9Be/8RvLzxyijD+GX5aGfa4armol2QTvMFwEbS/ga6eo7Q1gZVgMdjuxZ
G5IztDgUClp4bRA3RHejcTwSh8moYeIjbt1Cr+oL9xKNfbF3WKvhcxifIKX7nZPSd5hsWrwAjZ/b
3NkJn7awV+aE83b7fiRy1QmPuTltgql/7oRmfFDdEosYh1KS3T532UthsFyOUDXA/vNSCzJCZY0s
3geY4iJaHALSLh3bd/eMjm6GqXZeNsT7iJoP3da0UYZ5k2239AOGQ+zMd2lSX0kyeCZf4poW8kFE
+c0myLavMZrMNEGNqefvNyELBdw7ciThCo4nx8OtuEQOAG7fAuymDi5nXJY9Wl00gnTKhkxfwHd+
hlwD6RYf9SwfbLP4NqFAgzSGr2cl7MzQSA3GZSMDRqYcBn4vT3RHk7jhL4GllxdxRDFvdfc2H9JM
yJVdNCQiucW87pJXxWHFaTx5yKlRI9PCupHiAXTz+rBEkKahdROuPqVxuDOYsB5Nzun4R18Ui5NP
uM6Qk3OmPUIUrRDps3vovfnPRXzMo0tf2vWR/S2ICac4V2ny43n4GWovn5CHOTT08F0pm1VzGOhm
ewEeGuIsEIQiHuLzmFN8V/r50Uxo+YNKsnjMrQOdafr1mukQeR4rKSMsQiO+FBGBDy2I4MT88KoN
TD/1uJ9qXglesCntsKDZT4VBCTT3AJ+sWazLMqPJ5wzkQ9Uj808EAK29Zm/YlBbw3SBWB2H07tb1
kXKjCSNwR/qLOVK8cVhgqDP6pxE3YzUWjHwK/JSUvAdj0B+BqRi9ChOB+XinErVl/L+zXBLEB8kY
FrFTbr72JTKbdMmfm70PlasKrRySKYN84Cm7xrC/46WODDNDb9wgfU7K4AF7xmPp1nyjwIXyqTkZ
TxWddbCFah1Seblzm66n2GRvNFpzI1oA8DW47UNSLiBfB9kIu6HvERtrtH50MC1dfHFcwj9GCier
rmsA7ohxTJrWUUpnV/K+gjQkdhokW49VO0mni+F0D2VlPrUTjZI5OupEHBJRHFAKPKHx5MThkAxM
MutOcqpCQi+3HqDjoA52qkWVKUcSeZPhLo/n54Qv6vTJuekWHQpmtMSlxTGhLZ2tF57GddqVm96R
ZCTq8a2ceUlIgcikcwidfmtRUfRz/AA4vH0aUDNgFYKBvHC54hg3igRGkLX1uVncWU5UbKeOCZmX
O9fCsI6pFyEzEkedRSsnnHaNaRpMCl3MoHhUKPsZZWVpup8mzP1Z7WgcPdn98nDWuU/qD62oCcVm
ViBSXP5hQixuchMRh52dkdFLGQc7p5PBRg7zoe2ne1S4itQvd0A20p2ZSfwEIv0oSqQ3lTYOGVUc
DluHTjwtvTjNJSG3AeSPzki3cYyeNM4kA3vopltrLDIO+c2TyYrokpaQ5a2mv7/glxvluNswFswr
KjonZjlPXE/9lKXTU5jGjKDHl64Knp15OGu4k2xSztmmDm4N99cnjR44E7VeZrUrqTiPyYR1KfT+
FRbCld427wvX2gra+JDXVyHaLVnif1VsZ81wY2IO+zW8BGGADsjapYO11xG5aH7dwuD0jRHJeVyc
xWgwxOqYnJSzz6GxlK+yMgHIBkjCdVR/ZsThjTp7HDjQLNk8D45LbjD5IcD+20T80sj7S5ZGT8Df
mlfxj9FjWpTOQ8i7mAXzixnU9n2V0eFnsFEt0gsSnQsUgDmjxiYRf+lET7VerKte/crQAfijUHSA
ALDBq97NZrkTRXetfY8JFCQJjkfobvzhBh/7DbI/0TXmqyt5f1sQx6Wm0pvjm9Pok1tn9iaPcu+j
8anL4m6+s110jLWdnLUqXhWJbet4YAloA1zxVluFx0g0zXnOQ9prTEFWUhA3ZuklzMJY0VYAVG4L
bKt1+UcpfHOo7vAK8OXCikEt3rQljQxPfhV75bkhmofXUwOqsLBVEcs6kCeeSQ+8m8nCMDMW63sm
Db1NDGoCedygYgGBzMrA4eChMAb/xBHs03dGC/CFRZdZtyyaqkFlCxPJn52XlnOKH+u9r9x9jGIY
txTr5hzWnPadY9bQmVBefs65j0UbvzOWpHvYzHRuRwk7iN3AYcncyqx7dzXRuqxDBTTSMt373dSR
hauwWFsCyO2MmaYID6OfHZpMvCo44VFBd94Gy78ZFtS0HesX257JYLHibrwVrJac9IdthETYGwbC
GS3o3nX6y624YQNyzqZrHhHWIHkAEH1r6oLKpIuPsRVF/3F0Xs1tI2sQ/UWoQhoA88qcRFKikv2C
kmQbOQzSAPj1e7BPt+quvSuRwIT+uk+DfaNxtVaZedBZ8LeXls/obEYLpzIYt613jErr1gTtqatx
mIY1JatyaM5ywMGbZvlM/wxGVVsfLQSwUCWou6H+VwRa7jPe81lmUP68l9BmVII9gelKi3/GN5a4
LxdkgP5nOoqOwvQpFcGPgwMJ6hSllmHfPQIulTSS9jhdzRPb+66PcLsZ8bTOYhjRg5v8+DjyVi3J
4nEhVjSZRPM0QPGAycnpqFrlXnv3cnOP4kIyT5j/Gvo57VSQ+PPe8HgdmZEHPF1c8LPEYQA05ydD
0gwUzsnNArXBn8WLRk2sYGlFoiiP/UBiyy54c7rgI4yL+xTmO/w/ZzuKd0lWXWYfj2Yxu3CGGyyY
vTO8ihgbe9hY3obJdQ7EiuXC5zP5VxhTzTbFjTlZ4tJN0R17QUH74ND/XFnXKE+oojfZfbDP5pwi
9h4z0WNj1gSom/HJdCMYWMu1MY3FK6W6+8qWNxXl154+AJgjCACDB1qsZDC2N3hRNqoYAjqpWjoD
Pbqh20Qc80Tdx979V2A+j9XVoZIRWwyihsvdn+1QYmce+nBDkcd6aepK6vpRV5Jdc0luBgmtxZb8
JfrPrmAuKzRzUKLh0ZvBmaRpgAuM/p6yoHMyO+siHZGUozdckxsdNB9jWpyLMUj3uqG8sf9bDGwc
yzJu/504yXkRg43a5nUpq0uPXuozsJiLdJUkcCiUbL5EaB4aM9tKWRzoZwcGYvX0OBUO1AIqwksf
hdfAmmVgewNdxRmZEh+wI9YT4SC1yiv+76pcGhe86Z+qcNu3RXqdUalkZvwOBITTBffN07G1i2XQ
Ft6iKLpzUn+UBnoDsjF5XCt/sxho0rr03CzPkUMYmk7CLKvWNJp+K6Lm70ilb1bMC+97MFls64eo
1bknDjaLRbrnwBIFgESw+Bkd5mPcLR6WBCpJPFhdzYT87+DGhqUPOLAHM+wyagjmdgNC5Vm57b72
i4sXzf9yomVMNQ0GEQHnaWrOgky8s4L7KttqJsJyiq/LZxnX8jLG0Xbq3lRE5xbeSiBjz/lMT0sf
38t5ArdiQd9bzid5YQEJ0EwN8JISnhzucqrHXRtX/7Kw4C2kdrdnKkoxVJ/+uItBk1UybIDApL+w
pp6ryN36HPSXS70VGxvHYkxF5QrN4ntz8f6T0IxyBG08e6o795PxgUtk6zeEjhW2IoeGS2NGtRna
ExWnO4KG73BFDpYZ4kwg20hKs+oAfeJ5habuXpcHcioJinMmKwxzr7X8m9Utc2AUhdh5KSSuhwQU
Px9NHMt929n4iUkUZcQF9eSfx3Tc8Yb9KYeI7Z+bTUF5sOeblOdhuFuBesC3xIMyFBaRsCWhjVrZ
Gi1zhMl9xEb8YgQKPI+SAzd2iyFr5QM9Ck0kE8m0IZ4UHlXgUbjMNj0RNF7u/eSUv0uTtcurjRvu
lvce7sKmmJrkArE7IaCv9rMvcegE87yJCutlqsurBu+q6TYRwC9tModrhFFoBTY8HwxYVp4A1PUN
FkQceGuX3vQNla3iMLi0vTcWDkKck7+tKXzqzBjpuyrN5xiwCtYqOkNK4P+c3G+ga+mSMMtw4/rN
WwkWy4Qp3L0NiNA+Py2RLNJL+qnN5DqsdPILCwOWVZwKMe6IlbA97v4s2GJZGjpQdbX7GEtsz6MP
Fbj88ChroG6Z+w1wDexADM03KPCMwxyGKVV0y8zXMaSXYtRbOt/uKboTrwlxjewWR1i5KsRDO/+u
W/rec7L1Zp4e0rT6yifrJcIBgWWeOfgigjf+IlvoR1QwuGNxfHObHrqnf6m9Ca0NIwNrUTrJHR/Y
PrP/NhzlO6f8JJ2AzkzTMP/6g5L2ZR5/IAOuSvNVGh1gpH9z0m4mN3xTFLlw0b5aScjhpEGgjN5Z
RPZkGYjviycngCCLCsX4I15VU0MLvb8tGMlmPJGNw1U+vDgE+ZerV1ADGcQv4gZ6CTO861GcqxJq
YzToXdg+oEVB6Y3iaxmrO45I5v4VrmSCIOPgvMpGMr13D8sngnPulPOWCaifYp53LVsf4wculXyd
OsF3M4LVibFxrW382Ou09hZKOKoBasYu9413Upq3Hh8U93NyzeISpsbCTmBlMnx+VCQFBCmfj9tp
cUiUv9uk/WMFRDxrAyQimOeThPJxDoKK+WXk7VVIX7tNIy5m9CIwdmjjTyo2T2FLXcJAqXLVvBGp
RUAIDoCRoBKLZ3/0LqIE7VjMSbF35uZ3ZnrqbVa0fXsmmTNO0DlwFrRmOwHnolp7w6J3KG3m903j
D2t28x8gxr8bJtYkYp1bJmxqU2jQa9PojAn95pb5u+q8dmWnE2p716ttLYynlNiiAg6Fmot4Pfrh
2ugc9L+QZTJq0z376abK613neebeDllkSck5fVPvRFhzaOUL8yqnBlve/Aoi6wtM6naMJEVH8jkN
dUAkfVq1+bAXpd7jEF/DuWFgR6LOHt4cMi0JEL02re9OjzHE4JocXgK6af3YOpXleGzhHfIoMKnS
XGaz+Ymp+lrRctvy78hxmrb28IlKvK9rmnFsP3qN8/FJcAsIWnpxlrR7eCnD8NAvG5WB808Z59jX
R0WAkUcyhfvmyuzLnj9MhcVtsLlZVTucRKuIcotYITZGvyM3+1OO6T8CDyvKnimYrbJlIaw/gnx5
++joJBmV3hrMsF7SwpIxT1nBgGFwv7xkgUXGikxaTswQMmqxreqQEHZLSIEtdzvn+a01J8b1lJC3
qPl9BoUCOo51pLhxpOtn8DHYAbEx06/WBiVpcOafyvhM9uDciugnEsauV7jIMwJYnaaSuuw4Vk+X
rh5vdWgeBTlYBYFgnTOHZ/G9cMeia6AT24zz71jkd4sFKO6zd83bsQr89BoN9hflWOGqYzksGnhl
6YSHnnahjI+m+e4BbS35Ci46XHpz1yyWapRX1nu+ZKliWCHgCnu2baxthwEQjeA/1wzivjz6SLLP
hGroAceTQaHZuqytN4dynXmK0GnBDzALtxJTbx0/obakabe9Y79ZhXOY5541iwoRs6R9o1TTV23P
tPkNzwKv3qIDI/1N64EHYeUtw0rE0Je0S//VfGkb4sPWKgjy16gljwfYAw2An8UXLbVpzH9WPZNl
1Tj/dMEDVJWYRRF1X1OBpX1Y6H2D4uqKU9GjEiT2z/jLybUjhHPeCVSPK4FsBwObfG0wDZ0G6ysj
BLvwSaNc/esCSloZYInOAWBNcYrfk+ANduMsTwlT55HJcuglTFNk/WaRj4QC6frmZ2d42z6y/zlu
/E9Qb3iESnnxR5LrlUKRXRZ4APPEy/VGBf1TSg2K0YwHwrw0/+h2X+bNiRJ7ewuirjeXPi/xXfik
NEp8z37sosnzPlk9R2StQL1gXF6+jMl6Zt7H3AP0fQruSc4cXBj9pjQEBLP4k+SQCpfrBDe1PYCr
I313vK32j2/oX7IO9s1Se180QOk42Kn015B224zxTBeFWzt0r2M+vVtCbrBunxbVVJIqMvuOK0XI
B9yZ9Exx9y9dyX6ZcQJoeUWMvUwlrJeSRThy8bErIZ9UET3PtvcGqm0fdyh7o1t+EEvhSxNzzi20
/JjI/yH/XpiKn0OOjgG8YzLMIFRoCTcL7Ki652CTdJ++dvOd3Zc419iltM5x2aSmsbFj8TWpCRhU
qGEyZ7dgKm8h817d0fJp8q4Ehdm+VkHOwcX2Dmmv98wtBUNRfFoO/TdqMl8Vtbs5X+jOd4nf4W3d
0iAogfDx53r4JjBj0dLC5i3hP95BXC78Tu/jtpr3LpIGCZGWL1NrjkIw/CZ1SV0bc4mYf5ZjI3LX
NWDjkmMN2Ll9xspxpybxRxhyHSTFj22oG5dFp81/KOr4cEWwreLiTak+3KlRt0cj7u+piu/TxIRF
afoXSwjohjwFLS3J7QhUnFv65yBINaUgo3SzuDnHG4mKg0/MbSV645tyIC5bAk1kVrgBByb9kDm6
0t3YXfuA9EPbij0eVB790h64zKSmpsX4a0t1cPr6aDWFAP84h3AIk1240Cfaeljqz+l0hX0FM4ei
zq6svxKV5atumtg1+28rDJ5b5iGrsKSHNoNfiuOJ9iiF+dnPo1c6Arr1SGTS6BCgraHDjBoaLx5D
m+X4iJjq/iJavA0txWIWwCYucaiXOvolFgJUFoyk0WPwn8bZMttr5IyP5bWP3fSXCsU9DNyt9hJ2
EdJ0QgJKyZREVvo2MqCHCYneJix/md70pRPuCE7ybJGtwqHEMNmiXvrgWwAWJ/QKWzq/YbP/LG2w
y+vVxPSGaS4PVrZfLlLLBabiSrxrQ/HLoGOmckhmxgGvKPepvZa8lk1IhwaGgWuofRB67B2Qsae3
qGXZoUw2wDIDLbapzw7GbBJdyZ2QzVmy7zpFh1zIA4aBLQBVTxWnhd0fX93KHTBh8r+ZieAmhoxL
SX0MuuBfOKHm9Dwcgpa6XlhPYVK+jmbzyyi8vdsXPNaCHTMY92Y4Uh3XvedOfmRY3aw9p3QuI/Y/
KMLkyCcIB1zt0febArRg3eOODDJjk3nti1X2b9yPXhpIfGYByCRZDPi8Jh6TjOx/0TjZDmUB8sY1
Rrh/DNgaHmHqpwOMUopa9sY4GSI4U1nXH0zV3HMvym8ewn/sYJWkpHJtRwQnIAESiLWbVQZba6kb
jgdwHm3sXMgf+8CIesLG9LWul2WyIJjm002dZMMVGfq1yim+lCXvghXIPdbXPRDXc21ZX+boX02z
Qq3r0FEahwzwqB4en2pE2nox7rgUXnUfXPpZpHsL/lqKpxR9725T2oOLBURtXH2Ffnn2upj7e1W9
dEiEwRzBoO/YOvFOxfbf3rf/LkfPxg2vtoEbMGwgu1nRyayGP1YLyr9CrNduRJGZOthF5R+NrOHp
yf/4HfXUcU7ksrB5ZZoNTKgfRzm/ZGL6MDr0HbTMH9stvqwQXD9vIwYb1HnDYSDIrVJrDwuGXHU+
G82yqOOx+geZkEQwxFFoGfbbcrQaC+9JLBYi0F4kZcS2Ut7GD7nKVyQseid9KqTcRVN9RMzXK8pw
aGrMQPamk8VU3bZP6ITAkZd6MYq8seetPAfr5ag4yXcdE0I7614HgXnRHd7MsL3Ry3tYHuBe2kij
HCWFZpGihNSxhdqkktekHSbwEWawCdr2U/fNT+Tkf3RPEMH0oFSZ/UUuPiBjTJJL7nQXAIwky+iN
QSDFAMe9Nx44r1e2+GOZnI9TlXwDouJHa4KPwmOobU4Kt0oADpwPbkBHYcAfATREGalYStcOHbMr
d5qZqsiH5RUPvw+wNUfec29ixx3aEXYSJk+JBX7tshCXmjbkarr7wA9jkWPmi0/OlJ9Zj2F/O+GL
C/9uLdyuYgWTjx5FrKCAZBMa6d5rZxwn6VVW+j7HXKVDO/roXU2lCjMlECbNO47aVyJMt6Iez+mA
l8ZzJ6RrvMiNywIXTkejUREeXCxiecx5xY2N9xZq0Crxut/48sHgaxcDqd7bS8NKF1xqThkhVITl
3Ggw3K1ScrB594tnBRcOBYHMAuYMHkxp9kTSnDv6+UcmiQFOoqEuOsxu4+BT747dMDceGUZYtzQB
QliUmfbrqXCeByxQUWyN27L1oXqY/LVqIN1EKzojvhp3nmZCsMQjnW3GjX6T+PYbNpAQ+hon2nCQ
/Zniyf4Q2NPZkuJ7gpepPSTentBVw8s59jgX0+5NZAw0dZcBQo3GZ8Txj2qgSsPKcYmNecuA33b3
ZVh9KsBOsYe0EcD5h+azBme+nnTMmII5HYrGk6P9LzlXNyxdgIt853X5rVocpqtMKPzPIW0WDkO1
9KkLJOphvvg6Tj6fw0pj/1y5ejpMsXXE4lKvEgVOY65v2N4DGtTkJpmze2vF18UaZ/vxtW1Rojko
ELM5R6ZFcZWY8kMDZAIHAaf2cvEF8yOdVdO8mgCGWDqpT6DOoeT7s0z7h/fqmI/GfRlRtHAyFEYC
OTG6NCCGNikH4y4N7vayDwy/ZTm+mP1886ZJQvKDgpCW7yYhY2gWN6uWT+MUU0HB4lDa2UKNJb3N
+YExlHywxx+IhtPQnv/2sX6Zid4hvN6JoGL+SS7mGMCDoaCLwclIr8Eiyy0XW8SQc98W9xKxsWSN
XtbqsCG8Z+tvPUQnF88Z8arttDgbp/zHCdLtIOdNnJV3wye/V0DhR0r8LeMcw0Hkv2UpErhavhIS
fA81E/nxMwSKEAKNVMYhmuujI9qdz5Gi8M2j7gqgeQXhSZZKm52rtgWrX30va/EquuCzr9W/ZY3s
kQQXlZUR76XDxOQ0Hc0UjNx8B0RLzI1YRvY1kPHzqMRB15jyoxFvlO2/mCL8DnX1aNro27Qdpu88
T04lD4Wr3bUviwx4BGiHoRnoxxoCxgfwg1JVgE2yrzy+CE6k452Bjq2OoAVpjLuHzM9MFqzickrQ
tWqZTHf9riqKY21yeEp7YACqDZ+Wa6ebhNU2UubF7BmBLx1UthXgUiIvS66ZXSajxCmBMwBB4Nn0
1XOec1GMrDPvGgtKEm0SB0Zn69g7YozEWNAJ4tL7645QQpd/EqTZLjSCv3PCNVpE+ihVcIv5hquR
vQK7zMPrglMRxu814fqyd3B9QQsZzSckjdPkZkc7ZypHgsBkwoWWcVj+mcvEapiwjXjRXmqix+18
LPEP+07/FrjyfWTB4Iz9OlQchHOOhKHiviqN92HRJIbqO5q/jJLIjx8xhFG3uk9vKdONOfN+6MXm
7z3ZlQxpvSEWHpkvkzftEiQyYB38NpjvpTlSdkbeEicIoemYrR2oXcncLdLDZeaglMWMHDDDtDwe
M3KkVZJ4Q8Iypcepujm3SfWsGv8qvBlwr3Nc+mGX1xEhZJ/1zjXvTWCZy6Yo+LWyK94gMKaFdYGa
e8mo8QJLnm5rXii84wTv+tS5Djp/VCQPV4BHqfvs1KO0w6flJhSMw055FBSYYsNI53cJLmxkZWCL
ei9Df2XWTDR1pu4BTbtxEn7ADqHNI3zp/OE54F8AkvwxNkvSDZbnSi0PUhxHJElpCQhlco1Bsiy3
kbIZf+Zy/O449/rLY970bwjStCgAiKm7ioN1eqk5OSFC/LipReLKL/ael38mNXOZ2Dm3WtMNJu5D
h1VO9fcGSgzO3a1BecJAtrHK+22QqrPh8zvGstopimrwWnlbpkEEIs3gFE6NxIjbvGQOe6HJtcGz
IAUI6qdhyw+Y6OeGUnCEqa+2c94R0ZDZWewn3T0sYqugOJKXCqmKNZWHogR4Udcv+PZAxRqgs5Fr
TP+8HKDLxjxN3XhpWloSbAWshHjsaoKun7fja5LrrzbFNu4JqzyJJPj/WPF3IqnoO3SLZLwtwtaX
ngQk5wQ+i8p6Mmtu4rpX06nOLW62/FySrTdygcZZ9mUy9Nns+nep9D5IoJmyA9CVwnctMnEs+aGX
B9npopd8Ttkr5z+Dk++kHWHnUf3H8sMmvH6iNwtUXEYFJHRJDTiHoA6/lCJaFWIvDMqCuwa0xBW5
r93/ucuoy4lDu9Gnk0TXMVI/veVsc7f9sC16rI2mrZ6SKIu5nJT6WEjve2oVsoCmsFj0Z41FTRnD
E+fNU9twgBFz9Y6hYt8uOLWyu7HGkYrQpNXReKEsD/WTFMlVGArLTQt81iC0tAVNMXJQ6zTnneQH
2xfbV3eVwv+cEwNMTlOtZz/622c+07UOyJM/HTqb69Ry+01KY106wcl27YMdMxVV1c5W46NNJIv0
yJ1yWlwTliEvrQq2Tk/+bK5tLrxUbzN3a+5lQWiwxG8jouoxj/Gp7avPSvWfZdMaqzHugfxZjs0w
uiuv3RxnILZdxot99JxY1YMBHBqC/vSEec8CXICQ6Z/isbglnf/aA2Dhkm7jvOBdGoR6tGW0NJ21
/3Lp7tOAfFyIe1O6vr8vAeOm9GZuTLKxu7Azn00Kae0ZxzGGG2R8o7q3gvMNwDns5FUB3b470KyT
bGbX5UZciGBje4iidZ6OpEdByFlhQg55pNMAdpuenX3flgfOphQOcphp6tuAV4oKl/ZpyujSG80N
QSZAfs5ve8ovsQOixa3xGYwdypGPujEH+hWvo3h2asdm9FNz/u3mU4IjmehbdLY9BqTKsG8hrtAc
/mYvGRdHOOJnK8nXYIG/faybfR9+Eg/FN8JEpnLLp8EUF8HWMzKoDWTGdznfRMvYsK4onhw4i+GZ
g7cfvzQsCO3sv1JmevQbzPsTKy3zQ0oY3dNg2numz79DfGPUZ+xNzTaaaY6pFOthv3K6DT2Tlz7r
tsOMm1myhvRAs6ARgBMCslbiVzFBrpvgA1yXKK02u2Ln1KxL5dzcupmbTDAm/5QyXusguyjHLFG3
MAIwewjNkUbJHOCgDXOKZJguXZhGHNFH3hlsd421Sv0Yfoth7000C10wg4goTaDvMMalmHU0ScdE
BFg0WYuLmfTe9FW6eOeMdDFz8COtLAsiE5wvo7XvmreZmoW3wIqjp8Ro/JVv99cIvhMRJtHvfGhB
IrWhHtMDziAgd90Xwa4UiZCcQ/7ue/6fUnI95kg7ZGkN24Nvpx59wPb6XqX9TYgSk0AznR1b7fp+
olwZr5+It2kX0dVWwexwhpbUpsO805jj+ELC+5pPCxirZ3SZKDxv8v9TiHZYsGrXflRN9vC1RusX
KGyuIhHSFzOtldBR/19AncK8aMf8UBqHnjuybg2tKM9odU9GFv3YHZfiJEK8s02A7QkaWy6tXWtT
1dNo4qQZwK21FxPUiiY1Lh6B+M5ioDee03LFij/MpLx5bnxqCucbLwNGip6AsGtG0UmrptsTJd2Y
0kczh556TSkopz+6A6oEKZH0cdF5+6ikNhPFvdqWoMLuo+kEV5fwAAIYLqx9lbcLECMudkPJ9YIQ
zsNh2WuF/eZ25heDE4IkmVVvHYdFgznqI8ntgBSnxZB+hJeKkenQVfDmZzAMEu2tIuHeyG1sU10L
7X+r4votabxbXjV3spCC9w+f6JR2J7fwXlp+g8GsWUOng8erklEO0ft4j2giCiYYG5G9dUZ7o2WO
aGgel8lh59p7HAdPkuR1pMcb9LpnYMKLo7UinkBMpKC0PCJ6nFpASCkhqnDm4qlwIkJI2AnJR8BD
whhH5Xn53rPlbiqEBc/wd6YUGyNRD04rP4iC3wiLvPnlEpPLEbynUX6YhGjXHgBpoP3gIJs+2BVG
8h2Z5VIcUTGcjr4w/Z9jQCyELb0nnbrbmkxu0aFtxJ1zdrCzF2F6cbOckN/4HqjqKLgRE2GlHsRk
ltDQruPwQgym/zNbdcHYQn5LVX2Ejv3k6fmz4D9QuFa2pWeV6rkAnC+ntXiUTy664cjYqc3cOxSx
fR26YK4N3EnTBacas3nMn1UHY9u3VUP8nPMotJGKV6/OA479ri2Y+IxnhmTrJO9f+X3OxZy/DHn7
To/ryW8mim9Yi6VV/EDxZif2Tk4TneuhuUMTAWQbFMeUicuz7+KWaSYpOKLDvbP5vc22lij/jAsJ
ZhW8B9kei/mh8crz1M9cYdsakRrJE4HQ3bFnfzoYK7PCeJ9n4KPjuDRGlcl4lnP2aXdht3WG+BEH
ybH1xufQc597ZzqHPQksQ6KEVooKxNGg6kKaGE4CfS1Fdqz7gTJRTe31WJF1M207gq8tcQstLsEJ
zBJBa4MCR9xIy5debnJXxcc09S6O2+/qpHxuA/Lo9mD+CefxIGvx25FMo+uOezyGh0cyph82lbmN
zQCt1t2r0BIZtHC/tGkeDarRndH/a1X91ej8H20W+0w0l6nqqH5hms+A4K7ARa1dMG9PQR2YHMea
m2Dcz4NLI1CRxUSII/M4tv7OLht7Vw0TU/JizC8aP/SgvEeU9pdZcQudquJp4WdGoj7OVXHwsgTK
rJNuFnSpkdoPz6DMwho8ysVZv6NQIP5iksb992oX3Q95onodW95PJTEyVEBFAPfsvFDcapq1pI/6
FDse7J7wx83138rm1tFK/VZw5JKF6e9hzKTbXHIPTtLkT+1rlvjhxaupZclwMPaQiHBcB4ducC9l
zGm5dBcMYfSlq5jkMcOlanhG2vtTO6GxzlT9VY7YLS16hCIvyt4aXXNDY0JILSaflIjQ1Gp7qws/
g52CqC6GRfcMqo/E9Y5CMHwK3OiApTxcJpQvmg9R2cPBdfpTI0NjQ9US1hEH0GTdfJINextIpYD6
qyHamfPBhrSwpCY3yiRTuJYALsqObVN26UeZu095mzggEmqoQkZ5FnzcBCHPXuORSZuCbzl3e6eG
6BRNXFRjQJuN1TwLDqt4cjKs5C2LWSQ/qiSIHold/+lD8eTr7ndXuze7QHEqADTtqn76/4MREc6S
bko+5079dOSaDH84ajn8puzwaLXTlY1gw3Kyz/gEuyIH0IDP/VpBTXIBPn86pX8vdE4esegBg9k/
YULXXKDPVcKIqVA3t4CSWovrLNw/lgFjN0y6s7fUxBbVH+z/pJzq6tAXHKFp9Dpbls/0rGreI4dO
bIqedjbBkbH0fzx7BqCkxG9pIlrDRNrpiuIOYKR3Z/kjEqfllP1tCe+QhwVeqHSst3mj32e5OP+b
8YSfdG2Nw1vqd8cZU3pcVPhJxnWTUnGCpYMTUMFSOviz3tpT+gBp6KwalFY0U6TSGHe5L/2lBDxY
Tw0IJpOXe0Aur6vnUfcvyx8AtvWKl4saAhyXjCM3JYtrGKhtn3qHeOgfs4xOvoy3zGTCTdxBLk1j
izNUQocftiuGNsr4cLIJ1CuEaSwDbrwMPMlV4JvbRzi33LKFxiQwgBOwRDMbolf2CjCJbuTj10pw
WmMrdKyd65WVu1WBYWYU4k11uDXEBKM/tahNE7mV7COSUMYHjQmp+IUFqSgw6mZFBo4Gbrbhblk8
k+rV6vwuvBEV5N46hLFfUh6Xp1GNFGTK9Nb75qIb4ENP4jNIx+XaS4Vt9CfDOuPweYapMGDIaa9+
tFXiFhcfCwsuySiZlckLRt8byfympnuMkbpPnNvNWhmzsbk+E44h68YN2R1kLBZ+leGhme1sY9Ia
l5MNj6r6KdS2rDZNy0V2YxgF/hPlk9PdhMOY9ieVeGbypew69xcsh2BwkEVTJ1/CnA/xTx95UJRJ
dyyx5TAsDSrjszpazEOyRLTZ5LlOu2s0BfhX3YT7GqN3N/UvYTCqN1i7rvvjxlYmvoQZ19PZDkVI
dr8eSp8WoAjGHzVrzmJlVG02ri2smth59WhnoE0yTYpGM798pdpLsHdYAwamSEvfPwHA9w2K8Twz
OKR2NFgo+E0RTRNw2p7fLk3MEfMA/PDxUFoVTzTX8aB9DkPlhL+CsoH2hRrUY6itGVI3dOlifcPP
wySSJ4SqmBz5oalZmcqsJJtaGoNiPwW9k61gVNDKnpUGXKqt7yEM/q3iUo4bz3NcazdENSdsSeTR
fXQElkvE7VYS9mtyMKf7yUoC+oyrqESkxOKQ/QyRUeBpkHaPARGohK/kNcsMPiIvj00DFRm2GAyy
VgRIn3nXvflmK/S1qY1RXpiQJjzag8qseS0CfssFjdsZ4a82ankyvqaA4alaK0Vz/U/CAWSleRPj
JvJVuu2SroVNE/BdDDUpi9ZgCcnyfOnaLTKD7PMkQCzc65wU2U8NhZ5xcjRZixdKCnO2CM95UcmO
MOKH6bIFJliYf+0wxMaxjrLlYdv7AaAyuEiMKUkjjO0Yga4wBP/JBPx6Q6fAejKQGBm7Fdozfmxn
sMSlwQRS6we8S3+ql8myQ0jWtSl2f5v7UtiEIibfHD6HnvX9o2tdj2BUmxmUrLYRHxBRt9HUhr3J
LZcanrVqOdsRYLGr2eRXTcnFGzw1VW2/epPVtS9zMMhmxFLoje2VLKwRvZkVkJsD7/AIDDmCSBPi
mGTiOIpN4fBRg+MqLA7wHKFif/ZXjm5mXJpktEoW6KACiqLpglG1/J0QRJ4JWcc6vJEQL5v3rqgs
PAed1UzqxY+kHXy5Xd90nCQpg8PmM5tWutDdYrNqf6cNssP3OPctVQs2O6feCbvs7YnRMvazn4hI
W/BuxXWRfnKgt/Qd67oKwxMHdTKlUey3DMd0Z+cGf2XEwNquehFGElpc5zLfHJOsKeXOT6Q5PCbh
2FydWa0mt9mGQViM+DTQy2MqH3BnZAi/CU3jx15DLu25siii8yjI/PUeeKLZZnDVmiismPOPpRze
+nB0u+esRDtzOG3Rg0iTXzfariRZU7k0LSbGQHZtlcZzgd7eDchiGa2PZmbTuebYQEU2ODfiJYnJ
WhNBGBb4/4ZNjmEZzJnK4oI4YMuE9x2ro6OftT2JhauMmS5AMbcMB20YulZpfAaj1Yf7kBb75RvX
pTNmp9Tgd6H9pK4GSFUsIQuTBsRWa4h758uoxg+HuxZSnd227UdsgnMjuQsW0/8pIs/UBBUi4dCf
FZlpm+y407Hy045baqAupppC5AtZgPPAFDJYjaaGJnUSyzi2uUVMZBv0CkY5JD1UowN6Rdy2yzS7
U4iNaeBjtxYTgdgudt32p8t0WN47c/BxlNmmO2KhLcR/JJ1Xc6TIukV/ERH4hNdylJW3/UJILTU2
gcTDrz8r5zzcmBsnZlqtKsj8zN5r45oOtxw6ffXS5N5SPRF3VSzqVHeNYvi8aMrU4podY5gkrKr7
igkOYMFZDcK/9JhoMfkGgRVgeopDl+Xqxur81W8JWwjcHq5nbUKNRL+XMwgx3AH+6aF1i1T3pVam
c6npERt8Dk5r+7HESg3SkjAZFvGLtXcthu2C8yAHFQ/kcOwjVnjs3n1njGP2wQaTYj2JzmfxiN/K
hKoyl2lCmqDqi2WMOtpTrsfVrN3e28ALd6hxFdeK3jzmAjf5xmptwwN52aRdIHd9YpkmSi+1wHc5
NkTjesuhWGLhNXeTSEqa61F6XtJs58FcGrVTKBumJTKyKRx+ZywNgnk99rJ8eTbnGSXOxRl9YNQP
Rlq3pbrEjkjq9tCVDIBuRWtiz4k6kqm8f7DFTM+6oCGbMkDTgeG58qYsL/AIhpkBFh16W2aBtV8t
v6oYz6cQZ3Qyrp2UiXpQKl7ggB9C7GXViG7Nh+ePQnIamMlRHKw9f2dKwIZeaggcmEIQTnPz2wBo
LO4wps/B02w0KF3B51BCsDkxpiF2IstzUzpqG3ntmD2OpOXwzq3aPjpa2EflmMQO6rpcdEYxRDZn
e8IQMMwDincIV0hrN6y80xwDAcLlpd6Ndtem/1J3SlIGIF3WMM6SCaYrxmiVkrbYYmBNjIEJzJh1
bODa2mEp1HYzYL49288ieeiGskLpWdtmM5U7Xxl15aF3LHnEC4P0Fcj240T6KioKCds2pCBwI1kT
6pMRIarM5g7oVJbt4ZZ3NAlkzQINz0PLmb/mPm2H7wKOqE5L8am/4AFkaw8iXyxp3n1IUSfrL26o
WOcudelsBBHCANbqQKMwSTasovFH/jPtoKtOYlqwKu8cH+pHzQlWNcb7XFckyDAtKWsY9GGD7So0
wFZbh7LDh30ek9VrMV8YcJ1XlSTeXyskJGcPxiEA2OWSFzL7QQLFgee7qbKHzPSk+Y5bYcEEycZ+
tZ9Su3IWceriHGIGRjVraIkWnjFez5GBX7GJ2qGviZen4Os5ir2xFvU9sso0/sNBAsKHIMWyC78d
9oOYhsSS/ba9MfYYPHnFvfXis/1ogx9sCDErMYisZM2gNC5jGFelCJv0LWuGAZhS5fvBRJain5gT
egzDzbsUu+7SYVxTQ9lmjypOs/W795UbrBGmI8sVmLws3OQ7GMspawo7bhz3Hp16Vo57KrgaSSpI
c5vY2TSdBiYEHaBG4sGbGCvD4HUIo1uGXP3RTNh+Gad4ljVyjnRUffwvQzAg7M3IYQj8jQmZkzIT
D+Lp0Kihd7JT0jaeGI/UA45hbl3I5f2tytii7HoFA6k8YY7txIMNjXf8VKYS5NkWWTK9GSZMOpKE
7WlM5d7phEAxH6oxeI0rIKZ/8sxNuJFwzyXE/zZSgBZiLF7XXNxge4bgbzhZSYHQMGSkSu0FDZWd
Me4gTjLSUZXLeFnG/1mB/DoX8t7DZlm/563VWy7zCz333WaLJQhdE5QXKXistRgMSg9cIUm45R8s
n5EULgEHBIoxg5iwcGJNSG8zmOb8PMML5fRv4irOnwl6mkXD0noZOkS4lqdEva+FJ8cfyq0k+5BW
Xq3fA1YhBH21CHnOmLQlTncF4Z3GDrGduSFM2G0BuqjTUsYEdOYBmZosjhl0kTxsEw62fBr4Cm0f
mCTLcsb/a+4lElwp3B/kyF4lhweLbk4goDNT1/6iZLXlv7gFcgWTnBd9RlKdmDH2tQEjI4tJFrM9
gq2J76RwIgpOd/zNRzRBI0NtPqnP1VHdwUE0CvqcmEfr02Nn0dKTqTBkizLjWHffDEvQ8W2t2CsQ
UKcgU2D+DFgMA06vsGiwqpZwGSDBDnUj4zu+a1WWWxK+Y5ZV/rzI6jdn2gh8glKCGdFomw7S3zWb
7YahyhJa9JYzskzeioXPEs0kjuAgI+e3tVd5XuQa9OfAAcr14MI5wYeUSERAd6mxgJWZnNXEkp7T
pS893V3deOpkoayH/+jaFGf4Xg17tM+DrxrtUZ9dBuPgYGQFaSftK6m9RP6CTcIuex6bHZ/E5H9x
vySECpuLdIdbufoudqO4KvS3nLvxko0AnHLoaKgW6EY68HIlGLwsTppfvzNi7LWDpVP3XFnVCRsy
PHL4kbJg0RbELAtrtWmyriotCjLKGP8yg9ZR+cUueCIRrztsQvFfV6invpMA9g9ZSG7qq28+3mnE
y8AMtTinSbKCtHHxVcJFYHPexwNPqU1ncOC34TXglScE19/zVzOLu1IVjRMc6xGH6WuA7RwDp+oD
y/mzFL5JTdaJ3ILgOed2ytylmjjcrQbb7Dbv4uU+gamTdqDTWgTdhDOiVCL5PiUSLghCBh9H2YI+
V5sAJYTOM7dBJr9ONJorfTsku7CGObUkhkeqA6FmjF86BMPLtarJ5oIR0cWIIlF/V1X/CCgkICfC
Ys7PE86cNAkvrp/nabR0brD8NoHQtAfetDw8FlmTB6iPkzkv6rMfm75587sWyNOW2eKUAxljsyvj
jezkaPxguTY5AOs0dwnPoVupQa/ERETg2M5zNMqbsU4nB5m1w4/H5AB98Q70OSWgn9KjPuTJGFeP
KYOq+QtnvG5t4sk3iUoUWb0ulPYkjgbfBEqM/SP7j0YRtyoXWe6SNkObuOGLKPKZXVVZhT+jLQes
UixVbAm3eGTM89BwlThCT1eG5LeZVOZ+zCPoiQVr+jgtn+hO4+C18NZeoEhoTF/6fOyJ8u9J/J3F
51Jl3QLEhSq/dT85MWM4A/Rkjj8wfJJJFwJwDFmKeM4ImnYjCGyc/xZ+QXt6I5BnbZDzLiKcfjl7
CEmDIpgnf8spziioAi8uRPNM2EPq/oyxq0oSNIyRhjxIAtO8DzsRjAZkyCAhr70y3aY1meojwYd/
VHij1qSAftH2bbD/jHlWVEGCImoAUdCbztpRbBgdlydKMZKwN8IrzZyBnufPMt321iK5s1NhKoRq
pZlM6jmnZy34OA/sx8gBCUKi0GPExYnDwPu1tYdsAp7uAcn/MFwW/BNm8LJXSVQbVlnfu3GeN49t
Wy4qSs20g8ZSj/CoqNDcGhT2wu7/Jpu2w0oyI3/GzVfgTVR/FZdtfocduzGpAmtlLQ+u7ecsD5jq
dS1pm6RtoJApUa0Q9mo3bvLI5sT3/hlJP2SCHKeAvgp9VzVNal9brj83u6THAcJgqzMkWeGsq1l3
78yGmwIH5FQi5pZDaaaXPkntFANviluTzL/pxS/oaLdoKIsqgqxI/sq6iiHczllNncnEqcmuTigc
5+RVKf5UAoWMYZuTjkFxwBgFwv/MqAYfQJn9lC1UyoZwBoc45aq8WbZ0zgtr4RtGeHjYfkE97hR+
eaUa9B9UhnffittUf61ezbSzb/2bcHuw1KsgXnbjzG31MEgYrE1Ci4BXBleeCkocJLjcAF70bjkf
MmsmS1B5y73rVo4eCDIc7FyoLaYfd6dO3+u7lEHHvWpSEiqEPfM19Oc+xkdAx7TuiromArdxe4cU
ZQ6VU1La5b/Uy9KDE8KKbeO+v/OnmLeNNkD97ZjZRyON/VfZsdSGJStYEdlY0Mu9qYLwrvzPwlVJ
/3H0rfkslfS/u4m+t07YKtCepDugNujLh8y8tgBDb4FVt182xgImP+U4xrwMNm4+dsHMjCemFmFa
A0Jts+5zYrr1sjLN24MNKk80pQqi+5D3O6SF5aOLeA2mJv6dSObla90u8cHz5v7kgLmGtSRRsbJo
v087Gk8igdIjciC2vib2NnKyzavL4cJAq3QOFNbzPsvX/tbkHYbbJWCvlaruDaiV8+Aq1DvxaOVb
BFQ4k0ajIYHWbWFWwXrRM+FfY5UyWtZxRiQqiUkQc2I88Z+5zAt0CEJxSwtEB6b7kUlUK2KCF4TK
7tSFYDBxhweESdhjflV9ja87ZNHEwUGk66oTOROkTiD2WR1j/3T+c1wOVKG1Z+9AqO7dWtBb1tjO
PlETX9I1xU4l5j+pFzyNLa1G6tLHggoW2SVz5DEGh8hiFadd/VIDPtBy69Fsb5iGP+uSIK8yqE56
HzqokiBhDx4hpLeZEjwmvjOLi2PM2HDIQY/gwQBawdfLmqSomntBBPRg+fSSQU9Dv1yzhAWlMcIT
b0lCBBIQL4+ZhyMMFGuQ8js0XeSOqy75GB3FK9A/y/+x1Iqfj+UwoMHB9bHAGTs5LDcXi8qakVPM
HYykN6JFeTIXWA9taETe4gL2mXZ5rP61FebAmNQNIj9w1xXri5uFkU5ut3OCwlwS8TwmNn06IRKm
E0mLa5/a+75ojpzqzxb7FXggxCj1bLenvTDsPXlsOup6ullm/VC0867gJVnM32z9SiUCM7Af5Evv
Uqva26p4rdh/oWJeyDq24Vo6Ry+sophvlgHdobZ/khg9pmXu7Jqtewk6skHLuH5yHu9k1t6JAWWE
Aupdk5iiDV6mFRxpSml7xbDgYMdH17xPugQmiB3TCwKAuX1wTXxLSPF2oi+PC0h64E8aEmc7z1Ck
iD9c83eD8GAasC2Xb0SyQdRarOyVFgc137X9Z0q9fd4Gp4KMJtMmBmpeTV7KcP4ZhZDbvvNuPIy3
zJ8IRLWvlkn00LpGnINXZw4vtmHdaY1mUnKTQIe5iB7/jE3yeR/gk6pW/53M28+2I1kZrES84Nx3
3uslO7pzH/Vwo+WQR6hdqTS8FwcMfz3Zb1ZSvXL+ghJWBK8sHxi9T3Fo7kdHoHzkUWYkhsoMebMB
AwrWwAT3ykqm7crsa3Dtj3ooXmQYvOh/UctzAymg+TgY4YtdOrtHJspMfr6I39g18otszqMB/FhC
GUnYLaLjB32c7X3H3DQhggUxPK3FV27YZ7iUUSPnHwaKRwh+j0P9ugbmvpfTJa2yU8zKmXDtOPB2
frxcZrZRs+98hFqtaVViMyYEWoU+Ff5oMLpvP80lvGFtvWRW87dtJkR+ng63uPoNv4zPvzynNsl2
KZup9VitpHSSM12akpwfGHcT35k1/fgo/xtih0pJ8Yhq1SmwUvfkW3gkfmKQxtmeHaUnET3OX/VS
cuCN21bNEYqvhwzPqQOUgaexIYvHaj9G/alzAIGIA51fMy+wWAkX8bnPiEIs8rcK2YHXzfcM+Z5M
07sLZbDvlLH3FiK5ETAyc9n2eRPppb8DqMP0h3tkZF+Ew5DcJ6KGd21G3pcyVSsrTjQprhkvlUYw
wCpHzxreAqbErvOtwUCuE+7QPu/CNmd72d4lmG8zp4bMj8Sx+jGn9RAW3qMFDd7PAmSv/W7kU8vr
b2LdL8mAv4JNA5O9q9+W2xaWkBLLOcmzKCXRQks1oTLemENuBt+IHA/kXQ3HHO1akwWRPjBmjm9V
/HO6Dkexy6GCNp1nhcEEGwlVvLS2unlk6Bimd2SQtdNHsyJRm/nm0g/3C9xUJ/MP5mgBjK52vKnn
WtX/PV8ZjBC2WR/6dx+Qw2mgCQBKsqU5Gzkd7NjftnX2YoEqN2fOScyFlna+8pbqzzyf1ZVaHJ5r
eBKZ90TffXI4FugXkEgut8ryNZFxh86eXsnaI2vZ4fc5Mec9tonxZ0rCXd5gVuLsA2/+Ens51hNz
O5DHa9nN2aJbClk4gbQavlENXoLMel+xi/KX1KQmvuyFvrw+cV7uS/KDsOad+bwPwigI5AWlHngR
ezzk9QKc28zegRWrpDfiqwIX/OTPDjoD65iIBLQtngb+vJ5Djsy+i2fagA4JG2V3qL+TBWSE/noV
C1hbI4xzdhPuX7a6Jz/4XrGwKKwuDSN//oQXPxsf3SF9VmZwrRIY96zkKR82YzCxWo6j1eC0mdm6
AmHBeXQyp3Cn//9gzM8mB0nnNwfc5x1Tizl1toVL+4+aIpjhEOFdQziCNqHaOsYbfII7oYJIn2n6
zCqaANIVSlaucIoBfnr4LsS0b+k2imDVBJhPGfe7ErlgyftpD2AnOT70bWXU37p+KHroW1PVnhPL
OSq8lvqzdhxQjjnkwsmunyzRYkDJzchitrkZXJzQikstUYhl7KxBrTl5L7JkUTP4t7FbDmKFGK3y
AU+t5e7GLOb2W5r0qPrhNeeXCcpl70m+LcN4CshQXx0ZuaF9k+CxPeD2trhjSLSrqC0yaNhegM4V
7e4AXsPIZWQRCqzrDimzLeNLQJ52NC3Vpeq8rX7hFmPB3pgyo8vThIZk8QUT9vDObZxIKwiqorsF
U4y7Ct83t/I8LqdprM/oMN8M+zumbu5aiwsVa1LNIAe7oD8uZw0jqCf8vqpk0clp7fDQtLMkkx0p
FT+bCplDGGHoVIZfHgEIm5EvlnyYGysfVjM3n4I1TMdD47sXfbv02aDX+/idGPP36NLRA1aG/7gs
Lnqk7OQu7kfdJo8lftKVbiIb5XkV1CgYBS4mUve8RWyuf3QSJx8sO48WykzGUflnaYaRvlVmzAJ2
3l37Wp/kau+lf4wyv9m85JrGzdR0p/1G+nfTzz1ZeVGQP7PhOfg8nJU3vOhPmF3LzXHXe+r9qKuM
P3lPhq2Ekd8F9VOahE/aNKwfXVZIm44cBCskl080B32a1pzwsKnvBNAM/Zula5BtVckCSlmnksAN
t5j/IA/idem51JjFTACzJGhTiyOpMt8wkd2T+nsoOoyNaNhNKI9GBfHZWZ77fsExVN1UAyExLqxD
gV3FHLAYYLFjzTHsS+A+TkeOOBFp2nc3ewhFqSI98DmTGPcdEixRhqc6GB+B+hymhCiOAF5n4+0U
KkRd0caufzRTenLMS9aqdto/5KU4GM3muuaEJNfleeHjN3wmwpQLE5M4BBGkEWN0IpMgyNIQ3lt/
DSYGxfp7SfuR7pBPXf9xFsqaZcTc66XhWTbjcxcQzUEZZXiAKuP6u6HQbTvxmGXZsz4d9KXpOeFD
y6fWIPpgCvPQjc6un8ZzSMUxsvZgBoiAIzgTvUwBVbwC1z4RmQxNfd15g3OY7RikHwwoQgzm2b5I
zTVBQs/6/7Dgi/do6JCocvS1+4zvu4nLM9/CQ66h+vaPvoJBQRy1A5E4zP9q7UVVVzXCUeDEZZO1
KWeYi7rcxvQWc62vsv90uZ7aIbsNEnkSjxSUQdiSmhRRREIOoO7zUy6Li4H8XlGxec43eewQPf27
FhFTXta3pvoc+hhThaDvJWGHWPSDTNdPFcSHhXMzlN3eZJSjyx19bja5xm4DI+BaJ28OQgY69zG4
GwvK5NDZqnWJwtR4bov85q8ZgUQkabUiB5JHwDcWqJJzKZ6dy8IVNuML1EYKkeRnEp3OTjCds0kP
chL2l4x/UR3clbq+I5pQlz9u2F/0l6wNi1kxRxDStgmzXH1QllI9ttn0Ea/hHqX+mSuH7En7a4Rg
MATjXR07J30v92X5jjhAUx/YkjzrugTqx7+WGeowUWguHXTH6tWk7neNtzLgM0khrnsuLODxTR9k
DQiXsWf3wJ8Ipkp/wX4fXvXJwqr0zGjm10TLhvbgoO9S7ELEnZBkTYeDRPMq0/Fr9O0pEmBQhrL8
NDQxhqeU3epJtxiBrA9z0SMzFogFgR071cz2FlkMDSdx94e2wKgC0IloRwJRYLLVCdi7hmUIOCD6
9CCuzk2N/9V0bj0lAetE2NzZjztaVFAdk8g14ixIKCLhNh3E4JzbQavjkXqDz3vUh/9Qk67KP3Vr
OSTrpUZLCQH4v9clI+wZZOpFv9Zsh0/sNNEM2RgTW/c55npv+4UwnXCvK/YFOJLFKaPfd6ZSDxYu
4E0Xcqs5EvNP3B0S1R9GHJDMLndDF1zH4NbSTWmfZNIy0iZfzVdI6oviO4Cy6Yo6sqB9WoIEifmu
9L3nefVPivdXmoSHrPIQjM4+9b2DbvjcZd7adGmyLy4tW6SA3o6V4WkeMSJh2nMrRM9lxfw5OYSZ
ujeAE+gbrQdePPALC3mny8Cc5zRHsedTMZYDXSthrTuu5W3DkW8V2T+WmQd98eqnReSQDPlWe3SN
+hnNujdP9nvp0WKmAk65s9N/nk0f4dMlKYU7k3cUJfq1mOMbYm3e7+oYipEhmXv0sQ+ygLsKMpHC
8kVBfdKPAouOd31cFLz9wnys9bAt7g+Q13X1M7bjwbAsXM5EryD2ImSmD24NySy16v4STUpR40UZ
EJt0WC+8MVHHPFQh7BYxoxOOD2qCQ5XOdxp+UFFylUZ5ND0PTbmz1/8e4bu7BD2/6aMelPf6leCH
mL19tqWiFAeOwMuFd/q+SA3o5PnWZ+lcYY3VQbEgVkgMqw0eHJ+7bH2l/rbK6QESMi1etXOanD1i
uvMJfmN2RqywBsloHlWqhRzuLF71uSaz8MizzIMQxNafrpoeZO/dvBzFS33TZa6+RlmMYscFX6k/
aarDFSYcpicGMJe6WPgthMMzGS/f2FnOQYqHSfJZ8nDoX5d7/ORNwR2jOoCZNgGH+psufycGL6XF
id0+1dW0N1braoaPVpVFVIQ8foQOgXH8r0jpZp+c2r8OJb/R3umzc+j9p9XK97rqNzgSG57App3e
WroIgsKOpG5GqR2+EPbC39rm3eQq5EPW57JN40GAhW5q/G751E2mIZdn/Ufpl05XRjElS8VsTZdT
VIBFBuRMCZuFRHdHk3Jo84nlasxio0zOkpFPG8h71qWYpsTOLL4Qvp+5mDKaXkO4FwQeN90ehTYx
u77cORr2ipB4Xa1fly4ehfFf1+i2fCphWR318Wqt7Y28HY7GsD1xQZ8z7lqo9yxh2yggG0h25oeL
JTrkFAzBtaTsmDce4zQP4FRTheyPVvuvH65POToc0bL4qG+pbTyk8BEzTz1JLluWQyf9PbAO/VPE
Hsk66Xm2808BQ6NEIsgCOYqpErUznKfOv3EK7ZdEfuiZA81zaoUXM4+v+kDQR7ApPGaPzYMX52Si
cOQpXXXE64FJQglfUA8YWEZEOF2OoJ1OebJ8OIS0sTK6Zx36pBuwpqRn5XuhSDjYtmIwVdy7YYW8
KaBXmDeTXN57Gz04I41ZrvepHL9J6o36CZFeKuTFDWvqMO9cOcZFcd+GSu3SNXvX1RSCFdA7vfyv
O0YXqzt3H7vCps7GaKjlI3HAT/zvPp8X0+hwHK8Tf6eBn4d258kJ1SFgIsIzAVrwWJRQDbEHAMoD
prDGf3NtBecF7VqKUgruVhYF+2NPPgr2I8qzzGvqhUekNiy60puZJbehr76ZRx199f8xRcwhqc1b
eibYrcGvT0fRmD1VdHlPof5rz/HZCliIZ5T4Ydc9NI2y4JqLc9GuD9IerZ0+b+tg+Gsl2Q1lytmB
UxCH4tmvh3MXo1cCnxrlzCCYLe4cadzr0aIuAMtRHtnagNKYGavFMfxnWyV3hHD/DWJW90hwOVS7
N5Wyy+k71pLm7NzrSY3VeTtdTmGCJRHF4SqUx9Wq0d1hBHZCBzOBAkeeX2JmmRtG6PuFw2OpbeLF
ij8sgM5BMDyxWtoEpvOoQoNbvfuvYBugC7ciedNnoW2272GNL5vJ00QTmMKf0QVI6nj3Q9z86DZ8
4r5kVfNg98MdlDuS1njPZVnvCWrZoQ89dwVL/8CoHFZJ/bsuj53SvkeweOXwuM1T/lMZ6T1EjCs/
LmJS9MnycuczQgAq9CPovlx7+lN5KaG3pvtvybvHgPe4cuz+iPmTrEIiY/G3XHtTvlcTPk1PHFWx
3Htq4TYhdTv0eA7j8r8PDXHexWq8U0hOqZldPCEeu9y/GMX4ihjzxkb2awKV+1/PPWEYI4SM60IX
A/9d1HA8iZN/MPvmAkBpOZDw9ApJ8M1HL7gd7PWJKeOuMBysb8XFaonEZDJv00P3SAv1+MNxUhI4
y+NIQ6vRrQUl99ADdTf0EIqbKs2nv1ZPXpye53H+gzkoQmZ5jYdyfDEvYYKzRiCH2Tieh/M2fsoa
/Kw99U+uELkawGuld7CsZN81SFYC/hskuA9dt7wQYMZTQ6Eq5jp/NEL8NxAvbu2gcSWe+zcz3GM3
xPgmQ2ODZfBaV9U1nvOPaYRY1LNTcAP+2Dol28m5UOKfsPj8d5j42OT1S+ir7FV3VOVkPyU8LVKR
R8Ge+qEfphdgvj7i/u5Oz5SwTzEjoDXVvRFSVvYq5hM4ON4WuTJf5wrwfAh9AfdyM1S/NBDfRktE
Ul39GZf8CBkPaq5ieRkC1MOKfpl859pymA12JzYNtk8gmk2U9OOv4XevWdhfY9+58xgFTUF4WOjp
ROk84qSL0H/u9ZNTCyDNbidujrmI/VRbP7VfPOZZu+tDaZN0ut47jBGnNGEzpw66t4HE/pl5I/Hf
NK6uW3xV87ATjDqnMaQndM+p0yB+lEBMLLjWVCMuakNLh45bNo5HqCAwqognX7L32bctcrSrd5Uj
FUKA8I1269J1fL1BkZMPNMqPoDQueGrepoSkL9+AzOR1U6SDFCAQOU8xGiGrzV5ntHybZGJKQooI
Lpyhz7cqxQsp6y6mVwyJBrby3zUs38tq+pSer2caQGU7tsvAjzO6I/c3cAntM2aCc7L6p/LQtaNo
ePXJREEBgycJfccmQzKAww1bRNVdu4VlG/o20Iuq/lz8Dqm0fKv9FiHRxBKzMm2koooctjUticUM
2M7rM1744avvtflRZStmadRBrDx8U3fOXvgrGpwhaYCxplu+HHoqxMke2w1zL8b1YC/uk7C6Dz0P
00Wxi4iWin68uiBejWrcIXc7LySUibCIZi4zVs4Mi2iH9Yh5VhVHG4+FIFLack8QreE89/ypArFN
aQNEq5J3WL1R4pnLLvPkRzuUb/5IOi7pBNjgEa74LWQUzk/CKSL+7yNPw6htAVcWXIkGO4UE2FeA
pQULDLv0Au0hy+CgA+rNgIg+jL87CZzypbacaBHBSzgyeQ7xuFoSroqwHx245Ggyj2TkMLmUfOwd
fUuVYmsrIQEKQubKtccTNZzRiMQ7u1II3oqeliGNiDInJ4iEGzb88gXxTGRxVTBM4Oemu4Dl21BR
RtX5dRHNg03eTk+AQDF60JBwN68M2OlhaofVXsxdbJdXfd1n03RPFInYoEA/jfwHoeNUe6NGT864
WGIdO+h7NYlhGOV9OB10maUnYngpTugXrolhRHPNRHEOJWjX9DQFI29FcTTL+ehQWuufyNNHtJVX
PHSU07WxYOULzwMzjjip/paOf0vc+eh645s7OF+zhKQfSgTClCBDmNwSnMzaz5pukhWvtjTpsX3B
Ca+XTmC8SAI/SpLL4gmpm+Ywjdhbtp3HtlUb1Xl63kmOeVjyMd3VfhPp/9CS9mcOLutUmcE5hDzB
JD6/T6i444CyNfChEDCcyn1aG0bZZCGq7dhomyGnEXQbtQ06q71CMn4b2nCIKkBluL3TC3EU5YZM
o4/MiiUXIJvZDg8fswSA4eqQd0OFGCxvrtbSJkdElOqJxiCPZJZSpQ3pbXCac2dm/ziXfD1B7p6C
zN93ozUe01KKs+V2bz2wZ+ghxlmUBLHZIrurkuzXGv3n1TTAPuDt1iRF4m4+q7gpIRaq62jY4N87
Qdoib/KN6eMhFerO6NJHjQhpg/ITzv8xU9NTCTKDUMB75cZftU1HTCgViufYfCsC52UpCf4bZkEb
ZpECot/D3K6BxaxH4jER5QioQZj3t7MJ4ZR65oU4dUIQaG/Nfn2cvPCBQoKJsOv+rEo7/Yfqqc2G
3y6domEFRpx5gbMrw3V60LvkNmGe7TFFGPhKMO23o//F9/lZDsBmC8BeNLxktBtfNMaHwO9IRaT0
P7hL/KDW9Jpn6pFD6WQ13cPApkvPbwX7oNQsq4jIgDvDXlkJ2iXB4vk9dyog2RnKbM8E0bIfl77/
i1MBUInza6r02uVgFJ3MYcvrlDtUeihuAo6adLWPRJ5zfbC6IVnjmbEbMEVykAqsxnMAxpIBxdEg
fnrpljP2ja1uyfSTMo7LIU5ayhcSa60Sx/pCo7Ck5nNjgBnw6Pb0WgR9T7UhsOhRshrHXfG6JBi0
uezziV2iLEp17DS4fqjQ59lTcpBjeivsYi/b4bOqyr/8zZ5bnzKEDJI72zNB/fa7rlf/8pwkJCYH
1lyc4F3fF6ND4lRDnVFYSPWWSjiRMtAkG/XJXOYnfPzo9flVPXJ7Y3X2+Oes04paO8ImQys6HueV
MRsvsTuBa0sXA7xocRVVSnnS/20m1rldllpaO4OIAMIby7yqDx7iyry1Tv8qB9YSyPU/DI9aeGZN
bnFn46aIxgono9sfqxBZ1TLgZ0AY5txbvpUCkk9OAUXLZINM64KQSNThlOsaQ//V0i5hfqbzEWC0
HWMSj7YqKfSAL3wi2PGQ1kA5BN2FzAnvKiRglynn3MOBsa9S95GzlVWk0HFcGATgGXUZKQedSRNb
iS9kkfhqwu+CUdCS+vFmrvTTMAFq9ceZOA23bE4+v7O9NQOpTjGirTfkEQTNT+nZdgv82uZHtuQ/
RuEy1Cis3zEvkZ4ZHrkmarE3WcOE2ZDcZvoNL+z0wbGdo90wprCCmUmcWRBeAfY1ZVBuOU9N7n/1
s/pmAfuRjUzB0V3eZ4nwN9h3vetoVUwY9WSJgEEyb9Rb3eIcsYKBw8BFT9ADF/NV/2e1nXSDNOhs
EGlY2ekjSbxPDClijC2ZB4TFUDTh+a++QAmbk6xDSqZoTSOjfikPXueN7FSnVx/KybbwcrWNfXjA
lsC6jRrop3KDj45KOh7kjQXnJ7I5rPa+uqMEfmxhHDJNMHrNJEIcpmvYtV3+JJa/6jn140inmY4U
m54/TbtxGO56e7i36xEiHK5TXGkvfMonO1OvcymY6IyElIUm02IGjKVpvbsdIuKedUYoYICiMRSU
Q9V7LtpnOvXIxwE7MuuOs5i9gFG+tXb2lBr5acjCp4Wt1pIa+86g/2sNl7MdhilbPSgxDS6w3P0f
aWe23ThybO1X8errAx/Mw7+OfUESBEnNJZVquMFSDcI8z3j6/4Ps4yYhFnFcvnC7u6RCIJGZkZER
O/bW9ioayh4eIi3Ex7gGa+a2xkPcaDdQ3N6nVnkQBH9PMfVmRGZpgn7cwtT8TOcShD9uduNCq4l2
mL6W31TSAltuyEQBvvscVtoO3PVtmhpwhWUvI/6/0cUvnWaS+ROvOUh/anrzFFBVWAU0GLSyPlCv
0G/dOHD6kDKzUcDAQbksjCEMy6qPZam+vq01My7sWs4MaMHF+15RDlZLaQEUbLvW2wpRw9Cl8S/9
GjbhIYmF68yQgCGM9HU0cUIGws9seNbTFVfbuwSZEJDP/ZOEavpK7LwfRY+0q1LHa1rOGLIoPOtR
Gm7iQXkJkHK+MUkUwv2w82jd79MMvAgN6U5pNO22pb0780DM6rKMvGKaXlWZ+ZqmJO6SqBXJ+op0
bMGPmYFgscLuqcuV3mkk5TmJ4x+5DKVzrRkpC9uk+lX6Nn1gOl/dAGvcm1D6t81nSgHXkSHvhyG8
J+jx74H1NnQHN18kt/9R9/lWqkS0n9M9bvUgdNAuAVeBUC3vOaDSCr2mzgCxiSBp/9zAkLHyE0n9
lht9fJf6Hs3T3cjONgWYD01QAPfIBJgHX4PmcJyI3vUoJgVpdhHyRXGJSNdYaFvUGcqXLh+U1xDu
mKsyKOKnGGaJ64J+rmijQlEHMtnFTVdSw5RqEVUP5GjC8SlFa86uGw8xEpiGvpfBpCaZB9rwxYyy
HCgM+BsNAQ6Y7j30b0wNGJjhuo/4/W5SghDucIjdF6R1KGCzmz+ripodhmL0ngQD+gC5EKDY9+HF
hAUnpBRaQE8NUtfKnuusrFdS0wqfh0rXHBQEPUfjTVa+pe+ZjNvKSuAs1cGagNOnzxDOB2rZRHjq
OHz3rY56vgQH6ycyqY5mBV/Fwv3Zmz2UTVzJaKS2fXouJam58vDStDc+ZxQXwq66g3G0wJuHA6dn
CQ9GQPmx29X04sJ2sNWL6C5VRXHn6dULrezfQ1LkNKTeowT8TO7vqyn0D4QJu1YSXgRLfmoS2uny
ytSu5LFOPiQ05N3ydsFjW7UfEPGCnjFGuiCGMMzS6VvPpfYjGyTZlUQMtA8QmpIwQhrPldGxsAIo
LsnEWsTnK1GF6xWWyQdLoZc8yxXF4V8o5EXWS41M8Sbumk8gzwBE6eOtqZZfQlZK3UafBrJl9L89
yy29vnLiFGbqxJr+1TTxifpETUU6HiIjMJ4xhQYq1u0IipsDAY1eXUYqgGqzqQ3XRshNU9FFu8/D
216GLyvv6B8KW/Ou1pBGRjUo8rnOFlqiH1JZ5IatpzDK6Om1F5QFaqrGlL9TCjhbSc16UFEHKCgD
7/khNRYnunHfxQXCBeqN6Hq02YFLgRFFWumV+IF1QlN9pNnGyKUPJikyoCH3LkMxnICKhBuOh7LS
H4M8vW7FYmNC5eWbuCOxbB+hWnTwSvtYy58SPf069PUHy5e/1PRBwVsiHcyquiFX+YC8997lW3Um
hCZtEvf3GtpPRNGpuurJme/MTtpoVLzImWgOxCPUKkv6SsREuKmt7HMKaqOmgcBFHXgsgE/lGq9D
r3wtmEip8evw6a8NiDyVWLk2MvcZmttdHgT4lHi4iyP9o+H5dw0faQUhxwgbDQJkNHQDTxaexEZ7
0n2IT7nmfNRa0dzqQoGgNX8ht56yooE0Ji+okg9bs1YoDJHiiOKbvhLvaOR2pMy8pqBJ9t8UX0Nd
2PUgwwBJsoRB3pH8JSYmDZk32pUVuxbNEr5Nq+CdKWQ/U0Edr0MtbTZRTTrErPcQDTia0ULmRlc2
tZCCHjy3/GwI6md16L5bNcV2KYU4u5x432tS9Ka4CWEdpbF6UlzLnsTU38nDuIMJ6EECCL5GDul+
rGE1oeSUrkBAEx2aRQ7fo0abYRI8DCrIRd+ryL0ON0KhwesplD9iHThjl+xinSZCMm8gnET3i1p2
Djnbz7jSO19oAa65fDhBfhQgyh5Qt8tQSYRQ/mpQKcFPVWZVCkUug+GedUN1pHYpC4E8TDv4OBRS
qdAzxtQ7gJLpZKFSmQojAtmh9zHoqfQGTXkNFfhNY440W9e0w1YZZZig/AqL07hOe/OLLOuPOdKW
K5oH7id6n3wQ6cVN7M6ki8DISfIOOvIflkOm4GOQwAMGoBvpAIF6lsmHDSKYTjPzK53QaGLk1RcI
Q66iqH1KgwBkqX9lFvI3s68+p6LxxBL+1CaUsVTXADkr4BkG4+4fH1RmCtIxnbhLnsqhM3Y06xkb
Q4L3tVfLr26VAgUIOxHAXk5BhVZJHKPwaSgVAc0A6HZMFzLOP/7y33//n+/9//N+ZvdZPECF/Je0
Se6zIK2rv/2h/fEX5NimP93/+Nsfgkz7naqzXXX+/PvLB3o4+SXpv2qvE8cERfuDVt74en5jUXwt
aunl954+WT16eqgWUuQRUB8gzP/hQ+5LfEKlos2z779nQD01IBTZQDNTKR/6Ak6ysTkEOuRbWXx9
+fHTY859HeX08YrgRaEeh/KhDUbl4PUm5FSiNa5/7+ny6dPJ1+ukIAqZr8NdE0YKcAJASX/v4dLp
w0eLDGo35DIFtvBLrtcfmky/+r1Hi6ePDioVIpoYkU6LJqSdnynpTqGB3778dIOnnPnmunX6dEFK
4AuPSpjAY+hYWrIYYlTZva6DV3apttL+ddnQLyZXN08NeYIrumEZyQevau6STr0Jy+z3vpA+je1o
3UM62ch97ssHNSawrlxhL8SITl1+72lrnvtAsy2rQ2oVyrIpHbLE/ZbLje2TVSEntTPok1mw8atv
M9u4kYAjshSjOcDpG0NgjNArh93l9/+Fy9Fne1ZRoJqRaSqaKPB/IsCibMYhhuUdv+9ctjAtlXNf
aLZtW5GaTtpk0iH2zRtFGve52l0rhkupISNz5++mM4Fmzf1lc79asfLpbFN7IXMQaFNSELL8Af5a
khylUIDiTxB18h8vm/nVnMx2dCnRJCuGRn5QxEwTNzDnpkA949HY/N7zZ9taNTRqU1mZH3Qpeo1T
iP8QZVx4d2n6FmemRJvt6j5qTLI8iF9rYX9lJjWYtwqhgO46LeJ1IYdg31qHk/UQC+CbXao1ScQx
+1sj0+Y7vVDI5xvRcAAndAcZOUzaebUwsl9Mvjbb6lZUZ7qqBAMoYwhIynRT1vSExZFdoN6n3f/e
AGZbXmzJYCiKNxwM9juyHmWwrU0EsS8//RcbUpttdgPGtEKuhP5geEPg1JoSrFtlVPaDVTcLa+tX
JuZ7vi4MspVNd2hwirRwQzgyyB9pVI4WpvhXBmZbnhkeC47mlqtPTXIWzdUKRm6jvr38iX6x97TZ
FjcVN6pqqWqRjgPh21s9in4jEjOXn/6rl5/t7KCVYF1RC16+Frwbo9aybTD4hVNWhO+/Z2K2uSMz
rAtNqZpDmMN3WrfSTqfAk+TR4fLzf/GB1Nn+Dq0+KbtSag66NtD42MYCfHEwe15+uvSLXabOdnAJ
bRlSNGN98BPKvu52gj2FCbjobpOlo00/Jsg4AF3RNjfCtVCPa9YDvXsw9AYAgeWNCIbz8rv8aqSz
DW/Sa4m6jZ7AQSd+UEQoxdVsIVz+1aNn21zwKjNqvbI4UAfrbS6byJkpw9I2/8WpqE6r7ygogQha
c1udVvLadcFvBxQ3PQ/iNVoO4VICsZh1XwUFxXk5Mq2FifvViKY/P7KJctgoa1GTHxB+NVaZBr+t
2cHT+3tTMdv0pmSABDY40710NFdqDegwSRNrffnpv1x0s02fVmobSvCKHCTEfLPhxeRu1BBvcdHc
m/6DXNV3rn+TDeOmCKD1MPbwZmwScOOVl+8qRd2rVEUvv8svPIQ68xANxJdJ03I2h2NxE5nxvnWl
D/nEn3v5+W/79Mz5rM78gymLojKEWnaY2ltFKE7TZqjXkBeW5p01aDkSKaoOAQMJeC9CvxkqAbg9
xxi6gD0cPrBzp21E3gSVt58yNDg05BSvOiAvUp6WF2upu41MV6EWGDRW+FSPnDr7oRv76iNCBCKZ
TSi3EkjgLYqqFGXl3MLKkLYWjOfaGPYOzd5q4QDP10Cq9so3CKgC/T7Lc0rmfZ7lDmyHAQWjDgLi
li4WUTYQxoNtDQ3R2u+nrG3s0UgXoZ4BzvoTuMAgABTdIfDooRNBP523HsUmrb/2qRwC/x3HTnXp
APYhIENweSjal6SAfgOBtxSU1tuX/++TG3j1diP/nuVDGXh+PfvPvz9lQA+S/5n+zr9+5/Rv/N35
md2+JD+r+S+d/B2e+0+7m5f65eQ/KNEF9fDQ/CyHDz+hVKr/N0cw/eb/9Yd/+fn2lKch//m3P75n
fJLpaV6QpX/880dTUkES2Y//ykFMz//nD6cB/O2P3UtQB+9+/+dLVZOPMKS/AsIxAMVZGsoL5hRH
dj//8SP1r6opkiUjW6GIqm5yFqTkqP2//SGLfxVNS9UtC80NHaFiXF+VNdOPJPOvoizx93QZqgJD
M8w//nfk9/9Y//+YjPPZklkYa6qkzzVDskRTsmRd1/TZfiwCUW87FoE9HCbShnuSwmhNoLC1Qqhu
I35ausnMfNBkUJNlRqXomqgqkJycOlI408uIqjSC0Ntxi+CBHW/pDfVXdHptGvrKN+h/0qoB1Otj
tTualn8O/jg1JE9+7k+f8GYbKKOqWhp4cZX/P7UtlYYVlFZHH/U+QCyUhrFVtIs3/mbonWg9AfYp
ha/I9TuFTY2JNieEGaZ3CRc88ekp8vYiUCoYkiJarAlNm/l7qzQNIU8L2c7lZxGxCHEhzSNP0zYb
qSFphqqYJl0pujIzMEZVn42AFWzRqa+bW0CWG/W++Fzvhvvczq7FbWp3V8JO/6A6zVr/ICwE4GeW
FauK64IkGoYBbcnsSxe6OpoJjCh2/hkGeuYYfcB6pzmSHXwXNkufUzo9Tf75Pcn7SaZumZpqzIcr
BgjlQpRoVzZ86Nt+097FW3eD2DqJUVYUWOtNs3DCSNNJMv/GuiWKTKShiro5GyP439BFsEG2+8/h
/XBTfwJnQlp5VTvG/vLCPTe8I0vW7EyrhUyCYA5LME6tm/6z3+VrxX29bGRpPNbMFYwwTCIWhxVh
BwZu1TjufbMl0b77HR9gGDgbUZcsUwWrd7oPYUtEZdCTp+nqN+gVb9y9snO/CGt1Na7RPviaOtpG
vDLthRGe+45Hdo3ZdxyUril06ph29xDd0rW+Vq6As22qDdpg0lreoAq6thaczrmtblhsdMUyLYkt
fzpWHaYq+r5NVAqGK3gTaRF0F4Z1drMfm5jFpqJWmMTEmLB2jS1tE9tEF9gRVhCaPLqMjlaJQ3rj
rrs1O+Ew7H7HrxrHLzB996PguC9FgHIlL9Ct4dQGHLUq4LWg33JdffTv8ivJyfaKXa6HnZStjZ/F
3aDuljfktGrm+/H4LWaXDugcu0GZPoPq1HtpFzkgCLeI4ixM6PSYS2ZmB1hXh8hcW4ZsNwE4z0JK
AHTUhxYOB8ES7hdW7LQ6LhkjRDj+soWhZYU4jancmA49pQ5gIQeVi5XgJNtGXC2lzM4MzlI0Vqop
atCByrOZBOufmCMUErZPd4sPCxKdtvSdtdbPhYFND5oN7O1cUlR6SjUIyE4HNpQdFNEhyH9t1W6M
bVesshv6bW6hDXcAvq+9O+EHRCsLVs9sxmOrc0daKkHY9Q2UdvF+eLa2bJCNsG7X5qq3w111523c
9YLFaTVcGOfcqfp0RxtCn6s2JC423Ec2/EsVLVY/AfJspmBH/0at6gvd80tTeXasBHYEi7Iim/MQ
AMnErFeTWqW9FZ6+UN14UrdwLp07d/FrOHCFU94CXn86i0Ib6QrdesziY0xIJe2g+7jybtKrfj3t
eJqnqYAu7L/3Kwe4DUe9pBO06vr89p9pAFmHkuYYwfhhodAlGzeDa24W5u39RtBli1jCIl4lNJ5/
vaI0dCo1CLNM85Z9UF+yg89a6dfWA5Vkwif44xZXyxmjiog1iX+oljq/HEd9Br/YZFRSXgntYEGF
dg1Ih05Z+fL4znzEE0tTpHzksd0xlrS4wlJQ5KDm6GRMrXWQfb1s5UwYSH861VhJMWVT16zZ4TcO
IrJpk5nKHmxAEslXf1Ovor2+Hb21sF+KA+X37hJ7hBbcuDRR0q2Zb3ZReqtKLZrsKd+Fu/SJFo0H
OsgAZTqwu2+6rbtttsW+d/yDtyl2CDSsioX1KZ2bRU01lekNNFOan/j0ovY+wBrFbg7DQT7ALbxR
PvUr8wdMbbXt7+KH7pt/oy4kdM/MKBgik33Id2bVzoYOoecYJH2j2gIsCSUUyoK29UzLuTyj750K
XJpHVmbnEVsisvIQK2p+b6kJqJdyYWWetSBpOpdb0dClecUxphfK9NoO0fM2fVTL1tEy6e7yIM5M
kCoemZgNIg6FIoUEV7VdiD0r4PXtQI/vDQR9l+1I04NOnb+uSuRRZPRCVFkRpzk72mUsVHQckpKv
5SjTYbMd90m40x1xLW1gOHcUYzt0VxASbIV29+/7f4xzlk/7gAv+3Jm0NPLVsorxSPY2Wp5Bk7yQ
Ij8/Pi6XpCpMmahhPr4ky/2sgPKMlivvAw0+qE3+SO/aqxL5AEdaI6eBkteT5YibaLt0izi34GW2
uyIbUJjo83oVUku09E8nqxqqUHrViIV77k5JqoUYTDlryCTpwhDJ08ydStVpRlD6fMh4bMR7jrz6
Bu4pNCjT0HuGLCg1EHnNxHzSWIt3TdGicy8MckfvTSAokLFVo1NUggczXDKxNMsgVZRdaGQp2NrA
jJpN74bKTVwItFKJpaZDdgvP/yboqGRZZqzcZ0lIi05eSh0i5LAK39CKMHBzyhPEH5vOg5tC9V24
a0e/oglczD35KjZzJE4tBDstBY3lhZU9nQ/zla1LoqhPhzDOfTbzmiJpozCmGo5W2qJRskUa6Snm
9gbQd2eOCz7h3AwcW5s29NE+CjxJiKohnlB74Q71ABBPOf23S477fdJEJ64gmGGyaXCe58KqwKMC
EhcaqSllC2eWDcOYurIe9G3uVIuR4ZK12RHsRaomQMukcWkS13Rak4bKd9k+2+TO0pF0zqceD2x2
DFtGg+CPm8NKXtLpP67hzV1YEEsWpp8fzVBVyZIiVFgwIY8KtMCx0nIBZSG9v9+dTs9szZkwKBoZ
xT+7sPXDW0bngFKPTcf9rtkKzvQBIZCy6eJxFjMHZwIL/JuqaqwKVuJ8vQ95A+2xCu3BtN4Rfwt2
yg5i7m34Iflifhuulpz3W5Aw22AnBmdL3ocsPA8MDE73I/9LdEVBZh2QHg3ylUyKculWe2YCT+zN
wgdJSfUxNbGHavPnUjE/1hrdh5e9xpKN2bk7gvmEzA8bNZQhTXxnWa+XDZw52KfYx9ChwyN2kGfX
kThVy4quM8gpGsgQtVU6pJ+RiDgIPQDTy6aks4P505YyyyVlTRkJTZ3rrMbORskc8mg7/kYiqXiC
8tVGvPtmCYQlT5MwWxRElDLOVdTJYM+PPD2nzQHmzMkmtA3mIf5eOJCNbItbIt6Plv3dewqevOv4
pbfVa3UXbKor4zr8WN8MO3Nhw5+LcgFyquS0iAdVRERPd3xYCAGNmsI/3Fe5V9cwk7obKLPWwwYC
qrVk52t0Fu3Ln/39SQD9sY6CAIleplic5SjlCLLbFvZ9W5OhfKdxHMI7SIzKfCGafr+STu3MnHND
NitHwgA7Qu3tMzfr90kxSeikpgKjcDc+Xx7XGec2GeStVeo92lvB59iBCuQlRPjrNUTM1/1n019n
t4kd3iUoBa7Na/XOvNM/WwdYuR6ntbV0eVDeR6qTeZPgnqBRhbHvdDbVPoXerGG8V9qqvG5Iywor
/dA/xRvm9BDuoRCDcHIPt9ba3+Y7yCr34yG617dwVG2DHxrX/XiH0MYDXCkLK+39oj99tZnXyFpd
6ZWCVwOj6eQSTS7qJlAo1wzaTih/Xp6HJWMzD0IfvtSwJYlrBMs6VD3wutpED7X2XHed6JDLU3FR
Fkb43pWcjHBeshYFLwGBn0ARo5X2OBR2mv37ERQmkCMxdF3SZFzH6fzWeHe9ijLNdtuGwvI1/KAr
r/l0+eOd3ZxHRqZNdRQEGGPV5JKPEVWJtqpkOrHhwvKX7i+bOXM2ng5mtljbLofi2sBOuXEdumMP
IGWiNTw2Tu2g7GjtdfuyxbMTdDSw2RLsgUqpBUT7dpTSD01rM+nt/8zCbN21rRnIAz2Itp69Bm3r
KP3SAb8wOW/Vn6PJgYDEDNSSj2YVT/DxIZX5PJSPl0exZGPmnU0YQJDCxUYXWp/AaX0K6ubB8N3f
cc5/Tsdb1uloKKVsSIkLhT3HPOSmT0iSs3tWC5vyrEc8MqLMFrNfDl7fYwTJnBu0U2/McoQC3pq4
cD8oAlxgIIIWyrbTLJ+e7ycL+y3mOBpYS5uMnJfcqjRN/diKAkw0FUBx99BKJHO8yplELFe1Wi3Y
PXvaHY11mtcju0qp5PSYYZdr5TYJEXjzBruEGCaGFPw/WyIzHzGWZkMPEAtdQUfIUqo9nD3cR/yF
HXt2JRIpmagU66Av5vuJ6jsSBIyoH2HfLOjoBWLQa8XCaM5kQJixP+3Md1Xv6k2SS9jBaV8bZIuv
oSlsHqqv8RZy4XV2rbt3km3u+pvwsHQpOeOVplo3vcuEDOq762phQpakdty5hlh1gjL+jqDEz8uz
dQat8VZP/5eNWRwUxl2tihk26g3ErFRqkXSvSYN/qnfBdXZdv9Tr9AFykiA/LF6Ql8Y324Fm26Pr
i4aR3ZQrcY2inhNGa7G1W6gW19IrXcTrpoY3dCGrtWR2+vnRZiizNgM3jtkMYW6Do8Ut6oXVuWRi
Wr1HJhCbKNQx5yaL6vk9lcMHBdn0yzN3ZgMALZEJRiiRqKTHTk10Wpmp0CLp9Jt4K6VCfgY5nipY
yKSes4LKn2FSTBCJHWdWDDWFSAf9JUjW8r2YSlD30T2WewsO/9wypHY+ldBNTVHlOb4DCQ74lQhh
bO1OPnRrlCEo8ELJskK/zxE+0qZvQwG9eO1/q/LMHPKJ3dlaEPJcRhMCu1OOJruFMukAsyWJhpJS
bEENT320bNQ3HMNxV/EONXegJqYdXlvXcMV8Re7imq7O5ezAu9wRVVP6PCWJQi1h+/walLRJOXaF
qdsjop1bkBqbAskc0qxowi5Ctt6t1pmxmQ8Q5dqr0lbT7Yza5RBfj8FChvV9mUgV8V+GSM1ZtjSy
5aeLNaj6EuZ52E4SrtWPoe4Kia0jSeU/u35JOrUzYsCReiCE173vmY+i6ZrMSCKV9DdzJzRvM1qw
k4UI4H11U9c0mTKOKknU496BmEjol71YUOyobFiM1s3tBBUz1v6txB0XNYwVYhoLNt9D1CabZJmo
pQLwg03u9FOobSmnSU5tIrymWQ8w7iu0divp8xToxpv2myJyy27XxXXkOw3kwLjfbrd05ZLera/p
LXQZ2iKu9xLlu9O38N2G4ijCDmSfRrIL0UHf91TJ/avSWUrjv1tdM1OzLTb0gifFJaYa6cYnc+xl
S5Dtd1HVmwXu1Cre0NLNWVRKhSLjciuCbDS42LafwviTAU2D3256Ee4yr9nQSf9vBwYzo7NNMwzk
oooGo+V34zFHRPRFfSVL1NxWjmCXtlfbBjDecV3s6d93FtOH57/qn2OeTWClNEPb55gv7Pxa2U4Y
KwCWex00kLRWnuWdv5SdnZ544ipnA57No5iXIfsRi+ZN8wzPHYr3W6SDDpG61jipl0F/006YG6T0
JMmiAoaVDNTpGg0qWMAR2VTtFmLPbVep8r2cmcHW00BahYhnTO2/9fbysXruuyqqqQLYAr6mzTcG
2unRpBnGWqqF26JMeqjX0Tn5z4zMPqWUdWEkdfAzICcyuk+m/+3y8886tuNRzI5tpC8brwa++ZZc
bvf0uQRvmLGb0p5wRcMOpqDm29KifBcssEKOrc5C/2qAr0cjHWv3/qR74KZ3ueE/ZB6444XxTbnX
d0vjaJZmTlRIS0lPCiypwcS82q3UbLyOoCiFnEYavrg9HXueE5XtQjj0PjMxDVEDharKMrHKvCBq
Bn1M8ZwPm38uXoxteudv5D0UZq2trVGAfFxynosGZ9809CAqoLObajkBihZd04J6FU0kzNsJz9jl
m9jpF07rdxfj2RhnHzfOY2Wg4ZvVSdCTfBqaL3F6COqvjfZaAqhemMqzG27Cc8gSu+1diVnQs9St
gXQDStUdbVs57SeofSm+UmucKj3k5owfl22eNWnIYPMJoAFQzRxLJ1mZXwOptLNAfKxESMwULXu9
bGOal3crlDwvICbYCjjnT51X52m0lFDKQP8ppnOjhtG9X/VGC6vrwt3+fXA1zdeRqVnyCtL5IED7
dcK8QZrF7ttNUHcLyM8Vpbrt0i4/Fztw41A1Oh5EiwaGmXPp5AJh3ZT1UchBtC8kWbgKkSwzEYuK
800ZelaC3G8jpZBEarGDE1fvEQQ0PmmjF9Sby9/5zCHB8Cc8Fa3S1rtARoVIsDRc1MTcVkE0Omwd
XRRgrdLvULqNIIDxFhrlz+1ILE6VQlYPdYp5tNGD/5Envm/4ozYAEza1RHJyAmzWDhLLN0sw9DNe
FeyDpCsAxiSC55m9Ae1oiLem9HhNMOOOUM/qzVUbtOrSVjyzZrHEsESL1gK+5uma1QaEszNlsrTu
N6hJoyi1JyLeWrew3Xw3ISe8dj91V9rCFJ4doCVDEmiYgC/mRT2YxWuzbbiPC+lA37u48S2K8llh
X14p5/YJaAbifK6xKuig2bY3lTwPusGjhH3jOmm+kuR1Dq8snMEPKJVKkzwoebmFo/7c4MCw4AQY
mkSvxOk3pYWfu7tJvUHy3KtKTW8mkqYMrsvLgztrxkSYigqAiWuZjU3BYwNhafiGw2PQ095/q/ZL
fubMnYGbqMkoICMGcjRbHhHanq7iMU/DwXXybb+rtrD7rRCGWWy9ODcc1iCwVrDDuiJPHvwof5Ln
PrLfkm8wH+iJI+mVq0+jXy7Mzbn1bnEXU0WZLJs6r/nncVK6nRoYdvodciYkB57HaB/FS5Xks4Ph
ogVqkb4okhyng1H7IW4shRSiAatbpT4qCbTFHy/P/5kzm8YYMpWsMJ0a42z+fRF1Y10cSYeid0NL
zGjXivcxVIorABWOokMWZsbyEsj0TJwJWoL+I5OAmZ077/UqBH/szAppX+URcvuP6gFtLUC0NAJr
N933CevS7eAvuzzWMwfQdNOblqBOpUs0Zx80c9Ept0YWu3vT44GlXX3VrqbWo/pmqTFHfh9p0sZm
MTbaSjE6z1ykxC0QTWBLdvLr5nnCv8Eb3+irhD468ujWygTWU23Rolyj5/vR2EefLg/3fbSiM6PW
5LL4H6iH0+Uj5H7Tui2qD5A4foWYzUKW3FOcy0be1vppvIIVABUGPQGkm+ZOOITLWhfEhBzQq/ya
QP530GiOE76TDdua1Pyr62FTbNv1oKzHD9pNcQ1JF8IQq3jtfbv8Ku+3y8mbzHEXSZ9EmQc1nN0r
OnJtL1b9MYOY+T8zMvuopdTWowgTpx0kr017HVWo8+gLE/ceQaGfjkQ+nTl3rCFqR7WYtSN911/1
Z+FTYFu31bb77N1br+1X+Yoeve3lkZ1dLn9O5FvG88h1hopnlq2f6nYq1mtLf/LiJcz3e7d5OqyZ
c9ZGJdNalWGZH4d1+OS+phtUhIRbJA3s+rnjH2uAKZ+W4qD3gJzZ55wWztHIUhgvuyGbFsYWkjpa
SPVV5dQ7+Pyeq6f2puzJQSyl697Xf96MvgFtEb99hw1FSayErQPEkXTXblpgA8kGEZ9V99OjTAH9
G/tBWqNxoa0h0F/OgSzanwX3ahGi9T0ynS79XeUGaqa8JeYMN+XVdEMKP6ib2oYQrlrRz2NfXkrn
d+KfY58dKgZ6GjFqWmDi3EcpeZoqbEH/+hs2uEfTXanR7zw/g5WggAFJZHxwzVryfdiYm3Ip/Xx2
wR7ZmH5+tHCKXqqjbMAGqVdb7B58BLm14Kovl2qf55fokaVZtCe53PKkAkvtd/k12EUP9FygJ7gR
t/Jm2Llr2ckWnMz0xHd++8jibH14qt/IejV9P1Tsc/9KRbAsze6N5FtlVAtB5nmHdmRstiAGeBLH
pHkbnrIlB5Kusq/+nb6B6IRNiMLhJtqkP63Frq7pQL8wyPmREBuqoEYadqeLCaIRyg6J0JV0aG04
FG3/YQlKceaOh4v7c6DK7HgYIV0Vw+mrxtfFS7qXbboNaSND8YNbHuncpZ32Pnw7tTc7KVAxEYcK
cmbb6pF96F4j4ypIvmfZU46Ii1suXWEXNsT8jEAgeehQJGWZIqdxNXUeGlDurvori0HqdynnLmWu
YLmNexrHu4m0plAKMoIJbX+6E4VMVvIgBFOpOuaBI3cTOepdvkLldpOul9CUZ7cGcROZY1GEkGA2
iYqYlokWYawv2fJ81wR2z+gLgtyrBHLUy37sXFBKJPyntdkU0m+ViLKItfQ6Aa2ZOerG/D7djtL1
0qF07oinEx5vydiMd+QCkVKqYif3uh1WinwjCOGw7WAGXBjROe9/bGV2zJuuK8FNNwAYtpJ16V3r
jbaqhufLn+3sUGhg1ExQiQCOZ3PUqmLNO1B/NaIYcnPPcTvp8TdMwHwxtRup6jtknB8hs2gSS9ql
H32Gx3IveN7LZRNnT2kChX/ZmJ0weRup/lBjo2OVbcigQCzfkPNLNpRu9xaBUdrDBr5OspViQue8
Wy6zndvTx68wO3qEoerSNOAVpPBrYX5O9Ru9kdCUWThvzh5xOkkAclGSob7LAiSCliM+Bge4/NV9
kDbGJ3897vSNivLLikrX2j8s5cDf9+cwLt2io2vqAqJqMTt2UA4Z5ZANztc1HUqm8Q/YioLbqW46
FWwDR7pCPzFYT/LdvoNYt4TCy6q98vbdteZtxQT80bp9gUwPQfhkLRzMnX/1O6wHp++pTXfJozgD
9UGT3hWK9vUW9oFgHbur7EO6RTBnXX0WH7vPCADswtER9os52XOO9egTabN9FEOMFyEghq/LlbVa
o02n1jCSeisrR6aivKsGbaMgJpPGT6Wxg49x4T51fgf8OUdz2rlEq4SO5cKRsq2eTWewoR1Tf8L0
7bRr6cCJAge5oWwPwQZm1N/xVEe2Z6fKkPhWK/TYdhP/QQt0O+/dH76n7xZ2+VmPeGRn5hF9yJ9L
MTbwu0g2rqQN39R81dfFjbmZYnFVXqX6JntcykEsmZ1+frSsaM8vBa+Z5ramUR9UfAQ1ZLgUE0yb
aH40H6+gmQvjtNHqtmBwUz80ivYP+VO7IR8LtQzyYCs82LOMWvy6vPEg0bj8ZZdGOPNdSqWqYQx4
3W7UJ71314PMhcpvFqycC7KORzgLlTW0rhO0lTkIkPtAGBUF6xDljd44gMu8yrviulTThfPtnFem
NENeZULxcJU6nbugddW8MkoQ04P4s6ybe2jzroPa3enJUtH3XLhzbGoWgAhyl3tGXZPelrOVLFXX
qRhm6zi2fsSNiUxNYl+etDP59LdOhn+NbbbtLGpOCcihqUXQdCYAgr9pV/Kjdqgd9AEWss/nJs+Y
WLQkWkLB68yMjVGfS8OUERaVIQciI0fVh1zV4D3yTPRcS2moYdGXQ+9e6nw531we6/u+c1z7sfnZ
1peUsq4kKG1hYJGd4Haw6Tt30Nv+YFxN+yPd+d0GbUnoHqJNXqw4YGxrE3y7/BbnZnjiGSMjKRsW
GdfTxVQHFW2jaQe0tv8EB/5KkSS7S60VFHDruNheNnZuT0JLaFAendgl5onPPO+70epJjpvFsArb
Zw3SfAGe/n/XCpGERc1pQiIBd5tNa6lX3diWJVaouG9rNuF6NMzCbkVlIUZ7Px74srgGTAsIitJ5
2S6VK9icUMuxpf7WC2m/sT7klrkwnDM3ZKxIUL2Bc4Bxbc77lWrwDyJnTAntQDI8f0JHwnb3/QdB
u8pfJKZs/f/Z+44muY11y78y8fbQIJGwEW9mAaCAQlV1te8muclg08D7RCYSv34OJI3YDbZY9+pu
ZjErBUWTjbSfOQbFsQjo1uTX83hx4M0G5QVoxFrewaMSOIHKDOyDuO6DOgBf6zCeShB40i95dKmM
uv6rbx+Nt5+7Tvqrp6mtysJdhhb1/xLGbbbui0z9oykFOAA9UMAHf1LhQhbXaqaOhRtCNLhPzge4
vtCwh56bCFKYK6BB9BHehdcXY6qfrxx8HLbKShWm1k/HjbS2Xnk29qZd+uOhStIjPIjsgCc9VGU8
2G1HeWJ/gGCrhsLjpaboO62VN6Nvax7ofw710MB01P3EVMBInGs7kTSRtlNf4YSawgRhP4CHePGz
jffWFPxKAH7RBwAZ9u2aOmPDvY4uDlTPoPW0W1D5YFENFFu1+xfqq+8ey1ejrT/Nqx3kAU+j2TlG
kwF45jQ0lyAdgno3H0UgUA557KP5Kr/P4l+fl5/fZczuq2G3984kBK0VhrW9KszzezX2PhkQNpcP
/9lAm3PZKsI0uej4PiiNTnSIJ7hWzxxui61+4Q64NJWbwwgh3oVRNTu7bL5vy28VFAwKdfuffc46
r6+Wq4YyX+sSjGGQW2YcW/iK8SzxpgvDvNOOers+m4iwShtFcgeHPkv0g33AGd+h04ZII0eady6x
K12AZOed9x22PsH0QY/0cL3gLkWmiC0uHIdN1FiRQjnWiBuduUMGIYx0ho+XK1W9t60Ct/zU5rA8
k30vTnwpYEs4cj3yrNy8HWG4GcOFGRgmwAMSWzF1qDXXDl0IOp0tW/Qw6G3duHTMOfcrWFSce1PI
u0kj1mHo4V892q6RaMxyT51y2B4mcdDS9NzxVNQLDWfBIKrXS/GCnEUdtKWGXZTO2QtMhc2jx2uW
WH2axy536LVc+HDgkLyl2gTcsTNDPBH2hDu3tMaQwxYox0UbwGhxCOVUNdfW6Hl7lU+AE3G7CHJZ
Zfuu4mPcOfPY+kTS5WtdVwqmr3jW47HK7Fs6SvhTymWUH/uxHm5k3nVeqDcSD19OsvzKKalTh+im
Tl2U2V6bFLP0YPvVV08Tr7q7lCj1WHkZ2uStbhz6KXOOS6MK+MjMuQnCBkupilMi8rMhmv5aTy1y
do0CJwoFnmAwKu8jHVL328IYBfdC2lBSc0Q9IqOYzCtCevfWK2YPHRu9KOez02rNU21mEqY+Xake
bCND/WDk8yM1OxtmkEQf48FTTA8KNQ08dJZhgjdSukKzG2bCZblqPnnwuJn93IZbb4r27RXpdTfs
x4yHbr1A5tAl/IXVcgyLarASOlfsBU527hHzMseEgnBTzu5oB7Qz0SJ067EJxlra9yAiytVoUnnJ
qEbyaMvMq2DwVWf6Do7Y6rOlYMhYiRz52dTB3R0KxnMA2X2zhUcXhyPelBfwVDYsZt81kFLpg3Yu
0oeRpvXk5zCNP5DKpo8ZWZbbHEXbkI9zT1ZveHZKyz6NEFRUXdBWTQmXKGSgXWinrgKIX2933tg7
ld+Pg6wDQ7fSw5Li69wF6zAVnINH4OQRwS0X5LVsd7QzhM9qaF0Z7ayFkGLRQk8Xxq4tEdRnRWME
LkjTcCfmaB52jrjTJgHn2M4hidvpyvcMUztl+ZzGRd/lL/2SD6d0yLrIZRze3w5sxgo5dSc7t1bb
bhhFT0D9HwaH5/ASzfRPGNKXo/MR+MbrFpjKQC06C1Wa5smAfma89NJNyvUHMWjbJpNeDZFhaIDE
GwUQ+H3L90ZWWHHdy2EP1JmGjp/WRwT5SKgp5iTCytr7iXdDqMnJ9Umfuoei4BD4r4GIA9lA3sPy
rzYCruxu8G1tWWKDNSwpIRB8GLK5Cd2SA1cA83GAUeCj15QSwjp8YNQf3NnyompqynBeVHoLgz9U
7J0ikwMMzpQNfAftte8KdqBBM41QBSgGzTcghXdLVQ1iu7NUkK4eqmW5StusjClEYz5CJAwyRU72
gebQeiphVhVI6Tos1FrhhGBmoxmQOT5sdFs5HmieYwm9AJqFe0dmMOSjHB0Rc1QByeFdnTMwtxXA
J1HRe0ZUcDHdCpd0qzOrUgn1FhV6cJY/ZMNc7FWaMV+ZRwUUySfdLVXEJzjF9lq9b6EZHuG3xXER
aq5j3mfq1oAf4VHX4QpZprBHVbhKb0TlFXhJWzvpOnc8p1PtokU58Kgo9XbwVbaMR2uAZybgdXaS
KgaJMpGX9L4equw7T/P0KFoJZ9WiXe7qoav8ts/ayJ1h5cuhNBRohpXelUqDcbhTLu1eOFoW2x2v
I+Es04dB0OLswl/hWA8eu5sy0w5Ias2xLXO+OnupG5c1bmClDX0aWTc9UiWh2wAVyxfVoR4QwLGx
PDK9KW4zh9lQaGumD5ZmQOzeMpvQGLGcnsyaSChPfTLpOPh5ocsda/P5uKDotSNltWS+1cGLGk62
eiARycIGXFVeZFot7OlGL9PvRmjcLneLU5WQQpyN8jgOpZMUSrgfbXh2wA8WAgUvFYE6uju3w63C
1fJh8GB0XitzCTmHLTmcpQTfuRKSUP7c42sOXqEb88mVjfUECUTS+AuMOK9tMhkRwCrFVygeudc1
NnEayLKUL5NDVCy0GoYqi2nAMhaenCbcnD29IGE29YUWM6gmfQJ/zjuIhVn7Os3NnQ1nGuFD6chB
sW0cdZ/qpYSNm7EcJvhFwZ5Npt4UTDqZg9mWZlzVptohfveu+eqMPi/6asrcjjeVHDi5Lqjk4KTC
qUTscqcVz5o2evfeZBmxXtFHiIHjreuQxqfZ1AWS5f0NfF61R4kT6y8QrLpd8NzH49igIM3HfJ+m
Dqw25o59x9vonosynfy0Kqw7RjMWlxMelLSZ00dc0ktoOiPQ4osBN8UeqhOLEAWeFDHtCRVNLDlY
yBNC0SAzU0Q1zOl2GdL+sCsyeMURY0rchrQ3EOZgd01hDn5dL1/6BoqwlsWtALd6jtdSyU+ZU8G0
vsyMqBkW72b2liFxU4fuRJ7xK7fT7lypsaDwJsipDAaUp+DMDYdiCwr4T3VupY5f2cI+MWBYoJG9
mDpAkrMN6JPrZU7Slx5BRJC7R4eJfg7Mvq8HH818LJXW6JKAvJ1DAMtiJoJERwzZrTvZUKhleAX8
Dsr2WeBqlf0Co1tRBJ0zsKChlngkiuKigrRwCV/K0hA8yDSLPyBJ666k2VU27l3Rh0yiYOhDf9iM
cdPNvgPnb59khR06JOM3NuV4C6BSvtN1TY+bcpm/NDUewnZuON0ZwDU8mJqqGl+2pe74XOmiChVl
s4oWe2rv7WWCL98g5fgdR3t4rC2ufQBrRHxizO4bf4BmWLSQCddpVcITjwIKBp/WTOz1WjIVujMj
+4U3iEVyBo9IWvjY4OQ2Bd8N+n3QdIE5jt+a/dFiDGDUgpsq5KmbZmFtCfhIprQpYCygt652npt+
3jdZ37q+wfUpkqwf9/DTNr9neOqyoByzNkndurgtmwz0tZLPn0o8arCQnFSshhn2mwOcfvW0s0Pu
iBfhFDA4wk0fN5mBl7kowMEtcn3YE6vpw4ml+Qs1lR2lXdkmzQKAT17h6AekRIxrZm35AYFkUQfT
4sAZJ5dpPvultKp7dNeKSJdNNe3g+IjuYa0VcBBupyB13fxj18CUrqsVTKKRczEEkqkKrBbmmW3r
qmiyuimoAdLdO0ZfAjxfave8bbxITusjUyZMNRBP+95Y9p4YCFE0x/gIhdIHBTPE1JS4ahE0k9Xt
275iKC6RyM4dswtMeL1GCNV/b0Ow4dljOmRPJOnOtcT6+iyV1Xla8v7aopMJw9OB3Bu45WK8RVUk
bKXCLF1sGMSXlQpGc5x3gGqbscgN4B1mZ+C7rpNVlFdcIJQDanGXuRWCH8MZEylMNPRxjVt+KVa7
Kl3QaQcBDZ5Ala5+rN2u9wIC21IblUwPkyipF2cWHe+touSf+JxbwdJ3bQrHR+nuEVeTaxTu+LVs
xHyjbD5Nfll3cEvHg3jCVSMONez6vmQdc+FmqaTxvfTahgdVlo3ff50SXko7N1XJxWAoTFpIpRtj
9gXcWYSAF7N3IY9+dxQTlCyUI6EHuCUi564o637EKEyZ4ay+WoKFtPsHNUKIf2EIdDuAT9hkndag
isHrkKxz9onyW1L0CFBefj1d75TNIdRiuau4EZoCPw3CDW4tntN5OxWIsLsh+3RXBit69Z/JE69W
mT9G21ZzakSrsDrPPWAQC4Bko/IAOfSojFeiYPe0EmyqgCb/AnDtnQoLhEStVY8GHGbYWLytFMx2
aVTuiLk04iUiUXfDv9YHbad/nUIVik92ZB/V8SJw551t8mbUTbbu8sHoF45Rs2R1CVhNIPw2zuMx
Ervubo77+ya+VEt6b0VfD7pVncdrWCBx7D1UKOdw+Dpd8T0y8Xj+DJXr8NJBeG9eUZsDeGZly4O5
/XZeW2cYyoLhIHhwCm/lrXAC5sK5xvi3KfmgLb0eaHOuC8rayZP4qnHHYgdAoaf2vOppl1CpozD6
vhXAHZp7BJR/oqH+LYOZq/wLPOLb73xrH/PGcea6+9bc8+HbN371udv+yf8HjWawaq9ui5+MZu4/
16sB1x+eNasxze9//k+jGdAufsOKU8AuDBh+wDbzL6MZ/J/fXMgzgP60irzgv38ZzWiE/mZCwZus
qCsEBMbKQPnTaUYj5m8QjMJvu3ASATOf/FtOM2+h8rCvcDzovIMbhR/S/JmKpZd5qzTbnh8ADi58
RMLQ9RBInMkVM2URDDP/ONpPyC89v03dx1cTdfNHz+G19csGl/Lz6JtC60wF6RdizQ/eCOnVjzpA
OOaQwsTx0Sl5MLf8BFkakFK5j75oOJhI3qCnCv/W+MIPgrl+1RP5+QdZr6hXJdKJdYaRS8gWoeiG
+nkFf21fHKbQhHCqci51R9bj/qMDg9Gg+w5WgANs2dqi2La18kFv+kIs6qFIgKgLgam753vtigaG
X0fd1cUL9m059OfxNvX6EWwEwzAwnoWvI6F3JLhf1UfzC5wYfP3Izv0FYMLbG/3nATf3HUVpCHQu
uTwsyArcZoKVN4IiI7iwapfmcbN9DB3xX8mEepDBEsELe9egJpiYoJWocLyWzxcbdpcG3GwTWFR1
NRJqFB2vxEncr+qfq9qJ9Z2v5giXoZdv342f53H9/Vfbste9yfS8bN0oPFnV2u1gBDbNDkF8uoZk
wM7cy+Ol8jndvI0/D7sJA4C8q1vQY+eHegYcEspeoVfSLhqEd2pTDQXw7KgLZLYQw0IEXcz3aGp/
JswivgHURKV7N3DGOerGADK+W/s9h3pEnkFUBwG3KptvqrEQTbuonjR7sON2pB/zAJbtSELT8UhT
59pKawqkfnXn2k1cTNNzrY2PyoZU1DBBhtHO9JhKr4obNXwRzfCk12YCZYDAndxPTT/sB7J8zr3F
9vu+e+nYeGqd9kOLNGyHlvLOSlGsq8fxK7JacMFL6MXa3YdMqyeo7jvdXldaeVXPXhp4szozkn1x
HHKoaX81TuZjS9mhaewbo+7OXm+dMmWEvFquWs37UPH8A/VquEnUTPpjhlL2SJ5dp4YpAvsCMgT4
xNr4uRjZd5uwOgLfWKH0aiewmly1Ew1floUVwZtRh2jveJad0QRIhZDLt/By0CgLxgY2zE2eJZPt
YDpmSI2mY7friPcFRc4sHlJq+bRs98rM3MCZAHKA+mDm65OBdl0BFzonrW+53YLtL6vTyIxnkmex
Sh0SuK1xSu3lyMcq8Qy45KpJj4kzf7K67K7gXbfvRvHAXZhvNYPM/anLXlCoUREVILAxF+kyzT6i
ahFBa+4rRLjuC8GvKkd+wZe3PvRkUH5CclOP3XXW01Oe6hDWNOfKzzndw239fjLECY1Mv2DtN5V/
WtgRq8Cz9FvOteuB42lanH3nqYNpa0Fd1WGuVSgRL1pEFUu62bxPpbrKcrf1Ua65hmIDbtW8gZoI
685ZI2Ciu8zfSpJJn/V2GvcgyMsasViBzNhHWq4/esoBvVQ5KDENdAqZVeUo6jquXy08BC8xT5wU
xUvL0WBmQ9AiYPOEzdpNWjTo7eRbU6/7y+hWoVuoNixS0FZHfa6ivrahxjrrzUF6dVx4UJhqQDDQ
+4+aLACK6Y3rFlJ2Nm2fAPI4AbQWu5n+nKIC6Hs6CnjAjQQL3L6bnkp/EfJ5GXGXN43yK70W2Aug
/JrO1dhPTpJ2BjwrjQVlHIsbQUm1k7DqIUDpQQBc3cc1de8tu0hoOYap1nb7xppCq2Sg8XoHnUFj
s8iNF0034ULpzX4mteuCjeNpMexHC0uL+r+Hik6aXvcuWkFpaqO8a3+1W7KbdA9wPvniYZMFqRqg
cTVlCUquJ83qd1SHq4sjgDvVUTKqJjRxG9P0K4t8M/TllA1yj8bDEsjU2XWaa/lGmmqRbXYumKVj
G8L0EyA3rf/cKXpTORQODvppsi1wWoe2DmrXC7K2/qB0+Q32jp3fatUHr+iB+yvUE+rbAB4BNbRD
begJMlKg4kz0m8UB0Ws8UItdwq5lujyhoPjgCTvfD2jb+MpRqBh4evlp1KbPqAg+w3UdoD5paUcy
i3M/lo9szpbISb9DO6dGoSizfHtEs0If8ua8GKhQ53KW15VuXS3UgklDXfL7Cw/ipYd+k0m1XuVW
rrG+F6fVLMx77oPVvsu975MBICcvuZRGvfvQG4AAQZwdkvNblG9Z83yZpJwfOnPMfGTOV7JCC7Sc
LiDJNjZofz5JlIDBDw8W2MusL/OrlzBXjqMtxTA/EJ4eZ3nU5QvF5poF/DvTOrb1E7PrWFlDeGFK
fwqQ11jt1cCbGKOEIgGoSETHE6x20HzaD78b5v0L8mHvBhevRtoEF8RVo5ODkIBohtLAi/Jb4X9p
gFkNBp8dwV8JLnzaT0Hv5tM20YXb5bqclm4dcEWPjsF8ZHvYku2a+BLB8f2Q4tXHbUKKqSwLDVgn
/UEdSCRhmMV9GXnxKpp+2d/p3V2JepOzao6joryZyXEEDGGosSvt6nmyb0aEKoTdXZi9d5drRbgB
kwIv0i1KlOlWrY+zmh/MGClD0EUsGXYQukcQ/6+w69+dQeiLQ5qEOsj9fgfcvzoBvMhAfIft2MOq
PQ86Y4ASFPgqXtyCpUYvwFI2ytd/nLfXo232hk7KheIdw2igUKLo+tF8cmDKKfbkrvcQ8qqwjeRz
TnzUoi4KZW0I3D+Pvtkttla0yq08KF2f7MPo5zvnXH0cHoi/WmbaDw56OQHz5bV+lH6Nnt0F2ay3
ILI/hzfJmpxDqNT7nTb0aqoFWgEM+AbyYPZjF3BoJaP7/ry2cSoh0WHi4hrd4Ntfb6j37m5gjf8a
dJukeahC63CEfihH4HMEIDPqwpZ971i8HmFzh04z+vf10KsHx+CflsXYCakRf0II/Osv2cDgfp6/
zZ3ZpZlQTYFPmVFEBOUQiVJ55eBwrB5y2aHaa8ml1OzdJYMWESoiIMMDavv2fZCp22i1xvFtPQ10
vUAwfdNbZwtCPpw/DlN16RvfuzxBbPlrwM1Tm9EuHcq8JNii4tQf5mO3qx+AK/Tz8BK6by3abcsF
r4faFPUg++eCTZyTB1jUN7sy1cfQEk5CRjHGaASh1+zUfjujWcU1Y4p+vZjGetJ/MfoW05hVgE10
mdIfGiBUAgho5tDyBqjkVuHNaA/QKIMEYhZC/SlNxG44W/ES6/B4RAvwMs7xwqyvNbPXYQAE/OwB
yg/Lg36gEfDA33KIfAKHARPLS+r7G3bMn7v4xwrTzYE0u9a0Fshq4RUJtRR8y1Wlaanxmc1xJY/I
sMdNhAoRlrx9+fWs/1wZw9v8as23bE+o6XSOJDhC/AsSxCc7WKAwuaS+fg1WToT+ZaRdCrHWI/Kr
hd6c2oFLzp0F28zy+yfEvPahCQHDSf1h1yfNdwIPWOy+e5RVbn79sb9j4H8e2YSSkGHCE0vfjGzP
yi14ixhr3A1wM4Bv0Q0GT+zP6dkIIMgYtqvhwipV0CcqsQ1/uBvO/DNw+xFkbA71c/984Sf6m13/
40fahBBCKHeZ6UIeMk991zMifZhZpYEafdMLcQ5dX6MEZq4pnF+mGbw9GNvHgHVNa+P73lrIrm/m
2pe8K/zS0FSwSMf9mmr0NM85VNnqK5Vlh8wd9q6l7WVPE8DSdN+GSpQy2GfoHj1AcPQAdAseXVEq
tHwn0x9YcT93qRVlHpNQzVzBW0atBx0ammHF6wxWDNoYiMViu1QADJE1UAMxnCHxOHFDPUtNNMds
N6xJSr/nk07DoRrOY9sey8o0A6NsxjmceJ7GDWu8c1aR26ZuT1ZlP4HH8MEGOZI31bmSgE6RCUpp
JVFjZFStfi1y3lwRUeGAVKJNyswCbxLp9KQXN/Pa7Nfswo4su7xldNZ91aZIhl3nRVeLFlJhYJ6U
U4YofXxzFEoP9Sy4D+kcNFEBzwyBIvugJtXFfOqr0FIEyn3eaCZpYc27IddLwCjNrxpDr3iax8ZX
FiM75Wi1bwvy3LbVR9ICfNYs6a4wvSxyxgJSfA2HH00K7k2hxkMJXYi2gJNA10D+raqvq8q5kswe
fFmNUHi3qz6Atrg8iHGiB5NLLywbYDp5XpXgjw6g1KSkDooWVD5j8h74aEBBQLdipx2WwFrwB0qK
yjpn9lNXd989pT2R3qgggU6mr82EQgay+yJUvJt2QElmXyCJ1uzzmReBJrwxFDO/nh35rJnzVyAy
sl1jsa9CkMOo6BXnZPGzFLDJBpAvVWbPEK3fWxM5cZTpfDmVvd8TyBCm2cLPIs/3WtpCH9kwiG+n
DAZl3k03LwZ+MaV+T61wJHC4rAVKCGxEdp3N/XVmNVPsGgroMKNBHY5Vns+nUe5Ej0Rd9Mw+L6VS
WLySwDFez3fIrK3AITPZNWY5+c0ISzYk7sM+y7rm3A0zCjFAdEa2Pu2WfgVX0SK979iEcoKcREAB
QvE1DTUY0qN61kkgIgRFDZFpPLR5fnYqQ4GlKIHkmFgRGxTx6YLJ8bUc2TYXt0Mqv5Qwtw49aGGH
2lR6QUXbm9LST/nAbkq84QacBEZn+djb0Eoc6paE6F0/NKvyrbF0+CQKk5kyv/EaVL76FnYWv75v
NtoF//et+XHdbMJtYxkk12Y8stWJRJCL3APd4fgzZErW6L7fs8+/HnC9Ubc3rqOjIUWh4mFBxuPt
OzqkteUJrzceBsMGjMwOJLn0gq3P42YI9DbgMgq7Q7xk7iYic8nCjNa2lochVFCAADtx5RwnMkID
8niJbvledoSiALpiFMKCsC7efJBrd1KH2AzFBCKX/Z0AMSG/XPWd/uqT//9e539RUEcQU/3P//3f
aNmm39qfu53d8BkCMv8jGavPzdfxdd/zz7/7R+cTRsC/gVcAtU4YnxKYISBold9G/r/+CwDe31aZ
OBsdz1UdcU2cm3bg2fpbv5mQzcJfgmwPkmoLq/hn29P+Dc8UILXA+oMOhm1L/4O2pwaQD/oXFBZZ
m32fSSqUifIoHQ6j1Xxhho3XnD02gMNrAwCcXXvw5PWUeuGrWbr5Y9+/bnW+jaJ/DLjJueq2EZUx
GoAM4q3tBSoekw6q4ZI/5aq7dOTeliR+DLIexVf5qp6CPlnBHSQppzu5mKHZgA8MWFKaQvBoflnh
RIA8HQfU1YHARkLU+CazL3zh5gj+GH0Tk1d2TVRullqiFzJu6xKldi3Aiwd1xjp0uhsdtrf4YICw
skCb61NT7389t7/n4z+umh8jb7n7npZ7Ta+NieZCm6SN+ZAnFkzl0lQdJ13cyN45OiXgWRrKBfO/
KWj817DOJh8rzT7tLbdvEwUuyzUE6K/5M/B8zVN7016SKHmb1/4YY5NeaiQz+Li0LGkEDTvEnMST
wARepx7is9YLs9K8tH5/s3u2ape5kroHwNGcAJwZLwqtOlf4lBlwbs1vKov6LlviUy2OU/Ng0TGs
62H3zxbQ2Tx7NsDQ2UIkT8yKxEK/4dKJrSHd58ALW3Dt60bMqHmEpwLAfZckHt+m1T+mdvtUeLPW
6s7Ck9LQEU94IdXnWAOZAFbqoTmzGMoVAEea8T/8yM2dIyxdIfpw3aT70N3n3zT03eagsn32PFzB
YR5m7P9woM1dU7KhcCkizMTTHL+lDzXA3VR5v2+fBTdaSoNemyJS0Ef94gUHOdE3D/6P+dzcPpZk
mpJsaBMe2U6QP5EPzVWbXWX3ee9G2Q2UmA4SlumQuoIY2xcGYphfnZsrMe7nI1C2X1hxJNmOgeB0
Ks/WFIxPxY2lfRYnKGb7uCtTetV/bs/tHdCp8BXb9bFlXWk7LxijAf/7FnoAKzSaPFc9monPYFz6
X1y/N8JiDt1xz+lhNAPPaPz8I78Td6N7RVClbU8uD5x4TIqd2luJdmQqmYE+MwPKIhUPh3YHThio
EUmzB/CXjV+yK2RK+7w+8P1w9u5s/IsVGrPokt9p0XTd3/QO+rK3JnspnukpjV0By9j02O4LOEuv
olf91+o2RyN2gGOEaeLCOGsHmYdzPMRN7BTHaX8R+bHeve/cjM7mTiay9tIKdscJ8m3f4V4IydS9
w1mPbKi4cVo3JIyGtTDQV3bDHFSdC3twPUTvDby5kjUKUl0560YyrcdXNwDx9sIBfW1mfIIZsg9k
bjAOn3JCfIZrRfDups6NWDEL+dWlE/77Z77zU2yVdUt7xuVpCJa45lGnLXptXjApN5RgnowLAyal
8tOxeq4k0C91T3ftyoXKrEAbUVszWeGPEGfZjQ3MsyFUP4OdkY2hkeu6D5S+Fk+p8JI+7++KPBxS
r/Sn1BAH6ZI8qs181+cQ/QMPL0Ryd61pq6Q1ZDqBAicneEOPviVr3xoFDDndoIDaj6NybDb1WKQk
mXPQOdBxoIGY1Me8ya7HOQsKXqXQBTJvZmJdAT6BXibEA2jt+C7YCQBmF45TnzPRhFpRh3We3bcZ
+MZktMCoqve6U/aRKszJ13Pr3LTGtQcaBO9eUvcT4f+e3v5fF4G9ebMKROeV2XcsYTkQZB88L31x
NT2c8+nG6TCD0Le1uzvlXrmLQinD8nEPX3jE/uZOtzfJxgRnXmGVoGUR1r9kFMIWLoUfJUIABsvu
1DmCmujz4ZIC6yZv+/Gpm4fLBLMrt3WQNfsmxqeBrOd32OTrqwlM/B3q37B1usugwrAU6R76vxe+
c9MP/THw5vFaIGNez6kGDJDZ3jRrQt0BmFDB0LxzQ6/ojuZyFNZt095dONB/Ex3Ym9fLpLUYqTUU
qMd1AAZU4/CocXA3sahFixaUdiWG6sYieKlt47ikBy/59ch/EwHZm9dMac1Ujp1dHITrHXsTpfVc
HEdPQySgjh1+vYZBvx7qb2d184S1OrrWvMqNpFX6Tcb0g2s9wFcax3p8BAIJkVHud9AqMbLqUuiz
/tPvXVGbG3pexqGhwI0mgvGjBjoyk3eup8I6K3eckGOO25Ap55ohtLXwo6A4dumSBtHlbwbf3NIg
/9m0yhHyzeJYSm/PqpWS2fsoXdXgC4FaQVv9yaxwRZUlPzWgu9WVdw2uEOmHc7OAxlbJpOrZx462
J2oE40pO9HKUjVCqAufSjlwA1umhHyPUFtWCqwjOHpGG1SORBiIX9JEh3b5XSEkMRAauhlsWhFxc
WhlWFrau/TwFjZ2tD3eQLb0v7+hylN2LWd10CBIzaIqB5Zs07j7V97OzX4a9M0f6vGv3uBW1PLYR
0GmwxmJHBd6LcZb1kZkfLPNuMh68+bkzv3PzqW7uiYhLGgvnu+B70D7EmOhWpJO4LkEKism8/tBj
Fg2g/Yq9JvZZmqRWYmV7rYsKo/aL2u8YqXytM07CVUhERAGLukbbF5Rel8P0UBjDibYFPms5k7Q8
el2fQFx8b8NUNjXmgOYiKicvEWmYif48qzJZCnpvDzyeVKLry9l0n6n9+H/IO7PduJFuS7/KQd+z
QDKC00UfoDnknMpMSZZk3xCWbJOMgYzgHHz6XlTVf6qOUC73+W8bKLggeVAmk4yIvfda3xqbelsZ
sxMF9lA87r2iRybWZnC1LcP5m1NAwRSah0iUOu5I+MOqnXvThZ9of4fm554I/xFM83NN5Fsflceg
mu8dOsV2V+4NZHGlaNMC1ruy5IkTWRlau2+TFW4inHJk18LNVn9d7Ahd2aq8VSE8Sqs3lNFPUjA4
ceukYrgYVgfNAgvtk13yR6aDPWJNPfG9rHRMYULv9BeI36pi1w4bgab1aGTckulcDkho89qt3XhL
JuoJMnl/pwsUdXMEi3sNaVJ4mIi7LyxM2tzlarSdhN0Yj2qCcc9sPf+gK4Gcu/DmlO2u7udMDySN
dJUp4O4KbDeluxu75kHM9YWNY8ociuOJvc+jZooRmzLr9dJcUFM+9vyZcFPEECfDmwa+rRzZPZfT
m6oboLwBC1jUPqAYCKvu7As7M4xVMQ3mO1OF36k7PwzqrCnIgjYemoa3UxJIiEbNzrWrw1TQez7T
82D8B6icXjFqiJHDnnIbEVBCbIznnfqYryNMbuHc6N1Gezq5IccQAh00e9h66FcQ6eysvNlDYpzk
Qbjzy6s0NjRS3jHsNcKWOEyIny2V4/mdAdOkRYzjds5GEVNefaVRB7suOgKAUBL7BStrzIMgqaur
41e/qn1+stCsSvq/diYcE7W0cYdhr81+6eZdqMdUWG1WlWEK5cZ2+SFZnvQ5jlT+csBE4J8X9Hf9
0d+srt6Ho0iQi4UGHRn3IZFIFcrPRY8HXI6bhtl3BFBMibRK2vVQMN51GFQ08iGf8rTAgc/2H7TB
rRVAPFnodPUu2spO7B7A3LqHiR+O/HzHBpwgnTmWZElFiKTjgMe0fuzqz7aN0863anKzKPc2k4MZ
icXxXMImC3XaiCPaPHTZgKb1FN2K8arqex4MMGHqJHiU05L88yX4MMn6r5PCRy/PUo4LH8eC70mJ
bOT6mIuDcB9r+zN2GGgjGQynQ4bhE+xfcOCaaxcBh40zK5DysW1uw4zoyGSeGPh46NjD4A/k1Akn
tzuJ/MpbyYtfbL7RT+pH7+NZyqHlQj3e7qUh+xKbcIDOPqTd27p96em9Hd21C0+CSiXcvbWucwpr
ued1f4KJbSOnIIHADp/jtXLPY3mccJO5R2Hrg1a4zMifEDwZ1tmZeCE9brfXQatEi3zbIe+K6yCd
GVTVEbgevE6RJb4p8Yh3I3JUPBvOcmT5WVmHnHWQQ+J1xdDNoywyiIsTSbrYJm9C/lhLANjgkqov
s27mCYcP1zEcocAyDls7ybFOqf6rNX1xoPOd3JNCZgmmgreeILOQ29BN33i/F+XeZReKiZC/cLTP
cBdamAHUCHV9nlW/adxwE0ZFWkEtqqcoMayDT9gGQ8OL51xkhYTPtv9c93Ysg0eK3ZvOrwEW3WH5
VQzH++3zd0/WhwOoFSDHAOR91M2nkDnbpl7srXD9q+mbbcEBAeF7r38Y2FMBi76eP2vQHcHwLSaU
0j5GPAPiN/vuEdjYTSiOrEg7XiUtey+yDlNgHjw9p7MuQRRqzyTn2YCRVUCGxEQ5ombbS8TrE6ua
FEtfLH0EeXl57IZjWoYmJQbtA3Q7p55Dsltkelx2VHNQrjBaE/LAo2DHXZ0yiX3VqzFwajIGoIpT
F6lPA/AefkUXfw9B/bvr9PHcnLcO6AZ5u/fE57yDAFf7Z2zeEM4vMS36nQjnO11FN3eg35RVPUJo
XQb22cUHxwtxR1q9H319c9o9xW3OjHVZ/EbELf/UlfTZld3eL/ps6AHTok3iR7Aj1msRPRaoST77
XXuaivkYWs0OSS2xLb4OUQ05OwTEBWgUxtqGzM5W1bmprYsl9EVNgC2oKS014BQDnO3mC23Q7Vva
eJybzO/nswqGvanUDizErZTwBeL/2gY+tPVBVRlS9qQnlvlrxdw85EzFGFAn+MoPqmzBhJZ7SKVo
Q1T+v1o8PqDU/lzlPlQJTQEVYERYeag0GD1Ri3N6dxvQwAwBojAYl1r4tgi3GJoD7xJ9ksBy4MwV
C6e/aviPf91W/EC+/fOlrHvgX7rwiwE3Ei0Aax+yqMPiRY62AcO1cdDONNAKL8MrEYieDaZHHL/3
ZHno9wUPj17jYP2FWlf3tzaGaShZXGonxjwb8WnpWVz6aCtM8lUOyx5t/YMbxQlwQXsv7O+XpmEH
gkwDN9pN3r7nv3IU/qTu8z7UJwE4jcCzCH+vc4reGGgj6GitRnQnoTQdmX+s++IJMZDHZoZk3UoX
DOZ/sX3/rLz+COXliwabpIXGiaAhbBw3BSvh2Kjoq6TDETr5uDbjkZgiWz/GiInjSluxqPern7/W
QX/z8H6UNYva8S23LQDbkMGlVfmRQD6eD/yaM/T4G3Qr197V5F2Xhj398379kw4G/XBigWceqMXZ
eHsHZW2NYVEYXte6fu2cQG6RThBYCe/f/HTph36JXdl9iNgtsme+/gT6RgoyzUZ539wyOnrho6xU
2nhBSsv2annmGJTL0UMd9M9v9SeVPf2w4Y+6diIiXG/vT2jJSX+7DHfw9qQMb7Pj+RY53L86f66r
7d99kB92K0QfACfTo07U5gIrSMpC+cnGe1yvrDVY2/ZHp8Nkdhi2yo6kdeVjH8DRlP0yevYnnVj6
YR+o677tCVlWShFqStgN2Jo+wtErx/XUuMbQbYAAEAJZUm84XtY/X+Ofzcboh4VRiNFpJ2rCfQfj
Ag9e1mdX51DxBDjgLEcHlx65qems+FU3v7zeP/toP6yBUbUq+DHB3c/D0CToA3b1U2jQGAB0Jra8
AOyPnWA4ckYpG4pDHdLbXLzA4PllIOxaoB8NTn5a5L8abv3sqfqwiglNKoDLUFsr4X7NxyLrqHes
IMnhucGh3z62ljnCufar++1nC8eHxoomElPkUUX7yWWvIUaP0m8PSAFf1ytEsWRu5aVN81yhGP73
PmfyocLqvKLwrBB3OKw724raqeuplEwveRGmpdtdpxV4jeDTYGtbxb+3VpEPa5VEZt08WZGFEzuA
7Yt3ZJiWwYGTrstiWAdHG8NKB7vuL97jT64q+bBagfEjRMuptS/Q+lsXjAbP6bwQ7N7m6LYgC1OC
59dJPS///Wf+j6Qej43Efx+d6v/N0/5T5/v6g94aZdqqKPvuP9//kT90Ff/ti6zuqx5V1ffW3H/v
BtH/VYHx//qbf5jQH436/r//11szYG3BvwZXav1XnYaHJejnAo+k6fqv/3FfvX39+Hf+sLSH7m8o
ZTxkCiJzzA3IuqL9ruywwuA3Gxkh0Mz6AQQ/WGz/FHYASgq2LgwZUHbAw/Nfwg7vNwrrOVDFLgIs
QS8I/ye6jg/FLhLaAxfOCI8gHz6wgfP9cKdYcgECzkR8Y3VNdLL4xh8lggaofyJtl/ouMZkCjSWu
6rA8VQQlXdf6j6XVFafRTOd8LujeDfTVtSyYKqrh2ejFTnw0lQCEu80eaozaaNhOMTiq7fACuoz1
8quoW0AC1i3wz/0K7yOCxcPH28BVxuX5GKPtN1p0pe7dDLKmzMsLntidgzC3QeS7eXKvtVvRQ4Gm
atnn4blXEsGuzsyyqRMvDKOQbT+2mE428NLL6EC8wE0gwYvSDoiPxHXFD2hS9VFgbOG3HHVr2Xkp
kgCOUVS9WKxyAIAMMiDrxjPCtE6s6fgOcuWjXTw4FXBtUYMpNvNlfakGHPH1uPZLWh6jKxImA85O
SdMPHJ3QGqa68bXi7Q/t9W8YzBSJJ4pvtPNeBn+wsnJCz7KZOcZCpbmEkJsGpLAutTeS2ITNK21o
92KF4yfvJfIt/6u1WDvsMdhPCkhZC5D+YpdOaPSF+hSCGNT6r4T7kIZXwknRgHPsjVcYP4Y2sjhN
Pv9UafIEkh5+MrOBR1zYpvCBs8ujNpND48RlCEQgB8ovsLZzF5mM02lKShxDo6pCtevxndbL4+yj
YqR1AxzWOO7AqM/8LpoRW6+bOOogB/UDOytyqKjDxlSbkUmekKF87iGESZVEfimoXF9bu0Kj3UUW
4czfYH8OduF+6ME+w8s5B6glMj1BWtLBlRgZfk9Obi+3YBVglO16x8FqliSwiguJ8ms+owx2lIFC
NTJo47JCpGCB7xtQh+LQwn4DRaqOVaku3jKs/tYJ3eUSHDfAMbscVWUgT3zJ8gAGXB/jSuwhz8tk
AV9Gm3WASuGYNoSlamgCkLFUhSK7gmszbFBy0ZIBbaLNBuw0mD3RJZkp1NKWGKMEkTQiGXtyy5fm
M+8xfPVUKM4+ozuL19cSMuKEWB36UarvEwpPqSPRMKxk7qbFBONyOdry4HmQr0a1n/C8OnSMLicn
0nAfOXK8VKaFB19qBGWo6trNctNZfO0xqn7bjER/9jHJh12MpSiRg5SUkNS4st2UXNYbuqAVxvzm
++TKT9xq9FP/wyvLR8AyrgSVmcnRjhkk+FhVD3WPa4DRDGqBXmxY5fLgOLLG5BiNhsxuxvowDNLe
NS6oZBOGOU0z57GHDvaStGLqwLT0flROXh41BgxgZ59CfMqpcQ4G1Jhzp0h3165lRw0psdSXfKr4
1hhyapbqs0Ojs3b8pwpU0Zz0X3z3Do6XhMHPymvy6LfibPwkIAbkqmO7lCDsIoI4Lhk9w00L+fKM
JtZsok0wtE95Tb8qan/qVP0NarwC/bNbx0ZU9s6L66prN3Sfih6CdOBjwanP96KunYTZnb/Dyf3O
CnC123L6NOlpBw8hHoNonJJBhpnxgxPO8aNocQ9ENxvJrC12a/isHbSd+zNCym9zxXWC7WAbuNW+
b8ypdwC1q2iDg4MEZ312n5HahIY96e67ZYWI1fVbAHg+wpRRPTy10rpN8xeNaLi48cgm4t2hCZxU
1nkyEJADBHHtZAb6P3Gc5r4pYVFbnB0t8BTOde7smxKDBjOAQlAuQPHIl4LgwS3d8K2QX0o1bdsc
MwPmfq5WXXRhQM1wbYwx+noHDNTVlz6AZi1Svga9m4VzlBqWZk6/jJPCkAxipU71iABjW4sTiJGn
Am0xhvGS3z3OFvLEh2Seg20z2OjcYP2JfTOd6mHeKKwYm0ao19YvT6XbgtlogtdpzpGMY9A4VMD9
An7+arfTF5gf3xrJjkErwItsXARa+2h51R4gp7btnv3Su1r5cEeqWm0aHai4It1nbcMrpAcJf0C5
5BnDKgQADDkWfNS7tutRFWCWQ1Xx6Hb1vQUzdbbAQA35HHbGNfx3L+jcxU3o8w1TVb+dFwouZD8f
RNXIdETZHI/oFe1KEvT4Y6iuCm4Vm0aJY9P0UMHM0/gQNNhEwJKLTjxCCmIxl9hTEfCnzJI5I+Z3
VTPA/K2U3BewHmGcJ8ov7kRfestpwcke5thvsJC01vKNM4PVtOXQG0GcvwW52NotAW1uLp8sNHBz
svG7otjTAQgHJvgNjKs9iAnzPrSF3ICMHAupyku9yGtjgFMwCtMpVKif8JE9qtC54mEiJ54v+8Uz
5CqLcie1cm4qHNoUOD0OdOJIDiDpWpmVE/Ic+MVJt0t1IKTT26CnpxJi9a8iD2004kwET0kdpF41
8nRsI5BzuZouVPXAwYUN/1K0TCQAQ5vzMCqoGChc/2NRjRlAAubiKUI2uIfHM0o8AU1PhWJuCIOE
8YjFTpjz+4IXWJ0QxfzaUw0iSmOP90rYywGG1T4rAkRvLLyxDlXu3g2hbO9rp63xpFqPS9Ttlylf
nky+iGQRdng3UwvwsUIr4KLRC2j7azURdNOBfds5PtNnX1aXfmyKK6swMcmlcx84WGWRRGFlOfu2
ICnyVi3avbcpDgMty2arzFOKwdlFarOg1whhyKThhmnD6t4tqjIjdjWlQeu0t2A9eak6h5VM3iiG
Osd64bD0h2FzkQtwBqBhbceWggCiChB9gz1VGqw5CkpfO6H5b3LMzlmAEEDe3QTUVrDcHFv9qVZT
tZcaj3dXwzjHqi7M+nnaNDzMsbvyPF4kz9xgfLSmHjcaUB81/ogl5GnJYQJYABSJ7RGjawZYxqYP
J1iAQRMvLYLvDHgEqcpqsEoADs8fWoOwkSXaMcnA/hSwYwR3vu5OfmFnls93JQAS9hjIxNBKovNz
dsKqz9iydr+az0jR2kCbmUUaw3MPbEi8pyFWBDVficFh1IGEWXhXb2Z7HQB/GYHbWLvjHJtJtNh/
g9fOHU5MwTXmOq+hwmkyUt/qGk32AKDElOvm4MwELEmv39S2wOlqhCKsBpo6LodvPUA+yIhQZZqH
vohLqwLNl5c68XUl0a/M7NCD37J3zz0FCAJZXwtsSg4mNBhM4Cgy9FPCGQVMJV9oPHRBBoRvBlzq
naPoqdWzjsfRflWa/KBci1gFQR77VOxxjz7qcsTRMZxS4DAf+wrQ6AXkRnhAmrYEcADgkhBg2try
wCqxSuCQI9uLbQuqgD6672n1IBVzYzZXCEe0JMYQ5OCW4R78UgSM2fa3fOy+cQKNATDwQArX7Gyc
4KvyFcSHbq+SkHPnqLsvCxGQ8lzm+rvMh1s7KJDLg+CThPwhZHzXFG0IufU7CxN7jM/eAt0BW+wE
j4uLsy4iBZK5b7NBNU+CQvUpbfYMHOzN6aZda/Sz6UB1KXPv4Jjia3CvnQYWpsqPtui1fwUv8mG2
kWHRPrmKvVUCL4bDHY1y5wJc8QVP7WrZYpyevQ66nAlbIC8YUkuADkn8CgtEsYs4nGHRzBEZOaPP
Mqpnu6uqrGzg8LNzdlPsMtr6aQmi7SDwcmvt9HFVwR1E2LJzLODBq1ayZPFBc17NW1T0W1SJOHpx
HJY5s2+qwzyhLuWTQlsxbldE8dSbe+AcbszgRY7RRrfexrPadj2RHwjtDjjhVSnCBhHGhaD62PF9
coDQKPMC/iPPodx0c7BLQX9M5D6YEAPpLvJrA5JADM4P6jij9lgAkR+zmdfbiYb4RhWUb0aLYK8K
xKc74SMSFpZrxbHrSwvFSTuyJbE1x0AG/uB8cKzN3J1sWL5v0wiAr9NCcNwBR3/sR2zRuWzD556s
3aMcgj/akN0yycwJVJNEdaRP3LaHm9OIc2njU8sVfRErIcYQb0kHeMVeuLVgYFI/V2IBD7ce+6vy
yHNzCniTPwvuFGcPZp34/UvMoZ3MRWESyHJfIhU66et+VImcAWEM6HwnMchpPZ3fgCEfDhEQHLGP
7vEtWnKEG/HabG1F643t2zptUQPc4I3GLzgOo/avvO3kmu++n49bzxSnInCHszXROzje09BM+qEd
vyN7qttHEJFCpnOdgqJ7sPOlfozu55Z/s52A3xkOtDIyfx7doOm3iofPhfabQ+vO+EWy77Wo8900
Vey+cHE4X/KG7jw5sPv3740l2ttiiWdBwLRHjtiGVL0NgBDdRYyoO4rCPMEGfyICTigTPfuN1++K
fJFnyFUvwdLdRhq9Ia7AjbWcwKe1sUUu/rZY8hYl0WJ/BojYieeCDXcujrytmZo0hGky84yLArWq
T8rvgAefHbHXIOmkpNugdffSTBjTgaIEPP5kPWs+DBkbFYoNEu2GBhZG+9RCWbJxxkClymJO8n46
cnyMlLBh0CN3GXZnDzoQuB4MaMowUnb3Fm6j2GJ4xDlyHR5w4vUBG9+CEUdwjya1pOO+KyEVYHX5
yFQGF0W16QsJc1sPVGw+8lgMTZ5qw0BzWv9qXSsYZYcfroYeSer7ppPV1g4s+Ejd+qzKCDrv9bRW
0WHc40MPcvcNz10VLxA0bIDjGTeYd58xBIRVsK6vxrWS0eHzDWtnneiFdxsjEMsEBL2cU8YD+Uiq
J17M27Fm8pzXDg6PEvjnvAm7b1rV0Fx1Zk5aWnZHPjpxjbunlvYNFyNMEc/gZqSc+QaiFpYMoyuB
FMcQbJxgGySFQ+4Qj3oBQfMSrQfNfm5QQcHugPF+cXYGIXNIy7i77agFpWWl6t2QNwaFLUEajJgK
DKSclzB08Sdqt01GFkbbUJckRubHa63ab432jqWFR3GtV2UA8H03Rssd2A5ogVf5qauKSxSGzqMj
JX4K2wyELgcDoe8mN1dRRNfRHUcoyPJ5A/iEKft2+/7RTwb5WqOnAI/W7bd6qdQGAguARLkDOBXI
VTsnbysEAS04VoPNjIktjxFwS/a/f44EhwE5B/zIvKkERwwGSLfDmQcn4WKwgN4Ox2pTtAHkDfg2
eCQwQi/WzYlmiNoJ7q8w4mPqgLQLZpYCPVV401aZHGVUG8Nu4yYeC9jGJ/UPM84igYII6JAZftxc
znfuIqKTrPVbV9Epta3H1nv0cAJPCh2hLBEY7pJCg7mx3nMdDTFhxOncIzSHsqkHF90KRaaGcM58
tfS7ScBlg6MCek96Lh8mKDOSxaAvBcT2kwWq07nX4oVKF6dB4UHHQBHDxqv+yAwdEuLo4Dxqcyit
RSN3p+/33jLmV0gOymSW9Rvakc7J5qreEhyd7by7RD4ODB7aAevntQ/GhmHOj5JaR+RJNWVwmByx
G3FIB8LcPUASEL4Y0e663nNAn24ARAtWIKsHcQ4A3rEDR/Rd8P5oBkgjRWhHHsuW0f37kiBLl2HS
CKVI34sHX/7QeRSe3h9yJGGdWiL5iaEx5gGSetU0ggEXbTNLDQ+lwvPfetDVtbP0NmYCmX9eZpAD
CCy2Ee0VVgfH31sW0OPr64d5ubtZlZdJ+dLMqHmQ+wKIDR0eEJJhnYb12UGaCNzxNZalZo4onMkl
XqfXJlbjoHS2ZuuocgVBRsudGHKVRwu4j0PbIJHFJfaZEXtTWT07zf4DZE7hSMgebD1YiNuFoA2E
FyHt6BXpJAc+Mw9jhTa6YAmXOA4M9NhYD7zwiiywu/Gg8yEbA9rtplCg2lY3kpfD0c7Nt76n9kkV
GQoPROgiyODOpg083I4JErcr7nttV1tv8R98m8rdvC684ZJKSzh7ZBW8vV973GfPnXHJTSx6rc6g
YVv86urqCcVnlIY5hP1inqvtKM1dETk/Sho2G3u9jHSQZGeDbI+X1wF/H8pdGGnQBCyxtXGIvpFl
yera3YTYaBGPtNRbD5S3u3zmj27jgKpRmQHJJopllYYYdEDMi1X0xXZxZlDyW1DKRsFPJeujKwpo
VCII2RgqtBvWdRvE9WMYlijXPASKzHlBkyoa2sRmOUztRZDfu/A5iRyQO+LC4s6gJ+chzqL9pOWb
ohCv3SGLgJ0iu3Vio1iHdgxWeAyjEbXJVlWdeA3lrC6NEVsjCtij58kctephsVFkRKg8gFjvqwQO
WOozH+nRM14NdGAVncTyQ7RAp3GveNGin3aovdhRjWOYBqYB7xypLkkpxjqpp6lJoKnJUS2TryQX
oF7P6Ma0bnEixt716Ffe3AI1pzVf39d10SP6zRYLJEG1ghi/GrcVmfrk/QN9f2IsnKvZxO/tNo+2
ZmRiCy7cJ2KjP1m09bGwwYsEHBbJjOtD5g3RqYgozyKJAyn6rnS/VPPF4x3ug3G41R2XiFRxd15U
Yx/MMYtySqtGC4wH2ym3+5iMFtvLupjQTCBIT8cQKwPWAJEuZdWdpsHLyt4uQepzCCrfCih4HUKd
9P40ymHEjgtMBdwV9Q49QtjSWY2RgCNfQzPzzAHFLqv4pJ7d4JDbpo1p37EHMMoohn5DHZSPOfnq
9B6CPBi0U5NPPweT6g49NtJ4LkEBRL8LCztu8GomWL+GoN2OhXrly+ickT1FY8g2Qc9A/2Vdj9wl
gNYHtf/vV9QaJswF+mnl0+NIYbEBiC0DZu8cliFuCq87vL8RRAOVWzycSBYdu89lP6OfGrlthp2p
SCfROAfWIj1SYWhwhFXMoCdnlw8a9z9uv0Yd5qmo9xauZGwH8F710A1tWI6dAmyv/czWSJVAOMig
aH0fyT4oD3PP/eHVcj5DwTGdmwi0/UWOQzL6dNghcoMkaJFtRRvwi4W14t5S7Zmj1ThCE3yCTR0V
Psr7hLWQxuI2wudTdc8574AM3ufrmlVQBwPsdCzD/K4MsJigIXOp3CA4mGK5JxxtqvXwMlP/Mwr1
AbJYEBtsBQhiM5n2hiVhnxfucC2nx0IR+wktMx8POp4gD7KLWHTMvPHpOwIT3bTSyr7WEOZbRWQ9
ccWWODGFDb8HMihixxvynbDVl2LiwFKC8e8yjcrZR4O5k8tyeN9EnUZvGYCbZ2Q1RAPIgCsoEpwK
CMiplofaRncmGhRLcgoqgkAr/hARnAxAggYzPDdf1Aw9oafabZmj/+87RmwcZIyli57qO1gzuaOd
E/JAvgkApjc54rvSqszDGI6o+P3ZJIECNacUGyGhg2o7gg+99RN/XJqUtuUTgK8pbB1N5ahbb4FD
EjAwYBAIs7eNCmLFHfyQyZMyUT1p0GtHc7lqymNNq3bXd8Pl/eBpIIKCXQNoSr3gnOdbX7q+vmvQ
U07fb/O6LKJTtB4eLcravVWgvxpa6gnZlBi6FHm/rzjbgYmg35jAth647gk9/vwTELx3WOBgumtQ
vBErQAAIz1/QfEdHX7hAibT+ndVN8MAUV4n2/nFZ5rdywri6siOUwxDYXLCq4rwB8Rjkbo53xL7b
Agwqy13nUTQwQ3/BybkPbkxxNBMb/24kz2PU9re84d+KCeOZzmFoKaxHDCcqyCeEtqEzWJjrew+1
t+p9VEXj1lqjXj2k2W9BzEyRRoS+sU3GLMjrexlN4GF6ciOH+eKMqKNzXTy/L829VuiZADp2QtIV
pKNeh/zmINPIpThbroJ8WUAKOM7VhWo6X+dZTltt1Uj5AjXCJYKeMU8Y0RdnNvQmTpNoxQ7vr0x5
BX2Kpg6Y1OJaoKl5rBhEKCHP6DAhBmI9KvEo3AoaFed+Q9d7hX7B7O00dwt0MwqpJ6BBHZFMUcZL
oGDfG/kBiWTyOnHMvXrgoWpNxbahZr72lcJBG5TRVGqNFC6I37GRqi3ayme59N+4vwTx+3lravws
sHR1V0sC1XyF0rWrj6j0yEZYuC/HDpJDgmSkKT8OvJUbj6K7701AiBYuxHPUiZBPJEq1C6cn31Yg
rQYRgsqGDpw6EXkgjkI9yb0MTgGhnfb0fngHbc/bzDAeBFMBV6lZUjeXx7YrCarC7gdpFnc30OC+
opBj6royKa28cTsj0LDO2/wYuHY2VUO4AewCwTek+9RZaGdg+cAYdD2jWU4DwDAanmg3gDb7fobH
EM9GB0UNy2kNAdm3rBwTzxIQTjreE0G9nM6yb3eD9wXdHA+8YcwmWmi5Y3cMoApFMbQVTiH2IQ57
Q1jM+0jy4UxtTaEBxUPQ8fEB1T7ZO3q60cbcLBGpz5OHMn4sRQxXvLurIKHNsNeXu4G1CsLml/cj
btmjITuaO6IQdNi4Hh6X9TTcTCw/1gluG+Lr/hfSlQ+0vzUj1nOAY4goJa5ro4j4IJwsIp/yMQwy
Z/EQCujM1xZjA8+vbtB3QFSynkULEl0Q+ROkcqI4AKwbMuCs4FGvr9FeyzTXaovtjPkVupHkAIix
QeLX/YSx1Lsc4v9nRQigg/8kCdk1dfEfx/WXh/9z/1dVyPvf+xfvg/5Gqe8FUHKA0Oo60CH9i/dB
fkPkBTpwNkJNoACB1uEPWYgLKYkHLFOEYCjiQocMudgfvA/8Fu4KaHcjCEoQRAJG/r8UMdffhRIQ
0/zOKPnj67/SN/B2/iKn+F2SC0T3qnz5qyTXLkqJIcBoH2UXJAIWoIg//+VK/M2/vN6bfwo1/vyX
P8jrRtOhanahAnHYEP9fzq5rx3Uc236RAOXwqmhbTuUqV3oRKirnzK+/S57QPhzLwj1o9AxQQItm
2iT3XgEgkJMcixZo8Kv7n6ekFP/5Pkbm+pd3SgMxrLhmXf8D5l3dd9+Z7Xt7rj6lHUADMcy40CHF
YF+CBe3LW0i5aagopJzKIk/eBi3rlj6xUL0CpPxbhNiElD4QZstASiDsfu53bm5WKJBchnc+7wGo
4zL+vqmPirgEhvsTPfPfQaNhu3nLEz4EdtqFJJXZM3A2kx485KKYdFjf/+mUPt8/TVDQt1BQO6Yv
8dvT52HbwGhRr1EMewH+LD4mq+JdhlVFbnDf95ujQuQ/zdF4pij0RphKcq7cTvAM2elCDSyJfCXF
3aGN8QYdwB8c/BV6/ubXGnpcbPmoPmVQokOleB3V6WMEAlABTghkSz6HvlhYotNPuLEDaBRvXkhq
B6dQ1h2k6BVuq9ABk/EOALsBroajry40M7NYROpw4IBjbWBqw7pB8C6SFzZbmMm5705/v0Lr+xlT
1UmN0ODVqGl1MAFcAEfOjQsVGfwhHxqImbFu28KAFeUDoXnJgVNKNDA8ogWjjYtCyq3Rp+KD3+TI
vCeEdSXhRxUI1N/AXGsgtBXv1ACJghYPIFhgWkrbQx8UiOM82eS47Phce07jDDYMGlKLtdWPLCi5
GZ6e9boFUIBRyEEpUTKF/Wvbdk7qMxYq0LvI61GXjH3QlKvVMKXb+cTS2JMsqFhnkLArom015XJh
yBdUz8P4AtCR1ST9Jge2qH4vGqBvumA/stkBwCVU5HqzQckBpfx9PzGm4GIqtII1oC7BgdiixJWT
N0i0em4vMOBq5UbLIXHDuaJyIKCpMeVbDv2WAbnVKPxKQTxtVDj6Qaa/4T+J9hIRQW+E6uH+RpwJ
9yIVHbMebpYqiVg3Jmc5OxNvW4UL64XCLv6zx6lwGEVdlbYJNpJcIuVIUl3rgl+u5nEr/ZG6BgXy
yboTWxvKESFkQ1o+sIsMN1lUBMNYcvj0QxJGFLn9bVOUuiSJqyzm3RaKImoqnLyBf/c5iLC1nXV/
MGaOChpynAEN0BYVVnjXFZYG17ocIosoJGTwkcurVwJxzFhcMs25SeXEwUSDjbFNB4LqI+sKqvcy
RpwdeDWype8eC2gNHnVj8sNFipu20mGs+n2HdylyrIAKKy6qSpNBgd4Bi5a07AsDm9ISvhQ+lDZy
QKXAPPA6W4DOBo8EKqxSceWFIkeEF3epK+KbmEuoa7dIysFvBcayHEQ4KlwoAXWF0suTDw0mqGM6
/ECMRgbQhX3suWcPCcyoVvWcq6FN/e/b5//3JiNQB4HHqG3fphhzvgWIHnzhZskDiZ9Z2xddn6tI
mHMJGVKGg6I9MESjincxrjQatDSjN1BRIlgad/2jWJ4aZFejVw4l29a3NAasOySIqmDSi/oicWCm
kKlsy34dhQ+oDBk5gQoHjzzK/UU3E69p+XM5j4RSkbXRBYx65YvNLmK+7n95JmBfzOSv+q+F0QSp
5LH/0o2at1am7GIgTHN1I8jh5n4bc2NMHQoFYK6h1uO0gYtJGH6L3kHWsoWRmbsr0kLFcYEneD1i
bVR2tu7Wwgoc0qNwKk2graDlH9rjS7107tw+9Gn95QKCR1GBKokbM7BXZ2pUvvBEZAOLQ3aJ9H8X
bWnJaTnJ6o6r0UozvIjMD9OeEMvuTwQ3M9sXLeKr2c7lXia5P+Ly6fYbYhOzsIkLJIATGoXV24OF
JLXdu+oC02p6yty6JvHUhbHUSlVhuwF94aEqJjKoBzeWPCZmJT+jiLCrAIgV4vcqfxUGu/MjFPC0
nRc/h5MBWghUJFObHGrJLR7krVeDHAV7sk5yJdkzEryZhSi2vYxf5URDbgT6WzmgaM1RTduDmD6x
EQBO6UcNKICabmVS60iYWYDfaNC26lFKHcaFQ4GflvKNGwmtwA708pACRMC60dbbwb1iEz2icchJ
NLgeM7+T48lRfOy38gp4RZiEKAwMf1a1BykjQ0Zh/PP+BF8G9tbvmB4HVxMsF2NdhSGoPQ0ku5Nj
etJssoZ+yUqA3tjg+hZgHE5kB2Zn9DZv89v+EAAnCvTwA7tKFp0vZt4il2h79TOKwIOhNYc0RAqV
gb6P7Q7lY674ZKEncL+nMxGRp26wZUMIA3AMjuHAUVKohzze/+7cDqFiVZuGEfY57iNxCDoWFFuk
VzEB7gbuTgSgy/uNzP34abtcDY8o5o0UwhLTTfyvrgZeOV0YlbloyFNXtQLpLEC5cV8oTOgt7/0V
KhEmY5RmY2kOZ0A03PTt+52YieqXV9tVJ/ohgMmfxxNXrgs7A6aTjxWXF8/3v36hCN5YyVNK5XqM
wHNBcj7EGBVmlOtyYSj6aIEMb6Nq43qbAVLB4YfyGEDZalvYsRVuUqNaHQHUX0sbHuap/jp5lr+U
TWZJxmBBjWerPSib8km2YSoMKf/7v3NmFC46+lej4Mesl7OxRvCSghAaKh6iB9A72P/3Pz+zHC+B
/OrzLCv6YjVWeOloCRBSTwN7lMJeF0oCjM73/TZmVuOFjnPVRjgKaasMaKPoXntIhvtyuDA4N9VR
cX29LNPrT+dJ1Y4QN3ErM94363ZX4qTpNnC2wymzdCzPpSUuf79qJSBd2qgpWmlMMD0MTtf2p+lA
a80cq53ZygtRfrYhKjgUDZ51pSZBimkjPyRH+LnZwwqJbawsAjPk5hw5fzclVIAYtMofqgQ9kkFu
r7RjLS/I1M0tVyo+oHxSSO30YTiXpf3Gr3dFerr/m+fOwIu+2NU0JO0YIuGM0ZEd2Sid3AkOCQxQ
tMkbyOWcaI/HtpXs8Oy1Gye2g13v/u3M0JQxXqsjaP+hX/wDUPC72pHczgUUehM/MYgA2Xl4u9/L
uTXAUlcaPyWa3xToJe802+5Js1MrdTSDtZt94OK1ZC86Vc28NNkpJlyNJ69BxwKFI+IOtmL3O0jC
W51dbT2ndUKnsKBt48TH7kTOwWZpHGdCAUtdH2JocvQVrNHd1H8YhPey/7k/ajPLjp3+ftWVJgbK
DKw/bJxkA5kIHUCHBIyW+x+/KZiAKEM7aLBDj5pbjqNihBkV2RaPoO/sRDPdinb2gKTA/9Ms5L/J
CtrJOplYI0kHkUFkzTzUkk7eM6ACZ3WdrYZfCJomevrF7apdtGsWltvcGqACQRACYac0GDhwIo1g
jCyWEKDIoRomwbEMkNekJmD1KAsBe27+qfDgN1ApjXI0J8PSYniOYbt4f47EWyzmaY6oPE/R1WCJ
1QXe2Xpjpvo3JM7wjwaJ20/wDs1a/0HeBHeVAf+b6S+d3uAf8HFwcYEAE4zSEgfqQqt69Z0YsQ5o
48IPm1k8sM/5c2mmAZDRYQx5PeEROiVknW/wPrAUq36VX8EcOS+6lN8eW1ajAkfLFFFbipOO32aw
x130WDV65cZbbiOvsrN6Soz05f5g89Pq+N+7E6tRkQPOLSUDJihxy8lS5ihsD+VGWQEHeZRONUZU
2WhOZFVO+Bg9jHpxbhfS1TPPD1Az/hzMvkm5lpTa4D67o4H8qvH8DBiZ/p5aoZ7YgZ0amhUajQ5S
ofl2Rh3HSPADFgPB7UXG0sYOKsSroEyOISbaB6Mg9ZUTu4H63JCAZ+S/QhdRZDvgUo/3x/l2VIMy
/5+9BRSE87pKwW6RXGgqecORyz7/7tPUTSMt+0KBwiGBRhRSC55g8aObFdLC1f2mPgacuLVp4VzF
4zj1NEjm4+4Olrvx+Umw6QbAJDoDejuLvlVzC54KJsBYCkBGYzZy3x5kkxfX98dm7rtUKGkyucy8
QSWuqKp6xWzD4P2vPqxSoWAUeJnDTRIfLo5QWYM06f3vzqwTldr5ldACmRJgMrPATVp4s2RWXQ4L
AWzu49Rer0S/FmBQTVx1gBdgChRL+JDH2cKBcHlu3QglKrWjWYWHu9x05U29bhNJshEARcSkqxaE
PS7mLE06az5QPqkPFAq2shJCGfAEQfuBWSfgWhHIc4J7GIKCdH8wb5+IYFf9uXTDNswZMImJ22rH
Nv/1wEAsIG05+vCbyjIAs0FWWTwc5hqjdniXh2LRpsnoAnTEbZjwXWjgr6N+NOb0zEgN4sjpW4Lb
wIjnWcZtBEfVkegy73d1bmqpIDA5XAVFgq5Cdt1LPv32tWK+/+7TVABoaugctNOSbATO8BrAsJJT
CHLQ/a/PHUDAL/wRX2DeDMUJ8GGgT4LVAjIeAcI4HwtwmCcfJsmqcfsDfQpkxxd+BFq6ghAr/DoK
IYRYu683BXD2PG/nXLjPIdSTTDxGRl6L4M7c/4nTDN5a11QQITJXy2mPvR6wqBpF62FcuurMbRna
IWMgoFKxFT4NjJHZmPletKpHZVXvYifRnWDFbjmcwKlZ7MKFeD5txhudUagAI8Iqo27jqcXxIMP/
mIH7crGSmqUuXdKYtxqggkwZgcMpT5EREhvI4z5MTtRDtYJygMGAMsoEtaMJ8SeTgQDBEbhL/2bK
E9fb4NToYaqZTf+hduI69vdhvBMhGME3EHwVA6eUmzVY2bug+6zEhevP3GhQIatio1qr+3R0Rwlk
WfKUpd8pB3EFbknWambtKFQIQs2yLWuBhXYSC57/pGy5AEOZyc+zytTi1bmcSFIRhGwGAxcDpTl7
2IoGdGzNyQoLJFDrZQsPUaf9u2PpIt541Rjh8tgfC+SKla6DNOt30Dx77bCwv+ZCgEJFmDApgGWD
1CTuoABmb4p1tfYcdVMc49Xkmllu5Vf1Vdu0a8hu6B+huZSQm5scKvQIHKzmqpYjLgtz0EiVDJVf
wuzNXZsUKmiUSapyYpljeizITem1oViS4+l72FNb98PSXBO0eYPWiUwtJ1CdK63BZM/8GeVuizXr
R+68KPg+DcWN3UxbFQCWCYqrKk5tEJN5qR8QeGHRQc5kuY0p9Nxqg4oYWhQ3XVx6g9vhqEThJrIY
8BD6lNFbDyI83QOMmuCjnNqtK0eVlfG5zTdHaWH1zZycE+rueh8VUuFDeQ6IhQ5BinnrIF2sVmTh
lTOTAoLH159fbyH9IAX9gADjTKYpgumZHmapszYfsdnq7cLNbu5pSrsPdACcN3mGdqZocGB0GAnj
xpHpuPUif73YzLR6b00Vfc3wGh9LYuqOkZmlkToQFUYL2eKinpsNKhT0LBMWlYj1lgXHQeLfSxlq
dPXr/R0zA5FgZWrDV7Lw7w3v1YB6q29MGW9D/4HrIa1R+w95+QOKOQR19zih9FaLrED9AVobonyD
NYlSaGFm+RwwPk9R0hlltgv5p2J4INpZSXowtZ/GiQEA+InChu4QDRYDlluqZmtknA5+uJbVVctv
EtBYap/ZMRUMdBRoeKgBSAy48IBH2YmwVjmnOCw8pTFq9qFiFzpP2fX+JyMFVvOfS7GRFNCzO9Ce
IBHsVDakow0AL6zcQWXRLM14reqCIcF4Olm42l2yuTdWCy1qrkAJqgTtA7VEMd3IyqMf+EYgQc6+
/cq9EvRP+JN27/5igX8mntNi5gGo/15WIpehMiCrrcRxyfl35ppAq6XFITwTRY1B4kcfDcGuDcEF
nH4DCJmZ6LguuCleauuH+6t0bqJonW8F2gO+J6G13Cqt0eANPLpzRzmxb5693QJOoverYFd+3m9u
ZsdJVIRi0gjMmGlZQNwE+jroW47id7wES5o73GlosZASX1YF9KYye9hSRWa5Cw7qWjymTnpxp1Jg
PilYqZ3s1FPwgxt9vhB8p/Pj1vKjgpUsFpnMV/Dg4IDrBGdIR3HM6KunhPuVPG0p8qozrVARS0sa
Aa8WZJSnuepgi6XBlzRegTtsgUznlGtg9RzQBY2lZP/chFFBrJyYpJWIAeXIEbwPnYWRuwbSw/3l
cCnl3Ro1KkzEADal8sR3gfyUOcCxXfksDt3qqzXbdX0cH4cdqJ32/cYu0KEbjdFAZNipAF/atBDO
jT6gi7SVxY2Q1qY3PqnymeSiraWVyVetHmmNMTbyrlRjo5TkdQhRk1xCXSNtHdDI3RJOuzCisJsh
NGUtfeCBA0+rrwD0nzz7GYaVlO0V3uK8QieZbHYNhPhq0LIhEH+/K9xctKOFicWO61QeCrYAMshw
IO8tBV7AYcFC4us98jijLr9b3nf4MTEUcNF4r9IDuHV72nYciT62OUx1gMQWPmOIfQWgxglFBVMY
XO64j7ra+zHEsBqLZ0FlVCSrmZTg5XULw/U+i5ygamDclYCT8lSyRy1OLKl8ZOUOHtPfQhfqVc+e
hpGzOb948DkI3SaczYKhHgDrD71Au/R4oPI7gw3LoxCDls6KkFt660OX91srBPOn+o7B64xhbi/1
h8J7YZJjh9Gt8XLMIagkN7KuZm8cdPgLGOFkmxqCZjykYrpuK4Gf7TenJIEFuACqrAL4I4grgg+w
BJS7JfisIUei+vsISvxFqukw8wJZ2Uh9eEKwErSXnkN/jzWpcyS2amgzCe1aBMU4gdtxqjYrFc4E
g8xYxIe4UBmZkM0yNO4ZXMcjuBQGmJZ/9w4SqasqgQp6WE6pALXedsoubF5rcSFazeSPaJg4APml
NKaIVh1UFWMOFudFb6fFLu89Y6wC+FalME77y3wRjRb3hDgHCWMc3Cx7S6OdlMIaun+7vxVmTkta
yRnmbgXpcmxqLxx0H9Zlav40VpBBgkfG37VARfa67di4nc6UGro+5bscr/vwI1lKClyAQbeiEhXS
+axhIDyLEAjqMDyZRwN1Qb1ExQkimBZjSBbn9ObkmDwifwe2FypMYFAv9G3uwKQh1FwC2aK4QOtQ
tlvDmQOPO2hwG5DbRLGpcEtTct7g4GCgJjI9hZmFpT3bayrw9wLfSoKMPB/ijDlavluewhXsJfQv
SBCsG72bWoQhlZ6bsp2b/Oq/ftGzoN2Zk/p/gNJFUXFZ5Y8uMo3moKUmyHMwhIcwynCKxjRcGNq5
EE1DpCum7UQklwAUal57/40tj17P6ij04HogQSMTVKHkOWx/76/SmYOahiLnctwiy4UMTQrXypaY
tZjbQP4tXRPnBm3aflc5mXYs8wwiMqOrrXiHs0UjsbsVTAtXxQpqAw5vR5a3j1+Ep/u9mbnn0Lhi
DpLrYzDV69iw2EO9fNWEeC4AsweSOUQMfWNkk4V5uuBXb2xAGmks52EDN2iEWUXYqjj3GA36QWCU
l4zBk8YutM++36qhr2fZgcVphbMO0GS9hrVUDsqpNNoxF0BZp7DZHgpZHYRnum9IuO0Y0AEysYFs
ZaXXLVTHFc6CLkWf1Qs3mhmSAitQoWmQh0xQgVV1oTopQTKxHnyjhrhMS1Qofn2qLU78XtEjyGZ2
4yOfHuTim1F9Y1BGI4L6HgslBz4uXaQl9boeICNrpW0IpbbHIdnL7MoDpeT+hM68lgQqyg3DpIbe
oLAnAujHQK1kIZDM5SJo7DMRPR8qQniG5Ra/8TYIIVblhtvWFIAZLgxxATE8c2DS4GeAIlVYhCB7
VxRPubodWEsNIeQGebNVHq/h9/VXw0TjoEPJDwLoWaNQDBPLitNb3HDuf3nu9ktDnv28CqueQQ8U
5l2uPpRM18DFq7T3JF8r0OVs7BpONZrypXrPIw+7Qx8M46jbZKBcDGG6z7p6H3AogyjQYAXVIvDa
V5H58GoZDO/aiuAOqKnJIQcJHGI8MeQxRX4TRM+RNOot7lb3uzGzjmg8cwMzN29kWOJq8G9tPYgs
LEzwDOGCveyxqwjnJf8Zn8JkHeQrJlfjTeNy++EEhTCy7za4C5uwLtQzR9xDxscUDpUN/ceFqZ8J
4DQ0WQ24CIIhmPo2+fXq3vSKtd8e/27UptG87lsDrm9QTiFO/cryI7N0+eIuWfMbwfOCubv6MoE6
S0s0POgrjodfVq771Snu31PuEEAGAnKHQCd/gv4OqUPOOybF+4Okw8lTUM8jZJnDfVI8c/67UI4g
UEVGpOkd/k+BexU46VCeMPzxN+nhp5p+JH1pgOQEsOnb0BgsNHel2IGSa+TDT1vL9UbLjVBtTU42
oObj/+adG1ZPso+nmtdZTKGrdbIbxh+P2araJqgeoDABHjtX4D7qFtmOJbtEcpvxByT/QrQ5Bmp1
jyE5wnw4tKv+tVRDGAPlz1DUPjJ+fOjFwJIgXSzLms01cGJfKUr8IOHqUkebsbT5p0p+G/tDFL2M
LbTjdC16lNT3ptpCSsDvXtgnBBS8dCpDVWHMOSJPqxUgE6zVANhEbNDmFPo5fvxeGnYkckXAvgc7
aA8y7J/kHTSCIW2gmoKo6XUHJtXkPmmx/mchZTpEc/SweeobF7T8HiI4xRGDOBbbsj+RFo9r/8hm
jyTblt6aZfZxtoKoRVEexhL24GvYIckBY/ZyBKUaG/ql0IVTIjgeRrrWH2JICpHqDFW9QvjO8DJO
oi3JHvuuNMvCFCdGYv0dqBZEWAURggGDslcgZDBy2XsgvwR49tUMHPZexPb7/uKeu8Ne/n61Bjtf
6MucRWQLtoONpD7y0R4AWprxU7naCUeyhZ9i8GYDkLlqhS9Qy7rf8lwwopIjYorHP3TAUH3kYWK2
I/7C62yurElD2EuQ6gI/GGAaDLqWhitDCMM/kZgl8kpQl4N+3lNP4Ob8yBF9J5Ato7wx0hdHgExj
10H+7CPjxLLVPshAOlLeE65+JkxpMHD5KnNHFJZ852YGgMbCQ8GpL0IOQKN06HTJt1l/4VU39+Hp
Xng1pSUJhSgCxdAdGU0vRigWjUtgrBn2NoQx//w2vAbiFqorxGVWki4Bl13rnxP+C5A+FwoieoWc
Z3x5aX0vZdHm8lyXv1/1B27FGURbkK4B/dXUXrlO/9dVRTRbu9wqG9WuD9lm6b19yQLdiMo0vD1O
5OxfeDMfqEysJKgqvVeSE2qY/5QYRfZZiMcQFkQVVJlKAWmQ0sy9Y478kQwPgTT49dgdJLSAhwWD
lyCRPn4V436IkEaHKStkXIr6sSh2TL3X+MAYSW6HYB5Ddc0cE7IlVQrBy8BU1H08MIbI8k4vfrbs
Z1AfiWiDdqX4B0nYByFC7pLMwNySmf5+NcQQwxm51JuwheVJDNxlC7kZ/Dh7uXpefTnqBi4Wfazy
ablMQP7MjK3IhOWs7qHyNaEGwbF3Oqcwgo1nCCi0/WXR+MJfuGpagBsJk063W8J+5cFRhvXB/dA1
88C6lHmvPjyqSQGnLW90ha9ReoErFNScHf+JKyV7kvS/38jMlebyMr5qBNr5PtvXIzInKs7nEXeB
7KVDpLj/9bnSBY2tD7JAYANJHEB7nHwPFFfsldBQIInto5FS/UFmzmHyBvfPqjCkStDTODGVCDod
FZMfm4LXR595b2toTHrgYt//WTMjS+Pw4aiopWCAja6qREapgPP5whFc5XCARsU6frzfygyDhWWp
KOb3XixKXI9KB6D3gt0cqkPoNHq5hpjpIV1gZcy9rmjcva/yYSFArtjNtsDDbKY6A64cqDMgKWMz
68C535u5mEzj8EOGIWMUA1EmvNZ7xeVWAv71H5JD+hPt0yMuPathx66KnbLWTObpfqszpDRwlv4M
GbmQyiWTo3el1WwVe2IBwTYGpAlR5wx+lWzSTPeWHi7TpeBGTKYx+h0btUXQootyBX3zwtDkszqI
eqFsY6XTZe1Ny9dahLQf8g5i8KAGML2Lf9ThJCHhTUrUaFnY5lTZ1h/OvLwRfEDvh13ON4ZWQz1L
fRUbKJiRA8OUeGGHFnTnmuyF8HuSHwPFEqEkwcEbHLdFGID3H2O+CDuY2eYs9baP+IQVII2Gbb6p
LSQfnHSTHIYXeOs44LdZjQOV6aVk7ByIjaXuXFAzjkhIJpilAfgOGkselc/2h7zgwreLj4OjusEm
ehfeAqdeuI7N5L5oigCMaSKu4QSk1mJwZEtU3UfUIhQ/BOIMtrZN8H1/Pd4cR7BOptzDVbiECv7Y
qk0AWKXWm+2YGWL4manP9z9+e7FPTlZ/fj2vicQWCmaps7v1uM836WZA9k5zYI3gqqtxFR4Wt/PN
GIi2qODE5J5PchVtsQZ0Y1fMS+8AZW9M/0APTmcMgFKxxc6pnVnyKjThpGpmFv5FwnfJz3JuNKmM
5SAIrU+UDpXL4q0SG50M8Jhdyl9PEeJ/NjM6ODV6NVVCzhcy67eonzTpLhA0S1WWOLhzv5sKShKK
i5oEi0zYt75lBCwIEHegGXp/Fdy+y+CHC9QPlzJRraevT3cZiGbbo1XrnB5beB1YwNcALNSbQN7i
Dlxdag3JYil5bsyoMMEXot+U4fSogfczrMth1RBY97t1+yqAblFRIfRyeB/yWHCVXVq1BQ9lA47j
popKQm2q+l7CwqqMJVWumwEBrVHFC4XF40SBlKLb2B1qiZkOHn8Mg6SFSZoZKBruD6swKHy36Eza
fnbqHn4AC6M087tpvD+Bw4NW8i0eymvJBjLWAvLVSdzOQDZP/0XZdedZ6iLNYm5SVCoKqGRA9puN
p+aKrfQKZrQJdXwbRFuLt+s1FD0t1kYSGvWshQ7ePGNljSYFjApkBgQlmhBjtf7k60DmYNrP/TL0
bZriGxv/f1H+UsUSGS08vzP6YdC3UGnUf+///CnO3/o2tfN7KPiRRMS3WdQAff3nbX9eQkddxvzW
t6l979UZA++hYXB7qTD8aKx1mYs+NBVCRon/IsHmLHxAzsFSob4OF0J9hGsAL3s6/I7hSAb3ODl3
MvHI84+MCu2qdJf272T86HxoiAJvrGbQPEstSevexdSzVRRBGsjDVl5rSJC4hSBNs+OxCMJzJtoy
wG9wYO/2Ar9l00POQ9AKtkQsDOVCkkGxGEiABqnv8nmoB8WKA0nWuTETDShR+gYBn51kDdR+i7UX
pwBntCuYfIPdIaRbLweWk882BbvmNXcYkIBzIfZfJ7zDwz0N/n58qeMXGqoPhXwvPJI+d0PGyj1l
JUQiTHJGQa/kdp1r+IUlRAQFGKTB0VGFNEfWa09aKEvgdfjyKoci9f15v43bxLKlIiMEzIc06jHx
r++fT77187LdBPqjD8jmQgPTLN+afSo85qzGCoEWYtW+vof6yXGc7fn3+/7HZ856lQqGYl1oZdtB
fFaB7PuoHZTktewDK0g+xeybEOd+KzOhi+YuSI0nlH0JwktW1E5BMjtngFmJUBCUT8n4er+R288d
WaP5CiEwreIQYSJcpGv1WicYK4LouMmMhdG6jaRHE1RQjDkPsqoT5jSXWNgfpLYcrjvIAyQmY3HR
SpILna2gGIcn7YBjeAqOf5VMQNPUjYipWUkWWVgrawIMx7QT/IAWFtjMnYUmHpRtXw0sePZu7D2q
g6qLEuzbIOa1MC3TPrixfGn2ATCD/MC1+OEy5/g2UCtKfoCx3BNP9vJo/6aa85eXRpp6wCtwJvcH
H/RG5X3IkGKV8GYavKWE8aWOd6sn1E5PvbLusxALrDChjesEa/zvdCnW4ahk9JARgU4fUkqi2Wwg
572GMp+N67n+EdsF+ugtDOjMQaNQ4YAZ8yFmPBTzIV2OCgtrhsLDMIAoB9Baj8Uny5Fdj4tAiLnV
QUUIv80JhO0BTeBh89VDe1yADDRzZhgFfgsw3Uqh8p3A46GozCgcrAKmQ6wHm4ToOfbMhSU0EwFp
+oIg530PYy1c2czXz8PT6fim6ufHhU19gSXcmFaauFBF0PrWJgFumOI5ko/8H/ccCNFeyF5Z7WfI
RyNuahB9AiMTJTizYHcQD0ZLB0bidVWEVWlvag2kakEcFbhnUR1A61sz/VcWneKhe9MCD9Zisutx
3WfffcT1I2AQLDjhYW81pIPDr/pXGR9Zk6n4FKXCmAlShUwMd5T4x6h8473arFoZRYdoVwU/TLVL
aw5uXfCCWYf86f4EzcR3mhgRBRJY+BEeB2mwa/GylrABisdEc3v1b09Bmh4xSqrcYCFAWEyvzMEk
+s/PF+5v58eH+30Qb4cpmhZRVVGdJII6uJHmIbN4apiF2vTtpAcmZVrVV8/N3Ceh4vWXXz7dbCMT
UjI4nHCXRh5a1jMr0fd43lij+1ciSmiRClQlVKMjoESQi+gTnc0+huGc/5XoBr5NhR/Nb2EVJUzv
AukUCedoOMulc38KZkINTTuoi5iNmgTuAj534Elrqsqpgif0/Y/Pnd00xaBOq36UeJwOKIygCBDZ
ZKVOyHLn6+0cWMzaPzDHpXzhTE9oekGVjlXRcZiAptsI0VMDRzT+vNCPuW9Te7wKk6qBVDEqYLj6
sr2gB1mpw2WjgqwGyTqjgpOrEELZKhRtlfvWIGGfZvmG79pdzpGFQ2hmt9DEg0j1uQZmP8gRqa9M
/pzWj/d7N/fdqdNXeyVkQ1g/cOgcXzxnwjpIV/e/y6u3QYuyRrMLxB7+lEmeAXyC/QeX2dTpZb2N
LWbLQQw21oc3/1Q2dint4cSVwSECJrR4Og064FUyrE1q21ePcOvmgdQKVkwARxsYPJiJ8AH7kWQb
rvJ+V8YbGVY/QPNrTqsaXmTA2Ai+c1qodyL+iNeJDsQD94WnkJevoshqYRgqG0zwXXFu430Hnc58
qpFbR2Yr6vwZRpsBb2vjNtWeIsiHwLjTlBToNliA6QSxzj9E35V4zq2qt4ZDz70WyJ/gbt048m8J
FBgQbtA0lNZCdIhCW4ROH1yCayaEdQmMDvZ9s4W7fIcnVK2XOIkKnQcM+xjB0RCurha39o9De8w8
vWj3yJFVBWwprFaYfNpahyH2ZA9UPsH7B2aIArsSBwhycfm2ex5/FaGzlV+A6PjXRutt5guV72Lc
JvJJhuFNyePqYkhkXHPVl6J18GzfFlAgg3/jb1daZeQk0SY6wj4jSg2YtJG1coI2TlkeJfmLxX+W
8lYFJVqopT6Vvp5AjI45qZngZNJHceQfWicq4cOpV09RvsLlCO8+ePARXifw3y50r34XIhv258CZ
a6UFO/JSfmzrbxUK4J6J/y4CcgTwUh3givSEH9bvUVcLgEKA7/oTdDoHYO0h1FsDFL1OfYvvYR8C
jdyfvtdMTXkdsC1jfusjq0Qkh/uNi40PnBkU1mzpG94hXWjwn7XNbsXYgCOKYmQrbctNbuxWDyVF
fgcLbb976Mv3uIeqAwzRHrraqZoVU0GVUoclS5mZIbEqZtU/1KOenny7a16Jb8GMCNoFwZsPuHul
k8CEA01/ylztpVQP8FacfgGMoVNLfB3eu8CoGKs/Ss1eheov0Pt4YMvdKoFVcLbmNFMRD8BTCpL1
f5ydx27kTNOsr4gAvdnSNdurpZHdELL03vPqz9OzGgivPh38i4HGaMQmWZWVGRkZgQGw9hhinJk1
J3XxVkyeLbt6S5jbXr2FWigLplsLL3cJlawFh/txa85+HzroVU6NK5xyyMCWM+VOX231OZitIOoe
SlZQtuu46VsYll37HhYufiRoQViHPrSr6iOrdnhVD7sE/ra7lA8ZXTm8g4WHMDzOs1tht6ie62a7
hpHdpJeOFq+Jh6MjY92XbcrqEONqJ+E+8wA8oj3SjImfdPTbms1SuOl7x+KPHIFJ2NWjFY4ll1yw
eWwpPEc40jpx59bNccHpnXFpVo52axm21W+gy/BHIbrVfHg2OKxJ6aaWcKv1UYTWX/OnDBlXYzth
pxIG8leFwAWmLrGNxf0EOvRovcGKiPDVxKDKsEPrTl+9eWQ78RIOWvenyz2Wq4yG0Uc1bUPedW5b
T5j+NI0tDsf2+oEdLhA/jdJH3QXrvAkf2sQXFh5/hyn3Z741ruaVDo2/7OM6tLhceBVN+Mlu0fpN
rzqNgoTKnSDb+uC20n2y7LpsQ3wKAzPGzNR0qvhjRkUUc2FFsxMIAokvV5gks9cSZ4JYFPuCeFK7
lxJ6++C1Gl7IG2b1kcgxu02DeRgDIBa96RPmXgghsIam4Yx7Db4sGt+DhR5REOPMK129AjKy5UQl
Em/XdduNtjG6ppQ5HXZ68gV1Qk3YVsVFMVH7OnfTvkq9Md1ml+g9NR1zOHaKrSpEgY12MEafj1EP
O8zGFJAggn2+HQET96bimPAmGkdWIAQzumJrS7CkJzXbpPpHWC9UUfsRXiQTKmCpzWOLTiSBoHvK
FXe4n/F5bzDkpr+DpmGgGIhb+yKaR6atv5pA8tj+fuqLgw0bzs/8v8fxY3gooLWuiLx7fC7rLB6t
/NhI3to75fJgKAETPembsccs54kl0CtQ7WyCnlDei4hSfqmG254H2km4XAeqYI/vk+HFk9PC6K92
2Wt8rljZWWDB85idqffKbKcamyLd4PW5priCveSh3Zf2KrtrEMrOct8wLj3dGe1tMe8SAWHxTz2D
AdTntrncNNb9CN9d2We3wgGZ/T9Io2CUu8t0rF05JUlhl6cC3ppcv675odYgjhza1tNuzcv4GH8s
8r6Zg/ZjHRz2OSJj7pTpLngfqKTmlNgyajVrXMHPLc4YMkLssB1c0VCcSSOBYe/3Fp1wi/Aiah6G
T7bStbakIOkblX6X8zL5oPlAFNTbTQ5RDXNAx8IsVpb3bZvZY/ZpYHqk0ixNSOU1/bIiAK+OoaPn
Omfwaz5v1D5x+0ELIIeci8XtRNwtPaxi1btGP/XJe5I9jOlBi+7C6C7qDwnGwMVmYITICL1lOFXV
fZ2dZHNT5Pt53VXjH457b238UXRby8Mi7zQKx2IZnCjisxIiOuugrr27WqcmR6uEM5Hp4Rl+zlx+
mfLzKr3J4bNpbsbweQmfpeEr598MaSMOlZdU427Jb7LQK4xDbLyr8PbrXSXDAY4+yElicXBDPpts
kvRZXhGdK+Zk5wQhNLaVIp5CPAbyqnAl8x5Q34+EJsg4gI3ws4MvNCMVO0BBNP+s4TGT62O8IJeW
QcbLyu063IoKRpj1tFnnamMhRThuchQkyk1f506lTltV5Rx5W7COTa3GX4f6rmVjlCWVzvw2Cd0W
BMjrec4c+EK3kxoxEOd+g0zEtithw1mFg2PtZhZxls91DDM/Q+6dOVDbSM65Yu2lccLcHb2F3JCc
YSDuqhoOELrdin+UMLN7QbFDQT9YyY2mng3xJpeINxwChmAiGoLjcqIea1M4x50QmD2M+uVPCNSV
p5xBPT6IGiarkivM21aQnDjlRkCpi/qjnTPSAGwtWWTmioMoGvHLiuYYJ24Uqm5E4l1qjF8Jky3B
pWzz0peG8zjBequZ5EyGoM7ec0l11FTfNS1QUWPaOLhiwF04lfKSCLBf88o2htEu5ME2I45ZjCiV
9pBxz1bxqpZfZTW54yBvsIZ25lXZl8lfHMbIZa8bSUdJTPThj9IlgTW8xP3ZKvcpCLtaSE4630Wp
+doUNcN9km3UqZubqSe3pl9nD5lcuclwEdXmMTHG18UyWD7CccbhG6qoiWIr8Y0DIGyHIBVzJ4mk
Z7lU4CdED5GCIyEu8+VwVJimiyNhU9M6iGM2W2ZHEa7EoLwQntoVkTTufGiwQJ7jXcV/lHssCJt4
o7ehJ0SPVdEcxtTLMoz7/ijCSxlfpozNy8xhWxS0Jjg3pV0jtufO2s6yeW7C0kPmhff4ULOA8/Ze
jh9j7nmc7vXO2CwhWiBR52r6U8wmlePSs5h81UfBDpXaXfGH7K1sE/PDQ5UDVdyIymbtTrLABNf1
L6R74y9kIgWZiccq84WRBVYTVfeJ8lK2SNoj0yEiwiN8ITljV81FEs7G/DLUH722i/tgKNpt31/q
6L3GvSZM7yoj8nVpu7YvgvQ5G8Y+vgbA8Vjr/KSx9JfwwYj3knFsU3q7yoMgT86iTLbafljhzlxv
ZSpWkBVVONTGLh8vAtz+OnOqTrXFdLTzZXpfoQuHE+LkM016XXIn9MKznVI/L+mNKlNIMLUdFm/D
QIxo8Jecv+b1JKcPo3Qz9rM9CZObINyG5+m2VsgM8TVDN93QcJpL0XBbuvsRw0yFmBeOH3l0apnV
ZH5mHLGYN48d9AqxQmxRoudE97m6orBpWDpddtdXqofBKkGIFJA3sMzJoR8e5vS2QMQ7P0g9NOl9
PCds+eu7GIhfIYRz4aGmOSu9YqRSRIdyfVj1G3W+z4TnioFd4a1KMDbZ5+2jLj03Or0e5dhKkt82
zxOCaDrKUEsTeiF65fKn2Mb2MKifXRQHBQbfDU9N7gV70sjTyZb1VNi3/Ws0Cm7VqnaXo44lWoHJ
U9HiggdqbEVtOhRQzdam9Jq1wdyaTheAM34Z8bZXsk2l4Rt3xhzWFlmCUTKzZziWrQ7TQs2RjclP
CJMZoWMiR16N22a5rQuDDfJSxfCHFm+QRv8a2ZecHTy1pwrtZ8xJggqWURJ/ZeEeF+BmeVnEpzTB
ePYhV/hspLVdlG6i+rNIL9N8nKlR0s7pZwUjo0OTEs8nnkeK4dWym8h95D6zqwj3RCLXEn6kKlWj
Jtm1+lZnIHjIQFfVrseAwlIZFp6Ocvg4q1iA7hg3wYPUSYqzOuCfK8nItZ1zXHj0ZScJ1WlRhmMh
zAGupHsZi82FmV8jjV2pwqZxWuge9w1+6bI/V91tTTI1dL1vFIAxa/bWz00wD54hDaTEuF2EzaGY
Jixa3y34TqFUe502263xHEN+TZLENXvMNBTBk8PXZf4SS/iB8rssbS2J9FI9oleJ2S+pE/pDNFB3
fQczuMZQva4cU91MVupPfe9I0uyk+R5VKSaCF44ShkP0x0aJ/bER3TX80AEBctLUSmVH1Q96syur
h8GIg5Va5GoR2HbVebqORfcz7jqnOow3IyXE2AtejcdoUsteofd35tWYGhwglmSnoZpdrwbB2L3q
ee+JZI1HPLTtVpE8E7wh7elgkSus8QYk14o525fkPh7R1rF2eBNqC5tmmsmXj/18b00nq8ApFIni
NLrJu4i7ekAeEI8D6vxU8Sn1MmU8JGvIJDs8nU44UEZHANbGVphLJ2pMb6bpA/eYglPxM2FxG1V9
GjhHC2AOQdVJOZcSn7TrWLbb5caNsMguzYawu1GbbKsb/ZM6VS6uIgB4GbNrnWMNmBnTiy7el3pD
clQvPapdhhNP53lEep3jcKBGNsqGOmu86apib/AMZEvxhJSpEn12RObv1vl2LmIsbSMuL+1G1QjU
Zt2tZLiVdhO30o2qlRuhUfBrGnZZqVLuUOe2+5EshKEjCOiNs8az2xTmdtYR8S1IjoDe1ZYyR07x
wtwJRNv0ynRVREAE0VUwnk0kpxe6m8Ek82n0Y2KUzJDHgbXynAbJMUfT6UDbotKk2oSFQzKSSvCL
mxxFxnKnSqU398JuSsKHeYqfjGlyuzF31GzAJQeTdU50qTLsoZK3EbQudSEawedGdSCPcqdD/yyr
x3Ol1BC0ez5d7awD8QMPXUWZ0WQTHyyheZpIDrANA49Z7b4gGD11CmkqTsGSNHnodATGdQB+eIir
1ivMfZ0Jdtyg2CA85vyNMvYs3GeZCNXkm7B/6Ktkl+fjs2Lt5mWbS4+CoHganrkzbqkY6+oKkeW+
C7OdNRjOFL+nwBl9YWJuZblFbgUV4grG2VAoC1fkYVXTkzOF8rN0rAxRhUgMRurpIoKnZOn+nKCu
PTWnhVCjTB0enaMby8g4aXKwKqUdxQjwLH6Ii07DWtGKTzMiKV6NzTUMaCIoWJXRDA2z+XEY9Meo
Q4McMejwTmskB9fwY6HGN3gWuqb+VDYbs76GwiZAfG4zdCBG3WL8KZAFZBT9qERn3pYdrQQQnkbX
UscrGMVSP0n1qWXKUhRfKpRHhHSuKIqvvaAPI6HdPCO/xyhQJSf+CAoriDkz+BO32zL+PWK8LJPX
yWYwhsSMJfNK3lq93pcVuVm3+tp0l5uyF1XvfbnekYvdiehgdrPlzDCedYHH6GM8B+ffEG1xlPxy
3obWgGLEjGXrtjCgRxiHMRwJgZYjy8+NlXmDNTqWMTklI65xONvm/GXEEGVBr4Qxeu9k5TCCpcXY
E1qYTvWysGvgRK7t1fwswYY49vRS/5OSHeDzew6n1ZGsY1ocpFDbixXVc//ZUH2FQu+OOh7fPQXN
rHLkY9hqKAwrPquoZZWi02fjob6KRwA0WuGlBVPN+irIldwNcVOumslB+ipIetkeNO1sxA8xPsea
JBy7VXXq+tRA+VZ8ozxFKBsD3FrkosmDpl7W/JnG4LTcVrVux1ouHzAYdlNJ202TereMyimk6M2q
/Aaxa8adeju7Zver9NKG2d/kv8+io5LJW10fnzSEB+SBFp8wRfbMipRq8rT6pkkteDMJlPBr0GDL
DrWfqoKvaeNlhI7PlYFLmfIqyG+N8FjFVHCpJ/XLQZ6wp5dyR2vEnYqbhV1RkosYUc8MnKmHUTc9
veaQmBe7XQ1Xmij0M4QcZp3YP521tjp0oLIG+Mx6FtNlO1LvKJYAZa1xxF675EAJVk72WHY1pnHV
QZRDsBdpZyrNSVR1FItXgSzJOLU8oin6xM+dYztzBg6VOr5EJnqn63YGIVHI3OIyP3YhmCI4hJDt
DBWXmXJAdIOiIaTTUL5M9X3JSbAs1Amy5mXVW4pp41TvRemQEw/X/OpsSYEOQczYz/QbVciCRXxb
x48KoiQpVr4idlaw7e3CeFVwPR9BZvXXDhtskyxQyMlYtBVeNbIswqGbt1UnuIOpbPWhtA1FtY3u
a6byIjGF5o0Y0YSB51pthvqQowFQC8+yDE3x6nCXYQRcn+hKOhKAKDZFG+KfoxSMwwmJv6qfViw7
pnDIc9isGrC/zGhqvTqWitIKAjODVm3ECoz6ooYJMZiKdXzP0IYdmDych2Mc1ptIp34moR+kzKeR
6MhJ/jUDdKnGQ1JwcHe3Ut07k9rfgZfn7bnRQe6jT9MAfcajG6+hXaKVQTx+yhIITFx4Rv4lrJvU
YsqpLrZK1exi0QhQfjnrxmGYyGlwKmXTXycqTY6yctuXBc7FOAdODL9O63GdvdJ6KSXQChE8u9bR
MwJPTKL7AR9LrXyp0zjQGdAaU5yUy8XVpseKMGfNyaNQPIVpTdS9GU01KNKUVkNCHvbRIsCC03wz
Pgm6J4O2CtkxI12T08dO2mtQLTBYFo9yQpHNIrOayktj3Va78bSuX0lYO51quSG2N3OtuhIhukr9
EXDPiqODOHEQlxPRW2C+EHdKtd6VEqDUOHkNYS4p8m1MgpZbq110ABA6fbxxdgtJIX3R+IqwWiMe
CoZEq9H08+5xWHFUnF+KHjHY8FwnDP2XZ1x53Sq5g4AIrBTbIuhm06cHcxQZjiKhF/F6EMdtr2Z0
+Km5KeetPnNGiTUToiqoiuI2w+8xVT/CNQxw9jb7FlCbT2jAx5zBPq2UxC7BHRJgoOkBD7R9p4e7
Jl52PXBlYsp+r+b7tKH7w9RrkWl+PQ8g5CzluPOqanYEQwo0jPEUKr+Z2W7VbO0JS8YZnhurMJgL
NRj0e60r3HaN3F4gENS9O0/qSWzonaivwkrQEQY3qfINqbDfiddm0nSYoLuW4G6d0tixIt/LXX6n
R+8m4OtoJX4FO0G4TpdBZjKj0tVKEj7zqzVe+u4pja/1S/5cKolXVkguaJodc52+M26LInXFbtpq
/bTLOvNYkOqL6GiBJewbhO+ycqKESo+1CDMmnDe9ZRxzlCFkYSsM5q4KFbehFwarxDVmJF+pX0cZ
S3QZKLyIxuNaonEQxZu+75/FZQa4zu5j0fIUiyJDrXVP69uX3lA4nIfalUAsinR+KMeYIu9aCxpj
EmBeT2mJllIhM5Ap4tkjY1CW/hnX6NDVY7SZihcoiJtJ7vxFwwUx8yIhi21JiP2cWqyWGB3Wd9XC
fEQt79Jqb3F09dKlHA9V+TzOz2r3OrXoTERP0opsHrCLzsRdWMi+YJXPqcRjkWwN5BZ4I9VLLw49
WOj4zIfZadYkpzZfa/E5oYHbqrmb9TkTnw0Y6ruwbBOaDjJvz5z24byzYDipQScnlCyqY4z155BP
XsXmQjVvUG+tbD+C9q2M9P7J1IcRTFyyntTRwpsVJYC4fK2i2TF1CUwyDpacnpU4S49YFntj094l
ovhnRoNJToQbrbuRyD5LHa/5ngmV+SRI00Gr+k2pX8L1IBWmH2byRzwd8vFY0PpqmuFoiWbnTHKl
u6rW3kR4qtIRvTdWjaRx/SqK2LA76aGew4+sHNh4o+yM7eKGHAsWAARj03NRnWqgbCuTd+RpPIbG
7yiMjAxXtvwuH7Mg0vtTFYNMk2+62HyCnROiwz+xkDPYeqMTcWOl84QeKoTW0ndo6Yh1ORuKDobW
gnurkx+1VSDLl5XWoVX7Jnn6aImNPQ1Z5BXzvRZlh3QsX00mxuds8GNL3i58vf4Z80pfCddtw9c+
hhfPV1GgwieMDNhY2nq7r3knfVJqzjj0jh5WDyuk3NyI3uJU2wojGSAhbRAz34oYYQLpR9SHfkfy
OteGGzKXr8jIF9Sg/zrYNyAIWhxuFiF4skeZC6Zusfiz0t4hiBUMClgirUSKFl+ul9u529FQ3zJQ
f+1GWuZCN2Y+hPEAY6xFi6h4ga2lz1+J+RQtbyWt0K6T/F6rofVCbaT6UqPXSro0iEtbo7fwLNvp
aNEMUvvQVRjuMgXf4Nvr9VOhyWatCwrOhq8RrwQ+Oq4Adsnvl3YA88Hn9lhohqNIq1uSeWJxQKuu
KA9F/zHmr8nQBAqufD2zdnR9TTC2kWI5MS5Kfirj14ijAlsNO9bfW20hCR9oNxV3UhS6wkSWOofJ
n9GgH1eXQlCs8Sk2tkO9Bb2u6NpM/bZjJC2azq1A0iqaj0KC6mm0XesglY3NIAA8RL1bNoan03+U
0vcJUTlrvptZqjOj85n6uKgXNR/OpjwGjHq4ecGwfsIGV2huJOmDzElmX7NOIx08KUtlW6hVe6Wl
K0WKP6xbkUxAyHfjtB8n0Rfndof/44bQKAxXq+HxSyf2VV0drNKfiKKF4yvVMEldkuEPNYRKVZ68
mxk+Qan6rozXelEtGY4Urf26lkE5moRPEZOi9YIWqeRYberNWBISsQ9Vn12wtjxMXXYw9TWIE9bx
OAb9tBdaalMtORa6spUGvGeIkelMFb82m0HVNivypJjjqsqHQPtKuc8WUrm3TnpjGi2iASEphyw7
9JAhpoFa8wyNQtcv2nBqyAPkaD4LdGgEOn/Z+p52j9bymIefnOh2uZzUMRhixs/PGh08K9zq2aFE
8xQ+YytRPEk3kAaklv5dc2MKNyacMkvcCv1uni5Ze4zqk5ofpfiYSEdxeec1uWJ71w2JW1mRvyTp
bVy9lNFyWMUUoQXI89YCSb0WsUh815enRsltaHo3lQZS0hReTrcS1A8EUL9tWoNRv7vE3NbxTmzo
+lLp+pOJlUt8p7doSNClbLLbehbsa5dgnVUbOWeS5j8TUM6g7Fi3oYWZQHSrprc1oLXV3NeGfhkG
+TaSinOkBuIU1HxLPyo8Rd0Niy8E6ikgD4P4ni3VW1c+pcJlpStjGdlhRm+2SNRNTDixmAsU6mNu
Xt8q7sTKSUDZHtrEcJ9lHzWumGsEormfMuq6tt1KhsAOhiLQFOMuliCyrMZujS7X01EvJNrYJcM3
qfU6VMN5Vlvy5O5lbt+t5qk2NB/rRT+y6Jw1D7p5V1ol7by3LsbNPrKC7ppg5aVbr/2+K2JMbs2d
RBGlqp8VkRCf4X5niOTEhbXrxJNpncaUyceJnERE6ziukd5Q/ohl7xil5k9hE0Tpo4W3RZQGav1q
dHC0NGW3Ui+LiQyxCk0PNEfgAmb3SRpU4M3iXXOtNKGV+HkIEYcGSOQQ4wzQJepKId9KTdBU+0Jc
XCT/lwlInRTYaZsaiGpfcgNzeqOFn3KqvmT5bUddJ59FRLIeyEtG2VfFNwVig0gFzwSnLq8HuQ5p
mnBWP3IMp/erBdOHMyZKb7XJbrv3xhicOg9kK8iXV8lwha9Y9Qvh3GdBf0FRUjbJv531S4Ligq1n
5+hnzg4B3DCHoeCktY9DE98kn02eMD7c0JRYgysj05xc98vGZOF2Trk6kXHEIJq4lqMVPTGH4aa0
O77WEBzVE6Yg05SNWqaEaiYh7UH19LdGke2od8K7EYilth4KZChqnNs98qm1PnQVvxU5jFLpwEiq
WO1pgpLBkm1mmD7qwHePQuav+bXbDoTZvXSvYbaX8x3MXy07gKsNNPfkcL88YFh+MpXLACMKuY3K
cONkP0z3OVLtmZczzZQ6tXQriDdzRxqH4PIlqnZDTY0BUupIGYx+RLuSx1HYGtkbRzeXbtwOr6Pd
XH9EV2kscBOYTU4Y48V6byKtKj5REGT6pZ8uGtX26ElDMFTcr3w/UwmQl4tkApZPcM2qoK8PJBYh
HInMgbCbnOeXatys92btqcafXHMSKt6vDtXI34RCpJ/Ibt+IoWocde0wQXZbduOfbE8DBepEvtfv
4ltzL75RuOsn65fxsZ+u9Y0SmpJJkaVwLbOjENgL5S/U358mU7VvfFAxScRKW/jB0y45mbvxBrbM
+FY/Ljesq9fxQgLfiLb08b95fD8+s2909HI2EpleLoiPk25XbDuLXbeJXZpsdrw3ERv8ZZzrJ7qo
+n2et2iUuaeVsa8EnLRU6hFip6TTgcaUpo+GQBrACXPZL6xPM5zvmgUIEtgkhumSASDBZWUTqfYv
930d8/gPkvp3yViUmrQ8vd73sqm83n8605txrr9oirgn0b78Ns/0w0L5rls6ZpNuZhXvUyxOsbrp
jN/GJ356dd9lS81VJ2ssClTkjiJ0iXYLJr+/Kv2wIt2rAkf+i+HFT8/qO4lUac0slNGIGfGIMVC/
VcxTEqZ2U/9mqPDTJO534dJEjHphTIRpb4TnGarTUEkbAY0MTANtU2Yse4RtKHF8zNi1AJQCeFP7
Nt4EU3CGE1Jpt9ZVt1dOzmok3DUhoGlbA67VB7X4hSn837oMuqV+iy9UR6sYR5B0Uz6h1CMJSl9M
DlFowI8VmWTi9BGRyXi4GbW7Cb4Msr2UfjS0l8Q2a3h3KY1O9VayPFHq3f+9kn/8VN8iEW+mAnKy
GGf7K4K9u84ww4T3yd5xEl6dG8F5jJx+E++s3y75w3yC+i1GNTh3d53I2BadWZIAH+loRqdn17Ah
iW7zw1XElB27uU7udE/9F0WWdTHPsIL8zP/NBfPH9f8tdE1VWxntyqd4GF0YWJuVIYDIvkHN36n8
2vklcP2VvPuPSPFdIdWYMkkVLH3e76Hc2fX2RXbONJDs2P8c7fdHFbkbTjJ3dwL6erPcD+OXp/xD
4PiumGq0atZMSbvsVdqCRV4E+I38wjb/ac0o3zjvOL7L5TogrlB5tLvt6aoL/4zv4KmHV5ueZJdW
kz3sjW32OD4Xv6lT/nRH1/jyDxk9tiiQo3Fh2s+D8et2xNvCedft2j71TvDb6vxp/ujv3/9zGSmR
BUNbDJRwVIbvlHTDiQoxpXTbGbJRNVJMqdVWy4RDs6TBEJnvGmxZ1cj2eXigWVYbXisHuMTH3YdO
VZzgiSfTx+gk/ZBzGolwIYppPkUWmZQ4onf3spJNWeV0E7Wy1zQJknIVdYv0S07ww1Cpcn2e/9yQ
Iad0uCcYHXX5rNMznRRo7UuUPcuD/JbUWvu3GfVLOLkGs/9a7t+C3JJphZ43LLvRZSzeGQMqtH3q
dpvkgoDATj6HZ7TI3fTYdE61F3zrUP2yPn6aB1S+RTKlVIdSUhNkRRlIQrjw2B2TXYMOzRzAJnQ/
x6DYqLbJ/tYfewxcl/1Vj4GiZZNv4Fb/H/fdt+A26ig1IZs+7xdzdBSjj51+pZ/0vx/v39nJ/3q8
34KWlvWdpGjsPM1YgEBuoVSL6p8BCkGTgjqoYMbpzZo+024t8aou3+L4jR4lxwco3JX8MtBSmR9D
0E61ezP1k5nu8saC3EIjTQddFnS8lBJvZCpOApTTbwTjXUEvTh/disVbVvcac+jtQEesf1OhxcQ0
pPLqqU9gKR0s8S1JL4lJPXgjrJdh5EyJz4nxiCks9JTPppjOVrhX1FNDy1+WdFtLGJEMX0JQXCkd
bnWj2dWGaWcJjZc8kJb4I8tfceJCRX1TKLTDlu3/fpQ/zSd/l4fVGT7v0wG1zQYuCegGxNbcTQvR
S7pPdRG8Jd5M8X25Fpua4koVZteK4l9Soh9C2Xf9WPrIlTAxErafm2MUBpPs/XJT17X+H+vjrwji
P3tdriI1Fgo8+TQbuh7n2mzzYt3nluHnj/99jb9x47+u8S0Oq0todFPLxGsUPooQI+CeVyVGyfJq
l53uW8McdEPrqyYdvGXyxzr1oRuicreNs61VB2K/0fLFE2X4YIjd5lVzTjX1UZnqW0sEU831i1mS
SwufJrauUlc4uiE8WYCX1KsHg1ZH2P+qxX1NQv/rZr4lp7R9pnLNJKat0XB5arD7Crfh1vDeTY6w
dGdtf4sLP+Ub8rcwPHZdlbUxV3q4uuW+Ad1fYvf9OXIyn0f5S/T56Xa+hd8WT7SsKFhYMAKM9YOZ
5EBv51+K1p+KS/lbhE26aWgb6bplvOa1RvekwQkm2ZTB5Ku+ekgvoZf+34YP5W9hlJQYHZqaS03s
zhoYvFcqW5p+mT/7b8U33fqb2fyzT0TsCQtxwOAI+NBRySSuRkql/fr/I2/yw7v4O4D6zzU6QS67
fGZUO7PJ/V7eJNLL2e7t9+erAe9vw6U/zbP+VYz55zKZHnXC2HErFWI95gaxHrb87PCL2VaUTx5b
TrzM/33i/adl8LdG/+eK+tRV4XR9eA8PGkv5jHTL7fsjOxzlm98GjH9IWr6LfBaDaVlqWPDwltbP
Uew14J4191N1b4joEpm/1T8/rYS/N/nPzaipgLhWrsx75EKuOpQUAKhSO/S1fzmz/37k/wgxfwPC
P1dIx0gXE5OlXLuD8/RCt/yIyem2cVfnjh63Gx9/lUb94Vz5e9b9c6miTQxLrEiRMZNzaSw6uVtt
ZvsdHqQru5n/m4rbDyX934f5z3VkLWqFSZZpmihDYCVrMDTn+TqZBK/jf58yP22eb/s/k8UlNqVy
3sPW1psrK8SW9V/m8n9aW9+SqEFMY0WAC7SfmtrP1KdMuyxq5xpFFIiwEMI5/C3H+OE5id9QqzRX
J33OENnQGHLO83swVwZAYqdgez4221CZUeN+ZPToV0mU6/P5j8X2XTGTjtQ4LJ3E3lwc0UmoaUeK
+Ne7X92SfyjexW+1n65WVWTS798/kDUCtgPsvk8zfSKszq7VGEpU9wLjQyXUoOxXlY0floP4LefQ
wyhspWvtl2T/j7MzW24cybLtr7TlO6oxD22d9UACnDWR1PgCkxQS5tnhGL7+Luat7pupTkVc63rI
sjBFkCIBuB8/Z++1N9mULkP7QWv64Of32jdPjXp50z/fzZ4aVqglYEXZe2aNk/GLzfi7hfIrE7Oe
UotJFxcDkfpKWcyr8hyDhjO3LbAuazmuy+BXGJLv7rQvGz8gqUaHrMtn0J9tt0HvczszdlRwhv38
S/ruCnzZ+3U7cyNmnJcv6WlmMmtMF8vS8ecv/t0V+PK0G9bUGFEHUSvNtQQRtOlX6I9//tp/VCd/
90h8edwjC99i7/6LE1Mear/Zd5vaD9dm0K2re2DV22E177Q7XCeQzYubX7Ulv9ma2bH+emO5NvHT
wL9GSNUvb8bG2OSranmkCbrsWPwRCiwRfuzD46/e0L1c7f/5Ud2vXEpTDJaXecO4VzvsW9rkp8hd
x+iQRijcko/cIWpYxcJH/1zknHbKPkCfbhtIE7DxRqc5r67H7MXDyGR1WNtTgO9Jx3HPXpXd88jQ
Ph6U3ay3jCavTAWQelvcItgPsilHwYG5Q3MCl4hO7XJeNInAGC5ZsCXy9+tM9EujrAgsQxGR6Usw
avsekX8uvW0ih0XFL9THh9hAU2AjOJwRXjqvcw9pUr1VkHZMGTB+5s4RCsYYxs2Ej10q8UZc4KwS
/XR3yKNpq4bltkfhMCsYEu5JtV8U3o+qIiFNPZQ0Z4z0MQzPk+wW/czpw74OzQSA29vP7zbr22vw
ZYEEeaRp1Pmw0jAaasr7PL+H9UcM/y2OlfUgDcS95N+4xaLmXO0g0qMYDSbvkhmi7UpScAp1J+Jw
qWcM8QyxKENS6C/eZR2RuHenNDVSCM4Q84tm3LbQDRq9Ws8F8c64l9zuWrS7dDBXA1S2oqUpIJl1
61hInKUdkUJl7ueGZBsWn6zewHDZKRHIQg9Ar018maCEK53l1PdLs0NOTWfBGdEbW0xMk1VeyBVp
KqGn+3HMaLh/Bt24MdUwqKd7iwmuLF4r/S1EqxYh4pBXenbUxpNJ/R43twPT5WxA/au4hDagmK2s
VdaVN3NtHaKEUFoUR0ThQp/zlrJ0FrJmuEzGTaspSxvHzDTg9u7S63J6qjqXyIRwmxNrYSYdcQzW
Kh7smxgZnkoAxpAZpwnzjfukabQiR7grlbGykXSqKM7y5KFCkFm1ZP2s0gbDZL3pcRLBEPYd78Wb
kUDT0xtq1/fsFv99e6iymlS8wbhy0TT1SG3N6UYWb1MZoTXfFM37WB2m9iFW3WWjG6vKve57eC9R
gKgMHb32qJLX7vLhu0mha2M/mIniZwUfXE0+FSHXVZ2cCXMjE7E7pj3zXeXesLrjJMnTSh3fHFx8
mfSykttUvR46JvvKvJFYqodEblNlBCVRLduMWbi3Lapbr20C6ca7EcKQeW2OOAPwormasr6Iu+1J
WWjtOSkM/q9cZzFPV4peam2I3q9gB2pht7Lsl1o91bgIevq7oDhUdZP3RRA7OOpscznbLQ2ueWlX
SCztTyHDVdFlsASYinPbjmZz9CyGCfCKI7QealGtpJXgXnuxtMy3288QYptSede5/qOp4UnUKCNI
W4zHRRV7izQvlq5DdDjNH6wxS625u8hrZPcs8uK6VT+c6ZjxaCjYXxTlykvFVa1hmhiDwnyy1cFv
5Gvn3pT9Rq3t66KUW6nXQaWOGI8hwSabfF55IyAHFe+ns3EarkFmMRp6VwcUk8OnbJt9j0+8zN7s
8grfAdJKY6lmt6J6V5qroYbziApnrgKLwYwa5meVcVIWP2JKDXSFmGG8HkV89qJXtdvZEaucxoud
tQiRhaw27dCt8KcEdvbpoDKwAaG41YPs9hZT/tq1n+cMqVJClnHxEsftinff9O25sFPWMIe7F2FS
ZmxrZUfWDQyLyXdZabP0U3RH2MfBkMqFqFeWelfWqwg4VhV9SIO+Bta7hkdqKPE9CW+p4qrXwTT2
fBn2OcvXbvnhlJtW4ptDkzrnb7pCfh5WAUNgeSmIjkmQM+T0/eRe7w6OV+Izxvpl47sI+/OskumE
jg11eoogPB9QD1jeSTr7Drkl5ow6wYOzMepxZbf2VY8e0+melDxjMIggp0TIVYLwGLFr28lhjqKP
1MS30j+kY80m8KgJ5GtWvSk6Ps4HqHOAOuK2vgzJ9B/FeDeCEjAJMLw4XIZiI7XTGO2zqEAHvPMK
yuKk3Agmx86obevpJM1XtXma0EjP8Ztnm7i5afcV9sYEB04ZslCqKoh6JHzObUhiGxK74q5FpWAA
fXDRiKhTuU80vMM6Sm4p7pF8IWt0qqDK4o9cM7ZtdyqiJ9NS1iLE8sMqp4nHqSxgh0TrvJrfLTNi
Euh8uJq3UCyxElW4GLoQdWml+LqOCNd8SanmyhwhYxHvp6h9L/DqTEWBeRu7Ew3gt2jooQAYE0Ar
xpj5CPIc/1tl8Z0KRMplm9+20t5a3l1q7kNDe6fp5iddtrfLlZHQsX1r1Wu9eVS1Z6ePj3Fa4CQs
D5X9XiHxyr1m3UbPDb+B0Tx4GXy1sLzyRIR9ihagvO/rswVzYyqdYJjtIMouN2y9HzUEivqVbN90
uXORAs46bj+DhT3NEMNeVygax/4+qd5sGzugyK/b+dwqz2U1+3TPF8wt/FmiJrnCLr0YNUL/xLTM
Pexw3pmNc6OiILMn1mbb3k2wBxbClmxy2iolly3Rk3WofpgxY/o0pUWJzXNitmt75yZr35C0rwZM
DjYLQ1G7fEczTT+UUsX86U3FSs/dRYEy00aBQ/TBUjN3ZgdbhnS6sHyqrBd9HK8SkCRGFJ/zhHNc
JzlCSmRJ4SGq70JMsLZF9pUwth16nepK16wrJBNs2ZdXK3lixVOrWcGYMvzMnmcXD2CovTldtxla
NJlpswvxlVgSe1GWYZZ7nCplpQ1YjS0GpyXtykTCMYmRMyv7yAKlHr//vJIx3b8v+V3vy6GrEnGf
1bGk3cctG+vzKsnOrRGeJjNdd+h9Eq3gK1NWuXPT1POha96d7DViFdBzmyRXbNDyHKPTaV3Nd1rF
j5Aa56VHlCwawLsZL8EwX7O5oXp6VnpIL1ayHGHjKMXaU8sA81hNvJFhMyXwYOCioi3AAbVcbBfX
Q+KcPLkXfbt1Ys4L8Ao871UNwUc08jMvB6Q1W1t7bNPnUccINm+tZDtAr0kE8bdsLzzZU/IQAhHw
qvLWwreWNg9WDSFMnRdJhRODTbVR0q3bO1dphpHrMl/xtQtppsLF9KxrIBUcpvjjsgtdLgBGwLwF
TDFdp0w8WI8Gr/ZbJHzQe7Gaz5w7VGtVYbnxKtgkdngfRheRH6iUzPJ75ZCoDFrcAvNIuFZ07TDJ
CD5uhSnhcxp/5MbB5llTplPU7i0k15ZSbQw9Yjd30Y8TRz9eEZjLbwcDoTqmgmypPFoN+VuUPFXo
fpXwUPKp1QZJGkIzs6Fxmz+m9ovZHwfvw0DGFmm9n1rtOuWh4Zit1HJZ4a9KsmFvuGvFhshjqIck
v85ZEMNCsE8NPpZFv5ZHgTcoRTjo4hgAPaPgYT86HfY2RNcQiog/dU4GF9LOyWSFyGJiK5rMW3W4
R7juyF3n4mMl6Wz0XtSRSi95E9LzzRljanrn6tTT77mUeOofVPUujt4M86odHsMmW+U5YBXWuZ6d
xkwQ8B8J6INUMOCe2pAg4sewEVJ8WUUiWMocBecZhGXpkXKMi9V3SONS0ihgCVp3w87TtZVrh8dE
0YOEiq+7clnNPMPB66UeBMHVs/T2Ov45IedXvBu+nBzfqR+q7sWzj4p30lBVtm4NPsZ8zOvyxTRz
LEXPOdFR9niHqpI7mSWwJFmSG62LJKbTs4ndB+LaxWG5C9FmG+gqQ3S+iRKdyrJBYd/f9YZ9m6hQ
JzzNT3S5DLUjpoxFS7XsOeFSmPcGMzd15m+r2SE0Toiau/wosMhzdJ8UwWmw2A+m4iuacZVhhZ9r
v6gfjPpUxwTxsgpdssw23JtNelVyYi1PTr/q4ztFedTLgzVcd/OpZYSX37TlKRp3GkBL79HO9i7T
3eY1wgnkup5faZs6OaQa6tjx2EeIxt27EJ2LVI692DTdTQRSJpLV0TGj+5J0F4hGOlpWXNSWX/KR
aoz/Brish5D4RKrsIlvzk6m+S8Ca4INomM8V2nsoJjxqcuJgQBnhXRv1zozXbcmDhEO6XdptA4CK
3IJoWWR+bFukhz9qWcdcQQ88polWna6l7O5dpdtrvc10ygbh9VkbyzzuFi0GxbjRBHIgDPwWvTQH
nJcb7rBRYMOJqdp6X1fjtelxbO0oReCVSGGumkIEkhkto84solZO5cbuvW3dZgBtdhIbN7kUihlU
Y+4Xnm87CScD9RIGuVQYiXptEPZIOqnna468zGEzcYs+kVH9deEh+U9w4JKZDrmS47RgBXG3braT
BcYFGwX/HCO1XoTxa1dC8gEQlVLs9aferldyyBZlNKLmR+CIGyG/SeR9fhFHJVs9DjTQY7qG0R4t
tma7x3rWFiP3U9ZT+HAMX3g2lDeIdyWBKHzBdWXj+6NpXsf3AGR8nMdb4llu0/y9nbcJ+XBhx2j3
oSn1g+tKMAzGbozOiiCrz2lWIZ71AlQXwcwqX5PZ3lVhcmWQoyeID5/ygExE8s2Zath5kAwxmVfu
1lSjbaFtPGyGc4eTOcUXGq4H61mx20WiST8Z3tNRnBO0RMbWKB6lc0pgtXVe+SiEucmraBuH8qBz
AP/5ZvmN+MD9GmJROTboAJdnrArKLbdHQJz7MdzNh3JbkwUdrvHw36FTX2o7hOfH6uzttKC97g/d
beEXq1+Nzb5tOV06bH/qZQ6atAdTb8a924t7O0J/XuiYr7DYzYxntHBdinLpFsCR3Y8mxCDe4vZD
vDMgdx0a59YzqmOVwsn2omsv/Pz5t/NdIfGlOdnOXoPfxibGCfxBquNZ8ziDRr8ce3z3+l96k2bm
StnkTD1rtOtiVu8hG8YTCysfKp9PBtbU3tya9AoYVXRwfueWNT16SaZf1ErfdHpd70sDkxSdyg41
Lr+hAc9o042qpdvRbXH7lX6IZbE1bZ++Gcgpa6VTTzd9G+AJHhtoOrr6iwHt37dRwej/9eLHKc2E
DGXBvg7PAryN8os5hv5ND5UF/K+v7NglPq8+ghrevht4ivP2bqaqGp3i2BcIBfOGyjhhH4xgvlHQ
mS3VFR7ALkrOhkfn4zLFpbnn3Dn5S2cj0zULjjli37J2ulMS5EZ5YxbvGUykbhCr0rGDS+JlaW26
7pC5L+rFXTr+IDBeFsOWAx+GSEBu3UFTD+BQnOrQFJ8EhC9r43q0AfM9tqh/dYxoHtS1pgu3PZYg
4bwLlfOCkm1yeoxjX7EmRPjaqFiiT832lsJWFi4YirD1FqWj+mb+qkcvI8NngyzQYcSqmFyMYcO1
sMdtbmEGv60Ka2vGK3N2N3FzHVfbcjSfZWZsUoPE0J42Rv8aymuX2FBNw0evVd25NKU/5+ZKQqEJ
y2fHCDgs6fLRsXS/wpLo1HtvCuk0OauEgND+wJ2yVS6m5gxh6LQ1yp1n5nhwYJrSyEiVc+Upt0Xf
BD2GhHjCncodOM0qKiFaNIZvBrUFaZNGgMYcnU4ivanefRltjMUtfMML56MZV7k7+aVMFpORbvJO
wcHbnDK4JuFkbYqahiQbY03Wew/oxmhfZUaL7woRMQy2MIWM+mYUWjACnjLdTy9+N0kurC9ucMQe
Jdg9jy5CTsEbqrBmmrVwat+1nI/aINLWHQM1NRelVLcwxPywNILcKQMN2RI7KgMlRkt2geEIF1pE
vI4cV0MVHtNZJzlmWJS5gQXi0iBSHrxmXppjtfHUmyY6NlHqjwwQR+UUT7mvztoqF/eReRRJsmgn
LNjmZ1lP21nFb21T8ZIvZ6TlqugBW+EdHjHwz5kVpJ197h28XAoXRn1WwmQXcl67QOFai1o2/0yr
q067C9sfgzqt1Q4crKP+Ymj57SN4mWb+aWVX7SlSw3qc9pYO3q+kU9WcRdLDKaF6nI9D/RTBcTNC
aIFCbFoSp7uyCXKQFQP1rjJgXm5T6F85DZ4qXdqcFXvxOePM/vki/83i437pe3dhqo1C4IU1EiB1
zQL6zi82V+Pvh1tE+P71o8dpnYRhDcMoNR4MpfUnIuNDFy+o+0M6ysocNi1MPW3UsK9hc09J853G
QKdb1Xu7OoMrXLymOkI1mXbgjYadVuuk66abtCL5jFBgpmQNpp2Jjo4AFWdTB9f0KLzw5E0YexSM
UQrtFG2pgZj6+df190No949D958uZ5OlkuUh5DPR7UsEylJKzbq8VVyOSzwpmTPvfv5O312YLyUB
mSKl7tHI3JvtQx7Hfke38n/3yl/2dTgHHGgpvvdWvObj0B90f/HtfPc7f9nRnUhLTKNwBnAVV4U8
F1S+P/+Vv7uVvmzUNvXNwOYy7LOZMpn+bRXGBPKQplaq/s/fQvv7Gbz7NcVFNVvH44sZ9ipNuBSu
rK1eFsudmdLlhQWVgrSxWyQBOPpMdfnzd/2mBvoa6lLOmupMlw9mIybWobv1TINiqDg/f/lvvrev
aS50mOJiRs9Jj0ldhPU+nhlfElFLFsUv3uEbpbz7Nc0lDQWadcvgE2QRaBkVoKy2Q5QByyM6aYm3
IsB5VRTmureHW42t0G3zdX9JMk8MH5qe39cAeFJjC01mkSn6B4K7jQDvyBx25TJdnKxXR1c35dT/
4kpbl8Lqb+atX1NgmpgcqN7kW4lx//ejcejaKvDEsIUttSV+kPZlGZTmKZmSdyt2ocacrN588EqH
EKR8D8GwIIF8NNDO9eAWVxlg7Eb/jFL2pewUx95qopeqkYrmXo5ACbt6C02ro3cgwP2E6qo12pWd
vznTS2Yx3RhgXE7Zg6mHa6LPlhFwcop/nFBne8iDNAfGMo9vnOseM+u+VX78726Oyz35p7VsynBZ
Y7ga9lpOeDE9KomwZtJv8/jjjzf49/fxP6KP6vb/fqXdP/+TP79X9dQmUSy+/PGfV8l7W3XVp/jP
yz/777/213/0z+tXmZSf1de/85d/wiv/6539V/H6lz8EpUjEdNd/tNPxo+tz8cfL8zte/ub/7w//
7eOPVzlP9cfvv71XfSkurxZR8v/2rx9tf/z+m3bxv/z7n1//Xz+8fi34d4eENutrmbz+j3/z8dqJ
33/T7X+4hmU5nDlc03JUg1cbPv74ifoPz3QdG2SE5TAluKQClFUr4t9/s+x/mKZ9kdBppmrrXK+u
6v/4gfEP13NMV1U1FeKKgTL5v36zv1yd/3e1/q3si9sqKUX3+28G//vLk4Gz3cQkbamWaZns295X
raCraUIXcSd9PWNkmD2kcfdqF0BJw9g86Y5KyhgD38ZhPpu9TqG7Jk0HYs9Ip95I6Lp3Vrtjpivz
6GyaIL6Ar+kKIe2VB6msjALHhttzwcSlq7aug6Qeb4mi3Q3CeeA07oeC0bqZATV23ufS3VaVc+31
hHIP10WirWTfXF1mo3nq3EmD2aPqQnwyMZ2bR2u+7VEoeOORc9uhNNDuDC6pAlALO1A4kjNmRNeS
jRwxhRMuGuN5Koe1btNK0XLjqRnFvZ7SNzPXVRK+NkN33bbQ5PFCTyFu/rpDUa8sIieB4uTeSK1b
NRRrWaGAXP7h3Oh9sopSa19dRtrhbRofZeUdRd3vignijV3gzIbo3XBOB4BGiwwAHiiLVU1YQgiO
yJ67Q9FmfgOKO2rTLSGo/iCToJLQGUx3E3YjDc8hUOFvRXlx2+CTK6PdpIm7UmQ3cg5BwTMeTwbG
Geo57iChetm2edCKplminIdGwMhZhP2qQvrvkhPg0p6bsOkskrq4bdMJ6mwOwCsX13G+LqjC+8KO
fAZGfh4zI89gTuohIFbrWY/FCph5NMsOs1KyrSUUoRqQQ5YzBaE8E6F5dvLnjLum7tNlxRgxDz0Q
ZxYD6xREt0t6lYpjR8MbbIb6yvLyu0xyB+R07pyhubIYRK4ubXBjcH5ULIxIjO8NPgUgAp9dbTkp
px5tiDkfbBdHs3RPHZtH0lTLpO3PAjBYTMyE03dvVWyOixj6WRZfLMuKCmbjwlECPw0EXCJ1gNa6
NUA90NIjzfQxsSgyOyAjmFE1Yt1arNRueycjM7DAAnS1tUOUuJwgnRT4I1LjtbWYV+bkB/avdZe9
pCOHJl0WO7QQG8UAOoAradlIIO1Ru04qMLcXj/u0rBUaibmyxxF/7XA2rlj9TdMKfdgzs7SCogP5
PTsKRzEG5kJYp5TjWaWHZ9lKv4TFbqeA/GGrzVmzNsfEJ0T1NDWHOBxWbs+csmbwVOozWUkRLvBo
b1dv/cjhnESAcMaeqijpTWzce517b+bTrqEW4kxXHGO9v+805XZI9k20aYuGMX9hb72kDLq+umbb
2PeNu0rz9jW2mm3ldLdOXJGd9a7m9g8rccBeU7MlSnjNcf6psAGkmUTznlOOAEPTbuPEQuqsxxxe
LR3RRdTej6yGFPjG1usD1Z0YNCSB4ciD0cET6biyqpX75kSDEkIiNNO7EJBU5pAg0XokjbQWc5Nm
4w7RVnGiDX4VPP/JC2EoHbCDlkF8UYiHxo7jZe1BmObooKgPNng34d1kurNU5tukVT7iYjo0hkHA
tOr3qRYoBuC3dOPm8dHTdCQbhbFSjOhN7ednAWMjtiMEQ4KBpayK5chMpE3klRXa98JuBlCIO82c
44W8TAHajDHi1P9I6vCuaaNN44XvpW11yy6iw2SqVWDq0dnjrJ7knDIUiOpmVb+TbQD3Yq8qSkZT
wgyyVMAcqsuF7K3nucevJbp9TiZ8IA3a3unUb3S0DGDLi7TK995Q5kHuRicRlrum+QH4e6tn3ZVq
Cnz8O6vVHmm+3XlNd3SG2PNLBxUSzT8rq1YczIM5B5tVqas5q09ZWt9PfX6cypljd74G2A3zNz5m
xsiDW0ACguYhvE1rBGYhX02lYrar+TEMaUdP7ozeYQLF0EOF3x/GB6PKfZsDomukSyg8VE2QTpMH
YbSlb9uobrTW+FG6PAbZDFB2Si5H+EYyQQ1xkI+vJd1+4YE7aN7K6IcnSdOotjHNLWs6l8NZZIyU
5RgoOKUIY1vpBoR9rdypFpMtViVdh5fdQA4rGihCqcpBIwLLW1Lv50iBdGva5e2T6sKnSV8kK5s1
IWe7eGEM0jJj6GNNv+6BzrRRz3y0241EltgWOIRRfdYvYaNmbT05DvZDEQZOB3FB6KdWzmSswBhN
Zu+ttqdPCunr7kLGpKlBqsYAsDxMJ2REEeNSqswwtpcIMDLX6Tj29ld6Ee7KuHos6IEQEbgZWNk8
uvwR6dnmhT2nreMKEc7FMe2YRzi+i6hIriOCRLLZBbmEwcwZ22fDrT6VOv+InOIpHcqPEGTokNFr
EFlzYlYPCzvOX7S23lG8h9I4hglU3dzMArOdAJxnOTIkAQqrefP0y9w4khszAaqU8B3XbrKdB/RB
RflsjBcscrlXYZeKFGFdwS/sxfeDo62BzvBFG8fWVa/CuvvsgUu4anHXhecsiQqEeAV1Ns2UQK0B
FSvpVTJRGzTxe9/BXslbVFjTWzE818Lm1CBJ6oE20pHnAM6iGV141E16zph0V1r5ACcP2TXqO6aw
Tbur0psZ6YGdtONC7ZRXegme6DZxPhOLwpSizE6RxhRp7t5LC+1LZDXIxZSDrCLeZwh0cyAsKqZj
X7c7y4H+HLUbZ5xhtcj4tVDJWoVT3Uw1oA6xSmz91RHaQTfl46xn14qE/ZiRAaXkGmlQ6X4CamnS
3+w0ZjNVuWIxtVaOQSZAob0ZNlTJqrH2yoUVaFkFMJkqAuThEBlALqttjrsIcYNf26a+mLx8PTTW
CcDSxiXDqrQYY0gGgaqxkXpxEzpQiwCpHaJi9mXLZHNWxN4M3UdXQDhx7xhzzR+R4u5KeZfRHwfy
ZE/6FX7RvV0wdE5o2dYJbEGpdD3Ihvx8Wcid4aT3NG9CWqN1aiF+jGHOdtsyBjA9OFtzOFZh+JCM
+I5ps2pNHsAdLBepWRWLuQL1RKqKV3iHVC/QGdT3TWicjQw6PzIWOCKX4CiWyVhJ7m2yhADyLLjr
qWepIxBx6SZT1mRZeveDCeYs65Yj6Q6o7Lziw3brdeImS1N8aI0emCbkuFcnyyHttuxcuQOdD0mf
Ot9Anrsx6/agxyAKlYlPQyTjaEWr2LVu83reKoQFeffNlN1bo7u0Y9IztIb8GnSglbL2uJmKJvMF
X8acnRtbv+6L9N4Eljhb+l7RxV3NRtIp4SqEEl8W2S7ZTdFJEeu+STam7R0bUz8oOQTNaIp2FXjh
pLrl+PVs5hy1vRAgPqWU0xY3xNs+g2VnpBj/4HjWQUKvA0QQ3pIJSiCGFQINZBRz9VbrgGIaBBw2
iF1Meiur6GAFdevcQJ9m1S88Gk6b3TuG9VZ0Y740UAsos7dUzPms1XMThHaj+x48gMuvxS6aq4Ha
Kzs3gaFdN/c2TfajnMUuhkprGqW9DKVJc7ar/VKjdp0Nkm7MCHpMr5RI4FblpaXj1M1GpcE8OzOL
HOoFRL4FF3yrjzD6i3ntzMD0S5VMgthIlA185kczpGOM+GGq0BB2bnTOC3Z41zngDTj2l9CIsDLW
YR4zFB+DfJZBD4hRRDSDKXE73a4D2+wXrd4lQU9fpBnT97AM37LI2mEvxAbeQZ7OAXkQi7tMXfkD
3ZobM0oJnebU5xZZYIaK9jcB0a9pMK/1LULipVEn6C+VmAXNgWCmT1FA+EG5rLPwVtvEjntf9Yri
F8JZuVn/0TjqUgLpGacrBU1T4ZvxUvf2QxjdTRaJFmBgU+OzYbshomRRDV7QzYh168ZBHgMqzR70
d3S8DCpcSE2V3gROM661GOQ6qTtenO3Fk9OXx0ngGy6sY0LNq7fx2XHJZ7HRNUKYnp13ibDCCe+V
vkL+p4TLsVO2ma6zFcwdnX0Uu+gQwp2puuOTmKlMXZhck7ErdFusQZ6QGZGj3gZQbMgntGqgEzIC
AQz+ChVdkMhkr1ioTpqaolQDfiyajSgYdbdS7JRawMidxeul3xa6E5rqbh05HCyY4DiIQmpG5zpa
7NCEUDp6K9170oSykt77OMeHbCQ6xmY/csVDxoBAGVGykJBrqsGctQFwAMTMmeJ3RQTvct7MxI5M
4VGdwI03EE7vdHuG9dcnkE/lUx9Xp5JYIs3NnklHiqvJr8Lsrr7ENKRaeiamnLZQNaSIfNKz0xJF
EZk2gHHu5Y4c037XtKgf1DC0dpb2NjMQi4XmrMfR2hK4oc8kAKSiD0B3H5vxUubHCHKda91oPskn
Zsy7iVmPLOHsuk3izCQriPs80rfCi7cmWRAuwkVKvHMvEeoBSx3IVCM84cYdCfAoaoLf2iBHl8Tt
SsYGrEX00zOCbXyHdzmc4k7Tr2wmbqqmLHgGHfT/BBXZvCXV8Oxo13SdO2i/3scEAxq2W/U5yHRn
NNmejHRikGLfQAXVmodGXlWdWOishDra0QtiTLUeSXFZOJSzPfEgHiAzy3BeL1WH7LwFLaeVNaHy
ZNhOWor9ljvqzoGqAk4R1rQOte0SNzBtao3iICcBT1o+UMRJIVwhjk/ERjMma5cym64jQxxDtz2F
fIJ+SDilZj6iI4ebaqa0sMQDh2gC6ogSTn4YlrcOnfrQjNZdPMYHSMX5JdNF+mFk7SkMcr9pKMA0
ZBq59FuOn6XSr/lp9iNxRrFJs8iPs7chOxmlNIDNKXeRGqNinLe1pWbU+qRalbJeDOUPxxJsDcO+
aOyb0TBeitq7GcZi54jyXFj1vp2ZqFtV86x1zsEiYGGOtL0cK/VmMmbuhmJgG5wa7jfcFmXSchFn
ebBS1ZcyXLuWcauTgQEy27hRXXHDOCv08Q7X+XSwG+dMnwgfh5q8JF26ZXh+1Xtq0OmoekaYuYUU
bxGNWEDwyLlEHLEZ5O6Oz+KrkR0AiF7ZglEK/7lXNCpbYb6n4DKBXW9zsz239gyOdFap+IugAGEm
wa3a6IsbgdaOwZWXIi1SjE3SgYeWzQrc8Bry3abKzZOtjVtxOxXejPxa3KS9QQeSohb2ryB/r6Db
YY3cr0PNmxqWr7fGc2eUG32WIxgstOh1c0Sp83+YO7PmSJE0yv4i2nDAWV4VeyhCoT2V+eKm3HB2
cHZ+/Ryq2qaramasZ97GrExW2dWZKRHgfMu951JKmGuuOYSSqXsilJJdIbtpFSX3ksSLlu1jpObH
rkNPMIzWY0BBwEaNzQEo0o9RO6/xXFPyWD6EiZSGSltXWQr3LtTJmfmAB/NVvZE1cain8RhrWFRU
XhvdnZfJ59ANwdeZoprvmtCG8ewHx6T240ufbxc9E/HWZzfiG4sJAn5aggLWeJXT/GxHuaBEu2+r
9LszBi8ztYZD8EEL9J91AMqxvLh6vVyjmwglC4tH++DGkJeSBSDm0h+HRFsUNr8yQNnekmOGRGU1
Bu5bXP308/zBRaMVwr7UUHFlWH8TMF/rRL67aXvw2R+3GiVD1aCcnH/GNnkSVXio7Au5LeQ0bUbf
eo5MB4LRf0+XkPuYaZj22Lh5kNxLF1hlZp2Slo0I7/47e/C3RjO7m+SPdupWkiCCRKfoX6PW0Io6
bPA5IWxPXDPb+hT0TBQjnTmW5slhuyvdne6860qaFPq9hlybopIPvY+uxdwEnHuTJOrSkJ1HdkU1
XtIIyCUtgK/5IfOPWn2r7S9VNkjgE+XLlDl7s8ZnRNOmd0iT1J5N6WmLecNpLfcDMUAuPNAqTplK
FgJDSP9mhjLbyaF9Ru9ODrfsd51srgIIvmxxL0ytAWwK6CKxkm1GO2GL6jSq7MNto5tRXywqHJpx
6y3TY7RPavxMSv2eTlDuL1avOOFs0BxVtjy7jv4R2v2vsIau26QEifooVFXCuVUTLmEFKZOfAKl/
jYZgge6bmZhBn3vp60fO5WM3PxZhvLUaPFKhxZSVdprp6hKiVSbpygTNY58A33agJHYOCwgeCO5I
qtngLZ3j7zmQQ2iFbpGcsQVuymzvBlAUe73tB33NZPjqpflDsYJHUvtnmtD8hlQ18G8wp6ehYH0+
3INJYTyX4umIm+5Y09iYSp+Thl6pAwK6yPlmzBc+4qvF9AHpJ3lILESy6p6aLqygkKfuISGPVVVw
1pGHdSUQfX/eSaIPY+jgFh7IBe0mSY4wm2dNbZnAiseTo82NifZqT1shf8RH5j3KA1u8MK3BB8C5
4cXsn8Yasd20x5wyBYR5qBWny6swS9y7nKFGlbBiG2pouTgt7OIGnu7s5N4vp4QGPVH7+hm75yLL
roqZsjNPZ2LBYEDFnOsgPwkvWfbV5P4idkXjnZrCD0BphyUli8RyTgF/ZQZ7fgwaWPXBS9edxrbb
RmFA4dKirOmO2QNxn1W20/61oQ/rsvoRvhqqXbrLAipH60IzJejLAmMtt1Z9Gfq3YUQikRS7PmXn
3e+Gaje3uzkzpyjYq55sgiM12KYaNSV/jV3lmKDgnsip6SZy1Vfg4oA5IUnviGXAx4CquOHE0Sic
4Wf2iz5OBJKUTrtDZLqfYrSymAVjuR0lyuy1EmFwhdpUkFg7EEOFrSu0yaIp0TS+N0wkeKMd3MSn
ycKEj/Rd2cQq67e8OnBDHqVC5U4QoyCeobXbvSnGwwym0n7q+WsL9ZGx9CeKgJyaamtJm8+OQI7o
u8IBl5JMEI/hrR7uVfiY5yDFkzVo6XuXFKfcVxMRwsWVAA1KXedN5/BYy+ZKdb7U5a4eEHTABk2j
mX9XO9udtmWWHXIfa53PY0QcCwjCm3B/tyV86+S1TcNjjBuCFmNbQt6O9Zst0Kzj+7MApPfmeXTb
vY8DjYn8udAwSbOPpj9NAfjTqoN3jrPtklbfveXB6t6aPrsy6jom+WPS5ocGmnnnL6+d3d11vKNG
shTxnkmPkzk7OkTAuDZc+LA6OwD3zewfRJzdU/8EO4QygL29a1Uy01nK18nI5yBwH0crI5vQvahR
QblG/O6KLGJ37TrnOA0ehOP6+GHar8JPHrzGdrZTz3HEuvGHF/DKj+vKQnjKzV7GrxWj64ZRF8Rg
nMLxw5i1ChNNXJ/bmQGFxQKo9rDgaPU+q/5z0CMyUBR7yvgYEc3EPbo2e6r4MfoJvY9P8Z2TpKLi
+TgUKeVVNPsX2nQALgp5LJ6ZcDoY1h4LW6NlFgBvbdIAF7x2Csaf8nbTDxDn5CkMuyX9VqXLocB+
VnN8xGTGlSxfp+Gr1V3D0ezrELHxTKXHqsQNji65m9rfLzX2IVj8THrI8kmYFIQb3p/FWHOQX/3u
OfyWyA/KiJOmExraaV8lOBgDEijWSYBtxYcF2LnDZCnNn2wMSZFoEBB/EWbeYC/cxQQGSLZkgwj2
9ghf3sc1x7kC9ewudvILQJ2R/ZQktDojGqlMVYqmcJ0kBuQAFG7S7AzGtCQhRjHFGXuWlvvO8vt5
GEeaDCNeF9j5LbPD8yKzmHwQa9wNMfsrkWG+M9ziQrQM88zSsushroo7Wx5yVYf3rsnfg8kXjBIs
BAAFSwAzQDWjvsLS3thiqxqBqLkb623no0zHa4oEMBXEugPxxYpFXGP1verJkU/WDJVUMvqzGHWp
kvgYk82v1Vsv0XsNUzI/YRB+Bfz/fZgolOd2Co5hr/3DMPPRJ834OCdr6ZxxYBVxcQ6tlds8jfmT
dlFrVd7F4rGeWxW8qrRqH9HBh8o6ySKQSM2Saxrl5msw5u/akz9Cb6uHVjykiNC4YmB6+7l6dfsl
fTQ1n7ZwuCSRbD4nnbVHK+wuUdoXD2pQ1mZKOd9yB/216agsLPUUVS7HooP6O9H2t6KtEKuNA5G4
jPLPekJ72BgiZwnBTboFvKNfkSlRURAvz7NJbWyotONuMnyXZF5QSY8IEx3We35sLn3MctmtD9KN
vq4RSEwjln2gnS89ecnU+ijxB4SKHUhzBfHvrnQo9VxDk7uaVpuujxBCjq+ebdQGElMblHvchW1P
ekrQ58eoTO1zI8Sdgb5yKobpyyySs1ji8U4nkbi08Zl4kWYNHMmsdrcMqPsigglbj2i0DtZQib8F
wrpdloe4K9hCdtTrmX5LfFuSYM2MdLKp6IXPuxor7a1H/LkfZ8lTbF5IjzJX12diLW0UhEtGuJuK
SdKKftpuTSFWo9/PMnJ2bX94LrxSMqYswUUt9TcdYAZwGl62Uzu8LlYa7Od5fWP7KBe9IKI0CmI0
uAmplzJFe07t5TYukRlwZH1PoEKtrlyfmeMkFuj/JsrarhI4Eqx0O4oF7nuXqHPKx02kV7sk1iH0
mBXCXCACJGaa1Kv2p1h4KTSjH+1SA0DTx/2FupOpI2EorvqlBr5B0VbtxZXXgna2rQkWaXtlDkHJ
VWLvySn2hEKYlEXIzeQ74TqaS8K2sjIiE88i7iDn99UMLvelthHAzGT9VSw7FNbOtOiuVS+cfTh8
nYlX+62XS5JUB2cmx63wJ8hvqHLjFLVtJ4oWT7kZ0Y7Ez46eh1NdHmq7Dbj3iOV1CrqYOTKMscbN
EpY/k7VYMqSXtNzHSFXZf9imONZdel/KLtx5XYviyKNU4eilE/yMC5sMKYfMkdqrm7OdRZcJrvnR
50Ji3SK4d/R+WAsNcrGs2Se4KAN8XbIa+fFW/Lzr+Qx9QqYoFLcoRU7Mxb9HTfHN+Hjrou6+aN32
ljbOs+nXmSkpCpW2SH5LyXms/G5XRAytXJbE1PH4yucCHkmE+HEei3dUM9Mps+3pEDlyo+X4JEJX
XJ1pT2BO0vPkD+HCrHfBIkzadwn/oPFtfsJQvS7oEi4+CasL7KC7YCY11RTtS+BC8lcjL4TZzsN9
X3d7t5zCQ83GekoTQsCdS8KEEeI6N/ww6YdkiNzHmSgTsuszWLT8651XBdExiccMEyUpfErp4r6p
MTyOo3fntN7eGLQDYxqAXHDpRaoRg1pLZgapd/C2GY4Bvuft2S/oA9yleqCM9zfOhETS7XDy+HvX
GazfCEbYCn+ZiEZ8HwiaFU7TnuxC2JtAkBW4HgJRXlWwFH4Q61wcl77f+xEZZwkKP79vHobJ3lqJ
qE/dBDXQSrHXBA5UG5sQR4JdcP0wIUTzlojdqi7uE7fYRm4Ntt36Utqnmkt7ExFxEVH3ltXuzyxE
C+cY+7NJRxYwKqn2rvcrixjU9LO7q73+q5/3O+Zt9sV7nftQniHisuQpxSlU3kl7bXiIl8XbjRaW
qb71reOSjQ+Sw3uTDtAB3NwKnuJ5CZ46NfyeI5Ikushgu20cGg6B9xyLzLUuj5kbID1oo24XpC3E
5TXIYgE9c1MNj+tsZ88p0lH0BcWuyz5s4SzXvm+ch6mo+x2zU8nP3pvD6FaX0ndfmxgTYFbLY0em
Ju/HNt6F6Yj1eYR5EdGfESuk9qbvp0u9fsGDNl0Gd/hd++2bmlyfFGsrORarKW2eJOrlsnnO9PwQ
lgCOFSlIx9KerDsZEAxuugVNuNhMllg2eU3WXFExx8ttDE/26mn0Sy/fZ9HMYiJu72qB5iFKcB2H
bB93LV5iyvtGYvQzWxo7ImZ0iDoa5XVA4hxPZsAFoczoQ860qGearJN+jR0LHmbB/lIBi588hGjO
MP0Kp+CGQO5CNB+LLFOmO8tIdadAP17CCStwEE7spZKwuh+LW0/Y3ClLg3QXTyx/3NSRLIbELxL8
ZsQR3wZkJPeVVXxOCcq6BTrDRFS4NzypeDjXdlkg347rg44ZPYZjhCa6vDS5U60dHKaXmSDGzqbM
Tqin53AfT4HZoa4njc1GHpjX1udSueVDKj79yqzpGRLtXUCekEMgnDc/kArKBikX5KKb8lQlBZoU
f43v7Pp11qmyg5oeegZDt1kCwM/B7TcBOg0Z9/VG6J50tA64UMM0aCcS6t+y56UT6dcMO9kqdodt
GXr03+hKdkNJdFC2WABimlYcXO0+R+y3rqJUp8ZKoEVjgIaItx6CC0GuBZPvUPNbRvZjhcQpOqWM
uMKUwyXxOuzvKZIYuxsY4k5f7DrimEgvI5qx3VC7dDQYIAMGZXa6cM5jTa4JP8xlgi2vi7sTWsjx
bnbS4OrVESGtcXGcnZdhmvRjllGdcD6ac1fiLxxoLYpl06wTjilkqT2E/Uvu+lg4Gu70unsX0zdt
Evlkj18ibWensAXy6Jv+ocjlSUR6POTJXNA694bHWxNVb8l7qkyy/irwulF34OfmpO3JCQp73BTs
GMnRlnwAnTAFSsxxYFy5LKtpGk2U5XMrdPlON7jyrXZkodvYxaZdFLGe7UUj8ALNi0grCGnLWcK+
zWTVpgtPUT4gHSqV82qVDECKMQcShFXZFIqEs4HapUDXwZy8PnlDxSwRX+uQ+wF5yv4O5Uz0JBQk
JiqwgND4scM6nHjfGnRfxgnDt7HpHzjoM95uoG6qUVxcg75kqHHr+en4HvTzV6GqT1cEX6ok8W6l
mW+rqDcL0+StS8YPWWi1n3rW0G7NtU595lHToEKW5gGte41TZIqWL/UkH0vDfGPNNmuk5vXekjxh
aec5tyWHbDfsw9HdIlxja+RvdaWfRRJoML2I9ri5Qw2rVRIoGfcZooeYLzkj3S7FpDITydZiq900
NE0gfxKDuVF8DIzsT1KRsxirH1Pp11xr5H/9l1yL3yPol7nHv1zlhE/7xfMyk1BZJQyVpnmgX+CV
z0adiHP/5PSQlPPcbDJe7lemBXEWfDDkRig0YEZUblVdR6JTCokfgAiYaRtDDmhIwejpZxi3iec+
zZABJHzXNSqxTcZQ5V5b0UIacu+hQSr9e4p9fZ/ZL74m29L32vmqm3vCqtNtGDvdzpoq54kkAeeJ
Y4GeL/uMyra5b+zQefPd9CESeAnKqSFaaXDUbRSMcgHkFZ+Zz0y5JPtqq4bK20dNpo58j8GhKlW8
caVbHPK5VshjCoBIvaNImmVxFOWBvsSUwH/+23/+Nxqk6X5CgMIFuwSstPkg26M7N8LmUKQdy4IG
qKzgXWFLuWEYx40fk6k2uOO88xOIFwIljtWir7IH++q3XgkPwwjSmbYFWaG73hPmEsn5ExaC2lXA
W04oZNZwnmtnp+mzzSK6LcsPaxkyCuFpppCW06n1k00WV+jPpAC/zJaPUvYtmsiQW6ivi/YCl27E
X+pu5eJ4d3UGQEMNEHdFJd6WdG6YXAff1h7/4CVIIP1YuYe4jfnG8GUQxHUtQkOtjQT92pAKdVe5
y7luJnHuAlBUupvOtmgukQ6fjDtFD4Qygk1waBy8KKnPwp92kZP2T7U/XNqkZO9ps9UedRIeutUl
pgABXFzHvsWsmqxQXPFvWdehs+8qSWmxxombEneqGZrTULAdX6rS2tYi9A/xbXGYaYQLgjjPC+N9
XQynxXRb36kQazB6vatRriDbhg/iV8ATIOCz7IB6tlnmfiAc0Jz9XDjbUPLDxgGOXrz42Z2VqHBn
OTPqb5V1eyuzaA1l4B0THNpNmH8jFZrh/Gz8ozMfgeVelkR5uNnSiD1LcKk7+zhVCr61dXJlQy3e
2p9O/9OJcou5LWmI1tJQamv1RFonKT8D6SD1qONDqUeMd279btl2jFASSW4VKnHIKCLuhqFpQFuk
G8rNdzUF48lo8z65Ab9lqFk4tbjtS9l/C9vVbq4fSrs92k0bvBcARa69zVMc9Qynyzh5Lqenpozl
Pkxj6+Jgna9ZP7FPkM9eBCyo6j+L2eNOZuxVMFFjmJ3DDZlXX3m6XKVDEm+BcrIHGizF0hMThQzB
GnIcW6r+WMbkl0/eeSXoi52I5Wnq0lca94cbcNYCyP8iiC/1XOu71frvIzO/hhza65xZPyLLfQTM
nh21jGsKc/niUe/Y4biTXU/wcMw2janMJmpGwTrT+t103ZktVkj0cQvAp9vnmeIm70gwHRrErc6M
rN/3ydLmyN1YWxtD/5lNZ7Mh1HWvO83bNT6Chkj20YL0VcekRXnN3otcsfVM4W6TLMBxYfuvUV5f
7Ag+V4ocGXYAB2ZrUQnXHYJihCjJMg6b+aNeU12RXBHldKLqTmPXbL2p9HYew/u2RBHkJbUFc6v9
lIOzVX2LIbhEgFiiyrxL1dhAGVrXO3QrparzreRjMF6w7LiM91bjTQDYbLyIYkSdETylenpGpT2S
5DOBGcc0aMitCrmb+WD8heRVDwYLjIGQd29Tqk3qcAfl9s0w524xjc+eZqa7VNhxnOKDHvlH6068
hqaRHGksWPVS/dTpGLC5pPXQ5U0kvX3zX6YpBD+EqiB1kWcTmq4Oxm2RG93RXs177RnEYoJALz8Z
8f5RETow8LUv7CM4NYI3CM1THn304AxiZfyHe+3776HC6ehBJgn1zIRlIPvYGzkVmSytAdIITRdz
G4m3fom6mZBNm9RvUX2WqbgFecTgqiCbdGTtN9D++GXmXeJ4evTiiL2WSM8BbtYyM1/5mDB0kKmA
RdYnKVxCopHjsYG9ULrZQu0dEUJaeGhrDFQkY0aLwSWKimndspWDz0mxTskYVoUGwL/Gl7KpIjyy
Wh9N2QXbSAcAMDrn4IyOvKudut7kkmNYW9VZ9gh0G8New4o1KrAp3ee9Ju2d5nvrJo9lIkcmouK9
5Q50epnctV7C26qCsWCjI+6z/JfJCIJVrVwOYZ9tmb9PZ5N+t+GX7GKdfRv4/llOpDvUCdWGoN8b
+JGusl4BRYRBy3x7yE9hmItD6DiEYDXZ92g29bFWFXO/sL5WPJho1B2ScYHg6bNO2PznzYgEuuAb
Up1/K0d+HiIAMP2WNEGIe8atzrvgUI/xc+Q9zEhTnwO3F3f0SBd+OLJge6N3QT1U12yO37ORiS3F
MNHKoIkYu3AjzKrBBc/ey0ovQ2oHj+PCWqd1GrmrOuBpIZHmoq6nU2nZdIkBsbdZN+ycJfNfeCju
ptCCwgsHYq9LtHlWZF8YrCSZFR0sTu1gMeHB693VStWMN0KVqfG+ZFNaH6xSyvvEL/S+7xj/diMu
z8RuTq7nzI+p2XiYry6GjTAwPfFTMmpqwxZQVJ8dWSh2ZXBLjMvR3rx11bNJl13pf60tymnWa2om
SW746psXkVIecZZaMt4wC26w4/oElcfzp1Gfgu8ab+24Jj/S/1vRb5UjrJp2QTQ8puFCeUtsqr/t
yFob+Tzc4Lcyz7CdNmP1a4oZt0BKidSviq0ePMS7MKpOU4Rdq23PbZzuYfXd+22AbSE7F6LfhQjp
Gt2envqK938e7FcuyqDYoFQoRffIC3yU2fn82lXexvavBabpCIU/IOKbh+4j+ep4zU7SXaIy2qnY
+RY4etOsKm+yAEevfmtjNB2p9RBK+9GfnPfYZ+3QuQl6UvlDzEwTu+w7JutzHA4fPiqChWl8Ouif
ZdqfQ/U4dNUt7tlETfZpQcxbZNWLD/ijk+bXYI6Fec/yH3Z1SdiERN67Ge4HEkObyH2vA5/8Urbr
eRk/iszdR5o9eL1RJeqTZg1CR/aMItllSRZ+qfr4mPVqjwbiZOC42HO2nXG4Tg2OeGQ22N16664d
+rsk/ggQwrQZepkx3xqXRI3w15g0j3He03Th97IFJJn2zBzgjOfm2mlWntahGKvraqLw2GUkE15E
Uu95Q2JtQHXkWzt0CQ8t5eiUPpXtRxl8X+xu5/Rokg0D/yVxwFkyMhS+eskMA+DORs4WgtWo1CNB
fWfPG/b6JSd9PmvkurSWTAyHDCF3cuzn7rAIycwP9lAXdvecPc55LCwyRfGHqJAiorcgBrkDNEHU
Vu0SsizFWO2wv2hsC+mEH/50c7CS8Mho+PYUDzaL6I5V5qL2i+veOkd89xuOjDlyAbywaHGH+9rY
d3VafCqE31b3ISmh6hXAoK9wja9TLbCurDuTYp+juyh4po2/lz2/9L1vU4nQ2WmHBjXVZmadvO3t
8iO28s+xnB/d0d6Ma1lCq+y0+XerT8/hnF/SNjoWggdrQPOa+E8DFWps5qMD53ATJQiQEu84WkHI
opQTh13gPfKhnmJ9wdNu9dg+kARsFeZ9O46eugY6Xb6gwu5cDN1yPLWKt3QYnydE+91cEaba73NU
YMAkH1ulv9nR/BYG/ZaBB4YC6WwmY67aI64vpNxzmIMlyEgM22lnik81fsras75YUftbFAhG3SPS
SaafiCVXdYtpjlFDWiEKLCdp70l83fnSQrfKjiMj/rjljOmHbgOw+74y1qkcyi3Uu7sKa4JVYXc8
M7+970KAPn18KmVCMbz6tMHbJFTAxRC8uyV1bqTgfkp5wRP6kc0/0lJtmzw/SYf1oruNlHhVBoOt
hzB3tr5mU8FQMLhanPX0oB9EpOi7RGlxsHV6Qe64KfJqm8zDbrKs+xKltR/mezETQitXZKJ/JuhH
gxkYHmzejpuwPKZ19dlNbA26el7f5AJwUPLxFyffv/1yf/XHib/bm1d3nId6SkQ++FgX+8j63/9i
nKzy1Jnr0lu2bKWmY56+xRrHTaMQa1XWc5YlXzuPD5/Rb6RCXGv91a0DQo4j7nh7Tv60sf7b4/g3
/97/tE3+012Jg4N//mmb/JvR8v/OgHn4Va0Gxvaff9T/hw7MkMv+fzZg7s1n+QOf6p9mztWxuf7/
/zRfRv+SWIw8qJAyinw7WlO2/jRfWvJfwg3IlgtCWwahz/TzP+5L8S87tG0Z2VJI7JEB7vZ/+y89
8S9Xrp5Nz3fpPALf/3/xX/4DRyO9gH4TS6jv+B4WzCD8BzOCo1cZVZc2aVIji3OXwZTqUNOawdGX
EefphU0kTrw+GF6qcDeN5Tc3HRkwggNBdrks88M01+MFeFD8X2ze/+v3JukyCCtyHFotruI/eBF2
gU6XZRhkyqJGAtT3pA+p7rHRs/1Usb2sktmhaB1J4MJuFlyiZrDQerEniGYGWYPdhduuJ9g0hqPw
55PwN5vxXx/MP9LR/mPo5lJhWA2FJ/l413+Cf5ANsEQkFcHnPRN6AIFeCzvGXgbzoMpQ7uavIwGQ
Dykwu10GkWMb15b3klmAy+TbQD350JvPmnff3goLcTHyrKTvvgG2qraBaCjiUC5tFcK301QzZ2xH
GFcL9kROKBvxvMcyxRr9sztpc7DgcQ1YV3f+UAD2E3V0ccWob398iaIYoZhru3cWn/V/uQh/eHP/
fhEieDS27UiP7s0NV77BX04nFway6ugZ7/78q+2YVq8CHLNUX3SAxhgK2V2ee69OFLtvYSrucYYC
/2JOevrjpylaO7l2KjKYPZTeSy2e//Ig/m/OT8mDwqx5jqtyfQ75mHzH4zERnsPDFAX/PD+T3g/Q
ciGnmQdpVZsx6aNDHFeEUHsLbjvj7euAZBdkrVxazS4gF/lukBAbc5mN+ymnyP9jSZAuTbFlatVt
p6mf78tsli86Kb5Hxr/lHj2bSczJsDe5Sit/dLNcPEeuPsQjCSU6Tal1l7i9jWoiBRpLYdrmNi1s
GaNzWLKHOkldxD/leakD3Jc9m47YW8xFMKCO3Vx8b/Ty1upyuHUsV0LbRTZMxvy2jmT6DNBdH704
Z6SQOtvW7YtVnLD8F6yM/DuH5I9LKVc7uO9xaHFarZf6Lx+2N+GWGf2qomc0Pwc7757JH8eauiIy
0NOc51o+qlKUjwaRJsDKKr7VWfvbbtTIVLpFvNRVADqjtDzATnqu7QrytB994/eSNz3P5poF+nsF
MuQqphbc0dCYDfNv/65ilX4lVWL7n49jdLlEUZqXOLEn/TI5cIzZEVw8z7rlary4eD1Jy8OHIasH
Oa2jbfWKkLr5ugSzu8HFBf99Utl+xBWzD8MmwYp8sl0LO6KP73aYypspipdkYavlT0n9oNvyZ5RP
b3nISDGWffxfkFwyCv9+s0KWwE5vO3bgByKUru3/g85VhIkfTdJHHjymDJ/RyaEaiR6myXlqMqZQ
7OyYY+NdPVRhu1WOjnbWsiqyCgCp9BSgQizhu5e5Ft/CItpINRTXWv4wgZdcWRQ7G7bHwDJHxjNJ
FFzzlo64x/y0HWrx3cQ0QxLzyRZv0W+9PsiLo74imtmhNOzvF6pMNODZIStH1n1Y9bZlHRkk4Og8
9TJvVFoDg0bEWbnGue/z/lXjqwqMbW0YHj6HafhGi3znZNa3xl78Y1054XYy6Zvp7EOMBsDtd7SL
hLRLx2XAUTygL8SyvDOa6LpEm+cA4XvCxnArvODea51sY7l3i9c+62J8qqMl38xLc3F8psaecndu
Fn7P05SPLH9B1fnFUtMWXTbTdsyfES58E4u3NjMvgUDCh5zQXxGZObttzT6b4XD6hIn4s5qf2wKb
1MKx22ZiuhX690BR/i7gawWFQBbqyfslEo8h1uYTSnhSfofSPY3J6sGtZHdlxjLtde5mG9RG5VNZ
Xh2sd88yuzEA6JZHNYA2LYSEzFIMOIVEyTfBKSC2loWv2fgh6SlyRmgbj9WjY8eHOrQ+x8JGGcHS
J8tm55bW5b+/SAdiUCmDW1U71TFg3/bhRPU5aJDfTp4Do3iJc8LqvPgZXea46yNd34I5Tg9uI+QF
+lh0LBuQt1KEh5GBzkH2tYKr5bKXCXLwmAiGdR6GP0fsXSLH1YXdjPmiZkLBlwgv/mHCLHwXr0sM
Aet4KFTsrstlf8cfUGyKWsVc5vXIrTSKjinzfnnZl7qKqcudomZ0Ncc/a5V/TaO+QjYHVdnKK+9d
Fag34FyMLyHaO6dM/EsP5fjBtuHClqJ4bQ2SgLiOnEugzgJg6au2h69eX08PoA+dN/ZAtEfufYDQ
77Gzuv41GbKd4zfelwwoSRJ3y75J3ObQWHH7ZgXRe0usAH3NYtiCaviSKxA46uSTkd1yGzoagHiq
Hpq+9ACAuqA6Tbbj+AxP0fBHW8oUP09QBiCeZlgz186L6bCyae6hN0/Fn1PgVN9U4zxVs0gfXRcv
S2wN0bkqe4Fuxvz+41fMtmv5539oVnPg6J1JC8abg4jXOv/5xbEeiEnBA4MOANHa+ow3CTB1KGnM
TBJsHEV5i52+uTQeKR9NqaMvkXrIp4zE4Bq3cBwt50pG3a1rUYVUikkt4+B577bOwI09sfAnicMw
jwbh/ucXCZBUu5j8WCaRINE1PdSA//mldVR2ZGvQ3kUNH87QqkPsZOOHam3/mPKtYK/UztkaGnXJ
PJgPUe4N9wFoY3hC9lNqr9T0uMaZl/ek7jEzScSTlXS/wP4YAB/ZUzkyQw6wvkA89qAdaHERjXA+
/QHptB6+J02o7pxuke3e4wFg7Mu8pK49CW0JfOv6q1JDja69eXoEAbi30qF9Ct1EIJGU14o/np4a
D0WCvjrJbL1JGQbu/wdH57UdKZJF0S9iLVwQ8JreS0r5emGVVBLeBBC4r+9Nv8xMTzspEyKuOWef
TMxq0+jKPlhB+tsWtr0UOJDLlWAZGz/XEzkCpesyY59Na22Dx1vnoUeBZpr04UXDLqC3su5k+Wwh
TYx4pdGmTFfn4d6mTKujzjX3o94YeVADbBt+rKb9SuyhhZ1AtWKJkurRNvOT8nnwwrqwn0DrnmqI
BnfGCGrvNftgtNs7TjSz7YJ7HtX30mEAlgRV99hHZvfYTLi07dAOD2lQBqekS9lNRf5WuqmFCaHC
KTQV3xWXMHKB0CalFl1zdTInC64H6g743UnyIUg3WBvegLBDQs+QQxR/kNky/YE9hAMJGx7aXKfC
Gbr8IQ6SJZrEl/dgSn56zbfHBm9vFcwWfKRQZl9P5///Q0tp761K5W9OxzK2LHR1GZu8I22maTeR
BDjvBjBLeuCLzM5chgppErMe9MO/pu9UVxb/VHpeQsqRwU7DG0rzwLccrafG7e+2nKpT42LzhxLP
yjONCmRj+XsvPH2vDK3vsqB0x9bH+LMnyobZtMKhbYozQTMRroqCKTLF53lo+nE/xVzXgS7Tc2K4
bbUylv/5/x///7/8ssRdaWXbkdndYz4kmFCWXy1E8n5p3PfGIY3CStuOKeewa/lKB8J+L6J2Cxw1
GbJ3ihcmX5Z9cFirPPJ2BPs4s8p1Y41M+52ZapXLaFekYYvwcxouDaL9feRN+FWW2hPUNzYWnGC8
x9venu0rlU6zn3XxpsJSPhkj0qcg98Vy0/37//dEL3PUKbYgyUXCcqYxGUhJyJ59hnFUxXvL7kgc
H2rnNa6QU+fEBTlh3j4EwwmQvdolOcMuJf3y0k/Ateu5PxmLusc2Sw5YhHarQcXlCyuueW0lqOcj
cm12EVrMNY7WalV4joIhvZlsx7obovQJ/sbdZq9SyCu82vHLjFSYK62H8jh3+8LHVpOm/lM94r1K
8TYcY1VSws+O3g/BfGtqs35iuHRuPa0vSeGh9Y7qz4IJs+i3jt2/TmXtn1zIrOynRbGrKsVN7Ds5
fijJZsSoSzZxE6KoKb7yNlb3qPzpast7z9y5ZBE1sgBjfbKZC7N9NkSMtn+M/gF7a3b//+VFYyen
CCnFqmmHL+I4k4tStnpOMusPOe79Bf1j86yLaOcAEd7Q3lQ77VdPJiXpRg/pjz8DdtHuQ5rO44Pq
PMKQaJG5VeqpaL/n1P7nDFX84oih38auu46UFojq+1vTNwyBUe5cZZ5VF6JgIJhGRCLFahcN8jNJ
0bnXNo4X0pIeS6YZ55nh8LLIxq/d3F0u0hMlynCzWwaDaIVYMRJ6I3ziKmsyC8bMWdvJc8pIPHb/
uGMaHQcbgQsAIxusWJfsev/BIYViXUlarbEkEqQokqsZUJrmDeKNNHuduv7a9tUTkhteloGhczU7
uzE0Ufgq8FBYRS4t3TWcFQbeorWfvQX6yFN/5rPr0XV4YygQw3aEPEzJie3OapEc1iaiiOnqpF21
ZeKGUmDuvwL+OVHUbwOWshqVLt+aUWxHbew6RVySvRrq0LhOjLsDk55Q6qK/eA0StKQbJ1Su04Pn
UzC7REmVzKoPrnZ3GtvloRUZSUYK9U0rTk5gLAvtAPlXdE+0FWIoNihiS4MyzTbOtYM1oaoezBzF
bt1imwVBuRZKtNR7zdbR5JOgH7LHXyM1nV2fn0IzvliORUI2xR2Tf3MTzKinwwzejzlNf8zMTO9o
R3DZsZi+MwSQJxufxoIKgIIfD09q8TPUTn1m7bbr7NA/eclSs5l7Fg9yFQ/lA60It2HDPq05q8Ts
t4nYNLTz0Nf7cp2M4bNXGsEBje4OawdqhkD/ESViUZyePxpPh+tVyW2kMGMpWe5sN1KEt2ySugEt
0GGMHvN/7M8RcMUEbznzSxyJ6qAqn6guwrfCbhwPCQNyPSFKKxYj1sTT7scjCYzp8GLplmCd4FNy
t6DcrkmgkAu1yqre0zwm74Y1IqIgypiMgIKh+dM4wcDvgGbHxKMysnnHeo7VqS12cz79BBP7+oEh
fWFabzgBhjVK4QYhUI0iwX+yB5OoFTAmTGGLa5QFVwIHX2XnELBUiXCv2vQhtaTYJrb3qzlEtrHd
T/x7qdYm67N0oC9ww38kk4GeoBJ6hyP05PgAGdwQxjtD3pPyumHpTfvLlA+PbfY9eM0tCfLiYWLt
ZKbAz4Q7Phel+cd81Tz3EM6BJuDRYSGPosbELz3Uar5cQ7b1Y6j8jZZtsnJL70ELAqjgb8FESucv
358OrafCraXY3uGgEaeRpKEJTy8TG1qorEMeKrJdH5OXFHfO3Zpo0LK4g2LrLPV7KTgucZzFyIHL
usF7CCbilmY+gFuSXgKU/R4OZ1FrdcoZGOqex9nBQE5vNG1z6AzbkOjbKOrGi+SoN9l/oeAm8mOa
ftIk29sRsiG3c8O1WRdcIkFzbtHkr9gAgigwqiNTPjTx7uME9glQm2NuyEr4SacBRbASOxP//b58
kTZupriz/0SViatOxR6WQo7TCGGgRiDRTpZ/qqd5nfW9PJgzKG7bi7xNRIuZz/VLlPHbhnm0rp3W
vwRF1tPjps2mFykLD9hzRa/3RZ2+lkYYEDiCgiM127uRRcN68rpg6xdfSLUhwkS+s/ZixnbjxJor
ADex9ESpoarVYEq+fIjCNMcgpyx4VT5ruHnmEQ44jkg8RHsA3AHyK0Djngx7T6EmW6yaTc/5j3y0
2svAIGyizLH7QO8SqjjnLaFURTDMa6anvwmzhU1tiurcjcZaZv6lMvKZ28A5h5EbkgLlAWTam7ZR
/fVd/2mkg0Oh9D5XKDda3J0OPJKNkASCTT7ViO+Umzl1y2ubM4gt2pzV7UAzNbPmn3EqHx24M3Gv
viuAFBubhopnErq11hWqSSQNcoQznEiMa16AbIYyyKmCbuOTfUGxnI/4PMdvZUJGH1FVgd0i6Ksu
XBZTN5EWcC778p9piXs0VQKHFiW250R4qZHsbVH25mthUdxhPRodIt94QohoCPhY45CEpaq6VBg1
1lmZoeJLi2O/zCPCRSOZdTkBL4TG4LRmR4/Jz0pDE714ds76zD1OA9+ZIGfm4JiAVJlXrNwmKk9O
Jz4ZCqAkmv+01sgy18j1rouMY27LYq1EcIzasGDVPOstwfGHGlXqEva2rfU7vAQiKIYKFOksnhB0
MdWhjluPNk4W3w7pb0VCq6wQM4YwSLKBXesUt9OKoV2+skcLNbbJZ1C0BYNvC+cOLg2IcpylZez2
61wm29IAATf448Hqk3wfF7TotM+bxp+atTYbvoMp+WAHGqOf+QLdxXtr2Duvt9TaiUEq/m9WGOcC
0nh79IPhsyekLhI/U0Lql9DrijhANmfHqnErMlifAanQwgzpuLZ66+g6KLJrz9+peMCtLd5zO0tQ
eRb8Nj7kQwwGJImwilcJmUVTAPovdfc2M4W7rKenKO0oYfGibwqPI8EuU7GZQ86yIdnGOr2ihRrX
cRZ26LsZsQuQD8IH3BOlqIO7ykGU23J3e0Z3zPDJk0yBuJH6ntyyEVWKBY7eLEG7e1MYH+wQtTFT
QM9DD7usGxIEyqcUKkct4vx1wILXtFhXfZSuLBFB70DE0pu5wwNO8lvT7lnLIsgp+NRHAjxoChaJ
feBdGQs3PQdpYtvVToC+2rhmfepAAWylhacKYtKpLvnsUJ8AfqRFS6pkM9Uy2fjmzJViexesJcPG
dHS3bSwqo0xD4kLgeh4s3gq/9ndWjqXadisUSwnG6Hx5Kr2yGPG793/soj8TufgH7glUxRL1qStw
OgG1ZO+LULln5+B7z91kkdqOjZwXbo3aE7sfPrJYLAcaQ3PXbjeD4/frpiDkLH33RPxlGiySk6R7
KSb53Gn1Fpd6Eb2W9ZYmaSNYk+7ELK1DVK0Nw464GsKry/2w88PxgEJVHlxYgAD6ymqbCvPLZvS1
UbhEt623lHUmY+7IzZ6XMEGKUw9Rc2Bc0dSk9KoZjs7cd8gcynALdyi8E5+Yc1zkLqcDh39ErzWO
jE5haLdwQPAs4/ktSnXxU/vViEMJwGM2KN3QjBamQ8xlSToGmBouIFyRyGUV0yd8NcOkzy2GP3So
uc0vKI116HCnghfCvkHOC8+puYNDcOqN/tWBpXiKI94rMVtb5MggQgtaXcKWqGe9teTvP7QJtXxG
CONgk4pXhS3wE8rqC7mNN8gqlJACyEOyuHrmypi3aN63hRndqPQZBxKDWQ9QRnVXAQni4BtmbsJO
HGqHAQ4SJJQ7ccu/oSN1tI83bj19Kn94NGumKxEzXSYxgmCbEUsGbChhgpUwwPtQb04hfHM7lohy
3asXEpbjeoIjLWv3PhCClXATpDdspnZwN4izkfGWdvYlsLCvJxF3CY+SUgbxPC6GMcmUhH6vPRlO
RXPRpERg+ZF3KnPCo7olC6dtcApCfyrPQoYjhTkHYDMEh2h2m8OgO5KhUr2xQuyJsR2O27Ty/U1m
NsEuj0CqNZAv3E59Kr6f6+joYybiY2iUyHKQtF+hRqz7qUhPDZCoyFKf3dhM8B3hHNYeQQ2WufgA
SGFJ/enNaVyciTWsUUF7GWoO4LaPjEfay+SQiYpQh5YMuF5upRFZN7vMjtVChIdaQo6UlT+OBPPM
yGd02/1GHrbBzosxHUUbLYYvQzQgNJjP1FvK3lvgc/kR/Pi3NVE7Nb5zo9BYjVO1C7prrN2PVtXA
w7DyLu6gELJXC6lAfo8T/5eTFwcQp4SRDZBcOam96kUrSBlWfSecyuZix3vwE+JlYjPwWfOAt467
9aP+rYUTjQ1FkpABB08vv6QayxdWPBaQHXgtw6RwZs4YHkL5mU6ZxEJEfyzSHxhj90nZF4u8gLC8
1SF+kSlnrBwA9rJQZxE+WXnf9eB+tT26UbnQMDAtMK+FEfUtR94n3IDvVjF5a0qGl66lbRHT0Z5w
0tDFE0vvFZuUumyF1g20QmD9A67KPNF6YQTGc7c4kgoFh5Bsy8FAJxp7/JDpFG+GlkuoUxg6Jm2t
e4mOnqGJykwkb8gkhbm8GMmD+9hXZX0KQ6In0AWjrU7zl052D0bxlIY1le3QwA0NUrEDyyWOaIOe
86x8Q0jMKHmsb02G5a7xE7j8KW2FNhqHWNrW3URh952p7k0mRKAwZFouP5dzpX8OkXUu4mSMZYvl
TqJ18nMYlaGF5V8bub3uRXUa2jiixbN+g8RD4csScGWSI0YsaMZCrW1Gk/XXkojqSs30G0XdgKCy
Q02CZMv9otYZd038xTpp6wy++yC/W7FMWjxkYzFjediWGQLeDoJlQ11qyOV+TW+aKvaYDuzgSm4X
LCI4RkDNoqUKxvCWFNVPR8avN7ZXRI27dBBvHfNzfp66WeUOoIEMvSxHdYhjafF7FVV0C2O7AqXg
9E+1CmEsPU5mpa8YF8Re8fd206IjjItLWcEFStSfITQ20+C3D4RkoGtz85+BTKfBzP6GtKcU5+NH
TX8KNQR3S8mefhu2bnEYmJVvgqRYpx1hdw2zcDJCacoxA7CWtyeMBqHxHiJYkk5LDRYayUl4w7s7
9OdAgnY0qjjZxRkjYAXvabKTemdYhFimQierjhXspe1fucujQ1uRr4XZRnZfXQsZcHSzu1nSX0VR
9oaNetjP9lsJ3uTBjCfgTz1eobTlM8kBQtHloOKWqEA4JfRbrGhfw35CpDol+zn+6zbMU3WTEbsb
NyuHLQT2aHqiEIALC2MeMrtVF4fYlkIUW1KzvKQbvjBXo9tE3JpHgYdUNH4ObV6ctgY/wuftP0uZ
/2t9tAQqnz8ATUPSX+hiw3nBQDBWRH0nL6OdfoyA1BJM110uzA258ZAKlPHoLuwEUn7ajQvQrLV1
f26q8l7h2liD80Uo1eANRxo89WRoxOO4dy1oYU3rMCKoqmJn1BhfynmgE8z0CfUIHjjBg+UgcF/z
0Z8Cr2DqZw23HlCXp19lVQ07K8N05no+h2cUMFnwKZZgu3UNLClOrHSnGKn4uKEGVsYblGYrlNp/
lz1j6H44EUm+NoDj1RS1uxnlmpJjSN5MvpSJ9gbdzm8XB9WhmIxXu5QEF/bRmaU74rqSFgEYBoo5
yBqA1rS5i3p/BTLE3LSYthZOXIltuGbnt2hP3U0ho5dQhx/4c5aKOfyNGMsMNvd83w1YfjhZBJWq
aT0VPexgFzsHDQUmb3BGhkbClxD7wRPi/gnJgZosUgqJxasCe5taHEJ8ufepWiKlZfrpSWp/fmJ4
E2HJB3En7Ddfoej5QAheVd7Vwtm38hSSyA6ryoQnxIeHtxkWC+pkDTu7g/Jvdt/gNd8yHz5V3bb7
ltHRevRtQG9J/QieezMmXbFJ4PCQv011Mg7Zue/TFy9s79Sk63A0SBg3Rbjr2Nft+oUJQ//kZF68
s+2eKo6Qo5ho721J4C7liA+nrUH+YDsS6vvCqypcEnKqAJCb6FzB9g4xkc6c4SGqS6ZjKZwbPOos
0JjJlBy645xmIJrTW1XihcMYvh5l76zGsQbU44OQY7S6Cse6WsNRGWB0wmHPd7kJ4yd4j2P5JMPA
OlSMJBhL6JTBLEQzlXr4bYcQrKb9jAAiOhUGm0o3j17QGhYbIciOm4F+BC5LPquLiSys0mOSO3jm
EeIs5En8za3c8GsSIsQxf7UY7BkxY1yk/7zzfjU+1iWswTG8z7LmQ1Iku9UZKhnG1QGuz3eDiGyU
Jsz8rDaGsdr499aQfzy7++VoIKR7CcDsGWnBurM+sOcxKARrtE3TsyXZK48WBn2bUZL5gl9+HxuM
ArwFcO/n+hMq5UXkCgMaNJB0Ci4MQvF0urhUK64rF+U5NqdT8mXXSO1rUf16PYgIbZDfrsboSXMk
wg7H+y1zdwUbnMbBM4+xT/XKRnSFmM2HLpNwbpIQTvw4DtHfyOEWNklPHkILx3/K6ZTQio1x5x3m
Ggs+5nN646KH/jnXmq6DXUr4ONjhF4hYE/YhY7TSQxKQR/OE5Wsg6pjwV/BB4ABUd8rn7AxKtdh6
PA6oXMdTNbs2pqkk3KcwFyvYNlJGFCnApebY/qsNzYtmsnwhkm29yHKjauP17VGV/CRT940Crmcu
EQjGvvo15s0QFlWetCf7ajv5Bb9QJv7kbKbf4kI9qraAxGyZ7j5lcAl1aoTI6QCzBkS0z8aEFaHk
oMmkfYtgRlAbfwrHKI/9Y9hl6X5ixrUau+aFit/lovZ6vg2i00FdYIR3pcOCaeQfVhq3yAQbLoAw
OvMF0wcpykWA5Cr+rdgstTbooMhB9w1T7bl01VmCRf7/v5d8RsqGeNM0zbuhcjoxt4YLxPrI6Ivu
BMvG2wdl/iziFAtjgUV1YjvKlmU7+IBnrAD85XyeGcn7hc9SrErRWqSs0jWynCaAeetFBF52uChP
bfFOBUUywtCTzGCOGxAmtCw+4M/BOFZq/isqrO0RUQp4V1jirKLCLT6ylj1wZt/o6FUfXMmPfbO8
6Duu4U/HxggJFvkBZnJIsA1UCLbY4Qo3H0qo2uWJLChU3B9a7k0LHUQzCqmMJ+V9pJHloRtE5dHp
WTyMUU56Ex+6mYS7oBEMzbznuGAg5Mm6ArGKPqsrsaNpbvIJOUjrGy9dGBKAFlT9dvKJWaFDLTd1
3vzUuWKURlpuErFVDJhI85eDCvWrrZUZ8177vbGtK0QQhCRsfPa9x+alzuL6atfBMcubBq4YKcc8
TRwmf/u8fPQhMazLfqDZaujlM4+3jRHmNhC8KVmLhVuXo7cXMZnSuWVcBv9DtSq62FnD7COMcuT0
+iEf0HEE3r+iLeVJNu3fKHiOqzZdISv1wYt75lWYxdvc8FziJhrQZ8T9zQ2ip7hhwtGa2vxI7eLN
EPYhr+tqH3RsfOtHl7oL88YwY4es/mUljHXvvTWQpHRUHi7QBbuez2Ym0gtIgCjWX5GIKORCBHDQ
Y2Gihsk/EtbTAKl55OH65bM8c/9c8tLrNmbGWZ20UOAn97chPfUIFBt7YQpIJajXhkj6G7aXw6jw
TUZ6eGxMYIXSK6DcQDQ4BOTO1npoji6uwQXnWTniAWu/8XfKGJH5EfVUVojoaQz2ic9xz4LYPIGM
6U9xE4VbZxy3upNnWwanQiO2722EEW777pXMjucKU97c3RDB4eCsnF0JtQL/r8InGAOj6rHabiyf
ptd0+5iJllk+WUh04NlAMHK8oWPiZOwag7Yjy51468bBtZMc5Y4RzZtkAb60EoZIaSTH0v9UrBjP
3SSxZtJe1TbW5SqttqQH/OZp8miBtBl4sHc4Jw/gExUWccW7MedbxmcgQ0cLEypBT0f29et5mEc+
RB9FHOL2rjnX2UhoBKL8PrefykBxD2QZScmVADGgfPvattktyzt+1G6nRXoY8PbR11IGOCbjXi/k
ak+padsuJ5hizC5pAR6FSUK4aV+n1HuBBv41WVAkPC0A9yys3R6yn8mMeN0vU1kjI06ND3aUfneM
xfRqVrupYTWXAWxODR/al79tSySHeWp8lWC9F/8bm1hauniB52eT3zKPOo1ZgiIix0MhwvEpNrpH
9sZ42VT6N5n9B9zKsI76iGmtze5ZE2DqajiQeModUyE+yZmceubXOKaPpKebm4GOb3FOrnoTG3sM
EGcTmvo6u9ShUdDcTMM8E2F7Ilec9VVgY4MgvwOlFNj7aF9lgBE9b/7QfNFVbJqr4EMuvSw8CWXo
lWs48lp6PSjGwm421tKqdm321nXzTeVqU1XMpOyheTXmE+ylN46JFpKPvYXPNJ7KFniKwJi+HU0O
q0T766G5um5wykfWtm3acI1N186qP3GqkMRd1FsWfi9zn5YnF5C6ntLg6GXyn3JT9HAWhW7BrByW
rySkw3Gx90T63bMnOlXF/ZsmfryuFuIa3RJiHKfHKspYHJMa3CcvgIsQIi823DtujFxihsNhw/C3
1oeqLQ5mVnMmIds60P9iYYcsEY8O9D8PaY85FQ2QXozHLrBxYeaYlIO/FGfzavDqgC0JBlVJ0YXl
j3vAms2aYFDJWg8Pr2vCAy0nDIau/ZMT3HBIAGStmuBzUIv2bJmcovwm2JruSSPKw2bMlpIiAdWe
5p6SxmPjWXuMXhgdZ3xEGfcYEoKTwxiJcaNxbt3mPYoCHtoAi28hfQIzyQAV6GASMeVIgcJjAmSu
xLpNf0F9VgTYdMNYHJyY+A6kioUyvqtYkmVi1/uRuB6GOyGdADeaQlW/GobqwWLsGeI5Jy9C1LuU
4cAZaPwbX37J9IuIDbt374MADlUSpMKU3F0LpA+0HwCAOHkJ3ADRNubxnuUoRLoU4+yoAtbnCS+p
C9xpuAqNHMCbf0g1unIeTxuFOJN34E/WyvdOzGvyEp1jrOktOwvGSqsUVXtBBRg/+25EDGddfvuF
eExq1yXVjaWTmhAiZc5NGelT3831jrxl1o4uU8gcgN+eEU9hGr9hW3qPTGQtJfcF69IceAwSA1SO
wDRWBQbkUNxIXwBMkrFrLrg5uhhCt5ECvprKlgIRPZQdYq6mhLqkAocluLMdHdyLVfh/Z53/sIIh
ZMkoNQoS8rJz60Qf5UI/IsbAjMp/qvFeJBSllXR4AFl67uP4b+AiRcAfzCY/9zuOoUgfUuzXvsVY
bi7qB8bgPfwKsIFYOQMnROiajd32Rzs2+XOwfzoPjM7ga3et8YRixOp4Q2aGEYHZcNUEJZGgvK6u
UnxtjNSIHdkiP+cOBdvfSX5mSOekMA/NVsac3ortOtjgJ6gUqK2W4tT1v8AVXOKlXQ1QUG+lBm1s
NqSG5L+JcjBBkoY7d+eW4O+4RjKNxOVfiQeRfeYnhRkSpQGclAtgLwIYzqDmaUzTr2iZFXAdkUSA
ogmcI1ECcXCzE/pWZD/sfcg/3AYjhJdmrt+BznyboVvuRMN4PIr0VjtgYMoO0KhlV8XB7d/DJgHa
lXlEGC3s1SQoDzkEGjgnBCmyQOqkueCv1ZJtb4MHJ5XBBFlfd820qrT6BLkEaH4Cpu4E3cXAO9GC
W4wNh8Kn994US3JWZB9Z/GvjuzoMA1d6H0Pxm6t1JjFXODL85kUU+xA/NHyqxljVKF1WxpT9qloa
gEu8feH2D6Rp4O6bz0ZuFrtR6DtXBgcd0T4AnayNVzvfk4RYSmNDz4sCfXRhvtdHo192z3p+LYhk
W8ULmxQf2cfkEoBSNx1VmUVCrf/U2fGPjo3zjIcFJYr8LeVKNDwIutMIjN0KrYJNOz9yOWxY++Ky
XIbIZvntlk/NW+H+IGZ6bQbzAkRZsoCEKC/96C8rvSGI0dGm+s/UBZSqI5m2rsoSxO9BC0iQAAiU
eqs4cLJN6nhoarMzI6htFPq8NI34G8SUmtiRDulEpqVvJNdiGYh3WNJ3QwdSp5Pjb9bHqOKwCfs5
GR87SUYGyvCGoNjIX1WB+vJd87NtQJyRdUB5UQO0gxoAVc37ylge7Xpvfp8VOoGRKZdRoIBtCL6i
QrL+6rF7CJEiWo1sjqJGdcUYCKKXFb+FutlZKJ8WD/K+DVm/6Gl80z1rNKwl7faOxPmjtMJglQuJ
5RCwDitkxq5Yt0/M4pNbkhp3G4Oc4IVezWSavv+/D2+N6dnqxj+5LjD8p5LQeN38sP1/41PL4ST5
49qjgObPwboUZhVia8DQtx7faid4CFLrFstM7sqA8V1Zi2PlWDZLQR5ApzLz/ezR0LLirTccuycj
YslF3WpTzFSsA8BCF3MfE3+UvpVLehskwwVV7OqVSWWyb/l5KA7jdT55H5A3gPhx+lW9+VI21b+e
CxzEI9QSmzZdB8PbctSupqvvZMsyQnArsttxZPduu3W8tfzuEXw43s273TFf00ThGJVGMtzrf3ND
0zXbsHIVR821UtV5JutrNRjuiMVQc7GCNg/hGxLzdEv96Bes5BfTwvugzZn3Hm1x48wwfQvHOKir
6aTLaBgr5iS8kYVvupUjsqSsAy6OC/tLWC9D5XFzy/aJjZZeF3ogE2IvXPDl5AHuQnpypNi0dxmI
lHAoX6UcH+2WwFi/C0EZJOdBo7guM+y0nkkwHHCJzHgvyvLZryzJ1Hmm75l4+0N1TiF37UdioCS/
gYJfuFXqUkbRIrZcgojaJfc4OwcNRXHt2Ae7VgOyMnrKNlABmDKQwpV4NCekNayfTyaf/Ywl1fTG
CNAfeJbRYubrKPXaNs4XKjCO1jjg7m9K9q8FWyOPXUQYcK4lKUS7qWd0athLOAae9SJRlx61XNcn
+mgEpGiQG7L1G+tpBDq0Jr0g3Zv0IVaa6H1E+Q9LybvH5cjcYqGgVp58LNHeuy7wMDcw6SoC9coA
npnpzGvde1+qU/QTI05hoawXnAJUGWlKCFh6x5J1T3iKqN8bpojzS2g7274WIO6gRm5xKV0Hdsg4
6qkv5opRg8qiDzVDth3G+ZbU6Rsoafaj+RE/z35m63ZufPtkWozcPHwK1Cpcrp6vzgXErckgjC0d
rXQxUJE5p+d6Y8u8OUMTqZgp9Q+Q4tsdonGOP+PUKqonYU4vNt+LSQTCUsKA2ozK6LbooSuJ8rVR
wcPsGxQx3IM9HdQUI+jn2m5dh0iSjHWQTUMZlPrLcmZvP/hZCTIKWXxPFcrVnhN9TeyNucYX+UeB
UlqnRsnYO6sEUHTkAKmljz5zppMnzKsbQayf2N2roNgMafyFRTzb1ktj1djdY2fRdBF5B2gVwM+m
aNladfVFOuOnTYzIQeNz6yPIcqVQHyosQMQF0XbWJXXzjmJPTta1Bnu0840UIyG5b+mUZ+S4FOSJ
GM2felH2o/FdayI/Vp5o612VaihwepNDmbbnYjrN5ZvrlPCbyAphHDY9eo3X7zNJTKJT/mtx92Bf
Kl6FPz+3g0IA6PMvns1mXdPEIWiUx34aDnTQL51rP89zE5HrR6FTdd17NwV7ImUfEoWfgythGw7W
Wyz6d/g+rO0IDxkjoz4qj/1S30cbGcs3II+/sTt/MiOP10nW3fJqePDDdM1JUeywEIWE3XPIGiNf
gkL5LsiwAdeUr00gnKlqTmGj34UU/RVVREB+I3MPX/Zry60OVTE7BJm4A8ooIkPiNrn3aIf589PW
z03qVDyiPiXEanL1xuOkX9VUB5Rk4zuVFIYxLrI64jbtTcTbKca5fTlOyCStXxZvHFNJhlAL7iU+
fwNwFyKpAdQZw07GReWlcILDENyMhh2Xp3HfmV9xXj55GVBal1Aa2cPCaSZozQYrw21YgXlocuPd
w920c2X1RT4OKio/vca+OqqKWN+AYcpBjKz+ZzdejVzGjJAC0IcqoMh3r0OIzL5rNCLBwlt7gUel
4fEAQSWwZGpB7qFV1YIXrMfXzpyU2AhPYg3skBJRrs71oURIEBkD2yc0JmtkMN9O599SqDUD9Aqm
jGdGi2Cfl79hQHq6kYpCuWojbw/dgbFPitEKUSgzCGjDuQEAgLuHmfsMWCLx+ke2NyBWmN2tCZTd
BQaElt4qmL3q7xEP6w67/pdTAM/Lfz3pZmuztaACw5rAPJsY21TGmrk+pdNSPhcGvZIxssnQaXLy
CXWH3TQx93W/sbEYV2KirhP9+wG9/iuLGxZLckvwBuLE/DEe2lvcCapAc10X4w1zCiGfc/I0/cfV
eS23rUTb9otQhUYjvjLnpGT5BWXZMnIGGuHrzwBd9+5T5wUl0tpbEkl0r15rzjHz2DzIMn5R2mUg
sdUB4cwJKDqGCSzBMfe3nBkcOIbRjx5xy34gyIdsVDhPYNSrOiSIcG05R50k0e1oNiQizJIeTX4k
RphvKTe3Zd6uMRieRmbKKdgdiJ6XFGHj2gJwrGxQe2Dx28F6t3CFbVMIDWjpwQ8GfYBzbrjC2EA3
zSs1p1a2AbcjwSe1j7DSsmOIr0THmNgUF2YGitGNskcWWsyCY6xsofMzBsNgJhk8OwJSF6M7nYde
qmU3DF9OufVtVx2DNDj0NNPnz/7DjILoTieI+8/d58Mpsrtt6sT1xvdo2HTx+zCBvgeBExvEnAWd
e5ID4qrULfZKIbNhaLkOQ9Wd3KzZanEWbx2cbAhNobU0EV+INHgJ0JOP9kjoWrhyafXTfA+zw1i8
RRMRXp5tr9w8rE4jIkDRAX7T6qdh+1r6It+aYHvMVj+i78mJoY1b+nzJOmrAHBQT7dihzPahme/4
Hg6RsYIg4QDS92d1cTVU5iYVbPax657Jb0HzTDVyKOexQKm6e0IITs4wdZ6WAmBkDVgoDaMEaG7Y
ktwY/ozBGAho6Tr/J5CNYmlq9iemFw/R+OD9daxMvreM12QMvwVE9TbtkA9EE4DELrplcCdWZQ28
g9vwOnTWYpDEhSm31TeeE7xkaWLvZUl9U8hfSeTOhEld2wjThI/cRfsMr+g6rtbG0BarbY3NYA2u
DnqT7KoFcQcACzfE5R60NrqlkwcGjVgH5pW8Ya7NC40dTFyK8pfeW39SiWk5pkWq+cTx8Ds90U75
DlzjyCEfQ4pLI2DQd41B8AHKk23u5b8heFv7gUTNwIT+SgfzN86JR0uFt2nYWpcgjBeWRvass5rU
PFuvHYIni0GslaehHR4okAU9ksWYvTJHw6c/zzKrsf4ixwYxqIe2RFZUJzIjlyOKQaCOX3BWAJLj
jVpUqBKYJoyfVlnniLpqgHF4NPyuRGhi6TuLTbtocXYUNMHXDWkqy3hizhgT4Lqw0sg/ZlSaWPJn
VJ0G3q3lBObRgUVMKLd5L4CmecHCa0qkg8LUNxpJnVPDzlC2FXalJlWMzexkWTj8MElJZaA3NfTi
Fz/NDKDdQV/kMDvsoKzh0BlBK8IeDhZCRme8LWmJptFIjD9aAF6oITqTRYfP2rTV5a2g20d/iRwa
NBSgs7rwravtv2FS3RBg6EOMSF5T9WUKoQewKmg9AlNvOFbwEZOoxohkrsOGsYYdJgCZ+/asN8Zn
qfjw6HzbFHcn4XenUTPqa6rpJm8fpVjS1j9E4cp17UVnWsoOuqluZE9H2Ti8Cmo90EHUb5pbPQzG
DYSIAL/FmPmKO+87lma4N/FNcRY2tqNBc51mKu7DnsCMOJFHj/b/DsfDJ6EaHXIi14gvCW2QpTuK
aq0nYXIJBCPbIQlvQgsscwc0taAbjmF0Ml0Q/zZdFcB44TUHHVgmgbe1VMH76iX5vVd4RVqlfykO
mjSPwgNqk5LoLh8Br1nde991qZ6Se2G2Z38Yq2Pptw2UmHJ87cxKY7pPf4RR7YEtttppvoanBJ3Q
KFrgoWFx8HKNCVJgTDkOvdYLOLBm1jpv429CaqK95U3DfKJMdtJCXpC36sGpBx49GMklrvnoZzXn
4ky9OVxtzOmXpJU/TcbieXriswy8LKl/owsM9qM1nCzf027MMAhiHbDUzI8UGbqjRRJfkZT6uYm8
YKPobPsMVnYthnY464gmrRJpVk0bJ0Rwu6YDgkIxiUkJmLT80BZFY6DkDNIdknhS65wZ1JtUxUXO
l+dXSujBoVb++b/na83Mthjx01185pTVvFQ2Fp8JBf8SsthSIMJ5mANKokQfto0y0fK3BkkVigFh
GHr+Pm3rcFt5VA+o0LGogoRYZcLobggKXayvfB/OIyYuSfyr8SxjTclPxDFNUkJoNBeXYuTvdMIO
DoM77CEkrLifsy9U/6x1COASLbdfx2xCLy/n83fjWK9G7v2so2iuf4zpXaYMDHSRRBczL6f33Mh3
fZS1j6h37DfD3T6lfIw3ozt5xZfnf1K4wj31owcn1KjHB0yDrVFa+cGxUCGKOpdv/+sh295Fq5z3
ujPUPav3MhD5w5ovCDqKPWKfLx2hBFmT5sXXwVXLsd+qYECmJrxjp4HK6rLWuSgpgWIM/iZHhXn0
c88k9FB/zZJJ2oswcw99mKPFn5z07LUkj1YkF4rJt47c8bywA+tulDrO8b/LoBL3SGASoi6HqB88
E/QoXbPdY8ozH3nS2Rfh2BCZMmOZZ3W/i+w8fYMjTkt+kI+h19M3gCoXMyFuwSNv+mIb6r0aeeNt
vRO7utWGhwWJ5Z77H8k4DY9mtNKlmQ2E48y8Z80osPRi5miU+yitzC+p9P0/grvXNdPsYIKX2SdT
Yi0cgKSbyXbaNbAjUM+zlMlBN7JuqU52cZpUn2XMRujW2QcGs0OhPGsLYxU9chiJzwiz+KLIM1Yp
bKZkDwgPfV3D7Cpq7ql0fz8ZGgj0ZpvvW5QUGFWBFDgYiWn9jx6SywQa/K4KRbzrWlM/PS8tH6J/
Xz0fCkYAiygqd4Jm2E7rPQ8pFEpkL1Nv3hgGZ9dj2mUhfVh1ZkPUotCTDdYIHTGN3b8bFfETPZv0
3jbbddiV3TGTJHz9d3F8PtR5Nf+9+f6ZKfDfJZjlqb2nn2t0w/v8aZFHGdtwNIJmYJsyXGKkGjkK
YLFM+7Y9oVlad0hLLknUzX9uebQDRo4LvcBIREALqChBCMjJzpodlvRgZ8rKOmhNKNz180tFmmiG
n3bZkH/LvV4kI4sgG4QFjqUpm/uYzvjucswO/cxp0Wz/C4pQuRWmK45uP4ljrP0wSsgJoPZ6/42N
HUjeNLZ3DmzoWOIZFoSkqjxZ43H083ylQw5jkzP0ZWHlydWR9M5I4hCC3eY5Saii9pDhVt7oQEwR
1nffhrTOTmba90KffhQQsZa0dPSHy/qGPN1dZ8OkbQ3r4uAfeueP67BkDP3JopebxeaHSDodz2qK
XULr0B1XdE7d3Ps1QPc9WtjGGS6MjAohoKs8GvcKCwFlQ8gxJiuL2cWyB/WD3G4Q5rUsc5ekcyrx
DFvf0skh9T5fh+cl0JHgdNWwaUziLfTZLKwMSISqNvbm7AEPfHq0UYQ9TwgSm1P8Kpuk/fy3WKS4
ByZYw0TYpu9MYOgTzBSYCkUBWP9SkTfMO69P4O9VHMEQlxKBP1ai6sjsqm52Ri3eE5xJDL9kdmPQ
aK5zbkkqIrtaEfuARzzJz7EWh2sA+8NRx3ez7OeOa8N4FqkJSbBQrY/EPSDNjvNhFRs6FuGkeyAg
DxGZWcEDxdx+GAI2cG/KzmRqCIidTnTUUFX0nQPHuN6W9sWuRX3/d+mL8ho5BfLhvEcCUN16eiBA
KiedfnbkbZtp+rRLW+5ay8+3BqUfnTIHni+s0l7vAHH6U3mCrFmwkg37uJTpO29UeAgMLdzgCch2
JAEcein195WZtdYxiKqJCDg/PpEtUCFXND8TyHWcJmTP3MkmVjJQbyXEu5U9UVe2pvwQUY1XkC2V
6Bi1BSlQvAiLsRGThajVuvc5tln2KkPzkmY/JMkLq6YpQc618XskidKoRuOlFn10AVC/D+C9fE2p
eYtp1+4DwXTHTfrkw6TGWmtjk2+QyS1JpEiPciIkNySxadlB2EFpzkO3cqvd1Lc7c5DLAtjKvp84
AyF3Z9Uu8Mh0JCrn/misEsexbkVl0hPum5rmbVVvO5TglxSR5wUTCb9Lp/8BYTWtsSEgdOGIQHZi
lJ3qsESX5DTG4oljSlI3uNHWw1FKo2s7WaP1WkeDDbcR21Y2Zsmp0jJvW0cOpVI2HE0AXMTWlQy1
4na8JO475sX+nOuWtkx7ZKJZookTd2Hjhe+tXmhnClH1KrWOQ3V5VyMhAjSMqE3skAgce+yTHZRC
6I1P+FE6dQzX2l+W1sJWjv/0HcWvRWO6RHQB3QevnIEQknUixCaXAUX1i/hczUgHfKjG8d/ik4Bf
6GZcEY3DV5qutBL9vkGNExZXU6A6LySMRdDkP20kH4b0iBmcjxJDBydqorQ78NEkQwy7lWAe0+/D
LNFvudb+IUqUPlogxamOCp2KsbZejCo5hzivEWaBbTCxrsJ8xe3hDckBbACBgzHIdQ2FDUp/jAaW
aP86pUSLxV95HompOHcQI3bQnB/KwHbU1Dl+oZn6GPaSxC/Cz7Eh08hTwExsV4cOU1iU8Tno2NyO
1n2E9b9AY7LAQmasnm+s76qH1Ht88FU2HX17lFvMkxlVmgMhtdV8DEQEJSigoadQjvm8ONAG1Zvx
NJhUYLHtI5loyt+NwSYfcAh4rlAda+GGCvivIcigDmMXXMnk4DVoXX8vwhxIa55NFMU9BoixwYgd
Rp8BhIuXIqCBTfHn7B3OJ0tdSbLo54uWxfNImBU6fihESVe3gcRusvRpnkxxigtrJdJUPwwpHfIS
qtoQAq4QtASfi/8YkqFiNdwHborUIvA6cXxeBuDaWIKznCYMIYWrRETM6WvSy0Kz/4GGA3NYHbKG
eBZ0pLBFy+wa4hAySlyP9jCd+vkytG5zaGl1Wj50BhhhznggqZc+G5B/m96dTbTUOWAydGWjbxaD
btcHeKI/UhhlZ9wl+SFH67NopK1zkxJxYjuVYpNFQWHh9tumDbDjsZjL6D64AfvxtkUgzH9nnwYC
3FsO/GI2Nb4DN7DOStjNPZ92NTTQ9XPJGcLmYHVttc5FevVHv91bsqcxGNbDRe8BjLssRdu2dd2t
hu5VX8zdY9phjGJ8ArQ6ssh3xPCdKvQADyTgREPyXduALNNFnef2Nq/gi4YUH42K25M32D1nsfQl
Y+FZYWjq3yloSOGFAkt3ilikSI0nzC7atvQba4MBxHkolwViSuYzvRVx2LTDlW0b0dZIgQX7amfW
KnzkPvVDg7u4iAntq6L61NRmuJEz/eLfbz5E/c9hXgGR794mC3C1M3LAAR0RzlRkSjwNeXAVY3LL
6xIi+3zLCIwcu3R+KFMVbkctqpZITfwjX1Ro1qGKVnkM9gJVs7CajoqvgF3W+Gg3W5qCkW4g0wim
rV0i+sb5nJwYe8b7oMo/CpNG5RC68hBndnzi/8jxtyrNi+6kRCan7YAZKHt3ccrtcAumHP3B4Lgj
yvnSn4JzDMHLs9OT6j/7qXOuVkH/QqdTGWDUuz7vOccoiS50WmeODM0PoW681bFx6LVB/yCfsdm0
nfmCiba+mnSqDdsG80VVuuBXG252ms2508Ws4sUrQiDJQmTBz2waYTh5KUl8OiF1IzcsDcF4OD2/
akKCub5mL9BkB9EV15d9E5SlNztB1VflxyH1BTKf//c08jjATGDX0iHjGD9Y6zips0OXAvftpVWs
Rl3b6pEtL3bLYIyTgtzFc9KVaKrNyOHsTBdt21QxwUAztwQLgn906m5nOjUlD2yLVa7qBLxekJw1
NIIsZ6tJjvarXij3iOnHXkb0sT9H5azY68j5yu27S1d627WYBWq7LJlXEvVL4H11NKZa3dy4yPYu
tfxCqEDdnpdKyHOgZ996Ot3NzGHmTXHpieGW+pN/VCMRca6F0sYbyyPJo8citvJjHXfe3YJ1/dwM
+qmqVv8+q11h/oBtdjU0Pg6CnOjXynJ4MwLDXaEFJjWp6JK99CwLOnoD/KEdoRPV3dIte+todClk
nYG7esL7dCxKwcjcayj+oOchlzTyR1xM2ifdT2YWlh1s7XyKCfnDTFXV8eykqoPL82JLEVzawCR6
k0xXhq4ka5c1dJeYVJJFJAfEGkas3bnzqCUS/+EJJHqiQ+tbOFPFwBDPdFyJaaUFnrbWyPJ6SPM1
BRiHwpsIlZkW1DIl3RqFSzOlrBJK6ISMj04w8okFe3VN02mMIUFvwlGzSSgk7SicP9N4YAE3gMBY
25QddVA3hyka0tMwX+yOvFK/GNhyooSI36LaeOWEuRsdxutI1dBZpPLZg9tsyr7zdthu7nYj/CMp
pN7SRHp9AEDvLKL5J8lZhFc51c8c0NzRkl34EuE2X1ZGFu6UUoBsEE9tkQyhzNUdfOy0mjYOCCCk
rzK99bZ5UUFqra3QGzdkrqU3T9iXJwgqUUO3iZQ+HqMO0VYRmc62TZgJ2GkDY63O36uu6oO9ZZUE
sg6qWGZtWhwRiQUr5U3k83J2ItSb2J2SzmleGNklyyx1x/ZUbmc0DNIhOMeEJNHiaV7kRC8jitNv
St/+M8Gb1GtpChDPY2eFpqSJkbOXkVYH0Xt/41HWpzYkaqrwmFsx3532uY/SLKtFuBKjW93MRne2
Ov7MQ22HwC7GQNJ515ZanBM26lvuSosNgF21C3N4/tU7Gtq0KdNw9XyIwYYVLQ/p85K6yrGSM4+V
czDsbGxN/E6E3ae02w0iknvLPCbCKfBPS6SwtoZ22pdwUx1fXlh2QT9UwBZVhs02HrQGxjpEMRng
9Chb712alBUtp72VmFzUCbOifimNmuzXTtgnS/rRfgizF7sqdgl57beJ+IpXOcfwTU2sbUWKZLAg
wPGoh221CUOLeTzpEx1J2j9QkQKmQKB5GQftV2w32jqzrPzWOwSEzwuqBnYyEXZPA+JeBoF+tJ0p
OWmhfUbqPvdT578ywnRisaesNIEwZOpk8/qkK1XpvvcG8wIpyTyhBYMz4ZjB2TRI3fA8psWoUttq
vJl2Iq+J++lbGtULYViOodm7NOouQmR0rFp+BgbCORuQo6xTSXkYm2OZxTboSL3DZHHXO8UUdO5q
cWpZ0DHRLqJrXzxSyVgwrR8NEVN7K8R1zP+RaFa551zrE5E7H7QMEPQkXiNKnbxgW7vprNn0sn4n
mFseB8NlU2OdppkMrlFOP8cJrMYTA9UZ3q2UenDMfCskwYZSPWiIbArS76pTq8ACnY9vFCi7lSaK
gW3hXQ0/is9epAPg4OhbGwowgzntGg9VDsL4glg3kj+f3DZbOp/VVDMpxI29buCEnyCOvocYIC/x
fLEbm3iROj9U8ERk0G+lk1pXboAexNDcyMTHlx2qxqblWNl/GoN8oiHpw5fxq8POsUlzvlPTu+ko
7G7tKPaYEg7n2ArtvZL0yGA+BcxBxbvfZsENSFL0sZT0m49VbaQbA9HBJotBZz2tyDnBxueOdS3N
fznQPVqBtnLZiMi9/vcwq0x1MEEz/SOfJbrytiVjXJw8qb8N7WXeteWbMNDeWpo2rjsgLbyhZrM0
9dbdGh6bb5MgSy7mgkIlVQCKgLgfOIBvejAdtDBGFZa+zIrVCwb/6Pa8JCMFgZ2U8ognGVo7E+9M
5+PthF8AWxnBBs23keBNVFpi7UQx0GYzt2Ef0D+CcQVFANsfIXV4M23NgzevKULKu5KG+zPByP8m
i0MdaiJwfjCh5l51fzgNxtMy9bMXjxBAWw85h9f5RJipZ6L8ruodEbf1Pc0h04v5nDLqn4Uueb+8
6OFmDPmdRr0midrlkwbMrkIS4IZWc+hc8Ogl6dJnjl3BJjDBw/l25x8QhWPGceZEXa3+UQed2vvo
q64Rh+NlmnrQ0wZzOiaR/5dOFZpxz4O0xqLJYoz+TKjQRTvU5Rdy3K1er8CyAFrWtJTZENUwwQum
cTI1mB6ZsH/lTjU9rEhewKyaV4GyX0DF/fcoxSArRVpsdOgEP6b8QQvV+cwtnWbqkBKVMTTOZ0dv
CPak9UY/DZuq+QEGTxEu48iXLIZqqDE+P0IxAAPLzJMEpE+pjdW+xsSzylnfcyg/Lxo+KOLF+SqK
GRQ+v+pp+eHP7ddmi0w5tiLj/rwQzoZi0EHFND/VDW56meeyte0ypKzaI8Vi9mizSb/N+YRd3AA0
ZQenWq5HgANKRyc2XyYPwAC96HZJTXHv7UzfmAnzfzh2BRIdLPkumoETEiNnEZsgGuw+9PZZOAmc
NJwI2l4y/9X6c+EOJzEh6CTUhNNUt+dwGh/NuZqoeo49xEK/2hCPPmGQfOAz1igGQFREIm2JbKH6
7pnP71Kw0xurQsEuoaRghXC+Kyw2N0UpXQZ/aD1G9+eFsa25C+dfyMmld9P/Dg6Wz0gL1N2SeBJD
OvZ3VMucLueqjFCBmL1jWMRBnP1O0MLSY2+Sa4WZYMW59ndf2OWr0jqivGb4NFGz0MNse4O38Wah
PHNS1SFqLlaT7n0PTZafpBOUHyQKUUwhWHUfdsuLWA4gHYr5JimSag6iDb6Uoh6r4UChT2i2jlVm
b1XM5B7FgUBGHSEqBFehT+16GDRMC43jCvqMJgSYyeJzGoAvaEfkH6kCN6hQDpLDE1qnoUR/njjV
jwR321KG3zVq5mNNhWA19T2f072edbAqmgs0ZA4AWueZiLcIndAFBy7d/YVtGdmug+qU3pu/Jgk2
PlaDF6OmdxAa96zSqsyO1BxHRkIbGLHePpy7ZWIKi91z4yCADQMnlfc6JYBIpf34w9TzdtlkHuMO
iotEg9TcTOSCtBY6vcn0EJ5jLD9gwTL4+d96BSikH7z61UItCdkkOxoi02Bxr+0q6Bepjh5gHAvx
6mBOWsdtQ3rq/FAZBKjotXgBwwUP0WWaboWD+1WV6hpJVbz3TVlvG81Fhl238Wvojr9kI6xLk1ik
vovGvGQEdTOM18JdMSHZW3XFkK6TUT8zC8YZMvdFq6Jp7jNIhnMjz2lW0NwHw04PsIkAk0UO3xK0
2k5lvJ2Z1p0MbxgBC9ILzdLW+qXH4xf1afVoUTV7U3NluSt3ADwzpMRlc20cFhhtisptZtAbpxGF
Y3mGjJsNBzJgyLgQRzrP/eS+x5o8d5NNlBbUrMAk774z9Qd1u3ggpkDmr6O8Nj0mCg6MgXtdzDLI
ykt+iaLbqoqiUZdMH9w6mU7KdDAdza9jRhChcoEMSSR0yGE7Y1PK6gtbCM7AItiz9LiHkDHvKpgc
9aLTt6kx8X4wxEXAIrDIB01sHGmxZOsJN+5tKL9dRmBLOCH9B0UAbGrHqcytO/AGR0XRbTqjiEj4
GKOz6xdMSv97LLv4paZpsXs+9d/zz6+KsGWmooFV8jK/3wCzsXA36dPlv4vTANp2bP9PrAXt7vl8
aCtiY0PxrRttou1GmtDkKnbZcbQbY0/6qCDpqFBv3a/aQCGIgwCnZt2ON15ppnWuni5Y1eqrn4NM
8lov+qHAI62C0Ez2Yubl122zw/RFnhKlBUQU6+H7/pnNYfyhGIRSZwjgY4X3UsRIeQz5p5D4KgK9
M9+MmA0+6pudLUB/Pc+rSPLNfTc4m4K5LbcbqrnGo2X4bEpUOtyPEU/Mo5Jae0/8rXiHT939Lkeh
lkZMN0HYRXpESsHHwYYLqejVPS+9PsDZQGDLC/5GW2DvFZ13duaLpvRSXw2N8ZfPpQl23yj01b9/
wSG9bXodI/j//25wXxO4gIkyRDXlbXCmPzQ8jP3z0fNCqqPYsR2W7DSFKLFDoeWq7eFoi5oUR4nr
UuH8RT5QywNt83uT+Ob1+dTzkhah4OYHt/N//sHx2zdhV9e6BL3ttmF41iYZQFxJP9yp6g5KV+aa
V3ei0DL+9vFYfeJeovs/Bfa+srLsc1yl8/yyMG2xd+ryRrFKZ9gxzEcjFafvSZjvKGb4hGl6+RY5
+WOq3U3RlePP3ib7DKs2g214fXvYdJsRR+/L1Bfs0f4oN8/qOs6PqKSXRRTIQ5tW6B1b0mRTwsUF
TlGWdHpVf0w35ARm5O0uGJFJwJH7C8dqNt7VBXQbWX/o5M1pAfCsRhQvEFmapSx5BHKUoTegJkbo
E5axRVybtyQOlpUu/w72B61/jqaGQ1JkiwuQ+hJpshlLBPMqPkgD6bSm1wdndh8z0vLQEabzmopG
1aGNUIefHCt0LPkW7WCTZFcs4ChB/FUGDw0j6FRvtPhLMgneycgFdMdkHNHKKnQgqdox7nOPctNF
M8dwG0NHCUwRNEtx1GVz83vygdImLMlwR1vdcoMUvT8TA5EEW5pcjBURvgyRiR5uOIlq3WxPo0uH
7L29237FMHz+D3OQn7QokrWnub/zuftpdojyGfEvO1HD7eBguK4aarYw5IzcB38G+t8WdeYSfzBT
GiDFtcqrC44rmMa093zvOkqiMa3Mdfc6YX6RCbKEAWh5SC25dWGqEMhXgSgZTvQw1TXDvFbEZrWo
yqnFmOoY6AizcD1ZHK075GieaABiYnixYwoodrJfgU/bJqAfixRitn6a46eP/G2R66I8jyVS5cBs
1a7Fjpz22EJpQB6GxszuU8tyETHPLU1aYbMF3jPjvfKzUzMnYwdNv2yp0xdkZUHBiNgj6b+txu67
JgxxT00NYLcIbp0mvZNOwEjpdgBVFKf8qMSpTTVDx5KArKjDxhs6yM67Yh8LfVsQIwtWrNE2haWD
9YmGigUfU5cFjX7ZZtVPXQcgkaoK0ItR+mvfLPkOWpuauEROUi7DAA2rjUp6sKX5k9iwpe81xI1O
MfBg0ewzlBy7IsKhqeQtZHb75oY2vouxo9eGdF06iBat1r+hFab5PRNFJ59UeH1gR+MQtNGT3ttX
yrjSg0m3DCMXGkj+vU/M8l5V2qoeOb665Axg9AK/NqVAQEbf/QzrbNmasl33k+nsonIVht8+vvGH
D+Gy78poP3WwAkyXP7nFHnjIWzwKQSwW6Sz7xitjtdingNCuVO4kpx4iYx20tEsxHVVjB+4lcAbA
rXO05KIuhhr1RPKAbsDkKlN/wNj9BMIxglCU7aashutQYpLDIJrOHEuBMms1OsOna4aQERPHnVXO
B9dK3hDsmWuIZ6xFisK1t745RK0Nw/pjo4lYefZESTNszCkRG6madh6SEqTJIXhhdKWJlSzb6FL5
B79CNJkCjGPSB24RBCGjvokiTmZvxBp6+1wGnzhUaTUW5NDB5nF6o7tKdKSOCS1xKttvHOfWe8lC
WXhyO03+R5xhFq1HBpUWRszDEBmfmoONrrCtWxCJDNMcBmwtNL8jx+GVDrWfHo3STT50OydU9xKq
MGUxyfY1PouDcLzk6nFCKifvJDj2/5Rhu43Jq16TA0vMF2e10ay+G1d9+wlTSDJDuqUKyMQoCSIG
LfCLEPavwUpnEMgMRoK6vgxRc52L+VZwdSnWFjxZRC+q3gMD/pjYlhUhE+vOeS3pH1xlDIE/MEAt
QLHfGGFhnqLIRzhdDwBUSKxhA2CpMkrINhLeV4VO2x5xROgqTRdNQWZEb5JkoJaNXX4RDXOJpF3e
IKvTM44BHNHVABRZJ3+aGexjM0ekiyuqlagJCNOtfatr3aHr7euYm6dSIINnRnRzDTjlJvGy+9Yg
Shx59+xXpuQACorSQJ07sqkWCaF1C11lDxJ08Lz75U9VocMYK0yg/qSqVWgY66nOTUIX14ie42MO
enxW81wGJ795XRutS5vU+Ur81Wj9rPO+3CU9qcP16PoHm1uPps40rTDw93R2asqOokf43aFGBrz+
VwP+CPrLO1YtIaSIHD/4JH1U0TOEzdu4NhwUsxEOt1qfg2flFWtEvSoMVHxmgSJNs+CJdNkfmGuw
CgmJqwLM1MIAt/velABl06x7SSrNO7T+tapxWuMTISUu61AhWUwwvATk4NA717SCSDMGPRo41p2N
vGkNewc9puBRe2glDQby1HvGXjZausdkiIs/rE96mnsXAp+ite8S1mA+uoAECMjq58ngXhP1GJ+1
Qfs7pO21xH22LXXiI8Ze/C3z/IPOC7ooP/lbduqNJO4f9WRcZIiXHYtOaSJ/piKcSacS7o3HITuB
ZFxXn0MLmoaA5R/VaDsH0eBN63keYy1c25SKcRLcO2ExHu7eVDCIb/V8lzncH067Y8K+dvpIHLm1
XgD6cMogdrUfRgwFEOIQz2/jUesPMZIwN87tPfjpk+30Fxv1/wGdAlxwPzpk3kBCRYDTpNWq/NBF
UbfJcj5LCW7UYeSc4VfZJentDUaGP1Og31pVXkVQGGe3SQ4VQYF2lIsPd5aHINNJkUtHPz0v4peK
tFXMv730fpDTtGJZRzNn0MJdFFoUbwbp6xdjfBvFiLg0PFmOjjixYA02JBYlw0QvAj9d0x/48PCu
44beDVH+5cHxibXOWVttttR1g26zUbSE0VJ5VFqvL/0xQF/WWusOdzMxzZzfc3BQdm0gF0Eyoors
mxahuqgWbatJhgINLJKhseMjslzBZ71PNvEXkxPfFSYwfzhN7VdeEiKR2eamyfRtmQY/fb38k1sD
aiawCLTe4UKImPhsM9kxUFgk2lbTOhq8WpCuDfwXWyYtd6UZ71DqYrf4MuLyZzSo3+VAqiHBae6G
Zm2PmHk89zWIWCct/+LI+xvL/I4bCicCM4GdO1ARqtZjvO/NUelDXR6omRghnyv8L4vSg/Aja/IF
ECKS1M2s4rUcjA8BXRgrd16v6C6nPuDtPCG724ymB+JaHNRJvksiwKShcu9xiijaKzyQTMAo1obb
IwKzUJBZZrdsy2GfKbqzjiAf5n/IO7PmuJEsS/+Vtn4e5ADuWM262mxij2CQwVUU9QLTQmHf3LH/
+vmgbKuRKLU0Na9jmcYqJSkyGADc/d57zndCDoL3ymZ2YJnwLMdNlmIrZ3R1l1jgEDrap2vHia5a
pe3jYPR7lxBZV/nzWRUZ6ioVuBenpns7X2JEsl/6wbjDAL4diKN5alm51AKgFO4jt7W+aZDZzzmU
X7f3d8PXNrLIObWBOrSoSCqUwm0f1MdaYFaxx5g4z4oPTbT3sMfO+LWuAw5Xqzbrybeo3Z1yCgCN
hvnRj2rrUheheQHf3foGyd4wJE9Wme1QU3H0meZ38QxhVNnZByw/xoNt6fYYIXZZjaH73DK222Sh
dU8DwUWM5uQHlCbOYdI+OAUicTyekgODWujGNWSSUI7DpcDVWhStPFEu/494YDBkZwtCpS13YC2H
Y4MXNY1I9ZlMumAw5hJM7QYNEWdAqE5MTBHVN1j95KNb1Ve9Bw1rJG0zfickct7RuoxlnB7KxDtS
S++qPGC4wijzEGWkKFTzvZuFFPI2Pcdp9/uoN8slf6z6Z9Qb/SFfCheSUmB5woF8t3z+u3wyhFce
+D0M2momacbvAOfEme1tfRJ1mH6hK/HYERENRuVW81ajbkYhUHb+g5icT5Fe+yKRDM1QnmTJePP7
Vyd+yvbypWPyAyyJHdJlBPvjqwMVQ+0ztby6iH0jS8m9BdYT3nXODnMhb6X2kp1TmNsis6d7S7Yf
xil5dqz4mm3H2Okaqh7dtzPWAQs0CytJKegsF8aB+A/zecbHgxe5/kMomW2RXPnjuxr4pusLz3Ol
aXq00X583Uq7oH/yDvTet4EJHNrsBr83+rNgcs/otIp7FqePWEnLw8wJ629NDLwc+GCGTXIQ7jkG
185AH05NO2NS7mnwA31SY79FjZQ92iJ7jIKp2EXohhladTtW8Q69Y2HeY3E078kPZ0+FQTdj1ibF
AjKC2ZC/nuXvetPpz12ZDniJtYD94MQbpwUJilkJGKRNnEFVgRcI/eSM4Lu4iqp53DS4KDgoyW0X
NtVt21n6gTfABtxFAoRRA/rShLuuEosOZW6WyVUC93CNfs7BOjkkLNkjTJo2TVgVobUdNFguGHJ4
n5ra97m6DlS2Bhs6tVZ71ZeQibLEWga8cDeroNuCYGNtEFlwijAEQpwFacv3EPichLFPK6mvZ7eK
93Y8Res4t9sdevrm5NQGDP7lw7c/glF/l6Jj3P2f/5THZbyjd/YOVgNzsTajjcYmkW2/fcm3v//t
r3qxS44BuTF2OMcXd/nQlFiAhejOs6qxYFSUphaY7o0/lYw3GTOxBojPDWHftwj+V83STFQRyfZ0
hwj3sICdC6qfrG8nIOl8yDXcic5BmY+B7eZb66u25HS0eqQkEY0MonbLnCN4RxRJQlJzVuHN/fbB
tdwn9Mj2Hq9UusXNU0FaabxDoI3POu0LfMiQPgi9rE7f/mhnyWViHONrcuXnorjvWqc50Kulj2rc
zC25WLMU132AFBSC2HuLs+BxiiXEdqtOSTQAsz/qyb0Tqka64ZP0AHYiPH/7UDaELdeeBmtqx8a5
MCvOxGZLcgznrDs11PIpAagYGOn8MJelQFA4i03EWcqKI+9DFIgB3xYIFBmR0SNGRk1tM6zdhOSa
nI43M04U/hPXIpjtW1FfZ37gX1pR2bd6uvEy29g5XRuc/BFBwaBawLXSHSmpHXkijQbKe62m8+3I
XXnGo6xQOTsR/ACt2h0jkLBbzV5in1vqMmMZlmL1yk/fdJhstnRg5qvRiMobAsUaxofqFegoWaZe
0eLJqNeiGazTKAO8pGIy7umWMBalG7qmRZnSqCZOoWyscZ0tz0m7PB3lNojc/ECSX/Xc12W2ihhv
SVXU9zZYQTgZM1EKC0iAiVJwdjBAbAeWcxK1Gsj4ZIwB1jXf+xbgC7sX2LPgWN/mEW6Bqqy8Tewu
NUySQ+vTHkK2udBrzxvVSWC3XZG8oAsNXVb5GKlT9BWMY5PT5EdfNDsE6pTpPM82Sl5Y9UI0BGW4
1bH1U3UUQc3RnO7XwZgSfZOEGi9phZIsbAImJst/S1lvyC/DeqK0T6nCERoFqN80XFdDXnlGcEPQ
XMarreMzGorPoZONDLOvOTTY59B2kK/m5QtzeOfKC4cI2pHCEJjpYqtsLJETtWe4JMLK2qY8MUu9
TUjh2o9FiQDDsF5RU0zv4wWXHlSFDVtwYIADI1g7I1Zj1OAFUip0nn4Qf8W1Kw7MLetjAUVyM7Dc
rPVkwPQczPo2lXN0wDJ75eWBvshEORxW6+ypi3lEjPZU2UV+RlyY7nrtmzeGR5vDV0F+kh4qXrsa
riUucCypklCXKoVsM50yP01fugXgPGWdR4yBRVcDvQN2dLQcIuw+ffMBEfg6r1LjmbiBEUbVyZ8Q
BcGPdbp3qH2vaLgFh6AYvX1itl/7uC/uknxsbkrL9FatlN0NCkZ7O7UyOTtDNh160b9UPZ2PfsAs
PHrjpsCYOYWuftbl+8RGshtJagw15BXnEwiYeX/TOt0yXTGqPXaN/uK7wYk08OuECJVLGNrGcSp9
RaBIvDJDydkBatYNZykmcjNVhzWUBv431e+Kqlve0GVUKTGmGYQp0P93v9Swhc7pADWqjaLhpJYP
Nh20ddcLZwvNhB3Ua6wDw7bicYbOffAoOMgG4qgoQ9BMuYAxBBrzmJCPsTFoF3wy+gOInfKKXk2z
L5xwXkcTaiV6/Citi+La5l14LoYQoGkYjicGteLvxN//+UPu8ZvE7zd//M/H/w8DwEl3/u/zv//X
1yj+uEQlfCy/DwHn7/ydAe7Zf/k+xz/cu6aNmHUJ2f47A9w1/3KIBAo8K/Bt35WCz5RMDeN//Lv0
/7JR1nFmFKbATGNzMEMCuHxKBH9JzxN8T0a9TgAc/F+JAHfeRFnj8BCORw4G52aoNZ7lvUlx7mru
RrQk4Xa0EG1j3wLHS2yICQ4J2AMi1u1InPBAXMgwmMn8uRZa6h5xoOWHnwvHg8womqauH1OMEfmL
2yC8Iyt9jhqULgX4O4XlzV1xamRPHKMFcNxWzJ0GNtmRc6IRGNX4NfBT173HmujEt4F06D2VfuiZ
H+RoO+69a3JU4ytJ+CSgvMF4msvSYoJr0Ei+FJSiK7OwvgbdTIYUPxByphdo9TSjITeOMZNFTnVN
Uc5bT7VkqdYp/o4NpS7NEbIOqpoOspqDUzmBZL4ALMjLZzmij/uIyjcm4nguo268ViS8mCewfSIl
sCwym5tBmE526yrdDVuTnmR9R2cfLT05GgP/H01DfKpjKylIy/HJgMsN0QVbJK0RETOmj9KxdBQc
50D0RKXCNBj2BVRBcDYW8ro7z6QnRTAaa3xumziZ3TKOspcUjW27r/rRKF5nSbIam4t2k4tb+Ese
mDcge/EHn9innr8L9QBdTIfbHkvALu6WznncJ9aXplOOtXGsPjCJTsgH0lA8M87B1M3qY4X2z8Zx
FWXG2VwwhicM1213zE0zStYujaF8IeLlPW/pgGqULlTbk/JBOu5g6HCZ7dSVS5orgVgfYuSy8wag
nYTZlGhaXJwYeozBPTdeTJHvlnI5N7vmVYTlpIUPIydqeoxChF9NZdtS7Q+mPnhZ4zKRHzJL7Q2b
E+qnzJk66vvIkZ46+AGNA5NmX2L3G9nI2ftoObJM1nmaafswELnylJWkTOxzXPUmVQgaZFT7JI+z
BViUvA3vHc7Ljrwdt5kFWmLoNfEW4Yk17HmPEDrMvL8K7/aEgh0vkenc9VGam9sggQNW5mWPbtO0
QU7j1Y1qtWbIEj5rZ5jcLYKAstwqFK8d459efeCWjLODy8T8ylWJQhtrBh3tpzLT1V3RmlNIlDEG
46PKcNwxnEaHvw97wGmbJjRDF0sEuQW7SHD0W+dtB7O7Lm3QWa6Ke/CqdUTDm5ACdZvkwwjnyCHs
9xAgW6/2qpmnB0Zi9njlM0Mk0iifbXT6DtncEI2SMTlGzmSehc3hdi3KhlFCWM3uCsVTBqyuIQIY
dyt+m69NLO/RPouQtjXdoo3TDZCXUzGocJ+ELIErzcZnv6BkSQMs5lWsTqbIaXEDLJH1vh3JY6QL
YtotU4q4jB6jdvJeUaL3yZPtBmil8NeDWCcwJBv7dVMufK3C9GKPqSJaF4gT5RDeYNPToFfVjEcF
RkDSXHLl9wNndQsouvRlaO2g9YM29dGltWt3JpMTRZAKPkDtoKeck4cGvrBsMTsXoQe/XPM+w7Rt
XbqEPr1qOiWt7LItg4YKVKounRsHGWCyUoQaFceSoynVMiUs1CWHxZ2xlkuXcXLd2kMLXA6Q7ruJ
LBuNYjQC69MPPu2WeIKtXGZ8fYERJFqLevKIFrWcqb5OsgkCBHreaL5vA1+rZ07RydbRTVcQuRYN
n3rDTJ6sKcWDrkxkwis12t6xbAzvs13b5Rc3R+gktFV/blJykbDCagm0zUT0CrwWwdzO7qmAzmEq
SNCw8fqgIx8YacvUEqDxuDeJznFL3lx7DDmkiKqrsn0ic9AZ0tcYve26S1I4OZb60FSuTU8cy2ZO
j7To6DUOli5WXj660TWZdXV0T+U6t/ddTKgr4n8OsqZvjf21YHDF9xrMUkID8wF2JlkX9w8tCx7R
AEMUDFJQsQn8fVEcuQ2a+QjTnOlOKf14FrT+qxyNORrXER4G5kyTBtfzkIaRL256Z5HgThE+9ww5
GdhpFnakXweMAeZwabh5s7tukJ5/UIEKBAoqSSRr3eTOArZM6FzGapDhShZGG+0SNAwoAfPMCg8I
dPAy4u0t2nBTuhzuMOtBpOQKZ5jmjqnK8XOKpKyBoLmc+KjG+uE9ucRjcap9FvELhQt2sRhEfzrA
WV0FmHotRIMC/8/ktvBlIFukGz011AmyzLCXS4X0GjYE5fRSgnTTKm06x9qxctHhKqMiZ9UFhARE
Os5rst0GaaOFN0tySTE2zt5G504dUEYhQPwAvbyhDSINbJpF1VpPhpVi669ivH972sFjtMfupfor
sPFDcy4i5I9HtFoMx3WnlnDuqPo0Th4NyAT8Bp6sRCv1qa8H+EJ5YmJbM2JFokrfOj7jeqx/yVbl
aSyviRcGHe5YOpEoIYw0sz5VoVWw1gRRFu20RDUO9mmoO0XrRdQVFJxOWOHSQQ4TtXPsQlV7Z2hH
ezUIJNFb7lxSqhysneGuY3b6jLZN3cs2gaMypBjNGPqwJWMWcHWPMCXJAzjGMCohAOG/BXsZ5OE9
3RMe7aQQkbgwfUI3WSUe7XA7dlz3QExsq28i+jTYIZIJxW2uAi87llVm5q8JrYMUCuxUTYjThGtf
pJ1MRElZgzscyYGWwQFMpBFdu8KaAqqwiJrDCFKhTs3che0zsGbZnOpuNFDTVjHig0OZRSbiSoKc
Gakzwq3ej9hA4xtPpnZ7oFlrTQ8dOgxutlZbrblQqqSPYrFNwFesc0amzGxbk1y+lzbyG24Zkgrc
9gGFHtKaShsM5ic8dgstvKYF9pDUAKQ3pdXwUpZU6v5eY6MMDmkjH6Mk0+rY5n6WwgHD+KA2AQgG
3GeizthFHNNX+i7sifdcic7kjp1Vl+Fb07jKtr0bi+BdEoABXpk+FKqVQS1z7/lI2i6V9rIJVZlV
TEtGAdZnJB3kgu2mkjbwResRzUNWEu28guci3X2VBPwyuSvwcDIYVRC20eM20YmltQ0umG6a+Ig4
CKBa0tDKOegOA8ehifnW6BvdCL6t6BvQ/wiIiCnqedrsQ13N6BoqdEPVjRMbLtEyCJfyA9CFTu0b
GXkaoe0EdBOCOYJS/Fs+PyAvxHPlak1UbB6UhGLCsyQENyX3cMdDWHU3AWppf2/zfad10Qxk9pmi
jOQzQ3g4wzO6nXxfeYWVPlQwuUUMRi+umy9ewO/5jAd8YASrvAmU6VyMQEX80PegS5BchuG7HjAQ
r0tXx+NpQFzYbSIkN7HekOmItcCQeV9d0gjDebJBTuKGoLBdMonuUboQiNEB6IeHHJvFiOoh6xzU
RHhQi/wpIYxaFveljaL4ujKKqNlnLkPROzMP2nYXcOnCU0AK8bAvy0l03DejUsEVLkO/b96hVIpH
CHGuORvpmRZy44YfBWcgcBfAUkhdjhGofRzjBiMQ7KWx+H+oYK+Tz6rS1df2P5bC93NVc5ZBIfOf
//HDny71a/nQqtfX9vpj/fYrf/iLVMj/VUFvPrYff/gDhJikne4QxUz3r7rL//4h0Wu1fOX/7Sf/
jWqJ7/I41a//+PfPVVdCxL1/jej8fF9vWibV439fpWID/tgmH3/6G3/XqFbwly3cAOt+YNkOVec/
a1RL/sW1NFFceQGzAM5a/6xRbfcvqklXBkwIXGDjy0jmv2pUW/wlfY/hOQ+m5Qe2I/+VGvWn2Y5l
B46wPX6YTb3sCvPHKUSP6GXul9gem1YZYBDI234FDXHJI8Ke0K8DVGwcdziuIzYAB+wP9WkO++yQ
tsn7oEYhpATnXu7CuyoOrD+MSX5+fY6UrkuR7vBGuBT0b14f3r2oNztjFU5b5WACnXXNVmxGnzOM
B2vNY7/FWNsRalxGzIjjT7lA6CibY+8GA8gCcVhUnL27/u4S3/49/fq3situOTe2+h//bnHZfhjf
UNzIQAjP9ALBixNcvO+HYoi9cZ0YjNqHTjjrqgV1McbXlpnOSwzjsepyLNjg1knIGT/Nc0f8vGFF
BFIk5yFkn/BBiNCjzj7kutlD+qdOjvrLH16kubyK70d3vErbclxGudx8pES8GTKFwjFns3QjqJwR
nLKqQD0Uw4xMZgMahjSD8ljZxhPr9VOM5mZvuGO8be2UYCYP4QT96yMCQUYdOvsyDnP1HGXhDTG8
hH9gaWYgpDa+F2r09hhjzI5SOE4Yv8sEjtSYWBPKJlDOtW2pQ0WJvBEGpAndwV9NtGPejZvXeaTc
yClcAYp0BHrKMjpqA26K6Xn62jV7jGQ0p9HKYQ0c4ZIRM7ErSJpCL2Pc8qCAeyNw9+B0dQ0qcYnn
Ncp9OXng+9QcIj0nqUz6yVXojNYVl/IQ0dFkKsAxsBeYLdhnSf2ISIvuxpqjCFRVpuuEB6GlkNAu
OFRU7TbT3SGE+HuF32CxjlanwkPBHfeGuqn50hPGAkBpglHxgM5YLxMJiyPArkXXkBtSnN2+3Xih
Sq9UkBY7mqf9yshqRatUnYLMfGchnN8YcKE3cYsc1GLow546afzqTLOcDOwPnZyT8OtPXYFj37Kn
V59UgH1ODCLq8qTbTE27jXKrBCVanbPFTOt1ubP7w031duC63FPCZWrpSNMX7tJa+/7OV2OXxoVr
Mj/rKF17Ekac1t53tndiO5j3Id4F3oRcbPpqTKBRjV8gcSKhoH3+/vcvRf7qpQRoVciF8rC0mG8a
bD7j1YI0AoOQgfZosgwj6Q/QtXU7FAzWVe5R6pSj3KF4AuUeh++MpLQ3Q4DT2WJgjk2SRi4JMjaE
qXoED/Di9x7xVLl2d1bnfTWoFrZRD3BoqvW2oBtPIdODByMNHPrE1pwalApD3G+cVD5QFYk9fNKr
3/+WP02KecMdMzADtgPB/9hv3nDWIWWqkeKZtPn8uuuK5sq4H9yZiBQCG7cRYy+82u0VOiBa9g3t
RJHDBu2YorbaX/3h1Swr7pslxbFMS7BfOSYtGLqx319+PF6jTbgffYHmk2VZXxAwSfKr8gvLZb6J
BCrQsIKqa8D2IiKXcAnTCBMiwSFM10+aCou2XTlvOrB6LB5/eHksYL94fV7gSA6mLiuf/3Zhrii6
M6NmaDM8u5WSFFbSh508X3sjYQ5zKq/SGioOxuSDt+QyWrUMN0s7E5mKV7+klvO5Cwt9sY1xNU2G
eWq7PDnMeAwv3NtrTUF2GIo8XI/VUL3j+fjcKUNTaabXYw/OxQh1uM60cxvrvlsv9ObIuEIpWL18
QcvJwkYK3pw70btx9O8cPp1VVf7e9+K7RKDTUgMuqCjOv04+yCiUqTtD1BN8l4NDH/Bcx7nFvAga
Lph73aJPQtJibQkwWYVwRKPGCE8N/aJtOtcvzH2DLZaNYD/CwmR/h+5fj/0na4QNlM8P/KjsVE1N
jvfNGY9j4jirnG7TKp3q+GSbMzFykY/xp3WxFkXi2gTBCyXIvU37/nNqldGJ+83ZViz1oJ4GDg4O
ZaIpk8MA+/vK75pHr1YEcKFvjLzgUKvimhLZO1Cz+UA9RxiJUX9CHvAMqhjbhY4JVIwUVkHv1m5T
WDlz023T2jHfDSIBO5DbtzXYRii8QjxlHDs2ngzWmUv2Ioo9zbjPg10lJzTx1UimSaLMTZgjXsoa
Qm2bIXyB77VxerVHL8DgO6i20gqOQ4lZoPXq9jiNw7E1Hoza6S+tmj/B22hJuAuANZcWbNPkADLp
s98NxpPrpVAOLBY5vGUDNxMdiW5E6VcfvvneWQWf2tK6+GaLST+0r7O65ecKmyljy28V9e6+9tiI
C00DVsx1uc/Q6M9blcpwy9oaoPEJ3SO74IaT/0cbuS/9pxqMaod9KaHfxP6C73iIv5DvqJ/GSt5X
HAMIlCGyejQXfWTRjLdIY6gdxrtvJnq/cZ5tq3+OHJ3t+gXirLzXPDT1MQLRibBVt9dWpW9HoGWE
Lc/Vnugp3tKG5UQAAeFXJ4mZZu52zgzeV3RTawsr98o0h1dJQybODLCfEkarmM2zJLWEA0F84rkk
dAnhCqsTRBw6dKM3fI1MsS2I0Nwj2C1WcDBeZQMlO/Rm9seRfkfUo91CDrHCd7tQCGg4ExPPyTSN
xupkQzzZgCadNoElltByukMYT4tNZpCC4DUGRtgZN+wcKfUQ8wvz1lr336alZRS7wPJMkGVyIu0z
9PaNar4SBXZU+LJgYvX3VoD82KBqzIxuvO3LELJymrdHXMLM6N2kf3XsGydE1lGMLSXCP6uIXx0x
f7G7LdMjkyGSa3KQWT7/ne6KDL2RQg/ZPy6GddAD1V3YRwyFk1ux+JiYFODsch+zlMZYMpHqFCVE
c/txnfxd2/0wnPzTaddlMbeFFBzEcdX++FIQ9lnA9llUae3LXTViYBni0VkhYmTonvQbVUMVlmEw
sF2WFZL7Gu8khzdsm7dFPZNG6g97ZaUt1kcAdab8QFJO/6fFf9nv3+xN1DFU8X5ALfPT0cTxSTUY
6CACB+6C1cwzsY5EH1MPAFKHbuLKa4tN9uJDmDua4QQZtH4SNirfIhKPc1tx5FLta4UqZ43YtXvx
C04JNCv6Q+MED+lQT8ffX+Rvp6WfXrLNeND1lh3Ve3ORkcRYbZv04LkL1R2TjrijeRak9XSd3hWy
IhHWbg7hZLq7Pog+tkZ9VTScRewyINGg+ogJCZcjY8MDPfvLt4KMKRQdTekKjqeoHQzcDyiAQVpr
Q214O55IiCnWvV9etzYBcRwd/3C7iF9dB9dcfiemsMJ335xYEKg4c2L7RCyb/rAhoGs8dLmgFYnv
NBg8vRtN6gzIDAYSplhvc7gQiF1ea11uDLiIW4PvTfNJe/sukR3TsOZj1GfY/UNL7sJFDWq73aff
XwpreavfXgryRJhGCQbA/PPjTQ47SOmRvhMN9wEjVRWKQzC113ZzboQ3QYZFIp85GVl7SxqDFcsj
Tz6gHj/Kb3//UrxfHGKoLE2TtoHDkc96U/aOeWlMXt4xrOhQ2mWjwk/i7/t+ggQF65gocGpJtP71
1eBjvCb5rb5NFOFYlJUS342zKYO8fTC1/5lts31MgvF5zgmFKoVKH2KnuddOjTdhCGnu8WA6Ault
i3+xratDmoTz1vdQuIEZTlZDk11VRTutoyw4VJ1VbhQA0kPJPcvguaWlFOFMaiL7poRUfxz8+Wue
RQwDCDVyLczCXTTi0SLdzc2xzgftrU4Wh0ZnEFBXAQ/oRnI5aT+fIoYLx8HuF8p1IXZxm5+rOf+b
4RIV9eehYU3XJErc6fGcNSYt4wBljYfNOZfjo6L5ch4DACSo4T7WAr3h7y+LdH6+Q9AGOBRA9CRQ
m765Q4qhrqTQM0Ggy4YqUWh3o6WvSDICot6405ZV8hzVEEqBdjOeLIev9rwE8GpER2JG42tAVOqc
6opZCwF8sJcZ82dbkqaFyx4b2i9eN1460i62GVOcbSuRXvlDy51fcC5o4f7iYJtqjOVXc70AYFpv
02d1ed1lNCfRt/zhUZbLyv7moVhGu4HAOGv73JE/PhShykEAm/D0GfTbqyi18UNhHAA3coeJzr7E
o0kUfI9njVm3tx1tNDVV7GbXGSfbir1ghQy63I5MFE6p4KTYf1iECg9ZPB5okgogPPLGKLBEoQhD
XDQV1SkdgelPBG9gca/mNd0Rezs4JRMRQJCg78xng8Cjl2Z4pyOUZr+/yM7PBY4twfv5HiukRbn1
poAIvNrI0mowVrMR0+rPpIYZqO7nxDzJvk5uVfFa+nV/TEGarvx5yafkKHK0jQm0KPQ91RHSYcXB
bQz4+ioxhLsBlkAeHW3iqyBOHo2IXkzez+Fp0K67DmdnvJ16DjfeFGHlwUSyd3IsIgtEBgoSzA+0
7LcTe/C16DkXDrO3Z5ojVoPbosWrlXVpbXxqgw+mo+ieKi3C0xTswOQ/MK9wSabIV8yLSdOjObZt
kc6Gllhk4xGZJKZ/NFR+DszcOWe4O925DA5ZLDRni978Uy378xprS+p0m84lO7X17c3/7kyDjTbL
m2RE9w74ZpNYnBSj2ods6ri4o6gdDQMJGmf7jE0N4YYB3pvfWD/IiVv/91faWkrVH+9tXozgItPJ
AHTivjnVQBMwhWq40lNFaEPjxzvUQWtc/skayBAtAA2KRwgkbdTaNWqKmOPiPiclhyDHP3Q6xc9r
Cy+Gm25RH5n0fN/o2DuGlm1OHg2hk02wnzRRLiVP2i5f1oEyhnS/pILEeay2mK1QT/T2qu5BN6Dw
mB9MaymljBD7P+azYqT2J0CNeK/UYgIEwOFUN+YSGqE/ljqMSJaAaGkwqUszqsPfv6/iF0/Q0pum
KeMtF/rbRvvdRQ7MkFyHjhSbAC0qYXUtSvBz5BIPSZP81hnAijjh2mzN4uDGJjgFyzunS9+qctkb
wl1dpe0Buke7DdRyb0jHODVxHG78dLqLpBbvepYhoy3FDvco9aahcHP58kVGhz/8Ksu7/uYWWTrk
6MECm3tkmQR8fwYX9mhlPVw9ymJiXSYzGHaIMZ2rXGYv7P0ZOPmLipp3QT0IoijaTdR1/eOAmGid
cIh07NK4ssP4HZPc4FRbBt5Soqjww9uQDAFkZW3kLDlWAUgkcyODcrhkyxS0DWPvD0u5JX7xy9Dh
F77n0+yX5tvty63JExk6munJaJMSn1e4tb3wHeQKGIppcSvyKdkhBcY/TGQUHYOJeSWU0hZMx8q0
yuQ2G7948EWtrvkgxLSvyIBmj8IgYJlEDHLu27YZcPTH0kOxhIE345iAD2yyuttXF/Srk4f6fV4D
gOYxZ9brRkCoMtO5xxIJsyCV0c3Y4kmsRqc9TFO/j+l1sgYL98kxYM1Z6QXSovsQGqwNTPj7DSs4
Upeu9s9lM7/0SKpU2NbXsxYffHgyD15sPUyExaghaB6QBqcETx2UaZc37jz251F5zsabKXJHe1Lr
SVB/0ov2Z30G4Fftu5iYGp2buGIHgmb65Cw8lMWNg7wLs7Y0dLbFmQoMcB8+xGl9GwQDAeOGSfZ5
xTzehnzokcyuonLaBz6gca+lPndLqB04+OedRv9MLDC2X5umLnRC3OJL08xuZv8m0WiojGiCEjJy
REbyW3wwOMnnTAmPYVulxzb5wlwh2ORtNUBCEiSdOKtQNPYH1ytoH2XFsCtRhW2SWJlMbf3mtgwz
c1tG6JJJnmr3y3Y6dQ6xgzCEGIU2T50J5zlhdFFAcDnronnyl8k2o9DqD9WP/4tFz7U90/dZ+1yH
f398vLzCdwcN/R372QhWWpPcYagODTcIBIipQIwCOi4ri+RHPR/iWuSP9Wz4p9BJJzo62LEb33y0
Z25gSK/JjjTDI+Ea9bOHZ3vwIasORVIfhVSKzlnbbTBgtUMwfUhKuQcxL+6jzKTvUU3bCMUkMjQs
hZlZBFcJ3fZ1iXRx3+RkL9Xj+DUitOLOQmOwSjvk1DiEkJuFRxt5ChpJwEqL3ignZWjIxgZ7poAg
ZxsIF8b8EtkZZejU7RAZlJ9cidRsxGNXh319S3gUkSax15+TttXkxhvGIRzbE1Os564K1LXj1tHW
8sp+WyfRIyp7ed90y/sFysCOtfGCKYfs3GRQezWwxMxZbZ8QxKBDwtX/fopf5jBGDtJPH1wrJKQ3
dElFaEF0h2GQX+GfuvtbHM/Y4F9fP0mN4ezoW2z3pvdmV2PbSkstBN3YGpielHRrIMwHLDBMg7p+
ubHhcTWk04D+u0r63LhMupbrsArhi+aYTSxANTs1Vce8pw0iKpjcFE7o3KUzLIYmTAq5JqaRzWyH
HTobXsXohFujM7s/7Gu/aC3brk89G0hpMU37ZkX7bl9ThTH2BaMzVJB5AoUjvU7c9rlMq/dIYQKW
/3ReroKDzVYlNPt42CDKkyWZhx/AVcR3jm5RyxqAMLJCX4nAqy4o/xeE6lEvV6eHMrU1nPwjoVTB
bmrnbCvGethXXYwKZqQoVeULIrlPSAY5HVjTAT85ts3Oe4/ThPhon7VlpG8NCx9rSA8zoXD8fRYi
cnOK2XmMI7VrSlLHynaUB5rrZ3qKxZ0bdGrDyeSoYBhsK3DI29/fB9bPD7rD801X10NUjJH9zYOe
xLRfSdCO1g49DURr+jrVzktEmPEm67NHJk4nI2J80hvOdehADQOLOTza3fghM3jxhRVMf9jaf3H6
4yUxuKWc8xgUvR0UxBggBtnDGhxl/E5N/bu4ZlCgBkxFWWKscZoQdT0AdyiDYV71Rkw3NOgxV+U1
L2xw/3Aa/Waj/PGogbDJ+t+EnceS3EiyRb8IZtBim0DqytJ6AyvBAiKgAlp8/TvgbF6zx4abbmuS
zcqEiPBwv/fcdbhPn40a8I/D5RDDqhIZAsXKoN/LB27Dyi7H54TWafZaxsXIaIEIJb5NHwI7jwqf
5m0r+dDgz2uid9KvvOUI1vnZ3tWQQ2mrH5iG511juMeFoLQcMWtUFzkp1HHBmbLxKQk1i77xQlYX
aMihhNblThxuTIIxUiQwsHfvOhNYoBnXl3EeH/73g2H9u1XEt6Zn5yI1Zcxl//FgdK4OWtrnfOkw
Ahew58haJE/QxVbSBSXUZsCTxGmlNW0xG7tGWeQ3JHXe49FjwqPUsYL4iyotv84TaAyC1taxzgS6
b1vWONkoMHrn3UhJ1vY7+5m2fbzLUthvmUGot03AdEOW6Pb317Om14Hy6S+b3H+RCvAVXUbwPi3P
9VD5z02OcUYpqrwm+Sj23gl4r8LZHW+mpVlzHDkAzYtzsWNixpya7Z5Q6F8ByKX/vN9aFeDpq9m2
mgC1FPG/R01unR5u3f++Eea/D0O8n56nmyaTRvwKfxyG2qZ2k2Cg5ZQ7wxMdiH2qOzkpOgsmTyyE
ycq2EIIOI29iafo6xp3pMcnls7FO0TlK7rUKFmomR0K4M7uLylFOQDnuZOV5+9w3++MYaK9saKf/
/cn/y4vssa6sU+B1ZWZU+s/rqyfeEiiXF3leluRIWg/p9CIl/GIWSM2bsbwh0e/iL7AkV7EFb729
xeWMXKQ6Ifq2/vIi/xfNCp/HRzNNz97jpq/Ho/+3TRQCTavuUKD2QeNtAIk14OBsGTFUjZZsMsDY
IqkYNe8RuslMPWK+C4+B1O9j2u9Jf7AwpvOAqqxnv79crX+fwLEc26a+TpNtZuJ/KH4MzR6L0reZ
Jo8x8GU4QkHuETqawMGlL7LntBNHQ1HjRM2D6tjvCJN7mnXn8X9/jt/Sk38ud55Pkx4FFN+bf/3x
vLmzLp0RtPaGUJ+3GEko8P50vJ7HZjkg6yWtpCVuhu2riMSQyp1rw0RM0WVH44IRT+iQS1unux9X
/ic8JA8Mvr/rF0gweANLujdOsM+CmqwCxl573XheM0m8Baw6W+oGrZbcWLXTINzXi21fjy+aRnYZ
MhGLWHrrSvkJFKzWaxkmtETYFSthp7AfBjO7m9fK3RiT6zLzOZVaSG61uKdHW6pHP3Z0TrCkMcm4
JVo+dtyo1taIl5bQ2YFA293/vpL/RR/AlURr6nqrmsz/U5CB7Aa3aMFwxi3L8ug/I65HOx1HTUu7
lDYrCLfGCgWmXH0kEwLh8W3MiQPiVhqfYwAmf3kBfk+D/ri1tHcCjv+0VnjS/nwBKuHiFfHYWeXA
zDGLGGMQtBxAWbIbpg2emeEHSDK1geXJmp3N1WHImyKSusUp0uzFO62geyXcb+D/45GzW3IHi3tL
olp2Ru/tRvg8dIb6eXye4CmHKfrYQ6a5tw1radZnJ6ObzYNb4Rz0rK5Fc3NfOqN/N6fzGNpSu7J8
9rdZ89IngdU3tPLqg9jnIkKf394VCNJCC9/Q3kndIiIFZf7LWfy3u/+fl4h7ZQaW6VnmKlX44+mX
YsJTgB88nEvHO2qLHZ87aKlnHaE2umHFmkGtsR5DiodlJngYFzHbNKDWvCYsAa0nuicQ6K2n7pOy
JcwCH8EWZvOEfr0NA/PDH3KbwMmR4IfZ/6HRZhwB5X1aJcHSTOn1O12yqcJu08mw7t96NUmoxh6I
6NogsoKYdmTyEyP/3DMv+ErThgDAyWvPiL6KQ5oNxTkWRXGGxu7So55kJJrCvB9cfiIiVeIF5PK8
0F6C10EUPDTP79Ze9j3xdW1rubukMSLLJnEql1hxXKNzYeJ0bxmmgJw5QeeaxUYxGCYyqXsGOxap
zIX/5GsbSWTJBHLYVXceJDDTT54X07FPuGYsxuPIn0RZbQM3EzuZOtM+p4iw5IOJEjamM3WmAYVO
hhQgRS7rycxek+VTNmunumoqwsiBN/7nH4H1l9v+Xzow5MYEgYt+k3XP/lOPV9lKBsokmHZI7vWU
qY5ffluVdiMGow6J1gHvN2rnBRdC03RUYaK8EhWIYp9zgy+XjSP6+Yx0DKN7te3b6UFMxGPiDror
qgUQ96yOv9uHfiH6jW8SvCyxa/9lvVn30z+eXWYgpsGWSz2DDvWf+xsCGTOr8dmFCD6rPb2X4djk
QMYms7yIg774Jxip9z0JanEnp2sm1+VuNKlVnUsi7OmKjxlEcIWRlC7VG5rE4qqU/tdfPuW/9znm
Mzg/qbtQHkGL++enTFtWw7bncSmnlYCuTU/JjBqo7n1yMwpAtbNg/hsv0Khz+rr7kjdpUrEWdnDU
/nLJ1ivyxxUDMKGbyGydwPltOf3/FQGIsXwOFAl7KJPCOmh3jir/suga/x5OsZTo65a69tcxm6wX
5P+VHYQAZhXu8DT0Fx2WFgfL7kClMV3VAjY0fYt628MzP1uVg/+vd3kxaZLoAwQwkQPwI8/uJxhq
0gesJIYcQW1dmPmJ8XOuADQr89BZxh5/AvktFq/qVbIfKHOu3Hn6VoKZVJeQ+tEgGF4HUSadxHH+
4vkkCnpWDDLGlYyqcE+U+Ric9aRn+XfVsNc75mVCMovo9aV/nuc2oqyyTubw0KKQv5qnjnyIsh03
42i9jzYnFKOjmirFEsog/yBNHKNOwwcQdofNP9uNuDug9bbGEe9S1OnuM6gprKmFOhFDmp7qOo7g
fPXHuR4/rVo3DmV+azFWj2xH2pBguy3pcWLHghZvHcp0sjvSE2VScrbSx3RpEREhmiIr3nzGSzFE
aQxtTjidufKH7nE3BGT/JZeu5MxG5FG2D2azuM2D5a5u7AtyiOSqbObLXKLU6DvoeTAfwxjvKnov
ZF1ET14GuEQgQuxsCzaCLM0hY/0WVXqfuGBBW3UcxHlQgbgeCiYnQOEfsPwWeMjkzYDm6VjFrXbx
Mk4PtR43299kbyFwxdJH6EQIHdTbOTmcCF4K96At5YXxn3H2RoIHRxIJ3DXVItWUfjZr39zYQP4j
GmrOyaJoOjUswImPpXEyHZz42lj87fU1/rXKrDujZenYppGaBqu3+/8/ztMwlWTeJcQYuPYHllVx
Yy/Da+N51pEjFsEpX50r5tNARO4+ZkIZriHmVzl+vqjO8AYHchUR60zZcgnOH23f6gWGYdAmWb5d
qvaKAbHEuOr4Jx6YNhw73w1tv/zCPgjetAv9btAoFqDyjarx9uh+rtNMtYBy5NldXgNtIKCKiBGp
vxtdkR49It5JzYZ05wn9YE7N9X+SHQm+2g/VqTQd48q0uks5h72045PuVFhoil+MPrJl404YYEdd
MvdWjnET10fPT+OTPWY9EXYsoWzLYMNKzbyRGIRucBXZjMivZQOrWwDYIo+0qa4XU30mOCcnuoSI
oKb6CP7jLreWD72FRJjYciNlzqvt4L3ODafdsytv6rEWOwUTB5I6CsfkiJexZ+V0UCcigOoyP2r5
hvFAh9ls17ZdDe8rR6EUZaDzD8JIchrel0yatB8bKj4HN14ARYEuFi1wxFVkPzf2yKAf4A2NmeF6
VN694Vcos62pxHHqkFuNQw/THEVd48bHkVFyWpPUqjg8ngsECMguzznUeyQguLzTOin/cla3fONf
DQnPWldoOkNWsPYt/9jdPOjgJP/yPCmsyhvwJST0RE1lvLRwQHerIdpd5q8UJGrk62paZxikpwvO
KnbhPaP5hsfaCkqVAKj+mBD7PNY7a0k/YWgT+SWML88isCnXko8qzphuKZ7xCm64BP6yhdJjMiLS
ogCmcyi7+tbI4gfK0O8ynu5AmD+pEkX90t+yke01moftOExbEsAMOgcErFnpi4snJyQuGncBBjLc
kgG+RXJEyekyMICTqLPXZu5CMpFBNtvVTuVGt5tG7bttGQ24C4uGi9QLiC6aPrxjsyRC3W7bQ+5l
5H+lA1wi17mjvoVTMx/8tnjAHIUTKuXDdy7JHaOWhcX4WMXBL/IFzA1xM2tyCeo16TpfHoGzc+eC
DiQ1TWQ2wDir5qS8WJ+Winqeys2gc3mQDNQ1igmGmIS9tHhOVPUwFcOWxA6I8F68IpnEei31D9V1
PhURmapa2p39R4FMbFc6aMz6JbvnzDMjBLSGkLBNKkm4R0AA8K7Qxkst+60tVNQaJGA6XMfOsKZo
qnCYmZP+PufEJCSYYvWaBJ3aeWh4OKJYzWcf+gv5t+kW+Ra6QCY3JePqrXTIfhtyZ9/P3nXtyZMo
E5PozgyznUze0TRegYK8kAbOJqW4OGhngg3TuDNzzFM/MhAdZnqNOWHoFgaLsWQmAefaigylvbIC
vc0FQa9gqOywI1WtgnO9yWaPolB6EawHDH4mqOSq38K8blZP+bUUOY1WgQO00lLYfNoHQ0tyks2o
h4IVcpbD+k9yW6eRBRN4yPWHNsV5SRxw2R+JXnDZPXt/SzDTWzJ4D4vKTnYtPsnVvSWJx2JRFb+y
4MduszsekrfA59viCG8Ai0WygFHXedZT3I4ihKdSMtOqv7HZDZuW5c6FrQ3tGtKhGyDuzV/gcR5k
UWFRBcm6LStFMJx763fyw5DapR75qn3AhVu04ZcrhwMwrhrpKL9i5BdLBlXIBI3wFouWp0iyn7Gp
uMB2+UReV+slF1Pyu/2Mjy+wgPjBgLhJDPkBl/NBxMUceQPDlZbbbsE2DbnyQ+h4d5MAHw2dXIWT
z/uSTSB5J+pFw4GRgRr/2wRS6k+AJ3HR4iqAxOCNJsDRSp5T7L+h3rynSwl+EpEBsXW3meWQTkIa
kOufM70Gf51AnNaA2u402rObxT6Q6VdtDJMWKES3lHVz5UMRJ+eNzueCtoH6tWe0h2G1CHqOSDcL
a+I6FMthutE0LOO3pcb0o0NHIFGuQ7FZoD2pxPtk0FaexePv15U7mG5rz8cjLbFSuc5VnK7pxP76
KovhJ4B11XsNV7zzkRR7NvVBfG+CLeDlueYhTLZeq9Dy2P1OS/RkQ2wOI968uUnq7kOhF42a6RdG
GsRgBtUaFqSvZUSwhHgasm7nf4OSKGiLpt4Wpy56zaIH5qrD/WEhapzsTasnbkux4kpm+tbBh8ZL
GfB9HCq1MMUes8nu4FVARYSe4af6T6Y0orJE/lak/NhJLHDtiCELMhy3SUDeTibJ9szuLMgrbDzI
ZJCogtRacBsuSTQdkNMUaA+q45TZfJl4+jBbrqJuVi+eSyRB0XxMjOg2woLH2X70rU/ALag5pxm+
E8WK1ZrzdclqlVcoF+OMGz1AwfYH+5ej9pOjETOLmRWMUfagK+PklelDkCcPtW+RHtKyyvsT5zcZ
NCF12Lcup/vCa59LkmoGn9STeqGmRdd8Zeriqi75trrHVZcL58QY2mdrkKWkLAf1JO195Wt3pvIO
88hyW0AQiC6qgq/r6kSc10vomrURiVjyiNM83fTo28j29bmlLvtQVubhQnctRzZkMNHXGHqFaH67
MIYfAqoJpx0r/M4LJsbPFcxHr+f2QuHd21ly52a32sq9k1rJ8HrJH1SrkStZDIQJxQT5OTdaD/S6
0VMbh2H5mUqcyfQMg2huSFPzpy+VNQfU6TgyBqz8S8/DZsj6VvObn8bnkdUJNjOgmsExOJV2QSTY
zJMqvfEhzrrHhgV/M8QKKYZiRPubTFJZXyLwzhjOdpM74ItztHwv/BfVBwE8BbR9aa/ViCyZSMzW
A/y5V/xwVkSECDaAejwrknfQUO3mQJLNlPLMNCTcJ36CYVlZYzQMaKj8KdhaUEvMBM7pyNdLvQRi
D1qWbOBmJTXEl9Z+0ZqWfp2ZfRcT2Af67L+wb8FsG3BRma2PhBLK1e9/8LPMNre2y0KJsipSzQBR
OiiJVcrzSCX95fo1cakUzGFizNsJb8WGKv1rUAlWyTG/Al0MUVdD0YoDewd7gU5B0R+Dzui3toa1
vKuCH9pgp1GPCWHhYQLhsHEgP4S5zk0tO//aKPqrcWmiyWmRvqdksupvja7ZrJMAjLTBeaMJR+c0
o+MKo4nNSr04jvdqzNinMIvEaHZ8ArZJjpT9RwXaNJxAfG4I3YPRAPQWHQRVDm2nTCfDlH5PuamC
/MYxa55nAwSx70dlQ8Ok6xaGc7a8t3PusHghDgSuy7Nf6O/NxMNoJOnIX2K+xbzdPsiKKPPVh00/
SaugKg6YNoagfa2IwNjgxj/l9qSI7ivA7LOqqg5HTF9bL10xvwcwlqNiTl7HJnmcAeGBaof23vNi
67HZss9N3C5aSNBz1WEN+NtoMqEzZwNXAUK25SxBM6w4xOWMQw4aQ7/8uBnpEL2JiV9xaHTx8UtX
Ytl2cR4uZn0mNU0nige3Yiv6G02RESsn1HGUQ6hQebvlQlzFTIkwW8F3o+o3PZg6ImdvodVOIRxE
Ds9OcrMipDa4DOxtl9+Tmh5vOUp85zqTd0wTBKAX7HJ1cfaG1tlT8D1kvYWZpvlYRvbJPK9eNXsF
RLQ66YLCf1IdJjheP6xK44c/pnD1CfDbWcyZR6QZWZZHwr3pRfLQdgzbqrnYQLlKCZ9jnMu4lyxj
arjKlQ/QfvHp978UqW3XQ5B+m/NVscaoxoa9101WMx6BF/iIrG0Otg+NRzhj4m+kehPFngHWiSWs
zXPAKAXyN55TYQQvCWzB3hlIT5q5hxxnn2m5Xso8+OgDtBhFofvRolH3gOw5dqRIb2oz/xgDZHEG
33goYJlnCLqYhzg8OGwShL8Qx8Fn44iuYkmLMjNpPMTpxtN3qLVpQ5OmuzEmctgEOGBEAAR4Lc2y
8ySp9G3+5lnsof6sPULv2qY1/GZBVUlAsZcwlp3BIKlvYMGIr63s3hjMaRssX3Zd/1iV0HeQ/MnT
cHEZOSVRQ2OSIY8itkdf+R1lCwtmgrBErejOisiJ2YnGLqV+UV5ynEar2ZU0cHaeYEVjQd/QSKFZ
XNnvBfK6lGHRyfSbNoT5IUIYVGEBmCuEnkEHwLjLakVwN6OSres4p5ae+jYZc7IpqmE/2IV+dJio
iPpg0VE39XSfZJa5sVxH7drpxyAzinOOu2uwDUUcGrttMb4r1edIYjhRajO4vwHBET4YiSrkqyYy
66ZWtY8zYFwQoiK9nOC7167thB22lzptDsy8hzOoydPY++Nlnj4ZFSc7uzQZBzXBzjBMedAmLwpi
rzo6GZl9nFI3IIlpJNXYd1y7eY0XkP+YFCoiLuaDsVjpf7S6sXnHXPwlcDnNxbkktiVJrg2pP6+g
RtcoPFbkhUaO10HXSV9nWZz0hmaEyUO34k72MFe+ipqHnr49ebLGtOn1rzH21Ha2SntnVs4jEKXv
Tqa0eslKsMn/cUR7pSaXiv035Nct9+OivjkJ3SioQqwzDSrzKaNEbLpX/iDBollmkwnxCNYINBeG
NshaPBEVxrY5rl+nItY4vzt3LkCfjdVocmN7CmZmi3qMW+2RN5l5wYPWByOIaRaI2j2nhHls+rGl
HplRgYHHaNZkjWxEmhQkHSM5onE2nKEp4llFF739xlwZc1wEOVPSMWQ1SzMm1eRtlLzsj4UNnDGp
vPdJYiIQHQH33ZYeMinhjHSqureJMC3YIwb36BdI+hYnGXhL1BHUynxQtoAI3H4MAQkvWVm8N3pG
RbQe4dJp2ouu0MMkIOLTMX5kSjczJ1GPLhfL7TAfaWrtYoN5YTXUP20H4TvTswhR8UHneTNyYkMD
nwtZFC8lVF38nt3O8112uXhuOZkduxoneTzAuA7Ua96kJkdA2Py4Z24T8A07XpBiN9j2e1cEHedJ
CpfFMD57jxaVN5M+TshTFtnY6Bifpy+LMX3rExZ54n64sAay+Xq1C7IYoRAkcWhOfnXJ3IXT4B+K
ZSHyo5BvdSYPrpNBH+8f5rq5nxxrzQyNw94hHoCuFn5kfdKuJGjXOWMKkjQ4SdO0eeIw6QL8qHAZ
YX8C3aybE8logvN01V280sgi4cWXZuwj1bP/ZkR6cyCLBmtNdpjWFLm+w9ixMWbnp/GWZpMqCYVs
tM6ZM6MoMXxnP6hpPw9jcxAop52lucsMPscAzApmPyLZGLNP3SjQzWAH9vKSL1IPByMoT9B/7Gfw
W796Hq2N6zUDGygRXDjtyeeyfcEUeKQRtRBD31jOXiHLRn2AtUBnO6gnJJuQshCS+9eaMoKLDZ2s
bAqdzvELjlbutiW9a8cAZbP8bldU1XU/bZypJ+tlZi9N9aDYpzioASNtCOzUtj1d7MgyR+LRNe0p
AcB4Rp77CN1hCmNn/gR3d5u0y7M5gJHp0L6SBYE0PSahhtGldw2jiaMnJGdMOsRN2E586QuTvd1v
Y2whASsCuZytHlGWE9HKby4TWLRmP1juvTZS3Qp5w8CwgofUGud67q6DR8PiZGSOyP1phIPfrttd
XfdPScWkLrG8M4SkcMg7L6wa2pzpyrRRmNxTrJQHs+iitM+AYYgCI8/yUKAVj2Zj/shy1j0whACQ
VoBRXXxKCLhRiotHM+hGagMRNvZUUriI+1rxN4Mql5sp20toVfs0QD9ryZ/eTvvIrSEge1oXBWNF
MoOtLmPNQdyetWZDgZSsrh4ikJHfJsnXQrQz5bBTbBq4wWfL+xi8VpwyLX5vOX0eyUEiHIVVdqpq
uq9Nf8eG+R6vLYnMqUjxLQD+sn7vaVs+dqX/qcqPpaVYLoPlfVTxHZV9txm75NQgDNj14pE5594V
1bixlgHxQO6yfVFq+fSJ44/Sqs+2k5FdSNBv2PQtdU4PlkvQkfRIyybGj0PVU6mTaWQzWkw4g2w4
VCamQKrM4TLtblIvELvF5ERqmWdPABJOHGYxngQq3xl3NM6e3QSVJo8JXqDUO7FA4iBP6AZ6gh3C
+rYtiBTIYKO0xAu0CPda6cRBqeJGxcZngbe565JvkMCRbnd3NjF30CK2KuV41dXh6LZguvvNkI7v
FUiWkP+e6RWQKCzINENOaGT2raUtd/Q8iQWpCLga/XlvlvGRRMWbqfBulUFgSWH4OYr8itws0dCG
CTE9rmV2tJTc6mXa+onnkyQtiUlURLVJcnC9IrQYL7FP33aTfS7Gwb4wmbssnC7QkWdHFWTZKdF8
XBQJ3H0vgPceOU3c7C09vi4DDZiaj+zaiu/0tDI31EM5n3Mv+3XVaW8avRwO7JKMcT1/QnIpj75N
aG6evPJ85dZuWgxO8TUsjbqtn0Ajrb7HlWTm5N9+UH8LR/D0Gqz5QTohrCmxzcKQ2vi+d88a9lnn
42aYHgmnhb2Z6TR+h4aqvey/ZT5evMI7qKJ+p1NlXtt29hlnwyf9a/0ATnINnjQXNNmwr/UShPHE
2d9pKB9VrNch1XoZBlz6pXhbE4RmKGD+0n9x8ARubQ/vZkNIG0I1da4mq4KLT/cTTvEpU86yG6yV
U6L/NOuf1rv+V927ctfWFreU0LBaVyFTWlz7nXjv89q7OP1MdWo1HhYzcom6YroqBm0Nwxsjy4Mb
oHWE3Rdm64ayks8OgjKvAG3qkk8IDJkeDlLlPb5k5uSNj7ruRcsSiIgxCad5FxF62u56VX+YepNH
3eKbu9q16HjHWyMgHA0JDS+lYm8za8iW4sqo6YPBoCT+I6MhBjcH54qnY0m/5qSVYkVoCCTtgiQi
Q2LcWqLMwrjPp20uhnFD2Mnd0HvaWVa5DKuJ7cyKHetQJDOYQdkfsoaOsUyDMgT4r9G/Ir4QvyHH
qKC7mHPOtppS62omCVu1htPeW+j/6g/0wWttNV81rbg3JTxP13uySRbX0zAFqLV1UVExEjWrSCgP
CeHY7RO6YBraqSuna68E2uulYDFAUYL5XA4cWIhtvZtLpMF6oiG4YdTUFO8BoXF8CI091Sda3dPe
PKA4qKDlJ1W2fnLGZio40+tdROBPwOTJuPbs+hpIOclZOgoFkk6tzYLlUZIpy3ZOq7xu7Qtf2j/N
ieadTLP+nlyZk+NW4J3EKUYim6KVkpLk5aqevB/H/FwZpGG7YWpe7ANTv2eruFpmho8o12vfvQPn
fidS3DSEwHBUsNc+X4TCp6TTwWy1U8upMYK9FMF8H9jq6BmsxNY0F9saCi9YcIKc50xwuIs16Pq0
q2Wykv3ynaY7BMA3OX3IspLvdukQ1ePlT9kqBuqy9lULY60oNhZRoeHqZY6cYCd854JK/+hM3lfv
EnkSFAXQc/mJL+N+6ux+u7an2ESaKwtvG9XzvVHV6D+Ss8nOITq7+tUNgOnrbZYP75AZYMHPTOwY
NVpEA6Rb32mmsMf3qr2bSfWteUvL/ASpPd1re1WVQ73NCNclfDzsR9fept22NWvB2uxANZk2Q0Gr
s0ptZiUdwjmvcMH/pzfgIE9gUdnyx4KYB785Wd2wXmQ6ZE41XeeO8cua+7dAUKkRCE6+mj4faL0/
Cx6ea7MRLyp339kg3CgOmpvCYqto4Nwxmhm4PvR1CbbqQ4SPdL7Ib0cOBL6/1gwUkO6zyIcLEhNQ
GIMNEbe+iDbdxxg0jSpjLXBpnPTabV0mTzkc/TVvBz8A83CUbnBFceI4VBA4eOkXgx2tiVYG4OlL
2M69UxKiIfWDncCpKBtEXY2n3amhrcKh5Sf4c/pVzc31YNXa3tcZYJQtvhWkWxLLf8ksrCdhzMLy
pGvyI9HpcJcgkHgNbnOXmAzR2uO2G/UXAiHmnVv4ny0EGmoZTvqL4KdMEKCIBch+MbF9JNLDPKPU
YWfK2m3r2fhd5rd6FhR7GbssUEd6O/B0q7EzKXRo3lYe/dr8HDfBg9MNV51/UvZACczPNrViopAn
MwndDnC9AmgsHsjee1qgyW4DGy5w9lS73UOVrcIRcNr8KZz64yh8Vk5kdEzwGIUG9nuCtGpbjd6O
9/TUAMR/RmIM/wKfMgawpu7gDZGcZeDE2ySdfhhn1Kt639dHR4ErUAPnZZHjtHJKgQmYknNT2ZJ+
NW641jbLKLW0PFKm9jRTtCdB6YACqvLtWBrMvBX7WraorT3RLmH1ho44FAnNkZpOLrvaACRzi8d7
b7DIQEZhEtrsZh+oy6QnkeEyC3NW7oHVydPcuAmyPGxvU9+eg7xEGZYg6x2HjvkrUOV0jI/0xW/I
Pbzolvkqyl6dUy2ZNsrx7rWmvs1be8Di5uVMZaS+k+PC1uYVu1FX2pY1+DgYF5mwKhvJDDuEHRPd
7kULlpeimenaj+8O5M4rMTt7fQ6SXW0zzQEV+dnQFiSkx5c0JzHbQLw9scR9JMma0i2cK8MbCbhn
VhFXq4p/mt59e7iFWPoRl6IG8ARNDgXYxi3s+Br7BN0oUoSqjmSGPniZdDYAy3rvWw16ZpDrZ6b0
B7dInEOFd5kI+gNUvOA0d/4X0a2Ppn8p+HWX46qoaJ+QSbNLTXUUAwljFcjgUdZbxBbnjuhGTuV7
g5kTaA96zHSNdgxj060d6/f02LdJH2DzOdgLlWc5+WfXnYnOHZfHADhsV3ga2QrCYZcu6SCLX05n
VBgr3M9auh4l63Kdxcnb1BDLx4kGlgqvLKbWhLrAByhdMAi2+XQM7+ibmWwnPjrZAxpIfd+k7l3s
pjsibMYdjS4mDK5Onk8pOYDPNxwPALDQuoaVq5GEOI5s1G2/NwA9YYwNll2sJA42p38O8Pnce7l2
Rb72sW1055q2KDkM9GgcZ3kxobdSEbqEMrA/tzPVMxqtk9AmpHsqf1JV5u2z3Hjqlto4D3Rntarl
3L1U33ZmnUWlgLqsPsJsel906zMoespG0CKQmd7SfBoONm2nTQnTwO2lw8xLfWQzNAEKLcVM71gA
oGGEdjAVp0k7cZljlONj5mtXmlzDt/zHMmBo7HekvNv0HsDM8UwHlEEI+vGJ1OkV7xdLjmSIP/lm
tpsC6wl3Ht4l9x2NBE2IIXuYUo4qOQ8LFwb7DkWTUf0C3fwMfahj06qsY5f1t2yeDJVTpul17F+7
vQIcAGtqpYNrkuS13mFZ8PtjVWR9mFu0VEkdGRg7uJFDBrqofnw0Hvu0cUDQzv2XS6zPVVyB/wA2
iGWfKOweFm+xPE1ZR0pYsoUtLbc27PvQIlS2DPxdZ9NhwDR53yOyCe3OuulV944b8RYNDO5WfaHn
Nk+MwjgmN6n/TVpnZ3jvuUfHF3Pcbq7ab8ZjTHOhNxiN9Rroqt/QfvyBOHEVYMs4UAPReTQxODqm
3+KMOnqT5WzVyg4jjCV0IbKFg63csJzpBTBuZSOud5BCnnDqBTs2kEuaFPkOxBX7XubeUnCdJ6hj
mw7G7B5/OTe9Yw7YzfDpyrVv6xmcXjBEUWz6JJoPeXJgdAYYK7XlI8wCfMzdDdJJukC/MSzuXUn4
YSSZVG6TYplJlRqfwHdvhQ2dahHlq7KRchPSPoUKMPvYBAedInqzDJjr7IlmFKbJbW4o+5jDD/IY
+4d08IkuKnb+YH0LqZk8bWa4FPGDYOaHDbUOl2rd6tIp8jVBHuY04xawtHvRBgfDPwm2fuAl2SZL
mTly8jv4hfMGRfQHGBKZ0VjnwXx/I/ZeHGZBlv8OOwJrWA1sycovtLPe+L+hGTbaT0t63kak5SGY
FpJeCb80nL03JKQ654JORgzL0eYcWsfF1pooq+cGKUif88ul+8Rbtwc4rEIGYBi2pmxnWa9t2j7q
PY1oiV6UIFDGRkXuvcV1K8FB/JRVPb01s32ESfDY1bN9ihPzo2uTE0lanF6q6aO2oEpCeJ7qy0K7
ZhUMSehcNIWYVMmkfM/lBJ3KqKwwJX3Qmu8LrX1BoPZd8d9hXuxbplMHV8JmsS2DURSuOVY2OoKz
O9MdSYbDpNRbjhDgaAlFyiMl3Pp32CLICFHX9q45XHkGRG3X/jTscS9p+7WNQ2bCUiVR3PHnU5l9
1zbOwz5O2VvbBwi8ZOxoXQMhoMLRoY8diTvnljhm+X+Mndlu5Mi5rV/F6Ht6cwySwG5fZCZzztQ8
3hBSlYoMzmRwfvrzUdvnwN19YG/AMFyWSpXKJBn/sNa3ZnnrjLG+0XQm5bE7yVXvWhmmJKtbwd2/
a7Ro0zHlJHeK1Eh3pmuJPQtJUa9+coh9ar5jI/tdZnhsG5x3ZECrPNGCFm5k4JjaTjpEUQ3Dyygm
iGsGnVk3Z7um/bQG7mujUidpsc3Eax0FzOwfWOEjiIeH3PTqDEGMzAD8grodAzT3D9KfH6dc/xEW
iwPD8MisGPR7P9dOPKqo92TyDPvkNfHUD8yR5MyXF3hdL73n36Ud4yIdSe8qNa31rCZ3HVu8E/Zy
w+VNRXJvl7JhZ9TFIqLZATpQG936wf6JhGY7XLYitMl1AmBPZDnTFfacUFgSIjfMA10sLU+zuJhD
AWN8wpcUx4SozA330WBD2GsOcMGZhbPZFEoPOtSLK9FX6U631rXJJMQmnRDohPWaxGQOZCwFSy1l
gSm8O3egjsbHwMxyYHvoWzlNE8Pmro4Dfg47bouPuLLHDp9BvbfzuNvN2vQDuUfrpOjdwrTawsDx
AVfvbZXjbZjQ96YeA6loxBjaTfS6PF/8DKKJO5k8rhk9ymVGyI77iAFuZMUHy9xrpvpIJPxjZvTE
GMwFe7lQ3EUjWSLEma4NzwI07RLd7Ikz1mkUs0O1toaRDzCef4i8JJiZGG8XBdDGMlpnU/sz32UN
bImYcg42BnSp+h0fhL5ViY8arM3ewBd6XF/gPFuoUlbhcMuAkewSxXGqo6ltVQYWyIOB5KJzo4Wm
ijYJCSf/e2AVzhzLeKc/0lrJeSW4AYcuO/pIiwISTRm3FfpzLsN6y+m/mkae1XXDKgZMVb4K8/SG
IKhnnr+71oDolhbTe2X5KXqsmTiFTVxxefI8Hxy0sKbOsDcrvPveKqddiGKEzlRNDH0FwoKuTFgk
MqRDDO+QgODS585cWpV3pTQjR5pQmq3yx8soQNUjALvkg/+EjQs8iqw3c4tz33quVb8w50teakZP
tPhuT6oavGM9vOa4g9ZcV9zJTEdWlS4uWjjrQUS6SzBqxvKPMRxXb1bmaEFVlLuSFAA0DfkGEB88
dQtBYW9IHgfetFbDzPResbkWDd9cvbBcjXZNw2ZjYjue1c+GX5ZbCjkMeDO5DVmDnKoR6R49Khe9
iZ6yEJwlrcYAykYJ19RTsavL/uqT1MCOPTE2I2gdJNkFtNs2W0cjsb19zGEf4mLNmROGAsmPcOiS
wtbjbuKzjbriy9Kil8HyvvKQlshoWU/VSfmoEMtsUPy+iSVRWGegIj1tKxLr1YZ/H6RTEwyAItjA
6+G69NCP5fCnSFgj6EvzLILg0TURbkL+MfEhq8gugSLF5qLGa/utU/SoEsnCYEA/hAtcFuUL8lut
lntpcg+G5LxCk0ipasqbLO7yNfswh1lCdZ+ZJfMe7toYjAr6DNaqTR9e26J+dSMUG1FqsjSoULDR
BiYIPrg0D2zeplWNQHZrspVcGRYhDTAWedUO8drVYO0J4GGFw943ZCG8+X5UenLgvveTVV/BzI5j
52tI1L63UjbrSuF1ml8YtRjrrvhwMwZqQ18spyxpnaJKqyBP3W3fGEHBrhMaKSnxI4/HEtz9Cvob
SCxpkRgXw8iTw41J+7XSXYtxAx0/j24qf8clmgN9Bk1at5Zhx+ByMYHHnLwnLnMKPYbzK4HQCjVv
Ua0Ivr/NZXpuY2c6NVqPcThC42ChySpKbZPmHKtpw2YMvYu2b/uO4a5TokYx5x0DN6RnsgXjb5RL
PYsSu92hmCdWrkEbR+dBHFKcnNFG5356QswQ7nH8P4jONyGMIJAZIPEVfcy0RMnmhlPeWCU5lDsE
KhBrMlppkvvYa+NML6wu3JoRIygxpBucbjTjVv2ioV3l/Wd6UZrqZ2yY79AKenjRk76J0NY5jTgU
HQ+BcSUky2Gwv8QoReUlHhNjRQIAJbGpUJggJgiMzryZwssQQq2UcY9hSE80FA0N8B80HSgV1B7n
hNqQyfGRIcLKNeyiRkcPy7jq1bQmK8gKqrRsGaR47KQSr2HpXzebyCXJfbQZtLaGydYDqVqA9Z6D
s4TIiUx646mxOTqafteotLnYPvDVOKIJNNn5I01/NWFsll7WBIan1AHDM/ey8z6TF4MUksm0qMbH
WtJ0gM7jbXTHW7sfuw1hGWswrC1tiLVHT39vmsgZJAfpTqi050ygDIdUBVFo7NLl0fOSezSGk9E+
+EO0aRv/c6Edkr2jDwgOR90atihY8RzP1aYPs60umVSQN808qOyPmub31MhdC2Lbp7oymLKOPT8P
bgU9BdXC4zD654znv9lpjzO7R2KL2EgA3UhhDnllv9d9XGNgDTPaD3oSdLiCLfYqTVGgoXR/SlX6
0oJXWGOy0DdpESEJ8oor+du3keOz0WAOTaEb7zSXQCndOxhR95NIH2RWy8CX6BikR0b5U+TzXRSO
cLTSOhhKzMmzPfvrEe/Cd3lDZCJTERjP66SoH7kcZ7g1jHJKGOUcVwJRRfPpqunNC29aQd/V5LiX
CqLMmshnEshet8yA45J63cr4EX+Hsctq1gAZnUUcGwxUSH0Es8XbCtiRxpI/Zfg4sqmddkUJmoYs
Zybdcoy3qdtRw4QsovOw1pC55SdNq96iGOG+oG1lWE4FyEHKairjd2BcUwxPmpJ7mwo0mEfkDiGp
tsdKxOGqYY2t9Q2KBN8qNvKAntJeT1b0MCkmQdr85IqM0BtktTWOOU50c+u0lQMYF8R+aVhtkI2c
KyIFpIcI6E65yDlyzYFDk0sq3XyX9XW+qbGY7q2m5N6x8i+E1nBTUvmDOdwjySMIYLrq4mrVTT26
r7R5v+ANo+Rh8bc2uxmT4VjpAVFEAQNQ7AFa/ZTHxmMbI/zsbCi5We7ceTJhzZqoC2oxuTYIJ6LZ
YeRrjgyfHIa1pqV2PjLxhSbcrXkD+x15x/eStdAeovdH5js/XWGu48I51enwWWTkdpusqGkQsOcY
zKERR3/w4pvjiA59RWuPIsJ0YIAZv5qqi8+ZzN9FyPjRRdmGbmycb3U/C5oTsw/vpsrkbdwzOfMk
yFndS1/DCSVxT3ikoWsfVgjruvU5y5JsWdemxW2cOM6jiIsrJolf0mQ642AJ/eg9jkAHtGGB+DkY
tOE4a5W/ixyUSG0jr7XMn8ZZrw/Eoe4Gof2MlZGv8eu3AdAcJgKyeh9qi8zUXDB+1b0bcB/OqYCl
oyWj2Nv2Aapsj+aRVWVv9v0pUsVOn2MQiox7y8QCQAMSDFvwvXRIdOGGT3aoY3iCwDfZVgkR74JE
gW8PdA9c98bq2psBAdIGJ9ITcVL0qCEKK32BTKOVCHhqJdu2EY/fP8B0uiuzeX8DHGc6xQ0vg+Xg
liDT4YCVuArmFjp4jOss0ChuZy8U1wVCUGYKoZznyY3psJ3NpYa8qWXKW3Q9diZeWllz2qrRvqap
Mu/80Dz0eZfuTJaQ29Gc0u0sXlLXhqdpEEusudqi8kfL4TFlC1FpCSi6cszpY5cZkKt2k1O6AWqN
Ta8KpikVYRcRPVLh6eqQk1RGZ1MIaOeMiVzrJZrIH8WShIaOno0tYhOg9SfyJZ7nTSXD3TdlsyIf
ae3yoyijOdtHCE3rUE/tTSOpm01DxnvmzUzE0gdCy+2AXLx6PfUWcoZ2CfSKzi0pXI/lh4YoOEAF
FB6/8ZJpfU3jzNtP8fAQM0XZmbPrbkkXQw0ndfOASvSS6KFOGTbDHKjbBGs6QhrIoS7bXU4hv26o
5NWIkLEgCC4G3B/pONlSF3NSgkaskvrBXGIJZmmhvGp5yIVFjPZ/9H2wrsTbZuz88C+sFunYysHb
cwiNUQ/cjkjKFiIPMkjgpZVJ8R/PidyFYcasxDbybV020I2S/lzqWseWhWFepQSbhErbO4PgCVEO
c2CbSfEY+9raN26bduDeVv67TA040En07BeNhSPYeOunXt96dfXcQeO/4lJm+uO5tynjeeSKl0FO
4wNmb4an8M4iSoxn2/UevmH+teP9At9QrE22vBET+XNnmpgaoYL0o8czIeJjNSIMNW3DQCmJfqb0
v9e5pCwwOy6XFrZbEA5I8ycj5DSnnH0FCH/IjOY6kSZ2i8CUEnqm50gNm/Vh3CTvhBpdCm2pyOfa
O3kEIeNMIEfcMsTLsMTuwRf6stPxVUvoJIV1Z1vISnRs1KQJGuaNbxZf+ULqZmqK/H/MuyvJoEe5
2LCZ+Dt7N3fuW0lGSc0E36AyOLqL9JEzzLhBz+Sg2oj9oGrnM8z1/JlXpl+Z9e1MEwLi7HmvDSta
KvUV+z72WshwTmVJEdin1nPRufZ6TM2Im4wPkWKnvbpEQkbmLZEf6jbHlroxu1AFce61gSDGbcXE
sDwVEfFjfExMBgeTfb79KAa7X8PdVcjEurNmDZgkBm1beDFTv85LAqu8x6HQP1NBQtNzG9wGojgT
S0abgyDcrhgKdU8ATuwbvc8JI6FbjEb7te7YnFYQOFdV7vob2u/8eVbO2nXC8l4igVNxpe9qU2a7
Oum15zg3Nz5BEHOChiDU2Tnih2HLxwBH2+Op9x7mlK6+a5cayPVhKVRkChqIFCY6wR/aYh1wyfvz
baVfWz+XN3GJ3qQvORyGoYz2Odi126wj1DhkLRNEs3ZvRFp/0fDv7aJRZqR9nUl3Rn7IGXtO4V4h
GKUTHkKnD8qoQOGumfnGtOp7dzZfZoIXDVLRtv1YAxNb7lIf+/OtkaCDG35lDLEjvzNOkfHlQeA8
KdR8c4fu0R0sY5MRQ7Xl0dUcJDwCRpNv5JJbRzJAgqxvvdccVXZlsNHUi7zehrn9VRVjfeu2Pa4/
19aCcShaxlbOeN8lVNL9afCZm1aZntwyhMEpnq6MJkyOTKPGvUNKSqiL5B4hyNnw22FFQ6ID7+of
J8s+pXQyu7FhYwobbm1GmvGM06vbZwAObDHoO0TSe/2bo0ICkM1aBU1HPgfhNH3UCNgv+OPLvd5L
J4gTFvl9o79JG8v/Mk10nD69S0vXXJlkcJ3dds5oLWS79dIoPZjwr6iDwmJHA9YHSSL7i08rVpGk
u2MFRHNqs7hSen/qPZSlLZ2PYWr7gXthT5qj0yix8Son2REJYRKUh4qLW2+LuQEhXeRV52+aZ+Mk
3dYTI5TvKEOQboQWNRXJ5iCgDtVcvRX989BP8jbK+2tnQDRCC4NOlfIZdEL/ws2QNnAzcjYzg1xQ
gMvFlUiF8Ipsv4dUi7dgb45JW1cn7r69aLrmoGx2A07oa7cjG0BCQqboxu94ghT2+Gal/Q043iN9
EZEHLSx5rXU8bqILOim1LxlJnhjAvydpwlUgiUhP0FGWIn1vQs1i3c31hG+F+a9ffrq68QSMjts1
z16bSTlHUP2M4MRFGPVwQTUyBqG7TN9aFOE8WqxbLS3edJOTfAJcfp45s/fOJKNd0vZXpn/pmSS4
cisJjpzI5zsXJQJwl9liF8vmpA1ATpFvlmtYIMQaCfmQJtl0qAcDtelYFDf6p5gJyGGGN52jkQ0R
IynWbBoOjsrs4wfS4gGgyeHOtrX06MJhOuYOWy5LMW+0i0xDGIBxKglrBol9T4XRnfsZGUM8DtGl
g+qw8zscrxTfBOStOqIMimTwt3HI2N7X3+s0Z6NRp+NtEnqHApv9c5Fio8QBsBx7uGr6KnkioXMK
vuNKyI7kWWsuJDfBoi+a+vbCyCFe53F1jtkFrAQDj1WBlTNVAwVCKYo9ecXVKcm9HyNF0wYMNaYW
P/E3g09ADejfaoPUnlAEQRsH5fhH2+NqhAQTKL1LP4bkOaHEwnYljTVo409lwZvt4pBEeIaw6E5i
qnMruSPwCZsivR23EgCSSLXPuM5X3egyt0vsW8dX47VbMG9VXKLEo1h36Wu7eUpY/nojChSmr97E
iJ4Qrf6YP3VZqX2VmjzKJvnl+yYpryhZmG+0w5s2cZmF2TH1YKV06kXV2UhCEisP2DFfOrYKtiQu
ZceURxsN3x53BaXwNCFNLx9cTXPupBiZkZi8Q+xI8SL13OLeu9kC3jbSeN7aHmpwv2EyJ5NHxx77
G5vfQNT9DZ/eY9QwKDLaDtmjBQrUcK4NT/UVEJlPlHCbCUPmu82BrSLxyZbbeNIm9Rlz1uINe4mx
L7yMY/rY15V/dBCg4S7o2KO73ivL+s2UoymCcz+/Dsv/miqD1iMMu2OUhSQoiFnH6sdfQtLK41Sj
aNMxcvzU6G/6Gfcu2X/pNVL9p8xmCuNJ84OOcefJLmFpwzTZaK403xHhHDKtPI7ZML0CfQsY4M6M
gpIUZsNDTLL6Fo+dOpQ+69uy2kdhlZ91k6m84YIlkxE43qp3LiWDy7uZ9dtZBy0jGNR0DBKjgo3h
MmgUnLgd2KvGXtTmDnXgPP7ItNRBtMnuVKuWcaHjHytNxoe8x7IijwByOSUVWL2Z4m4VG4QDmG33
SjNOsGlhAXmb6uoAXPI1LLL0iK+n3NVKlVsUb2e6fH7rnORZkzCHletWzN9Z0mjFs3SqiKgvHjLs
B3CCxe1LEs3G2YA2LqlsyqzM6SRt2v2qToOZHCud0USneYekHvyTBc4cUwmxOnF0XypHPHbImhBr
FVvNLCYAAv584l79yDXhHhMk07mQGm9heclDUnXDEEpsyB3bdgOxJHbxPhuFF+CPbUICiR0Et1OT
a0eNBC3Upq7Lu6CqazbtbAqWu9zg43BtOJYJAPmCscxeFgxYo0S/jDNLBz5Kd2OlDdo2w/kszA6J
ysQ0jsiTlW6U2Mmlh2nXTR+1mpk5vSf6wOrVJ5VpF3NY6xKCrQaAdZt7LLlw6KIXjI9Fav3gumCf
y9g/Me1p06oicNLYXavuxbNxlwJuYsrAK1lBpSYJpot/eRQSehM6V9H/NIFMrBMjzfdQ/sEDSeLa
fNKGY8tD9jKWjx00wl0upifaNW3rYNraEGldrSG/4/MFeL+dhkXwouqlmDLOXRRXwYDeHZ4L6nD7
ak1q2s+l+Q5vGfuL6d9yvDCG8ZpuF7VcbqMxusjj0/rkqjeCrKOrZ04MZvPpKJEjLlVwsq4dDUkD
dRI0wK2u6xJ1CcxEN57etEE+eNOitmhHdmQMUnMbWUceicASeXZsOez0ZgbuNcBj/z7SM5eFaKeD
Q2nD/ax/t0yUhSgFnr2Biyhyi4SLjIWLLpiUxQaX68B4ZDfl6nPwwEsw3zx6RvlohaS86T1EW+bx
TNL16EV4tFPw3PJHjwqFSd7Cd1GTGe5lbqlTVynzXi9Rb3QtDucYvQMtNc+oki2KnJR9npyEUSkG
gZFuYTMmcHCAA3x/bE2nsznRyoe65Dbh1k3pjEHWi0TjlkY+dSqTYWsB2r+fdN47fQQDLRFG4X1b
WwkJ1A0f/Jock/mBoF78hPGWMVSPaPA66pN9Tir0EUhT4yu6O1YVOqEswxxrQWx4NyRALTI6t3mq
HWvlpuFT3DRXnkO+jXhbSZr8mC5mXQkNQasTCobFBObh8UB2jeXdp23yrVOVEUqBfDUZUU+RMBtM
raNtQoRcO2dW4qyy9NCT0qPVvXXXkOm1rqbjJBL3R48azGne2Q5OP3Pc1QupAhwTpS61U0viRgg/
JI7zs5Fq/bZuXmSdt5eQJBkSrkIOGsGCP7NQYZVpI+7LBb88mS1YKYxkEybGezfFEEqijjzDsPCN
175ti1u9Ips+G41mkWPedoREPAwuRMJ5RLNUM6W8NPJEdHUA5xft91LHmOJILonx6Q0snzT+QbR+
2l27PD4S3aivdTKoFxdxFMjOybntYy4UrQWfa6r7VEaslgGSrcM4j261KD9qSfZaDFnxKUPz2GTA
cPQxujMKhiaV40MbJsZtaVT+PZXpr3E3yNkNVycSxqRnNr4T/f4FUoS2VLpE7zL70zOGP+z7o8Kn
WIoDAGYlid9OuiPbgQcBAocK+0ZYYkpopmHfGmIfE/sW9P7LNOtUkeguK9PbNR2cyUhOBrs3++qC
hianGnQE59empfI+V4gwglYpTto6H/7Db+T9JarFRUgkLM+EQ+P7uvtn2F3a+UZSMpac9OZhNN0b
zcdJwqLTBvixTkeX4SnH90EjQy7Tii2ParnjV6t9JwGSpddXnxSQsAjMMbEvRoImNJQMGWTHDF8p
mNvFbD2hYbGOiO2gjGijtoty07mJ+n5Jmixf4H4rTBT8F7HMiLFzngJTYhdnciKP3qF1rPJO5VF1
zC2uAwJk8hN7uHcPceWRzoQNTA1OpW99BrdQ6KNJ3DQ5/mELydkmd+3oEmsjOFgdHEyd65+9nY3o
VZGIZiAc95JXeTQn8/T9rcJ6V5mnDqrGs8ty9K5Jp/GK1JmtdemL2xm/iYOIn5Bz1FcGyGlyUIKW
buSUO6VxcdXsBfDO5JrwD/3GYT+19eyCTDrPPNQTVMGpQ0n8769L6y9ofD5FWHy2CbHQWiJx/0gb
qpj5JIwo5Rro2W1rNd4+WqIhsZCctQhXREig1Nn0ih0IrXbbxtz6hWEtVEX847be3C1nRtmjvc9I
C4AN6Y08R9N9h+//GhIPEkkyGRmckUY3x5AJh7ehsB/xcPVb2TXxZrS7h5pnRmPBKxVWi/JfwflT
qPPsOW9vdHKf4RB6/yHtxPj/Xb6eS+KR7uhQ3Zw/Xb5CTXYCx3T5sPHIU9qUu7mqO5JeJosTnMfs
HDNbdTObAnTwmXw7tMf/4d33F5jTHwBprgO8jIxk2xAmmUd/woRjm9QHEQ0o3pqUh0+kAZ1FfQTE
V39a9EwoX89N1p3dsdFf2n5+xnGBQm0cv3CNP+MM999yN/4xmpXYLS476Nc1BusBEOABtWG9amcT
exrTbYTh+RpcFJQojQJ81rpnaZYfYsZb69qEZA0QxW1yqPB2Yj+t0LxhKWcuvhR+yj9x7iGaCMl5
TAZwA0X/a6CHDyh5Yc0yuylsjH8oASnAOnVFIbRSIsEdMkiwZWNQT9NwsEIMKx0qrRk75sapyWVy
fKyARs3MwWRCRyMm1rjRnzL5NkVoaW0sn+s0wZnT+vaLFxOTlPJ/h/rioWeR1s4MopxS+1g+xJIs
plVHfb5CX0bwfIQVfsJSPmMTTHkKEL1zH1E+gkyByTvrNwzwWBjH7KMxgeN1dfaNgpPZGbRGrIvD
UqcT8GyLye2TjpZq4hcIckkYb5fHCINCgGmF8IO+19QGHMwS3vuB9DkJVMN0JvaH184h5AkCP/P6
yg90KR5xeyMZgvQil6BSpfJ1qqZo2y7VfBRVZ4StZ0xh97kB5lxFBOGCh3t1PBxAy5OFaruFVIVq
sKUa9Hjedx5CTiRBDQC8o5vitxcjc/jEA1Vh5p+Vqd8uDXVqdh74HvRFoe2OXAo9pnZNHGezuE0a
b2LtM+ydWXzoDUSfqK9uBpcg46Z4tvX6TWo47sYBirCFyj/qBrk2Hf5dExcPst3qxoTOMdMJK1wM
0GuKNZzZBzUaaOdMBLqjca3zfETZGedbOtGxc3lrxbQjDaTa4k1CxgjJdbQhAvROzQK5Y047kI6D
XwNST5nHzY4FK2pqUh44Y1rvpkyenKbKd3lHRBSjxyBvUSp3Na/N88v5nlZsvvds/LhTliRH0Mxo
I+PHAi76vqpQaVWaHp5qk89zZPq0RXdRkvEdjnAcTahCMt3NUe+f8JlqV9PEmW0P5aESfn6Jwjm/
9MldUpnukYteP7WlBQDCsKhTRcrl2Y7MNArJ8CWLU7YujmkeHMOMrn7MZZ/a1WtigHkYSkahnbNe
HqM+hxRQUMGnSvudlUiuKnvRfgFqXax2lHkDJrnEv6loJ2/i3n0oFRqAcBLIrhc1hZ4KVm6ZuvFt
hAISUUxQWHZxkpH9aBlDfGPG+a9+yr2Dl1GYRW1x05KuyAQyXjuTeU27uNolmgDO4sTFzjAQRUig
CAdstIs7G4m3DxxWhGRSFCgu2LddpkyH88xqcstqUgSe1f/Exo/spmCYRBSISXDmV5/3iF06G9y+
rYS39RAZGAVZJyTHi35ljlN/KgAYQCDAbtDRQRiSkQqZA/fKY1QxxuJsmovZCiXWWuTm+9A51gXo
yJM2ZN6xkBlSrwi0Vh7bzQHtZVuNB5P9JpcCRUXbT+3e8yiFEM5EhCMX76NoCAdCsQcjgYFPPofy
tmjYvoXSMs640T2nE+webaDyef5LdZY8yEyr1l7Y3iYW/RiKDBo0MT9ihW9OBSpgzJVj/5aUWxfd
URb2020VCuTciYNRMGuTkxzaaZV29Xine1HQIpx4AJLRNUl24XR4grCoblU9388wiXgitgetnOmF
MZksrnPeQS/ML7Kv3qgrwIhKJ9u4evTQtMn7XJZwHK13a1mPMa/F1RBXmyIRfGBDAiRBNiQS9UbG
kIgx8DcUskrHS1VRs6QkrY1sPANXeUAA6/KlrQ11B6PtNDVcvoWIk00yMrklIadYd2ORHmTJ7hbl
IiBtzWEaVXKs6BBJdvNEfmEvcKShwI9fMFwHrgOSXB8tf68qZud9BfCpEMlLIXIr0GqXKxqWhEzQ
awD6jIPCZN6tDagii9rLH+sly3IZtf7783c54/9y+lo27ZCP2I1g+z8WP0PrTaRh9wkibjAmigRQ
ANbZgCekMfbYlu6EpAT6/jf/6w+Zouof/82ff5TVxJ4xbv/0x388ljn/+e/l7/y/7/nj3/jHRf5o
SlX+av/td+2+yutH/qX+/E1/+Mn86/98dZuP9uMPfwiKVrbTXffVTPfgnbL2+1VEX+Xynf/bL/7t
6/unPE7V1++//Si7ol1+WiTL4rd/funw8/ff2Jz9y4ez/Px/fnH5BX7/7fzR9vLjL3/h60O1v/9m
en83bZMQAUO43hJB+Nvfhq/vL+h/JwYd+LfjGnx8ps4nWJRNG//+m+P9XfdMS/cJOgOCC9Pwt7+p
svv+kvN3fobnuI5r25DY+dL//b1v/+fy+J8PjPfhn3/+14xYiwvmj9cRym6TKwjNueELi5fypypO
J4h2MoTP0wLQc7wYgcAQJCtlYufUrDY66WA4TpoO/Q8U6+zfTdYChp7XmbczIOGH7YEM1HCq7hmf
EUTsBE6RInZRnoboEiYEslZMVgUDK6L38D/E8Lo6gTpLWxrGGlyJz0mux495BW41y4znXJg3djSt
ZyN9nRW8OxtH7TbtmPjK7gyiOHYyXKCdrk5Ebb9kEjVQFsXcnhHzhG5VT1DkswK5BoXOhPHiVCcW
XFXtAczLC5mOC2yEogGNhXGZ9OHcp9SONghLjD2bTo8vRQQdW9QbtK321scU4YpFujSZYPd0VC9g
hBTyHGICPhGKfcz5BxHlPyO73QLPWFtNhZpdbhFgPommOtjDRMURW86CWAQYl91J27oKAfstzL5y
423MLMyViM0WqjF7gZ73Pws/mKGdRPUZ43LqtPA6mNkdeAM4vvMBce9GVS+uG29NHb1rZG5S18Nm
Ze2KBjeCMe0E4DRr1i4lC+tI4jpCJ31WBr5VlssA+rSNzagAlN3OF088xpY6l+ljgwYrV2KXONSi
Yf+pom2G3GEQDYIy6Id136LayZ8B0z0nZ0QTX9Itb5c3uSGvQ/jTZ+uT9B1PR2BiW0zdJw5TRKYz
c+mYfEDx2evxvnazfTIALrIv9iIKcSOsaaP7gh3p4Fj6rpXjvqdVa23z0LjWXU/pp8Uk+hGCQD3l
7jSuOhsVt7cPZYQLVcwmzFhcUV2bYgJsAUL253oSNpIN5z598YunGm7GUnLHyS1UYKBf+SmSBGqZ
/KBMaAcEPgcfRwjVwa60X4nNRF06sBLtJ3zXLnI+WXxkLn0VgPJNMvmPImvMU2VpWxgS3ka2PYV7
g/HJtp9IHaMcW6XVNQc41Kn2BxwnuFp4j5qPVNcP6dj/bIBBRKdWjY8VDB2wCXj34nID3F5b9Zau
tmJObtAV/QqhWBJGpZGnTfS3KEdGI2a7ajK5s2LvLmydDDsUzUkcEc5TxD7zLT19hbUCGsGw35Vj
OJzEDDki0r1ZN8c723b0NQ57XCueCwe6LBBM0xsNkEGKNfs3EHFH3CHrYeF7OKBs+g/LeS8A4oWf
UpFvRCTNoY9dedWd/JzrhnUYfDJA866f7orabw6YoatAdUCXQxC1B6PIt/oCpwdYyhse+6jFu+bq
ZvJJt3P7MY9a+6Err63btSfWX3etBnKM1oB5H6iUdWXc+6jbFr4sfz9lNn9WosS3mJ5AgywSwseu
Q6Tdxz/wQ8VMm+hjiilfM7c/pTYyKheRV7heEHypAVqcpAf+EiNJhK3tr9rVIaei10xYH3QTO+gn
x0eUCMtqMLKzonpqhiVXEhoSG58Z97r5Ohh+MJlHAw1JNO1yV3/oe2SmWIoc5yOkuMQZiOvrR0FP
67G5q9DI4LYKQpsICg/WGF1akmcY9sLbXl1ENQRNyaiJZj6ltlxgr13+YNSoeguFW7nBjE6HZt6N
xasYKq6Ad6vcm63OZV5vwv6xnU+QUtcMh4NEZ4ih387FnbpTYb3DQHF08ITYrLscwooEDoyrhSqm
l8iZDG3nxvouNzQKPZCj1o2P70CDWWOpt3g0uNemOz4mVB7pBo4JGyar3RXWfqYcktVdrHu3Jb0D
IuqY3tCZcxzJUa54FBQvRT0+ljAJWSltR4RjTWttGNFsCVfEU0YIubYwv337ecIQr2ORHwFOIpeQ
WRiE0fScoxoCJjmLX/hSjxoC8BlMfp1Uh7GNg6WMU8Vr2aR4NV+kuHiIXhK+MG4LLdnSZsHTyBhl
S8RdcjdM0XM0LLmIWHtV0FlHuE9gq1pyvObE2eWOA2xRA2CDzYWdpfo/7J3HcuRKu12fCDeABBJm
WgYoT1d0PUGwm014k/DA02vhXCn06w/FDUljTRjH9SFZVcj8zN5ro6caIC9xL24TlyS21toTsrCJ
4Ct2RJx1J6Rz+7pC7Vq8A6B86WZAVXjjFhF9Fv1XgTEYbcrRxoe6cUFe6APRZ9Yl8j5UVAVDAkir
QLNm/IriH4Zl22WGepT+ASC0Gi+CEYu/4dybkuOQvoX9x1MDD2VClT8IpI1cZxLAFOdJO2JSdZgj
cJpYxQ+7ZW4AGWglwCGj6W+iba9IcWAgp0eM1k8puPIJvNts87EKZMcqZRHeTyoBxq7/zFu2ugpn
v4faaA9MFm7NkiSMrqHJ63NYE+3NQruwXDYzphJ+VuVbgVq30eI3DFMQx5vD3OScQZl76Ga4W2Az
iZMMtCK7jdjTJvtXaHyGBiSTcSPK312HII07eFnYr7GMdvvfbfIGvHC7IAinDcXODvHFRnTXr12K
Bk+oAxoDQyd9GaAZe5kEE/Bc2Khx8zc7/eAJ2tt4ULNuuer4TqajEcZHJilATavfGS2jxAQJiBV+
vbsZkrewKy5VMqHRwD05sutxwwtoRIf+H2nfpk+ajd6jCt8TBM0DVD4kjIsWBkEh5CKtsLnn8owl
WHFqJvMEQ3KDE52NPZv+ll0PYlybweAMpWEGy2KfW+3b43SNsSx18i+CMpZXIGlbpk2Mj2jJPwrY
bw3adCg2yBJukLF8t0aAXkx7K8IurKsD1zvOnyqYJwRore1XVUbJJhFtAw0Xw9UIedv0BgaKGQxq
+JTdKocmQahClsOY4Lki4Ujh3KrIO4iQPyhuzxQFPICsn8iaD2H4kpZoCaS+o4F9xtdcANu27Jc2
9L6gadztErZMzwc8NpTvTDNWMuFdi8wLRgeznFW+5C4fVBA2hMqUBaRp4EDUMRSSIUZyNIywtcyh
fzTjBK0U8NNsBJfg0J1tyak6OQr+dvm9pNN37lnYkQf5ysjsMfQU0yTWctAYCka1TK/lKR+mC7M0
lp3G8BwROWC0QQymw4qiS+40QFFq90OrAVm7rn1ogNhEE/EKhAr3RvLSuwT1Id/+zge2ol6/VnMI
fD3vVaTqgerxAPXrGcnYxcq9l8lAeTGNyO5JmU3SM/xztQw3xVTFFD+R6X6z7qE1ZTTXzKcGYHcT
cUrWGZCLlvNDcRz056qeXGw5HxYyciK7iePolptElWjHWF+GsAra9I8kX9MrczwP62hPvdvZdz+Y
B1PZ2y4kZrFFzU9Wo0XI8NLj95douPKzNRMm3DMDjit+vZGj6GGaf2NXhWj6hOktwG9yhviBHn7y
yXdn/kKh1hZc5ZDQ2HYNhq7vVuNq6P2wKl9XM4cRZkin36TeHQuyHyDi7SoHqkGJsGd5S2JxHvlH
i82RVdcHDmmegnZTsELxwOajG76O+NsKfgE32zIBRsHnskN7IX3nUGnTm0N9SMytn5Tk9xK/SLL2
NKbX2LS3/ZuKQT1630leBelIUiOLpkXpJ0ameOn3loeXTrsLNztMKkfMOvtVNx9y3kZSS5DlDtzE
+R1bALc+QyEJytR6iavjYnG6GmA1qL2BgeW7bJlYj7xgo3PcO+NpXt2GOALmVQNO1dnaD6O2ZQN2
T6z0xB/Er45UhcefKWXjjw708t7a1kBiFCOzcd1uRn94TNEPaBgFUwAl+kGjjI/N7smDbIBvC89O
LY+qYCip9ylzlOxvNpq71AUkbKIHHFfKRFG3UIvYe87TzkwB4Ggac9meWIunnoAUPyFGZ1MBT2Ms
bFknO9c+htr6dFd1Ixf8o5rNl9SuSRKV0HEgStYqf8VavmLmN8ufDnNbsTwQubBh4LEZbeFbxE94
cBJjouuT8M0kj7iitq7ibxv5DjzAtcjxJsWJrUNIZsI7loycnyRiumhEw699l9lr53Qbg/ykBYX1
ksVHHCAWH96M20tI4tXgx3cdKgCE9xGrQa84CPWcTaduMPc68U5h7ewza75KNtQsU0V59iqM9+pR
6dlRQz4k8e3h7nhGEbfBY4IGl9IFezJhr5neX/m076uSJ8XBqIntrEpRjDI0D5ezYLZlmcO+n8JX
NQ0QBsddljpb3J1bpM9QQssHp8W7hUp5SbprcXW7By5LLpZ1WpYcdDs6T+w57LX4PYxLB7kAGl/Y
I89kdE+MhKx/ohQuYXgaqDYqLrWOw2Iof/KvhWcz4Rdc0vsURgdTEnMIwLKuCvxe7q2tw2tE/I5G
yymGA+R/3OU8TmRas0rcGjaiIoqUghE6jL9cvCV2csicd4NmKQ9/F0AHu2w4GJV81XU+qmwIRfWT
5plPxuEtLiGBl8+G+9U2mK8VGjDzT1MyH/e+SuM8h26A6ien7vcXPzPvbKUeU4zIfUq4SUa/+Yi4
t6YGk4TRw9FL2NyG8mOI4v3CNLYH0rd0vKohlgfoPx7sD4R1LmP9qbsPlM162iLSNJmvv8gZcepI
H1wDI5iz7YCrPGfCqefvC4qfldpi4DiKpk8I+bSnDzPvT+qwpdOdgDxXv4NCUMGkgmDtN/EQ1Dhe
Vs+o7v3GcYeTA/VXSWRDeUAVCVj0uipdbeMu2VVY5rUn5zdjfWZ8E9Tla3CtzPaQLE3gJMlxBue1
OGjoPPBpCBxcNiMZUuSxP8Omw7p+WqRHglO3mxcymvHp28uXQwkvchj2E8auVatSEsSVsMNwa6io
dD1te7E9CkOOnfnils8y0Q4ZM2ibRBPLe2waZ6eEeTMA70G7ZgTvffZ6geIs40p24VfRvWg1USTi
Jmam2byHfdUfl54UwPxNWD9NvlxnchQRHgU10v/Eqii2ksvQ49cceyacayi1AFqUVnHpNwTtmIP2
W6bJEyPjYAo5JUccRKG0OgYRWrhPCvdlFulOxITJqOHdkZwFilcwdzgy0gWyXT0+NU407kTqCTwf
JAT3A4od9adwXpMSQTZy1X1lFE8oLc6upqgP9dcwnyGKycCge5n64hSaP82I/reb/dbpn7A+PzYU
nHi2fULKAq2ZD+OUw0OpHib70pU2F2fnr9oVy22DCGypHD2uFu2gUB0zNniauX2a0Qq6jPp7Lp+Y
l23mP213BHE2m3RXiJ6KlJ2qxelcGX+Yo3NL5Sdzpjgs62PEK4T76XPkbBWRu6voETx5NoBGLssf
M0emJ4uTxRY0NL8mPhs6r1tdnjvaehxtOyTYMDHNm64V75wJm2Y+itj9y/g7GC21kx7Tq3TwjZqZ
NKYozKpn4n95UPqtRh5TJ/D9iuU05/EtnD/sASYEktZdWX7oXU7PU+PAQDdpoVx25D4y5/vCwiQ2
WXaG+c6V99ztA8fD4Dp+etbfOf8m0jFA3HZopXxqscdMeurLHislSI8IcjOrD2dENs40KCozQCju
NdH6L8ez94IhF87ebj8+Y5x7gAwsxn1FBHcyfo10r43x7BqOOqFKPmR1mm46HSH26OVbCMQLg+t9
qI1gJlZwYKfsXck6ZSuNHrmwoZ+viLfSnwE9lqYf77Z6TZ1v7B4gmig7G8GrotkIuSoaV5g4xTH2
jIO9LqErM7vErvprWn/NFBqklV0cWu2pm/zKnPfJKu3p6fttIORe5jzaOEgVNXqRjr+SSnuTqcvN
wJ6Lx3vidmh0k44/6McjxqPTpJhmqdq3x2M93KgwMBvVFMVzgFcG3xczSnv4YbNMvW0de3L7GtQZ
JjUYw9CxeEyU9aLwHQvrZSmrg2F/p5nEZnSQnh1oaIAZzOzd4dMmuELLUm7dp5yNqs1zMFlc8gR+
RBHEVAL8bn2JA4A2CgTzPRS1T/pIssk999esIhDKKNLE1nKqE6l+37TrmBnLnT569ybcKjABjtjZ
ODbUe821H2o/mLgvRfghUKLTYv9zU+oqfdfaNEgsGk49P8jS5AamgpC/RYJkLZ99Z/xLYBgVo0OV
qBPjQfBmb/1MwxX9F5FPIxEFZJBR29/AJTGQpUVzllUZuh0o8w0MEWVbHWmHkA8+i3y2NmI/8D/i
0/DY4b6mypi+EAa+4rWYOLj4Xq7mvDZZ82bCGG5ID1dQls2GzgxWEBNs8hK3svglFrx4AePBnSD4
rgCIRwgbZruD4lkJ4Y8k7JuzpTiNcj7jSNsICg/GsNtaNu9lDZl2rlk/IrxJs7eRllEXBzF5B5sA
rrS7oFfeLsQrFjKYDUFBm+wUGIBpSZ6s8IWsprOkBkbDSnT4pqScVg45C0UOuPfNItGy/VZNexua
e4GNXdLTFhblMgD7bLJeivFKkN/OJO1TJGoAoqxqtApo7UNW9V6NdQGiKdvW7BUlOM2gfIyb4iwy
3vG8SDal/O3N3lnLvZ2nqvsw5d81Ex9NVC8lgkYrAS5yVemffowCg+mZFzu+QQYO1ZcojzE4jmEA
xQC9nBdih1UR2Cq5BdyNLa5C/BMUUCa9bE3YxZOVvUFq2+ToDoR6q2IHWr66T9XIs/GnkL9aUd3q
/JOXgyDKYC7fpPUKiZinzGLw8FVUQLYwH/apjcODwDld34sYF4NkaO1NR7rkcOxfUE/s8spydyNs
+wwYRy48P128mxs6nJy/UvupWHTszX9Shh4g9jnCu8Ax1F9ZGDsrP80hASECrnwLUaIBCWngS+Ut
Et5z27As1sZXcyCfKSM9FIM1xUkmN6wj9wAgmSDVuzn9FWVvCz1HLH95ksPPNZ5CMkHa9C9eB6oL
cloA6oMjBocbv3iAbpIxOdodVg6ChSf0R4TXZjYRRPBSGlaNrUFURZ+9Qb86zbW4UqM/tgLkZx45
49ZBzkfOiX1qS+5e8hg1P8814GgmLxVwesMnzBZ7BaqCwTCvqavdVOSuaXfgKAzF01dYD01OraaV
12pghWy2rnPptag+prb3bqRddUsQ2JC191E4yVvXLyvmsny0QGPN+BpnZ/4a4QwsTQn2x5qfMA5C
n0uTd6czrD0sNspRzzwCDsKWP0+BKaiai7gz9h3fwFX/lJOKsRAwosogUoQTuY/9ZD6OcXvKG3ap
TRKUSb/+6b3eIJzGqYpnbwjYWwWRO5+sipwpHWcXE6dV/9M6CDkpb5m2ts2CubpbSXfhJmKm56Qf
s4DA2wl81GXOuKJZ3mvY3RM0z/M/X5imhmgV9Esaek+Iu6gWxEU2TXaIzGFHinmgUYxGRDkb4XIV
IcDSIfaV+WfkxmdNg1C+qYMeL7Bv6vj47PqOET5pTrWj0O9CNrYbiziRCQ0INndi8H7SgSc/O9dF
+dEk2p8MeUUdUfswwQUhAIeGFUZBHDDF0/Q6TS5qoR4BzEAJOEP/iWqW4R5Dp6499C7K5/0KbpzK
o1Q9FSkXKwx89HxNzzXXQFewOYJqBCvheOGFv8z4RZLkgxi6rZfKbVyprQkUPenLPcHyG1CAW6X3
AczvDfLEXdP7Uw4CSWqS5gfO0zaZeSAY8UANJh5Bc3vyJNTOQiCAnD2LDvMUn6VdRoGQw5OhtO9Q
SzuG3dxfWhyGFyckhUsnuBB0ZQ6ZaHzoNCKjQwN9i5Fdi9kw7vP6FAPIPzDul7taXnPLbe4ZdrLY
BHiqr3qOLvMogqPlOA4aM+rJY8RlhzwZBMyBPzKf0wiXgSjsQzUzMFwcfoAk1mMfWpdcgQJZPwWw
3cBQ2M9L1Psqc/6YBsuxiQ3Tjeg1FVonNywJsPSlEc+XKd8VRE8+IGX4nNoGhDfMCILP6N0b6/zP
F73icdcUTZ+ed896onskDRavVvYa1U7+ojtHVYFkkJF8MqGXBYa3Q0B8NcdhOMTu8NMJLOaQfI6F
kWPM7R1yz5W1qcceAa3G+6M8Jka2zLkovaE5La0n/C5hVTGz2BhUdsJ3Fu5bt9wba3RiVtUDkkio
slFnzqes63eDO3LaizgKypBbAAfltLXQp20zPu2TU7/K2FFHHE7/mSMqTMHT61gBUYQy4Ed7wzQp
9oR/76ERmpvUMS6eFqYIMQBc9DldLZ406VKAIylx9/ht1Q4O5Irogfk7KwRqC9lNkMz7I6r73PfM
H7eaBGnuUEXCGms6doAvnD9sQ0rwFQscTtccH7ATuacQguGxI34KmQkxjC0vRAXCjPGNGZ/RD38U
HrpZnFbxLqfg68YVOjQyZTC4Q2xqpYxqsxr65XGptOoYMzwP3cnZQ8p6yyvT2zUGuAr07zHhB3yu
h1gcKifmnRNYxGq2es5I+qK9PqWwcmyrP9VpCQHNdMAmZp4XdH1y1WJvk5bLcoYaHca3tFiCdF13
JVHy20Zc6IfK/B7IeB5b7y1zp3Upjb4oKsuLFX3nkea94PUbu4Lyu4CrEuYfgymujuQGyOo3d9Cs
wIvTz2QwenwdNiwEix8IKXDHy8kPqhLzMWk4Z63Uyg4ZlnGmGWUSZNeY1nPVbxN69JZAlsYneB4c
9ly2aQwBcW9vPUlPKBO1cYtkKcHx0pyntIJmGRpwPOLvirhAKn0YHBE1WOSEBCnEX5rBStJDf0ZB
xmBO8SlUVohp0ASoW7I484ia8wpoVhKDFGD4+HUw8QvaPZjxVIaP3eoba1J04zjzweEsLNwi8H0U
k+VjGLWo6zz1lThu/6vFNVPLmi21E9WHTmgfptNpTKQpKW2RXaa0fy+dzBe4mYgujHnqFvslc+Vj
TvrBdiwRYkWiP6Y4t0CVs3xvCngbdWwXe9k7zMGgm7D3mX9CA3vZGsKJkHQHPh4Je2/+WKzIqUTH
x8jUSF9sa87OagW5MY745wu0fxhmk2KGaz2OBkj1bp119kn5R4van2kzxiYUD1ZTCRGhAGUpS9Hv
U8mZ8UTrjhiSe5vpBNxbe+iAeDpQDNrKfBo1ZlVhzvh2Ut11sHd9nyK3dq162xYIINGGkT/gVICC
IcGHzpbjkDa2n7eFBqM2rSLtCDet3XeWsw/tUoMY0+wBj2+yiaRfE0dTNanwoNnV3xY3A0O5Uj27
PSDLVGmnRY/4rMWh5uvAkDYksr0Bb1bMjLJTAwtmUUQIa+xa8evTlEmIICBgprHud8us97uSOIUN
JI4ocNOIQqUn27vEP6TZaVBBNKnk8GCSOsl9AmSk0PTz0JyxoJU+Z1u0B7ANlrErTkOvDmlTfYa6
HHehG/1ms0TNsfBhKIp9NFswmszoq6hV6IeuegxjeMC4blioLU2NUrCiXKKRFiYz9DyDu2+zozIR
6exwZ3k+d0gXhG3b4JVHwVagoOtrt9o37UiISY5MzIySD62rd0WmwaFq3HcCJ0fEqW516LnJcAOG
DwYqFcEYYpd1zgs+3OfIKhjN1eMxgoW9oC6kf8iQZIy27WPYhtZWiMbPm5RuccpIlmGVfiBgh9c5
uUE6OerxrM7EAAOqaNz12TWNu22SSxHiwLeiQfma5bxoWvkX1hOSU0eShgiiYo+4AL/s7HjYxbTy
RSSh8SxpYKDysB4YRW8fVCUCSMTyXCvvyCuoBXMIIoZ75ha77auWut2BbI6ZAGgI7mB9isPEaYtc
p5AnYBjavi3jnNghx3uCvLhXsBNRMLvGvUEVRR+YPSgBEUNrF/lRSj+twulTeK08FCZKnaGu/oRk
jnwuafFLq76doYqv86Lme65yxNM972CWyLduaJy7OXNmhwPZWP/8LQkHZHDMfbfXrOQFUxUnDLG+
+zZp8Y0bUmMkxnqubmPsO0zwCJt2/VS3y3ui4HrkK8jXaOuTnWX86hm4JkNX6rGeashm0pN+ZBoK
L35H2MrqqBJWApwqSa+yCOddqMXAkeZSMXthoOFpsXH654uz/lViF9rRjW8SGMlJb0pmxMbAWDCM
Td/AjFGIKjY3Y8nOpWUFMLv9zVoQDGYkDHOpJI9OKg4Tc+dTVHASNGy29okiVTeNo+GMQiej/nDK
6+JG6mqsXwqAeli79ASaE7dtn87azW4ToE5x6MeWN99HC3mNRGOrpfE9tMAStKHm7JParPZF2UAQ
MIhFMOzKOKFIIARlllMwymY5AwJ9HAyNTBbWJmtOWU6AU90wFpgbWsdkybMnA8Co6spvDSLJFSDU
qY5oNR2R7TpbAwRNaBKSmfzQ9DixLbq7wFTZ58J4LVxjtrFOItfS4/Jxqaefokb9Ga25hWFSlm9L
VFW7LMJO6bAmOEax2xOG4JvDwqTPiay9qKfmXirrczRhfnalLI8d1whBCXg57bQjUxxrrY5/5hkD
bXr2OqZDrl0+Qxotn1nKbkk3T7cNnpBDCrv+7nIv+WYPtaEkUcmnjs6PVWLv6kYgMU1jMgGw0fl5
0pjAS0vXr1Ci4jO0jZMy85/FSuMzQQeJbpUPwJox5AzLNZlm+OiepU6Ua0/FOAp/arl9ar1m1VYN
mO3WL/Zg/lpA3+xj1lJto4UPeDu0B2P9kk2V3AL6eE1pDYg0rabHNtanR5HiClrYJFmmNz7+889d
Z6Z5HYijKOcerGELTKiRDjMvwDVknWUeybCDRA5udWfei+nJtofpSbrReBaaBWkjJQVR5xLJamIZ
LChk19oQaKKKIgHU1ILV0eaDsB2mIXUFcD7rYQBSu+yFK1tzm/Ym/iQKbb9ZpHnz7BkfwRwKH4oG
e/tuFm+kBnnMxwqA8qnzaM7aX4eFKbdWLh7k5IENxPWONr36BYZ1VH1Db5jOl3jyOjIqSvoBpp4s
2QrQEdmS72297W9Gwr+AHPvOhqH1R/zVn+igGRS0t9qilB1HEPNMXtjcow9QYdTva0crThOpKPhc
JSKiWbLeW/KrnhFWiPKAoRpuTHjxqHLcFrZpTZkN7xnwnW5+dFDWHyqXOVdUwB6bonK8kJZAlIgZ
FfEOAaSDlVktN2X2h96CfJq06fjQ1gmRslGXwGIiWbJ22l28FMtXjHeYgzt8XyIdPU6G5pDn9zdS
Xcq0sXrIQnt8cxauEW6gQ2p6xDuBPnycvc559EIG1VGqMeBLJXtrlHr3yJzki8jheRjtms+3nKXn
QcpOrUOGQh/32FW2HVUZAjF4bwO9L+b+S1FhJHYxGNJ0E06LFm3I/DgFyJWKTj3Ow6iOWjigaYoN
lkMMgE7m2NQfzdqUeay7J4SUQMfmRydjisH/cgwmUjmvRTKBxAAjnOiNETQmCbshWnyNDd0+cxoG
3F5avBLZ2TxRkt+jRKvPHbo1vw4JyTTKJgdxSJJi2DO2nsPwIRkpSXNmJhPpB3vbTIvDWE4vmQif
CKZNA4nLZJNYmfWRJCJIS2bw+F0MgpwJWMYy37AQHb4dlTsfkTdeSTN6APSxUinZccB1yQ7dNK80
Spn40JJoHPc2dKurO1i7bNIHP+7cvxg9ngsJh14tuY0eEdYhV/qmmuQjXJX3oqZ1tSNQWdiP3Z2p
FQ3xuuxtOhQUZKVVnNIY/fVpTF75gyDtdXTlifVgGc67CKuvMoSI0s9vvECkhkYhXJPSvMwuwpCo
YjWG9vtGqqD3Cqtnh3vH+jUPMPyYeTn7qWRaHuGGe7IB3AGodnZ9hWPFAsihC6M+Cne5UI8AgXET
VtvD8CmqnuiQ0CLYPJf32BkI+cDSyqrMvqb8jFjccXqCZgsIRWfxalzcDIv5pHS0ZO1o0xcxvCg4
DfQ+xK0z0n7UpbVsu0ZH1yb04ixlngflqvwCDEyv0FvQ682quFhYroOaehbq0jaMNPYr5DbQuzfb
OjOL3ZTVYyB0+zgX461117yQzM2OWfjueZ18iiNSoYe3liS3Q927l1mvhhevV+gduDmbiCRCA8Lw
NJ6bNG1PKRQkKuspfpzEC2i/4mCNCA+w61yRII1YdqvuWLsQwOo+MfewZDOPIaJJPY4Wb9M0jMoj
jylh1l1cHJgbN3x3aE+3Onkq/ixEdG7Zx+9znQk3BAXzktU0j4TRjVRojbkVITNfSWSZWWE6A7TA
bj88ukjMroiGn2PVGkwzadb7Mh/3aeyU5C1bqxSEaPA0ZmXgxncM3dV1Qi7A/qiQMHdHFGVxr6N5
QcNZk00JXpGP82wkD8Shpg+9e+sUbwAwSnRYvQwpyGtvAyGhxCoCJTRnXCOt+VaDktpPi3NmT+FL
fuBLYnzNlVneslr76nW79TscngCrnWZvLrPr53Hye8o7/VR08xEaQ1DDPYHqenFGD5hXZDO50KM6
IHGhOHrRcDKHp2GCvJdpFvk96lhN9ddiowJ1p1/VKpvJlPFXpIRTaSMzzDRFA9klneA/fNCzvD5r
IVsE1wRMJtiJXRzlrRO+Lt1rOfBOb4ITMXgPRaX/7XQsJuHMIp9wc9Y73g22l0AHysWIPE6CdGPF
FDP7sBnkbDpcP0zm3NfU5RwMSXYnk1AGGX5w1r/4a11s55vKmLUXRk+AdLDkyJL4nCWpVs1B1p6Z
n3XogJnmjhpRVgo63wowspyEzdoC0bMo+/TQltSj9Oy3tl0U2x5SZHSPoEPa6AM+XttXdvvaTPOP
6vvp4sXWdNHWLx44hrq2w4OKFloRyntof3O0jy0z27rYr5McSnJhm3foyxfK5SawZvqZsai5Pnsl
boshlmubfVgeWS5WmPqTnj2zM5iQyszzQ7PyFOy0tYKqxdqUmsQMVAzp0lJcI6M+h1HYHjDCrnYa
gnpra/6xcs15WiT0SeiQ0BjHCb2OBl+GOIvj6MC9ZccFnzUnLIxBxrHIRuPokA0xMdw8mXcyZnQw
If2+svpPMTB4Kl3IqfVfDvLSVy7AXZjOXzBctW1am9/Sfo09aDbsNpeHBRZI94Hp2mZbAcI5gfdL
Oo+xh92JLHMAuNzrXkp1BwUhoz2GiFzunNJjIs4Vrur2xnGOt7OcjjM79MymPlnCP25e4Z8zjI1t
GIRZFwbESKFaxvr023UYv5nW++q1FmJgk0Z8k+iwG1iM8BIiq9Je3QobBcSSTfSsuEDQClLYS0yc
5ailx9Q04N2nqwq/CVukHNLHSW1tkpQjUMP8PVqtQkdkZGQApyHzTRocI1cMdlvCq5SoLKQCkObG
cNwlBevukBQPVxkno7BfBIEkQVd3vLe568ONw5thwotRRfvC+jMklgmgroxo/8ykunRueK9tXSGF
5xcBaAGjeSF6BKqWkcj0sfvTWz7zdHHNkbswtN26jjMFmrZMR2VXby4jpWAUKDRNRSgF4m9ejfWS
pnAvF5SUVZjwbEEwu5SieB06izivpHsAAnY2p+jK2f9LtMvvRF+gEVLXTXl6aVd3gtEyzM3WHXdW
aQYPDPHLoZ9GbuJb5TfHrLZXAAK3+WDXB5r6S8VQgYjXDtulwdJNmAvjJPLAI+JNxYAgEUU0Wpz0
jFi7OMzMl9oGajLPwLCbE8yubvndIO9bPFhTBVIWixxCmrkRAGMfQNAfjjKPnvOx4fIyihWB0iZ7
j0oxpNXZGHPFBp9E9Wi5TEs8/TjDZ9kbdMYpSAov+htVuH2dZqbSi0l1WogkGXNMCLj1sq1H/bk2
mTNvGbp+hxXC7EH9bt2nuMgJXynj16YnkK+peVzXP8YRqbdVe/FWzFNuhn8TUUCmHn1ud0CrTerX
I6ZfmPrTrgvb7zGKUWwIUFwQ4fQt8l4taAuYSmTedwlKJYPAcGC46a7sKmM/OuwaY/ZOpJgvkFJb
BfMiEecUfsPSWfsQL8PWSuEdK/LznMgj2Galwtu8+dMMYGWG0emP7XA3FD9g5MwxsI/6V9PheECJ
Ine6Nz0D62Y8VDcZnpYeNMYS/R1wOuQMRE6WbuyFje8wIgL62jYvo8sHnqF27Be9fNBtm0QlHW2Q
TT8IVgX9hdu9hiGqVIqvYaMPVZCpkjnTyLXhfg+mAxfKikFBDH/qTCNNTCG8YNNB7514xkVfojVn
N1lFpe+q6N1/DgG3THU6gLWfZVgcp/uaLCdfP1Ujmppkme9JBbCY2oShpklYXgEnqchWz3TdbRVH
8QamO/BVzMKmsbyHg817zJSA/u1Ti02w+tHf1o6ai6bB3ZQkKgOVGY5kV/7uDBuzepPqh/lZVNBd
esAE27hj3OvmbBclDXjE7skZcQT3IwzFvK0oCWP9ly5I8XUryORh+KQ6RY6EiHoGEbzdHvmF7PV6
yAdudyHStD24Un3posVWBEtvBf/y5M/VnThR8MQ0N6doaNfcu11kkWA/5m/EojSflZlcrcKRf51Q
O3rmi5dW7ePUhs6dwd3vkYPqEuEamMb8ydEi65ADNhEZIK0pGbOXWI2PPS6AndPHdgDZ1DkwFYtw
6ZS/80zc+ymZnzpJDVS+ulAq7uB97Y3H7nbbpPLZSZrqUvb9jnFK9dsqSehIHyGKLwcA+MOmXTfo
bjcifaQVxMoPT4kiM+YtYWznEUfsm7amMzmyjYNo8rcsBMxl2JoMLM+JtxjGUV4avCT/31j5f2Ks
lN5/5avcznXTt//qq1z/+/+0VZrWf9g8zCsV1LJcZonif/gqTfEfwvYwT3rYGqUrPbAg/91Xacr/
cAzdZUVlOC5/tf6r/+6r5P+HOddCRWpBSuIv5f+Nr1Ks7tt/dedK2zVZunjCs0xI9+s3qv8FmVOE
Ve3SOIktBOideh732Ze1LXFks5HfoKLb5e/tztg2G3GItmxcX7mCf1e//+XV+t+4Ow1eg3//KTAI
mzroHin4veX/+lM4+P69bOSnaPdhwIAzy3baFkdcUCKM2Y7vzu7/6RsSxqgzQsCi+m+mZKKzRTO1
LDDQ1JKn6hsHbYv5HrzSrtkif97+199vfRX/7VXm9/uf3+7fXuVImelUha3YanmMlKnetP3bf/0d
jH+3Wf836s5kO3LsyrI/lMjCQ4+pmQHWsnXSSfcJFkl3ou97fH1uUMoSCTJpqZrVQFoRIXk8A/D6
e84+fEhNNmSB5VYRFGJx4r7/kMzdYvIloa5hvN10G7xf6+QqvjD+TLeCBXDdb1Rn3JVExP8/Pdy7
lueP+64LCS5J5+7Ku1RuRP+nt35//2jK14+m0us1Wxe8x48NKDj3VXISgB6vewfnRrUf11i0XLiv
lHbrlfow7Khc7JtLaxe7IALXXrjCL7MP3eKG48+Zj6ksnMjK/KoFMCZd1xWTsb144NiKEkQTRIlx
OnG0cl1trK3iTPyG6DU76pfq1tx6O+WRAeMaXKIVzvcv5MtvjRlaw6wtq5asLazQianT1QaGC0ht
SkIu2UfrgcM4lv/9/DOoZzmjuknFbbg59/TzUFx25fdtzx/r3dfOTWPsmwG9HiqBlPesY+YJxerM
E8699btWZqTPu1ZI6OgI8yCNS9vGl2zX9tMW1g4TEFTwM5/z3AMtetfIYRcPDS8z1Ihv8IbrHHqD
Fg6X3z/SV1PAu/emz53q3RPpUzDhlKUZBUa491NEf7//94szz6EvJgA56r1sUN86hbzGyLAWpGDj
Ywg2oIDW42bA5ATwzjk3l557sMVokIM+06157pbUnzoK7K7Lz/UGbf53LLuDSoSCbQmmE11ZfCO5
Cgk9h2RLfBfXEilu3B/g76JDKiIualrf8A8InImm1q2/vq06cIdgS6ohGyTJRGef2C+EoKMf1hHb
+B5EiNHWjkGcIr8kOP1PTZ3dyZUo+jV24L+MSjJduc7mihc1yrpJSbQIDDSdRmzfiY500yLVbIZA
CJgYzuVBlsxHwnKcUKA1bS1QQwmaVoRFbF1HMqTWBrPGNRJ4iur8/9mkkRAzEEOwyeLWdAedez5j
CPed0BJcIMxsTW5Uv4bI9lyE4/baFBOZQ6EX7dShG48Fd6M7XwMA6ZnGs1qnoB7NP5ZKPbozcaSq
SOomNd5zerusk0S/SaphBt5xSYTDNkeX7U/bslRZ4QngWRMzPEsWcQxFWQcZKREAvoXYdEXHoap0
DA4RIaD57Zy9YVoh+DS4iiu5DuCCUnm1yoT9taw+Ba1EKiFx8J60y7hwk9vwmjgxqv6SW9liW/Z4
U2Uv/VGnaAL1lAgGjGG8/YfRR+uKL5Q9utw/TZz1jx6pI3VX7zsLBUBieT8nnXvsSTkGY3ep22Ci
/kOTvFYpgOSty7L+E+GO1kug/xmEvLor9//RsyXrA9NX1lWSOWM27CS/u23RFq9VWTuFahRu4L1C
mAzu6wmmcaj7p0LlqsyMiIjM1fSPpOlX/1FxLZbLFSHISQ2ii0yqmMq+9lSSjYdklp090UbpmZnp
yyFtMCmwuJoI0I3FkP7Xj58U8yrjt1jzjxJUnPBLoRSDA05Yj/JqQIEJ5kehgn1q5ofzeMpxYr3n
qb+fZ9QvpmaLbQa7NVAcivG2Wr+byJJYs8M2t0haR/DltDv9R3VKrqtTuYt/qm67jTbgLV/DbfH6
4jvSOt6XG1AdzuDABnUICXXDjXr9/W+ah/9ievjwkxarhR8P5IeHlHM41W/R6O3Ikt7FIbc62b5E
0diVYlf4+e77Vr+Y+D60upiUzBImEjdG+jrviWJIjj11/e9bEGfetbpYNOCNm13q8a5rR3/UnHxL
GumaoJKr8+u6mF/SNy/x7bu/+64oBEXCCQZ7ib4KL5VXsVF38S48MFK21kuwG14hrbO3krAUf/+Y
Xx1C3r/JJbezrLOoSQy8blwGkrO2Api/JSF+5d+kh+jK2IyP9UneQDo+wOJkE9DuqotzP+Lz16QY
YnA8Y50B1WjOy+u7xycb0QeLjg3SrG9s8y5JmnMfc96VfXzBNgc2VddteT7T6fMveNdC3Im069Gw
rL3f4rpfJ7pDshJZh461QeSUHLwXdc018ObcAv1luxwXLcrZYkbnfGw3Ep4NaZG3mzGBF+ZtFFxR
GHNRTn3/GT9vQGC0AXoE6GhrnEwXu1JEtkFP6ovOFPkoFGdA3SHrZ4iSX7YhdE461O+EYSyeRfET
tcwxnnIj8kppByE7uo0x2Xz/JOKrzsDECQxFN1TOVerHVwYuGEp5yadqD7ON9XbeYAcbAjoO40vJ
PlTZ1Wcmky+Guq2KuVeolDZV9u8fm9QifYIszduTdoBbXCgYGSfg6FLZyDvybv/9B2QR48D9duYH
4fSxNcX0vKaBIzaff8Fx7+DxqivtBznyO4ypLumnzrmDwxfv9EOTi+5PnqA9+IIm6+QlGqkdH888
0/ybF+PrQwOLEZwbU8G94qBxlYFY5e2ZOPcGSMgP44aB5Z4bWF90RtUUb/czJiTQJdZVK/K6VSp2
viKx0GUHKx1JXtko5z6W8sWDmapuMW9oOoSrxcdKtJTDHnRiemNxMt3pKK390+gSXLcptuc+0xd3
MbZqagq7bdNWVRjoH7tGnngy8Z20pt30DiECF+k25k51Ve+1o79Jn898tc+H6Y/NzQ//blakStOV
XI3PJ73RoXNsq2Pv4lA/nB1hn3cJ9tv0bttiPmi9HevftVQbqILklEsYCpyOfONfKtv0snA5W/JC
tRWLjMtF951yCg7GmcPfp9E9k9BUZhKLuzbdoGr/8Sk7n3qOVbTzBRfeyl/11toPa7FWn6Lzz7nc
NCzbWgw0IahKTx5h9dmJ+d4lutqdV+5iff7sLJZjbtnWYsy1OtFGikVbgCH3s3yUPQqWg00zbDj9
rEmgPjMYlrPI3CCX3RYDTmWC1ha9c6qVQngx+/0uM18ataBc49fGmUaWPWXZyKJPChvxkW/DwEz2
hCkdml2811zm/HMz1ldfSrMMhastFk5wwx97xSgyQQUaHdN87UnaK2xGZiyxjo7jDjzBmZE2/+r3
8+P8VLpmcb1q2rahL6/RDDO3cFYMlMQO8/UAKOR8SzXJFY6HxcaNzrT31Ut819zywqMf53NyKeaX
qLv1Nt5SmnDlXbT9/rGWu5u3p+J5FBzQJlqa5br5fw+AMiCvZj74GZwAO618BVvy5/u25t3F8g0a
MpOHzdGH++pFW/86BBKmmALUqKDQzQfAtFSeyogsGfB857aNX7xGujrkd0WFbmjaix2P5JtcfvYI
IeXDfLoiS34vbf8XffGLkfyhncWz2VNJsBusm3Xnqu609yDM7Vv5SMbbfHbLXdAl5CB8/z55Z5/e
qC3my0oWGo6SvNePI0DuzKBoPcA3diQeysi+nhoLnav5UIXgK1rVjSAVARyo7ztJlq/QHTQ3Ohm3
mD7CbTVNLqmnHZx0Wbryc7hNcdT/ikcP8ACBpn0JN8Lg6AD3FtbDg5BQdfn2XYG+detnLblYPjw6
b7KxIfVhuDXgxK9V+F1KKoZfnllL4N3KW+TGjjSLvlPumA0Z/oZWA3/zPNdvg8GpzPyoFsSboH6D
eZEK5coPY8DHhAOT/2xODyPmP0CGxUicaX0v8uIv5bk5EhnSotzGl12de06nm8jGQmJsct0oHm1Q
aV2kUCC37zsjbTfyUNkXeV8R2a2nO8qd5I4Q0m61BYbctHgIqXRsCXUfN3ZqvVQwnLlUQAkPsdhM
uCdvClDeJEWSAS7bnCBjv3R72Rwesly2L0tud1aizZ/kSb+zyWcvkGyQQGj/SWAGOFI57CfVwF5Q
wV4OM03b1WFwg3kN9FiiFheox+48ddwKIJ2gLTWcvoXenJlSPu1NDDCiJiNwrgQYOtm8H7sL93xc
vLeo++YJs14XV/ka5u+Fve228oN9+r53fh7tHxtbLDWV6IhNymsSzc29UdyqfB6NwBVMVKN1ZhL7
PMg/NrVYcORhTsuLacpH9SYlHW5bLuqIYY3GdRLcjJV1q0mP3z/ecve6fJeLoRfFOHr5L9gf9bPi
Byu7fm771+/b+GJ/8PHB5vH/bs+lkBmT5Q2NcEbL9oqjkRnDjQLRwuYWXGrBrvzcff7ZTrLYk3Rg
3pBp0mZPlWja1Kvyfi7u5ft8U9yfOwOIz+vPxydcnHqDRCc+cO4l2lydmjZkSUArW8dcOhNDvyJ5
cK3jkVzjOEvPbFPOPulibajkOsnbiLYHt9qjBog2HFIPsPTWA+yS1bkrkv+hPS5IZM2UNS4zPn7N
kX1tO7TF/Gb1F80pt+LSWJE6vFNWoftvH0T+0UH/1drizYKGjYEd0RoB3/Yq3CUuzIkVKQXy/6pG
+/Vw/1dzi5dpjrZheRPNSVKwD4P0UYEUEHqvROq8+KWyPzMyPu/95n7zr+YW621V6RjgcpqrNix/
8G132YP3Y3DETywAZ6aX/+HDmZCTESHgdFjML1pKaBkBkdM62oc7yGuRSwbTiq3ZTpPW52+cOPp+
3mzyeDb/A4uQ4Fy1eJuSgRbLG9EExmHwux7HX1FjaeirWtzAaSaQrhrltslkVPkq4adSqN1amfSM
YQpXWsmSVtEJnbzE+Su0rSl7W63CP+zFN/GQbTNFJpCnbhInZQjsYR3GV1nWDzd231uOXifARacZ
86YSpKkF1a6wcIlH+ClsbsNupsQeyZqvh1vCoY/9BAxDB0XjIBPbwniwMO3gX08anOFT9Lswplsi
2lzEXGstMBCjdmuqk8yYFqi/UYFF49XSIfSVm0hr96pJQcXW4tt0NqJN/gWuYjdu9GOg2L9zWGlY
SGXXBDVTR+Gp6BOngy5RgLBJMEkiNhy0jeqB+bMtbJJB5WP1mlhPSxLgd508mnsdKMyliKhHIagn
8FEFb9ClBgkyVunEvUIUYZ8H294jZCuoQbe1ZSY7ZMOP1zhUqwvKIc+AFi+Ngo1/VeqjK0ntBCxO
vm0jub8OOZS7FZLMvWErvqNIcNF0RKDx1F41U0DAM04RKI/GXppwI0I/0XNkUTCYoBdq3a+y5lCB
NQIumW1tM4ImrpsY8ryIY8I0UB22c/FI8iAz5tSTormwZFJhgh/iVFlPwprBHkJW9vFcjCK4LSPs
kQIV2ulmPSpGswIIMG2tYcoP0VzSiufiljzqCB+od1EoJECbAphea8nKpCYWevafSYY82dvPvcQi
ns/lM2UupEl4wnbGXFxrfCp6wo8ld8CZcK8RqULoJyLcuSSnU5trOi5FKkmGP6J3ycaXAMRFczEv
Tz2nH6eTgRKyif1LHGAGPD4TktNc/4vnSmAUxRYfuYJ2QYXQplRoNRBsMuM4FXdRqb7YMoGffeNV
69CfMnxx113dHfVUnbbqXHWMBoUSPzkqYIEpbvYqyvF48k2qjWSlJaX6CjDytZWla5+x96vgYOkU
oQbmqx9OfYlY1p/LnfVc+JTs/NWeS6HQO6NtRnW0r8s/VWrdkb8gr3KihoBBwQhPg7/AZUkSNabX
VlIhinl68adqgeVlxDJoWXEY8WObU3+w9OYkpfUTUW2X5SBNQDCIzBw1FKHt76FP13YeMuaiI/gd
tyW8XeAbH0gASkmYz3JIPsYfCzIO4ZubQc/5Y52DPwNhOUkh+kgYpeo0tnz08a8p4WNVDDtNePi1
mSWqkOAFzUm5XERHtI/J8uWK/8Ki9w1J6qA8Jbu13ibj6BBjssvlAPii/SNjDLfIowlVuku6vNlW
g73Bj3ehasEe5fefLIAxPMB5ASRZolgcgQql1u2kQNEy/YeqsVdaeSU35m9bQ2MLQgSTubzGzL4p
Rix/WR+vTQtS6qiN+5AU5CAYjw3/sCAhmlq1k5bg4k0uTbgylxsAstIIChmpX9uuucS5rjvWOvrg
6EtuQEw95rGbMDT2am6AZ7/LCv6x5kGUUnYaHF68NkZvHg0VNk2ZxU6EtSFAbSTXAxOldZx64m9M
Ape00N6JKNnjI9107Q8rsHdTo7i2zma3g5icIDnMfssEX+BLX2spvlGFLGoFEkjaVSsR2tFqSNWD
1JfkUjS7UH8uG3HALIVb5VWWHmLSlvTwlg3mtmp9ZBWq26c/TBTNVF/WXQsntyPGM/ZwbxJ3CPlI
CtqtjJgk7Wwnkkoe5MmuwPjBs6Wb3gcNHmzko5wRd348PVY919YzPdh6nCDS4ndkt/W7IZaz00YM
zgaJaazfFqeoKsPUFRsnowm3Y+Rtgg5cLBhhCyjYG62KPEfuDDDrqgpcNkGCeBHW7NnsnBgcZVNZ
LNFRuIvMELDRtaJdW0axNfrsmc+EFY5IzHE2pBZ4kXR5hfFyFwf9iaAFGRFdgFIYsWh6IQFNyAge
M6y//Nvxx6jTryhkryjhSQlVT1v1w/CLzNgrs1GJoAk1SKEGcGijx2CoZ5COyM+yjk2hhbtJb3ym
LZK1Imjk7tik+V5tbfs0qaN5ZYEMhqST3qjErehE1YGoIBknUYwQ1Af5bZbB/6GeIUmtV+K9KiYm
60C8qoMBOrqeUx9h87fxdVRk/GJSWeEeQa0ml5PvKgLpVo1AQBq4yu9QzVZXHRL1yzQPbS7BCTS8
kvu2AMgdZwUCCzN1vZ5jI2dppNSpDXe517etMsNeMh92bmDXTmI1PxJhPNfteK8JbPA2wl7Pmy6H
sPKv+7K86hr+uJxHxiay1atgZplA+ZoZD0B6um1gRRdTU51a3OKFBDK4wJGamObT6HuPON5/tAqw
zWQgwUDR033e6dgLxWUiQeZPk1fPT5y4lpHMXHeWZzjg8X7Ghu8Cg4G7o8PiVJOd0lLkt01Wkoy/
0EoIO0AKLwtbh/KvQltqzD8w621i2EDTGkO3a9vy1YPcvEfSiUVLGl0l4U/JvbyvhX/Hp5UhN/nX
pI4SAjSdiiw+mkV/LKIWR7AOqgMbikLfrS4jMEwYHSZYkQLOuDbpe6tqAA9KWIDUA/UjfxUoqpsI
OMYlmN4GOTTzqbeHurwzOmWnSkjARyTXU+Q5cRxv86Hfx2m06+sIFJ2K1MLLj5pf4lYOoz+hMmZc
UtiMVeuH3IpfmKMBkturSit+ylMOVzGtfg7YjXPZ/xuX1iNGhMteyPcKROk8mU5TF/3RW4hh5GMz
rcTT394zXnQd4Gg1zbgSenFU8r+3cYbeOyADrPbhF4bXkQaiKPNRgYNVX7cjcViqJJwyy+EGVzj2
YsGORDHkn5Kpnrwc1leXI+VMAk5iXX5XSqBD5/1EPtwI1Rf7YrTSVW+S8mBkjl42943vPXtlubUt
exen2o3A4w+L1pwAImT72lJIKzBfaiaGjB4GEuQWeeWFgGli+94F/+/nWrJvA7ikGHVdybIvKOs9
YAk9gCkiNSG61EEThop9F+tgGjxQA6Gwnlv8qKu+bR5LkO8MCTCyUZBoO9v0wHMJAKVSsTPZPaEb
sqFdWtSUJr2+VBP6ZqHjmq0FXpNg3IipAz0UzkyI+ySOf/WjAlebVTYdqw3Qb9yx6V9fsm4rTEdr
qxAvrOB3RsrXzWPJXPOrAq5qiguhcD9GAhEArzF7IAfB34/2+Huox7uiV7d4avDGjy7wTlQ1UuRk
ZLwCvYeog/EUBwidIAqrDR0BKcSwseeOOPQSpLHpRwpDCZtPdYnh7qVVhotk4F5JUwGMot06pHL6
R5aHAzArJ5y0GcCegIVEst8E/XFUAZMD7xisnlQ18jFgSzJhsu5Dmobl0yTac2lkfzumpZWVtms1
V1mdiJ9GR3bS+lbacRfmTlYI5IfBI6QQXEA1nmwDZHsw7CDd30PiwdAWtEch1Rdmnm6Bl17E5ms6
sEI1enFXavKODStnhFLtVnahcBVkuWbVPovS/GnJ/kvgo4jCh8SkpYJlJJedY+p46Ab1ZPf5ReCX
66g3f+sswXGp/gWMgyWq1v968vhUt9Hv3uMIFAnu0sxculdnjJmShRf5vFWwAWKUbYxDxLqWUv9Y
BGG8icjRAA7Y105Kj65ayCBSHQMDr5S9Z/qyU4UJvtsC5Kjo258Ri4vUQkztOfvYA1T+4Fqrot9Z
m9zDripWVmzvBhiCShI7KRTJJDSOfpOyyGM15ILP+mXm2sQq6W19XQOSLh5YTOCeCBq1Uv0nBWUY
pg0aoIlM73oYL4Bw3YUGTAhrNLeDlrp5WP2U2e8TvF3CN5rH+ZTeMtWfsoyk5hAfMrkf0BSy41hK
W6uzrmRL3gudzVYE9WzFilOs85EM8I68ioAUXfzBnHw8vOXdI0eC51EPt0S1unEGRbzMd35urAKr
eWhM+4FS+EaQBqG0+bEMk6umVH5rvQ6Lwkoi1q/gMYBHAWGWJwKuuYXUzPZdRe8yem4pETA4I6jG
ITuWUvgk2mDfy+qVarQvVaQTsSFZ4LZjFZyNrEFIH0Cb68lrMPpwqyT/0cIbVRG7EzFXkDfKtO5R
OFAsstOMjp87FH24y3nlJGL4lCaBASBKXIumviwz0HE55HFJ+hVqwa8oi+lW4m8YY/vqrOZGQ3Kd
cO/qwieC2qEfPBiCctbbaOlAzFijhMep6EuEdzO8VNT5pUZ9dF3lFrzseFt06s8u13+Por+jCtBx
2gLoUuoPiAElQvPI0jAaood7L73rc1JEyNFFCxFad2bt/U7x+k70kiwZCRIbVA202yBqNobACuBC
6HOYRJln17ZUc3cTdpdGg9iga8dgJ0nWjYgHImkKTr1aQU6jV4fPsVdmbiGzWSKKicEJoXhTRUF1
SqOMyMpWIeC9HOnSE0XUIMoue973BrlIcaWHGBXqcGNY5kzrdS0/fE10yKH6iLXdvphgdDJDmBey
Fbmipe4cReGtEvq/fZ0TAoqJjVlWbpdG5apX2otYx/pOkPl9rOBGCgKQu1A9gq3RQnhmcr5tTapo
pXWSeUJThMF2iIpr3wtAYA3eOgrZbGaafcVGdGskBHvmpXQj180RaahK8okfPukp3XEokuK2jiN4
JrI876WG6bds2Sw0WnmrF+M+VoerwJ60XW/BUQ/0fmL6Y8Mqwz+D9zk8FM10rzYGNqFdo4/hZtKJ
sZJbvnMbYT/NEpz1IGGV3idCm/M33oit0ncnX8shf09gsKdrXzNbR5WsO7VIfmosI1ADdmFvnaKk
vJUi47ax6ZugnICV76Swegw7G9CdIo2bbNCeRo2Na2jq2L6y/EbFwEyEI4bg9tbsLDK76x2xNi9N
Z7FcqqQ0z8kxUZfsRStuAE+QmyBbm7EpD0mGUHaIa46+UKumIji1efwj0XHbB2bBOhVb5IeYvy3A
Nx5+/lVlhleVPESOEPDcu6KH0R7CliAZlCgHiJB9fQLeSiJB+yPztMe+EFD1zTnnVYWBbA02nsa4
e9JycdkDDNP8fA9zfsusClHdgPDJ6U8uXQAF6nqq4puOkBO+xsjHDa4stdwPybDvGkzLyXCC93IN
jdQR0PUbmUjt2tb2QVLY8DCRzLOBvNPt+kHEOeDq7sKad4RK2x8CkT1nSXMam2Bf681tMpdsSBYm
vjkbqbET2LtKJuXkEfeQNc1WN5XL0u62EWScxlf3vj+Bfmn066qPL0NrcsfAOkEgPVmdvDdYRVcj
BlUm0vS3bda3HNOJd1Eg0NvkNsRFgOJIk4Ct2G5rqC+Wrz+EQ0vySmvfSr4oGY3+Nk/Ifh/miwWN
g8sa8SrzXs9bIVNnr1tchQBlQRk62YHTV+ZrYlk7Q9JmPPgTDPgRmE+FrlpALM+mUV0nbLQJcYi8
26mFrB+YKQRG0tLA3OU2GOsK43Ol/aVQtU+AtxSy0j3A0ypP7LSSk5dgngSWFzhSO0dOltpzm9YA
9Cc4EMS6HvI2Lx9FhFa1netrJkPemSi5IdlBEDd0GBj8+m/h1/fV1I6bgoghtxk85bKdvZuJStyL
FFDMi+eynpgLfCD8uPeZZ1KtzXDhznXA3CsvybseV6qc7Sel+iNTMqT/3nqZIs3kP++5VDgHG3OV
EYkcq85cecS1zFpbVOO2piyps1oHlCmJvgSMWZ+AitF7qGN+f/P8Rd0H7YssFFtopmEvS64VVz2W
4tl8iOwPuUSl/UfJzpSWPhlUuLpXdWoEKlOUgHW0KJ3ZZQcUAdIThYLJrS/1k76L3Fnm2J8gQz9a
K9gUlH7Y0H3/bF/obHDFmCoKTl0XiBAX187wuIvMZO/1VvuBZ0G9nKCIdb+vtmcv1b94kR/aWtzg
GyFh661NW7N1Tpwgm/ydVRxzSbK/ZrpxBtzTuzMPOFflPkoQbK6mUGUJS5eRwsyVxHcFNT/Ieuhi
MujCbbGfE3tX0zHe9q6Wr+Q77g436cP3LX5Rmnzf4FLGEZlqIzyVBge3O2WoiRDx75ODea4e8sWD
zdnoOhopFAHK0gJoTJU0tBGl3X7dbYq7/LZGGRtf1BvZZZVozn6+2Xe5fJM6Ni4D2JWK0POtZvLu
TaYkx3mcmSFb3g/ojYkAJPf5IF/Metxsp/1oN1z9rO09pYin0i0u6qNyThX2Re0Q/xjopdmxZyIl
/Pgxq05ttZHATc63qwbbPvqO2a2T/VQ4t6/A4sLNXUE+cj3n3/6oHxpe9KIoJECjbXRUVBQOiWvb
qWhzUves5O6Ld0w7CBfR5lB5MhYlvMq3Yq/Kaadfq2/6dXk/rYmyXgM12JwTHH1V5TIFRS4usyyb
obEoNrdZlxSqlMioA0YHlAU5mBQMZ+NjsZXuQA5//xI/2TN4MNqbVVWIxhGOL8qh3ehnQRuRI2f9
Hjayk7GyUoAF1a0z5dT70uU047KKnGl2nsMWU4DJxENIq42SUNHmkfSu4yZctQF6QcelXQyPymHa
lIfsR/ds7OUr+SW4Bc2+DW6i+3MmC+VTxdKmMW3urqwdMk/8sV01r41kKmzCGMl5eJGurIO0YkuM
U7d74E7X4T87aLpkaLncaa3NX+c+8CexED+A2qVtmpqsKHiqP/4AQC6jZ0dg70sDZbQBNYyrrO9f
7ucmBAsX8AJUeVg89cUzGlwgS1PFnJ41D3J61Q9nLR2f5jnUp+9bWHw9A6bCpMpvq8Ysrw0dr1+B
DUNjxUX70XPU4swjfV6MFy0uhkXZV1WRGrQoH8TmQt1pa3JxZ5OOI5yIVtfyKtue+1Ziqes1Fq0u
BkdvRGalq7RKhsk+PszrMGgIBIDnJplPw2FuiCkGHy4eKUhBH3sFd6uRKpc0FHMxYgUXAZn0vb8h
XDpUn77vHZ/XDNpi4JFFjJ/ZktVFW+lUy3oILAqjiv9ksFioLl63Y8xVxDHdvgzrDNzDYTw1l/2J
/Ikrz9E33/+ET5sOfoElKyB+0T9hglh0H5/c2cab1/8g+l2xz67y6zA/t337tC69NWIheJi9CKq2
WJdCjYCxkUBZiLyrsmd3Q/AoQy50pNtwbd4oj82l8UJikrb75/7mn9HY1/+YxhZJ3Yu//V+mcl8V
f7MfTfX3b3PxVPx/EM09r0b/578TsD8lc2//VulTNr5HSMx/4B8ICaH/p8yMhPYTpSQbaj5X/3dO
5tb/E16CoQD+5V5CE/osr/zvZG7+jKEJC7G7zB96k3z8kyChmf9JbhhcCRUzkvi3CRKLzkIVa6YN
IMgTOLRQufMb3i9Hk+mlhdpM4brlessGuQqczyDbUypIn6wnirDgXutN0o7FxWS3wMaTOTgwJvba
F/JeTVW3jJQ6dO3EuFBLEso0EQUnIYlyJXPb6rz9rRl68bat+j/UvOurqUQ61oBBdqRJPbMTVec5
/t36Oj+QKdsMb/z97A3fpC3v1lez5xpG8gHtZIX5JE2ad+Sg7x114kUsm8OLQkLKNJogjhSp3jAc
u5Pn5/3Jm4gLhlbegbcJdyFUuqj2uzs5z8crr6xP5MvCk0s8du5CDzfN1Jlr8LrWSfXJ+DBgKJxI
nSp2ZWDkrjD8HgAlAQioHrZBl03X7/rXPwfa+0R1ZR7EHx9ThT+EKwHXlsF6vlhNG62GDW5E5MCo
oNwrVY5PyXxhLIVdsrOkndwSPg2oWLmoDLLERBRNR1nSQMSRwzGXkZ7SUeYaScnzSw7svmt1o3zL
FaN60dXGBeydemUVvX4MJYlaRJKHew5MoTNyGbiywlocwQ5idcJEuTnzaIudCl9Q5XVpME2QuSOu
X6ziRV/0U0ca0DqR1WqnqX5RrhB1cE1oettgxhObQzXfSpupBwVxtACiUmYWpDYepBrKblF43Axp
YYlG3s43g8I3MCzlMR0D71LudfXExXhCtMB4RnO6PMDOP91UBLsPmU8Dm2Ux9RInhO4W+BTxHdTE
y8HYI0xKfvY5Zres5xIN5zpBXgJ641j4R33A2JEG8frMG1wsM//4GTCKbcqSLK/mYlDXQ0+SF2lC
674qEbwmHWnMY9IcRQ/St/FxlthKegrmvxrlrNzWGeGQIWjYlWX+sEFbSh3AXHawh7e/wr7k/eOv
fMNsN6IjSKKT2uokKqB/ncH3aet+2qZZU517lC86g8nJg0fCO4WjabERqTPDHDGNAKKWitFphrg7
NuotLDpxePubVmn4J/M/nvK82lV5Pe7eENb/+q9p8vTjGNlIScPQct+moKTC3dxXx0wrrFVWx2eG
51cdgXmd6VTw68mLWHSEom1Ua4zVdI0/ZJMB5ocARy58Fw2x43dC3pCh9SethL1PPQIXDA3ZRXxm
Klxu4uZuwKKjCAPfLwc4czFHDJPcGjguU8oTnu5Opf+iW7HYIFvSV22jySfbJ9GnDhVShUtg4EHZ
nfl8S1syP0GTZbw+LH3MUp88F90YpnC1qmQdgzE4BmIO5EbzdxESvA2YkUy+vH6e/fjb0Zb8Y8gV
aaf2NyQDzGFBxY8hC4YLQ/fWSgmRXEbRhTzEbuMzxtQvXhVnXOxyuslGFE3D3A3frRqZWuODKgZE
vxKqECGp5kUFsJJi8NxH2vJUmh3JAU2rnYL0R5WL4PD9mH2bGj5O6PQTmsbkIxvCWk7opiTI3lKI
wZuqHf6l8McQFBCZ5Z8x16W/oH/jPisR7ORtfT8axOoYo6TsAWGvJCsVJ7MmyACwZ77yMlsGrVgz
5lUlcGRvyB0MOIhjdB10aGPcynVlOho0qb0CkdnVdddALfNocu238mY2obB99T7tRuqScf6gxBQP
ZWPSLpWKhKpwqGPnbRoejOacqWpJ56HDmJwO2SPjplUt5c3b++5DxBRk88YbKfBGh6A0J0okdi9f
BujOLlUTluEYgEJsk0Pb1VwUGPKdILH8XojxOCUVN1sd2hgl9Tswzqg35UY9xCFZE03DzUIYBvb2
++8237V8/GzckwpWYU4Vtgnc8WPHmUZZCwaWx7lEpx+bUsaHQoDTqVIJq7Ui+7FvDKrAcX6ZVN3r
920vzk5v74oZhq0F87ymztSy953WIMc3QrOaI59r7a1KzDoBWir1pVpt0zt+MoNJjvtzY/qLRxZs
PDgiouRkn7V45MYTyBQyAmH7UML89gRX1nL9AnXYAFuCwN5KPlVZSnDTaDtJq44UMo3oONe0rWo2
9KZ1egByPW2Gmlhptrk/6mOXVNWZ1Xh55TG/H8GQxrbJxpbN0mLtaLLab4aC9xNgPXvu5zDzoFr9
F2XnsSM5knbZJyJALbZ00rWHzhC5MURGRFIZlVHz6f/Dmk1P/UAPZtGJRqGyMtKdNPvEvfcwynd/
5VbKTttJwf6W3WOuweuYLL1DIDoehhE3WAgiDKc4uZ3E769/GrctbiR2lPdDAf+6w4D9rK8wiWew
FP/f36rHpAb/rrsZ2P99FLWGDzVGuDhjSl3uk2wkTjaTt65vSQ02yxQnF3qK//5nEjv3r8cYPTYt
CjUXxzWy7+1R+4/XbkBWmK98hCERyBzWxsfQDv25MNFkp0mU+R6wNejYoSugssmkiOwMbqqvs82D
AIAyTj70eg53JvmD8otcmh4sN5BHq0h6lEzaAZsYyYlI1gpBAKkGffW//w3+GZ3/Xy8i9wvNvbul
4W1/g63R+Y+/Qc03p1njPOwqtrYvQeUdFjtYSZDeFJQIN2s1yzsdGt0FgJeKjdX9XJ1kPC4sOB9x
Uj33jVG/99psHgrTHyIFv6gH9Hexe1+/mEHRAxiFg6Q1+oV+6dlBS/zUKs1lj6zqG3k06Jva9N4s
2+pBC0o3rJbCfqgI6ydiBvl1AybXYddH1Dsr2WZjMafVfK+xh2L7ZrTHsfe6+4YY9X8K26xfljBB
M6io3YrHSZj+sSX3+SbwG8X//cOz/tdJwmuCPZG0BMxZ/7tpsuoi6JdRQ5RpA8r20UXHoh6CM7Cv
IGrWKq4LHcsbIa0LhAe0R1awx0X2Idwa2HwhEtbOqPOGDEGshrhp4UTiys6O4O782E4wuumZfcob
Ntf5vAXTE3/cgr6FONdOJa7AocUcYsygIG2bhHJJBzMRhTSWrNaQQETrmvqPLWQixJBD9v94eNgb
/Pv59+izdUb55nYLu/a/np5xzlY/t8qVWBzyfrXaNR5qAVyj19I3p6F6d4rEeC5LtCJs6qd3JdOf
qYMstmYk+OqEX5uIfgAkaVQosdssBJojGrkjbqeKcyLKYjAf9QORP+eh1OaHVSGrH4xz6vndEW1p
95i6/GKCxQrtujF5zggw9dr601LVn05N790M/qFIO3J41NQeNMcMq8HMf00BaMex90nfRj4QgKY4
rEttvPSa4e4HvpI42QjrtmV0J6sBliLz5BlrnBFBMNCuVqrXFyOQkAu8Jjm38Ch2MKBEqKmFOdEU
oqdwYmP7jXCcC8iBUj8N/PNxaIyz3RQdLJegOpZ91oSL6PV7txzW0zw6LnrxCskvbNCtrxxJ9W3B
XAyJf1ob6QELMv9kVR7cO7KPA9OUN2Rx51JtIeMGd6ljzcG+t5PftZ3+NUdkB/Pmgelk0EUoxtpN
wx78n2qSVKMiWjm3o54gW1o8w7hTOiePGssolcXyPqO82C7J1iJTn4Tg5CiGIbubNP9hFosbc4XU
d6nT6kR9TX+WvqiXvasT2J9aw2XzSV7/+WWuXONaBvrTIr0U3kdyTt0BqrY1/RK04xH8tir8Z+jQ
1qO41P2nW8DLRtp4HJeO0kBzgs8G6VxYLJYfNspS0drtzYaXM062WwqJKpNkFC4WNeZd1mUbQrG7
nyzO/Cl1zooq7gIYBGmUu7FsRnN5kIP9x6snKPLMHfbLZJPnm9XfgIyMQz/qczTalnxc1ddiNFee
TzLs+wrkpJk0cYB1NCL6oA/zuk0fy1F/y+qsiLU80LGfIOdDjeChl+/6Q4Yn9ua7JI3qNNBhZ6mX
Ym39aOVQiOrS3tgfqv3QOUKKfMZHoJzndemnXaFxAyg3ALuqm79c0nb3i0/A9JqiD3FIKD7JDczT
jZ4LQcaAnoChZI9WwNlBampjYU/6rk6m4ppVrNX/++GH922rWP7j7mBjQPCmiYeZxbfBDvNfFU3O
xd4HCsJbbjNxWHz7UQF/OPiZtieNmE7RT8VOpCkKo8y8jVoRLaQTP417m/iCKFlbMyKVWrfKKrad
VUYuwpNwFUESj03qR+BormnquLhHynWfVfKh6dExOy4v7eSP1d5I1OO6MldzEG/wxQc3JjKkyQEQ
62ztx4FUWBnMb1FiIJcomFj3T5Xp+E8dYjWqaD9UvjNi0axz7VyQnX7qsDWGsG/62JSiRwL8qoAQ
o0XrL4ODZsQl/O1AyxGCabojCLK7GMP76HKQj7VNnsAY8Lg1q7Uj+zScbISA4O3CLph+Vco2kfCk
P11j7VGQGyGaZi3SE6+Ne23462LRwQ9U3csS8AfQiiDQLlOjXav2lw/27PmRHPAGvDZkO+rFfjd1
0o18bBPca+XJQisT+owKIxl8JjrUeRpVNxp11znrojim9mRFdYXPupvcd5PjOu42dVvuxcQJVifJ
H6uKZL7Yq/Ewa3bzXO0k0GQrf/QEyNjEsrpIM7s3S0eKOCxuFxcKH8Zc7geAWHXuofo1aoQ7onXg
s2sZbt7mPNbEyefDY+dO4NINuwmlEsNBVAaMcxOiTJVTLyQNtAMjKI+D14+xFsxvebn8mdN5Q3JD
39GqfOKrpT73PtVixZQkJC0VDsn343r2UyRfcnasfXdeAVFfTFO7m0mj3iXjxlD0caJUtUkOHmhX
bEGih0uRGBJCTE3Gb7v86SozizSDmG4peWe3MEM3BQonUZsRCx4hJWt2ffXZC1r+RVtF1JQDQgeB
YGnO7gdfxxBaMNNhmsD0l4Y47FTnn5vhtCrd3pNoznOdpmDiIJ566r1IrXmPkPp7wIKBCo4CyQJB
swmvhij38Q9AJleJcR4Emq80sH4C6T+VS0CxUFSX4eJz0oZTsTzWajRuScB/oK/mR7MHR5mM7Z+0
Id93FhN0wB/XWaooMwsJljklKXbmES+l/dYmcE5wCaUoW8kP59k7TQ5poxBcwINEeuUQobKWeJUs
ZxtzdkcHwW9ij5yhVuVEkEC/kpzPPuBNDk0px13lu26Y60GxN/i0zxnWsX5IVGyDzNz8NcFumYkC
T+bqq1zaY5DkmA2N0oQBRMqPyVuOxVHfaytkRgzh60H0q71rK47zVhV23PfldMyoO1V26TrOk2AB
QTfgfSTmveWobVeDlEqveB4oQWM8GSiNTqXJ3FwrGvcwzOVJkZsXLaY/HrPZrSO9mepIphb3PTFl
XM9jvevQlayE+pYevFI8/Xlax7DoXGAzXgx12trPZvoqB+GHnltzFTlOeaZNWCKpb9K7vGFTO3XD
jmI4Vi4R8UugP1uVDnopJ00Rpkcdlak0DkB7XlL7S/RBi/fzm+WFsQt8/QXLmEZWGlVNAbTqiKAA
syjGr5GEtkjU6rnggDnkhaef/PVDN2Z3b+XVH5e/mtnYSUzsykxhAwxKiWXn252IGVO8pNWSwqcj
KirDpgNKoQC2gq8qFVfcR/vARQ0yW9aynzBZ70w7b2COoFwvdZFG4IC/A2bXTVkmUVdB5XWrBxUU
5yGTLyZyyjT5APMHMWP0ah4zLfQrhKWKEAn045u1R0Y5w9I4D6Y2ytCm73pbvgpUtXnaWO/K4v9o
PLhlMF7JW0MZXPdf/XZS1Lyea8JGdVZZqM0TsAX2GFhHms+lyUfChqfhavcuYvOhhNS0/k7Tv2le
AL0ssmXXwnHjgxwzDCfaQ6kmP2x1EAhtkBMlOWsfftAe/bqxH1wEqrtccoEgBliuKjVPDb63M2Ph
OeydfOBeyJ46Q7+Kyg8gPjrvfY73iO+Xc3AllzhlT+I5xbs+VUiTpw/Zd+5jI2sJLD4L9pSnoZoz
CwMj+vyJsmE1F7AkW5iWDQdXONqI9PxJc1NxyFMm9atWPOu9Ihhfl7/LDEW1z36FjmnDBOY/JZXw
49w5V0yUx87Bv+mNm+B1kDKsFTKNQEIzScq6hAuDnnzTjzGLoviStWdG7pqYYTLbJbn7wArwjr6N
gJChApWOXoJltwGBe91J1VhNhgYYAwpfqGSU7MopnudaujuvzVC0isLEZ4gtwAKooI3lcKgR/yPC
9tNujBz3Sn2rYdUx1bmrHREDOdKd6t6m0kNTKL9tMjseh0w/TjPN4bJkn832aLSDGXKj16Ez6M5H
mkCps8zsFBjDdchztbec5I6r8gQMK2yoLHc4PN9TQ+Uku1pTvAlVHbu6le7kXAPP/2TQ5UTDUKio
naezVJ177Rz9jmOqfOomEbYmP5dqqp1hqitk8jcITi+MaU9wSzP+NW9PsnwE6Ro822yQt6kws4Mu
6YsJXSlWMmx0TEvq0Qab12Qndk03AzopmdhVBULJvRYDulNDueRV197BSvQvEJ5eGNDpzxYgxDLz
rDCt87ceRwAZrfxzzopPA+QY6o05TkcMx9jqYL5/VvYynvpaG/DC4p81wkk1fZRXDa6uboqFMah9
WRr0kispSxjW94Y3d/dJWqPmlFhn7FYbY+QvX6CHVrx4gQlk1/MAB3LcVaP5y4GJhc0S6WmGEjX0
tmdUXyAwk5pian8luuZd2XVcTMtIBLEmfRot2cWj6T8x2rithtjwF/1uAzmEwfZTysEpH7WB3s66
QtmzPrjxZFyNOWVEO0aTl/MuuIy/KAWjvi5hj1T8XnZEcWNNZ9QA5Z65lXd5mcBR/1Fj/YwISgGD
GXw2rh5eqbZNYtKRG/leWcZzUeBCq6G8JHvKkWS1jmp0T46Z/2S2eXSk9okSdtadZJ9aQGYWjrfF
NyJIqnEpgco7nNqh6WARF1Gf0teNBdiWlgVjnCYc83pxcVEvAAiqOe7mnYM778nQt8ycPFwWtz+2
SMOpQoL0wWwL2H48/61Rwa90pkPf+QF0lfk+SIt6Nxgm2EZlb57phKwvTOEbMS9J2vtK6ipcfHGl
TvudT6UVu11zs5LpY1QDyO+E4C7VghOvqU2Vg4R45Dvt+mmvZy51Jy6Ndn0b7OU4YdsJjbn/O9jr
H8jcHiWqdnEmrMHTpyjxyM3FVDBR6WOuMTfG5fdQaZp9xf0dz413H7SA5JwpfVYDQY2NBOOpi6h0
sN5pbWC9MV98wc0RFsNsXRrLTdCRu4dpjXNPfpRBSnVVWbR8U36zmByVujfcsFV8ONsrAVn0jsO0
OsALIinBSUwmav0DUcMJ+B/3qQoS/6nwa9zqZnuqqDuQ/j5M+epHg4PeVvnVRWf6ciE+QFFoT012
5JDVmMZYy5NhMuReMn2Klvqh9LvglJsWUzcwyGfPpvokRCA3yJFfrP5Zm6tdl2ndkZhULAX2Bt3M
tY8Ch8B9bRzdgeioZFzl1aX/hmvNKcf+apfr5d+BSS8+bN6O9Fi3d3knxyh1xiVk+Fo/07cd6r7Z
qwfWheA2Mw2zqQGwmv/NsI4iT1thwtp/ZkO7t3B9uYa6AAY+CavFzz6V1Hcc80bX/03anavnPx2n
td7dVYVDW0M9aA72QSoyek39WhjTka7kwfabsGlfnJzkGxe2laS3rnRBsvNywSX9m23KVqF9IqKG
pflqjd7jAgzZGEmxMVkEwGKlgre0pyVLb+iRQ19XEvwU84XaWO8aMswPQTWOoV0UJ8gvj1Q62WNL
XTXoFU5pgb7MjYqxLjC+63iskoGCYwJkZAXrZSyNcxUQuwSBeSvo68OUdr8VOQE8R4u3L6x6xxL1
ZXLw4kgrtqQL9LnLtZeumi6ic3iqhG8yTlktgp8aXvk1OQW80xidomko9J3vCH5eUb9lSuzdxXxK
TeNa5cSOZg/SNo2wWXBb9fp3Cti7xquKFdwvdjaUieMWDT6w6+GO/kD9YcM/Zt4zOumvaYwwGaPM
SxoRDS2mOQ3tfuH80YmvClMd44+RW3C1tDkUQXWj8yGnpg3aGErLY+lkV8jAY0wSN9OB6k0W4hdv
BoHmLlBJz8dx7USFab7bfLIllVhaat2uEPkvNxHMYvos1rOHjtKfzWl9TCt7OrjMJJM3estFtb+H
dfnImuax72H7DQpyQw/mtvCTPqIxyjDDIqjO1lcZ2G8QTW9t4zElA8vGQeoksW2dPdUat0V4bbja
xsnQN9ck9rxSpyfGWtVxW95nmcflJ7WUtVimDmtbGLjQG5JPyNGkUNDPGqbsUDMwoQzaK26Oxtln
q0pOw6i/iMo+1wYh3i5UVqw96d8qA+Ss1evrYhJ3D+Hx4JvBU2OR+m4kuFfS5go4zz9z5+5ts2Ne
VDGwc7UEtxdFn1uvO30MAjZM8rPttA9jFXlc9vZPrhFoYPHscM6J2n4rgvTL0/hcua/vFq+l8B2w
KcwJrYegFdBQusm5bvipAVAtQXYorWfGIt2RFvzZKvITEXL1jpQKBl8WX42XZPNOl5gYqpVCp+z0
U5plT0vXf2bjjavbHad6ZwuRnCCD/TZztLPFNppL6+BcKe1aqCpatfS3ppXtMTVdQlosodHw9QOS
AXWqbfepLaFkSUr9BnOG58d0nXx4xUSu/EWkHXKOJN2TDgdf3dvyCKsMnjKriMT0nhdpk/+Rsbde
PMkp2WUMpzlkyi2/QRRz+mbbKj2UrUz22ygmBuOk4FytN38Aa98uMBU4NdEcM7fhvx8yW/aJGSgZ
G7YFL54YHwvXnI4m1NHdVBHLlJogHDt/JdbBoaeVFWC1RmzbVm18sMdj6qR6NJfZesG57dkd1EnB
kh2BrcX1mAY+qAVzPHWjfdZYTO4dmf1uzf5HKKolW+j3w2TzmKZvalZUceSe4vXil8AWVeRI7weL
I0q+lX3ggQSYHB4ikZ3YDcLAyqbQ9ZHbBw1xD5MH/UsOj0U9ntPaHeBm16dpGaLCWWpKJUNe9LYk
oafhMSJgyA213BLHYa3/SkPNTDbdKAHMGy5dylIitT/snDHhavA5S/GKDcXYeQM3zVTUeZjKG+6N
hqferiJquGOPwC0cRjkA9uu9s1i6vVdOATkH0w2E89c8Yd5rcjIYZ2PiczfdQ5t1D7YgF0fzjL3g
y4G2YL5lxaQfSIWxomHSmK2TM0KqczvZ6b4rLOiyY96fVKnhcPbSK2KUd42svUi3sybyneTJb23/
pW2qSDjIMUqFz5SztcrqfCfyrIy7rooCkgyP9QwzcVBmxvD91G4zpKqfbmlZMs8gTQFWCkp45dOg
jleZ5fvR1p6gTEQtJ/tZTow/5dZ2Buo7SBj2DZ74bVnpYZQmflbpfledFMDY+WsNefLY5smrnDFJ
AojhMANtGZZeAVd+Hn6TislBZJwWdzms2Lw4QV7Ttb8NtcRZ612Y4f6hpkl2WVO8NlV76UvJtzPw
FVrpm2+gaWGWfZ1+I0Wi/XWq+pBqdQzqDouWa3QU2Y25mzmkvKCuos4DZuk3f5gZnJIefxQLqDlC
+MYlqgUGxYdWkDTki53l8IGIadhnWBv4bn3qPQ7FBfYGaHEWrA0hDSvawZLqFH2fLOAylLFV0Ak7
TXVa2q13UIxIzazB7IqPPZvIhXedbrdORNUUa2fuW3oOln0H4kCDXTo3GpjRhsJXrH5oqKi0mP5J
RyNGcbGghlCRjkJnO5Xw7BeOYq48ELZjabFXGc8yAG+fYXdGdzOonQ6enXpyfZ289G/v2m/MRw69
Y/4OzGmgKSSeyBp5fTB5kxdIctmald8yGQ++y+DOmxbih9u0YvrIONRMv+rB/uFMZZe18KUhHzTv
dTpWQmmAEjomLU/7Ck77sSJgV/B4BIEOog+zHIWjg3OVv0nadadKjIc2tZ+ySvxoCxxrJSsQr2ay
VxpxK6nZn6sFB6BMqHJ05hZ425APl7PNINKDw9oz7dq+j9Ye2IkwR5/n4WkyWpysRvtiaVl1ptVL
LuMiY9U42x62F+AVh8vIEiZihA3zWuKQzzLt3p1vGb5FvuGyjHORxdNQNUhHtDV2FgqYafECHjUe
TJyZp1pjPDl1JesWxjykKswVroalftJ8rznN2Yeq0vSaVF3s9u3BnEvBAYHFczVY9xTaW1C8ue3L
sCC/lKv96Blw89gRr7VTn8ppfhOrIPtYLUQAtho0a+uUWZJ/kqh3esocBzar1L5Vv1plhRnQUfIA
+tsqNMgqScX+Io9XfJw7fSL4IO8EuXCJp/bVXB+lByKxSyFOIISCp/KrpRtrnKk7ezWro2Ac9x6I
F5ppnflJa+6C8S2Adn4m5yxIEiIJPSZ/+aCfyh4rrReIg9TdhosXJZwv8huLfIzo6ZbxhNuzb/o3
S6XfLLDhoFuaw9NhuXCQnciByH21yMFYWfuQxPRcE4LDGvkkc4zBTn0LTHYxUljrHe77dpfUc0rC
lbH3O/uu84w5tkqCC/KJLYvjoXWr3earWnBp47Xde4J4qsaV7L6AirZF5OhtH+K+rK7DTKmnM9et
jBHJJamfpJACINfX7mCMw9U1P2abvdhirD0u8dXey2q976ttIhloXz21QluiEF7L2g/LQU67ZtwK
phamvQwkd3E7vus3IQUXb8IapSyYCuhEzRSEgZItlF808t9gFeOLnjiIaMqRhuHotXKbFIRueNIK
Rj1OK2NOF1rvstKQH6CqKbotU6sguCWVcyjt8RezrAkiqrMcdN3wtoiCLy3lj2qr/lGzEW7UZkMn
UcoudAsbLNA9ryJ10sJ4nefXn3r/4Lp5GdsdAQXZn6Vcv2u+gV1rsI1vfSa1GelLIYkyJ3OdDvW0
vhD6wDho7E+2YLcoR54KMyE9awWDrRR9Qd8L0o/0T1NUKzNBg7ixIb8wxqRGqriA2QcStVWxjbCY
t87N+JQ05MNPRn0ccdfHSx00TGANwGjpxCsL9LaQTBO9aZWHnIwhkOm0Y77X3RhbkOCtT3+0oEsO
WbqeLZNnavHgnM017mDD9b9prDitbeumZK4d8mD+RuBUPi+JEyXsGnddk3MF2BxNCtDzq8vUdyR2
vZc9bHqB08VP/ROrxKeh7fl3YF+owH12iFvhEmGSMKK28MzkO5jUrxH/1SkztbNipcIsrWSr9IO7
n7Fk/Wb71MWpeO1U/t1p2m9rmVigC1Hv3e6CT3I4JPw1+CDRy9o9aODUR0jJPYdJiZBQQO8M/mpo
D6HAOIphmBKu2ecj8pQhqYp9TVohyYDlxQC9SQCbGyMd/KzaDWCb3AhLSnYTlHuR1faLhTkp9Jby
bjAQkPrNjgv9yaUXIU4hLMb+Zc1HAsCK4MypdtCy9G8ypU+y3dRXFW2gL0yDjUf3A2Xo1oktnVez
fmVtf26hTDcE+4bSbNFBIKAV6fotlztPlS1P+sDVVxoAy3WwB27zxotEPSB/kq1hm01CL8qEiy/V
0yoy/E3NuZcOeNfRY2UBFZ5gDGX/6ueBKrPiROKq7kdxq4LqZ+3yficG93thGiGafBuGWjcM1A+N
pZq9lWqHavVRYm4RI8pi3NfXzrWZ572ukuBqj6g/jJYfvZrfxr5lgdinGP8HlMUlr8rOGmBEjV6M
VOCb/MDXUjTHIsiTF3dOztY9GYBz8O21DX8P8cJo5xmpWE2alPEkBvt9EJzMrJRDpo3nhefW4fvK
F4sk1EoHFzhZd/r82/Nq4FqGhhUwENE4xoF0+MnnzwqJkaH0nRWQnYpa6ZAZy5e99PTDmynLt197
07kzxeqeWWScBG8Djhgk8kV+nL08uWaq7MJlK1Uxj4el23NglJvGYvrrWxxSkJ+7SEz9k2PFUqsE
+5DxrVe83y6SyilNX8iS4OXg111l9Nse3GBI49MyeXkHnpdTsZyBYXK2BBGrUoXhV5EMSRbY7DLq
9NP7wG2dHd9qzlZi2pNVSByZ09lRm/vPDRj41AmmOPUUqGBDyigTSCjG1AOnk1hP+tKb14n7rIG6
S0VMTKRTdm/iYHakdhradLCznvqvGKd9npH82IHuaiECRzbjrt1ErwezRBBU1bxaRLXtAndLMKnJ
zGg1D/b1H1MFFEUNh422oNeRw3ygVSRCui3bU5sjA0Mzy/PpDnsnmImiZ3ZFQaMeKrOr4t7SxU65
5RsTV/tgemR0VY5XxAYN+E7U35KZMUR6ZjsTDVpoNs1+7VmyaOS8ZIzEc5IMw14b7z04cNHiMbws
cWHQNug8/pX56VHSRXZJ3Bi2Q6bGLNQZhozvDiEQeDk0OM9a/u2ubA+cZiLZpikvzII2IRO4Yo/m
eE3YlrKWO7m9eWlK9lSyz/hRJkJCk6G9AJfBcFcUCbtqP42NVt8iZ+wzX/rX0skT1pKaMCVaoQH3
aJJvcoY+drbE7nplWNxPiPZk9cA2ut0RtcP2qbP/TpAuYAa1/C73aBKUMMyTilXK1CqPlo52dqCn
Dc1zOZGHQeQUv22SLDFE6JDbEG7oktgkp7MttHMiFLOLJY0WmZ9RgLD4tYp7joOoCBxvp9ekwy0e
T2WHNMAbkPDZ9TG3mQMnwUE52pvd9V8O02aGBMHKilN7T2hLSt9/Hchg8ysxoJ7V92Xd1TECeioq
wgnidk5glDaEoQ4Baofa668p1y2gv/pIX3khZfyOYSK5cVT4pGKGq9vkUbYMXzPb5IoZ1rR8Gz2n
iDJpHObZYeFGa6ssYjrb5WbKhKQtXZa7dm3f63V4Fbl18VX2Nw/MN28h3Gww61c3aKdTWxfGTmur
aJqNMmpX53nCuEwyHYIlJ/N2bZ2e9FELQraR1CjeaRbBbbYRc5mufualy3b9mPO6kOS4T/LujRH0
o6XM+5nZOGlvr8JO5khwGO90YNBhO1MnlCKIGYMGB5+cy2Suv1wnPyMI4FX3vCupYDsGT8th8Pvn
cUvcIssdHQbcBgYfH5+6r+0Wur6DX5SY/5sRc5FO5lItHhe3/cwUKIJcVGPoYixDt0oAm2abj6zu
SBNKffqmap75f4UNcnt9d5aSVqn2v8aKZhxdIwqs4LsdCV82ujfVCSOWmf1OeqCMzZ4zSbTivhVm
lNNGJ8ajlMqPRhrx3KhpD7GUs3/P5Jvoyubs138Vvf9ubV/0ckV0nle/SLlBCu47V91wX4xAe0dg
fW5Gk3g5h4O56hiwj7NL+VnOj0vd3Uylu8diYFQ3yvlW8siM7csoqU7Y8UKMKXBP8XHuasbpBXlu
q3DPIikz0jMJm/JHRYDsAkF7QUrpDz/9MiFlyIMnM2dqZsmSGBryfNESHohVzcKJ9KLcVD9+kugR
G4JYefaB+AUEyx1JMGXB47blN6OUPgadqw7J7LgMJHOuaHMNg3V99AirCnlSXVJ3Pp3CLGNdQyuH
VImwGerTesk/6qJ/JHWvjjq+q70mkJnVZFwTmby1Nklk1YQGdcxYPUvBRDMVooFFPRtIRwv526nU
se+qX10JC4itBcexuCx4bnaB4vPzsy1JuWaqs+2kwsHwglNTjq8eOwFGReXMRTlxHNIOzIjdw9wf
Cd2tspda1w96uSCgrx5Fx8rJMNpPt2GQWFdImx1HEe+JCLaqjSWczPXLTL9HVh3HgjVnQmAUsaPP
uTvGDYGRHtmriGEolo0nJbxjzqyXSsOl7JtZF/r6daTNc8iXY66YfReVScxajVkOxQnDwUU+rN1j
M9MBud7NqcoHFNSoekxaVbWE9ACHdPDIW9LBEfbucdXZlSwUXJXI3vOGTGeTuVVgS+ZvHlk60jpV
rfd7MOjPlLF+OigJhfrCYjyHxALlUVcsV+Qxc0TXSQRXzjxbasuvRC36vmBx2I7BdRB9w02NW8LW
yrti9i5WUj/nHfv8gKFD2Ivi5jAuOdpudi7tjHYB+e6+ZmubWw1iKAJJLH60ehz7XVeg7OHPa6rk
Yo/JobCZrzld+zpmropT0plDfVesXBCOl4djMnrnrvnO7CWqqbDYXTivVIVpXP1jDF6c0zxIBgyN
7iPE5mcuDGI5RVWGBidNlG0Rr0mnUCk7NtE16tG1Z3JLiQnVMHDxId93xO6E7sDUrqs/lz432Ppw
jsk8/TW4o3bmDoYFbp9cg0HayORbdaV1WzTeM4fJSCN9HGH+i5l9dYXxZEx1z9HS88iZjD/r2Tqw
Pf5JU5HvNHd67yu+65G7vaOf3BMc9/lUlj6lmmc9NYu2cwUxbLLq3kd9+LVOOTKIV72lCQtoIsa7
3NP2+iqzuO6wXw8N7fAgrqZgZmaxPVK+fSTvmxrHIuu8JQYw9dFrZqgT13L4XYLuQM1CgdL2/Z9k
Qo6ELIzH9dsbGQmp3rPvUPaGWZdf3XQij3AkUtbsnTiV2WuR659JUJShoxk/U0HirDOZYIT95G+v
NSuuSQRxKHg5xLhO84UsOW+u3xfwvzoZv8rrbVK5KtTtUv1l1uOO8qnV8zPxkR0tCvc4xvf9/3B1
XkuSKtGS/SLMCCAQr6l1ZmnxglVVd6NFoAL4+ruyzozdsXnJ01ktTncWBBG+l7tXPpDCHBCZJJh+
Lsy+/Oi98sERw8YdUvK0FeODLOd2lA5FIuJl9v2VqwBP3TrfSiptFyIKGNdYIHg9J3Wr0DneO+uv
GU7de0YHxLRuQ4KdIsN5SibWn6SKVoPsX/s0f1cZ2wfmBs91NhswSHhrRny56DEotmwvYteLtjL9
sL0p3/hu9umNICUJih4aw6vp00DCumWuLI9ls2iMZUspxLKUouHPQFaomMSz2crJRbbyXWMnP7K8
/a2gb/uUgOJOgsL1dvo2ECdw69fYYEa6YcVIeqZHYVKg3mBaAZTDMl8ZbgFPCEhgFfYdP7JXNceo
+y3yr07qd5FBRs9pf4sGVHovm7eZGp5GpcVqtIdhBUdEkp1BULxsH8yx3kzFfQEzsnzlV/3fMCB9
zAXoIR/U3ppJywoJSrayCLgPIP3N3Dv5/GXOY1JYMMbeR29b9bavpwNhPlsx/vErRx6hjL7VTGR0
GVRqZc72JSpsf60Hz18YLfv6oSkeralh9zf9BBhF0dT5xg2IkqNPQARP5Y3HHn45xsRf6TpsVpUb
dEvCunIGkeO3iMP7xGP60qbrLmfwSgjaYMNzE0+/xf4KoySAbjvcpuGBXttubYdeuMC/9yM69Wrm
34k7tkvbHXpWvAmEQZO8LphLFRWMXQoyUIF/J/28SO4TPIS45Ci8MN/i5cTAo0gNlXxTU1mV9wG6
uw7seh8F1rchuuzQmv58K93SvA02JTJCkKLpx6cp1+XTKGeiWmTOCMx0oDb1oWgbYy8CXG2xTq8i
kC1KMIROlDLmKYr2oBoU2zG0r32snzIz3drlbHyYcfdQ5fF2lnO9sueMSRc+2VDG6jJnzSmxeH4P
Mvgg7JeM5qQGy+NQs2kEO71GxSjj9qZQst/jx2CMG+BJkR4aqS97JlOD2kZmWSKBF+51dGxq3sWD
MNBGnWiKGLSr9p4yf/Frqz3N6XTB6ZI9tFW0YWB9NBkrH0k9JrDJTNm/zm+GQjLDZRLxLQfRCl10
2XCc/3psy8fUeIqr7DR0Mft1H1XXJ+/XlClQj+edy1kbyyoBwcikfMzHNLhT1IupR80no6bZz15b
A83NxRLhhihpOSBUOeN19KbPvBfn0XLpFkznt1YHZMUxyl/qKN13ifXdEIdbN6G1c33jWCkUVjvN
CW1roi9pYrD2ANuWSkePPaJwY+g1Fz44YHlSc0VJtJnERyf7GQYWeOXlVw+HJ2twai7YinWrBsHX
ukF+hmsEQgqGsnjZXEe2xAfhJ91B1sOwZOx8xaR211wTe5VKNE7JvzBlJdXhVRgpDiLlk7+dx6tq
zvtzOXZnPELwLk6xKL1gW8VTtalkiQmc2qJsIPuxzK79rHZSew9dT6ytzuzsYDbNRnTztTEak0Dc
oiekE5woU+GhqEdvFSbM1Wu1tpG9EBTI5oN2DJ7S8HMkAPxQ7Iqm2ZtJ9Ky64NHmkbSougB9lbFH
0887NUfQApO80eR8rK1uL+CvpnS6+s6wCcN22uLmVvvAQDfrMvlWIP6TfUnNeWdQUqCC+9iBZ1/h
9+uiTuwXYSkoFa+M/2X1xnH7d2TLgqLswD/qka3aoIt/OkiilZliubfgThZOYcSLslO3ZlTWjjxc
wo2hSROt4FLYWq0KhxNfjEZb4ylhXgaYHMjwZ5znQz8V8Y34zIzbInZ3/bT1+GT/+o149BvSQcK5
fRQMfR97uyOO17Hsw+9bm2f8cixAxWVYGUcrMoG9q4hvdUauQF2E5o2guvZcm3RWtLW49feX/75u
e7fa66djY/sYOp1BMnSu+1NapbtorgjsUmP8JFUQPwWdQVqBayVb5Xlyxw4qJk7XKkjnrjj6iHgK
NvL+1hvNaGMMqH8sQIbFrTaxqgbZmXXbvvy+dB5ike9EyN4Mgk51/1LqkG1vFLfXMUlGWEG7foRB
rx2KDezRj45G6M+vmJi/aKsIL7/vcuC9ISyiB92Zy+5uqMxCfeUB7lwStJJnX9cZ63bvbn9/MnGi
cp/Ks0VcKJvaRj517oxnxmFgwZuo5tFcqOyS0fNdkkjwaNuheDTrnMBuWV1MEef7sK3GZVy0zraE
zwBWleOteSoapqE6me7x5Oysp7j8QAZ/HrTyVn0dkvZoMLdk2hovLZb/Pc995O3f2A1wtZSYPqJq
S1WPx/Y+0/x9yYihO/I1uU9p1Pz18pt328ivd+T37e9L0Ttnk3qIJRcS2mBaLt1CBoegyxHMfm3H
ShmMob3wp9ZT82B9kHuTPfRh0DxIwk22qcYwbH1MlnmdO6RUeP73saa1hq1Bf9BxlrwnJjtHvxvg
NNr4NrFzXPPvbjeu1PlR2swL7bj+1qWTXZTpWy90a33393feNAer0aX9zZk1p2Yvfi2YKxyHyg/B
yX33AV77/jO/L6ptnWOe92/QuX9MKLbnqUekERgKX1WelKuO0d8tr3W7dVvzJYzwQQ0+uB2+1IoY
sLS9ixavlR/BmGG/Xo7jPcSWTMR5Dq4lgsIV9cC5OldPVMEVm3W35hBUomWY9t0XbB/duLGPo9v/
8WMbCVkiXHiWek6muLoIr6kubU8Eb9AHx4IuxDaCzpzieEOXZvv4+9Jm1aEcazRqM+8exzbED+on
6yLsJO5fw/nI6dZR1vSJvdygIVr8ny9n7O88iDGa9x4akVu3ZEKMCsaZrFWI6NUccE/BZ3W05zlc
MBgxlgai44tfeeXSyGT3Wmcx8AJRrTyKl9Dj0UmVRfYehAcfD/LerFT+SttAsx8wzjwac3LEXk58
ZGEwUPHGep+7eqMCmT4aXuht6M4bGRHW7B4ZkvJMAKWBCcUpFLdvQpbBP3TaRmN91WbBI0B4w/G+
LVhgO52RiVx9zZT7F7HCWQVO2y60KA1IAu409lvyCfEkd0T/5KUFLXP1uGH/LI4GOBAp2/cf/r7Y
mUOMyZRjekizYDuGb0bsW0+c8mMy8H0CQszwWlWC3MSOPpPcJ/dC68beO+U1jvUfR1nR0cdzuvba
rjjUVfdjmsx6qGVjmq8q2zpN/XMRuP3do8JW3uvUxmqwTDpapidr7LaF59xanqi3bHTtLX9eu3N6
3T9BBpJcam1yJ4iIieclm8r4vx+Vlf5TmdgOXKxSCy9TyTeuXrhS1tbHwk7FYejGls25Hd1yFESm
418afuaPGVBvJpB1nlywxK0rzGFLlkK6+12HSVksDhF+40Vj5s6mJDZkbSTRJWoG+SjbLrpB8P8d
gVcuOu6CdRTQ+gLAd/RaVmgzGFzOE96WnWqxJXUbAXwcIF4ryp9+Fwd9XxVmzTeR0ftGQORIE4Ed
d0bz4MkmWw5j0B4ImoEvTZtXq5RATAEb+qpKkvfQjJONipXeGu6QvHuJ/yHzqtjIlgx7WU/tMSrq
liZHfhQrMhfxBNwijvvMqusPz4u7Lbg9fTYe7CE1Opytaaxa9Z024RXt4vH3xfacNwM69vj7Dh8R
t3MUE9ielv/9AlwMVBcZP21oM0nlqU1f0VbfjbtOmLdXN7n3UWTOX+rHD0ZR/RR13DO2TpKXLh7v
6TnDY2NE48LitxwNwltWfpOO7A4QhnRt2t8miYOwTOKPjADoyyQDYlfOeHOyer4ME5MZM6g+ZUy6
c5CPw1qlzr/cCsiEGxgoLiXZ3cuwy9npeg02PCKtz01NRrJmaLdpeb6j5dqX2hzMc3l/sTK0qsXv
e0eX8QZzt/3f26Agc565pnsvKmqvAznOjLTL/DDIu+nKqx8xpaUwOMTKG/Y9ELjxIXYcM34acWI8
WYDQC98OGL/d4yyGyUqOv79k6L38lLhQKlwOlfuGdvpW+Vb7XfnVcyWOKUOAs2v38ZPtKLGzPYMC
Gy90KSSpGOVLVJ3fVQ5mAp6i2QQ1HHMdP1pdme/wYbu7pAnuQT92tvDam47z6YhQrjtkE92e/vuh
Hqn1EqONmz6GP+sz8Vp4k9jNcTuuRMWeXITCWJcFTLGZFMFjEav+ZFWcq2LsVkzE/Dcwi1sXFsGt
DTxGRDn7Wp5ASGsxo9cQl1ern/RA9xjwDUPEIAasYhQR9RVumjmYQZf2SFYjO8f04JpuCZWO/8lz
d6KIvlhO1mn8YZk9V2N4SN3Pxz0e6OZbp4v8WBDZHDDLX1k/2Y0Cst341krSiFcNWtCf4pzt6MW+
UOXQvHX1qvXX/SVAcW4X8U+Iwx0cLlkJGtiIRa/FUj20f43hXWmTKeUhsviE+XqIqw9I7SpH8q1W
JLigQ/44of5qyePJ+8dAE++qwy+f0X5Qvqv3eVs2GwNIq2jjdTyv0nHaqimt1rfO7+QKIH1dseEP
6tcanbXlpBWwTpjBC+WVMAO2XZ3RTNDFyyV5A+ekfqjNFMK0br7TzmJYWdU/DvBPZN0GQGv/Yn8w
P/D9epuxpBQz89yM/TIjtY70AmHVR/loGoo1Bp7jjWiOOXWXaMX4VPx/ZJyQZNUS18qEZInddTOd
6u/AXXnB+GoHqtzVsvxy2c6pdA2w6T5HWxxQrikX1NeB2CZFu/LhT2T/1VL8DKmfePuaIM00CRf8
bvPZ84ct3LbJU/HaWv0pY7MaTURVecufEwbmobi54E7IJ1a2cPQZX+O2RK0Nup3w5oPKbhaUjzM6
Bz2qLVVAa+qyzOaYrvrW2BY5cWqLfu2i9jfWyqgZTfGvrqqDzIZNMx5BQ448ncA8URrWNuWra6Ni
OrOvGw+2pH8O7g9YGvs+nG7Y5rB90SL/Ntppb6K5cLp7y/5GGUu7tQlv/s36sD6SDtQmmxjf1diU
kaH8flrHvrEoy24phb1o03WGZQU1iBh6WlDi6B3hc5JcZV+F/xp/c2PI9J0LkwKamP4TjCINJB7/
H/7sR3EZaDo6zjCmTEXC6WT+8U/ey/ggPk0b12WhxaWclgHmNL1I3JOy8oNKGYOjAWxB3NQ0IO4C
vVPRAXIPPWt773Oefru0TOEx1fnj/OA8xSDBSHumTY0iKY/mFnwQ0sAfltpIbyIZS06l43q6RSeH
FEUx8mm/B1/xGG/7j+DLtsTRoVWv5VZTenH/3Lgy2HTEsn9sIY3Yj9NvQo/K4/iQYTOIp+FsvM6X
6WbtJ3vh/gELj7P139C+r1FwC8bjeEwO/XbY+4cpeohVnl8GYyxIexeYU5P33rSXRY1Yk8MPjoPY
NEd3v+h2xn2NqLz4KQPky/RDtu2gxNEzUncXavtryM6w8neEC5rVYLlcgowOnH3wPXWLRaUfQrl0
czehb8FuDwMVB8mi1vB5L8m+3VCSvH20i320jbbhLjKPxtfiPp72aCokSo557Kp/n1LabFbNm/XH
pLbYPAf4PVmyl8Zrly73GFrs4m/jMPdfGG9GdupY1zb+Ptma+wZP28r+1LfpJi/Ry8TZ2WRCt8Tz
KDj4z+8BTc35rWrNbaIPVOz87XoyrNtob5nVChGrK226XB5leCqtHdlWGbpgs07sC9dAyR0Z4nPd
hMbGCc7WdGlXqblPsYx48ZLJR1tweSyLU7mg/wZLGWgQ896lxSAwh90uAXYZMTGc5JArjmWtloyL
L/jyl3rYNcFelO0TTD9Xqm/S2RScs7xCNPMplCRWPDgmMykW5ckmUYWrJGH05ItF9sIw13ZczICL
qqRJLbhFFZV6KcWJwwE5Y8UAD/WkJsFQ1ZsEjGfG7VZsm1GucU2lXXyJxCs9btlt7jaVOntdspyz
A555ZI37whQST0jOhq9IrfgTNYdlS87GkgktEko+fHveyhJ8GBxEI5IKCQCjSI3tavqY300d/DbL
KDc/I1gxCwfRe+FZ94DrMjonyJBGC3qUfLHB4hPzrSPgHuSJRgcelqkK907DU3lWb65Ts0/Z4Ode
jdm7RRUF1XC5gDemCEhAKhp7IOD58EVJSpt/aeOhnfI/IEfHJjUQfNq32CWS0sZVoXuRvjRZt9PY
mT7ySOqlYXo8msBzvBGGXCdduCb0qT7j7TL31VjLnT/XtK8MumYcP2XPsb6PQHIhL8RmEPFhUJ2N
pP1dOtZ/P7h/xagYXiURFjsM2WIzw27voHKD5zweH3tsw5iMYNy7WefEIeKo9gY/4jqyrBeqwPRZ
ZeET5qbN9N7Iun6vk1IcW1TQpVvX9xAKngTY/GM+rhkzvq/PTeq99RGSLurNeEaXGLdz0vSLVGXB
vhD3zVeXy6dRjJxsyNuQrfGYtd6rg90X5c97st2kQGhnhlwIVd+wV39QTHookiF67lyru9Yd/mUe
nk+/L7gMH3RmOEeCP324cGplF//fof/35P/7NVB3D1DsrxpE/YALHxd5khU/2UAnBHG9m67R3cYe
0RtdmbzGd0dIIPiU2fyHp6QTnr2JLWLm3LtwM7DNu2Rm922JimPHPaTs9yWc4KMmKq7swdbXcWrc
TeogXgWTkjfD18U6qKyjEF58bCZv2EVu2tAHCQOm5qLbTfetpjDK/sy+VWI8O8Rmd+J6RT+Cf7jE
USzOAWxlSFLkZzq3u7jh27JmVt7u8paLM8E49KkEdal5FrwUbTrvyz75LmV1tlJOT+YwiKvlG0BH
dNgkaTddyC4IttNItdFIl+06d/uJhrCEk4tH+9avIlAb8XhNiTljBdf8j3tmNy6+phuxbt3F1/S1
R4ITfAEuuu9MRmRWT+BKM2POnJqao3Nixt8Z198gYmdXGOw528qszl2jqrNUamM6ajr8vhNZfwjM
PKOr9glp3bullOU9GJ7xNGK6sZKAp72gbKeVqbg1BXWAQda7K3V/+/u1YGCrr4d7mMR0D27NayWO
fdrxQ2Smr9qayq0DiHD6falctzpQ6QcO56tT212NWHEoh6I7Tn0noFWlwIPgj8egBpyhy81Z+WFv
72E9ufbrkNzvuqerjI8HjqmaPpM0ltylebkPBw3E4gIBaUJxV/yfJOaFzntOXX0iyolPsqXUUfgD
mngO4kmCLMuSmdFb5XdxfPaIsi1anXyUZCsXpiiB7M1i2wnt7xrLbZ+oIOGOzXprJWvATqPyi1NS
O4cRrzQsiX/qZpfAE8Y68SZpR0yQpS6uc3sMcby/2opIjnyYPlsbU25Uu9M+lqPz4NbBS0LcAFlj
c0AIRe9e3oogAHYTEmBklq4+M+u7TNQAA827Ot9lofcXkrzc9HZkHTEivwOQgtrlQ7oBPkZmHBKG
Fu1sUkAaqn3bE/HR+DkJBMK23E0hL0EfzX+dXEItjVFy4VPpwJqUuSO64FZ6TnQWKiw3cyhIcIKn
28Ru7h0VzkAkds4fsKrTp93x0A8mu79mkARXb0gfHd33X1UdXsSUsYiLgae57zuPo5MTMkgR66kM
kZRDX1rbaAI8jLva3BIzBHOpg/76+yPyOId75xE9p7U+0AXdrT03JQXsvu61s6VPRfMeJplzUYxu
dtId/kUp73413N+vD9qU2zimYBDah31CBYZqVvBEXENk+0Fnli0G6//7U4amfNQkJJFEEs86OADU
v1mIxn2F+f2RndjDluy117aOpuP/vsxD/f++bTOJ+NeT1/nfL0mgWutAtbQeojH//tV+/6bEPBmU
SgFJ/v5En3CIF2JKj1qFR1XNw6ewWacyjLEM6bNkG9HFeQybbjr1LltwExcm5OpEo3U4PhSzWlWq
j69hN/Dwn78q1amHyOLnR1vyURrsi+6/UMZacgVbJDd6VnbwSTMmJOimAKxO1f0lKT1g5v99X0Bu
B25+NQgx+RK+h+dMNe1DFzCVGoe2xlEBOTvH85pc5z+mcJ7jhNiEgcfoJrH0nsCcD/hGQlYcmEJi
tDjiOESa2OmGy5lVOpDZQllJskH03Ruu/ZTyt4yih96Kh+fWGD8TRstdE0J3q03EA+3syeAdTMrY
xuO6qz3nHLhptCXG1F861qoHM1rWTmbsinwUz5M14FcG/FGFA9E85u5G19UJXSo9aDNFTsvKeS80
n7zvVJ+6HEmKRS/aRV3HwcBtxGKMuu8qzDWdtr1c4kncm1bur5eFgREG4jLBf2n0R7My/HXgY2Ix
kzk82SQJn4KxQSYtMiKkeQcAuyMo4TX0QARJDJQrnSA4aF0fMppO65aIj5qK1ZXFvAbJgCpzDNGF
mWx6BQxvjqTnNF7crgmevSp3Jt/yvi335jdfgnFIG64jbQ6MR/7ZJiCSk3fjQnbRa13kgjV/pGGr
h333umxlR6MC2GoobeQj6ZyRWCnbo3sJu0HHHGVJYIG1ZFPX3U/lIxaimEwQAxApzQ95nFSMLjDh
xiXBZKI4xi3TpcIq2nVtqV0ZZd9e394K0i0Ig7pGtnpLSHag/qw4d8Fw9qWiM8Jl1sAjDB+bUe0V
ojGbfRjTPlw0E0kr2IkGaFtTv/T30bfTgm9a7KNWJEvVp3SWB6iXeREBdt9F1qWpJv2M4HeLpmS+
Tz2YhJr6yanYeDYiwYRpBGa3G9l9RONJptCnRAf4bLV5YkmDEUhDmtjcUHGt+9w+Z8lbUxWvavbR
k02oYmXKdZuYp9KNokelAHJKpu6MAY7MD699iM+rEj6F2AWPc9yNx8manDVL9/3qtBdh3A2r0O2K
HeqTuVaV+Kvk1pUgwGPb2aeqoEFKlaBIJNyuPbO+tQVWFiPqzmHb/FRt8mVgS1/2kabnPZYOp+vI
x2gy0pbXuN9jmmAyG5pmPUy62eo4tVZZssG5oRCkip9oDmj3pRsNtzkqYhRiR4vBuYqMq3EmItD3
/7nD9JcHPFKvJf/WX6rw30emG3hYmZk2k3vOKTVbZSH4K6EFPI2cGZOtSpEyXf6W5kcUkXqEw+vW
M+jG81R8Wq4/Qebr9ShmSimjZlwCgoZ7QMO1ofo/qjfrB6AX/sBpOkLsLdkm+Zi4FPN9NbeH+xVE
Y+rBUI23v6fSIX6w0ef2xyURSXQMPRXDovJjDok9Y26hiGTPBMXb9Dzre8LEi6+thzGjCH5K1MdQ
0ldoC8KinC6k7CcEfQ/7TWn5/oW0dPSL3sWLawWEq5k/QYcUDdKDUUrnxLNnFIGlpC/MUbbuG0EW
YSXWRhGnS58wKFxy5OD0sv3KFAHk2I9gFee3xqq2HBmRvF+HkgZP+PAAOLR21kFfPkkt232R0h8/
KJKwBiqYWwe0yctAOJiDrercYV0cnoQV2tQyUrsbju9O1x+DodjqptoPbcHjvysE7B7HuzElUCCE
/UoDqF3T1xM5MobxEO2dLi62iZGy6A7jTDxy/C/E5noAdS1Rhgh68HW5HmLT3mcmWB7n2DWDFXsT
6Y4coI44htx+jsfZgGtxN1bVQD7GFkrSiAxkmYizidzUnJmHgXbi8d6C3ekEQT+8qZr6VtyaElyZ
07qhjcvkPxshu+InEpJIGgmobouC10lT2ROVeHR97S7doP8MTI5nbXB0XKfbRS3BDRXsEnc2D/HE
6OD73WWdR/OBuMR9rkHChCAvaPTYfoxNiTRZxZClE84cGcijjxAJ7Eidqu881Ha9jHQUwAggd2KX
ize4AcNF2PnXvDGSdV60HOaxc/Vgs9NogbfaKt3l9EKjR7EgQucCbpM3kYJ7sYyxYrC7dBO6Dwou
CI8zCTfJhO9rirpj18nzRBvA2eqHTTqJdWT1r0NgM8cx+Nc6NfE+qrqEmabZ0pMjx2CrJNE1wal+
H8UOFTP9vLVJ6NCIOm7eqbUEuFiyXHCyZz8BE4/HuYcsdaPsEA81nXnQXsR0HqcSRcPo6i+fGboq
Wevuz8RVxmjSICUA/ojaPUaZ28D+KLL0IYvxD/czKp2avzsHnbmo/Wrl1f13qHHMFFN5hHbaTrp9
sv3k4Bg0ug/SUTSTH0gIQOmZmBiS7RQcg6Z/zgrvvZpiygOG57pVMYiihADNPcb7Xf3gzzO5mAYU
wVDU//IwX6epQWO1GCwWupUyJlziDQY5pPxdUSIAAvmwp5vuQ22OOVXiXTvtDbjelbnxszv/lrqE
8VhC3CS2hoWDwXBONLBLOm48aeE+c9JtgALBQgDgZ+BvX/AfeDsOA6VaWyrMjyL5MyHJrwyceENJ
szLdd5BT2PWq2eSdeytYeVeJFvYxoA4DtA/tCj/9ZpITADMb5jLgjNNgRig6UBgHJxS2qsZe1270
Rne1z4PsJTHYlY7MPLhNwnFfRnxT2I61I5RLFRufTc52kh4k7uOMNmHJ4OBS0zZ6TukNjN2lGceY
doiM5PH32KqGE22C162Qa+KCgXdpZzAnrHp+gE8o8ZXCyBH360SofVbpiHsRTcfPiV4z9FslVfPW
WuUzGZFPcY/6xi0NaWjYeP2ja1yImSfZdOxLnCcyRZH3p+5cOkV9Zj8q8Z8HLUXtd7en3OKxuEMu
37ZO2XKQjEbgUk99oq6+a3OuH5TwSQBJB7KaIopfdckAKi+L9XA/H9thRy6O6687ga9JWuN3kIjH
rOsug2zFPrLHz4bSjD4L7J0Xi0/3yfIj9+aNAbSaSwYdZ1KePOJhxia08pR8MDJrMRazBKchWig5
WTUqmIq4ptomWf9mAeehvCehYIuPe/PWwnrXX53bGFcexshbkgyXeF5AYnAsqBt3i1sIYvlGiYO1
wm7CShG+1h1V1spzDhSOqGUh2h9upT9D9p75XbPODQu8VhN8Q3nKJUe7w+JMweTQczO0JDdYDOmK
qoE2ytZz4OUrgSdl5fi9yV04StzGJUPl4J9VGm9FS2ZL46Aejg4iXp8yxh8kozU86sGqt3pskG17
SvqEfGIXTc60h38Dq8Exh0Gt7YHgFxNqSkf4kIwWMranyb2ztnNpPmnJMuWGoX8PcfPWCWEm5LCw
X7P9Bs+kWNoZODCOGntrhM1P4I44SUiGhCQuN1VWOsfaSb+EweOTuLV54ojimO+dRTxR6lzDNH4l
yYLWtnuomum0hIdmO5Z+AGCKx4jmw+QoMehOG6cICJCv/IPRIhQIDk1OHjWbZHITCNb4MAU8VzsM
bQjs8089+yBzDWRQ4ltfYN6Chvn+ak6xh3E2Q1qjSoYSYz+FITFMPB3j8Khz7ky3mJgpxeixrkiC
l0AueVLVbI6BueOvIZdYUNLhVYf5riyqe0Hp8Om33bKhvyNiFL/keKX4i+AVCgtnD7JZLBBEI1IY
wo+6//BNpPQaWx2cUYgiMljHsiVXDj8LQDFQPnGXM+twZW+LYQ73QzI/wS0CSyfBe+ob/whhrTYp
TcROX8ttmALq1an/MbkZR67i0Q1pEqeBGtNulu8bO78OQfuv0tYLPaOkGc5Ul6pjU1fGSblEBuX1
R1ahF8l5FwwI/QwjBDMDdh7m+DjUiMVtUR3ypKAAa0q2tMeIDdatAts1gF8Gx+nF7lcCHb7Kwxjh
Y3jpZwoJ6oiU2p59E7vWWJ5mzAdR3WBdbHJaTabqK7cx3mtiWjTZVXWcL+qXGTtVOQGUT8bBL/eG
8sXW8SoLf1/1NnniQeH1G2DiydLO3slMFZw8AFCCCbHbUpJvpajwNuN5DtEaVtbnTOIqz0LMJD6F
roS1ntuhvCrDxYLo1i/sYdD5O4gJz+e25TtH0f0LiYf6nrP6Bd9lPTrJ8B0ZJC+YHvg7erwjWSH3
+eDSE+6Qg2ve98SWrO0Hr/Q//LaAKG+vSdGNS1V04ba6d+aSXvXpjn9MdOVUuG+pQAen/+m7qeoV
RRu/mYTPWvUJHofo2Re62+MSX0aWxso7u/dboV23A0dUgsj3vjk9EXyzoN7iFvKsXaZ3Wlx39jJx
oydKoEMmCgTAigzzCyeVugMtn8IiXWlby03Fpjn3asCYCH9CMzTbPucGnCd8algG8IKnOAA7DKdD
FGO56bx/YmbE1OdPfW1hQWzlpYcKE6iKRFcwhQO15Tk3uCf3yOe16aEEFikPOaKLOB0azLySAIeG
VfVEnlTOZhAcYvqsUutI1msyQJ4MH2c0tmCoKUYjDdosOzeTXBkBemrZpE1RJs/5QZ3cdNArv8Cq
RVBDEZAWZYREEOjxiOVwxXf/IwnIDaNZ9Mvo1TaMSIX1MBKnMnsB5lh7BQe6IcH5Us/fnHC7RRjO
/P4mP7gIvT1R63W49JkkGqQmyORLd/gFs+QQt81n9z/Uncly5EiapF+lJC9zGeQYDPtIVx3cHb5v
JJ3rBcIV+77j6edDZHV3VbZIT/expbIiMoJLkk7AYPar6qcl5xVLqQkTJPEnZDZ4zJBCizI4O82R
m3tjtfmrbEnc4n65hnby7iQqZ8WGlEM7raeKcFKk1h/pUO79uD3WekvtZ92doBexR5blw6Torq7k
ZH7U7tknRbgYI+8nnIZtHLA22ZKLBT4EfUILyyqee0c/eZINe6DqLJTDse10Kij7el6bP60gdLvi
OCkPomJUJGXGpp4w0BDfF71zTDRvP3Xg+Y02v9WG9ZTWmDQnBBzcJPh3k+bRBGSTMk4KPxmPm1hK
0QkdJX8qBo41pf6otA1Z8ZxxiRT9RnW6GqWj24B8Qof0mxzj4qIZ0D9smd0H49iveD7s6QpyS33n
sE/y+emuBOaz7dhMT2paZWvBc5LMtZbejfgsuPPdosTkMM4LCESviK2CvtAqkcFcxXtWQERZWMT9
6T4gEp0Zj0qALMcIbeE0kgYfVuxjC45Yy+DRWoJd2lgymUznLG9CJP+kK02zYGtbLRu/YPBsFdfB
IUNQlu17ESjPTAXKtZcP+DQG7cu0biStAMW0/JQIzKnuvFpkMCMpC/IrFDCXEw+4GNIVAQ3ojFMv
+EC/ZrOkDwlonWkGSFMFa7rV+S77DYnpjQB6NZhPU9ve8OUBurSym6WmxyTwLn7J88gSH1rwA1Qb
Jb9ieB6kwTnGvgM86gXXUb9Mo3OPYQD+0KOGIjr1g7mUFrcTQdF5PuN8KhXh+6gip1xBhaCpQupL
34YaikxpqSaXvRreaWQ3mS30G3sUH7rZ3AZSahNnk4iZsaLn94EP8yoOAtIWGWQkUaUftlI72z4z
ANob6ocSIs3EOIVWxsh36vT6F2MYFGWN9KcXVYs25eBoodNwKTm8DHnP84YdaKbcBxkPQbyVuatx
HFio6kR5T0iIvFumjRKuit57kYJkmV8RdCwsw/WIyVzYN1Ih3526Ut8qKfVpibOzLWbnRf+aVuIi
sbevsLmfwRBdNWq/mSzddIdEM7h0XhOI+4XREVGHtg4UGn6rtClh6EA+LWtTJS6TYbFtNLn+kjB0
XVuD5lUmJE7a0Sg3bDPlhG3QUqtzaIKCtPx2Oybs3tlDjjAoCgfx+G1Gg2kms2lzwIHO5vE2+dkX
AUOGo1FHaDhR2eDgy2oAK+owGtmMJd/GZLyrSXPjUAdDp49W8KaPXlUDhlBIYJoc/mAsVJCduOoV
xrSLNOU2E2DyxtozzgmHohz9AjBmoWq8+pbCzMzakKp2yORdE6H8TNl9DHl40+uEQuw+ZJ7acMor
lOguwvo12g1DArNblMaor+pMu1pF9olYUKyMLnjwsZ37VBGxCIVuM9Ft79iU09fwsaLaeq7a+K3A
dz0iaK5SS57UUX7rLe7I/hSCWuh7AHBw8Ry3ykGW2dhLxUCOIwSjgdsHku9Y0P+gB7eaEuClyLgR
885iN2PeS2kEbtVC1wns8Cn0svjQ5EaxdkK4zqK3mCaWl9DxuoXmp6MbT1yQiW4eeo8k3gg4KiuV
TxTQgk+/VQJjmzlNcCqNlB+Jx/M49PoVFFQUmzHBvOK5w8Q9x4ZhNzk+epIyy/Nx+yzS3D/iggU9
yO4FQqw6c9qMQeqL0lQ3laVcTRxje+IxM1K4ZhVvQ0pEnaeQiZQLhipb5DNnrXRegypiqmuUjLIH
45v01bSweLquuNvXOEOXYhLFWimwY5gTw87JAQjSoSYBCsLAYlXOuy5wtYX5dTDR71nO6AOB7r/A
J1y7rPFwzggLJF4awq/kWU9+divVbluSHl3GlgccQxwnW95nwG4WvulsArxwfNlWj2lF6+YCskUG
VQfyD5tmTJosfaatn4y6f041NvJtSlaJEB8wjZhZwBgy2iptiud9mJNaWR04jWb7NB9vDP4KZqLy
WKvFa5GNyNsVDrexu+YUX/TqqeTeSWobf9YkYJLOt2vdOsNetJprqC3PmzZ48sXe05tHLE8Va1s5
X73nQKZPRgDesqmtihiJgDkch/aJbGa3UEmUumy+nvIGA1sDWdgwpxdfl0wWTG/dtca9pfp4sum7
61IQzrbo9pOCmcWuzpnSGQtHoB9HI0cuwZQ67InSjWyxR8sQND0G19QUHx791EuWqz23ANYJvT2p
bX4vhcyPaedvOZunC0YAF7WM3g2tRBlTmhlndkesrJi/2oZB5z7GquA2jk9rL/79HEHuDLc+AEqh
fFQZexvHdjGROjxww8VQqQANYVAb42Nv2Q3FGVDtOFREULxWtWST1yY+C7UZ6SujNU4mqTCgyDlz
ZPNWPSpRNucw7YHSgfQoWhycSttxqfmDWzkG6u6QG0vfwtmXxsk2Spr1/P+qjs9RactTDFxlNcUx
mRH8cEBJ5B2mXpuA0vBGMZqB/rgG3ehmgT6wleTelgZC5cDQkpEJ62lsJG5PNzpaNMTFsuZw4sVr
zm4bchBXY1J+MtyBuQTFzMMmwhJozSJCcEjt1yZTwl1Vg2oEwYYlxYfqbJGM0gLnRIopQFjmJ81I
dC1N8m3YJ4nqp4JXzhbZ3aR3wZLOl4kdLByOImAYYfklh+6WHBJBOG3dUdTpTc15JN9qZBi2Jr1+
zmmTcr1wtoQq+6axDnIYXL/imxSC6FikKvjyao1cgNzYVuPf2TbHxTJkixXxrH/XDe0y+C2H3O4O
K161CzT7oMy7XqqQpnUHGmShNP3VGcLEnWp9S4a0PYdcWlHJZL1raGDwRbBTdfVnnOANqEa3HBTR
8FQtjr5oGBKZUOAdJg2yWca5/2XWpge7FNSVzv2+ypvqAzsIw7kIAWs66Lpt7Ft8p7afXVVHe56L
APL0S1d56mi6NSybc0BX6dLgl83UqNuujp9q2xcv7AB9snPetTJle+YY3x8zh515UsVPiLriFNuD
vXdm8JveP2hG8Z72xPaH6gvCmIE1oL7AfkftEOCKQz/ATde+yERVjnpQngD9m5uoDlAVioLFW8au
iFmCnZH0nDXVFgYzrDMRfRnjS94h3gQ4hBYRiYyVWqCyZ/hFs3vRNPEuo4WnQdPhZAsujrTDtBlG
mbuCxlfWlWXgU7VZD8B0oC8f8qT61rIuIw7YBzMDj6Q7JFbXFs4thFFVlynPIF2ptsIm8YarxHV6
dnadrj8Uob4JdcvBthluHMaOxZgblwTC0gP3FsDv+qVSSKAkDExVV+Jwd/LvgWVfCkYXhqqiBFK/
Q1a+xdCeDayvHjJy6RsooSBiQKV/xG35VHTOScOsVYhzDaTCH8v0xQS5yXGs5/yq5x06dzm9az6T
BT1cg8Ibl7LpBsYh3V7Cfj/ExlPQmNHe8HMTe1qMkkcueJgdamC5E5L9AJhG2H4jkcaGUZNdqG5Y
V+4wsoyI0bdWahDcGVH0QH2EOTe41PuBIFvSMNC0fJgYZVU9m30drHg52XfGxUHBjjn/XkeB/tD7
8GzmRKQu8NDmwQ9lQDuTQ50rp2ONOrTJpXXJK+fc+wyE1W7UDmGnTztAVMyHQZJBy/FBTDbVbWh0
9p9NHG36izNp2a7L89c+wSmo9vIMekKuxC9EscHergOrRcB0xXIFwpss6qaoSQT6aXmNnTZ/gi78
5q9UDeAxxyCCCwyZ/WLiydA+BpZDPJwrinP2h+nDC2zmw3XAUhmoeAxNGZzUABdbY/VLuacBl8PF
CNrRJHzXoPGTRgkvocHGwahUf8nD+zs2rTevjK6xmmfrETEC/nV5U5m8YXJIlvBqdr5AY2MPwLFH
k2C5HFdhx85cZtgjkJjVzfJmGMxIvAxyC1SwmijVuDKaUYc2ApBIkfF60KubmXzbZa9fmKu12OPD
aXb2Jl5+6oV9JfBwNLSwXNfZVyEcY123s5WGpSRlm0cAm9XMyHPUlKRgDuxdo755G3z1MTNMRpAc
fZPYOirkiH1A1GWNXjr4jKrZD4H2RaNgbVwZ9RuWFcgepKhWfd99tUDYXLzMTwQkBnBt3F6yix8n
k1vCZryWkM4fimRb5n0Hg4Adsz8m26ZNLpFpC7cqZqsVthLQ/G3MgqLVvEIhvhV2x8VaZNGuBwuY
GrVHqtG8FX27Qt9/4yDy6bdsYacaK6GQ46aqS5BlA5wgDd3CaozzUIdggIZnPcGGXJfOJ51m3/ps
trB0qOMVMxBRiY7RDkwh9j8/+VQ9dFSiVRbjlSKhNwCOWQjZ9Yd8FRHv1p4WKk9HS+BiRHE0df1K
SXIuynBj6GzR7eItxVu1hMBXcNOMafFOvumTqMG6GkFIC75ZUeGQlFk/8uCzb4Ouvqad8qWW+j50
jObUDZus8O8ta9jy3heFU8cq8yLYlTIcXPIVJwz281VjKPB+EC58VbmBCnOWkzKs7YpwYd/R3lyI
NdHKIx4UABUIXGSTUkZhkPQ7nAhak/2k/Tz2abAK2NqP12lfnXis4IR2iB9rs6KSIagdfZX1QDoq
Rf1yYiNyhU2mqtSmYZVMot9FmAGc7yi9J0/2FmtJzXjnkPeItHYyRtuSgDdTJBCOA4cDnT3eIMwT
wPIu8a9lNe0hEAlkHvqTsvjFS0xGTSzZC8BmP4MCtk1L+3hJFOlmheJFR3rB8KBfzCTi4Y1KHgUg
qIkTBvT+jMMGlNci95f4Zy6BFi/L4ie3tvQZhGu1ij8p/kZSLlusFJNVuU5jlAiAHLBtHN4MxwMy
FBplFjFn4BbAk2Lq+Cuy8VHE4tCRPZkYzG8ChyixBKblE8vBVBd+IXodiPWDNlGEsqR37LOkkRbw
Mflgv+Fv2GqC63pQ7Yz4aEMqvp1Hurq1jnC6OyJ4rkz7nlqf9TTawU42xSXDYdLxfkvLQyX1Ac2Y
eckdGAVvPPdJGdQT9hDO6FBcexaDCKCl7TwBf6+PXsAKrlaqt/Yc/aqWbDJk1R2kQ3mOHZaXiYjf
OpybvxyQKKZSrEQXsPzSQakl1rsw7nC17lNreB5D7Hz5HHAJkVbQzcuKagO8H5vAKle+HwGLNTUC
zCgxeN4htM5CWEu13bwEHKUdHUBFNFn0w3LaIQe7RsM1ELW9tgl0EAFZCBSxTjjYa1ArWmIlRk/j
gMdBiBaV2QfXfdQAxzOSjTzGvbc4Ixtn4RGWlJ/uO3/F8d9xm4Yv0eyIMHraTyJ8OlzK8UlpeRFL
Ij+A4R4ddYBLkFcZGlDOJ7THbdPHVyth29jhOBn6EUuij2irTNR+ESc8jkOytdptoTox2gBe8CIG
ixe3wuWk52OHUF/xkBL9DpuGBA0dqQHlm4fc068mTqGwJ83ZaNqXVzDhgsNw0lRP2fYTuWHNSsXK
GrP+jjFWU+UHGw+hGcmvGB239f0tU5thYTGBJFJANAd9Z+/4qrHUrMDgXIA/PlEfvCg5twWO2YKv
PVMJnxit9qbp5d3Y9tLNYAFcJ4q+YR3tgkyb9slkCFcfoYVCzWhUcSs8v2W7HvTrcSjfS79OtyH2
QpPezA3b6g+NlAaJQTJWdXZBsi33U5i/OwDooYpkGztwvsGdvExgqqNI+xyFNm6tEQaeynXQd7GN
BDCtVHO8q2QH8pERQV4a8aE20p13rkVi38l+OvQV/nODSK4LoCBZVUXSHorCuIfrX9/rM5xttCoe
h1PHmLw35yMz5gI2ncfccGC0qbq+ttVMukIV2aHKaVdWCHxnGSsJmbF0kxu6sRnYphSpgtEfD8sE
xnNdBDPjhM3TZighdTh2P636uiPNJBWH83R9MCRlox30CVfhcl9oyrxj0vczipQ+HnkAwA4kiJD6
sgnBYzai2FCG4iwwHmfnvia/Xe953chLKJK3MwtbsqkjdaB1WxonH1j1UeDROAy9ErsM9/LCNlWo
p2AYYw+dKs/CfalxBBMYvoAEDKs2kG8VX6TbCYa4ihqqB1XBZyWn2DgXeJm9sOhWE/tGfibnIK69
gxnGT1E97KM0ZuCUzoGBOqMSKbwlNsLhEKUfECjXQ9dtaBC8D7Gs24GypTkyX7TGkF/sEiqeQzbC
5NaGDQgBw+nHNXBMcO4DM+xMh8tlDj91op+iin6EDttg5WXhxvOSuz4HPSq4D1ZqaH+rfnHs9UCj
SyDZGVr+nlPrsLSZVJOqRvy2cD/IRv20PNmDOowZhzTrUC0srOGddIfWArtb+D92nD0kEypZNYvq
GlsdY3CenCD88AwqzDTSdwtn4K7IREQvWxvidGG9oXYH0GTET5OmDDRxlsZYUQm+c1ZR8NcQAN9S
NAMksIsMFgpxqjWWNjbboLgqwVDapIyP5Pyx98eHXg9Jdwbvjo9nd4pTWMjE4whGbCw28PQimysP
121DJBKnq23u+5hEWq0OJ5GXBwi3uHPwp7ZIxv+f6sP/WHwoqRkWwrbwAFmO/aeG5DxvG70DzUq3
AI2bZVHiDRg4G3LtRJswZFALYH9Z+bVyCJkFbQwy28tf7eCtZ1WXpkuO2hxcaIZgy5FsPP+Kf/pt
eoyM6QI9Rd3+qjuNrLRamQCIvUUwZECNYTofDM9zlmVZ7Vrbgykx+92RQTO4VNLzL11qKFv0TOPg
jBVGhFx8F52vvjYRhUNa0WXbfkCKpenrXAORIshDd84IRIZu8JADpauFQb/q2uIUNhETU85DRQ/R
i4uYXp2WsSGZ/ZAuAN9/qTsTAl2NHvrrj0PGMRPWMOmBMLMPzLahbE8U2mqFsos185l2J0BEsvG0
HSXOZwWv4lJpEmXpjXp8JH33919Ctf6jqfb/fA7/1//Or3+UUtZ/+xf+/JkXY8X61Pzpj3+75Sn/
/Mv8Mf/2Pv/8EX87hZ8VOMaf5j99r813fn5Pv+s/v9M/fWb+63//6lbvzfs//WFu9WjGu/a7Gu+/
6zZpfn0VfB/ze/5X3/iX71+f5TYW33/97TNvs2b+bH6YZ7/9/U27r7/+Zgj5D5f2/Pn//sb5G/jr
b+f8L+l79r/qvyTv2dd/+Ljv97r562+a8bsqDGlDXKJN1jZUOn77719v0X93DBrChY4jkhZkg7fQ
q9wEfJD6Oz9BW3Wkqtl0cdv2b3+puSv+eJOtQtyxNcsybcPQrd/+9fv/p5/jv/9c/5K16ZVq9Kb+
62+W+qcOZmkIchGmsB3TEBZzhT+1uSdd3yrSiNkDq+0uCo9lBViqyD9oA0YgkskaIN411MxH6vr2
0Oj20E3Y5jMBjw+qVpiLSYhXqyBbiiZOs+HwTUEUBCyGLkuL8M4KLsZaDXmtJAUD6rjUoYQheTB6
qktyuxPOkswwwH7ZFgDz8l3CbJXb6MGJLnW8qZhh6oz91x4tGvky3zNHreqNYe9L+3ppOKkCM+Jh
FARHNEfaJpjvapCIXOpHScH0AEOaNfa5RY1NLHLJeqBrDYUrCC+3Vye+w9MS5vfgwGkGKJlGedSa
0EZpLSAAxufKWTv6LnlIHtBMVsnF839KpLH78oRUl+LVgG0Ug9+ejsk6WRvPCiMxhvNv9rgpHkik
IQDdwKsiQ5cMgsLvQL3PHip7cSuTc648SRraDA5uGMbwa9HPA+NPFqeSRp3KJjaMbXpAf8bbHfLg
TafVLhmOFW17ZnuX42Jv12VrHXqVPhDoj3NkdAPagK3MECwJSH4qb8rb+Cl+/S5+/T7/Grw3P3/8
GrzLz+ZHfv7r/7ofhsgbY6N/dj/6Jw5jB0OPxMc0njtSmePa2ZRsnhkm6uw8JWKd1moLbZ8U6VtC
R9NaYEmS+WsJLw23GizZl+RdxxqIwSG+IYPcD2IXNzyFNgt1me/w/g+wuf2NUy3gMsXpUuVQH6zA
kpr5peKpNl1YYjVJQzAZQQwtCwSVlKd+tZ0Z+ih7nCklv2QGcXd36FevjIQ7cKAJ558lQ1M+mt/j
h4EnJG6phfMGueUCQYX3A7yjs2NeWG+btNpGxae0LwayWjC6GsESjjgWe4i1RufRle+TDDGIurhZ
6bccN+BtvAYfnlg79TUFPJLtB7nNDiRACzwAOoNpKKrJva98+vUlNY8EjFtirXx4HjwNw/2gAeLc
X02xjpQXLlVfnwtQLcxmlFByJBERXyEMKp78ANI5s1lwIyBt0gKcL0P9UBkMpYdr0G5Jl4gJxDce
RzfjG86NtcWx9jRABVCAI2Cl2RjeSfNOxRF5e1iDZMNqcPdm4HpxVGSrpXOpmn0QuD6kUY15OvGJ
a921yxRuBoN0SCERA8Cf4BaeT6v1yk729g+jyFWunPv3Ex6+cMHR1WGztUSdDoM7qplRI+szLaL1
qp5AuRGcWCQ35dIFLp9Rji7VSPXoDnTCNt4+kcc4/fHCZxu9ni5zXTlydmzeOWm7tZYudaFtsMgg
QmFGk+mKsANSOZybkNMKgVcnOCTEftXwAzV6NdRUJRzj5pj57aKIj3BNF54i5q/NadziCn+RUxLA
5SeexeV9Wv7ENkzFcUnww7XkIr+fSG4HBfMc4tw2C8xF6vuoFtvsK8wPMljquHqXWQjav0GX5ZIC
Sfp1WfsgMJhuQDEcduoKoxIFZyrTB1pEA+vb6ZVn0EiJsU0KTk8HzocW6QzbvwUqWHoiAhp9Yus4
e8oEPD23wHR7tt9lBPk0mF0jSMR7+EQauX0BW4H8LDmu5CrGWySXerHu/GN7sp571kMMrXfpHbxY
/hl1LGrzv2SX9lSffv01f/fHWwTLKxh2eHzzggZY/o9/DIj83/kpJL83k46X02F6nuG3PidpogWp
SgvWaljYV8hUhoc0/cFlr1E0OnzUlCFn9XmWO0f5rAjX11chgX2tNBcNBixFsxaJ+FCx0/rKvQXb
0fd3oKoWOl+Fle3Axy9gSONPpFZz3IMYDYpdZTymLlEACskBARBvxMxveOZLTYtSOHvr7nlVM7b7
DI7IYhk+r80HmWj+yysHOYtmRtwWUGbg+uDZoFKLg0LxwpltnayIl3VWAeJ84bybx+ijpUCeubVe
noAkmf5TzjMRSXNGckYry6KMeE1dG3NAfYlAPcgX6qlR7KifAZroId2EJDNSar6A+rpjLK8NCaNU
oMGU75XquNne4KYNm2ed8TuO93ngs5YW/X65tyai8uMTBStw2ktodFGLPNf0zDkfPTX+4Gn+GsHm
WQzMNHWQ2aGB76MV1xRfKMOppWA0BEdY5FBe/G7pOwy8sOS1urpDq3eVpDgk5myssFeakqxwibp9
/9P7R7t+RqPdmCYHG7bF68i5KhpWFHxBsMvBGOhjeBcaGd5W1KohnJxl5QA9U+t5hHNJhwfVZ/5j
k9KX9JITkGPLwci1QMae535KvAEaNgf74JGpx8GA7ZcMTyklRTLTj1Bvguz9137sv7VxvRTf2UNT
fX83p/fif8CmU6riP9t0Pnxn3/578o/bzV8f8cd2k/q33zW2mkCMpGkiCM0buj/2m4pq/W5QOi/Z
PHL7GEAv/23DqZq/m/hbeYNq2bpp/vt+U5W/awwppCNtfpfC+W9tNy0+0T903qNkWex3MajMwU3L
1H9tRz/fKRjy2Z2q/1vFVSjQQslQUbDFSqhYeHlthM22JNzhjAkUENWJoOvpCkKhJwvbzVNJBp1Q
783kEQDAVLP8caUrQ8tTuNRUfDJClADaa7EPS1t7MKsqXpMdoO+sNOD3NuYqqu0vpUoCJiJNsjJk
zsQwqEPI/2AOV0Iz9lpfh9cUvOku9gvumU7VBjfzPQy1pc4jsqStpsAB7vifrdkxRZ+Ysq6bgmoc
g6gHbpSo3srShsdhGp5yg1QeInqm0xGkpA/3A3NjIyM+8Si1nQpOgCanwnQZjumPBk7RdTJboMg/
WwfKYHTwY8a463MP6iRfJBNzKDJDHzkngZyxC0P4vYaDYcmTscDB1o/7OvDKZ4vQxpfWNSr8GQMg
e5rqLt0BYies0d8qrQFgoGyHuyKqHdLsEgSRVk7hxio08ebEtgbD0682pvQDTHZxfYJcEx0nVUcU
S23TpdzYuWcyoFwUa/IRMRI12/saiZW0SWmvVQGsFrkkI2jYFTvRbtSnZeDIaGfD6GR/pA+uKHx7
OydSVjqW1U3QhMMxHcL6ftSVGZPSGlvfbjBvUbYtX32D1ISiFmwmM2XYhpyOd5y6eTmbYdylKdGb
UU7J+0gk2WWdHj8nW622Q0WZPWgF/N12JeqdXRf5PT4ki9FcQ2dUWRc2I1LCttEiEq1zJpVUunqA
nQdY0mxj6W3lMii0j3Y6jFOnrb01Ibj804oCXCeNlG+44cUjlL38WmRVRMjWs6M1TjObMUEX8YIJ
FZXfrv0D46k83fVVn2bLNDfHQ1rK8lsvK2/TDF6xcRQJu5/ACOBwszHtHlOrVdVrKghN1wCVTYTF
vtAIZ10re2CDHOvCQ2Ss/UZ3PSXLjoUSW4cgbAc6Vg3/k59u5yLpOvuOQfuys23NBRKfHLyp9bBG
99F31I89JjKwwyQi4vyqNqmOC8as82iNEMm+35H1kcon78jkwls2JuxB0ua6axdFdlKmDFCLFmk4
pCaolFYtNo2uhifDbjLmOHQQ0wDRnGhw9+6qYWKLrUiQLpMItoXZwZAlPvdm1mp/jcxSPIcW54Ia
z9TJx+Ny7CLRUGOnVmhTfT4uiskHHBlY+b6J0uqcAAnbNdCp0YLiof6K2gIfs51p/aPdpXgMuTWf
YicucIuL1IE5og05E/VykljI6lLKJVkt8xD2eY1a3mbhO1A7/SOUSTmsnb4gPCdQb5VlZo7WiSF9
9ea1UC7wOiMAsGnqYcL7JeFQDKPZN/lBDmA+0tNSnfriI63xZoJbabKDYfWxS/YEp2YX49JyiJx8
+jo5ICrD4KAwpM7YdNpz6DarJ7Z7TOnMx3yU9oFgnIX7QFTZ02RiCPajFJJAislu1so742zCrnzg
0yJaWL3e3LomNVEFEj86+TquTTXWMipuLdFGblYLsdaAV16BKfYbFJ9oXKo9U/GqwdcVjBi+el6Q
F7uoTXEZNQuwbZh056qW3qHWa7I/aqxEaM2J7vnLUqW3FhkmQHizuOXpGq/zjsm6092lPlk6auMr
HI+FUWaURQOFwS4z/GR11t2biVIxv3aMTRU4bCkt5usXpmc+n8qJdaw1LKU9fsN0ekDVHx9rR4s5
S5QI85GMZkwvPUgcCMaUb8TCxVYZXYg6M/kwyPSU7b2tGUpK+qywNWJqGRGBXI+HvZZTUp5EaX0I
DbN8teyCeAx45I1D4TfpwbKO7+qm7H+yRCofBo+OxwDPMwiaUjt6UCoepyzCyViBcL6zMbQ/jn4K
ID0o5bS0ZMhEWe0t79pXonox/KS+VtEUHqnkMLDZak3PaHwkQx7kMFUbagq4yoa3Xga4apnIdw9m
Maj7tIqpOCcPvG19L/kA9oJ9IZTlPbkuTrci7iRGiboH8KQqVbDMBqd/KJwsfOWFwsFAZUX1BaIk
5oEaat9BkcWbIgyTFaUIySU3M3lwzNHeg2RpdzqdNuXKpkh8P/lYxqSEkxUVChE3xL9DY5XVBluX
OKgxTmfARQNZCeRB4zbBOX23R13/xF8C/TtI0s++MDBn0/a40Sf4PYvIDJv3koT5XYLvjqKNOsyO
lCIwCKrq0CcQE4xSIJwN3UVLGgQOleE41+xsq4/brn+sgaWCou3YD+DoIUoQImhwwIp7OgcoZCOC
ncQNUJwwqvWjbH0CA5NjxlsFr+zDlJXQ6XvV8i9ZkZIiIwEDFDjRxRlASbZXi9RCcqY31XWcIneB
sUx3Sa/U9AsZMcUbsquZdfCDrdADGyUnwRCrzkMTRep9Uk/cFR4RA3QZrAuwc/BHcohNFUJuWpGI
daPEwS2WFK7Voad82FE9mCu4AQnEpKFKf7jDdG4srQ5exxL9YFlUIfF9GXA2gzSAgmgXfX0vggGL
oMTjhBWBOub3RNVp2WgRoK4+joFzG5VlTf5HHx7Y0ZhXxQe1iVmeCAZaan3trNHcQB/Dl9OwFEfr
NPP8I1lKa8UDvAjvQxk02n6MdY0Lu5p9rdRxm3BgcpR8TtJjrYSgy0ZBSqrShFNsfQVDxqKUqm6j
a/Ra3u+nXB2YfeXtswHz6MLMFSeeb0R01PrRw8C6t+YmRg4hfXuuCgOvhqP5284Oe/BsdIu6IG7l
taQykR8qmzA2kpj6CCVsLdFJiAYxLIXWi91GJ//R2SaWwjxqJygk/jSZmymdOrltLbNHdh+96NuL
St1AgE1qfQnEF0Uar7SFg4KmDHtl+dYwm8tsfAqo6MrWxg/BGJFqzVcxiH5dNJqjgmhnIIQK5pzo
TxZyLdsQSaa1KStedU3in42ww9tphRZiJw8wIuRZRjUgJ2VEYKJbcZ6C4lPb1zKKgFN1cUguWfgl
FDOvYKqZTUgbvqfjAdS4BljMxx/sXyMGRHtG09I4tmsD3btwn3i3ZpLZh4V/kxoLZdpE8Wg+0HaL
CCRhuXxjR5cfGQX2O3tQx4dggg6pdb6nLjvwtcMCJgmuL2FzO6y0Js9pgrEayUWYGoO9lFxC6Esx
Xj470lRrONWUHeWHHKbJE2Qhdkj2IPJh3VVEHdfg49uHrizojVFpcIZnW6Ft2RUqG6Qh207XZdeO
uxyWo+2qwg6DXa76/4+681qOHMmy7RdhLoQDDrxGIDRVUGbyBUamgHBoDXz9LFT19GUyacnbNU/3
ocu6LTvLA8rFOXuvrR4mJJjXMFWjH71MgUSWckLa2Vjsahc0zGij2h1DuQ84PgCTpoRMR1XHC4ht
ciYYDMlmpvkO3Ug+J+wsTwFiJgy0KMuzjSMnJAJMjTFRgM6Y5BvLjnp3I4s2ogMdmWwZEk0irs0o
Zw2Vt9RtCNclhWmgyIj8mDVZdxOSk2PUBmgiK6uCVZwIxHVpm5Z3qWCRRO3UUSZl9ybRgJp58Ui8
CLDGKKgXPl9NFt+W/ZQhEfwrlOMl2WjYL9OoNH1Uz8jTo3nQQW+lCYXuQbOS+1wyBUKTM1ESD2DB
OIGoUbgsz+GA7ppJ8Vq3GkusRFmyi5kDSa4n0VTdeLSNsM9PbobfDXf28AO2dw+2g5xh1HUlURp2
R9vhQJQrFWKL12rYLK1/wUYxN8oDUP4Aaq0DJs+VQD9SGFpP1Rzor1On5Y5vgoghHSXHAO/n2DW9
e6UHLF7Xqo3cH5Epy3Op8cMGi7oHJy0+Liub9kzvxh5gDguHlOZ2jBcugRlXm2L2Akx7XkT0Wqgt
3nY9HCl2NWGBSNRTEay3NCeJqlOaPJCaEV+MFpGMa3w4+XUP0uAixA9zAd+XbZRuU5Wm293xfzDi
GXWCAboLfs6ECZiNPu8tEBRc3CutEaQfg0WQsY9YCVFrl7CJB5ZAB5cjjOnu+Et4dYk0b/PHsLcR
4aNtiMf9YCTZnUNdxAV3JCOXA2U9jwgkM2/KbQIdcp3PAm1guKs7q7oOhiECrT/VQJgDm8g9murg
lBx1JUAry5LkVhlb1zRNsEax9q4qz3rte2Py2Rv2pNuI+iuKVhw7OhaRXL70Uc3+LikEfWvKRIeJ
KMfn2sEOV9kufZSJGsBOzkXrZzOtekixi32nz28d0VU+YcA0I5g9qx/IAhofBbKztoAbX1lDNYA/
k96xVjoyBSIRk0sn1JIrcGDuTV9o4XYoBvyLeSLEax+iSLUgF+/JVA5e8oigApE5cHRHg/DZKmY/
FReYx2SYiV0QsTFelUngPKU6SZst+7CbMg7Nh2wInRMd++FhIUOgGsAe7e05puXfvbBnvTUNQozt
2qM8R+EQrcsiMswmnheF4Lz5arp5/gO6UsU+GhbBg+jsuNsUXpee3pRZ/tU7e9srM5a29N+t0aUX
SO3CMwyTPhkFMNPBVP6ubd26NRRuybLvgx24do79HfVBX66nLQzeZKV8XKPrP4/5a6f8ryEFlBO6
fWyEQSC9G3IYJZiU2jmngf6QuvprXwBa+PMQSwPy/WUJx5WuNAGUoEk1+PM3JRnTi4Rjl8aZPvsX
yhPD5XyKL2nfXReH6cLdR8fkkg1EdPnJsNYHw0qTm+kiJrdoQP46rKOAkrW1cW7g5vjwgvzoOj9B
p9Sv+w30ma2Vf3Khv3Y6/76XkoxAHVusx61c/vzNdXYTXJckc85mHehPnO1ziuYk3koKEpwwxaQw
+5DX/ufL/Ojmvh10qYe9GVTnxW0L4ZydDIiTOx3qEXdUVHm7bmq8z3QVH91Ry7Qtz3NM77f300o5
jVmjPCdInre1YyAa6G/6aLzJ8+pL72nPf740k174by+OtGhd257l0KxenvCba4sIT25S3T1DDQQy
SirBAWT9br4K7vNXSu76TXoqLrC1rbDdbhHeaDfROflbmYDI4OMG9kcfyNvfsPz5m9/QGrM35KFF
f/A1c1698Mefr/G3ciUvytt//bvvT88dNy2kQ/VCS1/BisHNDRVNOo5Cxg+BV+xrHWV0OkNOOX8e
+cMLEw61T9d2LYJEf72wSelly3H9rNfjcjRKWzdahXbUXfx5GOPDz/DNOO9e0CCSIQUQg4doHs01
3oQ9dr8Voed+7Kc7+U8+B9uxKTOj+xH6u7lmjCKjx91/niQ2+OqnVxxdYBRDYn8yzseX9Wag5d19
815AaJKZ5VlnmrXRGrn5LlsvhOd2Y2zqc7z97Lo+fFpvhnv3KbiiRaEHby81lP61Jjz4PqQ8PP2T
d+LNKMuveHNRtQlSpc6t80g7cx6w7hqfTJHL6/xuhRMomv/9eN697njvgsKzxNnoDOLs8xzHhj5v
Srhcf37rPhyHmd/zpG5YSFB+vZBEqUG5gzh3orygMLrLG8KNKvf451E+nHvfjLL8+Zvb1cdWKCbb
O6vK2iTyW2Q/VOxubOfqfzfMuy+1IoZXtZp5NqYbhPyXCqY9XePUk5/sP5Z/z28P583lvPtSkxE6
RscrrXXHFvNAXpEgHyfX4ZTclgSV/fmiTLl8ir8NJ3WLQgG9IqR6v949Dp5gSFHBRghDU6/ZNo2x
13sDlL6xzecZr7C5K01qkxWcCjo9UHpJwRmhcqXTOXCbnUJON/USC6sVXnjTI8gQyqHlthmw30/f
a3hHOpb7XJD0B+UjL36UaFeFFx+xgW8a2tBLqFXofYnTrwUO2xoYYbvKyTHB47D4zKFrESUXYC31
dCSR+PXLBhchCKAR8Q8ss6wU904bf4kUNddSHeBQBrBKZ9ta62zZnG7Ye2N5XUXRA3glZADGtiUR
mP4NSfH8ypLUWx29EJb9dZTq+4pAyCSCwXFVmVeGQwvJAyxNGBYa6oXSj1WM5G3UQ2jnZZ0/cWyD
Jl88AWohtvpZhF8CO3lpzBjrWXhpkiG3GimH2cns0zjD87ZQJ5RcD5wF7PrR4Cwbq/7CAN5SNe5r
4SH1blu4cMKu9hHO+wbhzaoz7kTyAB12L/PhxiAOzTWcrU6tG3rF3nHaQxbKa5k5q1LjKIlqGEgj
ISUQ8QMeX5YZN0XwPaCWmkf9jkzKTY5DfMbGNC5Y/fq7ROxMXqu6DRRx6aj7WzFvdALYk6C67Abv
2mTvHY73lflT2kAWQA9qMPlb296b4X40Lmv5tcAOQ4W6Lr46SxDPjFEbAFldX8j+BSaBZ9wR+lw1
dEVK0tYwX5IS5EZf3fIb3WV4/jxwvbypLG0T5yQ1ewuThIrsvFdwDIgNPWcwlatU3NI0WPVY45I2
vkI1tbbbYctRM1z1FkJ9iHGPSSX3JXLY3IkPQbJPgOmGxZW9HMzmQx1/LdQlU9+e5Re6gl4ca5dQ
m43dPMpivsKntwuNO8rBOz3oD20acIcz6rQDEmBAli1GF7pLhzoJfFGTpUuyRmNvZw2DgfeTg9x9
ZrwKS2zCEVv24NNlo0gANja8bcgi05p0SxjcapRgtbBwJiNZlao8zEtYdZpjSjFOgQp/IBj1RUWG
rOs+aCSixtDY4uJM2XvxfpwcpcOma5kk+BIogOwjIzhlLXy0pNiz4TlpNWSL4rZxTrMZEWT8THP4
iwobATTStdaqBoKQQNpbT2So+coCMVL2WIKjoHRXetSdY+h8sSAp4M/TztLq/uOs826J00KHo6DR
3qbzjW5QLV8MFlfhcKdK7VGv5U43Ubx4wSfbhQ+X7zdz3bv1KJBLCSLwzoUKH5B/b6ulB/PJlS07
jnfz6SIDJQldmoIz+Lutj2XiE/2LCH+oD4TRP+GNoVO8EttsK8pN8slK/sEV2Raj2IZpSpr+72bv
kDN8nQ7mWfZFcCT5RW1yw04+O8N9Nsry529WWD5Nleq2fk5rYo/9+JYu+Zq4SR/ZNaq85kL3SSz+
ZO/w0StiW/iSaFlBWmFl+XXQhiXdhIR+Dki5ZTmo4nOvRwOfnp4F96lT61uU0ZDPcOYQ0AFcyKZN
iCL7swf6wSbGtpZjj6cbroEc99ff0TZFm/Zhd2uvegRxWHVWcjvuEbnxQcMOLW+dk9q6n6zLHw6K
kFg4jOsI993FK8dGx5NY51KiumwqTjzuozvKw59f1o9HgTnDcdkSv4mCCTjQ6ZaZ58iQ1D3xYGhj
fE+V+uefh/lgg2YjfqYyK13UKu9LAHrolL1Vu2evBDwJQApdVm8+AGrbuDh0Pnteyyv//gN8M5q3
TD1vXtZkiKrGHKPb2re2Ym2d6FPu0XeutF27w2r1T75AYSwH8WVHrb8vN9gtqauF7UKjNtoSHmQW
X9IyDT45hH/0pKgQEdOEXlw3nHfvg+NUSSA6CXJnTNfw1UoQmCnNFJOk4//8YTlyqS0gKjLZAv16
+7LJm4ypMu+i1iAtNb5VGuHMLak/dpd/MtRHpzebb9szEae7WEXe1Yb47FD3mB7L7Hrekmr8QP6V
fEINvpl8J+J5fTapmB8c9N+OKN+9HNYs2kbq3p13Vx+8JzSS60hfUY117tGfbBBe3snd3Kz6y/KS
EtlaXyNsvcfX0zzpOyTqr//gQAnnb7EHcEh2OS3/erd7Z0pw7os7I83PXWQ8OHMV/aO7/GaMdwcK
W2urUjjWXbOxtsBsu122kw8Q0FdzfZNx/Nc/q2ksj+39F/j2ot491hFkPBmk4g6Z1j6/rvfZgYPZ
sdn/+UX96JN4M4r77lGaGG/K2hB3y45a5RctnMXB/V/eu/fzMLKHPApt607spo1sLpd7N9zkK8xi
vDvcO/X054sylg/5t3tn2UDvLdNCw/fuQ9dDEUxJCOOe7cNSZqM1tNV2dI821Sf3z/hoVafo9e+h
zF/fvQj7vMx6wbUlN8DG13BDby527qq4Sc9MMp/cys9Ge7dTkTZoGAUm1pOvsD8078ufb9xHa8zb
i3m3RfESc65U7t0hP6ANEnHkeI3lbQu26c/j/FX9//0BeSaIPg/S2XsjTRe5Rjrx2rVfysO4Dfd1
tzPXRENt5ieFHhtXgLieeGQ5WIp9f6uojNar6ppDxidbvw+eH9OGARqauVPov+0RSF1zJzb89ClM
4Nyr+qZaBz72jevBn+7TDQHF/p+v/fdH+OuA714YrwN902fBXZHQKLBqogps7/XPQ3zQfGGD4NKg
EChHdfiL715KPWwmUTnnAo/wwbgg4AYPAMHfxRqkmG9uIUbhGtp9Muq7PYOhm0BbJEosNkKOZZvv
Xs5YnxY2TAA9PaTO8chRsbbpsDfObrK0XRqdOMR/U6lYRUAKOYKvTIw6f/2G/0jC/P9mrPv/Tegs
mbn/z/+Y134z163nH9+i+OWtznn5C3/LnA33v1wMpNQPPVO4nAJYSv5WOaNXXt4Oz6PJY2GcE6xq
/3LV2cZ/6bbr8lFQAFkMeTzNf7nqhIs0mmfsGWSFkBT0n7nqrL93d/93NpAkLHkcDTzpsoVmurbf
fRJzMfLTEjdfV1FfoI0joqXN6W/RLV63pXsYmqTcOhmED01PzkXzlDVsdvS4p9xqYW2IXHYbYaEg
WLviQAuV+hpUaNPI1KElBreMsrtWw602R7FHOAd1DyiItp5/Ube2N3wDx2kcgRCe+QsnPUsOQKMA
GleANhTpaQRkVPtKLGkrBKw4Cz3H0s37Gis7mOVgTX3R6pII857+0oUk11vC1+IUaGmkAxEyMEfg
lkcCJ6gRd1Z83deRfUtTBOBsCcQIhiBQ1RQGxEgQ0AwWsiz7a7rSAwED8TG3UTaNSt3OHeY2JbNT
qmq4z04T7ZymG7YyaLGelc2VLNFEpvEpE9gR7a49ddYSOpISVDx51AEowkBD9nDHpB6Egna0voTK
BXkmj7gnf5rV3B27Mn0KjOK74w0YQZroZ9NkX1qkE7sBMi7JhPuBFcIPzexa9pQgK9u79ACBJL0L
8KEl5BIlCG36YpPaAI4rSyJUH7DCGfNrkmpPVoZSPXebrZEAzQHW6Jn5glAevtRYfQKBoedHhLpj
lxhQ3yd4N8BLNPQNMBbdkL52kuNBNA4BIVSxZ+nAJ7oHAtPh0ozPwj5MnvPCq8Y5M0LWXtfEsKKx
dhbAGCblAa4bIrAQKlkWgA+GQLYqlHL24IPOAVFpQ52BP6nBwJ9TZdzFsQLboMzRD9L8tQNxuXJy
4zYZOux6WGPGIitX+OQRANHf23oBcjkHBoajoGWJKsH2VGBoS8ixaPtFDRJz0aN3tueY6JJ00vzZ
SvaBdxUn0wO60b2W4yvyDEIXCNI9tghplzvcnwANrPvMCf0hE96O8CL6WxUVhDgsN2nBWym0H4WT
AKQ51u3wFJqowIgONZFJPDvxfNSbidBhjy15G77meQSjFuZzN5CNFeC3Ih4MUekYfkXU4ZAcNKMx
Kbnbqh+vRFwd7Gq8DM3iyguLdrdwO4ayBAtk9ZeR0/wk3+sKadN+cLdKh3Vl0RsLZbyfRkSLfLtf
ytlZAm1GIoL4ynGprycdcZyg2raiB407dHbXOmexY+GEG07ZzxO5xasuoAZrwUBFxxDvK/6DkLPc
pmF3qNrEu+gqwCDAlAl81WCJ0YYRifkYTsFFH9qQeTFpja7cArDZdMLTyddiZlAzLkWSTTjETsDU
ZyWfNInlx2yd67msT+GAp9TFu4WyFVpWNlIxxRdBFBEeqpgJIKuoFVqAQSGHyXRjR0CviVfdY86j
ZhqftDDAKvEdfX19sBpSVWNep1opcEwJgfMuSqdmchDHz8YlEMUzghvskse+lkuMKGKSufQuctBn
ZNWWYq2BXcq0K6J0Qr00LpOkOzZm1+ybVB0da8w2GqUc3yhgkTbWXTAIC9H/fcuct0G9iEzJUF+H
mVjasMPcNtot2b3uXe953Q7DERzrjugMwqHJyDbz8pjU3RG4Yr+3bQ51/ewlvklkPbCLk5Hj1IS4
wxtvp0d9GsDb1anrB3K6zjKQtVVK7KuebXsB0NUwgVxCMw5GYGPCesljUsa7Itwk+FT5imfIxO6B
FjyAFA05aCPAKaVhFPtxhlcvigUYmKZ7nL0CUquN0KtuFxzat16HcKl57V2gz/HG6/dtCTVseSjS
DcjAFOm3xJoexmAgPQI2vgoL48LUiA0g+m48iqu6hnshjBuEt1eWNX6z0MGuepOU8chItHuEQtRv
7+tJNtdGH/Y3aQmYqgV3Yvfm1RjVxU5Y3fcM7sem7z11mia0290I2zBz6gyVLhxDDw2d3yPGJXfI
T0KDzGFVA+OyXDxqKQAvAZrKl/dFQ7oyn4C2ZtbxNVd210nhXAWzc9F3mHXqqD+bKLvqnCRXsxYX
KuncjbQj6PraF0QFkJkHZt4+d+aVZ6bfO8xjhxkqYQjQGiEBCkmZjSenMZdqP4AEUbZYFLFyRqkg
rWGQuIP455ZYl2TVEgaw92b3BwaBdoXwE6x75uAJ/sp7ka9yR2YoyaJ9GFnuXmvK63oEuJJZ1a3b
G966IWM7cQQho2rG+3c92iThBY1Qm7IOHoCSok1zg10yJNWhZUYbO+M4alD9ojjYy2F4jhtza2sI
s4Ym46MgZ2NhmYpdlMD6wsLkt0UzYSXN+Y7rwlkl8YiKPBh30pt/6s3wonU16VUgrInnvq0RP2lu
Jra25x4CVHeAreVL5hHR4fY8RXz1OHjJfC56te8ITkEtvdP6UwJWopIpeA23W3lWdMhE/5xoP0fP
ukHHiNM6JrynKYy7pWGUpx6KxAaAYwz9NRTuI6glIqpSUhC6KNgbTnQry4FSPCwmmj175JTgLQoT
La/ALAjkRF3E87THRTTcydK+L+oI9xLQDwIuArGvR+bxZpZrlU1kHU312kLKsZ3dHrB00IoTM/PO
AO/luxW9YTW3w3Vg8ykA+CB5R9kvKAk3TtLJl8nRdq6R7NI274CzaKCEkJ+Zyr1P6GBuRJlU/oz8
GbVknm9yqwKM3duFH5JOsbBg/WzMzP1g8RtwV+WbgH/6XvU8tqRjdrHQWP6aiEWa8NVSjw/FkDcX
XUoQQZG0uCpVsh0W8V5eBFeBzurT66jRSV9sqgaH8zgYhxlfY2YbxUFLkZGLorns4yb3w5KICwtN
oZyH/mIyJN3NJGZ2HaAARWV92Y0JjqPABmnXuy+lFad7Ws3gehUwkiG1iJbo4BXA9DvNfAJ66HmH
WEzH2dOnQ2M2mwmiqIBqxMLudFCP9XJdEkLNLg4Je8zy4NuqkMyyRBQJ7M0rN7LsLb7xWy9tf4ox
JCPGs57duRt3/ShhUdVZtSyq+t4k7lQLBUm5OGuTRNF5xRN2WYb2DgBY8lT3OcWJQlQbbcYXQOYa
fUP2h33gTNeIEHeBnRmXofTQuSM/ncmaGAwyvN10hIwUyT1+txHptWS28zocWjgd/x4ig1IlCyzQ
8egMe9Ea4raYK5A9VbR3cAhPtUzZdEhcxOBQ/Wx6SLAl25V+TDNg42Y/pLdioejjCAGtOvXeenSB
rCNCXGOWIfWmJ381yAZv68zznUOu7MqoUrUvNb5WLQtOZTEPe+lW4VFV36GfwbdzyvBo5xPWsgKY
TDIgcJ77o265zVGJ4kp05IjWbX7ZFI5Cl8+nn3fyYia3Q69Y/+GldUt6/BIlX41AbVA3p/P4wuli
JkcWhHGUH9Us8n1Rc4CQU7kRFpa+vrzVA1hWrlYfUlyDp8yGwOU3dHNPdmyQJSqRkgd0Cq61OLyM
VUZ2cxo3OAypEtczItJOjPVWp5lIq9u0MUKH3BMKrX3p+UGdvvBDtX1HfppNptFx1s0fqZEQV5hP
yyc1NSfSVQlOs5yFfx5rZId130hCbf3A0BQkB4x+QwpoRyFfnQcA9m2pH81iqFc0GepNXWnXSd0m
V/NU+FZo+90gj0oVP3RYqnNGOgFqdZxAFxmq4NVokFKsg4QYJ/ZZRaI9lk3WbhqEs2sIb7ue2oc/
pgnAVQtSMOf10Qz2eI7a9TDozwVpxKukt/utNQ3rETa272RFsWnDcSdqz1qHGtNw77BbguMblvEF
ygR45ER6QZwiR2Fi9jCmPULjmozVcCUbk9URLkFNEEiM2YXQHdFBvsOklo7z1qp37QSH2WxoBEPc
uk5mzjHFEqLGxPCjA2+s9dgAYwJeU64v6vGyD4JAIYCX/hhU+x5s70qLia5IguGybgPOCOljUZIL
Krz8NTa8yIfGxyHJnNt9oXUBwHRiyXD+qTXkLosifTK9gLTUpxUS/SVuJDf8jtlpBV8vNEzNd4lq
8aeQDy/BPkeQD8T/JnBf0R6jFbaRcxAmX5K6tCbc6ZHQnmo1tdOD1xBCF2T4yImMp9jkusmmUM5B
TNqNRz1EaTjPcdlJgnUAwvh93TIRlPWdzPGfdUdLg0TelPjSgPr263ierycU0rvRwSFvDQptAHJ3
/Kx3c0qKWeWBsasdIPzt+E1WeXRozZLzUC6OXYd9xDVO+hTcZwk8EQ6Rpw6zQ4GNwPfKn0Iz94XN
Lrk2yBSxtXxdErUeNr3hwwnnQGIUz4hZNhzaYXXZRrtVQXCaMuuu7UZ1paVtwTnxp3gQ7BF9YkDR
uA8aMbElSguigAO1WDp03Ha7LFkqfHny0EUjQpdIIsyu2Xs2AP6WXzDOtgtHpIjXqT4jwp+83ZiS
UNTwADayosBaARJQo/OiMYOFvautpWN2jCd+BF+X5KARKiG+r3zdqSUlBM4G8aIwDIOpOogZcEkl
v3qACCwjg7E+kCWlq9fUZt80L0f/6Eec8t/DYdgUVn+eW1Z2GdblKRry61AU3kHCz9BZWS0bqXyI
4tt0CNJwmIoxpxYWjALU7C+2JkgVU1u7CnbAvzcWCneARh0sHpCyUz99aybrp9YVpzLi702o7cFQ
YCJwGpgXAgtrAx8dRI5TAC3nR71SZgFj0y7hoJ356LroajAKrZtwPvcJph8iKq77IgF/lXMMjfU+
gP9f4lypNNyn3pF04RK/iyQhobipFOkrVk/OVR9Y30qjTHYdDNfBqdljScznYYeoP3VRqyg2U2tl
+xKx584Cr7/xguR61MVOxek61ap830cUJPQ4Q9dXXpcgf+hSvniVhtgPdtI4qe+9TQRfVsWXkbuc
IjDOBqq8DzR3jwDuqmnLHksS7p5+QISI9dGIu53dhC8gnOuDK9SXcfa6LWLkr1UQcpJz+5M2ly9N
mYdr2nkc6k0tOdWse1laPLSR8T302M5boYFKKKqmFWRILs8u7qOS/EIZUJ6pNKoj8ZCuDZMTZzqV
FPPLHm5H3RVbLbNpfip9I8w8BEFGDSUusLJ05EIAQTafRnCmdhLpG7cqb3BScKCoEfpP2NGyouNn
9OMKBxU7WDL3DPdFOam5dy1C4WbCJO3OWQWET2zAFfhpAd9atjfgCDu2rSHxQkywbZJAPA7lWjR9
BpVSMvVmj0Wc6TtCdgPfkYBZgPU1FKBUlujburzLc9PiwyTQaGiZ6gzk1BhY6VxRaNJCr1o1dv99
NMrm2LBnXdsqeiYBJ9lVJjHfjStBJ0EBgJQezANyIGuCY8guYAY/ElTL1j7Ov5oGZAobffaM11Sj
brfWCPJk47LKLOgXREEbeHYdQs4WBUIALK7t+wNCNudAAtIC60TPhhG0X0ciy8AL5umm6I6udi4X
AKJjTneg7vyu2iYRP2ZOx7tROa+13hEEk2B9cU3yNdLmKyJSX1jpqc/D71bcCuLOKXPMAGWo0lCG
+0kDlXxNWwcOMxBA4jUslqVbn7DhPtoV+h2MsSdKSbcD8VRMSrCObB6YaBJCxTzMT2je+h1mqk1N
4tfmr/+HiV1pncBPMUOj8nWS3TBRklpHOrQVBESZ1u02NYJqBeZWAKxzHtyOCkvPms9uuymPbPov
q7mYDpNobudm7h7STgu2qiBtMutICCxke28Zm9kkCd1qKmipRXeKvZr1lyiYVac3JH3AYnJaKLK1
CJ9rARYqqR+lUt/UbF4BOliX/UuaksPZYfxcpVaJZSy/YkfBDOL0kBuoobW5beCHUZxVxHOkiMIb
8uQKsW62tQPMarhAXyvNfCX/xSWQYwBUBG07Nb421bOqikMfJiA/wbSCswgApkAez1N73mVZeBN0
k7yyx2yXGxH0Z8SMtlPdhyk1IqcKb1qRaGwKkoyrBMWbDNs+xc2fNjnAF7PdcbJunUw94jUD29jH
t8T/xijeovEiEpCYaxFJHxDDxpn7eDe5BY+yWpZQEW3KZvJbFaI8M64al3XMTXRiRszS2moieWKi
9RUEgEt8wTe2a0anoWvc7UiLZjXN488x1k6TFg6HTI3AZpC3mQCz9CawVhrFG/zStMloAS5k8uhm
JOYbmz522pFQMJWUdw76K/gwWnRg30E5Rf+GwBZfqiFAW9NRxmhpsqtxI1841GcEO62pZS43G1f4
c+XsSKTOjo0G8ReklfCAdxoR1euaeX6bVq2vIV1bt/bkW1MzkH4ejzvDrf3WxONdaulTZ0R7VjD8
V4Kd1fiERA0bTjjo66SzOLuJ4tSSKxFV7Ooc2zLAjMCJAy5WDj1hkMnIxMq/mJFZIOo23UrKXaIj
H7233ScxS+D48TDv0MMBGXUoa7KOOlGU+LVOXpMjmqdE1dllTkodgs5yh9aTvG5HnTjtnkukCwSN
5M95NUUXhh4+Dn37A1hZaxSsMml0idwsv9K84HJIOICl6oIavLGpTAlY2dVgjoa6j49yWCXEKokg
26RV89Sp/mcjRgrsLTEZVH22rVc/2wUhbnPDFpfEvY0al0AXSslQlRdVGZYWpx08sjQC2KiS6w7K
HE8ldSWXgsLasZBStjytZBp/DhqWLFPpB+atI4vEFUyeAWJr41ewKSjpp+gcDMpbkjg/nfAF8oWT
bYTDxe9jrJpqLm+ob98Z3cgyVuakRNiaSczBGPuBPlI5S4ujnLL+gdPIPrTc2Y/NMFkPEgYz736o
ptuuweAMtP8nrwjGzKbGyBfQ53ao10QcWGiBAPPQEyZkSycZiZDjluVt704oUCNKZH6ZpzFnTJgu
3RjBRvKMGwCGE7Us/tcYiWddKy4itzyrjggKN+60daO077OT32SSxTI0qHy4c0/NNNuOsPjcnpOK
LOy9nef3Y0o+gDDJ2J7sU4FD+SrFaJ4WKQipOxLnKLC7A3y6jo1H/Gg6WyyM6CiIndpm4GtXSobt
zg1MgG5DTMSzqXxII6RxY/HW6ym9DPsXWbnKz+NxG5nJia+PNAlpaWvQsORXnVVBDKFWjS9mx7bN
q0L83Z2+H60I3SiwtnGcC+z5rM6hkx4Vfi4vLu09kA1G5/XgxELIFJm6vI95dqmbmbpMOlLhIG7U
O2je60DzvO1EfbBYcv0MErUpwmVALjpV7rSC3OJZGRAd28vSAmKFPeU6NoJ7cFJouHGc+yL8ZkUJ
9RFdI/6qQCYutfQ+JwKAAipbBn0EOhukTCtDjpt/bAAmMihW/bpfZS74tqoVpM/qUPcbZNUuBaU2
hyZfRQWhZ5HznUo5CXx25DfODAkmnqlVzebB4mDvGGRkNf2i+U2yXU1Qp6UNF+wHOuKUqMF2xRT6
iRHccofrbWaZcCsTeckKgLLdKG4xQabLKew5NON86ybDOlZkWwRgeKX9yNni0vacaxY89oi1cwrD
yYXf5hk7Zm57NbrpU+6GG3Owsk1rxt9SMcDHUkNA4pJ1jfg88sFA8Ib2FNVJJsZq4wXUYrB5joSg
ZCfqEhNdFFWsW2ucz2Zq3aVWiwGf1ABwR5iss4PyhmfTCZ+8shoBNz9BAQcCnIYYSBv+tlmep9B5
ijtKbGlptAuE5aqJ2Yc6eCYb9vLrnpSTWNA91FN08EDA79LGgzdtshGoWmtem1EXb4A53tqm3Kcp
bRND4y/PhMJGQchs6/INqJHTCslWBumRiST5mlNartVQtdvqNnrVRUhVZiYpqSGScVV2Hklv9kRT
xHyt8IkOudz0indkqKqtu6RGVklU7ulebos5fxBTryif9dvSTJ+MuK9Ohz6FeagUK1PW5b4z13Lr
Xhil/r2Bl880SJPS6Xi5lhxmLw82JLFN/jw43bbvwk3Hs2eZw5aa0/IYTesxa68tm9ZnUK6IYXrq
C0DBM+0e8iLl7dASq8J0QKLbzAyWQUNrqebr2b3X0sLSB0jgRiiybVBNJKvH+bOODTuY3fZIKLK+
KhpiTui+ZL6l1w/u2N6TWUYgSoXbOCqbkG2hNlGXMndMJCutHqyruacq+N/Endly20i2rl/lvAA6
MA+3BECQlCiJki3KvkHYkoV5nvH054N77yoJVotRpy/OTXVEV5SSCSRWruEfqMTD0Z3wlQOUhppn
wMApo9igTwW+qD6X0MU2iBmbpGiHkgx9xN9URFtpO3AWBz37EUfqc6VXOW13PrfQ0L/jsAKQWmjM
TUvI7CuOCuYWJoI+ueLgAWBSIyWF0wtW58YMkkjcywcjHCt3DIY7+vPXRoDnmkQuqaFqXPg+fdBQ
C73aClykwb+HQolt088ZyfaqB55UG2ek/m/Euas9WU2+z6Hyys5xnxjlhwDxJpKE/n5iqLnrA7QN
6hEkBS2r3HhSmF/6fn1Kx+4a3uGwS7rhPp/ia0RTuGmx5027+ipB6TqDvLbPkeW3O6vELqlRzqJP
ZabVqIgv19XSt80LER9FozLQ0hsnG50hbA5D+SaUJsmOOolRu6qXntRgi4AYiB0Js+5ECbB8Wtau
MOAojWdaXCCXoteSPZUIH2Zd7+WmlNmd0ieOLoxHtWRWUTYWKiOif8aSkwpKVM4RHiVqiZULTiK3
WGVSb01hcMMfwG2hbK8y8pF2ml8KqOC2IjM0Y1B4nkToCgt53E4qDdX1Mn1GJeYwYPzuNGP3ikJK
TQOApMQykq+iUcn73H9AjBLgvvYrQ3f+oMrReYbb0e8SqWiQPkERETNBOhenhDSt5goSKv9WaZET
rWIpdbNIfeoLFatmqaF3S9DorZe2H/ZDznlNJ+25bmsLU6L5qQwT1YnzkUojRLO302DJzIp4CkQo
JIYBWz/xEXCIa5TQZr36gaYhzYP0y3LB0RSHBRTpUNQJCk616Yz2W65Wlmt0tDxjGdJOODwodTR5
CXpYpYHrSy6BcCijAwHmGeUglNAQcYQ1Tf8/Mz08DYl5OU7xgkqCLg2PdSogz5Tpt/gEnNSuO6s6
qXcpV4OnFnFsdw32OYFPJqQKR5M5So1gptgufiFFiE+QQR7u06Dz6X7Vs/YwjlLmBHXu1EVC0iRF
w15usse8o7eQWPIZWYtXIVauyrl7jLLiaejCzFZSKqimmpBoR5E1qdw6BFogi+QYCH2btAxeEJQT
6eDv46l7hkQUO9WLNpDyaDWVpl5DMaqyq1goi100Z8/oc1wj0pRgDxeIeMMbaHpNVFGRpTLFQpbb
7VrEaHEt2fdwaXLTfMTPEF9W4anGi8VNQanYWtM+51n0pODl46GVT0Oi2Im4ym3EvV4tWv5Zlzkm
ZbXdjhikGBGGlLqB6Fd8qOUAPAhaN2UiHKRmQvsu61zgzyh1UkBYQ+qMPeK9Pgr+drbHfQut2aai
UeNUISLI7TjUrkR7qYv2CIZJuI3LspvlxquRcZcrs8QrzNK7clSdIStxZU4Njh5jDKbMwaaNnQyq
nY3FD4IGTbofQ/PZ6PD90pjODYsVA5ZxgauIzOK7oKuupKFHrZe2bZFBnp008crwg/0USBQkCvvo
B8NGwwm9CRnLR52SQBeYmktC/DIYgoYuCwQtHGwxPJKrLRIDEK8sNMYUFWFYQ5x/JKXY2nmI9vKM
bftG1wXD0dOGcWK9ZJzY/cz1BhZlgX1ese2rlDE5KjDgVdR5J2vPpYZ1E5E1cTM6Ui4+W6ondMm5
USBnJVGYI7JZ3nV5z71D8HFlaumtmiOmHOFrHqV+uSfvQRktxWpVUPllpYQkc00Km/6sBQOwTWDS
z2QaTPdYZuiglY/yCL5n6HAbITKxf2XGFTJ5yEdztDMEHphI4ecInm3wZNP/tlhbl+eppQ1ktSRh
I08fYpp8PQbK/YyrBd2O3EKWBWuTYAnPARe4W+i1g6n4Q1LlqjOCJ2BISE6G/IXj66jRWeEteOvO
9hfpsQZz8yJsaltPQgu3X2JSPANukQxMp5efJU6StCkk5ETmEGFVK6BTjgDag87IsiyM3KEdeM6E
nFbQSIehvh9UbIh++8s2eftqlMAs9RYVkXruaCnOu7herLCMOLgWDS+Xg9kGVYH6r5TvJebUB12Q
bqRRfozqYQMsyN9OQv/Mm/VUSxCZWS/PLXDqvvuBXP926N3OEuBpqSpOmQVc+Ph7JUk3+dTLtmDN
aIQrYwqJzauz4VAwQWuB+rhWpz4x2rkHM5Cj4y09DP4XOm1wrqwXSd4bRz0U9iI4wwde9C4Ryse8
HF5meHdyh32HTDUpV4sLYAuYCPhX5hrxOdQ4eiruJ/QyZJKjetiOo3LdKAzcZSavm2KGq4LRlFcp
NR5WXXKXa8pRwLbMmwuD46e/iAjw0jnPUbHv/WOFzlK+lFNdRY2ifq0wdHKwVsEnskmp0xGPjWje
YXDgyCCmNlKJ83ahYODgSy8CsRE4Rn4u5tTNVSYM8whqJzOZx2oUwb8dwltHy+DP4WiOhsAsXsdV
ywhd+dr6AYZhgoTfX/OrIgo7c2tQckbIEQedcELY6jVG7wlrMBO3Jlwk+/YLlZTWaDT+QAfocWm3
jGuEprhBi97ayIOhfBkUOo96yFhMvs4qTB79qvkh9TUyi2Zg6z12siUqxWOmI9XcG7GDVWo4YbXA
zmwwN+gAQzNxVMMKbFWjpYogJsMsZWKWJ0uLJVeDFTrKHR7zuBD7zq3B7Mo2W+t7IgUvsWI8DoCq
JKs4A+DdBvoLtk6Z08vg5mThEJepvteK8ituLM8ARcarfo5RCFbUZ6R1HoALHvwSO7EIw92014y9
Cg/PDUKcRjh0hBNijCY/airk2bbE4zNE6ghTGebzkpI9JNb4Qj9V8ARVOWKTSKtaN1+mQhXcmVY0
SJ0eN+4eR5YgCzwh6H4ifVB4tJqP9fKCCH7YefZN6pndiPK6kqaeXAAKS0A2RksQqs3KxIurLXZC
QVJa9vedAKaDefsiGBg7RY7ZLMqL1mHs8MrCPZwxfEL6BNSQ8ZbXLLAMUV7CvRYAleP7xiZJwzYW
Dc9CEDblMH9RMHsP6mEf8fXwJWNWMsX9EglpKUpq+zJ80xrQG1Pop64g+YaHNhpeAQsnGN50fDON
6DQGJj3vXIZDK2kFISotT0ZCzB+4biVRImWMp8W8jbpR69uv1hCOZDQJBjtIzoHO1Gw/ywUnjeJw
k/Kd1LXMULJs7pEnFDehHkiAejp5A/RyTy8NTa8+uvXV4CotmaVZMkshfwNTliLMN3QG+8e06p9G
mXFJDhpsA4gDbf8uHcjZE3NTI0/roIML2th61lSAhEk+32bprFKwDzhrpciN68U3sQcAIs6NpxhF
tC3xARKxI7VbEg6atpaTVWp+rYs8EJm/61BZ62hSmfSybOin9hzpi0Bn+QwTiMqkxTQo1kFOtQbh
1WrUG0aX+BKOtBwKkCPYlOGUm4FgMsbqmMTzV6Mu4DvrPJ3mAauam5hMQB+H6BoUipNZnb6PAtIX
8NYIp9fhC8CcM6bON0OEjmHhIx8kyumRh18jmg1k0rR8L28tbhlL2mN4jmmCpecOTG+f7/EwRmcp
zOgI5HQDDBTf/b7fmkWfOYU2NNRIBu6O9Vd/gLpch7tkcQ7IxmIXcl9txyksN4pvVryqfuBkRyiE
WXjqVtbPdMJdeqRLWMkywl3lV5yqsThFUQ8h9uIpVJaxJKKkRUXJn9MwxmoIzbphPGPOWeyZ4ugS
86mOF3RqJwyOlS/ldPaH8AkABNgB+qzSCNINrpgnZI3LTDO8HqJvPn7Leww+7wcgZbFg3cP9CcIF
z9Bx7mKSPRjLtE5RuqG9OhnbqBVmt+9yTIT9yAU+iGi3jPS2Nh6xerkrRdQq4W5hibokDqPaXcU+
05OqpJ42RgxQ/T64kqlhD6ZUfUEvFrG4rgFdFRpuqS5Yk87cBG3mgNIlw/JB7yYKPSE85xHWBBHM
EHi5KdtDhQwqHbJgW6W5QRmJoE+Y+7/0RL+nZCCnb5q9RGRKcw2OL+A7AEgkechSYQW/bwdE662v
NPIY508iAxiuDwF3+1s6hSRzY1Eh8K7+quXwuR5AzgKL2OgDHeak7TqEoWmsN/FLIDBxNlClj8E7
bAb+b/qdWIEg4vh9kgZKBvWsislruqiPG3Cmha7DAlUGwpBYUoBIqfQwQzVHUQ3AUQ2UeVTBOgcT
jSiJgqzALz3M1GznS/S1cbBQw8GETw3tP81jwTV0gRFmrXt6pHDcUnkrDnBC8UVk/j3Mh7LV8XnA
cCSucaqM8G5xACft5cTqr8UpdUcuKVFsXcXo5nuS3/neauhK1dgKMDPBogudPOTIeCchfY/AH7qt
rA3HsVN8W49T/oBgSdQEVLh0a0dHaCgvO8wjIhNd2trnKwHKNwwoxvqYhdDPAM5dg5kMhMLNkMn3
RgGj1ugJyeNrQ4Ly7SvheSjBpjZZ+k3S6ytmjI+pCrYkT6afRo9EaJGi7NseUch6VEDFTuPocR3u
fR+pyLH7nhpMGn3f6GiCWqgXj9QmkW59xSXp1OcTU82G7kuHFjx+z40tKyFzbPN7NSz6dVnJSI8G
5gBivaxjzLBz0elU4T6JYiS822ssiLcq7QXfxBk0yLLEy9rhSKgcKaD2QLjBYzOjIaA24Q40o2PF
UebGAtVgFGs0CObip6BluCwCaK5U84uhBfezGpWOP0Ii5pZ/GjFYv84FHHjlut2j47pcRMvIowZy
q720gzDhDhgD7k4G0QsF+WxVbEvwwcDCziR+NHdyJ+ueEk5IDSzaEinqfXHXPMvdcNTBGwHKA3iQ
yMZBjtAebUSd74x0lbogdxSJlniQHocUzUC9Q6u0NimHqiE4C8UyYmJ0M4Tqt7HhoxUMkQtKx/Bd
qsdDOxevfqz4Oz+n84OsKwZnzDptWETpVaxNhdtPnVPipYllb+fRNsJlojvJFUPjCtNQcCM9PSuB
LqOpici4GURpGak5VdE8WqlUt2pq/DJV9B4NUy/phPCPaqx9ytjw3A7qgZhx24mKsmH49UtNo+9+
NBrbulexd+j3AWpWdqirQGapcmjf07VSm4O1H7JovkL2SHRwpdP98c4KOY1JTsdugvq8EVFW3qCc
OG96EJR0WhO0mXQgurnfn4IqKaEbZJmDVqfp4RpRq0gD9qXJLZmBGWhUQNGSLx41H2BYRzuDUUsa
MISvQ89KxvAMYR9Md7zs6PcwFd8ILaKkHbE/2iG4/4AHqLQpy+R+Mki+8qnl0QThFkICPaj+EGkd
YC7Q+qZqmExHl16qO40SQw71vm1qXEBA+qL/BHXBx6zYF7JqNwnhd7onsOiF66CwDnGMv5sUS+QW
EAKYwQZ7rR8KW13wQsexaX8EUXQvICa6z0BFz8vspAjrERkHA95sSMZKv5pexpTsyc0eyiJrd0H9
MFqRt/RK3VBdANBM6Ccoyyh5BCqIDyoWVCjsooxudMHHGtMKn6ElMvryUgXJC9pNbtqqv+TZj93K
DGkypj+grNIk6imlosnWUHNwpBy6gSI38o086lt8A60DOLLrChVWcubMy2bjvukSD7ov3qrF/Gi0
yKGYffIaWeTyuUSUshaIjyx/qeY52KcIKwZ2Kzz6EsgHX/ZlVGVSZMsjpi4pl9JU8UqYVtdekQoh
5QJzNVG+zSSS8JTEggZ5R4aBOwfY+f3oGxWntAKL2B8A7QXurGSRU5YG3fMEM3qLhlw0P8pKtjFw
LtibwAUlvXMb0u6NORnXRqRlN4iiP5GdEaNIAg9kS8MpTADJl/64Y+yIb5HZpx41swtI+qUpU8kT
GBgi+3hMw+griMmcj1aj8M0ZBwEhpVCaK4/IeAgNzetlCGjlYpzNeXmFOE+lWSn3MWgUquOXcODq
UXCXxmmKEjctyudGELnSFD91Zl+/DmcJJyyTjvXEzeB3mKLMwoJfk3pAn2iUtMqLkCv72jJc7Fc1
XOZyr2hHRnR65Rm9gAEeuXI37y2BEV2ztEngKu0QpJo3upHmGz8eQ1cPJSxdoua6HQVXlsEgoSMw
2oXo4SmiMmCJRkIwUBWUsFEH193Zeh2LRjvKYFzFGixHEmaSVyLtHz52WXiouHeD0cycTph/6kb+
EOrhS7m017MupduO9Y7vH+aqeYTfQZe02Fqa9b1EcvbfWlL/iIX33zjgLQs9v7HW+5+F/3+a25lw
0v4z/W5b/8qfw/9zB6mNQv89D2/5L//XbkRR/6VqsmaJiAIo5m9e8r+JeIKkqf8yIOWg0KFohgoj
7i8mnmD8y0Q0cKHvQXGXZQQM/qLiCbLxL0ukujL5mwr/q5n/xHLkPTcVeIOsG9KiMkbkUVBdWdji
b1QfyoiBX1cr2V2qw8po8fyNXt48l2X/QZG/1QV9zzBeSKmLlwoaFuyFsL1mZqtcIj422/IJjQYo
JgRlPd9EbbaTLol/SO838+dSK1ZhkMRFgfy4fAI7oG3NQwg3u93VLj5o44SQReEId5fIve/p9H+u
uaLAVrXql33Vyqe48q/yQQa25M1BZX/+EFcqpP+7DMxpjZEiMMuVNgAjX0MvezRHWgcDhevBRd3d
CVxksm7BPNiQzX5honJhVbigb0j1/16Us6ajQmKJyMasSMVNgftiaQT6aRK/iWijK/ATEvO1EUt3
wYCa2gVFuuXIf7rg6gUmAVpeQDq1U35d78cXfMzjrXCTbs07PEf2vZvf+2cBaMpZ+EY32r3wjN+L
K/253dWrHMG/N1VtaKehQTC7GbYRQwcA5fsCCMHSKrJm8OCFAPBhuvCkPzpFb5/0crLffIYollep
FfCkI93cZFTJ4Zy5QV1vPt8i5NoLT3j1vVe5FORCKWinMFjQw2m680GpdV1DlgXN7p4CbyMGT9BK
7qIMbioAQDOQAfelJwAgBxA2W1U8Rg1g2QoPOroq6N8civquMcbtXCLpPx/HINwDPrWDLHJlP3rI
5pypR3WwjN5FHH7blQGiifjldPNhYvxj4ClY698D8NBFLDstaCQ1mW4b0bq2KB7y1yDU9kZIf6O6
UvTodrISUuLkoehk7OiH0IszxrT+L1rnGxN4/GJPZPm4yaiTG4ITI+XfJXT8Ye3GMOOgxdZMKJCD
dYTpofJxKMbBnP6I/FUvz1p3CPBIUyqsvSeIBYryFQVlV6ebCWoKQKh+htcG5KXchNJN5tPaoyQN
tOEupFCS+VvilG8lsd7JA9CQmAGR9BQLp9a/GqmwwvJJHLyahLJkiiWLDBo76xGMw0auKyw8y1NR
SQeMexhG/Az5y3pJTIYDwHSq0IFhyddGySharTeRFRyDnGF3vEEbGeYKLFv6H518DrKRKcBREA3M
13y7EX7klX6v1DfkxU6gP8vpqZifaHKXubCd82OrVtdV3HqlEe+M/tXH5S9HRyYOcIMH1wo0mzqB
98VADyLpRjfVrQ5rJinRF+y1uwW1oPDJFG3gSHT2WhAZ8wg0Hrc4OJ2GyWCt5M92uVsr3gAddzYg
czN07Xr9q9S9Ir0VQg1tvMrq4Qji50bOJWGcoGMdqI31IWhGhjf5dYARpOUH7kKPmCuel1VusZ2/
FwfYscZL2D2Cb2iAAw1Tts2YPRR0prLe94z4hFHk9xQzvXI2IPiEJGm7xIdsAHkhBhaSi7tCxtvR
5xdA/sMQMtBGmhcRSFXmByBO4ln4Li78HhkZmHlm+4Fdh79y4OZDGO8UI7/pVBCkJh1XRPji9Mtk
Hcqhs/NZdFpaNkIvfm/68DwRRmtwNDlQuxJbzh5WXp7lXsf3Dt4SVEXtZVilYmp0HfDQRsjGGKoc
hIhdMy2vurt+5kVPz+GkUcAY+9l8zYX2KM00RvNDqRQelagTg0SlS/iYK6PTDBDmQ8RRLfxKDWYj
AkJgJcCbBF5gpQ7nEEaZVrX7MOx3y9DPn76mjOcyRnByMe+iKXc0RAqN4UdN7yMXwaoWqKBDkUy+
Ek8cRN49Cx/qzwPWRzc6XEjSB7TFF7mJ93Ex1wzaU5R2JzHWwSyNV0aVXNBz+TD0Siqq1+LvpGsV
emsU6POAO/AUq4968aPs7uvg9fNdfJiYIJX81xqrbVR9iw+VvNwsNnDLu3wbnDBCvB7t4A5wCiSO
TXhJmmO5Kv9WWPify+zNkkta9uZGsWhMqNBxtBNM1cmF4b0tf1q2umkfYfl5xQX9nQ+SPDS2wLCq
GJeTKBjvV5PiKNQLoddOpg7hvj0XSGLCOrOR7vv8UX5wIFhI00ySX7R4197oetiklG+qdpKwi4xF
7DGeP19AWZKa1YN7t8LqweECMmVzxQrmUT3MDoijc+eZ+8wtjunP5uh/s3DEpFAz6I1hJyzZRDfg
aF/VqxA+19fw1O3Ue2FLdPv8h31wTt/9rtUjrvQukMKST6FCNrVjkijqrzNg+M9XWQkpcW6oRizV
MBSk/GXtD935ujLqBJKkcprCszbp9hymXotKbWspTIrGBSJOr0N0QHS4GlOxf7w8uiOKpBgUDSIv
ebXL0NKURM1FBbn97D5z+x2eDLcwbBByKi4IBst/HFrp/VpL+vvmExEpfuJcL5ST7AE68jCS8fx9
ul1UGhfZnGbLaN3Rd/nmmXbChl7uQXBCr3IvKXJd+h2r3J7Ej69GY8/M/zdtd6NZAACxUoEu/fnT
/SO9frdhVBbebziqEwTV+1Y5idzSUVtu8bWylewpACyEPdROqu/CTPE+X/TP0mW16qqKYDxrqCNQ
2xP3CWZ0RXoYJUR3o1dJAkiRCc/IKLh+PzlpggzU0IBwwYpZADtTTP6mT64GZXA+/01/fEurn7QE
zzdvPpYEbDcMnrihhhs5+6krr9Pw+vkafwb91SJLKv5mEYArUA6EXsHCAUCwo12hM3VnuIgSOK2H
6pqn3P2XK66uMiOJZDXA+eOEL5HHvb5UiGDcN+JTeK/ZmD9uLwrJf352JXF50m83adFOr3O+oehx
ckVX2fkOJRv3jHZo3WrPdNlJ7Utf7qVFl3//ZlEm6EVmKKNyknx0NoKbESmLIMidBAL+54/UWE7C
u9tg9RJX8Ugr0jos+5r9gRTDEw2vzuRbUjMOjkFKBqYFdlx9yEDxk9CrxwbOSq233zujjkCdyt9A
X48Qu62aTrHyRalB7PiShx9eAJAKKGfUKT+sab4piuEL8roQQEhF8Xqq6eXJpFzNtJMQMJbUfqdW
05PBfH5TTaUXV/ASAgMuHwLPVl0fQ6h4jfwsRKE9ag869ti+lW6RXKCcU50ULIKp/jSHK6XHGMmn
GzJOsMgMAMq1U8cHLG12TRd9zaoBZQ9GhxFw5hH2VZaSducCmGetPMmSyXzHOsfI4wDPd8LsZ1fH
N0Z64RK+9H2uIvMQ0e7OKw5yi0CbjvViEk0uOOgLb/fSMqvA22SqCuB3Vk5aRscUXz29B3JZXjIe
+Z39fHKIfkv2vjmvyKAUrSIu23HCL7IJitDh7TU2s3RXOOrtgUGS9LjYgKDqfSHmX9jj7/v+zdqy
H+ilEhCFzPZn1H4fpnPdXhBZ/SBneHuRkqm//x4tAK36KBEE/COGX3jVFHZ5NWz1bXy4JDl3aTur
oNr2cmQ2NdtBfsvWcZDPQwCZ5sU0aPk7f74yupWLvq+Ow8/7LaECpQxtY/673zbTa4NOAozLNjzk
rhhbOpf0cP/DIfl7xVVQG5gE6w3Sxr+Dt+RYZ4yolr7Xcz7bPk0+lMq/+vfaHgvOz2Oc/Eff63eM
+3vlVYwD0yFJhc7KjLruuhtAxqLbEFBtwU5f0R27Zia0zZzwVPJeT4FjvXz+Az5+p3+vv/rapcYc
8i63ZFTTfzVohWFZhRxc4/53q6w+drhX1Nw84FMlFNtZYvy3wH/LC9/CH/XJ+2e5Fso1EqOWMoZu
p0o6UXuj+RRc2MelFVbpVDnWdGXBBp/EQYGzCkdCNrafPyrpwun/fSu+CRrDmFdJWggy9eroLKe/
OQYYNzi9TRN9S7Ppn7fuV89t9V3HWDQHQPTlU/LYuSB2YANvZs1T77ot6ZLdhwfgutaXC/u89CyX
f/9mn3HH5R5gkszJr34wYqdKBswGftPBifCA+gRkKPvzNZeP6ZPAYqwCC0gCqVEgGJymlEEheoMm
BBYgArbF62zb7sJp+Q/Z918fl7EKK+FI43RqebCVSz8SoJhT1t54NUImt0ecxKSv7bEQ7G6n7D/f
6LKRzza6iipA5/Enlli4UA5aa/yqC4j4Wvf181UuHtVV8MBoOZaHnGVqR9rq3D0IWPU4tA1bdVt7
obw1/5GfzVIgL5fd3w90FUfkduqqYWLBIX0tLfqleLOHPfzi1vl8axceoLmq1vwESYpCIGChabZJ
jRnON1pUl9oK/6FM+Ws/6/mc0AlYX0/cdP02u+luFsdc+hgMlbylUsmkjZJ44fdLNe+lc7nMTN9+
ejVSUAxF2d1y6TQ32hVN5urX2HLLMo9wRMeXXdTDrP0l/eYLH6C5ijQWchWQY/kAe1g4RnyrtdfB
/CRqwOoePn+Bv4enn3wC5h/hJRnyPOPRqmP3Q8GgepiFX7V+vejRjKWwNbsbRPnQ+DFgSCAvGeln
LZqPiA/ZChOBz3/NpWt+3TqTai3QMRRdXrTu1g7SfF6UXH3xv2VH/Q6NAEwZAjuGEXTzMFxdGiVe
fN+rOARAIVNF5GBP0yG6MQ+qa5z1Ye87lt05kgv4Q72qj3ASL8S/5fP/7BWsolAaWQCcUm7LNO23
jYyiT4bMSqg4HeqiPv6iVv2PG8rvA4S5ikgiuoNm0JBOKUjQDd8qJAkSrbwQXT+8uRb7EgYquqSt
LQCwxJaDwKQuVSIAX03qJP6lA/M7bf/j2f29xjqXYdiSxiB/6ZLcmt4i1Q0AWnWi/XCdH4bdeDES
LZHzs/VWmU2hR1U8KhMBDzqQ2TASU6vdEJl3AXDGeiHw6ol27wf1oQc2A44Rwpg2nYe0RDW82YXq
dDen0lclFPdzSnVrqU+ff0LSh6fpzRNZBS3UJA1UF3m1CO8xGPWUbef1PxkSH/odRK7rzoF5CMD6
fNlC79LSq7AVzkqitbkkn/T+xxiLTmrcm7D9sd12JVBXEHou7HXZy2dvYxW8QHkHAYwmme7o4Mou
YKvddKd4y62q3V1KFi4c53VWpItBHI48WT7Tr76p2kMtXwp/f/T1l8/yzbtbBaBID/D84oMipx1c
1U7Yk+mJLqIE2+KY2HDknOtw190pgX2KnEuNsksbXMUhCw2OURVE8tuUZswMAFG58MIurbAKO/6U
KJqPKsBpbPcpU8QYGZfPj8SHN+ebJ7jKfEwVOF6bc/rhAEPgBODr7+cFo0HqI8JU+3y1D9Ofv1db
pz9aM/cqZFP51BkPtZTgVNZsiK0XjoX6waYWbBL8JtynDH1d6E/DmIS5pAunShPvMsbeG0mC0pAr
kFTTTjY3ilmP7lwokD80+n4ZRLkBPUQEjAN4iUsHAjUZjOjCG7lDQsaQl9l9qAMchmYw6gvLUFHv
EhnPvekANN2pJH1jJF+qjhZ/8QJwEzktH0imPMG/H+OjibP8RshVW6qrW60aXclH4LFIShyUFHCK
QYnkgq8C2I+k9thFCdL+HdBiC6y5ncX1ly4u/vnZeveQVt8Ogqqjz36EE4QwbVO3/k0piLefv++V
X+7vxPrdIqtPREoRPpHkVjghu/OFDMEeflk3zY1yFV2B54RjZaMkRsUCeQDgMoo/8THhH97nP+Oj
fFhXFVIRvJ3wltWX7+xNTWhlTYnETJHejlvC+3QsHxZjne56lnZop2g2ytKA5i8cw98twFW0fbfq
8jW8XdUf+lCw4vQ2VAuDIb64k9IBGUGEEpJsG0XhLb7z11KScrYujA0+uFneLb16uVKul0k65Olt
YnT7OuT6qg3XMDO3nDLX7BtHR6f4wkP+4HJ5t+bqXXOOMzq8rCndtteCSicUSsQtclf4qjOo8C/F
kkt7XAVHrSjiLCnC9HYA3J7OgiMou1JFHNTaleK8z8CZxEX3DXXvEzU57K0OUHgwnVUJWLzWglrE
6e+2Faxvc5LjyM0dkqmvHa0z2KwptoPiL9TnfP84ycFVrMA/FeO9CpYqSYUbiEc/pvShgdWiiPG2
wtGzHUNnAuekQdtRGg2qx/zY661GhOMXZP0zdIxN3iVQaPLvqhndSKHyPGiKyzdYGxUkQcAzqUlC
1MGrjhwZ0nBs5TsT2Mh/+apWUb9vc6bFEa9qOJjeuJ935rXOOFRxa1u4iDj8c/ou0W39++tb55yt
hC/y3PD1Af++rcZvht5ufYR4A0KgXwMxU1HStVSnQdgagQ0tnTYp58cCyWMpmT23E7KP82aYcqhJ
mJKgrT/3IU2B5wJVWZ+hvZbtEW9gqhB6ZtB+L1vkap6U+dJl+UEy+24jq2TW72V8B1CxOnG52Dos
grlsjykyw1OnoY73S0omb7LS3YW39cGt+W7Z5cN7E0dQMxYRu83S215BeNgPIjfUEFVE1adChT4h
a03bezLJTdPki2bmNi3u5PqbsGTb/w83+LvfskpZ6y4ZDWjn6W011A4KwRt5qpwSkN6FPV8IJsYq
YmPJXCZytZxQMjtjC5t3I9jtodiP3rArLj3hD/LId7taReoyikWkUHnCNS92kf5TWn2TAEzzEVVr
CZtJ/9yUXxD22ygh4JvPN6t80Kx/t/wqWhtR1cRhxQcS7xFzMQ8NTj/1uX2ABgV3wpNvlaMB0LnE
BW4ZUnT1xnpQnqzbkjlsvRFOGHx7l7q3l876KppXbV2VjbRcmdaBKeUG1QS7lcfNID0tnsXmRAfQ
7C51V5bj8+eVqSqyxsQJLYzVqjIqJKVYFAIJvWiXgKrCLSqATGigsHnW/lLj9qMOBk/+7/VWd0gv
VKJZYTiwzPOLjQhZNaSburjfNU6KmKexE9KDuTWvSu/SEO+jUvzd2qsgjLhZA7GPQ7cAyIQNJDQn
44hrB+ApnrT//Iz9CcP+HYT/2unvM/gmiIDZbUVoxuktenDI9Y8PGrxnN3X8/XSLkhx6BrnkFaqL
yS2AoC+ljdz3hWvn4yP1909Yhc8eK2DUd3jYdXPoO3mLL43dgBxtlcr1sUERmZ33wfnzjS+B4pMT
payCZzFgaeIP7HtsTZtUHQjby+crfNRBePsilVWs0rEObYeSfS04fj/35j3S1cEug5e3jY5Iom8N
2Zv2IJCFkY/4UiJ0aYer4GUmGjKd8rJDFb9r5O/T4UKqtXx1nz3DVXyixEbio2OFesrtCKWmqt/3
Pbonwq0g3H/+NC8dklUEEEcEK8SUh1nGk2tI3RY2nReAdu3N7hgXFcbUsZ2pFwqVZQef7XAVB9Qq
jHLw8OktFkbIpoOJzswtehuWfGHScOllrT76Qk0TVD14lMjqOvi72cLw/3aZ/fWZqasZA6JzZRSh
cnfbY8lnXAWHUd63uIg2t3BEu0tx5ULE/sOauNdp8iyrmaPuCfW5SX90vQSQGOGrCF1gqYZYRysm
Vp2kOsjKazCPF47nfyi0/t7x6hs3A6MRJpnf0B3KfbYLDvlVsY+vLqeyH6Ei3n7q6ir98WfI4Gj8
U9JdQ92/w/rZmW9Q2vi/pJ3HduQ6tm2/iGMA9OjShhVDXsoOh6RU0nvPr7+LOu9VhqCoYN26rWpk
HSEAAnsD26x5Cu01a/lvHq1/Z8WZFRTUlT60PFJPHO0GhXOQxDNQ/bPpAgvRgdSZ7RbPqtWQ7cXD
LssQQkVvMkPJKI7KmaNgQkjUMcAU8xFKdWpgzFD3h6s2SnRAzWjd/S/O+9/heL8U+p0vjgWGo5qH
9hVTDXa+/DGjMTiZAxPVqiidb/+bQ3g2JueIBB+F2znUivHs8o1GwtMrXg18X7zTnY3B7Uml1nqG
zvx/vDvbjxuyLbYAQ6x79osnUEffIOR8AOf+yqaefTCtQ2+vLxS5J+WR29fzVvSl+wpxDUa7zwrt
AwKFmBbaIaBpCUIdCDCSAtmy1Lr+IS/uG6CSiY7chfSjXLxsWymYoyT3BPoUUBVogNGY8NqFWurd
BEWY66NdvM+gfpbIMvCFQBhyXi9iEDgO1CHzypcI4BAIfNYWtAjjE8TFjcyFgAXdoYxIgnrmAzkA
AuOuRpUuuarzn8C5RYLwXTFmWe5V/eMQBFtWQgNPhIxH0UDGFcKAcbvPA8guvkOrD4KNeCylDxrk
7OZwPix92nJ7Dwk2cy4E9/rqLJPn3dn5L+OcqNo1KasiLE7gj4+QioIMC1SsIHJ5fZhLzux8GM5r
BrqQim2Z5rD9my6UrZL+N1UrS2ckEvQaGk4Zb40GisRuAb0SODN5J9qRnbiQ+HKX/CJyFts19/z1
97iVOx+PN0eFDBQfzYbZgyIARJEgshAokAAfjkUH5GpBNjONLKq8DT1FTZNyANwK0p2pUYSfo/rZ
Q1G2gQIA7hPQZsU9aXqUw5scwtio0wB8CTJaoMW0+g3adz0/66AWiYKY6x/lUvXEtylw1i0McJ+e
QiXzcLVOtxAYFozEFmzZoohd26j5WnVVX8+ya6vGGTtgoQJRABfGg3LzToWIhbDJniVDXL7YjqC5
01A95oaO+hDY9YbdlBswZUDlbZ7zx+h9Zf4XDNG3+XM+OgzopMhVP3uxMLtSO24GOj2W0F1JKXSG
CTghINA0/mHQIGztv8+QQJpVQPKm5rSoocLAbVI0P13/VdLar+K8ObS/hKUFJfMaFRD5cDDLdN6q
7dNYQ+NaQtZTP/lSsAum8oSafmNKXWirGmF40lAlksvKZma9XYCrVFWt05Sv9QAU9qBaLQoq0uEx
06PdlI0foVrZEpAQAgNAFDQeClXXcKpv+rS4RVnvJgcsDVo8rq7pKzNcmyBnkNGBQiCCg22XoKWN
xJAcov1dUW5C3YOOyorluXBf13V4GWXxeQro098vKRIYHARMg8wjIlSOSe9OKmqzRWa0Svhf3Ke/
jcVZuXxQJyUS69mrdf1zrBuXLaVBrAVxotlnUBWP0R2uQSORHKbu8/q2+aIt/zhZZxPlbmO4HUIW
NCxzTyYjulKhqQOmUQYQXCNGTiE1GwFtp6pUgupCEeBHsQdR3ZpIN77vhWMH6fp9Bo2sWrjpofGf
Je0GCpwG6w5KIq5sgEulMWcLhfvI948yAGmuFglsJ3Rbj+C73U44RtNcmBRdl3mqQmN2I6d3LRQJ
xOJlGihag7Vdh8BS1Z+ur9ul4Mq338IZwahVhnKCeqEHGKw92YmNC9gJHbQIoaFJY+0RtNi3f/+V
gA3+PvNCpAmlOG7e2OSupskOzfQd9E2h7uUUINv14Lh0eOuNbNOpEAKia3Vl188Dbu7ff4CcBkit
FpiuD6G3RnxJYeaAqIn7lcNw4crzbVk5K+aXLMXNZsy8dAv+pAvVRhc0qM1ap+OF+8u3YThbAlVo
oK4L7KRJUTe18FhI4mmi7YoRWRuFu7/RmQQgAGAUPwErbtonjX5gZKV4+NJF9dtcOFOVE7HJcwnS
5FA0RN0tlCSdZfHoRjArayk9R2LORWz1P8i8sMU0XduXnOlq5DDJxbnOvToI9239a4bGM0KsYG6g
ThWV3xDvs2eAsSrorAtRaVa6vGE12ulPCEcbyE8Z0qxCHxvESJW6aonm9/CXOmubtlKQQvNIumP1
nrJjXQroA4fQVutNy92njSFK+xpMhTH5DI/V7E6nkaOnSABDAlSBNH61kRKgwuedRiqLJcJ9IZWb
Eom4rllydeDeQZytyN8XTR95IdL2bz1+T5bVGyGo4K1Fc6wPEHp1ihJUPv1pmtGs2SALB3VHOXnN
u8gC19MKhc9xfFOTGCqRM/51tvUWkLQk3GYQ9xuS16hRIKdKoAYMnhsU5eTAlhXBVqeTHkCzIduK
MyBfMr4SGDci+CQplOgmCrW7hN7GJXpwFpF6EGoFn+4bSCytWLILu5TByy2KLlCdkfmHjtCDlZTo
cuq1lmbIUCvwJrRkzdD3s2o7eQgAhUKTyWr0YW1Y7nD0BFJ6rSKlXjABcmhCkjIVjaWcGrqNNmE7
vDMnq7Aia23kC3v223y589IQOVO6QUs9AkWoDN3nIFjbUDEzK3VbQnpJDuoVo3bpxvxtSO6YjAX4
KxnFXMPt8EdxlqM5nagbv8mwbb6pPFz/pBeM6LfhOJ9eI4CkqgTD5Wy0qiI8toBCNpLoNGmHq2EG
EjtxqrG1rw8rXXASDMhQFKWizVpWdW5cCOjVUtJHw50W/+riE4Um26S3DqugGlmom6QvoPB1i06x
EtAK7SFO8sdcl166RnvN2gm/rEZzKVpVyFg4zQgd+bGDInJW/2pbRO+nwn8oAQGDYPJTUt5XQf+B
Oph9BjFEkuzm4bXLfyvxR1Ue5+Q01cHKR+S2DbRsFImicJIpaOyBABLnAYtaUwEBVsW7sS0O4KQd
KLsNVR0q+uh5GdMbqFWsjMjfMX4MyTnDDM0Nsdh11GtsaBtb6DBObKD7LDTWAAFuho/Xv9+Fz/fN
kXCfL08CSdCACfdCv7dBR4DVgqJ3oEDIe3auD3X52qlK6MlHMAedw9z1qUukfCpYnXl5L7oQ3ThB
4RwT0+hdqiK0IkYPQzLcisDsoerBkKh4V5H2JSHQ5hQVCL3XslFX8++4KV6jNNkv4J5FBFtQQ8hQ
xguCd6Xx+8KZ0vWzH8zdwOQkUhMotuOe7Aabxk3cpaox3q1lRS+lar+Nw22zWEuHIQ2z2WshJVfK
rSEIte3P0Xs+asfB/1PktdMm0yns8x3If8eMtQoUxsMXBXSxReE/UCcAcRCsirrBbAfIBAcluu4T
NIejg/k+guq2hNRAWLwXSgYVdQAFWs8fKyReC/P6V+aOzNL18G0u3P4FG2kQskVOWZhzsKhysP1e
xpgi/1HsJKipaCx3r4+4/MUf95Gzr7Q4nbNQpa8krRzSZcTU6XVyA5HFlUTOl37VtSF4v1WE0F+f
WmhEZ64kQykZlBIhRsU2qjQm0FxxK4GsaovYckeZp4NBrISaUQ1vBCxdvJgM8LoOEfNfq0n8DfgR
SDlrscu1VeA8HCmluZ7kKMNVaYHvQFjj9foyX/Dd3z7s8uHPlnkO46EV8mL2kvmxi8dtkR5Q8LNy
4i55zW+jcPYoU/0O9CCstHxEmGkLoQVLsRsHHBLcC9aDTJdyL+fj8R23KqjNOu0xq6U2APVAnZu5
nVO/daf/4PpzIXz/bTDOAOqAC+nVso0WezIdAxsy/jvZyW+17f/pW305mbNvRYoMEvMkwhUd8F/A
Z2XQ5/M0t66PcilFhvmo8P+KroNPws1H7TVwyWUV17kyRp87kgEsvp/An2YDKNoQPemBXApPqb4m
TwYJxIuH/u/QnGlOEokO84jIl9Irlk7fgLEwEyH7NUmvOtBMQw/GBWEPeUjcIUPZTVqD1dE6XbPR
0TyPFIDbJZ8+mM85c8GUcmrBK7RtKt4oaG33Nyx96ECVgl4AQAaRDY+8Ye1rn+THAPARQUNgaBiz
XR6AFNfEp7Ro3hQSgrEp/4kKABPGdB+JzZaEqQ1UjqHGtRMTiv7++ASNw3vmd1aE5CXDv+mhYs+J
6MbN66jcxf68Z/oiJcve6/4pQAG1WuluUVegLrbQHAbWpoekNK22gp5slAJ1HkJj5ho6vlDXUw43
0KCHsjDKLfBcGli3ieoJk8QBYtMNIcU2Gl/Ccgav+1eXaValxncCcBI69d2ZAMkMQr0KOmkbkSOJ
fmu56BKNAYyrOG0EVJROnVyIdkpDIKBf2XGseKTo3CIS3YRB7U+6F0d0R+ZgvrXlvSCLxwBc2i59
EgflKIGIFhJoNefxtoxmcEyU7RCp2waNXGmGImnB7KHxS/IWGLjEFIoP0IDm4EgGKLtpjpT9hhtY
xCdNTag2JHkd42dSbjvU7RFpMpIot4MBzMxBQq3jglhhkHvvPaiG2bWYP43TQ4C8f5fWz34X7ia9
fAKL06kyPC6vn4zF2J75ix+XOM4laZWqhR1kpe8EOjv6hIBaFZkTagwqnJXVkANfcPRjOM49MU0I
UtxjxbuigXY1+t0hTAzlaYjXAz4EnfvGaTJiVdlrFb3V4QtjPYAcbFOJoFZIebDT5DU5jIt2nBGw
O3CUoM/D6zzFPejwrMaDS3TBFLHQ+WKCTGp3FmquADJau6mtjsd5pyBDp55SIVnwFRA55Na8ATjd
XCJJlRetNudeujafT49zU2pPoOgxYXpTd8AFJ9UTO27vcr84XN9Il3rxoN/6r3X8+vczSz7j5arW
I0u9GaYmiiIv0EdI3JE6tGpQFX8PUEwnkDOWE+GdzTtwCYC8rk5l8pFChLAswiWkQE4x8yUrJ3iD
paXRtGuXD/7V8nXrO/+ZnCfI8CDL60hHMU/qpQsqqi2xzccMlbU+epAmBcgDVBhO1SKJL9tNVkC1
Xc7XIvgX42Lnv4NzC9MExgFs1hJKjEbkow3yxvbdYwY5s82Ixp3mob5jf6S3clfcJ/erydtLdyQG
tRYR/Qko2ubDKkMHcDYL5gy7HgT2sNmou/KU2KiYd0GeT7YoiCt6RIvX/P2lsg4krJG8gACrKqNB
5fvlLI4zfxJzrH8oISA4IiDYPfYbv96NJjXJAXhUUC7s63vz8mL/HZRxoXltnnI9j7E3CSTQ4P1Q
vFW9oRvFCOzIHU7ZIRONAhmUl+gEVKMdHq+Pf3Gxz4bn9lwMAbKw6DE8HiQQghTQK7MNU3HlPXOp
EO98aRm3pfKRjtARwdJi/wIto/5ZxIL9rXKD3OctpsduAdGD8gDwKnddsOJILh+ss0lyT0Oh9yUy
dF92VHbRlI/aVfIaHQQ33wUOXUlwrK3ocuk6MzZKoQtUDbGiav1eBd4A2kNcv13/apcubmc7lS2/
4WyMIRKVsGWYEOSYWmiGlKv6d5d9wdmace6wb9sgkHJMo7UGe7YGN7VA0zu0NjXnY3lcTdSsLRv3
9JorUrStih0y0oPmLdH4yNYtBag7L3wjDoqczHV5iLVBOYeXR3IJ8Bgm2bTvU/U4oumriVfevWtj
cFaFEBmgDR3fqm9eSHFX6CgzuL++HS5/LGiaQ1pcI6Kq8IsXTZAo7RGJHnadHWwS9PdAU/mEmKUj
bnybrTjUy5bybDxu3drZR06iwZziLbpUPpYnZmECG+WgXrnailbkrJXSXkxhQuryX1PkljGr2az3
sQJD5QovuZXeg7SqHXsb0HATmPfUxCXt/7aqKmeaxRDvByXCLBVPe9GceZOYpa17ooPAnsWstQjW
2hRVzhYrpJdn9NSiYPOoKkYHL4C6cxfKm+VmRvE52Jz7xFNWzBV/7/3n1vF3YVXONBM4+qGp8f5E
HyREOBc5IijZ7SJXw8VPvEfB/6F1A2utuvDSHvoWa+dmmwCaVuBNjLv8E5jWWwq65RFSwifVSx4k
KB+F9rTaVHDhLH4bk5urpEtxWik4J/pR8DrVgMj487jBY+kDYdNDd5L3YEX9F9GYb4Ny3qebxlxq
AwwqbHCh2iyt3fqheEH6CiXn2XOzJuu+bMuzd9PyQb+NxzkgX6u1UfGxsG1zS1JgP9o03IoNtNaQ
oIJyniDmj8BhH0K2ppt/wS2dpzH4u4zih7hY+cFwF1O0ozTUUNP//XXl2wjcplEDsKeKKRzugFe3
a+22A3JLKt6vH/yvFqbvK6gQQnVk9XS0uhBe/j+sQF8D7ym9GxqgZ1FoW9eVA8Hdl6SPf7MxyA1t
Bs9cZlB9lDOwmDuA5sPf6pyZjRx/pCR/E6UJSVXIhiO5IUXJZgwyaCciygxW2z4hupsR+hpX3Vs3
lI1RQa2nwfkjiMSrUD9E11Yg3QzAyAXBQ9rXnp7egMqMB/4J1W8OMLz7omkeUeIGUx9FByJVN5Dd
SCy5nW9RvgEK0Cym9hBjdWhsBmO1AzzoWPTyNgLzV6HlRqvlT4YOa7H/LdbDPtJrN5KgbV1Wd7qQ
P6QAzg9tfVvHzynwmHoYOg2QyqjoaWczmHVTiZDBCSQTgNYVh/nV83u2/MtLXKRwYqqqInHwQ+VS
AN+S+ZCq95JaNHs/O45x9FSBO5jKkldHxU4UUxQ8F5NqawARSkg+pw3CAgoQ13cN0uM5tCpoE5md
EBswqmBgEBNqycnwGhY1ELGgxORQWQPSrYDqK156Uop0wfRBq1OtvE21PQUnfTguPLe0fB+l1GCk
PyriaJZK+YB0FpLdo1kJ6OmLb/xmKw+vOSrD2LgdxcfAh8igeAMX6SLh4mjpoh0e3ABfCL4iHvAz
KiSVlzr0N1EIXRZQepi4Vv7Jd3f/s4SaSpBMJJqOmXy/IBZTW1QKqPKeNKHvHQgQFJYFfrKBMOLR
D0RLwS8rAFVKi9ShoikNhaX1ruwnDyCUgCT+qYGBWqbNzYR6hHAA+xOa8Um+vX7Q+Is5/zP5wLFS
UwlgSvxMod/nW+BHb5kNVIGMWL+rmImz+rZc7MOPrfV3Xb4i2WcX5zZuBaXrWskbNHaMQU/Sw30P
zFQSFqYfol21+qOWhzB9Dpu1Z/WX9bs2Nud80jYPaJQ2kpdr4gtAF1afHSQgqsGiM8Uo2Y1VWVlh
PbzqNNnISgEI2IgKpbIhH+L0oA9zjhotDV35whQtgNEMNkJDfIZA7TZBvWrWPUAXYjdN9wsEkagP
Gamdvqzfi+ouFFK7rA7ZVJgFHdAZS2YjTvXUEumwETSXdLs0Rv2zUswHWIMhPZRDcoyDOzLfp5J2
L8S4hgB+asg0e5gGETRF6PnNwlYb3tOuQADsqRg+x+bUV7kjq7f99CssRIP2D1p9iLMnRF/z8CHt
jktabQJ3L5ZfFLTHtrBGLYPcs94Zrdwbig9jO+PY4dQMyE/HIALmHdRlJPJS1QVqfrvDqADXG0IV
T0T1HLh5FGRLP7Ovb80LwUcFFDS4AHRIM5ih7weIgDiZ+xJQEOnou2X3OU6lRVLqNLmyTUbZvT4a
f/VbDsK34TifrQzxmBQxHPRgal78UL0h1LmoyGu2+NHnSJgu/aWrqmCcv/4x6nJdOjsNHcpookgo
BE9iKMAV6gellCzFP1QhepKAsigltH4nrQlWpKXUSGmDz1D0ykacQuf6AlxabgW9AjKlyIDgh33/
JXLp95kkY/69qkKB4xRMjy3QXikwOAKIbtcH41MuX/M+H4172xZq2urNjNGkonfmvgGKOQaqPbWV
GWmEKbbDZl+JsROHw8pt+6dh1nT0YOBSQahKdcYLoAhMjTsUP2KiTnTTPTV2YWueBBX0ebOERNBJ
bVTgjZm6R22wldEptVbF89Pocj+Bmz1R0rAR9Sg4zeNeqJ7BurWQdnkcIDMfqLsGZGpIENyC9+h0
QD3L8VpYe/E93+wgNz73WG1AnijycEZfEVa9qN8AmDPzXkbP4mM9vTDkgJtqtlY++bKBrg3KvViL
0IcqTTYhvKB8VPNDB6pg6McQfz7FcrUvohfFL52pS+0JndQxhYCAhkb+mLlpX67cb9Z+CuebadAW
akOxBSTxM41cVu1b9rIy3R9+7vsa88IOHah0LUAoS6tYfcjBI83gGMJyl+e9lTdoxinewxG0WvbY
9f3K8fpxlrmxuTu6woqo6xJBQJXzfUQWakm61Wl8CtgjnVcmurKXeOnUSS1LWZDD4MS0DQ1fKw00
Uxk1+6Ne3ZNOOyFH1oBWs7K6l7+gBpoc8A1QT+GcgwDtgbjURoTfCmOwJQsAdIheGOkTvVviY6CY
o9zQWAvV8qU/DDc52I6/w3JOIsiYEADAy7xuSh/UOjDiAkwiNHcGwh6SMnab/arCPz3glsn0io75
KUNfUzseZSaCl3P0wydhDnaymvR2ghLvsDxANOme+muJO74e4McPXdbvzK9EfQrQuNJifepjFQTI
nINpVQwu0mR7AXFmoHVQ+eUbVHQhFLxZ+TqL/fp51P8uE2ffmrjIIFeNr9PYQBHt6QGt87v83scX
mhxt1wMgtB0fq+frw37Bca4Ny5m1OvPDUO0wrNTvawjVa9pOD5mVoyw3fO2CBwIZg1B8CcpbQWBW
v/SMlNCv65kLBq6R1dAQk+1ZGRDMbQyqt0BZLdyl4c2XUP8Dydrrv5dXwP7xkTiLCJWZJinRbIgY
Ho2M8FVzOnR1IjvuOwEirxOUgBXJmXKjQ6+8s6ZQefng/v1InBFU1Qp1PyXssey229xJXOo229pt
1oIvXDCEnyWf+ssmJPunEc4mpU++eAwn3VbqLTLKZkJuB9DeM39f9urT9cVdmd1XKdTZAWARZCTT
WNCxtv+/5m22xc3qc2bFEH3dNs7G0fFap1PcYaujFe5Jhs4n3WSmuBVs5aY3e1sFj8tZzZOtrSln
/tJSh7CSjOMNVcyNXz6pYW+GFYC3eCYiPQ+Q2w6s39s8L26vL+u/ubr8a9eInAWkWhHJQ4v5Ltoz
CL4shUYQKztoO3VP9ms3pa8/d+VI8zwsLSe9GPq67in0T80+4nCBIDmtfJMAYMyaxEzrzTgyuwlu
dWk29HLvK55f1RbJd2m0UcL3MXnHf5gysLfnQv01s5diWDO3a5uNs3et6JfCCKjMV0EU3SSu4v4n
sjN8A+aPo8QZOA2gtJiC14B6qLuAPiZ1BzP1oSD1pMXowGSvRHmJICgWBz0o1RulrcyEgpeM1FFz
TNmM+8CJofyU+iglCCeTanejBpD2CB16uTK1+pnmezi4GyFW1xIWKz5B5IwdyrgSoUoXj/0yQY4y
dZQNwCnIq1uRSRzJjm/bxMjNtYDzl3m5toM4M0dRUdPFwZeZQypdQKBhl5ga9PYNQKaRSoey6K7Z
hjeK2R/Z6/8a4MB/M75pVmaV0rR1iitD8YfKXlp+zvL/rmX/xxDcdU/GORDDDmcy0qVNrqSm3Cf3
K+d+xeLwUjGIdegaFXwcRC/Y1Pf9BhU6Vnm3blFX9onEmTaJ+Q1L9AR7XEvQz/As9Z2DimvwHcuV
F4l0+Zr8L1vGa9NA+XCkqdSg+qVmt/1cvxMVYS+ptnNB3Ylt5uI26AqJdgyD3BHQo5fJsyWW7X0g
QyKcgEErnToRzSYFaCoRRdBq6XekVjFkW6ljIHp/JINDMmjep7Udw7P749IhICHO+zilYELpHyrb
iTXbMR96dsHqoVv7atw1EECPWBYqmE+IZ7nL67bfdA7bte5aIGPFAn61V5y5wUGOk0DXsQWJ7B/0
ObW62YmVX12I9sJa3bf+ZzrqK4+AtTE5awi4Vs+aHNenmYLdeoz8xiSD16MMH/r+tK2twNedlWNw
+VX3d8twVkz0Q2UKG1gTkkg32fShyg9Mra2x3DfZ21CVBgSTrTxnG6laE9hbOxicIatiNF936eJ5
YSgrWd4x+djRE+n7ldfxv4mQ/GuSvEhOqKflTNScYdfIO/1J2YSWGBuQyE/c6FjbCxpO3hPHN1qX
nbTc7J4h4rpyOV7uEVfMNi+d08rFLHUR3EVWfXTZ5Lb+Gnpv5eYmc8HgiQ5aXgIb74m9BDmeyRV0
+NGOrExkZZfyqjjRRIpeXOIAAgyLWL0XNdQOFOUj67MNFPmtBDmMfLWZgC/1/8cnaIosUR1Vd3gm
f38AqiMLaS8qy8mHem731j5Uu6WcA/Ftq3KXGkbRkQWL7WCgLILSDvXu+lG5uLxnP4BbXl/R6KhL
y11FfAoTTytuxLV35toQnKvo6z6eZRYxb5IhplQye0DuHKpA9vWZyBf34tlUuDsvC4q+y0MVLhwX
S43cT8KdqL0qg9NCidOvdNCCRcmIBXYURrodE8Gg8V0O8U410Q6sRrlJs0Ms25zRAdRHsqcixzgF
/U6qNsmS0FM65CQbO2eVFZUfKrSRcy10gw41aAnIEBNIBcLzMOluJL5W6SkEAFkAVBWEXLnLAEJu
wamNmxx8NH1emfvl69PZ3JdvcGbY81HUZnXAZ0RDzqFFsAX1cZYEzclONgTA9sI35jJbcYmVoVTI
XO8qWlv8xSye/YBRaCrwTiq0o4wdQhYdUnlP17/vz9D/EtU5myPnSNDcijrwQGQe2X0xcSDPYwg3
iIIuYA5YOTO6DytDyVcsw9r25XzJkMRFPXel7o2aspkGF4rT7gRZnJXZLX/mhyU9mx3nN6IinocR
pwPS2kdQhQ9x8SrSlzRKLToI75S9B9DS6IHRU5to20KfIiwg3VU9JV3qxN1RJ8NGlsUVH3PRKv79
UXx0NK/FQRKLTvt6MS0taQu+JnPWriVfrurK5PnWjh6PskxCRSmKK1GW1amqpWuzhAeQHuyUuRjd
CKRAc45wi+vQdmRAUL43wbu5h1Q2clytPwAcHd4nQ7ddWONDp1hJ0zgQizQZovZM7J7DXLfUpHiY
xnSwppB+hFWDhrQelDZZchhrln6SYKuRqL9NBz2E4GHris34RsP6Vzm7vl8ZU9nfod7XoJK4coD5
4iLeEWjc58+TrEZZ98yw0pKTWxU0xO0GbRsABi1x0vLX9Jx+KsVqk/SaB9KXu+nZwRV6VVNDFI15
eo5Wk+EhnD6J/kDHwCBDZNZtY0rywY/ug9gDIrUk46GJ9rKW/4lp4eptalSzbAqx07Q3NYoDVk7F
xdvU3w3IU4D6KpwVVk0aVHkGBEu29IDqSicyUzSRP4Z30aE5zFBRWosXXb5bnY3LuUX4a7UgBKdx
TiI31tDjPKC1oWqPcuNvxGrf13tBLDxJfUUY2quV2syrpxpVK+ytpTC5yBzIsW42qIiAXLlR1uOj
n4ib66uzZvX5oH4FwArxpVGDXPk/j3U1MMlnei+g+0E4omdnFzCDmgvLW7BmuCPn+g+4HL/+u0x8
x7KoxTkLo3Exyf6uuAVvGmXnslPdr5fBrZhhXk2ZIukOLeXFwUBFhoi/lHS2G2VlRdd8DA/8oMGg
VGGKOzXUGrzspoHGBKrQWkM1BLc6UJN9rjfqrbhOHoU2gy9X5iX2mg42n7yrhGnlFK1Zcc5xxkoT
SCnKumFblgLUfvOPFe/WFu/rknzNjC8+7syWEJnqSSG0mleRYEuQ+0E1nQhmpAwqQhMkb4AcDUak
4aVdziExpIi4iUx/iWJjyk26zybdSQo9hi3vQaJXhi30m3cSne1Rrv9MYzjf6LSg9hBUaDshimCK
rRZ9doqioYppjJ22He0RnFs3URPBUrGuhlykCrRB5sKooGJiKCMb7CaRRBM3Uhf1Iy8Qh3OZKMUW
m9D2rJNFqOpYstqd4+oFhQ8nCJVvVUEw2iy0+6hw62ZbSKiCygWrJpVLA5wrYOWbGsF5PXRFv0dD
nBvqdzT4k+LJK8gOW9xJVW0p6faMiMaY5q+o4L6lQHDYfph8lBpzRk24l+RwW6n0ti1vWZ0/gSj8
1GuaVbbRc+TreNlp4qusHrWJmtMo7v1MO3ZT55ASsLcuqYyij+JNzGTdaub0TfNLW2B/fDlObZQw
QIE+xIMbM+lyXJn0SLJibUH9jqjlhnRxiKBbMiE7x5pn8AXuw74+RmJ0N1MF8gjyjFUFDTsYJ2Po
Mc1fZa+ccH2GwnhKU1SWyNAcR+AERgF4SbQpi3/G6aA1g1snv2PBf6noRxCBcdM1hj/t9fBXmkVW
VZYb0pR2PvuHKAg/NDV+j/XC7lp6VKcuNPOmXLnQrVktnXuQsI6ItZ/BavlH4SOB1upwSmEm51//
gdrqmgPjHiVJUacQoIADC96CJ/FXvi2d2MmfhTsZyC8zOrXmYpvXwqkrxpLvDFIRCROLCMayhiIO
ODIGAtJOUN2vmP+Lkbm/5l9fJn923iHAWug9wTADoFPZk+IkNn2f5S0K3O81e8GioFFlsKt+9drC
F0Xz9yWds2ntDHmsUYbRbBmkwIwWkXRAFiME/BCoRto2dEGLTpzV0vOLobqzKXMmLhMkEjajpHmZ
TxyVZKhLVAz8rwH1G1eLQFBK8puhyO1+Ju715ZZW7DjfdqXlVaCX+sS8qtXsmN2N6kdUUrOmpS2O
r8HopWggHmR30l+y6U7ARXhScugDvWSiV6N+DoQeMxx2tBBhkQLvi+ctoVdKwQUOb0YoBx775ujT
t54+N8g8FyGqmHSIYzSK/CgL+OPKVGVovSYbLfuMil+soGs12SvOkK+MpkMBGG6F7yrdj46OxnUY
lb0OwqssmaCtQWHqvzsr6CxH+Sdqqnh5Tjya/HqQkIJU2bMQnIoGQobJyjvqcj5O+9cgfHohG1tI
uYUYpLV6C5lOc96L22yrOiD9bdc6BpY9+NMN/x2MCyp1aHqOekHTPSCp3bbe5Lj6qaQ2yray53lb
zWsCT5dD9GfT467Lel5EcOSZ7oFS9Kiqz/18igYoZtLfjEKMA28rIdF/Zb1wQ7QutgbFv9MVoOOb
+TkHSt1vwQBB+tnwBWbXbYBsPxFcuSnAtsrNVlNOkSablRQNaD0PA6uHH94NRLkZoYqTxrVqFkrz
GZL6qGT3MtvrA9LxdFsKf66fwNXPyHkOv1bFBLIKS/XhP0JoyYLfblGEK9nt59orhG95/H9G7u+H
5JzH6JNZHZVZ8BC6tjowfW7r38Utu5GN2RR2sHK/kWS9yZxuk+TGmqn7MqE/thGaETVFg0aj/vXR
z6y7AHHgQECQ3hNQfibrmSc30jaYArAs+jEz6zANjUytUZoNcVsHCZpoEwXJaE8t4GsD2yUSCrrn
P0ohGKStzRmSZ/L8EWhoXRRzcyzukBiwRPyflPiz0RszFXQo7FRmXsr/Q9p1LbeuI9svYhVJML4y
KVmWJWe/sByZMxi//i565pxNwxph7pnaj67aLYCNRqN79Vp2OTyBygG4YyuVcnvCAEae3nYNGtki
5F8zkK8poqN2EBJJFFcgnwGyxqBunDA7SQlYDurUisF0UArkppj8Ta7I12EnbTE0tKrGwDICA7pE
T5gm9aakc/xYc30BPIcInnUygErls5GP0LVt6A2pAhAziE4svkhRYhVF6PTD+xTtG/neyLNXIZx2
2dRe93rwFsSFl4YqFn+v6YGXmv2DlPvXOUDjvuY7dRBzwuX51/viGzHXUdh1wSiURXAzxxXFbmz8
RMEtvboCXe6sHRjYzYxHtwIPlyS41oVn3sDZ2Qxn8ROYyoVWCkIog+zwIOjESchton4NOZhqjLvL
h+/szfDHDtvuICGGBBLMAB8ApJCMR0PlTMyws4H/Om0LA0zYFFtFFKKqQoyuQjeq+1UCFK9ZH8s6
vwKlGbD/OjjIMciC/qHQnaJYcMI0cP63VTKR1CyCkABKhx9RHKN4G2od5zF4/om7WCYTw0wg1DGK
g2YjyYBSH32oXyNxiwNLrjGuN7Uoa49kr2E6pCgARRxuMtCGNL6MZIJYfs8rMfI+6/z3RZTJkOMn
So8F5wKw8hpGyWtemnq2G7hY8ZwtL0wYUp7pNEFjQLU6J1qDKMSlQLghZN9zQ/bZlHhhi0mJ5cQ3
SzPH7iqr9Kl150K1+YaOVWTLB+3dtwoncUBN6fKi9fmEeGGYSYj7ShukyMcxbNxxpa0wquJE2/wx
tUSvv0IFaM1r/Z2/DE1ZAxId/2SWYI1mWiAYFIySXR7YlDbg8p1ABg5qSX00bQW0G826i6S1HBgf
YhfYevJ2+axIZzd78QuYw9Iamm8WPjoCxh7MZA3oyS3/ASNhEIMDseTogIemORQR0sbI4aE5uMtn
zpEuT9BSk1LhoODFX0SPuYyafL1LxnUCwaXQvxa6LSiW3bR7MYX8eHnpZx94i5Uzp8aXBTziK4Kn
QPap+hsTclZ5/HHZBnd7mXMjyYJsdj5WmDzEdzHUAQ/RUXN86OfYTQGtPdrAnWNcqqDK4lKs8L4t
c5BqNQ10GmTY3lXz0F3ROxDKeaZN0ddWMV08uOY2c8Qd7wCffWMtNpY5Rq0PGFJUzF8Vc0e59jBU
7arpYzsyk5Wv70u/sqOQO2dxNmNfWGWucVoSPOQSLBbTzMiV0ehxdC91YjBNvE628QTGh/1W36IF
zFW0Op9CLGwz93da5tkQxZCRnAUAvQl62gBpuO3LLAwjg2+6c1GQBCk31C/LlbzjV3bPX7x/fgE7
3ObnRWtQNREQuiRPiezcA9jtdrLxYjn6u3DLgyuedWxdEQkkNzApL7JwxSQKhMoXkEqg0FvVKCqa
GNkxc9AFTSR1BM1ctQq46OXwuSTQHjGnTW28xdWpECBtnYCaF/RaJZnVHTlMy+dyqeUPY5w+FCSi
+EA5H6bwFIgQWVWQ9wt3Er8GNodGNrlfWmL8PILUUaiGcXCjrNpXiCqsoSG7KsCckji9xXtin/3C
S2uMfxuhEulljSbTiHeTjDRVfwNsC5p4mleEyE15Bnn7yPh0nqI6q6qheQCXu90Vmisag1MYz+bI
lYzhmPr1sjfHCKIEOTkEgLoGXW2TtnTBU/VCFYhnyNE6IFIF1bbuqpQrFFvwDhj8/FnU/VUSvYuR
obpDjmSrMdCqH2QDGJpWPiRBbrhVKd3XFd5AeuSDSwnjjJZUT88TwaRRU4rPjZYqVqD2jxDVPNFZ
tiVAUSqU22M74H+ErPf1lGGoQ42yzClFvcOjq94R/6Ev2wei5vtZrNkfzZWS3gn+LOQhgIo50AbP
BJRd6yNrwlCspr0EaekFtZ975Nasqh2pMXc41W5Rbc1ChSbPZ4mMuWpQzeiDU5hrGypA77KATI9y
aloNpP8vmBMEIai61cF+JsagkIugafF6+cI6l0ouvOxbxHWR5wWx1gUgQjYOOvZlAj+Q0N1dtnDu
2l1aYBKOHOhhUlSBeRii3tFiVP8i8B+FxeqyGV6AYtGV4pBMVBcRoIrUpcoDFV3Sb7PGBqxjguyz
/BXr0CcbC8BXfEtQPoLgQZkxF8VLO5k258fwFs3kGngXpUqfI7OsndGlH6DbmgN0Z2MSEsOsm8DO
vP4xEK3LZnlWmeQjCnIxG9QZkBvX0FrQ1iOYBtEhcC+b4YUmFhJZ63Xag1SSfA/BYIfvw1ugBJ0Z
PQdhXMXiXT48J2UCL7SgUkMJfeEgp18ol2yRa9xcXhJv55hg28kkbfwG0FxfuWuVBrxkgK4pPHnb
+XdeuEC+i9WLwyaOWiyZvWwcqtF3AkIgJPweUaAMM8XJW4EDj+GsiX38V5jMg0Qk6qdmGTtk0LwU
DQ25aLzLW3c2qV8ccBbP2KgDtJMGJGLiFuQH/d7YUKtz08mSrei/uBg5lwcLboTEuSIGQYUhV0Ww
c7GxDKgbgBRjAriMs7L5OXLhe7EAxxJD5HWBiZQDZDasQAZHht74myp47Y33NIM4X/CaN68FPRl5
bqfNA7gM7i//hLOZ5nJzmUCCJmqlySWuSurg471mawrVgTd0wewWgMcGEn3Ezu7mFEQ7KRPGAsUX
HtLobPVj+RtmR1u4rR4Dr1HWACM2LvFwSR3z2yBxIC0FnHyAMQxLEa30k3fofw9SA7u2NDs7wsIs
pEcD6DkBl28U6U3SFrssrjbmGG6jDiZBKdLH8QpMUU5TmpwaIe/oMAEn7nFUK3/Gr5WdZaovJbri
Yvd1+dtyoprCxBxS1zU4ThANOiq4fn1AssI5muceZssdZFI6TA12wmRiplMOy2NuSq6cAQRQ5446
AMNVFFstPEQJT/Pq/OYRHfxKmmpCS/Lnd5PqcDLGriIHsEeurkZjH4eRe3nrzrajUWH/2wZzLHpj
5uvKcNMBMbGugGyqi7dGiTYzA0Rj7uL4k45XQbtJoZp+2TRvdfPfF14Z97nYDz0s99Jzrxw7FQXA
kTNRdP67/Vkd4/mBr0atNKf+3wrcqL1HUvg+gUnGjLa+eFPSl1TmYcbP301/bDIuH6lNr4cGKrkN
SjN5hTGDa1H9GEhgp3z+P54xxvULERl6pFPzkF9p6GCtiKN8pp7vKA4J7WQDfYnirtyG2zq2Js5N
P+/d75j+Z53MmcjGyMzLGfWbl6MrxMpen6Q1jYib1ZSTBV52FYUVxgL/bFjTOR2T0A9Kn8ryS06e
Lnvj2RLmn4PwS7HBz4nZizPnzDzqOt4HL+HBPE2r7Erx6hXmeppH7R+MZC0tMvl8JOvl1Cc1OUSx
Adrqa3/idUd4+8YEkFRTJj+vW3LIil0tyHbp35rFwPk456PvX36giEwESSI91gQZ/t7rT1S5jwce
DnP24f/saArLOiJMYhOJeAMc/FTeluiNFeNTHtcrhEc8f+iqBR8qxxl4Jpm4kbeNKQkG4kblggUn
eCAbeSs5ZIcJymhbr1W3Gy0xQAEheOp3vGnoy2daEZkAAu3uutZ0hH1dAlnVoxKBAAOI2CmbbBrw
So6SOrvZpe1lQsggp5j+yhvjkGjCTsY7vWmVws4FAXNgWQxwG5l8u5En6phqRTx/Au9s0QeDRUGF
gwCXfdE+EbdCZKJLLkA0DU1J4Mh9HUUDA6heKJFZUY/RWlzRoz3GZKMqph1rZr2JNXAjy8DNFzJm
g3X6aWih5uhma7iZAfJ5DFA9ovmF/nwlP5eaismKuDQcf2ygxx2jGlrotNqPU5at46wrMTyRQu5D
njZG304WqNgg8Zy3VzmkrRKfVlYtjY9tnESW0aVAjgkquWvDqt+lMXjzR9D+70SNuIZQFJ4aR9sB
EEGQA6wCZTNqw6aqCkhFdl21AtwGbPxyh2JVLb3V03jbaGBGpEKwF0y8eSIV6l1+AeIOrC+DqA8U
NLJTO5SrQogPlPiOIQN5YJIcaPARstQ08b1M/xJE043bemOYCUY21GGdKsHkiqHp2yRJX/yuc0qo
bEy0XgVit2lEf635KAZUZuNbCSqOQMxIIG6g5XWrgTikisRwNWSN6siacWWACL4IZbcXIhd9vo84
AxqwNJoHrcyOPS2tbBjtKAVnnOLEaKIGCW6NMi72iq+uoWFjRU3+JKTPJE1uIPoJdCpRbSobUJUC
sVWYySXECocXaWquVKO5B/OGM8r+upaLXSuBqMvQ8qsoCXs0KsA2UQfaKonJGgxy8BjiihU0y0xk
IpieHHs7CKXE6tT8E9T1kIJ98GseAcrZ4KgqqMAqhq6ASvBn/hGBCj8EOIQcuqywapBFaerHROk/
yRwXVpi+rmoK9F+jKZ36VkK5JqoSr01fI9V+HaIPQ64cTug6m/IsDDK3Sm8QKsnzwBPUErwZlgZ8
qmG43WPjzc0L7S1ft87kpm6+ysA/yxtl490GbFYQSbkSNh1Bo/xmgGo1WF84983Z7/Z3xorv9/O7
DaQsQKoM3J8ffoFc/Sae7puiuOVs4+XsBoRXP63gaMVqjjFjzMapnqg6kKaSW4d0nhDbFEM/spe6
zfhBUCgFsdn/lhl8FwoWqTGog33d0EoCBd7XTmk2KoLm5fXxNpHJDCRdlsFvVOBBU3yCkdjS9aeB
cvoJ/6Ge8Xdm8J1yLZYhyX4Mrn7sYePO5NQZGGu7ne7Oze/0hQsAP+v4C7+Yl7ywlneF0EPpD0ta
EYzBXRNvFvoFPzXawZb/DoQkaI8Vyekd4o5rtFZ0zmOD5zJM0jCkJfHJnDT4uNF8isJkVrltqe2a
mttw5+QI3zXcxWJDo4lLWiN3BN4HW/sNfZ2QoKANMENvBpe4dWDLkg2wtcmjXCac9OibR35hXRih
4Bq3eHXMmH59TXai4SqQhajc/r40rPo2VA9T5Xb9DUqM+2ivOOKhe5DcYSUalvYmvtWtYyKtqSHy
9oKehEGt+tN8NjJI6Fi4jlc8uMDZqPR3UFRYuWNM7pWoS5rkUEURqBpPRsqlLjvrfgsTTBqVZ0bQ
iu3MSeBI79E69QS7oY4Sr8i1fIfpzG+vkzPLvx7m2U+H533nqzyLH8BE3t6AOm7XGeTQiseJThug
5yIrrSHJIJaWjxI5phuuQkG0Y4XzEmR1A77BS4Al/32VMtGkTYVIliA6++2Nxld7nJzGAnMHClua
VYJtC7Q6VoVCsM0jKDo7K7U0zbw+GiHti0nHoZvhNaps9dfNPkgggSFdB4U1bEenW0ElbCam14HJ
tKLU2tUr3nk8n0QvdoAJPolCFLNUMvPQBa+GIcDPp2PvR6+K7xdbUzVfNZI5NaYA0/B1IqGXIJkv
0+taHCwS3FaxCXE101YxK6xV29Lfh+I20o4xevCF1OL+RlY2zgDD2B7GrSZgTpgG6KoRWwCjWIzp
hRazcMVeSysrHCB1VFZWI4FyHW31SL2S5I8pvG1AbZUrV1n6rIWFk16Z/t70v0ZylxUm7wE1X4+/
HhWL/WBioR76cm8WMxEwwKOC1djDjm5lD6JFHq829z3ndckW816q8nxA4cpH4BfD69F8EKKTOhwm
7UPDIEgygSZLfgya96GZoZfNhmbRmporGt8p/X1SZJuxyNaFiQcW6nh4aDkK3jZqVIHmOQDeBCyT
1+XwKORoMAbdsZ7oOm8xul0Ebg82iZ5UjoZIWMjJJphWNI3tor3TzXsA1cFQeK1MT33+ILfTno7D
xsh3SgrCj2KVT7tpFvh+DBO6CeTCNbWjqQKeBXLHjh5LRbZo/1WCqymKNpIG/bRhFrGCeJcUg9fa
tzNZXlEFDAsUlXsBRzyN8Zszhaju5VTh7FWz+JRMYJPVsRv9UcKnhO5JLvorExKLqNxZtUlWgs7X
O+O4DhPHRiOu1CrQEaubzDVpf1JE366qmSVPgqpNljtla9qT3K1iAvXlHDkucrJWPgFZcehUHsUs
L7ix+WZY+qOfSAjs7dZ/gZCXC400BXQX1Mo2zWZY+RbQ+96se9Hwotv5otSfvf+VhRa50Ejy94xL
7+aN05WgZjCcmY9B26Ff3u35bEhngd+LkMpmn6EBwfuxHsC+/O8XhN9DKzloQTbr5W/J1YRZCABy
lEPgqHeYXePhJ87mpotFM7fJIOfDAJwoOWi5uvUl3aOpeBWBQeWyX5/vCC3sMFdHV8WiPvi4MBsX
Ok2SaU2mVW9aDPEY0O0++V5DoCgE8NGxAIoxvZ4Lgbys9WzOuPgNzL0BfH2r+hXiZKqeBrqLSWuH
2iNqLJyAfDk7Ub8nwBcZG6Kg708GyNpxr6yjbbAaPcn9f+vOs4kAm5bqmiKOhl8oB3DyulotWF0F
1Jz0j9rzi11jQlIbFn7Z1DCDEU2r9icw/0NIOWg4m8aJfN8HZbFpbSo1agp+6UOlzWMfoV1Wrd0F
vtWnpS2MhXfZITl+/z1wvTCXyEFjlE2qHKiSOeOgb3P5RU9a+7IVTp4IDv+f76QgwKxmP8rkYMgY
hY1Mt8sFrzTSFemJZUafRv+WVxPAPj3nwHF8/TuVW6wvkNFtrkMBpQGKihfd0x61reS1jHnOfpYR
EIMjKjEUTZINlr4ZVGBChGTcPAQpssLJyT1c6SjQJS543K+D2Jk1pqV9dZNuEcM2agjQWQ4xE34w
PX/u/vwSJg+SJmVE56xWDkmqfUpa4o3GIRyrdYsy3NTCbz9ClVM8OO9Gf0wy6VA3qv3YlJVykMiX
liWfeRc8NjkPevYfrsU/Zn6dwbLsezw5DmlznGdT/IheDdFbqMS4nwUQWxhHSCnlU340gs7Ruqu2
eWkFCfoPQWVrSgQiC20Gnk2cQztH7R/Z4CxLoZsqBCmMWZ6C+V2BNvUKhn8IWrU96tS1pUtPnBMk
c0wwGUoStJIwlrOJlbFSAF9Md5PtA7MTuqnNe7r+xgj9XBDLkeHrfTMUJqylBLNIVrlR3NDTnAgQ
0L2wB+f8ntcT4Gwhy3uRT1UNzBUqo9BxtUsRgoKme3kLeRbmHV6EghLtBrjlBNxim7m1eE+oznED
7rYxWcQkSKBRVnpywCTnXMOT1uB+8vIHDZc6qp98feVfR535TvOaF2sCEVkpiDHWNMsHSesIBJ+a
x79if11KjBkmYxBVuZEE8AMeck3w8hoM+He6sRX1aRUVXNwOx9PZGetoJohuQMMzg2aIrXrNykDe
S41/T8Py8t35bF44u+xcdUugcRX02EKflk5UAOE/HWkbWmPjQQLFJrXiXPbDX1cSs5lMsOhFAcyx
Mjw9k4Dw1/EGpIVbgEM2fr9s6HctlLHExIwMI3m1SvHZqCe9E4+sZ7Fv8X2EmmK+4u2jPDv3hY1k
B5lpQX0x02AtS63pybxVI2eo18A9udAq+4S80KYvLPoFYaEys8KH8iFcA6RrBwdu9OKcdJPJNmpT
UqeqxS9JhN7t9JOmADOqolSp9U4KtrsIEj9G9SRm6wo8Fl1SYoYdfGa+8Hr5A/y6FbH/uBeIqMkm
MTQWdV9Emh4ZBjy5Ka9NKIeOBFSdKbfucc6hlmaY+z6dOgwLB/Nnhh6jqbqQoKXdqvSG9ftggzQm
UK4KqEk7I3eU4txGLy0z137RjJOOCjjiAgYu6SzOknASi3Onc2mBOSxjNMRSMM4Nszx2MGmkQtlp
UKuTWIu7UgSSblR4ueo5P16aZE4NpMzNsJ2D+FxP3ien0K5sf4brVfvwpNrKmsuafS68LiyyiPq4
K6WunR+/8cacriOwhQReCVZ609YsMbI00J8bzqyZY4NdYtVxkQccB2Jh5CaeGGE+R9zeJu/9gzJi
4tNS1wFo9N4VvE8FF7fXkT+WwjkfLHfvWNGaaiE+LkFjOtWoBVEUzPPyJK84Xspiy1st6rH7s5eW
IMWB2ppYchCHPAvz3xfXsEjTfowkWCgGjH1PimO0n/9TKCHMDZykaVyEKizQtrcgZ2Y2OtTteJ7A
WwcTSbqq6is9hyP2oKTOADecIh4l+W/w38+gyA7Zy8XYqbSHjaia3BY09Fp0Sv1jkQB9rJ2iGvCJ
Vlq1Vbzj8Sr/foXOpmUon0FAWtdMFtvYG4ALqC1anPoBqpIWplf2MyE6eLbXl7/W73EGxhLjELIJ
VZNIBAiKthipHsTc7U2UC1LynoNUUO320rSrMeNEBLA0k50fIIene1QxNCdTGxTkBcEzkTVe/lnK
uQNnQLkKsh6KQqBe9dNPzUyRtWqs84OaH0xds4UM8r1AA0ujtJebm1EqHSM/1dVGVWvXLDZdtTa+
CVV2SV3b+vig64cxFGwxSNdTt83Q7KG+VUJNoA3cOn7uNAiF5uNz3fWP2iR5owi6gSa1wqaxwHPk
xrm/7SvZFqEDAMmwvR6ru6QMakiAlEi1oIBmT/EU2X4vAcTTiZzPop1JLdWluhNzX0FSXDA0EWwW
GoizY8WHCM302ve5o0QPGYbDTe2VjicRCBkVPNFjhLqrJq78KHaiJnBkCo3XQnHVQHYNaKtXaefV
Rb6VymCXTsnWSFLHl4AIqkBJUEKNfcL80mT4B6j5berE/1KF6tqvckdTj5Xy7Muv9XhLkx2VHybz
bhLlVTW8ZSnUPtputIc2uY+bYpUmw9HsCUR5JuJCE8/JSs3TpGcBdFH6UdE7KxgrYLYwgHvwwXna
HPIgvK7V+HjZeX4/vuHTC+dRGQyEEXVNW0s0P5Cqs4v4swyDA6V3RV5cR+EA0s7MQUdunZiYCjYj
L6GFR4FgKLsRYIWuWE8Z9cjwTPrV5R/2PbDCJp7LH8ame4ORR4ne5AepppvKQMdDz3OHYuhsUzTh
sayqj9AAjWllOmoRobsF6Wg/F25TJdrRGFhZsq/RPW+Ddie0hoX4EOa3qXEdj9mmakJPAWNHg+8+
0yG0RF4bylsJqQapmNtp0U0JMTpRzHdtflTDzDV05L+XV3hu64mogjnGNAxi6Cy7VWjWmiqUhoxK
KoGMMshCHwCDk2UvdBJMMY5XuW5rj2Joqa8TIL/3vNz+TNz4YZ+5F2KadhCNVDHQL66n+LmhR7HY
XF7jmUTvhwnmaKaa3laBpMmHPgncwL+qu1MuwLfj2q6izhKnghcMfz9XfhhkMsti0JJWBSYFhJen
vH+A/Avnq/1mr1LVHxaYaAucdGyaSUAOJjzRFHNLVq9n/N6EUUUgGay6eY7TBhI73SovsNTsue0r
K4aXRcYjib1hfAmm21beAyxvRTNRBFJDOibbRq69TLhq0d2maXIlDaJbV+Y2lMpTnYUvY4BXT/Op
hILTtWAkiHHJyKA2LfvcgiADLy6cSRqWy2TffUGXQA++FGS0NCAzkzk6JoZR89QcadsBLXkD5VQu
Xen3eAVz5n8YZc58oEAGtlV8+QAOk6MW9KsqUdYxZG4F5ZgPmlWPsQV+XXAGg9I1J04O4dC0AZ1l
vfO7a9k3nUwHU0T87ifIcgw0XYvXUSCAywOfFm7z7iSaKmpQHliVUvIWh0ehuTWqI8CNjmlSp4H+
nQF5VF3dCeNHSiNXSE5prK8rZDXUFO1aPA75u08pitqRVY4l4bjXmUfDjx2Y77pFztmqJWbQTGx7
ho5wNty1dAQVfu2N+mfWfl0+nDxb85NpYUv0gzCpOhzOuNl0eeikUMWuIXFGrL5/uGyKF+tMNnUS
w7oRI3zZ+TVLbxIXSqOunzixB45HlNCNBoze4bpFJ5AX5uYwdsmpmCTbbIwCXJoICTERcItrtlmi
lKFQJ1R0TvQ5G1FNDZUI1YQ+AvsmCaFzlgrdIB/AgmD3KmaKARRLx4LjJL+hKnMMWthhdhMo5DpM
SIGwmgJgXNQ3jTHagXStQiAl/gS2GhK+nhZvE623/BocVyB5mpqPsQXaA0KIRFyDrcbKy5VajJA2
xpFo/98sRMxPZHZdD5oU+p64XBo3vaP+KiWutEtW87fuxdvaDo+8WvPvFjdjkrnPJNCLxpFG5UPx
hQYe3Qx30LV3dUzl+e2qtjKH71tno+TiQzD32wBG2MAI8MHDOrZr/yaFIvjlk8NzKeZC8/U2wXUG
CxPeDhOGcAzIeXe8r8VbB3OplWogqkDcz8cTytmZPbcigE29bZ3RGTfFga9Fe/ZU/tk5dhJ2NPWO
qK0ioW5fShA2BKmXLB0kNUeqyWtU6pzlseOwZUSaQUvx/9e0v0sUv/Z8oSTbYQQXZN3Vugtah61e
q6tGEu3eaHdBU1NLTRPFqhMwYROkukZtDR0UxHVK7rUquw/okxZ8kKBCurxr/Ve56UCLREnkoP4B
ALx+q9eZVcWz2Kx+CnLtdexwGmrN6xrtucqDdS9HH3U/fGDi0DHTGQUf564gnpThEPSdm4P4zce7
ydHHbtUWUKeFQq82+ruxx0slAoCnS7R1O4pbCTpTkdHbokD3nVpuUwMEdwrmtMoIr29o1NwLGD6v
QH0D6k0LHBJIVr5KE9mIeN0oJxMPaItU99CJXRXD52X/nT3nV/RdfGfmQjPbNMB+gApiHoaaqfcj
EGvLa5WTaPK+MHOXgZS899UGuXQ77lOyGXPenPi5svsy5irzL1jclt3QJIOKmtMBuL/8qoaGIdCm
H60XfQR2veLNW50rqPwwx8RP3E9pN1Kce2NfbvqVcA1LN/U3rQnvguTtHRM3qVgGctLBOXUDLBA0
shr6dNkJfrfRf4ZmhYmTaufHwUQF6dCW9rg1tsFORYkIetfiR4wOxvgyKyHPPH9Vg0c5VNIAOLTT
Pb+2zf2MTDwFq4kWCwCZfqM8i5O07tZATALC0t3ze/bn056F9zNxtWrHuDeiBt6ff+agZw5u85Zu
Wl+0qwlTsZJDUYqTSGGPoJKcoh4oW4yDdZ2FwoNYEMdP9m3A4SD4PTv+82OwT/4RuZBpUAR7Y3it
1es+uZWCB8MExlU/oTxlhSDEovIxBUNGmt/k+m1JMAlkhs5lp+Dd1yqT7UeUlmIhIDQ0rjhac18V
F48zHClYsUQn8fRnHh6M4+nf2NvFGY6aelB1IFYOBuLgVJ/GTuOkZgbPBBOIAI8o8gqP/kMK/hqd
6q9JgftNrZ/p8AHyAtRF31ujc6PqfhjuC+WRNO8ZSC1KmZ4a0KSjs+SKGOnRo4NU3oydaI1zICco
3mPCvopDS8Azcci3Y/MaVA8xGMvbXrXC8U5r11Guu0YL5UmEqA6AlVA+xu01hK2Q8n5U7b6rRWB4
T8L4RaXnKnuvUsGtoQUby7ID0Ldbq76HATzHCNDRMveJAaL5WF5rTXtrDu29Lz/I6fWoNxYxnsGf
0zeo9sZONZReRkyUA0cAw99IBx7Z7AZsU24opTuzvAnSt4SqVjGGtp5jeDkEChS5v9pZqolGaU9A
hV8AD8Vxr9l9Ltw86vylFh9bz3pJy4sKuVnQeV0LnGHuWzGGz6gwunmPjfM/isqwa2MXa9xu5RxH
Llln4reW9QIdqSqh++IfgQgsryan/sAntL8l3yHAix/gELub/gt6b07SqDIR3ez+uqt0/c3vwb+l
nWSQJ3M2mGeFCerpCD0zyP0gNT30X8KTplmolDoT2EV3s9SlHtk0saIDj4SCkzmqTASfRrmoRHO+
GSeUrSHpGX7Jwuz09T/xIEkEv5qkoq/wixmSUNPIhEySDwHm77MY1fwKU5USWdHxOYiSTSqjzGNY
GFTvY55c87nNXdpm8iZAovJJRfX4MOtJo/wXI5lMDB7F9rnmCVmaYcNVS4jRhARLrGrbz8EuFj4Z
eLgmkuCOpbhVgXafGlsVG070PxcnJUkEGwXq8wpqHj9PJ+nLSk8KPGH9/Cupn0jPSQjPXvRLA8wZ
wLirqIGlSD5NaF+Aecw2AoxtpDLKqabuygb6GGUHotgtHV6HSd/W5sA5IOeXqKCkpGgqelPM+TDT
qihapZUOJDxVumn1Wc+xcA6aRCTpjwnmLJSDrxbNABOzPjJx0rnRoznQpIeYkCmA+fYf0KUie1ia
ZFKaUi8pau8wiekkT8NQnAitNoSy2WR6Pz1fDjJnj8GfBbKQtSJLJyJ2sCZ2KOx166H4rAxerXN2
cjZWL5bEotTiQa5DAGalw3g0XgxgLGJPvimeQKS9mQf8eGMm30qvjD24hAg0qWqqhshim9savBSj
ikVVY2bHxnOPJBBz8KvSUEDdr9ebHoSGU1dATaSwB/NW0w6RuU9VJKoSpnFC4QiZ6n2otGCgfwmK
nZn3mJBvPSiCegqGtfPQwAxTD3rCeiv594IiWejSJIV+CrVU9fR4ulLIdHf5S/2W/lLVH6tifFHo
tWIIRKxqnp+ayRFx1UEy6la4zt9m5aFZcU2QuKLdZy7aH2YZfxxyqRSSjEiHUDkl2YOCub9A6Ww1
TEE6cFd1PCj3uZfZ0iALrm4g3FmY8zrx4La/13kfrGZN6XL/TzrOP2wxKTLt9KFDPeJf53vmRfc7
Fzo+E0bwPgV3WknbWWZejTE0/8m7G85Bv34YZ66g1gdffTjC+F+k7LnsBoFt5htSzeg9MBOnrhJ5
KEd0iWs6iSU9tWA5FWLrHzxRf/wU5prKY/3fvuUDZTaWh47HwXwmzvwwMMfyRbIIvn85UWRRPgmA
cIfRsxnsE264PnMh/DDC3HlorAeaUqLmVWAEqawe+5o3Ozo7+4XIIjOXXgu60E6Yr5wUONUGUpmz
RJa45pZaz+TWP1bCXG2Axadxo8MOnm727JeoSoIudJW60aHivFd5n4aJKz5YW2gJJbuDpFOrmO9R
46MQE4cTvjhxhNVPac2/jvU819L0bgLK4O67OzFP7oBWtBItpNKYON6GcHZpc9m+euYSUhUdMA5s
rGIaKrOlAsnKvA8puJOhdSVpwVvVme8aVNyDziLDoZowxpeOti4pVp6MaHslNgg8wwD7gRm+XPfR
8V4V4lMTvg7ifYMXowk5vxGsLwI476FpEMvFOq0MT9DSfQjeTT+NtqWkuFEmWGH3f6Rd2W7curL9
IgHUREmvGnuw3bYT23FehMRJRM2iZunr75LPwXGH7tO8d19gA3nIRqpJkVXFqlVr/YiVwybx1X7N
oUdIBne0fo3w5Kvmd7aNtjioY0YMKFbLoYBmxTg7fq9DJUtXIQBF8LDCuzWffhcQmr2+Me9n9tOZ
PtsY4fvPGM8BsdgAsZL8AJp9DPA96hmoO50V0ueOvxgJUHRj2EObw8qJV2vQFysoBqMn1wTjx9i+
1drtUGNyV4EE0DyH6Kdq8SEzH4dEi1S5TvDFk3T2g4WIVKWpaTQTeKCz0urAe6zd1phdIoR4jqH8
aush9/oirR+YVn0j6lqHholdNivCA6h6ZhjybSMFqmYJ+FPdgmiHkdlhOaAspkyRkz3n0H4zubmz
UbKjY3/gI2aSMUIJUqbKY81bTtV9DW35hEEvowawbPmZGZsuEkZ+W7yXYm072vmua7KQWcXJJI2X
WU67S22tDx2l+cYtFf3TVf/Fk6JyJ+AG2yX1SZcfmZ0/UOWUlqOX2ujioGId16D35l1w/bNfvPUf
m0gFXIoSU8tJLFyHrBnDDoPIfXPs5+i6kXes7pWzJepWZ4mSGtwBT+ak1Xdkyn6P6bBbjDetrIJO
2aklBM8BrJ5vnH71hsEKTMj9jGXh9SmUVzA2ydc/qp67KMQDu+rSCr1jHto9SsLLqzJJroJsT8SA
PMbg13SwJ3mvRk1JPbamoY6u9/VduYRz+wtQJdy4Lqmcada2G+exr+wXYJzJjnkbGZzjTWG+53sG
6MKrnMT9UoA8R3IJNydOuqQGvSNY68fa4xoEnhfJFl4qfp6v7f1BfBboZzPW18TB2saw2Rf9Ljlu
BPFA83lWf4MBXChZmfcyjhTJusThW9TYqKEqMJquemgrRajKENUXs++zrXt/Dp+tqwPrI3G2dVU3
+R39Qz31uO4B0YfGQHKfzSip9xAdM2UEHhez4XO7QmaGDDEfsh6fbCJpUMdPefUSazfGsni0SP1G
TQM152FtOCgMyWoklyrI+JiOZlkqprS093n+s0VzpVTMqsWF6P1qj54vch4PnYSA7LcpKp2itCZN
fS5/yw+b29+f2ezXclBQ0ldOs2bu1rY7JYyGZXbnkJc8PlbLS8wH10hI6yZTdk90J+xaqKbEUtzr
pRzM1PCANImlmbpYXijHzEnaBiT7kwotTJ27Nf9Fyp992b0UaPophmvS5sWp1oByGY3i5Z0/My64
iNmYciiKVzjR9QLtwgFvc2gHguA7ITQyarz74n2+5s/okMNHQvysB2UmB2LCnRrqXfdX2pYaiV7c
1MEUoxJoNYKB6+9Pojh06vUmUzCHWrtJ1++WEiRm807HHEgM5I4N6KZOVb8F6bIyzbdV2vjzMj1p
YG+n7e+yrb0mP7VZdzSd+GZo+Rc65rdc70ByUWFWvQoog3ZGQ+Jfmoxx9pJPp6BlVVXMGFqQlv37
t8+5YhSdnTLgbnBuk8rr+F4vSkkOfaFmihLmhxUhctiZtXSsydlpBUPZlJd+Sb7Z6Hfn5O36t7hU
dvvLkuAP4l5xyjZvGV4gm2hQ9WWEZlC5h1/1pp2MLOWi9zlfl3AZSxOsEUNasBOlxI3HPDTjJVTs
GJBaEJUt0JNEg/xoJ/eK9Xx9obIdFc4cwOiZ3jY1Oy0rhv7Bb4/51lDtcj8xZZgw6Z4KrzqmWI02
rfh6XTD7Bn3nrX/XzvvTPwAe4F9fmexECg+ROYP4QLadlXqZvSwHN+XYQG+3l1D9XLq0559O8CBk
XlZedPh0U3eTQDF5XG5IQSLLeuG1LOhvx1t0EOe2hLyiGKmToUTPToTkL7VahlR/SQsH9TUAGzPd
5zTeG5N6NGso4xV2hKqLe31TJasVe66NVpTmZEOtNC7012XW8fzPvaVCkUzNvpOylnzDi7WbsxWL
vVVbadeB6/iIWzGOva78pOIiHvlh41LqQi1cv9eQPrhFVbV5BrYxsh8x8ykHSF3MJc9/iOB5liWO
aV/EAJWDvmerFORsB4U0x4EUPTr+/2IAScpbZ5/Sg+xRLdt1wRkNup0if4dzHVYgDhsNch+Jn3d4
lPEdgyrs9W98qRp/7vvEjmOadcBuqhU76ehH2dZ3gnEeAqtDB8dEwJyc4g1a+hXWry83PD4tBpMc
dYlbMgW3BIJIzCqvOOmK8kTLh7yOQNl+6tRRpgQr8RJiizGNqbLmPWMndHEAgZ5uDIcjhE6BMuQH
zQTDRcwDp0Ffv1F3qhLfcBP5WQyaT2oCeejIcHKyT739/Vlaxlk9jamWwR+P3bEs39ZN37uf3Ekr
gsRkkeRTy/ZZ8F5Zaa6qpm7ey5tBFuavLKrAeaH41amMtmMNctkyjQZ2lKegl+Cff50zwZ01tkl1
c/PQW9cHciLzfv5Fnoa7+g4MRrjf3Lei8U7FmKHmt4fG63420f8zSojv8wLa0WoSb5FX6TwClJo6
3+hFLznOsislPtA1UzHndDOz1aAJhUjMzabaAt13fzC8Ot4XBymRjuQovc8bnR2ldVJnjPfiDtXE
PJDsGXgNf8ziHV/GXcvaXaMwFIfvQQK45zqYIRjgtMthXYygMx/iqYhG5MKjagZ0PmjUQL0aqFeU
DUz9YJE45GsdbA6iLH7yUgc6kO+NFMoJJRiZwNjVvrGqxQhdHmlLBH08wHvveFNjFqB1naSKEjDr
j7rh9XoOLJ9Th2OWeBA/8zK98JxuxMCVCsW39InoX9r8voNoq2ZNXtPk6A1pQW4DRGrmzuhVAMi7
aTO+Afp5oycvTddxjzsTshigltcxkQz9Sr+l4I3jvDbnskTKtKUx9AeEQQ9llEI9S/M1xUul6lkS
F0WF5HBS7FxvUUU66a3u5aA0LkrDAxRN4va3f+ZKcvGJImYuuM50BJl14r4J+cZYtnOyhQj5H2E2
arUJfNs6pZE1tu6UjTfgiJDkKLI8kwo+tE4Wspo1cnfwJfvkGbCeqD/Y7uJ3X/6BXjnahWeJARU8
KCtR76xAlndqY5Sh3wqwOafjLMmDZDsneEra57kJ4OaWpe+gLuaXvA7lSBjJCbCEWqVVsk6nK5xU
0d7yJovmrN5djzeSdVjCK3ETlmX9WLKTttTBAMDJAOxCG2eS7ZJ4PktI1sa26gpq4oYyvDIsiICa
xV6vf3fOKwoRwf9vSYI3UFhs9gzwxxM65ZB1xxQkZqmUYgivm7lYqaAOVEksyyEmoBJ/JwYQkzUh
/90mp+lgzeqNbsUBQxezXkChnjp7U8eAbhG2mPqpC/T9iROBsF3KLnqxPnf2M8QSIKdEVTlU4/7l
/J4TsDe6Q1RGTVBxkOziWIIJD8Oq0nrVto+f3dN/1v9+6c+imUb6aZkVGN74fbd2dVa5owuVPFTI
6M55lSUGlwbkcLE/DAofNmdGb2SDhYwfY2NNHKdett4b/PeQUNcpSm+ctKgA1bzF7k1QUns00V+L
tERXy6OIh1lruRM+UGW9DLkFzgsEqWV2rdnHa83trcntOPEdzQy0BMLPnRZwxDGdo1gTMwUnCNzx
GgnS+GlUcrB1JszVCzNYyh9U1pr6L+WHj6VujuFsb1kCnpl629tsTw+Glx8gS4jR8/lWri763n8U
v6MFyWzQbqLSaYj9waYoBq7yJjklDmB2a+Nvib3ZDctuSjBJ2NNiuVUtiMaXus6O4NeDioA+hUB2
uxpnu3GYf6aD9RiXBQaz5/4uKZnfzjO49C0tbNoRHPoO5ASSjB4TvjwYIzJHzdn3oMxMlQY0szLW
/Iv5wPmKhAjQTtOojxqc2uSZb8XXDQCc40lYrB70s/x/FnHO7QmeoMcM+6pr267VpYdhNAxqpG4L
9k+Jx9m85JUvJabG62RqU1t3eHYFS5AB4QrkLXQGnWgtD0zb5aG0DCazKISHjuSrnebvFmNMRCcu
EBK7NtDCcjzUw07eqLnoVc/2UsyRs0E1wB7Vw6vi/aN5KmDJP2tIoW6QVhPDysuDIh3k+0wWjpTh
3KjgWQrIJw4ttDhOMTiPxxHg2em3gzJCGitgLn6h7b063TiYVoKnSfUjhGHdefi9DAVmbBswGf+x
yBtfiqhYHocaBDqPJTlN810Jag9uGUfdGvBs+0ObMgIlbtigTaqqepjQ+guEUL+UBZQnOGEvufpl
gn7H9VNzKcKfr01wJVaRECVup+RUOD/7rN8bOUDgg6yreunZem5FyCQN0xkrPuCzaUxzu9VEDlEB
kh57taJK4vvFTtu5LSGb1NgwtLQck1P1bdNjrg/gv3Fsl0f0fjuacOJ2AgJtacCTrVFwK1yZ4rI0
sJNjmECHLOrWTcfEzeYwph4UV6AaQCBl8aJPCwS/ZeHvYhJ9vmzByyhZNbdF+++7qNA/m/hi579f
flxFeTXgYoXtzKCYfc5rDpoasJ3hiTwFUD6x/5CnTMNsDUZQwxX0/epTmblO/b94YV3Mas5tC46H
TauGIeL3xc5+od4t6Tej/bO90Mkekqrs2BtHdcwBdvfTULbVl7LVc+NCttq0yzpU5ZKA96OMlCy+
H/itNb9aMYb6Kmm77VIedW5NcD5ZlpVlCmXeU2PSe47ZGDY+WoxhXpz7Of/RNEezxBwH5rVVbXFb
vXKtQqZfJQuZ74OOZwmH3g+NXUFPHpQR443hWc0OAsdA4qHHlYUcrzQZCFBqcfNbZxZJW0HCfkbQ
NCI9dBofOfIGA4CaO7LHurqFm5c4Dsn9tQQf1VSpMaCrk4C1G7DRPA90rXehTu0OgwyJKzMluCgl
zZaKxji+jpkhg0JSDAdldDxIHdmq3rmcPmcFDghFDYuaUGX6eyOTyiQzOLiLE+Fj7RaGBZHS7mig
MVXTLmJx55vxeFs36VOp299VigLXWkRU+W7E1O0AHlKsbtdZzGvBz0NsjvdSHbUVAE9j4ECLAdAh
T0MpSgVBq5HeQf/K1SgIikCOxbV9Tp9ALHBbcuuxq4anfxK7PpYmfDG0VYEM1rf6RAdUkpFi2PtV
l6lSvONqr22g8LFYvKItY6qIJ4bpZ8szwNF3WanohyybQj1hkZUtR2Wmb+vUoNnYF+AjVBQIgWee
g5FXOqxe5YCwNw7qkkH8wNxmKrzrO/Hear72I4XgUyw0t4Z0LBDG+bFMAZ4qdzGoCDXtOEBgGHoN
tTL7fHxJ9TQs6yfI2foAN0Ad4GYyVW/OHhZQwpWgMpwwoW8jMm+f2HE6DxOhHjOiZtE8cHXm7Y2i
QZEcatkZMv1ldSDu1UcGKA6gk+PFeBpZQ+IlQ3rT0ZtpLoJCaXYglcAAc5mHSW5VHjX51+vL387w
tdULsW9Zq2HsShwEu0l9Z1RQThwhglZJcqX/4pT+c+BEaj1N6QbOSrwc5jcNOIvdgLniNQLW9U0L
TQ+Tg5K6yJZ8fVqX4UDdS3ds4ojY0MLgCU+2AhyjTZSBFmTp/0GBx/qwIK6I0mKdtRmH2xiyA1oo
EdOHvamR8PoHuujwzswI8brtUJ7WFrQhTeNtylp/SOmdmapeYVSSaq/MkhCcadqtvML090kzLZCI
/RiSHdhR/bGVUc+9MwVc+TifSDe0BPPlVlWcRv1GXZSbpcPMvaIBB6U4JFji+nGjonDtvP/adezN
mKEpaHWFxyoblZCa3et0AH+2U/l6OXjLCsKV6cWhWVjS5gfjqMnQvo+0xNil4JMAp7qNMZG5/6mp
zUOS8Sd70TpvWPBiHW5pPP8xChbgWmOwI/1t2u1dqlTfc0WTHMnPV41SDBaBO4pY0D0U0T/z0MUN
Rtfqe+bATzDIYGuGO08yuqMLE8x/2xEdWrGyzFnV+l41fzp2F/aDAzYeB6T1jathhlnHy6qcfkzL
T4MmaDZ2LjChX9ruNyr9oV5UYbVCk5rIMqHNk/z10Slos0DMTnWN6ob9PoZ7lpbMelvVTVtiMAJV
w4ke4jWyOsj/rT/x5O2Kg+FIXNvnVFewKMRvzJhkJmZyVDwr9LB5zfrbIerRiLLB2OXb8xEaWTuA
TjJPk5BzfHI+74YdFROIuqVrIr2fYfOs7SjNTs36bAz7Wsqk+fko4Vl95hS2H3C2l1m7Gma1ebf3
gh3dkw5a3snP657n8rvozIqwf7kJjZulQb1/SyS7EeqnSWS4cD27bESxR9aVuRwjzuwJSUk5TLg2
GSJxD1EwAJjfCRtQ2AVjVPOMgqtfYSxwL1nkxUfCmVEhR2k0zCoYCxbJbrAo11ZPBZoohjsGrDwA
Rl9IleBlfla4nxbv/l2IGWM0guMsVAvzaBErJJbkHF5OwM4WJ0R3tSaOwU1U7Ed9xQMaSJLxvjLU
LfMs3L7qWKCqRZDp3b6u7BQC2e2x6ecA+q2Yu4T2VKnQo6bnB32iXxumuzP/bRkv17+AZDtEWhle
dv2iGvgAfbsjDP3M7M3SbH8dJfH606XcSlEfeyHC9jpoaK1LgdNlDdWxcND+pRJ8lORWGkIAZWU/
JZUB4Ixl9/5gLl4Xlxi/YLIjK9sx4V1bGnGWowOMlAD9sX6Bolmi3c7rAC4KAr09Mj3yWQUI8n6g
ZaRBWLcaj3OiHuMMKgK1xm+ytpFk0Z99rbC7gkfCYMOS2Q6euV2ghvHzlHjQoq1zv4E+oVe4TlRD
bvQxn8JU6jdk2y64qbmjRcJSvD63V3zXR622d3Ip9eOWZ/0VvoQFCs6JaAomQFVkR2lT7uvpISMv
K7KW0iT+hKpB1t+3xR+ao3BVzU/Xb8jmgq6ZFlxUGYNCCEpUySnX8HbAGIMzPqHk6THoW/Sv123J
nPA74d9ZaEnneWirFessLX8p3A2esmXqHeTjfvB9j5LU/zNVF6MldJiSviuUrek/+EwHboL9ur4o
yQkRoXymXc9pm+Pq29DQWo3nCdIWWfPnupGL/gVNVU0HjgYPDuErrSgjVqCyLE4LBV+OY0SFIYEE
X+LkAUwItQjUIyzwJwtvgWZR6zHjc3Fqx/KZkuYFnBXcVfEGgsx1faA9eVBL8LIb2U02oxPXKHHs
MzUFgHhmvpnNQUvz56XS7iByHhCqekqd/moIvWub5YD/+zjp5EabhsfrW3MJ20h15L4mMVBMUd8L
omeHqnEUu3RYWp6SLAlHsDl2sWl5MWGPFYUUn56hBFf3R97bD2VXROn8WlE1SnL1KU0x6290h0zR
lXBs+l3mbOQY6T2Ys1CZxvwUEp8RComl+nz9R18qDOBHQ6uGGiaSOHHG3AHPAnQU+vLEJxMg+elm
VukXaAZGFhRPU2Icl8b4AbqJIzh+T12647T8Za3asz7mP/g4HJwWci2OcUcq/kxqTJCo5JCbdylN
XEu5wVvEX/IlWpXV7SgMLPxPgWIMNLI9ahv+MEE1U2vg18FNtk7lNwUTu1yffYclxzQZo8VZwrnD
gKBC7pXR+KbYAMviy1/fhQuxBrpdSGUhrmtYmFz4O9NcmJE4ExmwCQ4AuJ0N7kESWDl+my0DY366
QBaGxyxD3fS4bQ2wy79NWYVRk0KDXFJrtEEBnuueyLBpMhNChC5MSrKew4QRmd9I0EX0FXxxQb2H
GJUL+qonmW/7zNYhLEqI1f06tnllJiP6zXFUBvE+wSwWJm+9TuIcPvk4wdC29LMrBsZabR7rzjgV
ClLnVtkTakV183/mYxLMCOdBbWw0z2cNbKd02TEMtWkyAuLPjUrBhBBpm3FtVbsAh0u2V+Zj3N+8
6/dAxxk87E3xohw0Nw1lj48tE/4rxgpGBe/dg3sBJH8wCr993wHloUfNXR9J6QE+PTcEO0Lyb+S1
kZE8oSiVQ6Pa+lJah7nn0Lpxs6YN4vgXaF3vO/M5q35CL9Spf1y/zp9SCcG88CCwCJ0NUIuCdA8y
sg133FrXD8YMbWzlvtfD68Y+5xJ/WQNFxt9ncorhmnldDnjQ/Yt3IT3MRwVf0omqAAwasq76J2cl
2BM8CNKkbB7MbDxpYx8RI90lJggeUdYdh+/Xl3b9uBhEcCR4SrVmPuK2GRZEayZQ1jiTP+hDlJJn
C3Us/qo00sbOpSsOHRtHU3Vbx5+CL3GUdFFYCoIh+zYGryAQMzsQPIe9O3t9FWySJA5HKVXanpXZ
FVwLFG9ZYqbD8j6ZMNF3rpAhGo/pO/8fquHb1J7sW35G6uBjnq9W8DRDWWW0KrDFZqoE6aocVgIa
hjQO7Hg3ZxAknQEJGdJ9CiBSvaqSi/K5RyuYF7yQTkdepo1lnmYzd7N436PfNBJgXQCUN9M3i/7U
UcIjfe737DujkKui8ZFPRQ2B3hF5eVSXMoEh2XcQfBTwKUhJ+mo5DRV4/vLGbRjzVjnL/XZ4RV94
vvOCj9IaZkLjYF3AF1Q/k6DywQ/H3/heu9kmwsyv16/SRX9/bk7wSQwiXExfcKzBfaqG9XhTOh6E
WMMU0BSH7OPSm4CclKIOLuUCH2Y10TmNtOeG02I3+/Zk2L9LdZW8iWUGBG8E7YxsXFEOxqTbiFr2
kYI5/vrWXfJC50sQvBArllVF2mSeBu1VrxsPYslfVfPbDACYvREJkghwLYnNz1RIf10MjQheaChV
a7Yq1MkMy3DR3o76Cvg0ChUPt1Cz5a6G4BcewROqdqiFuPYC8fG5+T7M7S5W+6AfY3+qnIORQ1S3
m9DEheaRa+QQcgBLHGgXb0HsBGkI54X1+VfKsqBrNPjZpftOivLephAm1ie3hN9NB9Dcf0ugb3J9
Wy8FyfNtFTxPF/cj5YMO0ec53VXx4KeL5SXJXh2Bl1KYbC7n+nXTiOBpppaosZ4uC4BZ1R7CGV76
kEYUVepiV59kzvy6D8Eb8u+QPKRVqxspJoCH8s843XfAGk7Tn+v7J/GdGhEcyDpOq5MO43Kav6UQ
V91bYRpgugEOFPiWxW/BFqoGG15QlsV9LlkLh1PwJUOb15yjkw+Cw97fCsiIUhMSjglkZ2TXybLh
z72Wv+2J3ARch76pTUysNIyjeT9+Ge6aGNOeqCDnofaW3/ceVCAfst/goZFl/JJjKuKTl85o1XZh
I+hnBo+mdlCDLlpdzaDXllsIS0suvuTkiKhkyMegV0xzvGQQ7Hqt9gawRjHZ3ZNEA6Q6fx9QRqmZ
rGYPt4ycsfmlhgwg3eYnFPRU7z3syVsAEkf9/pPOnk7qUgJCi7WdAA1ufWdF1TLBvLVlgYl/cpec
hE7tRIPzAIpdFXBd5nyxzROXdsgu/w4TFR78R0xxcqrCfK3iVFj6UA/eUOJlun67fjMvf8MPC0LA
KDsj54Bnj6cuP1jD7BIIPXH16bqR/3IJP6wIn5CWHc/iDNLZ2vgz79q9ApFnpfhaa0lIWsNjpuqT
CdNPIMXR9TFzuaJIWtmf5+3e7+XHT9i2+uyT6q059+qA5HGbt0uOKmCM0YRxothVfUiEBCNSRy+D
vsBXEo7P0C/UwNMtZ5O+fEU/fsb2Pc5+BiBB8UQ7RBJzmcNJSVxz0LyktzGw0BzGcv5HV/TDnBBJ
IELSTGZqQb/QQeq2jt6IyvQyy4BRn3Giwu4KQQQkxJZOY3XAbMuugiSxCuETjIUBwnuvRwUH+RYk
qHyZs5UdXiGqUKdjXM+65TSClnhVe5fgIFWJTBb2clL1sYlCCOnB/92suQHtvSl/NsH8ssxD0Jeq
r6s8MPruB6W6P7W5pDYlufwiJrROzLVKWpzYFZIgLM+hPycLyzITQkLaqIvVxv12KVok2ixz26+d
t4lLFm6XunNgrf+LNFvy1cQBJbJk6xiXiFIWptVNXngxP4AyyL3ucy5a0U0EBw2qXPjj74vWZ2o5
83Slp3jdr8Zp4N/KXpPYuHiZz2wIt2sA4qeB/PKAMNH5rf3dags3Lb4NIJrr09319Vz8VGe2hBtW
qm1TWil03OEowTaPJE2XWNhuy6dH3pkF4TbFakVR153pqQOwRqdV0OhAsKXfm6byRmO6U/LEv76m
y6H9zKRws6wKs30k7eiJjTpGrUHr2yjBNM37tPkxon5Clglig0cyv1hr64/Nk2ocbSZzkpdzto+f
Id40MLrZqoVQeOIBxqsgsGoGHFyrQYxOJVzYV/YIxY/6V5G4LbpdMm7Ei+7lzLpwCSto6LJmScdT
QpZdY9zYI0TCZvsut5rILhcvBs2xpf6fuZs3j31mVQj8JtfixNBwdvul9vl6WDHRfP3rXg65ZyaE
qB9bs7bONZ67m9qG5kK28ZlGqw9pbV/HQBj1bB8E6ul94oEKNVz22ff+u3yC+HMjWljpdrPOQm5n
qKCRZgp7aH32lRcHVHO92gODBias3QyE53zTL48Kj0o2QHa8LcEHgS5My1Otp1sdY3hebwofJEXH
7e3R3hHIVchLGJ+JFoXFCi7Jrlg1oVKonRR1xsxd5/WT6trjVyuDY1+glgnd7QRU5ADAu85gBxir
85j+gxdfnMQJSY5Zsgya52CKbKEmZnQ/nU4JwfHy6GTJri0bBIQKrSnwMl4/LLrEl1qCfyMg2Cq5
kaUPPMabEL+y6vSHSmnigzKOwALGy1NpLHuodj0Y5fTK7Jum1/50phZVlbqbBuCpB9ThFIwWsjxU
TefLrGER8WOiowKS3DTqHHQWiHCI+UDn5VCv3ZGvxTfSlrthhchoBy4+HQSaupE8QtnTgQRdbLm0
SSRudvvoV9ysJbjZDnIZbdpBv6JTvswJML1567ZMOuqw3d9rZgTX2o4JiHBslj50UEp1t5odC5sG
tBJ8XwQ5D2RlhPem/BWDtlDazy1V0VvC6SmbjGCCRofflhb31w4N2SnP3VihjZta9HUdHD1SVDuG
4jr/0lG254gsNHaO3TS6uflrMTo/A7kBmLR8lhp+xg3UhF4UBzSpEEq0G+6O7M0c0PyxbvTyjeTg
JssqX1MPpXVnqr9nBUIsWf/DSZSIUttXy3FXp+sT5uJvbV0B8+PiPMadDVrNYd0NKiZWSR9nXlKa
Jag1J8kXv5wdo31JVM3UDCKiW/OYtJNVUfYwHNAADtKgDDLf9g03VVzo3bs0JMfRknmfy3Hlw6rg
95wOGjEUhGUndFfdqga3lopHpJ3cjryJoP/qjfYj01sV5emfnfHWAyjUavhUrxhKdTG/8ZpYOgH7
Xx3w7Ov12375sn/8NMFLaQRq0EbZWKcBGsYYNtjVFuZvC8UrqvyhHhOJc7n8/jz7AIJzSSwF0soF
PkAX6Bvf/cGYMD0NJpKoDDvUYSQfXNtC9ue78LE+4Y5DnpYaS4xUamSPTa7d91xvMBDQnJYWJKjV
t3laPciaflWb2lONYg9+WagmDSjXwmfp5RMclIsUGRwfkB50fnfm+HvWmORXbt//2o8UPESqsYbT
HhkyqAXdZBgBvJW8YP5LYvWffRCRfJ02OwXk/NjDRhw138x+e1+AzlLpsPexO0dwD97GKhffgVnw
+hH7L9nHh20hrUqqus4tVhknsOsWyrExO3fYNNJI4VoOcjx4kdhhbkn2VfngJI9TcT/pyo72D2vF
g3V4msebYURnmX3P1G9jIRvj3M7Ale0XsYEzbSEFCKTNqadvrFRuFY38IoSFmWPuiV4eVauVbMlF
6MEGo/i3HzKEhKzX+8pM59o42fCu5foQA02P+xDXHm2/lvlDA01rGcee5JSJkms2xqjTSuutk9ZD
lYr0ECeRiadfjqgfyxLSLAAdChWLME7McTwOKT1oc2fO8/XzJD3Lgs9iDlm00YSVTP+1ZDvKw3+V
sZ275HZ+ZPG9k75YD3OgQQQVbNYSMMf2r187LYIHg7hJmphTY+A5W6EYeackNjhJwaX9eH2ZslMp
eK60nBZQWW4KeVoG1/RYY3ZPmRp/BPa37yq/BiXpdYsy5yyi/cYpN0iPm4ZW7uwamICrCzBoKotX
8+cmXl3NNjH8PT1DhwXQtftWYf71XyA5PyIYsLZinUx0tE6lc+e0s+vkuzl/u25DEoxFLr9EHasU
KbRxqrKbRkk9AtRYTMZNorir1YMKIlgQa/SSTtL7QOKVY/NJLG2ya7AZKeh9ACEXptX6UwEE3F2K
Mqoh8mRm5BArw5esrpJbtUhH3161l3RS/tSbwG6xIED2LOQzYlE54RVT9+1DahsRadRfMTNuK4X9
0qckBkt7P3noE0siyGeA4/t75j93+51x/+zxhjzScBbHZA9AI+63wv82/o2BwHvlTpvQYwy2njDx
5wh03cAABfR2fgXNa3L6R7XGD98p8gISo9NIl20XEGNxJjKk3pz8nso6+jIfLZL/TVm/VtOIqLxp
berHfgemsICB/kFWdpA45k/kf1kxAkaJ9DCvR3ApoqGeydTFJE5LpDthUIwczHqyQMJmHyF27FXG
ApTiiikryUGXXWHBbfW5mfE+R6KxJA+zvUI3fANDy1yVbMuEjAkpq9bXNUIAj/GCHnnQLbnEG8pu
rEg80lGIvpoLPoul/4GQepDNrA568AspZA7KVoUKc6IiO2TKMU7MgE1jElTO8pi0WTCADpRz3a+H
4U3JezzyarqrJvLHWKv6WM4AiLTL4Bv5Aj5nNSx5+vW6l5Ns0Kd+lTZPM9jH/rVBZtn6XS+ZqJC8
HETOkpXEmBLWIIjrjCrQzL3XKqkPvRcPSOtgyKTQQ0kmT4WUqaJA1eSGxR70tPSGrDzSvAwGaHAT
TD5p+01ao5msoKF5yPDavL6dssVu233m/Picgp4S+mug8sq9mozuwib0knXDN5CfarXs80mCv1gz
b9i6mD1HyjzpmYcZU1D6+bYzuSOOu83BfSqrvEocBBVyKlqD7plTk57qDsp1eolIk90Siirrskgu
luxoCgmUoUA2TlNxNBuo/S1D5U2GxAfJdk/wQblTlSqA4+whL5NQ1YxwSG87JY0UggkJ5kQ0b4Lr
50OSVFDBH6lqP9pmXC4YYEq8QcX0Yp6HSgLsTat4ScPctbcC8IpItlL2vBXr5V0NDHhFIDi4DpAQ
wYDuWP6u1Non4wsHt5eevtj1H6e8N5rETfj4J9VfmsqGBgnefSnIriFWv4mOrjZINckEuhNAy/6H
tCtbjtxWll/ECJAEt1duvUrdaq0zLwxpNMN9AXfy629SJ67VgtoNhx0nzosdFhogakFVVqbgaP6m
9vpX4sBPRvTAfSbW//q9bWnrgxuum1UAkYhYsZPb6AQghhDLK4hCfGcrkKG6O+n4HsV0xMePAsm2
8PC//tGpwCvwggmNmnWQC0Q9u6Tda8N+R1O2Dovopp+LbTfn92rWrEFysgsG09XkYxzeR/LCstaz
tRaOO/RU7rVA2pQTOAe6jNyoZvpTC2O3BdKKzdpeL+u7MUDfIUx+4SJtNU3ZFG3z3uEiTUXpzLrk
qP1oT0O6Zom+NwtJ3SU90K2TloMiYVaPcmoxMJdBrGZCylsh9Zy6/lfWoeEXo6WB2SiRdsbl576h
mxBq1hddPu65r9R9jJEz+K5kvyBvADAa13VhNymkYgFXdJTHaV6BtwhEK9Rn9VZ9TMxjP95Uq0gw
Y3nRqZ39EuWr14a+OLMgZ6Ae9DnfV9RapcCL1kXqBokmuAuXLfFsLS48UYgkZMGkGocIs5qn9iHU
bFQWN1qII7bn1Qcz98LOCu1Ru1hBPlYdbFwcweP04r0/+xVcnFJpokssQKNnJn/meqtnr6EqiPui
Q11+wlkorFsiV3kxGQcpMcHLW/gV5lsgp9pZinPdvi73i852wwUloupVZwz4fmRlHcbStn5BNru7
ldeLXJ5crGgG7qnEk1xhzV60SS5GBRjiKmQ9Rfpk7iQUQosnZSD3mvpYVMDGZXiBk8mpuvgWA2V7
pWl8NbknKeb2QQ8vRHcJz4GLZ1M1E3S3OxUg79lvbse9jL7dflHaQXvbk6Ob1oFSgivqml0MamfH
zwW1IG2GrjCYckgnkJLPb2NYgmb5JaZ3pEz9mYbbvug2gm9+uW/2uarFdS8iRLOOFaq60NK9jR01
7NrsrNuMZpIrQwgHQ9NeUI+nbpTrTZLXz+Os+7GeuPgHzGaLRO3QAeJX3mhqCK6fcH7tWHBrDfpr
NY3EmYP0jSrl6EyNrNlsZuOKtFKyIrIKxkxIeqcPLXj8C11aR1MiIbec4CtBp9lGsacZ1c9Rbd7V
YM5XmNYGxqaZMrcIrJPUjae+q27lehE5sRDoUrvoVDQ2jgv9UMakHYVyTNfmr2OorxTSHyBm78Th
sOlNC4LI9U5SOzeX2p8EY2UN0LPWazUMnpUXTiEdoX62qZpwPeigWN3O0h9J6xyzP1adzzrMuz1E
wLzHwe9Ke9aK45zuLPPHhGKu2a2H9GBlqzI9qPKD2u/LurOrxvTVeJ9Jkd9DpkFRTsmUurUMDo8u
hyJmDSH09xwjShFEVYPEAP3WqrL20nSK43szzP08vZemB8xquyWCayljwBmHGyJ6zaFftLcRfB6D
JmMCjisI2kp3TH8DW6atxYnsA6EkKE9cd3wgEvzqlWKlnLQ5h+Mz1HelOplGgGm4l+t3U+DjoXH7
dZF5pkA51bDDZK+v5GadQRgVnB2gJndKlEJGJ3+odSRWtjXZBRjrKdBWtVM4wsm1i4nHXzYif7S5
znxwVcdhSBaYRMRuWOwURWlTWXHBzQLqntrTabGBmB2o0n+E8Axi7NzFFP5sfc4xqxgk7QImGwd1
3Kkp6mVC9mzR9+QcMEbikzAKaoTTPHE1kHTLabTqmtX1L3q5xnO2Ec6zGnMo5WkS6IcxyrZh32+i
hnjpYJ3qMfVJb/ltiDQrex6wyetLizbIOddmxgPdDHCE9bRTkhoBJHNoL6TzwY38VnX83B+vrlvU
Y13VQcwORj0/0q71ojjwr2/kw7T+fg3Mo361iiiS+nAsFBV1sn4P1v67Bbam/QStgA+pxK1o+EgQ
mi0uqVPzKK7hn9iB1fnGIMwnYfNcx3eJJkh0rn8hwo90dZOkjBSEIOAuUHcEuphNKD8wU5CjXgbk
//WJQPrx9fiY1hejynoVTDjKH8ibzHuFrKfbeQ19ar+evQQzyJqH9q8jhm1eHuQ6W3w5gzNHUqIf
q0tZqxxYZSKim04vo8gsqR6TK2dqIzsrqV/Ez4GMiGZqQi0m0cfkHEkcBySILHhUaY3Ivq0eUuDX
H9CU9xdtxNoAD1ANoT1RCVm0LOdd6pDJxSAZxsEC/AnqPoA5o8WbjajoCJ/oiwu5Zh6ci2Fqr/e6
JKmHKVF2BkP9PtCDHqrI2d6M1E0bNCiAoOZC9+20ScH21x5b7aFEII2jzk4BlVTSfR6n4POHDAyU
epUWBbDCMJ1GeZ61H5OEByDUMnL9hIFHwXtCdFCclzKTrmZxSi3Uoba9eadW4S7v0Cy3RKF1yer+
/pRkfuKr1IdaHuVseaIaMjRWZ4xLSIDL9NKP2hz8JChvmma+y9Mb/FmbRoYta8YTeBKhpmkAGHkL
0lAdvNdx5mQgC41NQ+CvBUk4OrdfTaUop6QIVGQYQC6oTgckNdtBBsnT3d7LoFqj26wBB0fqi+Fr
gnDLT7Rm8TQMUwCoep1hEL7KnBqiiP/Ji8v86JhsjrI19pOK7YUxpOaGm3C7dHTSHvj7CknMf7NB
aA1+Pc8S8S8zygRPrKRGOgq4W/jIhhGkoUIAguj8OC8X9YU09W3CPoZk0/WguahYY6TE2ILlrSL7
eW04AAwP+9YZwbY9b1NzW/22FL8z7fqx+C1CpVyPLCgbf936nKaqEoNs4WA1GwUkcwP9zeACBF/0
uu3K/DhZDNWJEs3pJbCYdzAliAWEt+1G/9D0bNwsuFedhTNG9GEFEU3mR8z6qQ0sSUcBqHbN1eRR
B/T6moQU2XL2BfRPxp+pDM5VMAWIXqyiD825K0nRRuhyI5yZmPqaUHXF9KPgVAVL8FNlaWFVZkRg
J9k+fw1W1Jlu4i0eh55Zu0uwEou+iZJ9zvF0YSs1+oiEp+4TT1F/pbTxqqb08Qh4DBqR/OdyRFcc
MT9K1sbQ7ZDYuGRz7UbeLZr3ul8LC7Qfb6Ur63y8tc4yD6sE14dRpAyzZIOHZyngBfMa1CpgvMe4
qZXuyLwHRtD7b5/vo3h5tmxPwcCoV3TBQREHyvSLfsf4Jn1My0PG5L7+rYp6r4Ib80HAc7Zk2Y9s
Bj8tA2tTWdtFi1J0oL5e35fAo3w078/WMJq507oERbnIehznBrZ+n8+ix8R3yroFAvBXtggI5Ve/
pY51QsK5VWHY1b6NAV6w201zO6zUN2DmP8IFYLsAcsfH0pdc/RS/Xd+m8NZwntOKAiprLYIw2ep/
0t2iyLzIs5Xvik1sV6RdJvpyXJrYqVqAcRi8AExqbQxMjWbxnWBD17NDWeGyQ1pOGJuC2OmhVpFh
Z+aw6mttx9j9FAAK+hzNDwMKnyrDLPbMVqXSO5P+LiFatn3s1KHiqMYL5lEEXk50nTg/akCBNddk
uJxcm9xBJ+5cgO55VEXWqFx3NjxPr6IgO7bKGK2CTXLMvXGNupc77EGggXKmMMURrcY5UjqxYJ6h
knJofX3LtqWTO4twz+hhOn4rQmELoq+6/Jgzi0wKvSIJ+tWHxPhlJvqjLJmOygzv37WKP42ShzTT
eiKMmoh543y08ESoMc1NEicYo304DE4N4uvrd1ZwOT5ICM52ZrJWGQBINjCv4odT4HTNnd6JBroE
VQX5gwD+bJWsVqu5o4whH+2eZHJb/GDO0jTs3JmsqxAhSfTFBHFW5XwL1WrLSk08QcL2FDXjfVDX
N1Wb3QGn6qpUWHoSLcc5lybUWEMkJKUQbv2QcmX6gOaUvei+9HjvF3exbBfZLVhMSrGQlSDMf4jD
nB1vbFSdxSrNRJhf2rHtemnGKUJJaYEH/VC3OltGZnI70CV3CcafIxl98K8IXqiikMAjm41gBslB
A+SCpsoOZu7tfgKTtFw4TPXK4l2r9tp8O2iHvNuD2skAB1xK3OsWcXms4NMGKedZetnCeMzSdiM/
IYJk1jb9E+/kteRFz3HkkdJuHmpnssvn/7gu52TStp4risBxkO9Hf5nRoI66zFCDVcECsmg/zh7d
/QNPKvisPHw5JBqJ8hlJ4jLCLdm6I78tvhSjP4G9vBYhPvh2fasX3amJgQ3FUk1KeWhqapo9+gum
AfHdByCvDDlba3XotubT9XUuX6fPhXgIKmhhEgM8ass7ePKmn3KKKVwLpX3ZiXbM78d/UI266FDP
luRuT0Pmwux1pBmpAfprQ/PiMNto9ev1nV20+LNVuLuSMFkfqIxJj/+3eA3aauCnFcX05dd+S+zP
1uE7MUnVl+2E11+6qMjTJts1abnPjOcEgi5m3m2HYBvR+2l4H0m9ub7Hy/X8s8WXi3vmb1IpICOG
jaHPbYEqOqSvMiYIgtgAmeZRyZirVBPIxyKMeJgCWoPLpdSzpZevfLa0KWWWCRp1gKcxtCuHP4k+
2wXDa7upnJ4Vm8zYysFzkELkZZIF3S/hreVi11xSWqldjxELv91Pyqp/WLrDsZNu6Ev8TqmTiMfM
BN+Zi196qPdDHHb0YOm6R6YXULoL3KrILrjcuA+TMRwTlL1IeCPNp6zcVbqgxn8Z8n721bhMtzD0
JAjm5eFUlNsUj9CUsXXXq3YJHEcVdWjzTeuyNNepOoP8ltpSKiqCf0SHKxbDA01nU07SVg+qg2nI
GEalqa33j7mcPkkTlGf6VZW9dembaa7bMPQUwEa18k9kahvLjNe01vZFXN52U7ofy1XT/Y4af6oz
zCmXTjuD/CEZN7KJmx+qdjzcTizzrSHfRc3Ryvp1Phq+EW9JIK9qVq7R2LULNGkblJvnIl8lsyZo
d1yMHJ/nzeNSx1SxtKEB+E+ueztnGzYNgrrXR2Z97Tg5RyeFmhUrasQOajKc8ry6lYzfUiWtk+Iu
kptNB+Km+lEtjoNFgZoaN4vcTynfQfbClvTYVZW7PviD4xyyO5lYjpn8jKXQYylSs/RtMhi4LhXw
YaWOpd8W03srE4corcCdCOIdj3YdAPafwdZrHhrrngE6NRZoTnRo9WazLfCZgsDACzuzUJbSIG2B
NXWI05prMtn0rthofrOSc5vpSA0Du3U03RneS/9faJ8vVYWzK8E5zlTL5ZYWcCRS+GqQk6RBImSm
glsh8CU8vrWmepKXOhykNBgu9MXbKrGp9UtwlKKvxvlEqVIrbU7hsRpPQYFi3reH/EZeVU+yU7rR
1tguRJBCYi1BxOW1n5s6zQIAhIxDpbQYVkvsmUCJs0RrC8osjhJswD48JT/6wvLVQlQqEBk050BN
SUogzr4YNHRC8oH4ul4IeI5FTppHucZMYihuFepBTion0i0oT9WYYqT02aqeKj10oXdskjeVKCBy
TmJXp8q/emV8XlIexFrp1awWA5wKiunbeMdukGO76R7zQsihLADQmCC3F5wrj2AFGic1mhQvJ0tv
fBAIA5XgC26raAkuUwvTORhSHUQm4Z9sMwIduUvuTTcDtdbHNCjAXn4WOqOoI3q5P3B2lsvvOsuU
EqZJCUQd2QGIpXUCZc48t9ZRITtyUN2QoHlKVChzoW66pUbe2SNGJBMUwKxsfu21ItrNpARjxaIN
r0TMFRzKxYLc2Y/jvBH+4lQz06pQl+7d5hQje7VDbxlRDg7VrvYmd9q0+Ed++Pyv5oDOluaSuEip
+q5geOO0BPU9o7Cr+U6wuyX2XYmNPLdDxbIpK+YU/dw7KBSv2WPwEKyN1YKiDA/R6vpqAp/L8yuM
VULLfAECt7DIbRBPQBCkgu8lWoNzP4OiYnTKCM1DCSJUtUIVg/0IWOtd38lHEe3KufGUClZrxj1B
w+KQVxC0ytN1mzwmrW82r6nhlwC51PcTKx0yqBt1WKfxsKJj40XNjaKvOlAEzcHomYofRSet3BuZ
Bs2GldQ/AQlgm0yzNbS7BzlEjtdCR1k7ApVtF8nC1PBwfSOCAMVjszO90uehRbk5n9mBhubRkuf3
ZvjTVyJttMWIr50Yl4VN4VAqjbEE3Kqy9XFTWUJdE9ESnP9ichfh4WNWqB4r6FhD8A90WTvlR+1B
Js+f1rJkYwDx+gFe7oF8GikvldXKM+vZVKmHKmj8RIdkQtRU9xF0Bp2+NZy2fwODiwqSQIB2Z1ui
0a4pak8L24M2WN48zBuzq71wmOzcXJxaAo0SuRa1KUVHw3mxatRk1tcZyO3AOK9JGhhmflw/CFFQ
Njlv1YVxoc9TtbCyh2v6uIC+KKrp7FgexBUn0X64xCrIspwo84Rhs7kGse2jPK4F2xE4EpN7bMpB
F03p2BmHCZiALk7BroNMX5mh2jH+TGbiEiRW04iCV//UNmTVROTXJB21aDsDdvwffwzn1dKp0aIa
g79IydPbxgtW081wO9uBS12wwU0uRWxYiVClghPggdeBXGv1kADuPfSvQ/07ADuLhiri9a0py5e6
4hd4tGCf9N1ANJRJandUHbDb5yfMsq8MT17pB3n1u/ttLoPF6WPqxBB519eD5KCFUR7qu/wgudrm
+u+5XLq1CIQ0TM2yNH6s2eisSomTEdPEj503p49GbGOs/X8INEQT9SkMVuRBLGpwuVR1tvBy5c+y
oEjLaNuaanXIoP8yqm9hWG3j+TnRj60OBFSHsVkVSgTCOtVyd759gLN1OdcAGgEov1pwzKOvF3+k
0v6oVKON2v5Rt5jFulX8bAa27APN8A+wyxdTkLP1OVPO5z6MGhUzf7jb4FNeY4YD2HHkV8Z2eiBr
0a2+eN/OluPsujZAJ0RyjKlKqMVNhXTbN7ETkgiMdvCKpbDJKFqPM90mB71QF+E+IYW1Vk0OCEyw
VSxHRha5jDyNi6bwChjxZK2sRQ3ri8nr52b5SlIN7UNDU7TqUBOkKtq01tLuGGgY/isSDNllvmqJ
Is3lRt3Zmsvr9Owet5AWSiSC+wRtnMih2Gh5Q486qNWkVXv7DwrMS1i/coG/DR5L0YRUGSe8IEdG
F2Qyv5dBGHmr+/RNHHoE9sJXYmjTUGMu5ApE7tsZzghh3UGn0GYhhGunW5JYbog04LpbulzEOjtV
zjv0I+mzXMVXbE3wtRa/gOSyG5Ud46oCf0sgORAbeGox32KZmiMDDFo2LaaxJE8pfxfpMZQhEXtn
SqOTsYcxmnw2t7bS7eURQtiKjEER/SWyvGiq1subOphORXxK1BcKTp7rOxEdH+duiigZNWTO9DA1
uVekr5pq2GQ8VJ1nUIxIaKWL3q9gzYtZ7tnhcamJFM407xW4mKTdNiC7MVC4QkPQ+n19a5fnQc7W
4VyZYtIwNiRM35IVXem1bW6zh/gWGuERMHZQZtuadrOJH4L78KF9Nf9By1pofJx36wkpkyLGXPoE
LlIleGqMR2ZBSnbYMqiIseQZE0OOAZ2OoNlOdPS0nggC+sXM7OwMOH+3kNb3dYww1k+jNxkbZpgC
WxCswFd/hmYIKiMwKmTclZ8lN1JeuNc/5OXezecm+OoONLxRQgMr3gdAdOlnjmtlQ3zVK1Zs/R/X
WuLjmb/UGiCJ2wogqqXvXx1Bg79e8ubqJEY0XK60nO1rcaVnaxWlIYe0hyHQVYH6zol0e9VN/CVT
TzSf7bUtnFgPFTQ78kzBxbj8UjpbnHNhiWYq1TzlS6bX/JEnf/IiB1oDv5P7+rm14411Z2yjV8Wv
71IXdPXS+/WDFl0bzvGQljR9WynVIdYMH7IDtkUzAc/A8ieuRCKD8zNmIA16i/B6GJFbgMAPfT6/
jSzRjRHthHMzU5uV/TCgyw80z17fqi4oSEJbcgyn3KhehcaAEJz9ocF+bWucYwlZlQXacnNUSAoZ
L/qfPsYy4Ik7/m8eY+kVjL1dvVNPYUgh2cp0G5eam+DX+DS/0nXhiFIr0TFwnkbLmrZIO8T9OgxX
WnaTR6KaxeU26ueV5cs8BsVdMWOKJ5DDcjy1nCF3FW+hORqdntyAFLPeQjNC0BMTpIx8UaYmajWF
NboG4bxhJLdDMMMbRWRHeOYl9c/rZiFajHM/RTWYGailkEX0b+bwYy5RxYg3eruuAyIwD1kQ+03O
/aQsikdFg32QreI0DktX0IUcd7rb+OFDcZtjOjHyjB/0pvQMlGwEDkhgnXylRqepJCcaElNL+5VH
IK4t8H/2ev04L4+FnF0Zzs0MSqJA5RGGIi/wzXWMaa0PgH24AsW/h/mtuvD+mYCByLvzFZh4IoUe
mDCI0a83ZHR13e/60wKjXJYOsz3LnfhHDJHzf1uROds355RSQqXOkpEWoyeSpcZKrUSj4KLvx7kg
EpWsSgnMQi5xTyRMDlCIUP0btTjlbB+cVxnVmFJp+giR475CMFZX6VFZi0Y+RK6Fr65kKVhWqxwV
uWmrlnZ/YECfSk8zcEVATO9i13IlQd4kXJJ7mWWBMiNEITVbnHW87nQMcts0wRgGPDWy0bjdRcCn
CMxOdC35Ac3MikYSRbF1qF7SJ2UbrPpN5SNkecpG612U8Lb9TXzo1rMAyyGID/y8ZqKlxID8pQUR
nA1EmyA3LRokEq2w/PuzdKrPpgRlVRicEVpeON7VoQg9JVqB8yZmQ8I0NmFVmrkO+9IOdRHaROD/
LS5n6aWoDgaGPUjoYU6/QDc8mNsxPhXhH4FnFHh/XnTZ0nJSBgbA3W0HwB4t3RQdoJZIbpkxr05H
jAUdepAa5GRbtD8GGcWKdJMWKG32wI2R2ZVJ95DR+K2rREWLy1XIT6u3ON8yQYmKDhECfavi8esF
1REDfQyDhYBNwYmjKGW6Ffo3PmjWkc1AxVHbBi+94cp39KVV75a5KcBFBBYr8HgW54v02UoLuvRM
EvTuIQGN0UYQPTb31z/MR4n1S24HEQ6Qz2pgaFdkk/KIcYC1SRimRXcgU/pMlnm7TGYY2pimU9aB
731UKmK3IaVb+HZoH/xWQ7ILcz3wqZptJqs5UYkSu9aMEklKMk2bnoWDrUE9QulKd6qbFenjbZS1
qltDX9obQWy01axkNSQjc7NUw7gbir913myVIn03k6DCdg20uPfgVwBeBzLS6my31uBHTPfzCl7Z
DA4KyTdWjyBuzV5q3ieD/FDeoaMFLp35OMudT5QHozZWeZifmhI6BwRDoap8mvN+HxjJ1ih6aWco
zNET7S4sei8FO39cZZGfkWJ4ZeC4d/Cf2EEBGHZKi0Obxrup7E0vp81s55RAoTwOn+IJNO5RfZsn
abpFmf5+qEEYQkzMgdbaS1OYB4tFz7SLF9aC0G9MdLbrzuvr+TaUU5cNzX0HzQdB0eObYXNflXNO
kaoNNG7xVbXsxyI5YDKMbZS/xqlyi0REkPPtpi6LUQu6FRT3BzWbr54wzVFQV8Oyg3LMj0S/mbKf
mYir/eJ+zpbgTDSZI61IDOxnaPZ4W9nRWPgKeY7xECHJD4FJ8A85bjuc4aXQZGAlxXbaGtU8NGMV
Nj6ELD1aCbCUEspVVY+hlELURBMcI49d71qoeZrmcozKn1Y7WK2vaI/Xt/Y9C/i6Nx6bnmqF0eQh
zlG5K/bEaRokqAukGU41Bo/hvn0MPEOA2BHti3tkDEqVZSqK6wfLWOjT3+ZEsftB8GxaItU3N/Z5
QXgQemKOQ59EVXcAXsNJG4zWdIMdkj+SiLtXtBvOsiraKYWiYzeQf7Ll/KYaZ7ukgoeEaJHl35/l
FrMSMENZrgKoNO1Rvs3h1obm4fplEC3CBX+DJnOqlLgLk5U4iXlnwk80muDZ9y2H4S4c5xvqWYcl
Lb5BHx5j9igZz9c3Ifr7nGNAMSSJmwB/X1Mq6J+YqMQ/Xl9BdEycOyiM2cprBcdUTIWjjwnGSnK7
ll+uryK4v/ykAYvbaIqXfTBa2nJZuoZ6MwOL2syzKCVffvA3U7EwNSFjsF+B6szXy2Vgzj4B5f4I
ZfgBtO/VbhiWbvaQv+hl/8qs+R0cukdLY8+1Xj2ZVXGasvgxa6YfRsieIW29HiO2Li1zAPBVejMt
EWvw91I6Lo1pWQrUJtCxICZ35AxCj7j/tDhiINCXO8kLCtNCjw5w29RSj0YU7oJec7X6V8b2DLzC
bDo00+8yuqvUewlaDkXYlTZ6DM9d1Q82KsarfyDl8o2lAr/SIpamEgpR4m8q3+NYhFVd6MUxDwD+
6c3t1M12N5krGeCTcMofIR3psUq+bRIhau7SdUEvTbZMYlimZXAnlNKkzk1TKY8DKd9Ya25BznaP
uvWJFaNTpmg6oHSE9G0Lnk/MQCmPxfw6BLMvh/VqLn4FNP43t+rsF/HVsjbISZ7EU3mESOceoyXO
CNxeDJa0GeItU4FTSYKX2FonGXVrsKEN80k2hp1k1OCnNG2CEptEiN9Kga9GIvLAj3E97s4bskF0
HRmKrON/X+98oRGcYZ9Vx7RWMVFT3ZhdNtlECd7zSepddZo3RV15ViLd1NFM7WYMgO7XmwFUnSVY
5qDQ1A9PfRL4XUr3yTR4QU5bl1q6C60+V41/tpn0ECmGo40/jQElOy3eSSN1FZrcDLXXtlDIiRPi
DEq3lTJWA1GPim1Zrq+7ke/NCw2UKAYFZwolGtU+SrlnkcNowgxTAEV1HE0IQwX6G8DOHqmilZS8
oAKwjypjE5I6sscmWs31JAjD36t8y/qYySIQvgflJ/+c6ECM0vZyWh1pvGFLyVKKQSIXr1hgeE30
J1ceg7ryrRFB2vBqq3Z0fdPLqpc12W1NNQ9YpUMd31ut5V0/mQ9W869XwCAU0jqqppimYRLOZLpY
XTLYpjvqo+ZJC/lsznLw/Bh3mI59SVVp21XsodemvYpXAKjpqmhT0bZ3iwKaezLUkMmC7U/sGKKI
VgoUPHBd4Tg7cIQeQxcjVn0SP0w6CPQGcNWUd12CyTtQNpdp4YUTqvRtUT5SaOcZPbiOWeQWaeU2
Ze4YIN9r+uk2jg0/M0u7rkFNCuGmXS3XLgvZzypvHckIMdJXYPp68Kv+Z4apjKwgJ1KNuxKRu5Us
uzeKp2hO3Osn9x3cBZFbaioWhgdlolgfqJmzO1XM8awGcd0dZ+rVm24ledTV0cY0tiCiEk7efo/o
X1fj0hKzrKdRs7BawbSnlgYnSxO8eb+XabkNcUkJi5RARQ7fHWHfibnByc1uBiEuiId3K1MGs6QN
D+5U4O8Q9S0uGMjX7XEJS5xbtQ766e4YKtKqTJ5SfNaMDR4ZmD8FAFlLhzmoV5qkuFGJUa35F1TH
7bS/G3S4U4hz5ZWdTtDM1jWBC/8eU77+Ms5A0mDog66CgYTl71HSt/X8K8AFM8JUYIqiM+CJ6LRC
N7qAYKXmjzlvgsrBo7G2g9UCtIodjK2jNAhsCgTLZkf320dwU4vutPotCfqyWT4J6khnGGmLn1BW
wy2poACmHGGSR5LkmMp/nLUjZige4gC8Ck1hW+HTpAlc9feW6NdbyLOPFGZlBWB0745juypr3wQ5
cuJDPQMaon60NlO/fBnXjW9ijLbYriVX/XHdrgWGxlORSJPZalGPIyiSfj8osluHqeBKXXhvfj3m
5TecuQ4tK5WqLGBpwbSe3+kW/bNHUJveBMZK3lL/g45ydX1bwtu1JPRna/ZGMqk0xr76X9BETBZJ
Jcd60VcD1KR7tPMTlPNGTGL6nbqXq1sdpSEh0ExgSx+8tme/AY/PMU76sDsiRLqFvC3SQzeETpgJ
M8HFKr+FtU/n/FHcPFspi8ciaJbd0jur2UJlye+c4Kba5N5CZGUeRgDNQnZHfMwceaIK9XfAJHeH
OW82dVMXzCFWHxyVeqp+Ut2lWtq4IAnWchfzhSH6euW9sbn+kT/YZb5vWwe5KLINMKVwCd3Ql3kF
XvfuyPJ3ZoBMN/ACyE2Mlj+poTuZe2NW90ZzM+q9bZDGjsIIw0K/tR4U3OTeGB5D0OSb7UkKDDeM
ZLvPdqHxEjT3TaD613/rtwckgHbILmU8aFRDVfinHeplg1TOZnKQgxJ8AKF8CIrwfejpw/V1lqj1
5Ui4dbgjIfoYkFjCOhOIrrQi3cfxLgHZfAUtNSvQ/p0H/fwCXFnHCMY2ZSSDmaFO5S9QP1AOp+iN
R6MrbUsf6gqiJS/f9c8lF6d+dtfHqi+mRvq4bb0bLpwKDvGGm8jFYOYB0/KQq9WOqrPQDYnm6kRL
c45sBnamlyh2u7RXF2LdwV+6ZiLakeXPfPmGH/b0uUPOd+HNm090iYzlULsGqNJikXTKhcf14pI/
l+DzKxNQQk3DEhrAHOXoyktjyW5mzwKgYT+7OgqCeLJVXnYKya3MnPo0xRDiFfmOb2bBbZVLwlpK
NWOsERokFt4kDRCJYb9KMhHk8G/Cwed+ORclp01RRKxEsuGRPz11UPRgZL0Qx4cg4pdBAe5BUf01
Imu8DJV/wOjwN+nm5y9Y7tbZtY2LoDbbCSdOV3iogyIDGHcnfsx/9za1S+i+Ts86uI4E+YXgfPke
cyAnXabpWHWyols9+wU99lM13F33Od+B61+/Io/gT+YEao0p/HDj9ftmla+oXdhsI+6Zf5BfXTEN
vpOcpsygzWIa8n2xmd1hlXVbXb6BrNIq2IMIaOGm2+gAz2WgYbf1XXHqHXU7ooe3Zj7diV2CwFb5
FjMkJCBQV3V4UKbNRo4CzPUIiqeim8PTAWdarc4sxxLDVnOLjYxXSn1kkMleSEg006ntRdRQ2LRf
TOLaUXNeqAusYWoVfNS+YTbwHP5AtqAjubPQgwsmsFODmi+YNyrGpqNUdzqrP5V5cZPNmjNliKXI
tNjIPDWwBKH0u+4crpuuIuBDD3qpX3K/jJRyWCbLI95fVCCAnWiT0/+Rdl1NkvM48hcpgpSj9CpX
vqu9mRdFm2mJ8o5yv/5SvRG7Vaq+0t1+rzMTgxIJAiSQyGTmSjwTt/nCEw6ZYMArHMN/aAzJFoS3
hk2yDbcJkA0L5+u3jHD6U2ZxNAljP2pqqbkdjAfTT1cJVqI2NjUmkuEUjppLTiCl7vXz9pvPnRqd
BU3UAmuf/7ycgGQ2O47O7NK80dJ3zeKlxrIEQgD4rn9Rw/yTTHf6JbOgWLIy7kmChGr4ndPWidVr
j9fX6tfIf2LiJ3adxF1A6QirCTIMuRNusI5B8gapdTVCM3/iI88O+edo+1buTf5Rywv+sbBVP5W6
E+t8CHsmT887WuDiT6hNsgULFxe+88PwU7c5sRBqQgeYCY+MQFNR5P1Oy84BBwVUm5zQ+K8uX6er
Obt8lXnr56RHUBhfqV5bZXlTJutpOmtCEBFlr9n8M5C2XLEUYNxRPFlm6l5wzZ/X5skHF0ZDQ1Of
foLUO1H/Z6iaNffjfaS9JfENEe+LveBL/aLZGs8CTljUsZyNfnPLStCmmGxbAi1hcWLeK9A3t3Tp
L8nqdZNhIbLBjSXFZihuj5pk4U1mpT66x1yGGgbaETq4VGSZBTYp61dV890Kz9EFl58u3fPIfbpJ
s6Ak0ras2xEu31UTVNeLt5It3uIN8BV2+rA0YfS7izNNl9FIMtW55FXYpbFOGRyQS4XFeozfZOVC
xP+1+Iir079tTL/hZM9Nc6jSMISNiYKrrmxlrW9UiLOTvTZJiy65+dInzfabsj4ZWYUEwzvzLs7p
oVGX2CN+36P/fNFsjxK/1gpcCQVQRtQ1KHX65KCrxg4q03uJJC5DQyJiKZjjQDcthFsZ/YKbLH3k
LIsMPI/0MJwCY3AXxnc6W4AVL/3/sxSSACUSYrBP3CZ15PnmYHG+5Bc/lI9nng4xMflnTpMRFPTn
InvKyOKEYJjpSOTuLhvkxiqY8YdKGM/00wBSgtDZY5xtBYsPI0t3fWh+h6Eqranmh0ARob/TAxBs
5T215TqlriwkYTeMRlbJ6WNIy3XQlV+YZnnBNNWBycJwYt9wgm6EqIu+q2TpTcnR1NADl2empSSR
02aZ0/f5whH4wc/MP1WDrgShaF6Y5hxfUyp9q7a8T49iCA8xCMX6MXJHiWXgfK1eEqVb9QM/1n33
FVSyp/iVlyuxA4UiO+hkh0ejG8ivhl46GiCfCgUOSyo/Gho9iVEGbPEu719p8jVIiFfklstAmQ0Q
mU6lfdGC14hims4gdy0aGWEPNr9Y3/WK9n09cClTceL8G8+LJNOhOTnmfpQPYZaS6CjGaKX46iod
hSVnzVrX070mJuqtbsdygC3qQGROkiT3UmOgjFeFoQfNiFWu/4kaEJuxxDLB+49ZshsAhgAFKdeV
GhAbZRjVSjlUepRAPpgM+k4DhyoRKFtS8pdluStn4UL58ycAXnyVYWqEUc0wlPkIZh/XA5WgFXpU
G8WLErLKC3TCkLvSbyUNDqLZa9laKrQtRrU4dEWgu4HBI3tUjki0W7nqt1lW2zXHo0r0VlD8Vekz
z9/9kqN/eBsJsc20JznOtyPEYtRSXVcoMJagtCc+sc0A8nK0siRjcHkDLitJskgNbomospsscVIF
xGBAVpoldTQlt1skq7AyLVkSLuLOIYgw+IDqQMSlFxCxrAVPZasPjI/Qp/ARWbI0cu9LnFhyVDKL
Jz6+4R7yp9DLqsavHtVAkUPwj/DnNqSuXmQQQpLz9w4lKt3vDnI/Lj32LwIPgoKGt4GK0W2qqPMe
n2HQ3M/kFnwtzdaPp77sUtXiEtB8bmJ+qQSxnzz0+VBApETdtuy+rm6h+VR4gKri1ePI3qhbBvuS
yHEqQy21j6bccO5QZx84v1TSOlLBMAHr2JTbUXwVneKGkLjQ1JfrB3LKc9cMzc5joaSQc/S74hh0
3Jb65zwmdqovdIuXjEzbeXLo0f/XM0iwA5POMf+t+HbB7minLlyTL26Nsx2bpfQwFwDscXxKFD1l
eglelvdKfSLSHzkRDlTWrMzPFg7+5dNjZnOW4xWFR7UoYLPbjp5kbjIJYtsup5usAOLOxzO1dUl1
GNXHWMX0rpsG6KQu3WWmNHttD2dpPm31nDEGZ/FVsFhkvluqXxooaPrS8/X3SPp73WV+wIPX7M3S
fpfxxEzw2UcD9FR8IlXjA3uusmLdq4W+5xFfy9CNaUsN1LCgVrJUVaADH9EVrqxe3Ef3rZq7YTM4
QewfzCyOrUI2NiRUH81WTix/+JKqahOSchUQEDTWNXeNHPieaARxQVCsh6RzwLSJIT8fbDm9xUq6
EYO/AkWHG7bvYVatBujngeKmaeQFlONlrWa25bMHralXJmmbHmh9oKn6QgUT0BOtfDwRMkdu03Wc
SHbcr2K1cCnwzmN8p9V0FZq3NNS8grcLLKALXj/vsQLRwqhSYfOhm+kaMQSjQlCYDBFUyR3SgKlm
ALVlsCR9fFmg+VkFUzWoRjQK9zo/0kCdtUoiwWzbZ3bbDchCrV1DYBGyYBYFm2A7ZI4UP/YD5ADF
S4gxpVJPt40+FFYxdC+Z0dk9aw6lUliA+u9GqfyDGof0xI3Gpipx/aZLl07rxY189qNnjpvUse43
uNwcwz2/5+sRfYXW7r8nBY9lma1LTUsdsmgoPTDdlHUdd6fzJSqLnGgdrdMjD0e35D7k48k+1LpN
1+U7mlQuUoDTSf1NFqiJFZrBI43KvwMz3lkYY04nOVKOMnldh67pJ86IIZ7aj7xU8g8twPk2VxuI
PbeVbgGdAv+j2oJr/RK2TVBHgHhZM3RAnGaNJpGmoWGEBTmW+d92Uq1haz3NNtejyc98wyyanFmZ
ZSCdJazWxooc5aKxTPlGSfYm/5DH45iDl1QMNhTg3VJBVV+6aSS68ltjr+UfY6xZEubf+/yBki8z
u4lbw+aEoMkRWL08WEXPHWDV7Ihr1pACkZX2VuKXVlj+rdMI10vgsgbjOORxZwlDO8jtYxVDHEdR
IJ0MgccEd2NW2WQ8VmiTGPRO71DrCN7klll1+m6OO5OvMXC8lzCMWxSllUdsHWiDK6gCNt76JgHk
TQ20u15SHCMc7lgSDZZi4lYbxup7E8d3VS82EHRxZQk4ObAFQ6/PTox+I+v9vmpAnKwPO5Xzg2yi
r23EYKOTA98Sgdq5I46YjL6oJfr6QynVldkAiNZi/moYD60erYKw/8xzFbQAOYgyFPWVAtLK6zS1
4lF/x6jGH6g/7VC6ctv8qI3twmPmsmOso3irmjJVQeWgkXlckuQM2qhYHjAZTdTomWuqtjrN2Eiu
8PoUb6xVC2oCZObFuval356bnvmt7w9BVrGW3PhJ5kUiWqtSH1pdOi584+Ut9NzOzHNLiUl+3dfk
RkM868s7Oe8XbmeXmf3cwqwWZ6aIpiTuYEGp9n4AduuOr2r5q1VkJ9XfRf95/TD+4EnPD+O5wdlN
LRzoELYMu6ai/t+BkE6Hu5bxK1E8IWnPldIAjIbWep46TDIcomWrFBzQXig/UvHos9gy6gI0pNo2
bbc6sCDKSpcfJbDrRpGVQ0+XjxhVbYibgJE1H3sP00pOi3krFn+q4olVjzleNkV+LPrsBW2FJvw0
ATHgZWhFY/1VovSUG25iioPAi4V0eAVD+5xZmtglw6euVXutkTaG/yVDHK8IMUZEHwOO28CXCQAA
Gf8YEBiq74S+GcBbXwPAGUSYM03EA1efjCQ5BuDu63LD6QqwrVQCU0PGu8oeIQizk1OxM5d1yqY9
PF9yqEwquomBGk0HJcEsk7JiHBup1bpjwcJ9YniaBP7m+mgS5mjllyZhxgp3GclEiEihNJXJm4KD
pQLBMgWhEOfJLooOkSLva44bB4fkgF7cmdVtoy5iUH5AJtd+6yyBZonaSrJQuqMviw3S2gdV92UH
nKSokhvWo+xgqNFHIcbvJI0OaGI8pFMZNTT8D5nr68iMvvoKKr1dhVc/bo6V01L5m7TpkynzXct8
L63oTWNAYVmLHwkTDLJJht3H2Vpnb9m+7mMnhkCiYM1ahGgCBsSrAXwVoWRrJd6B0gcHLlNLB7dR
31lO3aHYix5Pp7UBN/KTewO0FzHZtv7L6K+M9kED13/f6whQeNB9d+UAkN5jpALSLKHTGatPuZTa
BgDfICO9zTTD9VvZbhKoVo4scYRZYd4q+sx7CIV2CDYjhXwHb9d9XT+Jtre6WDpIMYQeu8hpRGIp
Ev590hZOVEeTJmT1t2aJnasYSDQaK0YHQdaeefLZlooHQvs83OIia+lVb3eU2inQ7oY0WCy9q8Re
h0gzkP/gs/oLkUQTWEGd8w1t7gi4JBMZmtY4cuBnF8azgnqKHveWpg+OofQ2l3d6VjsFOKJ4Rh2R
AKpy2w+PsRY9mETsil56ux5ZfqnjTYUfjYEnG4VrvNDPb0Mok2LiWs3pccgaJxmy7aCAHADHyYgH
aLrrjhlVrgHGmnAIrIA+DyDBhf5Q3R4oa6yqqJ1WvPCkO5aKsifqg94DratTJxTsoGfo+NBjjOSm
+i/Y+YTFrg6aTbPB9temsBXJbGxjaF90fwnl+Eu2OfuwWRbQ86ApCMeHcQbB9PKpTaDBbC4s3y+p
5szILBGUZZTlepnRYw4meD8kTtIu8ZpcVuBnuKKZDcVUUSvsdQL1ZQ+pzGaaiaopFEkh90PARK6o
2joC/2GIyNPIgQ35E/e6k1wyG81+wiz9GHoSQ8gziI+qgaRKHw3cWWIdfd5Uj52u6mya3GbDgyo5
Bd/7MVorRmv/w98w7fdJsYL5vmEENSPHUf3OoNWucgC5dajTyYCnJncMGHvGVtzXbLPYx+Q21MnC
MkwR/zzKntdIZ0WFLKKGaEopOqoJexY0tXOhoSbL9lFGvb4TS+aWarKzDAShdyJpDZzL77O1AKiC
oSuBW6bV+6jkRaWXgLVZhBZtXnNlsLUar70KzzbTNas9Y6ElwAaTio9EnnRYNbuJggOVn+TipixL
ZGi8Yx4Leqv2j+Dl8mix1Vt5lRPMWCheVftOqwN56ydePlKbkcyVQuoYJkhdE/Mmyv9kU4iWAmxE
Yw8hHrilsDUo6gZBg8jJLdWEBL0PCaB2O4J21oQaUMDcqfyqYPZjaH3HN1pL1JKTValTDM8Naq6J
7NZBe6cCOaj5+sqQ08cuFIqlF32z4FGTw1zbzlnSHBqtTvoK24lxmF0qN3ad4Qe3C0QIS1amOsGJ
2+aaQLUfohLHwCSWwuXV6Eerii80tX6PQ//GOM4L3TlGUkI8ZSMUPz56BjBEVS1cqi87secxYP7q
7AkZh4CjdlyD569NvTpZ+Ri9Vq1mT50h3ODdxjHJ2nnjBMTRqluUuIlVaADIJAs798v1+xTROScd
lAhqwESY0TFt31Os5VCSDXQZjkUZrvr402/+Xo89Cwdfn4U/1PlF2zE5Ahmr7kjd6OF1743BnR9G
DjXLha+bPOKKX+qTR514TKRUnSZQXD8GBFC1hAVWyfRN1hw0RDyC0hobdWbjjepc/8olH5qFtzDo
KHRAGTwVXEtyLe1w7VkQ0qBLOzcLaXGdt0HiI5Hog3bsmvIYgGlC1JYvPkx0j8KUOCm0FBVWoTIH
gjk+rkGss+Fl9KhzQI4wrNHSwS2iJX6bpUWfBQOJ6b2Ui5QeIfbkabtmPc0AQCJ8s7DGl6Uu5JD/
dKTmDLehPow6GDPJMU3RCgIpDCJbu+2Fci9xHyQWedmjgWSGa8IDdECTPLJI5t9Emv7KQXCG8ZN6
X+vPsvLeK6Gdk78TFiRLvlq/fomDQ52CwrHa9OUecq5rEzjLKvsj/xR8B2I4ihF+gaRb2HJuvhn6
Lu0DoJjY1hDx15Dpuy7BVKDobgsjepN5vRBCfr9GnHz87By1sS5EksRox0HONmzsccdcqOG0LojT
VsoXBH3Mharwrz59YnF2lkp9yPq2QAOwqt8adKRHuhB4p0NxcVhPDMwOTemXJEsbGNCryKoAdMf0
n8XENDW+NAf2ayY5MTU7Ow3gupE2fUuT139pAeKAEJUss19w0V8K6ecuOjsKXd4pvNGxS2Qr9TvV
FqtxbbqqNbziZefHHvFKLwaJlbF0v7qcVplSzMkXTof0JPJp/VDL+dSubSCPPYKCGLeIBlyhkf7e
mDd+9sYZBkgwxYIanMqAgTLLPYp414/ob14KPA1hioE5SgNV4vNfgWrIOISJQo5amkDTLqmtaMA9
j+qW1q+piOyx31FAhyIDQNc/CkY7l3l8f3Gr098wp9msRSxyISMHaGKr6rJdFqrtx1JnF/KAOzbG
V5NPmhELSY8pn/74PJqNlbF4J/zA7gxjaU1+OUenVcN5YzeDsCMvp6rhpNQ8YJ6nXcVuuhIenrvB
LlpPPIRLkP9fN+KkVDlv9daSHhTqVPSauIVVAIxvIsd3wCyDCX2bTOo9Sx07ADouz/Pph84bvFLb
d4lcoXYop7mddK8KB4xFOkTdXS5vUlSUqbmKMPIwilWHF4cZ927qj7uemF4nCqvliAL+R9Ee/eq5
094btgoQdpoRVa0gTV/Bj3OQTLpRaeq1hSSDMVgCUkwf65Wu4vmiFXK4DtURwvd9a+6EWrwCCKxY
hqJipllH3bQBv2w7ol5ej0x69n3cro3ckFHNMEwLgJLPRgmAnmkgX6HfEqE9K3q7MjgqemYGLEGZ
Pqitvw7H/lHjIVBxo+FloDfH7JkXhNIfEUZeUDfbsvqMmOqR2HdSId+UMdxLr+143DZUs0FlBnd8
bjthUU1BuQfTgzV6nMOLHERWmgONJimuHgYYNf8ugXyB+O4zOvUleqH+PfUNvClQURs/W/aMXUZh
MbYGwmzWdhufZk5TRc6oS5gENoijxLJNQi5Q5H+I03GNKZubQhd/Wl3DmL2GshFyJG1Q40fWBihI
zQ4dF/uBQeI3+2gVjVmqBnUHJRCbpMycATVMK2jRgc1I7PhNtudGYquFus/01ks1QFwovwm4fKel
JYam5XWSshe9ZZsCaomcaw6HNdKkA+o2L2YMat9Y7Js4vyN4CddaBj5VBWNgMtsbDXpZuisxbSVD
QFaq2puMS7HbJVNJpCjcstWeDXAwTRST9zSkeB08D0Zgaz33whSV0HFJW+G3yHJ6qGZlERZHXY6Z
S3KjE/bd4D4bSPGmrZ4z//l6HF0yNJ20k2BOwriCy8EQSFjdeAT2BRlfI82qk9jquqnfSiRnp3YK
Xye2DL8dMiJX5KazMVjO1xMBKmU2kCCWDu0RiD8uGLzgnjjvovx0WU4MYg4CvpAKclNRlB/JIcoe
i1LeJRRX2TpywmFTS7ed/3bd7CUR+czstOYnZhXCSdgNiE5EiV1mVA6YEND0itdycA+orNWjYWWy
O8m4jYDNF8anTxwUD1YULABVzjdmhZhdrlTpZgj3BdmVIgYT50tnvLAsWFUMN9LxmOSarVdvLcIO
o3StyotaV0tBdnaTkbWs4pmEwE62oAYcIB3VWxDKdSe2R9LamKb/byaOZ2s3u9aA0qwztBbdJ56W
+7ahTh28E+6K4CBliOOgAutToJkhLJi8aPJriO7Y9d37Geid3RXPvHR2sQjUItXTafdiYORCa5oR
jRzzvu63Cqaw7MalNjRoVHy8WGPgY3Rq9DpSazGv/vIGOf0dP7OdJ17UhbjhYfILzusMro5Xe2oP
wChP4mn1Tlq4IP9+NgEK0wgEGhVljkgYcvSLISyJOFDme1ECBxf0XkZaN48Gp46OYT5+VNGOBo9g
jDO1l+uLPrnSxZqfWJ/teq73YwxGWLQ7fY5Cj7wZ9TuJf4eJ9m7kdOma9OvKnlib7TBBWxn8CbAG
9GoI5Azq+fl4r42mFfryo4a+XUt0OwMLXDp8Pf2jL53DGpRykDMTci43WYMZSaU/dPHfJjdtFbX4
MFlY1l9geGhI/udL522DoC0q3jawxlLzRjQJGoVvrMrtMRdOrh2S7kavjxJo/0wQtvEMJDh83/dP
Ci9sFDescVhd//pfEF/nP2jamhOnlgTQGtKIHzTEDxh5P9BedUnMLFnVrSj4aBSgIkuUUGthhxjU
DiAQVkCtwVBfUy3EPXqbou8UmcAYLP2yXxPhyVLNE2GAuMOnA6Do2luG95MmudG40dD38ctXRVJv
y+Q1SFUbQFGH+fd53jicC0uZeCeTbCEK/dxgr5yIORMzRubqOJtORCjRjxhM903gRom5KrWNAY6L
EKLwowbds3uRLDzGf3nAnvnM7DEeptSMlGkhRj3ecNX3slHGbSxfMPP7u+FkwWdZktdhhTIL7Ihs
fBmgAa8lOP6uZN5lpLFUGbAHaHlQsZcn+BtoM5toKehNB/3aIk9h6cQbVRYpIFvFT8j7P7whf6W8
v6nMB8XcUrI2evbFi3XQA8FbfcrjgaQB+L3WdfPAgEkMRjtPpbUpLw03L63/LBYOmqbWnYIfBfGz
J9SFzIr+WaTV+B1gcrL6sxhoDGOaghwlPsaS/m1Cll6gnSAD7x1HAkKRmMqJG/UQZNrjKOsbsOqV
0HFJQVpN28Fl8aKcxLTUV7biYg63AxCfTP4uoZAox51tjrFd6vl9mMUWlXA3peG+xZ+J3gQsssBk
VfRFW80uh3Wot+vRb9eythAUfmA2137VrO0aSQlJigi3kWFLbDV19K1qd/em6QVu9YLxTqd9ps8y
tCEya41YsDxoM232tR8wi5cmz0oV/FrkJlLImw6fU0JQZPmd1+VfdfInVhewxkvbMIuCTRp0STM9
B8JYoDGM/jKSg0aDjdTqq6BbKDT/6uommRByMtXUiysOJ4mvq7ifJ8NL2R3Y8KfI769nnF9LIicm
ZlGmEWpC0slEn5dWlT6YIIS6buH3C+OJiVkUqceyL6oJZlRksheA8NZINyV6HALIhUpOnrlarFPp
3ZSJlRnGA88gCpFsKrDZ+gZE05vECnxuseYtkh5kE1DKbiePD2m3xHb7e/I9+aGzyFKivgD12mkt
vGBdd0fuxn91kLwUFobSBP15hBnuYLNPuHTgLQ5ML+3FLOaEHSdZnmKh6tK8m5jUg3elyeyhPiR4
Xeh9Ab7g9EkGi5DxIJW3Kh1WZkvX17dLuXgUTtrZ/+ax1skMWBrnJutzBjWHxgOflBu7AFAHxZ5q
KwBwtBvzpiHWuKsMq4EQ9C003tx6M43GY/uYox6iJ5BN+MxK0g/sYPpx/ddd3EJmP24WcHA5p3GX
g3++gUek1KKd8KSsXdfh23VDlwlgZmkWWdK66CPOc3Niut/W73ydOdMTw/dqp3eL+2S9XLfTL6LL
j02kbd3AEwPoxvN8O4rRjxFNod8nTIuAspqIET1yA6ILQQ7waaoHm0q7b6U3OWnXcXMn+i9QLllN
usUYjtUYr0VUWULfj81G5vfqmHmpYtg6f9dbvmqCGs/nXRLu8yLCm7u2w/Zb9w++anhqtfHJPSbc
3C4KnUEPPb2orKpFfSeNV1XT2XjmGMZB6hNMyN2ZfbIqNA5SmJc4eWzi79R/64YWfJWRFRV4tgcA
VphOlANzA2KQ5q4TiqN1DMSbzTrnmgt4fxfdJMZtL/7fzZLZIs42TmM+URNt0nSRWtcnhZXkmbfg
HBdP/5mNWRqgg6rwMSQQwYJAupWglQrnmAiL0nhvQpE9dH33usmLRDezOKsNaUPN42aARbkrgQVC
+bp7Q1X3sVV2YfxBoUt73d5F6pnZm/7+5OqHCk1TJnRUj8Dyui3CEYhx5SUihov75czILPkAQhY0
oxGXR4P7h64PViTnx6wevdocjwEevZYUowwlJQsvXOUi0s4Mz1ISrcmg03xazbvhG8cC0aTai3hj
fsajzVHLcCBAhJALli/TbVyIP+eP6DeCbzJ6Hzz63b6Ppb3nB8REa9h0D6G7dMv9X+LPf2LBLBkJ
WtYAiQvI7WIEe9IiBgnWNoSSwRrl1e+p1Rh8oNJ1fdcvaX1mCzNLQb3alwZGaEoU/mMrkqt1O35w
mW2Z/2pWcmilRbozEwL5VAO6KdoGYxp2Dpl1RUc+R6TQlH2dkzulqmM7r7JDTyt5xWO69DsXNvAn
iZ24ZywbcUWNYVKIBMIRaPXBBa2Jh1lF1OAxaxofTBeYPldFl6+6S+6Gl/aQflWTNtCCL/2ekf69
Tz8jqSe/pCgkAVAyXEnHSK/RY+XEISmUR6NYSMwLyeGnqnpiaByBm+EVwFJCa7fE8Ldt9Ta0d51p
buuYLtw8LyEO545wwcA6BGocgHr2R+hF+jS+mYpRiVUN2s5JuD5/pM+dv8IFGIjXZVanJT/8OcAn
H8sVpN9h+NlfApI9x5dX5RZl3hiqYJJduf5n8Rzcig17Z3/hXQJjk86S2NNlI3e2BrMYOMYJJs8E
YmDvpe/5aDcbum7XxXoVb9gqr8FmtXTqF6LuDwHxyWeXBekqvKkQdbPmVlcORVJgIJd9XD/ll8WT
2YfNwl+vyDHKXpCESfbVRlkHbgvtPLYFqNdZ4o9aimPKLI6BaKfPySRw03r+Sqk3puyU237HUSjO
kvX4TPYjriXLPdCF3KLMIxmV4zqdlhLAZbzI1W9wKdrj/l+0R7UzIpTHm756DuVVAq3obJW4gScW
3xTy/IF6vtTq7Dbtl6mm8QiO3Dhg0pAxZ2VPLWduE08Se3W9BM25LBvNDM7ukLouSAfifxUAN8Xr
VtO1BNrwK22F9vbKt4OX6750WQKY2ZsW4MRlDUAPZRLiA8PN+IpDEkNMZQ2ebqd6GDAO5amOBgSd
B2D6n0L3plE49f76T1jIBXPRhkBUIUQHcEyTssAUw31b3V438NOiP6syzL5x+gUn38japOrrAveU
EsDTtrmNmleFJhZmAlxF2wJX7LEGnCKmeF0wvBAP1FkEKpVhyPMei5tDDMaO85Vu56seY2k2ZGAL
K3g0t/1TZi9FviWzs3uZICHyy4gVrTGOQOPQoWEKmumlHLO0cbMwVASymY8YpYGrdm7F3eqx8Pp1
6dTgnHTCXf3wf5BIX7i5q7NwFFKf+mAXMwELSoEPdDExdsNuVLzyB6cZrXCrLoWApa+cBSIwvauD
lCIAgtjM0UA1GnfOdTdZsKDNYkygYIsSdArw4jHcSPvjN/WChcv21/kJ0GZRJcYYDNU7TKL3HvUy
6L3ioZftVChyyxg5z5eae0tfNAsqIaYqGy7gGTFUMvIQBBwZWV1ftGmjr5zpOYRRVkuzJnltHo3h
T6q2HldvudnZUvkkFABJpIUgNfnyNXPTF5+EkEEu5Uj2cbEOgc2mcralrV2S2sOElRMY6YK1y8bW
bL9mgaOPTGgFmDjBrWcEB87t6XZs4DKB0OELO8dcgZXdTKPJy+Tkl9HDgFQTMVQw94PsfY78leuW
GQp48o8AENqDIN+DSiG6FSwEx8uL97mZWZBiYZGYWo8EDxDcF8ZaIXXS+8qLPPy97ii/3JbODc3C
FEiBh9oXAP1MKVy1MyfY+t6E9uRetFBe/uWcnduahScaFllhDLxESPRX0St3fedTvIY3U1c7qO3r
X3Z5ys6NzSJTrjNMRqtQN6wxVJT676ay0ED65XJwZmEOAIQin0aLDm7YOPFNgrfyYPVYQlzCoMFi
C2/wqvfaoSvi4SUhWygYLj3PFpxxLsONoxWPomqwedVmAHUaZXRFRby0bwtLyWYBqyhEHOklqoU/
t1xUCvbUgl67DTQZGHhREVp+KyyZnNWget3vqTbVMJKyehLSOsnCx3/kH2z6BScxS9LqWB2GGlq7
Iff05L6RjM11C5coXUhonMQKNotTWqCDeRDjPqhyCLe8EUAMHgH422AeVTjTdVFykJAn7okF31+0
PAsfSkDpyKflS331lgWgHR/0VR2oqzrCeHuW3TK6YaVvq2bvFOFzjXe3QewChbYmuB+MBQe6zEbn
6zCLMVU+SFGS4tcEsnIT+bssJujioaJeK15eQ1RrsSszZezzhHRucRZpOtAvFTQtimNZaVt17P6M
5lRB3tac7rIEKiYjqJ3+SlIOZKJvYbzfMvAYTXUo87QoqQLxH+0ZuF31/GCAjypfnH9fioVzdSIh
lT6tCqnApGZk9zVaU7dhalihtkkxjKtiajdgo9Ub1BVRjKnxRF9owS9kmDkWhYMZRqAcDx1mJVoL
CsUhCX3Ojlpa8Q8tza5XmIrXxlDCSTMHyEjcN2q9SWJAdlPNWzhwUyC6su3GLFC1Omaq4hwRufei
xp2EyKsdJtswvY5yhn8jLXzYQpCay3XrqW9IXYHzbYzqDjA+xVwaxlnapFmQovIwiJbCSwLmbyul
dkzqu5BvsgE+X/iYJVOzYCUPICOUppBBi2RbNSYKC4+DGXxkoKxf2KYp9V7bpumnnITeUG1bwNum
F5gb154Z3mvVutpkXoicEj3X/0PadTXHjTPbX8QqgmAAX5kmSqNkSfYLy3JgzgEkf/091Na3GsPj
wd3dZ7vU02B3o9HhnDmIb+mMtUY/WgLN+f9QzMi+nBCRmgyUeHxVVqnoa8rHQ4Sy73UtJXczE0JQ
X2ozZzGUNJoII0xATRn2lQwB5kIB6pdAJ9LAATWC5XYCKQAFyI8VlvFRgVH88pAdqyNi2TqumHmy
OozkA4rzGt1chU24xg5a5Ps0xbqF0m8V3j+T7Ja1PZqn30IqC+oSAxVh1JW+xLrw2iRq9eq1xEA5
62eQD9vbqpSiNfz+oPnlWEUgdQVjaH0RF+hPnHrMx+EZ5QBE/X464JXRY0UdG1keddWn9hNeGJbE
PySWI4Kmm3a25NzE+zDv78OycFK0JYkUPEPiAiJuOlUbwqMaURmwA5g/AGwhZ5vrLiATIYQUUDRO
uZlChKK9NcsMiM1eArN04Sn464cSQslCsrnr7Fo/DWDTiwBc4Fmn6tbCK7660XYUAxeth7kZF8x5
/xwr59f0zhaCCB1JbqcMTyeW5QB4x3aNemuzWPLMuFDz/FVFIZCgaWWFBqDlT+muuM0Oy5YB+taZ
9qMPmGQnOmHb6Ppne5+8uRKfRVrtsG6UaVhwr63Dx+tyGWqdGHIcNtl9WgId1c8XD9tzKCrlfnGq
P+W6E9+riqs8KRiOvkt6iUP8zmvwy0lTcWqjCbHsSHIDkJ8rVSXWL23j+6jbz6zaJ0WcOUUUY0Cy
cTBeixpspBwBboJarYI1kcrc1Av7XgBpz5gVl+bxrkoxOGnMTUAazXCQHBOD32XR4NnY1A+ymHKn
7WInH3WJHhf6TuefEmC1v158vZ3NBlYt8ClRQQbK6D56WLzSy74grOS2pz/2P7E6uiuC+RC6ncxX
rifFVNV+lY49/4yXHEnxuh2OOq+HwYtjtVtuyo2MY1G/fkNQVXi/Dc2S6taAYL2+jbEElI94G1cP
7U45AY/NPg2glvqpuhg6xtZctAVsBsWrCDV9NzId/hXwJm6/zXbprfEzdJD2pDu7+VY6AKKpS7/9
ilWt8XnAND4DW6SX3naVY230wASFheyN/Qf/0zXMDVGGbTRBFaPTBiPEEBuahWwTRY5xxB4E3r5k
T0w868HMJisdX74APiSucfUsP+q6wmAhSkCnHnNZpNd22WHWhoM+ak6HlYeoAl9TTB3sIjkAznem
gXsECBuz9oZeqSQY/CHCfvwYIYgnE02xllLh2v225G65CzeoK4MIULuDxdqWW+yov3KUFW9AM7we
iP7wjP2QLUR30B/oZTwU7ITxb3YDAgQ82/zoiwK+LmDHVo7+Sn31AFYRidKXrfdDrhDZ7bRp2jrT
KDbNoy3ZovMP41K3sobo5SzjQ4wQ2ZWRj4REjJ5qZjkkXwB/NGAqqj1ES7Htc9mUu8ysVq3PzMpU
tTyLqF2fiqU4doV6b2TzqdIbyUPiQnt7jXJ/qyV2BQGmrcxpgxKpfkOxLj84/Hk52kEehLv6oD4W
lTP+9KsdP/KndZQodelOYjdrT+D3C+zjFwhxdrYxVJapDA6k/5hAyJLZSA3oU1qZPo/SYAJCBh+s
+7FYJLpLjlgXQmw8Maux5gIomfMhpZjUaLJtrlBJy+69vXtNPyEkLXpMkPhYNcIoNldNrauBHzoE
JcY6+6IYvHwF8bLbN7X62YHLw8xsZ8qwbWmgOc0nHzxvM/btBu1eL7GM17jL2LlGVWMPkvigcvXG
2fKmJjq0GFIa8rB3WDPcaCoIY7J5Zu642Ih7efNCupIGWdd+4+r0dQWPZPZT2J2sNpGc64VphV9t
SgiJVavgXi7S+jS3b0uXPPflstXiz33+Y63WLN2bubyVbe5U4605HpQOa5na4l83q/dIf+3YhVCY
FiBC5i2+7syToNDbwO7HHKi6tlPyHwDPd8r6oPPZydWvY4z9745tmskKdGBgDvEz/uWotkqgDRwU
voDDO5K+2+I/+i2/pQ3YbOufhm3sdKwdt0jutGes922VzNNYHABqT0KctJ7YNWWE2ArwUiB4aKiP
k9EGGuixMX5cPy7ZzaELURTwrYWakRZx4It5X+6m47BpwAo33WtYnLkBHdXzOpOB2tv8IJF8+an4
4f9CYE37KO8WxhgynabcwERB8TE96K9aYEEueAzwJra9QpKpy5xfiK88ZyHjBswDa8pqbB5r+9GO
uMT3LxcOQVttA+LWNi0qnCrKMdzMOzxNo+foobzL9ravfIpv4y0GM/cyKPeLN9SZMOEge5thEbmI
6lOJ2uQY6cEUP1G6TzAumNVEct2vf+w3izwTJpxf15j5lBIIC/PnYVCDdnqi8Ymbpwhop7psIP2i
jXxIE28pOzOztKdKdeKV5ahwMdP8NtOvcxttr1ujTJBwGUW6pdRmFVanefiqpJjCqW4N46kOZe2G
iw59ppBw9+REKe0mh0ILRsdjhqGx8t8VWM9kCBePVoEAotctoN5WWEsF8A0rTMea4z3pn4yRPDK1
ALjqtJ9TdmS1dQDYgeQVczm7OPsJwk3QgLgdbxioub5idDcH6KSfVe4EEIQ0cyrdWfA5H+egCkH8
hpm+7YBGQ2y5TbWVNfIvOvzZTxHug7owar1tYbB6Zrkp09zWrAJtTJz/ZkBCpO5pN+qlPZqnNCpc
Wytdjq2ogkIUkEeui7r8Qj1TSYguSklScC7b1YmR/hMF7/qUPLXUDjp+P2J+Pgm/5eNnrfyUxssh
77gf9czhAIlsIkzDG9+bCAS6HZcEhssexFRt3RwwfmO0a3PgLBGLVqcM00FNhV4J8BqwamNbindd
/8tf9EOScNSTbutl0pkICsTyW/uegu9Et1PJB/3DKX+IEU55Me2mUSJ9teG/trtpcso7FzCk0XHa
V09AH82AyVZ75BvHdsGP60peDhQf0oWgnvd2gaaCZZ40q/GX1Aajex5cF3H53vgQIYRyleu8SnSt
OilYMUncaSS7ceUw70EZLvNCiXWIEDRFXtZ1N8A6JrYtAEFSsR1G1xSAAF3XSXJsIuzMWC5x1FSY
PcznxcvryYOZXJewnsrvF+Dfp/Z+9Z890JRer8ECY1SnOD3GKnHUug9Mu3Mq8olo2NX8NKqyTrHs
8ISAXjJg2NOit05WMx0GNXGHSNlwYz6aVJY+/76BtlbxjA/1hMgdhuVsom5RnRp/8ElQ3xXb+SZH
Mo1Nq1bfIHK7qpf6cDcl9fIfTN9cP16Jc7/3Us6Ot2hAXFbZ8LqpwAJE+D0ztsAglljJH/KzDy2F
ENKULdDagCp/CrvIn7LaSfWbFiOVylMXoWYzl07BAMqaNwC7mYCqMUhcT6alEFsU01ASBmqnUxW+
FqA4LIrjmGUSITJfEEIIJWNbEFJYpwYvxIiCNiseJAcpEyGEkERRtaRMUXdqlhNrTRBcyfrSsk/1
PuBzbhCUqUtdwiBbDxzPII4dD+YOK3ebIog88vm69Umc+z2vOROmNBxEwBqsjxoPbcOcFm88xQga
jMJbp8ECEaslY/W5aAo21ms13Oig1xKcO8qWdlSLEkQjygnPPRTQQIFRyzBaL36oMymCW89RY2QK
QOGQqXdYJL2zwRB9/eguPgzOJKx6nh0dX7Km7JWlOhXsMEyojlOARABFOccy7YIqvZq0/nWJl9+u
ZyIFLyalreSZqlaoX6uu5hY+GM3dDjTqwAQ4ZkfTiTFw3qmOXctygzVN/+0SOJMs+G9XGaWdkfkj
v2XpJgN9qLJpN8MoJXNcFbkmTvDkTkUa0g842yF6HeosWPhxAeSvvchGUmXGKPjzTGhdRcWaEiyx
FybzRuuo2/Bwe/3LXcw8Po5PRNkdmyoZqrUC16Uvqf0tYlVgpKZvVOhj1eb9dWGXE7kzacLbjlbJ
DAYGsl5p+gY0E3sgPvrAIqgdCrKQT2uTbDUUqwq6l0aiqeRARYTdsK7znAwwlIViYTupj3jANk0h
qzesQeKKgbyj8Z05X1vX+swVEJ2M2BvP/Oqmfctfemf0zaDeaKlrPV0/U5laQjixzbhlZTPB88ZN
rOVbzTxlmSnxb0nMEqd4zS4GicCI77bM6WEGCgmQ466rIfErUwggXctUI4oQe6n2kzbFbayrDltG
b7Hj4LokmcULASOcinoxWujSYT2azM95s2xAT2Pk2EKyNcnBydQSwsXSE6WyQw6D1052EmP4YVeF
u6aU8cNcvpvPPEsIF4mmTkudrlphVths1nnTT7qHwW7QPDgleEa866f4O3b2mp1+CBSneRMrVZY0
w7BCpcYPEVX8RAcphs6f+lSDQ0fbiXMHmFReDkQHJV3uOn3wNfOxmei2TrckPzQh6LdGeiym9o0q
BRgmjMe6zzfXf6jsZMShXztOUWqg+AQrQm97Woem6P0656Ntrbt/9eg5O5X1tjrz/qqcVS2aEGTG
Ptqy+DjhnX9dH4krigTJyItGo2bwd4Pp2266VYELeV3C5TbimRJCSFHSzp7MCiI6PDtWMDWAPLRv
CnCVsadHXXIDVMANrZ1FNkck022NdWenN7MqXWoVRmzXXdDXh6ns/uPpCWFGVdu0Vm3kKZiAcMIa
ZACNjONApoQQX3DDRVECXArk+rt+6b1Q6uzrMVy5YiwhqGD7PiJmCCPjxW2ndBuA4wMQQGIFvxPw
vDu4rRnMIDa4kYRsuLetTM0MXGRr4ZAA0mBsH2mFOaGSOYq73IZPK2d2fMDXwguUOpGX3jPfOmVO
6Fu9VxjSNc7LGwT2x08SDDPP6iUDw/maZa7LF527qA5ssyc+N9xpb+3b23ybBQOwI534h3IYDIfL
yifvO6q/n/7HjxCMVOPzMgLRuT4RhlZM8n2cDwXeJg24w1Vg000q2CVQ5SU62VHsQmXL6BjY8tIA
XKBPn2eAWJqAfAfSwck0LZ+UWKuP0j2gPsF9QfDfmDda6KBjcFUFXHxmjw44CoK+igGAwKrnudV2
NkvfsjzfJEMeO0D8+mx2kUu7XnJTXp6WPDtvwVtyddGZavUwNBeoc4AdQCh4sx7WdO2m2JU+YEjB
N9RKni+XHejjgAUHMlt9LLoSX9mKyt2YvfTMkCQbf7gTPkQIHtTUCjU7DYqZ4R1Ln5FWe6wFb9uc
HzXzIdaNzYARxhBgwhr4V1pFouH656+ZkHBZDz2z+szqoGE2On2/gHtiCdhMnCKunZntLKvxrsf0
y3nI3wqLEAkWj4zRSIfqlAKTgcMEW4CfW29qIsWtXb/OFd1ECAQjnjQTFe7VZlR33BV7kE9pyEbG
m3XLey1YhaFrsoA92OCTkgUtie2IuAhWCFiE3IB0QAT8jLYlUCO3bX+rWv4IAN3hpn0p9nHQY0Sq
fc635ZckSN443VEA4xRo20tum8uB+uPUhRBqR1VuhvHa4Wxrhw2hWy0/e/p4/dPKhAhBcRrKWMdG
Gj5t/GUEARkAdoxZ9hr9w8vtQxUh6k1zgxWZER7To/aDeq5XuaTycKIMOzAHCw/u4Uj9ctMRlMi9
ppfNeMkMWAhF2ghy7rGCy6wIKNl2ReNSe087Yf7vLvUjz94C3P9BVoSSmZMQirQkzQ1tXu/Acg9O
KG+R72BcnL35iLEiJIJiUcWqCyhWA+CT/rQ1vmlT6oBKtzbvQF7h5M1tncpmmy5P6Z2JFUJQbXWh
YcT4ntpG2+PF4K449OXbCkVAfTQGh+1/slKxfTzmE+D5KKx0iB8pOIKZnruUGLJq0KUPZqm2YWKg
iqimCJKnovueDVm1Ji3AIHTXvTsrdeNmM2JJXvWAjQ5+VUPWBbzkgudSBeNs5iJq6yiDC+7Su8Jf
tiPdziOYg2ZAHbSbrVnuisWrJPMT7xmYGGrPxQq3WGlzjSpZx05R7syt03OHfAdW+OzHbrNJUE0B
RPsjCiu9o3xRg+F1Bo/ROtgta4qstnLtdwi2VCVlNyE1WdVfUVH6rbFZV1T/zfjfmbriHUbzkgJa
IsXbqt2l/M6qlm3VvMb8qBilZAPvonucyxIKVXwa5yTSQA46x5Njmi9j/woatl1hfFdCgBklvjm9
atjD4xgt1/t9Wsk+rsSQxYus7lUDs6s5lK2QDFZ3KUgUrnvkxf7SuY7C7USMnI7DCKtdSwal192A
zHFJ3Ta/p7fFMb0F76sXtRtAt/XA7Rj9onP/q5bC3YVOCKiPtJadkuFbwXbL/HRdR4ljihA6eodh
PAvPylPJvk8ov/T6ZxMDfdeFSMxfnDCyzNCqswjmn/ebzLottPtWRe15eUwAzcua13nJvOsSL12G
519OcHylrE005+zqlIA9g/T4TNWnqefgOpbeEzLlBN9WQAa7DMZqhwENxhMCKXDdKcXCtoGhih11
u1O9AVUwwMD2lmeCGlsKhSn5iOLVMasKo7UBO+3Zw2RGwZLtmzH+jzFcFzy+6RZDq2oEU+6i6uit
hWlQE05b3aN7DOh4lTdv7X9OzINH9tmXFAdgFZ4sKWlNSN0Xt+Opcgs3ccPH9KHwMOvryopHkq8p
ouPwArSOlMDfhort9eY7oQ+TGmhYtU9Me19VYJQFdvR1Y5VEMl3w8XziRthW+Hw5yB0U+47GMh4/
iTuIwDjGokTtnMPLzYxvMs4D0s3bCTy9y1wE15W5+HI8/2DCVW8RVZmToawAGbNycoygXfkCwgqr
dhd3rfAnumTI4eIj/FyikIPO2UgoayGxBWWQirsdj3DiAmZvJH7ijj7x1W2mvsnqHLJDFWJMPuhl
Y7ECh9oCAvFmsuqAZDsKuE7JicrsQ4gwLRZvcrVC+Gw9AujMNDBJUH0q32p/cYcddAOppqwHcAHE
6Re/E1FyiJYS4LxAu5luBvLUFG+G/WCas5vlnyqeuileraT/59g8kEqwj6XpRGe2uKmoow4dcVAU
nWLw4rUW80olkySFlw30TIbgbsVU5vPQNOxUPC+BjpVuG28z+94Auot8pe9iF+BcozV2n1Vsa91E
eaiLcD1ExwUcSRHAQ9S8d6p015WRjyLYxqq/NREKyOMhVm6r7NVsXvsyBysL2J/I4C8t2+Q1XuRj
DgTZu1CXTkCuecxv6enZiQguO6ZWrIBd96OQqaQuu2uqgLyML8mm8SbDQRBEfM/d6UQ/A1I1AFZ6
rEgSrouGfvY7BEdOQlPVSxNnpSKn7FvL1XgoibWX89YzGYLXVjxivZIjR+Yux0I/8FIfsYJoHjsv
3qb7CmUuV+K+67147XQF953CqJzmEfaGWqsf7rN9fcBGGobG1W0sycovlZb+NjZbFdcaxzI0qDas
7jMd2qZxM7Xe0sUKCvC+L9gNkGh21W4gTsgIOk2ZuWaNuCz3g2+81t8bF+XWma6bnCBgeMZNaUjH
GdYP9MfjhFChgVTHWRlF6+wG2jp0aJze6B1wjzulctNYo2vM3OtMAPkDBiviILkB8iRPfD7c92Ef
TA0o2ZLITUHyLjkM2dmvh3Xm6L3ahpUVASFrrb+MO4W4y0u4WyJn2RS7xe/dfD8f8h/AZ5GfyVXH
wZkIIc3iPQ/HSClPfN2cUV2O+awo3Kq2Q5L7oX4u40d1eDax+pGyG5sBjHxKdtf1l6kvxLmwoYvK
57DEsHjtgO65AHpQPHyvsc8SzrLN/cu30/+8GAoLEYtxsPV1qYGIZc+HBcY2zKdopZqIbqmmO5mG
rirDaKgh+coXM+0zuUKEotOSGIYFB1PTyCEUBCrNaxO1T9fP8mJ/8dyPhSAFGlcwxuLFhHoBoPU3
yu2y0XdgfjQBH6/ch846zTuAllLi0BfXwM7lCqFqjMKqLBm3QD1bvFgqh70QdF9Qx6TWcDRKxcmM
aD/m1X6stcekB9zhrPs926jFdA+MoNxpaPYV/e7FUXvzR9xqd2o978208WNNOzTxmO2arLCdWlVT
V6lzjj3eIdzFjdI5dUg3vOuewgofMqLZN24rr4XdR4go9UGZ8x2JDUzhK45ppInkw16czzpTXRz6
1WuTaUOFe4FMz12201bYytZBHGXRj7H0KLHA0xt5sXHIqD+1zI/anR6BRbAOIl1KNXf1zrBVcTSY
AKOz60YMEnKMd0YpMJsTw0HfHN2vyF1IA0Rj5g+Zup2Ba5LlMsBoiZm/p1BnsSwPB6WuGWAfB0xj
GkntqM19SGRT6xcT6A9ner+qz6QY+WxqdJ0zydJ2o1TIa2MLr2Rlq+ujJDpJAuT7NuCZqGlJq4kD
QPNUUCCC453eSd89a3y/ci+Jw8BDMtl6HL8nUX+N4PPywXIHoHqgopg6ZniQjVLIzk8IgrjZ6kqL
MACX5C8oADjmMnhzk3p9qkqO7/IT6+xTCXFvKPqOs6xaISOWU7xZxx5UH5MtCEv5z/qZ73ppMfNi
9Y2BkFK3NYY76d1jz79ZUc1lZk9/Petmv3PLRz5vsOuo9IcCpZWbEVfrsq9242ZcOnCnuv+qC3r+
E4Q4bGQaWTLdLE+1t+IDA8nTU1x+B/w9oBnKlowv3aDnwoTgqxR5n3AOfZOi3i157o8dKDRS1TUL
wynkmfClGHMmTxxWVvq6HFhrl/imwBqk3rI1AN5vvk63clrfS6Z6LkvIFAdbXSYbaz8nplXgWhyA
6pH72sIPyyAdZ5LpJSSIoJoALZwFTAx9Mx2NQ+VmLg+63XgDpI9/c2uc67UGhTMbtSsD7LUmznDe
xDttjysBUAaAeNux71r+MLqTX/p8i43Upfp0PUe4FKLPJQspH9MH7AuXGKKZaRgUcbWpWLYpl3Fz
XczFPelzOevvONOwtNLEHApouKIOpztzT7fhLg1WvAo1QBKkSUEM3utdYiQ9FynENbuzeZZUVnlS
zddKX3nEOr8Nv2FJdVcplteGPgOIPU+zwLZ3pP4R5aXbgEa5Kbyu2zYx9ez+U4NBgakuPDvbpxrw
q0D/u2SDO1OMpIB/qn+opmntUfT6Y20cev6dlo9Z1YI36FYbAYFBKvzNb6xRXGIFmJBzEIscU/Fa
FsqOWGawQnCd7SbClipD6ry89GoGuMDTxEH9PWz0/DWLNW8wd+X4CAAEmWSZEQnxrcvrYhpCxLd0
ZwTZLfEI6rn1Njli3WlTBfwNpDQSl5GJFKJcWfYGtU3MHxj2+KnL8kNo8Zdo0iU3liaJOGIvDPWd
cKgHqDYCAWO/eLEL6sXhgQQKqP+wOL684d0Ioma3Ae8acfuHhHp60D8vXwsv8ZbP193oYifyzKbF
oQ/wL/IkV9FNVs3O10AImZTZJu+se402K3nRa050N2GJV2n8mLTfeTt7IKSelm9FygGsEIGprnTL
Mv2OXp7hkDL+oitfk+zzRGVtL8kXEhtrdp1y0+rQ0mchNghDZbtUwNzRc8lj42Il5vxIhNipaAaN
rAp3AmkA56PHm6qcHlIoh+kYX+uXY9SBV306ZbkOasxPQz9bAfoPwfUvI7MTIY7W+jD0kw7ny0bL
GafYbdH9zqLIy3td1kGRODoVYinaJ8DBj/BGLvUB82tmoOmgb+8w0VQeu3RwFrvxaHqTRoGtSqqe
so8qxFSFA3SoypDRk+RrPWco/APQbP55/SwvPsvPP6kQydRGI2WavqcUf3HwtIc5MIMskJWe/nBH
6ISBdJJaRIQpzOFN4PpDebrUWs2toqe6KP2CLi4goZ3EQvljKVyGYIo5fNIcNFxTpv7JYhosCu/o
uAz6ZsuKGyTRjmUdNUt1qI3NsxwxUG2dNKkwLVC7WctA/n6TzaprwyPz6dGsGr+ZAR9gPxLzawwi
n65pByfu0s9hQ0LwWKdvqZKciLZ8n8v7UlNlfnPZiv5WXcRKLO1cC/sV7X0h+k1CsIxuHIzsSJcY
gMCfJ+A2snkbLs8yNIr1Mvj9Wv6Qu/6us0xAS5sybxK0ISimRuN62JjlsGE1CzLeggTdPqVdK4ni
q71cEymkcjxNe7WKVjBK09yn2HaMKgOQ/XsaT/dFItvV/oP5fmgoRCTsZbc9LbUSzACD0/RvQ2z4
SvlzHAELQ1xletLC1zRMZLfw+mevaSmEILuY02FayYM0dFo24WbYhF7iYpkJhdUjAXWVjB3t0muY
mR96CnFoijqz7DkEArbYnTiIqbt/FW4+JAjhZl6mRAk1fDiFlA9hjg+nE7Q2Ul8ScFYDuHZ0QsBZ
CnMJi5XLId1Z36wAaDDISw0gmgHI8N++Yj60EtIlAztskUr0EuidN6N6tPtyb9WHCOsc19WSmb2Q
I2G+3661ER5eAzV3BjJoZ77kDdvP2ZfFkM0NXj9CTewZsLRJrE4n5clM+WOlxaeeqKDl7ffR1N8a
EZ6e7Y1FDUepFddghwZrn9e1vXw1/e9UNbGLwM1S69tmxQ2qPmMjIFmxvAFwdF3IemR/NhRN7Bo0
XdK1mgEt14oqPfwFwFYEsiWt656lqUIEIY1Osn7F6B077oB+ksaxe12RPzzIPo5LiBblMmlkiGGE
+Q44RP60Db8bWJp7Hx1uXf4yAp5LZiPXDVJThYChMMIWFiMw/o9djxyKfejdobMxftWc2OdOtZU1
zq7fN5pY429awG2ayM1Oi4plpCjcq0iRdPBnY07SX6b2MZTRuF2EgvkIjJoqhBOVRO0wMogETulP
3G4psNvv5q/9HdkqvoXqCAPfotM/o+g6KX6LKjz4dSUf2JAdthBlWDJwOi4qHDJpN4sx3Kba9Bqq
tq8n4BvlvTNg4XsJw8YpkG+B516zcC8WwcRzd2Z8TyI1KDLqxnyrGiA+Gl4aVrhLBt77AZN5aK2G
8ezNbeUu0U5tvCYEIDGWfQZ9cPlc+UVL3Eonbh4mGO/J1bs4n7douAXdCO6k+SUyv5ZNtLEWFOPr
3LdpAhjqyG00BsbHu7xCp1hjflF8ig3NpyaGMTRwTA/LoWro1igzL7f4w3WnuAgwe/7hhIiZIgtk
qcJX/r3FBhujoxuOjpWSmwnP2sUDHW2AFijzdGALudPPSdujPPRqLFuo6SdSiE+J6YrNhKqmRoiN
ZMBZUxW9KfoStfwpaj+rSrtrAMFpR4V3/QQkQVRsGAwzgEbLNYfojMPUEGesvxNMaFwX8odX7N+x
R+wLdKQkPJwwArY0xVYhD9wwdxYBbGbxVg7dphg+1wuu3eS2y76DUM5JRsCxAlg7nqaA94ab81cV
+NNkaly9B5a4hjncMNwpqqlIMgPZFxACsTUVZZKs59FTctti9nfQgQuSu6wBcgb4YBXZ7IL0bIS4
nBSkWEoFcXmdAyy95TClbu+09R7uBMAaF5hqb1h6cqmv7Ao8QWxvnDYGQHn6VGILl5+0H19JiNYl
7qCoaqF7jmMn6g+LfYmrZ32UYTv9ocbyIUjI8uI+0c1CwSNs3eTmkRsHqoKF4WNUuaOxsWvfco3N
i+nZt+sinLUf7qab2E+WBw3bLeFBx8KJJHhKv4IQwcumTPiw8idyFyC2mWN71DHvl28zZj20HwXW
IkJvRGnNAXr42pS3W4e6/UbWSZXE8PdlkbO3Uoc2EyCL8DOsjm27WfMU03LionzM07vc/HzdLVfL
upLbvDdSzoTNSs90PCJWYTC1kTtdmUnOVeJOYq+gS9AdZRocPwR1VDd8i3pjm4yxQ1EiAtV8JqOM
lqgkYpvUS4HtBRvxvG66DYseSThu/9Ohvc9tnR1aBdCIONKQ0vTR6Kiga6/sWTKYKFNCiEGxFXFi
LlACxAYua5/M1JYEZElWq62/4EwJbFNOWYgW/IlR9XXho9cuBSDrsT7GtU1IcNPbfqVJABxsyV0j
rpDUycJLEKhjJh0tI/I2xkDetIiP2QGHgrpBjXZAIXZQrttqI4CcuQ0YdbwfgPmuKdt+uWsSgG3b
XwEB69S4CRSAMRhAMGqsY0MjryKvgKHDjNzj3H4qUCBTzXqvJ7e6jp4DQFCL6JEt2ybtHYr10gUs
y7OFP9JiHtie/CFOXCv6NlbstTXfJkzkN/3g2OZbzZKNOipOp093rCyPGr0JzdHhiM5FczeyZ+DZ
LoMK5pxtRnI3Nog3Z69t/8XCZppJ3pL+zbQVZ8xGt7CCMdr3gBofARWrD7Zb2Vmg6sytUvZj1Jkz
dc1DaHPqpAq5t2j6mCbET8EOOephEIfzhnBtTxO086dhk3Q6UugeUG3tBJ1e0iYELG5mSlz44lez
dN2ma9FME9kuxihjRsLxAuoxIwPK3H6vYIvpXzjVmQztV3tUOqVfcmNEFpI96gZ1aTpLJFy8284k
CD41dg0Hl8WCjix768oh6DCR2g428uSX66pcHAhhZ5IE3yJmklj2PJeg/kkeFCcPyjtkOGgm1rnD
jr0fOlgoulFqp5JJvhhszyQL93cUplaeK+9dGUxQL+Cr3tj+cj94za53yz2YjrArlZ34MfdLJLTe
dcVlJyxc6kCIbUNr5ULMsv6YT3hgNBw04YrfhbIBkPf49NvNdaapcFtTHWMtaY5O37pgYyB8bDHz
avOfo+LmtTe+9FvL50FztDcDJgyAGKsam5ndqypYLp2R+bKy8uX04ewHrZ/mLKBSVc/hiTBg8J0+
gH6vP6p77ltB/Vi5zFNyXw1YYKGXdEf8eG94IPXCVOw//gQm0Uxb1cEBoBHA5a0bkWe/wo5sVeNk
VG/rDmk2T+9CEyulDRqU7Mv1j/17E0YQJRR1ece7uCsG9XZd6tCxwI6nWxyA+hkUJ3i2lZUrU+63
O0uQKMQIouZdXhaNepu3nxmbnClNt6OGgU0KpsP6ruxT15BiRf2eqgpShbhRVxgymTiOFBb9Mo0I
TeOTHWvgiTipBoZCywiJoHGHnozdH+oo9qYRjdgI86Rl6AxR47DS8sNMdzT9tmluCENTbmbb3DI/
p1l8GObyQPVCOgf2Wx4p/GwhCFmKzTtMzam3LarBm+F2AsuZjVW0alP7KHM2vW98VWaUOzFAJa1E
/D718y6drrM3NsC7/4+0K1lu5FaCX9QRvaAXXHslKYnUvl06NNKo933vr38J2c/DwdDEhOfigx1W
EWigqlCVlcmj8bU4nVpdh3Uk06Ybm+86uh0Y+wH3tZNll2N0k/Y+lDbdQeDl/+VY/rDMrRtEQEqo
RpO81+31eW1d3QcK0hkd8IpSyEOCE9Y7fxF+8bncUjmfaykgME1SGKRpedMaKAtYN4sKtgm9ciMC
YVZAFc9b/HqS/+T8OJOco52GPDVpD5NAyoIBZcRg6JcKyOQOxCl80XDoL/GfM8f52rmvJkllK1TJ
AG2I5wFcvJOQWvhX6CpnhvOgOuZUzJbizDBSlGSTu33trqsreaMzua1dDeBaMrw6c4Vhk52Jc/vJ
1YCUJVmMRsYClXp0qmratOpNLYXIMb9X7S5Luu9xHozRgKSsBpYTugI3eSQc1mHu699/hcWX0zMd
kJG1xa+YlMpT1nlT6t/TQdlK6mQXcD20dKdx3fZRb+eYuo7VZHP+XH1pcp/7BZxLV8JeTcx+lvea
hry6cKui383p62zVF11b2mYOkCWIr7rMWchw0Y5IpKPLYUGl4MOIPyzjs1mbC9pXjpzqdgvBZXBz
umoLsXEVyjggAMtA1DJbi9tM102h3GTNbWokEI1YbNUaH5r5UpY6J9EXd66GQ59iKDavHQgVOC0W
nkMhIpGuV/2ywSucRv2uzTFCC+LF89sgcCGgT/05iEIr1cznCtuwjo1vqsOmQnN0KNwFC4xqZ2qr
XTP5oQTKaRlELcDVpiAWPv8jzh9Ji28HmFJP5zTCb6jHJEAbGxVY7ebPTHCekoyTDi0vBHAi3Rn6
tQmm5/MGfm04/HSjwTL380airqiNGfPFLEXo78sxMN6aq9DVroz30NbzbRuIvLFo3zjX2MjxUmOw
RN6zaSmyPoftKFjV6cD6/wCDobOfFwWWVrlcmZvCh7/pitFN4njTla/mbLjD8ijYQpFT4JwiGmxq
DspDtoWTp7iNE732F62n+pVvTraog/BVhj3nAThPOEiKKg8GOxMB+VyuQIuESuTqhMA0/EawPh86
Lb7YPamDZa5scQaw6laYfkum2Kd4BcvS6I0Ez0wRk68gMbF+qXaHpGzVGEeyJWg0gFBVJ07aIzOp
L3pvzbaAzjEqi9IRAT4Fx4YvgM80T5OeHUzwdILSy8Rsy7tqvndlAj2c9/On5nSi/M8R/XJwR6+A
Xo5US0rgPEqZeKGZBnUIjbB0OagYlw/1dFdM1kaZ/vBmfLmDI7Ogvy3itobZdkyvmzZE0SZ6ocZd
RJ9UWcBGJLjnPGa+7EorlWcc1Kr9TsmOLJ3gmovOJudI+iZO8i7EQdHW69hqLtqhcbpweV3Mg6R9
ROX9+U8mWg/nVdo0iYtlhjlw6Hm9RuwmEriS81kc+q4/+625VvOVLvg6o67sywiDdkv1rCe5IHCJ
oidfU9brfuq1CXZCpfX70XIiQr1xfh+mGKyGvU1G06UESUN6DdcWyNA5HPL/sJumjPYCNRXDwj9/
Xmvdtz2o2/Ab+h7UzKOvQiTq/Pf6lbQJse3YBLedUqr05qCw7URXTgN535ovDtCAAPs8ojzs0GVw
I+UmqtfYHmb9qmxCm3bqLckaRx3Wl7aUvFoHMZ14nlDD6ngnfvzTOCfealGTFDl+2hQ7NYpNjKkH
xGfO+GlagKsC3/IiepqfDPU/bGKu7ucdb8eoKEn2FeoZryUkE0Fsb2HobAYtThlvSH4FeKLorJ1y
dMdWuYSVtsZIaxkrZaXiRvb73nJomXtRuZHiGyOJHQOlGDmM70pMQlnLdRLeFEuDCf/K65fUiejg
QRPHGXPBZWPe4d8/AYouP29HN8jtbLAfpk3pvh6uSfthrA3egqLhyZMB7XgL2GE4crpToy9xyHz9
5Mzugh1X3dqvAnzt1jdQrACO8XvoLTcivMqvkLefLgBqTj8bDusKhAXMQdYSNIHrzkmbGwn4ina9
CJtNNT0rCVPbKLbnL94pR3m8Xi6npGoygBscZknUOmS9hsqte97CqUh9bIH3/BRTiBFzlCt5H+c5
SJvayTEaSoplTysRa+rJZ68pm+DTQuHOVHn+56iVSFznMnwVOCjQIkMukoFT2GHdxuweOGYHRUsJ
uV5wfpknT46lWxbEuzSqg5X/5w8IzyQrDeC9X9Cc6nZNXP0bG3kZfMXBNINlG6Wd+aIE/WSKeWyW
c5xKnILRPpY7IGVmFxqmBUjKv3LM5/lKjIkRrpJzhkVq5I1RrN3X1L68eqT3SQOHKIG6AWWFFuUa
N54xlCVK+H5tA+CCHC2Up3/vEWzNiX5ZlpmurNOBhAYXM7xDK9+Zr9bKib+jcVM6Qr94yv0cm+b8
Yq4WWjKpOttjtK/BenoHKnh7hDKjHUc+Y6swvHKbHYRniv1h3u8dG+b83poOaqaV+LgkiDZ/EULn
YCwAS+RGxDn/xf10zhbn+RbaonkmKVhkFXvpOrslvSPgaBuii2J6yVYUh1GC0wvk8isEjfPMs4Bv
ksCgnRVumD7oRQvlSNeS82AoXlu5c3o8Qyr9SaorAME/lvEqylu30tP9OKFcuqhO1L8m3aGiia2t
CaBPvdMY9TYDg4zAB30RL51bHOddB8UYYoC5uoNm3g6YWY6r6TFSow9rvM9T3VHT72BU2kxptWmX
xDdqf5JTNGyTjTYbQUILsOeiCp0urlXfF3XojNa9QhHoipskvg1bVMobX18eo+WuyyAMUKVeUiWY
pib+KkkBXu5ep812te7k0LDD9DFswF4mZYXICZ2K4McHhnPnXUKh/q7OHfo4soMqOLqu34fOtnIb
eJBvUGgEt2C6URO0zFaAY8TkiaIfwHn71loXNZKG7kCJYa8ElajVQqOscmq9ASlC6qrrozSJ5jlO
pWjHy+Z875gbzdLF+LyjT0yURhQblFhe/1ljs21jkwiJvsxTcfPYIud21Z5GYJwmuC2A8xkgVJ67
x2XpHb29UFBnXB6l6rsxR/ZY7irU5KTyedUe2+FONmJH7q/aGKrZBu4FFEatHLeGvoVwLDqqLHm1
j4GvTEBJ0yY2xgocpQRAhsQuVV/aLhj6IEfy2wNYOOsQyGtWrxrLgM0dj2A0Wx6S/iGqUmcwrgs0
yFZwTwxJaRMo2YNwypY1oKFiv4Cye4jAGN/m9FtNGcNl4ltEsjHn71l54kr4221XudBcnczWC5vS
r0AOmVrEh1zWrVU+y5QRWveQeepzyzHVUVBQE8Uag4s1aPxmcy/DI7HDrMFJoF7DSMfwEtglTgVW
ZyIL2T9FAZVXCxi7OSRDAmfPWGKazh4CyRswjxba1lPyH0hpfg5rPOe/qU8YIzPVv1x8/My6m5Pf
7rs7kJSL8nvBNTG5cFJlmDKsGrMD9rq4VezOHjdaAJ9m90Dp/0ayIAhfJhdSZg1qxhqBMygvF6/2
i4CppqB3HvxGjBatjfPwepeDA6xn4Qt5X/2i9HaBWluxtfz2AZFH2BmD0tL54GxyvpaUpJXVDqvL
U+j6JpfmHO7COnQli7r5am3QK9bQygzbqyxEvoukdTNHxWc9r+gq5Vnp0UmR7WXov496g+AQjVcg
NDFsqpkLJCjmj7iQLuUkfUuUeXRlKGXZaagCwwkheydMypcispKLIh0Qw/raAPsYyQOrmw+1Ohn2
kr7XUHUvOtPXQXPcly0gdqE/1vc6ntOFudGkR/S37SZ8byXqGDO02jBPbGHzND2oF3iC6GOQQ5B8
l3jraZOLASDI/EW2WYLpIu1sxcS/m98z2gZlHvuZrLgplACV7LEYBgfgEMfKF3sEh3Y575fJ2vdt
jOY53JDm9fVNGspOWsB4YdfoA+n1jWHtJJrbkTrbsfRRmbdKfpuNoCABAZYlXbTdHJSA7WSg7Skh
jk0b04sBh9CT0CPWCjW21itBpRfPld0pNyl5MRfFHcbYy0C3r31X9Y+2eaC5bOdws/KyNVI16MF0
0Y2qTRIaTOuwsQbkJfXsFIAxpdn4muQUYh+lG0GvphovcFtdOjsjwE6WXHulfqPH0qMO4fN4BUa7
38XR974E0WrZ2jnrbhWYX8IgWEU3JAFxzGCPYIEal+5RLQKp2FkjwWjb6g6ZOjtl1tt9lLyoI7Yu
u5v0t2lunlKJugbta6fCwEcaY0fnO6rf0QIRJN+batNgaohgUjH6aOVrywSGXMZ0wPSGdo4fDc8W
pmISjLaGUAMPu9sMT1gpH20GIsmiFNKeF5hZ10BpVr2F65Xc3kNuwymWwdbnhxod0ZUCW7NX09YD
LbsrzXfJsB3q2SbgnOzMsnFm+jHX5HkpOtAl58/5vG/i9ZBU+4z0+yrdSQhjYTU/x2O4j43KK9Pm
Mu+WXYru1VRdxdngFmvyoJepQ/OPIf/eN/JBIv294IF2MmSbKvQhiAZKO37ydyZTTcww7g9SAxex
uoWXgRZR8sD7NgHRozvi1xnLAn5JO49Mcg436pVVjaIUJs3xZQX5+Kg+lIXpmI3lkGEBDFswwnMy
/ToyyHncMQ2NJreS/jDR0JHjoFhrN9Gv9RmN+pbcFuqeyN8E+yryg1zKZ6XR2OSUdoeiUbyO4sUA
NHmRvqVD5WYoyyl1DX8XOj18VyO91dGDCuCeOl0vqyoAen6BRX/Z8B+PcJNLBHtClrJckAguutvN
r1ABtEEgZDbKvWnuJNSBk9VtDGTl4bc6qS+GLHYm9RGajk7UQQ1kvojry5zGdrYCwBvv6SxkTWOf
/Nwv5BLHqljyKgsRNUigDIGJSbnCUe8Hd3zE9EcrnDA8WUk8SlRNLolCL16VtAWJKqOKGTu39MfN
4A8JKMYxX+9Pd+LpPNFT3eKql1pEWrBNf9nU/ALd93if++zxsTrNGDC67XRxEEFUV4X03ub8eRQc
R4t7rLd1tURLiDrMIslO29+V4FCkuRBgydZw5jta3NVelTqxjNzqDplyAzJXJ9dCO1oAktXvpeLO
SD6jInQkWjnVCDR+KjklPPwECpJes0m8uhhfRBRE3GifwgquPLtXlKtKPczzQw61onUCA60BwpRF
cjUDozpxcqUMyW7RW2/OqTfklS0RZFPwnqtlRiCtlNwE+X4jgdju/I6KzpDFeRUILBmlKX3VmCav
N2/jZ5aIo7TlZqiHj5flTpzQEUHRxeISun4djJjUSOgasF3OdeurKV6R/eWERwqZdjkcTRV27hJJ
tj7g2RdhMFKxLcmv+6daDl25hmDwPNkElZMFyjTa0yB96+lrCJKDMX/uKshbx58ynuuYE7Sn6FMp
ntJqq4RAD0NrWFLuJWUBmKJ0uvoyi3MXd5aqMXgBdpGiQDTnQKyHQWrd85stilLcsqNeSiGCDQ8+
5uVb05UXsSkLTJzsKSER+CcScpkrKArDPIyYDR+D1VNuJ+C2s1xU8OYL2VVt8Xv5Vzwne+YcmeSC
BMTryRTNXyanR7yBzdZFWwOMrwB7q7bqFQA7YkwFSDo0kAHw3BU+axqLnZNof7kIUelQyigKhOTR
aDdGdVWTxjv/BUUOiNvdRe3DaqgQg4j8WmWPXbTaWino157slx25dYvbT70xwj5OcDvACPKmPrLx
0wxEJdIXKHDdrUijHTlzUHogDBcorMYKwpjFbWMcNyC8S+BlGZBivh+CLCBQjpSCDgFF9HAVuQIu
Zo5DnVKlwmLl8Vtn3Gb5NVGvpUQwKn8SB3i8p1yoNFoJb5IWa2LCMcZjiZAFlsT78kb8FD+Zp/3I
U3jqCAJ2RzDRYEVMh0LboBADYiww8QtioWhJ/KyBiaddN1JE4nxbXrPQ/75ABJm9h0XfSFStoVxA
BOWHoY8Kdu+5sFc/3BU4ku+2YTdbKCnZtSPsmAmOIA+KLSU9kZoKlRMm3xR+otQZjJsOFELdh1jR
QxQDKeeXqTYNdTf3LI8Kgb3F1LcK+O2IcgYeVMZT6eSOLhrzPO2oj44J50qUsTLamLBc5sZArog5
aNf0jLuJcRn64mlZ4XHhvMpaDGMp1V/9Bvr8V8HGsK1nshHXT0QejAcVmMsIzO2EBIop5DW3/erH
z4wxvsAIPYgWtvNjP+PgDDEqU8L++smzY1BFMYihyLrBJYlGXKipREx2dma3/mA3A5UwvFNtRjql
3p6PCKdrikfmuLthFeHa9FHUI+mvULX00gNxzZvJpZ8WiPhFrCK/Ts+zYHtkjsvXskFKYm1CsCXB
FN71aLaobty8dImjuSWUG6KgfIQEKobR1fZKNy8y5TpyGEpL6BRE+8zdmsLI4xJkrniP4o7qmMAO
WBEQNa4FjdjaEfIjnPSrRyvnLoxOuyGRO6w83SoqmjbOeED1YTAAM7brl8SD9it0CLTGWaGB0Lqd
jO0XHq6TpcijH8Hdokgz1yxL8CPY4UJLlp0uYpd2c4+vjZTmj3eZC8ZDr8zg8f363tI78SqQr+R2
/QZBp99IoE522I9PFxeNAUINh7yEtdG3wLzwaLAmj2Mg8xg3jctaDiCc7oBHtfPdf+uIHu0tF6PH
JB0oqXCT5F17n4Mqk2Iuifgs6xDNPpzM436Y4hsBRahqlUpwdpv8rirDb4BYA1wYi3pXJxPSIzOc
K0JjNSmhyNUfTNqhVGttxul6lQdHVvV913eJ3RlykMQlCie133bGRk/kTcrYtoWiDyI/xTcI+mqs
NYs5jnQbBtAk2xQ4Sgv2d7z6c+fAtwdCkOpEIfD3uCeQCzG+nMOIGsECvwSnLyKR/So7/PJkP9pp
zjmoQDhKsi4h6bIMbx1HJ+kgIV/pNh1rP6YfU3lI6E6WtkP0nJsuyXpniDD/oQP1GZqBsridCeJp
q/MkPB5logbrAo7kaLjAuCzK0IM/y4sT6ZA8mZ4j6JymEdRTq3qrz1mwVPEGlWt3kme/wUCADOxS
KgUS3kK6usnlwmtBCmKZnZ2mqGWzX6TiN0h1kFqV2w7KplVKx6BXANiDQfGKjjkY1kFboBceQamh
JEAqGb1DrjPd01PNMWfLlfXYkdLbuJI8i16WiblBWbv8NvamvcgHHU3oHCMFuQXOtTU/QNzkqlvr
j1TDm4gmImiOKnDOJucXOxJ3UTOGaNEAj7zEWwOE08ZLhx2wZDiPNfFr6ZCkD80g2SWFyDbICfIZ
bNuTl6mhY06m3bSlP2CEoMgLN5cGr5cutYKCB668SONvhYk5iS6/6mcL4gKxCMl0Oh07OkCcn01T
w+ikFgeWYYvQVv+/Yx8fMRT2JFarO51THxnkXO1iDNNUAReBpLMGq60JkdfvDPFPWF5dODPahLEn
jF8ij8T5WLUq4el63JN8W1hutkd/yS0c6uQ5mGaX0B5v5Y0Qx3TyjfdjqXzNMIrCZlkMHI50q+b2
vPq1ZlcBZgACpjTFwEWpgjqQ9xvrPdmmPDLNeWBCQojszFhvtA+DZc/ATLk9uPObuhE9yFRBUOHL
huMkUQ3jfAgqI/p6YL/o601XTIdMW+2eyO6Cmh5Rmq2ZvWW6+Sg1d1Edbya19trxmramP5nbwfxe
p+hgjUow05spGi8xHugWkFe3QQ7lC3JXwWngi3+aWkhZOKK8/3Xo0XdHsSwAOa2XvymAXU2jI85g
T7+2jj4JlzdWehY1c4eDz3iuNNU2Q5slbxDA8UKks0hWf6MVz27TmfhgcfHBsJJZMyd8m95d/cRy
E5QUn8AvgMtmPCOZCpTCZSOPlf8bBRVB0sgXdGpj1gGBxopZpoyEFQj86ibcsqJKNzrADv7GwRfZ
5PyZtJSaTmp8WmZTflRLSKdLnhaEz/1qt9lvQAJ+HTT/uQ74FSOO8LXLtOqQU0CGkTwaLSq29uQs
DjquH12GE70edD/3Y5AulhbUHZ/MwpNAMXE/mJvFBRb2uzCfZEv85Zsf1SW5VoVpWoNqGNh2vMzQ
Xv9iXzdcPUBt0FYcECXtcm8jHl85edSOzHKOPTUnfW00HDVFfU+a1NaNl3F6Arr5WqnU20VXtoJb
fPIhdmSQ8+mDlEbp8lVW9hPD1v2/RlyjAtDJ33kknHRzP8zxQoiVRcJMJ/jMYAF6lJP1Rlvvp1X0
rD7ZgzmywjluKhXgSGBWujbyZ7NyOyQWZf6gmz4dAayyLiPZupWMUVR9FRnm3vNJXaH7Q75OjbEb
UHZSgmbLHrSiItfJlOlohdxLHlXeRS3YZyNj4skaCF3ouMkHryV+gkl0onuRrtnnz4ro23G+Nw2L
ZCopbA7EelKTXaurj0VeeuetCC4e4ZytVhfVIIM85mCqrdfNmqub0V09dvu02Gm1JFiTyBqXepI2
muuB7WNY7hcFpcmV2nNJMIJkedr0cn5pXyRMZ5wK4fxqvfS0oDqstS4Y86t8kye3arb5UhBi49dQ
JQCBYgLci1eFdpP70CB+TdxYAAYQLZp3Mk0InHqOLdYbjO1Ml3VkXlvhcp01B0BEBTt8Mk04Oqmc
g7H0dlh1VukxlfRV0tTHFkyG5/f1dFbwwwYvhWhORpipJvZVt7X31fqSZGK4/gUYoRgsYvUu8UXZ
8KlNpIoMxIhCoG3J98/XocjxKbGuHr5lmgNMHHjrCvrVRbfNQsSOqp+6fEfm+DR4QkslGgZL3U+L
dUem1ZsATqHGZ9e8V50U1NZUeykIBD6LdKH3xFzCZ7MI881Q9NSTFqicFUtFdyhABZZlAXMj2enc
Bw2QnyEK1XVv1k7YSrslbTdxLB9GE4AiM3ZN6KsA2dTrdmkh8wbseXWKLAUbgjQ0G0NOrkCXDrHE
Urkr6kLyQpC+KNm4kzPTXTti5wuwvksF6FU/EZALSNNmUd7DEFaU4SIsa4/WkHessIEla6Xq27m+
DSMRl4No+7iIEC3DnKUNVfcyIEtDadfdO5m/nz+Gp2L38SdSkVIcpTAEihTYbJxCwCrw6p88zUru
ovgSn6jW75vl/bw50ZK4EEDLwTQxaqjurTKyU/kyIpiA6+/+zAjn86FzNlkha8/qaQgmyLe1DUj8
7byNk8/n441jKz3aOK2N/w4sJGgL4CG+0pAE9ISO1AKO0t39RqH/lFs6tsk5/slM53g2sHvkRn+O
NoYDxRTPcJtLuF9GG/vfUrtji5zzBy777xfeDK4ggipLdzkawdzIXivJ1xHUJc5vq+h8cF5+LcOm
yFhDO2ZjwqyQJV3MGIo+b+VkKeJ4WZx/jzNCqhmDn/vej6/p83oZPhY3RcDK6SDnySObbOKdsCog
WBzfJwWdRWvSPFT3IA5FWaCBBN0VY46U72anfQT6ZNwXPqa55uvzyxV4fb5vulolkXoG3Fs71YuV
xq06zampuoma9H7ohuC8OcEp5XunTYw5H6nA5s7hAyZhARIV9QhEFjgvEsK/d8nILJT3MvIP7eHP
VsA5kBywu25lp5BE6WFa40tlufkzC5z3WKYlgzguLMgk2nWqgaqnYA0nOxtHZ5xyzqIl6d9ffXLq
2O1WTyuc6AJiY4cErN4dytKQGMRErCfuL59K9I9Nc16DEJAM9F+3uAFnzmD5yQRG57LCvEaH4iyk
FufruBKVZNmC+ET12CrnO1Slyk2TJVRTomB+CVigVgmGSA4A1hE4EEHUpJz/6JU0VCz28F/UZiOX
eiB3kFio3lJtupTiGKSTkfcHB0aR+RlqZDiLsoQ48iboKYv0Iam3f2aASzZ0bZBJyL4Z9BTuQp1c
GY0Az3r+RGINXK5RUDkaqwFr6LxsLz1HF/omv4OkMLrV3SWU6MC1+Rre6u75hbGr9K/HAlY5Z2GF
saQrLJefy4Ma11dtrd8wcPp5KydHnv85fTDD+YxCRdkeatdIOoqXFo2PKrmzZgrsPyp8teJpGvFb
qbqJRyo4Gf8SzDTTIiBgoRr/+GxpLRU9euR7ete8hXjBN07sAoTphIfqHgyHTiQc1D1JfEeVHzY5
55K3mbnUHTZ1bPTLvO0cGSRM61piUmN0VQrsVNQEZUF37fJJwk89uqiUuxJzDaqZ+300uWT8poI/
a6qLV230qUG/DeAyLo2NnNc2UfTRbsAFJ/hGpwPhj1/N+aW+StW8irFTysEIQMqKKSzVZvKLpie/
Y1BA2/3VZRY9u07Hqx92Oc/UrzWhuRZpe3A1o3kf2/MkuL2ilXEOCee7g1AzVtZikqKKDutAMPC/
y1oNdIPP57fxtJ/9ZzX8w1VvQ7UkrNhRqp9yT2/SxXrStF0yCNKW0xf3hx3OIxlKpBlWDzvxUN/N
pNutSwFmHMGhEFnhnJIGVGpKB1jpaflpLepbrgclBlPO79m/+L4fi+G8UFsnsVoxLMf8Lh2iC7wv
o4tsh47QM8iFPg2/OFQvmfC9fxIDdXRPdc4r9ZGqZIu1sKI4YGyBuWEdgNmZH8lGVN0TbST770cP
ogKfqp1Yw6G1pqeVBCi43caJAGAguEk653dGJTdrk53zPlxsZXrt47s//FCcj5DkCMi4mmURaCOw
oePX5KG3wTu/2Do0d9kTC7OkYl1awQ3WOR9RIbpHDfNNzWJbgeqUL7LX2dGNudc9zBTdD5iSRXNK
2hre+RWLDHOuo4ug8b6w+GilpW9YV3H+kA3DJuzv0paIrgH7Y78G43+uAc97oDbzTHpW5J4czP0Z
2caMApeNvWkOI+O0to1mT/7iZsQZAP2PKShI/1Ob5OhS8Hi5mi5x3rDke9mR/hvIkIMkaBc7uZxc
pflLuRFfuALwUvQEFLhOg3M2UtNrfTwzy4pxC7Fyf8DcoNpam3pc3POf9SQk8XiVnMexuqrS9BVb
PfrJrVbZGDEo77Xnjs3Rx67hLgA8ueNwqX31H//bE+3Hh+YcT9cvQ2awICGtajD3Fnb2VrBAwcHl
yVHCErJSIXr7OEvFG0bQKfHKe8yMOKy1mtyDzyLt/GqruuJROIGvMzg3tDaLakUjVlevypPehJfp
0KMk+XZ+hQJnZ/CuiGSdnrMkixoG5mRWLxfhtUQWOKeTLeP/vxLeMFRe/Nz8syDOj723ICikBgvi
WVLvawyhqfpByd//aKN4cFum1JY6sGvVIMQiuao+GlWEQxVs1S+j7WiuSJBjxIuddru6B5rM+rPY
xuPVGqotY8sspFAJyMPc1cLH8/t08tiqRKYq8FwEpP0/h+heS1vNlJCH6hoYn6GQU350gyCAnvTw
P2zw2eGg6mRqWZ+GRrmbLMGsYjzMAsGM/maBZCuNb0xLpM9yOrs6Msqlihmkpzp9YAvDpC+1wbCG
mWBURy23gEwERKtuUXGD1jKEW4qnP9pTnXPpcmlN1IpgugAOTUtqNA9WuxRdo9OJ3NEKOW8u5eWc
GAWcHcOQrC6YoHblBpzdHuM9Pr+ik0HqyBTnuqcoGbUylNR9Q/Guq+btQDMopKEuWZfueVMnMZr0
yBY7sUdJIymrFG8/7F5+2T2CEiMwvXk3egZ4iMRzW4LjzyeP3dCTBZJ9iElGeJ0PhqMV2aOaEsH+
nZwYPV4U57fjNrW0uMCiwodl8aoykL0McOLimSk99Has7vo37THzQXvnnN/Pk83aY9OcQ4cEdAte
T5hOW7cFZhwc4Fto0TKWPxT8ajt+BO6NBtIOBZfiS6RseBLeRtE+c27GGEFBXq/4EXQzePW94VCy
/WvCsmAQjTGQn8zUrr6dXzumAk4llz8OE59cJo2sWk04y4dw1DMMoUpFoCaTsQc3zSudQ0Dwloep
+ewkECi8LdlLPX8Y03VNtqRzm/hSS14wglmB0yhLMcE3RV7cRMhEU3daOwxR45Gb26S6asItOKwx
nsYYb+BnpNgru/Cy6hpHL3pwx0ROpH2WI+Z4aOzW680KmgAg4YoaisVRvx3HBN1K3GE44Ty7tuJX
NUUfdKVOaBm2qjyBiccdQOVgjbt1vZqb1S5M/F+HblRsE/I2pXRJ5wK8DTmmPTdDuOmby1rbTsp1
N+IPAMcet29afCing6HeKaYCjgjwGpaDM3YxxBcgygeCjKYYIK4DkRzwJoSUAKX7EKfQKDarF614
Bnw4WjDakN9LBoZY2E49NFnrxiCxV8xvinxbpKjX6YeIrptY+kYtxSvDhwwwM8ibAA9g+ETpXDzb
7Q7lCA3EExXmISFWAwkKWyPf4zZzKIaM6gHIpBySv0kNhQZjE47zPpwtJ+yhqzZ3GYRY+ig4f1QE
B5R/AChKHpp6jRhlqckFIZFrqPReKkWzk6LzyIUGFUSnkw594X0VYTI/ujPng1ztm+y6tUCmQRfB
5T+JKDi6/AYXI0htZpKlw57xuvqYT0F/0GXihOEdeV49NgkrKmyJAq/BxQrSZJBVZ66ueEQLVAbZ
o+oqhUO8dcOAZ1V7Qyq8m6P3dCcajT+ZkB3ddvaRj0JHR1ZrWWSY7kDlqcozFF6254+JyAKX5ZtG
Lc0TW5yM7xcaDyER1J5Ol26P1sBFinHCqY8mWFhucGmsxQYoetxi9O9C9wDsUT6jF4zLXQg/m2hl
XJgw9dQECB92Qb1yNyDwsjak6URbZQf9yt94c4sMciGhmpJSx6SLtq8L2RuXyDVXQfYs2kv+EbAY
GuhmTJhghZsZ9e/71A3d98GFrKoUqBjaLB9EGylIlfhHQaMZNJ4yZBTlMoPv6HVdPwslvCaFyJAo
UeIfB2YUxiSvsTrz0F6a/rqB4tfewtVqnd/A7wqSeH6YxRy7dIgkrAuxfG8lqqOjo5Hl+2nKIPl6
30do5SWjOypvWr9ZxieNvhmQCJBKepiaCljFKaiU1WtMzE2dv5Ond9zUVUtWDBUSMj/f+kbqJauT
kZyOy2znZmxXEkIuSuqkbQWmTkM81B+2uFuyFvMM8lVMSMztJsUEh5u74ZY+SG/QrYaY7Qd4/QUe
h/36X8pjRxa5a9JVjL92BEKgayy/AfWWNFlum0cOAY9uuz6f38t/SVT/WSCvvzjV1VBPBObyy1ra
NZjYepcfa7+7Sq5a73+kfVl327rS7C/iWiQ4v3KU5EGe4umFy0lszvOMX38L/u45lmBtIWcnb3lx
C2Cj0eiurhoJGglhzCTJQJyVC5Vj/uHAflnnHm2gy43sKP2cmKIYObkawJqZOuVt5CFv+FDQI6od
AHqF9b/Tt/+XXe5arpOyhTgg7CqZtKkW6Aea8T7Lfp/fXIGjfnJIHFxPSETtKmazfdnabq3sXS8g
xzcZmLoSACOFX5HF3gNLUdegkwYVHqgaoQoWGw5GY/vrecGQAUiaXF13xoc0CQeXvoN8yz+/zNOB
/WszuVt4pPWgJ+w8DrRyF/ml1gV3pOhrcZdwZlSNEhP4qEF6vxjfmxmi5Ivo8mDf/MzBI1xYSYFY
scYSXyvZphSEvCjvuNhL4pQPTAVLVEz6h3fa17ZxoUWNzSGVMZQJJJexM25bH9xkV1kPrTQ2tNAH
00f/gnE3UH5e6672U/k3VbmvOMMPLlRW1I7AkqF+2c7bfghsqd905tNfuQavN9fY9UyiCHvadcQH
oZpntILPJnA+ngQtW0stMlMsY6nXy5nkW7sUWBB4n8ql1Hk/RO3Qw71z+16ZbqTph7IKTJwu1H99
DJU7vxQPImpFvYw69uxDStSFsspd0e4ir8NgUvkArs6gvK/eCXSdRLFDtD7u+OY0kSNzRH9Qd4yQ
KfHogX4R74qLEmTUdlh74MYTGmWB/cxhU7kj3bU9LaQcRntwPwRjyEZk0s5DfduPg38F/zjYXe5k
L9CrnWUVJy3HO7YvwpZCHDD6uyClcsd5oGBdajO4iamBPrAFzWDkjtC5On+gRB+Lyw5UibRlX8Hd
yZyFOXQUB6vb1vT9r6zw0y5pTlSVdLASactWWS/Kbtha0e15I6LLX+Mu/2XU9arRwO0s7+q7xK1v
6YXlZfeTw+jeIRKZOBJgGd55q+wznHE8jbv5Idw+S5WKiGQj7M3gUiDTclW2uxRU75Kuu30Xnjf4
D2Xb/8Z5jYsfaFGpVAZDJpa5PjISGQxMgLNmwQS6iMVIkHBoXBgZJdCNDhFzdBOOvmwlrXEaYEyV
+sf5RYkMcTFjHOI1USY4O1V/t917KakOIFWQuTxvRhQXPznVDvIaNTMnhUa1jGm25LfybFEX+bfX
bIjqDH6yadzkFaPeGLRDciryFMFR44de5nbCy67BGjU7dhW1c83qI8mvz6+QhZ5z7shFjXad5Fw1
MKqb5CixyapHs6son4JyCmMRpFW0IC52lLZk4VjjVFcNYCBzi7eTcrGKlJdEeQ3f/YlmqHhnLI8y
1cTNKjkcpsclVgICWtuy/7GMb7oBNo30di16pwMI2rnpq2AFSNPWx1BvwWKSvU1F+3p+p/+hNPbf
c6hz4QaSwNJITYSbGroO2wrszfK2CCJvcJQd9W0U40UoA8HH5ftCkpRhIIy9rWRZciJIKZVK59vt
6zzc0uFFsDwWRs54ks6FGTMhXdF0DfD56A6h9gFVxQ1T2wUXIIhx/4QLR2SRizZJ2xXRmsNi+2GF
coquexbkEHAFpLi7Jn+iDcL+4rk1cmFHn1upnBlfgXGl2g4AVJrLviCE0y/BGrEgefiDiQvRMrlU
Zc6HxlRWGJ0Ka1vbrdMqtVelZaBK3TbP7DDqXxtA0wxoS0cDOBotKJuVIq4G0dK5HAaKWN3UUfhS
GjVO1vxqRZpYwvPBhSLM5HQphmZQCQDjrT9XkBNksyXknpFQvKHK9ComWft+GxOiKoqCGTiDaVJz
H5TKHZpETUT3kdo4UClymhzc0hgIKqDm0Kmzo/SyIIP6vpHHJrnP2YwULVQJEbdO5iu7L65zCI/9
z2fx2Ab3sXSyVqVUwoa5T+80duU7GqjbzR3q4xhCF3bbRGviPh2xomgdctjrfXV00bMBvzeGgvRw
eAQvVAdqKjFJ0wnmh+NFctdJX6hVnDL2mUix94RcKGa5Myh1VmVAmxG1K3zGNpqcNO/dtYcorRmO
gDnlk+pHCnpJI5jV95Zq+Iq9TRWUaEdg7e6kCtSmTQay4laUb7IAfxw9jn7wt8do36h0/eRS3sWb
9Qo6SqDFoC6buBFF/hN1w2Nb3GUzThhstBj1IgSu/WELbZnWSXd5qIcG+F7+VWP72CCX1yq6Lang
uqN7rc/9FicHohYOVArD864tOLDfHsNzZza1Dvy+2rUQ/PiVpapbxT8pQBfxkIa1EHNzIn0+Xhjz
/YMUsE6MJM2jT55C8D3fM/IUegt9Uy+Knf89fz62xYWjnHYlYIEsyKI7VyXQQIygYyDRYE5Fnbrv
ucGxKS4M5RUUvxYTp6c0euhKAxivhpotbxszuSKrqEpyYjTh2BwXkQqoIBqE9P3eqN4rS97pson5
H9VTdOro80WPYYhZiUIjywUOcyKFP7bMxSY8gaGIMGGhWti/ITpBmwDS0Wxu0fJoCCgCeTZv4xtz
py+evCl/nvdXQWRUuSAlo0PYdWUm7/PmNzU6t6fGXwZ7/rFsQKEIWoFIgxjvIybw3bnBtUlDlE4C
1fJtT1TOOHFTH20p/3AmslXWmootZW2u2PLMgEG6C8ewnfSGRfv8XoRaFQU0/t3cWwC+5apF8YoF
ubJ6gRolomcL2Q0QhLnyxvSmWeA6gljDP5wVSg1ptXHyrRUjIZ0DHIeLsStPMSIPM9xLJcTLsiB5
5obg389zpg552mFjpwBc9tIneYrpTwlmQg3IvYuZFUVL5ALOqmBGmfRwz9YffXD0ukS/N1u/2Zc5
5F5SUNWpvpHvSwKhRq+4FTHIfX/GHzsSF4TMJpasjF3hMZS7anIZR7pbtf1VDsic4Bx+W6mJRp1u
6qoFglJG5nkcxtsUbZ5Snux9MUOcBBTzUCJIoCQjLU5EX3N6M0r3LXB7awNxqdj2KnATDtV7Paye
ZgIr9LrUtWvUazBPF1Sv3DxKfWQTepuHZXJX5osDvVWM+V/Lyt4E3w8k0aUeU9jLcyrvlRS6Hbmr
Vq2j9c+T8Zh1W8QlVwb8Z1J6d4qHu64xvAnAGLc3ZsiR0h/nN+A7TOJ4A771pntplKJMtvcSiZyZ
5UlAFHQ2cpBchhSK7IBcz40gqLIs0g+jSHcZRHBnjC2qzX600Zo3FME3Id8SIu4ncUlKAmG8kpJW
2887c19fG29KYO/NX8nvYnKnm3hngxB/ia5Xa5NsQMaHLrMorHy7BblfwA7kweVuDHW9xAt+gTHR
q7R+qlv7msnMTPRGEtn63j/njHEv5CiyqUlJae8biMeEpZ9hQk56o7d2WPjFlShT+n7lcua4xCWS
MMgegcwPs0ug8SdMqQzPgPqyl7dQbHfTFfo5ab1J6uC8p31PzDnDXFBR8mGZjT639wNRruumDYgE
hgVpBcSr3mnkRZM+Vg2ce0oFoKrh9nq6sYF+U7uLUa1Dva/CddJ3dicFQ/4D/ByuqV/UGSSBZpXg
fhuMFigfuhH86m83NferuVik2gi9ZQpX6H0b+mhMDNcZQZxnO+aeBvEG8DBvgcLS4PyiLvXjZ+g3
Fk+fmA4xza/ox3DpEp1nI6/TRsNFwAb1d1GHUkMK4dW0dtZnC7bFPenv9XBuB1gIPTgMxUBl08pr
e5/m98pwk9sXahy5dfShQbMpo4NnojAoIcpNyd0y3kfyO5npbV2L8otvtwL3O7hQrY0LlG3iUtur
w67L9nVU+bn0kqciEctPqe+j6/bYEM8NI6HuqdJBUbHLGEphug1ARDrFPcssABzbYn4xmLcs11//
BT8jZ5wLfh0wmwu4YGzkpVLvmxDIGD85f4fIXRpc+FLrmpiSv4I48uZ/x+hyxrm4l5YEHfMBl0Hv
t4/pXXOjPDCy99S1r6BsNfgrE63w+p/AC0Cs2hGVtj/T3nM7z4XCqS+knkSNtS80kJXaKcrAy+Ns
QrelKlCrTCIQmNhz1F9PSm1uNHVZ3KID+7OOOmakeUo+uom5POmdhQmutZrRqYlf445u6mELybcf
pmXgItPsu7RSvQaFgHW4hUZZVeDpa1+b6m0+p7pDq/h27eit3JQ/16S6xyQK8EIfQ95cStAsOh9g
BEeal18psYbIXiZr39FHNQZGPzO8v7PAxd10XeoiUxDB1nje5ZBJJa0iYh34/hzmPIcLk0PXl4tq
FbhVkKrE6jN07H27g0DxaLpJMzkGGqqt9RYb0r6ExPr5FYquUIuLixVIuVdVgXUFV1rISszyzTg6
Kwi/5E3hpk8Ce4JQZHEhUWPvcW1ucU4AoLaU3+ZkekozON2SeOCLctep3VOoNuvSa7dmKEF0rtom
rooYUgOblmfv538Q+4Tfzo2tY1JfMVUNo3VciJ7qzsjXxUKKCUCPCXGiH5qRCvzoeweFfeMDK8yV
Dy4CzNDqNI5XC6Fp8QBsLR4joAJmgLLY7ABuP5dBwXZa7qbxa3Fb566YzPpkZnbwG3hnpkOE2Ezs
fbmM7py+RhOGQ2W3sd5WEXpJtKmcS7dNT8oKb8t9I6coRix+qT1CS0+EsRCZ4Xy3V4ZmztqOJRiQ
C+zAeiaB6P0TpbwGa/5Dp5sK1CQA2wllS9iNec5tODfGtLyW9jbKpACCBRARbNvaTVXMRimgPISu
cNqnYDgz3fPOyv7qOavcPW43ZmyvPT5hgkZcj6m4KMYAiPnLagOV7NRM0Mr8Tghx7Lafbn3gtn2/
Rspq5dq+zLZV9GKC/psW4BI36s4fwAnRV8TrqgxpZHuV2K2vmXNQRJfWGgxDdiGn/Sar9KCdL5pC
8Wh1X2hApHSWA6FryA4PQJJPfoIu2vld+l5N4X42lwjoJc06WtuIaXvZpR5BcVjZsNoUQMNAITh/
INkkn/8yn6p/BztF9UEZ1Haw9qP8qneDX+MIT1qMc/bQ2ehtK4O0WStjO5EF70QW2rU0z0KgMSwo
cYI5U5omb6h1DBKh06dlIFXPx/41N6yHhFZ+Y7Q+qQy3WrVn9DsVbZcZly25HrvLUb+M+mRbkqtc
1txES32aGe92964VtTfOUwhwyYU5ighKTl6+X9GER0IWadEXZo2zV0yYs9YqL1IE3if8jFzQNFZZ
z0HAYuF4K8HYO3agNpsaj4YBRIqzsW1ewYEi8B3RsrggudCG6h1bFpR6/aGyXX3ZnPdOQRj+PHMH
nhLnciTTEmfYQsiQ8lu13Q9pFTSgIZQez5sSxEce/yhHjH1gbK29ZaGFXORbEEiGQ70I9kz4obhg
OGe6CV5GPC9Yo5qgXipjPAVd+BGapdkFimwvonRbaJKLhITStLRHfCfdaS6N3XzN6HFSFwoNAHiC
5VaMxBFEfL7XlENiUMsJvJHpYfVI7fMtsG1C+RCBA/LoRxpPabs2cA+l31kYeLUnUTIi8AqVe6mM
eW+300RwORcPPd5E6/yxpCKG3tNZ7Vd84NtKDRmTXu3wgZgKClMhYHQbUmhcxEKl+5Mp5YEpLk7k
ULlWKpCR7teSgmB0hPyy4mYQvE/z2/MH6nvN/PhmUbnwoPRa1bQGHgRLgMx8BAm4lwSMeU3pA6ZP
9C/66ZxFLpWCaLhtYvwTF0v7vvbybSJdzBljDb2oG+OmNojoMIt2k0uqrE6d5hokIYi6wNJJ++JB
Q/U69pU7zVEY9iR90UA3LjrRIr/nYkizplnSV4qF4kSPqy7zlib2/vLrcUFDzlf80/D1si1wSRam
Jz+b6oNvRtcAhKOlLhLoEcUpvpXUyxn0hfG8w25K+9X0BgCU8jB5bC/tzmHoATHK7XQR5us88M2k
Wu5ytAA+627lG9GDEUrkpVF5xFc22hZNyX67Ds8D2OzNxaOlF3+mRIoI6Xc6zlimCZ1YU8VUz/Gb
x6z1kpTNpyP1qPp5JnEGel9C+2lweq/PLxvr4k8gkyK7fHwrFS1JmkbdN6O5NzPip/n6XCmiScXT
L2f7a33q8fo6tSrRYYhZrZ0GxC+C5ULbovtpBJlvXNci6Uf2577n/l/muChHjFVpeqtkT8jymk0t
JR6y8bvF7bdko7+ICkqnz+OXOS7SkdqU8ylOtH1e5H7ZTW6CgbHz5/F0JvRlggtthaKPpmzWeF1U
0HqudbTlFA8Uc47SgLFtfDhv7XRc+7LGxbV5AZfEMsCa3Cmgx75MKgh2DA0aTIJnqcj/uEhW6UsT
WRqyoSYF8Ln7oFHstcPin1/OP0SWr/VwwUxNrTJehs/jBdIlTAexBjz4q72hcMA6GzlLKNbjEHgF
T3Y753ScuwFVdDD8zemvtRSxYwu+Es9qixnFZi7YoSoL0H0WfWCT1w7ZSRllosqX4EDxjLZjXgKH
UuBm/dTAu1Ac/SnxbDfdmmjz55YjQhD9QxHov1+MVwM10nihkMFhKVEM9gZvCTQ0jipf9WqoDA/+
NN71v9GfQyXIwcWAZEJ4HZ1+pn79BC6IaJg8NC0TQWTMn0y781SZeCDgd7I6d5L8xiaxQ+/j8lng
qyKzXDABX4AhzTZSTjaMwrLnAeyg6EBuRHv8Dwna1wK5mDIkpGm1XFf3qjr/TMmYBZqqshpU4iVa
FVjV8EHVGCQhpno9QxvdoURySN269fpTsGh2zs8EbJsLOFY/WVoOtbp9cjn6xgeyqCDz9Dv6ZPuA
IXlV6di7GFo9sSeihhZZ5iLQlA+TrGS1Cg0FMKCtkv6qtKvfjExpOVe80ZzdKk8DwXpF54kLSKgH
IRGwkOosgf5cogrHACz1dvEz4Ff+YJz5VCyyZBsdNBlYJ5XXQhrnXCsNu8L967aP6wL2HCgC/WRq
RCAmqz2cHyFD6snU6tAm515dlo/TmhnMkUHxhpduYznNfbk42b5RoD8GEkYfk8ujN2iO9JL9ALel
YJc/K0m8Wx3+BM6taCv3uVLgCJsMVJvFrj2Wc5BQ6HgaNfFINr1qc/ZRZeWNpOk/gXWGbC1av460
6K1rDEPidEm9MlaTwhmkGaQVJW19PGpWZ+mMtxK8Th6Zpskpk2WfZMWM+aeudLp5cYl6SaBh0yVq
aIAQaZ6ek6H/udDk10piT1VBhxIX75Es/Z7iOxs9obbe6LrSOSMdys2YRpVjqNLzCu2mdnpIWxw/
9YKWQHvrWrCW4ENTSDBlszc1ppO39oVZ107U7CT026lseDPYWVQNUJ4WbxHApOw1BlYx3pEqceNs
2qqrEhaZLyVlUKR4A9Yy/iK0ntdtuSpbEs1OSkro0bTu2F9INvQXyguIZtz0hgE070h/5BTZVGuZ
bl10lUPSFvlItm1Bg9KBEWU2nqKp3RDNcEssJcrvm/mqT5HIdxi7aFNwUYUqQmhpxk5vNo4tW06p
PZfynZHd9f3dPH9o8jXocO3u2hpnNyofUKH5wMPHTfDMj5S3uEY3RE8m157Ve4HnnArCh47DRQUZ
ymF2V8NxMqiSlECuMsHXEZLeoiB8KgE6NMQFggJv1tiYcM9Ji+TNkx0QPJSb9uP8egRW+FQkmSYc
BRnHP1Ev1Wx26HSJnOu8DdFh49MRe6Ct1Y7YM+NqvSu2ekDep23vlq/ZProZHGB78qvWmz1yCa6d
5T31DDDlCMYQTz40DvaTT1RoO2nGmn0GOpxMiL5HeMQV1xH0DGZhI1u0rSzKH5QnzWRMUqrAWAY2
J5D+OxaOoF3end9YFifPBDFeqrwtW2gus8eMGkFMFTioxXhIpbckeT9v52SWfLh3bLkHy6F9QqpW
xVtYC8nqNNvkBQxyyPKQJvdB5CBWiJMswcXEc/QrWqdqGf18f8vgOYIAyyfskJF3Lx8kMCt/EJ65
T43DczvKXQuAckrzoqB+oiofRVyEWhtfJnF2V4/6jOaq+d5nkGa0OnC0N81LlklXUZQ/V/KSBN1I
GnfuRt8yqAXRk+UmAlxsVcgWzItOVzWOtTxadhHSGNxUgO9I2e8YAKL4utSfzQzNjfJBR91VUxY3
17b9ojhEwn+Nx8IwPVl6qaudboZt9dzLVznRPEzGAe6JXme1JequWaawJVe1/TADJYPuh0o7R7EV
p132OhpGeLg5Rv6mx29FYTqJ+js37yZcW7r0KMubZUYFfXaGNPJISTcymbb2pF+Ndveh2D9AVdx2
+W6Z1DGYyHrVz8mWKv2L0Tdht8hvUML1BR7HyhrHH8JmjO22TDTLAHyKK3s0Ck3aVSskpAhQYL1W
N9MGfd4tvRIPbHx3tGNT5Ni5kyoHU1KPF0xdxmADy13x4Mv3g3psggsHCZX//2q0DApO09UKdvDV
dnTR1OR3mjfUOQ8PKnc70Sor+imJVBT0wdB8V4wbgmL+Xem3V0rjYdYCp9ZX0DoPkk2xAc3ejzTQ
wYYxwtdcemWBizIUU8J+3+HjX8VdZbkGOF28Suq+UupNRsEGlArqOifjrUJ0RQN7pwE07fE3tDrk
DrqG4rU+VO5KFGdG8XpORYwepzPXAztspQeBsJdqY9ZrvNy1sLhJr8fCGzwFILwmQBfKJfdtGv5f
8io3eHiKxjBOIhitA/NcHNYUpZ7LHkg4Etq/lr11pXuoL18CpPq2XCIlw+SOEvZ5AM2ct8rRr6BV
eFcG86bdnD+eou3mEnhwLdW13SE2j5htmiIDykB0q9dVcN4Mi7bHQQB+c7BcLhovzWAVuoXdtgB9
bYsrZVbA9IOEM6tuJ9oIrH02W8+Z4w4PxDCsVWWgWzawMJUuStsKpLgV3R/W+znfSk6Aay9xbDcB
Iq9weuJp2d1iXsz6APrAP8DBi/aZOziSlaCnpOMXxX3uTFN0oejkx2SKUiN2Os4snCeHjJO2BrUg
UG/Q69pqP2KMMLAHoHzZudmucoX1ExZRz9njgvuUmRFZtRkoO6DkduCTDOJw2mWPi088MREf26Rz
1rj4XixJU/XDoGJ18UYFgiHdakEmlrD6vou2otiGolu6Df1Anjmx08qkjGrEIFCbgiZnDOP3HKWK
HA1cDE2BjNYet+fPx4l4cGySW5rcSIlZQt5y35bkrlfXjR33m6WuICIzoQKlAIHWTNvUkj+w52+r
9DFOmA+bUD/qCrQPUslrGvNyIfVW6qNgQc9okFSIz2e2n+do/8bmDz2TdhmV/PO//EQ2fvzLuYBN
hgLKmSM2i93vmFb26h8pnlJsNgjza6K22ImC1rE5Lm7HpMgBLcGUReehWYOyf645OfrcSJsv62Dc
CAF6ImfgIjUqglGZ5LK1lxfT6ZOHNqmvGz0HvsqSrpf+Lo7lQGou1YmOjjH394P61A2i5sr3e/d4
1VyYXgdwKEYxivWA02BS0Ff7VRQzvx/lYxNciNZRPzdt1s9Ptpgf2OqJn7xUnn6xbOLL8jLbNFc7
aVdvO4yzBUxkORVWk06E7eOfwIdtutrrwiZorNfRjXxWHM1utNsVmCVURiyHAkWRugAtWfeYWKKu
ArwBmLYFZ/EESv34Z3CxOrKbNdEhKLKXURXq/Xgzh5lXuzl4aF3gyyzUXmBa3ihCkIDA1/gJGtBE
p+miYQNYgOtd9SkPjUvwZQXdLsGYXfR2/uwyrzmOp2yhtm5rmE3H9cwttE5roo0WsJ7SoO6i2nQr
DE0wCre+bJzzpr7ff0d5Mw9/0GSjmXv2CmjMbNPHq5OVzVYtRGS03/OMYzNcdLCtRLX7ppH22YTJ
+preDeNv0Jt6iSr5KUDc5xd16lQePG149MNQGN0qZbW1t4ddab/n08f5vy/aNO7UW2qbzcmMTYvA
xq9qc4gqmF+0anjezIk5nuNd444+2MVaO8tMVgnrryv04wfHcrprcSVMtGHcATfViszEYOCN+pr2
sSNnD+eXIjLAeTS109gsE3yRnjws6eDnzeL9lQUewICNpMuswkJCL+PmwUIT4bwBwUfnJzRBpxgl
Q4yPMc57a8L9huJppYpwfSeG9fBTFVVl04ogGZW5zC2NIyDLZcxuaaH5rE67GGN4m+UC1OWh8dys
2+oaBOKAjRkCFCP7xHzMObTLrqGDd1cHBKPcQIwK5foU0iXQMQG0Uxtrb7JW6EH0nl0J+fdPbunB
WrkUJY8KbOoKm1kDqGti+S3mX0G+pTUYQVLdBZdZWzldvvjVCBpn67cB8W/MQZmq4JL9zmJpHu86
89+D1bd1WyhRi8G1xka33Qgn8nsartbmUk40kAI90Sx3ANfwGhVAqp647Vp6hQnambHxTOtCT/J/
4226ojC4P1ENnjJopHYSW2aDiaz2cUyysJdbD1Pkf2mF++iYgIpTkKCgRxNfQ+15U4JTwTJS9/zJ
OXlxo3Lw38Vw31mVIZFRlBSUJMbF6mNI4knyoR9xXeAJ1G6VRwNS16EwXTh55xxY5b7psMgrEIoF
gzRNl8nWChPXfqIb+40N8UFEO2x25Kft2Zu/XC3z+gNfosChaxVBoMBcGRarb/rZx5uWvfhmT/bS
wUXTrbgSpaInE/7DXeZuJbXW2mLUAe0eLPR9lOWpbQhm2iK8NDT0mKxHtbvGaBBKjGGUg8Yow6DU
+aWfjCEHO87dV4Zp9ii7SnhyALNFtNkxm2qbZvPvclgga1Df52t6d97kd5IHdnIPbHJXV2JUmWQR
m+32imeOfkF0r5Pc2M+Y0BR7gcwAjjXppnnvJGEX4uSz59A8d7EZxqrP07iae8N0rVDzs6B5Mrat
Fz9Qv9+LS6mnc4Kv9fKVhNVshjlrcJbkXRSOYR72YPT7E6Cj4GPyj+1lAOZ/wN7ubevnMk2+aite
nZauQe6aLN42nYAl7cRM+NGX5OXJEqpROqsJ5vTR9yM/bHqZJZZL4i06udkcaC+Qjr6UvRjPOTBd
lI0v6dd6DoDeH4CoT95MB7vMRazIwHxrXOMsWZjW0eY+NKYLRVJEgfFkWnRghgtRmBQj4DJiHzMc
fQJkVOtOGw0Nu3qr+JAMCkVgx3/YZE1nYEeDyJ8X4UFwmozRaDtrAY/78+QBxfaU3kK4LGAFqd4r
3my/R5dQd5crcjFv0CQU8T6czm/QDvnPD+DOK4hm1g53m4myBOZy3iAzqH8iBAuktv3DEJb75hYt
ZtFOs+D3Lb05MMud015ayqJNcU7pLzbYZl8Al4gmvwfNCHd+kC8AFvgDpqoT6HL4NN5wDPthmkjs
ju8C5BWmXlt4OLKJA3qZ7yxPDRVQjHZXom726VB0YIu7zKXV6AZ5xlgxw3xMW7BJe5ILWJ8bu4z6
yxY9HdmWfdvSA3vcGTFmU4/A3y7tTXoDrhQPqYyPeSl5wOgS+L9nlGQ0EWMwW8M5m9yBKROjSAAU
YdnxTF3ix9DwRbtScdvfUMcMRfJaJ8/nwRK5qzxtR5NoA7oBdvRDNi9z+ff52+tkinLw97kre16o
UcbWiiFTVJ+BLHeIrb2m9Pcszc/56P+dMe52ViLaT0UjSfsKKr0z+FlXJNUqkoDWsi7VZRLl1N9x
HMe+z530wcyrSYEozP8NorgJ3q96OG7ljSjzOXlTHewid7YTY5b1tF3AOmHTwMxMz4zA/1auQaTL
ewYNruz1/fxeCnz/25DNWPVTM+PD1UsTJACvdWgT2zG57ZXf6dzuWklzaCsEVbEjdcb9+aGboiJ9
R6o0vsGkWf05QcpKuhjKDbXgTxR2RMvkQkojS4ZR2jo4svrdktpBPvwi04vSFq5coL+qb4BUFrxD
Tyd0X1+Tr0jlw9qUbYIjPgWUTdONhgMyV697moBZYxRTVu3QN4abs73G+7vPyoUXCPm1WhEn8U0M
uu5pijct2XZkcCRIwTbAu05Ff6PaghT2ZK5xsGAuyMS5nUtjh01u1ZfWuNejzNUKUeA8ef8dGOEi
jSxNpEnnJULnbfYNEIrYpjM9ddDd9CffYjDee3260rfqzfkdFd1KKhd1yiSzqsVgUacZr7TmMivl
X5FkvVX1r2WaN+ZYOhkYtoDoda1K/knXVkZLRRF8WNHyuViUdSOmIEwd94aE5GasXrNi8iK9vYSE
lCDMnn6HGZbKOuVoiVtcOFpKOmkFhq5RS9hGTL0G6ao6WO6smsGqwWmLx6z6MVWap0P8oJQ7Ua5z
+pL87w/gEWdaoupx0nf2ftwtQbphPLUVpgBVCEiLJ4pPe++XMS7DgVJclJVZHt8omQx4TLq1EszY
kkHwAU/njV+7yoPLsCCzbSeEBWhV0NSpG+TKTDUq2vfb8peyizBOCaKyUPSmPV28ODDMpzl6OY0K
clb0X7pL2QfQI1QVf3AMRwUAvnBWrw6KUK4FbiTaVy4UzSAKkc3UtPe5+RQr+hVqXpUkCU7n6fzj
6+OxH3HwGijrXo0pJhBvKhlvgUp3wVuxiRd5N60/iBYKQoHIL7kYlGpmaecRDmHjjR9McBtC0A9z
QH0oUIeiQurpq+traVzckW1FmyyqgfRMrvb9Om/6fKfF06uyAqmb/Sr6RzLLP/9yhVyY6aRmiGd0
JpDur1DBYUzfE5jMpBDEiIEo7RGtkIsz2dhltpQZ8U22TcEbYGxLPBrlzb9gE2N53H92UpdZnnfo
JMW4rKB9RJV2O22LPahWLwFIBBZDVII+7/I6X/qeY7uNiYKT1oJkmobNcDPU94IvdDqD+loM89GD
xUx9LykFY7r6T1ecvXyhWIRvVAZxUG8E9s77vC5z0aMoF6OL2b07PSuBgbKUWTqmT93IGe9XIWpI
cPfoMhc1uiwe11yH1w/PCxhB8d58ATVAqPjWk3gU9nQt6sAzuPChVAapjRTuriYhsP5unl6NgPSn
mIFq7MckfoHAZz9VArDz6XT/6xNyYURtiTXmOYKWprz0MSrImKA2O7yfMoRi6W0WIiXPR0nw0x77
DJFnkCUa8EsDuq4BcdGS6W70DZtWDfXYYQn48qZCEC7+E+b506nL13K5mELiIolqi7XOfBUf1XAB
+K9D6ZrgvOvu4Nb7qQVTiBDQwVzl+1vjyy4XXqxaaiypZZ4bNFsCDWFLcoZN55Og8KXt8KMIRexv
gvP/6W4HZ1OSalJkhcWu+C2GkkIJoZrWwq4Ty0jOLOyzZnNoRpttKi/4nBhv20g/Gcp6DjBf8Crm
YhDs4edxPTAF4YVEX9Hp38cD2JM0aIU0giFOkQUuvlRTYUT2jCotyTVXhipPmsqiGCaImZ/Y9cNV
dC14jAFHhAdGYe+2YDaZ3DjMtyDVCSNXfTgfM8/fa/pnQnZgbsxVKVlXZJSDlTm2/taBr62NL0bg
uycjDlYKYvPJEAQVQZqnf+afB1ZjmkarYsAqq54tlygR/kxf09AM2fC78TO/F8dP0bfj4opBBr1W
CqS0xDRe1PjJXuq781v5yZFxzte54LHM1aqaoBjad73hV+ovMJd59P+R9mXNbetas7+IVSQ4ga8k
RWqwLNmOHTsvrNhJwHmef/1tet/vWIEVYp+TZ1d5CeBCY2EN3ewxnaGUYZpfaqIem4x2EKov9lJW
RJtQlR15Au2hnpzQ+baPreEmUCooa0C+HtH9OLeOxtAtH4GWODDTg04jP5eztzTRLEy/or2QVDcg
prmtoLomOaoqj/b6okTbxgGTno9DoOoq4Ng8jOAaqgrRa1F0sb1PyF44QxjMppJqIH9bRpC6Y+LX
kPz5N0UWAeTx+eEsUHSZdKDnShjd0Aahfg24lZWn9S17z0et+AFP+0QLc2JpBJigmC0ri/qsamSb
TOB77nF9DSB6rI34mSjF0ZSDcyOBUUMdKmduu33QGj6GTvt8/F71wX1O69CGBNjPsdRRKehH25wS
DxxQCWQYWuMRjFaoPs7jUR2ARoFJCqcxfRazvzywPLFTmYTF0IUIfzVf9ZJDdTQ3xinY9lAMRSp/
Z7rxLnxc30ZBIEAWz7xwi4EoTV5NhnXK0SUgMW+22C99upuyUyS1Qr5FkW8sf7+wJpntnKkLPPRe
YdgB6jTzQb1Xj7JXnInXgjwoFUoKC7CXJ30CAy8zc8g1nfrSchUrsdOGPkbRGVSpu7p5igPLbnrz
Ly8YwgHhnIDdkRCkNZegfNEgzB/G7VIvL3b5PgptkQDmlSGD354070MeF1tL+1kpO4oQIErt6JY4
oVM9sp91vqU3ur/kSdhJ32HomnnaV7Fq6bWITkNrj4FHqKGr7ymzC+uYTI17s8mD02wNzqynTgo5
qkj5aqBuve6wV8bK8M69MMV5bFJjcEiRUiRJUB2XNxBk6yCp6Job1c9v9cf6X6kzXTsml0Y5xw27
kuUKGOFODWpOELxx2rRDW0mPCdnCZRC8n7VzzVIIjmW2rN02Yw+Cb622k6nf1BiCT/VbtWL++lZc
uzUufxT3ajDGtg9BPhucjCa2pylwpDbx1k1czXVe2uD8eJLSUZrqZvHj7ldzu6Stk0flm+mDGC+x
xRzmV++pS4P89Z73VasWaDXR7WHDDihT75bHnnYQNdOIXJa7c00l71hPVemkgS64Sx21eVDmwjdF
otAC1+EvXgksUlEV4GjQ9rFgX6qqwVTicxffGIaoqfcavF7sHX/1WmmZSGYtobbXJrsUhLVa/L2M
C1HiXeB3/M2bS/nYqh1d2rdBKOEo7cI4t2f+4BmesY3QGQ+cWfdD0SZybwIrKmZqaAly/Rb0Cbtu
w4pHJp+VCZn1QBOBt8gaBzEYvGNqHgbWadpPv5CkdM3pJvMX/TcEiIeigjSa4f2b4rpoZzmYSUql
mS1SsXM3DLeGBJ6m9Gl9I6+W7y99hAONUJvizoijJVu0CKyETogIQ/aWURPRwNfV1M2lLQ485AbD
CxBfQMJyO3qmV/noA0FlBgxD/6IxQbR3PHAUeVE2OiKZyar8Ip/2mVlu1jdPdL44yAiMLiT6EixV
uAWCwHCMEZoaggS2AJf4Oiz+tZSbnSKdqv61mr0CbBANe5KYyBGuPYEvPg5feK0izK2RGKmJxRGW
CAXnOEGAYvm9P6FTRpR9EXwfnvswnKWxa2PcJAF9DssfSfy/RM+XC+IwYpxTBe8+PKJUUM8Sp7ut
H5RX5bWGvqkj7btT4oWFIxqDuxZdXhrloCJNS5qZBiA3au/j+dc8zn7e/zTayqXyV11mfjDOgghI
gE78KMAkt4Wh1Zp0ajHZKLGXcsaUSJ/v55ltCskSuOPV4vXlCjnAKPQ+mMYqC07kDgG7wyDekPgK
RRTkgHkYQzJgYNyQbR7cxFj78b8nQ/st3FM5DEm7UtPlxU0tyXSMwGfgRVg/1SKY4sWmaYvUAWne
+y0D0LDHnpEje97cqJvSL76aXwTmRAePQxEdKC8n87w0kZRf5E3n9wcNpO/oGF76HVJH1AEgQC1+
jECOSF0XPT5g2YMP1vS0ZNq0QeOvL0twEPjZ+7AENYs0A+v/4WhtMXmPWSIh+bcARXjlLKvRm4AW
NTsXHbiz0JGHBiO1FXmEaDEclMi4JKW2BtCT4wThduAJMpF4Ob6PZmn1vnHBlXPXfAGf9bnbqrv1
rRTd0fxcBjEHbVRwlE+9moDRqHKbLnFnRdvVbbjvQ4KpXqi7F/1xTLYLW9C6edEWc0EIkdSsDwb4
C0OnyPRKkatcN/B+tfCpmwtI0ThI0VXdqPUOPfokqe0+KWw6I0U3ZJMLKqTOyaP+R0+7U6or+7Rj
uzGFRBk7lj3GJOrGpVDZCxI8L/vZM7Rho4aSL5vtTa83LtiZbFUNf2ga25TKaFPzqCmpnet3dEaN
IYP6hxGK6OyusMv9hlG8uPWkRdk05gjbLNAJaSxzW3Be2mXae1Fl+NH4PShre4Lsh1lABk0e/bqQ
j2YZ7zRGvKZeJm90iDhr1rbIbqo+czGZ93eXhsZFRxiBU7UMLESnoH5V2I3RxY868mSp8miCL2r9
+15NPGuKpVkGtWTV+EQ/qtbEJAZu4v7ZVB3z1HrUB/fZY2U4mguGERnUgj7Zil50VxsqLu2S39NL
rKZNGMjw3HBn+BN6grI7mFQOi6jxjA7VYZm8+RfcftdPzMd6ObiQGInmOOjQMNJ+MSQwy4sAafk6
nw/Mh4HlB1ykV2KpCAuoraIv1Zi9SZJ3TfM9yRHhRLMrzZkz5oLp/ut3xodBDgMohKEtpmJFs/lL
7mRHVb5JkeYK/ORa2erye3E4YGVp3PUKvtfSSgxyJ7T+R7twK0OnR9RZcIVOajmjHyvi4ohMMpVG
iRE1xTvjV5G9Y7l13+LilV+AGw66DW/gG6fY0W3pof8WCbmyRXvKHUFWBzKZrSY4yYUCmV5IaCKb
3GejILAXOSMXXkxV3WLSFr5CaenE8vcEOiDr3+0PePefveS7sSC41BV5jdSJhMgzAqWFr7qdX/jl
q/HQ3MyVs/Q0Lh3vdEueNU8Wck0KtpLnBiNMRuOQBccx02858LKpqK30ojzHAhcrp47vz4rrfiLz
EAenKMpNyBuWXtkEDjNBsg9FSdL0/qBHOxJL206hwFIy3CaR5q1vtuBz8syl4zhrkNPAc9C0MruA
phSoo/7OAgcuY67LFRkHdgalG0okTymqIesWRJ+LQ5O20edRqpAC66Peictk1yWPqlI9rFsRHXGe
/KtQSyghdNpCD6F42hP53vizCxGsx/qg+CgxeNFJ3aPP7VG2dSTELVeU8BCtk8MYTUraDpDGzhmI
XuL5vgm/SfHb+ir/8B77OHwcjDTg2WgsCUUiXSoci/TUpkruxgxcqmr8KEf3XZ/fFlkN5sZsl+XN
qU1fhxAnUgqcGcP2pNrXaM3XqQB3/hC1fvwwDnj0kWLo3miQUPVBWwHZgc7LbxdJwX9Bprt+c5h8
A1c7tGXXgT/21EHVMNG/1uaPUdbSXZjgCpmgQVqilDUd42jflQoRZRrWgQGPjN+v4yxL26CCIiXu
ErqvT0iJY5Q5ByvggnqS4Cq+/hb5v2015eXHXNz9taz0DE1/FDUzul/ELxZKM/G8vODzmXxbV9lX
pay2qCZEhuaqKED3deMpkCi2XtABaLPsZjaTezX4kWei/Vw/Nybf4pVHoxHVWb8UGai/9CFVfoA9
JW906YAFFVUpHC0SmeQgKVP0PmqX7D/agVwpfEx7UFFo+nb9sK6DtylzAQ6TTT3DtAaoKArFzthh
AHXpuoU/JC8+3IPDnEQekiYdMFW9xFDpjxIMlUv3Vv8934vP3Xs5+M9Xoilz4JMUc5JEHTwfouee
rLsovWnDToPaTOKGxMkxE0zvJpRyDws1J4Q9QWSkn4w5sIm5zzxSusOrKEP0hxrVxxZwwMMkLS2J
AYpr41juSqSZMdSOEQDy/2VBRO3Ty46u7AHf02XU8TgTMJycWF9sdIpugaqyG9naR9FLIv/dpWa+
H9uL4z/S0dLxNA5A7VzvwmcJDEyPyc/5NT+luU3dyh031CvvCqhColPKy48G5khOIrlf0Zo5EFLi
UjFCDY5MRtVTq3lLUsnuZejeyrWvRaI5PMG54cvJFLyrZWtgi+XqV4UGjYkKjs171X/tI3JBTxVk
gQFZTfCdHAuUa+3Yi3yI8ra73IUT30sgdTx0sa36sivbTj/5/bF0LFc6kDs9touv66dYgPF8f1gq
oaqg60st0v+Hon16T54J5ykXvFlbNYdHkdpgDG8Z/hscba+fpk3dgdwxdOFUz7KXnKmnbZP/Qe4e
A+0fby+Tn9AFFTrL66C14MNLt11zlEwbZKV4dRGMlKElQczVvQDR2ko5oFKGMKpzQ2XnaWpvQs3M
nVk1oBj4Oge3phTbaRnYeTfbjZU7BBriUqE4dXhMaPISacyzQNPXxtq5iNr/mnTy973gwGoEaQT0
ope3U9D5c9FuEC96RSqSiH+v9X7aAJAEyGBbUjCsy11wEJ+OFVK+k66EZ+IET/WP1KO73sl2ETr4
Jd3WvNYHbZr+RX/X3xHVe67esBc/gPO1XI2nAt0D4Rm9005GY3cK8MjXTG/96FxFpgszy98v8BFt
/JEsF0VwyqoJLJbZppMgJgqOck32pSD3160ZSypnbVs5vwJZCojPa7CqYODcrirNbpm0afBikghS
spXspOw1QYO8k+jVttDZLpbrfTx2d3WsYPqcgMKh0cGlmyu9ZY9KU9vZhGhcxjRuWGRfWWQiRUnY
r4r1089wKNGiWdCvHXvMIW/Tg6UzsB77KDjoUeK1Ft2NU3IIIC4+yOfSuLHyrxmoXJLseZqtc1+N
xTaPkzOrFCgFn2mnp3alHLvGn5IcM0dTVjuafB5LctQacg71mm1YjLfCWMV+iP8VFOWmjdrEKWRI
D1d1FW1VVd/Ibe+u7+u6s8Bpf/+KFinmvljmJAx2LFh4rNkXpER360au5yX/4ytU5s5EZuXTzEY8
nXDNus1wYxHDgZznzRA9ZNq51Aqw3E5PTD8W1SlJupMyRJ7aQTqaCWL6z8G2QYiqKCDCAR2aTvmM
MQFHO0hqpOZU18zRMHA7ZIWnqrGHx5tTlbErJ4qXaLNr6D/HeBDU9D6DA2ee8+Ihr+RIDVl7CvJ5
M2eTkxV01yS5R4aDod7pSuAVgbkp5x/pMNgkCB2JpE5fIaeTMg9y0q6CeDlFZj1oRi9GUQmK6qIy
wacggPuRHFIOllnWmLJs0FOGWaqceIMueHjon8DjdxM6PwcEFlq11K35xOIZMgynxgjuyUD3ka65
sTWB4rGSJJfW9bybtASizOMcufJsQjTGgNBPUWmSrU/T4BRJeyrBFKDEpt1aD2oAifdKgkhsTkN7
lKCNW9VFfKLlGLt5Pt6HFlVf4nS8B5jch7l21mnxvSw0p9OU22xC1BwlLgnuzOC+CgKbGqmd6T+s
4anovg7611Q5JoPuEHTbKKFbzKGdsC10sjPz1cofWfdgRffjdNcH3+pS4LqCr8KzOAXqULAxieRT
jepzGIMwkYiYLURfhQs2yRRXljq1zanQKfh2kLZQMh+cWzdh+pSEopvyE/RwPrAg/sUFMg6JEg5W
LiMt+0PSv5P8RVNf14HnUzDCmeDQbUwSWsWSRW6lrrLTYpc2aCJsHnojt0cmOSF8bN3gpziPM8gB
XWzk5pRRHB2r7JnN6pugkg/NkICdWBWYEkGZzt3zgy7FLXqFG0TS1nPnxx44wf1qNz1ErvClt3z5
325fbl3cZa+kQ1PpfSGjotS7Mkhe2q9kB22UZX7nLJJ9E301DiTrRO/rsoIxkIFMKohx90V9a6iV
PVuTWxIRw6Pom3Fwl3VgCc4UOEkxGH5i3ka15EJBxs4DEUWa4AjzfEu9nBhoFMQXy+d0O49bQ9I3
6/4nssAlyIwwTUxJhf/JqonmSu0+7UXQve4JPLOSWgYZ2ipL+UTNQ9K9FNa2jZ7WF/G5zPG7t73H
ghfIECoaidFsAKh7m+6TCd/dXgYe50N/wFSgZKO5B8k466427BZpqhyDQ+u/QLSNy98vfkBuRk0m
E2yjqWheEOABWpWCUOBz8oRbJAcVYJ4xkc8I5nf+8u42fotd6o7O4I63w4N4tv66l4MHkuqgg1T4
ckamqlNCKLLSsX4/Gr5JDXci52C0BFt3/fB+2OG2jkGaoRtk2IEiPEgPW2wfRH+acRMa1CUUJM7D
JHB6VbQ2bisbU67mssHV2GzKXQc6yx5hnat7tUt9GSKVoYcqkqdu0MeEsAFDs7cQ4yRe5k5f88cE
L/5yg8xdiZynvH0SYecCH5+h82NDlh9/4UsSqGnzMa+bU4LnRpXVdgjJjpnVXkXjTZBDk2A+t0I+
zD9Emh9mOcRmco1xnIDJp7BRoPk4O0ObeUGR7axosMNSsWNAXKya4OcsbVNv93iu53hw6OargvJF
wRxVA6mVlMbOiGbfELwaAf2yfsyW77K2NRzQh3nWdIwEOGZseCyM6lbrnlHQF6Sc/nDSPraCA/iw
gDoLC2EG5I1uBPaVZZQeTE8y0k63i4KG6JNfj6P+zyDhiySNNfdSrMBgpMZ+Ouk2ptFva1bfBqF5
RgHV/ZttBBHb7x5Wp71kSErRnIb2tQdjbWW5Gfiz1o18Hv94x6uPRXHBocQKKe8lWKmfl8GaZSAB
8+dLynuGEECNESJR68AfIpwPk1yEGExsmM0aRK6sk25nc6/KmMqWkUNqia1Kt2hR8mUgTMsgpCEF
gnzRAlR/dk7Cv4xlvGK7eMZH7OP53LcHltZ3gi1dfv+aCQ63SmsKg1wGbi2zSgw0cguBwNsiOU23
/wO1FfcBOSAaaqoOsQIgYi3yqwStusPdnO7b6RhMp9YUeeXnRz9nj0MgmoHmuFfhMK0rYTDCyXeL
gu88uyMmh9zupniJXsTltPW7gPCFEsOsM0jYwapUvGghaJVzCUmwn6kcC06dyBCHKoNF0Y1B8PH6
CRxIGojqimNnYIRfyGIlgBO+7pE0VT+0mrXgF3qrvvfvZHwaOA67L9EXiGNATTN2qo0waS04Ae/H
8+LmMtQAI/QTTgAUvf0SFNVV1todIX5g5u6kvhXF7KTBoZLjWyvunGLM7Lz60Yi7QgXn5L0Ud/FD
8gZBRV00yz3hdk8LsyU9G3jeo9iGJM5WXG4Tgd37lXJhsR8jnXYlAsApbw5KvB8zzQ7HHya9p+wx
QnqoVNBNZwSOFfp0qO1Kmre11D38HUDw0/JTIWPaVl2+QNPetHXqDMHkRtp4TGXLzUlsN8aN3icb
0DtvSsjZEtP0ozl6Xv8ZIj/gYKpuexqizaE5KYV6DmLpTMOXdQuCs8QPzA9yWDbmBKCXMi8JLK8Y
D0riY+ne39nhIMkI+tKYghIPsLQBDTbbEMjw5QPaz6RR0MQkWhIX27RSpzdRg00b5WqnFZCAb5hT
lHSb5Ka/vqr1kJu8T6heOKuulKoaWPASvdR3co4cVmMdZ/rcRU8znKNIrF/rBj/Xvn+Hdn60jmRN
PRpjLJ9U9JyFZmqz7lFir5QyW5FeZIr7WFU3HUit9PqJNgJav6v+SDQMvGq6Zal8vFP2BsoNctie
cr069BPb9WJ2xCUB+elqvrDBRTvgXFSUvoWNKtXPcnwIh+rUo9UHbPqOUX5n+XSbkdesEk7ZXs20
XBjmYh6pGaraiOA3UPe5kb9nmxHtPNKd4vTfxMQsVwPwC2PLTl94TqnGOdF7rDI259MQpftROo/D
bt1bRJ+Lg4886yYWjDCCdOzRqMf9VFSiEH8Jcdc+13IaLxaiVzlFxhh59dpAk/4iUNwcNLXcKFPl
Wsmd0UX+XEa7OoPOI3gq1hd49ahf7CKHKkMxjaacw7jMBiSuj6EZOi3K9VEvKs9ff8pcmOJQBSU3
LekY9hKctU8afGPhjus3zS6GdrqYVeT6K/LCHhfkgDKgSeIZS/tnml7bZIYNaU9oQJ/iF/Um2iwd
3v1myDwp99ON/BWz0N767n5WDFrA5uM38OFPXOmDXi41k4UDX3uSj2nop0jPubGXOCDy3C7DczJm
h0AngCc8NB9AJJFuwo3oWXcVZy9+CP/OipuszjT8EBVtUaFkR82WNb9QNQN7X78LTFG/y+e2em7l
HAhNIeSuwcuGXIo/EzuonPScbf55uyKfcqs4peXEB7E4mmihHAZ12qxEUZ8hZUFzt7QUHxOxNq37
DQsSB7QsNSTL1j/y9afexd5ySCShW1AplyfzO5fak7pdpJrBCfIkfiF8buTktpUDJGs2ZGYO7w5l
vhlQf3WR7VjGjM27JMOkMXo1EVN7qo2HuydKLV4N5i8WyiGVNkTlqFkJXmFE35hFfqz1LdjVNzFT
QDTcj4KNFZnjsIn00qS1WgpzkrprKXWhqryZY9QPyY8KDEjrn1EA9e87fwHDpmVZoTYAnhRab7Om
8TXRiLgAa/lYJ6XgwRomfDsLAbhh3he111XzPu1F+dnFCVZuFD7EiUINdeIJS2mNeEvlzK4s4wBd
aHd9xxYAXTPDYUpURXUBLXkQrNfJQcoeNfkJ46Q7ZbxTMtku59mOxp/rJkUr41DFDMeC6B1QRSrY
0TSPkVrf1Iko6yZwBZ5SJwbJQ24MsKLkvT2FD6k+OuvrELgCz6Cj5WYxdYuz1an0oKjHlMS+OhIH
/aWC8EJkadnRC7c25nou1CUYjArlTk/abRSckyGGFsp2fUnXA+sPdOA5cyqpJUqrvkMTHtemN28N
CFVUy71Wo51bBEYCoOfJcoypGqCXjY/UhJIzqbHTNMEhHZJDSXK3m013VCJBNPiZZ+R39OX5choa
xzFZaiuQcfM0elPgJR/EaPvDdJWW3pnKuVSPRveXTs8FMqyHInpWY2MjC2QqtaeXZN/rXwWfT3Rj
8xwCadWgl7mMUX+b8Q6ry/DEqPEkF0aMdt0qxfOhMMBjtiUxulsKGRiGHofA05nWugHTIjcso2xf
Zoa2wyQRBr0ZWuVyq5icMFciCIFOhhtl9CyPge50cyw7YYh+iHYEPVomxeNmNiL1Js3obVa2sNDI
e6I33jScFso7GbKKibn8rtZOp8a2Wqh/WckmxIgmKhKuwu5N5PpBF7zVx7POqD22R9DlSRMzobnj
DeWXUCE2oYFblGwTBt2ekXlvIOXgdgGR90lgoqOvGWNfI+XBNEeovZwMWnrgd6mLxznbjlX7xcz1
jSJRp8RIe6Vtx1axafASV7NNEWdoeQa70VtrRD/z/J6Wz60UbvKptQmYw6LiGFqFXSHYolap23kC
Ymyl+VYOsYx+mdIF8RGsYTYXDR1of4vmbBOVCFlpjMarrkIZI5/bn0o435Zp7ZGFig7qzxoab8wa
dgNz3KBz/ClutbvO6EzsUw9mISrdBfmJxCcpkWVbkyLRwRfApcrdA6PeFRrrluvGso1s00OsGDKr
C+VvqntmtoFuGgTARRGtyCp3FRSkA+3ecvtMxDgqdXqko2hmTQAxPAV/29ZlQ5d7VEnlLQt3gfpW
d5vKSr16QKZbZoJbQXgElzVfgHUV1o0qm4gk4c9e+sPsbfpUHRdi3tkJD+hLdaMKusUiKBXcETw5
xDg0WQR+KtRX1W4bsM7uYnRQk22miG4jUfz6Xg69WGHUtQnT9CUriHxwc0t/muA2haB4v63cUN4R
L3lbBA06pwFBkGB7RR7DxZMZ0QfoLeJz6pNlY4bUpprgghA5zPL3i9UlRUqCWM2wkZDwSettKd1a
+Wyj6cDO5sNcZ946aF8Ph6iqE01VTcNYPuyFPYnQUcsKrKhvOoBl5yvKcSwEzVt/uNg/rHD7pqQG
Bgoj3D8aoBEjHMo7J52UH1QHcURoC5P3yxvtc2D5YZDbxjzRmniu6byIIKKx8d4snsy8BGvBvi9S
Z45zm7HdjAy2miQYpNA3nTwJwqY/ZCs+fgN36TZGZBr98mCu3T6ydS/aW864h0IEBkQWJiLRg/m6
6/zHnsl1FaLOm2sNqq+nLOzdwnCTREaZG8o+9WOKIVLJ/O+Fsd+DmQ+LHGzDdfLcWmBb87vhe4T5
qcxp7X5w+9yfAjs5Cb/r9QP4YZGD7LRB07mcwGLtmm+95ZONsrXAmhJgnjp6DxMjIX+z4IiYi69d
HBEMLxJal0tUqiaYgr8dRrRMZIKs7h9SAB8r44C7A9lrXdfLQfRi5DmW3Fa7WRhzxZVl0SZyAX3Z
FKAKWAL6vOjRvg2xkl4XAOX1++BjNRysFG2mI3ONPeu1BCpJ6THobiX2HeGv4JSJPg6HLFI6I4hZ
XsSg3XKssXIDWd03wZd1lBQdLQ5OrD4mldbCSlI9lQFQmTZ70Jf6TIOyK1q3U1FXnmhZHHYoRRmm
4ZL7UoaHWQ3BxmKgU0awdwI/oBxgsNqkhZXDDyIrgvb7eAylp/V9EyyDZ+RQzFCdCMW+aaF8m8y5
o4zMreTgLxfCoUILcQ9mpDBjodpUWslWD0VSMKK94kAg6tALDYpc3Py6eprL4EaNf6zvleDI0OUX
XMCMGo19Vo2wMGGImHVvSfmi0MAxRIJbopVwp18dug6xLr56GnQ3EUl2MsYz1pciAjPKHf/ckjU2
M6wlk8ad/M1kD5ZxjzcRM28GY3CiHIlr9gzGub+DHcqhwdxqssmWAgGm+Lahkm4WcaJiQs0+uxMs
cfGpTxGGYSiYc0IdzuRr5C3pSV9ICEPjnfmsbQo/cUYneFukc8SViOuxxIU1zjm0rgkqNQUeNBtk
RrJ7xWYb5V76hixJaoNjfJv9L/0/FwY5L0lMsMmnOgzSMj2WRrerRN3p1ztkLkxwTjJXzYxsJj5W
j+kkuUnu0jp+qFr5JkJZNTHBmTDX+ylV7dCqH7psOIKJSjOqQ91ANGUsvqx/0KvH7+LXcK4jZ1KZ
kwILHhv1mWb31rCdm1c06Ali4eX/rPkNd5VoNU0UPJVgh81nUAdUI175049s0twoEEm5X8Xfi0Vx
1wildNKDGcbSVL2b2idmaY9NLigAXgWUDyN8rjgwIiuuTBhpi3GrYT5Nr3TBaRNs2nuh7gIbFZrP
hr70YERd/c3Mj2XHIiREYnuY8DYqf627gmhB3HWC/HCVJgasmZJxSEGPFWuC0yX4Lp/Sw3gXKEw1
5hOpbqkW7DP1tTIHf30ZIiMcZmRoiWmhUolN08vvnZnd9SCtplTwad4zlisOTTik0GlgAtPB2DBa
uyqp7CJNXCSochda0olbzgv5vQpO97J8ygrwyoFDLlOqmxpaK/GEBmmqeu24CZo2QtIqc/QQAqtZ
ZofGW2j0Dor0LgvOFbvtdQuqgUhY0VxYQBd9cQ6K6lIdtW4ZHJBy+x/54B5wfojQjx6E7lJdHoS5
hOuP4otzwyEOjazSqJfDifFkxV9eT0sHfJ9sZSgyRsJZ+utdXRf2OORRxoiOyYI8iy4HcoLjl9gN
QKQ5uDSyF1EGUQerAFIJhz6JXpZKbiEKSDvL1TD/GFe5p6XUzg1R3ksAEHzmeW6hGiov8TKZ6cuU
nNVe/15q8X2exSdD9BoQrIvPVkaMYY4lQ8+IHslOLr9E0HhARhiD3IUgnvlMfLG8sD++Gc9eW84E
Ko7LrRTE22EzB4PT0m07HYyJOPJT2aN6yzbtVveR5la717l6YsqtFdx2mKu0XjGqR0FqJmJlEJwW
PqlpEaSHp6VJZ8LsWiGDWkPUNCOALpWDrnaw6hkM8BjFU9Rbhb2aFKOKxsM6Poo+IwdcmbqwwEX4
jLMeOkhg2hiYc+TqxSKiYXHRcjh4ScwoN6zlK4JC9DnD075rX4ZGsJzrc0MXvsLhSQDiR0wUhMv5
ViDYayszuIgeFNd6pfI2d0PPAmdu0mPGwZXVm1j/Mh6X1tn1TRX5BgcylUymABVJfLnJdNq+c5gh
uNZEFjhU0YJYr3UZFgbaPwxhf2eF2/U1CMCEZ641WqPXccIR2ofkLYh9aQxuKqK4Zn9KRdNe113D
wiy2ooA1gX8hBxn6PjTUbFGOrn/Isx8n6NqeRefpuqt/WOEimibKpMrIYaUrrDul/yVJaEGPM2c2
v65v3R8utQ9L6u+v2KCr1CgOENQHx+x2URXvMSRB3yBJ4Yozc8un/hx6fBjjYAKa8FVLiD6fiuhZ
ihMb3BMbvGg3oaX6UAtwk6JAte/xL5fI4UZp5UGg5HCPZjOCfeg9WZc9z5BOV+lB3LBz3d8/FsmB
RwPFsAGt6LhFx/Y5YPlZK4TDtCL/4KCDRbEsmQsvANSwPVZgAv8QoawyohsImchFeDPCJWOiC1zb
x3tDlPu82m5qfCyRA41h0LuGyRQtvO+EnGgmx4220GCLIpI/xEAfljjw0EmbmFqAgzC+tTeKW+bH
+B0WJ9c07NrEGE/uW4IX3x8e7/8xyvNWLsp1Vbv0GWhgh23ILiqhGv3PtGMIRtDpmHiiK/oPj+sP
m1xqfjbUIukJFjo4FtaJQKW9geAchH4rt1N/qdXb4BZuJszQC/CMJ6/EWHs0hDG8lVHVjxV9qwft
j5AI3k9/uOs+lsfBjK7NeiTN6owJBRS3+8hNmq91vTP1Lxl6BFgmQxt6q0WRnYCVuZX6n0GCUY2u
gdqavp/MaFN10T3NQ6fLQWOr9d46Roh2gQOmKJxJmAzY/dZoN61Bb6ZUfpRkVXBRCbeBhyLdSFBl
hZ3emzZl5Oo3MvRJnKx5MtuNhcfUNti9U3XJtwo9SNXttJwqUR39errv4/zyDJh6As7eWcPPiFFy
ItoXJbgh+X4YVL9Mnyn5kfapE2qdXUxv6/sswEaLwy3akqGtCnhbnbM3I9W/pKngQlugZ+WKsTho
6kuzzJIMFmbtB531A8lMvKETt4ijJyVMHc0M/qd0yodrcxDVtWlIWYLNDNLw21DKj6Eo+yD4Xgo/
oVlT0yiS5XuRLH6rx19xFb9YCbpiov4cyMb/I+26luTWkewXMYIgaF9Bsnx3VXvzwlC3JHpP0H39
HvbGjkro2sLMnYj7ckMhoQACiUTmMQ+KeQrtitHmswi317/Y9ZNBRPaCVWhQ3OmxnjrKp2ykHBZ4
9VGVClFdBkL8a08SUb9ShwBOh683H63BYHAoY+lswEXCcanJfdNxp3hwR5QrUgdmiyOAvUHKzGRc
90nup7Pj1lboX5+6eXEvWY7tgE5JKBG1sdAGUykUA+cjOJ8Mid7DpFngFg94gUStsa7ohDsoVWCL
i2uKdYAr9YnBrPm9gQiTqXyAouBl9Rpi9Ix0TzMO1AzJlsWaSIfm+2TqPkEMLMxkpxeGVxj0QCmI
Uxzm4PbstSiXaXrtFRx5yzi8KhNxAyjtdNQ3Dc6c9FYPdLeBS2waVa5OAz8ILX9oXozswaxHr+GW
a8HcTSt3DVQohrpiTjLvWyVgNDnBbfpQgw4HWf2NUzduz085OZXZsTbeLLVieTF7WtdvK174XSYT
fljO+bdTerayQo6UNapOVQNZZx3xVV2VbgRB+0jxY6yYKvW7upxFnA0nhB0tsCynyZfK9SvQSnRa
QccA7M6V4sPUF12uyYOWvlTIW7Z9hFCUq+1gTCFObdXkHw1/CtL5LprBeDvm5n3XyiQ+ZWsqxKG5
G+Gst/TujK48jmXFuPVjNLQbwg99v7l+NC6nK39WVEyRCjOznGohNSXbAXyq2f8/jEjwgNXN3PwU
ut2NJQlGF9Pes1GFJCnI4FRrLQSgSP85qdnjSPIjRR9ZM9bX53cx6p0NJLy/ArjJgNiEtYRm6BsI
XHc6fU4iiYHxdy/GpVh0NoqQFDkjyZpygWNw0LSGrN2mReja0G6b0eNTEd2gDk2V9dSSTTtq0Pg6
kSB0nQ4IVCNdV1Xt6w1yiLHyLNgMXl+BZbdcOaGOkBGFdqcrHcFvU2LlhYRPhmJu4J0LxOfv3rhV
Kgpx81YypmQHO2J2pEctHqNY9alFvl0pXp0lB4tWhzYD/Pbl+gQvpiJniy+EoKpQ0L5SMME6IMdg
ojtDqh4q267LfM+6IHoWNBFfvm9ZWk9m+FhRSPQFP0Ip5fpib/NsLkKkaeYmCbUIA4U/jE97l+7S
dXpITLb4ecppeJdrBjalmq0StBUNYd/m7Qi0qhU0eP4Nfv9YrBaXYPVVWSc+tuPj9e9EzIvb4mw4
YSuSsatB4wWhPDAdHz1IN4xHxk30GOg6roF5rak76TuznLwe2lUlHJLM+RRno5unDjAmkLwd3pNh
XYPNSqqNXnNXxZs5sdG1VCFPW9m+FSdupN1OTYG2x3vfvwJn7jfTrTL8VA3NTeKZQUDTLcaRxVAS
z9sfkYJnC3R9x9DNtA9d3dHwWe+fUog3ogeldV5ejV4cPiTlcYpiN9duuP2imqso8Z1xPxrv4zSx
Rn1OxwOxt3oSu6MT+lbXusjrIns3Uw8RiHXab3Rc3TDMcVGVblGnLhJBL7bhRx1Bh7B7sPhWbxIG
cT026oTx4HZWA1+tRoCN36h5aLKjquEno6Y4Iv8dI4vFRbeeQSXuyUknTzNwC+m+DR6GrPBb8sjh
UUACyqamZ2UDge1m2pZxA1G7eNuhjWeYn3xQYJZT3VFjZBXpkXiC/VTdlvNBrWAT19yl/W3cPsPe
FILPxLVCwy2m3M2o/T52DeMctLx+vNF5gWzqzWjv7GaE5qe5y4r7wa5ZhxWBNqY5PAXNWrMfai3E
ex9y0UbtcmjRGprFmti5G1oVgq3aWwKUsw2F+6BM7mel37clhGosx6g9I+JvVhr81JJqs9Ap7Sjb
DhT/hEMrNIqC5gGs3Wc6U0wk+nV958r2rRDO4tTMIeSJMoKlNnDsgYatjXGdyYcIZ95InbuXU/ct
Yp8dEyGgGXmOa6vGcLkSutVW96MV2Bh6C+Q5g+T8v8W4vPwyORtUCHFxNxmJsWjidM2mPzTHpT+F
2S4mzbEU/30xoTobTAhzWaE6ZrKgVOaxeJyjHzmerXWwjvqJITFgnKbs+heUDSikVBHAktwYMDuQ
Or28haBBBNFYsjPwPi7aJ1XbXB9Ptpyi5JoyYzXzpVQZ3JBVtRo3wcba4Wu6cojKxRTnz2KaQi4F
BeNI15btEnXGrdllrjrXb6H28V/OSMikWtME0YODex+Qt0b9SbufZvnG481YLBq4sz9WGau6giWD
rIlzOes/m6FwTVmQouDWgviJIFTT7siKgoNrerPB4FowQKcUQkByksLFS/9sVOG2qkvHDMulS0yK
t7a8pziAXadBP/fz+speyl/goK1aOsyzCLWEk2eWENUsSyzsYOY72BRsch6514e4NJXzIYTzNseR
AQuLHm8l/XdAVTfFO9BoQca0ZLxC2UjCQSOxneZTA7Gfstinzt6pGuaMTwT+S9dndPHdcjalbxDK
qIelYc6XJ9hr6xh+CMNuN1LjaUOy9pdRgJWtG9uk77p1WtDYpU5+THvU2ZV2mytPFCn59V906ZI4
/0HCMQx7EnRWiM+YWD9zWNzR7EDH+wB7J+Pr60N9ITvEG+J8LOEsgrBTm+MMocK6zG7NHEZBRVR7
06DdtmUIaRo+sCxKnwIn99L4ZFY/raJ0qQIJTXuv1Rn0q419YEW+qX9CBppG0W3WGv4cU39CMkMr
gAZSGbD2YjH+/EcLpzgfcpiMWPhiC31EYdbe+oCNNMu34zroWOHKKCNfKIfvq6QbRLXhPWfpwrU9
KInRFbxEc8NKWGjX72Z5iobbLtD8vrsLzJ3D15xASyd5HzQQoPxZ15hJZr/PKpf0YHGpcK8bSkac
1G2g7JcFEOJwFEi6RsHPyQKaY3jsW7qqSOWF0PG+/pUvH6U/P3/587NHh+HYYzFW0KkNLMNVUoON
9kIaS1d1U0k21MUIa9A/YwkxyCDJQIZFyg3S0AUyjnBXEL/oIXQwoqZSeh2s9WZpy5pcPjN/hhWi
RW7kCbz0MMW2Oo3QVshAPCOnvlo7zZ2VT8xQnjiqLsG8soIJHMO9aa4HstMhIVjq6dv19b50j56t
gagNXWgTN6MmxwHODmWB9tD8GGjb62NcjvX/mrAoplzCsqgoKCYcWzYzDYgyZlKa1sUxdKBjFxMA
3daFRW0hax5NE8YoSewwNc02dTW6emY+R4l5yrKHcUpcOwncONTv7I66oTG+mqa2y0BEvD7dZahv
J/DPTxGXFA+0dOygmXPM2xiAstOA11FPYLyjzFuYd3tZ57gcGp3XR714cM5GFSIx13R7Ag8Cuyoy
mYPiRsH3IARtdEj4XR9JstSGEIctK0+KET0vpJWWz/XRK2JJaekLhnBtCYWoyYNcryonm4+mxX3L
VAnrilbZQRnrmGkQXEzpbd8UcAGCUw9csFAtGChnKsH70onUt8YyczZoZQHoN5DtY/gYt8Md+OT7
ghintui2MTRsWDPYrRtkrYv6KguDl5kaeNDtIlKxpo93tqZ6drkxh9rrULUflWjbltS3h0e7+VnZ
Cuh/4UOe2b4D84G27nwAevyWFicF3qhGUXn2iDf3PPwuA47Oth27BZRBDbxehwKhlVOmQpxvRj28
od4MS9cQ9qiRkx1sDsqCxQ+6Yh24eqfEI/ZMAsvXqWoBOOhuBvAcmAL8MIPUj7pCMNlm5UMQmyw3
wVQqHkr6ks4taMaWp5Xt6vr3vxgydFszdMtwqPYV385CNLXHkkxaqkIR6h5amy5XV/UgSQ8vn6E/
Ywi5WxZERmgM0PtLUBIZ53tNe8ybwYcZYR+CqZSF4O3eXZ/W5QP0Z0ghgsAL1MphP4EDBBw2rC54
FNxWWugHgQxS9EVP/b69/zWUCGGG3v+UFFWES64/ThzMYyN3cwhgx/2xMsA+52Cu0H6bU3uVZIRp
UDYv75P8hzN9jkjIzWpmU1gx3cYjJPG7Xt0hyU5Yb3dIcN/rCj9efaU036I3oYKvDsPDmmy0sLhT
rGQdwICBOMVSktheX8ILXw1SlrqhGfi7xFCFy7uL247WpVUh2ekPdNNv6DradFJYxYUN+Ncwwr09
lmVoWlpVH6c0ZoQ266qZAVSURaEvYKHwmf4aR9iEtLTzAP9VwNFVq0iNGAl/N9RaN4W+qimcK5wW
2VLiBnqJOP9rSBqXOJOb2b0PEGEA35Kk9O3sOTEtX6kOuTG4RrY3+h9Dv+/adQB1ThJvwIxj1WC5
9XRIASqqcUM0UozZ8lOFqeC8/tlxwu2A5p6FVx3Ok6k9mnRgPNtVKAFawzsnDmucfHN9J1xOcs4G
FC6JhurRkHYIEp03+MSL/fSX+bNCV8CLDwlUjpcEa+Vs0b2quKSjfbHAez5Z4fbAEymJwhJjp7zy
CpRXQHHy0PJcTITX2fjSZieDfKjkAb49j3SUoTEu5ne2iR6HbhFDM5ftexYfp7ZLmrGd5iOvO88Z
wkPqxEzV7vLqtSflPwnGZ4MJRy4shgDnGj1dqOb4efpZG/czOs/Xv+bF0Hg2iHDgwkY38DkbqKdP
EOLkW62ZmaL3zMBuvz7SxaaScTaUcOYg5KiokV1j8RrrMbPnVabpzZ2tQAGsJemPLETT2qghGmXr
5Wc66Hsjn45NV21DpacsjlrLj0HYdbHJW69SNXgsEtNV+T+hupz/TuG2iPKyHmk+zsjTJ6b3MKnL
SqgHyWoYl/fyn/UQWdbxRMjYj6A7IC1YV6uF9wW3ti/PP3lRTTqaECbM0Ym0OETJZKzH1djcpMZ7
1QXr1LmzLLinQWAbZ8sdLVIwOCpNrYxQd1Gv5mxZLSFsqCkvMgh6A0ZhwYkg/MgKl/NjmXK/aRY5
lXelwSsftAzJtpOcWZF0DWkj0xlj7PBiEWbxAyx15OWu3blaxQB7v823xE/8YZ+uuCxULuHoW2w+
+8RLvn0WL5BmKZFq4QgvvnFDi9zzSzTdWgh+rzHaUysZr/2i0uD5MgshSgsN9AwqDfl1lK+78iZt
Psr0qPX0licG1FxSAAu60u2UfDsBvMGCanLNvntPguLTLCvKILH/YFm6N+kRg26xm+fzW6zZXBLd
ZJ9FiG6mBQdawrE0TlOu6oiyuWk8Q8XjhhKvJK1kG1x82Zx9CSHOZRU3KbewC1p1G5GAxVRGHb5Y
Ij9feSG+8azVtI7gPC8l8kVTcl6DqILuxj/UVT4fS4hRnPaj0RFrPkKInKXgRPX6rzo8xPWnFf1C
b5c1489B4ZtO437m1IwXv7X8nxgPnf0IsWQZGAoZ4NMzHymkp6bqR0BTgJ0kufuyaleO0DdY+xwq
1WS2+HAV2pLDBmQ0JNQGS0J9E1u/OZqo1wPGhUxXO5+VEKccIB8ygyD8qwbkMMuPJLaf9J66sBb2
ovw9KdFgdDL/+qCS7WkLeU0QdEk/ZtiePHhVmr0tJbb/P/Hf0W1T1w1qilQbQhp0e2trAnSYrmpW
fNlbt1sVls/y2+ZyVvFnMCHu9apWQNsGg9nzVmkiN41rPw1LpsD07/rCXa6bO47l6GA32RYVDvYw
6FMNuNt0VKxtA4BySrp108TrMHuFvDHuMstXnZ7NsbZJVfpeO8FD2Kf7vn8Pg1YCJv72ellsQv9l
z2fZwqnUaKEFNCPhybIBZetNNqWta6A6JZnzt+X9exwR4wTQmDoRqAedtDUijWvtEyhuvTQqW9w4
Rr9zq6dYgy5MqErOxve6qjCykEXEYxAqXVeGp8Zh7dddGvqpi5b/HWokGFjetfp2TwgjCscxVKwy
ovBTO7ZT7Rfxm5kHvgHzz9FA2b2WtXu+ZynCcMJBjAJtdAYtdo40bz0ziPy4J6u+B9Qe9fNWear4
r3KsfKtIJIUxyd4RYU0q3jVjwmvlGM4by95p6gqggOv75lsoFeYmpAZDrfZQulssZUttr5flNm7v
SAxzH0j9YjO7qP1I9su3WCqMKFzy0DHNq7ZqlKPKn2xIxpUFTKfynam36zmFEU4+gHMto2Z8i6XC
oEJEaOMUJZHeCk+QjmGFypnijJJ5kcv2y3+OuojmHvK60wMLju9RsHOgdpuGxl1Aa0jQvlB977Rw
1ALcYzAnpuX3jQNdXJgpjkEPPGm5IYEOIG3GwGndj4p1uyBA16Srd7YCeFA57TiHulqm+tX0NkX3
RfYaNKqXqM6rbesbPQ0eLKpuHEj2qVkSsbkPmZr0rFNNr9Jjl0e/+3p60CDfHZigAHMYzTXlIZ+M
LaEtSwlcnHjsBjlaEFyB7baeM2eKn8bupS02A1ceHGNf5OUeRuFuPSCAFoU7Fm+2M3p196IPnNHg
HnihLHgK4s+0WS1QpoJaHndwrwDsVUG/3l639raKHgmaT005+bFi+lUNz8n0oKS3qMTV+uLgSr3c
5CyDdbPG3Ww2/dpYO6nCTDrf9E3p54XODMPVzX1SvdIeErLHVPvM1FPVuCriXpl16ARmaGW/pOEh
am5CcJAz7oXNTw7nwIn46dT5Vf/R6jd18NI5H2byczKQAZst00jhpvaRq6l3/ajJ9qBwEyi6CQfO
oQlPSnfXQcDKKev/NGP4a5fbIvJ+GAAlqro2hDcuuPhx41p5KhnierwApO7v1wvqk8qkmKVz1OtP
Mmiwio/WpLRWVV39imq+CgZrc33Zrgd7W4Taw7BQ1yMliU6kp16X526IB0iVt6sKHCtV5o8ouc1s
VQj2yCb0UtV0RApPdcNN5CIsvSxm4nTX31bu9CF7nV0P8rZYRbVmrSgnMgbHMH+o1PGgqSHT0vTh
+ip+z4mEvSFEwGwwyxkk4fDUr5ptm60TFJ1Vb+T7eg2coqeuyOhZBgRmpEAo2QdcttTZgxfwyyku
FRD004EyJQDoiqfgZgQrczyOfSdJ/mSjCaes7LhVtHkSnvJUuc+Gzs3xGprhW22aaO4aRBL1JcN9
5Q5nk+MqGpREV3Coo6fK+aUYqJvUKFMPtmekmmQw2Uf8em6ejRbNMWBCaavAKnRyJ7/wKMQ24RJQ
b1M0sdwIbkWQDvuvMlj76xVxNujgTDNuTcU+2s7JCrYhwPotfbq+Pa9nr7aodxRxCivDyg5PWvEQ
kUNqqpt6ArNEb9bXB/qO0Pj7HHyd/7PZwKgeFo54HZ/GFV1Npc9DSHHQ2xEE22A/Ogc5EPBLRuGv
56ow5BIBzoYszCiqpwFfrV8Vj+rsli2rdzU0OfA2Jnsb3y+7BbJl1XojQF75qrgxPHM9bQpfZ9Za
W5krfV/Dl1hquiBbdSEVw2ukDBsNN5IOFLLWTGs1IM9xgLJyNEqOpWyo5RydrQGfHVvhQRWe4nT2
s/qj1HwF5EqoIV//vt9rXcJiC9GG83juQVIKT9k23jgP9noq4IwWeVCw+G3d2VBxtI/Zfb/O1vEq
cyn7z7mxwg8QAlCYVxCLm4folB26g+72D3m67jaVP3jURfpy0yMPWdmy55/kFhF7jIsbOx/zKjjO
DYrl5u00lT9SHYwvdTeOz8p4NNO3dIwZbbeG0Xr6rLK5aFZNJn18f6Nb/z1/UU1JadtRN218gAm9
brsaVmZFn4fe8TP1ndrpjROkL3k6uaDMXv/0klCsaX9vMS3WIqhRBfYxHmeW8NybtXWcngpIRUx1
LknmvjMAhWkKeYKp1JVVGZUC0QaGOu5acyMc5sD7hMiO3z8nm8aVm4dcTyFtUZbfNIEXcKIuOtXa
mx5/9qYkS/haoyuhSpRbiiClNDQwJDtNu3lV3uebEI3jblu3LGxPeDOk/sJCQ5hCzAhv0+3s28WN
VfhyYQLZhhZiU992QW/mnXJsog+CrH2099yRidrKsj1RpB/cbr2FBGuwqOh66nOw5uty3a601/Iw
eUCFe1ooucOvP39tUaLfjsfWLPM+Ok3Ji6U+KBqy9EnDCxg8kCDftNE+7WPZoLLFFGKSPoRNP6s6
3tx67VOusWl0vNiKJVFIEuRFnaSqK+k0JTlCX4D0XFfdHrOrk8RPQLm4fti/d5z/Pn+iTJJZ90ls
zrhQlkZKvGlvOhC/mHkqnxZp24BpHkCxRwMibpZkaMliiqpJxkjDTIGz1ymsTiXsAvBon4dcspSy
+CLWZssothuzx0nsV72yq5L7cP+/utbZLV1bxRrKjK3mqT1TNzLGvWyCSxQ6u6tVnuMOU1HQy4PE
TTIoQiZ3rSpJCGSDLH9+Nkg8zCXc9iqEMpjp9Y9TgKK65EL4rm8l7BEhhlhJp4a8iqNTOZvrtgrY
aAK60Y7Y/tA7WavKbQoByCRNNlNgea0RsgE43XL2FYegMJ0oaEBNuzxtGS1aSGnYa+o8VPqe6JNb
ZbJ99R3xLPxcIUeKAfMaWwXH57Xzuq2xGTcheNrb4FB+dn7uAn3nEVhy8j13uR/cZ6+W55yqz36Q
7b3lprxyC1AhhwqTqK9hL6NAZgmN0A6KTxWc0NBwH+IXAsaXOm2hp8J4uKPzj4rKekjSvS+EK7OK
nDjibXTSUcsecJnDVMB3/CVHD99MkEyQSY3QUokkjwNJbP4mzWQEtpPSQjnWTcpmftvYJgCspwwO
Rdn8CwpYXlgTyWJLshZdKKgAgm2kUEiOTnYWsCE/mTOHzwZcOGpUwXTZHvve8vl7j+nLpz87dn2Y
twBQ4mxbtWfuitWM9weA/PHW2JXevyGJs/z8K1tJp3+PZ9QcXAwIan6l48Z+ZKk7rAC73v0Dwx1h
akLYQrdMzxM7UCAHHfwoNduDGipTeOZqQbSzYwBGpdhY8oVQuDY/IYyF0EBtIpTbQDCgd0oPwzy9
X0M4Yj0E9k9zNHNvjBPO2rT/rQ4ErEJu6psKxAOrtN8zu1kTJV7FDnZWUkFrRrN+Khnk25zmMYfW
FCNEWXf8k5TFxkwIG5I9ie6naVih87UCqUxHebP4BaNJVrQDC82aTXno57xa2/YeItJUB04wqZiG
INE2GnNgnkFxYLM6dI028tAw9ko8C6z5Nml+ZvxYoVKaO3dBuFeD984irFXz0afWSatXMQCHlY4C
wI2qVgXTxnqld62naC1Lmk9YsjIrVXw61ptc1TwlipjpALYYoTka31KoteUtitL9yYI3jQPyCu8e
Mu2mqB5KR2E2ZCEs89bg20Kt3ZFsLPKLTPGKxL8mzt2oA30igsZEChdEIAHQHQUwqGCN+RoVB6OM
WJxAS+I01uCDdgT+gdo2Kh8bu0Wrj6MzvAbek2lthIHuSfQJPG/dwlcaffAGLcHe+WUaG2p8REPs
KtU7asNNbbhq53hdf2/3I3ApDgNneaaPNO2ZE5zU6APGup46Fm5r3ZhwEMrGTRUGrt3cVcmaY6VJ
tMvgZxyqT3pn4BsAOKv7Pa2Z5gRuSCH0D4ZqPZT+oCebEW1l/Mtzc9JiGEiUr0rwQkYDdNUPkpau
Emsg2OJPojhzG+23TrKNIQWzSx4YunBjZmmY2zUxwpMxwzFvftBkgq6yAYQ7jsJviFNzuVpQciDt
/WQeJYnhElGunUjh8lLHJlALigLuFLnzSvWN/WKN4dyAiICWwV6uEycrOYhkBDPjY2o0ZfDFMNdc
gMzT23mTj254h+7JqgaWqNhld5VbocfOvaZm2O+yMrKsNijyEKZIKYwErshA49bP1WO6IZvQR+PH
ax/754WVGXqZ5O767pbzd8gVqR79FOtWQXBRd6uhYf0rWdX3agpyMgTEwRF3lTvDdqeewTf2Rk7t
l6SQIjPBrBonIBDdgZZRsemL3cQfqiCW5ASS7q8t6gdompZ1XYEHb6MAWmqG9zbk/1snAtsdzJLn
Afr2IFDu2qh5lOxk2fzEC40ajpYtO3lwtd1XfUFlIfvVscPsUn+smRxEJMlGDOE6g0UAQAQ2ugSk
N/0SfmXc/qDguCetwkr1QzJBSXJgCNGGm1NRNZDyPyVbwCrpZtzncFuZ0eFh3Vp2QCSRxxAiTzLF
jqnVhXMEQWk3ZCrYkoVkr8iGEEIPGbKsVCJgMJxFjOFWB0//+orJdoSQGM+dVld8puEJzVVvMO5m
VLoCR4aLk+XfpmDdoWiAenaJGp5webrl7YyWLetfUEZbUT9dKadkvwCEZFxGyeqJHO+ps+LGoiic
GrW1sqtq08ayu0GyfqaQ/ZZKqTTJUoWG7oOnsMhNvA6Wc4Y7FO5wKreFH6ONDoc8yUtUNjUhC24s
dM2TEiAgWJCzXN+N+X/XXAag6+88u3F6pSYKSvlV+Y5MZw0SoGQOste0CHTvOjqoc4Q+UOsDZdSw
cNMf67UCg2iwFf1kpZ1AP2OWwWCaCCFAN/s1v5UbvpG90r7rEv5963xzFWuThvMWz7TFqFt5oKvC
a2/inLVrxUcC5ToTyw/aClEaOIibf0ORULaNhFCik0LNZpCFThAyAlIWD1E3hU42MBDQhMx+OL81
D9et3HhMVp790oA7e71lWpXGloGAGf6ITs1p/NknK6vakH3pJh/8deluaJo/P/Xv6mN9Gh6gqxLc
ykzDl6h8JcEyhSBkdnFCEvgbn0J+CLNn4KCae5pSSaiTNepEKHyKeyGGS4hztBOAPCEKM1jQkoI8
A4NTsO+0P9BTegI+ktWA7vaBerTbeVNFVBLTJTUBS3if6wONtJaj5D6hrWuH8Bntoxlml70bZ+Cl
tU3hV47zq6xNVZZdSRZaRMdrAV5Cdoq3ZbKtDsF7sbV3JiIWnljvINSs0sfpALaV5JjL8kgRG185
nVktjmQn8y7Hi6P17TW40v6vOPFBzExuid+nLPZkRUfZZIUAVmSBzucemD5n2FcQ87EnioN8tzg0
XL9Dl0v4yva1hBRHV3OL1hnu0JGc6ql1x7Z3e5DelTr22u4xCZK76wNKV1RIc0pY1JZJOUVQv+xv
WrzlygSyR+9D9hO0YXdIqU8cFeI/AL+1a0chvsM7Buyvi78p2VNLZLo2eSFyTXOW2n2Bn9Ly0oUz
8HYwTGaZ29yKoG9dryQzl31UISEKnansq+UM6+v+oBxn2KrAUyBZGQmqQMo6urVQXIbol/Hz+sCy
byyEKDsFCqpQety3cPGdbFRGagX2uqlfo5Q49VACq9Pt9SFl16OIfO9JNdcwjnHwCvRGb3kGxrvH
+FeesuiTvDj3ZsWKzbxb2kqwLuQeHdwcPCJU2CXfWBY5v8HjaTin1jTgxYKm1uiZ6EvmIBIZa7xD
7+TAbsmesoWkKh1aOzdrPH/5BIkaZ05YnqHKBNmzybI9pVAlB3iJBFf2sIiLTxpl1PICqU5Svvf8
JzFlzXRJyBe90oCp5FnCA1QQIFiY0sbVlcAth4KNwATqYepGMf4nCCNfsoUk7yFRwjWxYZeolnhO
98CmjOpqcVAhawClGHFhIv/jJb3pXWc9rmO4gI0K+8/N2P/OrERntRICkOEY49w0VeKWPPS6sNiV
ReCH+SCZrOyRIbqppZlS1yPwqqDGBHcwjIFQSQfe/CbemV7vc3ujRj7e1glr1lKMxrIlr20hIS5l
PS91m9fBMYH6J5+33NJu+9laRWPJHM1D7HjuUa/UGmVrheY2TixJVqE5sm8thKghDWApDtr7CRqS
zLI+7PoIfMZGoXsn+DFlmlslzSZtAZJVGzhuo0mVArwRDm6dzr9qC9Fk7vh6siYX7pEjs5oSWUKY
rBqt2w0OPREgaVGT9ohOnwikA+z4d1Zs2wSG6IXi9ra2A8i4VDQ/Dgwvz9rTlPe34wCvVYCSlQKF
2tp8nJP6iU4g15TjQk9359D5regKcacgfa1tyOhPMy6w2HBHG+abdZD5AfxNehDJTEhZxwZ/aMpZ
u2ljjmi3yMtM1XwYeOI2QNsqHAKCkQELp3EqXhsNomidlvmTljzZ9vMcK16TJJsSBF9vpKCiDtHN
oD847cEY5r3WF88J1T0noB5KX5lXlTE0b2IdrZq1RkNW5LHbzVgZSCD2tHdbaE5nZDOQuxC6+CDR
5zr67MWEH2+oxcdoRhvFg34PQlcPqb8WxLg+26vI8SY+uXGXe5r9qPWxr9rwyakPWtn5bai4bTi6
Tare6YXjxs7gTvTHOOyg61CDMhsbjR9nj2BlrfT6bXJu2x7iM9ntmI5bQzvFhg0Jp9RtW8occ/Ka
bvISyLLQ9k5tUFcaUbXM3NDhLlpCbjJxKFy85m0DrUb0JuHKHkFOdcZ3sPXiHXWbdtOX5nMHNxGH
3MALjtWK7Q/8NAGGY9mWT+P5Qa27Gxrq0JhIb63I9vKkPuX1Rm3a11m7VcMjDZ4Bx1vpoQPz5ENS
oXsBCE2kQ9XQgMRSbk+EOTNcBuzcj5IWrcn9XHnTLbQvsL8mTzGSTRDUkF1F1RxK0oCcJ3aySad2
PYYBm3XUZR3/f0i7ria5eST5ixhBA7pX+vY93rwwNNKI3oAE7a+/5FzcqsXpa+x++yQpZkJFuEKh
KiuTRMkBedpzLM7vE0NNaAi6UXBGXQaphuqa4JKv8uIwSKkPHIzbowyXgzYhB3ej+aiYBwQxbsVk
KMvH1BpqEkT6djQEX2dkZww/oTjhAh4zgxVJKUtPo4MXURF9b44e/S4LObF6vNXSdogdAxOvS5uO
3Wv9GckVR85fodll9+KIdRadrhVfiknAVvmhj/dROaYWaeKNmSU/ux5kC2pVHaV8RgXmrcoaHwwP
26SPQS0i7vQKHejAumcF6hOJN8kggJwbQNErKy0CRdrL0rku7kuQWKb9iyxLtgrVSmZ8RMjuKRSq
HICF1Hh4sB6VB9kagGUNG2ZDht02QTsyZaWrxYNNSGSFZFt0EkhGereZq8YaZcPvaRvUfGwC54I0
V1FkOpBySIfUPMWNgsPz0jcSjhY4UyZ52xMdgrJ12e+NaLjDt3v69J73olNWSHoP90KpBANL7nNx
BM00qi1iDRDr7YuU8z5fN2KgvDANiY4nzBJ5ps9NfTZ7Trh3vZAKVlk0ixkqGv9Xz4hpEJK2VDXj
FJWZlXXHbhQtvYQuUpFYtQmEn4hqW/jQ6xQtLWCI6HuOrsnVsOviA1avijQK80gmeXIegKOUQB8V
d9Cr7vBkG/Vjh46J23N6PetyYW+16HLUYkpRYVhyZ5U1uYpDbfS42OhqCVobfgGJIPFVsplNH6ZA
4UT0X9ihb1f2hfnVlQ09y57RGEmfpcWstfSX4QdE1cs386f4XHqgXAaMtkqsyTECrPvvEn/L3SFo
f9F9aIlW9qDpFi/SvrrPLr5pdYePFQRG8xxLAHZpSxM726SSq+W8rOWSHbwx9HU6tqoSSaqB+wMc
gm0QgqYevLbkqL7oiCXwP6E9d5zojDOydS421tocQXAunCZD2QglO4hJsmmpxnsaXwWL/pnBdULW
6IYRfeQocaSbfkMPib8whUiuGFTB7e3LO6/aMskXqbNJlAYlFGAp3pewBQkiXz9AVslt0BTJCzC/
JDZvLdnyhrmwpoQE4CZpQIeiOxk2CDz99h7ZmwkpZ1wN0TbBsdF/l89dbw0P2aPmsadymzi8l8z1
p+DF/K68VDUORsl0AyjVTXXsIfeOl4MXeww9oSGoD6C7wK2zXC+YXdhcOaZYryUxNTHT+YZtOj/z
k43gywEf8MHbpCuPlNBMm+YsQSJSFZ04xyyT32Jscp6b1x3fv9r6QK3091qWaUfQa6os8P0JoGLF
JtskQLhziu4EVwBEC5MZEXvYZz9nAK7fwSrO+YSrA734guUtcbGbOrXrNRHCYCh0gk0P2PwseSat
zDmMy578tmcvrKze8e1AQkEz0WgVy8/T9MgkLtr2qiO7sLA6gzNTir4xgOlNDBUl1NMQii5ZABtS
6WgtnNlza4JwArTmLeR8MKeRwk0rX/U4F9+wOpnEHLRajFEmjzcL7QcAOygVLIwMvHrjd26bvx/T
5urstbMyZX3Bliqa5Kl7PDbi2lrUPBfVM2ZpFgaYERt604qGH/n1neDwpvyrAn9rUVeHsWpkMe4N
ZDtV5XcZllZpfCJNY5vzmY13slAdEwNrkG5V5aku3tFelFuJgdyy8ViW0rHHw7cyWydEv2p1kvQD
EVSnTmWPksGqVc2O+88mfa/Ce0kSn9EnhM4gYlWmbhGpt6R636CNeCA/8tzrBNVOI8NG67ZdTJA7
7Hon1oazLBqfsbYgI0Z1Z/TzWRnrGYQf1Uab3wpR4oSGVzODF85pFUZUk5aKKnIPJ2PI3Co+jeDk
K5SXuWJOVb6LXOdx9VBd2FuFCCKS6WMbZsKpLOpgRgdhahrW0Mngs4/Q6FzdM/PI5PfJYMHUNraK
tGyS44IfNKcUt1W4VdIEREPjvknAASiVaHdP7MoQbFH9kUKIjHNLXj0dfz53XXShYltGaoQoK90o
oPQufMk3fVwbNk8chXcfr+sq89jISWxgYmg9+MKwJDYAKc3r51w/CoV5oIUCvtmFiv+Oaa+4xzjx
7HUA+cVQV+6upFOndF0hQMNu9pinv2a/m03hzrtpsATQ8rjtprwzP/n9kNyhr9xgqOhqFgM2iDRf
dez8wicPs90AJANtakdzOUt6NdF0Mc6Vw+vTMDNMzYgRtw8ue9TsaNu9VZtqwSFxfR7neH0rrswN
xB6XKL1xpt/KRrHqjWbnznDfHYR75Dkcuq9Bj9patU95ER5v765cnanGejZnBl5k0EzSMygQGsC4
EtMti3BDzMYlmrSB6pAlc8mqOadcX0UiCGPDqGEwrej38/Te9ByOu6sP7os1XHktcFXpEoMnALlH
FKCdfjd47YYfui0z9O2yuDCzclaRKrRZQfGeUfuHGEDLGHWaXEbeO+UUGb9QzTcsrYslc98UStsk
yZnilrSjPh5tU7+v4A/V6G0Iy/0IzCfVKY7/bGlldRKbIuho95o2vQN2w8BQ1EMfZUDjR5o1RJ3d
qxQw1zmyhXRTojNCbpOtBExojMpx36C6pRx1ObVimVkyMlsF0vgFSvRgVPeYbv6MGdUtNrf3ojQO
rjA3Ar4qf1r0VG6fx2Ur3Br5KpZT5TQkWYuXQT2lbghnDuUPm5qpLdFfVPm4bex6kv3Piq5rM1Jl
THNp4vAvMQg6A3PPdDUIdcZQvkCCUbI1A6EPpCL+UcfRheGVj0shbjwh85qchWEnDGeD/KoHzqHg
HLp1maZDcbyeBDhwCUFGO9Y2Okqs2/N3NfC+GMUqhFtkTtmw3N6kUzzWH3PUaCfkt/47KyvHBcHQ
mTKQm567ZUn0XyaUQ8uYi+ri+OZ1wUUZR6SyFOwF5IjqDbgUUMhyTLt+Tj5rFzBzW4SwXOQUzJq4
LUW8tVo5sEqCNFnJsB1SgMb7/mcGgsfbk8jxXWuepbDushrVXuPUh9umfNX1h6TZNsn5tpXrCJw/
O2L9GCSGmovoihFQ5ZVeGweNGswbHWNL38tT+RGeDadDwtMqj8nbAmEc/w3Y6/U+oYtvWLmQhjCj
yCG8cmI/QTh7Vz7qMt4U7RPeopkbOuqBYTnj4+Qgf/087VW0MaZ+/plu/xFmQ5dEBbeoDt3J1YdU
c97RUcCqTvqrDHB+1ryF5kOnciSOr7rMCzOrSC3P56yfRIrzQeujyMBzgLpWzPZik/llTzhxxNWt
emFt5bmYFiljUVTJOdRUq0BnRZqWHBPXI8ALG8s3XDzotQQua8zb5FzX1DFC9XXohTep6aFnDNYa
AUUkKlpSgqYrCsLFCpRl0tPtjcyb05VnYypLSFMPmFOlOJnmbGVyHciE+KFaObqwuW3tqh+9GO/K
w2VFiIpIwhJgbkarhwMVoswXzZnDl3X9uruws4rD8kiglQF5snP0nCCk3igB4J1d6qKSCeAF9fIt
JLnfhxeu7NvVAO3C8Mq/sTGdFy2kBJALyetma3aKu/YIfClStUi1neIAbKKBCXm0f4PG4XqW78L6
Km7DEo7gyMUFkm8gNeXou+oJ3U8WKO+P/xZWi7Oca9KThox0MkvYi4zc0UDaNQh3msZ7uXzXNlkS
KH+GtWY7GQG2R3MMTuJIlE8ynTRUqulw7tSdpqCgJiq9J6gCOLk7t2yRPhKMXygZIm7rIBFFT1Fq
a8g1oTTYyfV9UR+76l4sccFp5X0+6htx1g5TUz8wiqKz2WaBqsYPt/f9dejXxRBWrisS80RC99BS
NFFeFxHX+DQNdmInj4vIGd4iqR/vyT3H6tW78MLqyoWN4lDFoY71OeidFT82yMIK7gSui841DwPy
63JgwlszC1J8t00v+/xbdHtheeXYzHakfc+wZAkDXzrq8eO9gRRb8p4oTjYW/+1AV14sKtJ5FKcF
qVOjh6tpfdRsfYWA/jATDkI1P43VHKRjuagWjKA8ygLZREsai9o3wZD3qQHeOVRSbs8B7zh+eakL
7y7WmiElEEg8az2yaT36GeRitkhWQ3aiQ38YGtsU2VH1ds8oeY1YUAJR0YkpD+yncq6yrxTIxYe0
GlOFXMJqLE9/01vgo8kWbLoPsacC+PhhvEngILAguwy5nw91nwu2WlidN7qGF7shCHESvA2m3cLh
2AXGodtNFsBHSxeAI5wpfBowAc5gC4/9oTzMh+iEJhxkNjmVTt51+dWGdDGOAfIJLFTgXRches2u
fF1EsXFwALP2Yfvtv1y/lTtNekMcU4K7sXUXbDkASWd5Ewa9u8jbVy/JB8ceZ5nW3C1EFoWhITiu
8SY9k+fExQCPIFvGPAP79MHvWOMZXMVt6gCCmlnGddxAKhTIPa8dC87jjOf5vgLpizUr1WTO5Rxr
1rpkC47rfr/QHy/l4vG3ZNNfRpBveeknjt/7qspd2ARkdhKHqcM9OLx0CZ43rbarRemOapxAgxM9
fWFBLwz1INRooSkLv6NWPrp+0NZ330MnVJPVQAgbjrXr0NI/XvXrQXBhLh9JJfQ6xjX5ymnp2qaZ
WwJRkjljUNjVYfjMlsLpGUpAPngvnia6LZ9qpJfP0APhbNZlb9zw8F8kmBffYo5jrRcahr600BT3
nd8HP2ebPjKfy5TOM7WO5jSNDJUG0k49+qGgFT8zIWOhaJONCPLONJrXeIRiCpP3fdUfBYUI7u2x
8rbTKqhLxRzFkxzT3uHZr3XVOdEe42qbCB3P4/AsrTyObKS5XNU4LMnz4IKnokXgKNiSH51FwBoG
R7ULT3B4DVfX2zf/7KsvzMXFWmpdBHGyCI6n3Kdn0QWcMHONM9m03rwVfLIbAr22AIpD2Yjb7XW9
THxhfOWEDCVpxbrCmMODgS29DFjxq0c54HY0LLN3Y8uuCVsIleRB+r9rEAU3WwW+NrTbcZNBWqAP
8t1oL60zTAcYPR6HhZydR7zACZnXdC60VyGhhGL12ZSavaIAMdKBPXx6vr1jeVYWx3+xoGRQ57wC
AgnQaMFlkQqOL41P1sebz1XU1TRNrhO9x1hQA88XXKRiNwAFkkY71jiSecP2TddyrsnrqZeLDbMc
oovBQeS97+cI2YbwUM12j91aOCLbC2xLGmt56y3UVFGBnEdj2CAkUCaXFnZ9H77wW485F4Cyck2o
Jkg0N+AaxuRJHsa7SSPvUkQ2SSb6apx83l5W3oSvHNGgm4NeLul/cat6LdjkVJ94DVdoiRMWKCsv
xNo6YgPYSM4sK61BCzqDFxQsD48bJ3FNsFIPowxOnq/ISvJQGPLwLDkTlMI1b4mseLgJzoDW3CpF
B8oNUBmibJKhdbsXITLO/NtLc90EIbqMl6qurpvhxlgwtRkgYtSxZVutn+nMy6Rfvxv+ZeFbSdYc
xLFAp/0ZwNJj2aLfLUpgKbdVFnIC7eu7+o+plUtWdGMahkkEJJ8ulEeADgux24Jwx3yda/3l9sxd
L8Dqf6zJf5/nKkw6IMJBncrAAl2moF6ekjo5CjOBQBawUPMups1OFh/J+COKnqVWO8aCeN+0YJFO
W6utmWJFJRJkt7+LN9+rx7Mq6GOG9gf0QIDEDHxANot3CW1tRnr7tqX/5/79MwMrd232swHAu2qe
xK3u4e6NH+qP7BNykQ44Ml302G3YU3pINRuUT5xRXr8p/phe+XAGYHo8SiIykGw7ZrE3TNSpZ4Nj
5brj+mNl5bKhEaopaQYrtPuRNtnm3MbvlZJax8LpeZg73ohWLjmnmjG0KdpSSQ1WwriziczsXE02
nEW7Wma+2LYrZ6yVaZ9SdU7Oc6sCjC1uEmm2RnDolAVo88HalHaqrYC4PJrvb5tWeFtz5aC1ppGz
GoqYQBXiAWwD9urEpZVFkHe344fkkNh0z0ARsfS1G5sMnGFjiIcyCKU84MmFc/wEOHwmuzI4dLzs
ubPbF2HDA8Ve/UjQjYI6G3KR2rp/tJrNaNJFfKRo9FASqn6URSDP3ZOgc2ox17O9F5ZWx8fAs6jt
Sqx4+LRADastZoLtwAIo+QAAbPMgc5IH1HB5Hvk6suvC8PrwKGERy4K85FvrxwKSHmBirvzyZO5S
qEg1bn5MelvYlm7/Oe3+UdHlwvjqTAlyCU0BqiZnJXyK0VGT6WjzAGmBOHLVi67eBxemVkcqlNV6
iGdl8U/VUd3rO/rEXgyHOoCP4MKOD+XdkiLijfA64vLC7uqICUNWdF2NLbTkrQjwI4LhSfUWMqrR
FiW2x+lk3jXH4o1ghcN7oC2q7O72Ubv+Orn4hNVRk2dwpA15gmcRwJ6ACATkBMQFoMISx59cDSD+
GFojIeJEbAyxmsGDiH6lBpjLYeLJnfFMrK71VopUUPMr8Fiq9iDL3V4L9X9SorsYhfz3Xc4iYa61
DNjRRgFtXfUR0Q46C+C7rvNAqmoOIv6qq7+wtr6iJ5KZg4H9EbNghmKqNgEMAtau23vgizHpW7R6
YWblX/S07xNQZMfnpIfiQD/fa2D/mbLJj8HLl5WkhPZTPrtxNz/2GWqxrHwsyvHRzOiWiFoQof8n
CYNQMe0pld+7EuxpLR6cdGp8msYOtBy38rSp5Qeqhg4R34q42DToXAsT1Zoga9Ur+7g9UAVISC9P
d5P0WCnUyvKNCL1jeelPa8CXM5zNOHuk4uxqYrktxf5NgtC4mjqUK0/I20grv6cbWjQYXZWeQ/TS
ldlBkjgLez1reDHlK+cWtaNWSgPBS8df3jrENT9Cw80fmmCJiWrFSwDh2RJO3Lv4k1sLvfJz4LaP
ZrXFy9Lo000rE0wstWVothKFufP0FINo7vbe+qLQvGVy5eKqmvbDFOJMLj0dhFgJ/Jz5Au4sKRid
2DbroNou7b85oF6jK7mVgz6P+/wufCnvQIpnG17y08DDVrVjQM7F4B+lUi8WYuX/kqLX5ULGgdZp
HWhTdW/m/WZgmhfV/7G25lLm+2NqDakoqy6tSIULTYwVLx6e8zL1i4kTO3Fcxlc77kXyQCBmDghK
BgfFkm0dZu6gxnvWDM7tdeWcEHPlB0ETNnQ9Q2Rgoq10aimguzxMEs/EyvkZLAqTRk3TcyI8RM27
ylXH5BlYfn4xVXE1MIaSBDL3OrQhdcOutc65PU281Vg5kj4nRMxzmp7nUngQKtPS5cgBcwDnVvo2
Ek2W1QsduNUh0/RWLKkiT6ck7C1N2jH2H6OONFkBOQc0PgwozYnf0nptR2o57OnJTESrqhuvntF3
OnVgeeSy4i4L+5fLWNlarYsedk2qiSM9CZK2i8LeM7R404SGbXaC16nocktUrwlrz0wApkY+Th+g
5FeWFcd3XZnVv8a8Wrypy/IOnTf0xHLdo/pZqPLg9vaQeCZW10AKWtKZpTOFLLCH9m0dpfPlNZPZ
BlKzjTPswWfo88LOL8rwWxO8ugZyOowpAAcUrOHolzYy9EPMKRRhwQOPe6HW+7cWQooWEaotkYYP
YSj2oeBAa9AzISRYNb+y6TMXnxQWUANVUO33BJEu+prmz2hnb8VQtMbuQyrvZeO3MKEBWzwRMeRM
HW/mVlu+JFGPnBQWp0uHYDTzXcFtofl2eFf7cHU1SNDxyKVlcUzkWXvtM4zjoKZPt7cAZxzr1F0M
6oU8Ai4SKnEGkB2mLfAIKHgWVq4aUkvNAhinp0ERfK2U3bTljOHbS/jviSIrT90pkYQ8y0BP4GRw
9a7zlYQ5XZm6M68bmWdpGeuFyyazlpURSLtPEQNVbk6drNYhGNdChI1Hn8RZfbL8/MLULPUlMZbV
N6DN29Hf81z5qCDfXv3vL+zV1K0cQBFNJphQOnpKS8OOzY9CS+2w618j7TXMwH9r3mloX0jSez0D
RTEdtwoFdE1ANTv7KbSK16HBn6aRDT12m/Npywm64SXIykvQSOuQJW8oxCdHwHXzfNuZpjuz2IMA
r1UlKNwztskbSGZkGdr60VoiBsXUBp3igsj3TQvDTdNlnsg4USx30lZnf2Akj8Ry2dG2PDjkCP10
vMf2i2oHRLdsjbgymJDFjfE6bADgcLgdGJwbak2EqxJtnpUCH0DdAZxtis32g29sphOoCERvQZHw
kn7fk8h/b5Q1623CqrmWVPi7dCO1QQMmuA2eZZ7uGqfqkbnotToVuBn3MjdC/g7zWZlePauh2PEv
09Vx6enrPNMPQVgjWsFg8RK2HHe1JrstZmnWs2VxTRDlJGbuJdxDxzOx8ld5kSUCy2FiARlAdHSX
bTOkD2sdlKxLT3Zoi5wty3EmXwCmC2eS5IoqhoszIY0UJONrpQMnN/ucE3vdCjqudQPvbrKGKQ9F
1A4obeBet7QYOLylhmY4NWhWcif/YVilK2yKF8IF3C+e4Lun+GN3dcP0XZ8AtgS74hZkBZoT3RO0
XqROZteqFR3EDTTuZS9389Hm6Z3yhrxaylgEBLBfTLO+tI3shcXMiQTexC4DuDXA1bUj9EZooFsU
FxyUf5+XRB1YGFCfck2/8iKPh2vkDWr5+cVumeNQ6etSqE8jSNVFM94ZRWpDI4ETQv0/PuXPuq0u
H31I1Slk0eJH/5fITRuCWnYXSG2DvbNfYGDFSzg5SuXxsue8Ma5ulymRkxHsS/RUpPW5iCKkI+jR
bDpO1vF7ivXLef0Z4+quyLVqqjQJS9c36SErZagBTW6EspsWmppFSu2z6YD9iFUoNv4s9ZOcvSjy
k9zs8VT3uroAw35i3psSOq/EHkRVesO5Z687oz8fuIoytWasw7TFRJQm0q7VOe1VjoVrUy2LRJVV
XZMlVVxtp6arKqGrUwU9wNQqBNDEtFCVfeE4n2tn5NLKahw9SWISMrM+Fc8iiCCSrXHWAO3rNsVJ
4GbOl/9sfSAvjK2B2VqtgnYvkfWvrNL/AQX4ySHOzK2B2QVT5QrEpPRUiy9hqQVq/4FaIucYfke9
YYteDmblPrWCTnMsm+I5A/10O8+2oQM1C2I4tWM2BIoDo2b3JFVduckd0ja7siwcaL+7hM2bpFOD
UIearwkh40htTiloBWKQBGfhSxxpYIGqbVOJOd/8vWyw+uaV3xWhLZz2s1afZoke6paxByPTdLs3
WWBodLLnhqhe0WSjp4ZoUDVrzoV67SFwOWcrj5zIeJjqMlZmZv7cvqim4bRkLxo1L0C/drddGlod
nr4oWhWCSPUifzee5S3Z9hsEDVbu9IG2N9GMB9VVFLHjd94z/Wt33drkK/csjYpSdIVeg1R0chH9
+7EToeCnuPEdL7wk17zQ5TBX7hjbXJwgCK2cJghAzVXllFnxA31Pr7E0+qZ2wAru08FSzSTomOZk
GXGGDsrZmmypkHBCS+tYuKp2mDsckvQxF9C9GlNQJpHmpc0ORYkszSzdm+AAbHvoYI85GN62SPQU
ViwSm4EkQejapWUVKiGEPvb12FuqEv5QxO6E1CyKDdJJLMBuJDJHvOf4Lt4iry6JeSjlJKXhMtMM
5WQcQyj34lEDvOkTmPd8LajtISgA3/P1R47t5aTcWuWV3wxnloQThd+UfQPyihSoJyQB3o0vqFBo
Kzx7nJVeg7C1RClB8tUu941gh1G6jScQGaaD21WDX4BDTRE2kejj5nMgcbkbSPNRSamVCIXLGTnv
S1bvCmM2sphKOFrMIdv5MXfCjQA1Dd0Hyg4sU8Bi8oKO72WXv93WGqwdgfo3rYoaUUfz3LcYP3QF
ZHW2hqZ0KFHtKmyP5pwcsNRt5jWFoOKmhPJP50uR/k+uZWJKpkJkgKbM1cJLIhrFxiSvT432O0xl
W8ke9Kn3b0/yl8zit+31LyvKWipdamUdWoVw1AQ6vAzoT7d+wc6GylB0lw8eoNVgOMlBu/q56JhM
6IxdKPzQIYtyi2aje4ZUTv45gf8eAnKcGbh67C6+bbUBGIBeVdxk9YlGr3lpbmm7UcAeOIgbMvLQ
Tlc324Wt1SXLEMHVoO+tT1FoWp1yZAlvP3/lwG9N9epOzMQJEa0a13hWkm24rb3uEA62OjsVsQSo
pqov2WiBud+GqoldecOvpczeWarVgwwDDXPiTvoUd8kJhY7ug3ebfG8yW7b+xQQsE3TxqAhZ2oR9
iwlYCv1y55jwxJ9paYET5gNVWXTyLc3YVua3zoIRJsH0AoZQC2fRbit4BAckAuobD5rN2wKr67Vh
pKsrldSnLo/9EBg3iYIJ0tRZUMl16oBnjtNjcDWku5iG1aVqdFKX4fFRnwxjOeCSo4iVq/Y559xd
v7wv7CwDv5jusdfqJp+xGRgaJYmt7KpDtKeb3ucvLW9Iq9sriYhWoiuzPqX0LTfqjQnC0azhRHw8
Iytv1eVEBQkgto88QYBiaINhhqIYYJO3/RVv3taRfR3LaSqLYXUy3hMQfrL+1RBfUZB3OqCsGgUq
vS30IbsH/T+WLlnOh2qqoqQQRVXM1cZQ5xaM8ZEJw+ROikYvSunm9tiMLzbBbx7iz0ts3bfTjmmb
p8Kon8McJ29QTCDUaq9phLuZCoE8TQCE2tmsbHqqvcgd1IHG9BGXgkvF0OtxC4sjeEQbY5sWQH9l
oMzVqeRoRnvsWQ8uqz1keK2ehTukbq2k0Dak0q0xfErQYa32/T3SlpbRd1CZqBy5ajwVIJYK/exx
VLkJAL115Bq0elJFAdHbPe33XX+os4BNh77+TKR3oyvszpAsWlA3RX6/q59o2tgd0RwJVFdKHtpj
An7MtLFkoHyoDv27CL9WMasq66McRlYUnfQWElrhDtoaXqnVbkHaPbR+9oMZekIRndDg+2h0umtC
FIBOd6FOrImA/xbM3GYiWdWc3QOhjK5YP0Y7dyoXvi4bHuqQdtNRGxI0Thq+QXsNmnm14tT4d15L
1iy1p0iLbHBDBH04uXnX2FIcQkpQsRLo8NA4tCWZeAqjNquWi6jeEUWwu1R0BAkpkNYSksyfVNWX
pzQo0F8bopsxw2JCC8kro8qhauVl4m8pTb2++tUnna8P+iZtyk1DJh8A4B3YJp0CdA0mUyoLvfeH
NurdcqB7uAs/LJUHOj6ZM4IT5oVM9DEIq+pTu5VgmESfVZfsqTRVIG6m7owm114XLKQv8FgcAtWY
nqUwCag0n9uxDVhHNnOHTyyndiOR8NjK02fKkFACyzYtmC8ItSPTzdQi6QnlRCL/lpPaKsTGEqsn
KGPYinQUBKdoq0OXtwYq/Ow8p9GnpGGl48iWlOIDpeIAAqqOrErvQ4XkSkjtCITYYZ4/lar8ju6B
LTIcm3QQHFnoduFYAPVTO3GI7nEk6QUK3b+o3RulvDPa8TlPyqNc6U9xhNOekc5JDDwBUG5g4UFN
32ZwIXckc1OoOA7Psf5hEnGbdd5AIluLn4XhtwQWSnFSPrREf+tRLs7VMGAp2MTU39Wgukb0qgrx
o5Zp/gDCTzJLWxPEWyiHfohzhcl+6BswHTd5WFnRCHbiwQF+ImAac+LZfEva0FPABl21ZeVKSbQz
EogosX1R+QW4YmWdegot92EibWvBdEUdL7ZU9Yu8P0rQGYz11xwJJSUeQRCcOahuV0KdW8Ys+lVn
HtKh3CJa9GbCtiAT35utbudzuxx6JyeNPRsPcUzvZmk4xKDR00tQXIEtvKiI086vgnyS4BAmsGqj
u8GSjM4CB5TXFrqbqeDsLaRGs0qt3ZjGkRa478vG0eT5Xa1/EpHGfqmJexoNDgjLd3GMHt0kFB6M
YWgtMho/Gp0EJXjVZYCazSLahRlU/trY7uh8LypRALnKRyiCgR55hnvRZVsf9lTTbFEfLZTwnSnR
QT8HWir8aYAXgSxFE7z3RKH0wD2Ek5K5c1RvZAbeHrHZl7ngpWA8UmrB1nrIm1axE+PQSBWx1aTw
e7l10+GzkxCmlr+jZqujIDjJA1hrBDeehm1WncbM3PZK+Doi3gd89kir0ulY7SaF6Ial6XVp4alm
dTZpE4zzAXk4iDod2TjaY/Zi5s9m+zFVZGukP1Jd90j8ElV3tPtNURqPoQyftRY1ps0sdE5fRHZY
FXYoIYrKe7uL38oO64dCGKgCexbfy71yKiCm2eqAPyHFA7Z6PxRVPH4ll8FF6U3o9LWobY1oq0Vu
CoEJFcSDiaVCxdkQQY6BlwrDS6UygE4KtMxXp5MeB6XyKOuAf2vHMt2o6GoDL4CZb/ICCoHsg4CP
sf05Sq8hxB1i1Ute1cxL6IOAmRV6+MG93AJ6OqOvk1rYgaggIdtlYY1jEFXGcJiWWLy2NYSxcVaj
Bm/iXRn7sxLkmuGAJN8G8N3X29Rm5Q/IQ2XsPtF+TmB+NWcRB/sRqqQSaBfFFySM3qscDFvhe9yV
To5fh5CWjqumOSQ6nhjhcy4P7qA3p6QcTnnYWAQKrXT4NaR7sPVZglBspQj656qERTzG9CGVQ8+Q
MhxQ5T4RdgIogsNa8KQ89TOSPtJ4fm9M5TyYOtSVUZibw/Rl1MB4P0ZTahtEYlYmLJqNU57acPde
DnIqXZ1saGlv1bm21LpyS0MEb0nyjlxTkCbCFjBhHPM8kPMnOQH2s6x/d6H4U56NTYO6kpVN1bbA
zTjV8bY1XhGKhWC/7PVkWwqAEwugpv0f0q5sSU5dy34RESBAoFfGnKoyax5eiKqyzQxiENPX96JO
9HEaZyS3b7/aYSslpK2tvdcArrBt5NFhYjDXVmXXhOFQWO6zXjhpEH9BZ+Yhl7jH1eEh7lLHGDYN
VJcF3Am0NsJXrPBNRgv6ZbZGvQbbWGvuWjyah62RoSJTtI89zF+U3Df5h2hgf4skrY6hcgbw9OOI
D92XsaO2u5TqOyi+Hgd9tMo+f2QZVlDq7qe2d4Zk/AED5XtJr0+TlN/UdbWlLHdjCfL0SXo78MZJ
ewmx3PAVrXYrHRXKuDqkMfKamLJNlTBbLiG3lE6O2QfgD2gwX2gPmlz7LHvHLexrtPuZwBwGYEuv
Ud8jCepcExTsueKFAujAwrwJ43xbdeQ94fUOj9VKVmG5Qn01yw5Rcq/WhiND6k8YTq38gluY3bTU
Jwn3gJi/zUzJG3Tq0j7yuX4fxWJrVLeRcRDktpVkuw3AkBzHrxGmEnnIf6pobMdN6AI7bEdwDY5i
A44CMT4RvPPizKJqsQkhtp/E4oZIxaYOoVzTvtahulO54fUc6srId9LpbkjJNu8olDfhn9WpVpdz
t036fa+8anL6AsQ1zCPQjcuZFzbveQCHLQLyK7I/rf5qGgH/g8StzdCimmnx8UYrWqRYrQXy/CbU
Bxj3jX6JA6n3/DXR/9HQ0aDGbtaIQvhVpDhQLfWzWPJo/tSEBHYWVpjhekP7SjS9a3bMIvgPoxww
DaLewNEHNs0pNH7HE9IVe1LASuLHdOxeqK6fcEA2Rl64Lc5JYL7BWRt+x8LC/kGrHTJMWmn1OKFK
9aLBGw4HRxWxJ9WQmNSHr7KsnhUYitfDfVpmmOEOkAKXmqZn5j22YmTl+nMSfdWjukn16RFwh2cS
y2+zF7mKTWToOjTPmFUBBqyHMOQqpJsM+K82aXaF0XmNiHa9AjuT+eTFTWVXVWnpMUE81rxBM7xJ
3vJStRuRO0Ws+RWsVkYpsEbyyU3pKSmzO6pOLjBnVgtFcxOXOuqgTlOjJwavNwmJEpcaX29CJ4n5
AYUi3HvqA/ylrE4afkxDeJ/IUHqEvxFpf0VJDsU9cYCo+CEw7+JQdUhAoNzy3CbcKeECJcGomqO4
FU7iWTFSB8g9r+iFSyo4+rU4nXwMH1qV+z3tH7LxztDztxYmGmOpeqYGQlyeOS2BMQmD+zS8RdQo
8NIBKsKx5jWS8dTD/VlC7phj05H8V0ph/aFCfTU5mPJtwjtfll5y0BvCvdbuy2KfllBG6zOnwnXG
29EyYdkbB74q8HKNZDuLYL6Qpb7Bpo2cwWMi/FkI0IFAAwra+IaqmR3V+HIVDJBYvtHZ4BbFGvhw
flteezYtShcwPM/TLkEDS6etHY3Nr4aPPm3fSFo8lcq4TaoGxKuX66+1tRbHUoyglnu1nRKU33u8
mvBs9AQSKPCNvSp7R5Jty9Ezb72xDv+bl7ZsMKoYML41l/J1IuzKyggwbgmj9MYcgPrft+GPldnN
RYG/1/T3KMuigWh0HDdwlWR/7tY4c4chds3+LnYlexZtLgo3+JZq7bO7NdD1xarP2RQXxYSchFE8
sZ4fO0ytmby02vZNAZ74roNR3fWZ/i1R/13z/XembOa5nVViDLx1+mKIVPgrPoTFQ5p1oPlXMEWR
SeI0+n3KEfGIZFUCuWQGM0v+KfA6NfYmnpC9MotdgIU9ojgcSlaTtXZJJ2fI4PoVqSvFqYvIJvJ7
YZbo7SCeutCQMtSnpw7GVx+GCvX+qd/XSr9lwRs0ouDMnPhNc1+ZcHjP+K2J94Me+y3Qo1HcwTUB
sV2tq0MelCslrZWPtoR8a7XGkjErqmMU7ML4bugZUsLuOBSKx4J85RCsDbaopXK0LVk05YCyCKj3
wuJJKysnl+4KIEpUsqbSeuksaLqhg+1oKows6tBCASE4axDxIKQElxZfT8b/5wiL6nNXS2Y2KpFx
KtPKjeVDqKxZlF88z2dzWC4YyDm9nODWrqXWyqHox/Fq4uyTIz6aEoIWXbOnvRwgz4ZchGXShVET
8hhgTPIYBvw+1SZ0rlBrUdTeKzm4Q1KBLxfSzGKR5lw/1n9rJX3Xs39/tLlgeXasOUCAaQYU+BHU
JSfMcx8as27fdi7pnxq4GeXQTpTyZNOgFZlpSWINVbNSrJxLgn/F0H9rvGRpDxRqJcXbHYXXMeAW
rT6M1nQBR3ZysgrVuXgFng21CNdRO6BmWSr8qHf7SH8uZVRqetgl9TAYGEj8VDQ7MVGfdxlko+CU
WybxcxGPEazdiGcaqiP6cicyuI/ngL0Uq1aCF0GC5+XT+UCffY4a9SmpIrQ84gkWwFCPFz/C2nD1
HC2P4LFoDwKvJrncJyBBpDUg/flKeLqIpT//BYslwoujl01zME8VnFzx6HRjIOmZ23gVUPTEiu6k
FdbFxc9/VjFe3GIVpyPXA608FhAcrsdnqUW1T7rVzXAF7DAfpL/22b8DacseXl2qPCpkvTxKWXrg
xNc1sRKfLm6vsxEWEbCjpI/UgpTHtMtuymY86kwqQfbWHyke8lpYbII0mg6R1K+03i+2Fc4GXgTG
EmxNE2bo5bHBK2LQyJF3n5ByW5neRaTb772hyYvoWHJRmGqC3fm/SLccUMTQzv3KQb1atc197Gm3
1Sd6XGvWNGsfbxElezPUxlRgl0ganO0MGMAN5gqb8OJlebaIy1CYwvJvzOf7C3br+iEIiAunOasp
a5dkK5t+bTqLNokB05siStEmmfDkI+qLhurF9chuzB/j2nZfhBI6aV2dTu38AKm/MqV7C5kMnzEj
QT8w6iGuH6IqgoIyR0vKhk7XzwwCCMxklRfW5VuXwJEtyjYlvy+0k8qyt0nL3uTedAK2p3LpM/FC
qAaRLWgTpXjWQ1wjkG1DOynhdDIVWNW24OLchCmUW+hbXo7PE/MSEkIdnltMSuFbAXFsemfweKeL
bZN2TotuTJ/tlKqwa9KgOh7tq67eTmryU2Qc1MWx9nKWw5/SjJxEUeHNS5XbshsLNLniZzyV1Urf
6zl0KTSIr9g9FadMi27aKH3uIKXoER0CZ0YXOHPkxms4bx6uL/pK/NbkRfQkMlcGsJ3KbwgMatSQ
kzWZhfDpSD4UeJTUKvrt2jvg8iV+tnMXIXSgTZPojWZAZI3sRhcVVUh1y6fRox68g1duiJVYs2wt
KrDiCNM5zQPyqJJQ7aGoj+XO9YW8eD4oYaqh4v1mfq/z2T0IHbehicvePCWofjMUVOtoDcqgXzwg
Z2MsQgrX07Rqyg5nMOEbQHiOeZVWG4jI/eLxEypD2NX16JVTfIgD/pobXWhPaYXCeU4/NBi1WJyb
qEIIBZWScHwuqskepnrPUdayJKhICPMuQaW3D1XQ0ZRPJUs3fWToTjA2sS1EfgIvJAL8WewaHA05
K50oUqwhYi99jlJuyjBpVFtgqGkqsM9pnnUN+ahoUO02bFXD7qLCCoL5hlH1V10D/3cUTt75lKI0
Gq5998uon7P1WsRHmgkmx2LA7cY1G5lirbeWqPdqf6LovCBXTAjapGK0WOZHU+jGyoHLblulK7JQ
Fzfg2e9YxM5Q1QQx09o8wZWoZ2hlD7GXFZl1fQdePlRnwyzip6zFTTzC4RjgWBkPJxA2lNveGx1i
VQ+FvQYsWZvUInC0TYJaUdLjBh9gTtFrW3gEQpo42F6f1aVzpSkyRV2eEZWS5aQAiZ8CXTZOda3D
DxqEXX1zfYSL2+R8iMVMktwY4b6IdWs9doTICJR8d8mDZMdbcShge+q2ELlfQ17+Le6Cd8z5qIsQ
WNKkoxN8T06tY/qSp1tIlf0QNWlUYQYbJjI4qfa4WUtLLgb8s3GXmoi1QhsYamoU4yre7OKeHaVb
+MhYssPvxv0qZ+rSPtEUTYF6PqUKMxYp5iRIMFWUz7tSCX1YZTmlTSGxQr5MC00V0JegtPJfzvL3
qIv8EvIxfSgJgQtmR3dlCF+QGeuEjt28rjEEENc0SC4GZ40AkQIKjqJr6iI4SxU66BMpkztCkp1E
Mq+YxkMUsF1LtWdNB8KuVVyIVj/KUboLtPxAObC0I8yC1YjBioYACBWHHGQ79LWLzs408lTXzE51
zp2OKlbP3s2Sved9eaAs3apQgTL4sxoWLvjKDjBeTls91fE2AWtvrnU1XW83VWqnFfdoZzyOQ/+g
9e0uH/Al8hhezM1HoNFtyHVfaIqDftTcskEXXJqb/uFmAqkcJtne9eN2cT9QnerMMFQDugh/Phjl
qB+KHmbed5PYhY2OTjLK5YV7fZCLcCLNAAxApZTJTF+cLoAj0kKXZfRKO3mv0soK48cmeslN/VhU
dzJSnLi6acwDM+XUvj42u3RNn41NF4VHEqskDsdpPIq42aaQni61/sC18VCU9LMPCSwOTQnMyiiN
bKpH4abhcKSTYi3c1gArwrcKalKhUU9uzQAPkQ30D9EzUfCjuypxai3bop3mlLSG0RTIQpHYKsDv
akP2VJrDXaTj3g+hn2fEESQa4AGfxjbcKtNG2Uz5F9wu7DKHLTeS4Gg4iOxttj3ts8YLEuWgAJMw
FGzDZt+GuW+fpd4YopzQ7Kf0J0DxHgNutA/3cgpbmtgivLE7Dil+VfoYBFAuaBYnAYfXWepqaDUN
0ZemnEIAFKhJ7QLVVUGeRvNeGW/LFrwciPm35lcgqpPavNNmumvMyE+CX7R5I9G+G9U91WGTCJSk
oewg6QzhUvjI0V2Md46st3bRsbWt85f+2RyYf2+dbzDXWSaHEJYqWaBTqFXX2/oYbDPEY5DaN2sc
totXG5BZwJxpSByXcpTmlGVpy9LpqI6F3RAALvK761vx8iXze4ilHmXVMUkz9IRBpLoOURwR7xAH
2SSmjWQMzocOiEFiYzyu64derMpoZyMvwr5KzSLO5GQ66iWKJM1LPd32w7scBltZxNvCCNGJb70G
em1hqzpx3MEOfLK4+n8voegmYXAPRbTRDHkRbSjvW4hkxtPRqIlPDdBSVrUc5gxk8Wz9Y4g54J3t
Fy51vRl1jXmaAb0MSg6xO+yVTeR85VuB5qUt73VH7NdA1JfSlj/GXWSVU4xTkUzhBKSpqtrDa7xJ
3Rhao70/3LWuYg94p2/QZ5dWZR0vhPA/Rl7kZKgyC6ry6p8Zl7czL7L6CawWzgk4Ex56u4W/Ot0L
UfWPQRdZGg8UopjZQE/sAcBaN/ym7gpncHUglf+DDbw23uIGgQyhUAOUBo7Pr7JNAOOeNj518q3q
xt5aSX1lCy1fqIgBpAYCHp+SZehFVZ4BxIQonaQiQBpOKxfUpbN5vpTfl+fZju1GdNtCeRhhEZvm
0DiwZwtD4JDsUtjTaCk2bDxX1UcuRLs/Bl1kZJkRaxzuJEA5yqgSD6k16Y8r0W6OKVdO4vIN3sIF
UmUGhuAQp9w0cGbuZMDaVbuAN006rizjyin4XuXzVRxgoxBk0XSsZeqaRe8q3QHJxsqc1pZtEV0a
QJOlRCC6tE6DLmAN9n9lQ/t6N7FbLfNm69J14fS1QRehpZKFHJABU4NPIAQVYG+7Jm25crq+C7dn
iwej+5RmBkIILiaP+tV9ujOd8lX3AYu7iVdZx2sTWgSPVkungLbYGWQU1tCgiMFWrtq13bAMF13G
zI5iBJ19MjjfStktLz6ub4aVMEEWieXIOLCZJcLEhDpCdTCaAICap7p5z8bGuT7UxQVTVWDWoXSu
ysumb2OmfcRLKEsJHQYhHcpzg7xyfi69RHXzbIx5j5ztAfS2mkzucvNUe5M3HKpdBhlKehCoPA4+
v9FX9tzFL3Q23Dzls+E4DNYAKAJ8kgCG07W1VZKfKZi21xfucnA9G2ZxYOmYasDtBOOxK4aNJKQX
o+qQhiefUdBux+CBpD+GggLuFh2inr+YBLbuEX2ryJoD8donXBzioSpjqcrU8Tih+5fCoCdAC+76
ZNeWdJEI1CHevCrHkiY8saGoZk0mMLJrLkgXt/3Zii4OryHTJNEI/LEqDeTA6WebVxuNv0YT8K/p
Sr54iZR9timVv3puiVrgPZmzuTzy2sIvGeZSt/kOkP2b8G6m4qZ2eYA+16PiAlLLnczvf6xfltcX
Vlkqeui1EfRxoGBhKbBA9FbT7mMAya9/vZWtqsiLK5kFYFNnmpiDcIosblbRMdwQokJgBDZbAD6E
s5bGzZvuryv632+Jt+afh1ANoXyWNdJ4LNGKqcznvLph9W31f1ZDhBHN79CiLNP+NIxhlxLN14vB
7SQ7KqiwKOlKQFldv8VRT6JGKZI6n0tb0SnczBXXFtrMHZJvYtH9elL6jUi5tnyLM11Gw8C7ODRP
ADU8BpVyH6hwnDfYY6Ik9xJaSkEB5+ToRU3Mtyoum5kMJOBfcSdX2pdsxo4sw5leOcLEDKjE1Odm
7Gtg6qxsrPkiuvYzF3GB5zQq4h4ndqwFCliQya4xVLnRw9KCg/ae4kLpAcjM1JVb+BKQSjc1FaAI
yBWairEI8mlbQhlWxZamN3FlD8f+F7HBW7rRP1Hb2JiOSp32V/sMgH4/68871yf+fQP/NfGz4Rc7
YjLAMoV0wLwjdA/CveJevM+pNQw0XlVsitQpfNNLnfRB2pKXtYg/5xh/j04N2J1rhCLbXhwudC5S
zjWG0f9Jf2eP93Ubje+a+7VxFoe468Kkqw2o3quA6tcpVriuD7nO71vQ/bN2PwAYDsjqEN/P/SYj
6fy8ZZtCax0Qoj2tKk+FOdxDXNeMIlBzAMzVuFtC3B4KBAHYM+ARxaMNfYytaaxskEu8aGyQ32u0
2CBkTENV1AZMVnrDVkr9SU/BQkk+2okmThJyVxbcD8Z616q6O8DQS1NAZTiVLXrP6o8pBiWFPZv9
rzCRHrKotIt+H4AqkU67KhX7qMscdYCLY8utcSy869tr7fsudlfIC4aAbcJFqauBsmc+IFZ+jj5j
m1YWiYp9oZtodWtrKc3FoH22ZouoM5ij6GDIMe8r3ZMHS5+Jw1tynKsMAN8XFtzx7Ogmfrk+3csV
jrNxF2FEMElCLTWYWxU4rSjiQykgcWJYgREvP4W2vFknJs9reG1vL5KNsoYsBTxi0DhQfLl/a6Iv
vV8jP699x8VbYQwGXqeM4jsGp6gfqWWivVpn/gBjhZ7dSW0wWLGxhjFVrs9siYfVIWmqKajYnSA4
AZJ67jdecTs3mf4DvYU50lxZxeXzQYQDUQeCndqDvpSDdWFE6U3AgSEPNiIAtc3IOwstcwsYc2cC
1Ejhpn9996ws8neV/izdj1ga91RR2UknuZM1QMVTQPjbwIHItq7dV/En0BsrJ2XeHNemvQguUlyo
vR4o8B0cM5cYuq+OMZgNp5YnXtPrfkAk+l8lcb8PCVsEhQTNUU2M3ZzE9W5VOAGUHJCI5K80wzEZ
fFy98bqz2hzir810ERKiYKp1OGbDXgV67sow+RVtDlMYuWFzGiXhVnVuFWZ0246ZH8rmrW7MrOM1
rc7LT8izyS8iRAb2Ja9rnKS22obVrxEM474BRzij205XHqBUq+p3vewlprbXsua+T1cgWCvhgi3C
hSGBCjikcGBqByB85MjNGAj/5trZXYnAS82QSUXbaIggGw9Eq5UqW57c1n3h66G+iSRjA1qG00lQ
KVMSsDW4BUVnR+vFjkUVCCLM7bp6pS51/XQh18D+ODtdRT0hw5t0PJMC/SVhoxVlh34EyTjL9sUA
fXP4s01j7l0/039bpM15/b/fGz3EP4flI26hJjLZST0Gd9Ir8FnwI1FvqDPs9ZcIblu1q+9mUF/u
sS3HS8ZZK9Ve3nKmppu6qmumrs9h9nzmHasNCd5O8GoVz5NDUmv8aW5nt1b9WQrt2FtLKi9fg2cj
LtItkNGKQZpgKjaovzjfRGW9IwXrgPQu3hsArMsq35TIqEPDJxL+WAlQgAc9v++MbU7qlR3/t6nT
/A3Ofs4i4DRlacCBmsUnffCQ0cmbuf4PcI0rhj0YoPMbqGLWZE8unPNA1Npc3wMXj8LZ8IvIo7KC
6QVE4E56VzxCtly1OxTzogTKBFT+dX2sy++ts8EW8QVJbtrkPQaLWWOnWg0/7gAyGBJ01voBhfkp
EPc8qH+ZJSIuGNfgWm9U6CrliXZAB9iiwYyAykcvkjs7L7jLgD9K9XzPmvK/eo2e/dbFkaxN+ERD
4HR2YIQ8elfaRvEZwJo2CR5GLTjI2bghIdzaWbzto9xLwIUHFRERZa12eDEmnv2QxSGV2jyC2Rln
pwDWQeUoQ7+4sZX4x/VvM9+lf91Av0dZdtljWpuGXoIcFlENMtCGrSc/r49wiUF0vtOXnWCw4eUm
62MVdlTlM91FnR3stI/Gwr4/MG/aGDAy47c1JGQNHy7YsjcNs4uFe/1nXMJ1/fEzFs+6kETASisg
MulS9QP4CZsTze0zYeuwie5TtBfV8rlQOiuvnmPcuy3PH67/hLW1XkQgHktZGeYKOwn+XLGffFh5
lV3qU/8xxUXiBIMBmjcMe5cm5WbEmZmKamsomVvqYOAbxFUnbQv1DLvOU8AZax8cFL+GfYMK6IBF
OyFbAVsrIl1+555tsUWkMzmEYZRQxm2Dzm69ZfvKh2CIP2v1d1t1H2znLi9kFog1mLZit+j0QulE
3mSVNe4Tf1Wu7uKle/Z7FqGvmSBsgu/Nvu3OwUmzpQBe4fVR38xOKpVTf3zw+85nb3i9lM71LXAJ
UfPHJ1qEQoj6ZVxmuPeiTrqDezheKqNPmmOQQIM6BexIz/Zj/pSKp05dSeVXT8AitGVdpbVDi7Pe
7yYP1N4N2TbO/Pasbcix2NdnurbKi/BlwAMoSRLsxXgyX6oYWgfAmgAh7XVkq4XZls2FC0DCr49q
rgy7tMFUyn5oTTWDXIR4Sgboh0FlI5dKuw4gBw/lkJQ9F4AO6Qg0HXsX+heIpI5EZCtqJlB1X2Tl
wYh0W4JxShXvAujWJi0K5Im2LwBsTwr5A6o9JdjenRpBFaRJbkPjrp/UfVM+tfp9kTzSsLXDAnI6
UwhlGfAk20+jueXBl5yklixLFoX2ewPhzUJQh0GYpGQfktm6FT3oYgdys01GX5mAR2t2YCwV4qMw
74nyDI8Au4LujL4Z2U0dCisTz034WrWVVab7vID4RLQdij2lDwWUJ4qQuYPyNIIYonBlo4D4bSYw
iJbIvsy4PyaaWwvJKuGkC6KZKHYjFJLbhj7zwPyYxmAl9ybfCMUrN80SwRiyFFrJEwVvIFHABA4r
d4hx9vptxwYv77L7ETxuA7I7VS/sal64JLJNEPMV+WD2KPp1mlMI/iC06F4FlzTJmVNyNIg686C0
3bGvvlAvOkm0h9ID3wbk0eSdYyZsG02lIxWv8YCbp/iZQ9lbGawKAi5JWNsGbV3V2ElQHYBwpzfB
RCsXpZ8muS9DxLDriz0Tswhd6dMBUgup8VYokMzQ9G3dU0/ipqUERzH7CuS/VPgo9OBSdwF1tTre
QITUVoevvPxZDegJ4AVfk8iuCn7nNVbwzP2h1g+DmXky5KHgBeQReLJA7GGTGa2V5XoILcHsIJru
1jTAWRvl5rnJIUBkhsTpg/GXqUdbWaJe0Y74diy2tAaGYfWD6OELOrhgBNmDzm0NCtRFaXoE4g15
Im9IVb6P0AzhEfY8g/VaNbnJ2DuIDicV1RMO25Eg0o6F/krL3g2QdWW1+ZFH8Zdap4dQTHauM9ek
5eNQs2NtpD8nrj4BRbibVO1TJNyONPUA9yFr6Pv3UZ1tsgbQGCW8pSCyU8q2BMqdjsZPSo1tL7+U
huGLgHlZKjlRm/2UA3MLO2ObRBVKdA1eB0w+BnTP4tBOePqVSvRNDR5q7UiVk5qjNBFqXj6mkICG
oxxUf7IaCQUxbXhSWYWkPvasBkFf2KL46EIvjzdDCgNMQAH08UmV79LmXeGgakEPAhQdO6yfDOg0
GAN0JQUKnOMTESdNpG5RoTFAYx+6XHbZxBAcSzuMFW5bSLPyYtuB9mIG0DGCACRwDQHUifpjZ1QP
5lQ5UR06oTHtoNi3bWEzVJzUQbWmznA53vdmmm4DnirQONAsBRTUNIbeCBSCZStOpU8oS3waddE5
k174LemhbwHNAQFp8woiZnXXQy9CeVQE0GDS5FTl19TA7LGOtmXRO0owvEAk0y/qrSJBHwFC1tF7
N2sdw67Gm8p6m4UJGE97IDGgGla6WfnadVuj/ywgJSZ/SpBFCsKTDGVbJqBqmKhuQY09L5nXluZr
paWeBOFtYJe9IHiq0t2Q74xY3qYQOuFkC8LQRuUD/h7WDkb7wli/nSCLdj32X2I+nd+txiLDK3t5
gP6UQY6DAv3xwKuk/FjET2P6U4GTYaNmx0QKQe/txIieY4TDG05vwmwHZxQqDPd6CJzA9bCXbwCQ
uu0iiInpm5DyOwDwbKVNblrjRyO91uV7oG5BKLQMY7TZqFgmnzxVBi8htFN4jqc6oNFy7mYp5IbH
1m4CfT9VuP2KVzz47TQuoFjzrKa3ZfOZmpOlsRKiNDcdoLTqh4r2vbrvgpsiAlu9uW+w44Hrt9BN
hSocAJxy8WwOz0OwyyIgtsbQFuFTN6S2CvlHNWqtvqs3dAg2paltazlcSyLmJOFaGF8ksZDU0yTI
pMxV7OYj/VC9xi4KK3yX3Pnx3t42h2ZLN/kxfFjLKNZe8MuulKZxlZaz41iyhaMh+DGAOtLUqYWb
vqd4OcPPN0iskTvxasN1Tsv+nrUpE0UlJmXf5YyzckWbx91UqHjBpgJCIiLCtw/lAxoGdhQCATyU
snd9M1+u0Zi/R1xkzTyFVJ0xoFwBfajbXFIgttAaSJH7SRxNtZKh/UW+DCSPtCauRF6k4KaWO79V
UMPRjH1DIEsV5ALsgC64pXgrUwMRimpQXJO6Q65Ap+36L74k4Irj9/sXL1LbVivHXJKwRnnwAvsx
nXYuM3cGSIO2mskB3AJagb1u9r5o2IcYgDrM4BcCgR1SM0duXga9uU905YkLqC1NeetSHT7fJqaX
VyqMsiargbZbHtJdhmhL0psSO0/Cc4bWqV20p7p9Jvr79Vl9f9m/vjwzVcKILoN9sZgVyQLSyW0X
ozCs4NLub9DZn+1O4F0BpoCF5/lK4ny5+Xo24iJNF2NgEEhaozSjANAsxLbm3anTPrqyc3ne/RB9
2lpaBvU3FWJxAEk1qn4LlBFKKLDeNdEFadR8L0HpvmMq0gR9JZW7/I44+4GL1D6VMrkmNZaEK9Qm
ovcEmAFgHr1NQwa5wW5vIDLVQj0ymW80Kd/GLV17zV96SzN8DaoTAnqCuTgeIqBxllfYbLP2yhBg
38/6K075FUIIyFV1Ryb/QWf6Ygg6H3bxduQmaohNj1Mp76DQGdkxELQz1ahDi5hg4GC//pJaHXSx
BaElL0mwmpu3YOAL3FYp+BBo40WOeWjdYnCMj6rd/AfWRfOFudz757Nd7MRs7HibGCb6T3bnKA4k
jiSAJjWr3GqbtrTF5vpZmxfv2nCLfRUibyNNgm/KReUMZQJHyRupOWn6KlftQhMPDVymg07FGE71
YiSam4JFKIAci0O4mXcO9L4g2iPtan+VPnlhVudjLVHJqtLIMhnnSrcKYca8s0kA9TLtYygjcEum
YyCnN8SYbmLy0IyVw5nuRhr/kKdhE9fxYxvFn9eX+R/c02Kh//hJi+L71JdJMkG3EZl7OOKJUeOJ
0NcQ20qGk8j73dgJcLVTDZKERnYIWCOsNhdvLHPlrn+KlPRXDX3XVobk3vRUdZEdSKNTQjEM2cG7
JI6AmFvgSFkt/mEP8jlTYDKSpy70rqAc5ibaj6LFKySGJXnAs2YD5RW7j1o4oxm3ckAto0VFDiCX
ECIsSZUh3+RugAeEMD8l5PNtDbh1cRPN6ijQdpz1bSJZQI+WOXWgWCHwULmMR0zzjdcr6VEjD1CK
smC5YBNe4ul3iM2bWIEICDmx5kEnUCpKT038xAtHgaBdFkm2WjdejdwbGr6jCY/lpwaamzETj1Ui
tryo3ZgA/Dg192YOvkIa3kh98tn2OKDKLyV9SsjGJHdtwpDKf/WM2XitVNrgUgoZzoRFR1PPt9e/
6zfncPlZDcCUEA11okGPGefrPEkRpEcKqpCjeQNFt8FJVAtPhOEhaW4gztmSU7XDnrI7N+N78ZjA
eQ6VH80r3/CZ0EhWfuUgv9lkz/HsXO2/fAt+Xft1i8SRijjXYxxGiEgA5E0siFFaeLQcssBisBCL
vFk2y9ixOwV6mSj/VU7vkAPQMP5a72O+G679kkWZtMd+V2grDUDm7fLp1RQ7SGJe/xbfacG1MRb3
Uw0JaSMUwHQWIAN44aY9qi9VaM2NNpwLF+WN0RkKB9zv3dr0LqWO9HwfLC6ppOaGaWaYn0ZfeV09
5Z0GVatO8wckjhZ2iFW16f009J7Op1cluBkYUtn2mKg/quFXooJCJb3JKtmZVP8c++R/SLuu5ciR
XflFjKA3r3Tt1EZuRqMXhsbRe8+vv1nac3Z6Sj3EubvPilB1FVEACkhk2lpm2D0IgdbP6EZOrVuq
roiSjIki8Iv8bq5zLspFH4K0ZM7cuM0uc7TrtGMvYtB8oj7HDSjd9Vp8m6OIErkcLUU+l3F1isZ9
dh5isProEIldkgeQufl9jVro/5sai9Os5r5EjBWT1lCscxyemc8wm36zfogfLz23BJccxJWZqZkR
Je9zU81O9nKvPxqH5CWz9kK1RQWjkx0xdevpC8g70GqZXRCzheNpGb3mNSyPoExGzbnZgLyloqPf
h+ci9/O4FALtiCYWFah2g2jTGXbtcx869VEVACJsIQ1T4q1muQUEMc8hagSER/yYvHOrcyYWlw3Q
pUKYXPRXzbKrpxbCehBJuRtGHAO00UmhyQ9p6W8LGjzuuU/zHtpOZQRMkoJCHpgjDAot/tG1vK8B
RLuu6KjO8pq3CjSblVnFM7gBJ6xdvnW7+ijl9nS/AUbVF+4lL7u33PygEA+8D26TW5cLL4lQZFUV
QY07aks/Ui1EfWPTTBXx/rl9hL+2x8WJUliKRbCa9NLIJ8mqQFVKmQW1Ec7/N5WaRxlYYi8CaLjj
7nme/AUTXOsXk9oGFwAKRU+XAcwiFzUJ3LlV4UQFAj0ifUgtuS/C3f1IC/teb1XrPPjiT3DHA7bk
it+n/zTR9sImOaRkIGd35rfIxi3K3WhdHQYhDLsUTyDQ5R9BpY1hRRGNuvXzY799bRnu6gJ3hhem
OCQXC5StMDynADHL2D4VyM20+NP6YsRB8vKwJp5XRZThIMGu6zRDBFWns9b5zSg9ry/0Edr8++nx
uBdt0bNmKLFS52aDDQrwfgMI4ZH1Hds77RPStD0aCg66Q8+pT0MKiVPVuDscoNwYpTrucCBFFyDr
ytyPC2i3joGbCM2/cxjvXA9X+ahlTHoMzm58wrNSjM9Wmpzn5ef6gX7E0XAHyl3mUJ8VI4N8xV9p
Jab6GkzsBoUzONZ9+dReQHnrGaVflT7wHJiTpkYxKHescRddTKug74sxeYfXmlVrM9xgCpUiK3LK
p/6pQndV95DoefTn/FiK4XbPDPvqiM0Jbxc1i4FouzNsVoudPleHvwJrtNcfiLOmrgnnb5YKoc2M
+wSRZ3KLS4vyR340vAUmK7p4HG6jTehSisYf0UPcHjmHAxqzNhVyIQJaTfkGol0XGDnwPrjdIxq0
X8rRHqC54Y879SC6wxHPRLoEQ22cc0ZJJZVDN3b4xubihqDztsDlnmzr8l8GPz5PhXTlNAoBooZk
PKv558iixgUJ782DcSRJx7sYdCnA3XW7/0p/NhsS3/ch4f79o+mco5FnRa1qFaYiJ4M7gUlTqsGT
L6eeKCWnKtvEwUkUH4WGKtfezjf/zh50LnvIxrEZuhDOTTqPnupUjxE6I6ENDVonvVP2UuzkrrBT
Twn6y7ndE7kL5d51zhuVYVkkraVFSHfjE1625l60IOU8HDLGhOSM7nCCoIH0qX5St9E+O1J6iIR/
1zlnJADiVNWoRFymxYDM5AWvml2fNl/ScieFVB2YOmvO+YjiKEmYR7dAegehccXtzjUCGXCkNrhR
3GQv2iOOXHOGI/XEJe6jzjuiukP9N8Z9NOVwZzSPqXEq1C81hATWPR6RxOmc68nrWBj7DNfRjIxt
pE67ULIIk6G2wrmWoG0jvS3b5KJIgH3P2xE8L2CD0YMv61v5WEX+/UbyyJgWkzhC1dURqsiTqzuL
Hdu57gz24HRv0Guwt0ltp5/XFyUshMd8iLWZjGGGXFGvLwZUwdpU3gr1UQi0S5+a6O6r3vqCf3jx
/X3/+R6wrMstRGNwAaGWADEjvDg3Aro15Q5EceiIQaaALCcRX/C9LX0VgxvoQidyhjuXDGAORUvY
SLYYIHMKIDbWd0c4b74BakbIpoZ0wu32TYx5D9t0t3j/gFGHsxTOiQRo59faCN/dY7pULky3n4Td
+k7e/TCX3ssiKMPZCJkiWTpn9g1ekuMc4Q0WLBDh0lrMt2TQuR/m9NES1dCNJAwhzOp8zIT6ochA
iVy37bdKSFQMwgB8MU2W9VRB0uc177vGlzroVug5RrOrOvVCVDPDMvOG6XkMlyOG+aZNopmA4kAh
ogYYodClo2w1P5GNQ9sKdD5q9qZl3Y+hLA+AgCSl/qmrrbupin+UhQHtrKXYqtKg22Ol3+toOdrJ
jJbkYPRuW2SgtM9dVVBPYfzZik2vgNg0foYdQSDNMgUPSHAnZmoQRusWA/KzRUGbHkzErR4Wdoo+
QGEK2/UDvpWWXh8wf92DPpnLBvV4ULeh3ApSvPa53Bfn6aDuJqdHXXU51qCv+kx15phxrHxY/srH
yxLLspKllxm8Z0Hb7Aah9CdSl+DGpftte1x+oVkYYuiGBVV7CCr2kNbooGSCFvGhib6vnyS1IS6j
kPS4j0RMYF4U1PuLsAa0wze0ivhe1Cpc4jBO8mR2qBZelvpeHc5iJGzK0qIi9oe+F4aJrm6dwd3s
LNYhkqIjL0h24yc2aA09xG+iz95I1tP6sZEGyL7glVuUKysF1UqBG34c7tI3lrhDjKsHyvthPodP
2SkCKMaWAzcjhYop4+DSA8VaqrpsreTSpp/NLHbCfvRE4bikZAWGmdmatXMJQjKJEUSQwxT5nugs
LqsvDtvAF32IM25qot7zEUnPfT7Oaea9EcrxjFZV7Unf8kOHV1i6nT2UGIunxX0tMI1Yu1pjAwQo
f4MaDVNW7w8k5yaz+JVNmyz3v/qy9VAp7WgWbNMjINyZC+UvzA459a5zEPaOFhX3bqRh12Zrcv3K
wGwmDJMiWBj1Uzw+5dozYavE7eNHvpuoiIwWjJMANWHkG2jwdA+4545tStjIW0SN4EQVDggjNTm/
YnYSBIMmMbmEWu/19a4HFB6iWsmyWd/cRy6O362Gp4qEikNQi0WJSuQmfYA+07PKeBz3anbKBJCm
bDMMYzudzcpOcmBPr9LklACd6V+ZlPWj8YW0H+q0OS8UDKDLHnPYT+vNXg4I7rY9lrrDOmO9izd8
auMQaNqHW+XS38yI80j6FAN92UzpRXts7nQAiWzgz1OPdR4nBxNQaCtnJ3Qk/GokknzKgDmHpC61
JVXQzbtMQPynmKTNCyKh+siiwX1lzhOJdQ8UumGhSvI4vbRvgHHCE037Zpu8SY56hyKYu25X1J44
ZxSNwQQgJWJJK0D+NNR3VRYRiE5iCX7WOhLMvqg7FUGxf9HKBfXYlAi7VJTiJYNkadGEuMWxQaJU
dgHOZhx1FQx/I+2VY+9qe/FFdNOXf0BO8/sH44e7J2FUwQqF+z9Zb0sHW8y2ekBEDMLH8NPbihqm
ZhugAguuGHcWWi8GhDDWta0yUPZHXGqLfcuroNBhkrkeRrDDMJwcdJH3Mdh+OiQYph3YwwacQ+OW
gsoxE1sJRPzQdq4XDeiLkOOKe8bUAfk8X/X/BxwUu55r63COQyyXpqk1HZ2v3TuJ4csID+ql4PcZ
3QLl1hmwCRUU0M/5v/x+nN+AHLkUamKKIZrsp7D45mD4E0D1gfFl/S5TH49zHnLWa6MSImnvBnBo
W0C9xz+rjhKPp46R8xj9UgVyKAo4xvFRxtRZpIJWGvKX4jK4AVUJW/Udssh3YlF4GPopQtouotSn
6ZBkDFTCeVBL8GlJFsWjLCAdA97HFL7PeB+sfxZqAe6R00FjQJVyhA0JjYtSVsCk0hIWRi3BZSFz
iKGWpl/gIUCa3omqLarUpPNqjowvwX7ClWcoIPIYzhBvZ1xgfrQcuu8xKLJAXQ4N60u3oeh7Ps4b
XjtWrMelF1lUGWKNE4MnGj3FB5ErSsDlrit3INUZ00OYHpCwmiAyr3fZvsNASpnfm4advKK4b34D
vBcV4tCXKQwKdQ6cFyksQy8DDUdt5vI+V6V9o58NAXAN82ejPEX9YwR9BeCNn/IWwLZieV43plsF
wF/pD86FcyaLKC3ZHMGLMYZd9laJ7w3IogLPyabMpxNkvjfTSJjwqmfBopxnUQLVagMZWYJcJXYt
nwPQ+lQGoapzq+z+29Y4z6LPspAFFlLcZNfljnTXnaG/uumwsRhCgGBiY7MJCkr/haPtxq+UlBWx
SR7iGUAZJEtDfFkRlyjGFIhlvOjpy/r3W43lAKJz3iaNtU6UtCm69OZwEkARIBpfo1k4GQEFzKK2
w7kdRYQeHEwV+AhTcMAzDS3Wzmt7g8jubtVqr7/a+9+vHEMG8bu+Gt/fkZMrA70AbCmIAWdfAjIJ
DvvfJOE4QM4PZYsGXnfmTTt12htjvksswg7XXxhYgp3s1Y50rS4lZcESrMYu15cCpA7fg8Ur3Mg3
ALwUTKcxXct8kbf/b/D0717v/addLV0FszG2EOm+RNZGKmtMTwb+rHf2vPT+uiHearn/9t04R5Kn
S5SFZYx3FByJ4WsLxKx3df2cPjMI5+J1ICo7FOlBSCBWb5sPVImR/AGcU2nKqdSaHmmtsO2hVhfs
h0vyLTywsNL7zVsd2PX30k39zKGgQ0S4fJ/duDrlRpmnINFR75HRX+hH8D/kFWVExBrvzu5qjbru
0wREhMyIgk31pfKLyI5cdrTAhQCD/5o8Uz12wrfwEp5yrfR5nS0RRthUTw6yXZCHjpBLO2tQiYBA
3ZF39OrV9tSuKyVdhvXIm24nQTQWCG5UwQFC+dr6E4ASU7iL7sPH7Eg1pQm/9l5eu1oZdHX9EOmo
8szlt7kVXXEuvIrG5zHr++NrQRbf6zFXy1gJiCamGG6N5TvVF9QYIsBLXyHIto3vxBeI9e6KCSpJ
dgtfd6Ce5dTlkDkfNGpmnxste/PBB6mfhBfMimD+JgOtzwBUShBugIA9hBlLc9zy67pvoGyXy3EU
c2hLfUZZPgNtUBPXdjffr6/wcTzqd0f3nv5dHa8qhoJVMO/Dqo+1jfH+VxlaYRJgpYIHssE9YzQY
fuSyN4ADeUe9Oakdcr5ngMRdU7bIopb5U4u5atmUqSo9ZadcNtMVGCEfipIxEES2jsH+qtQgX68z
8W5bU6pTV2kCZMyBtclkPxNAmFM+DMpw12txbxspphOJM1+vIcriOwr56tAXpdHzRQ4i/KTqNEy5
bbbQmhSfITkfVkCSAQ2aNwcR8LwAbQUD8uZh5SeWdpzznxLkMTSIopcNpNrHi6hDLmkxIXQm+piM
xpC1tk/rr6Jx0Cr5JBhQCRHErST4YXgexnNYbhe05DrQ3SXmrlRjf8q1cwPSuTArfLVpd2bYur2Z
+Hr6tPSbEZKpOtSwmwzkXTMY7CMYB8C4ox45U79tg8dcAu5XAEBDwpDJZWkDyLr8mPrBGTDWLIrP
s1x+CfLmpIMdUn1q070I9UCt/z5qngbyu1kRIQ99UuJ9X4bbKfeRf+nQa2HqaIIBZcS0sHsMkQiK
7gSmblvJ49gUdlduojCGcFrsCJCfkfX8LivuMVgIabfnqH2Uh/5QIUnVZDdVVeQIha01g5uYgRuH
b5pa7aTasIfloYzAmhAq4EJ4ni3Ll2KUVxr1ZBgZcCaN9iOCouKSNc4yzp+CuTulcXdUhNSusu+K
uRlDIlwRxqpwaWkvWUBHjVV6EZonOVt+CPoB5kmRLBO3jh9tUacol6Dal17SIsVLWD03VUzUQCjH
+T7femXjSWwKmqrjnTo2dnbX7juQ1czP4HfIj9B66vbGRrwbH7PUbuB1flDQofUCLq4YO4Kr5QUT
QqdxhYNkfg0sIZjrhpojI5EevOhQvBbPVKi4hay7TuQULlRocbnMmAX7K5FjhU+QAfTgwZe+6sGn
YatsRF90l2c8iwPhkFauGn2JledxS6Uf5N65sFEoQrWYLX4Io0aF8mMCbEMIgtLF0Zzga3UENIV6
DawWo3DcXBIbSdFsZBVKXklYuKYW2FHxs7Z6u0rtUCVQadQd4WJGlw3Tost4nipic+6FvcEG18lR
ENKAubgxClY7ylkGFkUfRK/bfoNm/wV8iufUaTzM5jvm52oTnqNNuV2PD0T6qHINQbB7FaNhodYW
RKGnijvJKOw5gI4mJJ3XVyK+Gj/7MC+dEJgWOgJF9hob0bZIH1S5d8vJPC5mRFWuqNW4h3Cnh/MY
JvhuLJWKem94THzMrfhV7Wj3ksPARNkx2ciirRPFIupEubLcEAdl0E9ieonz/dDqb7X+Ix9lu4ss
6hF+eyXAAhRTN0SFvwdzKCa9aqBN3++LXVY40lY4Vdv5HJybTxg9xzggGFmOwUKkFH/wPb/W5e5E
MyRtW8h4crRzYU9gin7PIazQFpDkBAkUTa0ClOdJujgdhO0S8Us0V2CElUFUWO4aML9kaepboWln
4HDrktRvcvU+YqyN6ybHfsjHdP7XD+VulTEBMqvkeDW0S2nnCgIraAtTjMwVc4psTNnqueSuL/mH
Ut3fa/IXCuFOhZ4XekOsHy0+i5aXuEqN8a3aFVEdkRhZ2yV8pALCbT/1a1kulmtZGI4GA6Ekc+RW
6tfGKLa9QjiLj+OJ7wn8r1W4W5WWsl5DVRDPsI30rQLfHkqvO3AchuK2AW5rm+7h/Hda40MFVwTs
8k0DA6QPFhyXqtuR58xdsy6T0IWTEfKlAfKA+UkDvbL0VCFNHO6l8klAOq3WCIxB4AJy6DZye0xK
w5YNMvqzTa9YmcpF/6aTVUkBTvqiDj3a8JAjaqDpO98X8l4INdeA/NjQyYdY+9EPl0igLO52fvXr
m3CZgDjLkzSbEmrDSulquHdV/mndpqkVmB+6Sm/C1hQHFE1w1Oj25N2mFimGR8p6uYjeyH1egTIT
UdZs7cVA3R/QRWumwCjUMpzjKqzRCqeOXRJY5nSpxsUuxYRwOqRlcl6nBIYpjSMFoeencC4fWqSC
GMTNUMYOUca29uBDI4cXb02TIB/82wr4MahCLhex72AFYOoUdxjQ3oAlHqA3wRPdbhP6VN5A2AQ/
DJWORmXVMdbLhsiDxrQrNpt1qyM+Fj/vJCYaRpyzHB8LwpogekpksAZBYXt9lT/kr78OjvMjsVEm
iGdwac03IXRnaaP4yL621UERN8boGvsF2scUgIj8XJzP6KMuaKSWXVrbvMdEfbkPPQnMmd+WN2hz
hS5V/CQX5LxEUpZA0UooLS3ArcqAEWXVMc1OKSC8qQIeK+FBbiRQ+xX7VvqGPHT9lKlvyXkQPI60
MZJRXLdk2R6kN0F6GilAH5ENaZwPKbuigugweodVeLGmYi+gTS0DmzRgouzf7YZzI6EBHbVGRs9o
ZhwN2mL34sUkqXqY4a2EFX7Gfmyh26k1mC4I3yR/egTDNKZQQHQy23Ag0G8mX3K3U+a/bwI/wJRF
Q2QpPbxjBB7GIhu9acg8qW1Pg/4w66Mtx+C1ljtHH14S8GBCSMGuDdMzUTRRQKiZWC/18nX9pIlv
yo88LWYXgTQRkWdAiisbW6tAbQlI8c5MiNokYaH80FOqx5JUlZgEmBdHx4zVWIjnKiM69kQ++mHC
SYgHJMWIDJFeO+YweHp7kpojZGJf+6n1RWhVr58f4aX5mSYzi2YtkevkUmrZSe3FBwmjxutLUHvi
HEsgCOM8Kg2mxfoatJKiXU/hU1G0IHMzQI1r7EGnQVRZqV1x3kQBMWUcSzDUTBb3vZJsVTqIU5bH
eZNM6WSzHPCKi3ajB3ZOTCZ42qn5zIo6kxc68udsHz5SMGFqVc6zWIWagDpcQfm4fqg6TC9kmo0C
ixO0xcv6Z/tDL+fXbeeyFN0Ml7xscYiDryTPITCzGAm1vA7yAQs0rnMPw26zy4RlqTL8H4odfy/N
zzdg0C0UEh1F8s6tdsudsjWCQwLN1dxWH6GMfEKTZS+49ddyuhPQXiJ8CpWf8WMORqlZShJhAq3f
L9/aT4y8nxXr4jt5h0kUBhq2XIkIgH9omP/as/x7Dt102WgArcj2jJkON3MXMI99Bs8vJEowMZ56
JFSXvfhW4gc/22RJopVFbQWPZoFxEcSVmrRPBQOJWuXM6UOk1WD0Q4Vaq2w90Yi0inCn/LgT5OVz
ECrJaCZZ/cUYoAYagbFEcNeNmFqF8z14vcuLFmCLoSnazXhRZLQiFUrThnA3BuduBLMMWy1G8iIO
3UavDbcOibhA7YNzNlGSDEuoIwdF3uIZ2WxPylPc/ctFON+Sg/2zFHNUi+QR0P9kvyybvBm89S9C
2jnvVvoiT9uE1YZ+6vsSyjj2XxhtVMA0Z97R5FTE1+EnGmZpjpNBwcQbyCVtsNW4cfaF2BPhlfkZ
hrabIIXS4POoGwxr3LHZeajr1J7gIWb7wr59hLLfSNITUDvjXEYt5lkcLVi2ShOQj/2oBYG4pdTG
WAp69bCHIrAlZA1MYlxyJ7SG+0wb7pTs0yRT/oBaie31aqVGrEENMxvpJTdfejF3JjN+yYfmLZP/
5W3l2SWzOBkjUMnhIQzitBZc60pKXKQ/QNb+9uUm5xAUZURaOiB+ReDfSvptYj4l3Xc1+qbD0wbS
i2mBybv4bFZPHVpOZrbA+x2lBMzF2uugbbMEgJB2K1hUDZC6fCbnR+RZLuZJxcNE3gyuCNxA6A02
+BhBJ5P72WbeEBeDeKKYnEtpjL6GrijWG3wTohCocsbnGDxVqi9u9WIXHSn4EHUlOO9iJqE0jyKS
ljnrv/ay/tiWRL+Hyov4wQXwYOeWGeHWZXedzwbD5GfAXIYtIyVpn2Q7P2Pu1CFzIiJafxhmmBWl
MnMsC1ozLwztdG+dGCR+ApqOWowq4PPzC6iG60KlYXJC3iw+RF0WdLIHu81dzWcSocnPfKfMtnmn
bUyUJkB/ElY2Ta9JRD1+wgE0no0isegd5I9qbDgFEJi1oPjrRkqYDD/ckOVpn85gwoMgCGQ6Uatu
5bf1Fahrx88yNFEfNXPCus9o/y6LD/0x7TCBBXHyhviI7I6ckqQ2xXmgSVUbRehgLQrGpU2w/onq
jtgUiy4r6aPF+ZIxt4ocLztWoRq9dFtjsi7eMBzbtIl9CsrOHMXaYpwjicooVNURpqCruiuCStRS
IL8c9WDeUnxlVCAqF1GZCmV+nC/pqygvpv79xiFzaHZN56QT2EjtEiqsGHn1mk3gSWcdrDGBSxwu
66r+eb/qhwkHKPGVPdp3DPSMIUyw+3mYWQILzz9g27gqC6u8jPakQTF8rFEAaMe3IJt3yGR30Dyw
e41qRjJ7WNsSl610zWLMUoX27gDKTOsgfc6hvwXe+9Fmo4GBDV7QAxIYNbchHUFGvnVrBas0ft1V
fiHnWiBmBSJRvzceQeQKmXKIO8wwV+a+qOXWsxmVH4sIALOOpRR3o56TvRqGXrFkjtYk9jBpRHmF
eK2q/EhElyptIRhojTC2bPZW1SQv+N5sVTvA9TiWuxJCfwmlOE/4NFXkPEwdLoU4RliWAYVR5qx8
JmuHgPAiu4n3P1TE16+jyo84jNosmkLdZGhgdLukg7vJaxvwWf1SeZPXoXUMbt8t3Tj9w8zJf7M5
lR9zmLME4pF6nV1EsFZ4IHSI7GC0cwdpPvj2nd0U2ctWdQc0UszP5tcGkq2YhuscoJkSDGn/D0dB
mRfnmcxgAT16pAJBYGEevVdttM/tYgClc5h6cln7KNucDMidDcPPEtCm+rFOIbL6qU4Vtwo0wll9
FIz+remr8iMShpRnUwoMF76MuSk/N26xq3xgBLUWFPducFHR2AZkO4UaMbgcGBzYeh9MwVQuZsoh
eRootCTczQhoggZcAiGupvJoEmOMslbU36Gy5ZsQubDQ8wQ9Oozvg8mMzbKTQff2wOnVmpyLkyDN
MyT5+5qj11XnBRp4QenIkKwBeyP4GPw2f11eIVlFu5zbF/Jqcc7DoblRF6ArYA2+0WO1Ogj5yl+U
jeq/87/WkIIi4IG3e0ZXS7JvcOVURbOCVIAJ+nPtzC5G4j/pT6N7h299pqpV1Odk3uFqKctSVDNn
b90Ys0ZB9Wzq34mQS63AObR2jKEgqGMzk8/I9qQDepbqJQZOjb1WwKBraQ4VJ8iPxiVRqlbKdSTF
7DGh/0yeND/e625+18t2tO1QWqUWpDbJ5VFFnDZ/Pci63oLEjUxLQpJGwTmnuBYgfhogMES7apd7
5ca8WzAozOgjQnI/t33PLxPk29qYbM2NTkXZFCjOXessn/vjsFM34sl6YhQaqoNhqvC+/1LCNyEE
79kEIPiGts2m2Sf7wKmoksltOPXVL2IPuStLbRWp1MMJeY66aXbdZXgsznFqI91Z9vlmwOMX2GUT
vTJXTN/dAKtxH+LH7JWaGqLcEd8gr5cY6Z0BsZEERXREqeSlP+bP6i7YCkdtH9iFJx/Mymueqdl+
ygZ4dtBZ7axBYkKrozNhHBGEBc8mplwMcEInrxSbLLkaM/qrEzfUJYp71HVwc7UXxtCJp6qb4yme
uqNNvo1vpuZX35fzRE2vjpImYzX0RfzCrY9avVGlA9QP4+OQOCwRQMPpAIINBZJ8iytBZEuC4B+V
9xFXWeP8VQWVX1nLUMdSj4riqE5/3x9ZmyLJ7AJc+yEUwmh6mJtViKvNc/5q7C0zLBiqowec3Ve2
KGfdCRr47v+XLJryjryE9qzKsxkqePV17uBGsbu0GCMc8G7GqAvweuOGlpKVb+ZWVzvk3NfSSWle
MHhedif58VZ5CZ7NV8nXnXQP8GSxMxNb3nWe5LQ7tufoOdobb9q+9OdD+Xk9JN189P76KXy/fTAg
VqhLKUbhevCrS99ADL7NIpR6lUu+/DDE9vv6eoRF8c10JVnmRS3R98ohhhjHSGFQZ1pf4vZr5WpP
XIpUFZWumFLEqgYD5kLBqAu+/gi5kW5nJ8WL/f7rP8PSXK3JZUZjZDZJMiKyM6kbAVNF8f4vb6R4
YIPerO+Q3YAPz9yrxThnVMWpMVo6ApLWgiU+hWBT8lqWL/ECYdIsdNcXu12MvFqNc0YQIGh0qUfS
xziqwkPmhpBdcZdN7Chg7m429WfhIu3WF71dHbxalPM8ygBoS6Fhi5b2MIP3ru0rZ1TFjZq/WXnz
JI2dB+KBg6FBCydtzoNe2R1kWNR+vjTx8rbk430BLJMhQWNF+p5k6r1kUsAGKijonKeyojSLRVYB
Axku0vB8kzqjbyHzZ/GfNDFmQmtfncurAiHodGtBqGVzgQKMWkO67RjIe2ZXesawLAWWv90jv/oI
vJ+aCz1XF2Zntinth9Ku7jBRikHA8Hl6CAo7+STcgyR+m/cA1/7LNJJv0Ee9vBS6hu0a3WOzfI1S
g4puRKD50IOv41aOTXw+1g5PDy0Yu0Dy6Zh+eaaOkvD4H2hFAYHJ5gYNQqP+Uin9vp2sUyV6tfy8
fm9uTzf++mR8w30SMP6rhngejpCNAYFwsZtBsWbh1ka+qDmQdjxPbwUmOl9T19qBwnh9fcK98y33
BqA03Ai4d6h2+5JpefVIcWFRt87g/JGuSIYWqu8v4NkTIGCGYR8VCmoS6DW/073d99LCyr3jW++R
CmhUYCTYkxXuTbl1oIi+FRbQDGSSb5b5pdLSjaSI7qRKxHGSn5PzMFGY5pUl4jxHJ5Pt5Pt8mmt7
+KqhLbOgNjwe5Lvm07Lvd6lbHOPP6x+TMlrO4UDUwFyGGa+sJUHqoXWb3oDCizZsizim7iK1Fudq
JrEpB41Vbhn9E4jv71HZOLC3DCODjg65H3lxYVMv/tvA21/XhW/cL0EZxtb0n0dEzWooywGKFPft
rrH1bXqGBPe/DKd8I7+IgmxeBGQn75+0jB35jfVImSbk8En8NrpaZk/IOv8RrOtqq1xWlIhWLEi1
CXi7/r3qILyYlmBOina5Rc3mEE7A5HIhIAaWVmV1lF7+UkLHNfi6bpfsgq9cSJ6QMByR9ggBC0vK
zwD8uILe+A3E0ddXuT1ncnVgnJ8ZO7DqthN7/GzKwhv7O8ld/F7cvqoLuEZCT3dnP8/9GbRveI8N
/Vcmh/aPtANkQJX+W2TkG/1TJGIOIYUL6CP49Fl1RuWhUHt7kP/ddecb90UnDZrBKPejTvDQDbOB
A7Tj3EsCoqZH2QfnV4xcTc2gxUId2JjH4XNAMcPcBkdcnRnnTUJBkfRUBIK29ZjwZOYOqMpCaxcJ
otv9lH3IT28SR9jKp84Vt1TmQtgn370fWyUZ6wav9zY8l+GPKnyCxiFhnVRWzvfqQwUCCXGIB8dy
1vfiEQrGz+Fx/j76KOpt0K5/mLfGLiVMhIq9fNO+jqe2wyQOuxPhdtzgLQBwh8q4Pz81G2qIkdwj
50iqDtT2Got+5jE9IVuagCaxvOUegzMVaqaYoHSAVl6Y5jp1vOxfr/gYvmOvC1E6FgJ8zOg0d4zs
iinvmXdMtxftlgv1oqMCEd++N4pYlsoAB1tAthJUBYrdOiGeOOiuGXhQlJKt3v0PEztE2LXY36/K
WpqhdZZSwMdldwXGQ++mu0C12+fuYKCIGHxDKJqf2sdoT9XTqCvC5TXVhGlSCDSh7KD8aOYRnJKn
fok3hAcnymgW52hmtW0qtPSAPP9p3rdetFFsdd/aUnTHDDcGU1TV2sL98Gl4AyFCQzL7k1+V80Nm
LOblEuPpbDzOTn4aN3g6FzBbcD4uYBnB5KoI7lhq+Gvdv2ofGvuKIuvZjGsThy9NF9ngiiCuB1GA
1viWvj4JYp4nVfYfJR/Is7BuhgxuNnCB+ywyCiiDV056gcr1D+tLdt/c61+Lo/6w/onZF/zzNYXA
9u/2W+uZmJWZAApFvH91bT6MmfSQybEfgVq/ALp4GSnXQC3JOSXTbOM51qLsYpVPMwRp6gXDlhWY
ybPS1qBqLAcKAWtYvywa3+k3oUIs102Y4XtOtlRHTgdM60BpmBFlM41v8jdo7rVtUGYo5Q87TT+D
EQX81ShCXswtJobzR6WGrivFo3Bzc5ZsqYahy4rJSykPXT+VVQ4PpIf32fhJiu5Jej/mTD4Yya8l
+N5xbpVykGo1nNzc2LJZuIv5gIeVo5Zf9JkCmd4umlytxvVmYqvoa0hTZAha48/Jb3xxr/gW5vlQ
EdwZjhE5w2wHL4U3byn+OOIs36P3lTePgyDqSh2JRx8kTqIXfpXsplQn3Cp1nPwFyCN9UEMrvSTa
t8H8pmrWQ9O2ntYGdkqRqtyMT1eHyVzd1Y4SJVUCU2Ol3PRV01GiT9C17NxyFJx1R3I7s7laiZ3t
1UpGYUAFYsBK2Z3sCADsIvyych70jQEfJ9E7t3Obq/W4yCvpfS+bAy61uuk/1SdjG3rd58DvUMpY
HKAWUjsvbIusqrGIs3YX2Me92mYnWaLQ1wiJ7JJLhxDqiyAMIrF0t/uCV9vjQm/V4qUyaFALkjf6
hvVIoRfkmRcDsz0Q/bRRrUWRtHAmYsSFsk0u4KqsKziZaGfIieQJIjjSGizZ57Y1SRtZeSOMhlju
/R1ydZqKLpa6Ckm7S/UCduVNoWCTIbbZ97a0j5+WPeMMRd0i+qF9J5a+maD+OuD3AvrV0k3YZkLR
v5cRBrcCFvl75oOy1JP9WHoUIRZGFqCJu/j+Xr5aca4Uq4M4LZ416WO8bIA19bTu/0j7kiW3dWXb
L2IESAIgOWUrqUpStS6XJwx722bf9/z6u1j7xbU2Sk849+yRBxVhCGAikc3KtTJPT2UNnOv9sYu9
CR6mHwzL6s1wo/jLnvqX9lw/tybq+GiqhPFhRcn/XAXULW3VIS/5gcW7cXTpDvM3FYrhb8OdTIzk
akR18YMEN6TNkdmtCqpTZfk+Wqh1VzJxXJk/EGn3hnBRjCHZkkZwDqv3McavUWAf7E10ufdWLzKC
ZXuB5VAviUv4+BoX3zWaQ2aumF58WMCCru968DZ1+/Qgq7VJHqcPCNzFMmmfdiMzEarxPneiTr0b
F9WbWC5z5Ffjs4tvJXieJiu0ms0wni1FpV4HXATo+HWU2LjbexSqZT/Hx/EVvfOycqY7aZvmatJx
sb7gghItC2etA88uNMltQlJnUZadOnS2pb1rYHBbVPMYsd4mc+/e9gmSCyqS7LUM45TayDCJVh5m
/tpo2immL5sm1e11ZCGOyNlWL7xgCTeSB+uZ/45BK+GH7kZPC0VLP9nXuw2hbfp1EDr6i2RpyU0U
idyGJsutaWud9yDdQtoIvhfonmB1/bHa6wVoJkpHNpQuW1NwR0o7A12/Ob4eyJbSR6IqSackz4hI
3ZbG62LGIyKqpJn8KWJ2z+57CyCtLN4ti6T6dj0p/WOguhjprPOwQGNyg+wUqKoANrgfgQjLUdoA
vuQcOtKSt8TD6EKso6/9aEYZJuhrTHgYunGM9AwXMztGRQTJo2X9qvEYyLfIoo5eNq9gZiDV4kXk
r7YIPY2AAFLJDAsY+Cz3G5aBXmYYft+2rOsd54tjESIjPuVVXW4BWXnfnMrSL1Vbv6vAx/i4LI/6
j01dZgGdndq9UuIOz9oPOvrlUVY7vI5HufgZgvtSBug4kpZuXV4T49BgXAjYE6qWHvdBSPxKJERh
sndHF9xV2UVKi8YAqr6Yv7mnhx54MnBwuJvqYfi8VCC5T+/aQLZPyWsgMlRlJhgZwZWI0p5y3zf8
wLVilxBJdUC2ORGgG+s8HZQUj+qGt+zPS7GL2qethtjiReUdCAltTXFp6Bfn/2ro4c93pEJlYsgI
sawkyR8K/T0Gj3a8kZDRxZtBe3LbciXuiQruqdM63JkU3mMleF0owxyO6t9eQnY5RHopzvO4guLU
dpCqz+6nY/It3LPInu+UH9lhwx0D+bi4hQ+dlg/S2X0q1wSWvG9UcFx1EbYTGFH/xtjU9IPwvQrm
R+tJf9xypq2c9sZTqf+/Xhm5+JaC/4qWOi6nCK6Bnavv5mG7lUDBecvPjeGy8fNv1p7tb5+47H4I
3mi0er22Eh1v+Vx51midcFf+shbZcyrxzFTwNiExQL5Yw0ppAEvdaSBcBvf7gNqvC8IwD6lh5CrL
wfwBPHn6mDyDSLPZ3d6p7KsKDmheNDKaFZjLzOxZW8Nj0o8+2CcCokqyNcleRRhv027jjVs1ePTn
+03rbvCn+/9KzlUjf4xFJKWCQM2YhZaF6qta2HPf+QWKZ0z9phoyRZDrba6LpQQf01gxKL6Mj5xh
8qDrs95DszpYPDNxWP+Wb1yTUEkxvi/jAQlS0rhyFSrJ1xNRuNGAJ5krGIYNuZ7YoGH9mZOzntwP
/fO/MhO2ecGL9GElvUrQrEgeqk4Nouo8QJOxL1sIQnIZbedVXNDFsQp+po+yZpgXPMEtnmDidc58
t54QHLkJuE9v70pWJxERtjHa8m1VYSad2TwIy6B+AATBNrw6t/PQ675OropCIQbWZirl45J9O9HH
aOVsplumZM0Q3LI5PYxxHIDEUfJAydYRnUymaGMNSpmHZQld1A5txXpj+WyniSz5+3jQb5S3RL4q
DN0zvav6HJQfxn4cMZs9QQikMp+zkNjG9BOgsvNIPCWPIPAbBtC72BseBDCdfe2pK0bnigAEfX5B
D7nyVtLvpXmqcB4Ve8mN97jRHiFB/9Jki92NdxbJ3IXN7sR/Um6eGjNGAei9zwpmZ0sdOonVvDRr
KrHO7aPc2KEI2EVcUSN7ROelZj+XkrrTGgVFqtisi9yp1ySfThZBiXjdPG14ZdQQIzCPWxWvB81W
54x3OjRYleMGyc4Pyr4Y/fVdcjE2o7i1T8G30TLX4lkrc9SA6vsOyg73G4th5BneuJzjybVQRQTM
8tzcjbqty5o8slMWYiqjb8w6TzCP17aPRgjedPjxBENlUVM6kHT3bm9W8jKJDFksSTS+LPim4xw7
bIV1Uby8Ve8bGOvMI1BILJOz8Mfbq8pSDS74uVLPwxXi46jIRICQZe23Yp6dro+gx8q9bga/VF3s
SBIdq+KpjTFsOAxeC0bCf/kzNvdx4dmpqs0W1EP+LtiEg7vuNrWS+WAFkNd4rTJHBsaU1S9E3K5p
9Aoo9f+fgCj/pTYo2m4Nb/VjrMHbJoVRno7t4S1+JTJvKAnXueANWyVMm2ST94Br8sZidbJc4iJk
0boojr5AQopGM050A8BTAOATEIZPmVeglqge1tNGA6q5fWPrB+aUIDxQfzTs36Z4IoBX4SVpOx3m
BdIpry5qzzRbp2VEEj9KHIWI4o3GRu/MokULeH6L8jtgFHcLfVChHq5FUKFFu/S2vUouqwjlDZOu
Lq0ux6jugfnD0dwXe+6nB+lklSQKEZG85dIzozHgADElEUB/1yszfddQCO9S4EPYQ00jt1gVpww1
n6ZSSlKJBxSRvANblHgJsfwGji7fq5PqZl7qZ69bOZr62WBDGgJat9KISLZvwSv1HaA3SpflH8Lz
ABagFgGZP5Q/NCkxgazpJ0J7tXnmrdYW27z34k1IafM7RCdBvsPobiADT8kMdTvxCz8X9YYSWxX6
65DhRHz+bIaGW6iFm4WJW7SPOY/925Yqc/CG4GrysKDJTGGq/V+zD7GkuxENP+sYnlUv9SxXRscr
qywa29W52OG4JKB52LJJZWegA4aBpnU31gDabAVhaFB46SN9kuxRElx+QvC2UKeGjDDeToQI5LAt
mvoliAKM1/K7EvAdcp53WZFf8ilFDC9RjagbLTzYhDMnhlhL3Vku3II95smuNVGuNDTJx5TtU4iH
WpKvZOnxLacYxXWl9upkcqzpa6YWkgdZ8kCJ8N21SpVoKnEpJoy+WT8NTJZKvpnEhYoA3mLQO8LK
9IPtoN5vTMf5M0ld6uIRwjPc7ZmDmorLveWtuZNp4sqsVCTnAhVp3pQVThJUoYHmNcHQu1vTfbnf
4Lu5MxxkzVqJLxUhvAstStr1uBd8PUK0cxkKR5kfQ5Afh7LRYOnuBC/D+2GoQgtn2/thsBxTXzfs
2bCjfQpKy208ukUx+b9BnGHCwaA6NSgzRdpjCEuCTJYtyUNI3zs2oVUrHYm9ZpWXSwi+DGtHarui
Btd5q6+tTnUqHdBgBaViYyrsoNilq4L/F+1RF4N3XqPfN6O93I9B8Swr7V4z38ufIri5ojHilm0M
ZzmIc7ogCzYCBO3uv8FIXiwjZnpRpihZrXyUAL/p1rif0twlZJbkHlffwMtltvf4wmmbajGRZkZZ
rMUsu4o2x0PiAT6wjwGN3ABfsi/5UQATM7vLBQVPlpWrQhYDxpJZ7WKTuLnPIVDmTuRryn5TYAuW
0G7Dg4ZJmy6MjmPTPKvGkxln3oAAvY9Pcdu4pgKEU2y5U3wmXXcfD1EwRomXlyMKJzRpgknN3ams
7SYuHStanASMSrSFkDh6arU2Ui+agSUqKIQq4MMbdfZLhmtpmGg1/exTDfMRs0OWt6g85okVTOGK
fGQCvA9wzQSWVseJx0ZD4hq34ObW2Qh5J1XqvG40AlT3arlWbDqGzryplsk1yJYRimltUhjM2GC/
vGd3agOWmf4wL6WkZHc1/rj80kIoVw1mrKnKR3FrUwwGMcxz4fwt0Lq+yoEM0vW2N/TClMca8j4G
pdED1MoA2i7d1C+OdA/WPIC2/4PxoWtv8uX+BF+7wRm0rgS8d1a+RygKlaRy2v5VBbep5MWUeD8x
aezmqcnGDpd0y+jK0dGKw5bObexu4fqc2ptjl7W9PxSBbxmj4OcWq8EFnVDJLtvyrpnn3M5afbR1
/kSQc+h54ww1ewcFVYsYCP3+UiZlKjlfMYOkVbRmSwnIyBwWdg8V7mFytLjZyxrUEocuppCwU2Jw
VQeegQ73Ey53bnb7hFg2AzC8fOLqbGus9G9/U9nmBDfYzmGUjBoGOMhU2Jjm8PAjAp29YCjGvb3S
1QnGCzsVU0kKDv2kDmGnqtb5ms7sMDfshmsuJ6AzUUHPWY9+ToBr0iXtZYndilmkAmyvWm3tAZos
QDP5nFBJOi5xZeI0KEuneZinPnnQisjm8X4B2kdNfklOcPO7N66CmCjm7dANfYh9dF67byLA/Aon
7kA6E9rqcYFWRsx3kiVl9iE4l6iIE71o4aMp1EB4tis/2vKWM/j121bAsX7HxCl8WXFM9sWEOGvI
zTAsyw1gA15ZhilIpfi35ij4lX6tMrNetQRU2Qg0VDMAhbaTFCY4ulZ31AunWWfIwLG9Wc2S91X2
RIjpoqYV1tyyGUWpQ73XvOQAnO++c1UIBWIgWj7teS30v7h6YqbYxbSvBxBqfKDRytZr4pe4RR1l
i1E1f11Bq+bAvYD73Jj3QEzJHo7Ni9wwXFPwMimZqZEXuPpDdWogQLaUGLaJjnNbuQtvPJa33ljn
TlWnflUVTlVUsq/9yY65hluN+UV0RS2ifcSfF4+yEq3oby3AyK6ZcU47+iUdIa0LEafUqF1msYci
XV6U1Twl0UFRE9OmmeGaJrx8D3KHKGQHoOn3ty/X59lO4UcJcVbLy4bVHN1EhbAvbVyfTWU/W8eJ
Y5ZNMxxtAa3hCHFUrfRMDYhwQ3FnFjohRNGnIbzTy3IXdbVnFXqQx60bsvgXyaIg4pLRj0+FBuF3
brf14vBQtzX7fsR8cleuzhqDC8aKCodD2sluwn24DsSm1JTRV8s+2eZzL1YlfApbEH2j17r055Hl
r0YLkVgSPc1xLZHRkC21/f1iqQJdY2roeAV5+gZLgSwQy048Q85KVdk7KFtL8KiQIggbpcFdmIYf
Wfs9WpejRsvDUKuSN+lz10z4bIITzSvMnpoct76LXroUBFHaI/bjh3MTJAqB/OvQg82k+xEtd7zJ
nntTO9UZ2YTT7scld6ZhlbwmH0/8P/yA8IsEn1uRQe2aEcB4y/qudcWdCWGixWI2KwovH/c6AyJK
A4Ohgpn70nSgH2jrBT/ka2/apB6/JQw0n9Wryo0j8Gn35ZAGNW2esug8x4YTEuZ10XtBZ4gT32l6
EPbIv63KN2LV5kTdT5TWTjpbTma0p9GqnIIapzzS76Zo9ZeafINg8u8YkxYNRpuMofdqM/XaOPb7
NfdyXgdmcYhUC7zw/dFsnsypChQE3H1YFbbBvtca6L+GHFyv2sOqdPck5i5N419lnZm2aY2dk9dt
AFDGK6+t3+OogVWzSNiu71I83gSi0BgPep15LHO/n+KGfx67OCBgKKyfrQ21sD3iao3sx3je8Ged
qwQYWXdW9pj5ssLBZ1CBsKqQ0jMIBRhKhUs1tprX1oZLrfjIxv1SqHutWRwDCjlZbd7r4zEEIrNp
IQMCykhO3QTsuGaf7aP2+d95XHF6II5jw2ILLp9xru7qexj6ufnCfLzwdGteQ59utHtvcSfNMQ6a
q/4ayv+AVOYzoYZwNILjh6E0bO22UDjGCHH/yEJQ2lp9gGEVB+IXX9IWXV44XFfRCqB26GJPvD9x
vk/Mx7T9lWnrXdL3dx09R2kT3D6jzzgz4ccJ3p6lNJyN7cdtHN4UrQ/Qr8Z+A3YBdOtQCLH7R8yL
qu+3l93+1xuuQZw8YBQnkhSwFmWtDqZiBNokgxFsD8anJRiG/JDDaCgPCv6wNFbFHLeNkZLbpaED
ev+btZkv2cinYGc7vz/LiMGdHo9MhaY5KksN3ZEusSlKOtYEGcKK+Utv2eaI2REwo7dpf5cU9cE0
Gp9YxkOTcdcoyJEU5Ntax27YoQxUV+7UrnaUR/dq1RT2sFRnRg+zakZ2N6jPLEXgVhXziULpXWXT
u0a/EzY8JWPr8vh57iE4g4mgpiRAti5+3qCKhGYrtVoXGigS25GcsBhnNnCEMSc44XRA0YgPTjLp
Tr58vX3Cn8Nn4YSF62P2PNE5rdtzvp++ZHfbULz6iJDN3zQJ5IoEV03z4oMKF0Ll4E0iHIFIxKqg
0Ssf49ySCOt6KHixhhCBzPlEh37bElUwsaxpQYHXIS5QOWTWrkagVYLiqiFB3KLPulr3WmYE6fAY
LXmg579SzHZgCIqAjAzQycRfislmaOwtuqxQe/ULc11jzLKozsWmydBrMbfqkZ1MaFTVpDjGfQ9Z
ylaWIV2Nki7W2X7HRUSWKXoFcXOMB2zcpuW7Aejys4GhPd3B6KUXueWBvpWObAxYtqr4FSrLoNOa
sVO1nhfjLV2q3TqNuyF/vG3BH7wYn1zRxfaEILCYl7CZVPgI1tbgie50v57AtJ2gQQl0mrHsavBy
TYtuM7DLLc2uip+VGszXw51hhE7EwAyurbuh/qYlYJ6Z/1pH3S3Y4ubrr4Y/komfmiHz56j2KDpo
8BJraBe1drbyrzpZA6sBxmRIPFpPbrJ+5e16D7yhM/DmUKfdwZoNH1M8AGxkDgjBbUAe94O1nvXy
u5W9qXAf2JpdIFLToBpN9MHJkEPq0RcThbkOT2ZaKfYYP46VclpHy66G7q5ibaC16ctgHlTrMK0o
3y2lH4G5fdBLB+Dxp4RajpGDTS69MzEgZTWx/b2jxx4V+CmfgiRHu2Vqnb5xtfARKp52ad0PLVgp
uuGwmLldJZXECmXGLjwYY5YNddOY9DQ3ql2Y0akwj0pTSIISmdEJQXHZhXOR85ydlO6Q8MJn+VHV
mx0xJUYn2Y1ICEOLsKvaVKEnoGDA0Mg9c/2VhZMvMe1rj+wfyxYZYbSlVkpiondgdJhXLvehOjvR
0jpDpNxlWR5Ag2FDd3u3V5WcocgIU1nIiZcsZcA/PtPuZxWmbp69pJMmSRQ/xhhuXFxRqSVjalrV
1TYY0ycBDe9LpNxNsY/oNwAx7ZXdcw3EiLw/pm0edEp90JNvNXsew96ekOSsWf5rjsAeyQHsYnPZ
ONOMQl5Wlb9b4DFaKEUw0MhUEGevh18as75MUe7hPh9Da3J6JBuhgSp0oxSYJ27A+mT6k6F6Bqhw
GyWC36/cgafPXDeerCRy/++HbFGuE1UzCNVEFObcJIDFpBReZHmY0RnqENcTghsuqYts10o848t1
hGoRGKAG0is61snYazpFqEv5IT2vEB/CvPqByryxzHiE953kbVbMdcFOKn9SlDYogdiazfZYhZKR
RdkN3P5+8ai1WsXKQR3YSQM5qD6qd2Fd2SrGHW5/p2vnRy6u4Lbfi2VUbVLStE/YqVuQl+aL06c1
kn9mqxWm3UntdMsquX+fi/tbSHaxpvCghVlq5mSx6KnsXqrhtQOLHU+YNyjhwQI34fxlnMbD0KxP
/26rgodO9QVwn7ZnJyMjTmaZDuJuL2dfYb8uBUq2UlKJccqMRfDWWdzzRo1CehoqAOC0zO0Sa7e0
RzKtX27vbTsy8Rr8OVJDJNBJ9Bq1/qRlp7Q8p9ZfdTL7SWfuSXNIYxkY5vauDJFJhyrlHMYhwq2s
ZV6jsNQJrTaYifFWpbrEh8rWEq53Za752MV47zqDAcpNfbaofla2j3G8yqZMtxrDrTMUMoVSn3M9
0XGGkUbcii1erSNuiMFHP8UOWU9Z9aTNi1PHMSjgMom/vH3dYXL/vIdDWWPC1IJfqZTB1SP827bg
z9Odf2cngleZK2hVTyHevjWhdqmBgYjk+7FHn9SovU6zJDne9qtvHen2eS+8S49c09Q3cADnlW1O
b237ens/smMTXMmammZRjt3mvmpXKahvwuopxGZuLyO7XoLrMCcrRECkoiPQ6M40vaCN7mQoSzWa
ZZeYMLi9mmxTgtvo0mqZQebGTn03OvmgOIup2ashswWJHzY+/n7xdRRl7tABga31BaZap8gbANSr
B2Ofat1p0jW/bCAFFRp3KZMlT5ItfjTyL5aejFUb+r6CLzYgIoZ7PWRNkGZ/3T5I6Q4F95GUedmb
EZbRl8zJMR+QI6KMVerQhQRToSGi0h+59Vg3Mj3E2++q8VGWuNigqiK9rggIBz4oyMFefFZ38TkE
eePDh3axkykOZhRdTC+9yrCeH/WvG9fuA3F3sXjYdiidswnz8glq2B0qSjqqRxO3vDC0iBe3aQDh
L7/gpQOkwFFRrV2IcjpCDreciUOt1NHK8KuGUnhOMW+vpiDwwgi5ZQXdMgSG2dpjtfzIYhmsQeIv
PsqNFz+8sJS6UcztOo+vIFI6mJG5u20S2925dTSCRwI+Y00bCzWJcPreqYXfqo0btd+arLSbLt6Z
XQsG9klyoa/XcP834jE+yt8X+xrUxlCrFN59s4b2oZ4eLB4w4xD7CWZWVc98GzKnz+/Ya5bak4ky
skkknl9mkIILa4gyD4wiFsnoEvBF3zFAf0blIcEomZUbqBNIroDEZ36cycWelxUjsRlIEk48Ps6D
4g8qccw48esG3Rcr+Xr7u0q2J7YtqibvlIYh/W5Ja3cJUE2V6kSYQWjLL8sc3SlJubu94udZ1n+E
scbHTMvFBieeRtMCWfRTb4FHbFpcPhxnRbUna7EzzLYmcW+vXetogJfyDBp+JIci6I91/ittMrcd
wfMPRnqluAMu2tdj0Enc/oEf+eUNWxcbGAXaXWlrzoglsvqNaO95othGVxyTEEczLscs1n0No0Q1
j2wlQTFlTL1Yfc6nSLfrVHfGpPJ49XPS7wr6bV4gKMfBbW2R41S5RQ92mmq8C3vrnCo/+ZD4c6sf
dCtvbC1ud2OL9tlUqL1vplBfGcrXYgq9qeGBMmdfCQqXJdW8jHMIHOIPlh7bPTi6dUwnrlBaz5pf
UGF3zHFBb651Zk6CJn7SW9NT6nHXzzve7HNOTvmw2gtpnAW4DEtddkuT+oORwLvel10NDQDm6Alx
LHQwTWtTg6u9aughuoCTmIZTsqjBtNbnQTXuGsP8Oo/r5HbqDJ9AWYt0OUUqPixQnGo600kLkvhV
A/xDC2rzpAOcPc8RR60rvnq2Fj/Gog/6qXBYZnUSFyLxjJr+z0gqR55WhSNiAl5v2QqogKvvt81F
Emp/EGhemDOFFOuch0iPVFrs6vJ3sar2QH5pk+RRvr4Tzi3V4qZGxPnrkcW0iaNkPhvGk1p/sXrJ
LNn1XiL/s8D2Ay42kg0LEDMVFujddXA6xTNjJ9p1wcaHsiHJMn81nehB9TYeZZj97WOUbW+LfC5W
Xw0zmwbkX+cG007totgcGlO3l/iMmP/wPH92KDxiRqtN5phije05UTXAVOcdYFbucJ+i+/Oh5SGD
Vsq2JQTabBkLvm6Hqs6xh0kru02eb+9KtoLwQK11Vy7ZtoI56JCSfOlgf7dX+P+Eg/97biI+3VoB
cKBGPJ/JYcQQR7/byBLpTt4Fuh7e/lloSzUvjAAFr7Extg+UGV/L+WevvFkgnZLs5voD+2cR7Z+L
WCVYco0Qu6m/WqrtGpaNyvtj7prviHVNJxz+njeWsurJzI8LvmitiYJiIhaenHI/MZ8Nzt9TBZ1L
mhfitk7iy2JaiXWIA8crNRM+gcz7nNDGg9Qx6qYSIsYPzqrPz+Wf8xRubj82FRvycDobaK+Ew7jj
047235phRS0xmb9YBXljfUzcLo6e6GrA1b9XFTpvkJkpEzxWiXI/1V+U+DCa37vlZ1gpzqycJ/qd
TyBRNspjmt1PFEGBXh41wMmaFoPDy9fC0NHfBa5V0fLgto1cs0OVAE9lcJNQ9IX/aSLR2ulGs/na
3EQ8kt0l2Tc6/b69xudxDHijy0WEi8unoSgY28yhBFVdAlmI4p0pkacvv6FMCznh8xKNEIkO7Xws
QRQmy2Ovmcbl+kK6DGZurYOy8HzW1D4Y29ofUl+yxdvnqIrltcnIEty2aLP4TPHWGKMBgJJDYdZF
08uh/QGoU/M/4Fy9vTVVLLVpU2KM6nbFhzK9X5N6z9UnydaueRFD1TgDS7PFNF24zDQv6x5lyuEM
jCWIGTZ2tU3ExIqd4j59wntp3m8Ja3r3H3C5b/+3eOMMjeuWaW02KvI3TwU1x5K2w3mTUEn/Amk9
RpPUAMs6U2znAfckm91c4qcFOVXRMWAGMcTYo4tiNnToAZ5Hv92ze0wmg/d7+msGWmXZcVnM9nkc
ATfDuFhu+7wXzwAkTMlQhthfeFR93Y0O4S4/pSCB+A9Udq+e5cVagvcKQcWZLcB8n2kQ/6SQe6Sg
wgYm5PD3erKZqKu33sDudJSdiaWK2Q9oSbSWJdPyv3vjsJPQ1jDYMUHoWfLhrl3Ay9WEt24dDKuz
VqJ9RDxRfReSHYfW9Rb0rI2TAOu52hiMolCQkKx87QperizcjxG996g1l+UMiXQbBaMA41u1rX+D
dJPb+Mp+fUbTSbKmbLeC3RijNpREHcAaEk0uifpXNinOkOd2Wz1Y44+11Pd1iJqWaedq4U3TT6re
G5AMHN5v/xDZ3gWb4tyw0rFStfOQTsc6A2tvKxuGuFaPuTxeIZQFCClM1hxmlO7R7AeV6xaSaTsZ
wFC2E+EhNOplLZcGO0ksfd/nbVC1kk7FVQStYRiWbjKmUU0EpU1JHFGeYwkaAE3TJc4E7Kj3N82o
iuDBzUFlAUV2uXzxZ/bhzc9cLC0cYj5YYbY59zMFZD56U6oSBff3sd6kz99JNAVrorkT04M5Qr0p
ZfsoP1omt01ENjVmMlSDOpAFA7a+ObPuB1vX1eVatmcDD0w2H9uusMfh/67Vip992bsVrtYwqe2Q
rOtyng78ANIPcOXgeoHHcXagKfWdStkTrhWJLhcU7lU/dgmKG2hKZ+azhptDtMit9dwewh+lUR+k
ZHXaBxnWpwfn4suIdqfSpiNqOZyr6lmxUMQHrwDIWNEZ1/f6uiQuQqLzNE2tt0zzZKP0EPm0goPB
xG5pT9XQPEHJWfPyZVQ9PeedF1p8dox2BCqR1ZBOj4nmUGMd8f8CztB0QTOS12Y2njJGnNHM9lOZ
g40ns4dmfipR91OjnyFAftpGCq190crHaP4+zgdtACShoTY1oCFbbhOjP5JccZqSuVV3r8TQ/1Ax
sWodajO2zQo5U/EQj4cJah1KDMHfHlBYhjenBLFiptph/JKn52X6UVRfl+WHoiz2GiXugHnUvsTI
PAQ3ktZOyr+AYrFndXH40PlU21XpbJs0t03yrSGdPXSAHq5fVOp33SlOABwqepunoU3rQ68/gQrQ
UcDJRUPiMFO1jQI98vTnTHsnxUD3UOv3ecOcaoxs4ICm/DnrX0IW+iTpXA7IYUu43ZP1a7LR8gJX
HIW614LZB5Uu8KDHkNM1O92eYpBaGwhdk+RsZuGjMlU2Qgk3xdQk49DxXFJNv9N16P3wryR7wrfa
1/oXZQ0wuPPEoUs1rc+Qj/JTTAmQsoPEx48WHF0YZPbUrMIo7+rU64NGCo+OnZuSZk9CSCTPwczA
lhI19rL2bjl8ZcbDSH5F+PZ0NkHprdnW+Ai1dFtbfs4qpssjYscKZpG71dHUF1pbzrI2dqQ/RtnZ
4j85Bf8UJhLBS2dnuuZG8Q+eHov2wNr9XDwMaISzsQf19I7Xnd3jW7H5jbN9pg42bQ6kfqAbye30
l9ae2uSnWmD82MSJj6A8GStHDZ96THwPPHbCKcH3xpSydpiL51V/0ZJ3yy2N+0E/aD3fZiVc01Dd
ZvnRkNVuo3OoPCzkzYCM0Ippm5JhlLmFgehHqh/VeRcrkBJralfTdtMMCSdjdsCH5GKSE7Roj3UO
lGwPfaWCuNqcYf4Y8GyzDMzZQHF7RvIFp2JS4CdAkYRS/2hC9JZj6h+lWo38pAvIhuIfE8jSFssO
CSoqoDE2Oht8RFBxvf2oXsVMX3prIV+qYtbOKpjwP6LeAeSumKzCUBd/R2boUJ/sMuj9ykKKa83t
y0WFJEntwthi2wM4+slTBc11XCO7etnIp2Wp+tXo5Y/PE0m9q2iAlCazAMmhHFcjszP6G0nw7VO8
mrZcLCJUWLquX3LNYMtZj72mQWoZnxl6zBg+NEP39lKy/Qg+3GxNHXtCiFLwr7kOR0pmG++I7Att
r92Np0IXzCJUam3gE8yCHDYF6GmGLFFvRy9K0APnD2GNJbi9L5khikTKqTWkYd3jDEcfiswD8+uX
v3mUwWWGKYIBANr5lPkyIuWrkOwLWxSZlOdYJ1UBhSBcgOJkaHb1yB9GZ/ZATOOVcAZyVastALpx
tiKrcqqweS16WD85NAh7Gkc3QdK0FYTR0PitjTbZMpfEne5kmcvVwPOPnYqkyso6lQg3t6hwNg91
X/sd/XH7M16NoC9WEKMooyeVohjszMzZ1evGro3uIZ0xkwrKSLbgvYaI+P+Qdl3LkevI8osYQQuS
r7Rt1OqWn9ELQ9JI9A70/Pqb1IkdcaCext49j4qOEAhXVajKyhx5xaXz7z9DUsCeIhOAC5lhxVSa
JCrHgNpFqoXyqTeH9U3caF68tOCSfitI/oSQQ1DRFTPkByEmnHt5dlNXX8BEc3ogGVmp4F6a0QP0
kVKA4Ov62Be3l9f3c4u+HZ7VOMwrCNw7atBGuXqUlcnRpXHfp5kjFdNpCsArRk99/Qrtb2uqi01d
CptWeqrl8qim8aHUT42s/zIExe+EX0Iz3GYN3aR64Mlt8rMyXsr+VhFuBinZaWimM6ZnRTsBomCj
bvAhw7NOufIqGvDScucX+XCtUoD2iVk+K634kpfyiQpIQc3A8Vye81mTt5oy86Cg8WhUWkI0dL+K
LrjdXR3t96XG09A9ezlWwzCWVejGVOwrRTsK074PobjTZJwzcj4FsxqCsaqm8J/3ZWE8zGZiJXn9
E4IbbqkRYJ5mt84zh0zDvpeARFeeLi/jufeGvhqccbqNZCYoBJTkWCjvYwlgBVVRNvSpdlebL1M6
8SIL+ZyZ+z0eYdOUiTgkUlflS04m8E0wiiGqQEwBPnzknLiZkcuzQ0/kn9ktVSWxLOjJdBy9yV04
zNpX6Zac0JnnNlsZIwrbzI6u6v3MydQvx+LvF5KIyzKs0mqxTisxi3Q84/TK7mlpmeXPtMBTLs33
6fh4eQ/PvutBrYwMlwows/pZblyNNkaJmIPZSAWSRzguFC31Id4J6KwG37hhKTbZJ7se7yaeYuG5
y7Eelzm5wHvPkwnWptNAGwjbFlYx/Lw8tXOeYz0CczxjTej1NgjVoxDfth11pbq7ElRq53O30arC
KcVwM2UVL+w4d0pXw7JQjZr0VUkkLOhCYUjs2l/iXw2EVCBvs2VOsxRnjmyaEsSl2YCzop5GRbDF
+tcoZh6YsIAqUPYNFTdzBLAGqP8ur+zZEGc9R+aIEqMI24ES9QShIj+mIPZSSuFVawNrJhV0hLJ3
qk7OVBT4W2jRQwz1tAhAQqHh9aWcu6XrL2H8tKZV0yCBrOU05gnYUxJbJKNfqpE/yrtMQgOyKLqc
yZ/NR63HZDyzEIQTMYYIQc+CsTNIdUtLir67JgSItjyE44SoUu96uyh15SYukscxGO5SBQ2u9SxB
x2MU/Sx4SOf0vgLbvl0G9eg3gUQtDRpboKleIvCw/tFrc2aFiELwHMfbmfYdlLUN9E93N4E2O9DR
sKaUHgMxcNFrbdi5Kflz9mb29HpI8ydRmgMb+OJNJ+MZiMd+MuX22DROZe4KMXCS/qmS0f7Y4ZIX
m6nVrQjAt/QJD1Ar/ZgH9D6Ra1ndQwnnNhXB5RgRi2gRgIb3s/46Vu+tsC0hypJWKfLTs4W8ziEs
PiTMaJimpYLegLzLmG7bsLCVWTuYZu8F7eioWecHgeSOJhQYSxAnBt3BJCC86Q6gHlassd6LOd1M
mI6Q9ztBhWBdG70paPkUBukhbQ5THMV+JEz2WKro5hpbxc3lcDOHxI5C4Raqlj9EJEHznSbfxWDR
UNVFtUbfAc9yrFrDDbsKCZHXiW5VKIEE8nQIxuTWaENrArd0lWqIMkcQ8eI5Dd5wo0V2geM7zwaY
62QdE3aVZSgIBdDDR80qtt1L5ZX+4s7A6TQfgI/j+c5vIlhMMnJxOmszLycgWwCgC0+EwJeceFft
B4947YHrN5cbx7qv9cQYw252XRMNoTgdF/q6Je0pgej9eiHGEiHuIDhI4vAuJGdExtAHlanNKQC9
mFv2a/CDLXQVHqF94qRHPgnXudhxNT2WAisw65p25jIYQqp0oE6NjFQg1/9yw3Qm/AAeGq21AcYp
ZfVu7gKgpPd1r+9ojWyTcQ/5RKQDBUTbye2/W06WT1lMaNB1QHsep110Ut3SRxvEFSB1/xXw5twr
Z21LmWtgCkIPIxSpx5SEDipgz5lwZeDdkKMRgjOvswfzK9JhZfXUsB76MVTVf3gVoUHfAtTwKaiL
rNomdGQedyDXUTCXrp8Voy1h6XAVZugdpZvmYdyE79C9/xHu3oCsM2y8JuOtZBeusE1s7djZw1Pz
pF7zZdrOxltLszLkvDRRN5iFNppCUnuYzGOGWKsqoESnNB/6lF+n4LK3pqEhjlT185Wk562LgmDv
TUIgOzP+oxXrSGZXUT0g06s1sJwwUvpPLbzpE58EO6k/NMEhV19q8j5L+1oD2LForSK5rst7OoP3
W3hRUUZM496X8ldNPDYEiWv0705Ies4u6q8vSnAXlI2LatxtBv34SMl/iH0HzhOV7qcGjLSTfA8x
Z3R0xE8UUs/az768FsVX1ezvsylzxlSzAX6ywh7iBOkN5mpHVb7rhV+GUts6IpFGBx2ZIbl4IVXx
W0NGLwszu6WgK1VTuy5Lp6ielfBYpZml0NwKY1jmvr2P0YiYp6CgB7mlWAF5K/4g8qOA7HSSoWow
KF7Tf1BwGRQoLWQgMwFUwox10AokVoM+ZLXcyXSXp15MIqvPZUdOniKQpOpdB74LSGYKz0n5Yuqo
UylAi+LBVnfwoENo0+RVyIEmTnJgVTNrRA5aw5eXp0FRkR6+KooPJchtGR8aTXfRDM+ZoDzRVOgN
BIOVUropqsey3FponBcJKLSLt2A6NbTxGp24IfRnohgsS67S31y+a8vB/uYDDCByiGkAAMEiH8as
yuNehwmRxNSm4eRIwQy3ChcwRk5Wc+PRxRheGo950Iey2hKlBhRH9ekW2YsntE8fkmsZ+joST4ni
7JvbXE2OudVBmaZyQQFFWEhB4j1us1NsRE9xhRMvvXYWWb8ei3GmSgZxkQC1DDxCxQ+Isj2iRpRu
9H3phz64Wmd39KExBrzyXfojcg33320j41jVHKUgI0JBsUjEo9lfm+q+iHZF14CBlZeTOWufvlaV
7dahbZKDFi3ojkqAp1IOkiOBOpenc/7ZshqD8alDPI5duQQKqk/m4wy6RTzPTLtxMumgCe7C2vm/
hUOrMZmnUi1lVTROAMmovvpReIkn2G/IWN5CTwQ4Gd6BOfscWo22+MBVmAfr0UwRwDJHXe6ug2k3
o7RF6HuhbGZCDlnyxlnRs+57NR7zFJLmWUJ6FkkSFZjZvLue8qfRAJF26zXKiCLVmGZuHxeeiDJo
VoWnXkmeihrVs3BIdxEp0FfZcXZZ5q0B4+loDaa04R/YFQGoRT0ggYNLai+VqPJH7yrQExGeY1zb
5r1/WvI52s0igU0hPptCS6flfNBZQOnqEn+mYFabIolgx4pCbAqqnNsWpezeIja6DvyFhz9EmiW3
+USDHBPM5nUqJaxAio+7qzSDNWrAUKu/jPI2arMDBZM05xycfV6szgFjp0zByGoa5fIREqnUlwzJ
HtFoLemZk06j17UHwFt9zrou+/jN6K8iGsbod8BxgJJzVE8qIqjxY4pfu5ibczwbNK4GYYy9rMS9
GqnI5lCl2IIn7UrIwV2GArxGwjeF0l2EfgnS1NsgDfYCBTHJaGgurWTOZM8melbfwS5wguI3dN3G
YwCymclU7DKhHmCTHlo7svi6Vh6zaMvZ1LNedTUmY/7DsEN3NNiFEG/87MDJ3wA1YGSoYEmTk3Tq
Viuu9aJ8T/V6o3QG50id3V1VNgiYgIhmGMzg6DUJE3N5HyfTZCciKv5qbVcxV+b77D35GoelAiFB
OwO62aunMoxsuaz2bYR6WUM2ZZaImCraarJWvBJNw686caNOuZ9g6YEEsDOU5AV06BgloC3ayImh
lLPLv/oyxlvJVB90FKZQaAa35JJPQXDokMarXwagrVqXyhZkuIxd74hgmPKKu/BgHM3CFwHdKFwF
DT3XSnvVfugR0Cfok7RAiOTz/NtZB7D6SMa9DV0IZhgd7q0uIosOJ63xzPg4ib8un0XOaWDLcW1d
pATSjd1RLvddILoB/VGUvIoxbxD1T+dZDFPV0DJBuJMOzmzg0ZagimJkm8tzOdtZZ67WbPmOlT8Y
8Doowgqp7yqCxFXYuWgWPomi0tpVTXdoA/AiIjgGnf0UjVijNDrpAv6JKz+T1JcJgEjwp6C/Xad3
qjjsiRa4QpdyvvJ8sLT6Ssa85koKhn2t7Y6SAOEKXIoZekOLLFdmXose6Ns9nsQq7yoytraVxiY1
TWhFEbTIhBM8MxjfRBA8DLJ40DqeeVu285v/WE2QMalaNGshENrqKduSj+R+3IY73a6vBo++ZBso
j3i8cPovOb/fNs1kbFpkIBQSInisvgJdWb4Vmqc0FT/0NIACY7UbgL2S78oJAK4o3Zr9wPEhl8+3
ydbPjGlsymnA+iqAMGnoSheHws9owRnm8jaabOEsQH5cAoWsfCSq4DdVYKFz0iLDY5XOLk04BZDz
OZbfuwg+4z8vU5kY4qz1MECyD/nIq8FvRks7gpP/1PgA41l94Br38RbtCxv1iuwhYOMt3PxoILoB
2dblm/1dx+7PLKvGnGCN5FPQLUm7pXOt6HZjb6mGvUjaLOrd8b0hXzVX2oeCVFpPuG+N5cB+P9C/
SYk05kCDpXVspcVlxuZwZWDsGS5C0TrXEF4yCASAIsG9POHPrsk/htRNec2mzbw3IrOB3coXOmSj
9UJ1uJmMitjFrDyH/W0JWIZJQm+gD6qKwn6EJPCARAzgtgmaWBvS2wnVH1vxGJfTVbIUDeQoA93f
Itxwq9WvccITdvx2BZjvZUx8b+hBNaKiAuVTHaz0Pw2KQoBOOefgs/X40rIwFr5IYlUMuzQ6Vb2x
pZLkgqDKlHYqBauwehVA2T2roWYg6/JrL01ePaVgqi7cHoXWPkdqqJogQihZWtJ7nQzG4nm+xyK7
glF7lzfwmw1k1oMx8qUSD7JQG+mpFg0rMFBjebg8wPcMBjMCcyWMNgiy0QBRf7KVBVeGRjiospbG
orBxl/oyuumctHKBsV3kQwtb4ph53o4zl6JWRDy/0kVZpXyPgp9VuslAIcmZJG8ZGcOelEYYJIW6
8MT2jgbFs1ZwlvaNERLspLBAAzihGZcz6GLZLhwyNnLVtcGUNZBXYFDJawO/8pbOps7Jw33uCGis
4M1ymcWlAZmANIp7rRc0XJ7BLh/Ll/x2gtauX97oogViyKXtuH/p7udnYCLbGzDecSb8PW768yix
zHayFs+1qTUgnPvRO+ktsaW9VlihKyCDo/lv1dNSZEIaN3XqY3TDG/67cWeGZ2ydOvQUfX8QvIIA
7ra5LnfNIUyt+rPxetHTM0Ek6dLD9GRueZ1dnENsLudvFTG2YFqsAbdJT2FGrKAYbtpo9ieJR132
LZhnZsiYramDxoNeaMmpyoBtVkPboEepBVwSSX7O4f0WJDBDMYZHF0mZmyKUiFT/oHkiiBFHt3nI
ayuA9BtyNHbZ2qZ2HXt33H3kzZKxSOWcdWk1VREAGqNT3qabGDUuaOr9g5eUbPGevEY3vECFt4WM
HSIyVYacYMINug9S+ti3qpPnPy4vK29qjB2iSwNgDgX4Uywj1jgIQbWl4X1b8F5K31Naf2zft1AS
oboYolYTn2ID4qfGRJHvE6wa/msEFYgGFcQESM3cdEC4blUazQCSTFNQIb01KeGdpcuG8FvAqVES
TyNc2eeGSk4GjSnNBQvkNvcER7i/vMSX9/FbvJmIkwLZXHjMBsTopVL4ofpgKDzo4GVTa4qMram1
pm5H8HGcZhKfKAonZSD4oQ7IP1Sz0qXZo7nv2s67PLfFjPzdwJssS1sshyBeiMr0JBQAZ4KaOyYz
JzTiLR9jYuhQJFCEh4ptauxNUHSOyXuKW395HpygwxQZ6wJC0qrKDSi7to5uPZe3uZsPbncAbw4C
cmsJO9pDjtJb5xTv3GY8jp+CFfvTWuuFYTZ9AbVnWXgylM2UaqdJ7QEWuKrkX0BHWKa4HbXnif5Q
xl+D/taBKyfWEqs2cysnr3Q4VvWdANnvy6ty2TiYImOB2lgJZDTzQwxWvOpbW0nxAAQOJlBa3vLz
RmLMEFhEQa05QVF7qZAJVmMn+k641W8bL9+qXunBSe4FVCt19/IMOYeLrSEhXZYPaJPITiPAp0WU
o72ptqSMa/048/usEK7cMUCvyEwuUszU6Z1wozj0CNBRaM23rWYBaPiJldATqyx5po43w8UUrkZu
86iqTSlPPzEMi8Rmh9eWebMIz9VbugsR9kFJwuQqWHwCCS+Yhs9s0WpgMJegQznB0mrH+gXNXdMz
usY6uOuf5vXSZiAB3WyFpwbS2yCFf8blGjYTNwLlWPpPt7T6CkJzOR9lfIXqh5v6poR2IfJg6AJv
D/xGH441/OwvWQ0Wp50Q6nBdpwIl1rDboSTPuyiLGb+0qoydEls9LqoSWsnU6TJryRMYTuNNXrlV
7MRFBopjfXmGka0KhZUKoscOCzgjfb1NTlBpQR3srfhA9dOJHIR6dnbbHNMjUG+8sXm3hrE/jTRo
RiVB5lc6Gr7u1Q/Blu61w3J2lrZ6ASAc0+GKC/NuDGOL0qHNaUsgvxttMyT23c7vN8mTCmyGB/3Q
Hd5lCMc8nszXMpcLG/vpIlZnR6qLuSihD3vKtdDR9GcN2fEgeVS6Byn+aJqeY/g44QILAxaEeMqg
SP/PvVhYJpY289zj6ex+B4v/GfZ95j1W05q0QdL0MMK0Plp0o3maB6VSN7qjG/3ZOI6PoNHAy7Pk
cEXzHCrLDgY9NLFNJUyvdcLb4GaBeIS7Gtm+wok8sgU64iO7VV5aP3sHRoejmHj5pWKyxGFxPwC8
EuLYquGhIEhqwhioNeA1u7acOC76e88as8DLaV4tsCINsdJmMAiLrCE4vfziqUmgEQecGGTxQArn
onybuBDJuuw5uTvLWCJgFKpWFGPYd2twwVRiC6FlXhd3gOH19mwvWhNIm6C/OuVGCxyjLjPhkhzM
lRCV0G4fbHR4XWXF50sM3a42lBz35JYzU45B+IQPrJZYyEPZTAic9xKc9FuUNuwMyRrhOrXzbbKJ
JYsvhHv+DKG5YiGC+U6egIRjokszlKOJDLGGriQWGttBcpE8IhmFFmjicyZ5fk2/BmS2sxZT4O7D
Of6Up5UfITsO3gHVEj3t5X9gn/g8tF+DMRs4NWmXoIcuPYGU36bSJiE8arPzrvhrBMZ1QB4kl4wa
I6TBnULQrc1/Mpx3xV9DMH5CBtZenBeZTXAQ+LVpF8imIaf1MTmtLb3zVbf/8oT+PSDbR1xVgylJ
IklPvQf6Pqt7j4m9ZAyX6DG/g+xXt/9/ty7/uVGfFefV0S/TIovbCMvYKZWdEdmq83HXcSXvP+3x
d+/3NbXldK7GKeJBzDsR4yyYp+Z63grltquv8pv6kALlnm+j/fwQy3Z9HJ/N2K525bF9F37y3JV2
/qp/fcey56vvgBAtiJLkLD4V2psRv7XoT4uyq7KklkBTSFZc52F+3Y1uNdyb2rY1D/N0oxX7Mrkr
ifwAlRYF+i5ArQK6ZOzQl2XpE7r4khSdCqbVgfIupj3S2YllSjfqFNo18hwKAR9F90pBVZiDuiAQ
DLsZFN8UA19M5MzWot6JwenQD83dNBg+KUJbKLJNWFXu3Mawr2jfLduTHOt3fRYdmjSxlbo9gaXB
FZuWEzioHMv0yRq3XiK5C+W4GYNjO8g+ASucKNyhMcWL5vyp7Ytr6JKinBNe4d2BHNldS7ZCR0Bs
0VlGLLma8NMEf0Xfl7eSeWzTYV8X4SbSjk32oc+10+XqjZDMVzrx5WmbzQDJjoPd9HSf6N1BRR2k
ETd9It+YarQn8rCb2+ih0aqNiXhJFZLnLKQg3Kuon5QKOE7BmZzijQP6cOuyweSdlOX31TIYokTJ
nCM7p5tvBdgkqjLZJROPEoY3CmOV8ymPWkOYktMYvyCUkMoPIvLcG29DGWPcwq6gTRdmpXHDW81T
3eKIN2KA0H7yzJ14ZWzEjbgPriNOIfZ7cZsxLoyNLkcDW4PaL8rp1X3xMwY30KLzju6+/wZXeT7i
/brajLkeSFUquoGMuEZe6zTZ5b3pz0HlmaXkVlG46cpnQecJ831n2Pxzjmxrv4QK/kxbJP9UqIzp
ASYWJs6o7KISzUcAWaNn+Srog42iP14+n3+Jz37Pl23xN4WmTVOC+bbLS7HfLhXlbJ8egCWw6SPx
Kl85QQaPF3qff8d8DctYcj0bUVSmeANnfQ2GHC9OfnVVCFLWe7182Vye419yDF+DMeaadlFWQgYY
e3rXg4IQb1NYPysCYlY96vb8upARykgvkNf4KGybV5UT6XMXeQlDVlaADElZTAEWGczH29pdcjuN
v1wdDXDrzjF9FJf8yL88be6ojO3pEnUwiwHTbtxFZDLzWs2Xofzpy/eDFxzDJRMA1dDEEU3Oc4Nz
iVTGHqmBUYxFgJGFATQ6AzoPHqqx3zb5jTSg30AAJ1zxwpnt2VBOXfgQFWICvcZc3CgT+6ylTXia
zKcGek+CCUJzYsSWnKl+aYhWhvL/pKOwBmJ/KYA8lwxsm4q+hhp9IZc/5nOwb4HK18ewMdjQh12Q
92IKm9Vuh1sZa+0gCQvV8+4hQf39qaW+puEI9KDsAvjxCaVNMIAa1G/TvbovEYnu42N4F1zzsFBn
XcXqy5haq0rNMZEnyI3O2kcImu4k+TEKPF+x7O+l6TO3W4vxGgGMLj6JUesQvEraCTlTKIKSwjjl
RmGP80s1ECdqEJ90oVPqboRib11WdjXehJLG6XznnA2WrFMsGyXLGgmTNlW70gikGlKODA5vXZkr
bhYoaxotjvwoncL0kQrXVL27fKrOX+jV3jEXesLJ1WiBMZbIXk4tGLHsbnxC/1HlgvDQQeSripb4
Whx4tU3ehjIXOg9jvKSXN0UGfCCZjTdS3EALrUzRSXV5krx1ZMKMzFAGE2oAMFpKh9Yw1aVAZebk
+fIovAPBxBTgOhdDJcFKFsGxok8S4WzVWfe22inGGGmaOqp1CAhFDqItqZEcSnOnB2EOGorsPBOc
rOQ9Ss5Dpr7GZGMIuVQNhSqIk1oUDzrTNnYNsYABtTWQSpRuHh8KEJxmTiVasd26gO727Zvc2xBc
lcE14/FaRjhrzEYWmU4lYaxgA0Nt8oNa21TJ5F3exu8tU0vctJozY2igASzSSISicbKdr8qbwAFz
m4cG8Ad+1v47bpUZi4ki1DKaiQppgxNWbUe3hRc/yPfhFlw2yIgmDzUnauHOjbEomZyRPkrQ22J2
YChvkMEHejXdLj2lxq3AMV/nE4SrlWRsSzjLQQTyseVpHW5G4jbPoZvaiq/t6PV43RzxSpr2XODq
smYXHAUbKEhpPkXZ1IYneaA2SptWO14Pde8kQnM3TIMTqZiy3HkqYMKjFD4105YCIH/5FHFMzudT
dhWdFXIhgaESU++EyhZ7ZTOmsUNrHnyVdx8Ym9PF3SxVwpSeJBkkgcltIM/O5YmcDbtWe8hYHeQ6
mzjWYXW6ZNOE93JFoMeGJsL6Wkaa1ywVy4weLw/JmZS29O+s1i6sGpBrNjNenkln5eDjMzmWmrM5
GhOvxKE+1LMGz1NArL4SX2dTAEM67wHNmwZjR1JDURNDU5aANbUL6RSnPEQrbx6s9ejDMjVixF2Q
ZgHD4yZv7yE9yLGHZ9/oXwdAW6a52g1o1pAe6Cc85upNFL6r2UZQtDukA3ez8H5543lDLfNdDSXF
oiKqw3KahYc6bXY5ojwyg84oaW9BEfrvooJPvtjVaLmqKGklzOlJpCiwhdJRkdONBkTr5Ul9likv
2CMWZ50NZU0mggVMthU6JPBUVPb0lCHHrcOBWugvRMHC6d/54mOcu8tirJWuBclMDCMk7pCr26F3
2ice8inu5Rl+h7X/6cU0xkaYER4mYYz4KttKHlg0oOaBUhdA66Kr7KdDH1npTXSkr4vAluhUu/md
jm50o/w0f/ICBN5qs7oisjnLg9lgV1W/3aLsnz+XD+Qkb+ed6YPy2U92wsn8GT2ot5cXgXMXWZFd
TclGkJbgLkrEpTMAeuZGk7lYocVmXDhLZPl9dWZhGOMxAXUs4jEJK9z4C6A0vlrQY+it4aQYPotZ
l0Zj7IspQ3ywWiLaZItE8eC2OKpe5zeq1d5FCIt6W/1B7soroCFPIB+0qYXPeCpf5WswgGx4BQGO
dWBlR6K+higDXax2Z2ORR/B/leZejyCR2PMiF04MQRhLFJJWiNAYsqxzsRXdhQ673eT+UobvjoUv
cw4PJ7QnzFOo6KBKl+dNdqpUupGl1Kpi0zO6bak+RDp6Fcac49V5a7n8vjpHQdB2bRpjZ4Nx00Hk
rlWOof5LjSqXl6zmPTAJE6K0Anh8gwDmb6mYZj/Hu9g17cUSKKil9C6YI+zCrp8u30aO7yWMRSpI
YGhV0AI60v1om2inJAKnzr9syYW7wVLrlEBNtCG26kRaMIejf7jWldOsdHgw/2+wkC8XzNLrRBFA
MOKSX0m2wS53odyygInEo+RLtmYHooVXs1tzJni+5rcalbE1cry0gqNKhI0T7YUGt0wBeF7wU4bV
nFIn83l5pPPYCRXeBCRoiv5NhKQBM1cMeOzisCAKhV7Rd2PaNbWlpq6YuhnIzp23GcoW4j1FpqLa
jFNv0XeeQMFffMjXZzDXsYxEIQ5NKTyNP4ydLoJ9Z9wD6+SInrADqzd4LOht6dADb+Dzp/ZrXOZW
QgUyNJJoSE9lD22gwRF0kfcAPB8SfA3B3Maqr8c+SHBsk22/bRPPQI56BCmZ3WiAVAX31F26EtTZ
ydHgmfpCej3teYmf880Jq21mbmc66nMWh9jm5Kq6CjS0BVcnBbAG3e3egqvaKSYrujY8Qv1hz7tM
vDPG4i5bpTGyZu5hj6hl+OLNgiBJXUmykbnHNywgPTQ7+uqreFXtIpcXLP3lCf57Bz5/X5neKQji
oBxDsFX5BJd53FSu6AXWf8P+zR2LucLKSKS2aosQ90nzupsQltc8RJv+nU81dr4g8rWpLOiyrfJW
zWS82lR/eAwTG2zqqh3up4fo2FvDSfezW5Lb8+z2/kJHqm8B0eGdLM4FYiGXYZJpeTPgAgVx6Abd
HYrF1mXH8hd39rV9TGQAWTwCgEwRL/nS2+mlvKH3xJ43kJP1BJ/sZ1DyIwrida6fjy6/RmUsUhaG
MwkoDi2oYAr12Iz72LznzIw3BmN90tmIqKgib7KAStSX5K1TLR09qZsY+S8QBg2bvAPciBex84Zl
LNKc1/2YdV16muprJWi2Ylw4k1L+T/mYrwVkTM7QjjqEWQr00XQgVRUiq6g/DN4ScqbCAilllLOl
RMAuLXBuSTvGg2Qp/c/L+8Q54yx8MtQVM1LMJj3l5XsNxj1N4iyVyhuBsRoQLglCOsH91QlYm4T6
Gkn6+8ycd2ow7qkoU7foi2eqkmOYS7dFFYcWzchNUwJhKYAvph8EYuclECrScDBryZ5McKuIYIbI
p9rSgl2lewKkP8NWtKoBOFck59QmOGaj6BWB6clh7SFH40+TMII3sH03qQp9kLJ5U8t0RyjSiKa8
K/v+tcpI7tQjPqCTaWdHw82/W2vmARRUcxCMMc4m0ORWJmpOUPG0inhnZtmMlTvo4yaDynYbnwSy
0cBObVzH8uu/m8XyCashpAZYqknCsdRrpOl70837gRcsfuPUwdVCo/x/IjeWrxAMkGJH6h6Fgjz0
o/EjShGsTc3GoL2dt8+DMduloNuK9P9WHGQGZqwWLdK0L3WY/HA4ku6nxk3j/SVH/zU1xkCBnXBM
1VQIP9sYBsOpvH6DSW0nh16b7/zWUZ7XZqvOUtHmQL5l0SnNG6sg7+aIyLcNcmdsAyeOxo0ew830
FDLpcbsFWcHl48I5kWydmRoF9GUJDn3a6hbEn6FbCYn628uD8FaVhff1nSRkAWTe8bqQPPqrPUYO
LAcAhWg+ynYhV7SUNyvGqJX5HLWN3i6zeqQgryjk8ER4OuvnMTdf14AtCrclxAC0Wlx8qAI4U+3L
v4K7BfBizNblBeQYaRYLF8/CqIrBYprUq0nvPUDuOG8F3giM2RjzJjX0FFF63T6oqWwDfeFdngPv
pCtMWEPNKM5oPEcnWsguyOcgVXWbF696Sq1IekM6Wys3WvtqVhxgB29qjNEYq6hPhKkLgbUU910S
uoAHPF2e2/IvvucHflsNVkJGrNUsV2LksvP2atYejCmwtflV6gunGngyRrw3DaseU6vzPAbUgHDo
KENOaqpex7THQ5loJdxj4ExzaUUVuanU8LGn0jasxZ1QzK1l0MgLRvLUAcMS6QhgwUyaCZDGShow
NXYcy3Iedvd1Pdhy8qBk+VhrWPfl0guam+L501rImfQ2ysXghOSEMn+pQP7eBbZeLGpxAG6/bmEB
ECGMPDqChXYMt9hDf8rONuV/wbnMOVusykygZJoSV3BI2hBtDf2dxLxXDndWTFiiFdBhyGX1H4+k
yFbuFoalDiAIBtouA3Zy6YCYND/nsldz0gefoeMqlID2MKRmqs8EzXylviPBPQb3tX5KkOL/hOz3
191d9ZxMN0Z+SKAdyBXxWbwte69kUyO6KEuGrrHhLzFJLtelGZ0SmVgVSM+nBtyEEehyVfNBm3dF
8OvyRT672usRGc9hlvqs5yLaGHvQIhuh3d+ZT4lnAu4wORnoed7UPf9VdO4UrQdltjg2YzFIQqDB
tZi+BVX80OccA3VuK9cjLF+w2kowxk2DUuAQJdv6WtrTjYb6CD1w8x3L8lzaMMaNGHGjaiHBOEsL
iwoZTmOLxJ3doGQReg2nNYg3KcahDHVliLJZxSdwLb5mpXandNQJVXEvoSFKNnS0pg9213EKJedi
i/VSMu4EmBwDWqQ1qgUhSJZFyctHsMnPvI73sw2R63HYSFTt+lAAbTKWMrzVj9VWtaFtsKnuwp0A
WIWy69CsUHptCM4o3jP9bH5nPfiy9KvzUhOpRriRLl065hHs0TpEANoNBDud4lq+07wM0NfgqgOF
NCh+hS0drE7nxDxnE4erb2BDU2SYimgwKUrqG3KTv2g/pkf50dzXh2o/vf0faVe2HLeOLL+IESRI
guQrl17VarV26YUhyTb3FVzx9TfpmXtOG+ppxJx5cTgsh4rYCoWqrMxWuVNOkYds+FG5GWTci5ID
KcarKXRYw4Hi2R1nNxOiuRpU4dcdzbI3rxwUXfAzqRFHZQKdjLvaCV305LuhtSXqFxtGiSHJdhWD
1LTQtJjNmEWd7Sbzo8OKZdnj9cFcvOrPl0pwL6OSVgkEy8CiC0Ui3U9Xoa//zpG1a3Dnv123dhGn
dm5NcDJW6mS1WiIrB+ImsOfSeZ3kQWq7yG1bt8Nu0bObDJc9gKkwWIBV8HSeyrx2QulEBkD6vVDX
FlJwQkOS1ngrk/huysG/GqbGJhrClY6/Nyb6E3NrPYYaIMyNp4BlrurSd86sTeYUh56PT4YT73Kk
San+YyoezfQlm3CoyI9WCT+7UNnrPbslif0Zd5kb2adyNCA+cuDkMNNudBWiSZslLoWy55MruDc2
xkXPGmx9Yz0Hza7+AYezPILJdvyCOLBH9umpJSDOdWVpz4s1qHPTosejdsinCZ4V8eqXBk36+JiB
qqr3oZjxBjaulbTjUjZYwc0pxjyGrYXDYayTDdRP++lx+oygCTpBFREUID1o2vXqPnpA0COJViXn
UoyOwwmqQzWHaaICpUbtla0ZoCZW1tcPiyygEYNiCJi3pVbgsCyMEPDkv0kv/PLFOUArbEPcFsIn
MrCNzHWLYbFZK529PCkX1w3yQ9AHeNG71v1unx1XBYimEbNmD86deadvJQNe8FxXDqQhBFM67cqJ
Jr9DneReRzs2W9HXhUM78mVrKHHiYoBcZYVZdHGFK5q8WTxeTVYBJmZrpQ1SOb3lq6+NSvB5sUPG
TLX/HVgpbuz1GTrMG19vfzPVqZ+WjDJStkEFxzbaWT1ZKUKA2oLqcze7eQi6Zd2XLNdy0V0bmOBv
CsVJUzXEwKZX6PQhYqyeUInE5hx+yiG4l+91B82rGhjovlE3V6bd9FgvcPxAzKmiCmibJY0Cl2ft
Lwsi9Z2qhBRlV7TJD+GTbaS+lv0kUyK50y/WrInztxUB04hbJRuTqFjYOeZgYfXLceeiXL4wvKho
Cy78yHd8U7ZWl93l32aFoCVm6LCcIfuNhJe20v35qT6aiMACaNiiB2V+pHuyj0/hrewNfLFt93y8
wpmO1MQs0Pi40CzYJ32luIbhVpFH4p1T+zmEyVC8CkDEnbjd+3Lb26hk2QHP/LEJQEslbWW8lAA/
/x4h3jFCsyegsAfB4XCft+N+NqwbFR1BoMwENXDh6xEUfNE6G9vsXnJeZGsgOAJigON7oAniuQzC
PHEHohuSHLM43dXQKld0yM+OeWDRApQ7lWejP7ZJ3LDf2mW8GSGiTFm4TWRQc9lHCb6iaE0zthrg
hofmZHPLJbUV2Nx0izwN8r5ZX58D6XZYPufsdQKd+BwSiulybesrvkW71uQ9ps6Jv3ToQkAbHohT
IGCwXOFLUWo85dCBA/1kE4xSBLrEpThC0DKGNAxb6FTezSnEZCE5b5BBcqXJfIoQpUxqUncjD9O7
zEGr3VB7iT65g5JIntPXF/Ebc15Bo6qqCwUci8pBwwZ2VDT9M2ixa1+sLP7RK/r/Xck3ZjwwhDct
4016p02tC0Vxrw1TL5Ux1Usc5TdOvFgjLUh9gVMYTbSQrertQkWav0QKSizQDvu4zQNP3dAIkGCJ
j76+aN948iA0X4TahAHy5jEdn2Pd9PpIdnvKjAh+CMy7CkXXdo5y+hetyw3U5n2VRhKA5PUt7oia
SVqf6Bw6mfldpDyU9smI/gFC/29v+o0Tr2XVaGG2UlTS+41ivGv23phSSdHycqz294YTfEZG2zDv
Y7D9ztErn2410PrSJt8ptWSyZEsi+IOCRRWA2LiaaWl4TVwEzah5PXm67gJlSyK4hIIPPHIWIr9y
HPepszfzcnPdwvKd3+Oyv+ZLRE45fWGpqgbWEdNIg2Ey0OUaekb5OVntKoeG8+Aob9ctLt98zaIQ
1HSDMzmzFiOxpt2lpeNaoJlnDPeX5mrgYzScfDVYtWSYkm3xO7NxdpWUzow8TL9wKNmLnEYXRBno
pi3uDtXn9eFJlkyETFk9TadRxSlKivFdi+LHSTtet3CxzHp2kEREVKpnRG8s7L2FP3aB5mubpdDa
Bkt/eP3EJEdK5l1/vz3PJs/M7J7ETpfe6Q8cDaX9ujmYKYSrFA8aexS96SGeXfXaeWukyUHJZfUb
uXVmmnAHanL2BFKc3OeRn2+t1cLrMLUwzS0vS0DVS3wVuHQqOXqyHSM4EtZbqdGECD6KHBD41PDH
rndx+XtDLpPAlgxShBjFqaXazoLl0O38jWbFrleMLVjLV0rRuUCsS+5kyQ4Vqy0ag3gc9MDAtDX/
QgW9cYvQlmVW/0Oq8C+/IhK1GQoURpol5WK6g7+k76qnAsUkCzs0kTMqy2ZQeDjoNVgD0h5Y+xBq
X37E3PqNvbcAWHyqOpLZmlfoLv8AAumtXcv6aWXHUeRny+1Z4U0NFEITtDcLc1mDfn1jO3jVtgyK
B2nmY3l+XXGgZLmazs6EDtCVmeqY2s4fA80vQWS4tG1Y6zIALY0MvyybWiHm78OhJ2Tp38rjT0vL
/ATiiXUXuzHyWT2rJH5aZm35+dnYqmnMW5oio0TUTdYCO6zFQCjat3zap5UMbnERqnDmSEUmNgK6
6EI1UPlUltAxav2KQzE9iTddaN01+Y2trKY0OqpZ6VrhJLko/kMe9O8jIlzuNtSo+2LEvulWxm66
SfZgcl+HN2aQPKYbaGY6W2npXLJ1xFpLVJmGCgDgcipnwP9Lv3gP/S8LHWT5+/96LsTqyjwnDKIy
KJo7yYftvOGOH6vPQalvzXRy87Rbq80icgVodrVN7D2Ly+31i/I31OTKSRGrL4VulCYCmQUYn2ys
l+akvQyhT4dNHbv8BQSDxujqL+Nh2tjb8AaE9qsZqe/qIc78PkFTHWQT6sYdkQO/M32ytr1I8Sgg
0K6sECeJicTqTcxrrawWTCKBaj3YhNZFYiAo2jhDtqk0UJVaiYuiwP/2EhThRlObmKORLI4Laf4i
SYK+Lv0IzFpO3Pq5JW3AksTMuuC4eGmlOp/NAuK56mNTbCLzaNHErQkQ5ZPqVgxVHCe8Vcd2r5vp
mqnlLQMYoNQdt1BHGV2UJPIVcUpKiVEqrVEAEfui9loQgbjYtNLbpKp9Zx43Rh0+JeMQVJXpgr51
DbncY9NQYF5PRf0chaBBb+2VyrnEBUquZ11wgeAuLOuY98Wd3r+O8yuIINzrx0JmYJmYP3ysGZf9
3BR3sf0Rt3iWs8frBr4LYAKcc+ZXRehS5EQhi0IstLE2UQbwzT06C1+hcOVnqtcm4OQHR77tt0H0
w/nZF6sZUCFkVDaKP/rED/fzFkrDMn8k2X1iJWYenNCaBl7cheiU0fVDNU23qfEiGfrlBP5fTl2s
w0CxLKU8UgtczpPf388HtXEplAgelubZZFcdDL8HAwvZ50/GTfRGN8m4qp9k5UrZWJd74HyJacdD
SmfsoelliKJPpUHKHWT+1wcr8VpiCWYGLhchHqxo4ScdnIOag7ZqRIcXdLpLxVr1OdLUiSE7uDKz
y/4+Gxwpw37uSlLctU0cVAS051M2rXM7exv56wDBa2LG26SYDxOz3oeSu2AE8PvI2ulojGJkCMao
XLUaQY60PrBYlsWWzb3g5arWHmuQJ2Hz18TrTXUTKS3EMmWXm+QUi4wYCZbViUpsZ8LmT017zxLn
+fryyiwIjqgoi0JVrMXC0EIHXalAkzXKaogyI6IzCg1U1QcsZhFRzw5j10z04Po4fhdjroQBxrKh
zjYMtUwjszhWxNLQC9vXILDjm2EudbCIVK9Npn7E1fTJOTnlth2DW276FRYjg9J7aLj5bNkHytD3
VJrjqVCnvROz0e/onAPZaru1WpdujqyTa+a3TkTAGMcTl/fQdxuoy/PKBTJ1mySlh+uuKCNXhVLq
eCimBAqufDUw9szLdyuLfcvOV4xysDoz1FGL+LFQW69V7KA3zFVrhHtjAGWjqq5n+0WPa98I07Vh
277N5k2mNx+DFtUuacn7rMSnuAJmsHqeEaE3U+Qm1dfszK4VQfugvguL29nqb0YC5avWcZupdIn1
1HOov9ewUK0qDv1c0Kqk9Y9M+xGZ6luamB+jVRxK1j/HJL41abKBlgPyudN6bI0bPY13VR9715fu
IgsBHjTYBJpmqKBr+3PpEqOPk6ZE5pOcKMAflTsWQWc/JdA9BXJgdgswqeI9si0C/WVpmx8AzXgv
2k39K4M2QDej87EDouCfnPHzzxJckEGSKdMoKmQGMhE1pKWtCMAPgPevD//S4Tg3I7iSySh6bdBg
htY/evsjlSUxZb9feNu10WwaRgEm6t7eq/qDhovq+gAuIgTORyD4kL4MdRUMOf/iuk7f2KlHj+8B
ZyhyLbyP23u6ad+Lh/jkvMnuwIvgtnPbgmvJHfThDAZwJunWXNUPoHo9sUNd+xrznBS91shc7aCX
NYES1s0nr1wnRwZoj2QLLyMUnc/5VwjOx64TkmfD8qLtZzieYTeQtZaPJ2fccyLJ1F1dT3iCpZ55
5ugSUrN/gU2qwkJN8Csd7PX1Bb109/41GlgQkrdzZdZOo6AHPyXAKY67pETuLyq+UrP/mBrLA22R
q7UyEtBLV+q5VSGcUXjR5ilf0jul4yk2WLWY46VKLLkoLhYcz+0I3kYth8keJ9AaGOvJZ666Qy56
kajIfQtdMxB5AyN8EEIco/JRkG3u9DUUbDZSdO0laMv5Zwjehbd6qjf1b7qT4r5fK0EGMhAoVABk
J7t+ZespeJiGRQTIQYxY3UFGZkO3I1jR8p0siXQRnnQ+JMHTUFPr9Y4hZd0E+bYKOn9RC4yPfeqS
o3VaZjF+kibKll/6H48eNqvgfKZharrGRmyxNL8mhZvtWuRTt/aRgIgNOGVAvBe4mazH5jctzDW7
guMxjNnpwJ5dgB0q81v0eEEIyq2z8Q3kMTtrbFdGjgSaNSgrpqIrYwb7g1qCxTf3Rq6CrHGVqz+i
8l2HXtk4aaBoWPi/KaBAP1LzV4N/rQ3c6r16U6i9m0Jm0envhugz6T5Cy3YLHbyh8Uklo5sWAH2p
SVBXCi7rOzt5rJMEulo35XxX5rFP+fSY59RrDdOL+LTmE2hYUWx8NczU8fTOCgbaPzTTdIOk2FNt
sHVaTl48o+8bTKVI4XgsklHCXkyLnW8VwWE2YFaewOVV3NkH0//XRkHCJiDbhXvXRJ1BdplLvKZY
Ahst2rBKxTNG1att0T+aTvsPMu66RmwTUp8AjYs8QoURdiVSjdj9cJdmHrqg073uly/eMmcWBA85
hv2QjTlchj68NPELlG1vxk5zZ/UrJr3kllm277ftfWZL8JL6wKywr+AzCoftHHvX2QCL2qCPtIvd
CE0vVvLV9dFdXKEzi4JDTMigV/aAW6ciTaCE65Z0knvtsus/MyE4QupwA2KFyAaZD8mH+gt1ScSY
0Qb6LuBEIg8AueBtkiluceN8gDnyuVsnwBlS5moyJPfvvOi3+TVVapg2LlhEvX/e4pPCO0BkWXeb
RsnOmIpAA8BMUSy3IfU9HcZ31OJ2rJuPCVEr1wmn7LbIjcytnB4HN7vHFnStrPGKZlp1RVp7rTVt
0YxXgTw78ZZaD8tB8WfFnadCQFXFfRqhYrnWqfmrt8vGq6jFVtlMUkk0aF+4bQyL2LruUMckKhUm
WWmSmEZ6Nx0H+skT6NCVaFFTrK8yy3c0RNd4lY67YXxw6o3dA//FGzxcWs+K2y8VLK+5Djxk3H/p
xv3QtF/91ICUWWtXHJKsSNmFbgNxnilXkYCYNumU+F1XvSls/NWZZQb0Sb3JBw7dnNfQRFuDFX+E
6o1agJCp9OaU3/V1+KtM6ruYh8ybiuapi61Xng9vZqmuyylErniMfSX/GLIa3KzFPp+hdlYtmtF0
1aOeZuXa29w1UEWLIz8py1UfF/f5YEKEMk/Sdd0pL71TALml2y+87H2uqJYXl9XOSNRtTEnjlXl/
pCV7TCOarPO4fwbQEOq9dQom6rrhG0hAtKuJKbcDA8uc6dBtZmhfZdfd9ApUjXmsBVmp+3YcdoHd
ZWiIG/Pt9bN4qdxlWFg/S9NtjRi24GrsLFWiLnPGI+ZqhMKc/mipmsds04ut3LMG84g1gszFEChU
ddOh3oUR+6lq3eb6h1zcTGhBVy3dNIGJFY5Jrfa6WpscHeKUeTyrNzGdXMVAvS//AK+Sa8Tpyame
rhu9EFIY1t9GRRpL0nQhKJSM8UiiQzOfOH1NUUgxJN5oOQeCB/jDihBl02y20miEFc1MXM3uXb2B
1EdcS87jpSLtH3aEpWTxmFBoKo/HBWCHxx8AdUBvo5crUNZ5wKqtjMJLNn2CI2dZ3bdODoNEP4Xj
o6quEjzf5S2Ny4dfm0DB0XToG+nSHBNYFf2RqW3kwyXtmlgPVPo0Kp9GEu/7LLJdbkxeEmY3Zk78
/22nLFNx9haLy8EMRzaPR2taspRKYJXt2m4+rX+SJTAsOFUNRPTUdEzhPjZYQwxHg2jnEOcBoT9H
IGWvj+XyRjkzIaxbBCnTtMHVcxzKeJ+R12rsvXxifov2AjPySvVUZ4Vf6yjRNhn3mza4/gEXwps/
hiisZ1o5UEaauvE45swd5wRMJOiGA9gvRvBMa1na6UKE84c5Ye30Kq9L1WAw13zOJfgamtLrkMC3
Dh0CkEGTBFQXPdnZ7C6jP9squTrVUASbcCqKyA3ndJsbMyTeRrdNHM9CEbIqy4MyWavrk3rRy9jI
foK1WDV0EQdSKamWZPDhxxLybgZn0PEc/VzKtXHxzJ+ZEZyMieZG3W6wd8ppFf6qotBv+buuyzhD
ZKMRTgEPi8waDUziMBQbQDC37QRhwFT2qFx2+jfPcjYa4SRUGqWJ0zbjUYn2/fBAwPR6fVUub/W/
V0XY6jNhxpgbmC6nM/G4ux9ar2+DeTh1s7Tz+xu+nRLq2Igw8Seh+u/e1LONp5Wao2UmBfvlTbQx
91EAjeCtszP2strbd9bR35YsE3IbJjWoJa5OrRpDMc/02DUj90rizF5cZ8DjNua+ttY1pK2K6BFB
WDc+FsXkUpV7Wax4pOZ+qOFRXH/kUf/YRtqJsK5Furq5pXO3G7p+w+3ZW6R/vCTCQzlDhzqRcYB8
28PC5wurbmhoTbB6pT+OE0eTzG3pIBrnuj+0T9dX//vrV7AkLL9VA25GY4McjfdwDlh/Q4Kl5QMt
yLlrpE/osPahGOpft/ptzwlGBX9X2N1Qhb1OjjPQkWkdb8pcuWXOps3fDSIjD/3e1ylYE9wdiWYt
TwbITxnppuXPpP3CJlyBCwe38W1TRche3KZ54U1Z6WtgC9fTfT99KKgzqIUbIRMXgcfCcJ4dFKO0
ODxE01y5NCpcGsuSEd9Ou/CpQibHjlnT9tCQOc6NdrIMfTtqTHLeZSaEMLaiYYl+9nw+OhZzmR26
WS8p00o2ry1khUuq1GEI1ftjNWQoSHG3qyvf7EB6lNiSjfSdtOTPCbOFyDVsqinNbEKOCxlIRVd2
7pbFSh9cHY89vODQMfw1ed0H19d1tQbTp4l2HqkAumROxSdKbuLlVmfDfNQIwIeO4hWDzE3LTAgO
Lc1Imut1MhwpT3xTgy5GJdOclJxKe/mEM+8cI53TghhgOCoGnqsFRP7CE+kPDjjbG1lO53uEJyyc
4Hcm6ILWqF72R5QXvTn4lyxz+vIbVLiTKU4tv+yPS1QwJvibJiT5yG0cq95RvUFV/LqxVxCGlhwt
mRnB0WgJ71uTwmtnUBVCNhjv8tbN0UR03Xt+hxEKwxG8BBJ76dxNOMI9FFLMHvmALRIy/liWfme/
suI1ZEhYoGltKiSmZUdbcB7jQBuTGBghwQMxQz59eivVyK8tiQuRDVHsd8x73g6NPqanaOo/qgSM
sqx0TfQntagDger6ybKyFxtXr21bbgs8z/UplqykI7iVEgmQIWIFOfLiPS+ztQqdVzkPqMyKEKkO
qj5F3RD2xxBSN2r9PsWgPLT+2y6YPzeLWNHOkWobpw6bhZGTYp/Y/NLPkt4Uya5wBMfRAymosQEm
iGV6qoEKFXKXPLTdSJf1rH0nRxOGs8zpmZMygVzUiYWjTEh8n5W71oErZDu1OVbVC/qyPE7LjRP+
ur4fZCNcfn5mtWuVgqjd4hpV4NdU02tKsiL0OcsciQ+56OcdC0GybVmOZQk+ZGJT7iTmQI55vxmy
11iqLPy9u2KZwTMLgvcIY/gOaFeBbsGnJ/2V7LptvsrW9wttsXNIb/Hijbx4J+Pl/p7HE+wKvqPR
wmKuOqxcui0Lr/+wVnyzsDAMbAXFU0+uQX1x0f4eqBiHMMgOjDOdyFErRreLew9Xxl6d+1sjzdbX
94dk1cQAoJ2ikWYjmFQ7viJV6We5rCXv8oV5NhohAOi1OjJYhulbKJA05YhyJvij5hVlW3tArVYW
o8uGJBxqVE+TeLAZOdLmPhs2HWKn63P2LQvx536whZMc04pmht6lp2a0d3HcHlA99XprWg+Qop0z
0x8KcP1Hs8TsZQ9yNpHCWVaIac2KWcO3M83rFCMo2smrJgRuY3XXQ+ze7MZbxXHQoCojEEbe+lIk
cmZcON4MAoQk7nH4mBLelkvFNbTZrqXd3u5RqrNRSuXOqhs0N9diNy+thzpjHrXKT5D3e6bx05l3
SoeHYGz4NmCFQ2itWa2sh8Hapl3mRVMzuFxrNy2qG6GTHKKk3NuR88sa65uxz3YNg3CVPh9CvPN1
Vj6rk7J2iBqg+rJTmqdyGG5qcDaHXbTVcu2xNkM3sVEOypQDz+KNljxlReahL9sNq3E/K/Wq6cAk
ZdYoVqVoTp9PpL4j6VprtnPypc66O4QfSBYGIwUfiYJuLhQ7FKr5c1Z6IdSzgshGsATFQDMlWxNl
XnAerjuzuK/A/jqOxQ2ZEbIXphvl04YxwBKUzA9BO6gAPeEX9hg4Yb9OZ4gvV7HzmSLvrzg3fdf4
yGadwAOxAnmOm8xvE3r6LUfbV6q1mrPJrXTlySiWKK1SXkbFdvuo9bKq2xZmvMpZ9mSN+alsu8Ng
4Fqu+xdutQENlY2jxyYAd+VNOUbbwd5DAgguM0IPvL4HTzp0MDq34q3rjLFnD6kbciQvZ/XQjJk7
tYCHRYidkN7TlVfG9HVKio2aPQAdv+Oqg1pZFLQjd5Erf1WHymep6mUofAwA8MWm/jKn1qpz7gpy
r5rIFLY/aR/7Kbjz8DoA90S2bhToeSrORiuBeCoMn1AzIMqGN9DU5KdQt47KVIISDsjoWN9YOZ4q
iTreFGPxaqiothN1V8+gvho169nGCxhwyYBH2ZZ1jjuZiQ/JeKzXaTIOOQM/QxXwWtkwe3S5epN0
7wyJUmv28gQvMuUms2O/6tY8u+cFOnzvw+EprXeGdeeogcb3NDol0UFRv3Cf7tJwW6AVwYi/aoAh
wUOxcjjgAptawej7n1kEnrDuuWZoeN5HNko/uekjnufhQ2ruuhDZpOTNUb8GFpi0c5Mpdyk5mfNr
NvtGi/qMeUvLIAEEN3lO5ntOPFW/jZtXg+/s6ufsBHO1UowpmKYfhYJDoY8Hy9nP4+wrFVtNYVA6
a1RiFnTvmky7oQ0SICzmL71Gv0b+qtJNwz54U92gKuaXOuCNqjsQ4B5ODEro1lbNcTI7SNBnLwk7
onoOeofHweSrQlswhsW6rYztnIbg9tTcVru3jereQD2G5p+62bmaAiXWtndpmwOB+UMZCpdkzyMu
ggaMlIB/phNxw6Z2jeERXU1uq+ebMX4ifeh1DVhJlt6iOguUqQ1y5cSj+LUxBhBaHaIGEjzDg66+
qqx5K4vncOrunbICqVSH97Tt8f4+U1+RM9mVY+hXM/cBmS3wfybQNulHMk5+2J66CGoWw5IdJ56i
f+jlHupo71R3vAYxE2CVnoN1jOPXKD9Z81YPa0+vlHWdgT1B429DfGrmh1QxsEnL40y1Q66+p7Xh
z2b6SELrB2CZXmowN2a1x0cjmNrZT+CGbPvnoA571H/9wrGDnL45+i0tytMA58oMDo4sSNrX9SYz
sUctHS36yn2nWbdNafomhXiCgWcTX3e67hoR/jtSIvH42c3Nuk5qX00dn+q/7G6CCqzmFpkTmCVy
1plhb+ZU8at+CIqsWYUFGDPKCsr1pm+xxk8ACg3nLtDjyrOKMHDaBMxd1prHmdfrGoqqhVcDTTrb
Q6CV4wMEgLdpCjkDY4h9c9LWLHF2zfhrzm6U7JM6rT8N2nvcoxRRtjc9FNRCLd318DxtQ7ZDkx7C
VL/XwF6ekzUHtxzRfoQmWc8OXG4+3jMHXjW33hh6yzhjoC9JTpVxmLmGUn30PodmYLHwlinkrs/M
mxn01LN5slQF1eCdXVerekgCrUq8qeFfKlNQHz7FPC+9PE/WZf7MDFxXleIqk34TUu6lFA64TtYN
enRHR73NW1PyRvuO8aJk6RVHEco2NdBYCQFEbpQWBaw+PSXPau5Gm4WuJl7VezOYv5ptvy13zpu2
vR60XHiy/WFTCB7mmehtp+BdSqtuU4WDP1dgMUyer1u5FKP8YUYIE1B2S8ETqCF9naR47sarVrc9
bX6ZKvsmT7J1F9oPGXee6rpYSUx/AwMKsyo8D3Ib1ROAzfE8YNYR2oA+7x23h251DbR1NL7EHLQ8
TbsrQUlHKsn0ftenFqwLjwSFgX6F6B092oPqp0z9VPRXBTn51OTwIfWOOO2OA44D2LXtJn3hq6N+
6K18DXyKG0NqQCvtdZ5o90X/mZC7bjgoSe9CYh1MHKZflsxLcMc2/HNw1lChTNTol2T+ljhcyDWd
L51Ysc/imvTZkrmguc9+LUjx9CFZU+Lppxjo4widrJIGlWUzXLMoJCv02WyacNksWrhFgd3t4KuQ
yIN6XOGH0xRcH+B35NKfS2QKWQtaOrlNOadH9TRVrvELaHRsUgpk48vo8dUCZGXrBKS+gKFUQQnA
/Dv/1d1Wq0zKkvjtCYH3sUYICkoWlIsNsY1xVsGLzPnvJ6W+QjC86aGf0kk7rr9NsGBGeAolOkAh
mTqkJ0hLgpq1uak4OCso3ZVmsrMReEhm+FuZTLAnOLZIL+wYaV5yZAGCtDsDAoiIiTS3OSi3i46K
FjinFAI8HR7PgGxuZBDyb08/wb7g5FSztLRiqUKEGj3YtnJIbVma47vzFmwIHm4yBqWeI5ae7EO/
sEoE5bFY6/eGT49smwdgd9hmn9fndfnsP86JYFLwbGrfWzofcTLbqURrhwbgDqjh8OCrZXKnFwR+
/tyYghvr6wSNFEvCmQVR4uHW7B5zv/IcQLqzxyJ0yauzK/xy/d+3s/9hV+w5nKakYSNd7MbjgaZf
RXJThwg7gVrQ6PxfX8B/TqjYe2gatjrFDc5Fup2hIn7jrJp1WW2oz/qFM40f4qAJffYp40f8nkoS
DAsuSK+p0dMQw6TzsbGL46xbqxJYOAMs3iOCTC3ymRmu0n41Mr7NLN2d0SdwfTfJdrDYjUj5qJqK
hhKzpbmIcBF9L0WMKNDxyPEYiNqeI6/2rLf5fx6+4I+4rqhNNNQQetHSlVb1gVrfOhYkEE3E7XTj
GL8SvD0odl6X9I8zeNuoInNSv/v9vp8m0zZMizjEFjszuBLbicL7+YSEyptWtV9WZP5CfWCllQxy
PEy9q3vH8OaYNkGjlZ+k4Q+8jD6Hur2tAWWbO8sKurC7mcxsQ+gvSn6kBXdZyP1BPdmQ7+kV871l
ocfTKvfHvjhRWznNqCUS1Q5CvBliBglBq7nJu37LoPaLd2HGJ7+J1cjrMquH7k/ulTz0xxzBPbPV
H+BfPoTaC89+Xt8MF28I3TFthxKDEjH/NyXdWDeqjhXht5GCKmOi71S7uR3mCDBMW7b1ZOaEXCAf
woZng6L8m6kYYW/p0m39oq0XYUOQrz7Zt8Xel6Hplnvn25KfjVLYd80Qx6NaGvTI5yEw1H0NxhNH
kSUeFzd8zYpw+5GZZQq3KT2GFHnN6t2pdX9CkN+w9ZBR385pcH3xLt4LZ8MSrrsRDQhtPyDmzKvB
Tehtm24SiiYH5f66Hdn0CVceNVFSUrNwUbz6qVlfVeh4VEbtIxuLcMc5IWmAThiSkxXHG4X+cObJ
413rO+Pm+mBkqyTccMX/kfZly43rypZfxAgOAIdXjqIsWZbHsl8Y5aoySXAA5+nre9Hdd1tFc4t9
zn3c2xGVAggkcli5Fpd5JmOsHxfyQxeUO6G7n8KPqI0wBHJDp3SjxbRCWz+/bF/uZuHyAVQOdHlK
0Bfxw11/lIedAgaHJ8SZgQsZWMfoneSE/JudyU12Qmlx47Fbj4m+7C+uXKa2ShKW8niOMB3Dorte
H+zrO7p6PC5WuLhdlZaSUhvx6VIBzPD5Hy18iMr/tBn4+XB+rWJxt4auk/I0x4stVOJ9pDOr4ATz
ultghe+wjIWdxZXq6kpSmNSPZ2gKPWumCKaFCaNYZI8h/ScBxK7CW7jXD9OHaPOHLcJv+VsKu7C+
vGiJ2kR0yMYzNVPZnNXEq1NpRXZiJYfJ0vaqrXmhx/3Rn6FN4z55uf4lv/dqFj9gcQtFGhIqRsN4
ngP4CdKvyVtzU9p0jwrjq7417LOeLnx91MVVjPRRJXHXlqdCjMAMn1mZkfoK6mU+D/kfVmk+xCxA
rhc/RA17VYzGUxv6QnWQmRm68JBAUbOXVC/qdTdvUy8RMstoVCuSBo8P3IYeJ0q1rZkEGBJTfLH6
CJPQzuQftBsw4AAO1Fpnp7BsbjKjcVImm1yMfAU0HHqfvEaCfgzFZuOurMxp/+UOPgsoFw3ZsY6n
LB1C5SSqxV5jnS3lh1gDU2rO3II8D03jAcZnq2NrtTjmTQSqD0oVwM1bS1Tf+jK0AgPIiRKsfAYD
4BbkR8lx1FQTujtuPSCHLWuLNf1542is+s2vW/4JfLj44eDriI0y6Mmpc1O/Cz09g3RsbdWlaTi1
G0KHx68PQWW3vvIEoYH/nRf7PLgX1iuipYEqwHrcFi5LznPV9PoCV0OTi/Ut/GTSslZKWvjpIWN2
RCGp01KXqd0emBg7FbdGCj553b5FCxf2Fl5TFrRUJfLnfoJhY3ALK3cKK3DAYJ2ClH4Waqpw9Uov
ORZO54Cec7s+sProXvyGhVeNEK+gD1eycwJpBlEQ/AwjnwIzFbCaXt/deTXfVot5PorZKFH7Rpla
lYae86oZUW0HWTucW5VsYMPXH9oLEwvXDSoZpZhUfMD8wG/HWwz1AdbsKszSrNwc7REkd7elD2Fn
K33izSYz1er5uTC/8N1dq8la1gpo2kf8nqsvff7Kgp3S8V9pXvnXd3NzrQs/HRZNquaqMafpgRdM
Dsut4m4UbjNwIYPcoQlNaW/sGYBUQAvf6dGh8P6L4Wt4sosFL7z3VEqZTvIkPGeasSvkd30s3ABw
ZZ6BeDKYPNoVN5JwpwTajT5uRKTfYdLzQ/VlfOlGZXlIAAFFIk0w42jKlubOFJ8FsbpH5RDvZ30q
5UPaSw7ZRbva7e3SB6LNMcBjkLibQ9tzDHfldC99oz60RTeBbBS+cUYEFidmQ+zZ+39Eg/9dnvHP
XVr6wqRrygTMAvqpmAYggQ8QajUZ7b2gOCkR5CWqrZv1WRm9tr6Fb6xoxTBAloVnPRIPtBR2KSN7
CS2vSnvDm+oEZWAGVegrYvNAtLo3E60wRwDNU6D+22J4ZmjHMjwOGQitcuExht5dl7zRuLslY72f
wtgtGHTmJ9VhAqoSGoQ9J90si3SXkdTraPHQyQCUa3KOljJ1e/WVDvelEeypYDwIxZ0gKC7PVTvF
kzhCTbEljYWS2Z6KsTfKraOrd5lqmE0MdqcKPSSe7Wg0nHlW/wFl/K6eRquU+Y+a1Zbci6Ca2heC
igQfUQgIFHhyO/HAluRzST3Spc4ApjsZMr8iewqy1BHCyE773orBdUCZjqrBcCSNAtHefA/suxqC
ghVWKozjlGJslozatfBooOOeD5gHep/6wom1cN9HvSfXt5KQHxMG+LyS+LwD9BvzUMEkgUVNAlfF
9NTw5rGThWMCiamC0WMtjFYj67ddOrebdQskeQ4XgSV+IUHiQC7OjsojR/M7MB56dl8VAn7O21Te
E3acsn3S3IbUzwAhSd9ywTAFDooePXuc2/IBxAKo1O2GKrUiTBsA/27XHUgQq/idopZclK3TT69U
QcgxZQAuF+gRkrsBYBgqVbc8mPZ1zN6gxwiynnHjxV4Pl7/y3yXWEvM6ep41QG58qiyBZs6Rbsjc
S8MkcubH4C2RLGqRF26PN2wf2sJGbreeLVx4ocUbnpb90EcMbjgX7zB2aqJnIao3Rk+fRCMxjSI1
y5aauvwkGbcTia0kfaPTuO9pgYPwNomAJ7Qmj94DzEZefyFm53vtxi5e9jiuZDrJU3we3MqvIVXW
u8TdpnRdTf0uNmDx5gI+mY+hXLBzy3/nMxwGcIUm+ri+lu/Av4WzXzyt4OGkQScGAKnZkNmAjxft
XPqN1ARKepNV3ceJK3Z7OfATW7DRtr1ufjXwvVjj4q3VVVFELxqDJmEbPSrTEfkMGniRy2tPFw4S
966bW68RX9hbvKsF04ggzXDDzq1/kmfkf24DVUs4hLksu60Bs3FUlqTKcdtIaVhp8yE2zBC+BETS
PgOZYldppoQpNEMMDhFgJtfXuWV20fyT5AbBWoBMe66L1J7qN060Az/11nZuHNHPOPwic1BS3itj
Io6IcXUzD7vaTGPDzhn8cBE5VaXfhKFmpdkZRRyLsvjYVD/y6qRkh64at87S+o/5p9yqzX+/+DFp
FDIVmDgNHU/Nk2oNkVppJnTLzGpc/+UYP8F8F2YmXupxHyvjWQPEqiO+3HkSsF2GLGzcje/9/s+r
+bWgxdVMpapkREftRypGixkjxJFUtLNfiV2AKivXMK7UDRY0cjZOz3ec/cLw4lZqNRGKfkRCkZDQ
B+S4Ss+conWcHRLmCvmI6SBfFzyMwm5Y3vqEi+uZjY3SiQMfz0ZxNKaPut6zJtvY1vW78c+uLgHA
cp2AiG+EDYa7MbeHFU/wKm+Lf2fds32ZWVzBSQ6bXB/Qfy/a3i95Bh68k5JDunIIMUIGToy83hiP
2Ni85XhCnDQK2Htb7TQGL13vJugwgEp34+1bzzX/WZYxR+sXpz9spZSEdT2ew466ejTaTbcFAd46
fsvhhNbQo5YJsAGV433hDrtgN+eWCXSmtpin/iXK+FrPIsrQuq5qIbA0VwU7e665pBHUqW0NDIkn
DOX/7m4rL7XYDET3pJPwW3u87qnXSxVf7sSYv+rFhqIiFpYJqM3PjSvvy9vIoi8AsUjvgQ1k5u1M
g5X/qSA3NXdwxhvpLt/EdP/Lo/i1B4tAA5F101fC52vR+GPiRBCwBnbDxPMPo1lkDg1AfBtX/V/S
7C+rC+/WU9A7yS2s6rDQ6b+n3rCKypHj2pWF0dZ6xcwJ2F8y403WsDXRPRduoKZulp0nYH6Qg4cF
+lKOxuzrn+RfQqKvX7ZwfyhxSkWWjPgkdnxb/1RQJ4J4W4q0c9ZqjO5nJVjjFRKq1cblWkcIXByG
hf9ToGQIyljsyf/VKwCJv9UhVig96R5pg6k40T6bbIQNWyXADcuArvx9DEnT14bEOgC1RyvwAJrT
zaQ0o/fUTB7R20C+ZUVOiElYc3NA7vu08V/PjbJsGidin/RUm68AQtBsl9qKhJ2WznOCgayPu+lR
28guVigh5xrH/3xjRVz4MaPLByap03gGkwJk7cCwBIu7mboTSBpLBzWb4AMji+Rmq2e0+v6AvUWn
iqIC7bG48Bk6v1PMEPIOuXJutLcJA+g8uu1TwQk7zNnUXqUbu+tHetVrX9hc3HADNQa5iGFTyzDc
jrHqiG4SRs11im9Z0YWNxX2WWhXNqtkGNXNfqB3tR/o75J6SHEbUhUB0V5vdQYWMPLH62wl4EITd
qgteizC3ADYOmx14pLjhs59h4wijCaQ2tyMHQLItqIT8Ha02n7iL37q44Wmq8LHQ8/DcDaCYBft7
VAf7XH7C3XNDyUDJD8lAp9m9GNhtAbgAaOy6cLrDJtqUa66sgy2pMjs2T3JOphjkj5jQOGhcNuM8
kcypr9CJlHddGu8rqLZwgJyN0QMU1qGdeOwA2NRjAMRBVZRM1Y2UNccJsNweXFxgo4I8SYyyI2og
KJmbwI+rLXYCFEylAEKJBojFMdg3VHCC8cGIn5iB2RCV2TUGELRWs4O5wqIKyJjrah/S8HGAIIfR
/CDsA27N6xjBmPvTCLgy1GVsoSgsmu8S8U2gldVlHn77PtTgZg3m9G1uKUp6o47qg6GFbhIAViJE
EgapO08V7vXqyOr+RmCQKKhRDq3lPZhlLLGPLU3ay2QfERSY0H9iwN8kh6pvPZEHTqxk7kCiQ1Vn
d9Dg3ffDjzSZgGEWHaNQzQr6aNBdNlv6kEoKBgEMHxJdGAlD9VHwlAJlKAldcshdJVlmBiq1mSBE
ZpG1noGibNyKd3GpHKsJoroGGI95jLkZ8pZI0T0ImFEyqKxpTKyyNl4mId0TWr+1hQKM97jXBPFe
aMiPGTQKjJtVSW/thLLMJD8YkX4TG3SXJdSkVbvXOsnuShxqGTh6AwlASa1MpHagtlYlMzcR0vsg
EjtLoZo/GdO+nArIRvdCA4L/9j7AmARop39XodC4wHsXltSpEWhM29LORvo4DrJT9I0bKYENXA8G
GiDDVzennjVHnaCdlucgEVNvB2MwRfFWpMcYQqYy3OU4OpnR2ZGW2yUGIrJQdKMSmMtCBSNJ9aes
7yZRN9Mp9fv6Mav3XEisjKYHULX/iVpyoDq0rcNeOfOKPE0N90OZOAT6jmA6x7+OiIBgCjEsXtQJ
HIKK5OQAApLhPUhkjE8HZlHFpob55ryNX1tieCi5bcQOs4u84mqWoglt0FSdHFWYelP2FVrJ1Z3R
b6W2G+5sKYDQaX2oNzrYu5jfHerGpTe6P91nvjQ5xT576Hfy/f/KRysLn5SreZLUBQpuvfEDsr4q
eirXDazHeV9ebymIwElD2QiquHMEZFCFybE2AQ4Z0H7hhtJd2qiARoWuJvlCmpqMMK83Mv/6b9h4
/JZQRJwenPcSi0yhhQIm1B0ydQQ1m4WJ+fm+ckKWIETIFHIudSiqz+KxqoXb6Ik+uO4ceQcA8kYw
8Z1L5O/nhCyCiYb2MsiUsbG1o7i9J0FoYpabAjw+2Nee4RBAO4Nf1Kq8iJjKftajRsnUFdzrm/vZ
nLi26vlMX+QSPQdCCtPjmCN0RmgyzRpl0m3vzqsO7S1d2tWYQgcvo6RIoqp+0ixeGOt4pfLJyLtT
b9xqnQwgPt86sBsmljXoXpCTIS1HgtokfIo8mtStEYrPFX8rOE1Ovt8mVV+PhL/WtUyj6wRCA32N
5tpMHiLNPWIP1PUh3N9N62Z++cjdfpcF1rgV/a8Wli4ML06RGIWNpOoE5BfcAAGuXHnaRN6F6mcX
xhspzqoDvTC1OChpXMqSMBbdSQHkQcLo5qTsR8Abrp/Hrc83//3ihNRECiQO+NwJzBPVTJBfbVlY
P/EXC1kE0xOn/USJEZ8Bcgl30i5DBANO99aeC/LxaWuoYmtFizia1W1ejmEAc+3PRsuhA7DRyp+d
/LcbfLGeRRDNcq0HrQBtTwQk0XL0O2GPeidbhjT6GWvtIYg3HPLWihavTseTtKsKnASQlI7zBBgm
1a6fgvVn52JN85twcQxasDWXNYOjIF7jl+VBRyWlA5sU5gwdagXyOzA1mEfcsHr9NmH45m+rdaXX
JfBs2ElvLvMFd/SXDK59aEW+s+dStiWHIr/F6K611T+/frlAO/q35UahVYxgqz1lDdrh+mODwcjS
eN1Y3/WToi0TWJ6gVVxNMtzUvn0mGITGIiMbfcJJQXdufmRCC9kE+KyAOal3xcZX3VrkwoMItETa
oUjKydDfSapZZCzNetyCDM7H/d+vgybOp/fi6AArnpadlnUnKD2ZCXkUciDPml/a0FsC7TZCvq0T
s/Ql0zBK04RzytFgZyq3IgzUyj/lXt3wi1t7t/AiiqDwsgua+KyCHDDQEOdLhR2q1cYnWneOhiQB
iQ9eRX3JPK+SnAcxx0GsnUo2Z2aNxMJIZIaTwVDL2awhzQ/Ut691YW/hS1g85ZIgDMJdjlE8KbqV
E/WpHeSdUB5w/cHtzjBzV1qEHoneg0sq2VCSW1/wV4D7OUd4cVxqo8qDvEQ7qvoBhOWhNplNmElQ
yJx+AuC1Bd3YCGaVhYuZuoyh4qEId0MwPPCAWqlscKAK27PIMWtdkLi1G6E5SbmNGW2rVfHfRiPi
acdsdTs4AVSrTBECYGTQrUFEOtuEu+tuYr2+/bUlS/nDIooFEBSjV93v+w9+33szeqbbl0/dDfFr
qIAhinIyqAyOjZlCW/C6+dUrdWF9EdJkXGhlHPIQVUVjp003jbpPmwySP0/X7Wx9+eXMn6D3HVfL
EcsED0r0GgGpBZDQreYpDgf4fMNTrFcPL9a18EuGXqaNPudqM1vO6IB8yp33FTpNwEeo2FVIdByb
Y+5tla62NnTho8ZiJD2TUbgygEMJC/VZGRpwMUzWiKrD9T1d9b0Xt3nxbPe1GisticST0GleFv5p
1JtsQFw6YmOndstXze/FFd+xxJwJahYk0kwzR7x4p0YPEDKy1AOYJKxi9GO3g2Ddhhdej0u+FrgE
lmFGuI0mFLJO4j7e8fDlf0yKNmhgIiewMMB6fUtXv96FxcV1SA0pHfMQFmvhTq9+kuCDoSrK2YY0
98aX+1z4hRukJcBQcgczhhRZWSTspcAJCEjj5Ud5s6qwDrq+WNTiLgSaUU29JAp3I5fvkXRHZpvn
O1q34EvFyJUWlGaavgRBC51TMHPlxq4Mc1DJJB7vA4hj4VVSy0OIahpVGi/CfJqIqVZR/kgaw4lw
e4WaYHTqo5bSrRMw/7Rrh25xmyIlLGjYzcR14L0x4l2ALO+zAJmDF/wBNALukA1OMuwjuHO5eBKg
G6VR9HKvH4v1hufFFi4CgiBmWVKLUoteMZovyg7S4mBrgaxPdY7dzch4NXK8sDYfn4vjMaQTS5mI
PLN2OnDXYjZbduJ7ye6PEvpazuj21Cn13RwkbANiVmOfC+OLGCEugjhtxTo+s+oxU4MbBjYNuew3
LtrWh134rknJRkEgaXeaQGzRC79bDM9c/2YbFpbAHj1TmDhpSNRQq3UyobASXdoY4VjHf3ztlbxI
JGiqV41BWHfqDMgYyNNNjMkAKd/ndQTAILVjftICZFKA3VxfHGLD6zdjCeypaEyFcTLakyKNb5DW
AvMU1Q+jXPwRteDAI/onFIQPIkrsICry6BGNg1A5NRST9llnFc1Q2oWRnwQp4ebElM7Wpvio9nHn
gUHivhUGRxILMC2kaF2o71SWzDAR3puAPrGGg9ydg12CHDLtNSLcVTLNTFXQqmTDrSyh+hIOXkAL
h7a9KUBAGTAy0IlIVg8xo358aNizXhWmiPI0Kui7pFYhZBiAjxkd5RCSKsPziBGEBi0Djf+ZGMQ/
+J9MeUd9vGKJNcro92R3CXvrWhFUN1DhMD4kKOuVbFeAOmv4zZTz0O5GZbIGkKwZ5WM5QH+sCMy0
fGIkBK8Muh39jL6AcMc9/g8EOP9w5SknBwl65Zp8W0l+GjEzCg4sek66HgzCoJ0wIA5FJGeij6oI
ySblWSSGVYX3pfBTwyrl7EORf4htbY4UGH8CNubAV6SPYoSsvAApFYyQh+SYBRNoFhF+pr7c/onk
0A4rgDX5+1jfFllj9oy5rXwnZzd9kJiRcF9HRxbNlf0Hjoci6p9Ic5eR3w37kNGa7AvRKfSPlCI6
BIw4Lw5E85DSmkKfmyJT7KwdHd6rbkz3rPpTocBKfkbDZBF89L7cEZwdgVdgg8CgADRhIrD36Dm1
Ojl0JEx/TCraQ/VdGoBiLSdmLaSWlPq61FhdjSm0WnfbEvB3aPWmqgtWaLNi5wD7snHi195MhcjQ
RxJ1KDwuS41ULqgUkFw80eJI0WqrtVcOpZ/kBx+OOv/diapL8cWU9KSD3TFXPsZOc8B6aqbRgHaY
HG0E7qsR7eUPWlz+Wuo7SK8gwVbP4W48hnsBZeToVvCYM75sBbRrgcmlMfnvJwF8aGNJi1o8BRD6
QSsMIJiK+VqY2de3+dNlLV/cS0NzGHjx9ggoy/cFhyHlNLlV5I012AisGlQPFnjQph3x44P8K/4t
IGUr0AUEIfsr+qnbJCGrIfzlL5kd/MUvKSBNnICuR0RtubMV8XYk5y7wc/ADoDTVuqVfSkDcQvCc
HUNsyDm1tgLQ1bbB5U9YhB9gFyRcF1MAjeDHVBDrE3hyzTj1umKFWmzF2e8AtCJEBJPXDpMvEGB5
a3rNTmrm8WTXdXeRaFhp2+/qqgdnlPTeZ/EzBGDxFjkbH85YS3Yvf+wiRjHAzVy2A4oWQyyaUaNb
BPiQuE1vSZs449Dv+snw0hGCT5DoVQPRqpPalBmavlw5a9rPVN/H2j4SnhhKtaoIYXkw+Q0jFO2h
AhXr8BAFSApRQrCbQH1F9c4roa/FdWr2IeAgIFZSg8TlIQBSw28d6NK5z67JhUu1yVT4DVNAy97X
+GsPuLxk6i3wAz0D3q7cFQ0AvkJX3jPFeEiqowR1kAhuvtfvEuUjgIptIk5uH+RWBeLDdtQgiJua
Wpnv0TKDsBNGBNT8TOhghbF0LmPB0id3ihOzhQOLKnITy+ckB+0NwAq6UDzzpLEFfCglEZ+MIr8f
wtJR0CRN9D+DAAC9JLrh1Lpikvyum+6RKyKeLn2fE+KUBZjB9NLtxfIBmi2HgYtmEstHAw9Xoqd7
yOEdaCNboxIes6a+0/phB3lnENyilEnsihY/aoHckGA4S7TaJ0S8VWQc5nhAt7gBmAuUgEmGRj61
xla0Q5QIB3HyCZUPXYAMYbodmx91Wju6kT9RbThog2CPEMlKy8LE1AegEKDMB++UOMIi+Ntk4a3B
KYyM1zgOfa2uLDVQ8fZqe13SbuYBFh7Ht63CQNRccjPpXzpD9NOQuWoQnaIhO4YqeNbU4l6MQApG
cK75dIOw3Abqy8ykyeZ4+YcpcEj9qk93SX4sBciEBa/CuKvC4Zh0LUg6FZvWyT6NxztlTG9qpUf7
PjzVLdQyxb1OdkaY3hkJ/tGp9ykYiPRM9sVSg/BqYqes8KeKdaaqqwAw1woeZmoS/ZaX6DCfJPVF
D96DyrBjOd73oAvsK8UKaggUo7oKNgkz1bPXTMwPE1fNQVB2XXsLrmpQhSZmTm/K5Jc6hFYI2Wed
yY7KHQAU8ggYaYyOBJPgF2PqhQE6aBIAGGFxBIzksQahQRg2N3la3UST6AZj57NI+1WQ8GZMuJ0U
dwXvAfEoEMiUbigCGWL8qqFMqhc48FppjdTXhO4ogxhzVD9yPTxXEjdZ/86y8CWXlNDEBIsZlQm0
mBtXa3swGpYOG6CHq/f3WRM9hkDkpXkDIrfRTRTiGGr5UBno5WTsfjRw/fXJQOcIes3EjQLVATD0
QR4A7lEAHxSH1CpHxVHj0i/kCrNIBJ9CP/YYrKHanYx5HynYUbU8YQJ3VyaYa2dvUZ7apUjMbnqU
0vuizkzJSFw8hW+hIv9OsmingfH7umtbDbMvPdsyH2obZCXg5wKHrmjFu/QBDzvqRtF5a7ZsteKg
gBoFFDigwVHo4vUreWvEvVyKJynuDiJqkuNdQ58y6QmiHjPriSlm1OmyD0y+gA8QdfupFTcCHbr+
1H/9hsW7FzKUi4WZMTg1Ck8ZtHdCm9dsEJklldHPEQyOASugpFbFr0US5HbHWjC7TgY3i7E4D2rj
ipEC0hUQB0b5bQL4xyQQK8ZkSNfGmQm36ldpfaja+tACaBNEERTYqJe1HZxNDAbEQ8QVD3yBt0Va
72upNglpoA+a5iahit3WL10r32hjCBqMAfNR4/MQKF6Uv4pxb5aY4WLMLhVQRTYfPR1MqVQRKH5M
Te1ECfOrunUQtF0/IWsJs0JVkVJDUxWiLuq8PcAmTd0hPc9HEAOkIAsYHzqom3djC2Le2NWNLUTB
WpZ8aXER/CEp7tAhUIER5MyiquZH9fQSgqvu+sLW3nSI6+CLfzYIPmFyFzFQAKkiFZOHaP7NkTfw
S0nToiKjOH2OPsHoIkSyUNL3r1tdC7UvrS5OYNXpTFJSJOc17X407YMeUU8kH2DINgnAY9eNrbfz
L9a4CLKSVpXGNlXmakfhS4fcFTBRD/kWgAgs4qZ7wVfvhbvNqz5HzMtA93KRi3ApTNIiyQUxPoOZ
+ZcGDDux8+cZ0Jq4s2Tn9UXOO3bN2MKDFfh8gE2jBNdOgqnHtxyTmtctrGN0DULVWTFTlNSF6wIK
hIxcqOLzjEyOalCzDTvMfj9LZ8PjNhDc6XFrVf9SFvuyuTgoCWhqRox9dyeQJ+3F9D2v7qLhjxHj
mddsDTJ6epfsarRcjGyLsGDT9uLYFImothMfyCkF82qga86YCjutwWirZNfgv1SFt14GDzOpdjML
7PXdXrv+0sVmLw6PygeqCSokIJRE8IUotKZO9Vrxz//OyvLUlAV6yBg6PdEJ4sta72ag6uq2aKnW
b/vXR1wU/ICU5ErY9eMJYKwSeNMBxQgBNCBVf8yVrcnMzWO6KPyJYp6rgY7PRjwVZwTUcwK6MtMH
tBX3uHt2eNoqp6770H/Wpy0eB7Dp9vo4ae1prBAzoNgR6KWjacgcRYPfGDHyRnqvjefr3261PHBx
RLTFC0GrwQiTqiMn4wGZixfua1fao/7z/zUlsx4z/FMc0ReXIagFhQaDqJwUjAXIYOvJQr/n+UuV
bIkQrq7rIhjTF0c/VMEuOZQoewB26U+YtyCohqMlAM3txjjkT1vciFtJuL64BbMSXJFrk4KJ0O6g
Pw8PHXOn0imYq4FeuwOmogOcCOqSiM2PNRroT2Jt8VNUupqMtqnuXP+wa678cv2L69JMNfpS4+fV
JyiJvhF9o0m+5lsuDSxuCOKlwRBF1D0i/kqm84i0Ts7/U+5ZzYBy5Zd64OIjFqPMS4w09SeQAbm0
9kLkvqpKrBphBhOijS377mH+trb4giLyy0pPIIZoJIHVG8xmOcpX7a+6CK1Y3aqEfL8Lf1tbfCAu
hFlutP28tmzHm7fUEEx1Bq7r1Lt+FL5/qb8tLb4UGYNCg35zfyqCk4bcXR8MMw1/Xzeywtj4l5Ul
iEEP+77Q9KwHSC+wu7g6SxWg8QTYlAkwd91kTbwPefGUNSVgrHH9oHCeOeBY76B+B5onVsUhVAaC
XU4rn4JY3lc5aZ08kJ9zcTpyqd9zMXZrSGKbaZfVIHxvCn9I29s64Q9dCu3WCVW2LHsI6+kpSQ9R
wD7arnoRUjQTkuoDDwUAtgetKvyq/BlkHKIHk6mjxoXRsM6pNs/Txr4vIRNhITWBHOA89SyxQZ1p
paFg5f95iP/3vs8B5EXsbeQFkHcyzhHICpDoe3qz0/QtytmNq7GERUjZEBoF6gQnOQcmH02PAMj/
OHgKk/bINwV6N66GsozXppAkYjBfjfIxBgt0DXLZKIZUrraFTVjJ2Q1iKIQYEP+m5BvLO/RiactT
qA3nQu3mBfWrbrQI5Hin9wSEHzwWHgYOLIhY/ReX8tLwwrWNRtqyyYAGcND/nMLXOrwJ+ufrV5Ku
fbVLG/PfL47GqMJAOXHQmBnpmyCroJFtZMzsPI9yDvknFH+gxM4H0e2jCJTosTco/AzZvAj1A9Wv
qW4FYFURpP45VEOvgkSECEnfXCyOGVOdsvrJRdEDN7hPCtXSZVx1TDtNtQc2VRRYqckJ6ixRh8D2
HEluCoajdCB+NQ99a6OrcPEYidpNJYNYBf2QelYByQOTa8NL2tx3NXphTWWVOmn2HGxxdcNttWa2
HOX3Kbg8JgllAjpuTW2u3drLTVv45VStIWmWQke4Rw3MCAuHTa8x6rEb3+ZbpvX3uVv4ZJFBm4iM
+PwU6vJSj8LeTZQ0G0bW7tHFUpZk8boR13ISQ3yXpsVOxIgTJYVVqY+ZwjcSxy1LiygyRpk1oAKu
Ud9kPiAbrl68ChKz2mFLYGnL0sLdtTqQzYg1+lMUhK5UukLkx8mpRBH++gdayQD++kLLGhu0eYOW
gaLvxA653xqWskuImVmM28VoFrfyrp3spNtEVazfWQ2fDd1DmS4xN2NV9ATyQMopYxKqsdJeLagX
9LKXjR9lL7kbq1zfzi9zC1c7ToMuo7GsnFLCfiRqDy0V5bEgP9sE9PuvGG60ki5FjuxXKka9aiJa
g1BgclqzZYxqCKiuXf9BKzjDedu/ftB8PS98VpY1LMhJpJzGfQWiZyeFJ9aZKUhgTCtt+YeCxCRy
jNcUfQhn3PXv5e76L1i//18/YN6xix+gjeJQCnGsnPiE3hP4u9o3CczR/4URostEFmVRU6WFZ66h
ClOhtQE6l2CywjJHN/tXE21E6KtH6cLIwpNJ4P3plQ7FP4OAeBIq9rN+DwOL7ZRoVs2bjU+3epQu
zC1cmsxjFe59lE8VBX3Vj7In+7RTPA1SYdc3b6XlijPyZWmJmZHbkvUtw+71Vmcnu36w/g9pX9Yk
p85l+4uIAAQCvTLkXJU12WX7hXB5AMQ8I359L+p2tLPk7NTtzw/nqU54p4S0Je29Bkh2w3MLNlVO
BMY39dh2+tmCz/iW0AfxqirKXV0iF/HlbAfxTsdusGmi7tQ1AnUcpHEVMP7KC/bjKKVMtziGqC0o
goMHrfvRb2M3wtBw9g1fPGcblX+iYq3IFdzFqWdNzw3znBkvVOCCPj9OEFp3C9jnJipZzSu11I9D
k7JOueBQn20sFfsMbEeoeeWGvI7HaZPf2+DxwewjcJ9UBZbrd72LzyallsW1UY+ckVrKJQn0VGxr
NLzywtnEWvtIa+LbLt1PeK2zxVRAsK6ntYvYUlapzL6yewtLljynT/PGOtBt9VQ+wwl5MwTdvgTX
CNjb0xy6MDJRqUAqdua7TuNFStMbDTmN4uMyvYeHnxN23N5bbeM7YDXf3pvrl/tYQf74ZaWcA9wT
+PJ8/bKCbsa08XkyPfxbCCnPuB2LpwJtvDNJF3jLHbtRUwziCrrkwyjkt6xpjZWWm5AJLdvHpF12
aalttAnGznoDdv9P1r2C0Rum6RxaMwsLc9vCpiWmfJcxEBaMaFPhsZs4E9TKv1fOQzaXm9tzsE7j
jWmWn5ZR1rd9bWEOrNLySd14DkBUQtvrENXoUhzQ08/bARUpj0jJqJyXMqlqOKGPJAmc2vE6SBAV
VaaYeUUakt+Z7uKkPDVgqjoS2A3iZV7mBqwmSg82PbCRUwxKFU1KQ31sjBVEUKFm4WQnqxabYub3
LIq3VODLUlVGV2xDIuWfqIKfUDxB2CKCcgPnYU0Xb0ru56xUXGFU+VXmtSd6jop8iYGtnDW38ZZj
vDW24kv5W98A8ecPb67fftFj1cH8N9rz475ZJ/wi0dhFmQPzBqlFEQFvLQp+YN1vtIJ8B9pjdPJM
lPG4Bs3f9Ovt5alIOzLn3bHdhboQ9z3nBT0k9gtTzqlqrUhZB6Z6RuzCnhxIYNcrCAtXQGeLHm4X
u/ApVInDKTa4zG+vq6puJngunmfBIRORJptsfhnTMaANgDwFbErQOFZ8PsUkylz3PNchwFAiqTgO
YEfsaADEdvszvcN9/8pbtkFhPo22FEqZHxeIiNK67IcGx0NWbqepggkiBM1gozg49FTBu9GwSx9+
fB5p4w1Not+L/dppkHrdahaer+TRbkCMLyAXbQAC2gJMMBDAryKYovzjL10388VSrpqUJcCQmmeN
Rc9tBldIgoI9+ImVERY5lEN6KHakFkxAZ39q7Y212EGLH7fAUtQmBl6kdTj0Rzaf6vENdU+UNheI
yiqdrtbEe2tGpS2na4XW03iE8GW53KUFS72xHv2c5f6Y3yUanHFJsrei4jWGesZs5NtyLBRJ++rZ
cPFR5TNfY3zukg53R675Mb+PS/iKlU+3P8j1nHYRRdqAFp/mRHffL/0TiFLAeT86T2N7pLXXBXO4
NqzshzF9ANZHEVkxxTKkd9Ei4M1bZLWoWmCGRHczW/bRPPjuxE7gpOnc8QTpoaMsPlsjUEux4vZ4
pYmMvPpn7LKUQJ8aqeBxiqcVxSsYNoTOj9H6zqD6E2s7kP529jD4972tKvtevzJfBF6n5mIX9La9
6IuBSU/hrMvcjeBGANxzYMbTY+voa0KHF7TrTXqyvT3r5hX18I+DJh9jTxbJISUNUk0MmSufMeMn
na03lB58np5K1xh8Ydh+NZoLFNRnNINbSjZEAG9sRzja4jk+DHQGjqFlFFzRCv8b3KK8hc6/tCI5
upb1XPLyjmswU+YdnKdZ+oMNLhwSxuSLxoEXnuHxxPLYb7JkgYZcDjNdMcISxiLbsQDesQDULXKe
kLPOVk3e8liPvI735yqmn+05GYIMQE2c8vd2muegDeimX1PkMtg8n2YyA+MvnrIZbNZ4VVmyCtEE
fHFxrCS+pU/wnVkAcU/LERB5wP0NBv9b3scQIcIdBeh/7HU3QmXG7R5g2p0DNTqczAmq3H1UB7zQ
7ru42xVVHlq1/qpHr1VHTzVzA9v+XWbpNjYKHzqnoTF0L6QArrBdgL7Ef13sEzY88qF9svlp0agX
DavFZUm3EJDyE2rcz/1wTzkKtNPkwZ37NCQ9SOJfuz6Cu4SDuScbN64sn0cc+ch5w9n8m4CzMZj5
kyuqLa0q3+iPKf6VDjC+3LgbLBs8825pw26wQ5t3nzIbQidjuTe04ZDhH20S4Rss2jd2DtviDgA7
iCU1bfKwchaIwe/QRgIYxwFMlpg7URXfRMmB2106EyCB9h6eRbUP0twngVoXZPhQoM4Kcerm5o4J
cYQyUlV9tQ07nAtYlQBIt843JaW/MCjT56DxLdAQNWv4ZuRJ4w+DC1QmTgSofHsug2yUA1UmDuZT
/Tuxsg0Alx5cyF/zonlZbLf2pkEAKIz3AeSPfNQWA9g1P02xvjOtFgBnLRw7Y6tl070oX8iUQVDH
ehBm8ZlH1T5d5k3RwCq1NM2g17uQdZ/mpkVnxAQp7ndbvgIc6kLsbOq+LhUDBC9/EUDCQfM+gD1a
uLKniY4Xb2vA22zCWoSzLwQS2Tz7DLjw1umfmp6HnW57yfgDJtlUv3dwu6ngV8zAVsuiOcyBvMxM
AwKSTrfNOQNkd9qP7WrhnvqLa6hI+6qUz6T7+TgPcQPeL66xpu71ALKDle1zKG4l7aFw9DNE4g7A
4+IdonmEfpqS8VDAjd2Kc+ACTVCbVGW76zWZi3wo3V/sgdpaqVcmUAV4oJSAY0Fc8zPbroYV8bMK
uPReoL9xuDPpElLgvsk6HbIFHPZ3IMcgDw56/M3NDjrE3JPyd2kbB4vMx1QTj3obAeKn+6Q0fL5u
WD3WwjwSQTXCeCKxNiDtIK9wfzaS0Jycz/MCq990fCjcr6Xrhn1+Ml37Vz525xkvri790s8WEHz2
A0s+USA4eZkeAJ31DWQku9U2SwQHFKDjW635LZjJcB/S5mBOp98s1cCZ77LPhraAFVUb8DNfVLSH
KyjYjweEdPWxzczk4JfBzMPek7n1IhxJoF+C01Tn3wlk5KaC+AW6Rh351SSuT4Dqv31IXW8SuGjA
Ekenri6/V0k78alKmfEO+bWToN5UW8CTE787rSgh915Nu7yiOYhhX8SUdoVmDYNVs8gA3biHPqLf
2YGzW/WhoO8WQG+PDjBS6aFBHgNWMuy05whsBPDIQlVZ6YpH5cdfIu2GsnUit159SFvYnDJ7BLUs
gnVtPwUJ+VxZws/BXxhc6tHe3PVz4bvWb8J7T0vA14Uz++2PcfXJdDEv0mYpmS2qrsG8dBE9uZru
5aBftVQcZ4fu1ucCrVQ0pOuV6IuY0hIsJ7scB7iHn60emnuWMB772YDyfArn8jE/cPKdsirgOigl
8Gie+wgGG6Mn2JlnaehYzRj0sEeAHqODnGapLq5Xn+MXv066mC/douvaWvczJui/2p/1ZARD7wnc
QG8mkFGCt0VvAuqS/UdVwIvA0l19QqsZLKIYdYDu0yKeOtg33/7W67z+lRj/BJCfx85cJqKnK1hu
pEGTHoo627EBrjr0dZoWxcJ6rx7ciibV+wEPhy/ooqMcCDt2t3JA1SwCwoHXgcJxMkeh6DOsc2Av
xjuLwmrnS9LGR13cuc0Aas8EwqNz0p3QbY0dbk8QSXx15tqDwZifDDB4n6YfHc5aC5SetIeGrFOf
iNbiVcP7A8zXXhMyBSaIqHWsbXSXwJbJ8axFdeNed+utUUp3fcKTqrN65LI8+V7nCSxgXGwZRU9K
tWNkX9sSGqLwCcTSWAU2MAnWFi7JvvO6+ufNPiy03uYDjqygOKu4iao1I+fNyS37rEZkOEF6qTN6
Do4Ga7HCCpynWtOC20t0XeN/TSdOPZ3hYKBgMH98vmSOndHcmUykafvdPZxsuz2k2Pa3w6xZ7VYY
6av1gBxG7gQiZDslwYSWJbCxHm/ANATZ5t9CSQ+yIp1gwjAD8cejTwWsGcbph4aAdrS7Hef6c/di
6qQvFbWLY829ocMkzPRXl7V5l22NQw7niU4Ra/2nbk2fdIQNnVMWbtHq5yZ+0cSPeEoUmer6LeVi
MNKxxDVSVpqFwcx9HTrwgG3ydj+TYFnOpsDTjlswl4DcKkSi2gb2Ib3+I6tKhbLk1bV/8SOkc4qA
i6ENxQCwJi75nLs+gzTVTDUcRXitTSre/9VUchFOOnjszDLjUtQIlw1eGsMf6nfnqi7jqiDSIWM5
/dg0+qhD0wtU8oc2/trjcnt7KSqWx3t95KL+YeYJUFD5BKIVeixguE22CjmjGMX7XriIYBRTnMKV
GlNFf5r2Pde/gdByexDv76Qbi/z9VXMRI3NGZ2hqFCW7vH+EsWXoZla9h/MmCLaEf48cCNPGMP6a
GtEHOTBD4PwJP9bFA7R75k1UJ7hC4vkPjamhPrYtTj23w2sjFoBhTiU4jHqGzD1az2ncHJPkWzRb
vmmynQ1l8qlYfDoIz9QFVLu+xLYDer+9YdkbLbojrZIHfYxAfP8xW0vYJHDM6lCYSaAvMMRhX08/
F/S0IPWBWkIBRZi9yMO6LgPNiY8kSgMTmkXZ0GML9SA5d4CsmcUe2gb3Iq2QD6tPucY2IrOhIF0d
jEycgPP0iqg6pjrsBolRezZrHypuhA7EqHEilAU7TWnzUNoODmD6GQyOx7Hvz2Od3M0dP+cuBf6n
rveQmgdtkuLOy70qhto9Osdizg8urb4Y6eAnOWo6NMYxn8HurFGsTNW6kZJxi2uHWHqsTOLuNbhz
iGFXc1dxhoHAdTs/vj+ALpYOIJNLN9amfo6tymsXYz8Sd1cONJioA1ICcCVAyNm8fYLicAyaIYxG
gWaB1sjeJKCbF1/iyg0KJJiy/eJWz6I85FUDpfbMj1BN0CGsMt/XCbw02RzozjN4F5CeODbt0YLm
YePG4YSLvO3inxY/BzA+ZvqD5OTY9AnqoChL5MYjreiTFXWAaH8x7TuyerkN93zi34Al8u1eCywd
EnIRik90+a4BxOjgxb4SA9w3wX+mK+XIvjdQz8vqp3F80VBWyyAzXgHm1Sb3RHsCuzZb7T7nL8OY
+lOaenM1eCUu/H1ziJLJi/i+AJ207eHdTKBS/2a035bC3dMGdO1Oh8RgGaL5v7GwFSroo7FOBNQB
cXbBXNWWgNx6tFl4eW/xn8P0S6tf7PlXqf3SrJ8J7VHkKbzUKL0ydf0M3OYUwu5dLU5DMXoJ8Ja+
KdonlwMmKRb9c28ReAFXg3OXsB4XHUYfwPU9RAMGOpvOiw6w55EP7BHqX/cJsQ56uTw1lgvje2G/
3c48isvJ+wPyYvUIp06bpsSNASKLYU+GTcvdDUuFV4hI8dhR7QfpmEUVb1xKhoN8aH+4dPVzi1FX
NBW7TjUg6Rwd9Ay0IPDdz4nz1kJdKtdEqOWOVzhKNvF6P7yVtKUz1KQFzH6iCpcgYpwKN/+SRC7K
NhAjSOgen2pX8fIhRmlGK+AlEEXb259OdfJJp+s0F5U7tDjCO5MGlf1Dy1QIS0VqkVFcRNOq3tKE
fi5grQy72fw5ByQlIvrLqHWPLs/uczQgm+r/7oSOqsWfy4mshlTMVlYaLVaKvcReaj1l7p0jvtye
PcVqfO+DXix8ZkSFPee4m7QTktn3sf/UzipC3JUYtg5RJMOhumnY8s1BVAbU+ClbzgynVmu8RO4T
gxfD7YFcq/F8iCK9L8p6YtEILcxzFfI9f4iPxaG5AyCz3sHfJASvAQ2BUCX3qBqadLil+ZzzyrKX
M2XPEbTlBRqtRmSGt8emirJugYuPZGm267gdouQgj1P+mcd3fZJu/i3I+iMugrg67/SxhPphGp/N
tVMWf66h9PBvQaTkFxdAmHKGIDk5RbgEtz0oL9xRrAXVfEnJr2bo5gBstZyzGC2hsfKz1AlLvVDM
2LWi6oclJ2U+XsIfPmOxfhaAd5o++mHPCUys0KnY0o2+Y/DTuT19V7L6h4BSrov6qvtv/Zza3EDs
JJrcrdsNB2CjVWNbt4uU1S9DyUmvLN08czSk1TbI7vs9OS5HN+gCEbDPastjxQf7K9NVU6E5OpaF
3dzlNfPq7NWiqjR+rUvzYUhShohca8GbYs2n/+18BupvDCWRkAZ9qAdYhkYDlxEPzmeK73bljPoQ
WUoT89SQmbjRcp6M2p/Q7kqUrqaqEFKOIGyuooog/UGwZk82RVhkXv2KXiE4/+23+m7YqShJisVo
SgnDaAq8iRxrOdfV17mEeEuO3hccuxfz9faqv1Zm+TB96y+5SE2cEbMH/Xc5F4YJuW/b3GXGiJbm
HOA2tZnRXB9jeOW6y3YxuZ9U32/Hv4aJ/RBfyiczDuLWqfH5qpBuTd8KxXLI8Catz8vODcodPQ97
CEcMyUnLH/q7OPHovYq2e+US8uE3SLnG6TpD5EUPbAe4nqiV+7k+e01BPKv6hF491OzfirJW3K1U
+1LON3QsklqDXtfqhO2kWEl4vjRuvb89wYowMorVAp280TnyKEPjOO7jACgdFO2c8HYYxYKVsajV
POMmEmf6WedLyMgC8jo48v03W1MxDFQDkjINLVFPLwuKrcH2jtsGLdyPSiO4PRxVECmpENbVBWu5
fq5h+4xnXWA4te/gxXY7zLq4bxwEMseRdi6dzWnd5mnhF2kc1vmXynyg0Bkn0LW5HUw1pvXvFztd
H+1Zd1LstJgOUMe9i5LRt7O3fwsipRMB3i9EpLHcDLTG2bQEPbS3BHCut8NcwyRdblnZUKnLYD7V
EsQp0xFvdsAA43BxUDsyNb/q9w4e//roFY3q3aBIFTLG1B3zVuQMqw+aktu668NiPtbN97loPEO4
AcWo9Ualu67aXFKqcDIj1vMFX66Z4S02+HbK/Ag121HJ3769HuWOWq13ywSRVf3spJDIjF5BTtrc
/nCKRSjDSyE6BoFRgaOUm58hzG2gEGJkqtNTdXmULZTqGhf6RsOdx9qSjX0qzyyEq/qL2Oin4pnf
JXuVv7xqWFK+APDPMc0REzfTJ+G4fl7/WsAfvj13qkuWJd1D8E5pk97CWb06MkWpL76jAOZHgQ2N
Vl8EOoQKPuF1ESvvWIoFaMmpY4mHgrkp5C1hG5MbULGOIKep5UFVq47FdQw3UuK7wsBFlmKsJVap
4T2W1mag0SMAaYppvP6tKLVhlQf0sSN9q6ZMwVEtTCTdGAKLkMrtou+0bMPbH+t6av8TRfpWbdX0
rDPG5byssrvsK9PvIIWVAedXjKpOy/XP8yeW9Hk0QizedAOKAMPrmZbzvodfAE6T2yO6/mX+RFl/
xcWXgTYZtL4NHV+mhAclOS2JqtKs+jLrnF5E4CyfhR7PmLNlY5Ug9PWwU1QZmagmS7rsTT3JRppP
y7kEipPHMejtWAYmDaHmvLs9Y6rxSHnbtqLESmzMWAuofmwCDQPYC1MRLhRRZAtyq3GzTDgYELdm
LyM8qHLLE7jA/9NgXKmV7QibtrQylnO07KoED7vqPCpXwP9yrv/PInOl2900kDrpwIo9Z8KC1FLL
vjlwyIzIPam6fawNW0qyxasjeEQOKuqDaiKlxKClpuvEFCPMWhivsDYQrRkWqUonT5EZXCkzsKJq
dNPEbs2juzZ6rMFcS2GcVmlfeaKCyCjncx3zxZYaIQBkDjXSUJZlQVEMENq917q3lJ+MwgqwpUNt
AWnMKBSXTWVgKVt0bYWrZkfWbDFBExQyi/UbGSe/bn718CDTtdVrOwvrQvGgVGxvWYEpBcAXDS7E
5U4GLaIqjKCESWjp2TFVPK2uJUSbAXZqGyBwuzK4w2psmGuTdjn3ANM2DJ3NQYktu4LeglDknxjS
fuh4BuAxywET6IeXLpkfkuob7ChDSCu0gwmyKtnPiTiPfabIXVdrvpeRpd1ATG5ElDXLGUjR72lB
XkhePjJ93uRZ8tW1UPqlEfGK1rgDPnVftaA/V5A15zA6FCykOvFu5x/VbEvbpjSctKhJt5wTkgVW
+sMqWsWQr+3/yxFLe8UA3L6YUkRw0y96BtBJtnPbZXN7GNfW52UQaV80WV+NZEaQnFCvWeJtDOd5
DZj1ylQVhK8lmstQ0nE6G2RwDbvH8TMB3c66vQvV/AwaxNEU70zI8SpGtq5F+eq2ipoCx4KLlUHl
4851crNYEpSS0NMnQvj9cGcB7bZoOnCoWkp8zRgOva7fTb2JhGAw8YwD/62qly9NN4ut2baTXw0Q
d62BGe0ry0/QACZuvhkY2VktyAFVNPtEuGGb8i3EZhqeI3kugZNXwgOA4qS5y1OJZn9SJxsRaydX
r9GlnbO7qOvvKG5e0D/ddHAiSBh6vdPq9gBWFkD7db8yop8jOwui8sD1Fzp0X2KXomndm0dqQ0N3
jK3XKC9fOeSuR73friLcOaipYDf7cyYUGfT6avyf2ZSlAHOrdqCPy3EZ4tq+W9xtVLD7wVSJf1xf
j3/CSMc6TBlm1mTpch4c3S8asgUTZiNMSHEZKlGd6zv4Tygpl7FmtoCqR7WjAEDZhljLMKtQY6oQ
UtKqk6GfJpSgzrQA9L97AhE9vL3KbcUqd6Q8NOdFQWewFc/zvGLMc2/pn50OKvZjsxEFLNyHu6H7
BIYAxONdHzj43Eg85upg7EBYzluqBCbwRpBDMjyj7M7Rod2M3zlCk6cLXC48K4dcOPmWm+W+iAfY
vMPEp32ESsxR4HFX2fCUfxPlsz7/yuPvZQ1/9QxgP1xiHZ7sRkxpp2l3kMNO4SJDHo2+uweP/U1z
NBgfWWuNt+/zcDDAJbFV6NH3aqKcAqgOwT6XMccy5UuiOzptn9Ia1dzqWNn3UQy505GEQ6MHFm6k
WdV+AyXmLcNgNJo+JjCQWsBlWqC7MLjHiOxB/9zNVXYs6BRWRgEZ6DE0eRzQZXoF99bxwDsAXnSk
KfhQHQheQ7WJyi+dobhGXH1rX45EWqyNGBNU/XG4OyxaiUa4uP8qoucKktBJV/tR+5mzetOyJyMF
hcj6mergqZf2AQ6M3pJTxdF0TYzAhsS9bUESyIBEhLRNZ26NIppGcg/NGL9KxmCegC6nkKwumoDp
UThlb0MUQyK/CW2nRrOewHwqeVnJMhDr8SnALDRvgzLXt2yAJw24ZImrEhCh68+Qv//lz5RmjUe4
BpEoI/cRCN7vx4BuboULYxPNedKWgfh5lIXlVH6DzAj30Abbkr5kYZYg6WaAPcI/vi994gxv3IA/
swb9CD31RwNWeFxsLG3YiwomAEsfsBRaRDDTgO19AvANCzIkML3QNqJusCXGn1k/e46bPwMxBL5k
mW90Zh5Lk2Cj1bvcfm7H3ksM47PO0mAGDU4DexMPjhCqCuc++5lH81avISoIQJWewIBe474L/yGc
KtsKFgyV9n2EtUaUDY9Jgc6WEw+K++U7Q/+v2TQdUJ0JgHKu3AXqmqSYnHwi90DCelgUYTviVHOf
U3bk0xg0ETTE4UjJT0wrAQ46Jfm5jR7G5Wj0WAF0OPIofXWAlRvtAi92cTBBxMla4YklD6xhCm04
E5Vj5/dTusEl85CNmV+Z7Cva7YVXJ9BCKNMg6qM9b1XS8Vc3mHsxOOkiNDGdjgnFira9Hu0e0ImE
9qqDwAi3xWzbhgtIRRYAWeClQQnGCRRp/NpCvYgu3Y0Ay6bCHUtyD1akQZw7cwH4djFUQPf1vLn1
BV38/eL5VUCnrNJG7IfVDcD9be+K7bCJH1bPdqxFX9ULvXaYX86pdANLHOjddk5B7otc7C00XQf6
gxpa4DAVbOLaQXsRSW4rTUnL2iJrsdH7aQsNT4jbzorlf40lYF/GkHJe2+cmj+IG34jWAP1NAPIt
1tal/Z1j8nMC/EFuIAdoZO/i9tcZUbCKf7ZODEpGsnHncgtxQZeee/XivXY5u/xpUp4TM8O52uOn
6QdYCmB3CnhXJN5q+gh896Esdm49eq2XBSqov2ripRtO0pA6phVywuAgEXT1Mzy0/mlryE2pBJhM
Qx/XscX0S93lMF2MD3P++d+iSI+tFLRczUWx975lzb6oZlClIL1u5apFdO0BffmlpDRTGzYVIKpj
B5ovGUNJqVgCsTwY7UMHaG7XOzi8oWRqKe4Pqs8k5ZdGb+2yE8gvJpyoMjwUeKXS0bjGQ/2wP6Tk
4ky1GISFGKsVuoaMv2WQJwfv82jM/x94LEVyIVJyadq8iLqlJ/dGc9fU5SowC618vuVzrkjO6+Tc
yJpyGyrOWGmC8UruUzi1aryB5LPt4yw4Dr29ndh/wCG4nEe5J5W0pek4GuYxh60pSZugFTsTSva3
F/w6PbcGJaWMrJnNPtO79Wulu+yQbVeRM1PJZblGNfkwGilBuGzM7KHD9p039FB1Xr2J9pY3BDDx
WfORujmkyIVyV6peWEJ4hHVB2rvZcZ5YMZ009IduT59iQ8ktKN7g9T28L/YU9OLSOMVD9Hw7xLpf
bn0hKVX0mjXRZr1uiYnvqw6GY0Mepn25pdAaiDQU2RRLQjVzcpIw0rzTGa5ArZN6vZ1DQWAO1DqT
qkRhSYmCRxOb8hS5dt4YG3s5kmO27QIIzi9Hczft/vEWYkmJYoqFWMwZK52ACTBXhT/b3X4Q7j6t
W8WqUOQkWdzWKPGpphprL0bdMQEMIJoif4bowly1m9ur40pTGR7dF35L0onV5nbFcwqnW0GDcm+F
PIiQKQIW4nVzz7G1xFGlGPj38D6GlFbkKIyRkAH+tt2QBrlj7cfSCEUC4svQK4b39+L/GEpaI70V
lRnvV6FJE55KdhA7ZrDYfDtOp2Ls/WH8pZjOv5P8x4DSKjHrKEubVVVmbWajE6uxbfnV+pV9iwKQ
SR6dQ/cTr5Ui3aohkX/nkg+hZQsmmC7Dy9qtU/ReGs8Ek0csT7dHp/hw7+/ki3t/JLrYECkoAlP5
PEx54AIX4uT7CorZ/xZIOlUgNqVnIgXGHLoxq7rzGQt0xxvtvuHJ//lU/jhr0sEiep3ETgEeh7NU
KM7mgT2hxKTzEx3szwVXGTGoPtL694sp5A1zFqOG8g88gn0wreoxVczdewn1Y8L/OCJpR7tQV+aQ
MYE/e1zv5gR6uF3+2E/tS9TCP1MvyY9Kh/hxCgV1cCVNUN8iwwzhtPmppNljXfdf83TYsHgMs4k/
1kW1zckznZwXu4/PNh+3hatto0T/XuXzqQfMz5pPYEzN5uhrC/OG+Bszn4fZ8Z3k12gYXt/Bf2/5
mtPJL9rWs5tHHapoufWrTXZJPvq9YW6mOgcJzg508W107o3OACG83C3wyAPuypvol2J5mgy4zFqn
pGNflm4KUqs822inR1V8ztyvffk863A5jN7KpXqY0+YwmPwOgki3V+aVktXH2ZWSV2yUDqTHYLg0
bsp9cz/cLVFAgd+c4j2rD7AgHoHmnkOopmTeCA21dpv039zpc75VHUjrd7z1naVzNudTWnYVdqOl
f4usB5P+bNOH26N9F/m4FUPKn+iME9uosRGtRTskrrUZQSyJeOoPFZoN+WMrNpqAS2ODnDaemwZp
YZ+6G1jYesbw0LMDwV9n81UvIZpSvOTJJ95WMIz+sbKk3IKhYYOmdzIS20tRMGtTutf1ZxcCdLq9
uz0WVfKSMjOdcsyYOYpzZb1E9uQNI8xkofg5NkpxCsWpIzc52qgRqOdBvaXk5qaxQYQzcR/J4Y7T
NZ/1mB80i530+pFj7eT1qUUncnguWggv9JuSnFP9FfdqxZ1CddDLbkg81gxDH6Bokp/sH2bit/tu
uyoT5OACCs8+mIH+qqqcXg8KZZ7/tgW0pTXaWFyjeg4fwC5EF9neTFvDg7lr2Id9+a5rV/oqxsOV
Fi926EVMec2K1uqJCy3SLhzhmZyFYHMcKj/9BfsnH722ZwBJVJZEVwDnH4NKq8u1MiexK1joLdOx
QsW/MeODSKrQ0AnyIJqVq8BUa2/nARcCV+XpdTUV/Bkylc5LolFoIM/1eC66t1YD0z4S3qD/+A82
0EUQ6aRsU4OMuuMkj6kD36flq4ECeIIW7+xkx9uRVJ+QSqck1F1E65Q5WikwKNA8+5SF6S+thf55
H64KGmYUsL2xvx1VNYnr3y+O5sEwIfHDYCs11RBJKx/dxdxO+cvtIFfvhxeTKB0fs3DLNo/wpQw0
yhPrbYJ4D2CwIZn3TMmCWBfdX9n7Ipi0E9IRFqdN4a46HQVaD9oBPuJ6iLbwvIfGJEgs6D3YoRHd
x91eZ1vb5yH5enu8qkmV9kW/0qqoRZNH9BQDCLF7VD+Z/N8mVc63E8nwxEHj7mx3kNODw5uZnnjN
vQ5FOIMrn0x/t4M+7HU5k1pi6OvYrsZz1UbBgn4p0bdw8CUl3H71Z6t66vW7rPgUDwqtzHXV//05
wfA0GOTc/2qcCDd3ksihwxlqLw958mCI7PPtr3V9wfyJIK3O1tbb3mpJ8mht1+MBFtLbJey3KmWS
/yVb/okjHQuQcOuoVrDhbGoDmnrZS5ybv1vabBuWnFtXBCO4Moul74yJfR/1eHt7mMbVXYi7retQ
apK/wLJzpTXEWJ9KHYSL0Kf11tcapBiC+FEMQRJABRJ9dng2+/0v1eDNqxeRi+BScnOqMhZR1KaP
q0yQ5SOouTHBwXoW9/ORBrPff872wyl+EPvWbz9F98VbHxgbdI0hmfkfQOmwmC9+jZT1qqVxspIj
6znaN9Jt24xv7DhP/ZoFYzKGjsim/ye7DsWB21/higrqx9DSaiuomQnWjOvlwNiMP7tf0IjKPHdv
7iGRYXklir6mp+9WtTnnAcKOB/Lw29qlsIhAuU+xJK7urYtpkFYkoabBLRO/xV3+i7QvW24cZ5p9
IkaAO3nLXZIlWd7tG4bt7uZOgvvy9CfpL2IsYzTCf2buOqKjGwJYqCpUZWUuVosHdBdz8s/LRn+2
BOONQcMAQfNkSE5RrR/aubGlKrs1Q7oLu2WT5S/h+FplW7Mx9yjJ8Fp2F/3w2eKMH1YgEF3NBBKj
EP3c5hT0oGDwtFIv8437egNpnMalb/wxxnVPf3NZ38uyKN42jSHbLaDUM02gSM9mbwyfmtInsWrP
4w1JO07mcFmq8mxBprs2AvcDglcsuF6ubJe4EWg7nlPH2GR2sum26UHzUP50DJcEYH7BTEHqq6n1
/6+088O0WcBvt0wzhFRgThl08RrxNaSvrbLh3B+OzRpMQjbVRTWMIRYZ7eyAga6d5CeFkyRoydbb
4iS4Krr+VvKwSioTSALmllRZq8gQ/ztzzItF/+byEo8AhvfHJtK9PDEdyVg8QeZJKF3A3/48V8Zb
KXqoKt3wteXBSYL2MUHDwfCaPc8fcFdinJNZjVTUxC45DZ7hK3bpDTvZz275rQ1OOGChvUMHYmBt
wkLC2lvNMoBOD5WmuQ1kH68bzIWKua4rhOiSrMGhSWxLqK70uR1Vg5zWeBLbamAeElv2Ja/wzNua
cxUvtGx+rsY8SjQQ14ioLouncRuekqD2C/Txog2wMXYBE+S9+y4Q8P9cj7kOGcn7KB5TrGcvL3Jv
17k1SJbhA5XmDQHZLDY9GJ/aEdxIuAxPq1hE5HCZW9ddsR7v/IyZ6B4bS9F184hLGY1BklT7eiLb
WFKtKQbaR4ocQ9knGoRB1SBbgXPAcl//yhdd4PkvYCxXEAVZAvwdfJ2OsjXvp5t1eD0K5CByB3D6
Fr/Dm9EztwCGOiKaZ61hlb/zPe9zXPII57+CCahZnOi9NJjkJKCIVyVBk4NQI+XY2KV89XwRJqRK
Ku1FLVm3OvWHsJEDMyr9CPCBTotOZqz62jSiVKnwLtKlsHa+LhNNJ6EyAIIBQdNoK5hZK1zaPKjK
H8mtfaC+NnhRLXYa1CkYi79s/d+U/s7WZxtESWKYYaPgcLMmQ231j9hlrjjxCFI4p6sysTQt86Uh
OS7U4EVB73cBpg29xv9XrvZ8N4yjiBpdTCQlEU/5JgpKB9RoQbFZxaJ4KBOeS2KFD0e0nXIRpEJr
OQqsVxYW2xrIuEEAFtnk/0DjwDtCxhtgxkFslDgTT+mmw4NqwBG2GyngHeEXZu6K11GZuKgayliK
PbwOyvVWAXX1WHczU/jT18LTQuvHOnxoQPqVQHewV17yEmPfc7MHUAUSHnIgx7ObRptBV71+gv6H
2kL/QfHSXHJKQHhHqfHLgkuucfESoeYoi6qKqM6mL6ncCLpcq2v6nx1SX8JQa/9VkVyF4Ap7sMy9
5GHCzOOh5HhxUGXcRmeI8xCuX6Vz1goh6L+dcKO7ul+62bHl+KiLj81z82acRQX1pUU0sFqVoxBs
GdvWTp3CTmzhFHrytvcWe4VM9DveSNYFMOKPiMh2BKOkTo0mVsSTdEoOdCM7td8Eee0WdmdBgsHO
RMvorNzmPXF5B8w2CqeamHpXYuHwUfREJ9lqjnAA9aKnedU991b/HQz1c5uM/yhrXSzrQhVPS9I7
yUSgQ7+8mSm0mFq3gFJ3QvAQqJKNAFj79Vh7Mch9mzAL35hVqs0jlVAviUR7SF4nGlkp5jmur8K5
KOzwcNbWNCYCLndcoXNRAXQ120T8A3kea4JiuGa+Xl/vciZ1ti0mdidx3k9I31Y3CVI28abdR8Gy
oeC5cXMPWldr4VB0p7dhsnK3Ps67HO1sHlHWpdeNcvYjmEtK+knWlR5nO2Vvvf6OHub1XfK+HXMt
G4h6Kq0G9yPr73kXDMAEJyNP5+FijeNsF2ykphO4z1VVXN9oxXt50251R/EFT9uXGxOE+iDO3qh7
5Zj5EZCtVhgsNnD5XrNdBWClu+s75pwoG88XxQC1oqjFpyZ/rMmLApm76wtcbPec75a5iVlbUjqu
K6wVnYTY+sdkCeC+jm7NLd6G0Evgpv2cz8iG9KFJ5Uwp1pJll4Lg515ofslox3I2tv7wv8XXb2NU
mTgON1qbQ7PGKlGGMMHsSpiWklCY7MZnMyEfKcBHyTPmKbe52jtd+nR9/Ytd5/ODZeO73ia1miyr
GUH26gkAuOEe6BIIbEdbwR695BbSoqfsVn4CC+5RC/77OTOvimkqWpr1c3ya8XjJu8xu0DUUKc+j
rq7l2kEzrqeJM4yuddhonRYYsjGsocgDAAUEzL0O9eN/PFbGx+Sh3M9zj9A82glAz1W+lRtHdv4H
1S/ftZfZM16WP9KnvF3c1IU8jnv9F/Csl3FChjqG7SjjwlQtdUxhK2umq86c4h9nETYNSMxebtVK
R3Ioyo6Ieq5cZU7VPl/fyqU6xpmJsjHfwDCFIq3+lOqtF5mGbVTE7cE4W9X+9ZU4foztdup6pdeQ
uoIpDq9CXFujzsPQ8PbClBJqQkSxMvBZBqPbyQqKaAUFUEA4FODlub6Zy+nht2the52AtcpykYbx
SRgnKCGqbquGB3VCwWCAukjUbkfBNUYoddG4tIqy3MkQROsG6qJbs/LaWsATHYcy5XxOntGsf3/W
DZ2FltbFWsGsq99T/pCBqk0hGW/zvE/JeBWM6Yh1OMNoUJaercUZfXm34gPI/YKnsyLY/9mRaYyH
KTIgDg0BHkYUMX5UjvYs3w06rwqzXtwrfkxjPEuUhaTA5lAANgzLwDyvlGxqdDfM6iD0D5mEirte
cfLEy2n3mSkx3kRe0iZpDGUNv4OzOP97Sqtueqi9MTA5AxVfZFRXtsh2XUmVyTTLkKA1DkQmbrrc
pshpin3/mgW5l+3pTrsX/MkN0cmhz59IzbfRXvShg21rQeNHjrhZy9bhnepI+9z//6e/w6vg+zDY
Li2BWk1ISwQsiObhYYkGwCbGsry3Duee6GvmcHZPslxu0gE4otOUFuDtLkBj3UNJrebdlPX/uXba
jEtKmiKe8xw3JRqd9SlX+cZD/JzcEDyR0zdeQeFypeTs9JiEB/MlhalqX7UfxbDFG9QunQToC1DT
RfZaOOWVtHi5o844nFrvx3rJ4HOBUnchh+dB+CzogvzPSgKFgvGGuyLv0zHOZ5yyDNMfcHH5DUr8
7hK0mGf7pVijI7ulXzyHB+JrnB7+xS7guVky7qdLRo00c7w2qIjdHkSA1rVjuwHOOuA1oThRTGd8
ECBJM1Uh1niaCEhmaxNNvzsxHVyAojnWyXvm6IznEVNNmFF8j0/S2+ItDkTCHgV7sLWHSHFyNLUJ
MAtW/1JvwNruocRE/MHTbwGT+iMEYL7kfVre72H7jr2qSbMGxZPTvB0cqPc1D7MrviyOggptfac8
ioEO4ZoKZaYOQyRpoCOXdfsbTLg1W2nHu00XYZRnH50dIJfaPp+S5csXKbllfn755i0SeP1jGfCW
3xhPow/ac1+wodb9QkG5h8HRzZRZcmZpwXDIbtcu+Lhb9s0bZld5geMSouX89zFObMxDnFe6Vhi0
TwHC8IIgu1LkzvV9V/kzAOsoNYOmDezBPCoYzh1kG4dLHoYQV4P71FJ8qGVwGrVyhfCJk2RxvCcr
zlyaczVl6weYvNktcNWBMMgtHbNKMVAFCwc2y7l4BuNYhppMRqVhtWIurKqd7BlUIYb2rrUcb8Kr
1LDNQz2Pwg6zNrh3/uKFrhlQjHBUPphlvQG1mtIB5VOAUXofSqkeiB188T9ulfExUQc+uIIgLDVQ
u26Vg2wQq9Z2KW/OjGcnjIMplHkpBnTVweEIwocBw1IZGsDQD79uKJxlWD1kVNbKfqF4KoGexSqh
WVvlNoRV/tsiTF8lmqZUaGMsMsuvoUgtvU6sRHi9vggnszaZKy1GUy1EBmxQk3Zx89FCy+P6Aper
y98pgslkJE1mqEadECTSn6BVtladJ6cJ1vC5ClZPLiRufT6hOS9PMJnMhBZiBv58mHznjS6BkQN/
7wzBgDKT4imBeit41zfKO8nVZs4yPMBXGmUSkOcuUmIp4+D1GU/xhrcE4zA6zRgaOq3+t1iTSBRY
hNK5vouvfPdKAmkyiQetRbAJDeiyqaBOMCHwkZmZp0RZbKUzLmzaPEvptCkX8SWR6AvVI28BO3Rv
th9lDqVcDHoOlqGLjwWZnjp5sEL62FEZvezMAbDAyYd9hUnJ6TCMj4JELbHGsMlSq54mPI/gh8zB
JBbq3py/VeVaE5C8YTI+uuxOEhd7isHt1x2U+kY0TUsnAh6/mzku7H4BbYNiPOS1HBhF6+XNWv5+
oCWxoOxE0oDCw07tezhKwI5VjpB1FhkNVx3yXb18EjVBv2uxsgGMLblqd1pxDOfRTnVcbRCaXj/i
C6zfP54cJuMMxV5Oe5hnesKj3KvvCsg5QQATcW23It5XInyztmSMFzmjRU/jMx5qnGbTZUNSFE1X
0VbTv4DVZ7ZqiuOyLFOZntbjjkwXMyK8Ta7X+u929L0EY6vQ5siUuCnSkyHLmyYGgY2kiVCHNh4o
lXdhhJlBRXAEfORUyG9qo9yqhDo9ihtxKxyavnYXjFbnQu1UCvKbRbfVGMRGXjG1VjLzZHr+Id/+
/rmM2QumqNY5jURE/viWerFXBsmtZMXuv+GpWD//91LM5y9kmBqYp9KTaGZOIgZyPQaCfKqhAXbd
0HCCnI/AhMOR0FYB1ZpxlLPHRPzQtcGlLXXbUP+cNBmMSwuu3GRA3Zpiut1W8+KQNKo9miJEDRPo
XKmAoviZOD7mRHTB0GjNOmBiygFk2rdGJXvKeFuW711C8Z6F4FOHxvAjJgoG+jZ1LwUS6HCxzRi6
YpDHbegdGVc18rceUu0g/PYEM3ej5iCEXiNMFqluo+Y1GZ8E8WnRAJIYHK3+aOZ9v3yUzZHOL6Z2
XxgPpfnZK0FnPhpoLHWqaVXd5xzdLMpdOMVWu7Sbpjd8TSpssrwp6SvNUB5uMb6i3qvFe9bvJHoo
lQPVn5e+d8TmkJuTBf2uZAAVvfIqi+UTMYM4nKwk3KgJRLjGcLOQw2T8yWB8LSgjafGZSO95FdnC
BA+Jdvki/uq02oLolFWo79P8rCjvY5dbcXhDQaOmDl8KwfX8JJq/IezjVFFltfOdWreOHAYZeiy9
+Nr8SnEOxvQ4D39GSbHSnJOG/UOD4C/bY8fVxwYzaJ1hJHA9oys9qQHm4p+joLUrGwAH3UZ33y1+
SV4H1pnQjsFTx3tEXE6dvn8BEyardFGEwlDlo5IMDvTrA9CJOGTpOdGYY/kKc59BEhKSuIb76QHa
kId4QxYYbwS7a/P/uBRzn2Ox7YsyitPTmHZOJqL5CV5dsHCC2YdH1sBzU39rY+VTbXYZRJZHCMM0
t6XXBbJPD41NuXib1TdcceBsL6sXiFiVvSyeyLTg7ZvnqHbEk+ASqaB2HhVAqD3qKGZNacrzW5yl
WYkYvckrWiS1caxd4R6d7HLAcKoVaoDoTs8qABgI6LI/vRuocGMYJd/zCgP/UCL9y0q/7tFZgDRA
hxk3FD56bHBRNBCNV3baWZA39GS3+90HHE/N2zGThue1WshtPsjHIhoho1fExJbSxNN6CeKJt9Be
dqiit1YlYqRSuW/pPsrm2a+XXSm+j6BI7DXwuZDsLaogRZXR1+s/b7XgK6bwpcd+dhqyUqPEV9fm
sSYGum2Rv1TZTT2pDvidgwRFzK7iNaM49/cLvXi2ZDwPsgiOGvmozaiTIkcsweEWwZP2NY+U9B9e
x98fm3FJBokSMghUOWJc0J7KJ1q+RCBBjlVpp6e1BSpMWp6gHYt6bbUzutdJ1LxuGEGt2auGrSUm
3oBN4ipQvZYz6XUZQecm6yL8TU9+Xf8Sq9u69iXWYzs7lkWp9aYfqHycEYXCGRxXBLKgmek3C+BJ
s85pCV6csDvLVb4KaGfrxVo5oiiFRBFygifZ0+yeAuHcbVH7tJMXBYHL6nf/MkH+/iCMR5VMvTJo
ESnHMW+tqCmRBkKUyl9geWMjukPTb+uKPpGiFqyw7Z8lyIV0i6hZlP4SIYnr9VVrDyFxp2K3Tlab
T9e/As8419t8diqJaWRRHoGXGMA90Do+h3TaStoxxBPi+kIS5+axTGOQdV3EKK3xGsNTwfCJO2+z
w1oWrPfxfbfrvcnNAQFZbPCL2DJkwwcf2hXAKFLU3nkvXADurpsfK3Sj6XSqqjpNT7P+okL9YOyn
zRwWN8vQbI0Qighh5S+kCOIZCAcze2lTbaW0tTMQMQptBaaAwULJJJjp4IT67KUthotl3Vc0ZReD
SCwuoPKEh95MZ3/S4XbTBunQ3RiDkgjs8ULjNnK4wcy/E5fabauZllzulKSxe9FwUhXDP2WGp1Nr
WmD9taR8Rle032Z5ZsXTUVxu1VYIkrZx2j4l1riUG5SKIICoWWJUH8MMCqOV+GceiwCaWo6WAvUp
qZtqMU6lEv4xp5soNLd5XGw6JTqleucD7oC0tdqkcRd0JNpMWu1SVd/FUnunNaeo06yR3gnDLs/7
TdKjSQoFp+hjrIFBIZGd9lh+MfdaeKrq55SC6x3a9kN5E+nN3djGbjGWu0JUwNav3IRxYoeLL5iV
W3QqJnHmW2rOTg46zDRDApum20Xam5QeleGxQ6CuO8yUjNuGgLAX96hCZX82j8b0S6tOJtXdpv3Q
VTCuViW+UeOaIA7OS3OfUc1dctXDK21M5QcV/KM5IXiB1bbUgbFUIaDcTG0yLugQPIhdZQ/pTmk3
mireSPKnXqGxlanZRh1qhKLCrrI6gq7wLzFLHgc9dkBHdpfniUunZreUeBoM/yLFNAhANKJJVEzu
sZkLZC9yDfK28xFEBNK4F8uDFnMi4qXy0o81mJgxTHKSKn0JF2UPIHAkBwUqfZUC2wOvQ2i10QEj
NlwM44X792NVxv1rpVapOpnko977IgKhnmyMnMcEfglq8GMVJneWx05ojKFSjkKUb6R+A132Xv2s
NDSKh8GfGiTToO1GhLYqJdxWpr5rxl9G8wLej1BRwGlHFE5ViheHZCY/iupanktiTsgIzSPdlGgS
r9ReZQBCbMwrWQDd3PL4fLmLMpVLELKSLNEE+QiKXbfbFNtoSz+gFOwIfrwrQCbWBjzOI17iyfIP
6pWGx0qPxDPf1JqluFPQgNHREu3KgVIyBtI4dZoLFnVejJAZO9bCFHOmkmocmxqJdG56SV+6ZqO6
1wPZJZv6sQ5juUajJVk7rw9PlP4ceKLDCm4m99Ir2AGAZgygM41k/t/iOP7KJVjNKgXw4nnuZmRM
5sEsZWdUfydcBUjpCw5yJTFj+QEpBkNlKROmY4ocNZn3y4RvN0Ll4lnODplMbC166RITfO49IgFC
lQV9DdTz8VGrHLiPYkq6P2YmRz5e51uQ+Wpm6ZeNAsF3LaKWUesThN6j1hLi9LUVm7uiBqfdkDZA
iesQuS6V6GEhJA60UOpcsdFEN0JVM9eGt1QDgzS4poUElLZD6CZjBR6BdD8PUFLAs0Hs81e1UHah
njuLXgRlCPadsXSnMHaTPkN9ogoSkzrjbBeDaatjZRmhCSJo+AI6+ZgdsMW2tcEpG8iLatPuY+rQ
Kh9SXyQq+lqLJdeQs4n1vayCwjCWO7cc8O9C4gkAf+ZL8RgKoMBMQdqsDHZR/U6Wzzxv7YhA5Usd
bBmdWTX/lNrOCVMDM4o7XQYxgQ7ymPE+bIEcNcCAKhuehOYgQYlmVkeHgBG1KUIn1HoUiO6bSAhG
8V3s3op6cSVQpGpz5MbmaOXpUz6BWXjAaIfcWZIEmd8FbPBTgmQDu0ZViDxPlWWqsS0v70Q4LsId
GseW3r0o+U2m/6nj0kVN19cbEyTyfq79KY2bRtiX6i+aayDg1y0j9wHJSB7iUrEkcYQm0mxl0MFd
QESuUdfQZgds7Y6cCe6oN24BnusVJI7ImoqYbRBR5BJVt1ZF25R/UWF0Wl2wRHPEa7C2ZdC06AI4
nPvABF93jj8uMkwCcvRJfNNoN1AssDN1Iww6MiwdnEog9C62VdOA5Iw4hdKBRgnzHICLCoLXRA8y
qZDKTWCZfmkyaldyY9XKsQMzk64A0jG9miAwmqfMJQOeAdl+Mm+QfQNA781zUMkgyIoLxH6MzpkK
0PUNLFdxy0z1JbHeCNUJ4sb+TCa7HUwnTj8zqMktXeTRNLfSUrITYYARloESH5XecLpFc+QSU5XV
SzGsljB4YZvtZDzIyjJxkWrJ869m1a2NtslSewkuDewVzK2GNa/jZPVhJi7Biatzaos5RLwM4lTl
U1xCy940b2lp3OoGUqhK8FMBtwpnNNEQvBu3Ev59ko6OOZxq+aHMboX6d4IiJkkWax5bawSjeC6H
vHDHeeaxczrIa+KonVF7yTdJQO+RRMebytec3lncULCXGvAIxUMI8nidgS9/eMWRqYyjpkOTK0My
rYXw0Ffhj5tHU39LMQcK8qYpEH1hHyLgUnvwQcrj1m54lF3ybKKbJwH6Zy0uEh+IPB9l0M3uIUQg
IWx51XOCvvP1mHJ5mum7kM6yBklkoWo94qeaokXsxcnmwPzQPQJlKxAW1S8rNjD6ND4kTCGEz8Np
nWgu7yQLQwi8n7LmH9dOjXmxTsAiawLBTylfwE4PYMv8OwG2fXrIwZNIcUYI4J4A6uvILh6Iw2f1
+wck1l9xTmXepNDJHZRSGkVAJGe3V7bElYPMH73oF3SVBNXB+XNSB16uwgKGlyyuIESJJdfJUfL+
P65V8FLfNSd+osJdjWmHhwlNhUTBasYe6jRWa+dHY4P3laPc8IcNOQ0yFjusQBJPz6QB33PqbyZJ
sqeu5diMet1kNCa7NAVMWedijw+WBkIM9qLaqxtuIZO3kfXvz0oVnUqSaQnXVXzpj/a0CibC6XnL
U+OupYPEMR+u38oLxOU/2lvauu+zFanSab2hYsXWRX8IYMBj5Ga2flr8dYRydCQod9q5T53kyJvY
422W8V15k9IuQUfmJNcEEi5uSgxOQeZSHvvjbcRYoVT0i9GSQgFBRv+EFoq9f/hYM1mwaSkW8SRn
/lB23NG1C/Hgx6rM8wdjkZDjhfIgdKLLjf4yP/XDTVU64CzzawcjeiQoTVvr3MGvjjFnink9NMa1
/VibsdPMlKeITtix1kOxvb1rwtcJkSjlid7/Q1v8Lw/GEl/HOSloTgsTlIlRAGWh5iHZjuCyuckt
DK9h3Cndrg1ZLbICOPoNHXn+jFNsY3kPRFGDYhTs52jshSOIfux6/6EWYN5BLcVZ0JFz8gD1bq/f
8SprCscZKMwHbkQjakSK5xFZhr2Rj1u5pelmHnt3mpFr5YqMxqnU3QCAV1rrUFFabUkfIn055uhL
yPReKBdbE6ObMZ59wBcmA8hJVdh2IGGswhg8iZNV6K+kOYnpSSAo6IBE0esmYxvnyCWAH4S8ao7i
nPK7pDIydiDERsXNSH2ALMsBdTW/nKlvkiYQAOFZ3hqZg0m4FMF+GBobQ/PFkOtmJYKwtQYmsBJL
ZTf5E+RnZgcNSe6A7wV38WNBJmSWTbp0cYn3PYgJ7XSGPJhgeNe94YXver4EGyLrURb7LkYppRPe
UceL1D8lj9zgEpHDjzUYlyTqoH3Wy0pGKap+kmzNTr3ksfZDxeo0Hymx3TvEIZ0NilfDg3yLk6B0
IR2EHQ/jzjlPNmhiSpKMapTOxyQddkXZ73QY3vXzvNQA/bFZxhvhLaWUaSQZ2Cyxk6C8X6G5K0Az
PfHguJcyjh9rrfs9i2QadD5StcbHU6XfdbNYQrM8jXW/aSPtkVBx14gPvQp+00YLZFlrbbCXvlzf
Ls98mFham4kkxEsoHw2yr8ECFXVOn/P6X181pSseXmPDJuniSVnrfUDZWhNeTySVHiDV6tYGMusI
ySOYkj6G0XhKS3NrQi0AjqPYCd17M7a2mN23w2Al2oOp4wrB3+BeBZCXQWUcFUO8NWNQkgumEKQz
VP6yCWVuiP78HroEnMALUGzop2DKfYrRs5DGbd1yQA+8Q2TLmRpN6SLhEHsRZYHkBkrE0Dl0/tuX
YpxXnUlIsiR0RuToPSSgh1bLQOi56RwnEWCHaWY8vLMoyeVjumk2KLRPG3VXeun9it4tNrOTyHh5
Ffe5D7K66xvkXG5WOBrsrKNOQzxJQ+N+6QQv63ii0ZfQSuf3TWfskJJeaDAWI57qOg+UJcytqow1
W64THZS4EJk3IHYlGgTCiKJLBFBz1HQ5tVPspGbrhuDbX7R7JZ3dXEwADr8tx31HnwQVZa/oJqnR
DpR3GijFYomn2XHpKYqfrmJGe+WpIF80UWeuolCpIMYUMsQ6RJumzFdigPXjWQe0MfoDJIWfafsC
k7CgSoG4bmg1BgootPBFOXKLVA9ANuLS3kCRCbNsEApb2tAz06c0HSxRqlEwRE9FHv6VzX7/aCZw
4O0sQMCrBAOucmrC3s67ApSwnE7J5fTxexEmszEa0g5Q1lKOs/SatVWK8ldxSEEsnskcQYl/yM2/
l2Jig1TjBQz4KdqydrmRY3e5KRe0mCBMFDorsAkkpss76JXBQF4decFvTRb+7kS/F2eCRVzEtRjP
IM1SfEi3IXX5HwsOb5nL1/B7GSYiTGXeD0kGNu8yH50yTO0l+X39ol92l98rMLdQiJJkaSnYYNOh
vC3kcpMvsqX2nFfFJeK0HzeG8crF1OtUxLjLycz0XZVSp2moI0zoF461E5qCpVDUQJvPsvj4b/tj
PLXWGtGURiZYt3UNxcnK7eAdOh5+hfedmNyyWbRkUtJ1FaClivxJMHlIbZFjcSxKqoqFJE9VIOmg
1e1qwNY39kjcDOxdK7jeBNDdAI0fidH5dWrZVbj53j80Qf8yFRYl1c3RAEcngor8abbByYSpTtS6
w2AtU0oBHmpjwGvKcazzC8tz5miTEkX2QdXkY6ZVyLxEZ8m2cT17122E8/VYwJOuSXXe1SOm7wRE
Gy21i5H72uQ4RhbhFEm1qFXDBAFtBxCeX7KTesZmzFwBCW21KVEvB7jVKW1ekUTkLcy4ENEYxz5T
9fwUQuxWmGpHGpp9gW6KRl5DKLdq5ROGQUKEnraV7Rrzx40orPqqKJD34ONsOZkF15AZjyNNY5pK
BhhPieaASuYPdOz6Q+ECwZHtdVdwTTsEpKWyktvurrolAa/CwfNFLMppyppS6Tp1Pk7kqcvHu3AA
wb5GvBxqFlDh8PMpDQCNJrzMVL+czn1fIMYXzRHRip4iaCQpeLWz/GZQS08t6ttuaYu7cJyjl7Hs
kUgfIWxoCfq9SjERPUWWSkGcMDzRKnKKMmjCEXNjk1VVnU1yw8vnhzh5b9Y+HsafsjBxSTmCgyTy
81F61psNiX1JfVu0HGJ9sLb0MKQgrkC6GhadMwlPhvlB8j01MVVICxs4Znukn+1yL3dHnX5MADmk
FBW2WHM6UvkyfSzzfAvNCzeDFmGt3xXzTZXcZdoCpuvZMtv9lO3a4k/YAvOSlK+ZJDkpBeq7w8xZ
9Dx3QKcUIPISVD9LoXWtvkHbz6m7h+u3muc7GJ+MfmdldGgwHatetpCwuYK4FfqM4zt4XpHFbGld
H2eJCXNuXbTQJKdww43oV5vuPXtdC1i5zdPB4WyMhWVVkmHO6QDQwCI2gMmSYJRQJwP46Pr5/cOD
+C9zZVEYqTLrcT+s2G1f+FyxCeh33pg+wEzbiD9tynHCX9OyZ65ejyuxntrVCYPMxiiclTYRbVsI
SOPBL7uj5P4feDnXnPdKGsfiLzop0ZMsktdiCm4O4PFToLvFpvaoz1W94H02xhEvIB7QJqLlpwq9
UF0rN7Op3JcxIGF4zpXTnUZ7Nworr4owYwsopG2gNUyy1O0ENMdFHuya93MYNwwJl14PBZw3Nffi
Q9WB/x8v9OsmxFuDyfpiAZi9nGANOTHsoevtsAXAOhY5y3AtlXGsRiQrcSThqv+vNdUdK4iT9iBV
NH9DENa5vile/GDBH2WRSvKgRmuTZdiIVgX6PN2XnOzI6zPyfAtbIw/FNqGDiBrp9DKD0u1plUlJ
oKobHsNP0S28iNtTWU/qyoVgi+LaMkg5qAkTsOhAiliiQbN8jPGHgMfqkLl1SDmHyclO2Ep4ns+V
NMckOYUIXTIKb/RO048xitXXP9pXweLaxpjXojIYaj2L/XIk1e9GgPyQgmZiEoSNlLuLBH3dcax1
S0olAiCKENm6MUKOSoo6K5RS1ZX6SfC7uZOAeahHy4zrxIsEZN3QjC3r3o6jQJmW90SmHgTXrAmN
ZzCPDTOxBdB8gnqsGcRDkzxO7UPeJRa4/jUrJeVvTDbaAgSabUgn7waxdRZlcoxQWvW3gEVXoBML
YXt13I9jBOnrzCYYHARewGkwSqQskApGv0AuEWjD/J7Qzq01yFFque5j6qqw6j62F0zvG0j3whca
4blQL5j+SrZTKIHKk1ixPNlC9zaAiUZaNK8Un+aMR1V4+X5i8lCTTFUmosSE4hrad2I1FtpxhH5Y
37+lMuAMBQo6gk/xqA0B4hn69xawEWU4EMpTTrxo1N/LsyE6+3+kXddy3Dq2/SJWgQEMr4wdpG4F
K/mFJVkWcwTz199FzcxRC+7TmHvmxeUqVxkNENjY2HsFgCar0VLpUevekrb1015zzGiwi1R1NXiN
RbQVbOtz3S2TnAzJFVuqsCl7qdLWyl20IY52m0JrAqBRGKysJWxi2fJtsV39vsdNJjzFZ+/Sk9GV
76VsxjL8AAMgnnlUUWTah/395eN0vvhyMgJ3nIwij2Kz06FPHrmjZ/gUavpI593Qru/kw4pgBN3b
j3yReoloZuu/n2QJI2DN05JjZkmK6mCj0kNk1t7lyX1KHl6KFdwg0GEJK6PFtaUDMJaG0Ezopg1j
5KpKk2NjlRAyQf1ntS7TtFjxuhBlcZh2DYA2K+0dm5FmNjYlz0oChHCzl6fUqcEs6rQPScHTymoc
BrA2Nogbtx8JBLyWEvof1kcPWwK9BTszfUxAdgQvYtfWN22HfAuwsAW66XafzbeWJDtLMcN1DYA5
Lb/rVWszGu8zhLGiVLWV5aapnmn/4/KqiK69z6bmydIraS5FC6zsIYzTbbNdEfxaa17iOsPZT/xV
XOWFTeM+68wmQqmIAE7UViCZi6mygpcYzxeEKQ8FKgxapsWEh3dWLpa9KORpMF5QfX6xkh6eCTtZ
C5aiPjRx1zqyhspRVXlR1r5Gy/CU6aDCyJkrWOP1YF7aeVwiMxko/5pDBGEcSLiqEDqkgPG3eeuz
/hezfvQwnk9b1V4Mad8UD0MpfM2IFoaL1OaMx+W8IOdnXr3NbDw0d6oJ2xOYgpguDUiCGpMS2+Vt
uhNmO4JknJLvZ7tIxygp4gUvADCdjNSyJxXq21bmwDWYMAj1Xg/kBzxw7SwRZAeyKZj3Z0g42dwU
BiE4Z9Z8XAz2MSuta1gAh/apvWS1yyrTryO4mg73sRztVdY9jiQCCFUurws2v47SOFxF8WM1wUlT
B/9Bh+o67hu4XKICXha3c2U8qUkN+E31JHf3VivpdjUxdLnrqAOTLJUemgRdWrwAZIm8SpmCrN+C
uLZU94Mzh9bPkQ63ZM6u4KfhALjgqAQARkBzpQnQtwKixtX6orcQZyrXnGB2VYDBiGab3o+7YXqh
8n3czW5f/VLT2Z8jy85hMYZMZSODLZNH8PvK/KK7qeQZQgvqDWs7IH97t58+6iwJVDI4FMagMjDF
s6G5odQ7MjAKaiztU3j2wW5kl0Vg7CmWo2R309Q5GmCmqizbOZSl4Yfs0ojZcnwHa0q3zFHLM/ze
gCUkY24MyLDRy3ZfYzwJtIIeH/1RJ7eN1jlRbLltAqcSIrm0AhV7xE/P33S9DmptdrJs8psw8Wk9
3aWVCvakYQP97cahGozdzSgjQ+veS5Q60gi26vS3Jr9US+7FUQKWDEBJeubHOGr9fCwnAJcYfGDY
A9OBY9QrR21Hm6aKG86hq/WSpz8Y5qtcE08xgGFHh6ocM2dZF3COvfFWJ0+R3NtJvjE1Z+5TyB3U
NlFL3wo7J2tCu09ATobZoaK6ES29aqm8xARAsbuJl8Eu8dvD8EVLJ6+HkXQZJW4svZaT5OoDVqlk
nqGlvrrc4qUDNR2IvaWwLrZG14jZTdZJz7qGwg3JQYWDeWarHa052Qri03qt/xGfTq597g2rFnFY
ZD3+bw11Kah7OLFTBZbDXEpWHT3QyIWvLdGQ3DtVqmm+ZFCsQF0ALFkMqD6tNVPdNu12F+9Ez/Sz
T9aTGXJP1lQypRo6K8pRVa+GrHFZcsiVIbi8jmsUvbSMXJhnehrKs4Wyg6qUPyDCCrOh2KbJtm1V
F6D4XRIVG5oWgrxGlIbzD9ce5fu2XfD1gEi/kmJvremUGzwsUWxVgZMVQioE345/v6ZSV1TGhNrY
APy9rUBhCxYndnXVPa5iQJEvaph/PiQuLCz/fI0KA/Yy1br37+Eu73YIgHgAudEeSPJ6CyJhJXnJ
3QCCOdT2131rIVddHAMhrIJeAPq27+svE5fhzyY1X9uKf+dOEd5pfYYnSNi+9mnqtOo/oPacvjg0
LiNf2hAcZBVr3SkVosVtCMHdZXm+vHHPXpMn01ineXJNai3t8LCo9eMkSy6gIbYOjIz1MqeVTQEc
uTzY36B//ipAUu4ZE7bQRh0hKIPeJHUNmqNHsDhdAlfggQRQ+7XV1IA4R+4soAlb8S/B8Gu+8cdm
+kpEefWFPA7ntDORiFazvCHhkXSjOze3ral4rPCrpPKm9D5JMoEQ2N8g476mzS1yW80SDg566PVk
vMrDuFeGPGj1wsvSQNVD3D4P09RvzbDeaCClxtCUUXrB2n8C/y9Nnov0PYUegolocaTLBFL2vSp1
4OaqAQmV+ymdC6+iXY0sojQ3RvocloNdmbBgNf0mnlyNoAcJPcnczJwafYmUdo5BQF8v3rOVwEeZ
13amH8UvfVy4NaoTPXg71nAkfeIOIJ10neQWi+GmLWwXQfvu5dZvkALMVN7MTHckTbbHWfVrY3Jo
dFdN71IkgQI1BsnwsEBRt01NW2YAf8CMvkzhQ92ikDO9L8hd+zASBFZBOOcbShUUw+u+p/SoEKAX
Fan0mgrdLCvd4Ew6Y38Y+9HupEmQtYqi3Sed/OQ0RiAuaXKh0GNHTU9aJF+li0dLCrWXyISDZNcE
qb7r8taDtSRBX69+y/I72YRoxAyBDWW7ZA+j8qYXM/LEvdJFIC7Vvjq/KvXgtday1SIwodiSP8h9
hHdYnB2trhaJDoguCW6nkZCQfiwRuNYa/ApojNBByeAKtrZFE18V4MNEpRn+fVnkWV6lM0oz+dX4
WOqetZeeMsuTFK8m6MquolzIpRufWl7YbZYHHWKgb6Kb6nxsO4mkXJ5Bqx5gvxoFlBGitvOhcWJ/
9X1RvfgfyfZ+uxq4dCMKwShLpxZRO5VfFiO3w+ohZm9WqbmjltrWjOIuxIvyla5Pb83iAf7rghL9
5xn4I56czJd7WI40ZKZerGmcWV3jBky8sowVP88RNKAuZYWQGVHQ+9RK3CmSoyZ4Xkn1quIkgV/S
TzaLC2jPRY7eR36kbhNddmQoyqWrJVFYeixaNdnnekuz8KcUC5GoZ1/mX7+ff5yWYVgppMIFXiMM
5eqA0wQBCmo+aAxEyRRloW1rJl6XbU2opZisdAS3keDq5V+o6MYVUgE0EIzzpmdkU3WymgYFoUs9
/RdAq9fZ1tqF+0TIdhKljfw1nLCMsSmJZ9Qy1/w724Xur1U2m2ysfyT4fLpX+UsXzndhTgacC2pD
HMLFo3GDl3js/wvXvKK2/ebp8tKu9+mFrfmHgEA/TWRYk8YmhB/gmMDe9vXyCOev9JPdw8W4vtGX
UtM+303J5NaDU7+X7rRZJ4WNA9NvInT/OsfM+baS3MOpNHpAAChuB3JbPU4ucjUgJjd4sMIUxYEK
hIYirQo1EWglLpINKu/lOX/CgS4tKxfhrKlhPVlLSfmV8UwSB55hvepbT9XP5qchAba+RtrQPhi/
59DP+qfpJ7zdBGmMKMz+Yeo1K0tryFIO/XDrudqF297PbmClA+q5KKSLthEX4ZKKmXjTQVdINvC6
MrFPYad7eU0FQ/D8AhV3ZZFQim4Z9FW7j7U99L8NwLUttCmJSG3ibpzbxatj4IGSUkD8WC+bC9uC
pw1AA6SausJAMyaS/QUU56FoUFx6iuUeWKTattRUtAkEGQbPvQP7Wp7N8fP0La0LLu/qgbAi5mgG
H2kwNYVohvU8X5rk+iFPMrMhs4g0KfhQxnLQ69cwetAWTfCtRFcqT72booh0UoFQOUC+WnOKHToV
8j7cwm3svtjB3dhVg2Hl00BrIdyTDUymrpUDhYzqS3EUvvVFeRXPKwh1pslWMS/HcCk8EEOcdKG/
Zrh9bmjS9kAzxO9a1Y9OGM4Lkvyp9/uulwNiwpATyKByuGqiK2YysOWZo2a9Y5ECbHrI3uogZw8q
wMo9xCMe1LJF7TB3NZVC2WdxVYAhl6WwLeT2VUlRuW89BUlbG94PaHLSbLYnKBIM8fWU3ljIIBS0
Ttv0PS2vYLPiq3IHfTvJseR3uU+8ht0vPWqMUwKg3H2BysCCn0u12Z1GALYHZUfpaGs6skYdnRuj
XrxkgALtc1kwZzR3bfbUgWmvLxpI5W8r171FI5gkWzUt/TljIGJdF7Efd4qXGy1IWweVlNt2UT0K
zQd5VP0sy5xUXVyzlDYGg181MFclvqLW+9YwO2U2byHPZmtyaKvGtgcdfakMZxxB5Fiu0uk+QzMj
TJ6G6VWGOEWRBK36AXiXZnbOgmeTZL2OY+7EEhp2k+qX3eJJ1nhsonIbFrFdWEC0K71gr4pyiE9B
jZMDkSQk1hMJl9Ga5H+K5wRJ8K8UvxSafAhH4xLerhoaNkM9AEnEZ3MS/rZwVjQCWOPYMbhvm8tR
85xu1+lVq3OhP18UE6IfuGXUZsajeG4fSq3chzUkr4x6P8FatE1R3TWi+F3BF47ywoDo1eh0YbVj
EcxQWGyrLd2WNXWLtU6f94BnxuaV3IduAeByqeQQcwhlfVOyBrpU0NTSl51ZLMHlmfzNfWnJlmkp
ukkJl6hkIDXJeafCjp752VIfu26A5n+browep1akOw09DiXu99lg7RtD9S6Pfz5ufg3P5Sw01GQj
XTH9Ul47+vyDLj8HTcRtEWVjPK2mt5TWpBNqvOk23CFQ9UHjlE8Q5Het37RyIHQg2P7rz75wHfCu
M1YK3KVW4FoFSCOqW19BjyiZGydtKoH2/998wL+gFrzzTIq+g6430nIsVd0bQvQK22mXl8ilzdkZ
UAE11eK1XdJd3UBaM+n+twyF5w3N2hRKQ4Gkb0wnwDsqH11uwR49v0e+ZsjdrVkna9bUI88i6g/o
/u/VMXHzLhQVV85W/+T/bEWNN4eAmJvJwgZJA4I58I998km17Dqbuemh3dBgBb2rHrtCYx/Z5ChK
J9f0+M898zU+dxSGUE5NQGqVY0+gvFJCVQ/m4Bra4XUJpSh2f/ngnS9hfY3GJ+tSVZjKrIGfgeJ4
HYbXFnvKo+vJBKkAaCnNkr0FckOXBz2fzn4NyoXphWbTXIyYYtwwEISuqlCUMJ9Hv598RS4yF2yI
h0IFvozaZEcCM4giu7qtAtS6ho8Z8jJAqRjb/FrUzBZMzeJ62Q2tIl1JVeuYRFqQFZXfCUsS58/B
X6tncbm6YQ4FRAJl5ShDFdEolV06b7pSUIxWz4eur1HWusjJxT2akEUrUpLfsgQwVVm76TRwrORs
GO0pLJ97XfI6Q5ncIcxNB2KJ1yjLQtInhy/j4qmG9ZxDaygfDlKZOl0hbXW5AmOOeRprgGBfsq2+
7DVluUKVlIFdW2iDLS0NBAhVeifLkKjqQCnNJ9UrzPwlb3t7DF9hQeVe3onnSQlf+8RSv0+TzXJh
jjNwjzlK1WZool/8m4VXoA7t41q7GkakWW0M6iEqEGEvHVX204pHfy7oEyl0X+nYoS9QQwOmxJ8y
Q3B/rAfhQizg3S2gbK3WTTvqx76OoCnGKluLIFIS1rtW6u40YAlHSdgtFAQga91/J1/eqkvW1gPe
MPl2uNKgjpCBf70WYuRd5EzeqsKXBuZTKqKKCUKRxQW+Nm6pZUTKWhldZX6YrcKXen9nvYVb5Ua9
na/0jbKpfxeyYzoiZQbRbufCYNVCEULXmAZRCloNTjgD59CyfXgn2G6icbjIp4VaHJdZBrhJBGHO
XQl/HqAPgrEG68MZIAwKrq8HDj/YAyIPwvPk1ZOtzoXEvAefNQnxXbWg20I9KRxRY5OB4ks2q9O6
cjM58V3oQ/jpedzCz3YP9Gr3Ur2xNxG7629KVP8JLpRwUVJWB6McE/yUFipK6OdlXgFVWLTCQ8dw
wh/JVbZFKd6LM1eRnZ7YsrCqejmIgsr7fZMvJCUzqbDZVne5hNmak3j9v2UURrATAdAUu9pd/vqU
cDG1VkzFTAYF6WAFSa88DUbyM5qAC7KYaKOtcevvIwfoyt/np0SJFccF7j/zetWpitFf8NfKx+Tp
eHtCIUuU6l6OGpRw2VlcpWjnTDKQdZm+TQBQq/T3BK9+iNo4WhSL4vblyEgJd2BHaCYOlQIRinGX
HIbn3qsOq1MvDBcdcKYmB2h5sBO1jbQVbV7RzuGOcJFm+YLwDwQscFyd5uvdqmInCPyiQbizWpBR
qWC7BiQqk3ctjDv69kpJRYDXv3kv/3UOP6Gfp6E+MudMt+YcISHaDPdr6QiIo8PqjGndiNr6gh3y
+YI5GQxILjxS1iM3LzUMu0qvhXKhqcBZJLON+flypP2bKvTX1Liz1po1s4YRB4Ds2u24W30I58VW
oNb++GmX6XYfZAtF98kFqQKuJY7yRgUdR9GEuTPYpqAcjylRjhbECPtslWlG50Y2bQO9ACAc7MtT
FuyZT1LJyfqGiazPaoYTSFlxrQNNZ6rXcWFtLo9yHg781zVCP+V0T4ZJ5aygVU7QFTJSvwYYLqGP
g4F7a44dqGq6uvVLgc8HqSfB/IS7lUsQSBmqISTHFYDQ9I8Y2aVbBAOkxpof8msXCNW4BCHmEwp/
MlEJbh/RaOEhODost6O74tC+ax+waYQsuZ85OXxj7NhyYmZnNfh+osLqOYlGFJe+djAXaKhZqvVc
qjmsiccKONQ0ssMIcLsxdgagblqfkMiWwgNDmVTP1IC96MbWqB8ZpRujwYZOiaNSlFQnaRe1cN/O
4cu1bBbjQPr00DXZLoOxRJJ4S627S5jclO30mkdQ3EvmQIKm61DqV2nFNtVYbUK4UM5EcEud1zQ6
mSIX5lAniMpOwxeF7/LHuDjK4gDLKj21N6uYwy/IySY2eVYd+kA/1jINTi/S8OG/kHa8/G6jn0Xu
k4+tdCAAd/EanGA5plmBXIpE/i+nt5Rn0cdapLVMRkgHe+yKBUWQbNlWEbb/RBPh4h6Rk4WwEkua
ZE9jCYPVePQEEUA0Ey6uGegPNYsELgYJlF2h26thxLKpgc10oU0HZ7MWXn/Enq9aJLKizt7ZKEd1
y9J0FQKpf1CKUiNvjWbClcVSSLc+AGEHtHUkyi/OLuPXMDx1KLayJs9aHP50O6lXhp8fB9jCgHcb
30mtrfn9UTw10ZhcTkqGQdFiikfIzFCsVgHbMBJRDVQ0Brc9oKQDrR1VUY4m1a8NQJ9ltN8u749z
RismOVk7bn/oQ5G1dAULg+Vfv0u/oCnrxJBqBdmlALjfSzcveMlKFJQCiMgiEx2CxBWFz/MJwMmv
WFfi5ETHebbQdu3uM28BmClx4PbrRD9Nye7eDHhXowF5a/rGB3XmzdpwcuBhJzgpZ2+Qk5+w7uXT
n5AUspSpSK8YlJlL2QLMPT9ms+aP0OM2yskrFG17efHPfl+daCrRZcU0LS4vZmYCrO9s9UddTWFt
4zNYbVwe4ewBPBmBu5Z0uaFhLSPzzmDWp9KfTG7ARBA6nJ99K50Mw10NI8qSqdYBfALGhScbwOk3
qh13sROaMIgeDTxgjax5pDkoGyasLzRj3zNtawK7aBMZf0gQNoegeiyArZ3vvv71wyz+7TozFo51
NA1HEy1LoqYvTcxcGdSJTPVM66WBl2YB7L4GzbS6620Gf+vYCAFdLbbaoDhFFu00WF9aE+SL8nsW
1zCT8PWpPRD4QcFfb7H7YXHDqoUEdPWPUqiTH8+FGH3qyiLXmh4pVLIxnmAEbn8WtG04Lwlroedp
zCejccFmUGC0rLU5BDfQ8xh1DU5KPdy1yt8hgSlfAyZHastp7JioLM5y7rTxbhzvm0JQy7y8Yy3+
LUzg5yQRJltHEPFUKNOTa6I9XD4U5+vNJ1Plos1koa1isM8C0uTDKLAo3FHyZHc1pB0cozpYgY4a
CwS1RU3I8yXMk6G5KCNrcNGCF4eK2pXqty/lS+HNEzg4dylUFNasqcFTgNgJGCrNpv1vwDaXz6pF
uMQcaiZqgpygPxqD8gqutd8kcNXWB5s0jVPXpUM0Tw9hqW7+gmheYEH+phl12NQ8Rmpoj1QVbXPR
F+eiYBIX+ZIyqT9Wo2GP07SV+vKwNKAFkLH/3bNhMzY5AAFhf1NE5taSk32XxFAYWtBBt1JbTyr3
8ga5HJctwkXNTiEKCGKIy33NAF3f93MkmPTZ1+bJNuACJiIIAV4PHbgh1+y2AEx/aOxC1r0a0aYh
b5fn8ynL8UeB6Ws4vnTQ9RVCr4FEooOklxvdVYlDHoFyuJnBHrxLvNBd9TzYXYa/GQ7xhzuw4HAU
Rhc5jZ7Y1gdtHMmEmvzqfyuqRomiNF9sSKDWyYpBxXrj6T8qQdvfT3EA6nD1Uyr8/iELlPv8ABgc
GvAwuJtgdAYzY/iKvhfgMqE4Krkwvhdixc5mBCerxqVGVI8rY15XTZZMqJEdk6reFLADBEms0zTX
kDaCz3S2m3kyIBeXlihJq6RDCAYaRtl1V7BZNBQbvh0BVE+CbjMAGNi75q/eT66Hp8QBv81W7O53
7g3wAES4StxK8JvOv+NPfhMXsEKSDf0cIlwoQYGq3bIZb1biOMR5IfUiIo5/YjAubVQuOBUKqfum
qIdj0kdePuBFhIuoXinVEXCQFgS9qfyTAUWDxsdWArBGhmgybuVKux2aJ7m61ZuH1HyDI7fdYv8Y
4+JXc+JSGdmsTrBRSidpHqU2diKpdzPINFvAEUnV82K9DmltzwMQ1lBElcwPVcttgz2b6miX4XtO
0OIArXEE0zXLIOwtAaK/JVBv0Cm0byLTKVO2KfTRVtSXJartIgSZc8+m1xTlltYAizSpXbpqZysp
DFsKIKKhmfahkdwf8PRzQNtwIl32IXQDTIUgAIgud748MiS9McuZsaYS2g5uHoVNr1YN7d7vHkMQ
GmEHIbKCEATRz7bCST4NdonMzAaXbDxOr4Ab2GHa3l4+MMJpcWGULiBrkQ6bc/K7bX2P7uTKGPNa
b0TxxO6C/Lp6ujykYFZ86QH6R0VMyxahyiQQ+IudwhBM6rwIyteJ42sPSzGCdcxqPFqrfFcn5Ail
cRNS4ON9FyVBUcDheJkzsHGSit7pspzdKCaYuUaS/FDjJwrIebn8KA1fbQFoQqmve9fi1ZbHcq0N
qD5atmn9OBudqTBnV1Z+x+1jn5VQwEK5JpePcvtcjznAc9LdCO8Q0u0N/VnLZLBZwU6Bh4updatt
S22PyuQ0EMmYiflI4Cwjwxlwid/VfnZMBSpNWXggmVEEOov2JJMP0VLeVJn2EwrFVwrYtjAtkxXm
SlCnqJL3DijTJtvjp9xGcYQM9KoeZze2EhceGvYCG6Ew7EWZ4LpBLsQbXrpQl5NuTNGwPsKFuP/Q
PqBl8EJ+x74c2fI+C5g7uv2R7iB9opnrGRE8zz4xRZfG564YK9ebKe7ZvPoDlqBWm5Ph9dIc1KYS
OpMC959aW9rdoLyVY3elQMGI7eX52GaHof+I4wjyE4cSmxF3dN4fZYQ4lTwPo3Ewx9/W/NZGFbz+
UBBp7+TwJZ8fsNY2KjXbhOY2Izf6nEKbLLUZvK4bQt0Qkh3ygVY3MPaOjIccrGm9C4i0J5K6JzO8
HPU3s+mcEBBgIzXdpP+hz+8JYAZ4Jpe6U5bvS/LRNo865KO6CDBSLUjVXddvy2XTFLfVNDux1QK7
+EMaRC3p9Tl0aS252zOTU1VWGwSDVeMNfHL4MA+4Iqt3ZW8KAFyfYpOXxuJuxaItoD80Yt+0bhho
D5D+gkZk/8wC7RGku4D5pQ1XysNqSQcxkn3tIs0TFddEoYi7K1NYCXR9oypHI8qPaqHspoUI0tTP
e+HSPLncvJhAnDHMZcZzRb+l9z3MNdJfjaOhLmMvcJydvOxFvs580TtJ8EjhSXO62jGaWEi9MiPZ
Z1TZsO66qfZTLviQoqcgX6G0eqgvdmvK1brt1Tz/TH9Em9ghD+obrhEUvdCwIIfxXVw/PPvqAZ1S
ha+6phG+p90kS1FpGb5eRs29hQdGthA08X/+g+vqZBTle1GLol7fJQrWUYerRK61ft09Xh7h/Aqe
DMGFMAjFZeOspfpRld5QbLZZ8RQ1qt8Md7UZ7VsD5puaZRfdozpcL+SdjsTtQgVd+6nxh3Z2BT/n
bNJ+8nO4KEBKSZYUk1hHCfIQOyA2fib28i+jrucBhKxH0E2RuUKUQagEd/ZAngzNBYVFnRSzRl3r
yFIgwTt4v47VL8H0zj4RTsbgDr2lNEnSqpieFpQ/CkgDDDsrMPcoyQquJtFkuJMf5wO1kjW6xGN5
yONxlwMbcHkyoiOwfsqTDNFMcs2II+gGz1PrwHkJwuzwOoCP7eVhhDuUyxJNpUzixcrRAlkdmxe3
D0r4H4GyYOu/0ke4H7npznLl7eVhBQvIv7l1o+yIuuDoqXm/VyvYgbevl0c4v34AW2uUmIrKA9qX
0chomMEjogTtux4BAELux3TRvXq2VgGj0H8PwwOxFTlrq9pYO+P3UPzEwzwDPCVxlF+gMb9a15OH
7luKwkByL2oLfLan/7h+ToZer/yTHSJlhMx908IN5npw623hgQ6x4h4GZ/BQpL+drsdNIaA+nU0J
T8bkQqYJKT9dnqP5qKTSrkUNGzB8uMwHCXmq9MJWmh9TJvLSPb9XvpZY/T7PobByg8HSDIJpI3i3
0UEWLuXZG/VkWutPOFnKHKuoTlVIUcx4NSnmkXduNEPK/WeINLLpJneEL6YKwaRpwr1n3sI5z5WT
8WAaMHo3Jffy3v2bQ/k1ZS5YKnOZlKs9By7elWsZMFjzWYotPUP+A2I1s1+3j1r8X+TcglPDO1rQ
vJhkOmKtiQa9RUOzIxk2TFkvSJ1Ew3DxE9u2gbVCPBzz7EqxVKeqf4Rp7AlW8WzOe/JVuRDKWFP0
jYVVXDk0uPC8Za9sZ1/1MiF3TLRHuSgKJGQBj1AMpautX0aTI4+5AINznvPxNR1zvf1ONmmUdosM
zVa4X3j9Y32TulBSdSj4cZ9u0sI7ThRfTC6+dCXYoDJ4b4A0fKJYUdqxY4ALJQeyLE68yT28gKo3
wUcTrKTJRZgoIXmmDcg5062+a3/QzcoxpgHUtme3cusgdZigDyZcWC7ALJKhFmW5piYehexhuy39
2K+9Ut/rmjdCDsMXY3JE01z//eRjln0FLMyEjwm2y1WbLbs+/3F5Jc+jZE/2CxdEEjWfzDKEDx7z
itfCckx5ozPfJD+lKJDYZn5lNrse9vVG3bU7CJgQXP/kZzvcDSsP014NmIXYyvNFqZMfxaVodaNk
2qRg3quJADvAdGmAKLdu0113yNx+E++EwX3dMRfuyU/hvJOlnqOiU2QrWq9o+ov68mZl0kGgX3X+
G7UvQWgzuaAjT0UzWAnyjmRWXGWVjkOTd6rvBB/3fKr71w1hcgGnKsDVm8Bew+EcvcXNXQZvReCr
HMkbHP05PcgwJ+8exqd812+k91CEARIdGp4eAlRLmDWrr8UwAbaSuATuxhYL9KhzWAruXWo3eXjI
K0iDKHi/SQ8418HlRfgzGTGJqWuySRVdRauB20ujXI4VlWYoR0Ci1KCGnaIUaLS3NIY/YLM1jQKK
z6KJ//l9vw/KXV2SETaM5bp51LN7id0PdBUGFFK3RKNwuyjU64QNdFpR/CS3Z9OZgaKfnTAg2aY6
wM3AzYIoiHFuAijywSkIXOMd01bJWvSghI+EP6PV90lzu43lQ9ZCtnb9Oah+FuyTfp45apC+SgHb
wsRhIwQtCr4uj1sypFwuc6qVeMx1W/QB3qTpKtwmO8gpHaor3QfhdNXqU4LeKaU74ZT/TB6+TZm3
KABhpS4K8JKObHqY0UMrmxiCKS96/65bu7pgXg4Kh9bYUy442meSv+8jczdgpZU6Y62CkT3VL/Cc
CKXtb/2q2kKgHYpzzdu7rNqNiGe27qjvUfL7qNwlWEPQZoC7u3aEs95L1z0Bqv3A5miXz/ndkMIm
u0nsy8f3z6T7+4jcFTjMxjKHyojjCzW5ogREcrhpxvspE5WxBLtX5S7CMV+mxeo/FxT8dGDrwXqX
DiS1fy2O5rcBfN6F22f9SJeWk4tNNFEhGyAVFeLzKgkFFVF32OiuEZj+vBfh0c/0Ib8vJReU8qIF
/FaRy0/3AMVhn4Biw1tzXbFp8Zm65/fRuOBkhprSGGT9cLYeIFtyy3vI6xbX9G4JOrg0g/Vzi6uH
OSJlyzOXzveRuThU6dXIZhkjawHCYn9Yc2ALXd/ZXzzy45/UIb+Nx6s/tpUB0iOtKpiX1RtrMLZZ
avhdJspABWeP13zUjZZEYIDAz5KOjqqmPqufGDQXQj18KkPTlvLXy0dPNCAXYiYds6I6BpSKh2xM
/GTcpuGDqs+uCjBjp8ze5fHOwKO/LyQXXcomigmJa/PY1bc4iRjioVd/mNXkRFrmzcVHPf/SRwgK
zfigyy+JQtytKoA9Su2pYG41964av6ZR7skF6K9l+TBXoKoUy2NlimiDosXh4lK4WJkGYgzECyvT
SeQqGFtkqaUc0JVKPPnV+L/lMbwsebcMYxxbi3ZU1MAaUJVVCXioyW3GoKGqX80m8jvIf1z+JGtI
uBCgeA05pk5sMSLEe5QvfKLdmlK0kZuDJT9OROBzeAZG+/3r8+Ep1LSIMATgeFtuFzfZ1H62I+PK
k0P23zpAPWo2vjAS8lZDN9M2tum8y4P/NU5qXORSko4tGmCruFplX/NytwXswe/deJPu6IuINXPm
sfN93ly4Kge5zYcuhRnWWr/Z5+4qdTZser/ZdoF5+CdF9m8D8hJvizJNedIgZ5qrj5g0V72SiAqe
gryIF3Fr4rGx0hGbNZ0M+HBmhxm0aOidQccfyTcl7mz5zQha1FSDpvT/xj9+nx8Xt7JEYkbfIimj
Cwuahl2B2uIPuXx3+WycKX18H4cLV7QuZmlecM9Ej/2HvqObmB6T69CPtub9KjmmPaXZoRHUVgVx
hxdx6/+PtO/qkRvnovxFAhQp6lWpUldX5+AXwd22FUjlrF+/R/0B4zJdU9zdeRlgMJhmkSIv7708
wUBFF404kakSw9JocZN4ulPw7kWNDZuRAzfPkmleTFJs03SMtYaC6RZixFllnEeTRYZkKU41aosF
5Mp0b+4+v3IUqQ/ixXjzeyyxXjSZM2q5qRYnpy2OxXjXc8XNimzD0u/wK/Svz+zyfXM2mjCzjlfj
ABYZigfL8iz4z3VqBfXPCYiNb84azg1gnUzDNaMhHGpkZrDKUcF/ivUZIpKvxSpznpkB7Z40Et8n
xfitBfxIa7ZF/2osMqTDBeAr9ts/P9f4C4mNSo/NFD93Bb5SEyZ2NyP+SbwkC6O7br/mN0bQeDOY
KR9zh2m8ytokl4P02W8Q2n14xBinJEXsUAc469bQk04df0k/rerYQXDThmZUg+4YH2DRiefDuB58
h1bbBDLKDJY+FLrxw7JsFojoT21+Qw0IWsGA2WVqLWnYrR/vr6vr7JcKUaCGLZ6+AGl9QodyBYv5
VnRfwIB14I9NZXsLkDaJ9L68WK2cDSqEhFZprDSqsH85UzFoHXZF542zsi3bRHI1f71+XZugkIGo
qglgPsrfU+rkXsWol/DO5c4nG0BmZ3D70e5qqoERIcP2Xmw7nE1SqJRU3Rn7JaO4qMd+C9jzroqL
kFid5ANevhjPxhGqI64mACjzqDiVdgXYzIjzCEEGph0b9QfF/T/V6HjY6obMb+lC0Ey3n8xm8HIo
SV8PFBdLQ9t2dEezgPa2hMxEMRzoMdOF4kH8VwtXrHSRXCUXyDvr0f49gpByqHWeZvGMzboe7bmA
1cHGgILlgQXms6K79Yb6zhGPLc6+vzP5CUYYMMGRN14lEyXC40FfZNqcdthSTfq9bFjIdJk/2Re6
7+9d+89MiRBATNpSNEww05WCbbWQAXvmZFcfI9gqLft6Vz3AnQ8eIChvohDGn/o6Txnu59IOxre0
dZPCacYW1b8IpE6oUaPQAFj2NY6ZSzsnnJHm/b/vm/NhxA3c231t09g5sRF9udUOCaSE60Nc0MEC
EuNsKsLenJwogVeR7pzi/BNMSJ/b9Svp7IDF1K/bwh8hGEDVD87Js9Lvrg8uW0Zh1/ZmllAOQ+gT
6AcfCVxBqvgHJLn+6xSFa9rR8j6xJkyxARU4q58GHXY1KvPn8bhYPUD1jV/27xlfmZGJTPP8UkQ/
W18Rg9ANXVEuCpI8I2ufJt4/NeYn+JeuJoOuXxAJWb+kA4QhBQQbsKY/86x20mqYAQ3OKbmZQrKP
D+wAXgv7NmzTnfkGeKIO2r5b+vMWetEyQZh/2Ue/RxduEzoyfY6swTwtI3ns6w8nhvxeeuc4y1af
Or+oioDG5HUi8aYnMgLLlw+VGBXO5y5cKWkPnb4lx+jTMn9DqHR5uckZO2ZpiXMJAcHmCHDii2mn
QJZF8PalT6XzrDr3mTrsFlp47bRbJgh+sD5gEwwT6lPPb5f2k9D4SAu49thV7+nAiakq7d3ZLkzw
xbkToozH/5Ur93oRHZuuy13TjMK22Dm27ZI8R2JiQ0urhVzLsBiAJHJV8zjhD4uSfViNQ46TwndJ
KzvXlyLx+YIIoWMci7GKQKE8GT2EThfIQ8cyS0rZEELkyHvDSpb1i2dRssPu85dJ0kD68uK49lmF
AKHlmc0S+DfcATGw1yxgJvK5gjQL0IhROgVz+6UGetSKPPZoo+9bVXVHBC0+wBgIlKVN5Exv3Wzf
MGeC6jlrPbs26q09DD/GcviVxfVGa7RHA9tBybqbgSqHvOB7vY0OtEu/A/UNtF67g92W1wxQByh1
pEUddFTbIodTC71dgOj3Zr76ZDILgqCwq4HxRnQLB0oZX+lS4Xb+RYUoVgwLW8rByE+DRtx6qkIl
McMOYkM8dZHjpH0XXI/OFzuwyFlMQm1CiPbX07xqsUojVn4iLXPNBleQaj+Oae7HQx/UOQBjqgYH
lW9R3u80+CkVU/G45OAKT/kunZQwVm2A4ytZo32NY39tirOfpf8Z5+AmmeVqPYGe6CdP43cQVfar
0REsl2e3+xbdSuumS0Xl+ToIgZXkFN9WW1avtxH6wfV+rm5Y/b2pAIMCe2VT+uaUuOZyM0PkS2Zi
fTFNPx9dCKxpx/rcyqb85FTpniezV2Ej2vfJ8L0fV8Ia9B+GT7WZ/Otf/+LpPltlIaIORQf+Dxvy
02gfwFwLZhqH10eQ7i8hRhF16RsID2JHh/wp3Y4b65B+Y8fio4IqguUtzNW386t9V0rS8UuV3fmK
CoGrnhpN1cYRF6WZ+xmv3GKEwvGL04VG+t0uGwD4HclZkq2mEMjyuGgzPR7zk5J+L7Cag6NLVlM2
ghAeShuZ96hhMR3lRIc5aPV8I/le6ye/cvDE5spkRnxJLS0/tVyv3K6Oj8BseRU8jVQGui7DKyLi
ZpHue9UJ47rcz0vtUgWMQc58BU28679H9nOESiAuCgjzGgiILTwnnXI82BNgQ5op6SvLhhHCTVYl
FsjQOH+k+FGpj02je0XSSIrxdatfW1ohxNiDBstK2CeeCARonMx0eXvI42qrTLKieP2510Za99FZ
N24wW2hxqbN9Mk7Vrgr/Fzu5O72s+FHp8/rFFtnZWRPFEQ0okjSo9o0TcBI6aLbNZ0Xzn1ZjNy4p
5p2SNz81kiIxNtWA12RvjjV+Rg8n98yhT7OTK+HMy9KbjDTaLZHxXCy1uUsdpnsOQFzQOU9foijL
4EGJ1xwywwAl6yAhoKWQQ44HtiWGuiV1arjcToDQQzJwm0YMgXTJgpbMuyRtnkcUkUZmhQuebPFt
fWfVIeXLTs0qYwuf0QUMdfqR5+wmoiZojaxM3GpIf9C4+DnUMCi2zXDKYFCDCiJ2JhcJwWEsMKRZ
hGll+LR6Q5jzzcHeOLW1z836VkvSkGh8u/Tap9Pmns4buFNVLTiKxQPVFYImgYU3q1g5qvXQ+GaS
Lr7SjwGMX05LBXLYlB/SGOA1tXydivlAFgcmsPgB8FmEP6sapNEnqJFK1d473fza6sxvqihIlmZn
QjPBGZtdyowtOvmgDFXHphj3dmvtyyb95VRhVB9yAlfXzdTiFRv0yTYu0UiFyhBal5a+VxrmRax9
yrWPvIH3+b6z9sXaPjJgqwgfqtoc3T6/Ncv3aEhlEMWLW9jQwdG3TRWtVSGYwi9gAvkHiSdMuyGY
v27jVazPMsPkVguajaxpefH+PxtPDK0OU4mR9vlpGjMQ8T8Ivg4znzOdumVmSuL45ULq92hiD6XR
03iJdURZE6/euulGu/lEgA4sQ1560gMqmZvYToFGmD5amYmGyb4GdbP8lm/Art2hA+yOPiTD7sct
1EO2spxKNqwQVGurjdTFaHLow0KXpAaTUn8d2TskfZDRyDyVLja+nbMlFaIrIamdmbpGTxydqVgN
wYJ8WfLJJ2bij80NodDSBTSxI4qnQYKkRzOCP6c0tIaH9ZMX8WnJnkmRS4L+xSv77GcJobifkmRk
8CW4TWb4WSsPvSOtiy8WDWdDrJfbWbRfmKI6rKHDvZKVe6p0P6IG1gaVot2mpv2rowTI09Z1cJS9
xl4AukrHu6Ku96M1Hqg6PNswg0jhvT51Qa9HQZ5tG/qtRCMo4+qB963XjnDMgU6EpUJIfXRV9PBz
9X2xnrDegRrRoE3AOgUXfNAqd0G2XqIz2TJfy6LAdCCrbunt3rDGkETtw9zdJy0E2szBt1V+a1ey
NEy2E2whdCy6E1l0Ru0A7/ETXM1u2Ku+N8J+A4wAel479XEOp5eiddNPuZjBxYb02T60hUBCcl4k
cA3I4TQUP0R7a/WCH10jd2sf7gE+4r3iG+/XsyTJSRPx3HlbRQnjOGmVkXjTdJdVMA0bjyh/XTa2
7vXBLhcrv/ebWDI6zTxoSwcP5pnjOszeR7wl8NbejZCIoLHiMt4dNGMOVFUmqH9BYAPtr98FiyiH
rA06waWuxnet2nIPsvi5p+UEStmsA4Bx7kovKvtTPYy/aD3lcPDLNLelWu51PdpxOIb11igTyAI2
9Uq91pcQgkr7brJjT13IBwwfNsXqwKg1VXLs4gVegJT/4EV1n5LsbgFU1i8m2JDMGWwUq8qE5MHS
jqGi2oe5yh8kC71ulWtp3PrZzw72VC5ZptSTAe6Gvtf38ZYuHrQqVuYGg1gXg9QiwUuZp3+B2Uup
rNzF2HW22sJB6mwtTmiJgmYkYW4ghsODXTLFNSpfm6JwWjQjyjNaY4gpjDYrzy7ywQnnsKGFkx3Y
Yqms3X45OvwzKV18IEXwyxhxkOqb3wZ/uCn39XOKt8hHJJy7EfCNVVAbHtq7LIDltAzycH1FdZGN
WvaaubAa5YzibGoYq0OFMpvL7VKzLTchMQJpR3tk+2n41FXHV+LBn8CcUczWv77uF4jV5wcJQjt/
bq3aKSM7T5Gyjx7ZpLcGcDKNTzfN3ej13hTG28IHEE+BxIPiPK6y09vCk4kGX6yHfscRU/j2Nsw/
CG9z50S/90vr4WXcQKI6Dplkk108Rr/HEaEsqmbquQKBttuZqzeKltzMBXQ59IdhOumcQriBb1O1
lqR4kktZBLcAXAhN5LJGSI7YDYG/dFRkvrEm2v1qd/LYTXxz/Zte3Ftn0xQ+aR4NgKd2c46MWTlQ
Z4vNtLs+whcM/q/TejaEkGPBe77WCxPJzIDTan6HjGoYTXi7d6O9sY0P4zceKsG4IgyYC4Hy7wyl
EQLwTXOrQ3Raioy9GDzOfs66ImfxsYWW0dhOuOjp4K+q8as+anHI35SjvdfdGXv6+vwvx46zAYVM
i9K4bdJMXZtZRtidqvcWPXcg6OPnAU4oGnSbzG1WQOpzfuXPsulKjou1/vez2RrjuJI0zeh20n6w
8hc37C3eIiAnpkmCg6w6EZ+y89zKG9CKECIh0bjkT6Y6wAZi182VB+seV+NBkj4qAwQk9e31Fb7Y
h/m9wKJtWmZlJI06XAda/9ZxOI+Rd1OXPDhIkiUi3qrpTBrKCwfwCzuMmsjLILjC521h3QI9K0n/
L/dGzmYk3KFWFluakuLIdGEPdo0TQh9gVz2pgQn/FdMroPS0Wq+DbbNvffQPorcFOg+y6layd0QK
s2FlqZVXLT1V46Nj/1Qj5i/J/YgQ/5++n+jtBO24EvAAXK7gfm45g6ZNWoB2EkvadV8OJFcC0V/G
Tk1vTX2hRrfVZAYKTFUMZA32lB0HVj1myFs8XhiQxrS7xoXQ4SP8vV6TvvTtGG6UDvuYHGtfDcWW
dCnMWdRyciMLntjxzzJ+cIbyR20S9U2r6AFVq6UNq5D3fBiK7NEah+2swDBncQqwg35lFbpJVPNB
Cw9GvFTlkZ251PxY2tf1pMLDgvBj1fGgmofQtPtAafUb6JQGZfEa5ak7bxgUPt6m8rhEv3L2mlAV
xy2+12fi0x5KODlclazci3vAXOvshg7aPjLyB5UA7QIBw7o1Nk2uHTT+vrTJoeBzUJummyFvyiHl
w0zo3Cz5oWDaaUr4Q1dWB/xpl2R5mDtT42eKNbtzioqubIwDbGogufaea6rrmKmXqnA2cQCvqFvJ
7XiRmXJeJQmhewL80lBi3MlcrYIJGkRm4dXNHOrDobPeezyV4h3WyxjzGV5Ehgyc2x56OBP+HewR
dXy7vm+/4LrXNpQQ2c06NxWnwjHF47A/5WAEqIXbdOluSfZas1OVGQqkbaiPs8s6I7BHdAir2tNs
5kaJui/S7I5ymF9F3KVWvGkHSD3Hp2zV/Zvotya+maPMU6ZfNvRhabRsRhKHTvE5JyAPZpFbVJ1n
6sSFL6Svag+z3sBI0cKT8eyr3bNaEiyODsHKNDBIH+btbVb/4HoXlrkhCf6SCCzSthvdmBJmIzoq
keMVLWTxKvDvZgn6VlolC0HYtIseNAVc3cYjuYdZxc1KlAV++g1fd2XnKr5Md1g2pEgHHpjOtGkC
SKProPle6Y96fOrskM38s2vo1racvdG9ol/jdXP2U7FbX5+/5cmHZKddKnh+3wdUSKGIg2bQZKCv
mTbptjUqUAGC6yNIJyqcLUU3Rw5FAehVwBopCmh5F23W5bVhkvQaN76yIQe5u/CXhM+VIyR6xCn6
aiw7oKdpJNFLn+X7tIQf6XBnaS/LeJwrvmWFduga1NQKDM9xlPVhYxc3Bkgc5XDbFu8GimrWAr9f
IWz2lcumTZK8dTEYHPEDSz46BXDV5gVoJsmml4UjKuRWPc1nZiTY9cnNAJ1CzUV6G2SnaMc8wr32
LYFUbeTyvYyGJKkSRELxEg0kq3LkO1al77L4uSo0V80BII4fYmX0WFbLUti/2b4o/M72n5CPwE+8
43GJzbFU6WZQwXnkfE8L6143D50DrUtn2GtptStbGSJ03XbX9sdapp3lr+Uyq1VH0GFX7E/DMQJt
rCUVkCR2iW+XcVdZMV3a/LRYxGtB+qE1xB6LRnLAZMMIb5I0biAnDkDdqWa7GhZ6c/bQjE/XD/FF
DPXZd3KEag5GRUarj1itGZ0fkHW/j8/QyAbRRQ8IHr12eCvwWxj1+tqu8aZb/QC7QHpLJenrJfqC
BuMH0yI6IZYp4s3KeBhBIkWvbyWHmyv5kByTR8OOIY1qbFZPHHuoNxwPCJJveQk48MfIQhSrWg6b
uXHGkYQoReTia/bfVtoLDDAIeLpB9Vw94CkVpEtpAF3XVtipfwy9boDznUp0PUoHvJf8b9JoTVCX
+n2oh0UAyUTpeBfO5B/j/RV9GnUaa3xrVt06BPphcIhq4dtsgI2t47qHWIzG920hg51ciD5/jCtc
woOFzDy2cV6GNN1pueVOthYkAE9GRuNVeK8oGpmHxIWz88eQQvhJ06EtbSXJT10+4TmT79pmfbPQ
JLvnQqz5Yxgh1kSq1nddC/kutfjJAFUkUmC9ZI+ILfc4gW17U1frC55ieBCT3hC/fct3sWc8y9mj
l/p15xMSe+5GwjWzH9FOMjfQZ9q2mww02dLrzUdS3iQ9TOtQn+M9T9kYP7O9codGE9UhK2/51rus
byf5hmIiRTiNO9VenJNmvnTkqOChfJaB3S89MvwxYSFPyg2jSdqGDF/GfMWpg8fsvErFb1oJUEg6
khBoiqLUCZswUmX+0C016GLrNYEgeQ5NqgyaLcm8pVVzympLElwvFOV/TFEIM00G/kcR4Zv21sGp
tpDv2wz1QxanwfW75FLb6o+BxPjiEDuZgXzF5uE52Flwr+YnJTA2Zrj6oEO+BALQvrXr71gIf8Pl
XTK+bKJCnDHtDsQMFUIX/M3oXXO/ylvTu+bDDlCe2/dDoME9mDwsMgyBJK6KAiqlAwlW+JQCPNQA
XFIPIa2+F5Co1tXJtc06yKKXudma7SBZ8HU+V+4PkQyXcXsyCkgP3Udq+p45rUdogUx8r1UPxSJD
SElCnZj0GHEbkxb+t/eUOKfKPk6sfrj+/WQjCPnOTKZhVpsMrWwr8WwH+KtF9mYri29/pTsVMXWr
xm0PM1yU0bvYhwr+Jv2+pC5qXy/f1H6PBwo3hvA086Ccpoe5z6RKeBck8un5UflqPJ1d/SrCTtoj
Lb8vhuaZjmNY29DH6NgHR03SFLVvT4WvN9aDzm86vHhn1PC68oUBNVPDFLaBcc5ShJUTeWNfeR2z
XQfNIgP7r27pblZ6VwWJrWQPaZNLHpcku070xR3TJLZLLc3BuHKQGsKQqR9cAvVPZFKuRn/9t00h
BC9mjVHUJqCtVMopUd959nn976///5UzJL70QrUEjn0LntF7uw1UawgL+g4NJAm8ULa1hchEAQrj
BcO2swjuzuKnsUigeLIBhHzHVsqhJQvOTmTcd3ERgI4XXl+o68H1L9tYlqLIoRUDdDGKvFmBp4x2
2zUPbZf71we6PpW/3GHJYjfLkuHa7/InNXnoxx/X//4lSY6zs/eXE2wyRwWj9tq3WICX6059/pl1
zSNX3ueudpXBgghWdMSbQ0X3pKmZCycryWJe33V/OcQ2WhuPVsrzU6PemRH8ksbnCjfi9YleP6h/
ucIa+Wg5JjSBTpDUh4E00IwNA06xmT2jQC+knlVJZJDNSjiruAX7QtcVfnLMahNXVgi8ZmhI8a26
bJx1q54FT6UF6WeqsUPyfLM+dqhHQw9K5mqvETD0i7d6IORo7UVejSu/uo3Q0jyt5tnMlwlby9ZY
ONi8bq1ZadbnV5i/FCrcKpvCn40uqIH/UiZ6f/2TymYuHPOZxXG2FJh5rNx25d6pX3gv+Yiycy6U
NFmfLbpi47U8ayHLBaV8AL2s/JYsH9enckkB6PwYfuXLZ1+xXxb4YavOWv1Oflz4VbjqJvZ+bXr0
EMt1/CRr9/UaeTaeUnWLynusHS71PcOBuKm9EpbFplvvjM3oKzAVlbpmSGe51ndno9KFKI3OvkZd
VZW+7PhC2D7sxt28lfmtXGrJ/rGmQjWTWKSAO2y/qkBAO3i46eEyE23tFqAwwHfCPLTR2dlIPqRs
YdeAfjZFG7+oixabnoo3DFreJl7rDYf5vQ+rF/PNCCq4ectUfWVB/KuhdDZo5CyQs57x0jiFFjxK
oZFYfECIxdOg5lTfyXG7l1q3fyytGHSGUrMUFcn2DHmsxddca3oh5u1q2lylULHTWBAzT3lasjsZ
Q/hfumMGdXTdVA0qqi3pGonGHBYzAGgBtB3kAZ7e/icj1e5moMgC5hdeLwMCXP6uv0cVtq5mKEbM
OBi19piFdqkEPCpvK/4q2T6Xq6ffwwh7NlZVMmY5UpfMWvwCCoh6pQPHqKGz+q7PL2Z9rCnokrop
KYv/5bD8HljYt2pH1MHSIv4lWaz5rVcf82cbYpTKhgfKu3MnW1Dpd1xX/GzTpkmKXquKNDDbxdty
WYGi1K8C89PwMkhEuc1PtFohZr+7vsSXQ/rviQpbN03TOUsdyk8zrKimnZnqXs+/DTAwuj6ObMMI
lyFMRSIQT9amW3OkRuvX/L1iXJLV/MvJ/z0b4Q5MOYGuMKT5T+re/GXuzRcOSTX1x+pixQAeC2TG
R5dgKjj5vwcUbsTa0NnIFRvLN1oHraC7nMJepa08oma3vck9mzMvjiEKb3pKUmyvL+q6aH8XKP+M
LqLKElCTemvGLrXQrq1VmE9xM6jqLqBDcaCGKalU/iW5+j2eUIVXY6t0dko4EHvRZoQuQuvReBuP
QaV5ECCE4oS2NzwekNfsW7aZN/C1qd34xDeIP/3HMMpOqWz+QhRKBmUBHhYt1iEFki55zSxY2Y5a
f3AoVG2aggct1V+hnH1XZUaoVenjnGaBDSR6bqbfhsGM3MWC8630FeiSesT5vrCEwNX3balAoAcP
vT6YKsngLrpv7gng2PzOAMB08BIliHOvHWB5tlI7/y+uJcmRExWY2skkdb6gKuuLTaWMYaNv0IAL
rm/BS2oAf8xUiFs1jXXSqA7HTMfVV9OPdjXytfieAVKkbPIwfuxCgqRNFjFlH1+IXFqqVHG5Fp19
rN5WxuCPMQva0rktGAyuWCY5a//So/29+YUIZnOLJ0lkYfMvWyV6Z/PiMVjIVU4O8Aq0l8yHbmFB
x21ZUFvvmmunXAhqGDJvHBV7idzDl6O9Xal0EwoZ61651wCLjUOpsty6Pa8NKYQ11WkiW1MQWNQx
DqrS8JRx9kYww8Chg7oNmsRU9fMa2ukK8Zievpp4NNZNGVtRtrlEjlIX20kRrZfiFKbwsYTEXQJ9
YlepYRuwArRhVB0q0DhHdHet9/T1+t6W3I0iZ6k0R4gGzbhNzBFiN+ij0SL2YqvzOKslx0g2lBDJ
rKYeu04BJCPOdHesJs+qf+j6To0/rk9JFsKJEJjgvGnWULHgp7L9MNLYS2HYB48LnScb8M+hu22G
nDxwu/T0vPAadDkrOPNW921WQq+LhLPZQv8atoZ6Xe1oVBxjIGemmngweEj9OtlUOnu4/ptlyRgR
krG5b9KkdSAn1M3ES+ndTJ6okxwrerTnKIi0X1GcBH1P3Sz/CVqjD61A5NtSgIYknhIh0oGFQbld
IABAZM1Xg5UCQTM3R5HY3hRg1HBPbosiG1MIcixqc8Wc8Ll4Bz379pYCHlHbMmd42ShCaKtMYynp
elu1M0Rb1Ec0oLZt8XT9M/5LX/ufAErEOMaXqu5bNIczrgRzek/12OtGNUygltOotWfnk5ctxiHq
TZfp36yuD1QI/bPBRgjC9am3oLM3HgfezIHTgFbCJZB8lLy564yj1X1fH8xMJfVTLvv0stMphMOq
NxSN90iSF7tzZ10JzOw51R+WXtYy+pdK8p81Eg14MmXRSQpA6cnskf3X1q5MTg1ZPGjrwEuAhDxp
3Lr5dMyXGjQrJZ2f7RJ6zLoOBOm3699Lcu2IONokgmA49CnBfi1+KesjWS7L3y4uq2GC/6JB9cMR
lWKbJYniAg5eJ452Ujp1rjbAU6y6NyZJkbPurL+us7OBhFPU1ppTUarxU6U27pgOQZdFnt1FJ6sD
0T7F+6qThP8fq3c2pHCkrG5MHe7ouEH57dTD8H6W1qiyWQnniZMKrxN5rsCud/DJPd0YEAMvwjhI
NwBuhJaXP1nQoJXzCy/ujLO5CcdBawuT6szA+63Tew3eljpV3VxfvvVPXPliYmVD4mkcDYK58R3d
G7DnHMP5BkAfycaQDSMUNLbRTGUc4SvRqN/1juaWeuZnZb6hxuNg3Nv8TutkcPzLieTv5bOEu75p
ynkZclxnWbOjSb3P8Kw3oAM/oj7szPTQjPDtzsh+6SUR+PJFejaycPmbQ8P6VDPpCZqTkLU99Sgb
m+7V0BDWjBTQKkX1wW7cjEq6pUnuO2q8gb1rwDuZXvPlx9azn7LusbN2B/DqMM5TsIfoMbnRkGAC
wOHNQXM37biPRk97VFZfk8f2hrx1ReDs4crw5ZBwfZ9d7hic/Q7hUocUgkXrCgX8/5TtE8+Awg9G
Xv22qz07yaAekrMjMmisDt6PBcOOm6njZtmuVhfv+pQuXuZnMxIiz1hAQbhRDHpCDr8p6zGIGGBz
kE36b8MI0WfKMh4BQgmPqMy668imYjPyM8mOldwQlhBpBgfNlX7EXGzjRw2hC6WHZ/d40FSZdp8k
EIiFhkOtOY2j9Yaw7M0AhEo/voOjifocZsjLLzt+h9OP5IqQxG+xvOi1wobi6oB8sndcNUu8xKbh
lBL4zzTwB589tY+3/+mjESH0wAE5bVlaI6zyyEthUhFrmls6/+2rifl6b2s8hV6ucloQX/LpIx0q
r0e6plqlZBNegKg6FtVtammGruMrCQE8VmOqpFNt3Fru4McH583qAtt+YGUQQyLrZ7u48McIV2/g
1ae9UL0aL9MPw0b9kIFFpT9FXFvV1KsYxNpb62S/2dCXcKCxcsxgbmJ7xjbfDB6cyuHi/GsCR7B0
9ci17cPwADbJoympmC4wvv5cFiHQN0ZZwhQBv6XzB0ggPEQzMuPAgcVa46ldWKBX5yW+DWvFvttO
L9SFIVn5ZLwY2tYxn/RtL9l3a8z58zr/8/cI0T5ps2HoksK4VcZp2073kwX3Fy2MjJXKIulSXgjp
GMzQdGrrDqGaiJ/p1QXsJVCJwBCFCQDDDnQjeMvBRCqACYXmFT+lEOW/ozqGtHULWSzVKVGFOMWb
bupTKzZvHRgJs8l2LSU/ZJQpO7Nmd6BseoOhg2lt73HvBV1CD+PUJH5O66fGmiSL/RdsWTMtA91d
FfxsRGBgpv+8W4d0yEG6ctTj6IGSihc3FFT1c/5swuK83Q0bBaRy5a6UIpewxsJ3FkcWEm0F06Zm
pahHHsFb2QDxbfmx5Pqu0ZKQ6AerPJHmxk5+9tXiwQfTLQqcig56SlV7HPPEs/RbnW8WQC2As4Fb
ReUZeIqN3kal22YTin8dkpnwcExyCKroLBjmbNvqH069pSPnUICA6ULC0B/qPJa86uoM8lx1Z2hm
4BBoT5EWwt/fbOvFAC0Fj8yexQE4Zm+qtlON1Ffa137IXZXOBz2bXDwiHlut8jWKVpM27Fhdbuyx
C8Yl860BKvql5SYMQIIBPYCiCsfxaKiNZ7aTV+fdtkitzWjGaJFFm0V50htMJo9Drn7WjLhJU+xT
WAf3Wesy52aCIpQDhlkcTV5SqJu6M33WvkTpfY4yOOWFr8H0VVVTrxkBXxisTdG+6ngOJ1YMmTAg
GlMaGH3iG+w9hv0kRCSHob/pIOcEPYxXowGx07RBlm1ujOGFQlOxAXPPgICVPSi7ESW2Mz4u8whh
lvKmyu/tGV38JA9iXsAVNPbBhAv0ETzAJPIhiriDsqhvFA6IjcVtwzVXAT9w1pRwGl8GjYW6OXi9
0QZEn7cZpWHDFLSYBuBYf+pp5g3RR+/8Sud7YFuKGlLwvNpxpwDtJAoGlmyxqne9RvYKycKxdVwG
gyo2ZrcJq1yHslNi2De8aV11LnYZM4/Q09ioZXOj94AlOK+FHapAwXXNr4HTxI0nzYvpEBjcvimc
yKfQQunMDNTCGBpejdcacCCbf8Ta6hXzVk+fZX4z6cdmFfZw3lTA6iytCgdrPmrzfMzjT7ZMm6E0
fXtp8cf+D2XftSMpEm37RUiEwcQrNn15+4KqqquAwAXefP1d9Ej3VGeXOs95GI00PTMkEETsvfYy
zymEczBODtgMrwLzrsSRKmYV5NTEagPQDwsWLLMm6jxFzZCSyG91Y6sx3W/HB31p4ACAIMPik8ct
ZH/pRljqEC0LTAJNZ1YK+Gri5Kvrl3lfc3VjNam/qPdOYLA0ln5cgwxVbgYoMsZknza2r2XEHwF/
TQsyCVLDlx3yK6C5NK9KjuQx8xox4TsF8ywzerfHKCi1x0GRsEkf63pTNzX+5WHbdoBcE7jQW8QZ
qtapsIoLyIESfUAHfSso7Bqo5hiD8mDp6Y5NsaH4KOu632lx5Zrmihtbzmh+lm3qYhlu4aXlTFXn
WTC1coHdO2khvCxubi1S3cIDyEsiui0FouFItqsT3Z2WUKqHUdzZY+OWuuaaTXSTAuKDKXfWDQFB
0FYPPMwqMWjg5JiSboeEvquln3dwnkM6+b7Vfy3ar2bOnc5+/Hcp9dcZi70OqIVuCaKbQmDK9Ocu
G9V2ZUYJ14/YBe7h2dSfMr8IuRe9dBDiFw/NXj612G/7O93JQ/O2ebC2aeJcrDvWEuf72Xr2O865
MmJoECm//o7Wj8LEVXcw0Hjoa0fdVaEJo6HoMLlrihWqvf7d5NvycjzY+fF3/hPOqzDJwcaP8BMg
Dg4teP2p93hretkW1kybcVP57BKt+ryg+O+KnMITnTOLnWsRmnGERn+e1oe/1n3wh+KIE3eIdFcF
wuqCUAX63kJo2NMlzOCvme/5tc8LPcZ4g/SR9XjV3ZW2Uz2koRX+Ju1cEAb8/GD/5zbP6jhK+5RW
9aAfE3ookBCVtY3z72V83mH9vhlhCWutFWDofbaKO2ZhAlpV+nG2ChhlXBm6cBdgj2N3/+8L/QU+
rFeiDH5IKEhQnImzvtTu57aXEMzjsTUHyd3/hvMCJkL1EugIAyzdS+5v/KeLWmgNDJj3IVHzL4hR
Two5I5xBPzY90mAoPUgJ56S+2BYp8coFubCD5iym8uuehVH7oSsAzZN0aYuOIcFGDjx5XNXebe4w
jlrKNnZL1WxmJcOisOBBpuHsY5DbDwBIXy0byW2w94bQwNWLx1m7todt0R3SwvB79SWi3k3UEBQ4
d4sK61RbbnMU5i0k/kqY7qTbYZde23B/YhBh6cs9xylBe0hSy18pFb7SzJ3Jn2hxVxknUiAdNX1J
VQWDjJuJf8k2QgFRwg78y0DtlSNqu2yUk/CnDCWNBiigVQsOHVT/rRYsJiCXuXWL5SXOk12K00LL
oCZMQHaJoeera2dmml8Vw7a2xBE+TLBfxV7MfB1nn0aJO6OiINmhjzXP1IswRnCeHjkm6922uEun
UEUhwwk1a8VWH551eZ8NnUPNyKvKOSj4/fqA63pxxzxxjELfSnZCUe+AW+RYGYK68+el3itkkneC
Q0f5TtrIMSzYXqZvFLAJDhYwcu94+VwtpUNwHjdbZsFEDmkp8I1yOf6uotZJxq8sa0J0IM89ky8I
xIE8OTBS5P1h/C4b3aE4+sFPdeY1axWsdbOD1D4DoaPt9zJ+jIxnY8SplW8gnXDG4g7W887IiqM1
fbVa7BqJ8Jt2CQW8qEcdfWb7qneIkcKpjMOuLXfTXLkl9KCcLlftODikvImkCT0hlAUxHNlMepMJ
hkik3J3gma8w6QCEE4Dd4BpjGsILc282FKE0hmsBKCRGvhdYdNXazKRgEPDcMar+qUKJSUG8V0vl
6nXpRQbqiCOfd2OKp4k2KIW3yNI8sd50dSJ3NuaMzTRhgnrVz00AXxmnMAxnGViQ0rshl36T1dec
wReAn4ZGbaXclBboDMtrnppXaQaKEmw+p/qjGCRKrALmIe+z8bmI66HF+Uu++rQJmvJ+kIbTwqKn
ME4si/xmjBACmDqqf2fDLyte3LyDh4ER79VEHYGUoKbtNrP9lfazSxsYvqvesZe7BMXaICwkd8O1
laHOgE4IrEIB/Ws6TUfS2KG5/Gr7r77AaQDXD6zfLU0mTK8Bjpd37fxUR1Bu5B9czj6Qg62NPmAc
7pYW1MCmusaII1BluZmKrwE+bpZ1Pdfyeuam26CJV+ROjqFuoJyhGdbHEmLvPE6tFsLt44uxI7Gw
WcjFUcibjtL9iKjkUj0NSA7Sl1umTgm0422XhrV1NWY3BraO0n4040OCwAR0Tq6AJ1SL92vaACMp
ZBvLPYv4tZlIPzdLbwBGqqnE17Nya+pT2IjR1yT3ahM8P+CYm0FLAV+eYi6dBp9V1ICPk/tl3aPD
gM8rXD7xMpk3Ri+aOTiCPNPeRgrN14BcZQOkRdJh+3jJtCPvv0Zt1w/IpDWQ5TANTs0+MwscMbUZ
Oy+utmmHyrw03KnCTgZJCiGPs+z8GLF7tIPqftMg1iNdmusI44FELju/Jc4IjWU73KbY/eb4Zule
EIrjlGnmqwU7aYs7M74MEz4leeTr2hjOkfDJVF8NTe8UanUquyUtTgruV3hKhioDK4IaHwSM2EDU
zHGEX4bsC9dQ8ipPencoLSe6PHf5ofb440w5b3LLuiKcW/OxabcmbPll1mxg2eGkfeTVY+8VcAmG
pbljlNsCZW4C/R5CtJ1hMnZ2mmytRcewPL9Qjopz2BfHqwW3FabjmLNM69xeJ7U0hH8QewbiBLN8
2gZKrsSUyq0ie1vDJZFFFgLmbjSeYNwFNz/51S7PyzJ5EJO7fHyPtdsWRm9wLt4x/DyjtT7HQmyl
ad5oBjYmKJ4t7YFg+Ruyu1vKHjUCuoomg09C5hT1G0uxPaVTYHFQf+LUizTmyfi6y5/zxYbGQOyt
DBBYLjd11ELYK9I9Us18EAa8MbUCPvKDbX3AkMNdeHui2oBN2D72GZzxTJhWzgrJ0Ufbmrx6TvxJ
H8KaP6b2KwzWka4JY9Nxr0xxSGtQt4v9ihhokx6Oy10F+9640DzRvlXxvpl6r8qeupa+2OgA3dXj
hEfYxHPlKkR+Z/Gx4c2eo8FJ2RwMsYWJM/wISv1ajAInqO3JxLqAY/4ljzx7e+dzX2HwypBVqx8x
oMQofEhhyNOesp3tzVcKTB95Yu4QZvdmMB3/F/z3c/j7v8uvhbQJSjZhZ7UZU0iUaioF3AbkU5iU
hv2x8JHq9DA4OHkdcPp28wb1YeLQ/aV6+seFK2CwbBoCq/ecwJxZUo9SpIIesWazBFbA+XaMXy4U
nz8AU0AD/+ciZzW7UhJJFiSHGuRqCValtPCjTbEFt9ZHJsslAO6nx8kYIpsgGIR99G8SzrfhVtyO
rcTlcEs8WBE4XjtIj/CHPeomf0K6kqNO1bY5mRuVObH3f81kWd/m98ufb1BwEpy0aVmOLEGeiPXC
s4d/P07b+GkPZAblho1xIeXnxTyvpbUMU7McuxIuQ2PrLCx1CDM2okt8Jay91J/s/lHLXh8N7S1e
DLcf0OHj+9d6hAZB/1Pophche91EilhSwJNwacJZPhDSuIkgfrzORGb6kfOHGsh0swRplR5qDQd6
H4e8eSj7rxpROYXiTjNnIY2qX4PRecgeDKiWBWypQQJsIDo8aqMIVN682DVklFIDFbj+1YOmO9rx
miyCWj8LqiVFnJkdxFHvqczcprBb7efouTMwKIVGt9GLbY+zTgOgM+dFaJH0JgFvauJlOBeJU+vj
OrsF3lFvYjDwp+jWKi2MWK5HG0GUKJRpNwcKaIxNmmCwkoPqXpSN/wCRcRV5aOo3k9VBjcnTPH+2
I24sK45iaZFQz184EJxMjkfN4Ci+P2ZZe81IvHpQ2ygmmwHonuL+2JiOHD4kwoBkDDxHvcjylsbv
g4QnWIFN1iiBtqNZwKuyKFLbyluJI3+QA8y/McgzePJSGRiwxdSt0Ub0vsRDUnPQKyhi+b3JgKlF
wKJy3e2nxY8orKwbHgzkLso3kACHqr1vpO0Q0BQji+5pBXOQWLi22f42CktTGXToOvruRMr3Rmih
AERU0cJFxg/uHclRFnNI9z6Kk2ktTouyvkUKEgz84SLQek2nebwnwWDDKyxr0CUwdRUhAEf1wp8T
BFxCbcEE+iu4/ujZ4ucg3vb2HJY1LrwIb0Ch3nM4jiEgiarcU6Ye6pHpNbbmGvCLTMVTZfGNZtwj
TgtF6OKMOVscyo5rkqbeCBzcZhgPTWgMEU4pdGxW5Ym4CiXT3Ey3A26a4VzDgxF0aI1Xm4xpYcaf
e5uEJu1BdzJgo8Y3NAJpkS6uRESU3aCESl4sDAb0NfYx+hzxYFHCQucMJ2Wr3Pb2nQkW8dTX+9r0
KjYGFTlWtMK9okjEuTz0sHwg8rnQwd6f1G1ff6YIl1pM+HxazUsDh9F+6D7sBpa2LfQSgroKqXkx
mb05tjy+wB67qhzNnAGWRt4yV1uixXvOb/IWnY55pyjzSqP2OlAVer42W7NrMekJdeTm9YLxEvB6
h86QKUgUQhH12+7F0lsIYYRnZW/lcJP1V2ouNkmub1KcrdGMpwGssctyuH0DoCuryAVy6VkG2XA8
pqk9NSgS59mxxXM9Yt9MG4Qe3CMcgWkChjeVU1AC8DEOuFG6U4mFOWKBw2e9sFtIdZ8qIr2axqgw
kfJi3ZVd7vYdoh5QRD4W8HIZNJQG8pSzeJvFn0x/gRu+Z4y3Pct3cAz3DB1falK7SgPtVH/plnlT
wdPOsmBUnz+Aw+Fq5nPbvwAZ3iZNDQZFAT+1Fx27TkV0Ly+vmxkDBdtZmqM5bIrecqb8Jkk6r1W7
egXO+bBhULdpQHWQl7rrkBXJ5C3SzJ2hA5HdgCMjgBIwpzASnt3EfMiHyJvGxTMKKBmTQzE/zzGG
eQb+Gno0k+2DTe8wZaki6anyMabPSY692UA7byKVWlWeRDpGPEg/YfhOkwk6+taPdSQ16uQhKzYd
9gYBewJzyl1RGduaG745v2bkTc+KXdcmVzwip8nKb0Dc2hv1CyMYu/TMF4ofFazmJjBx6YR7NrpN
mw3OhGuMYO1p5MHQX9HsZlZ2Ijk2+Nrw2on6Rv9A0KyI/ESBc0el7pm5vEprsclBPgUXx5vb+DTV
WcjyL961PuJtPKnvKpT+0dwcKvTrMkNtJKU3kHqnRbZrD/amiKIdfIPhrOE2qgg1qjD7BUZegMmW
jfhP7aDid+1IYMcfu72FoJIS7ZkJojqmDPWkB6R6irjy8zJF9kztRBO+FBv8Y0KCnDXHfK7CebTw
1lpn1jDcSTQPSjcnyl6mQh4UNk/Z5rcYxHkLTpYohoAx/gVQPhyt8lgggHZQgAKAmDAToqbuswHi
YkaQ98frroY9mFEXk5ogxtArpTfMuOq1J6J/xNU+7tadEc18Dgcmsw3MuHps0UdnxAyR0ImK/LbH
x6xXc2BjEjLm2CPWzVept0mHR2Buv5AWdIrpc4lrtyPm1pbmgzFQlOfilwAND55LXl5YYTcIt0ZU
CTNTrwCYVDUrG/Or18QJgtPQFK1TtixYUnjQaLGzBkd2cD0vLDPo8Im3cmmwBjJXrp52tvJ4+6BF
8HCNhGdPhksAN44MW8Z0k9cvQsEYJIbFYYOwBJnvq6hyFczPSMy8ZH7Nce61du6z9maxRCgy7qLk
g66jw4TmxjCbo9AOY/vaJI6F2EWecnzjLaoL5VWwxNRy88bIbL8tX8XM94ovx0nc6eam0SRsjzBD
00ggITAraQToAN5wmgGK6eywGSJFXu4agAdJjogBASg9gRhNvsjhoRIpFl8aQD+KHvt+VnDjbYd9
gxSNlEzIfvlAyxGMtPNZMYezfop67FV98tC0nzZsQ+34RAUmpagi7LRAfN9DFT/W9NNczIDC23Es
lCuLELomp0VYr7AhqanvZbrNo96RRh+QtPJMnGBTMuxHmD+O4+hbQ+HPC5SHEHNj+r5r6g59c+2l
yr5GpuAhjSvMHEkwonxKOAYW6l6ZrwjpdJcI5nfpO4Xfbt6K9xytCCatsGKCp3CfBXls+yNFanS5
g0Jt6bkbsyjM1d2kiu3AwSgZiCtAgNAjt5NP1TJul8xEphFOKPaKJMNHTi13DSwc0NQlCDmSOdsZ
FvGGBrug+bAAeSCw4KSZDrP88T7GiLgoDiYifAF7EXYsl7dagqJloPWnv9rqBoNN31pAFrZOvdV4
OrVuaxPDMaUFrOh+jU3nF31/PTE4M9fzrq0SL7ENT1Str5X3DP9I1HghTbzXbGBkANbwx86MZgxR
Wh4lp8zYpflrhRDpchogNRAOj99BBAgagHVLotxGWm6j4dkh1COpkOzYooVLrN9FMUwQAHy8RCjO
IsKx0E9T9dDLW7s10UyCrIm0XFZggty+98ttbX1ENf7/8tgu2P20yY9niQ0bqdSoZXTrpSGGV2ZB
U6wYQ+wO05vQWsTC5rsIuO7vCbdE0VPCwD7RA5M/I7MQ6wXGn+PoRcNzY227aT6sy7uzH5b8vcCE
MRmvgDcHiXDWB54hOXO4jpE3Ged00yW3EusekYCoRYg78F8zwbeVw4pwODb5Uxr3m97st4Z5a7QM
+8dHbVaeIb7G8ijkW6c/jqbuqIw5sT5vWuADBIhuS1bm4biVmJ031mdha6gKlZPaNxw4IZGa31ez
C7spEIcmV58+YFwB2UXhm0sU5PaMth2xlxwGI0niKQ22BZ3yG1RSHE6nhcQAvnYyQPsE7qX/7n3+
7u1M02KAV9EqQ297nuxhINm8EHE//26V2SYLIY+ABd2lsd5fLFGCUvH7ddbf8a2HnDK75CVvgeeg
JWebYbPqXRIEA1y0fvt7yPTHlc5txPK4qOei6GYMZiZP/bI20oM5E64GWBK+dzele0m69XfL/+cV
z+aFHPTE3KDJcoxKwIuafkpY4XdZFvz7Vf3Fpj97hvZZ1w8l4GzzupyPqzYN2zPz2AasGyg2JuTB
O9VVBOnQ5dTm3/39nyPZP+/vbGzHm6yDX24xYyRLAuJ1W/VSh6A0hMsTKFggo4mQ+flr7tpu5hmu
vpk9FDDBJW34j0sV38uKrICZZJ2hOgIfXo1zdz7y0AjYfvUvAwVqdxHu+Btcwe1+u47951ItlLQR
2Ifr0Bvd5SC72deZOwbJZgBWdQnc+IHdhKsZjNrUQMI5O1cNlHOfTzQ3pmP1Je/hnn7stukugtQe
lYCPLmbw/zPvvfQ0f5gl/nnhM1hFmB2JtJFORyS57wpYs2YuCaF5XROsSj+9sn2YHP17Bf+lmfm9
gr/d7NkrbPM6HZKFTUe0O7UPCZDXhvGuD8FpvFr2qyAOxhgh1DCBcqj3nx5w3JS7/KH7vLgl/fjZ
gu5ggXFprdSyP9/zVNpszI1mOopN73fbPlyz0NV7CjUicZG/s4uv9EtkvkvXXDevb9ugqce8iNdr
Np7ali8Y/GBzwtTUqVYi23XmpRd9W35eYd/uc/1N365ZNszMR9JOvz/faoc21y8OMrCh2iUwkYD/
32YINK++MOz/AQTGAvt23bMF1nSqtOIU1+VhegvNeJDtyaZ7yl4LWJHAvsJtlWOACI9R+ad5Kfb3
x83i28XPVpqpMw6mllzPm26b7QQyNICkXfZUXRfJ+d5o6wANKWAgcCXPHq5tzUMSG7gOv4GA8FFC
0Vl74ia/jaHPj4NLR81PZ4BlEhSQRAjbwuDmz5dpMaMz6EDpEdQiZ0aBFsVyx9cWwcg3vXUS1r2w
X7X6fcLIfwEgSabKFV33aSFmcLgYZv3DY8bPEQRtn0WRoH529BVDgUSyglG8Y8jnw1XYwuEfe/Fb
/ZsVhBnQt+ucHX2D3cYUOMx6HfsLOYtb9PQOSk3YV7rmhY8Us4+/X+ofVzt7yF2cRzwaCD32lIM/
UQZyBipX6WHCPjqAbhm/E+JB6vZWifsRlfKMjmeZkFaZelyvENh2MvUHCoZYAW7kkunAM8HeVVD9
lJkXjxraIpSDxpNeR8642IiKLMJUx/+tx1wNDRHc8nPMqUlqeRokygyAK0zuQLBA1m4NoKAh6FzV
rknfdI73unTPsuoCwkHVwPSrQBBb22oYpKdej+jtcV4cm0w3epq+j6CqLkm1K8pb0gyunJlnaYMv
IhANBIQ7GrrtdLnTeuV1FRoclMio1BnM+gVyGXTtNNiYMeTSi8iumeBE3viZzR3E8jgDesgMc/qF
gBqggyk1vfQUPbFCd6NRPyEQG7IKGJz0cg00lfwVtSfkkl9NhWgFNrhU3YDL4oLrfNXVH2Z+0lvA
sTTbaXm27woC9BuMZ+3ZTCCdQouVlNmpi2DegE4pAgMjC7ryMEuk1zN0AwirkW85WkBWGB7Jl+sE
9T5gxneJ1Hlxu9iGC9JbmGRBbZjOxPjaTYJne9+R0JLKyemNzZ+mHOE/YPJOH0R7ypCCMWo6Ouvy
pjSSk7H0rgHhvOreiQa1Ppzg7cXeSwWjmpaCilL4NkgsUH65FWZzvY70z/kZoUIOr2uPdxFwxteE
PFt96tEFJFjTOmbd7FnAzQtkBS9YC5Rd55hvWub9lLxy7UMC2KX0lIMkUVbIXIb5O8dLi8BqNehb
jWlbC8iI28yLZx00gwn9fuSTGVCsRYJCm0IpPrQ0TNAFJ0zztPpEGpw6lnBocyPavWyvR3VTigOr
HiuWB92EfI9NHetoUuJwzvPQjt4QfwJgZ/IIUzuqRmDbA1JqKQDSzMmLu6E/aQBBRXkCvSfpLAfg
sxc1h5Fozgy6TZU8WiVFnsY1uKQAshjw3tuGP4/gjM4DpvUAAA0cyhCPTW7F3mQGuAVoSgyv6D55
m5d3LSv2iTFgVM7cVFxV/bKJTekkRe9qAlpB2h+02AYxE5wozHSsGjqU1bQxzm9QEewsPLYZpMo8
Qnxh2wZa2XlFh4PJfp3F4I8WyMXAgpr8rsI/RXKFr1WgDFtyM5YHQ4Mn5YgdQVcIhy0OyTT580gD
MgI2A0BZ1kFTPaooeo/73muqfC9nazfb8Ieq9b1gBt7WZxYXjhU9UrwGEn2RCIE54IdXQBJKrCp0
ayBpwTxrGrYNQoLM7GHJVFCS3lHWSwtr29lytCT2BsY2Cu/OblM/4gChh9bvgFzlzVtV2cB0UCLP
x7SoPEJNT4KB0sY1oPKnPBVHBDQDkrPBQgoI6OclOJVieGd57KUSqzqXLgHju6oVttodL14XIOH1
/MSNB8JBa7YCMTzNK7EKqTcN9qtc9X7BbSdL4HGWUK/tbnUN6C8GKMNYPFsqoKRyzKbZLCBERUPm
FaT04gb+cRzf5ogJPUhciEcxO3kNfTVwr8mpwbZRU+MMINSDuusX7bQpsqu0TD3WvEYlvhptK7AG
k+jBGo95T4A+AmxpwQrSuDsuvzCGNycQx3MNgpHGm/vFU/g3uPaigciwZLejmH3YwGQxdWj8IBFF
TIUAy/+RzPcJ+7Lbp5a+GdHRLlQ40c9OsVBg4rbY9YVu/Kei/I+T56w+ZDUVzMZa+v9kzBnDLPRY
1XYK5w3fXK4o6FqGnVUwf1zyrIJhDUHGEMclO48E1WOPD+VeXkPOkaM8reDaxMI68aAT8GIM2vw5
WB5j+FR0nyA5aRer1R8K5D9+zVnRiMOWI8eG06Mxgv3PxD6BIwMVlwRyP4AEf1zmrDys+n6iVdTT
o7DeE3tx8qW60OuwtU3813M9ayOXXmNGOaI0sq5sF8DPo3FoT2xvuvKeBZAkAJcAwcZrD8Y6Q99q
NwYs+CNH+B+9BzRqAyb/e+XnLkhwiD9LvYsN4KXabf3z731BmvddneMHyu10GP3yJdulYRo7dWh7
Rphdg2S1wgmVlwXpRbubSzXWuclyl7JUDpH+37Ibgnqfb/Nf9avaEg9FO+QjfjWCTLv4ACTra3uz
BqzEHtte6EjPLdnQkVomqBRg1ApOiH22+vsxBiBdtOPRKsowB72VFdDltMsBUgUHwZZuythVK38V
SbtBGjLmDsSDv1hYALxPyMFEBiqSH7eq1zHQAkdUsrt//0L2Y+mL1gKYB9op49x7aRDZSCjDa+Ih
JjVbjBSuFg/Gg2/cVcHyFIfTxnL5tsNgAkm8PMiClRKPtIGwfMCjCxTWziXUgv742L79qLN9Slbm
bMsWP4qG2WmFhTrEBZbXKkA/67Pj6OmedRNfR469UZe7gR+/XgusY8uwYbZwnvmZznPVTsay7pIw
aQrSDfyf3d84GAzKEBh4GeL7Cb8EDY3jSeMNCHGe2pGXqyciik6IZsCw6TDZjCGNM1EBpaPTAL1N
5yt4XbjrofbvBUB+XADfLn32rI24ERS20OSolsSz59ofMOHI4vtIMfBl76PpxUaY7iKCrF0uUX9+
3I5tzqEpswxDP79tGzOubEjrdfGtYSW5ByOssPq0vRUjwTEADY5jXFBD/BV79Pub/HbRsxvOWiZt
mSfrxoSYJS/dZZs6LN7aWzA4s9fYF27jY9zswyFnk9wUB+KCZZa55THzhGd4l2PXf377337R2S6R
GcMUjVNMj/Ou2Rr7bv+xIF2wA3Ly73dNfzw0vl3o7PibLKaB2YELrXGYmGkPQ5AHBTINUz87DnAy
Dgu4YdgOjA0ctNnOeJCb7iH2zFtYVSt0C0/kwtv4Ccax8KVh8+FcQBRw1uLTdKbEjtL13qHh9lt3
AQYM4CrQjzGsuxqfuNZbu42f0+CSEBV++n8dophKICcHAwrD1PVzImFlg6BYITzvyEnpqAO0oGEP
onEd5SGfTC9FxGANJpbRgYG5GEbIEQ0AzgfUeqOfxrC6BxdsXwo0JRNz9fS9MJ64ureBm9DE3OJk
wJASjM/60awWp+q6G3CZPNEbkKYkzxWYAwSKQ9O65S17pt3NiHaqmzC2wFRtXh3pwWMWObzEQMbI
isKL2QT+FajsGlg4TeWbhbkDZH/AxBf4wbSf6zHoCHSGssUES3cSSBxHqAUVg6YVbuNHxqRvomEg
aeRGCh5ArxYGpVXOXUreZCz8miItVM+3WaJ8eLS6CVpEAq9rDRpsbj6VIEsLCC4nDlR3xC2hW5Uc
VrwUb4d2Gx3pZToyB/RW8yVmxLQeXI7HNC7vpFCb0kZwnjX7BFrCBTPmelFBo5e4z5PdEL9tMS2v
twQh6FCV+mn7LsD66ctPiu62iz4sMOH1BfN8avhxClu1RDwMEqzlErLZEj4Y4DkVo1djPFZPyyYz
QcVHmZfhx6CV1ylsu2WDdpwHleBupSGuK4OFgBXM0gqpAczQrIJiqZBhnTlJ+UXjaz5XD3NFd3Uv
V7xjJ4QKbOgDNPNVbx8p3ovdIXs6y65iDmr6eMcxStO79m5Cjz1kEqzu2DdKw7ER+djmAALiz4Gb
TmHHUBp2z40Gp46GuGnRhwTD/9kCwYW1jqg0kL/Rg0vlKVJ7FUjdVaF7M/ooFtd+KepDCYkTK6b7
0kCrW+1SSA4SKZ4r7XowrW1clRtiYUr6wE2UglqiuVVXhzCa19HTohjA+HCCzBCRDDV82vL12LmB
qLB0Z/UYg6Ex9OAJljHUIdkIw6TktIglMMRNRBbgOYjfG+e3RjWgZJkklEQcFEInwDyHJoIXAzIN
7mrQVPUFLgNtt+947MQ9xAC25QpN85cObHVkKaYcUUmYnnd9An6b2CxSrBFdoKEUal+Zpd/X9K4u
9KBMJ9+gErbgh05UkA/dasni2gSwFgEtdHwbwcfTj1H0KATwbrBGkzFzmfE2lwvwiWQbZYNvZ+Ou
NrLrbk5DDFB5+qsTD4n12b4Ya3L8+Bx17xmSeFRXewV8V5dJ+rVcSYq1P8IMvTlVoPTZBmTHwEnG
fhuPtzwl+9yioGZGoGrq20rDQJW2Hq/AyJ5Hz5C3sw6dyAzXdNjyIWZVzGiXoXGupZNl/T3ADnSJ
LxW96+jLolZl8gJaUbEfIJfuiRbGkFTraOv5YOwLjO/j2NzOfe+aCkqgHj6VvzpTPBrkYwSHS7bQ
8OMLqsz3pIt3k+pDak7bEosoBQ3DnfXI48NwyFHR9XjzLAWnx1aHPsp9S+92/4+zM1uOHDnS9auM
9T002JdjI13kikxmJncWq25gZJHEvu94+vOB3UdNgmmE5pispW5VVwUjEOHh4f4vnXMdR+Wqwu0v
6ruLkG+qiNQCPdrFilft1FDa6ZkFmqugEuFsu8pc5JmPKQscI4vN+KJGvCsGYkZ54VCTjMLnxBNB
H/AQ0YdN2D6IbgdM7cKxrpsGyxANpivIvtIr1mR9OHQOKzCbELxRncr6ZWBFlLr0Y9VSqXrS8svW
i465Wmy6q7RDUSkPbDG9UUwgQJZlg1RTimdJA7cXlNe1YK4L1zia5DJ1K/6EobqI1WoNCW2XNSXf
59gmVxV9sIpNlOjUKkLE8XRAHQTmTPnpRP0hGx7As9xmQCK7iloCaXpKmNFjzqdZWifFBK+f9dC1
rz04FQqqEbUe2L5xaXQh0Dy1vU0cAxoBAKUGPoDzs26AFNbRJuPHSounvoOxYeTcFUBSqUOqxjby
SMXhXBnVLgVjqIEZzq1HN3goKBW7FVFVfgiFYdGBJhIo4DSMXwGeG4Oc3L1ayasb3Vkj0Wuk+4Tx
0gQgkJc9MIJkUcGzyLL7ePRnddSNNbTrTEpuQZjq8KdE6lhW9mr08qpqoDgm9daE5Zaq5hJSol1S
X8O4xBaHX1KRULMaFpJE1a+Du6HL+9j9kVjusmggxwcXaYC8R+1tahMcGTUYf9gTrDWOgkpHOVYD
Wyvp+Gra0nMkQKlXQmVtg7486mGzh9yy0Kwry/lpVL+zkeEzVkpj3CQowBoA7MiarxQRgnzOK0kA
7M/GS/C2KlPUU7jMErTKWokql5CtguDNb7ttF7nr2KM0awoHJRoY2loqpXtREy1L2XocJOFgZsJt
7ykLbbh0Km2TcmjQ4QPLBKoz7vlSme2Z1S/HMVaVry4Dqly9corzeiU1Ly7oUQcQmayTLcmvKpX7
tkiha724SXjorGRlotegsZ0qrNY79QL3H9juvMLxQxZ8alNS/2Z43Qm0y2oQPYry9cEMXlBm2Ins
yVRJuSNxI9auYh31SfQ8Y2vfKieUjKgY/RTKcKHIPpfKVWod3eEpGG6C9lFOnlRgK3GCuMAjZYYN
BNelFP8osh8ZEKnMgnVtEgh4degUwQzLPYx8OoTFVgV5od8KGzG44SbdCDJgOK6X8rErRh1Lcdki
QFUUPB7JcZpaRG8hXBsR+UNyGqrqKHFrV3G2Nr323hJa8GIF1xZC06r4CvUVIZ+eNK97rrHQdQSZ
glx32Vc/nc6OfpqCsFKkfsnEWkzb8kgjd7guDQ+IzGPotSsCAwD1QwrhKjKv0oCOetTtXVE9Reix
VlBDWy3bFsVFOaIsoYbForY1uMGUztlRH6BGny+jiJJsw0IS+XsPZKxEKbK0K/CDfQ1M2oP92e5l
0cRuz8FZmEqBD59HkSBdVtRTaRZRyxzAbvdRv48jrqOERAIGac9xHKQYaNOxtLDSUBtQnDncJ6C/
YkvjoQXipKER8Sg6lzLwNjdP90pPDJOfeQmEd0YKqiQbdiJ5QJlcdu1lqNxE4q+qx2fScS94MVZa
hNAsR6W4SHg4egZaE1DK1GJvKSnl2MbWebwl0WvTKvwg5l5QS1vS+lXSxcsMzBZEunVh4S3Qv+l9
B1rZBMN4ERrPHZZ1WDoyY6QgKh+wV4QQRrbsqnrcZ1wMur/Tc+DrbO3Wkp6Ecqu11cbyHcjRPujW
dO2DhFSFe9GlrkHSIDcFhVIaByVvTR1Ob6Hu4yBaS463EyVracW3CGhsvOHOV3kC9PTs8V9Wg2Qd
a85SHrJjlwJpN2JgdaOOxCkhjmj4N2fWm5hT6zaRG0VACbbxqkpuIhMsvpnvw4IaPAXFwb8r8XJ2
fToCYbHByWWTkY0PVFvRwNiqiIDnTrBxBHeTV8GKP3wrq/fBMCwc/Snt0hG7RdPjAP6RgnexKpRo
4aLUUbkIeFfJVZQ+m0a9dHRof6xhpMCxhDTAq2fZa8U2o03UKMYWSNRaZIGSuN7xWoWDS3U8xrtc
UBcKGuhctOE69AgbEqqEg7gsDe1CBAdpcL3p+ttAR6UxTlWo24bjXQQNpFwn2ciaw81Jjy+ol4qV
brzMWMsjMGyUd9Df8ghp3jlb6LGS+bkMiaYATzfY4IpomVPntCKmYcyWA3Kxsw7lG83w9SisKKz9
Q3XR7fWFeBiO8x1b5d0c65uBpwU+T9cif4jz7iinuCpmzsJNX3Rvp0qWLZryCtTpQkzAS3rqCvfX
hazd1tyRI9xcyvS1EN0btLg6V1tV/YBkb7kt3FF9vLzyuZGilH5W90NJ6HrlwOWV2m6k6leaPAwx
gEfhxZTv8txbyu7jEN9oGJ6EmrdNwnTRF9tBOaT6UfGFtcNbMhz1teWnxrx3PVDv8Jmj4F4I8VBH
mtlrXyXyUDEIt51EfuhVqJ3ctQn/IjvdfQy1pwJu5FAWOxShVkpA6wkSVEW1MO0qmBvVwuHkCrkJ
l/DKAlcbStdCdl9HHn9QSDYB/xiEc+VpW0W5L6EfgrglW6E1yENlgD3WUdooSDjCi0x76I1bnz8z
DH8EgrcxmEj90vTsdUnkmRrfpcrPiAQ4bXF2LJ8K49ibtynA63T47YEwlcgJXdm6sILfJRT/jJDc
x/QzfPpGcFetp5TWpUwkUfOfHbeFBII0yUuo7y1K0ajVwKuVsmfoNzskjBG64RUh7YbmsVOxF5f1
XRi9QFlaOyBQhyaxk6baKyaXHbeQ5Owsozq6ir82q3bji8M+lnhPKv6J65TOm2sjOQaXpNo1YEa1
PFgpBt3MLthX/FSRPlwW7oMrySCxUYMx6pu+BJ3lX1rDhUUSbjT6ApgjeGGYrCi/kMo7A+fOpTip
XOXJQ99QKRnaVR3XiyghJvv4YROi+wiYL0K9DchaI6cvlP1GpmLds1FdMN9+FOzRTVj78g/RB8Ns
htx44NXJ21rQw5rhHNFSX2KVfBuX4UWKCZTiPqvE8LLpeDMqm0wEKBvCsdbETU/FAMYw/WBtGSQ2
tYFOrXYJOb4gIdDTOitXBn0VPSShg74MqHo490kWQxz1CKcQTiu6BwK2ZxVJkiVszO5ON54oV1xo
1UMcHJ3B3YqVvLfQu/bUTS0720AVV0PxKuc2UReQPdlwyIdI65UVXHrxDxzFlWHnZ9s8vQzk5NdQ
Gw9DgVqPO0BUukzIodJ22MlOtBHKk8Md5gCb5yO+3xI5DUDzneiIb3PLQxoZbs8QaK1SBBAoy3Xq
ibfuDyc4yep16NgmS+E1/jaidqiWmt3m/aoMxLcy+hX2PgoGD155McRXfdmd2hZvDUddjkoFsvqQ
+FxwAgk4E2/Dh1p6yR0gpBQ9MtXYxJCxilRaZqDFzf5h1NzKYPfk/rBjb2L+ex/zljAvlBwVuyzc
Vlz8gnOVGe02gDxHM+Tk4msVFBc8Nn96Vrn3q2t4rDC3vTUJ76JEPsNoXJC5FbiMdGMJLAO5XiTt
kIJexvpTC6fAR0hL59JAvH8hpdeiXi0KZLZl+EOB1q7T8lbuNuJAp7O48IWTqFSLVryvyFSM5L6l
eS+gKdVl1jESqAIqt53B1fICMuJUxt6P2hc3GqTfMEO+wyLLaV57LV9a/ksiwozPaJK6b4kSb1Jz
17Yv/XAa8qdysKibgebWtUXSJWszuNOKq0DBA45rQH8YvCuEWZY+75Ya3Pr3Rc0z1dNPV5A1qSAm
RZBneRF3lOsTWk3hXt9ZR2GbzqqRfq1Wfx5oghJyB1GSwjAA0ec1y1K/aAbEEubNX7/Cgz4PM4EH
eRgyNX7CMKPIqrD4VS69W3k3Ivhsby3MXOAz9/f7NfuhS5fJGBeIBSi6dnyTUneMoCU1lbKutUul
iGaaDV/rz5+nNil0B55vuQJiWbCXn6W6WBTwV5Ek4y+QzSlCccCLZnbHuRKvahhUmOURR/fOzf0w
QU3uOqEK9AF4YniKT/BAgZF5mzFNGf0RELhYSm/NKYTItJoTcjyDjRzn+/fg43p8GNxoDAeNy3DE
Ro5WV1wKFJR/Kc/CjQoAV17B80CTfZMcZ8vq5zfR3yNPuq+QkGRHkqFwV6viMFrPDDaTXo7o2+qm
mO0snCnjf5rpVBI2lvRMxu9jXGZpAxnzgndwePS3xNdDfWg33TpZt7byItjtRToHBf2KMfg8+CQC
mI0T1pnEiSnXqPac8Bo4gpqz1jCaHrJ9dh9ss60xbyY2s8b6JB70iaFnLbIIx25Df7+5y5fuetxP
QPTEA3fGdq6nfj4A/fuj6pPI0Ji53Hu6Kx4TRbaHAkn/SLAzS5uJqHPLOWmQJV7WWmXrtEeM37dC
qK0E6VLRRYrrcxOSxiX6msX/PaNJQJALAEp+b43bpl3Dg0VMobKbJeXedf885z81Ewr0SffLB4Tn
qY43IoaRSYeMokBGme+ynQ+pf89pAv5weiFI0QQXj1nwy6x+U9VeWPVDCjaKHbP9Prydgdew9S1J
ByCMMYDx3uz8EGEKarp5WLnjZeFcJ3ex7V+Hr6QSKxh/WAptpR/+vQ68pj/oF8XWORkH6yq/MK7y
mdbiua2JeoMqGSZNbP7rc6TT4HmlfW+2x8p4cbQrUTzV3ZwN6zv6eLpbPg4yOXAWOgSKPkjtUbwe
w6lmB7cUs+HeJDe6LczDEMaN/t14k/MWquDJmorx/gxq6TX9nPtk010gUrCufngb7Ua8BPCKrVCD
kiTyoD8t29rN9SnPfuSP854cSK/3sWJoWNxRQ4/co/2FiN/WOvnE8/iOetcWEt9xxL3Xq/5QLYWf
ya9sGx2VHSIE32+4s0tCv16XDNFAw3eyJFFdZn0VBcMxLu6L4jlVZg2cxp3yZdFHEg5tYQnRyMnx
0cSKOpzmDjSEPRAf7h7C7qMLTmmeHXN+Mn8PNbmeoX8WqpShAqS5wkL0XlUqkd8v1xdPJoANovZh
NpN7uFH7VnH7HmGxrbJxabncO3tKlvvumZ7Yol4N63SluEuKgK091+4/m358GPwdZvMxOOhlFBi9
MtDu1/dcyrZhO/sx6+mvtC2U4/tg4dNXn2URnPmEYJ0sSVYNlB1RyfocDKpk0LxKrKWj5t/39IUE
kTpnbG7CQT/FDqRw0CwB2iANVGcztGaurzNhHvoCfCeRBrsJgufz6GFjKYZLU5UlH7mAlT2Sq+ZT
njO35KdhJsGIzp1bUyuXjoWM2myzb+q3XhxbWD9nttD7mfp0IpCRNFWRGhg8CFmckkACqVDCym8h
gXQ+Cr/VVQg1wVXg+NTDIQI6YSqJ7VrANHoflqx3NLLkeogo59IR90sNKxz4r6V+aFuMqjoXVHkL
+z41rppq2Bl9cKUawLiMbD/w6I4yja5JhfudsvcynopJzIscIC0mjVsjLil8I4IWJs9pa+1KyKZi
Xmx6R7gwvOG6HwUDgNWL9MvbOF06gnnV0P/IEsAOhe7dy+9CBIh3FCApEnln9o8BVfFq6JDpNR4K
FRE/qXiOJH5v6ULXj+0CbYCKvnhtvabGTW/p60Dn/1GQTPXMRS+ZlxVSbm6H1owBcocC/kAfpYzT
RTi8JWVyG1rW3rfkXaibv0XRtAcDvecafmhL3y10Ng6yNgbKJVXfWwtdkHd6Il6aAkhBI3nQHXyE
JFQoBn2hoAujJO1yZFsbOCiq5rAK8n6T581mKIplpTrQ4CFXZNpa6NKd5r4UwdHNyPKhUEuNunWQ
ms1FdecY3SGW/FNNkVeivKyhCO3G/mEAAuxW6SKANeyZj4ZjUbhx11EvLo3BX3dU3y10HUNxVNGp
IRnH8hKlmqXhwvPSxGXgUuzutHWIrSVKG7bXZvdOeKlTq6yR+yberryyutMM66DjN++A4W7klHuk
4sf+ft++R5cv2xZkjYHvrKjxN5/PYZIEjVHnakf0gRZvPPZv0kHRcAILNrSrHrWj/EKuzCuIMkMC
rXo9m11+iQQcHEvUdPh3JvnR9O2nxHmqin46vgswiAFVlOx8qLqb9pS/snuUpXXs8DWHSfUbmew5
++8vAWIy+uR26VMtjkQtgXqpm1dtAJ8VBZc6Fk5CAxO+8orruHF3cfGqIbcdD/cAs24NulWJ1l8l
+c+gAkfjoRDa8t0laVUj7kHveWHWv3QVYQ+9XI36RHUuLnUwNEWHxGR6aiX3qnXQKUK1IxO9q7Kv
dkpxqttbq0fKJ0Z6yDTXcTLQKn4ZaHgLVrHxvHKnpOqzx7bHpxz9vU0FgEIYqm3XPFdcWwjm0ey0
trqLtIzWX5SV/ISkzb5yYd1I+TqHHiZo1QX19bUf37kwaap8xmLr6106WdDJXaoJlguzh89JYEcK
6xohjc3oomldhNcjUzg+lI8UE6j2iz9m79KvX5MEW9NNWGg0OuSp9G9YSplCABlzsPShuqN2Cfj/
2D3T/OEar++Mt5IC2Owe/pKiaAwLFpUyAsKmhjy5zOTUTfsyVJqjDw0qHPufqAy+H9T//t39H/c1
vfrzSJb/+h/++Xea9YXvetXkH/91mb2iN1u8vlbHp+x/xt/673/1X5//kd/515+8eqqePv3DmiZg
1V/Xr0V/81rWUfU+Jj/D+G/+p7/4X6/vfwrKH6///ON3WifV+Ke5fpr88dcv7V7++YfOOvz3xz/+
r187PcX8ttVrEj8V4fQ3vD6V1T//kLR/SJYx8htlkjMcvzmX7ev4K+Y/REPFTQ5BOANhSEUn9YTk
VHn//EMz/mFotLjwDeeNpfI/f/xXmdbvv6T+Q9MsETKqIas6fXPzj//3g31a+7+/xX8ldXyV+klV
8gd/yn4NdTThEE1DBQ+pk7pNn/hS4rRxEBqwlng/egeXm0YEIPNhNf4a9OMgk2f311EmD4oiUdXa
JWAuI7RqNqM3Y1AtuM9Gb90Vt+EcwfLsrCyODZJko2zh5Jnfh/R+/YJZWf0plTdidgyN/cycxnfB
39fNX3OyVAVrEQk8sTQZw3D0PAwEFejFlsqiSZfsgFvYiBc/CQ/4BXX7EVIMPMTahT9mxv6c8P45
9mihIpmqJoFjnozta56A6BGiUTD0tvLaX7fIKy3RD9vIF8gQz4z2+Vr7OtqkjhFgw9bWNTMFq72S
0RDo19UVzZOlSMfpqHKrIiGNRgKAXYRD5kxRJxzhv4ZXZEmj6auB2J1MtjLkpvJNNo8q3Y2obaiA
azic0aq6QEcGgvKuehf5mJXeGDPq6Rc2dBXhTV3iE08tmiFCFGVUVfTLeQZznS+kH2P0NZCHyI5z
QpuTYsOf0/w42mSaoKssK40Rf65hAXQrPEWeG3sEJOc7WA+vc0XMcx/143CTj4pdipV343Di3rcl
u7DHF9pInp/ZPOeOycdxxl//8CYMq8jtVIdFHKkVox6/YuN8QD0DvR+7WoP8todfvT3HhJnQDL4u
5yQbQpwCOMr48bD1EYDFlGGGkC1qZM2LCRfGgo+qDqcYlZ5An3sRno13Hyc9yRyGRK4UUmLIUbtm
xxN8VS38OxDbC+jSm3Rmid/v5G/26bQWLkpO50YDo4XDLx1x5+yIp9dGApaKInavrnQe4oCis+pJ
JRw5ooi0GDzFbOlIozAvqUwn2CpvDoS9NCOZCx+fM5kvX2K8Sj/ugDyylNAv+PFGCwx9mW4dZVE9
Q0cF+o2PX7FMb3vATzRP566d8Rt/tzDjAf+w94SRsKZm7PFRnEM9jsGLd8lR5TW3AJZFNQvH7sv4
ct7+/Pz2M6hIjOYGX3Eqai5IgdEw6YRuCE5iNnHjWtgin7qe671MHj5/LfDfY02hKV2WepXmM5am
wbRLDwrpea3sqEugskTbfq8Lb4X004e7nUS26/9WR8zpfWlss0QAbXvZyP0yatczJ//cJUVhFoKR
iqSEZU3eY1ku6aisUhFUt9WuvB6JLgBYF9IDAp0zrI7PWetfK/BhqEl+kY5pVz8e9qLYu+g5pnOX
/ZkBLEmSVFEnXzK5jD7vpL6rAr+LoP+Pe7hctvf+NZ211ehDWV8KO+c0V9OaFGHep2SNaQXZHzLF
4rSmpYUxToBJpsHe89R7GbmGN9XKm1VXwCANczgTXSAifoLnE2+yVqXG0hkP1iAC58o5JUAOfHnh
Yzl0BewL+5MeUUtkL4X2tja08CBWDcqKPO77OyOOlXsdo3jwy5g9UbrRUF1LRODydVipsPKdWvg1
FIOx0oYhfqhKscF7CtFurNYN1BbkVr4x8j6hJsCj+IcQKfU2750M4x+ZFovoouiYo1iWCK6OoLkY
27hsQtso0OJ/bJQcQHosaO4hDQroK4Hq9PcWrIN6nWGGDmvDqA1EaId9blgI3s5s03OfVtHGAh7K
2uoXzY8cMyLfb9FAHsDgv40OOUgx2sCLkXgbtunO/E9uxa+RiSqFhsCKYtJGoZ3yeT+VeV44esag
3e96rW1G4RxrPezRJD4Wa/BPa9GG2YIX3Ny+mlCyx331eeTJqUypz/pyXjLdW3HfrZCewv0wXPa/
jW2/qpb/QXX2axpFy4gNrChjnqxPIXs8ZUQ9HzHKwW5UZupsMDMLAGHjZTjbQzmTRn0abRoMTdFv
CnecX77ul1q68O3BHhl2NQyzxagnPmdj857of75lxm6wyRt9jPVIBH3+limm9pheMb9RxwxS4UZB
bbf39k620A8j5TdemcKFjujJbMHp7NJ+GHqyjQy5g8sSMnQHvy7bjFcrVEYUWO1xbUtr9f1Z+Zoz
0lwYa8NEQBF68WSmnlIKhtTn2rLZENHpnAJhRR7H234/zARh8+ce1VQSKLaNrEvTjN/xY1lPRcaR
t+Y227BjNvkO24zlbNJ9bgE1bXxEWaYIKXkkBn/IEORA1tLEZST9F0Z+dklT6zd2P/2K2tdqdqd8
vRFZvw+jTdYv86rM81JGky4xB1kotoobGSWx/X+g5PQ17zbQf6dVq6Bxb37hWTtDrGq12YGq4sYa
a6CCuqUtQhPExjAEr0lIE8voiBIGWjnff7+vEfXz0OOvf1jUpjEyq8Lnc2l5GAiuHN7G3w9wZh+q
uqLAlR4PHWv6eQABHl/ZoQW+jA7OHkHqXYu43PwanpvHx2EmT6TBCIdE6XV1KfT1qRGHLfC91+9n
ci54MBUSRBOHUvlL68oLklRzHMYIdr4tgsOlOhJsLFAd6c6z+538nBxn74Azu16jPo3CFV1eSZuW
R0IeDGSMMdLDaEqOdWrE7Gnej5gZfzP30DyzigymkDhpIibA0/BIVqB0oov7iFara9mE/iDO1Zfm
hpiEwVjFQzAUoNkUToRwPro96c3Mdzq7ZOSxmi6rOCVMDVwMT5D70icdi3Am26lrpN/s6M24Fzfm
xlvP1a++REBFBGEB/B8sF9/Hmr6ZBCWnYufRN/I0NEN8HKkSlKqbuHwTK9OmOwWIW3AwqfJHGg8K
UouZ+U6XlB9AhRtJtdJQRErBkyOW+WkZt2qATxfJu79X88UoSeAvW/kwLItFtY22nj7zkP1yGKaD
Tg5c6kQVnfhQWg7lPkMagpbdmj5VALAKna/x/Uw7ajd7HM7OdUxD6J1jgzdNta0+1uUmYdjwQbCd
V3VPhWmf/JDv9FuA4XZ8OVcUOT8gfieibtBonXaMswiOnWP4aATFdBYTE8i9lM9Flumz+30xR1OV
vwaZHIpckCuvDpiVYHcbHD3seJ9uAcnb5YpnNwgHbx8ctdX3+2YamaeDTrLLPhVyZ/AZNDrQB7J1
InO5m4/M08ttOsy4wB9uGKXuOgnta4njcZNmt15y7YHO57jE2kxXbQI0pD4/HoQPyzg5CIXVVHkS
MqNgN1YPHuXtCAWCVtcurVOAMBOpSfw7Q64B4+H/dcbw5+gGuZA+tgOmYUd0aHMKPrJ14j4/lVtz
B4V/T861BA0/M9Pzn+7fQ021CeCO5rVrMFF562xrhBlKZlZt51Kucb0+ZsuTGRmTHCjBNTiRSxdJ
UtOT71BC9F8tT1VupNAb5lQz58aaHAEvyeXAgi+9lPJd41IOG4nAyeP3W36Cevlzh2igTlRTsyw0
Oic7JPeTLsLXegyVqE3RepbXg52SUgIUo7q4hkqylJ7QPJqVEP7y2BkXU+NNhdYuzSUcxT+fg1rw
tUYo2R6RsPF25rWMnfgohVoIB2MLzncrzL2Wzy3phxHfL64PJ68ps6ATBe4F/ObW2Qble2dp+qvw
gIPzMlrXdlStxGvky2YW+VzI/DjuZNvIYljJZuBxDNXEusemOd7kygCNLovijQLw6Eea1uK+dbTc
1k26spEToq0uqQVe3xoq6lYY42uohOH19z/ZuVCE1ZJFlOBtzRP38yfQtCFpBFg5yxZWdevZkQlX
HkAu9gYxRNXvBzu7Ch8Gm8S9DgiUW3sMluOEjpYjfqkzufvZO3h8x5rg1w1Vn+aGqleqOCqw0OK+
2sFXwoEA0PqwrRDzcpfhWAx5njUMPjuvD4NOLv5McXpPo0O4VC5NQFSUipfwNQ/pwdqO4mz/awmc
vw4t3tekVjz7vuBY8yFMhShlRDAy+1HpFd1DG3jarCTXl17AeEbRehnXVEcQe3pG2zQUSjlSEEQ8
jJkFOiFLvGmuWUs8dWdzmTGkTcPrh9Gm5zPr68JKu3Fe191qbLNUz1iv0mWt7uE3zWyWaRVrMrVp
PaD0Rc4c2ixLGchWCREYVZS+vQYFyN/91JQ53P14lr6b3CSeS3UeuFFoie9tT5ys1wV1fOTmRkfp
+BJPnJfvj9vZ0P5xNSeHu03jKMVqAEIsHTkJnilyHR22MNk+vFcXeOmgwayXwrJ+Nk+z7cdzCZwu
S5LBf0RcZiaz7RwzUHpgsUvqkJsS7vKhXCoXKOsuje2YgbvLHgPAWRTnuQivj7hqFLLwqZsGAFA3
pZVGMbwzpHrNvLSDNl9bUXk/s7Zz40zOfG8lvuJK7NTmMT9VB4/CGQ6i2+7NvxplkCOKn3P1snNh
RucgUobkbUMl9HOsHgSlQf6HfIA6zCq1HLuvtNvvp3V2VrpmAjsA06FOU3sD/zuzyjD/SdTfmnNv
dTcKIqf/H2PQVKIjYRriF+eAvozFXAJSssRz1OY62ORm8mRa2cxx+7pahszmBrOCjyCP0MlqGZ4m
1yA7aQ3pYA7VREgu2x7Bpe8n86UgPT4vNWrvNIjA0H556gZBiagwJrTgMBd1BJ5hPNjC0sB6yII9
pFCmmi/FnZmbIQNufR90LJF93gmR1GFv5vOorMTfuvLQq3PYsa+H1+CSUVA5BPQzopI/D5CbDlap
kQYZfhufFAAvGMVwZ+fQsJR1f+Ft9XvEGDdzD4Zz81ItDSwPeB6TVZ0M62tF4PcpEGjlkMS7TpsR
Ez9zmxkGcu04xUsiErvT26ysMstqRzldcQ+fPVoheoH3SYxQIxoT85SIMxnuOB569OC6TfTaxvP2
Id9EKiNUTE9HkwxUhPdzbB/8xhf7Ca80avlzF9rX0/t5tElMyodeijQTwxoN9YzAqS91C+NMWZgr
dJz7TB9nNTlaKWV05JnRk8prTbpMHDn8IaBgcds1arMtPGTUEwkBkah1hlMkxNVlpaFgXpeFYYtt
3+CaJyAILldCONPoPPeDIQxJ6sentbSpfmjVyVUvJyZYZQc7bLwk+42nit7MLvqaN3AkeLOQMBNW
pClSN5faMAf5iApXLOwK514pb2kd9lCjWtFW3XomRT/3VS3NGjlLxH1p2ogeeLhpboPJsu7cKjV6
WvWjns3E/TOpggH0lwA2gn8R8pxsVMtxMzG2+mZZPAZ33aE/SQt3baw1dEz3ZrLA+AsbkuwYPztP
MwH0a8o3jkyhXxkJMl9wz7mKtD/qoQ15QrO61DbJZmSaWXtv7S3mCpNnlnKEHpLOskfkL7081R+E
UihRyKmSS8v9aaBUl2+/n8+ZyMkQcA+o7qtfQdRYXQa9lbOQ8XCZ5D8sHCiFi7SYGYX+DpHjczLJ
sn0YZ/z1D5GltfzOi4aGZZNMgdaIdunggGAN/qkptOta61DBk6VsneAyv9QKLB9Nt3rUYsTUjFAA
2qMp90Ih7gPUMwajSX4bknOVcmrkXsRMV1ZBbqVgxsTkiDHlMsxi+APlRYJCvd6olMFjBffEvLLd
DMuEPulQfc8vPcV7wt0E+XZZ3DpDhNVZbF2NOaYrWM2ui50L1TNPDeJFBlSBRWBhzq6ir1GE+OAR
ti5qy0c6oFrlQXivN/FWNRxE29ud0jh3CQLhFoZ8WR+sazwExdix3cJD98zder68cZX8LnHBZaXP
5IF2iiI/zmnoXmAILvPirPdWme9MB5E+aA+NJi4KlexUqQ85rpzDs1/4NnBvpXytLZTVtGvXczb4
HKNLYC0rFDsSHPDyrLLlZF+PYjqUenF77WNhU7sHB8bA4L/KQ3pSKkAWenrt5O2hRgCHhGtVizk2
wBYpYpRhwpYVl4MivTRdtq7wKnM6ceWWPdJRP6Po1kAsAZWd5Wj/iE8b0lNHC2X4Qb300ISk3rQo
nXKpY/ieYMSeIKwOdv6HWPLa9PEbTRddYT1W2l3QmqvKukpGZ08PU7aSu8etd4KPtkpKDEPyEpS/
jL1Dj5dU4+KzoOF7o6E8IFjDfYX1rZTRkZXarThkJ1zgL3uxvQ1Sa9Op0b4sfHRfMNREM8Vo5a2K
zUIYNCsw90bWbdKkWqsA67FKX1tNtIa9tsk7woroPJTIgzWeP4qOkDbtXFTinNRdO7GxUN3uIUId
UzK868osHoccQVnJOQbm71BjEbSQ3VJcdT5mAqWwT8s3oaltMCQvYtPeNgjLBHgFhPq1io9u4CAx
n/cLLSruLa+8DOsbIUouYjT3RPOh7TDGQBeyS8KXNse+BQknalIIwWCgUSRvTpw+l7yfBg8pkcJE
PbTZ1M6jHMmA8byt3yIe1faLBtKvbw2/jPGWC7eq+yBioqFkuS0gwRRV2lqGrCJUN30Fc99Ty53l
l5gG5xmEmg75qJ1WosYgXqMZIyg1TjEYKyhbOX5JkYQqDymyaGL0JBaIgUfqTY9mRI8AHjJkRwmp
tUb4GRl3JnKRTVVvOsT1y/RCRTHSlYKlqZXr1I23oictMoRpS7wb033etAcnRNDNMde6Dg42veWu
22ahjWHpOqBUKyAMZ/FXgeGV95gkl2oZb2uh/wGPBjWRaNzPCxF3xeQu9N60sfdXZQu87fZel+yN
Zt8i9KVV+ziUV3qI0An6p332kneXQZGs8qjc1CG9Y8+yw+63MVqYoAXU4clZqRIqZDCxxlZV165d
U3nAhfOWx/q9FJh2gTSmhF5aZD5LDrJpGvwMA69btFPjFr1SvAy6vli7XvFryKRjbmLL0Aw2YnGb
IDUesQFemAF0BO9ltPh28Fem4rAyylWiwxOLyltJ625SJdmizuJTFNPr37VS70xvh/HtRVsah7hR
tq0VL7vmJfdihC1N4Ranxc2gSo9DaPdehlUFqj0GCMEOvl5fy4ypCbaRFQigqN5lUEVPQ/Dj/5J2
HktyI9kS/SKYQQaAbWpRWrK4gVEGtA6or38HnEVXJdMq3/T0bmy6GUwgEOJedz8DubhadixT85cl
w9cgwNlVU4YNdwTgAnb/2qLjMYaHxgD3UYmXio9zIrYrFM3R5+Pqxupg5s9J/+BY3G5y7UGWDdmT
30WoNmBIN/1Y8FGk13lm3sRh/RyqQ2JhLuRutjZEMl5PZbtuWRlAdtYL3yP607VIUqrKK7OOGlCw
rbNoLEkURGHFal243nCFWiS97ew6PBJuqe+V1EF6aG4Zvzl+ZB97NEpkpxjHCrg41sVh6ZoaAb15
9zM01DVIx4MAjUpAGSjx3P9SAl7sMu9eEdXW+n3HXoaFzCktMt/kQljZMe3Vpja2bVXfirz4VhEv
vAyrH23sL4LyKtOTrRDHsnkEvYuXRR++o19lvbty8/7InRnyTOovihH+aT6WybpsAmJKK99YGb0T
rQzSyRYYB460M6tDl9ksj+WvNGmBSrrqLpfGz8QxXyRRVIVtP0vCkzTP/VK41c92MtMV9u5mEYbd
bRwmt7Gym62duZQfbM3cStXFh9IuyN2ppvhnVBB/wFqWIejX6nluxX2HpKePk98DGXNIzGwoorNZ
z4EVpMI5h7LYtLICg6akc6NhqTiUetIf6fkBTWWHBYVdpGQgR5ZaOFmJ5q3smTt1AXE89ml2RqyC
bpm5G2Kx0MiKFjwV3Fs6zbVBmqBF7A5RcLB8TcLMdZvMLJVZ2m7sKvHkjWBgs2ZkjwoCYMEOsHQt
Vdr10JLqS45OsEVkEGxq0afkLrXTrvd1Mkoqcvkryyc4s+qG5nckiYDNRrPYVnFZA0rFFGiIYbi2
CplcAVEkyBqM/bJLvfohkYm8citsXESBdHspynaTJLqF9dc1aVJxuOPim2eD5t0mQ7Vjf17qXbgm
EBpb4QAVJxNRcVWNenRtT2J49Zr0V9i1V8p2m42bhf0hncYrU0LyGGcbVnI7RS5bbfujkO1VJ4n5
zC0Shsb15ORbyvA5x5Qu3+rur5ioJ7/1V6EMoo1NqGpjsbxC3boZLLDgZqevJ2x8zdLQIu0pD6eE
2OLO2tvToK0/P2eePcp6FoyEmZVAfePj+c80Qjv0DVychMLshr4/Oj3RaVFqX4JznLsz40WZz8yY
E7k0n1wN8qQ10tDhNDIR5oeeiQ38hri4WbRSb8XDpR7NuR9mIGhEqkWB+6+IPEkGDBVpOgNu70a/
ba3HHGcndbiXDoHHnz/EM/dFBCQofA36zPhsTi6ysVS8zYqrFc088Ti6SfVsQUS88KrOXq4MahqU
AKDFYcf4+K6KzCVX0Jqf4O0s4kYSdmyuNfjVC/uxozExAx7Blm3JdPsXv+/dwCc12BKOMec0l6+t
caO9lhME5lnppZiiczUwfFyU9GbqnG+eplkEQ9DEiE4I6/rTZB4VFheX4sAyuir2cx/PePOt1X/7
07yZ8YeWmWIvfZ7TV1cpM/ZyInrZ6FEAhS+e2crl52P8PRUZg+6HoOTKTf/0G8sjvUwMZRJf7X/T
SO71kSR75XDhJZ35wDwCxIWFYoZBeIIn02PIDRLRYNBZdjCtpyESy6mUe77E44RtaSj0jUaged2B
8xKh9sP00XWkYXfh7zE/sY83yg9/jdPeS0uyv5qiP38NkndxYFjXmn6dYd90ygvf3d+XV4ZCOiw8
Sih/gwq5pVpiLFvql6BHp+aersuo3afmm5YduuhCuebs73o32MlHYDlBqAJ85yzrd3b6OpnfsFQu
dX1lq1///XxBXk833RRzQ/XkReog8EYAjOPSiz3uJ2SK6O3GnKqHz4f5e9Wanx53/7lCz9d2MvVL
ir92YSsSqs1DaX5Tzevnf/65af/+zz8pLQSR0XXaQJa4lrOPJsYx9ICCc1D+fJgzy8bH33HyuIpQ
NxPh8zsIW69ox+//CJeOg006APWm/7QYL5WYz5RkP4x6mvIxRbnlKoNR3Xwhv81iOEm9vvoBT6tb
m6vLMVR/V4Q+Dniy+vuKE3KfM2Br3Iy2DyphpdpfdnfBRPKXZ8fiYP3utZkn81xoAOStiXFqEis2
xo77H/rt8oYwmIvRWme/KdZ8A9rIGQwS/aNomgbCcrvcZNciXdW5iWTbXDVxkux0zU5WpSumS7XC
ue1wukT5WFhAnOoWRcOT/gAIkU5Zc09nrhXOiFNSFTfa1txdkvmc0RHMAgLof7Q/EG78YSe/K69p
/ewCSfiBK3X4z1DBqsQF5VzPoHR9567MCwKmc58DodiUeSlg81WfnhIGm026CK1pOWPwNjq2WHVD
OiPw6TJHnTLTiC/128986QhphYdHZ276naqZktKjCRSR7VGkvw1xW3Hhks6Fl3ZpjJNpWfsToUUJ
QSVVe+Xb+2hO7nQv9RTPLImIdHVOwrR8WRnnv8S715WaGYl2hTEs025ZFcFz1ngvn69WZ7Ysjhoe
ohKcNsQjnoxgSRjkyiTkPc/b/WCW21623HpjIi37o1v9CFS0+HxEAwnW3/N9Ng77NkoPYGN/sG3v
flZR9rYIAx2MjTlFm9IHWOmU+ZOIWgBAhniwrfSrZSa3yunzZRr23qbqBH0lc/zBmfetNh19FQ/k
/adV+btJhzdDeV+nPP4234FXkUjz78ILndvS7iUMAPNal25NTF50685NlHD4iRzDpBJK0WQKsr1P
acS3LMg57lfRjA9GAV7Z6xGH6M5bqlE5GzyKon45UXSdk581KrCB96VT/qYTFq3QiDuhoQmgGxmJ
z13RQawKXDI041qSmGfaD5ga2mXh82TNrH3JSwvWhS4fUoz+EBYSe6UGqLeLCmTqoh/1GzPoaboU
/VrkgHnaCDJJmZvQw/EtAbfgv2qU9xCESQ+Kd2q5ELvPjePt8lq/rsbq2I3+s8ywFXgjJpREf6Lw
BPNvoo1Gben3pCQWVAMUe547K2sqvpZxam2zSPzJE+wpRmZdcC+UuHf18luhhnWnydXoGdlaTlO/
xDXR7FkVM2ikjlqhGmh2ZWK9FFX9aFV9eT2lKjwMllusIQyLKzJzvUendOJ1KokaagGMOOH4Eg0i
W9tx2m48MYmDGzT2s5OofhWGdXvvi5mC1ic9USajINpafzBFTwFZB7NZef7PNLcew041aMuHdOWH
9Y+pzIatTWFylUTu79SmiEz6y7ROuD0fEk3eDYqHHYNrJ5+/xiCfmt52nCjTJ2FNYkATJIvEtcJj
76WKqvhA6y/Or7qMsG4n8KkyyMmJEdT53ztC92FhG8FjV/Put20AkkAvhqeizOSDbHTE+1mxEdrQ
rlC/7RsV3k3J/MK0+k21lHCGXJjwist9G1u0NAPxCq7QXYgc66djkDcfDcvOgpwgnbukro5FPobL
PnFujSrnrko189vkBD/HLhp3qiq+KXv6Cbibn1c8urFxbZrOttXadeqEL53wlx2xyOsgbaKVjOOf
SVXFz5VbeI8VePE7syurTWsTM507zlXoGZuk6m840bZXYy3KZElu950DPYanYl0pSnOeFW+q+FfZ
dUfPH7adlh5SFd+UowtVuQluqEGvzKbRHkKvXE8zbYhQ66MQ/lMR+HvqKteWE93YrXctW/Vc6FSc
EvocoDh+dH77c9LdXe/E3qKxgSKosfrdOE64bv1864hqW/btAhPzFi3wpnKKtQ8thGYEzq44GR+o
VKzzQa11OW7Rkh/yLMEtIveV1T1WZcf8rgwK2q33XE/qLsrFISlYw+HQheu0zp5Drgqhqr+Xnvqe
mJSlY9oxiywrN7YK+ODFjWOrXdxp28BU+27UPKptdAVMipOruOyMlR5LfD6e/tBMVEyJaCoN887q
p4dKb2BlpMZOD+WbdFR7KNPuCaEdpSGvWLpBuhtEx//o7lp7WEnHvbOKlChRPfzWhtUyKZqvThjf
G6a5qermmMj4WwAoNwlGaD3VVZXbe+mPm7z3vmsD0es1YgfHJCE6Dld2kIawTkPgl0H2LXNh1OZV
RyY+xAWwES4ZTcQMmQm+TsqPwLWC9Vwit3nweWutSqFftXG2S1T0PBmxuWhrPDJTtqwbCkq9o13H
Tb8nQ3qD+4PKncGAeMTgXFcjNndN1783rVsv7TaE0J3jJTCjYSsLjqm5T9p0P1KZdzjJPg09TZO0
1vjiU2KsGydfqDLUt8qoXl2lPbQV64MePg7VtCRy0lr4xI2tCAa/NVt7nQJxsHRS3r1q2zNBmr43
FhbU74X0qkcpsaSoQeDHE5LAHukDAIAllKSHIau+pw0BslHoQNsZ6k3OC1mbQyYXrsq2w+CAuRHr
tlZvkNWbhVnrv3vfaTae3kdXMXX8XaFb3c/UkrBBQB6Xi2aUhyALtlpI23TUnqu0Po5BTF+kLwhe
15VGTpJ4LEX1UGrelTKLlybqvwx8ZnnsH6aQOEfd2VtNS2RUrFdrKwkomObB8BjELoSMZNJ2ftDn
955iiNKcDtrQ/DLreCs6QGBjoKOOg2cEknadROEOzPqSw/s+zPXnukTikxo5CxCqpjRcxm6f3PgN
WI3KNstrWyN2zHTqtypG6E5oPlYCa103LtCTPJYwxY1hl0s/vmoj6e/NMsyfvcmtj9lUO4cRzpLd
d4Sc6y40Ly9YJkPcrxo7qtN1VBmsbX2Yw3h2SMGq+9IWVHGjEhmJkbY2EXTe3kgiaeJXtvrfsjFe
SRiVSy8If/dSW2UeFJM2u0107SHP5Dcncvc5l0fgWTdW5z/MH+0KK6O5zu25U1c/GWNiMbWL7s0E
XbNWEiY7gqQfZmjTLyzTdi1qrVr2sb8qLeuuSKbXJExexnwct9z6F1Oc0fTMZEUfaXo1BmLhKxhX
lk5QAsSPHT3V35FS1QYaOPCuEWpX6nnG1pjD2KepGlamgH1g9nawY50Pd0oMzaoIkvXYBi+qpDmF
rWnuERlkNCrja2Pb2dLVangywrtyCnUTQK+mgxVdJx7NqEYHTueIe58W20YKdePpmbnXI/NHWEdH
O7afNUvfay7fmzEWMeWC+tCFFTAEk85UWz+mYdGuXG0ghm0Q30PNo8nroe1xbfgF7ZA+1ZMlllh4
rwNbx8hvq8WgZ7e6X94AhrOpq+fNohGVvWh6GKkjiu5Rz35a7rQ3smQtlI8pwxnuOtaOBYjFJ4lR
vYFFtwhk/lUl1X705W3B/srB7RtP9WvbVXctuHo/TL7VWo3QuEjhjDk5DCIzuG264nug9TdalmgH
O9TBdvttueQ6cNVCtl/TAHirxwxD5eBtQ5rtnDhe0zC+ijvvJVL6m2dSo8RiFQCnsGGLVc4jZKVV
HtW3Q2M+60n0ojvdfTv0r2zTR8+sbmtDHETefY0N61n3xwOQFqBY1AKnNHhJ0+JWly3Et8S/1TKn
AjplPBdZSccoNOnn9jFUpWY44OEHHzTWGbRFIGsFl7AglusicLaAZOxV7wuYQIMlF0EfPXupaJa1
09p7+IwrUbGnVB5dzRGlIW1YvvSx1jaD57w0hTx2lvWzmLTbbID2LkWVvowRxByJ2x0shnirImft
Nhbhc0qHwlAOB7tOrrW62xiRjwiH6A1ZEQQQTa9R1e8wMERbsw78lV2La90BbDWFzlNEiudx7Ahi
9EhmnFOpFK89JMklIL0krtNk08JV1xteUTbturDulpbs9iWRCAubcoiybbHOY/eurr2fZp/exSL7
UdPEWXaieunHJGaTSB6ChJzimcCoBfFj39CWcaP2OIXZG3vKr843b9sUPwNT6VChZVxYvJhF6Izj
np4IeizbihdDnxxcL6qgaSY/Es34SsdcreOCvUgPf7PUfLErTAGqt976YQTwqtx7kvBbAloKBBFh
+9tQfrHqECBcFUjAYk2tpcsbsiW98xTEYRym/arU8y8UBQA6hWpLWvCLz0cY65Z9LwejAssi93JS
2Hqrsl/ix4fOF6TOcszo92G8SY70suAwkvRAk96zNnEWtHcN1ilRBq9sxskmrPT9JPvweeRSEANY
XOXm8Oo0XQzWMiCuJ/QsvkldbRs/zTddNuOQjKD/2leSfa7u7rRgyFZzxuOqMQjpjJX31NQDdyLO
UqqO74NU7iaSNv3caRYcT/JFxhFY6/Fy9L0S0C9MZJ/l9ICkgBzQjAc1ET5pJO6TqQEk83TYZ2l2
47mjtySbGX1H47LhplSybdS3m9yqmkVmJs4v8FzcXYinXDqDny3cbmRNdvdiiLlBW+03ywaqkhj5
lylifvY11zwyR7PVUFC7jfpfQRGR2pJkQCzzfjH5wU3mZU/VVIG2NOVWlFa9EJEdLRLV7cOKL6ge
f8VWvU4GhRid22BEAgRNT+2hjtqXMhGce2r7JjT7alWr/Igw7V4Ew96NrAclu9fMtduFnhmvVkLL
oe69ZqVCtvrC0idGUnzsIiDPM+fB2NFmoBPXG+GxFvVVU+TfWBhCxBEze1J1BC2BnHFSeSTjY5P4
WYlKKXuOE2DkCsZQiVoh0O1rPY3p/dojb6eLX+kJ7CFDcWpPg2s3pYqCKtHtJgxntBBXU2fPkh+R
bXI/rg81G3w6rxh2yi0o4Hy0LWsX3RDnHcSLdrlABEl5uk9u00nyJFrzaSQ8ZFVO6W1D+mNAUHkl
y20gK2hyhcm+lTUohdgd90NSc+Kd9CdqZSOqpSjYTR1aZ6bDIhw83JoKjYvEr3IkV7Jd9wlZIWbo
ezeFne/80Fl3ubeLFRBTp1yZA6qLrJHPkRNz8jRyAKZJce9V4wO1lWTZ1zGyKGSRV6ZeW+sAQfQu
CkDPhh1TbKj06dktunvvD6qL0jX9c2HuqqmHFGal9UM8jBl/WmWsE7vmtKB8uIdm8VWO0X3KN+O2
7WNX2Ye6pGBayWM88CS1tENOMHHfH0oOU90Q0X8c0s1kEc6EUr3ZJX77faiGn8OkpTDOvOSgTI6X
ddRzis9aurFEvhYztTrrvqhc3YJq4rxN9eXZzfUAxHRd/E48N33q8sp9sjXRPLH3dTthqi9mPGTc
MeqQLqw/Sw70p7iwuOkbNZKjSj5EttX8NkWijlNMlDLh71DJ+ykWizoHQbcoujzGM2P6nFjxZbm7
LNeBjEaZ1vzQ0fGh7ZxhRO0QbHJ9MFbTBE9gGUVS3Nb+nNTr9gMafEtuOBOx69HOXNdWn/HfFY+x
6+mr3rGhZFmpcSgSmu2lWzz0idwphKNcPbO1UZhIlOIaQI6XPWvCGjaeN/V7PRnhvyiPFjXygkWq
GZyGgpA84thzo3VXC2Onxen3STYkngZuDdWQ62hasJfH/FVhV4ri6NoyP4Yq8jdh75ibBKrU0mwC
c+lWXKGCKMSfbWvGtnaUtiZbC/xXPNyYoFrNFpSsz/ESCKB1U9bWm17S+kqTa9NBwSRK52fPHudN
88GxOFLA+GFDRXJi7SEoC6j3lT4eeITOMi9bJAOTR0aOqFhA/KIwFuiRINQTJb7uR+Vy4rTs29aN
cPTqQf5U6MMgZ4YkJEUhRhbBbHSnV7tynXiTKFdBzfFVMq7kiPwC5eHoLiBnEv2oBExMNdj9Wg9S
8ToGxPf03YzmEca+8PpxFxUje6mt7Ydy0Ok++XezuHZcRmaUvRmB1d8FWe3ydXgIwFBTr9sIVykU
sb79GmrcinY+YowvbWuwCAs3tK/9sfGu9MKEdCcRDd9RPjG3pqWandW58VFrU3QAGpeXBvRN4MZg
bg1pyucefuGd2U7cKabIq35MynOfhWJx5hcF29CeggdAy+GPUm/dR+o0aukmEhmnG1Fz0hCQLbjS
SkisfXEdCE9tmqD8odx6utP5o7ZdRp9Xb5VY65m0QRSj5Ag6YT7LQFWPpswjgNBKLhxW8LXC4/W9
6Uz+roNTWKQ3a+NX27G5M/RUvvzIugfodtTd9NUKR33TuAGo4Y6DFSsR87OqbnNV3MP8rpd+yjek
tGkn2+rYBzW1DHd4sDvO940L0DX3I28rasF+Wyn7KaLm3HZGsB6C1DpI8y1GOpWP/SFwm8eg+YZg
cN+H1dYsqG0Nvi8PNXzyg4o9fy3swX/NvLK6cWeatalx3FMAr8q67A/gXI6T0/2KmxLjJDwnNEX7
omuoI/VcT6hB7y0+XWjLX0QMhauIuudMohSSNjapNLuiw6qvWhM4ZNAS8l3oMRuS71QLm3MDQkto
Cpzq1wWdkKXe9urKbmONlwulLRDd1zp0vwdD8tMt4RI3Y/NKKw9HW4NgdArC75I867kt76C0DN0v
nAnEQWdt2TsV328aOQ4apUx/DjWHkMMmDFelFt0FAkRg1iEwc1McXJnZc1XVv9BTHg9uUwe7ogGS
6fquWhUdJGD0dfuyhUEnqZ8lpd2sGisbF73d32mWtvCT4ZvRNtdO2QdL0HYvfuc9ZiNXK62kbpMr
AGgJLPN0nCCYm+J73MJDbkMDK5cqXutBS/ayo2IjtFInS9wv9pMW31t9+0K06WpQxF5SinjW53zk
saqRSs7887TmRpGizFsMA8AuQZlQL/Vo0erjLnVqIKp5l+wQYmLGTQMNWWa6Lmyy0o1iTgq1Jc1C
bfo1OGW7kJhiF4HZrYvWaBaWluCiT0F0FqGTc8ryVpNr74q0A1UWtd9iXOokgXu/hlY+52nxqMv8
Lkrr1zrRYddW2rDtg+4AK7Tk5dS8a58GfEoEjIZKcJmNvfmWdl29pEZePcQGMEXbYUcXsgIJq5F3
7Om2ZNkruDfGFLvJCi8C1M9R1HyxIk+tUisurw1F6N0iGhPOs5gmKo4AuIWsahxuM3torqWNc0H2
Ir3J/DrCKMdKXBfqdxo2V5EZ/giQ0y6G0Pqij2m5KS2Ohq4ojXWZ+fa9yGPg0709NlTcCE37vCtx
rtNiIp5HD0H7mVbIx04L9rC2aiocNKlaV+Fd1f36/M8/2wYzae5ZriBA+C+ghd1r8AmjesK0aGxA
ezfL0lsAgrOJqzPWLcKjZskV6ZI14ExHk3ePAMMCpTF7ID7+Lo8qemG3AjyJ5f7SI+OhBj6M3PF7
h2KtF+pCD/9cV4xgbEeQKsPjPJXMZNB4u1oZ05ISTv2bCv2MlgyKg+bzWX7+RM81kTDu2kT0zBZe
/6RzlVaTaNBUDtQWKG+5nRYsPDOQL25TkPmrYGyhbYn3Whz9+Hzgcx1p8/3IJ36kIssVEZYxne9N
uZ+DsOZAutkdedk5fPZ5EiXsCxdeqX3q9ivsQKbAbiYucbR+tGBbp2QbBt6F2X92GBfJ0ez5M/+K
bopjRfKdQzPTab60ASrBFqWCfPv8uf1p6520uTnW2QSVEW5kEH/1cS6mGFtpfjuIN1fBlmvd9D3Z
gmoGE1YtQSYAtytWXCr7BfLuBXFmz8P1/yP47vxv9UwPIQuNVftUtxAmeJq0cFzmiqQtqj57sgVX
GoB0Ljx8jNYyW+XbS/qMc6Pys3E68Q+Y3JPfnhOhKFRDi5/bRoR7xvY58YtLwq5zXzt+PMLDHWi8
mEQ/PuEwQdrr9qhSrXxuofpyFPtKd1nEh9R1h0VoyP4+mBTy57oRwF2joRP3tKOqO/7dRHLMaI2f
aD2HclUVyjNu+3bwXri8yycEk9rGqQrza1XnPne1jngs9v1NlZlkarfTfIJu9G/aXLh0oqS5Qp8e
HQIfdKc1eDxqGoh7ic2MHbHVjB6+8aC/uL0/7gGyU2goo/RLYrnpMiso2hWuZREGq/n6Omn7kibC
FGjPket2eG06cvDxJPW7zJqPP4mdfrVNmM5lSKAIWOxun/iJeTNqbDjuGPhvgzNGVLHDam+yVLzA
puE08Pn8nnU9p9P7/cM/2UIoyMWDj/wXc+mcw0fk+HYmzlxa0c/p6vBdzulk7NI+eXwfX7Jlp1Q0
YpT0jksQn7tBNb5CxTcbAsBYJJtLlvczU5euOl8s6AFkCH/+Pu+69bhOQ5pp2EUi3cWhI8icSJDs
5aF14QFeGuhEBtOa3HWjkUyGpKLHXStOEUZlP5YuEvfPX9WZ3Z7Icp1/bIr/xAx+fITQYwI/mE38
lgC2ix1oauv/fkl9P4Q4sRqnSUwl3bT4MoiLkz8dTjZefkljeUaDxSCWbZFYikDvVBtlToPMnIFX
04bFJiopqbtBBZ6jvNVktf78mZ2bdx8GO3k9kgVgMAdM9G7WbbzuTeZAYkcow9VV4N0E3Y+8eu4m
jYvGq7SLS0vb3x/Xh8FPJn2aBPHgQCRb1tZLkNyxTC2og1yYFmcn4LvHOf//72Z6mrudDlpRXw5G
/4Nm1nWjcXxv3P7L54/y7PQTNjl/TADrLwFualMD6CRPUphf7ToFcy0uiEPPjuDOhBIDPyXrxMdf
Iu2u9/2KETRk/brX3YGGvsCMPXP+wjryzxAnp6DcD6iZcKJfFrYDiNmh50j8T2mQgRdRiieSiBqy
9vD5kzv7ht4NerrBoTgg2MXRSbzDYObF6xjwOUv9+vNhzn5XLudlcmhm2drJMCbJ0lLE2JMMibsG
aJWlOYuweqiS5MK8Pv+i/hnpZNPIrEkvfclI4Ml39MDu8xKU8+e/5uxDQ9OIqBy7g+OdLEWgb4si
6XloQSU3teVtDK1fGV60/d+GOTlYRX1ZD27AMBEZu6lSmzGH855Mm8+HOftu3v0a82RqNz5dd5d5
p4TzKyXO2nR/4rp5mFSx/3wke17RTnZ0xGv/PLiTFY8GdhNnCeXFoU/rin6FHd+JjBPQlFjWBuMA
V/dciK3d6QXJ/tK6S/qr0d2Y/b0ci2X+o0igLcVNMi6ysqO16f5IoyhYY7zyaCRMb77Ka3Qr+EtH
SX1OTmO8GSYv2w2+ao++bspjb7bqzc6EemyVU+2dLEwWBY2Dhdbis4Rd6L2UjqI/lqUwSVZeM/T7
bAzNVw2NzUs3ED6f+XlxVJ3nP33+fM7vCO+ezzy5362XfYTvK5l3BHObEwyZb4K9DnAKNkYGtnzx
rw4iHjicWa4IB+9kgtllKgpiEvSl7B5yD3SXcdOb/2rfxj0zG2eg7J2unHWgpkogU1mabbuw44Fy
3q1D7evzR3fuk3QoA7BzO3RbTq8Dk9bVTDzFOqYf8n6baFvLuDB7z1UcrPdjnCzQYwgFDC7sHJNU
b9Krep9vwk1wheltDZSO0LBLAZpn5wOb8HxdndNR/ZMRC2GnidI7UtdAs0huE1sMrNvwYU6LCQ+X
xMxnnyEEA85vRCwgkf04+6guGxGBGyydKU0kmoIVSgDvX5gfUEv/M8rJHKdWyRy3GUVPD3g9g2bX
GP+9lPjDEPMPffcZkUNvYZWc2KzHTTNBQdHufLO6MOPOLZvvf8fJu+l1ZXdFwyCZdhXU6VKnxqo6
Op7FhXPBpddysnf2WdOmQCAZyHpK8bgjQiNY5MKvuTTIybYZFoXtookl0KnsaGusab0tVbT5/CM9
d8J5/8hObgmRkzciclgKQokXM8Xg/xTq3It/CkKuC7zcnw934Tc5p9u07QUqz1oqIpa/twb/LpYC
N4e1+3yY+fmfbmrvfpVzsopKGu1ynDVdxvSL5MxlEXc7nWOuCtqV6toL0TWXfpT5cW7TUk7oiPEM
Lf2mRfwUD8+2K9ef/6RLg5ysBJN04Z/OP2miou3aGbJQEAPku/xvw5wsBYkehnqRMenc0b1FKtMP
7SPi+f9xlPnHvlsNEnSueZwyis5XOvHl5MimaEtcGObPFvPZPDhZELIyStAkklI6R9EbKxzfW3Q7
YuFmy0Ks0k2w0l5QVq667fgKmDPI4Gu3W7VxD/8m3Y7b6z+L7KnrsZNKM6r5BXqwIbIgWTpls+jj
f7VqzPF5LmVOsBcnH3ScurkUHZNxlPe+dBYJsQ/mpZz9s5Pxn0FOjVi2rNCiNAzixs+ZaS3N8FsB
CObzqThPtb9e3rtBTj7iEFyLlnOEIfGHbFmDOFAcB58Pcel3mB/nYRNNg6NPDBHZOu0dBEb4EMrh
X3h1rD+Rhv95J6dekDCXhdUzzhILP8wauFPhuE79cPW//ZqTbzdoG/p0Ib/G7r8R1Ycn/zXJLl3m
zj0ysAE0PAkvpdVz8shqKNd+S0wTjU2KmKFLdw0TWXeJoHVuX3o/zMlyh25LRk3HnbG01ngYF1F7
4zVXZfpUEFbj1xdC8879KGInQcVwyoL8cTLVHHcgvMHl23SAAws/OXre96D6N4e5OfwRHA0VC+d0
FCuBVjqFMUt4c3AKONa3k/wXW5E/9x7o8BPafeovbRwOcs6kkcKXFJsmJTccXVHnx+vPZ9q8iJx+
mpia5sO9r+uWe7KNkzCYRXqH35jy365BcoHM1XgFdH6Hv2TvVulXLRPXcJxuPx/33Omb2hW3FgcS
6RwH+PGDDUcMf8SgcFy5QqeIi9B9cK7VSoeagkDrwinizBz8MNjJVMeYo+VtTKnMiKn2o5ou7KvO
8SmW8AUnz7ppXHisZ1Y8gKuMCeDG1LGsffx1qqW9LcgzWZbxcyuNOfPkwoJ3ZgT6lj5fFgmNunfa
nrJxTCW1Z9Kewqk19C/yovH+nEn3wxAne66bEkRCE3paoo0UfwLdB2iZCMFv0wfIL9tLN+Yzc9HB
ga+7DmAKnt7JhiegzRAaS/sQVvIOkc+638xooH/Tkng/zv+Rdma9cStJFv5FBLgvr2StkiVblvcX
wm5fc993/vr5UrfndhXFKbY96AEaPQYUlcnIyMiIE+csU1egTaXCQMv8wgcpcgnH94RainqAEBfU
xc/brr4SkjBncofDYmCZS50uLr+aDgnm4KlHXrHbqRlaFH+2Kgg74SaE6vKV6rJT9wzTZjD9GM9A
e7xkH74dn4pz66n32xJgq953YWxxoMpIR5xnpDk6qR/0qPAmhglv75pwrkVgeuEf/d/lLK+NZGIq
WBIIhDHazc3oOoOA3ybQam2ZWl0M0k2EQdjPmF+9PqyBVMnADvhASvk1Ud9MW0QL638f1hZkULTX
5ZNoZKKFycDJ6wp9l6Ud4Kn66fZurZ5Vi8uCnw9jyys6gkRFKs9qKuHTgiFcsN+q5/k4e+YhOYDr
erdhT3zg5eexDJIHldNKSrR4Nwe9Pltm1UAesVMOYPuO0ZO5+1uLufxr07fFx35lDeQmn1wm4iy/
EOUSercWq2v8fXqGEdE6pagk91S8H4TO1n/ReF83ScsS6RNY15cLrMo56wJgp7T/J/Ta0bM/OY/B
w98hqZHdLQVWa3VHqeD9r8HFlRE7LfdkxbhojGjVr8C3JGYRbBUU5ow+o80o/1D+ZTA21bmULJR3
YwC23C0GXwndNMv70K2KqT9MRuwLBkOtAWhc+gPzFxb6XI5cQbAD4e+9OLcfKUeEz20d1O+Msrc9
OfFt1L9Daw8vcHbS4ItzjW7u78dyhmIqkO3HVma0sStGKJWL0fZGrZjfqk7lgMZLpa9Kncf7xmw0
5vOMODxa2gSpepard1GWNJ6eiEKRM4ZHFE2Td3pZ9DHvGTk6Tag5/aqNMXjnjMF49JOqPzawOVOK
H4v3RWCWH9ukTvZz6AeHyCiec7OAB0ZLdNi7jOlN3tndfjAMGeThPHyUg7g7DdqcPQGTtD9Llg1j
mOn0Q8IQpJ9CE9lEjX5s+LrAyYHuz12SqBuhay23EdLAps4dRiTWFofDiMpplDLgWRCrUM48M4S8
ZzxFgeu99eT7rXtz7YIBTSijA8Q1Yy7FQzJrauIyxtwoPxbFwffv5Pn97fO+FsIuTSxTAXMomUKD
08wpjFMaMOurV1shbMvGYtdwoyZtlQjqhUNX3Nc/BfktMiR7yWIwGQ7vF7LmjTxtpbwEMTlgJZFi
O7K1sDnbRa5JISnOBKiXbMsLI8NtTZjIrNIrpsm9vY1rjBZX9haHfKgtJZEqcdW8BZWogXMl0cm8
1m1DT/1X0bvyTujy6BsN1pfXwjKAXq5zccVpDGnJZTmxt1/UX+bTtA+9ysuOELAmXnsHwTCiKEz5
evlR3fCc/2PJEDbYmgbOx1xc5BApKU4kjwBAns075jURpxvh8Oi+CA0wosAueN7i6F9J99nl/5gU
nnZRlIqtyo+1DhKPCtFM+nvf1Lq7y+T8QDQVtHEPliadb3/ZtTN4aVL8+4XJ0bRaxy8hiZDj6LlI
53PPnICddF//f2YW51BqbbWLkRGk9MQQ89y6ZcPNYG7VH1Yj2OVyFueigb5wbAJ2UH9o4cm9Q6Xn
IYX2wpMPBew8W5zp6/aQVOBCo/8P8cr19uXBlHW1wrmI613zvcE5k6P6bL41fomHxmY+sXbXQtv3
jznx7xdfy/IlmnOg+6kmTnuh3eLvQNgPh/y9emKSdlN5aN0eehEAHGwwUMvjl1IqV9hSL8hhVLaL
gtEUc+rgjbYYQo6ZJfQKW++ZxIe8tGykc+VD6hE32XSKuUjqjai3llvb9Ir//XOWD6AEMpiIQARt
m68z3eF/mCGpdpUeaWqQm+5tl10NsRfGFp92jgO1y2KeCmV2MLsTgxCun6duKfE4Hj78/2wtvuvo
Z46NXjRccZB+nCOhHzobHQpPwezssjEFWqg2uvT7pRoDmKipiE4v7/3FChtn7Jtg6IXz0k9Owl2v
MJH4B4RgV1YWa7MlpiskgXrNjdZNWmh7g8mtqHTe3sL1o3ixmkW8hsOaSR/Se67haR/cV0cJin03
OdeP8R0zFFvgttXAiaAt1SeVw7HEB5Z5ifiZ3sJ+lJwGWIdjJmDVpDncXtWWlUV4pn6FEIkqNq88
11zrGQMvtTWebltZPVcXa1lEZ0bMwJ7aXAIQRL9LlGYXhN9mSd2rxbxhaS1XYijqn11bxOc2iWNj
LFjP2H6JGDZyNvZrayWLPMW3Bl4UA18l75gF174N/fvRQWm7no+3t0xEvleJCaottgFA1kFl+DoS
x0GkllKLoXb4nM6JOznPUR97Q7dvm4PU01/h/3nb5IocIyp7pOX0VDSR+C2iMfqdkRIPbJ4fn7JH
YIjxOf0AKGwXIpprIBOyg5nQodDgWsf/BqK6hnVASwCAqiImLHRrccQCWTPsaWDMQTwOpM8x3Sv0
OJiwPYv3+nRS2YAtHcO1MCwQ5I6GVqiOJNT1RkeDnBdyH4AU6ZK9w8j12JzyBlY1WdtBKnF7i8VX
W37VS2OLWCVnmgZpAaDfZOrOTfMlZACtVj/E0WMllbumTzfcdW3IAeFEGC1oZQDXX+bxhVRS/uow
OB541Gm76hj/MJHFTolcfwIxpvJKJU/Uy2GSXfiPHsZtm5Q58T6AxiZ8ItXbN/Ym85govS82kSoo
xHeajZQeQyPXX0wNS0YZy5wRprN2yPb+WTlKR3h1fl/BnPrxlaVFvgwgrGNaGks1xZwX/ccdb5I7
+ZDv801l9pVQbPKpeE2Krgb0SdfL4lmv66nPLBHjuz+tsA68vMl3pe8U+992wktDy9aGaiUa0BFo
qifjUTUYmPsa1Kek/xJogqN/w+NXAjLGHJbDQBFg7cXxKv3Ybq2ZxFzpjqX+Vkr+oOB2ZWBxpEol
T6LUKGATi2QIoMeWsl4xmzuta7nKtP4BypqCwZAiOwMDTT8xtZp4JjIH96PSxBuyXivXgwVxrCGA
9nA6LAscMDMVdUlG6w3N/DCfZzRLJ5jumb3zbn/DlW0VdQ0kvfgv5HwW93ZBE5wqYzB7av5XE57A
0G5dBmtL0QT9LTS4CK4tCR+zTqcO5feUzd9G30UfynxXo9/gVW9MwZu8G07m7A73+haj90o8Zsrt
5UVMX4A+4vUxMNNpYNAdPpfOfs6VH2b5oZORLjHfgYzc2MS1JepijXSiVJ4fixOXlbUTtFGJgonz
Ns+ZbPloZ4dJ37jJ1z4VVxmvfJPQDzvj9YJaR2/LKTV6uHcS6ITq3rXbLUFq8UsXIdGCiJFZKFzP
4XNd2wiyOByTWQVI1c/ZN2NoGBkugzpQ3bGoVfRRek394gxa9KPLJ4SVYwRqfj/zuvoJYhsuno5Q
No2Jns+91/sPfXmSuy+3PX6tkk/BGRi3DMqErvziayVdE2SFDueBeJtCQn1SONHVoduhAXLoTp1z
vynYuuYgKJeDwEC83FKWDjIqDAr5VscZYAofMigbdi2bwafY2Wq1rFoS+uicNfp8y0L+NPpM64bG
4DWq/h3iyGOYl59zZnctqH5ub+TKPSNe2rJpU4hdkbRCHcARDFYeo/YoxdiD7ZaFVruRY2zE5lVL
dLF1GYZyFTTFtUv0rRImjcP5glVMjo9hca8EG163Fi3oIao6QQpkw9Lxo0mZhrlg+Fnx73yz2cVa
5rbdD1l+P6OXenvj1g7ypa2Fh6s1rSpDw5bmH6zmTb5ZjBSndHmKLw0sgrpiNLOaFezXeEBnB02M
k/ZY/ct66t4I5megsVu3yFrY4GIm4WBamhi1CE11xlO502mtpBAVSlJx1Pzs4xhlkefL/bugaBCl
rH84xpbdNW+3oGuzhMPTX1w4RtJDkhOZ5FWGBeGEfoY0YS8JZZ3x/e1PtuaBF4aW41uFPpbJAL2Z
NxUg6O0+goEyGYLpNMLcsVXEXvOPS2OLmwvVoKYaQrpTYZfO8ABRgijqrYz+BXi2dJJLK4t8x6nQ
BoFDbfSiT+NbRFim98H3v9WI0fVEIhiKGC//lD7Oe/Mgu9sNwLUTx/Qv2Q0NFVjHFt9Onc0pV2v0
BRX5HZcJ1E2qVwxPCiMLXuar88ahWyuTQ3KtovRJ64jkanEokoIBPDMaB3zlzLC7rT7J+/RQeAlc
N25mRBB47GgeucEm//Tq97ywLLz44kbLzRxSvpYcS67up/jRgC74tnduGVgcvwmNlFArpsHzrfxT
NRtHLeduvm1j5QTQxHF4TAOtl5Vll6Exh1FFzGf0zIwgEtCwLRy3R5LuD8wYMhOMJKU80xcJiDxO
hq/5hK4h0Vy9k+Ez/CxoWG5bWYlXDFn8x4rY0Isvks2FX9k9V1cWZcVj3QrWmHysP7UhmjpFBpnU
kFoQBrbW9K+4g3bvtvmV70VpGPwVzxgbXZaFK9JnptCpoJ5otXd5+67cesusfStgEORvACLgQlhs
ouNkgxU2JAGFDJ2pbxkHU0NzbMx+/16GFx9FD6Rs1dd0BE1qhjNMpQNUtqYBYUwYu1OgPsqFefj9
DYMzDiQbVSxUTxcRcYQCNTN7nkOtmjCiAJ1cNv7BN6GBBwe+OKnkANcuoZWIoKDJi4m+douoc6P6
+bcXQUqmgIARzAZwG1xbQMopLQs74KtoiNclAUuA9Pnp/2dkEWs6y06d2ObTt85Hpf0+9lv8/eJa
WFwb6CRRSX75ENROrlfRdWNjO402eCqox/s0ZlzJjMsfdLOKfUmcx6fNp8aCdTsuGl6sc1N/rOtc
OoaaZG2B49dy+atfszjISZumwaj56EPtILjzGi99639tT2SKx3Sf82N2t7f3/zAoZmjJsK1XEDre
FLECsRj5dWYmoTf7Rfu1Gwfm7ZCDeGyqxnqUkii/lxS1fUhlJxQ0gdBilyHcS5OTvmVMESjF7V+1
Ek8cIVmlcZnCYLE872nk5CiNgzGVkzv455AH2IpYKxGFFycvQ5sCDMx5i8tabxQn1muWnSjHsjwN
9q8Jsvzbq1ipaWLD1gBZgOt8hbCCyalqYQMixwp6mB6GOL0vozoTHNAgn1DM2ulm6sPZ7/cbl86L
6M/SqS9Ni592eR9UTtk3BUQZvnaHQOLJiAa3R0tVtZ8061MlWZ4+/hizrRLFWiuIQp1loXsgXmxL
jOlka/XsKACH0jf2EXm4oz8eIy/9JFCZSrypZ7Jy7V2ZWwQHJeviVmpsYE/OMRu+yenzjKIA2t2e
btr73v6aZp9uf9M1XMSVyUVY7Rxqxm3dc1724254356d52kPnRjLNJ95LCqe9gl42Vvpw4bhtTh1
ubWLTypB3K9JKtWS/qD/Eqw8/+rv8kcSvNM2Lc9qVGDk0HYcm9vwFZ1LEc8NFDK4Lh8ZuJxc2kej
R+tvl5Xa+KEdIgTRFLOAEy3Iu3NnG/pfpZ37n2Tg4f9KGPJirFwr8q1YLb7n0q0vf9bie1c6inmV
monNVw7WqfFCyRMjawjKINC71/YGHIL3+UfN2LhM18KFyl7QZpFRLVsGJNgEJSls8escYQp5dNso
2RlbEymruw6gVPR3TBDgy6CkBfqkhRbuXDnvYD91h8KHB/v9NLxTY/jPEW4own1F36CeOjdvmXxG
+vcP3IwsTmeYGmkWU1tch/UcOVplEHrBcezqs3ZKjiiZ7uZ9ug8O4UacWttWvIvcgTYucXKRBkmZ
FFW5kPgIK2tmjNL8EmZK/0Nr/K1YvGVJnK6LgFiB+pvbnq1NYqnfjZo6AoIZdDcNQEDe3sK1y+ty
UYsdHIAgKnLN42XiTd3U8KZq6v62ibVz8JKhMizwQvByvZo2TvWODhlJkRSc9I7cbqIMF9LoKTdw
YGuLMXle0ibDH16xSfUSJEdNSHakzInXABxFKPUP1sItLMs4PJfkIqDCYO9IeqiCQu5+hPKbQTrT
LHPjvtw4wmt3BS1Uei30/XhMLOyQDUtTkFOE+Ju+SKjV6wcmWDbqbqtXINxFNHbAHlO4XPh0Uyez
4rR8/v6ggVyLD8ajUIxEGQ3551O9FZlW7DEKoAq2FUZ1aWcuPbswcr9NK8XTSy84iRl47RHShaeJ
x3902MoXV8YqMUcz1oKASzxoF+YAsE4+YChu+GL8XhRlcqBjfl+FTbHLs+hDxNylq2cToIm8flcP
yNRTAv2emYH6g7kT+67o6SQjERpBpwlpsN930BB0EJBGZfWFucL4rlGs705Gvdz0lXY/zun0XVOZ
ntyKdK9dm6yXFhE1G34ixE/Xh0iep7EaRIW03fUvqbZsI5GKpt15fuhhO9/Zj9VGF2yl63xtc7F7
RV4rnSXEwkR6r3r5LrgLjtZR3cFWsGFL+PP1XXltahGG4DZWKAJTEpjrjsG2YHDeSJOm7JpI1dFG
UKAcHsbq9zP3a6ti0y/ibKIUUCILuOrsvI1RqRnOt6PF6zjO3+fl/DK1oFBsuP77vtUidQyoHCkC
WLh/GsldMPy8beKFC3O5c8zdEOzI3ZmOWLwNhhyCuDrmsq81FNbc+gwGdSdLrvS58IA2oTeYfWg+
aJ/Sffyt+/3wQQOCKAgXIi0I3oLXC+yTzoesny4f98c+/6p8Tj7qO/mg7UfT267krW0nPQJwJXRL
CSKLM6BDkm1XLdvJG+Sxy4w7FIthXdG2uhGrjn9paOH4QPqKTIq5R/Rj/0YMR/hAtN3oLB4Gye+3
L9nDi1UtXF8Z8wo0vY3yRd49zUqAlEr+6I8ICWi5vHGtrEWRS1sLh4+MCTXbhutLHu1db067qt64
ILcsLFxerrSxQRln8lIfiSP9OCQbE7Ar6CL2i9FUoIi2YI1beIER0jw1owTAdbAH7kPVId7l8673
xj3aLCqhUHBWbpwy8UdfnbILowuPaDNDGn0DAE7OgH4YuI3CtMPwtXLeVzQKSJ365r01Imaa/NER
Ax/AMxVuGtLO6yOGxHs4RQyI8Ui1vqj7GTg9AlaTGzAwEOy2WjprR4zBYgg5qTW/1jiUocKZVICl
nibZj0amPWlRsbPCbIsF63V+I/qjMPvSgdBw/2V+k9nOHMi0A3S4/hT56Pdf7fLbBKt+RDVYGh9R
QPmDTyhGnThqYiR8ySU0RkwatwJr0Uwzj4WUahVMAH6p7n3TOeqZdgpm7SNM7hCMaf1hiOavG79g
7WxAOCybjLBRGF4ingbGlaAgSuiXucN+3iV7NT62lgukwOU1yFTTIUg3HqEv7fSl45I2UC8DA6Kj
GXXtPsgb9lPUONDj7oa97hknC72OzxOa8WhcPEQfx1P0LbjrGXyl+erVrn4fPdOVCmw3T3bJTn4T
7yVer7vbW7HqZhe/alEeKJModmZIzT1gjHdOGH6eJulQpVuTQytvVNzsws7ifhryKWIaVbjZ0fgi
QYEkPZLLDTvflZnMaD6nG3Fi/Qv/725D8Ha926HSqFVgYa+wmx/JjCDl4H+8vXWrJizGhyEsBGe2
DH9ZhmAR0+VcFx3iLoz2WlsN7NWPA3yTtgIIQONlku8iK2pjw49an0vdzz9F2b8C9ddYbyxiNYjz
rPnHxuLSgwApShytHz3rrT3tIYhpzxVTCrprPcHins97/QQcdyuJFm716jBcWBV7e7GyrOiiVBPp
Cp15XjvBXezvHC/YI6DheNYxvA/v9Pfp0fjgZ+5mVWY1q7BsbidbNJ9oDV1bN8eimpQgFLBY/zh+
iO6mwU1TVzCOy6em3N/2k5UIS9pJdxexXyLtMveMc5tv6BDuxsN/ps3l09asyYqzKIpM5ieaaSqA
r+tFjYME4z5CF16uV48xckEIUH1xpPT59mpe3jeLT3dlZ1FMK+cqkNIOO+oL2W6JytkY6hB7JHnp
dv2MRGQ7Hvx0rs+lP6KAVdfooOb91yJ2sjPaC48Suhyu6rf2rpARDi2k3Np1MuIKE3oBh0KRkAyK
7M35kNUNoqJOe4AxeV701xuEwN40pyNJK6IFyRvoAfSj4ozKMRzSrVrOmodRYfnH1kuh/cK/qxZJ
H7RiphdslchbTUS5zoyLwHwcbTUl1oIrAHNuUhPOW54eizPcZSGycQwSUzsITgLmjf5F+evfnN2I
ZLjd1jDF60qSI17zgP00oLWcouu9rNScYraKE+hm89TXqps6zl4pfzabZIprX03TBeMoQqg2mNdr
Swgixo4dsbZY8xwCUXo2DpnliWmRHhnRs3UHGPXdHxwm5sNEGwlSJOCwix3VkX2s7Zz1ZRGaxnXo
jdGXfni6fZRWlkbz3eKoCiTjK2RmltRWWNYhZenxmz6q3jBqKGBs8M6tRB86kAKHj5I65eFFrFP0
ia5LQkacnkVkb0/TAd2i7Um3ldtQkBvifA7MfLSvrr+T3U7aKEEi7qV5uzdilP8S6dFpnQL8v+2F
Wb03Zf8gRarndFTfp+aRJ7+HOMMd4J6NUqqy4p5XP2ZxvTTTZCPOyI/Rj+Mu9MJ3otOCVJd++Ax5
tofHnJER2cKBr24BWTTdOwGdWwZ6yUmLuUeEBsLS3K3iT7Lz47bDrNyaXFYAyxjngMljSe1YNK1a
RVIzeHPJVguS1f6TxND6lyQYZrRUKL/PzKU/pM2Mgtpt2yuLg4vMoENH1m7oS6yGHQYQXfmitQPR
jE6la8NPVw7D1d9fXCvm7Mt5At89itYZL6oMzauoKy3uBNveWMrr2ifvKR4gPOM4eXClLGIKRESw
yTngTpxnUvF9fLD20XmAEijZbTOYLBemq5SCaBYbIJb5aEvQps/wfmEZATMPUAzH2ltF+wxifsPj
l6d8YcRZpLulaWSW0Yf0jO/GN82xvdeO05vtHOPVzmGHorHyAlaDbH8J4M3Smhu7DyiyPomdE4cK
kaE3gcd09WaWuHS5hbHlXAWiW6Mayn7nVe1wlCBnVhEKvO3Vry7qpY3FRQa3+TjPIQuqZ6Qc06nf
IYl3l7S1Z0tgoYcZVlDjzGn7nMsMiAVa/Hz7F6wvkjQUhwQzv8TbFJKth3qWUbtwXAvB+kLLdrct
vIqGf6/xPyYWbzyttXqzUKCGlvPHZD6bT/OOUs0B3fPoc/JGhU4RdQ8q6bstdY9lGH4xTBFDcQxg
Pq/Gz+QgyAe54ANKqhdY0tFCMlVDRXjON9x/dRMvDIl/v0i3JkMqxl7QaY4o6bU8ZhSEs2/vorgn
L9Pel7U4qsllzTgFxDfXJvK6jtN+wAT0O25ffTan6TBnD2ObvtfmYMMtV2IGTVQkJOBlo8u5rK/S
owt0v4Jcrsj3ZReh57pz0ve3F7SyZ8AYaWBAOcOMmbbYM1meCtToSYfR1qsYQZzDaGMVqxbIOiiW
0dZ6NQkY23MC0TZQsnl6zoQkYLuBu1vzbByLGQYIgvgmy66znneVMZjIDSP4ZcpH/U6HAMXehdne
jKh+qztE6ylEJrstXr5XKTfuwFg/hU9mAS2Gy8QXvPC4uukquZTSF85MA+H2Xn5KYmNfFiOStciK
O56tPchwGTTywZZQ9Jz3v/35rn7A4r4cTfQ7C52aZwQ5j02HNVc3DtXaGvEMeF5Ey+51EzfJw7mk
I916ySfUvx4Rpd9b+4wOnCfvRMlzsweqvTpj3CmyQiQEVYdbLnLVvC/0JItyhbFm9If0fZm7ohPK
nOWx/tQQozfT1tcHjTQK2IKYWBI8eotMQHGqOOhQEqRM9GhHredk91bwu30FRIBlIValEKG01wxP
aADlaewXitdBR5AM5m6GiiXuD2q5Ce5WV3bw0tQi1JtQYHbRnMPt9EZ6FkNm/g42+EPyDh2uTRjV
6/DOugghzMEy3PwK7WOFpg/oBYxlMHybi7dFRdFIfnDG4+96Om0G3mGALQUL5jLz1Jomb9ow7WnL
IKqJhD0qiOoWocMr6Jv4SAzbUikktzZfgWgUI29RdYQ91Mji96VhfXFs9Jn2JbK2DRNmgay4CRrr
W1Neaw54YXbJkFG2zTAzBYUUvD25LHRf0LFu1C2dmJXEjeWJYWKVBQJHWsSrrEEUzkHBmIKETvFl
H92By9gh32G8dC/Mjei0Ejuwx+0iBAnouy675Mnco6wFS5cH1fkEvO0gkkXLk99ODlVfFSI1f8vk
mu9fmhT/fhmSFWWYKpSpGWOGmGz8GR/6Uw+PzHgsZ7fdDB2vbzecBTpMOkIMBLxymFxrkkaqSgUm
J0QrKxM0q9/Up9u+v3LE4PkQrLZiGpEKz/Wa4rzV5NZxem8aFeVj0WrWnWTLgdeptVZ6kRXo328b
XHOUC4uQZVxbdBp1QmUbZhNmbmlTwFWQuzCsefO+QHB9u5+3cgCu7C3yKtvXElhbsCfaIgqtGEt2
q4/2u2onoMvRoam4abYS09fPJefK6MJVggq50MAa/gb1KKf2ZMC/UB+3LrQ1F+G7kb9BtyfDyni9
l35pKs2QRZRK4X/TvkXbDBMrPs+9BfKPFITR/WVsdMaoj8wKC/pRwEnjA10sHToC506we1Vb3de1
BXG9oMgNxABCiUUUMdswUdQYZRPf6k+2Uj1Jzdbgy5rHX5oQ/35xis1q0q1SNIrKPi1dzU4/Snb6
U1akA3Rm3e4PvB2+VFVlHEHUyBZfCO33qZwK3s1ANM8CN++f8/vUdY7FQdpttXNWd48ZbFF2QBh2
+YQImjZLLIdkw5Se8/aH/buD0VxhaLbx/pCJTIJz5HrrmkYfbd8gxqthfFfNv1Q/2oixa4dVtG1l
iK9pTS+5KlPfVCCk5hFUzYxuTNr0lNbx2ZSCje/yotB2/doiWxJzSRRnaBwurw9ikNQrINe8TM3u
7HF4QG8k8tCiB/L52Q7uJ/UvtT8Vw2eK9ztpZMljBdz/TS/fzVb8PEJHqXTaAQlzp/tahjx3KYnf
9p21rwn6hR/H/72u6yCwmBWypHReHWdQTkX0yjeC/9puX1hYFnVGP2xAsfEKDBWdAdb5a21OJz7O
BlZzzYy4oplgYrD41ZRUPKRwJbego8vhc6Lfp0gQK87WaN7KsVZJgpmaANvIOPYizJctsz5hyYBK
oobDIY7V9hBlbbaz6QQi2B1saRqs2VMcoMFAkanzLc+Cbodm5ncSEOGu3A/FO15xCFVPB0lVNhr7
K36gXloS/34RsAK4pLUkg2KtSGEVas/t1tT32pVMfg3OhuIvc19L4MmkJHM2yQXF3bdd7Sbvh2O4
S6gBe0JCSN1sJL5qCRNHruwJh7lYUdsNShnO2BN6RfNOcatj+bn7Sr++21E8hxtg7Pa3D9Pa5+I1
jTgrKnYMMi/yHMea56AvkJ5FgdTVo2+x9Bxp+wxGjNt2Vnwd6uJ/7GiL7EZcpNBiarRckt5AAcwC
yt2Uh86MNs6ueGgtAtiVoYW/oxzOkKhKdSWaAxCu/VtNznfVHB4Ltd4bubpvRmNjbStJDSYpS4gn
Jknj4rOlbTpoqsA4qkW9M+OfWfkB0bNR+RC291X+1tg806uOcmlxcVertZM4ktaIR4V/TNJd/Swc
czjQMnPnh+6/ARKvnTZwhw6D0lwQAHiufbNWpCTw64yAj2yBy8TBpzlzft52ktUDR7WSkRExi8SY
4rURyanNkpGRzpOtLvgaWbl5Unuz/RSqif8rnvz+HKCr7U0N/YnM8ufzOOf1p0LJrc9GW26Fzlez
Q+I8Mmcn3qb0LF4xx1SRkxkMMg/e2LkEAWBa1G/DnbkzMhfSYdeud+mjIDj9LyZ6Vg/MhW2RgF7E
gmho+coycOD4HP3KBKo1OVVef6qQwal/QWD2NTlsNl/FR1weHkN8X0FujGbhIhrUjLtZUgxYPDf6
GuVUxyh3cVJId5bT5rzmguDXXCrd+6BnyA+tHngwMsV30yRoPhdW0rkcrnfBWMI72cdI88xgRuc+
sU9MvSbniBHuO1+TYNv2W3WX5+lIj1K3iT1N+FgHaCfWhhZ60UC6ERSyfEbz9L63RsOrcyMpPalU
zZ+FL1tvfDljQq4ck7jxWsUEsC9ZfrK3Oz+7M5uyOMnp2AcuE4MFVUA1UlxdH7TdoA/2Q5qYwRd9
yDKbYWF5eBs4iXzXdjPLih2+7IZPb+zpEpFgd2omOZLKk2f2vznN8HOAKd5tjRRwmZ0eBm4wV/Nb
qOhwsCkft4SVXvEOCC8m76WqB3cl/1l81NYKMr9I+QH48a54NKnVjifG8yPwPulp2tn30lnbOslr
94pBdYqpMvq9NK6u3TeLplyyZ6qk8RvtQ/7GpDtW3aEMfSC1NBmGiugFl178cSunWgtTl3bF9XBx
bIrKKhDic1ovix/s4mOYbrFnrhtwmHGFqxNe/EWIMtqEqfPcamHeepjjL8EQbjmMONmvDqEJdyDz
y4y9LFNwZZxbxVdbGlNn+6jt5pP9xqR08zc1xCY+UNyHt6wt4kw2T1KeCWsy4t0CXJvfZ2eNtuKf
NGRFswA4liA9ooSzcMTc6sJWqhHIs6bHbDgVauAG1tPGcVtfzz9Glrm7bIVqqRcYEWUUZVdRWf63
Amh0KD7fNrbqC/9Z0DK3DvIMnTfDaL3A+JCYkxvyVLptYa2cx2sPJgXBe0G9a5Fb6ONsBY0R02iB
q9U5xAfJmx+7Qy/QsvedG2ysSBzLV95AT8oSCCpouxfmtKCIfF7ljFJI/T6KH5rqS9++l53Glbay
69XNY47MhlwOLfclLDcr0W5yNFam+cew/942G/pD6moIujCwCAVaWbeFkTQIhrXGQYOHomw/NHny
rtIOM/OYgfqzQrs2k0YgcWAQ4UeO8+c5++73v8LpuYweA61GEXvvBBYa4j+0+dS0XyttZ0jqMZa3
YB5r9z3Q7H+2Y3E4anLW2Sk1rgnlNEl/tfrTpnSo+BOvPu4/JmAJ5d8vYqNSBy0tIJp2Qn3n7+Kb
eYDqe/8HPgu6WzQ5FfKmJcqTMtI4U5drAXk7b/2j7mmn+G30YBzrR/+HtFlTXMv4CSkMQpAyvu7y
SEmpMU/Xg/6RGHtQ3lX9sxqe0vFbmn3upve3F7fmtZfGFk4V9RrkjBIHJGmUozOp9zCdbLxr184g
N7VgcaXDyXTA9WdKFeRkUrlEflX9i9N4MNHKGHyy4cltnS3h39WUGyE1WHIRySX1W5x4JxOtnyni
Vn5ALqtmgDj6mN7rDpVMMUEsbaCN1vbP1i2RTkN4+uqtpPT+jPYIHysJrVPZjW+6vt3YvxUT9DJV
i7Iic8pMrFzvnwa3tWaGPt3vVvlQ9wZIZ8Ocz7f9YC0wY4XERnC28GRZOEI11gMQgrD32oPz1jik
h+QhOBo4eXiST5Cgb9SKVoKZRhYnKB5fgGCL8BBlfdNPOqWBIn/XdAZstPneL74Z9sb3WcHlkNkI
iRqcj4rAkq17iHkb1CrDdCD43jj3ITyx3KW75l22qc+89qGoS71UTKEyeQngF/FoVMnnp5pcLTIP
eVq5jbw1M7q2a4JTVWMAQkCzl66g28Nkq0XnhaN6tBprF5u5G5jSQRASbjjESuIB/Ymgn0Ogiyt0
YctmRFMF3NZ6YQ8UIVR5hsdHfUzcsOneVMkR5FvnOo3/zc91FHe2CJn1lXfGlX2x2xe7WRhT1kZp
COYncPJzbuft0S6j4tRGFUXZpG+yt8boKHeAGwa3CmvZtY00/VKWjfU+CirzrvDTblcqRXu2DEl5
nPoc0uNEK99kjHK8b2GMOsx21Hlxo+dnqalhTs1K51wFSKvHjfyrMKoK8mKp0x8TSK2UkO5fSJfm
G5ig4C7rBvUwQ7bs2rY8HfxJde6neXJ+SkWXenWQWOdO0ZjyTvKNRGDVpS+/zCLESWU5ZPQTSaDv
gpN1CvY8uI7DG/3+v3i2ryTvfAX8DdgBNfTlC7pSfC1EV7H3pHvzaB2ah7x1X+p3IixY5+DHba9b
O0LUwXnxcGPQ51pEoTrNJcuseI34Ez1eyUGPaKtyt2YCymNwcjAXoFErVnzhV/3oB4NkAiZylMCV
w591+OX2GlYyH2rf/zGwODh5b0dBL9M+toJ+cu0kP+CEH81M27CztZDFAVGasqJpQsQu6/hBi8Nz
k21xFqzFm8ulLDwNuUstKVPadPrsnOituoasvE2aU6ocbu/Z1lrED7n4KG3qdB1keZ03yd/67Gja
G4IXK38fdA6AU9kA+AEy6PrvqwgjmVFAjz2popNilGfd3uLTXss8yHIY94BTDQc2FzYKu9CsetSZ
mwZ0BIyM48Jbt3R189TvBSv/VnlLHIZF/ntlcHFYSqMzhyQANjPoVD/0Jzl+F8pfk1T8j+9ttDHP
/0qEgLqLYOKB6YGJJ1BrC7+OfEWf9ZFvRAXvpLjRt/E5/mkyQGHvmH+sXf9L7bYPfuCWTyjEeL/t
IJA9MNxgULp8zd892ASibq5RsG4PnZ97YSnvbltY2c0rC4vdnOextNqQspI1dndhRZX9f0j7su48
dWXbX6Qx6AWvdF/n3rEdrxeGYzv0AgQIxK8/E+fenc+YYc5Zez0mWS4DUqlUNRsgNvayoaHC0x+t
3RyK1thI5Sup4lPMRRVUS6VMKhtiTqnpHKgYjoUCF8xC333/aCvb+DzMx1F7truMlhnQ4kMYKu13
mzlhDkJK3ccHYTp334daO5yA85vFzxWgkIFD/rzTRAV5YxAyOiBnFZ8OA/xJ6bNINFcX8X7Cgeu3
zGrwTumuzJMHNE03Hnatkv30GyzyImDXqZE6jfJBmbK8NACh6G7GMsykvMITzxtPvJJb0J6BBwfU
T7Afl1gGUCiKDHbHc4dG+PXN7HzwYReGkaQLtJwXh1usx7Vlg5oMIi/AN86toc/vWM+rfDKjechl
3pHMcScrLOXrxmOtnPxzzfyfIIuUDGpOZ9Yk6j4eC4gG6Oa6JAAyb8eCkrlbyWz1s8E6GsXt7B0P
QYjPD5XVLWTEdRTqM/dM8GvnKfEJZkBGWIYGvUa1sbHh1xI2MAh/Iy52/DCBfZZBWBFcB+X3eJj2
woWSm4Sj3UxC2IIKrX004BtxoTcwtgaQ/fPz1ZY26rU1f7TsjjjPBIYOlVC3rnFrX+08ymLxR0WT
g4XAezBS/sjCKYeZqKTBpA+CMhtJeW1uB2Dm32daLMQh03kLuiiIFaZbH+oww9TOeZHPQ5jsS/TD
4YN48/2yXNts5xGXq5KRPqbagHF8/uAk1zrd+Pmr+es8wGIZ4spT9NBmQEpW2ys+qnCqxvyaodTu
O59axQlN0tAeWl9qOaiEbKPfu5aqAUIHfcMAxgHXvM+rBNz+rK9kjy7i0Pi6Ex3ixrwbDL6fnE35
hLUViS4sQIG470NudtGY0aYq650BjYW5tUzcFhWxBymDCGZCA9wr61v4Fue2u9VPWw2LbQCdanDb
kGE+P6JFTGJq44xCqG0vNabbSnVpLDcqvrUoc60H6gP+A6f1c5Qc5nUibnBV5tHkF2UEdvADQXHy
/XJcG0bNSAOgNh3givE0n8N0aZZ3uo4iXIQiCcwwPTqedq39+DNzkE9oBvhbqfIDy7so/HAhm52R
oF1nglb6OeiYM1VMltWBrdDImzJr4MGnqGUejDQFVbhwVN76lVpGkQuvEFZ7FpxKCSBQuiyO5Tg6
sHfVkYlyNuYnbYZ6e6LVRJhYbCigRGIrPISqpUZgPtY7sWsmWbuHQV166FO1F0f8f92NPeTdZRkn
7X4aqIMBoGx9btTCJRFVvbKLhr3tkO7kRNx244RDGazlSlAqFjowThO/V7KwXUgTD6E1UPW2tawd
VwfADfNE1DPZcwymisp7s66k4hpxIy8ikqW/tIyQkGdj4ukszbcEpNY2IDj2YA2os7/KUlQ4h5ix
nUmAHwbzp865m5iKS4a9Qx83Vs5app4FHVE3YLPjLvr5Ixam1vDCwemj7ZxXioUD8xuXcqjAIOD/
WTIdxftMa/lPtEXeHPt2rIRANCrJL4UcU6L8+v6B1jLzeYTFTlCHUufA8KMbn6WeOR66fCPA6mkD
awyI9ClAWn5RSh7aWNUHgpt7Aqen2qsPup/fWjda7zbcbxKkLEgFhf/m5gGZlRl6iwaovQRbAkek
GaAJoP1q8+yC6iUDRrBrN4qRtdsH+M7o+QOlACDu4u0BAVlFrEG3q8f967a0C+ZhdI6dm7M8qLuU
nCiIW0PfQI7h++/2cW9bZpPz0It83MOIgZQlrlblEB/qnoalU/sdGJJl+9b3adizC1PMf6L5paF7
QvbAy7AKspLSI7A6VnPFj/LBtfgxgvdejqFhnODYmBna8knXuFeavwz1Ci4gXtFf6xyaAtG7lj3T
jPmFwzaKkrUNfP44i+SYK2nCMm7ABqHUrnSjuyhq9ZYo5jMptjRx186Ys1D2YgBVarJjSYPKn7WX
ZfSPAVpRdPf911kDsAK+gtkJTNUglWBon9OEVLhT8gnQqA7qC/DXSeAH/IzSzqtzrwhJ0PhaSF/4
jrvaPa44Xjdj3bdK5fmdLZbIp19iUbuW1sCEqeKXmCdtLPyjXblNotoKsyxeI6eVNUfu7SaIzeU3
omzdRjv1+Z5qeyu5a7ItqNu8rb57sEUStrPW7uoM6ml2mdwa6XRh0eEUOfqpN619kigb1d3Kgvn0
HhdZGBSdWkvn9mY9nEh1AL1wU850rYCdL98Q4JrRKiCZfl4wbVoOTj+igM0O/EcdRgeIL7rVD3bc
5lWvPs5ZqEXmKJvcGA2C1Aj76KOStI9pTf14GDYGYFthFju6ra1KkQJPpOe4nyW7FCVJnGxdqlfy
xvl7WzZJ2hZevGoG3dRKZrXXS+soxulHC1feVil/fL+r1xY6ulhwSYTEA/Q0Fk8EWYc0mWycxrMW
LCTmoQVrQYjQPHwfZuVIhqI+pvBgl4I7u6xlEhRrTqESgIesBMojfR17ZT9unFxrJfCnKItFDaPU
3ukIzEn/2H+xe/Uie5uTBA+y+oqAfNPvpy2c79ajLVa5wYnTJ6UBmnsB6b7yLrI33t0aj+/TYy0W
dy3rglZapvy/dmeMNhIqVXylLXLP2vI+/0qLxTCyaDRkAzNm00BdiyRbAMmelxubaDUvnIVZ4vYq
WacjFwMM0rX0WpT1vrJ+DumV2j+UabzTGNuZuWeIe0XZGsGu7azzyIt7Jit0JL4Kk0TcKqCbnoAL
lkFHTfVU/dABCm6Feaixw2Acyqf/agN8dIDOGp89y6ooKxDZmajxqBslDURmGhtXzbVG0vlS+Wht
nYWJKqkTIEUxkNuxwwfmrA4AqGl9EbCAHJx+Y22urhgoO8+l8My1WK4Ybo51UeD+V2jYZbRwwTm9
ioxyo+O/WnuAM4jal+KS++WKYmi4Q5c1HHhZETqvxRt7Jk/5MQlzjNBnIp/pjQ/KD7gv8UD7KX2I
bflberRrB7SGkTdAVSA8fam+ZYlmjyqRwurpkVq/1PoINccTZ3e82Rp2re+Qs1iLUivue1KCNAay
wjHdmw6UrHOvqdw5g0lzt8X8nz/SsvQ4f7JFTcXLWOSUMwAVj92h3Yn9EIJst9t6get5DNcmE6jV
mbG7iKMMdLTTSkezIMwgXxQdYBTh1lfGJt1jdVWCyD3jPOGOsuy4KDnMHGKCzr8kU7SPda07qjXD
KJeKfCOZrWb/v6GWoEhNj0tiNdgArLrs4vxA7HgjwvqePguxSFrQH9fSvkPBgW1t72ZGZHwZX2jX
Smh6cAvdOkTnH/dlNQAeP2NJVdzSF+dZ59RDZxX4SqYr/OquDMS+gz5CcVcctxbe+oo4i7U42YAf
wICmwdnZJ09je1LGq6Q5WroMzf6hGcddn1V+Ym6k4tXlfhZ0kbOGaoy1Erhwz3FeQQwCIhec/7BQ
8/7RLvSnTKjqcRQQSWtRjv+Xb3dJ9rD10q66DG935gYPVyzs9rMgPthc+2Rj4awedqD7KAAKAhO2
BLhWlI3CHjLhaSTAPnG5HfkavNEj0w6/P9zW99vfSIu6y7GSzika7DdzAHUDtiPiokMn7/sgazsN
iDnk/tlr9QuqVQ6iZ4bgULiy3yztvufWRoC1dXEeYLEY24GLKu8RQNvZx/zIkQb/N7Jya58FBD7k
QGgNUnyaz7ciGDyUIqnwWZhobtBKvLTN9BCP2lsc93Sjo7JaEZ8HW3wZLs0SZFRwBtsAlM6kdsnP
WSdJgFHNHm0XYtOd5WpA1X3/rdYaZFQHDhGxHRVOCIucJYvMHNV5Y2cHzUs8Te4yY2/7LVoEJfxy
cH8K4NOw1SCbv9AydZ1HXRybU5YKrVZTLBEzKEDyp/pB6R3Xjo7FuBu0rYecz6sv4cDEmI8YaGgv
i6226ieWj1j2w1H4evhHmST9qEe6Xeyr/2IgBJ2mv/HmHXJW3HWRbLRIwePNtas1f8aZGT95gBpf
8mFr6azuNwurFDMF0MjtxXYomMLIyGe7OWSqcs9umF8Bne1Ou/gNlE3fFMHmFG/1jUJ8E+MLMKW/
jEqmUlAz73V0OO9nyx0WxkFP3KF3McQI2E593kJ5rS/UvxGX5/fQDjUVPSSs1fu5o1QG5U5Ld2jZ
4a3KffNELrZqWWN1lZ6FXOwN4cS2MlYdDr1UrfZ64URBETndpWa2EfcqzDCH9qrWvdS5aWn4s9aY
7mq1LNHKHmsU2UOb+31Fs8AYeOtqwDwGWZWgTWvmGX/quqn0lRjSa5UhgY0Z9cRv2kEJLEoI/k3b
wAt1nIx7JU/eK2twoASn3QlFl2+ZwrjXm0Wz66Ecd0MNkd0lA+EFfjLRHxmHGp/bx5D9tacI7yqO
x73Sq3nrGhDDvuyR8zK/L/Uqd6cCkHi/HYyiDb5PLWtnDcaEEHCChjxEpBd7XI2zsS0HHKBSO9oQ
GY86f3Kcf3GgAeQMkUO4DwNmP6/Ts51G0PwEOx9Vnd2CeceZK8GRcwq68SxrRwGSI8DHswLbF0uh
zjLyHrMEuFwBpYXBlDuop7lhDVvBrd08v5ZlrjIAQJ2FrwCNW3b1C2FBrqyTeG1HfuDXf2q6/vCS
uNzbaiOsbio0eyAkBnVo8HYXK5yMSq1PKbrR4rUPSOXCdUWF6BWEWn92JPgzHNkCNaylK7BoARcH
sRQic4uqLhmkzqNRBctDSS77wVb8OlK6jRJhtRY3AK4Hgwe41y/uZ/2U6JA2RI0wvkL1/kN8tn+d
PBjDhXFo+t8v9dVr4NxwnxkE4A8sG6hSi0xLqrgGGrt0319iWumqx9mymW1SS9aWInISvC+gI6p+
AUtNamR2ZMCBTZX82u47V8Gkk8As2pjGjbr0i6sMJoAAC/2NtTjHCt2yoJaAWMmF8OM9Bgr+fO9M
MO2f2fipJ3GF7zzib91t1tbIfFJTHXq+UBZZbOtO0CLnDjRyuAHSv4BsU/Hj+0+2lp2gWGKjS+Fg
hLbEQ01lWyap0sIzTjMDSpir99khy+jGOlx7kPMwi7Iuj4GIitpeeqmwLJ87jeoDseR//yyri/08
yuImCDWQ0pBzFEcPjKPuZ37iJ5GnFj7dVb7cV1vl6toiPA+4KDmsUpREHcAKz6GqEZH7ZOrdMY9d
qF9uPNr8pZfpEPwVBaRJjNdxuf6c4Cla7JAWwCky60Gk+w9JqOxX/zpDytJQv4Gy6PcRVxcGlHln
uU34xy1PFGfKICumcumZze1g3UCNwnNIsnGerC6LsyDz358dWwasoKGqgbclRuXYlMqjpdeH759j
9ROdhVi8uEamCWitDVwOqJ27HbnF7OBEeHRpbF0qtx5mscZHkCZs7uBhFJlTV8udGHzGLZDVymex
4S3gQBESV0tk9M9vTI/4QEucG57Fbgx2J0dc/zeuCSt9w08hFs+BCbCWS3tAz7mzor0G90zNNfuc
BjTTRzdqqvYiUaN4qxO80sb5FHaxebO8ZA7TIDgwl7WZc9RPHS60ODySizzcAlKt6Tl8irbYuUir
lToUOG9n5OksOpX5Mxfmksauo3zQnDRf2eeT3/+atnz/Vu7tsCLFV6QWlKJQsH3+hqVS5rUyC0UX
Mxp8D67YTg/q3ZZD5+p3xMEPHRnArL6oyDXQ8aREMYBnVO7zSrP8OMlPdZFeSL3bJ2JTx3ll/eOx
/sZbFFFGAwYjMjCuIn02/axB+7+Kq05sFIarG+AsyqKc7hUCI+sGq7PodmV5gm6ja/VbF9eV4hN6
uQq69xg0fnVzJakeFVqPDibZz1yE2eigABf+D7p16ztB7RcffJHcZ/MuWCyoMPMC+fLzgqjSXBvL
MQeUjBrw74iN3aRjkGU7uJOz21a0bgc/O01JlJveLJk/aEX5j1MpdxqRv0Bd8Qlg/SwZ35shucma
CXCxIujM6j7X2tYV5juMPXaNNZY+HOpKr4EGlCskv9LHxO0UOC432p2a9cy1UvtZh6ZW4NQUCiNt
vrMHze9o3e17CxjOaLpogGVJdLkr8kheogZULmvLZK5jkd41jWlyIX7/0o/RW9nXehDHdu6VYD74
hlFYITBIpp9rNPOAL6xc5LkHO6eVp0Tpr4yR1CuL6K0AnC3MRw7pb+CTpHQ8OUjDM7W8D20pjJBi
hPmSNnXn5431qEZUg2BofF+PRA0yab3kY8R93Yj9jkftg5YXl7zCRTLGuLOi/QHMdlcvmnsq89G1
xy6GapgeDlY0+sLoQFsbcZBHzT7v4SiWkSscUcGQZmFClKMpWFCY1Q+Zm5edkl1apVJ5qlI9aQoA
kv2gHCkdrse43oMBeFFp9mOOCasp+UEz+13MjQl2WkDoSXGyUS+gBrrlNMW9cEjR7+p+c62P3YTq
J8NI7xtePqqFGbt2TbB5i31TtxdT3RG3yqHWoTtAdzsjucoaDTfqFtpnRNcnf2oVfmszmv90qPgx
QR/TreUoQS5BQ3XHa5r53WQ0XprEulcQdK2jOM53CmvjKzWN33u9VV0rwh2IsDEAabZ0GyEBqbXA
4gPmQ/dwG1ePcSL3MWmPapJHrsjbKjA5b9EI13+poniqC+W2MuxLi6JJCFnmB4PlOVRYtAugvLtH
va7Bwofdn0vtyaeNcrS09qCNNeQM1cvIhLoNAAX4F+oveKD80vCxB+HcY7VknsXHWzhcB+pUDgcK
qqKr2WPjJpXEpc0oRYC0G4i+POkJf7aaKQ3w6Sa3mICXlGN7Ixi553zKfNyYgMEipv4jrfBEamTZ
+2ZM/hFQcvBE0rfeBOTVRdsTJYy1JrsRMqn8TqscILv0NzMba7+tCL0sy4nt0aqO9hXAaO+Y2hhu
FDswSlTtsDW6ajYeYJ4RyTv8OsekV97BNToJu/8Fu4c3mBu/t06M5Sng656PzqXWOQG4GE+2Xt2z
bCK+MgIznarOvT7xoM/Sd8xXLtLCPGYdv+pK/Zew6RMl8qQKtQ1hRX2XaeiDUN7faQB+Fop1UamN
n6T6AaYM96mEYJTS7tIkYq6h97dKalzqZjPBFaS56xKCVaiNFwbMwplq3gCLfK8P6Y/RcDIMhLMg
yp232mlPJejVAHzURye1fENAO0Equ5yglWn32ZVtwE1lSPL7RG+uy4q/qJ1SubVpAFHPwWSB0Br1
+sIBw6TKL0CivKNpzgKg/e+M1LwEA9pwM17tTFOAgF5OP4dGZ4BhFtAJIslNnbfURfVa++hEQ99W
dDAyiqgFe0oG6aDGnp7jobxqdfaUmdngDrQ50o7dd0or9rFI4EKaoSE5TBmcp4CKtB3G3ayEyXSM
LkeQkSYodLYfMMFk3bSPdJO4otJ/wzJP8SA0fWxGi7u6kvxsjOEe5uAB+K/3TVwhX2fwjtbGy8JC
4lb7WnlyUvU+i/TSHdDfwl2y3GsZfW+NAuyvvvpZJPqjnTgAaGa6DDSt3o/1EJK2H9yIIGHlKscK
TrPMa7XykhfgDWN2obtKgR2ISZCrTfJUS9QuHYdznQEVjQGOTnEbZp0FweY66IgOm7dE36XpNAa8
aW4g9vYia2F6cNkRbt4a96TKNVejceG2lNbQZgMeNTerlzKil5bT/5PpCfJGIw+0y37jywwBMGeW
awi877GbuJdYeYxXY5khEVWAEYvHAZuodeNOT6qXqDW9Ke/9qdevocEUqpTXIXwGk0A18gtIsyIB
yxudqO+Z098NGnH1xLkqAPxytUT7px9AnnTqFn5oBAXAqAAVqedOCYw2NiIxasuNa4FWbwTFjrGz
S8PVUgMavXoJNT3IzbXV4KtIpiPc15kInAh/6mgZhK3s/AmvE36Lor0uHHlbkfq1G2QNRy3rV05w
cxgsfCljLEgwtZhCMJtcqcDje7U0Wlcmxi2xSwBA2ju15K9DRY8l7uqCGxca4OIuL9W3vmBvioM2
Ke3urELxpdL8jPL8NRNoeKYSK9HkqAUTQd/1jLfXBsP+zJGxbfnqULnLTflitZYKw57oiOOmcxOF
3Pd99tNyihCTRzXoOr3xK/S4dlypDbeJ4qeh664KYlyotH01K+MX+vFjoCjai4hJHYoxjd0yNW+i
lLzbqr1LLbZjav4E5Q6ci6p9A9DwUUung5bSaD+abe5qVX6pGZCgwKqYXCMpnxQy7Tsy3oqs3OUA
rTLwPhytuDDt7q2gShVmEa0vWU35kZdU/zm0ToMWCpqMu7pkZRh1o/aiRBmaKupITlkl8hOaY/BG
H+QLkwxuFZNt3ove6B81va4uC2orBwmSvzt0A3tFrSaPfRzBcCIGDDkQdvPbhj897A5obd2N9STv
mKn1l0MsrV1Rs+K+wLm8TyMDyNCmdW7IAAu1PprYLxCcbea2dT6Llum8cEe0mqFeYkL41o6zXLic
jM7cMJ77QZ1l3iilig51VMTXvM3HI1cbcQJyQPdtHPEKdNAG1Vc6pYZ1KBVyz7qiRFnXpW4WpRne
JrTUbSEf28w8Kg50JekIOrIRUAMLneEcgM/Ta6qgy96XdCcqZ1cb6TXcM1Fq9SxxG6XEWCz3i4kc
SY7We1t315EYir3QFO1YTP2B9FDf0o269FldqhdSUZ7R6gmTKfIsgQMNDaaor13o+gWdVG+HevBj
hT1T1p7aiR/NVm280YI4Wc4wJeVGcWXZUerZvR2kvGh8aVc3nUKhwjr+LnJDu9DTRnf7zkazVsue
Is2q/Zx3D0zp84OkkLArE107cMDCXTl2zp4ntYq9zzNvwh7dN9gJLiPoaVRlPQVDxn+Ualc9Kp0o
T71SVWET5U1gi9p2udKol4Y5QoK2a5iXD1p+ZBpakHZVQcay608dB/DAgnzeiDahT6a2DJoCC3XK
b2EClPhclDGOmSl21ZFfUyAw3J53uQvPs5+GBoyXBCu3d1q/KRJAHDnHGpHXBm1jnwoGY1g9b66n
hgFIJ6FtYL5MqvncjTH8yipPJm1o0yYPRNQm7jTkpaeyeHKnqWxOaV8+UZPfs6q61MopdcHhP/Ci
D8bq3ua2z0zpT6OylziKXGwuSLXGjuU7TvoiOqODSsZ7XmO/lu29M6hV0DB7J3EQk6jdm4N2ja5K
WCkMtFizcIFcwI7OcGzGAP9jOjOK/IW1BsdEpn8TpoUUgjaZiaYZjDJ6jjOaVN4wdfd2XcPoKjKl
yyiuWxFpf+em+UAh92dpyQkE98cpkw9kUsLeMH8M2pScYGiL+63Q96pUf0BVLD05dfyGI5QeJugb
eUVsx5iratIvWg20gKR5KARU72L4nIOwwq9LM6l3ElxlD2kDGKa+UF05dA9xG9+lBhQuCx6wSBlc
pYboRAfdvqgdLhwV7n6OFToR24EGcyEy7TWyMQAisfQ5je4Ty7rFYOMKULY9uqL7rGXOPlayHR/p
aTCVn3rZKQGGUDWELc3nGIUg2GvQMCyx1DMIDHb3IiJ+QyOX5MRldRxGSGOQ6XbjnONWlSWXrRhJ
INvoljXtGw7bi2KIQ0CkKER2UfMn8XvkSCcgXM9xERlu63FOmdWuEQZAsxzgCgYLE4NOSNg8nPtw
btvXLw3RJrd2clRiyl050RNq/N+Rk7ErtYILvSC3eZ34NoY0KMeZ6g5VrO9sYnauWZqNa+tjgQPe
ARqzwLvPhIbcppDOBdAPOCqUVxs39bV27Kdr7aLPYXQ4LieONDn1yusAsSSvgOqIS6vpeYCbfVNa
QabnnkpU1dV5ehpScPVMtiGXs9aWOL9cL3qMXRtFJocnnDc6095EQm+JsdEr/ejDf3eB/9KVa7JM
LQGW/KM0lwbiV3fqXICUAXq16KZi/1prx0CvwJyZ4kBkLHpl3ZixpM4w1ZF15hrqWyRqbyzfuXUz
2Lb/fQN19f1BygYCJrMS61IWmDcK1GtaHCBYIBNOrT7b0oneiLAUBIbGZzFIinUCksKNUlPyg2Va
/PhfPYa+6E45zWCjem4nmGEwbN1dvSkyt9Y0wnD0/78ofdHFwT2GFoAvKR8t+hlEMtPnPxzZ2eW4
tw5/+N8JvQGtEWZfWcC8rZni+pbTIf8CAQEVQhqLhdhIyKImqtqBSXZkIHnNIoHofUxQhAmrMGbu
fx1x0S02Mw2+LEk8z8SGoL2bG6k4Wu6qQxUq3b8hwMLOxAB+BbbBsx73504ZZ8MgKx0D6NRgPoib
rtq2py7bQO+u9RjPo3xJGYMQGTz2IBf4atpoekQQB+ytjfy42vU7e5bFt8JVi8BZFWicvH51mHC1
Ya/wPYfT+L9Y+WdxFl+Ic2KlUQT4YJnfiywcq/fvf/7a1BcfxYaiNzDVGsa/nz8K9BT7Ai0kkGLh
5F7dMXi+pAdkvuM2F3NtUv8p1mKTRXXdVXAXmEnDo4Rvdb8rPccz7tMD2j4g1rnb1Kr17/T38RZr
TmpJUTgjVsNkKxouLCW8VTsLiuJD3x2dXsqN77W+icFtBckbNPYvdoRJYSUD7vTC649TOHefhStv
MCPwSsi+b0GYVtf6WbDFIGSCcKEuSYX0rqBmkKWOSTAYKKPONpb7apaHURXUPkwYmi3JoKlN+tZG
V9BTclQkxo9Befh+Ha4FMFUFYonAhgNjvABUmMpkMbOAfWNr9r9Vfbwx7OpfzLGhLPmfGMujKieV
mTo0xxCWlOMj5H7A19YLJre0GDeeZXlaxaRpICxMoA5hIzEkd06xkeJWbPvADADYFqY4s0rZ8m0V
k4PG5WS2HwOw1nL/TMurASIlepD6DvI39/4V7w1lxOyci9CAPi5yBY0Vp6k5uo9q8WDZj6lzULQt
V5CVJQ11YbQgoFyIgmUph+JMOU2nBDGoXbgGOhaWPoU5+78PlqHvBSdgSL3gVS4nsTBhqXRrhCUa
kVexcgQjYZdbzm4iG/XrGvrEARAKngIfBqVLx+GxhBUMOvmQ2/8Hbumh7mNecIPK4hAdGr/RoM1T
+tKNguY03H6/o9YyEUJTakJRDqjYJVuGCiNvsnkOVgUzYJT54167MWDNA26Ob2096Np3g5Q2uOKQ
zAM0av77czSAILSETuGc2/lhuu58+B3CPC8K9bs+VB8BQb/c0oNYO0+gmvM35uJwLAszatCF/FO5
G14eMP4EdnDmoZXt2WF6PQtfbPEl55y6uC44oCQ7igOwGVR7FuV7o9mDPQkolQj1d5FMv1UtYMLy
u9qEJCPzVXVjs6+cYJ/iLXK8SZgy2KRDjZY2JzNll1k9Gm6utFettYUWXV+u2NpI84DUfWFOcti0
aSqsPTDH7w5AVg5w+T4Up3Q3r5sPZZvn5GiH0AkKN43q56P4y4s9i734mrTO4F8tsFVmPmWWuY3h
zvewGSQjnyD7/L9QedwKufiWNlclmn3drCjZvtThuH+F/oVfX3HIV20X+GtbBBcM5DRkTxyli/Rp
VHYhs6JBfV80MNjr0qTbUZpg8DI2yevG7l97NIyfZkSkgvxmLYJF5kRl7YDhPb/NGQ9ZGIcRe8Kb
7evrnWb+8y9Yt3Ce+RtxUd0xMThdb6JdI+PMnTAraoYtz9bVnGZqEOrF7RkO8drigxGtxkyVy7/m
epnPT7PTHe5HmxrH8w9bLsjzYIudZ5iDqtcCwdT4zplCc8SaTG6a5CUut9ggKyUDtAX/Ptei/FFy
LmjH8e7Ggu2KxPFi/uP7BbEWAZ6wkDKE4S6qoEV+HodKmkWMxTfUj7Vyr45bjJkveQq1G9IGjm0c
qrMf7OcDoLJkDyFaIKhidtMA4tYdGDvF9Nf3j/FlDy2iLJa1KCJNE6JtvbpqbqLB8nTaoFFc3n0f
5kuSX4RZrOUCprcRsdvRs+WeZpS+kWayrxpHrXcNMbSHltTx3lCLeAu8svUW5219doxaMNMTlYa3
SOrbAsOp2cV3vpTHByu+K50X5XUM/ndm8WtvFi7jFmTNcIZ/cfJDJ7d3iNONUGJBO577jJah4P98
/16/oKdmRW8T6k0U+EPzi1VaFFM4u1QzBl0tXag2edxyvK46TvVjW132LL8opp/fh/za31vEnHfG
2SvVrMlqk6EF4fS2AwC43XVAJLiYqRyzfX5deECNbET8stc+IpqWoYN+qoN79TmiBM+vGyn9yFK/
Z6tY60fhQojR9NhRuvdbt8CPrfUpUSEeoFtAAuPYBtp4kT0aUSeNNXPJMDTpf1uTV14laOVQYDeA
ca4hrWQ/GaGh+mMwe3lvH6QrawdMOVjS6DZ4eV8uvbpswW2YYD5izzjueHC5dQ+JLP/79/qhxb58
TuDhwZSgKlBxS+koi3CjqSBAjTMN1FSvdYsDoDCY2LM0wBgoQbvf8mdxmPighY7hElQQcBYHbQVs
NBCKwAijR8zRt5XJ8EG/+8UWpYveVQV4ubBLsmPziNkVBgjdwXIS7/sXsLauoLkP9rtl4Qhc3r9S
eFyQks+sA+iYOjKo1GkjwupmOQ+xSHxKFEkSqwjRBqPfOJjTQxKfBONRC+tyjxeaBFs4+a+HOpbv
ecxFzpN5EstcQoFEhNGO+fI988kdDdCF9Mf+X36rvy9xkQ5mqZPcmoSc4TVHYIuep04+m3a7AYnd
+laL87bPdWUYRzyUpZ0S2Nem9paX6MoZpYJ5At4alE40WMp+zjJpIjAgH9Eu5llvhyW6nheW0aSX
mMK4JWCVSt5PF63TOS/fr8LV7wVHI6Bg4SluYz9+Duxok6CJjoTa+X9ULXTM1iC2Q3bo3z1smfN8
ZZViecBGCV1xHBjAJC6ek0T1WKgTws1ExBIu2DILusxLH1L0xWMPCeeZkEO09ZRrr/c87GJPi2as
x9bE6GQG7U8+YEHGPjpArO5a9WJPPKC9gjsCVJpwRdlIdF8Kz8UTL6rcZhiNIYsB/m1iGe+AVrOD
qOuz/+HszHYjx9Es/EQEJGq/1RKhWBze0s503gh2LqQoiZSoXU8/R1mYaTsyxtHdQF0UqgzTpLj8
63fAe8khaKPN4mXhU7f5/LNeusMRk3dhxeES/6uJ1smhiZIBooRyzCGsjPJodMjPuteoKNeGObtg
Mq+UK10GCAP/1ud7u7rNrknCXzIyIH2Enk5YoqgzO3sORefAdsnw5eSRpcW+Sy2IU8PV2n2+YJdO
+Lth/uAG3tkVHtOONtHGHZHJDDMLlVTBy+cj/B2cx0ZAc4+L6mKUgYPY+/GkVT1vzdlCco30jrPX
qOY/DX5XRqWD8h8mNDkYbX1fZXn2Je80lD1UYN80M4Ms0ud/yTrQ+QOHsByEZ9FRAsj72RnUAeqv
xgYJuBnQDjPVhy5Brv4qEujSkqI7Yr1cqG+givtsvsJ22QSARkQqeefMfh11A5Q3Pp/L3+0DWFX0
dKIPEtHMVRP24yhWAIqGtyDlYXZbAHxbFv5h1h+oFVqn5ZQfjR/aR5KvivOrTWEXtj/cPLj/KHxd
UwRnM1S6nhxEn/F8A0SkG1SPTBAI6s18+/kkL/gRuKBRjg5OH3rfvLNxssDMMm/lRMnmpic/BpSP
gGEfWvZ8xWK48MkoYDwwSIDS9cHJ/7iYOakLmIYL3L5e7N26rqE/L6+ZJZcGgYG75gYQlsd3+ziI
S1zaAfwD36Tn2xHrFk9MXOuPvXDho9vi/wZxzxxYXUuWlw1MnxkyoX5TbrG2z4rojb84x6Vz00WZ
V4yES08p8vIUiwdOGfSUzlZPy5YjctuBCcySnO7dvdyglCQu2m9TouJ8cy3je2n7IbCHbU/XdTz3
TAhSO11r52PU6we0GTTes552n++8a0OcXfCimZbRDtAK1HZWqFp9QGVVaC79lbDopS2B633lM+G2
+CsMO6OZmTUDKkmRbAtbFwU+j5/P4/IAiJS4JnSUgOr4uOcayOQ6oNhBQ5Wwl2GSMfror33+dUud
XavoH/6jBYVbAVD2j2OI3jZK6cPbr6mDdgYqU+KjcL51yzwEePmpsqpfU0+OveknfpCnn8/wkrEP
ZxwSbtC5Acj53JDzy4qgWENPfyyrFfEgx59oubTDFZxebyv6ZI1X7qVLT9oq4LRuPqhgIYz3ccpW
5022YiYqESkNhfugnL3TJVWNlg25W9Ckk98RXR07niVXZrtuvPPFhjcOMZRVOgBdkR9HJtxr/XzG
bKH/i0SM2LRsXx7mDcbcEJHU439xM4Ieg8sXKZG/ZeEBnSgaIH7QwoVKqkhUJd8Cft9cGeVveRLL
oGB9m4AcI9PzV7CBd1M39/nSR84jULanesNjB4XmNzJmCduO38Rpgdc/3GRZ5OyuyZldOuzvBz87
7BotP3DIDbD7rN/+ZH11dPCGlpjPv9x6u//14d7N0Pr44UxRTMT2QAyj25XSMaT9ptldl22/dP9j
CTEQ7mEXoPazYWhZO4ujkIJG/rGAVCTrEmZq8m0YETif8o484BNUCTodq/vPZ3jprnk/9JmvMQ0Q
aHYVQrJ9ySELZ3mh08rnz8e4+Na8H+Rs/yNYKUyrQz0kSRHM/tMXV3SQsBljmYxpfa1R8tqc1uV+
Zx5PyAS4Xjv2ESt/BPVBZVcegItb793nOrMJgt7IodyH3z+Su1E899Pj1WjlJUtxfSStlT+8ukZn
b4DHmDtUJdLE/5QGQqAdGkP3Ngq/d+1m0iHqsmKyc5dQQ+noyjt6cde/G/vsaNWssgfLRSouMH40
41dvykLEfkKrKaO28WPlfufetZbuS5HEDxM+P2olIjFWiwnTe+9H8VC+6LsKyeNDBaOEbvIf9tF6
7vKIbFdhjf+mQmi9zN5N+uxBJIW38DJADtB7nGIXoOdWRQTBhT424p4jgDqn1pV1vvwKvhvz7Nzn
tT0GpsSc197l4ZHt+e8AyXJAeSQoQN7Plv/nnvaHSZ6ddm3CogA8HJ62jaaZpXmAolVcB8uVS+Xv
9PjZYp4deB/aPCX1/yRUs21xMNMpDJL6kO/WQA1v/g1m/LU9e3bmJfhfstdYSr4bjihEukGZ9+n6
Tf3/zAxMHgBEkIQ/96I4GjZK2iIIOnpR9kT3iLEn4H2NIXo70H+Hasnr2duLg6J3GakfGOpr9/fH
C83LM24KigPJnkeUhvZb9VRB80Kc/iBmUHRzjchy6YZ7P+DZatJWm8SAPRgF2d6falwy6sZp1MOV
d2HdbufP6/th1o/67qK2SzSKmS6S4CP6NuzE/DG7h7VcBLXmkZAHRyCSDW2g9bxfc0cuvRH/Gto7
VzJWujO6hkHZANHL0EQExbgma3HR3lxhAaBLomQKJJ2Ps1tkg95UTiEdChV2GwpVaPPcCXCIrpdH
/fF1z1cSYQuEFhCpRNzpbIcQq+j8qULDg4NayhVUFdVHdD4dYVpD0kkeij2J2LH/I9jQyLD87YfV
HRqREueaCvXFSw3wU/DwwB1ZSbYfp216tTR7grM/b90tO7RbtL49sB1auTdG2h6CK6zjSx/y/XBn
j1XRYbPSP+9G9SxdmJ81uWbnXtqm74c4e5oMWjHPXmfUJtXJ3a412g00e+aXtURk5T3YBzRGXBt1
/a1/fdJ363j2IFXU14ux3qFrQcxcoyLb2Nm3M9S59JaagBxfS+Zdm+bZazTJ0ZjGHlYahGVWEhha
dOuSPpGGL1GGXtLPD/+6Iz+b3tlTVC2qAtdtNaLQWzyYXQiactxgrxpAFhnufyr7hwfp/Sc8Ox+a
sWBBNBNI3l5GQBHkkJlCG81/PqUAsUNETNezeP42SLQAKWj0onFFNyGKHTIh0Yl2AqUgVMGy/Xyw
S/seiWxo46zpib9yE7bUohsglQtplO+1fG5o8vnvv2i0vx/g7AMJXbhiWDCAjqfYjMs4i+1dv6Gb
bss218q/rs3m7Pv4PSsWf0axtGaltyU9WnRzdP1d+UDXRjl71lw2NIE9YUrB8AzyXmih7fXzVbv0
cL5ftLMXbUQkDzTBdQRrisdsuWtdNCG6xa/Ph7n2cc4zAH0TTAo3XR/5T/8AJIfUfFhzzCyqt9eS
QpcuBsSbAFhA3xDy7Gf3X0uVSzzUYUc9QX8x5F4IAPZBszVnZcZW3SxX/Kv/Z3b/GnD9ju/sAkDa
mAUOCPzhxNrwSN5OqZesdYBQWgEi4L/b6f8abv2o74YLXFEh74xzq34zFwL2/yDaiEjXqzaLvP/i
xXq/nGcHqzf7Jeta1KtO7c6c5hBVPlf2Ob30drwf4uw4db4EHgtpNUjLw+GOg0cbnIO4jfiG7vgG
uXW4GGWKmv07AGTDZldtyhtyZZoXXdj3f8TZaesrUuT9Wpdrb3uS5Omq9ggTiIDlOsY6RE2nHSoI
PyKpdOXtvOQMgMloQIPeAwDvvPTZBmBNcgf28h/d3LRLlz1P+b5JPz+FF68TVAGjZhVdU/jn477B
OQBbxw5Qj+sjIRxAs71XV4a4aPqvlcb/O8bZZhlZHpgkwBgwkfWuSIgLubt/HA3hox7r36kWvWjC
vR/0bPuMXJeKZxi0eF59YbT2ylCnPtLPkPsCUuaqFOnfKCO8z/CoKFKNK/f6vKJAGCRHVxOumLX4
489js5NGuB76JhK3eAzgESwnKCAgAQ5cxHcDpLQt8u/IV0T/3X3w7o85W3OXzVOdlfhjug1kqxO2
/wE6wm5d638j7nApEP9+5mdrLctu6fsWgwHKEU1HK12lnnh6XSzg4i3+blZnxxHNvFpPEPOMcsVD
Qu86sWf2U92/fX4o1r/33K4L1jpMpBcsKEefzcexejtvu6yPlN24DXTihPxeZIvYAribu5HK3ODn
YCl25civZ+2vYVH3thY3Q2D2PKFAnJ5nVbXObgDgwIT9Clnw/7yUFR4NZPACRGox1F8ykASpvxb5
TWzT7FGCU9ZciTdfCqljAGRPHQ/17ij1/3ilsJqarHZ8KH77EDaxk+WAtFyU35R/fOJlP+ehPnlb
7EV0yV3ziS+s4YfBzzy3oCk7q/UxOO3rMq4JGuShWjBuhNu9fL5J/tgnZ58LQ0FcxIWuIDQfzzbj
FKhg0ob3j3MzPnGo2BY7nqrHa+IAF56CDwOdGWQSxcF5E6BfiZ26Xb6vUT4ANuDhWkPI38Itf3bG
/03o3CBrZZbVIJO0cMDrY71jh4kd52cZN1t2M6BmOIUPFfpp6wPCdbs+vbjFrnLF/QuH7/1szzOH
pa3Huaswnu+N/gQ6RQE+Rw0OW1QWlrlzSqWecl+7JzHOfbbLLP2rR01VgqKFDgLTDWVVSAEqeAAN
znRCPvOiCg3wtEHYQMvUV+R3szqEX8CbJABoeaOXDDAOlGRBSqsG2GEw6yUG/kRHhbGYG90Llkhb
P/eL4YABacqN4bntF8ptFebGEACYrJqh2bqyeeFOzkAImp/aBZ2tg/BuDBBYDqIaoXBqEYA2RsMf
b0xVfSuq4MWEcu8mm5iKVdF44Ty0XtoDKBYZtN8VGbTQh7rvEmPSvyyqSWQRlzwSkFG+8wrkhFx2
eiMZEBX5XBRzpCYPXbS2LU9QX1AxrjG+YX6pK8Dl+JDUHDWtWA9v39o1cjSFb1pggPmkDMvaqvYg
7wVpMfYViPXCcr+hl4yG0lH8AWlBVDCupalSCXQEt5bTPtYiH6dQi6V8tnsXuSVt6leOTiZ6xRS8
ZEt/2BL0443i95D+NWscansLW/qHgEqYHyO0D7JthRrda/bKBcvzw3Dr/39nS1eOxWtrHU7Hq2Ri
vy1v8y2yzOG8K+9BrLly7V8wwT4Md+YpjBOllZQYrgSPrp2bEypArk1pXaFP7qpzMw+RH+oXAmNM
aBxelebzLQghSF6toR+gxK5cjX8PZ0JmAYliuPYI+bpnU4K8CNogAwsyOLfAhcVmOhyKyEEd2XBz
PXB4wdQzfbyYfoByhrW+6ux7ZS5z84YgcDihAna8WTXZ5WECFgKfbM3EG/b28/n9fSEjYoEKAoo2
GheH/exCtvOJOXWPFERXsjIyvOJ7BahNCGSJBKtm+Gr71bZHESIAa9YVIPffm+XD0N7Z42rR0kZy
U+AynJrYyKavmdSvn8/u4nri6KPwyYV81l+1jGM5U92QHIEmO3Havb0HmWnjRSNLnGob3M/xdRES
al8wn8G8RMIfgjHI9/vnVUq96mk7B24TMWixhgw63FW45C3QUY1HY8LkBOBhhd6yJbfSQXdZlCkI
bIQcLMTQAuslRm1nxLpBbhqN3o+STWK/mOq3zoNT0LevZqmfjM6V0AhFKFeLF1WB2QQYLgyV4NR7
5Ryhe6/dK5hmoZLFF+y6DeEFoDRLcJeZHQ0XGcTOijvyTEguT8BCsQK1JgXehLF/BPjoVLL8Z9Nl
gNZlm6BkbEuqbAxVp+EjjwpUxWbyw4kOqI5rFGrXkO2RBI3ORU42Rl1HY1PsSzNPVGYlZgdtgbIR
v6Rf7ea5/NnbLPI42yzSSNUkd2TAjVyuZD3l91tZ5DwVU3UEK8wPwWOzI7a0IYo68JzJFiRjl/xG
ss6MWhsXtxR2EXrV8E0HXIQ9x4/yGqohehBhYPsHlywJ84pbVBc7ETLRd3ZWCEj3tuPW7ZsHkzLk
2Z3FxDqYcG4gORwKNLFFNqEH152/iwlwIz0QcTAqCBFXg2ZxJiwdFyUKVcgK8aKL5hsuczTxghS2
J6NwoqoZGB6ysQ2zqrFhBsNpNIMSbjc6gYuwtLlI/KxyEtw8oLJQ8pM5HlCNlLwOC3/zgNL0jeFh
noubWbqoip88CYNas6RF+DQ0+x6BGBQrJLIxrGjhHOjTALqJDsCBm8ozzbBrqt/TUt5XrSni0ipe
bNUBhAEOEgp6W/SIFOrJB4RuQ2SlwTRrAVpnr2gikVHjIcacGwuoqQN2ZZ13P5WUr4pznYyGo45m
z3KoQZtW6pXESZRVCBghQdRWckjhW/BwkvJoV1xEHluegun35E4vJMv2liHBcc/4rRrxdLeqi6Ft
EBvtz2IyErRibiZn2brutKXzl2IkD26WxbXbnQTvjoymuWhu60HcDj69B0HsAcLtYdDYd5quJKaC
/GZUeTtUwAdhRRsz5C6OH6ubXwDloqRKVb+doEtyU7q7unWqeyBT3WRyiYiahv52oWUIePSQWg2M
F9AoIc9IrAzdclnYQSo+mv3Mjiu/l/GAxA8ATyjYIqX+rgt8U6G7Z+W5+2IpXzp/3GQtElmlnvae
Lzdlo/vQ6L2kdPFfc676kHfwm3XRhLOZ/6ymtowt32fbunMfR1ts1aQCHBeHb8YC30zR4F4XyBFp
NF5vCDHyeODSfLKzpo0Z9Ei+ZUtQRlU+yU07a47OZIQKSq6epp6mTuk4kVurbjPywALTDdVBrHKi
ckRCHa3jm9ZgD2XhPRatf5AOiLoA2sV17aXoFgMv7smXet8ssCEG88ELHJSh10hkFcwCfEobPLQC
GImOQkAC6d/vhZrRODLPbmT7vEx0CzaZBmkhbDv1Ci0yiNf3RjLNJBpKfCDDk1tWkwOaLaPWNIDG
y0K9TLfeQoJI9hb0VmZnPDnwySLbAFeZcKFDOrpFRMSLWU4IZAHxGJIhQHxfzY8CInlha+ZGWFMG
gk7ff3X9NsAV525HQb6KmVZgcda/0IJ7rKgxhO5ET9M47UH+urEgBjEG2DvGHQzhGKC2m6Z9LRqn
jGZJstDsBMebORzanOwMZ/6lA3xO4M1+QIXkYegpZOzQYBc2IoAG1WtulaHX2UnXfh3ANwwW+ibG
4ckR/c70VDqyiW9wiz0sNbQHFpLdZ135UGft78bPb5eSbU3ODxOIbKPt3xmgoFJnTErlbBuoIeA3
vVVgDyLJ/4jGS5VYaGWOgk4APq1bA0+3ACE6FzTsanVbzSD3UZ6lrsVuAlI/Qq9nY5dGMposNWhZ
RBoF5HMZ3BNdI/4q7djX8nacv485Wg/cIPduB2HYkUe9myZgdYjtBwYf0Ktd+wPfc+uM9Q2z4SbM
RffsZcV2WLxXp6c7o7KayLax3QzcVZBj3Qxg8EmTAxtMvi8GrKwiH4PYbyZn2xnZDeXGk5i8o8rr
R9fljx7KITuz36vB3EAWc+uVXr4xRvTwgJFK4iDrT5N0k9odKEQ2RLNTfC7jJeM5IJTLqZmzV9in
j5UJ/DaEiUIPUwzHqkbtN5+8hJT2fAumcR3Db3Ni20KdSyveWgYim23kKWmMt8JWQShMUCmZK4Em
9efXYVZ629WWCr2c21gFam2QoTuNmdo4uClSx2i+ZLLYBH0O2N7IccsN4Dq5GWSWPQ9lPBBUssWq
koPbaxHqJ3e6N90P8OrGvEkRD8f9YFTRLPyYMv+GtEMyLgGkAgMn1KNvQtWY04iRme+cUZ46Auio
xK6PfJGB4c7ruC4RIPFKQ0b1wPyoMfzDkLlzIpcFkhCzokBY5luXDHnIB5porvdtPUA3e5hlFIjx
lpore1H3cUDMByOju4bVYziDwG15rREbBsLHjZ53ATCtcVsCuSRkClqgGwP0FEKhOR2C7sXJuiYE
rG+Tgdk8Oxrvbt0Y0QyLVxgF/tz8jltGEzWtBSsAkMg72DF7Pqg8tCCguJHmyO6ajLJ4tg2VTJN8
5abFtmXZGNssc780wo5U4aasCraD1X+3K+tL5rGbuQecv+NxmYPvWuCKMKdu74+LF7aje7NYw51u
6hvRVjuBztuk0QHy5IWfP1WyB7V4MpxUQyrnIJbCiLkaSSxRvHPDnNZIHFGUG7+YylRW5XMnUCVB
fGnfSaNQMYDZN6YtWMRWP7V2TH0Qo3CjeeDiqRLcwKsiSJgLi0YgV27bAGk3ji95RDD7dZF0n7ug
SahcfR0kjPIFz/lsFjAj82XYtq2vDs7YURhSxN9n1Eqh3nNftyhGQzvdASYq0IB5j5OkkayZn8Zs
4OHAwa4VIxiqPtrqssmJuKPvsW2/5mxSoRLGLyHN9qb36oMM/FNOFT3mlfebMguuI+m6cO4bncwe
OPRu2ZsJQ9FcOND51+yxI2Vr/tjqn+qMoDxmsV8AhTd+Ag/bb6aJBCFjdhMq0wd0miuON2x0NjqD
7yEy7qgoGJ3Jwc6Tw28Om+FGLb247xerOTQdKt2IG5A32y+KO9NsNHZDAQDqSIMFHMuBpJ3DRIxj
19lgBGp6kFyzZ6v3pm3QN/OhNbwMz2RR7iXp0PdrarfeZ2YxAwnrF/Z9nRUvCByVxxy6qqkjBwzT
Nm9ae4AL1yNAviOuhFGWqAMnVgMOPTGzyKgBjQu9khpfW0dZu8Bv9V3HuZtWdSC2BKf7sckmkocI
PajYLXAt9XYz7CAE0uPStOzINxqhIm/xnFRki0vx9vTji1W02c3k+rj4DFu7IRcj2dVO5oaVzOeD
nAp0R/aNEToZGRPWSeNhqQC21r7/BhNHJPM06VM1GT3Y+xOXuCTrAjR/06gflxlMYwgQgPXczqhl
RMzGvhcUv9uhurgx+MLToBggpJGXP8d+wtPgWoAHh8C5toglTwJkHqMHaxRl8wWWz/qd1w2Yl9K5
cz35BIXQe1vnb9Se0xlfEzTpYQ4DHXwx8v4Oe+JpVL4P7dpu2piNsxNllTpe8KWBnZcVZQ3pEsgR
zERkIZRGGa5wfgOq8IarKi09CPQIp2ZJJ7Otky+/pdvfwOfZiWJ+MN32B53MX9T2u4SOIPV22ZHl
AGyPfg3qPDtlLmnDvOppCA8CEGdx65fNc6mlCmev/M2G6YjMNAw0pRZ4OsZRlOOp1aqNDa8EWtaq
8UG09a2VA8M7B00atnzxZticRSEPixUED7WkN8zn8DeVeFqG5gTHCD9LZzwdBa9iyFbwuHKh3mDD
rcs9sPlHWM1GzSFz0/55TXqU47YMWg+D91j3Ewj8s5f4BKILeLxPBfjW4ZzTuFqmbckAxB6D6iuI
97dCVbBFEa0DiOd5hs+yIej2S0eU+CfMDfa0JWNYWRQo+PqtUPWm4SjqZNadD4M41A5/RsLpXlhE
7NplkhBjR8SUzV+J34DDbYBxB40ufRos7aewGMBq1wWkNTW2zjjPaltnguH+0kYqAyQWjemuX/VY
AhSVtbCzGR3vyhKcd6BgYQyZ3aZwFvEFxwV493yCj1fVr8B9opd0xGrpPnhtyqnccg4dNz355nZ2
FPAl+cC+yrZ8CfpaHFoupqgbBSbez3BYStyaepDHGrh+NLA2t01lTnGglLEjRLmxRKtxjH5aZwfZ
6NemszTerwayjxMxEnhAd33ZQem450g8KRH7tBWRmkc7sh1syAl9tfDNxdbPNAm5RtK4d92fs0lu
eeV+H2HEj6R4pE29JUGT9kvzNqNXtcfd5OXiJ6CxBmQsCAy4iv109ULxannZbeUtxi4f+9R2ut0C
EHAp61S33i31MIwk9N4pXIZwp7hdgGeHHuOtF5QpWwxwcJcjclc/SwOu8YLcTtZ7/UHlHnhIi1nu
2gL/FgQceF8+jQcxlW9w6lS4ZIFKjRblRZaui0eohqmkNvV9X+BrNL6FqlvoAxx45Y/PCKD2iRX0
WdxCVArrJX7NA35i6sSUgkpt38rBareusDWaN9z6jWq8FVYD07Ni9avdOa9geqUBHFeDFT8HmX3x
2Rj3nn7VvoYjmW+DHO7NFKQtR41V7Rw7v9+7wtWRrasvYuaJ4ogeayhFmAZUTYrFtXBdDSPcYfJi
5U4RtUwBemC3t1bVvE0wLxJLmmQ3NcIEmLoqb7N+qQ8gqSNKwBaAs4mlE5YtLVpOBhuHsQhuuS+a
e2duyLZm3XRaAo99NbRakgHXZeyOVbJGaLhXJQvKMv0u34OQm1o2P/GhDl6GhVZbt4AvUbelH+u5
MtPK5OI77yuZNHj6E7IQetN0ubsDxNvjIYz58W20Rn1rDZT9ztDTzcNq1AI+5IAeeA0AO5uHOvUM
vR2c4Tu0VU4TrFJIXMCrsYVGFw2fN3rMwEBvO3jbQCUR5pKwZm23zY2uODDAoOPSzzbofntzG+ck
jRahsQX8Zi69yFT2Ll83jexh2mgH/sOov9R6+WpChNKHulclusMM68lTedzm3jar6cbJh2/Qm4NV
XEjoLkpvCmet4sGRAmz7KgJ/votzQ45Hy+urEEYwojmiONrKUVCZcI1NAdWYUCMq8dP3yQ2DA0ny
GSYvf9GEvgQBYjqB/QzWwQ8087KYGJhs5BfLdKgLqJi2dVz28jan0z1Fx6Hf2Ig7LA49QUeggazG
8NVXoELMRuch8m/6kHLgIGGYxrAxBI9rn9D9LOYtbaxj7TZPpo1KQlCzTcwl9Prhm4mrIqUFAeRz
caOalMkIu2MYfvhm/RMc5jJ0qxzVnSY/5QqOaI1Dd7ve7DF6P3N8xeER4h8tksn9qzKCnWzzLcn1
uG0YcULHrkIXvadwN3TsLPIIofAUOe+70WUQX9+3/S0we20O65EFRyQrYbIiXIRqtiEL7SqFDxnQ
Zg+/R2PpUW0KpksIKaII5y4cxiys+Vuu6A0h434snARZHEAIjmPzqx9gy5pOzJcRhtBzMe20fTLE
Y81fECHxe2tTghS+en2kg5jD12DcMF5t0aEScVT+DPlrMP9Q+lg6DxWeYwv6NgQPmG9EjskjzY8+
DF3HRNORKDY5xeaApE7N89cCvfKL/922XrxseKK4Hkrnt9+/Ws6xhmtvzdCB4Q821OoG/w3gzgTd
CElR0QhSryHznVBav3Lny2DqRGTbgTmhXz1pA9YVg09wF1h3EKvVc/3dZXKjSx+KcYcMnVG4EZNA
iC8Wd5FZ88oTHLmTdnXqqAybtt8wKAAGmUq1U0C1QYSygmKIjWCDAKcdlO3KQR0ZjFej31WIm47Q
UCn9F+Xmh1Lp/dK3uLD3QBdC3QF8YhdGeICm4lnAhv065NCpGBzAwccsErAwomFE5hiwy40rA7Ud
WmeI8Inh+lLkNuCz+rDR7dZ/wXsJfZdeQtEJr1FlZnbochLZE9tNxfqSOx7iWbrJw2KukdlZZute
IggUT1TNKRpmfURsRRtPpONJHhiVjhZlL8CizLFCIjHRpehDu8ydHQShkIIDUA81CRAQKSg4+s1o
b3BJ6A0rxrt8QNRpsUEtm9hve6EyhjERhHnj3aOdwYgRZErEWH+pOv3Eu/wgCXpaLWQW0XT3u6LA
9iuOXOgiYFw5WeVFduv9nICudGv4IvNirCbao9OSPSz8G52t1RHEBCleOyLRMxw26dInOfVVhADw
N5vrHw0Zbw1BKXrPgM+H6lcWDV5746ngBf0cy3a2+C2io0WI7mojpCzY0R6Wk1YIvbaZPPVAmW1Z
YEKvZ1zSYB5uNHcbFUIWktyrepB7EpRJ1mornr2mhApA0CKr3HVlDDSLkRDfzF9APRNfCkP+JJnK
U47XFsFIbsr70rWno8RjfMoGb/xuo10paqdliiGbLBPER5dDUM7WtofOdoof83dD6QS3U8Aymjhm
qxA7bMYxIgjrjpE5Fhrwa9xQOHHwows++xRRJq5fwYOHNASn/tHivX1YethWKMh69JaZw+pQPqrO
DF8GvyqrXjIYs1AjpasF3OBGe9RSWHdMuXoDk7aLDXDfn3rGzEcvE/Ue1jLiFN0szFtVTHez0SJ1
ajFuNDFcB9ptUNzP9oVodCryTsSoBONIvUORJSradv4CT3FsEI4uShVmed1VkWEz70DV0BylO6Cf
arBeBwKKPzWWYFPTrAdfqyIPdl5zI2qo0YKu6DliOA39xDkUrDgCkCMct3sX6yoR8DfrqAgKflwc
CGnACESuvaghM4GzMpMvBgrgUNCsijYWUCz6PlLRH9Bs2ydOkK+KqaUnjw1tM+gG69yaY+hk9RtB
yi81+KRPKJ5wZFzOjbUblVHuAGtQ9whG1GnRos00tBtuBqHjLdamwPmKNeioiCKhlS90COIvGUp3
U8QOKF9dr2wzzIWf9rTIDg1vFTziKnsWfVYiJMnaR3zF76Oz0B243F6M8ytu5DwU9wrv3L7gEO8C
oWt86DPjdam0+6PTDQubfnhEmMPfD1UhNiKf4U2WI4W2BoStVg0e96GwmNxyqy++whyr8HL7dWzP
XfGwaLBVEMtW6PfQRXnnkMEMp6CTN9ZEjecMJQVpXTb2dl5mKI0thhH9D2nntdw4smztJ0IEvLkl
QKumXEtqqW8QagfvPZ7+fNB/zh4K5E/smYkdey7GdLIKWVlZmSvXSrNCeEY6PdpJvKzWVk0OZklG
/J6ZvnQom7j5ajYVSoxxUbQHKdXGpyRPlH3VNoWjhm3ygwKYTBHZGq1VKvYhzZCky9oVjAzwuqCG
BEpC4kmsClRd4TQOimOaoq+kV2BPEWhjLIVaPE4wRvWbmXrpW+637k2kD/LWrJBtGkShRKbebb1b
we+rtTvWzd73aoAJVqs6UmWqjgwIYFN1tY7EUaQ/hqIo7iOdRE8VlD96U0nbth+9bdGl3Z0QIt3g
kyUgUyxpfbcC44QyPVJu2loIwu5bwaT4hmYfQjKKRXXKyJIfXZ4RqqO24PZHsmJYjb5X/EAvdTya
TRPY0qTGtNEpYlKpJyzdpCYtsaJq020rGf5bk4jehmesd5j0824Ys033ZVQFJKudv69yo9mlXu1+
J4cUlRWvRWqRnWEhaJcjoPPmDlb3wCyBetfXFLIiFwEykN3TVfA0euI308+OddbyepGbdyMt7nmp
rAXZDKkCpcSopA9suddg3629F9dtEMgY81spSvZWhUBHU+No5lHlY8ghp67QR97yuajuR6AHh7YG
kOFWw9Eqe2J+URHLhcNY6hvfKr40QbmiI31jNsn3jguWfB5ZuXCdheNe88QvakSu1yTb3jcc1fjR
NTn1v7sGYus0rr40sn8rKDEiIe9jmT7GqLFnyrBBPOvOsgqUMuqAto/wDqmcNnxNE+6/gF8yCt1t
7sqOrgFQQGmdYl3u+699/MJrblVwUfndLy35aiT1xtLjLfMQq1pvdvUgq5tErxARZAAjr+RbeMke
oji+7Qz5GBn+TV6V4SrQOYlmXG9kMti8Y6LHBO4TFMGmA7WwcqUfseFTQZHyRz2Pkbjv7mX06kyU
+4p22xqPWsvm5N9q40cW3xfWIeBydUeIa8b6Pagfcu93qXk7GAJeyBAeNP0tAdbH8VxF1B+8HOBr
eau7FSoyAUeUFzRagkLjfh9KwxEp4VY5FbT2nn+TR/0m4wIWMuEgef67Wygoi/VfYSleuwVzXqSR
3aCgr9Y6Cf1DCaxwruHvDKD2ZuyYJO0og950QPd1uTxmw3fLLWy68a+SECKeVvBDwrUXtigPhnar
78f4dz7pvLWPmnhUk2ZVCH+s4i4IH1OQdNTlxNhatWOOZM4kxpKgpQVfVoAas5DdVCHwjsanDQTq
FO0Zenv7PobyjXbcIKhOmezQ3NsYZPoKpQWdSvaY3IZt4MguNWE6pMCLnEik7d2YTh39VrPs0Izd
T5j77oaMwnYr27y16HQlh1rN1moTrrUBKLGS7pMWxS9P3EoIN8FbgHLMpHOR7wT/K5PaN4FsrbKE
50QwOJ1ebQKLhhblVwWJTlLoGyV/NGsq6pQQTCNxxOSpHihIyIYzSp4zZo9Bp9MQCZv+mIxc6LZv
ucF7nSci7HWeehPxxHOUoN8HbfEg0xNqNoLEAzTMw284ZkethxLUQE2X9Ca8p2DKDRnlz/oQP5jy
sDE7yo0yyx3IxTPrxrDo7sUiIDCtbHZhHikOsfG9qq0vSP7Q5JHko5Hr6zakK69wcxtV+1w33Irx
oD7LgvAENZ8Jm55MzTOjeW8hEGi2QMjp7/TDXozi27Lx32RVO0ilamz8gsnWPmgfkk74JQuRUxPL
pFTa9qm3Z7aRM5P0r15XQHDZ+MO2kSX3RkNAe2OEHVDEVOoPg2BlK40nBVJHIamYb4mrAsYUgYed
rQbqC2XlVWN0B9OE2qH21qbKjAyDH6i/2VDJoCFqfgtdiXRZsw1jurMDiKJ5bhSQh6Hix4ixTo7k
N/2m71B9VKS33qI5FiKZzevA+NEW/i8xbh5GIGg8iRCu9RKK2KrqrQ0k9aj13ST9hJGQCnkPQ7ot
e+KuLLu1ZlQ3cfp95NWsSaa5zRreYL7v7wsp7NeWTIktHlLNGQWj2HNx3yg4lQYgrE3jg1fqzdcM
pcox1bm8W29dolKHhlD56snFWzm07whOtquuqGKq5uUGZsinZuCgAYvZqHV6A5r72LTjg18PD6pi
7N1YRSm2/jkg5qS6uUe2Vx3SBGqRNGY1/ZMGfEvSg9u8QD8uyfs7ps7utDq8TUrtvYn65yzWbXTz
nmO9XmeJextZ8BjLUnOv6+krhfUNaojPdOw2Y+Z1m5YS4Z9R8EGIdGAbef2LKsWNVpG6r53Zekg1
at5XL/Yr3pb6XZ+Lf9BXFA51ASKhUdr2iTxsBGqea8ZTUpTm96yaEruiEVzFISaZtgWEYNWIaiSt
gR5TCWcw2JEiT1JXcRXT6W0HlftJF5PKVo1y3GZuEdpRnMRb/ntv3dSdfzMYvP5jU83uIWSpb5KQ
oqbWGTTH6O54FhCXIN6ko2isEYt19x2J1aOLYBn1sp5ar2bEnKfc3CoUp2/6aBDQofQHRynq0ZYL
uaDZNSEfIKqx/ah8FLIgPvpyRWQKSs1JSrHfMjdt7tpckWkcqdljnyru2lP1ELG/hMdgZ7h7K1DK
nQt6hesKH7wTc4tCQx8pX30pGNG4awhCcHfnlJJBwohiiLJQqO8LEVlHp1CMe5Cejm8qm4KkfSXX
BSpnpWQ144vbk9KCZcm66EbIm6T7Kgo6LDDVSC+VMbvI/WoVMlx/QMOQN2sUjTKqJ38pXDd4qpue
FnuQcvFQRIx+pqTzYAX4TlmAtCAPUoqcnp5BDlJAvjLUirzSTd74XWyhWtj8Jrt9tabWvlb2OjEe
Yd/ETyG9tbRXnyJLlcWOmruO2dJC6lSHpOkWPqB73fXe9MZ70ZLYaekmknQ8GilJOfoe2Q/Lz0zb
sGAPA3ExyR16z3lC2kgu/Cyo6l5t/Xs/ZMJNNUJ/6zF1dW80irsKsvZJrHSBKzqhiwSU34ll9CZZ
9H2pR9vGt5wR8NZ6zIYDvQLDDt3UOo5kTcVgUhuMuV2mCSlUp/Xc9rT+S6so9yiO8hbupJ0gVoC6
h51YZN5+EIzfwRBMRaogtQWXKTJqzSvXRRMSGjdoGFwgMeZ4MxTRr85qb+U0eMoT6wdovXxVBdKj
O5CCWcGDzCcfI2zwYK+Po8ENWRWhQ+Fgn5EQxeJ4LwqFtAU2W6ziSD42Lk8mMfxjwsPnKZnjydWL
yDymVkH71yXm7yh61/Vkq+T197JomRQKE0fWSrsUi9u8mbKN5qHQ040VInlX/Qwk7476+pc81J5A
at6lfcKs7Dg+K716dJFNlQL9tkfuOnb1bSbVXwdgaV0Tv0hGuRkCZSuUkPShOQe8+NhpJOCRsgv8
8LaWG7qjMAX7+Ye0oiq4u9FSfVscUFHripu+QWIU2tJnqTa3SaG91sLoO6BautXgmodE12N47IE6
j63kECA2akGjElQ2lMNTjUgWbuU8RriWglNPO6bOq33r+fQR+/g9apFWLFrHrYcvouje6V51VydU
EULKpICXqdZwFQDoK1eW3x1T0dq13cj9H6Bkh/5qXsqbUNNeQMiZq7hFoDPxRVgRQmsT9DznLUR5
N3JyD9Zvx9Cf3co6cjFCSuEbyC2VJmX84oE63PUVNWDdYvi5rAOn66dWxuimX2j26YfBylDWDj3r
OQEJTktTUiobMJa0QVZZJ5KoOj8v/jZaBTl9LVnjNzkQeVclv9usfKG/1KyNuskmfLlgm2bWryUl
QIQyaKEil70R4Et0EM1823NEiibD10H6jamjRTLEu3qRIGwoJI6X9QoVJVN7EMf+Z5WE2V4WtFeV
CLjKKVytZb+RxlVdS/lr1YYFZal8QoFb3VptE/Jouly8CgU7kItNhVgn+VWPkiAvBD/bpm5MhzkI
3N99HBAaRQQRLAGB5oTGykovxeqPGLd3wOyEm1y2qDUr0lq0MsdVXJm/lkF6W1Ixs62S2nQmtjAW
y8Db7BjNTqdOaOh6wX1dmD+qKAh3CsiYeiBWgpfrqQjL72g5fm+D0OkRMXI84HK9ZJDBhgkKj+Xw
Hlr1cdDrB5TCSQAyCTy7hCvAzuTRxqWViYxjYrcjvT9zjHeW0rsgofwdfRQSDdR1LEo4x1Ql94ef
3L+tdQHgmRgOb1wP4l7TsvWo0dUfE0lAPJhCjysDAUPLhBs3Kn943NmbwChJ4q0QpvJRdp0S0nL6
acL4Vc2FLzoo45UUxpOqWKfeaBTNdtTWaecrcQYp95jYBp/kzUK3+KaEqvN1tBS0vr0kCxZA4x/D
GJ8R3Z/gsnO+vT5ifDtTsu5jtD45ZDbVPubq1Zslos6PsaOZpUmuQ5b4vy5CkvUZDh/HaaG1FZBj
Ts97uYe5Y11+mbSZTKfbSIyE1FtkQ1YGhbL/itbmfKQHHgbK7+R4E1vJ3L6OAJVb9YhyWnmxEbIB
qUlqQWUQba7jni9Aq6EDViXrg4TijFtNE/RBT2SjsjNZO0II+ph3srqEjJ+GguabSflJVyaksyXK
s81UPX3oPDrtttCK6YYio/Aoi4jspqZewBuv5E6TcoijJvmTBT3CnSl5mj8C8wlrXwXJB76iBGlB
xZ7hDkUCtNyMpA1DKyzNcU2jUtd+6my+qaqjrkTEkmcCUxeVDSca4lVrbatvIpSrneubL10YGWD3
/9qYGaaeplCjAYWs4EgFJVDv443r1CueiB/8MItUjpdA7qf25nJWbd+LvZFgD6Wxn8W7ynim7wRg
qNbqJl5bjvCPvOs/61Nmg2mxCPwvoQyHBWndNwYp59P1LTwfjoShBSp7lD00yBDn/Cle3Ls0kqH1
ydPgm9aisq4FCPKGB0p2C/Mkl47Kqam5axSV2mR1RCUo3+QlcPi/rZimsBYUrDQDqkOEAGbHpGBW
3881i5G3IKfscN/Tc7++Wx9zZHP3ppM4aRBB3sjQ7uewJqe1WYeGi2MzoB+/KTtrnVCMZkgl30rh
+rq1i9/mxNj0z09Gitwa4lo1YT0m3Oxx5Zg+cOgRnexI+icHSdEsiO41aeLim60LcGkCt7FH2/Ul
uJ0YnBNbXRka5yiCEnWJ4uVSPIMsGtA2GRXyVbMPRYrjpaoH7Z8mDP0tnA68OHit2IHSdjdi6gE9
YDDcyUpBfb2+pZeuhVPLMx/smY7P5VioUHbSi6Nemt22MurqEQy/v7tu6sJIK+54sspZcDJGlxww
+iBzYDYOqs+oXVP4TIx1kjJGBZ+ITcUsWQWuTSdb+pr3WyDGCz/i0qFDHsLkYKAWQRnnsw+F6HVV
yFeQ227drVGvaf9FO26rZ9eZ6OVK6U7d/YNZuGlSGEJHWjWojsxnqziIvWoWSmkbdxB1bK1N+JVb
4KgcNLs8TmquC4u8dA2c2ps24eSg6JmuSP2IvWqdvctr1BNs5Sg9NA6pKG+DpT2dRsPmQUDVdSie
+LoMRM9Gx6xWLNQgQKlGfkA+yIRAmNH1o05f91Xf8P50siVekPNZeTb0xOJsgYVoIfueEDpDSXj0
ZGlXgWboq18WlcBAoxqaZIfQNJ7CTnq7vreXDgy7J+M+7PAZPXgL2jKK9QTFA7RMxLjc921N3tEv
HJaLZiB5QwOHuwiO2s9fUBGCKDfLmpGg0gUiX61LFebpMri/vppLpwGqczJCGU1F3m6fzQQ8Sgxe
NjzU2m2ggSBMl7hhLy3EkCfJMQOxRm7uzxbingn6IGwJpEEPpNFcB5QCAiVwri/kgkID5TvSWstk
8h9Ls5E+sRE6PwsmQsOVfPB2ypfYCZ1gK22rff3BFLnMo37pOrI0VZamkC2fpfRlT49P6+iMI9Nw
yBEaM3oRtPs6pt+/sLpL3wnJFY4XWornDHKlUDHM5WFK3XYvWUYE8Q716lv9ErkTBQB0FEts+xdT
ScsiYjF4ClBmzjvat5FQZiW8eOZxIq3zDoY9Hkx0fLgAFyPWdMHNI8ipsSmgnQQsoVMjX3YDEGFu
kdC4MhkVlvxm6p9YdiMK3TSQvSRecsFneBVw58I9jUAdZMifrbZWFwcITk0jyugOx8zrM8mw645j
gNxMxW0QGptks8QQcH4iZERsuQjJyxDFtGY5LMXTJuzdogTSKTo9vdwubtahtPi2PX95yIalMzjM
EhHytmYnz8xAB7RIlH2Ih5R7cvODdgvq855X+UI8nrKEz58P5jEiCFKfsNTKH1niyedTgVC3ckOp
UQMWnZOY0zmxZUkstnXfA66p1dZ66GsxciTPyp8WDseFhX6yPnOepAERH4vV9MTydsbNRCFB037j
78SduSAxeoFPiZXCKMSJoM90xvtB+U0rIOEsgLHR3vOUDog2qqOgmBPj1ZRM8SkRACxGVJc3QRVX
+7x0h21ap9GeXyndpiMtzUZDH8tqmuEJuJT+ZA6efl/xQmfYTHQVCm4uOILQt6C9FYZGewb2qP+8
vmnnB042qZpL0MWRlpwF/pxERZO8uLANJkPN/EWr9j2zPkkOJWuXrq8bO/N4FR9kz0gNUJrV53Pz
Q2UmYA8/6onqyqSRJY20uJYYAC5a0Ri41hS8EO61z6e5DtMmAhNS2rr1rZZ+lCMwwfL7P1gJUihY
wMt1dX5fCrXqdQk2ojz8BaHIPvGrRytbkoE4j0yqSJJqsF+Tlhr/m62lbXNmOSyy1CPI061DuQgO
Yq11oLFw7BJit/HvZgKUUpgigmxGhDnHVGbRIgPAphUdg+NJQmOsXyma9LcvsZmJ6ZI7iRI+Wbmq
RLwV9SPl91vGuFct5c59uR7tiRLUYvR3IY06c/OZyZlPmAWHuVZMOgYlgEjuyRwJ4OK2AdsqpL19
3TnOLumZsfnz1C0TV5CMglm63Rg8NebD9T//goN/+kSzV2LdUDaWVf582bpNmAUrZHuQlhjTLiwC
wkOe8jBXiqo613dLwbhLlocfyGmir8BGGbbR9EsvlAtL+WRlFrL1MC/1WMeKVu5GZZeHMNDsr+/W
uY4wJ+h0JTOPzgUyXiSRCjv/WW9g1HIUh0GRrXmv5yvhhUGOjfQi33gb/wg0/Lrts8xwZnrm6V0C
ES1lkdIOq+x7A5zH6NM7OR6A6BtLBcalrZy5uGoxBhAZuLj40KzTffiLiT1b3/cP44F+prSONuFx
6Vgt2Zx5Opm22jUtj2igCU81iBtPMl47wdxc38bzHHS2jzOPL6qaiQGPfWw3gb4KdsWWkW07h90C
1qT/goJtcrtPeczM3pTnnEYoRh07nzESUqbeGXGX0HH3KpRvwNfutAUHXdrE2V3SC0ZQ+CL+2YN0
j/PXiLkcI/1xfQsXjMxT3MGHvyOc+EAEHf04P92ZXb8ZNHnBCxccfp7TKn2u5bQNC1svf5jq1w6s
rdrai4pSC8HJmoUNLTe0ggYmwYmaTUZTeyGPvbhbcP9T9iXyIZL9+fvnZF95mEsFNABvSrdpRHpm
0sIXubgGpKo0XvUW+jOzNaR9IARZCFrJL4vnJmIgvkv+XP/o51yRkx+f2JiFPjVOUeUSOZ/dg/69
/EK9aSO/+d/Eu+F1umiV+6WCzNkDYGZwFvByODK6LJNLW8G9kqEt4DMBz5RGCIungSGsQ63WV4VR
OtdXevGD6RbVPIRuVd2cnaFSUWRBVFhonz2Nza/kZ7dUMLz4uQz+nKlnhhj9zCWiwShlr+0gnwzi
deO+V+OSoPhFCyZi1RKshaikzdYQeuMAnc1kwWv03RAZINRN2qzXd2r6nWehDeJrhSTvg5zus2t7
nVYIUQEJgqL81uocXOONOPSgKTNmt5bUhy99FthWeSRRpOMvsyUZeREzvUHCPxYPgAdkBaJQfSFh
PW894HOU4ZAsQ3iIus/0I06Cdc3cU6voGJGp5CoEandnbSdt4dheSlcuhbeP5ZiKaE3a4p9NlXmT
mcNkijcuTIgAoMUVXEFCsBB/zvtp05qmfftfQ7PgYHTolsF+AyXgF+GreVB2+r1y6+3duwpmXlD8
C3u4tK5ZnJD0XlHA9Zd2zcByDzh0cBqGNNtf133vojucrGo6ASdfSmyGTnATzOT5nRA8Jd6Nry2s
ZMnEzBnKKM9rS8PEaN1Zym507zNh4eNcOqdMbXNI0Ri06Kh9XoVf+1ARKmEBQKVW3oqG2cC2i4uF
hUiXv8lfZqZ/frJZXVbrsTutRPk6uUBztB7l/c/qZ/JFscNV+OAfjafrn+dimqXIIlVgAp12Rv0m
8Le7Uua1WTuto74oO2ENXDJDTDdcgy95WzAnsoJ5KFKol1L/mjTY5wytpj/mvHs7YG/bqVcwaWkJ
W3W3zGl3ySlgTNYkJJq4buclzDLR0SxNeXCW+Zuei7CZQuS0WJudDsnZck6szM6s3KlyMggk4P5e
PEQTbfiksdEC6OWtPqWphrOwgRfXBeBq2jvYkj+iyImLFCPAsiwxAbzfmQ+TLHB4Fx21W+WoPUh2
bYvfjP1SW3zJ5OwIe0Jb5lKAyXzcxAFoPSeU/sH5gipvqsNyD1Io+uz40GcBq+q5y5NoVwCBGhZy
1Om/n38nHXaqqfhqUvSd3eRZ0DQy/BDcs/vpE+l7cDfrZWGgS2ZQiEZZVaVPxGn6vAzaQpnASM7U
YCz301EK0DqSd9VCZePSB8Gl6TtwAdIfmq2mSREXkGV2C4aU4yj/hJLrAWKD1YKrXXJukDw6Urjo
15hzHWPo0MpunCCXzDBt5WiVHIAyg23/0DuRmIqx/zb3MFcg8XVaF4m4OId45FqdSUEaocrhjgwj
jAzSfO/bv1/HM0wGAwEFwUDJ4PLnj1QltWDm5VDYWZOYTm4wXw39x75dLEpeTMUR+sWtjQl5Ne83
Q48gSN0wTni/dfBibmVKEPWNvM/XMPf8P1TOUrZyMTP6WBXhVcc9ZulKN8i92epgDEU6YelmwuS0
q+yLvoHLZsENL12Kp6Zmwa/tpNRH453g196Y9UGvFoLC/2f/+EL/u5ZZiiI2Xc9sCQbqDb0vbePt
KooAAYjQlaqCMpp0GZYUJc8WRZGauIqk/XSE5TkGKII+odAr2GfSBIRtJJMfD5VcrhfO1tkRnpmZ
VRuMQs9DY9S4l7bGT/2hRm4iOAbQyRIvfv530s9nyQW4U1ODVh8cAt36D4jGyc2RT1peQ5WhSmK+
p+LPngnk4atcfLu+sgv7d2rlQ+HvxErdVohyWlO3crR2ijWsSiYB/52JmYtrBCW1blIUFwL3j6SP
vyXmAa+buPB5Pq1i5tqK5jUQnVSNDZjAssvKrHwGxBuGvBiMyp3rxs5uDXPSvp06vIRZnWD7OSCN
VlL0fpx2dM3CQxuncOXso+E2GR79/DGBJL+F9O+6yQu+8MnkbH1RXPStlqUwkzTm70YNw5XmdZBm
xcMxhBvpurELm/nJ2OwY954i+0bD+kzthjmIldHfQfexdFtNP/nTFT/bxckxTxwvFGpDU5mXndBo
rwYy1mgNMn9zGDbKetiBrb6+qPPEebLHTS/S0zI0aQ6f6DXJgDSCLYRD1JZtOhq7iVLb2E6qjf72
urVL30uZMgp6T0QndXbjJ6ZaR6oM54siGFDKWKumjr5XDUoK46JC8qWNPLU1C02mNRoMEWErLfbx
Xl5HSBua5V33U9yk7GQnLuzkhYjxEXLZTjp44rzwVo+louc15GG5CzBWlfdDki2csOknz31jiur/
Z2K2JBqGPkxRmBjcexeqiDe5F4YNIcR0golJXgFeuB6iaiGKnD/p8RFAytz9VHhEqi8znwy6sFcL
7MKqoT8Ma8gENhCZrDvFHhwQb5ul58HlvfzL4OwQJGaW1oDteYBAplrGA3wE0cLVtWRiOu0n56wC
MyJDjiDCHBfwTJSg+0kUZeE0K5e/2F8LmQ7EiRXdi+sBeBJWOkg3Tbc7FMLYwPBYpgr8IslvtMMH
ZcXAKlWZGv6wtRkU/X095tUulWMImE3Z241D9Sp1Sf0claNp8m9DMCSEsXxXBBKSugyY7WSY+LaW
HIqQyJjND19j5AquWJFmOLcl8/pyViTfQJnX3/QizqDOhEjlVS9SqFzGoEfJ3qgEZkMZzHHixNOP
cJlOPM6VeAgRBvi7CnYzh5rFgTDyQrOctiUcGcBJYJgclf5ZdIeFHHlp+2cHpmJEIwQpz5WUxaDd
Hn1IaQVmrmJmX/2dAhnV9fh26Yo4PSiznDwJZW9IPZwqT6HugNEh3zQwxVw3ct5Z/7x784kPxKdj
GJKxAh2wudUBrEM4YN4b4H2sbbdvt+XRcPSF8zJ9kvPY8x9PntcP9TT2TdPlk8HnPDGj8KqxzDBZ
CWNVr2IdJna1+bsU97N1ThH+5PCMdSarYNLIYU3rD+igW+hbFlZ16UICmwBmWVJ5UM8f7G1SpqY/
CRZ1mrLXE57VlvajN4OfSii/Xf9sF33jL1PzNlYvj4pr9QkKYhFjYDCD3ivMil+3cdHfidGGhRAN
9ZzZueqhRSoGAyWaVmYwKvDSX9h86kNIKnO3gWlyZLChTILddbPnr7XpS/HoZcxO10glprWffCkE
/NQJnybakQn6LN34m2qjaatxzdt+cWLj4kaqtJ50ykbTo/6zMT2TmRuV8cRBOsbZIc5ufOXr9QVd
NMEjQ5cptQBhnZ3jOHEtHSpFSBdN9ZlhCs/uk2RbW2218MEWDGlTnfFk44TWUHwxZi2MAgA8X1Xm
Qe9+/qvFaLP9Mq2o7wsdG+oAxaNxUHh3tsPTvzMyO6ty5/tV2WKkhvyKgcM1PC9HztY/uTj++jDz
TESm5gYF7GSmPI6Q8prKu7wYYKevexbqTozMso8g0mIyZYy0G53ibr/rD8K23v7t8td0aE7MzA6N
ZuW5OWY42Ri+VxmEZwjVtnAA/rsPM8tABFOGPXjAiuH2EFMXTJ+bN2DdttfNXLweThYzizy551a5
17BnrrxVpGfXfGmqnYjclhX9kzwbrPckIshTYt4zY3wqFKSmG2wofFfS+MID+F9amG2ZBdl5nRk8
EPTyvfDfa3hnr2/WxdzzZAmzzaplNYBki82Ky2Nl3qmLFafpSJ958ImBWd4zhHGP7CEfHdHxPzm5
+tRX9G8YDF6MxktrmYdKBT5JczKlK08RegmWutBNunga/1rL/N4UK6+LCijEIZMFzlBBjw7TlJrK
UOwJt2Vi3DZcbH7bLwS0hXXN4SARWlMR+j6ArozeUaFp0eNo4cxcCv60f7moAWPS+J99JT1XUj8T
JhPwLPUw9Yp33DoLvnbpYJ4amX0fpASjKJcxIkMGJLxWGWQdw7rRXIb5/f11v764oGkcUARhTNlW
+XyblUUPzG4KApYGs1SzNUfTzvKlgb0lK9OXO7kz3Ubq3D5nRTk0mUaO+FK6DqKH60u59PnBSvxn
KdOPODHi5VEc1hpGfPFeDn+o0YJ7XUo8T//8WYyBHrJKmAlgqwT4sx9K1GYgX6midCGWXUzNTg3N
Yo2Rxa4sQWpi5wyt5DA1FtWuqeEf925c40kaYSmW7vz2ySv0BdNLS5y5d1WjzwFDQGsriKEaK8/V
lXWrJOHOi6t2C9de9k/i6ulaZ76uhnJZwVCGZ/jrcfhhpe//yinUWbaWxe1IR4ZqN6XhLe3mNaQy
1y1cCnZ03mjxTfiJs7aHCDuIa7ZY6IVkBVVXnPar1jj64ZOUvyTKc85w/XWL590J0hBKipI5NWJl
dIY/e7qqIGrQTotqN5pi638qJHITuhPMhvUf3d/yeWl85OLhopvNLMHU/zNmPtnpY5sqQ8OdwTRH
8BCofxvx9LGmvwzMXK/0pK4WGPazRUrCbbVR2z/Xd21pBbNNi4A4BGbGCiSUJtKN2i38+Zf94D8L
MGeeJkPj5rsSWhbiwT1Eh2A7UTrIN0utr4vVX6wgVAzMmHb8LMxllhvnhck6hoN/P/X1jLX/0q5l
x19DdrS7vmkXF3VibBbzIm+EwXpa1DTkMmkDdwy4yLslyeMlMzPvkqWs0dXp26hK/atEcSGHKa9X
drEV/VS65GdiCOg3KWO2lhIkNxei3sXb6WSRM9cbC7UdvZgY5GY/+3HTlug7LaH0pxXM07vTrzbz
vkyuu04SphUO2zB+KE1hZQF9Gsb1+Ov6J/uoWl8xNX+gygFSEu3kIOoxeNEPcB4yxJEh1vFs3k+y
kZP2K4zjxh72xuump426Znn+bJXMdpSmIMFg+SoTxZ0nD3e+qm5C2GJWrtivoUNeuJUv3pbMyxOT
puYp7DCfg2Go9J2eVwHk0nRpp/nuhA7gCqpAFNfrf3Q3n1qbLTFpLSEc1HI6EOE91M7bQrnVjtWX
bJNuZX0hozlHZVkiONKp2QO1iYia9ee1ZfDABkGHZ/r75EXunPjJt6EEe3M39NVfVSgPDhBubZSF
/P0sDZiZlT+bNapmbL1sMks3tYlhgm/toTi6S1qcZyF5ZmeWfCKXbfRJhZ2IqSnL/YJ8xnWHPB/+
n1mYfsFJThgDNFURf5jOgvG1zFbf1YNsWxuFcT3d8b4oA332Fc2maRP3121fXBx3pYUSkA4t9iym
BUkmqY3UtDY8nhbTLJT1k75eACosGZmFLksq69CFjsYW+yZ9VGshB8fULFUKzgIkuziN/2ogSWTY
7GduGHq+1Oo6/O1JCcdyXimtXZuoCfp6vwQYPudGmtma+R7jHGKRKtKkdlvv4SXdobjDRSreLF1t
56KlUPhIus4AqaFouja/SNVEHM3OhD5vAhn1++p7ep8icw5TTvKc3lk3k/Jt4Yy2ZrfP4U373e/W
kTPsI8dyom/XfeXSQQf3T1YHNp+i69xZfMHyRw22NYKYskE2q5bXQ4fOEapfMOnoH5hIsfutRbfL
eMXzjGLaCFMBGgkAkhR2llF4VgXlGfosdq6yEzmlYNj1g1X3KsKN4a+XUsnL9rBpQnAyjbTODqU8
gkyS04yTscZx17HjO9Zjtan26cHYL33m8+sQSwooU4nRBOD08xdu3lhiZLbwyVPc3vj3ABe3U81j
PdyZ0qpdTzM9yNpBFfeypP1+4XBOSHH6fSQXwL5mdz5/w28BxdQIB1KOSFYRUlHX/eYsq5jW9peF
uaJwl6mBORRIJAh6vQrSP4a+zatHU/9pIlJ73dSFGPDJ1CwGVIIXRUJe8syxkIFFjEBWYEb0je11
Mwt7ZsyPP0zf8VgDjBOl4Q0AfGcHaDuurxv58LBPicps32YXT64FJcR3Jk/5dDVBKLRd8ad1JGf4
zpDXOrLH24qDz4jyrnM0MHSriSht+eSd5UuznzE7CBZ4RLPUiUCw2dua/lxBvtyGX13/Q85s1XtL
1+H0kebrVtVpakHDNJj/2XWYdUpSxrDSyqTz0Vr6ltg1ZKUf83qLnfTzpic2Jj42YJw065iV+Wwt
HPXMEms4x2uIDnQ73TTFqlNXE8x7AnQEOeDrh5frn/aCmzLcBIuWpBNZ5Hk7bUgrrTDLqLOHpjcd
r+n/DFaEJI9l9Qv3+znEAo4DWVFNLhAIKyxrFjZ9xPXqvO4gAPjeOuIadrBtfxMdJ89J3v5B72Ey
p0GoBacPxCnzSxi5Bj/yhhEKmDinwAUJ9K6ptMjRqqR5+webCN3FVGMAYTQPXMxnGIagw53eRJO2
y6of79pioc9/XsT4WM9/jMxjl5xJedlk8OJOE6Td+4gXOqjW4pBubKPOXa7K7eLVMx3s2QGYirf/
tzJjFsVqSxVCK4Y+e3JJlVzavTfvrf8h7cuWI8W1aL+ICAaB4FWQSWbaTs922S9EjcwgMQjE199F
3RvnODFhus996O6I6o7eKbEl7WHttfz5gS33LpRlN1LLlUj6wt7iOrMaoxwKbqCg1o6ncqDPavJ+
jpZe7o3c+vn1V1u5Oi0TDVaUpi1Qb9DFpUaKLut7iigtFdkRWhpXOXTVvzaxero+mFicaC/K9K6L
kWvVZhsHtrKeNPJa5fbGStbCIZTXLbzWcL7PPEQ0qkGg3yPLagvSAo/RlZBF1iHXPlADirYxJiQR
XKeszcpfSUrj506f3qBxAWUlCIaBMaq5yVNormUggn2jrtKfv96Htbzi4gcu6iIQibDLTre6/zey
Wx5A/uQr3AF1CKCK+Sh3UEO/7W8xLfy85VNrHwFtezgxGmqACS8SC8jANBBbNTpIGnEAoE59mexr
qF59vcQ1K54OKLwJihXzU1A4VFE3lBkd/QQSjc4A8T7ne1FsJJprLvvRyGIb+15rhqoG7aHdKl90
e9nHu/9hGSauZ0D6LQ/zlJdvUEJMJ3Xn1CWHNlieXcXNNwo96v8vI0s+Sk3EjtUbHgCgphk0vfY9
GwqfN8aG163u1n/XspxRiPuOgtcTbxtRZpCl3qmOvf3XK1l7syHVCdQ7WDGAWvzUrR/rpqAmbuXo
5huGQ+crMrtN/ddrtwlmEqb/YfICn8bzwGMF+izHBcHJ5RcaXcvG7DMseuh2c+9HLHeqcTcin7V7
+KORxT0MGn0L8qjT6Dtuua9iL9B5Dy0fWh5ADmhv3JJ/h6kXrwxIOXBxzfxcGClZuLWiUhiQ3YRi
xi7+Hh+MgwnpuoMIUBUmLPX7YB6HrkL7LWc2K/dgMijCLV6atUQayQW6AIDcgGxtiZNKhZrqvh8A
yOzKE5Hprq44lLWMu5wbOUNl7s4Yh4Tlev3ILXsjjF/L8Qi4P4H7JwCWkeXYYqmcNgJz9pzjzayL
dWhYRxSR9nDcU/EbbE0bfjt/wOWWf7S33PLUmuLeAm/YbM8I5uET98kK50mNOChfv7a2chAvFre4
gd2GuJqegPXNdIcHEBs3Nd8AzWxZWNR1JrAAQawEyyHQzjHpDwsc6l+vYeV+v1jD4mI0pTERjl6i
H1GPedYE7R+85q69cWetOgJ8EO+4C0QApsAvj7dmQf3dS2XvO6JnUddBtgcph/tqOv0OVfBjIuND
490llEOEIwp0qHp+vdD5Yyw94+MPWCy0ThunU3XX+RGI8Cvu7XuYcYbu0SuhpbMFEPhcjga5J2oN
Lvig5vnw5XWWjEpNmILqfeW4PmjIMYIeg6CiAvm+Tv0yyV6g9gHWEgKpZXCOa7XYOHorrnPxAxZX
XdrirNMUP0COBGXBF27+e++3Mf8+867NVD1L5GAEvEDRaAP464q3qL+pQQb/9RdbC/8wDoy6N3CJ
HpjCFksQpTcM3CjAs3nMz/UDZifB+B9gAB6gz79kohM4m17zfbRxi6xsHYb/4CzWPAb4ideBjmYl
3NwEhUjyHZLPFFowGytbOXUgdEAGgtwUFdVlMSoCb0TZqQqC99fTtxl2OaKn5l7b7xRXVXaK9+3B
OG7YnHdrcQAubM6r/lADh55zixSdTH7VZLssK32oO7Ax4Yya99Fw6zW/LePN9X6VCCmtrfOw8vDO
9JggOzSgMPSpBpaaaZWB7hPBqtNdGbV5LrthlxQ9ZMjzfw8mwAyvCfEDsA/iHxidvFwpxkZlThKn
8yG+Zx9MZHtQAHP6f3/AHDTeEf8jagGN3SLPMkpCVV17HeS10JhsWdw8bnyxNT+00NxH6o0Q/1Pb
p4Vy5QiRY+Dl2Lf/m6aiJIsK6Zykxo9bLCprmTjmNf9rbnHc2lTPOuU1ChVSaDu0jPgSDUPf80d/
3CHH6HL2D1iPVmpRF1YX22hHloiUA6tza1nexjvNjx77o3mAVPfWhbK1oYsjIGNosyQa0jUTpZoR
o+ug/MRLhEgMErrIC4Lt2t5aJI31gdYHTzUqbUtAsjVheckIuS4cK+iaV0eKkVg3MA0GIVioYYHC
EVhrLdgaD1tf63/sLtu/zVjJwpidJwZZPYSogrTYCE5WXtSPK1uik/OJQ/pkwMp0KhkwMcGUnIvq
kLV3fb/VIly7MD/sor30TaKD+NKZE+0suhFld7Zz/tYLbSM/2Ppay7yH59D/dDvs2nwGKDSypZ/v
kv0crFegEIrAQCsetynY18Ij1DlsbxboQFVqeWVprlCZrUjnF8fmCfQG+zi0IH4TmIF+yPzu7eub
ZW03kdFj1gBgfBCKLC5IMPYrzB+ZHYYN7DgASP4K8OLJH0j68LWhtewD0wX/sbSEgFZFkU52BR2n
qpXXWVUdjMK6rSqPQKg+/xV55gGaNdfdWHm+VNXGMteOwEfji5RST22NSxtOw9uBjf3E7K1C4vpG
Oqg0I1ww0d+9fGmwiQlPXAyhCNPeNflt3ps7d5Nkb+3lJjrYdFHnIWi9zr/iw8ttDu3Y2hFqMLNT
ToHBpsNcH6Uh5kqvtrLWVVcEVyxYSxDYoWG9cA4aKRzEGK6oQ+oS3MvJbRoCSGGj/woe7f0W5met
fg4r/7G3nNfO04nEIkEbMDkCdHPEEOuxuvJu5qlZHjrndoOIY+2TfTS3cApIujq0mZc3NHutuBH0
Oyr77Gu3X3M8lOXA8I9kBz3HRbJDeie20AmEtgaEa/mb0W3SK6+5BCp/Jhi1MPwEBOClS4Cs2omh
BD353TcZ2HvjAG0lwiZfD5yr7bdk7RhjYh/qPXMLc64KXZozKstBmAY0FCrKe3qYSY6tUL9uNicr
VuJE0FLrYKGy0DOidHGgSEFyKgS6G4oj3Kh48bvVu3fDi664mR2//kprnu7O3wHISReNFHdhbIIa
VlZFUMeJbtIHKxDQQMIe/vln9a01P7+wtthDaaWlHcUDak83Cr1GkKjfazsbaqvoPs8D4lCV/Xp9
K56OOpqD/AJ0Ufqn0m1n9bqdex1qnj1/qI3+XTenPfjkNlipjZU44MLOYhtNkY1Q7YAowXw9aczx
7Y5JnRkQ0qCsY30AGYbQiVlOjlHJtgpcKx4DNQ1IwGCpYNZZqjGlgnhFMSFJtIuxP6R9MgJC1PIb
WxPTUXqy3PCalbN9YW9xtmmnp2Npw56eUmiyIJdvxb++ogyDIrEGbzqAGJ9AtuPUiVq6aOej8v9O
SmOft9m5qdRG/PZ5JSbKMXPr0vbwhH0iakmHOBaWLf1MSf1AIC13iEguNrxwfi4u0050X2ehLBDx
zcihRXyv18pN7R5QoXE/C4/lYbOjp21GopWCC95f6FUAlQdOPtdZfJe+cI2aQAgdwKfoxiDjvoqA
coz7w5DSVzNC6ZVXYA8qTdtXECwUQr5+fdw+OyKabSicQoEE7OZo0F7eka0j83zmAPe7qM7OeSSi
IEuouhY0M28KIlAH/trgyv0Fi2BRR2cGNybIVS4tmmWOqlkJiyBVRWMdkjbaQ+p3uE142BY3ZKts
seIwF/YWWyylzCFHMfZ+qk5pr3bgDTl8vaQVC8CWgdse/Eg4ZZ+qZhLwejHgyqIQV29zcqqrp//F
Ap4XQPTnyeFFdKOgRBhDkbzza4FG70tmDRv+vpJCmFjDfywsQ94pk5EBWAkuiHuk0SAMSgWbujv6
t2bFQ/CMO3VAztbGwlbe6Eu7i8Cmlp6Qdpvi6QTK9jUdNcsfaFafbVUaONiQo9WId2/WUMRFZOz5
GVQs77/e3M8vAX4CFKvmmovuAnZx6ZBZV1h45iDFo8WElcVLZn+LkhAyysp9+x8szUwkOG3zl1wc
NkNoiUK40vqjkzMXourxCxEqgJYo6AHsjU/6+SHFsgjanyhC2qh3Ls4ZsC0TqXUw+ekxIEDgY2rB
KiS9l6+XtGVlcbqslkxjP4thoUgR6pUWiqo5pUW2ccTWzODCoKBnAzLmU1QwDLE9pCUK/tQtLT9G
2BfAZUVA3VbbeCrX3OGjqUVgUPSTXqXZ3B9RR05PtrgnMWV19l3z/ny9d2v3BjDfNgqMCLk/3Rta
H1uFMUkoD/I72t2l1YZjr9TGTLzleJHh1O7s3JeenSZySvsWlDR2swN+WO0qCPy4QVMEY8NGoAf1
f1Ibm7148XbOyGGUGQEJ/Twwi7aMMjvglv3MY646OiEFl7K2g0qb+zju/glp5cojdmFx8clcYzK0
MQNKMkmqO8vjd3kPfeHIY2Pphl9/szXvQG0AgFsMRKDIvjhVfZRbWjZKtOoGoKRAazK+iRwK4zIL
HYdvuOL8fT7tJDBTwF+DYxSuf/n9EtlpGoZYGt9V5K4kyftgl+d+lkJG/1y5/XUP1quv17cSF0PT
iiA7Q8V7pchfgm1IlHoq/fRPDO69+dtBcA4C2Lv2p3Zj/mzO2U7DSxC//nvDyNQA2MCMFthHl2+c
lXQ9FR64JAZ/rhdUgUyZ6SPm8eXrTwdozZ0KSswJ6f96eAtARYArZmo3tLs/7XKlUJcfYpRDbHJo
wIlQqT7YWNv8ii0+JOQh5oaQBQQ6VEMuP+So6RXA5zPth4+5hLeZzShFDRViCpvCeSs+A1PzSImJ
ggGxFj5jKqEALELtqiEtwwDuZKMY7vm2fOihFdUX3zaWtnKJXdhbnL2h90TdUIRzDYhwgU/2S4Ak
ISY0BBEbwzwYDuXG2MDntwCb+BcEhzYGAA6LzTQkqaWGGSHfU3eOcZXVd+NWRXX+X1x+L0RZkJIB
sh5HHM2Fy+9VdaKJtK5DdSe1voE2j0VjydqB7s3UDkYpN1b0eQ8vzS3uaajINJHuwRzgn36lCRZ5
GzfJStQNURw07tAfBK8HyE8vV2Rz6FFziSjYa0MntP8SXHLr1nuffHBcnjjZcPm/BbDlFlLgZ5Hd
IrPBe3BpcDJN1EiTpgemQe3IyNx54M/noC5GkJUyYbKyhIRzCWnQ5KbBheJsZfjmykdEtxKYQrSz
nU89jHrSSnfIcZOJnQK8DXLvh/wGwyyQtsvut2qq6+v9r7Vl54I6UzSMOSZmVJujC8V7HkwT6gex
E7EpA8d68rMQw96yngsPZMCY0YCopKslL4n9rhznpI/fXKDvCL0GU+Kh6H9snNOVU4MrHRXfuRoG
NevF99CbXh9UZWM05bYLorAPk8CafsyJ16x34hg78LNbGtvkF1w7Sh/sLpGyeZsYNQfe0e90cj1w
Sved7TaP7qSlLK5s+WtK5RjkrUX3BHBrRms9fzW6rkp9VVemEQyt7bBEEG2XE0+8FKleP5tlt4UO
XQmW0OVFVAy8D3BHQKFeOmyZuInOhwyZMNC1RoBnB2omfhuo4KwzcNdDiH4jFf4ctlxaXBx7zalj
F7i/3jfEACjTodCtGxU9G0Lff/3x52/76Sy6qEtiAhqCw0vQJS9ijCHMSyOhPBqH5mCjCJ/stmhA
4EifDZmzRh+uTMC88dkv93AY2pSn8Qzztu2OsBjh+WkapygsE/nL1LwAFaKrjKOBMplFelNYzVNu
dD+9ocn3Bbd0qF3Ke6lnlU/SvryvpwljprET+042RQeNtI/uwO+yyf1t2M33XPMOGO/6A4GsJydR
J0yoAQgU3XU2d4LRo8VxzKeRla0W0njcuWak+W5UPHWkxU1UNreV1e3qDqpQcXrXuharzIaJPg+c
hpvQS9EPg6GOGaY2fekY0Gftsvyxc/vh2sPY0T5ztNyPp6Q6jk3+ntJc7IgXT8DM9G+2aG+JVk0s
t1TKGllBWZ26vzXJ8wBzIX+S3n1t7CHkyDAyqOExS68q6L/Qe25jUDgVscsKqwWFbxdrjzziwKGR
EiIr0yBvajnrGrfPmmHvtBbyoNQ5TGNx65pFdxwqMAv2aY3mBz4SK4b8qhBZcbD75pm30200VI8x
WDpYg5ogekvDrTQ8SMt5r3HjBTGnN7mOvwrtwPXpe68pmxWaduqG4j2SLlrprlvepYK3rGtmCmjT
RpjRdo9ljQGJyai+pY28r9oJ3MO1AaH5LqI7cIwaVzYFpGfqnQeHxoo5Fo/2ZlGKGy/Jq73rCHVH
M1XuqqIbQ0WMG8o14Ve5njDdzKqg5zVA9ab81tnxs+MmJVohXnXA5ziZqZYERuT6ZWc/RX0PKjzZ
1zuZ83NbtzVD4m8eRZf4toduTTk1KHGl37qiOqmy+ZUo0RyxPHKYOD2kGEgE3DYBdFgM6E50dsFK
QSlTdADHSFv98uzh3SFKg30FTRAQeh2LpnguNRkHTeLqbLB6Ao1AWYS6qf7kXfW779oqGBFQ+AhE
75OoAbW0lg2ByKrC19KEX8exmQDIZrzLzLi3FWadSzKxpMkaBk5BZ99mtbaLIlLhg2cvUd3cKY4G
edMfxwFZiDBl4HKH+G7RGI+ZJaCHMtKEWVb/p+ypfVeb2nfZTLus0x60WCsBJR171oEv/IpaHIyM
2a+2Nqew69QftDNstJAjDjpG/AjoIdaBBvLGLEsZuue/JlM/ak76lNbJKaaI1nu03DpxwGgHS9L8
ZxM39xKT/oxTBwxT3RD2lgZNG4XIfSjG67Y139MRzc2MclDTTZHLcg8TZo1hliEqNe9dpB2hx3Jd
gqioH6eW5c4omEc5WJHL6s3i08lWucVIOwVe5u0KB8lJC9EuN/7d2NHOUfJ1VPRl6vlzJ6wfjRe9
AJL+8+tLdeVBBZHJPGQCONkKRCKTbTsqgT6MaJlV48rq73W9+tdVdYCKkTmgrIg0/lOwazrgOSsH
vBGJ+aLJk54VDInSRqlo5SHClDZQNMhP3Dnuvby2S1IMMuFYSuJWR2KMB72K9olhIhblW5Mza9uG
qgQoEIGtRb9sEYdwmqJXVo+d7z3GDzpkaOahcDsDAciAlgtOW72PN1/alQdwDs0QiaKmP0uYXy4Q
bK6ZZrs9oAN50X4jSjpnK9P0oI9SkHqRzhh2Ea/dQJ9Kxy/r1tpsfa69jB9/wfzvP3TDLaWp2I4w
Tgb+1J11nZ7IsQd7prNPTt711465FoqitY9xUUDJ0GFavsL4iD1q7HiF253bsDknq5+HZ74HkrML
qD+PjWYAjzIcylk+vv+htsT8Vsq6Fn7CDKJwXQQ5ZOlRHh2tYsBPGFB8zDlwE8UhojVeive4D2Mo
tuoUWrCx3PDkNcOYkMHYnmsjlgMR/eU+o7YwcunhpoU84l+Fo/g4Kxxxnx6/3uUVl8JgLuJotKLA
v/ypD2UmpajjFHvq0fY717R+H8clFIplo9gknHjnEGkEiHO009DlztvX5leO7F90HdqHaIcBZ3G5
TmcSE6pv8Cdj0PaVXucsTdr7pPVuKqrkRqC6cmYhcoOS1zxPgy+6cF6iht6sDHxNbjp+oj0lXRTU
pP6frMzlEVx1mDxYLAmqM5GTzD6TW/dj+jTxu8R6/XrX1tJgrOQ/NpZZmgtdgsz2sG2zbI++m8G5
3rnde6BbjM5bOeGmtcW+5fogq6HBisZ9+tCHZWjduJjGnd1xGye45pAflzanwx9uGKjFKSsWMJYd
u6NxlYY2bhe+OYW46ngfdtC6NNPrbp6UCO98s32okrvW2E/GPcXE/caXmq/kRc4C7gmc5Ln4+Vmq
LPWMGkp4sIPc3Ye6zQ3dzQMY+tXWV1p17g+GFleVQO5BUgcu0boRIO6HyB5QWQq/Xs7qx/lgZJEY
RdHcA2jQf588NV17XpNj2s8za18mqI1EpOGnDs+/xQQoYWpGI2frvlqpMV3s5yLZLMlIBmFjP73+
5PAb0/n3gcrF/39xehubZHSwsY1jpu0GSOBiOOBWNnJjI1calZgQ/e9OLp9ydGFTeAvsRO/xg+MX
ewGI/QztQcT+oIKmZTzcgtav+vwHm4tzDM6/yUjnyzau+L51ySmi1lVpT2GmtVvr27K1OMZOLFuR
6vhOYgcmwyhEy2ZvxKDbblA4m3zLr/fkSl15T1876Ppd9WGNi3PNiSiBDa/moGEMZo5vVP0Js//f
EFL642tzs79/cbq92Vs/XFZF5wqnMrCjfS6vMtDzzGRShRYF1Oq/U6FvjGpues18CXywp1eJ50A1
EoUJIKiHc3OcNdSsmxFF+Fk1pvldhZu47a0vubhYdChgUgg0IOl7927Vy8xzp/kkkFDgMcIRdv+J
ksFK/2Y+HmALgTwm+PyWvOmj1qaJrgAVaHcAIvxQkDOSj0WgD8z8VaHrB9lwVF8GCKJvXaQrWDGY
RqoyN1JQY162t4kiXh0rfNQuDhxgMEWYGf74wBsG3egdxMoxtbER667dqw7eCBudxlmwbnGvVnGk
y2qUgC00P6BDwLSu32fiLi/+RN69rg4d+t5fe+7aPfrR4uIerYYpIpkFi23Drx1lnaas2ziLqybQ
9HOwhwA5LcMtNREhrAgmQG8aNhLVqyrff72Kz0rfM7PTBxuLa4boasZWoR+APvep1l5nL0l3M6MG
xTgPcK11HBZnxO5BGmydjLUX96PtxVXjCtQOM46DEaPVocywtFqmTxsrXNtEKAPBHdF7cJH0XZ54
F5P1YNUGoIWbDyN5QgHt6x1cWwTVUSgGcgsHbtki6j2z5JmLj2RO7212Z/E7s7j/2sTqWUYPhYBq
yKYEXn65hs5KCElbpK1z2xAkHWdjT8Dalvv2exQjexT7A9prP6LfX9tdX9p/zS4urslozIFg2tHX
ojzQiwdq1qzY6omufh/wpwPNr4ML0ls4gd2DVdBqYaQca4NBEqEPMo+MG88p5t6wR8uXhn6wM/+O
Dzd/ESFBKqwZOtW7uY8eTfQtTnl9Zw8gBGIZj0DHoMy43A2RN9w2I4WIZ1+LaZ/GoK/KAEE6thKz
exiJaQNnbPqWuZXHv3EvLuHACgjRqvtuxZbca+i+PatOM645KeVJUKGYJ1Rz1Hg63LtqlrDI7Jq5
It0ZygJUfQLhghaxPnHPLmmCviFnD/XCAV3Gnk+haMs7MwcMtciPKotu0yIBpY/rBcow7voCbaY6
3yve7IVGM1bbdFcW0y5POWd1B3S1MQVoPO7zBO+eBsJ38CxYJcSCYhvwBXHOrPo+a/8MdRtEgCHp
ijJX8sB21LvZw6mLe1k8qN70J/2PRKoOiNidtJpg0Heq91jVxdc1yvD9BCCJYcwnWbY0yDjkcM1o
H1m57+goMlZPRexgpDQFzHvqIJklKDMScu2lHCEGSqRQ1cI4KS5u80xSY1826MHTmHWJvLNNcU74
eHDstzYjr6Mhd5WJkkKXwebUhbbzYtJ8zw3DFwP304qiRpwEJfC0SRxIqpgWeS9VXf5GUdSHVr1v
1MkR//kR1kNdr3nYz1I4EU1+SpQNe5cf7IbvxqLeJyS7cZsaMpFyV6r6ZiBnmnB/5PXe1rqbzvk1
eN4vwq3rBs+AzCsWaepHK9BeTavQ0E6inG5y1Fag0cJsN2Nx7IW6wa/HutxDL9dhI32Wuro25a3d
5j9HCmJXaaFb6LKqzXatwN2MT1Y1965Zn6GbBZpcrQ4x+fw7n+pzHQ9nvfwzYT5RkPpGjpia6ptH
yHsDNFfxDMo88Xtux47fEe0mrlom62Q/jLZvQUhJz8sw1tV+pC1reg8ixm9ForEi00Nicyg+jUcI
H5xbap1z2/gzCOOgR/2pFmbBhNVc5U0mgVrjx4y8qK45tgZ6LgTKSWClGrPDYL9q5MHt+S3UggLd
KJndQOd+yI7GOCLak1eDbf8GVcoD8AOBadZXblT6BoWOB0VB2LVUqA31e0OnQyTrUEXTecjUU+cW
35XdXAFRjcaQ8a3zFM6TrbMpSpmVWEFRgOU+aScmPB1Hw30yawRgovfRYZjlDuithf0QRWDFf2qg
aklksKyhflre6WkYe88ZKuZ1wuqm33dW0Ldx6Emyc8syGKSDz/aLtKj0uOVOdpDQMHtvP2lG7YuY
8mvai5jZRqNdJXHVBFGroDObFuNr7piab6IIhlRPI9g2K6hE902M2dFL4rcWTcDrzIsE8FJOQLXm
u8oNVunRozSA3yvjQzECQtXVpzI3R6b04jmxtJNnj4cWdVaUm/STpil6p0Rb+0OJ5olpcJb23hsp
XVDkQ1CkzoqCSVmTHfCWT1OdhzrJr+ya73TNEoGwkwcqQIxsc2n4peSgePXw3zZvWlVdFWkV+1HG
q6AkUODSZdCOkzp3HuQ9yl4lx8gWBjP4gGaJnjxbRnlNMuOM9C9ibVu/jZqjh2mTndxeHuMoOcQU
lQrcIkOJpsyIUc2RXqHn9HN0xd7LnWuzgjfj1WDRpO8ikfoZtXa0dP1u7M7ZSPejhqaxrr5D1Okw
Uu3QtAQwuvKMWf43N06OLdd+CNm/eDmQYcyW5RhonfVLaWbPqBoUK8oqrLOyCnga6Szt3OmcOeRF
UNBpVlA5td0EHQr8SUyzWw4SH1aRtmKgaWEaGtqstW2NZZo1+alH0RHD3295YiKG6iGZ9fdxqbI6
PRB9esLM+T4CnX9KQR+G2MocmvbU9Kn+1kfGveQySFzn0cY4qS6Az4i8juzUJB6aUa9YIdF/oRTE
LKkSgtWieAHtRc0IuGN92mAYMza0m0QTR60jCA1S77muLaSOmDMO2tTDeIEUDaPcKPGHWnOTiumt
4tDZsojYVcJLDpjk9XPbZXozokPLaz8u4zJolQbKSMOKQmnnCs+KQ7HFqQaCcLhS6mAGZEQMGRr1
hAwc/OLwGHknOoIe6QTQgxwe9Xg6jc30ppvxLqqrW6Gb13aa75PC3NtGrL3UTVb7Kq7eh25CNZqn
hY+ooPQh1csdPJRGjj5bXYxXWp55gYtvctUpYd9ltkhOg547PzI5PkgdCJp9lCdpekYwqL610lbX
yDHb3/r89CtadDuhtc4ZBaW4C6WChIOVG29N6vRB2gyvrpX+jFpEc0lsA+FTkBGE1BO4qpneqUd7
UiU4ZFvMfVNahCWk8LpdbqvhbqqGnukpt9B4rtNgqMgIKjDs/106xj+bwfihVcm5Hgz3lVdclXue
FHInYypfqpKCvE5aHE+32xSmX2ZS3gwxVGaoyJIgBeUJhK7ILlPur2S0HwEvKSAkXUAG1xzHsKgw
PdWU/JE34PQfdAvD1sigmTEYzblBt8xiZpsarPTEc5s22rTPPTGhEK6Z3hVa5MlTYktNCwqpRc6V
kfSYkhOVB7pjUeNLOvjEuQVySy2zwj4tn41yfha0pIPnER7Ehp0wuy0Ny2+B9/XY0BXKAY+jNnpg
QfPG2POVHHURdNOQW9ew4tGrPvFMwF6UJcPRyoerwpXXyNnAaz6kaP3UlDNQTT/q6OC/Dxr1kjAT
Vur4JtExXeo1nstEV3t44AS1wLoE8Di4+UCPwzRqKxaPJI9BK9Vpyd6RZgXqN9zcD6Ux2IlvlZWe
HMo+028NrjwwgEn7hFaVEixOYwLRSzlCAS9Oa31eqJC3WtwPhx78Pj1zY47qnFUP5L4DnuLKS3iF
n2ImV2h+Z2FlOOZ3sBol+twodp9U1euNn7k2iJvKqiM/KZa/6zHjD4yDphvHonPQOLftRg/GCU3j
kibZThHwI+VZG/S2dtOL7mVwx7vajnD+x+JXI7Nng0iG34q4qLkShX7f8u4mazpWOcNNZ6mgz507
WUCwHYEcBOGss4lppl6QqyzDBLde/ej1dB+P4z4zPMlIUXUA7DXJ3IeNW2hVF0SXQGJI06+7DA0a
6p2k1dko6uXFbyKi+piYmZaGRZTZfuVwL4giqF2/NTij5Q6Enkm6d5o6vXNzkHgUojdYEkVvuUk1
EhTemHK/mECQwdqoi7NAeKW2M3VHRP5Elf3kjk5c7zCFYjy14JoNMjMVOzM37FNj8G6jYjmnMV9l
BovsSi/bXMkKHRyeqeFABgqcSVqOGuATUzw8maPMtxK6Oan5ZBKceiZK2oD/L4szrkocXo1IelTI
EYGymT3WCXCZ6yht57dxsCWAupbKYbgHbWpgcgD9Wqyx6IltehMiY2FeaZoTqvGqNPi/hy/ODAxQ
PP/biVr23KDWyUmB7+O72mvkPfAtra/V2qRreTqYmDCmBOqKyxwONy0SfbvCo/x3Vi/xs8d5lNgL
6yC53xrtXUlMCSayMDEKBqhZpuDSWJEauVlYYDPmrQu4EPFxIv51fg0L6BrChYEcWJYOuMcpl9Am
8G3jhedPXXZqi6evTaxt2YWNRZmK65AF8AqAZM0wP0P68wC+CLS5/llBZyXHJjil4FZExcoFCc3l
lhmxq1t1HSHIHtPAA01YNbZsqn5NQM1SsGGmcqsjufaRsH/oSeIwYSBqUd1plFZLxN64YrrXLnq0
3Jf/Yf8+GljUx0ba9dyYcRfNT+U3x3JXhurNCM29c0h2W/KzKzcRsTGKjyEQIO/RCrrcv8HycOu0
KDJkUcFM1fpFOrB0+u1OaqN6ueoXH03NP+VDOaTLtErvTdX7/Sk+z/LpeUiGE6Ypz9ZOOxpbwzRr
NeGLpS0KtKM+YVrTgiJ4EwAGDKhH/jt97v6Wocu9wGO4oeG5Qm6Jk/VhLxeOH6lyMHs6zRTsCFx/
Db/NnXMygvmmtR7iUO7yOweDBSzWAzdmW/ft5v4ubo8sypomKuE3FJXH48yJYT8AfBZo9yBMCbf0
VFbaKB8Xu2xnc1OPkxIhvp+UUJh1MqjhCZbHV1V7/j+kfdmS3EaS7a+M6R19sS9j0/OANZGZtVex
SL7AyGIR+77j6++JLLWIjIRlSJw2a2upKZVXBDw8PNz9nKMCVHb9TGycOdSjEa7wX8iu0xXVZNZK
3F3IkTWFwyBNa2Yaa2SbNqEQmQhMIqFkC8oI0MCce2fV9lw0Jjrm/j5PrryXLcHkHsMb7aU8avsM
BOusWRmWQeqYK0Gr1XqcNpY6CfodtF8FM54yVveXjo+nZWH+XtVxRyoXw/cC3ka1tCitFQROEYRH
vXqo0RydBow23rdiZl3/UPSlT8whNkKsEP+LcS4qnEg6NCNSzLcis8t2Ydu5fYMHciYwrn3a+U5m
8BCAjC1h4KdvZUUNBDEEnyvyJ/FYhfnNklef6qmz40lyu1bdXV8V3eqhzNGD5HVt6GrXYVWJT/Cp
3Y5IFP2NLhbxsXWORuzIgE4imwFcAjc07YP8ovYtUHkZWCNIfIzxHg19orOReRji/I2PtTZHPHQV
kOUelY6qVxtLkSIzURrLKGcMR/UMMxe0dPSyKKdopTEFsEklORSPIoEpfsr3NUZSUJQO/dHOf5Ru
7MoC827bcsb1+qgLBxOEGKLqcKct4qesRxWmxaRnyEjlt1wRr04eoR969Rc5WxzrCghSUYbooj7B
857zwVcIsA5/AF/8V/A9sSYCGAbpwGtM6iLPUQlnDB+H+LFqv+goliztG4afr7v9Rev69OFUmbSZ
gFG7eDMEWlEr8owPp39dXNESbGlHGsmx10Jj3Szt1OVsFj3FReeJNkrHxVDq6mWCUfEh8yu/usfQ
3oN8XxxaW7AwdIx5qWgPu871xW45C+gZeRWMUrqMvzo/DDUvNA1PDkMUO4HC2fX0VMeszuBFTkIW
Bzy0AIpLTKACqXpupQhUrgEJTmONe+yoQ6RSgmNtzy4oHg7qLZPDcOuSIdT3IMUAcSJC8rk9PASE
SV9wtPu9DgDGeCO9JnfdLj6CLNgeJjP5Kj9e38eLMcjTElcmqdPeNTJ4WyJ8vxMvcRD5vMQrZjk3
DtSK9nlp1wKHppuKTglnM2yzlkttbymPnaSEEnS6PgmfFZdgjrvD9Di/JbdkCkC6ZwECWQbJYV2F
UB0tjTTlYbCuXG76LocsKP1m8Fx/QSqphCRDJabkC84ev+edfFd7ul/tWnd2ebdBNsndA//LOAwX
5CCnj6jjfaNhvhNcGVQ21Jcx8NvaDD8FIjbeVU8dgDuCQ7iSWC35zS1EdkIYJsADQo+TjkNT9XWO
u3zo0OA0gJ7og+jTdccQt25WcDn/x8jJaVffacSoRqCOMvpwP7W7yc53nInpwc8TtEtiJ74JdlLu
SHvpZ+HkTyLrRJCIRV/ra+PUZg7QKFaCFCsMv5HNBGGXHfvBHShunZgZPze3EyRagHMg3btguYf+
qARKvgUeyVVHRR72KR7H13dz2zvA7YAcBWcXN9+51yfGsEiNAhtoqRHS6D0AcuCoFpzyjjnZQ47s
xeaBowBUNbyMyEnFZdQHp4ErEZe7t3l/0ztha5KxfcAuXDRYEcXIKBMLHnfxljr5/8oq2eWVv9Rz
2uY5SvsQixRcyQ73b41T+mR6trBYB2D7UlgZo7ZTrkHTMCZkiSdxDZRFb4YDOtioMmE2OGeKa2y5
CHIVkIyLGni86AqGKmVVIomZYOlgdlbRgsoV2b3uIuRXpr8aSAoAxcMILSEBOd8/aUR3JUebwxpQ
kkmNd765yStG5rUZGjXcbRK0yIAwvlB2GTnUE6S4scTpK18cCPfetAvcULKiT+NnJXcqwfvwj99K
UgAtwIQMSHovGU7GWlejfsYWQlDY8G74dFeFB8IoBIoLR+1HswBxkilZImTIWca3ToSmakjJIGKL
Yi7lLkili3JpYVtBt14aFrPhPtcVyu6sV/eGIRAD49kIIyAjpp/EaIKDbgL8QpYStRYnvFTlW5S+
ZuXLdV/ZcMczM1TC1wVh3IL0qkELfjkIRYHmN+9cN7HlKlCFwnAiJBM26p71xGOuWYQwQ+LHO8FM
0bR57KHWploaIbO1IdPxFD/V3w2JUVfYWhxoIUVe03XgQmhqCU2Yi2jR+NriVXM0fnb9P5UIR6QC
7TYeH+CiBuk3/RQe4mmoFRIfBXgDspAFEx+TxhpiJeeVOs+wAvAC6iOAntAI5UGdAVciSTnBEMlW
YaPJdT+gllb7uTse/hTS/H9v03+H7+X9x09u//d/8PdvZTU3cRh11N/+70381gAi+bP7H/Kv/fWP
nf9L/3tXvRdPXfP+3t18q+h/8uxfxM//0779rft29jfQJoy7+aF/b+bH97bPupMR/Kbkn/y7f/hf
76ef8jxX7//+463si478NLTsij/+/CP/x7//ADR55brk5//5h7ffcvx7D/g/mot//v1b2/37D0X8
Fypg6A4QolEBPEHwtfH99Cf8v0g4AIM+RgIhqU0ielE2XfTvP0T1XwBeG/gzILAJ/TZqG23Zn/5I
/pcMRDboTqD9roJ0U//jP+s++0K/vth/FX1+X8bozJGFnLsICLygIwvqHfwkASU0+qIGf77E9/Lc
2so4W10LjdUGSH9FQTsv9IA/sPM2sBoDiUn3WU/vB+3zAMXqtsMQmAFyqMc8fElSDEZoI+Muoi9z
/GZgWSMcROjj4Jekk9klFya1a0grM8wwgsFxT/B0jHdgekkqgGhsyqEElipVzbmvU/BDlJiiAAYE
wzosMW3q8f7xq2CXAJCCjQtiCAOJKFCIYWXnwevY/QxQJBvARYHxQPyJvfKcP7/Q+ouckG6rQ0sb
oysFnDgleTnHnR2Kyk20LLKlCrNT9UHuaC1wy/PcO6AxdqUi/1mVNbQWgdkD04FZhQCG1InF8VAH
zjLE/09k6k1PFqcNXpUut5a8t1ALSSy57RyMWHnjUHujnPm6tiTQPVPNshhuuexungLQbeiimWRv
YpD7erB0+67rIlNoMEeadc+h1NtD+p0vhzuDi77PqbGfcKcHUszYDzptJfshoYQMgiEZipZA9pwn
JcDlCjyX6a1NcAbxQTADf76rff0wMsUDqLBPm6JFzREFRG5UYGohGplJYerBl+tfl7UaOoubi4bH
vIXxsRrIsFr/t9XgeKM0Qga3kfKcb1xRL2qSEf3KYoSwq9TZvMEUoqFeaKcdW9ug3rmZqiRAG0ct
dKAsUmQNbMVJInCEYGjUDVvGE+YyWBHs5K8VUa6QCTEYT0RYS3zJ7T3ymuCQbP9D5NPHojSwxpEI
hHc0vXEF6hFd1tWgdQgx3ZI6mNBkuAGVpP1pAqkoGiNICulh5jLNcq6WcchlT3Kr2OS9wW58aZdb
g8lNDmKaXdrdu+Jft7vl4GgY/mWW/PnqgVTxsRxCCgQOnmuuFvduxVLA2LhQ8I1wl/EoiIMngU4/
wyqK+mrqGlvPQnMM8O4S96KTuQ2Bs4Qe178Ezxh1PmLcCmq77MIEXYk8bS2A0+iKQi0OyG0q0ZbH
vG9r/XTCBFJLcovvoGUC3ksGA7FoR/sErUXtnlW029paMmsA2DjqrhfCXl0WyEIwx5VdKSLK8bOZ
s9SvN2MHGKbAkoKUDqUCyi/LOEySKoHTENlkIlzcyjZO3qfSnncx62hvrgd4BVBPGqhk0RlqoMkL
3qK4fqvsS1HeLgqLMXfrgkcC85cFuj/DY2x5ajIsJzt+iFSED7H3UY/4G8/1rUiFRy0BduADYZLi
3PXlMhrkKIA1xEFLOEo70g/qj0C27zkGxmjzQ0HcWlOQffMa1GfPbTVLG/HFFNR2hmFni7xvZTuN
bKKum7povF4/1LS+78njV+ZUiqxAy4LSkAGNQTCZMRO5uJMBhpmbTN8pkd08txD5JeomtWhDHSZF
F13fBZGNytZUANlfWWw5kC3nQXcN4yoAf8vg6DvfADWFFkIR4SIVY93u4tAswvfri96KM6R9o0my
QagoaCCX0Qag9YhFTAvaALkAfhjZg+RnkRm9BffNAcpzPugO/eIhrWzgyIaC8ZHJYaPStDP71M2X
T9oQZUYPeOA43QTKfGi7L5j39aol3y8srkOyX5fGcIXj1AO5RhcPphhe1otRbWPKFUQtN3Oc2XPJ
uBw2jQAACDUEAra6eAqgDM/3WVjbeoEBU6V0heJJlTqGt5J9uVgKLnHocSCqXAzioPqUtRiCxtno
kKtPRoXJ+1r3wWjyI+00PJyUY5FMzDEW6ilMzghGs36ZpcoVMwbOChSkWpwR5ClWEZnFa/KNqFAF
TuuET6xyz+ZmItRgPgeKhBeEgFVWLVE0D43dJqGflscZ2sXwZEZCRLdtPpa1MkN5YSY0JV+ICejw
vNlBdRxUXSMqusmeWdElG3Tx3VaWqJhWc1Or4h3YIKb1n2SrxZUqPZLuQvvEpl+hudXodZ0YS9aJ
SijqEEtBBJXuSA9Tgow9dzvfL4CMWCQ1Qu7PsXKyzRP9a4WnbsTKJphyNK5L2sb+mDxCMuuniCvT
a7XrAMHNXZUUddMnVg9z6yIEQexfviJSV1M5C0OmJmmDUDY68yfMANlAtnwleglNbbK+5EZslnGp
64SHCKyp9AukMaouBCIG1hRf6mITM8sMr2RZoM5a3XSDnDa4jwQgXgIxNFWMxV8P/1vHa70IasuM
ouOSKkP050TQrI2A2AFClEB5+roZ1krIn69colkmEOeOLb7LXNmc9tyB8PC6hc17bL0SstKViULh
qzZIsVmdHvhVgWmL3pFwoUGJFl1QvEHuUKDx45LIZ1gNuiasRsbGUwR6OxAtENHcRrCifgGlzJM8
kITGjmfxuYilxz5v7jEt+UXhtCfGYreCiAg+bh6VHaJzRdmaBnUEkxyOGHrLQIDhubg8lhlyE4DW
nMLLWWvbPForg3SOWaKDqOoYsbNrp3eGY+WWVm4Z3wyvcFA43jGWR7yOjpFra1TLsEuDZFIDHC1A
lG/nG2KrM1Vz+ZT8VgvqFCXX9qiDNnEZRsPzU+Aov80ga/eTOwzpm3x78pWU2dcjQf5ygVCskZBz
YRKCWmCZJmGfcshDWlUBXhPIJqXxGvGzsfiL3FgacKOl8cDY1U0HReL+H6PUKuNqSNWU3AWtw0Mx
wUxAAvsIvFBhB7aBPgDou0Vbf50PrCnbzVsIMRLMCIiThkovVwTYdwhEFAJaJ3sWndjBFeEZzujO
x9xNxl3qouzqsAI03Vk8fda1WWrBCWYMiygakTs4gSe+g9bPjsErqsFpMbuDwQHGBm+dyrU9Kph2
NegrG3Fqcf+onmgB02mXlnhPnmJQdf+dQyKBeEFAXwf1XY2KAeKcR7xStq1NMOrBbApQ+gqd+QuZ
zgN6LXJYqdhWEF8bJP61irBRDPGjYiLLmw6KBN4rdTIZO7jxuARx9q81kdRiZWLsOXXk84ZU9QKv
3gOCikQTNZzkwPlcazOssRZEJX1puaRK1Pd4+oObJLvPndLiLP5+gFaPSeb1x536wjBJPgp98DFJ
hksCSTuIOqgFAkFdqTGHwK2/nEi7TQwKAaHrQOYJ/VLMlNmGzwzeFKPTxznAowfCThj5AyLlfFe1
qJQWMtx1ytmV3QQJy9iPdpDjYgymbqyOMM/hXsLzCgRtVG4bCrGST2OFstgY2SLfWtBHtHtB/ufZ
BNERxjg0Hq6XavNJNUitYhjAoBhfufLnEDP6fRt+oUuEhJ8gX0iH+3y/CrTv4RkhCirpaC4KhHnq
hrFTW6WNMxvkd1h5ut6Dp7REnAd7qIVRLcg0LI+jm9+jjuAx4+/GfXpmjAoVfMWpdSzC2Oz1H8X/
Q/cKlKCrusF3Ns0I8SfKyc/MUYFi7PQRQlpkbSIInefAm+K7gAcVG4iQ+4DFoUkzqhD3hlw8PhhS
f9T0aK9Dfa8OpFEjQYOIxsdOV3uC7hqP2ff8aHgozWTO+DrhVQeM48QoX2yUSTGZg7YwD49DhY8+
0ZUcp0nXtKWtmDVQ5t6SPgKsDZUB8KHWPoTovMziv87hAaoVrCvg8rwR24QD0UAr86JEm9Z9LHRR
WZ4KmS1iCUQrUR7Ob3S7RiPSJgxLevSFZXfLLCoAqLejiooiLZW9cJGkSfUUVHa9fBuSZy62MLnE
uAouzyBmq1Y2qLubk6J+4CJsqwzVnlTQrUphSS+xTFDHfDDmIuAqmCiMr5n2uWu+MoL9ZdwFyQeI
+NF4RtftYjiB6zuuzlWxBFvBI7R8JeU2KH6MmCcMgUoFxHLypb5g7Bs9tYzTQPAOhkyokjR0w+lV
LZAtjnXUmxXAAjETlLhJYIt+7Gsejwc/oRXqdyw0x0aGd26VCmdR3mX5osIqt5M9TBiWXg4dXNIr
KNtd62Ny8v43ohr6meD/xUAA9GAu2kt5b0TZxOcV8PJW7wDG7cgpGYGKzA4H0Uzf8Fpm1hg2fP/M
KJUzQEwI6P8oq3CXSm5k9S+8k9mhA2KMr7oZ7TqvgOrHM8ORLtMislLM0OC+w4NPpg5DAa6aeNKw
UjJ/gtbtLgTHJNQDIMrCSmIvHwnnpij34QJ9wpmHKS554eE5fAKyXqOypa51GKsiv/X5NXFuivIZ
ntOESkiKyhYE6N1IGEXFk6B8hk4teZ8z31wbzwHkC5CsBxgXxwM52PmVm4EWdwpKvT/dE0ClH8i4
3L3hBYfC+1EyYrN0efjPrVGXYDjNeaIAB2r3wwAskG4XoFiYhdrSNKeTody8AIUMPHanqnuxDWyh
5ZyyiN/GGaPqfAwikfGoQIknHJ4QCR8qYzzqQm0WwLEPy4hp8tbTtdKKxt6e5pdEFU05LiyumRjV
7I3S6PlCqOxRjqLU0GssZLQwN7BbDoFLlDzm3T+F8CF0EUsYKMRfgO2WBgAP/NQPZXyyxFv1I3k9
FTtS05j9aP9Ph7xhDaIMp7E05MVEF+7cHbQZaP04x8SOCEg46S11ezLjSlTdmRn45amCLUPRALAg
OAS6CRg1C+QPQhFvtb0BEg68N6qbPLyJF8ijFHbphZ4AlgLyUGTzxm74PTFu4FYgnGwXaryQes0D
vZFbO1TcoTTDXYGWJ2SDfspYtVPiQmCF5ssgiWEJEH6jNAUoCVjUzrd2GQYxKnW+tXnwzKkxwMLt
Y4hKAyOAbO3q2gx1xPpJA0+GjscUqfc2P7RDuE/aQweyzuxR3BEhBU8+FBZrPHrbrIH+P0bAofRE
pT9SXkdLkPAovjW4b8CxPWuowImYky5YmNrtjfxligr8rTz0CxJpskLeKltzvC2ehkO1AwMH54mo
3Zvy99FkLXCj2ofvhyMBHnFNvFSULWKhbBNNIz2K9JbUFSJbvscEJ97h0Jf3rn/Gy9cCjEGMlcA8
yE1ObWeSt0nf6Kibhg1UaCalecl15RZzWo8xB+HERdFC+7rFjcfXuUlqW5VANlqxkECoFsyvyQQH
RZHlBgWOY8Jx7pJE33K95Py2zX+OHdQcwjBgPDE3D+V61VT0qUpuHscBW3xiVvicI/7MdwtiHXj5
nthte5KWnN+15yum7tq2lrpET8MW8iXQOloW5albeD+WY1utmz2mg+1GjZic8Jd5C6yC9lskUvTo
VFKLbIJaT9oeD4UyMZ7KBsxRMv91wtjA4DaBkxE2GUNzxFHSzUqNHhlfeXPNK+vUmmPI6RVthT5s
g85214DOSn4mwVazeBecbFG+5weQ1t2M9RdN9BJEfpZrbzva6legAmGuy2O5gBz8dH7jQ7qPPdIC
Kx7YX3j70K5sUdEwnYJUzQXYGi3B5WOLzHVB0tiWc4gOVNY/fwSef1sqLZhBECWkARqzNQR55Lsq
lC0OvGWMb7gZAFeLotJteZjyDqUYtG8eBFcPiF5Wb+bOsiMqfo1qCtJw6BDsoWXGCEvbJxQinpjB
IpPrBvXtWuAww6bBjBdua1RKZhO9JDfAwzpIjh+4CmaacJkzYk9XJulP2Od6AV1aNPtuGn98IYpt
i1Xfs+kLNpK6c0vU1wMXRpAsMmq5JPwQUNaHNFXlsbaRHLKLwLNaEvUBm3qQkHtgXCgUvAiKMrXw
47qLXLZSsBLoTAM7h/YCpKDPc422xpzxpKO4mQGdnu91f9m3fuMpjIC9aQb4KxEyW2jz0R03I8/1
pQlmuHtfem0EfhBuKnbQ8DabIjmWCcDPOdjywqhlVBE2s42VYcon8iyEPJAOwwZYyRSAVttk9KNR
N4eQJR3IMkVtpdyVOceR0QSl+BIojRuqOpikOjsKJOv6R9v0ChDrohuFphDGyM4/WlzniqCS4CGD
vHHQR8fQWJfPZuRYmaCify4sPQ+pp8bmBPFHKZSaaeRE3ytmQFw27YDoUsWjEjNFdP2Pq1WuWwJk
g1qAbGWGmt4yQOTL6MGNeX3TWJaoowR6cbniSg7JIC/dCbVwLCdcYFFWO9ftbLq6gYtbQ+kUgAbq
42B0XZQ55GEocXSga9d9yWt9cceaod1czsoM9YFAoqRF2oAPFPA3YgRKOx0oruyfDzggPKyskN9i
VWeXWsyYDgWyywCUsaC+/BLV+ouggyPv+qZt1N3ODVHnNJTSgcub+GMgPbsfb2t0rdvEBKc33sqF
83eUR7bCOCFtQU0D0gsyhqzPV8eB+DPVFZwjA6F1zlNXa0dLrp6lzh1A9yd337jpSxxIDA/Z+HRr
s6fax2pTw1qLeD6fGoDYUWcn0gWdYYb/VyvUw6AbwW8mCHAQiD+84s2F2fv0fdRYQl8bFXwUaHXw
YasyiNowZXa+iSNmv8JAODUdJ7t/rAyzXDCEj2QtAeM3CjiRAwJPiAaDR2gafIbfkJ9OXZBn1qlj
0EJ7p+GbAuQtutWS2xisz355I/tht+ddaPK4zBrmRpw/M0mdiTIA/fBk5Hg1k3JiOjnjbYYZgOKA
coQdGrseVL5/D+y76TirraYOCZQmAanWRjxDqnCf1vFRL0V/mmTWcOT2wVgZoq4yYaoi8FTivYPJ
+n3Zzvt2kPZTVLvRrB5jdIEgymYbcuRrXcvoCG3vLtrYaPGiFUq/Z7laqiHxhwtBkt7FPLaqKYXM
2mTXM1M5dXs7f5mi3rGFVGZB0AutrU9mhlIhgCPVPRHYwLtufovvh0feLG6kZ4bLkh9Lu6wM4BwR
KoCg3OlArY5/I0SxkEjox4ffRkeE2oT0CMpYs/X/lq7G1gFZW6OuvYAXZrlp0Y0luKUUo4P2ZKrP
vCuBPkD9zp65plXcSGGQoAkhhS6gXgYywvN4IKRF2gStUuHR9hUHIduN9fvC3SXZkVQJ8bCyxequ
XUCRbE7VQd11NxxTN+/0NL7Y49UvQYWFWej0tEywasEwxUfxUXgDEn8wgXB9jWzIiWiWckhs3R4s
wQotCfMDhrk4bAwPOSjXfg8qVsRCBFbtOGjsCKzjYBzPys98p9lleKuWDET7limQZhPpFAgUXsjB
64oAuBCPYXe5+iQJhpsuiZXHmgsZWStuWMjhjSwHQnmQdiCKudJF+ReDQUWlisSa9NC3iyVr/pS9
1kBEpWY0g9jtH+pWnNxqbZD6ohk0litOQUhq1d4fVP0FOiRmlXCfr59O8mPoD7Y2Q32wvumVtCqw
rjatj2pRusMsMxLRjW4fJo5We0eF8SXrC72JTtAgSBapJv8+7AwLA9PQ1qn2fGr9DTjSRi0JBKSQ
/cDQI55gdE05Bgo/Hwa8WPm9vs/3ITg3MlzK3S3GWHbXt3Cjd4P1rWxR6yuMEYXfglR4a7EwoVFR
WC0UH5yo5N+kHLRFkvYVCiEP/NT5TVJ/KouuM7sYfNJpMYDsPQn3DRfty0B/5mf+EOTyY9+JuzCV
v09N8BJE2UMaK3dN0N0MYfc4KvWXsB9c0MW/9SBhznWD8XrduijWC6Kuw1Yj8yxp2tk9dG/MmPtR
RRVUovWH6xu36XurfaNCtZyD3Lhc0Gng40IEM7/+uc7K5+s2tq7X9VKolBdUdLEkBWil9BEInECi
1EuVSUiq08FgDelsXT0rWzSOVWtqtDjIAGHkg11cdML9YAY7qOG5CiYr/gb7F8sglfKOVRWnaQww
jOxxHVgYMzt/IZAjRdyHFjpTd6yZvs0o+OuL6VQGUfaZoRYSThUqsn7vQZoLbz02t9+2Y2BKhzxT
pIuWibH0OqjHUUsbQygzgLPYHwEzt37HM34ZodZSTUYRZb3SYixssOcl8XpBBCfE4uvy7yTtGKf7
az1UigCV0R5s68vHYw983vFefy4+EYFJwlErvzKHPTejHzjTTgQegINSBzgNwAEqkJSdvBCEI1hC
dsET56FPbsuMgsamS6xM0Yc4lqWQ12FK9kC/uwcswIt2IrPts1WvJgQ8IpC7mF69oHsEp3kylxKa
MHNjBg/xjhRXZZOD6qRNztbvNLVgj/AgYAzykl4a/Plz0daYlx1cAZMb9QOZ9lweCL1kWJisFuhW
6X9tjqYfyKN84qEi/uEivwDqy03msSCzW4kT3jqgVQAMFFTdlHO0JeobIG9t7JI7itFnEI+aZYou
NgfSgjByrp+yrasEtEngQQE4GIh4Kr9IJhkyBQvSmFiqXqVAd5FafZUjkXFjbbrH2g51BwuDtKBM
M9XAqGf3hM53bEsfOhiYWYz2slr5LPLWLb9fG6R2EZBWpWpUvE35/Qc9c+MYe3bpnWWGOl59H46Q
ZUB+xu/BxXNocJ2AnI8priptPdLWyyG/x+qRpjT5IMbAtYGtoHWKHnC9KjkGdbAbG2gJyPWNMmqu
wjcekppdqAu7oCz9qud8aDEcmwWscIm2E+fqSeQMt0wwNM+pPl917kx0sWR+nyapU6WyFXW6F0Hc
oMDPUCLe16AYNI0FEuiZ0Q7fuvpXS6JBKHw7DRP4mlq71sEIuHBLaukSHoN19ljJOuvy3wq5a2vU
XRz0bQVNEBmVQ10ozVSSd2nboMDWiHstDmwUFT3IJaTm0BTf66zdBV3FyLNZ66UutDkz6kGZcNSq
BiV/SfDnVrxtdBHnfHq4fqo3Q8ivU03XfLmuGkfIUcBU0ezbWnGyuYOiUmDsRHU5xnHDKJLQlFSn
19B6d0nGsHJPJGxNb2joC0F9pPIhAEGwekGBjJ5AmEQ3twsrs5obZkt2KxXRQa2AqomKe5QumU5R
1XV1iNmUE4D1q/a6HMAy7MVQKy9d436pTe7H9b3dKg1DVewvk3S5dIgXdRY5jeBCeKuQj+GBcDgQ
MIrmNdwtmTn6G0Mc297zyyrlv0PXRFPN4bQUvTU0PoZISh50H2QuM7aaxo1Fc6l+kBFhNhZu251+
2aY8V0h6dVZ75HtdP/qjitVBmkmAsrjuLt3oMfZ3o216tr9UNqZETZsaKnyJRG5MjXlEgltysj2r
ZbF5qa+/JO215bhA5B6WSGtE2QEqby57pGFehinv66va+nxIlsF8QORKoP9+fkAWEWI1szTX9gTg
ZxOkXt0bzw0n+kb/5bqlrROxtkR+k9VRFDMRobzFjTQWPxEDzHxmMtNuXUZrE/TdKuixYsTEH4i8
EfhGfgIN9jk1yseaDx5KDQzcBqdBgIxzEkA4lXb53ncJI7Hdcsr1L0HdvOBZCDoxxat+iETZRPfx
ps/r0QS1omhNUlhBZ61PGV9xM41ZG6WuYT3W+SRa4DGpOTr6T6JFn/zEWbCyPfeFmXSSJdDFn5U1
OtIkct6HUYLgtrwl9wA8RMAERE/BsXcHh/MGiDCAOcPuD81NzbguN9IaCRgI8K8BMIMhaOoMCloz
Rd3Qf4RVYZd6HyTxrNLM1lQGwTxgKAN0tujYUPupdrCC+TCkNWD6kcBLU8+ejneD4WVOMzqZxdrT
jdOxNkjn8b0YVnJZLHiSG3gI9cGulYPd9QMobaQamAwFfZFGKDUxcHd+AkHaOER1ix5/V/X7Yag/
FaP8GIRqYvYD0LxqvlOy3AvCcVdjUmC3aKi59UF7rDSoBoPePWwyD+Jylj70jVniWvU5QHW5dIGr
F4e4n4kIJe8tdQKNrjSOTXzCys6S6Dg0/Ks0cTe6juu+K0PG8MJWpfBsZdSZ61qgahXSSybDw4Qw
olbQaYoxlsTbzYP+Hcon/vXN3HJE4E/Q9AXFGSZeKQepEDPTpkdz4nS/Q0VAOimpsxxxI5iAkwYU
HxrIRMDxSvl7kqlBPsTgRNE7PMJ16Fgme7GcrE68C8SM8eZiGaOunRLD7BFXEnSFMpl6BTU8FfrN
smBO3Xc+EhnWNj/aem3U1dOI8jxi0ADNszvBre75lwIMbvfCo/KAmavb6isI/MrX619t65StTVJ3
EIgTMRAeANInaD/GsDP1LrevW9jKwv5kEULFgUj+nB+yaIn4AVoWoAOzIftYmclnwuYP2VOv9CG2
5iX74oUVPMhOUfFYwWwI0TMSgA+jh0NmUVv0qAGZVa8rIPH61tW+OoWMZ8LWHaMD+IYLDB05DAtT
vhjgZuWbCu//j/Zxi9e/SWS6pL2IDj2T+GIrBp/Zo9xx5Lq4MHStwdOc3DKF3YISbCf+aBzSgQoN
l7WNW68FwJkEoAJAOqWBCen823GCnBd4m5K6KBRCTwysdhbYnSnAJadvy/u4k34UTODkhlcCcyOi
yAscKBivSOK5yoxQO5TEXMPGIn+x9NZTu4nhlRtZ3pkFKknn867l2gUW+uw2iCDCqI6dIyXobpQR
o722NeeAhiLcEYPWgM/SdHxRqaVxG+oI/D7hCautGG/nIDTbEUy2uinalZf292lqQSgku5m+MM7f
Rg54Zp66CrKQl3DBwLx+M9mRVekmYXUg9Zw6Mtkg1I2jd2aOOu5GDNXxMqlA5tWkJnDRZsX7ac7C
EG6dBUDPQPl6glZgkOTcRTAUKIB7DasarQb3qlt7RpZa0o2yz0DE0ac3Yu2FvcvYy40LAQLuKNKS
ZAuyfOTPV46Z9DxYsDuQP7VO4wvP/HuLcaPQETGqlT7jEFqQWsVDFtNHDH/ddqKVZeoramloCHNO
aKf8zq94u30J7it8xvvsExAJtngA4zdqgreQ+GIBfbcWDXFAFDnRkwG7FnUt1VnMCcogYAC3zZ/A
jAOh+OllWNAdgfZEZ8SfGJu8kZUZuCrAPIXx9Ut0rbIYydirI9nk6L5ygRbbEYBQ7rIBQhuB5swU
df0tGJQPRQ7FTkELfITBxBTSfmS9RbaOxHpBlNc0S77MpYwn5Qi8pI6Sew3imHvIzfoTIjfqAEwg
0FYqgdcAFGXwHxUPBOoULijYaRzkk3HpAgp+BFRydDiCCh1Ad0CwqDxItljrJPcddesahOsZqCcR
1X4aoCMrXTEW2UCMSm+TbbjRHRiGXfmzaJOGCfNMEJ+/Zo++nWYhFia5h2PeaJ97qGocodHwNO3C
l8rJUVfCnMitkNrTLbvQsnkeAS8m/M6gdrtoDA0YQxKWCGutf2Y+vw+8wg0d3Y5fisOw76AaJLqd
V6UOa4hs4+IyUNIiuHNCCXf6vVYRCATRkpELoE0G0y8oSt/mprKgFOoIkIO/fg63zoYIGxp4EMlc
CBVhK3lZulKGpRxTGbWIfCZhmdiM4msb1BeEiFUUV+SykERL9ngnTCwJOiUdb0lATVdQ9GVO4W0d
xrVJKmkzumQUQx3LygAtGAPDrIMFQzwsDjHm0sj2rj5UG+VjLhFYSPgtex6eoQFj6XZvNwtmNVIU
WX+nzwZgE5YGqSfMQxvUXqZlXkFyuamQHcrlgYyHGQ4EX3QfyagNHmDWaSc/jz596B4aoFqEEtkF
D5s6ZukUaWN1eq3IVuosr4Yjo8LSP4sHpsolyxq1uokvYzEOYG1BZIkgkxg62SsBYxcPmcW68TbD
pwQYHpaHcge0iM4/XpVmYpzwsGbPGNUkaj2cY9wqDhFt6DzD5llvia3DhtkaQtOECUjElXODY80t
XQp+aztuvy1DbopKzPpeW9EZs0MGhpYRsnAvnJsoE6HnBkiaI5cvb+NH2Sk9A6xMfIkMFJJA7MfD
pkFUbQEQUUFnfDohqxMwGJ3eZpL2gZ6fniUUp1D+u4OGIS4DzmeNIWw9NA2AzP+yR504UEG0PZKY
Co1mhGMCOHPLd83hP3MeuWN1p3hX7OsxcusJeGaT2tQRQzALEhliM0dij0FQUhTrdBxy0kxnHbqt
4IXqmwYwDM4dTvn5N8xx8qMoR9arliI4VWqI6PTTrdpkv5ODgUADD1tDxDwmTdiqxw2cddRruzgG
XoXJ1s5E+88ngLaE0V28dH2NV4E/hTIB/uJCAjUo5SCrOExcVrH6vUkzjFsGrMm5y307t0FFD6Hi
i14D7tEWA96ZpG+DgKbXwEz0Li/nczPU5+nETJYHhRAkHbmn6ln+lkXHxOWsBoJRfOcDNQK2NagI
Mon7NtcHiQFVwjGDJguV7rUzOFX0FMw/6k16u9jBJzn046+xN1mLA04y5UWuQVXOvHIuTzjWS/i8
oYYKRDZdAAmjhZOUBmYJh7FYeqg/v4MTF49aoXAAxokLk1Xv3vSWlUnqkI9jW9XJAm6Xtv0xo1Cr
/H/GrmxLUhxL/kqfeqcHEAiYM90P4Pju4RHhsWW8cGLJBAkksUvi68e8umamMivPZD/G4o47SFf3
2rVrtrz8Ykv/tav1/Zf6YUsPcVnassKXGnIObbJr+QH06PDr4uMnwQNXwkODwdjPPOjYIEXlF6Bz
sil4CXX/ZLFKT5BxKjIbK56xyatvwHdcYJXlb8Jlxliibp9ktNz+/9/5J9Tr6yfBBkSF+RP7Ngq/
3GjyIPpWHUHZR/QC6yP1UrWhuxEj7wNKFWi7XAcx2k24o+BZ1e///0f4iZrU9x/hhwK3HhWpQ4Nm
LVQSv3mrOoc+m6jT5H6M0n9ByQZRaFP+W+ZWPznwrwk1aHJIrtH5C3448LtaF3opcfXf5WU+QlRM
FVga2LlXmre4OOX2V46qPwHXcE04w6BUcKEy4/5w5nu6GDtH4JpXOXxs26MHTXfbwp2WPcAbCswv
+VhtfmXN/JPK5XrZq/UOamzYHPwQpETRWZ4oXNY5YMRwzmg2Y9J+HyC8N4fkTjzMmQGS0W68X85N
/Cw+YrD36q0QAjD9sUBcfMoin/3xjatM3Bkvu2oVXSkA8gQX4H9HruivmeP1+/7fRX+I/YlyNI2u
j/Y6dbPAF12d+u2c+esmt1v6i17nT/f0n6/2w90tSSxjW+FqV0zYgWlgL7GNIjAOoF7vpr+y+vD+
Zd7zfR7+/ff7ISIKJYthYLFcNa0JdBZ5jdgPIVuWDFJ33piKufHe4oph0m+qaa4DZ7/AXSdp5myc
l60I6DEaEiTuHUmy0rdrR4lw1ZHCyxzl6R3coNtdHc43ZLAHIsNDMvTndqzWftCAThqf2YjgFOgo
K2j5xZuTIEPwEumwDG+kMZeEeetomfJWYZag5CZr5vHgsHlIfS5u/CGoU+PCkylYMO3V++c4QHOY
9fYQRg1blXWhQZhGWdN78ykSct33MAWqAnqu8KbOwNZdZ0uwKppP2iscCCB1k7jZ10Qc5dg88phs
/GU4MSdaSeMdWWxzY/QnLwB/JoV78AP+vjRKXfOpe8nHnZfIzSCbW3d2V0UB5eKiCt6ZA0ZSQMdH
FasnHk4uiu/wueLTU9hFl6TQD51OjjZia3fSmO4ysEoewnnTRuR2CGHN59T1Oy/EtOvLOJ8S0a6n
cll7As0Qb3gJfbYLp+GsYysxX0/vSoBr2RjT/eKp7WAtpl58V2xGx9/C6/zOVMkZ/YCDp+Y9H6H0
V8kthKqSo+PNx2Jg31DBbIKGPwhv2hu4LlUeOTg1tvzo7wsZP0Hg+gHFPd9ZU015ZPH4iMcPyUSf
C0sfaTKeisW++EtdZkVD76umyiTBpDUrKOZFy/gWemc7f7LBpi0cJzWT/ez11OYYCj0zTx8R+WC1
LePU6NLZqK60J2qCr3aYjw4jHN5b/u3YB3snrFUetuaBqjJI/dbmyqU3kYnOtpNYmcNaNc6TP8aX
viDfZti5Hkszv5leeCAO0I3FUkqJ6h7jvniLwmITCH1HJ7RVg9ZeKgOYcrSbhRcLcgVzzxOyZEPk
+KuRO2Zdx3Tbx/I0jTWBS3cxRauumgRGEZWjNrGt1batol2l5k8oDh5jUp/nROZV7eyhYTJndWNv
wkrSVDD5mcz8fuD1u+N1d10ik8zpbNa5/dkr/Y9GJl46RsFpqecbt2qeHYZy2aneTGjPyZDcOWNy
cJdwywjk43yGNdV+iSZoti8zFxuTVCtDgHXxBhNnpsPEWSO3bqTOJmSQhO4rb+vM8DoDOrCnsXOZ
+/KI2Q2c2oBSMwuD9wyFw2Nf9s9NV6QwHjsAyVuVcNCaLQXnrJIPOlFPpJSfAZFb0jRn6hCWChlc
xq4y+7FpgptCdPw+SqTzwgqvXLex3jpEwJMvmav7vi1zsIJum0pCHoLqDcRJLgg2K4gKPkOT6IuV
YdZRt0uNTdaheVIhBoIxvHs3RttGdbftXPbQR+ZhOlqaDxM79S2/N234yGcwxKTfLykbyJNbzl+n
VqsUt765H6jZtb1agyK4nupws6AZfetB8HKKAJTPCsyXOmrSaZEPNHkyUZHporiz43CPf8ziXmcO
c1InMueIygu4Butw6pzMY7K79MPQpaFc5Fn4/imW1WpgUY7h0dW02I0TPi3Li3ShnZaM89oFo6V1
qyiDq5gTkA08M1MPhwyB24ABry5MMiJsqjqVWRf0dVo0L7Fpyly238iix10wVJnfcrXqu7bAdJm/
rNrYhcB4NZWrYVI3ZXvl2LO2zJaqY+shrjKzBG+hq/ys6fV5mdzUkc6mc24dZ8qSqE/n1uwSgyKk
ICMaMk0m3WTa+BUMehuF+e9E+ghD5rlnLhZ8eDd0HbpElnwQ+Q1v+VIl9iGh+rkOpgeKWfFedh/T
QjdFH5J0SJJjDZG8LIwKqCEnXZgxG2wN7d6ngL31RRiCdlQChA1kBrmIPQZh3gI6DFtPVN+6ACpj
pM0qhIlA4qT0kwbUUrrBEXAkbnGKyTcHXNCs5nEeqfluScpLyeHi5qhslnfu8CUMj4N71wp3zUOc
KIKkNiwhFrGciBDrHk1R5iOP0xb+6sWYtsZeeHCyosl0QrOhhqBaa8SO82XG4TTcTBjqVhPGTRoM
yjrlLgZJZRtg2VVLdwgcjlUxlalbIty/0rbOegfllnzSttopC1uJYoH/K18Pc72XZZQi4/nojKl3
cqnTIGjD+5Ei2+o9Z12K8iMByASsx0VjgMj3QvKnifePdRijt8JX0l6fGvy2Z8gTO4+kjvJOFGmk
kwOMxPLQ6fdyvofw5MofwkffVuf+CqDS8FZLm0UF61IV3DDz5HrTdhLhkytg2zqj9YfjdkKsSo7J
+F5PbsaR3TeiSdLJ2kMJ/VYBRuroIWMp9wV9DYpp58/sgZcFYq5hmRmObvVtsjsj/W2lx1fTh1Xq
BmbXsWhKXWCsENg9q3hJ6fKlncczHfSDroPbhNeruUl2jEOESBdpM8C/lup8aofMW+qNLcvMwBw4
8OH02YtN5AzHcLmK7MFJwrWZLO9ZiW/QxJsBpAxHzvgmy3r0Se7y+7KadolYVhF+3VUffvgY6+G9
xEmZTn5/EKrc9RQagBh9UDXJp9qeg4LGqYKwchbUWHxY7+iRwKUqa2p+km28G0aRtqLZ0sTdmQGG
saNy3hwfUXiIqg9eT5dKekNa1xFJqRvcxV7yNYxkmw+RP25C5bir0DMSttFROsqEY3GK5DbS3WOX
JOdwLp8w9pqWDC3EaTLpEsnbMYluqim5JyZ4hefAS8jc9VxqHGAaQeSjj4tT52uQG/y8EOx5Zuzk
t0sehaBEsmLv9slnMGm0RYsBaQ3E/XDxZJMwsa5CnkPbcx171WlEcjY7NJeWZpUI0qgV3+KZPkoH
FScGkJ/Y0sttKOhTNcTbJtFpR9FSIS64yfMWKpJrTyWrzkm2yTQ+GTJuB0IxXZ7kFHz0TWP1SS7D
67TwFYjbz5Ckytu5yhzdXiBZCnJlBGmBUSBiOPXO0f5hnOuTq/rdshiTGjU++97wEXVLsLIa9MEY
TPrMJgMa6drEax0Gt2GC8yLmlqWEtzkp3I+ocKYU8wQPgatBErVmn1T1TVKUjzNBjmci58PGwV4w
/ezY4MlrzFFrqHCFZuOT5t6lybqc+A1zpr23AGhzAnHD3PJklxjPyIgU+Dusi/pdHcSrKhBejvN1
zhZTiTWI8QjOvCFbcEglSmh2rOLKIu+eNiyqTn6vN94SzCtO+T3tyhzJ7f3E5WqOwrWh0Mj3+IZr
nuqArDBvtxtEgWYrXO5MVWW6Xi5e7Z4D3d9QUr74sj04ZjyoGrqCAlQhG2AcGdFz3Wi+oWq+JKJv
UtkF67BJNpDC3EwhXA/maIAQWd2lkanW1l0AiKGvq8ruAfCVOdi+q9cBp19lT49W9Ge+qDsGkUzT
8EdYhXkpEvT3Xrhfk0Vvuc9PjmIrtgw9cIIWU7xtXnZtroey2gSBiwq+YxdH+fmMLRGo6UuPPZuh
ICg3rY8JlmC2Z5UQtYJTKPIB/xgD4cwHajHDOK6dsLgfZvGmA+9pMT3fhxT6nQMeT9oTnImxQxFO
woz49c3s9TTlwqxIaLbwJAFtq2sxa5EQjK2W5QuhGGwO6VSn1iN9SiqHbXpDeFZGOlqF/iTASU3c
bVTVr0biZDDWR9dyIAs+QrmstGH8YUF2DzqgDg+uW3ppMHdnQYJTMtYfkXRKnDjBzgR21ctoUyF5
SUMnJmk8jKeOguNLYXUL4u8aG/OWSLuh7jSkTRI/+FY+OEGlUmamaB9XIBV01dqJOHTElDukUaTt
QbjLtBqdMMh06GAAgifv/aJVl+pheKm8FisSWWc/jg9DWZsV5sdxHHiqwA3zICtrsWSR8ntrg0Or
NPShqXBbcQYhYtOoQyfMeZi88WbwhiPM817jTkLaepZNRgeM4vZz6GSljs7Gq3JLyR6jeAeHDNux
bdeB6Q+EJTsUBOsmLI/XWdwy8vg2NDWCRo8x+ZbGD8Q2Q65a/cYDR6VokgHkYeGt5y5NWnkjhycr
JmN8KEkCFc4LA8GIVpxMLd4jGBSc3Nbu2xAKekmC89rF7kpZm7yFfeGvaVT1Rz6K15rUb9pZ4pXX
T99qUjzFZkYw9D0lcJMITGBtUPBb2SZPkCO47/nyENLgWUOfANnybMZcmgb8xdjyvKzYYZkwghKp
dlWNwWdn3j2JIxwahYjrLg/ua+b6+6mZXEzutKBIFW6QmXkcV90YiDzxHLHqmjAXk9ybCWCLI5tV
RPhBgc0B27AO07Q6QLxz/SEj4D2tKqqOaOeupRw2Ia0uHgOVpTYfwzzlyxQivHGcA3LgYluW6smP
INKQttbTH7qKT2XfIRqOMMIwc7S1JIG8nm9yfyZl1vPoYrj7NLZj1nHnbqIynxmmTqqEzdlVt2/T
DzivCoaiUdYXN5B3OHhBepVEpAWSwHayN0ZFJ07RPYpj7LBgbeFJkEJlElnWiHpOew/XKTgf4oRZ
U7hn1wm+hYV3kLXMY1Ltr47il7lIPhp4zaQYFylR38cBwnh9lo4oUwfp4DdS0jecB8eSNRq7u5rv
IV+AmId9oetXbzR+HrMmD3Sx0eEA3/u+6hDebZG7dQL6NUZ10lrTT68lwa7pyYePM7RvJ1S3yMJ7
n0DZfIkOfAExe05A2YZcYtq00SPAm5fWrx4wDd9s+KxeQSO/6btewCc4AIajxlsozwtoUy4nd3S/
9R0hK9FgOWoDFKXs+YFRc4yasdkWhs1b5Zefsz96+eJjOguHsZtqqe59J3jsJYAYAbGu1CfFueuY
iwRsYmlHpk/LgpVbJE8qce70ZMiq9zsLfKSJVpUpgMii94QedmMyMKS2zAVuMIQxskPT2LThwV2t
ikthIfFIFuiIYSoMcuQYdMZrYorUZXhzOUWdNUybxS3WCQiTaTwJBsuu5r0hLfTB/GLrlepSFfWX
2cGkvSHDPtEcg+wxGWAuoAT8V9t3FN11yiNBU8ftzQYLcRMYZwcrsideRsdhsTttpm0MYX4Ho1AH
4UcfnnCdbTK2fSprD4v/qkU2seYdEiDNiszRc9vXd1070owE+jVQiINdgcNkGhzwpUG2z30KUMW0
HfTFOk5yO5EHz5nrXPLBT8lUkLSqSZfzAOtLqwIMA7tmsX8IPDGgDIg2fTBvBLJKqMhuQ9YcsHZu
QFaFoovqOsSWYQGs4EF+2QkkfleSrPBECyI1ZelkCpo3TvkYJebo+HjXgT4qf3h37XiXqDgvVPHs
lcNurub3OIz3SKRPfey2aaKRSMCm8GPs/ftoXl74jLtHREJRiOmty4fzwoM+ncooSKcYDB6IDENZ
vZrfaFtceoY5bgeO6OtAOhdQN9y0NMsdGBztLml4lwYiuB2n8T0Wwx0j/TrpKUZZSHA/j4i1fcNN
SrTzUTCKyMzWLR12xeysaIumcyvmY0LHDoCw92H5dE2rJV/poT+aBtVZT/H9g6m9LaSE3RWFCN/g
aSfvbQIGxzSe3BLSolUAKgomY3fSKEA+Y7Rphgr2GnH91SE4S+ZOPjqN7rBIy9eQ8UvU49pmRFlH
1PjEGnUpaHRSvHfXCVvevJm94Bmcy1G+M4ZuljSuzZsxXhc0WPKm9Whmx5isnNj7il9XK08Uu96f
wbKPKqCvSFJhDNln2OsPV4GLrND+lJZiPPUmeoSMnH9XBDFouxMd00A56Kw2A8vbLpYpMtl96IxN
XtNmTYGVVOGE8ChuWigLGeAjIO+P92QCNMcr8DrRUrW7hnu3/lRtKbOrJWqRxpFDjL2xrrT/LMdg
SyZy0SWWH4ExE+3ysqHlBincN5sAXBMI8fESv/uzW52ZGZ9DQDkJqy8q6oI9HClPcRDwtSuA2iiv
2SVjuEcP+gtIBM8Na6sUMPAabbLhxYdY3TQ0D4j1H92MknHwR5mLRSQ7SKGLQ+0D3YP2i0S6SPdj
AN+0JG7SbmFvikbw8Bui5x4zx5nu+2hFuTcAGNWPxk0gkT4ByuES/+31/NRUrsprl9scE3fARngc
5z6TLOP4/LMKmoPVSNxE78z7Ridv88wfiQenGllpZDOj/94AOkCKCQPSrqq2EHYEajN3j0zE7BJP
CbZz4T3RdpKPyTTwVeHpZS0ZElyfWHBAFV1OY99454A3udtBszlGqMi7fjrGovfTXsg+K8ehhJKp
Sm7mhj91LMjbob6TdblP5kJkBHzqqZeZQGcYeyztkhBu7cmIsNs4eL+yWw/JeKMJYNXYe1ma8V54
wU3od9shAgRdsG+ASnO/6Xbj1O8UqLYFOV3zs6AST6SZV5Fn11rqe9t0a8OCm9hOa0hXrmg333E1
bgPyjkMP9TqqIzrkcbBAggK+aKhcAioyWnkosi1EDuEBLYDycO9LVfCvbrSk0dzezhwauyHMbMr5
Me5Qxrrk0rnjPlLOweuGI7FI7HA7slmUOQyuVrSetsybbuakS5OgvW+9EHMiCwo0HEyybhCY+tRT
ZgZxsGZPrI2SLZaYXUWQcbrR1VhbRA12LWX6BVxfGVkgMXV3TWUmY7DVTNPdjYHE5ta97H9JyP1Z
Ozj6U3Pnh2atUqFl9XXYcoSVFGSinDPcpNBumXPN70MYdMvNrzgYPxlG/L7hcu1y/YnXUhrf7axz
FdXI5lUNMie+/eYqN1hffklx/CsX9vtr/dAjHAELcP0/7SS2lecr+f46ZMnvfjmh+6tr/dCBVV7Y
h871Wtduvr2BLcRNsLqatv0bJp4/EYr7/ov9wFhohgkNlWsrkO/YlmyL1ceVzAXNnvwXfeVftP9+
nCUQ9s9P6+r7iqV4lTBS0J+w7388sP/4MP9ZflW3/+q7Df/8L/z8oVrbs7Iaf/jxnyf20atBfRv/
6/qy//2371/0z3P7VV7G/uvX8fTW/vif370Q7//H9Vdv49t3P+RyZKO9m7729v7rMDXj7xfBJ73+
57/7x799/f1dHmz79R+/fahJjtd3K5mSv/3xp93nP36Dj86f7vz1/f/4482bwOtOb82bZn95wde3
YfzHbyT8O0jBIYgp4KjgubvoimpYIeMv/t/BZsI0F8wYQ2BKERadVP1Y/eM3J/k7WEHETeAXfdXX
wCzub38b1PT737zo71DdhFU9VPAwBIZe9m//89W/e0j/99D+JlFaw85wHPBdvud8gPIAjhO0SX7v
/LuYA/xh6QNUX4paJpAjsV7JoEMG8d+8tqR7dWBK9qUzOoLBlbTRUbkqfo87F/FeN0T8auLsB9ro
758EEp8gArpgcAJ1/OGTMOR3VIweODs6JEfaTc3VEb3AkdGL5rMRsr6fynACUZ2r9q6Z1HCBwyPZ
aSIXlgk1zxdRdd3uT8/yjxv25xsU0e8DLR7d9TZjxBXFCNpCf7G8EgUHRO4vJk1MHHEg/apbjkHY
qC2PSvkcMmSJqes3ZlvFQQ8NuULu+6np79DElSsZ++JQESvO4TJMa0dHeo+qlSJtj8c9vK2LtA9M
uyot3FpQwuC9xoKoHBLMbEdmSjAjbZHYeYkDP4YqwvHOYzWerVuFtxj19U6aSqjLgx0LTYylvJDG
KdbokEA+agpK+TgWoblodCr2CeYUj1ZfYWqheLNuIwgvQ3dwWWE6ORN4NKAtmbSdXXuuUJRnoaoA
LrSe3LnDUH1xSypX5SjMYaFdtJ26huwI02OdcRcnYUZJFR0Fu/62H0mzrgDD69RN6gh5uLLTq2bW
gLIKJtq95xaYYKy156Hr42iRam6Xl6mcm71UwXQIktocZt+Tm5qM6ByrOgZKzeixwdhbNgEAf3W7
Qm8WbJC7Do3oY2vRnYgrF7qizYIEeFF+s+vnigKNBH079GX0LIcZ9no92opps7jJHswjeVEtRVcK
qVnz6S6jtwko929V2HvtLWSqOoAmbqkGeeqlcry0A7WgzlwKbAeNAwVP3Dot2mog57lfmjYlxLLw
Y8EwoAvjWpehP55Kh8XBLimMW726XFItsthGNbo4dAjkGaZEovuCnddfVZz7zgMbAObqRbwJa6mb
1TSSoj7AOKMLsUL8biSngNqI35BFzGE2clMhHVaocvLRK7RNDYaGwufSLaHJD63wheQDn2d9CPmC
F6e0Lzto51EAledRwBoyGyOxwLBgchq+rhQyumxyGL1vu7YETbwOQ+cmqDQhWVh6Gi2yqyVn3A3k
M/Aku4P53th+qdwQEqBx675QydSjqyLrpEA8qrUwdf8trEBhzgbqIRcO28byrZ5KDnr97LQ3JXCP
/cS0ZGnimwYnFfEWmFSKiHzz+yhA4kxLDBJXTbKSnV+fUHSOnwW6ayjjZ1mAZOKF7QtBnwiYInHQ
IcIElZcupQxuOtfYKXcHMnkpC0caYUqJdNvxiuUpoYY18Re58dDK/Syx6V5qvxsguWaima1QC5g9
mi8ezDlnDgjOhG79tXKH5FGZZNQ5NR6oCQtMwaa0G8few17SGjIikR0WZM5iluw8yGJeD9B9jVLQ
JE25nTWkjtKwscsnpJIpsK6a5wMz5eOCKV+4lTv1N4cU1+KwhYsENn2ydyl3nsqo6rJh8rsbYUFR
XVro90ZB56UStKa8qUOY0CQhpu1oBXQ1EMmSE3gpTbAKD/xdWPHkOKigvQuGObqB8mF/9iPAtnMb
sbuZe4AuAjyJZWgTCPOyqDt1S223iZrH5wZIAbS/R7RTKr2EOQ1q6qXC48sNECS+TsAI2XHlgwMa
j3yBA13b7it3dDJ/NtZdEQpPA+gS8rUBQISF7CxGpUDT4r1EgL1oRuQHRPz6T9PJ8p2XLj20RpZz
zssFARK+Sj78znjfx9kUR80nAEp3zhhmzd9pj3ZCFDKMgMWxWO5t3bkCNIdJPsfjmNyKInS26IQ7
h8Hz21vXW9wj0DUVraBzPz4J12DIPlRqvcguuokBazzM5cyzSgvgNHBqCNyUgIdwLfkgw4ZNPvZ4
YEKOKreA2p8kTD8eRtw3DXi0RQuriskjqWSIcqpyOwzHlta/B1+D6ZSjBzrlDASSTUKAW/jtHLNU
SUnR2eWgbCAWNeC5REK89/4QgSTUkfKhHWX5Da2xZT+BJn8QMr42tcpavPb9AhwOIPG+qYXcBdJ1
d7PCc9R16WQa1fmBRZBgAm0BN5M08o04c7iG5Vq4LajRGP+aukc7umgqVNcB/7jESvAHFDugQs2b
Af27ncu0OZtC2M86TJowbUuND0pxP9KyA1iyMj1aOUXXAXgi7kJ3iU5EHrlA0OqgIp8aCNyB8SF8
aGEiecJETbgiCFckIzKwXlo7dfIMo9qIZANLyDOyJsDrxPO2nWhQ2btTDInqya3fIuNYviqbAGGq
Q0YR5zhXCrEa4BSsU7AN9FvFUTxk2mtB8WemEy/dvIBr0FFWwqUPYfS2Uok4xEJG9zgZ0RFaqCtz
UD3QhpwpmpIVq+kKC9egOow8/Y7cQPgIvnQ8RKzDeRLxNrzE0ofccVwVIDQsYYBjUoSbqBsppDfg
8QMw1npge0m3mVFJL+E8rxtMb766mk4RWDro4WS41yJYcxtas3GHHoqeEE0wdarIvADxKYsWfB7w
cx6tXBTexXK3vFPMI0uqIhXHmSf7ZQfdpv7hijZc5kZhd5FS0yCVrGpvce7MDxRdxlWPnBOfHMeQ
RJMtCu9pI4F/jsgsyiCe1yyqIYsUg45w9hSbD0rLauOIxHmB/9v1XLGlt+NMYoRnUtSiI+IUmwlw
0r1LWhTrNqAGzffZnD2j1Tsm30lG42pgaWCd4MLGqN9yLbmbWrdHR2qJzZhkbVWG5aFHXXSZrY3f
wbsK7kdbQY/cKo0TFZJgUTrjv+7CqcF0m6CjyBrMwW78kk0FNEdiczKjsGvuqPrZNoIeJ0xu5mAf
g/tnnJDmgvgS/tHz2O1raroz7RODodlWtp9YncWN0rrb9D3x2lOhXLvxfUB+uYSC6ReiixgPZWqW
zbIUU5wSCGCv614k7yWzaL4rtPeYh97H0sn+0Rm61uLg65N9AUg8x5JujksUzNvJi2vsg/ZKgpvN
DdV6DNOyYd1KLfG8g+di8Og5XH0ZBocdRyTuNuN1O5xMEQxrmBqHwJ4cLSEkM3gboiV8J0Nv8c5u
Mo471Q9XeNojO8f4bMgsWqw89ZEVuOg2wSw008YZvrS2DpeUJ4N6paz3X0yBjZYKt+BnwXt4YpSx
qbc+2g5d1k4KJAjoUcRImvr5DpCluOGwsHub+5jDW3Ds4wHkIj1CsxqMlK5NrEm7TvS7xoKZGAez
zCIey9dQK/He2WZ5JZ5TbT3fEZeBTX6wIlc+5cyEPja2XfYRbJZXtoyaR0ztJJvIbQsc+QrfGGy6
cdqH1oMahF+PX53WNui51QhDPm3Ntulq52Ge6Iy81ad85/83e+exJDmSZdl/qT1qwFQBbAHj5uac
xgbiwRSc86/vY1nZMxEWIeGSPdtepFRKVmbAAChUH7n3PLPXnqFYNKyz2JFvizl5zPlCX8BgquRA
HTtZpR1qGJWeN7p5sreZmCmgZxni+rHOCZO12FHbhSj7KNDe3AmnCp96gNFfvVkrH1IjQ04QperB
A5XJUkcCc8Pn3K00HfqdYdQarB/6J5ustNrTmEmgJF2p6zdxUmhPmqZF6tDllX2tqOIq30vn7Nmm
+iWDUmPhaobLLOtYlzS7TLH3nM49FSSMnEh5tEyfi3rGmZUN5npii9olHt2RIB8N53U8s+fDCop4
vrj9A8Uwm12yoOwYRK4+3E+FU19rbUfxDH/u8q4cqR3jqTK6oADevNNCNR3joYo2pcjGjTfMKLHy
mhPf5+NxdvS/MPINI+ZLp550P4p6cVr02Vm3k6nF/sw+dgS23/TkZVqGGx7rzsvYjNE10J5kT648
b8tpMqmm8TGSYKmTp4foiYQGQlI0Dt6DHGNyblfOdk46HS8He2I42+YXMej26+wl7rVympiWiaU/
sfOgXGyIpyPf6UJ5y57GrAjFThaGdbo164yGdBnb+R1njnaydG0Iquw89a3I49BHe7rc2yJv7LOc
IvpmMaP9ttREvmHOSoXmt9T4MJzkmNm985aUi9yIJSr3dLCsvSAmfszUoge211cnBvy219Keq8fS
qtQ+cSP7tpcRBfOxdDNasEx/oK1W9w9uOZYbdMfdLkFAJNZ2r9VMQdCaeIvWNtobqdswb68uU3o4
sYdMKHS7U5GU8WOeEWf6OmZnZGmLRE8Yi2qndy5z65nDgeYmzXroZ4t97HqZvtioohEGzoKNTG+v
G6dGDJAvlQThY9Umtrsw0iCUAGHx4zDVJ39Wmnsyw8Q8VmbHsKswhgrG/jd9Q2zZf+mzFuVUORTW
KzqV5tVVll0jkSrSveu0ch0LOz8tvYlzgk10zVIwn3tisV2T2ctVo8acfuTQo4Yy5FdnKuITlM8C
QcIst8Yoo3PjQlxHBTLP1GaAnBeZsKVKSKubJJpTwBhLelhEHd1phNfIzRkwQbgxm4HeZumugwr9
DtjYRt1YLsUqnOP+y7A02a5oXHmUlaxeqyhcXtTsDcEwiW49CPh0HcSp67SSydGkoHvr1Cr92/D4
v4Wyf1GQ+qG48kuh7DpW35r4/adK2fm/+E+lzLCphznQEeEsSPz7Z5vMfypl50KZ9OjsCdwTtmGc
K0d/V8oM698u1TW8X0zldHj5/Ed/F8rsf2MsYe4uNS1MpYwwtv9Jnexcbf7BagAfzpMYOZmorfPX
LwzHsBPV6CLCGnSxErGNZCA2Ah0auz/GdRgQGL798Gh+U3e6MIz8fUHaWfAn8En9gp4wh56NK0Eu
BLWVVJZSeECu5NvG8kGdGObX5c1RJjoXKEmhuMtfAFYijawiJ5Aq+LrTaSsLD0Gp00aOseeZx+1N
VIn4W6h3RXnuxlEFyceIwoCgVhgfNA+njQ8ibfQCFBPum2FKWdzgV53IL8DDMd5ADaIjocdgJo16
U6hqJPzVkwrdqyHz5s2Z7UQEWk7UdRKLVhhBMS7s2EWGLJ8AryhfYzHUCVqlpcfcqvNvF6pjAvfY
99GmNRjmiMoVSxn8x2IG2+vR054j+qGhXw/15EykjqNMnyMHKDMvrXHfmJwr4us568MSEWqD6WdO
s3w1OfJFV26yjSjsUlOw4miLmlgwAaPVOML8xvCmOfMTe5zyUxm3PQJX+tGNOswjdbUHa0lkR26+
jCbCPDR6QT+X9Xxgm8ryXRaiKKHvXfNnbL0ydzxzE6VNapzHuwkOYBW6/QbfgxaNflaXuoUKtJzD
N0ZzMPfenKhPBbiYzPQZL0YUv0TL6EX7lMxdbLxyNNWzJpCinJLGlKSfmR2711oWd4/KWrovIs+z
JEBFzpgBLHjFTZxNeYt2nratnyZjZWxRtVWP9LjbfuWcA8NVZTRrKB6pFlRtnbeHZpwqeW9nbk0y
3yjku6FbzitvKhGJK8fFTYcqTZQI+qsRXafOLLRAj4zUCTCAF8nRGodQrcpWhWmg+sWzN+nMsDE/
nQWTPpqWKGlNV7wQ15bR9dlqGULZbsdpWbSXGm8udbaUzNMMGuUU/T7zULShQSqV/FQLqxLB0LrT
tFZ6UdxNrulFr6E1RvqKErf7alLMNFdDZQCti4bSrI9jN2fOrTIrCgItZ24Bi5Yj8D0bI2B1VY6u
g3Zp0hm3Ki5cTJHMNUgw4FiqjNG1jWn/pfRU3gfdkrhOgRLPLUofR7Y8V3VcMHkZUx3yVY9UrPb1
VhGr9I7dE0YOBqnjVMcLWg5zqh4Gr5mNvVW5dnklF9t74DchNjcyMdKQbTw9WWVTVcT7jE7p4LsF
lknO+sQbD90UkxOqzG3tDYT98crMxZDfEK9G5jXlwXZCTN8OE31vVS/TSmRO0q3rxfL07/0Q1Qij
m0bd927ipX1gsyNk1FsmsyGaNwu8iFFqDMatzv8sB0sLhxulOWhWSJ0EqfngoMi3yoS8zvWanFZC
aihylSIP1V4UIZnB5FFZQEtjJt1GUSR6rvjq+jup8KEg6+nzkP5sM8Zqi+rQ7VCw2H1zogTSV/F2
yKYmnR+tmojW9nNryIf3xaQ77jiNkSBK0ux3hUYn2VSVXn8f51LPA9vM6699VXbh2kFRAZOlQeDt
q1IqYx1HXXdER6sj5g/Tmd+dpPpDUaTiDUMWot+YH/DW6ZTIfWGNFT6KwiAbV5GUN3WXFN8dhMT6
AXUFY4RrV08HP1VNSagssS34Mqq02U+buLszrMpmnbohWvmzcoW0RMDHSEzjHXdHh0ywGzoYKpEj
1MmtHXtC491n0JSqeRArD2lainwpGdJvwNjq8l1T7jijMK1IL9FjsrDuhqqorfc21Nw03nlOctaZ
m0s780uoC4n+E1oLw+pXiWNh+AiiNu2N6uDKnsrPqunHWQ8kI+LtT12cpPV2kZ6WIWLvdH4BhNZl
aBCci06Ef5UIQjKnRExj88qMzSH81Nt2Sy48Fp69K/uSQfH+4GWDjcK8hiqNeU0QuH9D22xEN4Nd
pLY4LEtFXwm4bTh/tzB/5EEuUtTcrWhls1k0g8jNR/uUePvIY9UhJWRvnMbVolNS2czn4iGaoMbL
GoX5QVMABKewRwzs5xPx6Nd+Yvc4qHSY01tHYyJE0KB0mbZQ+TvINTzbOiBuXLDg1IxV3NT6ghI+
Q/dLWWqRsfHc6ovJBF3N7gcU4glujUIIjnw/MevawW4n9NfWKpSxddDY2j5mCpm82lY09ltbJZWD
aC/z4l2VuGdFsB7ZtXXTEWkax0wTlbxFxFCN+2Ype7IfvZitlRkPVrauTcdqrorMQTxjtB12GC9B
rxlouoy8l2QpyMXmJRuoYet63G8EWx4GWt0tG0ZWLQuCHmdqWusxLPC67OVC/fJohqwd/P+WIdXK
LjpVBDOqNtPv9VnZu97s7S+W003jO4q+qduEjjMXGwMHBz2X0UheiN1T5nVMasoeZVZSWvTL0MEi
NCbdCGR6TJzwbbbbrAwKbdKrQ1YgC2JGDaNf/d6QmKyZ40N7hbPDPELjncm/LSbXrHuRGSbZbt4h
V1azxr7taRiRnUTRNlCDN+xyryUHbJsaOZetKrPdmn2FcBVLG/piVcWZt86pGCxeoHvk71i9nOyO
Wj/ffchruNYnI0ExnTR2xvileXFy6KRWkjVU+SS1p27aDXXu2U1QNVGFua5rbTIhA/wY27bTUVVB
B2Zh7qLYVLzwQmObhTc5GRX2US5a9a1uSMqB94RYA5FlZKBNpuDPkeHP/UhCTxqkBGqMhcU6/euw
sJjPs6SL6jcTKjRzDN9iRK5/vgQ95J/CXUs3PR05FQgk4ViOfknbSCfbmWQBIp0Jt4QhNWwPTo/1
sPj/dyzH/+ZD/5IE2v/nv5vzv6RDazVX3Y/J0Plf/1s1IP99BonBgbahypqG+/9yIbIkD6keM20Y
c85YKvKnv3MhyyBPQqUEf0wnxPbOgNi/cyHT+Dc9CkrhpEJwQXHA///kQtDpUIWTmpzhF8z+OKcT
P6iAhlAXCoI4biUMRe5k7fIyO1R4ik1RBZ7Xbn94Kr/JhC7X+1+X86j0c0moS/K8Vn+4XMXEzwiJ
FT3JCrqSmWzz8ENC0Flz82N6959rgAYChvyb9E6aS4cu20WriSpnwR6I3Pl7yLiM2L+Z/G9ItP1e
fmn8Azf4gcDg8lszubaLNoQXJjgDeDs/31+kUJZPBaeqQxO1vcnO+l1ZHfHt1OpasRml7V2m1QHB
ov/nJ3sh/sDt5CJsYBHpNI+lw3zFny+dplGB045La8XN0N1FhXUoAW8YAz7GIbwyM7F15afMXO7+
fGEW6c+P27UlsQZJOUm7/GWIrKwR1LujiYewzl0aYpG1DrV2XnEAfTT3+awa+enNcinKkSYPl+/I
vAQvxINwc9VzKdpZn0ViWVdGGj3F+nRXqeypYcLyfZsn6QdP9jdXhR70F6mIMr1xSZDTp6F2yjiJ
AubWJCTvhvk5DfsWW0e6H9NxZXkHe8SQ9efH+suXAryfigcQDzZu4EwXr7M2XK1OZ4yQur2URWAm
RvnFSGtlb/58ncvaBB8iywbimrSoiHBA/LxslmZsp74ukuCcfORmup5M+lV6cWxIbP98qV9vSeiI
gqTO2ESJB+TilmQSgZiqzSQwe6w68XsUff+fXIDTzqL5df72f76X1HQaCxd/EiRmtSVUgl7V5O0H
5+mv6527YMYnhC6QzIi2fr5Ir2PY0HtakrT3vY0Rl52fSQQ6jolx9s/3c/6jfl7v0HaprZwhokQB
l5REI0yRzvYkM2roEX8QRfd4i+9D5h10hfjgvn73dgBtGsKyTZbC+cT5cWt2KNSgu4DXMyrxwMd+
Hw7yH6817gfiF3RNXpB1+egoZPSVPvF+6Ghqp87S2nQ3Im54X6x4yjYIDtr7Pz/B37wsUzKtC1wx
Y+KlfnHe5JrBFF/qP8EikKrIHG0+Dcym+WBl/7pFwNK1XA5Sj6qbd3msdTrdljZGPFU1TMTDt9Qj
MskkWSwTDRG72Mkk9rWNRZxaQLz68z3+ZpUwhZzKB0sSvO3l7ASoMHYG1pt7nB+09FGTr1lg3s3W
058v8+tGAfTZFgxNMCiAsfh/Xh8GVjV0XFYamA7WcLzsVlUetLIdvrSOgTRdJWkUf7Bgzn/mxQfA
KmG0NrEQY9cut968ak0d5gMTQWW+mvXy3XC9bp+P87sRtOVdrhicJJ2k/eCJ/mbVnEflsWR0oi+q
1T/fqkP/M0RBg752IHmjYunHtb6FMP/BGKPffHJs73zbeGdQj15+31NctYuOoiRIl8LBEJSH4yYv
3fCDj+DyMoBdOS3ZsTjEzlzbiy8bKZBp9DkLpKIPdKMoYK4R9LT7f7Y+Lq9y/hU/hHYLRi0rLyJu
pqzNVWQpBzDDIo9Y9up1ln8omr98SZfXO///P1xPdWNrDcNZxBmdbOO41M9m/fDnW/rtJSw+Kspy
wCYvp4VUPbAUxkxh126uZ6/xMXEgHP1oTtflIudGcBBLvivPNsUvE7/NNO3TpGDsrRBqvCKKG9c5
Wr3vY54aV0tO4TkZMnRdi0URCIJG/EEAd/lh/3V9OhNQgA2+68u7xGhnFC2MmEC10dbolbbBTp5R
jiQ1B7H1AUf+cqv8z9Xg7FmoJhnGe3F8umK0hF4guxyXZmr9MAnbYDKL6KXoeyqzZ68sNrDsVCXz
/ME4kd+8Tts+ExrZDZmnoF+sGLHYZBv2yINWufM5Mi24RlOR75a879//vHJ+88n9dKnzM/9hcSbI
nE2JgzdAufoqocTUc/vB4vztg/zhbi4epC7p24wLwfCoPPcqrrBVlkN/18K6S7FCV4X9VctjLfgf
3Nhf+SfxD7HwxVWXOO2EZjWcAiFF7ClynUOJce6DRfLLJ8EZQ9XCIKU436Fz8fi8WXaDlpgN6o8M
cFVcvsg2mX38bTtVRDdVkqIOibaL8+GIrp8l9LT2HMukaUnNBIggTbSLXSypW+qPEfMBiVOexsE5
zlOJPNT8lmX1Iw/5qeX87jqob1728udH+8vyvLj0xfJ0rbDBRj80Qem9eGhfNSSUKvsgUrlEBP5y
gxePFr9tauPQJxPFSbbgz9bQZUem++7JsPZL9u85Rzdd2Stmoh20NtxT++d0F6ntZ6H6ADR3Xi4/
HvB/Pe7zNCZxzl/FZcQuxwlPcceLtgb3qo6GQzvMhyYurqw4PSAQ/PzPH/H50z+PO6X3e8mDrVvl
9NbM23VldYXfa1t78NZN8dFD/t0qchg5I1jEoHwvwcuepdnhEPMqlZl8G8V0m6TeoSrjrbuY/coY
O2tVza7pC2/ao4364PK/e6jYQJh1Tq/8PPTk580njZ2xHzujBq5UQDtSHtPHN1ae1MttR4knvM9s
SGNIdwdAPn9+wL/seySQcJnZGKh//DpLRi5GQoOGSryY3CvDzL/bdv7BO/xl3ztfgs1bYOVwqZ1d
3F2ZxHlpMhw3SAbvMdGpD8/pGhfGqm2MZ6UhYQ/nf7rpXVzS/PmB5sJeEDPFaOtzDLZARw5L/lGs
8cspfHEN6+drTK4dkacv52t0n8ZSQDWIjrVMJx8R1kf3w5yPyw+PrNIi2KBUBCZUXH4J3I4bZXmk
+Rir6RXV5mKsMO7PYZDY+gAcQ6eMhhOeB7zp6NXqOJQlajDDHLG2ULQEAtC0nYW4YDEgAK0GdYbh
TFKmy72otc89Jt866+u16XTqK1RU6cd8fbsmN5yTDC1nNcC7pHGR1GvbG6Xf2TI9Wi7kL9VYX3Nt
lj661PfCrp7wYD6kJaxC3XiTg7ut7K/h8ghNdj3P43q2i1MGY4rJ00FexYFWmXfpeKVBEfI+y7Ze
T6r3rVYdJy1d26YT+7QGgetsBRTxGlW3WYIObDzoejtlPdXmHIg83Q6iXmPRObZDi85Ie8rtB2Mo
dmPYHOwIIIqBZY6OULYXSREYenFAkncX4cLpbW3jdq4vpX5KwTW2wDAkkoY+LjclHvYAc1gZRNF4
tGt5XbrRLnSe+2K5mkV5Nc5tUI3xNZ4QuBMCvafTQ10SIlyVAwA2ClGPYYfywOIfVmdGFRwZ6dAc
ZWDZ0qDWG66Ldmd68UGEj538EtN4QaaLQtGR+7KdvniT+IJn3ren+C53J+BvlR/b5k4sHDaqaa4A
x2yt2NmC93lI4+7FkGJvhljmZYv8/42OL1rkeO10uHnZPkFAbZg94oejtZX6sPWwjjhJGkg9BLqF
4N0GglZ9TzRtHXsVWVSRbWwvvxutDvyKjZYAuzq2/Hp5CqPuUJv4SNyzM3o+GX0XxIx+y/YZ4G6M
wG7ud/Ha5hv0niLkb/H9iN51DER98iRQtp3FPSQztjLEKBXHm2/1wLiS6zwMzBopufAhNETzFX2Q
GNWih8Lfz7QdqDOMnOvWrlcN6I6m3IZ5gXhcrDv1UsRfp+xWS7bAMTgWDWek+5U8YhE+2JAEaF/6
rpNiqQfUFL9o6fDiAHWsaugHJSr8PKKHftWEAS3DLNl6QLLQNYLXUXgzHpsGoR4AEVpTRXG12I9K
y44IYPyhfS31u0kYK56rYX8f0aWHdKO09mCzFtxVpl+hdtlbSfSUd2EwIdrUbm0PjM19GEUrU94J
iFmiuXX6+2y56WvhT4m2yWIviFQ0r5CEoiI+wVk7mFLbW+ZTMn1fZO8nWU2b7PPCjGxUnLMBZA8K
zFKiz3lGJ58Or7DXkGGDT1xPMUhDZ2Pj4jGfFvupHPftND2K6GZa9gQX0llZznqZH5sqRdaXrqR5
ytV+JLXwmhdQgOifmR0VgqlSw43hZLxgWA6uSpjTUeyHfIMIgIb1PovfQnRG+rIvhr2eHNzuNu4z
Jpti4z9G7mfHfBitd9RMWO59F8u3W9hH2hnUDVrvpQQ+RX/Nhd13YyQW4ogr2TPGjSo8goxev0IU
tUE0pVxOFQeT1B61aMK0zWST2I8G6MTHDDJh9E7/XninvLue4I/iDscNUk8U5VAaiSsbgIs2fNPH
/gwhAlFoeOEXw+tvajF/KyoZML7xOTE6hIkleCsb63/WD4Q+zNV02+F2JrReN21VbENsTn5nYdm3
a1w/fNBT01+jnd22lvTxpa+yJf0KCgFgIV9ubFewR/Ac1Lncjk60Ax/53C92YKvwICIU7+4U3nla
eZNn9Y2Z8cVBJ71bzIbhWVAEQm3wkZmn/vkHy0hu6845YFU8WIt9lUZwVNETRTq+mtnE4zcZZMFq
q3esyFLbNEPzblfIlTNxYEPZxxoddeNTb4q1yhldX3i7pL0uYehkZ9kEepNkY/Lmy+UQ90jLAkw4
1K0o7CjPYn0/Nsa9427c/mqMdk5Mf/jMf2rWOoYL7wn1iD4eQ5xo2Ua8p2LT3E1TvJ7KdRHtivDO
zNmmEal1XwwGkXXpsSpORbrmnIjFnds8I2PWul36XiabOX9q4WNSeaHCNMsU5d+B+AyxiwQjCPNh
B9ixBu6grpfxyFJzyx2qBEQaUDr7CENXgdpETzAEbZN83iqrY3rVmwQAo1T3IMbhGsBnx8+oiKAH
NftmW98ZAOXMMN+O3nzDSLMqAE2BTdb0Vu0koBY7M1XC+LXK282Q6Q8dFK4ZVktcV74AE8PRFQ1P
fXpldvPaToYd1h9fr0/l+Gqlz1gcQuOutSGWfK3KbSq39No7BDfnze52WNYxm6M23AzgL2YWec1A
6XQdciaO7ksrdi3K9exrTgXCA3GXfu29O3v4EoKT0ZPHJjpMDGNRxxQoP5qHYsZaAxI4fkOJxegb
+IY9Tfh0bFie3yO68u53mW4X+BSAq+qh20BsLdQL7QY/je71ZWNbKNcfKjNkVnigxKasGPWMZeo7
zchQlquyqW899VJN+iZasD4sz6NxbXvNSpnqSHa7gqh5VZTG2rM5JLV2eCyKCei3YMkPTvo5M1Df
jcWqieF3gtfJK5NhijQ26to6jUm8NoZnFcdIFdo3qe4Fv171zslxcd2BVXPrtzOHA8T5qkvvzGTe
oeA4r9sSg0lW3ljlPk0OjDTzTRw0bQcZt3wQeeLrlDLo+T6FFcxfoa7HybiXBqTad924sQB3oozr
UFQaMJ7K6qlmvHVfQOmTMHTHiAnqyRNm99vE9I6Jl+/n+a7r2MdhaIGxT59wD1w3pbOFlvVg6yDP
euMT7rZV3C3ruenZWuUeIQw7rQzc+j03dwxr8afwupgfJtsLHOumNtrAjvP1UB48h4OAun+meH+z
CwXq6yCm1aJh1KotXy9OrXrLAMppuBw3VbhBXrPKe6Ki/MEGM6OPTF2pP7V4B6un0TrJ4p3hpkEs
l1Vsyg1a2xXwrKs0QSlvxDs5GOh7Pjv6sh41dKdhvCYU6vLXsP/ciAFwHvOwawAfOIAeUER4FDZm
ZJ79BNK0XPwZJdWs2zf5YmY+Crjd4jLaPi3v5DwfEmOCNkd0lY9IEtmEFms7RickHCt9gBdltTcl
5u5UceBU1S6JRvZzL5jTdBvb5TpxxUPfhiAQwS3REGHcxQy3uwk/NXKsV1pewwNl3Hpu7HtdrgDw
BDVPrCREaO1DZ+5n42CjwErHdwuxpBvHxznEy13ngajYIGY4i3Z9QPOOsJRotx/W+OH3+VS8SRA7
vgO6iCrufWQ/u/WDthi+0acbY0xWeh9fYWC5b9xxixvsWx+9ZqzD6rhkYjVr3lWH8WyOzZOGkbqP
9L1CxxjLvQhPGiKrroxWU9t+Sso7NTovWXTsl/oho83Xz+dDoFu3zbqvjYBwwh9RykZZEDHO+ow2
wE9X3YEMxR8Ss688RcOyYbzr06ysjanr78X4bcmwHmQtSKu1br6b1iZy6vvIVeuYcFSk3ZEa8CHT
r+3qMQNhbPVoXCeFhMpb8K+zi5o1sn5PgE/Phk+u26F9HIz7eXwfmn7f21d6uIaGHsC6NFaFIBPT
02UipiGhWDR+mVl5m2oI5zWlGfnYAx2g27OEm6Zdik1qw04SHhYHNTXuA72nYVPGTXESqdKBneLb
HMPMuxmcvDwYaThv8845Fol1PI9rWi+eB3E/FbnviHwl6oatibDCa8wHsJMnN+nkyo6AR872OpZ5
viVr2JiNesbUFCTgisy8eE55GE6k35QO5rCmXeWpdovpAk2s2a1LT7rPbuyNu5Q2s4nbVy9B45lX
EybPxtFuWIZ8iDDPnck9DZW5TSblR9p0W9vg8NzkCu9WoIpHhQwVeF+a4P5PN138PLaHYjolk0mS
s4n1atUt+5zjsYL1aJIjGfR7gVmZSXm0J9dPK/slNKJHdy4xOqarxrqd+vDIxIOgi56WEln33K/i
Ajc2Nr5YlfdGVgCXfhfiW1ntwmyAaq7w9+zatkDkAOTNyDGV9cHgPE2IfwGtBSESZdkxwrnl7HBv
Xc1dhayyKmFcGvqwDkOI5c1+znqavZ0lB44cssXKfFVlskWuFkBDeeSTfckzYFSJnvmj5915XnGD
647YZfA9VX5uomEty4L9awI/vO0hMZUhIlhwSo1b3vS65lecvJr8hLN30yYn7J3BkDK0hIK/lrqr
M3Np/JS31FUxN5farcXMWserTol4TthFh4GKWClWEuSeTmYSkh/E3kN5FiN2V7mUu0rvV3ktD0Zx
NaccezdTivWtubVynEBwAgVeWI1SnNZ8acaGiQRYaGIKup1aR+AurUjtbURpeZxuz8xi4B4B6I0H
bYiLoErqjQNhoY/T5n1atM+GZ9yie0TYWgOAsOtteWZoiWLDZr7OU1ZAWG6yabkNJe9E5stjU8zf
lZ4E9pNXARI+mu6tB4NW54yER10wn6Buv1bEsSahGCvClREMeEzqkXfwqjWKQXDBDeiJ06zIIeLt
+Zif1UOR3Ze2vuM9jODoE4aK2wVWKRcEW1BKv4LIrl5t8xXwqlQA+O9M+tpJPGyhqX6BWO3HhH85
cLxMMYacEfTNaRLEyiTDdbZ1qnhVFHu1bBPrjKndUYE72aQohVsHE0ipDraeGE9TCUhEXacNBvqN
Xt+Ri9n5Lu6Q/YHsPIudsMF32zq6ApqcMubACAizCjjNxt7MHkfoS97eIEC14M4T5Il+P4QDVIYd
EP5t5kzv+RKBQ8y1imyxXaeaib/2layh1FaiOwz2tgVS5esgoeviNDtfJ1YWxsBViL43Ctemy2P6
XjFKz8BVa0mgfK29VijeGzUH3jSsZHSI+ttEWyfafpBkZaStBf880yVEvKB3jmHMvQJmRUbLgIP5
aQmNdRR9jd2gNuj0XYfh66J9NYYbHL1utHXgdmXXuF2Bhrw7bMDoyJP4KxhyJ762SE215aXJgpb8
ExtIOx1T1OledHCbWz28xoPvtzPx+HDf9S8aQTCNmqOeYb425H1SMRfKDAoy1oIKT1cFRf08Sh2+
ah+ENhjb+BtO0ZFiTObNh7TbNf37TCFm7v1QA475CB0hxq4ZhjMa7k+z1HZ1g7zGPGc56Kja8/ko
qAOkvpg3OiBjhjlUJcpOjG/x8kQhZUEuWqXk9toc6I48we87dNohBsu61NBk2bfG4NyPjx56N1jS
d0HyrhCRIxrCYbtiBslGs8k9yZCYQYhBh8N2pdRGjHfJfDvynYzucZLU6Bku0xMPEf2s5ojYXRwm
TOUmGXqTjH6eW9d6Ux6LgWi0vC9dfNJTqxMUUhVIyUqfRk/nqs3jojP4U8xrEbO54nCrrcdKP4hS
D9rZBdnfrR2bQaSqWMWuoNABl/YMHYyvJtUEk7FVCEYTVnXScxq3JDqWsUZbZ5c3mJaVVZ1M40sa
nqy6XcuKwGio/CHFuSjx6zFpZZ0W4ZdK675PnrEvl3yv6cDw+gYowPI2OShT0/ho95hDpcnOLVcU
nK41pEK63gfp2cZpzBQwpE8HGyVU4XvuftDf0zEOwva6b/LDUL905h28Gr9Wag+VcpPE32x1apv2
lnCNW5zX0wJAAO8tk0/W8GiOeYbbQGTVxjp/LSJo3cxZT0kKoL/RyORQjge9QfzveU28iSNZb3pX
JledbgluOmYcLVYeByv0EkHO6KiNjSFtfIrf4jMUviVdm7OEQdmSqN0xQtN6E5VNfaCNY8CWpTGE
jxh2nV2izJoxC279aTQppJ1dvJtxeB/NyPjcNTmsomKZ8ErOtdLvq0ITIGnmsg+Q0dcZG/aifWqK
DlTdmJ7PJe65uJ1VPHJ6T7G2nvk7BeRk0PftfzF3JsuRI1mW/ZfaIwVQzC3StTADDDbTjJOR3EBI
dxLzPOPr+yCquiSCEeIuuStJX2REuDsIQKH6hvvOVcMEHn48QxHIpYosqAJA5DdmQYWOfoE5YgBR
MxwN3alWABY1kaASadTxm27H88FKTPOAyHRsV4C+qy2y8PQJSwMj3zExXj5ko1FcqM4uDjEAB+8a
3+i2va2Lexlt674bmhmVv6WrblE1gycFdeVWnZieNZFMVLOE+tRknXgcLKX7kWVm/tnZvtI9RExh
2Gs/UCbLk1Cyf1hBVO6RXIf3aHp83wmkOn1XcrCo2znsiGsqvR42cidhzVXQalomFJhQzYhWnX5M
FFeteIsOzbnKZqeoq1fDjBpvbqg7DpOUIfxo8xej7+Vzo3NPQV70Wx+V9UPda8Q9sIbdBTFEDaDW
Idqnuj/i+aK312IZCs0lhvrZ3SLjFcR5fgwNQfGxjbL8rNtNbVPxq3BGmMCuEhrKxrDqc9h1VGDZ
muRc6h2mE4cfeT2RFA8dNJ9V1kZUxnsYJM9Rr/VMTkwDFCI0/t1etvyIiC1Vr+lUVedqysYL/ILi
zfLFAt6J4Bu2zDx9YooIvdBvB7s79c2sM/oyD0zGNXnSMAkhOEZROoydm0kFkZEIlDFbQ13vz1Ox
TOKYbavcV4minjrFLMVK0sC+i5GUv6yn5GoQO+07A4sbRcL9RZZwYUjyaWaQegDT2DcDM+8mp+gs
ieYtaBX5QRZD9W41fnhk7t6kzg+ClHpBKg/PTQWwIYz0ImDc1pIhN/U9ZVaNrRl2Sffog+91B7mu
38yBXnE8MC1DMGCN92WT/3EIhvVZKhPt56gzfwGFazipeW4vQp9CY8vstjGDH4pe0G1BhWDmaUbZ
FnWh09UViUSViyry4kojeMSrQeASJEIS/a5VtHYjt+WcY/WWKiGU0xgieq8HvQ9Tp2dSuq9DaKYV
aiNnykwINIwSL9c0YzveE8xl5Wum9BDJADRk+R4wbbRPmCdjJxlm9VQkMpU/GShJsjFKHWsaHYLr
5wjUaEPCnh3Nzux/zN2Iu2qf5hDOAUgN/aZXtXBvhLFxwlk+epFBBK/iHN5xptiMk4Ffd+GSEBky
GQR7VEZDt9Y7kmg98Q0dzLMUPltDhXx/Kpn3yzn5Dj0IJt1R6hxcRJ7DS5vtvCDcKFMtAazVy43X
yT5VLJtFcmUgo/oJMjfDg0hST1GA44SmUwVhBTAfwIDPTJacx7eqnyi7xXEGYQSXdPUhaRQTqicb
6zq0KZYrkT9vJiD53WqE7YhdzxDMXzViimotJiwV6lmz7pjbAWnZGJJJR6BOyx8iMTLcXhRS47aP
jmlT3xtm3j8prfEiunoBonA+5nJeHzHTTJ1M69+mJqQSMI4QRgsFupQWCtewuuRuYADLOGFB1Vjk
kRlZTDfTpGPuieaGHQQlyU9LYC+XH5U1Vj9IsNNN3SUcb7o8fsgtVdqxVfFua5FEXdtZyCegWuqr
aKiiG2HUeWM+MnGa5WI66lIRPxKf0R2o5pyjP1aqEhedTqFGqRvDizXIvbqyp6Z5lnn3KoZlFBCr
dm6x5WkJMZK+YpywnVPCKUS557mX69e0ThGJTDLcDMovNBHCSd9WBqCl2iYoioQ5sb7JtUo7H8O1
rMe6SZhYlfsBweHHhMn82ayi/BqMOWdi3fbKkwr1YscW0ICEmUJrzVSSug/DtJbXFmDyN/p04y0s
wpjoGUi7U3TwRhM0HZ4wpfC+shLS0zouL1jAyQ5zvdMHYoyK/vUsX/qqyWcKVXHo2GVjvTGwFb1D
/uk2BT6W7LmKNL0Nal9QVK0YoMUnIwHOBqGjhzy9cHtnRiadVoXZXg5IfEQbYGNSG76U86ACCzh+
CutEB5qWbpKsqD/zSKrbnYh5c4sfATFH3M55T+utU+/FVNWUQY3xIdM0/0GfTdwOYfCtIURZBEZZ
w9lSVgF2k9SdyqrDdDkO2OUzW7zoSVRsE1w+7IOdavfxsAToWgClbOVnC0XGtQi1xaGSmMljnCiw
e6496i8B/CwG9qLIBEO2wB2drsM5ZFUx41MTrOFPsooKIzPOQk/S6qCWIXOOFqY1yopZQL3aR2E4
U4ptazU6Y1tnF5dsMn3mNpNe86t3nrqZu22PUoWqdD+l0O+nWD9jkOXLuwkGVn2naE3p7yzUY8wo
RXVbncyYI3BlANJRXxM1iFtSBlDcOe55VTYbyYqhQvROLdYVMMwGKxidjogmxQ2tzZKtj1YxUZ0o
ZWIqc7ugNKBYBSigEUjoTFi9TWGB6Wwj75OJPEuZ31uFmVm4e5jBFDUgvCAYP3otxB6FZ5L8aKpU
eVYL0V3Sxm5e0CWB3JeF2MVZdhlxK9/VocIGDKIyefYVu7mMbfjZmswoqrLlMUsmkfxC6gJ2Ma6Y
il4cDHz1bGVa/RaoVeySKTFQS2fSm0IyE06xm1ITPGFcw4YhG7UX2/m5UalzUKd5itvha45xk/EH
liqhlgq6NTXMF1nON1GjH2tAF9jAbERF9dMYyvdCKkdXlQeN2IOUo2QwkxPT8hIS/4w+eTTJZ0Mi
iGPcnYjQEJ6OXdZG5QTCAcwfPVumcjblobXXteZpwKXdhqgxNdpnYaCyExlcY0bRXTEvFkoEbzpo
KurkVaM4NHc26fyaV2xjtu5IdYZADmL9dGy1pxEbCwHXrG8iZwhUOh7FXZ6Vro/LU40rRVUzTmjD
h2mbN0YH0Xx7WXdsCdHFUG67rN2aSXQNyCLaFJw0p6E0RByX9SUItw0oMGX46iLrKleK202PDOS/
IIqloAXTw47WZp+BNHy0xfPcdQeh4Pujye92fDd1sgehzMMEBbNE1aWx97MZtxYGWQNTvJAE7wc/
2QdZv0XDudJaoiL1EOL+pnQHqxmcJog9ucTxpq0forDeD8RjZoXdsNRutOjHJAd3jFtsillaswO4
Jey1oVcBQONWGQ+UTEnZELmTPWOHMht7QyzdduIPSX81DMtN2u7F8hOn7GpnDJStUd7oPY0l9m9l
9CNolkndgOcalStESyvcD85+hLxEtE7AmwsBwM2yg2OPieiE4WB3MPd21u2NoiLXxbfItN0Euo9/
tvxuo0yEHKZKb9i2HtiotpKlX+sypnTnYORE69h2a4Vvd8AXUiQ3gfwziX6qIcUlKmpNztS5+qHm
WLjS1rG4rB1vaAo99c1tNKqrjBEhi7kI6egPiRuDOJEt6TEdw9XcPjESyNAyivT0FNr6gfHl18Wn
gbGvjVWq14BeoyGSnWmWx67L16pNpa7tNqGqr+1ScdM6Qptcup1NQ1vT3Tq8zc2dmuFbD0Uvz8yV
1N0CC3hNPp+odnhdgn2abPDPDzM9QwBVt26S3Rz1E53DNrQXjCMors7Ta/UYzRs7u6+ZIc6dVn5O
SpwI5UciVSfvLgUJsiZv2nmZmGf2odddM1L4KE8lE9qBoa2KNqEu+16DMmymU1IEm0AfMa0DVGTc
2pwGh5o6Q/1jKqg0Y3sGU1RhxrjlfLMgG07Do95sM38+aZhU1tEDoLlVkMzrqhvWoV57QwrnKyIq
UYZNmSreBJ1mNVsa9l3CukVNdCt0E3eL2F1GUGXlFpm3br4V+S1Nr3M+bIa5e5uBdfmVD3lsqPm4
wy8R4azu0+uigjNOMI8SN2xfbRNfMcKi6dymu75/74EyqTMM+O5UYviWCHHXsYgUoZ1mpv7Nwmk1
V5pkPrPm0ueyM2vFOuJ3JMMl7F775FlizFgZTsxMJ7QQ1K8xaGly+q7dHoOyuobkKZVOUxxvRDEo
DtWVZDjEw5qheKItTIs9e7rN9Cex7lzh2TCwIn3Ez0Sj6wL/tsnqCVJS6rZPyQBRST0u5n30wNhS
C/MFktNF6RjDVivHnIrnAhsYgEs7E7wpRe5Iv1nhzQwemuy8pIINH3wj0Smlw9Vpp7q9meOReXyl
bZ9jOLlE8afG9h8wWPhIDPFpRIwpqeM6ASwpGO0gs1PbU5gxTo7U5LL8zEW0UfhPFiDSgmRB8CWI
ZBMBWfLtg5m+hRJmjV9q+1k0+FHmGlNDr0rq9fNJqqGAvSDX8+2dPOyFdQTSOGERmDRegCC16zS4
J7hOypdhfmjjm6nZP6Mwgw+59ikgN26oHzrdxbwqKm9UbbXq1HfVIgLpgyNIptVUnFTrtdHPdVK7
auSUJlXiYdOq4bWl6shupwTBqUN2nqRfoiGcGcW2ZxqhlBkbl8ydlNwxuukRT29F/zENIBrHdW8M
G5Oo08ACj41NHfYG+VERUIa6DRlJA+NRHx0BsI/V5LjInXS4goHk2upXiAwxLBSH3udJqfZDQV0r
LzDwI3ig/N2P2roX7DzRXdtjzZZ62BGtKnKc2d+17Epy9QTV644Ssa89RZP52JfVpgw/ZJaKgJJq
zdRZDbRNnmpANkPmJbfUW227c6rxNdZOYrB3g7KYNNnBymhoShEexaljFerPNjbWiuH2MhuunexV
vdwoxt0cqo4dHLIp2qG2uTPn6p3EhwgtJ2Jjww7E2gzIptOcQh6nK4VGc9io47yvzGifEx9qg0ZD
lK6vKStLWWwDywy7vXqfLk5eXewK1CtRZFND+qrSS6IYK795YmjP5VQ/Rob2JdmFv84N11Dxn7mJ
aMLIqNhJarUiiaPWj6DECl3baF1gaNtKUjHl7PbYU5zhTDg1P1pJ0zutGidY9rCZH1mEQFkXXVJJ
nULTbqlS36fELI1KBaAJd5NJl40WTBqae0B5uwCaEIJ3QKZ4x6FMnvOC8DI7VdL8mVA+BzXg5Blk
g3tkn67wP6eRwhnLmBFD0JHKu8iW9ph08DMw+eN5rh988J9aR8eB7AgON/vG49xqVzRcz4n2HnN4
4SyipjIaPsVR8SrBvGCla0QrQ/M8gxSMCQ+JovuOymhbOVEsHyVbgw+j0UGSvX4QpCx6RgQT0vCP
IoBpvdw/qhOSudK6GoqGO2ZqgNuMkgdbaGdNt10ACWvNn2jsqtsg9Z2pSrZZ/iB3712EoiCiT47Z
DRDjRiIpruYNNfVDP4e3WFY2lRJ4lgi3pXUf19kWdwjubtjaSgt5jMktSgxY7PaAb8J9Jmc07eA3
6x99h2pl25v0oGcIjsOTwdmsk2kJ5MntiqvQzbTR90lej21wR6wlX0CxEW18mgoVBvEeaKQlF7mh
dwCeO5altR0VZzXQcbKNjk36MOnDIWraTT0gsuOJ+23qNYIvUzpY8lM/POM3e4inNPCkWiJu5cvD
5iUhV5HV6Vr3M4drswdLikSLHBcGyNpUsn1oSk9pJPZAXhqouZGxIsMka6mj2pkrcDGqTXpLNaFy
QXhWawt76BGntGg1Q1Xhc7eWardnUuPd5ZfCq8bNEDrdQ3fI6R8xrmSvlIvJMRXu22uTnPCE7BQX
9ERAfNA8KBtVWsVHupprOXYt6V5eEEiuTnNN4pvdy8UGfNS4hLTnovOIYqdDbB7TJ9oSibSVbqb1
JL78V2Ny5JuMJuyGn5D13BirxHSCkgPLqTattRYrbHQIz6+jg6Lsifst99Dv2tYpnJiKbrqWW4yR
Hb7iBh4eWrsesKDcX0Nt6/drOleEuv153phHLNU3mTtcEge7bOD081bsaR8f/R8ZrvKPub0iyO+Q
fW1UtvzL/KLv2nW/J2eq+J1oE6pnOXJkGOxP0bYAREWFcNuc6RgQnB01j5hpqRhfpZfmgagGTVWy
mjfWcyYOGazNA2P31ba/y7VdgHcjKqrMpZkRtHsR9zQMY6eIP+J6pT+Z8gaK3yHkXFS/zOyBtcQU
GaXeANWhfAQwfIn2wTKocG/u8333MUgO1cgVIZmIj1RqJzqM7GWg5mkU80DXsde85w6Z2S53whtR
HJ9E6DUMdbvtDbut4IllQrtrORTHTSnvBBXBBlZPRw+1rr/s8b3QP2v/wZzeFPuhaV7s+YShNCZK
Q7oROOpFGBo5FY3XeisU5C4bc7ynTWMbzqjvG/8z/yK7wOqJ4AAh70ybsXseDajFa70Bi0g8Cl32
2qoU2ZBM0gcMd2BaKZ2NaGnmLV0Eedy0wzHukIQWm8rh6jiLGpuGQNB+zCnkmvBdWRWoAzOwWxUT
hWsludD+N8MVkk10r7o4ELObMV1GPgEvONSu/yghlnR9ko/7jDtxmKlh5rd/1O/Vw5xsqg8VT/Fl
r18FT/qX6RK3YnIj+YgfVoYXOf1mPNLjibAx/kNo9hAmO423AJcLFfsMk57KNg5Gbe3idggejpJi
j34G77pt/wBwSsp+ms2xWs7mNe5w6cgmsgXKlJR3OY0DHk8STG55Noq7CN0f6t9+w488rnG70+sP
38TuCKknFCKYjkBBXQy85nxLlH7I0NWSRRO9BvcIceTeHe/1rTpfgJ/3kYfENwA3uQuidfege+V+
hIPLh7/DVQzpY6h7gsOaXyqG8c/GU7DxX1gw40HxV6VYK7fRIvA90pMwOMDh65E9lw8t8vJ2F/8I
sZAjiVsGS5RV/SgFDtgAwP3xrkJGo1xr671W1/FiMLouPijCTZ9KtFFfs+yleLUekP3L1yHmYZ/U
/oS/HhS/IPda5QhnQWSuBa1MhyB5SGM35j61lfYZXtjma1ogeIYiSD8305v1FMxrY175p7J1Zxz/
Mpc/MIeIjZzmpt/Z6kq9E67uMapxZB8h5KbQILna5LKQcA4icY+ufkVIu2kyh7sQMCmTB7/5MNDt
QArlepG0oTINgImTclXyOGim/YylZYfo7qN7Ugq4VJl91qqNMTi+f1RRFimPbb2T5dcw8LCbrNgH
6X7io1E5tuXZ7dpGXzMSeYtipV6mfhNi5PnMzaB8rtBEMG3MuqouVCCxnxcn85XEAXl5qzvWR30m
CLufZtwtV/g/L7bWyLXUs5ldUjTArEis4XTs5zP8h1uH+cNuwAZuBY660b/0+c2e3trirFtnu9qI
9jU00NZn70Xg2U58gEg24/e0zWnZfNK2V/l1N56Gd2R+3HXppvv5Y24ZC13T1pC2srxKXqWrfEgu
2TOOb6i8Pv0L+1C7hwalTvulYoG94C3CeI0DlT/l2LSB+YprXuw6ZuCEQ+HDJKfmL69WdbMd7Iey
vMqjG/UbYpt8rT8ojL4MIOBX+kkcUlJd/mWxxtB4qNc0QdiVnqXDHGzFQX0tApee9tYwdyFtONou
ndMjcR1xWfiSNxoFuft2n1AFpco/7+b4sS0pWN0Pscs9Su/FiW/jVRhP9kEzHXwWFst4oK+4sk2u
PXLYBA/UIqWfJu4o62k/q3gtrsELy3u2q/7axtceD3Qm4LBv5FtHoxfCAQBqUu0XGFJwmqmnGk4T
77TohmO6vmEfQ4WErxZqCvXcHHOc5Zxyl7hAm5p9cBcFRHur5mO+Te+JvOtO1rA2fmaKM8a7Mfss
eYCCFUn2brNC/e5Wsn/0Sb6WcYDgyC96d+pdxXbUYt9aYj2gs4i7r5CS0zaVsXLmuHWGR2lXb1RH
3mMqAoRtHceeP/xEUqJKrhLiXebpHrBvNz7ar6j6yDT7nyV6BPGonZpd8xL89N8T1H5H6Y2WPgOv
K+0tdslZSmUtPcvYruJoVqzwoxiTA4ImpkJ+YBlq73WxSx7jveD3rnM3uKnPHOzdeG4JbuU1Yo9p
Fb3Z0r4idvpBV7d5zR2LyNqhqnrgcb701JjXtLGYD3Er/Ii3wS26Nz3JLS8GtbM7/gNu2UtiCV4Z
PSxe6jvMKAgVxi0apP5l9ia3ynbzD+Nc/4zemqN0QbtJLZvT4mhztMbDptqGF87VK3rcMxmperPv
s2f5yXixzyDT+Pv5X7TiLH4Rr5TEevmOeGwCfCk442ugkP7FUu8NeVP1rqmSVj2SiAj7OZMPffuU
I+G0+7de3+vJtay8OAfxjarDfOjI2tOW0iJ5RY3s6pwPpWO8KOWq0j20/ePsDdhKCSehKJZfSBSq
oHNyLVqXAoF+4tFjvI7RkRYw7AnMaxjUuFMIcIPuaBqH2d4W6ttSNu7Dgx7y1BiKIWH57IZeBpTN
xxJ0d0VGHd+wv5pFRwdbfhXCm19Zkmqv29z/aYmy3kbqFCBn0y6q3L/gi7PLpPhg2zRfofITBCkI
CoptUD2p7NlNbuBx/alMM/x5VpKubnwbkxjbv9FoWzW3fFGKINQF8Yx4Dl/NDLUgg61fAX+hRgml
8O21MYVIlUe35jQO3ca+TPXBHB4isgwIxLbXBpjbohr7WISRMykIi1HzBogSEOLHM7MwdH7wGcDB
IoQ1zFBzz1zRLtf3YXHJb5HMCY5O/CugQiCLVTXcyC0SgI+BS4gd+h5KPzXfjCwAYfprbDulId7n
HQLTdtdUez+nLccx69/VxV1gnWPUk90+ady5/eNl4oj6UP5MWD6jG+YeUh/Syg5D1IyEoOzcsHTY
W+bA7UmfY0dNG0de5GXJvYqonMxReWq5734tWbu2o+qwqq6ldo8h7EAr/aW+wmrnAOpwZ2B0dq1n
vZMxLeVfktS6Ezwo0hxcXj+aF1K4qX7pBfaFKMYuZXXpkE5TtWje8CDUlYPx1CMYFie4+bNxtD8n
HCJuaDzpoeMKUr7iCb/S1E0isT0bx4rSY2mGByt/Hbp0pzQ4t6TqR4XoS6URobyztXbRWva/VPZ4
KtjL6EJ+r0nnLAKGx3dU3op3rXOHYTfn+wKxmoUiEAgo0twaB4oSH2PynKeZXKrNniJeR1LWJMOM
NY2bRWCDJU/5WiF7MK4JeTE+q6+G7U6ffPXSxByTMzMe4sxvHFlQ32NrF3MiCWOh0ma7kFkHmPr2
08S9Vh6HlkqO1qPUwnlZt5coQLJTl1vQ0s9G3QW1Z9M8L0g2DWIG6hJ1ZWBP2a1H+HPNQWv/mF0C
zYnJKMah0iWNvErx7Ooe8cZgvxSzt3SN89MwPZHhU+ySUWve5pz2piOV0jrTcq9iVbdMCFUdfFdW
NkVnqaNnYFEErR5MkJcjBVM9E3QwcJytyvJuVKNDUgzMBFHFLdW0dfTcpPmiviCCPNS9IjEO1pWH
KYyUTUikModJeJSszn7RpRgJP3NXKW5OdevvE1ulYMRFEA5Fmk0gSXOe4TK0kp1pTbC6qZ2MjXQw
m67F6TytzI86JgyIzegdVmu7seWIRilDb2OsWle/rSJ926Yoeh0GGigLVpZCERMsPIvc0OFfVWM7
vzZ94L+OsUBzHqCVZN37176PUq+o9WGHMKh98bMQyqEv0suAePxnWAIo7+YiesrmnqSjH/qrUg6p
B80DRaesz3t9QlySRkZ+mg1/3CmqfI0DymWJHpcvWpT4R3yc8WRQOpMuJ1iscToYmZJXq6BhE8h0
kAsQTpTpTq8yShtDJ6lHUPW07Ns60D0f4tMj/EnbsTEEI9bXbRKKYJgIwRIYnfh3sA+M9CzQXGjE
mhKDh42BNT1iCRSDwkpZ01jVTFf8NbL13JeBk8ip+ViZUvqSJiJwgghKPhquvCuezLqhOxVSyjcY
8mmHcP7ZYbVzlNEk7QwmWhxAnhIC3VgnxMwb5GQoPCHLVV/ZaCk+ddQcCWpSAtfsKrnat4OsbWNA
xafRZCyDVkfcFlsFvzGTu4FkvzLM+TWJKCRjB64eCk1SfNR1QblFoc0nFYqg5J9pURUg3tGPNqk3
W76yWLj2t85YmGNQ9K5UwwhE8FPhldcUL3yqrJFJn2yWDPzeYhHmgxM1Y4dzykwSV4ama7UpIw9d
SlLY5NNngM8LUVdgHJuI7CUolWYvRnjaNPtb3ytViiutny1aLARZESa9KNQn+b4ZdIKiSLMqNpy6
tpdcA2PNjaqUExFaZHTjC55rVnsXCPj8m1lkQHkFdBsTxbxargyUOOuhJ/sLDbW5Fb2ymIcAfmY8
wxzpTkVB5aS1j1i2Kg3PSDLM0Qv0YT8trJA9ydeGj0LJJXaBMWWav2+Kc9fr7TFhqusZiwyLpF2l
Yz33i+m7aOfyKEUl+WlX9HyKpWkFtiOCNCMz1gSDFngwkG/DBZfe03Gym7dSjFly6SqWCV23qZYP
QZF19s7P9c4+4BeE9DW0oYI+G5TwpftK1nMdaiwVxGeVx07IWIVNfxLVVNr7qrK76Ic5jVR9Mtvs
BQFx6k8VpIWcnq1vpZJMKJyXVp+xSSjM1wVGpHdubMJbPcW2xZGBDcWy0ItYlcOffodDBYK7Lule
abnRSodWrNtL2BpqMeNDiKykWw7ZxGI7qmX9PPk9jUaMPFpln9p5X2w1Da/nZ1tahnUzP5n1t5mz
jjM0KfrZU8HKjucwwOBtmcTqirQ6WfmMJzjlIxQgrLck1XR/onIwj4KovgByKLevmGFp2GFBoh0U
vEE7WleWsgHCPIjR3vTMmhgMFSlDY3hammCfB+B8ejSksYY4rAAJCtLcYdgqYjZ6M1fptP31zP53
XIAJ9nyBVxnAuSBkmQvM4E+skj6rJOQzSwo03MYCPSxiNh8BQz4/2trl19f6Pna+XIumqaEYuEKC
tftGnxBj1doaeivGzpoOHlHDBl/lb0miP85KnzkhM57ocTN2P3K6X1/7O5vgj2vrsDg1tmFV1hew
wJ/uMwS2yXDtVK+jMiUDaYPkLEla8xt0yfc5/uUqOiwnBA7ofv72NINW4mxNeZqdiNnhgsCdUbMX
WIrvonD8HTvon+5JX4gWgB5s5BnfYAilqsq5PwCa6JCn2WTCXWb85rH90w0Zsm7rMCXNhbv418fW
a1kOPI3HJqKdZh16MuaUvcEc/11HYrE8OgSnNswMTef/fmOvlKnQMoEGkyhadjVsYwJB/UYuvEAz
tY3eDzsiv5VpGs014QSNm8n99Qr5h1vVCf5hZyiKpZGJ/PVW41FCA5y2NQk4pu3ZzASAGzTkAJSu
fn2lf/gOdPgjmgFyVYM08+2hymY8BcA8QaS/LDMCc/FapQdd9tCubSx9h7n3v/8WcYTg5lgR0Fe/
31pUo4iTfaVe42KfOwna5hu6W0Y0RW5REpR+h3n6h4UJCw+irEHbhw/u2w2iXY36eWbVcFYxVS53
JLHR9tcP8Z+vYWAnApVO6PK316X7DMWM6I/XpkHOXCA2QOTDfPSvr/Idy8OqxPQCIhA4OAS/3wm5
2JgqkCV4chJ4BeaUI/EVcrlfX+SPr+jPIJz/ugobIsBf/Gm/8zgA08tYkiztF5ux3RSTg1C/VcgZ
lKHfWTa2CWRfUsP8IHJyRBQIIcKGPuPg+S2HSqPfx1mMNDyZfAKv5O7XP94/fBh8lKAFga6YwOS+
bTMh+kW04B2eQLWSbdGmjU4/lfkuL5F2SkVf/ebNKt8BOguUBLcQkxYZeFLe7V+/RNCotAMrvg92
bYTEVCAyevYKjdiJPjgjjkYt3cUm3H+wFb95F39fVppMxGgsgFm+d/3bsprnUJsMk2KAqlv3mtld
s1T85v7+vqa4hKbrusYXaUN5/evt1UMxdwbeUWuVOLnsLg2vLh+s39zI8o39dU1xLghDcNbZOn4+
y8H/pwOPQAMmf8l+WiGWEdYDgdm+zQqni8e1UdP+0H63rSnq90sSQaiasuCcdKhO332frcFAtGdy
vncK2YgdqltTrT7NOdpik3df6fqPpmi2FdWUYjCxypNeks5mUJXZzF+v2L8FNbjskPAImXgDJub3
J5wwdFqPKNDpjONtqL/ChV1pSYmknCnC+Tev82+7+XIxnb0BVK9JLPVtteqpXzLsw5wSoMNLeyCl
dRD13lrv37+nZUtdQKM2zj/fvsLcsPvEQOmwxpkhAXLBTK/pT/elLj22qUzgRAn/11f8+3fInf35
kuKvSyjPVSuD/cJ0XISurPiiLNanzIEnw6otHwjzqFw8wR/9zdv7fl14ptoCkoK6SLDI/r4s7T8t
3QLPg0loBaAu0syyYFrb8M9KUjK6iW0eQ/MU6Wd7gxvKf73Kfwtg/1hk/PpuZv9j/D8QfaY6CsL2
P73PYjGMb77/puU6//O7/nc43guD5fgLcn0zvLdRHv0ZXv/HH/lver34l6Ky3dpg4tmIoYn9x//3
vJf/BTBS8IosIhhZVvkq/pteLwn9X/DkTbYd8PQcjosPewPWKPy//yEJ818qmxHoR00h3YCk/O/w
6wGc/2XLIb6Q4XMaKj8DbG5btr99fGrQqwL6CHMTOS6P2ij16PP6XJq8Wp8pEfspLc3EkHeMnkSH
tFHnp8JOs5+jsKYfTN+CPalsEdNcTSqxM6YZDEBnCBg1yCCsQCDD1smG9F5NaHa3H0nHBYyS6Z+u
s8SxCRIcZ33acUbd2ozwTQG9uOahDoVYq2OtPat9Zs1u0LaZDBkdnzxSSasNH2O+rJ91pIwN6Crq
Vw8GIk5xLDopPOkpkzmypDMIykBNdQ5yM1uPiLwvcj0Dt4BEroN5D0qcutZSgGDlJLLOigBtWUUB
QQ8X7rUq2QioceyV0PkNve2T17eDcipCpTq2KO47R07USH2d2iAOvCgRPR9bidOSC0UdVU+oMUc7
xzDzVnWJdaqj4l4lbWfFrrqziGYKUAwO5Re7bob7DC8rGmUW1fvG0FdSRdPCiACKyL35/6g7j125
1TTLvkqh50zQm0FPIujJcMfpSBNC5oreez59r8i8BdxMdHV1DgtIpXAhH4f8/8/svTabX1EYfXSA
c9gc4AO2CvVG092FdrACtc8GEkUMlo4D+JZtE7XHSm5OpChCQPjJ92nG9GFQT3ppXmWuJUyd+ywv
H0prNW6mwrYjj6i0UruodeKLp10V2YHu2SB9MQe623fVnBDCg1LjI70KjQq45x8F9r91cNy6P5rX
afjjj+nyvfufcDQ86ZD/9dHw+r35j8t3aIvtPx0Oz1/0Z8yf/LdnMQhPlZARUBASdeM/Yv4k+W9Q
t3k1uRR1gpss3to/DwdVeeZXWBIcf0YB9JOc7X+eDfyQafFbUfBZz5v034z5+9eqlZAJcga5hJ6M
ZTDS/1L/TLwisr6qGv6yJqqkPYsKyE6G/uPQrHA1KKZrtNB1gaTSKpe42P8QqIgwJOVw7DLRJb7G
JVwb7yhkJMwnasFz98bU+0bGrd9uRVwPfxi9iDy6+wID72dPSo9PU9Wqja/UMGcMDdGOOFis1Nqf
dfp91fufmdWn9lC+7qNJVYZ+4jweQzyVCJOQZWYnE+LXxkC919Dy4fJCK1kRJFTzBggGG8PD73TW
dpto/MYKz2zXqn2py6O2N/lr726pMedNBsqeoV6+EZ3sW296yvw1nX7rPaazahThXubuPl6tFen+
wHJMlx0syzjOte6hJ0S55uI/Sol/6/34/7hYL/nPoR3b39O/vj5/vVj/J12/z37xv37F3Lypvje/
/vp+PX/Bn3ev9DfN1Ens4X6TLHI0uWH/TNEU/0YeAGUtmFoVT67Grfzn62WIfxMhwZva82blrfvz
1dIsbmR+iU6DSdLLs+X4zzCb+z96BqoVPuP0j/bP//6PZq7vbd5M4//+X7L+z7euIfKSaiqXL6+r
ojynGP9coPUZBCZTlgV7GrA3WRBaPB2so/qYG/V1tLb3io27pNx4QqsAQ5SPecU3p97nkfM3UFew
uRqSy6uDMa+v7v3LjNjk4N6FG31divKSi+1VRNx+QeKItgq1vT63zuLqhPIW13Wubyh27CoTnRKl
qSiVD/WhJC2ARjLNGKBOg/VeBZ/TBtHw9tlNm7urGqlgiXtoWN1CCetlSw7vgUvXmrdwLeWQTi80
+bYbn/WQuhg9w9Ksn46OQFkPgiibYNA03xwnn1g67rUzooFh8HJf6Q3X0lA8y6ZTZ6ubaATfaYs3
z98qrO9dF9Tz4g9y4pvrEGSKFEwIp82yC+t2CZ+JkpuxQpUI01DfpPd+HsHpybejuhAn+VZeAOwN
5UUsjlhrLWKBa6B3rmqa/n6Mtrp9yhNfAPIouvG+9rJXfz61ZUb21hoffOAnCBwihuLUHXY/aWn9
Wn6qAyWvKy5dvl5RFVE6DThkJUdGEI5vjlrB20L5Rr7ci9BXb9iokWZqHweSSuVhntBWvDYnKYR6
QJgh3gChd3PB50vnZZYCx35yVy1ze0V2zKRzVnalYw10YcER7naDbk9j7ewSIqBecUbb60zUXD8n
zJlvsI70ESeVWfoxiWS+rpQB9sxAh4Mh/yRiMRjQte5gmupb16DQzQFfFpnf1utNnsabWWY3OqIr
xdvZzFbn+/I9n0Y7Qb/RXUwR/GN+RGT8hVlU0Zjy/fKzUk07FN9kbKdm09uriMquwVxcF4AeRmc3
Dgdjr2Nlvoq+hqBLW/ZlX9ck19yB+aEulsgAFbLWIx7Z2/vZE/mCNpdS79H4PtI59Vc/ddfIumuS
/EURys+yy75IvfT+dAXQ3WQ/IXB4YrvFndBE4tVEH6zb8+mXju3oqNhio7FqVZmovv9mOCjLXOF/
HRWIMopqzhosvKSRcZ8/r9K/9FtSufUFDr8DiSdBCyaa/Em1ux4Ey9o5zRppiMg05BISMeIq8vTG
yfpHRQLiXnSB1PFqnLp4bSWvX3RviO1a0QMBzMsRJrxWxiGGXXDp9+JrfT0+B0wsYl9dATlci2K5
N8Xy4CYOGoI2raeXtdTu8tjdi2G9pWKOOtk4H8jxlItUyLEK7KACfSAqQ1DMkk1oK7Q+WE2jHpdO
N833ehIfIqJCW7ZmUBJ6kAm20aEoWtT4CRY1wokc16XSvhiF9kXali/CS+YOnXgRp+GS2Gt1gNbc
4mOLG3XyrQpfjCLjf83C6ot4zz0EAE3/Kn7NPVV9kllSZ5++tgrGix2Z4EuGQmBD6wMu25u23UOz
bWFuKOGljlkc349FCRRDCk/ybTR1N68bDybWZQBfxXi74A2Uf6mItoqmc6Hgu1lluuS1ewr6ABRn
4wG68FMKi8G4SmN/q5A4a1gEJ1O64Z6LiauLRNeR+yRqJi2yxCUqAX0p5+3jcKQKDOA43bF23hq5
uuL/b6vY+EC5trehoT7Edb4gqQ5ofias6W2om00IXD7qJj2W4MWIJduxATmZmtyMSr2LkRjNq3kd
1+Gm58etReGR8vgL9+494eHHyxCTBf5K9uMJp+KPxlO2xcv11cNz7JV156HIsu4qpx1zjZtlr3i8
1GvXl9faTGyx6s/DKnq19M4/0+6aku2xiPU/9bZqcvX3MeQTjlmbAZvyNsv09bYGQPtjwR5jNcTy
+gYvlOz95Zr+v92A4vOG+8t07fnKaFSvuqYw9+G7fxlRNAL6+kPbYLpgX9wfk8tk3Z63W1eNXpkA
wxAHPzV0f0yGoFbEAK9MaD7y79P4iRpnk6Tzzlh3HpIYnNMFzscFCYej6HqYSCR6AsnKey2sJDFU
drxRXEOpyUOU7wHQGHuL98l0x0YiPzmxBdkeDJ6KDHdjszmC1jjkDtrQhMDokTHrbbMBHviRt7Uz
GlVAkx7I3YiUSsc8/YtX7JKVsJn3LDA55LLkARksbMw1TEwUG+IQjfkePXVOI7Lb41VcuJGSD3Pm
LUAVmfFF1Lb6hRX/o0v7O8em2PmqpHklIrQEDbg8mCdPvhvDEWH2Kkc5hkJ4FrTcaSLjBb2jfgfj
xN+pRcKu+Mn82CzVTvD3IIYvdGpYU/G7VQmWM5mgLuYvD54DkdUOT7sHrvPUi7JPxGigiUogHMin
jCXMRSXce+WMwAGmZhUhcz6Ki4qcaRAczcouQ2bEBKbEydjGhWZGxBFHCcaTPja62jPgHMFcE3I1
eIctZNRxJ2FuGK7Ux3LuDLpqF1KOq9Utpc1mlGsffL4pIupGhhBhXJZLqCSL251zQI1a18Vmgd6O
BbyvdeOjnY6XTJhfV61+y910zN8Ms32bNa8vgT7N5dVoXiR5fs0Y7quQTYnbvpvczqdWSTkTDGfq
V0fGH05ub2e3EcurYOWjyqFUQycNwBrf8drfzTPCoYUHBA8AGSP71Yofxbw7a9I6JVxphTDl//fL
If29/Pvnl4N2i/bumaFDHfosRP96n2Sb1taGgTRFVY54WfurgkhqR0xPfTHhwe30yk2+SU/MEFge
srQ9VMee8KqTzz2ohoe50m+Uwh/ppJ7rBZ1v/dr7m1nbBclhK/3Xmvt7Y3k6Ov3Ec8t5vhXYJ6tF
uiSjGKvGwtnfh8wSErCYh9WHNfL/3ReqPmjwrIiwGvWljZ5sOzHhdCYRYDziHHPYcC3s/LGLn41a
R121P2D3TdkXbTg+kompiPCSG8lbYgN+KyaVYuR2rIkzqTVVSBvN2R4mqFGFJvE9RCZq7v3EQTjw
JahPDcJ8YcV1akVVPl7qXrtuYZFpobXvUQKhoABghPVPexAJq+eP3JLvzcdhTi/rpL5sWfGa/OzL
5TFu6otidS/lHSjY65AizEWzKbQdjwk0B2O+dloS4yiKVuTf+RYyCZ8Gf1cTXzf2QFQ41CWVQreO
5uRtHHB71kLUnXVpuvapdC1Wnq0FWE8iXrv8uJpGd+0qi2BuXJbv7Q+VrjEBArOKuNU8uRjdAXqL
NGoXK7biTq3AYbXBB0jS7oLU1E/6aHCBU/fJf1e7mGQr/stRrJBvyv8YGdAPPZfu//y01fmxDbMK
E9vsa2dKRWdy8771jqXwuwHKankEGY60rPmqoJNVCvmVZOW3tf9pKf21/djPWAejBU3L0eMfKN5n
zHBtIkQpTiW8+BEjzqh5a976QQthtDjiAGF8akNtNAPRyTbruk7JpW+NuB6x8oxEQO9wN1C7JvtX
kSJ89ycGAZC60t+FBRfAipIdu3f2vguf2opgpLV17rrDbEN53oMHv7gaAq49XzESz0xar5IEN8/x
ICejbxYhXZcLE+y0mb/X5kBxS00rId4Oa3UP926JPggbqzEL4POKJ9AQ435asTZlZ5RvGrNKNPQr
d5Wy37cnzm2/znWwYlWivKyA0gq6U5z7mhqo+rrx3xNmxg7iv/uENayA+pwS/2uDDErQAwvnuCXi
J3vaeoZTp2QuRu8RRTYIuACM0hM8EVSdYJM4gQicjs2yHGkAmdudTXo65bQt6VVPyksF2AWn3sPq
gaIO7rZ+Kdl3dHCGhDjf1gtgpRipiPqEbZ/wCW9GQU2Kk5HoNe2sEHaxgmsU1NO+ZtQX3wBgx8w2
3bSR6UyP92Ms3teTdRivCkm4ex3hZedufdp7Uvx2a8AfI00+CEWPt7dD1yXom8sEKYZb6tAP2/qY
hoD6I/HRpNb1c9fX+4aicLRuqpG/Yo0yhAvm2etlc/Nu/rKV30pBvG+F+Umg8leyC3LRl+Xdz1Bi
U11C3p18oe78cst9aZFR9JUe3CRdkW+P39WuXQys+LsBXkVyhQ6T4Fi7E74cBStNLktOUYwOhDQD
df98irBMoo6z3DIb3XJMnCj9Um8AC9DVIdhPEaI4ugpT7ylILs1Q9nDCM/mlSKV9FHaHeAQn/5CR
zNZwYbv2hI1o8mivn/+vGJ44APD1EJP7WS34TYbzNn+RhtvxCj1O/J7T7zGFFRSk8I9CsgGN2qbK
Efs03umw8K/H63xusBhUn/nUgpCUnJ0vzyKNrtopbgV3WMbr2I6eChqsCMD4QXEVKH43bC9jkUbt
0V3rSG6203kMkXuSHg+IbjDOyNecYTaJLdC8R2pvgp84vllOlwSGVhqJBN2P/hiB+A3gGcN6cvTV
8OWk95Wg/LKL1Zlza0uvM98n+eGrrerlfX4267uWwI4SZncaw0IbPf6pf+/FROwm8zMSgrp0n7tQ
/GYias7wLJgkLdO3CqAVSuqR46fSs66ekWYngZH/mo/N2ZCdZeTgtiRV4tQjNvt1340XdIMvlfdg
oviwzOPeGHEujJE5qVf9WsrWXRirW25ycUyaw7z+JHL6Go0VR9BPFlI6no9Dq8NDJ1sDc8R1TtUY
vpxTSHGqD0GXtaG55JFg3vJWfTXK4b3HQsIJYVez9GXBt4G3aN9Ptljg1N5kr6ShI1acRAg63yln
VHNalQScfuZLrgE/ORvlIOmOL+myf9RD9z4KyrWVL4CvHrKe3cWZG32GkB3aq57f6nqG3iHdepHi
Q8B8QRLvPgU0GnjvaOSMINX2MNU+26IMZl/41cKLeNoMo122YNvzUBTXHup4NpFTXnqTgKlRiIvN
eCJ8wrLfAwLrMfEAkFvpe/KbyRv6CR1DGPoLhhjo6oHJxEODR2AOYJpOqjcxHNIHhffKQmCXQ4xe
z8dshM/YyPQirmkMO/W0G6WjSUKwe1gLkYJE+KjKJCDoy7e1J+wlANIc2cn7TKuIqUTpH7InzduF
Hwysfn1rmEgZzJ7WNHFKEYIE4bzz1Tj1H/3040I3TBrQNpKbwLSrmUjGXIIuaFJI+4Pp6pvi0nC4
W7e4pujPEunGe+aaG5RD0xV0ztwlsIwyKvs+lH5NJppmWiJZyh6rodsZx2NG1ML4QxONV2m3XsYo
uc5KdTbuqd0JhQMdnB+Z+QfQ72dy5+sqHv8VOy3PLKJZOu5eCkg/dZc1hNfkMS9woMmMIfhmjCtG
0nI/jHJ7TWftNmn9Qy3ll6rMQyuD1VEob23WvfeS/G7yCVSPeRrsiQD3c69wd3JWAY05LS1meb91
NuGhcDweuL48Jtzn1tHsVPm2D52tirudDQY0HOgYHn+VT6wF5CVEyk1IMT72itsWWFlghYz7GIBa
ZBXpWIygivmNjNNTu9vTKvu7cc7L1Z0ZKuo4xrZ8vE+LeUvOcyr7cFZ8vbys3Axtc/COPcRBCqif
C2pu3cTm8jXb+MOYqO1d6VTQsuuvz3uwnQoPo6xZnQRXSQwQ08KtKYWHxWQS8sd5siWlIyNl9qxC
82ZZ8I7Py5Edj1Q4rmRtYFof9s8K0kJmGN6eQfVXQekPp2LTwccob+ZWvvcfyjb7abL40PGAG+/w
VjylJeTJpMQzsHZSGzd74iH077KovbKhTNu3I05CvZRvaTR2yiVt8sukiRHJJ0/6yjOjhn0g0Nwc
Z3AxaUTQkNHnp0+fkPNoZZO9GxnIke7wVOlaaLwJMdFgkCLUICLxRpY8PRPcrGQ+0j5Kabej3SNz
xtZsHhiN22kCym8WTqpOD1u9mszTirPp2NYbsYP3pGvIAIEItXV+h7qItcuMh12cAGlgt4wnF8IO
E5LypF8AvtLa14QxGLY5v4PLDy4jyqgjKBf5vCABG3Y82TycW25gQntbianQmRDM5Yv+gnV9n7a4
Ou9tExep/wyksQA/Svdi5xRZklC+giOlYzXl2y6v1JK49rYfqKydzmYOAvzDOlnS7JnQNyAx+B3z
yfKjrbQIfFEqdyGozotxi/ZQt74UwQKHpONQ4S7bPa2nXxVKAj2CwzQd82F1b5cqOPbtkihcFf1F
VbLrRmaNye+/wnedeExwzZGdU8wNTSmc5REXD+ZfTXXrpxkHPtZ8xwbhyTPpFo3xyN4qQb7nqh4o
ShbotRIXcS/iVaZEVH0IQ3gPJh1bEnMnOJdl87mU95WhWO5qpG90m/bSdNILujg3R+G19skDnOQj
740L80BdvShqYXec0wpXMbCRapV8hrLfjyf2baEqtXw45H5FSs2uuKAW2R8nENEyaGtcKTu4rjL1
hhPKNaMPEmRCclr6gsFJRArQYLjioEJvWDwjzf3KqdfZK0fDU4SOe7U/kYp81pcsqBMkcLUY8K8h
087HNkPvLgbirga731xgiN0SOCHgmPPGT5AIWOn60A3rniiU6RqVQcEACiugj8m8IJzkrOFTX0/t
l19zLbhWL7pLwlRbTt38x2hwc2HfYb/miBnELCZ8MxM+jh6PTV8ffLJeVxTPaNnHCa0PkLqgRJKa
YIa2otRa0GKDbwK9I15vtYXbYsvm7Cz2tjaUZ3n0TQ3NFjsS8zcTxxYmUbmqXCmAZaG2sQmd+hG1
TjI3vs3ZyGlr+dpb/sS1/LIt/2gtx1B/tDyioPG5pLBmOBu1dmJanGEdzz9/X6BEo2NmRCeqnWcL
r3myUQhU9y5f7rKg3pfUuG+Dda2fmG5Qqw0/cy3uYPuH8Q1x/qsiroEpjYF05MHop5vhb0fnt4Pq
4VFB2e3oMEhm1pW1vbQPXJ98sayLvtjdZwS6YiL0qG747KO0+1k0ayBr44NzlDTC7K5iWpz25mXY
zZfyey4GCakduuYe7gyUtrqkzxnZOF4s4k4k/NuChzjFA2Xp7ZPkVfcl3rM6koBBdOCmAQWMmgfq
0Ssw+biwQ6lNB/eYBEeG3szS9VzOP0pWGVXtlThJBUxboX1wrVBSwmRSHavN3ISPrqI+aCCQc/+e
GXE1FjarMDmya/3xKfK6TzY/X6nf+778yCFJ1MKXIZY+ZcqmT1Cq/gJ60NwdBE2n/bcogjcTz0U1
RF3yTX26Bv6wOcYSd153HJu1T83mT5/TSmCZddYyPp5wcUU1f5UFjGgNKS9794Wp+jNbZaXoXa33
HNbH3E52xwXAF/u9qaS37m2whAs+hi9bTXROYbhYhr7gPkaYgeZYxb2RUYxvDXlKWrRaBJCFmzso
o0vHrNrqfBWCrdzdGmaeWsXNe3VZlfxSakZc/EFUVyRORcSgIyyEIVSIoJKsjVyhMciY4A1mzdP5
hM0r7i8O/3m96DmYRePW40pk7+UuT4gSbhXlVql6lIlS3MSkURAtddNuxzgFuDIhs0QyxG1xrePP
T6SDkYzvMYlZY2P4zxyV0XcnFZdRNqP+OwjreJ2n2MzTuL8uuCnPzw68uvZJES4qeUGL6i7WaQBp
osCb4q1FlSy66y7b5mVU8aPK3Lm6et/PJuBFMRReD+oXXcEVxoZQgEc1MZ9NO40hkQmsK4PCpYSJ
x44WnywJui07xKQLu5G1AAlYADIC1Rj4yuLE1lgYCbpvdqk7t5EymT5LNa3wq345WyeTOLoCckPu
48zysuKlHM8P8zoUsr1gKMO2WGvLl2QeP/eIfWIW+sD6MjYypIlpfRtlfENCzGrQF3FYlaVF+hp/
mwW/eCBkNaCt5GHYuyFcFzzr07B4DOliZLDhUtb+WnNPCQnvNYueCrIXoSZEUNFDNNUarGfEuKFg
URjq+H2t+oK3QRDdZzR2acoXjbVMo7gR47xZCVdSREwMcelNbrP7bF1bXYjEdHv0Gxk10uAuxvCC
Wtmtt1/zF590Y8r4nN1Z4lrQSETVOPmzX5VOD3mAMElP9bWhfSQ/sOqcm3Dy1r6M88wkFWS9LA0m
LUr15rjCzr6WEAiZPnHmG/UEviweavUhKc2HuVXvBqkgQuLhVjvppnBa9MZrVsPdIEXMeN1zRBGa
jBLCogBtod2MeKv8+VkB2zmIM72t3L4DsMJKgiRRr2/tLZnDvFMDfTKQZTCqqZ7ZR4fdO4K/9uY/
ilROk7Ji7mlH5qzaGiI1UIhn45Ul5msmLe/bZ2ldxUcnfOv45AUgTCVk70EAPCZF1swJWkW1vEfm
Yydj62UjEAbrEauEZHya7wLl5/h7n3BqxxJRTZw5xm3ev7Uf1AX64Y7mecWF237A/rRB6AjDHm+N
Fq+bEuPqAh+hOdbPvZnuGYFhavWS/QKQIE6BzkhIdNalDnCe+CM774y8yLzaQHtsngCOqEk/6ga2
b7WFi4QYhv7oxIEvLWFlvGeV8DBeFxc4sQdmO1gGv0tfivhztqbbqLQP3LC3g8b/UCEEtR8NaBng
xZ52Yy7Epn5bnnCFOp67/rEzKq+645V0p9vSxTu/k3QTNPWGvi2RwHhwywPKsVtRvSrZcZ19rZi+
JEL3AUjqFUCHnnB5MxY/qdehG6hhNbaWZDiRXTczKjG4PCfzjxVRHpW87su9SzsL/m3EaPxzXdJw
AiQ51agEyb3MliGGYbt03WlQBr/OpvvssNaEjiSHcj7dU27SlWiTLRXuc67dIeOGm/Bdrr6oVhdi
i7y5mckYF81eEVGxubvZ+4O+eUun+c82fXIb4vpGWfGABPuzrjMa6oNcYlIB2Knp53C0VtsiNBBO
0W+SqOhgQ4ttx5BY4b4Jofg7a4VASm5JB4rja9maTsV0gIwVW/k1aIL94N5hSPeLKB4/Szdf8DUG
08DTzoR/KPeep3TFLj6CwdhoZvT9YiiOMrBRooxUWPSNEST8UFvZOjGoKz+kWfMtYBm7eeNlCJKF
NY/mTT06Br5Gs5ucGbgNr9UZpqXuCqPocrrp1ezpR+2Zzq98mV32fy5/6G7krEANNFcDACzn+eGM
2+rti82ev9RWp4eZKTPxMc624KsXIUIteJo5dzaBnhcZg7pkV+oMrwUPw1TMkuBJ6RgXgHQxnNxo
MofU7pfExed8khiPpJLxbOvc3BLdwV6JqBtCbNfrs2ZSUI3sTnv0TkfRtJ+jyZrvqjk+uD1a67Eu
tBTUs+LrXMonndO9hmtRkIRYH3WobEqoUh/SGBSB8gqd3s/JO+Dd2HIIISWtLaNoCC/p+DLYvBL1
1/oUNU3Or8mENeqKNpbbBDf9qWRdmKxxV1APH47GjSAMt03LHKldeB03PJ6i3WXv45O6QlM+P9f4
CkUctiI2+RmVu2VtjkRhc7DGNwoAXLBRDAqbVdPcWkrcDI0mdZxAZVEXtbcMjaeGXV29iufyirLH
T1vVP+TOqdPHRFQOPm34oKWdNZrbZYJnNhDcf2Gp3kubHecxv1Zj+VKqEg+UcIW9mbG2HS17LlP/
4/hVF6xC0fIIbDEgM5I/Q5qpeVFZCH/2GfwIxgOcHOu5SOorFLObbq732oKecf6c6UvT60Vqvmbw
fvcK/BWOwRGaEuNkqkB2Dj1kWMuHJCDHKYvHznzu/ZCVMG0ToSNUtc+N5+eiGJgXgik1FyQMSX0+
VScVcoe3tOx/NvH2KVSQ7VJ6oe+I6tAxpQxtEguPraRc+8m4Hll2O1xhGEIpYwx6+AvJcNjO0VMs
EoyaOkfHgH+F4Uwt37uNfYMalUYaUykLGT1Ix8wXX7nFTagy/wVj7o0dKpm6dMcfqSsjAxZJ4lZ3
883a5tcFLK95FvPRFafEWde4Reyja6WT5sBXuF8RySonZiZ8/5xxqLQpjTJ7T/HUvgtwOB2kOKF+
7NE813F6BfRwNoEhWGhtNCKYaCmfVNV0bEKFmUYhXuQXTQAXhc5x/cm+h2mArKwup6urHkxXlvPT
q63BkFFWHVglF4HNQwZgsXdWdn4zA3/7UxhmXxUtPyMBlpUfH1+wpZW9cI7N2kiz/GqJf1jVfB0+
9csgH65MsuIa5k3PFK+9QkniNpReR5abax4U6S8GYGRKBFar+GqV+kbde0rShEfvE+p1S94HG8Zu
c8u712VhDbgHbZdgH0LAxdrLcBeO3Kww/ZlSOG1+DX1/WcOPvCkCfdWZEoKn1rzdajnqGL9dxeJ5
iVR3Nd3ui11+n4T0ZsGxsUCcwSDKQXno7oFYhil2E1vcEpYiUxH/aGrFGxdePcndxh5iQ0a0oO4+
N2d6Vl+Vdmev1sSzrIU6GywzRwLyd1zyY9Ynt+XJlJPKE7PVEzg0VE/qcm9+8jkZ//ejh7bNW+xL
dzDB61hHwSu0m4AZZJC1ZsCRE1RPHAlzWkzFTzYl2BqoeIQOKq4uiEHbeqQ6O+XVIskyCc0nxG1z
N+6DlirOjA1tYA9kRIt6VpSJhJgZ7oEcTLLpw41VEIE/J3fHKyyVYG8WGz7KCrBzTVdCvAyG5fOT
0UqX8WZYGRl7m78JvHvrmdw7dzkE8ieVvy+zS6tmeG3aac8rT//M0pj8OTa9StA860oiFFc0e21k
vLKasOiMmKKfGOnWeRd85h8cwC/pdyKH95ID8VmNST47E3R7cLU/CF08Aw4IlbINV/ElF6VgB5qL
UfiN/Ok3lfRI1ISAQhgpy8KL/2iO6sZ91VA8l4L0OFfqFvV0umId6AxrV1YFujPCN+CKQemLRkxl
44HUfiTlS2998m6DOUw2R1+KsNjUy2EEYg6bR50iQh0IVwLFe51MgeRedG+1wtzPLjAhAAkIRF0J
2oEvMGC0nxerHd+wVL3qm/yyLcqjnqf7JBv2Yb0o2X1lt/zsuJW98wQ99RMxHECVRoJfIzNKk9lW
kRlr7Atn46nKky+rcVwNgOH9Yt2AW98PdyD7qjcvRfO1AQyLaIFWiIOZRLqJGkj2L5/iIVPf0KpL
6XPwEyozMjlsEApOLl2EjNyehnjttWga/RzzLCAAf0HooS4fXSyGOr8RAzAfmYI/0gc1qB/Zy/dv
2rwG4u/yanLjNGPjkehN61/vL5Ysfrg09Z1AcOR8Vci+q4v8QpwSgUzYIfEB2Jr2Q7ohxE71E3O9
dlG9Gk+kWnQM9QF+OjkQLfiweApAhab+DplFA4MWUfgwvJ6DVrUoY6mRGFdZ6u6rCWXqzpJLc76P
MjclVogq2FvR78iurJWNw5nthzC4uVS5eEN04GwElSnxPAgXHpZ9onkdwazCUerWRwZ1TADRfWgv
9dy+bvpMfFv/agWkqSAFfKT18V4oCrtp3f/9yzAEXpOzCOFo9HUSUgiUZTrJRsP5z+WOqqVOP15F
ZpLEUNgfUmAe75kUP6fmy1S45Gq6NGDsBrWzLb2mv1FksWejHjhuyzNy9duHMCjhk3Y6OOPYeh2Y
kfX8CXwpVsWWxm4BjNvkM5C55eXZApeQQ1txJ+e3vcGhNB89mqVeby9NQKjwASXIAXvw0inmC2L4
/0PUee02jrRb9IkIMIdbiSKpHGxZct8QbrvNnMliePqzNPiBczGNnuS2JbHqC3vvdeuike2EtLLz
B50ApYx26WP9bNfyCZaJGM+W193kFKofO8jU3pAJ1hT7Tu09kkHDb/gzfpmU/tNea+wwFGUKHMIn
VZZsC6uyBR2TJoJkdEUKy5N6ILHli3UOTRQS6rtwNWVbMkcvlMS3DVa3zNPKgJSdrUF+PT4ceYn2
Irb3tj4d2LIdw8U6ApQT6Om4/tNmAjee700Gm5Jbo2JO73IhOObZkuRLvg1vDiBW21/YMpKK7g/6
6FsOO0FiSSLD9iyUhrxpa/PE0tBvSAHlWnJ1rb82AfGWDPXKOPNkMEstG4lpXtwxXYi93ETsISo2
sOQndrV5VAwUdnF9GZYAXArdnqPTpqi/mV0fMGAeAMsceOCOKD8OJN+s4rFZWwrjHmvtUJNndu89
U8ZWOtpB8xpvqacR22YekYUdLxqd8xVpdmstZ4dBeMa2SXzZzltbSJCo0h1fulPVu+SIO+mEO7ZH
24J7RGvVbcs9EhdeHtMyLSRu4n9o5cb7Q1+N1ttq9tFs7+Jl2E2Dva2abmsYmjvJj0Hl+enBBq0J
W0GLLXspaY1qil60awOkiLrD+jKi70Sx2azlnnXFkh1nezNl5i7TGdfWznGi41umnxoUNzmxpCJs
jHifsLyWuRBaB7cTewIFXHwl8W7W00cuV4+sMB7zftSH+1g091m138vI5MTsvPQ4BPKLdR/NLF0D
MCcb68Jb/uIVk1mohDvowjuTOijrEKKtI69rScFijo4lTMfxmR6RoZmvJNmRR9aCmWJdGvWrrfSL
0cowVw0vkJkuNDs11nbptXgjfYD5n+5bueSrSBQzY5Ocs0j1ZYn1T6URqYl0FGtIu1AUCl8JO79S
Cp/99BagxIX1zF4o++XFWK+yk4F6pHT2M1jm5KGJZDsbSeAEA6WEyvIaL4eoRzdvCF/6X9GbHio6
9YwovYipxMsaUxElyGdjZOXf0w0ss04MoYlSXk5jv0kKIooqv7Rq3ikC0JN1CpRymBcOoM6n+NmY
BpuaJkf1FO2s1thqJCLGRrNNOynIrDlgHrKyzPgQzt0eRRsX4LjNgnMdtVvDDLeT/GNrfJqgcSmr
c28p29pbouYYgznu2HM0beaV4BmBGVXqe9w2d3VR7nGo7iaiKyc4enp0MFJelmlhKNnus3ufPx3a
/QwduhgvpYsj71LJDFCK5E2xk2PSfIGMvBV/h7E8ZLayEWTgluwLSp9O24/KGn0hSToU4jK7o8K0
PR0BRqhq9LKEdwV1pvkvCBZ5QwhyZjf1U5+wmBOgBrr6bbiMfpfCRseqp2JApvsFDDMQG7mfzqE6
71r3Y0krxtsFXEZzNxLwo+KYDnWgvsq4m/tsd61tiZUEC0n28dCN9nNUr+wTGEFPpVlmGu/B/dwQ
crgyYtUFBbfW53Rfgh2sOL5IyMAC2Co7h3omz7ZjAAMird3wVg71GbXU6WdU79aliz8ZnXg6Gk4I
rT48Zr9lEpcVJZnYX7ggOTM6T0F2Aik0Mlbhem8olVcgQsR1talZiAZdxgIQMtEYo2iG8DTQnxoR
LxK19aQhfxXMyJm+b6O2X0lh9sbAah0ayFIogfSBQVQaHdlqMr1IenvXsvp0emZ6ZJqmrGmdnOGY
uOSLfk79n7xYVj/x0doOL8QQzgvb7zvhRzzzYeLpJ5bDwOv1LYm/TrLZU0bVhCsH1w6dQIxUeG9I
/K+vhTbZTmgd3FcJ91poC05jGgQ3/Z9KiYSxXDRYRomLAgRSrJjq0SLMKX6Jg8K4Sr9ynEo9u4A5
2RcfZpFfLBaPNkqrLMyudT0FuYEa+qYm4ab7GDdtjc60qQ6lEh+sFrCuqxvwDdLxHpnRNlKCrnik
RrhifugwxnBepi/cGDM7iOTjOZjDtvllYJGqSHO436TG7xaKqmZTHggnfznsyUOfFvNNnfJ3znCn
MR9IDHfRTN4sMh4G4eRO6WtjmnaWQC2Gqhhj7daO561GdnE+rYfV1ejOfKbJ2O9YfEW8x+zGXyKt
jOIJRjPl2abqfj80BFQ9izsGNlcS6lQBtyTylLMaM3Hvi40xVpAtuysS3htr7w40YtFusyjjHNXp
w5RJQq0chCyOJXJjbY07vaGUbLKNpIsNU5j0tc+n++k2ZvFPzQzCZ+R3Y7TO9eAcluQ7HzeSC1cS
oX7k3CapOzx0BEvTyvnKWbHpfDUZSBDn2oaGJ1E4h9CeFmhPR7Yc41OKHJ8RfeB0DejQOZg6JZAB
cE0GnAPF6xjR86xZ/aaUmUArvmXMvqiQv2m9b7KLzWu0LciwNQCvyTYOYKgVgqkbiWwxOHLAdmia
LIX5QuQqBplbpnngixF7Gd3lRr7bK6rWhVxcXT8qM2A4BayHXYCt1VfRtvwdsAwoUEtSubkhWb3a
PzNPWymhWGCEp0qKS3AmwYVwkqnCeGeqgeM/CnLNDC4Xo5R2l4eUwAhliGgczTf5NXZa5wCxjnT5
SsvYqi4CHr0aSKq5OpD9KXeOl07RNrNx3JBI+J4h+fBzZi6yKfD+KKRcwxcY22HXHBJ9fOBWerTl
8ujrf1FFSjlr6mlzqmQMwmlEzc66TtMOpidkzVsP21JCPqflfIYeWsgrbpqITGo/T5JglKzAtGcG
JzMWgzkiww5MWpopZ60aL3OaXDHlHML0nDb6dQSIM0aICTzp0o6Nr3Ji59KLZgOWiIFjH+9UxpBT
JG9jGk77xoY3bNEHhdsFaaVSa5Rj0gGDuxcnko9ib79I2f7K+PeeEfdj9QXR5FPQLWRNJpqfrl9n
XEz99jrgrFGGV/Bhak/9WAXMjAmhmVL277Lmh3cjqpAj80mkjR30aCNNGfPijY1qMPqwJuYjDDVQ
TuRC41gc1/kLbyZ016KASlIU7MU9ZXAva5lnoU5aCusaJfPNgJYi9wfNiQJJ9G/Zh0FhmBOOCBiw
tJyPLJ7PCImQGVfGgRQq1/4D2y31HSY/eQZ/VjVZf1QBlu3VQiwvJOzTbwx4FsVKs2HJtLXGCgFS
ux33SmRu51FH2oxxARzOiJl1eAyIS+STw7gPLJThXH7if7a67PJ1IWv3bPjl4NsTnF7L3c1Sl4vh
GmXjs6D3iLILljO5wDXLdYOoE+IxUKAakrPv0vwIZ/EkELrcxmkkMLF8q4VFyqGFFsZ4bz6Wpy4n
sNgpHrJpP/Xynjw7G/V+ER3VNS2NPh5i+SSkrx6nhKjERZjWuchSVGYQ1u30KEfNegF1B+OqGvZh
mu3OZ6Gi8bsbhrPXJhLEyQYJi95Xc+XcoTHTdvhi9pO27MvK3I/jJ32D3+T1gVaME2gr9ew03tqx
ZDMIMGIde1VvPZQFjvtWBBhGvML5kCYEpvKyQ4Sz8z21zgKby8pBjG/0lYf1p1tqLx4Nn7zkevD0
rvWqLuQmxR+D8MEsTNfR72bIqr2dtjlmZFq9XPdYROD1CN2pIYcLGaj5ciAIFhHruJr8oUSlJ+ZA
sePtPt0my+ylVHSMjb7Hks4ofwvhRYcoOQsQuQMp1JSangXOZZqyUybVJwklDDRubDoDZIYIm44B
qItYxih7UzrzPV/bKIUjj5tSrLRP5rnmbgll2CjcVWKdZybvXOkROYVkksZxDXu1zM6F62j6LpTR
RizM6Fb5rq9a741RqIlqT453utrsXp1YQ8E/U8rI8MJ18dJzcEOQppxINF+hdpHQai2yfu4ekoUC
exbbklh6urmXnzRgKFhl8VYiaGbBFfm6W1591lQ7r3D9rGzd0EQBs3LxfWKf/Jz9wiIq2TK9SMWR
xTqEU5o/zzxR1aMbrIbN0KOpM41tZL1KO/xJzrrj/cJAwS58nQzRISM6Gm27mh7N/91jAiHB6x7b
f6SHTtKvs7O8Rb1J6uxXIfoPr/gwCg5SW+yGVN1FlbELwebNYCaG9L03+zdYWeqKw+p69NAjB0Y/
EaCAibZ2/AQnaePJXwtfmWUx67hOe1WBC+/S7OVq7KWZulHk3FscogbdZpKvuoZF0WSjeyYt1SrP
4ZRd9My+tMVw9ZbgHVSsjzsuQWaQ1W4x0c9et5FjkAtBU62fZHbteTjQj/CRyICQAyr2yrts9Syb
WVI9nM+QtqmV1UPuB0wYP8Y5v1dxcxETsvX5xmU854HS8zmL+NyNGGwwpbruON2Wi8Cd7+Cieb1L
JExoucf28hx3OUHhZgOtYms0jofEhgaP2YXAcVy1bHCXIOH7SwSzBITLcRgFctxTRkUAcJG0tYwz
BgaAOBTJe9sCa9+Om4HgibJsL3lbXiZbDUa0s91okaiDLrOPgindV3VMrVoemserO6xB1nQBx4ic
B5mCFvaSp5rfUy2hEjAUFHZltvsw3Lb+Q667VnvIXswCSxDHXs/6vHVtJoBsshlfRggO9gC99fAS
tfFt2JjXtLKPKiR1y/Yb0pqWVt3ktXPCy5SWRyUrjyBXj7GsbzSwKYqSHzpawG55uQrnjUCnyne6
kw7SwUJL11rdSxQLsxqIEfEZ9eplghvEt5JK0HSGXXzALKR7bKfJsJc0A0lNg7R5aFmfwYj0mrL6
0RvUt4U0Mg9e7C2tQeqLYdNQgTnZ9FUqWQx4wXbrSfuVp1aBi2Pflkgml7g89XP2Vk6asdPRpTZG
Z14UfVPAQx57E/ti/OdV98st8jqgS2t7XnOz5IjvNYynfeXrbf3VLcdhKnaGrX+QQe/G7F7Llpxq
6jlNfOCWIQ0dNfkI5LBZyelP3fpST+ODQM7nhlR01Lughab3eNovFQpT8grl7ltuf0gOIUcb8Pp7
rG8t7vkCTWxGkH3DhwdX5k3Uj7wJ+ug2EsqfzWcS9QFdhDP31QrYZcFG89hHbvy0YIaZB3nfMoao
+90wuTXBVsDFoMIm4QV4aRrfqF0daY0HClMMeEFTsHbsuha8zkmOZoTzIRiYb30+51bKYHBmgQU6
BAQyzhSSafOQreSQpittqKRrBaRvAgEWQtuasvZniJp4ry/bvFN0rx7kjzmv/wnMoahrg5jaJQd/
ihxwJucC9YCMSoc/KXYq4MI1944KcKTBN2mO/MxVeiGyjxDewuJIH9uDiqBAXpK9M+ffIlz8Xhtm
t8DDqKQo5Igy95UCmtCQ6/I67nl/+PxgXuJzwvDZDh9Cj/4aKkqHhtpSt5AK99nMdVa+Z3LQteMJ
HDLZv+m/lMU3lE+THAyT1JZZQwAw3ntDP+YmzFiSM55KcUafkq3LRHkMkzimEmCyAsiPbSDBsTPj
izDaZ0sgu1HyxVQ81KtsQeWyVO3H2HRHnPik9eteFnXbOu0hP5iEayfIvHWmHA36vOVpcynG4KAD
wheHlwLhX6PV+E5wd4wSL1M4WtDa4KyYpOhLzjv+8jLEJA7DsEPp/1DQyxrOR8PkYXj0yq+mvDkY
M5BBrOyXuARb7BSD5CUj6K2SKfUUIJYiUxuam5wBVpurH0MfPtvyqxftqYzisxr9gzq1sc0mD9op
lT+mQf0qpC486a1uANFdXNPCNJaNqLRM44V5XVYFHbPcs+Mc2BGnpHwDQbLxh0VY7he5vJEVpK7t
ThiraeifJsN8iuVbr8GxYIuTy7cwmi8AaTeVZjB3MFqS+D1XYKy1Bt4yS42OUROqKzFJn22FSBUq
acp5TTkpr7AlWntiETKbFuwl1RwdyyGXH3QPkoSMsnkeo11tLX5hxMz2gHDNXMi6/PLrZgOlI0qT
xWSI7FyKtj/kMdHl5E3blnrXLYBoSfmr9HutM7b1xCBJYcSRFZ/YNMTYfogiPjcNaozcYPqmYDyz
rqWq4BQq1XMNVVi17X27tLt4qFdV56xLzfFM2fl2hFQ+hJUT/76Y5jHW42Zv8bKsazaVBqUzKlEg
CKWxkRMGFqDsX3/NMGd6YsONdjyz2JKGbB+N5IT3hsKa1Ng3ovdFArlt6aej+J6m4o76rH/qf3od
Tcs0e6ZObKsS3fKk/1WtJOa4voqmtMhQt+X1wLaKnPiI2gU6iZmPsAHMvsFlh9G40wC/o70pSP5G
7g4Y2gedcNPKEHX3zwBdGM0YHNmwy4rNtFjnMc9c0zEPKoYqpyZzXpNtXB8y+tSl9ZruIAMcYKVk
p4Fk/DUW7cxc82J16VHCq8znbJ1bUFyzxxQDI5gIxYKW0yFbYj8WxLMnVIZjpEJCmVzIsDSsRlwr
Z7pNyhQddKQfDvHZLDPsdLTWdYhJiokes7Reu2nRLWq/lfZd2Ls09CU+ajxfMbrSXjs4VfRNFYGn
bhkfo4yVLqPERIlCRta2cgiiw1+mcJPiJinntynkvRAe2ueggrw6UTVI7CgMGfn1RBuOpFMHys1I
tr5bGUdpYRIwO8DsY8YaVSRyRa9UHcrjVe5AuU50tMzswoXk7OKeuP2lv0eMUBpNO01sruBarEZ7
RFc1K9BXXusvx5ICuo6nYv9tyKZmK8V6c+qf2lRGGz1LVoLethrVdax99K8j2gIJVzIV6hqvbNPN
hFw0nh+F/rlYZv8QahqEsRrfS7NoD0MKtKwMa2svF4pGzjmveo4e8iRAJ5T6YF1YWF+7ikSCZcyY
dsyoaLW2RpNF5BHqjwpRbitBoEYGtxOqOOt1weAJMypleOl25U8IuowgBH24SWwVmuqC2+iryHTS
iD5t7VNG424uh346MbVzbdwqGps/AG3c91m1RwGHYBLoB767eyHNj/ybp/cwRqaP60HNkuWtNQfJ
573d9OrgrGW2F4hn62l8yEaxLjt99tgd3Ex9gUZWR98j6ZDUhwkJB1a1WcLuGVpPdUo2ehifDIlP
P/sdwnql6F8tKIv5TueIYW3Pf4ElYOlOitMzKlCAF5nj/O5AAXuxuNmIUtcBI7d8AT98/jPxPEir
ed4gBQbIEdmsfGkWmFy6GFzacq3/FajzqK6Q/tz6Z3Wzaen3EcbvbfNP/qciT4Ki06w5rJgrXMq3
9HPhZeMbVNEk/2h8cDtfXd7JCFgbUG7SEZn1u6i3evlmx2+KXGL6v6RZ7uYGCEELQFbh2lC/IsId
RzTMvHdePV+a4dBagcR8Wfs3O2awFBxyUIlZnTLFZu4/jP24ceJDOxdfvNir2gQ+ulKJjU9e7MAR
QlL7HMFPZ4W/0LvofJEqRpDfSViFmO1ExLRkpMhQg7mG0sBRiwpfbUvtnryi2XvTIgGfjbN261EL
zpfS+Da0w7R4tba88mkbxjxG5+wq1l1snLr13HKNdslbMv+J1SFfTS3HvQnocLjnIZV1AL0KEdXI
qmhaKeqhaeANqjQ9W2JawfQRXbVLJNQijbYzevqfX8W8LyiOJ/WflHA8z2VWXp2oDiSm93cOGfvS
AaqYAF2S8r2yCAJZWwY/yVKgb8c57k4ZD5/oVWQPIgbNV0RvRVvd09gG0DpyN5UvPrVioieqeKwl
C21nxQtd0l64yjMfRzwxyKXCqiCJZManmTNuCXG8L3r7xXVReAo71oaRMo4KtyzEddTUfDMayT8g
cU3m5xAbOtID3RJGNbDw4WrvACJHvIJixXp7xTeBdY2Ck4sDN6+ZueqyVdAdxOsJCLnihwUNPXZg
txvdJ1vRPUMj0RCTsW5e7CWXmQDCy1TfvCCp5HoAfVN8Wbnqr47J2KO6gaHCMVfiTI1cfL0LrkrM
VRhTLUjOnxIAJdex7oR4dJyP9pqO/0WNLDctlLeZpf1uBuEoOIOosjwRbyx1bUqajg6vsla5TgWo
FSFZRLgcATgLRPsyD7hRtjtncebTMrOtLPTQL2qeaCTKBeXZ3Ob3JWFQkWNCsZSIVTD1Wt0NKD6G
XmdsyIJ5aWdEeiPsKL3bpHlcfCF2RHIrIULLRA0QddQ35axjVIIIq/A3ulKl98iOrpkNa8Mq2J3V
Mw2AaPv2Aqy7QPqMxKM+pQ5MbG2tyP9l03Q85Pg+1H35MpOp+xH0e+6ihLGNT5AVSXNw5L+JhBiT
XVSDpwZZHI+2h4U+nK4Qf5uFZVCykmEs4TG1djpL0uKRh3e5/lGec6qupOQ+QoecB4h9EZI9TjzQ
DPK559gp+Pd2ZIUee3J6NKfcSxYESz0sMjh79WY2ehChRfSIEvybM4Je5sqR3hAQI511By5Xn0uV
W+dSgASfFWNylyMlOoohPZWE38FcZsfEIZMjhSI2lw2xikQi7pnoZIyCCXqwNuXQIIgvnSvCcaCY
GbOKOaU9iQdmIdosXRR1Yevdot+mfH5qBlMCCzuzrmoUBABWV/niyl80rPI9qg6K8qWI70xaxTFU
UG7j9GSgqtGQNvJ7PyuBrbkNnEidKhxznvWZyl9p6OpfCK1RRhf6JQtvKdJ3/U+c4jbwyjPFbhS7
xOgV72hUVZ4lcQTGYHFkXBCztEzAy4PxavtcvaAHq/SO42ox5DNV5ldDxD7Qnqk6NFXSPKIGx4wz
y2+RnnQ3dZAA5YlAyWl5wgawcsjKwLFkjDZKSjq1SZiQ3ixHOQMmIg0ljvYseUw/ZC3w82kq1UvC
e6upUhnYhQbEPYKLvAy1r8bFYZFQo/QWwp0kj/ZtrXrTzCFsgbgzx2G91GYcOBrDBrqQ6hBC7DB7
9H3hRFdldisnnxWi0uCOHjNLTg5pgj+tWaQ/Wm1Aw8aYP7yKnvqfLoR6M5vxl5+nOPEvFPg/k7xX
us9QOtjZrnY88ixm3h/7HWvQimcNbycDkrOYL1m6s/Kvit4K6eRKym9Gf6zYiwnULiDywstEu2QV
5647SYR+GdWxYYKQopLW9DYADsN8bXZRqyR8oPVpWUksE0bH2dZGs5cnhjpEdAAna1vwUKgeLsUR
LdOS6WSePDHTzgrlcTDP7wpaIwkW6lGF4uxcZW2vWbTreOoGhor6UYR78d8nqtsQ1jDQxCgY+MqT
JLqzU49sSljHFjBZRWXPLLIh7Bmj8i4PzBs7JX46XcU4k2mpZZyzCnVrY7IxtLibkvp3DGGfrsOK
QAVS9FeaVmZIOGDDgSgLitpZ1rzd25Ss5FLP37TwO2645cekXPf6uOtD0k4Uds2Ioz6nGupz2fKj
CCd/UEw/chJIVnPTzG+RSDhGl/4bjBOaZjmCf8YjoXeVuW2but/UsYb/uo0xaUwLI6miQnGjr/O4
+avyWMkuP6SwEJfb3kCr+JOZq0G6GGRQbWqr/R2kILlzZRFhAprlbZY9a1kp8rr6np/WsUawnILL
E8/8aV6joH8MRAwQBwVG+RDdtcN4A/+AuHQhF3cVLgHBbtN7MlRoVCrI0+ls+GllmDsYU02oD3ul
z2OEt6+x7qwcqqIi+Sj5Cae28gsMhJhRSXLhiIm3vdyqHHJje4uT5l6nCodZUrRkQFUMBJKaTmdi
BRqLv+lfKeF8DK0icAD0VeBzyJyBebvGfR1N8yZ1XhZfEq4G1HXW99TvFWNnG2+WFThpvhFmsrZY
jqeuQ6cXhv9M2I3MllryvPIenOhEvwUzNcc42CtA00uwiTDTCvmIHpkczWEgc5AZ3CpXMftPPJM7
Sx13lvwjs0qS2ZrIuJdNlKe1/Veq4ZdrsETz7pmNbb7Wwhp6Tt15U6yDXEwG4jvFK4uGMXk2+aby
kgG8sB52PmyTDPmOrm6qKPRSm9FoFv+GDK6z3UAWUPanMS8qgzZtq6hfzsRSyZR9I3VcMRTTNmOe
Edqp24qTM+jbvGW0xDsscxW38a6cv8fkgviEvA9un/mgVfiHUSDw/bDuj460urhd+1UrIP6mGczH
aYOOKzCY9or8bHWnXA+6OOixD8ivFI4UDut4zRuiVM5J8q1hmTG1S6ueB3FdzTBQpCGkuP2awdZl
z2449+1DyZ45//8wvJv2r9Z3Kw0ldy4+FLmi2Om51DzGovV4mhzgy011H9SHzti0ZFS/zhF2jz+F
gMezrpEfNCB7XIu4RO2iFl+xtLcmNFb8JV6iBjpUAxi0Wd5kcYWE1WISyCs4zNBnqca7+oAzxFye
FNtSSjpbIHC4hgPdJWL5alNSleEjYhkQB03ldagRJJWAY/UYx8w8kO8gV0dlyD/rFyjHtrUW3Rpo
2qqovyLjzeTbVN/K5L0mijH+E8nPST9XySnSHzNLR/SDIrsu6n3pTyxz5GErN4GyHK1506p+yiCB
kXgOWfAERTZn4zwgDgbJQJxYeBujf2q6nx5q+pEsPg4dMZClhTDZ+YUFG7cMRauvUvqU+HiHHdbx
7pbN/XrSzn0d8J2kFG86jgK4OAw1GVOiwK0Uo1sPDcU60MtX3OU5xNxm8FNn1yS/vCKqXxVXiiWx
uA3hB2LzFW7WiQQVZNjjMYo0WpPvhadIydSA8L6lfdnxFNMzy54/TzaG65w4z4JRoZn5St9wIaZ+
lZKjMHHPxQ+kMwqV1kaNT5J6F3wyOkRYDF4HIhRmVx0F40CewjD/NDgaQ2f6W4Wx7C91bW3UKQs0
ynPEYjjQehkt42/UhchPsDtTjHEJbDrrw2SXNl9ofbdj3QCqAy3Nn2PW98qgwgfYN/AfhPQKImk3
yvJ3eG3fDYnoQSTEiQhilRo8hvCs/RC2O1SNL9StLRo0jRWfHmzhnpVUrjxcZfz9JEoYjIJg2dMB
EkzdFr82IuV4+LCWvzEHfvrezn+FsavUxzA/ATcMmOUl1lHc77IVVPJIEjA38+iP2UKkAbqZz1I/
TuZRWrN21tq9Y6JtXNfEVKRvMVYb/CGDa5vPWPunOgd9eSYNnsLhnZFhV5BHtAVrjJAila9h8jfC
kNBv1NrLxiu1o83i/51mBW22PK0j20Kl1I/UK2ZsubFs5WcGXyepKO1jBaIHzBbGdXhbUQeTYPXf
P3di7VaVyrBF/awfx2RPlLc4/fdLPYj//S4ckQI64fAjugUfXmp2nCQoGIf0I0wyDI/6IjatGLpN
vUzlaraV+BQ5CvW49XJyxJpJIOxwNY15/FEq87q8JlVdKe1ZsVFs5plOvdPFmAsNMiZ723bT0W3O
Ef7Khvdhrez1DTlf9Xq6UTYiG5ElT/qoupX4Sy1Kch0zxExekzNy7zKP5nP8RPbqLfVGSoKpfizh
Wtb5WOysScHigNZ+O9nXNn9mwxHLyzxsx/CfjeLMQAGzCi/jH7LcE114VSW7nSJ88s/boB+MlksV
9mqZS4cJ3fCHNXDPppJaopZQH33Ctk+rwvRArxqfQ6O8E4wm30vjOAmvt27ExOptd0il8a1nc2+L
fCvqXTK/1z3aQcCtKeu/zxodpaZAlTHP0dGqSU1cbiEUkjD8bWcym/rfYRCrvtvLxmPgIlRqXvz5
b4KwWgIzBfEN/Gxm5eyk7tbw2+LbzKt4qyl3zcJr3//wSZcoBHvumoEQVHDPR9XAitW8ZgG/RQJ2
VvtqIiZtLMmLBHVTcWNzW7E1YT4ew7RhNkjvj7GRLBvC6UlTsst//Sv36rPOTISnwx29FmklJ+1F
qFBUDICNU3xrVWrsoOMUpONpUgDpCJRMo9o82Gyc5mVR1suEJRtNeH3+75faaepzq5noJTtWTa0T
7clnFWeWhPXaqcbOTdDONzomCy3F51Cn47ElI6DCahZraXL673fwGs9mkQD9ksr+KrC2og9bmq84
ZP0TO7SZajLcagdrjEL4k/V8mTIrxAdsnVHejI6ibcDMvVK8aVBnbZ8quXlV9GK66+GjUXT7A+RL
QidKZs6kDCvE+DLzEKaai2H5vWIMhwWoK6bJkLiLOmVwMKkXwTpxYjnKuJp7QlIwiJvMpengcCDE
HFIFczlmlEO4kWZS/SvkKpIoNRw75lfV6Wh2daU4ViHw5VimnIqZ+qPF1YChj1tdB3gb6XL81kiD
tEG7wi4BDu9WNAibzdA2YWC336OdIcL9/18yYsqS44S4cHQKipdq4YqUXhVcOce0wvieipuhT+Yl
ih3yIRUMhGWrHTR0u1MeKntjsmaqkiwhWQUvPcdZlxjOOQuH8CwhXQsr4gawYhWH/vVLoYEELgfP
6i1SL/X2WjMOosmsONFqc7iWNkeClisP/IckXg0cPvSsWmq0t2wAbSmPHdONBaRgNEyUKszVk0pN
D0xTv5UMkXMKKcE3ylJgnlJMN21f8UlrhTbZtSojvQ4U0aJsX7pk18FYcyqBaUvp1zxVNaYhf8o6
QKhD+iVQ0Y8dH2RLfTOiaR9KEVqWYs6PTi6d5YKPnq53JOIITDSRUCR/AuO1SuTZWdU2G6bQJDKp
F+nenBNtpWM1iCRSMLIWtGrIi5akhNCE6J7CTJYvsWOjFJbj4idRPWdmmtsZanPKFFlzldRITnn0
GlEoWnyQq/9j6cx6W1XSKPqLkJiHVxvPQ+IkTnLygjIyT0VBAb++F1ctdR/dVuf4OjZQ37D32iTl
JpnxlunIHGoYrY7Ij2TmRs9LmcfCBY2nXn4G4PDhh/IU0Ssi0RufR0bjRTobl0geh4L9fJzGDop3
3FqWRedeYSUP1NDOyNRJB9dNWr9o6telO5Zb4rkQOnvIEjIAMkY7rqIY7pbjIrit0Vk9VqPh3bqC
CzWZx5biq+Ca6NetXb1GaH4fRJ7129hIaCZ0fqjpI1guzL8taafvRRY9N0afw8sunTAPqpBn7ofn
UcvCUxtXrgZQP2BiELC0O2Hm4rOdCWVmitpIo35riH93CR2Xoj4GFXeBgg/Qz6T6uhJRGjeakMzs
DX7GMoaFwgLF1AIUbqtlB4RVxmsDuoia53dLVvkcVP5DbPwzSv3UiSA49cAxQJ31bHh4z0wS/v+H
p1VumLOIg3ejNY91w/Q5qudxTSwIL0PJEYtFkKhP5TFS2CO1sZJrZi2e7T4CmN+4ZFo3V7M7Y61T
zrsvvoh/JZZpN2WPLZQ2G0U9JIjOWJX5sA18yk3+/0g6XNBXwUDSqfAYpHA3b74xz/8ZzftoAL2I
Tfjdn/pV5Y3Vx1hG/nbZLjJtOiDBPDDhHiAe7TssfEIw0hh099Kj17WX+3Q22bElWHorN8LLy+e2
GhJw4o32rnSwnv0U/MqMuUAR6Wio/llC8Szqu2Nq5zG1VtytS83Ey2yUL2a2lOFp+6Q4YWmxu5Os
hx6Zb/IU9+kEs9r+msbcuaKeS/BlShRedaa95dpjknSL2DTCAOYxKbeUfoHsvkYNEdCQj8XR8spV
xnN7VZvyDUdBHoKGL1NwIRqLz5jB7Tynr0GcP6GT4hsP2o0tEp5YqDVbcnJXegRleyzovSO0S0VC
U+yy5paD9ZukG6fltxn0lPk48fLxvM7ZTsmU8tNPmLOaQ2czh7T3qbYRSDJlnL66CyG667O9bJpn
p/PcM/mxVJdpJl4LWJfKArPoAtFiiV2EWpv/5II1nD+MGCiph80+z7dFSTg0c4127UbK3pftFFxt
SF08PvauqUV/UzaBxifGustZpFlQy5HPbVFe1tdMRPZOjLQckcsDKjIHZPXSRxXChb/RzR6yRjZV
196L42PH0RloGDKqxl6RgcAw3h+v9YxzydJm8oeXsxU77WcmfPRPJsnUXUJSWmIy0x9xswXYkSLT
Ew9k1Z/1ZpqPk3sDAoyrw2+wH3jzzW2TGCsO25zA9iX1m4YIPLB4wrnXyOyII3jsnXbiscA8I83e
4+kfjgV8MrO/Unly7edmzeIorJFKc4BXD06QmOjOi4+0jm9eK16ciWX2XBvhADLb64HVWP53LOdn
1eqPNpZz3zPuVcNAvyjo8ZE9vGElOFK4gd5NzSQsfMHcOXoelrkEMbWQ1F7Q8bFFgjHNsJ2atZYa
cKEGx8XCLgF1jAN7RnE24pJvEPprg3jQEpABthZFx9oJdUSdve9R9ybFofSKs9baSLlX1UBt4HV7
W1aQ0zG/kfJKuVCMxq+lFa8Pypq6tZk4oFcI8yGE208C2GNIdJcp4zmb0f93Vc03bz92gXmdAu4B
O8jehA07XlVPrZ9iT2ZtKAZG1BCPJx7RQufBkVlsONMmP3QDZ9HMsfte+AzN1ejPSBhxg5HUXO5W
JADfohitJHJzXPAanDtDTiu8W+LijzuUVP2tL/vDoIbQE9OMhsXJGDHzAkWCqyD3xzDKOOA51xvk
u0ihgrDNsCdHA9Aan+Wsy/dQIm6neRuvnTPCTJ+7LwTOMWOmERV1Kvnlbee51p5q92sCU+wwF8oO
BPsun8MKWw29MY1vzk6Jc2+wH+i7FVsCVuVlLNYlzWQZ1sVzOdzj5jsQ6EYYmWetIiuBccpy8cqW
0d2bjXAo2g7lRfjYM+mdDeYUhnvJfwWcO3gn6KQ80o3ClPtt3CETZW7Q4ENvsMiuwAnzNiq+rmQb
I8DhfvirtLVEN/OegJHG+H/3zRakUbPl7tN/yorIax0Lut2mWShH1XJ8Yq9ZKjXPxjLhzSEWc7Sc
PRFJRq9Ok1s65769G/PU/1HhvI5YUvXG41uwyiQ0xuBfmpdIrRt3eYgob5/p+P1kxyCEbYA5YEw1
Khu/dsfL8leS9yxl7trq8jPOWYdZPTV+hSdvQ04xbM0p018aZNySbzMwP5uhO9RQWrRgr1hRLbOj
jFlCLr/RF8IV9O4NqAvqob0KcuzICgMcZQdtaMCqqtlXzZH5slN9R1yvVe+/jMBCB6/djUlLdYpA
LiOWeHmffHmoSLOBcZDOnIX+eIMqlKU2EULpNLtgekvwbxXVm4HqepvGzO18ta54nsztsOks5Gxi
1Uqup9QEJTB3j0rkhE8P9CZBDGl6oWJjiE+qw5y3d0IYy6M+M0FC9/5LjRhhiuTy7cExplld3iW/
qMm1XtTB8OA19bNZLPaJWR4nhGKMVt34M2CRp+M2TbXit/FDJ3kr/U83++rFhzd8ex4zyU87eFpK
We9GYZsQMZY/z86GDRmeDd895xaEqMtkXWfjWOm7MQrLeef5N6dYG8z8Ftfczmn/WbX9U8R2F3pu
C3FxSPmcKE7NmOjBkQG/175PzqML6Ryumhba8sHx/vXjKsmH1bJz4dpSbKGb61K12vHa8P9pGZ0W
z9R9754trOt4cd2SYfmuxa1UhxnIVzSxcx9Sqn9ZFPYr6dfphkaO2PqgHPfYqJFfGIO77WX36Hss
AIbemp9G016TGvKilYhyyd1+psS9unZ3Z/8edGzj2yBnqJj+Baiv21yudbP46108mqLjqm94UK7j
PZi5RcWSR0DIU3s3EEG2zlNDD9N5w4rzr+6jT9dZxFuQOwObHTId17nQEA3V3cDKk8F8r2OqG9VX
qscumBt2wfNcpR+Wn8LwTtRpGJfRvp+LSxUVPCGanEGOXtSUit6A3zX6J6Ts7mVtbCDS6jc6jVfd
EQH8SI2IeQLgSWLoSFDwg+MUR+0L0YkGQj0DvyBwzyFp13BE7H8c2O0qN29+UBrIx0DD2IwUrLT6
THqj/GAqg5JupNizDfsQuOyY2hT7FuX0JZZfQYoXbJwZZBoe2hZySIIfEwJJQKiDE8F5Tv5l07eO
kSLbTd228VczemaO9YQp7LAJjLWqdlEFCZgaj2Sb11p+ldB5qCRxPABSts1jod1zhAJoxNS860vY
SsUqMdx1Gr9k05nGFQFz3H4PWIXUxph+jOIeD18TzvNS/PHwhhdzUdWffUzZman4XedYN1mkavqf
ZjwW6cZwLjFBxAbuRVbzfnxwilsgeXO/1fiu/GspHwxg39NVRB8+27oOJjS+i2j4CIrPkz58LzgZ
Q/vWq9cO/2F69kBPMWVkRGuwZd9a6cFJXkZyR/SQG6OJXj3zzVTfKv9LbDReVKRQyLX23TWbtTlf
alCwLvi3fVoRZVDjUEB3YBxl8tp6z1UHcniP9YwteuZ+KX/DwBGDAO52v/uNpi+F45VVuYmaM3lb
zLDVcGmyk2+ssciayIh7Wra/wGJN12wQLgEjXNKG0gfwv/a4sb4tnZHpXSOLha8JvXVK5OFpxF2e
AS3eTxloxX/FwgzAMnaq/HtCY5vk5zZ786yO2dta/OOSZgIPIpQLAQvbOav2I7CPS7tGdPGdXygO
imZjaock2XbdkVPMwviKahE9cX2wMmRGpxbiVoqPLl1ooITcOGuXXZnJAmCtWxemCEEMWeHUVDge
V373UBls0I7jwIL6lEiUK49gyyRkSQuUyz/Dv4M0tPwLPMnZ+rXrnyJ4QgJgF2C/WBfXN3w7lr2+
FGmoB1cX6mR/rPUHXdv4xpYSBxYA0P9qfra8PV+G4X5l1jmuwnIiCygclgLwAaUo5nkJmQSRPekj
7E2G6BcWShydlLEOBjSuN37CrnZdBTlobw3EsGyVsXFGxsJqZeJIlPYjaE0vuXrmtQX86e4Dut1s
nzBdx3+loYS9eJRr0/iQ9DsEnWoi//yWsAoG9Jq+atWZJgrOCepr5LeHIvuYxg17TAOKUEJZc0Kv
kmYnBzTjDAf2JjqCPQiJ4oPbYCtnNSysb/sy9XewP6Wxg9qiByeIrVH1yDWtOedSQeohVePQBHDv
b56ZQH8njvkS40rv/g3DiZW3Kv+S5iLTq+zR8GBiwpyG/+qriu6ALQsNUMyFYUCfHxEyeeKZPb79
BJMIZQog/pgLIDsWLtXXKenQdO8swoQYjQDwNDbMptV8GcV7qW1QQgkr1FC71588ufBL9g2ETKii
V887tNWVNdUE5QJcmQVK9ZmtisgvJaw3G8LJXbee+M9EGRi0u4nSEEqfffHp5ev0YxZfU7U1orWd
bbIJJVBIIoPrj6uh5M7GYtNO7OL2ugYkgw+8UWxD0D40Gy5q4THiA0e9cjbK46NeKbU3CMx173Dg
QFrn44dXHX6ngS0llaPaDxV/GdXyis+G9QaKM4EtEgBTdijMtQO7Rd/xoqV7IiBAUu+7NUNiDu7x
zAt5jG6bK+0hmjduhy9kiSyFNzqOnIhdN83jrTFeOYvR7FEnmNmbXGDEYN087uw9G6lloAO/WqeW
wVIET6H9JlyARdr4PlV7LkipsWNkhxP2/gZ1XzSTxbZTzW6JRALax4n8p34lbipzz/Sl4a6KVlwk
jrUGxZ5CPUwXNNdosIrF7rEvmI+U65S5HlqieGMFCK+5WnEch8B7DYSZ5XgR+hVY+jTdZgNO2mGY
f5V19JkwZBzpsbVzrB8Ut5wKvEJX/A7tpWpf3LUBi9XFpYA+79x7Icoo1TyN1R7BNGJPzYTx+4ZL
1HHWHRAQ76Cmi9tdceADwquwhLyM9oavtxp4Q/hEL1gQM8Ts5YMxIEZ8X3xJzbNpn9L61EGqMxaQ
xwrdwzBenfHZqfdM2Nt5b3on32TMk3248hz4h6Z7axZWzBfchHl6U+rugqyZTqDpZqdbOdYZJtiC
yen6tdXRvyVPVvGROT88gXP7w4eaBxIhP5jVDwwLf76YzHjGEckduwkTirCFZT83x4OgxdQvfaBC
3Y3Wojjbt56rZWCclPvgy+kiy9LkzO1WBMeyCLg48lZVl2UdmauXiJFLzCfYwy53/WZrE0S2bWI/
25U+K1KkmBlER+2hDxBO2T0s21TD+x0n8/yBDtxmHBL5XM9Dix1eqvI1gOWErybaJYbsXyhoeh5H
QJaQr8Eg6l5jv3mrRopjgW5mS9we/M7CxbXv6/naHtRV2YS+RQhGDhhy7TD5MQsZ8LXgGuoq/XO0
kP5HSf47q+6zRjU423Ivl85bjyU+4g7qPNSRczCV7R6R87sImuapynN+y1azw6r/Q4wN1RU6fOgz
IDlZcErKXKRP6AcYCyDF2FPineCVzyBB5+Sp0rAyj35EPc/qdU7r5GkQlocecMQNWx0j051v//3h
pvJh7PN0zbjCXfL8hqtNe2EqOjoQFKQ/9PmlZf60YvSZvVj46sgMds9lkfi8FCuKAjbF48gqkpUy
dgK3Ta19XjGidfpH7C6QF/B5EF/hACoAJoXmKtgMpe2dCIG6IxWyX53anTYppubzFMfaqhZ5RTgZ
DWCXe8Nz0kB3kMNL6xXeT5a74L/ogieixOGm2ytHtO6lchlPxkWcbPLAbraxji6tc9RDM/jyMOOh
M2txYeERLOMhDsIKSvJom5jxh7yeV1YXMeZyJcl7QrF5n2tKhNi96B5sagZti7tkfkl3emXJTZ65
AOMmQCHwvc6lpqMeZmdTGJL+2bbsS8fdsUE7UoE3K38i32Fh2gJyjTrGM3PtbuTC3rYseQMp92QE
PENNVf1O405hTTOtR7x5aBbrwkLFDoR1MivARBpaMMPskL1G+Kk9kg3ZhM9++N+/Ui3/3rlghyFp
BBiL0jxN0EVFRwqH0WcFeSwKW3dphTR+7Hbdx8aoPhLRNHtpRovXqXtEaBdzsQVwulJnPmuKlOYu
Y9Pq6dO/rvXw2Y/gtPSRbx6difbSz4RTuNG9kIl782xD7coh/YpY7Kw1C/c+vS5gfuGzb7kgUuNh
kHBHw8PS85dyoplVW+zKf5M+7FAdvU2QT9rJ3wmmiXmsr1zbt9gFO9+xuLuF+c9lTr3q/aGnETO7
LSIjqq0A120n2HK2LlplBr45WdgmdeAEUkICCwlBV+abmdxHVf5OzlRtMHd4luNu+SLrsC/nr4ot
lCkxl/SNlx9RMW1S4bOmKo04FA4GJ1C4l8nYDWRIthUUrzwi4haF/DkoGsXnA30OZNujkktytFh2
6n11SVxqipIebJMvD4XoYSoDd81sDtFd/R1r+d8sWIEBaT3y7qQAeSo6kOtSp4kbdKJ7/eYsS2rI
ysDO1fbFo9SM69iwEstL/RN0OxwFpi5Bbz4rauC55UGrt3T0HqGENl1DMYrooRr1uwE+eY6NfJ9B
fdhNFsdMW35lU4NtuGBBbyNjDTSdnihF+5331mfapmA8NKa+JewfF6ktY8JoNag2W7XkSaSwh4hJ
Slr9J4c+L00JM+EI55CvvUzQaGnyIAKY1Xa1FVHxWMcgyNlhYhgeXgviB+j/S8Rv03fjS4nSF/k6
8w8Lbf7BL5J6y9t6iP0/r9XyUPObcmWOojlaaEuUnOROm2roimxcKzV7YCZ/Bo0yiULnPquG9eTU
h3ml4bQhzHCNz0SU+biu5iehrwYD8oryu0MOVtD0sCDVDnVJnqfNtm2VgV8n//SdstqnDXKrttyN
LXD8WO+OGpopP8l5M8OMlp2QZHLcp0tJbSaEwLXR9Eyu4TV4GggEidBqFZNexm4NaRo8UJKWjRu8
i+yosv7NAZM7YDsJeNVmsj7QCu/zyAMG/dEPTNxGF5S5KaLQ8NDx1/G80MDjl9ErvjqlOZtOmjNf
BlRfe4Ia2eBumRapo2Bbxuk37evIvfeIoJk306nOT3YyB9hhLADy0Xm2Gq5sv2EIDOm/Gz8w7NIi
sabfMaomKyUgaAjchmzaLe9UiBHUsT9BFE2I+PRBR8P69Zj2k6iHf4Q2M3O0J6IgBUOtwF9LN4Ny
H8/RJlA/tgkqIKIYQL9wLka9eZaeM20tUcxs2/RrYdpE2xhi1xbaOmNst9ctiiYyYxkmFsg0ksV+
3woCQvy4fXDgFPqdsHZG7RRhXGbWgeOWoKggUpSC001ojXjJE8S+qmNsxMN5rRWLH9HIgbfpBV+y
64Ml8nEhLj/KgAHvRKt9qJYFdZGN/NS0+FWY2DCvO0wiVs9+OnjPFhCyBNnWf+puh6P/agYghpu4
mN8t+NeD73/Mpl8c0oYZkxErfVXFywOA8HcWs1H56fkINBAFek7/WuVm/T6kE+V59aGixPjCXvVU
g9KA61OncYb0ilsPGWkyNva5HHCra/CyxMDDoQ2wAY2L+I0Igz6qGM7xwyN4GQO1yegM5bWMXhdD
UF315kZnW3Iqe9pWD2mTVRUPdZGu59pT13TGRM9okIOSgX2edffBmUBDSdVd2qHsLo2WzFx8jH/V
NImL0iwWOCJPVlZWsYiPWpoW/oATVRNr+WlJMoxm5ryZ6TAjiuURucMBBozDKcwfTu09DXgX4Fww
6sT/BeWR862KFFxEIyWCwU8w+RrNhPRFa7alTOdL1mgzNx5Hab38z7kpX+iGmnpO936Rt2OoVPMO
eKDax0UgMSphy457G5nPUBy6zsIMNgBghdKnyD3D0oT8vj5OVf1JeZCvJNbabV26w3NqxTj6JCoT
KGVHe56ila0sZ+W6JAZDK1GGcQ0SYVxnd7x5STzsl51GywP22vns61GEIaQvphHNohzw4ZQw8Ql3
C1Ymp8lhyJv4pUxTPjcvf9Da6r2fPe2x0NNL6U8KxAariMgQzdVI3R90s79DKdpjjYl6HuVRGrgh
nJpKrgGrhM0uSkjglKuZAu48iPLTCGwy+zr28hI0D+VCzJEnx3UqELg0UIqw/lZJhHULseD8rwB2
1BqQLhav5YxUZEQsPIm9dZnn4TJI1t6GTE96x13O34Ix3kJ8dk12iF1enWxffVrYtRiFcPaKvRH5
NwNGl0W6jTQarOVQWtEg2PUJNdQuhzOiJ/6lyhEm4ZHOgDzKyNqbtclMt7qauLwqsiDsEnXIgPYi
xl3OrX0doAIjRCCtFLW1mX6biF1q0930Hbx8xJQFEUxl8+KVv8PYrwavvgV0hsQoXFvsdFOrgdEY
TpTdlKKMupr6nfJt7w/eydDmtxKsurKuUto7OyBzEgOVB+6HYMYtC+tQg0htDgfXTU5Gkh8043NU
zcVquIon9Qyp6snqPKa/qL1bHoRFFf+1S5ST8euI7iq04Wr6bIh03NgRJ5BHqyAL9yliysXq75LP
8UWzT5k7vuam+Tso57eztEtNH233K91yH12oI4gmrolhXibTfLRpwKryN+AGsViOaDEg6hbB/ESG
gAy++jK4o+rf+garFgvnQvESmMEXyrVQWvCA3GmnDASiS0cbxCwFYsYv5WlqCJ+ogO9xYJYjs1V2
Mj28PA8tjfWax+BbDRdzEHZHeB01YQiZob3Ewn6o1Dkau1DP1WGY5JPPbD0hUTjWp2fZgIJDWV4i
dovFsfbik2G4RMFWzEznsCSASI+QKheZxsaa4Zie/PlRR0YgDaFNM5cJZ6EAGB+z7j8PHasOIjGc
vuf0EgeW70sxk+GJrIO7apAs1RNUzSbTfnV8+GUWf89chkVr/7hldmlBQo0eKFvyxkkhHyKyR+vu
HDckkWgoj+I8nG8Ck1I9Z+9qCAgCimZo1v6+Xs4cuWgebG2X8TSZBPUnQz8P1E6AOz8Npqe+uDTJ
D3b5FXEra3QzJAMI/HpMB1PrWRWEDiLvRJ3KIxmHyLDN0mSVL94Kn50Oc7lecTY5jDvb2F/pbnmd
pogwOGF8ld5CVAa3xMw1jCZQdkNeLLsv+WTb32x1n6NgafKtg6oZwEcMhmmKyggtAZjMLtbvouMK
R+BadhXGAcYfxb/SdoChzviu2q5DnGiacGu4s6EdOWO+FXHxaDkF4ElvVwfRW2xUJGIlgByKb63j
Fi4rKoSGUq9hlmQgFWpcahptI8H4WyMTIPGd+T4j2e6imJu7YMUESlUt/en69oKx7DRB4qn+GYv9
qORyaJCmCgIZtZRNIxZ0UFqrtLNXgkFOEYXUlzju3L3tVezV5apxILrReHlX3XPuReWuZ21C3u1i
KSe6mZwJI8NOA/1oDgeqWh6mUQ1R3x/fMuxr8PRW1uTtFQ4xEXtslynJpHlOiYXUiyrME/d1Ii4B
nirbdoeZR3LwLXou82D3e5x8a9trty4lO4eJf3T65gW9rydfa4igJq4/tmWrClKE2ZHIQDqe3I5E
UGg4P9seohLRCcVfZJefNREWtjZwv8/u49IaQK7BSxh4Nf8+8ejymCoydSI+4K1EzEVXcUMZxBAD
sscoMNaxuBzm+bT0Uk70Fbju0aARABKAHyzrLmlDgBM3tLpEw5niMuya39I+AqhLxh8HLEfLhygK
udGI9fSTk1NDWs44DSIAjKODeR89tHZyM/uvTzqdmM4FEGm/Do11dTXtVpSA4Bsqtm0+uRtFbkkv
8TEFY/6mKChrGyJfjTcr8FFpZ1idNFBKflnuIziW1iIbRO0zkuoidM7lQt5TRmS0AjYDan0e3xBF
3QbmtYKrYP4qsbNWXbwPEGVqzoXe4Tf1kmQ1U9lPPTa+YetM0X4ailDxe2lmyiaahFWmAqZ09gwZ
iFvmNsyZNMMhYv2+b6MApBBWHIxoZWAQtoKvOKPKYDhqeNDhOd4S+GzIwA2/PnRadirr9pIa5mMV
sJihgXBnpvq0g6CqFzdmNmo7HTtz6AWPOYtmLJPOh0N4JNnA/xq2pi5IfzPBvlOyJdcoK8f8JstT
GiR3wxj+jFI7Cn2+Nh1qD/2pjZOcCZSOxumPg/lYExsQRajop5oUdkIZGXQlCphOBlsyW/T8ihkn
Yrbl9O1ZEs/89imVvWO+9GFpu9xmfxHzvIj3WlfjKdeilWj/jMLaFOzwk9YOG4wo+fKcJVYpYk47
oKIM8jckhP8iNzhigcFkbsdg2TBNAYVjT6vBoDd2FnZmhbeNRPCVWQN3AausS9Y547/WpEqigNKy
aCW1lEUMiRoVGiEbGcSwQtMQcGOgbp7NDyaIzIaxc6H3sTRgsYfKGb9oXNBCX02+62jX1NjUyLaR
DgYCLlkBFsXJnnRnDmlzuffUzjCH547OwWN8ED2Y01vTfXvgNAdJpgBOKRN1Dosnm8DWCSdeIj30
QdW+CQjEqPRNWW5N9NOBke00hwkOziFpDRfJHitenqDul02kWzlB9XTfR94OAnrKRJTXEIDkV0s3
aMQjD/cXAG4rBXa8w4omBYBipAYWSvsWqKYQSO+m4U6w8sgaIeH66JDGoPnlIbHymgz4ow/c3mSj
OlM8zKCQfRgU3TbqrXD5r5GVhzT1D0Yn735fbUxDblyDCThAPseCZmFDSWq9ByD9HLrNhhDBsKm/
RfE34mgoAOeldH5DucFzcKd/hZNNnh1ZzzieNhMjzLSFpUZeSW9faJLORGXvWfizDmBvVia7Qvzk
8GftEgC1/Om0fy7fWqDl66i1cQ6Ql1eZofKPTQN+NJ1AvKI9y6FRJJjxGZqnnA8Zd5iptEeUpxs4
hNg3xArSHCwALIw+BlVqfdeoNhapVBYfFtZ7xZNzxqMXOd/gCMOpfcPDtV46xZr3rKGbyFr9PTDb
j2FOLnB4+IBpcajDY4VvXBh7KPGEp1vNz5T6q4I8O0/bjGovbQOpCv/ov2YK4DgLSn691PtDHbnW
iMmYl6lBPAQsVjlmxvgmmullTsh7svJdXQxbduUbS2G14BZSBaQWy9mY+dnFFOTO1ml2kRrREltt
dCYdT8DCqpgDbdNkulp9AxBQjNtR18Me86kHscSoiidkxpe0rB8Wl8vgMkbJEAfojNOMdW1qsNT+
KqgXo+/uReKuUj6CRLewash1OnXhlIgjF+8qVm9SpAjE0GP1fggcaUtBi3Gj2qWEsCbgnVOD1Tvd
uQYNQ8HlINO5aGPyQUxgBRWSDevJ5ETMGWoGw4+k1WL1FEg+Wg9UXMPcBIz5f9UH0yZKWB7KhDuQ
jZAWvACOFgVhmftCDk+B+vRAIOfpXWiKGNnozetQTFrpTfdR36NHBbLPvTD+WrZ+6B0awBaMu5Wf
FZkgooqxnvwkg0XvUfIchOJvPzFYRI6KGqhyHmO4BIWr49CjWosJJ2nriLT2o7K+e6QWaTNeSElB
Z46VUGSPvi3R0IS6OwtuPPSVzEwa5Dm1T/CLSxBmMm4SGsZ6dNlBkxSALC3J0M5oI/ahjh3IvKub
504B6nQTvhrUqnZBt8RohnlzSAexmIfxu3RfCGz/KbEwHwlC7xENR0k4AcX1wJNqN12+1PFZWfca
h9Aoss8K980oxnWHDmYgmnJxLc8o7DyovNqL0KELMaSbBuKORiZaWbROPBxTA5ATfZNOP8g1ANmw
APa00EjbjTDsh2QaXyYTeuR8zKxLK/CXv8Yeg0inOrCXT+ejGegkh/Zrh8ffoisbGrGOCn8fmAMW
HlZdzUsK+xHAx8oPoNoQmwj++MQaglWhxoOd/kGQqNMj6esf2AR72lOQnRguING/awZIzQnfiEad
63ybRC8p/cpQi19jG4PKs/zzaPurvldvCVDeIqK3DPY60xyfjwlgwwNYaNRpQDGZ5U4P+lJCBy5Z
4mUXKg/dNeaoIINzbhLYoue7XD276UfjdTfcCoydvc+0nD57+ABpXW7dwQgLyIRxI86jini+Mj+x
TeD0jyUD6oTTDNi4hvuke+3SbTdsS43CVBXnpFHpOo84hLWUR11c4qgO/E+pgk2u5RsirlPrtfCe
tR46HwhpcC25Gpnvhwk3QtRcCmkAidBDbwQO2XXeyuwhL/jmChnaSknUKBw+LZedMRaH3PV42FI1
jhiLHkAPbhALXIv5QVYdXDG1jYh3bewWuS9+TDw7QG9QBONXUP22cFsMYjUIaXeveUlY4q+MCTZi
YiphiSBw5tkLcEN7DXQeqkWzzvMHniBgArJ1DfIjoMRIXq2Y2NU2ZWVShAlk3wxNrUpY5sA4aroS
WlMHXsi6sSDYprgAZHCdeQgyAV2lis1tBoWzDk08I26fbNBgrt1kQdMQ5tezoLEJKSGKJuOggEAn
LHaHQccx+QwwfxgxhawNh4f0/J5AQ+scPi9MjF5wlhTSfflh9U9ucNftdOWi4bGo5BwGsguHYMpI
i4vJ4a7NDe8ipMjhO1vYfFxn2oOJr3hSETbrp1JeNVo1zRs31YzBrG63fUEEKvGjpsdhpL1n6xFk
1sQUfdIBQLzipFM634n2R0be1IA6B7vuVg3bPnObeXBIGLQAYjNs4H2UT9rW5p7rCB6LUQFNq6R6
skpcvhCx4XuW7TNNoOEeEjphZb+PvFATivE/xTWMZBwFpK70ur+dKDWZ7WJCueJkluomgtcSGAG/
moVdqbWNjT9js+gQsjU8DNReH9jbN5+pBaHDQDH6Vvu3Dm128shJGbC0nUjBOzvynqHlznrGqNXj
oJ1VhPHqu6vIDp6Z4Vyb5AKRaYWAKSEuipWyVb923m+NBHS2xrVChGz6+7QLTa4x79tQ6ZYN0vK7
j4ROxQ0CUY59+T+Szmu3cS2Jol9EgDm8MihnWbLkF8KW28w5il8/i3eAC2Omu21L1AlVu3ZI/6Lo
omO9LH+IkttNJ52/Mbkp+pmSL37V6gYBb4JxwbgrcGDI6CQE+QVnH8VQFh+5XkKSFi3GNNSzjPwJ
y8uvUf1RTJ/88jzj9KXyAY8C0XGYvgfcG/2xC8FEV1P1ytDBMGeJc+wzI5OpGalEcxpeqc8xxQ7O
PqtYKmhSAUPIlYQHxMWqpzwF7NBLxOfAjXNRi4sRcnoVU43YqaFzMl4jAa/xuuBnNskK1yp7UcXp
cFzj72JjFtOn2OJ4McW12THA1pnxkRJSzHPsyqdqKHfzWAXzZgd7fIwudPud9USrXvSRvjMOvJg8
3B6oXJcgzWB7h57fuoa0nUa0zhPMthdvHJ/g+LlgFV45/pTMNSv5Xui/crjs3tum3Vgle4ZPCGvp
yvjJ5Y8k1nZ9AdaeZiTBUtbKuVNnV1X/q7LwGoXeqHzQoyx7uqw4OaTD2VS/Cl12ZPEmYGwu45PV
C5deOyjpqY8ekc7/h2RVBwypzu3bgqYAekpuE/2P+T6Vxa/pf7/Z3N0lgBUM6LLuYAT2IAC5jGMy
R5aaPnwB2TupU8cBgEW3ngVYy9h+Wf5dCFcRMSrKTkiuBrtrxv1GjKdExiFG9ienX117Tox9D6vT
Km9iyJib+U7CVHIIuZkwcOtYVTAcIKWXyZ/Sob5koof1JoVgTsnecqWadrF+k4lO11AOFzHl/uzh
vezV5APOJfV9y9h3rU3LiJMM4BRi7KanrMpY9G7MYFk9niv9qxWPCvmvyLuhQJvtDD2wR4xVYHLC
z61d07kphnZ1/KDEcyMYJ0DldqTwAYuMtp6decuU+wRuK+198WCmx1rdZto9RwdC9CwGJm/YJXBb
3t1C4L4VwKFhl0N8Js6ihqm5TGR3xvhRdwTJAgh26Bf5P1GEsOMRRp3gXISrivWjclbj95WsylnM
WN3zFHB2YSqVk+PMAKaPOeVJx/wIU8EEeZWnhL9CNmLiELqTWWwyiUmBaqMkWdRtATkRE9RloHhK
sQyr34TarJuHIXQAbwgiskSx+BviIcTy0srt0J8kRigct1ZzG6udRu3UMnxlpUv9ugEAaAQFVSud
C/MSyGBkIDBgJY6RLYJYxC7Lu9ZEbquBZnFEKVXk9iyOOj8E4asTuQ+mmyaea0iXdXVXu00n35rh
t8wvvnWm1cdL5EvCsrSSvEZiTrUe0C6IYvSAzw+wh6+s0J4nlKaq+EN2eqpuw9Rj6ZtYpZOQ823l
328FQvi8Hr2AYWMjMp1LnCh+Cj7kQO1LQn0rb4FGW2ISw38MN05Vj8m6EcF6Gwnd9QwwsfQqmj+K
eZoC8rx6GpjPKWRPfZXgXALQHUniuC+BRspwleKPSr7hG+r8p/yrEWPUmZtUXmJsRv3TmjZ+Tu2D
177xWYt0wdsi/aJkp/Hx+1NN+ONs4A7MU/cfYfRiGssdiQEum3ec86pNj6ovGhYzyTmnGgWAEtM9
kYSFteA/0Ton3aoW13XyORkPtcSTmG2k1Sx07PDx6V3UNH6o5rj4lD/9YZ0DemYRIEItSZHJ4Y8/
c+vQNLGnFx8DkN/7SoOMpOSKyiWGF2wL5XYqJxbJsyB/h1fFTaLDAW1sCYswCAFOln4pxT+m65oi
4hwNvQfGUUojraq/WXoRo29T/feWThr68Mbtwp8ObVwv7YfggKq1R4JG0joUHiy0+OnrkDgDnMyw
IR9WOqECgo/dFP6hDFVMCR7Lvd7An22yj+AZy/smOJjTS0PszibCysKY9rl8zstDR+QMHzM9MOK3
QDhqcIA74/XGeL+PznJ7FaEaE7DYMCklw4DkwOeYeHnq6io3/Xdt7nSeVv4gGVpOd2/F08zdFGwI
2qCaf2/k94vKWxecBAcdaUM6xs2USD1Gpx/7J2A5jKGBryLpJxzwCksIoE0Mpvq4K7h1jRiVAiKw
Phr/4/1TVzeTnMQSK6tM2CZMwZgoOspw9g2Ai8wKzxnCk7G8BYsOWDaHtRgP56Aljt6zINqjVDCr
Y2auRvy+cDoeruJwTWb0lDLuPqQkiC0bbZN1/0J528lMeS5S/DlqD+Gr4NoXtIdSnkrGIvUtTe9t
BVsHUxZl0TBToF5OQpVeE86Y8itNzF0OGtZKePqKw0NPjmnA8MCSHUHaMpT0ZBOa/ogn6HuWYeCm
IVXtohNbW+SAD4Rdae1L6a+IH3qM5ROR4JMwm5CpoGaHTrJjBbbSpWm3DZdGMkWw+2Dia0eUMbSU
Y3wXQQyDasWnmyMZH9ZZ/VmP5zK7l+p5MrbadBTjW1Qew4uVX/PqL8Zcyg++ISwNRbEp3tVelSUn
Crf8mwZvu4YFIGfIzpsLMhXF3yUh2zx+WMExLO6h2q9MJHRi/hxa4zgwXhwCXJ1Z3GS++RC2+2aH
6SYP91UJ25RUWPo7Tm8fLBi2hFn9TrA1p/GrZ2ZOa0rSN3i6QoykYHkSQ9KRUFhaoeQiZl8mIGGe
/2UBO26rPxgV5thqG+rbDQwcZ3o88FJSkKqXgAllqH60xWX0/3r9MzBCYC+8QIgu1laFtqZWMwC4
CFa/lNmmpcRsMKbtTXcMN0J8MPs/BV96Vojm5fwshdFjj9tlEt/6bJMwT1Djb4PpZHUuE/rAz5TL
pyz+5fXLYhyiFzL3/hlWg1QeimKvTU5XHIfpNLwRk8P603YChk96s5HErybYytJJHLdC9aupp2p2
BgdWvLyTW96SZWT1q9IUtiHgQpZqu9yai7JRtmXRMCG3zCUm3iKV8gdUIuBGR42qoVajZxfwNggR
2YKp0zWWXEE9Xc901ALJ0ZAz6v/i5ldjYt9j9akLNw3rIwtSooxBf3/J8x8l2MQMmrF/ImoIuFno
YW/ejKJ2Bus7mw49amwDcEyVwHvwdwIP6SRcwbLIJjQvZzmQ530WZwNUyM96SVAbvniJgm0p8dg9
i6QBTSh3MOGI6fmVfwp6RZhcxJa2F8R93K8YSAtEVrwUYJEI7Lh5xZmyqHmvQT2gprdWozqu8Y3F
vTryaotQ4fpV0W7HtNklhWf3MsgFk3tgJvk/cNuYnqriNYXgVlnHm/uMYSmLQEase1pIdRnhPmKQ
DkozhF5FPxjhx9T9awq876Bs6Wx+zmGk8m7Uumji3A64EJ9jEqyBFAFRRT2E3R4fc06+91NFB91Y
/GOF12R9+O2ziAyv0GtblhBuzx0vbug9ZI6WEiINcZvSgMmszg6BnCPMr/Dpajp/Q8H3I2WTG6U/
pAPUuu6F078qQiHKH2Ii4o1QnLISepax0AfBMxL9olLQFlW2MqrIG8jlUQvTqRMmYKG8rvHX1VhM
HfdgVVJ6CgQmD4EnI2Vh7LCwfBPHexQltEd6C9378RbvNVCSSCSFSYgO82GtOHmp+lRm00HxHuUt
s18qmuqqVNc6OsbKUWUE5zfKJmxMNwPV1C0LR08MDO9BoAKKfzbGHuUbCgSgGQOtO+gEXTKgd++h
zNeNBZPSFomgm/lbcFrE5g3u+wgrQiDXkX0po68u29LtuFnSWTqckjPNutEITy3yALhcpUtRsF99
xdJTy387rvTuZpEpr2zlcj8vkqol78sLje1oPAS8gTJPgbOEY0IKLuQJsy6ajBuABm2oFyTHOiLf
hwQFuDyKd7xFgpgyJtzQvdVLgPRBOeGepAHNEU4A4dOcsSkCdIDsHfArpPDrtrir71P3Rsy7zmFd
ZaDceLZ8wfzpCqoQ+A5oQn60OkL7GDgxBkbAORw17fvY5cc32XtcuSlptIvQP1kxQMUqbxZBh8Bl
kwsMwcnQ2ONeTR4l/xJzwFJcdsLCr9Ztsys5fuqfuTHTUmQe7BqenJH+EezDUqMQZqQguVgV1bSU
SKNwBOy3b1Ko3o/+7Q79Z/LGz2hW3JjfcrSTycvMeobwCCUl0N4OvoCS/pFSYhv1T9YxfyaCC8Au
xX5JuDA5xhoPB7aqPWBFiQazaOClL3xrLw9bq3xN7bduHq3qZQDrACrr6XdcXtMCiXaH6IO4WF7u
fMwo4E7KILsJysFSewzJri7pC65V8B2mV0vbytaeT7PMt21zCbBvTFaN/E+sMUUP7QrP3/esYx1w
7uJTCesfWVgokO+zLWOPwdrnzc54r1KKbgBYjICR0gMf074jgTv6mImh94s36nUm1OBmIp1b6YNc
elrgm5VsWvgZZ1g4JOIyZzGmtYg1Wrwa2Z+1h8MaWUUVTirKJwhS2C4mqLjyMpC9eQwkzK+5N6/4
bso+k/y9JeJ+g68uIQduqhDDiq7JpVIGg+WH4O2NW6yCJTRjOLgmeBUwgNhLKKXJYeOZweWHioOo
Nt7xSultYPLGtdOBxoskBzhK5IxfPBPulBDtFguCzktGQ+AVKUeBVza7KriECYXFZpxWsLrfHwBm
/g81MSyyfnAB2yFYkDJJNmHCFvSs7L/XYjoCPicw7GBpwxpHdjU52XsRSvu43TXmbYqvbB2WKJ03
A0reMKRKVljMFRGYt5h2DG1mXhBJ7jHqIyNBi1eqSR/rALG8PwB1MiRa5+TFIHf6HsEvGU1pF7nd
TPoWcTW/ppRppnbRewH9HLTOWLPYQEBNf8P13bDDDbeM1xRvFXcdYNwLOlrPqEGd4Xc+bAZDHZJI
sh77bVYRu+eiISYb6y0BTi6Sxpv9jpSLMR5b65T6JyalbY29ECuBdxfeSsyjQhqDem4O1iHusVr7
LaXMidVHK515mxnpsOCO5UH3N129B0Z0/ktFXYWE+qKyQCg357sSoLNkQsENBfmsmU5mcJGanWCA
rrv0lCkTElf5Gggw7T2i6NJiU7ffuG3aAblECHGSRVfueb6flrqQDIzJXM4JXPSo/WdiLiEcIDbw
7WlrsqUfuPKcbegOwoL33mBTRsWhcBBBdGSy46gvelXCy3mafB+fKzWU8OfDznLezQaLiR5TR0YV
b4xCQaZcufUazicDHiNScWoi9/1RPEF0/M6x3h6iz8BaK5PnmyRU2yq+uqjf7Ww9LYNbgy1jhthi
NRmor4lk5OKC3uQmvwW2pZTz8j1n689IxgrqTXvjI2SGqtYu4LeIk5HgcSk0UNrt9oJEScZ3E+Nb
JDGY9dDUvFKaBigSPYtsqwhL4m4lxND3TvHAtNAgtKjY/GVrOaQg8P0CJyu9R2cHV/UTjviwy96Q
okhvOPgDLm0eGK0RrppyPZuZRUvOOQO5Igalw82kFGCuRdDvkyw6NuJEzjS2aI6YUUC5CQlrjy7e
ER32rpHBL3DOmdOgtfmV+JCl8Mk1bVMlZsHpk3WdksjtVOYS8fgcnoZpJybY+F2t1PBYqXCCLwUa
YX8ZhOyhVRptKDZJ9KW2iNrV2Lv4xGB9U+HWjp3C/7lMwQUcsk7W+NCySRIq1/xIGS+QlKwSXOpI
NPHYXGSzigtvRDZwLniRb0vfdMBs8/Y7HLE057bxBrjcJiwPuyQNuEYaxqDCEVDzMuPNEQCuALRp
npqTvwWd3vLBF6eOAXPlRdFCU+Hq4++8ZGohYru26ANEhY6T0nU9YsT/nGjlqpuJ5odB80yBuS6z
50svLcM/RveM6it9KSOLJvS9SPdadJKND6l7StqJn4M+24SC3e2wkBpwpT/pMKdNjyz4hLHWN1Zx
4LUaKltK0X+wulM+ccBvJN6yV4kwxGkt1/X7KCX4Vi4njSZjWetksa7r8Vb7B7A2IXKa946Desw9
q3KU27gcv6gjnAGvA2C0J8wgr/sAxVR9W5cczhmkRxEDrEX15ErAG8gymSmvmTnwHMLyxFWhFZdO
3w/NlaC4mKAwHXN3TvTNG5f3eGn+cIzxkg2G/Mz3gTgWWrZDxBYl+67eZlCUf4m8+UWLJr0Ap02o
hiYWtPQtK3+6RP78DErCC5u17G8ITyKOvGvmDZAXS9q6Po/BncBCjG+/xYgRkav6mrrv1HhAaKjT
TT150BVw/hLbjVo+dboQenlaJw+R71Ct/HpjVrjvbalW2KaMZME7S7he6mHYkm08EtgxeV27RAkB
P6UV1zH4W4PZyybFjMk6Aq+HSJzv1+rafBoD6qgFtGKmMHDVQTBNWL7djjE2N03DSIvUkiWhLITG
wa0GXeboGr8SGdyNm+GhEREzSJcguMXvvZZuos7L0l3f7YLf7CPH+Uxf0EH4b9Q4zlNGsm+R5vsn
wz/akbhjdBdRQGK15XBQ7miPWK+4gYEnNqs+WcnyjruR4yBvgOgXrbzkY+bUiNH2ApNxT7YzFss6
lydXIGdEBod1rD+v/O6XZbAK422PsSplPfpe0INyqa0R4q1YifVyuL4Bohde9KIyFhkk4WUIKI0Q
lrOBjvdcHjztS/8N/5iFUFZT7vHHpFhSjvKV38vDKJ7Nb3NqjsMHffn7SrUsi6QU2vDaSOgoftAD
wW4DVHixK4ur+BO83jsk17AFGXAu0k2+RAbKJK/alv8gfECBnusLkYp7M/ww5uJH/2TQMZL9hBn6
s9zLW3SvblfMryc6UdDvoicmAoHuodwynbhZoPY9Xvn9/2DzmKLNa2JA1P8LkZReOO758WjP2ImY
NmvIebmIfRfMqfmpw1+VeTarIPOs1JOW6lXAsOvBNVJ/x+eo4pC0xU9f/Kwb7kjn/YEvJvlz/pWP
Db6YJq1ycRMGixir3M6lASYPTc3WBhagAfxClw+qA4JLsGFw51EToWm+TQcC6SajX0NaPzrZi3NF
yNzm/alz8WAcDVCJtRZV2lz5+IgtET494Dtq3Dk8b8NG5WeM/9V+1RJGTIDnVosYmPMQ11P6gvVI
WDb3JKxjhoEUZURSktWguIx7kNwO1J8LjTsABGk+G2VrwdfyX8RMkrILEx5+IW4qECxt7QvPtK2Z
u0yL4o2m2W+3trmx5etLdc2P6aDtYaTHK/lF0Wud39vgRzKWxo6i7AFIg18LiHX8PS6FE/+ggBxa
pm4TuFb/BQMRWo5hOZXmDJC+5tnlpmlddU4/5U+cgks8+kjIBQDnD8ibA/NxdY7aeSy/YqTQMGjH
fQUYjFicYB9ztM68h71cPyBAMAvuONPQ8yoX3B7oz3FwiXl6CKaGZb7FOdDyd5g6a8gY0qvOjIxV
+ttQS2zHP8bzRMvzO6EvlRdGCFhikqAub83V+7PCThAEj8IBHL+w6fKFO892oq34VmA1/mUfxre6
rTf+kWO+9Ujd8PKl8Ps2bCD9v6rxzGvE893gpe5YH9IvJQGVKbpqZjK8L1JwaHQ6EtJwHreR3hgr
YNgpJ/HR6f+wn2Zcxf8ECSefpT2oD6pfKr6EXdTdeIsWN1Vp6wQiY1+MY8hssI+gCdUjOsWYzwRJ
eEGF5JpHfoZ+hPZVbqyYubI7xeCCNs4StnQjToB1BYGoPWQmsV32eJd3xplxUfJRgTDrNv0QPjYw
ZuTM7ubCZoaQ9jUes3bzOZdzzoixTOrhD+djbEaWO6Kim7xjFYayNx/Y3+8PFoY0enTP6Z33Aec4
+Uf9Jqibibgr9mdgF/9IXlEqXF3XzZM1BVIYcCj9Jtb8zKkgjK9pqXmQ3wG1FmTcLXuHcoSn7h+a
lemllg2W6PxNHg4kLhOwP5DzFw06l/TPcOodZVnfYzKcqx8+ylXy1zkmo9bYhliF8Roo1K568Vy1
PdK/ZWz/wTtf908sclAyzcjSUl+IDxzGQa+99tJ+c3BC/p5J5eSlACw4+IrYwj8AzzcfQG6b0BjX
EsAIfunI9JwmXtJBh5+lQf/n5PJKxayXyLCHeEw/hdjRMls8jRdqWj5XYxsdMi9jTlw6KMcVPtV/
04/BBkWzA7niVABv7mFQPQIbScrW2AfMVxx1bT4xW//EhvQds3dZJOq6XUEL3AEijo5peDgCH8w1
phpOvjOu9UtYJD/aKVwWXrw2HrkL5rwkAjdafhz1M1Jz2zjQndTjJVaXDQHaeLOqezRPUGBXgXck
eoQZ10Ir3ehLfbLH209EksyuwvZgHKBei/A0l7qrXHjf9bDTGBn1kK3JFvB0jq1j/8WBBMo0XaRL
M9jdIzl1J44CSnoRvxoE7ga24lDF7En04AsyQyrvrI+ECajvMKsx8Ftz2JkwNCwk+TZIQ3ioD+kh
vHPIcbSM7Dp8Qv5FYDNra8++x2g7dNRr86tbdGA2bsQcOfVfRTQZHj3/HaDT21E/2xtzGZYuHcb4
35FZfbBDOE54+rhF4Tmbn3BFYfyTwZjYR4diI1zk54BAU7DxpuLV4BHNB8swHNOzmXVJng340Gx1
RX9enltW0A+WhzxFNNd4QRYuNDCXeXrxwvWAjV3m6/4zw6ebBUW5ZVd/+qbfUmXLvzRr9G9MuIR/
3YO99T7yNuJ7GVJAUTq4/MjsIaM4AUa8p3ftnD3IuryCZZC/yzVtS0v9+h5ngINHHaZkmcB7cJge
5amtvvjBsN1LYInaA7rpwCdtyOYDs7lNcNLu8Ve3RsfxGtbhF/y+7sfFN2qH8ZtBzcN/3uSlB+NW
PbAeQpuMKfDLvKae7EI6gdS4zz9hxKJouAcna23szJt+8y/hikPEhBGw0TYwLLvX6L231CXR0Vgq
X8oyc+ND61i7+gX+Oz3jf+USS4nNQGg0M9Gz9NV/GgfziLRmZ16KtUVlK3xQ9KbreKe5iic9030R
MRdjD2mYMb3ig/WBY5p+S/gR0U8ChYIOc2tAMIMjv7Dc6ap+iV94dTqYCB1g+j567AbeS/Xyh0LP
YRxpXrp1ueGewEkfDZOr4DJiH0aneHDk1H/UQ92n9Jye2vq9Yg7kBmvDYalDOpjOJ5AZRt772mOj
H2DdOQDzNtNtfD488WWdh4V8FK/KQVVc+ZdlNV7Qz+zwdnBDW70MW8kxzuJCOUu8h6t4SpzQJR/J
wXZu80EOlmN4vXPQluHdgCS9wa5uEX9eOFNf4gZY1bUc4d4740bs7HETrYOPxvW4qD++GR/wUucX
k6zpWBjf3INl/kl4yGLc1isOCXyC+Jt8y+HnjKR8Oixc4a5CQrhau+/gdPMP0CzdAmjMbZ7ZkqbF
lc/WvMxpDZfiurW9cHNQj/jdsBp4ZvoFGo4r789UUHD6NtkOHONnOiNRc+gYbfXcuuvM+Zd+Fi/i
whzFIWDZoRhdXUJiWZPlcv4OsJjjv+apnlS39uLDaRkuwNUe5pH56uGPSce5WMNTORqXfIvgNEOy
YRc77vjwTr8bOekW/qoHVd1Bebcg28L2bcsd3BXk1VO1XZX2burd4dluE688gYW73YIlBWJscypy
q1Ccb/Ad8iCaPBG4eZ/f9LRn7kPVZpDmJmsTPJdXxWjTw4Zn2f19GB53IvQYYcdlhDbPln4x4X90
zi+LxOtNR/kbuCg4WYByqtiVT5rn7+ptR12Fk/Qh2I3n3PfGs+r+mxhQXo7jIl+bm3wxrgvORXPH
E/sCozLpAjkZ9ua1+E3W+tNfRDuwCAqIlYWfzfz3JZFOXALSYU5X1+1D+K/8eipLa4lVWmqTvbNQ
DpbnKzYiqmUCe5tiZM/A04GFgz79AvPfPGE6qS+rPTlPj8Q+/8lb4o59j5vLYXuDBbL19V/OnbXu
htcjJHN3PFq7yqvsy4RZCzDxhaIA/O2OqD07dDdlTykRnIwv8yPbByvBkw7aF2G9uAaD+n5Ze/Gh
fbUr4YAc6ZauxUNyr76HP+PRHIZ9SySUuoaJZxz8xYRlmU2ncxSfPdHXmEJGULwPJg6lmLna0g9x
o1jR7GGWAOy6E0s64hFmy55EIYcu20nXuJdf5t31adrasvT8BS+2/ZEukOEWdFZ76RoiE/h9GDZ5
kC4PRjq0KZsNE+fVaP9ANjHRh7APFJjHB/Aq9/1L5SCe5vLhSHsGSeaoX2eX9D1TXsc/UIgd4/u4
8Veq27hguzMGQfCRq5JuwxrBlMBWP5ixe82L+Jo1/Af7arlOfKjc6YACwLBbHEzszusf5tI8/VCL
e4Sye6SbuYrzXnxOhyx2YXbJvxAxd+JRY5HWW8wUHf1IzrVFeWxL5Hjbp/xHuPM6aAa6BQtmrDlZ
oGgQ84G9beOCFZ6e3SPYiWuuC1u+YGq/EhfzEqlRFf6LbsEXGr1zcQdqgEvH2pPX1UtkcksFw3yR
Q0C8DPZBO9Pmfqqr1uNejpz38/VK758mTB5+VPHCxlLijIic6HZBQ7XCqk9gjyl/8/FpfQMehi6m
XHsKbz7HbjEddBfNAPlbc3328xBWAwcK7TYnR8GOp4DAqV5d+7+MKcaflqmOZ567pe+iDJWf/jqi
kJnO+AShOZeWn8EJyMOuVlx2VDKHzGa+tNIPcDjZOCycc45XvKue0OJLF+PAJbbKlhQyRevqa+GC
hSQQoFP+hUTe21djfaUMYPjl6r/ZY7qYO0SeoIj9Hygk+IADOLlud+jydgxZXVjSHkfrlFIOedaa
wn4NpONS2FOQzCUtdTZ3u8blILjJD4EP9hVrtwfvzFlZv9aa0duvvlPX4pp8M3sD52H+1t7pntql
A5xzcObwZGrr1AE4YdefUGyUW2JrdrE3/13wp60PzFe8d3ZMmk2EAyr1Dvt6zfzsbbN/lEOZocph
HMwHohx6qpnPYMMeoSAf0EYSkHkkAaehrf2AtHyp8c5dM+U/SORy7yLVDZYqfFQA3Kl0SrqxdfUR
b+Zhdb5QTvMInysbHfYRPm/y+Z7pv/Z7BTz170buBNwRhxbRO+mKy/CWm4yJOc3jYBcu+gNHPa0p
2B3x17iZOy5KkDGWL+t7gyZvmd+zRXwpPQi+BAY70UI/xl777GM7cKYzncW5XpJd7l+EmSon4/P2
mi69J9wCNhdX+/skn/ACv883tXZGYFrYw0u9spVXkN2pFSitlsrvdBV27D5EDmfq1Jha5lMu50a5
eeof8Y/+DI/z2DHgwjQuo6uupUtBEd+6b8COk74rP98n61s8MkTgVeIssRCW7Ua88uDFI4Ml1jO/
RzpT0UW75pWvdHsT7nkXt09cQreq227GTWufIAAu/hHD7qpHjpPe6/eFaxBBR0qp/d0tWMnyVVhj
53XI9/NvMR8GDyH+UfaiywhCfTVchKt4BQ7wH3jA2XWsvfwuHhmK/cgfmcMOddVz52FWIx26hfUl
0HtumHJuh4e8SHgh0zxIACbqdtaeam9PRSXstQ0atdf8+I0vGbQI3fWR8UGzU4/afiJ204FzuDaW
8AC4/y5v4CVseJNo+/5lZdrDaljwsB1qHLtbXlru/bRezK0XjIRDfIZMbp/CH1rlbN2dMHU/4fI8
rA6tZ9woFGJP+Kcsic5x4DyvTEbVtB3UHSp71WXYw6mKXaO5U0/BGs/2g78S7hTh6RL47ZFuZ6u0
eQ4HS9Cl7L5RGVhLnc8hGrbRrthRYheP9IdudiM50gbays6aO6GDeGWyonnQkZi9Ld6/kVMWoD+d
Psa7IbYule4pCRsgEyps9lYJVn/g1QxA1ADiVVhmBkPMaETsAZ+5HwF8TZUk6Dh6vt9Yc9V13LrS
YKxbE1+ISG/JiNKbNcmLzPtwBzKNGTvHfvA9Rd3e0EbIOSIu7JkvHkN0yUEhUk7Xk3iEbz9V486M
wR46MfkqFWs6/v9L90/OQ2k7hUOMauF9RN3zL7QyTL9MvlhlI7mkmNHpaJx7WYgVb18Z6Evoo109
qoud6c9Emzjepni/OtnQM/9RynsqFv1SjZNqRxxisUZPgNVPpG3RPo8TEaZC07ujrqlbRaVXiSoo
C6FsBLjXQ0mXOl1EgAgtRGrN9zI1MQQbM4JYa4C5FNIFvvvotH2LT8KS/YXWoHMLDbFHYI0+9b//
VSv9n2Gkw1atJH8X1V++mv/rwyTERJByvKu0daHIHLSGEi2qN9hXY+X61lROXfMOtl2D85BtEDjm
mrDTHVP3kX01Y30paiPBFHnSdqO0V1LEFYOlf/aTaSBBYj5jWA2mvkyZSl7LCT01odL3SBrrX7+s
b4Y61PcsZzxUJMZPNakywJwAtN2PA4dAPQ2ulKTltumBJ0WDudKU9YxXxG1YF8s3FvvO7MDH9Cas
6CGZbAa1Jm7GUoHQONsr9Lmw1oeUe1xuuVUkfmARvitXCIRhObaE9urxG3IiyhUz0Czeuk50QmIP
xi3xN30JTaf+YXdIoqodYr9K4BkTnVIXwFWGYTz9pg0oIhUHPckFnSZgZEtSgyYiqm87tFqFYKpn
SRmwr9O1ha7mb48IsWlliKz3ACdTvYOjaLzN+xi/MeeTqp0aCETnTKe89nFJKqEzKEF4ec+e//99
qRL/2eRQz1UID6iMCAQojbRe62TTBkW9Qf2Ez8b8dxKGQEGdVMvQDFPm0SKtUM88FUOWHe7WtOgT
4h0rYUAWw+q0ZuAyral6qdhxQPHyKvTXZZAdzAqGGYe8KoVbc/7GQBSPZUROiABhoJHg/c47678v
ZcluxHYEfpLSJzD9GS1r6iCBrZXk9/QE5s6Xq95Ke+RQdEKS/16kndWA1SS4gvoS8FbAiK0tHm2j
dqcI08WFqoCoRHVOnF0i/2tYdSjMZKa8UkidagFbEL5sHBVjjhXAIK5ubgH8jGwsoy1+JDr08jtr
mCGvFeHqkgTCY4yN5SgU0ocYH0iCY/RPkSbC7DpA4g5LeWXidQ3ZB7UQIfMzSt/6yzkXpWwH6dG8
+3BNelXs9aJZbUIdYN0skYcg9zMPqo5rkzB/Qx22W1UZqPqUOsYQLEm9ajQ26N9LBOkGIcFVkTE3
GD8bEQrG6HfddvJJNInTDGeCAZkRaYDmXjeJAE7kWNinZXTS86I5VbWm7fQmZIaMxCaSWpizOtMV
BQ8OdEnxXyYLgyM2bbxVEzT545SakEU4bdWE8LRSieHkEA4klZq4VSIr273r4ltQqktWg/HWGWF5
cjAeQ7Jrof6kx75ntm0oOlBFPHtLKtFOEeSLXzDi8GVYIjUsyy05YgaIUUG6wm6ytpCVp9xKcT5M
ol02/6GicEO2uQ7rkiNTjEi0HPPokfswuAtpwLN3/qMadjFsqC5WXX0MCVwM61s2mv0Gz6KvTmRj
h8r/ODqP5daRLIh+ESIKHtiK3jtRIrVBUOah4L39+j7oxfTETPR7osBC1a17M08q47YMmndFVvLc
dmjXZBVfI6nLc+kHwTntB3ffCHRFZoRjAbapLPX6BmC7X5P/euk17QNEAG5o37/YqovLc9jEDd1g
TiMurRHqKmXe2Hw5RTc+Idl/Bp6Ql0jF1pJ7CLNUh5wyY8oWa20D9GQsPzjvlA10/OGCC6tZ9x3I
EeSbPNrtkNglpkdm30Fukus7TAOcrEYX2gQrzeBLzPEYIuU5/f+PkfyRTesNd9KbkpOjwt0Co7gr
C5OdOhpQ0hptTY3QYsZJqv4HL3K4GRsCebs4evckJyJ5o83PELeU4ZqKRV8rF6yNwAy2jj8ixPio
zbg8YYwhQFqhodODigTlyOAskNcYVaKWKxlOFjy4pvrOaQSWJoQREjECgvO1LNSEJKfAXDlZY287
Y/insjdeQ2f01/WwIWVl2eawuLG2Ij8Imo/Y+cDr2jsL4Ev05eSsSB55+sqnuGHY5SLcBiUICDrK
BwNwZ3aP0o0e0OHQ4LQF1aOuxdSsi+oz3NIWDyPY8RIyPOcLRPSrSnqEXIZT7OsNaGeE5ZIGOiO9
KDoQOpFrHIdrPdm73gaiV6ufQ3OmcXL0yK0VdUlQnKRz9N3pvH7fDZoEhOUMet7s38aGKr/itTD0
Vc8Y3WF0Z9UfQMH5Cm4o8VDIqUx9GLsgXQSTeioQsNFxT4Zv1IxypSs/pFfToe+Ga9quk0/bZ46y
U4mzEWG58MLmCeJtrnKHU5HQZ+Ww6ap/0rLnmseRbcKvHONZL/1571Yngq2xIyChYQjNm4fqwlo6
TnTWY29lxvVSrcVK/Y1iwMhZua+15OCauH9F8ehhN5D2QKo7bFdRbezcqBFD67eyFohVWYxmfc49
ZktQhX6L2p060iYmBbKC4KC9KV2wcRyPwRcxn4F608p0WxHC0JlMiDUXz1YYHnsBr3mwtxNvQJgF
HZqO+1XT5LR2W+NPaTd1Wp/ipIAKda+Gq2i9xWSTMMcHDfWBvtrw3TbPWv9MY8wvmCWq4L1kTOr+
Wfax5vojmZmv8Fwa6TpSeAaqvAyUeXVe3IAKqwjcFAA1NfXv0DCHh7lGygauzEslaePnaNbyu+ia
e5Eyrq/qpa0kxA2xxbppNo8RBJkhQePdocqaVdqhBMuITyutWchkOTU0+GsNYh+5EEn5G3ZE21DC
C8f7bN1bzJ6dsNU6EUBWppUuYjiV8g2tk6ScVhT96Wkq7P3MBHzbLnPL3GXNxUenwOzd0fYGeiZf
rlJVAGi7paRt6FynJvdjmGBc2VCQMOwMuhxbf0nKFPzh6lVW1Aj3cFwEeKbqc+btSIZu5cHyn0iS
tWFZWawg3LArtP8R2crymH7F0TnsLyZoSavp5/9ISsP0g9QRaA3WWvupaS/AHFvd9HdO0SIRRlTn
OuuuUR5JAC4KERiLW9g0BqDF2niQAyg6bv1VOsMsQAFi8mQs9Rv64zwS3wYvvaHeHQQywJRQAVZ0
pFQsv7MaV6/+8onkHU1t6RAKDqGXbIDC8T/Mtl11En+ZmJdAfUAd4GBknI5RmdlitQRlQrms8Ztq
ODIuLUEHqPjMmGYxjHMakJMJsGM0amqsqC0hqoLpuoUU1ONSA/PoXYIrxJe1SZri5arFRbGI5kEE
37jdQvfbJVUn/Rd8Qvm5tO8ZBktb/Fl6dSYtfmW5xsWlkqz9H8/npo4UOx0EMibMox5RIumyynjc
qb5MUn0PmxaXIV2S9pfF6JjYIL+cqSUpUS+Tluf8y+SJf1oLjuXZyB2V8L9Gg5oVfnXldwMTIE1Q
9ydnI7xoUXKO6CNjH1f7pcfnCsAKebTtxmhGHMFshIurs4u5jBrtm6rRTS3UTVh2CyIZ51BzvqLi
FqBWSAfoRv2Pl9aLoDdmiQ7PgN05xSihkourvZoIWTKzeMp7VHpHO/iAqZ7XT4qa2PvTaUmGhJ0j
VvNePa8bzqFxYwSkXoL09oC2Xf30CBCKxwnGfKZDWKidiX8yiUoR6GEcGVArWuQr6CHEcaHjwVqO
/UPVPnWfs3j8HklKoleHHb3x9xZrnzeub56K++dpa4WDF1i/KJFyajRKuh+TqGfnY8DjmC9Sg0Bq
BA7lZ6NvkHHjE84WI/tvi8nBA1q+C3n1YyQNWY9Flwm6v0UXoyJwtzdxvS8/0ktDRLq9bYf2LaeF
LWnJEmCg/0PE6xB+2hGrxaOMrPDGBXZLUZTfOIWxSWzJx5rA2tEByo1sufMe+oF2aLNu25sVFJQZ
D1vBpMcAGS4vI+vUeXXqKs8PSf6ZNX8+Tz4zt5XtoyJql1xcBmTk3IhzNLa8XgHTOhl9h/qnALJm
TueH9pkN175B3K2++bRd/BB1ARC/MVmqKreXq9s80wyn9/RQyFtM0Ey4H5bEB4l/EK3adsCngAAN
cEmK42xyX7INePYlyLctq1fnnpuXBQVIiAz0GRWfefFVoND1yR0Y+KSe8hCkpzKD7xXoKZ3HZvlX
s32M5JJAMufnI5m207vTXwX+SvKMejx3uk4OCzA+V72J6BCZK/yVnctkkv+R39gzHQz/5UlY27Sd
Z/WuZCwOtY9AGQjIdESiYq5S6Q4VqXCH1PUZZv4m3V/W/rbub2NdhPVeM7wPJ9eEmAW00hhJBSdz
eiHHa6HeRRzDR2Y7TDcuYYD9exK+G4J4Jo5pWL6jBzQZuwqvBzX3xrDeDfrz2Y9bv/cprgqsbK37
T0V3lHiTQkmPtoxfh3z+K8NjKHZ1c6g4jlUW2SExVlqFFFv7NNqfoP1N01epHx2+OONoo6qRTPxS
TKYo2lJSiPwnSAtAV7xZZMEBrrcvGV4MrFLoeUx1pxkrtEkdwVt5uxYcobaAJNfMawvB984uzK0a
7bShnYdJtKy+IwbSmv4KJ5kip2Hl6cvMOMXZVZSrPl25w1rTsdQtjW7HoZRg03SxmXJVf9NoeNPf
tQM4cA6aQ+QOdvfU6HdMzvgBSJLOm4X2FM/qAr7ZXEpzYULqtkwy4HjHMMzbJjp6vMykVSg1bVHm
a3DHC3yVbneJzFPbH7KOciBA91rdRgbuuwQ0BMBk+gOAw5qNCt0ePKMh30uXfj5c6FbBCzIQfpkg
rU9g1kHWFNsYvXqPuxZuU4AJI+1uhj3x2XD8sb3hjR/QCpBOoIi9lB9EL9Tu1Y//Sta/gbbLxcHT
F4ck/WvE0/GrQ6n+E/Az1GBfItPOf9rhLGjkgO1Rc6yEv1r1B50b/8gjF/+MHqg4Dipl5eKA66jh
svpPjwEp+HPqqUF5wEkDAhqvkca1NBAd3CElt+MQCAMnkvOuG7chWbpwSodT27xojYwvBEGYAgXz
dG9X0I9rFdL4WlAO07tH1R2ymsf2kkQXxQ/4yuirdh85Vx5EMXXO3oKaE4sQ+0JS3hrkZDWrbq7l
/Dp+yPvPgGRRRPuKuZhFekGOKI/SrpsI7v4lc34NXHkp5WZ2apL7EF6hd5TAPiWAj3WfvSruMTKu
FoP2UvPoaDDzag9utybIvNV3kbdxs13u90RMF8izX2O8xbysZFeFFwsyuROcaoNNNWzOOv10aeho
wvKNpWFVln8mBn+kFc1eapfA2yp4+aptAToo8Px1iL3NHNM32IV0G7ueE5UVOYaEdTMwwZ3OyzwS
I9gHH6by58WXAqHWgKFE5QOItcIf9firCtQ7o1dhp7uiWR2dfeK+E0C/SL1/UnNoyn3ZSCyb4obW
UWWA5Cm7Knzv3T+3pCph03HHfG3HCKUMJlZs6BkcojLYRwRi1/PR+9PML7dFC2k/reZDIewkDDgV
xUtBUoyTM3OfJoWyL74hz687yHpN+89lUwh+HIKR5ZkPDOHMnvz/ZCDD6n1T1VuMJqSiC2/2D2e8
h+l9QJmRkSpIEudCOtTDnLUa+ZsW8E5iMjwFPybkGqOdVEG/fXKdTOU+n1HZFFRkQm0WI/0/mzwh
f9ZVR5e2uDWl1J5g26JwcueDAsQPEa0vTzoT8YhRXnewi68uOkzEexeQuO55C7Xd9d5Pip1aVy5m
clJCyGTB3gcgr3jpUku38PlA8yP1duq7iQ0m1n4tcRiGkw+v2UdsgFWp2RCgUnwi9DX7OYXIwJuE
c5Y6V7Lz1jxBj4pPht8q57unMx6mJrGts02rEbXFZ5n513gY/kpgQTTNftrAvCrGMO0d//L0rvGH
NUNcpHsVPW7DwlbIGIctkn8WVK0DJa4jSABYxvw02CTcOzIeiH7xqeq17ahuNKUBdwIhq2d4Ddnf
QAJVqK8we7chwScnmho4UmBZskPWjP0kV82cIITBLOdEpBHlgXR7wT5UmfLdtVB9d3uynfXu6YYL
LQAFQ/F00JMb+IpQrhvzK+H4kL67tit+ok82IyP7/qk7C31cFfxmdbv22KmxliDBbbhA0fSJ/atG
JMdE2BGCV0rVuV6RHlL2cw1iIU32jl+/49IAAzjpMTJkn2372WpHlkCtH0VwkijzR7xmJnfxDNFh
6A9rNuG5RLputhdiaRoFPO2pa7merkN3IRjxtcg1rAFRETjxbhVyYSAgwdoL/TCl/uBYxhZ3xqMJ
Ip/rYqS9hm8MWcQQuuE284CxFOvS694mhoeClLkq0TxhcxasloR8Df/o0huskzXSaS3YK/Jd6DAH
YFHgdVo5xsFWfgbn6UWXjhZM+hB0ct1FmWzluOiZkeTLmjzr+pTTMDLXCeKcgqvMUvI+SeAfnGtI
2gh0ddpHpC96Yg6K8ORwYx2oh+nlL4z+W+Wze69G3CPcjBlLlKilKj5I9SFbKmBC1mdFTkzyJgR/
HAYf0iao5qcMvixMdoo8CowbqnOg9jHwWuKS7Pda8+HX56k6ttGJJPuRe4Yz6ix3bFz8p0Fw7LCu
qCAcxBXuVev2GraUjk/Upsx0JGxu6rCE/dpoGASBPIGgM+vVmz9ca6AETusztfCx9oTzqasq3bfR
wc7BOyqCYkbTbEtsROxtfTxh5nAmmFY273I64R3MFBx1ufpnKbTnc4wdRMer7yqijK59ZZxTMcN5
4NdvdEzngNrZDU0iIKpVi4XSqV7SJx4QWdAkI6dmrf+V4sOF1xzRgnJhSNoI7UoBPUsm5G0zRcee
UaUf2kHzHnQep7J3mOgQyBUlLtTORHlOaRcjQvD48CVTFwciQYc6WT13xAOQCxcRTzY3q2/gfoOD
DCHeEq6QRkclYBsN52rxJfWjKb+q+F82HfTAgVoehhKmoK6+hqpiu6Pfnd5D7dP0PwiTUrUO6urR
DOZjeXImdXrzi99yXrTBsa26xVDerGrHX+yyRWusGd3et6bL3oj8Gc4QrtAIDSe49uoy9vORPmr8
UfS/CbTtdqlWHQUukmGoviU3LZ5VRPZ6q4lFa/sHk4ubZRMBRhEREBifMWsZIT/xYyJar3qIQ30q
zSJ0K5C1KjEuBqR4kL1JEiAZjrE7Tey5lzuLit/Lp7INvJnJnaxjByyTa7EropSeW7aZlnVBCWZz
TgxduiQNMoVy4PHX18PWKsjRQVJS/mB9EPY26H8FsyWn/5GDtteA9cY52gxzOzCVTA+1thvcFBT4
35A+YhMzJtNhW135cHlNjDc9Q4IWhLD7Lw9WZXIiaf5Vcd7oxcND12Kv4Qy3KeSUhgwN9utEWdrE
KJJr2RdoFLK9iSNh4Jobkgg2UweQIjRtsNonwACyMZu3fUIJdy97D8aaT/XEfbPE40VTfjf0v2n1
BcNqZrrK1o5swotowmTJwnNNrCF0afS15pZg33DTcIDmqLVl+OGDX69PwTST655NhfJPufogouri
K8I10JFbiOqXV9i+WMGpz/Yjvg3y9Qa2KSdg/B/8lHi021/Pfspsn9vQKLBwXdzwp0PFnFDmWLBZ
DnHyCmmWs7l0eBxdF3vDn22fWllR+n5pgk4ssAZRXqgpw4q2z0G3DWTv7dOL82WMu3gkEqrCURHg
R6jDL6P4LrLP1P2LS2ReHt2EKajJZjAuc+bolFyj89eLj4T7XmPQH3SvtcvN9ALnMDDvhXkC9EIr
Lyh3anZxIIubFr24S6BWi8S9aShoovXg3IxWI+zeAUQwMWy2in4eOKBMLvhca7UM5qH711njWxiR
IbZpwT20X2V7Cuwv5lFvhbi6ACIrdeaLfZ0vEeqAlvKuenJN2o8kekTdT9X89sy5DPzxuinnNQ2U
jleSiS1nOhVg/NfHL99+ttXJDr+JZoZp81Vrxzg/COp9GWEcGZWV4jPqp2XUhJ+xs7Ja+tI0kcpM
W/Q4FutrYVLR0S7lNeHXGScvITYdz9wRK21Ojy3k70mGt6lE0nneAZohl5MxxHjttVS1yK8/2OkT
ti+dDxHH+L+AYXngCKL+ZOkQNHZMEoX7HJF06x2uvhYGAiwBR1/mHi1kWlLU1eiyyBWdSePoYUmO
/d+ugM+Ink1+qmjejWjlDd6SYfNWqwOCqZs1UXUqHogqXlhKtiklHVqSmW32QoEaJuWb8bkoBfTN
Yh6egeG25OW3Oaa1AQjj1B3W2ovh2Ucfqpdufnc0KKMSpXAo7oWjHXSJf42mZE47uyXysaRZUMfR
wS36GsGp+5Ua5gbKG+FLc6UTiyJDKxLYR2DkWwDpm4RY6zJY1RTGMbt6hijG4aJmx9Gc6+7E9SCW
efQ3Rg98LSTT4mXY3zpwXBcau02doVsMXVzovSZfOJvgQHImXpeYsKK4+er8c+Ak8zhMVgwlawm/
ryC43AVH4QCwGlA10yspGMXAtXWKiyY5t7EUlHAB67XVLQlfwSjqz1oLFRwVvsRLHOMkpZ7Veh+Y
YYSBFXdc3GkrPgY01TL89iNUgVmc/40MYKeh7mCSsJfXm95L90MKRwnKGo3c7AuDD/MBX7t37rOK
H6FxhJ2bsTvY6bLlhqAQI1xjydAGMQ/pAafgO3uWTuVhwwEiHM1yn9+j+wgtADkbhaG8qi/r/Kp6
H2mIeitpNtRE0rf2ozX8jY0AS0+f0BPd1rHGdx8+UbxTPcD93MsT9cXcge+SMwQTyFgjws1KnJP4
HzcSKT7+N8MxthHPJmwDaM0GIzdtq2hHaQ6kfmsoRzQ07rp596m01IFGZ2N5h4w0AGIxII8ykOJc
l8wlpqC6sTbuec6cnuMnlvZby5NOW8K3pCBPpHqIFFGKcSyZz8SPwiLgoZpZxOFYDcweAa5CqUAK
k8RRrdj8qQnIbdt74j3G0B2FNpAvd1vRtqWHcSJsi4Z/Mxc9G3dH3KztwaX9YUHiqVxmopvTLe3k
waOj39vfDbf8lmF/CtIsEPoqJL5BekjjDBT9NI4SWspiUvDB/WnFI2hx9DoA4wAv5eW5+Q1RVSlP
0P540TLIMKiTJ6pG0S5qCVqa6dDQl6uBCWgflFBM2Stz+o9htkvlj0floZb6qabKtNL5SI+pCd23
ytfWeu3dO9V6KE0+K7x3ExquulYR+kKjbQHYxnxuN/0H0y9YtuZnJp8Rpb9GUSKa8d1817JxZw9A
rAr3CjUE/5e9C5lBdWivuFHqVcKOY27CDAZjktAJUomnM4FNNM1cM+E2Ws8sM7/TsKPZFpxSryFH
bh7ksNoqc+0G8bYDiCwE2lcy/UwyNgkljdzsrEXh90CWRdzlGH2xBxv2W+XxXWqvSruTcjQP+Xa7
qaFfxYDoWTpF190yce8MdSX6dtMH9E2DeMROCm6OM0Ij/YQ9oeGU9/L3DK2QHZAP6HLcjjgoWT/D
bTBwhXVkY5pkANLRMphZxJ3HVUOdUjbWstIJD2xQobRc0tW1zYo21kmP7Yhp1KjSDJskD0Ruaoq6
ZuB6szdeIjc2mgkgYxxLJdI7/lXgGli3JSbIhHZEdfMtLDwSzgvlQhbmi1wp5tbkZpLk7eGsc+il
CZ8xT/xtK8WSHrHT7RmafYxD99FwuSaU7BRpgDL1vRblPzJlR61092CpynGApJlgvXXphynFV8m9
eUwm2+nVjo9DQEesPAcFN79LzY/PyT1TmQOsCxI0Tfmbhme1mBD4U4ajfesaXrvQqz5N9BOx9Sqq
YhtQyTilljNZAKpB6Fsjyn8eXQZHZUMczHsd98SdfoxJgTIznas6jmxqR8smbpsZbksz0zOQfsE9
SygNFQy5OcdYWX3pQHyUmz7clQAlps//x5hE7e8hwg7dJHjV2Tg+LZHqXRFfNY7y0q1RtYSrUHtE
NXUWVoGSngltzEXJSqD72LCWJupbGHiwVAouoX+atRLaIm1PZYNae/JVl+1i0NmdEO18KEBOdLta
JT4QCwfJnxpsdL9cFq4NJJHNaKjwUzrovuQ8pCg3m2Hx0fThSfVrML6RvZAk4RYOuFhzTqZnwS2A
ZrxOI2/IP3PKPui2To6B/DM0WT6h8SpSa6ukgEm8btmT6DlUN8/BmQJUyMLNSIx0SEOmDrtZqmaL
urEG7G3o/lLASPrBUHDJogxJGrqm3rzWmMtnglwwyn5KRa/tFxi4onxVp83ChHfmDOGp4MF7GD6o
+UU1cSa+feZDfOWgv7RpLgJa3ntKqr/IZc4WktHKyLwdKvKr8k3IVxIx1MItW0Z/mcbn8Tm8JwQI
xwi0+7fSTueOC9eZEPEQzPHQ2xdTBd6ythrg1GTOY8+Dgiimgi6EjTMowSKyvoYh2XnMwTnse8J+
o9JYhW6zLHuLL7RfkaKEInHC7QK+pwKbLL4k7kzjbiGsPT2uuV1at7Kx522FYJnx7MWujUWjtetK
FrR4OdJL5nChXZ0Kp1qHHDVEEDATIaW0zx65iRvN+pdl34Q/WGH/ZmHB8a2HV0xCkH9yOI8ZnUWu
GzUDJeKFFbkPZHVw6cQpA6dh/EptuSgNhZWX7/we/qa2NdJ85XDNIZWFro/V/lip8+FkBPI69Ls4
tYTxRSB9YmGKZ5d4QH0C3nhvu3cCit5khbshpPLpVy7lvj1VzWnyLZx853CImA0OlPQrA27lDhQX
Wg2ytlsZxJFWzbgKW3sRxM1ctShlydEL+qPHHEgC1zbDMw0ffn9v63XBNej/alPBsesuG5tBfMtM
VQbMEnC7+tZOs8ReqN0hQSvk1B3uMPcwBdiHVbNwuZc0k5zDGhe23tBZ5J2WmEUylBgKTQ8SuaHV
1/hU86gnSc6ZZc04dwO8sa0AKEe4xHQNbpYmogqd0oa/YR4wII6ci0Rz14M5gOZtQXz0fvyOvve6
KZgAEfQEEWxrEFTvC6jwjo/zDY+cWRqTvfaS69wX0QCRyMWNk/lrbqw6+hyN5HzC4F1Fz97VvhuL
b8fhwmZVnwHaIYWZHm77U4zAUx078H5rlbw3qweTwGxUMCxr7PalcYkQgXPMySpT0TsT+mrWILrA
V+iJ/Ulyz05F6dxk16T0GM8xKxonakSGlBqXrEs71gPWgKW8In9MlhOQC7FTTycQ0xWK9FAg7kwM
ELM1wJ92643BUWgEjoQkRWgIK5HF85mabJxXzP+UBu3oGJ90PX9o8MpgdjLEbA4+cIlwhKLBrJrM
UHRtNmlRP/GD3XFmNNF35kzGwNi86tyyQ2HOmkmDIDQChvvtdMlP6YnoMepAFSGyzunBoGLEROPj
wMfANfo9MTLqwjfIUFDirWvy+Nsq2IMMX1cdY3TtbIGj7B5D+FXXWGfGgTQknSiRagX6mlMp05/C
SnCBk2WCqCbBeZiJlhCTZ6HGi9JCeahADiM0gwymwmpWLkE3DZ2RAfy/S9EdRu4swp0W2QwjHSSj
5qPg6tb9BBU4xzG6+OybNZc78hq3hSfxpWCgSk2ylmT1Zqs6SXCr7v8kGHtclWU+uQJiXk6fM7Kz
0BOlNigrorSo9iuz+RLUfIb442UFvWrNwJwHlbasVXMxSro4XfdpFbbKsyanz4jCM3qxTSnMkxGL
t1yiogfW4g5YCQwD7cQ0L+BRHzPoYbIpaU6LR6LzQks8pkaurOOY3Cw2YCXljooEXkE/5nKl0mhE
M6LOGazU2nuocK3hwomvMSgkWB9lmg7AV6GbGr4U9dQrH7pEt2Mwv7RgzzkZoTjcDUS8anrMpc5W
DwgYQRFl1OWWF2yVNe7Sz7SlQfhNMqpvUfZIU9jJrb/Og2xWtWD/kJNJjbaDykOI3HmYxrt22E5n
sdEZxzAvCVByjhZ4WYstSxmesetv/ETMkBUHXJRQs85ak09HsGBpJFtHeQ3Zl5oASjKmURaBO91h
CIhRCCIcXEixxFpnpppwalFgT8BmPzMn4TKiBVziOGwsv1v0soV1/4HIaWMyUTIl2Gp4CFM0Sanh
2aouvXpy9Z2BH78YiKnC5JT+f3ItHZPlzLCoyVMoPUiOY9C6ZzR4CzVzaINSY3NWFBoK4LZ+sxzO
jegvSU5+g2K/oJ1WDfOoVGaGBP7sFzt1gDlB6Ho8/q8QBamlvWXyW49/yoIkdPrv9PcVyimfwTdT
73B4qNQM0odUjRp8gpmGIBFq/vgUT+CIfdCde09b2LKk5+UeVC/YCubAdfFyTF4ebj8efKlOuUsD
Nq2AJcGUZTTX4xgsQ5MOGeLqyoxnKRt42xm7oXKfZUIlNsD45Msgfq6F7FWu/5lohRzeaLvuAHWx
ZTBPooBdBNwCWoC1caTB9EY1Vyezge87UvqzhECkNRTZdC/4oxVz3GE9eGBIzomJRRVdOy2emYb/
PK+Js620N4sGtzsp9XAgj7SMSw1xoKXgBoI1t3Jo3470CywMh5p+l8HWeFTVesq9UESyZc8VKJ4j
GLfSZbkZ/cGP7qONiQUARV8ynVWLWR3/MuWf6ZW11iqgZmG96rnfZXkHemDvc/BkqMI/jQTrCoI4
AiCa9As1+caIfMS3OHkEKgVeKjtDw64C2AI9WOESn+AA9YMsCeYWbONjuHQaY1ER4dCV9b/KIBE+
J5UvGBd+NTB5PYZ0x3qGa4VNE4g+K0NINiSM0VwSVA6Fjl4P2zY6KOLNaEqon41BXPponAP60JUX
bS2r22WjvRqSJzmyiF7MY5S20/6IdPY1JF+Dc3UcJIeM58siO/PvH8yUJIRnw5g/dCKE/ZzHRFbE
0D7yEApB5Sy6EMU3QqHO/3LweuchHZMK/1ct6RQzZArFPmOfFiXYMBqNeWeBIF2GfbJtCBapLGtn
+WStmGgbh2WNcioz/ROQjy7I9obsd7bDHwLVWzY/GdWtrBgbcPWXXD967s9s4B7vletWrEt9gTVk
n+XNMQ4/R1JbxhG1QawzNHQOfdotC/9b23XGXQ2DhccWaqCGFWP6HtQdXFPOBh2MxUDvx7BPDYmg
mSOORRVtBRqECqCEHLYqPqGkT47CNG9JDJVNVZ4G4tSKWUnJ96ImIMAH9gdzxOKPvjDD3u7ZETMy
FoiKDU9jvxx6Yp0KgXayDOjcV3D3+gYrF2VFYmK+r+CSJpF3Cl3UJ/Ysa81T24HIT6nvtLE6hhox
tq4DYc8qLh3ZcgVHtbSDV+0KXOSCxk3fUwpwSwtKzDXpPucO9hY6DakIjdEtgyT/0RncmCSy52Pn
zlAM7yNbXxqJ+C2U5Ku2GqQeGY1k4byKwuHjtjkgVG9huGc/IpxPmpfKKTcKyV0JYYpFkx046XRB
uSd8JFQmm5qlYLhx0mPB3jAzkaXTDrpWOEpSLqqZxM5WCG+T8isWlY+FMLjX2lPfqoQYmMyNl6a9
s7Da1xtDhw5lk/puXkKXnzCNbs7JKZnWQrpUKb5bWpaI2SCpE/fZE4JRGyZGGybeoDLdDiOU/1Ia
azWE5gfUxpme1ozbEVpV+9BTt2PTvJT0qNY0vabo84tpvnfGPmHDNs3lRMlGUYFSzfExM/2q3NTs
VqyskVa+hxeEvnuFkMnxMJqNjzoiJm5eYiYXaC40nVZ/zZW7bM80S2aF8u03nCErBSe6SN6D3KVq
JLNB/kmUByXdnZjMJj8f504D1wTuOoioJrqrDUgcxAJD8jYyYAmfqFWAcFByRCqVEP5XBKwWGCCi
XxZKj8j5DuD2VIn31IL43i4qdmoSbWe3BAmlwbBHhU3YsTDwG9CpfJTBbzwB66JsLhjblAg7MvvS
cvTK77hhf5PzyvgnUaVqxl+hQ6/y2pNCp7gN7LsaVzuXBq6Z/KXiwFCGiJU82Pr2oSRkKXgGXASt
eYyzFP+4Nveh7tE8hvSGnxKCqNhavHT6WdtgVIfEYLCrC3sKxMo0eBAQJWaunAA37+BuB+LKky0D
hu6XiQ20d2ZI48u255Y484rg6KJv7zMoh7UXXIGJOczimMWgUFXMIwC5ulp2bj/vcdbCMogpVpnh
Aei2556/SOqFTNDE/QTqORUIRC4GTHsYCcUe+YNeLztiy6jIlNp+y8Abu0SgrdoMRnjDz9Dfa2oF
N2tOtkaszNVXXpEoaJ0QYJEfOBwQ/R4SFqO5C0ZEorRPT6r6sJxNa8/j4STEX0tEHdmIb8Q6QJcd
JrVPdvfUz4r0Vhc1dQn8J6NGRzhmkIWo0QjjfeX6asxZqRRoPfLCHp0MDQvGCXGwiXUOdB/1sD6u
/YFkwki7qnTgczLPfJr6fUBgF3cpT0QbgcQy0Pq5SlBK0Okn00T46TLPUOAcnopG7slHe4/wjJA3
gzCBE86qD4433tuJVHQ1XLT76xxl0EAnNixRzWPYc8pTBDwvQ0QecIOOQOKqQUcG6hzmaZ78Wpyp
HvMmHZmIQ+mdFAOZHSi/FXRgI2Zpc8JGpb8TGDWOSZwDKe+QV1WQcRvDIs66Tc5/U70TInjAyVMX
dxFdmmlcaGHLh31B/PzSZxtv/RuXTlIInOgrw8lh5Tql6FNGTKyRRGjLoE7uZYBtA7q9c6uclU3J
CTMLQikwvbRZRdE7M/+b25NzjCDR34rcORL+7PYNUMF/Q3yYJIjWyvc2ao7wSh46dLWFhWIN+YEt
mbV34UJl/YxaukYBfTQBZrWxgQYVVyUFAvV/90uOydylHxbyXBTwacpayM+Qwch/HJ3HcttIFEW/
CFWNDGxFIhHMyt6gZMlCzhlfP4ez8ASPayxTQPcL955bWQh32/I+lqApzXZP7IfSw6mxZlfS4nMx
sSybPmksg2YONngAhfQzUG1N+vzGkvdriLV9gUxuW16qJXiIQchWiLhLkjH6siorUOzXdcD+QQMG
3LaWQyDw6tto/szjoYqeV04W8gQbYuoa0k4Vkk3zlIiCDZ/Bg0GQvysjLhbCYltSWlg41xydOXG3
C6GtZnHQMMHihl7z2pXJkSMrptcRaHFZgUAAuDHaIZfsPdbYrVir/G9dB1btq0ehhMHgbUvAJKNC
KkmjafM8sB8VYTLduz6/yjGdKrOqDecilXj7eBWgek7jvJeSIsRs9awviBvYq90MCkPJ1kBgiDRI
GFBzMNnvrNWrqQv5irxCUN/qCsVmZcALU2c/HRDELyia+8dioPebAkxuXz5LbPqelpyt62j9Xdc1
0JmVlTqzDGWJGNjwgitKKCF5M1odIXvPlSxFbzPFxgD2VF+MFxExiZsuSj79LZPpgr/yOS+IUOfP
XBsAX1vrPK5sVexhPQ0THISIeZ0kzfTvHJXtHC5G4jcJTV0e/TGM8T7GHARDb2B3hnKrqPYzelu7
Vf3RaBAeYIrKjWPOUkhvaF5sfPuRdC7WMYxW+zmnfdUILBoTdET6w0V7KuJuH1njE44UR0/66yim
gGG828lAL5LZEdOC2K90eqJON6m/WGx1tmr5Nsvst7FmtgSsSHNmo+niPi8TYUi9RYYWeueegUQt
TrGrJg1ALYsJ7cxXNBAHUFz6UXJ6EV3EsvzGUvPaWOZVqsZgQYWoiML/KfToLVq+S0Cmw7ZsPNkA
xVhmX9Qh+8oIgieJSr3LJUdkIrvyOvHRp0hE84PNM4VE/5BZ6DcVDdZ7Q2ILMLQxlAbEmnIXptWH
ubQeq+BvqugKyFVjPXEF+gQ9/y37Z42mRoO+JJQEEa1s33uTf0i6sqMmSe9aFTw+QTvDAD59ZDKj
v/eF3ltnIKoDgE3U8tDAdmuGb3v5rFVAJv1bphL8WcVHLYIpYMGd5wnQ+I4vKa7q6lSQsiC1za+0
IJRsVVw/j/CM7krk892cpCcRGbd6HP8oW/OnNNn1rqw7liz/1m1OQ6Ph6c+18c/6SZ/Bvakun2Ur
DmpRBjKHKgnJDOdiAjAzeKmRH+k4Yab2deuX1+hdNRZ41pjR7YlvWXZi0kLENcl6hQUMNPV7SfMk
rvdtNjHLRJQjxsFiFGulxweD3UDbJQpYaLJg+4t+wi73JblpM8WxNUa+OeEzYL/c/ZGS1bX68lpS
HVkVHFgVxP9gOttofzCbvWXpghbiS+gSdSqYbPta4lBP8F02D6i/jamAosjaznNHjZPGZ76/brLA
meBAVnO+O/JdoswaGbEmHINFsCnlwdD+aVvYIouQHyHc0UXVPq3kq92uRc3tJ58bvFuGTHIceE6t
hrJgwarC6fxWjtQbFihCWTslD0EcmlDdtmAd1PptAH1XQUJdx90jFN6eVCeWtr1SS0GeVfexTW/k
iB1ryhKJPguprB1Hfm0pfrmRkDn3Tqv1z3LKjK+It3/F7IOT96yifVtDNVMfX6jWZylYr+nWNBp7
fMYPRoxD7aM2ZLfTsu805WJErTIwmVD7HLQxKXylHigaCjqIlArGgFxETFqSUzt9KJN8SleICpuF
yHcLDFa4ZTUTU1j8lTTyvvQQznm1zCRZpszg0MhggN9pD43McK8JfMvZfkcJ3tGxDUZ0nwI3Nmcb
Wia6RftL0b9HSNb92u6QFCL7bGniy51FLqQ+xoHem0+cH6gpufbQhOnlr8prMCevW/Wmk08zml8C
PVhPe9zVgM6isySQO7IG5P64LImfEMIShTCIG8L/FiRH63jVxMBC38lsrv5LAwsxJ3rrG4+RDMBO
oxtBDdHYb4xWOrbYZn5t1Wq3aCgd4TowP+rA9i/vpUWghHyg4tmZ4hCL6L2b1MDSH/mUaC9y0GcZ
ncrHrP5EC6opPois+genWUvZ04vDthC3SzW4XoGS2/Kh41RCpsjmA8QhpY2NbZCROlc4/67zEXx1
42uFgcm03qf6O+ZDlcDgLSSLiduWYWH6lu3Qyv7m28einzL5r4q4WOV5NP/QtG3Zi6i+yvQtt/8t
1jvpYtVvM9zN/JCTA8i+JqkRbNPo2OW7ingmD7TY07MAQX++uQ9nB57l6UK2ihEf6SeS1oUTipB7
KZ5NRQS2lkMY1oOZPt+egLkpKPkit7IEHOiIiUHttUUV6OsI+x3e9cY2dBPBmgm+QTh2aFgswQLE
AhC8WSB4jVfRMNOlFeQ8DDazPi1Q9PktvC7nQzYUCBR4hZmhWIl9bhagMQwOtpg8o+m1bl/05roh
eJUe8V6S5hq4KttbZF+M4VAU77Kg7/M5Nie0jwXxi4CvExAnbgzNJFdh4PwZAcJq0l4RxzLnPCH1
uZg7hCxhvVKXoLv7HnBMtS9Vc7Xbt1a+btqNRNFdPbystq9HFlL7o2mc2+qlVK8NA3LxiPj45YZX
2ncZSxI792Lg9JZUpAdwotBu9JACa7CDcj35D6eD3uJowT5fQl+RiAszSaxfcoCiaFRs/juWwhFJ
6hBK/KTOtSqoJTpjZRhfMiC1mGthImDEoBWbtynvdm8xlTuJ4ayriCYgks7vlWieIrxRsk4hX5F6
P34b7Hzt5jfS/yXdT8XeMI6v5fY+HoXB9Fh+7A+ZGZ4tC9nptvo2+pqRqS/jk2uxoTHWk/PMSIuI
kVMygzjmuc55MDZw4roB0ZaOS5wMmA1sRN7YHTg5jr6a8ZVMc2b1GKIQzdkxCIWztv2OrFmnHmO6
/AN+gPCpgq90ar74PDdZPB06Wdl1PSuseWG3CL11pSSCxcIhW4O+rYkKLsjwW/5OGrtYUycj53et
+90iSmcZ/9aj5eux6Wtzsm83RovzV02r3zDylKfZFYKZyGnRzzPQgBSb4UJ1k4CXn/j+VSC5NJLd
CrpSOWZcqSMssEFiFIYzYYm042cpf5sVbTey0dDABEy8RPzjYjxkP5RN7Nq1h7/ATvd2cmjZsC37
Qa2eNub5IoHEfTXEWUz0uR9FS6nQ/VPGw+NlnSB4ZdVvvD5DQefhfcTmUPlmV5wQXRZKIiQxFU0i
7k9nxO4z/6hg6x7KTtJL9PQ7mT7F9JPKBQBLYFxovzBj7mcmVRa3oc26CZ/PQ1o4s/fVH0ZqOrvG
RjFUH1X92oLgb+Bpb8vkwaGQaK4f8w1j+LCM/gmvBABfO8DmA/TXfjIY2wkNSjBoweG55qJXeMuK
CQtJQ8oOKLmWm9AwGUI8MvHwGPC/N8idI08Ct9Y5tggnErD6YMyjzsfdyMBSYoCwmL6CmFR7R7eM
hWzbbfTFqyCE9o8s6MPWRyw5ZFH0H4TULnJgbGenH0lCIq+1k8U+YWpY8IWr24XkPBPq0OAPAF43
JMh8q7Zvm7opq6Fiy2Q6fBUP/L+V+i2Kw9x80aDVr8aLrbN1Wvp9Y74JK3XFw1at/oliFWsK2m2L
M9hkoV/iHVQt6R0vhtaDVdw6Lx1koiF1d+afjenHxFanWm+5Gr9h25pwhaiU6vE8H3KEqzMqqDz+
3NaPh06IEK4KIsb02xEFpl6M/FTj4sfn/ND6RRgAsfAVEN+zj3a59wjFV2vcGxn+XFAlw4cC1RX5
CdTkrEJLVr22G/ee8p4M+95miAMDBFfP3jRe24y4T0LWd1EaKGlQay6JwMvopzK3rmujJiLbBRjY
RAPnteoXROpuOSxIgys/fqYglzTmPTsNiDpZHBw5SK8IYORhlNjA7fkr9aFMHDEz98XTiEof3/IU
iPw5gkZteXp9ijMfHeKafUwTT9x5SoE/BJbtqAaaZAw0hxl0AUmp9rWXX5r4LqXZzkA1PhCLA7AF
I8O3uRAF9zmJf13k25WbTz/6eGpwUyw6HMMIHwHrR+mbNeGTBB9Hp7WUlPd0/i6zw+otxb3gmdOZ
5LJwRX/AU6EljHGS/2HgPCfMQBecN9FFovhGlZvUXwVDM7GntzUsr9CZ8/7mJEtqu6S8EseZdhep
/7YEAL6flVppIxaZ6YSjI2FXH5JRaNIFn09jg9v+SuFFEhe1vnYM8d+m1LetoymTZEBURlNQfn91
osKFRqxfQT6uynagRYjZ0zAKLpe6B3Bl/Nn0s95eYwKgNUGNhqiSoShoWrAee9t6bAfxYzj1dO6z
S0mpxEmwIaQ00peR00AnEKOgiNLjf+rykm5vbY72dOHmwfM/iFNvxZeIFFgO1X6V2Y/iey5fUy4T
0ixEtOxjjmMj46tquGKbDyb+O/pAmN0Na0rWDy9F+zW2cEgQG1pY+nTkRpqm+RGJKxU+Stn+beFP
JoRL4A0t0PYpmLvGFFX14/XvQQsJbG1Ra5HVqP1Dv6ZZu9FmUD0s+5a4oyGrzxFb74i8bZQ89IzJ
Qe6Y1BXfJYfHhAg8p93pITAgx8eQU3JCJ4Defoep8FYs5ZNaveVR+8Un/VBtnVRmCok88vjwEdCu
pBXf+8FAtB4Z3FtakwRJ/KvVBtUtW0GO32okGXHlKSk3yvuWjVIH3EFE50pTvzH6NvMBKY81w7uz
FbdC71cKWOyIXnuO7s8ovqc2vtPYzStmUdJ2z9AYEvlCWh7HlJz4paAIRa1vd3+a2omh3FrbM6SZ
Wb+ITCfvDhMIs5OhfV6HyZkTdTdhu6dAFsNApMbZXD/i+FNW12e/QjjTZVeTo79m60a+rGiJDKNI
Ti45MPZ2/dui8+Oo2WuUzmr0K01kYRfxpY0w/prxsU4/Te1dq5CoCbTYyNSGRNtLJbksw6GvctTR
qaMkL60NeeUukSkF46hmZB9/9Q1CfGbK1qVdLujDa9QaOp1swixLn18mzEQF2+IEY+jDyDhB7Rnm
h2vI0h2TZ9tmZWTJ9l7evrb2VwYCvL4uNDZAc5gLl+x6OprvzXgA6i0GGh0AdrxMta+VpyHFrL4e
CTrfpWxzO/25K94yCzihcBt898Zb3DnG+iM6IA/yR1/ejPxllsIxYgJcp8dihM7H3ToMqOIZss2P
AxspmM5hI6c/RsXnsJys+sOqaZYejx2kWMzFO2VkWAWcyXgv+3clUjGQPpntaxaRfpknr2Z2JuP9
sL7HZDHVeMb4PyGrbXekOZa6cjOtGH/mdUY0PcVxWDAdNidG7BG1c3vKlBMVjmPJkLu4+9jO4C9l
s+X0+VETV3MB0l294oXiQIZaIYbaz1SV5ovsRKtns/tQFbH2JOUM2RybNeCVMk1SD3Usd4o/WftF
SjKTDdLHoCggD4lvWRW52rJ5K1of5PTG33iAlN9JvDYVbqYCiRr5s7bcME9jW7rrsd5OJVNRdZZ9
znDKEVKI4v5vlmOInW3MGN1IK22oSo7jX+CCeUxyqDDQDa8NgPr6M25NTDuq3zaVik3RKx9B5wia
p7tZvmdt4U/mquNUZtidLwrOXaUFv5xJkjePKDeVQqu9Sufn2tqkVkIeV5Fw7lisJBRgBQgorZ1t
jlRey5udbmdtJZgvezOZONP2v2y2iROeUWis3azdiux+wvgiucD3EWtZteEmhMVtxNS90ck46zp7
JTSg3L5GKfSH2smZ/Y+84QlalXkXFpKJBvYzmzO3wgirzfNx2KsJee6ZuCcUVBaOlAUqK0tfiPzb
H6togm6tL9bUXnQzv8huo4q3Lddf81F9mQWLMO1lYoIZgZ6GT6bhITPk1k/jF5P0jxLTn9FvEAo/
yslmrZAcENk38DYMyN4xMUNK217sxbxERXONcJNPfovess56rJYhiZRIcd2GQLvlE4EXVU9i8BpK
5GJMoDNUF236ro9zRL07DUlbjL0irr+nBb06MQ+Fx8DQe3gT0M1u+uJLdPJbOyFnBKoDjBlKzZRl
+6Hdl6zU+y3HDLW68xK5y1Lze1+xdcGfl7wNOOLWuaeP1RideK2dxoif66cPvCvXUdKu6kejlm9q
kb6dFmJ+LIQSnLJOaUleSflTZ9lltti09uMJINZRrsZQccbzIrNzH4d9XpYkmNT7UZn3VaOTC4V3
roUv8T7SpX7mgH8jz4DWlbUuUcK+xGG/CubFFStSLVhWPldWyQqs4MmpyuisLwcU1Ie4LM9SJJ96
8hGe+OjuZJDMvXhXBjD2JieHmr23eKV1uTii03QbRTnnS3rW4k8dEXIlRd5cgZnQK69DajpRoTHu
U1bU4zu02gvz579YQns5bLcoiMg2l6bjnMhH8Q5ZKly0EYHNEOoMwGf/V5mXo5ap++g+LlsI520H
dFXXTwTrErbG6VGGmTGGXG6DdWbIdR6q6KwQ2KpJEdPccuULE/Np6u1jtEsZrkRoFMz9j0rR9WhP
ixicAmjNTDqhMs2wm2mJdAKvjI+7aPKrZa0XKY3OzC3PFuihhRrZYF8Z2STqVB0HEwXJQ04gnGRm
ZzgQnHCCjNmZCHje2mQ5w6FPL9ZOOs6b7dFCE8fLa80pVDu+zVO5UZcy3jljWqaGG9A+oBq8FFw8
FiHQ0mpdOFovhYcebyonX2KzMG73USAfsXiVLLZLdA0kt+NeYw4JP5hqvutjT8k2VzmHY1W4Mirf
nq/aNt8U4ENSCowpeSK0wzpb7Cix46O5JceyowqldK4iLTClm/y8gB8YqsRtyV5UoAoq4H1o/zyl
lL0+sb2OBkjYQbQCz5DC2G7gddvu3PxEGDpllYS7aTh0c3cWVN7JH5WotQVpTgLqLkd8u4eZZlmu
SeLiEnutlnhdGrmFMGFZXMSoP6utfreIPdIDkJKXeDkK9LXzXHrxKLtRVrgxlbptBqaQIMSku/nA
nfEApxBstUgIGFkmThLrv0QnSWsNhXyY4aUtCwK7mPFAY51GPIX1TRTyrarVWz0zJMgpInRXEvUl
zjV/2keKhMcx9bujjMW+VVfQEnpItoIFq7vUvdz8QJ44trmzQE5k8DQMYLOeusm6pEp2Ab5VJ+Vp
seqj2fzRlQZbQU6hvlza41wVh7apDxE/WLduchyUbXHI7sVQBnGvBwloN7DkqXIpr71BIOdcH8fp
g1YAaQFQVmULVE32e2XjcZADbhvy8UA8bW/CAO9XpOHcGWEutcC07GOT1aesLJhJOonTvBKfkjuj
1ASs5UOepnCq5HBdt1Clt5Zifh2+R78PUQZ5K0VluyDC2ODLq6hRmMz1mH8GbPpSPTv505sBN8Bw
Wh/EHFnwgd2YhzCsNnLW+BaNA4+ZA2yB/AOwykafhjZUI2A9LCswiYZLz8936nGRWOWK5NzX81ma
2ZV7fTuf4zvCnpvIBr5Vy7UJ8ly/NmN1Zctw6TLl3DEt1t2Y+UpULo6wwnZBHKtE+xFHch0zn2np
A0tmGlPvMJTH0giQGwJnvwSJBqqfIfVS6ITqqHvkhyuEBpAJ/sYrmZvWvvX3WILcBxVpubKVPZFV
7jzOf+Gt4DPUY/exTzq/l3VXjtPDJrko28cVBBXi0gqhG5OMWQ60SWbd1AT69VcCOsWe6/4g07So
qqA6thYxEQVUSyfeWylg5PpYSsNVsliwXYnL+MxYajH6HBpEPvekMJ2xX5yUG07RUQpHyn4W3T5m
WZ5l0gXCXbN0DiqKIpoozaZrDTMPaYbfTkSumJ8kNmi1W8fSqSuis58Xy7lR43PXdicZYE/Yop82
7SjUTJ1IepO+ggRMaUb6E58aUribrPfGIvUXdBJLGyi4XW3FuJZrw+BBebbkg4rqtV+AVHyOkKsS
3v58Sg4j7i4VX07JjrKffwo7etHm8qU2Dg/9dLpNAY39TMc3Rp92Uh60pTow9jqMU37AajQVb7EY
X+dmehkiTGOF4cfZy0RjMXfVoe7lgFQIOGwtuICKSp/AGa7ude6DiWU/+wRQKT92Ehqj5OWay0x7
yKiqNxdpcY9WQebG0pcqWOmCcc6m4D4sNv7r+JV0eyNprqWZ34aK5B5ruC81Q3B2j/JtQE5QkfAp
dhtMhwVvZD2j2bA1ryxkP12feNWSrL+ZSX+TVPM5niCKyGGZECmJYL3A8Lyyzez6OtAlBE0E04oG
hA6lPFHrzsj+NEpc/EjJOHl1CyJd9EEC2YLHAJUVpTsruUAd+jcj2skzAQJkUqKG5zO9FvNnqV90
6IdJ2V/rprw26N8VhT+7rV3arr1umXaVE/5cPXCm/u9KMLGIcM4snr5emgSYOnKC2Bq9DK+i1BC1
JzJPPbRC8QYA7TYIG3IOTKZrhfBrMiarzb6xd7pmRPTpSnEeWvNIMt4cU+Sz3ASHYf6byHwQREZM
WMINxpo44ZrFwXOThQtALQt9rJ1Jh2JkIzsx+PqJWtz9sBWgvqRfDeE/Ixbz4bpNX43RH2KpvDGS
22+IX2Bw3qoUal5mXtOuuyKL04z7Oqk3FQvgzGLB6JJLBJemp5xazksuu/NquwyVvtBg6wf119RX
JDWzt6nEb43WbmH5iGXrKOzCbUVLYz2xre2DXGkDAXdpZGq07guqt1Fa4SQoF8VEKGKurthIrJGs
oyq4NSYgVRn14ANyCc+AZE6WkVZesGolY4DxqpzLQdoLX9YIzO0OSdq4k2cuRNhH5EXZ+im1tPNC
rGirveV80T9rV54arzvZK5HErDryRwrd+tNas6fmq9fww+oRiKOXnEOFKeSKqnkY6gCDSxqUm4lS
G2wtfXEEtiUG5xMAo4DzOq2Sk4CdQ2q2AqmKm/qIJ53Vlz/khU8i4Bx9G0XisqEFACSXYV6m+DPB
TTZUnnLnp5PuL10Gn24I4pejXlouU+zoC29uih02atLXirThZD+a0OD+SkrMsak5nhFsU/Skpy8G
8yBBESmzhpyRCkFJ09lR2OoeI8keAxNEBI712yaWINWctqJ5TIk/ZE8nsYHi46f3ZaRHxpvq9asa
pnNybOrhGOvyMX0hh2wjxYEgBdMu0STPro7qr8a5P821Z3F6dbXM6kj3Jic5A88+RZdPOpsCVZfO
ys+A4lJ9bfOrMzmaZITopMJSU8PKWkMZ+2Xc36N2u8EXptwBmNiuFwK2RHGKtygE+I7o2Rz9QdDS
IEMkGJUaT2BgKJo11Cr5WK/iBDvtTPd6bphfjk5FRH3LhzLNpJxSyVVga5Ph6R8Wt1bbrlphnJGk
Ydu5ArH5x+4m0/58285QRhflR1xhjQWoXpK/lflJUAmHVItlVZYNXzzrTlJ/pzvzVWJjBxT5FRsB
aTHwEdmeu0VHYMFWGicE5kSjlJco+YMvg+AjeVxpdXo/PSLmcdASEe2gorjb4ZPBqOr0bv0INQul
L69XCebRLR/oxlMT2vDJ5s872pajMozhFaA8SvonBiIUbijgsJEImhX93qnydRh5TNe/2Xuk7gcM
2EsF5gWjdqcVhHJlM9F/xe5pBNTGZnA4lB89ogusWqS0aVpCjvi/XPzWfeUs0eqgAq1POdes09HU
JGp8ZEmFdM2KzKsmbVe8pzmWpUi/xoDqNkrtf6jTzNm822fcUjdWzMnkisVDdqLTgSVEnfSGu/YC
pmHvNgtVwgg2DpuZCbW4HB3cKh3ZTCr+f9J7XgVvWpqpnnJFhFUqOkJMjlcP831KuEYMxQC7Oh8/
39o+gXX5XsEBMoN4ToMnI8jh5mQo2o1Ru/xTrn1EAk1ZuGP2v3HKWfnzQg1yFONVZ0WndIQsv2Yd
kDo5RIh0JB8Km4jhozgkaytFGqFbuU+cnIaASrESxHJkOSgpuadKf+BfkHVFyaERRRiTr0sAyYDq
Yn2Cq1o5s/20/qAWRDehBqgFoznzIYX65sncoUDZW+JfzgAh6chOY8GCkyx1atqLaVe801l7zK1d
WPF4uQ3LJ2+tM7OAB4y8ZTIpWI4u2WFinjPt7NeK8DsS6klUrZiw0rHIgMns3fhJpAuMCtmg5TUg
H63bPmmifUSY45gIx2ZSfz0u/JVYm7JZvK1VCR8GIJJ1wEQcoPFxXXhA79H+vLcEgoGxpvaSUFpL
uzu1f/FuLKTgMOJUrIpfzxWDxHp6Fqx2O10+oIc7ton+oqkS33dY4GgQDa8R1f8JWzE313gznt77
x6Wa/cHyzqIileH81WdVqOeZUUmHqO1J7u/TYXx8PyqUbdrkywhf+z1haW0xkoBJKjmb5lIlKyjV
j6JNcNp+MV9L5v3KeJ65rhFflFa6yKZ2LRKOms3nSHL7XrqZWnPv0/meRt1dqMdkgS7zdKzi+dAA
Y8K+fsuRi/BbsXUjC8g+LfQxozKEhdYc1VsODXLrmJ2IyJ313BuG+1hne6PtPQQVUc6kaFw8BG6U
B5NGicCPceYFUQZPjL3Xj5VHJeKNxk8Ox97kcRTbHBTorMta+OUjhqQWXi6nnkFOAJE7MByqMuzt
YU+vt89KEJzMk/uNnFaIsLolUfRWrvQYJzxoaDanLJdYyZdnJqC2UJ8ktZdCeq4u+LUumpFdKiJw
5e4Pr5VT0/PbiNcWM3uX9s/1gLnZaWyMrjpKCIaGMz4E3gCgrsmGQph9fbqXmIjr7evClCLRmVL0
2Bls0rzi3JmYVqiI+xJSeyHcMaMciCfOUQbGsGue+CiOkEZKe7wzh7fyzukK8kMa/S6b081++Y1K
IxRAshPDDFO0h6z+dSyRCD3h8eDEbmUywYkLo7ZDJGwhzk2lUBCipWIHVsUYtlUcroTCs9li8YZ7
96liot0inxtQhKpJfdUllArzjuyWKf6hJ1WvKaJt41xzxqR5gHnB37reV3A+P+hb5l4mJA+aTQRA
pgW3L98ibhHMnFjsPkxsfzoGzsGIEaBCyFuMA5pw2BuSy2QB26Vb+4meh6wA/irt4phUfttwikiU
1LbPWjLcJ9VL7BVtyHs0eNFzJ+KDrDaHaFj4OeXwybYmpzuO0tdU2rxkMrwpY+JA9gRHrExGcjUS
bZQnPjY7s/QJDnCUlxmLWwasJYr+EKTCJRRpf0tEOiyjbL0OcR1Vknbrq8t3NIXsTPg1OVeY+AQ8
UxvsUbWw7mF38NSantQpO34jZ0a4LeRjtZ3aPTPzSDuq1ZWaeJbsMOt4J0j+1njuNg9hEZokC/5v
RjgktAU0NBEW4pjlbLRjwJ7G3dW4bLzGDGw1l9OtSmYUj1xVpW8Ixa+bF30geJOkmwgoaP682iee
f37vlHM71e74hPYPivJ2VWG0rMrP42/gWcKB4TfSzIlEjj2Gjeyv4BXq+Oj7Fhz8Mp0iNb5gP8Z9
KCLpqPdHJbOIfA8SPAhaaZ/bpr/k0XYxdPWC2ritD0aDUDYTPkfEYtjBOnEyEErx0NBkIgs6cA2m
9tIHJhnX6tKH0N0acYmj7Ix4JiNOZDbtsFcE3Kvq0rfKVUVGb9QNhdpT0hhHpR9OA8M8iTcKlBnJ
3mPPZpNrW1t/KHcpSkGQM8onHHVFLpPFPjNmVBdTeU7bIF+MEJHrbnTFKkMo/l3TP9ySvIfgvuab
DtU8pwmC5Mcydkvhl9U3uEn3hdXOZMLi3NKw0VlBf6EQQ7jy0bGfXgmTLhGKjeyE0w2uNAVwTU4V
DNi8/Bofa1guGRuqdGNitbC1Q9abuwK4XUSWPEx2e+udiWmwGbWezSi4TJ8g8qpnU2bkO83HNH1N
uuIlNZZ9kqMhggmUp/HJWtoTAoKInUVGVJ0hMbpvEbI4RWpfVwwSRBm/58eq5RBOUAtR1hqUtemi
eCp31NiyHcWDYKuV3x6Po6yGDM/CCRtZ06PzZ11RxSBxhj40MIdgtCEEyOrTQ/T0lcatl2YxNxa5
IchE8e2q8h/8j0wWNUdBrmawVUcX81FUz0XMfggYXJsT/UYgQasfVYUlGp6NL8321/y1fxj5kDic
6Pn7gfgANLYah33zMNVI52H6srg2RppJMhR2g/SecFks/Egt3xa187g3Mhov1kSMxIc8GI37LEa/
sCqfiQ0ZJPAQWMqse1Ww71LbS25lZ2XVj2vDqUyAyErkkUqQdZqdEHfWFYq8Z6Hsp8csbSoDtTB9
anMfNgzHYPVWP2hgQ+/nsABUWbqTUZZN/rQVfmMBxoexj6aUvfSKNB9aGBWMKRx1Pv67UixUI1ff
S8EcC45zRssfy0dDwfQsn8qPaAshlzGprLwePtxKREvStL52kW/2JlBn40LGejlfW+z4XRoMSLmF
hHO9PK2Dh5PR5umpaUhhHrg2vUmSJp5Mb9LxnzvRuTTDpql6qzvq35UivSo8BnRhvLnV+5r273w5
D9ndIl6hzB8NneWYZTwXw3ovm+xm9tBZI+NUmPRw0hrUMqEtTOltysGiO4CxOyw7SepJiXUIgdLi
m1Wvx0i7j3r8LA/ac9llL23Rv+RG9WIstM/4TSoSnQyzvMEmam/IA9O5Crg1DsZmHCZmsDhcrCSU
6fRluJGIr58SAImw4NxshQo6JSiKa1id3bWFYmQC6tM+bPGSIqbICFiQSHJO4VlZhuUAX3OjoXU3
SPE2qGZAy3WnHjBESNJ0XqqzRkk07ddex1tD3Ql1aIhZTc86xJFd/KjHkmaX2WiCenccF9eEr1sQ
eGPKkdvbDPF6eE5MOojUS4Q3MemQd/9xdF47khtZEP2iBOjNaxn6su31QmiM6L3n1++pBbaxEiBp
uqvJzGsiTtguwI1u8Msr+UuYX259+zcfLKfqGieV8HiEG3CoQrXOOIpqmXp+o4j/EBDMlO2eT/oN
FMxQS+EckzCaSG/KtLx3evWRFttHuYGxjRnY0218oNWmxDximHTqT40XnbPIGzYMsbrt7UeZ6xYR
ZiOTYFgQM4tLzBhtJ+szd9ucijJE3hqXSBlX5GwE5NHF0DtLHzmUJXv5Epn62Uj8LS6j7Wtoflg1
hPvxJxlwuM80zLyRFa8iXbCKSMOmkmvi1o1jMjWSb42stkYnJu6FIsbASbY3jaXY6Wmai5khbByG
qzKYN0XLHu1cPnsuzLEAiLkZb9C50ftP9A7QEC/SijfmI34zSnjle/vVy9aXBuVwat+IW9Wsr0S+
SwAhrG718rFAMaQdpYq4lhVsJuOWPn2pmajr2ZsiPGkR3hLZHse/0E9bQBrYlS2pAh5QI4Ec9APF
onqq+/lkkSzWI0tKmX28vOf9IvDy3Qx7PSs7EjrAY9CGHe4qni+rVJgQWE5jQezb4N74uoSMlMWH
t1Jqb2sabY7It4+5+9T/KfeXTbt4rNr4NMz1jQnCf5M2f9hiYwMBLlchJajsv+0t/U636Ws3xk9N
y6/S/nVVUe6mz47YhZmum7u+oScrkbkiZYN3EZb7whQ9jlakScbvklmH0j4o/rGq9T5JbvaFfGE8
9opyp7Cv7RNJ7RVrqzgzvN3MgKIskAkNZ+hOGVBYf1x+28goElRXdS/DibC83si8HXATZpyDvTI2
FY+FSApJIzg1Hjw9D4bf61DdEMAu5gdeU+PVAU0nnRyotN1dwTASwZympm90sg9m/bxN/q5irV7w
WmwXU4IliSPgOFvjHbTvdZ2WSzGZYe1h63GE8f8Qy9bmE5Vd84LeG4ZKSWbem9qAN1ald7ZAn9Pw
bTT5fTppev8cRu256/GTN+/54j6n0m23EVj3FK4bGY7IyDUH17q+edleeWVHQnNNoy99xezZiVWv
cbfgvMRDbLLQnYcCsgiPDVG8i6n4KQiN7WeDFKO+ZhSIi8r5Cnzxwkr4gNp/Qjez+DqhHXp+0XoI
V8ZHu3nETu6sChJqm41Fmm2MDocSncXGAbsZ6B8KFgRAO2o9tBhOZXsfScMW8apW27XOJBIAoMLH
jBBKFLuFejGkms0lcCw1gtZJpCFwNZ8Bor/4BIUcUy4kxWbZuuegsLVASqagWIzQ1F8Wff1YlDa2
iZ2IxUmKH7X4TMc90gb5rd2K9zdxGpB01EqYMzWMcRfLkxZ4OqEnW5LcXpiiPK4Bi4JueursInQe
oJ9CzS9mzXKzXg/s/9xu8ii+TdNyFX33yA2c2vzaJtMN7KC82T7xozv29xfZEXwPWnJ09b57UPTq
AnIJUuhFVOa1XCFP5MLbWiovbJ9d+zbE8RvV7jTjr+6Xa1Zv1/OMuElFUHUjbgCPsCmfqwSpQ2M9
mMws442yNBPzozfl+wKP4imOtUUqgVGinl98wVipTR35KcWeuzNXqov9tA73jSrgo0Uie/DXDlRL
PKC/ql1yYs7QfYjZU6gnO+Iy/s4M33g80EyMI7l6csKyFIcmi1HlSiokaffHA78OAoQxUcJcqdgA
dyQtcQYxEEmX1zn+8k2GEFNku/GbpAxKdstlet+03zsFpK45FmpIBHqxPrktepScVOeXQV/JPWmo
PGxIGKp6L2ZUpxc3guBuW8/NmQd9IV1BF2zmFcNoZaohZ9FlrsxoWFl/m4w40pT69S6Un7zABY5B
hfSs69JuV0yspHJB6GEOJvmkdPk9qg25Ok+a7m0qAkx+qhRhuhlvpBqjBDg2tubE/c+20/9IqMAz
iqeZ52AOC0Ojbf/Z5K9OvY+CGgX9etSab/FS+AjLa9DNMyMBYkWMU6IsNDOO1vrdCo1Awl3qsGmD
WthtsbtPsksG70SSLW9xMZK1sA9uH8eONJIyYYWliiCb6qKkB5nExeibQDaSoLiTX5Orniiye1XW
xKJRf5NQtPF0sYwvtdFZH4w/hyrcnwb1Aj0rAdcygb51LpwxvSFOlhI5cFkTNem5O6E3prPq2u5S
TwCmbcNZ2/L4tf1WxUy851QqvpRnQW6+MDgqIXhpaJslHcsPlw/36QufoJwJYUU1c2m/KrC29a9i
ViIihKlj0Bp7zaVavOQ8sZZlyxbaDEZPhYLcQarCqi88UXv1vgTaD1BVI72Zakug6wHoBrNGD85B
vLI8Ld01dVTjRcbqHPOM3eqfJG5O212dWCC/GA2MgtSaYM8S0YpnWWy0F8ulSnYHU3frFT/VdYH6
p6QbIW29+1wPknbyi4vRzldjwayY0iwX3xYbbv363CmE/d6bGSSM6m1j+llZ5VkyzNMdLyxJ1pK1
RRPxTpaRsJl2ikWlHl7GnqnUElV0RPFFYJuK4N8l2we2GWfIwWesD8Uuf7RvNbAxtko1GqrVcBdZ
cYdcolimXfx3mnkW6srFY+5avDj9ws09NI7RC9a1gFSS2xIz8jc+qxFRkIH26S+6fZ0PIhsCSbCF
t4Rv+bTJrccWGnOn6ta5jeeTjcvl0K/ZxTrVXyAEnb82eGHDgTzokEPCQTJya05V5+okYw2uup6T
urkZcvYgU7ksORhy1q0M0ngynPTfxvy18CLr0xxWErqqmlQEu4g4C6NKPze94gshwiP9su7KQnVj
5MkZM3g8Ris/IYYyNzMYIfATMrlrrVDTJg/DfIj50Bf4rFRdfIt8/W51++uvZdY0xFHhWvxAdjEh
Zypcm2//zqY/Nc4aW5YCDqD+mqlyXIER6iBVvwRC7yNQWlxXjkwWkLBYMg1Pec5CoGdHWTT3Kfvo
Sz0k+nVbOi55iVkS6QI6rVdVBiP65lIwXqaPw4o4YIwX7XxW5z9Msmt6rC17zcE3nk37+HpAyHl3
a05iTXJS/olThicDUtpXWRTka1T3uCweopIZNqV+UVNC2+LZIZXVE/vUuDg3+iXkduBda0OZ92QE
PTUnMEJYLouhDpgsk3zc/tJf21W2XWU+uZltO8/tp4Ii3PQlxWH4V74q8pt5JkTGZCCg1LwP50U+
HPgD0chJUD//n3Q80hwwsc1Q7S/tZWZoW0SUhTAjF4cPmv/X8EbI2+ataEn6BZLU9Eml3BWV14CY
xiuysczC0ps2QB5WJwIwTAUn4mvVC2xDyllJyhOLziE7TcPi2/3E0yd7zfyAKcuzuYT6uARWJF93
zqxNvfcAVQ8HSPzuzHZe63VvqRf/QO7GTIIJEHpVMc85UYAlI4UKD5go7UcvxexZrLcznlXq1nzG
RItJYUUuXt4NM74bsAF6meCzWn8sk3gos3iM3XQbAWiV4wPLumm86bP+qO79qj+0mUGXs/iqavB6
drQgBi96A2CTH/WQ64SD2Ca+7tGtIV/U4FR5eNl+7A9AADe9v7MO9SuiIvaWuKP09pq827pxytTf
G7wklj0qWna+qQCpWILEtAhHCWkqgx5SAUeFy2O4KbDLekZL3MZAgsSISPVorA2HeeKIicVsmbn6
ZXBSZBuNfUhrhDQbzCtOI4qC/kyVwjyN1jcr7GsmY3PI+jupvozmBlaCfGpswk2+DFRAqq26xbvN
+DsJeOX8BAhPqtQvczVQiNGHGOP3baitzOUfBjjWSjEOMqZDbZi84/JbyoT/RaIVcOM44QwCDKNN
7qGIqjwOVfIHDIyGk6hgqdEXfnPXXHZzviATIXR9ZtaztHF4HaJmEactYxA4fYmYzAgmPvpWfFp5
/M5cRrpOzCrX3mENIWUssfrYlRM0qWPnFc3KqFLyVvGlYsOF+OZhhP1suyFU4jE8Dy862rMlCIbj
BUwYm6iyftQ9FXy73Th+rr08XHLpvNfLkQ3q0UruYxefGXvzG+n94CP7HUiwac1HcmTjdfoQgSKv
rjJ6qxyfmkJySsILzH9Lz4CPWH2UBmddKp8lCaMLAtCWlFdN/i3j66Ok9AxyKitsH/7QmW6cdmF1
e5sME+Ft4fOp+8MYGhD6SgADLcI+5LoAGlZ/J+tlgRjGzgX0XjjhMMBIgLm2bK+l0juJhfJXPVqq
eGHrrum/a7VcCUJV1FsqWDw5BWXoakNpHfjYIoGvrFOjOee66sbI7MeIUcjB3HhYFQr6PzKEuJX8
MHBq52WyiQEcrtKIXElxWcodue2mUb/a+XRb2vxuTelZkWVE6sjrST0ACZ9JKWHw5Vx6KomKMb5o
1HctkFUEN/PpsOMPOX0JKSDdN2ACrdRPy1+/NPJtbI02K4wZh0pX6yed1yj7KD5opv2E1T9a77ux
YLo8iCeKdcQHb1IhP0G0P3rR3rW75sekdx58FKhgpUfYtXp//Nv3i2ehYK6ymlVX/J7RY1ssyHQW
ZKbdnBeAICSLNdAR0B/ZlG4z4/MRHRHrqPbSjd2lrEG7MjVYUfNyGd1yGXcAUv/6sJxsxeYSsf3G
77L0R5q3bzGWDBRZ7+jK+zBMwXxueDSpTj0qbyKIJK9jGpPWKQzUhFkrisJVdTbmfdVJtq6bZtyt
QZzqteE8i4G5d5dK0S4AMK66NFxN9la6KB7psyGtAXy7BX3Wlvwd8+DA3NQMrrlqPGGEkDe0shns
XRKG3Y3Ll4LFWYqKsZx1lpiTWhoxuSMydx0ROuw3iCyaNJ+LoTnx0LDbJ6LxTD6lPzctAW2V33UC
YS5MCzd9zlp9qmfz8Brl8h1pLbarw7xT0ZLUE/Nym7IVjoUSGs3KkqgI7f8UlCZnc899iaI8H0aP
UFD0WP/B77VoMAzrrzB+Ouow4z2d6sCo5cC4j1jqaFsMeC/EBhFxxYSMBNFVWA6Gz3aiBNSRn8Sa
x/5zShq36uDhEGprKksgUSbFCLfbMQ3A1LNV2xCPDft3y5Zcp4SxGD52/xgZRLZU8cZlgezReFVv
udaJyJjHPmRXmEl6zBOQD1GZf1cqjoctuyl0iS+KM9FqbBwrTuCC2Z76ukgZRLbjHM6GCKuK2F2x
nLP3DuJjUutRSythKVZku9q8oChbfPnIzsAYzQdN9kOv5HterIdaNtx+FCzwjYsw0BnC85obBwyW
UC142ySMHTSmJUbfnhmBtQLTvhGfGSNhihZZ5YI2VIN1zE4/oJbm0bfN1Y8qv+gJVONr6ajYjLAc
eCROyKQ84nx+C5owZN8B2jkkL2TGn17bZ5ggbqdQXncIbr6/Ms75ItNdyNWczTkjXj2pqJI/yLE+
lgrQkU1x0/53D50FfBk3z3JSi/hSDdYluUvEqHRFuGtZKHYRTLoaqBBMMrGeSrsKeu1nMnvgBTRw
Bwkp5LW/7hCc02uCIaC89SkZqSkQwqP2I0nNe5XKz1W2712Ogk54y49mMNrAiARmv4/sMb3am0wR
jfCQ6fXXGjBuuCmT4mqvJKvPXHCIMyarOlLnGPlhWd+PdZVHpZyccqKIfr52LGadKuCxklzZUyLI
hi8HhR8LUNRIrY4is10Vve181km0soFjXI10+Bp5N2zRRuhkFbu71sPvcck8wf2nJamH1dEb9N7T
LUb3546OJtB+t9bqx63iQ15Wg55iApnccSZWeO8+5xVBHnAXZADldf1PPIACHphPwMo5DtGXxAbF
bplvodDo0PWwkwyhTjHpnNyfKUqYNeT/9jgCLdsIAbi7xvrW7CkRvczvO3RBox7G6qvRdjFhTqha
2viSZ8ulLc2oM9C6visTvmNcIMyrFQQyC/O4zrwB/WBGLGnVI4JYdgFrYCRxSJpgxHezx4hXDPhv
LGm1IiIg9bahyTBg1dGydenbVnOBMT+Y+XyHl6XUYHJJRB2NXW307vAXzl+53Hv8ZqlYnDIx7loT
zcrfQQcMzzJ+Az2XHwni8wzb8GSYMgkGa0htvsAKvwFTrurW1/hahgr3aOYTn+ytzGc0L1e4kG3r
oFQI5HndRl/Xda/sW6/R4J5hqa4QhaSe8R+TiqXzSqa4WlmCqi2OMgazhs1OYW2uvQyuuVKbObNk
Pgy5vI8LIL7U7Yo1WouO7CXIa511X9v5WZD8eVlYLCbF5olE93oag+zgK3v+Mff7x2yqH4w+P1LH
yF0Q2E6WoDBhQa/RJpKMVb0bivmGRTBV/YTygOZVpR9MOezMhTD6EUjLEgPOW45JtvqoJAngSdkw
o7c8SoB0ax+xSdwHLaJM4t29pSMvpoDOcCJx0FeEdSmJ57Qiy2e+XOPriS39Q9qbdxScT984tZC3
NdoElcYRAIyW84tWAj6eFEW7qO4jFKwGUPTCACg9uJmcHu61x2TZSSjoZesHPaEvqHoRNLv6k+/K
RjnnI1pmnZ/EMdkS7JYwozQfuPxhEhfnxtRPsePGteo1leW2teGyC/KMl6zrUIuoO0lVHdrpGFU0
UooIbc2IDmugpi0QVMXvTO9lGm0nEahW8ejMDw7uqZLCpN6ikg3AVMM7BERPzCz/3KD+zePmU7eU
T303PydZQp1efdb6+DHqgMcBF6aX7J4+FXt3iJM6LK184TGywYxrxGQT5mo1YTOmESueaCYjs52N
yzxlgGdpTR1jlT7VMepKVCyd/mmMFK2Hn2GyLkMhHWfE/LI9EPF0qsvphgt4HT/gELryTChXw/y6
08nT+qc02sDkC9DRWoeKjc+zxXxoIdeXAnvLzi/+hmzZvp1tvCiZTwm/FWGddxiURl+JAT0Mp7no
vFkneKTfD3emvy3ITJ7i89ZhwmqwUNz4nQHgzHlHFd15vdNTdYPBch9YmlmdYHHWRBYqCGWVAtzm
yQbIb/xlGWBsDmW1fYxV+zEU8vtGwxXL2nMtie62Gfpo6b1YQVme20m6KmV36fk+FuNfGTh98xIF
mv7Qf2cNpt2Rbos/uYQwQ9QKvFa3M/ESfq7F6M2coLa0gZ+jHVIjiNJrWjIW+qAc2eUlUhc1MjXt
AHPxPG5qZJdSNKl9FFPtEsQevgQa23NOoNjAxCiLSLAgMGvjTNUdYWc7CuWX+Wu7mjERyg1xtWns
rjkDxYNjJiuVvXDVvfEyXueVat4yM79NOr+22LmlB0JLNGTS++/0zwDEuRnyqN+k0GraMO4Uhrp5
sNWzT28I+gwDHmOsANMY1vuNvTX0qNKP6yQY/kkLGuP0rVdYRCraa2ISKMOGZcIImJ3zBlPJGl9w
kAMx36UCaqBNBJERFI9a064qLtMabRGTzxuH5G2bjGtOIqWJbt+c/oMXRTColKPTy84TavqMMAoJ
4Wa1S+eMLbKCjrVXPKsDIyy9VsfMgg61548svXzp/veVcsmCAawk29JPhCbENZ9J5lOYlpT4+EpI
mQvazdei5J0JJlNg9jQrrD/zkpXiJj70f9jgXHlEoriHu/HSehLajVEO3Xtu/owkGJ9hMB+lPybh
ltufuppDzpXtD+Or/oYcfdrGMP3PR+Y1kt5aHJt2uwDOJhVg8CpJd01cg+TTOHfyELPdiyl6O/CP
2x+hNrw+WpRFdwGcaUgVcMwH/sfhghdGtoP2zOJZj7HYQSKxcFd1uClFG87jEqoSPq9DQkqYQr+9
3vq+v9GibCB75UY+FpfiY0nAqGV2wAfOrY6J7N3yRd3feljxqp2hFCCJco1YmtSddhVEzOEC9aUu
cWdmyXYP+IqsQd5JOyh17HyBcTKS4TzaG5iep4lWJscHwOYJIjiaMldDmKMDp7IvAEBwijrqpUaU
yIrpLOaTbJdMP2U3ZdhjwvQeoO0wCddLYMAOFgPWYchjN8PTh8mVwyJQ9/SrMZWv/CRGlE2JwnxJ
clOBVuQjxw/VUWu3OmQ+5F/GiDbjrwkRBZ32Ikk0f+iqGUyqhAzk0mWamMK+TvGnYfTBjssBtpxn
TbV/F0gkOwa9FVtN+FbE6tXIshS2xQQ9zCSRGzBiamXg7otfdx/tMSlAFY72gdJeXA08Gk58ooXE
swxjVIkqd5L666qqFwwmUW7ljHv/dtw+PvlnIDOX09BXTCetc44+GQQ28OqT+xfyXYBhsGsr2IDk
W7E3YOilds5hQKPJfXK+f9mItsoD51eP5BMS4BzaQ3UekVa1pUyEqY3c+ayS60zOpjOyj20qxZm6
x8B/bUAZaV8W9XWQjQgtFKANC8OCQ+Hjv/ISqsK0hLXKmUZ5hzg8svcKa00RtUkSdboazmR95m3q
yurjhQyLy/gIhkzK771qXqXo39GIHVmwX08kRzd6JxVkEQ+nPucAGiXUiLzQxDHElzWpo9kqLp2h
ufOMeHlc7pORPYUK9M9c31sXNfCjtAmLG/4hhOAI3+ZZxsMTioU2qae24ya+YJHXjrqKZL16MWDn
zxQO+HQqfL2u/D0ZGHjsLBCdvlxc01XUHtMTiGVaxIrKc0jNcFokxoLMbZo0TDQpuJ5xsKJ86BYm
B7iaTQZEk+UglnfmFrUy/WtWLWdbZezbsCAcyLUGW8NQkvR0tPnSiNRExT6Su7oE9M5b2/2qW+Vt
URZv4fG0hgp1+USntdwFoO9uHwPd/kS9WMpv5Q6QEzBGq6v3zjNPyKKCHAIbww/07GI689RTfBQk
ded+Zs8uKJjjiIcvzhImhr2TL19riWR4wNn0DxerOnxmluIaRcm3w4Sfm2TWOhfyk2q5mQmcLInQ
jTmasTHpgGyjj8G6a2hQ8jA7KS2/Br131XR0R0zfafH7LXvT4tZvhx5PBxcY2NIXDdmr1i4YaXdT
2/L7WMG4pZfN/T/7JOhzF4J+WtAibXXVkyAB/vaC3NiWch5iftMFmMEXri27ldzgIg09QGq6/VxM
8fxPnJYQg2xON836R2UGBefJbpCymXUUk7qNlckZNKBaq4h6tb8o3jzFuACGgpV17BMcEYmqjRaJ
mc6NSPO65N7YiX1aNTZ1VOVhchK+RHYiuJO+bu7NHBOB+jvH+NHm8TV3vWHm3b88Nj19rAPcsEG7
KuBlX5YP0qrbFQq3gawi3XHpaoGuGCH+PKASb4rpoG9ye8c8FawScpO6E3echDsOf9m4XNKYb7/k
3cA1QUuj4hhIwEWdExioo2A30m1QuRD1WeKSXkHbwHSmMkWuspmtWxdkeZ+XQXnDYyJEdtvS9K01
ymc9tffuXZ3bu1xx7VrGZSTYyaa2QtOvZdyPDY84hS4SI57aXsxOyah/g5epOTV9tU1fTbwSFrfD
yt4sXf5ohMhuMXQ5AIicZ6PchpOO/BJrKRcua/6pZiqUr8eauNJdZgI2E4DN9sG0GXgh/sQVW+KK
RVn80Pc26Cx3jguibdnqzGmEtw7RODcAdwMBTJ5pgNZ67PQK2huLEJDKtP19+9Yt5ilVNgy24s2s
03exIa7a2reMa3k/IgVZjw3nmi2L/09rLa1HmzZ7OX0nR1rCKKxmJwCLv2y9ja8D23gS4sTwarV7
KjCaCkqznSppj/Uj4q8j/thgzWSfvW1JTWRMnqg08ncRd8fkj7Xfi0Sttfd+ptLXnPSJpUHBK5V1
Dn+0AzHTsWc+quaJt8mRBgH1CClMdqhJBDIL7pCWW5ssj0u80eYJePhZ0Fu5PxNaUH0XBZu6lWgt
hu7lYJ3a9Z8uh11V9cGy0btXRVj58YvPd8iItlBwuUsNy+G6OG/TgCQTm49TldapJ1whMcwgBpVJ
KklorsQZrRAyufRQL0S6aUaN67cai91warcg6egl2iYcd45bHFFwjOomCQfwlnLcnqrj+DUZ+QOS
zX30EDWYl+LYe9o93/ejr/z0e+XqGGB7DLBUGFYuMefFC+Ca52faBExIWzW+GCo5mGeTUU/8MsyU
HGqx9/IWesrbtjGmmG1/xpVsvNmVFZjy+7hvx1m1HbuickVJTIZ9pVPcMUxXwwa+kpUO1wUf4WRK
LhLvky7ZYXl6H6saB/DmZ4Xh9+rmE06eQ7WSuqDjdxBzXkORTQGRJl51abi4cY1NyVMTn5O6XZJB
dbWhd2r+EAntTtX52tBc52m+tYY7VellrbhkXaloHuVN/QL9DkaLzmFMqbhAfy0oFviS5sYXBIeq
YTWMX53rl1l8H5kryVQ4cVMdsmplHS3u1cdSrH6pDf74az10qe0haTyJQju/84udqzcw2D20uxMh
vSDWJUQSs78bGBANnnyAgpjb6g0jaFaxUW+D+mUOXfgKezIA7TJ7f1r3ppDDfGEwNf3MmhJMBbkp
6gFX19xemMhFCs5kSPY+Z90X4QypLgej3FynLL/H3Ss7BIFCdlAfcSp8pa5x7YflJ7iSkfg9Jl0r
Sa8TBu7hDmCT0MPxY6r7T/5qUjk13Jc5sMwpxPhKMAYOpjjCBTmINffHnKSdo81IUtj6jWxPRMlW
iBHwbMbX65QXjpwcKtM+savnX8qj3bQwQKq+elG1PRocTE2tOFnolIhemFQ+ceaJHD4ufwuZP1d8
5SU9z/VA2jowumpovdxK4GhnIwTv7DHXiFCtkfwej/k78yzrdzdt0TiMmOtJdk2TCBOkRMQlEV6F
sbyTeYTwInOzoX+U0nRbDVKf1l/piPqsLm6a1+rTqT+ObAqTs/zyaLD5NrSPXth0CwN+lQJhR+3Y
WDU63BU6g3zQN//3aaj4NDKd92npXNbzrkLuVO0KMyp66ypgBAnxR2mWkACiR3w86cXs1R2nK/SK
/jrr0yXrwEMs0RAbrn6CR9YZeJBR3u466S+cjTfWTGdJA/UqB0qRsKxvHEqMz4KJstDG8FtnhGw/
UDrBk2XRVKNb2AbGSJtXH2WygEyxevbrcpeumCISpoXVr0L/qywT+mmFIJyBknASg5PklcNCwAMd
6sSrcr7iO4tkpYVDWx4Cln36aeWTzNPsNXjFfNo3yyUbzHCsmOpnHuE8gdlmt31Y7sZqPEgTx2ML
hwtU7blYEshjtP/mcNoaI3yxjXoDL6oBEB5i8IKNLXEkvfsCfsGWZxQeGhX/aN7XCeb2WIIzDpei
93rYS+VHfFWr5Ntq0y9Wqd7CZiA5DVl73gU0Sl3csZFsMheslFxP1RfqHI+sQ4CAxkN5SgSCE68u
EXtIywV8ow86tUIlpbgJ8mXwEj4teKkUruIWiNW1R/+9GEzqP9c6cxMK9IxJY9Zlnvxb6WTW4gyZ
YUgV1YjLofPJkJ9ttLDZZ8f2MhUiSlormICSprP0+Z1c59IR7ADa9LSQ/qYWJFAmCqMa1Z0z8qSn
a+2mlHGN3fpSwsQSDw4NJt608b1uauLaB9fO5ece74/PB4iT0LyPWfWGsvSpPeNjXf/LfvdYANKw
x5+iko9/5B+4B0rx7XWhNc6nP9a5TbDSISKaO2BEmBp1oaOHmt3sv8zCLi5vJ6P5XfIyniqcE4gm
Nyh2C+NJlJzkqRoTDadeHS/2W7aY77R5bfo+HqeUb31koB2Mx/K8V0sU1921cvaPVE+eyMLiCUCX
CMePo97P3mb3HJy/jxIRdTsuGI2HFbnckPqjDm8fd9MEn8joUt+2hPcq6o8l27f6G29UNd5Sylk7
fjYWi4RxDzNcSoeTrZdB8Uti05fBORO1RADPi8nI7srsTy16+9Es39d2esbjfmcOgWcK229+mYvq
1jj6qFz2BtzJr9E1ia2xiYY1x8mnKawYrs1yYJpx8CJQAI4uCHsztSnM+drH0VGbf3UMHmrp1eo/
/TJfUgFoD2OmhxEU9ekGJ1wB31d0aSTnJfNFndjaUZ9Zygj0O6zaYxDguxru7BugIkdzTO4Diy7l
5Qr21Dw+7xJgE0qwAIp5g5IZ3b47/tuo7FfENZupOe5Ezc81emmN2E3JppuVUY3W278j7NS9Nr08
bTz1dUPXCShsZPka5sFKwBvEbMB7njp6pZ5TFA4qXOTZ1f/S1DE4VwOiHyHrUwh85WrnBhokwA3Z
3xTxqlPDIMrUW15+ErM3FNgl19fO4UrghddjOFSy/YZ0FQEkeoQ3gsCMcy4n5+qn+yMP/BSEj8AV
I69aIZFoGHiI1QRRv+El9ub3jABjS7sMWncBnU3sl9mNJyF5lozuhiNLUak0IGcses1cMj7NTx0u
IdVAyeii/ZZeJbVuotXTOzBzq3BUGVHHqLrYBYI2tULDmn0z8WmzlOOST2G7W6SDNUF3J/N+bO/F
sNwW7VhYVKMlMEmUViemmb6sUv+ZhtuNxE45I/DE2AOad9qbt3oiwmAmCvxQwlLOrrn+YIxFsMce
GRAyYyXhg2nu1amWrUe9aPi6Dr21wqs3L/ji0334XHkLCFhw+st4wY5/q7vhblGayFnzyN62Q4Zb
Q+q/hpzkBe1ggxLoQ01JyOyRQyXB/XjcTeHH8+bPU+mbq+Sd0HKRSmKTs7oOM2feVUdH+j+WzmvX
bavdoi/0E2AvtxJJsajvat8Qjh2zt8XOpz9DwYEjBAGSHW2J5PrKnGMWOflMyL+aJarJIQa9yHzG
tiKlkUOyQSMzyzzGlf6gtrdD+75q1btYmjck91Fp/jt2xl0FZ4yN6YIl8jwjp97Lg1HFG7mGYiJW
vutAjyYRDDMeoA4JZZ6CqQGIIM+DtdbCHZ5VheV8dWJdPtTYG81CgjmTXncL8rjv8OB/PfyBfweC
sAI7Y0W9kdg7QZMo3ospAX4h0X8cWOdwxhNEw9RQQPCGzHiSUVssxoKfNQmKCE7MQAlfFF5jvHE4
oaf5i0UlcMrsolOjGSv5rKQlL9pzCwjkALo0HLdZhvxLp7zMyKyRaLGyA9lkgGv6272qx9nxVNCY
YufbDd6Mcb1p/MKyESolsTzi2Vt0q2hJlouTpFepaq+91F2ZM1xrjEY1hAMLnnG1GxfHNQoahPGx
7tNbPMS7kDFUdTDKc4aRpufgFjagHb3yeBu06zVWciQVAkmFhlllRn1DIDJraAgnx3xJw+bsds1N
jBQux2KAoFHVj3ngZOs1YjInEKQvVLcUl0Z6Riwaa7oVr9kfkQt/ysa4HouYcjOy3P5LAo81rvLJ
6al4MEsKyEz5P1XP08LGn5CPXom0AXubMx/LjDDE/pnSytLyoFKScbqwiiX5rh5hExjgrRMDLb90
GvjYtZShJde7xUhjLfFKzW3QE/JD5DlZRa4+ELeVLjdPRsTUO+ZdSO2DFc9DXhyicBn4eKqafyn6
+Fnu8kcOhF97LWd6OK02i+N2Q4Ku35Ye5I35x87Va5IaF+SfxL1BCLM6TxJ7xEF5XlL7ZkHpV9SU
RbPsCjgNEvgdVYJ4zZ55RICZqV5icG0fAZPWn5xvp7TgWsOvQC8Kq1fx8NMXVoRC5pfkNKgBv2pl
OCFFRCWHzDjFU8z9D6PTq//UKjoB+Nj28EhxrDk8x1RmiwiRjJounbnMloYmK0wNXyNCaZuXxAYD
VhjPesaltMuL/ldLqaY6GY4JDgIte77UOWLFk37QUbeJc6nIseya/twP2Cq+xSEjGjSLp3A0OX/W
PHJkoE1GHZDXJ165bE2C/uQOVYCZquqNNcaGTvg5DNstYWTgICQx+TQ76wRY/9gXHeslSk4K0EFZ
sM+CUhnQzAStumP4LfD9vuSMv7nYTNx6iXxq6s9KgWW4mkHpzgQY6moRF6OCQQCgiLLS9Jvn7l+c
NrGxlBcUhPykqeWXdycQCYt5GLGybfqvlixHCJ2EXBxaVQnlLQknuqztaxxFuNJI0gSB4MFCGG1T
RiViw9XCFIFEQQ2qhegCMDyQDdzCWgOjLYO5YtLDS7kHrQ2mqzuMtNx19chAmQ4ZVNBuPEqDHs2k
gHSphH6LLqgaScdCSvA1XjR+g8JUIUMegLmc5PVzBAhczjNq6PnYNdV9Tdd7HQ45AgNL0a7YZq/c
Kjdjtq6tHShVx4MRygTKTTbvejdx8O3SBusMNVXGYrfiWOysgO+JuYfUj6du5Bl5lA2ecb1Gt7pE
udFH7VvhRUnm+Br3nVPSVHDflf622IiiBalooEmaMyXSbWgEPufKrRXzJifbbSNKsADXlk3OWSaO
Kus+0kaiAZIZTSE5p9vbeBypdYiqhsE8JL5hQz6FCAcbfCLitEjOC0ucXlZuTFycNi6qlpiMIxf7
Obcx0NrdeYCpOdlMNAfmiRUmK7U4qX5SWv4v5ip+yVm/Lrnb6nQMwlcStshQSs2BuyOfvUKDAEaw
RQ8reDQ61yrh68mRtW2gtgnLYqsLSJGBi2rtXkY07z6UUJe5il8H3FwzCD3XGzlpCFDZfmo5eli+
7FmAf2jupba6ou0DZafPNwlM2VKyOKYI0Mqr9NecIAcs0zmU3UAjm3wISSsPSQA72rPCGTuHuc5l
Mg6XRC0uTo5ywhBng8eS03VxKbPUlr8c/YcmOSFwKZ0VK5PshUk2unZPuSgXte05QFD+IFv2UlEE
CFSCxWSlgzpVV0LWOlE2bpHdOUyJ0Q6qXr3+uynjldIAjQlLNADehK7X+x6qXY6AeUCo2kxUXLj3
JH820NfrNvh+yLFoAXLNCk1zjMCVV5/kLvuzDeaLns1a8jPIX0e0MeFodt6ELQCBFNShQtHRrMPR
gZusM4lizRVNEOHHqLHyKIcwnupuWWVhOi5B15I0tFCfwlVrvU+JEUlcnF5UNphgIiXHbv7DmN+b
EXNXpuQaLx2Yl/27N/bjz18l+WtfrR8AWcrNs9h+wDKF70Lb4DrUxZCS9c14t9ksO5v6tMWMkPdg
yNXFlj6Exa52N6LJBNxQufMyeJkwPNImVJNdC42m/iPhqnEbq2N0ojyFmj3SuoOFL6NlzU8rwmQo
zYf8qP957UBXtOY9BEQdls8kf74mq/aKqK9ETDWC+FNPfZLGnbzRurISV5Wz08RNmh2RCX7XyBCG
Mo+2/vFyb/fGwGR5Qxto1naYN6CwtDRa2jyC5cS8iqUPvWRMhxSnuRVLVo3vhQHsU6MDkCUzUhcR
Ef5utN11Ljv4JrQQdRWa+C9rBa1eF718KVurnHkYbbankBzbk5ZCaZOMo5dwDySjxD5fPowCijf0
iTfEjhB6XyAmkzHYzpLvBWIaeDUSRo4kHDqZgQEhDzaCA9o1ye9bVKFgx/DAYvmeKE4+sHhKiq+C
LtteFW+zBXrbhNAKQ1NtEC5E+rKfaPTIrNT/vxFsKlJpF1gHUpCIjK0/+RmvncCh+VdKhwePpApG
FskpnYOU0Ozinm1qRuE01mQjA4ww0LPIPfV+14Y8CrG+/OmDZPpcUBZy250sNx55hD160qdJNkYP
s2nCHeQ/aPU9tLmkytUeMRubyY7ft1X9ZNhZML9Ci1gYCZNfW5h4cZxggnhdJFLQi68UBb/J0aDA
VS5mLVhJN2sqMCiMfBLFOdU2Sa7DeBX9dmG2RR4A9msCVg1pivpeZ3tThYAOfKUqA0Mq+Ghyd9iS
qJSZFaOPOYWr0T0sRvyDds06KnfgKXNW+GSIj1qQ6WPAn9ju6E07cVmgPTfzH1HtAabHizWm505w
JhzBmNcsHgpaC5YDafEPjhP6eVwAVhukfQHolfsP4EzKtCnFud3hk+QkzTkHZwTeQJxfCjkSeeVm
uLUbJtmmucvFfN+PDmNujPEDGwlH4UwjX7lvrrJQLpCgL/q+vaor/CDgVmOxj2cVKqxV9mBjqhAc
xz6F2LUw/ISqjCyM3lIii05Tymtr6ldnHG+5K2uKX8zoN4ynRRzlrrHQ0JhP6EXQTlAoeG0ZrS74
vLUPRqsJlhmIPYEWOf6rkayF2iIhL2Oh2NY4bhcOVKdgesWBunKgZmAaCgLb8wVUP2I8vQ1rl9Pf
y5TF0yuqXJ2TTgZu3vUekSAQr3wmDn6DLgUkXQLIK6PfzX4CXCu0qOiqGLZVrK35WQ5kCt18bVmk
tKQqrk877RHTd4C+yKlK46yMrPGPIsF/JzhvYuZhuDkj1QV8B1+Iidt81aiqHYZ2wvG74otpuoMe
GQnprl+U7KhvV8hqTzGLN5n8J5KCTM4BlkZ5PbwXWY9V23yT++qNa96aGPbPRoyNJkeAq0xGpLBV
oaVo5FPOMl8lRmdR/a3GnjL6v1QO2fI/mcSpiAdGGqS6MStIaXskVfb7SaE4/iLDrK9uRgIwbDIA
MgGwt60D0YInmxudvvrU10WgGF8zgTyCoebGZaYkNADinzOECHN4tK3+VOq/LXmkb6ZqRhKtpNZe
S2P+qH7tahqhwN1TCafZ5CzhjHqjg4RslNmhUI5gqg9Iwwl3Phpzc3N25pQfVSlDzDLOmYy0dJ/P
xDrHtQLpEhnFbL3VaYk8megymz67m65fvyvqFruG86AixSSfxyw5BOQmHGH49HHVGnGN46nb6v+m
NBO2oALv+9Ajd0+rs4kjvTNOuoq5ywmXLfMsZjIWK/q+AQlib5B/Ot8AKTM+MO/f9DPjhNRcmQcq
qLP7oCn0Y7GTNeZkIdchOvOGaz3jWk+51vN35CslbL+XdyOVObzZrTkaPFsgjninGRedVPGYXrFm
5YeNTFG1GE8ksPFe9kODcHsDGGfG9z7MfgH44ZXYAlt4eGFow3TCPNYwDmSmYQxO0FFOjoRjFU3t
VZhdZKr/kuq/o/onQuq08X2mPL4dKv9ppOL/OprGaWSPBqhVKFU4osKGMopQMnSg3sJ7pFzExjFA
CkcxsHd9UE9GgOTZNdafoyeN48dabp+1JL4sW/titiAgxKg8uFumkXjZVo2+Rs5OAlOsQ/VpvpMk
PrJLTvhSljqWZmyFIXStPJ7smgg2Ef2ru9jEnaNy5TxyVQ5tijR3YB3x2/LSwn3CpyqIug75cBLX
Ki4bPIbX2V4S5clhQg9Yeh34hnTUvQkz/Q7Zxox2lJLSjMSnuud0pU3CtQLJ0bNyWlMaJtQa2RwO
cJXRNDTTEJddFrfKGoFHjtIUaBUyWvHMgiYZrllFwOlx3xR2tAiQ0QYY2eLX6cfeWVAxcehA2FcW
k7GEJednddNR9Iz4y7lf1xQHUHvFyg22mKhaVWdYYV6RHuT721gxIq6Vp1HbD/s5Fle5dTUVQ403
0NVcBtShIAiGST919oBYG0nQefgypwaPvABMLS55Xp5q/Wf8mDCcsYp+L22fncWXwWpCuf/RmvQp
zPnunDeiDDryHtiYP2co2ta74f5p9LvBM0omofLYS+LW69ND2uY3e68/9ojAWRTAsINYoryJv3s0
aEek2dqWPPGWG9L6TN5GaXlwc4VEObukXiBs7kMzgfyVzq5aSlBwu4iNvE8k2xnI3YU5+BVybOTw
6qcpSmeM5Pcmn/mvkJbjbFKx3nTlHOLJ27DiygnaVPR7OQh1RfOQacgU5Cb7+aqavQjreLr7jdd2
lWc6tKGMtnCvkv/niEwcmFy+7YoFhSURxKIQZhkg/Sbk2FjSIFmXmfkt2wa+mv2gTx+aPbskUJ3G
VLmMrnqaGKezbj5mmgqFogmLdg8Fv5VVtxEMv9ElpqQpfxbQG8ZNnJdcJhjSOLObgSD8ld1pRLX2
u2cg2shvQlG+FNlgV8Ca/V3Si2fZZI8k2miV0zBhOVbWX6pgcJBwdv7i7aYaMSFwMSfjtO+kloFv
w9dkAL2m3u1pEeYJXSDCFOTECKl1lIlNhDmkYj/PX8exJyqQgCYTkYoypdSpXdyxiybWplyP45zC
2ckCUXBEHxEvjvO11MSVhS6fxxAkBRYT5MAq5o+X/vDpXI0NT6B2SP6sdAYtRvSTda3hBo6q4k1b
iujwUztohwZ+F0U8QM89RF2TtaQOH7aoZXFDjLamSxcFb5Ly2+2yjv/NGMiEYnD58sxM4UzpHAo8
Nmdy6fIndLSC8w9vK02y7CwnOWMv47z42M6JnJ0WA2fbTw9IDKfqxcIyhzdx4U/D7nwpA6TrQUOP
vy1/X/u3kddr+zaInZUVMeY2PrrqoW08V92gnO9UMnwexlhSubF3I9ozm8jtlCx3nC/8BGhyAmDy
YTKce7Xqt6kJJnb2lYwBEGi1ifUeSnX6pYVSdv+01m/Jf0yNw3IN3ZawomCCV6ieZe02SvC+7E8z
NT228vB/WCJ7Y/rbgaphvTzWG/tpsM0NWMfaQManhXA/oSXigotq44+BL8w+pPcKbKptcJAw/Kwx
BuD8pLgrDZK4UMzX9/1zq+QbS9yr0mq0vNikMxFreOJ0m/knmY8y0gV/7YlaY4hUTuWp02ZQSmBD
hTujwx2tb5t1W4AvK5BHzWWj6HFQ2DXDlVLxhHdou4v+Bi2ErJOGAMkmYfzLyIbAQ+SkiD2lsCEI
eJwmQoLVCHZaxLy/yOJVzePGqWIbr4ksyjgjsKfMFzw9WtTkHBYDDkfYs6Nnzs0pefmvRxzZ2SMf
moutoTenW8/ijJRA47L2aA0cd8bQqTEk68beq5mQmfPOBsrVGJKtqM3sWfJNIvGWlttSKjAS0ONl
7b82Y9ZW+wDPZvxWgEpL23ZptgWobFXBAZ3oqJvEZFL2d96Vzds1ZulLKd3XserOes8SF8gcmQfD
VHmWmEouC1LbnapTrpWdhp3xrhc4w3VniRaicQ7bTOaLUjUmDDmL7YzDqlTrHNwgGQDNDBHOoZdA
JGW106OIbmB97ZqHTYKFPOvNQ99kf1PclirJ8dsbWL0+Vd6UO2A9I4/6AB4hcR2TxHRw/CGlGtIz
SFPAMdL/Hv1iqmAHGlHOSKVz4fkClLJ7Xx46l+/kMB1lSiQG+j8VRkcFW2rrvM6omBC3cowQPEvS
gN9o1WmcERQyyG8IDN5bBjJyGw4oR/hGjyLDCnHEgzLBNGwQeuntcTL+BQbxnkhEfGDDsMleL9FS
VQY056NgarX2aaSbRdwJJ2h3znR1PayINJGPtzQP4Lrmlaio6GpMz/XTHtZAG36npeaHWD1GJLxJ
zRD3e9PKi++00mXrD8ZXfgAdNfSf5Th+kbL6vUrmd/HW2f0XqmtJ6h44HR6wAutR+cDNMRpvtb08
zZAAAHCKCzjF0S6hKxAUPIpraxy1yTrLIQRFKTS0738X0wjNtg057YcUnWpC+ExNeGpjj8fEzr9K
Ru2EAzC+6KXlH+RQlDJ9+2VlhMCnkEEDKVO2oFxL4cJTz9x60hjMdPk9nSjuujrAYhqsfvk5rpDk
/W8zWWhQIBy1jzobwv5TZdfXrcUzl8bnQoCJRkxnI75nlXT1eftUYN1yzb9exDkPH7WM72RG2tqB
Y/KrBaErXb+Yb1K73qaJh8Yqk0CysJ5nrZUShClljyWQxvTJlfnYnSqa5n9F0d53EuyU9Lql9QW8
GRgzjmnV761DLatRl0NDHMnhmpGDuS1KaEM2D2X6Of150bGbSLcR2eQzOD/9DIBP0zgpm7A0RiiN
mZsqJcm1Iy03IssxjbEvkckxdPD9zJisj4CvMRh2I0jFZdt0r8usIFfwBi1KMKfL69APethuyNdP
ZY0Y2mhPcvLPOLfHOjG9/g/ibwlvIKS5yoQM22KxY6tAx+Qu7F6R1XG5UiFgakd12zOEsNsCnTDK
JpqgeTD8VxIQyIwTtsWGp0COUZMQo6Lfz/2on1O0/Uto5X/xcZV9KKtW+Ea+tYLShAFhJ302Du29
KeDuYJlyW037XGoLQnMvzKcNK4XriL0Duxy598intPZ7v5BWzhCcsMbUtP1tU3zZRLf8z5AMceC8
L2RUayjiq2Y49wHJaR3LBObyJA9YILE6QkESMCYZkfXMmlwmJIjlNzBmHDpQrz2DAK6WIECMIa72
rnQHIaqwDcAtqLc2IDrt3gZMZFD8yORyVx6DoGuXFffYNfhV+SFOs0bG3MeDJwg3cJdkchPwuUJC
xKjEFSM3+vzz1v9OsSCWw36pesEsBdM343RWpyVaQowyvZHHJi6ZFZfMkrCmJHgxrYhb3mCLo1jp
w9U0AiIVA5OyHEbhaeGxP09exx6n7MbTPywHS82Tsgx6LmsuCxQ7a67Crk9VItwMMTET99wzM+VG
6XJ32v7eVdPdVqBhJP9hBTjDllMKq9sGGb+qbM+xm1muVpMQmGfBWGSBw6uTLtx5DL6Sk2ZjGYeq
sY2E9QRp7fiWyC69w1DItm8bNABNtlnPlE8ypd/mVWP3aHKH7SkQvAzMNCtLrF0vXS9jHrzoHbNc
aBM6g7QUaSmyi8gEEqI158GYjpj02MGx9D2Mtvks/xvu1d6SMgfhjQL5JS/WjpDFs0PE1tdtZ3S1
CNefXac+vdQCxcpTh9MMj90WaLwQtwY7eFSeuwn9acGTdvdSxEh6N/s6CQqdmvt7anvEhHgCgfo+
l4fB+b07x3ZXLh8a+6g+wqke1bAUh1ODctqakJR69ooDWBpeK51wwRXDses1TLCGUY46vaLPJzih
v3jnHo+n9sK6kQ0wgHOcXM+Ail40Dq6nLUjRXFBnBxLv1t4n1kIjz806kFV0v6wESqSNuGqpFFia
HJxFO+y/DDMNtXIJVLe/w+Y91bjF2h5o3EurabsDureRDrKmgzQy5l3d7/WoPSbWD7Kf6BJCcYAS
hNOIv0mzhzUNQEGmNjOrqFqJMiaiL8lA8KK7xE5ljHYk+yXZS6SN3puXIerltgRzz03HGZCeSS9g
S44BFDOtDj56oPWU6h1oZlpU1DtaYFKXlJ18WuoPQ+hHlDF+UXT+miCRPpQzUjoI4Q4yCi2yeahs
5ZF80HMB/BSsvGsR0jADQIW9dd3iJNO97av7kNrxSxCFl6Fn0EhbcsTwyZRvXNBlOTQlzdEiGc/4
UZ1MRz4vWn+2fpg7D9zFinq2BhvXnpVPoVXwxc0P/PmBhbvQCVgpSq7CxmCoqe/Rby8TNIPc9t3R
d0YEAHwCFIR94Tyqs/Y2tM5t244mSGsnbQ4sMu54qMJsNgIVvtckR2b995Wjs+TJpZTa6w6YSyGZ
1Sm+R4fBIkCQbwUADOq5Yz4ZgGammPzSmJBeeneGsndt3B+9oqKyKPwK7xpBJmfyGXDoDKhSNdef
JvbIovGGaMrqcJmLyC7qkEFwXuKvvSBGM/j/Lti1mG+wxULfvY4nVdlOBdj+yrBOmf1PwoKJ/Jlg
Z8RZvKNfyubzzqRJMGkSAyh+Bys2QY8ZwGk8ZDUzPMMnr4WPzrkJeNRjzuADYX5pl1fbTO/Lpj9q
sd6YabPuq+07kX4ilY94NS7bka1B8XVRTznvZvibwZVck53pmnFa/SVbH80oPUy5euZq9UxwkJaM
WefCuuMULjNgic19d61UPY9LEiM1iKm+S1Xzv1efTaLfvPiO2NEtMo8bHgw1FFDNvM8+thco4Hxs
CoLzDSGqgr3cRHDO9DiYEjPo9zTk3ZnWaYX/rE7JIyPY0XkXknSfpb+Sg0zSsU4G8IQXCNcVS3XX
yNcxyUbGteUjVbr0iWAlW8aiwF33agAVUsR1fwdfLsbqvRICgIN0wqKMar56yxTuZHv38TE6mXLP
CuW+9t2dTcdtWAaCJHGe57U/DlhnlOTc33WdCUEzHHfvtZipa6KyasbVWBxt3gXByvrIyYcVaFaQ
Kw742gtv1lGrVmCRK1YQK3GwVATweGencDVGzsxemaOKhuBvkjPplzpkS+2WBu0GmEAClKU6VPHE
PG9akOpWwD404GZl7c7L1gMq98CCtkXwFtoZEZewtgf668xEGrTM+EFZZeDASw2kT/IvMJjE63WH
Nvgjkid5dNorYpx/VYH5oK1B3iGzJ9LSieVsv5gql9Hys0mlALFgbsgkkrzDIS9hPWahuWrh1PzB
wn0eIXsI59a3dw1s4FIPsZ58jebutwR5rT+/BfTFf7mD+U2OnIBxgpHYEDA2yBHnLSkrakXLrXFV
YaCE8YROgkg/bWBEAy7UuBH8Kf9oYNJMCZ69Bm/4i3ipP+3Zes8s/cNa5E8T/QSkGUFku3VYv1Uc
DUa9Av3Vg1HYFHgp9IwyzJySnVMdKv5eZD9Ez5iYSWr5rBbxqcrlZ75o7ybnIL/PnbLkNbwK2FKS
YJlk+HrX+SY0gmozFCfmENUpbmzDA6tJSM9UBMJAgGlUvpt/7tRnLBznUqWS+LSAEe6slnK42YRI
Z4Ti9CynGBhU0Aw18k/40ae+RW6JB2VCK5sL6WiS2Tp8Edmjte9W379lH9pQPgtdo0Hjz7RAppeO
UvabWKFZVf2KkVz+5WjLDQDrhQm8H0v+AE+TDxpDmaf0bKgPyk3Z7kASpHI7z9J+nFbVNYl/7mo2
PtUhxRmtGL97Mgg35tA9c2gmE4jMlneUgx8mHNFV0j+Mb+z2RDFqb8KtlM9cZRmWn+3Z4KCF6cZ3
hwVVIqqwXsEsD9dKNqMeVlMRWOX62pkFqvLonbdk/jQgJG0QkghGJ274QEZzEcsVHVTxZ+wPuduv
pAY/HETFYiJ8FFEfbt1xhhKu06sP+bnRrLhFi/3HZu9Nxmk4xAsbM2oGJGNEr0GMr14GrRNXPX5j
m9pGYlGsSQx1GGsf4jYGLsqFmN3WHxvZJZl+r2PqXqLhYocjt4HIosabjeAQDmIzYLKZy3cg21Ky
fOwJ9ZfzrqDstVH29ryQeTHvmZmUZ7JMSgs8spRmOvEY11xhFsmp+oDjhyskwGziKyY5doHtqRtq
wlw7Aao3oTme63giiIRugm5LPhnSwopyCokv2KS43ebLDhRZFwz3TQrRvzr3So+hvNuBbdq8kfFQ
T8mtqUZ4r1BeOZgtW7ls+s/U0fz6S7u3BLEqd9SEBwueTwGbgvlvC/fuDwI+nhr28dPe2qPGlLen
ROHJMIMkHP7aPf5HMGMt33++CP9FRudvOqsrdUt8nhQH5qqH/becUn5R/84UvjZLDu03FIVXuW7+
7oztQMZV3piX5YgM/2fK9EHtQGaxotao6xR6oV2guLNpknfeAPr3Fh1AUfgLx+fy+uhEUKLJXRku
ZggHjR/U1UTJttPhAYJo6qNaJGG6zYw1Jbx90moBxUf5GNrHlwaBa03k8aZT6AD/kw2wBMXO3Au8
0c/KqrkhpJslHDctvjiUEPnjyrsNQGJ0mb244PTrCUQntEVUxw4Kwn8fhReXw3P0vwlKv3TtdMXo
T9cFIBkbzpaPAXQO/JPqYe5tZogQDkFX1KhL1Eg+9oiCM/1vBmoggSbiYAOVRMK9gHMdBoXYWXx9
O4Pji+Si1HYwfjc6qWZ99pQjVzcO33g3Scy0bjoZR1ssgScFZODh20SVnoFubQ/OzcZvir2WldGM
up03RO07U6ZzYHOkSKf5bCUDexzdrfXsmRsSwWWfJATeCqfwDelXw/YPtsFpdbJg6UQwzXswwLYw
MhQW1ReHHcV+Ut4wsd4aPBZpT51D8CAE9zKjmNPASKOEq6lb9uZrx9Z5xHjbcq07FPQ79hjbOQuB
QSg9g0O4zf1yH5vhwa4Y5H7udizajwVkNoT0xhxmmAsBeoX81E0JW17yvoWSWrgtvdBLXr8u9k1n
W5h92AjK+6y+VMc+XrXsNu0aalzk0TxSxoTHCoonyk79Yrzoawfk++wNmxrxksrIg1ClS9cbh7Ws
vbUxP8jlIAW5bA5Yy5wQWkzelad8SUKKFuTrdtilWqgUWIqyPzZ+THKydmf5lJriQxXDG3Ogh3Zw
kFZCmzjm0vf8o/VAH17AUMMi2K88p289HUVBR2H/lB8Kan1GSjOw6wWhBQEs+qP/az5mf5MwmxrM
vqnlkIOdeCYEM9AZG6LXhh2Hb3x2xbhB3SV5b8J+mM+kEfdn7pxzjvnOsPp4TK1IQmJnYnUBjNa4
JZ1Z1hfutPxqKCJTGhDKyEI+S6ZyVl7GnBRIuvM1bqb3uonntb8ah5efoOIJj9pz4ZKvxjHU0MOU
CgP44VvdDXbKc6RGJEaM+6XdzAshKZc1p2hngCGiKj8shOHgP0shsqfGC6oDWuzX6tuwCZcHp+Uh
GdKoGdFlwwUBBGJfCg1rTqwO/6rrK3FJOWMVB0MsEbBMc7CUtwqWYFdaj4JBvfLD6pcwnZ2bY41E
ETywkN476dVAFw89c+5tvd5VkBTGbU0+tk/2giftpp4wjpy/447IFRh1S1+ExqHRoD5M3rSCx/pd
IHSeWvNkXsrlp8Q/AB3mzSLzwr74Arf9qaT12tvrrT58z1QwHUj0lUbVpFHN3pmJ+/Y+niTaVXVO
yfocXJq3V8bgQX7IJx0k/cCq3gFHrygdttbP2qrcEp9I3RPRbcyB6OwAEB8oqsTqzi9cV3WVwYip
3O6z+TsdluviDSOSqYQlGh0P2eyWjl5vxyqSHS6k/po4FrCs3+ZKe6RpdzUBEvkXp9quDtBnUAnP
BkDBXIXpWoPz3CII1SERlJsRLQxJTNqC2Ny6GDeuaWCbwx+5smMt0QOg1JgtwoHMhzny7ATCvSBO
kXJPJh9FmXHW2Yxhf0xBQf6klN9VXH8Esl5UxN+zpvp6gaSpO41SSyaa7i0AYzKOSZVj+DMuCdvq
UVXsfLgSwW+uW7xEOB5ZCwruEmZOoN/MlSJgNT0rbf09J0Me24/QmQ7YI5EtLJ6AFhP76ZxGd3Zr
NBY64HqLmCIms8xIIFQr1s2z8Y3Z51y3QYrIWOoJNNfI1Rkgm8Pl0lb4QiAVmzw0diXYZIpvVm8N
CjXV6I/18o0Dg0hBhUmTkyg81I9KqdyboburpXybDAORF2B1fFqVmpyJ8VQHmrmNXZRNzh6yY5SE
8nhDcvpg4fjcJetNjTPWJeIdcxPJZI4NAwwTiKyfxMr03aTfLYF+clXkhIzhIXeWo4aIaVQRxiNi
6rQOymEW5CzocgfgWBKnrOYs16p/VSo1DKA/s4beqtghMQ1V8tPYUHxB8KQxsFB9Y62e8JTl3taV
nvVfwG3iVbzRBQvyhAVZkEC5Ust9g0FeO691FtgKLpulUJd5LkzKodBk6C54gRozWLF4G7lFVpBE
+t9Wv3o0EhaIs2/byjfnhHE+MUPbfLTYUiM4W2szHBg9ywnzD1aUL7WknfvN0UGgAL8mZPgXptKx
QOb2X3m2VWFG4tKMx5MqqcGX/ZpME6pmpMs9Aam0i9EvPioeevlT1VmwbupNR5Y1iHgU6jmdEP4T
1fa/dZpRvuSYhE3WeYUNxJZMBhq7RrpCQYdDcVDkVzDXcK2d7JVjgxHSxCaf+uuNQJHXu0k1+33C
aZoOPxDdgB9Y3PnI4mWOBkKusva6kFfYTgWuopfYEEBDbiOJ6yrKqM393+5k8qyC3nI3i4UmaEXo
dKt9gz5faNi5F/3acO5JW/9/7J3Jct7ImbVvpULrQjWQSCSAjrYX38h5Filxg6AkCvOQmIGr/x+o
yjb1iT/ZDm/bG0eFJCYx5fC+5zznrIw/BeV+sBGqSx6eP1CWbo9NXZ1gnW2xcvj98XBODiOBv7TT
kA8XxIdjipxhdcnahUO/slW0z+p5o1zMqCN79C02wBm4SsrZMpsLXKwEsVXJuUGmPVChOKC90ySg
NVBE+Hv/tsGcWs6E1XsIGSr/OkymG3Mtx+xu7kcyzIf1EPdkdHMbgd9jrgivOivaWlRo7e1T2PW7
GlzXUFGQQpyEIApfcskrTf/Y30ZmSplw6PJz23XOqTC7RXZq1dAJMH5UYQHohjYy+j86HWaGwB+n
urPANwAKmZixJoqC5PUeWW66+z3ArtAYVOw3HuRd3lXeI5JZqOsEWCPx3N4rogc3rGUg22I6/MtW
njpT64iVxQ+zlq6wOMFzHwYPcy/Q8hA3dOyZQAXXLV7gnC6D+zDL6cTayxXPe6c/ZdQOfyd7A9VU
LBSx63QJ44iU0XF1KXxjO475hRlkl6UVXlmZuPKS8rqRq2Gm2ZqibI4/0zpC238ds0TOwOrAuOzC
a01fPtr44XSVh88wf48t0sPT2OY0hFFkT8JrUvOcML5rWH/VFWk8+7QkQbzDjGMxdyHdhqy8f0wT
fRYY25YEJ3u1Ue03rwOyfltSK1DnoDhApiyBMyxdsq9u3NtmS7b9PmzQOTO90rw98hKJlc6n5k5O
6whMv141Vnidtd6NSG+9vrn4hOTJFNDKCHJiqTZP6lFzAF1LT5xXoDETbrIieVlE5oVaFrWkunBU
DLR82tMFDE97O4L51CNhJk4jCEkRns9iXZzltqA8BGIU80zXcuCkXRpxcPYia+OC9dNn24Vqqb6i
HicR9zhBmmTQTGgaNGQmSFgaCVNPOkK+TtBYLB6MFrvnDCscNWBE3SkNjqaJpZ3sFlMd1bWNL61F
F8uJbzu29fqzc9LmvDHTeFIY7HFZOexm52YnunWOB9Eeg2Q8rm4k+WDS4RhZbpN+PtkDVYPDX+oR
AAvOsMU5eIwu/EfVmV3wtvsKmBflNimJ0RL/KHfuTFOJOLy45fjLgazlLF85qAbVVaPvCFzjyy5X
Pd0IAhB49rFDkhZCJ1jv1+HdOqU8+bunptSddCmpMH8OiA1nh+9miMo4D8PRzlCviATKSy/31GGP
r61hvWS+g/wA8wxE0pCnD/GareI+x8AEUNn/+LuqKZ/qCB95Ul/Tq6lJAnj4vQw7lAo5Z6kZ0CjZ
X54+NlamKrc91pzBI+wCGUE5T5uQbEgwc3zXZOx02x12oPg24Kx+E8N25o1t053SOz2t5Xm9i6Dd
OvkFwFsHItiSd3iBjBOseuWs5PmGOIDwOztKe3uKsiLPnsPvfBGDTyOaLUMaOqe8dI+GGNYbNv49
tvaT67TczDa5hMaKqYrsXSoIOQzUfU/H0s3QJxJUn6zacHHBshls6HaFdDETZz5mDAMoW7Fpk2Yj
zvVWnKeBXoFMXPUUkDySAVoCIpfE8hpLTUjni6ueb8W5h7ROnC/WfPLLOSWsArtb22iDZmvrnoGK
o3VVJ5TNi09LNPFQbyVwW6sHqUish6sRG699E3ZVTkdtLIpTxGlM0BLhaUy8WXQMB8UO8/UCt5nB
ME3gb6jG6L0bQQHZckKfMPK1+4z43KKEv7V2R7oLKwQqGbbHs66QxKdaRxxojjqaDJMXrruUuoLV
cfjHoUces3mspvykR1fnZSjTSBVBsBjgi23HW1JEzirHOksvkNyAbzCOy1V05biKaiKUhHuJe0Qx
BWVRSPoPZvYYva5ei7TbjfjPQcxZE+5WgiCNbT+JbUoxI6P+alJ/TejItnkFq+MmrICcr5uG2mCA
Gtibjl2RcuhsiAjbOp/tiValG573VXNGQ8NM0j24gp1/F5qrJrFvKsvm7tvfZrLl0Tl0CbusNeUY
c326MFrCVRfmhC+XJ4HCSREhabtfhGBRTF7dNJ2e0zwOUjCrEGYmWqhOtR+5pyYbfhdcktnrVULN
XbAMZg4zmcC3RtBy1+xz3i8rZ0v2PZvn8yKOzxtMX7odT+dIHutvdkTNa2T39COGzu+rMydU54E+
AVicoUZFHdRVxBThpJXpgANNI/01dLFzefVVIraOzMmIxW9ENlvBbdbTPuseBatTRF5OzPYrI8/d
oTTWIqAM6NMEMX5/ZDzsQ7d4V7rwW0++eYevqrAo1q07W2xjg+mVj8EtH5REte8Fx277Me+OVXTq
ADr3k2GnOaWlnLCK2aA3ggGOZnlL8TZ6qj3zamR72DrNyeSOmxCEiRrDzzykDFDkfFHwcbjsOCM0
7ZV34dHNthwCppCHxejqdWRoahjduZMy83cYNlkM0BKXGLUbMz0raw2osbnwz+0QwkT/YPbpZSjF
Isa5acb2Nq7BSxFj5VCEC3zv3CiRXY70na3wMjCDK4rA5iBhyFikLs6cYYf9h9/+6+//819fx/8O
n8EaZVNIw+Dv/8N/fwVRh9M5ag/+8+/n8de6bMrv7Y9/9s+/9vM/+vtl9VzctvXzc3v+VB3+zWW8
f/5Dfv5f42+e2qef/mNbtHE7XXfP9XTzjMKo/TEIv+nyN/+3f/jb84+fcjdVz3/78LXsinb5adgJ
ig9//dHxt799sGz3x634804sP/+vP7x4yvl3p0/zUxo17dOv/+j5qWn/9sFz/7BNabnKtk1HKSxR
H34bnpc/keoP6dvCcqXyBCoIy//wG9zrNvrbB8f5Q0pBdBskTOnYlnA+/NaU3fJH0vzDoazvudJm
BZQUoD784+J/ekz/emy/FQhYyrhom799IBDlw2/Vn49zuTrle57rC+UodLaW9D1b8Odfn27iIuSv
W7/bnbRi/lDuc6duBvSDbd+aK9kJACIzVbb4MjVnNRGYxcy2MnJfTuuBPNtkY44B+Adw60m6tTKI
HwIvYoAwcBiMhgOx6lX90UtJFaPvHrKbZYGcm+eqWOIMkpgA5ucySSbvWCdUHWrSosMJWFxj+Byy
QFv7bCryxuEDbv1q/Oa5LvpIz0T3BdvdEDRZ5mLBDfN7FXdxK4P+0rITqpBjP4TONYF4OUZLaYbe
sZBT0d2X09xifojbmlUCdAwAq9Ym0PxrmDUIHvssaGPS4z3UTBgMQvua7wDFDb9b49JfMXO7/DiG
upinI4xTxfQlrrqWskGZqkxveuoT4fdczDr7mPQDzhEr9HzI2CQEUInGPuLpahO27UxmAhGr5tFE
3gmSG2tGJFS6+eg9BW4KtR604dh/iUyP2N6WMMwmp9pRrxzH9MWXRvaaQl2oULJNWAvIwzK6zswb
Vsyh0EDCKnuggK45m5tinfaavOgi0iNx6iTwUn4a6HDqc+xCAkWVP9ZE5lD/SSpni65jRI49tDov
7yftJE4KTqnW1V7XobpMnPo59vmHj36iR+um6G3vCd0XVIYolxnTp5JxzjQkMjNqnqrRxuzAXiRD
JpaXjUnsZ4b+QZ6aHhEFZ6DWTZcsVac04HqFygrunKRsuRIvcBJw913Pcd7iLMSuY8jwUHorbXke
ysNAYZ8gaHksaKdNcnYhi41xcZp6tqb4PnQ43udONmiKGjn3wUlgZEMrFrNmw70Z0lyY31Ab5gh7
mtQPoSTwxje0h8KRykc0htntDIj61pVEHB3ZvWmVdDgNbVP9C3vbuRqpapOj5Diqu+i051CLxclQ
Pwx2IqfTuqzlfBvLsJ6/94js9LgKp9Io44Uk0pOiOZtU9ai4xZZS5x5VLwCAujfbr7aTGWDVVVrp
axpGdfDA4D6iaC+fbXMdtn5jb+LaJjt1lVud71+EBYlel5mRF3O7mrLJMuEnz3PgU900Jid3dqM5
Is0oRRm6i7DQ7+5sFeaWvzIFEa/GKu8zq12CF+pR0gmwHKPYpSZgGLSm0iEQZZ3LZA6uk3HWHj3v
eDQFLutB+xSb/UIUsl35ZmUQdyMqlHOao5prhHo9TOFkelutEgjucSw1ZBp0gDnn7bAhLUbECsbT
qhu7GCZawI8CLNel6ZXV0SSDl920yUBZMi8IF+XUMyDtLBvpbSCe5/4qCRt4MFTrZEEtVnDJ9iWc
h5boAvbjoExk2AMxoS/ug6yiupPt3Vn6zqdZVwQ7dgN1OlzrSlnUu2mqmB+znDuOvKlKpztRj9hb
p9nriXVA+OTo/UCEe0FNo5kDdhQTJ6qkSCfccKk58XJ2RSFKKvnAW1DXyRxQvS4LPBNl7+bTI8C3
udrUVkUMieGJwroqo3lwge017irwp6m8JL8pi/BYBo7zMImxC3D5CXZWHpAP2swuxPG7sXYcB66S
5dXTep5jrAJbaQxpeo4SaGY/YI8z88ngT6Szp76Zcu+aNBB0tUPyobO70k9sXAyV1ib9cYaCqZ+M
eWDi25ozeS2zmg7vPA/RcxhGbnQ051xgj/EoQr9HHvUwE5HUgZFy+kER7xy43Yy+Tje0LoH8q4Xn
U1mORJ8WuS3ajxJHyzh2Nc9sElFIq2OMRfSpp65RfZ1ybaRrw008q1xbRkZ6wOSJJXU2sk3adb7l
xlsfCJcbD3zmxtTpK+ISokafijaxiuY8LFhn7+om1I53ARQQOxFnjCgwCwq0RLKhMQYqMd3R9VAz
oc/Qvr5qkeTqvjDtClFUbdpAfcMhKp9iOQNdyGepAO9JnZUWrXI/qZ/LqgGXsaqaOIovMc6FY3VH
vlUyn/SkWj46KjMEEdw1xltOdpIQ2yM7tixkJn5SYPK3zZIuvjNwBM9kIYbtmNeFfsRH0dmnrivi
4XyOHOYRGxhWyWHNbDDaqIbInrhO7fDBC0KqQ1ntpt19YZsaVzL2MBCTHjsJinVduiATa4+qdwXM
xMfP7YHUCK2hJYbGoQi4EWFPqYFMaVbbnoR5mK1yItRq1eeBJLDK9cAfXE5OYZDhh3Kh2pWDY5AZ
HU+dcQbQdXwoMksXp+Wc4/RYOUVdmyvDsUc0m33PYpbOSlaIKMpkim4CFDbeg+9Uo7XprWoYPgX4
NsMz6fSyg5g/GOm+CcsOD0Zhmc2ZDBP3O8g5a8a809j0aPsSaO2J71VWMDMPdDFwb6uK87MptOOC
VGpq+0cQBxaMe6bL4d7qVRSblAgF3Zx4MC3vLFBB133UaZDRFSK+L/smwiCbHp0+cMiz65MF6j0Y
NKY8a+LYTlWwrrHA6Cp6FnaISVv6mQkRs8+jDBtqEgiX5MLcxb1Krcn/7ptt5V4XjpX5l07k2eV5
WyUF8DCMySWa95A2z8cxK9zxOQpQIT9MvtDqxI8Njec6NHyjuTNaOeZnEGIwaq7teIIwuBpJHcJI
kORp/i2KZy9Fy6ST+iGzJ4QlGLWi6tM0eiZ4R2eUshlXraspSFg0u0/jPBmnlVfXFFn8rq6Lte0X
HDfyImSFrI28RtUiiMEkMsU0SNxNBCGo3yQPCDq1VBhxTqME+qaFPtBMyruwgqHIaTmP2+9oMAaz
+sapdIqOEiIlRtafiQx2v7bzIuZQvhz6DXThFNTHXM4eFRiE6kT/VLOz8X1Y/vu21mYN6DJpDGqF
eLmHL+3IPHltd9RG65VXpBYl/tBopvQohpiC4GfZ2IBfCc6MHr4IybtxnxuAHoLAPaNoVye3QzF2
1doIDLoYMo9qq0MSg17npDHtYliFpkQcPZSDdo5K/NvmiZ9IDxWS6MsGWkPgTOFepKNjb12Z1N3n
Ifbzfi1dx2LbW9S5t0mEnz2ogD3ffqjmoTgZZEguXTsHWf445L3hPGTa0R0AO2ZWFIotsQpuikBg
M/kheRmloavkNq4sRQQV5nr3SqiBerWb+Qlxi7Ff2sU20GzjrrhrpDrmjcm/XCXN1E0kl1L7PtMF
FfyN7LS/phGbtzeO0xvlkVOFc3XndFle3ozjyN60i2mI0+MTOQmsTNDxx1aNXv/Rs+KogbSU2s0W
I3YJCq8am8DYKOameBMrZ4ZM6wK5Opul2zZcU9I+Z5GJ/CYqGpfIoNA3XJrleSzPE12aw2c9mD41
b3fhkfmOEcRUbFAV7b2ZfEXc/yngULTMoFV2VsmW47SKpVVdW57I/X3nzIA3wVIN1WU99+yxGzZK
3Wmk+oYUoCYfXfQyXdDox0qnplDrJBqTul+FsHAfvcIOkqs4GIYKhV6SlKyMkxpBGmk/lt8b27Il
sgS/jUssoUXu+bveR3bKI2FTfCNpm/XhnlCVyjnBtyDNx8CKGosGsj+SoefOwhnmM7cEXQcAegg5
eK8yU5YQZW27au45zifZ9RDGav48pv1MBanw0p7MkrakSeWww0oQXtoIXjhShP6ZUPHUf3SsOjOS
bdxEg3EVE0OnqJQrGlz1oAdMLQEf8JauZNtwu+tg+spxKaou6rkbs3Oc0qVzIdI+C/cjcju6CQMz
KPuhthxvh0pF5rNCYhhS3zaz8txjhuy+Knsq0Urp3BHozwor9hGNN336PMXxGOWU5zm3zQh2ubij
kbRhOlwq9Z0TI02s6ePAZKx3FBKCdm25bhR+0pbASSLdKQAlW1d5fzmSdgkFgV1i120rlhiqlJ2s
3BuduHl919SJ8k4NuHjL3mGAhUYTA8fNBTOX4owwCcEOMZMuQqZ+LhKBqS7v66+N3VB7ssMOslqo
jE4+ZrGPV8Ro7NBh48HhAQSi7kYNfopjWHg0d8oEzsnxHIDsoDIbQWFQpWjaprEZi6sqt6bswp3G
EWBsW1R+AxlauOZdKEJU6ytbQzPtdgWqNvxVUCnqfaKYcm6mfvYljREz6jcemn8OrML0mT8qR4Hz
030kz7u0odzW2DyOU3BzOkt3xVxM7srJOQpcFRy4hmuhyhYdYDL6muDDtF6cwqRS6UcTumBy6RTo
yG9JHtf6CZ+XdojMSOD5eIHnzgj0Gsj5VVqgC+yTVKNhi/KgrXZC2Z6BBatMPXQErQT1A4O7Op/z
uQnoBsUeUbgNtcirMnH7HvuxsC/jJHKH04HE227vkOeIJsmwJHAjOcChb2kRF9hRczFMNGibIfze
jElA7G6eRymH96kCw9kNXTkeIwY3Owz19oKFsf3KejYH7GO3JukThDGN8+RSxU+BseD5SgPOK1Nk
+eludiwn+z6yhsdoV0J8emc5+VDkPTRBpagQFmZuHtsizuNPvUzrZFex38mfKex6/bEObQ6ckCLr
gV4E8Q5YkMJJt+rRVUXpVCtznBG3s/Gu8hPRT7F+iGoRxCilp9Zl0bCh8YXBKgttHTzqzIVFYwy5
1xdIr8lT2CV6svKvY1xlaFOQyg5RfF6CQiO9o9alN2/sFinisWdENNwJsqfCWaP3Kc6MEJd1i99k
4jXKCs2zpRjptXgpFGvvhm+KIsXKHgy3EzgGobPkKzADZKft0CdhwifSYYodGNtGUVabFFVC8zWS
zMiIGnQsb43ZSdRFRKthfA6j2nSeRrtCu+9Q5fEIMg9GUDtlKhQHUaMJ0wEQR9PRvzOwk5vgakL2
UKt8gFqcGJoX0k77CMFqPtBVmD1IgiOn4eyTJ3hclDps+nu3aemkBNZxegrQ2pHDEq6DcmiQAyWo
th7bLPL9YxEyne5QphchkiwbgNlYa7+/GTVi7ZPCizI8x32pNamuVm7KJ991h5tRCbZGeQG58m4K
Z9O+hf5RgKBoYtKfNrYUkX2fyCHCHN86KpJ4kcdmoarGnmV9ceI6Qa+gMoUyNKYYcaMkx9nLxkCv
nZzHjj9Vm8ScKoJyxhKym5/G5XHfhL57XhQ9DH1mnJBfeIayedQXdg0YKIHQTWnBF920almmnKc2
72dxCbWhTy5bJxHzFynSZPzYWYYExlQmPbkBEXmj9M8TjOp1H5u0PLme4igsODqRfMSuGf1ZCZAe
zpQd0o5va+T5HV8nwLoyLs0LyFsZ2vtedZXBVt0fec2R1PJhI2Bre6v9ONuhOX3vyBGn281PoIAQ
1tRicJX1Q/KoXPq3EJ8DIiWvs5oElXtM5ZE38K4PnXGRm6OT0n4JlA5Wg0cn5ySXctKE/cVmbm2n
cnbgd09lRjQq6Kr6cxqD5IpgiplGN+wSScvhi4AqPW/zxOXDh1TvVo1al5yqq1UV1QSOZ8TtOF99
Y65atFeNZ9YFbu0upZ+pZrtCOEtuJFgRljKn7VeF6Fucl30ZhdNNMfX+8G1G3Nxt2tlFUJekVQ5R
OIwwEvPylvMq4i6ORLZ3ptWQtkM/haCbzoCKDX+S45z7sbaNuj1JEpHn970VO3KtPVJF0L+Lwm+y
TZYmczudlqEKU7Lg8rCImtvGzZPyi6olTLIwy9so3aS1FYEqCDoIEeUqSai27LJJyuJoZo5BuOLH
nXqwROIglo2LuTqmyKQ0Etlkdg33yB1HKkYrYgxG7R+ZXYl94pPIdJioe+VaFhx2dtam9O8TNYUV
FmkN4q7hOJrOkmfu9HV3rXI6DCAYZa7y6sFUk9PFN7j++7jaaU+Vlvomxz7S3m4Y20htRxQqFCRs
s4lJCFARVsnxpKoCH8FchOqjw8kcTGO6JtYDt9ZK8AYZ2yyJ8omAtZHuzQRXtw+J4hlMu1E3AeFd
CXQ/LF52c+w3rjNeERuOpXal2jLn/4rGqwwkW2jFblx3TntykgpIF3TrqNhyEpB4mjpIxtFeuBgW
v74oxP9V635Z217q5y9K267puCbMOkXl3bGVYwnr59J2ZXRlOIzo85ttsKcDTILVkUXb88a6JomP
RtHKWpMkCfQ6fKBaZH17e3wK+78OL23HdKjSW4Bdfx4+d+IMTSPDj4jX5OCsBfLiJNl3483bA8lf
BrKYcHmhhXI9GvvLfXhRwleDkG7hg9LiROM80ChLzLXyvKldvT3O8gv/q1Ww3E92ySYITd+zJG7z
pZXwYhyK+5FSA8aGUCTDOcfnYrXssq88Pem1nxjjcRi6w/rtQb1XBnWkJehTKM823YNBKylIQZx7
+FcD2aXGyJoFEZ9f5YTzOAtCOm3iaLp+e9DXrtTzHcuXDChZcn6+0p64gyZqidophREfBUsEm9kJ
Yv2Ym+jOUQP6WHaBvn97VIuuzk83WJmW7Xs+t9nkZrvi4EEi8QnyHG0fXW60mzF0lQvsz0e0Ji/w
wEWfAOSsi3Xyzh0+fH0ORrXNny92DBFkBIJRua5tFQMC8XdvX9jh7WQEafpKCI87ytUd3E4DYb0M
hzrbpVlooROJCeXQ/SjPfNPHFFh3U9DTcuqqx7fHfeXKpE19UDCs5NtY7veLF9aUg08/qsvI2ID9
vjzVk57m1Dsvy+F3vlydI5cP0PVfeVnyURkkEpvpDvVw9T1w3Onb1DlQrMq8JKcws4J33pPXbidZ
rKaPzsvyncN5bRZd5bf0k3Yq9lPnk88GHCNRaSN/cyVfyzqIUr3LObBUV2/fUGvpBr6cArhWJlLX
FKYtHdc5fJJS++x78zFZhBoyOUYov0WrtY4BvOyby3BTfnl7wMOvfxmPD58LVVQxXXUwhVOCD0ag
iARFpQO+U2gCsAnKoEiHK2o7oJisqAYxak/KdG8MztzTw7/1C1gOz5VzrLIcB7UG3+bPr5CRYX+d
Rxb4mHVwlVBjsRtx5Pf6e7f0Ent9XbExf3vMg9f2zzFp7NLj9WgC2wdTHmknSZLNLooDJy+27FaG
47aO8ndGOXhtf4wifJdBlEXv9HCOs91ciT5GzGOiGSSPrkV1lZIFWziAtlyEQO+sHgeP8sd4tqOE
R6sb24m9XPWLj9EemF6EBlPXU8WNwnbiCCoelf+NEsyjL1y0Rzp8Z+J57RpdX/GleMKxmFx/HlMg
Dh0UiHxk6G1LZYQUhmYT8ktck35Abd5v2Ji/c53WMl+++EaWC5WcFdl8+FAA+Ux/HlTTKwV12CVk
ZLTH3Xl7JMmWH47xFx29/Z4sP+iNgX78Ii/u6NizrfaoL7Kt+kSP+t4MzMsCLNlCTMji8DHONLyg
4b3rE68NK+mz8s4IW8mD64Nb01KJ5PrQv26dHRYX4n7CMxMsFT2Jd2acV56g9H3pOabHJs775VvI
hTF6do/NKPERWw8VvupVmgzeHb137wmg4jy/c4EHq7DlsPpC6nct02fnZh4OOY1BoSJPgtkagGxF
LkwUqDrse99+eu8Ns/z5i6dXU5eU+STHnW19H/AD2V9L/+TtIQ4Wil+uZLm5L4Zoxlj3AtHFzq9U
8onDKgkUNOwgXJpA9zF14M61u81/NugyD7wY1CTlQCRWae5UQ2/Np1KcosMQKdGeLV39wtO3bw/4
y3S57JZ4PwQbbdf1vIP3MYq8Pi4iMUPzU4RDg5FOi3ee1etDuMoXtIfZZx88q5hzm+c17bhLav9R
ZcN4EjT2cPr2dbz2QizVEuFhkBGQEn++cXPK8bzUTMhl9pDSge3a66ps3rmS9wY5mIUTW7XTYCyD
aFjaeBYDbxt477x37w2y/PmLV2BqEQOEFk+k930YJ7N40HzHq64KLt++Za8+F9eStqIbyEx7sDrT
aMd7lJAfEiqhj0WUpZdGI8Z/d579sR3/1ygHb7RM3NQL64EvVfXmkWTRBEExe1dWupAgxDw+cOyN
Lk0rnTdh2jTH/9lFHrzflZ3g/kEetDN8SlihRSWvkfKda3z7TlrmwUarzGc91yGrMxlLAC7HQZ40
ihbv25fy2ovhmqwcy2aK08DB88pG0CSVb8+Lre8a6dK2s9LjLLcv/rNhDh4YRgEKscsMDo5xQKlq
XpASnqwQXTT/4QUdPJupqgogJvADbCgQtriMwRZp7/Pbl7P8uj+t87x/L+6aODigOaUVDcBaxl2h
oe+P94Fy6LBfVMXtmFzNrn7nPPjLknsw3MGr4I3jlHD4H1HktJy2+/a0IFEDckcH7Ms7e/vaXlui
Xl7bwXxkt0HtGmUKQSaihuc2AikMUcdWUt33qdqV019K1T/lmVd/3raXVaH3ru5gbjJU1Y9oJTDb
gYgONYBrN7wr6AS2nrt5+9pe+aaUTY9amMqihnB4eKG+XEIOw5zX1EF5QRBPdtSY4DXeHuWVO6jY
rVBmkxZHUPPgglw3rUXdj4gK7QZQ/mSVoIiilmAXzHNJl1lrME0Pb4/56x53qcS4Fid6RRosrIyf
Z/im9X2vI9Fntyjv7ewxpJfgNPga/Q0onY3XQ8UCXOgV77ybr9xSxvUsVnyOZOBDfx53TKE2V1be
IsT+1EeXunrv5X/lbv40wMGWCXOtbDp7mKilySMr6qCTY2LPJCKDo9a7f/s2vjIduhR8XAtZ8CLz
PVjxW9HhsTe5mtiAV7f0fG5ocv05Rf2fNPvDstNDpP7/UWbvo6fi6aWSe/nrf2qyrT8s31dMcxRL
OdM7pviHJtuw/0D04nrLQxGUHqhz/FOUbfHPOJErk/8py7Qd/tU/RNl/8Bxt36de5bvoqKXz74iy
rYMJH7246VGt4tWQSv5auBai6YokuTNP5g32L3jCW2r659HGXQe30QP/vWnXs1rDfXnn8/rxxr1Y
av4c2fctKWzH9xz/4Psyeg+TPeKBtbcf7vNtuU/X45qYt3CdbsileW+4gw/gl+EOvjbfSHQvx1sz
2xBNubc3ZLDvscWsva8ddpUNMFIMuy9eglfm/3cvcZkBXmxOAx2Z8I1w+wV7MKar/nY5vuoNQSBJ
vgJFv3aO3xlxWTDfuqkH2xEdSsqf5q3c98cs2TQe3GuSfNaQEW7eGelgevzlfh5MyzRZbXo4P65t
+mjtJBGwy1sTZjt3v3Q6kM6/MyKfw4trA1lK7dMWS1MKixNRVgcvTFuBHG+dx+VuduAFjTUhK2fD
xtpW+2A7vrPd//l1+TGYghyItNV3KejKg53JjKJcTfXT1N0M6Teak+Aqz9++ntdG8HBp2MJzHJJH
D26g1damnIOnICCd4GNlHnvTt7cHsH5+RH9eg8eKSRWVny8OT6uITRxht0/D2vo0PGH3P/GuyEm/
dk+m43IX7/Q7h0rr5/3OX+MxKeE9eW0T4uKC6rCvNFuSPLf5UXmt002widczdDDcAsFDdJ3svXc+
MvdHketf7/wyrGNh0vJYo4UtqKz//JX1pJlUefYFHnx30ndpco9EsT1pkOoQqNETt639SIoNfDJv
w/ysTv1OihUWxRi4gBof8R4UT1liSJLkhujJ87T7FBa5eeP0ip4/RqRNXHGQoMOM7CAizQoncvJ5
nhvA5yh54FcrDGhp4METGwEzwJnOxWUfN+KptTC27jkWkFajp8anbF22ija3Kq4xVlDp6RDKGptW
SAdqgQ9d3ULz/hQJTZs0L40+WHke4pp0paQh9QWJUSnB2q0Pq0LI6lOZ4IYgAn3In0IM5l8z5aW7
wRYoUEVhim+FT71zNbo0oT95eV9t7ATz4F6NrYRSPVfm3RBk6Khkkt2wvfN3tPjWyHU3RRveNzZg
PVd/IgplZdp+d9pmZrbu6LdvjczTm7pohgf0lxqUmxElKydFSLUmk8a/KsxZL2oWN4eJ2ARDRLpD
1BcbgmvM+BSfC4BoRHI6OipjD7RO2GtzuKoG2yOmTQwlpnGt3O/xlA3fSc6K8hPWySba1shw4YWZ
XWMchRGOWRAICyKBFA35ObErFazqZo6P6qYV9xnGjHCdDRHMMp2hXYKt2gA5teayWBBr/PBFqKzO
cKnZ2LrpMz4rPUWPsc7whRrIXwHYZ4G+bMP6/7F3ZstxI2mWfpe+Rxncsd8CsTF27hRvYJIoYt8c
O55+vmBOT2eqejKt77vSLEwqpZJkBOBwP/8534ngg4vigyDVTEWi5uJWWrSHwWQYGhcYEMLagJlQ
a+wEIOR37V03e9j9LDPeDHEFvr7VMBm0NXTG1lWYEARpi2+6ojWOAcsxxfBeGOEQaDw1VkQrFvps
7fxs9BG4zEFPAmkV/f0sUyppiRRtxxji8tzV8gc++O6bM2ntMya58T7tJwHlahyYynajkf2E7QUA
M/eat9CJcskpNel/DKmW6r43tOV66VvvaOUeFimWxD32Mezlem57fmMPyVPPxpvFVgzauvQ0dYqW
BKiFlZC5Rr86MFHBES8X78fYtQuEqhlyytAPzVtvQY7qi+TnbOn6IxdHEvttKUYqc7xQbbUZrmdk
1Wzi8RnwsTDx9H4SChnOemcPRzM14VA2/VI9mco0zkvKrRYVIfEk0XcvtdN4mORnp0dW0mSRBeYo
jDUuBm4ZbhxSzDVNnLWjdRPW/gaju6f9XIyp/tYvVnFCJxoeQgmOvooHPIRWXR9v1xjeiX45gCfT
TuChu33S4i4NDaogZJSoNw8zzaMWCmNPFgevCRpk/wDlPH5dMvYXebpQ0S1asVHTiCdemmBdm5C+
s1wo+WjkA/2dMqKGaJDRamlpHvRxwoebsYVSki54xZjjOaxfLkzyWbTuiWnwV8GCHqQpnZA5B1UA
GMOzkUaRBgXaFOY9zlD1g0wxzT5YK39guWwPpHXsdRjJjpAz0S64v2KDwL3czRq4rdGCWt46g7lS
NkbwuMmh/Lu2OhZ2Zd7n7lxchyHhgBeWtEcQXzmVFgK9T3xzujatVN9NY4B1EQk1bWYxej8zFdY/
nVpEeQC+GnotMCyCqZ1RA0eP6ngj3YGOhA6Tb7zGkK+t9cLt1gPFvG+YuYwbcWbm9KPlUDHzxlgJ
XPDfprAnQq4PhJ8jCb2pYbVUegw6thsVztxQ4qdohImVHAtad98OkziHQz/vQs/u3qPJq2n7St3q
w0URAqmbj/reFYvq/CrOBqiFaRPMKnewMImkfbSzLmr8OYEp10QtxbR1XT8uGgb4Viz1c6YJAkmD
EbmHJKvke4hitvUm2vsq0+Cjx/to7kZTc88L8XTQGzWBiQnHxrdk1Bh+pV5IXdI8zbta3taIWujJ
apH4/VYmy7O6ZY/CVTlO6mGQzXJxwt7dmI60viMzNWmQJD1oVx2NqcS2zvDLz2KAX7o5zT+Wquh+
VZGVfSdQY9KzlfX9U5sMzgGskT2w4CSEc5Oq/6Vr1HZNIApe6T6W77ps8q2ZASsthgSnQ6ODlS+4
LJ9Dol4/8lDov5q+p4at0/AZz1ZG8QEI6A7HpY9mNG2UkQI745taAcIN37R+cg+kApynnHKvNeEF
wvN5L+C4lxPlMW5Lay7VgKTI2nYWPpjAmLqLNGNFyqRnQQyT1jWTbQUfUKQh7JmpBodFQAF4jG1Z
zaNNnQB8lciaX24RhuesZjXgxyx/KNLc1UYPo1rzzZhCAbtPcJg60v0ch1DbC3MsP8lskVLCaQX/
V/faz9Ax0uwxwZf6GZGXo0Uplquus/QE7mGfHfFFJQTsdQnQrMMzZswUFZnW2L8Qlwp/WP0I+hw3
V/qujNE68ZQXd3Vnuqh1Krsw2hI7m3TM1sQ6fK2rzEp8A631iCt2ppL6ZifjaUXmII4LkpeEW8if
ud7zYrkmfUOxvhk7KgejPhSVr2FMpe+yLzapNEtqpkoC+4vRkVwDj7SzMt3wm8Ybz2EtI8Cm2N0v
jXTV3rTn7qoZVrEfk6wkX0dI8qOPJg3Cc+Oad0mYFluFtZpHh5hLWhYkaYhjTWxwfumMBa86Myvo
CwO3XsGfpwEBNTuwqFcIrWBoBq3bSGJCNOGlVpcUp1DLjOk5F5ASiJ9jiqZbSuo+TayUuBm3xtHe
AmYj69J5uMm4nJL0qnmbG50ylmQeJ22la57r4w2bvw2zCeetz8dmDQAp54cY6pPliSxleFY0P43S
YNmx8oo4WhzT2wOwmQmpT6w7ocZPNtcZix2U7QXXt5qNflw5nWldltGYCpZq7AYB7QTZfann5oGs
r4qCTrPnbZRoUwgLEoO4PdF8HdS20tRKkJITVIIV3kWLzN4KGpasR5OqJRHkALIhqYP51msM+8CT
Ggtvc+vZh4zl47udTt2nlCxU/pBYUgaJ02gHgCP2EyBBA5iGZxZnL8Zz6rddIjJA1zodQ71wqx/L
4C6673qAkhQPk2NGVu1tBhhzlhpohEAoh+4IkiGZn4gwJLBbDpDqnKjT6TWpE/C+5KaoDrU118r8
eFDK2C56q3+riyUu+PGG2SONw1/wi2Um+FLxDFk5XmtXOD0lXGthFFfRLsNjPeVm8q1qIcH9AAPT
9Ke5yMb4rvJkYu5Tux8CyG0TsM8u/kVkhmSegZ3WWbdlY76E1Hvs65rbTBuJCgGYY1M7jCKEq4Tf
76PDlqLApjTxhjRrjrN1xvXp99XQ/JJOp+3crKqfE8sKIYtNJftnDbT0srcWaeAZMxqK1JppgjtL
6/0NvMocx29js6SmFgMxxVIqTGlL5unLwZwH3pscF8FaOWdxykfjSLBtydBfgKPiPZYpSF3S2+ow
qzgFjK6l3jsz5TpYonF+JSXsgCm0Oe1MblZwxC9FZaEdsj8iMW7ygEDDlzuD88ByZnthea8TUSyD
dRI43kXUusXW25p4NtctbQZxKfNDHpGAUNrIPsdxQjAqvaELOinwnhbz2OA5jcwpmOiXaIaxBnjj
cJfYAVGMuyR5EKRHV9zibiDt2wc3uPbmZv1iDctcOvoc6peLFTmIvGa/54oXUQGqclNNrCeVzBvu
IC+wynY4CVWFQVFXIKNvN73ejj0ckbJ6xSGE14E5489JmhEmXIqk20VD2tFb3MRuoa8iiz14tYAm
gflQ+2bb1MdwIvJF4jB/Bj9A6sGlyLJI+RtETuD2FMrYYaxc9vbopTdKfL/2+hxELr72jVvGtODo
WkGo1tXWXjUVe8196G0IPjA4B/g8gT5r+tHqSu/K9p0qNDCG0bqsZO8TLauBuphi/OH2IBMCMUHf
CTLHcj8cxdtHHKZ8YysL9zeAs5C7z15Rk53xw3SkpFwTrSUBYPUU+VipesrYap5vdmoudU4+8Osa
7djadfqNeKYEXJ1QppdXMRwwdj9+pTfp/bBo1V5Q/Lz6Hx/7cROiGTrYdvnf78apZtEysrAfeI0f
7Jf25J1vwhqZr0/lq2fvzvqnr/fvusxfv95vmlNXzJEF8ip5wTAp181JPGTHJSjPPD+fo9U/nff/
XTb561f7TTZBEo26vvsIe6py3JsBpVvXZvOHkP3/ndz8Zo/8Q1P403to/jYHi1ytyHvrJyZ4bu0Q
8uCDvYcCHGS0dQRVvOIZCL/rn1XKf5dQ/vLTmb+plLDiTSJRH5RMBCF9E9iGV/MzFZr0mNBswPkA
edTNAhSvP2SU/5Xu/8Pjevwb6R48zM9ff9bub//+H9q99P5lmwj02EkxBFtYPv5TuxfevwwHwV6X
FpNlBHzkwf/LUzHFvxwL1xm+Zakj7gNN+U/p3jD/5XgW96WBRmaQMLL/J9L9l/fyv3QvnKagWVBC
8Q95rPeOfbtT/qQuc/wS5P5tzY8aso7EATlGG+rBHN1V6LWRX3YkQOOwqniYFQhvSBVBO5dPymKz
6YWl508TR60I5m8jbLyx5GqDvJzqXVzLlV6/OqSn/mFc/rur8+ub5s3kpGja1u2N+Os3XeZ6q8Rc
R0HBkXXdFeMFShCeLkoUzegXipoBkZBnoOGOV5gmFBlMdkXPdb/706f832nzvynlX98IxjK8HNYN
jXObsPz53SPVTo2rBb8tzagdzqKZFneYRhu4LTQGY3pwGvvTG7s50LyoW5flpNPNvXz+/bfx1/v9
j88Qap99E4CxDf/u9gkhx7QR5WtBXtOmBf5kPYbaiYeVF5hFZP6DVsoMiZ/qz9fMzbJ/Gx8JZFIb
F9Nvb/8QGqS8JDmMVhj9mZNxPITmd21QF6V1sHVkZgYlgJSnVM8gmkXzD9zaIdoVcNpZ8L7b+r4Y
x9fYWfVxlcL/l6fRFBxbc3YeOI7gteezvstG8rdN2n5UcOXYyYg7oVlyZxcLVcILgLspeRho5aXz
sesOU01MqJ+0PU2w0S4jwETUOE0QxlvfkIV9IMEMz7k9RzlCyUDguY+zBIYtFPQyO6lqKA6VYtv6
WLBbfRo7Z01K1123bhzehK2XDgAHxJXiaiEWGEXuBVTg6VQXoyUSNKCPVIDIb8Phs2+qaS/bB3jb
I5VQ7ATYzJxwyQoI0OOW/CYR/kSQ3nTixy4FXzKTiAsEDLO9hgZFTPuUmtKikHy4C3PYhaM17TSt
z4ORjNsuzw1gJard2uG8nAuTvVDWZN42141zR4JkY4nkNOqZvjZJFE3xgYF+MJWEjwXyBpFC3VlN
dvSUDdVTbm6xnsRby2zeFyWLLfuX1xCwsJe3+TvmAxXYox0BuCzL1RxRiueRaF1TXTFswKsAeO2b
7I7Dv3kiU3vgNF/u6ZinzISD/MWa6qvGRmnbUdi792AVTkSFDo1G2M+AWIYXPTx4cCJCOCwbgRNr
ryxz9I0BtqDtNT1AV1fu21dRz/1L3QMtieW84aQ4P1JSTQirQqOLPeWu3U49gX/Qz9NQy0OlyYND
n/s2og0EMj6BNNGHycbQtWiHUzzemilUPplot6Jg0NNaFL0h5s18feszJES/Z6hDE6kLGX+E1DaE
LlSI0FP33e3FHLU3U/Qvs3CbvW7IGhQIhxLdGUDL3Zqk/v4W/4pS/H7PuZ4UX/4Mi3zJX1eaqnQk
2800CsxE0CCa3vWyGw4mub0ZMdBBVTsY1GKTZn9PYNr4elGFZ1DY96OAF7gUI9Vj/V06eMk1fKoT
6QKXBQ3ES6X0gdNJXqybJ71te1ZNDV3bW/Qd4fyTixR7QD76+5/n96mmlBJPhO2QdoIJxjr6295I
12czHtuMTtKGXJ0Zl95Je3DmklNZQ20AEFSgFYl1p9FXX7rDcXQWRq1eGFIlm/2D/c+8LVh/fXOl
ELcREPE+/rFvC96fHoJ5W+WU2Da8a1YOf9ExkeAAGN3NfVRf5gKOkZkJ8yhvL4RlqVcgB0DjhNWb
PsDrTA9qqH+2KOq9W6r4VKeSIYPBfT26xzjtxc8asDe6S+JdIyjDpIIIkpvOuhqq6rikAPwTZR5I
C86nobHrR+L02rErbgPeJDWe22yC1Cz0TwczPwr3GL5KWFBrDTbxDRwZvtK28a1YKnWlsS/5h2vv
D9v5b+8PYQaCKQwApWf8/mFxPU/uEsc85sTSInXJu9DJ2yNCng6vxWmg8pjRxqkr/Vm51k8QDtkv
L4Ug7VYjz4VOADixnEvYNPPdchOpUAhJnZf5xbSLcCVSVz4ls/PKMKU8q47m4toti40RLo+ET4My
o0sOaorD7TWVDzRyN75rdUjNQsyPbnjloNvNv2pmihdtHJ17lZfj2Yi9zdfvqCf9bsFYP6mOUdxM
APrQ3N5VOwESLiLjUsbpcLR60ftMOvU1qCu5GomsF6smth9xz1KWls5rOXJsLhk6fTfi+r5Eqf3F
QCdgFOYv0knuCZpcFDuWnT6N5baWznxMqjG5S/VoDBpFp1BDJJZbbTZ9AufNSh8tm0OjVp8KXfDi
kmdiaabZcTA/q7T3dVdjNsVnUm6SDFydN46ln/T4GxIvd+/DLCwhknr1D6Ht4qnvaMirwmtUO2mw
ePOdV7bqZNeJOhH8PGhhIe48ZTYnRgFy1QplBKa9OLtG0zddU/hV7biorGG/qW9vj6B7AQCZ2dNz
I+Vz15v3GqUYj96SNsQy8Q1qrM4NLUtoyuKJ1H818Mlq1kOVKfvBIeRKBwMqiNX1LdnK9IEgv3oM
x4VYsluGIJ9mdY+FfqZxmraP2IoAfNXqJPHy3zPyOFRGRN1nctAd2R4co2sPzKjbQzK2zj9YHtzb
8vnXK9wUyBJ43ryb+8387fhJ8LqdG61AnrOsp5iBYtuUxTHOvHpXRUygQWxcKcTUfVFb4Fr0iE+K
upDT4slfo24CXu/LYdOlFu1xS32w45qHJe22K922arC1fQaN14wel3BYXg23f6j6Wb8HJardU1Fy
lfCs3gzdLnc6hH4yiwv4sQ4XRDbSS4/evFJWwsS3mOaHr5ciIwCtqBVyyExM7a3cxR3cIz3zNZUj
IGLZXLCgLR8G83u0wbx8GGIMb2XRRZt2/tb2Uvl5N8TbiT3IZoyq+b2twL5nSY0Ujvow1kWA7ADt
cNJAAyo5HrzUfXFSHi527rV3pSuKU2aDN0Xy5GJ0CyuoZvrt8nm0KAMYaTKImFM0c9+/D65c63ph
vITIq3eCCM8f/7/Vt7ukFfZzVNj1nrxu/0+71d83x5LLxbgdb8i6ORAjf3twZkOPaM/H7svW2IzM
LV7tHoDrlN208iJeh/FYPhQRUKmW+rWrmsE7gEAx7xxYXkpZW7MEWSxpLPRrT8rHv38Ocv67XVp/
ufTIqBLachy6Vf+bxdWYlBeHDovrSM9pN8BiKDWZ70ssn4ptEnu2BfrzaBThNgWBkrRm9NqlqP5a
tzw3Tks0vzL2Xy8qnuhl5km5anQY5OECW3Km+Qn2TuCG1YPVVg3oojB+dlApaSSoaDzMqYa183wD
qZJGeZd9sQew5vnmarhVsbHDusx9UR+SW7M5tMTmZXZKM4iqapvOhjqGAEG2tZdYG7Nc0K5UaTyD
F0duVIdQVjHQypGHmyzUKo1b8+7rd18vyopuNW1s4EJW06CKXLGDJ6U/hTFbdDMzw1XlMRRrlqQJ
kgbgVGrZxbEPnW7Vy6J4AFGFYjj1TGMo6qUbddUyu3nV4JGgV9pBxNxt3wtnODKyHzeTNRj3mBpY
9zDGvZaT+zNxkukjseMAHJrxGhvWdKgzUQe5nIxXe6F50gXHF8ySlhyEQlA6DVylUc+fS+eHRiei
U7brzqkXWDFc65nnhXc2tXsHm56cfdJUH5agu0arQrEzk7Bc5VAD/DrkL/RtIbYiYRtNIP7WBxOZ
K70RAcicaUXrunWZa5P6WUM/DHEsDl+/0qtXPe7Voa7tZFO5jbnFGafxbvQuRQYdGXZ8EthNIprw
6IELbOBUj6HdnyoOTxGoKxaA9K6IWgrs3HZY6STgqTkDe9yMSPaZA60/nopPQGaBqCdi514o91ol
l2DqHErAZzwsY75IusbS5tTWDGPi0XFOeSHigyi7g9nodNuFUDyyKf3eVlrrc9kPr1lt/tTCnqbi
+iWmV2Ddg/S6Czs04BGUHuUPdDF9/Yq6UQqMCr171c5eOEUXPoJxDZSEj6FrX+N0so4z+0uo4o18
IGKzQbX2qG9NLu1MxUqaQ+SrMtjymqIzZPam7kQp7LjVSvVrcZ0OxDrM4paq7nVkAnuC/vAzLv1s
aYyPJGreo4MBZHw795PyR3hK56qJKXbUimFl10se8DTW3enKLofTXWBGBsU7lvXI/r+8sItYGSVQ
MOApP5ywkr7eLuoKeQJOotMCXbn9gbSvpkOne2wb90IJb6V1VRbECdULURF1O3XnlqMHxKRUVD7f
eorDDvLjkIkgFEmyz8tkWrUKMmtj5c4ObOcQ0EYuHkUYU5fQMPUXBm0eDRMeWkqrYqMxeeANyPEA
zaqkkjeigH5Q9LAzf7QCk+aHi8bhrgMV9Gth+o6TJnwKB10/LDKPArvX1NquauRziBuXzjgjJ4nz
12/yQZoMIhNq0S3hnIckA7gfp8clK8vryCb5nE03epvynIAkCHKuLG5Z1Ho+6Joz73tgnq1eQa6t
o9aPw2nYD4oJMnALQd+UXVGw6Fa7GuwTW+coP08SDxQ8B7kn62KzZ+nucRJmO6R5nyW7Z1rWUNiA
0MA5HZ2/rpLUH22Rf0LparF6TJZn3tXF/BYzdKcY2/NHPdpaSdGSKVXNtw0/LlDdUj4PXWEcpv/3
QhX36Hd5T4GQnl8SxJ8H4i7dxTTKl8gdiu826wuenz5kBj/EK5UadC273HKeq524SqpHEGIVyoHP
QtvU1rxuQnkzznTeMaucd50xHhtnCue6rKN7i6qkJRNl0ERDSStJgYPHyG4FkrhxHJuN5eK21qGO
ecpLi42J0+8nKqdiyK9MtZzPr8+gtlAnPD7jVa2K6J6ux13GsWVy3DeSTxDpVROtp1F+YhKbD20U
rUglvQzolvvp9tIBrvKzvIcNPEbeLilna9tMMTPk0THPOby/mYLRs+tm6R33KWZKPoU7s+5HTtnO
9EDZR1Aa5fQC5NNaOaJo7saubilc4+Azuw9UxzXgA2vj1S2rx7ztWRdM49VI+ZgNvdPusnjFQH0J
BkkfZQl6y3a9+dJaTsKOe7p2rWY9RUZ0juo5XA2taJ5peoPDGFfrqtUlPB9VnRm0VmcrA86rAJCE
g3wNF3Xi2LPWCJgdCiDR2wpe3CYbzJ9m1ZXfyeJfHJ7Il/HryJ8aYNxtLxAdRLskT2+l3xWdAXDQ
jgZ4GenW2T3PgsY3hB20Mpy2zMW0FdftU2WP+jqrRUffuI2W1A5rUQn1aEbilGpZeG8bzLZmVLON
I+r6wGOjPkx5C3jf6yixYhY6W5Z3ne34lAk3hnW/LMdi0fRg4Bi/VXX+q2zjY25WlMTFiJ9h3nQA
rrJXMMCKRXjKU/hSc3LXTd0bPOKfRjIYbwlOQOH11cZSehmUjUUjD+YntkV1uEp574K5TcNdr+Di
GDKKdgVWjVM39/bG6CGVJuh3btHIFaAV3Gilk5+SzMVCSQjcKbElNHAUOQck30EVdnvyGeVDmXYX
XaXOWepDsSYKEt543N2msxoeS/ULCfX6Hdrk/aS6bld6s7ZnSEuzYDVR6aEB65vGidWBEghC0cZ9
TiVrDhebyy5uYCnSO9Q1zeN8e0zbloaH5DWOHPd7ZnTPMmlqzoctqhb3C1XB7WHuVXuCae6jVpJ9
SeDxenBCKWZaRj9ugVqYoYu6pTBZ4bm5LiCk1/gNQI6W7qbBE0jxiLCCjn4r7EBxf+0qx9trRi34
JOS2V6Z6MerviZsaj+1AEFmrPPteT7zGtx06zjoN9Qi/yTFRi3sGs9MFzHO1H2qoA8DDLJXjMqIn
lIg2ZRo/26G4ds5AgCuH1pLPSco7Uk+w+yH9z1NjwlvrnpJkZknhDDKQ06jmlcAPssL3uGcijiBh
MpZywNBNdjvu9XhMD3Y7b4DANUdSRtF1UCZ1veY916B8Q6ypV7nDfiIEwuYZs0Zn04Nj0O5XevrW
lkShsGCt654h8KK7AWS74p3D4Z3oEnp8Zhrbo36p994UfeTwwg9GCwmV0ScJ32VOqVTyqA1hHTiB
Xp8eHXc8AQXizFDV+YqTC7Wlygrp4KGmCoVk8W23c8/mzCekSzel2CqeTkX5Mc65D5JboycFelGg
C9DC2GepOVNOsh8WxtsdZpIABJTnW20+cxLgnGrFRX5GZphe7W/N4tSvLpLLecnstRv2+1FoQ7wG
2zdsW9jUvuHZv+xaVLjoPC4Hyi+8Xhz+6+Xmvtp1LFAp7WJrErL6rtb7Z9hP5bEyaZ+tCmi7oSg/
MjGFbJ3KnJLp5h08F/GJWBvORjd8sylv3TemlnNh0dExwsm5fr24mrs3k9zlPJbJSzO9q1mTQC5T
75L2MdNz0rLOmIXsHcWuiy1zb3BdBTXTZQ38sF9wG99nhEpw6vQ/IKu2mK60z9DM5mtYZB8CqOqq
0BK1rypFC2UpKVFWUeJDISuedKWgbnk6TM/aNv186u1t0bjF0U0i86SJGHr+5C1UNWkzXO3BPGH3
6gOZUpNitZuyquyjAyXxvgArDqfYFfEM5lWGBQ+7KLqi8AOvGWzq5ktpHNJBN5k6le+x4BiuIX3d
9A0SW8oNdxFlKDvHzICjjdl11hTfD8UlJ2fpuocBG9DXmzmOMbXvjnYVnRtdeJ6lvjGmQedZxc8Y
k0WaLBV0Y7wqlavUtVeTdYiVfZqBp8+GKd5crLBUDIlhnw1UCaYysmilNnBOOQvSBuaD7jpVqUQA
1wORfgAZoiLNa5tA701SUl1R7fV6ib/1BxWl8Egb2tyXqRrQoXgbnE85N97F9BZGw9UyHS3HnY5G
BeHJpqzaNjr7oULb2snhA7uwdRYtnq0ooylJYrfl9MuzxInt7+nAZrcNQoZE35JK6CujHsWqzSn1
gREGUf32chu+YEHujiZN7wfbMo7t1LeX2jSry3CnuVW44ZT22Df18kKxzpzLZg3qPV41ViT3QjPE
vr39qq1zir4UlXRYe7Z9mjfXOrbrP14otzykHZ2uzaBcpoBpv1bCpiF7KLp1PlxrgPHYeOv+zpjs
70nrZFhiX5bo1vpoWxXxaCSEPo/q9WQa4T7KKOIG5ZL5vY20nthh+WGYFyNpomfVDPNKUiRwn8Ct
9qu2Geg5Wry1I1Aa0s61V7D/qSrjGL9pG73YYKx6zG4azKKb3+Iqz1ZY7JKN08XxySsJ8kieDk06
GccGYuG6N5fhhY34u0ZZaLdSS2m/wlapNwBDs+3Xb4FOU8Vihda5GxqXwuToKXIUTwToQUHf4BVJ
bDUecZR996o6aO1CPddQ+JhY1uYNZaI2lZZzG8isbPdUEjykcmwp0bTzy3yZhgyfaO44hzkufjkp
/cd0p/0s8uQTPCXnlCyLD4NHy+dt47/Cowe8vBpPFcqC7Sud/aFZmXvuaslGRjcuntnQh1NzXuX8
5q2yJDYeRrSQ1VKX1pOQ2nfd5lFjk4bs9Tzf4r+P1jLjEfC1hXK7+EPGabnDBodjZzZLwIOF99gg
XY1LrV7gwUxXPtgLmTX1ggFuOFHnQI3B7Q8Z7nhOamAmsvRXoH2PeWMnr/Rd7wC2uvs01N09FQf4
FuaJvAKc27M1D6jebfyTMgT9PMJkwsRcoFh48qgWTVyYoMX7FO79Ku2T+c0QHIKWZKQQrHaAcGCI
3hZZvudLqiME9OFJlfjSLeUZWzPM20seL+0Ok1kRwEQeDokxR+uk0LO3rp19z4wfuhS5G/E73sH3
dD5wQadrcJLzJunTJ3OcYaEuWDvb0qUKsbCc62AM7tWqynRv1/z72jxo/lCq5mIC3B/cwQkGuPJ3
DtfVSWs+0zQEHJziUfY66z6EiYe9hzrmIc6M/ddL21Eq7Ljx3Vi54T2xCNqu+DsM9fd8wm8x08Td
MiEA4PLHctZPSzCiKvrpPDSM4ht2T1gaLyNy4dcQC5kF0KFKsyOISVZ7Dd2CTobVkqLbZcRaAs+J
h0dwkMOjwtGYZ/1dydzpRaqecjYVGYGwaNHLe6d4auCve5ZqX4GN98cG8gHu9fUwKusXXStu1ie/
UJMpwIhyG/ZnPFP+k3GixwILjPxAwwJ1nllxP9XhLyd0tctgWkBrsXEmYAREVnP27bER2GZ3z5JP
7MHker3vyjFelT3/4XnArDqHaJT67cUlEBtgwLXv7GjCPi/D9q2MBJsC952hAl3kaU6AolnqdZuU
bTD0jtqPcJM2OMOTez0XD2OfLK9FRxsFnsvlCOKeTY2t51tldezKQmVf2lijPrwrQIprpNcWRWCO
sWC0KoyEJ0hvmVClB+qNtWhml0M9TFi6yTq/7bHjoXvUZHgCjU6j1O1lyuqSrWBuPovGmd9cbjwE
jqW8TiUHiqqR83tCbbtVQ0bnP+HT9twfVUyUIgchQtIjJBvk8qJXnzomu61BD9yoqo3Zd80JHO4a
gQ+wbhuLrRNa1sEe4hR82vxRIEdtQ4DY9yGVsZCu6zsJSvyMNYQyQEfrzwgTy8oazfw0eaCqcchP
T9S1P2iD+aTm0bySZ8Ekntk4ALXltRk5H1b07C2dkRx5qqfHtNM5g5TkvePpTN+Bfihinsjsx95H
bXCOluYU68TVv/EOiEevwITtjae840bGXxdf4tqhVDpKgqak47Hxil3PJJ3FRB0UAvNndhPkY9eN
fU0+T9MHSucPR5vsLY7ISPiWLKozE9TqjGbPe+Vx3EIYA5DO/apLMMlOk21SWCdbLMPdKmMF2Dex
Mb+B/PaHzguf4vmMARXerMqHU2R8b8em+BnS5eJ3+pJcdXGfdbn1iA+I9Klu3zUurZohkG7jNrlW
+GJ82TNtGYvyRsUAjdHJAXIqx+PbBa24/d86i0bWNvw/JJ3ZUuNIFoafSBHal1tJ3m0wO8WNAmiQ
Uiml9vXp5zMTMUMX1XQV2FLqnH/tWJOc4q51J/jERn7qRt49NKk7bCm9kNwPH/1QOVT7yG3WGA4N
5mBHvLCbWxfLGwqR57qYvGuO3ifSXF4TDxSYXjpC6wDY+o3EVELUeeESl1k4h3oxwVlTdI8dbqy1
ol7r9lk1Fd+d6rr4pmnCqrP6bxlfitqXkmZvQi6XyaonnlczLiSrz2/8UZJqDl/HjZI02LEoAUCr
3gIbSHMQuPxTY8er6zzNdLCcWtXW4TDQPWssth5lmrYeEnfKz5hFuHSMeQ5xIDlLW367o0YNnbKd
i10W75kJKxOs3cD22dglvgsAlUZ5A33G43hBGlodBdYNBLc+wyile0Tlt5sJRjcsJeV9heWkh9ur
R42xC1TCS9gv/qemzfJZo7j9LfHsh57g6pP7d6PcPoh+4VGQUnDGDBPJuap+TL9PQ6utyhfTnwuy
O7LvAEZyr8y12s+T/10aTRZO2eC/+03lhj7ZrkePVPDQd8WdUyjjThl5G+a2csJESk7/2UYV03Q3
S1WWXgZCm98sQk144uJZ+0iGabnr0OOECGJoJeIv9PNpunOgODaJGcMjDBn+AT89loEoLr49bQtv
YV4U7Mbjm2dAA0Im9ae/X+Wzyk8Dfcmc5lxAFnbGcpTXVWkaLVmJvGBiu9Msjwl3bjUmRNeIWfAb
6thUewbe2FKDYb32RKRT6qA/IlN3L5DQCZIfUW5coNZdaTLBmjrvvmFk7rMF7QK1ul51Z3GevWJg
yEefWCFBe+INpA7D1l/HhNlQyDANKuc/1UqbCTvDuVUEx0UGNNmkfvVqzRAyfVoMtwcspdbkcp+q
UY+GxP+PkU57Ji7e3qZ+p460uXB6eQrEwrTKrcmuyBVB3TMK6Xtp+tqzkUcLnY2tPjHslyX6cJfi
5mByujd9fe8DFuR+LC7W3CcPjZ72V9GWofKk9hCk6Req5+zoZktyT2r8a2lPTPtkrHhhvSAV6PLg
ohMFzZiQaZRaeMmuX7LsOSAXzE75cTLCHg/LOvBb0/hG4vPrKKiCp0V5fCZ0fJOSm0aaQ72+t6Sm
3iWJ0J+LgvbLYGjm09+nhijduG1LOkk99ZCZQr84Go4nAnKWHcdnJG647N+Hwk72rrDcDW8MZSsL
knVSUkS2Kbga9v5KW9rQtB/E+bU7uyrSlzQB+Rmsisd40+ycyunYVG6YMwm6iGdHVvG0Gq90Vqgz
BBwDMnk6eyPHPZP4wb7LneVxMrM9qhl706+l/LeOIxwcXqWEUPSjFOO0y/JCREVj+4TqUYU1zgBS
uR2kF76PXcdSGnb4kh4nL6hpQtODfdEDQkHsbNKxbk49M0pSpbFZ5NWZviWdxiyAFwjY5dqBiYam
sSCvluYT083GYRRdJ8rZi3apd56E1V9sLX/EvNafOw5+a1oPrpcTNE20/Rn/83vZef2Z7ibAounj
75Ogmd7Wedyvo0UZ0+2DZveIxxq9OUJNXSpfFP/sDG+CVNehSE61Vg0PBlUDrzOy/Nz3sUVlXbhM
mcXl1makENvmuM8DWrF4ZMDgalpwLBa6cxNmmEq55Ws6WVZk1kMaTswIl8nV3hUZeqKyxH9ptt7T
EvBBOrEVV7nzWwFKEJcFVResafJq+b/+onHZaLRX4SlBO2UQDL9zyMx/RO6EBcUy56M7I2Xqh2Y9
NLaXhM3cOk/sQm7cjcu0DaqXwK+KR33V26e1dXzGr7XZys5vnnRJ8YTEyQjtpsiim8azdRuuhckq
k94+CH4/TSmTTG5ShM5t0t00k2fo3CQKfgWo6nqP0s27+yXFCDU3fH1VWUE45H4SLvRh7nv6n47z
0q6nzFIBQEpA/y4vPIMMkgWv7SElq+6YrQDRpseDB8/e27pKylgtLpRBCOPc97ZO+4rn7FXdoI/A
4Mo8wRjc0i7KxtWVBY7Z5mPM1/LsDt5HY7vZk3MbGFrXZ2QdMEo5kwzisgZDbPzUPf59cHpZxH2D
rPvvvxgTLsaqj6bZjBHweOTKUVvSpWUQ8+B5b4yl2fVzwYpXUFeBhZtpW76BKVLxUCD4YVWkbnOh
pnwgou5CeckfjF0Exl6jG+KSWL32YOp6w9WQu4cSri2PSod6XtLDMVZ59YOQ1gFaaP3SlGQPIlrz
XlmOOBNCaMYNRH3Ikk4a2WDrj8jpKmCVwNp6ww+o/XLMp3rMIlkvO0epwzC0Maqt/GLQfXXKtOVq
YWbcDIPu7rXSH/4N+iXpCOScSiul8i0o9rpiPLrlx19h/ddzU+oXKxPprkxu7szEGK6ZX+7/GOhx
FtTVeyDmjfdk4SzZteUCO81eTB+BwTFmIhC1q4oTsDcwLC6MQQjdY6x+z6VmeJ+B650S6qeIeR9i
prPmX0kJVK+4K1sujCMVS4TjM9SSRVJ6GEK8JdjoVBBGnT+l4Pwtc642Y99N523F5nGsx7qDW2iw
Phh1vxvUukYdWPp9L9nzNAm00Q3GFRWo2Gp6n+xH6bx4f0Ry0AAnL41/5DX6oa1mb82GfZ/q9Z6k
3XeMsNPepHOZZsCSY5PkpShJ1MhDvKru3GS80GCEc3/x6KDg0eGze0dZ6sQGu9TRUiZwX7NA3CYq
2OdzksUlEOzdYhvPN2PD4e+zpDXfaP+wzulkg8Q1qXz//68W99mYW/Ma+GgVl76nijf1kkd/anZj
FuQc9nX23yBt/rZ+PsLKKEy0jbpyZg/RuMB7W53aDTeOKlPnyfBKpGq8V4NIxoPnD+cB3vyVdNPs
HEiLvi0P6rHBlh5XHvJCu4fpC3LuCSm7TWdJA4uCqwFF1V/tsExHJ7Gra2PQdAS8Sdl8dc56G8a7
cl5pzHuVhuXsOxMNUMPruqqzNwXuHZHXhIkyH9/X0nNPhSOOXs6dOPRKP1Ej5ESt1IvXwmn0cM1F
8o/WIJSSeFm5Nbsd6gh9N/NjbgNiGO6VPSicelRGTrZ5LZo2ecnrR2YiusrqDCGGlYs7Rvp+100z
ftzbp1WKsAlrnL0zltV44nj6nRUivcDIMLD7NmakIafsm3drSYr1q1kpd2PyUndW19iRnXRltJqG
dqDdmZWSdoRrwtMhFo2Z3XVpT1XgOFLI3sCguf3V85Z5Z/aCeg2s4Jt2pmWGvj/r/PfBoeTwTHtD
u1NL8ylvzXxzbbG4sjHtMDfnb07aIQ4WAIF/nzaz3AdED+Ta+NQLWX77uvE2BTrNo6m3RP5tHBfN
2n9MNXVqYysPY+6XVy+Z/0G+J8eS5sCLj0zBXbvloZf28mADxNYug3sQdHdzgRSjKLxyVyBZIlIf
2+4tY/8c3D6IstQ3SYvvE1YrufT1xc2heaeUQuPA47O/D3XL5NvitO4oDrsGwDOFLgVOmhGTauFt
bMObdj6OzK25OM2mbwzzcSlWi8I/dsVKBSMNrLrxoafVS7MGw71hJt+uKucLdro5JgMUL+tQP9vS
Oyd639z/fTbUCjGFRqvJZPvLcTXd0LslYfFaWgjx0LkRgbG4x78PRdq/t+lE2PskELyZy7pLvQw9
q0PRfeSX+BiHfp5x1pni0S6H/DHp19Nk1SdvKl96NYLXgqGT+wHzRrdgsiV0KTtOOitCpetTy7YT
Nl29PKlg9Z9WyNHQZuc+IGPwn2D2rL3o54Hrqt7nmW+djdUcn/CUE2yg3J+1H439KDQNdrng5JKE
r9VtX7xqhd4iJWyGL1imQ0WD5KLmAjaRGUwuKrv8/ervQ5Ws6YVN5WXEE7FVzkg7bEY3fJHyuNUf
fS0F81ApvVV5lv7QjvlEZ6/76Bv0eyTJjb3L6/GkEI7kwi25y/ns7/eLxMNDKUc/EuibHnFR23ut
bYhBdtSFCH8ofDqYHjGEQwQMTv2M3Z5Wi9ym4lqZAbCiNz0mvCpEQhnnNJsmgjU23M/yohp6z2HC
eMKM8Fhj/eN5ZaxTARAz1Pln8DlEenpqP0h3TfarDxCw9pDfw3RH9DM9CFbThysVHveVQNrXdSt2
edM/T7yFF9N1xbHrCQ+gj087K3SX29otBpJL6ppaGEiLLaTYf0mzjDhL/WyPob05AenDqfRaBTSX
z9vB66cQfclwtm8futTUN9aMfDJpbSz1lTi41HnxGoBtGS0lrRhTq5aTwZ5DkDln63dJc0d6+zM6
hPremjjp7BYUZcrm97b3x+PflQU/fygzvuEl4zZTrlUgkbn9knWtDWvdC9Q2J/YmQjj67nKx7nHi
JpfS00z66XmP//4UwHJal56aU2UT1NEbgEmRVc3kYd0+X6kfP0/2rQZXpyzPt+vlVfb2M8U8hHWM
C5TW0suLYwKvdiNi6IbpoFTuLqvpGTE6ujsxgESeEZKQfpycYN9A/ssh3Yxoa8LaGR8DnoiIgSON
kJHWA0KQB0k3oJzL+xTDhZ/CzPbct0FCAE61Ixphp69yI1fvTuJmqBZvM7Zv3QyQcIaWv8669lWi
rshLWnnU6JyN7l1CyCyLgs/qD0g4KMA9uiNVVGhVQiGqqK6WTemN72hzji0ZFEV2b4yIsZYPG4BX
1c6hsLXIH0++v5ncd9Gx7CPiJi9qI+WxHoK7fh32k1Hwvvc//IixsO07Pzml6yHr3yvjw+rNKxQg
B062McAvF5WeguqfrSQGJzATXM1J1sTedCzFdBxyCTLxlVzWdi/pCjIMTpuiY01HnwUo3CavDmpa
mMiFVyIzNk36VO08ZrSV9aNZ6IZBRiLkRHePvxlX76lrvjoc0Bg0gAX8UAXDrhu/nXY5egdhlDta
+ZjB022+ouGbsacGWayZwdX/b3J8yjVByV5W8aIb/3Av7LviaAQH+t3ptdR2yOQiMT2ws1PHevTt
b/VJvDTy/stQqlhOZVQuR7//kFZ/Dtw+6nj7eUxv2rz71tuzjhbAfVzMIfbsPhZDHwf102ouMb06
G6JbQgu6unfqS4ohXGnrrqeyzuIZe5saZnc4knJITkQezWjEVn2Jsh5mm8JMf0D1ptfVZmm8/Wo0
Wx4ckeD47ynZcQQV1Ubo1e22yFTUJ2+JQW4k2QdTxxJPBSXnHj+6VaXRmolDEaw7VI9RW5YQdcCa
1GNtcgdotn4WhgL5UClLSnJg1CHw5bKCM4erS61iXuU0BoJ8umjt5uKAgkkL3A+Y6rOFY8Ii+SUE
F/vURwqL11s1UBIHGvBc7kYuewrFts5ZCesnTco0xJhHwIbiLtWsvTswEDqj/2LO1WGp5bXUzI2f
E1KRcIdNPPLlj+RmQQp1B/JG7bHJWqaFrWNOkXUYlq9FIF0M0vtVpRej6T4nPd9Jkb4sOkxLSrhP
vytwqFCXSWfpvixyI2rYK9OxO8gBxblItymvaLXk/1yeafP6g0rsWfezUzFYj+0wx+h7PimDgrmc
n4sgNe94Nzar+ZVNITQKP5BnhvRm36HVicVsX/2etnfRyY0zb13u2UFqdzwfqm3Hg11p1aFutU21
IFJFFjBZedwouUXKMmGJKh4oMiFXFXcWuUBs4EC6mISW7EiOUByQ3JP7LGh9Fy1J9TS7NU2tVVii
18kTGUoAOplemox0HLRtbkbIQpEfaZuLCD9B+0JMOurCcubEQiR+xB2x0yEgQDzX1xQuHXrlVKps
DZnAfwXRK3wL1gfFQ7wf80WI9Jxr67HLgr2nA0076wNdckePDAExcESqgCJI3d7XJXEJPGDsaQ+r
d8RnsjVahQBreYU0xhzYO3u3pg9UO/I/zf2si2daqnaqMa/kxig3FEkZ0a4SdSl9cU72W3UUF6bO
dS49JHQFL9nASe1c0Bi2IULHJ/AKwoM2rWC2N2bwpp4MLsc7FlZJXRKSjwzZKLcWeuGw0HCJNnkW
pvypzGNvInXDYUVM3jFskLa9rlxchQ0FA8DZ4Z9c9eKJNpL3MU13AipL1+jEW8eTtXj/FboW+/O/
2fmsWvU1rcUhKLkt6dSO0A78psmyHcsppk7rxC14D8VJ58cPYBGqNGMXNPQqirdl1ewwoHB2aKtv
aX3IkRqpkfa6ob4XwtcYtIITCtStbaYfoBtRarmcTLR9RTLrtiMtonE/JJBd4HUkLmVctkJtjQDo
mzAoz2w3tWq/AkDa/bi25wmphDdQA1yZoLyQLx0anGbRQnKeN1mmLlaFOkfzN17SUmuhNlNH4pxZ
fk2cQGi/d+TkRqOFv5ZewAwUh7NYGuSckGnLrRLbdX7WvHYfQFNTXHtNq+Zs5OqlVeO1RGrH7X8W
hnO1yAZrzWqr0XO8qhlMy7srPf2nsL2dzJ/Skdk5yYBrzHBNZOQkAWkjy36wzFcp253rIYie71Eh
EvfyS4cq8dvQp52/m11nZ4wkVuBzJV0DVknOxF04xtXmJmqM+kBm2m/Ld4zcP1RO+pSW02892xtO
Iby7Q/6FW7mKMeoAKyrzaKXB42ogXM1ECV8bJ1bDTeyFq50cWiBA03ZjCk0R+fWw0dq/wSs4FaEH
BodBOE8pFB6Py09aliAwX81DnhSvLt3twF27W9e1YdFIWJdMogAApQzCMkMiTbJtRnBF6lWHphbf
dmad16Yj5OmuTN3IzyaU18UzmQmxM8gDDRZk82nnilyMnErfMJXJtmo5nyzpHjl8H7ygwCiDZN6U
JIuNP+yCR7LZtrXmv456+4lWUFbwFgl5Q9qvNLpzXbcbx6PQb3Ef+imPSSXZFyRc6zalihSqdr4G
iuHTBtw3kVr+c8w+tpPfxcIYNRY7UQYXKfqd6J3t5DX3bhY81TmNheglewecPyljci6M2twnqHsp
Oy5RLrSYBk0if7wXnZ7kqLorXUCPElsuEWTUvp5NDCRTgi538R5nLUXaN2+GgJsmGMoRQmB5IvXk
32TbPt4e+74RFoHpQcYkkWzyUh0K2vNu5RTz3oTj2Rmkiw21uxkFA20J0xYTPZOBUHbayrdbRi4N
pUk9UQQJvUFRrC0FMhykt/VXjx4SJG3j4DXAYmU667Z2ejNM2mbrTPqBKJfbUicjbOKXNPcis/hy
2d4pHY/rOjjW5ouwiIXCdNqmatOU3lvG/Km4g1qeKDWV5SajTaofWo1SS4JjAkffdl2Lj4GSPzHe
uyp9nFHQDF61l5r3gGAYkbRAydttnWaKWiBhimZDTaqP3iFWytTy39ZOeNAG+6nGKyUvutOGlQTR
yqpjPz4WvnjsvOGUSrQ/VIESuTgjsSI6ikJNcdGH9Mm20bXwPB+63saG4/9QeIdSH5QsLAMJiolm
w87139mrX9LVIRmyrZdDh1wlXtvpcxp5l1f4L/g1D13ZgMviUfjquAwmYBZZixkTEpWsxa5Pa4Jp
nFiHXEBAaDGEZlDSeC9CyMXs4nnViRD+uzJp/pPYACJ3ru6lJh7quXJwcluvKWqEQTUybEzkVguw
rzKSUHY96RM6+/LEL1D2/FfZ1VOJajucYPTImDn42Vxv6DNnHelCICm+kaVglxDQ3rbX3Rzdv27r
33mD/ov2qsI+SkBnMRecXkRe6ObJ6BExVPr7EKQvSave9dl/KqpQGSPCLa6XWeOA6rHjx/OCTKty
7vPCG8K1ymc82TRyIFuMqroRqOPB6WlNTFv5H1ryNHrtgL9umq//DFd60SyOAZNQTDERMoQO5rFc
wH9bS0S6UzaovFk8MzOLuGudpegputMg9DqsOwUZtxiNYPkN4MyFYESL56RBCl6IWWbjojc1K2vC
s1Xx57T8btt+eSUad41SR9MiF1EvWSiJAN04VJembv9bo24AI2EAsuc0P0LFzea0pY7eQZM8MuhO
7btbvHgjRbwYeznweB5NWd1H3qRbkTYOMK7+W5BKasrrdgmN9rzURh4Ly+qinukLCYfk6Eng4XT4
rHyZN3g483DT6OYuIPE0Ald1owyqI5bJHFuFfL1RyeR+GTGM8D/Sk9Id4vj3gr+svn0PdK5eHZpy
QmfKf4iOu1kxRtJ5zxDqGmGP+Qd594TOqsPsMekuq/OpL+3B0tv7PyJOILKjnZEYIFgjQ3x0lq1i
pMxsEJPxurTLpWxdxIAuaZOLm2fxPJEwJ7gllUNBgdZ/VWjzE/s/dz7RfPsik/T+77+AMaaZUzvZ
aXms3PJzSKfHZlnIW7PZDIHqROpzdmk3qYOBZke0/ruWtNsOoD4ETbgngOy3HuQ/jrn9UMwHhBuM
WIlzwvFCgk8z7lprep/NdAGzNZ49zD7868WHsLJfhtlDQmYWpHgZNqOb5u4rCrwThiRimWYj0qXx
rcz0+YbXha5h2FsBWTv07X/N5NThjAD8UKCYorHy5BvLg6me9blfQ100m67yv+lfKsMiuJqa/lZ4
hJe12C4iMq45bsqjN2DdwS1fhga0qIvGYNJH4jpr734ZsbqPw2MzEvo4BQ791ANVrs4lpzZ7I1pu
7Bq8pAHn7fPyYFcJo8HypqnJiwrqwWFas4uTVLdJhChtIwEqQflX6uqHFEsKmsr5t3K/atOow8lx
hri1+v88e0vrGiY8Y9/J/KUQ8LuQOh8SsTNKAUS9uqUhIst4CnjW11J44LL9XV6hSQg0yleLe8+F
1ByKnDstrzcyPYoKAQgCERIp7RWPBeIsfZR3FNo/QD41obDsD7K2wrkmm3WcIRYdjUxENPOjZFBO
OABKcPxIm5j1rGn4zKsfvaDDgycwBldcwbRrMEEphbt+OVJr25wWCAvfIteK/Kc50tKKnFYDI/Lw
6sEfxBO32Mg5IGur2IK6sIg7PNbJMaOzu3mrA4Y3K+kx7yfVLimWz9JxXuDNcQ+N38whxJ9/tXDB
bD1NG+Gr/9L1H3q/Ycv11dommkPcVOPvp4L0RkdhvWlsVvWm+vSV+9rjXSa7Y9xbC5MFss88tFfr
frBRa5XPXtttigfhYL9rbI4YIys5GJ+rPPs3iuE1sB/GjiemW75LmaIPGSkxDZyccUqVJHx0CJII
AYaevno0gTHeNrtyzd+a3jhqApwdXBnPOPR86+nnviFzGFvPfX37/0iHsDmXTqhwxg8ZjLCuPil6
Z0m2sm4T5JzJi0Tu4QLMkCpyHRLn5p+6NwB0Zc5GU9vyAddylk13E9UZTV+cKMo7LIgANGf+mPFW
TsFw6TP/SGf0wfFRFXj21enTDWmke6Gpt0BvKiT708GYcXwQSJBPn2aPF2asbp7tSzbczCUkS0a9
1ccrseA3ZCEkJJa42Wb4EKUgcBkypB0/OCWnTTnIR5XQ3E60Y+gErLBj8i+jgwqADBNv75HwGJjU
aGb+3m3sq1SU+g2a/d5y9vXL9+Rr/4hgPUzjQ11ql7nG3ZG7T1mpfUk0ZZrzMpoAEJbxnWASmNxx
6yXQ8Qnq63kG8WxamNkWfwMzBAmLwtCfc389m8n6iJ/qnGFMDGdydNlweKvrtd93gRXXOopiLWdR
VbecUm/mM273jof6zNo9kTMy4SEallrnaQyq7gr7EVfLlyycR+mjsMWOP4UUbB5UQai2QLEYNeLb
FTDz6UqgYj33r27V3etBhaDIrd6Nan0bs0tfuo8lUyK+C83iWvHKmftgeWyUhUdfpP/ZhsK+mxGX
mk3ujkAgLEuG9mQUEMgExACZdu+sPajKKOFl4EhjPSkOfSUGFFQJtFJ7R4P0i+iG99s/mXBftWYA
UwI9c9wnN6i2w2C8YtfaJE72NVvjh1K0hNWW3HoaGpJp0mKTWNWxms5Ezf+S+XrXlhVHXjLEs2LF
+PsZ0hKrZtU/pIgpi47UyPkyjTyjktvrzJL0lLbawe7He9qtL72VHwiRY/Mov1oGBn22romJ9rXv
N23GpCKNKQXm9NdbrGJsNTw7AckqMT1TG/ht8c7irXeSZAXDwlDOQ+vJFv29ZUmCbG7XtO+MBQvX
cOyp+ubJaEeOyYJj6UTlPoheSyKr1H8gII5Bq/Ya0hs/zR9d0XwzbwAjrb+3m7xj8Cr0d6tlQFpG
XNNKsF0VX9OYXibf+B5zIeOqb9BPDeyJCAWabjezcjE4TRtSaACsy/6+5noTjfoyBkaupHggJ2Y7
9IBZxnqukgAkozpV7btYjSHCAIXOJs+eG2JGtc7+vn2PujL/C0TyqZL8QKLQt2da2J9YRmazJaS0
NLDKrAJcfoiNzI+GMp3DsabkfmV25SCW//neRjhkQvB22cn83tnukTf0DtftwRpTFYmBNNmBhq3R
0mNu8R2K7uO6EuiR3mA5uyNZUVnbFZzL1iVvfFawEKf2R2f3kVVjlxnNwQHECi7O7ZL2AsmkbqIQ
l5fZ96GZxzAte7VTGiYEazJV2DsOu5tzP8v218BNhqvWfDdnuDMyxHatZ22JBoc6sa05IjHiHfUC
QKAa3i2v+J0dTA/kXSPtaMcYk/eyRU41R8x6pxHxLBzd2XTns5kTT4kL+sHKwI5HfXLRM/D+EAgr
wtHt7wsw9hF3DWWGjKGKhJMm4ZWvff2sS2I9OVUIS6n9czISlyN14LV6wuZASmxVIfEhmD8MGt4F
womjuqWAXZgEmpNroMXLyMoxTwnZu3O5AQsQhqs2lbrFUjqls1kDmA+7WQcAU3RuNjt2ZKQtebaV
lx7kgQUn2AR1MG2t6qScjogO85J28upk7ScJ7UlUoOKL0w9c5HaY2E5IHyUCggndw2Th1yx14lYY
UXyv+EpL7aEaOIoUKDOStpIcXmDre0/UY9x3toraNQKXcwk7E3eln18nal+j3GmAuuxnWfj6bhCT
v+309RatwXq1zOPL4NlmOFVGs/GgmE/WzQXhaO6hqsrkOJS6v0vL8S5ba2eXNTxMPIPsgcZOtjV4
XxSUB6wNLEiFDugPHYj8sBc7ByGxTi37qWs+FnlzJozMB0HN36SV2mHuxCmdh5zJLp2ATj7WSv8a
A3vkScLXGMueuBQyF3uGOjvzHnyDxHR9NVUkc+NU2xR4kSIRwkWhLgfsnE1XRKWb/uQQrKFf4bhO
wfX0YL5zAshsC5Yj4Gul230mM4tbg9CWEatMvB/Df4fi55t7JR9Gi3R9FJFW2oTWqw5vZSlCzy4/
3C55RYeLhTddd4IFfUfI/g1K8FG51S3qvezeCtAfDD2bVe2jmYC9qx9BrszN0C0/vSIwLIN71kF7
eVmLaKz9KSyM5uw0GonPbv6L1u3YKLUXsrHCAs9GqFyeu928WeYJBT1BIaFZi1+9xKfRqBdrcY5M
2+zidlNtkvWO1HBt12vLsat0hFtyeU1JXQlneRwHBh+VsXRpXf2IrhRZGy6zhguRiKHppcUJxRNi
ZGy5BSwwV+NtdHfSlIfUZPHSHOJtZ1ZRhScnI80lg0pFHM5IpZS+GSpcR6NK9oFN6KhTvE0I9vGO
GG8u/LFNvkFA1nBsLQTNVGQHQA+icrFnthR7mEIzYSnqptjBC+DN7kHVyRlU6GKg065XL42uBPZ3
PKfkZ58sR1PPTq6VbUsdPt/qHio8bYnln5ub9Ye/3BhvKAK4mzPc5K5un/E4AVTSW4peeSJakqOy
mY909hLanY0dHQmyvFJecaMMj/PktWjBsPVk0ohzw33HVv/li/6X8fBfIPIv/ASRg0lRCGgLeh44
sSQ/vv6fx88WJWlxHAbEfmqtMdcDtekmHqMS1aI3kGrjYPqckH+QDHBtUJ1G/RrdBGfx378VhvEN
qNaEGC/THgasTSHYy5Yfokvd2CVba9Wno5sK3FgIMtfbw4mAYI4l4wXt6JdemXmcCuvgtvmnT6UH
ANy/omj3RqPOibZudK19RlC2s5kTx7m7NJYVU535lsvhzW6bWLA94mVlN2fdRsc8P7UF9l415wTC
5ccSEJHbYPrw0myX4BowbUClYcJ2S+MX6e0z13ZJ75fAZxSyNgQpZl33qVTCDR0vxhOqhx3lJWwj
Gakw7ZO5TvioVsKJfEeBmkzXrtsRNLny5cWByP0nqcoX20ScqN1ewMlC0c7zl4wCGvWk+CxWAxYY
TSdOy/xhVcVD35uvib3ufae5rgaJ6YN5rqXOBWxSYwhQxBJA4vrEH2no/evifpvjEIRt7z13dYYg
h6KMvR1opFRYp4R7LiFcMAFTHbrhPCpxX1czj9V0ufRzrHfFE8l9GT9a8Uh68LHpkxNgEcqF1/9x
dh47citbl36XnhNgkEFGcNCT9La81YQoOXrv+fT/x7ro7nOkCwnowU1U6gpHWUwyYsfea33LS4g1
TPHaOJF6cYYv5RyBTS/QZlZPZZ5frAALd9ntjGHmYgzQm5TqySDovsD24ewX04qpDW87abpFho5m
po3tXWOODMopauF6qGWaZlT6jiqCZ7wN8fESWtRXt7MkJCGIzZcaHa3niA0WtxbSCNVx5FPEjteZ
2ndlfJEphR6U/YwW+Sol27kKeLLd0qEOG/33WAMsFPf2kLLlzl5O3ZpNK/2eS3rxxMUqzoc8bdFE
H5ybexmxVdHKQR/LbI/uXOM/xAXLdD5eKlgZp8pT91h1foqqvLZ6+gaOBp+3eoobxnOMc1DHdvZB
heis5RRHmFTUB4St57jvWQ6Xb9MRNlyFKnkB2MZMhQVgpVnhaHIPuHhU+YQ7+0vXBe2xjFDiEDZA
99Kct7G/hYyqSSpw/BWMoEMDE9qhBN8JrffFFJ4tm47S3HJGylCpVpeUxz8GUbUipHDcgKOgB7LT
gX8zGsZpUAm9ZyXe6gIPtMVoMvxCeuktZXCyQlDGzRzpkzUwwmPnZmt096SdPLsxusAhvgMqs0EY
cfea54bg7FrijSs9tBOKc1iAQ9Fr+7fElPXWau1kFddVtgum+QuK56cszxoG+da3TDNCBInKty64
MAMsa/Iu9n0JrGmQ4bbw6xdAMOjacO2dcywhqHeNI8/dfs4rnoEgblc9WxcmMPrD87hybfcbNtWt
pO0lvPzgYTkqbBNpwPRRaZq0bh6v+sVC29rlnR3Nmypx0SSE1nMsI8qWJHijWfXBA7s3Rllt8fr2
NK2Oha2qoxT9a+fG8WEMa5wBbrVBZXMOBl0zD0Sk3/YMWURcIJimnYhlfTUlNj7u3Hqfff1ayYsb
MpEWXUrXozIedZditIspH8pTM013ukzDleeB5uvDewx7SwfZf5rrnTeLn0454Lhw+NayudzDuj+r
Tr9a+W3QcAsNBd2n2uTZQOlyKnp9TZVeZX1ugzREZ5JVLBGG07PGRQx97fRqpNFuKoiagZTE2bW5
VxO2a4dtSG0mBO/EC6n9oJ/TIIGhqZFVtKX5YSFoipKSyiIYflad2ugFoxSYw7O2uuswNGvV8684
XgAoWZnJynIvrKq0vWq7X7kaj0stqjecJ9T9Vn/fZ6QWFAgRSj94Hbv0wbOiM2Ks8xxTdYXQ8oWV
43eFyrVW3DNIRmkyBteptDhExrRQMiv91vc2Nmg8AIy23QAtJjAAq50e1eyqtUdEUxneDzrDFdi8
VHi91pimuK+LBHGNSxvTI5UEN5sxbSvkzyu8VO5QcwVqFsZWmfj+FHrvl1ikG8/1LlThlyBODjMh
M+s6xc+SApayDDrl+Iv8E8hcdmySt1il+c+I9HVKxBOuBGp2t7jOgfWzY2axDqfsC70NQEzDzVTb
/M0Sj000VC++ts+o8twcl641Cq5CJh5UIBC90vAYkjN8OJhxNLOpONtLSENwFcF5D5h5Kmc64yOP
1n2CqSAVBvK8GKpP8BoWjV71JE2kA36n6pWB4O1UG1/RvHEqQZXkvfY400PPe0Bm9TE06luJnmj2
5PfgPbI4TBsTfbfKxH1qWxDzxr3bJ28C7Sk4Ru4D0PwBALWvERs8gvHoTFq23qIT99fwmqxDZhQx
lRSyFUDd8WtScWdGlvcUuCUlVbt3GvZXUlioo2X3vc/1S+XaFDyRZVJLuru0Rw+aYM/omuarx5je
6OSmkdV9148/GIhcTQAxgHwOhigZcdglw+nq4FjjQ5zUOTsNhwA5qbNZUUB24Ibxso0PDNQMTmG4
xNDsVAhcUidJ127xnlP9j17F3jrhBjf2eYhTRbsN1yGu2GSMcp+OnJhD+kiy1dcmNfeYbZcULZlu
C9FFp5ph9sCJ6mAG5aNbpTZ1eZohCYJPNUTs1nqKN1ZvNavKpD2IwHDDZ3/I8wKlYF0+2Glx4wc+
Y2RAO3GvCqKIDBD/UbMRSV6v/a+eQpkVlwCRAZOGFMHFtUw84BSBswhb3JsiYVXhLi4pwnI8psQk
7Obi4njll7EcsBSaVOuzKI70R5nXEp+89pgMZ01tbUm6pr5vg+9uhz7bh8238rK7rnI5bwZoC/He
M5Z2QNmPDWV8mjyYhga4UdmLVZ6MpAfuMRYLixMMz120btL2S9+zxRYJG5MlKWeL1i4YD6mvlZLX
yHVu6opfMzDcam/15jeM08sqQ4pIHUAgAbZL9t+m7ekoAjajQBTyZEbRiwP2kakyUUBNyv1moMde
+TY5maV3yMzhBys/RI3gXggP1FC2pOIgn5jT5BQYzLQDOl64aOKZw9cw89QCIEID3IkrU5kDi0SB
8WNlB0yv0dmUlMJkkI15Y+zcQJFUAnNwZzZuc21hB686pFTEGMOnj3SwGdsu2WQjBLOguhky762N
RLhBE95EjrcVTtHCDNTzpgYel2IZPDb2OqtjZCAifIo8mWzj3NwQ9sS8wjBR4SQVSmstPFrlo4/6
YG62BU00L4e9QLFlQPBQ9BPpeqH6qZ9STvxnNpdd6KSPBgTkvTAX287cGfeN48OuExHdJqxasnwi
R2k6R5WJ6Zuki21SNbjgYnc4dIp7IVJFzalPfk36od9qW5YcBpNwS5BDuDX9+MLgr9DDPQW8t7UD
53udz2RP9gH+kFA8WKGcDm3DY4AxBapx1yGHlyUKu3TmfKMDiHL1bS5KpsMD3QWf4o7R3KnUmXHD
5l6uJ2+Cmbac7fzpVuaMl2OGOifqgXLrtOCFLURoKoueekkDAxm8swFkIzZBG6hVJnpGqwJUmWUc
Ka1WIxSelWra/BWpYkdrFUpUH0qEf22I9mWat0P4PiI1PyUC4C/19jpWZbD1vXk+o7+mi5EQ0jF7
9kdoF2LtyOk9SouMrBE9EjU1YW2ZirNLnKCow32edtzCgeNvQfTFcLHC9BmHHBMOOwn2KOK7y6hB
VCBN9ONtW8JQAujBOaLF2MOAtr5zM1IzSmHZ+wqL89FoIL5WDAufdTXvemXdGHOa/WRl2sHVkR/x
WEPKzavh6ufJt6juaB2F/G3LKmhoWyOzHi+w//MWuU+GLwjCIHCqayaM5CGt7mRQT29Bpd88+70Z
f1ZASC//IZomxMnFTwY+3ycpTLTi7MaXvgqzI9xXWspJobelaqOzpN2K5CCChu0X1Yulsvsg7MW6
5r+1FmVlELLCCzr69Bgm0Mew366Qh7vPjI7KLXwsEu5a5kAueT2oyOZTDq/30s/SubPwIQObSt7M
eP5iNLN7UXGKnDAV4xrHr335fJljFSOVLXa5Lx+nJXYH+go6s2p+bWbOiUOu8ieDdoNb6e7Du0Oo
XX9rloLR8Vtsv3qeAEMlYLoG/8egxK2Pb+K+G7wjaN3ppvbBXuXNGwUZAv3etZ6NWvmHz7eJbVV7
0L2sh90sj6Zgk7FsAO1U6q3axU5THSY3FbRHnas5JdWxcMvx2vtpvM7brrzk0wCeTXpHVEPoVrG3
vLfJ2YPpqJZjAbNqUh6lqS+FBv+p2A5oGVKFD8LODzFMnZVT2eRRtqPD6pa/E/PS3QAk6W7ELO89
6RjXIMcEV4xjchXNsMAYA8HMQZtXr/DBI9j+W+hDQUmS1NyUMYmVWcQZuQl18FT642M1N/nHZCKU
X3JlrlZdzDcmNOoTXdOe+Veoz7glELzGklIRY8eHbag7GWfVfVrOT8J1oRZ07NZ4GAQbVz3GWwcy
566wkN2MRojUboQdUli0ITo7pd6L1Q5RVXEbe3G/J0gY8pmmRe5VmXfbLfxCRibYVwuUTV6rvD0I
sYdCtqQuYU/ChDVWm6S20ZkhX9/iHCgYiI8JhP9AfuuMIruxLT+9Gf7vT0HWeEeKjv/8uW2n8zF3
WSJVMRIGlGHpts20eR3oaSaijb97TIf7do2sQJ8TkDBblvUFLlN3h9lFXgIGN30oED9sh6qFze3P
EfCNUO49t9tPbk2zECzNFIfjkaMPTyONAXZ+RGwLb3QApvMsQra1kTF5Flqv2kdQGjG95vQZresm
a+8wrZRHnnoTMcxT5bfFnWxKGk4LJziIn8ZAKf6lCLhxwS9TesW9WQMblc6I1rQo+TsNugiQtFuD
U9Q1a+nSeiO9Vmn7zLMH/5QuNqkxuomThv+/CIHFd1G69kfi6FXDmZIQNPbx+BSz0Zwd76MKRwDd
rRM9+XQJJRIUplVDvvG7GYHx+OqIgjXdHf2dB22JfpHIbyGAb8Pa7HajmaorHuBobYsZn1uSwXaF
AUFU5fJj4ro/wiA940CcDsrOhhc9QqUqJzmBPJ6HF8cx3kHDwrib+ugIpazeaM4Dz1MxLYS59tUb
hLGtEDXvdeJnrwgo3UQiZzRHubad2llVMWyWRHo4TCzvUHr2vbPYXay0IFu55/TReD1BpAwjsCRM
MDKGYBvzR+eeALBNPMFvjHtjuiifKY7wpw0zoeBkVYzXh7Q9tnYV7z6/nmT8ltljeGdF2V1T+M2N
lRrEGwSu+WizaGyMOinuwuEaKCRpINAqfB/wnCaK0gOT+2C+TLLM94NhIRUfXzyMT495xxglwJt8
GCWdFGUk44YGPqbBwb9txqTf+TmRmHlCWC2+3oYUXAfdVWdk91Y9nEcUzxxHcmaCvrpKtqMxeg7g
xz1MaJXAKlsf1EXGs4j4fErURwJ2jf0oU83Xw3HGn75U5QZMpmBC/n8MoKbLbUa+6bkJF29maT2a
CjnL3DQHAE94RzvX3Y806Y+2h/IQ7ZiY/AHfL3ojD4j0YQrmZw/P+d50R3Wmb9DvakLFViW2jFTb
hGSROzHLJrq6Mn/z+8R+dCYS/WIDp6vvWdml0mV+GcfdXIZbpwfA295azxwLm/Qyu/a4D4zeO+Va
erjQSefzq2G8c/wST4XrwurjiIwoclP7DWvLcoytEWTdD5g3kH9MOROqnDjbCgEpUqBwZF9zPGtL
hKG98plSI6mZipuksh7R1yf7T9NTmaPWkR49q8Xv27equQ1BcRWWRTMNM1NoT/W+JxgDo61YXKWM
MttZocSX3AJFSqiDF5R7Bz8zU1X3biF77lzRc3FbegAE1BngtsKYrac8We7sXOCqKA7XxHsieAqu
bpfc5kWsDuNER3zuKD9lWh+h8NVASGsaGCiRzYNyl25ahlqor3qHmXZSbIeFsWBxGFu7Sninz7eo
mI41vMl7xynHi8qq/pqbRXihAblG5OkHZvs69c50DcpquWq+ecGek+4qq0D9oIdoY7VIYIyc4Y2c
wgFHMd8wTt9+n4Zdf8YlsQXqE74UBQSZLICZ00V28GKNxk9uRD7oIpMIgnS4gOUydxO9vXsfySN4
o0m8NEV3rCZz748ouOtUJY9jdDuYBcjvVCHPpItZEcDa53tIoJwaGjBwIPYheIJFfBB+GlyZXT82
AbeVlYzThZ7KcEwpdBAr2vQxFt4UB56ddmxWogHM6yztYEduWrJuUfKCa+6yF5OowiQc2p1dO7SV
RD2esIYbOybWt/5i6qJVZ+8Yl/78ZCx1VXOoaUSZTpi8alIdjHGerqrYdMII8IWM4Y7F7RKVC3a6
Gvl8nJKKzn8GM68e4BU7ZeA9DiZbWGaV1kPvTrclMDq2KLrZXQGVTHs7k9SRTW9iu6wa7om4AJxX
tx9WrYpbw24Pc8jl6uevAYlrZ1fjy+8n2z1GXbCvl4c8nHREg61RBwkx+C7TR4Cv54k51U0FN5ej
qCFP4MQe0pJ6yBg4Wjo97fA0aYen3LNBJ0Ufc2M2rwgq0Xl2ANgyhdOncFGKReO5wHaM4CVt931L
S0GOO34v+/rJpsFH7LPtosTPlcR3JyLyuZefIiJzIdzg7Sij51ZG+dmkGbJBUpJ9of5/paF0IV/x
SPItHD6nQvDW06llqQ0SyAYrTSzgaYTi8djljeJOT2nKorduc+itNG5uCCqu2R4mD9YN5OdglO1N
V2rrZpQgvcnARYZCTsFjyKI+dzUTCAccVUuTduUSKfLgNhOOlbwDIdRkHUxxgREi9rMPMiwumf8x
0OkuvBZ6iQpyUnwWdUwUosQdzrHh8A9wytXLC9LfFEpE72IA4S1YEeJU5lnuUb9AAU2Lj/+sp8ui
2gbFeMxZkVdVBO/NwR257ZR2H3FvQImwo5fMMRyGE/ZBMsTbuJMMTpMXx8AP9U1nJ8WFhFXEJghR
6NJWgHUWKYtX/PATz9nb5GNudN8AURXEyERZ9ZTTrYf0b1P6QjVAHjwkl88XIX3M25NmkOzm/aX0
J1plDD3f55KZVd0J+0aUyKNw1bxPnWO+T8jo1goNb1qXcH3jzw0xdvYDwr67NFRkC+mheQMv+BJN
cfwhdbh362S/KJ4eNDwDknOQhUN9ffx8Ny/uyDEqnj7fwaAGGt88l3U9rOq6qThK5xlzypJpY5hX
T12csxgr/GIhPZl71boMCRfElOEtNVOQimsmw2hHBZWgpss02qzy3Mveeq7pLks6pxcvdOfrQNru
tSIvfo2aot3QVkoY5qfJkxOad12k5Q8CfjYcZDF/3nuuMX3EHe1V2jo7RDf4cavRZy5b11yE5SVH
EnEeEe5jqaqRh1v1+fMncJcUCdEIvJY/Jw6ksN9dqHY/Ue4Z0vqJeecbA1D/jm3LP/mh9q+5aF8B
6JkLKcq/jkPYMtgtnC1YtPgWmIE6zkPzRBR6fKsRAqzIz+335oJaMpP5O23A4sWxpsUpEbqHWEXJ
a0rsOnOMprqRbfgM5JLDpwGxfTSketNT8kxZjZ0LWUokTeN+EiZDgxjNYuZJPgbzAB/CWmY0/lmH
afcQDv1XZxE1R7J20DIm5vnzJVl+MuQiEUI6vbW9FubyzKhCWY1zcHLTfq5TI9pMs+kcPnn7RlzG
mwyB+yGNiWWaxuroQ9xkcujxAGWZc8AnIi6fBwjRMl9KyqqA/z/XLtu0Iv97MuOL3TvjwwQ+xGxx
NDYZWCozau+TlHjzWMfx3vQFksOx+MgdRKITxI57HTmvA8PAlRgd+T5O6SZpI6gnfiFOlWX3GzKN
nPdR5AjShu5eTMK56bkPGGnofmm4dTvMHMGt10zBNXb7tcks8PbzJdOc/93Yo+XZGz8S5RELlovu
HmpdtWm1uOUOvFCoTjdmldDdI0Hmq8mgm9hdUqkS6I+fpWneEoTOkzYbMywrw7RO6Eiyhf5Ppz+b
3lVX/yVNxCHS71+RDojHlGsKEh0ch1f1S0CaO+R92iU1Nasv2sNUZv2dt9wG3dg+kD/bPhid3+2N
SB+D1PoCn/2gmrQ/RnmenBmn36fLQS8KQsFAjK/t/70tzKLnAF9+z8uTqjz5UQ6Vt3HcyT3LOvFu
M83sE26xcxxzpvutVyYYQYLk+vmT2XkU35HDI2pX/cmYY44XeXzxOPs9UGB+q9lU91HREWSfaCCG
onvy0dcDv8r1na9gioVQFteZ8Zygp8xYvY28Gfy1lue2jeznHg3a1mKaJ1ghrnlc2pt0jPVfskJ/
TfSQtrSFEpJqU0L9MJdQvn+kNRF664exA8wA2qA+OLI7eZ74SUPAwPaBo/HPCR3Wr+FQ/HPKNoka
pD52tTZ/CYfqsA5zgCAGLcdP8g1+/crRSfutqLAwRZDvH6bBC/ehbL+ULQJkx4Z5OfXbuiqDV6YS
gb6bGeueykqQXi3Tb2WSolEIUu8YOyTsWF7l3JfzmCyVxl+Crdxf8wmlrZR2lAsFxrKV6f6SsjXE
2aAYDfRrrxWXgYtz4uQcEsV2R1G8hFx7Nqd7vi/b2HHtbKiu5etUFN11YoY3x2xy2SjrdQa5AEdB
beyk64gtp3IfkcvdlJrOu+9W1aYk0GhbpSEuONknRwmSLwjHaK/C6qfZMAshKTpcD61hrTPfoINK
TDs8RTnTSCCRLK6aszGXHvF2jYciy75IS/kvrl1v08LdRRm9X5sGzZYqcucN/kDDFZ9lVy11cgnF
mShtlzOC6eyyxvQZm8RXKZydFYbmNbKmcjfEcF6JHkY37KWEJVQ9xnyBdf7PdwvK7N+efVrITMS1
I23TFL8GaiYC1JGwMXrYrrixeaH1FHi0SrpoN+LSw5lKidrBwru1gMQdzHaiPsGalOW6QQmYb+g8
VQ+KNK29X1bMGlNGg33FmbSpWPjKcervWtDmqEEQXAbp/ForIl1zYgQ2Xc6ABWyue6K0ba902vRT
IGI6zKhJXYDDmKeL265t86NT19EeZaH33DTlI7iq7luKftKiOZbcNHMs3lBBRxguq/SrhYjOAq3S
O0sXwW+M6zTRZtChdW76jFn1EpDn4TTbCrjDd1gAb602sFe0XThWN775EAtH3I5oLsp6E+oG1mBh
ngEvQ3K1AuOk59I49fYUQMWhnTgMmtGXob2Ta3TmMRuiATdBtgzIyOvaRo09byA+1A9478iRxyBh
+4RZj27W3qSthQomEqgaMLWmxZ1lNpdQR+WzIPb+oSVznnafPvY2eiFMF7fM7KJnuzKqo2WFKR08
Au4hdJCZQ/0T2sMBUojcDgHjCc8wS/Z9TIABa8ZjZI9IKcxQkj3AT8iTult2Yr3iEHEwtM7P4NTa
85/vMPlrVJV0bVsK4bLwmZ4jP5MC/7H8lbYtOgTnEKQz8wk2sfg88G0buF4cMHDsdkN9sAHhYgwk
8DABabtqOaJt464iFdsO1E1hONcIZl00ZW/BjBBczx+gNKYlKyhS2WHEvn6ZWmMDM4c5BMEweWv6
tyPJJJkpu4sRvdrC9+5w2Ntd5XHBzMUqD0krlJH1pYkBVqgTVJw3w4Hm3WuP5gukeMbHQbj98/Vw
ljWsSKegyI/f//f/UhbXYwnJJeLQBLyuzV8SbE3yeqAPo1b0KiCggfSmkzH0eJSkMtZDMLx5ApmK
H3YDllXwdjZawhuksmcXdvNFcakPlegG+ub9a5gGExo7U94g4Y03JgFWYAitH0R/LyRKwBjjxgn5
mp1mKp9692Ta7guGDgPLPDtPZIrneEMrU+zAgBmgXu/8GaxSnJb3scnDbgjcaoSEpx+YFKFKJcQr
VIl6CKJ3jHLu0fe8CEuuiG8SGZ5GU+Y/Y9HpjcHI6y8hup9r/6/XzbYt1irTU1y2X4oUDqqx8P2k
wILCTJ71qcHBHBRfqmZJwFqOAM6Q+cdUmGeLdf7KQetUfAwA3hPUM7Feu1BL6EPq/JkH9kcRv8cU
sVbovCCnsNZDv8u7HIpCK/SKnimeWOV761JpMs9JCzq5A06axpxmLpjjIx7B1ux1707doMMuyG2a
erLMBB+QQvpL5C5RFBjH0oijRN2yzIE82k6ix8bfA6by6RwwnbOzvRd51t4XehlCuV+L2O4uwko3
tmQiaJpu/sKR485IRHnn2wK2Wn7BONQ8dH10U3J0X//5/hS/5ntRp7DMW0uaujQBnCzF4j+e1wSh
oymHoFxLM+ovY6+iY53gl24T75xXEfY5GWbMrkGLAuI9F8E0XLpWfaRFDMs9UvW9SOto7RcJ80bs
EpC7B/eAevivOY//7ZMSkLYUrEBiKa7+/UmZETDuwCqKSyAcgd+EtKXCdebF4slX5cfAbOTSVbHa
0tuwt7hxjzUxNLfebD66udtti6FPaefEXzCeMs3pMibFlW//pfz7rbjmemrLYv3TtmNK95fsdj/D
qua3TbGOZpBKpkMoUEJG8iZoyNIMcUKsywwf11++xaXK+/fTQqfNsTT1Jv8T1i+rTJm3sp7gZfBv
VXt/LkLOpTQ/IKF0kvAcGLJyZ/VpCYsFEFw+T9ZRjs47NCtwr41h0bvAtPmXD/X70idhWnmewyeS
pvo1YL6Pi7q2JsAasdseO1V11wRo/jGgObSdiBU5hKIbj2Uat8hf5XGYuue/fILfimOX5ddzheNY
ttZEuv77lmlbE0Ym/cl1GmN59CBfY2vzIXrwT0kkVftCOrQ+k/5IA4VtMxxfOW8eepe4F9LF7L88
bM7yNfzyNXncF6Z2lfKEVr88bLpDEWOlEXkqYXcN3b7a50kX49NK1XtaA8ZHCnM08yi70gZ9gl0o
XsHAQi+PpXNNjFmdALm+ulmfHjnDCFoRSbhzSZVxGZafYTOEzPM8CMBOI7ptKyL/buxfhBMOCWdt
2z5S8MG6YxDq+A+tkxs/dXVtGxm+EN/2Nlsj+IolwYYDmAFTOU4v49C9lUuL8/PFU2BfMtch5Rqe
4UOtG28bz+FdSufgxiZGa5WbY/Q220gejaYbzp8t988XI2p/SJ35h8FugstfvuffHzpXUNKwz3Ic
4hT0y+3vJHaEswmhQpAP+ZI1ubVHu3nRiIKOAN3nDQ7sfmVVpXcpSDv3pzF7tJaxsg5zmiRvnCFC
6VeA3LS46i75+ufPZ//+eLrC1ZaGuWVrxbb27/vQyEtIVjNHggp3wVWr4n42m24bjhX82LFjINHm
waaO9He6Vt1OL8HeQ1MjEVmCh8bS6bduR22is96/LYLFdE/5/vkCjRrF72QWh8+3bfESgUy0LeT7
RHcHD4F+rzOb/WiEPgd7zTtGJZ26TM7RjTLVmeJE39A9/MutLn47BruubQlNQKrgmKd/rQNdjksm
fYiIYVZ2YoGIb12/8q4DJOf4bsKXdfCDgmTzxr+BhnUkRqk528tfG8X8gYH3DUsLZ9oxvf/Ld/F7
gUpFZirXRS0pcfL/kqUKggFqAe7zdcc04WoYjQc0HR2yTboNT6e1NUI5Xngk56MH0GpT0fJs83cz
gxVEeEl5CedpvnSDad+gpsmBYkZyXbtaXkEZOddlbE8nTPm7nEo/y3ugRvP4Je76eetiAaWNEjkP
Y6OwrgIl3oADgR2jyP5qmbj9+Xf9L5u76zg2FZTt2GTG/ZouWtVSNkxZorWy3DUReDSqWwtdmqWM
W2Teu7GrvYewgvaJzvE8hkYIUOYtyexNF5XNhZg1+2YYW7wRGUIXBCyks4pI3/75Y1q/fyXKogdA
Mab4tFR7/348shDBEnflEh+PkYTagXq8ntqX2WdOlZGnEUyFdc+ARdynccbBv0g2ikVpVSf+I8UR
PaKigOKvE4eeFowbOc3HDhItaGNeHA5kNHEl6g2P+JU/f/jPaPN/r+k80Jx2bNZ1qn35y9pjRAZB
4M2E+J2uNahZJOFdNz61npIXDE7fMRyBd0HQmNZE53HiF9c8qgjpjnF1/vmz2L8/dBwImO+y20mT
Pf3XC5nIxBOyBd5UXzOk0qsi9aaXIUD/4DnOAOQbi6NRpKdGi/S2D7Q6w219MX2PHmscWZek0s69
1wkgIir4DjDHOLp5veRNh/PWEikwuaq7fObNmTPPUGG57zBsL1nPgS5UffSWdiYZdzYUkaRyxkuW
ue9AZNW1K2uYs+gEdyY5iLsgbRgR/X/8+uys3PN6sTCYv9Re+M6StKqzdF1b+sc8O+pKVLF/4MAs
oLtIAx6iV+5qABD3XmFJkkXH/lW4TFX8zon2RRky0a/LJQkcPWUf6kfDmRjIO+/EOaXXhNbIujEi
kFLL2yEq1ClK7O7BFcgbZzNTl0w79aFOUUMGjVWqLez1LUf7UIoPRebFMJkXiZa8QKwr/9IJVL/X
x5TGy2nzs5yn7Pn3UzTxcUKY8Pna7wBHzuVtUqngDRtVerEzEPqa3W3vO5Cy+OrGtVUWb2CY2qs5
F2hMmpSEq5A8hXaMozevb9ADOek1XNpl6eThIQDV7RjYFBOCILGCRAd+2fEsW3+GiRh1z0OBWKwp
iTiz1iyyW1JIAPj7toU6NiBaKxPefY4TYeOoUt00RlCeCM8IwEZ15qPMcOUCbx13weCw6LY6vwlk
S48DVIBJ+obRBPYL/qZ3osafetsnMQaf2qoqmgZtpKjvI1WWB43abuiaxf3WPNlmoo4JZLOd1SXO
aYKYoIrQfi9t3927SUd2y5RlnMVChpFMBrdxmDRHJ1swuFsi6+ctFzAE8+H1uFgG98WLdA/9QcyP
wijlBi+/u//zLfzflkJXsXnTObZpusulkvjHcaybEgIYLRPWLhGVTum793lffzdzDH05gpt94txl
s1Xum3hMsIUSYSBH6x6Smv2sGdB1eX3Csuo/jLDzITR7dylBRedCI9cbcGB9vqPhOK/+/Ln/S4Wj
8IZ6GoesbanfKluwmpjxO6iINuDjGh+CPVbrbmqCbWKWYBn5Kg454MqjKJxjGEJ5aBqmOQ0w2rVp
uN55eauW7zHp/R++HpBytBOJXrVFxjlmv3U8dQiaLPIYerNVe9/GJ8Yog5qPu73FzHoWgU7umAEP
S8TsiD3A+mJH6cyUonFOtcS58udf2vmtmbqU8aY02V0tjnyf/e1/fFmMjqZMRmA+PZNw7AF2wzki
EXjVT0G3bYgKPDI+i6/ap3Wih/B+7CUW3Vo9MNkxN58RM+WSeAqpJ4IdXzr4/Fhi9EBqc8SZ7Zx7
aBSKFlvzGtxztHXNIrnODhbOFp+i2lpJHR+HUXyVodXQPwoaIpTWUADIew8PzZgxAgGHd/ofws5s
uW0k26JfhAjMQL6KBAHOpCbLfkG4XF2Y5xlffxdg33vbUoUVdRoh0a5qUSQTmefsvTbv5Wpf9X2F
0tRq3GnyyVuoZZUdCQQdEbKjNOWQqC67vwtjU5KK+Kb1HjIZ+YtEL4luG/4tRJ3dJ+/39e747u5p
q7Asbd1Q2R9r705ERt9ArLHzfGPGkcYdhGQFWcng5oZNeItymoYDrQCg7QP8HSnpnhD9xOTA9/nj
3M3qwxSUkyekProPKrYlBXUwZ5ME61wdWzSByF/YTeQu7/RiKI6qmiAV6Pv4xa7reCfbYj72PVAS
USmFAr9MCXdFwPB5PcZg5BTO4OcqrGBhbxUfg/faXq4rvfBQS35fvxtiVRBw6lebzFoyN2pZ8Qh4
wL+1NI4CqFyffdj+Zb8kLPqrujA1oLTqu0UiFugcmYlDMCB4B03uS1e0ODNUxAnrt3lRekYUdLdK
DKzqkm04EvjcvVlmpmPSivfyHlxbCmf/GzZlvZbxZhfAP9J9ag3mJTCS4RrMRzrGkAmYwNPLLW5D
NAV4SWqniAGlIfAf98FMbkssW0h8tE+epPLx7M7mXLWZDhmWbuvvz3S9b5p5mWjoO0p9dsMkHfZm
ZL5NRvGVN8fPz4elT49R0Y9bHVjQMTD98eBbEGjwc8+f7KU/DtpMGNACMwM7VWyB7xuSo1RUEesT
ZwApddlNFU9KHEZXfcYe34QIrWKt9vRxko9hVn0tDe3csyq8Sd148ufureumU22OOndloW+NviKy
VdURPNA4ZGw5kZ9L4Hkz/AeikP3tk4VqeUP8/imzFZONAb9Iw+TY826PahJkh2dywmPfwexGmWXv
AMM/TtUAGDdMw8tEcvIlJ7H558UI6gHsKR6iESwUzgSiTUOQCtZV1bT6C8+0P1SIwmAa8W2kGZgN
ZwEo8tgGOvB9Yrp3ZpxbzzN42BI43pOcknIz+lJ1MSXla+23xmNLoMxDJer0Ku4GUuQv7OSLnamq
Cg6Wud02LR93RM2ktQYZXhbxTAbBcImKfHJT6UuV9sU+gPK+SbTGZG9Vdpsyt1uQopJ5T0jVDaKW
cHrG7Z8sWubHbTZDNGv5bfJ+sHCD/n6THg2zLkdkY+iCQQ6D4FjQptKB/od008FYOHJo6Zs414Gy
1zikWNaa45pV0kAKdf0JT25n6ThB5Sr0phjU+9KMkOY2umnzLZXASUtKH7EWmb9yMaPUzE6Z0R/J
xGp+RmUiG2arJZE0WLCXPv7/ZdLygRjQe8co4EHLsuFrGzOpqyw8Ke0Q2S9tzFkUC89XK4LSRMbc
d0Yt9B+0Pn2sBjDT5G9gbEc0FIPkO8IUrzYpMiRX0gRArD4Q9IHt84huP06s1pHrTnMS1cZyXYb5
jmOkeob0zarA7q2JmCpO1dMMfpbIW2AOn6wU2r+sFAySVRPxlEan7/2IxZZyHy0Hy6G9mConLcah
1qn9RYvG3umtSb2jPYJE4HQmrjlQMGU3VEepJORB4uUC1aTMnj/hNpkT4MjtQHSapTiqPoLiJF8W
z7GQT/z/ZtuwLptdManh3YISYtRzfG1UlkKUzcETQQ9QJFFFN4UFM2KGigom9bNe18ce4tJDMvjH
Nlgg3+8Qk5YwxAxfA4pjkd5Nu/krzmzra7XoR8JEWIesjBa3Z7LnbQbZEqn3oba75mBpD2PTobHW
upB0nM5y/rzKmB9vS9zFBT8cdyWoqca7Awh9ezhG5E5tqiF2wx6nV9NK46NBhPJR6mHsQf57XB8K
rBKqaGSSb5Q27Cyi4CyVpkK2d6pd5UC9juAQiFmJboqt/1MirYJ9nJq7hAHeg8Js+6Hm5nWoSgsS
beyfq6RVHrRZEtdeVorziFF/E87Z/J2m6oHEuvRVHSTZawn0e/Dt7DthveNdWy5WYn6D9hkSsTG8
JnL4A01qfjVIAyDykNFQ6m9J8CIVqWzQUub2S02Kw4H8g9oJTaXw8qGv0ZTawbmIWv8hbWQ3LYvl
/Nx135iERhcoY/syNpGwBVdJCT458tNm+LC2C8W0DJ3fBKIe8/27nw/hwD0acE8z1b2HA4rzWB1O
0rmGJxVE6tlORH7KMALYhJA4+ixNe2sswKrr0WA8yBxmVf3W9QNA56rSvHHeYhKDSpf35k4hyu9v
rVK+s2CP7OIxh8xlgEbTrlUYSV35NCRbMYMZGuVOe8lNHE9hJ+S/tYHsbiD/G9HJNAxMRE4KE4CN
uRgJMpBqrt3qmZOquAPKvlLcpsqwno9j+djw66MfiLspgCNC/oanzD7j4mQmojHXIUS10OVPjN2X
3Jjh3iBzxf9g4dyQ/WardeJHJdjNxWWt3wefmXClneQAjN9D1y+fiAiiUBICRZkjeeI0iuzJ7wv/
XJA1hHD2LzNLTJDXhvEosCgyOZ5hfU9eYXQynVciiBnjwqvp0Jec08XPATjQeiDbm9ZuFwu3YE6L
6NNYTDPqJrJjHRutDM8LthQuwzpyGjiPN8ZAwy4jZuqQwNDNUMtBLOVihjLoX5l5tNK0zKiwuL/a
Xf42tb5yxrAbMbxsOjdjFd+Y9BGv5L2i0SxU/mO1ejBg6bN4tTGw8jhdbErIWwD1wHGck22UKvmh
mxNomY1c7fpyMtwRC4SrZ0p0UfPK480mTtpyiZaI9lHnraCl+XSIaqN/ziXPlPEVjCAyn5mQ/GV1
9Lz0zus6djzD/10aWXn78/LyLxswofKPsdx1ZVT973a9clKrcdObHCsz7Uz6OKyQNrWIYRlJTm0I
wzLibnxFbPdMlizQ5AkNj1RV/xTss+46QTPbuYGyZRj5SxRoB0QZ5V8AXIjixUJr+K+tCr99OXXp
pf7JjmGdv/2+AWMewjCQ5pzO+dh697PH/rjYBMpmkzGD3dkSb5qyXkQy7BS2XczSrbCVWIKK+8e4
Hyc27U2IrS0X6KFMnCTcgDryD7c5gSzM/K0UwyOy+2j5SgoGiZVHST21VNNzlY+wzHsLmdM4McLO
Hv/8Qij/sjUXFi1ltuYcfz+O1VDdGgrdWF6JMJrOtjYpez9kCIy3INyMws73da7Xd5otMjQQOISY
Y/c9ipVLNimHTiTWXeur+DIyN9wQEzIza0pCm70KwasLK6gW37ukfQzDfr6gCZ+fzZTjlW0SB81/
+SrHoXYke0U7JjCgHlpEflh4+Nb0y/+ANcmPZlaZTihFnTuHxT8WFuxbLV9qGeJiVeaYo8bg5E9q
dovnmhUeURRSWEwBtqL+xYF5N0uS+dUYX4cuHz2jauydJpkxZIjezeW48SI1IclvaJxWB4TDVDO7
EgepYXqzoInixoNDNdBihd5UeUBuOke1G5TgCBf3TajiQUR7UCAHJSEq6m/5bGuw7QOJnaOSbbVK
KE/WVu766UlZvq76vEUBUpzKbE65SyIDIaAzORB9kj+NFXAA4q7Qk0nZEmChO8ST9F/yxdDEAOKY
oCN3RA0FqJB0zrLF3yGD6AshW9MpxbO/yaJ8AZSL2pmJ5dvSWlSPNP5uMx50FxnRiBFCIRVJm8fv
0OIf+sFAHDCFEhkYAxMNKezABFrxi94A9fzzu+2jWtVCm8AZ0JJVjry2/f6jE1VFWqnQoXS17vdD
Dp9i1L5UMNG3aZIHlYs9cXAnUaWeYiUT45s+fVMW1FWrYp4sRjrACYiEh8IAED3kQ/Y9Qfsoo176
EdTGMUV4+I9kQ+6JS9BXuKVYFI9NGUyEAI/IYllnt4AFOq8pohcDA/tXxF3jA6M540Ket3o3kvJm
ZRf4IvNBZnSMEmT5Mqza+aCnvgnXRaZFZcQkdzU05QX9VxcUVOnmmUnwtlmNrLypfG2qZiakxxff
NGNxZs4GiHuyQGbe9Ad78LVDgY0rf5BJa/pk8yY+9LL4NdNUYGqHyGQZpP5+pgnBn8WdxQ276IoX
+sXZTrL6xjHoetFkyYeT0pKAWBT9WyfXPZPqcT6tl7AIsWSF9169jeqtqZdrV9/64CYrV0oQVKVc
h0ulH5rgaikXoVwCTJe3xoQZwSIWQiQw4KhVCz7gIFwz/C6FEvwmIDiO0db1PxgMj34msPGEiUl7
XdJv/O3vfdUhnc7LYRtXTLGWMpVHLXzS26XUtSzjKcmeqX56jrLnQPpVc/3i+8+N/jLWL5X+kqev
VKG/ZNMrFaevtYS3ARLZl1x6pSBqPEh11g9EJMEwFJAe7iIsXKKsxLcsQ92Ise3N1NNwhzWnfe4+
bfuo8odzp8UhA8EsallVRVfxrlmmGCpNiARtu2IikDyQCo6XDqLkkB1HcdD4JelHri1o6ujkYy4j
Z6o5NdKJdC7jSNxgXZ6bealRnM38Qo+d0u2Ln1/6HKnh1bYxEl2pGaOouJbiWhW3mm31fBvXmueb
7S9VVnff52WAx3dv+Vq5B8wlnJTfybMJxwWqW/bctJm+V5PgJOGtgrxsVvugtMJrUCRo4A3FLdS9
REPuIC+wu4PUHyxS531YibznlwoJJxEHPz1SdnpMUHITEqEfzYpw8VPgn0p5KY1wivys5GdQWBMk
KwyV6YUCpquml868NO6gHUVyrczL1F+t5Fqa16G/5gROmtckvVFReouHW2EtFQ63zLol1q3N7pQ5
3uvsro9LkW/Xqo463lNxl8e7WTzG4t4qvXoUxHUknUaPdZGgstoQjmeD3U+kuCcWyWBBsuTAheiS
3FUJRUbQ1YOLw4K80kcjf9TWUvJHyrcglz3a1p13GUo/zKS6ddeTezosJSe/KjduPys1biIiZeZm
rdewvWrRTWquukYi2BXHYxZdk/aSRNeovVBBy+n40unntjtzLbtzkyyFIQcBlTmc9LVSmGTiSHuQ
SupjVB/D6MiQOB8OQ35Ih4MgGij+RBb+USWDHgrVgELzj6OkeO9PyALYYXWoI+tUw+IpLBLb6Vt5
cEZMHE/T1NUXvxE8ndR4YoJODNmi+auHriN4QicYnp6KguLiuD60XggA0s66dowmQ5ACbyEXh3pB
gl0/30NhNxep63aVgkg7nGAjppBjAIgU07ewqTemkthf4poBBp/MaLcakZbHrQwU/dTapsehN/r5
92U21qHZHAKUl7sEcPGDbpX9db3k2PSuUa8Hbqs25sNUvM3sNC+1VqU3DGB4YJIfpl6lX7qxqfdN
9onw4eP+eRmyoxEzNdTMGnOadyt8Q+YvYu9iY8zGc5zEAsHQvNMXHFo0cHSVJ7Awc13hf8ovYd43
nOHJOZlI4Rqz8Uk1jRfbMJI7drfI4ICrJZ2jl50B6xiu1wig+Iouj9Ti4pN7k7Ksa7/tnvnJEYMr
qEgYeHw44tp0gosuG6H8dGHntnPNXbJWX1LsK46uY+NIstK8kdECPFkErwZqdDAc9DatPmtp9PQE
/i6x2paKj6tN6kO1JAn8eZ+ifryBMgKiLQPgAZeB/X4YFFvzxIkC2FE7gRAuTAwuRmAHXifDzYFL
Y12mji4ce2RnkPMYdEkxbZKFLQ2bRCKp8M2ostodlE6HNtOTtzBkp1igTlcn/yvgmmtbzJ/NXz7K
dPjV0jhDN8gkAR30O8UAs6Vgbmot28Ry7eNFAx9oG+QiNFpK/B68zQ2D12FvtMe8geZmVpNrVDo6
0MyaTrkteTUifiw3HTHLA/fFP/9SPwpY+PHYmOhIqFFQfxgCzNihCZiE2xZ2fvkC/JtoraGOaRn4
g6M3GnJkjn5n3yTSEJPYRe2ZLMaNynjRnr7JUQfs0aenV+gm411QGZ4wbLqdo/rJCe9jE5KfVCyq
C27bqwjz3acrI/VqrOF7htOyxFYokEWDMs9KjBpnml6nD7Y1Z7taaVXkaARI4anCw9/DIp3VZf1G
prAMn5RtW/b43kIiWWsxWWdFV5cxjA1CpOtRKISZIjsZspxLkBG4ncjGBH1HeuCQZb/SwmFErfjK
k6nH2rafGHOpUiSIwjDynRVyRPnkJfqX972G5B+5IQNrnVPh709czko6p+joNvSx+2NXxDZRly2N
V/khi7QfMWLhHbZk/D29Y/g8WzsFn/XnH8L8lxVCY1FjB4SK6KPQKUXGZadKtgA1wp2sEloDod5r
jXpJTSmDA2xPWtIcMekbku2HJXSHkiZ+IQviR0jc8N+QJg4N8SOnRoY7OXDCpSMM9VRt9b8KMlfu
iPqq69I4eeCDJB/HALnSVGfDE1htFN7tlvWzdEqdtlfYTCfczOVFBB1Bihne9mlpl7RlR6YElOQk
xfkQVvg24DXvbbuVb1qqiWepKuMHDeE7LunYf7YsBi+NJor9+qe63MZO5z/EbY5oy/JJT8QY7rE2
xl5AnsjWHzXrOofSKZDL6tXCLqNkobwkzNCji5RHtDHnQYa0OMlZ5SEkEY9mZU7Ic0ms+/MLguHj
45ptMKuBCUHnw9Lft6mh0XYdDacS9BlilDkQZ1tH/7d+Verd3dTYti6V9sgD92QMUmO7VJfu53bf
C28UHu+ddqcSKd4uNWiu8N1JW4q9E8xU8ho4tmCnKUnbU1BxwF1Q7hMNZ7Levo7l8WfJwVHTDsZa
CSF3/QFVIhX5e01ZylD2hPJMLTY3b1HXKh7lt17QebZPc5hQeHfU3FkjhMk1G1dvXEIbC8slQXFG
CsNBPvLwuxqjF/3Ie4CPpCjtqTbc+8Z+Hvd1dLANEKQHszro1aGfDxwPM3uphOqOYXqMSFfqjkNw
SrUjhVD2Z1XzSSuXKuZTNp8s6CzkgkIlyc4UeJIYGt4nL+G6H3h317VRaHLnZWFb5oe/f7DzJi7L
CQotis1mvArgL5dKOYSozrCG4aiKGaXc6ZRjXivsf5pe2yUduPPQj5ITvtPiEJspOV1BGz3F/t96
WGVn+qnZef1KStPpGKgWN3I/OZhF9FXCu/NkkgO2Da1WfpwnQ9tWZLJ4FTuKe3nCvZg/IF/8gleu
uhWFVd2mRlReGNERttKhugWBfpcnUN66WBJD7c4kuK35EcflfG0jSb4hgAgfLFHqXzGypdsyT1EL
ZZyn5mge7S29D/2h5cmC2oJQmOielbcvKtjaMz5s6xxbrQUiRjd3WS3gOCBAhLdnfI9NTKYqFoOt
Rhr5w6rcULD1PnBkb+9Ekv9DoLa4xVmNYnFpVhdY7rCe5gYic2DRTa/mnn5PZfKusV7mkktUbrMx
28SCSSgaEA1QFppI1XaYIOGW9Xh3E60vbkomvbazmf2I7PIHal/oYarPr+SzraP8YciAx5SxN7ca
w8bWsIog/0vpAkBL0rNMIXqHDD7ZDWLi6zyFRaTyEFw00b4lQQgIULS3p6X8aV9ae0zsdnzAaj02
h7k55P6hUQ4A2av82A/HJufUihdym8aneTji9KVKEs7iU6+e7GapKjjP6okqq3MXLFUjWF+rr1jM
lprW0hbI/Nnyz+p6FT6RSeesvADdkgTE0F1VXmLpTDXlJVLQI16G8lJKZ6peq5XOVM/RzSRYyGn4
O2sNypmaiPMLz4g39fBshmetXq6pfvLXKzMOSihwZerSvFvkdH+drFjeVKIp7hnBX4RPT/ETEZ/q
AyA+9TYb5ZdSg+N1zOlllqcuOInyZPHFfDIQGYsTH3rJPom11OwsrzUOyye+H5ZqB85rSzXmeUwu
fL6WcCDznJnnNrnEA9hK0oTPeXKJzHNgglVZ6o500TbO5lpSfFnyLoeN0p9V4zz353GtyThrFrfs
c5f+qtE6UVV6JoehtU5IpFVU0sVSYXGa/CM1+MdUWcqvj3Z9tCICaaEhHDQOjZwV18qKwwz0X9on
+I21vdHtCTyKvqBTodYtqDez5uLy67wSQih3a83VNRfZ0me3qOXA8/sCp8kKtzkL1wN79vcS9VGe
eyNWO05ypiVtsW3vaWzKp5hYqrVCuAYEtWHUWjx4S5EwE2RLjb47+8QCuIXmhsNSmKwlfNaRm0BS
k5cy212d76Zqp5F8uzW1na7tIHH9rCYFOUTmM3wylxR2y3SryDOQ7ZQeUcQ5cEcD/ZYXhYgylwrL
X4WEjkJH3hp7Mzzgw8v1WOyGWQIiq1awKXJlT5XKHuJ10u6jdh8ILySil6eDKhfsS+uVijdxR029
wXepyXdT7myaG/BEiqX80AUJRzXyzmh3ZJxAwYsIht5RBk+Ep6XtsM39rK5xqZl7Ic9oVphJ2IN4
hkEd2p+eWdjQ/csLx17T0DltWagk3+kvKsXsdYkAOmJg6EBvJlglZGmDBQ22EB4ordoGaDqVbTQw
zNwSOxCwlAbwM50ucwbA0o0zZQ79TUrRnbFxNH0pYy2LjZnuJJKTrVUQzQvIbC1SrzrWBsmxIGpL
8JkckvGo2nBag2240xtLjXzbkj9A48IZGG8gngYMzWk1d0JkfGDnSLol0VjbUuzTqbH5VX20paC4
CX2jik0lM8MBAr1RYEetFUB0D5ZiHiSVWzvZtvJS9VqlRCrg1k+cnAzaBIvbUnPlDDRQOKaTQDE4
5NnQxKIm2wFKW/IgVGHbadZSmH9ECEicRf9gOxQdGCpaK7AdPPaUthZp4agHW4hTDvxSkhEpNXZ6
RDCxM8WOIGlWbAskT9M207dQWLQJac82LbYRuX3xNvbZMpDDu8kg7SypLhtA9emEPXiDzdr3bEIk
CDLkdQ22c7rVqy2YcBS7Max3ZQvACMisChfO2uqBQzILNa/FdGZqnPw1QXfe0CdwiLFl7qZNDgem
lFdw4lfkBAZZOkvhcV9s7rxkvNzGUtVa+ew0BthypzOcpl2qnckMdaCwKmtNTNtw9kZOa2+jyAHL
E2hLKaQLjtuhYWS1bfNtn2Oq2CIKgTJr6ygTN7W8XBf917RccwsdBInGW8F2PSFadBv3SzXytiJU
zViqkPgj3pZbK3GoiRd0WK4DpTr14HTrdeR1VPlJIDzyUy1Vr0X7KuJFp4llO0CWqJi/CUqLsPVo
ZyqOrjjCcpTescC89Y6ssIPCxeoM5VLdWnPs2GILUhIJdK5vU32rT1uSzdt2WxMAzf6N15VX18dl
tlH2dD8wE3fyRvSfdAdWCeC7BVwXSH9MA281HS319x1qOZVpBj4XlZqv4uLV5fAJb3j45Nea0w9D
5pFxECI4s2UH4wnbk0bR3iTrHiDD8H12X6k23xkOFq4tp/sB6Zyb9AHbVEhiSNPD6/9fUvwQG8t6
E9Zb0r1lHf+Ztzl4q7o3JXjT1iIDDPzpSkD9IqVfTP21m79o9autL+XrrxZf+y9UOL2IQxre4+ml
SV/S6QWIraU/U03D4OA5DJ7j4NmenzABGvmTtZZtPYbDUvHwqOn3Jnk09HuhkY4D6LgsMjKXI9N+
SiaJqIzC/09sRvkLuYdejX7vhkQFaVTXxpsUH/Pjn2+l/9KxRXjFGF1gftXpfb3rIsl9A1jTXzpe
uXXVS6xc62VKyZspUqQ+xYDAeZzUV7k0SdRsDeVYVfHXWrBAE/KibQd2SLICWrIhtYlkmSR+mwC/
bG0SyvZphE4FmnmtasrO8GGcx8WSHlhk8r1LZ7ZiIjlmxijf14cavn2wYE6S6hoKhgk2uSYSii7L
juynaRyNh5ZTcOrHrySsG0dCw/77EinbfAlznyvloVcH9qEk3GKUCA51K9nPdkduatrXrCFQ07Zg
ZT2jKbOXGnX3J29w62Nbg5kJbl5G8KgGGMv9/gYfTdVP5HrmDV7Z3OcWkWZhNdOewE9qFPtM2c+C
/clS7Ft+VgD1V+B1WoqtC8W+xU+XK/sWSre33YXNi9T/2rmgAoysHTsXSicXZ925sHmJk2X/wr4l
HH/tW3p/x76lXevnvoWtS8EBOPK60dPKZdNCpYYXU+U+WLcufvBr07L43yCwRvm0gzUIrckKT+ul
kBDA+k7VIa+zJ+naAQI7//ldan1sSWj0EheRIAYpgU3m999mQrR2CxqyJBMLBElKS/XUIN09Tfat
RxEI6q6c3qJ6Rrhr9W5AGAvkZns+rpeuThmDxMmwqeCzebUdDfiE0Jk1qap/b1VlUwL93Opz0bkW
Ix6GnpgZ+Tz8HaYLFuv/Hlofr+va3xSAk531Dwgq/GdUJ8JE4mjXiBzmfke+h01g9THnZcObPKHU
fxMAmTdZPL6KIP5RNEbszPHkP3WDSoJGNDNtMAb7EEB5YQRt3noVCUwSy/mLmkv6seuXPN46z19k
pKBn+4fZ0B8rKpF8I7P4u99N2Y+x9U89ffiXGmXBStwoczRdkpgtT0QqMt9WfVEatbqLJq//MeRK
fkh0FAKJAascgV3jlG1WPv/5pYOe9HHLh+QEza3MK8gR9N1rJ9NklAizLzeDopa0o3UaZZZaXDFF
dIUzMwIQ28pk7+ewla9Jtl8rG8lSdTApUzVj+XNU4R7czcNuRHqlLdUPOyF2doIhyLXEjkQvPUGh
62q1a09LpaYbrzWEXreWZLBD9igGTcRrD4NnFJ62VjN4iAIxVM6FVwzeWHg9+dvDco0Gry28YPD0
wCsRDhaYLr204KPiApYZ1goNVx1dpZxgWEJzgpOOzr1JrwY/Xu1qAE1rV0yuWruZ6RqTm5hutFYf
eu1adejZxVJl6PWDhwukHegH4MlTCw9DcTl4U7EUjZUUf3GxVMxf4UkEntR7WuCJ3lMCD+zXiPgt
8Ppg+SIwXMrXl5qRAlYuFBoDaPy2wMUeu2nsgrunEptA56Umgozy3dDthnDXhZwlPhkLfUSE0FY0
uffLprAUVbwnbaWpleZ9pQJqbpFhy1lCiECctU8K86scKq1HOoD9ZFqxhPBmjp6YMZAkMUSZZyAt
PcQV8ptEJbqmpn/7DULgsTEBmYQtqWeTNSvXMPgqyBQCCzldyqlvT7R3gnM4czsqCxG+ycPACxQS
Slm1SrvxFTB3vQzxAeqlebWRXh+qpqUvJvrkJbDTH8v/ejppG6ZI1hWxMXFPOSfmThagYnv9oBol
0bk0lspMbo6y+V1ZgNdpaxOTEbAQzOFEbMwUaF8DQ/obs0H7F5PS25BJP8LYmB+LhH9X78rkBnhV
+syn+7HVD0dBcDtiPoskZ52B/FcXyCIeJbU7mV9nYvZeZ0zhoUVnBQowejKgz8rhtKtqMX8pgqik
ywPYgSjlHml4lJBfhLSo0kzNQyU0vRZhA4PXgJDVGz47+bA/G4lEulyr+Z+0rz5adEHnajpOLc77
UO5XPdt//dwhL2aJQwSBmm6B1psCfTNmTDslraoOYAJhu4zxPo7M/hEpl3CV4oV+oH4nBVL6hGvz
0eCHbFsg3lYxE3Fbfw/gUpJx1pMhkWAc4sdIw7I4m2X0Az2AvTNSLSckG0ptJNrKi1OSTAGAZ240
4cdIAVAvM+lYW7K8u4TAFWt+gNiqwkRrzH1sGhFHr1l8bVP9btei/MQCw3buwyoMYY5VWNaB46of
WsJtkKdNPmrBZph9udoE8DURjkrT1pYrBZ9mB3yzWKQQg67S8uHSaZw7Q5O45fUPCgPlXpSBkyBa
cKf0lnmYe60Cp1WIbZxnOeTWgAbDYmfTlguCsubaRfPf5JgYu6qx2qM20Cxfv+qU4a0YmtY1WzKf
CjP+gkR22ncFgeNliTAVduOxKnr/2Oo9ABA/HnYmudO0+lMB2pV+3cP6ZS5nzUG2dkimM/upKMRY
uEEpyQ4zDIMMpNI4EVicMxpN6IU0IJ7Xx6YpLrfYhcLtvGCIx8LEZcEszLHDWrnEtg+YdTJJOwq1
8FaB3N4EdU8SB+rq2/pYpxbiij1Xav73gZieARIEi0AMuyVHlrOub7PSKjzPbUe7HjIsF7NMHtjS
kuoyj04cW+VdzkhklmUCFOOi4c7WNZcaR/cx1JTqBrec6LuRIPNUSLu2VTpP94v2WdFIA+wLG3eN
8Z8op5eSziDf6ygZvUHI1gMOTm2bTz0tLEPp4X/C0Ne0BcHbuoHWFmQ/wI+3UhJOWcQOI2IdI5j1
p8zXOI/HjLlSExF/IhH1t1AjSbsjKa9TVdiagr2J2cRv5jBY21Glidwx1Qcbym0yseTnxq6DW65J
6qsuvuuGmb1k8KiDyNe8RG/CwwDy6rB+RSf+11dlVglW37766YmxMqAOVVva+7KcBydvsAi2atsf
4S90xw7wyzEDSk42zCxcokQe4P7F31K8JLtetNN+TthdQYD7gtvunIUxnlq/15gkNj6YIX1KDqSE
yNCWoR8Txlz/JQsGn81kX6YoRqST5e3FZkOyfldN2by1K7BSZiq1DOkUHe+J0SooGvX+IawRcktw
SdpgerZklBT4y26twMlqmjOBQGZTMNXm+FRw/Oy1YjiA6RsOnHh/faV243DIBW9izq7ccHm2974t
57vdKT8kvdEPSKun+8/H0wZzfCFO63fr4xP9JjtqiTHRZ3RYnHdbkU63CDvMQVG5j08mRgjubHdh
WSDPFYbugVb5hyToiWqc5ZkEgxRC70O0PBqtj4YE9aQKiq3V0W2RiuBO6F6ZwkBa+Xlp+nmXSwEI
s8JoEGYxhMOuhqpWk3xQRTSMZZY25qIjUdBlb40ulLxr1WfNWcgcg4pB9kQ78HzUL7Ov84sz1XbB
hFuHqtqv33TyP8ArjL08dbriBfqy/R8UosfT6Ws1hdmLlAc7buT2W40triqjYZ9JzKw5UcZBJY6Y
ouL+YX1oBhxwWi9d9K0abAjNld6H25UiPixw+YYZYL4keQ0E1Yiu/HWxl29tQcJNlfwPY+e13DiW
bdtf6ah39IE3N071A0gC9PJSSi+INMoN7/3X3wFkdVeajqoTsYIpiRKTokBg77XmHFMf/G6cq1Nb
FV+6hbjKkZnvGkIpd+bizhlqmziarLqpdajfzHVUv48qHWkJWdtCglptIr92W7NU0OIAVbdDTRxa
BAYuc6jyViYyOkrr/spK+t0CHnhfacSLA7lszgmZYEcIBw8MKRrAXhZm2BxkV9xIAHk1NsZZaOa+
w3+4n1Vy13TS3C5OHkc05pTlOJe1yUWaJRhcKXQpNYHlsermU0LQ2HEm/Q8YyYT+MGaSsXy03iCx
ZlU7aTOdMuvFlqJ8T5CocbGl2rjouaod86J/spV2PkmGhdGWTdwGn9F8stYASnsuyBA31ecyy14q
E/F52KoJ7dOALVipIycdw5NWNPVRbvtiowO42cKQI4S0Deh5tTbJKaRDsHYpZFBQkZzjQNEqpFlV
tevalBT1DktXaQhMHcDmWoD46L1hGNGtsLbFOB21jLC2gBiea1/2xVXSE3G1GDgrG0LOu1kqdyFd
Jy9wGqSmQ18eYot5KO4Zax8Ck3R7XXEIXa3/uOnI+XKRawC4N+bNaIt6uVKE7b7Iss/68l6ICaJ3
26LM9yQCNzfCyMiVZmXBBCVE3yHiT9aov+Pj0F973exIaZjC5yo6BCV/jcm2JoZq6fztRsqCWtoY
mb2xeA8chChjYmXLJf05gYc3F/UJUmUwG+kVXXhnbHUt56DYGG6cjB+dKAyJqGzCW0ED3Ykk41ga
Q3CPIOOsNGB1Fak3PEhL43VcQPTTNI9buyNz2Z7lQ2BVcNbtcdhIiZ57YKaq7WQVEz3cQLskcXZQ
sm6iudm/OxKbMb2MwecuCgvEI/eKJpg7xnpwLARmJKA7uzHG35N0BKEpuogeYL4zTFrcDnnYBA/I
bj7JSWx9MkQONFgQXdw75PotqSa63dtnFfLnthqJWxtD+a1sneJLU+ukt1vhhzTou11g4pRMDW2j
ovDgD0zwRZZJmIL+c1OSQXeKS0OmUR+bO0Non2dTLx/0UdcOikYKV0GoiI+j1T51kWRxUKv3o4Ic
togsFLY4e/asN4WbNPG0/5vd8q/TWgJIZQsMg8p++RftBSlUpt12pDKFSLWuYa3ueUnlrQx70o4K
BiPdSYPct+FnSU51sA8A5cmJcwVkoEyXKo7fCEXtNlXvPBSN+ibjB/+bdfCqHvixd+uwEIaTZ2oa
PZmf5XIz4JTAQn62YZVMg19Kr6aRc7AFCLPZuz2NehyeBlhce5Ojvj+pKjGQiGgcY2xugODtJtoF
G61nLz9jwN2F9HK3SUpyXkR6ECDHMNuWyr0YfSJTZFj0LPqzrCD+KBp13inxFxhosBW0wQUmGe3k
Vv9iOwGY1n7p41cxYwxVReg9wP1IzXOYKBhyHLzblRXSqC+nDcrveT/jgKDJEBU+XJvYt008XlOj
+hgNpp1S+mrEAMwK8w+hkzI7NjgCgW7DzdqZTfWkBOPntJzkPVIB7agHMM2HKYdiOwA5wKj28NdH
hvrrAp5naHLC1UxEdazhf2yBFcrc2lw1MvZlUOACK32DahvhDBTbnBGBodWo+LXqpevzkhPD3Fx5
zzl+qOVMidJUfMhGR3G9XW3G6KPh1h5CM7R8GRjkbeZMT4qOSdYQCln1+MvCa5dW4bVMK+tvxCnm
L7Nbm0YQ5mvc7CYtUv2nEaCSp/DdEyvflKOiP5K+OWtfI8fIHmKN2Corj5JLGUm3XfGZZWdyXm9U
hW00ceLK3hzs/rZqvyZjjgupMS7jqJCfhCc0oFVfT0Z6cAZ1ay15SWB+sL7hV7CKSN6mWktU0gyy
GaTr6iASqvJKjJr8SJ+Z7QRW409TdxvanEaUlEykGbr8Q5yR6ELnD2VE2n7FCTJ4TV8qu3IK1WvW
EL+jyd/YElpls6AeuLpnVhQ9Qjr1i2J6aLLk3Ep9cQzVaHwm+HuH68V6yobkVTKk26gR/ePqyeuD
r2RdNn/Ta1EU4+etny1jOrAsHaglOudfZi220IVEFOJGqXdwry1tKWetCBY3c+F6qaz2Jt3rJU/W
vVHypsyfJU8jiLQlE3Epi41Dss8g9aNo2M22nyR7mElZssfLS6lINOs93UYCu8MGS89es/b2jPZ6
b8YHy9oLVnvWPogPkrWnQnsfJYfY3nNBH7epzapin9v7kjhnmS7tvpP3rA95h1FWA2F17zR7vEJS
s7ccv0v3juNLa6mqHwZ+3y+F76lbqw99ypk91fRQS1NN6wGxmoTXMsgF/Lbrq4m80FF2IKG2T6FI
svPclNui96u18sKn4GVXPJbpNeutCS119sqkG90wMoiWtfXmy7S3iIz7m7e88cvVAGUmxAqTSwKd
b0X/iYpVaGKSxOQAnawuunzRwBzKS1nVBXGMU10CeZHFgAwTygVlTLJW2btN42XAympyzy9lfakQ
waRHRG3hpa0vfX2Z0MOEl7FehDESTPTwEurnrjvHiD3x/HbniY/TpVJAkixGiICaTjDHpvKPkkug
PSekgFTcL1JAasqO39SALFNM5hurIHBgPpceEAIqpKQvgsAmW6rL9ggCpWBRA7YDBC+/tAi99XOL
E+9ejvZptbfHvTnuZ2OpITyMJSPJgzoe5LWc6mgZB4vb6mhUx9LGHYsS9Jigxlsr7k4Ug4sUfcFZ
ak+9OLfibJZL1eIMEbCcz/latn2GN2Quy4ylxuyi2uceXU52abNLnV0qRDnZpRgueXZJhl1EEsxw
iYZLmpEucQnR8hEs2V/s/iKlF4fVMbBg3gyRfm5YjpyLdHi0tbMS4tg4191Z6MttSwo9H6dLKRZP
+6xZp2E6GbzS0wl3FqLR/t9KSGSQFHpIxJDIIAkvRg8pggNKyG9iyIHtF9lp/xZDzv9WQn4vhvyP
ErIZfC39QwyJEjKDR7UqIRM6q9V/lJDfxJAoIRWi8Mo/xJDmfxND1vMRzzJKSEoikURb9JAoIVFH
xaseEmlUJX4QQ86opuyzsVY0g3i7KPaZ6njZJ1/+1PCq85JDWMpW87ga4ub86/fYSin6YTHDW8yi
s+jQZ0Tw+jN4Dsx51sKEKzdVFiZECVnqQ545oRuOpXUiwiW+or6udk0Slpx7RhIWVUzL3RLyDvxK
v0EKrhEQWRJkpNHLIz9thPU0pje5g5AA0onw6JAaHHFF6jWG6dxMIXlYbSFq7C6ckYVDvjWuZ/1k
SSOCCjIuLw4d9zIJEMLNovdkCSiQ3BfF1syk8Hm2HIiEeEH/Zl3HRO2XCwWpAgu/jFBwDDz2cv93
zVYEinUVtw1BJ/32W03MZcxtLnYzW5QPgv1DvQvGnVTvGqz0E5rmpazEc9aiiTzAMp/YB3iB7jEq
tCSPthUVwAQgGjCnV+NHuZ93PmwxalL8mgmA4qtrxY4/dn6KlVDxc8e3udisVTu+0fmCzbTjg7JK
VD9Tffa6i35+Z+f4XXwAB5Qo/DD0WdPFoY/9Og39yvRmzv0QEWYvapdCy6+sVQmPHYCQdymWY+YB
8q7A27tWwHzYhoa4VEY8YbMUewaKzG1DogvGzmm5BbRNEetKFc4ONjXsqT72WoqmJemzpVfG3iPI
ANLnNDZJqqc43pQA7fKHxO8Sf6z9fq22pkPi17U/TEt1k9+st3g3FMOPa382/GzyR8NPpuWD6N8l
JswdBLf5WrWUUvlT7M+VD86DAlTc2x7V2oSteZPiDUzjO68oPK3ztHAp+FmVtaNiZRdS5S7odlKx
VPxCQmzrIIRbqiaLuN0SqA2xoam2Sr9l7E7N5lIQx6mg3sWA/4j9nXZEplF9sBvXamsIkh7ojbH2
HN0jDUTSvdBYCi+NEExv/TD3I+HHHCxrVZ2f5z7ghG6tOvfxHw6szRV/6nxH8cfclxR/5jBQfb3z
yQ2115pUhqaulfuUs5ZERjf/BUfIWrmJ/M4rTZLwPGTn11h4AyuEzItbj75SCe3S3EXmLuEo6ZaK
1sIIZNlbbiXG8UjA2A5PRA8vNfZbXV4qJV7c3NYQJ9ci3yuqd5G2k4YdSROps+tij2pihtdLVYMn
qWReeo7qqY5nqZ7seCMHieP1HCccErXfcWxwtJCxxunBB5JP+hBnyqL2dcOvpz+qnHwK1NJg+CmH
DwfOtFS4lsS2qvKd0VfJFK98mWlg7E+V33OMxFjM/c4mgMPjTGtjrLM9s8No5uUFJEZST5aSQw8+
JiV1O+QWotw57Ls5TOKliFlB/k1JzVK0Cv7mjP2LhBBBO0Y43eIkpbGF+ElZEU/ZKNUTLj6QsEcL
yMi5DAU56/JIWIK5NdsqOa9fjhiPf/sIKenYuPhd7me16DZ2w4reGMRz1VTBpVfJj0xJlf2gLyb0
1owYJRiSvgklC3GJndeHkT/1pFkQRtPpPq710zyK8LqmWhlhJ+hubHNYTMdGhDSXm9Z2DVN6tRO1
u+2cOH/Q0oXmPv/daP1XgIytWAs8m8Eekx1WiT+esJ06EGksWeR4q2EEQF7hEqsFg28a5lO0fLZ+
SYV1CWWKSvRjGJ76/ljoRztbivjaSD30SzTwwWoPZrqU5ezzbi/UPYOYBEafsZRF8nB4sJjgl4fS
PHgaK7GItPml7PlozsfZPtJ+HtIT1aWnvjvJ2lKOOFfV2RLnolqqc85ZdW6cpdL8Eo2XOL80kJRL
T4yXYLhI5lJJeo3WErS1+muQXO2kDgk3tyTYY6MKEpbmzhbWnVSeAnES4VKpfuz649AfrezoZGy5
Dh2eZPik0VZLD3Z7YH9oOsRlLFXAPqmWoo9jG0uZ/HrhQRqXKsyDEh0z85AxoVhrTE+Ebvf8gvZx
6E4Ki5uO1ttSJd7hitbuWZ/PcnWMgfWcsxyQz5kKxwsV5Rdpyan9m13CfxFY2HDMICdxxWZi9QsW
W5nyIShT0ufpcaFC7KWERUqm34TBIG37otQexkYqMLdCV2AJ9Gyim57taL4NQHLeF0SIaIJg81Qt
G5/OYQuCEi7nAGl/N+IsvemEeswNq3mkf9k+NhKnLq1pr+acc8aKEBRjJd0X1ly82FXqxZ3+3tbR
c2E64hE2Y032yNIrClraJtF7kfX9pxy94mRC7hixSC1wBnq7olI+JWlzMHROau2gVrclEL7N3NcS
Pp4qcyNpzLeJodePvE1N1t3Dc2G1TwRIMF5T6RHT+sTnGFYmcDatvc5GXm6ifDY+2kFxDbVn0BnO
kujZHatU3Kn2YPmWyp6wyzXjdsqkYVsr0UuS19YFDyXS6xqHbymht7CK0wS9AXPDID/XoXoE/W2S
D5gBZZoKjH1laL6pEm4hMWk3k9wrpy6Ux9v1Jq4IKizpdO1sPSDQIgE92NX5KZwm+aGplBden+E4
9RkDz8hAS98oZ9QTD6M5yVAjGrCxpq27Cqcu5HT1IqXtsqM2ALIQXVQ/1F/7CfivDQbodr2RJhEc
tU08VPOmC/T5RINMfynNEytg/UPRBuVxMkYbYaeI3hjpvMhlll7bcLwByVlySh3knUpLhBR4KBJy
X9/ZtBzvREAHLUgqgCRh0IUbrpIqmU/qUOTXLDALHBxYGUu9MD/Qv3pXJC3/PBbTkdAeAabZuDg2
roq/vhj8lx0yrZeF4SqDj1OxD/54BmytXjIzoyE2QUzqXdSikwlmjOU2AM8Puax8nme4XqUUGxiN
JPkhZvGYgkHeEW4h4Y9w/MgOBcCyO0rJUGUSgt7TSDn9edMun2KSZmqP893XgughLRTrTUkwBRcS
Kdbt0Dl3jEPeh9K+COPJSZ+D6dlKn2PxEq5VtS+aCbB6qWYgOtvPig9J8UGOX6f4VVM+9ONru1Y9
vnI1SzlJDk1xtfqifmgM5/avXzcg57+s9VnmI/nE8wwQEer2jy/cUBGXa0zYLntZuqnNsPcmeTb9
3lCGVxt2K5nY8JWTXoExOqYAGix6oEp/7OLburTh8dREiCt6sYOkDJWsVeAFTUDcwyj8pNmNuC1j
oW4EIrObprNIccxhPNcyDEXDsM6mqo2vxqCZUHdUt6x4PUILrTjhke29sKQ3B3QMKw52rrGatYSr
Gu8BLtnNbMI2lQhPSpTmqpstlymtZF1Z1NreCDLlvs6Ch7mNtZdOnfaZlMufFfuTLVtgiu15IuOa
m7aopnOWmhbZ6mp2iBXyuqYkekJPHD454q6NspQdFjneahJvzLHOb5wOMXROwOqmNzswFYY5XORo
zM5M2Te6mr0T7Tk+NllU+UbCpZF5UbHXbUncKrwPXSiL6MJ0LNrgZU9aV86fC71461uIk7T1W1Z5
IZ22rmn8evEWb8O+3HQSetVNnObEu8GD78rpzYyGAvMCjbQRVTdC2nUNst6Yihq7yYBG8u8OlZ+P
FDAOmMfw2jCXIH1yaS9+tyvkwbtycOpuo5tjtZ8C6Vnvh6/hDASTUPvugiKiIGLPTxxz2JQdwoy/
fgK/0g8YibDW4ylwsHKt+2lbKsiZbBQwDxstCvAmCOPYWhXGwbYJAHFgOcgNmvlxybK04sxlW8M2
6tgjQ0SqtoMqtj1h2mhM7J3dvWYtPscUtYnOMnsQn+FiZnAxp/K+m7P9Xz/zX9p3PGlOSRbLMxRX
1s8qtxBFZq/g/N+wSEWqZgIRirLA7WzZYIutfUGtMF2kDmP1+v/+z+fx/4n34vZb+6L51//y+eei
nOpIhO1Pn/7rscCMmP3v8jP/+Z4ff+Jfl+hzXTTF1/Yvv8t/L64fs/fm52/64ZH53/94dtuP7ccf
PtnlbdROd907hMj3pkvb9Vnweyzf+X+98x/v66M8TuX77799BoHdLo8mAMb+9sddS2Sbw9n/f75/
+D/uW57/77/53cf2PfuYfvz5R94/Nu3vvxGb90+mEUhULRBKABUcXLPD+3qXo/5zJURYnCjZdkBZ
+u0feVG34e+/KdY/l/0If2fCzhySMHgOTdGtd2n/tEBq2hCFbV2RTdi9/35yP/wN//yb/oN489sC
ZFfz+2/M/36cnBgKYkl82fD7TFnXVZZ8P74TkyFLCBfMEW5VYwTmXqncSm73Gs4CyfmaEWAFSQDk
diYVmZsxdcdZf5Di/GkoySUMKoP9bXdjmvU1esslB+unM98E6XUMrH0xZWcpyT4xcnsAy1q4QIJf
+5tA2C+kxqluoOZulrTPcZ5f4wTONmsvsZOCNkQBOG5gMgo3bAN7ZxH2WZiq6eoYpebxFCTPqVDf
CWbDiht4Idb5LGQ5XoykNPcptM+qjzd1Uabk443s4/QnIdDWCh7QiQh4qPUgXM5zNAPgE03G7aw8
xB0tuqSDF08/y9pA1iO4dtxL4kk388/FYL4lUTBsZXgtSkPgY4oAIri3F7FP0TI9H7L0RRaQfU0k
bkGJH12dF7VY8WmKTHduMJmMnBdsINUGoV8oZHSAV8zC0BxEG4Z05GxqxU4B1e/ZmgQhuHvvzI7x
fathIMdxaOtfiLC1NhDkagDTxj1gMddSqleg1y9BjASjcqb7bpKxtmhXJw+NGx0e6lGJWrCGZCSE
vfyVRc9JRI4D2JZExqvUQhDskyglCdr+0mmeChnaHeNwYGdTXHJZde3UHE9d/awMNvTMRDmz1G7c
Kk5j2lm0bUQfsVqdteq2MogSZfiCmNP6yrXDS8EBc21L/EZC26y0erIpzUTZdpUcurb8ygWod81G
l1htFwMBP3a1jZs89NpSqbFG0X0mWJNMgBz2DC32SUMSGo+ICcNdEGkNOwpYu+SkSrnjPIVDM2wL
rolupk6XMVWjbdNUH9rH3jZHt1GcD6m+pD+Z/cvYC5gAM667LHPRDpEouxP1ILYDHOcY44TJktwP
qpEwVrb4kVxesYlgOGGS+0UH5oGybhy0jURbiXy18Cyrzi4oa9zvuCpxDzQIoDazFb8pqdVszX44
OxbmB2JQtwRVnBN9QnYyag+dEfVIZpGMxEp9HXMboePtLAGARAw8NTf1oB0bHQNaPQPSTRHToNGY
SZgdxiy8Crk1trNXPRuB3Ljw/BK3FYQPBCNXiBpDVmBxdMptsok050tWt35Th/dBFx+IfFSOEGrI
AqaHVCnxqxzA6qiC5FIXyW1lRtcHw4zOnVHHbtvZjLI1ogz0EQwCzFC9lLyOnYddbyTkVUHdvoos
uvQ6Nkw5HuRjle2TvOJHFekG7hWL6RZDCldzsykNL4kZgCpagjpPhOm5j++jNkb2qUKIZgMS7cu4
hus+h1vN1C9SWNHIndpqq5fzC0lQ25CDF4gFIbpquzeF0m8KubzPFEQOJnTjjVY38V1NAsSmTxdC
amRg1sBXZwYGAyai71jwxBZoGMB20WAS+iZlAwcd7ytbJTddzS1mRMnioIDQZ9ljcL4kbf9RmYuH
Bga6JeceSfMM62caI0Q/qhYdi1H70qeKy6HeulMCBdHWRH5y6O+pnfNxnkhOyhM9Oig9jAI9tsed
ik3IF0rJZi+IkTBNFTpx2SeYsnSDMQi2TQ1RlXExzcfpxhTiOTDZo6m82bZmXAZbJAoDTT3ijNkB
oPe5JxVkyTmVME9r+hGzVwSBgOhTiN7nwtF6skULw9d0mKIxXNoUMbmbO8n7NNrAjoG72kKE2xzr
hmsnSretp1DjHdrdx0YybkegKduEHp2uY3jMSEKx54CTHFEtrGTlY8Sv2BX2fBEaY0FiPi5GqPTX
MJJ2yIeHuzIqJnfKq/7QcT2iEVRiTQkCgEMJkUOczjvw6a99neGfgX/Jdj2B7lGS4aTY4gGa7swe
vdBcMZr3Ejvb5yiZOelK5TuTdsyMEkcFigd36KqvNVDYU+0ENtRg0sXq+AMCx+lUJHvdSdKNhMb0
IglEVznn9Y3Vmho9mCF4rOp6q8CLzNALv+cQCkfyIm/khCW3AKTsGrA2X7hOqhCN5WQ/1ilm1A5s
KPJu2pc4+uVRBT5Ok3Mm6fnM67zn3Vlv8w5MKCHu6FdY1N8LTe79Aq6vETPx7uV68lRQC26JSG4r
lNZ5acb0sYlG553ZPtH0xds02OV9goKHPnmiE8hlWCyVdU4GyGIDQ47OmZqR3pwwmLXzx6j8GtqI
qAsp3sxjn7pQmVvAluqp560upWGOPdfZTXnjQa68g3QpXNXk1BqlyTHI6fll1XHMElQwKaHC0oT7
+JKbyUEL2nyjqvHCy6hycJga165wW9S8RlVbQTZVjJsocx5ET253rWa0ubXnbsKaeBPE+TGUsjtp
6u9BXehbiBu1G9Iu4rRmcSDQSigT40Ghj3IaZwP/SEzeC5IT7TRJoUAAEI7nKucPEQThNjYT+xnh
BrbWTEYJiNtUscT05giuykrxVgTy7DYyJotgsrutygTtSbWnfD9WWrctO/VNnzXnvg+TB0wb83VO
h4/sNQHYO5g/5saZ9pNIkdtrNgQjfHcPqS2elTy77XmfX4xKQ2OQCOKbnSV9t/abkMu6NEvBcZQG
uD6zuEaqOC+GkUvMpHyypnjvTLHsljnhS42Dg4drlrWl6Vq7BXPDTR/ZKEKLmfBdFAhkFB2qInse
Idnv0pAjRDLH17qnf5x3M+fF8mbWNXFVQZztTaP5GCZWdrIjY3ZtJZK9oubMUonkUXMAmYimb5bY
6dLFdNYfWkEYGnsN1hFsuE5Sp32WonK8ZSHGLxHmtyZml3GOvs6m8mKRu3uIbKYrPSNpDaZ0DZtv
2y/BFjXexA0CmdbVNSYPDqn3d2orl64xgonN0dC4ci8Nd0EF/1HhqsJ53rivpYTEqXQwbrvouW0m
ZluDEm5yMgnPYcMFJ61FdOIN+sh7p8HoiFVJxNUbq0YEesLR0IIoX5wUGWwCNgc/60SL2q/iExCm
GtsOCcrA21FRIQqwpvCa6/LHqAyvdTfgVBuTx7RGg6GkS9J6fGso1uAqMDzqKot26SJ8jnrO5Rkx
EkaPrpN+V6L4pRNynGDsDuk81OWTbNQ3paYeSVLPvSKxdrljeLH4wJqkIYSCNdXI8x5G41JW0mYy
q09FBVPADDZlCgi+S8rBnROyV4OZVPTKvsHpeROBpyIW7FOm8K6R1FLbyfja1F6GcYQaFp9VxSlT
zcKdVT90QfOo8Goks4FHXNlnyOY38nRlc7E1SzRaowXHSol5VzQFkcVF8ZrmcYEGCdZT3MqPUVe8
D0bO9EermAn17V1STd1ZHZiQOm3wPNPOOYNzP4PiR7sTPtoiGU7rjVMo+DmCtiM2bIqT7XdfXD8M
Cx0gzs8ffvupeuY5gjf1v/umb/f8/P1FEPG/qFoE/9b+st777Utl1g6n7378u6+u31VPsXVQOOkW
U9Ucq+UmdsLmuH66fjTn0Gj+/NpP3xKF2Zi6690/fc/6CLMqsyr76Wf+fNj/092DUsDLa2KLgGAj
O/bL2CeZC8637fLh+vmf96xfCwlvmdFp1IQoggySwKX++R3rR+vXOtzdh4WDZnDNQ6+Y02g14s/r
I643hdpHM9cj/hszG/geTskFE+hxcDM9iJfNn/qlqssK4oOWH9teFEfb6ETKWu1NoFE49NP8x1Ps
lmexPlTgmC991VeuNPHmKwZlGZzA11o/kiIGREUgjE1SaIFLT1c5rjc6lH9v6OuX9b/K6iAgYJMm
F5rd4igVPS/K8hykVDTbHvsn19m6PIa4w3kjWOgRXcOJyqOozOK4frTer2KwSt31i+vnVmdgdLS5
7C7f/N1DrJ9/9zh/3l80ALuamLCAyuy5OnU6gd9RyEimHo7qjABhMls7cZPlBWhtJZw3aWlZpKXL
YP6XP2mNWC5x13ne+vn6US2JfuvMKZOk5XvWG71qC/j6obLN1j+HXtjKVusdNsqT2u9rc7u+ButN
tLwaf366vkx4HtW0BUddJ+l2/WutN+t9f366/pAelcW3P2g5L1eG9fP1nvUbY2Vy8DBeA8bzgQgD
GBmjucEW6Tk1CrUMTug0R248aA9O25zNJLsMVQAj4WPkKBg1+nOFBp0wlQMBcWQ3THv2kns5YCuT
SB7u3m3O9XXKL1zAIfPiPS+Ue6Vr9nVe3AIuPeXRs5XI20RGnSEVRwayBwYBH+M7WVLxJDFDlG3f
tINdWLcL289r9YLxvenX8uCFrlElAHfYapT9jtMg3olqa6lfRf61AWeS6QKHubqlybYNhuFaCtvv
EVfyh/SnkCF1ongW67m8i5mr36hQSlJ+WX0H0HSTYV2IW6QI/uAGgUDmIW6nXPrQ1tWr7hh3/fgh
kHGQsOVNYOZqncWsu/FpMGxxqG5MPTsV2PFQMLZkNje3bcdCEIdxIusHK4v5JdjB5C+D0I8WUUGD
hlgtwJFGelKBjszEUW+2KqJH5TPGxUfmMa+g9s9z/VEjQTshpFBRkysXtJsum9kRjKcet4+ZWYe4
1F3igBixI80D+aNM6r4uRhaqo9e1yXEgri5NCSnhUiJtRiW5lwcJFUPBOsC6D2b7qc+KOztLd2XI
lJP9o0s43APr4EuSzTfLL6BjCkp2AE/3s+yQUmAdimx4T1IQlJoGUV2mYSnfqgGpkAk7sKTF5dDe
051D3qV9gXp/kBtxSpOOf/Ob0u5Q7hIU0hICZym3qAjkAtVei8pg4JiMDP5Mu5ZmTLHTMpvO/uwR
RdSD9msRGkqQmyQVFWC1CSq8yx0AIK09Wm35LDqCEIGX0Jze6gqJMrZrT+O1MuNTFKt7HZN9qyt0
VMa7QC2viTwfFTvFa5FfnJH/nRmY/WITrlywCshN6ygZLwitvFhSd7odXCQCBlsSlbVGe8DYdihQ
I8LndxFfntjxXCbtSeqTfbSmZMm3VTLfdEgdRmHyy+JQiRQv/xhGAyoLeDOysUOrEjjz1kSSMMrN
hmWj40j7GSNEx/TDsJkMaykQVvVgdtElsY1TYT1O+nQTDLFrCgvDOO2GJvrQpeHLGLuWzKmmndJD
hzEz0dVjWdTMMjSP+KBc0ra8B2M316vBTRjEY5Q+d9KmDSymWIhldXFPNvoh6Z718ZM6Ybho2rOF
wiYcVS8sOfk03RYTsNCCTVU1t3IuOGdGn4tIAy7O5c42D23wlNQknA82bwOWmohCjaW717fHQaND
oZ/kwbqPuw6tTH+YY/E2qv3V4BFoHxx55FcDfxY7alcbh3NAF5DFyyYJ5zv4n3gB46uV2ds2Fnd9
JXslUuCyPvQ6iRIAmQylutp1C4LEPsmVdY8n+BjDEinRMbSMJklPf+jgPc6gl4pqX9JVMUvOVrnw
OUOxKUXVPUFUy4ePVvh1bpVTXBV3StEcicPjpd1LHHzmLO7Crn+tkuakWulWqaRt2ao8gvwc6epr
qo7IUuHWzfOmRi9eK8V9KgdPVTjdFbHx4mT5a5y2bPgDcAHTi4xsh7bl/2fvPJYjV7Js+0Uoc2hg
CiA0g0GtJjAyMwnhABxafX2vYHVZ1a33rMt63oPLy2QyyRCAu59z9l47HAEk1b0CqTefSD3YF4IO
3UzLMdnEXn/RWhXIZArc+BeZti9eiRBZN/Z6He9k5h0r/QbO44HsGqaMyxmWzQOBPjCmt5nV3lQJ
NdYkt1VhHiTaBJ/oZye3nqTW30HSzfFxzTEvMRyJmuJA0oHx7fVO4yVWBleSpt+5eY7GLtkD1ogW
7jeGEvui9M+Z1t8PWbWRgxOYZh6ljbztZufijPh6fPMu1r2XEQ6/hf3ETaq9wuOeIKqINSQ1Unuy
JXJK5JtN7O8sA5/tQNOjBx6HQK42xTbGssP6Js9LHDoPrkjJCk2PSpvvmhQzN8EkaZU8ZJV361QI
aYssGtJuV8Y0JO19ypFf5ElIWOhtznWW6d7tEGfnfJKoyO3d5EPHsLPzNOWnxXIumlY9myn5YWVh
Ia06KVtGlVFH6YPZvGCTjDqHQs+0N0IUWwu6Qwx0hXTdfWUiUpnfNfKZpvK+iddjbRDFO67sT2L7
c4mb8gVYzaWo2ysXOBySDZfkAZ0RqwzYqjHHRYnmUCxnnauAUdNBEEthd++xlz5lMGgZxh9opAcF
3HiVjQdTCaRbV5Fhd+gf8wIaSwVdcmXdVOR2JASXbxR07Kl7LDG5Cdt9aFLr7DioqP1+L4FT17EI
e7s7YmM4zWOJziaB/pYdLUI48j5+A2Lw20rkGw6QY9xVCKrnU+kWXNM1S3f5sGbqGQrRjUTIKbyG
eEkkJacmfxLEPaxx4E/33pfbPk9w+WNCcUJ7Aodys6Js0/uPBvnahNaT2+jWgm3nmAZy2Ae7GGjs
6hc1OA/SV/fgMZ6yOTmoqaQkMSI9vzUnoLM1Ns+UY/y14zqmz7WnXlUdhxBxyRY1buxsPdqedjIW
8llZT8DKEzaFpRTjHYGD7sYV5W7SUmDpJqoJVoR4RV2ouJLBO2Ao5BG7Vv3hEZSQwM7Si2yH6XOP
28Fw5kPMaSLG9KBuMhsU3IFoxQ0sy2LAB+8MD7rrsi1xxLRGpO/ZxbYeWoQspL9CcpKbQlo7C1Lb
ZBSE2FRw4WYoRs7eEUwWbPymdC4RJTl9eSPiu0JCEJHHbHYOaqwfTCMJkrK4s7xHv/X+5P7F6u2L
1omjJeTWa72oqUOjnjdx8bbMcSAI6fEBj3sw1bpyJj2C1uHCAryGk3Oc44otwDhUw4IHwDqSL/oO
nfSTqhmV1Iwnys5EgFsV8u7QXNfwZbOwoyFH2WJvO6ZVdVoatvhG+6Sa3GTuPfocJIEdSvCKPjiR
W+CCdKKQMot+Ou1Kbw6VRHGLrMK28i2x0+WSHIaUxW5QEfiXvY+ru6q+vKSKcqxbJd1zh2x105Rn
Ebc7o5wi38PcVax3aGXdqK/te6cTJ5cZjbLjQ1XxQGMK50RtEwQKbndnp/I0K4YPy/yLPKYHR1OH
VX/J0Wwtqb6TA5ZO5yrtpzFLH9PJHYja+F41SbKwTyPAPhRJszFXdzsZK7CZa5v5Nl6tG6t/rTBV
u2bCegQOGvxeUTLup0Ra6HLHV5EYW2PrsqaQmVSJoGqu4daMpeGMrExy5v4CCGiLTmKrpQvOlXUT
i3iXxXJHkHCEkmFvyscZT02ixQcAsuei4fCdtsBF1PMAM8aOEUtP9QX7jlLp86r6C3qrtxlgmkcU
8OykW6Z7EXJushE/OmOMRgtEIAVPw77YIiqNl6NNBPzoIVcVnJRZOXRdP3i2/tyCsBckEgHZ4BfH
e/WmG8PBipM9+aY7x/ymmxeZApUDjj4zXx7SviYRfL7hBzJKSTAjcKvISFaS7XPadSUjwRaXEJOG
sdumKtnNroomH+PizMzMQeabAgUsJJCEPgKkSk9t3ZS5Hy0eEtgB9sm8L2UTVo6GhnQ+Ca87SW/a
DtKO7J6srDKLZE1wBJmQKX5WMtWYwjXPis1oXjcZKU9a4gAbxlIE/s/M56hGnm66zk0+ZyejZ1xV
7UailmXfbUchtmJ1Ob2Cn4Mr1OIBTjrkwmimM1UHlu7cac8F7InU05FLCtrWSJBtJlAmZ/zuwPJN
szcmZhK963zslRb0eJBI1dtUHtT3uYkGnni1Ioy3aQapd2nUG3PGguWd7C5DQyY28Ck2se3vmIWN
qb1hPT7SqdzOzNcsWW8cHmBa1Ed9IjTVw6aNs9GPt2ahbztTJ1IFWTtPu5gtBg9IxER/LP9kyJjj
7hJjtmYStgO0UWvNzsKllWrjY6qnb0rRZq3FBUXMEcjNXtWs4lSNNfDMZjE30BI2PUDlWe83hY3E
bi62+oJTzd02sC0zQnJG2ExxruHXoMBpeRIjYBaGjAPJZkuDucQ/L21/sDgv6qzPSNEurkBmLAEi
FS4pXt2usJ+Sav6K4/VFDv5RtO1rXd4N1/JImI8FB/ihp6/tD8dYLBc0b8QXgRsgjFdZhHplzp2T
alHVaIGJ80jk+VmN5G3NKHo6NO1sf5ZpfmhNfnCwv4OS0s1dbK+cfHO8Y4BTZ25S9L/myCEqxW4M
CTP2nIgO/z7HY0W+OT2NInI0Tkk9azsrIK5hqJ8ogpd0yxnlBj2w3irMZNnZrpn46mOw6HBLdWej
8JF1Psi1Br6ssR/BP9UWDNdOHvWl3c1g8jAkRtlV9l4kO8+YKVycB5ooe6uCYUega8XSjE7kyWqs
ra6L7VDAMRX2tuqQKU8fsWte3RCDdK4RiYwEzNuJ5bdC3LZaUV58AFQ7EO9wWAdr2xtLmFUNUhS6
MgY4nwIpANLuvKaD2uLr4M0rew2c9hTa4LVqTK0+P9m9tnfGAdcRPVrtLqmNg5Xicxj6TT1AmUVV
r3PSjydQ6z/NnwIjCVQ1RojYdGlAMZDCilmVudj8fPrzIb1+sXIqL/Ja2NizkooxbFny/T9/hRTh
On6ItXXjlA5azgxwzWApxWiOdMzdgoDzp/3xb92Qf37t/9dFycb0sxt4IJpncPJmWA99vxMM5eRH
S8r4wSad/p+tlYa+fCgTFkp7pJWkL2i7RAFFq7t6JQd39/cOm9V1V/L4tfvlD+k5V+qK0/pHz+fn
66NN8e64VRsJmLS9Xc+MlWzSDkru67bzKDbK6S1BRhQUbr2epzF3nhOc8b7WjG+p8r3DpIoRS8GI
WtHuX0oVazR2OBKZtehe8/rEsS0GyO16waBl5ArHKWxWZ2zfslLjwkwqFz0zf0wZHhFzrr80w1ye
uxQ9PH0rvn4NS7ebojj8fFufWDvnCh2sVY3fnqCdVlworPXLOvXvvkXBphW6PHSxB0KMM9R2Zgr1
5qIjXFrvkFINXtx4yp41M4ncGpWW2xlqU+iNewAdcvBraovW1MwH2RWcV5ws6pMpJm9QSLJ74gym
+HhY6AQ8iqoq7oqk/sqqifnN6nNTlFO6M0sL5nt8S6i33NJtlDudLkWRiQHSVerc6035KCfbxPbM
QuiAHphn7clc+j/GtHTnVFdGVNrlrtXj+L1wPbCtbf4y4Tvfq0JfT3M5YorRZZTElKs9SsHeiG8G
4qF9E1Wvw/Nm4bNpcKY6rVH5Sy4vYzuHic+s6ka/SlKOSqBuvllEkHWwQA4j5pZpB95NXTul4ag2
sc7wlAAvtAibXrcZcG+X6cauClpXSYheKJpoftSoCpTG1mOxYPgGlCOoUsp4XJ1lSzrM0Rc980ue
N5BpodY7WVe0ypbDguMTRUbR5qe1iYPqKsshRdoaAEyXatujPqhspn7kXl+XqxqwVpHfFxg6LCuP
LMLbh6KKSC/dOfi41AjevhgOumYxoFvxUqQb0e47QMQrlN5l4Lii7/2Zcq2qNgXz/2RNt9I1j1OX
7rUr7NX1NqtotyMzFZq1tAIRakKmdP84VOPMVm7V9AL4gzN4h6C5DapVbdwSBhTDWyX9rZMtWN6T
KBck1mrZYZZpOCACV8mH1UOybBQBdF27l+B6u4pJcHl17vKzqw9k5H2LYOHDNO9octjvZfwuGc/r
wIWy48KuKg5OYxIQe0p0uoBZiYCwAdX8rBsA38+x3/LWHrVlMzOPzVid0q1V0mQDfZlvxdPVCZQ+
tQ4x3x+8DJ18nv03A8V6cUUSpxNNNK1GqP7YV6zs+lueXRUs9sZLiK5Cj9ovCtLKbyasYaGlEXhK
PtOfOUsXUE+128l6Nmy8DVRqyavNfXXMVLqv1+60CO+mAuVrKhd1ENmERlQDcVthAgNUCZZrPkdt
fc3eQoRF/01BhaTUw5Jr+s/F7WR6N7al7WR9mcADd3r/xhmJ/gotxqYLOtQVXfzc65eaPab3QRq1
dwuyoN5DFlV+1HIOir09AW9Rb4oX83rMT2XGi2piATSoAq2SG9IM+1bf9zmQRaZXKM1al9+iaNVq
sIi9fLiXoH0UHTenfEsM/AUxsezuh+CsokjDxNaMjzZYagm0JYYrRFZd5j55i3EoE8D163yE4nC/
VBnhoe5+BMNALNiwUXRlPfgdTN8FvvbBNs++o54sZVJwA/LEBFWs4h7QzR52n7L83SrFYeXyHxp5
8EufEDGdput8yub+nKpl34aG10egfLb+PAbupAKHyriOWGaktc858mEwT/fXFHVm6OVKdZ0F3fo4
Dl+1sVsNbH4vI4tpcn+9tVGVw48LRkC/IzoA8YTaI8GsUN+62i1cpGAtbzGToSDLfjkynB7rOcRH
ZgGdJ/yEEAJCh5IIFHHmvXv5+yj/5NwfnYD8UJU7AMCXyuOeWa4mimS/IIAPJl8Cdq1BcI9PAF2i
HI9GMTyb43TMOm5cEW8Rcm3H3mBKQnZycmnn9Txgii6coOaEMWrxtsuy3bXVoFn2WwmRWxoMTqQD
ZGfY2O92E+jkfQEX5cQcmgZJBkaPwcc7CFdd/Kz5PE6WeNbd9gM1JvPR7rZ211tTihtliRPdmord
YhywOBDBZE7ajvLjPJsVABjOdgC0WmlzNee3IGARjpRAhwTkIH3vZjUetociPw8lC3k33llM4kf3
uV6MSBLXMzh9ErE4/o6X1n/wiLzG9jDOLGG2+AQ16XTEGFga/stYM6aoaEv7phxoLZfOanEScItf
vgsXJ8u+/NqDaH79hknn9DQr66SVThqxDNNsxQq+OsYvXePoMvmazqi4TU6xwnYqEZm9kfB9/PkO
p0GO0/pwaNTMveLVIg0nq3BP5YAYyzWSGoM9aO+eKR0leuxw+o7dpwZL0K3pL4/OlN0WgHMf/BYC
ArBGnHsoxN+xexyW3G+faJYX50SQXlWNZvMuybkIy0rpEA+M5NldxY64k/o97ZtHmC+YKwvvV5UV
yUPS29o9jVtnU1YHtaSCK1orHtu8Kh4zSJdz2jz8fMXGdbOZdZDdP39XjLjp64IwUXaUmAjx4+KO
/rkyCsqC62cUaj4BGBrOHc3+ZAL1NXAs77cFWu7rqn/9CJnMPnWLm+1yL3vySDSjV9TK6ehdP/x8
lmjy1rQbfz8QOTOzm4/fLWQU1H1XOoGedqFVw+9TpvpTVzThFqEhNzUJJrl++PlsUbERFEmhtnar
HGp/G1FgD1PKBfZ7nDOfhA2SHh1rhCI1AdVt1n4sQy/uOOUWJWEPNEG1bl4e3CGxDpLBfziWU/tU
xQkRwYm242jXPv18iQPgYczn9pLnJ2BJ3dNsugUNg5TclesfDQ1zMKwWl/WbP9ZZ/3fb4P+pw/+D
OhwF9v8kD9+r6vfQfnb/qg7/+Sf/kIebf8Mm6pq2LlwL3oyL+vq/5eGe/zeSdVzPAlIKH9S7Ukz/
KQ+3QN3gv8GjBXzFxLzwD3m48TcMrBAHHCi4pknL9X8jD/9xOv3dCXCVvtu2bdB6dBz0P54JJ0j8
mxfU8kxmRdJxtj6maeaDG6vJIhCY6USxMuPoJEqko87LoXeORL/EJL2Mfszw7DSQF9uL/L4e5GXQ
CRolPTctu3Dxx/NY3fsNYQMisIVi08vvSkyyyZq9DtP4jqLmwQQbFxcDlqv4o9ZXpqrzppTtl8KD
jQoJdEC17YwOB9BLhkJF1ikjTXtrl8W9T+hCCRi+T/+083/wRXp/9QnzgoBKwhOJ9h7UsEsY6V/V
8pnbTUTAjckOBCsq89aFYcKOh8/0NkuE8TuJOUrYk/Ww9IKsIllVjLIpW5GV32q5TurIFVBmc4o8
zKO6pFX7Auhbe8+F/V6s9Jr5iTpLV5/eZwMavcVmWAQzF36b0Kl75mLf2okbSKtpH3S5RTw7HU0S
d0z92yyX8eDp+l2RXzF1mRUuOmPfefGfZocpYSsZb1YqMx6sY9Fv0rTWDrEzYofszHzX2jzyaqyu
4/mJ2by/aGwOzYYFowrIHk6jxYqta4drCJOxyk+iHTiLDUQsl5DUAzvXfOYywj+bVR7YtZPe8ljg
lOBSMZPePzbCBDTYtVnUNuykq9XegvofD5QjKUItGJ0OlrpwuIanr/rK6LMDzeYQONH6maT/N+oX
ao7f9qx9mE6sf6qlf0ve/Ao9u9ZAqbTaw7/cq//tlvhXd4T1Vz/bz7uNC4NMCS593fh/4ia7tDXL
NCGhx8k6ilX5oXCiYX9kbl2LcqWNVUaLauaQCvTdM6Y2AF734Q/UH8VUP/icOA4M/sMVUv/Jr7TH
snCJeBi6OwTySKP7yg2adv0zXj9Rmdff6sh1F6PzH72J3Ha9hPvkJoaDbM95yGLW/IFk86gz6JGk
UEnrlUN541V52GWUCyVGfksoIolXnXA0AK7/yTb1V/fRzyvi2jphvNwD/O+68vyrbyv1GgRo0P92
Gq6PjTehxKnMLtkxldpihlnC2c84xvkLZWOnOyiOrF9YwLJb7BFbwLTQqwYduVLV0XG9AiBmO92M
ttG9WmmvUwOjNynb51bT401clv5h8n55i4iPNsMGunT1fzD+/1t2EE+I52AJ7DeuAD8n/t2I5qjZ
Kbw5t7emGsNC4iww2uTAeXLdSBNtqr+Y+9XM+sjQciMcZqZojHXmAiJhkhOCY+Sz2i7+8tbhMSMU
3UByB/ZYb3jb/+erkd3/r7i2nwcLb9vCD8TjxQb0b8tx1Sm0zW1ibstERjVN/l6m0KCz5uJwx+xW
1xhPKNS1Ovj5FLdOzZ0FPGbOYutU5sgX0prw77bvj9o8J5vJzmscMlq3YSIIiREgmdMaXHL9RfTT
SCMI4CdGR/yE/r2lwYwvsAkO6aJgdVw4QD5ODv5DOsndDpPrQx5/JwK+ulEUT8RpgdFA899m9BnU
iPpJPPRjIJTxjJxmWzVdAt3nOV6aFKXJ1SIzi2ON2GPXTMSltkmxBmbb4FbMu72fG2/J6n0Jx32s
Y4rzeiaXrcjnxzSfntsMgza6sqfR+V2XGDX07g0bCAzP5cbLmGzK4il33fOAO4Pu8vzc/VmZhIZO
Y0SZa5PS1pvAenBs5OVU7bPpiwzjkMH6Da9eHqSrtYb1mH4lXqPCzsUR73NNz2L8Sju19UoUtqqy
77upkzdx0uPRjmE1wZb1+iwOsow+g2Z9ioZEohGYLDrR99WDuNfA+g77GWdUXtY5Y/Ngyee3JhuM
L3rg2Buk+UXX83tULuMyf5NeqeXNeqGrhyJjgCTsmuNFdnBLG/HJFCiqlJsEuF8yrFIJ1p1xzkJT
ejemrSiA/V6EwpyfyMvVQCR2H3WOggdtaOhpPkQzRA6R1X9hl68Opbf2NB8R26OXyN0FMTFJR1ab
PQJ4J5IKPMJEPPTVuANLElFDQP+a0ipPvJtGdExwUxRTZpqE+OjLoGB/OUmjPVmr+OyZjVSgHY+y
0s27tU36LYqGc5ov9yKhWUV5c4xB6Y5Gynx8AodqaG/gZR8QJ/aB4sbsO3tnWVr5sDiEpMbiUpJq
MFPL+z0p9s1815coW61eSJ5nA71qMM+ePEyVnWz4KvX+PGdBaU92ILk+RIJ3yut/91kjmeiRo5SL
KRzsmNmFA67TdvxyO9BDDNpV4x/3PWh/J7tvcLcGyCGR/WT5M/Xu78qkD94n1NBx33zHZbJdauy8
9UG1jMjFZAbV/FbX9UjAE+GfBgMusypBH5ki6ipGfHbxNbboe5eFPp3I+yVYk4V4C69xw4oaDftS
CTeIjt7sJttygVrny68Fxl5rQs9Ze/9zltO94dsnVPoo3dx3/apCIxB5YynEL3GlxL6Cldikir0Y
deiainuZGXOkkwlcwJUe3dQ/29c13S4o2Ko26FoKX9vOt16H2WvqyLvJdCrkOcY01xAzsPNAypmd
utGK9d4aLGZMfodepL7TtcIPHdt6HF1EcMtMtpI28Na7y3CcGAZwASVbMbWPjd75kOB0ph4tqSX7
Uu+z02KUTCGKxgrYqX9nzChxEWJtpyWw0ZAwFEn+Svlzp0+0AVODLGGJAjtq0/bOmZ4FSVBhvywf
bbzcS0WxXqYXz8WRQrc5dNv63Y6Lz3lKj0Xjt9zVUN/zrsdhVYQtyQCbdgSOnvnQFsySwYlva2ct
tg6DbOudkFj/2iQ5kyYFm6rOtqqZWq4ao9m6nrqqkpJ3RLSP0sw+EkMzgnKUh8bsa4Qt4rk3cu1W
9uadVTlOUA5wHyCuW96UItRO7l0TaJbjluqcLXQy4ioZ7gg10OnqxEdAvebGj+NyK+qaRFwOhcFY
eUXkmXAOfXoxjUc5X7nJuXFwSVRD3WP4sD6WYucwgjYGHnqTD79TG4GgoYHwF8mHPs2PpSnwHthz
FWCeB0ZIx4Q6pWdtqJyAgyjHzRoqexWngDygmaEbM9CB0iglYnVG/o/mpw58CNoRbhraKstmtbJ7
LXV/Q03Pg6ZEghz5SUe7aETTNyGJo+nqgxfkjV7n9hib+bSJtXLggCTOceYczGpso7GtQdf1+bfv
oZS01a+iqeZwGHpOw6t4lHN/pw3eusOjkGA1UDQRlZDIlYYNuavIhXw9rEAw44lLX8Rkv6XmlYCx
NBOCUfczqfob8Ptf62xNdICZt8ky9TZ+MY5QXrqnYuYm9HkFJx2zkOn8pjt9kiImk318SCqDbLNr
x5cVkVTXOLu3LUY+yZofGFFs40I3z5r8qLCkBJKj9maONEL9Zl5TgwFVg9s1TpAM0hgHDPGtDTOt
94KkQqisK8stUspPTGhBXPbnQjhfjBQNkjKg7GR8h8FCm9i1FbaTtBncMm9Bc9YSPpeAWXHS9D5R
2OTcdNfZ1YTH1XyenZvJ5OZTVpNwnm9HzG/ml2UWT6DkI7gl36bbPeWOuhltDSthNV0KBytES+Mw
divJXSsIFPqNllsLLRsAojF8ttDbpi75bjMQ6QuT6qjjtgxtx0uDWTpNYPYDb3TW7xtGXpRv8yKe
Gxc20jxqjwVTbmb04++8VPn9iB3QKv1whbUejLp49ssmDtfBoIWlvvF2ToEHuCDIsVnRUscgVJD0
iwo50GsYLU6MWMGRv68DDzRaj92Cb6j5gjz9pJfZEcYAB3kztSIcXJrrvMbf/roMLOxeGa0eHgtf
VN9Caw+Loinc860bYn3JpUhv5oKpNmSBGMsMyYbMho4t9xOd4+RBY4BEuh8jOXJ4MicNu7ljFiN2
DTUdUVktshTZnv3kl+kX7zP2DUx05ZW/a/XHisl+Y+TTLp7qb6fKP+kY4NzBEATkGNMHOLzGtQKW
A0QhSfXQeTkaDR6Cu/xSy7YGotMzmtDGuQ5KB+QG9JxOjo+yVKi7l/iMIO61aUH5pq8+zdyQjVAF
Uy3ukHdxgsD1TXjAJrPxZjJ3wR1iq53tSkyYaImjxBleM315cRudTnK2JKHfH3Vr6jHuifFOH7Kj
WGI/0gVb5zUbLrQ656P3+JM3au1WZOuTYDBtJBQtYk1eZ4325Gj5J0bI6aZtjpq4ZVjvc1JUW7di
vRxy5iaTRtPftvRQMbhjG3og/+BPLjMyKZthP2lI/qz2hGwuDb2+wPY9GA5qpulTw3lHFKj+1MhW
i5IuOXQ2kq+hnIO6Fc8om4merIbXFFS0Spiu15prXJbidRhaHiWEuBiVjjsxLlqWmUtdPXjMAPVq
QLOOTdjxOdxAC18C6j9s2nDZs+XLd+07v1nBxRY2cijDPRv06Bcfo49RYVStmsQPbNeORpelpfXY
VRqNmFfesNmrLo4yvjtHHGh5YrkrWz2M218mOq193k9cf/O8tUX+UMXTaR7kGmRQ1vG3TqEh+l3a
oVJqXdRECzJeidtH95DP2MQU9Vb2tJIU6azGQ5fbd6rvzF1uEbVXDw2QIiPfM+5A6muccYEWnOjc
FydZEbaFEs6eJlEhsVlcS7ZqgybzZFYpdUcTcxTrP7yk265dDvkFXTh3gvlVGleYeBH3qLeqD8Bu
K/5zsPfjFrssNi3CjGyBa89zrb1pAfFxCuzYSnsCMHVTauOrmLjVvZmxTOzOj7KPTzF24DRrw0xv
jsTiPGuq+0259NwkDoJ8+LsVDnjMX235StAj58+F9W3W8Yaw2RmNcVd3xnlSFgmUqExC7MdVZJWo
Aoe5v9U8Ous1TxwSHCforP2DIHe0UFy5H9hxid/YenXzZ+zI4s3hWWkT0sHel0PQdu2d3WnfhaN/
rGl+1MlMSKbqbViXEe1EQ6OCuGe9eZOW/PYWugSt7G56zk1Zx+ZHHsGf2K9fCso+7vYpyNf0N3oF
Cvh6o5kD+2/hETa+96r0rcq7IyR06yqo3Mq+/yXbPnC18nZxUtasq4Q4GQaCF611J/M94H8Y1D9B
baP3abrLTV5ll6rs72nHPar8IynMPCyH5TFf9KM13pZW9uEO5sfqQzz0h99Oqn90aDszjwqHIKLS
Qy5VYJfurM/Crf7MPMWyaS8LzaFNKTi0Abo4Vo09h5IkmGFM7GDUupwI8ytYorDvvdoSmPTWW5mS
17DavRWafk88QRJv+xKyqZ46CKnKY+dB5kTPexbudVLTtHdl2R10zipB7elfRYW0r/BeOK25YZIm
CLITL5gm/nEfr18zOCYdniUseC5KduVQozZfMvaHEXX6z3oyUQKHZG61pB0EnpJc38R26Wl5g+eL
oW7K2z9Ww8bPe1hT9KAsmBWevjqI2vFRAHOFRthn35R/n1Vfdqxb8qbRpylkDHPrEm1AVzVFrijv
JMCCqIDLmPNf71JUQRV4Rph8MA1OmYaxPNml5kSNnL4VsSpDmb5Sd9+MesPWrosHzJbkexhqKwtG
FlI9zqa980r0X8qcjrlKPTIbLJ+U+3lj2YvFgb2hUZejVSw48zfNvGwzrQm6oV2uoUqoLJyvMgPA
oY/qrVnkvZ9U4yYawRYE5C3hjMVb27tRJabPnxd9dNubXOs4lMgLyR5DZHv9HLaF8yuzHLy94wDj
gidGZRaxWJxyd1igX7B46k4BvaNGHV68AFVCMK3Zt4ZD2g0jDqqQ7J44laeeNAR0KAbYCesx9ZDb
tyI9qYqzQ1lzF5Sl9Zx17POJeVvCyV5c47jQRaTIY8ypl/nT6jh3viEvsaE9C5ebrsrIHUnybbww
+ehG3CRTkoe+/oLq8aFc/V+dIuF2IWOjQ8zFbXqh3/4lNVsPlvXB9cjYsMqDx1tgDzFpD6BXybDA
+NRRaTTnXideVcWhGetfzJvBBXmkGQkqNoxsRYiC6d5bOdygHNssUt6T2wrca9UnurSWhkiDyTK/
b+QyQqHwMFUJ6W3ZviaDeE5QcRAUiVsk+x6NnAgN8GgcT4bXxcBawxROD5vqd9earDF1q0LpZXuf
Yrr0JLXc72QiHKmPS+DW1Xhkpb0p8/VrLFQWsi09Klt3wtwp78u1fxnIXg10JAmm7jwarv2lW12U
rb/kmiCd7mMtdJfsW1u9DaC7PMhm9SuX6bsxrU/5NKt9abNd5HDhSnz2MZ4OOmVzVd7auvc8LeZt
UX725ixD30u/GzCpgAcjlUoAXyqwEwqMbLFeyQp5i+dnB9tbgJ3nfh06zjzkprslkE17O2EvmT3n
KKeELdizi1D8UQaD7YEheDNMNzTb39nwMXDklst9SyxrFfcc2cgDWzCnF4ov5+N4YyDvVBPXTNq1
Mkhl/Ge0pRf0U/OIiuA+L41Hk1SIaOjQXBv2tnOsLydTCQGzxk2asdU2bne/rHSBF0oWTKbo38wv
VdXIUQTKvfFFN4xfsSdY9iuU2K8/v1or5mOx1MiozOXo59O7bMcqxOvczF9jRZKOqtIgZ7SndIfA
7mF56T2TrhRn3KEY3/p+PiIOHDdr3+3zDuCYOSLeRwA8L0WLRZCVvyhvptZJwmGykOC6fzzBt5Sm
/C/2zmNHcqU9ok/EH/RmW8WqYnnTvjfEzHQ3vUuaJPn0OhwJ0JUAQdBei+lrZqZNFZnMjC/ixD12
+9YnrVKxb31PHfVDdO5vY3B3JrIlT8OtPskfpP1k1aOWIJC4vF5k2mVnXKailusiL6eVXnAbOt5w
9z6mikxWpmNfKgUKfVnZCLiGtZoGG98qBo6JLAI23VOUsjGop5ORsTpj0AQzAxvHV6N7JbQ7cToa
SDYhiKahI3I6pZSe2i1lkQkvnogo6rai+BwaFQc9G6WmJ9MiCZVjA4xWszFuRZK0aCPm1pvK/UR4
CfOu6+vhcagoeJ/D6UKtjxek6nQLAXb1ndjUkfYmEmAy4fjLpO3F113zJTeKU4PnsS1JOkhtAUir
09rxriUbozbDcR7JT1U17MBU9ddyZOelLRzqSlGDxoZuUuYYGlKKunWH4ZhhJq9JyxUsOgDXfZ55
7KxgyXQz7JjS1G6c34zDLEjiWGq8U5d6wd6xPd+dnaNHtYQvrF7BM6Zx1JidJ5ZDYyuiqn+eMXZl
2vTL7aDLJ1HfPQpMweP4g38ifiqKeeKmvOVmzrsSZjwH2pjqT4/y2mHU0rfKNCcUXy9d9b2WQiXg
xw2zcvZRavrA6L08sCHWccZKOHvmvfI1l4sWUBEHgOrnorGoUAEinK54wXw2/OxDGqN5bpjI+24X
q7vSbZrnuiqVwAP47IxVsSZUrvziuQtAo0i/Ip4+Gna3/VIUd3RadsljfRYRpo48AWBUhIpN62z6
tNQpMxgrLMvbjAxEkU0s65TabDqcurhE4UiwcBp2oZ6ScsgoUEzdbgpkpKWHSUBVBqn52+OQjsLQ
qQ8UBhzQrGXHOIGFONBKtDFzGb+4OgoskAODQroceNO1SRk0SU16HPHkfG8GDTuZ1zcY61PlnmNN
WTmtbn+FPG+U6d//pCYsedPmRxSPxR6dSqGIRulfE1e9srQUf1RXCdSRJjRb0D1BhSn23KaC5qHm
RzWULOeNra2tqaxPZmZ5hxatHKkFTOLy4e+/xQ32Ac6AlEygOhK+vkhXRXhtIeVcTBxaW9oaoV0U
D6Pqi0tWyPz694NjDgVH8v6IkaMIBkXvV3YhtUfdzeLYtulPElX6IzOUjz6yQJKOA+vanLZ7gR3q
ibKS7KzF2tPf//r7YbLiqzdEP4ZESJ55JblPeljAPXBeoeI2baLlQ1s/icjNAlW67TMdrL90WQOm
1pR5n3Yd3lYnD+95P1Gcmy2XNj9LiOvyCQ2SyZoapxuv0EnkTFW+pgeHIIBbzqu+kwtD1MUtnk/8
FZnOKWgwwd2TZvpVZGQqFLz/uBzdgTq6h63s8DSKktqiIgNEimmMuvCITRq7OeG70sGmbCZ+5OnF
TXE5Ic2q8iAcSmaggJudYw9+d1L7KxHQ6E2FHedscRm1TQvXxlkl4dw+GkUYR0fon8xe1swutDPP
RhyYyNmG2s6XIR7nlaOPaeBO0wAaCtaXnXe0f1EngxF/XjsZUUQrlt4+80gmoJ/vUKTIIZW05vTW
2nG7BjYk8mvtobPhL/HdCoGaG/uhYCKj0LSYMNYnFXMElsxO6cJDNxdrqBa44ivW5rhBiB6t9sa1
Gfo53h9Ti7ODF/fuBSutV6nvtRvZBzsyrUMPm46LKfZ8w2a95FhN0XUz7RuE0SP2AxdmfP2sidJ4
YddB+L4dL/qsgLQmeLLOHV25DNZ0TCujpBU51AnnWlwsqhvMrjdf4NH9kMWa0EjiZOsA0doNeKUI
u43VxSqan5h3bJXoDoQkXWGLl0KsN7zkpNZZchyzAgt6hzTfdICco+aSl0rhOxGkmoJ9ck2C+xFZ
t7+3XDOO/bkRE4spjmAsdjmgatoAlbQoNwljjJVR5A+2/1jql+o6gL+dn8hUcNVBWc69Zge7Zgoq
1/QO0eLvF1KpIRWX6XlkyjqhYB4j0R9cnLwfiFkHL+FMWiuSJF5J42PY1h1nXnW4eFX36opYeW6l
+Oa1ro6zrF47io1JTs/OzeBJsjdcnvr1eIowwv328v5jdkR1GR16ygifEcVrDeXQYsriKkEDdyt0
yHD5oGc5FR8cZ/rJxGavFErwt2zy74fMKv5oPMFnFQs88cu7V3MLwLpbVbUnTmCwqBsw1VWe4aBm
Mnsgqw4VcFgPkftRyLnbIaCn5AswIyhXPM1yoyUkj0NpnNpU79eh68ZBKpiSDEbm7GRba7dYTa/F
KC7cFSzqsnLPOqbidV1QL5naLLkjmgvZ2wYwn9HfuDo89ntk0mzT5kSfztm1NeRJ4nPCtaCZx0RJ
oBsJj9LZIdlaY3cCmRweVE3ZDLo53ROQ9ap5kXqR/JAsNUkiZmRSNxzXqvVoRYcmLMODJwZf4/y1
szXtOTZnks9Qc/AVUifXyLiAblRrO+Y1nBexbgVKp/30WvOnRjTamoYc1pykbQAQ5pPurRJR6A+1
GTC7as2+zRWCZ/o1q0TsK2G6iTFd+Rq55G21Z4Br0xfO/LhrF4PXWBsHk6/X50xATS43oqRFdTET
fdu0XvKoeBibk8EtSC7HcC3kjwpczMBMgdODQcuSTa68BsgnlaY/GBU3kQegLELecYTFStUmdEbk
0XG2tRv3nWA61evbMTbyc90mnxV6xS4eUn23tHaFFqZola5eP5XdQwuzez/nh0O3oJtkqr3mk8TW
HbLARM4S6L+KBfcUpR1mSTbZ1Nj644KE0jvEJHPBRCEL7ZvmPEAzkQtFasFJdX19KJSews3sYCzA
KfJgDDASGFSwqCYyNWnrUAeFtt8O6lEu2CpjaMF4VJzfDKThxvrOdcTq2M0OepSfdIwlJw7Kr7ZC
OFRUA7IbuZVTNueMeE1ZP8ai+MxH+Bki9r5bkT6baeS9eUKdKMQZGXqH2bTN+1EEUeuupeyIXOl2
/GhypOI06rJTMZCzaMw0GEwpTm2t9ktYaj2bIJmAHNobG8ADQB1i3nmXBZ1SYAAczOJNxr0CN7Nt
VnnoWtc0Ui9FnZnfYz3R3Nz4VZWFz2U+GlQIAmZMK1QTMbekT80oZyK069kOM83zkvd5DoaILIZi
ahl28vKnTrFZJLWtkrGgRawf6m9+3Lc508xX2ZmPmitlxf5gPltmiHSKbqTVOP01nayoY8Toi4Yc
kaLnMzJrk5ew2Nwxj9ZF2JpBEpEd9mSGZtB08t4xg+60hvHZ2GRnqSinENLQ2QZBMy8mcAFsDLsY
TQhgHZm6UGLqdZtuJt+q9LDQk6Z9GKBtocoMoOVKVjmoN5FvL+C5EQJdAYkuW5B08QKn43beF3q0
RK/HYUM69QiMjnRDwUFlSOlHd0Jvn3PMQG9T7nYxgC7AGdOQMmLxpka8n+hLrmE/TjjS3VFeqfHd
CQFSz1vgerHOlhRE8S5awHvVguBTOFxoC5TPWPB86gLqKxZk37TA+zQofnXcbVTdYDtluHS8L6i/
HuYfhNIvjYGuhboZZFABPeiANpRAAS2Q0Df+1/bXRknJ0kTcJIBxWGz6eQycBTfYLuBBuSAI4wVG
mCxYwmEBFCZ1nW+baIyOw0QQNmJ/xU2UrNsFbWgukENnwR2GAxskcywfycTKJOKhC5BCuQVVXxct
aDL5pgOo9oVJ5dockzlIkXdQ/z8kunSQamy3kjoidG/c7dGg/cJT3LVbCwt9GcSGgRDQMQxpNAzR
o+GxtGHyssPdvKAeexPoo+yjM3G+cpu6mxpHzU4bvDhg3rMR81xQCz6OHPbRuqO62jeq+AFxC4St
zz71BfQWq/gW8A+wsxfNk20mAMms5Wm96TH1vWYWEH/2M3jG0fRlzcE4Qo7kgR0BtZMvIIIvhVMy
DiE/lBXalhW5fpRGX63LnoGd2/T6o1Cn7ZDrlLSMiku5hveuDNn05MQpyTMM4i2ayX7ZB8svSNsH
GneXXTa9jhM17DW80KoMfVEgNZi0l+S2id0pTq8TchyYkKq9GAuXM5NQ5NIk9J24xMTkljYQMahl
/dzw2YK6gWBvIriCpDERit2h5sWxS+ZXJNPsoe1oR3J/CP4xL0iNQ+PhGK6jGyMmkyHf4kRiHa90
cudq5U5UtTDRVU2i1cX4+tPlZrSuTdLP+JNJ98Ye8MuaP6Z5jJB1eubbul1nH9Uw0UIJqrELecww
XZox8BNrUJh1TUWMeQ5jpmPOfWBxWFzT0w64Nk/u7RLEaOue0Iw1kvnrqOwBsvOZNsmHlWA/QDoM
6RsrXxUVrixzi0W8WVUt589MVfcmo7WtWlDd1FKg0UvnR+gJg3jVusiZgzJiQYjy3UXfrEPDnh2o
45tO2PlOclNdZOsBMcIIy5eoBfFioHmDI0Yb1BoCGzyrDb34atnQpB1eS8JYdydUFwUa7aojLOA7
qReECBUbZ2AIVelsjlO7foBlDQCsWgg5SByeu2h8hOBWalztXZZ/J41g1isY7OOoGvzMHJgTV1gw
XqaYO9f1tqR0fQ0rmANAMsK8SnA4Xw/c0f4y/80avaO3y7eGPPIb4GtuOsKwOxuJ+KjDRgd/CI29
MaBhVn16tY2dyMJPNMy3RO3IUzhPmuaNWDmsY6HWsEPZFT81BCIZf657jU2BNvZY14v+eRwN7CFj
AxqF4EQaQjolWb9SUgOyUjLMVGERxFxmSUxZ4wBSuelHHJ9yrY5fwo4AtTG6R6nrw7Yv6i8X+ydi
HjgTXr934ZKDG8bnpsyztVaEJs/hBAZpQtdfAjeFvu09AnJxTIYiPQhIpdgjTHwBlrJjUydAOkS0
5NVcpHQCTGdbB7Iyl/Juhx+KGstzRbooT1kgBpxZ4Fw3YcNXVJs9FxiTkdBbO/aiRCk8xaroi5bk
J4U8zD7pYKTQyiJjN8S4kH+YAyM0zSyZRsZfbhl0OeSAbrwO5penFnfZMemBGPjWhG96TjLQbMlS
aUp4h9uKvgs7RUljh2iRd3IY7K/biamOqY63bNZuzDbTTZnjW1UBoJWt8VQNg3mjYpsnfEn6L9O0
krOq9tFb7cQFbH5kdLNt5pQhCJvBH9WiJCzy9kbksHlqU+xsC7Edty/ZKM8MGZyNvm1Z9hFXWdRj
bmP9hHyUGMYqXgCwbOUZcZASYtk5DNaMGQBNIlaihwHRbN1nJaG8hp4845bUabKynQi9JF3Gd3oI
8NFBzsSMMh+5QPbpQo2K6wEqg0seZgrmpN23PXNNSzjNZR1NgpGNPTw85EyU9tAf3JjnVc820GAL
49T977zFcUrIZ1w3KbQb6a4Nu3vBGYzKXzR7Z+7fm8J8dlx3Btr7R0UAVDjebRitnfGTficGGFmA
UBjMIlofem1LSyyeQaskifLIvYIoWKy+VzYOpNSYMAZ23aZNG+zDgtykphpbonQ2lhzw5emlVVrJ
PsHc2yU74nimbCYaHuRstrKe3qc2hmPjvE9V9KeZeXmcSvtBQvqUvaZvnCnPj95NxYxmAR1/H10l
9aWTNzivdHUFqg7oqgpKsLWiNZ+y3apZz8yyBBKVMQ9tbdpP4xRdxLAopYy9k2bOL60kqZv3xAuT
nPlz1v4i6ElSnoK+lXBH1HP4wpzuQkwadfHl1hSItos7j9sR6zViEBbNcKcayp9eZXtuOwQndV3F
sNdq+LI17cuR+gOgJKqGWSGk0BNLYz3pU73hYZGqcbbuaJo9x5lyHQS9MlPSs7slc+J4uLI1jVC+
gvkGlDeY0qhH8oq9O8u/ESQmaAjLG3wLHieN8/hKDRM3XaIqvEZtzXo7ptdadN8VNPLM0KAC4WdR
R3Oj1pwqlNb8o002YVeIS37yYejh+MwEPeR8tXPLxCOx3gA7Ua105bbauPEYTB5KqVL6pTXgs+rk
1pf6e2tLuTeGBjdQkjnX2csewqqaa54AXcqTtVrYFez11l51EGx8UXe/q1iQ/pPe2+So2qnW63kr
l7ZFDy/SrHbNpjdhIpTgN9LO+J3EzMgiRZgrh4nzYeirY1KXBM0m753ANr2vpvcEzlXfzk42bxnl
SteFtUuSwR2mN9xc61ivdn+dv/8frvnfwjUaBuf/uXth/+c7/1V+/ZdszfI3/iNboxn/Mk32Ex5T
L9uwdOs/qxd0818WGTbdo4PEtvhtYhz/ka2x7X/Zmq0zQLJtd+mx+c9sjW38Szdt9AeYTYaqO8b/
KVuj2Ytb+x/hGpOGB4fiLdt0WJ1I+vy35gVDQHySVdZzyhjZeFwWPHHdGz5haT/7ichwv9vU7cqV
8M8jlZ0aDt0IiEgW4X8rEScMh0h8Qm88q+YcvNvehaL5Y643R4WJuhV2R1e0R8j7R1dVDoLkGlnV
icRduydrXNRri0N9aKM5GuVRYmMiabOvMwP+zpMGvW3W1/A6RFNugKdqYl/VTOUj5ZCmxtGgaLZm
1dPl2SDEkVnWOdlEU3QbRHGzq+oG5/fm1fRgWmd72Kgg5b1HsUvt6BVQlfnBtvapks7TqvxtyOQs
un6rdN/ZGpOd5dW30JwuTu+c5JidNtlf6lK3ArIx+G3IrFM2CCQpFTH6fSRobp9USX8ObS6OnFdC
fy7S6UIcBGkJMH72ZooSSHj4yoEOKnYn1CdDvFLQ6CnkMxp2lXp604R6iasEjxSl1OJCZ0SNiy0T
p6owz0KGYGqjm2wEOSO+br8aOvPexd0j3lhxdNfi6m4o6X0M0zseG6t5xIQrF/9h5Ks6WRaMZpRY
R9W8kMgDrtodRoGdORa7QdO32dsxrilQlDvI2zxqrWNt94foh1mRlW7+cZOwMZ+iqvxnqoWw9X+7
8EyNBmhvucxNLv2/ebR/hji6KuorqOHxpkvJ4p9ftZTSzQGZRCo4oo/spzYlCZO00rEle5t8Sre1
IJwPV8hAHUEHdckjdylznc5anFxsgVzShmKlD+lebjyKQeba3XMLAaOc9qXZ7EkkAw0wA110JGlX
n6Xz5Rj4W2N7y2x4q5F0H/bW1pyTAJaAGrabpbt33LQs6KWOe8umKwIuP0JQykG2HqGdycsA/bhT
T5Zungx5G+NuP0EgGafvTk1uHD+OhQK0KQnf8ic2PUp6ddL56k2nGWSwrOYVY3Y/snylGK5dK65C
7yj1m3ZmR9w4iA71wkqCy2nCS8KqR+CSZtU4xM5pbadW3QIZYRtdZFtzPFS8xS7XuCqiW4zVwPwI
99ylD5h7d8/O71HTnjRj/w1sDc0/VWkrjLWjsK0DufMBQGjbb3upbMz4Yk08Gbem3xora6O8ktbc
GKWx6cFTxa66tYtkZ0VypynuTkd5qQsMYFsxdtCJKLjtbb5HUuJGGpRmGaRDE2j8mhwRiP7hjo6P
rL+G3IBbEs9XEQdNQ8w8V3ei4keluKIIRt3e2RTfusWageEG7Mgt7L2LUtSXVqCka9MJUg9AmY6q
3ZaSxEhlOii3Tiu2be5hG6c3N0oCZAEjvAMEwZTJPrVUnvuMsmF9W+f9OvFVto4YgbaaMz7rk3O2
sj+NLE+euUx521eqVzOiZ/1T2FRPGs9r0eDHVIp97ijBWNic5MjWurs5RCqa5HnEXKbCusxhPHFl
h1boZ4B0OVgdker88DL0DXpvsav11K/6WwqdqyGFD5+A6kHlVP0elIaEOiVhMSpwO25SGF5zf0+Z
9hJJ8pEt+GyvdlscHVX5X9Jmumppy5L/z0eCSfUm7T6qbTgGsZO/8cN/1GLlpjXHhVUrftOH2xSk
ENmERLhHzVVO71NtbD0oBJDoJnSq5pJ21XXqvWsaD2BMmCa+4rzpX3t1bRCozpP+AA4yqzkFGlQv
roWvQIlLjOFwnA4Yxq/8tDfqEhMeLZxRCQznuYqrn+QGPcdDQ7ctvwanBmq0ek+y8qlWy+c2jl4s
FIzs6kbncq/oxavbZ6+43H55fRGQs0lYEhQgul1ABjGwRbpXD8VrFz+mojvlwnzAXXnienty/jgk
NyiO2Ls7TNNzeo4UyGgO9e3KzqAiuZWHRtfgI1TnnolroVxVR97LAe9k12zTuXw2vBWu5Be++2sY
bjr/XFn6q57Mb2gw4ORPTCC3y5cQ4s5DI+hz9ZSCfXKmo2LRXmpimezePye8UzB2SB1MbntoHRDP
ojqgCfMOBlZ2UrD3e7BlZj9Zautoe0sm6zhy4eNGpOk5/XC2UVSuJz3bZHN6KhMSlh5qDjiOOUjB
i3icK1wYlTjnTM/Pa2YClBs3jt+0dBtj5SRRzhid4oVVjwrYc8YN2Yk2P00zg6yFyHZM7ebV5HDa
mLR9zMXVPM9T1m70mUS71jntEQy2tmkqjpDdXw718iFCBQIP4oR+FIEqA0xEeMwxnoc5qo+RrXKJ
u13JKQ7uyJDwrMoH8pY2DD9FwPkkhjYc9f6rJNxwbl0J6alrNd9NRv3sYfo4qgWYefrk5Uz/c2Zl
35IDzKWphg2eAA3SDcBqJTVx2KxLBC9rOcYYHOnpHXfxSEOK4FTNoGuqOndTmvofDn+DdLYzjIDl
NGi3nDnU+tObllubXiIe9cq7fonY1awkc67C7O6jgjAp1oVb+zARjk4/bfCgbEb+mdqcH/tnM6yY
cXFe7KnFjnb30cPsl/3u63hNvhlbyJlzakrerEB5j5PXmacMzgeLFhVt66nHPO5WmsmXEdqelaVL
bgluLPaImEBSTNenZORJQdCA7mfXujcxnaBYj0obpZco87rifyZMTucFgfZZ/ymw2PMdG2Qc5gUq
iTq+nHyUfGGiw4YYkewpsfCJaqirVOe0wcbimM0M5CeSQ8nwNcBpwj2Zwz9YWVZyaEtvDNLI4SC4
Sepw7+AFzC3b2UHyLTbmhUoQGBO2xVhdHKMOYRkBZPzrHsgz48vCe2PLpyImDeIO9zGqbqSa6fxa
Dd7PwCpIb85mYuDcdT3yF7UVbFaTziTeAV2nP9BqgvsRya0tTl6onBx+HJv+iTnalqC28BdupaOy
fFFroyAqT5SQV0nQs0iksKucbUzAp4LE1sbmKZbr1u5Oaj4nmxF6TFeViw13gyjrF8fcathLdRg2
iQ1WLRTsmT6Cq8pIyWACT3SrQT6KDuVscxsHWXgTbR8Ujh3kExnV/q4Z4tEPvxK3PqW1/pQ+D3xX
cKnP6UkTfTDGSuAY5OeMd2G/sNR7S6bAab8VywV0SxSqCANjhiUZkeVgJRb5iYuK9KiHLz4nMRYh
W++7eQHT4J0byOuvrAJzV638Ub25WouarG6mraHsMXUqf40h5g+l1FelKzlcvxdvZSM3FMxuDMvD
KqVRu4PNmE849Dk4pvJEVHvswJsRycgRA+nWALFiyMre6PWTauO8LirtOyXjVfG+pWS2VxSS0ZFk
8LLBp3YIZ3vGR6ckL7Y3vZr8JHbnPc3thxBwWgabT0iL2sAcCCzUsI5w+BFmKug1zmhaowWtwaIU
iulZy1KsSkTTCkzJQ030NG/NTcwxOOyNTanGv8b4pRXml6UUQHmCoq82MoIISj8JhQTqPYcNvDJm
XA11Z9He4+zmGVdor0Cf57d55LhrVYbbTMkoxIqRSTHbybNcT5KVMaVEci0gV0HoVc+d3dxAuf0W
xXiYI9YaXVK/5QaTtbIzE/mczzPbASLL21Bjd8xwRfCeKaQd7aigC6U6tJMXNN5N47tt29qvJtWn
L+lDxC99VDhYLm+e17yE6kFruqdCJOyPRqIp8ZbAxIog+bBqbbHHq4orbdTZ8OePzg6cHGu8FZFk
GSseKzbFTRMvhFKQwci51uoZrHOTb4YE26uKha4XW4bCe8zrXg7pKmMwhPYpLenLgoqmbGW71mcl
PxchXigv4wQta4rPHB8PBtvRwnpfQANgsrCLMwlfpROvE89QHiL9qreBs7oXjzcqMqsL8Qx1gPlk
bFsv33XOvEuBdbqMORkI5WNFpHCXLreQ3d7tjDk3508eTks9OUuQMJ3zsR/CyFcyNd40vCbXXM3t
zTiaZz1vI74cDK+2IZKm8qeAuGMNdniMKlup5LuMnNQuUrGxmoLusQYKsDRLPNutt52iYqfyN3ky
pMCetTSYFA22fNhtY1xLjJ21+yDTh2r0aWC3jE5VBesIw/wIy0AvOvQecbKYIIPSO2rezlD7QAvt
gwFduHYI3UlAMIbzXJE3v5q8eUYcZ5+IgC9hnjGtnNN7iNLpVjXPD1sHeFYUNhJxkGX6SsTzTdg6
NTAahqP6BEJWZdPJj6MIkewzt13ToY0t07u4iSFuKW8h4+yQt5oX1qZbW4kl4bXB8yDtfjc4Wc9H
VZXRhcyP6Q89lb19uVjUDc1AlhdRYJk9KvOKmeidDJRUKbVu+Dxe6mGNZr/daVzqOnZ53XA4nNRq
ddb6VXrKGmVkOtcrm0pjnS2oHdaAwkKvUx0/LdRXd5ln6tQY5/ov3PJsJqWhby1T/FKzvD4aRTds
mxy5PB9oSpVio9t2EdT4qKsA7jiJivs0RKMfO0sPBqSLP1qy1D3GPNqq0TjEMv5V41jc4CrVD38/
DN0k93MFBWgbgfQ//v3AZIVWEYCqTjEQv2FkWKpMeasniTXJJ329ow6kSlqsk9h701Kr2JiP3k4X
OtkJ5nFO8QakIdupU3QPO24xzWaQ4Va3hF2HbyIyt4caUm9IHpJVdBo6P+f4K0fuc2fwpztPlVJT
zrrSXT17uumFdwemrjbNtUYnhqgNUwhK7I46vJ3VhjuPs5b2XhjTLgHf6yQErKvvSGg7T4XcYU27
dBx3Cl4HELXZcJL9qVHeDE4/c/di5NuqRbd+bQrt7kxbFySmySTDdnyjVPYaFW6rdqyw3ShHzhHt
m9v+1ucA1devXbalCRvbiRBww4a3l/lzJWrQAGW607sUKbP4RMDd9aPLOdFES3fEd+5ih5ndX4We
H+M0PEL463ZNUhOMzs+l8U3mRuFgB+ExHmlRpJZOfVRKFoRk9rLMXLucMAcwvr2nn/sGB5/TxdC5
nW6NjwLcHPy/nFqsldt07iPy+r2re8Nbnn0WwJ2kEwZSZRXNXYftNXP4NVCFZqPTAMNwkiWgVhUF
Xj6gpDh06JDoftOTTFuCus3qV4k9P9bJDRrOErG0RkbFHC46WLUGJ0REGozWylUvcRhSPd0IYxtj
0c0bZlPTRc0yP4yhBEDI19vDlBGvHB3ejc67CtFf2NQcPVfVj1QnY6OMzzmnq7x9r/OpP1vJy6wi
A/WtcumbnBx2Et9ztl/coMCDYcOtJPHupJ29Na1nqYlhbHkG7BvOR9DVz31LKWhDobSfvY5hRE7U
HrEktRjGik1mvaM3YpK0iPQWF0+mW41/quVXlsxfNqoMiVF2k6W+UazfLqN+afLj/S7NjRn2vnvG
inpiu1771Jl/N6P+SqEakfZ+RaP8E4Gcm/CKN4VNvQZKCgDsx5jUT87UrZESAl3dVUxmObmbHNta
dmQJ1p2o/J6TE79HL10gCEUB47dSWkrFsxJ+dtVzWxJt5dnMGvCpGY9OwY056pz9JuSGt5o94ZTX
zEytVc1cwUq1t7a8KaGHTW4rx+sUUt2VRKgFScAhjVXiPPINLqwGPZpXJfEHEvFEt/VAiU9SZ/em
+ZbYGCRsIXU36Sbl05q0YkWvqnuBKsrV6o1gfJ8o/Lizyj5FTEN1DofyhyAZ1Y57bv6Ks6DDFCjM
6LUDzqjoZ7Src4TjLcZVpFVxt249Y6cYPyQ6UEmArH/ksvmoiu9S+4nbHEfqEnzEh2GtCvdSY/Oz
hrcOzVbU59ZQVyNM3LiiU41R5csAEBwKjn1mwIGkaLP/6XZwZ9m5/Z6w7kdEfE8dUdKIZ7JkE613
v2rlU6HFBG4sLq8Bgj/Gyb5kTlGs7RQrszb72F+dXVQPR8O9dhrnSSpK4NSD5jGt8BIKeXKdpxIG
feFUNyJjryjh9mqSyi5VtqlJAk4byVOyMBA51fQcqJ4Z76vy0jnyWE8OcS2iQmNytZa6Gk4CJW8c
Z04n4RDc+F5Ngtti8FfdLWO6N7zJrTWfdDol3ZEwb0sOKcfaNJ+75NNpY9IhT+74yIooYHa0m5+0
ojlbCoLbOwCjWxKXT0TXQ304Jy7WN3xXJ6vIjnPPN5HsBT1ltnhgiV6iqwMbjYLxk/pqata6Lbg2
lezsTGAb5he7bzYuarqxSt3MlwMEVZmtC+p161j/pdYGzI5XiwOJ4ob7OG13ibnFI+JLbfpdF+56
DD9DrFrUKkQ8UNz2l8EKTAUybTzPWfNbJblZeHLVlrSM8Ksqji1noZKoq2xviozWQ/6I9O42f00y
vpMDpjPzecSuxyNzhW1rh63mJYrXzMKKNUihgVHvFFIUJ+fPFn/CKvwlJ8yliaBLadqTMBljh92b
116nCMRf6ddD/UkZ49GOnw1ac4FRrVOFIztqHocJ6hhoXDo0eA8wMq6nAWtqUq4TFWEAw2M7Vesj
o+/Vv3F0XrutW1sU/SIC7OVVolhEqrr7hXA5Zu+dX5+hADe4CJL42DK59ypzjmlgim+MLwH/slqg
rEqe1/EvKjDJ0ej2TUyMoMS10B3m0WFrF9eE+KSJn04EWGi5p4mvHRXnA9M7xHfS4YWCEusmARmW
Hrl97alE+2fhVM8vgvKrmm+dMNgI9ErkVAbvR1u/yuAaGomfuMHBXuRi0FfnAsoXBj7aXm5R6hpZ
IGTiwilpcOPUPxK/S1MjUS8aKYdR4Ih/W434rErsqaHFWcRJPEhy8kESSBUnWL4al6CYv7Q/B9UA
UlJ9OLwYH8zAn+muNJvQbky/km2lvW1Mkj0weuuYgAgLNdgnqjrGvORdRXyqd7lWoWctpzkHKk/l
JZdBzrBfro8FmkGyaZflXGdYYnU7ZQudAn4xSejbSPqzkNMxq+D7lS1mExx7/N1KzCsat45asOLc
HKfVGZx+/swYBancjBxxLf4XJYUqvekHa8kQNUFfkx6ZhIybYIeSHKD5WyEghC6PGiMsFSNY2r4O
4rWx8tBIupucIVwpac3S7JZnC7r8eZ/Eidd1padMoxcxzVcL1WM5j8GYBhdUidm4kkMWq2FJQFw/
LN4/a2CEv4AdLv/GjjxYfbkousybC8lT+zHU7l75vc7sLH6EmSjHvCBOiCoqL7Ghbkf+pKPUkxx3
tIyMLCtyAOhbkWnFDb1Em7gohG2SeVeyJSF8OBDvmflLlmR3CwxeY7SVRkN6BSsKA4/RgNnEz4QM
QBMYh7vzZvlrw48OZIdBkl0BDl4SFXrius/Qz0VvGwWB2PyYeXFCm3bkOfwH0osqvM4YqWSsJGDe
c6Kxnv4h9JtrUDvG45clheuoXZhyh1Zbv5vLxVCmu8A1M8zVvmdghy69ATMncJdyCWuxvW0dRTZB
t9V16tv/SwMD6MHInWowjX2UVV3RfRfy69hRS+peVU5oLa90IqZF+IxY2dOPglDxFA/yXuWFabVg
kl47koN4cyyKXEn+5a459Rb1TjUBo7jP2no0yOVmQqqs14FHquSmiCl5hXX9o8JSmn1jYZmMzrLL
ULWCYpS+Qep4or1aWLq1F6GJZMdUZ7piXXSXibRdxpjBbPUe5QobU8mztVZW8ORL9szue55QxTFm
y2G8a8TWJFcp23ZbPdvAlOya0TNvrWJ8NfhBNR5m3ovZqIOaCVFFACiC60E/MZo5b+/zpJ+Gpodj
ul7QJ/dmAl06cof1bUZVIondTsCKA9V32ao9tydA3uYI3dvgX5oz+ldWTwadnqkZz5hsuZ9uCwPi
Rxj4XBNEdJzgz+e1RJaBzomAOpVhGySnpiQtfjjW8pEMREFhpA2wARs9gWWP049zPtqVxOBm6ZeO
RRI8kpM1l9goj0Mr+Mwv/Y0eRkkKXywMb0CJLwMt1pwuWk5L1IWCmBNoZfp98pZYvyi1NKjR2y3T
1H1KJo5rRV8mzYDC1dy1lw01Na3PtbLcrMbmtBaHylflNBjaPKB6zNYLQZGHGO45ptbLEstnQcnO
LcjxshPDdNMCkH8ZCyZ9gSBqHNdS8sG7+gpLLsOOPrNx32oiQQ8gMazylG/tIRmyc4RFswkL2B0W
hT+ynYARdhZ9aRwuazZczRjFk3YnT+qdLtkqhDc4jm9RdE7U37lPgYgRB+3m+O+VBbk3YsjJ2sk1
pOoKhXJ9YlMbSgRAy3MPBTU+YuPpKWcHRd5B3afgL+fyKMW2wkVAuDrmW0vq2XafNj3atVXQWWh1
Er/IZR9MhfWka/Vt1ti8ts0Tc4HnqP0pBwjQSnfAx/kO0j62zCdFr98r5KQtcgxM3KjvJG+pcNyC
lx3SOlxIrjKQimI4Z7GZJY23WmcR8lMETVoCtzDgCZ1EZa9Z8A50k4fXaZf7qsYHRZg9SC6kk/RH
Sja1/kkoPzPWuhR3lQQKqfw3GoDIl9XTbwspU0vbOQnZTqWNCwnm3yNRRShCEVTWVkyn1mRqVAZL
ugbKqgaVYQQ5RJy8IFZ5tAKN+3iKvKSUAsu/4YG43KLzOhavUtu/FCzSZUM7JoRcggH0+lQI4fKF
2f7GpGdnGtA5961M1jbsSKWZ3FZuHPnEBPz4yjk6cKsQUJuE476QyxMAIq1cXOYrYdMVpP7ASCuJ
sEPHg41AXKmeo/aaWmc+Pn7nxfjMKuAF89x7yVXQQKzUMV+/M9WQLV+U46OsZHgSiM2juk5l5sdN
esSW51eD7C+2Y5AEIE0yMEq32Ra3JsGxug4+hpazDFd+brfDLA5hVJVB6WH6UQ074Z5W7IQPRdMj
r98/MkH09VAxnVwVmgqp9kcCfWYsPpLqldggikI/bjvkxeK9idUT0BRLc6vKcLGluX3OromglBw3
rKlrKCsI8yDvqXiPbH+UxsDHjhEolnYk/OcgRv+altKRmJaOz7RJcndBsJ1h56A/YSN7xvZ+nZfP
QCOSEJHlWNVeMoruesfAX8g826ltDIZDtqHTiaSsmAXUDgkl7tu8fDPnodT3UWKuhEitSR8goAt5
eDQx0NFo15UXAz6mPvQTwQf8x0Cv2s+55ClivLMYfw5rdxdav2iIEeEIJJT3EJe2Ti/cGFB3aAnn
QKWGQtye033oTG2l6HM1W9dsdNd4xC8pl5axGtpDiUZTV69mIt3Yrew2/su1c6z5ibSQZg6ySgyg
DoE83hkXRbD2A2kJTEJb6BglvmlDzt1SNXcyRAJaOWvYZwkC2f+NLSG5qPuNq4qKLyP9CK59slVs
LX7gsXVOyaXLDP626vVteWdl+dQtTyqBA7BGfJT5fkVrYL+L0ds82+xrTYydxAm5hrVTiJrZ2Fuu
KNU7PFAS+0ul71097zjXnwQFUt8BQgbRpWpznZEo4EfycWTqJB+kyquWRcdUFtjdzM9pJtzFQ2GI
RwHAuP46xddK6o4q5MFOb/eNnAAH4DHbxc13L36YPUMo9Ye5G7OlR0Wc9zt1OcR8xgw4etBkeOtj
IeyAfBjdoVz5j6TDYFaAPvl4iw9rY9NP1CC/HEM1D2LZOCLchpYs+vypl44EdMc0O4+IrSKvXLHZ
J4MrdbKrR70nDrEPe81Xu++ZCodxrt4Bv6PFq829bDg5nCR2XU2j7bP9lO1qST4qvwNUuCl1852Z
kKo5Jl654urN/9pVJIfqiZgZCfV1izokhl5IFtDjK6YKHlXmuHxjOlBg5BOo7EE6JEz944tajBdU
B/ywPzV1acVaVYq+eB2IwA3FfS6agdLUoUkE1LI+zca7ARZY52yQRYXdfxdKuREgf620a6Pme+Au
sHsAZ2BTeG3peZPOS9cDgMbbVKl3PaYTAjWczJe0+W36Q4MVmLS7wFLvxiUzX8oBLUObevp66fTc
7ybI5zwmKySJUTxu9Jli1eP4S7xVRNfp90v3hG/0SYYIld2NuXmK5q+ThQa5IFOBuXJHpRFJWO2T
mCw7e1IZ38lBsj3ZANXc/FsQNQSHLOkNh92UneqNTWwafkNHB9sJS+0wdRhbGV+Uf60iBAyqQqwN
J1VMuIdto5t9cCaqOIf6pISSRODrEEHIv9eqAqsxCTaovqQQHDNX23huwdYjWxiRFIFachs9dfV0
c/ScwneTDgAPAzzepF1syT7YLuI8nerDykTUlm/CxKipW5wedI72uKS5CO/x0p/NRDh36XyRJe0S
j8k1aRdvtOAc742fQsdGydlPIBCxDviiplojslbGMiO6ujK4hdC42pwyOrKcKRGd9syAGsty5tSG
RjLVchjUgprU5ByX5J5ppeAWRGkUFtMdARmQWh1lAlUJ9QyAQofPLfK4yKmg21KVoRn61+idi1s1
aoIF74IwTc8Azp6lKn2Od3cMMrfVyG6xei7axIk4gh6VhGysx/bh/ZZ3qqu6MtXP4jQS9kJWcw+D
v1oX1+hxbXX6oajSp34GqRrDi8vrFzTZL4NVvW4TspT97K399rq1+muyRC90gGvSXuvv5KUyEMeU
amg9Jy4c0XYcjvr/Ns6DDlwl0vODxtU1GkGaSizJCsfqDiaV8oakZxXCPjrIbv5XkXU4yI0b1+cG
dB7P270pZUesz5isdvVUPD+ccILujZrlwbv3GBYzixc8bTQ9CcnCkoseb8imkYNl40cJs5hp4njH
N4zBr73M+nZaKo2hmEiU7HBiBBl0yacKiXc5lIJwQOfmENTqXGrMPRNj7AkJXrpj99eGfr8v6YIr
igezdOV8cDVyVaJIY9iUeFWB7EgvPKok7JHkaSGapuARFm8uSDLYzLekW9/b9nXUHD0Zbkh4dzJF
WclinrWXgp6hJge5dsFR7skmh4DUHVog1cyRT+rQn9qxgENphlkxhZNKJr0yBZpTWORi3YvBZxnW
qreWLLPZgnjTgmIztQN75kNEkqJqrMTYMe63YFwse7wV4ap2J37SsaT22rpLC64K5wI0tk0/tXhr
ctk4mgxigN6+GZ34Vq3TmzlKL/nLY6yVsyMHSgWdJXEsY1eJZ76ew8Bph6w4mDEAYlWyZUU4yntG
3U6spE6kawcdaRtO38MU9bt6e1HQT1kAWBxHTHUHEqWjDEjB6gXlpdwixFbmg6a9tMQBweMJUEuG
LWBIg0SuGbsBMQx2etgoLSaZAWpWAzEBd1mKNzGdb0lU3GpLucoIdmTJWfLbIxCdbndv3GWW/eyy
j3P9Ulb6GUPhabNQS6Gq+8JwG9HNYf51VNSNJ6SsIHw44erILfKIexpMnPSsS3+xtXlN+Uelhc2n
m+2DeOlpqrOZ+ndn6KMvc2WbRX2cyA1cVf3Y47iwSioGswgWMqai+jIa35UUH/WKtwlHqcYfYK6s
3gy/ss5165TFb0Ywq6VHl/wwoqBj0yIQ4kh6Z4AdJgAnyqURjQjZ22n/mDahb22UvYnQRYKYakKw
aiQloG7epfzROspZCRjCDNVh0jtPPU6Fg9rwpGBUaPyIv9aq8T8tTd/J6OC29UlJ70rTXXOumwmg
yUujGxfAGJdqrM7LAriI5Jw1I0JZOKJk90kp8xNovbrXWStCKewlmBiUjPZDoTHqw7zWofLA9+Sm
X+67FnJGZ3cK2YUJkM3txcCdaLUDkRAVyijiQls1nNUp7IUo0FdgDvm7MFfOgs5nrcJaME8gp5ri
tORCaI2OFn9sCFnk9FXRJVcEYwzvguxoIg0LRnvlQ7mCBEcvVpvkVAwFuf0TSU/VeK0g5Vhna/se
zco102svYYB4kCXFycH1glC0Oy9jepoWOWD8dujNfwMMgZnwz47BC+XYfRRUdAcL4Gc7PsdtFE62
gbqMUMpWlV/zEkcXE/mtPc1M5FsahWzNoCdWhGIm97HXblJe3ZRquxq94Gvju7yvSTeUuUoeMS+Z
dhriHpjZHo4rfYVnyjers846KU2Z9S05k5K+GUb5GrfNC4yWp/peyhhc480u45YmeQsgabL7umnJ
wpR/DLqawlNkPcXJU5SuIi87PcVnIzJ4LW1t5SZTVadkZDVSSMWeNJjkmhNKrf+r7+DbHabQDlrs
lZKtjg76a7t+NU3qz+PgwVN0u6Jwq+SKaGUHgtsV1rcJmh1Obu4JVJck6sgDNWwFZa4Y+UL9Izmy
HW0pcS3iJ6PvCbONBSJn5DjT0vFQQjHqURJgmuNQUxWLXEA2K20YzQciBmKlAYgNQFhCH9mS0NjI
XnVJjNNEvNDETTqmtYtt291M5hvjRnjiTRRH0PIMf7z4pijNySjL05LpAcS1mpH85EXmAtOFfZCQ
enWuuGx5OPRRo07YdXR4EkR9a3tF/JotOleUQlL0LpXv8KXtWsec8R0fkJXY48y4KEJtNLXU9cZ9
xrwIaZ0PNMa0pfHyRSYoxR8V53KmlnfDaDnaS1vOVqdUinCdn9c6rIRAIvpQtioCnFNXhh9XMubk
Wxa48IjWIjzOixc+3z3PKvXtNZ/wfEuAhw+qvvnLhr05h4aCzmJMXup591MNfwqrXZ3+LKNL7unP
dMKHP5MYlrL4F6vsih+QDAzdaThUrzkE4egwC5VTDF9ZxJ+OeBXSOqhHvME1+s05xZROFCO6iMht
SsmTGaQOi+UbVCPpLLtQmiUJNaIuBF3ORuxFZHiSKw8a9YW0z6OwrIBbArn5GnPxOgnNmfUPmsJN
8vtM9M3pkKneWlsnE6F9gzDGUnqE12H6L0nHMOekMEbmFuxjxn0JSLZwjDXyy6w8LmLLzHA49uV0
nMj3VNmqg/lgZIarjN/4QsciPOvA0kWqak0tXYalrzPh5PHQv3SYuUyw1wo4DaC/S7+E2bBThfFY
LtAVwF4tSnRiKbrP+PBbFAKW/gHaGS6rM0y/XWQe1ZEE8g+S7hIYkrp0VaLxAh3gPKRIwGr7x6Qb
ZQXObmN+rAld+g+tdZoxPg7RzLtQeZ35ROKW8AXvZKkfdu/mUL9P4g3ceMUeP0fQN0YAPsh9JeTB
tlj206aq0ts8HsY4h+nH8CqjUpkpl1No9YpLK3cTioPJwJJm90BcdYtoo0MW3CGXkJ5nJs6z0uBI
x0lJZ1FwjeQpmVlibGdfCRDFnUIj1s9vqJn2S+lKa0ay9Hoc46+H+gqahj6nvhZFqEpd87njjRVy
AuOx5naG4iw43wRiouALjtZ9KxJySoOG/xuSSz2JHmhqyQrokE6JMiOKYmX5BqkD+AtLTAFU+G4S
mBHyE4PaYQnpzx9E3e2VDcHcc99fCv4pZTJIC1eGzVnot8Lk6d0lJg86ss2azysGO5vjey6/ZJSC
Al5I/i753kRgYuiFkXzyhEA//Ucaiic3nzX2wMb4aIzn/oHFWu1hXnctlQYeYrTl+1xFKoiGQvhp
1jseVcBU+6mDhj2exI8ZzD3S+dJ8VRvWNsMfy0klfa4b01V/88RgB/ruj+NJQL9UGITvIpiIoJpn
tiTFTrpXx5NJyUGIiD2sRmhEmW9Wjsg3HiGdUYY/f86/pYgM+anEeCJQ5qtHsjjrY25KJ764gGC2
koqHbdC22MtU7VM7fhBnHYojgXMEcqiRB1571Sy8jyx7oTBz/2FEUD8mnMwzVAUIL2ZGDhyy0uot
mX91LkpZIgM1x2g2/FkoOSP0ohkAcN7Xcif3F7V+SVBIrmVlo8UFEcx1Xu3z5WiNvE/Tpn3LsgYs
LX0WEfijmqTRF77S3Lxp/cx3ymdbyC/D9K9NyyetTe8L3+mAKlXiq6VuyvMhnrulDfVfeBn7VBlw
6WnS+8D7NucfvWDSLsz4f+mMJ7T/Ku0GA0MyWvOb3Ku0z+5Uf0zz4IvC6Bvj7JsxDlGKkSJg/sH/
pmpCi1OdBagNoh+Ln1CbwjSNw6FdgnYjXaIBiXkFZAEv8jqnkj+W6Skf6JUZUX8QGTTi6EAI4aQG
/S4qTiswM9DC0KxHCl5wN4etaB3pwQe/jqN4M0FI191Eu4BqOIn9xTKfE2N8iXL9Zcz0F8aNUxeU
dR0YWrrvhEDMF78obgQf9zJjHWs89ZgvqIE6wzeY4Umz4S1R6wEf2us6K9q6cEeOHUEZnOE4s/Qu
2/bEGVS/I/whSL6WXg31GDmo9+wVYD75PlfyA0e/kTjNDOmolcGKXkiYPpEuE1nIN5ra6b7kbzpw
cDo7Zyv/Y723TCdTiS/kITItqgU633tDKmz8iKPubAN5+wPEgdzbvKBLsh5q3OZWTrfie41+2/Ex
Kt8LYxw+SmBgZjGCRciasMUo6pA3lF77kzMjSqFnrEg4YGN6oJ72IxFwPSxGA1tAPj9Zxh5pCUiK
MGrttPMWVkaz8DmgJF+kZ2KE3pDfoFhvGbrWP92oc22SfM2WklGwUPwrRcNNpc4rWRF+iu27nrOX
68MIDl6lQyZHKJZofqIYzCHeR/kfXzHrw8ZADEB8HDb3x2fOCw/zykSJSbyKkD1dR8JxZMyaDYbx
hKSTMgqbXj+hmzmnpp8BVmLfwyhKMeZDNtv6E/iC5siDNBsM5GxObIO09fVnRQn8vqynihuk5gap
9c01wJFl2vsDz6Rii5AvOhs1Adf/wNI2WSyvq65KCvJg9K2vRBcdMatclqTWi9R+y09TtydGZt/m
rBOh4tlM83tYztv080MKz8AuNb63eXxlxLc0bpcwc1PDoWgRlcL3rpjf7AuGaQP6isp6285bXUKu
3E5vW8VbYRk+tRh7/F36wAODzMBchBt4OHY4hJBUjAjG70212IIAeKGwLWSwhHkimOE7pR8jHLgu
FU+B+GodAQaHJctJUffaWPDaeqYyYIoVzOoYKoXdGf2+oEcbld9OO66AEgw0rI9LkmYI6feCC6bA
BaOY5YHTz16vmqEiXD3kVDxDYv7fDVp8vykmq4JLWvqTWZyjVxIwHddnq9We1aR5GQnJQ7Uek/uO
xBNPchJWXRSok3mcX6VkDGQjRZCHLvB3sU6WxbpDnbx3xo9S8f8x//+etEOZkppobp5AZdvVHCBj
Y92Mpe+p4qlIFURdg3CMBHaMmbwjz+KIshJELMyLqGC9X5H+uBcgopnqixadyizm4LDcNAPwP6Qv
bas8N9Bj2IE1gAiNb1XVHCpSOs34BFDhVC6c/oN6x1fE7gkqVp7AZF7vCsWr6KksCJMxJc6G9Jun
fstf+NjQ/xC+JWf3laRGiACyRuOweLnYetYWoW80dnr7u1bDzVxe2tU8Jti543e1Nx1KAcvXhYPS
TWj6/bh8i6PyqIyanw+Nn46qR4bMnB7pPKRPy/JbiEywfGSXgz1LYdj/dM+znDpbiXATsELNTSCf
IrLTUhm4OERasoZh/ZY8zTlVhY7BM+4a4g+LYGs8tk5NdeAZ4zLtTIlBmc5BXJcsuGKONxzwVe3i
vsWi9dFoL6NpOKAk3HY/8YjpYu3jKplKlLasj0rqiw0w/dB0PE/DPm/uMYBnRvhCwTOVRFcGo2xs
2csOlzkyrq2wXWc1PoMqSYvhQiSYTaVKqJF2Fbrogjdyvy2Sk2TPmtACk8uBrIVcyLLOnci9VTUH
hS2mUXi12VChTJ4gzl4fM45gEKVnr5nKmZs3Rwx/x/lRnkQrc+aM4ewdpaM7DIEC9S4uUG8CoW7p
iXQJuUa2usubREc0LJAT9CbQAY8Bu3O71m11wZfb1u2NA6t0r+S+bzGtmGqC1l/AVohst/oiR9vj
nBvr2qcLqcIOiI1O3WNhUKE609ST0atus3Z4+H4gc2gEt5jjoTdMQon2XJcw6UD6vuGu3wkmBLxc
9+ay3Akau91oQYNauMrdTHLGXi0UVeMw4B7M4RuCK+dB2MulQoN244TZqHanPfCpx7Kc2R4FMGE8
br91PKNUsO+9nOCbcmYsADwyygBHoaIRqYIR4ehSHhTktprijh1+LbnyinzwSsg3EYoEzuap+o3Q
SWyIGgl5cYztZDG1XCjVM8M2hc84uXMJ4IAyOvwpbDzklREetlMD1erk5IvqdFvkTBh6Z9rGeLws
5nyFNXfLdCoQ9Vc6dnAFgdd7DS8mdKY0nsKC+byapn48HkfG9JjWdgIqNEXCKFdfqteRMhRYwGLY
MrZDPI4Bg0qJ3wkzBAu4RtuiJ26cCVyLBs53wQutn9R6C0tjCtMRC6dGb6HH5Payp42HQN+io7Cf
O5Far3cKdlFQUdAlzgdGHHw0aP5028xXO/IIDHVn5V6v1w7ZMnjMqGkZqnnQGGtK1VLba1oFTvgV
FshjT3qoth6b2HGwriS7uGlIQZ8wIt4ImiHSGEnsyURWBds+7llSfagFMaf8s/J9xQ5uRp95i650
tafWxEDCHJbTfkdS1ZgG09SGFjypenmHnOToa++k9fNckI8xPWvweVVUmqNAkJxxU/v8rijaFUPg
BencKSqZU0M9U07wmfsddK1DYg22lTlM+ljoCg56/Q1Wdf4LlTSjlUXUI/THqn94hX2tIYV3TsJa
/jDWM7J+Tficsmwvk2Y4jZo3oPunx0oSBtc2kDNn4VoTeu1cw3NA7dJC+bEg1bBN24wXGQXVjOgy
XkG8NCctFnzILsfJAaGHT5LvF7lD9zw0SBib01orod7qJ70yziRZBF0WTlmoxmzjDU+s632it7dY
WO6K/MfeY5nDB4LbLCXaxCKQVHwIDKBGZG4Le6uGDZAYKmRkqw9KPaKVTMpO8xSRsk6shoV77RhB
t3DZsOG0nQ2BIld30T24pnDAEXST1+I6Dz+ASLTiXmX3ZSQhm9ewWwKc6BoPr8ytWJdvJbFR8tKf
tJEtzRwFQvNIAMEMzoQqrbB4NH6rt16RIOAyj+imnG3CVWHsGaIjMsNLlDB/P2uav0zDqW7r87SY
Z7NaLlX/1hHtlj6UHuFr3oMcq69GjH39iwOPNUFss0QJR/Np3eiRrCBf7vWDb2T+kYHhj9wcgrJ5
lcRca8HVU73WsuKS1KkaWygI4qkvejo/cv/wJ7N6qcVnCbMLNRdiXjIuTllTX/o+XBGk50i4NjIG
ZMQU8h/7DQVrTGFdJMAd6LQAtRyZiMjbsqf3s210lb70qAgkNvgosUuCu7PqWqTc8kmz7/vvdeuc
U9riCvAJu7Mm/OCbl1Tac7eUr+zYcqSYA8CgwfgWeELYKmpovyT1B2gPFlRMexkv5kTLlC8XTbSO
g4DVr79jrL8W8r/4NRdqH4jySJ0ZXccofu6sS41Bp0JiM1gsaj871t1JBTucGjyO4j1/xmqe2aFu
XAMNf9JENBGaL4GSTcVTiiISHombmCrmtmd4cbsg6tNAzp5SCY3H5pdwTxfjZTP81qqDwXQJnjd5
TYos3EYeTGylORS5jElCdUDxIwGQECIc4hvagUbyGhljzO7xP2OfPApMRLI4OJ0WTxJhd7sHCIDl
9Dyw1+E/dBQDl3fyQiQhYuxrZp3k6lUsISVr3+hb2Ps9HG5f+idG0bb4F7HXkg22jRYgwF2K5lQH
AFcnYGZp+5mkIARYrWuM1qAaEtLF//j5U1U+rbNyNrr3xzqZ6gv/Nd5b/rFdp29ZD/6JCHu+0YEW
TP9EacGc3ClYkRtt66g0hjnJfchnaeMkhkZPMd2N0LsZTyXro4ZTEtVyyi9mcJCMs1g4maSG5Lby
NKrvVcwp+6oxZ4dtk5YIyxu3Qrsg3wilRdGnrqz4oTkbL6kw2vWfeZIMf1jPivHSHzqbbdNBG/ld
3i1j82a9Pq8ox+XomhjfcfO6TMblccIwftbb1sMpkOiLjUCXiDybVA/i2pDTPE49m0NSy8XduKEa
atmk9OthnBq7TLfDg3Wzs8g40LaroshegkBJYr5WPBnG98QZy3bN4wLSlqdpk92s0tw44m7mL5gC
8zCfraY6W++m0j3ppETqPTLH7rZpwuWhRWNgPtaskQkQ3zDYxK8JdAhpuarFr85urFD4oDNHeENk
yQifiKCMRR2HGKYuDe0iSPCj/LARL8qdxMAntgXbehLX9TRm/GqF8dSRjQZYYRt0Nu/6RekNn/yL
LFvOSrlbhR0TlKdtae9dCk2JwsIoh/MPN43wpYrtrqnfZMVW609opveIPq+nWJmwJBpnTQ3MaT+i
o04yjxwUWFUeTYiJ5lqtBp+AXRb072Bum/pHRnbKYyyIz6PyAxf28IAmoqXgK634KihOVefRiWdc
KLLJMfmulR5uRMdA31gbr8LwG/fizqQrr7EfCf9EVN3r72A8xQMDbuinFfizRxM/Psfm39x/iMUH
XQITQX5I/aVrv1n38AGcmGNWOKNnpoy5xDRgo5OmGa1QimitgmZlT123aZ3fp+Eaa3SxW+q7Rgbo
TP43s8zu58DixGxmu6fL1ZCZOAvNcLlBEOcxV+P7TPE1qY4gaY4IGaLPD5b1RvG21a8UdXqMa0wI
9afFoImcwDLzr/I5cavqcLuZgc6fNHHQuejNEcMgvVGst5HzuDT5EIudHt/7GRJSONK+MyrICTbT
dLuWfwXm30xG1vIy4tQYZCR4fNSpxKyAK4mf2Hj0zyLg0idRWuyFbc9EUgW+NRxjC59W3rROCvuR
omnBMVkuZwaxj4+aJCq637IgGXAGUwy5d4c5Ep+9wGJ9Wu44qo2D2IElMSRPtUEiUzExaqgYkzCI
mRmjbV3kp8niC8i5Jn42EpPV9nMCLMqwjWHTPlajZxEru8WRFd3rVj9TFJ8Gqot1O1bqJzsAMsnA
dSlEZXbCu1KVNg+p4GGQPsuxfDKvPdEIAGUJXNxF0T9GGThCcGEdB6SmVWv4gLmg7PCSAzpIsEOM
mg7sg4lClGJALH8RpC23HZGdbCHeBj31xrJ12TYIymkpDKYSQBwG0VUbNBQwZ8V/I8LlGm08lbrW
hTxeZW563YIGjoSRdgbLHm5wXLZjCuaBKEE1Ge3itcESVmS5Xa6k2n9GaCHmwdUn2d24Gxxgp+TH
SfUrA55xenpMJZh1Wfw2iYGpxpcOYXKJIeYBKWhuIwLpYvySUIiTwoVmcbcm+J7CJHsTXuqMM605
xWR0k0dtG4SRsWPnRP62CA3ZunuKrcMU/xXVWYs5jdj4Il6qtpOI7DCNWIXuI40kPtwpgukWlLaq
cCqpxIMtOhAVk2uBZW1hzdvyH0vntdy2sgXRL0IVcnglQQJgDsovKFuWkAY54+vvwqn7oKoTbYsi
MXt6d68uPnPOcQPVXZ69mu1v3ZIwcRUG0PV9jpss69MHeBr6XWjtiHhArnyB+UUVELxQxsIvvtlk
QSjGLVP0sFjOpaXvZmySEgpLpvLTxqg/JyeLqXxIjmSIEeSdc5s6l5FHfegw3ncU4TK9LCwoJPJk
JS9/RTFQc6qi+lSGJGGHGOyNfXSIb8e6eBlpK2RuORJ8OPDh+hTTH9H/1WPm8B2rnVq61sa32Xl2
HeJlIoZNZjrGqoCB38CuuvC7pXhBYjkK5JyO0rHfpmMaGEoEdOceM/xQ6WbjqpW4Aq8BGsB9q9TF
o8IAlzw1R7TgQ8qiADskVxPcGiOBNMtjVQWwyAhU3kkz7yT7WUrRsZKWU6fy/moCfZ7ObeNmhnmQ
0/gosdBXsStHfcLV+Q4s59ChLRF0PThOTknNny5OP6Hn7bOC1rCezdv3Kk8v7UW3xE6h9xT/qSu4
tuSmH+GQ0cAGkHn2DKSG0bURhOjlA7icMSG1S7fVeWAP07Rd5Hs7K9ucD8gksVYbuT+8JySrVO0R
qtu+Qb0gVNaWLxwUQMO2Xfcn5BbVSMyBjR9qrKG6a0TSgn7ADd+tw9kk3JQtTmo/qQTcz8pvy22b
mULHP6jW9qmT79RHbuiirHh8ke/irZ0wKhDO50k1LDvbFPg2qHUC+JFhiGfV6ISRV5PKjlxPi1/6
ocWJr7raevHPHw4PlgXHaBhpXqTUbBGrbVPnLgYHtlsGhfLnssn3Zu3sDOZwxHqeQlMeSISDloLK
2X3T4aFotWOXrhCfU5vZZ/YSNeMwb+MQclKsYxggto4cmpQIBvg0QuaWjGRrnkjUHfYH+uvdCNZu
0hXHWv/XZCypZ9UDZOA1o+mBWNnIpnLKqYqvxGHEpz7WWGsnbVfN9pqavke5dXMUoAPNWkBdcOlD
UOU9nrEZTcx/eRvR62hRooSfGMpjRX3vSArPqM+Dpp0ga5746FK8UMrvGtutimeCVFs+ZKKYo3gc
K492bK+hBzFV022RUKxzpvM39dUWyYUACfLQrsaZQJpP/knt905wTz55TgGV98XGcDFrFCG7nR6w
6exdyYJmwPZMOk7vYop5LhbBFFZB1jawJMogyXbIU9aEcQx7cANRcI4oU4CCVCrb1PkEKcoTGqot
JokZiv7wuUjdbRVpBHzUqODKqry2s3510Kvy8Kev5jOpwhPoe4l+h7A9OyK81uj4481M+4utzre2
OlPLIlDo6+JRLS6O4BPr62OlYSL5s/wd9aea0ySv7kxsSKLkcO2veAmQ5XLVVbJxs7xHX7W9iys3
TVYAqZv3rsN73YLm2mjC19XYr1LLo07NMwSrfMYuaV/91ZKcu2FGX3JyKsAbWryzBsRnHfSJZUBE
RD42xG+aYFp1qmAyiKmB5Z5ngVMj9AuZpQpLxZzFiFr5bBx8aauaBA2ZgqwdQeWr6JILtiAkqE2G
DWXiQjlPHxJuSYFbcmZ4+5aF7RW0doYEgmsKm5gBSgKw9rQHvg2T4ebkR2Mm0IhULHIeCWsh0oac
aMu/zlj28LQKIVk79G3oj1bWroBLrJPt1NselEhF6cUwBBEZIMsI0so89CGOmjJDR1xOYs/fPUnG
SCzJS2feyoYGMmHGa1xtE7ahQ98czPjcBGMEvG6eT5RqQRVLXYFjFcl1tMijTi5cY9rl9pklHqJI
7xXjNscHXQi8xYyTrTHch82epR5kcH6OMbfwmv4dEUyYIAyacwkKkHbKcFYDu9lbfwXCf32aAO9h
NMFXwd0RRz8he1KC7TosdaorFSRTrUvf1my+592YrDthuj6w8YJ2qFIMKljUZHmvtwjc1UNIXPgq
r/Xy+g+tLNuER+2Mna/9UadyE3c9D97FixWdSLOE1fiN/sAjfNVjGzabvRJxQ9b9Nj6MTfqWi+lN
x11XDND10vrNNG7F2gTWWEjo32Fbe6WTYIQw1/xkoOXKVunbDRfjzbo/1Vm4tgVBPkfx6wkvsj2x
U6XDLfk7KSOu8ICHbIsfuXFuGbz9ws73Vvr08MW2QHFn5FcG/L3FZjxBAo2K02i9yezDOtz2fP6Z
M4nztUiyUgVjVB+Z8cJdrf4zKaeSEnsf4bpkWgZbs9VaSkxZyFrjw1AAglT1wWlvhSXOzKbr+E8q
1Kixt5G7jPJHrKxVw/BNwGbP1kNy+gfe8QY9j8In6jz2wkZCK5NbtSKOK0AI6Nmxea+0AD+Nz4/l
2GYTbaXr7eEsok8J74BU8irGnNqofvI/MMfkUWhtxvuAZZIPCZh3ZNm9QgvNsNZHG/lu7T/LeIy0
C9BtqCmtfutJRVhYgdqtlBg+sJhAswYiDBZmSboGIIeghKu0xOkVnpTMazT44LXzMTrjKykWodXv
ZXqU+va5es/LA/GaFtk/46NnAynDhTB5eaJ5uuT1+R9gj4YDCEEfvditlf5pmP1DNpu7qMLrur/U
AoP8ZWmT9jBPQCMuDWHJCqm2vAASuwyRdCaNs2GzuOd3DoutSbNHB7XdaYArIbTO9Vc7cB6Y2B8o
AKufI0fiQhJNRXX1KoKdwjgkXbpNthZbLE3/SguQOXZ7lNV3s8bOqakAKynvJOEw7JrsV4fNYJxp
E1FG8VbQI5yPgQS7PzO3ZobP2uYk+Km6GEQsQdjy1LxTl0pfAIXslXOcU/bN5ho1Hg8DHogceGD/
VmHKAAO1rtMWK9kP2MglOIqLxSDAm20k9Slb1IuT7Zh9CcyM5CDdkx9xmqDnINY5iJ2Ma4oBvsI8
Vjk6k3qwcAU6NTPNjjXFHPM91o47ISdHUxEMUrL/UT9X0wEMbdd2vb5ujm3cbYxLnrxF5592mKEQ
vCoadxffhp6jbynTonp6OaUDrG/ZtSx6U02/k6M9826beBH0ImjKsPeI5hDWrwD/49l1NC45WQbA
v2EBTGHma4SxPUuag6r8NFSY9VfMJ40jLlnIbJr57fBE4kqYg0ZquJH58a+xo8yd0B96J9CHd6np
twMUPtK2Lfy6io/SN0YzYECFKJ9zat9LdIqFjV3DMw/mergK3sDT0/aCbsax5gSkpgwawGZcVnNs
80afDyHxDHRjBrkN9uYgzOygXnnBVXOQ6P9LB+SfmIgqXypqDlbRqe5fhty1Wudu2sGMAXQnxzeN
YPYwnlqGY7140VmIT/m/CvO2PTW79ToEUIBjfgpS7EdLRGk9l2ehGXsmcY/aCm718k2OlvtUfxfO
6DpoeeUnlQLHZs5PYItO+QzFA+ATAToMz7kYbmqJ3ZTRvS62KVpaz/zmOLuIDD+VqgKRKz8nMA1b
PHADnxCVyIHDcwvbf6WQ9oJ4w0fEEwnZwsZNWdiOd+gdm6l+B6cTd8cRrtysk4Kz730CClnwsle7
QZ+Zx7aUOZwkXK3/Ruc3pvc1lkxviCoA4X+bvj7Z5de3jAyz/izpw+R0Y9PBKS2wGml8oqzcj4i2
SFO7UyHv1R8Qg0zAybVceXxLvXhYrya1ZwsksQ7RMSfgWoXsEpQD9PlNEX8C5NvUZDVswu0pd3Zz
dQZyUli1q7ZAqdvWHxdOiVEmCkNXlsS7IvR6HaqThvBabCnJ2Bfh4FkWFWSL6lNRFkxbE4Ah4f2R
5YWkfcCIajYxPht0yUPNcN+TpFIRQm2ZjDr7DWwBMnoGpjBjZGMycyTRa7KqLR27rZrdVpG+V7Ls
LuanNk/BRABrZQTsDa7stu0hN1UWcxqVo+N47KXMHVA3lZ4ZITyq6ntvYtMzUWPwdZovuKeMUNyW
ylP/78vlJcW5vf45/IQQzTqITfcptQ/qqsu3bBy4Ds/Ja4/Jw/jQybX0XPNb41uyCNYTigrDQ2rS
4QHYcclir+VD3cg08toZCz8yJHnsaeHT0cRjzl51KgjS7m9GK3y/aKg4tE/GCZ8rr+kSLo7ayzgY
L5Z6wI/c1+Z70prvmlG96+ZDAhhJHVS5vCtTQljHBOs0eTyYqO9yaMqhv0Dk+0Hpt1A36n4Xsc20
aR3CGWu3bs4HqkCKTUFyKxnPtwQfcYYKwxmlyPulxN5p53j0Bk8lb6CWFtN8TfzkaA04OkThz0Pp
y9KxMLdxa9+X1RmoWM+sLJ9+wUE8KILKRzyjlV9ZxLlZbAzdNdbtK65HniGmT28pn7abmX/QWrCT
XNn61REbrSolYQiVQm/9fN9j8x+ll9EIWQqIfTN3e2UByjqbe6TQPT0aHn+mgqAM+RYjWcgd3w0w
sQawe7YSCx0ZUmXsZOawtGIOI6fQeAqR69BxvDoFbat8YDra1nq2GVni5HsiUcdZKTgrgcyP8lnW
//Q2457UbzWqYwvxzf+S0lWia91FyOZFVQvS+Xj4mg457L0bg35wjo5hHQdKERd8mjhRj/Xwiwb6
IeT0vcBSmX+XrUmAFseAlUIKPYwJxqxc32cYho0xSIQBUrT06O9T4+lZmLy0RenWK1JaRu8GkOgM
1C1Np8RN44MtcacoiVKWLhYQJCdeYlbo8/hGG4JvKTgZq9fceOBkfNXL5i0SX7ORXVNJfUvhJtVG
0FflfpbObGfKSymbWyOxXmv4hQrS34K3yKCFz+ExS9EbwA4TS44a6GwOw0J5p85w3nSYQ3R9QkNx
pclEcnvKseEpHe9wsoVPQ/7sWZFo+IHQrl8SLgn8x12JYKy8cIjxD0IEBS5824bVaag92s4buGMs
o8oVBVD03aTRyS7GF91ZqRlnA/VU8XBFqYh+C4aYmZW249ym7k+vdMdJOvHNtrzFQevTTgo76Y9c
swsHFHyq8WVJxPKdVwtsDlZe+6kiLWictiPAGSNSN4lt7qEGgVwjNc1/xB2xq01krskj2gdIGnTl
+ptG4mAApgsBxmkOM6cGTZP485bMGjegAXqnDHsB1EDnbE5COhkYzSx+TUbo3aTiGIBUEbJbJNTH
kaESTk0wjomNbb6u+OEUMDnLcwRjp7iFLJpGa+15RhNHHZ4dIEnlrmIz1POX2uCbz1WdKVhxySz9
q5dE+weZgwINzF6fMT+/BQIM/7xmocJiCKdtA+cW+0P60uExy7Vl7xjlJaUfrMOqKnGYbpLAStUH
cXS2v3GY+frVfCLk70bFBZ3Mt5ggDqnU+/GCTvSbrk3rlstf1YjigkohlnKa/KnVfzELx6QkTVZJ
CtUNkbZtweBCaiXuN0Bw4CdqTJBu7U3WGevxlDTEURPoab+8cqwMYiqwEH+GiS1ldG+I62R7I3lX
vlaXl171vhR1px6FvnbOPWLeco85RWrlNBrDNW4fmuk2COw3GnN0usfp7M5Qqgr5XiEzxqTLN+qL
xnrBASWS4SF38AUk0QPH5nfc0+W3eiWxdGR8YO0UJQVFtYYHISW3iaCfoBLTpN+UDabDDqICVkNj
Q1UjC7KKEj9OBWOIgzJKd1SWbQdofSMAAqrXiLakBesRIBzHvn+xxjaAHKKuCYGQuLZORGAxtVeR
Ybkew21YPFIRv4opf2m7a9hwRZJ+llJ7zJOXqvNmrMY7Xp1HRW2Mr/iAoOOqvlOdKhHgLuXAVOqn
XEQvIVdKPU4P3ZQdyhhCasVAGMVs7Kk1lbCgRT/pMmNCJPbCTWwSQZFjbk2A9VAJRW7bAe/siIxr
6m8+kfjhKtJwFdE6bnNcWwbkmIyarD7yZk1F+N5lRH9HkgIYYBMmY73fzjiUuSmE4SMb4eBmd5Px
Kqb97tIPHD4N/s+wORgo+XPnZsngjw7e/gR4nsJ96J2XCb4l6u/gx8m72oGSqw+2+FTL+DQk7Vnk
u7z5kDnhjL+6jJQGi0oDhkMABF4tVrve/o2wFNJz7FrQw5rZj0DSWKwTGiY+rvDTil37J2rGLZiR
JnfRGcW6x0nCQMj3ibO96jls4dQxi0llR5pyPIamdIpsrhi8t/o/anxb+MELUiHlu4Xld9zytHur
9eLVkORnGWp3yzmGBtARrnVcpsq5pUoNQTQJFlY8M96VodcuxTiST/cNNPhlpogX5AdZWyPt/AWe
xJif2Jme2lO8bKGNb0b+pkvlUxM+I/NRydxMcF4IyAQpsEhq/wjX7EwWGwacHLwyMc8SdFqFtX/N
HjtdUHa/YFXixTfrgDT9xOqqIWqLVvs1pR8zopHRGbt5OC7yFPSiP+AwbTsDZ9JaA8kmLRMHnmbS
qoKSOe9OKlDCub6zIgBfQ1PWwRTZ0Y4h60XCt+PKFxarMoLzYyT7Q8f8b1MEuNGMY7ncEhgWukSk
7lk6DJM5uHOGSP17jcZZGCsTI+iAzTW7DoxgTMFjD5zWavWnYVcvDcOUo5v8vcA+P7+UdBPMxLU2
BkFb3cm8xaBfyeFQtHEviptDOOXMZfjaEXtlWVA57SXFBOTUxE1sLjy1DKOPDQm1TPJAR/asebI9
+il6UldgJgT3Eb1b8TYsQQhzNdU+htJtzGrPMwLBi8AWAQCacdO/llbtHQHbhVsy4l/WatCx92jk
JqbD/B8/GZxVXgemqRG/RfPX7FSvwd5lpCya4/7a8bRG1SL0Vh3q6WlHf/qSJOiyTWJ8rNw4qIdm
cz2wfu+eQmmegD4a7a5lApAZVslW3RcVLBgTc21MVH8bpo8hoZU6jp84GDWFFLidHKtaPaT1ryqn
O3z7LaLIQFhsyYPCAHhvTMD7M38W1zpRqbGgjAAhHi33ETGeqZjbsdSxgIk0NmRTcbTXrzw+doq0
SeqUWxEnxx/MzAsISpA+bXVdKVEVSjHD9F2XcnhvPzAuQx76tq+mXIDHqntaBSLTnIx/DTGEHMXx
JcVb7HVOxdBGJbFLZIl2DpzgmhyebZtMtM1FyTFUbZunMiVkDriNFGbePuFqO0jmFWy1GhK/2uUZ
+8JcC5BiD45SH7JmPkySejAI26YDD/PUoMhP83A6USyxBUNIzpz9FyR51u8FeSkUTA9wgRf9dFJ7
RJWCIF0ekkjdVomy0XoeAVxOIp/+WL9OJW/uyfunKprVQa6UB9gYIqVOnzzGGAtGErtYkcrisRxV
Jyao4hxS6oPrfD7E1WF9PqN4kE8msVSXgAV9lKrE3P0IC/lg6Y8WWoVq40xU0O3bfF9JCjM8y5M2
9Hsp9KxLlxPdtUPYZ+aL2tpMdebdHlnPhN7E/zwhpSXphcThgBqVSf/WfAaFfEet1y9z0oGD3OaU
Cc7Jm0ETLZfjmveW/BjqxbUjM1Cy6aPtrHelomGIuK5C0iM1yutCpnNoC7x/nty0RDvtAz6w1Xt7
iNXx2IlrU5uQHyYVMN6is/3szrKcXeZiuSh5dE2ZwSlCwK5zK7pjOGaXxTE/LEn5UAznnVjWLI2c
sPZFKakJweZLcqOeuakR5mwQpqX2JhrSNTNZweVPIkLvu8OegvLCDqkpeLtzSE8omFkdaPbgzbyd
xDok4qzK2gNj7FYQNwtL42IBSXQqCEuMU/GEPpyuxLL9Kk8wOXT2alW0uN8qfK5K7H322VI+NehL
V4H5UpvnF/Tmw0guLRrlN/rDMJpn+wbJYRYvkVm8OIRLV/F23lEliwopucDUs8UdTCr25oJfzt7M
bMDK+LULuZ+lz4KoS1LMrmJJm1DoBwdtRblUazu7QWgcCrS2G9b+BQebKTUO+bKOOPwnbR1uqal1
56vMNIuLlcfKCjwg76Sg+rJ9sKNsn0/yrl9nnvi9ZzjTijdl4DeyO5J1cOFxhEVeSeJmAY5dADU3
wWur+Ojz/m4g0Ol8l4V5bpUFmJuvIyQnWO508yRVjSsEq8NSXKie3uReE7plrJ47uTpjfD5NiLsC
TrVqvyWvHe96TfcM/UzZ69lMLsYjJHg94WRWSrc3bnOIwqPJVxllvmGrMxMPzsCKVO+rh7TG6ati
vs6nExtN3MzomRE4RkMxtri310pK3B/cF5kR6opy3VWzkFKCEZyzA505iG65AdUR3FI2nzTAvxPi
UVa9rPUa/GE78RGRhsnC8sS94ZiRi+qJ6rCCbPgxdk54Avoc0ScawXMkW1IhZTK2LLm2VxBFQGyY
PGLF9DDid4Oyx2a60ue7dQBPZKq6C2OxKes6qLDOXWaaP/FZ1wkuh9HDeu8yIuwaIyGKuUvRR5d+
3lN75MU49CQ7YQmCEQ9MDp3UqfVplxY894GMAieC9r38JzThr+kwcy0qXNM8iDMuu2ReObVQyMMO
zaL+cP5IkL3ISQhwOob8YmPfwVG8lf7k9Ou0XHATLMOBnRXu6rLGMp1jmebSv0uwSytzkJIyVHjU
4sRlqp94DesYvkxI/aANrU+oXFHNvZTEfADtTUJXs8RvnDJjQNwxVmN7fBzAi1QGRIf4kgOkYViI
ekZBduiOcq/yn66Pgg7N0PmKy399xuOJklgWAixZJeJS/aVLpYsiQ99MAywidxFe8rZ4T+LwDWNR
oMEDy6KjmNTH0Cn3rpluZSquKZXbRJ3J6oNl2JR07uTi1KyAguU51p8gAE5yWB9HG/p4shWI0LDA
3UX+SkrKYwzVY/ZuvHE9uLCH8Vja86NPi0PPKzubYaBHXz3ZAKX/Si3ESQwyrBkM4Euyqgc1guXT
SX6mNNo1ENEyqBo5drrmmuy34Be9RoK0NEU+mzF/Hkt/zrFHOh3dP53vWPNW3HMJeFV+Fncl9un5
g8Kx4aGh9QOHLoMl68aJhxdLudINCxoBZC76hYVl8CoW/cKV+ifXDaBP3aAH4SBv5CZ7yVkWmCxY
VzjDtnsnCkDYQE6/9XH5mDbhbc3Qgo45G3ycRfPUI3rrp0PUZGd0mK0yEMwOf+depu5C2q3PqL6G
y2YL2hGISCWyq7+IiMA7jybpB1B2DhZQXutJkSSRwVEv/BLOqhh4R1UUuOvmUfoylvlo5C1OcOlM
g5XTanv5Y1ifOhT8ZYh1MWLdwBc9sx7Jh1ilvZQkUD7coDvx3cjXkUOLMq5tY+QPQ122FqhCqdyz
ZQY2Ye1HGYxFBGiCsh1qMFOFotrB3RtIUDUSlMkqsF5g71o1eXfhSawVqXXG/euwd9k16o6yyJrV
XwrbI903cNln41HZ0oM0xUbM2M2m5jzHAxafEzt8soq/ERXgA3tsenp0amjLbb4OP+NZgAaRM8go
Jry1tPAT8xYVyjEm4lzJ+ZGq3kMiPZBm3XB4IRdsr/6IgYh1RpxPwu1X8QUs5lfioFCM6aZJH4NF
tJUUORsOG2CEwl6MpVSUenLZ7UOD/IV+o8CWUN8ZKCh1lNVV6F6H2QUc6oCOSBBFF+FeylI/Q0tU
WH1WnFyGQJE/TJSrdsSjc1hblnqM1J6u4hxEBnhSSghS+nUV6CjgfqNs18gPhUlMcV5USbqt764p
mm+UvN2q/lab0CjHN1vn3jn4lR5YVH5G0dogQ+yNuXuQ/9p969dx4fdji7cDEzHd12r5gDl2L630
XqaXRlM5i0hW80OrOtS5fzHh1WGhmDOqbzhITqFBinC4KbxW0Y9GChSE6LmCzhDbPADxPNEnUnS3
EPnGAFErVViOk78qyWS+ubNEClMRQAThlnbhcMmgfmAEWggvLEpJ7LXYgX07yMgh9nzbLTzd8VgS
Qqg/IhbmqTWe+/ZrMZutZLFVCZnQ+WocFUbFfJjTW4e9rpfKAyNeINot5oIt1c8jr2cW/zMJaNBz
flrYEIcdxNYaRifxH2X6lhudOYqKPGu6ocMFSncjlfVI+5+aCWAioKvfsNDEZRhI2tfMEquO38ZC
3lukWyrM63ll+OTnovorZNG1dprq4b+UJFhcTqcavh6mHTvB3tcxQkb1avnctWyhkZYNG/8qQwU9
XdmcBcMc2Nzbto1zLNrfSOLD989b+Cv1PeOavEyFO7ECGKwaCFTkq8xktvatCFchVa/JrwrYjfSd
LlMGfzR2Y3Anrhicqx3W78XB091iVIDQZsOGS3YNFSbUlzQrpr1cgnbe64p+puH8Evb9ZRbzhQwk
Y4ZSkMhQMkxvBIpk9YqFCXgmNEma5mr1Kf5Gqr011fdGLK45fWThv1K7hPBKxK4CcIgbj5BI5S4s
UPFfVRjC9QE0y5dF1jAzBzxB+w42TvnNSFH2Z1MTh1gng1Tse/Z1YWVhP8zJ48EQsl5n5Ed9vjmI
VI4ijgO3Q+7IBq7EDuQBdGUN6jfj7MgbqluXKcBULek04bca05LlCRR2jleT47V3J0IfoFlUBLDW
pEKPZWdDkqj6Lakxd7hh2yarxKU+phIPk0vcWpe4unTTV0J/9xDeJPyrMylH8OCyl/cqnkvnIDPB
oDkDIdtRzQtuOGGeZOC7aaCbrBaaWn4kzY8Gl4OP1x42lqkMALiObUqgRMRGxZnAc1kDM1z8ZLCZ
cB6Oy82uEq93o/Bs2O191hOgqM69FfKjJ4BYFuKQVNy4Rofp5tuCfjNLhzq82iVBWcMMQp2+aRu0
G6FqtcXUXeJvhbzbq0GkduB+OZ133WR6ecnDwdVt82AhFFAAzd6DaMx4GEGjhhKiW3MfgMI3yrmM
8v0KQLb7kScOBjR4Jpmw9oogKdIglc+uNFfcK5goWEMxVYkmZ4T4q1NxgzusgqHaqj+hNB6nnoYf
ohYs8Teq3u2KXjupFtCMsnWn37rcL213CfX+HJM9HzR4LyaVNTvDDun1ic94pwvtyoHsc67hJQXE
pRdemRz1WqbskKfCb4TFb6EXiF6fznTXXmCleEutTWUJz2ChRpit44ciIyFLdI1/oW945kwDDNsU
fUTbp+oAoayTPxtkaHTeGQk7zD9T+U+EXpYRqNYhZUoscHBENmDVKZ00+Wgv3NtRcfctxnsNkjgO
jwxJecSFWCF85/q3pS0bHU5OGnfuzL+K2FnWHUSkeD8iOWt3NO0E0/ps8TknX4Xd/qAzixeId6zS
15B/waVd8hI8xC0RTHvXdH8GeRvBe4i0b9wE2WiiIgCvtcz9wP2dgFgG19CVGuJXwjrDWHF6fdvz
a41Wz+vVAt0e90TSSdBPXHOKFoAWqW+ZxInC2zm1iI3Z5avBsBmBJp/t90KXP8blYmP75ZO8lK5j
h1uJ9TXel0pRrqGeu4IxK4Gh1BW3jF0F32VD6gXV+gE0jpDpZZkkVt74UKNzxAu8FJeMFWtJ60uF
I3ee0w/b9GW86mYbn9Lyn8zCPNyBPVoKfmrGh5GM3kSdRJi8QnMOoABB5psbKi/N46C+yDm7uik/
1QMIhRijL+m+ZblSZ/Xe2+N71BlvU/Om5vE1vyXG71KksB2B10mvc2wduoj2tWzwmp6FEa6+qt1P
Zhu0pLqR3oKsL4Nh5C7b/Lc7t/EkTYaNwHVJyJwY82P6C/aVdpDRFaOOKwuEUuIaOEBIrrzpyXfU
aSj7jd+Fie+ApBgIsCVHg3YKLr4+rllPVwtPivZsu06t6C8ocfWtyJx71gD/yHzLGFhcG74xgTHI
qsBIyUZNRw0WnczCzjHlYPlVP8IwvFHGXTP6qXwt7GtHrLVydkr5oE9OdVis6LCAjFombz6BSaiH
uy2hd3SSL3TrUtNt5rzJ8EM7bB49ESLwy+Rfqrs2nS3YbmxGvPopqhmdIdxagja0JAqsgTSwzjE3
W1DovzSTuUxfO2LAGwA+54b/WhnWXh2HXVftK7mFW9Ncu+ll/gsire4DK58CInY8rqbAkfjZhjhf
7UA1O587GP59r7auU51c63a+hUp4n7T6aWkRw5AVVNvJ3pljhAEY7drCC/HMRREkThsAkQpqWQlG
hC7iAB3ZXipz/JRsbxz9OlrKcWptOp1GU2Ub4xof6dvmWc+KqOYPmIWXVPoxMWfK8CBF8s1e18Ac
ipmAKAje35a+00h5zOa9oQVnmSCt/6U1HfGco+GFAgFTfdUq58PQKLYYXxBK/bbXAwlfe2y6BmXa
zJUm+Lgs1gjth4eFMvF03PEuHiBWMPsGDQhZ2W1pn2l4WZ0Q1zSfNsgxdXQctPBgsl1n80Pa4MJN
L09ewHU/59KdjFtp6r6EhkDlWqD0n6CMi/BXxA3FWBRh8HbjO/OxSXLxt3xDknx2Ww6GG61g7JaI
v8zHVnbI8xInrVBiAc1VE2/SGoIUWccUULbjU5KV0iOg9p40WBczVCiPqy49Bt2qdrZ4+72k6Nfh
O95qw/yiYbUu0OnXipTGUzG3au8lipvJy+owSfXm5CclCxYfpNbah2ffmcT2sUs51K0syltUK5TB
PEU6XNXJWz+LMj6Wuf/E+VMhprD2wX9GD9FG1ng6FEGMgvIwWY5SBaq3BlwYBuCahzS1Vl3tVax/
SmhQEYO20/f7gVDu2MDHov0BOkycgl6YGZcfq2LUylDPMWYJcmqG2DUNVKyFJYY6+IxJ2MbHjcxi
uedKXzjY4+L4aHjFIB2wZx9tuzvWTu+N8k2zqEtmzbMFrQbhY/TKnu8lkoFvKV5PFdBCJZBCHRAf
3SV2QFIRUMCWPXGpR2U3gS4Zjkyv4XCBoyWvdmn8p9G+G/D1MX8l63p/3JW6s+ONvLdKHfA990Lr
LJndpdSqazlXHKAr389k4wzzUz80I7sobUBP/6rHT0CIGGQMT8x4GbAy086cde3bgiDMfLAbuL7/
bdMfE9ijbrixuI6VBGG09JVShR9i+fCZqsrczX0ThMUUWM27Dhmq/pHY9Q/8okkCVdbcpnW3A4nQ
9Ezu4ih4bFhOdRR8VdM/pB4Dwl0HpovdU8sfdd+5Q8MKO8Ls0ztXKxpuo0N5kwRzkAKDMwsNS/U1
vkaN9EKreO2fJrB7ymVoP9xxr02SIWB1hiV3aJIDAxFLly7IzSiIS/ioMmYU60eJpm1/SXUa9qIF
dRvPiBIDHAaGZVuH5umU5iFX2xPhzevoJIHdEk5AG1LAZdkJuKwR+uF4lmsYRPmHw41QKv5H03ns
yK1kW/SLCNCbaVoyvS8zIcqJ3pNB8/W92K/fQLiApKuqykxGHLP32p4sqi1pJFumYXTI/okMrVOa
ZadU145+y7Iw+c6nCmBZt5eGaRd/j+z40OquQ7RSOgVzhuBotjVpPj8JJhcL5K963gZeuZb4rYLf
UhyGTWSCTkjJQhv4JssUvdxWzbCtcdKXj/yFTrnnYiibrcrvToDuS2FutdhBs0LbTn73kKwDfyHW
QRq99NB4WuALg7p5dEp5V4b2YMY3pxkuwrBO5EBPI3i/EKq8Qg42Splron3jXlGt4YRHa8oWCT9Q
qDzDqD6jVPJnDXvJ24RBk+hJmysOnYpbcguyDG0RiaAbP6kfPj2VAVPEOMm6syjxnGxiCwWsCmRU
8pw1lwlnt2pJXtgpHlP9IP2md1iorJMNLtsC8ddU3QXKT2nOC5+gKrySmqrwZjFgtTDjNXNk0K1n
lFkBrp6KjZ0/G0Iic1XZqqqzIGhAK8Q5tdVzlqULZDxiU2vMhfEqBvq902S36uojLLEKmCszUtMi
BEklWUAcdAREmWrtVbBn/vgud9bOf3Q2B5l+2c6Od7mfGTu4BTLTc+Rkx7EzmS+O8zenbI8T6xkt
G97HAj5KrR9qk/yGKnzrHeNJeOow/hp+heSEHwaBBLAE6MHbmYgRrhpGbKVNujmG8sE+K5yUJAGd
+qk+GQ1BdDLkEd+V50O385ccgRFrB0xtKuS+Ic8uAY93gstRN0MMSvkJbUUX/BI0RpBWtIPbjwCq
ksdjMhZvsV29JXr85gsPx3jHwZINHwo/DbkQF5FU1/ROVDcBl2NirPPh1QTcGoLCqHqK8WCLkgz2
l+wP+8QgE5zphtOqfHs1K8lzGpMTgnfeCOUHlNJnvNFouJtY86Z5Tasax9iq3siMfbHcL0qWvkHD
JBUtUkIk07jqu9RLQXkNDIjbdNoqbMKBpTGXs5H1ZhH5K9+OdqxdGVk/YyGpRwCe7AlcWdGrMJgq
nziK4bvqJoIM6HaRojytIHzNSvY01NcScWzdQHVkT0SLRHCK4cpY91SHmhOfHfQMU0JlED+cdNpI
3C158IGrIUKFOGXT1mh4+lPuEpIvGW8XuoQ218YNhETcPvvyqjK+SybRA5Y2HDWuBgJvqhCCV85Z
rd8BeFBnn4u0YJobo4AE1VUlu0DqPSM8OxmObzbjGGZ57tYRvgkiDEnsHWlFWO1RTuLdJ/IsPsyU
OYkwVZ3Z4wBQzi+yjR+8GBe6AG3WmOTJJ5SEj+NXbHVGxIhUXDVYZ0G36pod4kJm18wuaK4D9SVj
OoPBmmJDTlDjsfyPEciosNwLxDkF88ASDnha70KMvLImLRUQPCGNOLNj5/ONuTeRySxBzX3WtZ5C
dN/GkrNdU10TB6zboVx3CppvHKrkFJ0G5F1N7TrVN/GFywAMkqHbCP73EvWKbbI3WRrk0wCwSKX3
gMEqkYebEC0W5pSQrC7QJCrOoiT0VLknkA5FaTmRab8yGVwj+quLlcYfhkrrRjLcaiegELmBoVU5
dV7zrg3wFHcNOaizCIGF8AZWKwU+DLEs3xolYVDMMtrA2UpouZwSAp288+c5f+yZ6dLJDb5Vac8y
154lxg64Mo73txSKqJq7A5SUD5uuGrLB5Db+zf4Nm2mf5NzWpeKFQCl9/ZvhJqrtSCKLlfNSI2Fl
xB1HvMmqh8g7+2oHUjGd58B6YtoWVevp9pduUwbhPvAYYzBqhwLKFmyDIXpR9W+h9QimcO9UhNwR
ljCcoZEsNdRCGXLcdkRi3WMO9FATezLRAhzhOn76XDwz/jVtJI5+qJZ5ccqnAEboP8GCv08IO0OS
UFfTURUxvFg+/gHQuRHMpIV5V9dOnYzCjrh59FZDRYIFYOhxtjAa1EU9JqoKVxmta6eiD8XJz1o6
zFch5i3VhEMIeGzMJWTqDVWstk7X6bC2E5u06PeiVt1EqYGTV5c4fdXqdca/hIl8qLrxMEbioOJt
MbYiEStENpmd30Sf3x07vUWVdrHt4iy1I3CYEkKXs2doj/y3kw8z3GPdGfapryOoyYQrq4VHG43k
tXl1eXeVzIuiTe+WMHHQLkZiQtCksCdPyY9Q2JWrtDbOJG9btEIOfhcreimscrp/k/YG31wmGsNw
LrEqn1/wXdlGESgzodd0XkaP5IWcT6qxVcjMshDS2ofeGZsMbOT5bWY+PTL96kNvmvGQrE5AChYE
9cQsUK7hjBO2ymPRyscIP1AfiVvcf9jyjXHJ1md/n/CayvqWMANwHA1h2m+ozFZ3N91l93llM9hY
tbLcNQFJMesPADb4BrgEljPK2KBdnYN4sEqcNM5N8K6DJvNAgLGk+MPdtmUjVY+woZsPEuUKH5xg
9DFgRrgSDNF7I8NktJ1kB9RxssaKIUj/qpKlMLEceQTH7cc+5yeoDpMtDhYVcbQqdWkdN5+l8aZF
zXVAkyAhCI8wt+X4kJ6G/R6FjdvWDurvZxN3C/TPCDnSnQMSJUYch9hmCcfKrvdtoCG0jk6SXp5x
q0monwvNi6aZuwHtp4fdB1awRwIIj2svKmUfMIlQUc7mWy3QL0mgXsxyTbYS0gEdsVsjxBs5mgs2
3S2hTklz1e2rTbfalNlRVhBusXWy+2O4Tmt5pb7p9GQCJ2HiPzQl9dhhISfYx4umM6HLgnYe/wQI
bhYR9VMOwk2KTYvV/iYcH3CzGcjvbOP8pSlHM7b24LdJzCXhnoryEOr9QeYjn58icolQ32EIHfGZ
L0Y7dptHnmPzUOSd2Xe7oIl2ssL5UbIa61DOyifwG0iN2m1vxriuSY62NhE2SiVgVwRsuAc2DP60
sfal78CT41J8FM3Vz+IrUVsyKLuTbPxq7bfchyg1vEKlVbXZUVO3Jka6gX1DDYArcUbWVbF9NEkt
WqiAEHo9yo+9Mc6MTBAWjhIybh2VWbnUphCCcXmwYgTkAs+vQKCagXXHK1afZaL6xkb71IzhJUtk
UdXg59ciaX8KuNd9YwtS9VrmyMEtkcjZRoScUy9qGR8JTiG2Gj95vWuWRSj2OmYpk4BBu4dbCTDb
unYEBhHgJJM7E5HwVySWZy4D9sh+w3UqEq+kaRA4BvX0lajvA8y9TNHRgpBCSgjwI8mlrVTR4FTt
sYKDwZO1Sqlz6PqPFSwM+jvhg4mZdZKItf1bztVOp9Zg1nHqfZQnp3iwDlnb7dHys3c9Jc6woc5G
9kZkafAyGKhkVEZCc+6D3t10z0TAqN2S+KTCNC01+ZCWbw0Tzcjudu0iOErSO6l0/CUcdVvZciCB
Abhk5d7uqlDdpCB7pKJyKYCZcZoQZNiny6iMkmKnBZTnZASvcDiVNKH2v7rUgYIDs5sO9PYn3eiA
c+Y3BYCCv9byU93a+2E5hK1bCcNtjMTruPeNul42lLDJfdHapxydsai/ZeXFUUsA5b7ggTHIeW3a
+DYawb3M/yHUrQ3SoPHk6X6ygtONighogWaox9GBX/YYJRT/sOcNqColBDDiSEX2L2gxNDL0HFvO
cqfdQLcUm9YwNlHnYEoMifkhghlVX138NbOMRVCuNXidbrG6M6XJHcjDM38C/2ym8TJ+cVUPfnPp
MRbHrqmRezjhMBoM7Paezgm+1IdhUa7Z1h+qvPfy5iZYN3COQBna0b1g6J8ZXWwdiil2nX50o9J2
iWaEnTNfEa5SL2pN83KyJ3ioY7Y4UfXIM5AmxZ/0lBFia92zROsczPZE/h2Tf6eMWpeCjbDE+8T1
PIkC3wFGj/Igmu9ovKhTu7d9/ZBxtgo4Tmp0pnNsctQm5t3UbwXZjKrzNWsUcM1O5ylPLxj5K7SN
wn/rEO8xVkEQKaCgybu8vJg9MQda7vl96+E/XILAmHnO8ROgAMysNfLJgCQz1h42sXuT8tHQj07K
SJeKFo0FCyAQW9wMTdwbaIpq865o4yP/Eim4HjjF06mczrpBip1kHizLQMD9sOMnX7XS/1iOHIZU
PrDZPcQyO6qOo1owtZ+8yECqbQRejuDSSOqFIpHFlBBOFc9mU30TNn9WgQWWE1HWK0+vJdeE12hK
Z2Bzp1b9sA3KTfA50di5Mr+G8jSscXQg0mHeVJGjGHFI+tWpUuOTNU5HIQGm3ClIB21u5vLD1M17
Clhn5LAkR60lXjyGRIsdwc+9TL3I6WeFbxgJy4AoJB8ujYeiWDLSm57X11aUoK+zs+l/5w6wqZ8h
WnJOoROm4LKYrDjDVRXpOX9ra/2kyvlRqvaZ/2uLyNOMyJVMwljArsK06UHQU5abyNsX21p/bxV8
lXZ7tP3h5Ac8mf90ZWX2d6IfdFCqCMDmT5XOmSxZyxFgL2CQRP2n5JcQ5lFhY+Ax1/4cPJkUmwRS
CqFSgbIp0P7D+NjkuIn64sMJ2muUTtcqm64Z6SMTsUDYuooeL6YMj8m5Yoy4tmPKElw6VV1wlA+t
0h6KPqTuKmsgBQuN+673C6AYnN9OscGMzHhZlwO0hzFzs2wb7VA6XMKIS1h8wL7e5eF4qUr6XE09
V8FubOo9xO5T3P0D177qsbKRWr5uev1cIVw3eqY69nHGwMDXYe2dWK9pvOX5tM3gpOmenH63ebfF
ObjVsaaCncxkFXydi4sqcoLjED808PbOdDGrz9FRPQdLHOw3jWtk0HembJGAYO6o1zlDAvIXueNo
qVXNOI6lc7QtcSiqRbiy+JwoIDNerfGn1JzMtFAkCnR9iTAWL5nDfKSR8cdW9I/5Ah+vpeIEhSff
wFyOs8ZNi8qb5JVB3FU/w8XgQXAbGmTWVJuCv2+C/q+0CpuUubVLJCyO7ObUjDJubhnfaSss3ILx
otJ3TPPSBMYhsukgqdzCSUmsqDP0sE15GNDtmzPSjSz6AouZzs5Pf3Sq8tSK6hWZQF9R9AVozqPh
1Zb2s5Nc1bIuAMHAIfiSQ0irRra72DS0+jrSuZpBucldh59PwrfQssvPgWnLNM+B29DLRZPKSbYa
iKcybHPrVGxXOcRBPOx1sIGJtGnib/9Qj+qekcouZ8UWgwVjMVgy0Y1glxuoBX0WOcSxyvV/+UGA
gOLeS8EHka7R8kkyE3WZPpTGuoZzMBeBmOa4TUhi8IkKzHQGaa29Ea26aYN2Iy0aMugIbkcEt2XP
sW1UwEiLYPwk7UooMD9qrMjvffqPHOZeHbwa/GA7aOh+cwzyNMFwaENMQyPYHMo1sZrAVZQgNNAr
3zOlvpdomlXG2jRTq6ZrSGGPkR5qBzk1F84YruuHDBjW6smpiqH0h7qnrJIYzEKUuOaSeDszAuov
dpp1brSjxro33RgVEdd8BNLW2oZxBxTQgvRQeREhjDXO2H+dwXu6yDuUVj3OGGAfOHEIGp7Mu+yU
j2HsH2iSHrntNg2W0np3hMbYJIyle2xx/arFyiZUinT0fbFyhEV0MrdoZvdd2TDubfcNEnxCf/et
RnXPYZ2Y0b72TQa2AHMYha2VUvz3Q5/BqO0Dez2/zIpD16oRkqReLIrJKMYyf7DT8SwZ1lmNmcC0
+SmT8VCQ/6AnYCAiRKEor9KNzoeZeQGy+ISIN19pOZ2cja1WREaZWyhXAPDE4pGk+x76YWCetHGf
KP5hOlQ9Axh/oaFjDjT/YAU6/ft8LgEBqx0i1QjLXo0ALYBDbkB72s1htPCpOwiacvgUTQ9C37ql
dvbQ7PSZ5OYz+iQ6ZJiiWxZEKzb8VNrhE7osYrfOLrlkGlejNUXdOTWTG7C7mgJ9nSDsGXtXd16V
/K7VQBWnnr6rdyPRUJMc5Zyk1uqvHh3ANM+Yc5R2d9P036kvo4zsvHPgXCLVDYaBiIkLY++gZJ+7
CZV+3zOuRyk8ifa/9MfyPlS7VmG2xBKwCM6BOEet6ZYTIjVExlKPIBtMQHfq6O58tOQh3d3gK4Q0
0Yf2Ak8PoJHpPQZ/MpVruCLF7P5UeewpHunFu35FuuHaDqibHJLZagJ70IkjC4BqeSg6f2dDSVeT
wvuxMq9gtxO3OqEKQKzIqDMs49c5CSU+t110smTMROyOOs0tS14VMOWmwYknU9GfNT1aOvqRWdmC
FR0ZMPv2rTSBZkoJE2rCiBmgNZPYaPW+xmqCwd/N92EL7jP6ZpQUqMM+MurdSMKQk50KBfuGmSzQ
xS6ID56+1LHdW7IJfhInEHyNsm23aAbQFeRidJWS9OB8D/oAj1zp8x9yhCYMwspCBUtkgylCNvRe
gEtlAGVNQI1ITgfZsNard/n8qKSXGRSvwonfCNCACkwpmW7jkvlWAYOQX8GwiMNFQ4xWPg7rrk4u
xqgjprPWhSWfE/1NQL5MAthZyNNW1aC/K475nqdAwuOzhtJcqLS6NKlNNh0s+6FNt9R/sD9rAuWc
ZuM1IiRKi8cr8DX2TNZqDopq8uQy5LRZkMCXBsZah56zUw+meQgFLHwYjBWKI+fW9s4SEZ9yQknv
QgD2l1Ck1Lxxw6HfViJ2K12gqkWrfQgOzrNdyOGnxQ1ECAyRnlikg4gG1s5OoGy0mwJjrOUcpWs3
W1x8RLmjuFF4raU84qFRVjDqC/8m1GAzKcp6jJq1HKXQML5NZFRs81YFPGEJDVItf6jRd8Qn2g25
J6xMwKw6ZJIPg5OvRj1uo76jgyrsncG0EqvzPu4QdA8svnDjl/C6pqWiDMssYasWIusFIZ5/AXwL
9W1ZVDgcECuk6pqqK6zpd5y3odsLpjO6H3mpOYLqmJvE1TgtW1U6j0lMPaG4qQC4Gx1RTpTWvmqm
HQFzniG1zGaYwNvwOy/ygBiO6x03bo1CM5naTYdCM0PIGTZAN+pyaw+PJGpvDaltNaHjY0VEYcVY
XgqsVe50eNacXYSKVnpDh+lKjDNr7n/qBg46AONstcwo2CX/C4EpMOriCZk/bf0MmmO3BDd0jH+k
jHRTLWR1SbCjwNGT4SLPpk1XgQzGrCGjgg3t/8sNUUK26c4iZ/ilx/MFvbNCezfJ5aH7KXIAbsS1
jsdOu4n0z+athwXA7ihWeALpjYqnWgXgZbhvCVvQoa1tbe1SoqUtCbiHxWitlbFkdNMeQKeX2qf0
grZvgLYuS66L2SxGZT9DvfQNba9oIC8gUWfgwPZpimidfXARwzskQLjEfFbBMMXgDOqaSppgGE4T
7jO5PFnCOij5DvrmQRHFUSydpSV/zfrwHuSeYX6gRQp35qMmzq/vvBp+sQmAIfHzbcqrlYVMb3Si
/IxV1uDCwuJuk80osYEmkH6FIVG0ybJoB89Qk50+MHOysn1aQg88aUhER1S2XWoteEYHhk+o5ldj
0i3lLiIDMjpYIEvmQKbMGfaSUe4FQ3ufUb22qc2eYc2m7ASx6CiYZrk9gwX8XKXFoBjja0FJ6njG
mOATJUAbj4hWv5VQfHLWtSbFwBydESrQ2peG5mwNwZww+DBhnBis9UtwLxZ7NxpykNwIrxAy6pCo
cgP/kGp7U2O5Ye+4QdJAW7gbHHGEQS9qTLAp8lAuRmKs8AsRCztoYueDOrJ8waagPSf2tM3HdWeK
G+vThTmMn5pEekLDBpNKI0b6x0i9CX9KvJkWzpe+Ug99LDGZ/TYTPsai43n/EegtVPQWFYngw7Pp
vSRmIKf4z9DQnnoTY1VV7sKFEXSvuHwVWI+RsmfTvp1khEhjiMCGKQtRPPE3YaJ7JQg9TA8SMarS
RKIse+vj7EMD54w+oEFc1YXUuwzJyQMAGEGkBmZhHzM2bueOV23A0B7jm/in52cp7U8jUZO6qp31
Kr7ow11L7zq9ttotCZCJ4uQSIyOqpAVKol5c8+GgCx0F519WXwiYWDexmMH9moE/hBDkDrhUUoNp
yyMkLu1aWdRBBoLdcAfJ2WJl6YlAHolAphffKSWuLOfaWjzK1NXWwQxDpNDhsYTeRdWBkucw3w86
+m1fsfbQuiaxHNmsyYGODbS8BMZ4Uk6ceZuJQRsclwIvjRQGm2pQTjIkde3LN1Q2ALdIj9hFSHCQ
TKLCVNfqezfhYSo4V+HtQiRpBkh+8aMOEi8zAA2isPUp/Ufl3hW3Qpeph4gvUNOnotqPWbUf/WUG
wesWoCGo5H6c0OU4a6em8hhw5TbcMOk6jh4ZFANYreONxLsmYrWENzsb35s+PWgAxiystdgl5ILJ
QvAjWMIn/U6HbsORyPZc4VSilMm79qQl8rHD16vrl9IxyOUiVoA1tPQ/wf9kXifyrRAOMti6VvK+
yboF7FFOfoCfwSLpsiVon5KTMuKk9LGfJ+WXklfPpFtZcBgmim72XN3GDDS466zhrIwWvt3KzOm1
EHzvpo50JF1o3430nIR/Ft7fObPF2ZlNsQ/Mbh+ESHn8FyKcRW8OD6uqnrUBQU56AYSL+uTox0Rr
6C9TRx4wdU/20o9QlpiHdruy+4uhbjWgsgQSGEv1VA4qJcVeESzq0Nr6jdgaUbL1FXUTMddDKaxj
zi2Kfq0W8VqYq9aylo39yqpqqzgrFWYuKK9YecpEHgQEwHLadMdSBIfY7k9huOH28IOfRtrSfaPw
VdoGfWbryhj5JPooRuh8zQVSUShLi4ZFLqLQckYPw3gFN06Xh+AzjU+6wzabIlxZmGAOdCfYM0vD
fgI0MP+bUBQ2HYsoZzoxXgq011hpBDcyz41rBBOMo1SsPBmFQHIosqWjnSW+7QL0q8ah7YB0g5Bu
dC/HZLxpk9FBfylHmJTz0POrzyI1NlPwIfspMYoJUL/Ex0l27DEVSBgzcnOH/4VQzYxDE7maDERy
MI5TdFYh1dgaZkHNWsQFi33D9kKt9AL/Jkd0IquC81qXfmL9c7AV10qxXwY/TEMtyTolEoSj7rdD
T6h6pv7dMT1P5Sv73Cx/VpBhFHi6IZs85Ev2ZAD3Iemtek8G1Z2xOgr0SeVPBbGK6nOJBn3GFaRt
ydFxTpgG+RnxjijCmmXdHNRzFw9uZYeeqCEjPSFIMwJ+S4Ivg6Dv2ALY1VdHP1GOI5PjIcZMdMoF
Xlv5Yo8boGPeQKqzqAjBjKy9siRZMlUeqZE+tBBbRyOuo/QMMBPm5ptUEFQA5JrlHAmm+p8Eayyv
6lWGX3i4mLwZKxuFPBCMSiIfi10gYRNW9i6zNTOGXwyjZGd9SIimiDRGqpnBMsODjxpHgwGgYXEt
6wx4N6s4+5HUn1VDohg0pJ6wDnb2ObCsuD3JoaAwcbaWP/1Qn5OpATpJwxL16CkvR6Lu//SxoDfI
d4oWPGW6Fpvob1/9obqcNUmwqOx+G2BANOJ3PfyJHdYGpf/suiObgzUb/iIA6qANezPfOMywqYxZ
2rXMJ56CYcWE6j5BpKKwYZVdByu86EeoFjSgd9HsYaT72oU9ZMaOqaMFkjhQRxg2pEW7ik6UGN5C
1S4OWlSsEsQ//oDsUYIQFhxzxiQpWyBtKGlylkrusi7kzF8ppIVoZIwMM7enIcZZPUeFcyC4G8OD
2ESAiU0u2IRELIqhmetEmwUbhI7w14aeFxJb3lUp8w6ODvmPmmZldM7S1r99xNF4BFsE1i34CJHt
B+2Y4xeQ+JA28j/k31xbCxhkiYrrJqDUeTPi0NOQXtfs9Gfht2WSDejnBG5CO/zrgEenrQ69Q/Zy
VNiqHbgKXBEiqygFE7TZ0F3J7CYQ+XOQRhxLZE3hzyvx51k8QiZk9YaaOjW4bO1tBtN0TqAtDm0J
bn+y97Vs7wko3TuKvbd1bQ9trhf2MfGtbT18ST48YbRlL5Np7UOhr0FmERRwdw3smeDOYux84Y/A
9CiNOGgBRhE2lSI6T0ihzS8d3eQwU7WtL18NYKLpF2sob3piMRFdgJSetNNUV+cQNc8FVRqrjh2b
oQno65yCaRKjihSL/bWzyuyI8NTVKK6NQ3z6QBr3jHODfjWFdIxWw011pPVbzWYnXqnSZ4+Mw7Un
0Kwcqgcgsw386YXPPryBARMgoC/xCRfIyLr5F5TdjPplhulkjr50rDuchZCJCxiTnnCH+VWe8suc
+TUgGNExlF2RaO9ACMpaRLFV3yTED6OKZJ5RJfAHLYGSyUVQ/gYPBVHfgMB8qhHIjpvA5kFN6q1B
4mpL4mrkJ1ujx+KKly2ZCMAetU3yyxj3TISjFzYvDYK+CIYDuW17fUp3pq17rV5tY+skPvWo9doi
46VzdvZAyNiaNaH6m4d0K8Wwkf5aAtQ6bExjslGh/sb/iJvZQTjH632Ki+rsB/Ul/DKDddqZxwA4
J0sZSsT4S5J5gwaeGZlSdsJPeSZK725M9T1v8ns36jfbjIBLhTdgXyQLoJVhoJ9m8VkOTmlKrly2
KX7NXKZ+zrYNE1ssxjSg39P0pdRIwn0mzIHb5YZLIKGXD+OOed96ioDWAH1SA/uQbIAMPEsmyszG
+pRQpYwxFhDOVgr3nGLDNe+PFtEbNRSZImdjOrW7EOVb2l+jchesbBr+2nkpw44omxdMqghNFvPP
EgtfCp3TV0h1IMHK9xrsJUZzzuOV8P/Z4tfoMZYMj8BgaaA2t45xuV3CYeCUMbqPhH9GxYQvSDUs
g5vDQWdpp17HtEnxakIu1fllT/LBIOXs7ifvA0qpFv3bo52VwIx6su5faomr8WtoCNUPcnPyR9oF
yk1mRRwiAFreZFzgFczI2mGTj9MSSo1ukQsDT5r+zbwiWWfCMrUUbfjRSVMn61N7tOhKOWOaHveq
XIDlvTqFvOlQS4GoCmL8MH+87vncotV7VBq1BdEMsWbGjTSm8KT88jJSD1G+zd51wSKWOB+tc1Vn
v4pxUrX4p7o/wZ/TZPscxZNIvUrX3VrG3DhRhteMQMNFQP+kd39FPYBaGlj1q7smPOOLYk+w6hhK
aVbmShjb5eIN6eAmBx5T/5qDfJvCqzZ2Zzsxji3WUUESWPAT+u9hwEb8K0u/fCZN+E4InNgzYTgW
2rri4m5b/FZhdhiUZtlmJi9DcjJZLoFNQtbvZDJ9qwmZgCxHPLZt9Gj7I5a/bTix6hD+VfrILGyN
crJy/6WljFdM9+Lo1+kf6bNr7mM1PUukvoaInz4Vc46TIeYpZcHcHlNGV4c2Qn1t2UQhrfr+pRrM
amZxbepa0q+WCDcWR43VWmddeS8aZIhjt8rjH43uOWV3AinNVjKcfcHNH3q3j3AAWdLFh75c7EIp
BxVOcDzhrhaFq+pGOp5hqivNfuVY8KnmsBXRib0ZRU2E+62isI2l36wKl1ftYxxAB1moK8RaSL+F
6F3to9UASeA2nE0AGCklglNXEzWmv76myxiIRdXylE7gVYBYSAAzw2dP7m3FmqD7KOOTjPJVo93G
ST9/phtmIpWqUuVgRdwwp+h3zvBuTu3CXJfqvQbI0WD3YrQ3vovmvNQTfB6o9ZwVdi0sigCktn73
4uFAthWuK/1YJcDw812Moj12ZpLVZ55158KfzuhzzoGlnRvzZnds4CWfoiujss2le4eEn9EN3OgA
B08kfWoASzn/meFzfq/UVptlIGuwLuBi1oWyUkk+qdgvlxhUenAPebPS9bce2YHdM2VtPLUtQI+s
GktyY6wIaXqswY6yWkDtEJ3DmXzAt6fb5KFL5JBT/6NLVenuTNKBySaHj14RQqyWE6uN3ymsPJtP
ozziwaCBlR+OkT5FUT1DGHn6wwxxaiN9xUYpgIoYan8EnEHC1YDwP4h/UiSxuaY9Zct/2Mm3RZyq
EgJi56NJ417dI6QQLgKSuSkbAD+RRKNizZoxA9zqpfHZyTMXNFoiZ107qnYUER1jFhE8CfF228Sr
TLcutq9dJbC8EgMc3MLHdKqJSq3ZchfM9dEoONGmThyMAMNuVntGab4PEpxez4Sh8WCMrMVbSP8I
bPToGgfHon+zuD6zwnat4ZMNNaEdZjxu24bDFUqLxBqS5QIWdzm4zzJ+7Pa7ugno9xAZptd4hZTd
oaOSmbmPfn7k9THbs93quz5myg1Ipd3UytJuzVNSiVMLoRZuFIXxPKbKMVXP3hWzxM1ztz906p2M
xAoZLQrEz6UVPwzrWvjN1keHiiNKwv6qadjTOR4BznPM8QQRl6CgAWG9iHwdDhf6dkXdabcMTNDM
cWqJSrwRAWxqpzgyyS19oJsXabsGibSpCFECGIKahBiEeROIMGk/id/RpMUJnONAvu+YfTFxWzjO
3kQy/1fKQEWZL/4/3tlhQxjRIzika8sc/ha5NAZvkbISsJI79SSz84O4XwKErcylmM98jqyagYcW
5B5jHpbzzbZUlixoEbX1rkxNXVcBFFmOmSxf5Y1xb1m92z6hqJiuEFORCRL3LW+H7RnMwAT4r4Ib
JpfVvcGhnoEflpkBVPQLNQBUuT0OyPjicNOCnOhM2x3obGGQQ0UiKKFcSTKN2mc9BAeLAm5kcJnO
BNqsBhmRrSqJmKOS4OV4OZ6ZuXdkKzeq8hgIOSpDlo2tc9NSZSlwkse8NEQ/FxCxVBnhCWef7h8F
NI6RMJ0gJ21w5JBkcTkjZHvlNwEIphfHjAn2DxyNEVm/Gk5eNVKQIMRpTgZfIaA8Fw4dZOSGAF+T
+XUGLkK+ew7pLAS0bHJm+SzK0re51WEMUlYmYpnlaBmeQ4OrqbqrZ+SasyXGiY+K1VgZ4KlgudhD
uFf5ZvDMoVhniaPBT0NuaX6EKJAqm30Yl0vsXGgGO4o6CEmJbODjbFwlfGT8WcP/XQ+s+TETm+az
D37Ix4mdYi21/kbFDRlMtasyaczIOIgY1pUYdrGYwPhBIUIgDx4ztA1yW23slkwhlrmWJnup4nih
Gu8IndjlCz2TvOhh4bIcoAUkczIG5bOB3YlhiIVJtCF4V5OFSyZuCkHQJPmWmwI8xooYotnD4Sg4
Rv7n4TD5LnxumQrpLNX5pNuk2JBB5hf78j80ndlu41qWRL+IAOfhVSJFihI12vLwQmQ6rznPM7++
FxvdQCXq3kJlpi1LPPvEjlghiXaylI95lPdgPIS+wEoC2GmuHGlFmpKXk1SRnPZzrLdjk9i9CHMD
2mBB2nicKndOqWmocSjjof2D7UhkN40OWRgh2DWUKPWXWZPVQEECsjpNwE9ErL1ppxCv3HwcpUua
x80EFnyUPawESATroq2wSWgVMTA3h0nCpu69nhNnQb2fvcKSPWKInmiSOSMnD/EVOE7z2SvijZx1
W+9x4O5WXhxORp7yN6FKbCHJA3ltLmHWXcekvjXNnXXra7B1vkjQHID/mGr2DcxrvPtwUEC0sTff
nL0dzl4Dq2ObyxzvEhJmBBQD2AuNKuCLDuXU0xuR6SoVcvMhg4w+VjyfJ8kp6Du1MLjjb5A0GpZJ
3IyQzUGfiaDP6MvzVHAAM1UoCWdFOPk6BzGp4H7lBt1I5EaF3xB5mIVCyHtXHAYafzMb/kmGRCZs
FAUVOBrcmA05bMBKQOlmZ7IcGNB6GusLMyKR1T7MdvBW0QJQLTH14JKLWpdvfIvOA4KRqoABGUOm
dLHoT2I1zxpM3odj+mgF3Zs4k9vq1GGdSBij+8RT5xh3w7eCiYzqCZf+uU4iysi98WcUcMkBBWiE
/JBgLhDJezKgQld8IH0a5UmOu7c8iYgBtYT1r6UlXXWreCdrckMPyQrhWWTxEzxRa0W+kuNDNk/d
QKp06D0NgEYCt5da1YMGZr4ii3UdAVfXCXFkY3RFmAVFET3FFbPoUxOVpy6YB5MguIBvl5dJf9aj
nTuxTA5LVVhzU7RBc2yiNn4pqr4MVSRUVwdd7dRXOAPLl6BJr16VXqYyvLrlJ5+/+8V8kipuIidq
jetoTPeoq66xhCAzcyZ9ELmYTYqwnlxDZ+jHoOSgqStVF4Qy/AT9B7DmnVJwtGf9mRY0p+mB3H/K
6r9+YgQl5UaGrxtn11AXSmXZEsg9AhPbEIwi4/yekNQXCFiZaewls3WQK2qYCFO0Pyrein466EPH
76nYmNOGgzZdr7BdGhy9FQ31JC3KYJjNvWpQW9OEfknMZOwQirfmTzi9jebIC4ujjM96c1ZF/aDk
Kfy2HhHjqQ0gzkSVoEhybov63Mf/CdmrknC0TF6sPddMOVa13ZPsZ8SdDLSRiDVtc5koKujh2jcg
E2f9IiDbC6p8oYm82VG/QBYuNOC/jKu7Zo44wHLKrgsp4IHIjzrFPkjcWmd3CcmTR4ekSZx78bk2
LypI2bz4JzCfrbzxmTUH6nopgMjILppaeVfy5CbfGN1M4dhm916pGZwJJ5SPDOGiRpUrs708gHib
umcsNY/tOHho6PLw//HDtSxugNoQD8uR1qntYghBxB23Vq0QsKPuJQSmDAHefrrtqltNuODT0tFP
ewr65PlTbM0djwwa0zOaXOWrRnDelLlsX2oILKC3GjXxI74mdHAduErHrqGuSOVx+ZTj15CyIX2T
jPqu9beM3WG60CaXTaecYV+NXyOPhIXQCegU6DH7UUn2MfGNdXilLX6f9jSEiCjDkbracGvotfD/
mW6v8SmfSD6Ip0z5GJmbIQdVmKJaCoRC87+1Xo6wLmTpHykxQVtISBLD4/5pxFdl7u0E7bihqaXj
ebu2LBVAxq0CrEck84auDLrmzLDap8kH6GndUo+wSIXatOuOGGJ3BgysMKWsUXguM5gbmK1Z0Gwf
qMVc7jnOWrnH/7l67aJc8my4tiZ+FlIsef0v4zGUcmLq5lPv0jcC1zF8vYZMDgHYWFmwiMBy5kls
eo1CkhDQulE/4hbdaZdGk9+HnW8Yhd8b1rFQQPxACTXKt7ERn/OroC9oddBX97wMUXtJzJmYiXZm
fvNhNvSy6VcLLtXBsRbzIIU82gFGVE5WNCwwUo/k2QI0hbZ4MTUZhqV9N8G+nCOgHyvwzvLcpRL1
MDEG/XimBJvIhL7ayrxvQ/lcr/BYn/0i+X2dc7nGW0V9RUlWffrtWTOqS3qaWc1Sf+BV/E5KHfbZ
io1wTG4q6bEQuEUnnTQzP5fCeGYehItdR880hoXURzTNcH2NhTcLgNBzmEs/h6w7ITUQI9EzOnno
GdLpa4kAaMZOlYZ7DUxHKT4zvX8KGir0MnMXRmxJQfaV92Iub2ITX+tGCYibGRZgb+zBXlg89K0g
C9cmb2jB+GpPUfIjZJ/JkjOIeiT1DunyGNlfkaRmDdKwr954oGb/FQLCbf63nscEv0U3z2lVXZ2R
X62XgMtUqp5VLnX81ib+oeYH69WOoFqqYlqNQLmldyP66tiTDHJ1yGn0HQ2m4rbzogawTToQGmYj
GUs7TtqKZ08n7Ba6rCszI2pA2DFyFiZQquIYtKOeVldFAhWAXf3D6vDRdZeIkDZ+QlUYvGwfk4LT
xpj3XryTbxm69vZ5BAG/48XDst6ZMwYv4VijuljTOduHcOGW5AQI4NK3lFLw+ecPNCdfYQ4Q2GmF
SOsROw6G2ZlRgWgt7hGvlSXaiGJ8SAOfXV+3/ksbyrqqg8FlMFNlJ8cVwxS6lqVv0uikRy+dpZkI
tiTrqF2IeiQmCW+AjQC9pk9KWPdGIM+609TWQQH5Ebe6GzPdgYNrhjSAS7q31sapreoitcZFMJKr
2XTXSibZZJ7bqblS1Y7P+x3u4WmosEWHJU63+CmIWCw+eKselETeOVlv0Qe5nDCkuBK1cT21cZZq
gT/HrVgfeoznq4HhoHtL1ukN7y045y2awQsYcs0oPhvLDWPhiVXsg22ZJ88CHtv6JbTR+6DUz8u0
KHeJSBzjUGI6IcGRjB5RNT5P40kJln9SVzmEbhwtUOBMRQeAQPzDuJygnXc8Clivc2AungmMdDon
+56yBzZaNTeGKPSs7L9VIJvL/mvbYVHKoyXFkZyHrJDTudLCJkd0s4hVQA0DC7iT0lIvBU8vnzUS
v/siDMDnHbqi8kWQXwQ1o7k9qwrmpDcDn3u0iD5R4UbD79/ml7nLL1/E+sM6PPUZCND8ENOpwVyj
GO4GCB6JO25UzEb/C2lIvGK+MqZv7RsuKvjf7TJggUWgIG83bdXTMRFf/dixT+tk3e/MdwWCTsoc
9ixiEwIXZQ29jL/yiWznQ0NXa+Fahx8TO4Hm/5z0+kx1dEqgFMZAk4T7uHlVyquHo4uNIAEf11ib
g+XSdMdZNd7GtHnT1PYpU3SYFCEG4vSe0bWmWkSre3Aq/Ws2sBaigq/SFuo8C1112VJ1fTPd5koG
XOmFUvLAeEgtqduUfOOF4Ta65eI3U+PyOGkYdbi/buJyRs2PryqrP5JN6WTMUp4QPoR/VKhWD7qq
7gkyGQ2y4PxoQAYGyb+aJW1IIDzAvQpwItgtGVV95darbAZhNVAfffU+pFTzwtKhhUKDP9j4BUbi
CN9g03H5IGWejCjr6JxkNvX3UyFg3TvXMZyJRr8uVAoaPRZjkkEVldYaMej2HPaHSi6Q7f+F6z1F
CGsKPUhZiHTNX0O4S1zjqdHa59t1vvqoqRkNScsQhEMXwDBMVsYUUUl3qkoNPRRlBKF9aYmBpUbX
bdZgU5BafwaJ3cjf2ogJhtrZILxj1vZO1iIziu5i5hJqGtHHiBbBNl5wMWHLOkhUAkD3V+bDhLfJ
xC6nyJjWv0d6rEaK2mvxF6iKL+b/1exjGqdZ7NiAmg/aiJWcRHvJTOMEHdv0wMTfwvCB420ZXrOy
XGLAxsRKlRraSu4bEsyNNlA6FXZpQr1AcUiFb73GyIu7xYrKnTWxltnns+CIl7TWgpn/KyyzjiwW
X7Ca/crto+FON3UGWF2utMrn2Nh0kuatHfNHogekdiL3XsiNotY6V+B7oHQCIl9Pt4Q7Ugma6pza
xGb5r3r6aNKnzt4w0k7hfzOeMamBQIqTBQ+RCd22jrWjsSG2E57s+nAvR/Oh8VHkdEI5gGP/QUKN
LQMCqt7tCs4ssDJ2TjSYeBMXcmcQ1c2rs5N4bChgC0has1weq3I30du74V1W0h8AkwYDX1W8LzkN
EnfhjIKMuDOAg/YQyjXAM+XBkDpivEfV+Bo5WowcbWCMJAITS8QgXmN3jtdLX8XYVjGgGuYK3QiV
A4TGwBMVw1AhVpE7DwM22kNstcJxkKKXYVnfdSW9C6IQ7dn6MfKbC9dVTXskVvHGYqvrg7GzgqUr
Lp4yjhdRAOoZsgYv50tm4mG7peSNLMybEhREHo0V8PcuPaWt6mvHavxNw/Zeh/JRxg2nEZngg7Au
8oWwSYCv51xq2YkR5DhumZRPKfkb/UYmuq/xrAyGGmKZ6nf2UZb8CHvS1ZspBJZVXL2peI9r595H
jTOxw7bIGxtn9m4oFjAQ+0vHJ6Ppf+spOWYA9cYExzBNYnnhFfRLsK1jq5GzuiZJL8b4zRCNUt2y
Z8CaUv6Yr0kzc7i2HDDTrq7nQ0FZTsFbb8nt+TpzLIxts2PfOk6b4xpae72L8HNJ7KRXBuGUjWwe
ZSfwCbtWenZCag90D0nh9wgHOWfBGbE1TSQV+jShVeWnJPttwL0bhcwfeJx31ICMvDnna8Xxw98n
uimtIInpwypZBeuEOXhi+GI436XFFwsONlXlhvbm/I9+wesosNMaxdfVkwlhT2xMW6AQuRM7B18Y
UzikMogVVJGixVMuxd9r6+9WMu/rUvR75aEAHvhDxJQKFslJeGlNiowgAFCiIVOKQKcXgAUsIerA
9v6vphCawaXEg2zU2euKzozGZwFzn7CsKskZ7gDdIPtQR3jn4MdTxju74Y9d+Orw55w0wMHVwpZq
qO2RlXA+sY2s16BYvvV73qgPOVXeSOe8d9nyXh7Ls6EXd3XK0Tna/YwV08Omg+DRnCR1tXkzUieI
XwpdWWLRJyMzDm73Cic7jChi5pAV5lNrBStwSWrFjeKrXC5Wi2iwEn9pD5+1NjoFrUtVHh2yClQK
lEA4MoeWyWblKJYJATYkcsuI5WKIIWT2COFsaouXGJ/r9kLE7bFfWlY+lyi5Am7za9RRTLbocrR6
9u8qts+m/yPz3uqLr1qy8cVLxKtiVvttZHG2nnNKVWHNXhT1UXOU5wDUljzcMYdf0vI9rJKLMAuw
MgYnRC5tsQ/WykPmraabH9P0zX4Y1XBhfmY9wFOWz9xVZQ+Ts6ShkdeVY5Ql3Q5J5E/t31zCG1X0
71JuekV3niLVM5by2PyKPIU1A8Dk3jQ/Fvw/NXBozDEgcXEb5W7JwGkZV5G6uKl/xx6yPfRshWuE
/D032KSRYvkdqZC8hcU/C0PAqgiHBhzFlJLzwAw0LwdGBvRssC4I9dRDj8boyAZbRfTLGpUuwZ9u
EMA0CDRm+ueaCZ7Y/Fh5xBzzPRjllwlbeMEeIlYYRgpkn2M0Qn+lRoIIr6x/mUVhV1TJrdhNmhFB
5j1FTy35lfK1ZdVPyOeppNt6Jd5q0TQJ/eSrgiqV8aTRuJvEm1/hr57eNYw63LIzE0sd0/yon0co
nyZOFeys6FKRbeR/lPBH1+6xvFxGzoUmSm7Sv9QYk51JxIGnRjtIX9ughBPWwMuUuBn+CQlz+Uw7
Vbz0VGO5qQC+goxT9Tbmj4LQAZyQBb1eFZ2Ez+1Cj0rCdaNlh4cm2MevPH51iOoW8ZGy+dQZZgcg
1SV+4hC2d8ka2yLGAeTaYSgS0r80eXBAwC1B6uzQwsP5b63eBEgYwKiM4agbuOEf0r9uc82pod1y
jkkokezCT4nx1uPSzNL9SvXwUiVOurWMcJeUB+AO7+3IXQLvZoUlRXSnWDvlvclzIL1Uv0brpDz1
lQUvlye3fIjNp7WoQcZPimOK9NAradsnpsW3mvGoHnwM4X5DWFZdgGxkp67/G2VepBd7ikN5e3MZ
ICm4gmjnSsTaEUwVRYVbIhStcmWeFlHH5dTLU8bMofEmnGRm0Xv1uJOayp/CreTJxx7kSWOIrZcd
pIFAbBqu2krOpFNpkfsCKMtS4Qvk1xqPDBGl26YMvF7DiV0jsFhFzmo7c4dKZ+Fjx+ar7r8E7oyc
83JC+JyfH145Tj1hxJmiemVztKQnNQ4efob4BrT90LE8G7nWofBupwKuxOZvQsXe3PLnh5jKlsJd
v2rqmht8rQxZSysd033DUG+2O1b7KfA+xMeUScBC+ympeNDizhko+EayoBZdwDk+fRYIMy2Op079
5IyBobUfOa0i9RBR7l6onxNHC+hS/X2pQlRBu4vNw8Kx09CE27Kod2D97mrMPDWg0layFeWh99N5
WAOMC+gAiVvySci4nvYcpEwEfDqI2svrQaLHRJIhmQL+K8j20t+u7Zj1nE9B/al665pZ4q16JZIb
EZgo5w9C+IclU/ci2wltBIESF4QIrsAMdMqeqHimzOY9NbxFuget9acmOB02kicrlhdHybElSpzS
srQYzFTh1ZpJFdtjxIcf3F6mKUFulEGZrufaCk8NFLjNmsnlXxHcPv2rYK4Pk6AliJS9ycSuImU5
wqvaz3NHNHF4TVnzoh3sHf0kD9cbynI2XyL2mBFDj8UPSIArrqho5ig9FFXzOtAloDsFeaI0+THC
hjKB5GCB2cf2q+GMyzEj6oZqU9j59kK91CCvx/wwTzACUkI40uCY7xKFEvCA+JFTzbAwzcOWOFjc
6xdl3OVnchOKHKxWMJULkRy8Czb3JmxNsG2VOhCGLBhKARecfE677txbFn07lNuejIHa0g4CBLYS
zDntnBw14yUkpwmdwvoXF+1RZtfGoDuMjBDZCiGZiTh0q+x3kFtvOvB41Z9Vsmt/Ez6Y2bH/rRDq
VoQ6S17cAqEuZzhtSvhwoeKy1nCHM4LdzEddaQALjuKp7LvTqLMaVd2ILbUdYUg9GlNvm1g+2Yv2
TAAej+OVvSW9CBxzgAuchEr1mlYjzrEcT57JhZw/nwOjLxlNdh/nbSaKH60UPtJUfO7TPH5bZhpE
Mdv2u3CcnCgGEBZ7BdXWETFaajkQO5G9J7g50BR0MhA5102ZSYawKU5nfmbxQaZDoSUAkeEOh5Bg
l5Fwzkvj2HCtG+jp672deBwbsA8ID+uDbynHfJOSJVVtzZl5Zs7S6DXc7z87omGlYt4+6P4uTx8G
7lmLR+Q157Wloa6prtzEsPvBCDJEt+ox4ko4F0SHLMAkdwelUdD+QwKlBUk6+oVDhD2WbPo4cyTs
F0yKrAjr89aAN4a0dZbCRQWzUgnNRYW7OMZ1cFFgUNCU3aCniAeTaKq40nO+lcfE9FUpIHZ11ZbZ
nzXe6OqF5lUaY+uK3Nnpp3RczxXQvWqMTop8wIlP+Icwsc/71K8AdZcAKOtq8Vcg3dPOCnM/D+51
jChjJqSPtaMudUfPUAWPpwNNNAn18tJO4t4lPiKW31lDWQLH9rB/qWl9WKGGo1jZ0W/R/LVCZRf9
qkFLOkv+ZqCGn67sSJHlzsrFCub1WIZu/8Potwut6rbwmJmH3ee0LwiCGHRfF/9x+fCUgsifgIGF
Ea/WVleHfqTsPiudXLYTI1TXiQ0n/L7kBq6DXQFYPx2J3cK1teg7ZO8j+kFYnrI/2yokdOaZqKdt
xMBMhBrYj3Uren2Hk9VZl70VMB9DgVQpwyUby2PvmNKKp/5Iirbf8W4PCZNxHS31xR+U7AizTZ6e
uDDvgtY/eucc5e27lS6vgooclk/whMhrgxHnFktZH5qIiy3N7V9lNx1SDJAzvzCaw+hEpQu1Q1mg
2QodncS8nANi2T8aNdz1D5FFt6F4VST8merJAQOoU5P8XxX+fWc14aG7SkLMPDZ5UgoDcW7BCegA
FmLuH3Rc7RvIqpwRDjtbXSMPCY9fVUGD8ctQnjATbbmLOIl3Swzfsk8RzGW/wX+0oLu0dXVMY3k7
Rhf0ZUF3Onz6tHcfFjfdiyweJK7aOYVkwv+G8djxIQTgsI/M49iBOX+qbqlzojrifYtzQABHJdOZ
hxsG+5aFPJCVH7X4r9gR10b8DRltjZF93XpMAXBl6+LWEMkq7MwkoBP4uXqKlf7yGa1YLtn34ieJ
xXNMT9dQutjt/dCEOz2E8F20M9VPuC3y82pbYnlKBs03WtGhY7n4wAZ9jJSUa3HvCaNGISe9vXgp
VGwOtHCWgWxhvVHImq8klkS+934HQdWNadUu7h1fGe8YVgrVbO7GunWw2AQprbCxS1Ovm8Upx+NG
Jk1dvmi3r4XD1nENx5RcgMfSupFJ2O9kzEbroYkoanXUdjx1aUoDVeTLLe+ENLCw0xK73HWi5tSt
GdCKEGifgaa3EEUG2Da7dolt1UdvqHkr7eZC+GBi570eut+Sqh4qDOFdH3J/vVnefO0YR0WCPD33
aWOLW1azyx13YvYfMvPQliUpkDdKn+3Fb37JWztgza9cCfKzfB9W6bqqfO/LbjSGc6TGQbrMgZ75
CTQQw6ISMr4YbO8ZzOH631cQ52WNhMMv1cSGOKzIqt1xjPJjEVpe8VgIcCsH9rF2nRRYulNaA8Zj
M6qUswYie5U4ne4dn1bZtLhhVbf4HTpsg0voQeKKiZaSLzOinTdhSSsfRLU+tMhXMsqBrmU8Ok2f
zBhZN9IK+/ZH0/7q33qbHAqDkynYFLOKCFQcLHseUP7kC1DQNXwi3zLLP4HXs4rqm/HsbXXC2XQs
IuEi+vYwJawUgV6DRAlOXVwfrYq8xVw+1rp+dmn8Rsje4O0ifY62VVTnddj3ra39ENzI4Cn2G04X
EzH/UfsnH/indJjK+t1QprcknZ6FlT+06KQlZHCJbczxEiSqdlLsQaoYPxJnAO4ptQKB8OxKN/ON
DjuCSdFjKnRujE+MWrAzpli9xdk+cgAmUJKhWom3SS1tDUATCi62vLF1Fd0Zh3sN3CunZilRP+E8
kYsS7PjMycYnteZILznSUz6p7P0gCDSOrH7yId82FBPgbxYMn4LVBy3W8RGallbsEzEQKADh4XQx
tkTT0NIaEV7K/cRO1LrVBJghR4lFcRPC6VpgV15CW2AVpkBWi3J4vDrUXVF0x5iE1Ma5ZFW8bJQJ
Z0A61rfSoJhagthmlAbMD9Qn1g4dlcrFaTQotrN2McnrhfVg/yPO7G9YudITHHcsP/ct9c4GD6sM
AjpvpRh4u15cWqp9skCP1L1W9UexvOiShjMT/zmqmZgdm8k6VogUW2X9Ua6bfZ9YR9NU3lnY7xGi
iio7Ll4NzzOhKqVajccQDnji9izaw5oNoIQHlc9iTHXTJpqHlR8OB+PYk8CrWS7T5RI1H70i3IqP
iCV00d+4TkDUR9r7YlrtYYayn85zw0lmzNGobriilRE2mP41kNloELjkIJpLBLg/MfPq0N1K7lD4
WCrkt2lBCmYYpir+JLcngWWf3l16jWf4tgpuA+5FdbTAoUAbZnOr3QYPJyD5PNAEfTjT0+PEJG9a
upUnmuRcLVPvne5bGGnRxtoQHZtvGi3zoaBh5n1wR02KteiSQBxuRozRE5S4Yq+K5LpwSkw66U+5
uir7L8oLRgGS+5K8l4P4rMz0EWeznapEu3vxEpbyWQuXAFJfWzsm+aWapApVkDXdtFv8Dv+y/5/C
aYUgdGyx95QssMr0tOYxmxea9Hhvr2m3E1FM4ZAb6mftNBYQjOOuQZilVCt0xFq7yIg+A1fGVwtY
pLunL1SCjTqrucPS7OOZZ0Kwi9seymZBdzLJnzHFybAGK0CML+oZ5mdVfS3LwWCyFe6MyV1gijND
Po57eQ5YeA9m7yTWhDOFNkd61P9od0ur3zh+hgk8r75vJ8ys+KrQzuS7hG1cMtZzXK5BJVNV94J3
qlDM1WKjwylYqxOLBiAgTYI7rXLiF3/uPV7CxwclWZKzm7kOWU6H6glIWukII/CgV1ab/G4E0scA
jzWjzCdvCzmJ5iSC8khBeYwxSKSUi57f5jX/q5sY70IaHbSp5ewHoU3x8pIAukTT0GBX5fCnbsuh
nWwQCXLfHy3OhpCzQVToKclgRC3ppYgieq30ILP+apPNZQOT01mCBoQDxzQHtzk3Ko1Dw2Pje2vC
ySj6c27qZ6XGdyx89Kh8WY+7UviAOeHHj5gg0c0dWHQQCjzLraOQ2AXMPoMf1EWEQrvqcdliqCpk
0BQCzw4KvzrHlGnxvH6wU3kuoPplobixAH7Xht4dfrpPlo+jcjoT5VgTE0MXWZs7+GCegz1Zo4Tn
YE/7e7IckiPxujqaXOVO17DKu2hm7Kpnn3hz+SshhfDMvncAN1NN5/oQ4uGKLxL6JKpfRNYmVOZn
gVGgXI+rzw4RyrYLfslTqeCQmTEhrmdnEdVR4oKdUvHwA9P6kL7wM1JQ6c17UGWxLF13+LYFes+W
a1xQEAZ5a2YmFRFIc5oWBlrKqmY9gp98I4AHGqb8wzGNR+p39i1xoaGPurmyP4fEYKYcF/+1GoWr
miYvjpmuKwmHLY5E7TYwnTnT/LMQ3oCDnGawp8m4MxnZsX/QavofDnU6fhpfeUCuPklt79dTB4tn
8SZaUpa9ZiLp7cVjErW+oUgn3RDOa5azNUHnWc3nxxzO72fMdpq232golDtex9Okd4851++hZtwa
UhzlUSCW3p5E2q8erZdR2RUkgaoot3UmmCCeRFU765Ru1s6DbbwUfsKBtfoWrR/Qpmr3fsoI0Ov9
Ydx/SHNk06Zy72i2LqlJrH9NXnn4JDXGjXPvWMHHij0NUMmBpTWNsmQowGtU2puqq+8WYdmmZIcN
SejIMiEZ79Jk2pnaOiJ4rD6t7xfLVbZRX3kTxPGU3RZ2jzh5ivoCryTAR4iHsV7qWwLbxhzYDHWw
ADuW1EJ/UcXiZorUpUmc92PxbF3TzAmJ4e3VRU8WVG+D/k8dcdU2PsYNpAOclPehR7YdaThKLC9K
aErJR69rK6/B76zrANW9ToxdynFPqSY7nfSnhaTU4lmVo0cBKmh7c5FnBxKm8Ixbt1ei9SiNvBYa
kFSod1fe4fQhTkgkNdvXoieHT4fMZHkJ4Xh4ZULYBqrQXkdfQcWtEZgzPlOWyR568Eq5CqowKBGS
RLbdwtwDgkLL/lnyapdoj6HFF4iBaq5cq41vcE1vcSzdSLgNiWfwa9QF+k0nm1ekkG5TaxMhfGqY
9tYis4defqrQL1f1aoxU01C4nkGj1/yeTXLJGVGG9NFKf2AheMBT3KLMkbh2Ceog9v5d+gFLkTpl
beTHgLVKLs6pxRQgycGtQYJp6EWSzi026blHwfxqqbcfJE5JFuQTZYXVgQq5IunfjtwqLCx1Pe02
wqNmCZtX9tTgo8EJjL7+g4M6AZHak5lBxdCh0NK8Vcxub+CR5IHBObcr+FhHSULQnYLVNTmVO0Rh
m6Ad1AUArfG+yCufwAU7Y/NJl0rYhXjWLCT99W5U2l1ujfsQO1o62nhtF2oxJpjgFNJeOjIzFWlD
+AOt1yvHqRyIhNDBlGA9xKo9eF0s+VLlmADHkq0QHXR9xrNM5e6eSzw47oYC3DXCXB+TciYkRu5w
WU3iL3R4iTDulfU8CXdqbkLMZcnfia26EgxfxsbTYg2OCZaHi1N84tfpDfo6iXt1lGTw1e2s0udj
Pa+rr1UG9wcYjrEN8qgavgYs+LKFBXnaY6q/ReTVBf72UtV8RkORrIIsuZSm6qG+2+AzDFtbwTqw
Xo64kFqS/D9jsUgwFhyiFZlUiqDA3rHEwAf1l9dOWEokVYZ3twYNGooxZgg9UOfK7iU/Ragoy1NB
OVJIwa38m8Vkj2iIrzfPqQU7Jz4ONYGioX8t0vQh87KDhNFFNqH8HDbftmYgF9kxp1m/ROih2dFc
m+OENho2gUJBtMl1KTeUo0g1NBUICU9opX2K9RVLHsIi2VZxpYI0PCN7wc5FeZPh81WHpoCpX0yb
69mg/7xW5VNGpgOqQcWGFQfhUr0jax1C8KKGcSiwQGME4OFzblJlp0MEWjYqBNj7jv69nMJ7cTxq
bXiFGbov5zrolk+rsk51zV14G0HpEB12iRXb+s0kQiE4GWCnirxXVIMD5v6ONi7wMZvM0EWGSxot
GOEdpzN9K+9AHcggQL/YNlF32pV3AF5TyWk4qA3GDIMtiQbpsjRze4DCl343tUKoWXJpctLUE9km
csYDp0ox4Oon5Dn3fzJT5yZFYT3IMtxAST1ciry7YiVArGm09bqst0RnxpnNE6/8Gf7mPAk+wfGc
kUKpeEqgz107GSYnDN2PtiTQyXu54fbQy8A6AQLjv5SG14DnwABsUB5CMuKp5k/4ETL8I6L8pP4k
iKcMNy77YFyhg1bBK8QjrGGs7Hf1HLuQHxs8aAPPtH8zSwkDO8IgPWcurUUGqrXwpeKfjKpi0Xnb
qeRDjzLfWx7eFJgqCpVMVdVhNCa8BYYcXGPR+638NhAfLk9pNBLkesi1eEqmmI1uey6QOxHGFpp/
YeiFXKqt8aFD8SYPWxFS44UQe+2tlo23tXSnAsohvUMg/b/0fATzeIN4pP6/mX06bW2ouagfxZ8k
+Q61BZzXTtma+DQgGaxaJkF2VaxcifFK+AmZ8XcF96EIefizDyxBFf3R0NYFIvj0zs73GQeLSglZ
DuueYDnbbUvm7CC4QL8qPvGCSL013Hq+cLV+C2s8j55CjqzMNV9zE72w5xQg0C5izulKrj68Zcr9
SnexlR6teC8bxfuknKObpZAn0KxjmB+aNuDhGSEbS9B91ulcEO3UyYwa/FDFf/FHLf5hR6iQHFwo
6WKRud/d5rg8T2ofRNWOjobut+P2wa1pD41AHx541e61WHHJHA5Fnm2uK644l62QII6jU4whQlvp
SO5Y4hG55cFp7GFzbYpe6m9RhI77y6DOXoEdyoCAFOv3nqvdrLAyh0XIZn6CS/C91BNhfJI+3OMN
+dikhiPTgyzhfeogZDWQylM0n878T4d1Zv0PTee1GzmWLdEvIkBvXpNpmUyfsi+ESobe89B9/Sw2
7gWmMN3obqlKSXP2jogVP9C9VlMIjdwcLqoqPtOR+k8dqgiRVaUr9wYRKZEczVbHatN7MuOU1tF+
7cqK5pLAdVBJRGbuM4133rAaoCsJZ9x9N/oJOSDU3gok2sX/3PCrUskvcatXCGhGHpDnbP3Adlyd
15xh6+uSZFSShvuBXbBjHTJZPSVZ9rTHZtOkCrUo4nZt39VHgfQtgOka4uWtxqEBuGhBQ6qa5EN9
5PQU3qoUzyPbG2VtvSQyEH4zPy3b264yKYb84aJ0GkgfyT+Jm413igKAYZCUtT3SF4U6bs0f/QDL
PVcwLezob9hm+YI9OUTcK3h7PE18OZ8xmKJcfTVY2QXdCRvcuauts9Zpm0YmmXfjIYG7642D4cwL
hfTyqYGKO7TiXOCt1s7AiBhZ22UZGtCsKqXrjOlGtgVMArKLvGom3g0mEZUW8ivMf2krtTmkb0b/
U8+5W817t4H/O6OnVehpbX1aElxQR44GV4ZglzHVa9I9ykzkbdoQF9ry4ELmoDhZ+ybOo7xUxcFy
pLMGYE/Ww5NsUpyAfZgeyJHPCURFOODJwVJPmq4gC8l+c0j2KNf7N+hsCYflBrmj56GsX1oQThWF
CENIfDUf91XKJ7WOo00RT3etSV/VoH/tXo0sfImtb6IdKL7nNA6pCphPEcTNBhq5BIG7zq2jOUK6
nBtPpUGRbvNi2JfaCnv9Pzd0DdclshnkrvVK7ckKRFpqjvxFRQ7FKmMkOyKHEjAd86vo8cKBTiv1
rVJmKxdTsHFwq88qXwxC5XGWrGMv43IILL9yNduH5SDr1skp4os8+31/IeseOuAHVZOH4niZDXpT
2G2lx45QCnLWccK/EYEhgieqzuvpn5VKRyDnp6Znb4SMF9jPBgobEehGPVLqfB7GH0FKOc1uFTvi
CcT+0n1cvTgp6c+xhQ3dQmrDvcEtWMVw+Ok21gc2/ex72Rp13CMIFJq+LhRxLMLs2GHpkmwKIjms
wg/jlKEfw/y9ieUbdslUjk9Oll6lJz0BF2UOz8bghTTf/eqteuPTyTCX07AmS6rXt5+5gpsrxTIb
ERF0ePsJ3ZMVssvOuC+Jfk40+XUu2Gy7OTezeW6i+FLxR8aMquYkf2Oo8nQgIcSzESvPWNeWqoAs
SN5Qo97olAiqYyHjrQshWZstc6mBM5aJSpCk43pba2n+6Iz2noTyja6hKyWN1AlN8dNgNyUA45R4
PWWR7+S63Mncpxq6/StyNNsB7N+9rzk/kvVqcm8n+Zcjnio2cW0M3WSXkaCm3AWYKHiMxmQOnsD1
XgVfcCoJ+7pTTPwspP1liWEvU1ChRseO7HCCu0XBzWYQ7LbwxcfKy0SSXEBa+5n7jXUoc0Kz4sNE
LqlHnqLAYAb9XIFh7l9ls7olaXoFBgezszkBkA/Tk129zYN4WHp/G0xxyabixILSkn+V/jg/MKlO
4FMEjqCaDc6EMjK4emsf1VoDXHAywnUmjL0zFwdQf+ptkDC9sb4eEVYbYCcCkXHU8TCDdxaIBvho
2hLOvcz6rVidVHIRLQlEMijGDandMfN9y4GjmcHE96AcewmfEz67lUy2Bxc50ZBykWnK4mccQFJX
ZKJAONGDUlfYQjZK9lGt44zXapB68hCwD3o0rNHR7UrjfaHzDjxG/moG7YmtFNtiXArNZnTuKbZK
OBYHm6Vd96di1RmvEipCvpLDnE2k4RvhNzAmdgiFxgH9xDfEIWTRatN1rcvs0WENlM0n0EZl6bpL
920v7YqUYHX9HpffOWeHvga15LYEEJMm8gUkQxq+lLUonUtFwCU248fAT0wZNaBW+77dBKqz78z0
0NqQX5xVV6pkU8wDy/mFOEW1xhmWnoOzTLC5yWJ5b/faNi8Y7KhBFv/asqOlo94TQtpPm8nRDona
kZtsVvhGe/l1ctK3OOuuevrmmAMuirU1Zei3TwN0duGoeCGpM5zyvYM8N/XKbqrARwBnWpv4/CRF
7EIA84Aw8UZRiAJRK8AoEtOzx/+L6TBQLtfn2Cjp+eyDz8lc6wyHNXiEZTVDKzcGTuwXivMz8ehK
5pXGcbWgOkgzvLQzD+onq6V3Q2q/ZqK2XVfAxzBuIU5aGqeB1cSD7kaV7lF7cGpNugyYtzT8s03/
nAZrXzb5syb0hEdzM7TnlIOCQec03Lq1bJDsrKCtTKfc+iAoA1EtJrZqkLFCzSZGn5OciHUksgYD
DMI+9iVdqLQKs03HCpMIHdfwZr4YjG0Vzjnhqea6UX51KgsEVn/GXqw7nD4HDvjcEfmF3Pgxxxou
KIylcaIMbEpnOtbBHZiAvaoz4mGVIjW+xTdqnqrvgJ0Fr4ZDHWymuaUXYDwZtXF20Fc5dbJJy3wE
BiZwIAp90DzHhDpN9aqXMM/VV7WpMcAol1r1igKxsfyTlgJ33i5GZfip+CfrOvRT+z3RKNGivxfb
YMQrJvhOxFNJwIgrWBRHxR1QscvvuHyVxzs0waMUycf5woVJzTEPAhblnALbnK6l3KfFBHwKwxv4
haSxPIkXnY6NqSs6yoSPGreD43gR47r9IgkeacVrFa4TwKUREcZtLJPWPCotUEWwh4ubnMNkh4br
YOTotqQioGLhGCuBhDUbxcJlrR2yiJ/UTGYKwikWW524u65eADC0WITBtwG8bOC5pFTgAsHQhhiw
Dcyq8V/engd8WarZHsfrAOxtaumUI+2OqWoGy2jJ98WbPsF6zBPIMjRZqTRqVqq0d8SeqCEWwJEB
X8Ov2bCXTP8JI3uzSN2l/LNZwc6VpXALxc40Fl0Ca5x9atszraCuo1oxhAhzr5ftgzIv9qpbWc5u
s/ZGD99u7iBc46+nnlwDWUmiPakH8CZ+wFaoJmKgQTG7yu0fhr+hvermTcLJBXNG8Bzj+OvO1wBr
7owLi8e2+eyyL3OgF5uptEthVmSu5Xj6UjvP1xPi1dJSvBiurIKhxIhRkIz/xnYeq0SNWFcvLAqk
F5T5tfDaxlwPSzNt5+b2I+A7tH847zdhhUXmV8Hy28pfMQ6XhlaurHwAF8ykn7j/JUvMQm9TFf15
GodTuNDJuvxoIrkvMWDidExlShkRNQV3lnjy/5nJJGY78mk0J+7zrPPr8jrrmyVwMGkYzCzOFv1p
MOazFuJa3EhKt6GfWCWXV2rWxmEnrmSsy6Fh/yYzJKX3xUyP/E8NA08jPxsYjYk90X8Rn22HPxub
sa5bcloYn5k8z4Uz3G8x3fDYwPBoSW6CTBXZjQcy1I0LeyOz4wkG9keoueRFTLixvVRgL4Iw8kNc
xDIRsyFI5NpBP0sO/hJIbZK2Js0J8bWGllYsL2TDILWmH4v3OYg8uZK8UfpMfAnT3UAjeBZ4Eq5e
A4HAYiKmaDVtttHSjoifgUkKbsFAjTmtM+s832HTo6BYxR+KOaUi6qEyscgT+uIvWLYN/CSrWB7B
BoYo03cI16UWStEqtFhikWyhoaf45o6UcrBuaCyEBHYyxyiRXUqr8/sPrhGrdDZ6fi2c35oWaI3h
Tldp7qJJtEbbqjGch4ujGxBGKeWfE+m3KlcLKtOGtYJTv24ZIZtVLtvc9xz1YBokHRs/xIqAmRAD
qqjeFL25WXW7TwFgQaoJLBbYMMg4La/5yPH1UyFH7aFt3kIUV5kIT0MYN6753NnzQMoUoz8PK5UC
wvDDjrR1Oc+umd7i+V4aaEbReAhsFnKavrexuqolUB3MRBZof2IcyT/uLB4j5lnu9HNB1BDycVPT
YIecq2CqjkppLfdrlWk55/KP6hohtOcbG/gyMT1oFFKV8T6FhQz7QCWgrMKveAr6AOI88kr9ktHe
bCX9Hnjwvk800gbboJsOmc0WEYBFzQobiBinWhAHuAvMlY27SZ3p6cPIbkj+lLAL5P3jJMmVD1eZ
rlipuMDY93KEZu6iaMI5Ud9Ua9KRYikdxGP41YR3VZ3WIlLZQUrHKbj2PFcd31k2IdiW+V3o6PF4
+GpswYpMYzEtmN21FFvVNI6qipTCiYJ981s8qMcgaP2yuAamc2r4xGPnJtUHlg5+o8FRPCiK8HGK
hmApWNaKhBoXlv/Mwn2AuzP2E4q6sdTH7Jtfp7TbGGsbEUnecoASGHoCUjrCchteFOzlRsziCnGs
7rtr8eWymanY+JrJLYxqSjjIIIW+fgd9IPGQivVmJ2sNKMJil4OExwSyK0A7tbB0SxXpcI5PBZig
KmfHS+CX5S4ru2t0JouhmgccJzHeHTnlPIpxR8K4M88a4MnJxwDFiPyXS5fOxjEnhq0+qQ9ncUc0
ypUKPRljj6iQ0PdsMPfYxbIkhScgDjjyasUnGozIX6+LAt8KTO1khohppvcoix+KbT3Y8j6hp9Ex
osfTtRr7nWZxAszLaw0Zirdrrtzp8X7OVf3IQOOqJa0SBzqKYRRgRcIuE19JTySwsfGo87iU9zEn
2RiAbBRa9YpURaPrnzV2mLre4AzCtZDsUrYCWLAifknXlMidXfRXmrcuupReRNycHcs+UsxlFbVv
b7U5p3qz3Q/GuEu7ZG+1LJnDljJsvAQ2vjQnPxp8vxXtW4l2aQr92lLUZJkXM5+uf3FINUVHBkDL
Qd6A3e3BHLpSW28KibpAM9jYcQhm7BOK8naKMK46EeeDavd4yHZxSbr22oaQOCQ/rWvXLEkq75om
fxgZfLfZYNWpPHR7eMyycw949xBnWktk/6x1sjPvuSHu9uY2wyy0Rx6YHQSgb8ennz3baVx83eCl
qCGwhDaw1NclNtIEG2nNDMRjP2d+MR7YjvT53HaLg2F0g08hoUfQizu53Vpk6h3DaopFotqMDQQv
HVOyiW4yKweBGyF3hq2jtWuOFoo1vsWyeMWf/sIW/4F5Dc/2iKNRY7jIKQqIOUXY8bDt8MaMCDGv
xqrj5EnZ12qiV34pRJfWjBw8vowKM+Bq7CmP0Sh54BHmWeH80GbnnlMsVeAkC51DpvfbrhxdDjxX
A4zIlN/xWq7pvDrynOkWg50Fm209oMmpdUDTy4uMRhnUxK45f9ARspWOkWyuXs1Nxw9E2mpXge0X
tWalWRECaMsZ+lVKJ89u6D2IL9bIXp/wt4KfuYabH5FP7gCbBhyMwM2pDqdr1tlR7CuxfNSjDA/U
sREVX74gibjPx2lVseBeflnauC/w0+tKjJlJJy/sbEeeYEnHTWVuF1emRvKDiISsEbyHVh1Pm9xh
7bF4piyUg3c1aA55z47TnlinJRySSy+JNl2jMhIehh7sPJnCYNOqZAh4vjOlFOJZEH0YrwrmJQtX
xk6DohDCaTVMSkworeH8lBqEfUwuaHlFehBQidkKCJ6NPxf5MZylA/j+Q3DUlRB8GHj/sjy1HFGk
DD8VZ/OsPy1Xs45pLxjoGJ4umCv5HW0p8eowBSmVy0NmZ0zTjqetKC7NYFxGU7+OBX6OASDzjDSB
XEuAdIqMXVnl2GO5SlA00PKTSawGIhnt6DAlzAcpip7AGca8+jWM6KTG4qRiCikxhQxrdU7OAYXJ
YqjXSaKdRqk8DcHLAFiyT2t2Shq8burHXQM3wZRaKFBwljZw+JFyrYPdO96gUaUY2z4uX5uotVnT
ZAETAQ75GCmXZErPsP/ksr7GGdVteX3lIV/Mvg2gb0AQVEJ0nvloNwmUhH+txunRkA5Uax3IxRDW
jfmHehYCSqWXyFQPxvjOcwPqW70fiZn1E33iLPSZPpigvBTcu/EgrOgXLOoH5Cvm6z78CuO3hMjd
gB0Dp2lc5NdAVS9W/TnLDAtVei6D49Sd+0Zn3knokyVuwv0ZkLnkbRWhmcH2bDlvp2m1zQiSa+uq
7LGWLkzHzQilYKE+DkyUjCshDaoGdmOVFQIMUxZBesKsw/K8sFnudhCs3/UUEIhsHq3+GLADCZp7
R3S7Ll8d60uVjJV8y5PsrKmpXxF9b2F71O8q06klvzokDeHLtfgoW9yFM0RYliMLdmFcKYSwNL/8
SKVkNRivrURNz1ScjWT0e7v1+wZdL8O4al1qUEiKE5FbaVYqDJ+2kPaW6eybllGRRFbxoQQzUlx+
ioDA/1Nph7VRKBxkFvhSG2Oc3ZHDsOGmU+A5ZeoRYatQnIx7+OJ0V9lGGCADKCW3GUcUs/fetv9Y
Blj2nhlu32ZfV62gAIbUwFUzCPIY0YEkNeqz3Rp7ag4O4+QcNKXyKi5obeFVFZRtDrIXUcpzVQEF
OSeNnjmQY8OoQaLLKdyETklpcNEEPj9DAvu0GEJ5Q8FNMaj2eEBlidVl4qcNaD+FuiV0/IZF2CBS
VFUmWF5rfenZg3pQNrJpEEjPCV+/mZIE3yraaRI7LhBESTsx2nPf0aPSdkdVwgsuTa4cOLxm3uJY
PxkGNjOAHenRSfc4Mc4WBdWm+UiT6NH1dICPM71szjVYBZkA+zR7WqocqpFYBYQ4QsZkb1T6lMhJ
d8O0hQ858yZQZmdf/KFHCY5/OgEaDYNyhF8LK0sxrKMGOw302LFYmxBdwXCTOtCXnKp9ArDbMikk
+aZ3e8pPdJ0rMK/Ifd8EJxuWKKD1LVZ7FvkBSge3nHfwR8jQACxSVGDk9coTYvQ2wN6SPnofgCZV
t6ijemmwj6VxH+qbibmr1hVf67+06K2rqIBCWMEqK5kow4tnTvHkEngJ6kLDK1n9LZPr3TSDZ21P
DwySCrS6IRAe/rQ0/maWCOjKEOrDOA8pdBR6tybp+7+yOl0+D9gTK/uDKAmb925rsNQZNJX7iuDl
JUqgqjKI5LrkU5Ed53cZDg+uAVzl0AN5DBLpbsgUIz1AacaGyQEHyQgBYIaMvUJ1c6vuiy4gnX4T
16emfEW0+jSy+Mr47OisS609mO/MJMpHqHauQVuCeZvwm3NkV5jo/t+sNsQvbRi4ajNixtrSDB/T
7Y7+GyAmteaps+czA3Gl3BqjRwPOXJoe86Wet/qebzyaG0W/ysF8L7J2Jf0uaVZGMaYPRKP5ym04
RN9hg8ZqfaQ22jmy9mKpZZanmHQd49BzFvImZxsTH9nUIdNCJAoGUiSBgsfLzk+585UhWdfkR0pW
uymr3WLJj6D2LhtfRmyME27ZHKpO8kS7GXinjh0U1jwgyPYSj0dZro9l/QR9Udd8wBEeg+yK1aBQ
Jg7iBOAD/ZpI4U2Eya0oNl1BFohfXfULZc/FlQMBjp+YfcqQ4eFo0yBSrr7bsL1gh7QeCz96TDy7
d+OYA2bKf5GvvuP+2augvuCIaywYZdqHDhFH59EPOFrZz4l1V+MmQ+235MNp4ZOc5si+tCr2SdCe
0JtYIboyGw0OQGilCLohkScHmaE+kv/ZWDLdDyYtC8TtVjBBqdDEyq0bV4VZMjw5tC1P457bl3Sv
zdaC0xeyYLzJnNoX6dWkfKsTkGsmxw9QIOTqK8WW7NjJJanW2gQ/gDJwNnClONA+DuTH8UbjFIuM
orXeI7juFUI5QIiaYTGFytFBmcndQxCxnZNxUeL9ybt2D1+efALmhlQQ9oiA66101N9u+Fa6c9h8
RjiQdMOte742nhsR/4SoQGWeMVvl54xegMLE2hkYnqJsGtXye5li5I738o+BS0ADzSh+6wFHMGCd
WHvQXWEaBHO5kvktDi0syvgVoG9Og18wHmsVdZfVUyQfksQh7kO25m6xarGKmyw11zzZ1Q201PZi
guakf7ztjJNyt0wOa/B8yOLvKM9Q2ivm0QR7bHXNaOOT9GV/7Eod459GUPU94PLstQrC7hZC5iip
HJwPrSodQIwF7YcgoVCufyvDs7vThCTE9+JfMM4FgSIAT7uWL4E68d+9j2WgsOzdwOFpwVNoqDpi
wuBWHuzIPtiF8Drqm3LcGxYFMRPDNgRMaYEXHRJYC2lyzW1xU3A+KgIISuKz9uOF6FPSK3VsGxMC
OADDMgQLGKotWMJyZQT9Y3aCeyRV90KqvMFgg9tdnSC/zLZ5CpreD10d+7EVMFyIpavxZdL/5Oyz
F/n7mGWL1vXiWNmThjLrB/zqKiSeRUhik2ik/QN5PRoV6y605hageM7+wMux+kRJSzkPwUeaXcnB
jxZnZYzww7OV8WSN2qbvi4cW1neCPe0pnN8ik4m628gZVrOPOThTsLidEOHCs9kodJ/Ep2zs/FzB
8lHIbhFyvB2AHxnYccGIBkeZQEUVP0oateYjAgSCYgK1g0llrKaF/wVLi1uy7YnwozaF4QHPuN1K
QHtmpkdS4oRatCHbMQZx4M/h4mPxouGoLBaQuzvrxWtN8QgNjvE9xTsSSFwvS5oQO0mqsyhmW/+H
6Sqz5ZXwF5Wm2y3PHItNGmaiVC02w3Tsq79+WJYfhHU07Km0BOrGa6YnB0nn7L8MwTbA1uzitRdn
+qi8hnXuNhUg7Ne5am6NNOEtAgSiXsXvXa6d7W66Nq5Gq1ZsKVtDDXd0XWIGWzedtdnLir6TGWoX
bbYLHzRGijF5FjTHlx1TBEXRtB5dXVRfKVYOqsIpjUFaFMumoN9ZbbFXo2DHnMoId+h2qoHFkHR0
FkP2cgSMYIjIPIcMcGBJFPNih4hhxCc157fXYcoCAYzITFCs36lqs9No3BIctvlJE3IcrBtgQIxf
MXs0qKiRfYaTYFyq9lMOnXUs3wsCnDl0w/g0RpTo6j3HxcQPObDnnOYdhriBwhMNN7a6GRFVWeEQ
KbTWSwwAxYjNIbvZVPf0eot7diDUBaoiZMOpys8keiFJCaaI5DDAle3QT7uUBJ6FJWDk9Rt8pmgs
KY5NTA0hjm1McPmfo+W3LGKpXz1JWEMcU3z89spq7dTvDe9LVs/41JaZFF/JifBYTc6na8+ZTpoL
o6kGHbOZtgbRmwpbR76Q8HZW1/gh7+RcuZnU1I+foS4j1JEbtrCflVTWtpuuPnSUM3NkoHGTyG6U
rEfxHEW/soh966S71uPAklHQVs7Tisjs1obxPgDxYgTUAnDrsM2wZzLespztou82PdGgok1Mhvbf
CJzEzve4n5HRUkg34wVPFPnkaMayS5l3vop2EtHfz9my1lJEcnCX8fNLMVgY2lV3jg4Imph3gPnk
JVd9shdmKx6D7EWtWNAnOpgatXoE5Xx0ZOKYeHnxtcH03rDuEzR4sclDh26oLgr42haOnZUNygnv
i/UFpECJxn0zUkAcXDOi1+SPp5suEzEDg9J0O7b2kV/AlgvJTEgcQiRaIvIEONK/BZGBo6MjZcdJ
FQ2Q9I9xz2xCdgPBGae+5pJ8a0GOm7hMid3xszbWDRyN/xLvObByxd4mcXMw5vE4Ewtu5d6bMsLf
Cqd5JOK0g24qUGUx7jH0CPtOoWCiUwgoT1uBNow5oQNyFmH92sZZu51ZqWW0PkUo88mylJ44AsgF
TxbtIjhkjhOwbipErNdSfpkYrpXsKy5GuOXZUQIqkWODxdQz2OdZ+Z1DWHIoFhkJO5Jb2qAdJ0w3
bOqXfJvFYVHRfoIpPiYcoprxLUle8txxGwdkPBAwje+BoFQP5yGSzx2IknbhqjITRZmCkebdKjnF
3UIu1Z5rMl/pxc/gteSioEAF+bCVA4C0T70pPA2zlvOsoZAQKziU0jsmBHDb7Du4HQPxWwR/LCXI
RUQcHmoPmuaBx+3KOPQEcWE/pnNyofJ9X1vPXjyjXZ0WrnovST231L713NlNNq3h/a4Fu0cNX5DW
ZNgJmtbLGC3I2zI5s7bbstXcqTiz67dM9Ds6tmC/ESYCDggTSUn/RZYvpnmTwL97lQlyPXGQAOD2
YojhI5/LhDofVqM/tDS+gLglAzHyiTDxFS/KKG9qxKYIQpUGlGS6TRVAG7j0WFqyrwFyFuUHyNVx
+k68ZSRrbxnJRlbJ1vLVL9xNBdJFjLYxQxzlruvN5kp0YAXyojPQCd0ETqCUVpdWvKqLjEHEqe+l
jZ5tiMEXSuz1GTbdJiK8jzrEU3g3M3iN9gXOAvqxQk3lXCxYB640hq/KHSX9UGMwUsbDK2zogame
G67FsGKuZWL9NrF+Rp2mW2D55b4osS/9OfJ45M9lsGBK2NZi5YSWBcigy/xePU9mDTM33jflE4e9
Be37J6geNTd8fbTayxB2pyEr/ATZtPsg8ehaz7rtvFD0B9MpVxn2Pp3gBOgJNl0lqS4nJt5VMlwa
AI5y+YakB7uGn20Xrk2WZwKKnMt+ZgELmUhk0ix2g/zsLbYHtrYOGQVh/MCoMTZB8qhKeobldfrX
fYvG4iEbfKXAhQxo1NV4qsz+goQu9ceCnEqb/+KcEC+kbav8IkYQoNGLKttXOJisy4IM0nzsqzHH
eaRkhgbH2o2O15PmHTw0oqJb52SOecCNaB88YEMZp+N0cMj2cwpv2Q9pu1hsAcHTznYD26PgWpDP
LZ186PQJoxabOCJZwW7pbQTfloBRKuWPhKFZ0WHWcpdpjknI2Ck/U3wTJpluhu5M3Er+rvp2IH10
P8V3mZmnBZkxKcT9y6e2msU+5DQLSosHsmVurNxXNQ485WZBgODXHGzoxpB19pFPuTJxX0n25Y7L
loPkYlCYIMFFoVhL4DU0F4zMfgbXk8qsedichCbJmnYdStcJuQE7rwoDKmBnw7++YKB6kB2rKLd3
o/zbCk548DZ4WId//M4bPHgyfpoYJw1MCn1Acca0NpYEW/CsPkIKFW1W0uWpakCl2sGZa1nCvn86
cmh2dTjkjfIatqxpYYkE6A8IYKfcOEaF5qrZ8o2lZbud3iIfBXPfvBsxg1QkHWSLtAHoxCS62/zn
WB9ano6N/QIwqMLcTpK6W3oePS38yrkodDlml1wdA6d1RXKzmA9bZfJYwC1QmsIjUaIUJ+2nJFNh
atid4k0UbmyXO12nqS8XoR+KVxjjb0Fv0byOiNa6YwyPUBuIlVIfrvHnmVvAqdZ9jmO31NF8xLue
y2+dcmxKtkmRq4QSQNCng4A85NI2YCCRrOmMNlz0e5CeZGC78gW8s4EQpfRsOj5KE/1E20j53Trw
AlKm7OKIUxYQGCm+5vIljLfoUP+plzwRg6n2JRpdKOjA4jxHXLNDDixu3mY0mCoNmZs16cwSv4Ms
u0SYRkc5jbbho3sk0eQRkPewQZFb3lRQwgb0/FnrNwVroJhVRaw8A4Bk0RKtg2yxI6k6LIxA64Gx
JeRJKTtg1oEIEpwScnYkihvo7xzY9Cg/zBJqMPfWdK5ZSdXqznZayhiLQ6ZRiTSfuIUSf3lYpON0
rG0ShYmPmkU4dNMReG4MerXYPGGNyTgRyitteOjWmZsv51/C/SzwCUBdXyRY8xS/1vHBNIh3GBxn
VxKGMXv4lOq9goFzPPf8Z/IN00COYzeRj5nhmoLZoi8OXfSSlc98vOjs7U+YpDrFHy9WeZucI7fi
jOCZcc1U/FgGy2GGPyX2V1R9JqBXymTAY7ee+6PKvpbGcxhHG3w7EUNFmW9sC0lgAk/lieYuAxHA
9wKVTT43hAOzwjgLyEP922SBPUQSVZMH9yu3BevnNn4jCO6pms0t8Vl00ZqfYyvf6uIcO/bOBgvB
w3DEAJ6w9AubeCP3EGWhIr72wwNPUg3kPoiH84wHj8RSw4lZ5Efs9wCoEgKMq3y6Y22eu+yidrgy
3nIuzg6gXBmA7irxVcNQZlFUJg8+9/BFRTFcrD2cTON/OaF2BxLhAhibFqgWaVv9JJpyZ07Yr7+C
35InK+9w3Nr2ClqR4DxkkF3gDyzJ+HX+7O6ldIidwdZ1a/yUqUY5W/6Dg5SYPR0K5Sqik0Sj0QnV
H84V1iHBH12bMcP+UD1ogk1EZE4brxZfFXRBTlHvNlNPPTXblkVl3CJny5QAEb1HF4EDFxiEp6sQ
hi+qDtUUU3Ka/oIi8TWC7wOcWWZUEztToq8c426l8esYGS+9eS/N0Eta40Dw9iB1OOHvMDJASGUu
ppnxUsAFYw8UYviaoHOa6R/Yws6GAUf3Ia9shg4e/jX2TUxDKDLAR3iZRshWcDQVU3ePvD/p0EQP
G0D2jOl0sucXSVpXLLTo26z77w6G7cLPs+J/aGxk21aYseyU/VkkrzM+iJIjOoBOjeOWtiwsWXKg
4VPZRxlyL++7mgRpd7W0/gZuAlIDnw0CrX7tiIBMTNVldJmxxix39F2VeZHyjX/niuUQR4D4uRzl
YjhgEwegyZlPRvaBHQiE+CVoXJOlV62h9uMbylyVWx6PA2mGeW+yUqkw56XzPYlVVoBv7ZKrJxNF
spiJzdoMBQO0ssuIy8/sbRp6S2bC8jYbvSKHoJvsejZTPZvXkGMe3iJOPNIzxtAhyUd1hH0uQFa+
aDpBzuCHBqlVqkMj4uEKnxF0TNj/5VVwS7Se3vCTxdepCA5N1qp+c4BRm0OxbaJulefzWqfAJOKv
C8qVuE5d+pKczDyvC/VNbarTQDZE1VjSYDH61DUsKTk66aYJq7WpfFHrzUwnMCaO/c1mId3RqDt+
2xuNxM/SfHCYuZXeTMxdM4l5sBaoqqvA+lATkmDs8fv4u4uEG5DSKQhbM13g7nWcxouaYdPYoMgp
lQP0wZlNPZPlcTiiymjVg+za5keeFL7ZoqM8FckkU+cigInBV+8ymzsFsdWStyi4CcUsuOUbDDV8
/PLg2wbgBkw4KJzAOEaMPWFxrlQOao2XFtfxyv6lm9s1R1j67lg4/BuIX7NDVAd/cVzSjg0STXHY
8rMaA5TZgzJ1orNamauK5SVPSEE5Yr6CTMO6cC7Du0RRj1XqHk4/PKPNpoCgh/uWWYb20IkINhfk
HCKsnzpwuYkMNA1KHRtuQ0KURgJpuTYLgRnQMwgGYvGzJsZONWgJgekeYYyq+ij5XOl4G5ioraV2
G4+QTmcS9cPbcgY3Aw5O+jFZ2E7afu4PjB2MDzyECon6Zbg3vGnhumW0qtpgENsJVVLjqItJkBmm
08GHYCXkow1RJnsaEHF0ST9USrEFEvCuUoBs5HYIoAz9D67UPCYlQJ9bz8ETIiyfPT/u8Si6v5b/
7dn6JHgUIJHea1zYDvT/KNTXaTiRtEdCsX6MD4vi16YlQU4ekn43iU6pMGZXT9/djId7tvwpd46p
Y3uEsQ4Rl+NT49MeFNb3LA3E/5g7r+W6kS1Nv0qFrgvVsInERJ9zsb0lN61E3iAoiYL3Hk8/X+rU
6ZYotTRzMRETURVRRbMBwmSu9a/fPFoqFQA/cwkfy8KJgXdgljH25s7CvhpRcKYw0wr7Wevuq6N1
kQw8lbGXxfXVosfSeg9V+QonBACO/sUsezK7Ikgb4OS4/ULFMgGZJ698BMzIPTJTDRwzNdVCB9gs
VBJd7UhhiEqzKNeT8cK+s1dv29B+cVicovGEfxSW5PZ2mC0SnbJbaKhOg9diGVxqgkYbXj4j7vZW
8YBu6UPBjO/i8CoNXBHHvJNOxTUFs3EvmWke1WrhhvMJJgOTcSzt9w7takZQIHjRpjA84qrgPmkE
VWY6WCIwASxqXt88cNaC/KUcrWBpkCMZG8fAJmU6uvYlkJKVUcJiEBJN8j4O8PLoUso0fynhYA7+
Gjt0rOjtcu/m9qsHd9tpV1P3RVDRWdR6mQ585N9IPjAMpm2k12CNt6p7LbgALjY43iFpjioHMOKy
aYD3oAybJP2QEJzcsGhOPmVFfBO7J5uFtu7XFlUjSpCDrvIRevdQsJqFFUSxVN4YdoswwdiYEaak
M7oegwmwEfQZ8Cv4YQJu7rPMOBen1eyVzbpcRIqQ6y4KCFL45S5DCzZrAtuqtctnhxXYifDFINIi
bpg7KgZVN94XLPs9sE3/WGufLe3zIO+Jg9kaAfZIaI0zoq2Snn6FhTmBrWpZZ3qIjSGo6vvstrQ1
Auzsm/Ch4Hyw6jnPPkHTMMt95XiP2Rf9rPVecDap3n3BxjIkJrjqLuZoX2F/cJRac8zcGUdKgJAT
eMan0CR5iOs4txUYKq3DXRWBSbpgJSFzfJZbXxgpjCpqdiTmKXolbJ3sxaWmIdWZTeK/ix63AFLs
YjxRQBQRtK+1Z51lHA2lDhAzLBxiRlpcfGhXYPvhzI9dgqDc6wJ+f9vhlhN+wUC+JMkEWd7FZMJn
tM568aku5LGP0cs2QFCOfokfT9k84jrIrDsu7DsKWaCCCTZa61yJRVThJITwfKgYumJrUAVQl+CF
41o4VsbWU4bOC/tDim9YHt6nHrYRGPd4/nQ/80PJQ9zrd34Ll9y7CslDy+JxKZxTSBM6wamLaFtd
qlYLa+A+vNKy6rqXwwWGHQ2ZuZkCxHUxlg14o+8LZIyO6e11CiaBn5BmURgR9xcQ7tOiYKz29ujc
W3V4r+XxHTMX+IDLqZuuaiyDHGc+2waETPrp8dCSsJg3PKYOuSshWBZ+xUa1rYtpK0sXj3cKRVky
SseVQ/9goq2sHX037bL5UzvIrWc4Z1HqZ8cHq5D5GbtTBg3VSfDuq1fQusREpJlzs5cqSeh9SAIY
yw/lkZveVrsK9m6jCBkDez0tGjSekDbaxZNRM/b1KA6VFvAAk46X7gMCBCU7w4gpHynaPYxNz3S2
2Xt/XcCQDknrayJSwCF2Us9SSGOt+qfhhIWIO6NcDz4PJSMnE0qXUeEPUdeIdvdg8RfAbX/GEY5C
RTnVyci90tNVrtzF18F07YD4I6grkK6TUCi6vXvnjhaDs/wo86MAIlGYdcTMSMJkOdWMcCt0M4aL
TBu5htevkEEsRvHR5cdKROErH9Ny9CdZ0t3X5mNrnroGigg9v/lIHz3DVWUAM8yEQjnkYRTU2riw
m+bOkFsH7WDWRcux+OIP+oMI/Xtzgwblgj3RdZOYV7jJ9eV8iJwTn0mhNV917D3yNaF5ymY0EOZn
0tXWIS/cRKqmd0itfhciJfSA1IaRbBZvrb1iK4lHwkrZnIDyojw5m1iMujjObi3vUtPzYDuDTd6f
spRZoVkwUHQDs9ZMqef6c3Mjw7umXpqkZMlVr7MVuiGOgtUx7btTUlCEuudq1M8ixtfw40wUTHWC
IW8nJGshQA+6Rc1YWF8FQXyu7rzOh+ZHPgBXJH1Ez2wqe2EzZ9R6+yfpGkE02y0oC7nybrdySmel
Y4U18iXYv3qF01dGRjR2pPTSygsQkC5yFEEMU+g+vbXkFoPiAdzZ729JFOvMadvhVqA9205016wF
Fgs13PUeLabGkNHWjKMpcUaZwlPoJ6cO0goWTgQ+AVIwR/0wsRJ3SH+7+WPOtp/25PMZ8U1xpJzt
IKZSfpDo03JH/P7ZhXUXQQEIwKac5lIY7S3KqG02lQdppLjSFzt7Pvt4Ls/xs7iBDt2QcX8aN9iQ
kp15NVuIUaHf5EZ1FEN/BGO7zshsqwq5SXsMg5ask/qxhjJYkEAMbOmbYkcLLB4gFRjGuAKAygET
7bQi2jRcekjvUxROQ6UdUlbwVf+UMjSj0KBqF1y17t7Kj/rneDbP4EwJ4RRZeEsUyF2R6Q/6J2ty
rvFoXTo9DY3nX1DebEc3W8riyccfA9hI4G+tuXcE8lR0ziAyuBstKKHU00VYFFLdErtHAzl7mhzc
9qWPnSOxE7ih7nzs7nEX0tg8C/PLZHwZwRhrnFiH4fQ+0tpzKI6G8TQQO02jNKA+k8DbCFsC5DZQ
tSp+2ZAQfq5Qx9FckHYGXzd/8hNkFuMVjTvukVEB8x4vxseQhD1pAJ4E54aEecIDkdM5zYmr1Ebl
pXWDGyNroCW1+3xObzVSkj4TK2CYixmWoJsY28pXUs1uVwQvM9Jey0AeiA0Abk6JBME3dz3RK3Lx
Z1rFHZkBcQEpZ0lqPIa6xTbVBmxt7a1ya75ytId5NteOLHEa+ugTEK0zumaWk4erqYCSUfP1eYO5
1XbCCz15TQy5ToZmo4324k/i7BPXrQsmPPSXAVbxXJ3XeBxXdFeXaqKXwLY5ZfYh113+0RhfhX3T
hvmqI0mAeJkOYynros+f47WZ4K8MO619wI3bKskJ2eg1Jv1TtWVSin6w9hcWjkgm2suaOJ/1n8M0
J9NshzUk4GXJTGnl5tctmC8owGM/7f8sRTZWoAgtL2zM46FvU+afljNs/f2iQPA1DBWzb9hwqjWe
dr19k8h449ugnen+z7CA1eU1bJ8JGZ4z1VvZt4ci6nd0oS65QBbyIu4GgvHoFmJcqN8IZnl0eI4d
PEIWgPeyKJZzKvC5F8cyvo6I2GabAu29pVC2qnTb2c+un19QVhU+NBeDwIgp3ARsbd5QLqqjg4ge
pmzBd1KMAzQaQ24R5KjshaYcEqIelsjFHHxLkZAAunWZz5QstXiBAeV5UHDfJyhGVkxmyaAga6ff
9/QgIFpljVM4xCF/Wcdng5CQQrvh0fei9GIhQMlwFpnrTcysIeW9c2N7V6aLP0PHr7pqIvsU2Xq8
oip5iAbESFN27w4oCXx3FbzOQEyZd/A5SPZhwuzDmhOEDg9t5x0L8nblA4FqjDC9rl7E3Z1tbUKD
qqN5cMUXPD5g9wQbKhJw29FaZRPga7DEo5K2/9UEDxe+ftLmD0ZUYiEcQfyBysZlLyEZ6CP+J1a/
nIZxVUFxqCnOXO6+JPuFfos0c1vfBGiBSb8TpN81TbV898d//PM/P43/K3gtLsD3QZH/kXfZpSBv
uvnHO1PX3/1R/uvr+8//eOeQyeLpgkm+aZuuZcN75PufXm6jPODHjT+rzh89u6X/8BnJhCcPshAj
8MN8F0lJUI6xaz9BFoHiF7BUOvI6y+RBZwMpuuwkhTgp/IjI1fGosTVYZPKUPEyuYjnix28QKq/H
00Ov098617oNUzjUry2jAOTZD4QZeh+InC/7CyD2dk5VUvUXUbc78K5zQPGkyVPTmAQmdIexQlKt
6NnjJiC3t6kwdMO2PqGfCUPGSw2ZUzS0A59B8SOSeMvzuMzjJ4/kFis7T7ycniTEZY0bnAy3vBRb
T9RbxFvb6jwvROVBX06uxlauR01bcJOvgjUOqzhyr9wMyg/SDX12Nzi5PDTQisbO2IuqQMzn7mAC
DgPKHBtvae7/xnMsIp9WZd0TmYRmLW5WKRicRyxN4VzN0CQLSnkz025EXt4N+L+CPlKsY1+PpSBk
57zcGKy/zKNWcPgSYk1nXBfg6ByCCq4PK26UOlsrn5mQl3d9SmFdm3c+qAoRoa65c3tjlwbDThJN
5WTpzigQd0O1iLHha7aOictAStYVlt8EdmXkLo86QKrnrENMInWFtiGag4CJg1Eh9nHbH8pEzTGs
Y2hN60Rj8sK4x9U9ElK4F8nyLlrl2XAp9NvYUXp8eak05zLsBnLOGdHCO54hIw8BrDUMalfuHgPj
1RFr401TB7vwdQdwK+bhEDXJocihIeMyS9teAVi4KA8ZVMg8PCROtl8VO0TUDeY8Tnqrkni+vhL/
8d070Xx9Rz4V5VRHQdi++d9/niNan6b40v6n+rX/+rHvf+mf1+VrftfWr6/t+aV8+5Pf/SKf//fx
Vy/ty3f/A/AQtdNN91pPt0yx0vbfb6/6yf/Tb/7x+vVT7qfy9R/vPhVd3qpPC6Iif/f3t9TLbjq8
3P+1OqjP//ubVy8Zv/dw9weZBUGU/7GH3px/bn743deXpv3HO03YfzlAUpar29KyPGnb7/4YXv/1
LecvXTq2C41b4KpFffLuj7yo25C1RP5lG5ZneDB3pWM6lvfuj6bovn7L/QuzeFR8jmfjIOEI892/
r8Lfa9i/btDP1zSO/u2K5khHCt2zHMcW0uJs3O9XNA0HwyHITTaSpAdwgAkt/fU3F+Yny6b6iG8W
zR8OIb8/hDAdw7MGDjGG9lnC2hHBKiq1r9lJEcLhXx9NfdqPRyPNG0a3oMkxvj9aq/VJgKsi4RaT
WOb5dWGjcy4mVE5EbcX3GuTMXx/Q+NkRDeEZNnWGaxN79/0RPaeoKxZ57OH6/ugsGNodC4CzBJp7
5U/wqpJlZFFnT8HWDjE4zqarFpE1Ljo7dbEnStq6ZM6libtfn9lPT8xlv5K643CG1vcnxkTESIt5
xFA/VLZx6S4cWKMxAAnUvWYIG6Tj1a8Paagd8O3lN745pnrevtkhbTOYaHsHn+sNMwI5WZ2+uICV
OYoCbFHKllY077Cripe4gC6c0Tv9+gx+9kB/ewK8U9+eQCsT4dQVf3QJdTrWw0NoJ7tfH8JQF+7t
Hyk88l2F7kpLvH3GYnfqCxmw0xGPepn1/DmXYLscK4mvPOpTkdnnHqsX5FlsMQXOcsuZWfJvzkL9
JW/PwsVKw5G6KXTr7asLcbkzE8QPK9E/kxO/Yh67mtuMaU+6S3LvVFbhXmPwE0SH2PF4ALCymh6r
TD6ETXv965Ox1Gv1w8nYwpIe/oW6676pjICtZGD1mb+yhiO2iIRi4UPhwqAsmAGIfl1XlHhusDB0
+ZCXCPSigDBsAsAm+8CcfdFWIwGXcCfM6CBDigAsZXIiiQKHu8g7q8cpfXMLVJ4ziiPElxydEjAv
jnCdnla//muMnz1EvMrSdIR0eLPfLCJVXebCDlVQCuFTrN7LtqH01kAITdwFqn5bggwlyC9nHyqk
7ZDBke4m7ylsnOWvT0UtHm+vK1FDlgCgw7FPqIr0m/cp811e4IESzsUGA2v1aJiwsswuJUwtK85W
qGY24W+eb/tnL7GkugV0tQ22oTebghVIw6/bmJcY8iaOaI5UrmbRocqROM/DJputdRJ+gHFJPI1z
iHvMvoJgoycInFnRsHAkWVc7mRDluwi5IxkE6uWfMQzQIvxAaINFMqx977qYr2rQqckSdxYaOX0a
iakMNlqR7rySdFLcQwTObgOPtQk/oPdwMiDhmvOanPA3LxQStp9dbFfXpe26KP7evtdzKEEnWtdb
CT/ZGXa2Yow7EzInrWdz7I9p1u77+SIavEt8nEEchKNKczIxMJm6DeXZvi96POhxe01eOnJsvCw+
xBZSqCJ6AhNdpDa8Jwc2xnhd8WDDFVuWE5advrOcKw9r0H7jx3ga1dkud/sNKg7WbEEMZnw71SjO
mbKRlLV2iQ9OGYlj2I6uiCwhs6edIiYNv5RcUee4X+qC63BumxhpJFw3vrdQhj9KZN5QGbvw/OkS
dnXLJAnrB6ntQm+4skgGFrjcL4rqug+GK12OO/EU3NeQciYMCoQLptkiPg8hyZHKNk6ogj0Wn9g8
C6s7Jsx9k4BgFvK+fN4GmupNak0w5gLyj0Da4Xl3FLaDx/s8BcsuP7GJH+I2XLJmA3E9VVN7tGrE
TSZND/BmQ3ouhS0ChPgwjya2CvnCZwo/TBfdMnEA7DbtNBAYgEImGDYmQdyjsiFy4LRb/aZqMbri
o1iUFp5ZY5V3dgzzLJnj9AQsSKWs8HC+bFK4PsH9VBcvbGCIakx2ZFw/YERdmQN/mM00l0RTN2mv
3QYk9Coo7PuqRDdL358RkdGUPVPi8KZGKxPAJ3YbsDFSmrQgxGYfUqrU9oL1SowJtMuLzBFsYKdZ
EM6SMpiD6LXzNTVPfHDwNxBCPsZqh3Q478lb0+ujqBUdaS1bx4LwQlQEa6RaLwvxJeTuqk1I3fEq
vaaUXFn5mqTzyfHv07DelR7GtHmsHoNtmISHEYMJi7kibh0YbrAezyNitYwYayfiDdbv9YhXkYV4
AQ+bWqY7agNx5Xhd1fiTqcMVBL0DZ1x7fJobwn4hFNn2mPbIuwT2RubmF3Uw10FvhvFhiu8b3cW6
J5OnYTOA54dAyIZFku8Z4fMYn4TT7kdt3jPyN+pu34LwaUSKaARdkx0Axd87xTnUM0Dn3sXdljVZ
w4Mm8R1Ua0uZhluTv6iKnV0A69Luwtu0wQUWOw0SMbfz4Ky6LxmZKYMGUQ1cKobCaFCIASjGst8k
aEC1O/UVp+d+c0vGhsGl52+k5LI44qFJQ4USj2As7hGd90ZidhVSysYZ/albLNQplUSWZO6wzoxm
31TM69kNcx7OcWbw2vKA9vOuSZjlcKp4cwbz19+yYP4aDcmO3IuZm5j2WF5O08otvTX7Ala4oFEW
fz+GY8G49m11IBwTuKKMJdeFDUmXNMugylb5QK0V9GuM88mFn5cZ/8LCxBgYl0synpMEGq8JWV2H
D22qbNuB+Qknx78dvo3qmQ35wyIxrWK27hTCqwZiqVgueHdjkdMvA2jiY09BG8CXDV25aJjFG0gi
Qh0Conuogy90QwdQPCJeOdQY4k6BTa2I8BBwQKyQr+A4iXoAKGedhuyyZnAnwhDmLYUBo3Jh3kuj
WxZovR2DJCfurqohkgBFRh09NdQMdsZJmhCofSwtSFXOMiwlOQhqKJNP1jRnWTtPv96Pf7ZFIE2W
jtAFFg5viy6ooIIsKtNDIF1fu7JliDYyNDR/swVbb5Cmr02TJy3bVYiTNMSbMjb27bSsJPSCiqS8
DG/9kL+wFpi0pMVFrW2FyeaLe100wWrGHMRA/F74yariqSgI1qL09Hn9ZnBRb8ThRufGOf57q0+e
A+O+hd7jl/W1z8Ii2/fMy04+QEZMCfnr62X8rIDxpPColCUtmfWmCWmtGGYMpp2rIIqfmMA7CAca
UEdj9O6pI84JysbBQSlrWqjlKKOTAMjqCUnex9kyzzY6nRyAUhotKrT4N9XVTws9z3PNr0U0pK03
ZavppENqpTBgpoHVQmv3DfNqO58/jmhqWiImCX9eQ81YuvhE5EP1ErktcA9Jf7a2/vWV+umT9c2p
vLlQY59pRNJyKg7ER7cCYQ6L8iVu3PtfH8dUH/SmpHTBMC3PEa7BE/amuuvTKtLM1vJW85A+lbp9
Fq6GdNJGH52vBolom/cOG9a16+I5w4qWETqTmD1SBwLAcY5gkfWwY8CEfoNwG68yTFr7TdaxRITd
b9p54yeXhVoM+xZX8CqYX3uxbwpgEUx16taGh+8er/TUr8OazAmNDeaBO7eYAH8LxyTDhmc8xRKv
41mZE8XVWGfUG7++durS/HDpLMNx2XV1xzLeXDotdq2QMaS3yoznEWpBoXBpupiIijfNf4cs/KR/
d3VpGYZjkGkkrbdHK223wEnJW5nkBXXWWsTwWpiPYouLXTplTfv86z/P0n9S+XNIz5OAkfyV7puH
MBX1mLURhywRNiRsih2vqqwD3H6YxTChSfHp9alAK22tfkSBGhG8rw5z+wBxpj8kO/XINAkaK8Rg
iJysYT3hXkJO4M6BkSVEehow+o7Rm1phu09yikN0LXOEYgQHyy7r19UAabdiwGIt8SteZyNumaxl
dRCcpchOPSny88cAw7ky0+7GhCjwqoFyDeNQeieks2cZoruqkRcHWBM20QG/u7Vdx/gwDAu3d3Zm
oa91P9nXLn6sGLLINrxl/dHT6gQ9VJlyJdVa8ni1iJEn5TNSWruWvVGSrWnJbj1wUIVfqA1dvROq
Au/4Wt50TB7DdZnSKuT4EFkNwxpcvttre+IJpQdgsHUw9Hkr6eTUm9d5SpZUX2vUVBpOdMJLlh7R
qKrmZd9riqWqmfU5xd9SI42cvrgF2A7hq/KuWsA4djfeah9BFq8ryqSeC+iQSJzEWBMqm6qogeSJ
8zT1swFdz8csp4cr3qc7nyI+hKEkk2DrGMG2HYKDBh2qdc2DbbZH4e+cMoZ1Pa0m/GJ98zmq/NsU
VqsStWjHxsOAGP2OLLwTftMnv5cni+C4dCTwPSXKDdMaKMFGF6DhjJYpkFAJIqY39ITN/YTPJXDa
cmIXU5Wir6KaqaHD/kVL7kTabwJ6lIp2ycUIr2m90+QqZ+8Qm5KW6TDtYFtd6xlkY+x8ghRBAd0C
HxDNHRl4R4UzWd4dMzwlg8VF+dkis86h8czcgGxXWomEzBpuR9h/jMnKQ1pV9+yskYOVK12FHi0j
6h4zmSDjN+iFP4n8mX9iCi1nDrYdngwtRuN1y/w/TfG5StcYQDJX3Njt0ahgirFeebrxqSY5QfjW
udGYnwbug0937Hs0EkjA1Gl67L02obxYi63VCxB4PfwKCtAaUrAYr5zsuhH3VlecYqwB8uZZuT1W
Q3ZROCpWHshFh61RWoch6/flFB6YqS8UdhFGyc08RcugAJYBciHZ8SYHhlFoLwm5NJbnvA9xn3Z2
Ws1t4KO6amaqrSGgsafkibrfHjeETq8UWKieWzEqke+86jHhVu+cKkAyr1HxA6eJasPWs12lHCLs
FvoHvEuf10cy5aaniyQ1BkZftUZkVAY+G7hHndget+Aya9yuiBtEe2TUFNrDPVyqWW8vv17kfkTv
hO4IoHjLlZ7p0bB+D6l4hh53XB86rUC7U11LZo8rEw/zmUZAPWqq3oiS4M51OWOyQBr8UWvLu/31
eYi3ewmnAeYvAN0tk/VdYVDfbGyFjluLbo2YOKU83fQ6PpQDnyd0ytrflDmW+cPGpZBK4VpIqaSQ
rO7fH8zIPS3PtUCubCc+aLM3LUgTrRdRE97CzUmBygnDeFGIWmMnN5oTris2GaZXVyHEQBrPzmmv
K8JWp0LeJ+h3GWgcdA9VLAtMOGyqFGhnHD4KXFsnr9uHglG+gcHRSBxLzOGy7sEq4uepJ7hME9op
TrAamJq94zDyn9pdK9G6qE7MBTggFmLbkY1oTDSE2JNLvBoG0S0VWjwLicOiROk8zdthsH2CwJKd
73dHj4ajcK1zkQBJAEVg8XNLj3KLPmyb1cMVdsBbE0cHVEgj6T0DVjn6s4fZ34D3O4aVRMPnqwjG
SgMtcdmFwftYzvCBxXyF78XV0LJAR1l/xIFxTJIr3fHuTFjJI2RZe85Odi3OyZDeNxCRrehGI2Kw
rTNsG6m+ndb4JCyH+BreFy3ZNNmhbXjkc2AN078dTXQndHBj+awnMGYGbc3Gs5CFdpiDlUI3UjpT
vO1wmymeTdgzkqZbYDCtHKsnPSWFs/2o1eHrNAq8GXF0Cqe7VvMOuCTuUSBcaUB0TaDdOm3zklHK
lUNGUqV/V+D8YFhoyYMK09AkeN+il4k8gASSY8IGeUPlf/arfs3qdBgeh5LuOYrJxcwvrePDh2CH
V3CCmReXAezL4jwUcNcEwW3V4pPHlxLKhFYi4PbIhrDhYiU3KFQIoU1PlU6PWFebaRoXErQo1VDb
8RA0lra2cns3YkTEQ32YAL0sQWUaYQsRPHUOG0sZHkp0PAnmiGoHcUv3wcBrx227pYEaMsRWtYV1
apNA+PVQHnrvrN5HmP2lQI6u8jeqFEMcCluYrRJnhHsWQFVIEWXToKsiYNIgpqUr4XqPiMCWacKf
36Qnd/ishzoeFNAPYvZLbb7NBvlR4+VN8/5jF2iPJBbiajCg0S7wCssL0hMlDDwMkxmwe769a0qe
LRvrUNcdVqTVtVaw9NN4Y0lkt7TItYP9in0X6yejDa6jusMGPL35ih15GdTDlYKVYrYn1fBBTlSG
xR9tgItw6B5sUa36PPogUCXbIWKRzMteIsRYApuhckpv2tZ9rKxkqY0Rw2F5azvB09DG62jwnyYT
ArnbuvdCZhe7hdkohk0vcdqwdwobGHiI/UZ+Hl0wAwUfsZ2bipojErb3AKUelkaFA8zHJJp5Pny/
dY6Gq4GuVRjWweueReStVXc1Fde11n6MyvjGTvyDlSENppRWP8XE8KC6enBPxWqAyiDqc/BJlSlR
Vb9IoyavUnuU9kjpYhzC7GLJGFiAWb9pbrXJ6MkSzFaBEgWYkF0ymD66Q/VqhxgrANnMw28auJ+s
sVKHFuJ6NAb6D3PAFgA7mxrdXUlvoDB2lqo8UphoY+cnBSf9ev8wfoAIhMnIkY7QsmyDWdSbuaMe
iXC0sNJb9THvr4lqm4Iz5AbpWBuoolS9t4LIL838zX5i/Lh32cwjpDTo7BmTiDfzkUnyNWFDJUZd
AOe6WqbKcxHQXKE4CQEYoKSoEJNnS38JnfhEV3mKwmwXNUj3QYpwf/3X1fh/QES4LzL+ectA+I65
8D8yGv4/5CnYPIb/M01h+TJlLz/lKKjf+5ui4Hp/udDYLd1j5qNbhuIh/E1RkMZfUA1M3TYY03su
I/X/pijwW0zYHZ06CgWwp56/f1MUvL9MMDL1FJjwpaA4/N9QFL5iav/ddUtbkChF9WLosK6Yzcg3
T5ugAaOmxUR+0KcjbStU6xoObIOzsDGF12hT76MCEhwzwktttM8kRB6ycMiXRZFjIIAH6AYbHt7F
UgZ3xjxfB7ONz0YznIA8aauNkO4rUCRH4iHb2tzzfAeLWsZXoGWkf3jjYTZRt9hQwSdNPzdmhYJW
SKbYJo5iZHvxZe8Rei9ArJL4tMIhKGgwbPqPSEni0Ii0TSqUznQ4OE374JD8s+8TMjNiH3TeaS/J
2O7nr3KDe9PNVp0plmiOcSWUyOnq/TcPweVf1+5bJhs39Bsc4+sVZapiwh/xuJzmDziGF5W1oSER
pr1jUG5h0V8v9Tbd/Pow4vsl8e/jeOB+NqNE8JI3cELg9hmEVg1v4E5DAyZnmIpifomzTt0gWGDE
eUZwY1vovu4Qf7CZNShXm8Ho1kFHQsYEIqVwJiyaX1tZE0qDEDmsyJadLe+qLAeShqV9Q0W5Gm12
6CnXnkUyPcIdxT69vHHNfGMN6IcwlYwWDXVlHzZHa+4/+FZ966fEfId+ChEfRzIE6p9Nu8B9vOle
+4CwOr31iVuOwq0h+2iV0G8vmIFd6124CXUYn4EPtB6hROpwkg6o83GcFwc6jvvWzLJla+Du2BdY
LJifSLtkM/T3AirvYiCUS5gouWBCplX4G5DKe4PwqcsOPG0BG5vMMR3wnO+rfdPBoU+DjoQbCXI9
C0nwGNnYJ7kvxJZ/QMLHpQ+y6MaPSH/At/YmnS26AiV5YUI26v2tLx2sKxWknz1h9mYy8YhMzKyT
B6vnP+xQvJj6AOfBvZuGi4f2UlaI14t025BGF1Idt9Gq7jLKGeNOG833s4PyyC19pJCMExG6W1Wh
L5DH4YYxI7EpLfMlQ+nrj8SaJMY9FuscVMSXzldJcDluMXmxHmfvifM8u/CHuyj9EGFQ3Y6kCZb5
EfuRfUap69p6TtNtbecCE6K0Po5Rz99UnK2hoRI1OP2sMjCMn5X1qwHRFs8PA/ED4QimWjKibWor
XV2x7brkuplrQrtS1GPNTqgylCSSZgR1TKcKA/bShmxMqH1ipjYRivpeWn6tZmjlQrOgLCdttE3I
fTCypdAxITbvwh6rlwTAa+xJkPfPSXlTljOC8hejxYFfO/U5crzYveHyHWfaAeyyDuScIw41tjo2
OBXtix3gTtW7gt6JZlt7noPmlHoPulOj/H6pMawmHmfSME7Ao9z3Fnm2D0HShjK87tAqtiK+Qr0d
NHeo/a+y/jMJ9DtIK+Y87J2uOsGLTOEQ9/nHAKACEnZin8tRFdJofzuxcUd9o1doW4sbdAoBJha4
DAjtFcYHPonROmFWn4kvqR5saZNgsav8z+5jqwniRpM7S2uPRV9uJ7+6bQCbqWK2pq1qPWS39oNg
BoY1zyoMzh3WOg5aVR843C3kash4VJxs0/F2ppgvjILot9RcujASeic4dCUJFuQwDuGrnmdbWXXr
FDylFtly1goeC2ZRKaEQOW432MTUOEDHolpTMoLoT1uneO/jN067vBTkT2LyfAQAWIftS4Mkyq0R
G+jVSkPkbUwSDW363hA6ke3xNu/bBfmqTPhMuPTN0u8R2I53HU1AP9ULR2SHWtR3XZhjIUWDkV5F
9EaDtZ5Q3Euk5tmwVXYPZfLFS3EmhljNVYV0r9SWMsHnFsEBq2OPS/hY4WpUoMfCdc7aQFBYJKg5
XWMfG8CbrHMg8VNLIYyYXXo7jZ+NO+zTMjIaSKUG2Ylw60CslvZqDdv7ip2OX5X/GJTvmcOm08fp
qpg+ahPsVhSIe3iJNIjHAna5zunW83HGXNWC2D0TUJPOixF+ukN6Dfohg//s252DzrxD94vFkMbP
Cs6q9nbY0i1CrAEi8j7VQfmwAe8L9tOSr/IDCYdAs7eYzcuQ4ys2vIfLcDRG/2wRC2ESxGlOHyi0
4VNx0wl1GPzydTbel+ST5VgntBGsejxUAvMlDTH7HR5sTAEd92D6KevxQtcfGuS5ZestiLgq4F4E
FilHhr+abRIDC14EbemVl17LcNOAynszx+mqMYGoOj6ggCttc9einYXHjx2g4vaNK89A9uENxUNR
F4+D89lySIIGLA/1Dx4vQoidHeZhE8rh6SbMCbwkqK9rl8ZwD1+6mj/7/tGqHmtvE44jlQQGA/Km
FQLvxhiKw8UgUi5s9r5DXJuI9xXOmlEJs6L74AbesRlCrNUgGIyYi+VHL8AXHMPNsLr25k8hNiqO
fF8WcJsrsYh5eOzE2iUajW5JinuLmUaJBVU/P032dY3VX4XTmevs2LUXQya2bSW2Q99s0MQtXFbw
cHpKgvk5TN77/meV794k+3D65GifSv+hSD+KgWwYiBcR+mZPX7roH6PUxbEbU+X/Td15LbmtpF32
idABb25BECRoi1VUuRtEycF7j6f/FyhNq061RprpiLmYiHMYBEgVCJfI/HLvtSM8A82uZEBbcVEy
Y87A1EGGyEj1NYrrneRnG9l/xf20rSocIzw75equHR8lJYcCSiTi94Ixp13hDjbQdzeQ1/NNSGE5
GtE9J5S+5cIRIhV1jrWa/Uu94A8WmEOKt2zaSxqdCuoeYf5NTU/J9FkOnuXssyENK1J2N6XO3ZeF
dl535GeAnkjibc9FXfncJCPT7GDgeLL43Wu0hDCa+yHUbHjgq6aFAQJapiwtZmhbFA4B8KRHP95k
wpOgqZgL05jU6NQxpmZlah7enlYrAAAIDrbufWXsrcokTdsEMJA/BpNXYYbg2Ka9RPXpYeZEdRZ2
t32YeoqPhKd90mBVVUYFKuZOwHMxGMx1+BxvOhV5SRtjmcWStrbtZ9wno7ryp7BzxLAg3LZaJfNz
X+BiFLjioQNAZjMXMipdXnHfB4ItUthBr15IS2+N9FoEtB2zkZITcNlI3aXPMLxyQ8vN97EqILly
YsmWgMhZDexzRjrJsBvm+kGsvqPkWiXaoTWfAgyTFBKXEKvkGpEGEoqocGQcLSSJ5CMoZ7JLUAaK
2jrtATcw2T/iEaldDBZZgz2aR0Cpd+sMNx7y+9w/J8pLBr2tyi9pup/GC3pBIDv3I3dpr6P/r59L
CNUDHRI5Et6ymlq00L5oRfq1m1/z6j4Tr0wI8XwxqK+dZ/84AR/Is6+gDlrQYKX5jfAbfEBLSo3A
fBCG/5JQK6x5mwmP84R5tBFWWQgqJXkL2f2AW1OJ7yQlWy+dDjm5FuQZtmSAkRUk4QduVQFY1H04
8CerwU2Dh5AuhU6oGTXidUtrHojqMwEHaytmPCN0hAxeRWZpcsRCMhC4OUv3gRFQu5M3xXhlLmsx
XeBFuEZc8yNTWTEylGkG0gWTpm4Ep6k32TJTWYJlKYyt1H5u2xlyRkOnF04JXaIoZxSSEuFALg8Y
wJkqD3ThpL5rKlJktAdBn7eSwYBJu8sM+a5UfHuWZIh8+MnM6zjGu0Skuki+tzXTxtR4BqvvOJjX
8PiRm12l4U1SD2pMxi0+vj57LOiTAXMRgye9orFTSJ8fH4UY5HXrhOM9VT2AwGSDdrsi8+SyIUcg
JlkuXCn94AC7BMB1aiiKZgsEeUIuopNhivtRzcHL4rtRy2MffjLoIQ2Y0BOKuRGzmHp9Kk2VnCm6
CEoDcUZZ7OIGUiLTnYXngitGxs/WDQ8hqoTpovkHKmia8SqMZP1ymYCEVoSrYCaeqj00CE3mkTkC
oPsRk51z1a1kvFVi8lUoNXo/EekrwrXFhwaUSZc3xJmjcyiAfdzl3Lx0oDoDd43uFsF5KD+lBK5O
1V3Dt0L9cUl99alUC0Rpy9apCB/mFO1d9jAZ1Rv/3NGLF0t/GFNMqQohKziA8VZZoAjzaPbmSH1u
jFfCD16w8QF4Y05ziCSBEiRNw5zQs4um5w79sEOoJCn2TXWOivZZH8aN1DCv1grMN1UAcWsfkVj/
RRLrl8wwAEJoHTDYqXB0EiykPn6MwxGFccGTIW/az8XcW3ZlGee0BE2Uhg9mCC5Xgs6Ze+AZRdAH
M2W3dn4u65OYSfAynmddI9kQ4ZNyToRj3HzKs3k1GBLDUeZ/JeJOHOICnAqsfaxW3+Wkx5wfZmeT
Jlqk6S6a50R4MVCldlO1MxvJC1VCkImnM9OMjSSPaiV8gwvCoVdU1RYzOltGDAY4ot2f7qeI6za7
n3AC9conqyl32th8UrHPLliqQMF7iEwxMos7EXKxOHxSuhASULau0Sly95IkW3WeBG51JtWTofta
3eWF7ElFsInTgrnG4YHz8xdZxD8LcD9HeIiDKK9YxBt+lPZXpmCp+P4hVzE3T3oktlrc1IW6Chi0
/WUQ/x+1AgaT7zb1YZ4qn4q4iCU2NYf5JZ5RRFb00oU3mRyMP29pGZb+s87DljQRJZ2uI4D6WFVU
cjEiZCFWMXKh/Ju/TsLXUKkRo9IIayZeAR5f9Jj+vNEP9o2fh/LdVhdJxLt5uLFMdQFlpOqKRB/Y
4nFYo7bbJxvscuQGEGBptyumcjaB0/1loP5B2/K/Nq1YlqzDFGQy8p+bVrLMB2ubLD1KZnsG/wBQ
k4ls7KSU6oUmJEyhpq/HPQs3jA4cTuXYi43Q0cCtGtg7/3wofndRSbLMVSUtUqiPZQNTSqY2CDPs
bQW1MGXT4dcN+p0f/0WBtFwxH8/zu+1YHyYjLd8g2VRNiddNs1XYveXTy5935D/LW1w8v3bE+lAw
VKxS8IWUHREUEEeHULqO6V+MLn85VtaHq4YqktDFLftgKI9jhOGQ1prO4Eae7/+8L7+7Kd7vy4cS
Gv2A0YJeAh5SyJ1knteSBQ0/hDjMdClcGtSmco+aRfz05+1+mCb/cXG+3/CH+z6YxVmvAg4iaInv
0bbamI60adc0zA6cyvXfpHh/O2fL5+9uQ1JULZ2yhIreG9Y007kKcbXR8Lep8N+fN30RVKEm0z/q
N8uMCexGJSrPInQQW8Xc3NNFd5rc+/Ph+20NTlJQWIkUyC3UBv/cn3jCPiuVHD5MHduCdL72vgHR
H8fMiwME7YpmHZNW2Yy2JQH3fLMyoC7jdJCY+CUjiqCKw+J8rrR7PzgwORvLF7H/y0X8n+VZ7hNV
QS6wmAnVjz4PFMypElX8xo5nbtjjzhcOgvSqlcgD5t2fD8hvz++7bS1it3fnd+Z2nRqFbaXVtcwu
ZUF3S/7LNfvbe+XdNpbP322DbNauIO6K/SHGQ1EKxwIfVBxT4OuK8lzl1+Zvd+dvnx44/wwacI6j
+VGnK2aZqioTUeH5of9CwOdZXjer9Oy/lPvuCwMn2SbXam3cpa9/s1V+mP/7eYNqhmhINxPpx/m/
OAq4VWrAsTC870iC2X4h2+KOmeW/aJF/v6HlyWwsljdFWS6jd4eVSCdmT4OWx9RKcvtzRKyGsem8
+tPftiQvreZ/PBk4lKqCp01lEvWfWwoDCv7okVU3eINv5RJEZlO0XNEJztfQybcVdAEEJm47r43H
krrTSdz+7bj+toX49RtuR+Pd3vbCnCvxyG9AlgIMYn4KRvJ6Fo522T3+F/fEu019eE4xfUBOHe4p
zNtf9OHZj6D/k7/554389mn7biMfnlSdSmyyLy37Qzla0C6Z9vbnDfy+qXu3hQ9NXSHJVYC9Y3lS
iCs0Z6vqmB0Z83rJQXXGvbHODuMjQRH7dNXs9IsFXsyu3T//iNuU1R8unZvS+91pY9zSklXG3UCx
+NJs1U3roYJxentc9WscRRth02/CtfGXo/vbPpz0buc/PLcayZKC0mDnVcpPDmWgaI1ZD5MOURzf
zWdsgk76zfxvemrvNrpcw+92tklnLHoBOyvPx0Cr1ppESi3CFzlJ/2Ls/GDo/dnKvNvUh5u/MMMw
bYvbcaXGsy/gwzqqrdvSyt+TgvuXcc0HQf5/bu7DYwJHXFgGY6O6iXJRMLVaS6Kv/jz1J7+vAF4y
qFdUwe5EqLx98Cj5FCxgK1fd1z9fT79rBYiR1ZkYl0yJHvE/j3DRDuqUW/QTWsOjZjgUs12U6F7i
y5+389tuloHAG8jF4ir52LiGoaJA7Rro3+1gzeyrVeh8QSzJaHWVOP8HY47fNbHvt/fhAFtzmuSm
NbJjULJtw602kDId8r8Utic4/0237v3mPrTow5xO4VBM9JPDiFS0a1Zk23a6/vkg/q6Je7cR9cOA
Ihzi0ijBFrkztuBQK1ehtf7zFpaj8rF1eb+FD5dDAjQr1CW2kCjX3v/e1iGuRtBaw0sRlVtJq+w/
b+93vaX32/vQaJPOMNXByPZ0AW1TehnyZqMPd3/eyG87L++38qHhrttRkxKkgS6kGUddNRfpc7uV
LiisvMKDULyOHvyVuCEd4unPW/7b7i0n9F37NYzqWM9AEFy9n9AMkV7UattE8v9yFH/bn3i/gx8a
5yEMLZ0oCtU1jz3ztGv2cdXvKQ3tiAtchTx3eTxIK9kJnmFT3iVOvtG8/2ZXVTRhjAVUUfxw5cxl
iGJ92VUD8o/yqWm8Un24beL/gfbp/zcIiyRxuP736iYv/1rk35ro7T185fZvfiibMO7/aymO0bJC
NlHlxZz2Q9hkaf9C1IQaWkEOICv0N/+ta9L+pZsiNRkTvAqDI03jovmpaxIk8V9I8VXRQlphQQZS
9f8bYZPC3/tHu6LrMvAThb9kGoppghv48HTNFEnMtSrWCZ+bL13CCGkjF22Mbl8TaZSjEsdvUOwm
IoV2VWr4IMmXZWPCVj82jNOMluy8LT7LHPDd8jYWqhy6Jy+wMHlik98+PzYABtbtUJcA0Rlho0HZ
FE2U70pBz1CkpqqTd0wtRiCfp0qX1hSKX29fGHsm0exq+e6PZU3Lduny162wIfVGNcl61/XEeCmk
Z9ksvnetfLLtAShxOY2eSf4QxatrGVyjvHKyoLC3u0r9vNqZUWbbuzWR7K1zWGWB4a6ZeQvWNqBy
awVCt9gy9s03tp0I2dYjnyjYuJDeDNIYbKjAved5rha/RN1rFuqHNIaj3YblN30WkYfncNOlygmZ
SlxlurpGkRU4q2V7Uait1ocDc1eVbW82nt1lgWN79tVze6l33Os0JG4llrBrjXs0Xrh7ulcbYpZx
9K6e0GUn73x2c+K7jufcyu+PR1JanoWSdjLp0RyQ/ZxbqhvG5iFDfOAjGQvF9FRl1rfVab3OQuFu
ZRu+eWevDxvbRMZgb+A++5+ZdfM3mhZczQk27pSv7fV6jBNnbW9sGTq4vbn3wjJZLfsdBOX9VN6b
gv6STNeKrBkmmQv84QDTkCSTljAfiCCUTwAiHb5fz43tnT+7HSI293h0Y6a13Odnp8O8Ui6RnwTF
VSkThMBAq3xeBwYz8snETIA5Ry9TirylgGNNJyEt58cqsJ7tbu5fpFL9gkSBoEdM/vZmbVfjs0r2
Jj/1/np1Q/+SE6nont0in6/5eWogsE7z4ywqn3wt+2J7piae3XsOfWcqK47r66vbTyO/sGJyrBuJ
SgwPI1kXThU8j8xCu2dLnD339egOab0p7OPemUg9hYwVkm2Dtbmo4yUvZJ8an8MgihaG+TpHKABX
vCI9w/Y8kTRGTraXBvUBFUlEL7IjbRhJsBckvkKKl7FD/rdCc7sdus7xbFxXW9EQHAJDsQsZao3F
tuC3t/Xe8wLbDSncuN4ZpqG6cs/HLh7XXBRmcBxlMqODMGICqLebGfqmmBBKPiKtuHZRdI4gxHiR
7QpVuXbP5+PrkTQ3a3V83u/38YKP5yQoVbL39b3aaQUWLJ9AJ896qhEPzB3zyh7XrWuS0Oyer8dW
G3fu6+uxCsvT8fnYMZUNArIpes8HNZyZqzrSHiX93BNKQ/QieV/69Mm2Q7ndbtBHKmuuLJjYs+te
2Zkqd/ljaYoWw30+KiSKqokzNDHZUuG1NmXyAMKc4DEMn0kKkFBT3vwpv0jFk6AMl74BRik3F9u2
c126eBvPz6xnz5vJy+kId00lfjt87HjjXl/Pr0dOpaOPtevul0gFkWmyLntI1AKcfas+NOEEkj3A
pj5r3/Rqui9Sc4ep7E5NIPkzIhDkB+f7lsnuZrvdPezWo9+sg1Wh5y6T+7YfGJtKj8uVqgL+JvbE
SIId5AIUONIqDvWTCQvDwwfs6hFsTuYtp8iLs2irSyX4gmY3yDXt1PS4OtjMJI9brm+7KycoId/s
gB1JxWS3HDQiNgum4Y6uK4rgQUZ130XVIUclYtXxfeE33TY2Rjfz61fyJ7ndspk6ICxx8Y0m9czB
CiJp79173DxSom3d86ub417khtCKcxBgbZkiDCkt7XoXKFD2Sa0gdVEkrt694svVuBxpHKCURybp
C9opqa27uRg46kazQkrGTZ+CJ8X/c0ly4sTiUnSaoR9tsZU2igSU98XsLo0S7Tz73mvAO+ZG5NDw
lcAOuEHPpLx+CvQXXDQ7Iis/K6Qajvn3la32Cu0rv8ax56BlDnnPNZZae/ue4OH8cTlMbpabd67r
cu1wI7uGcK7kzqY1Mmi6AezW4mkM+tEZq6tvFV/BFZotiH7+rwgfsjeFWV+47dBh5QPN2QKXcdlf
Ffy06xmWxJ9u4fVrBXG+aPBV1XFdULr17nh8BjtJXueKee7ifHSwHVRbZ+848TIT2mTrWZYeDUgT
WUgjkynlozoUn/t5JliZyWklxx05fsE9YwjKAQ3QvcdTUtlyhAL7ynmU4bZz/o9jJ7PJ1+cj7A0y
x4X50D/VfeEqPX4TnqE4CxuCnZQOy2BDTAYeKC8ifc2Axkrli1pFoKVYcrjnRKM/S81s8hAgkah9
tjcHT6nbnX0fddbau3fHXF9z81eN8Oie51phZztux2IbVPJLHgt3Qos+eRBfVJ8ngtKSQK2ETLMq
RItF4LBRuzzZti+Vz57dNP3p9jjFxLWcmrS9HrkpZ4PGm52JmH6VazrMtKR9YZDrM3+r4+7O7eL0
md+Au81zPVrOiibrdOY5ajjH87Ob6InrPPOfI8DhR+eh7zILQa/RdHs/2R1nHvrVUDrOcQR07Th1
3NvdknjIdcA5IkvEUaN56ziN4i0elo7kizhygNld9Tpui/KLEPsvs6HkP/pHt04SDBsMXGpqoDpR
rQRecZbvpOU7t3e373xc/PdXfny6LN7eZT/+whLmbrY+0oql35On5s/+FQRHNvCrvxUtnbB3K5Fd
0F/70RULkA3wROULt+XbV2+LrdoTdjkGKMcjka6WsmzdjPwMGAJdrdu7X+tuiwY/Ac3gv79z+/jH
v/719S7XPoN/69Zl08nN/tZrHJh+/fn2dtR8WUSOFkXgOAGeItlri1267F44R71frozA9+nOjGTj
CmQohFFZYJXFnsjziE7obTloobRXwK5HCyefyqlCCq6qF0ksyV3LCECSfZxtVWvmp6QoDDvJUR2u
al0wbVXyOmTDx7ITC/DKBlQhokWAhiDgi+u23NYkdLn0TEd3Lpt5G6jojINSUB/8apBw/WJbUrSH
25o8zBRaMfjPt3V69SqaRX3SQMtEcgTC3k+bcygPzTmSCfgIfTjD2ZRhWTWI+hNBlYtmPCGKgZe4
EcLYtxOqbA5aLthGzJPsFBXQZq3q4UPUViQtQEj1MPeED1kPC18KpQddm4zdDBcOx0CgfGr3UdSO
CDva/FMwrkLEahV6R1SCgaSdfKb2bd1MQZfM8Evqov/5cltnScXoRMvhqpTGloQ5kGxDzoqTtrwE
eqMeguEJLrvSuFq+rcog87JM7x/IJfAxWCmoj8sINZLJA6UKZ+M0xkp6VKf4uwoMiVmorL/wOLR2
sUjMDEcpeYvNi1EH/WfBgL9qznQmxcjqzuUMdaiulvTdBGJH14inUrUebkuikEUPxF3/+Oy2SgGM
NfSCdRGNwbqaSfxWyI1+iNWzqE1Y2hZhWtSYotc2gnZtg2xez75Quv2yKGFh3g4JRuTbIlYK6RDS
SbNVVXbN3s8uyqy0Fy2IXbVvMzRvmLosNVbvb39NN+sXyZe1421Tc6h/rUOClqwpvAiqzMktgyHh
ecxLIUSIAbU0AMDcv1Jw1N6WN3NqaG/j2LwSjqi/zbwZg2p8ySd8fpmCYDaO9DNhL/4pMlQFgZ41
vaoqOTa3D5rlA7WDFIBxs9UNUlVzn3EX9OdD16riYVQ78RAWkDQUbM1FfDdEWvIYlZjX5Fl6HIe5
eOqnXPEmUSCYg+m/DpX4eTSI1DVMoo27JKgQV8bq3W1dL5fGLtL9x9sSYRiOIAXFFRrHSZIi4dIP
sXGvjC3MrDi/j6pmK+mzeur6UN71Y3VgQKmcbquM3Jy2lEtgknXRKwqN8SmqGUH1yTycSaonKtoI
C89YAkfjnNDllI7H0InB3pfV+WA2MxQfPbcesuVShftgnNm3q8XUteS0oaTbs8FZ8wuyKnStwjIR
RilJGej0ME6o+o9Fq9fC09Bh3zX6/hj6HUhbKVOdsGtFCPml9KQ2HV003xI2Q5ua5BwRf6wmff02
K4yVrUINLp2hiYdqRuF/+6CUon3WldYnQ83zbU2PZWp1iUK9pl2xnAf7KVYQW6AQu6piyPWeDadi
aLRr3hrSdXJvnzSZlXv9VGBBNsezBPzs1CZ6dy0tGZibYCSePmf91YoJXhzDESnXWIXbTM4DR9ZK
f5+m888X37KixSOAY5/1SgIZvsj1i9aH+nG0jBReZj+9Fn4V26Rjhhd9rnXAakq6Gg1uPTXtMVaP
ZnPqKyV86GYr8QYfgT+N5OhaCenKI20zXRFeOvgutVFZm6aufq66rW/i3KSb1qNhqs0OyVuiMGEh
lTV6a7UGr9G/irPUbvVchD1uCq1EGudTECfqSSWwt2nM7qG3wpBQQV089mM/3zeadRUaRX9J9cly
am0KdiJC4KcO3wnNp/HSik274XqECBm094VlNeh52vKBXASI0kXee2ZtqDudyHCyfBs4AEWQkD6r
BlrvDPREihbQUiPl1fHXO0Xs3q8D5pOtk7ahuqFhK6Cvkwekri1IB7rrr1LhH1s9IR06al2/hUzp
JD4xKfDimW6XU4Ew0ag7i0qXIMP8x7tC1Ui5zACm11ZFUT4UlxBtXiatbI8mwYhtJox3fZDo2yHS
lVUKXgLbeoczzcf/XLe+ekyMFDRoF4jb2VSEU5YWmjMh8S0GdfZkbo2rWYem0ySJAGydxapuE89M
gEzlncTVlYjI/YqmTMDvTNRMl+OqxeZLZ6b6pWz06lT1gBZu68NMJzBE9CeSLyP53g+ba7R8H7cD
nmhNwN8QaocJFeq+WGKSqeb4D6qgdgTZZ+VesfIah4q5n1rRfCi6aDwmHTadeYyqFz2Qu1XURb0n
VukDoyUUn2ESPef1UNlDOVYnyrrBYxsT2yaO0bMSNRVqaX9YiV1Z3QvC/DaSfiBJnf7V8uXjkM/V
89zLgqPjyp8TwIlq3JjMNVv5F1Vvhk2dm8OR9nA83hYjrfh+W3V7mX0YhUKviPombmB28EP9S6jv
kB6nZM2yoEztcNAi/XL7yIpoGkMLhICY68uwSP5SmiRZFZjhH4bEKcWsehiUkIVvsWpiqfBTyHPJ
UD5JVu3IQ1Bd1aTVL0FSwKMpinuFGlP12TQ7YN1Td8Iaq3y3Rnkl9+b4RWB0iVTHahg2F1hgBow7
pGISA/YtlUfU3FXRQbMcE57kqrEnFc1RAnxl6WBgrtey5DwIcelV2WMoFnrCXc3QKEfP6NupJHbU
4DR89lo+3REpk5ylAgV63V+HyShfzEhQCFpJKbIPZfWSWERwxmX1BIty22hxes1C+augJcmdWVTl
XW3emQOVCxVsCCeCstMGKpjYfUv8xL8Gc6TbQtbVl5m1+6BTPncN+Xgy9cMnEajUqqaTtOv8Snmq
4SEaAAKTBUYyiH5zhmfWnIFURmfywrRsTNdAlpJ1KBv9dTJnmbSYLIM4EfXXKBlNIE4t9cXl06Fu
1LUcBfSdQHeuBHMs3loAJKqcGV/1gJn5PBgBlY6K4sr0jfCCT8k5yFssC4LpgqQon0hxbh2ut9xT
l0VUVW9+J47nJOkIl9Ktl1gOd6oSYjHXg4aOkFRfllWGVNfHsNOCrZnUir5RBGtChtxLB4K6xMOk
p/RQ0BMBxjPfiCx0x+FOR0J3N+u6ckecqnonD9DM2nje/VpfKcAFhCm2VpUQDTAHc+0SJr7+VQgi
L1Dl+cWo+t4JgQxQvdBbL+4JbJxS0f88wWGfNeOZbvmaEzceFfCwVDY0zbktpjylZTXMd7el20vG
UwKR/jThY6tRSIt9uKKWJG/GlqrQ7bqeBuJtMlSZB57XxROiFmdCNXyVg9wkyr7O7TTr8EHNkXIA
bzpxN4e1GxjUgmIjIsZvxGcil9Iht8r8WqZ9DwEgNLfNYGXXWoLoIigynqqxdfGdZk+1EsHSKHTx
XuyjYVcUIpycMU8fhVrwalzKn7R5DtBCKQOeglL5lMnKwZjRDBmNRgpygddiFSSp5YzSHNA38yc6
cTLOw+XdvKz79S4Ymvn11/fCudrNcbz98IVCR9E9jhS2B1WCHVJFjiySCxpDQjiGy8vt3STHxrEQ
XvFtinvoQIgdmExwqIDSC+QscxjLot+i5HpDsR4dk8TIrrG1cCl7NN+3xVHBsgUlofKWid/z7YX2
5k1UFfHdKimqK5LsHWX5kjHyvA380txQSctWPdCFraQIzX011u19jOs0FgIvtARr1QRKjbMwr3D+
MyDXa4yTul8apKmhoY/8QX+ppPFKlrn4HdhoZ4lnv9STSx9b9V0hSMfb8OXfS4rWKp+MZiRlSWX4
zYwGJjALE51vGKOTxtLkcjrDh8SSosvy6W1UdBsplaP88xu3dbdv5A3jcyElMk7PE+82ZijF4CAz
Br67jRlkBfHWWBKlffswibjnZ4E07NunaT3GbhWQncqQtNlQChIt4vDm9jXQp+EQ1KJEB08SHpuy
1jelqhJbuCxmhEw7etmknli25lErw9nuonDbUcQnM70M15yG7lD4E8leFrbipLesV7U2KSNGJkMh
HtZikhL3RhDHvZVlClENk44LVZVw+WEQMxs/+mo10VadyAPSfLoCkKTKFb9LuedOIwmjS/KjPBgY
zHtfhq+iEJbTJcW6g/S2FqLYIvgtF45GUuHF6mYPiIXcb6wWkUMUmqSELJ+26feqQdWGSo+IZhOC
lIY1DAdLQQhrGlUy2SvWeMpnq3a5NxmEtGQs0/y7c19OezzQP18UJSiRVMREWraVdo7ELN8HVmge
ZrKRjAp+6uq2mOPsmBXKUxUc84beMwiHsKM21srG8cdbIT0h6bG7GjF93VYhbp6Ih+Pthc5OcWxm
0vqMThMhagWgfFWqf1XR3ovNLK01CutraTCbe6UVdYwadGLquVYvfS5ttLmVPwWZol4mmWAl6Q2g
odMWibGPprA44ZHS3ZYYL7eXw3uBjva5V3v5k6jG91mjT+e50I0TcJHHQSTXbvm8WtqXkW9by1Ic
CpC0OmpKwrFRBfFRFeb5xMB0SSuf5QtTTaTcy+pTV6jFVln6ILOeaYMjyb20S2+9TbnNz5TK1+Jy
Q5bLDVmMukbECk612zrf0h1LSNv7LvW/ZiqTSbWelnY0jJEzMhyTbLFSHrVb5z4SAlclKaGOmC6e
fJ97Mo7XqSHgRLPEiyQJ6UMXJ54WJepTlM/tbtSFl2CWPwkS9YqCESnlA1cTk8y9/ZbbL5C4RLK0
bO/0XFJIcm2/yRYcP0XXa1dayhVZCcb6thjWr4lY5hcRR+wlaPa3f397YVqmAkxDgsnazCxHLgs6
aUExKhtyk5ekZLnBN0JObY4wdqnZPRda0J4HbikeUnNc5XaRjtKVqMDhIqBbmkG3dPA0a7zxrDJm
nN+NADQpp4K6lqs0RFQtCpt6ABKWJiXshwDV4DrlWlHLPFtPdZUdNG0yj11RFDBG6+qtwtwrBFn8
1VwCDrtGoyiaRbKbF4zItUmk5CUnOT6mPr/T6+nO7IZjZqjBuxfRgp+bmxUl1KqFDZEmX//xhoJA
+mPNkJmuDxF3K0xcSHKlCNvb4WR0RSZ1JQjbOO2jQ5FX3/Xlhr29dKIl73UdBtLtfr2tawH/nMqa
aUmpEM6SoeLpXMYU+iBNdwFlj72vNZcfq/ok9yS6AY1LwiKvaf5jfNtDEJLVfQgA81nlyQS/67kN
Y0JqQlklf9MsgPWmFTSAsGcAEOX7MS6Vp0yksoA36ZpDVqA0Jmg43WH1FSMIwlxIYcnNmhW5spV1
wN1z5aA14O5MQ40+q8xYFeYQvCjyFKx/XMFWlW1LIh5Xcp0rn0RQ1d5tsZry4tTIjAx8i05kZpLv
1da6UwxTffm1zpSUY6ckF9Us8L/nOQbYyjJpXCoL4w7ZlkW8JxaAIt7SANTmtNw+RJWdxHhE0iHJ
XyJZDDov6caJvEYtZh7X0k+GMLo66qf726o5B1MnhZAVYw0zf0KkBcG+iLTHcvpsCtrwYykp2gLA
dyqRTFSHD2puijtMiiXTWniySV/od30MJglsAbmhI9Oyyw/+WeQcK7r3UqwL+8qUjng7xrvbi6Am
0x21gbsCsPS+ifptBhkzdKRRgsWeW4VDWb/z6IOXT0kQvKRxYpzzzBofeyKKaRa2kyT49u3xH3bV
t6io8/1tCQJqfAZq4gr3vdnOb7Xcyg4KrH4P/TK+78vFjr58UGDXw3HZq3ex2kL3isk+THNlOJIO
NzIg4+W2SMgjA1RG5a5ilNW+0+rtoIvlS05YY9gZ4Wd4KJh4LaE/RH2dnpoORHPd4+AC73dVe/Xn
u1/rhhIbdjvpDljX8J5shZnp6TIAP9wme3lQik3TBsJd1sAM6LRsxjBcC45qCBieGcTLRgyeHNSm
J9VWdAkBZarQhex6io07vZiFo1xQX87B171mhfxQ/A9h57XbuLKF6SciwBxuReVs2XLoG8Khm5ms
Yiaffj6qN84+MzjAAA1BlOU2RRWrVv3rDyrh8jSDSJSYETj7UaepOersziqU7WTKo6kG2nucxrgZ
BXmJAQwaJ0XgMOvlZrrOvbh5cTuHldKKu9+Kg/ZCCdaWZdTLacJ6PJbaPw//HhII1e1ZORRUikaF
Rag5yk8tTb4fT+Ay/NcT6WUvKWiR1rSEFeuLZmiZQIt64K4L3Ze/iI/ResSNgQCs+y5Vd5j1oIx8
3PsW4WRnADrc/KuyXxmOLc7kDJ6UEpycjs/elDnGoEPFdpY9GlkO/Wum2wOSZVW/iz70VpWCY+Vj
1iJyyltFoRlhnHFyLPAjzajOA8jJb6RBOBNOwS9ky+S/gmzBk3GuoWIX21S3ip0elt2lVdwYb88s
ZkOeFqtQgXEwzhDq45kSmsMHW9ICjT7PitkRY8aQ/DTW4m3rFephtJoBCVQ6vtutwI5j6uWhcYfx
HfPWKuxvxKvYK6uAQhBHQizSTteOiqmmpypg+4gu79ZqkuK080I0kYbIdpkcoueoxk7QqqbnVq2w
9AiAEzWrb1dmGVN+Ja7yNCuR53em5KJVNAQveSyMHflsebT8e3vmGtYzbTeht7H1u6Fo5mHIAnw6
E/egzjWT2njdMU+yEBnofJwjN15lClurISz++bEInRfs/budMe+HQw8D/RIn9UlclEyMK3w3nV2q
kOlS6/ZPKOnoRsRmvOhtBDbGzVUHqBQn2Xvkh7JpqnNEFG5ueOu+b8GZzA4tO6uRrk8hJm5SmOcs
QBWvm2yYParfvpl+SlrTl9ZJiIfBaGc7TCyCmNtOiFi9cWUp7YBqkfUw0eLoVEVdeNIsC3hkRp5a
C9Usdc2nEYCwhgPedCp2KXtPMX5RRel+rUbZuScGZP2/npWZ/t8/LT8js1UWgd4QazxIIkaiQu7Y
pqA+x3cMSsvUQIrInPNjU1iN8V3FI/SSxRV3a9yXq1iLwuXUZvqlid14BxBeb1mvtWsZtl9upd9C
J07vrih6//GssIgKEOU0naauOcXzZr93Yi5fPk4YfLDtfwAAj9d0hRZU/C3npo/UsvoQe1qEjUbH
5JPUAm9wu95MUUUAtB5mV3AA3M0kVUkzKelKOgEwEjE1M5JkKo2FXHfAieVxGbeP5a6b18GKjeDW
bQTJUfM6KEzZnRzSLaNlpuuI9634D39xmA0wh5Ora2KrCkPb9eXgXcwYYxNzDph3YybMxeNFNRWL
Mej3eaMWp8dfryqSBFIjVKiBwLiyVqRH0dj0gjirxwMc7w2zX7uTSqMcG+na286pixWjWb7bp8z0
QIWS5yaM02PKGnEC66i3Vki6T9ZHNM96kW+UuLKfpYrDJ96wxdYd82rbdmqwsLIkOFL1dq+d1RP7
A3QW5HevnGw0v/y268T5hnQw+5k2xLITxosbh/bPRK4AG8Hiy9LMEXMdzAqwkNJJU2GdLEpDvj2e
xVQYb33HfKkkhu6z1OBPPi+2Hr97Jg5s6VpKwXpZ19apwymM9qPquluMU5plVlcUMQzqJPCIgZ1J
KIHEyJIMeZwTmZcWsonsVV8ZNwwpp+Mg50RxXSG0d74lFVH9aJHx7cYyvGuT6azxSFJ2rR0X19bR
hd+2gfft9BgFQQE1DG1a0S/qMVOANfZ4BrlknTZjcX6UOlZKgnIDUuQTgUqMjE3mrcN/uVTdDHaq
LYZTafbRQU2nm9o6yjo2s/ZVqvZFGJ6ys9Dork1LG06jG9Gtmfdw9nwYyWSXVRA9MP1qfNC36qNt
r49eA47fhIxOSrh9vKxZ//Plvr26gEZPhVq+dFkV31CoNuBTGfQ2vd8WNqCSnZvHAaXMk9clBMxo
mBojGFdeKw2/xZyScvM4FAVVV9dKwtKImu9ML8LkCXE5/T37J4OGkSYgfCaKeB8sOr10rmxIz+4h
vDiu+vLve/VcW7JYl59eRmCNClaLrwBa+cIK6jW4kr4suB70G2n6eHmEp0gm3IUXs8ZZPa3krnHq
i/FoDI/JcI6twzT3P+wohgz8tzOCd/KuKrrzo3CMTDzCCy3CnqaWqOXCQVarITfpoximdzB7b2TX
2DuewDRZAaRt88r38FQ4EBE0IYwPqv1jIa6Mqmb4DZM/4GygOor9K7XkDe847x4ggNhkVe9sMz0U
9NNofw4W2ThkzeubftTaK9AGfjnUtX8rWdYQ8u4lYPv8mmVZDhh6qOImM6YjnDP6PEkCBpSORvgR
ReIIIDE8iz6ozp2jDlBIs+gjK3SxxMaMmZwE9Hfn6iVWti9atkBqrvc3y2NTZStFhzd5vUIprD5N
c0MXm3C8b6bJwaSTDm6XpDpmTa2BZ3fy53FtHw+PS215vHVUo/PfPQVZYr+koSuUD7PDa67s/2vV
SpMaZ6YI56R6Urf0vroXwOVmQ9kORWg+jOfucKy7fx5HISYnFbTyc41UbVlptrP6e9dLQ8q9nte/
kiGfoAvCAZOidK7SDpxrgEONZV6tYXL+PuDcdxeOHR/+fSmH1kWS5iY18HaomNdLw/4pJvKBcPRD
WjSEbJfiKEJsaIl1o813gshcukTG3Neep3hYtvqhrdsPN2VBH7KpPz3KrdrFZkdkSnfSZ5CNcu+f
n/77vsdb6tlP4fGWxw9CG6F6akjn7BrgMm7XEu491y59MmDvDRHicVSKqSB919HyAw20YZNYb0PZ
4NtiltKfxqT6ExMkNgpa3oko2Zo7lfrWEN3tT9pgP49DZi2jQtQkFSUErokCJSW5yVs3yiENP5ax
oVHTVTlDLEvhjKfasrv94OQQAmzZHmkDatvY1rPlo9bMlVGsgcWZN6z8uQpG/1G9ZNZQPOOx7iu1
RXHZU703RZP7VeToKzGDIODMhv+3Du6x9TFlGvqPH+iOZe89iVr98T85Sv/PYaApzXNbYeL7n5ce
v/B4x7+/H0YF0yuJdmuvsKwDHf58w3i5J2Ve0imZX9Pttt3UFvmzlqUREtBMd4ljMSlVhrrqm0rf
Kpkn2KJBshr6pWU1Le71XM3Ac9LnMICS2Jh9uC0rx3jOhA7Zx07tb9FV2MKG0fswVibZXUlGvhLm
hLbbb2xdqFecSWavqyr/dlVSXzNPeY9C+iBxRgisnedElbA8taxOEGse1JAwaDHD64wP7K3rp9ru
948zkzUGVmGNu26paw2R5xTf8xl7cEDoUCbdNlOcnMTdxV9EIdkbpds9h4ZaPXWN+RQ0pvEGUTDd
aT1BVxGDYUGW6PgPzNEKWGesRtvHVxzOh3FnbkowmZU102OakrZ1SsT24+jxYIQUSoZQyn/gC9JR
sT/INMzHSBowaeRQ+kws0BIkoDCs39qMIxgpvixx7/5W+2g8WMb49YAy/yeo+fiJFTlnDcs2Lvrc
bOYWN+YHiTftKW5MOH3z0X/mAjY3S7vVxPnxEtaPqS+ndPAxfibbOdTweXPgd0iG9jI06v49Topd
PvwxjV55NSRufmaZTv7jUCrQklvT1dePQwo2QSoaaWu6q5KHWDu4LgXp8cHmieyICkkj2yMvWpDD
VLx0YTLgBaHXN02vNNwON2XjwQBSCfWt5p2ckkl9m/akbWHsFBxDp3+lzqieUjMeYbCG9hbXXeYh
4udHOIzQxlUCzwjhHA9BjSViil/g5fFgzphdHvT/9bqpKyfDiknOnCkaZVeb29w1Xx9HD4YGXQWM
Z/4SOBqSSOBqPIgdj1diiaNM69A5kV5H8yiF2xfnRsBGSdG0o12r+7jzjKtSjMa1aZ0CSZX5J3OG
OeupLe8wZMlDYBH6++zxWpPUO4cFCh6jBBcaYAJMfL69bQKoh3U24v3navhVew1yAeF+Y6rhO2Zp
/mkd4+IgDfsYR/Y3Skoul6sXhp+YynCG5QWzL9fFhy06z497qzpoam+91qO3QJSrt3kJiSTHuEvY
8eaBACFcJtdMt5ZeN1GhS8pE5orx3MaqwLx6DA5pXE77x2uPhzrIqzOWe6NiVmujAAHPNJtqNKXI
OwdIPcbIGK5RWODCFUbD3hjN73Gy4+cmbbI9XU9jFWrst/p6l/CV4rwSKRuWTov5w4ALkk/0Yh/H
bdPn61CRxkawcTjnaR0wM0DN68pw2jwO//1BbIGa8UV8R/U0+nY2FtdHAfp4EARpA6cvOkIGoeNR
7pfBFJ6qoRUHoRl+CG/w2hthe+zx23kceQ3LYJa0kjKOgRjKYGfGHu3UxzhULAU4eGyWSlMQ9Ifd
Cu5N/9liPp65LQoGqQtcNOcfRHZwaJQ82FeQK4JJq48PYPkvuty3E6xUHDBCGGi+l8r4i/bHsUid
4hVIj/jTpCe32yowgjTDbHhqom5L5BmUrUYD7TO8Rm7zZgjOmZP/81DnabaOQpUgtweuUnfGuo7i
7tbTaFn+r2elxDlWiQdtSzNV5Esv9tRNI4s7QMWMc0PVdpVr6LlweXiSGE2VLDT1Wg8hjd/Qdnaj
qSS3bOjfIr2FajEfOQWskngCNZmPBkf/7bUdsZ+xNI9u6qh+4NLhHB3nV+1U4mZUoXmsaFv4wgJv
+btHl7mDh2XTYUmJEwphbJq+eFS2mRXt8KEbnlM1wmm+rJ2to6XuW41NYPlAzObXtfn1Xj1pmWWe
Hxe8M+x6KdrRWj7w/MgGEf6n8yFtuXtcRGkGX9WAweff6/y4uk2HrKBQK1LSyuFPSNb0pU+sZIcQ
yv27ght8XX8PEUEFK6OX+gYfwBL/9CDbPIqkx2E2pPHC8kaDCIWgezd77AHcisKlgKSWwZk9hrbi
XOsOOpOk9/LZtcaPxdJ1s2piIZSCi/P4BUubd/HxPa8LLE6rbN17Uu5SMMO7iIZL1bnTp+O1dNuF
l5wFbdeLa08Kqz8t7tjp8nPRp6c+t42f+Yliyr9PxvmV3oxPhSrMn5EnSmhZNEXTj6jVMHsMk/Bg
PbgHaXSCKeo8TXZbviQj7v9zz10GgUM8fAI1ZH6XnucgoYJex+OX4ojQw2rocLbjcdPyte5sgnh2
JKuIk9QaCTDYiSc7x2awB9+7dwVbRygwwa+y1J/GfFD/NOxOBAwjWH/KmycciFqmNx2ScBivrTpq
eN913VdKloCX6O59ULJgY0ppbbK+W1jqVN8tBDukA5RPWM7k99RtmSL07C0kN/5su+ThtkXl/v/E
vfil/N8qOVdnA27YlmNZnmtp6v9rC1FMIckI0KeQxRA3GA7lOQlr7VhxsXLpwIodS2azMJM5vU9L
lBcZTPF6MPDBNSWtlia6I7jRjmPEcoMMxobGVcABcmqXNpsCluJCEpp6trdTqwFcNLjuzq89HkKz
YgtWlvtKoTk8YQZAtFBkrWReDq+AZ0cbyY/WNOLyoCo4Y/IyzUd8R9IviQtYaA9qsaUnLhlKOU6G
MFDdxoiP5Dr1JZu0R1sR3tXH33KdRpf6lI+4htuFYz11HihdLITcwMT003JMDnmYy/M0CLGsQi+l
X8fOiMAkEKPxv5gfdjQCbEAX9QdtYDCiG2FTHj1181EUephILVwBrPnoFA2TmE230/vkenvZpECn
k1T/TgyuKj5rSytuTUOtWCoNaS4WMHVDEIrDSTW24qcR9QkOmIpP6B/PUp2N2OPZ/FMjd74If6/e
55f/vmF+q2nW5jJJDLJ+Sx2vuLz9rByaCwUT+hNNHmXjNP3OJOX1KruKTi1kEIACditpMF0jmZ+T
Lm9Ri+TnCQvGjaLaxWbqSr7nDv6RJcT4rrQlN7HwgyB2Tw4uiJtWGQkgKv4QAYXfmJ+MFlxiszsl
Mf23VuBfWwl3RywhqTwu98mQGgeLhAOtozMdFZZv4ZPlB+1SS4yDqU6/aQTUBF2kf4YB3KVXvgtd
EoKNE+iAg+DUymJFR9NFwOitcGYk8DX/nGLkS8g8FX3OpKn0V7P7ZWC7qml4e1btjF4vUpUEmKM9
qPD9f0LltUsunXVKSs0ftUOfXJ0MfgOhOHp8LmDID7qzJe4QQ3UCm0sVyG5psmPFWRMWStSdISj1
dB5LNhS0t6EMaSuyUHkCIVDDuaZdBsmqK/cW4NICr7xmb/3SzB1JVmL0MUuHKx+Xvhruo3Fh3dF5
GM2f0t3VPRasC9h2OPJhg38bPACQjdFdm+yC3jIedlmwrLEa1QgCWQrtlrsr6FIY+UnU9IuguteT
72HtWicnFplwBGQgFoyIEyh6k9glZa1gABlDQo/XMQWOWQ9cOuHtx16PN1WJQbmTmNXKrFK+ZjVc
dUGLVC+3SZ4hN0jpVMKGrACz4xEWEkgVXpI5dZx9UMbntvmyxreyh5j/nufP2vhsE2IzPPOippVL
rcMO9qtI76p6yr2Dqm7r8W5xe/Mx0t9aC7rf1n6IG0CsVn4XjvuiQ/Q5QBWB/NpM+G4a11KGu7B6
C4bfBZNUFJJc4FyrfjvC4MSTcbC/ov5Qu2+yvTrhsz+Up7UxvCFUxirZZJM3J++tBTLLOuqWMlqL
4uJgoemikjN2mbhHdHEhFmrgCSXqGudG4VbOXh3paRB3tJpWcR8ITQ5LgmeeYyR00cVrT2XIF37S
k4toN9NzQUjtHCe2HOJT0wMzb6xkPUxnY1z3023Jvhme+x2mkMzhkGYbgC/N3sl4bXu7zqNdvYnh
5mhnP8xPfDzX3CXyIAva+mJREl0XPRXia/7o7ZbzJ+kyUvOFT58caDNJ4CFTzIP5uwF3P2E4ynL+
O4ihIu/KeXPs23jHu4gv0lNp7YR6GOxrgVWs++JJLsHZrX0RLuc/Jwnpdb0Xz7p69S8Vj0pORsc7
HgaChMxfKDvTfSO5h2+9Ya9QlRcnXWONi7M3Vw7c8FBrp6Y+eeJUYz5cnOwqRU554zMicF0Gv5V2
q2enSjsY3tc0PMfEQRd7Jn0lJJn1UobrXoES5/1kbGN31nDwylOFAybjjgSouzotPDocjNwLVMit
hvOCofmy+O3xwannW9WA7EgRCKlsdEl4mgl4v2hjLhS8eekYLC30jB7gXZD9NoOzJwk0dhmA+5E4
ASW7q/29olbyLjbrzVJVetrnGNQ5X4wsPqBbvrn9rylB/gZXx6ZFKpCtLOtweLxvUHYNwskwITeh
UYHgiN2DiSfcV/6rN6mig94mhEmVd6t8ctPfUmOgF3fCfxZ5/0vr34psPeWkt+Pumpg1Qsa6DmgK
rEV+X2MktcC60kfSGAwT6Pb3uLJp1gVFzlWb5kKf+WoI8dC0rJ3mVuSik762cEtO1xi9Pd53wx4q
1bCHKfKCxn72EcVu1yRawo8h1IZ0wmwshZcUc7gXpxqmruVO1PW7tFSJSc50FAjSRKpto7Sho6Te
vDpd1trZZcfQacYqGo0VNN+NFYVIHaJLXls7TPgWMoC1qK+jpiTZA39qKA81sQe1trI7jyQKFz5r
fPH0F9R36zpnBIzmUiVUuyFAT3d2teRKqh+eKH0He+yeLn5K0EcYM+Qd3P0YifQXyXjcLUgyILRs
IYZk4alfE1knvd37EoJ00TqUI9xGGg6o9TZ1ue/R/3i4ww/2RyC3jmrCZEwXHs6y1RZE9sAZ2ebV
pedfyTeatwdVwDKe1bwsODUoZlV9gQ7Te2YWAyNXKkYZH3BonEUdsth2MI3utf5mtNfB+JzJjB/V
8JUzwY25iz+AvUooNSo18OUYMuvcaabUyhxD3C6FPeHpzinh+ayQyqWg4Gdnva5hR4U/RYD6Atpk
MKecSZCOYSClTb3hD57CFHCwLK8N6P8gZ0bCUv4aZrQruCrFLDmpsbDpXgGcjNkLCSXvLXduRnfT
5I9p/kQJXNgV4qilan7n0Ws59wHM7VQSS1pIuXJs/aQVyk+laVcbA/qxa92LGrSnLLcPToLTMHFs
R9lRWTWU5oseC8bKY4Zv2ubgKbHuszNfAWm2GzqHSJEqdztmHZS7gRBPFx0IvtEqs/mC/NRNPQhv
U0VsyIPR0dAtFSaaFvqVpqfmL0ZTTtu+jY6uSjfrPwSMBx+joTdoVDCLsCEgUSPTX+t0nIfHd1yN
3jUlO28tXGKXJO4H6Mxw346VykfIgF9jKsuzm3QJWyoP0mLX3EfNa55QwImnpm9ekfSeM20I92Le
4z8eJjmVB6jdfqpm4gxjCCNw10ansdTSWj/pYXL2E0JvVMZY9KPX/qAferGzuYGanToiX4UPOe8/
kv4L62Dmb0Gv2fbT/KVutj1qauqtpVKsbc13BYb4u0muq3zbZa+5edfKTe98e/oplVvTJNd9jSoh
p6NAlHnqZyfFWZnaKglng/Stae375GVIN26zUuudNFfaOYZBgHzeOxsImg9iwwTABsY+OqvSvOb9
s6Rw9M6adyZPxiCFXq7oxDjlylxY8c5Td/EPfzmoNuZ48HPAqF8Y5cPj1JZxcMffN2i5isuk3Bi+
q9MEfq61q67sg28T3qByhVVAQJrT3DBQDuuTFFv7zQhpBDw7+047KdE7+HhBXkxEywTJyRLoqUOS
xxVD/pmuQiIVvA1XmFwQGoeNc/CdfF8UpHWc+mmtLoE1zYZIlAVhnaa4hO2eLolyZlaEVnEyUk72
VtP4SwP8ozrbz41l/6Lg9Sy3qG/e+UUtvaYfdIkn+1DhIaIqn7WzSfqjwPaCfbaptAv7a3K1hY5x
RJwRcvAkFKIDvIvS3jRxRRCkq2dr+EwQb4QwP2kq0NhZxGuoFQtsz6PqJ1O3+nDIN02LFHlNMA7N
itSfEMZnoLF6SYgKDQCLvTkJt8KpV51RrbvhXiqfzIuXtnoRvAeW3kYn8X3wYfK5e7U5DPD0QyIq
WJdP3fgRvjviWI0fXJRceZpPpIyOY0z1+6ySvpP11Cx46CpfCeI4dauqt4JkuIQrhAdQ/mUybmGp
X8fine9jRALZv8gBpWAEB4itlPns4E5PRl6wVsxFH6wDdz/mRw85jGQgXxp1X2fHNL0F8c1Obna0
DDtfKzYEn3za1Ushr2p8c+XJqI/W06B96HQy0Qh696T/tIJnBUw2Iwth6+AfkmzApzQEHgUeqBdn
Fa3VErLbjdrlLTNPSXDozJPpfIbDwedmqfrPuFi3U7Ia0E0VH1l/q8qVsXLlS/RHfx6z9Yj55Hho
ilXnnmtvA8VCO/fxBgcLi9K7v2mrsdv0wWKsT1H+2ug7s72Gl+asTKRQfPKhOiL4nD9aeYzFPjir
7iL4EsNSEqvTMS59tT7FxpWrK5c2CcH1iZsDYr21EmeH4Yc7nHtKvz1iAYINtzlhl0W6apJXxq2j
7XLl4q9oNo3AqOj/3A8zPp6H9lYZewj3LrddiJDT91YvYjo2/dVt4Pnu2BpOYutk74l1WODDgR90
ojAU70XwzCyI9Ar2PdVbedO4gek3dVun2EbQC/pj3e369kXYlFdXroqzl7lPuWqv2ceJV6O8Gtke
ewitvXmYEvdHCAasp9gv983Ja+4RpYO70Uaff45x8u4sFiHl48oYSGrhioK/KZ+VuEJ7YIobV86v
DHUjlf6+xEgC4kT3lpurCA/74F7oG/6V1dJ0N8L1deVpZOlJjkFwWWnhSf8A0gPt0j2qbNK1fZ3c
Fr88B67fNgR1+nz1Kmd9kDUeB2DIoB/rW54cCjTVghGxLIHC4YMupnyTVNepX358h9VWque+u/Z4
nCTrLtsyJdge/FUCXH7SemckW/uZqZEv1gHzMJ3vMr4lUCi2mbgOEberb1Ku5PyvkE7La1wvOUdq
Oa+l/N6jZTS9Dc0MJo3i7trfrrK28j/S/iE9uN162ab8TtxnJs0IF4DHWKmsE5EP7nWB6Y9MuQF8
gok+dAwHfAjzsoOGv5LehUmgWA/s3yofc/fyqSyOsl8lKn7ky6r70xB+jHMFlRIED04rSpaxvdov
cvi/2AHZ2rWyPlRwieycZRsCx5ViRbwT33g+Cy6XfHkWJUgotkF/nYal2+7b8LWr/uQA6mgPGeuO
8sZqwj2hUknuw2Gd7pz6yG2NxSU5HEP4kijP0v5uSI7ay/Yw9LuqPenssshzwoDm3VMJqPlpVByd
zHnCe3bXkbNI9AunZikIOM1s3jclvfChg9HXAdDiT2v2YcLQITiXbDjCo9u9NsZBjzaW5+famfxp
0mym4TNutnX2y5jk6marhwn8FMC7vsXX+JrP4dvsSVmxjmX23hY78Tu1LsI6t+OPGlwIIV2E8NTM
j7LwKf8JsYUO64/lOpErEhaIEE+Kld0sqw+aINz/vbthjITJrcDJ5tky9574spvCr4kFYj2gb5kT
fxfKjvW+9kl/UK2fEYI/w8YD/E9TMo2qhd2cKMsPDBES1k4aG6L5xln2DVvBLeKMJNmxlEVkor/y
3VvmQTAiO+XoOPjBbDJ1P5/pdM7cMy5REaHopAb74GqM3dbA1hmjmX1cvJAgjBKU0SfSDYXHZH0E
U3El+gA7oy1f+ETT1s7e1fZqMWUUtzBEcZQt6pj96ZvGhJG9ExszdCe2G/ioBN2fEVkU/jVJtqqD
O8sqwoq4fYtV9l3KGQYt0yUrx8jJh+GyRooMtPQx1zwzdeeTP8lNJ8RRoqae9n4g13yQOYlX4oPw
WVa7rL+T35JuIVTJ99LZddOuMEsKQJxfqEEpNqrxrmaXvl8TFJ1DQMa8jqYGJsept2Md9HVrz7Yg
vjzxEcWEpcPWrhkN33OZZps7bgEWTMx7oJDKp5ZxBpM1IizkE3q3kuzKatU633pwF224boZdbk2r
Pl4JA8phs+xGDjZeuerZoiZHS3wH4i7jV0O/y+55xKs/7F+0YsvEqyvk+WzFoQJuKI4LIHksvsjL
kQYaD0YUe+Ete5RE3bXL+bZFKYA9Q78fwxuzmaUcQXM/je5eSL9jirRubE98VtAmDRB9qwsUT6w9
zPjDW2EfknPxSfemqr779BeDifWn184F4m4cvUYomXLHeEuo38CJ+mcYqyJ7GaFFaH5xsNQVC4ob
3hhhRUTC33Y+lQZWEWBfWe9dqlDPew6G8yhPdfA51ixnC1ueuOuz8N2SpB/Xfpur7Pk/gOmUo6He
u5aIYe+jn+MjKfnYEY1X6KdmdBv5IqlPubUI3cO0pSOmrMU2DXjC7Bcs1ynyqvSrJPTM3POf6eKE
qmn0A4Pr0O2KpP1jHY3wLGnh3dzwKXNIR9pHH4q+NO2zOeycZtW2aMNI9/MTGDnTNumZQ1dKcWmi
Q/ZOSkq9rdVdUTEfiUNvnOCOkJ20buSKOLVs5rgdi2DnIHbLVgXWWpQx5R/HIPHnNFhHN/YVRk65
+DV1LF7EBH91wd17tz1fUIda6QVagL3Tu5fIvaGv4HxE995N3DfFi5G/G+2fWMUoO71k3hOtC3yB
xQ+RdZQDZujT+y9e3Cbzs/fM/EN8bThdolwg5zzkpDRYp6Am/uAPBmMSEMM3puXk3iq5irALa15a
dVU3RJCsIFbH9ht/XXgvZYvhSBVinOUQuN0FgR+5ubUJda/bp92HaznDqnWDl4p+7UpRrbdRU/2w
LiVmVd29I0LylLWKXEjXOQAcsEmIVLmpZkJoTsbmghykVj4dd45OF2BvjgBkxLmHYe6r01VXX7X+
rkwbZq4q3TJhjdMbCxMRxeqTDi7JZJePa6P6sv649NYaebRJRdL62rcRevfZEzmHd1nt9fHNZFNs
Wt+R8kYhBCjg/mie3xp/yP8QNkZPOSY6JUEkUbvwbZZE1/l2jT9ujwTUEQsLNtmoHvMAik63CtMX
rboX45PrOAun/cWcbqH2Ll9gQUrxIQU6lHdV/2FWEjqMnGRHZ9ANN+xJxmrVhNTXc7pV9FqJnx43
B7pIOGxWe7M/f+h449QYO0xfhaBkaJee9xF06L9CourQ4WPEaeAWrcyxmNYiBYCOGuK6CH0DSUU3
eFSm5S4wyTgyP4mJZJuPA3e3MtpX46bGKR4rLnvHbDEUud+7S49IbhMwkIg/mhF7h3Prh5ds/t0X
Qsvz+DWpnQWQ2bToBHsU88f8ZskfiVelxQ2yPBTvZews9OJFH54hUQ++14E0xiSGp5gX9TPLGN57
PmPQb1VJqLFNZJquIi+XhDO16Xe58dDTr7xG+3TMERU2TBY2H3m0brMr1F4M5iZmXyP/TL23JuBL
6okcVBG25d9ZJlJIkZl3fajTZNQhqaL1QwnXtzHcQr0WW1eo8giZfovhYnRUA+fdmsVxNmLMhQWP
wTeiWQhqwb2dUq88SxgQq6TXC8AUQaL4VKvELzFcMCHw1q5hpn5p9ca5toAmrdIxzvCQxvX/Iey8
lus2oiz6L/OOKuTwejN5AzNF8QUlURZy6kb++lloaiyTnrKqXCgAlG3qXqDDOXuvDT2Jvu9yT/00
6jT04xYaqPNgsdXWiM0FVHEM3LK5eEqvJZfY71xSDYJwNXyROilMXmPsx5Cn6P1fxf/eHQxl5Ikw
RVJ8KC4gbrcBBkKiTSryGRcXml0Tlljxih5sz8evWdMT7dKJsEadmDv4RWc8Z+xORWJ9aeUS7Is0
ZZcg4t0AfrF2StMydQbQfd1ByL+Y0bQZn2cYLhvsIaQo4RLbhHDVQQCUHMooac/qM68CZlh1WWUI
dKzRIqPTcYezPUDqEJD8pQl061349j+/qaW37xzhf8bxGuZHIK7ng7s3iVA2HEigKPI+R6+QHklt
p21H0qDYLOlTm+91P/XP1ahlv84K1kKh1OjXLu41wGQwZijLq6tCzNYhFzN7XDskmJIMJs5wGcUO
B4puTI+WfgmUDno2vjUpCpbInKb7rMMKZoeGeDEC5zteUO2HjoQzkD4dPC2i9RXJ5kcXdD8to3W+
GMxKstShx039nZWhKNc6MRITmcx0HfqAoqc13plRprOfrd0X+mTPuceLPbkV864Z6uMxd42CxqA0
wOAUBjqX/h7KzPSa2QN57YiEkOG6+oMet/fOhBcnbEH/7Oo6/4JBqSIALI1wN/bizk88cafu0Tv8
ydenH2H9XGI4Lg/TIgSOjJxoOmXhKLOYOS21rH2Z2fFZnaHIoU3/8d77TyPHWjU1TpTR6aYdVuDp
tUzfUtsMeOXG6qBu42Q7zSXe7uuIFA/cmJSmKk3fR8vZpFm/ztS9iUxblMfE+OW0JNI+e5BWhzU+
NFgvYaw9qktZ6GKHNK3aGshtcdz0z2UykZFJmNSrOkPOqH39xxnBaV77NTFZrUTLQYlt20YDteGV
3lbdy/3q9Ifn1f/Iw16eV0+3TNOhe+2bFr15Ovb/ADjrIhGt50fDDkR6Qqyn2I1uGH2dM99CDD2S
/VlH1jFq66dMl9OxGAt5p1dstdxirDai0+QRqYc8tstZPZvs6ksC4tQPfHynAal8ZIJ1PmrQXhbf
iywRL/UjYRvTSzTSCdf7IiRTLdPOZWB1Gz4h1PvCPTRIp6k3ROFdMoEJRNmS3IedWVP6C+4j7EJX
cwhgKHaKX2fq3rjcS5d7hD0UVOFs6OhNk1wqv3E2AsXnl6lovwxOFr7S1T9ddWOYvdWlk8FQjQZw
O8V0xnuZbjrMwW/3n36s922x7SrqfqKunUMZ+oi50KFf+KaabVvPw2NuEE0H3UZ8R1+8j9vkVrPz
6Sswo/04B/Y3knHClQ+nn9TCjDZgPjqHDoaZsv1pWdJtyiKWO3WpDrUB9yfF/qVMxZlr+Cc1WxB/
nNDp36RRH17VBSq6KU4CDHbfW2+ws3PGsLEl0K1+DNNXmhzxUUti89ZK38wUZAl297+6MitAiLi8
xT7oKmYuFlICZfNgAoqSOALX6fJCz0bLtoQwwbuyNfMtSpwfeWd7N0S8/+zzYXoREgAXj9cqQdeJ
CqPvrybTCK9L8rCuNFtyZhLoivLZp/2DV8VFBqtHWfJdL/IeZ1QS3JIA3B+Apgm2wcFZGaqSxVWl
/FW+D4lrua+u1P2qvipnD0lfX6PCizLePUOOj9EyUFZNgdsXoAhyk5Qi7+Bs1e9JAiOZubwTIDfy
+RDmDXZVKCemXRdXpK7qG3XpRz442abciw5YSd/gttzqYHIOXReQIbr8Vmkgyb/TKOikrccM6MT0
xq8r5J9rJfYt6V/WU6Y/ChA/q6Tz4y0h6S4QWnQm6pDXgTg54+D+IVLC/iiy4ZUm5UA3fSvwbcOy
CST4+Eq3s18ZRo9JdigM7VCEfnZdFMFDOcnhaMfuT1+TFAuxaIRl8t2YS/1piIhProdhupZyqwZc
wwgOI8rBGzUG57L5Sd4f+/7MLe/EYqMKMRndET+womcSP1iavTG71L1YiY6fOI2zXelIccd4Zt5W
9jTemokwbz1oUbetfgz9wjgFtVKHsfvyrIW85pWBfso7mt6jwwzTdiaAvEWf6P2obVe7eT/PA+sP
gSMqnO13JACfl+v7tqUzV9u6w6/wKXTA6yQoqFqYe901R/hReHXxRH3Puu79ZLmjD6B6h6YZL3//
XCTyyyjccZV6EeaPtmPh7iqqgFIC1eHobVKLBN82H/4iPrJ46438yUx1+TTF47MYMBjcG9P4qMw7
mSuitU2Ddv/fI/y/nwY3MGyI5DpBaiTyfU7Bab1aZnZoOSiPPRxXsusQ2k5AsMY5eYu21qJMJ0Ub
fQn58Wcp7e4c6pLtG4sNtPBmq1lnNd7QK/1hT/F0cEGOgvG1UVyuSr8/lc2E9iWy6nt1hsKnudcG
3iV1Vurtt/c1gyeIOEtM9uHF3JP0aaV/xdBCNjpP3J2V04wzaiJ/naHAqZOlLwX7Wavsw/sc0/At
SdpPc1wnL3KKgn3CN7rtdDN5STD8QRTw0+1/f3D+kpnw4bHwIM57huWaZkDv2ftEdKfRC1bYyJL9
uxe+jC3GLj6/JwO9Qho0023tOB3mt/oBL1BxI1jeL4sYxpEiXiOs7siBHQYEsMB91JkIBvq2Ojmr
Y/cy6bZ47CV/Kz960VD77otUIzQQDwa8zoz+UEs1a56rq2J2qosmi/xkmQMVpkWBA1ouw/2zpUyE
mUiRXQbLdBkM5YNarOtpfOxsGd9oqeOCHYKvZrMJvo80jM90r+e3pdRUpnm+dgnH3fg1/Hb13+0x
8wGGzB4Hu138wSEtwckJ7iqoHa0jk0c3c5JHMovfuljQOH03L08gtxneu71WR9pWjaK1DahYZ9ty
6qsETl2WNeB9ZblLzSTduItFM8kRK4UutaTS8NprWD0WTWLWU9roi/uUGlS8YHfiyJB/eOv9fy3U
PdNxfdd2LFbppqniXP6x8DF6BOLpGGX7xJDNqSin8eS53vh+VhbEWE/Eyf2+VZuEvYqUOgBOfnGu
4lqu1ec129HP3LfcGzf8AeipvHU6KzogZ4LAsFzCEuyv8PN+o1zsncMycs89NaOJvfNyUHdnvxR7
c9EsD60nbxiaAze7UajTdFkNOu6dlhB3K6O6vZ7cgA23OgVRZOTUfY0NmRWnfKalX4Xeesjn4EeY
MddNeT49xl5isUss++sGteQlyDVt3Wl41ZLI3rZmGvyY4+mHZzZkTncU4nOfYvXIg7qXZX6PRcU9
YuqixWgjKaXKZGO8jYm98zJ4ZL7uGCtleFV6cVQe4/s9vb2Na11+K2vMUNXgxy8Q9BAYAp99AN1U
b42SmmFSYeAomkQc45IS2TzRMv3vF1nFp318kQl4YE4HneX5dvB5iZsWQeR4hkj2htlRyBRYUNhZ
+ytbH4xVYbjTUSHNmDWJvUpTb6MuyaBiE8a0jvLMqm9r+Rgsu5SmAGdfmzPeUxtF4E50LAb6EVn+
4tsKNe/Y+U24myJyHPEabKZledRm1s9UaO7KrsPhJqisAWXWJJ/zBMHggGr3h24C05GxjFZuFF2b
V2oiUVA8dUgH96Wc7W5XpKDsm85rKN670yXohunigfg1F6TaGRkNj201ZWedDPRgHKHbALYcdqSt
Ev+te2yaO5BlKABFfyzmt6Qcgp9GRtvUpJpRmdTMk9xJnsFyJZsyq4c7BL3Fzkplf0ahHhyw3CSH
//5+vH+/iZaHwSsILNsNPKg/H9cr7Lc0E7Zitifa2tw0y06/So3qKu28b+nib1EHdT+VW2189v3g
XlvcTB245avR7/GpLKu4itccc6ZYqfcy6WkKuotAOmKpHulw+Qwvml6X+3PtX0DlZtdeLIxLA+r0
4mV0wosGgreeRQCXlh+oe+qnTjma53y6R9WjX3l6/SijyN9AROeLcJBWeOa4rPsQXA5UJZHg/yBZ
Iv5uuT6Cr3Ew7rrUeBxK0iCK0Lj+5NIY5vIA1st8zKY+2JfB7O/UmgCJ+2B30PrF6O91CySR7VFe
80uwFeoytZ0JmQalwLjsrjonSb7XHfk4jZaWl0aa9UVksl3LLpr+8FIFH/NOWDSRc2JZ+hK7AomC
UfTjlyaqkcG/IkAdr1N26RaGaSAiOgs6aK339wMi8WtUonpURQFUSG9dTwlvEnfD4ixpipqkKgt3
htVm7HxteuIyHq5DG6GC5qT0XKgEHT2Dgk1KXeiOSOj2KpyoB6LM3yjGLsUxudHLqb7iA6i/sNF/
HUSt3ziDQcGjJuwsSfT0PlhAVlmJIENdqsPU4nCpiv7WK3JygZ3A2P7WzUzsJs57cDhHv82SS97m
zsNsNDydcYhoyenye2SBSAg9bA7R6OVPopXPIdS5lWZ6xU2TzHSs547FA4/3FzMHvNfZlbyg4qsu
SvjeWPqtKCvjSl2p+6kVMhG2ebcvZeDeuj7yrHExiS0EkKEqX5OS0K0B+Y+xk1axlpkx32eN+40l
RYkMhrJbbVnfgpk1dBw5L/p3REf2t0CgZDFnbbyOG2+8x0nyh3Qm62PG2vIw2I4HjEq3A4c8nc8j
rBkZmukQmbK36OOxU6eXgAgrSMVwSUMjm59zfeQ6mKtbrYKxb492fba1PD4ig7N2yO+bBxmMOjoW
STY7ULuN8Fz4wwUeLV2zVtmCLTCrIIGbARxzH5asbRCPRWQ/LEW0UkOHU+v1uIYZm5xaPx1W9pw3
KPFM6otem2zAzbHuWihJU5tiHfn636OYof97vchUxyxjuCaLT3IyPr4RHnkaE7KvZh/bAz62RZk/
WqV7QrwMtJCrVNCfz0uDsn/8ziMAAxsO5nRQc0c3TfTAffLPTTonDaHnYqX79nBw3Hk8O442nKVY
Vog8qqvRj+mVJFTWKjJZmE04m5d7quxR0kw+MoJ5qETIel/4WJZfiZsmBwsyLGQxq3lzJKbVpa5L
pRGmEfLtLAkjxkgATHbKG5bKHDfS31qyIKiGjWiJKNcrvKdTMNZfLcupMbd006aMOiwMs2NduiKE
WALc/a7RAyDQPY4OZxQGW4QUw30QgFrNYI+0Anv7GEy72mv8S7kcpvJcZua3tGl2XiNrwoAa/dio
st+YdCx/lrmhgJm2tnxIRjriqK1j5AZibawk+J4272t1S1sAz7SGEBxS/azScJ2KCICSCS9luZqh
1WNhL6DYDzWyh3iwjUuQIfOL/YdUTtNjVFASQrw/X8JUQIMvWLKmiwnTBF65UUsdtejBTVT8Yedh
WEso3McVi79kprJjI6bVY3368VFKTTmM2EoJoSaWBYyFGe3ESF6D1hMWpA6inX9q3UyExiKmbzX9
h7bYyZKoBOhbmcgPHM+CzEVPOIqvo6NHhe1SL3j+nvcOUjvaZFP27U627bd5SZrJcpghcwZFaeEo
eKWDr0DDXddigV95CmNStVMPF7XSlpo+VLOF5kOOY/FrvBdWuTaKprwNSwPW13JmVmO5tv2ln9DB
TmuwPUVDhLN5OUunzvpK5MCODLn+3UI7GpN2GEXyola9cdDa50b6V2Y5iPfaftHW6Ll8ndF8SR+Y
xxglV5q9qMJ/RjTHlj6GS7pj9mIMurUrAbtCVaObr5SYkeHe+h4qkRIg6oXEBroNlCy2Y64Vt1ZZ
km8a0gNETIvTZmETCAvySOg1j+pKHfTxhBh0fCApVWK0IrBTgyS5KWWVP5RkZ6x+AWYprsvZIXXd
pWyVFKG3MRw/+9JU40tEPfR6tjT6EsmIfN/zX9gzFptqGqubyaeo2Jvw4dlEf098UZwpv+pseTkr
zUHfD9UhsRD9vNeqYv1Rny3/1gO//zAJCQg/WmTXWXXBCZWcEosuu7KihaVu7NKIZaS6pBKBpCo4
s5X1vktQRWlTZX8qMOv/mht8W8cfbZH6TXVFVwuJf+yzbNqEVTsLqnBFF25aT8gTw+Qq8QCxWprl
nY3loM7UvRGMCJ6ElVwMQlrofO0Lq78ou5DEEy+qJj3mQUpbP3If5hRPrw8OZU+V3HloSkMegxHT
5WA3+qaeW9c+xNQON3Prb3nyKrAMnKXdUEaraAyoj0b/d+ZDw41Fn+zLAvvUWHVfSXtB+wWY5Dhl
EkqGbx+xw888St5K7RF+85Cpf86rzC/AqoREdbR0pDVXVl+oIouV2UHvFmNZf2mwW7ttXDwRv8LS
huyruSPeZQr96FLadXxm8YCGI2/Rwy6ImcgvnvS+d74vJ0PmB4c5rO09BUnYV11/X89RfZvW8xtu
Qe2EeQwfGp2Dg0t8xE6VbgP9pZqG5GuaW/kBljoF52LYhlQfHpjFiNM2YS+TULLqU8d/HFVRB6jy
UWpeic5maVyPtXUEY/LUL4s8ZyKpwTFAGSsXtUMLdqoS8wvhF1fJ7I1PsZk2GM5N+ojW6P9hpeF8
epoCPImWo7uObtksOfTg014hEo1deoXZXVtMG+1Dqhn9gy595+gkWLzJMqP7LZxtGiBXR4HF0K6u
e20hblnuBQMsfw5z3NZMB/8mk9lOGNI/BlnONNUjoAnD8ntcxTAUx/F1UsA0DfVFrY9vnuna2Db9
6badMvwCS0AE6SgP1FmBIKdz8SZ7xKZx8apDyNy4Dhi0ke4L64DsXnND7cnt5UabregcKmr94Ff9
WoO9vldQC7EoQ/pMM/CZ+CtIRcFBrf9iLye+Lrf0jbrMAY3c/CnIU31y/5hz+GRdn5hFCrsetULH
+rR8cWarJlkeoaivOsFkd5jwPBM8odh0gyrS/pIBLZzU7F7fB7isntdRDcMVTyQcqL/P7BoGdph8
eedTN7mVbXy9z1k1//QhC14ruGjHTngVU1rYpmDsyXqnwRANeBTVWcy9KCZk7RcofQSUHDtVsvXx
wr3C0FmpeiqI7AZ5mt/ctH3uHQ1brFvekZXmGnq5nqsZ6DkG4NGxDm5sW/CAOMQgWU+hGdGjsoII
7PFEe29YZhUXirpbjifFs7XGST+bbnpWOFswU5uqSPLbhgSXlQHH9zhGAHi81EN87Q/JWkxedkf/
x4fYVsYLk709VBQXNmpqUYe6z386to8UDaU0O7aiPmRuKm/wZgBgG/RnoVXRKc4NOgd12+2Akfa7
qs2QIjutdvSy+lkfIQPSgbeei0w7DE7ZsA8JhpXrZcHKYZvIq8n2R6P3cuqEiDcQgQJCN/9O5vz/
etyfh/TAtKjIB4ZjWI6le2TJf1yeDJM7G86UGNdsAuObrHa7HSCSgKHSw2mg6RauLkt7agHlXnJW
+WtlSY9r/Cep6PTbKRv2NGIqWg4FUhOrEnjH2vgtFG+FLvu13hrYL4pkuu3noLouRfBqiHa6JTdr
upWtbRze1yN0zNehbE9QXsovUU/iXR3UvDxFR8ZBb2PRXWh0wgcu5YofKVjZwKjr62RsqzvpNywi
mkg7sNEf9stTOLpVcAlrVuHVZD3YTiHux0rzLt5IYExUBPXXbMqSDVkUAy45HJl103SEtk3xOi/y
L3ZbE044hz9LQzjMQswD+iiCg+E3uNnoQqyKCYG4LG1xN01TfZ7z7iaO5VU9u/oTaqHymspD8r4+
X+5PaDmEZr8JVmcso9sfEEkv0mqDB9/jo5QipredWeY+nVlBrIa6CzaWEdwkCcX1bMGh+YjCQHtp
X9m1FOA59IHYNTyNUU6XvxUIkbvA989JPc+/AIlOnNWQBTr2T9hXcOvEbbHT9bfWXMbXxux/VDIZ
N//9RLkfiwkUYQPPMlkzuhY4J5bunx4oN3ToMrvByGrUnrbmYnSpAwJhjKwr910rHLxm+bDO8uRh
moOGZWXjPLvAykiYeHac1rwbEYOXveU8V0NhnjrpU4RYLk2zmIAGz6ydAd9UMui+DAwzBOzZP0uq
PlavuV+9yRuwZSpOTtLuZx3pigjD8Oo3k4ftQru2v0+NQ523MG/FgjP6+0oWwBv/vhob+ZW4qfa2
SKVxcCchtoqDaZksDjOj+BlZxXAcixKRSGu5J6rhM/WLuMB3YzZ0PkXBmp/luzNCTK+91H0GQgbO
InPH7w46UYMIgD+s09Tu9Pfwr74C23dM2zUDXm2kKx/f6XAo3a4v5gk1ePCX18YxSj8O1KV/nVEh
BMnrEyPmevahB+YUGlR/M72/73N6uIMGqLlAogs30YBr4RN70LrtuewT2nrUTTaRETqMysQ89lra
t9jIJnGi+xwdh7lZoUSSp6wEcekieduqBb0N7Xuyeu8iF9K353jPC6EKTWWQn3xC0FYzLH07ntx4
5TcRqFq5ctNqUzWZcd8sB9PsqQGktr6Lcn8uAJY8tzRt7qge6vetaFLI+pNYS1jw6/9+pnlwP2zi
fNYo8A8YHj3DJLGEHsPHT7TDx+UWoIJ2eENL35y/BDGUMvWal0zG+0lW2j6dAnIBtAg/RFfXX6wg
/Br7o3VTwSJ8Logf8oti7bi0zfGWya2qpBV4UsI2l8+9gwj49/241ZDHiqtYILrp/bzcRaaVAekp
h81gjvmVdB6mzq0fOugQjxYrHtT9znBS2RzZwLjXFAUp8jkbczdqynOSF+TuZV54W+mzf+YvASqv
H8IDlVyCl2xc+sJBYFEtLMoUWjosZLHj66/WWiuoyVlkgPSNuyyfzRv1fyWXBh0rNu+r90sX2COs
AJZJ3XjvzUgnKi/3fgj7Km6c6jjQJN6Ey5NBLId4P7B/k6eisZpV2rbBbWwiKa7MgMG6Hk8wQK6l
P7GWa22sK9qwePHYhW2o2+WHd96rD4W/qZcksHxivdhmzqbMgUS5qg09mllyspyj6l8PBS5nbaRi
NqvvDBVfnZgh+LTwrWex9LQI/cJulFeF9N7UM6t+/vdVmts+vsLQ2kvCdm4mlwp7VyfTaygGEznQ
lNzIAZqKI4Ker9irN5Ffw6yQJSr3iUW3Fie7IK6Nry6SlZ0tdLkfIk//OsZUITo6h5QE4LIP09GN
APq/E8FC5rZYms1lmlwLXymiBNrAt1biNF+dPs+o0rIhU382Mex14iDUFql7pbXVdB0WM43rRfYx
FvlxbLD6+k5xD/i/XzdWkX2Vw7MqT1dBZO7CccgO2D7V7cIuF9+dNWxdnwC4xvbqLfFC04vRg2HT
WcFeEGkRC+obe2hN/Zf/fue8z/OIg/gOzYNpIMHzkeB9WsN2dauxF0xDEkpdfyOEQaeZv4e0J0j8
QxQSBEvCTTPCKV7ul6nz636ZRem2rpx+77r0EHwzsshepqFTMNifUiv+ItUEqH7a2QmOpFwCQnPn
lxHQm2qi84ohpM8RnFVojwlqBGoirCl5k0sgacGEM4Y6XvGueW26CKtlw1ORE5aySRyWmX3Vv0tG
gTWfrQ9XY4glfQx586hn5Om2pMCy0bSyuldnqEmq+2RMjE05aNV9tJwlbVeTXUWuhyoez3PsY1GZ
nCu1g0gIyzjYmYZDRVp4NPLmli5ucDOWxvXvQkchxk2ok1QAQLZ/RLdC+DH54cfSLJs/7Ov4gj6P
lgbf3ZLJqLsUNQ2duPh/6tB6DfghtBb6CX06hjuKiz0kIKC+WT3twzgfXkrbTNbDZIQ3VS6aYxkQ
Rlo3Gn6MYF4t+98Hm7oKDucs+OHU1x1a1r94rQlPRpF2Q6vkDcUrOFYnDL7VYDXU3m5Ixnuq6tVL
J4N2M2nl3ZSQJhSl03f1paIM+xILO3zsnJ4wMp8IAmhwC4Kj/16F2NQh3RSHkFTwG/y5Yo+nmK30
QvTVFMe3GODkVmy99oB74E/HdYkOP7wgr2seWUbngPEtYC5LYyqNoxuCRrYTks0zOb/9IzVIcwXF
1LxWl7Ec7W0+59pWXY4IK69n+FOrqKTpwxAN4VoD6BENQwNLO/lLQYL7BVuMD/iQx+x4GRB0jFik
VO5I8wOMVPhyb1rpTBGx1HYunbhDs4R0iQ6ttghab6suGQJwr9TiQUuDbyVNnm9/n5RQuzS2UTud
StCaD5rRV4A33ErUkZk55yuvNuLvczHcMh43TzQEzEPukrcwJu380jD+GkWUbYDnZieXcLAtjZPk
2k7C4MkM24MaiwaTolHgBPcydoJT6ED8qGOUBjZIEVT9eUQlQ2//QhmGDNOK3vq2TunqiPGudnFm
dqJKriR4vD/Uar2P+klmeeZ5z9V1xzUdB9HVp3VTK4S0NF2v9mM66od6iUKZcqKWBz32dupS5iZc
UU+D1NiYHfM8PJnWLLsbUVX5ddeZwS4bsh+WaOKtajHTIDdvE+NQBDqbHyCAq1FbQJBT0ayDCakR
2QflGWIxyUkLuX8OsNZJ8M7e7Eb7zo0xXVrOeQ7ogcWhNO9oUAWbdDlD1X2H2qJc6Tqd+XT8i/6x
+2oodaY5l+6jhwtN1MH40tk0M3HHnyLqRY/GaMsNGU7jlbv0s+J8vOhuivq2glVgTeE3MxLTyzBA
xktdr93H1CDXEL3LQ7tA8O2+pu5V6nv0AGunaNytWjFrmj7iK+Sy9J3mSF4myCt8F4ke+HeyLVB+
WuKkDn6ndbuqJjdKXQLp0/7wTX7S+6hv0kS7bRoeXU2HHcnHEUjEo6WHbljt39lrlU9Fz1qgipk+
a9dVBwK44mU5RzXcrijDSlr5yf+dVQPAg6ffP/99pv5kNDr3yu7fj/UGUrb/FUKiWNekyJxZPvQn
9IHOu5wkJ8PAQGa0caBwn2SUHI1FJ1nbjNZaSOi8kfbamURZGs54m/Xe0e973SbXwcT4bNSYA8e0
83mUtOGQFVaxUeQBVQM3It/fvzNHHQtaVTt540uRp/B88uy57Tt7C6rh21gi8iwblnyIWf0rHRrU
gQBUcVsGWbg2eYugUjcvySLPzrKUiLC5yQ92UzKyqGZNPOt8UcuPq6K4gmUVIUMCMjSYlXvQ0I6s
Zqc27vIoLI/DmMHeWFrXdrOXgpQ+DUjUE8PXVUlA5Mt/LxGcf80zHlsctcmhWWlYnwuIRZGHroZ5
hOYuNpJMYAOJl8pdlHT30vYE/kqbxts8Is/RYX80bdpcGaM537sB8BaXpWBAKveVo7j8bgOX3xvg
UpA4gmUr8laRifms8Q0SK6jQLKO4GqzFmD95dZVe3gf26Bpx03DXCN27iS3vp0mz7p5mxSNBhs51
GfXxAYL6AhflyvdmAP8fztjF4/kqlkWjL1CbOa31JBtDx2ZaWiAii4ua6OFuJbw2ZbOllIPqtqEU
htHFXVXHhtium9DBsPXfn7D1742Pt2jJHQfpqe/puvlpKheNXtexTL19EHvRZdQDuEhJ5D+rfT0k
SmcDc9tHIk43KrH2ld4Cq6FMka9NEyua7o/1lVI+t0sISsTKa3zKBl07SFIAH+eKdKNltBH0la7K
Id6RFF6vVbvAjgnDm4bc2+AtcSBboXSjY2gmunOgqRqtbISFsDupDhLssWQQ1c3BBKGCNJpM1EiC
2gkTVljU6ikwBwmW8OWThcZlkkhYG0gOp2rb06bZ5CFJsOlyUGe/D9J3URbYNVRhdwg3QUTR2FTc
OBVY/I/TAi0PrypWWoG0mj4JzAj8i+82CW+y196SHSHRV/gkbr+MtRdtvcEOyA+BCOVXtCSHKPPu
JDt3yDGMEnYJ0Cg2HKRzo6TQVU3bDIPO6r0TMskUh+IYzrs4w7/eLDUMdamlXKYGaB9GveagGsZd
PsH56AipV8aU0CFqoA8KpNZs8PJ9uERuhW5+rzozuSSgqw5w3Xo9fLGx8/CvBeIoXFPwG+Q4xhIG
PgGaHL53dzYanO8eneIzmd7BbVLijVANTNTwNGbSdv/ph2od//vfGtD9uMns3uWjeGaNBomhigkT
GnSxibLUPFRZ7x3/eeaUhLwsCub3v0M+18QZJ6AE+XV0XJA9CmQELdbWAPdoH4wu58+mPUGKWolI
0CQv+cpuZfRAK+s5eFco682DWpvUQ/rNmYgPTSgLnqC762tRBs3N+xdZdSxOxngibozoiT1SSPzD
rpT7KK5+nVV6fhXjY+1HC9opzOAzKiK5t5azcbknreE0mWG/U48jols4oGMzHkFv8MgYzSXKsKVH
sVWjPUKNGw3Vr56t1KOF4ebhm1W5OanvDIcEUZUdOY8Taqb7ItRBiI4DmXGplV3oMokNBENvX9Rz
sD/FWTC8UmM3txa+bVWwVofUc18XpxO+gAQDdRlcZDU/K3h0apnzDgDkTVGb3Z1uOdAKqN9UH67I
r+3uROYdnHRcQIrREwVCkjlCH9/fMi/JXh/W2quvBeWhKHtaOemCc1TXU2N+YzFf0FmB50Gg2089
1HYx4bWr3E+ro+pNMW3hU26G+SoLjZZYykVWLtgkrFleGie5HAQxuLtSSOQ5y2XFiLOnkY7yBD54
75CUERPadorjnx2utHeIqnCaiX3v8l/TgbgFYpQQDLL5NUwJRjAa+UzH1b5S91vT7xk0tGGn1AL0
/DcFSgSCqZFBRR2N7CEoiQXm1dgnmp+eS7YonjN3lAQqAIEVllllN5jCAFr4SEInvjmDKp09Xqfd
uO5oiq5lA6LcnElgjwBlvW8EeILG66nFTzJpeXSttuFFggC7HvrDu3jbLGqUcFr0gDYu3BDjRa73
Eo41Bt7j+3ZT6ytgy5EYwfXLZoGkgjyqypuqHRtwO8SVKPmNOoyGlu0CysXSdScQHVmDd5VkIqVL
au1kZtPT3TiLQl7tKBo98gm4NRcaSwdWI8Lloz4WJa5gvUfWUSlP/RBE7LYbAhgms7hN9Q5naimi
XW5IwH+LwpZP65S4dUfZxHRprTqvqqvJlpDJYAi/duHX98ZmzAd+peZKJ0ebbBlVcOX7jDh6glf1
XZU+mPMT1kxthRprOhX+Q1QJ3sKF46TrRraBLulsZFobeMt36ldSv4M6ZIhx/3s2/WwoZFnq2zb/
2J79v4Sd15LjRpOFnwgR8OaW3rb3N4ixQMF79/T7VXF+SauN3b2hADY1zSaBqsyTx9g6nYYvJ6L/
mJ+Hkd3YnWi0fZZjLjYb1be+HXvYB2Fw7CiUmRdU5hfOdUtU2jvyaTFNdmd3Z9bTuK+GyAAq0tde
mgdvYdPBsHXIxHTH3vjE6Ou3NwuCLsgmPIez0199DyDW1MO7KZ2mYGOGI7d8Tu84Y7GszXp30Fwr
PJt5rJ1Hp1/gt2IfWOBPtVKqkNKrs4fZJ/9ZqkLUgxiqdDOVOniW1jyIUffustl3t2KZABvYY/e2
5rHzWRWeF24aLVuzmuyDM8qY4+hXgZ38u19RFOUFhhQaCddqDTScEpcs3MI3puS9uZH+GMHFkQ5s
bGB1bTzc9J1J0mziIWqsTQWefUpb7Rpg63/XW3GHn4Dm4IaDuHrQC/HsmaT8jY4A1pyc9M0Ii0cz
o55mzIjqyynzTQvL497RIBK2Tp8cyskXiH7zr1sYjaL5GUv/oVhnpUFkgC9oZ9Wp4+o14GHPV5jF
7z3bj56K7jXLXPvaXBEoLslIL1Dgq+PnD4N8GAmUPt2ILrc/ZqlGevKITLFNzwQ+L9Iv4BLsJWTb
2eostkR23waWidaelhY7fxKgCe7CUlkxRunQXMK+uVeGeHT/HyYvYwIuxn9OEZyAzkk3ZA9FqpPu
SIDuHxdrRXoMobZpfIjc2txVjFnvGYG9GoNrYir454yxuPWqQxM8UdltRyLrtqOXYU4a2PPLXD4M
Isd9lkiOq3plnUMb61o2g9vWrQ3mT6+c3WuB8WBs5+TCGNzG6cwIt/XsO4HU5iWb8oOqEjGZtla9
0QONWIUHVx7B4yaOXO1JHaWIom9HSJIYYmN2hdgBV6Pp0U3FDxUrpWAoHb/TAu3EHRPfCmtWUhG8
qvgC7+nu1BVYu9VXaxTdHepV81WeOS1RuwWysY3mzcu2YSd+myaQNEW5GINzZjswgIoMqqiCntlE
9Qt18CNS3uowjkMOMOIiRbRCDRxI9hrdPGI4URvxIcP8mWxY38dNb4Tpb0eDuVXvd2A0shbJq982
7IQpJvlqP3W0YVxzdZtnk9kIthFGH+7KmNQu9dBOi/mme+0uxxKv0SnI7Cy34eHlTIFGssTVQ6ot
NqIf8itUhFE2KYdhd2tLemJSUWJjJPwjrbN837JcrK2+7Y5Wb4L/gws32BNl7ynWlq/ZYNv7irx4
eiQye01VbxEREd7c+W07IngowyTRsofkMAibCDFUAqt+sAGRs7l5IbVunwZt8txCaRPUatqdKkwU
4oBu82xXMwqXvttp6B0BUqrgeDsKoYLPk3+OPDwfLXiX+xjE7NOMwm2YFMsrvOfiUulY2/GR1Z9N
qm1JUch3XUY+4d90XaskpeB2aXXqLYDbjc9xph9hU8KSKFJjDRAyPOQ9rTjx8uGBKeYDssTyOGN9
IsHc/E4bgwBvonF/25P/7+3DdHypXvvnLQnXgUGUbULMhWKv2//aPxaaJtsik3xvUuHI5AvmHmSS
7YKBwlA9+JOPleHf57aNsZXXfZvS7LvqEbTUz+7ySXwXsevdGxiVf6a+jf1F5H4vSAt9KkidujgW
Mmu7tSFiKu6qX6P/Bo3ddH3vIDz0h+eeilkh77XlszDwrZWagKnAJPaeMa5/a2IsET6oviYniV4h
YpFe4/CKKy2xTOS8OLa7QzCAB2Skv2oF41GrKm+5JSiqsZySp6rsiFyAFL8NSSdDEkweNVcqPgWv
zLMyJKMOaYgoknmPugE61hgeuluz+eZ04PN2EmSPjtvHBwdJgVvMdJWyalPliW3aPjeTBUFDPkeR
2a9HzbZJECBBB8L/k3JB+OtMvRt55upyLCmbyr9+pqqkAuUTojdWvsnB7U2TMPdMOLYi9YJVdE8T
8yC8TjCJjYc2ui7APXhnNDG0TQW6dH1Alswiabl2ZbofJoHCKomrj+03V6p/elQYG7PIGOvL6KO6
z1HbNcM3/s+PEb7CijDccOfKLLmiGLJLpE2/Syf0H905utDBpGsVTKUecp3SdDEGPLpbGaGlExnm
RjGaZCP2YCsnzrF0OxzjyrZ99KhP/+T+mEFv49M0thiXMa51ZJ2Qm7Szty20D41tlHfB6pbyExmE
seKpIzxnvKpO07MS/Af9EpylHY8wXesXSkXyajXr3WGkeo6trl8DxX+QJkrMoZY/tnWO04Vv390I
YZNrf6IHMB5mLSy2PUYJR4hI4s3L4kNP18ukSP6PkYAY5KvVb9G042RGh0Aug1H1/XbPswV12KB2
w34avBkP7eKF+ZO2mwj32ED4x3UV5cRwbkzosLuItG7uBPkV+ftypQPl4xW+miaIufy38IvfrZsF
m3wuNXz8ohEvtjkI9/Tx2sqTWjkTBxy1jzljsZz0mFlklFfsV5II6RZVcsomFNhN2W9aKC3oxb0R
GUvxWysKSrA594317R8wy35azXM2PaSVRt4M0pnYD6eDKQaxpVZo9jG24lt0RTPUKJB5R14Sc9gn
j1pSYz/G96NnCHZShfXbywkpaHSX+AT7rLo6fNPqqD4WmZ1eJhHt1RvELWNYN/Yk099hai6WHR51
3AJNvSGIEaqw4gurB7a3lyIqc9qHsjkOvj6Typk2uyWIxUsRsOhqs9E/3jhA4/BZNmX+aBCud3KI
zdmNFcF+S1i6u7hCckVVmL+XPbUjU+qAdBzz86bvijvcJyymsI4bEb1sJFq8HmYY02Mw2XfQ2+07
pyv+PFQmuk78afqkPZdR2t23EtdWD74znAcklECxjKWQmjAI6XwMqyhYsfD0ygzf6+iX0p1lJSio
AYFxH9Ra8a5ZIRmoISKiQc86YFwe9Gz5iYK2PrN1wl0LIaS4NmU4z7cXNTRHrEzEUKjne3XqEaZ9
IBJ7Rp1ZSecFG4dROTmrv24fkT9RC9R6fkkz6MBu6RBg75QWEs4ClGAp/UOl9SFmpX3UvDbvqrxm
BvyMuCzCc5fsYhufFZnkasz4Xqv1v6EcU7eD0WIG3IjJ3arTiqHU/ib/yQzPandThbFuIqeRsd9b
r6U5Y8AKiBqmY/zSNAi6XOTke7XPTIthrQiA7s84XfjrLp8wwZQElMrzYe/xXepQJ/uuOt/+sHm2
7hWdSnaHMaEGt7M47TA7SZa3sq/3aVTZp7aOIVxYdiLWqsZSD76strrc0DFzVeWhJzBFhA2bPIcZ
kjwbDhzq9o4cXTgJ7adNkUrWcdxcysTZMYEI98h/kHfhmWOQIO2m61YjfxduxFbVgLGU5jKe+5Wl
XPYOl+RR6FwYZRDb3Of9+DZ04e8a9uB1jnKXpEO8XtXnXAqxA2D2XqI5Splzzcxpk16p+A4QM/SP
LID/JUXAbtP9ItSZ6zctucSbiMU9ky4nwIHPUDjvsyi2790kGM5en1bbLKU2HBj/nxFpHBXXQqv0
d72smzfHvo+9rl0rIC7UijejqV9tAQW4kG4dadG+DwGxTSzc0wbVLOYyMefboScAwF1096C7Zb0f
IBe9CqJyTByhX1BuOXeNO7zrsKJGYpNQATBXT8X8I00RN8emve8kfcqrPOkiNU3HkbcIpFngFBC7
Z1FFXwPo+pN6qI3FWvelwz/GAr3KJNdklANOsxbVM5EDaqnSmwbiVNn3W0VisrwGK8Qmda7tTKqD
ulA1uZb3EG8uU/7YmW1+jUtKo1ZiorUr4Nxzm6/gbkXEIViobjDpptVGOhOkNjQL13gfsctg6uIC
bMp8XeSr0e0h6NLvdl+0J7S1RAgGHcbwUr2nHvxqVU0kaGawdNYq68spvOo+yYq10sY5bdU+msJf
NrfLbpD69t6vb0pSW8M1rkSIhUhVVjqCZFsyatt9YFHpBGNRvIyQb+86YTCaQTpdDtzkWCvNp4Dt
QKnkGresLrmHR5aNu9a7HvruLp2JPEws7wKKjEm/lBiVEVwJdcQ8mVCkigU2bGEeZBV9TSWFadhp
lBdLG36BX21TvFPeDLvFNzPHbDvN+xFLzjrYqc/bTYZ65cVkpKo9lQkBfLCeWBX0QY96U2N0+deR
3ljG4bZVLYjBV17qviTyI1aBUuoBktyHnmTNFUD+0Mdx8cM3cAHr3f5blSXmGSXFSIhBLk4et/Bd
kg/LJhTYN7RMq9cxO7QRYxGqZlR2P4OtEUr+J2WUEJyNCObxwbAj8UyuX7DzZu6o0TAe4m4KjnqB
elndfmFu7bUF2ZWnWcMe0r19x2CEW1DKzqbWrfc0WfFuhKREop+tneIoL08Ivai12t56jOKfQdTA
BMAqVcIY6kQ0X86i/yxpmi8Kex+D3r3AMIOaVZvXW7W3GL+5/yvcpmsKVDmmrOljbisvk7twbYD4
3YL7gk6rr7Fl/KjxR/lRL/fj3Hk/sQuYVvE044pYttQ7htFW52AEYK1t8XgjvwDm73BImDY3gdow
eYfbSjWSX+AxbRpzD5tjWUC447Ezc//NArPAc2wzlj5Rj1MGEcFt3CfHrt/VJ4bmhz0q9qvLYCXe
U96Vt+cDply85+nDNDBqUp9frdXr0XSL17KMnfu6Kb5DnmPn8Mr2oY+GL72FGenrRrQNW924NnoP
2W08ThNpul7oeU/M/B2Iu9n0Y4bCr7EgvLjCzVezI8Z7tAHl2sln/8vFdY0Z4Hb08/JFTyEoW2X6
1niD9Y6MkgLLtV9Dqrhd41L9NFKXIoK8P8BWIRoWKiPvWxMH5ZvS0J5onflUzebGgXOHsylYO5p/
WdEiR1WnIkiIo+nmhhoNwElEyXusC2NvB5a3n7LIeuur5jQNFZGyE924oqLRN/nEgk14Pqs04AbS
OIKB8NhPKWz0FlI8ZRdT+tZjnBV1rDOd2cmfcG7P2jXK+/cAttKZFQYOu7y21eUfmaJczSBLJ5W5
a1rZdLbkS9RPqygjyaTDcitvXhH14d+SVMFrNb23UtDidkZ2N5cpvslxnN8Lx/nV517GkNlddiqM
yPOjzzAuIOpFgfuY5sWzU1XzB3vQv19lz3p4TRam3pPtItdJHe9++euoHPU/z/19FMUxuzMxCrfX
lWFaXa2YL8WyiLipGIENaRvfLQZ9T5XX9btjDO+9gNWos2lc/brrT8h0iNXs2gIqHTzOfaFVjyDL
F1vPy3fd52KcBnrHaf7Bs/1VUYIbEmUi/HEPtsqryvhj1rSopF5IYbPIqHFaBrm47HCqVnUQSGOl
V69JHfhnP4VHM8146MstvA5Rp4ahi1dsVdnnwkPOrcZdkdMX67Sq5C1fR9spN6XgAgOqBNOkx2kA
WVRH6jkSWLLHRT6njhI/wpc+NIj9QCfvMGNn8ObnJ3XamfWJfF9rg4Fes0nkfAEOFbYTtEG7MItB
UdOpRU8Rn5A04yGgw0T1Z1KbAMfLnVMH8XOfsTrd1ugZizNin4fnPHeHZ6uevhqdCUAc98Ozbvfu
vp5cjCPlD/GJIyVNw2u6Zo6J4SScYTh0zEsGGA6zBz3YNO+6dujPQz8Y26YMCF+qDGPf20u7sRq9
fcizmvFjMdtcyLMNPppqezucsvvBg0ng+Gb7ogckL2UZUSM4xDxaHlFJzOiszSBpBlr2YWeB+GT8
PUpZLsY98y5aTP7E1LGfzVwPzm6mv+mYVI7Qqf4Rp2DGg7GZeqM5LA5skFpfZLve4CufWo+aY/5u
JHNqbtC0s5wz/7Br67IMERGbtvsN5d9a+S5hIoDPZK3be70NaVOSNtlmKKE3arVXDz25RGMWAiXN
3e7Wt1bViGe4KlVLfSDjzRNf+GbS9kkF9G2jwJ5ts9gCOwQuvHhA6lZ6S7PpsRpifCbPk5hxR+mz
R+lCj7/jUsLvd3xc0UZumbQgqYEI9FOEtBzpKDEyS1I2HzDHSJFxfO8Vi4JVBn8RpcFEHDFU2/dx
sFe2opbSGB2WRPh4cuvR+oZcW46L/YnWPigRfSKV9M0SPumaPV0ag+CBkQF9FGOAG0TRIZan6rnM
blAxWmZxb6HaXqd228nlxd39gcLhtq35NQQOZZlzRrc7PHfAS2PlDW9ZNDF8FU9q6OUYmLYbSTvu
HOkSNDGOPkGC3TiT5n0EeKnsxsL2DjpB669FLnNy+XZudN/Osu/KRKOIkqUNq/YuNPEQDhdfu6cy
Z3uSpHfmYibz+7xGBeqn9Rbxrvi+2Fqw7rQku5qz395XfoMfauNYmzRyqMUWDT6sTiY6d6Z4Yut6
9eTAA9TDgDYHFoRcAbajNA9BVr434oAYBbfTNrqQxkpj/qLqhXHxIJdz1jlmhHlXoG+deeJLa7ro
WwjZK/FH83cvSPrtXVjydWpvNHMOfyKE+ewys//kIyQKZ3TLh1HnApTLQBbjpToEFpHooSn52fbw
fSDvdAeXgh5MCmE0Qbs5e3V8Sc3EeyUkdwtGJI49s4GdMdDt5c1AigNRNGS1W8lZ83swmDmLd5kV
l1t/6Lw9jc9lkFxoKDv4PsERPwmLoRDXWbZKDLbsUhKAohQxR2wN/TucyzYEN0hHT7/grpBdoNGB
skgLq9p2MOymAIFya+80ocG0i136rxqYDAcO69KSz0SjtCmj4Iigyvz13w/i2LuEI/oeTZPdpJET
FVCAveDtJU54ony5/IqzSvYNu7C7wzMLp6d6gDxJNRgKtz1VJn8fccjtx+JmB0qL7EceUEnHGosa
UWFo3TBImmJpwTXqBHXJo1g+p47Uc1EED1/XKm5a0gI3YSNXqtk7KSqI41xrLeRPrLqHnvjfpxTv
/rg1yLsr8e9V240ByVoPyACZLX95yJ13FBEYBJuR8+zXZEQ4Szl+IYO894PMi1Z1zcR86lmisvQZ
yCHc+ERUHwPsbndDgoWyiike09K/AzkFQnB2U8/CjjVrdm4aa1jPCZ4KJiMKlgTGsslgPQVWLi4K
cuAbD7Z9jLR0dL18FZoC1z5UQOvMbxeAzPEfnRF6iHLn2hVmysR5MqNqf9gduURSg+n09mfXu8Fb
XHm/eofgBr+Y5tuY0cCt6R7u094nC0+9GsnD98ntp7dgwbGU+6a/2j7uKWrQOAfBJs2hVImStBh1
G3X+vBwb11gIsx5eHO66Z6buyUpz2vyJ5tc95T68nxbV+JfpvFvW6xiZ6Sfh7OnBm2Nzp1pmnq6C
JPusbezASzqQtSCo8Oj+FHNckldgYuCFU7wWu8WxwSPx3soDAVKoZZ+BhsSrSvtrC1MH7qj+exDG
+JgKUiyWCHyaxaY/TG4KKCuPFnUUwUO/YRdycLKK+w4OFbOZ38XUCaTKUfnkDa52VMApAebVmq2u
OHkpvExMawAuozLY2UGx3FpPvzMruGO9gB5P1WrMtX+8bTix4cMTn2Y4g6BrJltfT72Bj25Ci82y
9iydOdRHWQYtN2Ja/VKecW3XhOj542ijpBcYUbZ+Q5Zn2DiHsvafFDUxNhkboXGt1qUYY4w78/6s
juBNd4cO03r0lkwM40PF3f8CjQxmnJ16oKdFk8aS5KXgnSzpThHJZ8jUZvs46G20a0f4b7mOZ3aC
Fudh7GL/nAtBQldYZd9JQAwzzfgOK2xgy4RjE7QI8IMRE+PbD3SPC9Kuz3HbG5vUmqNrqjckKYiO
CASJICQFM70sXk4m0ykykntMTdsDsaDl79Kt/nUwZYR4BVp4sfscW8Bcmx7sBmJNjiHGJoBmGSIR
jNLr0Lh7t4gIciyWaycZbI18MEILC37c7SPbL9b+Qha06jkWL8YzZCDWUp1mlh89Rz7x4Q4B4crh
48ZpnLE3AzYvoKPJXtMi0O2sTumVjZMx6gIff55L+oZ8NjnFRMnanWs7xp0cEtT0qM+6t46SL3V5
VA5krRXmS8W5pVynAUZDztS6WpiorzzBl547w1Nio3xUxiDqIZREu7YiJZmmfxfpmNVb7QLVjUzp
W5kycNGc/nAC0s5a+YjaFbbyN8rihBPZW7bRH3G0WrbuaGvAj2AfjbDHs3A78jYV+EG5B8XAu2jb
SQuDZ70wopeU65hQWAJ/hjmOX0TplvtFoifqpwywxX2WEk9h+cN9FLcYhBrGsW7xaCrdRTxMKdZY
egkfby6StzgqtTtRp/M6L7IPXFOD56VGzjfHkGFy+sgvx0hhXlXVvkT7u4/o6k81OOzqb0SoZt69
cdO0W/k4L68LPx3fLa86t+yUbzdudm2kyESq8qyWN7+YT2aWZl9gIjZbVTwfaQvu1ZVSGbmztcxs
vt3DtkQGvCghvMIxL6Prj3tKZZxPYzLzGjWnqzTrztQw0wilv5kwpx0OWf1O3b9DidN4YjoeIS6Y
vExdB5aCk8GGpaf66kyUNqb0wVILq6eE48EA1gGHJGfDzcf3ZbyKsvbubgVVRSzuSg1o8c9Ntjrx
8Kuq6Y+JF99o/j7iku3Uh9qRMiV+k88PS7s20eG+V8In+3noWNBM7faznpEwEgziTBwWCz5YlJMO
douFm0K0akdaQWE/uNZo/w57l5wtM/k5Z13LVFnzZESAicPfyN8OVk2gAGNIJZkwZly1ncwzdkEF
VyTJtBfhU1aQXdftlWzKntydGEX1atRaf6mYOeCE7rxrSRQ8adH0qiWO/b0Y238f1OW51PGDXVzv
V4Hrgl0nDKkbyrKE+uenNhXfy7G0PkyHWLbFmLtn24QXYwV2fy5C7VDkeQ75vHUR52kwb/irMb6W
HBx5FMnnhPzpv1+Xj8EBOs5rQuW1C70kfKgE2QtZPcavbsGYxIpb/bPUq0/SEKyfuWdsoT1hLRO2
ZyfMcPAbCetKcm3YOdDQDlNg0vTV9JweBtIHqgvnEDOXehhDJqHuiNFxkdj0nEn/iyr8q25mmGxV
Mu2plcP7sSk+LAU+mmgKlrkvNuo0qRGyiKpeg05OT2id8WKpp+SHcLJ1JwU9mlZ9yBPI9BXRpkH+
UpM3SJ5R5R7MZKKlhqh/cFNapTiWRA/D/GZqgCDSWq+K00eRFM5nXWIcAHWheepSt9pldDVV9FIb
/Wvvd8u3Bde4lSiJD5nZ0O9Uingj88TbcL4f+lKsPZwLuiN9/82nu9AyZD9W/EMLXRiUhJjfoufr
EsInlV58diwyEofZo3Se7G41QKe/C1u/fryZmg9R/qz4OUwFgmsljLM6A2TtnigDr1mtnfuSnPI1
AOvrMPjpxcBW/qkkPfMBq6KVbpvMJaL4d8hw/N5KRbrGji7/QdjhxvRbTTo11VvmN90ZkzHiFASD
1QCZoCelOXhSvep91rx4PWz3oZjDDZDOXT0OFc0723sjCvPsyzGtOrXQkHutY6+VG/Ogh39cmpPW
pK0pymA7p9Aqu1Z+KllFRyd/kIJLMivNPqZlGDE0hX/UuqW/UaZckMBnsnelifNwxCUxeHFG2gCv
97WLGp5b8lQsTyAV1ZkM8fxl6BEatjZJwuo08/v27DkkEi1ucYVZWj5gtb2c3TmQjh/AINZInpJb
0E852VnpSJKSSETSRcmXdOb+SOPmno1OJ+s+H8BjuEPP6iHzGvd2xNdfrrQi17daGKJBXQbLONdD
+59DvNHxRIbOMQ1hge+yOVzxZO22sQi1lzkm5nLJwvKnUS7Ywgw/R8+z37w+epq9ePnMXQwy66TL
ib1EGpMNRnJZ/HyALlIPW2UihqDDOHsVsYyDBC8Qo5mrucZhVF0wINlYYGAPoq6cuJi1fUUQdKK5
5o2MKXI2SGjOnEoOgvAylOgFuvSI2RN1TPfsiiQ8wjD0t3iRW19W+TQKPrvO0j7TID+qgb16cL1w
WQ9mEezVaeDk0X0zZMcmawk+Q5xYYeHx1AbRVhEcGnlWBdpGfZuaHua7JkffHmjDo+rTrSlu9vU4
MudyqTiKttWvhTCYVGdmCT+BtrZwkwqvXKbX2iisg5EFzjYACba0ePidzPvOo/6DkpM/CSwWP82J
aRYONQbxNQt5yOWRij1+tiV+lQbufRdNR0XfUA+6Vo7rvIrEvmusw58Z5gLNBR6ydWxa3C9dawqu
6aCb2zlPwyfHDeq103fORyzqr9kco18dUa5MEtDOghFsjaa/ZyGzbqCxY7nlpjKtbq1NQE6D4Wh0
Y+R+hDOT3rgqHwu+lMucgAooAsBfpzRQ4SHrzXmNIM+9xFLRXZuT9loixfGnGIlynLy0skqWZ2PQ
JS/ov4+3va3IvM8BpPJIBkqw6Xxcu5qFGsivXWNVgYVtMlhST36GaVzcLL96OW1z0gSfWiyR9BEq
QMkOsBU3P50yhH1Mo5Ghbd2p16oHvozj2CTVndMAKhZQHUAi/emBsPmjDdgIsY2z1Cmw8GjdBimk
W6+xBL5r5Cqu57iZxvX4UBmL167HItmVPtpl9tMfNhRG7Chkud30AFxd1HubKb29a/W7Z2/pZCOW
0OA0pAQpPkyUWcZDYBj52sZ1mI6LXxOZkMYC9tYNnAhBrISH9hxB6Ndgx/fqKlDsnqCr+0s9XTIP
0pC0QxMSlhLTRTPpi0xg+rsUpk4vy92h0/Pz4Lk9YiIqQ5TDxScDPkBMqT8lcQ/1LLGRFfUtX1uy
jbwGU1ZJZVYEZhEbdE5j2mxu8h1ZmQMtAFia+CGqe4VppHmsYPQbKZ18Qk0Gch1IjI4/JmNPxvqL
pI++hQsXoOb0Ai/Zmr5W7ZT2V+i6QHBgfAAHe39sPsbF1G51GCO8+EQDTX5laQ8PWjJOJKP85wjF
yPgQYZu3nat0HWD6/sdvMY3vYCfhg52VM2gpno5UPOQyqZm0aGqy8frygc58uAOSG+CE1TFG74Ig
zHrsln3hhek2zTtjU+t9/hWhxw0isDTNBrlFC+w9LTlE3sbX80O7tM+D0EJSvaj27GHuviKnvmRS
Uh1GiHg6X/vIRuuHU1IMO/mDoqNX0vUwGwPMEXGcKAS2BSOGw6iXcRGd5ZFms6NEKcROdap+oF4y
D12HuCqPz6M8+vunEta8/QO31/XLm4HWF5wgah9DayJnOYnjYwmot3YEX0UyDjR19Kv9wQnJ3urA
HA7gkcFKCSBteNoErpCSppfj8x9gc2LkHHgPzrT0d//YQnlKq57MJkXkGtXUMe34YQ9uzcAngBKW
QxjSwtre5Vn5rBbkwl8cxBcLwev1Tt31YiyjoxGgbxqGcjxY6ZBsVPRKNujPAXBVg+wB7GOM2t+T
RF3s/sHJhoVgKpv82q77g712c/mOX0RLOjp42sDw5N3pkMBIU5WqXqG2x+fagIuSojrbjrnfw70Q
1ftoc60L8NqrI09BAmgr8mWLVmzZu73eHhoJ2Q14272afv/WLURwxIv/Yxzd+TpY7UV9swxzm13P
PGzdmAOtpnpSL4qt0RrjNZVoeAAezW2fi2syD+cgFPmvKJ/O3OH5rzbszilf2i1PA47rpvFim3Ao
iC51UxP51pPKA/zzVueP6n1PFeEsQ5NDFIme1Bfn55GO60L4yBTX3LhMB09JhcTIDNgguhlkMhZO
vnWC1PswOkhMEifOuNUo1PKzlsTVs4Y8kZQiZuxFmmHMHzFELa4pDo6b1iM/Q/1mPQGiJtLsXgvE
9GaRd2mmyRMo6y99JJzDlZhxmNEgU5sl18gv+pd6NI4G6iY8uIyXieSKE3kQdFCyn6/qWJz8kSJD
LSwicx/HQWPSp1Z2w0RG1mQj7tOSbzbaXr1PBv6q57APzHcC0d0r4hoylOXAFzc/b9PEYhvYqX6I
pOdI6Uy/VdUpS8y8wwwODs2wn5nQrJzQhHwtd95Y65Pz0kIwZtxibBwxkaKG2dBjbGNRIvcwdeay
f/UmOZReOGC/4c3RxnFAGlM//S6FGL/9jMkz3LJVoFkPTRL6d3adtzDygnbjBJSNfqeLO2tk3hxP
Tv7D9XdVY7bf0fd1txdM+I7TvDN4/p8vaCzBQHuyj/96kWbs0izr/vd/5T8vUO8Dl97o2vnxmXY7
uYwgxatab7TPyTZHKCWxpHvry7Pdw/aUzycYVGxzq7COSYXOuidrSL3eS5jOtHVW7hkKd+SQm0T+
ekbwOC3ZXl2RQiztn40PD7XjCO2N1lH2iVPpgvs39eeia8CmkCUuqYc1WDC7xtkWgrI79DOSgW9f
u+bguq9pUmAnrwKUvN81x+83bj3l92kGAayR843JbO7iwrOQ29iA3tZwmY0ovBV3nm/M+6LK/5zm
uM7uG3xGZxFKZxldwFHxo7XpTsOn7gfvoo+nX5gRrusQqBTTX7wAaoopMU9fVq9Z59YzK4wb2CRr
o/QRH4uQbhheaOHkwfugkz1bO81Po/fe9SwJXklua3fQDIFJuBnvU8HkNEWAsZ4yjAXqaWnWde8X
T07g4I0+kegbQ1Q8I5ZHlRf6zkOfphfMmeEwqdlCw2fvLV9GPBzCoLuokuDW83ku97OHTEnviIis
7O7N6qfqVEuzMbrg9q5baLLUSMmqrfCR7iXCqcVJt72cRfrohWvkhottVNuh8CYiT/mH0oAYlEKg
74Rqn8Plz+I3dUSrH/05ouOm+i/XSIOQxWDO8S2G4ruoRndBENuZdvvTHKDgBnVZvKF9XC9z9aWr
cBIY18MVc8JEKzGUwAoFP8h93Wrkr9T+g3poA//mHeKT1XWfGwtZuUW3aifQObW/eNqo0RP53/XZ
kJ6K8qcuzQKSmtTtlmsdpNbtWlmAUbVOs9/FEm5njcuEBgl5qp9n9/aEfU+a9NW3vJs2rhS8hhR8
K89O9JeI/KadC48o96MSoSPMWjgl/CUZwrR1QDu7y+sU9FqytjoE2kd16jANJNXSwpR/qp47keY/
EN6h8qLgwFEpov9uZnEKHa+5LYSuW4kTdo5/Th3s9W+7gyBRXUvS9FF3eMPa3DC/KimdUQ+ZSAhi
F0JseVVbB7rk8JQk+O+qlbvEdH2TEs+tVto4MH/4jO+uqusK6+WzXPCH9JF64Ad/tef5vwg7s+VI
kS2LfhFmzOCvQIySQqF5eMGUykxmcObh63uByrpudz90WZksFFJmKkLgfvycvdcu0UohBpCYgqBd
J5hRy8U6SQ5ZYDUJE1MnOrM/P1SI2CSb6Ixuf7VaxMMNSLv//DSvaDAqJDRExJ9/lhGCByVd4n8e
VeKOXWh4AEJVBwV4x3tLpNpxtGR56krduGx9MRMFQVor8TXTpUKvYHkXi94+bvU2oYm2z52GWBiv
AICu/4fFYLj6/0b5AB/FSoTgQjegiqmu9T+dRC3tAHwDSnRqbcXaaVMtnstQuGTsojiEJCSeE6cV
p0ajGbR9FenwjMYl/Nq+CFPZfqh7ZE3rn9w+tNBOF+CcewtNVrA9tZDdMte2cfn5M6I0qFtbcd6+
yEAMjB56gsP21X//9e2rHbFcJ5NEH793IUstYy84wmXjY45GatLKp+1DY2ck4iqFw8XCc+lENzYl
OZhltPr5Dr13kdWTPvPzp6Q+L7dZE77/+3eM4NWocZriBp5h9YRPMj03WTV727dMfcqpqCovTm8/
JXqd3W2yHRO5zqlWMxI9lhiHVC/NJ81e7IChq7kbCkXDdyucmzEu9aOxPprW52ierY155He4bk6I
e0L7DEQhx3bZ2oeYwZvfrxTYuOf8MIRkwWuNWnCSVDmhhCq3JyIHBHtKo5/QIqBBZo8ahrQ/ocyb
7siYgwOSpOl+XD+FzkkmXKUg1f+ynHD8ctPWCCKa/bQKm/lM3/gVVU17ozK+f2hWcGKrt+dCvY9M
Y/5k5BJ6G/wVgtmxtpEmojrS3lplfNn65KqBd2qoZnwrEd0N0ZBIGcYG4QLGetnmnLqZ/FS7RoGT
6EpRHTYMf9G1OdsACM1ZMJxZjxlLLs69olqf6oAmxwErRMlOSCLUT2WfF6WyG9yz6ySpe2hCXJFt
GNuB6bSvpT1GXqn2wM/L8D8f4Sz6P8/9x/ethuS26ki9LsuXpOBbR2zCP2wk206YuLRZUK2y3JzN
ZF1kRoS1FiZsAAHZHecJi8ntdPwhzWvpyKVcwcFB/cA6SFf2YRnj4Y61v/7BjugSl3pu2wRVu0Ww
SbSwO50UdeSXWs716cfwTPou2cVW4UuNI1hloKkymDat4nBVib5SuLmNdOkLpDoQKoDEjxsDp3LD
d97f8GZ7ylxIl4q1U+sSqrUNJ8doVk7LUHdcD7rxUk5SOZWMQrF8N7+rTOt0TufQA/F7hLsoSqz7
fx9FknleV6vDWV1thlavZJQQs3FG3/4j91bmBfAW5dN+yA3pberv7TmHoD2iGr9a+ndgHx3xUS87
gCrYv1OBvRYK9E9YQxo5ZESwokcu590mmeeb7dG/H9TGmU6K2/18x7/P2z43CLnPTawHXWvRN12x
itsH2EpqMCwEXbjW7Fw6IYNN/LsJxpCoYuOnk4kXtZRvMJ2U8g3gv7zvquo7K+zqTfRpfIrBVQX1
nFc+tnWXi1qVB6t2W06ic/0BKDTnMplCCgO3e8v08ud5WYXujqI42JyZavgGFbh93j7JJ0S/UX7p
I0k3YEBCokwz1AI4hP/ehsbA8HF7Luuc4Yjcoobvy+AFwgIkprGm7b3e4VPdfPy4NlOtK7xKEoLa
0pt7dUTysGgy/wA6zABHWKBOuR2Xpp6v/ToY7ePOvdCm8n4+W5+Sc2X5ioDthFIYZVsIb5VkE9P7
ueY5TQwHJ5q1Ryxhfxe6U7+ymfJnDlPlYWt4FzGtLF0X/s+1nCrLsR7qHhTKYLxxlg6Qt8/IbJL2
qoXhGxLB/mLxXNAzdMnyDH1O2jUHg5wutBG8vVJXz7SqyuepVeVdpkCCTiXSHRtWkNI8oyhfHpVU
tZ7GbOSVmIB9NUulu4qEtIqTf26D7Q7IJ/stQ4JcbVPVTdCbca53wCdiX2D6a5nKvqukw2inlXsQ
EHFAnfDPS5lLNOkUZiIulk+lH3DzW50ILNJHj2NuAwjOpEWt5BCpZ0oscVntQI40DllRD3/XB3Fi
/zxAnvDzYPtSPCqBrtVeM36bA3mF0LmmO3v9kPWZwwRE6l7YFASxDzbJh1vCUNsLVld9wF5TOl0Q
99l42vxZuNvue7S/DyGYMfCblOLptOtq272IdfY4Z4U8U1XBaRkc9Uo01L4xIsRYDpEUm4hC1GFz
/rmgzKS6YiQxn0pROkeIcCzm66jCRgn1VCjHplZsv4RrwSkSvyhydts9TYM4jyq5QI11xYaT/bM+
DlrVekzyqlPH/c1oluUnbdLkic2yvQ2X7kNoOrfY9lVL1SHQFLZZ/6JbRYztusrZTe4esbQ63rbe
bR/CfmWSwtQIJmf6koYu7nU4j/c07/Ubu6hvfz777+fFaNGKVcIG/YtOWjmONjVz4z01S8PEgk+F
bqZeGObWpYtIMAaskx96+ic96NAMsMqlyk3639unVcV2XjIG3b5auMSrz5rNnNTKDttrm3ACXqcl
3oVTBK5j6dBM6D0EVXQjf5x2Bz8g/DMuZADWmt2+lKXxnqeNcUraBOAEV6RNwspp6AjY2ByB9gWf
b/iwPS67yjyDkWCvsWKmVqIbGwaKCkBGiXet73+bZR6fjMrirxHsKVOeQtMpPYajXUZTjv8bZ58A
vODHWyWohO+Bk4/Rekxe24TdweL89DNZ6NdP61TEu3hg9JEO7v32HdtTW43s5MY/f8BO+uW2Hdfo
xS3KFOX72puomwtC5uU4I7jY6oxungiVGu1ut62BdaHG54ZTN85MfXkuKpWiC7Fxs4H0dENXj1vp
UOtGcxeF1yFK6VNvpuBMt+m6ik7ehrNpBfRL66+c6D0TgXZZO/TRp7ZiHa4Hm8rUegHgYF6wFJSe
zI2Ig1ckcHLIUxHX0153GwsgDSBGTSqfVga2o57m/vwDQiws5FZBGZpvLcY5mm31w6b0WD8zJmI8
cqO2To1Fq8h2URpYndUE0sgJ7/7B3yObRQ7EUKBM7d2Q5trJjSf7CVPv+yZqHCwYkJMNTCDSyvGk
KQm8sDrfkRUn3mqiLDZDkVMVV43R/sUJm79IBuu9tjTNqa8K+Ty5EQReTr5yhvWKzL2/ArjpA0C+
Eh+Q5vNGxJcCqfV1C8/rVtKHXCx+Jqv98SsR7eBFTqr+AskDjpWS9zo44i1mJHNI8BP+qCazlGZH
2TLtCsFQBWNbsdUneC7tSh1+q1Hut9uwqIATXrlL+xX2s0MQba0/yTGHg6ZApbLkonjbkqdtx2aV
rkwwTnSyXCR9/qbqdTiebuK87fkJr8K5jBOHjdnu9mbWuichCvsBKEu/mmEp66bn7aVtHzCPlNck
FneDgl06NkFzNRlm6iRHReGoqfEAaQ2Nv027fGpm+pJkObWZW4HA72Jxtqb6pcTAEHpm0S7n1ebs
VVmcPQ4tYyer09JHMAAoa1aHm7nstqI8ztLqXiV4dduyddXtDiZuSO+nKDcT7WQYa0r8HHPpjSZ5
OUXSQXTa+EluIu421oe9WnfnTkJtmZ3urEyoJRZkl5sDS2k6ILtGlh42d1Y8r2dIqR9BkNzL1XxM
QtnOJogQZoKmML+vQrba5LrU/Qx9i+48N1t3iiQN9+3RYnFErrEuHRYhf22XdSny/FKHk9coqGmT
RGT3jaMs95OFFvLnFUtOFXdp1EVPDa/fSqRyqVR+fSgoSgZMk7z/X4+AcPmFTabLelC/scMSc27Z
onMqItFj9dNxaawDbdjp6Z0003sRGq+bTFfVY3vfj4Wyz/RBvFR0OSqdaIEoGf+uD2iTTX+jDEct
/52Yrza72po19I/4D7bX0xvRxdVz09fQhZ5MyAmPnUXHEBtwe/0JXW3DbE14RkiO5WD67jRfSi1F
YEhAQijS6qo3Vs5q4M77utTdFwLxXtuGyh7dvzs8Omk2YzXVlgd77RTHxvzO1hofIm3EMBSZQOea
oiRvx609A4rGoiXzJUm7fz4sozFf0LBeliwtz9vzoLr++eKM+Olcal8NeY5bBWtKo7s126HxtKi+
bCJdCAGcwXVjfOwzEkGh8kfnbD0m9rSDD8Rj9j9+/25x76KUn+lf9s4PgIdBl9+nPej9rP364Yhg
Fb3Mev/FISkDL4q2fe7ONZ7Sp7Jf3JvY0b8HUZb0nukcLg26T90xtGCLg7ZqkL1aA/RmWlptb9ql
+cJpwt/m0ZwK1VMtjUfd6L//ZfzEjVpfHOLot/HdqDndPwHAZqPAFXY4bIf0X+51DBI3SkynD+lZ
6/dRmPtyIRjZMV3rOIRGfNvkxSqVUtqTmuSXBOXAD2eooO0TEBY4721VKZAB9st9qjbqTaYMxQ6i
/etPLkbE0qc1Tx3Ak2+r1zUA+c5wEUU171WJMrPXnzo0zAhSpHbtFw24rYjutqsVM4xLqniLMM4k
eDiykvSW1IPfBM+6d80MOTSp0cvY5fuk4Z6orQz8ShSqDykzg0Gxox3IuuFgrCKCEPZW8BOCHEZQ
BqjR/oP/I0uNor0ND5XtTqetOeECmyxCYd2qpLBCt1YQkqw6tWESoSfVUN/30rjVC5Mk0yyDFFSp
Xl0qJFKXPbsWBa1Xjva9mf0SfcccO7Ign4hHMcBBdsf0aFMKdGX1lGjiFqL1w4Rewqf1b2OjXR4n
un72UImgKeob2MxcGhHSDw1ZjzLY884Y2ZP6iRD38RYRvxLIhA7rKKEVMVvPOzgJTW8IYqfMAIom
GHKh257tir0W8hNn6F98veP2NsP+qWvSCReDht+vu1904QRO2mR7FV1hmunHOdEsrCJMb7seL0vC
uLifXCKR+Vdup4x/1y2AarnLE01WLIu1gBMUBcR3mcd87C0/65Q3KFYPWV5mwTBlDmJISepuVP6u
LBWbMibROhY4vBmCFsTXelFi0IOB5aCWiKvbeH6yROceRNHB0Br1PUeM82ga08lqbETYJa17uKy+
KoyHOBsLrwP56sf1HPkTICWPm/m5WBKmGVX7q+oRmGefvf4J3BQiQbbXy8mXpnNLWFESALwmPZ3h
LpYCnWskrFCDOJ8AGY5Oob6t7xdxwQAGYwGVU505d9FtsSjMdoVFkdTSxzg5IX8U9e+D1eR3ptoP
+9wCG+Socieq5omNB58jmSkGsjy7/EbcRhIgg96QjQIDIypOtzkzy/p0G/tC3LWXcgVoYwG/RCnO
KYAbX1nGL9pmnkzRL7WF0+xna6FQmwn5bK2IBJHZudIN+B678q1KnGu9muBdtipDy/Vdpjd0rJ1h
hFesXkWjnMlEVO7kMJ8imiQUzxpO53l4Gzgo+/XinFVZ/LEkt/poGIFmm7/6Uj4lcQkYudf2xRI+
K0shA9NdfygDx1C4MkImeM1mnjyVUvNnFnpFMyLY00nNG01jV6J/snSkq3dtzV6WLjMYwlTLfArN
chLCd/AWkR2cwzs3tRDbd/OEUz259CxpLUbKvmNKxIAV6I4SGniY7sJ25jRkEP6tmS/lAC3TbRiv
Ta6aoZdrdc/hdOGBYvywYKHc4gCFFOZ4JJQW/FJD7l0t+ZYVc/2MaWwok2KXa/FZj9snV2/RxPZw
KFmO35oRMVQx5lhm6A+EBpznhHQ+WM8NcHa28kTtP40cAHJMi2BIrOhoNMM9ipqGuih5LA2iBN02
fcfGvsfZM/t2Us/I1tcu4jeTo9hfkpnXQSpwumjvU2Le9kvzh0pmODRO9GDaAy/EofelI+trZY1h
y0UVGFbFEqD27M9dad2o7ixJvenO/UzzUV/jqpc83uUO3h/dvu1GiqppVv5o9QL/YJZXqxtQUNj9
xSUH2yPS6KFWHXxpQ4oNY1x+d536uyMYlbe9iDwsEqdoJR0uKzZz7K6zrSSQHyBMVD10ZjV7ZWFG
p9/PCCZpdRTuDp8NFUwVfoqibU8pxhUvj5qFazmPgi4rYW2pCUcR0OUjpRaJYW8p3QtEFAYFrXVI
ZXPvOPmDoukfir2EHAeT1z6jhIYSRcZQ3jn7tCAgZZiNF9gW6U2WpAe7dym5WgXFpYLwFs9ulCwZ
hgWyIXRseJqwDksjX0vJ2USJkIIq0e8iHlMOsuho3dNYmPSOzLu+wWcU6uU7kfH3Zq+kvs29MRhN
u4szYoZ0CdIhXA6ya7NbI3rvQhA56EX8heReH2KiV4AgXGWD5DLZ+U1VmmyGk5J6VsLP4UzNDtLb
veja9xxSY9AoGbgirv7sGXXC8rKy4OL6j0GS2AFXbx5kcTsCHJj+uJGRBEt7jWPri3e2yWT1uizh
LYkwvmOOxU5VMjaW7oloryd+l/3ZjkO0BdEysd0UX52m8z4Nh7qjt57HDN7xhk/aAy4k7QHoLAK+
cN61XfxRSnX0JtX4MK0ZfVwYvneRIw8SbZavGLT72iwPDGtQ72r0XLapsvaAmCPyD4kzaUyYLTju
gJShi6Bgvw2UxBj9Gez+IUms46KmPnae/bwa5t0BUAMc+5uswQNki/EpM++aMR32ItReDan3XoEd
JjBCrfP7WdmrAMAx9vYD2oU+uc/KGFgHRnDFygOkykxC6qs0QxRyUeswp2vhKhoTl1/zd0mzhyWn
kT8MIAo7L8OBHVi2fWe3/UOVWcdUm+mPVvY7k7mBFuyXBrpmJ8e+IkomYVJjcrodlWc91d9VGeM/
waPTahgaRSOIFQmdZ22piaJxSXNIxHjuB6rxGczUUM/DrcP75hn9+BGHcjdbOBQ5WDJA1WlEVaF8
CkMvdGd9n9A79CTh0CFRObf2mP8B/vNYqua4YyJhermK+3JsDfJS7CXyTaN+zMZh12f21eW8wgLE
bytrCZnR1MDtqvyOCf2J82t007agW7Ad6F6XKt+2tTwWi34dVcRVzMhee4Sl5wst1e+qNK7ETs53
hKcHBH59YZri2jHhDpBSCKP2NRnbgz4zLrdCfjAbuaEX0US8S62PSFdvmrrPdza2e28CSM0bcOti
Mlg0x09LznKjpbIJThJUTXlRtRoTKDm0vJesr9xEYNVu3Yr7XRLZ7ll46ALHcj/KNR29wFLNqug+
21n44Kh0rjWQRYPBQRDxHKnE0TXrmYNlKVKJhgYZ6oJwN3BYA74X+ewnR8on54iY64F7kHAuYG0k
kmd/nTZ56pOwxDxdtt64KMAoEYACUZuuUf1Rl2OFsy8jP3tSB3wDFgmK8eKbsDl2TSS5T3uSd6M0
D/IEVj5pt8C6zWHBwbDcFbL4KHooVBZdpqJ1H5BaNtpHFBYNXHKKxBrXT9KNu2yAvjtS8bic5FPY
g4bSDMe012BOqRn1x/hujCkAvSxx7rKpvdZT7xKz3r/SvBqCZSJLgfk6CWatCqJMp7SPhsj15sY1
Anru5wysAmO5KPEMJAI72oEZTtEk32N32ikIcnZuWJKC5pAqKGSBpWthYFmXFfbyLg50WYDgEyM7
gZb/6mjJMeVADmkr1WfEG6wp8tlMFMnabvUeoGGT2qc4qKbFUdKIjV0Gfz1cIIe2g/GekFtjFlz6
BkKFZwzK7WzvHCXOWLki3J2SWkAaf5NCuPTdLHY4OpITE4VghPuU06mkFqcvb3X85ivewtpYQaxI
HdQUGxd7MJdPO57GeJc56ZWAmPY0jBIpTlpRNGPqncycyCfecGkipDWVPnAktZpeJoym5hnL9PI6
1e1t5ORsXjN3+6Dbn4MbnRW67repSP5wrCE4b5GSCB3eOdGbTwSxPIt4TZ/9NVU4dUtbSQNTiKu7
0sVoueHuQzfSVSU7c5cHCbGHfrsYidcOegVIRxHc43hOqcZzXc33GhGfvuPi2khe8xJHbaMjjZpM
5B11V1Aexbk/oQ8FKoqHLDJPyETvTJt5U8bRy5vwHtOsr2GAsdFqUu9YdssabholcY4XxVTQuIKg
9aBvrTdmmxqJTwwzAr86vibo1N/s3C9x2/ZoBujCVVjohrv1bhl4eR16dbUlr1mJXmCMvKdztq/4
taY6aQx6qB2cGJg9owYE11N20LqYSGimHpZOuUDukq8O1hyoYX3h+AAm/kYByMZ5aXa9hdzTTBa/
3ZQJlZ63v2lguDe98dtS0MI7UawFdNZuKKjgS5rlJUqDxiPjjJImIrpNmlgiSu3CoZhcVrXVDiMj
r9GwE89FxecLBj9I8FjiI28enZvWtFueFMolmuLftijuCIhlKpeoD0qP+KxR5J2CQYmYttFbyEAM
mMD/6h3sa8XMVRqCbqrLU8utkAsYJ1bFLWzrd8z1nsr8ka2AYQBloTCS6jwwTMdS3RLtkD8ZKkzI
oU882B+o6sX4mtO7qKp9bx8Btv4KI8JcFZrqezcxHQI2nvV2IRNe52Zl7kY/Q732NoSAlsKh21mJ
82JD2/d7dN+ts4iDrmUWwnsrYP3ialxvZNUdf89jccSGIY5jN+wLO9FvHZjkiowYEBVL6ecPK5IU
HOMnlrCzky4EF1Dz7ExwMd4YXWpIBNehYU4OQ1xnFrtrbMFJr+rsU8YJ/dGuot08oFBeOFgt0OC4
ZhQNcRMhtBwDv7sQPG4bpjcjZ765QYwWdfzbC+OMrC7fSEl8ErWwfVNhbDiPTeHbDUDxMYOqY7rd
TR8rbzPTTS8zaPsZajNSOyPiKYrKWJtJztloq2JvJ/GHPdKCsoV+Fch2VweR3HXaGaYPlCJZxn4Y
hS/CdD/asnsnBcPXpawOhZW8hHhg/IHITq+0ok9buo8ICWrgEO0UTLKQe4Rotx1oWw8a5Z0EeEBR
QuGLSC3dC2xlyBZZ/8fQ3aNFQpDXXhD7c42qx2xOw11njHhXYmP0pItEX9Bd3TVlG++zkGM4vu+j
moeEKK0oSvIjgDWyRlKllSS2Wr2vhUL3ssngWMriJSxClvOufm9jspISZ2QuzDjrOJTTtUrC2QOj
ML079W8WUjbZggWr5WTmuHCnJ0x6OPXikSAbxLR1zCx3yHLMKQ3LuTs+d313JYvGxDHnfOAuLPLB
3XW5es1ipaAe+t0sA3N1yISoSnHpQu/wwrSYnsCw4bhNG5gnbJ99ElSaU/sJ1J07NX51J5B7iyEZ
DCP3MwvYKNYq2AsHnInTQmBkNrevncxggXM+zArwX7W6M019h0mHYqrIOVs64gmN3nSKVsREVrjf
U0ZwD96O7gEOnW+GiB8jpAymWVHkdtEJhOFOQ/c643yMkxVdUNhMecq3nLOGh1XZ69d9vJjDDydZ
L1rVUqEg9FjxSxrbNkZc1ouFbRBvRZmuECav7TtcPZUNO0TJHgSpMYaV7Uma0XwD7xt/B5WFrQye
0Rp1IPIKHHLUixM9mO6MKPUvJsqz7PsvjPGMTTn2+uWmcV+0vdqUtp9G0KMnAPMnEzSih3/IWWUJ
XiOav7invjV4KEGpmVdy1vIzY4PbsbYZ2A61sxMCGCYzaROrtbKL2gXCSOQwyhbtX8264YDpnuKw
e0On+tgoMWx5U15xRgV2POnXpK51T6us0k+K5hs7Pk0tTcUBYsMiq7t0z2b7q2WYNjQVttk03pEQ
b9Au/lu2oxNQxkew2upvgYLUiW0Y9OxE6zHYasxoZ/faG9RVRvJRKAISoG7tWX1ZRgcaOhjQCKAh
rTxK4EJ5bvL+ZUoqx1f1+V3HIMuN2V4cpcpvBJk+9GmXh3JObgaLsk5a2V9Jk/UGQZvn4hWiFlTb
cx8maH3iaNoBuwQEySQDCYNy0bV88lwbXaI+FodqHD1HN25L5D37CSqSrdv4r+qIZDA9vJkm+ZAr
sYlGQn0epp59lCvds5QpZ/zKuDDKJOZW6w956ue8fwW/JAIX5L3fwYdygTD6UPrKIDU4QqNb4f0Y
1aehrY09DCE0oGnQqeN5/dutyar3i3Vmuc9oQhUsqQM2jR4fUKmQi92y2VrdPpoGY1fX3aer/sXd
RjcII4HXz+CDm5GKNYthimH49Op++lMNbQnJhIi3Nu4jOqFOc7IXbGwq3e6gNSgi0RuZwdwSgdqu
zAKc3xxpxPwIgI5CYYG/sqQmXcN+ekEg/p3QNEXb3/laRwofuwVIuduwoAOZ9hEkCbqERUNmsZii
rxwFnq/3DZfzsBzQ+3mhGO+5Uxp2TxmTDag9A5PDAK4cbK19wauP0UDjJjIV8wUmrMFBTX0s0+VX
vDp17YIA9bRjqdYnEDBrP4bMdNiYCr9/JQcbZsUe7ugYIShtMMGp01HtL7MTcyCd+uyMpEzPXcrO
I2yyEu3peaSNyzHkWwzS8ibRDoHV4HojutsR4huddMcB/IH+DlPsSDuAzJ6OjZ23Xmho/OB27TBe
5ILkO+heESIHpfu7GOkJMJ0QDOcX4QGs4/ge+YLU9bOqVTeMshfKEW6MEHYI+dXTTaHVu9yKatBQ
EYHAcMigTTRPSGcDmaYXuhYLuYnLggHCPhW4wkSxXNMsUndSGPe1RWtswgW66KpO700Ynj7Fj2gA
bipoyICRbDqH4st2+qfWqa+5CAMAtThz00r1zVGlj0wJEZPvvBsq9RttPGF30pE43HiXlTL+BGiz
oxNAV3ipUL4BM4HKVQU4lI9L1UCqdGI8acPwhLiW+WHdG0FOLY3yCWm00ZJ80aXvWC0KjiOk50AE
/krbvnkw+4PZYPmcqwh3ur52TfSBiEdmAnaBPiEfT2j/Wt+3BV0zhSpxrOW9UXIaAFdMI9uR+9Bt
0K81NiFWmXhYjEXzafUmnsg4x5PYF6cYdSa2VgNePX2V78GVIFWTlzRZdkq5atJaiAJRmbwUs4yP
IrS8uqHoIgO73IVigsHnh8Q4+o3NbycRybOmgUZOJloZ6vTAHH3lIFLVx2X/MuAOOvdRNKIxtNCk
Z5m6mxzSzddMNcTGwSpPWtg7BdCtA+fgMSm7l8UxDpqs61tQ6w4tSAwwU/PLUhJ8PzWENzKfpe+w
hWsYSnZVmn8OrfKlTuKlzQkY10ew63kiQyRQYDFEiBddsZIbtyAqc0rfrQz4cAUNBA7VwVrs+BJp
nOs0iedqcImQiUnAGxraXON5IFVmTzJJ6Rs6Z1YcrJOvUZl6bonht+7KnTELamvNfOgc7CUa4vl9
MSafeRN+1E73kALtapNK3znp65ytvpyMYmle4r10++h+KGuieR1f4cbd0VMpfUG1o1fMYFUtu0Pu
6qtt8iIaLmoXt8WuaMPRp51ySExz30R9HWiu8qdYimsscZQkBmufbmUnN1zoJwugPI7amnu5piKS
oE3BVdl/ENbLY5OM71aMjsWI1FVTWxJhwJqD4uRvserlqfrhnAej1innNJz3NCP/WLAn/TZs7sNp
rm+0LM1AM7kZjbADCCZ8S0Ltvcl1ZlLU4WKIfDdmCOunOFvTXqgl9LesIe8QIbkdMNzDClvKo1Gj
eW3wr8421UPPS+1UXphpotU2XltRniBKvSbgB6i6YnJbSmb8mYWUSITv5WJ81LxZ3tC7a5/6Jctd
y1dJzfVxpFrHptOu4zJdyslmQxss7ZDXf1QQ7eVYHzGVKo8hht9Daba7BTyaVxLJnUTFzsi76UwV
8BHNk+UTMJzv3E4iGeJ3WC70uqQCLcbik9b+4se9sbGcAR/OglgoN2wTEbUUDGW5+luiz27pOX0J
96+Kg75B01n2+u9uco96Fp1zxLImdJAzLtV7uyG9yU3NdK9rt/FMbeqWRsubhKZizL8bXXDxg+jx
moJ1Hjxp4GTMqzICZyARlkHT9X/6AGrIACIWzr9baWvBZN9WZUX+3filIunClZLf9GX4gdUw8pcV
Pr2U5tXUkIbGJqbp0Jl2smUgRWPjF24xEmxavCS5hK3oTuHdkg2siFjs3VpJmOhew85A2ylh+y8p
zFHSjYi+QNaxABu03OiN7Tie6r8DLllgEbQQCCXwidfRKHkquhzh8lhndDH6trf3k02VrltopmyB
Fz5iL2uawbw2dvjtMgZFEjLQPuEkC2pTeq0d1yfMoA7qQaYjo6HWvkndRKEZf7tjMQRRGimsci0y
LXP+ymLZHTpe1ohPyEDA4WQgA3Et0UM7JOrYHxB6Wig9ERxPTLG9BM0atfhtgunFAVOI9oWpWaNY
R2RHTGJHKr8xLPfypszpaPeIElNmdM8Fwyh8ylyznH0PBGif+paruO/DCr1q90t1I84Cwv1YY1Ep
N6NjMgyRX7UslkuYXR30WrBJO05HA9W3swOtDx1QcYxdWGt3rGrlPgWXNjeLZEQYY86gSIly9cBF
u96TQuySZHhAhzqQ6VqAIpzTd/A+4OONFp+ddliAf530MrvJ0ulmRhCjHpqKY7nRm6i+q+zJTvfF
BOTYVAHBsQ3ai8F0LOpucSqZp2UkHt5Cj027n+bqkpVePdZ74eivloxeUtVPye46mKnxxyzY8eR8
HLoJt8kYMwGACyINjUA/JGmmrtc7RPePpUR4AH31nnBzovmy5CjpnvvS0ck2d1zfaksi7CzgCaFl
OzBgNdoKBiDvQiezMy59zF100jvOHQN92Kkd22PoDgxVJkSO+jjUZwPZVzKzquuVC4ivfp21+Y98
q+MhPMJL5ZCV6Y6n16JEql6Wd5iJz0ujOrtuLQlJrdBaOrhLlJcUsoimFjyZKBJRoXLslXO464WF
KoGAtn3nnDU5vZN+QIwAGmjVdL+dDvc2iVGpW3+Zk/6NLOS/CDuv5UixbYt+ERF485reKlO2VHoh
VA4PG2++/g42dbr6nI7o+0IkpKokpWCbteYccwexe1oNQuzdIbMPqe7TwR2sLTSvDJSavddt/0Wr
x4PfqOYOOHVGyeDaTnNcBnbUldb5x0rVPxSPrb/rXqo2IqEKBR7ATOs1yarpzD7v+4BCU0QpSOKx
J1zHzOCh8KOzb+STSc1xG9q/9Mj7HreMcKbO8j7JlAejpKSaW/lH2QRsK9Ae7yLRHjHOEsbmJ0iD
1WBHCZxNz21ose0D5XJXXgOoJRh/tSVNq9hr1M1odxfTYzljiR7HXYwEMxOvleeHG0orH2VBoxQ9
NEVSK5mwUHzCeny2wfhuYpXQC+CrFHrr54oHiZWDzkrJSDNAkT8tF5QtXEG8KeumSIgQcMYvZonK
sum4I42BcoVG/bMLgZIFMP82XWy+JghSwkp/p8fwWVRlReFE2SJ0MB3SFlbeCF6PDcu1SvNXG8gO
IHZzi4YaeWr0UeTR94Qg4pkntEbMOiFmof4/DMW40e17boMgDLPHPmfv0itGuNNw/RsFqS6tQB8G
mObsU5NaZzFNmsrdI2nP9pmt7jty4ZH60jSnVEXvnmHIpGEHInFd5jMsw0uTLcvNVRTyUJgFT11s
8+t5GYJ0Qz93DcVjPWUwbuhbR5TwKWxWYlb47xQlmm6eMQGQasJz1CvbDNLoLirCHzVd4pUXz0M8
mFpvopQaJAA6VMQ5BlkT54FmBzC2mRioX7VUtOvMs09N0fXbnFadktifWU8WMNWsd6XidtJcbhqU
h4CIVBY8gJUCXf+udJo7T9UgFehhoK0jukIv4wPb3eNQgzHMkWuYrBs3Q+991UYKiBnhE3d3gPpY
zHNOJJqdYyifulN8errxKzc/DRDna71Xka0n1bONTEYBWMj839IUh8Fe0chZNbR/9q1dPfueWh5L
Rd0aftYdquDcijQ5ohGizKlUFhV8l+AI1f8RJQN9AjJAKvWBaOB275OpgHS24+/DB2HZbb0bs+al
AbK5g4TIo+Vv08z+9HkiQbOYT1OMT5sFzdHVtWAd1u6LM30DyPaNbrV9Bd7jN2aANaN9smMj2wlU
+VrICKNl+FFJUjC6W0q0pe0w/5XVKs5cne0iDk42mIKapj7uzcjeO3OUmCtqvNgsBpOpSXexVZwo
PD+WjROjqACz2io/xdwpLUHTMytT5PYzujcoCZyNoiiXCqU7oGNYEJSpj/pQfeiz3bRwzPK5BKsY
WefKgepsabW9xWNn7q0msGb2i7FWhzD/6vrRY47o8FcRmyDIbeuB5jLhfTUD0m7eyjHZ9d+cEo5V
WGjHcDCOCaXVa5+UwVX4U3D1XB4mo4xpijg2sH8NRSELjAKf6ui+68FQorVkp2bR2GhjlNmVVPhX
ybDLy4bMmTxNn7S62SAXKh6QjTbrZDTKbeYoOTwt/QzMsT04tlU/tQF6PE9hybiczpEQIkMT3edJ
ywigqIdC+Mq+Fqp++fPK9dOvtlqjhZjtWXk3BQ/Ujh5UKsqz9BTFRODl1Rlo/3gldvfghT4aCMeB
bgwnYNs18+OiD8aXcchjxARlcIH6YHxx9WSNTzFCfjxbUQRd2hLHCqshXb9Kl/DiHR9042COsXrN
UB22sLWvuYvVloaZSWswJFCG9I3nxL5RFDPQFzm0MJKmyfel6G/VHDjd22gjHd3Nd51hVkfo9mLj
4KfnjofWzb69uI0mQjDJ4Jdv6DbevwTPwH3IRnTwPvyixCJm0EKegCyZAFb5fQhcsq8E5sLv1yrj
Nk7IexdECJ03HbYfCnduWTxjUfRSOtFyRpmLX3D+lzENGyV2o0Prkx/uu0q6c2ZBhwxmTOvX359v
pHTHvNF4fIrop/R5YmJbzqQIXWrS/S59i0r8x9JxnsfGin2I9SFC5W35b3rCED4zgxQ8TZu+idgy
VgZT1HOL1AK3i0teQVvnZ4SE2zF1zim7JlqP+G91wVKLLE5zb7T1NTVV691AN5LUFT4YR8OTFvbO
pdIz44Yqmj0vzMptGQcIs7XgR+UJ5zEfzJgBve6wOoGwma+3iXEnyOsLRk1vK835VteTqEUO7JLh
bVSsgXsj+Zq3mnZTzHSeggP9xpMLYpji5sEiX2nWvieXSZBmQ9+U88wX7DQlp6WzuktD2e6hq8fq
7vjA+ywPd25H7TJyRbGVySlI4Ml/UvrHMm4vwaB/qFh9PiZz0NZ+SGBEi+V6LeFUgZdlW9FV+YI/
mUw1Y7+qfxF2/3WJClMHWJCJF07noFRmKS2UXWj4Gjpu85SrOPWxF9e7PCEpZVH4V5433SdWEhEp
fT9Gg66ebjjpa4VAFzl2pF6NOEtOTIERaEn3NM6OlUwGg+Cn46P/TeCYICxvaaPaB/qK43sTx/sw
AyyqhJgovaqg6TqH+8X2rBWZWFooheXvGsUwThRP1StiXbJtRmG9uTprqmwcL0Y0g7TnGEzgzp0f
3+NRuC6aK2Wu9TMV+lYwHuPA3Ei+DcWas6p6zVlPem+f5BBBon5Q7oXFk67UqD9pygUblUYVRWgo
bb2qHqoRedgAWXPhEnUlWiwWwWIbOySFG52TbwjNcWEgusGDFYrwiuIFCgPArxWdF38jgFcfkiL8
lCwYB+f/ng0H2oRUye4Wyea9E2YP03wmL2Wj8TPvyJYfqTctjBKMx2+KbuC8wst0ElVq7zRv6l5A
stBi9u32xRvmSNamnzFSaArpdulgKkKYvE3oV/toPkVNH680HP/7pJ/mjTq4ncCIb0REx3cJytBK
5HThnJ+jjWm3EzW6omWMM/46RzXDb6wSACqmZCuHL83Wi6PtYLoSdVVelo++r7wB2hbttlmiGyuC
XQot/GsLt5e2TPXkSt9F0rg5qND6lxxRnASRs+PxlOGBVldpDjPnbwikpu/aU193ZDiPrEa01jxY
WswnPrXNi9+9dTgzbstHMUb8l11LvydgLMYmwKvY8dYVFvjDQmFkMLkJYCdro0ezs1zD6Lbhp/T2
xQDXJ6u96oZmy9g6RUkdfWABI8Es6B/WjPHjh6G+O+z4m7hXV4XVxD8884c0D9nh9J2YifIt8cZ8
2wN+odlEU0YKt43B+qpHVfcgH+82dL9aelavG89mJyWx+rYfxUfFYhyRT6ji5o9DLdKnjEX03SmL
z8Z7qwNDu0v7P5aRDdJE5bgM+n0fjY/U1fvMQJtIHIWOY11rUBlUWvYA+NNeU3LMvo/paYzUWUTS
jEdpa2py1z4Je7ozlqP/CxVXOTY2u0KcNtPRCxzEOyLqnrnvDvIWc2cbYFGUJnVXbrFURYs1+uy7
wQIH37xUmz6NSjwT31y/oG+wsIlacMvm69FDLETzGWNM2CqpPh6LkWYNJIDqaM1be88MDIAtY00P
UFNT6kT9BbIZkbdJ/vuAJM5eQcLrqTFo+5mPvQUbNy5jIbu79kl1v8LhsZ7TYBTHLhhTlrAvOVnT
ny4VCVBd/nDpA5eKMAuhQzebXqWZqUK0i/5tWMUgRncy4VhBJAFMi9g0aShxG81A3h5XDwqV5dDU
TAoQ3Xc9GL1jOQp1j6DLfsyrkvS30Uq/FaE3w23axx603ComgmIt0EZdGuIP3jD+reKuHb4s04IV
MY35aRxTaxH1vsowWwzkgPyBO9VdBxvMxpE2I3/EyI4DRVVL0iRSl21tutpjh02dYDbyxuaDD1CS
hUHunOqO3jOgpbXk5C3oPC++NDHTtzwb2ANeYmpFefkymdrFS8ro2xii4W8ReT8YoPmgz3QU8uc3
kineCyMyvqj06fbgbLNDpCjJ2/wv5RfIf5l7SMHCpl/BsoueOke5SuOpUpvqMc5oZiqlZ3yBmY7q
Ft+Fgutu07CnBQY/Q3P1FullFIm5b9+aD5oeobdlzXaYQv3azp4qI2Gf40SzvnGsuit+d4uIEM9+
y1P2E1p6KRg7nvBcVk8inS5yQHSq1Dn2lZJtXMoB27LlZw8r5IP00HzCTnXlGULDwRJiZD9akWOp
giIsZuuIpzCKWSQkXV3TXfVlmL+UDf35tM2qS2U0+UsKHmmbc+PuDE/NXnI+Aei87PlM94MGo/VM
hdN6FiOr/Qm8sCQahiqrurkmak4kxBLnCGg3uKpDVH7NkzrhZ+3Lrczr1FT1a16m6aan2POg5N5J
OotK03/Vu0p9G1roUxODtG/5n2EpEP/NfkMZ2laAHqgUo9qhLBJEbadkKeWF+OKZzicELfNX+Zab
VvfLMvIXnV73l4x9/UY1vP5asPc+W2pGVPyMoFlcfsvibQzte6BAHaqolc5y9OnFj11wITCMvmVW
RVZiCLBoTMU20sPqu+PqO9W36LMD+8HqZu6mRkyExDCMdADMV6GtqFd6LAX9fcgHhh62WwORABA1
Ybxa8ykpOQr1bWpfKB2Ck0cFA5+ISTybmUzvWWrpZCdAGsy82DEPttAuLvrIKzzZrE6q5UReyRMK
isvvoTtsDhI7nlPiO5B1hR9v5Kk8qJainaCS9oe4CIYzXlnIgQn00Z4lnhuP6ABbL9pNcvVhqD0r
0hgKEr3Od7IQXJpxIr1WQqQXCn9f/dj+GP6yfTtjkhyMPFTRAbDp/PMGrsSkps8tWiKMMBKjGplH
554YRXYvsPWH2r0to66RlijNiyl+CGqCBWy2VV/KJvySNKb/s8I7BVrNOUFDsKgtw+7XfGLAzSpL
31pP20sMi7zueO4xnfDR0OUBgdrFdPUCym9ylSnRejbQnIme7hQVnyOj5drU/ehO7gUILkCk+wJy
7npsZwXeZLXB3hDA8thRvngOnWwIXiqgfbN79Br7V2vYrOJtbAUomPL+LFGVVadYJ3fy6d3N5EpX
mHgVxrbHlEtNi8php0LuM2Y/tpeZ+ebf02O9GbLy9+xY13Qsw1YdWzWwimMD/28IS6WJQmlFmf1O
GO0ts6Y8HkW3ALf+Lv/rlUvpdbnW8CB55lS9hqwIvCD2wbaH+Y0GDlrG0MoexyAj6a7I0GX1rn+e
2EltzWmoVrqdONVyEbWkdpyjIyLVHe5KV95VupLnxefYIsbdqmZpbqg/tStVBDkUvv4+AOK7dfKQ
JhMLXvRaZebd5PWEqMCrHXofLt/52Sm0ZGd2Kg7swi/OlW24uxhW4RMm76ciid5My/Nf3dEBHTm/
oguRr/sM0kqD5HJDyAmwNmCS8yGqUWkGlVNd5Knuq/bGMrNt4dOxUCYjuIYqB/lKD7W3EtvntVPb
L4naWw+d2emvNJXIkisYQl3AGhn75AWC6apYKE2reax60JVNTxPMrr8UmEp2hHVhEp4PfhqZD7ar
8hs7yUvb6u8LRtDBk4xWBQd2pCa0jiqws/9P3Lfp/u/tQdqwp6kE0wPBt//B6GlRC2SRPXZHqzPt
Bz2eGYSUDI3MCO9mq5P5bGqzry9MEBBERiS2ytzmDLF6KVarbgQZMBsQjVSa5E6wFLG7WtZ+GeTo
87LI8Bu383fWwNax1crvmhWLA0tFSAa6gvzTwnQ3pxVUbFBIVoMb3FFLXRaBFqLdbS9e6iSenmT+
zOBk/VolUuUQz0k0OVFvpIlkuyE1aniUUDXEEMANQK11iuZTrU+fnLp37zYt3ud/f740Zw5f/q8H
zNY127WwO2mEj2rmnKf+t7z0ipVsppmefVR4+tdqXEAjVhtBQwNfCA4t+piVZ4UXGUQaMU3vELXQ
pvXw+qd44xDKkOwmZkZn+kUiAgwtHmasMgL4IEWOY6j11qnhblkxbHpUx9qKWdn/NoUuPD3QNoX6
xJxhAcFINzzHPR20/ywtVbXHD142b4GBeNsZvP47xRaypO0fLOsR6LDBWA+Yj4+oGHj4moMLAPYm
jP+QDgJviA5ZP8urBC6pYHqQ5sOAqINVJPLgxh7SICqDbkzUmQgi/J4NMe6FJQIItpZ5MXW8S6OX
vsNFJ9OAAsrySrgWj0Ez3TXKwbspaJgekyi9pRYdPd+7+XEUAMIezJupw7Uym03cTq+4Q5rHBn3S
I0Sxt9EmbobMSsIOqwCdeO14GNxo0+zbanCutpq616Kqx23ia8n0VmeVoDOe+Rf0vxfUTtVjQnLI
yjDN6DIG9gXEZ/hctbp5czK6FyBLVXu4yuISmZDew9SNb/KMXenRd/p6Q6hm+zYV9TlsnfDboNiU
UIU3PURdyxA1WRdZLbERdV4g5jC1ynOrKV8WXicEivJBKcZsh923vHH7j2VpEmYUJVsJ/Qu9+ltr
auGjrSrRPUBnvtInhXJgFAVbVrEhcV5NdxG6kpzrPAv2HQiJJwBf7PJCJ9iHZKseIr/dJkPHn13R
fimD7784av/i06dd+7CnDnao1l9Imt9NfVN/mgCYNp5nTWdHGwTRf8D9oFp8siDHtaan2s2Ygu/R
lF3VxusuyAH7C0aA4eiTsayylrtkmJVmtzXGzJX8mhaqrWXUX8vIP6EpK16dyuxPUcJN7JtoIxYw
2r8/nbb+vw8nVUTEuITDqY5pa5rz3w+n1tWOQDKWn2y/Ly6itKKXwUS0bDT1XZd59QuJpBg05/yb
6APbJ7XajD8ucrU0KLeLab5NW4uK20irSZKds1CMgPdoPdWAmjR2tBdppx8SNmRjmHS7IYOKoDfl
sEcooB27Cjy6Plcr5Gkzn4ZmWK1VxcLSNPfBQph2T/JVoGXRUz2rmjUtvAsRkJcmKpYPyEnuZJZR
w0xx2cstatV25rqNEIixKgQgYhd8n8TyLmIgxY7M4R+477zn1BHtISszdOQ9+ocA7uGmMfXwIZyz
pCVd1s5jhV9v7P8fGJw1D4L/NUg6Bh0BzfV0Xbd0ZPP//Xdg4MwIJQxzzJl1uOrM7K3XWaGb+omh
hwnOdgtiQPXkU1Ce5swvX1zHybA3kPfpWzkcFD/GWF5uIPS6qMWpvGWsGpgTBTDJ2MtuWFE3kmqD
LPAjT7PwIJPcTE1Jj4vzXq8s5ThG5qrR2JH08F8PAWyxnaNbw8d83Wfvt4J0aRzIvPkpS6W+kxvU
esJf7HGhfP/nTPETZ20TDnHC5uiepw6dllxTygMQrB0su+7873czs8Y/PkbHVB3VcjVXRxj3j7km
1tSKHVtOO6uZqS5ZbdnftUL7bToXA3WELiHINZzimfwVJi/LzVuYqG2K3nm2oklZBxMdR60h0jyv
Oh5lqvsruR3s6caSrkb6ejkFb1mvlYe2tb4VEUX3TThHIMlrXuR+47n6pcmuxAIuydkIIIktePKz
fTr3XuSBsKLwSlFvVSNUfiJm9N0cHO3B6OiUN2GDyWC2zOOxfzEUZcQdHg7XtEFaaIWusW1z199p
oXD2jZ65e8ovOOIT9VEyStSoYMeoZO8EfYXbAE3aRqnxcoN9DZ+zhE4oYMFmq5uaePKcXS5LudTK
ELg1V9wtb54i8LplFIx1ZHSyXyRbRaNo8wNtPcs84BoA8cVH6fvKN4iXFaXh8ZLbar8qo3xEtJWi
Cg1ZLV/kAWlyvFtWO0T42vsR8WPNKFgll/yvQ8jul4822i635VQqn8ZAnpacNQPbAeE5BKDRmcgj
mdeEjnHOx9BVxO2q1T2Vherd8+4bigV8h/OwUPmIOJvGRVSmZA9JWXu7UNiElFiees4DvI4OfCwl
reuTWqNzIGGPMoXidxtE8gEl6zB6rN0e8QuCtIs1xa/L6mtZ1LE+fuuKrsL8QFn6D0dB4hNqjwii
un6mlTPtJRRdfsEwfz1+ZW+l9V1wJajwb2+GQ3sGBBpf5Jdareeu//1RMf6xrnVcx1MNpiOTTY+l
zk/S31ZldHoTSP9qc/QUs1vbjsArW4yeBvSL2aBGPkp2R7qXw/HgTd4jfVpWufb0Oh2MZoKngQHx
JQjjbCUrEvD98VWl02PLuEdXIjWPM5Nq7q+nd0dowcYPyvrdLKvXLDeNX2r82vrTLWJhJZ8bde4m
yFd2P22BEvabPtHRQGqO+OonjyU+on//CJx/zH0uhB5Dc1jfA/xxzf/Bb1ISD00r9oej0Pqr12nW
W8FkfqpKo1uXorDebFz9u6ACiOrM7+LBjzaWSg6FfFcdXPrQiAWu1DnAP1mgna1R/5CgHNsIEaSl
3tdugD/UYdpD2ap56z/UH7dEY58OyhwhQGMjLe3fz0Uw+9qQsn5JJs34yjZuPZ9QCIQ9wAtDWHzG
8BfxeCGmMdzsVoYTulBu3k8LVnmo1eGWTmqIHjXTLkY3uvRcdKLlUasf1P6IYjh8NFmRIs0e56rP
XDRh9xjuZcbIVCEn7WbNXZg42UviRfYFNtT32mizFxHOZFjmCRAxdXOcSh8lh288yINqT+byynLd
/2cjZvwDlkrBmMWKx17d4LfS/+eGpfutpznykpPRKwUwGToMvmJ+qFkUrlsjI1smFMGOyHqPdpEi
TmqI/k7N93kJwpzRetpJkpkoi+ZJHtK2/pnRZRZK6zdHre2dfa/Sg/LQtC9rLSVWznmWuj+iSTum
rEPgmFJKxtZUgpccV1WTAjandxRlRr/JM1oV/36Larr+j4WB6wBGRUuBSkGz/nGTJigAeE41qqdD
F50wnNdPwxRvbRpa1EQqsSuMOkRdzUEf0IMvbX9iwINt35KhNRlZzK4gGt+h3hIwVMX63qyRwrsW
aaGpnVVfiwFpJZno39C104/2nO7it3py54OgGZcG9rur3WAcDOee7UNV5hWyaZejjsnhLA/84MWe
fMQfknGnEo8kKLLeEG7Uj9MAg04rXdp0g+xVw7yEhhGS+Ijj37vEc8kK/99R6+zpw/BrElcqd7wX
Gk9f6ot7A4pn3WtKF25btHQ7eT4TVXawrPHd9HkBLKHEV9KS2xwC/lPmaKNxJylNdYwalKE7ushT
yAzEdSoYqoTw7I2ozPKEzx0Foz/grA4D+DkqzaxJFV/tDNfC1PjWJfen+LhMW65fYDfS2ugTizVh
B4CX82BsEQLFp2VO5JGfAIq4/TVzhmKXtMjaJWBLXsMZY/cbHyTbZGvjXSbZMQ7hNeiqmIpQwWQV
qs0VFcQjbU7qZaWl/de7NEivVm5TLFQq947mYDwZCul0dayJsxvR5LzqZIJsMzPMjxOJz3tW895T
mWJZE2Wjvy2/SDwNH+HQZMzwGu3mRMsORWKa26mq0dEl/dkJp+rcNw4V0jkfRB7kdRKfzn8u+ZDB
lyVO6uJoAUsBk9lwsF4gyB5XDay2jWOO0d6dnF+VSP2XSAP7ozV4a7HLeg+dMVyXMojZQOP3PJrG
TuzsZj7pTt66ujI+w4F1j8t0L2d+Vre/b3YVeY/KeP3kevDM5NLHMm9jTCZ6y1qQNvFA+5Qm56lJ
E3asrtY+mr3XXguWcxi8wEnKNxB9hyejNIc7HQHn4pX9SFV3tnD5OnQsmRvbuWPGqlLdSQ5j3ALc
B0NMmWcunw4JPffItPYAcezNcjNkloET3Ub5z16LfJnBd9jKWb11U5w1nYSXZcUShqupnJDuIsxf
FfVII5s0BS9oD5U4DEKLniVjrHEtDMMidA/yZs4iHCVhJM5dglMea43B3tJtnzsHSooFAINZGsAr
0nyflvKY70zH878Y9OBaGTuhmvugq66CaeiHh/hofhI73DvYwZvpVQXAvFXFGFDKNN8l76qCVHry
dfEhz+B464e4TGDWGpUCFaFJ92RVxm+jUj4GQuHWLbPprLaJd0T+3q4tGkaPY0RRY57to3m9jAuc
zof3U2hUHOUPa1SwMvyO7z0MdvO1zUv25Qq1x1qPhlddRVQno5/ljxCptqBkxjpGTypljRes3knA
rHwDlUhzlImxTFbIUMik3ltiHMFh5OMD/sRmk0WkzXutN0Cx7zJ7ozrNVQvtCllPgLnImQDwYH5c
+RRvFrlQU72VPHlvdm/bD631UxT9dYQPcZEHyim/Xxn9qF6o+lDYrB5ifv9N3Ac4Rx3TcjZ4QvMz
T856ltLKcokOfvxpPpO6KnmGvmEjq6eaRwVrfq9nLFhHUejvO6WtLvKgNx1L7ATA0RmLJ7XKVWdD
09Wi1DrkQZHsUmIVdCI1R8/8kDtwibaDIgFIrN0UWdy8TArxlINBrHihs/Wd5lfDfE2+Gwjxi0TI
/taNevk8+1v0mUIM+7N81mlsWUG/VpTOvcvRq1XRoKuqDmladMaqlKN9MBI+uGwGVLut9loevROH
hNe5V9N21Q5JufdHnWRNvbbOgAgpKbMqyrWaWNtA38ihUx6AB9CcLn1lW5ptdExa7+nPWKSOKbyr
0fnb8PQE8SyH9EvHN/WCem85GnZLr/rUY71ePsblE5Qf5tib1cXhbzUp3sAGklurPMonv6Y5cl5m
18ZL0rXcMJBcDD/Vjx8bSzWeVbCj8rLja1jiY5+NihEoYJlFtgomdbiNgDC3GrCpVydVf+qIXq6e
mK5xGqdXTYTdtiYYcdPKtk9Jmx3IyGxRKi89efZfHAdLC6OjMdW4dXw8fXCGww1yl/HdpuAHO9ss
Lx6bdGY4xCGZGzlbsu7TI5Wv8FoTDEIiJ7N3ZIOw7tN8R7XVQCBUDRey2fSti/T3caGcKYp/r71I
eYDvQ1Bm1ygPxAYaqzxXbxKwGLlWcA5CtFuDZvU4fhFsTvOrIURBJl/JawFmxeXdoXWC7Sxs3fz5
YvlqiDIXkX430xTDmbQUvjdDah4iout2UguHonpNZK6DontGf6N+VVDUbeUQIAcDIxuCW4ehz8fD
rJfqVY4wEqobZg7RUCziyVaY6e+zAf6vV8RkaLT4OmR55cBeWD275dgv/1rTa+X3mjwNs/IgA1rr
kPEKmgrIDwtZMC7N6FBm0U8+2PqJHLTgsVB+5GEJS8sQub2vRzwFoEExbpq9S+Sgsm+UYCPHvj8/
Y8Ac2pcaFGa7Uw6obO1bH6BicWxv+loNw7JIKokh9exrOSdBtCJXboZj33zPh3hrKzYt1QChS9EV
+zimgy5P5WHAD7HtnLG+4hvuJyN9j10qzmQzdhiK1HafTJOLkdYk+pe41WsjUFPZjIHyEq3D1bLZ
LSZsUUGFjoM9sn5LFE3ZYvmIzDh6cOZuRYnI5yGq2kOQ1QiqEzhb/SiemXBoCdJcn3fQFNuZYdXE
eG5sg2gOwl/fVB7zE9xprOcOWeSrBfLaxT2GmHkYkIfMY1DWB0GczDwy+NbZta3+MU37PWKM7Duf
tLFi5gHwKJRP+QFHbo+BUqnnjouVPljfdLMgdWwwyB4W/IXw1KtntRs/5V+P0lTzVCEh3Iw8sczr
bXNVYwzI8+/Z6ymtnikKdnVearj1ZwytYkTpVX4nN6tIOXfjU9jj7RORCpY+dpxLZp4UuQxy63DP
plBsoinq3mdQatgMZDvkhrGWt3Hup8xQNizxStuWuZ8fVfx2O5Owqrc0IPwbndsh7QNtkYr5CInV
EvxQ0fTGQ44SMobH+z0r6k8sqFCndUPbobNchJ4kGmngQTGUziLQKAy15wKNT2iq4ZHEQ431rmM+
j3H95Ic1BqNZSRKUwmQ8ilSC1c0nQ/a6CHi0duUQASu2GwVpg7XN/Th4ERkuqAKzDfcTqMflTiwB
9aheTVkj+sg8yGTMCR+sT7PtlGvTWYGXgP4QpICYD26LBHM5xUPzxbUpNRo+65ilhhvgsd8YIhtB
EVT611zLbrKOUKekSY6D8T0UMZ6TaSweNRXSWA7coXebyN1PDcjNKM/ocHQYCKocMX6jTOnF16rp
IATYrwaRCootOszlvGwn9MN2XfMqWeJ2ka7piDeXP6Ihycw3QBJtFsh6Q6l06+KjpQ8ZatgbA6/Y
UD2utmjpKZKVivhGWcq6AOoJFvBmUTkYzQDEnmqEWROZwechmu1vbPgQLhj+Ncn8hLBQ07p2uXqv
5mfe0bvglJnBrmxZmUcGyvTSBAJqzZRaVo4PizYgZtO2CjIPfrzhU2dc1Bujhek7QR/1W+BI7V3Z
VaoDDkdTv2QK2pxCcTBjz3eIVRv6oYimj5bA9jU0Qu/QjM4ArcJgi+1NLwZ34zpoItyvQ5buXcNy
riZD8/IK6ROGYNnvHILOX88Agee6VKprZdRvRq+xmfaM8VqGq6VEikPbvLdkIG5Bu5lnE/LGzVOq
x+VdZLLtyQ1r/I3+HHPgYXW8xIQ8QY5AuU+SzHgmLhZolNF1e37Quzz7c/3PKeBU5IaTGqCtmCCd
VPIIbc0n7MAAKZWvm5HMgKpmlYMuiS+Rb1rCw4Q/lv5ZnuIMzIiQZlivR3ixLkZy1N4P8lDbE5Ni
GChAUzW92S/ntGKPPqo2aDxI+vEen2UKY+N71WOQFM92MNpnZczse1Ic1EyYx7Gwaddigf8gV3Un
hF+/yetmSOYDnZqP0rWU05gq44uT6fgkrKeqmerjn/tYaiaaZGAVB94jF25yG/G4HYGMBSAip+zR
rZBpa6A7PitItIuaZcqDezjS9tw6P+CxlHffTMa7N1kAqrRMXQ3K0W67aSeLdYLc0qVsJwt4dgzx
Wr7blqF/VEUd2u+FhgJfR6c9GWUP0qJwn8HTLH2lGm2CCsiQfYB/QezJdhcq36EIE7v8VuDLvFe9
epBP5Sjx1FmQsczHVIOTmj85zFQe2L+9hZNEwJHiolpNTJfCI3/FcYqrUqcxeJTOeAXLjV2qyv1T
xPgHD9I60gCeo9Vyxrp6rtLND2Enn8eppGdLSNe0DWP8N6LvECc6Jqj19mhDvSYCanSumWI9KlUs
HiM2tUOVl69Rbz0vxeF4MLCEDFW/qzEvrf9kbcpXf96I5p6wvEYQ11NbCAFf23OumteeJtvNT07a
tRRg5u9nwRG+6q7Tr8axfAJQ3NAj/Ouv5AYqSg2k2vPfLPW78R6xGb0YcXMzDGtv2315k2OGH1AN
csyWFf8AIWQ9hs4efig91gIAvmpZ+qEa4TdPswwJvLL6VJSJ9jT2CF+K2NJO8poOv+VBRVoo37Si
zDsno/VdN4HQOkZcH8ex0F7+j7DzWpJUybbtF7kZWryGlqllvWCVJdA4Wn39GXhUd/Xdfe2cFwxI
FRkBjvtac445gF3exbqhbdWh59YJdMciXKtDg1SFe4rV94TI6cxNaRflA2vN0bZ/96ZhnpKFu682
dJ5Mm38sWs54g03tPB7JwPMIZ9AFZU4sS9puc5MN3cbzMnitDeh9MHIYOQIHOqAH3mGn3oQMUxhQ
KKAXt3G09PpHCRLjzzsEDvF2X+QgYBHshUhyoSMrVTUeg29l47wQXxLNwyogzvOtcfNV3BnaR4PW
8/aTfdT6W+WW8Co6MTass736eXXIJL3bYwbvzuiwwkNo9edoCgWJW1r7ZNZGcXHG6U2VLAHwDrsp
AT72Hxe/Hr3V0wyVEj0yWhqeB5Vt2Ne4qO+FE5iXPK7vb9eyuqzVhojxrVeLD103+4P6Gd2o5jMh
5b814U171JeL/qqoQOs6qZUQfGRHexy41VvFiCA1z1z9efZlrnOOkMHdh9AijqMmPnM308HML+dq
CkHrbpiNLet7PA9RHR0zkMhJs0BK60eseMVjRgwd++psSSb143Salu8ozHYbmBkkz9x7Ve+Xo9PB
kc2AZx9hzFs8Zi9U4pyfPu7qpNbmV6gVm7lkktZrbnAwZ+SqbWXCRDWmb6kmw91cFSHKzmV0AS/n
gBmYYD/ADnlUe1WETr9uw30zBs2dJfM/EeOgFpBideRy9DUf4DJTANfgYSXEf6muschH2eUyPzlr
btPtfbetdwqxvTz8SzvHstzQyqawyWO5N+Lk5IT5OwpWoxbDezmH+SWMCPFWPxPU/RZGYHkiOWfz
jyFWDbtR08WXAqg6EJ56WxJ8vB2XVSDp4PUYzxj9x/TiSO8ucNrHW6YcdA8oEQOdJEwHwCxYoqyi
QcSs/XkKK4+ADdzo9qkWsLNOnjc+1kB+LrdfQImNOW3ov1Aztq5li6nYSoNDyJu0VzmsWKnUpTRS
fz2Q9WlhbTsU2PHA0HHCaqAlFcNByNr5FYUEIy/iS7Xp7JkHsoqSEIXdHtQ1qmZCqRVgMk1xF9Kw
F/tbAZkFd3EaAmjP/3u5HeHDP/vHNM3BwWFkcAzfMY1/toR8u/RiyNDHmYjFLxIG4A02U9fejTH3
YY8kaWdib1lBDNrnuP8wCpOtZTLVv4ZMiZc1ED1YAhvahIIUPri4rhlIC2c6SJ/LNnWz/KiF5dWg
XfigTlELLHe6XX02kz+dxJB5Dz34+pWDIOjLzN2f6reCmwqRWcOGtGV3gjtGf3qpwTgOdHGwnVss
oh1Vj7ZC64VbUeee2ZJMgwCqirAmpm6JO5IpdO3Sl6L+QBQIqL9SA4pS2PNDGpTf+4puqR6byYIf
/yk8JzomWuguk+r8AcjsgUyT5DcPFXbAz1CV9rb8cHsqhBj3omC1pspLkbQ+iSeqjmp9a8px5Xp0
JlIgAXC4TQZoM8Lvq8ERLKJ8eiEv4cUr9ehLBJLSjlU43Gb5xDiOdt5yQ3JfStQiWQmZaiTe/l0m
ZEEIINoydBvCBVh5W0VfPkzwGUU9iUsx5C9mpBmvVpc+dcKf7v1l4K1SOgpk1fQEk/BIoUJpPbct
scxymn55U/pNveBBlEQ5ghFcl9L9NgFVOrfw8tTK2KSuvQ8SILg2SsW4kNM3YXnxdsi1bY2xb2tT
lMJzWBLY56a7W3cg076LeHT3nlMwhkqr2865hN2VkKxNoIW2LtSVNMKJePJggSVSl1d4Nx9Yi627
amp8FkxY673l0KU7iSA3qlfqq9nSfLOCAqyOyC5Ggjsc6h3y32VIm8HR74IImhJuuE+n4ynBChNW
Tzv47lb2GpCrpYmu7yGj/soX9a1kqvyo2TEk++izh5dFVZmCR43HFA978IN45YtJ1u2dbrv8NkCj
i3cDrbUs/HJ5maDKNFL59Gx4J9AV0pvEpt4SjbPvZ81bS48PFn55iy3Iw5S/tJ0yVKerJNXcE15F
6AiJmW1gzHbfsmTa5dSEL7oGpLyEayE3QiOcjULxvbIwlIOnUUsdCdvrQ2MH8lhb90vHItUdfZGq
4TNeWhcSW/fIHA2Lw3xyUg91wlKwR4i9JwO6OjgNXmfhaMVLGrXNikK68eDNpHE0PWyBBPd96KV4
E5e4GOoF80NIwlZCW4JSvjm/KCm8bpK0O09zdbQcyV1WTcGOyQzcFptHOMZ+mExYAxItfg59TONC
Wsj9PX8lB4zZa5Ja0rtbN6isvRXIlhXMf/fVL6ankLHwLk0HyPm1e3QFPNpwcJsdSQyYYJbJrtpM
VIKa+v8Q1ZjaP8dE+jQ08XSNVCnNcv+pqSE8s3MK4C3HwrU/fVi9hNjFQGyxZ1Jjmle2Q91GFRgl
lakNPnb9wDrzpGuhAxDTCbYlTPx5D6YP7nCizXiv3d9GIn8LY/xSs6x+Sr3TclSKcaVco8Ibv4QR
WQfL5aFkeo63kO4JpKiK+P9SqPr/JQTwYXMz2JuWQRTvrQf7H1oIz4DaPOmGf7wN6aXhPCNukCv0
1cOn3yy+xWwK7pxE//NZUW+gYaeDx9ijgRs1vXyEcDtf5VhcyK6P900bGujRBoPlsYnrs65IV1jU
EaLSn+O4jd+1YqmXatjWCeLa0zODFjFPWXwGiMBMFEfXfYgUfiWXL8c26hURYkkww3rC4v/YjQzy
dSaSxzmaaGBkDeWtsXF2c9B/QsC2N+ESH9kCOR3jNIanWq8nko2ZozBVvdQE/NnO8KJl79JBrAih
A6bFkv5m+BVwWkomJ7siAwxvbLlVaTBjVj+FNkQ1VFLeJRk1F2Yde9G/97CHpWscFk+qQKeq+U0S
8kAqYVhWunGnxCSDWzeHiRGGwOWfyBKoeRDzIojYnouNKSjYpH1NNpH/G44FCzwcPngrM68Bn8xY
FSk5VBJcgIm5eyycuFSXByET4vmi+d996uoqI7EgEGunEZWjdcLZhhHET7UnCL28Hwvb2ZpG+Y7J
jcjz5SgSnLcAiq312NuhykJntfxBCu/hhspnsQuHcaeKbEZeLvImjEQagq9/+dtvI6KdlxlMIVGc
Ao3pXIrBH+AJBfyyl3deileOV/sAnTPbVMR/kw/KrXeGNsuF3/n+a0J/fR3VBcHFhut96ai7Kay4
OFihLG8B+bnb2+MisXLzagrmlFy+8Y8p+YGv3FoN1fyb1qp9HNsO2JfhN/eUgpIVNdjs8fYSUxsx
8K3aVKVVv1MzDTHQBCiCNzEkORJQA4NLgThyonx/QKM83VM+2v4tgdkRch+G8DPILXU2KYzv5dik
53HpYJMpd8jMzFp5M5onkdJ7gZt1x6JrCSLZq3rM340q1EgDgUHU9PrJUI+WEbYlBRHyl//3SZ79
3yJBHxmJ7jCW4cN3EQD9v9InkgMh87dZdLInt/fXtpP+qUJpWdFtvVyM23Aq+ofGm6Fgdg2pBjQq
fRPqAznE5Z6GdrmbIRdS36Fafnsn68hJ15mdwj8gmQDss9UVZ3XcczOvleAceqa+c80Soivq051l
g83XMQg+V1nirecc3VnelWR9w0NQG9v5KrMhfrQbaCpmguup8SpQ+0RGH0csheDPXqhWYTuRofhl
V1fRFuZFR95MgSiKT3UWoo9d5vam20o6Ur73mhJNMiJ8jDDWbJ2GLGo3Mn+QTdK8OqiXCtuYT9Zi
vlOGvDK26oONEtUPfNh4VXr1XIfVOEndRDh3FZEo7fg9KWD6yjH45Wc9+BVBWCGRy7RsF/+bZROz
E+ExOOcz+FnevOjcRqmJhxDdhvqWWRcQf0o09NWA5yuZ8gMQT49MAfjqfWOYaMayg+ObRwBU/bts
tV/wrvuPYLmXyoVmsPzY1NbGxUmTcuV2o7XXUzfeFk45XrGGDdcyf5tYxD6w3K4fPY3gstkONxbI
l/VNOFynDQau/ppYNku0Ah2g5t0VeVzAdCL6ddCtT3Wn8Ji01w44KUaMBnJC3zxWdftaWt14/vfp
m1Ek1YBYAFkJdestsm1np/nTuLWH4hgvw5iSdhaVvXQAlimARULYf5ShTbvZC0tUmyK1Iv4QWJnh
68+jh/7fVE7PN2yADba8wLZIsJfzkMCvG+t0ukusFJydx2zXExPoRgJcQGr3M5i53lhuewTRdCXx
DTvdCM4qHRFEfMnAcdf4T7yT12bQF1GPkfqh7kicoTyPlqV04k8QeZFMR3SLr4bODWPG2saq7J72
jh89zw0akEC+5m12S1z1KqO8z4rkhblfv1Krq156JisNIVmousNaTxK932ij1Xe7JIMR1abul1kX
42uBgG2JXYtPeaJ3e9X+qroGymRc2dCG3FUBdW5MO/mUp51YSE/m18Cqxzcm7ZQI6H5iItBn6kR5
TGiZwiphAV/bWnWlvet/6f5unhv0tkt1cPl9lh4itgv7o0qSvj2c89SBnOXMSIVoWnsuPaDIcjcE
/iaQH2z/yyOU6qiSo1tJBmiEcM9LgXwsM3Q1Vw8pS3kNoxr1o/oo4v5FNbTViymIzyG7fa7INEvv
utkmw3OZxyLGFITDOc9Z7VBgyzC5WjzZVq7oIqa7fnew5lI/SuFBZOPo77cJJmIr25D9ScC3eej9
8IJHByBlH/2SBLOMaTgAygYqMzZdulZPG18W3rVaSrqOWz8MZdoi5Z0hGg3Tg1pmEdvnHjTWEAin
xuyLFDILlPGW6yXBNd4RtxVIJg1Wkx/RkbgbvUh+lLQ5XmpqsChipq1qEapufBeyWjOm+ux2cwwI
emIMiYimu7kHkqRGE8Lwi3It5P5dYeiJ73qGAjQyOJt0IhdlNebHIQkONZKUHP22Z+7LybbXTSLT
Cw4NLPQ6TCmNtswX7tH9bQnUl5k8qNeR0ZOlaT7iLHGgwi8rLaUWcXLiVdqJW1LD6LUBi+++3X42
SYLvs4MRvVlKVl7tylPVVZ9p6bfXBlILQR2Ye1i8HIvlxcE1IHErsVucts2XkN0xBEr1Ro7cv06r
bxhMqiIu9LXb0Vg9lw2pHEl+p6bHakPkVr6ug2rtEfK+96ByHLgGvJXbhHu3o1SGof5nl0DiyTq5
MriWn7TwUy1zlI+T8QlQLP36Td+yHFLlSBQfxlq6stgDwh+SterADJnUT0mNdGCcjfIJ/8Guln6P
Xi7Ud8qiGVJg3aMNParFlYyW0LHMJbPRvJ/1pZeQ2N/0qe1fDAGJwnLA63lk9Hh9q1FBJRe06RN7
R15wvb2VCIgEgcsR61sznQ80hHtQVhnYDyObCAqc7a1qKEZvY1IJYKlAUrIkP8eehtA1AKhAAbx+
qIqpQyU5DvsiqtvNGFTlZxj91JbHX8t6ftVOxXSZMCw5Tmg3u0qrx72lF+Nu0gxmiOToHqalW2WX
XXuUthWtlchKCa+yXWNFHi8yqjGqWfIMBew5DMZd1YftWbWACRYvN1rSW8BqpHnVBxKo+nsXjdgx
WGZAkduMZ6ygb51WYFBbGjtujFXJscLpoHT1auM0fXC5vQc3FaqDXmbl26IguqW0zqGVVheYPpRA
XJiFDiWZTjfSk5pc21h9GJyijTUxQKm+stpYJjx8dU6pJdwuvkNzn5/V++pWGbeXP5afdRhMR6yC
yC3HrjrCaLWenUnUx5qlHWthkIssZD+tJDrodV3/XnYw43loNgYcbBn8QlPifu4xX2y1uXQ3HfRA
FrJMp/cyec1QbVJU5gmiE921Cginzv1UeyNgcu/FofOzdMvvE9Wd8xhR0wWwA1m+0Byy4ZOofFZ7
RRV+yFx7Ylyfz5al59vC9OQ3EUG2M17KuSICDNLPipyYPUKB/uBJpz3pPY0P1xmWK8uqLq4d+Tsv
iJj7mx7xvNJHytEH+lnoug0WkZJx69qvtDu7a28xrXZnUKoSWQBObMsrzk3NC/8/BOk8Nf97JeqZ
nutpFCBtzXHtf0xNm152/VjEwfH2p1K5vEvweB7bPm9PEuXXzmrcZDUWmcmCOk8fTMf9maON/ABV
m+20mXWnOswz7W6w2vTOl4MGeRxplfISDG5SbsMFiFpq41duleCBlxp4SRdwn4PyZ30nvY0B+GEz
dG10cViWqRJkr8ePo9Pn15RC1uNsEmi8kA2szs+fia5qwojWH6aeo5q6tn1UPzrNbR6r08FZ4Vw0
To05ALE1o/ZEWKe97an4bVKU3we4TPEmDo3uorUoliki4dSJRnm4FZ9l3zsrgljlAUZpCjQablDh
SkTDWSrX6hYttbwihHyT9dm/wmCppNFwS0ZU7Ca3eOIHi6IBo7HR+HQtMgCgrheRB6jngE3UvC9u
rO+eZn2wqDIOw2Kj0qW7L1uqMD1tXd2c56OhDyB8yb9ZECXJBr1V9hEN8xv9PucpENEHauf6ojaB
mzW3PWEEzRYJEFcQQ60FhyYZ1p5wh61L1RwuqwgQvgBoUY3UGeTGyof7tkdvQz6UFfwOCh3ZSwVQ
tivz/EjjN39gDldvHT3mQeWZ8tq7Q3VsjOw6i1ZeAzHV3YbIb+i+VVyui7lHeVzHVX8xjI/FnYH/
pRVM6Totz7CvpjpkU+zkVtQFJzr/j+ro78Yxe+LrqXPJe2+W56TT/VVm6sCcWst6scU8Y9j1rjpQ
m6fZns0nQxcn5dhtjL1s7fZ+oNxK6k2XHgx7SQlfXLQFqIN7zzxNDvST0ph5DvXJyBppMp/8NMge
TSijz1bS7g1AAu8+rlOQRMCpDa9HI6J8wtTHqk1T6uNGxKzLUPzB71K6G6bezRbhPjd+IXXtXnB1
4Ppx+2fSJNDMDvV8RBgRigqk82KMKoRSFzmborAuSWUVD3mJDcJGTGyLAEHgkjLsweHca03Z3hlF
9Q2ZjfFaWPPtSM1P1dcy61XHIin8l17gJ3YS42xA3vkIfdPa5C6kB5qF+l2s04lc5FGFX3sHN6Dk
LuruxgyafE2jeQxqX031g5oVpDocY/MjTzr7CXTPFRyj+8rH0hyySsv2OnnlsObsdVzeKSdzYHe/
6B6nr8lAliSmKEbhyfLXfr9oh8CNknCSmd88x+UeaZFuZEwqVA+OOS8WMrkyp2k4IP4dH9SmNesa
1VhExOCCsOhGmOI3rUYSET2s2qxq4y4N19zLG8YRWsZrLKTBe2jqJqG1aG4sEo+vDsWQm2mqkqds
5KGpfFMkfgQbzUbTZ6JC2OblkodBUeCeoufr1CUPIUqeLx0fbrEsPZuieaHs7L0HrEEnuaz43Do/
tb0jYZOQ3+M1rFPUWKc5U/Nwe7gihsTUPGx0u/2ksWhWXwja3Cwc99k8VlfZFiPhiez5yznpBS7x
HkgZNNQ/+5BW+fXvN4s+Sfe+/h/f//cbbEdir8hFexy7jchdyr+lX923eeo+Nr73JtO6+qzRaiw1
dPdAo78Hpur6J9O36cbW+Q8rEcbK9zzxEJp2f2qBKm/bqBIXAyrNamQ5uIZiMN0FQxaAP2ynteLl
ZHFxMGYA+LDl6oNsm48wtYNfE/r8Dv/KD5g63ioP6I5QXe/3avCJx/InCoCc6dDKDeb2l6F9YdZK
fwYRsSiZGTVUzglIq8bg0aqa5DNv3rN5mL6ZGHcBo8vsAPz5ZPclCF590Q5ouNtyDZmAev/JhWvJ
UcvGQ2kZP9y6N49/H1BVom8CjS5BMgrt3khlcqyrpjkQSqM/+DH/V9sVPJtMgvIUajKps0dKA9OR
+B2c/5XdTRcWK3TjKxsJF2FTI6ZGMF9oTx2A77VJtjOgwWS0bDrZsryjCEnaEWUBW+vZuJW4pm2j
O3s49C5pjuoXkAGD5G7KG+OYG857ZqTb2wfqTYNHLh8lg0z0Z7/tqGgaAq1AASd7QYSWp4hq8ubW
2c082kODZVxoDWApA7mVdWbyXFj+U0g64ibWC+1R7RX5rD1OzNtE1hl4VGZwpjXKTASLIFZux3le
JFvXLuvbb/89Snv4CGr8zXbW5/Uq8qn7BoQJUSvup299718gxOjXW8OdsI2T6eo/w2wA3OxX0zPX
Tv3LtxFSJlNW390eV0OIskIOsTzCpvc30VINocm4PDysP6yTORe4iWeSbUyhPbdkm+1GDxASllUq
F3rWbJkTf/OqLKYbDRvEseQTYVfjUzab5zhyhlegsVazG5AnMUYSobFgolw+y0ti5j7glAp40GRu
ahamf5RyBc7GYznUX7VmRRcrbIpLYJlQ+mfLfwkzwHpBAWrf6FEyzVS+N66ZpSfVJq+QX84loSPC
ysuXIcvfYyNrv8Qg30Wi4e43mdaK3ylXK4mMKIQd3Av71i9e5xpRa1VN/soq0/yI0q+407W431Bz
jT+gWmwnXM8v4SzoOcbRUoqNPwhOFbt5dMeduRzqs3vsRAfIfM6BpUFSUy0PwLz70kYcGvmW2E7S
6E4RVo9HrMq/bSgwnjIOWWVx35VIOswR2WZieB0VrXo8VCW9eLqH4flGn8lMUgwbz9r6iaWtTLdO
iYzRC5M2KlioXEM3PmpE6LROWz4nMAatEiyZowWn1jDu1WKirrCzzB4GmnmBq1rClenWd6g4o3fc
uJOjvyLJHgESEw1XRmRFWg7LT9X3tqYCXafd91TN9e0c+r/J53YfYHfKA8BRCmCW3917GQ0jwi8o
o7i9ewrNmbFIB9BZT4Z8G3mXkZqSWA2Zc2+ONaumpu0fPN0cDqxXAxbAnXvvjKO/tmorWMfSyJkD
obU3pPZBvEu7kLy6Xd1KcQh1TJqm1k17WeYBBsKlKrocJj4NBrVKpIpUxzNpMxhAYFob5nttLcrt
3BLXzpoJKC8py0jzhzZN3mOZGPG1cPA+pMvYh6H6walm7VyaaU13t++q0+3+oWTp7ANqkq9xHO+o
xpefVJ+nvaiDeWcGpfbgJsg/FKZt0hJ6pl6sH279zRFJcnPos0A+qRMylc7BjUdvJWbHvwrCuzbJ
goZjPCoePAHBtGhbcmAKYAxVHmgLd64+Ia3G/rwYOOu0Kp/iXrsdCYpttxfpoIpV83lH0yjE2JWA
AQQ9hqQKdFoTi+RaWutJb7t7jDHZyZWIk23P8C6T5N/zyMzd4CvIvjMKr+J+SfCJR3Ff1vil/Cog
Rq7WvK1eDQW6FS7t2WM+kGOFpyjuXNUecWV/9hIdC25dIAYsyVnOSjHd8dNQhLL8M+xNcQ5H80Bn
IlgntCefR9gvdJZn/1mdC0eApQCqmPJpSF3WPdwZuQ47kl3CQSK3HGQP7T2ZPpI4Y68Zy42T0Lyl
g2zipPsmaqwRs1VKeENa/tr40X3Te/N3hw7b2vJJZ4j6seJRv/jb4ryGcNHFgNfDQLyV1JNHYiPp
CVfNU1do8LQ47RCbecFQbaz6Nm52RoPbbkpDiN+dmT1M1ZSe6d4Qvjp4w6cZJVtzeeb/4zssk3+s
8FaR1uffFpB8NcX6V9uDho1i3b2qDXZFG0U0X3BsG+eZn+NmhRNcO5R1uq4cHlmityvywC69msta
hIWjNpob5uxpcIVafla1PnSwaIdRbJG2wa0X25GzV1eZut74NySJAc1hwPh4iImPOBLfUyIwhb0Y
4FX6yJr6HmLt93G0xmddxB2/p9RfiBybtvo8F9eGQfDUZVRhhuCNQCxlg+pb6DuV7vHADq6INq7Z
JNIXGq+MmrScYh/CnZG758gfCEExKStVfiauFEXXFQkydKJ9cK23uagp5nGn2WNE4g6FpRu5Ugxv
OUzoh56PGhGJY2zjLm+3YW2bD0XTtNt42QuXc2pPnSNderhHgr6Z8iWecRHtKvkucNb0qM6piU1U
DXxyRrDEuUBEFSTyPvh9FVKERjhNNUl77eL6I9UBiAI+fwA2RmKE3Rpn5ZttxbBOUlZDMSDDTWPa
CY5Z72mRGLwxry52SJu1E/44/d6mvbdmdHJ/FGTlkbSQEzpzVNjMNp/bhZZOisVCOQqT94icpVdX
53FBhfmmg0v1OTgEwEch4GjuDtACGBqfouFFvyciAmZeCKkiWDZuQgryKmkpHkcJEQtuGtP/KQPK
i+SlUQe5uyEek5kRR9Mz1LmYnJyh0z+p7TyR9+Q8hUPu0MZkQC/7UEcdxL3Zu12NURX8Q5BS+Re1
Kd6ualvrunwwMzSjWhq+N0NnIXPGYluiNdwPvpUfvAyzOovO33ogdk0t7d8zO9lyZvlS6sG3av15
uCQxk/vIYYJQBYP+UCEy4FLyoq+8IC9JPJtAeR+doPOeOn86pw5x6rLOMuIcZnuTFCL+mLuZBBHX
C1HvD/QISIJb1ZFsVnNXyBd8tsUOvDFZoktwvAH+aquJh6mM44tHWP1jHQ6v8xg+s+jCj1FX8tow
57yqvb+buvOKY9ZbVyvOj7epG9XN/A0ByL1L4/9XYwW7JTDtOwXdBnwS+eVBujVkHoOZzuUV/Ji7
0SwdUKwsTzoa8YMmxnEV03eOgPFHh3KkokDYu/hGwPFalnrys1/8slhHi6fEQmrhMtHb04Xs70TJ
oqkIvA9BZOhNfW07jnM2ohkmE+2Hvy56s8XHOoPu2AdcgXdCi3azskAiK7hMy4ZIREbNoMJW03RL
FnRwn6POOQfeSNFl0RxEmUeMBymcd8PAjI2ZzdKxsZzHlpWRFdto45aVEVGE7oGZiP0ckx0Ajm9P
CFzzpge2dUzajhLUMsetBph6/z6vJ9mvIXNeqCHiWZmVhNyA3p8l5RUr+K9itMt9ngfWvjNcwlkA
4auNF2uEqvrVO+Ut8mD19L3I8/KoM/fY5qMGIZYyCuxbAAu+6pO1Zv8LCx4xQC7tfGG9xb1vPohi
+rMZyx8UDrr72pDW7XQ42NUKhB2qua7tjqrI3xCCh04vkNubILslZlaO05PSVSZ2YN6+SJu324Sh
P1DTlTQrQ62H0jiiUlM2rNJN9GvgHNpFYcYjKL2O+QDYgyM3E8GxjOY31XVSOCA8+tGVuLxbU2wR
E6nTjpb/0FMZ0oI0YHLlC/6yAPOwr/QZj59J9K6gTdIEpIW3dlJtO/ThFyfuaRpOODqh2Z8JswnO
ONKC2546NMNInvUJ8vZzuFDWpgIxhWtl/hMTMXOfVshtbmtzZkzG1qYQuRZaE3yrHbE3hij4FfvV
HSjBfh9kzNOUziR0cZSwept3CrDBdP3eyTxxGIUuD/ao047Ku+F+cGDhVXIKHiPN36Pv9+/VBpQs
/GnX7OjTd3/OYXNtz7c57zyJn1FUvaG8NhlMPXoULQtmdYiLnQDXaKLYH4nLuKg8sqbDV6SoEqxS
+auhDkUj97/Gwrzt9P/aWb4U2axDyLj89v//vogwtU+9rbHUJneUfpyfc20/Aonu3q2qq8lvTZuL
yMBeNF2AttnJiw+9y+6GiJvKQvwDs06MGzp08pRrVv+RZYdsuet0P/UOeQ4lRDgb5OfyPcn7ctM2
Tntsu7KE15h/lsLHqd5rMMdrt9wP1puRp+Z7PMT2Rfmi1WHCtG4VdhpTax9Xchr2Z0d/zpeDP+gf
P9sPRQj/NuTifMJ2PGKUI1/CIFp7YcypTWeU4SloCWmqlu4atFHvXECEg7LgMt0Kxwln+1jdgDOl
deg9lFlW4z0o6SL+UUizRvjAxGva9Kz4znjRQnzdpP003WA90XLF/FBDcHRRulThWJ/TMW8ex3Jg
IUwizMpNe/PTx2Cs9KhjD1HP64ri4neVPLaLYrGh+0k1jMlZi8EuioFVT5UUxGqEL/Fo5z9q1/tt
Qjvf4T0sNroWZMjqyXNsewJROltqwN0iQhhpvaCW9/MnjF2Smd091Ql/+4+9iMyf27lE7VHy3JT6
3By42c7q+rP6RgCHJkVTHephglOr+OZUfvmdP7GPlmoPiNj72Eldnm3OoegykxhaOzwk6cCnXNMu
ZNrpX+dWl++kEa1oYocvRfcsF/GETfP1Oo+ZjaAJzUToPQHIIwyqHK7JxLoSIQDmKQU6nbxMIO2w
ToEzihN+dnSYVrjX2giG5XJkynba5IWfEPdWy6P0gU/f2r1/jxO7kRjGyGPU5+e2j6sH9RlFulbu
b0vbZkRWF/Sn0LGHX8tOE9uj2sEzG1wqpIU3NEmdFzyz/g0pmWefckAZXtR59CNHegnNVT3LUuKs
CL40vY2yXeRTnMHk1kgtAnWM9KbpfgVNumJEan7kUBfXsVa6jz0+jb2F5OtolujLhqIx11Oqhfuh
17VdZlq/Z00zvzWj+3so8z87cWFyJdYP4YwIOJL0dVTx1yl+DXYbvPXEa17akIQSdZpsHnNVF1ix
vAy5yiLMufGy1a433oe+tiuDimkoCaogqbX0YlUtIzaAlH4Djz8kI6hhWR/0SBaXVW/278MA2v/j
1AVbVfazJ28+F7O2veHM8s5EhNHNSBXIUVT9YlxEzbM6WsTVaeFDV7DCbHwceqN4DkqfpLpCx91b
mmTCUd3fWjFK7dkKzv6yUXut1XPVJPo0HDNVZfP8/jeCw8fZ82IkzDn3p7FPzXCj4PWxQ+vRSuPw
wS0QiOmuTucXEe166CHGt65JmIpyaokYfnJtB/qxnMS0ngzfu4KIm1FuRdRGF6WxkbfnPi+Zl4T0
7ZfnkoC5t5FUdNcGePfbC1Rf8OWjXQVM1BZwgFK4DSXRyk5IYkfkoDLcJ6ZDGzCaul91okmSrfo7
VzPcvZVa+vnvZrZbs1pV5UKr7rFZK/8gy60/TkJ1qBtWcgj87K6GXoiEssD+YQx/3GDhsme03WtR
svK8vWVk+/SrmDjeLTV4baUgcgon55vENMVKgJDV5nNBvgc5uI3DpZ7WL4XZPXfY+L+z6FqSiXST
RFe/uRMErUEnRcfb9pV119jplyO65GkGoHaRs4PpFt/unt7dQGoGT0irTM6eVXrnaTlSVp/WDN1T
Hjk4CNB8Tqp/WxnEu7cycc62a8GATNp8RZHbb3blx+3C0TOCmFU1MgE7t60rWvp/7UGNrtMtA2W7
Vc2ImhpDK2rr2I5pf+6Mtj83y0btqXMjFtlzE3vUnsH8kwF639WBdVI9i/F/CDuT5biVbMv+S81h
hr4Z1CT6nl2IFDWBiaKEvnX0X/8WHMpUlrLsvkkYInivREUE3I+fs/fa86Ri8sIeN4ouDnJwwTtI
tWjq1bqdeDOpalpQE+w9mls2VzacvazR1aQrsX4RxPmnZJdXspb3HC85Z4M46759JLpPXJdNRrfi
PQJffKr5D7X0P6fYdVjRtLdlGWumxv4wUAkFk+H9aHu7WRltZKCQAlzZJFN6QH569CafE0xrY5RX
8+0YmvXdt+30QC6Itw9gyt2t2vgq7xRGvt9NMaIL8FP10lZzNaWoxjqStspajcnbImEojKCVx5qZ
bz3ff/GY90DyKNv94PnaIUrpAmse6Ue+3ibfODzsRpin8s9vsgChmVUNj6VKt45sV2OrEAnwPv8X
6jh95k6SPvM2eYSuj+1JDyPxxRiHk4HaD5afIGuQ+g2/CoQycj77l7IItENmqvlXm11VkniwluU7
bv5jq/babuSU/Ww4EYKn2Ooffje1GVOvwHgd5G8VJplGA7UZyf2p4AnPzXHCJLZK4ZXHyEo3cVyD
qwwBqwawSSumEye7ok0eM0tG7ZEMlfIxVf3PTqTh6xh5hGbV6O3aaZanpU10lGfzeNAJqRnVcZ2m
Iyk0ccQ6ZCZavTFVtdpXFcqcYE5U0Vsk+FVWlTujR4onE6ZUhXhFhnUcXIHOgBncDLTbJC1ltuC/
uNy7azewXqFuDGBvRHlna/0uFK95Slv1qzUbiwThEkrYzYYXkrOSkv5HmXnfi8KwP+Oo2bdodd96
dJkdFI0XdHrDEQWGsZq81D4YlLhLhS7mMt3qoGPpvn8EKBASEFn3+270U5K70VFWVWMiAeyf5F8r
hVJg77kxNDXZV2Zf36PWBuutP7QOXGso6PBAZ3d4WYBOVYL0lqYTqRcWiV7STQ6MObnKpyOojHNb
RfWaHSLYWr5anSasS+tplp+EehHvm8DQN8CP/LVUVtvp5XcRHib11dIK76EyPfchj4pqb0CBQFDU
Yzc0Uihfqo/9RKZ+VRXRYw7WLabexg7oiPXCViuejJrG5Ew38OI4OC1/8mACIS8C71scufr3+UK0
zXKh9lb8lcB2PCPFTp915lObZc/zM4u8WNTayUolr+jRZ+teiUoEBykMk+WsfK1uu3IXd9lWftB9
U/iP4ALXLjqk/XJGoCXu3Irubk/YOrR5PZWHEF8T9SEZEMAMhq89pD0ptj9Nr+LjkkS/QunqbWYT
9mxr+VMwBcUxmu3CjFacazObhOWVVhAeELuutm6qWmDI1IzDAq+w2l3lWSzyGgxCfPnaBthR8ixf
A7vdkBjd6scActcjfZfnzOjsdeWrtBOARWLMMZO1mlrDFs9O+9B7IXYnN+qWq3q+SnyTDbPpzNeh
Hm4ZE+svLG3tAeFqvI9zYNPL+49P7jsx8HNodflmW6VzhbpM3PRs9coI69vTaanAlCJy8kcF1peV
uzhlkDED1X3ESmk+yqt4Up7DHDKCfGZMZnFwhkyvPlR8+zubGQVn0mc55I/N8ixIfN6qioJXfwaK
KKSXPlpFo1xrDcWLrcEHoeb01ikFCNIhSzw3KeHThWnNNmiqhirvf+SgemeKgAVKgaW2Stthk/c+
mqeUzYP/vz0HMcEmPrMk9JrJ7IstUS28LZ8BeDFz/6frwErtbMaxKdaeeo8n+A5xCENmYd+FJWFO
Ss20aG5Gxgm51mEa56Svc1Vkbf44uM0h7uNpJQUJjDXgl5VmOstQIZ5A29aucs1JmVk0XqRd1BFq
+NwWkL2BxonQKFjaEejAtBdtSjk1f2dM07ROWqz8cGa1uKvAALTqT8p7ZVWCc4c8mZCfMZvpDI3h
kGt3zoGeJfYqy/B/s1xopTBcyae9rmYu0WMTFLSihdPn4J/n7FU0d2MkF3heRmodKbEcNi2Y/9o0
6pXBsARlL2dPPzPKnUtSI93owXiDtZOvco3usuRNEIltrf1ZzBzYPBim2x9+3+YafwxM3OpKCpmz
zucuYGLbW8+NkO9Adt5zJD3UIiIoimrF2YhcIf06qt68pFcJtQqHrZwECzPm9o9M+hRSRzy3TISj
BReSGeiTUjXXKQi9pdnkhWA56tA6So0gAV/1cYB6A+75a0Wz77FMFPxdwr8VquiurLwBZ5dZ18Kt
hfTNT69S4GI3ho+fk402iPNxj4I1W0upqm4xK0LNpNEvJuyugDbwIK/w6I/H2dC1yj2in81O/6KO
iX6djVcMS6PL8n6J6k7TqTugvjaeRh8dPlM763PriubX8r6pxfs0m6zNrOM4oPa0MWjJkO7Rb23T
IwVonjxxGskOg9NRlc5PcUbtlhG62rKAlXa0kR+tRZG71lpdXIaCnKpF5thPo4tWew74E56yJlDv
V1Kp5RVwVw34KqJb2RLVx6rz5g3IiJM6bjdJFkUrVm7nxHvakGhRDQ/Io7chgMPbMjG0c2xEHIgu
YRBqzNsr7VJ0ynCOy4/Yt55z3+gAznD6VYKifafJMfc86V61UgvbWJV3WjLJfFIJTmhG9mUuAAFm
3JfLeAkw4DoWVXHA9CIu8iooR3EJ59em+bUgGP/108Tz18vEBeZIuPybvARcTBczKh2JHTULszy0
aHJvPSPLbVpWDvsUIaW+UOz31BjuZj6ov3Tv3pSp8pKywK8bheFpq6dvRhaw/sh7IAyGiya/RK1Z
gHhKbM4NvmvcXHX09yFhGSuzyc2bBdfvQs9y3cLTghREfvd2ES+fckB6l2g06kv57yuSqdVj66Ov
LZ9lHNkU2sM90J7FrH8SQyOfyJ+4Xa+v7KmoDkqeZ3vT4KmRluIBdox4CInRQao4D5Uts0+e7FTJ
Ceiuhq1Zqe1r1SnJ1tJCYw/jpXuNCGNahw6wW/nTxhvyVRlM4jrlefsam5iz09AlA722kBJ6+tpi
4r+OSaO9KikW9sZPfqlBZL0u8k8iBnZao3PW67ppq/aZB1uhvefpaF9U9vKdme5c5NMIl4GPqR3R
bJyh+iryGBI23kGjxHruddq0TlM9yGeiV/tDEcDfHrKPP0ISxWdwEdXhRzo3mcoyQYGi6iUdy+hN
gM99CxKP6B7Nim61X8IWSPsePZUPma4TzwlKXZxxhvsBeW9dD73/M0y8/aAjXZilf5mWMO2asupC
UizhU4H5WfgWZvSg7tbt3IdE4T+tFaMytmUMwNYss88/6YNI0L8v+pVoLNDklYWr7ZS0izaBTfmn
TP8KdHGbMLyOFfATe/DjU1dH+qNuaTvaUAzk3Gx6IE4ct1Blf6FeGE8yX6/Eyld3/k2ul1FWkRfj
t1jNM58c2Iz3VkqLZVpJKmhqw11dtwnE2GIYlI3Xc0gI5uQZv03Gk8PYcAXsGBWn2IwKfH/b76a1
q+PhSeoEXXSlIf8xMzj5rc1yoeO8XL7wyxdb2ybqpBGIZ2Ou5kSEiSnJYLfmzXBtHLSrkR5HeMUn
sDCImz5RSKzcPAguvVI5G4ds8U2XZAxo5v1GJMpjFTUdgUY9XOUmLObtogTXHTQbCaurRuchy+rk
Ll9P59czhQSZPNCcbepFE5V/Fx4x1Jl3oyxeRD9EoJ0DrM+mc25QNMtJaOQXzFALbZmLZjm4LXmo
Xg5BBTfOBXxHS6JF/uoW0I/+PMBc/8+n8gdjQUiglaGTzH2I5tKaLjqw9iiJR2Bo9e+uu91jbe7i
mF4fssHDmHvROkIdyc5Y0AjV+UrPK/yyzA/WuusRi8rFVS6z/YtjTR1bIU5wwxThrlN9GhnzvT9L
Jw90mvJVqEMwTWNfzFknxhdgkFjBbb27LimH/34qf4pO9fdP9TEnKb0Lme9qDV2OKHhr/TK71SWI
CYLKgjfIEMmxK8nllD/t0pw8nv68qKmxX2iHpmql2DYwse6O/CoeKKSgIYRkzk0jDOrXZCCYaWPw
wjSwkRDMFfmfNofFZrEyhN4f3Mq2djSBAJ/hOHpqtflQTntNPgNxddDnJpl8Rjvv4DG40OL2It2Q
CMnDY1VneIwJST7rXpdu5CZnWvRXA2V4ka8zasMKX6jOWYcsTg8rr544/T8YZlS+RWIYT304qmtr
fhoLhvyxIzZmY6N1yiHqrPo5KmrkF54Mv7lxBzHbCNp202l+sE89bwWYPfxA6SvQL7GSVFVRP7qm
BuQpNZWVWyu13Wx7AJOsClRTiZEQy1a1JGQjzOk3pICYlzJ/CfFtHgcnsFZBBWw/G9scA4WBiz2B
9luO/oX1LXzR5iAj08ifTdMLTy4K8ZO8Itcen974gDiaQfMspiHDgbQJVsCbBgn4oSkbolL4h91N
uzrLDOehcd9FkcYAQzMXFVWwCfh+nsswa9Zt7NQXQ8tsHI9u8RZVg0vOOkWbnHIoRZetg6xjiqmT
m5HHkdi7IQziBLnBSmM0vZJnNaTHHVO0ihG3yc4iW5WtGzVHTrc+H0iJkWSO95JP5YPv2SvnNaE3
bllXAPu/7xKrF+kOohmx8a39vSgVlZq9NE9ewcaiNIOxWnYmP3HTG1a26pxgCuTORLmYURyTFHxV
o+ZkW+YPid40RBet6kiUGzMevsrcVQ763y2FHt3yVf9dwtQ0DP35XCOl/6ZT5QdAoN0qaa0f/+yq
/f84FzwTQLuqk11icQT6K+UJhZVC347eishfcLUU+z8j4giiN77l+FG21k3Qwjti+8K1r9Y0YTjQ
yrmBnCD8NUswvHzaLUjIOnSpLU2f8VovQnxuxa9ytl8vlJX59UV3NsSXmuHNqQR+4WymKTiLgUKu
oxl/6xOq6iy5FzXfLihFwyk0cOExQ3W3pcPi3GZddwcfNJ6s2ONcOP+0aapHZbBOE375a6VPw4lj
1l6eMFycJ4xdJfspj2plM6A6XMs9gLzLCK1Du2bCAGDUY3Gv9YgKFxwKhsZm5wgXMuIwcBch9r0t
kMPKn9Dh+5SMlVXYK5qT4smutfrJCbp+/8+fmKn+bTbxVF4zNRzQqk06wd9EfbUuiICwDQJz6ZHs
0RtijvBj8+x7xXSN+kqjFQrfIQ66CJyYihhv8rSjdJS5GR26eswLotxOldCeqrlxZHZRekvK9kM+
63IzuSlu/5HH/h2FY/Eu1BkdwVrNRVLV44+idd5E3JePAaqNM5naFGQ5visE4hG2dPSrqe7CjEF3
MVXDd4Wc703UBOqpmrM564H+tqLvEEC5u6FLhmMEHWHrdPHz6JfORTX6BbMlNIejqhCAawgAfRgz
onAt9DHC1a2jFL01DYRDCCYVXmDDmaljNDgmfxYMwJOM+/wed0q01oGnHE09zu9aYiW4643mqVPs
YFt3ZUe1imo5wQ5xtcA/rRBciVvWuOpdKyYK3e8+0QbP0mOqxjhs+lF7nlVHDE7R/UhfFnvbDwId
yhf00ipKSKd+QXKv7+q6jc6l68UHEha0S0cU9CnX9BcydPJHCITGdYLaPNPErr7UH5t5oexQ7pFd
Om9rtRN7ZzMM0SwCWsr7wb/Eul1fmKrMjVKhnHSTAPhIs7JHqe7KBtIhEnNI6CmF0RqhyHxgCYsr
9QPL2AwhzqzEW004bwiDCmomoYm+a5VJecobD5O7Ohx1xMTbqHNgKOoZw5W2axm42IZ/7m0/4XDL
u6AQr3fN9V7dL1fqLBzMdfTqHh7Og1d59T4zvXzVN8l4rTP3m5eL+qpOqRhWNjrY6/Lca/IzAREb
+ZJ80Jf/BGczjP+LnGLW0bAfqm44xdn4ax5onZ2pUJ/sITnIjyUvWmtXQIFZBX2PNT009JdC5ZQy
uNbH0umBuM4RmsRXtR26EAARjZ7WVH76ZfwaupX5PiWQ/ZMkCI82w4vrpDWvDhLfT6VEOdWiHl7p
xaqEnxStRB9uU93ufvo6m747Voh7BMYAL+7eakWp1vjdCFCp3G9jEkdnKxYR8xau9AgDWuQ7h2nW
10jOuGSPu4UTYIaYTWpV6XV7PbXfrcieDqGM0Q5bC967HKDh8i9XnVkFa6Ijs5nrMDtwNQsY6AT9
rGNxPOAngyc3yy7lU7Ozu01HuN4tssx36fIuWnJfe2P0jqqa9VsTEe12KHr1GhEjKTtm8kHPfW1b
qpHH+Dv7IgkaY0O6+ZB+OBN1kRGfOWuHL+XYIHjz2n4F6Z2lUhfqNye1jc3kq9ZZdWgnl3n2bhlq
w3SDHvdYN+ZG69pDaxn4P5XohxyZCoeWK+Dkm6pUxaMIkvVIzAprjJWBTAgodEu0T51TffFtv95Z
8eSeWieuDjRyNG5UJjIMuq6DmpX7odcn5FaxB1gqEJgscSBloj0WoBNf+pqSS/fqsD26JKMji41R
2tZ3yUvR7IcuRKz7x4SZKeF7HQH86ZPukQIE1XHTIPafr4KWOINWaZxbaDfPpm30DxIT7rvdc1+o
HTYn5PQZ1ro9vXjvFKYDZD8zcbf8zeG9dPSJzxNx29JXVJKhvgi64Xk5ph9RzYpHe9l66ApUE9qU
PGvgddf+SPCJLLmbnttfPu37mAxgeTYPxqlcyeMfHYMZ0zIxTaDTtg4ETqaeluPBHMr04rb9MSe4
BZEe7Hu41NPlJjH4ZEUG60XLowfptJHTBbugeNGasbrK75bDqH3VmikSvyzfYqFl/wmDn+kMo1KF
UKBmzaZNZRTzW5nqCFkIEgn40pLt4N0SgtCksaLEvbcfLGCdYrKssyv6b6a7FnVefIKwDdbZ0KL8
TTPzELP2LPWR0fTpO0VJCIMShQYfC9axedQiH1AN0pch+g99Vt+v2iJVH5q4SR4Y8WH2kFOrEXGs
0QGonlfOkrncKQiq90DFQEym+oeEvsizuKz6id6lCW3oYhf7ZbCxgtzbxxmjV8WM8KsptBqIEkn+
F+CJ+d/7vOuQPU3q/ByMpulzQOd/4I3aUidSB3/7aciHt1HandAlmZs8zXYpiBJymwL7BXea8pSW
3UqdxyPYIKyXvlK/R86THg/OTk0GFTSrb96yLh58jud+fJZ8cAlGk1duFTOQNutoL4VWIony9wrV
klRt2VZ8EC3xtDRL7hM6FZATlDf0R71T4g3f5LOw/eYRhlaTbpYfHO6sJapYI4NuVtP8cwUE3ukv
tJUH1MnzdJd/vq1a3t9223lEmlFRGyeFsJltTw4iCosvjijjXdd2COs0+1dqxeMyE0ZGfdMNLwXP
aeTfRk0c4wjhlxTu0ZuPn4qQadT4bDnPjhZCLGtaQjHEqG27HFCLRvsdXOQvR6ASXpM4iG7Prquz
ZXhiW+vC/+qZAFm0Q5qHBWiTFqhZkVcnWhyvuXCLrayqXCPJEOi4E57eOl4FoT6cOxhb0mKO+71C
pGs316nC70sL6cfABb5XT14Eyb4tQ+RkSUOMhKWDuGvjYM3uQCsp6THkeUnLt9N0kfr3vTjHsekj
LLIHCt6U1DxdIzx6QKBj4KY7k1ZnvCmgMfkCuXfeTJgwKpxzemWcBLW2u3dhdWtUe44lcpUH4abV
HiD0gy2B1aa+y5SCmyqIW/jGuKj0eMofhIahf56kDgY4LQg+1lrO2nSBLalHXniWK+Po5zCxjLZB
1O7hqyv0MGPQBR04bHTnpTCJAwlOtWbW+0HrEOq7GWUYMWDl++Q7JBuSmLErVM+/yasgSRlbO/iU
M4MeItrK5mgrifvYVO7NtrL4Lbaci1R4VUDKilH7ghcj+TYERrxiyyVd2yqbvQFjWzrhnOACBk4D
JhUNEGcV9ZQELcyQZKofSWeCs60I8aYb4rOZzI5tGfMmytXasd14xYVXK+ULbUaP88TepRP8VkRW
O//k3/8JeZuUIGUbIs6cP0A5weqn0uD34aNddgJEbU1fZT9IN/heC6++O6FF/m8av0RN76y0aMQn
7nfJ40QI6qodkQW4hYdYvarVw5DSCpBjhixqw4MDJ229JBT5ibrSg96GNk2zNTNbexdLnQqs/Ql/
82Zp7VtB1W1T11+SAbTasy6uRpfNqX/Hv8yIR3JtCb7wg58jqqja6Yw3vfPR2uIP2yDYNN4yhaDg
aEY2sJrs/ugFu0ghqxuU+1HqBQtKHTxpuQcngW5D5xMLjyfBXIJBs2JuL5blQY7H1ajfihjonzQF
TOl48jTFerbUNHhW1PrWaoRl1fBI4G7RsXa0cljjpLlXoaOch1nwF6mu820gYdPrjl0et89yHcgR
WK+derJXlpl9ciAuaK3MscNLZ54cunDVD6D7LBa3JXTd1/vsIU6LM+QXczeajrMwoj2/aA+xARTK
KkIAYv5YHWBrVZeQpJCtQ4oOalzjhjkPxUdl1ztGRHTxDcJsDj1EiPWorkjeZUINPSXPlGzHaXrc
1iE8xwrLI2VWMVyWiF0V9dIzpA3tMLRADbnjP60oMd+6UO/gknXjVb5P4U/OMBxnh9Di3cAE0TeO
DrEGXoJHY+1i98O31AKxSBTCuEOk5IHhtH9FumMdBbkJ2xi37aaip3jIVLc5h/Tb1yF26HU82jpR
bWz6lCfE73lIOMu8+ClHC4qNRWh+VuqBcujJedhHEWpkJ3U+wza5m9BqX21Lf+iVAOdVqOnLx6oB
sMHIqNlXXJ7BXfB9gOAarhQt03fSmezN9mT5gO/4TVSGeUkAsawaM86vSEn6jR6YzoGiuNtOnRIs
HpJuFB+V0M2HUhifGe2AxbNf+ujalJr3OLTcH9gf/QOHhOR/2bWs/4qEI65QhXDtqKpj6Yb7d24h
crJSTHU5nYIo/hzbkP6mOk1rGVBq1KEKXcz46ruav5WIWPq+CE9daB8DgXYXR7qQOUKEJ0kWHoqJ
/KhUuyaelnyfW5LGnKZBIxykkvmw7IO03aYN5ogQUQZo9D8PeHFfsUoeFl2e56XDTtKRJXqe9MVi
axtjttVcrPMWGP/rzLC4E4Z07kaCHQEU8Eng59vm3bDTx8kDQByKsxt31usEf1Mdourdr1FxxwVY
Z5blbqX17bS3RUSXvo2YYht5yNId6TBtEHJl7dAs1Iku60CPZDUiKqKxHmalaKEp7UZlkPX85ypI
PXA6ToUME8a/1OMt4H/5PLe532bN4RwX8u/U8ApIziGcTGYx82vSd9Oy+TyOkf5cWpVyAh/hbRk7
OSAGUA24vR59C3qQmaK8xRPfLtl3COgnbqGxkSpSpdlLRTTG/Oclrvk9d1XvKP9GvzCZu7jmqyxL
gz44dYFHpreXRhtygacDS4O3mz2CR9DkFqM/9rjRhrw3BXm4zdvaPfus3Tf5g0RLmc74s3Oh0Bkm
yReLOdNXgguiRKn3gSK0bR5Y/g3sCepgE76IZbC6zk3uQYO5iswANf7c4Fb5CDbh/DQU9g2SHTlP
AkxTnWjYE9TcOlZTVT4VInmUfLJgyNWN4VylVF5WLfROGFYh24V7qJj4dyEFyh8gRY59guCkr8NW
4H/kyTc4POo+MMp0LxE6vMz4mKq/A8vVYZE9gDSBKZ6NfFdrpfuBYayjE4yesXtY5CuRSxQmKnQD
FchR8qezQEG3AB5yC/gcsYY1vtm9mh8lAk8+CIsUQSlSCqKuOMoNpnJGmk+6xjcqflZzpbvI4y6K
THEuHPtHFbYCgHuCChZA2DqNB2+bdpW/N2lTfeW0cYl0TqO5Vltn3/TKUzPzFTgQeSsjU/p9G6rD
4zirFqOyEPuq2coRgRiR1KmeNWxqRHPSEQDgrVgFhm2+qC1sLjNQ8jfOpfVeWAUDdZSGtFfgiikb
paP31ph9sVfairQW1GMXq9SR9XMqAsP2UeZ+cjXjtj8tOzijhmnbdT0xr2OoH+Xmq6hWe1zKi7D/
KWuiyDTWTjqm3ywPx3LDNCkeCCot9IjutmK8Mit1Ti4ItbuVKZffRp1RIxICMIDM0llsqCVL8wL0
lEWeLPzQgzCy0PX8UIEcjuIM17Lbs3+RHScI7pzZHppe9JSP83YrGhWjfJ/VO4kuHrrO2himD/9k
XrqCzmHv9TDES6lbSZ6NZ9E1lIfRKc7snTM/ZQE+EKfkXfHXhGcfy/sy28uJA1fouG8LnY4bFXZJ
seWW78Woliv8LD+LdhjnypvXdRK5nC6jd9ma9lbxR2PlDemhGWp8rUi0t1ISMoqa3KnG9Y/RSfoK
fJp9G7Yu2qDUSps0UNTPqUn0/SIe6KKQPW6YzvJNFG7+JRJjsxGj2izUZ9lw0PNGXyfkgaxoYHyT
f5HkugVFs7OVqHzKquTeT06xWL3zJLor1fSOtUns5H8tS7S8DJHiz7bvgEDXP2oXLXzwSYi5oJzl
yD7DtChb8+c2POmuUN/RG7kIvEr6gDi7tjXclA0miZH0FqN9kIXmop8c+NCPctlhwNygqUnKU5qW
/h71Yb1eNFgRyEQGFhAHl9/ENoECkNYp9kjqM6ZIY0EKH/oXu+40QtSceC2c9gm+PYT82VoyNpp3
7bWKYX58b708usq7V89VAyZFvJYrnvwlCC+PsUF5B5rd8ROpmP3GnQJ1lyCTP6dO3iKbaNVdV5eo
XkKfr1Xa9YBZ+mLbCK+/4Gs2Lzm77LYcCDyWUWdBot8L0XofxWjfiwTZRm6hPJxISzgWroqJgbma
btCh4AyRHFOtCy9pjHxSDpu1YUIP2rNmCG34/lsOlfLFQZjx56H14zm4vrplk1se8zH+olPlfQw0
Jw0dgjwjtHIl8HFtPK0O9mLeNF25f3Yc8rZLhyXAolMaqrMJZaR2ieptO6hutSkyVT1XVvJLpqXY
Uc1priSfNel/emapfOihy+JZ18YDKSQSvh3XwXz3oMjMyxqcw8QXJOeQtnIN+yI3uAIWOHRCfHqr
ZWDlOqq3iWttk8cghv05V0tXvsoCRYJXC3h354IjqBuhY6/cwjo4Fvd56xuvwnR/meGQPZTQERPN
0U+yPnEuvde5F2qK4eT16mnkGARAJd0VqYUQLkrge6RKsWYeVpfqF4+Z1FdDHRuUYf2bwnGS1tOA
8Lgf6u3IP6j3EnNTm2jQq77bNvPZ1w6L4oyxHStuVdjrxCr0dQs9ZTX6Fb8Fd9Wa/gMx3zDENuaM
ZFdpr66mUOQz/4quXqjH23/uahAK/F9dDYubwLZBdVuAxLw5Sfk/+j1hyrwBvwFZ58KyV+7IYhfJ
bDC7e2FXFqc2Z0xVl8aMFyX2U0Uk9FIRJRwy3WDC0DZ3t+wtPMmvfP2aB4ZCLyatDQvqml9q+j31
mUlgL0XibYbxQ0kOgO8W/Xfm9HmV9J9xKyCNTpVxaNsZE5bG97Szoqv8AqE2w7AQtR+wJoOLmk/N
rjPjDhACoHZAPsh2PeB+tksjY+Lcmgz+2vZEv6oh9MGBoy9VF+i7/VwPdvIpOON8XU/eXX61liKN
YVxh59O1Wr5onN92QJFg4sxFmtNa6Rpvk04cR4p8c0gTbcX8HGxIqZNTZpruchXOr03GMK7Rca26
IUBGyph7J7VsBPH8ioD+7ZcOJ1VpQx4jkZ5JPoXXIFTpC6A/IXZQq+gx1M5uagiWkn8jcpuVFMrk
YCI2rhbCzOuIkg3r+LupwniMxUS6FVd9VNnvbaLT7P9/bbUG9MdN6VOloB7vUU5aznI2N5KXRf9m
kvGXo5PbYmFrnswmiBDFiIamidP9Tk8KmXvs2ebgQ7PG7cjIhYdcOeQfl5RTUvDsBviiwuQLkbDZ
l3rYABck9ZbLef8M6Yt74a0rmvht8BuOvqnKsju3F+CSfzGg7qz9lKzAMgCz0/juO0DTfp1bjnhS
tKnmaO5rp2qKcZgBg2w6kkynHvu5fChcYjbcQv8mvxv1GLXXseMNrV0b077jP+QjlEra7vXqn+8h
678bgw4tUwshOYcPlqK/WqaZ70CvxYZ88txQ3fb4FoWdqz/mC8PXlwsrrrM3sy2/uyQ6YFPsbqmu
T8c2KM21qYXpxcp9UksIAalYBo9xCLLOsNSLa8581bkDNpYlswvb+7lUQKzZW0kgIjUnQPZZEDoB
ts2y2vpFfhRKST6MHtUvtUNVgQoV/1M5vvY0aD/qf10kSvca4sNfI+EhyHe+q6SDSCTTLnV6cZEv
yQe5WFe8DlRGXBgvBv/bWiRZ2kWKpCQ/fv7f/+PakPWZMqu25dkuScf2X4EqOr+WTQpYem4s7iBG
5cPVdRt7k1BSronvCM9LY0S+mWgkDqKDlVw36juDC+hi3jjtejRf197rNylC/ZdObV7yyVEOlmWT
ITPmWDVkNdiH8bslrE0bd/nrUGrXZf0wik8tfJaDobDvaVSACzh7OC/PGJkT8B1YVyHl+S+ZDr6r
LIkBGITH9pK0J9oVNA4DtRiJZVLuzaBtgG8Z30OrZBXHL0cOnjrtHCXONhkK7FUagHcqBSWE/IBV
3xk3geP96CcUsFQL08ugatGmEM700mcbeB7Vm+LMTbbMSa5haxpvU3EMq8q5pVEnHkcdbtS8DKZV
HK+TzuX96fKnZHBUOnStvelnBCNRsO7NmK6iGvbABAkgwaXmXelE7IM8Jx3Tq67ynFOn1Xelb0Eh
z5D2coL04gH44kQcVmsb1sy1DRr0up0rYP9F7XmMWJmkUrqtr6WDiilVlR8BqcazTYI2ZniR0nG3
DZIHp/3iDIa4LXUqhozmmjCAeRjG6Cylfi4doefM6o7NZAM3qUSGfnEwn9O0+J0W+M+3sa79nV1B
mIOtO57quSbKT1O2Uv5jKwRg29dBp0enxW0WFfi4/BH+Qkt5bIS6ePByB0mv4z602dCtCFuIPktr
i0jK+exmB/VQEd2QWfVwlKdv1nK+eUN8KGpjK9nf0i6magb5Tbb6iIb2amAFDmgG3fQ0Li6aV9ub
LgYeuxRCfOTIj4wJH0gTrYPZ/lPS38VqNAO7FHvqYd/i5MxgKlyknTOE3HCk+XgwkxC1BTM38b7s
OSMCFew+XrmRKHF5e+mu5a3cMGu33AygGWfEpXpdqqymOi72OxtIzFka89piEtxmuG8s32luUU+2
u9Zprwt205hacf4fws5jOXJkibJfBDNosU2tmdRkbWDVoqC1xtfPiQDnVVf3TPcmDUiWzAQCHu73
ntv6sKCnb5qprBsX04vT6iNgNRFJ4TbmGWL3sJKfJWqGej1yqdPNwDcgX9xvy0fPnzlvZ9q31hRF
HyNciX3SKs2hTCL7Febjbe41lMz0j9rQ6leZPQFakXZyx3SYHMsev6H4F1oQpC2yzf0LsMBj349J
rsUs46jmgel7ufFl1Jt4ccWLNhpE4yzAm74gJIkiHnMvIdqdS3INGTIno3Ofl43lkFT0SP3K3TRV
iBYhHX33Cx5h6qmyk3+JLZA9/MnOoDnFRo/2FW/fdaX+EzuIdo4nS92xjXRXngHvSlrU01G9LrsY
WmPfAIiRHORb9W2hXprgRxBKhVAIOuASS1O/HLBULPqwCG0dT3DEZ/KF5D8UaKJnJU+tCGd8Vqc+
1lmi1ppR6xBrix6teJHvpRWcibZ1vrXY8I7aqJkPvqPVJ2si0FOcqW1gARbjaNYtwieZL2zkqe9j
k1meUjouifXPreBc9e0+Kqv9Uthww9272LL3U0t6PL3AUsG9TzbWKDTLBl1njIBZupFCZLUJqL2d
toTVz2MyZrMCc7h4iYttkRj5X5QNUugQKAPt3LqyoQPrVG1jkNwVYm6ZSCo21mbEZ8tt0bTcU/Tm
GlgtG+YDx39fViyhZfvlocbYxTAcT3M91eXh5v1aYLNVcbVCrZuTQYWVEA29bu0QP7Q4chWzuc20
lzYucpqXtrL0jZnSU8MbY7+kbTjt5yKaNpo4ZdObn6cBt5BadPYLeQj6Q9pmV/lbnXhs1wWsIP1h
iR0nAgxDadudBhLcPqpuust0g1S49E0Llz5uHTALHtaQcmh38DONV5jd43kGosEYyVE/Ee2gPpkj
6yEeau1eKwPZEWGpfaZIpxhpwMJdbCG+W/Xvgya2Z9gLFYeoAOKNmmejyKf/aGgbAmr868dpmSqp
ayoYN9NEQPjrxzmEIhawnIoTDLl7HE7QFyxNfw/oDaMnNeKHYoZWCZU6XYWZ1RyasWNxES+GEDcN
aQATKujjbe10N5ljIF8GEWtglx1Dua62j/VgkiGl2couZp5xsjPzqVDG+YbhZ7s8NEMnq49dibzx
wHx1vuOWHvbhrCgwc4E0/DyVQ4lmZgz67xeWZv5j68bjyrY9GGIGIUg8t379KIxARVMGSeikTdKH
ZUxPU5csfXzy5weKnvzsA0jkitGnt7jl46iSbOPbGbKDMvoMkuZznIrgN3EQlG22rVO93sgkm7zN
8o2SEbqRjYaY4zI5lADwYjDHi+JVT4qfNeexTdwHMh3iNZwYZdtXJP0YeUTcdOcFTzBoykOlqfOh
7QRfKOepkGr5NjCJG4p0NDr5iFqi4O/akx9avpfdoNKYdW3aGohxQ4s9foC0fx6wFqsUwLNneW+F
8qdE/c+udS8Shm3EBgbPWE/6hfbRWO8NtjXGhINxrJsp3WmDDQNOraKPJMVsqpTlxRJheP0Udrdu
jL9hFhuPhlG5OywoiIKLysGmW7RP0rPhjd8tzbQQ8szWywhRLgCzTc+OWYphgMBQnhJAdmGkqR+6
W7UHFauwN73GGq1AfhkXKYZkZTvW3ZNCTtQTlcO46VRVv3QA3LnlxdN8dhtlO9v+fFeV4HugKtMH
fYpuZeXaU0Gu0JtTuo90E7Pfx+FFBVUU+7N6jyybMCclD9cS2jlhMUQ0pq29sose2E2zkMqXhqnj
Obap3AcC2BarUq2G8xbt6Mwuz4rvymR9SpRm77nFwQ/bcovCLt+PtjusbXqQ9HL+V2yo1W/QJqyj
RMErdLZyP1N2QTElt4g4478cDXOfrieHGCHk/MVtEi88/NT/2IaRl/uPpcFhS0SPBMWB53Jf/Ho/
MNMbvcwFUxo5RnQai34XVtMtiIbHYCL0yEIJFGaIuQx4EHabz3c7ZhKflaq1073O51JSoPRSmNNv
nD/lURGp03IU/u89+dORWvUvvy5I8t9pXGlnxyumy6hb1boWkF60QHwxVl5cB0Ul/yjCxYB1bSsx
f6k14TlUEp7EgvrXF958sDVf38jTzhi8DfOSP9oaQZk0abYD2nvS9+pl+tLLU6RpwE/+SDEe+8y3
W0wIVZzvmTiPd/mSNGzRU/x+qO/oE6Dh8x58oe7HgYg/usGYkyQRQEdx6pE5gAdQ1/CvJAFQM8gv
konumkNwjOuiXRDpuWl+anVUjI855MK/0ctdwTGvVcvZIrMbFMzU40lv8u6qjF90DBxTW8/uOvIk
CVfRlEYHC5bNG6BCyVGVkk490NxVmtGGqkIkH3o9OYgsO/Z0QdMSwOqvYh62Je2/4ZmdZbKemyBe
/jyZb5exE/uqojWRdZVXWLTghCXnELMd5GMy1R0vJV8qD/VtkzX+tiOudiPZfLL9Fnrp13vAQpzV
ZAS0rhk/XUEz/vWlxXzW+m1xku/HOFBZ1lz1GM6Nsye4BF6gMCunOsGk2KzK0yDMylUbPalZR4M1
XSPb9dZ26NdnJTesN4+OkyR/ppFdHIhIIiUFSegqq6Dzj8LHnDFePceD+6IokdluY3ENoU97UN0I
sTBMo42Uzv4U0UpNrT638xk7T2AhaYeNlMvoh+ZBK9K3tleB9sxEJSsiG1oj8JZer1aSZoYgQWdJ
wRzAT+cOsbQ7RUdFhkxUfaJfuITvNjTCeR6/h045EgTntsC5G+PJ8esfCSTLC1ILdTM2/mNlD81H
gcVnw3PTuWWqoh91hXSPcGo+GqLpdo14gBp1kwHYTNOd0yTj3gtpQDaFi0YZsu5N8dTk3cT7JAQg
DKjGFWZQdqpFZFxT8I0b04irz76MTj1Wsl2eZSYlOa0iG8zE0i+Sp6rGpG60Y3ITGlbzdqi5DWMm
lEP1OdoY9ElPzHZh02gnVSnVTRo6aAGC9r2m07ivBppSKWyaD7MRkb+x+r3r1HmD/089Ty1zxtFI
NgvGIh2Y9y+l+zRk2UXHRAJhL5v5LCAkoTT21kaavyWeMJSh5f0C4hU+89dG0Z6jobE3qNS9g1RS
6cX8jISSlnXAxbBbBltQnYIT7UCIuTQkJLxBgtaynNwTnUCvrQQO+GOCA7huxq0tM5aFIfrnDxCB
jVtaDOYDw7MVvPDkgQQswutntfyMJroXTlcigi3r4V0rUX53urfqa3YxPl2hRzNJTzJTb7JqW3Ct
ulWrNoiHNGzBW+kX7oFCsQyusXIa725NFzT01eYsDdv4f6Bf+dUF8laxpjyINpbAzaPKA8kNAq6x
sOfGza7TzYPOcPTs0L6+LXIWUm3wihLR+VXaa/Z8dg2HESAU7eRaKHOG1b6zzw6+2UPgAOUZSN45
eFQuZq8T5zThmUysR9mv9Cdw7olDMqg1n3Ti3kCTz880icuNUZEegLYKhHim5ve0c0xY7AQx61qq
fjYsVfIRb1VNtytkFClCdywjE/rNWqRut2FWPoQVF1jJMkWx0r7Q2ClF/dzW5JpCplOvXmNvl6CJ
cKDrGoRasTLD7Owwx1pJgR/zf/dsWEzLMhdUYtAQBlqR7SD5/8z9lbOv6m8N+M8FlaQQgUJeO9kR
1OhmWpTPEpWL/XJtRG7xTKu5W9VWB09KsgLDhlmx3oXf5JTeMNuPweYWK5Rnyd6s0E6rdE2eg9Kl
RxVz5wsIp2fkuNM7j8kqZeCzPdBAR+PLKK0Yz4Gjc385zhUTYw/WFyjxuZYbZ5yH76kwXqfChw1N
kBthUtx1YJXGBq4KMQhC8+P4fXsZp/GCtvlW2Fr3R1xly0FhF7vW8zdpoqd3mekbITNQgb7fgRtF
61Y2BoAEotkD8/+bYUOixBvx3iMNJmIOWKiSs29yPHNcp9RimwSt+XXCl31JkYVsM5iQOyXSu8No
6ziMKGMbbrodbIsZ9CW/jHUTXq4HTwVK+FVuK6bObs+2YpJRIgYK8gW/kXPWSKHElqSAHZlg5pZN
tZZz2jDTNj2d4z/hD6elwz3mKPc0QL1gITZ5nrPpSVxsn0VWtesqJ0BDqfBJlY3gjqpTfB6md13H
gyzHglWdEYXamuVFnoqbXbGaft33Rv1gauQ1uFlbf8ojLXW+juR7AwA0HrPfeKb1jz32hKtuO4hG
xf9bdVCnIq3GCR7UR5DI7kNk6YhXMr38lBTBzKiLkz4E421RUOeZ0wG9gGCj6SmMZdd56Ib8XmbG
l0aiNJ3sagzYNg2oUuBNyW+YRcwiph3tPiRttx1GC4ADEoaNbH73uq/fLabd9eSfTCv4Q8JbAlUb
tnGhONtmdsxnWATx/svpENOaiLp0Xi3qjrZvwHVgf19XRdNg3pl+R/YtlIA0OhV2zfR0aE5ZovlX
Iai/uLajHReFe6C38LtrpPT/M60GTr7TXf0kxWa4+oMo8H4HDhWv3dnoNqmFGGYK2bVMtfmJg3v6
mGfiTnki7qfZaA9lYE1r+W9OUvYeTcAV6jhHBODzhjSJbIcVsnoYrZJOhTTvj3P2LfSdN114e/5S
7KsIcTJhwrLvKk9TAArTdEl9J98q6NbeIYHfMWby1DGyq59G5g3Mn3nTAjw3+B12kP+8izcM2z6a
TG75gHQtRsMD01Sr6qvDQkyuhXY+d+bf/MlMLlbSf73YepqQcsd7rjHuFx+yV82/+z66ALnOsqkl
alKOeovOuGOr3/5//4yavJpusqZbFTf1SqZbBL15IUztSTEJ98ib+PuUZPp3cRCourZGxGEcJXG5
KTYODe075lusS0E5HkkIxTvE5m3ioNCbx6Vbllh+hjiBpXiqB/+TCccd0GkToMp+mM08/NFO7m+6
Ug0nva5LGOWUz2oQKjt3asAzitM0cymfxdFgmtUqEQW3kdXlzfHH/Zxm3lVWlupYK5i4HJQOpvFd
FoaMCrNj4DYdSqeA/HLb0DYdysKDGUOsVi3fupl1/sFutrprRay+AFvZjHGJ9NXniSTICF5iVGfm
kcHRDuddDzjqbEbddJZHP1/yKtc3fhf++I9WhP7PVoRLp8NQhcDQEJuwX7deLX1WWjZef1rkb4Md
92u1II8zHCPiOVEOrJfQOJIh9L2sz2HNnKgDglNjmvWGyBhrY9btm60Z7TkfjPMiNKBwuyi5l5/b
3HmX36n8FMOCt/zZe/eZFB3zNAfjTybSseuBowlh1CiUUJLaRgj5lpQjYPFmf9KGKHooGkJbASJF
l6rWi6sd2yBNVYwHqPYGcVOCGxqRsvTquW9cexOHNZhDm8hW5rTp29fRn0sPU+zfnhO//EbI7fhi
e9zhaHKOTVxZb1EKp0gEYMRlOB67YpfPmnqdI+OHTBAgol4lENb4IeMFSMGO1moYWGc91M6WmP+j
0oArLVCjbHi9Xd3CFU3pND71vvIUN05AKzGghhd7qCYvx2I/+gXagQDjC/Qy9v7JipEX8zDxYlY+
Ia+9/RQnSXK0mE1vYXJaOzeoq62bqljDBzZohjaMlyjOH6O2zW92Xs3HOXSYUoYMu9yq6dGmQ0wY
DQNhTd6eE3f8TtFbbbSA77FqygMaXfgUoqHm2ZO2t0AyfHb4qchNpPlIGFLJBgKZAWFv3HND9eAk
6KoqIhNmG7lx0I3f9BQHu5OpQmzKF+J8VllT/YenVVf/cdUaDp4OTAGmzuSW3cyvV22tD0bnJMyU
y7KMQeJMZxlYqkUlQ5iyhJ5udw5RgelLgIklU8rqLOc6NTFWm2VIwgbFufZsZoapBbtpY+Tl6klf
inmtRjkRQrE6sARzlKCYXs9+ispfpPjWBJyzU0vbnR8SZBEGkXf1HdFkU/Pm2ZnA7rmJ66+b0HK0
XSfGHPQHvEtiTDvgvtUBnSf9GSCRREYXBrzseX5fmn0lGaRbX6cNaqPoYCdwswTARaKB5JGrpE8I
CYe96fd3US9Npqk+yXpJnLXIsp7kNSnO4Dnt3djay9Q+OVlWW/ymKTUUknI4EqhVfkrGEkSr2cy+
LlEgSMRKp1+QbeExdFl290sDCJwe9715GKMvkWk9rsmzULeyycHHRHQqLksdv8elNss/5D+sNweG
lJzp6B9Wy2zGjvCPwJNy9x5KrWNgh94dqhDa25DFFxlyd6k1HRWCip1I/inyNMGHg3gumt8Kwll2
g5bhrXOaMwFuqHHUWp/KVZjgc6GjV2SHRtVusmZjSWl3zeh3EC+o42ZDd3fLImC1DIcNvaPlmOjT
kTGl9jaayU66uy3qN/moXPZoYzybq2oaw/c0yI8ybTSKgdZU85De4ggdzBBryD+Mwb2PWSwU9VSq
8eB/NM1kMarInDXD9155nj32XR0hSkqLV0fmDlet9mz4mbvzbUPdsJVUD0o82gelLsJ74Ck2ZCrD
/UQaoI7OsW1K/884bfC/E/zgj51BaYfBmsv+Q3Pc7OQPwVma63CMCfDn8JZn5kfKpu5c1BFcQT93
D1aWxtiE++Ao79Viznd2RUB51hp3ybhoMxBdTmw+CRfta8DDi1FIhJqTfi7xbsMlMGe4noLHXhbe
x2R51LdqMlzwzplr1QkoNtF35RAT7p3Gwx7GRtRk1WGygaVK5EbipHRosq7GQkiBu51Qiso/UNXV
P0o7jP9jDOEaLA2/jCFwEqGpxunMqNgzNfHzv8yKac6iWFIAW2qDz92bINZpYeGwQ3GYTeUBqdW5
dzPqKbi0ESpbubAkYUCqi589IxoFLPy/93GOvKpGHB3BU6hL/efxpMadQd68BBAiMRwPZoZImh7T
M2lC3xsO1v3subtFHpfgvb1wU1NgecOqTOfsqe8RDFvTFH8OQBuR/GJ/NEZB4eWs0ZOv91OnNB4t
08f7E+VvPYrt49Ba2I3FaU5bZa/74+0nob6CwnCA4EchLaj18N8M7LRpedO6kpzIFvF+P0dMjtQ+
Iqq0mDYTcVQbSbZbeHbcDcaNrBymCPsmrZ3fhlwTAK/5D1fjOfXLAYkKyzsaB45BI2FyI4W0Sf6r
NGKKi2K29UEJEFD9R1Fj/0MPYOo2FzYxDA7UOgRyv37HBqSiZoT2f1JI7TpiLjDPhECu5eA8ckdw
BlVngqwhgH1W7GTjglVaTmnbKqdgKvOV0gEjbRs0lrnxykmGMfg1e9MxdF0XwUhH/FYffzhmx1i0
NYEZuSGEArOtnoykuLs8BR91o86eOwIsseomLxrJdwoXJZzO3rqpNhmqfh8Oryp7FejP/vC7R+vY
g6P2XHRZvQ51IPSkaPvnwvSj3Vx244NlhTjx8oblQhyNSl6ua7t319Vgvy1tCGibDer/zybPLGiV
03o0O0bjjusdPaKhfnaXfNV/BwYHxEDsoZJpDu49DWkkNw/kgPE1a9ymtTQRSVW11wGEsqoYrACw
YsV3T+kc9GdTqI/wCDUP8qgb/ZNu9GhlCvZmnzo+RZ0OA/Mg31h3MilWljWywJEjq8SnNLdwPCR2
lm6pVyCKI8teXgLQBJshdB61nABb+Tvlb1p+u4Qw6v4sctnCcDco4ckrYYKNphI/QXIPdj7X3ybR
fdKvrbbrVkWazcdeSfdIBYZnoL48dZg0EZvtpkBA1zoiyvM8ZjkNOpU7Imuta5a36lNtFpSJpclY
QYm24LqMYxGU6p6cpnHhPUtXyaz6xQ4PfrCSp/KlS4gPWLrjdQLqUpbCkzdp5LyyguKrgyypt9FG
KRTzeRys6zBq+k1COBq7F+FY7mrQhuQaZXgzybNJroqJwIguazWWyas2tX/KGW5eO1uy6Lr/uKf+
Ob0FHOKgk1NV5pWW4/0tshbPnsa7qnmq+uyi9bb+ahmDsqMr1W3lLdLZpbJT9ODrNCCVPiQlZjBa
5wwBHq+a0pPj/H9PIbceAlvHu5YxuIydllwj8SKPJj12kDmxpPTWSr49W/0PoeCANge8NDR942KY
8WMpyKbyxRx13IwhOyp5qpSxcv33ZUWqAX95cpimIbZJPDNMTUf09uuqgoS0bXTd904p4RDbkoxE
ZvfFn7UVxDQlGucFyUq9Y1KanM3JYduiatqmsFxQl1N34zlQ/Gm3zRXxvfURlv20iaI8vDkOwEWy
qqqTYeDRFsADw9DHO6CxNTGa4dXu6TfDM/DByiEYDBIr2y/xpCUelZUZQGU/xlbMVZyk/HjotoVb
aXcq3zWMLNIX6uqod07KRY8O5ueLptXmpmfatAYZlD4UdabvYyBRK3o2KR1JBqeroOaBaDb8NvHe
lLtIN4x+wp061Q+Tov0pBdLkhZl76JH6VpPZrRgnSQGtvc1Uptg0W/Rurk97UkWq8OvvzKsM46al
6luG//k+q6Zk49lGarAN3xRehmgmhMPo9Bo9ePFl69UwHoHi9cuVIN8Lh2za5JYR7ix7MA///rVr
+j+fJhYPE1EtoF3AXP+3imFotXQAwueRcSumvURmRxcQDn84rulctbD1NkqimbtwmpQ1MrAa0jhq
r1DTLrXVVORHzsGmZ1Ha0+oqtxaGhNfKi75O5b2D0bxbfUWZBSSmjaYzrWQdn6oYMU2Fb9IZo0fG
g3BhhVDQ5gndcW2oZfE9T6F/pr6tPzSK4l7ISgSfA7LkKRtb+FJpkByJBVRfGgRrsmqlPUqJ0hXj
w+y/0KeNl/odX1C9hwMHDQuZgWJEyVnOIOoMxBLxJNHyHPGU2lktbXndSpe8GdTwGNHxfO8mTArr
ebDSA2QXBpLCmpElfXXKkvZHEOjVg4+DpbOc7hmAE2J6kbssT3syxS54uL4tZ7h+no1weutmdmYp
I4W9OWdQnLKy3OCGNPe2OIVnWhxqmqtr+VNdrRHj5mm8KgfCATSCCvGdG86xKsd0HxJ8zqYgYe5v
2D3G0rBeohI6IH8X8mKwLAu0W9kah76GySUNBuUQYT+2xmKXhcj9bYbl0gPsUkPQJp4eIgzJDHJF
N4dEq6dBC8ZXltKjLGNpdQdb7J0VfEP9+O+XprSA/rIiWfRtaNyykVRZnP4ONjDsjB6hYwxnzA1j
kfvnLpxc5jI7qYNVHSjimFpWhiNiIeViUpinBCblxfGYWgXEg+H6MwraiW7yPKtTwSOlSMnXa7+O
CkylhZvn19rCRDjMnbdbLENagn8dqNPaj5z6sa308OR0TbRalM2Dm20RWiik8FBYMJPJCABJnvXK
VA6q5wePvUbVoYuwhjGmR+BM2nOGse0YNA2xz6///jlZ/+xyWRYcOhpd6I8sW/NEP+EvRX8Fv7HF
g1ads5Dxz6wP7VnJND07q4OTrxzB3vJ8gmrUgs+OTI62s3P06pr2SmjYdqh/d42KyxcLKQP2zbL6
8gy6t0Fj84W76eK+p24HchJsRmboAHW6op9e3ZOc9wRh8GaZuFtCrCvbtNSLS8dI+eIFU7gLfdIZ
1K7wVh4dr7p4jFQbQhB6B2wHchOOhik5Si+lOefVhb3qNihsd4N7PMQiaqnvMCpWaEHsT70pEAS3
8RuIUKarbgJYr+ke7SJRuYLJx2ma5FaVsXaYXLXa2EKiXhW7Mey7p9QkbIMLtSI7qPW36Hr7c9TO
7hX9JgSzhvZoaRreQWdNO+vjSJddbP40xb/GdpEdl011lA/HqnXzm1MN9SEoht8sgVuRoVXy/dTu
fyx7aoT9srL8SRfx/Tw5LGuhMSBjM9w22ODnQodcNFvJpjYxm4e73CeYohymL+kjm7JHGpLAmqbW
vpA+1QMJLtW7PIrFUeGXH1WghMdYbY6hgIEzq8vvnmMB/GgYamLnQlIXaduRh2S4NXXrB+1bBvSD
RVa3sNIuIWAOCLztsgLOpTZtFnNpVUF6ixLiuAPW4zlU+QH904WBmqgUS+Pkjxspka5NYig6I8LL
WgAJlrCk0p74f87deeHFzz4qDokYGoiEOBAZAKqW/DeR9qSVa3cgK9QJ+EKUOBwvlcG/c1Lt/hoT
YKALa3cWJ9YqTcNvrh+Nu0X7Fmc/HIAi+8WXV+cpQo1es3fDiM/SyUryTtzuJTL86bLgzX0SA1eL
9w/duL2SlXcVWda28EIbMnbangjjOPz8gqPAIq3K1/t1KrgFtpjxEvFcXXPuNPmWBv1n7Ql7gPzT
YuERqODRb7QaBLtW6s0mmXzz2A+Tegoz/euoSRVCAE1jmR+xnnNDxGpLn4wFaCjDB8XLzKPk98kW
JoHUnzD2Lmwduns9YIx3Z3ZrlRDOy1OyqfbzFBxlryeyWjDFxoDMdoLMVvXDi9MzHsVddwjBEoWP
OEM+ewyLB1BCW1Q5ARkrfflUp+9E6D1L+X5fhnC9qxjYa7OGl+fDufKbe68OMNQiJEtLBYEP4Q+t
oLqVG1IjxK4vxnr5HzICyewxELduFS0tiYqglSOO8jd31N+SptklitO+dmChacmOge3yMCN7V3Zo
raz/QEY13lwHtzYCVvVYkklNa4AFSigpa/EiL9cYEereq3oQuBJi41k2QIpBa7aBIGEkGektUdyc
HSmc9+3NojoZbC26yKQM+SKiULKOyTPdQ+2B/06yS+vY31hzZlw6z4w3ENAOcgEsi6r7Ssr14a8i
MyYJZeEPCS7RoMNTqwr9ETZ/vvLQ/x4cLvddPPXumcZze1GZI2+RbSpPg4MODEZ3/aLEIjh4aAZY
zn69bjE2EQNpzHvp8+3FaVtZGtambiPZTD77SyTq5tmbrHDn14NGPpwg9RPlyH6lni7SB26V1i1U
IG/WuggbnUl7WmcGupa063hkskBekzAaN1EVhheCh/S7RiTAwlntSddUKMwVZTS+swP/Jg+Uwv+W
k1P7qCE7WEkWhU2qyFzF42nAVstHmMboEyP6hnJ7FeXsSXOVzoPZ0/VJQUy8zsWqgUedrJATxHHF
AclaqTz4348Ywlpp88K+rHupBnIqw2ZojkEQB++FBpqD/wr+0Dg9+ZUOdgu25VYiJfK+omzwXo0C
U7isYCkf7TMBJrV5bxX3Ogn5XziFxY3nYrlBTBpv5LWC0wY9T+xeRCchxpSEF6aZLgZkAEwiIRYl
CNo9XpX90Ana0qDdymYwqt9il4QHCRgp48G6p8VOGdB7qZmd7SX0JAV6RqBxz9qG+Wnc82k+LUai
bhIpvhbpA10Kaq32my9kJRGI0cquGn9voThdWxC7NrKMky+md16ep1bKMItkqLUMLJPLrAwy6xKj
3Lr1+FrrFRkO8VfqEc4p9+CyLf3Le7HTpNdlT68IK1Jgz+s+taIlZUt+WlnpozP5+RNpdMWcoJ+D
IrsKEtg+73Lv6yhS73Mc2Ccp8kYLHlwLf2elfGINXr3nANvg2gy8+LT0ZkFlL6ed5eWbdAbWraE6
faj6N0/ovXyhBpNHBtbdFeMaDMtF8xr2vfk080CmobGh/A7z9WyhvmnHsUffEUSckyXtA06/yV+b
pOmwq219p4xEPsmq1naBTGq2+9zYc3/++X6IjOjn+1WLUo+7E+EhEE87Jm7ZV6pkJ//9pjj1piTZ
yeayj6Br2w6PxIXyPRNR9y3+U/5VembkGAescV9kuXg3LTVl3faKcUkjT92CwBPI+P/yBpLYSk34
S3Fte7bK5NhyoIdZlvu37X6cG+ZkFlZ6DpquelUtVGqqlgRv8qgwK2V5Tx4FHtk2bvhd3rkQF1g3
a9dcbmR0WM05g9y5oji/LO4g+u0x2JABDjJ7ir206ckoMKgmySkzomddECrkWiQT4Dxkk3sG1Qwr
+hkmhsv97k8z+U+eqkINLMbtT9INPS7NRR1NiXUKuRB3RIzUr/Xk/h6Qmu4WGLZRPH+O0WSvdMsJ
b34TTk9a2bzI96EE5du4jzqoGZ77yv4Ag6K3n5pxfO7Rxj5C5n2S+r0J3Mixi7RH2iL9Sm46IrM2
VkYTMS4US8viCloKZiN6MefyEMyM8mUDEQU5pqxYqQ5U4bfa0egJD0r3ltfPtsAS1apuX6KiN1eQ
9XdfZE5JkRhcq97bieadqiq+/WwYTikEDa1qkk2GnMCoQ1TcauaPOy0hMVCWpKIS7fMeezcOppXX
lNXKrzzjvVAjdzflXb+rpTQxMEAhElGSVyGq3dysH6XQrnendwthwXqp/1LV+eY4XXEv3LG5NDkk
B8l5j+JonU159KxE7d1QgGWiPtPXhdGEv6l1tC8MgFelVVQIYIgEjbzyhuZOYrW7WO2ui+5mjLAD
Eimu8fDpW+ZW1XjQfYf6Oy/dB9MmeGcR3Pz7fsn8R8fDYZ+Ezc7j4iEz6O/NvlDtgZoZbn8GfuUc
M2fi8SpyO7JGReuIAamPsoQ5pjl9ZALqlrjGi8W89KIWowKmwT3S5Y5hAIh5j1hEk8qZT93QPVM6
fr0VBcWdm4ErFCPndcLpzn6wnj60Xhlog7KVzBXj7pMovkWoZV+AvgyXakjK7VTXKooC5+7CbBuA
rnywxkD1TPIfE9E4uZ1HL//+gVjCS//LWuCwpwR8jSPIYr/997VAs2ymCZM5nktS4unM1Oy1RI3t
O+MR3KLyXnvut2YcvslSp3XjQ9KmT5MWN4+xVWsnp/R+yF2mkVvRcezrXWJ6wZJB/DMXKMtjUEha
G20n27GrrdUbaLgnekH10CDG+J/G19V7dd/OnrOS701dNZ/rXIVyXJX661ry9OXhIchrSgWvwMAp
+vOLT7ibjlETGWe54vjl1NNEjOYTu5yLLbJ/1Ll5Zp4Vv2fOOGyBB/+H6sT9f3ycDkBGFCGOzRzv
7x0136/xv8GTOi3SErNVfXQkJCLkCXw86WTQYuMjgttwx3mWbpZoI3AI6WFSBvx6s0vAhpuWos2m
PIQEdYVMbZ5j8ZJ3Lauc/a7QrL+URnIq6tp0kbHSjyB8ytvIMtvP5xPcu/waKB2KW0dvV2ZZTh/8
en8e1fckB0TV6eNJ7i/q3rI20WepKPTtSm/8iMLmaYxy/9FqMCZUiAtZI639kANdbjugE/KoFkem
jrTCgk7K8AIqntSVAEvh+zUdwPS+OcNczeutr3lvHugYlIUMpszWCW40/c5V7weMA9i1OIbWryXr
3slbe6tVKtRk4bapTHSkttYESMKonh3fnWjKRxtVzK4CCB3P4ky2GvlKglsTePYWo1O0kTPivNPc
87Li/Pt9oxniIfnrjWPTUNVcjZ614fzDGI7Y0x0UZKhnflFxrCNnfupbsh+dxNuh4Wh2/4e081qu
G8nS9atM1D3mwJsT03MBYDs6kZREmRsESyXBe4+nPx9ATWkT2ofoqInoYJObLCUykWblWr/B23c5
5iuLMhi6kJ+wEgV1342f6r75VsDJIO727hYZLTR+050FDQlHbg7BsZcmZyG9l7II22kOz16wHapk
nYSJou5SvNU16V0AVuAD98n8etYNL0TvPV58/u3yZSGXe1Vi/kSGNI2cH6w+FLCCQwnxl9wEqfef
4SN5YFC9GN45wBHSb4UFEccKq5sqQEx2WeitKYNBw8rLK6eYwmDxjM5ucrV4Y3uzSSpYH7xca0ho
YA5+Jk7ErA8fFtI2MJ57xesx4Rm0Pxt0jXah2XjOC3Q/VHSoF1myX1Z/qyr3rQ61awi9vxKxCKDq
Uvsq2nF8gBj2UvnKJf3q5RSmpFhfLRdvCIrC9aSItqfhX+1i+eZzuZSEXZZcJaiVPwbAVB0fv/a8
wbjOCKzgGqwYt55C8T7lRebgBT9+rURDt315qhyE3VCFMLLsCm15hKfnabx88bIQRr6mXwNj40BV
ioOQKwep8UG1i8VDHI53yPcIT1NqjddwLFELlHH9kAQxOvgt4HfkzoPHCK/jfBqwdwDECqm4chu0
E8bUE5+aIEMHHZ3Kl1ksYHm5W2ZGVplo1c68Zz8r1CO7+KdpTvFOWENt0Pp+l5m1qNhaCvkiS5MM
kkCvk4xyGpqtaqLyVQ1W8iEcU/CqBUjESCpvUSSWvw4NPZPaMn6fRzhulgMbLgI9VC0H0/iJFwfX
2u2HFI2mOTelC1gOm927xf18SVnhS0NpQEwCLmD51cKchkkN0Ei3xOsXe4GsRwQr9j8IpFe/Ld/k
zYcO5blHtLE1x8+l6F6RAw2ieSUfFyjJjBuBvF4dXugzI0SYt3cC/bct38LdVqF0Yxj8v77e8okJ
4CdVqGrmEhL8RfM56yFFOcMkBnD8gOu+/JzVVMOEFln50Df7G71tnvBgb+Ffhaq9bGA+tJnrpsQu
efkR8c725UfJPOCAIH1VQrGyPUho96JC2mBo5/NjZnhoJK/jSK0+eX0mHIQI4Ljf4wWH3TFcUMHM
dGQAzHy+HXtcesH6m5rf3av3HWXLaqdrPt4uGa6AmAR9TvOkBV9oKHdIdGvwq1CdbBXpWyer4oPQ
pTM5NxKeExxBi9nUKeY/DArPIvEgxfsMW6/ZZcisCv2mNBvVXhgVSsO0mIK0OliIfrz9BmT5N+QL
uWlYjYR0MtgI0BGv52dUSFneVIJ/M6o8XhL1yK0ZZnITjyDdhhhoNTjd8E/G90kwqbKQk/V3S5qH
qKW5KlXx+/LTcnz6SVFhXS2ii8QZo4r6CRJA9lDppn4VhUiS99AjU/xdfmRWfFPICCB7av5cCLc5
sCjS5KNyI5AIeu4BPJHiMNoPHSHcDrqHcBOaInFQgaNVKYdfGmv2vSLamix860yhgOkktMaVr1Bf
Bl4ouKMEKlGbWcK/+MJym1CDmP1UZEwISUHwx94QCnbV9NIxUNjWzEI8AeVBo6b3zX0TFaKz7N3T
MB1TpQweMr89ep4yPIBClm1xkaB7SeEFqcNoJtCoW/WjkdfPwcxwiSaZcx+DVaDkOOhoUUnGClD1
tQcaIiH0fexJgewknG6doO2TU643SMy2ISGs1pA/itUHGWZGV8vKR07UQzw06ovpRkrFK0kxfa5a
G/Rj8WiIo3pFjQ0E6Ozuc5KUsP7SZz7aNWNkmMdqhr8XWsINS+CeGRsBxD2VumkSw+UjJ3SV1KgE
vSTls1E5+CX3ISErLbtuKu+4CPNVZnsaPE5G4oT4wNTNTsbYUiaWJe9R56JkN2j62y/qsoKMuaIy
WCZZJdM/lYj+3I/G7B/aQ0eaJku+N4frXmCghj6Ygfz8QWw+vpBtIXIMII9z1W1D6zHhTV0vGJDl
cmcFiGtOtQXQXhJ9dzKQ9vLSbm/gpfdD05UTThjxs0VlA1loo36s9OwYDlOxi6NWPSaB1rwvhoi6
n8pSW4ivTdLfV9pYOIMoVA8t2qKHIjSnk+RPwp2SVaXbduG9noEdBndB7Zkz6tcunI2EHhBJxVtR
aeO9L4btu1/fmWb1aMnVXZ2BSuwMEZe33mtPXVupexWGda9j0kst/bDwplAB+kuf4vFdWUndRxPk
p6YkH7RKfcnzCDXbsoS46E4C11ik2X62i7xaHHflTsPyHI7Y1QLOzzRYlZUekV8MtP3CaVy+YG6v
7yq9ku1fny3fqVVbXpNePEmCkN9G5ogRdpbo1y/Q9Lf3H+U3zK6FAjsIEYtDBukEa1VGL0y9JiSb
rGvEB7Md9yPtvaX7ypWS4nuwxHfLZ0Yj2ZZxqpM2flnNy5JugCgcY1GlmDkvc5yXAFOZWAQYZt1c
hxCsXrhHg/bRLEz55ZOiMT63Xt1evdS4auvGn0BGQ7cUduMQl3DcJgNnBIoIC1l8oY2P5CadSfCh
pqRqdhwNidvfxl5szXpIr8JiwAQaZUiMd3TS8OZqK45H1J6Kmd4Gc/dhzDr4gZBNTsuNWjIm8spS
8xFatspuSX5n+XyQATcX0dic0jwDSdqYHenB0jwtFKaFzLRYa8/8JgRWi89GxT6GwhUpEB3LCKzd
h3fRaIR7acaR1V4Q7ZfP/BQbntikAGYYNfoHMqmeLH1veqn1SEXoWLdF8Ykap35NCoNiVRYjfour
OQosaU4hdXZhDSZ5RzFGuMqqNMN8FA2HwfwRyP1PTFgVYXmEgiIJT4jJ912oR3dIxDjkEQIYXny0
fFGbvNgZGo57vz5b/iQJpVMUTbC05r8VC9GGT9neLpYNUmwMX+MYFZ/Ft2FxcPA86lZiz0dhzDVd
xgSH9OEnscbxp8HyT6w0sAd69LMaQp6vfhfJ6WfLHMSTHLXJiZ++xopqiG5ofO9q2AywFuTuMIDX
BF2AT6tWVsKtEJZXby8U2fxNKYO5IUqaIqFQCkZonW3oQnL91RiXN76Xqc5iggSh84em5eY7JR1i
BkfC38eqPhklKpmRklr46pXqJ5WJpCYKqvzUSt+bhInu8l2fkEfKVZFKJTUtVfN+fv7rL359F+O4
BZgfBiylohwk1A2F45uGTDYRats/VH9/B/b352fw/J4LJZqulgr1hM3IT6yM2OAqS9LvkEyodpqG
Xhyi+Tut/LAE5XoCCz30vsgJMd0rTDMWCuRYIuTnUaJACca7fpFwWlhdlULg/3Kd4U6GW/1chO48
6k59G39Km7E4eTq2zy9lZNT/EfTS6vwQBJlyO+EGdMg9U77N5bkkLkK1rL1HgeAJwmuDbTo1gPIa
I+J9XwD/r8EufmnHeNdrOSIIIorDYyHUB7W1wt2S75litT4k8EbBDcweBUiGBbuqit+3i8HNmOJB
FY+fhL4Y3pWaOT3IYfl5oYnnQ9zufFi1xzzPJfcFROJP2JekqbRPxCx8XGKBBHlSL/KTgycKAsRB
lEMCy3iUuUg+5GN3txjW6OZE/LSQw6HyERrN0n2aDPmxFEphn4e5ghyFCPjQ0ymGm9VuUWpevsvh
SWsJwvRL3KtHQXiFjgXa8b18gxAVorscTu6Z2dugPcfsL9eJDrfPSsX8wBOTSlXa7J44bryjvGfa
VUuXUR+m/BiiRso1DQ2l2U0X9MXNSGqwt8kcaEerFqKjilMeO29S7hbbtYneu1QDtD3nRnYVIFnv
vBCNqURTWhcR/C4Sg9z0UJ0CqOBXGUyNFwCKzArBq7ownUVyqNZQf4G2Lzp9Kn0ZLU/cG3KEZJHS
olCCQewDQDtXNlsUFSSAdF5ZfCGqKm5FIeG9lz7EclF7Tmrp4yKGrUOfcZSmlU/6TJEJRbXbZ2EY
uQIOFO9X32Uph5Y0iGSylftuxve1vICrWs6eF/vVSIUeakohjgwz3C82R8qCJrwdT9JIX3PPHY+T
IT8pivcYN7n20SgScFppoh3LgMEcfJCx05csIMuyKEFlGtickRP9OGEjdhXl3qkb+/o2BEyJY9m3
ZUssZOMJtEj3+HJjhgUgHHXDXogA1pCl13FRqk6Q5ZQks1uMJOuPLbZOC7LAqvB0lnH1msAjEsL6
t8uTl1ysEXeH77xYhC5fovlkXr7T+z1GdMLNS6+WMv3yBe3o6aAYxXc9tSqEV0XdGSfZH2xRaPLb
l2+RWbvKdI6AAAUwN5BFv4VOda9ZYoVla1MfF+UeJcezKw6g73LqLLd/PXoQyjB2FvOjIA01wCg8
XpGq91FamI9vb9xktV4f6xC42LINQxEtFf8Grlmvb1hc5bOwbAX5+uWS4Itgi/U25/6RWEFzp/o6
SW0Sdru0QZ5HRVkEqD7IOSWrlX2c8rY7n7SOhN49JCvuTXpTxjeGMcU3fwME26Ed7/JS7U+6CZJY
Nur8Ac1P1MNQIrvG7bB1lri5meP/BvaI2wK/2mVkx26LtnMXnbAW3Bb2FTstMfxb/NDu49nNpEKk
zDXTvsaoC1IPgT4GFl3S2ZOv+aflamRy/zj6WjrBac8f/NiQv8GS//UNkocIcucxCi4RlUqrMWCD
dZL2FBUNIJQsq/ZlkWtPehobqK1m5mmUQ/1pdle0hZFSpFh6iGg1knYVeyZa0YGUfhw98y9znLGM
NdL5opE0B983utu8nFXQ4RrpWoj8aaI0h4We10QWHIjKaw4LhrJUlGdIp/kR79PvCB4B9U+tPHUD
7ALjAkaMKlf6za8veaKGqNJyM/v12fJdI43vauBzrgIrbZ+bgG+WWq1MvumAX4XpoOavuvokNp9K
xXyKIQV895CjVYhhrvyebK+mIqI3M3KjKSjtWg/E90lak1c2uP0JmvxZQY266nEKbjOJHE+tWjdo
Z6Qn3er068WwrA64UVVRgcHIhEqWhLPPktKqa5VdZf5xqa/6NULQaTbpRHrt9xTJ3e8JOHGta/5q
A4Slyqb50nsIFpizrNDyxZu/y9Qc4PEogXKUNNGuCJRPkmhGj9hpxo9oqztFUUX3y0dUnnOnXECu
KAY/I4s5PIG9+YEGRvIj0Z007tUffRt+neDHHRE+VV60QeEWDLfQJgGB1ONJCIRjlnVd4CQjvZd1
UwaSUJzwjeIYRU7KXToUCol0kJUcib45g2fGU7mlY7oW5mIBK1R7RV2jb9TAlNUdhYxc0whxYOBe
PeqHF37OKOCWDaVo2gljRHWpDQOKljpeOuTdfBQoFDBshCUfXmqdljJ8j0Q1PCKD4x91vRQ/QA37
ECPX6AmkK+uhBsxbD/slwbfk9Ij2I4jA4dcqwXPoFzLNQHwci4TQDqa2cutFaqEjM3OKYyP9UOZo
0QMc6a+XYwylN38/BvW0q1LxW975BqAPLXFj5Lx25oLi0RPwx1zQM7cqcuO+0qmhJY1d6AAFlk/0
YTLupbGEnpxZV78+ikLx05jqg+NngFdSXFyKu5e1Uck3BEtXmF+cyPPkKBVP52UtAYWmFyVE7i1s
3PPGPCT5u4pTxejRGjPkP18KqaUWfEkLq7oJ1Onnl1aGSDENOj5uul/u0nniLwSTqZ/rxorYv490
iNMsNwTK6sKn4BvKbqMhrVhWOlFWG38OEu87BUPhecSKER0Z4D7D9EPw2ULmb0Y+Efq8uUvnMps1
yum9Bps3raXiLpkzsHGOstBL0V7U23eAw+IbfO3jmwRyzFUmUiT++yNtgnuL1epDl0PeQV24vasg
Pd5lOj5NLXvUn96dOpUwOK32ZkGul2povhsJr0QtIBuqRop3JFEK3EV6fpHmbKc4PILzhTA4Czwa
VgkWP8R6yfElWdtVEVwDttdh6nqUNJIUqTdZ+URQ1r2kt//Pt+H/+t+pTy9qvvV//xc/f8sLSJR+
0Kx+/O8Pecr//mv+b/7+m9f/xX/fht8gC+U/mjf/6vA9v3tOv9frP3r1L9P6z6dzn5vnVz/ssiZs
xof2ezU+fq/bpFmegn7Mf/nv/vI/vi//yoex+P6vP77lbdbM/xoXouyPn7+axY3hGZ+FAfO///OX
cwf+9cf192x8/u3vvz/Xzb/+UKX/ZC8xkPmTqaBIC2mm/z7/RlH+05KwojMNTTVNGdmMP/4jQ9w+
+Ncf2n9SLpuztJZBgkAlRfDHf9R5O/9KUP/TUCUgKdwJyeSKsqH88T8df/UCf73Q/8ja9D4Ps6b+
1x+zuvWvJATK8ZYioXoBU041RYUC3OtoBbZyLKDeE9lDUQBVmU5lHbiBGtzWlXc6G5OfTZ839Trf
8bMpA/EVQ517J86/P8Nfy5FoRHVHzUxv9eOAGxSHnl3E0dP/rpm5x2fNtL2mQAWhGZUkYdAJyEph
qGKa+7ebWTFCfu/OigzlqTLmXnM73tfBFex617mTW9zXTuQ2x9Itb8zP3hGVb6dy+j8N9+3Wpa3B
XIHZ/dZsm3huvXHDO2h1LrousM8dtq1TtiMjf5050cvqf7X4z1/gPCF/nyxnb3AV2mokX+BU0mhs
44XhZO7cVRhotJgd8g0vy/kf+21mUjNmHRiMNtP81XsMOr3LS6WMbC02S0A5uk/GGi8IQarN0xRL
A/YF8lPfA6eGephstH5pfC0Fto9smYosrROV4ETNqm+zCHCQgkcsaMukOBVCtjGkrytiyyTCPIbl
j/K8SkFmNVmpUSeW4EFVUQD0OkFpvdOr/svGXLnw2l41spqpiTkWY4lANXN0VufZQbF0sKr7gRuk
+2/Mkgsv7lVzq6kpgzT3sc5kS/k2uP51SZOjHV7HX1HQAv5uJ3dkGJ6lHdPUFtzNlbE1pKtJGjfD
qGcmzXf7/Hm4ISXp+nCbbAlPGhuX14P2RTttjPBrrNTyGslla2hR6Ii6/jZbFKMKsZXNYL7YGCef
6kN8SG+EQ3QVbPAPl9vj61WhKipHBUbuKkRMc36Ss90NRFsi1jktdXsoVvtuT9HXMd5h6H2d8xlc
0l15AFp2E95Oj9oBcO8ewuVR/jw94fW136KESr+PNh7MKhDAGSqmQLB5/Txe7CHFXgXY/CLy7mB/
teMiuMPC8ZTcJY8akexu8w3/Ptqv25yf6WwMzEFleOY2sxvv0B7Sg3QoT1xJHGPrvc7L7/Vo05Im
qhy1JmtxXS2tJknFp4KL+PBNzg7qU4fth+O5xS57tiaMip3eze+TXQ18YmNj+H3/ed3yvKbP+kiK
virLkpZ1CJhR0NtxfWzVjf69rsbM0/Z1I6uXJ5hyPIxznkETnsvoc4DWf90geTiL7xaKI01bCIDL
vVJM6LNcluR1Uhux2tbQsQW0kYcD8ynYQQ0JgtDq/6xCnPNj6nKv/m7EWi2RAAkyT/WYHiOiblhE
qc1oB1z6VTRYksS20nDjXS1yEetpoivzVRHNQXbzVRCVW9roeyUtYu7rH7S9dEydbxqJNmSBd+le
cLdmx2aLq+mhGnGUtcgAs+F4D82NussP2g49Mkd2Y1dwzd3bQ3rpvZ13cD1RgN/KnUFzTf45FQ6V
hDKEb7/dxqWd5LyN1aoeh0w3rJ42ynBys+nkp5t2SZdmxnkTczfPFpWsBD0QmPk9VXaAkyqa43e4
pN5neyTc3c6RWyd4kj8XlpN9hW+20cHNl7Y67AUP8iGIghBfcIT0bPJsqgN+i4bz/J1xNZ9NW3vl
pQ3svMerox9/QXY2hSZJVez6zm1YBCTEQ//p7Ze3ct942UrOG1od+lYol1ZV05B6QOtl3x3bfXxf
XKFBvLHY5Hlqv7XYVuc7lvBdR44/tCujwnhWR4wUl50/NZO6uocORmoCLEk+lU1v+xRtPT+guBI9
VlQI7FSMj5D5dKxgABnmsNrT7AlpyE8hgq2APJD8ETbe+vw4bzzuejeixQm9/WVg/GN7aI79PjjK
x//lCrVWW5BfWAJ8IpqRFdUW4mdUQt3a/Lrxll8XJX97y9b8bs4WkDTlE7rrS2faZxlipC3udCfc
dX+iXHNUbaCYoWtxFG9O5I3dYR2PhzIASSRdSIlHP2r1ESf5/+V7Wm8/rSeavkgD0ck/zhNYOaj7
dN8e3x7CC9dGjezP32fFggo4G8I4rtu0nGin3in7yHf7j0SnNnp7n8FehffzbjBfGuO95ZKHR2Nh
Yyvf2oWs1S6Eu2M+ySMPULneQd7BNHHQabvqdtERyJnrf3q7wxcjREgIaCboxFCyvNqC+qChwo5w
Mx2Gj3Wcjrmjn4zbaUf2zdV321PlUg81HWQ59Wqd0HT5/dkQB76KM2fj4b7toL32KNGi6RqO/Nmz
K0e8lra0hi7MTbpmSLRpEHasj/+0lyB500V7MvEr8Vo3RVXy7VHcamK18DoDvOngQzsozc9F/g1y
3Mb032pgdcI30lBPdUgDhokmDrgGsd+YeBdbMJgAUEpEBPtW8yDJKhBIBn4LkoC41dB+aPpwI569
2IRpquTNSKtRhHu9PSldZoSVaTJKZKiL9C+xu3/7NSwB/2o3B97LkUnejGBv7cct4WWUpSIEc/O2
NdyO/fzGym1jH+6EHf6td21uA5zGSV5y5b9aFyr5VY/q4EY/pQvHOo+hyXOdAuEHZbWGEbMKlEri
MTLU7Eg+6VidOdO14ABs2xe6DavG5eJ1r2+8wwtpJ1bxWcOrEZa4WofSQMPzYp5umvvxY/t9OFq7
1p124gf4KpTr/8ncP2tzFVp4vVDDTZzHPHnf9T888a+3X+r8zOt3SupFInCfyT1r4wmrHvCkqPn3
Vak5eANaFwXm8dn9qIG7GbYchVY2ecsZCgz77+a01fXEm8qMOgjNdfvOjbQfqN4cdZcKAHFKs+u/
DTvfiXYY04uftqLBi/MG1JmuyLqqgVJfrfJaUXURfTK6elsQht7A33qI9s31eJ/iEG5XduOk7ymn
Pr49wpfWJUKdZEe4+CGatIq7O28ck17DvUKRHkdhNruM3X/Sgk5ihKId2ZFVxyjeVIMIvNWm7tWf
1Baora5V1cZMlOcH/W2qcH6bqjp7za3Vn4owaQtttusUr8JH1ckf4gfpw9TszNIG98HqmzCOsZPa
Nlsn5TYmuqKNDk+IH7GN4MLh7U5vPI2xmknVILfVJPI0gFeO0/jgK099srnk56F7o8/GKrLkxKvI
k3IyRFz/tF2Y74xjfkAL4CCqT3MKcTvGv9gxA0Fi6hscp+ZqviDqOppmyoHaTq0dQk6xuK0pXbJx
5l1c+GfNrHbReMzHIIhZiYhF77oCBBLMf+g2zaDtZO3d2y/rUhykW2etrbZONA4RazE0IA6BnSBp
ou7GXbrLHQHrEDuGXflNcZpDvRFvXgqGyM5JkiHP9SdreayzYGjI0c4ILDpJfdHJ7tuDsFPfm6RC
ceZ1k9ut69nlbtKMKUqGhgfSarqkTeJp0gQGq3H7nerEuxBRoNRu7MEhF4ISA8AgNPg21v+F0gQh
H6ZBEvkwsunrKVOWXaRJLc32Dto+LsYOg9NRhrEOya7Rna1hvbwTnLW3mju53PnwjGkvOoXHRHCB
NsTmbprcWnfyzm2RmviUfk0Ppdu7vtMN2ME7aKz213AZWor/uRMX7taGcGkUEOdDxBGQNYw2ed6I
z142rIgRj4VhPp5BYTV75RgfanfYYXFTOWiJfHp7Tl8Kh161t1qoiBiHudiKga1/RXjAbYpjq7nk
n6+a9/4V6X5XdJXv+hHVRSN3oq/DdwZqYxFfuF8DnpbY86mKypysr7tceQUuzeF8eh/845x47/eU
Fzb32ktHJ+1A/+XYFCnbrqIQDXM+o6gIX2vWrRrejncguiTG13C0Q/XcnxAxD9Tr7evMhcPzVcPz
AJy9064KproW2CNIaz7WSAtpZXHz9nu8EE4SkCPdKEHTk9R1qS1FfjCIa/pWGH8OXM1MAYhKgdzG
1iX7wsZuyBI1PZmtQdPWJxZqbW000365xoiggFD7AVqdAI19uz8XNnaaIQ/LrQy+2fqqoZcCjN+W
IQv9d/UsmlnYBnTG7oSI3UZTF+eFLNGhuYwn/1bVxvYt06D3zDeC6lQ7yXttn+yFnXIrfMQPm5Cq
AvJsWx/e7uGlbZ0u/mp2tf/EiGz6BWpmTPvuBgpOaNjRfp78QY0zsc1y2846Xx7WX22uTjAlKQLs
swmypNz6IOHalHjOmCW7qRdhweW7jS5emvjnXVytuKGSphaTsHlLnzeXaD8o80UeiyA3daMBUOX9
EF1vxsiX5+ivXq7WGwBtDUsxzmkUA5PxMdEw+AkMp/C/6YJ/GKT7YczQ7r02h/dlW2BucTcMuT0g
4/V2/y8tyrPuLxnXs3Uva1GKuhlv2AANW8oIZSnjAesUgod/sPzPW1od2V1fliqkWMISqQHk1ieH
bmQOoTrfOoa/uWI23utyiJ11jFRrq0vD8l5RQlNvFBeDSTux49RpKBg7QBw3CyYXpy53g1kSGkSw
urofCFkzpMq8extR9ZSOqiuYj0aqfhtQZKmmrcW51do8Amc9TIzYR2CYHg77mAJD9gW1gsTND98g
t+2T5+yu/4DifHO7Va+8OLKYPusy+QlQNqupa+ngvri9BKDzin1SW9DC+n8yKxXJAhUxa02uUywJ
TslaYdBE21Wf6x5lo7qBhY/9DMyDrfvWpbuyQS3379ZWW0AuCEirpszMbq/sm8bx8BoI3oORs40D
17wYesN98wi7ry93/0bBRuY9ra4+BuVrFBZlXZtFUF6/R1TKc2v0SCTOZX1j3x6ghDoNKRZlp37a
CikvBm9oixC9yZLMObzaXoU4i+LMorVu35yad/13jGGcLLGFg3qNQbb++Pb+Is1P/3vvfrW3Glw5
r1G1RvTDRjRIy65MEhPIjgm1cdurSM/ZOSa0z4U41AnK21NsuHETF38iPpWLdutFw8e3n+fi5NWQ
WhIlnQW6RhKkiOoD8uNyFBg62ny1LRTV/u0mLm6pGkg3REcwDVlKS2frMpQkYtWWXQAFkGvExN5F
hv4BJL5ZdRvL5PLLNNC74Apk/Y4IiScJpTAAncvhNWNQqm4fEimm9/KR3E6/tateCoPJPv/d3mrL
QftJ9qKedYkmVDlBZO4sBvJdgDRgAey8i9C1UNx/MJwgXgAjoomMpOrr5aGoRThVGX0MoBc2eAZk
400ALWcavrzd0MWpcdbQvE7P3ltlqDoMfhrKPIzdpy8y2ppvt3B5pzlrYnVANGoEJDoktoGPPe0M
YMJP7eDOR9Mc3xNUVU9+5/gFW+u/kcm5HM6hJo4XNFsAaLfXPVSHCjOviY1uzqtyqxwRCts3pJO0
K9Ft8B9zt86Ki3e3WcD8f5pcLf8mHyKkSJkxySm5N5/Ej7AvQt25hw5+aBz1WrjPnFm91FZ2wVXi
mI65pUZwKZtsnD/C6rzKw6htZWlZJN6D98BJuU8y23PnS7PsMtjNQdgsIF/KUCCSI4momgHskdfG
EJ6QNqky7wKNOzreFQFOsp+r/70LXjoHP2FtprAvrc7zJlcT2BTH0ISIxwBn8Kqx7DO4KRs/FNmH
eh7bpfYk69XG6ry4BZ03uprS6JlNeP9yM+mdOROTuB3m3KRh5pQI58lm4HwhUfhqXFdbUJeUiuUN
TN56N7jNB6Do5b48zAG7uh+rq+Lgbd0Q5im6PsHOeziH8mf7AnV1zeO8Is5qbQWbgZ2GKJBdOtH7
7JPxcTB5pZrT3HZ33SHc1xsI0c15tLqCRUkyiqVEf+H9nbwfUX+Id3PCh3RLclJvwKz+kyr/qyFe
bRMj3rrxNAeWTf4u1eFCqU8oifyTvfB8WFc7A5qWldw3zFaIdS4+fR5KKqwRz6126rjvnoSr4VDd
tn8GH5XTxjZ86fJ13vRqR9AS6EaCx5xFge8UfZ4yux3s7N30Z0rM1+2UnSg9bl9spcvrk6S+ZEDk
19eBc5UYUGpCxrXegacc3NppBIhLbvzRoBovu+LR/9Z/KgyHotpJvd7M2126MCgUoH62v77roYA5
IRC6dLu5GfV9nh/kp/SYuMHe4MqAoLDnfQyuM6rlW9W1yyP+q+nVIe4pluRJIU0XmJgaknBTy97B
SMON0OviXn/exdUW2Msxktwy7cx5usTbe/F1eggdaqQ77XvaOMiUTy1w5C2o3MX+zfwKCdOO3yGH
syKXVM3FeV27lnT8WNQQxtnHt+ftpQAFWO7/NLJOQhZB1kWWCcahQxne6u7rYKt6frEb6DFyZiFV
o6/Tj0M8dG09Vw0J26/94ISdpoM5x8aZsdXKavkFRamEGu5btmml+1J4P1aiM8pbceMlDIwBVpga
OkwQg4P49b6tpxGiJe0cOJI4ccVdeyt9kiQn+WTEtvA8OMBg7JIkbuak3LZgCIq2tLHTXLoKUI+E
pUvFlzvm6nCE84rF+hxwtUH1FTeWH7ilvLdK5W5qlMPbk+PioJ41tToXkSYrZa7sHP7FUwLmMPaP
nTVuvLmLAex5h1ZjCuhCNloQhjO2EZxf6uAMXKDKCVx5XmWeHVyXwW7SKfGGe+2vt7t4MX49b311
FqIYpnmRQR/rnXplXnXvhmMwo5qCR6y3bJRFamejxYtb9tmoro7CVlZagWz93KL2Gf2Eo+g7ItZ8
B5lYvXZr6lzVrntSJqdvAHZeo7+3e/sRtqbQ6pgUOzHTkpARL8r+gyw2+16dTgi5f6t6dat4uDWH
VgsznHzI2Tq72Lx7EjEW/Z0cvJeu5xoL6t7JLusoeD+H+62obqPhRSX2LMTCDdpv+nlaFb1Q2FWJ
wErWJsYOre2tGXwxfvz1Rtdx+dRAVOvMn4fw8JfV2IGLXddB2uF3oB/D/dbRcPHUhZCHzi01Zhh1
r7ehLqeCwNEfYHCUO02mOaI22pFporEpIhL6/PZ0+f+s0F/NrU7Adqhlcsv0b45tYlg4huWKYufg
vwTgL9rFwnXY3U+CPRW2N9jlP4pXz7q72vKsSvOFeK6UYSbyaSS323bFgyAgkOlZiH6FmpuG003t
UW/vO5zDZVW8snTzXtL8WyuUNhRu5l3vt9j97Gnm359NrMyCxDrOCYsK1VPk6Z2u7O7eHvHLc/fX
gM+/P2uii6Qun3rm7piEx3SyphsrQRVaGIxm93ZLl+DPhnLWm9X+VydeOXoZTcl4tow4KXdW1Tt+
irEIRjITwmVVC6gobh76ZGNvuNhLFMEIXSEfYU626mXDLVKdMT15acrDdRWFWKjikFcG4PTzrtja
eOeC6vrF6ToIOA5u0dSWo+BsVEWhU2PFI20IUPZ6LrgmBOZzybXemrCXNlgM2SGKUNnHB3G9Pg0h
EYwQtkhyY0h4e+3kXQLKJnSKH+DszG/kJmbWz79BYbs0puctr5Zq3ovYfg7kIuXb5GbaT674PXvn
78JbjAm+6QQtB6R+two+l1bEeaOr9YnsadxlMzyqQeIvtmJb7e/fnqaXNrzzFlZrrkE6OdM6Xl2X
f1EpWnUoeTfigw/XXBjGjTVx6e3BXob8rCObjebk63kJPdbzap3GqsJ48NENkEp5nwikCSfDd9/u
2KWhM9DkNkwNMWljjctKVSkWo4KZYnoFdjc/RC/buhTPj7ue9oaCaKmoyRBSxXnKnE37WbYGuTya
0OxJcRAMvY4P4L2uxhAsTeqG20TGrRZXe0rZCyh8+bQ4ImV6wEkAkCm34OhpRu+omR1clce3h/Hi
NnbeyVVQhVaelsbIrNoYQd0g3o3YinRoFX+nq4/ppD0VmnIy8SAq/wGbmmLS2fCudjEhHQUR2wkg
Zm52yo9zyVd19Jz0mC19yh8CdwYQZXfjDRYc+enfyApeWvLnD7CKsNTAm1Dh4QHqXf0kO+qu/27d
dXZ6AqFpJ8Ba/b22sRwvNwmJU0cdAO3b1Qpp+6D1qnm0JRT1vOkqbSVbUjfO2YvLUPnVyGrNV22H
mnBEI7p3H04fgDXban2SS915e+5sdWa1PpLA0tt2XoIRkFkaGirtqjOkjWV4aQfjoP17yFZrQvEV
GbUYLtqlXzpjaz2osn7VCKM7RD/CLYv5ixm+89ZWy2EQwTfpGOySCFOvvCsD1yd3TkTN16n/R9p1
7catLNsvIsAcXhkmSRpJI1nBL4Qty8w58+vvKvncLU6LmN7HZz9tQIBril1dVV1hrfZU3UYYZOFc
Qd5nZO4BMIqnUaL1EGV6VsqDUuCFyg2sq+4SCxkyGiWS+qUCnsdGrMlkeH8qwx9TKz+to4F6KR6P
36efwq/LxrH+JRcSmYCazxOgP//crlJ25R/ohjtgHLAT2W6u0a26579cVitOaIL/oyVzvUTgB4jg
SiMt55cRm1HefJ129nyFXiqam+j728qP2OMW81b99kIuc+NClNMUkeQC5NWrf3Xfwg3CrJcfu7vS
mXYqJ8vlHSZz8UKQ+4kTfdo5MzbNKLhZyJkPWa3X0CAVdujwVsKE2Hns66pcEYMQIlq388BnhpB3
EG+y++a+vQsO2nF0Rg8o92br6VfyztrzXtqrvarlD2B0HITA0BIBt0LYzRvUi7bKFYB8i3sDLbJn
wUnRKFMc9RrwnVeZW2Gi9lhw7iUDnP0xto8lGyC6Y9BQxJQ88xMKaRCijn7C4Ai3k+EIKFleY9A0
h0Hp+2gvvohv0vfu3Xj+M/QpeU3txfc8AIDVSsvydzAe0GrzFtQ7OAsgxLuYNXOrG9Ad72qv2ueH
4Zlbkack+0ves9Cb8YEVOshxNkJvdVvuVUfZmXsacwcaKHdWedX3LUQxvq/LDBGYSRAVWhZY1/T4
IQI7hK2APPWyO1q9MgtBTKxPy6AuP8ypRZ0WpHl2HPicQMXRha0Ip0L6n2Pyu2+q9liX2OfQ95fV
WG1bLGyBXfpMLLGQw48MEVtA4Wt6h1ZN5P1ZIZRR5r6Tb40tXY0MO+H936xTL68Euw2qA487HWmA
JHqKjsArvlJ24GxL7H6XOAAr1G3FqQ+AYXbN08hJndYDyucRspsscQnyFwsJox3u/fv6kVB3Euet
wbMQUqlt/DeFsOW3ZnxgnQeigXQAblbfS/lNP37rpJ+Xz5NjluxqKPgqZmmmJ0YjFMO8zcy2SUGc
XQQ81BmecTI+JJolsZYJIWEUj8AptzNwLOn3l5VZPyGdhn2p7fNlraoZwdeBkQoknt87r78GKgrO
iB4wACyFYWAcnXdEPJHsalUwYui4IHgJ8VC2FO2RrZmueps9glnrVGOp9u9EYuoVUVFELYS1QxC3
DjkmU8gdKxuM/m+Vk6T+Z+ofkwQAwRFscPtwvu3qAS6kMsYoNgAt/njvtq55D2q2YSYwpk3mVG74
I3osHjG+yZ+BX7XPhVT6VYsncC2BRlOr8XnRCjslKqDZNd5KDk8EY5lCm+SBQZYJgGhg/R+z7Bvn
062Vr7Af8c+BMfEs7FNASVE8A5nqodm2z40L1IzrbMOd5+MdEhPOAiXEfgiVr4D9i67ub7G2kxNQ
zz5KWB3a2w3KV/Lu7/LPhYZMdMNg9iijdkUFOvV3e0fyaGax122g3jr8McnLemL59tws9KlUgaYM
eaUGGgQRtEa1X7kYrYtcztmtWoeFrW5ZBP0aRiTPJVmDGBgdPY7UrQxwecAuuvEDISqoG7QIolf0
1rhdnnWnshDKPF1qLcwCi44RtMhbwHPvMuyw18+RM2OhaUBj5Mb8m4x+IZF9uAAjMGtkOsCh2RrF
L9NoOY91rlL0pRdXuYpzTSkAx022CShRvKV1G6j+WFxARd64z01XvpZ3PPCD9eR1oRnjQWRNG2eN
NKP6TpTZHcrH+WRLtCjhhAc/s/9mHw2IdRoYJ/ASxH4ocxsId03qDIhsMcwCmD5HKfYhRjExTOLM
76bkhPe8oEAX+0vK/ClSYS6EP5e1gcCHOF4r9e1sZldAj9+VJaCQ5chpTHCXic3AaQOsP3cXUpnL
ERu9WJQNSf3domboZYEtgQoN/d9mk+JVBDYetKBdTPJxwxFdgUsKM1ck0Mt5Vuhe0rFiWcHR4y09
eQnjwQKq7S+OH6AocEkec0GsdsSGL6nag73ZDsGH99S70w9KMHRXr9xo3uSnzK2/KZy0c90B/WNM
CnNt5DRJCQYJxhR34JEJbDXjALytOtPFKTI3JDD0RPs4xd78Vsn7WAWH9LS9/P14Mpggq9W+pBt0
+VE1B0H76yDVdoym42UpvG/FBNoSFENxQodk+aaXmRPol94uS+DpwQRYTB7nsUDPn7Gr7Nr8boIZ
N+Qtc/BsjfEfYtxMKeB3Kempd0pRbPygcztf2AjV6bI6ax8MvS5UN/EfZtSZo08BDT70lDCjceIU
oNzALOxlCasjofCBaJQAy876sr8OustGz0mZ6RCcZC8CEKT6ABIWdJ8tV9j8b9LYbb9hViLQzJFC
zdy+DCFIxqPxtcmie1kbHEDPHUKMa5bo/wqydopMCaDsZszrzTL0k38qNwul2QX2PmiUwP/4GU6h
bfLH6Vhhl6H4Tfl65+SgC3R0IotzM3APAt9PApSR4fgP2OEHdPYAwCz4MmTWqgVgpZ1W22WIgZpK
8xKsSzjhDlWnA6/itWoLnwdlMB411usyi+k3Z33n+NFBnlKPczo8EYwTDUALluRUSqdxXcmNPKmC
0+4+9pXlKzB7Ye7q+bJMuvKs316eBP2kRdbhl7OU5gNE+hhnwxzJ8OwHQCQFFayrZspg1yKvCbma
6CxFMpdKSf//8NtN9qM4qjjfcCO+ohvpNBjS5T+SVnMc7AibInBSqGTKSFT1YA67Cms86lZCrVLZ
jTvjBitDsCFE363mXv6mqwuoS3mMNwfmBvjlM8jrJmei5fd2V3zHqHdrdy/W1jRt7QdolwKH/8JZ
s6ClZMbDg51cqFra2NGT6DYHqZIp8FoVPBGMi09bIw/jAfcgAvzuID+Io8XzUmsOfqkF4+D92gcb
rEpeygHLxfgSnOYeaSLVKsQ7MFBHqjP+IKwq3uY6RzBbIsROougHEwQ3tQ7w+kYlKggHszj3qvhw
2UjW4AqMhZJspbAJVT/TRsgyb7SXGFssJ0C/ePk1KKHd0TV6R7kKN+VOup8d4xDWqKXPpjNdA0r+
X+C30g1g3QDgYAhqR6bcnPE8TdtJAKSgQa/fzVNzDJ38NrxFpQbjFm/NY3nIbpurhON6VkPfUijj
e4B/PEUTiqX2IKqYnxMbLINbxAwdO8MQPluhfpsKNbDzaqyfaUryvRaiR6Ud95dPYt09LJRn3IMi
D3VWkEVnT4NnbECZBCxmsGs4GkZZ+PAIvG/NeIe6yDRTj/Fpe/R/fd/fdAXII4co5LihNdeOIR2d
2P0k4Asxrw/DivzKSuGFJvBkhRkY7b2uEFwRT1fAAzuXP+KqUhgfNjFxjeIiOz889VElBB+Opzxm
2jH0H7Ls5bKI1Z6XhUVEtEiRJ+HyMLEKyOND4uOc6N0YgAoNlXXkBSL+B1Dr2M3KrmEfjn8VenHi
lTe8R+Sq51vIZ+x17oUxsQo4V7H/VmOWd/BfL2sorT1Tlxoylii0eS8nMSTUbnAqAdTd2NYmx5oH
dNv3GlJptPUiQCcA4RGkalyI4/UraYjYWsSQl4qCzvknFtPY70HRR55XdGQHH3bE8ldrK4f4Kk5s
Xk61ajULcUwsGUGgnZcmTDQL7sXkqejAwpP85HxUMosvvo0IGrBZJwNmi/mopS8UQUTTca0rOh/Z
RgKEnxGddax6vadbi9ObXe0BYcTxH4HMBU9L8A8n88cpghCtsdtfxffmW+27mJxR0aor9s0dCPR+
WgomM3b8ovv6V/2Uzxxiq1tBMjVQWMLwvqZvu/HFCnjOe/Wrgu4CnVfUF4Fwc24pRIjlh+BOgaUM
Xv8YOsE9AEcd4T7dYfR5azxePsVVnYAbCUA4HXBi7KzXHBW6VgEoDdhTgm0oOyF9mBte+P8Avvxi
KgspzMl1PoarQHyGauaN8hY+1vvxhUYN5YP427hVD9rtvImB19TvhB9mZ+dPpuIABLzaz0DdAoXi
9rLOq/5m8WuYc/TDrJ1BUhZi9NgCXFNZFthX6P5HIcwVVLsk6lRgc6Py8AqvrYS/LivBOzgml0NT
sMeqMD5p1Eauqj+0KC4OEm9vdV2KaphAcQWmFju35fezqdYipJR9WUtOLZkNON2GyWydNAGdLSfa
rVb2AIEgY18cSEeoV55bvx7L2pxSyhADayo4qQAMRHK/kRx9Q2CB4IPmLsmu5qYLkcz7s9OJpU2C
NWTVUw3XkQov9ZTaVTPyShLrdvepHBNnQUorxkBbAtzKLTaf3eIQo2kH9VzsaQER20kd3sVb0c2E
C9E1XQXthswu+6mj2YsloTq0inJqQTcZACUjCEcH9F68EeYVx0Xjy2iAYjkfu4WMdq0lBKAph3b/
H+JqLD0B1gGs60+0V/03aS54fIBThfrOx7rYua1gyVhDYgTl9BsdSPTalb+3GiziCFj6HbCxefm+
rT0+wWYnIxED+i2cM2Mn4tgOZTJC3P9PkklYYvCfLK/1JEe25WffROPJkRs+Tg85JMZ9nolmPm0n
liM46PCKUOxI2uoH1VN+CqBJ3pr7UrOBtPAIEte39CC2Nre1R2pdkk1GvShkJHVeltkEtQkMDMRJ
NAavImsKd0MOThPeospaFeNMV/JIC3mgNE8iwIjTSFnx1D4mXlPZAQaCnekNQNjTI3T0nc5wLp/u
Wg58JpaJUICVBBkbZYjClXyYH5Wr6GActZ/zT/XuYxvXCTo7e+1uI9f36jfuV15p1aJpA/gXLOSK
GrBuz7UOgGmYTyW+8mwMTqXcpiB77zIBtAqFE8RXQV+BO46WCDk51YpLWspl+zdKE4RaTEZt5agr
l79r+ZnzYcljf7GfT80UxqNXpaCUfo8PG19bO30rO6GjPFvHeYvxdYy04ZSBkE3zM7i0O+u6DlyB
o+NaUDlTkrm5o9CoXUiI0upW/R0rdjFvR22nJ3fmYOsuWO28Wb6aSsmedrwZ17U3sIkZOhGvRUDB
qSzaRSKC0rSQcHRYkTlhbumVetQJnKIoYyQz9HiZ/6rHX8hj045aNoae5PnRewJm7Kl+FfO7seRF
llXDMUSsBwBkCqRVjMFmWJXV6h7eXrV6e0JXpZV5AYX+iS+W8yniS00dW9q6TDgl6tY/yEDwfKi+
+a6KiVbfBtbBNj8SF5eyz7+lB96FXP2MC9ms1aY4t2GGx82T3M5rgKPI/ibGwGNecTzPuoUsRDHW
WdZ9V4yE5B38Vm7NLfhNHKwAYF8OA23Ydzw0vD4x5+jYnE4PjTJDdQNDpQ32VgUNRbmHy5ee9/WY
mDHqWof9apxcOQ52JMaODu+poOrt82gaeLow0WIQwlID6S4a+WO+bWblR6IJtX1Zm/XYsDghJjZY
Jo6nJSCwfjM8heBmuwM/tis+dG64M5+jX9Jv64ayUwxBvdZb3o3mGgjzXLE0vY56HzoSRgWNwWII
9plQ5FDX26Rb9XRZ3dVPCp8FZNmPbgKTbCTZCKIRgnOKusgdFGRUOsc81h3yQgRjH/nk95oxwiHL
9/q23adv0q69qr3Zye7A7Q4gaf5MI08rxlAqcBaPAniSbUUGFY48Au2v2V/+cCtFJnRCPj8cYyZN
oICGFLO2dj/n+fPQ5Pq1CSJxJ8wMYNVnZfisVoXsiZFecXFMyEl88ZUL2YyNJCAS1toM6mG5FJjA
WLn12qvSI/wbweXCqfGkMUFGF/syQp5M0gBXeY0+00N6hWnHPWJ4yy1mraeEC+WYWNPlgRkP/Ydy
0qbfz/s+twOPXhaSM/yagbTLc5GroQevTzCSghoZpGj43IskdAJPoakQYJQczF6XPOVKYA/6cw6M
7prGtLuf/ahy3AxZ4Ncj/JRJH30hc9CGLKsVXPPe+Jmq3wbtFPIGZ3gimKs9C4CjMzOcW2v8NIeb
fr4peZ399WfS4tMxdxuIGkCckyFDGwZU3xN1tBO/C7d+UD34jXgcY2GjZuJ2Ek1HnYtdqOk7BSOC
YaGf6kF7G6zoiEIEZ5plNSItfhVz/fWwHUOR4CJly/AqrXYwygeoBCA4gz/8shv4qP9fOkjGD9Tp
3IJuGOY6PwjZbRXvdWmrbBQwiOL9vbcmz9BsuQNMr0eLr2/JI9gI/sVm77rH+7QnxiWElWHkQYef
kYfHXjV2aApxEuvVj2qJFgo14Ob9ApAZKCOguYnkyy/UbGcmVrDtK6G+SdqqOxSdKHLmvnjyGLdj
SsHQBAEdYv5WgTlciH6VMSZNu/fLJ7jqyBd6Mf5GiitT63M8isR52mZV+yxL/eipBTAGFVRjlQRF
twjzEZelroFUoqUExBvauVW/bJv7ObozA5Ul/4yWRV7yrv4iTAhxN/8NiDwVmYFNQ5D5AOI79zaJ
7mvNn/euZP8BE1dupFOL7XbkFDfyiaMbeRb2TizEsePqviG3uj7jk1JxqN8H4Z54FQg0XRQJhg7U
wt7/KJLx4SDwtUqNXvTyTevWeyLPFDDaItxIQL6LNn8BLoWpHWDOSirYQeFGzj9oJY856uvQUE8P
hVK/RvMbWFL/6jsupDBXINfUSDeIpRNTTQLwE6EVXpOoxs4AMKx+8YHn6Gd/OTjVoqV20Fh+WW3P
xn4QConuXK2fgI+yFQN9B/zWfax1nlEX1V9EQWkhjwkfTS1ofkcQ8LqsvXd18W5W/u88zjiuRF7z
JdgJBdoCMGjB1MLYf6MnYG+aPy5b79aPSe302TdJdeT3jEhdT6BwcNJdlGGYZXxX8U66jy0HBLOa
rTwlmxYDDJzrv+auFz+IrcSM8gzMdYoaUQSI1kyqExuzk/Hm8q1YV9sE3wje7FCfsdIEYyu1Rj1y
9LXR6LzOpF8zbd6UnBR/zWxkMAwBWxwofhB2fhvqBgc5UsVSQks1FQt3BExBXA2boJPcqeaVClY+
Hqb8gIEEkWgQfjyhFrmT0BX5lJPHrt32mkpMsTsCR4/wPWV3RAHR5WXcpABzL84ksnbazqlZUy2/
ycu7zuhe+kg8Vlr2ePm8eGKY79hYmd7rhDurJd+L8HHUTDsERN5lIWsvzDNlyGoWn2+YQDAQEq5K
jQmZoLjCk2wTuumzVm/A8aM48UH/7+f+zyQydhh08jSapFdavqpiaQfczhXPJBhPqcp9FzQaTKIg
EBPpZzBy+zkrRg4lDOQ/8BW4TEw63RZaO7YtPlvr0ix45KmvJxOM8RgHxze7IopBxU5+hlvOcVHk
+mp7n3IZ22t9Gmom29MEwCvlm2yrP86Akd20mKr5i2bpmZKMBcbhVJhJDmGzothm+eiLPOjz1ZOS
TSDfIH7idzOu2Cr1QfdL2ELRGbYZBi56jZycfG3+Avz2/8hgB9D0rA8wo/0fC5cAehkEjuFhBAoP
5ACULS7niFbynTN5TPLRFqIkp5Tv1G5yjF+lXfhgOdNLfgTh2b11x52MlNdMYqEf/X1xg32UHoo6
gH6E6glUuNsPsqUHeVNs4nfe65hzYKzd+wLWlRSB7M9HkBJeYoOXBax7pIU+jImnk1KIGekD5P0n
QqChbcroUbj5dwA0PI0YI+8qK6hUHceVBpPbRJhD7hpO5F315IoG6Cp0eDAUx5zQHGRqJVTQSFDy
fZaP+0pIrqdQ5YhZG3XCNM6nHMYp9XqmS3ICOcQORaEwix7iDXUpZ2/yN+KjdYCLApOZdc1zFeRS
v/ilhWjm0MR2QAOEMJfAhtMrSIRVMKwPmjGku8AEPtdhEmfFcoRM01+VOJf/+32SM82ZQwwC2SrR
44NZisopiIMXSUqOVSC8/c3dXqjJREtBaYh5D3IIoFDHhoTumPse+aK6yb3iVi74e46r9rkQyYTL
2LDaWMioNrTRXsTQMV6qo44kx9xjqyF1Yn2j8oWu+rCFUCaClnUlxfkEoXizTbYGgGvKqITvNN9V
gOmd51bW6uxnB8gEgmAIB7EWPpym6CgbNAp381X9rBz7/NC8EPJa7iUbcPBts6semd1fBaJPhdkU
vECfq+mIJK/K1bs5T3dJw4OiXw9ECxlMYFAivZt9Cqc04NKj6eNhJQOb/MlrfOh2Ci+z43gdhfE6
qthoRf+R2em7Qd6rWzC4ub6bxa4BKpPALa4lDOvzl8U5Bssioo1S4GtCh0+ZlM1Naxr71jJ5W1dr
BRNA2oKjFhuPwEdgHzNaqNZWHKP+JB7I0eW3tP1bXYdX046LDbKqEMFlY1AOrAWsQkk66GUC3GOM
JfQfbhUYrNl32q4kOtgYqFm3vCRi9ewwCkCTxiDzYfufWjnH9dDRdQgbt9QOJejfLVCvXXZnPCmM
QQ4DqCETYpCWmtzRhd/p/D2ce17KSj7xS2hY6MLYYeQrlaZXsAf/mwEc5BorzEB4iwBnk9yFR5qf
SdzogfcF10DeMHcPAh8TJTW8Q5mQANjaSs7oRrdTDPilTDZsvfSPIHd3ZUEx3E7RAnvM5pu0ta5z
xXcvf9v1YLyQz4SKJJbbZgL8BIWK0U30TfpYwonugV6EJq9y9B8k42rG4A5ovtIbXklq1WYX0pmo
IRWGr0oaHLgQ5TZGER050jjWs34HTYw1A1kazOdfmsmCWoVVg3sRhQAJsjbBAWDIwxvxBqHGxnk1
rntPyxABj4u9CYx+nae5eVV31ZTgxk+HJHKMDSU23QthaI83/HnftV4GKIQ/xTHHJ1UVGAiIAjre
F0eld6oDzQUJ2GJQG4AQBZhZyQevueIhMK0e3EIuc3BmoWAkkWigm2k+ChJgNUzeuN7qtV+IYIK7
OauNFNaojoYj8EPUMkQqMxuNOzUDr7DN04YJ60Zc9oUcQ5uxRGFruNG6iWOFHGXY6jIo0IWwRwnD
lqfXOXpElynJeEAyPNvTGEdZJLPVZWR76o0I3G/Mwd28tb8nUNbwp+B4CjHuUguBDdJT7ToXxStN
/hHoQP8Ztc1l97Q2lr20b3Zk0+j7oc+Io7J2Jw8z/Icsc+NHSfOUa2lnuvFvmqqv9t3t7GmHRrat
GxRCPTAgejleYy5v0mENeOzs95AlLV6xXVKIARjrqKBSwCEm13V3QPlwkzm9M9a2AUiPHr+ndbAy
AZ+6aUF9/RIAYIfPordmtCC0ApECWFAVha0o1iJ2DQqFrj4owIqhcBtTdi5/fp4IRtuhlQU1oe1J
LcsxlvAttJS/kSCrGqZVJfhM9qGeRgCq1Eycr9n67iz+GGNuDYysng3s8P4WqOOAfItq7/mRCbqV
VSpdbuvhz45XvZNffDsGR13K0WbVHdNRGCbo+ABrw3j/EsC0BdZQyDzk3/q9iWRW2r1Hjvg2vJm3
Et4GemDzgih5py8KLoQyMWAINdWYKggFBvSOIOEIgiU98N7Oq8awEMN8R8tSmqYdIEadBy8xZQxm
Jbzvt3pWCxmMz580X/frAjLAvHWveuNO3tMsXX3gD9WvvuWWZ8U4fQxm/4fHjJqZACswHjvMDzdO
AsKE+CG5aRNwVuNWe+a8qUrQJvByvzUXuvgB7GMOWwu9YtBkWJ+AHaKe3TDSAQzLGxxeq3ksxTBR
YRzncOzom/py/DZpgVdKAN+Msn1eWZXdl9kmlhNOGsSxFfZRl+hxg2ofVMPYfw+UzaFNgNKtDzNv
+XBt4wre758bx756sBYxhsMM7fqN6IDnSsRwz3CYX6RNDrq4Afx3zwFQ95K7HttYWx6GDk9PxkHm
mFH0swnStb5ys7lyMp8TAdcloEklKuBoVliUpX4ww1jQ4CBBSIn9D/T159K77OXJP3z1H58imFCO
eVw1nA0oIWinuo2dMakAcxu6YcoDFFstmgIU/x9tlHNfLEsxyN6I9SAy0PDOPLRwRDt+Lr3yh+TJ
mG5ORE7ixVOOOSGzFrDySK9iK5ECO5hzyTaVAHjddXFQ4vn98qfkKsgEgDwTTESbD3OM78pN4GVO
iC/qAAjRm3ZTZhucCZf1kINZDBl0RNj0ZQG/5FmOcKEhUbntXfPQbUPA7mTgPitim4YlkAltmwaM
gRxNVz/sQi7jViQlE1RJoOEFrHsIu3IvAAAse/evCc2hP04ALxa5lGurvkwDWIoqi6CAZSF/hj7R
+4EGGA0lq+20at+6NsXLvMp/asEk2mGi3aKzu/sbXUHnIKKJJn+lMO/yTG4SSaSwDmgjOGlHu9KF
E1X8ZwcgzfdT5SFx8WOHF3TXJgstZSGaiYiFJjQzyuV4BYF5AbyBEWZh8o1xFO/Et3h0UXA88MEQ
uFKZ2Fg0oWGVw4S0W74WZ0d/knY0mRLOXm868tvkEocfr7q67ss/dVVZqK6hSftewYABfWbF2uqV
I0sf3UNQQV77wTbd5aPdZ+5wXd3N3/j0ZKvOVsc8AKac6Hcwt1fvLBOaw1m0QrAx5VMfFJxr89FE
+eJsdfD8qiKghXS2GtEkoGb1FfAU0o5Wd8SVSdBhdrMATQdbTNxCdyz4ixHeUAqc9h3bNXrhlsFe
vvqr4AWiBvgMwEl/GSGtVCEK8hA/BXNjTpJMGyNr7i/fnNXUdCGCCS0T0Fc0nzYX1W1xbDDfpGwB
/sldl119+SoLOUxcGWuzU9MRF5QaHqmrPGMfK8FnbPaAeUMTghMx18bDraU8Jqr4+ZhGkob7QadY
gBCwttUnKlsr3+PjcN2fou5fJIyrLnehJWOeYyooYtrDF6SC/xAYQO1BieSUdFgJnSSNV7zmSaO/
L566oKHuzbaHeaQiaHYjaXzyB2xfxyLQbJL+5bKhrHsc0IWoYH4ycDkYj1MmSo5300xfVNpUs91E
YH0Ydy2K2VhebO+VEWvW3CBGb5Yvt/FT6kd1dqFjk48hHriQimrdqTn5lV04haPc+HcGmB7rI+iF
dQAT/ouX4upLZyGZCZ+lWcIFmfB18b7d5y5QLNzeVrbqprjl3fOPV+clLZlbKI0AYwSlDOXIo9vv
q23njBsL4O2qk3idiTn88RDuAKaRUJV7Y3i6TR209oYXzdbdwT+HzJYsVC3v09jAD0mhdINl+mSv
b/4F6CopdElh5nqOrY4ybI9jbTEtBCwLR2qA+4Dq6F7foS7EU2ttnhru4FMv5mJGYzk0TQF5NNsw
X8chKmJIOB3judgG2EU1ttUj3h9h6fiyiw7sQ4cMmMugtlrpXv4M5sYOatC1QY2fke7DX+VmxOsV
q82AS/oXpEy8T8xUA3wB62dq9OHZs2OGm9ptOiBJy7Zop1gTv+wd6Pux56kCu1rFkilyP7aEIykV
CLxod8SaAMOHRdBbQ/YdrRQL+7Kg1fx9KYlJt7oxjvXcgoViIPfawGgM4GVNt/XGZkNVPH5Lec3L
LgUyfk+sajWaaVJKtoTD4KM9McobcZg2uspDBeKI0pn0Sp0DvSk6hA8jiQ5ihDql/p7H90byN7OO
C53YN2ujjKEs9PiIVLQd8KYERA9GUx9MLEXqFD2wPcVLHnnKMT4OWykE84qXgaCeJtFwGhXTJeqr
VvC6kWshY6kck2rEiaKgaUdf0ff3VY5FT6x6g82uiaCZHLgcg1xLScnssbuAVVa8nM+jcDyrQzDG
yGxouV1xtasPTnZ6d/h2fxKf4xvel1wNxUuRjBvJxXhCOoHjI8qUHra/nwkmAQyeBLLcASBrw/Og
PC0Zb5K1Yj5ZJl07sXLyDMO/Fu8Nt+pDqAFo6RrmcFmjlPM6zSsB6UxDfQQgtLdEbk9Y3I7sYtvm
J/85seqQwQUIWCwTbNJfsNWQWzQTSIj/HF5Ns/BUUbS2ar9tt9zBDfJN517S0BQCOUQShfkNhfmI
ol9pw5zAMhtPuDXBNFHY1RM55/mn/lq5yaNZ2NkvDRy/KLTwTnAlJT6XznhOIzOaorQwWkWl1Fsi
DKuc8Tk50AACujI/tG988Lqvl/5cJuM8DblqGr2kFFUHrFP7GM5vJTAWpYYLqvzVQM8ksU/T2Kxa
gMJAu9b170MVlHPV1nSVbXz0O4ciA3pNnKC38qg5l8mkiKbsm1JGX9S/iYAPO4PII7U7FAD+sp10
Lo1xoGaklVNEM66Vfx0WyTbSBg752UpwPRfBuE7gZlhjRAoNB+G2OtGaMPBcPem35FFo5QJ1fL3y
5/LoUBfZfZhqTVWTPHWLhQXNsiU0DSkPBMGM+KYcCNHBP/LErhmlpaqKBBpb07BE5hqaSWapzQSj
7FJzM4qq04mSY6mvY/L0X8cGYBsQqKkErD/lC/JeIhZzh/VFvHqx+3UfHSlZyZ+BtxI+yW8gAcXK
Hg9ze/UMlzKZ4KAYTVcUdBHiwgbAKZDG6O0CBL56cEeP6Kwt97Kaq99zoSXzPaOgtgaFKmDY5nCV
zLILYcLK/rsw8168a/ay1I11YWWHaQayl1Q/jeJJQLl2yjlxaM2RLGUwLisDZESREfrF1PwUwspO
rNfLn2tdCUs2DZX43NmOqly1VVSFaBiM8fcAOPPqlHtmvb0sZF2LTyHMzSrCoGqSCkKaTrCrKLPz
9vv/JoHUXNxdMRrNbM5g20bxGNVg+eNhSvJUYAxZFoZylila5pO2C+N8P00px+HxjoKxXCBQgf8X
3BHYlap2WZvuzb5x61bhmNRH1ZsJ/DqgyhH70d1GlsgECozfJEoqI0ekHhjaiM6800A8VdxXINwB
7XtjN277rOz09/SWuDu1reIYT8gfPZjHleKVW8OtSgehzct5a5wrnxm/DRjnIGoVwarJfANgjGsK
hpFxewGenyiIXT5vwmvFQZyJYK7tOMVjXIp49sJTOMJcHQLRss1JxyocZ0d7pXqLVz6IUcHUCHZb
lV0aw8DLFOtBQdCH/n1815ymG+M5VTzleXwotuqeGi7599Lpezd5RdVspsWuhvO+WjErsP7hoBFj
NAlU0+dXI4pmEctJuBoBtlHapPTS4rc2pu7lC7iq61IM81nLKqu6tsMdp2eAbLqm4TZHbHO+a8/F
DeCY99k1sZkNDyYwvTpb+hG9TLuCo+va2S5/BOMu+2gELAW9tmrgMPlWbQ9FtQkSeTdGMkfhtQwW
AJPYOBYBoYZsjnE5kTqbfk/uP94nRyrN010B7tMBG84YQQ6Byl9yZK6qtxDJOKE5nKpCEaDeiPW8
kPpXuxiQT6HCWTygs2I9BPDuAAong/8ZOInnJuM3Y9v59BAZWlBgBcJ0BYh32mA1U+AvyV4To28Y
G6fLJkSGeEkq+YaFDw+FSqxDajAIsf9Y6uWN7/cJumSWF4rWQaTlmcsCV2/GQk3mBFu8wADeAE+g
xD9UwGULxXbse46QdTsxAOqHbiuSL/YlWZpSqhkzpAi7Dmj9wdVwrO7jB2qQjb+LX81D/s4bFVl5
k2NjaSGTyc5TSep7lXxc4cX7wYt2armZd5ZTe8318JiIoLzm1QHodL6c3kIkYzOFiHHCHARPttBa
myzVr/3Q5ESu1fMi0HFTJFznL2MiU5H6I9Vpy+4waXcDqAMTjuXzRDBaqFadzAV9uH7IHTEGAZ7W
bPSR04Vf/1afijCWLk6gy4wC3OMcrEklnhtZ51w27ZVBbbKATxGMbWuNXIg+KaLdEvVndqi+gT/D
JZSZeUv8Sep19FY6lsujtF31HQvBjI+yyr7XVRAK2X10PXZXnfkKdCA3Q7syNJ5rP+MoSh79q9l9
6slEt2HSoiGgBqnat49mmN4POdJkpUhcSSlfgzT4mU6ZV4tm517+wqwvNoAQjb1sBav2CK8oEZ17
K2nOuipVayIJTH/KYQ0Q+N78nQOx3TGrggeqxlrMhzQVRT2AkwBRg63rjRWwFvURMxqi3AnXuGzt
AY+9mhM+V6VgQBRlc2ydf3FV4lDUWShjcmhUKtEpxqy7DSKz40x7sXeMdAEPnIQxE03DXAaTfxbo
aLfNEIGJPu5vujlzg/o4SLP335/PUgrjAtUq800xhxS/iHYW7pnQyq4qhW4ePFyWxJogqw/jMwAS
iwd3C0mNLNhSlAIg+TowhJ1vodI06juz3Eq/LovkfUI6yEWoxBhb1Y4NRIplY+tGbcvlSzI8XRay
Zg3LL8hYuKVMmV6VEBJHmaNo6AJGvEX9tUskS4CeRRqFOiubQ6GFq7RKCBFBeNO21sFIfNsyc3eQ
Uk7s4Emivy++WCz0WaRkkOSX+nZMjEMrzYHdN9qPRBo5j9HV01loxfikrDQ6MydZaabt1Tj9bgna
C3bWOBa+ej4qvpwsY6YR7v5cpSzrlBLrfTEgKYzEq2cp+hZrs3h/2Qow9ox/Z+liP+zbAD+qDiBX
FKgY+47MItJUOYQdyHjQOPIkZYdS19JTWYrxs1rU1WMdB/FvYRaE72IT+bcFKMpiR1P9MfDCQc9/
SeoQvtTW5KSZ4I1zUrxbSZNLbp0NaBNEQNOxAfiWlE5ehxOQybQmbN9b7f/Y+7LluI1l2185sd/h
gxmFG2efBww9sDk1SUmUXiooisJYqAIKY339XeC2LTbYl9jefr0RDodlip1dU1ZW5sq1ctBWV5jN
Lqil5WQAzDOodwHiW6Z+YoFCQuZ6GTDboH0XJLzSOshBT02OmL9WZvnV4Kp3Njmlw5OsiDKDscpM
LfQMX3l3TtMqdaM4F+wxKYbceUpyPwPepPK0ZggZz+T30tdJEk7mkMmIUMeJq9JGs4cSY2KHqumm
cTOhIjcFUqAcGWbTOALY6abTTdHL/LMvkw5jgmqWe1CdluSBL3IbjURCOde1nOnGB40kwdSP6AMQ
rllc0RwpwFH6yt+b1B0ytDgbXgdbqhNR1oC6NBxMoIL2Cnp2RTwK0I5vdFcN0I/1cMvGJktaKF4g
umgOkhX8wUtS76UZmy4PWcJcLZhcrUZ1mVq4CbZj6aVdmFU1G2kSZIlINOSPeWKQ9q7XJS3MS3/s
SjiXOm9AkLof+SBBK4NUUtb4QVNoY8rCKfGwqBA+oy6aTAsqtRvwyRVwuBobjethkh34aCw0f9yA
R752g1GNY7PzOw3UYUIi2XFLjUGOIpqYLe1vM+aq/IwHVkeTw9iJxIEyIUkbBzM95s0YU8MvGxlQ
KxFqr/mK3jTdoLItsWRm73WtcJFk0hLjR9+3hgUGumzgOzDiFtXRdhhB9blCCT6aq8R+1HrlRHmQ
6A1o+ksuzJ+eTMvYLR2bb3XhM4hPujytrjzkEpEMbohJ0L8yqmEaH4u6Z8yMDc1v/Bqku2OtbjWd
9NUOlDWeOvaFzbTkys1HYv4gXMoK9wM0EI02KIautCPXNKACddFJt3+YTOhPXKZiyH7g7VMjB9Np
jhYyKeTR8ujANqrhpX2VapXhXiE+qUvwOHvatNGNEV40s581CqIdrwShT5VN+VNJFcoqqRz9mIOG
yD0QzW9J7PFJ6y8p0Sbox42dZ288N7dFrGukAPEHeC2GgGRW6d3X3ZAVO+HnqRNZNpdeIJXB83tU
Uzia8AEnqndWVnj9xtY7u4hbKGhNu1arKda6oL0MXTFYQF8Wvjc82EJN/U5po0x/qMQa2hdla4WK
gOWxqyI0HFZ2Ww5Mv3WRVB5ARHprQ8Wtp21pbDxvICRs3C4bA0QYfXftjkpNl7VXuE7AhKZAJiPE
pB1kOQzmQz/Zstqlgqow9xxW7AbZKVAhkLGy4AqmKgvgPuvsWmONJ4JaGHq9Lygdi1DUWslCk1Ib
V19LdQ0cADydus+DP6DDsSrberovGuYoI+6q1ve6SBaN3sQecwmiAB/Y0ND0MmSFeJz0XGvHjZZb
BGDf0Odp0z8YfWOk6EKfmkSCGZv03W0OcLoXtbT0vcAwGsE3tUU0fe9if48H5mcJG79rvgDz4Gas
J9HS/ce+/uwlSQzkiiCag5ru4uJKCXQtID6MjQQa4unS9MTOycuNI62V+OUdDPn1Tnljab5z3lzH
HsOtgRQkApgLSPg10/0st6J2gANf6I/k2ahinO7hZr0GePbSfGN4kSHihmaZ8I0wLAukUTbt9Onj
OTxvAO3bDhp1Ifkw//zNyEZujt3ow9Xr2WMPlB30iVaePGfDC/LLwvzzNxaI2cvCsmGhd7/b5ODI
l4o9fzyI8xvhl4lFtGQZTaMqAhNSQsNBgryg+eyxS+atPLeXKZ/XbQBNYfCS4mUDepTToeAChQZN
BzuKoafFRxtsjoa8vohy38CLzt18PKyzMweSMVCkob3XdZbmLDNNixFnuSr0TVXzbVr10aCbK8+o
UzMeUN8gAXMdUMyh1x15tMUxMhOPC1p0P8bUNXhsabMTaXOjpGGuUjbEHw9qUWObzc1aJo6PiNOG
cNGS+ZCmWjaxyvjujBU1zMfRyEfcTmVP+BehOi8/FkAzOHc+bQdtn0ruQiIO/6s69pY7TRGQ8L1D
t83IpTYEAheDnwevX/G/n8f/k7zw238Fi/J//wd/fuYCXKBJ2i7++L9X2XPDJf/Z/s/8a3/+tdNf
+t8b8VLdt83LS3v1JJZ/8+QX8fm/24+e2qeTP6DskLXTsXtpprsX2ZXtqxF80/lv/rs//K+X1095
mMTLP//xzOHE509LMl794/cf7X/88x/GnE7/77ef//sPr58Yfm8vm6eX8t0vvDzJ9p//sJzfXGLP
CDUgN+FuZ1Le4eX1J/ZvqIHMsteQY3M8e062V1AOT/FL1m+mP0N7ULpxoI86/xJgWPOPTP83e07Z
+hBdMFzX981//PHFTpbo15L9V9WxW55VrcRI5sPwK+z30HSjoxIz/wMsCoHB07OZpL3EC8OeQsjA
dca2uBMb3NxTlECs46fzpH/Jvr+Zmt+/wYnFU9f5ahHf3AR9J44OBF4WDxrRInI0C6uBFGYf6U/N
TX9IrrSX4pLtx3imxqfmyqtweVLRJgU8u41SmEtwTpeKX4z7lqH1AAtzX0JKdZY3lf6kAl2jxopT
WFA3zKNzbBCQoz1jrsXgv07ns2nNFsxBqg/trfdoReOuPHB0Iv8bQIb3K+d4M3AJdzh2j+cuHmwt
AwTM0pw+pFfGZgZ2JvsuogCCZGBJ+mu6Ca/Dmq86OHGoQoAyYbFNuGYpmTTlGDqafQW/uG/Y55V9
8X6VXm/TP00sbiM62oM9eTBhg3ZYRGSbHIydF6uL/qIHSz2IYA6raJp5jk53/6nNhQ/XB7/KUwKb
5FsLur1IBsUR+JOwBkgR3Bb/BjfD6V34fiIXIVE7WKXemm4f6tsudp1N2wcqjfIfM/djcyD3BtoF
3Ts9mkXTVod7msN6b3wRFnWoUZg5wsuw3xib7CC3QzwjNXhYfX+l0I2GXQadyxaoeuP32+Hkcjg5
9zOSdDnXIFjDJTZ7NttZjJyC6qDo6ev6okUplFABGjZyvy6CYb73MM5M5fanpcUwTZqjka8VkPSD
h5lDTor+AejvRGY8jCHemCHb1iBht0J0ZNRI3215VB7RzY6e+bWD8+7ehkN4+2WWANs+b8y86PFl
ZqymAc02AeJDEWe3VYtePEiDreOw55PyfqYRchoEJXa0LZ36oIpZ1AMl1Rj61DykAGLIPsbRDtJc
rIAZzm0o3EJ/WFq2SiQoebUF8iThdDE3tdtYUXcjtqu9du9XFIhJ18FtOTfRo9nudET+aPblQHFL
kSuy1eN5CdGyfPCu9I0JWgf/drW29n4OTy0uAvyBKVUmcEhYNuREzSaYBUZxRl+5xI7Ot4mDYBRZ
uX9De+e9Izw1vfC1qfTbERfnbHqG+PFtL+KZR0yHFnYWFV/sbXll7D/2vmg0e7dpTq0u3K9IrKKu
pxakFFbD7Ug0tPhpclbcQctmeoTsvUIKpvXHKjRILhVa1HxxZ1MvfxIJlcbWqGcRtVbzu9um5FOI
NItxnWl2/91Pp35vCqffObJNoglSHRCmYW620YBk84LKSIwdd1x5YWSu76DzreWHRDroaS6hCPpV
pW7B0WZIbRGVrIYEaW+10ozxiq35pi9ascunWn7tiK9nse+3fVRZFvUDvaJT5NdGsS280tkN+ZDe
8oSwqC86OPdaiK8o+7BNpadyX+tT+5RVFGmrzEjTNIJURHkwSaJf9APnl3bbOc2WDyDYCAUbnedm
1Dg6NgyIjoSK+DaOGdO9POgcD+RhVNmmEQjFu26rTdy4KcwJhYPMpUP/goQu5WFnWYLFQmvUrd6l
lO+p9CsQmMB9gqnOLc0kQHLE47dIqdnYe6KzdSg+2la2zSw3KfdGPcv8jCjDxXhRTReyzcAQSvUs
NHvRHZuih9drOQGJhiXFtZf7E8Srcr96NJF0+zogt4YVyyYOkA8EtYbQLabkS4Oc4m1mo64ItfcR
YVnnIt/kIXEXmEPB7nJV+yoYrKH5QqwOsDtUPzosXUUfGNSkWFBOReKERqncO9bx7KbTSpRH8jS9
zhtmBK42AB5jWu3GS3p9IyHO95C3GGngjNMLCE8LfCnfmy4ZtxDKaCUfQicXYmNQkFA53DW/tonj
X3pa0tyxPKna2LOn/MGXjdhUChMZDXkOaGXW+4Gf2C804fodp5xtkQhzN6jfqJvel+0x1YmJGz/X
xu2gZD5nlc32Umu17F73s6+tpoOloDL8WOv07kVw+sNoLX6lj7VzpBCMeKhtowsEMkdI8JT8rqcN
BCOqnIDwzBpx9bDBjFvqGAGfAKVqGCrNpkevSpJvEY5XQeGiJTEZ+zwQPbRubbv97BsDcpQMWdqh
oTJsrKyLmsErQWSefsl770cHjh0kd4uD7Po8cmV6naFejv51asU56+4nR3tAQ1URFC2o63AQRDD2
Nb/oSelEeu74+6JusJuq1A3qbk7MkkyLgCEn4IKwxkCv1Rdb6k0klNJC7pDvaSJwXicNnHFTjwqb
kt+LXD1XHTKGQ66soJWJd8RzPAlqx3+AZuohF/4DzqEV4PHxNXfkFIlOyWDC2oJpokC20IQYiu/o
F0YFRqxOG7qwHZH611ok5VukxQInISCETZLvptRems4bcSAztJNPiRXXOh0f1OgxFK2yT2nRzpzu
BK+XztS2o5dCsqJXUHVIExZw0tPL1ocSCm9rc+vrOdtVbPAgbeOjT7u37FD4VXYFZHULdHxd31k6
FQenHIqN7o1GVPEaBH26ZBuUsVhkZu6NWTv82h2m5kun+8MNB6AvIkX2iKQaJOpFiaQNsvRFPFX6
N6uQzaZVEBXxMsMywwJJ0Bgc0k6UJoN4zpsOyix17s505qNh/eggnB1NVtXERTfXOxLvK1hlkact
qA0dbdeLqJ0NO1Ml6hmVafipDCreU4sMHjqT5WXRtj8V6C8jKF7mV2Ol9xHrErZBKsPd0MptLwyL
o2tEds8j0Ufou6Wa2EJXZLoGu3wHSKJbXnUWCI2DeY9c0NqjP4jAUymYNGTxLOTnv5gj75CLTQa8
4dJcxl2pj/tUTz/5ksEhlIW3G9F7A+3BvBKBJp06FJ7exTY+ONAb5yeSyzTWUnzfstQEYi9yz7D2
DkpAw4hKgwYuw+uk1q1QFEN5WdumSGPgfd0vrB+Lgzn4ycFRSobMGNsYBRzo03l5+ilLMvSHF8jq
qqREElub6r1tKKw2aUQkodEc+HLMDqbGsm8iJ9Vl147GtLURMx4hljamu5RT0OoFEu9JsTET2U7P
FpdFGVrF5B5VMtIilGbvNy8ZliN2e+/W6HGZOfiICxcyNaFmtGhYsSYrNMwEelcTKD8Vy5zHiXbd
NYhdjMgEpx2GbhfTw+BblMTmjM6VFfX8AHloHpLequlF2UL2yamI+4z8WSICYZZgjsiNQVk31mAm
Bsy0+DdL1HjRO9Asu6tFNV3Vk2Y6DQRHnAmVONzi0DE19SqvgzwxM76dwaF52AwE9H4ok/ooDziZ
f8dqq2I7bqZO+hn5ORveCXzkujEEaBcHI77eTsSMXFEbKkxthXx/z3oWggmyz+O8cvI17p+zURje
LRAgBJr7ndyBLfNhTDxUFH096q41tEuq+rpYgwOdjS7nVDhxPeg/LfMDZeeAAliHFaZ9GVELaVeS
AucCOiQLwfRv+aBRfn0ivEnlSkuvPT2hqIu2Q9BoRzcZojL9y0kOFzWkX0YWASsuw9qBFMsUppQC
4+aGFNU0rV4pep/JF8EM6M5BeYHYSH+la3gzFpFzInNWQLdj2z42kCeZH4/mzRAN6Kpfa6k/F5M6
tuVCYBRpMGRzT8N+s1KF1itThbL0fg5Nd4NS8T127kPlsBtUzF8+DoIXgLr5fTwndH/ZW0Te7cTB
d123Oh6OUOyaX47lfb8zjiBqCQ07sC/XKxXvX1CnJhdh98SmySzNTEewzwCk7XdN3F3au9UX1PvX
96mdRaaDGqCBrUsMzYaWqRbIKy+e32r6YW3NFkjI95O4eOenJUoAbo9FU4j1vLAFoiRyw/GA0MEo
o5oH+qMVsmi92/PcMUYiHll/qANBEmy5W5qkGqnEEJl2W2vPqEN+vD3Ofr4HPwcghocs3/JZPTRi
1Migh2KUACc+ObUTfmzhTLLAdfHIRSbWB+oM2d/TDd8jwCrcZoTWEED7elzEaFj1Yxlp22ZbfXK+
rmUnzg/pl73FWjFcN9ALxZASBC6FfzcMjysjOufB345oMWnFqCYA51/3nd+FEm1BIkjxeCdRImNc
k/TZROsojUkervVcvWLeT/MgJ7O5TL2wHkANe2j0cFagnKmW5/a8Id3nm2TrbFVsKbynuy9pvNr3
+D43izsPsHEAGCyCN+tiHUe7BocbZyqsIOsig+5Ki2fmkSky4vwiXSmvnd01b60tVjEv6izpWAUm
921/CZb173Yfu5GM6j098Cog3h8EU/+/1IMCCdby/13quXgST6elofnv/6vSgxrgbz40iuYGkH9V
ePBhvwG0NWvYzw2/AHH9WeGxnd/m5hd0jBALhJ3eXCj4o8Kj/4ZaEAjI0HLgW7iS7L9S4TkNPlAD
h3oIaqBo/EL8Ace12IqocRQEMBz/uq622RDr5aYt4jdTcKakc3rGZxPo4jE9ghvX9TDORXYO5Sdq
TG0PdWw/GH+As5DiRdBv/p6RhXdXrOQ2tWAEibGyjjIjsjLkBaK/Z2URAfAhwdOZDf616YVquKZm
iAC86FYCwlO3iwnzCcBDyGWiWQcwWX1RJMotW012nyLNMDRqM/k6u86nPtl+PJblyr8K5CFwBnsO
WEf95cqDnEwKHc/5W27qqAipqdhWeWtupqHUV9KHp1EMyl3E1B1U1xAQgo8DkcbpvZUNtZFkXmvc
dtx3eJhpZX45Qyevqc6Ly7Rqu0+q19NH1xumQ8fKbO2amWfsl6v/1xfwbDS5W3M5/t3FSXk3STTA
G7eVtys0AIS0+lCqW6SitkXSBqJgB/TcbRr7IS+yle3/fvAo1AJMbaHfFgX6paa4X3ZoGSxSdqTI
zJQKMIfh0ZcXxL015WMCkbuid4OPl3ZRZpzHe2JzSbLv6jxPB7NiR9+evo1aZwWN7waKFz8qkM2C
sppBpD5hSF2mdxNLVmToFhwGf5hH5RrdzKDRXXKiTVbWdmRI2DGvmws61o8z4soa9C00/rJIpOyn
WSs9NPDU1FLMxrhaZ136nHkCgFKFb7PgKd0lHCIrGstoTaM8ghD/etRaMLP2X2UqIp+Sl4m4iDhV
+0k64srLQf1ploAOFjHhzYObD3eAPEe+lq1R0pzbCXjheZYJqVeU9Re+FudNY0NGymPhdE9ukd1m
PXyIX8Si0qKsaHP0VDmfWMdW/Ml8wZ/ufkwGkAUQvwbOGnHj6fGTQhoFEMjsWEzZRgJO21TwxGMW
M+dTw4GLc/3/ZAO+NTmvz5t34FR2XdoI7AB7qnfj8G1KjnYJ4TrXDCmFUg9BNa0XAevSlRjZXxvs
YpJ1dBY4BKLDR63gVqDy6baqOxvtcf3ecdl39KUUUZtUAJalyKmZVvVsV9qFq6Z93bp3pGljXGdg
E/MuBc83jgB4W/eA8zTEprDq5wH08mGX6ret4yQbgF22YoCdRrFbUiO7LSi0y4dqO5n2Z/R7ATfc
dz85nnHI0+APLbLPgAkaFdlqonlOod6N9tPmOrGTPZCK100mD6RIkLDlKQuGvrmqkuSLr1cXqUQw
Kho7tPrys2cUX2itrinQ0r6TXQ053+maFUkHMaSoLkhtxINNP3V5tU2JDT2KwRvCemwVZMhAKZXB
2WXEHKKsBQXNZEBYMIU4HvEepWMeBs8/ZDbAo5qnfaV6te+YKIK6oTe2ZW+MtupC3RseS1ddDMil
B64t+8Do+i1wnSiT22JnekhoJoOxGZL+UunZnhDtqHnphmNeQmdoLtVqsXERz//L6/jQFbFQcQTR
3vJ44cgrjmJDeXQtBYbYQt9qWTtEjSsuxsTcom8ydlgWQbF1C8DCgblzvUhepBme8zOmmJpPVacd
kzI7rrjj99cPJCRM5I8A8gEgY3kFIKFqi8zm4ljUPxz4/bEKTPVgp00o3dinLuBXwGEN4HJce8Et
WsDmSQHGzcCTF8GEO//X6UHUkyzv3akQx1Jz9cOcfdqgebSJM92VezKOMtQLrBEw29k3pAz7be5M
3VVu1gCrI6sXa6XlXnhZCmUmVdbQ3EjaCxtbCnxTALd9PE8L5v7fv6xtg/gGAe771iOSuaNIBocf
G3+f9T8y/iXxukOP2t0EqY9eRXl3lejfjApS03oNnu0JiFz/IEEChDbRqMU2ZO19X/0skioWejga
PKjKLHbyDHXLyxGlL42Pnz7+1rP3PPWuNryrSZx5gRHiLrxrlqP+4ZJJHJXdHuhU3BYZKJeHZJ3p
fA6UF5YI4Nx4DOAWccwleGjIuNGY1iCOFklqJLmJHk1Koxc6ycod0fIKBBE4gK6RiX3m2+OVVkk/
oo6fh/Vc0iyycU2Y7b23hRgq3iHYWFAqQg72dHu5XsYGqMqJY1Z/niDuXuFRyyr03nk7v3y29bUO
nvdXKOzh/kS4CvyGvUyyaDqKdU6ByQbzk/U88nYMW1uVcZo0+oaB0/6nPWmg7vbBHDB0TFu5Xc4O
F5QJgDRA6hDsyafD1fQOzUJ1hRUAn1fY9UQBo0031phdpX31o2agoQIifuX+Xr4HcIah5os0Aa5H
PPzeqfrqyNmirIZJTsuQyrmWMa6YODuvv0wseeWb0haEolR+VNQKbBMt0DTWnQSxqb1JzO8eGtp4
tibbe+bk4F0IpmJA1HzAfhazybiW8SH1xdGs/GNPjIgM/SfgsldQKGfCUQdPHMDgQHMBwuvlS2dO
f3Cz8pqjNJwbmYEPOEnlPS/NCLfftUj0qwb9IqNF+sBn4m4ojJVn4+xkTw/u6ReYt9WbaKgcBJsU
IQ0CsBtHNsGYgL0TLHOTDb0AFJA/dkjvY9/ZmufhVM6q60sw3ghMp8qk0xxp5m+dotkNXbtXhO1a
lDX/silULOCp5/WbWS5OB5ZN8H6T6OXRNPwkIuiu2xSGACFhbv5ERWMNdvN+wzgwB4lYCEdYM1XN
qTmsrt6j4iaPwoDUVdFsEpDiuNkaEO79YXAMAzQZeIcjMwP+t1MzqT9kwNqOMOM0scisG5WVe2/I
D45FcPKLOG/lpTEOKymM98d8NgsNqPmg41U+f603u0SbGsAbDZgtFETtjCoDvyokwFZKNGetzFzo
HsCa5N3brPcqqUSOJdNUdVv19n2lOfuPd8W5Awc8OkpAOujWQXewCDpqC/iQolXySNjPxkS1EpXF
zu2DkTygOy8CIiyyq+OoHRlvVzb/ueG9Nb04atZA64QQTKJmkJ0+pVCJ6cna8+bMPpzBrrjxHFBo
vWteroTw6sbqnFtoDdUX6HFmnxJPujvsE/WX+qTnkAhBm+7gsYj9CNDw/FXeboocUJTJzbPjoKZp
05qqOVQQHd2IulDbj5dtMSoTgGR0MloIoXWU7975jSIBb0zH++kIoBA/mNNkHwjXvSOI8vqVnPTC
RaHT9zUjCG4NtHtgsy+2Oi1N8PB3nXckVHYb9PGB9xYAv5dKK7XDaA9sbUfOH/jGA88GkYBBFtxF
7UR/x9IuUPJHZ5+uHcGO539NrJ4eOm6g0Usmxo0Pr/PZbIQBoIU+PqKXAIWHahxeOnRY33A7B7WL
5eNFM2JXX2oUHPp667gBs2z0lHI0LgZjzbSVLMr7OYI7AzAMdz+cOXbB6coLvTS7pOXaUaVPxRQh
PTE2t8W0cvG/W3RQF7y1gnT12/1l144Cw16lHe0UvX0g8+O3AyAfl7rOrb/m35ACxFDQxwA3jcQ1
2O5OTRV4oMIzePURzbPFGEx05TJaHP13nz///M1RqWXJjFr362P9rRWhnf7Nr784iWJUHKgdfH17
iiEzyldlFRfh/bvvP2+IN9/fdDTAACZaH311S4D0OuJdNmQBm9FbYW9vc76RfmB/Udrdxwd/beIW
7rp17JEDPVgfcRMYI7BY0d/7/IVPFoINKdrKsTCzpmgAFqq/9/kLbzIpvIJ0hZWp1LVt3+lrBAUr
87MU4vP8DtW6Fp+PODIw7Guh/VXP+3oyQOyB5yN4X5c3v0zaUXRoyD4Sco+GtNHeGvL54zma1/DE
AZ6aWEKx9aLvS48nzbEH8WPemUHXkdAmXzQTKECEoh9be+dVFtYWvovYaN0HLWJ9RN7X52i53Tf2
yqZaM2GenhZuleCmmE87xK8qOzSNy06tmDi/7n8uyxKYY+RNYlQ+TKBFn+NtoK3M0trnzz9/c+Cp
kThV0eLzIU7ZsLi7/3uLsHBYhmZnRqGw5KpEJ0PEejB5/c0RLFwW8L6lm5WkPjYP5gjvtLIAZzct
ARWND9osdEkvPt5qqtx3U4l3kwIlnmhw43K0tV+645bWa/ft2dV4Y2zhBYnUGDpvmuboezeaW6E+
svsP1oMg7w+OE/RoLrcT86opN2TeHFsfiGByMdqPJF1joz97LN4YWeypBGTOilVYdKaaDRgm7hvA
njVfXwlOzq4MVKMJKEFMC6wtp1u3Y6q3J92Cx9oC0Ti44a017ZWzwp04r+87p4VSzvyScFEHXSyJ
00uNQC8NV65xkdOD9VO1kMb8eFXOLbv1Gu/6KLiDOuN0JMys2xaF4wbp6auebERZ/Adn5K2Bxe3n
Wm3bKBcGfBl29besblYMnJslvIWhU4kcM4awHIHTJJhBBZjsk4SyzLg1RnTwrrCVndtXQEA6SEBC
9ocspwmYV6r6BAkit7vUysexuW7XinZnxwEwpzNT5aNOtfBXxC9J0jOkqotav89Vcc2T9jlNdA8J
KWTM//qyg/34T2ML15KKrq8TDSl5x3uGjsL3jz99bSiLJZkSZg2sL8VxIpGb7GkW+U7UdiuH8KwV
GyGDDYQISoqLgLpKSI6oNKmPU5xmNyR9totHZa7cIufOB0rjyD+SuVF2mXTGq7HthDCw8MWF2Fju
X31/IFJ4+/Hm6fFTRPaTruniWCUduIWOuKg6ffPxapzdu8B6zbt3ZplaxIeKoZJn2qM4JsQBYUuz
JQYNlJdtPzZzfqb+NLMME3E/uQAUwEyJSISp+6k2wo8tLOv6r08EPNJBiTtr377TivVapkywcqJA
4u1asU39vUM2EgKPfdA1MfturFHxnp26NwYXxyRLOXNZA4MttFvzmxToyTVZ8LO72AdHLigdgc1c
vnMdp5k8q4IJTQ+M0YRC34/aASZtJQVwfiS/zCw2Gk67ozwGMzal4WTlEbiZ0Fxj/gd+BdkaSCw7
WB4AEE73M2BQA0CaKfaa+TB1GFH68vEeOLfL3hhYZuq9WcwQLKjiSH5m/NJaY248N00gl0XfPbgE
kTRZ3Fa6w5hhJPCLxNoQd8dQxl3jnj4/gl8mllME9g208DBx5Nqtr74z9vDxDM3OdRk1/BoCipSn
S2ALYMV7F0WaxBWBCa08O+MhtZuAdsGANt6PrZ2dMANFMCDDkaRb1nYlemx6lNv5EUCKOn/G+5aB
4f5jG+eOCILGP2wsybpB9eJVuDL5UYGy0/4y2VFtx9SyVswAGOOsDGdZYPP00Z0owuwj7+6yOon0
/nPjXk0i5uKn1qGhRtwJ67rtb/PpPvV/ghVsQxMzQJkW7UQ02fjdV/BlBmi6rJo9uBQCw8ECdF/t
AVhvtBMZzjPNr5OeRAb97tqfqv5o9D/H5sEzjECrXtruCsgRgCXuLf/gtpBygzZIzz9l7aYad3lx
aeIzc3UN0c4cHFsQ1hiuRutn2x2zcgBgIYfuOLBG/X3mPhXQDkTTGNhHe3KX8B2AiqGn/ZzYwUsA
q7vQxW7wLv3i0FVNUKT7NLnnKN3q9NDX4HC6ses6aNWVO97R3gwqsw5ItRX2VQ4GZLQ5hMqOJ20n
+ZdKukFbX0lzU5ifRDcGsnviqgjQNxJY7qXO70obJeGqQDO/CAwQ8CZfpPFExitGD7raehJ4ke+0
R7IH9Vu9yDecZSFwAT4RB00epX2jpU+j/Jrr3kU9Puf8gstyY7MSFLV9kDZH14vR0jlCNkkWOFde
lHuf0wH0dOXDCNedyh31PreDEVT53iwiqj4J62CM14SDsevCUvdFcodOKWQ9Q2JdgvgqzMtPAI5h
ISLKq69gk4irtLzX6410P7Py2ODNRzel853Qaz17LsmV6crY1ONKL/e2sAJ0DAXoykaTURsMnoL+
INTtgctIsquefracvVlvvTauoBRk3heVCUEK9MWN97V3OwwqEOyZFvesTdBJNKDZcaPovuhupwF7
a4ZxtR6aG93Adj4X3YPUL0V5VWB4bg74p7btQLmT6BBy1pA3j1v0tULMPXS6I8nSiItbOlwW7hh0
4nkwwADlWtu0gWzAeNun95n2Dcpd4N3SCSTDQGkhetSTHzS1df27hn/yeLpNGMAa6RUdf/Zk3+p3
yvTBrJ4iEUE/T+yT6/5fjs6st3FdCcK/SIAWUsurNsu7HTuOkxci21AStVELKenXn8p5ucAFDmbG
tkR2V1d/1WLHpoh8Q2ZGfcdobJUHKj7m8YSvSxppwQ6wmnmLxnbsEpol5Bh5M/LdqJ6FSrx8I+uv
mrxMlgOqXh759r8yuNcGi/T61Y7bYvzU9gaDd6zvnldQ2lb/QJZbiw8vpi9FK+yYHca5jIh2MdJU
2HLEsjFeOyTswv9RHRyo7BRBhWMsFjscx2yaLxYah+DDbg8IFeMG3rmjrtISWHwxX50KQW3DBhzT
ydmtzcFz0sm7ieXXlheT3dvg5AjYKLHhTZtDPsSKg88MtKazPkWNWDszbskrzEyL3GBc3hUHHhwG
bz/OWCglWBFyk1pdZHDzzSL04MbC2KYtsK17kqILK9uLsYnHjWRYd9j/NHGkU+diiTsZN6N5kfOG
wM9IzKNh36j/k2OjdoA3q7vn5XfR/bOtpMPSE2cRwIbANg6bQcSuvnHHwBP4Nk9rOLpl6LOPDguM
nLiRN2FXdU378TSaOxeZqtTaSvEI1q2imSFTV2zH9ldZJ1Jc5va3tg5GcJdCRQPL42EVsSyfDk8R
CFuVe7GcgulUB7HvYEVtjnoD6333rrpV/s7ut4O9DexX18SJdi1IYo1z6NTYBqAsMhoD4/485eAm
V6YAWnbnsb3sH5Xi4A+yUBhNGlhtRPDZMLTYwYWSIK39DLsflGN9L/wkLz9dZYbN8NTQ3GeBQYu0
YuJtun4JjYlgc7dNIDvHBGjIIP+uOvyx9Ft2KfWT3toJ5yxWsOyaF2P+NNxdt+x85G/X85Woy2pj
jj28kjbmIp5yLG6sIPSA9t8DkFIfOKTMygh772RQPIviYogLgJGIJf7H+gkuvDyagz2WRxNfblaN
xV1u49dl0eiNPwL+s3w923SIWYWFcrc6GWQ36h3cnrHUKuodmCaL7V/EH5RGYAHyqO4TqzwO89F1
jub0QejVn64Gv5DAjr3xPpZwEPWwBI1TLOmrmL+QpxlhxBWCTbahrrnJjW1fqZfBurlB9RI0j5W8
j86Zue6WqB9RY47JDRl7Dq4ZSPNeW+w6mKkUKTGf6WK3ZKHd0nBt+pO1NtEisFu/wIKTA23ar6GE
A7ipaIiJ6d0SdVbT/AQmQOQjm5mfWv3Ig7vd7cn4S2wZTdxKl4KGPXQ1xb5Ki6Q5GVLLPZTl55i/
mrP/HpDvsbw09oucbTAWBaydqb8uadF6W+5mpr3T6gSQ3zhfLZqU60ZWuwJYzGm5z/LqIKQBNZj1
rG34YPcV7pGgDom3LzyGeOF0Gvee98GnfwRGUWNnkJvf436cwXf3M5pfhD5wa7M6m2n9CLy3XL6b
dKvWiyNfhumrtl/a3k9d4+l3v0X5W1RTgi18rONiCxE3I0jukQLizXG/FXt3QVwa8pupUELteXEt
+Y7MMnM9bPNdeYcr+VWOL4JicAQHhe5+OcosbtxYJSNS7fz6StluCqbQ7nCaGjISVRa0Q0qNcwWq
TLcEAMd2oecLoAEyq04nddc2zunu1tFD7iywJf42APOrb4rTq8KpCi+oQk9FX4tJZjme2HLm0Yzt
zHo146G9UUR4+DC0lv/c4mpWHQAxO08jwmwFJscs0rq9UPUsETBYLUUy5wL79pt83LUIJOILigGE
AOj9Yl9NeWjYzgvg0Ng55DB7SV/qpA/O5gDekaE2refGlctDoz4Dufp36rPpOKxnt7hYOLyDmyNJ
6ExWONnDtkVeokSCsXK8DVuBQJV6GxivqnMyX56Kgl5L0kSuCiKbj1FV/rTgUaqpigG8GHimFrhR
37Q8Yfs7Zs6HYQQYFKAS0E6s7MwdcdTWMHusn4F0Iz2+VvQwlSQTDhbs6x0f8wgU0cjFnr+NgHMH
58s0wBEGuyV8TlEPKx8QD5FCj8cDoBFB4mNQrBCdjVEkHoFPv6k2GsceeLMpbsC4wHE7y+6NBT8e
nsJhGaKGr+Gsm8RyL+BOIQKjiDr6XZQP2PRCVpCsguiZrzAdTIllNVe32rXee69UpIZ9gLV/VCgH
o8WbZ95NeneW8UOZj2r48FRUcT+k6zMo4dYnhxUPRu2/adRmBv3VDIl/yKIU9s2Ej/6P/K698WXu
grhSsJoul6qzomE4mF0FD/GjpdHYAhGzDnGJg9WxH3hmKskjx3gJAOfQ88+8nFp2Jd1++vv0IJDW
hh3aI8DG6l+Pa6la1tTi897v3bTFmV0tp5W82UAxTZ9Db4cdlSEtP3A+Rp7z3ZUvTvnonIR5p659
sWCSnNrqBFbKgthJ3uOm/Me8fcud7UpeehfEkinqxns5ncB8DTG1Tax1Duv+ta45auIfqb44x71M
E+Inrvvq6BXQENF+OzKt7aca61Bi87ydEiYxP4c50/LCeXhblt/K8QCuQPG0AFQ64jYrod8DOFRG
miDfb6IR61WcsxWmTYFyoQJxFHYN7zDzDWMoJZwHSAY5ZH/fPUnYR3wgkbT9GGQ6oZwO1nhZXn3C
cG3NUTNauLfepLxYqOiadg4LOoTtH43FuAicYzl6j2brO3BDTSdR1gh2eIyk3lVIo6LDwV5JtAA8
QycVFvqUOwhWwXsUrEXoFBp/0M0IwPTRgGv0Pw5/CbwPf/qygyqGDaQl/6i7ye3XAoEKxQddXzQr
o1HdXH5b632z9jhLLhrr3TNYU8tYJasH78uNIe6nVUXS5gUIVBjwz79lXsVYZIq1mdT+DTuCYY8Z
wcCfdtejBGtgmReJ1kkpvbPZmTG4aLEzUhyo+xV9gyBNXFtVaBhAEhnPmr+ZiKhGn9D4mcWesm9Q
Pp8Me7v2792sNlOzxyE+NunadYcGB+EgMbEbjiBVhNZSxxOOzkpjSRFskln60YRlCTdRkGN7mfk5
C9n6UXAHBSYcPuYUDjD2F6rFYbFEa4Hd3vE5FV1MSxJKueHy4BQnJMZ7y83utiXbtsBUr6qK2wWe
CvJi2XbIXDMzxIGg1eteR4ENhQNp8H3PsWZPZ1EALego9+/NMoYlTDeqhN+9n5HyU0c9sBSqeBVG
idYJW46WAslkQE/02ztnawBrAgVD0UcBP+nmt3EubMqE/gQFonBTw4OfzEvgrY89CGlweBwE0CSO
s6E4NsHqLt2Tm+tL6fNDzS72eMz93RjYG/hyr67hxgQf2KOgiWRBfmBBJsqdcrew0bTe0Xe3E/lY
AVAy4MSvGIr6Hv1dUMeLZWwKC5PrIHInYL+RC08r0N7IGoM6kABRvZkULsOgiycXlvZXFaBB7Qie
BAVLCOpjfphZVhjrRTZBZBkvy7JnAXImMQpw2sxqz7P1rNofs/teeyf7I8g4kiZLxyM+nobcwDGE
f1KNLFpWRWSoE391N7y4r97ZA824oO026I+2n+Zlupr7xQEWrUDM0fA15QcFn/NoioihBF+m8cx9
J5Q401y5rXSN21jHsoFsiMfGKfOtZ+Bsopji0VQPBCj0d8vdFuxu17dBbmpMo4V+RQvWij2Fr8ZD
lYXHEtDpAg/QZ+/81Poo2/fCXpKxM7Fnjexo/DdrgIfr6C5YrQCaTvRFrDqZ2t1sIdXLvxk4HY0F
sBYoQSVg5miX1grvWBOD5QQ6Lw0p+wA5php2o3ubi8Niph3Q4It5l/Z3O5+96lLy91z+9S5uDrUV
wJjOAOPE3DfuefCO+GaTsW42YGqEfPBwzf3CiZbWtR+DCILkw+2snC2rgYJ1gtg14Ex3m+8WzmXr
7rWZCODwqf+VhYwVfojcFqHTXxtxLGHl9sSnIIOV2KywUpaTN0HSojAiJJ7gDetnsA9mdDn4P9gV
xH/eHaqy/jH6IJ0XlgqPHE2DHjr2mNkbSFgJet3UL9ERCgWIy5y5wwfSrdBxgeGCC0PZj1qid3MP
KwXu0/fO09TEplWDJ5sDgh8Zc2v+6k57R83pj2x9JPyuLIiFP3h3Ves2AWKfRZJiuQAcrsWKJht/
E0zLrMTOszT39fD798uaA01nBU1+YNEgv01/bzu/8wQ4v1+E+ThvZKv3cz5tq1GkfyJCwS85Mpo4
yKPkoroLFrgjD2/dApQOFH0v7po2zIEf6arD1G24Pq+lSCl6J4HdHCVvDLTy5iMA+nkJABhTjwqi
QVdNYeHfHD8dITZ1Oq2WM+FXYYAfdeTztzMmEyB2zD7lOZoSZW0Xznfr+kZLuAKc5ojiXf6BiapN
xfFV7DrkaZqyOSz0JsvdMp3HbgFIBV8vjtIeRdDSnLwR0eTzGzVfLE+EuCiQsRLWQoTIE0dKDr4c
lHQqOI9W4tOvzj8WLEef9BhRNWNfLUJaQGjxESwzHFXug4hqPzZl1Mo3DYL+6EvcP4hAC0BwIctV
+1uAvaLavrezCmHuijoG9rz8aKCYFeTFaZ6if7T/N+ZB+dKR72UBexAneWX9dihy26EO/RxJ9ahm
h2YJNe6goDTiugKGrjwuFnY5ZQgBsDMTBhEUIMkdsnCizhXnQbNQl8E+KCEPoVTKDX12mx06lgqv
L6hikQIhnpefpftWVu9lyU4CJYym21G8DWzcVt7Grv3Q1x24Tw4cvwUONpFK4ygFxd0jdr64d+Zm
DRIZABwVWH+KjWrOIwBbAUkG9P1MPTSqKtmdwSqNafE66XfR1NtgPDPgnUwAfIxzj7diUUvYciAc
1NZdgaP6CvxXakIDaLc+BaZp3LsV2jgwy20PwDYZEtkDIfnT2QfYOSBj/fFI8AXQBstgyLjLVTrb
54nirQ6unroOXbos2wHqVCEBCG/qcF4oMGPYnAqgR8wHIXaWu6PyjmM1HHsjsatf28g8+8H01qJf
I90tMiXyy+wxMuN7Z9p27D6rN5/dJlyAQb/1i5OqUrfYC5CPegSDSHkOphpHThk64Llpah7BJHvF
Hiz2ngC8ZAWe5yYa9A+hOizWTFE/woMZU92CXbVZ2JskODHx0FH3zDt0fSOi7nK8OO7ySssp7Lsu
1MFuNXYL/1XVwUcZtuKWmmgfT628OK542rguoG2ZTpjPL0SUsfQQ8mg/gL7Cmgr66emjtddkyIME
BODY4lNc9RuJy7iEw7bYSuQJlp1K/4RoH0c5JtKbZsaWHsDhGpVIK7Gm1r5a5RAptkXTEs8mlF39
riw8AFqcCm6heEUTXz4lJaHAQZ07OLN7fGnXHDVTbv3m9ramHxXSpKD/MPUhqw02Mgm0NcsbQqJF
bHYnuzyPYPSZ+XZC/+L2+L3Ns0n70HLts704IR/PBf9bKjio+TmS4FbMXeQWmYOXfe3WeBQHWe7X
2Ygqxzq0zgBZct/hHnYmheshQCFRJL4+Vl65a/1PotrINstNO10msO1s9FWrPKJWSDrvQyF/oPcG
nP7jvkPd4QVD1rYDCu9LPjyUd21mRMD5NHK6KsJwHafZHacBAF33FjFwDBeOzbLF2ZiejRtrR5rn
BI8mQ2yJLuIc4gWUnNy7SywMl5mLBwSKAjNS08CeIzh1E94aYz2tmpzaEem+Xb8fxby1sB1P8ayC
zmgCrJpr/jONSNt0Lg7X7wxVdZBjkQt9v+r1F6twRc8tR7gVSHUe/hxg6va+vy+hfqnubFX7aR5R
Y50sf9cycsG6XuUmqC8iE3+Uy09YpAMaL8+W/kmtt79DxgrOvQPURYOKxRlQSYL3BmiaEdCDKkxY
JcZ4bjcu0SnHCtkM+EzrQgw0E7/a1cW9kHiGsL4qLqWDjr3L0OmO+RDN8u+9O9fWGTvCoU9wTk9b
3UkAEEGQK95X/oYslBiPC0rDOuN+uxMeBpsN7MafXoAbtnvOaChV+ST5518qx4wdRReJtWX/NflG
hNyqGJkRf8dQzMwR/wr8bqw7WQP6P95FzvKZixYUOWzl1Hul05L8iNzbIJslqT0JHJe/NQH8G/gJ
gn3vGmgXTgqhNDWN3RWvPG6jDtFbeo1cjuo3j0x2xDQwtItvjZ62hwrUWjuL3VUHpimMwaX/vZA+
0kBaVt4F7oZ0XVtgAddo9Ptszcm1H24YlBiLjsrcRuH0wYPHEOhw5Eju0D92TaIAVcqSDd7Bog/4
TF4pQWGETp4UVweaUtDfhbh6uG1LVBbOxZhOssKCn3loqn9cQq4sxYabG0R3pGQwMMAlMB+BtwMV
s5ZDOI992DpQJiDfTGUetZBwbBSUNbZ1l/INTjKkgKLvG/qoJWdSry91AD1ywTvN49a040axrIUM
GTQgqs5dyqdm11T5jaGi6Qv3R1bDZkQPinXKzFQB8KPLC6gekISsGFNySP7vzHlSI3ZaBldlcDPn
TAMc7fprxjmqmp4fcHShS8688qvCv0UrEg6i23QUebpVsXHlzXfRX7t+NBoWWmaOeYnYAnG6nYOz
Lk+9/T2AzGij3l3zqw+WqRz72B7Ep8cPrMGz9qQYiBUfNv9HEU7CZky8GBaNzIia33b+rgHg89EP
UutPpnwyqMfA1xdAFrlo+HP2wPFSLbfV+JHQa9vrUmQ1guwCzBTm6Z9mJ9AAFR4hjkK4ctAI9Tox
sBm2+tkkvvplX7joEDeF/9k0Lb7VAXs6SP1Gk7COV6qQ39IWsSlE6o8SGna3zXF3UA6Fk+KXdD+I
wt8NKI3tRNgEw9ANHUn5ijykMCgD1J+QtZC3RHojHOsqRqu5N/rMIKld/IhywZp2kDJ8RMkRcoh/
5jxtSb8eVoLjDDjt2j16w7Mq8DDXUYWRRY2adx734wTlrt1q+Kud0oqnZVcFX44B8S0Xe9byXUvz
2MFXRlE96epF+3a49i/lvKXqEYwlelcXHxBlEswrK+u3q4cyBI9GI4D0aXGn/y0XiDZt0fj15FPX
n2MBhAhwh8S9edUt79a9LQ69Z22manmKAMzGqkJvWGwraABzTyCeFGPSK0gGM2RItwfsdAAaVDc6
caA4hna+oWORSjdIuxLlQZE6Uw/oLI89NCxN/TbRL4d86XLn2FvbSYFhBXELiTc+km7cbanfPPPq
62s/HX3n3W4uhaM3FXZ+pb0FFhBFzH6GwEy9ndnf4fCNHIK5KpJh8Qhh0yhTGtv1FqihqNMtkjnB
pzT2Di74AKu5k+RJgxaBQoMR42+O/GynG9PK/+wqPyq8KZnwt5gIn1YeNDfcvQxnPd5Fu4asD6HC
Dl7k8NAsT9m6LYoHvjY2lJ/UODrWboJ4OSOhoFlpLCrvESzeGdcWJnu1ffVWmhHbABfwn7X6H4E1
NDEYhkdD2F/GSjceqx9wuXzyuUt8D4fw6EAKqcXGWvR1cK2jh609c2jxfDMo9dBuc5E/lSUS6MR4
usw9KTCMJPRmrMEVry66Qly+HkFJZZcfk4PHEuNfwA/G/DDlwa5vG4hGd9LiRbcw9JDlsUfKCX6H
8yigBeRmWtgMIx9VXXzRZkiNghaKVmMN2i4FDzfhdr1rEDtFZgiogYCp2+me9d8Ysav7fcGBczGG
rA7sFIhvrAw07XftqYNEklWH3nziJJuwqQRaz7mVOFqsAhQbaaZg6CQdguzh6oWKNN7W2f+3Qucc
a5wxXr0pHYyZSwGJbdj97cYgutQ5I5vt3uV2RkqGvqGhMbObhzd3m6YetnWN2VHZI+ONxi3DtMxB
uYQdvjQ37R+T8c0kA3RWYKdE2oeUbIgvQYsW2GHcgqzIZuIlS1+/cLdKQFEIZ4rSyUMr7LlZv9Sb
tqOXmkN0WrR3QsL8V4n/QXogFliq8qzxvo8N9vWonemG/+sUpqak2OZms9eufzF64Ecx0HkTMjiD
nbDpsbBcD/MDRQnwxkpdYSfLxDrdJca0FpZwQ1dbW4yxK5TS5MvATGAtAWoY/eXeLsWKsm+pME6z
M4uvma33GqTeXC1fWBG7IjTlXHKa9iWebW9x0bdNLYp0gGkdY6dWH9VWufEh+xeWmbo1etuaVucB
ZbzV9GdzEW9VENytCgRfboatAF2YW8HetOfEnby07OWlaroH+Mvo5xYPlBt6FExsAx+CYw5VkIly
69RI2qlJgYJwunouxJu6O9hW+bW49s5x7AxRcFsaQGXBY49JvAWFQdz7SaZ5NW2RFHddUKW6DbpV
H092TpFgjH5M983DIDVupX6P9O2bNvytxG/iWDOOf9Pw8FJU125uv9Tov7qLRNyGMlLH6M/BgFJj
mDPEAG7MUVyKRuUYflQ33pYvhmcn09QeTKTlwlOA8ZNvTEc8OWdr4Sl4Q1tZW1+jQV+HeU7xsB5x
zICxs063duwzJOA+1jw4Vk2Pcex80cDuWgpLXALOh3Hpf53CvmiVPzEhhr9g3Sx1vcWIIyFqeUh7
QkO2XJTRb+WE8QYBI8vtEwpxv7P8WI3OS0D+Z01MH2VXH3ttfNQTmM0axWzQwNJv4XscMLFBEMcA
CrT5BUsOJORaHifXOsy9Cp2cp40qNoqRzGXGqYWg2+jhGdRkx0DnrTh6l4aZkKkatbdH8aNUkUnU
pUrw+9K099L4u0pzK2nW9tygZ7Pq6X2diAVcQv1uS3aypT5R4f16iA2PhGm9K1am7qQzS8L03Nci
xjLFj73S99Jb/QTA6GSoei+kFD19kxcPz1mORQGVBmuHVwNUYXB3dsgY2lcdx0FKT6Re9kLRqwWD
KLFF5sggQQeTlmitEF34NG0IzYO8jO3cA8DLz21Lt1yBlVsVLBtH+yA03Y0jBb5E7CZzvpbt9Fx9
nbVrAQK0ar4Qz3ZAPfNjSue7x/3h585Oly76cpZQT0Y9tOPOK05YbHllFBC/Su9bJk69MV79cnpZ
DYyRl0akGBegTlr2lY3gSpafnApSTNnWp6aHgFRZJ+QzviH549waxqNACpk1QmQsjVs1uHtMFNAm
U/7uWusWbhNogsFxYOYeGWnRsJYZFofPsBje3Gl+bVh+rZXASWbEba4hsOYsc/l8LvwSW+BkfvGm
UmILHeNFEuz81Tk0GMjizf9QHqRIttxQ9Swx9oKz3DeccNLoJ73+GxkIS+I6HCl9mFBEnrJBtmDj
nkPY5lQ8pg7rGKNtvufFtEMUFapRaQyhx9km0PzmOXpH27+mmS7fdR/ADOJ95Stq8CLIeeJ6/Gir
HJMTp8LZzx71YO76qQDmv88s17g0PlQgS2LmZ4PqXqGGYsoxwqZBr+X4+EWs1JrEa6Hoi/bmw1yv
P73lXoOquoIwBkyxDx6T9+bnK4Z7xc0yvAhfBlZOHQwPGHQm+u3OEmMob3lDAR4Hk7kX0v+au3lT
Ceg5NmKs5yI2emQuAqezVI4dWm17tjjQPSWBKIhxbdgtzaaVmHFb/r4QDKxtEA0s3sOQNYE/VINr
TxGZCYLVT45I0aif4XQp+Ys7sp/J8i88WDY269K+ougFVZpbcJWwgIM/r0/zMpxaszlDp89Mc4hG
DVG25xm1NcbTPL/AAGlESBpJet/YasdEvqGrs2o1M+BPHp6Gmarrj07RfCKQ0wuBI5BQKOtdDskd
eZXQw7qEzdCZaygentOmPlnPjJL075HpA3GodAV/m94h0itpKNkvEzxxckw4JvfCtdPRhTy38oR4
5nmAkQk12N6R/KRKAK/ruv5YmuHfxNafbkKzOvZHAloQYjAPpISyjhjJL4aacrWNIe7n5Tgu/FH4
9YY03tZnmFs36rUd0dbp0owN3R00hqdWAdOVX6WTQC0MeQ05kShgeg/5UTIpPJ6YTp+UfNgh7zUc
veXotgC/NnaxmRd3IyS/j3abFMSAiJiftc++J/grFmBynIbcLWc9NYOXtNX/jQxoL4MNJZhsirn8
J03UyCzvMWLy4lnaO3diMOdN2CcGf8hRaTkBdQWHidt6n9Owpq4aHmIZPhDZCAIXfzLlZ0XDMwBo
3svV+sFq9hnSQTrisa5bBGyQ6k4Iylpenil++a5dYemgeBVKDzuNJPCAznBZMjTjCeGYn2XdbsaW
veaqRiM0fs1/BSQskTtsHidIwhvxpaAENLp0pPO5huQIoFpqMBZrX2SD07501rSpMRdiaB6VOhgc
jQ045R2/+P7y53pQCIEclmfZqBSBsHE7YJhbXTB9ItWhHXZLt3OkTI3ipR3XBOXIAgaXpQwY3wb8
MkdZ/LNx5uWYzjnTyUGAQfseUPyb6EeL4XgR+JlrtHiXQa6CgjB0b4KdAsgFXeNvq9wJMTww5gvk
r8T0dWrI80oDGDtvwXhyOfQLdA+zo6MW9itl2GmBijZHAywqjJox027h4OssN6kqM3ZmffBw1Ptj
spYNxvnZ6N31kA4YnqoAh8o8Ifq2jkihNogEiQafRR5Cu+T4tzv+z52+EJUBExjq7Alejumd/30q
8eWpYaNQ8jgsnae7gImtua2QtDo1hhOZNpX1aeO3Wpq0g1OBg9hVWxeXBlHPnzPhUU9ndDrfDZBw
xurEltyUiB9wvF2PbqX8m251FT5MHQYAjMmfYPywDfwZ+ucP2Q+ZUPXQbvAieANKrs7a1QbGMhqu
KP0+4t+D4rGH9FuwlGoYiPCtE47dM7ikgIPYIhAUX1ydITUCH+BWiVcOzasWbwvq0RnJj0aRGcMS
SZtFKwx9LdQJy7rp7rySWwX3gRvgl3wjOO4Ygk6DZdcLHQtMImgDYg3SHTBdF87dAdSs12i8filG
I5xAaxePJtgrOEDxk8Lu9RtYkHOKqJih5BkEFq2fwYRjzFugs+DTtQs+Ib4ElA5cIaCLG0eO90ay
DceHn+yLNFW0mjPETyuuyT8HYSnqjdDfkaFen4O08A+QLRr723V+XHFh3kZgeOcJHONqiv7iCAsP
noVxYzQ6RkR9tk4nXRPUB3ZaAWyCowO4zMQHIocarwZgaLj2ogIHirtASnyj3Wcg/vKAob+W1647
5RTuRzjteJ358xdmbGTFEyb/LfbvnL93ukzV+orcjtifILPlu8Z+a6a3uT124tUyyltr3Tr9p3ad
cijnBfkbxbGNqNddgIGl2SO9CuML39hX4ki0DinRG1/BrIS3qWKnZoF3ytwPBCTs4nuEGaxAWrwO
wtbbcTyfit1k0cYkp1CJ4FLzvUhCjSU4/JfxxZqOQS+AOMJdA7HIxyTP8QfU9JgA2XAF50NYIoun
pzSu9YOwLwuWNd4+jZpvbB9z8KaO0Gk33m3AoVQZLwoXjVFu+IzS2/y3Wk2E5Ap//GlRqDQW3Bt0
C2c4pM9Pwh/98Mnhc2opNOzvshljhaW2oMfsHUzh/s2zrxVaMosdDOMX1unIqN6a/zg6r+XUkS0M
P5GqlMMtEhkMxgaDb1TbSTm3Quvp52MupmrOzJltY0vda/0xOczFZvSOpkkqXw5kalDQS4lEcYsK
tgc8LNOpGr+6/la3XVCDP1cUYTtfeadyqu4y9YWMBxSLweCOvhIDUNw8N3DMH9LNAF6pGY4hUXK/
RLvZhy7Wjmk5Uo5TafztIelRWf6YAAtRcU+a76f6MVdBHpCVVMrXNBOIPzE5G1yIcBq1WCTGI7Pe
ZHvRXcrA8sEfUVqn0Y0KBBhpBsJOATL7Lluw8k+p8w/yfx2EclO+6uJM+xH822Pss4DCab4ECdPT
nXDRRdxMQe7s5+QUIvalZtezXtX4pdd+bUQMk/5LXGhg83uMpl+B6XGYH8/9NuEhNCWV252yqysU
stYmTL7KLkPrHqKuHRcstTTU/FTKZzyh+p0r3lMuRD44Yt3iJAC/6/TPyu9EpCIHieFKc0jWuwo8
Yu5tECRpgxfNBeThQxUo1WBIXHkbIVxDrwxqaqb77Kcr/7U60xMtiXlPeYwgV1BmazFv25H/VPwY
4utJEXiCBkUw53TcREYZGBkI03tTvatMnN5fO7+OyqbMtupIDTVkp6ttnoIoqlF9iPy2MDhzooA4
WjX8dLRNOn5O+WYuEbA7nFOuuxxrcOX204N26s2rVKr9pPzM9pfXH5wQcSk/rwF9hGsDXJEsJV6m
ylvbIY1gk7EwjAtZtwyIn0KbF175bk+/hMXcRYWU5MXJ6w1FStsxBxVVmWuTOzX2K/oblkX6T1G2
UXYV46vu8t8Ql4AA1URSWVNPUvOHNgx1Hbdk6/cWeqLouw3/DdGvGvNU2Ojiq1uq2AczNtEZ7NTU
5cVFUYqEupM0M5kC5aztFyhYosEMhjQMXPXDybplxgducuSSw7VD0Uv4oj6uDaFtLCVZ1ePJ8960
zAlmXqW5/xUGeFHzp6Tvc/M9FZ9ZxvnBAjQ1v4kl/T5PIc3/mR55lGDjTEsFCzs+/dn410zq0oip
0eL5GKqdLvd2uGog9bNNQ0ihN0+rPqZYihKg1n5xOviIfGNOLB4xAAryjtI8ePU+L5RVmIM7u++q
cWdjX6gOnOTQB7p8d7U3tMK+M+drYQJyR2ITh7+VTv9J33OUZAvF5iTCCZLF371zTKa30SN4k/Sg
nGfdg9bzio90Wj85b6l9VyjK9O445HJh1C9iPFdcqrGgRSuNAxc6I6FfrCledJP3svwUziFtHor2
1/EYO+1rO+1KIoBR51TWZ4tRtxa3LD3wC1yE9LQkvEgRC7w+FMvOpelhOslq1017VbxJYGmvkL4I
/9CtOUrNFHaeO+4o+1Gmd9t+6d2b8jx9W7aMc0SlkkXePZzCQpHeMy4LHieFxiP4Xl2rzUc5HzXs
EE7Gg+nWfi+fOs3afwpShUU5GRRsXjEWoG9Sh5NWf7jeW/a0GJRvTbFNxTbUroJnkYHLt4zSb8x1
ydEcYpCwLN+cnmK2equy+BvvdvJSmQezOkgNQRIHKWiInhy4+wqGh4rLXMnQzsaX0TzUfEMp/JbR
+y2kHy1DfCTBh3l22N/GGTWjdgqZcqp2R3Tc0nG7Fcl2i3KEp3MDBe6xdPfsekTd7oz4za72OYDK
xCU7Qu2a3ULRj03+VXebBj1c4l7Uslma7G9xfDcEPDam/BatsngMzdlqmzcK3hbuNAP0nwZz4Nvd
hPaH6VEmpL+PQAuRCRW8gcVZiPLPYbJLzYEf+g/VYP5Ig2033yjjWgPEtGyebmItRp1gYH7ZUK1+
58D5QdyTGWd18yvQIDYUDhv1XjWgrunZZOirsy/ONCNbPw8x96m26daUZq9ocPLH9l2ZvnIBc40P
bXx75n3KmaHRgz2doJAQMLc2zqg3PaYGqD8K5ajBQ+ZWQfWX8OP4Lx7+Kv6LvD9Kly9W3qfm+ymv
k2W6MuBXYl6QMDpANqdMOJwbeMTy+FxWaNcfrfyAw4kA0TUK+axpxlrxl8h9wxsrx/DQ9vbRTnVU
6iwE80uiXjo6tWiKWQ3OvmcbbTlKdOsIuyKnH9DLwDQ4+B2Nf/g1mfuJEo++f09Dzdf47aXDGTVh
ipDEfK3Ss551DA5na7qJ/lWUtCikp7BKA1D/sr6W06djn+dCcHmgkQjf6ykOHMSAfXNuikc8/RPK
zTUvebNptGHVdNledc65BSNU3JX6XtkmsbNf+rMNjXE8Q8WFoyJ1LiHrhj4x3xHwC5PWDpvRALt4
ZM7bVHMjNd+Dd4iivWMcHe+e9jd4ZXdAJeZx3e9j3lY7XY6S0S70y3riT6aSE6FaO/EU9cRPDAXF
dL2fmbuxe0mM10i+6qxYuD3sk8TDHPO4tDzE756ylmW00sBQXHg8R7rvpsBq1QeOdxnKlwJZGMt2
V/xTrTd9fhnciHRSd2lk3NzaOw9nbd1T5ztxz3Z45lWvpl1dHKaOH1KKqgxXht7+6cWlyy6mDsr5
pVUZsutoXQ/oXMZt27wPWbtsABzNFjphuvbAsOhyevtC31XALwX55uX5C9BbpryJPpHaO1by5Bno
CLNoI9xpOWtkFFZ3Dbn28/Vx02905Us1sZZuMgZe/JaGy16tAcgmdKHdUm9HAoWxAKDAVU8FyohB
xFDtm9D7bZVHx6TaMUJlk4eI38WoJHjkzlX8nRKNnuas6OXB9HBe7Q04ujDeOZgASwAyBVEHdHDo
0HKYqcs5mRDHJL456KsYXVzk0V/WUzQUc+NmM+ocJsa24DtILpGirQsiU0uXbnPT5Py8ppMMYlPx
3WrdotZ63sHZtCrEuuc8R57aPoF7gy/X/xXOxVTuFrHJw/CXk15dJ8xjYEENA1vsfPeRvqiQUzA6
Wy2nZXpvhwMwnk2z83yaxuMIUtgeJw/liEvepGquJlTl0fhiy3NYvGgNA1ZHI1tDKHGEEtjigYYo
re9N9lYSZdUmv7IhLm87gT+p/LnzXij93sDgVWj6vrYYdM2dNj2Lne6pygXTh4uOtTTzepROdzU5
Od1HJL9m59FBk2gNyoKT3qFbbp9aTe0JPdI224KN1xg7s1Pkvc7ETTfTkliUfy1Hcivp94qR/ur9
YbLdpSb3E0+HK0y/RbGK9WuJQmEh59YvZeMTR7HBdr8YzUet/HTNk0EGESqepMgU8OnolvHB5Gdq
a7j/ua3RHiHLly9t8eSFfya2axlhmpQCZ1q4tnXjJbGrlwr1Tlq6/uBC9ltoPSofu0QZnXVkc702
HFumetPkrgmJylaYtUkUGOuvvNL8hDgJEuHnq+1kvkLqvglpXwLwZrNO02C4hs4MomQGsUPmJJZZ
g5NE25tkdEfiD1/kkK7zEFEq778mFSxT6FslKCL/yaC9ddbWRuXVFC4CGzpomUDd7NeNf+z4dRLe
iq25Awn0iI8ENDgk+SpnbKzGS4ay0vGaFyv8EDLd5qjMZM7Hm71FGe248Jf4P3zZLxXlOhXbSjtx
uoNaEYmzT5MbHyvXri5sUDN5/lQpvud95sYtToDcUqhs82oXVG7ML+CnkP4Ny0SLmAn9FPSXVb+5
9QEP1kDX6lDfchV6qHdPYywXrXnolM9xpllOe0QMHX2LPhqaS8e/a4x7b458J9xBD24qBsS6zXdl
Sp44qRcO1URqhz4cIbxMKeoclrN1ww85ZA4ICo8qfI6OsiAjttgjHr3osTVhekI0i5MSzxtqiLh7
9Yrr4EIA5JdBipdCinfBS+VW6akI64sHHFrI954AKKJDqDk9jSri8/6WIFRp+Dmmykmqu9qJfWOy
Nnn4aQNJ9TPrJ6oIE9espeESwMEotDUuOP95UCqcB2rMrvrGXpzNjzZZN0JZhFW9ld6Ai2igRfVR
8gFthrem+RH1FY1Bkd8tbhwD+4QmfyhHZD/KMG7V/oTNyBi3ZfgSacTL19mLSHhyOGGK/owXBkAC
PrmBFrI42saF05ABf5vMNugEdZwfenTQ1GOcPNq0A7jdSH1bWrDwv930+axOmnda8+Wpm94Md0Cm
55rvUshXW9/aBm0b1n58bhWMBfpFdbxAhaFKI5fa0s9xlPwtb8bTdjynQQ4ekzzyHIyIdbHnRY7k
+K7PfzHabA/VJ+JqWEXUH/p2VNGhcOML5Pitqy8Z2MiNH9GIuWYQupdw5NkfUW7bQWVkJ4P5SYwv
iqrfM6X2w1pfF8YbHQH8YcUiLpGRhR+ed6lZC3JGTaU+6aPnw3RihHu3y/eyuseCpXXFV7FdYHUe
HonSNEXd0MTFUkFNOerJouaLjtNx7nAlsMGOFfAcUODTZOn9q52LU24dyfkwPjPBvxqODZokFrPc
JPK9wwGiavpq7n5DV1lBGzfyxgxZRb+xzY9oWldEbaSgc+30o+BYscnW7rTtVG4yrk/aNsChflzu
yaj7efrgW0ibsOI3bJ4SiB0ImxFDo1X+am24wTRaoFPC2oAf6SetP21GugzXTPxsLO3fvYJnCI+e
4v3O40WN3zXFXbZ2FXRT71vtKSTY37XG16xCU0GhhxEvbVyQUQkw3u8TV109rZshRwlUOrY5lLOi
8B36kLO7IDq9oTTT644zqE3pfBReRM1kFtQjIdNknYVFvZzDS8kvwKMblmed4+sJzNJbgY0kKn6K
DAAh+ubkRe2AYH38Lhr0CyoqYbeirjR7AJSsFJTCqsNshC6CDoME/YJRVCsP43FEPBxaG7OzFl2+
DZUat8MbAraNoMIHR1xhtT56/AIDf90hVcB5hjDcmeRq7tUXt8ctNB8YZ1dTfDXyI/2kK4wJm575
p3WmleMeouEg+b9REBzE/ddo7YmawQx70IqLqzyh4mWqRsspSbdNem2c3wbYxLW8TTH1C3O+RNzV
vfsZyx+encr5rPPuKmxsdtb82xkz13blj5PlO0C0M0gSuHQ+b1GuBx3mca9hy8Te/kXgbpAN53o4
u91XxJRWlS4qsgF/us1QDqFI8E30qKO9jiooBx12Em+hjv9qtC4WOUjEKosbeHCb3w33S8tLeBRj
SafywuapaJNdGD6NTTzpzmPUj1OtBDYrTFTgKYEpyJk60s3cffSaHdQyQly2z57OQKcI3DAKCpd3
Dsn5k0JVKAPJnBlB27y0yTwtXbyuw0fZXkMAaoNKaKscF5SPzjILZtySiFs/YI8WncqWjUHJ0JqV
AUrKAYsPw4/Fe9mvTNNZJVqyHKD2FWt+FxwkroAkd006p24lh6awGFgElj/8QnXfoWnETmQwxmN1
876ympWz/5p56Yv6pvYQCLEX9JRgU2GqMGxObgRpvaUNmBIIcDSAgHZlKvLXKGDdeD0Sswjittnh
cGaV1DDau7+J+1OpWJrY1lKsfToMqGF+0hAR0EXuxyTuJl2Fa21NhDjD+Y+Lx6gmd7q0HhKvzCgx
K1Jq+1YY3aqd3y33hcXMRLEwboX+rpm7xHQPuot7r2nXFkl/qrhZ5bqftmV/AWWCAPQYZNRqL7lK
zFiQO/sow4T5+qtPfpLwZPPb8oxul+R1MGIQySwAm4Qxv/dHXM+Jrb5DgG80PVw5OScWmrc2LQMC
Q4JIpDuFMVXDMxvT8t27wyrCvuGGDucWJhTc7gK7eagYQCMm7wSdIskipc+1swbuBO75vLqpGnIl
NKoFpcaRZbxY2Aoiu33Pe5oggP9Dq1hZ3LpI9pZNCJdMjm8+pQomwvYcFaT5tBYXNwC1RcVz3aEe
wqbprMLqe6oxk8Q9bdkPqwZhVP+vUyYnRA8GU/hqo9LQ0VO2/M/Mp6AA+NeqDztCJQb01gPJzsZO
V8kUkFSf6HeP0SeKx6WrfI8h3RpFh0J9Plkk1M1C3be1supNbGu8fLFqr+yJC02ApJCPaAgYpsHZ
hlns6xUom4W1Hap7Gw/a2uD7aErkZQO2RYxH1TAu0vCvpQJdS/XAsqylXkrc39Y6jpJ9jclqxnja
eTyHk0sETYqqG3kotIrM4qOpKa+TZSwNYKlCbzd6LDatbb+aaoXDygtI8PBoG2fOOJdj81sM4bF0
zM2Mxq6aWYIiVJQYpOs8v4W6spwZu/AVzt9D1xlLN8PBUzsTyAj91agX/CTWVzbnn9FbBKf8pTk4
h+nWm8H+65JrF42vkRM9Wu05y2XOu9pGVw00KJrQsdBZHTJEtclxrstl1IGEh841zet/jXTxkSRy
Z8XNDQ5uI4qDXj4qRR5iqSE6aJNDHMPaDPXEl/r0dHMxh/tkpILak//0BibHNaqPKrlDuDQl9fTp
l91GZ8sBdc1CeLr6VoPly7xAd9iuC8ZPxVtr6qbWrgVC6Jhrs+3e2aiGgm6LEVt9frOxefOO+DL3
QN0ZGvX3jrgIbdhrpKHkAn94NneXpjSpfMYAgHlWFcunGNsoVuq8muW3276LZCvtMXweQ29Wt0aU
WXm3UduUNtqmq2TqNq1lSFmC2m/oR+f7wr0FDGynGsU5Ofj0pY3508EMPPQQFQuezZdPJRHyrdi3
+KYnGqM5ZleCMw0Lazsbq44n2qumG+5F3O4vT9rYRbggOX/VixHX69x9Taz3GNiu1w/qGH3EkEHN
2P2re+XHVNDkjYcM+aS1JA43iPXqtak1EgHDv1rHoMfZnE4n/Cgnml4Z9w5VtC76k4tQFGNMJfaj
9ZV2SKGzammWfxqsgzfiB07XXBe4C5MM8exL7LnnFFUuF5VWrqNoJVQXkZDxr69/jPbDyD+S5ppg
c7OVRaqurGYg3kbsnLRYjQ6DYWqdE8V4jESwzNA6FLIh+B4MQmTOY3tjf+SchEnbYGWU2a7KLob5
U5sajpFzZHPx68vc3kwS0MIuNmlyVPMsiLSDLq9Kpaw0pDwzlq4yxeKPs4vJ2+5/Naq86jbeqUN+
TGxsfs4AzGJjOJbRpxZHvDGdgxllQHmFr09ccnlsqw9J5W6FmPqkptTdrEOSbBQQHiNSl+TO6Pi1
6RBiHIG26PZgMaVx0nmaslrgEiu2MXxIkVUPBRcM5j8w/X6bEB2wKPL8L0wq5sVcuSkmmnY8UZZ1
twZZ+nHinPlnRY4TttxMCZhwMdIRqlmBPmymaZvzb/RpDah9FdUctBDmsXrQY0xWSpicWqBXdz5l
BHWoT+ehmPoz3pinnQOjTpyt8vqp56iDSEVLnVxK7p84WeruXyvQcCIJfLXglqAzq4asoWNjgTXV
CWaS3K/EpeAD0puww7Fy6SZ8xcqmDk+6fSyrPOjGf6Jlt7LkqnJ0hK7Vtm2ntZp3QVafau4nO9+U
4aZXtml2yWhoHJOHaX0UXeGX6kfn/bru6PBDQ6AuhM3jOr9q1GaZigjaGpGK26tLUfEmZtZOr0JU
b0cLXeNQoRcxjqJio+bLRz+JvOG9y4e/DgpgQCPiofsvto1zGKcrrSPOStGeVdjJqh3i1exB7u7F
CLiJxzsOH4XVZafS9YLUS5ayP5TDMm81BxlaBDZ40JT9gDO/sxi9Wue7sGXgtkWQQ88p1Skzj3Wl
LmMGB7fBAweBk2MVQKjm8r+kX0cXwBvEIpTWlIG0e6BcjTVIRBsZbbS2e/r8v8KkWDPCrcKS0DIM
Yawp4hli04/+EJdLK062matCxhysbheBP0OhN/XSYZx3cMbisoAqiZ5Bs86rbb/pfUJW0os0KVZK
/qrhXCWMr7JAslIYclWTLyExsEQmV9bwg28mR6LCxuMJMGWSFag4s9VdPHOr1XSO9TXp7d4oEMPH
ytqt5mWW/xmwYkiVIedWUhMnhyeWbW/ZN+O6djzI/9hHWg2UAkDYlkdvUqD0R1RjFDkV06rW/xJr
WyjNeoK7cmj1MFXQX9YqGatBan+WM23HCfb4iciPJELhu3XLlCOlUC41LKrBXkxvj0rMAks2i1RB
kCDCGfNk89ZqUEajdZxZt3MStMZmo/XiTOlN0HhohJB15oSVtGj2DXxEMD2LDj1RPq705zteQc/T
h9YsQ7rZBg4fN39pcawlT+HP8JityyAuqhIt9GznaNAbaPHSCX86J2BrHvkNlNm8Ikdz0aXha6jV
gYne2tT0QMXKUakJ59GMpq1c5Nj0uQpN+cgy1hDuPejKBncWWUIb1/nQiomkECKxwvtg19snyG88
tyRshL0S9OXTzEdsEMStqmSrtOY3WgFgiaL6oB8zyJvPVAZKf0/zzWB+ukOKRMf7jZVr4YRYgAkg
ieH9cq5T0p7KhuJnzIZcTZhNv/tsmyt0t6lfZHbl7eDrPPYINaMlj4tkDstjP7bWurx19rgq3C2T
SkiRss5+h5uNhUKQ8rTu8IsZw9kruKMZFmXy7rmXtEGx/uwYGq3PsMco16tg7fJtyJ7s/4hjJeHH
rpjKWZFvBsOKNA3Qy/IfZS07sClfZ3ZtlfzLwfJkuOE6KZ0gS5eNucUnqo1WYDJySKERKxXdU9u5
c5a22Y7MjsRadel3BEGV1nen2drsxl24zPRLGzG1OJ/Eid0a1Zl8kX5ZzRLOv+vGs9XMPXa5bDnP
BIaF2pAzWsOM6RpDdj2yQDhFQ4qibDi9yoqtq1CNIK6QpThIaRN8IQsapc5VP/ykqnESrBKzgEqv
XXKvAP/G5tpGfBucwEJu1Jkr0RMSYopDEMU+Am7Ci/K9oZ7Mjuw2fTjWtAmTPSFOE0tUOr/ODY+E
9aaWZ6U51GKtJQ/pNWtdu5jVEwcPCRK9VhqTnkqvBQId3J7OdJuLh5i2nd35es5wPaFtQulBgMSj
FcxX46FuN0+iRyIrwioCktqS8i6qKj/VUKYcabD3EFaRUMtj1qGEkR828Uq12HUiX6m4FgzJ6xGH
7lLqyX1Wbb+eWeL6WlsOefnoxs9OtclKIHo0CNlM++SZMp1e4vozLjZev3Pi5NChXJhJOxaE2ewm
nH9EmFls1blXr63k1Kg4i5LAKvDSpgGUSggoqGnF94xUH6azXOGb+pvxkobI4FXFeBuY2LkxnlWA
66Kw1yLr3uLsz/QoUioFW5PVhffYXiXlRnPFtzOxDY59tMUP4ctK2VYwd3rRfneesnV18pbML1V0
fjNgqUTH43jbXn/TvYcyfNaQ1c2LG+H3JhCveWkirKhIH2f1Wrs3FBMEMggfe8O6SPelt5FYbUNa
mkngAnNQcQbnWXsc2Cbs0lfB1glQGBWTieeoYA/iqjVtJB7JcmySF3N46RgFZvFSx2uRf+CsYkbd
quKlzwvEY+Otd78c7YKSc63B1oE4Z9WhSY7gq/BrR5BXF5Rel29muPHCzaSna6fchMj4KmTmXXfO
tPOgX7NiFQ+vWWacC30vYQSqXWuI9eS8Nv3zN8+oY2HaG4uTZZiBYOrmtguaWFnVtlzj5d5KOeOr
nE7t2GwjtAp1M2OvI3WIv2YQO62c0WeamyKjPjbEo+v0RbJT3PSE5cPudya5CqF9lcluQjrXx3vp
ACNvyW+ygDrjaCsbOwgb9ZgYv0PM3sBBh6WlJfmLF2aUfsJfHGEOl5zNXzGvYQ1OoWp71cOgpvY3
3mkNUIuX0hJ3qfy0/GTV3NoZ4cBOtrf1A0Wuks0nzs5drJw6xX5run0cn7z8HxtPplx7+9AIokmM
TapsrAR38TOjD9tbqbeLPopY4PY61OQwbV2bE7FNV4m4Y27wCTQi7ilf0bsXSG+vFzjeudozp6c6
9CMyEaBJbd2Kk0E2S/WcVrb4mYXcTui4qHjxsTeoxSslE1r5bmI/ANC3678MnSJ4UN8/quZRlpi3
DDKODpyWKGd0khC+svmIvlw6302CLv4rnB85ZneOIb/2xEXxoMpKd4kUeVVZDHgJusH5oid4d+3y
05pw83dYa5kM140bYu/SM2QTFd+PEm5z070CQFwxivkdAQ5TS3ZKTQGlhW6gGRtkNQ6mRRwXBKit
sdIwX7AdNB67msOU1SpY9gquo7FzD0/vaqjuqoYPThobdy9Wd2JB6kBR0Obaa0gtKyv+WSaCSCKK
TkOPeaCxLX4D6UedvXnEqqgZdvht201cMLMvEzi48eG1Gzf60WaEBfN3LE+FzuH1assDnTkd0grV
/WeP7qLB+B4/gST3ys42uVu9eO0xjohqoydPVQDTiU0YIHjHRGgRw8yqYy0b211m3jHPLZMGRPfH
Eoc54tRHxddxldjYUbn/YrpfrX1JaymPhnYLm1XoXAaioQx4/fCqAfNYkFij+nQhQXN088/Q76aK
WtgcmGz0I9RgeXtMZLtWMg8p+iUMP+JofrNSJgOhnVTM92IoSXi5KHoauJFHPgEvgzw/5RYi6ymP
HWNyC0Yg4a9Crmz545n/8vCIlA9FjcZPYnDwUpxqNDsV/aZw2YCuuCIXztPRyTKMYxecqQbdHpZZ
9DUAjBhzxmLXMnQSDzVjVQgPsZ4sS+cmTGWni71VqQcPqaZA1ThvhLIVxXZW7zZ6zoIRND+OYRFE
OuwsN7RrL1N9n3ctNv9L703HvoJT5V9WIt4XuOeTZDU277UJI/ud1lgNvQAXLwlQjb1gLCqVv3Q4
1DMdzarz5VrHwSZmyljFQC34paAq3ioPYTfLMg6U3utQPsqdEt2t1FgM9sNDmh8jOlby6N0jga/W
ThO+d8qIpUcymVVdYoDUaDQxyT8ydqCewRDGZSTUJSEdAb2P4R3C/GXg9JxVbGOw9jGeL/1GU+tq
hC+zYUwSHKUzy1UhykNXQSDVuAqNZUtEobCvYHZc/A4sS4mvn3+X2Ud1Oszz3iGPV1kN5luMa77c
RqxaOIKwqdScjTcBoK0zu8HvkM3uF84914m/IBpF5P+c5MfKDx5WWO50td+2yV53VR/UyC9QbaWO
dmwcbn4OpcRzALr5pjv4cQMmRvDDZDpAZzbDk9m/qgjRtOwMEoItY+9Be2MIbGEbe/MbRdNSQ14U
a+qylT+D8qMb+1LBJ4z13DyP4lKNR8KItPQ2tD/OfI+wdZfgGoN3dsHqQhT0CDpT5UVzOFP7gwyR
N5hkPmGjd61t3qp+4+wxNiyzDCtCVBMT0K1I0QnEPBwsK/YtUMVx4pbPAl28qBVW5ggJJGF5IcSH
0a9tfFclCbUEoqrusrYZldllEgW7VLeKXFyKDcZb5Vsa/7rxkeZArzADpvNR/e93LoMBfCuuSOd0
Qazat0nHyWojO/gu1I/a7qCqTqlEWUNmBNkPUdYudLZccVO4OcshqPQkMOS1D/d19Wth9vROtbyO
/AB4tbSkRXtS+lYIB5CsrJA5pPvI1WZb8aSkMZcN2rd8/jRwyqQ8TFInIPNnHuZVaJAytBZ8WGtq
+aV/K86pZnp3CN0imWIi6LlilAc+ibZPea7XuyjDlKdM186odxbYBAlVU90gbY6iBsZXN64xY1L5
LhHqWNpRJ6LH0c95a2D84bnNYRO+eS99NnxQfDbXtuauhxOs13jEQ7BGj7NDcrS21Z8tiaedpe9B
85N9xge5kQ/OPAAOCubiwGo3bRXYNP9KbVhbKMwNe13mAGnmfbRe9eQqu7dZIOv47Yevik+iI54f
s/l3MG9RfyfXb9myBVZMH2g1mbQWI99Cx97pMnElDG1wUXF+xuA0eHCJKGqr+trBu2pwch3SA4/g
RFJaCdbEICxrhFRokJCPFSC47YDxuAwU8ABIe1v7fQY2UyW4JBDS0t76ZjcMe2psUWRsXJjZARnD
REReaDKM4BAw0D9o3VUhEFJAIuv5u6tHYBVMQ/WmSrZatE+SB7hAjPDMUD9a2LyKnJ+yzvzOyAlN
iGGgzZXXlp+JM7wKqz8phrceyEYlPpaEB0wDL069bJ816fVqRJnhaA+7iuB/ULZgyED8Z8R4VbWd
DFFrex9KCQZRh6Sdzfjrh6+GEdia/qJufLOTZTJdRvBbDwxJencDT1VHfnVo/47uydS29oiQ2PlR
Ch0+C81fJL96XAejcKBUrfdZHSFRZ8zXI8vtT/i8nJ8ffRO1Ly2SB9cUD6dHu0bqFFr3jdU4q3Zy
tjr132RN/pqEhYtwXKuKSn6OcogLjloz7rRAmGRVKN1Rn9RtLbxtpIa8Ucq2t9ULSDWJWMQmJLvO
2eTp0qP9jSSF4nPUYi6suHqf1BynVQi8wRerjiV3U9eLtUriFatV1twr70wGBJupr9bwSapOiDPc
wmiTXEUhTGn4LTXVI1qzNEGAnZM4GDMsN8aHmn5b9clxbnUD+tSlnUFot/iPo/PYbhzJgugX4ZyE
TeRW9E6iKK8NjkwJ3tvE1/dFL2qmZ7qcKDLxMl7EjWs5YCEvkuZ9yNg1zU+1jfWxvlC1elZNuxsV
bhOUdsLbaCyX0bwgfZxjPLJq+GXLx5mMITckksIbPfCw/2S2okuZpUNS35hkT4EXHo0IISMJkrNJ
Ug+UA0DnKeYN35ZXArxnOdf/NNFxAeMgrZkUuLSJ4t5oriqbvqVU4BXRw8UX7xQyDs4mMnJGSY09
Gu9qL9H0q0PNbd2KC0DeW3Pkrd1tR+Rkq+GYi++bHhH1yY6eZyYAddMmN9g1CDOvu7j5S7S84hHG
VvvTJtKVmTxJHJ4jjGocSe06m2LIr8xzlugONs8PvpT2ZoQpNpr6Mnq3gktVp9aKy7HHtgTIOGJP
cq6JqIYvQ3pMmoOjmvWYnMNo+KgX5IwFyeHbDC85wU+aKnBQoGn7vPutTT1fA+7XOVkhO4aW6Cte
qT58FYI4c2aIO2EEDriLlPdMCbun+UutbpUr+8j8u4+8feXVuxFDWAskU5i4EjzJVU/fLVQjyjHW
cX6Om3cPaoBDGiW0a1yecgWnAsdtpUrMKNgbZGB8tkN8rxEalcI8JA5unJ3I69674XgmUXy2ifiN
KQsh211VCJE9izx2V2jfmrnuWqc8kKExFpuB5QZEJrf5DREnp9bZehVoqhJPJab+0Y1/K5S/AGKf
Y/75eXJAOljzfNFgxc0ItglonYLoBC5wZs1NKsjOo9sv0188c7GW92656hhb3EPUAmlb2yQIxyE5
orAE/W3Ue1vkgMQwz9b2rjA4vZBblwCTxdhGhmPgB5/UDI9Nuvww+KMZp7Dg5jUG7fTOr1Cps9+K
iVksuaf+0ZnNQ5xRXUSEH5t3DOzEjk8O/KgGjZps3yd22DuhQN6Wezu1mMEyzPsRKhiqI/41w8Wv
QFpqic9PPruUmUW55ifm5rPjLDHQtSRcGFj+SkwSFzp/2+qzRAppWKjaIKlc4G51fPRqgFjTa01l
QuM/TwDOWYlo/pZTeo/Mu0ap6c1LRsx0itNT2Zgrf4bThDMkvGTRv8WHPJewkG4Gs2ZMDJQcXhVu
oxmPwLTph2PpPI79X8Z7VFb37G0mvoqWRBjytNvz5IRZVKTWpWtGTNkjcvl2yred/QOJ4E53J9M4
+nyyq6leuSBI6pQYO/J5ClYsKmA086Mq2Ww0V5tlQvTUyYsVMrXUNyNHlBthhgKKZ6ntDOtpIZdr
UA7xVsmvOL8Q7CQaN5h7p7xOASvYm+Spoj2++vA2RoBBW0DCvyL/znhouaiwMPo1mKgIWlvFVuNe
FMQGhtMIn51hasQOWPS7mWhSkmRk8u5DcGhO82/uAZdE/a7NTpZ59Evi6It4m+8UnHNLvdio0WMK
+fRYiFMcXCZAoLhz+81EqlKxeOrrjSibFYVh6yR6slzrJIpPHn/MSAniW1XYRBv1Xet3W0cSP2P4
UNNj3WLWw8Nds0EVNaFVtvf4z3sI8QILFCNM/96lzwqIn8dK3MII58JEgvOwcud8k07xZhFIePaK
/KtvLuUiirUHB1kz+zZd+DGv4/TqLbGqPzVfFEKwYjUQVjsVPrrtqQsPNGAOw3VIr/ikemszVs8J
njKL2JVsv3EN3hUuU1fBoyyg1jC/tDZgb4gJxqEoNm13U5gfa3zn6mHoeDa+I4Ov5DhtPcKWY2Xu
p16fvXbmokulxjziPfCPefWQFVjQLp1zsbBzzdWlwkfYRg/evEvNswlhq1iPi32XKaxkseCX9sGQ
xBmUvZ5dPssJkBiMCfRTQ7+kr3AbtScNyb189eNrBlBFhb+F+qShYp1VYqf4+otXr0jXxnC2h/BS
633tPVcYjjR6bj7jqQz9D7d58trxvuJzEldg+rrivbNf6/p58qyTKotrEkwn7XAHylnwpcyi0v4z
szdLyE9cWHwSnL2crZ0wxW6chhPITN6qEzp9ovt9q6e/gntJhrPfwJliNms212IF8IRYUVjBHSWd
zfkDD7DI8UhgswR5qQtz1eA5GxtWXP5PrWmO0SMesGObAxHw33Twob2vXjFdg6xrWLgFJ3fM7mGf
hs5vEHzPywwmv1Xw4g6IiNaD08ibVe3t4IGZ7XeYdxHbkYqs8VB+jumfWvxsimfHewQ4asFdBocE
6pB7myAk9+FjBIsufJ842zzcCr3zkCw6DMauuTvjtSSW5ren1LSPif1XDOF1rIk0xJsp4VcnyXnw
oieNjBcSKTC4HOkG1fYzhPXaar2Z0werPAKLVB45oVeZr2K2vMMuin8UTuLiz5n0LodExhz4kPXJ
fVzzhsC3JNzpamnrfuCJ6AtoqpLlYB5uqPplHPjJ22uex/sEx74dsciHkz85934WMUGCARfXMWoY
SpNN1OFpfMUzvS1neY7zPzGApi4s+GI/vsXXUM2kjvG8R6+B89w5P0Fg7i1S67ZKNhkK7oIyjsAL
kC1Ji13DzmvG0u8DLg5hNefM1gapMqdM18o+LfDSAkqEPwD12NqkaIsbclHZnJzqsWVxye/A6ooG
g2ETOtc2ecyri6NOkOrYZsn4kmYbr3lwPTSv+xxny3jMYrj0hC0OCzZT4WO4N+3lXwXN0faYs9cN
+oZk9eoZJEfpOAokdHKkiaa4JzziIVAIEXDHC8fdrH0eNRi20sVdZfOqgSpDHMa3IOC6qeAPJGLI
jM0UVsfm74gqV/oKemePdCqw4WcT+c0ROOa0ADJdnA51xCqgp1BjNWsBYrEyt2ncYtvVw2NcIm52
FtuuuHpwRwEpvG3vKDLkoYRKEDniy+3mo9+F99JB88ftxhMhJ1nLVjgwxtVkF4ooe4NrpxTLZeXL
gABUcBPoObTwFd7471VqqtuUBkSPpr3L0snK861VpHrvFEVyiucRbHACVSC880pIuXESni3iCoTs
Nlob8Wr2INnkMWe3OWJ0K8GyRCzSemXIl2j09S4w3finBIBouOHeDbOAwFEcssPTB7NHZ8/TvSjV
PiTvaucm7loidsk4IkjNPb+42PmJnva1slCHQ9hbQafOYAJqJg11IbnXbSwFc7DlPVbi86SD6YxJ
ot+ZWGqhZ2AtUJC7chgOi8yruG/1WNabnCufxQW/rzMf5Lz9ICvsagMnUldy7gvNHjq0ib1hVb3m
S6rMn2AFuSi77JfXvrV461nDiOnm8SQNF5SFE3y4sgejLht87Li4Q9s7KYfznxxiU3LR9A14VNRs
MYhTpmEWVN25dbBkKeYS1omFktcn7Rteyd3YBvtUehu46ywyuJGOhKcdZaKyhvV341k9u7BZW7zK
cXt0sq64ZNoeH8JJn5wxARjvHfO0IC/YP1kEaoxeb4LGu7qj2780HRkMu6gxtE8FC6KVZZf2uPfd
grVI6IWuuVKJh7bFvCAOJdcFQVSu9saDU+jgGmruIYtNkqdPOkY4iCOvMJHxTX6/3IW84zPut3UD
AYZ2nY9eO4eqeWUFc1cJJk8vzN4d7W7E6G2MYr4lxX1rQ/5kzW1Zf9NE+qhyDr32tg5P6ogVhKhv
ur1ODt7TMV3VxvIE9L4t5mCzyM8dF2G8/mwU620S9Ph3gb+I+UGl1lrpvxT+xZgY5n1CQ81lKkkV
KooitGu9pYBGQOdgRra2DT8E/5zw/038u4hOoXH5yYQVBBpIkvxFus8Lzjvbf+69iKvnOCeScUy9
dWb7DSIRhMgEmcLQ0CKcjg2fmdj91miytWVowTBOphqF585dAlJt0ayH2l0hoMXduW33wniHRE2w
1Pd2s32NsTmT7fAubhsTsJ1ZS1i86r9zn+8GkjOJ8T0G/2Ry74tx1bIpnTi/K/2rMVpL+REXGOwy
LuXL5WMrnYzQ1cU0WbdiXNH293LRcccByxA3IuxSKY5wIf5QGtzmHCDFx1ApIqxwle+w4KkBEBHi
yD5T+6lzr2yBdnFQPFY0PHUlvmdyf3hbeb9vSbIcy/ZHFC/pfJujS5+y9/QG1HNsRgbBhzYDhzKv
wnJYiT7ctfWFTNFXUJyGkntGY+7zBPd1Fee/Me7rjPenCCB8t+8Vu7cifLfT59yx8H3EPu8Mf+92
kMEs+5BMzbmD+4gPphq+pPpqxkPr/lTuT8nassCsjp3dGOtdxHMYy1iTOTzFI9wYYkV2cT168hjj
ia9wClvhr5MXNDlByETXnzT5TZzpQj9TRIBcyvQYAGmanmN+8RAxJaDhNelrEjw7MuOC7mCfNi5F
371WWfRHgJUbWvhc1GOFixWdrQ4wmdpwXToyl5o90xJ7K4mnAjGMyTG6FhcUZKUpu818X33o7wqm
YTe8GQZnUyoOvrhUSbmpyXsaZkWE2nW+ZzA4tH9sNLSCLv9jCAMIyWbVWQXlE37Buxz1dXAfRjKJ
AV4WugUsFGR3ia9kEN2wZa3b2v2i56tfFUiJGfVNHW+aqb24nPAUn7xGqDwWF7Yo8dSHV/e0SZ2q
4d+cCc4mTRoOaI6pd1V5kBggRlzvztCRKug2OUMuR+QuQ0O1GEEUPjRki6UE4dYLY5dK85xG8LIK
f10aWM47dHYaoIsVIcIV6ZRVFm7b4G3oynrtuJoUE9EFCHKM7zNwdq6wnn6UccPcobLfCUOdU//a
JsCtxW74unwyBuPWE2yhnh65oEdif2VPGyEgRFa7LoS7HkwSHRHeyJRPHIsNZCWCdHYZfxUDXgu8
3bBR/Faw9K2GBIm/LbC94aM2OtMn2loQIeI3NhvnyVZM8Il+DhdLZwMQWta4RBoZ0TNF3rZHyAip
h2FFEYH8DCxMEYQ3aiBaMSBnF/fz4DFFDz76vjpE2nmllmzv5walTs1THuaXOCqOTWicRhMpfWyu
Sec8V35BeoZ8+4r467ThHUcArMIiyNOD+KqED56DWbD3pZug0YdHlXT9SmKuPQVkT2gqwGi/bsnz
f/X4jIlYlt7Z7+rp2FrooPkIhjh17iwsCGVVvLRifh0Bl5URMHgTyh1ml8M0jwe7wRRgxujIfRY9
1Gx/PAl4xURPGe2vRg47exJI+FE7kwHoe8TMJdM3p9yEBmCgPjQIMKhHLy/wj7TcUOY3IzJP3uJO
6xGx+ZLMhFyERUuEgSVbJy6rqRwhEp1L8YjKs/yYVPJt1MG/vICbYTQOjikUgZ66FVA1gRP2KGLF
t0eFhaLXJORsmrL82+sgLtoleR2fQysjVS8mkHzDYAAwcqw7mFW7RjkvmWbbV6Ugs52GjSumCrtZ
bnIFrXOtD9QyM3t5nE3D28Sdri9kKvs1zSbfVjttnDJ6bhz3oYfzmmeg9sd2im9jaKhLmAbWu5Wz
QqVAoFoZYUJh0FyS8qWjr/fZADhgtA5jHaFVQ1sCALoqjBy/clU/jcPEhKidvZb2gQrMQ66QP4YC
oT2WHWq8CornaW55uzL/1P/480kRFNVs7CBKnOdmeo0qD38AeN1CfEbNCDPGODYuCwzyth9yJint
4vlscswiif1o6OYQdO/AIu9ELzdm/JlAsXFBDlYT5pfsDjK71Oll7DW3KcLtGalGtksjc03kbuv8
FBClLc1573n8xU6uVJiv+e5KMoE37IPTeIZ+u8k0Pn7WsYrWjMS5lclvNz6W6Q5UbOR/Fz6seg6N
YJ8HuyIF/9U8WOaPqBDqInfT6Zeix6gYEZwc883A0FC13bnJgvMo2FzANIljn2zu2+CKfV3y6JyW
qZwKSWOfNs8Y/u/6pcFwvu88ghrXXr9iWl2Z1b+Jl5nRChc8T2NTcZy8052JkRRQx4MaTnxit314
nvnoUbOVh3sn4xtbP5X4EShRXxuIUXG4l9nb5LxlOVPWsUKnjMfHPPqShHHwCWTta100R6cHt+M+
Rian7pbhg+6QIT8vOkqGxm3jO2/yf0uiZvmQB2wFBf4ZI1brhfCC2lW2VJlokh7+yVISna/A1Jhv
cl8eYe7xcX1olQf1xThKP6PurvmM+teguWbsVB0MvkHgnRpw1YJNXhVXV/Bhly5ouedolgtW+jPL
8t5K/Z+stz4tJvs4NfZj4HwymIEtj/MPWJHTekipHlVAR9HWjm5s3ovA/efEXGHQW+8KL38PrRLG
GOD/2pnYzhNHsn3BTIxrhbW33JEkBGc1ZBgvTMzBoHmLyWarSttOZj1Ns+xXOCEwVhQjlc9EtHfa
zbnj6v4qSUiWWXPI1HiTwQDqu3uZRy6OY/leeeZGTtNVDZjBG+op+CzRZIMGxb6hPAxxF6G5kxlq
2hyXHYgIZzTZ01fly0C9CfoUlxSDi2uXMHSb2Nd5LFYDFIGgfjcELpO8egsXpHgeTu/waY5BoZAd
F9wqnEsSeuhnAOq486TtS2rVFxGR7c15mf0sxI9sqGsjjW1u8JpP9TYNwwffhMHbBwcDqzfmgJ64
33AIaeBLsHaBrsaFBhAVTlGTVEfcJfs2AiGT0xnOXuYuBcScJAmGJofQC9T/xH1o6qVIzNtNMYvS
ZHoPauiLk/fF93BA3MOglJoX4VaXxEy2BhU0nWO+cHrzlI0kG9V2lwQDCDn0Yp6YK2U4v22IUAdF
Hw7mwaKXNUL61Fl6bxTBtm1iKEhVsXeq6qmz67NRgDUCV6elgcJDrElZ1dmb8zc5duu2A6AfQs6s
q1UetUwVAuhAehnC5q+KBVWs415n0JwJn5/1PO0q2Ec5qjrMTnZV5gGa3r6CQj2GuKDJrH30Zq13
HEY+oeSYgo7y2rT9zRflRdIOyF0DJ43Z1WvXLJ8NbOeDzbenbTem6R6cuN7GY7YQ5P/5TnooeebD
y7yPqE5VljhEEEpdL1nHhn/fj82PI/P7gKCGocIr+RkcV9gbZQJxk8Vrz6FHQ8xW2QgYwn8OCm55
uvppDGIp4/8RQZ6refSQ+2RTBkPjdB6+fdsnmeDnWy4bdERWJ8p8N/VAIhGe7KNMTfZ2xN2DxLrO
RUXmMr+POB3SLD0XSx5owjQ91jBtw+TVyupFAVsHhjyFuIpdMPajh1UhEPvW0Lfaiu7xHDyKXEF3
1c9jZl8EmOp0Ch4SAnQi6R4be9pUZvxozliWPBuU8qTOi7t76Ni/5sVjERH8qrFp++W3RuUETHPK
bL5hfnHfcEm+a+tqPfdZuTIgWQO6kNArOL8wsk/I0Nm7tFMWTRx6MlssXN3OtUque/Boepy7ASph
rNJNVASnqMYE6xeC0jtjn0n7OLCnHwLjbFIa1A3+p57kdZjqlxLUy5DDf8QLLJPm26y0hKnZgVLK
r2WLIgT1J/QZwRp59J3yyQAbDtcUWjz3Rci1FmtPQ8htWkLQBs062vLSRxYHcpRA6G1WWaOwwnmn
aZyeS89HR0yQvByMQw41xj22DbNcDMLFGZvnxu3K3wEYKyuvHfBZhLTldMsvhC82c55fRxvio3av
c9Aexjz4shrq1WgmNIVFDYZPKqfLxM3uSby5sHHM8KHR7kFlUPuLASdMpINNyI+CMrEVzW9LkM5k
P+YclanQ9u2txJIW1D5gMvMQCPgpVbdYNzM6qfJo/MSlvc4gCTdgobFnPwjHerHZrOZFyZYRlyuN
aKG8a1v/mOb6p8mmTedVJw6u7WzXVD5S+UesI9XVDJ6DGdDWscAmu9jHQrbQXojcNB4txrbMRSw+
J9O0C7EKYiqStHrqzNzVjbu15F4D4Of+N0sKUWJ1kCzZc+eEzTOZQbOQAOsyFKoCymQlDjDK/eQP
KCI4IeNWxF+Q7Dk9L6S+SHp1G2FMLBHhOA4Pzuztgh4sa8KT/jFOHrUYDkt/G8rW+n9pjQVa69iE
t4bNUNurdEQktt5DNj+W89RiNRwfEND4o8FIF/9E9ZzpnyV2kebca5C8+hGsIxux7tUD3AXsjtPO
5rfcZ+FXpZ8lMf9cYgEYitUkulVPdmTKP5zqr48eomnr2hgOPgaNCe5YI4pJOEbEXur4X8v2srgA
0LxjlV7iqSjbT2X8ZN2bXVZ3XFRd75dPGqvceeXKs5BXh09asjjBMHr5zrVyfzuc/sMt8rHgTxSq
mq+h9a7lkzd8RO4/V3an1uK3Z+zIsFbMfD51BK7sDVPKkNyS0dvCtsLlwEUrpdwYvJpv/jjF88z3
QsldjptMUFQjOvMxCb5k/dmVcMdz1oMcANwamvZtTs++eInh1QzWmyJSVOOz+utJbw5/o0WRWcij
N7xFxsfsX5L+ajNvRA/jlK2TStNZ5a7l4sLxWLxi8YbJWwms2nPNG5fFo/cw2ZxFp54b31Cz4uWj
NcE+YSqTyrxO1UL4yDdT+dhb1qpmCwZxR2MnciWuNbz1OIxUzKmy8/qPCsclVZxrFx6bEM9TdLLp
xcAsKHriSUsdtfFVTTu4Tj2QLcF+NDcKGJ6g7pDLBxxV5NhZajp4xD8qXthpflO4camBWk20lAcl
PS264e1+jpikUrt/irwIdOwCzuf4QIsW/yp8NFHpbxRFPm4sfpxA4qShdC49tfKik2UPCP2dpRL3
noxCwwWn01rDFkm2pawuCu4zzWBvzN3Oc96S6M+D0xSm54ifZ6MpDMM/Imrogv4+cVmk8acGBqTy
t5nvRFj+hfZPW5OA6I7zsDWNq8vAPIwMphgO9UDrU/gPAoaZ4iFox10KCkR5X1X76fcpkDOESF/g
PGaPAZOe3bPjuDsl+o+sIhCKruBCYynI0A7XroDIXw+nqPnkglfQqjt9+hY8FPsn4t7IybGS4lV7
XBpw21IOALQYBn610wpchCxvGmN/0wbPOACfi7j7nDzSfHzw4n748gJu2w4EWYmPUw3DpU3U3RSN
eE7Ycl+TiavHo9BUwiTneAZ4Nm97DtCaITXsDiF101LcD3j77VPE+439N8L3NrZYsHrtQY0+7JTv
CGMJdLq9EfkcuwXWCJbrHa74Y+OjC2OcM+iT4xltGM8NSnG08CTj08wrOXUflICsLOoAExlshPLf
Gt7isn2ykLQi+yltCT4V+9h5DKOOvb63HljJVXn0qlCupd/zqUPSHoBFvHCWs2aD+gqrxk9ec5cr
HcQTbqKDtc+mP7+Nn4hTHpBu71x0EegVRD9fq1IyVRDKN++t0LoAGeZF3xclr8s+oQdzAg0LksMk
ZQQb3Pqq8UtkPQk8eSY6hElArIye6LY5IryNXx51JfofaSnD+prCcCd47M0B7hdKDo7pnJL4Gz5w
MJxLM7hFfNGNTPaVms5m3z6Alz8ObnN0IXo1Me+4CFYnRssBPr9gqlSnrINxMNNuu69qKmuT11LT
UnAwWV0W3E/dgXUu6Rgz/jfSuNtV313Ba+NtSU44Adyq4l80BSstx83klDSFvNgQfgubEH3GCW2c
gQ25w5MgAt3bpwSYk9N8jfpBiJeEsKyXX3ERCgD6XECt4UWCaSk45er0bMqdBL8WP6dzfE7CaBMp
VGP74kKO8qLPiGBItXzgMrVvMe7H6twHn6hUFH1mE59dWnGdmkqcfuTMinZe69/FNfVg8A54N0bW
t2VcPCPY+fToVm8KGU2UVy147k9vstsSrB7Cp4iFusdqrAjWGp/yS2bZ6lAKjTNI5HrxxvktN8tO
UD1/NmquydsodadDMpcUXbbBvM6EiFe8O5giChuibetk8ugkGW8CHzCD4+UUKjiI3oMAbuj1Lvk0
DHbwZaqK9/oQrwfRuF+ZqtN9OM5sq3uoP0NXRWtuch6ZCJzfTefF5PGb5FlkPHjNRmcH1VYVkmlG
KT0gl1WaT9ZdnTARStG6azMtSwDlyuUbmVZntlLDif0J7TI+6G0vI+BpS2vpwhLFTkROuC99v9vF
ThDuG8beE1m/6bOqAgy4ct8M4HbdoJs+knDozrie4S/00DDAxHM+eCK+dzNXYdTlhG9EorH6OQqX
igFxbM6T32kMi03Hd/o08PqwkGyh1CUd75YInIVJjGM9znok0olHmmXZb4UVeh2kA6ZXn8ulnrlc
JIp3P0y972lomhe7TcjfhUClokD8gADneaK1cytk9DInUKNCg0eebfvUCoUapPZUUPpqyYzzpGcz
H3bhjkwhD6YsNxlAVXVwh8I4EVi2yflJAqh1vsCTfcTJNvmDz464mMczoWu7fDCsxUOC1gDGrxlO
Peo9OiSpZVfK9DiNrBA8FztHGJN8FmFQ3hue3z/EBVNu5M7DxTZ8b+9ZFjC4vgAlZrjtF7XcGN3d
0l/RjTkykfNYbcIJ3omElHkOaWzLSYryKZsrL/2Ya67a5CFNMth8a2dFg2bGBo+1B+apfTS6zH4t
+asaiMcdPDsAfKkrSP+BXo9Vlh4jAyuN0DF0tfn//yRz1u1seAubPq+ZucLQbm513k98AHFLRxWy
HeSWMEN440lqtEG79UZeWSlktFYV0MoJmRfLPst/r2goLNHAdE1l9r9ONVMiWbau+UCyraY3i4Zd
yxnsdd/BpEwSH69gEnFRl83RC0EPKbTTrZ+RBioYFlnz4AevdDehPraCFhszemxam2xo6sv3WfXj
qc5IZwzITo/hTGxXVEubj6TAzFIsBwweoBuL2ggAfD1Z75Sayo+ciNspCRt/XzVdzHsi9u5Qcpsd
rxXCuEngMtSt3Njazo6xtOM19S0YvAor4FoEvb+qWIsFdsZlXZnlbuyCN7uhs2Yu5i+BvvfoJXZS
7rRwx2uKdr83WxaCbWWM+26m6jz0IxzwGRd8L3a8wzg5e24uEqJyiqsuQZ1PRJQcFuL/vfLaFJBr
253qxsdbYma+81ONSvwIpSLGNSB7VsOTBaWP9cOMxMvmuOcYCDmSQo17K58nkkkWVV+OTMWDUatg
LQIY80RHu32Y46k0Rrqh+QKrowHI8MkKEuKPM5mvguUIHytjHVRxR2gbb9hkAHd33Lqko7AunlvD
x/juIKuKAmQ9A0/8UVqNPnNhZYyJjYHrOFJsX/UTs2qmNoCSvRtNNUzRLINZQcSTEa8pVQBgnifw
CrmibWQKMTwJOdR0MqBBpSCqGg8Mudl67odUhjjGphcASphYJkyN4PHuApaSVNQcON6L62SJYRPl
1rifjbq5ZVFm0opVya1rTuYv0Y0FQCMFJum0FLQREXX7q9jYkTvPCNTERC1PCFHxS1FWS4rI19Mz
fdLFWgwB2a60BlBRY2u+c7LUfwgLyvLsuO/g1Pm4HUOuwTpOcPA0luFg6/DcY5b4S9rBfEdCRP2Q
Bbm1pAs/Y+1bnzZQ203ESArZj5UGK2NQVm6gEyxOgfXqZcgPppwvaYHjrwyb5Ledpx+/zDGmiiyD
aBJkR89GWS6x9mEfSCZgTfgK2GlaFbEWO+rFoym9pcCgwthABTQfZ/UW2giIVucwuzamas5xmMmz
MdKcNoXoJUyS6pFithDwAZYFzpeu/611Nj4Rk5SvwwhBeR40Hu5WdXt/CPoTmT09YjwjI1EkIV5h
Y3LVpVJm9eFCIwnYXbUETpyYAJQ9kHRmS8VljnxxaE8MT3VaG9jHCK4ZO1IRy+2751Sa3fJNhLBn
y3Feum9FJud/tDe/0V9EzhCSmfzG/2LhXjaoHnFeJYbZfGqeCo7lIRByRaGQNr/pV5NOtylDMdID
IViD7TQERmZx+q29TVhezCVm0q5Km/02LvdUvMgRZ5E+akk2e2q5BuLm8z+bmqPYES/uuOWJv84H
k1q2CU83bheT4lu39u9SyDn0ExwQKjaGw7c4Gw+D15zE/O2Z9TqscEHiwMHTZoafFomXrPz0spQc
2J/Pri7DmRU/8j9cGq7a8SEuGWMDPD8w0eJgnRZQLxiEGUWtyqbdE1Ew7T/Rrq6Z+jea28x5HVpB
/NMmb2uYxX2tqsVTiBk+ifYKUckd9c6axdrNHk3FwEjxHXa0mBZY6VxtdgJ1/DZbWCkj/M61f6zn
pWcubgE4t5BCwNNTsDLj8C2ylelZZIz7x5l6OegViMKdG64VnJX0koC4aFz3r0y4nuDPKb8itXVs
UD7yVTQX1l9WSqyWNLHlfFbpr2Rz1Ue/RvivCYJlBXZn5LeyOSQ+0h0KfFSunOIhLL9hkCyZOq4T
S7utG/255qMVfYga8tLRZ0Fk8GMeT3P9RbvWghG1iweH2phhqYjoPkd1TIa3Zs5fOX/PsTPfuZrV
9mu3UCaMc5c/986bFO80Ui9whiA8Nc168VCLBMV0/jCZ5GLs0knNPv3LRKwPgBJaTylbhpjrVNOc
k+xspdBk7f00z8c5ag84WvYWF0/Tf3E9VpeUsMIhnN6AiKyc5FYktzr46K3XqKPMFN5j/2INbJFe
xxiiO8NhFfZ7308vIX+pBgChRUJCS6Adj179Y+G/nay/HvqOjrCfRVza1io4TwgwMUVQdWs+ggfe
8mzZOD4dAjEu9X3TnHoNRX7aCYYOQRNruSypNZdxeTfmJ/gU7bBTcmtUhzz/w1uJom/dMokn1Dpk
Yls2jzlFxHVzb1nuqmbRFaZwk+WjSK8mZzrvzq3FQipOuf4GrxLPM3M0+bzQ/viPpbNYjl3JougX
KUIM02JGl8vlicJwLSnFlIKv76UXPeh4fclQLmUe2HvtcAwu2DN4s8NGwbOTIhwFV4njK8QfTbeZ
TDWvmn8pIyqCpmshnMs9XJgkoRjJHT6kIxCB9/Ll5rcEcqsPPdYJjF0XmXjcAeG42cJ2e5QMEUU8
XLbwg5AbHODhXCn4BmtACi5+XCd70YCiwiG4zLW3bg7BXoNNz3RtbhuMuxg0ik7jbFWUq8wqoI0+
f0h/rbZnu8zdReh0e66hWWWR6lf2D1IpoCIei0LFbvHNmnbZlNbeTulZpbHkQO7LN9mwBjgB1t2I
BnEX/MamPUUABimO5n4Zv+t6+5DJrkd34OU/UVS/vFhZ4gFgKevMxSTYh9XwSPyCxIM1yx/MeTic
hcTAa74p5UfS7v36nHUbKGQKMBhmYrAgyoOG5yHbZuEhdQ5BvEq1e1J0ZPqBDMiKV0pJgODKOrrs
a/Vn39OiEUPzbeiXMDt4bAXktdcmd4sr863Vmt7GD56+dyEy0k1vWs47iA26wtoxEj6r7tzZFE27
ZicNVCPdG0TiBv5IXPBEx5WIzFoGMI1ZrEIFR08R0zIgJNWYYvmax73EJMCP71Z8N3tMX8Wbb96U
inmB/i9lSp7iSNLYxYTc4E7xBhZ++mu1/lZ49yIhZCN6KBj9S6Ap8iH4PZ4tUz4y/Q0pxaz07rp5
m/5UiIdZvBkGIwX5UOL7//8fZatOKmjLX+/vOh85FI+4v0//wpYPHXslv0eIOh/Z4t/ykbnkBAOD
HhBdPzFD+PqM9A8JIfb66hzo14J+kWeVnwZFKJEDcNL1tAciBYvDby+JSxxIi39rbhaMOhy7ug2t
ODoAyXvN4GPkl9wfLnaGQJisBUQFsEt45qN/KXJMQ/JRbN6EhAUPtrJSEvST7qOOczbJKZ5rBVN7
pExxRpeI/0m1U14dGnWbSwhXGw7jU6c3iKMAqCJ2yHCCliPxkbTu0gzuqTduXNWBh9Kf4vRZluDS
AocxJhVb1fY7PwZiHDJQdzv1u9ZteqmWnJdYr98FB5mgmU1q7zxE0aK02Bwa+Lz/hPJnSRqMMMQp
laxZvbrds5/CZDKyd+sI41x/goS9KTpW5lmE3l//FyJewJbnsPVGkYKQXDp4wMgt3+aAGQKM1JZw
yXZCuIZ0GfJvwFPNgeljY2BUuEDlBvUYeX2fAonLYYKx8V6YhLMR/XQWkpSQ8sNyo4+kL0HbevOw
yHFsZUQJ8Wc5G3PHhFjRkNIY8Gv/4GHWGlci53FflVZf/5fZYL2ZNlMdsI5w8WozWvPiZkskicPd
UpSCyTbuXtYt/aYrulcnJ/6ISt4ia/NhFr9XT+5t7Y6SfuWjLCWpl4D4js2Iik9DjIA8XFIIfAJu
4ZKODchxrmVIxMo64NPSCMFgceyWeGHMi2OAdG8Q8UPTKBeLpvTW2MK+jUayzDK1xl2MaSl3yWge
cw9nRjdoBGxM6nVJ3kzq7B158ez3IA8QMCcobkOPRkppmFha+WcP/tYMXx4eDFF3M0WhNbBYg7Lq
gDYTY8vowQFB1VbdW83qf/rxWX8mxlTC1eLqp2nedIlYLeimmLstnqF5nWkfY6Tcs/aoJ+KHdafh
/OliZCChKMdSE7Awxa5FJh3RcQ4y/+G+QGurLjNcn8PoLlKdSGCEYhJXVBPwVjWiJbupmeWRQaNZ
703n8P2P6GtMJMkMP6phksutg0nQxATXjv4lk78SCW6CRM60ccXXz1IlI52bNS5w/lT+XFeUfa1W
cy6/petdcvzmnQOaUL5Nn9MS1yZluSTgNhiFh0s0sIhkoKivciVZWpEDrPOeUXAFGDey8tTT1Bvj
XzkljeJEVlLc/3CTMZkKTWM+bc5UUCIWYEml1k6ulhPcPMIqLzXCX1wF00mSUZ5YPSPIkX8hDXSC
SOaPmftQMIAriZqCMYi4sJ2HphcKMqGaPFdN+2M4jmv2T2S7YCwWDmtyMzDRaQ9Aa16uf2BestA6
2CwatI10H5jQcZDSMl7pEkKaMGLF58FjATbiHxyxpaGldU8u+y7ZkxvK9MwuVx1rlVQN16jGsVxp
y84d110goANWjDlc3NzEn2AC4xWfB9bVkR4zPyp3XOGVPUHvUDYoBP9AuIahFl4hXtYlNVzHihaL
uto9iFJSnGGmRPAJkM2UA7M7pLw5ivs21M6FQ6nhdwD/GoYiB7NH515vaJXXhfFbeteyKpcNjVwB
NE7CHTGqV6lpiynRzr6ZACsmzUp1y7wTULOVQtNe43Lo/oyu2PmUZ7YDaM4fFjEFBDm368RkVf7I
tUebc9FUb6HfreoQpEG9G10e+g7to0aMwCgTIjrLgaZW155mba81+bLrz3awPhz2+b1+o2hZVgRf
UhCp3PliXzZABDhbWCqFXrgc7Ushtp32akB5aAU84upmkVgTuqSapx86QwpAoSERdRWL+4xUzMZO
F53OEimwFtM9g73JypJd0r8nAes6H1RN8IQbR5vI9lIlSXOjiYOihz8tPiBZkCyEMMGM/LllN7hi
4RPurP/mcnikQwLcWcl1E2P06HqnyEm+rHHY6jH0J3K/bY8sk0JfhFFw7DBvO0zdC5yOZkHrPgjY
5WLhdHR7+ijWlsKUOE7xSzRIqHUdpjTjmrwj7K9+DzzyQBrvQ7Vh/aFia0NzqfNNW9kkgeCswWoi
Jq2iP3YHPUivA7EhBtgoEspuY0JaU/wTdo8Rvz56b4OD13KWZfDqSclo5WNozMOEGBR5eO/8ZK36
xr6pw6UU+WOQDs5D5ucI4qxFHfYEmij91srNj66EhrjxVOMxOiHIe1SuAqtmSmZabG0qIOw+2tEx
Aj9UGSmnSR2uyhaES+FewK9/5KZ3jFwIElyPinbARXqP6v7f6CQPJdQPLZ+0YurVgk9QhgvAqZ2O
YKFG3Iq7la7HXzZMXXx5c+ur3u08EoNasePZ83XnFPEIjFRh0nhrh8/Bt3ZdQmenEDHlZI/Ch90J
OJs9eqetXeqBqny3elSWmHOjn1D8gNkKwXmoLFGpTHi6oltpHhJ5VXBoe+k9E9pqCPBtyfRhOHjx
aNaYW85Hxd8YI6OqYFGl2dKXym4IdoF/7riELX83waQr2kboiCFFtcW538gpxaZ5dA6pZKoJ6mQa
Gzq3Qj6Z3yA+NpnnW/pnTquLpvJM0vqqJZyvcYuVcMt9zHyxeJY9Wd6BNbdoFLqcdfImgOBLQmgO
Lp4cN4dQrgIqd0KyoE8zasNxVQN2kzpuRl5LU4MGhb9ZLW5h7u9HN1yXqDZkX89j3PgJC4pUAIiH
pABqibxG9LDVQmQ3JlgzW41XBl5kHc1oxTq6+RcHRONY9SZQzEkE+m+U3Q9+qYVKCKKKkKyx61Vi
ERfnAh4YxT8m24fGpelW2c1ZZBKpAQ4lBaNgK85V94uo5AqNwBBvmUYrnHrVvEiTM4NG5DTjfmSl
GsT2oivlVu8wQem60X7VSQNRITd/qiomuskHU6VucQYt1db87g2HbLlxDTkKuashgIQ1bw77G94/
Vc23JFHWMehv/Wpb1BAG8DwvsCFzQevIaEUOMr8cuKfROAmuzOQLwxb0OrKWlzm2XAhw+k9g18em
C/6lmkbgXPlS4+GrtFRIoszQlWH8cxlP9dBlfJafYV13+9hY50E+z0135+KprFlqdxzgofNie6ST
iVH32LNdY4GJdjFgWDYWGSioMWWpUaVIFJqFimQnF3ChU9jIbfcdFnShaF0lJlPRKKQwISxS0Nxg
J2z0jSVzYgaMX+C+Wer8UxTxow5XiUxK/4qxWoZvBQMuv65WVe1cQmXT1Fc54foKbylzl1cKzkF2
i3SMc0ccUxAqGJ82iOCepgYUAOYVawstsMHsMz4JDHpbxssRXydduXvDbwJSai8cNB+QbCjwmYsh
ZcA1/zvY1LHDEhAZ4+qs5yo2sHkihUeLYKJw97DbU+B0dEWxCyeyexVsMlQiGUxxCdV7FQIyxych
XxW+fs/9arEoxUKbkwU2w03nRYeoPcNBihCvqaBGp5jBkBZmFyK/c1ZkyWvWZ5zTAbC/TQT4DUas
uZS7GEt/ZCWsWeOZXXwVeBpSznI/uLrabxXoHFTDG32yWodXoiSteauOP5GBYJ9vKzLP8aByQww/
ivQWg9xoA8EBnfuvqP2dUW4T20ZIFc+zEG7lSDJdMZAfN+IdhrBr6jj8MmXJYGSHAm9NAxHWMDlK
CzUspYeeINe1aO5tDvXR77mPdfRqrKnjd8M21gK2T0z9JEOW+4ysBIODGDudYf012lfYvrKoZ/5l
z7OAFCTrqTrapk0fNjhT5kGbgc4tsa3fKCdmCtiQ9aYP24CXYLzU6UWVVxfjkZdtqvGJpdsCDW/u
Cpa34a1R843wmYptECtypSPS2RgCsRrjES9iBFScpuI1BiPAJ9pjWvEkRWHFNaSPcs5G6qUA+aTn
NYlBYTFAf1NuudGLWdwFqyQbNdQUEHBsSNElxn+F5fiia7HJ4undDIz+CSkxOSXsg5aAWBWeConA
25ejjaQfg7Btr5VGeECZrhUIzSa71snB6f6lOob/jEtGKb9V3hnxPtPiA7/zGVjla2zAqbXYMaR7
Z0ZFysq7Pxrfeon0kLI1rMFzRRurPMOnXLhKToZYG3yUobwPdr4OmMxZ7TYnjKPMwfSRVl9yMbO+
YQmRrO3+4cnPuic9gY+uAvBzuQcZIw27sbxm6bYxVGa8ES2VRVY4DOUoymeKmwKWZhTm2uZiwIFZ
hsfAXdtFv5021R3yAg96BIrs5dBrt7K9qRq6uWnopEVQ90LIuxlhG1822lQj+bALwcTV+gxGPz0b
bl8eetPGT8lLldgnQX42g31CqqAqKi02FXOvy/DKVwtij/UbLaZvqCfVJVeJa6waxmXaR3NBU8Ac
DYg7p2rqzuqW2FpURhO+rZoEu8ahaNOT2g3XIqg2ZqCBxLLeK8XN56VVo5a3MOyMU3Zjm5pksSjt
LqGkLhw6VJ9Q6wZbvhisdVuC4ok6b1GAnEyG5MU+B+xvsgri9MB6Yw26eNdWxEAK9BUNSNaI17fS
QRxWY//tx+53E7Ydw6opvrar6IKn08uJJcx0Jv0JUAZsYUkdAuXrt6parzSA3wCdSnXdUtvqgi6W
ItxWvYOeuqtUdShxgRtXLtibxJjuumoWZc2mF+NKKrAaApdUzsBpUZPiQsFLlNE2J6RCzk0bLCcQ
Owdrx/Tf/p8YnjFz7oaD1sIj6dXUp3zwLjJWKrvzCgkPLliC2oBaMDiKcQRnYB6c3uVIrXFr6aaJ
3Ku652WFoo88QISmGcvtlvPBR2UStl8qTVpDAqMS4MAlhTvJf7yGbwB2ba/BFByKg+7DvJGkEYT4
7dxB4F5gycvArKv4XNDbsReMhjtr0EZ66MtcoiuDCzngvBGdRWVxhA8qkYrhUwYk1oXHpmQy1Fx1
UhkxBZs5m7T6XZbqZejVk0hIlIWopzJNIX195ZaUDHF0pWTeK4LzmsUvB3czYsEqg2zNIDQ42jrI
vCE/mHr3iasW24s28Cg49FgMAw2u/o9B0Kgmlh7PZOBcIheLRi2Oms/fw5PgJsNBAGa0EERqJMFl
tOwtmw63cdYVn0UrUXwo20o7+RbcDNo0X52GPomzIPvEPxjoE5a+HVkLy/mzWUrB1IiSj2Ecfz0/
mqPC4DmCqeGyu2BLv+qKaNO2hJD2ZbKNVWsZJNgvHM0w6XFPVXbvKBzZofWbacXfJP7ZZfmlGiOx
CNAdk6+Ie/8WFQ5fVnONaZsqC2ae1VzqrkWCUNmLBJKNFXomF1pH5juhpMXTSZKnol7qaAA7kSFG
XQrjxzduNWmbTHrEO06kYK5bwbUn+YvJjjgFtbFuMQdbGYBnncy1UK1W7IJ2OVpy2znFUTefEog8
4x7om9bCH8/msPYTZBG/OfBhiyI6ntRmFhvvcipW0OAgTuvRMuftrU4Ni1YAu25CXBIjrxrNU4YE
nd3xoqRCl4XEJVmxtRphoxBLkop13xjzsIzW0SjmoaRfw9Qa8iUb4ZVUM3yuR5zOi9hGEYe5llcD
uxWUGKfeGmBW3X3DfoqoKr97q+PPXJfzsE/hHVwKMGAeIcdVYq6IzjgJD81qATvJx86mO5PDNYb9
cNIqkIVUF27JOSpAGw6QFOLvoWIm0NR7H7iSSf+B1HKeDNvJNDRS/VTuVqTWTAtp9nBoplS0XQ5b
G7ozlX8InkjnLlM6ZV1Uh1b/8oazYh/zXL+AwwOseSuQk+rZrvbfRYE6Y5sEexg+dlDNDdb1gIQ1
IEReNnK5Ox+YZpjzbpRmMwq6A7nSi5VFf8k/RV26rqOV2zJjygHFHTuaAanuTXWvm+k5zD9icJee
8yZZeKqjdijQkLF4PubcME6ishbizROG+/G/oGZr7vbjZx8lwAgIP1tbWfUdT0ZR76NyLmpMZgbg
h2ql5DdKwsjDSEMIFGV1aH2n8blsEWj8xMMDtCZqsSMzidY4Rlg3VGpOn7PZQ9EQ4Lh3bBt35Htu
joAgzWXhUfvT/Ur2/KlH0mwar6Z3aRUSsGcBn3O7mMkdvzCYQtZNfZhAkRrswIsVXOwg++nA1XU9
nQMHX3WNUZsHglwiUkV0lrya+9VndErItfTskURXgRehtJd5rs0kF14uXqH7avI/l24pKVA2IoKG
kFNR6ujWt1oeuuw8sEslFbV3/hyi8HB4srzovnv1VaoHEW2nkCs0wGF1joaPgOud4LiG/tQGW6eG
dwuZJy/bVFrjGrPg77VGOGduTVUBNsn28ZBitIwEp5mkurnkky+z3bEbB6q2QTmDlAOapf0IKxBb
Bfb3nBLz19I/fIDXxHLFejivWZHaNR15/9H6mF6TU1f8RvDRiY6hMNl68uiWW68Ar3WBJ2yla3oK
NNZHFY00uKOmeLOJahXjqcVvFxFyKlIPiAPjckguHly7FA/XMe52oXNpImIoUwDS7MdMLnotwGcc
vhmDux5BVlUJjxCgYS78RMWJxdAHQUxAEBhkj6Y1mfbxXkzOZacvuFkJ5/FmdpasLPTFtv/suKz7
4pqMO84YI3f4FrEwAXvwFECG9mMky7IJby4rEnPyyGp7P9ljpGFncOk4dQpID27y3ZjYXGOb4DlQ
zcMpA36bfAHcciZgMRMSdEUURcYG00coPhUGPw09ZDh90fbJN6+aqc1KB1ObcivdZV3/IaPcBcXV
ISy69c1F5BE3ad6jniuU3F9NRdQ7R7mrWVc8qqgPbhDjNsKqVzn8FW3fMd8SYIB4RBXmhb81KcbF
MHmRKIh9mGvO8CjxY6dPg5cnT16tnTw1Wa6gjK0SRDlKP8zTjnjwjISR6h2H+FHD0kHPvfRAS/dJ
8xEy62vtDoCj3Hb1iv5mhaFzRGEaYQPr5S1Id1nOG+nm8K4c4IvqLwauEK4BZ9RXEV8qfrSpka36
4IKwZFZwkWoeEy9K+azgetP3XYMH9KtDq+37j54Hd+AZQiZrtNMwbLJJv/L2U2+t5ZDUOz1MVhWy
Zobb5GQojEL9o1U9Kwa1MvxkHzfDj1eWHyWOj2k75fDDhQdF6iIJ48oR4k9jYdvljo9TUiVPceNs
J6Ndz6Yev/HcT/4knvdSuxg89i3KUfWpmseGfV+bIU8ayNmj8Fe2ChOyXuVkGVnH65dAkuFcsTKV
gnFxm17q0iVyu+tnSdAd895cioGZN1Bd0YplRKWlk29QDzYn9jPUxTVoFRvwOURT58lCEorBSXWQ
DezM/j7GJ3VCgcX7Tjm62UFxjr35WZrmqubt1VgRjNA77eAMfN4Qfg9tsEmMXWSc3JgOfldzNhAo
Mjfy3yKdqEH8bNCeeD9d+UySXeDeceYRlyZ7+MjBobI3jXmdHuD4rDIOtzjIi6PkurOYC/fyR1W/
fZoCG0uSwHUUOcseVtTo70jYS8t41VebMYFlVtwGFvlK9hahkqVRWlQsKLyCGCrBQi7T8e+Rkwc/
rSwfWvXqxg/V2aNyQyKD3fLCDBWPLtcCoHsYgYRphhV3VfVlMspq4AAQYMzum2279xl3dzv5TMyz
HmscEMBWUcnHjL4Rw1G7N8qAZmInuatYkm2N+LcgClyVWB4a95iWPzGlVF5e/OZomjtYEpuUthgV
yFykw1Krz4n1C6lPc2FZ8Mgx0/UuvQRHdTDrlwqiIIg3lbgCYpq17ibV7yogfe0aMdXg2d2FvN0G
QgVS3Nn+xUNkrJiM/d4d+2tIf41xDfFFpRfiKNj5FIoTyyppyM8JTvUkGkk+e6R40/ykBhsXO6TF
JVS1nfudMEZKJcrTelVIZFq6swkjFYyZMtPku1oTehc+h2Hfoy8Z3n1y/ZKWtg4tQhbPnerlMUlU
B28bu7ceMF+v8PhZfwMzj0R8Q/ighpx2QFsiFE4lzIlxPPrhucnXenRw5Xsa3jLzJMU2RDJfMfIg
zLI9GHzbPmVQKIl22yiQ2u1zUDCmQZwLTGmpTEilvTmcvRyN76qKaBDLbpUo/TJvL77JyAdueZWR
6od2Vt9l1VJWHx3AhcgQC4PRZJeRhJE8fbWbYMzznDeMB3VBG/aMSZib4ZzAB5tyGqAor71dmWwC
46CqZw0J07S4AgN/VSGv5asOYXG5NYNjaGxbSO/irAZXhlhsr761kNEAB4hHzd1eBcMgDLsa2rr2
r7BvOZeAeTDMepvS+8Tlp8rIQZreKocm1E5CUMx8RV7PTOMkmrOjKbOKkDf1w8Q3QLZe4197bOPt
VaOjq1D7JPXW1n+Fg7wjRtRw5deoDhGk3+BQ2zH/FIKPuTD6R2aeVU0sR8GSc6kM27JbFlgUCOnl
cGu099EC/uHPzYYF8giw8AfDhOG8BdVDh+UCCwCoYAmsNaIcxohpjLhRViWL/NoEho8wH7rVQTFO
ZrcBND49S5ZzK8Hzo/Ax5Q96KvbBWA5nDrmrwHOT+NIw/rJ5Ip5FweJofNjl1aHjiuSPrh4Tk/Oh
GtaKsbZT5GG+xNZKn8boooOIGv5rEsZ0Hm0o4iQtLTcmWS+T99X96ZxwHfHWRO54TQyAC/9tLQP/
USGzG71lpKAfvMftdkjf+AqZxkd0UNmiz7AETWbhdK1gM27G34pgi9p4r5ihY5MYK75NhoDilCNn
aCmmTtrIraOdbGQ4uXZrWmoV5Y25Cl52tBmoprpsiSpmHteXEJEyEkJTEOSQg2V411XvaJYQKQiM
Hu3ul+kU75uEb0mqd4ksB7ziPyPcKkgqsg5z1G5ooSmUKuHqEGC89jQdEqVq8+qIH9HupX/2lRiu
3ZAvxnFiqkAAE7r2HfXWWUBqLMb3tEdFV6BxjMrb5OUt9CFldfwK+5dr3QEIoSxnHoLsNq2zeJWr
8bWo2/vgvUmoapgW1Y7ZT3FLmn9Idw8taWvjb6xdO4XokPqiyFBbqfW1k+cm+eegkuiBh0FcqaKt
OygkD+9Cat9E3dXd06XlwCam/ReWwf5f3YeFtig56S3qHIfNOBZuuUpq/2IPRFb0BWRMULElPpUg
gUEMHHSLHDTHpZ4fW+420twXjLHJLI7Rtxt70PY8NGOQbXTicOIxf+Q9ySzaMRsQHJWHaKh3NVtO
fR8nNVp5AbIUY1+wFF56kt26tTYsaUFCigAwoQQDV7c0P9QCAGMpKQZqYYRdExrtJcd7UzD+tioy
LkcMQl5Fgz/oECMYkHPg0APwAZQwJvgOY2LYxasq9A9N+Wv5XwabRWq5IJ1JBaRJ3ZTLgMtoaRXF
wtZgywzspRltOUy5Mycg7/NXpjQFLUUImA5WxRG4DL+V/zSNh/PkAYFXlI9AO4/Akhuw6j1RtWRi
n1x9ZSNSpB3peJEH86jS7GBH28Ux1EzRrMuaiohqQ+nYkaVrEVwqCv+OOF5pLSrsjVJ/QNwZav8A
73ndlUTOEtoxJG9e4+/Mwl2pUj93WAYdcrEJsWPhQqFnHHOU2Un/VKRcZcAAO0eAhktm7ZCA8CRK
zGHCIOEjG6CH6QNyqLP1whxqkj+KTShpV9/1sl4M1H24cVnzfTT6tYewRCFZh/TQBNe4uA05jT2b
Vp9LT4GPE7Be6FUeSeRjWfLEoLg0zZs17jyO/RQHdoCOtyUNDnMF2CjmbZ0DntHdjt2PP016EbkK
Fn1q8rDZy/XQJ/W6fiQkbuuKBiRMopeAJQQGC2EfZxKRA3w1/XCz9HTO5GWdgvNKh6MLwyEOymVr
HqCwLgykltOM1sMBiM9KMBKaovSmn3ynIfDDYG4HfKlfRnA1xdPJQD75w953/lodDW4V43ngYuVE
4p2CaoBCwnmlsYXXdt1UZC9p3CUaOyIyImLPA7WxHridLGbK1fibq/KY2D9WeER3NAabJsKHjDWH
s9Ai4Ah9q8uEsxuR14nLYB4aVWyi9DTq7zHJI85O6O8usIeg+QZnsu3ij+kJzYrPqOPOhceuEAol
o5dno64zmWnk87ikhwoR7qE76onV5gJmTUXv4uZfGhdJgEUt8LAj9BhbUHooSToz2DGW8UOaRwca
Q90QI30r+blGpMFhwFV5zCL4gEryYyV3Z6gI/3k5TJoTDbe5JVcxDti2/FMs3uM0YQVTpFQ++uLW
WN8ihhDEXnX0t3H629TdVuG2aCgdmjKDDggjg2R066Dqcit6Qt9gNCqCLMLOWNAbpdZvCdwwZddt
NeFnwwAqTh/4VZgz5WyF73z+pcITbyJTC2mGeSticJ6rEAJsSk4bfmyFHEoy3cnvU6ce4f6KmIs5
hGW1oYFyp8cwyA3r8srGz1F7DIhLq/CvzvuN572rilxnI6NA6B+4ynZZPcztZNtNO+L6W6/lkmkl
yfNA6UeFexZBNTpsQBeS5JXkI8YlHscJRLZrgMgnGJUZ0pR5xmOpMFLGlD+zcpXFOWTr/jLy24KE
nWkwRjXaAfXz4o9IyXYsCYl181cM9HUd/Om71jSM7a8BoBbr19ThLoU+AmjI1UO+TOuJl6fsBV5j
7D4FKmUXIGlMgzjaAqf6sHK8GIuJBnv56gDVYO4ERjuQ7yxM2xTRG3+UB2xxOIQYdTKKelOUi97y
KmfKLOhXFY0PTlNBNoMcHLYJ9PYTaxNhE72sm0OP+CO3bYG2lAUM/EeMRWTCMkaDTYygo9UeUtXQ
i6MFJQFCb4CT7klh1gLWWd658Y5SXXr2dzUcawSAgU6gBEPzihjG8d0TKi/lDxkkaAr3map8oqEF
7ngXbcmW06IZ3Fico+RBTFc9YsVHiQwFcxeLfIQn9n3a97p5tbBjHY38XgoA/yGzP+Ou6tXKTTfO
pEyevKLIe5CdmUzZAiteNKQgN9YFRPVMZ9KWWh22eTSIfYWytYTjTwqEVOap+TH23SxED5iguDJt
8FubvLjpGYD6k1Zwm3LAlvax9Z5ImsdcPbtSnw3lwcbDEiEZINlzrhnUii0PhKxwvACX8N80JAJV
qS9IjTCLN7d+2uY/vGAzHRJ302NITgoI5O4yKUtihL9xCM5HBkzReMzpulIS8qz2ILm5LQCdxGml
hrkCgLrWaG3ybg+ckO2DvQjrPxtWbsfgi3pJ4lMzWGCjLVrU/k/tBhtDD1ae0p8FB7Op5h8Gs9Q0
rDa6APkq+580yG5tj7nRseS7ZmHC9nLGhIWLBiXxPnNmWaS0pRsly3479P5E2bnRPHeUD0Lan0WX
LFBH470kGLMvENO6qQE9tlyAwfiSCIWBhq2hDq7jiqmkMz4zW3AD2y4pwtJdtkq9aTFGzdQKSgbH
NCaEXR142OzdW5LZV07gHQ3Nxk60eN43ybdhgM1UpnmH/y8alc8hN8hxSL23DKJYmxIy7g3U5Jm5
ShC6paB3mUViIK2nMXAtcPBQz8F7Y2PIvDTgPnjT0ivJ1KD5neCm6iZvt33I9wj6ASPQRlTHcErW
HrZ1eUlaG8HYXuVeaAxy0DewABdR96qnlHnxz2rDVW2ezfRJmKClnC3nc2R+mfxaBeRUBPR6+Rmn
F2gNwLo9hIhPpvGcHPiKfRaKXbw04M1Gerkcxq9QwfuPdMTBu+f152mx27Y3EzGhw2GGh2pDezTU
N5VjWqwFYwHK8rkz3MaYTAl3NRgtR9iUl8pacTgVxTngfHfA6OT7rFzkpUoB+hNkX379HfC9Wif2
4i72Su3Xjo4u782iNDA7/unlhw3woUibha6eAfI2U7PbLBqADEO/jbyz1sDq+Qwc1NeQ+3OSNuwm
nQPilQOj6DP57gGVCG5tvdpEdDIUdoQ43b0qRDsGAoAm2sCcRwc6RV3ppI+BQgWKVKy80VyPJFgi
klLkpS5egf/nWyCiypqVEYxRVDO86JFJbov/5soezfWA/3OnkSbo+nedfVUNKU70d7uBJT3dfDHw
ZgQzoQ/YHKgskj/yLY5BOGKHOMjymlDyD4w3JDlh1k7TIEOyeBu9R5nvIMfyWrHgL5DcluPV0f+0
gvzWSTNwCssrntFlgHIooTSr1YfREdQHHXkl0KMWDXJG0Ph6ujZRQDTgkaJ0ZdbPmtmXm3RrJdi1
2lXRyBW6+eJcsrGIgWy4M9fgwo2dhYlKjnARV8HUl3waOCmYp6rkq1kO+8sW1a9xK1CbhV8DIpGC
omOijlukO3is/wXBhlwlC5LS3XyrYUEUaCspF7Pmh5HXrPfQmOH+LMjcwDtF4mxl/JqUDmzK+jdX
bONg10CWjOO96a7z6EqFFbv7Nr5W+KXi8q4HZ22aRHu0o/BiCSQtjfcC4VKm74wJS8WVA018yiFD
BWIGSPqvAFkYVe+EvS/7r7CBMqjHeMMQiQWINJBdWaeGRZBYa1PUXXHNg6etMnpqPgGdF/YREnUg
LnpKgDugLwYMe1tuseqyodwk6IojeTFQukqNTM3/kXRey40jVxh+IlQhNNLtMOdMSrxBUaSEnDOe
3h/WN661d6yRRKD7nD86T6YN31ooLOJKVNF0mZJPS5p7d6SNJEzqqUrmaYI7w9TBR2AAZUEuAQzC
MLSoLYjeRDxdS9I0pPY16TA/yeaUardUuxgso5pMmIylLIil9d3fUpdX0AOoRW6VpRNl4m4b3MuG
t3cLa+I0Fnoun6Th5SjLqH16D4FbQrXlPfmOh5+MihcbxV9Dg2Cen7r8ezQ/arQVnxqV291gjYQh
Dvi1RNKV2O7KWLEwwDDlY1u5/xqahSotEtoD25iFZOCE6ZuHahMR9lDMb0TQusJg92ntQ8F/CXD+
oWxoyLyNvJaKpHfUkddtbxSQKKV7N9IfurYeP38DY2ghQghIkpYYG3s3WgSeTik77qBPjFmg7amd
5csy42po3gtpZusxDTY3FyCgIuG+4JEsidCVkZRXJ2IQFlIKpmaTm8oGZ/oLT6cZN2NMDgj4HBCm
ahgfiQ9xDklMN0uiTIsy2SSM/EY3NYovj/G8sxmyLXJXvkk4l1OSminfkPW/0iDaBxoExya+B22C
B4QWrqlsNP8ygvX6DW5PlJ1jlas9fBse4jt+CXH4V3XHujraQtu47JSp+ozCXUzqS7mMmx/JXwlp
b4unRzNCQ3P1HguEDAdCQsO0tlhKm3yqEsEbLYrmHVS70cjRkZ2kOISCuLOMLNieNgYXxtpMyTfb
9iaStuiYZQuXJKWKOUxqPgGGnICBVKQLq9soKnI+Y6Px02rA6JL8ImFqBO1t890V91rbN+XJQ2Yf
wadR+Tx63kMLw4/gC+G8FYiETe7lYhIr35b5ykbBRT2vwrlJlnDYHft4U/rLEPjONlGUY8tL4M/J
opugRJ7EfXXWXfpYaD7WTi2QW4ezJohnmsPfUdYLkxK/vM/H7aoRH7V/SaSrS85fjiKDb19oi9KY
4RadDj5XAOI8s4Ea/Qw0e3V/ktT+q1BlyiCG9Lfb5SHkXbGiaVg++vTPI8G7IphtoVOYlOv8jPGo
KG5Bvzc6T0lAMAAaF8bdGGc1wY15+RdY7lSGcKVT+V/irlTGdj3HzRaRLMF8q6FmrkqmyfAsdGbi
bhWa4KRfJFkokjtT7XWmfCpG/xBKJ/k2vWMTk6ZP7oTzSupvV8ecZn7VDfHjn0orF5ELF59u0bcR
VD+1aM6wB6gRm1DuPp6PU63Ga1vL6OyjR9H9RaNgG8Q1Ugh/cHnK1YNG+KcML6n5PjajbkZiLUp/
zItcMTnbgpGr8G/s3wKM/BUiwEwy/odd6q7L9IJObOy6DlwV3At9uHcYHQOqTUwcgPBIvHjKFNfF
RPRYraABAtDEboS5VBvVLdOORb1ofunVbxsYteaYLrxtGLwzdkCLgDQy52dezqul4TAXpM04JHWG
PxlxR7YBT85y7c5aYy/3lwiUgY5yUI1D2I3aOMa+jd6/fYkqsbvPix0gIrQHALnLqOVvUjFaZiYp
p5oZvUOYQ+4cK6Or1bkx/lKMB+qlrlv122/POt9aDSdT9nNb7GWwOB9fp+F/KxDbhHbz7vCUmCTt
s0yr9jWs7oV39kN4ogyof+XpN5+hrbJBiWE8iDGrmo1MYVYCMSd15wHDcbn0k9dohRS2TOIxeiJm
TSvLSbIFCEC34fJK29ndG97IQ06qRmmLzQsAnhX5e6J/HcHfD56ZpNNE+yMl2wWXiDLAX0AbgT+s
P1jOySIWMkKS4sDVa/xKnOyM0PK/xKPEIP2EkJyE5hnPo78aV3eQsROAI0YNkiWdcf1CKx673Z+M
aCmhT3IIme4AplVlqZHBlddvk8oSWU7PhYSJkTjulhNVtnMixgCGoy57NNKVdldm2aE9kqe3U7jv
RIXayeznrtmjQA2/uQepFMTdIZo5IYCYIwQb14yEFYJNvwnl3REANI3SF1Lj1t3FPLRDenLxkakU
xowXRdudQ1Clor1WagIQCtOMDk21ngkCdMU2ZgXLaS+quVH+NM01QqUifMBxks8zrNUITOxmq2q/
KeBeIF2sVqxkk2khmhXN1siRgUg8ckwoTnPMBbLODH8vt6hMHA/QDYmMwC7Eq3NlokhFwIciNgcZ
H1Y1B7KTkj3SWBMaxyMJ97pBCm77zOE2x7Bpp1Z5Vp8D4aX6OqxnQfOySnfS2m9aGFRvYw/G2lcb
7iIcZrTLuTcNh1gQ0eNccdJBjlqYtNlEfcWjrB4ewYE50Fh5rwpOKY3vazDPcrsIFEZk7ChEEmKs
0u3jUD+6aJj6xbExfwiyhKsm887cR+LcO5B3LL5+9kh6lvPmFQ2cAMO2MmHmxmA5emIN8U6RHFYB
B8Q54pkPMwT++o/a6sD0RMgd1Eqe1sqf3n10fE6B/KPischMHBxHLboM7W9CS1VonDocTNgtF0p7
dbuUEhCC1JqNG91tmgkIcy28I+29C4trrLv52g2SfBGYd6v4VQkrVowT24JbnmPsxo3yiTxMGjUr
4DvMfjrjy+CkE+rcRUnQJtRUQ8rzErFSmnxerKn/wuapOBtqSsXACrUFDZBcciW4/TRzo4FnhbOc
E3vcPX8ZHXGmYU0JKchFicBd7BfPXCKCHTUiAQdYYDUm+679Eyh8E+ukSume5OV/AWJoku4Iy0d5
HeQrqTiR+EolZtms/JB8WnmqqNpUpC/aZEBal0TIg90tGQw0/2F5QBDmorWOpfJbDCAlOaLvfOuM
+UQo+QKjnGXDtQ95BmZpduoqsjjG3eTQcgIbsNG0LM0w3pb5RpJRLGMwYVXAIVEaXDRPJf1gl2/r
mcnT1QBgFhC8ERuDQ6v6NUH022kwytj18u6UU1Ylx8/Qu5kNY30B8Cx/OwmJhmjpKlo55J2TQEPE
265VUUsDkwyvCNF7ndnzQPqu2mynFqSdY4nIsbjhVOXi4PZjPGnlO9a60PmwsKaaSmQj3VoWuUkx
PdZrlwsoKPiaRGbop6oYFnnMSFCQdBvYfLbdPARXtzvmc/8e52etROYcXSX70NkVfya5+QABlaXN
BMKVeAiPWbzptJtrG+uk6WYKsI6bHj01mdUeXLh1D2V3VinQo+RVSx70gIhniV5PLPAS4UTwfurS
U79a8fYrDj9T5d+asyoD+ELdrZg+AA7lkIjkneIL1wFpzfQ529bEL6M7Mt19U2P67aNLS+5pkbwL
LiQxNjd1xcb0pAluPOBK4rGaYJYMSBtld6JVjzDQgMsx9oBEFO1fRgQelRo1j4zGCZ3H70ycCTpO
q3guxRqv1GnwpClyxoWa6Buz/UvMWSG9+jQ84dM6lLI/5RGjZmi06LEFEITqkOxnNMpcuMmcHWVS
gF205gzigCSJlYI12R8GIlGW5aBu3UYA5zBWdf7HAJvvY5zbZfBjFwcp6PdVG5zyIHgbNXlTTjoP
bcank8w+ScIvaTn//GjZdWgwn638UoatTE4ap3RoUOiFTo+QJjqaCTnRz8TIyUmxCMN7Va7Ju9TU
X5X3hR4PvIyYzr9CKDg9vAlklRaMNM1mNPhy5fv7LsGSEP/IVA67qb6RgRkq52ZRmBXW2iyWT4O+
L7yeAbGiUPNQMhqaBxnXeU2yNTADel5N+THKdUIstIpEMufWIqlwqo4JdyR6KXxuNSheqPEb7CnC
eKotDI+Kl1JVZprSTqz6t0jWJtqFQDsr4TFG8QS0MUEaQGEoYnUSOXYJ6KClXN1+DWpn5PQdc+hx
ARF1QrIiERE4I2VYZMX9jN4iUR101Dt+/qT/ep2n+4owQyvbMFtE1aUF9tXARstoNdAzhsHMWEYu
wmiWfKizqcK1VsQOQVP3spq7fgdAywjdrE2ktpF5VdmXFRLePMOaI/chCYcg4La7uxz4trPQ1YNb
vnNecZuZvmrvAe1EjXw2pSekxD+GAwJZPYbXWd8CWLHUCZz1KEbwBTjpLTJWKM0sk9xUqhU9FLrA
abJ6p7KG3ZAkKi3jfNVRGCOqRL6v3TSkJir4tKXlBOSgZCdcQPVGOf5FEZAiLRr/3zLc4TPGj+hT
7IqenwwjRKjxb02kNuiVGOOeu3dLgN3gfOQRQsp+/Z6KLHGtE29uKeSa7MhyA3yBz//1PQwXgLq1
oON0WwoJ8xa7e3FxkUF5xU8DHhBwnBJ9g4wzYobYK8lSy+YdmetxfqsSiw2TVTiMQCVJL+U6sFib
Zf1tVh/6NWcdmGUbWxO7+00NCoT7a6chhQyvTnjt/YUKhGw4FXnk0rZz74lYu+QXMdUroDsFaVz8
mVhUq4H73CGYIs2Uq4bEPObYieHZVNQJArN0wgak1HQ8HzyfIik0i0CCegpEEAjyOVBc8dFI1D6a
+t1BrtmhMAwZUBSlYpKsZh2xAE5oL1KE3gPFKQZ6xb47CGyrQx1PM+Jx26zEAyxo166XJhIeJtp0
uGTwh6g69LVsn4PB/LXoYAupMgGjtzDp8UooMU2+3zFAW40vn5HFd1hJSTiKee1ETBMiOK/8IgtF
qfNJ4rfHIA5JaqPG3mnUUy0bU9fj3bHyo08JWO6U607+VZpskg/skPEJqm8hD6dMA2n1TgEWYB93
ThbtEUYHZrsU+K7VkTni4pO42oVqPzRfm3WIaOydrBXActaGFgyPwd+TvyTvrGBTte4ceXw/c6UP
J6OeqgVP78cxb4TuCY9Wry5sVTcwqAQ0QXornUqYITiMSdKjVDnCsBWkowNO/UeZGfEpePZ1oFX3
HAdvItORlqO87GBNGYxd6pEU4jYk76f0kY4QC4eJB5AJB6+eg2QhSMnfci4xehBT4x8D+6aWmz7L
NsSkziwL4DAy1k3kT5nTCGQ7FUBqevAjR1fX2ffdOdAORUnMZTbVi1dkXXwgrJHtkASBJdRQEVSO
rIRLCrilz357+6GC8SETXtGGOZ5TAZdcxL3n823q3EuG95um73GoMZJXHa8U6TUeMUPwIAnVgLLs
gqsWwpJJx5ivhLgLCBNu4SY58GX8SXXIJllXzDT0GKrOYhEeYoP9r/tGJq96fzm0BVdIViNOx1jp
0fYM3hLjAhHeXlcvDQxYpz20GC50OIIDkvn91Rm7mHZOpesAapu5UItZMDg8trMgXlnSpVEfyIHB
2tgGsWg0C9R8/3zrkaCqI9F9ahivtP1zGfWHQCedFj6quhb0kXr6tYrTvU3nGlElBRBL2uVrSaUx
HueGNlfwM4XUFN1L/4L61aIkhwpS1+fKpyHRCq69C2hFIFVHbCfpKPmfwjJlpXiW4U+a+EMUAfT4
MUIM3LAZJjGe0xQACdAx9JWLL7n3WKUHh2OvC38Kk+YF5RGYG5Rf08G9FG4PTpHOqNXlHkfEETF2
KAsxTsDtokdX3XqbVqZlc9M7CBWRdscebnPS1MA8aEzz5WrR+1+K/CNwd/TuR9VRK9BAaXXT0J6b
wzZpLrk5IfgDJuRh9sdQ/mrTfU1SjokJzshXjku9Rkov6b5GJBPHF95BmwN9iF/u8LTR+GirvAMW
O3vePFXXopj9Z21Y0FkhlRAU5OWE+o8XHpyKDpgccr5Hk+vd824VZ6dGftv90ST8YgA0bJJ7EmNK
yXjPop9CdNibfrohYulMgKaQx/Ya4CFjlflT5G+XwzkEXVEb9syEzXph918Q3ipeczf/lc3D6HKj
oihu57FLOipM8slsL1oDR0wKiqPkCxmZuKIvqHiuDSonzuNbWVIKeJW9u19+MDI31S0zFgHMryLd
B4N+GjaEHDXtpcNGnmcLDbjAKC5OQL4qUQy4C0dWRHyTPcQxgd2KmUYSvwF/TC5WZbapmnek3zCr
8CJsZLRiGlkpsybks5G2esucjk6ihqnKQ8qFQuAjVBq0fnocs8OzALoWw57zPpH21RglDv8vxDHn
bVQhp6zianqHTrcuIkf+ayBopyt4IEkFP1wXPo2Ge/RVYUVKEPcWZDp7DXaCbQbS4JHz1vvnNj6Y
3S8yFFvZ9cykboYFICLd5bs1V4hQ05Q4Vhb1mHswByM302dcn32+c2Z5FJcO2U6FDXAtHeSIyG5s
9cIbJlk/9aiudPAPDcCP/PyphIiOjD2zh7VpOJGTnQw46T4N6Z3l3wKxqDE+296wVPIDgDk5DFvL
Ww/6pil2tjWS35gE2g3pTwlos/4oBFaSaJcWd1d/VMi6M+PppXu9WhVE31h/igSdRiMa4QIZeP1I
dCqMlTZzlmX9BXDLabiC5RlgjXDW+8OrJydEhcoN3L0CEVxiS+3jIzlBSb3p6qPqniPjELGrdvKt
UQcUtpzxgkE+v5XpYfCulFlTu+A6yzp6s0p6/kazNyZKHnhthZwBww4nLn6DTr0xeHO4dujl86UP
glqhcApB8drw1zcTPMeYvW3KiZdmeqiQ6NvDluCOGT3SFLYgECxN4kuUX4XQFJ+RSfGGVeAviO+b
xVgImDQF4JJbXsrypBRXDREbqVKNfe804EXQk6TcIfqbhUwHJlh4gjkIBRSTArH+hHKDU7tiWVOy
EwYbclTJXHumeFHTR0xCCH2e/qRCfzV0O1MHyPhVjFeBJjq6Zu0jkupF2G0jvP0t57NGkEZdbZrs
WrUn2V6axYE1YNDPUX3syU4ZbnJ5jKmtpt49Sz9asgqVrzilflxXZzXwr4YILMaljSkRBs/Bwu3I
1wyitCbBP2UiLsSyqFDh3FOFo5wKmgxioWpo8F45PPjU0cte/i9gdCRLo1Lw7YFQ5z7XucLFJf1Y
OGxwO8gi/2pi69ALdysnJ6nAQHwggNNPD+Oahcy89nEcAeu4yV2CwxTWI40ymlcImEYcluUPB0A0
NpZpCgwE8MECOiSrCnDS8a81jXPu8Errg9v7mHBnrb8O4vYgA7T6tLEUZkRbh7YQ/MgO6J6B6CV8
tQjdG4NaSmVB2BeJQiAAkJ6R/SNBNxCv0iBP01C0pyrVOB1VOeZDkR8FO2OkXfoWUo0G+Kajvh2r
ankQpbx1jGHaEPQ+kqFmuye8rkdoaUKHlc2tKdJLkP/UqbbAiTgpFFyVAxQ2NJZE4oaZg/WSNGvh
Qn5KvH7tXBI93Fi8KDkVcok29KRntnF+KW35N0YSVoC7HVpeQGDJfrmAI2Yp8b7xbws8SFM71Nb8
U55uIwLMqkj6Z5doF6EmfCToRTL3lZvf71o8b6OcYJTUdSbvsA3ihShInDWMB82+dgh/Q4vt0K8Q
rl27nMmEfJccI4rsoCifQ+JI+iFR1o1W0GbCvc03F/tblwZhVcc7AR1qlIR/quPQR+0nw35lTuXs
F5ErmHyy8lOxUGH5kMhNijKa2yWd3X1GXgHCuhKY1EDASG6OSZ90sJd6UgV0+EtLmlt4PMJgO44J
Uk80kUOjrFdL8OmEBzbNCuEahVPsCT2iolPD4qwDm6SXJGIJ5bgfw/AcF81n4Sz7QVorhL1gvLKM
FxHeM3SXzNRScLear3rYa8aFj0X2HqG5jq1VPLxl4009kM7iW2HU8KEURjtkxFtOVWVI6rfCE5sy
0Ad87GoG7OngCb/7YyvkSBa4xZp47GsV3p385iPnctq9rZx0eT5KVPSknmTk6tYSqZCIJS3CDNCe
W1o/T9Fwsk/waAfCpsMetEIzoRmgwdA2aPrB0L+07qN5T6nuUYN5kP23JgefaP6xOvBhPu2qnCEa
REdpLXB40BMAkxfNM/Ot4ibxIR7IKGKjIqmOUEIZ8ArCxPwyUPeG3pdKdGAELBIwiLZ4fbriaRTZ
1CVMWkRfIlhnOv1UNd44LimT6ShvTw1XhEI5by6v63Lf2AvL7K4uu58hFGZgmxGjmZBKkzc3u/5K
/K1dl1Mz2xV+829g3w3tCUdaqjN225h+TgE/mtN6oL0LUsqx4U/IGZ7b/UthSKNLdCh48LhsUu5G
L6D+Gbt/6lDrM/qDUmq9gXG4XJNiKY1v4fCwzQMhcEV+D52rIe8zZq0hPybBNSt/hHOIGUNiUF3G
6MFFi0qLsoxwzJ5HqOplHOy9R07FnoRZBKrEd6TzDre6dqHvNkCdQsaZVt90GdKdywE/Xt1gjuZH
rkhYUqrVmCypI9SNHg0WUxxpXnoMlYvChaOU99C/GSRlYeUEwnjF4AVRvs8thCDsVEZ1LYcvvb2O
9QtleNAQkcVI3zQALQEGC8W015zPWO5Gj4NFlwZudbwIzjyBArIB8wb8JFY0rwE3BvxWdHBNMFj+
kyWdUwEymidMSm8at+kIegTKXS0fCCkkdd4wVbrRNpU29M7NWvCYJtuE8SLCE81QZ1k/mRnN84AA
W3c6RO8qPeXNkT1uAmmRZhTFfQVoahSfI54wDFDIkXTLof14op3oNw7RPsiPLGZKnvXc8lH6VZor
V2YywBojRtUbHFQGzvWX5Au8tGEBGQINWq2i7J71G6LsEBzMzOEcjhWPvJJ15c80NFzqehBLDZN7
KsZ4h5tBy4ZJrwoPjmweWwU5cj7REcDS4xQTmRCw6HbdR40fZUAKyrx3zu6w8wWGGbo5USP4ycMo
mF/HAxaa3lRgWLtNQIiapW8zoFolPNfIZQNXxhHG2cWpZ7HCsZcm3VdkIZMd2HuIyQDZ1IZHDPPY
NOVcr/cRNZMd4tNUAiF7IBH7p7FcwnLibkjyU6b8WM1FR3zp/obWVJZ/8R2MAJKVvFJnHTM5Gagc
yl1PKjnZ6yEHdRwC+QK6bzMNP6UHJkR5JxNPiOpRQlzY8oKF3cmzkQ12OK4funaj9cXOv1thzuQO
RQR21wpUqkOB4tVzStJbIr0qMUZ8ghQoV0z3oUvq67jjX9t8mYK7mdsUs5+ZTdz2OAYMp9Ul0njV
GBOD+MuqwV8yTlTjmeXvlAYEswr4O/WLH6Mo4LMMJOpRkmnFNVR7V6m4A921AVpY/wEiD1WMtoEo
GG9mqlvwYlB2P31mlcrpSfQfm7FRnfv0GhhUCXyl+VcdoNkJajblah7FryC518NNH2n+ks/MBWJ/
jGFDhYOsDEZZqB2u1kug0hmxTYHDXPNJSq1jHLWK3GAQRyzmIDUjG3NSMbnQY8sbQkesQcrNXeMI
joJP4FFECHbJb8VDm2Y6GBdoZsR6IiQ8fu0feDBKcAgpvDrBX1tvB3VvAL/U0dPi/5G7Rynel1wP
/bCkrNU2V3gmfYD8KNoSsFYCsfTDQsceab1krt+e49NjsyYFGh/RqKh1m1XU/knK3yC+rJ4z94+t
1aZX0rx15IJGPV5R5M2e/wJ05Msi9WABIsl62doP2dgV7qcN/yL7FnUrapMYa9iiwHm+PDHpmxVp
sGiskmoxyAAW7srlIysvbvik/cKS7+6wqB0AGpITkoWeLQqybspWW+YUjztsXluj0JZ1m9K+202g
yDlP/0yTXivcqGTRpsGmDVclS2iMXcUEtMvVq87pQ89IMg7y0b0rdlbQTQLuu0pp1nrckcB8Uvyz
yp0TEwZAUI2NpiF9muqt6qhwqtG/Qqcpoxw1ReisXptRl0Eb0QQvCJpsnRyLUH95wQPH0iCfGnQo
TCW2RhnyRvY3fcsKFuxbNBFdc2uB5wnlmAQg7oJ0JAmu0z8I9oEmnAvgwOFbR/HlzDxz4VcH8oPw
jFGgNlUQYBQ8HXzIgzeXtJOqcAgWx8L0Z/bwdv2Dy2Pcxb8UJtIijqzBxLFMznWGGJzoxABeK9op
wXC0TdIi9Jwj02n2Us2lDlRGLA6dCWs3HFGFqLiKLFn7IfcBUIwb8rNG9US4hyzTJ8yQSEmnQSgm
hvvpmY2IhisKZKKAR5SlIbKuxK+n7jMZg3ehzjP7E8vrMUQXAidMdoZ26PxDQsUQq7jlhYuRC9IJ
vYs9fWLIU0pdyTLC1YMvziDl8iuRsXHxURJ0rWePWjr8d3w3Nmpw+EoLOjogJ0oP8YT0fJjZnUyH
lwsCWxbOtAhQIuks+/jR1CY7GzUjKu+VVG1jb2dql4Q32/yWpI9rfureJCCDFiYO6RpeHFTEWEnG
BSCVHnMT9I9A1aOeXq0KUPeSNrtS3yXO3igtcLlzH7xq+zvNDj3BMnX6pwIrEGw80WWPAkMCCZ+F
9VfVNLa5XGRedLAsC58aVhigJMsZIHnIn/sykDWbL4nKPo6Koj5YOjakOJ1QS2sxzvOAmrhMnQ8x
gxhK1141K4nqUl1ESRxBBIagk9jJ+IrqAsR2b1WvKEMtjBxOGfamM75Ux8qqaa4F2Vn55coi86Xt
id6oKKTdJXgj+v7LRDehepcapsckPdl6uWHHZ+xCuTMle3822IyeThXMJpo5LDP0O0ozt/2FFuIS
fjsggHaK7vDOb6kxlr0PbuweXZaKJLsGtDfGuGgKkm7xs2XfASm9iFtVae+G1dYSz2agTCKEviDH
BE2Kxvbdc5eIuU0jqs8WP8+oHNRWIlpB4EMGddEz60tEpT8MDTEvgIBMcWN3kin7Md0wwWlh994k
bJdy+vG7XUvOLMIZyquQ1PvqNgD3qVkH2/4ucqIer1iEx/BmzIWUXEx8Y8/zK8xt0D8s7WKLdx/N
REG52KYf6k0kyKL8RpbWD/skIwVCP+Gz+6eJ98hk9U/JOwTVCmlKWo5Ec6+BweDaVi3iphUACndp
lU/yJQdEYEgMLOeP3YoA6LQO6FxAw4MInRD4Ze09yvI7JSg09vqF4tT/QuesWO0ugOFQxVeWzeVu
pTF95OOD5byE/7Z4ZZO70a0l4ycN9mLcikEZho0G7hdUb1j9XhwyFbHhcHbQQbjZW6AzlUmCG0P7
PTB7wyW+tXl32SMr17K6afy7Lle8Im/bv1bZtQiulnQvxjBBFC0ygIEg+NT2N7m7lvDOtsGXpmPt
+W7IMWF0l5yAkNaU1Bzj5PJN/3faHdFE6Sj0nHDdGM/IYVpVn4XyoxEkWKooCL5740g7DlnEBESo
5BkindcZl3zGA7Xi2h+rakgRRY7ellQmq5siyznhuHWSuUggaQCJjIHYV0c5q657SR2c/+jXEoX2
dQU0sforu5UZPiVM7xYjuRWy1p2Fcxfpr0l8uAJ+09UZymoKeCNenwahzirCsuLSqebiaR9ampDm
9PcyAviWhdKcUNzmWvNA8ObEfrWpGU975RVCFRCX2knFUmPd0MYgXWmMip52TDrxXlFvsgtTwTE1
3gnOpBnNXea36/8Nwcn0b6j7yetvpF0QL9T0mPGSJOXCS47kliEUIEBQJm+lwOu16r1djkm/uUb1
o/QOcopVop1UvkaX0lmxiYt7JWq+tsVZN/cKQHMbA5mFD55DYzhZ/VwO330qJmVGfySnKwhmKR+F
+kjqvYFA0CFzQDYexILtKo/+jz+TtOwKQt4DjuxkNPdah/GNfxbOLFdJPZUIdmYGaTZleAyjaxFV
kGG4yihIV2tih2wq3Cjt3ur0pKPMF+ktJDoHsTCBbSEJFtmhQqNCh9IkF3+u46814x6BKCdQXJm+
RZL0TyAk89k0M6+eDRa+CLMYwyIuKa7VYdNZBKktVW3v0iOlQzNyV4rqJzI/crbzEv+uVQh/9Q0h
Vp60GiRCmfu5COdVlkxK11+6vKZ19RE8jjIpqF5/LNSDnoEWouukne+fYSxJW5YyJIg02Ojqy4o3
eJno26rT7K8kRpwjapvp8S3TopsgRmqMpTAisCY1A9tiqhTJn6lqEzv4zat7rT99Un5y3IohuaHs
wdHoAQR2Df+jE+6+TVubts08ZkKUWCm9lsMJuy7ezBSSNZoYbAwZ2Yudz944xEtBeFg/0Mbmo90y
FH5OwqkQw3TuJ06LZcPbFSWUXYuVyi4dFjJPpjkvpM/QrWxiwSi6ccEMK/mGJRqtyoLCU4Eqqi5J
6I+2MlKyrnqn2M9cSODBWinqxeLIyuOU5OMPcZeEMXK2WD0W72yWVhuvaqGbcK6gv9IcBw5iW3Eb
+2hCGbrNipU7nDCkG+LbazcJyKfQDgPPGb2YGEtKVClQACSLAx77hjcffddDYh0pz6oNogBZXxwa
F6DBJVNadVD/ghRWkp13IwspReWiF95Ca8t3O6S7Dl7W0BvC+XjWc2eb+iogsLUZanmmeQTHRAeN
DkoGnVgF224eukygBv8pJpG1pOIVZSgZ5smfa1wlaxfG7T/DPjZ1RW8P7DuUbA9wpp1b4+gSw9z6
3lS4mxDHRqieW7VcRR6RGSfkGJ3sLQOfGBT8RdLJbtnNq9uoB0dKZd0V5ycjND6Aj6dT2E5X7Iup
clCwS+KnlNiNnbvDMIFdy9V2QzFPe23es9NSKy+Va6mdedWS2NaGuBg0DjXvTGk/Y2WdiHtt7NN0
H1hPoMQYuk5CMpEUa4cbdhxj/GaZ6tXCrm9sQGVl/tPaXT76/3RwXbbgD40eC52y4jbd+WNA170L
Z4V1GeqZN+YDYsDyEA7YZTvV2VYIB6+tnTqmmBgI2ZI1SUY2Wbl6uNfrs+lPi+xnCLaGs6myelK2
LfbKtdRcLHev9m+EG3L3TI2nkv8CG9UI45zvUl623ravjpl00OplnN+lHEyPpAr4Z8faoGY1uaAU
/5NhjwlHWtxgeN0qyVWL0w1FtB1MXXLKpYftbbpy6jKBEXDbVkcUMlXOBHWp/K8hYKiU9WXufXfG
GWiEHwXhoa6/o+QUsOLRXNxqCz3/Sk0GGtyPsko69Cr0ZqTe/XPZXR2yAnIIH/Xuix1krT3M1PiD
jjUx70W51AtCP/7v1aq6u5RdXdyscjRPxDkPzp59jvRz0H71BPYX3VXFuaBHITL8Y1mdExIs9HnJ
8Msy6Ja8DJuMHz0g3Qibs0kdRn6gWdym+2UkjPMxkZ5PRaiAyjwzc1Yp1YaLTWZecZE7CdSfoNB4
KlqL0Jtb7uODZ++8xNEmk5eNea24THM03gJYJ/GvKrIBGT2DyR5UKJ8OptpWcCwA6ohNErHmgBiG
T687eAnKtqPN7/h/HJ3XbuPIFkW/iABzeLVE5RwtvxBW22bOqcivn8V5ucBcoLttiaw6Ye+1ITnZ
Aye1xJIDIVn8Ns23bX361aqEalOLXc28rkVWi/zOfmh8hyoIrhxsxTiuMKCMwzoZuGmb90CumRjG
rVVOxEMIoagMl834JQmT9OvfoXoGuFhNtmVqDn8YliopSiUQ64iRt1sPn7a6lOR1ET4t7R0zwa5M
Xn5uoWiie8e962HG6vp1Iz9kFOoj7HP7gx1QYV9wsMwtmdITf4veF3PPOufVr2W+J7K73JyMhivo
bsB7wsPKvp0/ZRAHUhE/wwxxGN95BcM5Ok/bzOFQ1/OKm5al/LyAQpdjRmEIKxwE7duhWQ/JbyQf
LRbZJIrDNZE2sUVk+CYU4QdznQbudETm6nQQXCV1GXUrI/oa7RdycLQTu37c2ZzeFoV4Um1iZRHp
D+ih+ygzXAdSnIY9hRhCdpTkQ3F0BriPtamGQwbFfMPwnI3aL8J2p4rRNUiRUViO+EigG+K48H1Z
+kJAgmppFVSYG1J20PqDnv3GMagJKD2mdQeKG7Vvx0dHnLRugrGMqVwcgKQAoIpitWySedFtTJQH
9iQfMYe55j/0WLC3T+Yi/tOMpcxuYOqVIzBDFAR2rGxQ4K6TFBF+Q5BDAzZ7WTV/prHQPWZCjQWa
j6JzQMthEO0T41J55UwgUzX8MIudoXwG2ZYvj3/yYdr3wj+G/VMGutQl91i75iOIu5+crXeIPLGv
UZSorwbuLwF1rqB2QdnfspCsvLMBvogne8pNqi1+NPw9QWetEZ7X/p8erRtxoc/Aj2MFlEw6YPjr
lFde4uRpmWDrzMOMHd5csBb4MZ7QJ5163uhsGiqNyJprxe+RJg8f70Q0upH8LTnoVzDglQZbOpuX
G8+bPa49Rn5DPy8hJQz6MiI4LCWMDXPDsvfq2civOqUNdno16xGuCvR/dnkhoirONnH4r26/6pEM
xvlYeKxQViKkcvKdD0XfeWqGE+KsWd8mDV9v3GqGwZGP0RxdtGjfihiQaiKeVDeScnGAuY7IRGqZ
9+S7Vih4gqfJWif4FcYqL4PNpAR3/gkzYlC21PsfNXmn+dK0WV1xmlDTrPwGCV36K9dcKe3cHIQL
Qhf3RfsxOIJfZWUIwim8p2TwuR68Fl2JfmQRzMkEQuvIB7IwGxNx3QDr2Q/mA2bKbJ1oAIqdi0ci
4XDxyAYiFCQmhElO/6C/zhXgv/W4EYOCj8r70Ltl0KIGBYfkNcXSShM3s9EDmEjwFlZGpEt+TpJj
Bt5MBzCrJQe1wWuEyx5DBwLB3FlrFAwSpGUY5FIRLLoaIHI2t7Ef10z2NaqaxtulMSUJ6VB/PZYD
pX+qMn8hvX9WHxVhfxgsyHgAIvOzb08o0xPpYsQ99fHeV1RX7/Sl8NZDdOsBnJeMUbUSOvjOb79z
JpUV0l0CZFYD4ohWTFnK6SJBCZbYAHmZPSM7za3PTv3WPfAPGVGhl5byc/pFbKpm5LJi4GUisatU
dSbwj0LdGT7gsCk3fZR+JKJnQ447zGPkeaSg9RP1kfKJmDjGWgWmX7GPwkVrbIL4gqDmw9LXBiPp
BACCV1ksl1lCRNc0/o0qEr/29mRzlVy4pwyov3xmNV2xdvDFKcSagQYHF4ZoyniSKoK20p8Z3tXT
rhI/PKj+Wc2YWOW0pWAJmNK040lh9pjGJz0JZgXYV0tBQIqf2q/o7Kptgfelc44884Z1M5Nd4d2y
7m4NV4FsSUQXZhWAQI4ew8swvQqfLO7EDYprFBwGStqBck+3HwboQkEMDFpjFLl1tgHj69pYyhsg
9h3KLGqrwtp3I9zVxI0JofQVkseuJYgHWSfp6BEb2Xrwr5q6wXozoKivmrPsbUrUbCV2COAyi7Em
Cli/J8WP0xzKmiE5HxwWrx6SJhhX76b2Tww6hOkijTJnbfCp9F9GPDIqZivCpjJXyCJm2YD8WPBJ
emyQTPECq44pnTk0kTDDtw7DaWJ5GNUWQnQ+fHbc90O5lh3898yuHolzzJJ9WzAXjLY6novYfpR4
+GTl0VXLtA8XQ3jo860RX7t6r0rQS0a6yJfofmC2csyt9ZwfBXV4us0ZNMdtOFf4+Kp83xvBIu52
uTiM9bJpIXYz6ZFQoFoS6mFlPYRQmL/V8hQ7l1aDVDOlQF2ljnlTstao7xyuw2IAH7fSnKuaLfXi
bvvLuqNPK29xz1rpWnsHI1yr9tarvlKWqA71y8A8KkIG4geACYmkx5dIFPTSi+hq0TqQkwnzzZrz
Dy2DKZZhUsWw4LK306E3iYZaenIf6RWJh/MgyrDH4kzLnUNd2BuA80pH9ZwS59a7qdWuY1TTDpME
I4XAyMVSly8lvRQpsPi7V5IFbq1C/bMqzUVX8dIRRNo6a4HkcOqL/cBwhchmcferYi3MELPXKDMU
g2mttJDDZ8iMKtfZRVvGOZLHuR4uSso6S9voHpTZ/jRCOkET3YivDMj/UA7IXvT5FMCdm+NOj6dX
H3xxA2TcwtYUbiqMbxr8SkFIJrzxseXfi9kJO2I+sHxLlI0krhP9T38o+h6mv8ZT30MNCow1YRGW
7Cbesu2/KrEqm7vJd21VTDd40BK0vcT6lgGZG3Rjwi7PeDG0fvpxAkIYiCJDXmux6A/kleJfy+Y7
CqqTynHsqy+5uJc2dCmsP8M/uqZRhu/FvJ/bhbDLhYHSDTLIXOqvVbozbMaU8uhmiLtp6zJzX4R3
W1pxqBSxBhY4Z4W4DIt9DkCvxtFrO9ymXP2RYTMdRYjOfZeAs6gDNO3x3Ja1mZdd9VaDpMkWWDch
V95tZweCTk93BDiASb+kfBlScWKRMpfHi2mjZNHR1B9jVHWWxbTnWhMghmU5wifoI3o3n6L5LpAT
YsgF3sv3xvnLcZ57aLSMmaJUs8x5Iy5Xhodo79PKQQmfPYAenYHZAOfcYVLJtF83FoKPkGVbl2wN
mmW0hV2fLk2+jkwhXZq4GQTKpoTLDm+Nzdsjxl2QT9MA2ApojXM46+lxkLa5pAMquEVwSTmO5k1+
yYZVRb3hxz9J+ydLz7HK4LNPHv1TzK2HtKaWvtHQOyzoZCReNbFlunqOJBys9c+AiTtHJtyNPMZR
v7UYdJB8+FFHxodRTbBCUM3dP8dfR/kwV8Re0GTFLbOXmnJKkBQs7n2/S2IB/4g5Sbxs1J1K71Wy
R5t8gA5FVJ24hb8v+zcRZx9Zf83xdSt3ikgvuQoICAOVKTVtLr6jctnqtx4BYul9BdWmpmOtlJ0X
vgsGRwWHh9egjloTKzIHEANZfyz7uWag2ZRwWaPP/0rabyV9kW0Ci5LmVrFBKr4jg2vBhq1xLVgO
xTJoNzbB8lGPV010sBA8BEp4FswpEZZ6KYIT3mGD0Q7u/H6IfkVU88F9WizkWlZ48uQ2Z+KY2/zm
X6aHQHS4WNFXxbjCqJd6cAnUO8EkHzU/Qu48tPpslYE7mdQLTG40UT7flTZBZ69DhQfbXyseJDJA
YhEzmAo/TjIDNFuTB4tOIi956rNV4PyC6WkQfXx6FpPlr0ZMSmWmWdmPGb001saRXn0EzneJWr7P
x33UvOhNkPxIBalm2jtBG4eMeqb3t1xSwfK31G54t+zIFQEVMCq8HEtgmszQ2yFYeBkAj/3ihh4y
nYSaYDxShn+w8gZUjCnBKdylurKVTGIsYtktc4G860+mv0adO3RsVbuDrB7NlALN2DXJHtx4lolN
yuMVcl+1GbwqZoewlxTT9WTaOgTm5q7yLyXlMqaXIds0qIqk4OQE74ldKiMV7eVrgXA5ADqWUQAR
mGyD8n17yrKAjSXuoo1mg3TI8UZEpek249b2nqi1k3ZHt86zcggGilvjnKP6Kn5r71cDW9w/hhEz
cLfzJCrFlYe20IEPA4uNuoimoDkx3TJQ11n1t99+0fkYkH0USMKd9i3Ed+t32K6aRReh3htRAgf8
ZeuRIWGL6lHsinSnUz17Ur+pGo7+T2pPmG0zx4oZVRH7x04eM5nTvisIpG0pr6thHYabrr6Y5tMQ
xwIWQ+nvSO9Wx23HbCjS6SFG9lTQTjzIngR7zQamUsjDdLTEugb3ymZx9aiDnaG1+FYpXIlk6yt/
3iHnV4kZcrLGbYF92ABDUx47a8ojb+fy8EyNl9JeCkxdIujmNpBvL9pZEMrRfor24evPhO99wBVT
nB1p5ugbiZmcUezodEBtJzm2Zb7mmCwA/9b1/lyTUrdElRImN63Gl+dv5eyidPuQrAsd2WFFi6M4
WzxbQMVmpjhbEdslA2WcA9qrVFhsfsbDzcnZuopAOVgKpJDg20r2lrKTbFTu9qntCAnO11b9KYtz
aGwygxV1eynrejcECQ5RYqCRMqX+qlaXSbgu9J1svpxc/I32PzmhtAiYTcPCGSabf7XuNJrfvHP9
GsJbH62nUz9nimy38M7iT7192YwQYidDFejxP355UJlImb7h6sUBXfJc6cZPeGREkPERhTOZNBBK
o7JZRGQjqhbkXh4sriIrvAFholq2KXxB0iU3D0a7FLGoq2YN51WE/BSh/ol8lFmKvNSXbGJyv/Rp
vUYY3U1X+bHqnVY+2wLXPuoiXHWobxWgNgMCYZ9xuWcHy7HRXW9YphXEJ+yNmoT6xHiaoF2Y9KYF
Ff/Issw6K3q1Yn/GQDuZaRF2wjBmg2S5unMw6V/qbGVjKQjxdDMTtch/TVYm80Rb2TnSsf1/GsQQ
xPiN+Fq1etPb56E4yNynEzGo8L+98qoR8phAY7ck/KInR95n2iopjhEjRxFfR+3bDi9kIjJOeDrg
JH10zDo6nsCZ22DCqHA6nG1Vqk1Nttl8VUwfZO/equpH5yOBhA+Kd7ulIi+cs+OrTNGcjzH91TAp
JR0lOY+/sSrsR2HuG8Jhy1cM+XNAWAF2bOwotQwNLm29iot+7uNW0nXyI/gSzeJcmFhjHYyQWDwc
BiFVYaLWZQaFgnVEjVNSCzU55qWcdcihHSmMm89JApqozkIJ30rydHA0ysQxONzyAl9OQECA1d4c
H5uPcgEZNdNFt037txQ8hM9OQFU4e1hU2fwg+mpgCDewwaKNQ0yJXbSZ9bSwGeqnCJoLegel/PQ4
aWVmYeED5Z/c/zGUCvXvtPinqG9rMGeVXO0l4xLYJ7AGH71kATVnZiY8BNsHRGAAwnCd0bd2B8Am
iIDOifLIWHcMMaRQMF41+Yuy9ArUeCY15dZhSlSOzaZnN+CBftc1y3UcxNQT7XeCQLQXeShALTjL
CElyfgmDb7U5SkSSOZ2rpO8h/uv7fqUG0kTxmskKoX+nmE+qUngqh3BvCCoKaG+IASd9pgw/aETD
GxmROxinRFeXnR8Rpkx8DAoBiRuszGDCqZ94rHyiGyUQWhmNVGDeNQZlDvVYUY1zTYYzJH4cKuqW
1Jmu/Gop40a6iOnWaaiR6m5nc/VK3FfWuMA/OFOBKjTUWrG0rVAr+MFJZoyesnxJiupetQSWKWdg
46wzQImsRbAN68v04dniq5V3OS91Y1lLR98r3TPEiqtYaGH/kcfRoeU2Ge5V1EQNbqWmnaX9uaRy
0I1DYDqrIDkX8doJjnWEUap4czewA9kh1gDUToQbj+lT1AEyyi0LbVjh84knSmFmiJdhBfuJuKvm
mK+vA4N3bdGRJIcrHbs42QP6r8f1UdGTghDu8i35PH2Jd/Uehhd2h7CsOzZ/KZlPNumZtJDjuFXB
C8reRWs3A7E+TslqLL1EzASaqL+0Ub4hxT7gPTGBTRGqF7a3lD6GrFdeSg0UxK/Erkv3MqC2S5yi
NmTIFk4pwQYfAkXuAL/VQuIfDjSC3Mqlf4lqZIcLbSrVsQBquEUD+WZ6AXs5sJsBLgY04mE5q/lP
BVIiX1yAaHXwf3MSEpSu2aTEhYJz4VjFgq1ALNS1f6Z1rSQG/+jjaYeUzHZVH7B+Mx98Zlj4klok
SaNwzSZiQz4nDLst0BewcMlLeFC8QHJ/Inhx8pkM/p+WvjPtlpXI/NH2O4gDy4MJbRTn1ncdOoim
tF/Pfink9uLGh3j2NyV9VjboAZ9x7nqUgW0PLNIGEIs0eCoQlAwXp/oVg14NNYjhMOrruCHEDrmv
cbPkIzEFHxbyRcvaSuWTHK655uBZjeYmUwc7vuXl3sBxBqVei44hkny7/Wq7cqWYSwMtR6ISjTGt
lOsoWMZ4vOpm50xeeXlF65e2r8QjL2XqOCMH6h055hNdVDd+LTykRQjCof3z86tUR7NRP7dZtuvY
HxQY9hntXDy+WLKRDxThRqP9cD+7BbF3MZvGzrc/A6HMDVUhiqBDBoCcleQl0iaTMFkmoBa9VNmm
4kroWglfUl/3bN+i9lA4THCYAWBLijDlNvPWusasvVP5ReJBBWI403Y146O0JE/jS4AZ4kvgqEwI
fwUPs+gNUi0hnKhI4Pm854q5QTbE5oaJHDBlPkrIE7ogVEIshdiHw1P3VcLmSGnXH0h1N7r0nXHc
1Rhl1FKQ6pPOlOZA9WVBIVRlTOVfKqpn34YUfyQrflZV5Uym6Q9jdR/75whfc4qM68TwVfbErVOi
g8eIym5OIbGJ1Rk5SN5j/KHm5d6jt+jsuzM4dAoc/1P1YbqmvW+H++ClC4H4k1uiT1ZZe4vDVVM+
pV5h93EtlC0UhqQEwHz0g40dshnZhja6Y2z+jr0yymnskw0ESJokNmXo+KiWQsSQbqrxrqoziD0j
Nz2GWmvtWJxJIyP5mAJpZ1RLhZMnlbcN+lIUfWG1UqS9hMGu/87YyUCVi8kGcT1rEYTL2iowW66H
nLUAguN+VRCm4TOWbTe1NFM5hLN8N8jHeEIBnBoGim0Yz5OuQc3D8hZmBvuFFkpKoPzW0pz+smp3
Iv1pC2umegfuBwUPAKI+lonxKQuqhZ/fMLZL5Y4shjqU8SWrqODpzZwF2IBdnBLyeAJ04BZ8OR6R
IkxhtjKNPI0yghsjZr2E70WmUwA8ROp4j6x74PWK5inXPgOgaFj75o/F36tEyPG2uTzOwLmE2hG7
ahk+AfhJyq+hr+TkjEQry5YD+jEUkw0076Gcdaxe/GAf8jg21T5i2pN3P9N3bgZ/IzmtGYYHE9Cm
5hr2Ma+eMvtlXG6biayhQBK5jwFH4aSYT56kFy8LXQFKeMx6CFHI/ObQ0voUsuXWHNwGYbQ1OLNs
XICD1KplW7OTAviut/gSxU8RohFUNiSzoKMsmG2Szpyhf6Nhk7NHbq5NFA4jc+hRfhT1ejTpPzaD
8mbJ1vNQOn5LDbHgV4wBcionSUbj8AJ9kSjrJvhBef5RSCOpUyTN7iV1Y9h7MSKp24T+q8EbYp2J
IvmojY0EUxkZhXLDaKVmK0ubkNFs7gCQzgqITPYSiUQf74N8LkVLtVl62j4zXQCwKV08tBYqoZh0
6/A2CTxtaR9SmzjhHrp21q+SAZdjvLeHtZAyilgpbw9pLlWuY3f63cqSjh0FgGM1VuMDWkJ3YJFG
qlzT7vv0BrHbRQLx0VQCnbN+sg3ArBqzL6bX+JvZV2/rCAdmsmLEziAOPBxZX52CsVlN+QyztS2A
/6Tx3BJ7rSW0M3S7EK8PNyzYn2Gf1I8MDQzRPnp392KeZdSyjniVDd0+sk6aaPKnqfSyFYNqn3Jd
I9NjONnp3sRoh0LcNerPSHrmwaYa16mErA88Vtz5SwfNaQ3ZQdyxzMNnjQYu8uJvIEEAdTczMtW5
+zwVATuXQw8UA5BNjkNAYoxNRq0MT1oZAb7hayNYxwA3OLx0SvERKuxW7uSV56NQ7uVZrFqw3sEA
MCEyWYpJLZ6Maj3AMdWp3Bzk9VV2rZVHjYIh/DI6RLI4vXN1As7gYwl/9ZYmcEB3xo/IMPejQCOR
mqB3GgwXu5GvsKWV85G0YNIlLHLW2tLJZG+p9g8Wa8irf1ROr0E/WeZP2U7jZWwk+E8h2rmjytCJ
T1O9aMMKohK3TKPPc5SrDlrsEC+CLAcb6PUcMYjLJP61jsJfQ0wAAis2TiKIV7H2Zdlol3NBN858
p/jq/RHy1q2vkOHiXmECqvHpJNLa4PB2sKlELF9VnHChfXNUV1ZzzPSPbABoEC+mVYhcpeuq2CBS
Rx/wY0lbH5GxRGQ2KwSbbWHTncSAz6TLwAJRHmazKbTEibm5MBGgPKxGFUjTNmcB6muPLH/JMp+I
wE7MADY3Ya8upqynYLiZfo0hYj4kG52AD9/+ajh55DBU5g0ZBJ3tgEzYm+is0mfb/zPk1ZAuFfT7
sbPJnO/cOIWcXyG7YkRSWAg2FR4uNl28PB+YlEe0AzH8ANK1ztGk2bKg2Fv/Rk75vvxXxTfL2Hn1
UWc547evPIYczLBdQfMlKYcR9me56tHViZWp/ua4vlrv2qSfUv4q7Whe6PQoKHnRuPP6VNJLJiIp
f/h9iVwZKiXqCjW/6jCrSrb4raO5fFXT3lxllYCnR/dPdfdbOZsGEhalbB9c6+JJMZFiPyzpoiXA
svFIxDmmEK97F8YpiFBo93dHWhnmJRF/RXjL65+IDBMr3tUIkpSIbk/9SYcN9K9DyXMuMzV0LFoS
LVqO6a2ltA5H7GInrtfFdFWX3RvW4K0r/nSm/2b42wDA9B9Rd5aHzynVC1CthBTDh+Wy8no9XkcJ
bqEhhR1OrdC5QeRHF0UjGiTKcGzEfYpyM2MGk7bPHJGWAVLK7M8dMUhBi/iCxtHhqI/OWvcI+3Ze
QwoRvzWytgjDmCHIcB39NQFmbiphfI9+6e7mNnTJZgDBEejziQZvSMtB4kwKnpJO/eGNrH/BWLLy
zTBGBrHhKpzNDknZwDpeSOaXqf1Zxv1SRTzaUg950So1noH3ax4apJkyqJ9ve102R7Pg/9iy5QRz
bLoWhslgDSroo0BsEIy73MK/ThlSTIeB/pNyzXkgE7zgZKVwiCbw9iXw3zY1Mc89h5cjESAQHyKZ
JQ1aKc4RG+8VEAffuNbtLmK2WlJbbHwULzwrZrNXTHhvgHct716rh7C4eGqO8wM8EZakUPllVzrX
Srev3w6/TMKYK4BVV/lMg8LvKN4X7VUlq3403daeFuMw1QdlXTGGppDWhbXouDc04lQYIMY1eSIH
kwR1UmmNjKRVmJrVZei/LYXH45XA+YEcTAFtbWKbXAKwAYW0xyykjJhGI/a9cDytrRUqbhHs+vCh
9Mxsy5usbRmIy9bW1C9+dVC0W+4zklxUwTZNLwh0iLMjAnaupwdG8B95f0yikw4xI2y+khC1aLQ1
bKL4lgKKUuijhLgb6i1POFjQpZTNZ09z1TBZSRI3RFKXqNwt5qUPjiHBwpn0OSpHp3XxSMyN5l/n
PRJdANUhQcr7taIn1JmZlu2iZK2UAG0RVZE07RIa6GCvbcjpSVUgUfvYgmBHn6vIC7N0EPPFa1hg
wPHYke/TQeDzeTHZ23Xql98yC1OdY8tglTf8ltPWjwWjQKXAUtIzD0XPSrksmfIithE6ZxfMRkjz
Niqj9RIuXoJCQpQj4qd/oUCmkjFLztap8ouI5ANVbcSrrMqRS/Ik5d6rLMkbYCbVsqiVQlYg/kBG
y5Qpyx4VzaSHTs/JFkW6IX428T9Fmy+t/JzikFSAO4x0bgNVBWHHk2ezMK8qk5Kwry+t76wURu0l
NvHKewkUUXl/9xCkeqQeA//LofCPxl9XQ3gGulR8e8GuyKmJIl7xPHDHSpqH8rF2jNPoxLum8FEy
c+2AsPYYWvh8xD28UUcNVlykq7pV7yVwkjZPQB77/3QNXHv0m435sas5P3rMwAyqfLbNVrvxTG8j
lVgBWM1rDl0of2uGspWdD3JTBn7MOMdhqxdLAHFe/lNHAORzb1FlPxpZmLUau2aro6337mBzHkZB
frLVLoDrleUUxzaBuBEftik7wcqh4ORSVaN17UifUiTWecbuNsYspAn/r8JYY68Uz59LdsgGmTsp
uBEnPVcgZo1NtSOFhQ1HyQrKI5Vee6hx+T2iF0tkdiHaT5n+BYbFzyogD9x9tlZp8pk4KZ+0RMjl
I3TuAXvitkKVNb6F4coIE4Y/p0SuEv1zlBcoXYNhRlYD/il4F0wylOHOzCtYbVq668ila80bWLsc
IHPPUFtBAkhzJFc/UbZty29DO5ML/ZFr20BsyxxrKwNUAo/WQfY/BoMHbV5TA6nyo/eTWYNi3cxC
BiTFbIAC0bIxbKptq2+rkMw7/vKqMD4EIOJGWqsCX3ihvW0+wUnxq1iMK9CkV+QuhebG7CmNaxD+
iEbZSJk4Z/wE5mZnb7CAwXABd53qs1Q/5NpNYJwMWfIo+i8LeN07VNJWwQIXLVt8bjY/lTPNjFB0
/7WMrGzwJ9DuWTJxpuxUTAo8IZlghmr8ZgxobY2S/BJWO5Plrjkuo+RPFnu5vBntdsh20IxQgzFa
Rc/Y6s8Sev1grDQTDlOsfVQtqKyb2dKsyx5ykpNHuo14dPknGr6mRFwTUjE9FdKbBoL5LM4QWsBp
A+rtrZCXKbumHTLVq11djPrWMVURJo08p49K46E74ITldQ5qPYZ5aIwanC1kEGOIFOtQSNuUUqce
L4m1Tc1PUq5nI7gm7CBAV8DEZEF/DPoNHyPDl7+Im3sEGqlhVEpptoNU+pCjvw5rGgtBH1EOoQgh
4uGMy5W4ArkyFoMeLQGlakB4yuigcJyW8Fkg2TAMnQvl3uWMhVD5yMm/sP92UJgGLAgk7TNT3yPz
NeWgyesU1JPm9x91CQ4pf6APcuK/luhG0rkV5yLCm94QpEBST05/2xCkArm+DFtUrKyXwkut3hXC
p5oKTarULUa2OGbJSlhn2Ffac0h9uLf7CW+h2DNUFlr7SJsfD8ZWwGy0ZfkrdNzfzFPxG8RqTU7w
e7qDrVZhbJQ9gxzmMA78joVPiYSvVuJz07DO98ifsHd597bBJnr7UWMB9GvWxwy6SnHG6eojsfD5
U3ZD6EjDKtyz5wWX0YCozGOzh2RC+ICX6k8LV2UhX80IQtkANBx3rgi/NFSrKtj6utrW2gFI9yjr
rkavlpcJaPblyN3A4K9EWtuAe9V77mbCR/LSXCbmX5tvnHERcGLk2IWsdaB9+2yVPRNRJHuKWKzS
jE1mj3K1G2HK8sGOEbQXJKB6SeLJakAAHHYvA+xLEF4s6pEg/iTpyjfIoED75t3D6uaROOBYb7+8
VhgfgQLNiIgAMM3jbt4d35gLVsUVHEWu7orJnc18FdiE+r+R/duhFNMJQGRoLBcuDF3eZ9ZL1VGJ
LtB8WazfZUYCjc3uTqGMSiVXi5W5zqNioVn0FwQny/FfYT11cstbEqIRn7LJaVzTYJfe3XKSkkT3
xzaRe1hf2awnwvovdWSkm0eDXXNMRR/GJxNvs/UgZox2q8XJfRUW0wTG3E8DXxvqQoiIZEviDZub
9UVqJIblkDylsy/tSmtfhmu+YPi3MGPY0sEG3dsmEUTaj6k+Pd5PMTHAz4ItRcSBb+U3aNjTkThE
W5vesqGNUZsvS9pNSyGHPxby5iJMGX8lYozyr5Ah9NTGMV6zsHn6uYvWdV7zthX1bVSf2OR8dT0U
9SpjgaqAye9ZRFLgOkbIiWuiLpPXIZ1UPFHElFmK9xobLhE4rCAmWhPn7sRWNYiLoieEVYFOOI7G
uciJ4c0PpfkMk40ZMkARWEW5Vhy9Ybnr6u3KDJlrEFZtLCMWIuRDsbnTbNwYjIQIVUY7o2JaY1dD
b5sP+5pT1wIsmWKUBjXFSQ8YWwFDQzByf2CeFg6vmLs+fgTeV224uJtYgkYmthVC4RvFWagR029N
sJ6HIP4dxohQoBdm5R4ujWoDLUlmRb9MW8adSzJHM/+kes+ONINgX2keta86m4TDTb4W7E1Yp+yc
OrxIIY2qjLQF+RcoVcsh3dFWUDPCWGdAl3H8qQorzrGbC0JtJAkIXo4VHJ930UKYcMg0othl/QbL
GXYOwuNJxqcyxiesGWkFdU/F5xui5h1WmZrMwqzbOCVmCM+c9za399+QnnFCm8VNw8IzsOll6iLy
Y8QdzdHBBjYSdAvcihkqNhzwyw7ngCG9FFi0voVsVKHwxarwJ4hsSZ4BQgSVF6OnTJ64PR7LUNsC
iM473m/b9iJp6UwyVpW6j6yXmSN1ZEtu6U8+y5E7NKuUmYRsMOwwBUxTPaJGOhRTbE4Yv1QF+axH
OQOWLOyZoa0CDlGptFFQqIsB9TeKDkll+Qk0gABdWDuYRjno/eatOLirW7olwm4M7I5MC5EEcvOj
9f3AJYICUJ3XTGidcTsGz7yALQMMC++t25avUN73yGdV5CXONsGfp2MSauAD7AnTMplpqSBOSxSd
YPJKZ1cA/YyQRHivcio9IMRF8tPAYedvSnEJ2L6lwUYls0SCM+D3K6knBmFDYBuWBI3tkFoggaZU
bhNvlfZfjnj00llUxKYwvICirPHhh+wiRLRrFCKmvH+lP7IZ0N02fg+yzBP2GRX7Bl9gHUCU4FLO
OJYM66FQLxkFNzD5hKRKmIcWI6ZMNd7HD0N56JQitXrzgs9xANXUPdsAg0h9bFUgBvci+k4D7NhO
RwCasjP1U8ffWpnn3ry01jMYLyi1iD1CqdUr1Pr/Jimp9tvZPN9QHfLMTfkxi+AlWb+mdJ4g8/lR
T7YStiCxQgJeoXmITCYL3o9fvWvzWtF2eF0CpmjVxLeKFtE8mWLb4xlM73LYo8zjvs9OlccLJg6m
drbQj4ZTfM4LwYXwFpJBw/L2QnaykuRm1cPC9DrEX6UXLg0kOQXWwjjcshG0sMXl+BytcuXo2IWY
LqBW7kilhb0xXgwOEULqCv/aUZKYrJ0UYKnECqtoQGQkpD24r1YP3LSzrv1/HJ3XctxGFES/CFXI
wLyKmyOXXMYXFElRGOQ8GODrfeAHl1UWbVNLYELf7tP8/2axTQADoK4Ohrcf+3XMPcKFCD0Zfz1K
xgSdzqo79saXyetFmzTURCUv0txL7ABN8g+vZJRs1LhpjM3cz+BneDLMcuNVR1HTIRwcpemtqYpB
7gPty3/SjulKC3/NOdkU0VuPD3QWQNTAs1b2ykbHSrY+33zVsKqF0UrmSB5sGowjkhTXJonD4RQ1
u8lYzC+kZvAyvJYJvYmncbxR/1PHazbxoVtTr6vCjzI8trLd9dKgwW3EdcIM41vVhx5/WPnV4U1o
gpdAPxv6ZOZvk3wx8LPKYW85ZxO5OHnR/d72d7K7J1ib6L9rxL+cFFp9K9qf0v5KctKjd5yHycgJ
m3A+pp0AZa3+GpqzG9+T4V2jzA/1LaAz0Meu7WQeDtBqlUAZ7CiJYyLC0T1J1WZIflwa5NK8Zx/b
ZhzK5rMcblQVsYCCYqT/L9gk7Q2L68QFtWRUpfjS6p6JU8M1PAj+ku+PNeg65gDEK6yZZKNJL9HV
Ju/Cjir8K7pl4B1lCd2d7T6/DP0ddvVaMcPog3oTG/4K5i83xnBr0C/JUyGokb+7+pB7P4XJ4Sd6
HsMvL7h1fFI45w1aLPgGtKdpGloKSztOf09ti7f8FGL/Sd4J86PGOg9LYjrniG8+1e0mSd5HmCN1
RriBgQRIhmVaADuAStYnoz2V8Qvv99qd7pkTYlYqv6uClsjRWk/cg/LuvWsgS2PZ8K5waYKO6ltM
ZcG3QUyt9hLCnagCRb3q9YTUG707TIYSVb1NOBIq5r+wV2SAcT61AfjO4lIzPWOgjQYRY+F6scIX
x9jhk9S4F5rgltE6ZrS09yUesBhahgBPp6Nat86JerBNGf4tXfNV0SLrS3iDg5RbgNqSz6uJFTrC
2WQsnFbP4Kf9sdyUejVSR+tEW1cwKu/XAnJQPxZridjgYFmdxt+wHKkR/Aqxv5pIGtjGMIbjK+dK
VDsITREKMiCyBnMxt8x+oCVSf1reWTHAHkwO8TyDwRfHVgxO6XUh+9UhwTcb22X9p3A2fX+y8ltY
/djJUZe/y6dhUT7qbEabkxZGEQuHZnmwMnu3JIUKe8elseCN4YduwREKWVBKkzAvZw46ZkokocCl
thmd+8lYMlgkHAGglGF+axCOXY4CHcMEq0axGgisok2jIDvdNo/oq8PE0WAwIONJYNo0gOoQpd60
LB7F1mR2p73lSM0Q7hCnyOwSmBry/HYw3uJsa3XYUU6e+dG1nyG55qoTXH6Zr3Ktk/Y15TLuAVfp
IB3ShqigvqBR/MlxTE8bbX24FvQwMlouZ/t0YnnYGfM9RDhyr5jyPWBnANnIgG1sjMbK44DKOjxX
K2nqB7Sahn/NsBx21ZfJvpTZleCKMg/Cw0321RnPk3xO0hRpTOzNGFdL8Z0wSGlgwHsxIgJXbeLy
6P57a4p2svAfhxBptvVW1UjfonMJWknwSm3IwSFgmMYmDQ7F9DqSc9BIKileMDVLjmvbQn83JVHD
ibcEYmJU/5ROIJDaCxgC1ngVDMUpJdHfpXy03aMvj46lVk7dPUzBxncuk8CACJNLudNnYOovXmr6
eHvSujS7Lg7/PBSPLobDATIOmVyXREnqExvEjKphwIpYnZzgmkKbq6F7EWl4cENAVUm/zouZvjf4
W0jWsS8eOvJCjrGt2p9Qgor7yYc9yx3pB7eFwLXg178H59m27kX0OSwbJpFz627UkGC5ZprccnPv
loxPZX9duqFsKE3GWZgfIj/bOZn5g4l24I+E73EHGOlnbFMPNqNDR5qYLOHEGpNR5NtrRQiEzWTk
bIM8e57a56x5GeqlEC0JoQO8+DMniKSC91dxSML2nJybdOugXpatzRwVkEv+HlQf0fCWen+99Ixf
D4bc30hcovDfhCjtJBlYXK7D5HjKHz/76eXTaOBiBFJ09XCvtGvpcNGb+O6gXxGj5bHFu17RE1ST
aERTLwCOCAaolTMynH0lIqnaY6CPC6bIXiotoDf7QPDm+icjtlOGhMOekvjS2/jDljKh5zz8kPLS
mC/jfKziu2MRF4YnAwGQlj+uguuk5KiBMXayjomBE2bX81zn0aZfxJcvbd2Dah9jbyLVAhu/rt5t
PnSrZtTAmGTe9fWhcf+a1q4lGjNqRKLllul+9snWzcmzJRQwvfBagIlw03cO77I7xPK51Z9t9hRY
nH+ewgLr2/RTi59yuYwDmM6P2Xizh3erObR4UEdyxmuuGn71kyGQpBNtuvqkezqsvge+NnoBseGJ
o3JPnNN2bRw+DFxuUaWcZtcz1bdea+MOkHPoqGV+YRYhsMUTGZyoTHQvJSUqDot38WzCpa3Fs7Sf
5vJ5EIiR44NNOhJfbDjSknek9qHxzqb3Ru0lw2APPy2pN+4jlfscqhFs9q6UzSYNMdxscGjYdGsY
64zrgzddCufNNW+CZziqTzldTHij6vpiIG5xQ2Jp38XtJh92TsLhAsf0PnVODZiIKXymWrKdrm65
1f3FoY4dgx995nOdPfhyX5jnOdgIbnFZQxPZpndeQ/Kt9q1inDJR42Khe0zeP038FydGTbQ8RrQV
1i6MF/bfLtdPKbKHb2wb+1DU+Tae7k2EpSIN8IePu5bem8ZgDG15CAqes6pJ8CdAnKwej4Hyjpl3
Ac4QgdlyUoJVEkdEhnBNwBWtKEfPaWzc+tWxJ5BTzOqPFH+7Kuf88LqgosYYJn5UbxwYdhOAFLtF
4Rjz15ryZAk8n0N4GHA4tYDNVf01KOerx+SpSanf6/y9lXw0wd6Wt0mm24p9AxJQ59DxYG2ZVQ3W
Ns92dX4LPGujveE1V1OJT4/yJGJvzMy2KFPUYGTHeQQ+pp9bXK0uuSlsChozE0pG0H5j2rrYut9Y
I+CJJN3k2cmOzjY/nLE72Qx3ld0z6X4tveIpa4v/Pa4ohdr4XHDSZIUfZmdgXzj2KBDzK9VYI787
w5VvX/wFw9/vs/CSYNlIQhMXPvaBcOcbj3LELafPcfkI2r9iMZIcil2gcb31WrC1S8GnmPvwVCjd
St0XYW77QOOf9edDhLXcIQmW8+cq9THkk5wQuNpEfwasnZ0Z/sRdfjQh/REM9NQKDDI1QR32C48y
KTaoGoK/wYyGkE5dkAqK+ltF49DQZ7uRNo8JFTx4i0zuxEzrbOPumHf6XcGQnLn/0BvB6uLla8Kw
ZkTM/CEMVpMjfzp6oiuHfS33FnsUfox4p4rwYY7nm4FFrRwIjJccMgfaSjrIWSjBeWv+OFSx25H8
cYOIVhvyVC5HK59ZOem0as52Yc9/uwPBmQ/szR03oFpM29oXi+fh6I0cNoWkwt3qg71nJiddS+zk
RFq1vw1t7tfNiOcj7gmoqmFVZdM6EunN7MO179Al7n+YgktcYXw4lX+zeqK2HWBHnwFVTrQiA/hv
NzQpznoY9kGoz3mrMEA0vKwTgjn6qMh+G6LJoWucJ425rTGgzZoasZK7ZwRyXgTpYZrMfdfZX6qZ
iG4Rk3Tx5fQBkzstWWDxE+ADemgnQOVmfEwh8Lgu+auh3zeMvWw/fUqmAL8GxClDgMvKoamk43fZ
EzVxMPv6U/k0j8Vuquy9YwoEJzA9JvVnHmaVIkKVAhLn1RyLxkT9dk57sb3gfTIwF/VdcEmq+L1B
1BxdbT5ERnPLB826YwCzKu1N7ou3rI5O89BRSE5AIpTxXZT63OcDFBttc8OHLjtMxA8dVW1xxSAM
J1eXyJqEiTG1zCTxFezqolvMZsY6UTix9VjtItwqgTOvnYTtMFQAmL3AYN5A5z3uEa68Mq4PpWQ9
8KO6o8+SrFwvXa6SVAdEDkngiPmbLeZdKCbOPd1Z2mLbGOOxk/yLjuNhkhF/Q+1ssBjto7TF1IuQ
F/uk2pH1E9WtGiq0pIdoO47VWljjZiiBMPjWtG3Bemm3kw+J72wxfJN2YkhWsHl3GHBwfTeTUR5b
HFB05J6ySH3q2Do5dfKPDrpfEc7IddmqplHVdbtt6paHETyAhGU7Q6UtuBV7cQ7sAk9ogIcx7K+x
h/4mgAos7/qvWfrNUWOhSq3ymhripUvFrhM599UmXhvJuOk8gWG+favzkm0T117ucqCNA24H0bRz
JTd+FEuZceGfXabDqgffctBG728SxxyA6FLQ7mmI64Re4X96snkaOgQ7Wl781STi8mKGCx8pL9qH
SIZ41yoZbmzTt+TRjlhUqH3mWmM43tH0GoH3VpeZwl0QRDXzwpmwXMNi67S+A6Me6Z5WjWGb9/Mc
PFR+wdG57nwmmEndQFDoSw2kvI0JRdSGBxOUQHlYCsT6tPT1nwA3G9E13R3y1hIer0M/Ate0hYfn
L46QMIfZGUGvyoLDqhWPxTGzWs1YLCM6MzBh7lTprbyqMT9pFky/LObZp8CKbADFzRJZAR3t9jHf
iOvM2zAqA2jBWYcZ6DewsME3aQkbLB0z4pY1IUFGm5xTXZGRFHF1eUrc1H32vFRyjncIVdpR0rzm
fkTwL/Nd3BrhvJAaSgeqW199khYSSMQxsInadty7ZRTme4d785jlbvuY2o3JlDuhgw132zLF6Gfc
CvOkzPdiRE9Jh4aBrpGW4XfVSbWpQZitvChEwh4qdzebHrLhXBYkHFUMEYyIRpp7mlN35eW3pCxB
Mo+xEHKXVKWlCVdovsQoooItSUsum9k0/2qLB2VUMM8iVzHnlKU/XBiw5/1DEJbZLedeGyxxT6v2
w12UIczimRX3OQ7NW5miqA7paB7bzh62liZ34cVzdzKFP7z0HT1+0hH5IayoP9BaJo+WmbqPo6mp
KAvhAWBGl2/pUBO6mrXCHe0HtGjPmuIlF9uhT0AoTalDrJxpgp1RVv5HY9rOISVXQZHRZK6obMW0
MMKy8mwWmDw0SO9ZiX03++Bfp2zSQEExrjB7VUyHI1NtpzDmMRQlKyl15dh+hkEJ6t6sJYA2aPhY
0Ka9n2Zp860A0N0LwyeLWteZPBhBN61FbOZnnO/dT2j57jUklUlblNIzwN7U5VqU9nmwakXnruoE
plC1WL9wiM1En7P+JpI2Jy9HWVEtOcYGNlHVqjEgjBu23qgJEmBv05xcJJzYem9O180glqdtBOXh
2hzPyQNUSABR7+D9Mph5xto1efqTXxOo4bnnaQXElMQZkXBpLjgfNhJ3AR6ZIafjOjU89q4UU0V7
waAHoC8f5RPgPfIGfJhYWwXJ/rik4EGcuvrbTvFswrQIy9+GhrooB+btBd5mDuODm3JyyrxbU6NN
61l8wxriWcRBnY7bEBmJ1MpVN801JIdUNqAsXJm8QiX5NoBzAhNK/oVRvslcLPXXYrKJF/LUpyqp
oTak35VuQZhUm3nJxWPJQSGp5+3oEWqkzIPe77nb5ebOB38b7JrZ3MIJHoEyM4YeSMSZnwr7fiUa
1Kmz25/BiJBKeis7soMQgQXIAvEr2ANCgl1uAk4pf87mR4txlqIrM+ujAxSvvzh+iYT5771f35KO
1ooi25NuDuNNTU2TIhu3k87LxFRJRd0REY1E2vjAAgiJ43OUv1ho4vTVni8CWYPN+2GwvkfjtwvP
tflt9ZsaxsgSMslc4mxbi1xN5aq1cuW5DgCnXW1oTYW7D+rpwdC7NGgWMiBT7m9b0I4ymzSyOBTB
YZ8vjV2s9vH8m/Qppw1Oh+mMr/JXLbEUUipVHqyN4q92IoIjBNeyNsFs/5RJ3poQXywjm7yAJyL+
RB3k8nf6VWH1+Mb7UGzsgGprruhOSIY7f87pV82XmQ2od8XNsNx0TNKAMkID8zg1LiWzp8BlRE50
h61ZgqebqOSoa3zakkIm27JOIWXMdg/ch/fErzTXwXJnAOt14+IjitTKthC8Y1IYFcBaa1vOp8H2
NliDliBjRYlGOdM3kneoLuNtDCi1mhjAec1RwvMorGbT4GguvQn2pCY3DGRzXuu6P0ie575mhBlt
o2xGFjOCbYxELslDuaxnXT/+rYcniyW6Uo9Z8jjW1/9BG4K5wWNQPer85kXMeZg8qvicujQjR5gN
eAKwlaY9XDb09vIcaSL2lDIZ28GH17kTzrZtT4G5FQMsqYyCbqrjone7PgU1Mxd6NlKassoayZbP
gsgQLqelg7wZ1sV46YEnluqjHViZ2m41F+Jm+i7dmaRwgJyBFbNaLshPQ3lR9P/Bh1gNvFw102Pg
hmv2igdmxiuR3/qF4Y121ZdvlKT1FjBgGPcN7nd28pbGXA6Y1Pg5r2zNa00QMOPGG87dg5HAxM4Y
wLI+J/O09tDeu/TR4ITV5lvUQJMTiLeRTJ3Lt5CmyFKxnnhURvdw54MDb1E3Ps1JCO3BG/GpjZTM
6C+Ll0I62yK64kLBRO2IJx/JlH53zz6NckdzjSAM697N9up1LcUonCNhRKTue5+cMRPjPcov2nHe
ZJi9zaijmf9tjjsLW8m0G91bAdBwRPhWCtDydKZnUg8IDQXYxf/nI2zFgvNUTpf2BCaifHeTe50A
BvNuAzYGDi1USj0H/TEeji3mNrslPH+tbBBN6JMlr1dePMnkPKVXYhALLuyPCqCwsCfg+jEIzT1m
mAs8si3pnrPztgWhn9MnjYA0ah6iytuMIYiqjoUXndHASKtpCzNAuZXQkBmC4kfLgpcxPsUSiAcF
wwZO1sgD1GiahEBQGy6k9DOqRcUgMCHHnBboYAJCEqElJLBKkYI1XAb/XVlHrHgL7dOudwNba8pY
lJMExabGozNl7wnDXoRQ6axacljNN0sHlh89XCrUb48+qADSP10hHQvUQGFG8gWYrqD+rnqd+e4c
kB1z8KqbU87YFiiloskwfklZtXroOgn2CyiMZA15ictLhiLKja/5tsYnP77bHRQkRqnmuY8Iefjj
k51m5MvCVbH4Al5c/8BxyJQDdR9fif0Rx85BsfCuDPAXjtGt5fA98Fk7BjrDYdIburTd+WSkB8f4
sWB3wcNO98IjNncY5NZs5ANXvY40br6unB/OKwkXgeSNXOO6s+lL5R5CQFCTjCVJXUMDaBBUsccS
Q9MgTjCL5d+2wg2YI6nsKa0job3BnjYiYhZc0djpMHb+68cPD2//LBUh1XJrptZl8K29ND8546wm
5l7FUFCCKcG85mSYvXhfNRs65kdW+calJZH5LYiK9upzi8L1CxKMWZ5EtQ3J55Mxpge0SR4NCJkN
7O0sd2C+4BWm82+2oSAxZvM/PYP+kqMwnkbirlHKBlg/KFsTULO5HGNra7u1a7zolmgs8oNihTew
sGRdumlb4Do9BXKTxsjU76ZGbmRMUow66rNtnWXz2KoCPq1HjosCj7i8ugECm9pLC+pvtIsFoWMM
axWucYX82exYyU06FV0XbP6G6pFAH7J4fHKqQ2NQD2n/M3oeSutDJRQvqr9e/q2cgEb24E+B1572
aMP6SELele6dKokKImy3U5j36Q+xm+s4bgNGsenBRuCnbdi7K81a/aSztxRFN4VMfZLTtaHgGGuw
ewJo7PIdvjgUkVh5/NcR8acbXAJGzhYOEeV+LLfg1r43DIk5SmZLdDw2ob/+TBO9DEuwsSBXQ2Qz
scONmZPzJITOstsj3tbdRA0AOY7wpzPqVQ0BtEyWzDSpJ+zIOMNUSZmWVLucZjeHsL0OHq1+XJXL
basfPsxC7ToWvwRXGYnuCcOk4z1jHuPUjs8bOpkamr1dvHi89COawKy7UyeaY+OXm0KT56U8rukp
puICNQuSzqrcN+iDtsb7YUGspYG0T89T9W9uTuDMqSO9grSZvJdKgRqM6Cp3edVY6g1iXsNTiQHT
rX4mgW2BQUBcvE24HTKDKqo4WMSDP1xprkM7/jY2Dcw0ZmkJqiAK/7e5poaEBoX21Hhs4RYYRCzI
WcDk4jGlUcOLsqPlvZsF3vRacpfpq+KQC29+najxobUgjpBGag+SBV0lg+ZH3V2ChuTMrG854PbW
YG6VMl+CJwt/Jgrx6SrA6lzxlVDpSjPLUTUGWX/+8ptKbqLsKmGwbiaOsaNLuHeQ54zr3eSMVyuB
T8Si7nn2tpnrz3aJujrXCRZgIECN5sGwKia1Kak4S8D+u6cpS06hTmCWEUVyYT+giHVq77kWTYRp
+skH7hershzCv1Fuu49GERrjgxEO6QbBYhfhSGzoLKih9VLk9aBztWBr3g3+apWwiNVZfFKEFf44
drGuPewaYbpxhFBvI3r/vyDspn1gk9uVguuR67jvMxT+tiaUUbr9UjvQ7gaP27nD0AZ2erNxGP0u
wGMrQW+tJ5cnM4dfTDsn/+RV981TbCy4f4x38POZJLncumfBfFymOIizhlZmgwGfivCEEGUgUNlz
xSaBzw4XKWz0IZmgvHsrexqVuNKfikIcvNQF6YhI6ILf8spLUCXcqEFzDpzhNIAJn55ffuKbfmo2
Po6qyPdN2EHBdxI1l1BwTvBSG/hBtMVeu9WEx2pZ701ae0wSIENmPLfMXXQa7CrGi0EpaHVlt8Jd
VVHqKGpaIRwcI0SHfJLuJiXpM3ZE1LyN7RNOiZxHg5hu1Vv7WctHanoxUNnbQAOYa61fE9HaaKga
N9PVtLz5Hu+m6xb/whKsiZ3CIszD0zynMFSHf1XoH+nJXJk0VwUVdgXUmc4zT2PHpmvxY48dSnsS
6nXb95zW9prFbZYTZlLzJXf0sUoI+3AatFtSp1TtZiG4cOH49IMFxzwM8Po7Z2M21jFV0zkG5r6l
2aKnEDIK0MuxegoQJ95E+TLgHXfsiNlwKky9A1+44vbM8h3t+mCgAm1+i20o1RKK0JLR06LmRiv7
38whRcAk9l627V8R+D8uu46JO4pG0d848i7NPEA6IfBlZs3bpEc8JN2BLAYuiKFHsc96Gjds9l5h
l4dQEhM2I8aSaRdwrrEYlxrv1eg8dzmwB7v2T5gi/8xUZnnscVmNu1BbIIJFttZ0fii06RwbOX3R
+tGvDaAIiDdlO7mrgdWkFvDxSE9jEgu2uHIe6OPCVqjsdtMn43oA8Rkw4mj7njFCyImLQCFnxqkj
HFPeqC47Gso8Frm6j1bxCkHhlY4HLiVT2BtMUnPk3rKpjd/YK9qd44TEnTlyFLHHpDDyF89dg2Uv
NbNNNzNYrMVHEnXPdgu/op4pEiHBx46SpCtiFQSDLN9eDbEJJajAFBTL9qRt/4SX/+Bj1QQGtJWE
o3OmqsjdvFqBQyrTLa5lFBM3n8I7eK/2IOs8eDD72iSoycvNBBcBcybRGlUcB3Vw6iyzWwsTn6AR
YrfoJxNPCy1gyKZzzxhp9vEoScIrUnnOobEERIQ4BhKpaDqy97oqXstm2mLXeHOLQxXNSNk+1ohe
nfGq+ce0t8Jfqw7DV6Vqcs1R+GQa0VWliPeVKBGYC/B7ESdAshnxS2WfwyFbOSOHjuY3oXxKJxD3
GpNZllzpEEHWL8pP5Vu7mkxgpcROLbTz4W4WOZMBUo6FXo9Dg9SHblRNa9/9bAJ5CDxKISNSi6PX
MuyeYGVP6b50mVI5jXfs4/FsmrS5VZITdtzJ4E/NZ5/0Ah92c3J9dBdR0Jx0LgW93QBfA+5U4UzG
oYuQ+F0gjM9Dco+ad2O4t3gOBlT4DmuVNF5yjOYuB1c1UnUonuiCX9CCAlEOjoOiRpgN7KLH4ang
VQEcjhuoTHYGJv0+7i6JCMmFTbHQ+yLLBXZaAIj4RpiylmHwtzFBzDZK4KbWEebaXHSkCFkSszx/
Hgof5H9h1OmtDYliBoYpntFy6R5TnfkwmhxIReji0knKNkRSbWj2iE3t78XCP+0m1DVfMOZjPQzO
td25mzwtrZ03F0hzhTs/lJrj4jDkiy1kbLm51h4o/XDOf0Dm1F8OewbFZQsICQUSl8gUoLzUcsRx
aGil+WT5MMa+j0hs14KShZCpUT3grkx9jklhUFG0hGehJr4WBjsLlRg9pe4+ENQw6gbTTMlzaGNm
ESnOTq3hlAVdDk+5njvwKFJ63aOsA1YUs43MYNXozP9ifxt3vPpYbiyGKkcdlyO3zypfYfYVtGeG
sqVgcukxLt1F8YpCyBWOhU2xnWLSJ1POAETTY5JaqTzETKsbXPYu+PFO9/554P9+DR1mCUYP81rW
5at3iyJsmVHPLQPMlXN34nS4p3Fsvdmyjd/F8sDw2c1/jNn+6/iVPMPiaC+zgyqQMkRIc3dVKPcY
Q0HA6IGXxoGwM0UC1E/15HrtZhQ+iv54qEsMLhmI/7zcd2Np0IGE4bHGWCnK8BZM1QABaBFKcwtL
u5/tDAfIRJPcY7TXBysyrwY4y7TOth21QHVm3DPI7LhDDklOr3ecHPmj4//l48baxOeWeX9sVV3a
hGlvEdLjGJpyPzAyjHm3los/zc++eU1zfpEDG2XuvoPVtaOpapuV5aPbixMp6Z1ts30VEeCwlsN7
egiK9G+Dujv9mSkoIM/MiR/1/swIohv+DGFVp1gE27vqUU7jCleWukKgf8rgEQZVuvX9ettga1Kj
OmoET8XHqOuAWGzcxeZ705I5Gxs+RZUgVsYp1MA4Aw0b5G3FqZDfoMi3fLGGhYFAsjbvo73yTO5w
3KNT++ZI+SABdJSluTJ5l7OUa2FhnxnDPw9NRGATHN8QIhu4KTTIJPgMmxEDepTtmxaTpBMAu2FD
9qjnXMoBbE//5pDcYvpzGcFtW04qGvuRjWzrRxYhdP3Mc/YMXxqXJVNwRiqDRarbvdHK+KhCzIyy
sraiUqtpIKHWTgc5OWsBjNzN1QlO0qFz4008jcdgHO5VWj5hBS+ewgHNKs6+QoYagESAT4P3xGSB
EGPRI5nL9Mpo9Fe1MJcGexMtBsPWewh9TAqF6v8Zs/88G9HWyqdXXwQPopkfcsyv2oM64HvEVuus
W/tCfchmvmeKURkL0B/OqMkfOyKJFXaHVPbroK/Rq51HnpRDmsWUkmVfJdXxoI3SdUSTCg4OEMQ7
POyU8kxmwFFTbVRxxAysiQEz3KyjfBsICjlHDcsl8vEwYJDR6jX1j0P8XPo/Gi8ZFN+BqVTS0TAJ
dlOSOQ7oTpy4pbbdZSrxZoBLan+Wxq/UiSDm+Sfls/SYny1UXP2IT2VNbaRvUqm3DHoFw79Vn9mH
ugYZMRDQmRiHiuafV4cfA60ND9kiZdDXI4IPh/1jrvgsGVwyFtv2ql15hF586zdemNcM9R2x9y3Q
5ZZ/Di1SR8jBVTrfWFzQeNXRJqgh3PAo2v4U5/ZzH7vPruMfLcNElh9XGeNaO/6J3bM5YZVPvjCp
GwzzW9mAx+4ch8k7w1zTBk/Wt39rCqcsfqAeuLaessDEKvcx3y/r3k6ZCWPZ6E8X6sfB0FBA3+nW
pGKXe17S35upuVpovpMxnGtwH9PQvrfDU5uPBGnqE7v+FYjcbpDjmwu+aoBdZbL1sD0DULvXtbwL
/wYBzW/Lx0SyJ+UmI7lf2nrK+b2J4GkvUfCnzHsNIcmElvskIxWcU4qYLDKZGIo7oMpZND5QGhRs
pbQ2OT+0jINum1obQk5735keAvQAv2tWPrV6MXiCuKs2MQhNh8Snra5d9BTn6aGMG+RQHykr/etg
GZld+3VGm4rxt0/8fcm/hpG1dn2FXPGXuLKbXLR7zzwul8wiDHefM7KummJf+syZh8R7lIO4ZTFW
KLMLeXAxxBNIsX5LKM0q3zfGp4BuJfzpqIAMiQotgJuVgzIrHufwzDT1zxDsTOOfq/5pKq7VP2EA
+N9PPmGcce8KpsmXaiDMdDGHS5PjxLnzQcBiuUTOZSROV3nA1VIN4SiErAFCKP0xk0cp3kMR4jeu
79BGVsyQ1nha1sLJXnKBa9cc35qS5mImVbQOUDTc9e+za21jme87iykA3sibbYiLBe8jlcJ/qHRN
m2zAzcfuZzQPQnlJaSbMWwOSiTZFfSYl1oOcB4rfK4iRxcXsNbEpcF+QoWf08hLng83JsBMDSQUz
4lnPDgPvV1bywhrxLyjUtT3DhU6iTRirx3nAjhl/TbX17LRkFmCwlAdZ6ZVtYE1vA2quOZ/YygeC
Mz3lmUJCdzCPDUn94nAoTfCHb8oq+aiFzymq/2XW8KLqmKG0WkdkXoOZcG0dzvcAJgHHiZjRCuCT
JvlIEfLHtP3uObLwARDgt32yogUtAP0odjF3s9Yl8rcEKXDpjUDGjIZ4Rm/vDBuKjV1Dc05pCOfX
WRqj+83PiUfrSfVsldaqSQDgBMjmhNz9gkyNybGadSIZxJ2AfMIMxqmhHcTh/OnX6VtJQHPMjX+4
kZ/bDF5Ax2E3sdON1SRrQ1WY2t7rDrsXAruGa6L0xkYM6r5Sk95Rhc0Fgm0MGNR+bvNv3mrMs6AN
quGswsBY20nwE9n9rgBWFjBuozNkk8XByuk/XeLr/EryT0J+p+QrSMvsZpeMV+Nkp6kx2Byct8gp
+FP1dyvBfokNMEy4gl3s5sJbtlGAD2xQnLMKN3r8y1SRuBFqW1q/eAx1MTWSOgPAXWi4O9V/HJ3H
kqTIFkS/CDO02FZqrUpvsFKNhkAGwdfPYRZt1vZm3nR2FkRc4X6cJtXqv7qCXJfGZp8yoPdhB5eB
8Dw3IDgyvbm3nr0qqHlHmLuILViWJg0YG3GYdzkpW7E8pinDomOPKJ1ZCfYHf9j3ql2G1XfPdI2P
LMFsBD3VFDbwxjbBdEAecBhJAW8r4nTZkA5g6NhIk3sJ9bQG6URTIrybnl2l9qHS+AC862UK6s1Y
PGT6PHWkTW8EyjoV/6SW/h5E3b7h5HAsfYfw4D7YLHcr4Hb2XmZfTQjA3WjmIamDjafMbzLMNpRR
s0nnMjXGVu+z7TRbtNRFludmhIbsVeeEB6MaMlgOjHjwJKNseZrHdbGb/WPzjul75kIO6V8INco7
5dUjQaGPPlZji4j3ado1JRjgR9zk3UGnSBtXI6IsPTu4eZVsSxGlwPDww5rfvfnnRsi3jXugdsAi
a9goZJLzmq+YtcOnQ0codv6AXksbFn6QX5wGmDY9pBuJQ6f3W1HyY8yo6+0cjXyVMla6tM1PakIf
GYt+3acF3ClXEJkhS8JB7IARWtoTiG3n8rtzMaCwz5Hqq3f/ypag7czwrJVFD3GIrU7jUi+sQxiI
ZeASq103jKTg3PXuJjWTeEVp3f6IRC/W7hzPxz0SKm/Ra/Yh4S/epuoBXY4CdIbKGEFlv+EFRZwr
5LNwlLsfe5sUPLdWB6A1iJorQCFF79QvgS/NVTMx/WyjdV660GK8mLWAT5MFULq0ITdVMKDY8qsx
ucva3IKUCuptT/6C4vQAiJmdq6QkDC4hRgxbDy8Uu7EPL79XAJFzJqbcGqO4xfWvEXwoAiSbQp+T
71iSL6R4Mb1TRth80A+H1MjOtj2uEo9HrIMZaI3r1iNwyI0g4RzMWZ7GMKPVwcevbf2riSBWyK49
1jH5Fywric2iVUq/ubCfjBYWrGUuy4gKzyoPqv+t7JLlR/EUVZ8KYVyuThPE1cSA4PCHgj3Rz0Xe
oJUSjDxd5+JEP4ozqNOw4S7ZiJkpANiSuTRzEk2C9uh0sIGWDI9ewhrGcPxHiIqFqGsMOgNmr56Z
fnYvMKyRxW2yGDWcGDycYs8O1xOlTWT9SDIEWlSeiKfEcItgmztCHNI+oJAGs5pKG1kT8ObUIakq
tDcNX0CJO78nenpO0X4hvAmnXrCsqm5RaPJUN+9tOZwGtbV0JoKSNLRrJUKg2kSGdYfSPiBrfaqw
eNWkKDtJsGiI//QIXo4qb2VomIGrJSkE6zQu4G9dIiQqzswEtPE41RrTe+BYWezfNP1Us0/OR4O/
KllYXfXruEQBleqPV/RD8zWSUiBduQ2JuAc/fossoBHtzSIOrdZCEvYwl1RXiau2i2+dwZsBIVXL
433B2CcJiHjutG2o/XkTAojIw4PGw0tu1c8UX3Gok1KIHzcoWBN5pGEjlmwQREE3Lk+BaUJIcZjC
0YBSwtcY0croSJ+0MPL2c0jXIfmg04eGBWbAgON4+TJE38/hKWeE/2TtuaMv+WhtfTbxVv7jYihv
vVdS5HR1kPpwq4BpsGCA+Ts+E5Ji+CZ7Kf2JUcSECpkCyRI/I8KMols37pr/2pXVZEqZOKePVhje
W4gFokP6Zn2V3anIml2uPTN9ekr8ZBNVb7MJPm/Fsk8ug/iL0Y95UQc1u+VNZLktflRsLuP6IthH
WHhewuDdQdZv67vaaJeDOiSYcPIUwRKgAD9xgl0iULChrtXbbBMRC1dB4ZIk+Tput9FRfwQpillE
cACtTfdZ4X0tuPCACxKaAvNEjswPAuzw8rNmX5KaqIan8jYwbMSVQGpayLvON0dm1ghZdSJFyDfe
2EtFLagm4CCU6n5A9E4kIOV9oxzasz9Zx+aH0LxVZJe3GJMgUqpNF39Z7aGeCVUuqhcCFHfkhXaE
V8M1SMd8F457XVzLpMblSvVSF39zJo037etKRwjH1DGy/vzAW7V1uy2ovCmTWaeetMxZMmXMu+G5
ziEE0d8izjXge5XNr8b+sJHuQSboKEPeWSs/esj+x/pHpBfNPufyJTQeKhy3oe8vwOyHo/WkQ8ns
0QGgVp6QbcdF8c8gO7HGWTux8AtYkeoW0Gvgha1+RTtGxXLWghVQNGTBkEkT7F8Pyb+Gom2ls2QK
vVQtkHqKh9aAia1MBhtr6HtuV6uZXDUjCRw7JImG0OBp+HGqf6Iifhg9T5z128LIDqH7jbeEGa33
JMW9cQ9oH0129YN5YX7+1FvO3uCXoMNqde3iyKs9InINvYPDy5kX6RodNzo4wqQbDL3cOJI8qIEc
ElZuo16++APAwkFw6xF5SSPTGByLmDAN740f5BOfWabdIh76s2NvQahkHVELVJLFvUw/PPNfPGE6
0IvjnCQaE6JkMmdPsHVMsNUi+17oj6w/kdjVq207R/ECRGKW6/TaWvIpTHTnIbKP3DwE3GRh4W0n
9gei9LjDjkhquuITjqVdPib/0sNLp3iv8r92ihaJJxbN8GFqEyEODHxC4+DO8qz8mBnXrj2MxhtD
xo3ZEkKEHINzWWULad+V8anYfVg0uvbasc4aQjWLmGUDBGM3diedBduEaTIPxI8u1DqtQ2Ak05WB
9Lau1SuRzCvbz9YR2ZezGxulhdb/SwIs69F+Si9ztFSIaMXi58BqZpPQ9wYVgRbRqk77dVHirkzA
gUbGifg0vstvbz6w14nzIeyfTqJT3/gW5tTwYIWHovtGdjCKvTUw5tTIDVmX4Tqe4qWnM3SBJWHA
ykJiTQ5buZDU1CFGWUTCBOKB2qCsTcB8ee1zg1HRcvq1cuOTiZiKvyljnw90MNgqyR/XBJpPDZz/
Nkg5blPMaRBIWQ/qFlNKBnt4EWcWbGnehAInxkvNCuY3rS4GtYMbPboaG0X052aUrGg8FePFEFWQ
P5C7msxENXdV6+CR9jaLzbBeKj3bgr3YAeogt/OtwcdfA+Vw4+c2fu30B0GPI77FZs9hbWGlULWL
x8zm1h2eRo3VzLdSW939dKlGMSFTCjR4Xf+C+LtLbwP/f76WxJozkNj/Q73sGejbVnwHtg/AICGn
LXEu3fCu9PcoQaOVEzRJHYPL4Oa5NiaGm6Ot7YDQFQrkEIQTuJ0wP4yoN6e2mQ0NgOVUv2sH76nh
uqWgHI195/2KJFhKimAzeGao41K41JSROZ1rVC9jZ3ieg5XThjJS+wvHl6KDy2UerQJpidESlGIx
132opNy2sPp7XLwqedWLHx1mjNkb6w6DTpi78I6dtTtAl2MpUGnv3gw34C7EiLKcQEyM7bV23xOa
sob5GvrTl4rDa3Je0pltiGlh8KPn1ofnvqpHssrRoEbWh/J/0MccLPvUlMVb4ODHVO2Frdd+LtcA
O4b+F8lTFd+Jjia5ukctMDndgT2yYP5NWGpMACuTmgkNleWuxHgMsINSgsMK+CxShVb8NzT/NXm2
0lW6NiNz1SE803n6oGmtNOvKjoGqQJP9bkJorX5dqueE+BcXR2iKVccWDNVLuRKDty2VnOP36LnX
NCW3hPvNJoJzGH5NkIdBFAORwjJfbt3/rQTmo7KsT9iYVya1x0H6mFz8p6nowHVjRfS+8+FVjhG9
S11dU+TyGpoGszawWyHmcae1RKob5OUa1MDShahk8e/YlBkRupwk2ma1eDgDm6qxOUrb+Gbojdnr
N89+hlk7OGO1f1sceCanYP7/8QzOex1pxrJlopxzcg4dqiXjo1c2eHv9yawZDGbbpgRONM7uVXcR
mfg/AnWLJdZUd1poAB3mH6nyy42JXoMAKkZI2h6uFx0PoXWBQ6jRagqfsyY7j6gIkgZ/q/maFIeE
DXKmwl+fPdeUTB+d+awV0FF5DqoC0Uy9yDWAQCI4avAVO40gRVR8EguYX1j0RA1uCWC53QRMG8io
zlpK+ciquUeDZRlAI1EcCdmjcFI2PuF36JyQFW+HVN8krs6cItp3fs8kAGRJUEFlKw+oDzjOdzjU
SV014NDBp1l50WIqdlG90TsEeTHU3RpnlAdJExVleXbzkvy+nr+KxSg/v4j2pnS+nL0BJEXrrwMz
QD8292pIABcq76uO1K4CVFfA/PY8UOPDboAj4eOzqcIfm4YoJ6PeTbtl2QE0KWGUgWZJXfIVmJFq
7s6zb9b/+MF04dB/InTiNSQ5hbGlgauoCJateXI82F+PAAYsNqvlWHori2QH5VG75NuOaOmWmtPk
KQItM/bE73CplSl3fXAgF8eHvTyh3zbwKIvx3DhMbSpKuq5aY4W4aXOsU4J3Fq6ghpbcxmKUwGuT
HGUmCjETGVUhCQojUKS1d9OwNwEzeH29mBUipo7r6Cc2+NjpbLBl+Vch1Hi2MIxoZFWz05zMQ9Id
C9z/EJpG7p7kc3LEawhzHhCbwfeCjwR2CuEEOibAsVlWuntq0N85LUUTOXOXutsjp37qIqgTOAaq
BkeofqixOjX5tXB/wjpZlu3JGnY92q+2d89m80NqMy5aayOjGxheNkq1BcgNT2lfaLxzSx072pwd
MG37PFqmxrQdMxb0pAcmY7ttFQghMuoJ78G9NYUXnSNBxy5oGRvXYxNUf1oVS112DwbOp9H5UPjv
W0SGnTwLXF8uHZXkMxGVlXgvaZlDc1KLvgW9J6ZVZV+0Mtj08Udo+neLXXfvfXg903QXTDSOG89+
r3zMzt28tJXrLETbUv1NaBf7kiAoYqTi7C3Q84VpLrkncJ8fK3AcqZGfqg40VEX1z11uJgqnIEMc
smsRcoBz/idJCBMDjHrP36UGRtToGz/40uexGtzgYBA+Prbw7PkaYFKDjKiQs5cFsXYB4R9I9TU4
hvR0dDxri196hWZoSNbMvu1UbU2k28oA1+D2w8VgYD2Pmjz1AY5uhdxtOwgdN6isucBR1PLjsBz+
g8rnWx4NeQL2CAF5pmYVu0yDmo3c2ePsiFx2pjlQuOGedEi9SR8LHQep9z/LlkCpcdaCz1fZfvRx
tOl7K52ht81moM4pGM5mVXbMIBaBR9326H5IPJ942k0CrpxXszxyKfApv+kunmoUlrk1nDMDAEXw
2YVAHOA26gUyJuvSOyg6Gxy5/sUitIF5hmvmuyqVi16gP/SsRSyGY8eWXHTyeQxJHHZXpviamBT7
yaGFbpCJ0yi9u870SRe31vmYMpZ46NVgO865SkI6PzEyvaS6CdYEXfurVWDqE0R7wYoIWzoKLkeS
RsRYbIvoTst1GHu1C5iue6SHQn4OMgLWnRm9QOfPEChHmmdHAMjhuyYvDSvydHA30gWLhiSsZ/OV
K8AvJMOlw15UDzP4ijAT9Gg/PRREuv7N/mHRQ60xIof07VMPg6AZDyHxFT4ipxrldjG8l0AwLF9B
z8OczLTJxhjt9AldqwJZTDyAV7KrZ60o47tyUM94R40Zs9ffmpoIEHw9UVgsO0vfpPW7cn9KrD0F
wmVGj53/JuYUdDrhQGTwCQ4s5Hf9LDbiTjDTe6k3ax12GoRIl6XUq12jbyDPtaryDdp50ktg4kwX
fTx05kvS333xHCKihYPokEOFV+yvMDdzrnioboRk8ICBtva8GznBNRTB5s3wHr1392t93TjVzRRU
5oo20f7JoBekwJHS1ube7XfEYLTojP2/AnoEHd86t1mGNIzIzA4Wo1pl5B+oYubPovo2w3UFMV+0
CUclgv6RMEHj2QswytvRuQIFC0R56RFnONIGm8+jQ4fAiwcaJNk21BN68W2wd62zVZuSr8uzeMTc
0Ix7h1srMrBwIG0nVKFkGpj3zCzM5v+5sI5Fbapf66rBol5dG+sXCcmm0Z+9DKW9fmho0PBdIbqn
I6H/VBE3ZsR54zPUAIwfJNdWhxpPW5yGTOoJIiF0s8XOKsZgZYfzEolZ9WsxiuVgb3Rro5dEXRWo
U+JLTvwfM14NLnVBNatUt0w4Y3pq7Tl9jei1dRIi/gl5UOCPMgZ84mjkCqCBp+hJGP8YJa8s+5bA
7lYa/K86+5diR7c5c/A2qLzYND0BilO86cJHhQ3D9HGMMY2LqFG75A1qxZMBQWsCCwy9TPcYruIa
L/hjzPBn1N5Qtqx9BFV+zMUh6hfUG9sCDaBfNEc9GxjbkKaLUNB4DelNCkaHKL6dAdoA1usoogvl
ocYDQ4azXNUoclnprzIqslS3lmEyrBTOL0tpC+EhB9AP/fiF5W0zpPmyKq4WKn72hXHnP7VMxE37
c/AVl1dKtMrDi7EjbR2iNgKQfnpEJAYd4KAWxcgpJYESlSyQHXygUpImZJEhMyk2AMM9CqqfwVNX
Gwhv3vV7hJvnUj9LicaspCYD4kRTjK4Q/oRx8NDh5kENjIDQr6Z9cfXwWI+MuX1r7Y8Ry8I3vq/1
FFCl199F9lVryAIaorBoKLLpmNYpAmdrNhDCxcVtkacGmkZaEplt21Dss9TdiqlZa947Wq51nj+X
jsv4ud8Ulo83A1QAUgrzLQpjEKtMFCKHoFTuARAmdUuBIEuyOSUqSxwks5OdW8AxW9B6AVaEinqL
FPm+uvsqWUf9i+xvHW48HZxJQQkuCauto+goIxxj/d9Evg1UXtWdBoMVPG94Xlw6fkjCZw7BmDdt
b4mwkSYEB804Jm61KrQ3lsqVzkv/SGQKigBNmdmz8UKFxGpCdKjlOEidvYkVQCRqZQyHbAL0xLqi
lgpy1mdRzLCo+xBdB6xZWYiGcDqbIt1OPGQRU9nc5rJ4N1iNa+ZPXhOmnPfrmPGCEb055XOSpJfA
Lv/J4dIPLQ4I7m22puI2sEXrfHVMie/Iy3pjUSOL6LdjKNek9WpIM0S58bpsr5nBb5MOZ9YEJLi9
+KG3MVX0qyvrUPrlVnHOaGm1UKRpDcTPRYJNQ3IpmaP5WGcrCDkWgM+R4Az7YSDY02J2Kq8Fv1Mo
fiS+m4wBQcoJaz2bmf1qdtnB6QIUIMnG0gAbArBosCuYlUClwXjYq1ZudIKUs0RXtiIgbs0hCktB
Q8RCZSWp/fT8g13rRTIv6xNjYUK3jpAAuO3Cih71+J52H11RrNBNbQePhFOMBDbZ1HO8NvWqetFh
ZcT4DoM5yyUh1YhiJ0FbTKL960COgaBhnCOsgYwdO17bpPuXBi9OtBU1r435FKIq8fT3gfrIKG9+
gltvzsQ4Dzp6RLEe9PME2kiaGhLQn7hHfIgyb57xB/aVT/lklwgfMXgL8WG31SphZpVEJzegK/wm
aSOk9xrWeYRUFj8AUu7VCImsZhTbciVXVGihk+yT6cwNS68MM4bRoDG7ZZi6Se2tIYnPnBBK5cSX
U0cOSIJ7uLgCFLKJwkuKHAPktG1nvQdxTKQ0dw7HfLtFdsdtXoEP+44SVIVM9HquKcFdVHK8u+Mn
5gBc5oJiguMwOkTAM/r5UNw4kmlGt1LBWxpc++nmEf1TNih9qq3Q/lUk8SQGAKLiWhPoKSFY9feU
3UnrIJHgIrROc7ha1mNexQdW/PigF5HQIoJYBgNpMrwUERVex1J66p5V/9xDpMxyyRlir7gg1y5g
CJ/kaAuX08il0bl8MoY2jhi3rcFT2GHLOunjMRJ/nFiwY2yQLZwhJATQ3i1z+o7AJe5Hiw9GZYLL
MVcejXsUnv2xXs0TU48hqyvxqhjwSNI/04t2bbzxEW07wzmHfkrjZkkKJ2ZrCVDxAhR8OcrnDtGY
HcuTJqBTRRjj1oKzm1xXdI4PCTo9NMHMsFRosBUOWbuk0ToF7KZa9RqDNat6Uku0N1aDK50lYE9u
QuWcW+Mm4HM60SXXzGtW7ED+rvPuO46/DL25CT0/avwxjj6TrqpjiJ8MueBmSEo2UH9d9WOZcqs5
vxaRxg5PMp0n40xyMNvwrVEoabT6nuGlzlMP2fNvL5Gk9BcEa2DkDvU8AmbwYqXYiZOlQJNgTsNW
Djr1MXoZ1rJV4J5IpyVWFRVRE++aYFty21ZYpAEsLztmFiZLp8ncMu0akisOAVwdz4iRsZyw38Kv
iiI5xVlPXAf/ZGMGHyMH/YysQgtvgzRiqLJs2ZKEoLVnmE/s8qvdc7ysJv3TKnbzFFX27HwkoijS
3Xz3lvqgPGdmR4nzuW3Ptk6D1ADeYeCZGe/BdO27c+z9+in+2T9S9FYYdGLjc17jdHCcsWtBWT0k
sB/j4hFCHBrYGOscHIP+1KCZ7biMXa89WPKeUvrPQVfSe23DI81HzNbQFq+RR+LLuPfIacDiveqk
QxfPC6ItU9oJXs8706DO+qoNWPwWxLi5UPkVrLhKDkmCZ4Nho6F7NlNno0fBpuwEg3VvI0x7K2sC
ryXG+uRHq18M400X29woVym2PNE8192nU15rpITZX8AAyRzwJefvsbh0bv+kxy8F4HqRv3jxBzF2
uNwIliQx4DkllGpEGucD+o3m/SDWQTP+THFGTsecJANag0yiI7yCrWW6+uKFh4lhX/JrWQy837Ru
38rjGAoWJZyV6k2nYUo4zGsmT8GUrTQvXfUaNzMpKz6wuRZN4V/OOKoDeOCzNYS+iggtCn7hNwPd
4ENS47WnygYesyqxCLVxzJYKRLFKVrn30g90IBs2BYA1K+Mzct/D6qgPn32anHxHLCSkbWuuovPg
VqM2RWwEuxlVFEPOEZmtIK6hQSTXMJuDWJ8vYYmGfB9zYEfDoG3qmOqxAhv9f4a5HZnZ+IR5zMEO
NdYSq2ZWYRM6TiNSxLeBNkmrTxGrHSJmfefXlBWBWiOCI3yK5rPnfdBBsZwJzMs4yS1gXEvVS8vk
bxdSbuNIBx0IIenJACOJZMMNsWNDMLLGDUZdoh0fuDUyBzELSSjEBjwxeqkg4DalvWiqaRsQZ9Rd
cMRKc5sNpwoFV8hQLHKZI4ilmwU03Zd6YuQylStf/5egXlXJWw0JTEHE6QFuuHnHl1Udav/NyD5H
nyLJKjbO+JDjYxYomBQi8tDARhhd1A1ZTsGuL4KO9yrCbFUX29Rvn/rYuCRlumduzbppY2g0qfi9
iuac+SRccWHULLTpI8Lu6PF+d90+LO0racYkJujNdQLwbMb9r8qcfd1K5AUWJXQM9wz8Hj22Sw5c
q7/67YSZEhkN/xM0lach+5My29uy2vlgtwBsI6NUj5J9aJioCzmuLU143y1ttor0Go0D1W+Mm48Q
0wxmhpGL9dCbh56Bh6rrK5oOjssPk7m9mcMchntlETPWIXiYoApO1EcGvPGcJD3pIS9yYHCzyQ6g
4FU4QDporOV7jD2pqOS5StsZ7xOD3U9fp3mHb7CFSxYBMmlPnZF6clt72ADHwlgLqz8IszhISePJ
V1YD1DT0S298ieJcuUvDew0DutWQctjZEIeAfIM07uLdZcWBYlAyo2TlBBz6W6vGHM86YEdzFMHC
tSx4wjcPQEjbgXes7hrjYuk9auPNKzFTJuWX3TbrIcouPQugoC6uiQOtAE0Tu4+K2hMLDdIJiB8D
2M0R5TK8aWOX1g4rdfFSUGPXKjya1Z9PMCNODxI7gJ/0PyFTwMwnIUQ8Q5ZYe9FfzB+QoSt12dcV
FH+uVLhS7G0z4Kv7R/LWIoNJomOT6A4zWCbJbNolQHfA5Z1kIcwrwdWLAFhWTrPUddeyv9n5q1mv
DfFo+PEoCrmhO0j/W04rIuR98eKql5wfFifaRC4AyrkWFSVdNsTWgZM96A9Z1+365F8P9CSkzGZA
0cwLp3ZvEVvB4goDHtxql1E3lluYs472MXIsJCfNfWaB/oTvnygaa230CD607752MTENS9HZxzz4
afBWxgXoQs4PQJdNf7YqnlWXFU0CgRcCPnCltTPVq7Ctd5qLOjL1dzFPSsaMSqUvwrFAsuD05pSg
0tvUJaNY7ZNmfh+Pn5pz0eERY0utho+0HGdLf1n5axdZTQ4o3wjMZ9Los0DeMzZyKrN2GqJCImQ3
pvEK/2mmsIac0Vr+TRpvS8R8JnEc6ZcaBhWA6IJyXv8XkxBkc77UNiKr/GeCt6Yh5tCjX6Q8YdXv
G9DXtUfkEVD0EmldTYVQRlDa3/tmo4Kvwdqa5IHR6bY7j9tbVL91Xq9U965RQHQYTKyXvviiXg1B
5TlcJN1Y01iCDdBS5IZcgC6oK87xJGcBye8TgpT9wFr29p7kqwrVFozmHGJUiw/YMV5cjzzQHTMI
PFS/IYIMg+NOB/5794p9k/8bw/vECYtrk+UawzFQt6+kUGPyn6FTJlNJRpvDKqFPj9Da0XGn8XuI
hsBAnmxhJWFfsC9HbG2BdginwwitOetf4zltNdprmAQdLeB1HnNe7W+JOCyEvDYJliqBxA/LbGq8
FTjvxd7Lr3FyMfR3y/rQh18H9kJimVswJZJI8oLuIg/Y+CFDZAXCQMUpw101tEfbn9WZ4YY9HRuH
juWvsx5E86BpZDBnr8vmzZdrgz5O+1Kc1UX17AlrkaX8FPHFLDPbpXZDJmH/aiF/WATSAdoY0ckN
n3r0kkeNEDHPd33+BdrIYacJvl0lRAmxrDGZpIjQXprd3g4zfByk1trLqf6B1WYS5mnjLeSPO6Vz
jCkcgNdA5Zt6sC4dl2NCQLk5SIaypX1P0v4Q5Ohlpnq86prm7QdLXktXfI8Nmeup6vd+M4C3UAyW
B7rRCdMJD3ycrOGlrcH5XLIWr7Ey+JanmGS52MBTPiAf8UoXPpI/qyq5THhms6eRfFKXHHSBN6ur
czAwRNvF3Q1H2gKODoYwnPU14ZCCMs2ql0PLBL+uGNCbn202nAXVVDWJTQk4ss2bV7f0+6WqAnoi
78Ucor9BNii8UZHrafqvtW0M7PnetEZ4riwGq2zrFeah1QXvxYioEg62rzWI5SkXG1WFGxVi25mG
lSNbaqT8gyvwXJLdamf+KXLUI6mMozMP8qswvbcBH9dX5sOCjpB15komyTKtqSt7i0WRrvVgMJub
JBTHyttb3OMCLyofHxKXYTv3HLyaA02dTPwIQZ1awqjtFmWZtndhTyfNar9VQIXYQamyClyMWvRR
xu6xs7XNaE4/SautvR7uLpAoz+P2n6JHht2b0C7nyyTA1xzGlT9Ztynte3QTiGhM7qslIctE07RV
uagkEKmIEkU0H9NAnWP2yEcGfKdMHopTmLoPC7le3pBzqBt7X1B0jT7jWZtFXmIiiDAYY/brbtae
6POEH2dI6yJYddT0ZmgeSNC0POFnBm2ogZpAC+VhDIKpmhwwMwFzrvTnpCTzcZAY68mcfukB22kF
WMC6XSXoinUw8A3NsT7NNX3BtD4lAc3aF021H4PumimSzxgLQs7oUajJ17zV3opGIa9sGNh2ZPBl
dk7Cjx3tjIhuQhF+NubOPrNDzjWRc8XJ5oQg9G4jvpL+dKA8vjg9iXINoVHwHm3l7Fy9PoiKASR6
bNvSrxpIzNLoH5oY3kIVsx3Jf2O3vgx+sR1wEzZJ9Nk27rfncfFhBPcIT3VHedRdCPtmxkWn0mZT
p9bFJQZQei0kecKwAuMFNM81ktB6ChyGNnOTkWPIsod3v9GOOAS/9ci/aL37SdV0RDP1p8c4FGMH
YSJneMega1Te3mB/MPnxzh79k4ccpBYborlCkFz+BxUHuRngOKDO1tceCxLJca73EDXJVT8OVJPM
uYCOnanuDl2aJzkyTZ5X0JZGDTdIp8zLiQA30B/Al+DlGtHNjC7BokfDFosuftOMOb5jgPshjjY+
pW4SjNMEKfC5J5+MQH/3mvge6uTnfsJ+XhkAiVIdrQlCbUxjtR89cmFtE46SuuhvqQbciYSDjGki
6Sa3CMktdTrb1jwixNMX42Vy1U0vnyHQnAvVrM1C7DSUzEC7MLUzF9Gem5jxd9XebLrmxmVuP0Td
hrDZWXsp6l/PybOdyKPqaMgXGQb2xXInlBKQGKA1SGVhOnLB35PwILARa+VrwT4Q2NRa1u4qUs6z
EQfJzcyJHRUZUkIFJdzh/tiVNeMJEwVoVBNe0HvM18qivwcWA70qSF4z8n4K0BN1q3/Vg1YuBovo
o747eZb+m3iE+BWDK+lM/RujJmrLVufBhM8Zo1KxsmCbeDphQHRIZj7Z5KJZL9DhDay/ijNAf+rt
ZiD8srTUF2MXb29jAibLQgvMYNsYqrEXfMBsKwYgY0naOPs2bFKcwuRf9ahIT1kB0QaZjA9Yss3X
gYtNUaKoPRoZb6WeutXSDDQm6VVgU8Ejq84noS0nz0MTV0oH0XNaoSBOBcq2NNOdU1CgTFBNlxyb
VNH8xFFgLSxdDxnpB4H7QgaeBpoQCJgiUAnT+7FKRfM+ZRQkTx05O1QUVnM3BW7hwkimpceWYGdw
UrH6YRYfI66/hTr94DgAvyYJjku4DwS00FzdBgOLi6N54pL0GUpvpM4A/9i2FQa5vCrmYO1FX7ym
ZA1NAUo9wtpGxp6NeXYg3SIV4Ce3ajzXuLQWeJZ8bKqjUwLgKgzSr52KE7p1S1ri2HDOUxiV+ynj
WYw9IeFAtOoqmIeTqmgTmNIAAmpCJ1710glI4mtSLLhWeJYEZG+aFkV6JZDmlWGBGti1Q1QxMwWj
JyMytJUkmht6tG2R/zPVA4BIhY4296F915IYGC9Eg4a0WVtUyEq2QWx6n8yqAICCon0YHNaLyoHY
6lY9XYOX6gQfjbW2iVsPrxpUpqUbMKEwMq7Z0YKwiI2VQaAnIzSKeqevwRmK62BE4TKoG/NkOQ2G
iEyfmodUUh4ZO8fbVCY1X5+mHUcjRD2vUlADmWN/GR7Ewli3OVNjv5hFIO6akxVAQZZ655Y0q1Nh
RdG909PwUvQ8DowiFaaO2qSZbYfoTaKt3rb/cXQey40bURT9IlQ1MrAVcyZFiQoblMIIOTdC4+t9
4I3LC3tGIoHuF+49N4vyHQpY0DhOVy30KK5/B0V4uXIFp73TzlNjMySuiV8D7xlRvLEZWGcXOe3G
d6rhmqlhOrk90b5KAh5VPD6sKypSnbSZses5JHjICgmPUdMhj+W0cYXuLLOZE46bCeGhBI+/LBtu
JssO0zVshH4P5helSS857BWAPYlCbHq3Y5bMLoahxeR1w0s6ej6DR4tro6TirWYRTJQ08XoqHLQQ
MuhgvjWsy7ugdDEu9UhxKqxwnF31SjiNsZPt6HxHDZ7VrByCLU54ECN2ili6Zc6kx6xHLCcd4Jr6
8broUnPjgUlhR95E+w47w9YVKOAKGwpC4bOCSj3sAL0oxNYt/RdUct0mUEWy9LKeEAAdjgSPElqP
eADSSJjkk1bpxWva6TVC62Tc4PUdz7WtyJDT7TfLMllh2xCNn702cjaWrXHIhNzkJYf4onVj91qk
cftueWO19TtKdGcAicPz57xXylDLsRoH8sQn66VvyYefXAINK4svO3dpKMzWD/eRaAxn5sbnBgMQ
rK1GqelfhWm1V1l0ZHi1giGKgZohdWwPp02KbHdsxzeJQGnf60lB8AFsOvQN1gbMabP0BT4DsyGY
FgBDRlp9aOQvPSUFsfcB6TBROtZPWN5m5IxEHkRfh6amF0jRfdJG+mJOWLSiHr9ICRVQ8yYYMaO5
0toCvU6fyJrfv2w/bNv1mkXNhnabUndd7UEUrBE9hCIK45LluMF2bIrxGAUiWJV5VnzloYb4zwXh
AK+qInG5r3i7MkY1aVX0hMX2iGsrDSz8nPeOCE7STDfuutHYwQEKc0+DUM1Vj+CKpT5XMF96fexM
g9jOCHd7E4p8UdRYVcpiNMHdDexfA0I4WgOxnOh9+JoqRcDlSj70jlHwEhFovRkwof8CUg0vlYBu
4ZZ02iGXWat55rDKfVQvHZtzqp++3NWlb/IXY5wRGRvqHLTN2ikYbUw9mvXIsoetqc123FHPqXJx
FGbz29nW1b/BjLPnusciqklsH7JCiyz8mWqVdxOWBzeI2ArlFlyIxHsjLsT+M6RTZEQ56PWHxELx
4oxmfZFjMH5OVkOcoJe0m2rI7R3LHySITlOxDio5jrNkqM1ziCrbXZOnfGgQjDx3Lm2zMnKDfljK
5p/eYrMoeHRvaeZZZ4CtzfM0ZOFNYchCnjHQ2a68NtY3Cv8M5VAxa8nItjE9GLO5MlE9kOjMKJfM
b5jNeolhou/37dR4S+F0xaJIcZI7kfgwMzNkq8LHpixastCZ7858sh51kEJw0ytjI20RsjUM/JVp
jd1aD4murTGmMRAGSSu6SAGJQ8AZtAWzQdfTNrmrMRqLoP4ZRaAT/Rynb22U5msOz98wa00gGHa7
7/nknhzTw0owWf0LAuNikUX0LaSrUBTI2thYBevgMBsSmiHggFPP+xPJ8h+6NChUiKIQ3aRcWU2F
z1mh3JxUcBrKQEOpNfBaAFNb5blmbYkEZ4Nkk/KhNDPkZWj0bps0GoldltVHX1rtdTjANdKYFMFA
k8dTUhRNpJgv1wnp27TIeurlq6CHKhE4ExDjOoynt1GrQpB/rrUpbMhdjuY8bMv3d4Mg4cK0uDZB
zPpPTmtm6zYN7K3h9h7qUZ/toFXWTB5VJF13Vddi+MBpEnhoLgd5bSpv3PUVrEZOWXdtDQ0SOQz2
J2vo7Rt6JPE7KpQfQPbnUCkVndxIUzMjFCRBzx8av1YRlnC9elVFs8cyuBo8dXe7OeiTRNUcBAAK
goZEknqyr30YU3hxVzFxRiALpe01JkS5Y/gUjwmIc/OOlukHHeu96htmxHKnGA57dDO25680NGFK
I+VOxmve2pk+tLa97DDF4jtp9D1qyhdKkk0CNXOqoWko/8Mxxr1D/oSAj2gwWY9wfecsvVXcbvR8
OHTKZwnb3W3HWgJJPQyiXhqt2oZu/uVG1V5FYDxrY8dburMozGySEvt2RFXa7BC1H1P0ennacwYN
h9Q0jnAj3ppUsSkueTr6hTbkGDty9ttyEbLR1McagyJiwMy8DCC0HYHItGW+nI/auizjTdz2fG4D
ZrdsR0+6HFrcrgZ/iS5XTaFtSMA7yIpZs4Xasm1qAyCBueVGIEajYB2ExKaz+UcoWFSIBM/zkBF3
rVK+FjmcsqpDns/oQFbWTrnpriAyMCqYu4YxmvAhjj7cGlWqFcdfZt+SLy6uSpmX3AFqpoVy1q3Z
2OtMqHpJr00INkHVlb4Wb2D7Xir1rEdnUX9M7qmIT6VzL5LbwHeo+GnRpz0F7FMTAnH7CxJohkCw
IHW2r+RFG97rzK6SP3X88Ds0g4iGU9igbkkDlBnRyY4k0xcbRmNoPNsCZJJ7my93ySiF2FGzkwuh
/Qa1ANjDxpT0PC//NPHGyWGfyx038EKf8lWafg+ZvRnaTd9Hy4ylrjWqJzHcreF9MlCl2uWq1xjl
Ii+KK5Co2b8pRaCB8CpWhKPVL9w+EFRZXJN2aKC+hS+gDTg4+/2cpFbpuwqTrj4eDDrEpD2aMEcK
xCyh9hJab0XMiC77VpQXBfwORXzUUOrLqfuuq+bAlbvg2zmE5bsnTyOfQSM2GvEkDDqedEHWAHxu
98WIw0UHbrVg7+PyhHpmvK8l8GDL3TjWF8s+NILESqGWqvt9wFGkaRnUEDqOiowMBnNxZjLxvxpi
E02fBP4o/XtIjk5+naLbLFYf2T1P+Cx99tW52BuZt3YpAcakX/RVekqC7Oz6j6nFFYtyaFTesmeo
PL+tlZyT0eD+OWfTfu9JtvClseDI3Iy8xxCiFxPbDIeRzfyT93zDHmtkx9SwXqHMTkJ0ecS4ucZ7
rjIqqHyVKSg1uU2uBCvpgoVGdG8xPCFSp8vtFoNxQzQONi1DDMqrbWfDFZMJ5ZvlL3Tj7qFMy1xY
ENLlaUV8mqDYisvhxWRNmfBAF5F3FyFubKbqLmsAzB7LJN3j1G8cZ1fazT96j3U5fE9obvuOaDs+
mM5rrnXDJ0Y07CkUmyH4GfqfONjpLFQCEIhB3m1GHsREIB7DdcDGzo4DIl5Z/TBV7eJumfBU4I1m
+HpzcnLQCu6R8BkOHd74VRF8gE9HQsLWofyN429Q5SyZ5hidnQnHNixupZ9vO24GHPNbiEV5MaI7
eka5oWBcMq05ONNv1ByEHy8atBETCgE7eZ/825C+enM0IkLT2Qet1+dMPQeMIDWmYBXS/kI7J+6t
cx7Z+M8uHlq0dY2dDs/XAvA0k6Ik9flofeXy3XUf1fgaBA5vyjZG0e+ln4I3HQo2YvgYkSStHDuC
qHy2G7lUrfgGwc8EhMelx2AZv/r6w0kvXJO4PRCsGYogrvYZf9tT1xs7C0tVM3cycQ4AKlwKFL3A
9TaR89JyQeQanmQYyJTDSw2/cTlLjqC0JjW2E2xVLeK2OoIfavAC8+B3FXn2lrNqI/PW82NGw7mn
jtR2VX0xrQDhCT+QeWiL9FDVHRzY7klXb2nD8jc/1QTB6dEbLfV6IJUsjRN2VXs5furGr8peWCsu
hfHsB4geQY0X/oT9G8NXC2kLA1fU81+nq6bVNyPzmJRzzaEqdRAJj2AHAj3YkaE4+xo1wE3OdM8l
Nlvh3CFdolTIZ19u0zOFxWJtYqf0EQ3EGuKtOlh3kb+LUpVhsJCgnwqGGwOaFu4j+FbzijLsDOhG
3lddkZGmifxAnMRZ4CrsVXoaiva5aUsS0ircHd6+h9fqlWi2JDBrLMdJ4G9zro41s49tbbM2SuN1
1dgXrurj2HnfTi2o43DRaWm5tbpoPwSE9A7ZdtDBFwV8dJ2G+aKw51jo/jiA3tEr76+BO4RKR38q
HVZIUCh48X2H1nGS99HuFgK2kq7w2XFu9zX6wE56myp5b5NfYYFxHt7ioXmWEZtV5v0x3h/oSGzX
XvKUnW9x1LTziATdEPXNbXsyIuGGMEQVY7FziY5kiUwIzCUX0LzKedM9C5ErkEvxh0ky1Yg2dqOb
1SLSf4TcIyCru7e6f6uyS+F+yMlFNodPCNVMaT9bPGcZf1DI82dhe+B7kcPXFHwM4sg2kagemy8y
xw2DfCrDwm2WCBuZciMcD4YdiL0nb/xwPXRj9lMkGUwERMiYYD2NNcZ+FvIxFNAjv9QAWaBkPqa5
cxYuzxCHTB3JTUxSHJAOzIBbg41NHl5CdQcsJdtvMvcQSlCwdbsAvnOusQ33z3b+rhkfbCzb8CqK
iyd+oCHY9dnlsK+JC0AeVh1ttXOw58SmTgTG1WS+5XFiedVniZKQeaduk/T+btbXLOgXibYdQM3p
erIgi+1ppDKJOvgpyAOHGeaICALOzHMoDqjwImvbo0lVtzG/VkgGqBcsIr4kvrnIvoximzvEXn46
eJNa3gXEnF5+AXE5OkcxSzQpfTqXhSLel+49Fej4+u8YOWiRa2jazjavlGbS6YJmMSxkWICipf4e
1qDF5Jcqn82QcQJqD8P8a6Mrbogc/VeClm4W4qB3ES7eSuL06rcwfjWy14YfJCPpS8qjKb6b9C3h
bIjJ4TDBvdmmxmj5z4mxZd80+JSQXTndbfGcgbAg4dUYdrI7atU9QUhgQVhOj3X3YbB2q5lM4VAI
nMXYins3Zusx+IHu0pOA0Ec4yiUcyBTbECOkYAgpMKbfnjM6c2cdFrt2qJ8xecZ5s6tQe2PxNzly
x4HMQOcztm4aoOwk2/Asgctb2N1pAvwcugIZ5LA051U71AMXWRI+2oVoP8cE3YCzD8tsG5HuAB+W
1LKEd7sACk0YJo+b2QPhuLnVlsse0xc3GnPL6KQTE924Hx1epMgZcBBu7EZfhp69dBAUpMEuhC2o
8QjhE1g6HpsbG6Vd9qKhaVTYSpJAbv3/51XXnMy0KjsMqGBLeTJlfsz4Dk0ujLiC7EQ1JR6Bm62j
COQAHk474l7qkl0whQcDUHNvfUbYKSIwWlpBqjISo87H73l1+7/KeOm826zwLwlnnBv3gnKTnsH5
trWthacl8R+FBr1vfO7b17hj9FNiyf+ewDqGFqS2o1ufDZachF14Z2PoXyb2S446lgHZbT2rT8AA
Nr9QGvbAg7ghzI8kO0cGYsvo4ID8cWEIjeO4yghORrWsh/hmLUb+/qvv/yLxODsuBxgzckN/GNlP
a38JMq5Gdi2cjhJGdzcRaUwSQeZSHYAAtyUhn7vav0TDH56jetiNKKpKwCSO+R2NVMmJWGSsH2r8
Pj4TFtpHpqmIp6etNYTop2f9N69p8a8pf7MYHMaMDoJ44urY6J9L/W4jqcQuxZX4nqgUIS36gPih
hW9OjEMPr2qbf83S1gHVuhp3RMGgS8Kp7a59tmSd9TXzdi0EWoIpYp18Ci9aD1SJMECQbfJutMOm
ZggJCqZNO+rbcGG6l9Adty7ymswxFgnWN934mrjmSUwjKobrPtzl5gMWlDLm+Lhy7XW31P/Uk3vl
iB1b8akQu0IO68IXxP4ihMP9DcPMWNi24OwuH04WP2KXiphreEiiR22VYPxjVJojQltWJqZFXb2L
jYcYrpa5khrYEciLMjL+OEgfTTX94idcRpBo85iy6W2Kn13n2rZ7iQuKuftg6UuVs4WuF5r93fk/
Y/Vv6tZlsGvGfZiKmfOM+sL6afGNKVR1VUEbkvCpsGftWPPEBVcGBS0GDqS/yAsZQoGRk5Fa2O49
wwcdI9BKwKw51OTZfqB477uYDeOzFpxCc+Wh+YhNiiJCeKKO9w9U3ZzP485BUvolgLItsBcOOc5r
9r1EmOg/YKM1/eDFYluP5l4ED0A/Uj2P2aZI+Lgbgxm0ib4LgkF6L4NxUyN+sugmy3Jl+dFDNc6j
H+x/eKKbRZ7hbiQuKVlWhrw0JM42ab2nvdu2ZbLt0m5V4nfop2CTYU2TfbvKOdNw8/J/EbWGARct
Ag2K5loX31Z/SYaFvcuetdy8G4jUcrIZrV5QwOpdtoYQwmFagNlOc9ylob7seMxNuPsJzQqTwQ3k
h1UUV3gcxpcuDl+ajgzcUT8SiHaxggCzLDrqmvGzFbQhpzBAL0/dcjs/acOLmF0EZMlJ5IMs3xcz
NldMsIOhipQbSCyLSBA1cPKIrevtHwfnFBnFKcJYt6iZj+FtJ9wYhTJWtEq7G2GHg5Fio9JpYPHp
JLeMYXg5Kyw+gPDMRm0WD6RG9TDX5nKKA1qZEtJyzc8HhUEvWWgDpnKPKC9kdW3VeyGu+K8tlzwB
YS5wdUWEhNfpHoEYT9qS4g9ZMw9sSoGVPDQbl/mGI4/ZRrNgS7PK+PCK4c011ow4R/e1mgTvLVDS
NfMJJJwCNVC0b6J7wLOaDo8KPhOXpeD2zye4s9pedME54/6tWfnMSq5a3iO3vzpNTbbBcEsRO3Kv
VOjwe6882ZrCXmbuVApUtRB3OyAxjNLN6c8d7WPZpgvcfODNu/hYJxiTEcgPKBfac4BhuA3/PDJB
qR60zltZzYWnfyHsbA9Qc9e6DBgYFyTsTl1n/I3HYGekLcthCBMERi2CTK394TUpWXoXJQIYssIZ
7tmWWPpEASA/zQ6xScRnyBtxYnT81HaYefr4aAiQC0jqPReQj/YiMRTICqJCEuEF/ZL2W2982MRl
8PMlaCFI0V2EWIaJHoChqR2scca1J6ehOoqG5PQGqUe2shtv1RvVIQtheCHt7o4JTCQ/RODT7Mvk
xykvTLmw2GJYdrZzdkntjE+oNJjH5f8MfAF5ydMbZ9sOsBi2BNNdDyxyko4NBMWIl7Gpro8l9upo
Tkt1P2UOVajrl4yRaSq+IkCqFUeqRyDHZIVcGxx0yTvG8LUAoVqN67y/koy0csNmMSao+GL4tQnD
GbN9crxh31QAx6EWeJ9RqC42Eg24Ev93AaF1br39bCPtA7ZBWrwuuXT9fJ/m6SFX+odOOjYbMMja
FiLqPgAxUDrrgGY5y/KrrGPWO9gZ/Deyw55G4zaoPSxVF/dukmGnT6+du5npc1Z6nXBK1tjPpXsY
ug+fFIGi+/atAwWvJIFxRDGuMsYI9DoBMv0MVCqVjIu4qIHabyMvlCar5JpcwGqtjL/SS3DvYfZC
9JPoQFMpl4DE8JyxtbRhb/MwSMYdhv9Xd4CnKI3M6sIyjT/nWJtvdr93jQ/cuFsXawgfzhTveGVM
OSsct04E+3YcGOhrq0H7bngvyIMdGN3VBo1Y/eGZJ9XfGEUSSsZ13WwKWPceskflBJhF9nY/s4LG
g6VQeo1MGzEA5eS7j5q5Tnn4UvMDYvGOiMntyNQMyQgYPrpE9EDTzCQVZ02hhqPBZE8G6pTRfbCf
0KA54q0M743+4ksKZl5fTDcIHkFqWX/UHtQ9Idln/V4ZyWfLYm3srm14sOzpJkkCkAIwFjAHrUEC
Ow/bhpyQn4vMSDFz+LC8t16+uhUi6pgTRmLqwHPu11SsBZ5hBPs8YGtL97clQ9KYiWrN3ZzH/yza
jXrEZvnLcp8U13sgEXjIW4SZApX4wkMDETnMajwGjuMn+qq9OUKajc4ddCe3/WTlvATJseYUCVwO
/buAmKMmpHj5qgnOhOVQTdnFrfZOfrxVUIEa/c9Onwc6O0E8tNY8MypcWGrrWgeb7sQP472GWyet
c0a//2wWYVEsQFzB0W/rbeW0rBHRA/KVopTEXmwjYGiX4EvgXxFd0XTH1oRir0BLTtc5iQlO3pNT
vfH05v13b0ss3PxZzk/j/NR1uJu6a0EkS1G+uWQis9fIUSZH1buoHzJFBdljcq4pA5L0rKMjZT9a
8eLF3dmdnq2IVbRzbNimj1eyNkmEQWxG9Vb0P5HNXH3yWJpvWd+vLQ4aRmNPA293UUIJwACm/Btb
9pXU9UWrM1Pge861nZad4vbHj7rlrDEYHy4fgZf/jd6Dkf1CQ++ZAZt2MZtS+pkEoAYaYwBQJQzi
cvuja88AydmvNON5kCemdz2euNa9oRfHINS6a6/ahtTBebDTBPxK9ddSUtvd56CfEoXHY9q14THz
9k2wb8d/o/0OvpGGQX+KUOCOp4lEyuLKIuSpUrixTNipCbFhyj1A4iJC7AjatlDxTpDq2PCbIrMe
IXUjbNgW1l+lvfXDlR85m25tdHMB7eFGi3kwptpcMCdYlR4Iu1JtSvtWkdOCShVU05hm7PhajBS8
/z4zjQi0DmhGBwBbjbWXzdCiZ7c+/aj/pRM0Bw3ueJrTEMldKPnknd5ezknGdUOArSlBFYY8Pie3
xm3/LvwRX8JVMcy2TKwePEEZUdjWY5IWIz/MebBTqunbo/cSbrdPKYMCE/8//rwidU9hcGGLvmqF
cU6TP8aiFWQ6BUqlz97qYYs8jHQq/ztQ5Ox9OZ3YWPAdanVy4rOv3mSxq5ptSAytpp7T6W6bpya/
iYps+a9cfDp8yb7CBvlVcNUw1lsZOLZL6vFg/ChIt1cF1LgHiRTYC/davbb5t0CYq9i4K+uDpCF4
iQcHVFgQHL38FuJVTPW3QH5Fyc9MJ/Oyf0ZwifW9ADGAFyDppmPjkiWXkrOIYsmkGnUUH5uLhJ8i
AsUeYsVulwuTzbBPEo/FXUVaz4Scwnk2mn3az80GduSU+zHER27Y3BNII0n/owAHorUYxc9oMpI1
2L1NS10rVvglnybPu9saZmfibDrdQY72a1btrndfGL+RSb2sIqyuR91tQDpszYZ82w7omKmlMPA6
AhbEviRCp8zVEp0s1E98pzE0BGYmffOX4+GMKnKmxqds+ii9h7D2qYT38mv1h9781iaglRFmCFtu
vOqkqjVIAFQfhX8B4EDsfYytdEL7ZC4yXHWGd3F54+ORsfosTtJPoWRYSshF23xOPu+t+w6WzIKb
kfbDMjdfmKpntXiT7Jaq6ceT72mFJ6t7770aggY/CUPXAO6GEfyrKQb5nety3Refpv7QzA43HOHx
1T9wJWvLJTIHgQrA+X0bqQMTmcRlxM/ypCluXQA+nUFi/FzM7OTpWDFEpuEE/v1ogm/LpGZ8j+r3
IOsWM6jW8b9nD/2YEKR2qfg9DBdL1WPAShnA58akSudrhFiQi1Nm0uwT+6Pcn9gfn5Lyzx0xW1J4
RZODWVlBAm2RyxGjO+g7hHJc/Z8lyzaw1cxoEJi2f6l+8gnjyl4N4y650KKQXSyftvtcoCHqycKm
EbcZ8hTiOLbAQkAe4bLstG/mPUl9DfTPGlvIoJ2IbtCQ2EXWXjr7ykDJg8ujE9umLfZw0kL1ltev
VUOg9pxKWcAHRsA9ec9T9+XRDnQGg7EKwwQnLGi5fqKToTrrnxKmx41gD8jgxyoesnkFRBLG35G8
4mZR5h/ZQQgkEKICw6+YpOUnifejQfvhvefpmSQSzT/AzsNNgawLa49HPhE7SdtWYInIK4brWns3
qX26E2FBKJusI4sug75otNR+KMKrzRi0QR3ew0XyTHUuYvTLtI6QeUz4U5oj10ETbhgVLVX66XE1
jMp5b1KHKF7iHajMO1LSbTwPDdaxqfjpGJH508ckflJ7DTtBxTH8ViYM67ikpo13U3E14mwt3Jvj
/mt5MCaJNjeFTOOds+SSs5rxo2TlOtVZOvnO7Nq7UQavGcOLcvoKCRGYAaVoGEG6PgBdaJwQgiNU
T2uurLUUzw5tD8qQ3H0dyntRbFKyLvI983Y6ozOM7CrkhtnRpiB7yHwAuixAMHsk2SMNLnIGApFt
1jbDwa8OU3JrSWMccTBP+D/uLhgYv/sKNX/D1U6BkXBYp5uc2244qemNo2qH8+NJ6H9Geha2Awb9
zZyaceHm+AlM/1Bo6VqI8pMFCCa2iH6njw/B6D+neNN6TAhsK9YFj3QkqMDZGJFX+qT6f7mNU19f
ea6/lMZHp7/G7TamNhIdLSKtVxOF+8KJ1mWa7kBWU6TCcoZ+okMOzz8nhTvM9wjk/us71iS47+2H
Xjm3mBSfkgfQroodV+CSeIETy+SFx3C5GCYOMVZDjGLs7hJn53QKuBEe4LgWDjsWDVlQQ2HQUtfP
EhjTXvhp+pJ08dvA4KeZ10QQLerhj1A8K/rKyy81AJtgmNt9iDg9tk2691px6tjPJi4E3TBaOvh6
cnA5wM2ezKGGJJkzKf0pbDpNfLXQzBejSjdOXGC0xg6TvIbNvfdfxqmBU+Y+tSOkFJ0MwP6lg7Zb
4SL1zfrkdwwwKIXUvbfbJc6ZxUDZk4pNAzeB2e3Gcd1FagJMSl5lfJ5V9iSZEX79a6VoEpyb591y
82gGRMFeGgRiQbWLmCfJZHwFpEUgBkorVp0MHzYEskH7JVQxf5UBFpsR2M9ZRBcZ8TD/Pz54JXqY
/1wt5Fy5oX/LIv2u+zMY52Uu8WRcP/n21RZsef+C/i2Xr2xQhpoBUMC9B91DUMyMTBVUBWtgrCBK
a4fcwUr14+TNfizLbdOIp8T9KK2Xee1KV6hmKhOIBMQ5eDpAJtjpq2hZOlfhKi9fawo0inYlkNW0
VGnCO87rMaPkKokNcPLlSL1Jxcj5YY6X1EDcAGq71p8dg6GptaR185074Zk0ilqNXWNjowTHik00
pS261VAefSxGMe4TrT43KscSRgplBqfdJsaToaF4jlG+BeG/sLk1nFwjaNXfWH82/GgX96ewPdXs
WVvkKSRRwS95BHI1hhzXHPljOa876OItqa1bnCpo3lkj7hKTEZH7jwU9bjeXAUPo4+5CZqfj0aw7
+ijrNMRfJAbvE39Wevo7lstI7PAYmpyCSOvTM/Kqad6ZYl5oiKSGV62nG5xiMaa9Tntk3lfJjl5h
Qks55gIdSTxsdp9y4C7/H8RTJKCOwcbr5/eYl1B6+6kChzquC/vLbllX6DTpLnClnzzcJxb1uwDQ
mmjL2GPum1W7YjiE7aeYdolkdExkbPKdoAnI3it5tNid57Dd7GTt6cexYouFb8e2vxPul4kvydO+
3GAdNntTvobZgR7clP9c79NzvpTxUKST2oqwZ/rQnHhGlXxyVkwxzXISuyu4b3zYFqobjwFGJQhK
Ceh9fmq11Qe5lvlbVoFnnuCQxO8aX3k8t97aUuiQZdncJAzf1cHh80uJfA3am14iYeMQ0DC8cwPX
gJotIACkYS+AhZCa/NITaediQZclE5h4Vcb9hpkvlNzB+2hBs6h6X7FHm1y2Mxn70b9KvQwziK5G
doCXl2/OSl4Q2LFSODQoXIa3cGQcX+JfYw1U8ukY9OIhkcgRAnU9R/8uwRs8Tzo8IFAJRXiqqOEc
CgHwwpF5yocH7NVUHe3q15gNpvtZ/D5nyDfG3moPPWF5Q/GeeqgY0AL3iCh7amRcHS31bcg+lDmR
w/4sLj8yzsuKnWluocUjh5CPcOCOInv5a0YGmCWLYliL3fApws9OeyaYpCM6ZmDNE4gPgwF/YEO/
qZet9N6TxDiEaNMQiyPjJWa7kKuq/o7Q/Prl2QpgHlR8PBcN51vnMSbzyOZUK8HtZilK9PjdZoUq
R/ceeugJGZv5rNlCjHGoPE1kMHZ5Sjgypb/vGcuWw7NLl2ocfZMW7b2QeGH4bqg0zJVb7Cx5n6ad
1N5j7RFN7C9nG6U8xmrg667WLpYyh5Q3U9tyeSDZanhNugqPCjwAysl5V25ZEvmAA7VZzfzYJ4G3
dApfIhDIBuqkZCfDD4vNBqkKSqt2edhfrKpdZ3qJhirdlU2DQan+CIeR9WW8Cajn/WHcmcA5g4AC
ZkRqJDbYCYlIn592LpQC7WkwNZs56KfFDBgCKHEADdniR9JyJvZZa3aEYnnpfhB0CKRghzlofuuf
cLJtMfi/bYXXCilX14EDrteh/dVxjgBhLA5avAQE4nTXWK2lua7UMre+KmvhqpuhnlsbJgtyRLUi
w9wa7xW+CF8/5T6M6bvRQfxdFvnPiFumLAoc3gTE3PMIwuSrYolsGKuxAVPIdDeBn6InycWMcB+y
OWL2vggZJozGYagJJeyAzrNfch84ivk9HH+LHj6v5FPRvmJ7EuqkQTtGJ/2kQjIv1bODj6/U1xYC
Zdc+8NNWOqmNTfCFCIZsd1/SGB0CAD6afe6V9pSa/oK4Uyc1GHjSLI8/0uFjBXLkWruo/Bi81xZ2
Z/tuBm88QqimOaK7qxcXr3OwrRbJJVRta6q2efuZAlxpPg0MfZq2a7WThYYn+hD2e2FcG/QATgTr
4Nh6P2X2Lq0PZJtPCX9p3DzX1U+isdYIV0NKS+jvu+4h5U8ijSeL3aq7BoFq8iew9KOzYBYvoqOj
hu+BEBY6yosFVqbQw7XBLEfrYCGuAhOzeYh+UecA21rJAexZNTzcir3wPbWS5eAAObDw6VcTco6B
1ftqNPu1b+QbBJIU7r9GgtFY1w+a1i+mKD9UebmSrMm06QNTN/umape16Sr2YTaoglgVbV0I0GfN
q1VvRyS9ZkKVMgYHUbItcbqtM7ItncpNw0xXI123sN8KxKhGTDXGV6InSBUHdh8ExcxTMGmH7wJC
/NTZi6Q6EaJgkiSZ4qCHBa/JC4aGpRaLJUkfNIvfk8O5CnoWfy3dfFu9TTlarhNxNSCmYcm77zkM
DTyGi7DBHzTP3pnGxRXD/k07QM/KjiYxsH3TbryR/O6RUCbls+btMe8n7Bh+MtPmrMHzzC46mz7N
DAohR38WSeIqEPLuwvBnaMi1sy6ADHQwJHPOiDFl28ZWpxFERHZpyPrhIWVMh/VqFEiXe8jKzkpL
1SH6j6PzWG4cyaLoFyECSPhtkaB3IkVK4gYhC28T/uv7oBc9Mz3TNVUigcxn7j3XCtEOpZ6BjEbT
9X1EAzU72SU3ECLof6X1aMU9T15TKApjxhhLe+nwYAf6ucY2x9zJ5K6gj/jnMprX9EeAgydEpRjF
1XLeoibZMW0LaMbz68p7QffJhjHSoKSzOe84aKbybuIEJYBtoVooqefVBEar2n7URfHSAhQLMK/y
cIEnM+t/qeF/4laxGebCb2Ppo4IWIXpvmZT4t9gS+tfY3vv+3k//7IbdJy0CdJWuq5AtdgtLObr5
gbgL4s6r90g/4BZQc5uGlCuXIXI8atDaB45IgrjZlrMRxT1oJMjDwwLIUq15ZqOs0QKiyXtRYeA3
/X1Slpr2oXcvjnYJzb3D/RaPOvU06zLbpO1XJeNP0oir0DiUhVditgUgyeYuV5WN1Ka3NJkDmRh/
Chi2KSK40PwIjTP4SM281MaLk+WHQLOPvm1uZnVVXbA3ptYh8jV6yalAzGFrskhWlF+mGrh+ODYj
nhjmzL4nBTFG/bKigx+3+Uz78GP+yf7FQPncuvcgXteN5qXJPmdukIPm6NHHKDM/DEysYOFUsh0v
5ZtdrHU+y7Te+e7RqW9lsnGVADXFR1JT70fvGYOkSa1+idlFrsHym32UW+TM8IZ9yaRCJPemBdnE
12i/B8GNzwJcOzaLfTXubDDZZbdqbTTvrdfBY1SC9p/UjxGjFFYv6KYI3FIQsNG1HSP10qLTRqbG
qijjDp60dWhf4ER3HUUZguyQZY9B5cwPyihOUx4YZnJ+ty6/DPEj0SWXW8nmAn52cBrqK22PQ9qS
BcnTMtl4XXVOo5CLPnbvs6zBYtBkMu0lBrRDzCi9gR2oBUWqQ7bksk5x0q+k/YPiUrcZcGK4nD7p
31zpTfJti3LT4BtoYZxPDNqtmvCoEQFHflJt1Stjf69MxVZiSq/mKlWQQnuYmAoYZbFSBGyVGryT
2CXtKiXEURMFsDjWqjD3Oh6bqUHW76PXmoyfvsVLHq3UBDg9Ky8Ok5ZZkbVp+lmfOUeJTwvbSRnX
HvRhJ6S9nFsVQD0rFRazNRyi/neMjVc0x1sOyWUVBys/MxHt0jadRHi21Etip8deC2ig7L3Wr/1+
PULZEikLJA3JTm33O6chr4FjRSrrSn1mKq82JtVifEfSHHUoMpQCjdFXFV3DMNmKHuR5es/t+ruu
ztI2X1Kwvpm+TcJ9qQE12mfB62SbPxrLFdMqDgVm3mmU2wYpbdlwXIX0VQ73Rl2u+p7pKUcBVVGr
LSNWYlr1NUETUEzrYuNGCzhd1Wnp514XgT8AEmaHKMBr/T1mrmxiWiYYGRsV7ld9unC7uxmEe/cV
5Z0Y0XYC2ysE4J9bEwE3ndLXETdajsO5Eim9mX5q6/ASABHKbGvGgtQUxWKT1upVhPNAsl3njuFF
GmWVIPlDY0jQhtEyxFhmkoNQ9hKJ+VrrHqGO4eq1oLzs6wdb3S4+++lbn09rXCqGcrOc0BP6HFdg
fkaBikxmPGjKj5gbPp+s66qdvszY/gWPvTSQNNvjm4W99p8qV6blvzKu7Domg8mv9F0imyiCQcXm
CvHxpNCLCeVhBBJsuk66tDd+4v7EdjT9Czm2JaTVhgD6VuX2Yb5jYqwwIUQOHarjD21Qd9BXuKhY
G3ENiOA3L19HjRUMIXi/IdE2XG61+arUHrFmi9ZtGMmonmPcnIodun7DwL/ocyCrUxactA5QR5zN
woF7Y2gfpXRXthw2OZlmcTls1CJcE9un6tPR5duWZfZJyEFVseKhL9P7rcnxwaZnVrXDqFm3otiY
kf7QwPKgNUA8HiHRgEmJ9a7TLxUdiQOMu1rFwTkmmr5ZQO+zxws1IYYXTgIuB2awov9E8Q5cyXBR
nFjXtnxM+S1j2YmTePbarGLtPuBBnZiCKwgmzQeWoUXNl/F/x0POVJb/GYwqbRK/0cGkIwp2nFk5
cVyoyhY2ae5G05A6me5DzeMFOmGQmlN1CC/+tBHIEmT51dX4ug35rIN4m6XmG0Vf0qBcIoaGpPSY
0XyMDEVK49BaYqe1B2z/r1b90Y1PlwW1fiyTJ7RN1ki3Uhl2NUCUlH2lk5lP2MWT/UtuyNQgwpnX
KOoDp6AXMxQOgo8JJFu1rcQpJRUW5Wez6iqdQgGEg9scatFjHCTBmPN7rrZilFzBV9G9jObBqvcW
kQ/YAZ9T/ltGmOcYU1SV6TUOLmG0iVhc3IE/+xArKCOfYCO2PY+DZkKw3RUm+wYKoZrhVM03AUjU
QsbuS1hoyJ51QyxdZCmoyZST6nO/S3czteLRi2o5jVtVYZ0qAaGsmZXtje69dRkBmsm/xGAAW/Ep
gkd3iT/iMkpM8pEGdx1AunSmRaamXlTW1Dtnd7Y4ZMTiQLVL4bCwRFa68GgR99qHJ1+ei/nGSvK9
rfSUlrhfSo5E2OH+sbXQ7c4GsOHe+ii02Qoh98iyDaG2dvyCRWVeSQQfifiT1cqxz/mo/auBc0VM
YmqOwEiD5FXxZPnyFJa4YHETtAwSQr74Ut1VVsCdEtFQI6wm5SEFZ5WJr4nDcSB2V+HoY8brgo1C
kw02ezjkoOZ0ebaHV0BwRrY10Lmw28tBZarJ0+i23CU6toaRIcBgz6LCeOnaD2kMT8RsDKHZ9PFm
hWSlFOqXwtwCbQBS90cOrzZDBiiuNhrCjL/ro5tBarnZ/EztzUnYKMjfSVx76FY6f8c/6bN3MPmP
VroX9VWJXvjvYqNBiYNLiVAmNlCgihCH4C+pZ7Fg3xwqvAeIO/rv1EluI+uUWvzpEtWEgXatzE9E
M6MQG/9Z2g6W05KWqnZ3vbKZJOU5YHy5V/M1AzwI6BnmlFtBYBg/xjJqpsdMnrAYdxhkFpbx3vHL
td45oLyeo/Ko3WMJ2VLzbM2zuk+3+Ey5UKRBZoKurJViN+LDlkj/+YZ9X/cCqIf/L/n3vfVux2+p
82Lgjy8FA8VgHaBCUSaY9Bpe1vaYhRuNia3G99eSBWDijDS5FCbrqIynAuMex6RpfUNUV8H9AyZA
YYtcszKQOqihfzOTQTtFkvjW5NQW/Upv5k5rxinn1h3n6c0M/2zqsdHMlrGdggIoL1bF2oBBKcLr
Zk2RsyZn7ww85Eiu/CrC0Bdrb4FWIFgH4B1cXES/vvByHIcMkyMMDWGLyH6AFSNJyYFLVv6OfrJs
YJ3pqMflaqT776hEWh+zeh/Vt9TJlqVLfQjYLKjRL7jTxjK7BREQpAUyDiatjJXSoN9sl4TQLwGS
xYhdtpngprByd7R3Kn8NaMJCBbRKTttNpbBEg4v5R4GdTX0PxtVnmSoozY3gbDO25gPJZ4IM9ifD
/C76TRpuSva4Xa/uwKMvJgblOiE8WnxhvfTP7N+tcLzH4AEY1lOK5xrWXzc/xdOHqaM4nK1/uFDU
5i9Nn2ORvnZDzKyM2swWl6pirYUmsmUYWvUfWnIgPmoWdhS+M7P+gJTOVPCByN4fZ7C2CZAOEULC
MZnHs3PrzEeLbpsARp18Vt1homotq5Y+Otp1zrkBa6oU20mdrkPxwjNAo4hU17OMvW4Q7/sUKFnJ
/0U1hhbmd6AbtEqkdwPRfy2SFt+9Vc3rbA5u6uqI4wFgJg11x96Kd65ER2yQp+k7I5nu5TZBp81G
bumDN0xNxohYaTU2fkYqP8aMrjppDwCLTp1Pe3DCpI1qHO1oefMDBNj2IqDMUQX7ImK5HOhVqXXX
/B8XL27UBJonxwmTDqtnMEA4i/rhmdQXobCPSQ+9mmAmdvm1SA/6eCPApYfC92wiEXHpblx1RfLf
X2n3V4dKLkb7kiETHuxXe2Kszc1h5b8Vryd2EbrVzohfXIRGFnc60z38Qv9cHMNZTSpYneGxT9/c
5i8jQ606Ng2D7X4VudtAo+xR1n3+EpGQhX8URomAgpNh/XNp3Zm6ZsYpIjuCZjh28RDzC4R4AKiH
+6NBCyQpMzNpsLOzj0LJD6GthvSixeBhf1zkvB5i9JdGVbOsN+fkxRBlYrLUmABPPoH1bb3t2EMY
OAYMiegqMLYqVjOcv4uBXqFm4el2tzZ4dUCRNX7vCfV9UN8S9xyPwKH1Vdclm8GoEZv7N04dpjlr
SQ0EKYhyDT9UC/GIIHFbvRmtwU5b8dRpQM98RZfGMJIJ3U5Wx9Y9GaQjzdvelMz3hF+VM5MCHmDa
lz6MV3HzU40hPhfaFJctcjhMi1qZ7Yz2vgig5YwMyPAdA28sUf6Yrbo0yXgb2SXrbF3GqV2MPSB0
LlsO/X06kdiYGWs3+SaF8hgj4yksVEvq3CpJT1GGYyqnrQ2yyx7cRziGG5Z7Kz1LPC3O9lrgbpyI
zxuhn63bRLDwxfrJqkKr0MPXiASHAyrgIf0NBB7+bF+Dp2p9FNFzZqRVHPGfeZb2VYhHg3TIICsc
k+avgn8RDD160ZiWh5mrgtDC1S2SM3C0FWJZ90Bu8DiwiASeLVeanJYZAW6xw8hr4LyUtCcM2f2W
hnFiXuDk41qQW8laCXWusIdFjismv3cOFAs2Zw7uG5Hg9ZI8Czsh5iaS/TKbR3vYRjoLUQAi4Sql
wCnjn4D/m5YuPusSfxVPIY+ogjFQM3NeZXFuW+R/RpLsR0oRBb9fiiu5d3Ep6zaO4xFhAt1DbzBh
qJSFZcktfv2PXK/fVMe86PRWhLzW28Jyd3hZt3ZHiTP5GyeAcuqm6t+YAMEMZid6GvXL1Jy2VgDW
rtI7yUZ7/Ag0o19YKTIh+CJY3OZYSSUsFqAxCEkrtddIEc/EUuKFM4vmwC3xL+0l1plIM26vF+xb
bloQql5OkwWcmSlFSJkzQpxcNKWtblQWUmY8LM3c3bNtXGGNPsoo8foMAWWZeyXPsqljvYskF7sh
nmXenPrJZs6noCf0cYwDUHaL5s2xo2+71n+5Z/DzQpACw7VIKuKOXEYm4RA7dJMNvBYLnLEzmehK
xoQ12WS8aT7vAOdv2YYM3H0vSwiyZpHYVD2aGuDHI+pSACJ/aTK0W80gqcLQzMVkkf3WVwSVpS+t
gjuzI7S8y7+GjtkzRMhN6iP6srQfza1wMsBq150znhX+NDqJqkXV/ih9uJvI7qysftXZ5Vpoziv8
po8ixwVfWwVzFh56PnU5Dc8gM3djgGnTiXBjglfPjd0ImsYIBs9MuWciyLJ28VdDZXT1eNPgks54
rpLYaYGTAwiweYOF1v+qZuIFoXLu6yj2MgnBuiOHfYi4fwAFL9QeH6YoYfR3X4oeT+QmIRCrrHxh
93T/1Motw+iqA82rZm+Gw7TaCqgLfYXIXcLS9TmPSKUNclkph1CswwAcJG2KWalLjXHDyPzCUBBx
gHWPsvGsVtZOHyUmOj3f56J4S0JlL2tGsyGpjq5i7ZO4gVGGlYjRRexYh26yN7YEgkC1k++nkclF
Z7CT8oOjrUTDpkfrrriMeTV9pj3ouw6WPj442jmOWKM6NUp/NqgrfEtZWymzWiUhIEeSWcJfjBtJ
p2AXKqVyk8TSObzdeeaj6S3TpWirC7nwaFP7lFGXhHTEKj+OEpRFzhL1boC4lBGoDxe3jYaFEsaH
uNfX5gT6OFPde6TVb3II1ihS+6VQmu0MYpGNsqyjhhhIoIJdNs+vqX9KugR99sZNwj04tfPXBAjL
lYGWjT9zyeOABbF4DzMsoF35/6GEwzYwQ+aX1Ufs+H9IrsicSOzvKnG+Bg1xaFrLRZQjrNImwl31
gNhy6Cz0KmTXVYNxLi0cMbL8CNhmD9FFGH+awTicOYCFoFNzobsbJH4lCAhNAZlo2dAOAukukV+3
S6ac625CTY9xRlV5BkjjY4WQMUNnLYy9tDVILsRPC+k0JTRBzSCnEPRS46R005+GIQvQ62OFpSdC
O2Rmnz6uMnX6CuMpYgKekp9dbctZMGeDMERTJPAmBVi+rXBHW4exhZOGN6dYFvIopxMk2BelhAo8
JJsK2w/9Qnile1XSDbcUhmA/85CxMfolc3ipiafIX9X4vcs2BrugEjfRum+9oURSoe6V4H1A4ZBq
4wrd4CrsPzqIVsW4a8adkv8mCnglR8WRvy9CSCynhvVfQAiYywS/KHfO+Bfh0JlddXnxYxTHCO2Y
3/JM4zsuQOf5+7r9suRhbrGj7FAPhzK/6XSukusXimBb/wth6UKfdYhJHQXZHm66d7NgU5ckeyar
tD4p2UFhvF23sE5ZrSkx767xcNSXjhwq1USkQ0Qt3sOyvgfRax69Jt25q6AEM27/SNiQtOZf3b1W
OAx9VNgAYv7Z5Y8WEWjyajUIdfih3XYL/MPInzFbGIxsUAuUPFyHcwmMbOrTbz2TEVRL2gfOraWF
9jjtH7U8puIYQN2F7pBEEFL3SfpFjuDQ3J2J1EWyr1nyWiPNvBwXMiU1ptM2dcX3OQ4OcYpps0vV
8AgPHStIXx5tmvDJGJ9BhyYmVqkgLLFmNY+/Xnu69CJQa3EsVq9lzixHmcynI8oVIotm5SafFr4G
A3cFAZnYVYabxsgBmTxNmWBllNFWMcwImQc5EUP/o1PcJPBhvyVI2E3XTdNv54LfJ/Mgro/m+Ojt
/UDcGROfBf6s1kSEjcEoQJXl2L+q8XSVZ5OUnuDw1pkINDjfSoV1PUhyCK+DCrh1fEQWEZ8QgUA2
ca2LG9Hk69zHvRjh9QStz9dDLYyzffKfpfPlAAeIy4UoD+6wqgx840eZh6sSW0GsE2JhY45M5M4P
izUZHvTOBPJGj6J6NdSNdLetfpfuNyUs2h/IBxpQAg5y5ACIL1AoQAEAzvtqKdhMEaUE2CkTm5Sl
pe6vlMCE1kGY3raY1AUptItQkDb/og6IXb1qQEG35/5aBe2lyFzsDDasx3INF6YO2FLWC0OuwnGr
gNnizBMJbzJ5yZwubNKn9aiv7fqMsX/p1Ohuddd9dpqCmGwW//+I5jfszn7Y/4s61kES3XxDN/Tt
cvXaGbvVaLxmYXAKkVK3OMG6YGAsRpyg87DdtTFd0cDVvLL+bow2ob1pnfKit+Mn2JEPFVRYbg/f
XC0vWOig2Pn5X2tf1MklvGKCaRchKscb4ZwxKQkH2xEzf9fCS8oiFShV8YKAhjYlv3LZ8LOtA3Jo
GmaGBRFym7DHY2SvVXYEKt9kYXq2vs0jhd3aehQlzUc0bVsBysEWND+Fyd6DaAPE/zlhRl2H9kf3
2VlCz7bPHbui2URbVNFWYAR1hi/p/+jmJzanwOWbXuRQNbX0CToOqyBzOBXVBFcXacAaGtMvkxvE
RbQmaDUcleA4p3rTEV7VrnuVIYv7Ugo2Ef0i72A+NSnT37vapcsEl2wuPltEdLI5tuTM1S1S5hBp
roVPgCo7Ube0Tc++Mb0kffMRJ1QEIuFIWFWAhnN7R8wWPs6XdrpaNtVrDPpJ/8SR1ph7n7q5yDg7
qm3LirqioBjdqxl8yRkwTgjX7FhsmBQTNiO8VP9FdWwSGxDZSBlZkNm7Kvol0kBTNIbFJcPFet+0
sD9TDU6q8+ggyziQlDGK3eOg2IXhcPVrxGzKp0huTUioC4TA3DwlkpIT5S+fAEZbRFqKl+RbeFhI
x6SNsk7FiI/YPBouFaeNS6mma8pxygFmEZpAO22GYhW1h9y4DdULo6Eg2UfMMpi4+82ubNdpt0Za
Zvnw6EhaH94C1AnYMMH3N+ZWNDjOVFpbtOLQxbxiJFHCIYMjnUgC5YtlgWe+zUKDHg5EQ6Cg5fLT
dmx0cY3IaE0X+WOCVDJIUHSbJyi3s5r/9sBT1bkZrOiAyHDKTLTQ0twYkwPTYt7FQUwrPiP7LWJ2
koCY9U8AU1DOZSqSh2Oc0IAzZ1H3icRnvSlhDiItAd62GRCkBHWyJeOjnD7QYSr6zSnFaTQO/XhB
FKQRV9OF1hb8CEOcEyDZJOCIYBOr7FqLpE8mlei9wLoxrnKjEuY4nFXUbnLken8yHUjEtsYXgH6A
BPM1DdMyRDvVekl7l83NhYdGoq/SHMbxXbCciGZbiH/LUGRWzbSssoRj9d4hDI6Qv+iEpauWszIr
c5OYzioEEk71dY0D9zQhn2tbjiLmWlp7Zmm0L/Rfomd8k1heBBgzjB2JUqntW+fHH43r5MgdA1EP
FjV7GaC06VmJ74KrueyvENqFfVax5RR4SYriXSE5LKEbf20IqLR6csEtgH01Kb7yLWCybNXvQc89
B82lKC55QZDdrPj4SHK2Ynm/tsXPPAyqlfe0/JoVWOoNQiFVIalxJNSSGkjJldPJk+njKRGnV0/d
JhDF16ho2PmbnA0JZXfYnytlFeQYR/T3IkS8k56NQi5twGtx8Gt2hza6jM0FR/qQZcuqAxLScP69
lLa772M8lwgGakyO2FJl093bwF/10zoFeN9T4fMui42LUrkJCm9oB68kgiQZe56ntEAv896NlFIF
rtN+/Ex5oUWHciHgYYpvBv70lv9FjGg0Rog3uCCDelqCkgVMOgLPM+gkp8VUUd+jX+ix6ATRGVUq
7dy4LPHVDz5zDFRZ6YDhqlqzul2m1TaHfg91edtNjNMV4Bnklo4Gc314PSGpgggvrUYubJxYchaW
Wp89W8VMKeh1t4kgB4Rx8BQTFp/uSxdPTntWBak/6yLbQ58HLsT6AkQreh2J86P6cckUauYAVBYM
Km2NZnR0EJwlKDwFnCwgZblDxwB9WoUxb2LDApW2UtkFaJRxOogUkWlMYy7wKBfCTFihsjJkx9o7
iFnNz9BCl/HtdAgkWRx3QDrq4CCMW8ku04RQnPKp1uVfz8omFeYiVKqNRRazw0OguP4JxOwuRIVj
0CU19ptRUVVrKTN+1GSOsjB57EFvVkdVgwPhlNu6Mzd99p1HKicNODlHQQyXLQ2GJIVzrdB3+cyO
pYrov8jXvixXQn7iP/YigyCR4jcPUnTA+RI038Kx/tiN+xHpJMe2/0CDFqKXid65J41wX3Vwcfiw
kAe1CXOv6g8Nkao8OizrpeOjCx+9Xl506l332Du0UBtruss6wjLjkgV+TPJqkbFzwE3Cw8ICqRfr
WgzIfFTGVJhImkefBXiivqwAuBdoSGJH7Xe1ueVzIMam6p6Z0BAN9xd31tw2hHaSnmbmGGo4bhly
qeQYNiyAJgIE2WEzbTL7mxPhCep1XjMUzCP1WPPb6sd+hFrmdc5FFdBGAuzJ88DCZLeMWmskcQYO
97acm4yh/1eZwYsOkssZ0fdyrMsXS7PIt0Fz1+AFY1c0WCfa651QgntQfBfimKaS3EtlZRQsenlC
Ckq0ZO+2wCAaAzDQGh7jOuFVUTD7jcrwSPgZ0o64mPHsTiSirTMSzMilG65MKrWBYMgOTXLte+D7
yDGr1u4w7fm8rqWM90pnrSyXo2J6KbpX2z9WTUJBzTac42pqKLfm+fnYNqupAEFYSO71dunMc2S6
O0sxV2ZOSNEdZcChFMie4o3MV432lmvkA7B8a76VsL40PsIBAhDNB0E5ma9sYgb60BC15hjZMJ3w
yEC4JCDhznvM3zJGjuxNTR2bIk/mUlkFZbZuufZlv+td8vqGJ4Hb2sgiyvwc7XWXz7FxKAS3WkOV
jPjdHPJDhxbYaM85owVhwBBHOOvLpYrPyg6uNrVpY6N6+VIswkozHx4ap+6aNChyg1el3NeFf2tq
51QGBMbEKGf4AsRApdp1w8pRgwM610Bzz42rnOraPDhFtwt4HTSCj1pkhhiT5yzNaDNzaIgVMvDL
NisL7n+xZn0WyYPCbSpxfGTc6FN2Gtp3a7oGFilZKOMwDfFvarEB7RuCUc5s7QWXBU/FxdF/0/LI
RDGXXHMvQ3JVCjAmRgyQQo/dU2A/O3dlisMAISskVMKh7BSehj1N4hTO32vL8cr+wI563qfzKzqQ
vGNOGGgB62qT63szwqm7S8poOVAp5YQ4ghLISAjjlYoeQXCKwIG4zWcR3jLtBVhR3RMTaJBShjXQ
PJlFs6r6k2CSW+TAYoJgpYlwJWh/oUu3L6kr8cQ4WrGJVZ2HQy0JNYC0iNGm8OLBmD3Xc3KNuTQF
8c5VRfNv4NhVCYvArFOWz16MTFnQIQ2YOLK2wjLirkIHjJjUhoeU5W9XAwDvGVIYbl7tk3mWo+dP
w31TxkeNa6b+jLMHiruJ7cRg7oPMxnryq+rfai89RjfrCoFaz4hBQSfrmL8+Q9S6O3XGMMsg/6UE
fXB8AvDR2OoAkSlR51FlhdYH1h0Y9Vzt31l40dWbjvie3Ry26c86wbIoj2FxVPwtTbThX4p+N/I7
KfWOC00v0mVtcubl+2hIT6W/GbtX0IiArD1dZ3jOIk6Qbo3v11QqzIxeX/cHEfDS+9OyNnI0GaV1
jO15tgTqlKwDOur2pg9vyvAxxn8hvXfanWIzpE876JRp1mjsDdVHjwPPBVIR3CUZXDUcIi1OjTr1
X6Fzd9B6STdskrsvIAna0BuKs0PZxj7M2JmgePq15a8JI4BDJECHN9dSRS916FoqafAUU33UGKul
3V2E74hMuwUo1GXQg38YaH2mNoCfQ251b3BxzalauDVsm1xsOFvadGgDOKouCSGeW9msua2FpAGZ
KspPzKBrKw+vWSU+uo6PKYLoUL+bcXCzOuWeKE8F3nYR4GNwGSyT0xcTxtahdGeKuvExSEkOIKfp
//n9e6R+1oF5doSCQfIa8v7YubXrEGS2iLqqTMfQAQOgxP9fTU3Nk516Nteb2oA1qeul7W40LkvD
cRkBGEzA2zcmA0i0WLzjdJ3sFNYVPwmHsYrilsQRMgYu1nwK6qdMX5koqoZxP05fvfEzQYPINS6o
AgeXyPG40lUwCItch/0X3Xz81TB2cPOVxYbKpzyb0LQT0+xcewpDNb8QCe3Y6krS4GS8uMqLE956
8ZHz6Cg6riFe3N7YRGi2WctRMrWvbjBuDFPd9InclhBHOx+WC2rPryIhDhpRENgwknt1QF4jkarb
FItSUW1YhqFK+5X6SxOS1IGlaKhx6r8O7bRX5MaRG2MggmjsWtAybCsgFFQ5RDme7Zyb5jS3RTrl
3FtI2a4J5NXXSu4SJ1hTKyGDB4Y1hwKoYNly/rHiXA4OkuOT1bNIIHYUBoOjgU8OePXAQE2Zuc7D
e9XdJOnQjv5WQg0xNFS39kpWb7PyY2xJoca4ju4NJ4LnVF6EUBPuZxqi/jcN+52bBqsGBT/KAsRC
YxquLTFQTVIVIHyCxOgsU2XnWFDGrVdbqmvkpK8D8nWdhLLkaVPTEA+wccyACGP5r4u2tbI1rHNd
YM5jLDBEKkqwfGVDB8PKp1CAEfCFINJrOTeca4cserDRcgb12u6b96yiJKbhXE0N6nxsiVENnIgY
yxCXHFDYbiWaz65/ONZ7bxNr8m3gdhkvI7TWBGqzcbaM5tswaIZZWVtRedL0K6/7JJdWc6/4jaZ5
byKw41kgD0DztixKqbRGm6gHwjCYJ1Y5lJ+Zf3cw6AAchBgCh7E3oWpvplOnAe9XP4JgWhrDzrBe
IG53DFNslL89v2cXX+zyo+JqLs+oLtEwiXSXDWSv37COPRXhfmdYp4LQvXD4LlBTsh9oKDucuPBm
Zm2DTCBBTxLHnUW68ox9OU1qgTAyfE7Tt0sCxtCcCuKjnY1LpG6XPvD/DciYhuHLym8xyA1TvSHR
p43cF820cJ2/kYsfrKteHdLiSAuxnJ2HHbSjoWC07Zs7YkpfpUyIVdH82JMIKCpWs2qBJT+7W0WP
aZYLitWDSbhGN/pXYrqpBihjgv4QmKXFn7diGoFQSPflaiJ0pCdQsJbY5StGYo3BokBN4g8TJ2kC
MxwfhM4kkqG2H74YlcbLk+9Adi7cPnfQNPhrbZ5UghsETgSBFGrTv0msbUmWARgGuVHsTcQenpYI
qCJZKsgrlvY8lBpnoIi0xD9W93r7Abf7X19G70YW7JkxWcqelWSmmV8qmfWeHmwkuAuUstLvTBxZ
zFOH8tuVIfNt88gUi4VCjjwxWhZK/97RMbH5E8oXmRZbQZhGgFQJNRjivpQbwctzrwkpu7BSRtuM
Ua+/q9BHDkH5R1f86OmMndp+nVoazEnbOk4O1UBlAh6N9iGh3eokoArcbNX4ZcqXKiEHpiofIVXv
YKg7n+EmIV/HRj8RkSyhQ+b5KvWvmjFAoqcGBLvUUuVTuUuJMFE/F9k9tPDadF6bUHazAB1YEgB2
jVyvVV71aROTDpmcRiy4ZWgvlJgNrnp3y5ZXqDh2EeDWV989WdGBjLplJdE3H0mIEUxixIGnAE40
/mJ4MF5rHRJJBNQR0BO0afJPJ8btvTc0O+hPUwv+AVqbnbGfhcwJLJyrkjkrZYQxkDzoP4J+5xoM
URbct9T48dylTpty+NRKZVt19HUW+cUAgspsFdPnj05NhYy2SWuCOcb1X1NhIbR4h30SERC28ima
9G/UCXxs8XdpMqFv60UaHFP76SJ5DK4hpXfOeFRNoRcRrpvfUv1kIuHOwr109rJdKa4DCIOel0WS
vJBT3KsKhk+fg0xBxHDHwbrqIDZoLRSs/B6q2yw4ZPwouu6R1rIajJPP122gqyt9ypu6XvjJNUqZ
HGmfg/0xCz+s7icfvtXpFqCFFYDJ1ZApGW5867s3fi2F834+g2ONEQSIdXYgDYP7VNtaIDPxLrbK
rubGVDIq4F2upqzjQsAAl8I6W8mtRrwfDXudGKXmU3WBR/I7ZuPLYEOi1Kp9p9osh6ApY8ry/aOq
HkctP4P9ZzXbQwTg5OIkT6nio7tDYIZEhseETbUXHeof/mzwFZxcWWnRT4W30iI7O4N1O8x5Ic02
KRFXUU8gMy3j7lPpklUQWXvpG/TlByEuKZ7B0FgTbTmb84AeoKKMs4tCrFeGYS8V/3F0HrtxI1EU
/SICzGGrzjmoFTeEJEvMqchiqK+fw1kYAxgD2+omq16499zZPvxlsxTyENfYcsbWsVtUK0uYxHgl
J4BMcNwHZpXcrBAY/GrlG7uq2tdUhlhNy/resR4rkGRkzp8zfvjVdSy2GWOT1vs3Wb9WenHlOeLB
ydjbKeSrnoveAktr0DFbpL4W7o3pzntdtsc40q7CiY5VIH+qku+cqY/K9Z0fw+yFzFzm3cMsuFZq
vThGw7SzAu2p051t5KdkrlFiBPxbPCZduXkLKqyOaXiuWwLVTBckEFlSTRr/FfS1ueRWipp3LOP4
PGXz7JrGcuiqXScQYxu5Yk0Sv43zgICMI2o89UQyABOLijsEgykrG7NmHJUdVXMLJ44PwiOi9I3V
8d2JAS+1cFBVLxm8FxQrmvwHSX5BqgFu0RZvr96Pi7QFvmhg+ifitnP8r8QEczJ61Og6BAxwtwPQ
KPuO//JKCERAawv3E2W+EQ4wQjyJdbUbANhgKeTO3I9mujPxOLCfZs1uqY9EIMkCwBEb1led5weh
N0ixzG+9UC9GMCx1rkY3pVTttH1qeofAd9dWwI0O1W7jOjF3Iw7cnOG8RsUnbNqgoN5qSfU1RuVp
kH68kFMGZ2G22rNamxDLm9ZQgjHpfl1RH9DrPMJEk4jIo3PNyqzNadRQ5uOPNdcN7K6Qdkjq1UnV
2MYVGeyyZKJW4Xv0V4mX4tmAGdmSSplmyn1qTZxPyMj9yvvTk/6irPjVGv1vHedVJYZzkQ6H2ESI
bjNqSTCp9c5Zz+WmSKt0lRbNxxjUa20K10LqJx3OZIgwidkSfEFUI3A1kL178k0LGaoJ6a7M2iRh
hBeiCG0iowvvWnmAH8ycAaHEBSLJX2DIgHbTysevRPjuMvKyF1QxDOTdcpvU9SbIifkYQx2114ip
I86K9yyE0GLjBzUBv2sjTtKyQZnvpLSgijxn+uuT2RafI7b6PCYQVW//iRq+q59RHCZqJVjgy7i7
W+Q3DVSD0USEZs5sCWvsOIX7KvvtI/2zR5QmGv9YTMk7aTGPxDDe9L7bm9CBojmTpdfYLLZgviyt
uRpNguU6gQnkBvG2bOR57J1d33HRes2bUO1GSu6YwWPg2+r6b24gFbVGxfAFNqJtzvaSaze5ZyfJ
L15CIx+bn50lvEXsYYER7ZUD4GLbxrsoPsmg2uls/br2AeaM0zm5qBw3Jj8lW6LDWMV7D6uR47+O
DNvNCG67sR4JZDPMAdFZ8MSYRIj4NDAFy+ITBFvXl/dR/Dlmi+gOOadl77ToB4VP2ZwTeVU0PHZ0
tLkDIwgc/DCEbHt5dgoYmSnHPknsKVpu3VSivVljvGK9lDMhrTnfZ/uPlzgPDYW3m8NMit5qbreE
5hWXm128ldprRJqye0zCTaeQySgIRgzJiznD4WRY5n5O3/NWHU976RnIVBjc5sfQ/pysh4mWxip/
OzB/FUeyz+wXvBF7nCZll4RRI2A7l/1K21+TY2LEpKfmYtXU14hdHiyK+imqD6X3paJ+P6pPHmDu
MSTwxHHICX+R3FsmgApL8ORDHQ2q1xzyQl3xtxGe+DkLMjv+ipbGWO/Pnn2K6azMo5eeiWPNYGM2
NBVx/D12aNv9TTZm+0mtDDg7MQxFsn9w68rsK2b+UzBtLvBOGG7zI0W9rBjUzeOrqjJQgUHL5SOm
JChONFi7RH1MgXyJ5CYS64YVVgG4DZdvY20Hc13wYOn2JhmzU5nx7tkcOEwRaFUma5foCVBhh1dv
3E5c1sI+VvZxVMe2WDvGSzBBUCMNu6vxbKMqrP5H6toEronxNHa8BzdvWFHk8jyl5jzmJ081+s5w
V2WcHP0sHKybvRzkb477qxUO2ynAf9PSH9qDj7Y/KC7A2JIMvAXiPLYxUALKrdvvSofsxxgBRn43
hkvRXivUD+TCLAkd2nnZm9sfy/DFnTeWJ8kYpJ3ysxEYhIc6C6O4s4A/GKL90fNk686OiaC+eSBt
aqbJLv81e+7aKjFmrIn40xy4Fh3SiKLWggX17hY07iUhltkEYBepl2z4KDvtH4DD0nyL1VKb6/jk
IFq4uFfNO/C5pSmxAJT0YJJRoVfZv57zU/fQf5dL29wVzLX7PIP4CcHCOQxluE+mfzLXSVVFIVl+
otExYYCl/Cuypny3OUaBFq3K4tZTNNZEVuhHNb2PZAsOh25clvUtCEkFgLUoOCSx5aHPIR3jaIc7
KdY1VIWECQllL4tzXZxcbVcBdyfsxaYCS6jfYpdF3qQg8zLQMtqA7+7cekR6oh2QFl2iD+taDsfO
RXcSTjdKiD4m92NcTyGcNWvPc0+wUZG1T+2wHoktUVSXTX5puPj78izat7a6OhqoI0astKL+h40E
IgMmrN7gjCBHwOdmcTFm6smz9lz6kVgRlOxqfPUvVfWKP8Rji01ZgU4XHkn+ylHIoCx8Ug6aoElK
eNubukJfChEKjSSEKpA7B6QhSZc/dActzbIxeM458yx27dlhLIJz4P92eQpsMPooOkKqfEbDz3EA
zYMz0DBWrIPYyNID9tHKY6DU2u+YzxaTcijFCIryNiHRYuiAqpkT7b8y003S71E+d4HEKwoI90pg
BnNMxz8ZjXeYQtRkfqY/DW3+6UX+aYgYZ+TK+cgS1tdh8xZ6fJYmf0hqoluUxlaZFghcTUM4g6Cc
gRTG66XCS2SWat4qPpzMrujxnRHJFQrVjrz0yGzXpDl9QVzeiJQ2z0KnluRqN2rJBWH2ujaMXR6y
BTbZeyD6C+9lz8C96NmMjSU1uZHvptLcN1rwzwBb2yT1re5I0OvNLxNbUaOLi8nGJJnYbjf6X5ky
q6qK9YgcOjDUyQ4n+MYlm0/+zdjRdUmZlyGucHWLRHt0J7xZGetXVcerKIv2RR5cWh6CkdwdRF6L
TBQKi115LfhMPNc9dZl5RtO41kkyb4cJYmFHd91e4momS+utOQuTTaIUtJ8UuASeqZ4UFOLfOLJ0
hHdmfCuibo82Y9e5+cfQAlZibdUHPG1Jf4gxxcN4sd9agZTZVwzf7VmHhNwu7RAp0MHaFnFNMnOw
WeTBM601f0lXanc25/rOrOFzxha238BBg9iiosMiyC/fpgwb6NEteCp+ShXUuYZ2jECEIRtlA5MR
3MSIQPeM+FhN/ZcuouDZoYJWRSDxd1ViEXg8hLXznqcwxSsai4xZgRDR1TWzdRowqo7VvBvNyAce
ovw1D33aGBd5YILJNlU4CqMeFN+wbwrzI84jFGweCZ/0OYsWb89AT0dSC3V34r52ZJiTolcwMOlj
Mgxgvw7YtScXLSKvb28xQfJtJqjENW0j9gAjsTQiBDCoyXaL1LtitjwlY7DIPMLlaocgYCfadtUW
Fwvsh+JEJMkAumdrR6j86XIGPOJGfSyNFkydAKRDXhLTQB+wjmAvtqljRGx6WhCxSaW2MD0BL4HZ
5aorR6TUTuKsh54OftLQ65fCEmgDQ4vZbNRG6TlglUd/j2ssTX375iiFos4eq2Vq1tTAjsS5buFf
dQUqS61rKCM6IIXKCmO0GU5JR2dzDMBp7fKNmdjJ1e3m6NM8a66OkxiHJE15+WUNNSGLfCRGck6c
rmu2gLLxmFQUIL9TIzgk8xvhR2m1zZRvncekHK5GHZG5Oo24+cxyupfTED0ao8tAhKBLb1Kqm6qa
ZgQ6K6CUtEao3l7CaGsEHSssvVwNdvxIDZG+Q0Q0ISWgsk9c5vcBugnAMSs2Ipd8pE/nN0puP3iD
HTvvNlOPviFPmfe3+E5SJgFRHB2CMaOcc2W9dKdJmyf506lJC38hosqEBtl7ED7ZdC5Hl30RUtHo
bAFqnsOFsPjE7PGjibo8tlN5FIr1QkWm6MbqXOYP6M3YEVgFgvmIuXxhVhs7VmikSi8+ZBpAW26T
fGdUfbVOrcE/ZmDPdmAQ+pXi37twG15aXWkWOp0qvLvu3OKnBpx1I4jfy0awDQQedrU0pENFH8/l
svxt/dQ5ib4FKdt0yF5yrDZBb/Rrw4qQAJQ2zKsZfEawTLJNtBapTiQILDL1cEEbxnsoanAuHdHR
giUoWDCjOBVh1m8l8ZwnLQrybZAIDfQNNXLdQpMMRyulHGLxavtN/4G0NFk5Kk7evb5jxlohAbC8
3H4CEzZ3zzlJg7GJOUnH/bcaTd9HOQRCs7ZHVpVSwUIWdYZVPogemdK8nR+hL2SyOb1SW/EelQob
U4x3aRiYa0Wqp/EjzJQZU+ec6O+RZRMYvHF0vTqnhpwfH9aW/pz3oMe13JF4C0ahLGd9ZWZs/ZyQ
NqsHMFQb7XTssDas/ARfl0ZaGzpUCWDC6omHK5Afagblp1Sa2PJ6dUu3xXEFhYc2Nhn6A1mv5iLQ
EexAbkv2beHX98an74kkY01oVjim5phm8mUVy3q2G3yy1TLLXITCk9uhqgNEGBr63Zi35pPpzzgl
xJ1RTrVNVcTYFPL8fchUdMw69EFVx1MhmpBVpCzjbWeHPOFFM5LEbou1aGrwYEXDuzEqwsxC0ka2
KkPnkHczBKAiS7DRMIna5O4wK2RaiOSmPGta6a8mZN1cCwptcwnKKTSVfqllRAJvZbGxFGY//GpG
TCWpTEREhUgO5ChPltyROUTwYcHav9L/le4/cj+44z905ucCAn1sOdu4+eSsZ/OCWbkCJqtHZx9h
HlhCr/e/2dmU2q8CXl8ixhKT32+JcVTbOAESDR+8cgykPJzJ9PtCO+R4kKHI9HCsI7ANSn8XsHMQ
2c2iMwDmDf1mFuEXqu4CbKPXmuekdtjTPuwOeJKnkJ+4m1Dtp1FfWu1LhajcwUzVTPywoN5m8qIl
QlCJTHRxRkbGsO2KSEeJ6q0Qtb0a8T/V7YLhvY7ejAiuKmtrrvolLy6Ugr3hugSXor3tQV8mQG0T
RnwpU2Ds+uFCeFTW3Zs1vI3ZTzn+teYvAPOFY/FxwM807ecCnyMibQAYs30+Pcp6H414LP6M7KwP
p7aqES7T5LjcRmqjE5fsYixTEHxGTP2DZFv7LWuymrZadtQZzbZEAVR4czoEQe6ulbzmU8WIep1z
/tdNukKnsSKkJ2/WI4zDqGP1DWV40JGH9Wz0KM8lBM8p+dYDQpVvlfYP+VxRPQr3XQ/vQc56MHsT
wWsxnqP4MtQfHiGW4HXJoWcjIdPHFL7H9W2aw1v656bfZEO0w7Z1KTqiVIaDh9UjH6AG4z7wUD5x
cj9pBdFMSaKtB9IkAnpEnbl3+j1V4bGwPtX4ETk/MfeipG7W5/PpZ9YmNQJqxRw35kXPVcY/2snZ
WocoxgjKUKE7R9MuXcdc85Rt4xZCMF/+QOvdInPGEq3lEBOtAj8ZSYrtn4TPiWNp57vTekZOMqu6
jo79xvW1MEDU2NPZwJ0joQ243jPBIMhyZ1+0kQDyV7+FzWg8g1+XPA3pnjYMp8+HU+WwZwx8D2ut
zsky9RHTdDfOOZy2RIZF5gaQL6HdMC6AY+ZAcWSMjpEmBu9UVt6srtl1RHOlOjr4U2r+uOnFtz50
l7iKY+Z89u2tNI0XVTMnJoJPqwM+pGw733M0NQQKoW3iZqQs2XXOtyYzthpcHU2584t/noqxic/G
UbFJ8r+pQMZFiFjXRY+hujaWQgQC5QvdxmxjYSMPE8GpQWs13bBio7Lo+DBdLgPAvUkptA0XAojI
KKsQUnVbVTQoqE+9dcCGRyrBE5GFBe6TVVFKotSN6BCBcvBddlwpGF8fQkXvj8u6RSmVYSzpCPwt
K40yCeuHNug7zuVjHs/stDZqNy3r7GHOhpHmSh9Y5/R6ejD1U2VfQ2aHE9xVFrex7SwTp/tqJ8yz
ZAz5TwGoI8dhjWKj856wi7HGDgm6j6AI293eqIESwGrDUpJPDUgHBIB76KM6bgRHYrwhQoH5ERpn
GPJZ9+Gxz7TGcmUMKRIFpIMJJZalOJG5Ynz2vhaXqRfl75mHZzGezE8cz7QXPTwSQk8liTL1Ma33
AzI/Hyl9Sllm0q16vIn1CH5rmnQaUR0tTYs8EapX5lP8dEwhyp2mSQf0HptxG+xoh1dRC2zCRVwi
AExeN78kzzC6YEalaJzEyJLz1hrzpBFsNJET9LQtqIzBGL6slrSpFo2s46ZrMJ/+2i9s+VtF8tce
B2qlZNwYQRoutED/qSfnOmGPXORhfDTMgAmODYFG6u/BEHxNlrsdGaJYLJ8jjy5IxzBllx8pzZzu
uv+s4F8g/0btEkMh11ryEBVkDRsWN7LFygPZz2NUYP0e4UbnpDUl2KAkZtlpVqbTurB+6Iyrno8L
IwCy5y1q40q6YcoTEVFBJHjCNGAIRel8G4UCH9F+RRDGavK+KQESRoas6mbQT4rbxwKtMwzPWU36
TqQBJKXnrQJq8OxUNePNQ0As9P/ZcRz3rUvwnl2XS6PXMOfETrgeU/Ofy2RjjPdDbd6reYLVGRzU
YXB1Svi2w9YgSnJAdObfDS9gciXOGLcqc51paG2REiGI3KUEinvZQxSwCUJSg3L/pzcIwG34ssA6
WdVyNACiFOkhj5twFRJhvC5HVMBT7KFcQsOQSRxrgyKjQQDDb9/GCclyiQ9Yus2x090ErxJT8ygF
BI6Lll895Gi2zSVtvE8d5VifZfGlrH3GAcmVncXXrtx6ksyTK3UhETrJBnjVV9tHkKpE8ZEbubVi
5feaSVBgDjJ5ta590S+r6MHNTgJGR1Fgt4+YP37V+nG1iqPKWnoM+WEwqC7UD5VBOpYj/3EWvPoe
uzq0LOyv8GdiR89KVN+W5S9buL2N/ReyzQD58+R6qM46BP2jilHBKsJXWfZm6ljqb04FyF9nlg7H
g02i9umgW5URMHdB+IE5NZegwtace9dEbjxn5WtwyVedVaNbru5YZAC8rdN+m09YOApyr4ZFBDXG
M15cHVtMh2qd4Rsj45+ckM25wR4xuPVd8SSb45BuNWATZmwjn8UWIKJTM3Dx0hyCg3kM3rfdTquk
aC+QecBxVqhtk28B9iSxi0sdGW9DoHVLB1yJ7XbxUlr1x+Thb8Oa+Ox0kga4/lTNlztPMavZgvwX
T9FS5q8Vm6GScavH+9SGP9JCbl+opU+GvFcyD8Muw+hEpexqMF0Kz9lV5HQMBI/4XYLQDjeURA8d
xcmx704jBwwmY6wzfQiWYRi2Hsu9samjTVAHTLozeyWNL8Vz3wgWyVOJty0k/xn8LJ8fit8m3Sgs
KcI8ixnUoiJKxltjkXRKPgwO7R9Qi1y/Dbgl9DNZ+QiVfdfLMFuFfNmp+DHRD05VAOiu+In8lwJa
5Ty5dv6NKRDTmcwKHESLlyGTPh27hTPs6esAXTzFkglg42DgGju8EAE57JJGqhmYHSYjj47f8oMV
4mhpN5ubpCLdy8+ak/JppoMwexuNWaHhxKc0Tw8Kr53ZCvDNKMBlEhzqhovrYQrOf78mW5brAlSZ
ls4/vUtALWov00+fXTIZ+oQjGR+EzjiOWSWwIUm1oIO/1nCKS0QXWIufFAibxn6eDOxhvlOhBfOI
pMAGyTJ96peopReWzkxTO5A0nDPQE6zvPXTUcYnRXmehKXX0CCiByDQJUXeU/D9lcx9ltCcknSBT
znnHfHjDVeqbiu2Lh67V+nY9gtavrITZCk0jvCtoVsQxvhWMVWqSJsCl7gGqtdsYCgilDdIOI5gr
nokzNAeC1Vmk0jvljzNuDf2BYH0RjlusT8awD9XN1N8rXhUAuGoPt0A0767cJzjM7eyEegXW4N20
9rlgSYlMwUXPWSeSfojOrv50tGenuPbWI24vKCjbcltHvOXxDxPhRYLgUnISB0m3SKR9b73syhDk
gFM2IZY3PFhyOBupxRSCPOCS1tF07wCRAxF/9lXyObTTa8/MLx5e4tr+MIpgZsV48CbNxH0bxnSu
SphcYBSPEYwJyGESyD2X9vMENaavTJRuHa+FeGbnTykl30R2cAMs7aysAdQkmbYtsouDwySiZYRJ
VQ5bbqVWoIUpvFs1EDkDKn1kGjqJB4F5YchM+wiCNwbt7pxtea78nWkepmqXWa8N6VCR+RiRqczQ
uRPRs261JavWkKdebJzyGGJ/nTYhi1N7V+Bf63wcM/qd1OWtnkWnznG+rcLA1ThgK2owUFNuHyAB
cZtq8ZrFITQ9sBo6yqIg6PWLUTbRSvjIr+x6mxJJEntRgFF6QkDBn+LjtFkb5GG02YQ4E2aU9maG
oNAZOjFaLwIYCHXGDZAWxl+acspmxUeqdpnRvEntRTivjV/fZFw9poo1G5oC6aGoEIMB+9N9krhD
2M2SO35yu32Rmcuo5PGoXFZnUYzwDkBJwZhKSLymxlc5ppgRx0vqXmpxJg4c+R7XGnphQ9vm9kRf
8TvIP8K8EdwiO1bOOU/WDeIjK2KdgCd1DmPUUcy1W4PfgcpOnUeJFYGH8pjSW7wkYUbcYeajr+nz
Q0nMwjhWW52I8ypGSlTWR7f13pOReNoBa1SG1muU9W+SNR+lWeztscWJC+yMMOjnsEDIyh9ZWt1r
loirmNUWtfXcTzNRtFyHflOQKcHePwLLBt8qjnZ6mN+tTLxJhqSq5Pwaspuely+1n/7WjncgVIzj
vNN/vcG6hYKEPMtPrhiCLwYiXG/oixeSiVYmUZMuMfTAI3bKMBFD3QfnZiOLnVh4dc0B/qyUVybq
LyIzFxN1R4plcBimBXokCg64j+2q7YuYged+TLhM1zrLWGUoxlrApoP7xGY0Sey1Z2yMieImGzI4
YCGc6OC367M7IV8BGWVOHGw1RRVFBUq7vxup2GJozqlnb9tWPkrxgxtm2+JftJ51TujSBfYzy9Cx
HRnoBmplnnm2n/rqV9mbMUJYJ+4MIaMkWZf6qYGTCtBriv/pFL6eohsiH0uW/2CiY2zbtQ5MeUg5
fNdknG97Fk8DyxFJaqM4lE67IheF1yU9m4BhKNkjWz6bFn2yphVkZ+YmyygRj7h1C4Lso3OQcrBG
irLC2MpgFxZHUPAKnQNq/cmnPytaJG4xRCW1zIwDEt9FWiqKqMYgVZuJUhB9wqBYtAPBFY3+YoP0
wQm56GIEAxHGfb/3/izb+Muycmu60XOL9CPoJF1OpmnHVDnvSc9sGmHexP/lTEjWctJBK7RYp6zP
xkWGXAHS9WSvHZK4m9K4aUVYXqvudyAhrbCYQ5SElMaJukXuqa5PI7R6jILISaFOtzy1LHHZQAyy
wzH2iGb6TP2hjJU5vBr42COcSDW/BPjsDn+gUeFTp67UkIAksy0Jm2o83lxoFDPVQq5aQpVxjoIu
7kc+qnM3V3twYQH4xfB9tGRaNXYJ3u3G39PE6irHfeFtJD4VVRGJvAtwP3cGyJH+NMnzYD0jZKBj
IaH4ueg/TaY2ub+SHOM193DQ4E9qLlzErktHBxb0L0lZQIbMHY8ZQZHLJve3JNGFFKDdwG5qNnBO
WFet4s3HrNJodzcCBj7nYwFdY+ZOHMkwPEzcDzgd4LkXaw38cddR/SXgN8sjsU7SYQaWbPhxI2tp
NTD01iQ2a+KQVkelFm3waup3af0NFuakazlFK/CcXryNs3BV1UsHEfO8KASp7hlrPf9ERjyWOEg3
jvgJxhQjGQCU4hFMt46VpY5WxHAPwgA5TdkVvwz2xm6XfSPNJ6fltyQNUTX067pGow2IXjhzL/RP
y87tvCyfY4mDdVmfePlD8zVD5NdPz6BztmXSbSXtZppC2fZXGKm35F211Qcz8Xs1Ptpujx8kpISy
mhc9BNKI2EK/tc5OH4hwpiGuHmb9IrM9sxehTgmfMlcNnMiT6W5g/jlUN6V3Ed45y0eE5vthdvfj
W4ifegImS+Cz6dUlXY0qdG3ZmCfwsQYN0BZuJNk8bISG+rvKtkYA3PdDlBsr+HD6jyjY5CCxQM8Q
chSWG9IHuW4KmFavPnJI8sImpFpLJg4IqWd/QPoS4gigfqdBrLdkcV0t4i26Ol+noIOGbuN4ZJNi
Pw6HZ62+OdDU8hLtYJxRPnN6E9RUU2oqcEL8kDxVH3lvrXTS9tgeiZ+8RFS74QFkk4IaTkUnbEuY
cXTnZ5o2SXoH10Kmj04GERtgzvqF8HcWda2WseGpqotCZjSEctPzDnTmDuo2izzU38S60/xEFXOq
OTlKXwoL34bzFsfmXjX4gNSlCbnDZoeOQJ3n0G0edBcRN/Q0JrBiw2aFIAtnZRkUYReHXJSszZGJ
4ROU68QDOahOuisAJ79PJB54ZgsX37nERss6LHvViWEQjy59DaZPn5lRW+3y/suLhyOXy75GqmcN
eAFZWk+fnlYvif6i/CBAjyQq4eGBmojr1HPjQUd3HjQdjwq+LLNYWgMRVRDblPry1FstGKUF3zYs
2G5MFw11KfJVB3eVVDPnvebL846D9TrkzxBD5hq8bdmfzapyRprdhPhVUR9QQTqdd3ZZi9YaMIfR
Rx2RkjqSahb4ZVrNPFw18QuBYR0yJgHui9aQxQpJqeGyxOUxaOWOChkm0trRSbGg2TBKNBjHzjli
SNToeqbo4ifbIH4IB6Mdq5M+DzYtjZw1gAN38x+3QkJme0cNHo5fonxVRK14+i2jPWUHSFCj9Vwp
5ztrGJjW5h6I0hnFGVyEl0y81jGYAIf1D7RCfDCZcYWx9uSzvsrGDbBYi27ZYI9ZstpPSYPiNkgO
hcmR4ABlcuCe9smfy+DSH/w3U9UATe3+2Yx1Jn14g+eNTmaeSDRaS6z0EW7j4j2s98iXAWi8V9Vp
0HLEE466qGnO1S7FZfSZ4vYBxWaVtmDmBqQTrTEnkEbsHxg3AZ9bFljl0iL6MVzIf+WHkSCPAuTD
JG9cxvM3nkAhL/+S8M2xezq05tq3/6wk+Giz9lP0vGkiBqiYLyqrORutB3EtgPngzzulkpG+fbGH
6TnMTh4x8J2MtiPI+AJwO5TpoTS23khoiUslMNrESTCDDsnXpnk7hBztKVbrIBk2GgDRKvef6hgt
AAL1niTA6imStIA7RpcY9Mx2Y2A8zsovh2AEUawLnk1i/brgr6Szs6s/GvenhssxJBg+s25Cf226
FblUdXN3ggsj69XIxE6fMPmyPhgTQEHIZYzkM05fo/Es2z269a3Z5Muq3qTUginEFjo4ddeT71p/
TQDkeSyimVyb428fsOx4H5pXuuGmfA4Rko5zDfWGkC3lWo0YBns6hXXjrxrPXHkJEpngElFnVLg9
TchhSfam45YLqw/X/OAKj9ufWG8WPWjuOXvGnNtuBnXTdIISj0quvdbcVn18j3J23bmEzoew6G5S
LWQ+sml271CHOaJGG/O2nJ6aPj56bgE/Z+fL9wB7sNm8tGnts3bV7g45oCG8tHbqljEPlFqNcfBO
DuCsPUF/WLo/Ve1gCMQwmkqiY4FcdUwf4vw7H/UEF4s4aEwNWueaFudawQMA15gfnUithvx7Isa4
mU44VSk76GC957ChiUZGHvb6JuNOak33SXNvRsGKVvuIR2i12o8O7Jz4QZ6E54TythevBb4KFeiL
aTwX+cscp9IFwAwj7LrjcxL8ZR3DBgdHZ/nXD8hggRp5LMhYzTFG1N5p/li3dskjUfybrXMF/SyJ
mE4LY4vEE44MoWn+k1YZC5f0aPkx0Xhr2a9wPqW3HHFtT/AySawsDfvKVpVwCs4uBM91wkZnzJf1
iP3a/olh9kXorYH+MENvVpn2z5ktWhO2X2UdWlo0hJEWRLB+otstL4ptsw3ILuAL8gvygOlHuVgC
FOC9cFdlSrKW2Azpp+Fh1z9hdF/6zS3JPwLnZhjPk/5NyTVWB9E/a1UHxQKimP7rSPRc081AIwTm
5JyxFKv+WrpFofcLo6c1l++WfY0aIuU882B2gJACkkXAdsGG37VyuibsMpRGW79Jgk3vQUGmZFy6
4r1A0dxN8PLM16h8IN3W3XMZHrFL+NVXKd6n+MVx/xrEglX8DjUEOJNOKDQ1muOzWFcYpJax6M5x
+c8oGJWBs2oeOeqYof/ClY49Bh2cGUDJQ44h0fYBz+M5sX2YzVHH+3IwcJfgYFrOup2cw7jsXErs
e1zvbfyYBB2NNOmAhggIj98131x6JLHgva7sj9F7N30YkxYQJe+pVwae/v5UyekcV/IbiTU2B/gD
qI58757ERH2K/pBmEm0QyQeQOT02h32HSoIWqR5HcAPUOagZ/Yba5CGGneYCXbbrfZG4XzkLQJNj
huIFa8YJEE3sQM28aEVyijHjWpBsYgsdID4hnVxKvUWf8qvFv5IemtS/lOuPe903/3pqEdvcYHjz
AAoF2HdIyusi6ndE5oEPbyobNqaLkY4aBO3JonaYzNIjIN0ci2/dVYifiBe2q4VkRzAyJXEcsS0l
WbXOpYyjmwSVMbEpddJnC5+P5RPeOv0mobfkcu2z/Bo5CBd+h/5cibsNe3RWQaT5NyUOCTfI0hlv
quSnQW3lCzRjC4NvpsKaMTKNACsX83bR64fuexQ8fHiHVXzQ/K8heEnlyWPhSHPC1A9Grpie82lf
GTuB7kPHnxvihUzDN9s58Q5iW/OjLZSijcUyuc3RqqIHtzHfZLV7ilO+IkKoXIjoAGZjvoA+rQ65
/duN7wN++RyJTsL3NVgv+bBXhKb5LEARTElX4GBgMeKd4gAakcExTx+lvQVMjTP89L2PmvLVjciC
YdcNCXgt8V1qlU+zix4OAXXGM4kHZTNYyyjf/0faefTGjqRr+q80en2JoSdjMHcWUvpMpZXfELL0
3vPXz8O6i5HyCClUdaHQDdQ5YCSDYT7zmsF7Dylme9kWlfgOwIYMI56W3STv7KlSwY4pXxz6aHk0
7P2ObmQbPofoJdpszME0lnkl3zg9aggZluOwOvt9SYKlzzBHRXd1lOKKlJUPanxApCrCtcS1641s
4GeOXIYXoCqIkE02NNOc9LhMO2BT+aRHEibnimrivRq1SxfCSy4tLHR0Q0JxpzPY4VwbXHBl2c0U
e+ICBUjHTNXEfwqkn5ueqgY9pRDKSDPxQtSoUcrRXYvSU4LS1Mgt+NTqYG67ElfPh4knDajPiDaJ
tSc/if2nEr6+BdDaT4mGIAHgNbTMLbQ4C1DPGZaO6dIoyJRoB+bo5oqGbJDsQ4CGgmrjpItBBsYM
LjCm/5QIdI8eK5DhIq9e4mLhBNp1lYb3roXtiGRPUJyDAAc8lqp5+tJAQKjnChZQGabUGaIgHTrD
3TSWUIDyj1BmgUSMWjWUbiDocgkDBZok4WMQqVDu2BfQUzPiiyqVZh4ayFCKbJ8lWshrf/SghLag
4sFZ+muNkqbN/Aa9dZvL7ynYeSmH/+jM6X1k1saHONno06allIgpg1bT81v4Ocg5ExngLaCRK3Qr
eyo2cvQSdXsUGRxnFsfboFgAEJAsbJCV67ikxqD/lS8Pxo1iQo6rkqVW6nOP5mvFjWkR7/jUQMMX
yX7LKcPCXqlQ1NZGMSd5SwEGsFQetYiAYCT2bKO4qo3qerdJc6ui6pFR5TZAzlQE0kKKtj46fM2i
BWFA3zzuIto5yogppWWz9CCDoxd7ZVo28oDhjLQeFaJX138KOdscyi0otsw9JI1t8uzIxa2OQLX1
MW4e6+8VVrIFKXv3bgJVaACygYjte0JYMHEkLwHcVMRmroOG+mFHX8XmP3JhTRpoRmLUaEKzBgn1
Krw3UfNRjj1LpBTZ61A9l6jSW1UE/3SehK95sUIH8aBkjzmNwLi8r+P3DIcQlFkNfvNgSiigYYtS
41Px1jTjSsMN1PGw/5D7WWCCucobGN0+Se4WXK2Lg0xYj/CXcimFxjKR4xmMkxPcp6NSQ0yxjiHW
TAYUUc+QYdJiHDSS9OKdWdz4+XaAkh62MZIWC8jR1z7WTXprzYvwQZJ20GXXTUd327g3c2QgCPVy
1n1Ahb6yfZptZIgtXLjRnKNkIyLLzQV9o2tzW7nPyp3guOp2gupDbL/aHkpFfrc03b1QnZmCQ4tC
VC20mVRgI21PIAT6Csc7vp0V50AOkSbleEqjN9u/zUvQYPsepoc33CZBubRpdpQDvnjkPDFY+1zj
7H/tZCB6yMjHvJbcfJRUrrt61wfNrMThmN4JxkjWUhUvikBkWMaJBY8YRLq8+q5Bxh+NmzzUUZBe
Gvl7CBlE8HoRzdsYGY4yuhP5TdwBsYGAwDk/6K+SPirP3ZUtEGroqFsLS1S5Og4IxyreZ6h9avRl
GmLRTKHw+WFkH5m/9Ei3fS55xFow54BSi4FTXm4qdZ2hVR0krybHrodLmvkpkpfcSA9I2xr2rd7e
oRVVwthHj75fmfRFq2Dbcsi6B3c49q46LRDclxZas9Dg41tuPNcIPjX7Kij2McTCihahEW6RXaQu
DHjcWugVLD71KVPXRdesS0poLoKbFpAGCj71tmhvHIrWdfZSYqyAWmJhPtXowGYWjn8LkK9Kg8XM
3PXe6/bV4hZrpeNQHHJLn/RRhQhhgRzDs+QRamsoxufatuyQrenQbSaOQdERZBooWz+f5X64DCNA
dMhuUjBWbpt4h4h+Dto1rlkq3ikoXzPU9xXqxxXaFQ1RrgoeF9/it4BS8GhJJfkIw7evJrtNp86i
z4QDQnLlhW8lVuV9gMMi8vKgBdeZ24CZ7xBqd5ctRWBq5ssoO+mo3zo2+HVYDzluAag6ZOAtKwva
SNNMVKQaTGeqR+yx7qoYCkgWtEZwgV2AL8HPUXLBNIJcoh0MPSe4DUedr4Xm7CIYgzBw1YQzbCyn
LrDpcMS0j6A5gcSTlWtwEKF2G5TiSlLmQp5QjWGVoa2BNIJeIylPwTJltcbLonyU+9e4o78+Nfq9
Gy+U7pF7V9YW4LjbHkrcVV6ip4D2SGmRFdbWFbBkHGSi2p74ZvYeg3y8IpAo0K3SFaQCIDJk+Hct
M3tZ9VSQooF8slqAZW6VfqlTn3Io/Fsg8CLJpP0vv3qgTWXrVYuqK0lFbgoXwJACdupMs2hrU0Xx
TrlWIDRoyHOp5+bw4Dk99smiTz5Qaw4NZAOOMWGG6HZ+Odf9h7AGg3VTCIzaDg1aED1+jVl7b2V3
Y+CS4A9BxNklCxmbLLoq88YL6XV7aCSZcHZg9NsaBOpIlvE9aq/lmticH+c42WSUfmYjoYUkAaCq
vAdPnxH+FxV6UYD5x1KZhXIHxFvRXteFPcUHGHQJNmmEKu3YVsK9YUlQ3PYTkV/XFeKUSHBiRCsj
SOENwcSoN1oz1eQNImmFBzmgQXBjCWAXsU76dnY3d8OjgR2h2PQq4tUOLiVb66CE8ZRyV0D/MI8/
1AGy71Hqy/3YhQwTKLpGT3vUQnj8tm/fDDdHse/gOPvQvC/FcQg08hvyNPlFRdkzHmgPlhTPMtDn
rmtNTPtZoi87ymEM0jN+gpPWg6NOhYi6CUB+dDa2Qf6sUzTtJFBPmJWbWElEmo7RYEiCPMrb8/WD
DAmijLgi4ks2E6N8RBJ8V3TgxijFejujoVauT0OSVUQ/wWFCFg7tuaSRdlG4d+nSFz4CZ5j3Sl48
tTDwySxEMgx1KdTTmENZdxYfo4FKEQ9iXeodVJq3NAQBuumskKLoDEDBTmASrMsFl3xM9UNQxxuB
X9quZi82oLl1qsyhQjtPf1Kbt1g+DjY1DMppFC4m4K6pbAo0sHH8ux5FIGS1I1ENjzRrFk7frujp
TR19Y6q3Ff6Gfdk9F8MqoZdoKwAaNsKnQHgYsp2jKvMqdfe9gFocG1MJSnt5NONbx1ko2ipxDr7O
m4KbtF6z5ikN72QoNap4KuKVW77mykPVpquieLbQo4QFoVK4FuIjYLESklkujNH+qs8FsJEX2IYr
AkbKf2SscZ7vA2rCeLtIxV0lTl53AuWFjoCMcBsnlBmTFu4Hyb0u6SQUqgtL1byWnacipLSEHE7M
gVugQxJJcFZbT5mHqbquzOoGddLr0m/58eCMY7hCNRKoXfsAbmGJVtzWHChIGtpCGw8HRLcxEndw
wGwiejlIfdOa4rtA9b+KtE2d7lx6jCpJakVY5iLD0MAfBetE6w0OxtXIXNXo+qmHYniUk0dFXOP5
biKZDIkW6sDQPXTdISGL9L2TLg51RRhkAP9Is/K6obrVU3Vvw7ky7EPtRR2wQcOFDyAsSNqW+L5p
ypnfmKsSIkvFgWx15bppDIwfs0dbrOvigDggfco6XwqpxPXsNbDRPd1H3ovsvhr+PgVo7M2AM2QY
J4dvSAdimJArL567CejoKcyB3mLTMVyjZYC+eIh/T+bvUVIaRdZrFyJd528JLAfbBab+SP8X/qty
1ZUP6YCLjnwlWS9Bd9C6zx66G16Wuuxfh0wlPPi1ahyQiaE8XTTSdWrh+xsntOffBvUVSPqVnuBY
YUxcYx1buwDSa92vwUbQwZD6uRYssmzRyutefhsjdEendAcyM1FnpYsed4mKFEEbVM+QsrJx8IM3
T+rmYU5zyF0F7r1WH0x3G8SznNqgBZbSlF/ygZ588JDj4FoBa0m1jR8sjBgPQeU2p1rTl6dSgs1D
KzAwnwLivEjDEOVOGxslY8JeTEz3CbD8pKV63UKgQJAI7ab8WglRAuwxc6jbWVoTl4pi5TrldWlv
m1LfFe2joe88ub/GpXFWWMFjUd+oxU1riZPEYkeTq6bXSOWZaGAOHR3jhVhFBwnsdOBgRUyM6YdP
qbRXTZjxA+itZaKgyQeYy1BRF633kvwAl83XHwaBOsw6R0LNX0buLbBwtX/LMtqhzzo+miHYh1QG
kXA3Lj4bjLpZLbTqGCJNXk4BxghyvQpXXSAW/KDmSofcEaCBRbRSI/5TDHg7uvoE8AQnVpQdY3Wj
kvEmLrf1Ms9vFeVNbkiIqQXAAwr30fBQG2Tx6XOf0Z578BIMA20I8Yi9W8uxfgYrC/rPbcX95VNB
DalDh/XJgsrbqtOK3VOQsWguKmrA9WKYzNXJENVUJd4YvO3opygPB/SDyVSpqMcjdHFAbzJr76zY
BPQ+zKyQYtnclHV+xl4E9ATjNy1caDpurpCbWtxTvVVDhBne5oi09sl7WN0Y6r0aPxr5tvWw5Lnz
2h5dsjtOX7IB/OedkpOImpz73KK367tzE/NUHXnbmGUMW6xdawg00dABH4swNNjZIsClalJ1K19+
LsqdBBjKAeJmKp86Nfeo2CveLgx3hOGSu0RVvVERAj2gZIQYf+YTTtE8xTLcUBdh/ShzN3rJTVw9
cjkrAKYHwIsv5XDyUTmo/H4f93s72CIJH3qcEaz4eCVToDXRRnX9l8jyEeR0Z42Ka5U4FcZO5ZCJ
ylfHe8+0x0ieZ8prSS1C09C7ZmuoYNpIHawWh65HR3o35aNMozMP14E8lr+uovw0iEOWrvv20x2b
ulBSA/VO8lYhZmGlQW6B0BYM1AhzUqRY4xPtX4IzYLSmC7IerUKqZlU7XNNQw8kFQ8ZljvCcVV8p
dEtUasBp8VHoVD/QpFgF6d6uqJSdmvjYy/cRYp259CEXd2pALD5WXB3CUeWz1Q9mPuOQzL1DWLyG
6nstm8seWeYigwVcbCx0rrt3K+LgGA2DZcp60HuzXYzBiSmOLs24qH3P8k3RjwzZRQaEsAeInIkA
0GkJrpQOLbr/OSgmijG3La1XTaO53Vn5FaScSeTquHRFiFFoW5XgV4T+zu8JzFzFvRFNtMcXZpp6
gLx90GO9NMXeZVWPh3mVro1eXSQmSO2hnQ8+IX7CiSOqfhLZJ9d5qnt3VVFhlIJVHT3KcYgU1hHX
05EE2LoncP8gczBuW2VoTdRAE6V3n+L/sIzRqq7adU7V2MMY769Y4dhBXk6biWsdnAzq+Sys0usW
zH53k0lYD93gQIfRFbWXGkzkrBkOoB8BUSDpAkCFMmMsudMGMP3Q4wwBZxEc1qyXN1F+8OyNO8xT
Yw7+PwWc3Yego2X4KBEYYCvx4JGuDOvJgPIueuParnoUSdBE4DCObvqWiwc2+fsgPnJpF4k7z9hm
Cl6Jwa1G3T0G72EAYJUxDqxVF1rO1ouOlgAJlM80RV5K/b4hdHapAgGv01Vl1kgbqa75cbgCUFiv
srtCefYSgAbzePRoaec5sNS+wAXN5S6C9U4rGmPtkO5OTZy2HXL6nJ8xzQKNhK6hpC1716N+QyWX
kMA/c8IDg9+V0BuTRQRX8MWDLc0xY2Fk2jVLaXiW/DtUI/AWbCcpMBUNLLa7D5CA10BkIpDmxs95
ZoBfP3WZAVDiM6vuO+05o9kCZS2E+qh1N034KdXHPEe4bT40Gwn/N2rbpvts1jcJulH52uh2rf9i
ESfKiy4noKDAUK8NMrJR+wdo2rQdkChZKcOucY2ZJ6KJqFHx8JFR4ARKVqMPjU7JxOnXbkLpHX1G
PVy6hrkyoUQ0PYKoKPeDKIVGkXRQf+2rnCpsskFjb/CefXefcVTr6kanRd2AqaeKdOXnVLRH9edV
BM6ojukRpbRABVXtIxgwe0RYVvy7rrtZi6CTLi8HG9tyg7vhZlA+O3tWoiUHfpzywMrEGceJ6O0f
RICN+CkfQI/4ICx2Qse2+lXLXgxn6wXzAGWD1t04RKPgr/TgLspupWYHmJ7HcIqjmdwj08kp+ubr
5rTmCA+x5ZVGqs1edkhTplX75PRLz1t72WyQbjoMpADiIkf9XoIBUmKUDZEWCuBslUcJgwF9uFHC
e+FtLYtTA1bGCC8zi6PnLN1hQ4zfupCiJyTAYQb4tEatHvEa6ugAvQZp0bTUTLV86lpPHSVYCZGo
7C2rdh4SXvJw39U3UrZTHDCvhEXpwcyAG2xU+5RwE6Y9CAhpE+a4iHjHUd9KovgO0Tbrbh3jVnEX
xK6aBosYXq1UPXnqLXu0Mt4GiuOZI/A/28pgj2Pjgx6DTvuUam2BYZ0XAAvdIxbk+f1Kg7RooZPb
znXrnakaI6MRnYWJjYyLnO+BJEcSr7XRhENhZDzp66c2eDHxhcKwzzu25ocE7iR0nrIUr7bwvqcX
KQOaMiD3aRD3O+SsIhjdqKUYb7L9WiAZGz4XenP09Zc8SsiYmWM0CsxPWb6NXO+pLNXryOO+DE9C
eQCPONdxQK0QAkaP99lpNx2FXQN+FT2CLp2ZhK/UJ68i1MQsgNvKptCedJapUjzrevUeesberfWJ
QQ0F5hDSCE/CnA1oH5QCFUtMOiU5wLdKhvbRXhNErmpU4BVxrJm9emxNOu+jG54k33Wk42a+VikK
x4W7GO13oHo51iZrqf5hmNytQmttdm8FXI16oPuPyXVviwV1U2K1lSgf7f5DUQ9AG8FdX5eQLVww
KUV5igyk6h/leu4BHihIYnyAMDp6nUnyaLco/8KHDtOOTmwACZHOmjUdtFsNF2i3+qSOWLB2U2iA
GWT8/EMnAwV9cGWCLaIXuOz7V905OG00bSiEkqdOSldMTEjj2rQRaLiZ07jbJW332iEOrvmvoQUn
gFqdG+O0El5J2IOJYGuQ+ynSGvg5VSHSCX/YBN1oEJIunUyi+vXojF5exrMWryJFQ7GMWohG8tPL
UxfAfyZ9oIytcGLTa8kaSjsOVkcQDvLkms6rgUhaifxnZmx7lRh81GJENCj8zAhSa2z2Qi6xoYvA
px4MgB4oIXjBQfFWGviPiuqy7d12o0kIhKpaoUpKyEw9wEI1P2tBUBOUo8aIpBZtDrJ3mtx0xkHV
TqVBJVV8jGPzWeTmtkAqpYI2AkpjouOO4dGGoFsShS9RaWMMcCOVq9J6jpxtaFK4l1Y90xxHz3+1
4Lvi2oCj1ntPHozYnMaSoIlfoaxrjfmahLyz8txZzqoBg1OQcw7oRNee8TA0j2my7t2TH9xI0lLQ
D0hN0KcKmIO2pUz/rKMrVnnFzOx2lrbU6nnNOjHLR9XY28XJskdM8yHOqomcwRls4QKvs1bAUznV
xUn3VwZojWwd9DiLc3IcO/VOlHNPwp9yqqOzOhIMRbYwLRl33S2+Ez4uyqiyVNRD4ZEbd4297FKk
SEBoIeRcc1dl+QE6r0fRpuzfO/tF6+7TYKFBds2bGFrBk4+KXVse+5Zg3sUOfKUHB7u4kbF6tld8
mIYejGsjekA+g5eQg2SyTqKtQvNAS3xUmhnPn4j6XdDcIssXCdqvp2rcOx4Ns+KYyVuior65k/2d
zUvE5DkS3tn6qG2RfQYmxV9cz5zqpSPvkxFALGz67tXMyDZjn8iFXfVUeC9etavQwesiMhznIOKQ
+wGnGy7MODl5zUHx4RKIu8Rfl+hbQrxV9FXtrAdjoZgYp9AHcF70/NXWPhGnYEM/+Wiq6/VNR18l
hLJqIIGP4Uyb0V2lMOO8jV4ZRfpRdh8KGph4Mgnr3gMBmRTDdQ+MXLh3WrRJm3sieWt4quODrD9K
BACedlIgAQ8NZsotgr/qp8tu77OD4DgaGRpdiFi+hekLqGENkqbeWwsZflAavat0djtabt5RdV5j
/WS7+7jdwNPmpEJ3xT1lykYXNPZ0unr+kroDKfSY7PgJDYyjEbwLsTUMZNE6kLNrHfkxLbwx4xXR
ooKMR/Ok403UGflEU9fCRRz6ow24zpvbyoQduMlBQsmUJzwXC8vuVW8eXZpxZbWtKrpiGJkW8sLM
wYcDfZIKeSqbBx9WPYrVnE2gzO4ihSpEeK06D6oy2pjSO0PSwaWHFgHld4tTGkgTWg66g/wpMNrS
eYotB54Xlic3CjV8i+fYNZjHoyIjQm6sRLVk6SQoUtUI86NSR5H9LrDuRZTMXAPxls6ZYNEmBah/
wbtu0pcRMpzRErCHd6Ok6YzkI/sTfk9ZwVeNdW6ig1yiowO4w3qQfe+66FFKHPHQ9LDoXTnBIUtU
sK8np/+MgwebnpUH4Co7SMlr0KN/sCmaG9c5RA7mlRObsCDE2WpV2pz2iI7YfNgkHDuzo5ED1LBX
0e3N8Kj0u9Z6LpSNIr81IMFTYnA9fu+x5TSYweRRxdYrnuOmnaJR6YJSLzJ+McADAzFSYNGa11wZ
eKLmw1tpetce0KgKdausKVAu7vj/vSPZMxm14aydllDCGv6kAEeqPlncG51YKcWbXfGl6C5q73W1
xt8q7d6LstxF7SEw3sP8IXJeVUr31bKyDppLoEPUXBsbf5Q9ExJFdChm9b3U7P9SiTfR1ZrKxsxH
rFkPPjrWSepBJFEIYtcGWIABMlH2Lspd5h1cbJj+OnDG7fFUWYj39wCq6WGkgMogMtmFunS0VxQc
N1axaNt3jeikhgyi5I+JPNOio2Rg9mPTnj/K1EAK5Hk7lRirQ6+ooa+hAAID4dFmbDOXJDn7bODk
hhnyIcEuyfYF1GMkurl3HmVxhCh4LSu3iXVyiwrkzLsgFDeUkwwHVYqmDm8uIDH53A81HwFLWA/t
IXQ20JVC1xw3Ea3NZmY8qrKw/kxN2VQg3CCaTfsgmpgKghGCcAdDM2KVnIg3LMFCiw+3XhniXSvR
PwJGZ8NsKU5yhrLfYGOv4E8HY5/p8bQEvm6Qtdf2U9U/o8EAqmMpAQsxfW+C4kEW3QTV2Pi58vx9
ZtNr22rOR6ODz74rXJCiKxtIMPYZVbUNmp2gXcjf/S/Rul2g2dZwapNmW5NGuVECTwEsaxO+6z0A
RWgzQmmu/ktxk3gwff4qRKTGodqaHuxh++9//a//+3/euv/tfqT7NOrdNPlXUsf71E+q8r//rf/7
X9n//Nfl+3//21ZpstmGZtu6olq6xT/8+dvL0U9c/rLyX5In1L7yRXqQmOB0kjz/3ccbmqoJ1dB0
WzNUWfn+eDuk3puB8zjg7oYtjkwt2rq9PIT5xxswhIHspdBU09Bl8X2IwqWuGSCxfEBCvrfvw2pq
crj5hju9PM44E99nipeAF6wyVRrw/bOZKiAAoLElEjSJ95n0pmcAeWM4MZ+ml/wy1E+v9HUo++yV
OkfzcXtJDn33lLifAo0NQfBoYSR9+Z1+GsjGkhNquMb/aOPq+PL19Ro+Su53yUHRpwikVyS8Jnj5
q8ujjD/3bOZ02bLYgrIQphDa91FqJSt6w5eSAzafhIydPy0fe6Qv1EXevl8eShmfdWmsszdyMYFm
mTNWSvs5AnhQDwdbu++dRWB9dBTJYazVQN49fd2rXPhADy//gnGAP36ADZoZoJ+iKvI45V+m1HWw
0qvTOD3EK0tGnWFx+fE/fDFd/vL4s1UotKwstD5MD3K28XMorHPJReZ3f3kU45eXOFuAtrAV224Z
JaclBr5W5+B/+c+GONu2VROrceIzhIqb4jM0ao7WyyP8MFWYSLK8kStF3MM8GyHq8trLDazGX6P0
2euevRCb71/GUNQ/Z8pQDdXiaDCYE/1skMA1eoimbNXwxbr6aCj1W3s7WqEaiCQ17NGuv/bE/eUX
++HrfB3TkL8vsbYE8lGHdnLIPAgY9kOYiakzuL+stN9GOTu6Q6/CoDngvLOaB48ORAGTsu36X86G
H07VcfY0XQihC9k4W2nJYOlhZbBfVXFfxpMBuW18DGsDnuHwennalPFZZ1vT4KATpsGiEFwW3+et
8lpUFjreSJuFoEyub00EBqInh5O84aa3nK2Kc/PgvKBhQQM96ndBtwTmG84u/5A/ZtZSZUtmuaia
Yoz/fv8deQMrd3CFeoSx3ZSPhXqn2tL75TH+OIbOxhj//MsxVEU5woVc7sgPHxKx//zPnn42k00h
C9kLeHqhVNM2nEgg8i6P8MfmPfv9459/+f2FYyp1JzOCpWDZQBZDPrIOf9m96riGv62IcRTFZi2M
J7Wpna2+RsldMygjLDJs56PKvRkCSAvVwXeyQYW0bt+wq6AxWx50YORmr02VoJ6Rwp0QvUNIPEK3
As2JwJz3qUAiNiRB01aOE8wvT8afH9NUTH6pYXOJClWcHfph6nSKLMN5qMWDad4Fq//s8WezAEGx
CluE0k/wCkzi3F+2+A+/XiW4UGRNVgnU/voIXz5lHvqZ5nUG+nrDou7mQffLUvn5+cgS6cKS2dVn
s0Pd0m0cSXGOgMtoEdj/4Oerpmlxleg0nW31+0pUk1zJLLm0jkV5U+Aavf7bk09EqeumzVoksDzb
SujtBa6CXOMRkQh66N3f/7aqMUYjhm7qHH1n95OSpUYWSBE9M+oRKjvpb58EpmrYqq0pusZ5pp09
X/P0soskSzr6oFrc9DaXbv7+/HwZQD+77LraVPqksKUjCOzAnSfpLwnQOL/fjwBTNRUL/WbFopCt
nK2ezlUtRQMudKIu3yNtNEJH/8ECNS3DlLnoOPTtcQF/2QCZnAVDkJXSsXTfxY2KP83lKfrzrDR1
WTNZm4TyqnyeZBlSVUk9qqX44k567FrpuQ0Lof79hfptlLN9oAASrApN808+Fi/9NbDYy2/xwzb+
9vyzW5FMNkrLhudXxbLyl/gq/GfPP/sK/HLCZtRWT/09nAI7//tnNLmnopLtEpwRIX//yIXdInln
5MFJcXBCCpU3bShfL7/BD9+ZK0rYQtZ1QRZwNgTsFKcaOi06wXGAHBetyQspFlweZFzvZ/uBO0Yj
l9ZVTWWg7+9R5kXU0zqLTnINONO+c8Z+5xpIBc2VyyP9sPPYdDqbz5IVQez3faTYrzPLCuryFNtb
stsQmInYXR5inJGzl/k2xFkUkaceaq4iL095a1E8gq6LXG6f3yitsB7QnQz2UuvT43RiXf/l7X6Y
R0HiIVP1UEzd/iPYtEyvCBO1ONHdDOkem4W8DTKjnmu1RknTSDFwyyPt75+W30Y9e+HEQ5pSl5Ti
NMu7x1B6vDydPyxAnq7rFAyETF3nbIsaeQduo9J4J+U+RtSxbJYpjd/IP/yDcSwIJQR41HX+SvK/
HJhWKeS07ejbDP5dLaa60lznxkctSb98o59WIOUvooYxsDLP1zpUHcstc6M42a0GrPKjpQ0WG7+s
wR/ONWEYKFPb7CmhnVfYFJRtc/i/xSm2gOP7/k1fWMvL8/XTeximbhFgWeyn8/kqEr8b7KAoTq3S
VeAD7eCIXBjcPxF5vwz107K2VJXXIXBWZP0sK3TlADikllanVMkeJNXG5nJUlHTsGYErHZ3fSmHK
T9NnEZ8TP/516p2dRxqm15UOg/WkZ3YCmKRdeCY28Z+APGauoy48VXr0E/UA2AOC8ipFuRLL6RnK
zMe/P8lffohyFohUeVt40cAPqaB1mQ2WBWDI84fLg/x0YH0d5Gx6NSHQ3KAgfvLw0xruDWvuRQdm
2UHEgPD28mA/LRtSbzaZIANS9LMDeChlpzHHN0q6h6I6OChfGunm8hg/fr4vY5wfSLIra6mXVCcb
04ZRWLLogEZeHuOvqT8/5ln4qKrblMa4UL7fJMIScqsbf8Fc94OzHvFdiCKJ/EnRkoXuwLAYTSh+
G3ZceZdGPbuOndZVHHcYypNiOdDrl4l+77QrT7/X6DmaCDXh8/7L5fzjkIZmcfdrhqmdVw66vMvx
0vX4YhAEDQVJSmcf0Q5BFPQqkD70/FYP/8HxZX0Z8ixsElGFir7NkL4oTiUSZg3upJe/34/r0KT2
I1s2S8U+2+JeCmJSypzypJEAmTeIcmE8dXmIP+t0limIM2wWiKzbsNa+LxHHTqTQ5yg5VbDoUmCE
gTiY5V6tUX+xrnP1HbUrU4RzWLmx98vgP+0BW1ZsRdW5AIzzQMeNJTHkGnug7yYywI38l/X/2/PP
9pgdgLFwdZ4PqBUJcr3+JYf86VD6+vvPtlfYpGEUKkF1qnuK6pjFpgAzaKoZPQovIV0FuHQe0CKD
dvDlz/bbm51tMd1rEbO3ebMU6FUILle0vwRM49ycb2I+DGkTBXsb5dDv60LpoVDH4EJOhX60qgdY
msI++Mr7330PS5ZJAKHUEllb53WmoGJd9IHOUTGTtGYSqe0vE/XnFhoHEIZC53y8l8+PcsvV3S5v
GKB7qJy5CtsDbZbLL/HjGGORTNWxxrX18WN9icr0NupC1XNLOpfzPIS5Dffsl/Ptz6/Ba5CGE11a
aB6e30jC7ZxGlxgixakHrA4tbKxSwl+++Z+r6vsoZ/slVjutqBHbPsX6Y6DtgLFdnqgf7iMGEHRx
5f+ZqrOvIVdF2BFXlqcQo/f8hAenx9qNs3kHuBX1YVtJpjh/XR71p88zBmSWjdi9sM9PUbo18aCq
dnnqkUyTgLgAACmbXz7QL4OIsyBIabQONyyrPHnZbjBox09K5Xj5Pf48bUgHWQQKVTHZpnj1fZk5
+OhiRcKe9+kFVFMDNSDcEwK4cRM/++Vk+/l1/v9YZ+eL3NleVBQxux/vH8SE0Y63f9mZ48/9fsB8
f52zA6apHLQDcrgdltbi/EP30YLI0BLejU4p4CYuz96fEcK34cyzDxQkaVrp44nZgw+TuqnSY2/u
gaqK1sj7dcpNEbxeHvGnPfvle5lnIWvg5B3/EEWCwGjCHRAVXcyr+pdp/OVLmer3VdFgpTZYBqOU
0r4Lntxg4+AYdPlNfhvjLEbIKtWvEfUg+CZ4FBPokbBwLw/x09HzdbLGP/9yhnZmbtg5zOuTrc+w
XivVX6bpt+ePr/jl+UXdVYNT5rxC96Ab15a0/we/fwRBqLJJ/n/+sdNUT+WoZcMgaAvpCHmC938w
gKpb1LdoacjnrQ4p8DS5zTWKQsGDNwuy+3/weI0DkrvSImE4+8RFJwd10yrlCRskNK/V43/2+LPP
q6uDZg8dj5dVaUoNE1XaywP8eDgaHOOKzUX5R/rtO6rWN4oDolWprnWw6GmAXP+mNd7brpiOmNfL
4/14eo0VfkHSr/6RIuplGvZK6pUIemJ749L0gzFYfsjRsMBoYRob7fzygD+eX4J3swxAKX/kAiFm
nVlg6sWpiYxlr+OgpyGn0e80a+XB18FktgmTXzbNjycYrRGKqmMWop5tGqv2Hbd2KNW1YQEEzb7S
m20SP9nG8vK7/bQ5xz4j1VWDPtj52h7iwbCKLKYaWaBzC2dfVrq/nW4Tc1gqMKgRi/BHr80ILFiv
jkbALGJsomFXBeaveJ4f3+PLIOr3QybTpaaS8Og4/T/SrmxJal3ZfpEjLMuyrdcaewK621U08OLY
bMDzPPvr7xLnnkNZ5bCiGp6IKFA6U5kaUplrxZgOC7jhY5Ao/G7hvjZXRA5Uu/TaKrIbt8yeA++E
yivUAKKxCXWKE/BycoBd3zXAV0nQRhKmigPikhMaWIII3rXw9CcfQZATZsSsSeOiPR/d2weGdgHg
HO206cdgMdDbmrsSGJO3ewcleAR0mGni6Ch5Ia1zEtM6bV2k8jbPHrpk/m58EQUXW0PQh55Zmxjf
psE2AebmgKLPdRFLGygK43BBwNnXucrbZlkV1Snw0lwPNLtT5APygG7xDxVxtBSvlOECIt5L8eQi
nTj0sXZYpGXQxDI2voXWuq1hbACjoVBnYfHDGoT3FhubHeFytqXrB3CeBfrg5maBlq0ebav3PXrS
zY+l6iC6EFLk98UQ6WjQsXHhkReTo0VDHxVpM7qW/wM4s9k/6xOzYDGCGhuDWdg2kDiSoymyxo4F
9uDqIBvpD1N630xH0FmuSyEL8w8xyLQYNoqudN2YaxFPSQsStGlwLcCqVqIdBDh0/jkqQCkLqOX4
JUeNb9OZW5QDbgogsuUgnolNNEGZ7vqnLCpsmiIpjqOKLb8a56YOqFK0C7ttegTKMNDCPO8h+rYu
ZHHSLoTIfhibHen1CG15ABw65wB1Xh9/0ZwX40vmDDukWpifjUDWuQeXPdoVaaLYblV2khxjBJkD
62gKFaJ/RfX8k8a2IZCb1hVRGUr8fuHd0aCNU2lhNoL6DgifYf2yPr5KC2npNJuB+OBghaHaBxQx
e92HiT/xd1ywCb2YDvEVF1qA6oWCFyce3ZA9WoG2ZWjjodh+1nVZthXCFOcExq8yObmBSm89yEe3
dnaAlTTCw9+NL2mBIggClkQ4FcGDCb2LEsUNYdlp/3y/WFQvrOQlQB6wCaAagfPqkQNDc1+nUGFR
BHZgaiHRgap1abqp46dJ0IIMxEIHQ7FHg5lF9u+w0oUIyUolrUATkPqjm1Yf8Swyla9/N75kpaCi
MZCRoAJvt3a3Q9Stj79kIpS8Ugt1qRQbsTS+PuBBsGsAWMSs10j/d0R3ThQpCkLEGFJmgwBhHbRP
HHsjKq/mM11xy6/8qNDdCCA5muH6aOM1yrtwegiAt7Kuz1JUMNGgYOKcDo2kdYrUANjJwarhkv6x
1sH6CpCudQlErNayOijzQp0UXhttakhbcKVPQ+7jVuL6Zn4cEeMpSI/DPrtvHf2O1vZHO5rQO8Xf
CAMmCND31+Uv3OxQokzQyKDbCHz5+AdimMYvUa7g8lpUjTvRg+E/JAIhDTxkCl2XrGlbOk6bDIeB
q0LYNOzHCWlWw21NkDmi2hGU8+vaiLmXjXkpQfKNemo6r7Ahoe93gKs5DL/89B0ujld7vE3B+eDq
kkv0o+iOyU10DKU7tLFlYFtUlUAv2cnBLRQPbniXwjV47uG255ngqAkmNzeABRkLfD6FEosS4M54
2kaPtS07nRZpRTCl+eQCr3ETADvqx/o8LK0DeHJiSBngHAQt5hqMIIZrTB3nyrK1wcr+KR4oMNoU
2++SEpdCxO8XS34INl00VRejO6FLlW4M4x2L8eX40jQ0yQi6NICDuNQ/guQX/dHrRlpy1svxJWdN
RsNjUYYtC5VbxxYwRGnwmRkvE3iI1wUtGwoVXHiAxP1FLtSjhueVfdyNbhxNex+ANg77cbMEpOVQ
a0gI3rKu0yeBaQ01BY1iWaX3aTC82r6n2LquW2xscJqhCoiinwdVLXJUpGlAE0bLHjlMcMiWeHrf
gIsBiJhmmR6mCljAtAMpp60BMo43FmhFsaq+VWYd3tXDCKhhsB53ihVtYQpn3yRNIQGKoGMX+Kag
ujMcIAQB6TT/WAHFf92+S087M0HSxhoOWlrqpOpdmmboJn7RozN4jtA/DIKJb9b4agOyE3AZ75Fq
o7YBxaM4FsqbAyNIt1ax37kxRZMl0Al4sS2GI+hMwSTIt3p2AhlORQuF3IXVw8BzH9KNaBSEeGn1
0HgCFkTHbl3C/4lQbVCJkkCm2PgWjhGomRT1jBYOEjhPzFePeog9tEhkHYrKnrQMvFPjz3h81pIH
0qgu9Avxh4pGXVTLYnPC3X4uKkrqqWWk7dwe+OnALphuX6hQhIvtyEHZ33X+o83jwInHoXcj9DNV
dvixKnxF7mNpShgcACcF5Fiujgk6HdO8NEtQG6S7FAFlvhLqrnubSoQUS1UVxrbfQsTAN6EOrPwH
W5UpUImQoohGBuAbJ4igoGAPHwfw/ah8d2mu8eIOl0JSl+IlYT7XoGXNRw4prnns2Q6sV+tGUgwv
V4MFhp0VOsXw/WfH/NjEt9+ikKz539f/PqxebKmm1aSD12J41uwj7TGztyAuXNdgacm8FGHMDaTn
foceU8yB/7lqwH25ARo1yP3WhajMJAX3NDUZr4NqcEGW0QOneYp+/p0A8QEXhgpJAOBoEQ8CdPN7
kv16x/CiqB41GyjgkRenoClMp84R0QJEB5idkfeO3AjeuP9IkBQwzNLXa0B5uiFIce9pvH+PAuJO
gRuNSC7O7ZOOBkjOg7p3i6nc6oA4Ur1ILS3fqG79rwBbirPSSToHiBI4Ddgfk2Q7oLzFn9IdWutz
R1GKtnRFMyz0qKONyEY3lJz4JRPzBlqOravnjyngEMgXs/jR2OD0AsqqaT00w6NJvufm7c8B4rSD
VRcN7Ki7k1WkaRAkZli6XgUya4BOaG9VGuzEChmAoNIHdiBTiFywKjKXWLwc1PRQQ65otMaowQ+g
lSEpMK7AjBd80CogWoM5KrZu7s/GtfpSmFQFUTrU81PqFK6JG7zjAH8zP6Laq+5efEDNWgPdrvvk
wsozkyfZM8Fxpg1Cr3C9LPkCMoeec+AmVTt0mKhSqAvrD/JDov7eNjF58nt1WPOSDzoBPY+xGX/k
ip1yUZGL0aXgwitc7XUGRmf2JwBlDOzDaN+T+LhuLmEO6S4900FaQ+ueZ2ZFIWUc7/oY8MLhm/7L
AONyy3+NWru1BkNx7lNZTVqTWDU4qTVAYtECLOpQagoHUI0vjgcXi7ZW12U6oa0OeHbA7wSRl+L7
F44XpoP2FdTz4YxE5d4LcLKDiYd4ucucr2EJ1LiHKv6+PilLKqAfEIdjXTSwUKnOJmk6OwTQX+Em
TwD/ZMM7LHQ5vPy0YEdoVxrTwgU4Wtd9Qbu3wkSL38/QkIBnGvR0WMK1L6ag7XViahrN3dH8yOtn
r7IUApZWMAd9hzjGILWBG+9cQDbWtGMJHtXDPH8cQnDaAm4yBnSkXzt7o+gVycilUBRlA9xGmyPi
XHzOhT5IOmdNE6DLonNetdzbpnmya3XXVryvL3gWQ1EfcJ5QZoXeFMlzk1Ar/KLOSjf8BUzFGmi7
CrMt6IGWcKz7lokCCKz9cz3ijCRFCxxMNwehFHCmqodqsHcRQD37IVbYbMEHZrLE7xc2wyW9ZY6T
lm5Ff3qatnOyYHdzlMwkSOZqGj4NPnrR3UY7FKMHmkhVEf6Cm80kSH6c9k4O9BfoEFfIQIBlArik
1RG1/rb1tq7L0tQjVyr6eLArG3KzUO1owI3z/NJlg+uAEMQDMtNxXcRCDhhYNv8TIQM7DFpX9pGJ
jbGq75sa3CPaOeHtBu3Z26h8ZoZqI150AFyIcce3HCRzpI1YzzsrnmwD6zzdTeRIm/dM/5/x5WrR
sDGwhFUYP3FAOrMDntu6vRaD5WJ8aY0JurAilm8WbtCItyYDnI0AGO8UdzGVFGMeJn7Q5b0fUkgB
l0hwbxo7cDl5liINopIiBz6AoMH+AV0Q+C9aZOPxz943ZrXzikhx81NMOxe/X8Q9nmPL/5itCABg
DU4rxealUkWK+lCzajOnMNgEPNNur5UPoPyaVPGo0kJ8xYUWnuc1eqlDiu0fU0DmFQrnVWkh7Sht
3hp65uOQ0mZggYs9sBENWs/BXgEaCzQTmod1Z15cyS6cWTqFV3UxWV0KfWLgselPBlrq9QM6VCOq
WGUWWurwaHIhSQp78JihMDJFWI6R9pAM7Gsz6fvGLsE05Xh4T22cl77Njo427UtDv0ugeanlT2Bl
N7ZdYH9d13vdzij6nM9jlCN5G2Wwc57uA+C510/x10aVcFo3LpEz71OZhnoSI7q8lpCd2YFOj+lU
OzohII5bzgB/isZghaGXPRR3KxMID2hmEB914aEksMCKXeIS51WHOD9oqpropfswJvKPAMll/IAY
sZ5ZOCWG5MUG8plR05PuA5HR5GBrYQ+9AHAO+GEi1bHkzuk9M/dHvORHkx5P48iwXeXtkw0C0xQo
eqg/3k5gPFiXtDx9/5MkV7VnAe0tVkHSBJqo4DHXn7PgLvcfla1Ui5v8H4vK90Vue1XbdrBoZ+yA
o1ADVNJQrI6Lm/yFCGk7QW+N0/oFbtuGmW8G/ivpv4T6B7N4Cgr22ASKbUVlOWlb0dHsYqYapAVB
f061ZqsHMXCq/fs6BpayrsRzUvi8JX6/8HnfcMDP3olcAn+i9UcDLMXrrqASIG0ura73NhHmA1sN
QIqd8lPHakXgqgJLvh2B2XAMqclwMAJ1lg74Tl78axTnPPgnYUfA0AB596OXfezB5rSu3fJi+MfR
pSXDrv0OHPXwv5oc6+agA1XX28etYqtZ9HKG0klA1CF3J1duaAktQGc/YZLAXhO+4HaxVeghQl/K
WeBd/o8ESQ/HYwZYxbHFsOqet3dgl2XFKdYOZQCy3MexVqTLFp3iQpy0ENKu4q1l99g7LaD9brrb
OyxFmcEfdaSVrkhikNlbMFgZH98a1T6hMJacS0A5RqyPBMYKsDVZm+o59H8CEdzOn3yg+b4nfv6o
QqUzMwhSOkKFKswAJDKQwoOXdRdWOBeV1rcyQem01Y6FqyVgoHSZ/gm0EOsiFNMtVzXESTcEUQuD
CRTf1y4aFDZaVsGkwFJw0E4uVxsVRhoNI8dpgYJ1k54LHfSN71rH2B8ZQseLhZINOQc3nzgkV3dj
9Nyzu/fY6M/40jrZkbRusxzjj+zAwvtU1aqpspFYyS6+v0a/IQ4AsBGpX2Ltgba/skiFRaOSIa0i
NsdrghMLG/n73r/rUe19O7qXiGwbiyBKiFAvLHnrRIYk54XI7ZsZKK5LJI5U+dtlLf6IkLZgkH/w
PnKQOCj016b70oKDAuRy67OtkiF5U2aToLdTHJBq/4uVbzXrMb4dtXBuKfEJFxNutFkUZyg8cKuq
3pnBg1c7W4u/a/H4YyvJq8YyA0bX7yQLB/PSvgeBQq8I7sXFwwJjlUnw56oLJ+0LbcANCGt5GYPJ
3N5arQJSbEmCiao6vDegxueqCWew07xoowFLLJgAhiO4RdYnW7i9vLleji/5LPx5pGj3xvYd/UzA
IxV2r8ALZ/W/decpVpGl88ilKMl3S5MaQ+h0hYu2lyzbePEB5Bpp9fZ3Cknea0zgvSQttm9DeyvH
Y5SihPsAqiVQT6wLUqkj+XBX5p3RAzLcZXX1nRTmQ1lWh4SAZGkAgP66rKVz/qXpJFe27ZaleQOl
GKid460XP0zD3gDHnv7sGApZKr2khZIAb32YOuhFjN0YomIZHI0fYlVzmbDOmt9Jp6ys1Ws6JvA7
NGPZxY6CYs1SXI6WFQFEtOjJBiyTdNAipT7w2MGK33TsYz7oJ+L0IKKowMMeqRC6FLLk7GTeev5A
xEmougdhEN2A4Wd8R4bdRAvR/6vDpcOWlo2TkQL/2nXSI2k+gvR43ceWV5o/40srAUqB8rKNML6P
u5Be/gO6XcWEqCRIC8A0NEMbBZBgu3TakK9/9/1S4Lfot0DtA86KKRr6QPKsOsippliK9zb1Y9/y
4U6tfqe1n634uSq+h4GiLmE5Lv7MgviKi52RBVYbGZaOWcif0/izHr5q3f7vDCUFeDjaNgpUEXrD
ePBBteWuD7+YErx0VCm0nWQwStsT0wzCqjIKd378OUBdY1Y8aumzCeJfFBlvHPu7OTx0xoeA/+Sg
Nlj/CJWrSbGf14C2sH3EY4uqisYHj6NCy3VvQE3YfJ78omipL24mBugnzTsQiQ3BJxJ9/hs1UJo+
l+LhGDblKaRQXOEEI69i9183E/ou5uMTK+yTqsDlxwDbdAdSdMUT5+L4lFIbJYy2Y8kpMFrWna6V
Fe7SRfQJebdvRlQf3mGiCxGSCnlIjNGi2K7q6rlpPwtizL8TIK1a1VDjmRhWcitSbewGzqoqyVVZ
Sfx+EfOT0/RNN0AF0LwLnhRVicSirwLPTOeo5UYrtLRydSRCIRSQXFAAtAUzZ2IdibYHT8x77PRH
iviKCy0MzQGpdI2QM5N0lwtKUFv1xqhSRFq5eJeFXeDBUD5Ycmr/ZIIutbPBpvp5XZXFRRhHBiBx
YylCQfFclSwtq94oKHIC1heGQ3EHvNKm1RWOtS4FtRNzKXmsJ6E3YanXObI1m8l7q1RZ/UXP+p8i
V00Cqd15CeoFcW78d0o3zc91M6lGl0LPszVnGEZc2xv/tdxEsWKJVQ0vB55WmaWRYRY0+5hRQKkr
7L/oTRfGkcLOa6hRgREH2V/r6Bzyry9U9VKkmmHx+0VI+EWXlpZ4s2bJdgTRcAN63ncZCTBdNhCb
DSLn+/SxwdsugxJ4to6BcKF6YVjezREDDjdRi45VfK5DiXNnmsSlOPaYm7b8YfWPoQW+Z3KozTcQ
A+wCFCxN7CH2noqabiL+hLpHxUwt2vHiG6R4RGNsmdRdgfyT9zw2BwuULypnWHI2B6igAhbfMK4i
JYu8JmNdn6Lmh9yBk2xn1opoWVLiUoIULbk3pQNvu9Sd6C8//2iW9xQIFOsReeXSDpJ0QNMwbCbQ
u+RkI0s8o+/GOj8HPHTuayPt7tsceWZAI//Uy0z1OH/NgvFbHuNId6Fs96okcohtXU/yKT/XpQ32
0WNn27spPWRpvWvTu7Z+ahOKzv14W48FyADjV61onkiYPZlxsfFsY1t4gVuDLO92M1g4bzgM3XBo
bZBXjqSdRq3oyrNf2xtqNXstOuWNcYyYCsNM7DizaywMcClJWkPGAiBpNljLznELA4CQtxvvRn4O
gehhRYqHiSsHkmSJ3y9Wk1G34rLEI/DZ8r39CPQcuOu+VzYILYpx0OYH0GQUJMrNDljSUwanKc+R
+YPa3f04abssV5HdXMUblEG/NXzUwt+uyq/R6AVoTWcszn2TPHdT+uBFfLfuBSoRUsD1NUdRh9kX
53ggv2LNuYuT+nSzCAC7MODlM4oO2N8gFhdTYo5dybQ0K85NrG+LNydTQbAtBPRMgPj9QgAeDwyi
RXkBynZUvGUPLTghh57vmWqzFcu45MgzQdLRyscDAlp14uJMAu2Z8Abkt83DlN+DUOIQNc2uAGff
zbZzHDDXoCxQIAzKDVQly0HzHfT5mU7ZfeCBs1pX3G4WPFkUtoOPDsl4DkjrufHstCBsrILiPGr1
PtFMC6ylzNvkdawQtOBpomudmEjOoNJWhuV2NMcPIg+CMs3AFvx9uPlsDQAmUD5QxIRoIZZ79uyO
MjMCH+i5bb6NQQkuYRWe1IKjQQLa4tFvhlpU2VZNDMJitCjnZ4abrP6y2ZHw8/p8L3gYJHCAQoC+
7RpuLGFmFw+5np9Dlm7NEhy94b8Zqx+bZNgSMC9TT5WxWZr/S4nSAsCmNmgaBokT77eN+droJxtE
mutqLRpOoEfAx2wck6QITbsCxItNCzfW4/uG6s1+sLJo3xd2t00BP6nY2pZ0QpusKExG/yaaV+Y+
ndZkKPopic9hgqJRkLbG1islqovWkkPjOIngBHimjmfLuRStjTONezw6BwBO2+X5/brNVMNLE2P4
wdQCRj86c1YFnziqo+9tS5mwuzbV7/Jq0MmIsv0raKdqTA0Ndf3BuemDgwZixX7gO97ph3VlrsWg
/dNCO60JPH5wGUgzUtEhB+HP0JzR07WL6J022NsY9JzrUq5NhvhHGZkjYCsAKSGtz7WVtpPl42Q3
jv623QWg3l4XcH2SAS8U0H6RSnFQMC5Xo3d23rb9pBVnPpoH1n/Ok6fIBCjN9M3uv66LWtBlJkoK
maEPi6Yq7OKcWhuegk/1dlsRlB2CQg/l1QDbktZ9nyYAP0P56zlKvR5816CRr6tMYa/ruAdJDuBQ
sBo72PtlQC/4UzQ2etOeQZSjgzy2uhv8raNaXRZMhU4EcZJFm64BNKx5INbBVJGwn4IzChu9D2Fi
9nvmhIUi6XwtxUZuCGWcOMeg018uiWO4XE2VV3onv2rYju9JVZu7W+d8LkJaURw90HoCoJ0TC17T
wa3v/m54aUXxtHgsGwAvnorfXpuAg/xmAYDc5lw8wYrXXinKzYyl3dCUzom0xb579mtz/3cCpKCw
KMBEK79yTvWQbaYG5WiKl+Rrh8VSfqGBtIJUFBBFuEE4pyGvdyiq2SSbTgP8IRCe1zW5XhDFEQIX
CDC7EAsN5nOfDeMezNWFk56z8XEEYc2GjkhfG7c77VyM5FFojc9HgBWlZ+NYBsPO1FVQHtdRgWo2
tOYgZYpbJNIfcz3oaOhT1fP4jFbejXPX6arqgQVDQYDIMCLEcbiTp5x5XkxbLT6z5BMasyLyLWzd
9bm4nnRsGEC/BvKkaMuQN/KsJnkaO12MuWh2jG1zsFoH+4LHitVwwVYzOVL8RSCqGrkPOR7jm+Kf
MOI3x99cEWkynNiui3qEgGLA5XcwtyS89X0V6I8mEhmCRIriCCzNRuyXdCSd1Z8AA4b7786ZVEBg
V/MNCUwXnd9ix7iiCEodng9O0g8ns901/s639311XJ/vq3mYi5BjD5eqKLMiiCB4ZPvEVVACV+4k
DS/FXNR4tu/0GN4jD+0vL0o2TvGQqxaQRSWwxJoCvwoUdNJKlbA4tcBDMZzCB01PNj165dettKSG
uHHilRIr1VXn3aBPdR3SqTuNL51133lnb3xrVWSM17MNlke8IYjAxhIilx8kYTg2Fd5C3XBIN9w3
6o2j587WqErF7fN3H9/s7o49CTdpZLsAFSKgn+YLVVSXfWVVqYGKjZ+xBzQXh+ycpNj25kMRfOjG
J9MstxHKWZ3wYDWv4fs0hT3Zb6YC+U4ypIQOXdwZwFnWN80IHP8g2Q3luFuftWu3gJpE3IM5zlwA
Pp6rWaLxQA/K0XDZm97d6ao2edXw4veLVMvUE7BSFBie9gOq2Y9Bo6L1E4e1q3mCOwDkTkeWVsZs
ZqVWO07JoECf7Ps+R/BMmzEC8S3Ksh+z3t4Uym6HRS+8kCml74ssMa2sNSGzA9jdQzV9sFU0XouG
Q3e0KHEFHrV8etRyqyq0xDbcpP6SeG/arZdF4d24V8NuhoDrk7wb/ZhlmwcG4qjedLhaTbt1t7pe
DNB3jZUAmyQewJFomc87kEs8v8BR3x3TfVPeJY91eWerSl8WpgFgzEh3QgWBkicpYXoaDUKama5W
9feh1j2FdPhQltNhXRcxjORhhmjBdjAb4D+SrwtxFegN0SvTnaxh16CNxuOfnOypal9HYAqsy1qY
dlQjETQvI+rRlCSpVDZTlvGMMjcPg21lvAzl87qAhYlBwsvAszX8Cm8ZkutOlUise4Hl1sFL302b
/FuFAs6CndbFLOiBFVoAGpsATCSmpAejk23nicbcjh8MbUsVWqiGl7SIDV4ig4vha/2F6cirTrfW
WHADBRa4vglMEWClSntyVfKw0j2PuVaVb37Ysao6YcF1RVoQrYiA7cIZUrJPzL2uytrEclHVWIUe
QBzIjts3H77ACwDCUx20yGjzvyLrSae40PLBcvWu2/B8m/g/bp5lG8cJOJQOamQgc86jfDSykAx9
absmObTBzlSBHy9MM7ImsL7OBfq//GqSGXpPAyT93BRNNnhg3Ef7WxWgQCkHphkWQjQ2ysuU1fIy
GQD26VJvV2fbMlG8Ll0rMBv/6uToYetLkIBwdfLY/Exyxcp0HczgxEL9iYhjcMFSyf4Z72u7sYjn
9mm4aUyCfqf2o919s1WVmNfuOhckfr/Yxs3KCTogsHtu5O/zB7DWqJhdljQB5CI1AO1Kr8FVB8MO
Or9MUH3Csy2Jvlrm2e82pFbx8y1MCKhRkGQCS5ZgFZPirkFfNYnMwj9N5jbzHgNTcTVcHh/Pbwao
VwAhKRkqKVCmV7eNf0IqMe7uIhUm2NL4OKch7YO8AwJb2ledHkbKaeiftD57Zc3wEJP85hIagIJc
yJCdNstakK6CsO4E/Et9TA9xuOG2ynWvFUFlOnIAjs0Q2Dhhzz2KpxHXMk4ct9mh9rpROazYAOZ7
9nx44W8XDkuNMAuQSHHcMd73xrClqb6l7ceG2luPkq1/+xUR8nAUAcs6DtFXkJuNHxZlZ4Qcdb4O
rgP8oFjKrwNwPr6kj8WnpM4KD/pMoMXZee0H/fYtby5CCg02JiklMUQY1kFrNoWhOHKK/y9PicCh
FlBkOM/KW6o3DbU/2bHmGtMAXgEcOvM7Bz1D3kfu+S+3ruvILV3IkjInQxgn1TBCllO/IpXMUXx9
swCUsxh4z8d9F8+T0vnAszubFxrzXOdzBDR+PbgZHREHTtw/OYoFkGC8qrbQfbOzmd14bv2Qm3w/
0X6/rsFChMwEiAC9iJAqHcq68mrPJVF89Fv7Ie8OLN1Vxs4ymjuPOod1eQsePJMnBbylDUlixVAo
YfqPIG7vwiC9G5Pk57qYhXUF9NcWXqdN0HgBP2muVjuUWRWmUCtKXmj+ZCnyvYvDg24Elxp48hUc
dJSaIWoHCg9ECV8ztO1nN7MLYN5RaQREJvCR4mAlOVYfkrq0nMxzqw5VU4fSuPlgC/OASxOPH4Dl
uUqXhWY7tlbNmUurXUe2SbJbt//SNOOaJJLUALe/yo3mUTLUtLNM18zT+4qWb0lfHFDSqFgPl+bh
Uowc4EGV9y3uhi5a3fR/dVXToUoLKSvCACkOjENuuhlAGcsw3k52tC2LYvsOYwFpAEuVg7dU+Xmw
SaI4yqOIuX40fddj/qFGV1ATRcd1MYvGspCIpbjDomJDWtm7omltwFpbLumabZ0f+sR+z6xzZMrE
U44o3ZpHXVGQsAD2ErxqmnZDWu0AgTyqVpBFNS6ESGqYeoqXug5ChphvWP+Shre+2IlL/oUA6VZZ
RJkT+z4EtGOKVopo845TwkyAdHrT6xydG8JMgBfb8Q82v/0+I0DJDKxMeM9GmldaZPU8iczAs6lL
8+m+D7X9VChu3guRMZMgzbRhdq0neJJcT3sb6z140hSutDDLWFkplihg9xGUGEmulCeFoTeh5fre
cK+BN4D071hjwapg4oKPUkb0zEqOZNShgPD2LLcInsxP4JK7OdxQvInNB2S/OAnKJeipVXtDZ2SW
20efnU8afXvH8KgiRBJH1A/LO0SQkzzrWzgRXjPpt3D8vj68mEDpmGYTnDdAxo175dXBw6c8TaZC
01zrWzT1W6RWtwUbtzlXvcL/RmCWJRkEG7WA2keFl/SkmRM7mSbWagDHmfZ6v8+yR738GA7HkMRb
m+50cFA5uSKvv+C/v6HSkfPmQLW3JaGTUaF3Jp642/tvpcX2ZlHcJf7Nt0CUlOHU9l8h0ibuUx3c
akJIxj7lh8S5fQ9HaOCuATBFwN3K/jtSXQumCMMjj/hpjM0vvq39c7MXIJ8OBHPTQpIYVIXzKIwq
jbNiSjyXlzvabrSfo30MVXWYIs4kB0AdBuqJUOdjo91bisO4r+IpbD3uTui4t/l3y3r1knv6OSKq
gvuFWRexAognwvBQKD/m6FbYVNi2cB/oxmOF6xmp6CGtjeO61a7XLsAeWwJzFBhBOLRLyy/QxoPK
9MbmFFj15rUHx/ft45sEvNuowkFhpJwPGzTGprxLm1NGf6RHVvx7+/CCuhQbBwi+Aac9n/QW7DrD
kDn1iQ/PTrAl+V+OLy3tXjHltKoxvu9s7fPNzLHcAtuMsDu+H1cyaWfqgWQ5DeByPo/6fcUO9c2H
A4D5w/RIWojyV9n2PPVQXWWH1am7s610z6txf6v1f5/6cfg3CfK1clWBZoweEulpeUIFPw/2undz
LnI+vnRkbnTf8kyWlED5iT+kmzArFQKugwyWBzADEoHImyN/Pncf6lVD1edNcSr86VvTjlveoReh
Cb6t2+l6g8JuIVY/1GriWUYuqg3QO6BnHarO6/5rbNLtqOFFBrULaal6xLoO59/7kmUDjo6jGk1a
BHlVBT0rGoRzB3C2Tanq9FCNLy0XYd1pIW0wPvV3g70Jf6wbSjW8FBADc1o76evmpDX+ln0bmaps
dkEAiidNXCIZHgGuOL+svi5Kz9GbUwpY8uqegM/+Zg2wkOI6D49CRMgpozzrzHAa6+QUpV+afdZ9
vXl4G9GGd2O0SgjO37nDTpYzWmlRRKfW2dWgcVDsBgvxMBtesn/oazhe5Rh+l7Bv5X3W/uXnS9tn
ktbUQ6FZdDIAJfNP4QSHdfMsfT/jOMVYglkLafO5ecaRGNOkxdEpCfbmeCTefjAU1/jrJBQ6wwjq
MEWJL26o0o7Q8tTxJz2KUD53csJ821TBtonAY+PYe7/416oV8hY8FiWsqPTGIgWWGfnCbXZ5Uk1O
EJ30Xt9kwX3VndZtdi2AA7MGj9G4A+HVUy5g7WsP/a8ay05d/ALGg+bm29d8eCH+ImnXFUnhoTgw
O/nAX2HABsxJs+kapph5lRZSYCDg6xwZi+xUbvJoN6lQh4Xjz899cy2kwJi8uMclCcMn5rhh5mdt
P7ZfUHZ88+qB3Cwe7XEPw0kfj6xzY6EKEcAYYTKcqrzY2Em4UWE6LZhJPB6iQxR5xuuKpzwBWWFr
DO3J2prtS2LcfIsQzDh4WwU9Lm4r8mW+1sBV36V6fyLhU57ybeBnt8+zuKigCEQXvIrysRhvJNU4
1nw8heGDfwz4zfcUEJpcDC+dJ4No8AO/w/CG9damJ2u/HmvX6xOOYYDtQJsIiPlwIJ7Pb1WMpcas
XD/hDX/YJWmm7ZFDc/xt01RK3FF5rvE6DM5k3FYthrXwiq3ITHCnS0s6nUpy/5yQu3VV5Ij4PTpO
dyAWRzoQh5u5KhYZ+ykqyunkpKPzqbBC5wnvKOy+jKsi3CaxV27XBV6rA1UcoLeIh3tUAkm2ax17
Qq9I2L8GX3Jn76uq5671mQ8vbR0BivijqMLwdARFVfMFfOwkPwSqJyWVFpLZYj2oiM8gBozVhbOZ
uMLDVOOL3y+WW9w3fF6HGD/j4aYcH+tEcamQXRgHSxQRI/ZQD42WPfk5l3hxoHdD372S8kT4ztER
5C83z/SlCDnL4tNAiyvkTV+JsanKbaA45CyYSHBUoOWHizCU20IiTtsypmn32upHFEVx1UPu0vgo
kMBTiKhAQH3pfAparSJ5EwbdK1KnAJyLNrebB6UfvzsMKaKBSCcQww8Th4Ka4DUyhk3I403677r9
xSnscrPDFOOxCHd1bPwmKrskH23Crg4ZH+pXVtxr3gPVN2CtxV4Xa6d1QQuWQg+jwLTDYVbQIc0t
hRLlBBHtoRTV2nj+jiiOHqrhxe8XsRDbDtjaCgzfJ29a/828FXPht50uPl+EyuX4Y9hlfY/xdf0r
qV6j13XrLEQaahqQ70VqXfRIy4dlc2qKNMja16DLvpRFfbB7bTOmmWLLU4mRtryUphQvFGn7GpYH
0v1Ikn3eqgjJFhbXmSqSy+asyy1rgCok2HnRTkv2vNxooSKwxShXfvvHYPK6AbysCMkUSGHaQ5hr
G6ABbSZWb6PwV9J+nVAF3SocWL4MCA/AKU/MEporrloLR6sA+6NfRa81C9EfYlX9A3IxzrfeC5x7
b7KDlyBs67uE9IkK4uF3p5GkrYDCQLnff5DgJJtqRYSyjsKOXoPRSk6m3U7JZqzC7FNCcCVJonLa
4xwYfoiDIjy3U9nFm9YLymMU8mnnZenQbgpQSx5jXvF9xWxfsVH8PgFIH4gDK9RFK4Uor5c2bJ6U
aRIFafw6acn/kfZlS3LqTLdPRASDEHAL1NRz0ba77RvC3m0ziEnM8PRnqc8f365SEUWUt2980RFk
SZlKpTJXrmT7ZmZh7sWlXb7OU2o+msqs+dWcKl6fmuqxsNPieQ4N4neRrrmdysdnJdb575vP1Nlv
knyzhnakkKMVJmim+KkjxW8Fozf03jpcF7PgeTC/CT4aVFcYtWZLYtK0HZ1Jh0/Qj5a2uXnWFcwO
oRTeoGIwEXoXpJ2dk9akY63XQbtVwi9OteJ4ln69DSwY0lLgMrio8ca6lnPS8DrIes/MfHPwbt8d
FF4RP+CKxCtHcmz50FsqzLEJSHKf7rv8Lzb/9POSQwvTxiyNBp+fzC9m/sZvfJBj8wV9iygCAOxw
0Yo55YnSJoraBLXh2+kmslZykgu7f/p9udzDG6VI4hDfH5hPQndYiR4W3P3Z5yXbKSdqlkU7NUFp
T4/DPN7ZdeLNce1f1/GCx0dsqFp4ZSIBTT8raSd3Y8rrqS1Vsw7UKvILelS7XYdR3lW0Bj9f8oOo
+1ACBhGK3kW5tFQYIeWR1hYBfo7hAUVZ+nFNZ88pM32rtSbbTHSuElebFUw6rKKG/TairOi9eUrS
57kcxl1dtWAeZNmMppkYeLmV9O/ClqM2IZroxbMVlebzOGFQcqJGdpEFfTccCEaD73mWzH4dGu/X
N31JEJotUcQFCscAmOxcEMnL3HKSJguaquhfpsrp78eItw92FDUrRckF/UKtAEOCkALYTrmka9hj
luSVUgRs3HfsEFUPfXKcqhUpC2dBgDPEvDdkqDCl83xBs11gEmZuFUGVPGj2lq21Cy9t2On3JVfB
ewX2W+L7KT/qziNPn2y2ct7WliBd0wbvRrS9QoSq7aZnunbOxA6cX7LoJ8ErAOwMCEJMGcbi5J0e
t9QYg4S4OvmOOqGqb6L41/xx3bQulyH6VlQx8dUwRLLwXBPtnOSWmY5DUKb7ZMPq/c2fB/BKjKAG
0hIlGUkRjc4TuyHNHIzdn3hf34r6x1AKEYDgpgQRAGxJsqOxN3umRk4fNBhOYLwVN4Mr/78AkP8A
J4p0y8WF3/cIgsxsCIbmQ7c+sptvTCDlkVTDew8jR5GhOt/9eppRZVMm5D6i0GM7g5grAi4PAgSI
IBbALlQADMlKB4tFwIfyMTCZ6UZ1YKuvYX5r7y42iYCEDmgfQMFxcUpAhgwdVqnFEzNQ5ztC/Lpd
8bOXPgkT9MAsg2wXiFFQ3jnfpbnLYvTv5DQwHxr1m11lG+aUG1N7u26rFygQsQ68x3AasGUihJHk
hCRsY55YQR0H2j+gYVbItv7TTx+g/NlH5UocvXDyIE3wCeGBfFlBH4oYOckJ0roY5NhBWfyFWrAY
VKFRFsMlKucT5sixS3Us2iDTqPvogMHt+n4tLADfRxEDNRngP+Rwr8dQkDoGA08AYLKnbzAPacV4
hXOQfKAAj6Huo6O1HRDXc32ATMhK0I/cBjQePKV5Ttrnpry3v+pf1Fzd/MViTmRJNlbkSux0IWQp
mLjAE0/ha0DOBStGYhs4LABS8cCTB1KTEQRVUzO3gak+dY2xt1nvjpYG6pK1kT1LikEuGqQ4gDmL
hkRp3+osxxulRqLqZ0t3kbW7favw/oHjctALhbz3+eejoY2VKGXi0e921ubmyhiOoXhf/e/7kipK
LQYUK0y7oJgx6tnLrBVQ3JJZIX5F5w1C/cs8YVUZiqGhnzlIye9y+t7EH1X9K1N/5OMfU1ubBnRB
oShWA3g8iscISMC/Izz0ScBs9sowg8WwC5zRcQuyUdN9c5zADNmqbzTznOxQZHfVL869avKG0E/z
VzTx4oGGrsvreruYVCX/FMkuytJxOl0x0CxqVS5Xnnrlx5T8SJUnlomBDWYbzPGznny5LnbhCsIB
Bj0FkKAIK2WCUTCqG3XOYrih9+YHsAVAAFwXsKRPcAwKrD3ymxc0G0bVV30TwQ9pVrXjyb4yjV2t
3BOW+jrZK3G38g5dXJApcOUgexA9JOcaVW2eZI3mNEFoms+1gna9XjkiZt5eX9bSKcbzAukGUCUI
z3QuZhjTguvVXAeY6qpUO2UNoLu0bWjFRGSGCBPZDCk0aOPYjNoorIO5eG6jByOtdlX52icP8fjY
wQteX83SpgH15lBRHRNYwfPVkKlsy8bQm6Ayk3RT9wB1xdPANxEI/PzrosQPl64NsCWI1mKkUxBz
SqLM0CxpMg7wT8PcbQtqpTvKY+KH87FIXS1+K8PB8HUele/XBS+sUQC+dFSxUNRHCHG+RgoAhJWD
yCtQOLJzCYi+7+xxrd1nUQjs4rPlA/eiUOuJP4lTKybg0+yCMdoU6kdXPvS2uaKsBdOzPwvJKDDi
ESITPvQocZbpZLWfNTOMlJ5ovCJhSUeA0cAeYNuXE78NLRtQBC6GoGmb+w4QX7VP9/3kPDOrfARX
z2Gu2ROts5vfnTrWYwMT9klRKC8sQ0dL1Ot2FzBr3H9X6Li/bgFLG4c3m4CC6ejtlKvY2jDWZC7H
PmB/lHirrqFUl3QP+/rsJwK0XpVcgkb6sODTjAJaj7sCfZ3RpLll9/vmRYjHFJKcwI2L7qJzC6vH
NuyNClnI5Jv2a/5568eBEkZfLe4DdKxdQMYbM087ihpmoITGHaK7e8rJl+siLnfpXIQUn3RlY4dN
DhGtOnhzae8xjfvRmdcgBZ/8BOd+RgCekZSBpvF8llGSHR/JZGQN5Dj2jxBtw25J1fcsNrZjaAep
lh1GA4SxJia+un3nqB7t1PtCJd91ZzxOJHqKDframWhBVBxr8M2yf7DSPH/nwxi+kyr/DdTQ6Naa
E/kOo2BGsEvHtcnwZjTd7FpKF8ClPpKRl27H7A/dSAhGTZPULaboParqg9Jab9nYHpJRWwtmhaXJ
a0fBXsAPEMteAEIiPRvINEdJkKT5LiK1Z2u7Yp4OvT0eSmWNZ32h5AACVFwagsVO5B4lk+x6njlj
a6QBy1TN06Ovrq+OFPMhq6rxEVy5StfaLp3i4jtNeeGZba17Q5t0K6HGQgiFHyJ4tiwA9dBYLV2a
c8NR9EQHVpCmX6cMsz3VDWf3ZXhnD49xa7iZhunI9S+HruGtL18PaEyGr/ykoKQX3dYKKG7tyWIs
mCpMVIpTIOE7OjeY924c6yjfXD9Cmjgjkn6RAUQOEJPJFqJWXa+qHIOW02Ds5z3CO68b7kMVnf1t
7nH1KQMrdaG9h4bllvybnq9cpJduVADjMQoZj0q0ccmpX5aDr2IOexZYbNtE+2jtZbzgIc6+L92h
HNSOjso6FrT8qBaKm0xv7GYmVzBHngmRTIVTOlVdObBAjR9rVvoV/xl2a/foykqIFIuO+UQjc2pg
FrZXl4dR31lrELlFZYCcTUS6iG7kjHBk4JGa1xML+o/U3jraStllcQUnn5e8dYMY28lmbBOewn3h
DqCXWyslXAYb0ARwflgCji2erecXGjOHPJ0IYUGubMj8PobMS6a70Hxvc80tcuYb+a/r52dpUZ9Y
ZNx1yInJ/qow9dGs7YoBaVG6Rqh7sfqMEvbKC2HBCYPbDDe0ePYgZy9+xUkoSPSe6Cnh0EzlR6Hf
MTcM9wzFmP7m0pVxJkh6OHa6yQtSQRDRjnb12Byu79aShVFw8yAJjSSiJVfGxqHuud5mn8e9Y9th
xcIWt4ka0ASaYfDQkaKmemjRK2rWGE5geBjJrDwZPzG+rVgbR7eoc/x4PNiQykXe/lwbNCG8ygiu
hmkUPad676KN/fpGLa7kXxEXxbdSy/We0jSIig20XepHO/H6cJPVa6+MhesGJOH/W8znPXhiWmk4
hQNG0qeBo7ltus367YT5lLcOvxQu8lSKdPbrquF20dtpADrUYXDLNSzF4irwFgTnLXBhjiWphKn2
oKg0ZkE4ewYybSNO+8Esg+taWTRfIHmQTgKyF00I54oHS3GJQqkJrWC4MI2+GZiFdrsE8JcJUnDA
LiDoXALRWGdMZlUEmLikJdt+DVy4ZFen35dWUNRoIpu1pghm56sJItEEqckIkG41fe/ZymkUey5F
FiBlRD4M6TfQ/cm7VeV5mFh2VAZmXA3uZHZ/9J63bq7S57apPWUeXIXwXdncylcDY0OzGkb3wsUg
VySzsYJbmdk0RcFODze1tbXTldhw4fw7CFoQs4iHH9DA50pibOw4N/M84LXy1KbaT+a0h3xMVrKX
C9YmelwsPMtFJVhOMuh5A6hp2uSBHv/z00xXLq61r4u/n5z7ZK5rdK7VeRDrL8wK1nDSa5+XDNkY
gbGokQ4MnPnN2dDs6/VzsqQCdAzjokfQCGJf6dcPmPYUTW2TBiZmehVfFPPLrZ19wohOJUgLmNHa
ojdcSCCbnGyGt+sLWHBYZ5+XbMigvJ/MBrgzmt+1/SM1U78uweu5Vu1YlIPXK4IHCoimnCKr29k2
WZNCTvuQMr4Ffdc2w1BrVq2R/C2qBKMTRB3bAEZOunyb3iTVaCRpwPPYJROm6Oa2W4HK6frGLRkW
zjYmI2HABfKlUuotnVhujnMMrs10G7oolV///NJ+oX4qBtkAsnDh4tGKOtl1k2G/qqe51rzCvm+K
Y9jdDGzFWxrAZTxxRQQhI+uapiJ1DOKEYCrmu3oqN4wp/vWVXOpDUP2hvik6UwXQ7PyA96R2GMqs
aaCzeqcXX0u99YrsVloDTbSKnEiRtD7RusWoVgQqQId6mfGFlGsjoC4Vfi5BesKFY6g0ZIQEhZS+
43i0vJURRV6DFDzQpiloESGeM+p9XB3m8l69lQj5UwRgBWjU/iR3lArO2hTN4OGAMmiseAM4Bhx9
5SW9qO4TCVKENUZOhRw5JAzpm90/qg5S/Ye/sCh0sSFNjAOCV8+5Rc0pMTGJGfuk6Myrcw6iBJRQ
27VYbiH1Ao3/K0dGAeMN0oGwHSFp+552LmF+wXdju7W3g+U1b3HmzmtMgJehyrlEST2m3s8J2rDT
ICkad96WiOsyfujzB9tothn4fVn7en0vL/3MuURJXcY4zC2mmKRBL4jVfEb3duKStfrwklFQ9DiC
7Q5j5C7GGfVJko85U3CJja9t/H0Mn8rseH0hS8cTEwsdPE8FpFIu9yikLrs4UTK8uWJXC1/CtSLP
ogAT1QnBuAsgmaSbORwwFyrlOSbO3YWO4ttFt7u+BOGjzgNVAveIWEsDBwk8siRhtCZ9xrjmLOha
PyOZZ6cPFUZmpYnnJCtOeWExIhduiwwnQmMZQJPngJHTaoiCSCs3RnxvzXRlMWsSpMU40TxlrQIJ
5VNtbCrr5utXjBYRM1kw1g1QJmFxJ2GjkvJ0qno1DormUHoVW3ExC7/eRsUA6VZ0weP6lT5fkDnR
1DirAj78zMAIuBL0LpyHs89LdyIGhVZxg37WgCUextR5KR18ula7uTzagPQjxwE6Hypo+qQrERd/
H9pNX76qxC+LysfkDN9M961+8/vgXI50MZKRVbnSQY5Vvw6VOw0f14/FpS5QPkNR1UHwCDCWXJZ2
aJ4Bm8iS1/YfSu8BZ7n++YVtwlEAYAmHQVBnSIbapdag9uhSAh7R/k7VaZu+KHG9owb/fl3QpdKR
ncVTGvSosFgMZD832Ygze0ryLgwa5aXottG8pWsvwoWtwlwqPAqBG0RVUF6LXhrOWAEr8xqNm+pX
udbZuPZ56bIgBeGl7uDzCn+zf1XtCj7t0v+BNQbINIADxGwiuRmhqJtCr/Ume8WYMMN4jfN3J3ul
iR/e7jxAIYMns8CJ4mwQaR0mcP3WYLb5a6XkrkkV17I213W9sFNgv8K7EBcGyjemdMB7YiS0I3bx
+gwicHfEhK3/9n3pbAOPTRS0wxevZN6QYV8MK6pY+/3SmUbfw4BiDX6/Pu7ZuLVXtmfhKAACgmvH
QHM3+MKkCM4cq8bOsjJ77UX2nf4wU+ahLX5FysIiTqXIWd6mGIs616rsVXHc8h/6drMKzr4u+Q1G
GrvMaZG9gkBjHjcNufkKAsUZmKEEqSCyeTJivecD9Osk2Ssmv/LUn9YIXhZ1cPJ9ScWGFrYsM+Ps
1SJAx2zn2cvXZvisiZDUPM4KKqJOmr3qZOvEfmLvtLUhcwve+3SXZGhU2mdjaQGt+8psq/9QJpIe
tSwdvd7J2i2ruzWMlNiV8xhNzBYF3wta9DA2RA4zzcrsqrZx2GsG6uki6j2O1tnGZK4e78Cpgi6n
n7eaGSreKLYAOYi746LHmOlhnmJAffZaKz91ylw7e/9vAsQpOomkui7ODL3isLP6SPmBD9v/9n1h
JCffN80xKqcRZz2c95jLugoOvTSy8w2SXG0ZoT+xc7BBUY6Zsn7vPGW3Dr0HYA1OXAQJIIVDc6bk
bYvQHIwJfTmYi+kCtljmN3tzfB8VA0Ab0HSDgPN8i6w4KvMoj2ig10/Vnq412l+ekbPPy8H+XFU1
KZhiBmVdPdlE+T0P03dkMnZ2n/rXlb2gDEx5RuINLW2AoMpAYLvpyqlVNDOwkm1ccsBLv9Ph9uIE
IpwTIZI6kjzNdTuEEEBTXIFLataAqws7hvBAENkIxjPcUecKyXjWjVoXTkHmx7+qeNsX3nTrMGkY
FdrMRDMXKt14skpBSA6abqcxezVg1cvQbdTbn3jn35fCTV4nlp4p+H5sBFX7oq9NdBV7cO4JHTzn
UdcATEbwCUl+w0zFszKjwHzrebQHbeVmTOonEMX9xqXyh4/1XUfa+M6JX6+b2IVu0JMGck5gHnFc
YGGSbmKtV6Y51rtAbVO3JC4Gvrqq9S3qP/5CDlCwyC+JeZny+mqjGxVbRQ94gg7zpvdz7lekco/X
pVwcGKwCjNq6iNhBXSs/NMOxs3ielsAHFjsU1WPLN6rtdRHiOJwpCiJE07+gZBJQIumij3WtizUQ
ngezWe+V505JSjfpfB4VNSZXN7vr0oTaL6Sh7AX6HgyaQBb+/OikvZ1ReyAAX4e7vN1/u/nraCPG
RFmB5bukILcbMJYpUz4F0x0qxBHf/KfPG9KPV/q+b7IZnx/sB23XpbdG1ej4Pfn1crtPWoQGrXt8
vlW20cYkK4pe2Hp8XrStCHZzaP1867OsQj8J1aegf9DKfX9z2vXz1//7eSngzXQa9qGFz2OshG0/
kvQxUW69CEXDgGBNAk4XvYHyBBGqJOikLbkaJE3o5neTs+bYF44bBADZh3ONIyFXbdpy1KthitWg
wNj2SDHcMedeP6ylXhY0gXmluDeAnCWCrfZcE6aDfAhOthrk1K9G315rhFpaxun3hfyTmGrsVaeK
R3y/UZ/z5KUot3Oyv34UwCmJj0gnWcxtF4pA3feiIRTc7Dbax405iKZyfKqdSduEYdW5qjP9mpC7
ooT/aEzltzHE5Rb6jOGKm6OS2v/oTDNdXD7DBwYAGXe1RUJwFKVW95IoSeHpAwjl1UZ9DM3kwWir
eRNXpbIZ88S5j8si9tRxQl6M2ki6a2l8GKbiz2znjd/yiu2AEy6e4iZOPvB6d0aXEXVQtpPilM9J
A041e7b6bR/rxQ45TtSCiqTM3XSkxq7pOflNDNZ86w3tIy4BntAGnh4zE8HAXW5WvmNxf7DJNKFe
z4vJVXiBcRCNOm3SKVKOSBkYW22yh42TW7HPZyVOXRqH7Ruyee0f0k6an+RO987arm38bMg3gx55
Opna3VQMeuzS3qRP6ERW3B7N3EExceu9mboWpH9q+SVLeOtj8CnGeFKzwoDbHhi7OGuOVTnNHxEx
+vsyRjM/y+fOsxMt9kbS11tephjCqg78NbfTyKuzEpMhc63fYmJD47ZozfrHUBx9r/E4/zIaFQAP
YI4KvaGufiSzlW8HZdqNhZb5ztSkb5gZnPk9b5LnPIuL/WQn8yHjvPHAKFc9OpmWf+vtWd3MI++8
pNVDjNfKnU2fxZFLZ+NnFmv7AYPVPKM0RlfJ08rrDRZ0oH9362iIPG42zJ17893SrLd81jS8/Zsc
WZISvCOdrbp6Ee/Vsfxm0DVc2eLBAZoWPWQG7nW5OAyUacRVFs7A/2yS4RAZLs9XoGuLIvBGBGMn
apK2nK6MzSImGp9n1HB2UH7P9snaOPKFEEjMGYUPUy1EQjLYL0IjXmUwcwYmgHpavWXKk6kfi/Hm
oqp44p7IEb/jxM3UIS1nxugcaLVPP4D9ve5iFrwk2hYM0KiA2QRoIOlCScoUwCWlRicq9+bMB8L3
v31firD5aLdwk40VsHxjmro7ZmTlvrosESKDSEFM8cndJEqq5zs0trEeM5AFBZwQtNPqoz78GnKM
wyY90EZua2A+X5bpyt0sOHVsTFeg8Vd9sr9cX+mlzSEER6sf8vy4c5CeOP8Z9ZyRtuoTEhgkdotw
S5JNSP+5LuNSW+cy5Dtn6HhdA3MYaInvPMX85uAFnxdpa6RNwV8tU1vYRmWU5WgZAR2Vu8YrAXL/
i98PUK7g9sCYSTm2QNW+LtqIkiBCFG/rQZeurODyVGIFJwKk09Kj3zbSRpMgzv4NXjW3TiOXM7Rd
riWXLwN6CEI1BKwZSEBdYH0NHlcji2oSMHYHzhEj/DpN71YfOOXP61u2ZFaYtw6MoYhlLpBftM/0
YZhSglbxxo3ruxT9Bmn99bqQi4yaYLsSk6TQlY5XkOzMlFbXkqgdjUBXIx+3kYtgg5OD1n0t4yeq
r0hbsmLgytFhAJg/8DtSjNyU6tCq3aAFBv8yKi/9yutHX/w+votyEgKni0q3NhkOn2mvBeW877LR
daY/jA87VKe9sAAkdOfYH6zdAPKY8odBjdBlbm1mUPuZ9f1gZC6n9WYuAq14Gtonk7r69EKsFXaD
JbViTNv//UbcIefeYm4624gc7EGSvnDMC849qz9eV+rSNgiaAVAnIAAGNd+5iIyOaZ4OtQ6ukr06
3c8v1z9/SdUDo0EAj/NGKbr15Xt8iOq2i00NlklU1yptt9Azr+WNr0+Zb8XhJqkessreasnvMHG8
qPxRFntLfcREypsvGVBRoAEP972oSMtVPYvONm2QHjmqae25zF6bFHLpVc6/L7ndSuuTtEnx/Yn/
GQxrQ3RYT3aw237lLrtU2bkgWWUclGnVAEEGECAgr2fJvLJVi0sRcZGof+KulOxOoeFoVZNlHtEp
/z3l02tbVSBOt19Sw9heN5BLE9cFdzqEgaJYOLBz+0uIWpGuB1uUbQBrwseXzsTwwCzUV+Qsbdqp
HCnEqMuodVDIosdOeTNwfNGhtrJpSxIQ4gHTjcFigiX3fCXMGQYSJqF55Bbm2Late+vES5wklPKA
zMNDFdwa8pO4iFPMvMFtc4zJ6Krw8FU4bHBuritkcRmAxYvJbnhUylhlRRmnmRHTPDqgFFRdha51
WC0LwBWCuWuYOyQnuZsoA4hinM1jOrJ7ljZfGF1LpF1kPMVOiVvq/0RIRmXpvQ3gumoeEzv08hlu
M9c2GhvcOtv0fedNaukCwnf7uRTcEbBlZO/QICvFdg5ewKbWU/XII2QsXEdbMeGFo3L2fbGxJ0F+
jLuX8hHfVzrPcHyCVqW367pfOPdnEiQTthLm4IaHhKHeavb3BFD/f9K1rq4F/eMtgbSjjrQwDr+k
nB5vFdXuBvVoWc9Z/Kyu7NLi50ENA9wGLh6EqOe7pERo6O+MXj1Oju325NACJH19ly7jILAlnUiQ
8trhUCmtGmIBMfk92KBj/JVNpWfRF6Y/ZEO/Im1J6yfS5OOShVHTmNWoHjtSPvHI+FXP1t0UDf71
RQmXfp5DOluUTLXt9EUfNyoWVYRfkyZQk0fdiYHXbDAAdUXUwukUrh7BJCp1ILOUDMACkL0kIOc6
Fs4hLw5T/jbruT+M/S6Jgra1t0WzEkctLo4ChgoENTgFZJ9G2DBzS8nV4+zkvsWeWfw1BJV1Cvzh
7fEU9lEEGQCtoCPXkczPysFfp9JWPWr1o1O1YG5Zoz5aOqSnEiTzm8ikd3rbwCCi2Oui6S2loZ+F
pjto0c/rRrFkewLpSAULOwB24qydeByc3pRGPNGOlr2PdFC3us6X/yZB8jhmGBINKULt2FqAOBf7
JvSraWUV4lfKpn26CrGhJ6soCmcu8hkyGHGtyc/XxnUs7hLe9CjdIPl68VKJJmR4kQvUjjP5SbIH
B8w9/f76Ni0uAeypIv2CR7dcGcqjoXT6uNCOVda7/d5GtvC/CZCMSi9UZuZtox0H863btmsH8PMH
Xujg3wXo0muOZLTmeseh56a456jOV+bwK43tgIXFHTzCntrco3OxC8f2reBkr4Xprk+nX1Vv+RjR
4MeYJ902iZ+xaoUMe3Fv8QQStD3YWbmmj5kGSW1Wjnbs440d+ehF+Yut/ff7sgOPMJx1ChnVjokG
IuYD0rN/8X0Aj9BCg/z/xbBf1EayqA91/H761W6/fL3+9UXjtpE5wz+kYuX3IZ2dbKqLSD86Bgck
ZHS7Id4MQ+9fF7N0p4JS4JM0DAQK8mtf7xrTiBpVPZIpPVhOvtEK86C2g88LrXGnkf/U7DXS/iVH
eipTuoeayOJ1lEFmlOiu4hzm4l43uKthkvz1xS3u4cni9HMHlMUDOO/bWT32JHJN80dU9u5crihq
bTVy9Nn3hskVCBnG+DHBKZkwa6LQhp2drs3RveTcEH2SJwsSR+rEo+ass8Kpn1TxPvRn7VgMsZtX
qPDDfXfs6FgYUABYfFG/l+O3qdnXYXB9R5cWi5GlCB5AoIbcjXTLtmoxGzE3EOSZbt49YyDCHHmI
xa5LWTJKTOVBpAJQAf6TpJASFO8odGJL40eWPtfto9J/odPXUWs2arMSe3+Sasku8lSa5IJTboTj
OEAaKE09PmaeWlM3j3+yKXLLcnIT3F3mFG/D2kQzUOUaVueB8hrP/3+42e/LBKAEvfSTykSV5oc1
Da7aT5txzHzNrtwuBtVVPrizgh2jz7qOj5maG0XvaT+Alxjc/B1x4+JDtWY0FXIvN38YGfOrtZbo
pejvZJnyTYCqoU0VsUyNfDjObyM8MAuxbYQyWetWJDrMa1nYpeN3KlE657GtJ0nIcc5R3vNrznYO
JzuNt1+uW8uiTf5rLfIgshZgZZoxHMB22hbDSzX4Jd8bq3w3K0Yps/IKcuFKVfG+mZPka6qNW6dg
27K2t3Sc9wUbns0i27ZZ8ULC4qHL8k2T5ts0qvct+vVjOuw6dfImktcwoLV555fcMHAMJiIgAi55
8GrI1MRDUjlN6ogTk92V5d4pDNSQv2rk0NUPU526yoAZUfVdzGNvcLTNdQUsXeSnwsUr4MQr2axL
KAxLPdbNht2lysrnlx4RYub9ZyoTMCDJjKgBItCmwdrU7E8To4beaoex/WGMP+N4Dd6yoGQxEAzs
y3hFAF4hbO1kKYz1TqM4qXpMwg0rt+qfatxNxtbUvkRrqM8lUeDMQXxvoOOX6pKTizMG+FuMt1Fr
xgeDsufCToLJKH+wsN6hO3c7KtOKX104kHj5YWWwFpTAZHYstDPFdZjHuA+jHU19M/YMtqKsBVs4
EyFducg69WZHsCplKDyNvwEiePulfiZBvm+JOWKOClSEDLdrR69j3rirlaq1ZYi/n9hBVijDoE8Q
ErLXprlLqr9ZBKCsMGecHEvGOUVdx2it4CmuYyhDvB+6xhtX+/GW1I0ZqEDkCm6Ci3oenTXaJI4x
HzuL/mBD5gPr+JubykpMsChGwxMf2WQMMJLTb0ChjHTMrfmYmg9cSUB19qVsV8oZCz4enOL/ypD0
oRQcixRLsa3KVcrWDTHeXHtgyYr5rq1F/P1M70OROozMR4Vs4sZz8l255i0X3JkYY4OCIRDromh4
LmJEBrtsiTMfI+0wjXdgqe+/DebNEAtwsAN7ikSvqHdfQCzqlsZWr87HSdvV9a4udtVarncpGEVE
hN57S0fCF91C5wthzELoaU/Tsay0Hw1GoE0AyqA79wWEQru+a3egJ9o0aMg3aXawAMDhbe/rmORx
8+2Dn4EyLxJa4FSXK/uq0ys24cZ0pF6aMQ9cjyvvvAXbOxMg2Z7RRXkd59Z0JOZ9RX41meriKlWG
3e3rAH4QvT7ooEXlWtrOsImqHqWM6Ti3HuoYbGWbFoAYaMaAQSAbB2JetHVJ6sq1UCvjaD5akfrM
jdwrrfssnT2u0c2kPdEwc2vzRbX+qZSVlV2SuOPkot8YOoJ+RB37XHRRFXrDZmYcc4Ce/JDzDWYg
tbjI0RXCoup301gfQ9351AQQiJF4hWF0SYHoeQamAcVz3OrSietCnSHLohrHhm5b+x+rioFp2hor
LmrhXKP0gfoQiCJQ8JIprXpAP2fONOOYZg95W/v1lIDd6E9ROqAFXUFqLK5I0PCB1pQiLSU9WXSQ
iRtTZ5CjPWCQ00/aYRCVAlKotW77JTmAyQJMATjAQoqj1kmcZSPkpM2GmHcNmNM6N3PW2qDEEZKe
YODq/J8cGVXcoOhs9WioOw72k5VwcGcebz9cpwKkGBKFA6BbDAhQGaaGHcu11PqS8ik4QgTqGiYu
Kz8ZYmS6S5UcsyobDyhT5g9xoRa7XNExe7RSqk0+J+Xm+qLEsbnYNZwrDFPH5YtU8fmxys3QKGNl
MI9l+8Ax6KZ40Nrbc3TwR7jYRW0VHf2S76uYosZKWpnHOZ3edWN8m4214aaLuj8RITmHgUXx3KoQ
kZBmo9mDP/5FjvVsEcLKTy71PLHbhNLSPGaYJL0Z9dfralgI5NFHgg5scM4Kyjzp84k2x0lRaeRI
W98M70ly59Btyu4xrnMV67Co8hNZwg5PljI1gLOi/4oci053M92zK79D3uD6ghY1ciJEsquuq6e0
+RTSer/V2xHsQGWiMcYEOyICYDk0CZOkGfUoxllP2jvUdP1kVP7Gak9ESAuwBh0MojwhxxIz8O5r
NiaPQ8S0lbhg6cxbKD5QYL9xq6rStTKWJLVrq4CUPndtwHPt6EOr0abS+ZEyrghb0gmqEBj0jOoq
JrtIDsyaqlFxqoocFb6v0v3+do3j2oKXx9MKFPrSGWQGzfJci+AeM1f5ma/xxCxZ7ennpRNSlB2d
EqGPnmxM5rX1g01WGkcWsluIQ/9dgXQw7CgPhz7HCqJih2aCskDhYo+Rz2jCL91xrRK9tiDJwDD4
JgeZM6QZle1N9GkAQtsqd9eVsmhfwIdZongqyLrOzzr47P4faV+247ixbPtFBJLJ+ZXUXCOlrurq
eiF6ZDI5J2d+/VnZvriWKB4R8oFheG+0zVDOEStWrNDrTOO670SpNwyFFxo/+vK9tgAZDh+3bc09
9JIcgFI7uBTIn17agrCDcEiBvYzSGTeO381WWVnZl7r/D+/wuZ3JxAUONZKSwo4ahNqhp2W6Cge8
jrdHM3tYoO4ACVuk7nBsJqNxqq6I+1j3+/7VZuuoWXC/5r+vI9gFlILSt8lhzONeypKNum+wbZG4
Trfw++e2FyQyITtH5ZaeHkfk70s7KQrqa92myTbIjcTJQoA4t+DnJiZHEqmRLkE5FPUZ2pqMq54e
cubFS5LkcxMFMQ8VchXozYxU3+VCNGNoCxOq/H5cl8LlDXTVaczowns1OxYETJAEgg+GKOPSih0a
eW5FEfWpg8I9J3FWcVkLNzPytWLfX72HTDA4myjdhBjKlbRWF4SKmavIyxnosPq1XQrTZseimWDp
IO0PIuDkIFIhnHFQY/QyHcLg3Up7bS1ykUauMeiK5xid8R+ufiAFwCAhq4RmMJMl6kYlV3Wtokii
P1rFs/FfQgh8F1wGSAlLjdHLxRkMI+QgHVE/yh9KBtGp36DZue14d101XAlJZkQ8RMABnMIqSmna
VVCbKPJQRo+M5qqydc9yhtXtq2XuUgZ8CpwdOjsoKJgMx2ibENgslr/LnK3VDp9NUHynHa1cqga2
m9JiiXayZHGyQLVhmDxFo16/Mb4x+y1JNwFaA7VvmrPwBswdVqnsLuEH6c9ObjVLbdWaGAq4DmBV
W90nCxbcsrm9fW6AXm4F6EAk+tjCgCX2kbMuxr1e7dW7O1NjI5xbmdwGalbZPM0xX2A1j/0mfECV
SWdto8DV/gTBwnaYcztQaA1yPg6QRHIvh1QUCq01Bcc1anmy18Oi/sJJZSEOSNV9VKJcE1tdcl9i
i6O1O+i9Cz9APpjTGBAeIQgCaK6DpZvsjqFIbJo6KfUTpXlMrdqP0Wmpr5BWtHK2bVj+iCal69tn
QH7zls3J2xGW4MoOSoIrUKzFr4zvFkWiZ7ciwgSkRYApo7TyclpTIxlzR16yrXGsq2fW7//LCP79
/mQESUzRvpVw6gMmcyv6S6CI7z8wrOCr/2tjsjXSgY+V08JGFeDZ643xKw4AdaO8/Xp7MEuTNfGp
cCM1XDVxrEAD2uZoBmHwJZbI/Ir/O5aJK9opHe8LHSbwzEdu0KZeyOlGMewF93D2hpB6q4C0HPg9
0zlrBw0VnZaKnbUKnxTiiad+SapkdixnNibTZUF/QVEAV4K288n6Ta3umvbP7RWZNQE5GnDS5F/T
PFviZIg2c0wXTQ5Z8C3XI5d0wYLXs2RkcpsmEBhoeBOoPliqbmu8EOG4zbD0fM9urrOhTG5T3pRR
qhmwQpVXix/o/WiAJukk6FgjASwIEl+edFQOt+h0awCbRWmr+N6R+wcApRUoaqKtEZ40oM+XBkZC
wQ5QAMv2D2Nhull9t6Kc7PQAohaEe/9KIU7ORqAOPTJ5BoIBTtZ2H3tsXIhtr08FEsSoyIJ+DhR2
0BH9cghl34+i7gEuasUQPoad+gaBAJDBkvzoiKWqdnnELi93wJjItUNABujMVfPhMOhiM25S3Ueh
9Rh/E+MKGgYk/NTuz9to6KQnbYDBCYRR7u8zKKsSA3MiUet+8NSbhyBbuOKvN678PIihsi8bIpDJ
xu1rCp1rjhiNxA/AZ6LqdPuMz35fJvKAYGH1pzkNkbWBoUQoBqoGL2m3NV24Cq+PN+YFSUKkamTV
6lSokFlJb3OHGX5pIa+1i0wXhZJ3DwHa6bJxEcBLMK0mO9fIUfxbouzYV9Ne/VJETvep9Ezf3bYy
w00Bzoekj0x3onTVmJhxMnA/axT++wq6bdaNcCHm9b3POq+zUs/u062IDln9jQT+WPxKmoXDM7NO
sp25TP+gggcNlC63GbRwitDQFeJvAp1s84hubw9v5nCef3+aVhvzMWwIBcl5UIcNSgbWfcZczUCh
Jqgqt03NDQVbWgcHEER3QAyXQzGKUSh5hpdLr4b1M3qdre/+PkWLQTy+GkQf4c5efl/VM55HHdJ0
iv2t9Zvy/hMjKw+wqwly9Vd8WYh9pKoOMoyPPpNF967f73AhA/zv96+SSGGSWaawNbAG/wz5I++B
BfQLqz2zBIBkdCppFRIsmyyBMLIItUad5sc4kNFnpd+PLCJ1iGy2DGZx6qcKnwRlvnVd8NZX/vZ/
rf9E4er2Kl9vWFgA9o72J2iXBgHOy1UOWZC0hc46ZEPe6vFJpxte/qzqBRfoeqJgBbME5S4QUK4a
FlqNgWI5S2l9Lck3rUZcYixYmB3HmQX552fvRwHavBr3sBDChxfKSoMslMX2anI/9C6HAv8BjCmA
S1NkoVZpCglF2vptx9fABH7XsfPr9ppcX/aXJuRsno0F4p4tVwPS+qRLD5qI90mR/xBJsFCOI52p
y7cdWmRQ0YPyDtqVACe5NFMOQlELcI/8RPvpmL6lRW6erAXEnLQRlSxLhZlz5oAkQJ9T3lZXOh8K
GbMY3SxrX633mfHaOjszBGUr/tKF36u7WxqjWBtcFMSKAMu1K/pEZdQxAEKl9stxxyw/iXdatfCU
zK0Sjjx4DLKTyRWPABWINGnKuPEZ111hbjP1SzC+378TgMHbgBRkv4ap5l3VRHkMSTnMWeLp/UpX
XcNeuADmhmFKCBOQH173aV4BCd2WKTr2c1J8qdHIOCMv+pKO15wNG7wgBD+Qpb5CSblo1ASd3zrc
xUi4F/pzqbFDYdh3O3lwHGUnb0sCBVdoaTgWTZkOSY+2HzHayMXbmiwVfc+P5F8TkwCFEzUWowIT
ig1pUfsdBc3uYmnm3F32T1tFQL7Xql6CxbQPSkxX2H+imVTPD8XoQebn9t66du3lbMnd+4+VyY1p
V8JKRQ4rCX/UlX6rhuBj5YmnsF9a+PO2rbn7H5A/mBCyXmFGfqBxmNCq3nfq0uX1b7EE4cxO2ZmB
yboY2hBTHojeF+p7nx8CvqfsjbGFDTbDmtIxY+jzifOC42hO5iwLamEnQ4Ydxr/mynvcHEUs1rqT
uF3I3TDPPIUeBH0UTbngaszw62BaEiMQfsNJn2aZ7NBmvLVo55MS93TO35waBEtHe+Vx9jra2lob
TQ8ttA48inZ6PLyOZbUfTfHt9krO7Ro4O3B7kHu2r2DhoeAiw/p2Pq00V29RLBpDLYyD4v5YGQtM
rbnDdm5r4oHyHH2gk9Du/AB10OZhiH5Ei7iJdPinj+C5jYkLZ2odmPy1iaspe6iVp0Jzu3Jl1oci
3xTxAepAt6dv7iCcm5s87XTIDUYGmHMs7rIictnCoz53EECegggNhBzAjp/4c3nQt4U6dLg7sijy
ID33DAr7PsuDD8hU/Lg9mNm9gDhOvht/hdsvHQi7S2J7DMbON5vvVrpTU7Q57iFQQVdVnS48U7MT
B/0u1ZTqqRDZurTlpBqHCEvY+8UHD970JbGm2W1w9vnJNkiigNptjs+TAr0G2MoKIS1K3c6kLnKH
qdOuiHJ3zlWWTCG0kroy1/GVJlgEnDbMfT1/czrq6nwdhZpXRO+3V+l65iTqgeYc6MwB2VxtsuWg
rJg1ra5mfu6a0NV3FrX1r7cBPo7kFzK38CKutEOgLZv1fBwyn21QTGL+cQZkv9bJ9vYwri8DaeVv
aS8BoDWN3FFeycaohZUY+rUuNJ3cpST4zESdW5jG7nncJoYtLaj2JsGzbni3RzD7fQgWAPVAVhJd
7i+3MKu0qilQBA2H8Zh6WrgAEV2ffEwQHlcdFAeUQU8horzSFAsKSpkP/KlUH3IEQcwaXKvOF+6w
uZXQbKRvwSkHpWIK1fUdNCoNFmco6jhZ3Ley9aJe53WsYMBLRME7CHTIpVF5XM8iINEaVszaLveN
XqDhcOFW44cBrj8JqzUnALjtJc7p3OydWbyCC5ogjlFpmINzWq6pIfZNbeZuWvdPvAiWSl7nZhBV
+4Db5AUApYLL4dUmd4xMJ5nPSfSV9tzvoY5pQC/0/g0ncS7JB4WIzLRth84zO20iCyd/zNw9Wq8v
bIS5DY1o3oHDjaQnRJMvh5F2dkVKTcl8yB7+TsPgT505S1LvM3ghoEIwxVUoV+N/TLlIThLEKFLi
uZ9mz5Whu+hh7wqAXSTfR/Zb3j6PjQrOTQ4twZes3tyewbmr7dz4xK1kNRlwAOIc9fLDo1rVoZuE
zY5QsQvH9LWO+5+37c1tDCSPQU1H2h1dreQuPdv3cGG5XQ1h5TOU7VooFlSHXbmkuze3bOdG5KDP
jIxN3FRRDyMZWSmlu1QUfPvzSEVffh69HvRASaLK19oN2VRLHZaXPj9FLaDRqrfy8zaK1tb8/oo1
MOkQOuL+xB0HvH3y6wetaYM6Fb7hRv1aX2ruOPPr0akMkKEE3NA9SW6As7lnTiLGIBsKUCtDt2q/
5t9ub6DZ78v6LqQ4QIFyJm6SUALec4HvB8V7uiX87f7P42mR5YLyWFxVpQSqFTYQqPWdhm1MItax
fr8+nEw1wYHFzQKfYsqjTbqiKoHjFT4Pv9dt5OIGvj2GmTN2YWCywhaPrWE0YMDpZcPFsXhP9NNt
EzPXxoWJySrzqmVol9QV/pAGSMZu+2DlGA+PmfZx287MowWVepCngaLjlZx6LDXEIlRmw06HzlhQ
6E3jah1qpttl9fq2pZkHGdRJkLZQPAgYeop60hJNXDLLgLNaBh+90EupOewjw/qVknJjNdGp4OMC
QWh2oWywUNEGFZf/1AkY1KgmCaqU/N5MUQLVI+NVhtYDd0h5/0NmIfEMDA9y76gam1zzQ16UPOtp
6UPmf/iSdf/h87rsOY+2CH+FOy8PvRPESWqbOJRhoRYHRJvF0W6rpfqPuaN/bmXyduRN3OUKl/ua
2VsK7Ds2yoUVmTGBcgIkheDlg+g+FcLUzUBlbUhrn3z21aHPFmqmlj4/WYaxxH3GIny+MVfsdSQL
EcTs55ETgta/pIVOc//o3c7Blsbnw0+9+aYpS7H9zH61pZaw7EsB4uH07uWFrZRsSBqfKDKryd0k
X1lLfLa5QUiVeUnLk5Xik9fViojSll3a+JBf9+J1EC3p2MzcKUhjI68BjEfC9JNFyPMoZY0R1P5g
PvTFIeofBnD09dXt+2RurkBAArKtqnhNpk1JnLoqQ65groYxdcPsd0V/UyW+/9xhsf+/EXviZrcg
9uRmi7mqjI/Sa7KFt3ZmDODaAZIAzUmea7lUZ295j3Ir0RAVEv7BllNPjAsB3dL35Z+ffV8tiJ3m
Br6PpqaK86XTvLE43l6GmYcKoAeapcFNg87zdBkoSx21t+Par7DCQh1WOv2osmOfHcPm621TMxsX
REyEjOhUiG5EUzIXqYTa9Fkh/A/V8ZNhYa6uvw7OhYmw10GjQiS0Jl5hUzlGTSOi+2KjVbugXkAi
Zz4PbxBPEEof0adJn9yt6kiNgmW9hhs8dAUUNO5uvSdxfimJhwZzCEOvilKJYvXcGMCzCX8fWvbr
3rn/pyoJTB54ClfaWklb1qrKW8MfnpLqOSgW3J2Z2ZF0LVTUIhhCoDnZqLqWWF1pNRCnSuhGy8Z3
SEstJNuubyU05wQggE42UsZ7CmvyzKgiPVNBnxQuMzzhrAKxM5q7XUNZDo0kOIiaYNtM6zaHCAFf
2nSqb6LhRuv84BbZZGhSd3s1rs81rOABlVJeuJ6mZRClXvZ2oJQUXJ7Oza09QAei3w0DwwaickgU
W2gXMC2CiPuUQrx9ROHAaD+2PbIuLLaeATyDdoxcwe0Bzaw/4BopT4iYFaHH5Mmw7ZAlSlApvuVm
4isL3m9/fma+UPzioPmlpA9gMJf3IKpp7VItCxus6vqtiQMY0SDrqrzdNjM3inMzdGImMfQhtUrb
T2nuqqPb9gtrMmPARNoIACkyONe1Io1ZozulilOoi5/0C40Xfr+c5ctMhlTqBx9IQoyInOQ0nj0X
gcapmeXU8NPkZ1hvig+SP/Z0Q8ZN1P+5e6qw3lLfgyCLfpVdV+2qiuJSAxttTcID73b3fx56GLhw
URaKNMbExxkNjY0tUUw/oy4vdvUSlDy3EOffn2woOyJ8IGpk+epJBEjjhvf3G8GPR4E5KCKSHKRN
lgKqQU5m5SEU2WKwjqp9OnSon3twrPvJKKj3R4sGxC6oQQGz9XLNeayk1VCUxK8OvH0Nhrv9/cvP
TyaqpWhBo8TQOI1dK0Ang4WLcGYdLn795MQVWiRI2uPzkbGKHZfxhcI8Oc2TEwEVGJAnLFyDqGWS
3s/ZiSh5Y4w85KOfNsfGfNXjz54v3E1zQ4BcJYoKceZw3U5WGsWKbankAvRxbruVVXpVuhSczo4C
0QT8TBVUsKmPxnQSj2bCodlJQzfu/SjmXjX+uPvIgZGD1gaQ5sBf0xpDwDqOatQB8e1GA6M/81qx
hBbPjgMpbHjLyJ6DV3i5Gg2vRo7sJx5Xeghj6H2MLx1d6sAz4ydIjAK+FHJEOBWT9UB3soAHMZSa
SPYnp48B2wfKxllqwTGz6hdW5K8421gAhdGfomTE14zfOXmNg83t1ZiZKnQPUdEmB93EZAJk8n2A
3l3NMwg7gl5CmPA0iPEjRXn/+YPL6QDykATPK0pBlTZVzdqE+DWh21Lvn2NhLXhUM2IvqCCW1VDQ
g5KauZMcAfYaBAWZgEq3VjFXdHTdpAZzx6DYCYT5RG2hJFKcLL1Zmyl6/tyeyLmFQsNQAxos4J1d
pSZLNGMhilRXEsqbMTw54VLMP2sAnEap127L9bpcqToKCgWyrKNvcutRa+vnwGkXAqe5LS07g8ie
mrAyvWLSOk7jNIOJYnwVwYaE4bqD3mYRLumjzhoCNg2ClnSzpxdNTfXYKMoOtz3JR7fILN2FKvQ+
jzUoQhb9++2lmdvj4CfIzqQAASDreTlzdpQhpChNPF155Bkt0JLoFERsddvKjFMEbvG/ViZPTKgo
iV2MBvFT8jQG6bbtQzfNG7fOGhj9XpJyIVK8HtZfdxtkV9QdAsmWG+bsaqgFusFFPYP8WYN2VkL1
IkNbCboEKc6aQf8ncHbRm/GKrN9HAx1SpHd9hJWp67DxlbHGQg/BZsFplefz8g3FeP41NIWYcxIN
BcoVBx8eJ5yx1i3GR2v4NKIvNI281Ky9it5f9YziFg3ANi5yqVElB382hw1kZvSkowPkK6H9sy4b
6F+541I6fm4KZcWGvGARVUxj+oCaPWr+ehzdSLjJgKyieHX4z9v77/p+wFDOjEzuB6Mpq0KkAxTk
GnJQs+zQpvdDaTAhn1TgN7KTw+SGjToU0puVMfiWs03HF2V4aZa6NM2MAug/CmhAI4E3O01LjjFN
1IpX+fHFFrqL0OPuaxouGn67LJ+R8cRklsBQAtXaYfnRCDLXVmP3/qosJNrRNAu4JuBGNFq+3FFU
GDxNceUcm2Q1ZBv2dvcqn39+CsrGQYn71MLnGX0Lx43JvvyH76OyG7rc8h2YMrWjXkQqt9X0ONad
S5Hvzhc85bkFBjX7b9Ua0DNrOj9hmoghTNNj7FbBR54vXCLXnwffBfqDDqBG4HNTosBIssKye1Ie
ofXhoTgeXaJXt2fo+p6HBXTCtYEQIbqevsOZ3qu1mqvl0Wg8RtzceeCqS9LHjO+7aAGLmh0NqI9S
uk61rl6uHkncOCa1OIboLmSIR2EvrMb1zYRCBqi8I/Ule4VP3T/K6qFio1EeA+XIG2h6o9MjW6Kv
yzN1ebFLI2CgQbgE0rLTPdXUSjaSdCyPq8p5dpxV03imq/Z3n2xYwaGWjb6AF0zZGymxoioEgecI
EdhVMDqIj/6PFuTOOHssejtBXqeHhaTJvC4iq26JenvtF2EMYPpLyTu4kX9b2J1ZQOtaI86hh3Ms
40Oag6S3q5pDvaTyMrOrkEgAKAiEGTgakb/izEo4VGYx4qQfq7rYqNCMN5aiijkLqIj6qw/3txv4
pQWLcdY7oV0etegty1+r/e0jOPN5yL3inkaLT0Dl00tcCfJRTaIoPQ7Ba8+97P47CtoxyDpCZAtF
ojBy+fMLVEJZCIySY83KVWBobq0s4E4zC43GpEBTUA8jV2ISdqlGNJpDbSbHRt8UypMpDtDdTMqF
qGvGiqT2GDh3kjznTMYRmGqS2F2bHRU3Fr9/x85Pcf+RQLYZBlBwgXKrKX5WpEPDg6RPj5VKViz6
MiJ6vL3WM9etBDwkXfKvhqbcC2ebNQbq3Bs1HjzFiB95Z6yUTl+VtbPpCVpHu2X1cdvezN66sDeZ
s4SVQSs47LVsWJt6vSZL1RAzdy66GMjUMMqPETJORtQSPvZxb2XHoNzYAXN124U8/f2j0FBjh9gK
LghIQJezppVNottFkx/pZ9d594MSyD2D92OpoE7KW/3y62GusiwDXeLYDJ+U/h6XSufnZgicIgf3
IGglcDkvv68mFuilNs2O1gkBoSMeosS/PT+zFnDHAjeFu2RP+0MlvBv7Si/hRqGiygZ93TFyd+RL
aeG5Ayiv8v9nRptMVBmjRk0YMJOnaz17VfgJdVVLcoBzOxY0ACw0KAGAsSdGoPRe2Ajds2Pp/E5P
DV84ELNThUwbgj9cJnhgLxeDpFkKb51kRy34DByCjgJQ8A0X+Bgz4A22lI06D00SruEgTqzQEopZ
XM2ONlFctdkZdrCCQC/nfJ0qg8uQTeoK4hZ9sXBHzg1Plh7jjpmTobLRR11Uo5Eei/G35ryp5Tsd
/tzebHMLZElXERwEkEunigA6i6Dk3MGnDjPwi82i2qERmer+ByM4j1KJEJSQ6U2s1wiaqipIjy1K
gzVoD0btEiFkbqpkad3fjoHobjzBUXIOBG8oYaJsH20LAMeKBvf7oyjcAveeglSIrTAxkWRcaELg
xSpI7A1h6UZl6mp9uuBAzHikAJ4Q8qPHGRwIfZLM6KieYUsP7Fin/UebqStjLN3O6F2zbtd9Z329
vTZz5lDMJUsvJAgw7XXklLU2VHGWHJ0UNVXvlL8VVHMH/E2CL7dNzew10LwNoKwIE+V9cHmOkI2F
s90acCysr6bb0oXLYPbzQO+hnYfsPmgQl58PhjEQNdbkmHyJGq9ZKtyd2WGop0ToiRgdmY7pScl0
pgSkzPNjTVEWvDKs1SJTfe6mQYIf6TIMAO/j1LmLzC5v61J68TR+saFaFLebmmyTYWda7071I8+e
SRUu3DIzD8GFUfnnZ16MRUTPgyoojoadHfJhXNnd8KhFdNOG9cLT/78MENxfWWgPL3ziWyJsFSS0
EUQwUkIu6RkqfoDTvqWNszbt70OvbwNgaWWysDVmNjlQY4Jdh0eC4KK7HCITPanz3i6OvES7meiE
4pm1NWyDcmc7C7fEX2hzElHC8wBEjXoA4PpT/FiUTl+EfYc1HF+RIPGcsHbHej2itimMUy8xfpvh
TkfKOA+9qA3donxV2VIC6C8gOfkVAHzxckjMX7uGw4rSinXaiWM7Ki9mCRkh8zmwrbVdnpqWb5FK
Ww3OR5b9bungpumvetymaCee9n5f2S5pxCpJE1RKHXiqrIVy1MD4USGpjWYpePB+4qC5Vko3YbDj
KRR+QF9LNbJulWpj1+Umj7QtDRrogDooD/6M6tYN8tzV21OdSRHabRjmG8Yj1y4+TevJEMLLe3ZQ
AEG2yRIyeLX4gA5kDbxcfNSpT1vlhKndshFH99T1LyAIuYO6EahWZVsS3o3gwQBeU0eKNkky2eSG
0/qia4RoipOWpt62CJfKc+aGgsBPJvUAdl8JSJiDMlBm1/i+6uZomtVnYlX9rMrvLP9x510tp4og
iDWlA4JBXZ6YJOa11me6OJne2K9Ttrn9+ZmB6FL1BoCthVhg6lL1kVYmhWDVKaW2a5cbpS89koZe
rHlOsFStLr3Ai7OAgBkNeLEH8MxJjPhyLEZGB3UUZntyBgZh7S0R2045OvRbnewy/evtkV29QtCd
R7tnlAVL5c2rjge0UTqhmbk4ZWKnAOxecEbnPg/oQoeKrwX2zLT+uUrjoNUTJk5C+xOutexedxC/
Hhk88NiQLHQApl9O1diB5xWbVJwcuvpZOwsvzdyPP/+63BVnL03RpGZjRZo4lel3z9QW4NWrB3ry
2yfBgM7rsNVt/PZPPhyVz655v39lgeDhOoVgCAhM0v7Zr1eqLkFXQ7M8Jdm3Oqu8RtUXTsX1CGQ5
PXwMoNtA6qdPh2NmqL6LsLj28NT3iC6GD86XBI2ujx6MIKmO4ktASOb0CQ4zfQgi1K+fFKajT+JG
YaWbZhvDeoMi/L0zBlMgKoJ6ggZbV02QQC5y8jZsxEmN1nm07hae2uvtdPl5+ednC9ITklRZgs83
1WNUvCVLqm9ys1/eG/i+CbkG6LWgS8wUTQfVMkCzvlacuMkOzLJXqpp6gchdpawW9tbMyqOOFBwv
2SMeb9XkimqAhsWM9N0JIjRjtc/1wWN3+8cQx8JqIEhyEIeB7Xw5Xd0YxnDBeX/qrG5l5GJF7776
YACBC6YL37+qVAmDKmFm1HQn5rgVe2LK/d9HTh76p+AZSaXhyQAwdeVgo2nNqd5UCFbV8W7CGkUt
F/hLOOPm3x50lzM0pnEyoGTEODnxp8FPEfrhkE2+EN/NLDWOHo631PizcNVeGkFRwQCfLdJP1VHT
erQRTtfMvPuilYrP/9qYwC5tbaEoyoINCICvou4dnY0WQvrrNxUWwN5EQlRi6dNgWM+bJo1UWCjY
KtWe8ZxsTPqbWXv0CItJe/+cITJFMRzQQimMOLl6SdPmSUY0erJHsovJaoxcpQ63C7fVPxK6kxMv
qXiycAUKiVcapaVoxqALTO0UtdY7LbW6WlsBPRqDYzzVFDnrKouCDRASq/ICkrLQbXVueaxruieq
MFugPosM1OOOWW57I00ey7r+UdnWDxJL6mAZ22INJXN2aFhb77o8LF70keq1qyR5U3qFoqaHIkUY
ZJYOmh2mpbYv40x2I3d6vuJC9sxhEfMQI6IWTJj9kfVNf6SoeoPePPOoEm7akW4qnW1UNFitrT3+
n22vFVAwC0vzaq3ZiJyuU+Jpxqso2cYKN6z6kkOO13HSr4lW/hrR2DpZ90USrCsHvvwhDNbGsM14
okMWhxWeGLRfpioeQ4vsbUdxW2gR0Nb6rAx+MJLmB5rjeNRGnRooThbhm0bvtiYaR3bUC3LVcyr7
QNm7RR4YoV6LgvYGwQGod79pgqyo/djYqddrz1TdcHNcWdDg0qPAY/n3GESwwclcoVe7tsi92Pje
2oEXA+AvWITPsONAgp2D/9beJeNH3GxVZROSnzF51qpDZasbmrfb0dHdmKpbRQG8PWgPQ0G8XEM5
Q52vwYVxa/uYRtsm2auF7gbiaYyOQq2eBPmeC2Rus02NfxhD7nWUegbCn0Csx7xbq5gHLUxcUv1J
CvU1UrqHUX1shp8O5BZdBxBukkc79GXdGMZj7Xxtx+c2w+tbxm7ePGTjJo1eFLIXzaHT9qZ4yjnK
2KxuU2r6Uw5GJc9+A6KxxifebWKO5t2t2yMVbmfhqhLpfhTtehgZospgyzQ0LUmaXeY0m1gxXRjU
KvKtCo9hv6dq5EfJA7zA19HcdmaENnXalkTVk5Lva73ZGzleCX1DSL1u84+Mq5AeIOnOSOrXLmpd
U2/cRkE9/ZuinmoCcq+gbjD+KtBADWDtgzqOj1EUZ1BrwpjTcE2b56T+wcN4XbWaByrfTovaP23x
ysK1En7o2svIoxVlisvUFausdZnlJ10phFtAXi7lgdsk1UOe7QfEqMlgbdrqkPY7RjXPzn4l8XFI
8ueuNjapji7Eltvl2abtTnG36w1kyfhX/DI309SV2nyjIxoNi3jVVg+28Q0qdq9NrzSrNHJSt80Y
lORNpUJwHPxW5L+qJKmrigrNqx/NaKu2B5RFu6WG7I56SJvcG0jyVde/s4o+lxmJPKXAcTpQ86VU
vzjJQeORl2cPKX11UuKaVbsG3LuuRhSpqm6ir63mtc2/tJa16kx7U0MPXVHUFW9z4GOHaKxcFUUL
Bl0n7VfuvI/k01FizyI/MuWFh8cyrz1RDK5hfy+U3lXMnTGuqfIIwwnQfK1Zs3hTN4Znp6izpmJl
8HeOe6fpPJt+G5rXPto35druPrtqX+lPvX60wv3AD5qJAqJ6P4yfSfeFqk9QHRhJ/yuy4lUXC1fU
2iqw/nBmPBjRygnYIeWq1w4fTbDXy2eNPBimskmKGnzNovkWJ8ojTf3Cap4ivXdZ88GGwh3tVa8c
kjJzK+29arg3NqML7GTbN6VbiX7dZcqhBgrq6kHzoqA96xh9Fskzx79dxJ6Sf9HKx6z8KMuV0X2V
MIKO6VI3Sf5A9RSTewyHx7E+JPYq5bvQ2HfNmxoYqxGt7ogFXUQ0o86Q45J69E7MVhkoMaT6GWhi
lVpH03xQE8XV0R3dwjVmtp9B9UVRvg9x+JA46wgAs2OvrDHfoJbStTnqjfG0nES+Tuz8EDW1Z9Th
B7OiDx3eKcg8uCuz/MXhiasCQ6nat8KAjh0kzUQZemaerjqx1uwXFj2BAQ6kRbMfAuOhyp5qsdcS
9G4+9BGyi7njxum2qk9FuDLFLmOHyHhAl9QWhZw0frTqbV1tUr4nwUbEm3F4KdhrLL60bNfa27La
oddb3+1tbYUWFK4V70i6RfNTpfmZIGlpk02hbQLHq4ujOZYr1kJPa69Yj1b1SOgb1/y22dfkOTEc
wHYPSrN1otiliN3NQ6qv7eY96lS30eAFbEnxWhNAXM4OqxyD88DoTsem4OzNCJ/Q0+w9LN6H5Gsz
sq1Z4emKXgA1RcqTqv9EuP6Na3xHAsNVi+xBU/AMvdpK66nFgHZ70PAo9VcgzK6wXg1nGw1Hix1B
gXd7lCrhhTLqb47+YgzQAot2o1O7OstXgeaVLXOzfIcd3iRAAo3NUKirxvS7GIK7W6HIx3ljsF1j
n3J2cHrhGvEWhYdRvDbVyBuU3ViVrtnoXlNj39bfR/7iNP/D0XXtRo4DwS8ioEhJr4qTZ2yP4wux
TlSiEimJ4tdf+YAzsAdsmJHIDlXV1dnAL1F1GIa7u30HuNTDs8Dq8PFub/vV+hBGfanNO3tLcGpE
FLfW3oa0lNSo80uYJKN0woBs2LxECOZu9GMoQLSTjn6w0TCugImZ4aMbL9Fy9Jt9YJlU9jfsX3Za
yGDn9rbI+r525hzyIXakG4smOgajn+tW5bZdoCoHwHeg3Z5UH5NzlKj+oxWf6y7CIRmdJ2bJpEXm
8swQ9+p5Ue8hQuimr5u/l+3R9F/IFVPwXPcHdzz3262jV+FxVCN7bOmF5QqumoxHdfSmNuZi5/g3
t8k9yySuONu415WiaSOevCiFd1FczS+EHJf1OOq9Fd5971m0cDHa7mv9FjU741exYA9jv+YS2FA0
7cPmgjFra9i19UcVILy9VirtgutaHZlUMMOJ4gmmK+xfPwaxi8oda3A5cOUpCjOFIaYyiHYK+iHu
vS/LQ1Xu6IZIbz8N6sJZkJFg3dVeqZLOsg7wPtrT9WSROVkxMCGrBEu1N7ZgMKM/Bs4Sj+2X5hmj
Z3+5sMXE2GRoz/+iDREL50OWP9KaUmNwbgzyDvogtuRL/2Lpe+2mY/DA+0dv+EUNF/fWOXJf29JK
xrWMN7Liaz+28q2cMjnvnQ7gqHV02M0oHU8OPBqGJCBXRy0qw3RBl2CoBrbnH22/95c2AyoYD9uY
6CZzCR6KY05+JX7UtiQsUKkul9jnMiHjx1zzhMBR1Z7co7eGmYN4Jxeeusq/YIapG+6yzityM9KK
lxUrmE2u+rwyhbO2bowZFS5+vdkgSq1Xb8GiABXm81RPsXbe/Pno0n0rLl7/5A5lZk33ztf7fjBn
vTiZ0w77OnjuvSvX2RS+zEObLM3zNrePBtpWisqBVikmO2Bv46ehcykjJIA1bllQ2P2UwZs7Mx0u
8twmmO6nqL+76sNERYjNORwC2XW5MqjRBFHpiB0J9sZ3k2gQA5Y8NPIRHl1FSzBVj0DabW0aiKwJ
Usd6rCOc7W2OveFjtfaYmNDaS2izW6OzLP1MwqHOmvEY9hyoDPX0ztKQa9OoS3pTXqNFPAadzCvl
NRCMj1XqrSKzlZ/2qsLjwnEcpkJuUbbwLqttN/4TpDQLKiNoPM2xKR8lPrzbmnQJzStiIpRcOyb9
s9uocyDbvPLvZQP1/nWOnn14jcjJxwzMszvo2CKXFVkjtCERMOlaLzt/zHT1DDwjpeFnN/3zxLUS
N8Owh/prQg1E/YPHmoSbJa5UWEwQYURDdxL4kgvx46DbdfbN73QsyZjYkh/Q/ZwIOSzqH/YSoG34
sOk3t26qyikkNTY4DNEvCZz39yUbUq/e+e5zQN/gIXM2EQTmrM+0xmrq6Lmev6tyrzSqMzfT227x
dw4pzFwQay288meqzM6RHz12m1j4ExVuLYjY1J9faFNUVQZcKwm2ox+AYvC2y4aM2aUrCIvJ6RNm
iskLQCSch/mz3pq4bFMdHZtqSDt+29an1byt9OiHqBLLxIw0L3EU3OxPV428gt8/qIw4VWJEvs77
CkU/HdB9vE6BXTj4dtQqn2jQxGNjJY4ZUdclQqc98/ZwOUmW9nvQyx4iw9TyfxrntemfGjvvthB5
+sCjrOvMTqKSVGV42YYDbZGH+K3xy9wY7Lkn8QZAQ1s8JSxM+7ZNqoHEg6xiV/ZYDrV96HCHj5eu
fZC1oGvaLh3gNFfrOWcyykaGSpGiN6yokwFVSB38MPQdW/ClEYn8+cDYeexPFP+xy9I6aBzmGGRZ
XOpfmPCMzjVCbowIwkkXqhubeVbixgCbL9TwvULNFtK3ahljb/pwYOky0C1duLk6Q3R2+2VJouCO
9upMGUNB4+LDkCyyh4eqch91dfDsJ22ZOIzKWFmvsrrUESr/GkaoN9qgKrRp6o3TcezEUzdSnOew
uvGKFN50WqzPFuVzK/x4dKzYrbYkKrEVueapMwBt4lv51c2maORLr4+zDxdOWHDZek1UaZIyMjHl
IgZHkEYdvoGJg7aJIwcnbMT/dnFdrkWrxhv00a+bqUWs0HsyNJiwKdpvbbfXqo29xknE+BVo9Llj
3NIa/a1I/TJkqL/bB21dBcqEMrq01SMmvL4mrIwMmYrHWt6CDb+hGYptc3f+8P7n6NNOMu1RyGCF
zKP6G+dtlrtUWDSo7XSqURAtaj1XDnmnY++CsOudpPcZeg791ZWflb1lJhwyvzfZYLfIpE4sZ+/o
Thv8ESha2elI4OPi4afCw3SWMO3msPgbxVTVcgWCgeV2GJqYqd7prfuQIR4HD8m7QTlqjcNpi8Sx
wxhcOaDgqNYEk664JRijRQs7l/7e7t7KeTyOpDtV/pNbyQ6FfXcZGv6j/X6n/OBdDX+lqJez4JPa
cDxXW+KU+ujwnwi7mMD03b1myqkK4tmhMWe+ncM1KsxqwrrU9WaSDmiYWqeck4agOuFC3UU5Zj36
T1PWu81fi3La4rZ56CUOEjCMkCvczXnHK/3SRN2Fzr2TDrY7xF6n/rljlVXSkLNqxZ70Y1IJOw4w
5U7Qja3i3ZfP4dhmlL5yWsZz3eS1eeqnOREBMnrXYQOYxeOwJ8H/2XQmOmUDK8SKDg2+RI9i6D+g
5QGJ1dupGjA+FD4x+cHaa7D2mdEvY0Mu+F7XetRJPyme8NFmiTNYk4nLTnXfWnRcxzUf21d3dQNR
bN1o37AnBj3DFgRnvi4YahYW/11dwE3SVW9M6g04y8Dkm/QU2dMQc1HYfwR4n09/j4VN0Cosy4I3
MLC2RXZiXzOqg1j3pglPapod7+QtLkmw7/SOcRo8rKXT761dAgkK6rGAnsOUaaOUdxjaOnydu8bJ
fKGLAJonT9OCTv3J7Zw9pTUOL3kYN29fExv7zPx5AV5Oox0smuZ0DSFYxaIGItE5I8Ea7ANu6JyM
FhQbffnaUIYYWJbQra8YRbHd3eD3MrWl9yCiDUiIDfujOizPU7VlU7McLLvO4QUDO8zqw0Z9paz5
rYWo7lwNyzWQOO/8Q1LxjEWu6fjHxi//lv7UA5RjJMYWjDyUwetqD1+mnN5666V1pnyCfGQcryM1
sJDC1WlfMfgR47XGejwriQ4j3HXst1wxjmMd1siNZ3yNfn2PxjBu7CYL5WM7QScyonkZU2z6y2iP
twxwSYSx8ut0G88rOpWInFo0JDBbSEz9anX/jHRAt7qxy1oc+wPzxnQuL5ECnCbVsdHtjy7HBFbH
eS2DmED+6ckg8Ua7gF/Eg996VdJu7an1tU4Ytsds9RBX4ZNVouSzEKbKMGa+c1iH+4Zd3K13DFdz
xHd0Y9mcuPmK1qOu0FhCxvMaukvcRE0Gu4EM8fi+luOUyGG5o+9ImL8X7RsnMw514WJebdP/ypkl
I3sOvO+p+VwrP9mWvVNfA//ApiNdjy4cK+EtEDN9ID7NRATUCmxhvDC0+FgWuKbK2abrKMRr1G/f
3bQpeOLs3aHeA//NuVlzYmjWtl/u8BU1edd+zesRZG7oAc7YtqPdWehIWFX4ln7BdqNduXluAaez
eF3Xw8LrAiDynvL+Y2rKU2C9qOCJewPyLhrlcj+Tr3rtsNmnuTDStXtqdzGmvlAtInVgUbI2uE8o
1s2hgf0G1RnjXr6gQQr2OmqOVsWWzHeAZC7NbmzTSQAHJhlbSDI23u/Gycffe1g2llf1z2ynI/6W
vrtifRF6mCzALHDn3Ls6SHmJRnUa0w6euy3GXFzAU3Sz4o4ftX328Ssu4ZKL1mYdp0xIO+5kAzoy
3RjaFopUMiL6INCXMOLGn53YfYn63ABrkIMd6+7XU+XBNYeJ/URKJyay79RWF1MGsXGqHBxLHAkg
uw0OwOsm3vj42Yi3aDRZybA8sP8WKsymdufVe+a+rKIw9nXsD9r9moDXyvnWsUtZAT/5aNndil6p
ovlqVKx6LAZuTL7SGe8EqtYJ+KqqptzlLOYGcnP17lmnagbEPPx6osWqeDctwbW2Eu1BVMfSq1Lc
6nHZa5GXDCaUK8cm4+PKz8Zbco68uhAXfcuJ0L1gLYKwzslWtG5mbXsfXSFpi1o+2ZDu6do/OI1E
33zi8++s/LeBzm861JdlUU6COaqDCciOAyzwG4bfKvZNN2V2zzZUIUFBRfWksdbQIttuxjWEr8Xr
Ms31pZmdZ9m0GTyhs45Pqd6aIpD0YQrdIwrVv/W4G8FkgH1ZerMftX2ahjKvOj+L0OD00EItrPSX
dFpUL3aN2z8wwj7ZVAfA67bClGjMWJBGLYbQAJDMDX+NBgppajhiOZzbnQkMRBK1tS1cKTahEGEg
ik7oulYxSLS9S3hWe821xNmMZ7E+wHb0OmBSofXaZz119zWsDsJAJVTze19VSAL8Ty+k6ItjsOpu
nl3vVLk48OnSagNSoXNWGTPa130SoQZ3gVC6UVqJaRdyUL/28kPW7cO2Bgy/0IJhfUBsTPDWlLhE
VpRMfHwIarUXoZfOY/e5VcGLoW6xTOz5D/9eiNnB2T4nEd4aCfa+LJ/62oIpteMexTDktB67NBjG
Mymd8BeYK6xk3GKOxkcb2t2PPvTb2FEEBazr3my4wgDT42AVljptBgJC1y4LmDX1z15fPYc11FoR
3HWoPK6kxgNux3OnMfjZdb4TCz96WKXkX03lQsmqVWLT7qbtEQXjQTl/RTjZpgFADoGaDr2W6JNg
QNby75Y6C/OtaBebwD9huXQs5XBb6UDeIbpYUrkJL8aWGDtZGej4Zsw2DvQH6WhdQtzdDt767k3A
yli2/OIH2jv1a+MntCzTCJ2zIu13beGMb0tecvG+bmXhdeW+VvOdUuDG4uI2+gZE6FyX9f8jdKWY
9ryTd4+YB+XpTwP7BWzJDMAsVE7igRwJEdqnmiUBG/2k49bsp53DRN5OsOmOfAigV2H/4yTMfSLW
dJKkLlYI3brKwk+P+/Ib9qi0F535s5u1s/VZsfmLQNpoXNUU48rHfHB8cYTz7Za4owlOfzb/MRsa
Lw+WBq+uLHc1BUIaDTng53O0WH5SGXdGsxqdJrZRBIYhSsOJ/AtcV2SjOyXbvNw7rZ7dfjr4uDbU
/xoBvg51mI84zY437Nvglc+f2MpBEmPA483tDgaIcCNijjzSnkSZcIMWTjJV8NWA9umUlVhV48WV
rX+JY+XN5qaeMx5nAb90+eFV/6QfoqmwkxmLMUYp8j6YE4Jc3U9lSsVfU4boBICj9FuRIhc8r62S
WDijnnk0PpcLAIGG79d+XhC6NVrfepxBYGl9HgOJJs7QyxxEr2reqQm3GTMnw5KGmHmuexS/zotZ
X1fMyVXWzQUyj32I+TIuRRh9bmIG/bDtlTvRlFkQWq12de4UgZskKNt53QGjvS2+TPnkLxkpgwTs
725o8KEBOTSxhdTdlyIO3GHnNMNSNFvVpi0MibBhOtXudLG6gx0cPfZaYyh/BbFlzTyx5+i0GS8b
ABFYsDeREE+3kZuhXYutZUaGDbGkREH3iQvgLfoXcoxnKKD92IqGB9+vX8mEqio0P3ZJ73brP+oe
WFlk9TLBY5PQV4KaXNdsG7qMO9+RnJIB4tLS+RYBqmeeuIB/NQsTx8dYJ76IwUykQterkAP8Hj3G
1hZjFU4JU8u3GYEeNyM5NdYHRHxxO26Fs3lF5MrYZ7qYpksNtH0l99m+hh2SJ7s6XYMi+BgAuew3
nc0uUpJzEn+EHcCLoFpjEnyO26XqMA/WwlVJkJijz5elkHEdOV96tI56uv6FRWwba5HQwD4u5Jv/
lcsObLLA906/LOAZEm/SLUuM2xDr6UGTb+Y8MNe6QPVxHdR0WWaDW/sciTlrujkL/Xs0DgnD22qB
zngZjLhQViM62KmDlOGxTzfah/WbZIW0z1P9WVcAQ4DYKLWP5KWtj+304nct4Kshd8c15g66am8z
iQqA9Nt9Uiqdb95QlKEplJnPSDhuTKASAUuPrDCith49VO0ictHstn+TiUu8lmfnLxu1hy14B0qo
cQnq6aJmAN7ToeHvgXqT61e44mADxl7hCYe2C1QLihaNTtYEuVRWDgspAHCFx+zbH41coVCGRx0u
YACgMvgYrcrkvMV7CY1jJ0N/7LHaR2AIIUTD7WzojYYqLVuabYgsHdjOXpAxm5EAWKVOHr2DzeuN
iU3U4rViF3z367rlHhXzT70GubdqlIhomEi6iQ7qAF3quCHcBSDJ+D7kW/+LUxuAmaEcb1EaxCM0
iw0OhdeAHQ0mfJWtwUb2ckuaaDL/urGf3IxtPqAN218CWvjAr00sN7AGU1iB8l1nJI51Ceqzrj2H
YWCfAgdVVniZsOxiihtYxJVJOLnb3bY6mrmUAFBtsfyJ2J71Zs1juAIgDgKURE5VZo75E/uKcwA0
wFvr735GBhl1zBp+Qo/2QQYAhKU6LmC+ALb/a+bozIcgYV37sA41nvSl4ia1OxefeCiMmVOcxtd1
+eirz6hrcj3ilCy3kv0TMwiwV4XDW//BulBRuFN1qwLnsefkUA/Bj9ssj7PxwPIfNv7UMEQSOkv8
uywFx5tgXOUJKt8DwUwEJmoPwqIAoKuycMCmWEQ/Y4nxs1K3AS6aWoL+MmhJ/ASrwuNh/iXYNtLP
//y/RsQqU9kuAMbrzNC5mET5FGJxaFwjUQE5EhIifxCmCq8U3zR46MDy2R4Mf4H5LFOUzPovxfso
vT+1XzTAEUi0ZoR+yPYJUHPtQmoAXr91SWZjvSME8YhSF7/C4s3+RBgQKSdMDJhExf1UbWUGJ5Ak
aPZ9cHRlCPIevVwddPux5G/L4BcgTGT5F4J1cMH8CEPHZud+g2ZxtRmeJ8MV08qeMyd6q0ST2kt3
7THJE0Ys7f0uNdtN0qdqBv1YHQXqjK3iJwYeoaIA1fxoP7dzDhPMAh3HOXIkmFm7lHGrQOoiHGPR
5vcwgXUlqOGjRm45RsfOzAqPNrfHY6vUDNCfTTEDk0IIu6FmIv2WMup9t8J82rxMLTQgnsSKS6GT
xQU1R7wU7if5X7wahjVbnQ6v2zTGecA6s8OGmdMIeSmscKn0Vw2ebxVPfyKbGqWh2tXAKVZ5BjoZ
GQFVxpyXLRaNo2KyRdSpu/RXLywGzGNKZBvbZNW0mWweLIh6JOCLjsRTA3WA6JJhMntddrtaDvsG
Wnatws/Np4mPVlcgJhGm8CrtAIp4HyBtsI0pksOlFLamL4EApTA35a3ferkv6/HPnFk2R1GG7oHO
pMBIFFq11YtiD96iYeVnyxQmAgdK4VNBcJJxPp23MER/Q7aftdKnyWDCJV5d4jsJci3q5JBbIAWZ
y73n1iA+1mzFzYcjNOnUqzVuB2wd/GLbT8tXBGle/zlIrM6FVNbyhBKZRPEI9Sp2uWCNuBP7rt+/
2bgkDGyd7gzDjbcKstUP9kSeuFoPROkHxwxHLcyNMblz5+09nOlbt83JMCPlcroLeoxAlnzew5ka
GR8mjlEtPi0g6w2jR5fNIBVUEgHAFTxMFs/k88oKtdF3WnWHEF0h5eSGUNhjBnhJGmbBvjv6HSPn
PC36DirwaKP8b7hzw8j2YZ1ZVg7llQbrk2HuBU0YrnOYY+kUQnH3zy8ZzWr0eINXg6nyFgv5vcxB
VuUU2qhhMTiCc9qFIbwA6+Ncg5Do0Arp5Wyt0Bz464J2dMCET0NTEgxgMydaJQ3gDEtbx7V2DtoS
SQD2lKjmV/T8d6zaz9VGMYUEMiXUFgPKCcCGqu8RBcflEHCWbL3JIyrRFAW4/OiHnClRAHQzj7Hy
sen/3KBauSSDw8LYIcOv23avAkG/nda0kWvmqnHvVQcH9aklHxhHq92rfYikXj5AYAiCa5vzUdYH
y4yvAw3rdHEoLg/TKHacvHeA9xlxjFyMPWBiADbpA/5u9eHjgjqolyCymADqjzwNPXIppwiwp9el
Gy0LiM2mDEF8TTCJL/LN8kRSapC682yOIbaZoeTBL/5GR8Ylo+NPG5lksGXK8IUk3v4UGDyccYeR
mLgUQBX4sFdzncJq/CNQ4I+IKXcoz/y0gibD48HvMLV24ixRsnQS0iqV4/K9cqsvsGUjg/MjzskE
5Zr11fPtMCrfKRrbhTjgJQCZMHUO+H79sGj2CW4fd0jxOxzdiyaAsGtc8SmwZP3k+2MSGBC2oYe+
XcQGsLmyg8xg4J2MkJ/NFlhxWYdY1Nd1kH3VT+MA+ZqLEvq0BlV/XBlMPEqiE4WBJXSbrxGvUlZa
WR89bKRJK9U+sonuWLX4oNYdnXvLVmc9R0lXmi046EYwkK5MpyGZdtTBctyWHFYK1GUWBJiQiyi+
tqtb9MR1sgqdbTJudZAr6neJ6/DL4LPY86rqc2LTcoVTWnlry8HLSLSAUWYmNF2GzbhtPmwWNEeD
4AU2pW07pVW3n9gwPjQdGp1a2XovRC8uFZEEmWrBdRtNC/m5Jpl0uNhjtArFMiJ9i6kfa4uZ2pp/
WMSGHcWkVu+ompqHcKnpqYQN4IEtUraHmpTWvfEbwG+GMbFk3PTcSwbc9KNQAPQcoSqEEt/+mD2U
LbJhEFlUvhdbDVpPy+Nv5i90k5bKgvVbiYkBIIKwMXtuaN/tSqHFjZakyfrFbrak0sgXLkZA46nU
+oAp8DnzhKDx1kiTNutCj44PIjmo+Jh1kcJSs9BWy94brAogiy9zrA3yEYZLjjUFnp/5wepnAj1/
UbUh3Y+8/VjHyM7F3J2lKFcI97CK62GpujKj3EX20J7/Vg3uLUDZVWgDGRn863qAfPUvAP+1YB7E
ZNLlUFSCNT0Oweg5aePhn4i1b29Vwn13SaYQEkK4PMx3ZTY/006I/MeH5cfyMUPmOLwCitZaAMYU
3BZ9vkKZ3lIX4jQ8VX0QalJ2YvuoWxbgbLnXu8t+NBsYj6oF5xFXqwatQytupQ0Fho3c2MaVU/Z7
xvmWOWySRUP/cjPA71rIXdicocFskxmyNcvuvkcX++Hc9jpAYIFpp3Qc/Q+rv6gJCNIEd8YB3WlT
l+5JrtO1MhbUpBWUyP03LYf63aXtterhvjvZ5s+WhurY3YREAsdWgNkXF1njIWu7e6IUZZuJrFu4
OUd4tBdL9DtZMo34P2cIw9TMG1aAEysbArNvq/ZmqWUF2+Wm1YC6tGumCaJGddVdjwfuoA61sfir
Yft60fkAx01cf7BFjl9EdXVdVvHcYGEbjE4SSGgKrw5T1I7feLNWrBaA1lof2Tq/+337OzobwBgr
2jfhmBK9noJaPPkAwiHk6DhgCQX5T3gUUv/TfQRXUjwEByKESGMSz8KfbaBK67AGOLH68K2nA9j1
+RoQllmmzIe1/IGYYEVw9nbWplPfHl710EiIAuXrCmcRqBcwI0rfnRlLtRUG3GDf6oJeYEWj/Cvx
cbEGCa48HH6ZCF6rih5qf/ZPeus96Mj8IccuYmc3gRlEjMtKzrFdF3t9PONdwLnVVxMy/F0cgs7W
6dE2jiS61IMPoR+ztl23mWpHtL9IaKi2lqJj/uOgxkFEZwLdW6zo8OVZ7FJZfsbxuX3/KhuZrERi
2gsdQTUkcOYoNghLeyDU5erHHBsHWRSBCSCJ3YTnCQAdhwphGX56YE5liVNPrNx2QE1OVgoZfxyu
e+1bie0pSG5u3KugvvgcvUciVebY7KytQMRg7LOQwjxSqoSF6OOILNreigMNZyG+Emy3qqENZNuA
Bpk1MN9aIQRh5REi/TaRbNTFvBEXkGBZFSja7oErf0hnDTmUyKnVlXfbLU9VU6W+thPP32LX8LiM
zphE9tVr06FDqtwDH8jRVd+ovFPbhVin9unTVKJ9W1aFE7zwb1Nb0B9iiVg3NSIdHKDxFqsL2+mv
hkygx1xwhFjekCIinxDtkqbu02pG7YS6aUUBhpIs4fhMPt8S1BlorbHHg8khdSroVT13eaLzfO0l
uiC3BzmI5DtOAkgDuhFNrDvDYKjbyFdu43Et64QgDLlfW/Z3LF/ZHr2lKRqUW+GwpZKgdqy2asXd
s4Ok/csMiDtPG04E1gSe4TuBHs0NY+FA4rvZ9owsBxnVaKiKA3wbOABc7BCZxaH7JZz2q4uY2rzg
2ME3zP83YTTXW+lHGdGXdhRvYqnfseLlXsvpGtk8TDE//EAt9RyV9R0R+HkqRZn4tQQICj1c3FHy
2ZYNxkpb530a+oM1LSIGJPij3e4DVJDYeV2fGO7tV4w3gF/A8Z2F8C/CRr5uaMge6h7TrEuLEBFE
XMZw3XnvmA8MA2VeBt+87W8JF2Ss85ALH6VDDUFhyC6uqp14IBjp9cKmTit//gGK9SgRk2I0cwgO
bkXjefFI7NcOB1ttY0bD2LsW5VY9OcXilllt6h1cTpD1eS42SOnsun1pSLgPHFmsHXqxZcnnrftU
sjr0NLjJjb7oEJQ4GF9Ut5CfkkY/9Ta6Ylm/2q7YAP3r98mA1IxGmoT2yAFK/mk6iJfjrN24D2iK
VV4uAlOUrZtr1DuN8LNgIR8wP8CiE/4KED1Za/pKh2qP8dCHppxEskTViFQSAP7yApFYwsG+af61
VOMV+AJcTkkdgc5UiM/BZ8NHCqIrfG9kO988DlQwqN94SB+0WXFZISRnEyT9A3uCE6rGqXLOdRX0
SS3sEj4bIQdY3P5H2nnsRo5safiFhgA9I7bpnUwqU642hEqloveeTz8f+wJ3SlmCBPX0shutSIY9
5jf5XWJmDvS1qN142Ziv01GAyUBteuU4LVgbsLJkd+25zHzMg+urtBXH3CcgAlBOrGHG1UIJim4x
BORRjZOuw6DbeYN5U4O7tvP6d0p8XqXqaozbFy8anwYVtrqfL5IcQGxOv23w9C27ppi7dgn9TCUB
clw0YXxqHcEeovGCPXmdav5172nrUm/uhFvsI6Es1FJsDYveVO/cU0X+HRVo2uae+6uqups6z59j
Pb2nlvUPZMEJFDpfHOTAptkVLmQUr/wsWilB96PAicgysrPjmafGB3cdc9WW2bhxs3LdmP5D1blH
Whk3WS7ZiUVNbARaLhmTqzKpMT5rT33WE1u65tnIo0PStwfDhH/bpcE9Ucsm0zvwUYlL4dHpJpuV
DnSSPTRLDwkqADShmHs2N0YWTzVWLwKvWUl/nZmRR3k5dn6YyhQUBJVOxu5iRL4sPMP0sMkdPLG3
lLbvVkFFBA8kU53HrRuuwpqeQSRB10aK+4NT4zPBMECK0KjXBgHSPHDoiUa8c2DoRfSI8Jk4jLke
LvsQwdFWU4FooEtc/5CD2uySwLHneuxRjEWmdMbT2PFTwjhY6uo4ro2xc0+ot4h63XuqTbAapQBm
baOAK2/6VftEMF7N/GGMw4VWg0U5j0OSv/VqTymZCs+txrNjwVshPPit9qW34Ip05MqCvAAVLut+
WPFtGva3JRixEiduixIMj/s+BpGUoLcZB+OdCNqFUdmrQHibdvSvXeOx4d5MnX7RVyfPaZl6npGx
4Bghfag4tHqihVH693UWbuPMX8T0wN2MTFCAzPbSO1OkK6QM556iboTVwqoBgZ75c6cVG9duZjkN
LuKvO42p7SJnldV018H7hVMnVmhrs2k3AKSebM/PqdomR005F9lbnDtXMukpo4GmST33GBSKu0mM
YKtqRNKCGFEJzhxBQKMIcpJnVXO7pMCZhADQBoqGbki1cojFhAfsdiA6V/y8pyDOSBgcns0bt+fN
L5dASgHJP2TsDf0UUjknyJSdMfP6Q0IN28sUCgr9HAHYGe6xFFgHdr1YZw6PafE8Zu2NotyYQqMH
5M/7KtnGxrCoLZHN0ZBxj3lc2ldNVoi11FrwFoO7Hf3iIQCXgjrz3NabhRvD8QX9WaSS5yqBfhIc
tBZhxagCWj+WR1IoXFLp7+39sizOQ4+b0g8lUECuDlSzf45WRlf+eTACAMoNwaa3zByAQiK5AY0K
nvs2AnPZ04zyO3fWa9qir09dcpdhNSTy+OTp0bpzYTk1XjhX4/S1QF0TJziD1kGO/bUeWj96wwyo
Ctk5SGknX+BEKdZ9Zh6Qe7mz0foExERBPyL2DJKa5fiFhvIqbsRS9SEF5bsI3kKj7+P8ofOyuehp
yPRU/ZQpQnVniRYtPHtfdwleI4RNWrk2GnGfVOE16JfdEJHcx0Dgk6ZYG9QfKoVaZgbtLGl2Azf/
0N/XdO67ARAjh0+Lz9W4pfa9lKDoy2JHbEmxBqC4sKnVtqDA6VgQqpUkh7QhCHyLowE8yE2VdTtW
SwuyGXVKmBZDTROLwDEptlFfPw95Pw878xra87XOeTW9fONqnNvIf+zKivKHt86C1kRC/Heqeys7
l0800M5dXwwzr/BLAJ6YB8hiFTqmsRjTCmRQmBzckTbdwIsEyluCfe2Ta0/1H7LMincNad4s17MB
bGbNwwuCzXHWYa5Tr3EPbuhTGtHmfsMdVJX3VuLZs36ExuD4bjjPQvAeyK4Q4xdKAcAJFLWlQHJC
WiCc63bZ3ZmZeYvR1Uw1x/2gOHsZO9vAzEruAcXb9XQUZr7aVCtFgF6amgxOYzakCsrMAHMymsTm
rrbXAMbUvnfyVKQnM+Qu5+z1ycggXZYTF0fRQKH21/kwbM0OPGHkQsXTaCCLLGMDKCm0CX9N6XM+
aFRQQpiFgOC1YmbA8kSu/yWGJNVFnAsDypExIydoZ2YvbrHKgzVW8kBmhiCzSJtz5IVnEWQWSZ0P
fSA9xUW/0UoNCE24Vwq09nOTYj1JMZCcNXrVu1YZlnHnL0qjuQts9cl240OmwjOwPPAkgxTVvAzk
rg+7ayBrcEyaGtoQgsmta9N7Yj3rOk5XtM7RD5XqphQ9EYB4SGnZwwPieKgNjc5G9VGPzvytpscD
PoVauYxVhzatFlUBQDcfBhdJGcEJ+vBBBOHKaPTyzlWnnzJCwpi5EzHATJW53gz53HPJK0juc+JU
K78f80b/KXxi7qqtaKe53JesFZBSpwIQPXJFOKtiLOHRlLGyyMg3FmrCzT0owUOTlLddrf1oA6Dh
IuaQxLq+UUyrm4d1ltJkbcKlprBY4JQ3podVr00+4tG8TBNIurPK5k1lQuTUvVMa7yELOzkbCwtu
TZbsfAHelxsmXVSJFVyZOnCZdmzErDGNYw1VVZTt1vf8I4oXWA7n4yN5x88gjHdpLOZGC5uq0ZxT
Go4YBYvqDWqXJKOP76fu2Lzwin0t6oUyDL99GkGUjmBw+Yq3oQmfziujtZa5Ippr39dOamfcu6Ym
7i27eQMYfRWVxfCjAb/7pITdYrT84TfZmb0JAYUl88qKoqUMxaSQ55WrGAWwg6lYBX2fomjvM5GS
DGEK5PNe+aIHLmDIakGlA+BIaFY/dVghXEM5xuNUg5Ze175abrz12vS3TmG+puVb1saKghDIvoqO
tj7LvPZJDX0gLK+FA9Wwol0BepkSgD1vi5fa2qv6SuorPb1O4LpwJwPRIXASN9l41aJ9w/9MRYuS
qLVtq4PU6qVDSxTgwrzWKTjaycvgjKfW83awLm8GYFmEWWVwXSk6RVfia6aUiOk6YCrM3ppZKkD3
0gcJX8bQbPTWWFTUMWP5w9d/l1GwDH1zbkIuTX9ZVAfy5MGJ2Qz6Sy5vo3aNfqEBHo2bNC7TQxV2
L2Zw54XhqgQKW+qJvMkc213WpbInCgPaZqa/sjEz5iEPTUmJpRjXphN1Wz8liXRNa6sY6oKjs+p7
fRHSyUDPNUQ9lDnzvOAlhARB6WblRExoZXfmgTIdQFVDk9Fz7fj11ZiN+lbWmXNTFVqNkBtSW5lK
Ad76aVrGXlPqAznfoUvsqzrXlj1kNXdI52Zrr6xE/TkKINVVYPyU8bCiCbt2ddo7Gk9MK+Dxmtms
sbhnxkLNdrEXV3dDrov14NlsQ6e/N8dy31Ymb3+5cGxlqab9OpcxKAZl1pUNmIcGKAvcj6BxznWu
bAeudy+tn8CZJ1s/KCi1UMCpLSpk2uAfUyu/GiiBx7O0H5Stxj1Txcom9px5mqv6Jk06gvKwSw62
qDcWaLS2Vzda4209Tocb0zxsm4NRk6YLIEZcqMwWrZ24V9ZCpGdRGT1oF2Vcw3WZ4tDyx9gki57g
0yx8Cn6UIM1o53Mr6DUBZ06uBh6rojTII9DHNvQXAmm/SF9DRylmeWk++n4/WUkDvXWNpT3IsxU2
O73LVo1KtK5DJvXDK910IEiX8I0oYcX61oScS+11pUq59opi7dX+1iBtUkS6SLyVMpVlYwK7HpqF
tmmTrR39ioV/LhNxj73pnd5zp2mvGrjiEmZ2m5Getpp+J8PhnCXBdqCR0xc6BPy7npeT/t7KHsdl
XFVHqVVXdggSdSJJZtQiTmNSHGz/LuxeU7hB3Z6GjRcv1Pp36R5SC5idl5Ly8qo4+n1Ots4jxZSm
t2a/8N1rHiKACaeS1IJGMf/aI2lP2lu7fRxplpTW2o/WsvrpqU9lEu94QEPtUSni60gj7EvzbZbI
H30PFb0Lz6Codo0SMRfyJOp0LZSfeWXPMtgMBcRd3rmZQp2/4b4d5CEAlhoWNKTFYxXlG6H+aicQ
atPYc2CiFrHfOMusYjUIaISDztvfj0sR0tmPmrMytvs0Q7+azkuoeMch4o4B4WfLfiZt5S7NIorD
1rXWduuqVfdNTC0g9+RKDYCEAUhUCkiI9DAe6PkCe5P+2XPOeQ6rDSu7B4k/RT9C5nsNHNTTJEy6
g66sRPSqQ8PJnuoEQOHc4+DowC/cyl7KNp+hJbvqERI2MQLVFA5VVyCqocOwbWFCtTufHl4DAjQS
7EQIa7GZuBBfqn6mJ9Y9uAL+BE1eRa1f+5r+gDUem7E45lH+JpluCVomT68NPs2o1rp9SDnhnuD5
WyfJ0XNfHMsFVaJtB+2Upe28DXH6JoUCvxUKZw4+ruuf3NKYI44IKATYnBqsvJDfD7gSdMSsN/ck
uHMt1palc/TzX5quLR3g1d74QP15JVBQUAD0Bclh6PS1QJ1vsBSsgLn4FXNvIZvmW9kVHBzbhjkZ
qKfMQCNtcCG7hJSs2uZ3aey6ol81zoPW7EdBpEZ32VC3brdO7De4AXteJK6h6q3Ir8zOw/TNPI1w
Jl37tyWgaJnWrJVPBkUuaqIlaKkx+B2Ad5G+u0hBlMnRXORxMUthlSuAc2JqFBYIPR2YVG7r887z
QP6/tWE9y1jusHdffIwwK1HsXLWkaNXCK1W2bk9Z3/mpp4fezHc5TP2srufkhk9BSPXMp8YL5WvT
O8MiBn8n+clAfDNq+f26i+Efw2npk2ddfTAisuDwFtxVFSlgEux5oz+gZbYmVCFT3YUQ2sLtYI/L
qC0Wdqo8apE3M4xn3SY/D0FPOZAgIQ9agGzwTJn0JxrjXnjNCTXTjdWBrqAaV3SvfS8AvyqLZujA
gYXwMngd4psWOrwC+a4ZHlXtvtceECGIImYoIkP2o5k1mXoo9MLo8oKeq1oaqs+ViRN63L46Zb2p
O3DrpaQrTjlN2aTek4RlT8Qx09VHLwpXgIOPrm6CMLM9QBhRsS4bbR87REvkxAsvKlaafLQ8YLke
ndrhVgZT22BXGfC+is1QpdcR+TCPyc4pgeA5o3c3atWrqsi5wq9Dug3o3GtjG2B2HgeIqpl5n5e/
U2mtKk0+V6kiFt1YUfsgn6NKuHAkUFIrW2dxux0CmqXTL5lYVmsLum8AHREttNCl7v6ISImwrnMd
oBNs8/QGu5hNTwomQdDliT+LHH+dyOyUt8bPPtKeooHjqnOWwh9Gaq4VVzeWutkQkwzGNuyfXRk+
FaH+2o0p2gnSudGKcGvBuhO8IgPV6tDg+W3No5HJtUX9yYbDrinePE6DFboms0L4h7bV507cbOn8
HlO3Ban+2FY/a5BGZO/Xhe+/KCWo0Cp5HYbo1RrLa3/IXrK+h5pBTq7YE1miRaeDNptOG67APVEJ
1lMHNB6HF00SQcNxuouFu/PU+4ie1JvuVAXUK/sMFipAOuQsKER2zoNj46kATyo0gIUguO/l4Tzv
4oWWjOvepj1Ypleih1ZeWNu4sJYK9Z9+pKEHewCOtf9SNECJAj1d+lTUpnchn94GWcwU+H46O7wD
gxagCEPgzd3f4nfWVf5CSWFthQCyLVeL57bwngfRU2AN3U09Ri+KMoIMw9fzmhavhaQFEhwGYNQ+
MugAwi8QxqEW7sEPTPRd+9CZ0Fsd3C7PLJ/bXtsGGagmv6djQFvV1R/irCxoczU8NiAMMqs9VbH9
y5LULiNrZhRMMykB744duXu6rkuNezpO7CVBx4tlQyz26GLoCfRoPe/3pQCLnrvj3FWe+24kYycl
Gkb13Drg2e2uPIAsv3H0cBMF/Y102o2PngPSpKuxkcMuLcaNWjpAEboa+HJoi2JfalnYzEKEXNrQ
gAlDoYdKqbZopZEAHk4shGQsonRp/bJScU9pKBVPDaxoO/LqZdwb9aKJFaAR2jEK+wGU+KhMBKCj
nmhQmbrqJPseQfcUEGEuct6mCqQoTclVDjkr1YpNGlJyAzUC175aNCZ15RhsrYtEAM25Zx9hTQNI
Ujv8shX9WZBeJo7/gCPzksbgveN4B2fEPg1qdapqB4Nppf9xAGswK83gaLVgFaVFiGjH8zBDFcyz
F/HwkPPfRExz2Dwi2LdPu+om9h0UNjgro/rExEK0HneapcCU0mcxtEcKCwsawvOqHOdKra8Tq1m1
urfxNOsmdkpQymLudgA71JynLlhWg3ce/JbID9iaiA+GYl7jgAN3U2z6rt3SIl/Zwt+Ptnprl8NL
ETcVna76zc+g5FVZuh5a6bK84OspGjxEQQaYVStBnNXufWv7EOGKesbOAbxq3kVmdOggNca6u4pg
YI/m9Co4b1UE5ziriZFcX1kjXXcrCE8CU9lohurh65le0U3+CRcqXQAIQbg2WAV29hvS/rJOxVyB
hFFhq0bBHaJxvAwMc55FwDQUgBYWGFmaXFRnkHmZG2a8qWBOOJG1y6p8OKc5IM/BAEjPK+rU1ZXq
0SqSVgFIAuBW1W+kTdBZPgljU1Nv0AbrTe9JRcdGPTdCrDWbj1CNPTCk50DkV7Kqr2KvPXRGly7p
yq0zN9rGXo2EgtXfqBO/tde8LSjfm8LMXuhJ2rPaiXwSNhOcEroWQ33ViJh+3UCd1ruywQYEVmrP
OyjCmWIetEC5VuGl5+q1Ep004y3uf4sRlDmSB2axk2NAvxA4idmTT0t1PgFgnZG8XK0M6LnuCtPR
VSwPso4fbBc+Hao0VW4DiURez2q9l8Dbp/pr3aabziOG6C0CSzA37mhs8/4HmK+ZS4tydO/L8iHQ
9E1DwxOQOBnUTQMhcijM5Qj7ZQDwW3QvLgV33e3vPZ5ZtR3XqfSXQompzXvEDNwnaFiFQfWYVPm+
6370jvcQdQD0QnhAFAiymT14d1P/00uTZdcrN56nbLjq/Y0V5zr1ldG8d4cSEu/oObyRRtZtTL30
gHR48i43Pf/eTaqRFir0AV0FazFrfJRIgqmTTenUOSmtdrJHv3qQkSVYVJ+SLRSAdFnEFO3HZKDf
WpcdqwjRVDfwZwA4m1Fc8G1J408HqxjpHYoMwnD2IDa06yajDk7Max4a30nvYiUud64RmU+5x/5s
TVcFaEqdLixbdZ3avX3d6Wi1uPjRzYIm/S185a20uDnDXHvrW6o6uQ8mGj/Xn3D+kBdxUT93xwDp
L7UrCjD5rX0PUxxYRIWgyrwrVSSqepHct6lK1OKYlXrTdJG8Sk2pIMTi4m4VB2Z9VzSpdpK+89hK
wPmGGfoPphtkLzxMdFMbMRZPNCmTZzXUXLB9kRcdA7fwN1rUimcV7qO1DICVgV52JU9uikD7gFZL
3WVrJKS6R8TGmE0HkOB2NKpHKnnwAISHHFrvK+QEUNzmhqaHFGfr+gat1fxObeCCztTWsp2Z11ji
2vWAmxCkuM6KHj7gUu6pf5rdzWNDVr8ZCgPIX1UjaMoZ56Rk0ImRc/JFqs57E41dcHmkVvQBQU7R
n32I04rDQz/x1xD0AtB7k+IqwIvqALLIx2UoOC4AOX61AyFVUqAEoIP2ArIWmQvHDIq3ELXhO0yU
6zvDBxVXhclDWQ4AExF1q8xdKgOoxGMQkY+XDZXTwInzYN6kSP9EyCAXbU6yldAin/dtHD75sIoW
Zeb1dBxiYCe1VsHA1GRPq71mApEGE2eZ57Q8Cw3plc9l8T7QK5w8zbVJ5Y/MTLtQAs5zkx5RNxgn
h/zXWbbGJuu+L+yIXzrCvLatIQZsXsgVRo6A25BEBsqUCw2ppq/UsD8QCsVVHi9iU9X451JW3cLe
2PCr1DghMFTR9/pKQf2Dvy91LBwnfySsSvULT5AkUl0ZVVKcautnhxTYV/6dHyzBn3/fuFgCG8ke
oP78/RjVP9cFurD16KJ9vs5ffIRxoUuplR7Qt5RBtOBQ2BvlK3VFZC0vpBUnPWFpYGWN9qi8EGvV
8b2lc2U7uIzs3jzxhUDk3z/e0qCUTDLPAgt2+2KGxCANxQga4zTJHmxFsvl8bv5Wgn3/5y/mhn62
qVc+f17ND9LZtuO2G9ZO9JUly1dfcXEOwMl3eUyGfkrH17E/Bz8//4qv/vyFyKyeV7mHaKqB8tEm
uUqNL1b4w0lCphMPRiRBMdF7L2xqt9yuQW7x61WqQmSnM/MN7Nv3vwEfGVtHplPD3+dCCdTNNT/K
QzRgEcmcSbTAoJn9ixHwyVZNR2jaXy6PQVilSRBK62RC36BVmWTfNc7DLw8O7H8HcC7mKczGMK8Y
oIFh3wn6mPW35V8tDcMdB28fbEMZ6/0ICkh/UIy6eXrgIZnZ7lceSB9tJKwqHcNEkFXal+KvnRRw
X/PGPnVZPC8BdNHt+nwRpjl4f1sgj4vyMl4eNgr02sUcNZGJcp4JP7/trkfwuMm2W5d3Mv3+iXg3
zIVkOKiEyJOCYYiCzQUQ18+/4u9729KxAiATYiMZ5qXhY5V2BSzS1DmpsbyK6GYna37OF9vpg2OH
vD23/3TscFW5WOza1ow2yaV6KkTRbTLToK2H8PayN3wob+DMvvioD8fDLNs20MU2/9IPL8zc6+j8
qadSvvR6NO96lzAlgO3eLr49fUJnjMlX3kKz/GITdIHo+W57OOmt3Xnov7bjgRjU/QlOJzt/PtYH
WxqzdKFj2cGeM9WLWXTqKMeOq0YxeUCjdGm3X2xo/YMdLam/gvvCu3RSl35/JkvDcfssIwYRVams
elsqbyCIuGKGruqxi1NddCDMznRm9QihCv5PtKXbRzILb+YNaxvnutHUZl9Tdlw7tZEjTUWytxxA
Sd9Qdomujf7HkB2CtrY3ES72qygC4WtkhfmL/BehXbiv2l0Y2v3686n7YJfjaomuqwmoBHfziytZ
OoOv2mPJl/E1Mj4PVKEFFL/PR/lg22EGb0wuz7zy7Iv384dKoqWjCWCccBBamHDWfB9FHKS/tPyr
iPefkPb97YO127S7MRGSk/vo+7GMqXGcCtU9aTeVY82gpSGb8pqb9zLIEHgllwU/dfj8+/7egOw+
VKcNnbfT1C995dzGzgRqOu6JFGTtKsrq+O2/j1MrCAwLi1ibnsD7b3IGtYttNw9AcXWgEpOdoX1b
7Z8g+48RphX8Q44/S2Br6BYjNAP0BaiQ35b75++jmT7pmkOOFBerElm2nzRGFJxD8L0Fijlf7LAP
VgAmnkUMCpzZZoj3v182eaPGTcSq6/A1uarrf7MEfwxwccdULn2ToWCAXF1VZ07kd1eYBIQkGPcI
LG3BNbz//Wpbu0aWe8oJQ78o/9FXXzw0f88Pf58VcCzyQfbpxQ0WaZ4CtstVTomzT7U1HZDPf//f
9wiNq3+OHfE7bbSL9dWVmnaAZkVnMW5TeQ5ttPO+HT2+H+LivU/7wlIReonOlkKtBv3Fbx9iSRKC
bjwS9eSyl4cM+bQioswcnU11m+wy79snQFIxNDHmcVBg+usNgdUVdwlo6nP6Css2+con54MFxrZW
I2wUjIL15PsNFBWJnhSDjM60hqg/Z4+fr+9Xf/4iS9bb0q7BZkfnJN2L5qp0vtj/0/54f2tPrrv/
/fniIv8w9ZoGrsnf12CoQvxA4HAilgaQDUT8RUL4wV6lEuLYuICifWZZF2etD23bj2WSQi28R6tj
RosTjMnn8/X3iyffjTHN5x/3aZFUWLXnjKEAWQOzs9SmKuDy80E+WJR3g1w8C8JO8RKGAn3OjII+
0n5MvzgSH86UztPm6HjaOZe3Ktwwt6/CND1PoCDPTedlGWzcuFn/i+/4Y5iLBekq105dqmPnhwrv
nPDbT5s0WWyCN7qNf0eiUdyWvZf6zimJftbUJPXrb/96LOOwHpEsOSXTi6WOM8p8febaVOAXaD1+
21QbR7I///zFIkewyC3f48+3Qb+Ci5dBl/wXH2BYPA6C2IWI/f1ejfXAHtuxY4JAvAXQskEnfj7C
B/sI40jeNlOYlAgvc06gshpVVeGcuhJJm6UdrVBW/nyIDw6cpZJCYawl/znZ7z8ig3uqZ1UrTpZE
VA+6h7LPUXyLuy8eug/OHAkhLpi6pYrJBfH9OHkSxIEhkBj3wnyPoueXkdIHN+G7AS4uch9sUzm0
vThFvyEPwiGDD+ggd/xV5D/d2H/cuLgJCUMgyEnJZ0ppLh2xWs2EXdY7yjkbjGUCQURpcKfAG6LZ
jnIAigxwTve/uHovMymG4pLXSAU0HVdv67Kam9aBoXlubwC4H7KeLliMAQB53caPR3yTmiKHshV4
MruJ6sY4po7XoxsZoq+tuyBTkxosCeIP1qJtWFrH79vffji02VqHwkUT6x7MGqoKebWUcL4mfvcA
LlnkkEALFxU9q90CUgRp1g1OpHxvD/7n4wyqmA5CwXzixT3m6YhJ+05rnFH1f1pn6SF6+nyTX2y+
/wxgGjT4kVL9O4YAMFdLVW2Ms4rmt4MEX6sv/n8jXMTRVVJruunzCWbzrKzdf/EBukH+p5kEoVNn
4v3p8VNqW1ml8edNZR2E/uaLIOufavq7XU0TghWwpak6hmo4F3GE0QUUt0RhnJH3kDu6deG2Stvu
AbOx4TbWagUmSA/uzB9gGltRbl0FtaSD1HZOtXKMxto5YR7/aHT27ty0anuewlpeehYuOHKsNIw2
G7EzbRFvk0oBnF4FzrwVjQY615ULDIDpFPmdFqKl26i/kJMYV77ppmiFuv0Xr/MHu4FTzJdqFPLY
D5cvQ4iFoW/35tnQf8sXz3j4fCtcXNrTZmOVVM3EtgtxkctLO69dIRPhMpUQV0R9JZKMesfr54P8
87hcLNhkC4XHlC4selQXH5GMTt1H0jPPzuAgnI3jwRPgntr8oWP3aM2jNyS5HUTPulVm70p4o86P
lgK10n4xmRfX7n++1tJsbJsdgsPLBAkQEAZDfc5k1jEIGP8WPahD4YBklRr6cF119/mHX7xXf413
cdBkgnqKC+DqbFqgcCq49EB6kSIsvhjnsh6CJaTK8hk6AnyOodnmxZEbq0ZaiDObKNFaC4TX9uXg
/nZsKDiFuWsj5E+EB4rNohLT+c0Xs6pP5+3P5ZU2rbvJCJvSHMXAywMfdQaJc6x6N3oz1tDLM2Ur
U8h3SaHGVzCHkJ0P6bwqvaZvc8g1szpFkRcAo4ZiZ2epmHnEHnol1PSUrpdLbt5+6RRwnO2y7TZ6
jOrg5wujTanw5U82aWlOe8EQ5mVNFrJxhIab4d+ktDBmVmA89aUj0JPPOOmhJIKhandNFwX6kyLr
FWoSYhukTfTFVXy5I9H84ThMk0aiosnLk2GEalzi4xscO09PkV1BiBBnGnXXmGG8sI0Yap82FOvP
v/5yW/4zKN0NhqXUCcXu/QUt1QrKipeFRxDWyM2W9tFAyMTYfj7K5c11OcrF5g9TszHNllG07CzB
tsXN98odnGHm7o/PuHiJS6RNcXtjgNJ1CWnvq+b0+Rf8vUsYgWAfO8bJsZxmyvuJ4hFDaiftvaMh
m9u4dgEdd5iToFzfifKAqiKIQx/mp3s7MVcr4Guf/4DL23n6Qpp1jk69YrqyLr6wrkXQ8Sh4x9hv
Fh5opMpBjfiLeOOj3fDnINM6/pHFOqESARHRvOOkmFHBYvUhrATKUWnP/+Jr6L5LggLOnJzOwh8D
NVYn4xH80NGx+7fEKq7Ro9rRw3v9fJgPv0fYuk0dlSbb5dFGK1lYvav7x1aac81IX1KR/8yN8bXU
yy+ywilMf3eLsD6mRbHb0lEst+TF+rAqkG9kCPPK/kl4GwbnFpAMT1shYSMha/H5l320HYg6nAnr
YXDjT//9jwmsAKYLryv8YwcPrjyH5UNvfBFbfXRoseClI6nawBaNizWKtK6gBie8o1uuhAZn7Pbz
T/jg7zvkoEwX3o5TivX+EyDbj4McPfe2CLErN8/4zn1/AAqsuk24ZDH5Fx8Qw1ZSEGWRt0m3VMGX
frEEH/1+KpSCbayRSFvTjvhjCTSRO4PmWfI2bq8PrfUvfjzbE5yELulEXQZ7vWqkmpo58harsMx6
7JIv6tsfHA2h0vDE91xoBOcX+zVEZ9IYADQfKwsQ4CsKfzrWTN4XNdwPtum7UaY5/GOOstpxET1u
vaOskN0s7XOOm46DXNy3V5ph4AtTCaXLrV68L63qkohhYHa0h2EtDHcPFXHx+RAfz9f/DXExX4lX
YRGB4cvR03cGrHFr7qfr+qvG0kfzRWUJwIFD+YTD/X6+JAzNosWv/DbGNGgw7txiW5w+/5APti2N
By5eon1OhX1x7DRE2sYSfPEtfBCz3ADF+/zvfzBRcnqJiTyBh/2F7knUQERDrXLqsjcV8V9V7nLY
AJ06+3ycv6eKJddVylfUKTkpF8evj4XlAQ6Vt+NrHd3ED0377RPIAJagxmdSNiYBfL8WniXS0vKE
uE29Q7At7O+VKXnDp1LMhCwRk4f05QHUlIr2W6yLW0dZDVdW+EXIxfMzRfrvnySCBmpWGh0aluN9
m1z/H7t10awqleE20VYo463+p831wbAi5JeEe5tAnYm0XRFiunTWqsdgOpnZo++90O12vA5lFIlS
bT5HxmhDl3Vt+Po2RgvK99/G8imqkXskdLcFWpLwBTv8lcBady61vlJf9Cnc1167870A7f01kvnJ
AFmGliycpy30nWXro4wvi8cC6nRZ5Us3rtHfQ3XBxu12KHDEC46Zg3UNqO0+eJyE1aV2hNK8SPOb
cLyTrTcfA+2gZrdleBzMZwcacDlk9izGkjcs4l2R1uD35UpJjEVOQhENNwX+bCraPhkshWQ3Klvd
jWeFsRvMRyt9NqM9yruLcgISFUgZYT0krqrcWpENTrImKBZdSThYRvK/JJ1Xb+vGFkZ/EQFy2F8l
qvdi2fIL4XbY27Dz19+l3IcAQZA4PhI5s2fP/ta6kBZ30B3gNVUFjIMGROVQH+CaL8TQzGT17kt5
DGwSOSnUHoJMMKeWEgdIm37b2s4vnnpHanhTwjhWCQTpCWpY/bcjCSUAuOKvX0wgEnCwCXIfZn6O
0puO7tBujyL7rANGThN/WfTfWTt6vXtUAXHEWjRjiDuEKEf6VX85WazfCmuD2vTtXOvInDVMMdmR
v+30z6qEUObu0g6O229ot3DS7354S7B/AuTU6w1E9Qrpq/Hp8x1XDSYpiLHuMC4j4sC2lLMgbbxa
Xyo25EpZzxNok/Urtt4BSygfhbOHUjM4zwrwbhiXgGYYC2Ek1rWbmemOM6YH5nbEJ9MdkD9xv2fM
O0ASpr4f8D8mDTQ8tiQVSiclFyFSxk2nhGAY5ZRZ7qmMaFLsgkzOodd5dsL4RPMas+aHNdu4JmsG
yQO04th8l6hwDLdZW/mw0ZlIHpAhqMo3KJ+Z2z2hcG0kF6RWdLVSE/y8Dj6TS7XXNzNdentj6MUi
a92f0Kz/RYX4TK1sPYTj4qVCjMxv0gAzTa7t6I+MLZ9ii/qu/sTTsq6bP3CeV4c7giRJllbxzTDW
StQw9rOZw/lu0MEwNwaaFI0QHAJdVCjRdLb4WlXVM1CLIV/Z6j2eXcQuQ/g1GiCxZb1g9nuFYsKT
1cnlVK9P88l8gTQCUKEHLXy30ZUoJeg+Jp0r5nCorUdPNherc2Z1eR6LQz0cWnKP2QCyZFoDoF4p
Tj/Xsn3JK2LztxMRuz4jdufLTSl3AiiD7B4dnBaofn34bsYhhLB7gUWq/04K0nvXsH6WhIbEC7dx
b4D+hd1RVfa+UBdECMgo/arGxYZnqKcfOCYlZLtAkvq3wIdGzqzgl6vGs4qYV8dfZZOzNMo3N39K
cpQl8zfAcpxlDqo9gACajTFLEQFJtX20Lrk5acsLhIKY0DgNvIGuDlK+LPN/aM8xcw6JOC7nOvQm
V/9n2ktgEdDBypkN1Jh2FUzdZ2VfNby65nqy8AeDUL4YRBzGNFrWhs9TybPbn8lLl+0wS5340MMG
mZy/EP5/L6Nllblrs+5wh3WXplXXCjBiLd5r0/fgbuomWzrpWXHgyNwL9ZPhkcFpsReQeQTCrcJY
0QV0ADJdAOgb+V6QlwzA91U9nhBG7DBmJYi6PypCDL69D21JED8GDMfqI7V5UkA4nT4I1mjZbgSW
kZq3XqBf7C4iuUwJHK/wKaKbDoW4Cu82zlUkJ+Lclk/D/acyfmbUAHuKrYFy0rX2JewDQvClW/Ml
HPIYNWVnkyBZW5iFJFnJOn4P+x8cAGqzT19RJJ24ItYbBJEzQTTUqj419d1WbnE3gXK/EXl1gTP2
wyIhoVIUE882EVeoDHr41+gXhUwgDFyXEJU00OM45dKcoKYQaoNhcK3qSvWk0ncLRu+NhYzesvFH
pOcXJSAtzHns7/t0ocny/wlZ0G+qouEWDhbk8XLlEE4+s/zZgZiLp8cxvtSI1cgFq9aARiZjMlKq
gAqHJs1A1D/IxVp0VgCcgvdKyGAYKlcQ7ixr/6XTLVTCBYrlpZu5y1H5GuCjS6abXna5Ua03blks
umaDhXq0sAz91bybOv/2fxHfLwbDlkYzrRmI9dBsHYza2sUwRWp4FE28i8Gyp7gK+ui9UttnJbbw
715m7dba2l21izJeU2yGmq1uIWHLJtgF7lsmcF/BCGzYVSN8HIG1T/n0xaU3b2p8Sa0t9PEFi1ZT
fEQujh4wVJkvDqP4YHvXAPBZ34yMzAVTukPSeuWLEkfozlDHJT2BbZlBAW6fIFbW8UROerDEZvAt
vIPJGijGwsr8JWMQEJ+wfWoVf+qRj1PuWrWcZ2ry1rz0m+wfBoSLRhD5tc05Mbs+kMA00fJ0KRyf
5KCHyn4KChLo9aei/2hau5R1RUIpXMepvu3qHsZ1sYcSjdM3eRiAvKv/BLgRRJXUJko/eJWqgcmP
diZk1lpxVnX3jCtlrdYDWMh2RURi6Vfj1Uzti6Zl79Qj0itjdTvm5plg2DJwfzVgTlMuj1LAArVE
bhO48yVibnrFqiDEXNTJApDHrm0EPKhxb0IVsJLyqRQccdDkteRNSyvZkLU++/G0cBMSmSqscVED
i8GGFo3gsAr9L7blOa+if22h/YuDbBlXk2fHJPcRaJmmPavEMC/rV+WEhaOyN2ESXVITrl9SbVpT
PU7GC+rseCMIQ9VijUXH1A4O8ct+Q7QWvgjGzKY5puTvg3wihAIWHvwXRp7/zB5KEB8drT3kI6+G
1YPXUft9kMffhlZuuiFcYD9kO08qlfj+eI7M8MSPojv5opyjPXjFHKNQ7y5+KYNZIsnvKRH2TG1t
81vS/19nr1B5oPczI1bgFhjVopkyL6EL2Oc2YxLlSbOTvdD979hRH7CmMsJUuoA4Vm2FGO6GzTJK
guqaJliRfZKaWfyWhiPvomnuorxfEDgm0zqs4qJ816hdaAfAw6lulgRE1uVPPHr4aQriPuNckSoI
7UC7a0XArxRKLxiafSiH1ZiT5G1q9T131W3dajqb7Phn6nLyhkquJx4fXfqn1G9gXzgLkB+rCFBy
q0xePJwSRQOomGykxUJb64uR20srjo7S/42ih0EIF4TBzBTcXoLaHTUQ19VqMBquMJOTDF7g17mj
FTPDvdfum2bcUC90AUwDKxuIWG4nFUxoBHYB6++UR6veLjcRfxSpgjRAXxzp4JJAd+gSAEnMSFkK
EhK4PvwmoX+k4bdW/zX99JSgQHvz3YbhK3ld0Swh2eJ17LOZWlBbjPXeeNEG+2FNBBbw7ET7W2Mr
RSVukzVVnEXDpluZT6t4C1gIIjTQ9YuzYuRLZBqESv/VjGBO9r2tfgbhUs52L7HyfGIQQ2blfMyP
nW3PzfwDqdZBhuk24CjRblPrrJe1Vwn+FeqoPIC0QLpVjPUuodcu6+YksuGUB4WniC/oQos2PTBs
7GFB8irl6hd/AKLDchvqfwWJCdxusaIexCS2CsumwheTEGENzd1gJ56pAh+WxLIDFuJBc2Z+gVuO
HDUHH1XshmCjImhWy5fk7ZNRk3nLF+Tr6JtMh4Lps1YhjlRiV4bGeYJwm/bIaexu3JUW36+teINa
JQubSdh53fo3coNLq5OrIolOTH2/o0z9sHJ1PYjsgBEUHS4KS9P0EVn717KqZmOBr8tQV9DBsEv0
T34F7JXh3qyTs240p1Yi+I2HbK6M5VfbwUSpx2Y32vmpF68dQz0zqA/jCXbzTBjp2c7kecgIwfjC
fa9H/uQm/bbIr/ew9V4sTS+s1EMrimBuZPEPNEGStxIqD2h5FQYCVJtvczhTMs5rmxoyM/b1gHuh
IFs98b4D1Sf1G/BFwWzdZD0S7ubLCJ+B+kSCujCYO5hKaIg4aFTKPV1R+JHjN2sjk9GaF+vtWx4S
CibeqbTLOhq4InKuuhEuTbCnE8ADoREtrO2764ZLrToO1Rd/dA4WwSxAniTjr7Y+19WjjZS5FNYs
C58vebpBiNDIPlNK0Lb7cNSVrQykRhXq5B9/QGIkiotgUZ7ClEMh55kJJgiyZRv8e5D4+xFmDEoC
p/NhVfOT7cNYrTutmmeSjB10BSJ9tbz2qr0mnj5vJwaOSpRO/k6Eo5ehuVBXVBhG+uHi4kW6QHwy
Z7yhpMBVfLxEpIJZyeKBLPGjw4xNlr/lg83hYoKyWLi8CsPYe3Z4yJLDiK0IoyMnsVMGFcNt92bK
OLoiIAB/jP6jCasV6FUQb0SRu3ye2mddEOfHo4cAjrutBKzfzg4FORYK5vKzc/t5lh9zY6ONzjxE
RFFpizZZKTjRmBCbT/LGFPeYpcDqcaI6m7oYPIDbc1lG+6aCZcbsoZtcRbauxo9Bl7NG2wuOIa+N
ODRPqnJO7Hc7vFbNebAPRfFP1PwR+GIK+9i4pwnRWGHd2nhi1cT/Pawn8SxyQqiUZoPyrhQofsGV
hPs6PBvNt5Q/mn0f+3RldjdJ3NmkNVq4XlDU2zS8dtqFq5mLSj1oFC8uw5c2qXsh/9Ut//t10nHY
wXUU+jx10DwLkuKVHWxZN0wISx3eEDGsQD7OsS5ZYtto56To6E2vkO/McWzE7qWsYq/FIcNhkXWn
r3yI3mypEuIfVybB0zVXUsLg7jYGn+ZQn9XyxpgBYzbnKRf/0V7Gm8v3OCbRGm7Qws/JXgGTyIA7
xv2frvzT4Fog6G3S3TCtaaGuqipbRCobvHnWlIOpr8N2KzmiDJdMYWOpGeVv7anG0RKiOwsVzHnd
LULSkTXNWz6Chu0ZRoxBSRsW1aMORSe1j5l4R/y5GsWyKo5jfsoBPrL65ebNZZ4aEEGSHgnnQ+Yt
thLBRaztp5e8qDc5LkbuUQxyGY8fvkBM+hamtXvjTSasVr0p/huhk00ymlRprDRm9WgwdIdB88zb
fSqGU+TaS21cJUa3NRFW6/ANhYUO9WgjAJd892pONCYd4qvfP7IgXDVG/p2Y8brLC+roGnMU5/9e
vBc61e9NBFelfu/rKzfqo3kbCbXXzW3SLkF+zpQjSWGEYhe9753iqKvFdLdr6Eht21EsdEpNB2FI
oP32qJiMzrBoDFGgcVBOaY4P8E2meaEGkL+RO301uR2BeCRP3ht6815o4E+UXuIr9PlP7x2nTBII
RiVQnSRUleTBwV0VYjg3Varf83ro/TU1qroGi4jezYnZX7ke6Sp4qKKfD2kIBbZNXFQadJmiysTx
nlvgkMwE8WGqOyt1yNWFHrd6Ch46bh8+nqvPIY0lto0BIDrmhOkxhDbutwC3JZ2NjKA9uZKFY+OH
KqFvcN7hNstrA0U8iqp4ufaMllNQqcAZZ9xmVgEepusjB0+rbISaTYMPHSBFfwL4gz8FcPo/NbMX
psblfmLzf2Lfboj4EWrHDE/emyoh/+BzmiUQ6142J829KP1Kp6RX3jJzh2V5prvvhrHqx1ujPXqo
U+pwE6MyK6roDBpjkzMR4tRvY76vei5VwwIeAII2NV+0YY8sSl9bMLBD42I50wxvmuK+C33dxiXC
27+8hRit157VowvjJSt5g6T9L6VHZzVr192Y/TZxopkaP1zHa/21r34lIc5zCl6A/5XzRFMwH4Zi
EfJqOugN8CAdMYzdbaQrBCjW9ZCuNDdeq5C+mrReqWnw5lAIpuyzuHJGsMQ1tXlOXQ62dz60H1m4
DNujpj/c/u6bj2z8erX3imk7Zfpcx8BXgnZ8WaCC9sMfvgv5NTXPcPjz+/7fgCuV9Pg8CWvOEsY5
5WYoVO9KqswGunNRC4s1weteJOexSTZae3crin9eGkLyHHmAALjRLpYcPK+6s+1aCN5wIDgghAmn
L9w3AoK/rsBkal39PUARFvkCImg8rWTp4DlUf7VAFpACk/7Kq/Sd5jwj2L5cwI0u7Idaq/mU7RHy
d4quID7Vef5uVhgQ/dihXRgfY5Hee7pJ0wB23Aq++W7ShUHxqmcsNgYC2hFqrJ3l26BWdkoYvTcI
OxgkZ9kvtknSbWqd5wwjgB7nxxGCSpg6F3QxGxsptzk1C7UBENZEybnuqvWAiMuBKDl3GhWOnf/b
GTXAXCDwgx/tUZAvCjhKpfQ9cFQLAjPbxBarKIKyaEcXziSeYDZWVu0ve/ZyouUDcdvjypROZyme
zchdkBrQqhHLkclNLpshLzYYaqoArkKIm9VY2DXGj7ReIiebjQ4cepjwzjGeDhl6orRR39q8Oil4
aZrWhSlM3z3hWJNGICqdQ0qHZ1C+HOdfxS4J0jMyoNw1CK45z/nDh5Y8KwwO4URRjP6u50+mvXZn
tjAODivZUxmZO5FyAEoZtypLAOwDy1U7H0fmLkG9gn3Z26V66ktzq8XqS3hBh1yu/JQebLm0J4VR
ntcFsLtwxSYAiVX3P7qgnPFGbPFZ1J4yJM/uSc++7aieVyHHv/jNL+8J77cNxo3W5ywNkHv/WNrZ
MpZ69Ksmn5V4dsbNRjCpDt09GQMMGzurKxZRAM0Zk3VpXSO1Pmo2vECWbgxwMjlDnqSx4wKtda+c
L6Qdr/to2aGrLBN13tY3NLlsmTrP4q9QLbTl1NZwcEqtP5Xhr6x/mRMGEELRsVAzZAG4J5o3UXR/
OUtgi7S1zbZN+IP4Kci2nCE2Caejls5We+/cNcQNGDgrvO0dFrv2t6ECtUE8UvMyZ75uu30UYzpf
1h0WPkr/NMrpZ48oMrJVClfEiN7wLXCZTHMAhWV4KUfoR2q8bDuUmCS97rb7rEJj07asVabxBsZj
jWDFnboFjE5w1n0DuDJbjMPVHa4v320ZhTuMtRTp2hwUc5odBmcv838BJT4/YRkCtI4tTMiZWHb+
mylTeCxfpisXdhb++QyUMmEFMXGYm3CZmpc6G95FpBqzCYUFeUaOIuk666O1UbuXMAMamsPgVLJF
msgFu+Jf5Di7IqLvwIVWCY/nZHCOShz1i08GuDssKjfRfiu2NiM2vJzjByszzQeun8a9gnXBbZxN
Whs/AuWlYtyzUpklxrTq0oNFeZOUBGWtg9DuxuS1A7i6kz7ejPoviJ5ax271+gtXbe2AL0vXyOoX
ih7s1Rakcuh4cvyXvca1tB3t5mPEP036dz+lSGKk9yDS1wPH1pTKL625VeJi+t9m9dcWzyLeWSY4
xHCuaQJ+SjpLu39oEOaI22eO4D1wjNMg/mFqmmXTdmyuavTWJmhxMnyb/cZlY1SLTRFgrkmalVrv
X5e5UfGAgfvpTslW61egb7p8p7rpSbK4t93Fsb4R022y/L1Mt2VNWRwF0WmUwbXJwvcBx6M4h7hq
3JQLphEU2BqN4GpIH4EAMx/gdWZFdt0Rz64NyrdHZ/1tx9+dCMEc52xgfzLcBDST+3ovuHRoAjlz
wgZyTQUY+Az22hurdNnFlxrapk8vyXZvZnLlfgthrYdkVInARpt0Cmjm9ZSxhnXO4ve+fDPKRcRh
JAcfXsZvebGPX5zcQZxiLLtK5v6i6JjJmNuAHIHvoYS420VvuQo2K/MA6M9Rc/5UxbAJWrbEzqpp
ylWeGrUelc0yLCnOY0mPdng0YFPqamnH0TobvVisS8sLunfMeHMV9pzAZTy52UmviUVN8OyS+WRb
FHpsEIiYpIluQ41W4WsycTtw9NO3tRltA64bARxJ7kTt4i6DjU0J21XyEUimFzqQd/qio+3XovYy
BRDzZhloJwi3cRRyJTnnh6Ei3sQiu3eEBBRnPPVWzu+Ws/Nk53bk82omzC706jmHcduJUgJ1/Ffa
JdvoJXQxjsLhyN7+1cFvE3zq5Wet/BrsiwTg5HA2BndtDO1itJsXb2/FM0yV9pIu7ePkGmnNrK3B
YYNlwneBOFnm+bo17K3OhtwYj4o3n99Rm7ivoUCtT431UZOiH5N03oETG6Otwbpcx/4yRt+Tv1S/
rNwYqeCOjhzn//FcUdqcLVh/GeUzQzFwI9HT0G4W9Pftu4lZQVIalm7vMR7ArRjhLscAgVJvSYp6
fQKrKZ+Fhrtu6Vc7KFICWe/1odq3xXvAQqo6yyAisJuWdD3zmTZyJv6Q9jWqylNWvzTAMIEHfaNg
HdFeRwUrXylmvOQGYJEGyy75IFm2zpIb1TGKkUmuc8t9y8u7mT8sLXobq3bdmUzg5nW1NQfzAYhR
hRipFeoxqPLtFB3qZrzGnAJVG+kc56ZXgaSJazZGm6TRLtWwH4eVSfsRxNNchTaUKL+M6iyYlpox
VDNnOfdadz2NO9ugPb4dRtr6Z8DAVbv37XvF55CnB4jzbzZ4gXhy2cfd1ZQptzqozg7WDIZly5NN
6SsymIiduTO6aDWlf0zav9TXTP/BK+3brZ6IOfzsNBnPKXMYr6MCZ0zqxhFDebHpK7udx2n5LAhG
5EHIfXzsoYr4DErhBe6B4VIMIHzoGr3+mCU5aTF2BthABPhDJuTNmdNZi0qnu2BNG3ewb4l4xSvc
cCfaEmKlhomSGYASsbUZc0NIj9gUs3hc9ZQzmU07p4UIOS7BNVLTpYihwzl09Juex1/SV971VvlA
0HwpFXuFdYSu/UarVnYb7mi7ZCzAKa04xpQ+Itv8KCxOv5FY2i9gLQrbkcfXKj2dTqTt7BQjezbY
TqeU0ieT+eveJnhTq/IdbvBzaPJPV/FvqD5XVp3SPWWmTeTZSlOsswm6lQKpCrG/5VY4hzA4sSWY
0H4ZjtEMuShd/1l2az0+WWnJuTfjIPgNtzPX2nUPY4mXTknXvfHjgtIPIsBS6XtHC9ygBOuznIuj
E29elVdwv1PgxbyI/jlIrD0pO1TseOMqRyxzTq1N/VBqfpfiigZ+66rZTigLK12ic9ygtZyJKXng
M05z4RWdfXVKYNqgvZWhnr8GqavupSdfRkwAxAmK8Qp1WI9iux/PReXOG9PYVGV1ldn0KQMKHttg
72LUUxaMdVhIqVBDJq41K+2nhqMgpBkNgDx1noVF2z7wH4kOFDunRBTOCZMyqo3pu036FRx6T1GN
5ViCrQ0jBedWxT4ERaP/BcZDj4qHbRrvIzdhY/6HmmZmN7e6YYUWmL7yfRYvnVCdWylPun1xuDCC
QZa232FdrMdunAOpXeU5TNaNyrYinC984f0UPuyYHhiv1IToOk+HXYcEreaKvxkeccuZD5Wp7PsZ
fl2pbXNxHqCiZq8GO5bBcROMwSoA2zC4gv9y2vtOjoZtrRSQFqPoq0LrY7GWl7l9rKP+ZDi/ELbW
aXLMHXofZUY77DNzAOqh+PUxHtmqtQzJgvTTsSdJoMRHRX+k4QGarMOmNiTXMruG7GTBBCsV/Tiq
mnmlnihPmHmhV+7ELHGSC82f0Wz3neEe7Jp1W8vMba5TDJOzbqz2Nsqt0N6C+EzDHAmc0m5jrEhl
s6MBYfQPc+rxm2V0XfdFfHrNWgwMHITJtFAGf0YT1Hcfub634tUI7320/qEEeIG0I8fTjXd/wNWd
btXyDod4ruBChZbyQevVi7NLwUE6Rk84kzTNuvousG9bMFU7OtHuqRprpvqVo+F8xSqwTuR3oY2b
u3pT49qLDUYvjC99vORBsy66d7O5ca2F8HRAYOVz5Vk9wvSPV8nobglKOyvnLBMF5t7PeDhFYU3M
K+RzJti4wlVvWs5Ih36z/C+yBU29TwpzD8sdKDCiDrmLcAKrr/sic4UI8c6M1Lb3ux9kjpspc7/N
qHmCe/2ZfBb1Hkt7SsfV2Prxm+48bfujYg1oAfgWBgYji7sRrgZTFOjqZsAObUqPIQa9XnP9UYov
WT65Z/B5FXVlOzCd87rsC/VLWZg0EzlsmOMhwblA+xz/YNhdRX6jQgcjXmwVNDeYUDl1HRA9LUKo
1GH945Jr69srYwLJRIPQ+rCLX5uhGy6+NWMzVI8+48L2rE7nImMyKtxzlTyPDIpJVpa/DmEM/jK6
4NasY2tVMedp16yi7gZM6CLkLq0fxlfp4dbzkEEccCvUGH9ZT+WGVAG6MojgYDCWeZhsVDQ0vc6c
KBJ2tfmQ9L1r/+gMt6H/Ndk8cFTAEj808YkjfpU+QpMGcHPKzYNwd7X9XlWdxlgQh5RMeURdsYkq
mNNNSPu1U7PF6wKni24jLPy02rXVJeQTBwHJ87ieuKXT27vIlla8saa/EB57q68G+Sfav6Dbqrm/
8+2vdrrmHeZoNdk21dOgU+8mmOxY/ZqbmytbPmYhH4WyQmhhcdTkYVN9sBSZu4XS6Q3mZigeeG0I
oKgiw6y7V9NdyyEQYKUqubfDlPaKpaxsm9Vy8DB/GvXWkO5ej0u2o3hljL9RvaFk1POrwQyDVTEl
Q0zbbNa98pEae78Xe27U51a0cYJTn2AYS7xiQliyKnkrJ/b7CfOPDYiI5aFdI+6rGKjDebWVcZ6+
jskrQzBcwmz5U9SLCM9PJJ6s8xtuU2ZxASG3+2JgJmcaxNHWhbqiOVpKJsXKaW/5v7EdLFuVmxGz
WFJzz4o4PNhscrAwcTyeMvtThjQ1lcYz6x2TDCZb/BQhp+ciDCY0aOx50/m4vejMp+u8XDgZyqoQ
JLwEoUtD8WWZA+poudo80wouH/khTf6nu5EXaSwGpPC0XaEypBYJj3Ftzy2Bsxq/idUz68rOQ5Hm
JpgdeQv9T99/s4q1L3+N8B6ld1dyYc5ciD0dEtfkhumBwE1w/nbaq+y1tYUrrUtoEPoSJPk2pOU8
3npuc/pAPUcIrHsf+8wVoy4BDhZqg/MuS+MuxK+XKtC4d1IkHDfoRH0VlHJOwynU5jyAB72Xn+nr
vnygUPhOaTQw7D9rLHFkkTsaDIzQ9NiNmnNpOReoS5+3N30aNhDh8FC1L984n+dNBmvez6bl+mJB
439TpPj+Xqpy9xBk0WGwOYbmV62+TIY/s6vvrqMQ4C/RWhwmfyJ8dkMLqJ9b4IFPPuOWJLZ+/NeI
G5AVrfudwPXKKp6/ZDVmX9F7b5gfABVOga4yZ+X21cyCewzUaE/8dm3a/WFi74QFCq/2luQ8tVgY
p1KbRxqNfkjGLkBqRTvGNbc54Q7j6nzyhxOQ1u/KmpYBTpNRcbcWY76OuJry6sI0Sgvc7ifDSJd+
f9bphjlttrLNo6xbrqkoc2qcRM+I40a3irRXqJdhTzvbKMWHYGCQrRBzyk7Njm2+7RHjGC7988Da
8k+cPJgX5Zsq3rTyolR7pYM632O85UEqBc1L8pupK19aKy9EltC9fMoR/ZciXoeE3UX2E1mPwMYZ
MVlrM6exaeJ2yDgZOsiXuBUUxYpnY0cUbGtXfGROfkj8L6NgW7tCkSCyd42CN7o0I09REn5Svno9
BxBD4azd39n4leAnKS51G58thLKFMN6McEs4exZ3/yAhz5EreOh36KYP2yS7F8Uetd6qLa4qB3SX
TYhMAVe+zONrbzY3hWk4rKKG8spR9yr1r8XC6MsvTLqKOcyVKIBHW3hGYi2cbpp3sKmhzTGX+RdS
DGoDQpDvknkk0YfLwPqWLdd8E0rMZvACu8E6tdXK7+H1M1Eal5zO8uxnMsWCYZ25E8sl48K8Q0zO
OczKFFSDpruKOA5pT9HjJnsrjacm3W97+ifLdm0o9gGF7KJxWc2Y1IzV77z4GoNvggBe7K96lYb2
Xx/srGlb+eFM07c50vis/ulCdysdcSpop3K1z8BPUexMzuIJnyWfih+v45BxjK+ErymSmwZfmwy+
DF5kw4w91WDEKrqHZrOYhrNdQYp2zmR4U/u3EO7ax45cjEfQ/TZlcjrhhqIjFwCmHxiugmE7seUY
xroY1qJdV/a7PugeIIyFzLtlyXuS2ihwdHeBc2jWB9dcdbHbvAWhOasTQYdf7pXiPiU/dnMvmdNr
O3tRauGCpC4NaS9gFzO5VUvUTRd8vp5rcbXF1XjJA3e9weigQTA5L+HFW15SaNssLnbSvWOsbluV
niqzCdF1NAme7avyS0afnfaVhhcfPW6fd0fDwgVJf1m+RpNoBvYDB4A+pzl9CCTDj+1j0lgydxmc
BG0ti18N8JOyDeyTyUnPNZJ3yUWrvrKC3978TNq15UczJcJhorypjPcCyuUwUa8i42vAGRLzZqjR
XZaG9xqNy6h8i6bwJs4GA2sXTU1ESv9qdx3UvzXVlsIVVMEtyXvbtJS7r1UIlJrBW88tM+KuOPyM
YrDR9ELzeeL+GPL0umlssHSn4XxiusR4DTjQrbaNhKWKfm6xdcxtFqarhNG/2NNdh3XyXxPjGD7E
QNP7odkM3blKTvZwqjo49QGVc+6hQzXbZk0UDEgbSLJw2YErx0JiMFEA2Zsbn8r5U3wAAr14uLT7
JD6CBKBAqy8htXsxwro01rASU7wgReUA7HXIlnrjrgxbpkBwFTMeJ9f4DRuGs1puwNV0E4mL395J
w89ep5McOtnAelK8haE4+9GwMaB4y6teZUzyuPvWjNki6H6R/p/HGTfUSvjRYm9t6pOtbfJuy+1O
TEM5thej2Jf55GX9t9kmM47RQGe/p2FVDD3jZx+ts24TlXn8bCY6ZkWNfO+O5rzu9O1QLo0EW1A6
SlLvkMiL1z0Ob8aaA7uXC0h1N1wul66QPMWrDFLDWP9rGsY3RvdcTMdA0bgNodXeO+XCIO6r14eu
9rhbmXGx27cbhgSzdpEh7wiaQ1brn2ng/I+j81iOFNnC8BMRAYnflvcqI5VK2hByDSQ28fD089Us
Ju503O4eVQHJOb9da2zUT0rMon/E4XapZLI0wKN6wlpaigYMarjL2wTIGZTLKKcqU99DhBU91yR/
pzppXlItjy5r11HQ0LeXHuW9KdCDDjN6Xg92f0CudlLjzRnlIk/edADlAD1F65BV3bqbFlVnFFFR
b5+ftcq0FdB8EzO36PPS3eUB1dce4f2BtlLhtsp5FaYGqoVgVEfHT24tgSwIwsb0B2IsMZq5B3gq
K28uGp87BcMAF67k/jrIOuJ5o7qIu2LM9q46DBNjBiHQ1S6jaq0DiAbBV9mhrT8l3YuiOFTxpgIm
1Ok8rnat2kRInthZa0408Ry/I9o7eF85ZbaOnUdSP5LSexls/TDynPaI+Vt3X2VvRODMjOifEzer
ahB72M461FeoSKVotkI/BXzhpgsGtCGc3U4PeXew3PtzeggSwuSNLyPd+JOPzwnQwb4U/rVxCNY2
3acAZXBnfSQohrBfBtjcsr5WZf7iAj8lqE0yKtbALnNM5pPYODQ7lGvfWQG92iSxh2ELo0iZEuB0
KO5wsxlV03WyzzToRk4dGggo5IgbNJLIun5yopqMnruRTvYvs/+jeojeeL1tYBWAhoGtegYyyuTG
ZKOH18q5RslCsW2xB+XjIqRqgPCAYBMOEC7BsAnqZKWAaKhvREkxvqLGXXjutDLla5mL60RLHbLC
XCwRFhra2Yw/EI48pXU+Vzqh41XmGi2s9FHze2RZU83wEzrePBOvUxugdYjp4nlTztnPBIN9fK4a
KHUnyjc+BPXUh8j4jZkd/eD0sGHTou4e+48M5QzGg1laVsDdzSwpKeTpm0WPLj8Ms4WJytAfrXWJ
AMlW6lv5+Zqsi0WUN4vUdtZOIOgfDG/GdA0DrkjD2RQuRbuGtxmIcIqCvUUN5JSX66iL5qW60Fu+
NJ6jJKerJ/aJWaH1JXElzxaOQqeiriPHeqmjw5r7ofbZDMeKYkUPJYu81T06BgpntLVsk12YeUBL
8Exda35MRvnSOclJ9N5b4Fsr6dHEWd07BEXSKGc2WhXy1/GR3MdqRantfMSYqSd3twk+HQ8qu6cQ
0hl8tKNvUUttsCcXVB7cUq9dlohjA3ZRoliWXjmc08I4D5ypcBv0KHr3xErrpUvThgNTSswFOigK
r+MS0iBamIH3z408bt0uxu90YBBYeIiyE8Q6pvwjwBRBEIyrt5HF8JJmwcy08Jx0ET4Bv2drRkG4
KRk0m07/MRXrsvlqWsm5AjgxqGLtSO/Jkwa5AVxL488Yj6T9iOudj31M25F94qPc91L0oN6qoO1d
J2HE5fd62UkoA4Uqr3AKeAQ+DbXM0Db4wWkaKToN67V8fopBvLl1vfTsw4htE0OdK1l9Dt1wDGl0
JhrsnqKT81re/6PYNLm9GBzr+eiwueT8+jLoa6TBgK1hqZZFth7VoU/kd4brJ1Rc6O4JIuLJoehQ
UBIAF4IDrF859r5m4bG8blYYb73NCPZBxAn6QE4ynrHWeOGi8T8+e+CXnRgoeF65N+zpL3AZ2nUd
jIMzk1XDN49wJNr02Zpvosw4yRkZkUSbtwahlQg9H3jeysldMO627ZyNFq2mEZOW0S3S5jIO3a4E
d1vXiAdpCkrZCWP7PqIhSdmzsvDbGl8lcSGTDUB4ybuzG5ZrN4Ipq78IxSCvRe3i9t7QlK7ynpE9
jUwAInTrnTurR3+DF/mUlz9mcs3FZ5/br8oI4BuzGT7aud9nfNIPqL4ACj6Eq+q9elsUvE+Ttlhk
BQhmEHHtexrsiI7AYYANbJan+S3wYmo1Tx6s2eC9Ofp3239M3lvTNaupe4vYvY2H0b0l/bH3jD/i
C4Q/LnXRnOT4aYhpH6QYHqKdhUq2RlidO8fY/WFabVJ5KIbXQTAbadamLbhWcXjhvXrWik1RO1d0
EBUUa9xzoFZza3QPqW/cJ0o9BVXCTzfXrg3eTfbDSB2DYuM3EFzVxMgd0qyK8CQA2V5mA1KpnE0X
XXkNxafzw+qOkS1q5BUzbLlzGXOn4t8orIWDebUJKO7t3Z2j+3OPITqW5gUPsGGvDYbHSt57k7LC
1N8UASwscuxfwRZbpLtC2yn9Z6I+G3FaYv4ZKXhZvMrYEhpt0UyoH02mHsgnDTye707isskbOr1r
g5bkSKJKTSjZwx7UGXJX8dKczBcEMWkoVwUxF/y/wMO8yslPONgF2Q071a0mcZHda29QCc6fyKdm
PXJJI9+lQA11MxWRXOq2iJB14/qxdEjM9iWQ1W+HraorjD1J54uhoJS3aWcqjHuaf/pFk+iHvqBk
uFD0Wo8La0DvMH4VboDC8SwmfCKYJfCY4+UpvoPIPY+6f0/Lntdl/01VNLJXRiFEtafQPNW6jyBD
rgkCgqUnFMfdAGbWz6brbVwfi95nevwb0S4r3NYDFC9yO6V1b7XwX3NG0Li6Epb+NZg1cVIa7bRa
/E+AvkS9eFFwNsj6Zp3EteiWby5GmYBvlBuR1Wk3DduYwyzAjdUNa5NG4rw5+eql64e1pnpjbkCf
OUFQLjLJotWcK3jVMMsw9eVMnU377eI8ksWbAkoN5C3Lrg1vVNFAF3brvPCXU5Ozav3RSLOhKfoE
LbfuESaFvcsOvE2KNV2cpK6grTu39qdWH5xyJ+IavHqt7HXGUU+440dZtytT65ex+0+31N4tzCXi
OM95aaqV5mybbJPq34axs7Sl37xpYCrZKeMjmsa4cAf8bPWb2+u/Uw07vNH0bWP0x1HaK6XdKupi
7LK5S3CDnBC1pIH4FW+B9xrjd6oTysFQ9VH2uh+ndhvi5/OFQGDDqbOuSLZBSVIh8ku2wtu6kUTW
P2zdAG3LLQNQL9SpjH5SU4efBYhxi00f2Ie8xBFbeevSbvCJVAWSvD54TL4r3xKTebOConxpaVQM
NHnTAftQN3Lg/Q3cUtQizRMeybwitGZ8H5J0b2dLB99hWN9SvFWOcQ/i93Cgvsp4VTRWTM0qt+Xa
Mb415PA6o0lK/bfno8rHesrmYG5BzQw4HjNn8VwrJ14ITSFLqhKMX+0KLSMaEuo762ubrwxvY+v3
zqFLlXvfV0BNDSAYWExdHqheWnfEQzODadSIDAeb7PiuixboQicvXYherlv8EdLa9Im/tVy40vAc
PovlrMeYnO0YFLA6GP0NYW5OKIpHQoUa6hW1XitJntT4bRE7XLVqZRnfz0MwahT92M2prvCUNab3
GXjseVNqX+wKlXBiI68DfAI1Fc7GVeBD8dKN1ylPFashO1+Li5mjmCKZBjXdSMtx5Qe/4zCtas9d
+/ykvEYAmyYwHBCD7yTEUlgjMFRL36GnqDHXsoGD5Q/6zYiE11s6mXG0WUB15S1rclATfjgAiYsp
xkXVAuuSe4caBpSQVJpF7awb9WhtkFSOWK/5NAbqc/J/bv7tMV2qfh3jTZbOo/A+i575pqNge18H
O7ddM/XEOR3acbGST1G8oM6rc/Zciqvf1ktqGpaeW37n5rTqaYhs3R9X4HUUsKIBu25TfHdk/Q7O
PkFVP73H8cmMly2LYlRoByPIj1NLoXkK1Sxea+M3tP7oNXs2n5Tohr1lkOBTbuYUtnXjTlDb3odr
zURQaohdO7VHMXwbttpQAp4A6vndwXC4YIsu+aWEtOx36VBQfziv5c9kXSI04J4Bx4AhKoyWQwah
rVOgihuMgVWsw/rFGgDYn89/A3k6rgINKQBkWK7KfeEuTd6C4YcWjAvRrrKO0KNfHZpwHN81f+97
9zDCmimuQxJAgqJysQu10Vz1gNLIaBiN7a942GvZW5ZgiUhmPKU47264wFYx8rCexYD7NMAvGLG+
lJSk5fXci9dacTCK9luMzbaraMwjyws5Dv5YSgnpE9VaXLJpEZirymjjtVuhRh0bb9oo+i1XqDTB
afPGpJgTa3qkfHGWUV1dAmxpb3ZuaNs4U+Kv8scOeY6TscPGwfgYO9aTUqQA9rFwiASjg9V7Pl2U
LyluESwok+mEVNGW7oLYumAfDiP8csi44Gd6uEhyHXWtNVnbXmAkUnGCXIDCb4Fbbp7a0KzTCKJv
BQhuc+X8eFOHMm9wP6gvbJgLHI3fL/BBkACFJf2Ju8QlJYjgR3sMcuHRd/nIjGe/QwtXk6ZutBKg
NGuVqPTIuxR4j5xFyJkCEjgY0wM2LZ8M3xy/XAx6UJqKMAOqFON5qqj8reowQXSpUa2VZb61sD0r
XFEiPZAMH4qzniFud80w6uaGP4HIdk/UR7BWSr0P6zk1wAZukMn2ke2m+sGs6nzVGq137ryoOupx
Qad4aQa7Eev3opy6cm1VpkNHb9Ju0XH7ByGMEmBJoH1vRoj4Zsq72yjCvxTU0qwgXCpjEFdUbrk1
DwtLfORNRrRUltXUaqIp6WQ/3Um1LJbV0/XV69FP3/Q0QVO/RJedZR7od/RXte8me0h/d4FVdlg2
bTxwb46csyVrNLGlz3JhUI8J+TQ6wrZZ0s0KATAEGSfQNJDLHpO91GAwx0EBzhFrYo/Okl5iLqg3
tpsRxZY3qONoVeuMoIJl69rTXvWe2MZlbW77pmanHzAaNsM6DOSiG10K6j2cVBWvR98wy0McZ85r
FhF2l0+bp/dGuOKR9c7arZ1PR5sEFFMI/1dpmB7Qz6NKI7luLJcmFWt2f7X0j0r9etZVxbcwwAZB
kWdTOfQXV9Ehq9pd1HpvrtafbaIaE7y4GfZnSdbcnECrU56gBo0rZCXOrLZoYOY4UruS+uHM/RNA
lmaAnJEkAOvTT968kX2A9zwGx+XTzRRE+q1rq1sleuzL5xxRkl5lG3iSVeyfS044/uogaC+0eaK5
qNaJM2Boe/Zfw4I5L0X9rO6Nlq0eL3v3Q4uyRYF8Qos6Iiaqu8MFC6X2Livn2Olqozxwqsiu9lCH
bIYQVPWy00MHuxzoMRuqJ1/6ul4UlnzYtba2EjlPTPShFpoNbmrM0BX5dX19skL3HBkNattxK0KO
2wpjMCWIjqkdgTLeFOyDNDd51a+Gqp5F1CI/+YAGfLhEhTbIfj3ZeyT7k4eQEreuL9+d+nNSx7p+
NC4zI1WwTlG/dJ61KApalx1zXVTpIp7StWshJyWmoMmfHhjyHzJfLgdGkTKiCZnZue69a1QiFKJE
bOAUGTsABu6bci4iHFFbP33oPSJilhKag3MDsVGQfscZW3OFZ6fdx55xqlJ4SpulsjI+x1qs8/Al
bdSmKqkEactl6x0jWtK1jBl28t+iIduRbX3q9fhilvptsiKAjd+EkudBUFrHBq99JE8AwcLM/vRR
N6KkflGu6Do2+23n61/SL9ZaTpopVtH/k0KKR1Xr3MsgUSJnKOpR8p4gHtVT2ZJi1KE71/DE3BlP
cXnNOvWTETNpG+BPNfV5EaVyow6/aM4rvgXH/mfKYCaH5VONgSdl3lUCgZ6/9frxkVTWCjL6acJB
lJVjFuL1H59t/qDqOuBN4y6nA4FehApYBB04i9yilLXilXZKHH+R1l+J51NZYiCwDqp21sOMAS4x
oX5Z9rWAOwviCP7jYkcPvDCgd0fdFnNN+C8BNalaiXor+jdV/SYHtrRK6PVhevgauKJ9w3pRurfG
Qc01/Rs7iAji3OYe05fU/pUcBR41ELbRsHe4n3SwvaocJRtC/tg2Vi7a3Vh/qPbxfFnk0fBwVXqO
2njf2/gyZH3FkIsqylkG+nsQPRQqgL7EBYTsbzK1tVM8Lb/QrNnE0M2t3DM1OeZvUCabJ4zVVBkc
ZhPPxiD6DeW/2m3PBu2zetnu2ZGxM5oLqwjmCZkoJj3ycnwxtd/e1RBc21hQ91h5IBjLY2H7Myk+
QhdFUm2AbCWo3EaJ2Z+81vYG/tIsczOc3hoD03hDXt/KyUV+cRst3YFKd9excweLMW+qiz3G7mGc
xX5ozqVjpQQ4pArTxPAs6Baczq3jYjsrHcZOn5dxkdoJisIof9GSsYSJxeQbEfF0yIfOe4tJ9FxS
VYW8+zb46OM0xOtmvlDVnwXi5JVgZjJcTcQo69q763V4CnEkY3FDpO51LxNGIUv6xFpVC56EVMD8
OttEu+StWhB+Hc5dWy0UyTlmcR3HYj26+NwRJjXRvTUfuj8dTDe7p/ToqiSZ11SvCDTehn3UMYwq
QFOr/yoJ+Y/koyw+xydURlkOMbm3wPrQK7Wxejbs592E1VqQp9GO1qLqTvA/a9MZDlaUIXEtv/y2
wM+DAUr1K7I55vlgkxZxMaxiju/pNFrZluYTRAb5Gz3XqNFy9HhU3KTsmFjV+Su/6/AyeNHCQW6l
nnkPuBDLWhx9z/kgJ2I+efpCj8SmK74nRKZdGmzM1AJV82eaTYIGBg+DqnU/ObmetzTK7uyXPhSi
Wvns/XSWQBbRNVz+sKsB08KQwW4ByMc5kS9+9i7q+JHTNptWwVqG7XbAtF7BGgDQrPohJAS8WCjl
04/a8D2mS4zsd5ptV345LPTE39AgRQTISELKh2rHjQy85VDlS5OGIQZwcEvKsS2oqnGcOWGLbp3t
pbkK59NFTWvGkGDwAF35EsFYiWI7ple3/hBmummKdp7o6q9IroNnIKdBRSq2ts6xj3bbrk5jim0t
8/bWaB4lCORAlXIOpmI2mE1rtGSMvfhW+KTgUcJFoABdWtLdyxRQ/SP0Y14W+KNAVHS/3DUV7/mB
OIaBglhuVb8iIyWAK/G/hYB+dvqDpz00bNZubiPvw+oHOj8ctfbmyUvucAih1xT1Sxy/1AmybJQC
vfdbxT0C0mE7MWk2tbbKySkaqNwVZMPkKHdUzILq6ndPs/cmWGsZGAsD2UufVsu0Yl0keqQbwDYj
eWDaJ/wFdUFzCZ+QWGOtu3pcUdQE8qhmeg9aZQoyPNiqEe5bsoa3/85zIAeUAXZp7zUt2Db9RwiW
09bxvjE2npcsnOE+ZeHKIsCqxBNtql8NATcxTEutvzbDb8SY5Bb/CmJhbLveZQSuBO5nXdkHC3qd
t6fpfJj5mx9BEG/NEVQEKC+102s9VHujZnEK0oXWjTzgAckhSC6eWVR4Xxu3XOn82myCWVZaV0cN
s7oxT2ao7U3Zof1Gsx59OQzLnmevMglZ0bYbtxihSYr7gCqOyr15SJ5W5tWbCcm/L89me2LRxDi9
MOM+Z4+SK2azNNt3Gj4i/jkZzU8fGMvaSFDPWOs6r7mRjFkHajYhqEoKptQQ9IkRE5n/J4Ect4C5
iYSqXNm7AVrMx+ikGeZJjxFIWdOX4VdnlMQ7w/rJnFMETRcQPeE4wTLPyiM5Z6u4V6CzhCNIsQ7A
I0ilWzZcDf9fGgHLlsfG3E+IJaFnvGJVluUdygjv9ZA+isrdaq19NoG3QttA8xccErplIbt97OiB
WleOulAEf69rdBnsaBklX2lC0rxf9m9SitU0JkdRpK9tqD6cVN06G7aDNRtBnjhK6SMkK52R17hV
ItNWBGLZ7UKQW+aXT0k+ofm80oY9Uq1rH+jLPJw+pMUu6hndGh02Cg2Xl1zGz1SE5buZin/C0751
jkfmtWjr1uaHDCBTDGfYWI7clY375Xv1e1SGj0bLLhYMBfkQPHHOnCk+eqqHEQtZDFjCtz8J4WIM
1qtLHHIHiXqvGvmR1uoclHE8JwptPob95qlcdVvGmSHfGrGNyaqI6D0fl6xcxdJ1YFD9Sv2xZTKw
NDLGKRH/YfN6h8Rclnpkz7Ni3LhSXPKixxkvlwKzeeVEv6Y27uORi2akxynQgXq1t07r38fWwLlJ
642cpgTBYLwOn5LJqacAopHfaTVuozSHOAaiSVTz1VAyTnzKuHdSjbQgIXBxRGvHRrgAQnsaRfzp
ee1ahPaSlyJXZxQpzznAdKe+mql5N9xhPVjmi1eUwNq0MBOoYG/ExO1Iq/KfKaCzRD2hlg2Wuj5u
tR5FdaD5iyYi0CnIdBddqWIOAe2L+QICPH215XL7S84VELWeDKQusFFxuqwjhAJ+pgXCNuqLCU/J
LiOriKOXW3T+385QviLZp8NPHGJT26fsxniOVlGUXZ+NcaFC/tD267FAYNSpo24MHFJBhjMQ+WY1
LLNKnltX8UjAy6K2hLz9DAFWq6FGqBUjpXo+AA3pb3Z789OOAcB6tzKatmPjynuR+8Oap/hG9TBc
RUV9C0k/Lg1mrDGR9Bprq7gAu2v8B/lrOw8d8SCAIXurxa+CtTIpXks3vfjJwNsF1jRA5Qm/afnm
amKmDaPhaMXDJgOu8X3/Vg2w/tKDZE6COVk1N9nXioeIGS10ZDJPAV2JgcEbGCGw1LY4+t+KvMOW
g3s3cBdkXX42Oo4Bx1G8rKedB9gsGvs1zsajGxPYnE7flRsfS5QVY94+xinbZqI94IQ6KIMwLhZk
yA/nvUKuH7a0c45afc0MdU+i/D3rq32UEVc0YR4KQekiuzP4j+Z/iddgfh+du1aMH06irU3sKbmN
snpQ20yTy8KU54kwH0oTX2m5uKjGfNHMicdbTjvHcfdJl3I4t/8oFV8oaD+HDpIicTaO9Ja+fk5J
YfNyc6uKeG2TyENc3Z+MxoOZaD+FOb2YIj0pP9xPzA0pLOEUA++Do3ui2uratOnoujbLdDGG2jYv
u588Kc+YKLZFQNiHibzUzY9qYDZpGRSdEJ9zvXniw1HARCGIG6DQtbzqWX3XY30TJubOcLqjH027
pDcetUjftJo+lsFlGg9UTRaBlrL3WnCEbbZUccxr2f/MNPOikO3ro0M8SX9PJn0dGRr3fr2pNAzN
XUIH+HhUxvhukAbydFoSOKmcRVEZNypBCD8jZCOM0c6ZT4FQz3iQdOiHgLGbMD+Fucue30Yz7Cj0
f4shWiHyf2kNlnDDkmsiC4pZp8IX22m/lYV53POu5HBUuM2nU9KyT4RZ/Sg1k/TJbGe3EdruEoCv
gN2PkoNvqH/k+3kIbMXG55sIEKTkibi0yA+1QV8aiOhmVY/7sanDR01yI0RyQdSDi0Egsa1T13kb
YU/LoINb1loyw1StIb509jSCfPZt/mAJw0sRbGU57hhLCWL0e7zGZM1kiIGzcVMjO24jnl0Mi3qF
pFc9BUHhiGNY0mBPTIfsi3cvC7RFiwgnR3znZdXb1AAjJgilwjBAYSC/aRSYTxihRyykGeF5XcXY
F5TBKayeEMHUMm8MO9JmcEVFmDLyjEy+oKXyCvyPoECb4Bl7KycX2bKrVh3Wfa/V98aAWoJoW8SW
7SqOWeQw+pg9f2Vvt3eLaHvmaZdYh9ZbW/6wS3sCBHWPzzudGLZCPBj1sbJItgQ6AD7wVxxUaEmh
o9QEs95YL5WL9N6XeKhi7xyH0YVH9tXPG2qHxXg33erUh8Mnrk20oJqJtoRpl7c+V9dEkp+GCS95
DnZ7wvH5HAiUCE8xGReICbj/tK3uZheyxB+jI3S07+RNFeGbJbAxQVdaWcY0kZfvgCiMpMrdUG+N
008kX5mDSCTy1l5n7YOMULopMOfkaRJGg30w0/dNry5PI64TMjgXrZrXkbmOZPqUa9wly95yqgnW
wgVyqkvsLgTM41RA81v3Gukf6suqEd8XJZy3rIZ/yi15zANCg6op+NCfCTUjuXF6W72UhCnFnvUX
BNrbaNFJX/Sbqu+/q7x5j2T8RlUzoQeWc4TfhO5GK23Y8XvQO6+hj+h9agrA8/Dc5iPIzZOsBxIv
9fZGtD/BJwnCtoEUBTm9ZhORSDK5JE22DHN/RwnexUmslaNA/FT+PRhPOadm/wWYdghIxGSj6+gC
ZIt/xDv5deUtnLHfdX6+wI2OIKA/AUyuFUktQVGfwkhbF4VLJIQ7K732aJb2XVryPVDB+/OLWKFn
bGagxsOiz8Iv3nQveAPkTJgaXiaXPC03ixf40c56Jf68mFCbskuwXrGLu1wBXclL5vcXmVarJ9Yy
5MTFD0gG8dTLajmG/tLT5HbEiokc6qW3gfEmE9lrx9MV7k2n3wjeuLAna7tllrBweRlF8E6lKzbH
x4ibndh2jcw2LEHOxHDnvSbTKcCflPwEAWlVoHUoXXw/Xaas/Trq2mDl2dfQ/DIlMk5k6uIoKoLG
poC4ToFFZls6AGaosyGw9Ox90r9TE+FGPLxkcbdzreZSmeECa861SQNgONdCTtRvqObYApxWGI/G
hRGUP6M78XbCEhL4xyJMlsUzvavqyw+nKT7LbtxWpHkv2qx5Bdj+rFv02EnWLMIoWaZ5/xqqEDkS
2bx28u1JbROX2ZI2s6968i/FqB/8Eq1LOJGe2RufXe6/kNbECWLJz6Qmf8GM8W0CJwvSyZwM5cRg
iFMIQp1UJNT1oj2mGgufUwAx1Na98GC+9BHGTQaLOkYqL139khr5SVOw4yFxmASoH1oukt6Jm1Z0
G5cy+8Lv/swKD2Tqel9ENa67pvkwTCblhsWTFBImE/NLxqxeuDH/RX12k7nxIe1wX07etXcqdvwB
nNYPn7kD9rQz8RzmIUmB5LzN4yq894ndLegEJB3FOSpyJUDLHITBH7rBE4QN064K+60eiAbIy4iI
lSa5efFT3tch5ivlCrESGKSNg0S/ed5TJYD2U88IaEa84KTOpYNdH4Px3hjFV+NpR8XuOvmSvVVe
Qq8/ljZ2AllURxkBokS3mJiShqQQD9hlAPtzwmqpBWKpYOLDg2n/9M7RgEKAbZ+LsWC/I2iBZxMp
w95m/XMeRv4G7YQz4DJJg/UzmAnS84REsYNO2vffPUzWVS3mQ4LMq39P0M4O/+uwgUvQiHSQj2VP
Nofpsuc+YtTfeQmti9sNu1CEfj0bHgm8G7ZvaD5jbgdAsjQ8a008pylgb1Yezt6HiC5x8+URI1M0
8brIyi3FT6AmM4Vjyib1rS7EPG8eTfHFyTsDwJIujziptoR/zLCdzHP9kEh7Gdk5bkhz1eKcmWA6
9el5GuME4JXvvFr5WQUftdzJFKyRn9mKu7VvH3DufU7smmH63WloUNpzkN1SXu9GyDbLRjZoq7Da
KH4l1MqQ6bwmKolcYyZVRsXZOE2gbdkuaPaJvyR8cu4WK9yARPjMc9/EzU1kBDNdR1hh+lSSFmBA
qbGqMfCO47c33TSQBKtlWQeG/Wn7d9D8WSd29G/PlfbaQwwn2Kf7KHxGgoAzT3BA3byV7iwJoq3o
sk0d+vj4i+f8x1IGPOWvYjYxQVof0TaIuBKu51MeECPGrefFhIClJXzsUBsk+HyEDMDRtyQVIQFk
GPy/ifq1AL9mW6p5VH4LBJlFQyINdEPBd+R09zH7ExDT3Vc1PBxIvJ5UOr1CttgvLeNNheSk4YnP
vG7XOIvS/k2IiZ2GTQs70ZNJlfq/rSJ6gzmCp2NuNV95cXXDuxcCk3uH0IpfOs4Ms/jU+39dpL3X
/fNjNHhKXwjlTZvs6YkkIfTTIPQwEOIeeOFa7/5YO0j96Rq1avP6EWYpsasOXsf6/LTXkG8zM/j3
XjcfJO+sipYoqbdsUDvDfsnjrwQMxU/O2dgfXZ/ULXLPWvuhTclraP76vOlH68kiADK9d/VDg9my
8eIX9sZsdXy2JBlBVhVMtT52uJrou9w/Sn8XajjU3JPEdRQDmNn6MY/QjTwtlnUOgMYjBvTmh7w1
rhaS7vE5YovryEijDyQZktQCHFcU7x35P4NdLiKyaVvivPuWgAgeuBCbL0vhsjUu5fCbWTxzwA9t
+5Gl72mKTLR6FTKfB7Y9y7kXoF4WcfSMj8lXFTO9QRin3UCiFyFupJuH1avUs0fHE51i/snt93HY
Q82TFRsi9uqzCwLOeVJ/5Hm+KEkoV7Exb6GH3KTcmPA6BNzmU7RIhmKtLIhADGSubm6TAe2CE71b
ZCH1fwZFyTSrav6tsE4QyBw/pAyYx6g3UJT+PVVdI7IqMYGdMKCaKYpBg4Ht12qvufocmadtMkcl
mnMUwURl8DBnZGh4ZAx0PiXGMUfTIQqYFPFpCtIaXAxDiAIM8W5bO9c7EXzvIw6vxu8Wwqbo/pnu
wwEnDEGb7SbgtpQE5DB9e4QkyvcSZ5+UKLGzVVkEq9Ej8dh40+t93komX2fekpFfGUfcHQuPRHEE
b1qxCPENTlynJr1FFbrE/0g7j97GsbXPf5UX756Yw3AYBjOzsCVZjpJzuTZE2S4z58xPPz/2Ytqm
ORKqLtC376IBHfPEJ/wDhQ56QLU4lyk1HV39XWKVi+p4qBqXGd2WsrTWHvGZQNA3BamT5lufYDAj
4AMi1/vnlfYR0IkxTTlR+NnPHZc8RWGb5NfT4DG85ETiWko6CKEKZSKX2ADa32AGP3QeD6cLmd8L
v72uox8tt5iqVfCJzwq3A28QbUb4XLGW3OnQ2wPPQmW1uvVBargIrw1YaJkKdBg12o3l77K6c8d7
VdGua5oR2YWVcwCvIUcjOrVSgIHH5L9hbKMeeqvCC9cGMF1o/WX4koxjtY6M7jLmf0Ze0ZmDqw16
AkwD0vHFute1VdSUNKuf43DvKtd1doMqiQs7W5BBG9q5Ri3a0/DtQJ9RjZ9T/6MUO6CBQdJhNydB
n/82HeTFEFM6i7gtU+9B2L80/bw2DcB/3bkWkAyM6bllcDX4N2Ur18GAuviVZX9UJe3hmur8m4bQ
B4yOEwUBHqqdJ6ioQKVJodEJVH19ehFomANBA5BkEjU7tJwKlMWFUZ6M/pthr8vsQYGHZUKX85Mn
m4C+G8O1TFd1+J4AA2lfetBOYzmsAvoXTVSvs3xr1GcjuBNUIMA8euKNnvJInw6yRAl0BLJOoRrU
yIJT4LsaMCJhcg+qAgw3gj7Zs4CiU2fP1tielx6k9ZeigD+TZhSpEGpDzyfU7vPyChoVcD6aM1dt
dN7hhBA3V0qNwv9ZWgDEpA4Gvx9wmQIeZiSys0DKKc1VpWeAbP3TbIhODeXB0IFVrSPYinTFVj1g
dYBGADCeRvuZ/HiFSHNKGcB8HyWudQHxBT9MNU8LbhwXdCe7t293KFCit5iwtyZqeH5S0mZ2FNgm
VQ5cGvEjWpAkjmdwqck4wATQEkJq0/TPqJoozUvqqevIenWNnYrIYdzKUx0ZLy3/MZTdeaZmmx59
wxhe3mgXjyFoD4R/TeB9jrpVuYKj+sJAFnsA8i+uO9qvLbmWyQOvYhQR2LsWWht4BUTbVyKNwPJR
Cszzswm+XlfBtfATjKJJalCjkclb10ylQOWudOPrcoSjOnpnnf/TsF6FjdYo6N4R/FMp9zlYwiQH
yNJ9hMWHV8ebGtE9D832qvIBQFGkQ+LEQe2/RnTDDX+iqkJrvoHP/ZA0tJu9h9gJzw1CYotokESb
nhsFOp0QoQW8qbG1VOYbMh948xRLAeNaIU8pEjLbliZc7Kz1MbpRuzs3vBpThJDTfhtVMOO6R8Vy
0BwI10U0bIBEnbbNpes/15MNcE00QNUgugmgaSIezb6nD1S2uGikVDzSy7JOfrbJWxPCFFavGzu7
tGzrNeueghSlBUSLUbXKfpe8oYDsTwV6q1G2tqMPu71uqju12Ck8P5b7gsBuFUPCfMqd4CTU73vt
d13fo2tPhb+F1w6Z3KbvkNfiNInPa/dOr86aDjG16tUlkIpA8vu0BK3sdpK7Kf1tHtOyVCG6evcV
IHGtfemSc9T8FKQbLDc/15EmIINYJ8K5bVtMKgZl7SL+EqAzpsAcuADvs0LO6KT1lLVHTJsOH6n6
FPBwSNqTHh1JWW3sf9oxV0oHo954jLn1PR1SgJ1traHdVOIu0QklQE+Y6VMRPfj6R5Ff1c5TI360
A5Ikgr+FJxx+nS3Csw6+Og/rxvOi8xr8S14+KfEvr3/WTeoEw7WvPglB3LJrc6Jom51Mr9HYT+I8
gESFfxbnJjQycC4OYvQgCxl57eZPhUDjlwbkaPykbHBZIh+EOCfVibUS7VGJdGlcDe9m+sHjQZfu
ISe2ifL7IeNWmGi/4mdq9KsGSolIYVw8WHKn2jzK5r1JhGDW9Fnp0bkpCwzL06Q+rtQXhdy6klra
RS2ey/SuqN4HcTckE1FyXxd02kPA4axBipwNKuiZvk8oE6WslaN2MDG5hvote3sNOishGi5GpKyB
9+EKa4cPlvoEQ1BL3zq8MuL+uh+vrRJuylMRnKeeSa3UPWn9R8NAsICbHNnwFWEGeJ70Elbx2sZ4
wgVsYJC0sAGoOqFmHaVcAwO8tMkiZNWlUBXAg1hIWlX5TZ3RRLKvEBARBTseRG9Cp/IpKChO0IJ3
Zb/uAD4KhLqy6FHmD77H+qOwQuICZkl5TccbUVzVOYSQRpw1cQq1q3jP88sc5JHstgrFX3fbSJcw
8Iq6S69dmPZNTbyvjkgI6EjFxduif6MKQgVPoS2/b0aJqsN90j9NPHeXQpA2oqFhC+6EyzrjURav
0njSVByCH9wCYn51SfZ6XtBN8wPn3FP6/QRoaIpXOn8DVMlBeyyI1jN/r8tfOU9iE/8ae0gg2mOb
frRI800xsF6xDgHOHNTeLLTHckSXDIBTo21tRLbuEWRQn9Xg3qehq1+FscZMkOxkr2yRFYF/lb/b
5ZlPqjvY+hoobYCsXmPeDj7S0c8NUGqByVV42ZLXWRy4vvkRUgSCz++6AkCmuSrCizY/V7hk8QA9
iaAR6OZm0q0LKJ2TgHvRtcctltyD5Id4AMNCvXUpTDnWYxXCX+6xNGiCq2L4pavXTg/zxNkSMPY+
jPiI6qJjnEk6r0leEpVuK7GNXHAhQn2djD+UyjztKFsoOB30MEbKH33yFMp3iUZCTY/cR4m0tlHH
hi9Ym8WmgIFTodaGRoDanxk9z5iB7h0VaF278ChR5ShojM9Z1SF4eWkoe7AhSfXgpkhR5PlmSJ6d
4Kp1oRCx+cyepsgmMM8z/zrwX+s83SMdVLdczy2Fd4Ws3UIGDJEf6s9IsAKsYnsO8U+BBnNnbDLq
zE5BJeVHkNFBgF/NNVAavzCuW1WkBIDS0cjY1tVWGDuZ5JcNNgahvunTXQCRXmt/ZfFLBQ2zTB8r
5Q30OHN3Yde3HVhNnHUS6OMVzlVu2SFqgvL/+YQLc4mdUIfG4InoUn0NcHU2QShn6Xms3zbpZYsO
Uz3xIap8J/KLQL5ZcCrGXYMeGuXXNn42rafCd08L2i/5PvNeWoISiRkNeDhxZbIRMkBJbfwioU1I
+Cobz7lV8/ugvEUxznDeauWqdfKTLvntNRettSW/bOgmJ96N77wO7iW4Eq37aZf3XBUn7XijgnVE
Zmky7UkQB7oMvWe9umrjSxfd86D7cAK49egLiH1Ib8D3X8cW5ZiTTqFg+jYWcK4mnIF7TvUDHQ96
0oC3rofIPzGiq9B6TdwzLcWwht44S1ZUbzje8Ae8ZD4KRcUFiiGKQUd5xWXFpsUvIse6wAOT/tun
aUfDKMnOfO0i8x+qmrQlRpzumsBHi+CeFUgahJeu8hZ7I+Eha5KIVZIiHlrd+NWvujROkuCCxlaQ
I0rDkeb6HZvLENkYEeP/BdKFPlFjjtiNCBAn/lWLXl2dnRcEv7l5g/7f0N+M4UYxXrXqOYahGECU
GZsfQItPZHmWU4NrbNIj4sMMNbPpEQHQLaCjj+hdtoLWWw2E/baV+y55LqoPNbnx0STqEfqyq1+N
97sjeyqQX0mbZm3QzrAmJFd9VxVvRRydgx7ettF9YcGFp0SFdqiNcjrdxS6c1Lhvk8xAP2pt2vsC
RH9yWyAwB3EiVUuUhx8MdKnVJ2h6CQV5YU4uvSD/3lxqPwbmXP7eM85q7YfIb1vt3XGUFw0BTBU9
GbUct4r7KyWLzYzrpnyU8l2TFyX6uTV7s7IhHkCpsSGN1cEtHlc7r0NGkE6SpiKRQeG75rbyNIwZ
3FchLzTibVm/CPHcta9ttcNDFi6jvkrr8yzY58lFPsHQca/KIUyDsqVDsJ2UmT3vLcfOx4sfwxrk
sIo63V2F91UA5jiZkIFsKVGdt9ku015bF6zhtgpfGg5tr7ybFp5BFGmV6Jmn3NFeuvF31T3azpnB
YlvctmAqI3nbaNqjLej3uT91edNTO/NpENHgHRMAGDpSTkSDIoRzdG10Oy0/i1rK2exv44cPr4cn
gWbVKVJnUJoCIrmfTrU36o1hxQQFlAGG5yq8LfprDReHgiJGMLSXpb0LRYhAxHgxebKFyjufTA/2
kR565L5nymPVmQDaxDmpLtwCDeoT8P/aOy1yiNwsZ+veoA9yEtc3ZfpmYJORhHTQ7e3g71rBP49l
+Zv+FLND+DmKHdCxhqvaNn/2zUNGog1EJPJ+2OxnL/I2OllwDbxVFPA28k2So8lo7kV02XjXtFjh
df+K7VcoAUI+ypr2RHMdQJnVut9UbW/8mOvtzireMlU/03ggrfSlK37ZOd2XFwDQpkhRvLrw46sS
oK0RtyQtTFfSnVQtbgnoK9UAzctsKkJsOvveTZWt4dFymb4VmP1tZaqrQjwCUT8Z4K2Pty6ZVaw9
C/1doTBOW8bP78bwsc0/hEZ2VJwGaB5Uw6/SvA+dx2i87IM7pT9vhruEwktIK7OBJdj39qntZKd2
eZdiWRBhl/EmyOQC5gapxNS06AKLtQ9jRlK/M+r7MnqM4kezeI4MxMIUcWr0b5GB4ge4hhj1U5jD
wb1R30HwjNp3t185RDF6uQubS7N8VqFa6+THNqQbVqj5yLNLJb1GvgJd45+xutLFs9p7XEfruNrm
DXKUwOTZkQbkN8uhqit/K2j0QgNrGtr31wrJZdpe0tMDVXdTmHdG8ltFzTXIzFOFyinZRChfEvwM
3PGmlNR8qLwS98DXOOnUve981CQU2vAmJnMtMqAkQT4SyQ11m2ofLbFzCCO8Rtd0gDjy3//1P/7P
/3rr/6f3O+MtHrws/a+0SfZZACDjf//3d6NPx7LQ7ZIO+tiObc0cS8u+M+Xo2OMewIypXY3ZEaPP
pd+3LRCOVJ2Epv9jP/nJ2xW/hsrEEXvc181NH5772h8blWKR+e/vG5PV/Kff71xLsdWA33cw3aHk
eXp4er77hzqWo2qagZ6PbQp15g7cW3Yu9d4d9wT+gH7RStkMaHkdHmRpjj4PMjMprSifdPhwjvvI
Ryf0JPwPf35yAP00Rc4YmFVf8/MWKjjZbeG9/MWfr2u2qdmOampzE+LBKgYzypVxn1Q/95X+6/Cv
q5Ob7cyg1EbCBAtr07ZVVU6z9+nPt1UXecfGFPvhSdjd02htkglmdopoOLDAPFoFFbI53RGv+IWF
/8fEnYonG4yBv47qKaZoujaXqB0XV1JONbSwfZwqm4c/b3kcKYUmLbhHxmxxLGzP9SBt5F51dmq1
Rz1hCB7+Yghd0y1DTq7w9szLtzHggZi4newbw0Y/wtzHTvzTSrklD4/z3dzccYjy+ZduagZDfZ2y
0JNIMLX4o9kwlnUwq3bJpeioD5iyvZToMPtdduTTprWf7Q2GNA3N1BlTmrMh0Wzp7dBAUiTzwpP4
wvfeD3/Sgjku5CONc2+ZApvi2S6ItWiUbupaey1975Dgw9KR6JvCNk0UdIgS/8gUqksfpKkGbtsM
azE5X+dQ5vTzU19MctnohPREt6V15wg0zXP9pTbLC+maZ13mr0s8VR0vuB7Sh15XIHDm7pGrb/FP
4eKzmWFDk8703z+du8GtawWVPhOfCHEK0iIEpXJ4do+NMJ2NTyO0ZRz5XaiZew/FfNCD+DYdHuC7
y7TjmAYmyhaXk27Ys8OV2U5q53TI9xlSDqaz6XjiYeBjO6L86WShTyF03gmN2XKENTtjgwqcr7Ma
fV+lkCOAsJEjHf4W7ds9OA1hWwSoMP01Z74XoyYuEOLHjDPO0X0+VcWmbc6s/MJuHruxJDutnpU6
gZPjnQY0EC0S1oy0vDv3m5gA6bdZ1DBbTr3mrFfvD/9t3y6x6U9zhCkNw5w27myee6nYSE8U2r7J
Lo3fWneJ9d3hEb5tFUZQTce0wU85ujXfjFWet6U/VsY+gvlgVLTRiiMX/tIIMC75xzBNR1f1r5tR
MSfaJv2yPRLULfBO+0gg9M8PfLmrbKGZhEBS1XVp6/oslJCt11apm497P56cM18aip/Fve1cT/4b
kX0TDPedeAFgXEJmKo74iH9/RafRNcfWCTRMtP1mFwuN3Npu6BTvq+YXybwByNp3kd/rL0d65s6Z
szMf6a/98arpnAWpSkuTuvrPlv50wDuEsy3N1fq9iRCEgjLkn+87ftUWUupT/GFoX9esiUPAqE0+
7EW8cieP1AvF3//5J6hSU4WlGg6Hb75qoVsWyFvxCS7Y0oA6bXHkYC9tDF2VUiLqz+6Q9uwa1ND4
7r2i6/c5eXIBYRLTaEoXVLzrHVGV/ma+yBBxYAzfBuzPDn/fwtHViaxUaTuEOtb80TZzVD70OO/3
aufdt71xJW3vwbXjI8MsnC5dk1K1Td00bGKdryuVwK+LpGoN+9rGIaHXSoQVozg6csamX5kdMZ3d
bYCVYiDdnM1k4IBKa0NlQCA/Q/ysP7fR4ROThhYuOri5Hp66xW/6NNrszje9LDZoYI1728u2mo/j
nTjyPd/CD5s3xZIcXQ36mzH/HrXkWXMUyf527m1IbGNjnkt9k6ugVDDrQA551J4Pf9TiFNqaaRnT
liTy+bpQbZd3kQZBAV4liWha+c+dblxHyAQMZjtxZG4Pj/ctaJw+0ebVEKrm6HKef8Ijk12OuN7e
QrO7k8lGhBGJFugVsTZKYLRWciTGWlw2h6uQObWELmbLFnlJqkeZPuzhmZK3D+1FphpHtvvSqdI+
jTHb7mMrHKspNcZIXlRURROE7yhnHZ66Yx8yTe2n21UEEaA/l0HSBDPuHLqNcWSEpc/QHd4NLm9b
I4z6OgINTS3s/YARah3pnhDL8OGq58uOjKNOWfrs4NIWIVKjJauS6s0eXzEURlEkWrcvK8tDVjns
zA1XIooFdlgheqeYiNskmobpmN8+aqkRoWHC6h2e0IW9b+hchabjGIJzN/srkg47gQ627b4GTm6h
1kNJCHmRK12FuM6ZOzzatM++fTODqLqty+9pMz5oGmoDOoIEaATq2Y8ePE8Mjd4f7CMjLVwjhm4T
OEoo0t8jR6uEbKqi9Lnve/GkSW9TmiaTivPPSZRZ0JW8/lYm/YkKIOfwNy4vrENaq08FFCLErzsI
hSwnU1q12zvtfQN4r2tojivqaSERPdiqLQp1ADzopxwed2Hjspv0KepwBPHy7BbzW2mKVrW7Pc6t
4ypL0gDqgt2ta40Ww+GhliZXWoZJ+I/XKXvn6xfC6QQ0Vzr9XpJcJOaZp1w5AKnbj4ImdVT/KMH7
HR5x4dwTZhNCcg+TZs/z+djpM+RR9H6vU3xP6CIfC7aXZo/iP48ApQ+hz8+Bjk9O2rQYeacDdWgH
CC6iq1im/sUimY5BQM9pM6AwfZ05j8KEhSZEvy/GFIMKC7orcGUsuP9iurjtHalblKjmEZw/KLkV
lS0RXAZOwGsQsQkiP3k8PMrSabYoTlkSXh8v9eyqTBy3lFLJMGCyMREztrQ2Nqry7AEPPDzQ0iX1
eaDZra9rjWwKt+CScn852aPa/7a1hwHpVBKPvxlKI3G2KOao+jw2bAQmPp5M+73b5XdBldyjKAB3
ZnhzWoxhvdY7siGWjhInSaeCJODtzY9SFrdx7NshBvJ0EVUo3tD41lJWa2HCgPvIWhresGMPz+fS
Zrcsi9zdokD2LTEKPdQBTJcAv6kge1EUk+VH2D8cHmQp/ZLC4tfJvdjp8wzZFIFS5R2i457YSSD8
kPtPlXjXwKoNEP/yAJ3q4trXPjIACIfHXrguQCROly+0VT5w+u+fwgSjQ29FD4S2L9IBYjK0OfQ7
/rMhpjn+NIRdF6pTy1Hb2wmoz+RMORYlLmz6L98wi9m6ejAa3ecbhLSRg9/4zXkHdCwMia5e/+Jb
dBU7KJ4s4t/ZrSRGQ9PDONWBRbxhGnMsRVlcjX9/Xpv1K/rIGe0hjfl5pEIQnYyPVfsX9jMGQlSi
puuOsszs6cOLMc+UQB33atOFV1oywMQaWjyzFJle/fFUWcKeondNpVj+z+P/adnLKAFGmHUMpX7U
0JPxJDk8wFL48GWE2ccACUtHNRPjPsAu0ZV7JK1GJYBS/GT47/ZIgzEutiFErsPjLmy3L8NqX/dz
KCMd14pm3Jehd08NA29fOG77Ggv4wThWNv//fKRj6WwLSk/G7PS4+OsBT6vG/TC5VNpad59r+Tp1
0IZD7jMIU2zZrbey6m8G3xmOXH8L+xH2qkWC6ZB82fMSaePk0k4a8j2NxjV46ZfDM3nk553Zdtdl
41bBlE6WwNqqjHtPO7JWS/sdUq9BbZTUn8Lo17XyKiCjdteQIxc1FoNN96oZ3s8xz4/UB5eucOvT
QPrsU8wU8krmUGwKo/QMJd83vQF80QMAjOSjozjvvZ+eciJf0sT5QbhzZKEWv9NUaUWZLJc5T5TL
sg8q1Q05bNUPxFjN+ky3V4cXayGGsdRPQ0yL+ek8G5Vp9m2VcNqslfGrVNEB2ELwPTzI4o4wpc4F
RceZAPbrIJWaaHo1Mog+riTMtv7s8O8vf8S/vz87u+6giFyiirBHNL51zjx109VbrT9y9S2vxr+j
6LOvqJG9S1tG0Yu10E8gQRz7jsV5+ic2JjNWvzUGM3OokY4lu49q0a78BpmetLT+5jP+HUTO9rRn
2YqgfYs1ZFk+9QhJe3lSnKi1+XB4URanyyYJNA1h0bqYLtxPOwtsYREYDeU/mV3Tt+2rPWKKh4dY
nq9/h5jFxY5XWl4RM4QH0Fbt7yiVHR5g8RuISm2DHNqgFPz1GxQUirMqNFkQolN4puBEzdWIauvh
YZa+g8vYQfVXCtKWWagT1VA8B8UADEBiDo7tyDQtfcXnn5+tRGzXppO0/LzfWCvtd3vbdsbq8Bcs
nUCiaW4plfiJqvLXiRoqiO1DmAk8iFfAFrF26U9xhjw8yOJ30NKmL2QQrM1zBbeFAG714D4UfOn8
oXhOx2prRe3NXwxD9Cyp0FAqnKd1duy6gadiDmZb3doJS2S0JpfS4ciltbTovP6kCNTAHDKur1Nm
RFMpA67AHp305DJUMV8jcxRHTvvSKAYRskFti308Dw2FpUhTCYimumqjrPvxL5aEtVCloE1HQDhb
dzPxpHBRStoPOsR/jD1iy1qn2l8cQ2o7pm6TltrAI75OlTJ0KlZYLvkatMk2+pVO0gzV4+FlX5yp
fweZ34uqBUXSShikRmo6L55FeSzXXdq/BhnZ1PUxmKvZOSQNSFvPlj1rUQIE+0jBARfH+mOLn0F4
RwWXGu635o5G3S+kJdjvM5kXV4VUxg3CLB+H52rpuLMU/2+Q2d4tKhlBhFN7rnQX5ZVXuP9g8ra9
+vMvxgEFZJBoUL6b717A4Qk6Gh3VgRbSDsTgyzCJ3i30/VT9aG198aMcOlI27xUbYbbL9Eoag1Ia
w96FRY4rlgsdeiKdHzkyR4axZu9vRFGxclSGcSyw6qsxvvZseCxHQq7p6ZtVmoGSEDdy+Okn6bOn
0W3TPK8NZs63BhTBUvQVesQ9tigNddSqQMVGNp6BjTDF5eE1WxpZAh8BOkdJx5gHrW0Wq5HS0EBg
7V4TNbjm1YD0aSHvN0QKLtFCxz8pTV4PD7u07z8PO9uSg5d3OnVLsg6J7Enhr4/2/tSl8yunfi3b
gy7cPPe1nKBx/ARGS564HZxM3V05IhpXRYBKqV5BDmsKS73sy2y8DiYBrhjHL/wYlGTNti3OhW/7
Z46XNpcdUlRHLvrlP2468EQRhpz3beToZn5qMO1hd+n/QJkTjbzDM7w4gqbxuNuWUL+hJeBmtHYQ
sKVUZEgjxBDQi5kYJYdHWToeprAlRTPVFAAnvt71nR8mYYL+5B6959O0wJqu66D+Wvjb/sU7/3mk
2Y7xfbNQI0RP9p07/lbKZNcnPfSwIDiyM5cOBAIfxMAUTIQzTyK7wBu5kmk+popy3aOuFY4u7Czv
wVOiSfAkfBYi+IuLc1ok+uECONT8xfSK1sdzeBz3sbvLjFsbMcYuRCftyGKpU2Y1v2Y+jTN/NIUz
hFqJzwEYHUzdA9QoCvjzvXIyGTfFlzpEPOwEHLhUsTjPa211eLMsTe3n4WfxeTIUiBZpRDcpFggD
5jRQnJBgWCWYJlvbvxhLVZlMnm8a5bONGUR9EZiNRqZMdx5X3oRW4c5MXrqmOhOQTRq0NQ6POD04
3yaXDh4C2cBRQdp+PQp2GFiZ47GIZFhwFBQFId3CQ6BJr/N17OiTgSqckcHK0JJG5/0vLnJeXklk
5/CveUyvx6lnG5LJLZFcg3Rfonw9ag+BamwcDJiO5aVT9DP7WgJ7yi3gvYgs5m99aQco1blAlqVy
SxKfDBusdzV42eLk8LQu3GPEwYRfwB0MKmCzBxgH15gLPBDAb68D+Lqu+Z7JI+dv4TUCwcFGAagE
3sCYbrlPyW8l1CEarEZghvjgjhvZnR/+hsXfB1ozRfYkjnP8UJ55idr2hbqvnFPUqRDW/c9+f/b3
oxXHM6XH6l5z0JFX+xOsXP5iBBMEFEVQU+fB+jpDgjpHEg+62AscGrTVCMfizwdQdQHqTuNJ/HYF
5ggzJAmGcHsbmx4dElx/ZIClDYswAD9NPABZYNpnn9a4tn1b962WJotbDedUB50T5A0wDSne+iq9
V5rhyG238DTawGBMfWrN0eKe3QdNGolUmUD9+MV32Gk/odzSpneHp215EJDPliNoWs3LNnqECqnV
+2Kf4p88qY9ecMuiaoCklKknZ38xmEZdkG6cMR3Jr1Nopn6igmwm1U4d9IrDe88TKsL84U409sPh
sRbeCtrn/441/fdPy4U2XhIbRoRAZvyT52Jodlrw2DhPJgIMln1scyxdMjRRQcYDDXYApn0dTbdS
2yotoHxISJ4SsUHbJXWFH3f4o5buAVp8kDCESvNnHltokWtY7kgfIdUxoYwxoDlSAl8ewKGLzkdw
j802eekZMhW5Ob16KGDB4GyOnKJjA8xuGt0cQSTU+rg3CmzhLurfhydoaR3I5bhhmCJLE7N16MvO
qgeX1liIAfuFre/R6Tk8wuIHSF4tNjFd7Hlx27E6fwwdGkd28o5MgoRDe3iA7/cMCFGdfUQFnf+f
3/Wq5sYhMGWLznGIetfOc34EyLcomYNG3J8j5RgMaK0hDGC8365lXBtzqQYD/iTqRXAZuEfS0u+T
9fXnZ4cw6CITdx5+Pr2ykf4MjqzFQl8NXBXX/YT/p7E2v1AyxQ512dVyJwrsMsddHyBsjn1Yh2KE
mlYnhnKplP4qk8cgGksf9nng2Yd1iqenrtnJnYdAhLRPMTFbHd4G33cynzZh7SfKEKS62U5uHWDI
Y8SnqcFdgSImQKDIuj0yxvdLcsJjgukHukVgMSccZCMwjZAYeEdhn/MYTu4nkYiwAkoVGzudAK+X
WNXR5k7uxr5UngMtCfFZa7J3UfbpBbIK6OBzHm6tAO3ZKO7Gu9TUcZpRjOGlUf4RclXSC3zPxVXj
Zrgj5DpYOGnkxjpVc7jWfaDVW6IPjOHwn5F72VnxTaD65howCKGOZhoviPul+7gN83UY2upzNPbK
c6+N6pUZIPh5ouU5QkaUqNZN4zooVmkCD7sI6VV4Ni0KDmp9VdH+wLyoH+/70Lmvs/qjiwN93fHa
tWj2lt6+HAbvJTWxmRRJ3rorT22QR+vMqv0Za4PyF8s7Pbkk2BQIvz3uZpoAhkSxehdgVuNvrGBb
qevDq7u0Rz8NMU/W9MotUz9nCGfTRJvE3xz++aV7ivKDDZrdcfRvkUOWdYrWN565E6LbBMp2LH7n
GHMYLrJTw5E7cekwfB5rdtwyaUQRMgpcU3jZu97aE79z9xiicGG+AFXA3KCCRpw37/7w+6le8Mjj
a7jBvvMYDP97pEXgy4U+DUGkILSvIQIGtNQBPdXeqf19Q5ZTIJGljlvjWN1m6TN0c6ppajYX47wU
WIWBVygq+qGB+NlepvaPw8u+9Bl8B6wOgmHwl7MYjpo9/j+eY8KrV+xdHBXez1CiNzkiNHsjWxEf
SUv/QeN8TRQNA2QatBbgpUA9Z2Gw2zReO8ZluoscDcaEJTErXWUUV1D8wpDWRj330fNhTicKz2NN
hgvCEMH6NAtMhOadwUbZM/1tp1FxqgL9vS0HFOuaPDRPJ0+900zJmoc/naPp4gZbD2RhapXM/mQv
VmsUE8Zkh0GmkO2JVeknF3/ePTZMKr0Afklv5beGq+9wx/oqrp+WQCoDKF0IPvzwd3w/dtMQVFyI
dRZCETcyQgs4b7iLMKCJlQcTjLj25/03BiHipPcG7+0bp9T3vKHHRjfa6YlAFxNpMkSAuv7j8Kd8
PxWgDiXsLFCvjk2a+PX09Xgz04LL4t2AbvvtEKwO//y0orNN+uXnp+E/Zxtq3eEQxc+78mUMkKq9
QpHjtqjx+TxDzeTwYEvfMtEaLG4qKlTznC3sB2sQPdtLS+NrPJXirDtSK/0+ghTgXMnSAAdPlLyv
nwM7zwrtGlM31JFxl8NE4vAXfH87+H0yDAiFhok0weyABIZALUoPq51qpNUZroTqaa7mNhLeaXge
SbO8ivVseD486OJHsfiUtAkAvhGUfCPXKnzhql39PklEPx7+9e9nZfqkf3999kSJTpep5ZfVLtLO
mrY9Mevzejhy9y59AfWlKWRwoDDOafhOFBcFQoLVDlVJpOpC/RgceHkAEGoU5IlJ5kGn7rEe+Gdh
gYHFU3BjHYXd/fP6fD0oHEJqnFBoMUHW51UUtdH8yLM9bVcz1jrCD2cVjnnrnNgj9YbLEhm5a3I4
ROCcSanETUM80XCYwrbLjrT0NPSd4qcPOPpUlgFSsQNIDVsMxPpFU+ZbHHLzazUeapDZhbdNFaPf
qCDF7iJuuFPblcrWTzv3MmzwxETHK0xWvtlDM1GVioFkJjPcp+JkGyXAeHNnxGFqGPSTqFHRKyzh
NyFgO8p+OzbReHZ4By0cCiAVLC2P6hT0zw6FH6Fkk3tS3Q0ZGnPIvToN5qvrylmho3N4qIV1Zij2
EIoEk17AtJk/XVdVaQDQApO0081zRMSPEl/+wbjOlhk0r01mOcEdrfkAYYJKVJ6W6q4UUXLhQ2o8
j7CU3Lkmiq91UZf9SZIFaNskVJxknwlcajrzIsTNd1NlHk7u+DjhdNvj9jo69Qbarn7TJ0O5jrLR
f+jrOr1K/C59Pzwv369x0iFjohZyzJAzmb0SaTgUXls76JTp7bDyDSvfDUngniZOqq1U6ban1uhH
q7b3kq1XRdqvw8MvLAvV0YmdDBjEocLzdVlGJ1DGgkL2TkNCSuCkGyl/vvDA7wHlkesZEL5mCx9R
i/e8sTDwZ9JvZZheSX88EjQsJOX8iVMbQ6UgLiB+fP2KdkS/sailjq0cUtboYqCiZ/ho0qttLS8l
4s1b3y+0F84qzmhuR6ply2PB/PQhsw2IJABwHqrmKgCi2WGiRFvppavrO0NuxvxiGDdDcCQBWlot
KJtw2WgsELlM5/nTIRoDDlhcmfoubM8QXaZLeng3LGxGm4YM9ng2D/23wLeIu6HMVavdZW7C5cND
DbsqRv91n+FKa50owtd/0Iyzz9K+IXHPHLc9P/wnLK3lVOPinqDVzLaZ7RdR4wpRFUq3C40ISnsj
4rVSVRBTxzLKUMAWGGc7VFhs32num8QD1ORadXpkJhYW88tfMeUkn2ZaQujUkBzt0Y4+V5yNp1/p
f06Imu5dG6IewTRB1Wy/hKH0g7ZiiEGc6/+XtCvbrRRZtl+ExDy8MuzZ3ngeXpDtqoJkJiGThK+/
i3o47Y2RkeuqVX1a3TrEzjEiI1asBcaqVgL9+to4vr6dLozMS1F1msWDWsKIfONEeKrsrNEr6pXY
amFbfh6JNYvdVINJPUjQxVlyIAXjotf2+z2x9v3Z8YYiS9eqWSnOtvxakFDL1wws+EE0paGb0XKm
rT8PQhJodTlKL3dnBfE6VCjGDNSS0Eb7IHqtvdWRPYIhjAxrsc/XTQbyp6nuid7QqSF7tgO0sU/A
s6mxs4DACBSB47NCresIQIuVCVwxNMeVQPhhNLJIZWcJcpO1P+QbYa7cwV+nEO7BArYJj/QJWTG7
mgy9EHoPiY8zokQoZ0GxBlDpTr9ha20UX++oS0OzqJfyXHIqi3Rnkqngjt8YUEQXnTfWkAAoQGqu
PtrpyrW7NH2fxzZbJ2kwGTSpYLJIodE5CiMLdA3iVUPB2P6nW91E4Q1vRpSn0Yk5r4bISkJ0riD7
GkFPe4R26xo11NcL4dLA7GIrYipGqFezM7iBC79ASwBev3JyM3A2nLJI4ytzt7BcSCjLIHABvgBs
GrO7wbYlJcuyDgN6iB4gJWMPW5Czlp5Wbmn/49w/cgcTn4uDPlMZecLLS5tAqlMarUw9V90pbbaJ
43+/OAtzh9wECDUQaQCiNA+WQGJQVBbedNBBP6XpBnouSrsZ3r838vWymxIguBMwZQ6C89mEqRKH
lleRqOdE9RvocK75+LXvzy5TUDtCxR2aX2dohVPlvU5/Xk26HMAspOy4kpaFLilnpLvlEPzr7ZVi
USjkqOVEWd22fLwqFblZSSAsHFLkJ9QJFwjWkS/YbalS4rFERAF3ugOpQKH6Vhp+vzQrJubOtI3l
qjXMSDmDjVhGwy/eDD8nR0BW6r9RzF3p0BZd6RQwoYlj9srTPc1+von/cs4gfgQrEdJ5l4fEgbgg
5LPL8cwzsFLGxJ4uAZC/1qiyZGuo/YUZA0YUaEGUR/FSnadu0THP0iYBCTL0o48lrXadAdFD3Hs/
9+AAwCE7jAQ0Mjw4OpejYkYblxFtx3NGRGCPD60ceWRowNfbukO9Fup/dXZ4xBqoYAJAj5B/HuoD
9iZIBhICiH0o4IqHqKr2qxosELu/GJX2Y+d9YWxeVOGMjFAAgjE2vpo5VIU5OlH+nzZml844QHjY
UKUKCMKrvNzp/R2aE396eC6HMbt3ilwqATvBMKi0kYz9AGL2jjx+b+Pr3XZpY7YLJK0ve5AC1WEj
y35c/8EOWPHPX10A7n+81lHqAOz5y4YeVW6mOvIIoTUJIQ1GssuI+ZSR5A4CCGuhzsJwLozNQh1T
0YqhahoS0gScxpptnoxB234/ZdM3Ll+tGJCB5//0Zp0ycJcHhzNOSEysJEQ0UNkhb/FG9xhqRe3N
ED98b2tp8tQpfayZE0/OnKwMOlcttLQsEkIC3VWhoAzMLeijrbUrbmnepmsAgJ+JCGgO9NM5aIZ0
yknYafs7I1p57Xy909DX/+nrs43MU0cnnYKvlxBaGOzh2kQBzxwHvnImF2cLLBaohhgAEs69TaNJ
iMsgMRMWBSrIxzjfp2UKuvmVoGnhLptaz/5nZnb0k4ZDh7SVCTCgL0AXyKPkqmCFyjmBHmm64nyW
5+4/Y7O5qyunrySIu4UZN0EmD256sLL36u33+2x5/fEYAZYNiJn5PitaK40Ro5BQL4z2naLUtJf7
rvgHK9rUgADEgoJH/DTWTykCUiOxrBsRCQ1UVwUUtJ9/PorP35/2x6fv17TMaJyQNKxyyLCb6c6q
1ZW1X1qOzyamvfHJhFxpAvhFDCEu9nK6q2WwS6+YWNpegHWhSIsnLsSjZ1cy3p12UZRY8Vo1XSIf
uvIYQS+t0FUXGtTev0zZf8amjfFpPLYBpauSYC/LZu8Ple0NH98bWJ6w/wzM1hwgLauPiYozCS1S
xymhrpH6lbqW0FzawOgORMkbsRM6QWZm1GhQ0BjOkjA6DC9Qxft+EGtfn20sVe4qkuUc+iiS7l7X
zVoMu7Tkn3/9bFd1I1QJFQe/nkBtDprOavWaQekwPq8FfUur8dnQzD+OelnY9WTo3Esf9gY6Q/+/
iZr5xlQqLaB98P1ScxvumcH3n1+aJ+Q4UVsD9v5rzJr0XLNbKU9AqmH5vGm9srXcXsm8Efrc1lpm
YWmy8PRHdgb+CCHMbE/ZZeKIekiSUIdIiXyrKf0WHnoFOrHgs1B6AZMsti5aT+fRRNl1UEnXhziU
ovpOFu2DUpc7szBOJNLWUpsLAwIDmAZeaCT/kfafDUiJSrlpHAe2IDf6brfbVfzMwkEB1AgDAYhm
CiZmrjEr7E4iyJaEihE/FNpeQavC91tgwcLUTwVPhYo3SpSzo6hpUi8RvYrDiBzigyNWLt+vyzEx
baG3fNpkqNrPTqIqiC2ZOoRia8V0tRGKaVpZu7bN7yF0/OOlhy0ASNFZAU7+L2x7elGYvWpRPnVS
qgEVNT9FctR7RhJHG81KuhV7C9QZk0HUK9CxCy4DexZLGKPMgQiMeehAthHNiJBKC+zug1gQqDrT
WARMf5ec6yy7/+ma4cUHXjYZ5UaUTOcIRrRgdRIauXiId/QekpEbkdk335v4mjSbTIAFFA8NILu/
0I8kYB9BqMTDAvqeBdrcqwo6gdAmYyBmGzIIvLOtPtLt91a/8oQD14NXraFPya2vGAzH1rtGR0Y6
RD//lZhq3dBDV8xyQ3h6aB2aucidQ71F8nmF46zr3cGwymvDLCEtl/XSip/6esDxc0wweiCZg+Wd
Q22ldiiq0Wg60FtpklcYqXFMEhuM3hGUgr8f+qIp3IpIHuJV/wWFULZkYvOyWrx/niu0i7BxE7OV
s75sY2rLnsqUKLpeBid9abe2lattaDJzqybxfa0Ue1b9/CmPGiSISKdu+YkhedZ8hH4RKptJ0YWS
EShAu6LEBLhO8P18fb23Lo3MxmInFkWeKu9w9k5cvWIry/H1UTrVUbEQwBzhgM9Xvu5NBZ2sKgtl
UQUs+S0gyjWSt0q3to18I+I1sOficD7ZmwUSBToEhlpWGF711WtTV7cscTb/MGOfTMxiCULTpIlz
DElzrhTgBfnKlK0MwZwtex0xPQKamoVx+bsVz6X2L78faVWcRQA9gZ673L0g+FBbXc54yG00BnVg
n2UrF/riCD5ZmC0C2GpajdGUh1m+G2+VNR6ixc9jLyE9jMBanvfL5LlsNCY65sKU3jheVK20sSy5
WmvCjKJ7G9Td8/DKQDCXEUljIXeis5LwU5FHD0iLvtdGtDJRS94BEQ9ATVPn2RecPol1M2kLh4Vm
tnXEM/SAQaPgZrHuohM4IN1LHUWHn+9e3ICIVJGawV/a5er3ppUoMqQSQyM/J29iWPF3S2vz+fPT
f//0bksGQ0kZkE8h5L7T7i1rV2oDS99HfAWSPTyowFU/u646UPPa2ojzrULtkpVuwtZ81QJsARDP
TyZm0Yhtg7hrUDBDkT3kb7mk6/vSZuxeo1y9rkYFLF6miFzIML/0iPquK2Jb/7BIaG2FD8ZLG3iY
2RWjl2Y9dqPJwkznbr4xpP4fHPInA3PeNZtblRXnOgsr009VX7W3+loMsrxS/xvDXKpEsmIiC4Fj
pHckUFvJr3//fCd/HsNsnZAVJEnWYAyd9W68R9q/fF5VwQuLVjkDb63LnQxBmk4CWA/XMLQ4EUfY
a+1TS1HEFAuBXx8NNGBEujRgGRlRJGfASUxe4iEOCjvbNs7adl5cBkD6gcSd0IHzANSEAzYahstS
jq7JQV6jvVv5/LypkNuF7UTltMpmhGBWsd4Soa7lT5eNAApooFsESdSZR4TkDdCAJa5JZweaWYR0
Py90TnhS9CSABgFQ7/kDVB6riOaQKQ4zS/Z6fpPSPWtAwsEid4R+34/3LZBtUx0NjysMZ7buaAdi
NVPaJsxt7dDXwH9J6ooLW5gwvKKB80XgqMBNzm5JuUHENXRDg0LT3krv7ebn99PF92dHz8xUNKNw
fL+kV3X91LUrLfFLdzBeZZCJguQcJmle/2+TWPSC102opLc56KKA8vTT5Fo1IjeXrhRm+xPUtVwT
JFGnH35ZQ0GwDbOAtuL1gDfb5ZmMMnvQcoeCf45LbgXpchM0H02UBol4otERgupK9MzN1wgqQXK8
c8BlBGlnJb3T+4fRbsNe/wPRkS2JU69urnT+84fH5583v7Zbu+Kdybo2rNuglvzK2nXZz98DFyZm
W8cqcprVHW9DG+LZafVh1/vvt//CtXdhYLZ3bCEnFVOmMdAbqLgipThWa5fe4v6ZkB1ofkeCDP9w
uY7SMKQcHXhtKAPoe61JxAmkAbWwQYpMf6jtRyMBCUk6Vpo/ms67ntJ4JcpeePhgmP/9gtlOUmsI
c5gdacOYk8Apu6AEzJyWb1a3yepwTJ6/n9WlEz/BtYD0xFPxS545yRtaKgbM6SXA30el/vX99xeC
4klxDBBHcKoZqJhfTmjPEdepTK3DdGocb15bzQSL14aT/6edafd8ih8jLnNOFK0OJbGRTWRMTsTZ
oivr+9Es7UHkG0FWgg5ExN+zTV5rRlQ0TV+HlHldvc/HIFojIJxu8flNgiSaYk3N2CArmW1zBXQV
A5fgUqSscg3lNmaN2zdQKd0n+eP3o1la+8+mZiF9lMq5PNowpYMxS/EydeVBujaU2drnZqyQfMD3
O2heDA3A678mFK9unNhaeL9sClRkBqqkALLPPH3ujI2UOXETjkwcJFl5SwUo3psB2t/jo22uNuQv
bWugv8DTg2zR9Ny73G4OBQYscuQ21JI3iyBvj5J5avga/fj5EiGUR1Zugs5/OT5qDRHbXrQt+OIk
12XZGrnSwhZAhRT7GZxRqP//zQd+OjZZIetj5YAanz+ryhFa6j/++cjOwzFOKYNJoOlymjLs8740
ofiQnxLz1dKf/uHzf2tk6FwBMdu0Kz79+iQ3mzIqoJGRGpAJHp+K5u4fDCD+RT8lUK3I018aEHD0
tjJCaIzruSeB27Jdq5T9RcXOzrsGjTtkudCRCDXb2X1vK7kpitbkYcUcZUN0egeql6dM1Q9ma9zX
yehyrbtNVfGY1eWmlMQW9L2BmpsHUtBftW6GwEGiG2Dthy3ujP9+11wANwFJCnCIGg91aF7JyK2v
QSkX7lJk0OUpbsZVivz95dwqNmdF2Qw8BEHqX6q3Lnsq1tolFu4FYFv+voiBCP2ScU2bqugZlXho
jqPiDUZzl6bWTtTAhDnozRha4X+/YxYuBhhEM7cCKg0kjGcXUauiPdLhpAfNLhrl1IkokA0gsNQo
zLb9n++tLS3S31qLBYUQoGpmmydW6yRjJqo7gNEMJ6f6Md8fklkKPgyEA9Ijc+etRUad6q3NwhG8
8emml3ydbb4fwdJ8qaoMFj4dMHgcsstdMCa0agcnxy6gCuQJzYcstkJRFYGWyf+wNMiYWeidgVzi
F0nqtJXs1hwL7IVJSiW3jmIY3yolDTqm7b4f1eK6IEQADhWaKngTXI4qRt0iGuSRh22du0GNv33/
/YUgUQP0DA+NqUMGGcDL7zsQ3xgj1vehTZ3CrdrmlqEsk7Wo0VTU3Cmptm0T5+eKN0g3AiqDmAFA
MfiLS6tZlfcQG2DQolFvTOP254opNrr/UO1B9go25vnlvizFAKK/SdPp2ErUrZI3M3n5fuKWFgZx
PRq/cXNPPeyXQ+C0LYdmug/izvTfJRS3vv/+0nb+/P2Zw9P0QrZbALjDipJdbrKNlaCWBNrfYy33
K7YWx4LOITxz0a6FtovLsVQ1+B3HMYXQl/TGMygFbr8fy9IFPVWppvIxWtrmnolEisBgHB4O7KTS
o0bOrL353sTyEP5nYu5kpIRSZ8hgonRStOuBbND73sDSegCqD/q6qSnlC99uNUiKJDqQqxvRxi6u
B/W6Zzt55bQvTRT4lifK0imM+nLaM5MJ0UEqgqk3anPTki2kVr8fx9JE4XoHiy1WZKIxu1xrhQ5N
RYx2CCXyAA4KsRLnLFXS8UTDRTwVDb+KxgmtlcF30cih1vPhMdEGe2sCERzEpNFcuRvLAAi44aCM
QDrHYy7ti5I2N1Q4ys83tQ6RbzxH0Q8O3OYspCtrbQBDFRgwlQG6jeovQ1kJSSeXOIu3LgzMLjGo
4fW2CR6fsKEbUGTH0l2knDKEN8wtslO/5nSW4rsLezMXDd2LOlEqYwypk+xVjXmWca03kEwGwkce
X+Ju2BSgEypZ55Z55mkJHq/jyUysTZmHEtjhI+n5+720EBPh3YKI2QZkAp2ksym27LLSiVzzMFWr
Uyulm7jdlZEfgTy5Ff/wxtQRmgNWDKer6ubMGPaVbBR6hGQ75dCSDnSyRu62cPowGqh8ooSDNv95
YSpxIDMLwQnk2yXba9SrXLqW6T+4PqgNTycDz5hJ8e3y/PVaiyipRe1TpG+5W/GVJVk43hefn23K
VJRWauWEo5sg9tptla/51iUDiLLAfzDF21+gX1RwYZDK6UIw2KIneli5Ztc+P13Dnx5iVjpopKnx
+Rga5fKZG8ZKwLNmYDb/eW0Sq86jLiSj7Q4vY0pXRrCwi4B7QZ0DeHE40/kCyzrSYL1I+tBMPGG7
aXnsxM+TR0Bxo4vQnJq78Fy9nKRBaFU/ZHjp0ZpsS9yrYx9U/1B9AngHkeGkZTCpxs+MEGIRg8QQ
PzQ8yImUK9O0tA6fPz+Ln+JOz4fRkfpQiUGH5P3LMQNyBWxVE5rrC4dRzi0m92qGCLOrfQV/VuKN
pVWeBEMVBJm4KuZpGyupRsBFoY4AsZgudtvCG9d6dZZmaFJzsUADOqVtZqvMExFl1l9FPugmBqi0
/PwkmHg1W6j8TRmVOdkkt2OdcbMToSo81LDTZGWXTlfNzD+iJRm1YyhagqvBmsb36SjjLWimIscK
R/HVqHVurVFPI1d2BVmE2M/ESl1+IUC7MDebLuSkR9FGEEEjo/cuv7Xcrc1/mTGQoiOsQPXsS/9p
zimXQV3fh12+GYtt8vC9O10IKNCOjNOGDlcHD6OZg+94CZKAEsKZiuF0V1wrnS3V5PolVyUkBFkv
ctdEsLQzpcIOai2SVhCeXzcccmt40MA6eLm+pAgzR9IiMSVqevIbxLbC+DlY/NLAbIkK1nUGGNCR
CboZ1GMi9t/P3+Lvt1FERYUAzmle7y8VBdFnhmeM1aNqqj/9Q9Iev/+Tgdk7ifHC6CMwf4c63Qge
0PQs1O2/jMFEhD6Bhb8kInuSNHZHbQCXmutYOhv+95+fZvjyTIKCDoceiW1cW6DluDyTkm50fcEr
gEF1cpJz3FwAekz6CD+XH0M2YdrKOvracM3MrndKAVM3aMvCQq4CqyBbGX/EUATfj2dhycE/CaVh
PCxx1VizcMEZWlKCRq4Lu7MpnECV17JKawZm4UKXqnKp5xoMQOu7tyM30VauyQWkLIgiQPcLpgPQ
Sn0JGHjcJZQ5MJFWSTAYN7Vxn7d/jP65GHayzty4a1xIrXl1m0O6FM7YVv1c3Xw/kQsbQwO+U1WQ
Qp5gTdrlxuA87TQbe+9cdwcbatemceZa+HMbSGkC5vz3hpuHLarFWsFYZ53l1vahLu6XlXpr5OXP
9zhSWuiBQOSCtuT5UKoS10NcNNZ5SHpP6dGzK54AlVrxBZgZc5qU2Wm6sDRtnk8eLjW1VI4lWALT
Lcp4I3jghJKO27xRyQ4S1ZWf1XV9xSk1PJRHjG1TGNqj3cg0KOQh2apdq/kKTaKtg/81i0cIb6AC
VKQ3UiltlFg/Cos8Gnbns7i9khsh3JokHzQdrsUI4KrB6ZEXpQvQ8w1LxyMC/0MB2ONBVXrIpw9j
tmOq/qSQmuxImSZ7UkFkWh3koIbqM2B/hQuc/QuP5d0YCcu1jDqA4tOLFdkVCF1Ha8cj/iCGofFi
qxZ+XbGjk0lXhVUCk0CgDpvRUXbB36MFRS4erbR9bWzMONjlwZI71tCmNzu/V4q7tKWPdOBBy4oB
D1e1DFSVqPusThhkhonmdhbkRSxWMC/GLvEUGluubijlXpeHg+jqO7xvjwXrYbhE/3+sQa9TA2u9
G1XlXaLyM83ZNecxOK3rfD9A7YVroCMQhtikpbGXa3k6wmA3HxBwgqtNx2+ruo3Go01ctPeD6SC7
liTXLZU3LM48I9M9kG6GZR5tNTrRxCq6D5YFvzfNdJMNtQ+1i9yX7OQPj+xAlAzvxfGhif5U3UOH
gj7w3zRwEt3Ve82NM+Y11l4x6+vcvpLT/KkvdAhkt5uoLYJE1Q7G8KuXqkNEmUspCNjr5o8syztE
se4IVkk54dclb+/QxXlIO3Mz6m8MwJ0BkX9bQKe+oR5TNS+JAitmXpSWvpWZQTayK6eyH4wyPUYN
Mm+55rc5ZE6KaqfpqeKmZu2P8m2d0ABCttum7gPW+kaq30fEeuIM1TAuRg8atnpVyS7TTd8Q1lbq
TTc1qKcaG1kuz1JVurl4qeM3udjBB09OxSVtG2hgPINEzd6Q473EqoAau04GqY8Kodh7bTw249Eg
Nz1au8BHhya73O1HY6MoO1OOT2qTeg3pPDODkPIo051Sb0isGt4AFlqIpGNTZieiFWGfsCNzGPwl
faBmOW6ALYzAStMkd1Xe2nt5lLsHE5mSWjPvFCil7e26AHD6tsg34PE7EQZiViQoq42mPKm03gy1
OEmiOcXgTGhteh1rXQA47otj8aBHQgs8ZHd51+cura9oexqacZdE/SZVHkvJ8dW835oKdHMK7Ao5
MMyDRo6C9fvccF7sNN/VEvOq3vLSEbAi8xjrb6bxx67GDbP1Z5Fzr1Ujl6d0o9dKECXxYZCLk2Fi
GpMIIkN0x0p0cGePZV67XA9G+aDXp8J+lszGMxpjY9qZmzp4MdReG9lbwwohXFB7aLF4zOz81rKu
9Lr7QL/btrJuFXkjwJ2t3MRZ7zZK6XNugaqb+Gp8pLFzVXc95i32FDMo2T7W3ln6bAsDC2X6epN4
dRm5JrNc4bS3AwSzmEm80dD9oaSB4hz6IYUMjORHPYg+FXVbqs4hNYsPq5Rdyp/i/jdVZLcz8lOV
sK0q9C3Laq+JH1j+1ManRj5XMvVS3faI/asAmVFb3NtF76VC8WLno7JHF6fJbwxs+EF2re7WsO8d
+pqKxAdrm582dBvXicezXwA7+uiKKlnil/StRyltsGT4IXAHmNoRRO97UHwHUvpbVC9DHuIqdmkm
uYoovFwfsdGjj2I8dvG1oLarm2clvq4M1cMjyo/oAJKD9D5q+RNO6N0omR70UdHPr24bs95C0Nxn
uNHFJuvuJXLW7Hyr5WRrYqHlAjW9HiR9yBcQTdo6FTj5aSNvJE5+Vyl9UloZ9DBVwG12NCrb7yWx
rxgy3FZ/qtoHGVCiqvAsUu+KovF0myEV90A761hCCMFs6JlaZB/pICh3Xmtqe2qxi0oDgq3AfJY7
IPVuVWdj9U7sqt1Vwq94wgE/SLdW/KJnqdu112NiXhXGH4YnqMFtF1IiUAJkBy7h4TimW6NL/FT8
ycorIYYdqUDrZkox4hbjJHfls6hr6kKPq3GdLn0znP6xiAWSv0Zy3wpyhS4h3e1UGx4EjcNJ+6oT
6D8NcYQ9gj7J7sGi10Ycgujdja1bBsJM3ckfbHHby5BqrdSNqRLP1HoXSrEbE/eZA/rNhBsuHZEA
jYYgzmwcffT6SGnpSuUtIAyuIyOWAhqr5cU1K9UTF8qRmb8y03pNEgu3mcJAm54Onsiz41CBzgDE
Bm4VN/dVVb+jzx1+0s5dg1qvjTWmrgJkQmmKDbRI9lGsb2nCUa0dNnlqbSS0jzUpCcr6d03R5AVv
0B0s8tKXz7zJvQaJcGH80qzcp012lJzHRoUArZ26hSbOJU6sO3LTE1V113UjYqbyIbLNPZt05iMQ
j+JPbj3o8V1BuC9UdT8qNKiy5yIr4HljvyzoQYlM3KC4Lkz+bkS522WS36mNV7DmnMe1V+vvFI1v
ANEqerzLhIL27Vj1BFhgZeQRBytyK+vpb2tWL9wUHHrgDniiVqG5SqOd29oIB/iC0uSPAv6toT0o
+LXAlvJnAyoTUrVvO9APlc9S+2QW6rHIjBute2rASiO91OqjTK+T4dzS1gX2yoU+Y9DZBQiRfqvR
G7VUzJHktVT18iEPWHkAeYWuRDh5yUaXEqDAfquZ7ZIuwkUBrRQ0V463jiN8OSMuGUB92TRuxGy3
0kYgoMRH35rMxR24RV//UUryQz08RvyaF787LIuMTmyduGjO3tG4cJOKuDq0lN20vYmi+ppoG4nK
biHgGsZTzSHCJmEF0w+7eLDpQeu3nLRu4tSg708PIKp0gc4/ZeOOsVcleZOTx7Exj3XdY9k+ImfE
3kPEKEMcYDiAuxYLmnmptbUZccdI9WxNuNAK8EBGjB7IHrv1o9M3tHtGgfPAssiN+Dbi2Czla2FC
LYDEHucK3IPhaTqewWbmg03Sq5BDgpDCZlAeGuMlBpzf0vp7jDWgerI1a3vfFc6hMx+H8qDKR7l4
iqoPywoH56w2to+z7Qy/5fbNwM6JbLZlSetFuKTkpnBTxKjaY6pK76UitlHubGWaIaApvc5OPS6G
vYBjSDvJt6OXqH8pwR6IdJEvTaykbbqHeztQFnmNcLZ4++6QfQGpKt8LaoHWRd0iD/pe9Pl1Hsc+
2L69mJp+bjO/yNKtXuyqMvESUIAZMdv2Ftrh4uS2wU9r+njr2JJXKfd2D+1452WUem+KEEEWgDDO
Hzrhobc4sGgTSEJ4qoYsXlsfFHZTqa8KeXWSyqtSdiSN5Zv1nvAGhSTTa3PdS6XKE715oqocqKzc
xnnFED9H6F10ereHI+FmgsNx1zfgIUYBKsNlVKueJByvosZGqrKz1MVerhJcNmVg1c+KSFW3hM7U
FtIpmquPoF/vaPVa9AnIYXoXALGm0O86hlg4iR87EPfI6R1J3iUlRI/8ttR+GVpySkc1kLl9JEWJ
btIaO4GdNNbeYVds4qoKoAJ1k5vDqeQJcKAYhQ7u+fYRiAmXmoPPqRrESv7YjFeFA2wx4s0W/y99
uKvMMAfRaVTfi3b0q+ZXMuYbHbIUTb6vx2pngaw4i8VRE/q+iK2dxLQjsQ7jyM8xMX01Mjzeml4m
PdTsuibpKVHavUI7TwUwET4KtONPCfgeUaIMKEkRgUNwVrrLzEMx3b0W85LqBgw2QQOIUgFpH8Iq
RJmotolqM/LkUGvXXOn2WV79IqBTYPFTC5i2rdKtLOQN+qOvmP7aF/017c5l92SRX9HQ7uTid1tY
nij+qISBTY77ClFc1Ai8Lj8LMMeTjgXooA3kttsAmryX+nKjJoqf2fUhtlCIavjeNjpIaXVupNc7
DZqWE6Oz0JIggp+uRAvob7NP7OZEwbSaFY5bjaMLSTHgtgu3zUyvzB8hLeQmOE258gvdz8HAbUQ1
50GqNn0TB1WTg+lGfcpHyQfa6Q/tU7/pZa8BtZ/Kf/fOcyYSNyaQlB/TnST9Hkm+t0pjS5TBjVEF
qpqnwbgdnRtuPnfgZFGHwYPmuc/lFAM1NsaQbJymdofhI0/fUKAOqr71OMhhO6mV/brEamSpfbDj
D4qQacCbxNG2lNFz0d1axoC7OXF7ILaFqp8Zzze2+ZsigSG/qQSD6uIgReNtD1+p5T18YeuP/a90
bHwzj31qRTuVKzuC8Ue96qkJ8Rvd2ckju4fq5TRF7lBu8jzGAbwZqicSO0cTaSW/77QtazqOqXsR
OMNGJV/1koJH9uDaQMsk/MHJb9B24Up27RbIbHACfddOwRtJ9gQ7VrnwKvEh8r0TnyV5xPl4N3B7
jOM1a6xDD3fdQCGEdmKX4wWf8zIYGuGitcFX+honkLiRlR70WH4waht+ne+B6bxGzIH/mJQGousI
/9bM9qljBq1EMFq0P/t1Y+F1msu7JE+OVU3xLoOjldsbfSRbDpCZy1UJrgVsw3aPLV+FMiHXCXmR
u11DRxcgqyADhzMIdrRffa0eKyC8mV7sEZi/NKLYt5XW+QJko5EDDBS8YaeXWw0d2V4T9b4cI/c3
mtFRyZl+UigEbqiJWxK9HG4SwY9EDBGDSb0S0RW1My/Lbo1K39fqXYVoU2lRer5T+XPV7KPykKbP
RcGvFf5cNrqbKsQdkvOgh3goHGLVcpWs2EhtqJGpaq2AmJaJP6I2vL4DMaUCb5kq96XTns1OfjK6
9rmwkluhvgsEAkpGwrGxoHOheMRKt6MJLR1WHMcqR1aEwjUnbi0kP0N7cidh+AivmxL+Ui68SD1E
hYWJHA9mgc3YMg1c6XEK6pikk+6Q95CfhA4w5FhId0wEBSu82oYaJ028ln/EEVpxOlnvXOao1UaZ
pFvA0vVc5/QmhaTPKDVXVUG3IxQ9WoomjCY/FJnk1aTAPkw3cmYHLS6rA9rve6/4P47OY7lxK4ii
X4QqZOBtkZgpkqLiBqUwQs4ZX+9DL1y2yyNTROjXN/Ttsf5nifIsG/HJznAu90WQ6R/m8jxBD61m
69d97SbKOU+sIBfnurqm4+tYvURiq5T4CyLbn3re9D+uqCsNmOBNxRvo4Lur3H/Tum6baj2zgtNR
q8VTRPhRpdFOjiy2jphN5mRJtg/VaNcnQGGtmlk5NWiaYz5ejGnWmPGbn6eqOFjzMWmeqmWXj392
/ECi5dVuSdlbNW7BYrgFzW0anvsx9HOyho3kBW++U8IHJMYPS5OJt21cObuGvb+ugd0eKlM4Yai4
Hf1iLxMIPyRbfeAQh5UbGNOUh4ktxRBQZTZ2zsoaCjad/Ia4vv1BqVIoDfW3hYqoB3qHrZ1s+9HY
KfUpLXeaQe6gJW1gZvAc0Jqtk9Pa18SEGKpxussnUQ6eRDqUpsZOovEwR9SBNPPmLAkmg3rT3dLc
x2XldcVeUGyIZIXw6NBegqm7ye116glnFC/9eG8kNg1WO6k8My5bhb4q/aVE6Nnr6NpidFv9ZbEy
pxZbYb+t3bxpq90EWFrS1W+LAzeyWDdiva5UQs34HKvzPB9WK2ijm6XtIrE4fVN4mXad1OdyECyX
usXVbzWvDs4SXDT4Sn56+kKmQHHtcvp201s1Qw6FFWzUOznT7hC+yQDqRxsdz+9dH55q9pHgNXJK
8S9fn8V8XJNLxW62yNh3SvhlqX8dV2TtD604jXhXZuoiIIP++FZz2eTqWy33BOA3xibur3l6FtUu
bAHN2bG0fSkJdOuaSpm3dhLrDWo35KxtcpXfVXea5hNRy3m8u1FR+aF6lVIV7/PoxupKDX2erRyy
cD/JmV8Xuss6N36obt+ladiUeXnt4/QqV0djZYQs/4lqZVPX/Ak2EyZp0OlXuTznTQCp7ITrjzIf
uvgo4lsy7gduR6ceJvk+Rdc8/7P0m17ApRdb0Z0rHpSufatb2c3m3zbbWtClsjUyh14GsRYU6U6r
XyQS2fRD29+U0a+IFjPT+zqmfm7ee11y8/oQ9rBjbL+yo92gq75kc/9sX9c/FuM01tMuCeFrMzr6
/CeVD0yNDalvFucHwEjU1hnFTY7rQ6NlbjVoTtsbbpt+Klw2zTjJ7U3KwKLvUT/yRKSeCOdgSrcm
D2iJERAFso4DehdLuhiJGkQq+Kp6CavfvqHJXYOa/RdJEJnJRjFfm+E3Mt/XJJD1hPIk+7b+1lMK
Dd4JZQi64dUk9TwdazdSWLy85N4cX6yi9PNhYGXBb1WkrJZnY6iUcl6/SeGx7t+VFf9K9af3nSsG
Wv97vd778HnVbNYKXm1l37abQbtJzYUHCHCRkXc8PxKjVXojKIEGPiNRtk0Y+0kp70rL9ur8j7BX
cov0YFKezeq5FF4uDkIPPQXcIe+l7kzKuUlBE24RFkHLMKZOSGc/PE77WzLfEM0PFUs2rCH+ZQkD
/ovOj3jdLc6xXvOkrqGa35KFdrXw9PFkmNu229TaGw4pV66vWkE6yvLUaFfFYnkGCKFoHc2cPcX6
KJg+KZfV7ZVLoh7jfmeoWyHHbqtc0gwyAwKbf4t4hg0ZH20Iks082WqdeT3P4eDkw36SNql0CsfK
M2f5sQLFNabUSaxNrE8npkMqJ5uoP0CSTUrPby+WvWX57Cab6E27g/KgtdJDN1mvojsshXRLePfj
iMVGqfVdCptBZy3c5MMUaEZismUEIIGNUJ735PEzNlUHmULAivI3Q+b0lul0gC/FjqnkCt1UaF1q
6y6bbM+cLzHUn6x4fXwsu3fRncxhVy+BXd5Srms0AadI3txE3THsnzQ5aC3LlY2fVH3ROo7Se7cu
+zjVtlpR8g5PgajotEBUdbe3420onks5cqrpBRHUtRrVT4zezyyF5yJzB6N0sqVyCbSaEt9KMzeU
aQmT7yjKHL1Z/bXUD3ENkyZKEhLkk83hpkr1cZFe13EOmuptWCApUus0xAVCwVYVz5zC/iDqjcwm
ZbhlJTkude8qNvWx+ej0z1n5enRVdjN7Jt2xMt86zgu9+IyrHxoHt2bkKCWeRiGNqNjN8lmov/MA
ob9Rl6usXKeaEOeVh8B8LvPVmZeXWDmmLfyM9Kmnr4t1NVs7EHzrorV9y2qcqpEYNeEsqwzfgPWy
6smzxsI1o4qtW75Uv8TLc9H/FfCH/XLtrC0hTE6E/lfeBAdExbryFpxpyH/h8NdoB33tfFpZK30p
TAqC8W7Dp2Vv7Vi6Y3lS659cfcnUCjD8p69+2XyTeegsyTUrV3csqt1Y/EXdLUo+igmBJL8bc+Oy
nZAEGE3orlx95clBjfb9XDtzSVLadoGVMauvJtuX6D7J8E9JP5lOHUESPYrmelCn0YnaV6Nkyzqv
oMxjs8JD0ZNGBXOC0VHMrTPB75bJZ514a/VSs1djba4LHU5rQ5XeY/2yTuth4SAryu+l/JcCj+f0
00plT1VetHRXmPvF3sojgU0nyLWCO8cRMTfvEZBuaMko47JeC+VjqHAbpROff4mNp7m5N1OFY5Jd
OhEvxkEtz1r0oWFZLekDcsvPFErOIe10AGrmGGtgdh+hdg3VeruIQz3/jVW1z4fMa9u7qBs6lMKr
EQ10w1lE5nZsol3AKHxGPx2l4V+FG30aJa9RVHyikyuoNnJ6LMkoqc/6eM/bAdZKdxM2RSy/sVp5
xfQtj4art3CY4W6J/ixr0wmfn4ihCCfpL8q3ZX82zfsgQ6TDQgz2Yeghux4rfHWO1/lT6bfkPoX2
oVSuNZTWmnkDW+9J0WWFH8dhvHgkAIg6CItbhXiwNOeZJ0sQSp0r72G7G9fvEjXBAtOk2bVoK1ev
gobffdCfRbef1S9rNnxTO1P/Lcml/3SNJIShLrzSiP3OoB1Y0QZUt4tuq556E4CvNFOv1+6SVgfF
wkvevUUhpBnoeCif0/psdew10pYgDS958q7m34umez1ixVjCF/StK/JTKBXO2HwsmhWo0Xs0fNYL
1RTGfdEXd4gOOX3vIkM3FRCgZcdhArTnSC6ze2ZUsD+/dXGOdKpfjkQBdYZ6gW65HxJQxdS4jQKz
0PgJBGjU7m1xi7pLXoy85tWzDommqOu2zbm9sJwJjOxs/RTStonFRuLisv90m9mdx8Kog10073Rx
zPo5jX6L+/glrTAoWTn79fTNMlLWpmbYjJZOe1spVKpm+hT2wHiRtPwJ7bfMc1izxS2oG2tWbPFQ
LSYc7Ux/Geowv/AGSvYWw4KayVtWAU1W3ljjqTeIRZ0+h+WHSH2nQ4fqFGek9TaU45yXfhyB1Qwv
41IN6akJTxrBYE3YOJIBWoODL6qTopwNZtBb9lE3v4m+M9Cdomx1DVMFLt667jVaz9xydC2qAtsT
HntMpd0kr07XCz8WHSXnks0AhwfIJKxTZ4kZa1M5t57iR9NHB6SbbM+DeZXma00jafeqN+ibno3X
+BLsFD22O0zCdGQm4sXi1yoXYv6tFt8KLSep75EGU/TcssK6rfeSbjqrOFb5m5JuoW2NIcg76rP9
NCqZp2RHXfMt4odmNKx14BhgkN5q30qTu3dtlxqyn+VaYRSEZhasNk23kQJ10FbDS2vto/ydXjJN
N0n/8vgoozyn8XG17macuRLoodTOCkUkkXXHCndJdFtq4cpx5MT2D0mDROz07C84si+sNpkz1Y92
VPlCXJLCdlSqA9qwa9p/sn3MtNepf65pEyzDr5WDxu4QaLeeNaU9UXzKqjtirKDeVt+2VqeND+Fy
06uDNh21qnYageKROHLylajbxv7WodQI5p4xLYrCndWtFm9wcjtlyGrBeW+KN0mrAhu0EWfEBSeo
tYorRbmvK9lGBa0ok3DNvHc6pXS0KPYjaMIShroekKqhhWftYJhfpYCeBCao6AoNrXVMoZ3qD9V6
Leq3jK8Qjq+19mtNtBqciFIsu3W9UaLjWD2V0lGIBLuBvH2wSpJGHTL91iJEeHYiNMqm/TWinjPg
KTE+hPGjZIpjzycRfiVy5Q7DrTRyd2n/2UYBpwIDX6U7YUg70iYdcr8S7XOMi0M86RtWkMIvM78H
sGtLpzJ/JnFntpjDb/DrsvFLAVgGe0KkO5m+r6kEufnZlbAEEX5GPXKWdkZ/ulczbOF5yCBXb0P0
qyqf47RwZ/6Qro/L3LmG2rtx8S7r+zZNL9pCIZh+yoj3MOXEJ8dWqMa2suVLRKc9weWHQL1y4KRN
v9XhFE23aRqc2rpIw+Hh70iig6SfI/VfrfyZ0uqIjqqHEEC+mSS+52mfj2c1OyXt76A+yeFRpymH
8FuSS9P81UzOo6jBQdjrdew4kc27pv+pMUFv3TZXt2X1PrbJJjfkY69qGFmkx0OwJ6jezeDBuynb
Sgh3If1OjooZS7M/gUFixlvLWNoJ6QkvGyJ8yvASRUuN6L5TqqF81kOAh1JuM/muT2dTWRAQB3+i
0IzZRY9IBFvLfVk22xYb30IcjWgMT0Ups2m9a6F6a2Z6D7wiaYlTP5qIRXVSYk+1bvJt1F2Zb0mq
ImPof1P1s0gfydwcVmTafCzwBthbUZq8X6GfNKWvsO+lTObDpCx+kXDkjJSvaHkw0sKLeXEk0QXy
yuNU7zR7t9CcV1Pk1dLLylMRqmezfC6j9enhR6hX9FeDEXhzQru3vKhogxAybYp/yorBR0u4/XQg
PhpRld5+nrwSZ8E0TOd5sf1Rf7KkJ6Wz3WyJPDWjLV1p2ZXKXWyvDf9KpM9Yf7aMfdV4rfwa5/2b
+P9W/MV4PqZxdkT+FdIvV8DbB7Jr32z1bkK6tOq0Y/pzW2h/jfhrYFkt9dhQP6V6y6pdNb3Y6dYY
g1z9S7tHGPF9XieXF95vyaqVFsW105ltG2BZ7WtqTmP0b5yMrR3vLPOlA6ZrDYsYtLPcqWC/2isl
05EUWkDYGGHss/4FBtBdIeVbY/TqVQQYh18LeayRoeD0MxBJ70VdubGL9FLYynfZJ0GPY2lSVs8C
lRtMs/QkPpj8M7Sd1/Hf2jkNhkn/zvKcWMdqo9kNKZP/7Og2TE+j+ZPXr53G9u8l8wvAmF3JvsXG
CAHfHs//GMRwBg4gxbquuA+sX5woC98DJ8dGDZNDU4TbJKckyKdq/TLzhDLGgsddrb9M4XM1XlnG
69Sc8ppVb4ZlZyd7ZqjxP2yN6KwXxyYCJK1f9sibqe668G1lUQHopetvEjP+BZ4nLDr7lPZnQtAw
7N9W+2dGz+O8HaKvNKs3RQZNjErTwNfpfJAUoXsQnDnpkZcUoBvpvY2/m/4rx+ggYizc5fqwIjxc
QRzeldfT6/Xa25K/DiVWL25f2/+1HHpqWxxbvnvT4Rgx2Te/V639KJ+s5mbwJ2fpmRAanqbffqQR
gXCOdb/tXru6cTOopDQBj6/yZpol11BmN1xfVzv2mhVbSnwZWamlocGHtGKkjNjdn6hX9g/Njh09
IOjriG5jNvf5ETmXZju1uWQJGqusg/ARIHQWf/Fl8nSfp7wLeEtgPpPs+QESGLx1jGZn0qrrQW6e
poaTTU2eBBMjqd3txvgTVtbBGIYrf3HNGHUYqR9xG+iJ+kb9N9ePZmzdzrQBI4iXCuvfaK2GNXls
zTpP9FMZQnQyhqwkfoqVk44TTUhSsMyJY8r3eGYJ7y8JPugu3a5ofquQAQy789OiZUUns0l5eJBT
gwV3m2WmMjUSbSRh+y3uJh74hk2dxrRs5/wtNKJAXSOkkqeIJEEd3rjsL92YbOxqJyPILSa6ND4g
jAhtl3uT2Iz6ZS7p1yysfePgK9q/khJEETTkq6R9KVrsZsL05HAXQ41xAiQjMSk0VysgAneEM3Rw
24XuxOVTq6Zeantj0vjFQ/5U800hWX6dfNRIAsgJ1UyHb5gbu8Ve+N0NlauKw1qgP0TO0OduMdPT
8xwv3DpboLFLXpl+peVrVL3Npb0dheYqfLaNIerBb/4o6fdapp7aIixa/RF2eRPRolgStXhNIFVB
L2b5ToAFCcMbvXldmm9a9pO1dF6Y/RCSi/MVkZQ6a6xvQs+Oo3KTYihpU34Pl7ugykT4zqR2DBSr
e57G73JJP2trOjwkqha/AYQYLdZ5aeJdruzy6SORG7xFspuysEYvsBKlVzvtAPp3a6wDpXmb7IMo
TJ/JMT9nr2w6OYNVPZlp68cFrF9S701mP5ZG2fTj89otR1kcMDS5U/Wcqq/hXLtr/lKkqSctP7O9
K9dvZZgpPVuhvdSq5QkJ3TrJt6lY3a6HPoafI24gqPthy8Ibtg81vrmauwlnWltP30WhbEzag2o0
/JYh1IL0dTk74efbVl1IW1b/M6r+pLT6rsm6YwHCF7gcq1pyOrrbwXCz6qXNqJWJQemRWc+wseX4
p5q0Q5Znt0IagsSiaQAKlWwCTu9N+ob0zs2qrS/Les+WTzv74P81LFuzv1pWEA5nXbs0xefDV6Mn
I1wPkBIbS5qUzlx1fqtuVshwhludwvqW+4OpTyQB966eIjDUkafhgjLKibNmp6gnS8XONahOPYZe
gYclLb7DGGpEJrG4g8Y3N1UzB2a8jxAL4yH0UuavhXXrEdZ0kbprdHwQpc1SwqHAFQwmch/SpLy6
WdJvxuWNPCZ0vf4+IexUS80TgyPp8Wo0T3XUBkmtcDYuqEow4HGO60ZyEuxrxMtto/EwxYsvK7lb
4Whl+9HavfV8DEtfXRtf2khBGNcvMkidAokwWj9s+ZqKt1g/rhPSGG+PzUoplfPDUkZPl451dxzM
j4FekJu9lTk5zAL4siq7x+ldrrKnVNhvlconr++UpwRAQkmYE+bSR4XJhTvD4cfQef0c2HKQDT8t
K3hlM5CEcNe53rbUlqJ8wzrl2YZ0r8ULBh72XHnafE9mxbMT1CXo/niK3dLsdrYp+Wq/wRK+H9lA
T0OyyqU3QbfWYI46P2vyTzT+9YvmzUO2lcvUja1zVBeeJN4lJdmZMsaGbMtiYkdRCjgmE2L0Q1/0
76L9nuuXlKayha2Qh8fpnAQ5Mo2Rk8aldCee5D4RQZaWQQeFMA7hTs12rf2eEEaLZBwSl/QYuu12
csZhgZjRpKMn9TVYRPAsU4fnCmH/l0nu/TzvW7azTxutM/24OdUGS0ANMKUuv+s9Zqi0Aq1hs40g
DBuV3whdvo9n90Hfd8iHkrWdxm2qp+cyst87tKup5CxDzJ9GV2u3WB/i6WrGNuTQFiPPhn0FLuEH
l7CDIWYtQjYb8GRc/2Y8a7kBsgT+Tn2gY0+aYNKIyfYWuwuMTOyULDzOmB9MfDxq/i+0X9YE3Ji/
aphFY8sLB6RfFOyq/rCMd3W+A5oa2O35bGmbeO6curm3+XO1Ypllb0WR9txh8GXho4rZ/WFJ1WAA
hXbdN9aeJNn3MdO7rtR/xcmAC+YnGY6TdiRZjvvsPjiSsS5dwn28cngT1i40TlV9jNe3xngLYe7m
OA3WBRRKdGQlxTBIqANc06TbDPWwW/BExNb3wpnRcELmf0v9Feb6VjJRZ7tPyd7wjKxWv52kHN4U
e5ZtnArcIkZiOenyPLKyrqaoL3iFo6teg63xvhpwcULFQKV3GzuUHNYOu+TusAboY1TfmvZHT81g
EIcIT7byG2W7B5Vs5ne2SUA0XO3qrUi+1fwa6QYuvb+Kgx0iQS8IUh29ZkSrNXqc/C+J8amMmAmT
XY1LADufijVQhgRM3+vSgH6vvME4LpHh1O1l6d6nfA3y+iZwNJQZMFYbDhQ/4Py3kFa/R2JtsBaC
9tgLLaVHxfSSapN3h7BDgT8U+MTj9QYrU9QvudgR/uI80slVAYNU/0tAQGOBte3STpnXdN/Tss8N
ZneUQM9p3vai2w01SxLuMhYEsZu13E3zlzSE2WEi3OD9yRyVe51lu7jDx/rZqNeofnRlJoalQ9Rj
FUeSR1iLERIj1qNm+SEvnvouDugD3SZrKUv8Pv1fpwZgex6PJ7oZpy69Fc6+JiV/3fUDGCjsg7Bv
PSWuUEm0PRcBb6p+76ZzPR1CWYah5RHU/iXp04p+qUqHRvp6gAgqXti/PhA+qVum9mLTs07L6wid
Xi0nM/2WoxwPbYal8KqumzlZznqKnx+CocQKbGK7GVG5pWe5PlnSXlj3Zn2ZxshHuwdub6qud8bq
O8GWI4dfWnVKBNtYp01i880tXM1FR002Nga+Y/MgFpiREczyPVOGR1v3Eznz7P6374PKQKyvNl3K
yohbSms/JAcNBkGnekT6NsJM2j13zXuuHVDE/LH4nqa3JfTiNdtF68+8fJqQs1PcI7bvk05lMOHT
rFInLWA0ITzoNt143drLvcWsyGybOzQk0eF+hT7ViTfK08EZJ0y7MjnNoN0UdittN5b2ismgUE5q
g1t7M0vHPMI8qaUOqNdFmZlbGLTw2IqzMv9keKaj+jeLWxgQiFc0xVl9yZsXUf0aMk7FYALkR9mr
aRyybt+ErxLKugQBZ0KRdV24SbX1mNQvZX9aDUizTNuUPZRq96rkpADQj9i4A4FaYWw4Yvom4YYD
cG8D7VckrQEDSzzt4vovgzw0zXVnZy95jN4OuyUndB+Cpt+Y2IuDFJ83/ijhJknvCvxLgu5SQuVD
v879RedyzOZR0BQ32W/RozFiVS7bX2wPTqhZDpOUXlzPbhndq/ijqcYgaR7SDLs9zSfy5+nXQWHZ
venS2//WBtDMZOJPCnetxZ7ozgomzlRzushLehrm92Js8IRyXK5PVn7pK9SO7w5y1ka0JP3QKn4r
7dmazt2Efzu5juFuxXOy4jWEo8BH4ZgwtqOnykepR8bp/tq85e5cDelDL5EAAE296LZ2lG5ig7Ye
ONXGnPLDNZ9UvynPmTiwYxW7g8Y2+urAEDE2hY8x+1jbCXB8Hycc/UPkP/4eM4URYVmFMpnw2EUW
2ZPhtm8fqA81A+fYzwAwiZKjwHo0FegxPBpx8UzZLHV510i/evnRiPUiqj+r+klJRzR5GTCmA5UY
6ZFtd2oqgF/sdFCVY3jsckj5ZQCqfsw6QEB9X3m7wuSng3vuho1mHqv6KSkj12S+1TCupsnqSGZA
Kj12hP0iIvbgEReSH1OciiOzOqbsygpSpy5vF4VsAzTOjWq/lwNYjL/WugpSRAmGLmTmYPTdMH0x
usHPKMeVIl0Zz+t0bKYP5FPHAFBXtR3A8D78mQxLOmUjMQeFkyGPkYvLQyoNZ5E1jrXi2RKwrDUi
iqzth+IvxzGYRedo1vbjglGM4QbTcMOHOEkx1G+V+psbVEZOtGIxPiX62bZqcc5HHF4IPTUzYq9D
s0/D7wLGLKufGO45xiwDVkGOCpE/HaU9oimN+9Q35MErMW3pZaCMe4YQWKPB9sZYhf6PM0/XX9vx
31IdkszCUAo76mXGWRFf7fwZ19lmoP5hIaeTzm79pPs6syqzsAO10Ny+Ki4dEXHA0POgqpsupq/g
EmY/Opq3PV073BFt6GnGdFSqHsWEdbu86OZMadxlya2JKjdVbH+gyy9ndScjxffTD45b7FctUs5T
Yyp4MW8mQqABo9lbZ4XkNLVtfc1moVOEyV+0t1y8afnAsbK4WjZ7iap4MhqOavJ2mYnfacjwi8KC
rEIFk07AnHgr6Qj6WnuV0wuWVSeqNgoHq9z+G0Bjnt7RXhbzfkBgU/oBcYda3swZIKOpz3FvB2Nu
Mvl+nh4wEneRHbumhRmNY93O9iM3om7bi2hn5qiguaNxr+ivOYRkuagcre+TlGKjfG+H3G2bN3Wg
KRljh+SBq9Zmfjh/DHLnGzBQKrxjOVag7G2eg92+V9oakX6kWfFujtFmggoYfhv9GmI/GbZRclhz
/RMK1MukhAKfBikHxKoNLwstlX3O5r28fD0e9QENSiz7JN7J3dEIX+35rtAcZY9DiNrYN7Wf0TeE
DLdVcB+KwA0+7x5sdCo9RdGHPZ3yfPCs7l5HHzjgpvJ/x1xZq7ucZrLRmUYrJPLNHuMS9yZn7gpJ
L6428vg+T1iwQ4wR2sGycOMjiQ7/VBveMf2eYCRWqeU9SN0Eva2nt8ZXtVly0pmmfDMNP6X0rhW1
n4e5m7ebRNp0I2MtT0pzUtNj3vduz8ujwWtPqRKk9imZf3FOJKwDsjayEdCIImW1oMIYnFXWMicM
HSFEC9q/SsRci2CfS546NU82VynW30T2ZjfDPW32cnJXsLyXc4bydTUQNOQMJ9yDiDom1fBdzJNv
6BjW8G70fYtmc7P44lq9C4tDC3deiydwNtNFb6C5YEp6v8MY9WDfw2vehW5rbgz9l73bATaButzV
8+LK8kbIvljDTQzHJlJqxnixwmqLu9HGhKBWp5p5m0bfzwAEdnzw+yOOCM7zzdptU9zUUdAlE7n/
P1YbZJjImwHHcQFVjWs6+8jbaq9AHU47Bc2soMD1w27MC8ap3uRqP7I1d5LJYALlMTMAwZc9hBeG
F1Sr/h2a2bem+Dg2Ajh/KGoGlL54tMIGGq38qaorqyV5GIJKwO9SFUpZ2hE7iyzd8o4N03bVzYvN
caPXo5cY2tmusMky2lp+mTbYnmFRYjiikdxqCiQIchFHTBvNekwZLmj3Q70lIxUgsSB4MD2D91Th
XLAVabPO/aGsFtqfZpOr1edoBXIOzsOKATQuQoZJH/h9rBTIAF5i7F1JcZPEVZaufXZXH3LSpewH
xnKym53PTwJ6I31sdtai2Zmx8674URFTkfYLYmGS0nCK6DCW2xKvUa0eZ+NAMMNjsvTByweLdug5
LAdilUppm4exa9dc4uULg1YzX1VmXdr8hNeKISdPr7Z6D5+lNC5jT340XlvpQcPtrWibmL+s9HAj
BvCKc5pei+ao4q2ZEAqkEWajJk7pWeMXk4qGzzlM8KTdclYTPUgpN211KZY/O/pSDNYoQT8KFRVr
q5j4dnR3FJcuKYIu3JXtLl6/xuFfW+LiVMttxVUS/Ua2KFdJGDxe2rz4UmPGKPelgj74zVpnd2aG
pYs+mb90rUJ2kvydQtwad8FjNruPh0fEJIyfYvOiWJ5sghNVEw2SSCquji7+WcbXYzvzLEl0LdDg
0uswWl5jRnwa+elV66XDtk3fLczaJiNK9cKI01FRsW0Xn3RmblVi3EC+hhWNuf5WRI+0OBXKQmu/
TMtxsI+jpLum/GkMZ6VhCjH9mIeG06NwNO0imw+jNjzvALgM3+aicsmi72OYIaXdJogmgjoFMeZF
YcNIxiUF7a31o3Zz/D0JlCHjBeo7V5iG3onqlDY3jXEgqfmSGHs0mCfL1psebgwjEOFBKCAGCcZ9
uTV4nWK8/gLGVSR31fD/4+jMdiPFtiD6RUjAAQ68ZkLOzsHp+QU5XTbzPPP1vWipq69uS1VlOxn2
jlgRJ0frteAfoxe+tya5yP4MjozCdR44/gqtDJ2pJo58LsqrKO8R0qvvmOvlfwXIR7IkaTovwLVS
Wn1t8hYaknfNPsv8azR+g+xacJepPlgh4UzoK7MiqNJNry3lz0VEV3I4bE3ltdDIE7Ts6epfMMRP
euZvm1b3NPWzVVOWk4+k/8zDU+r/ZeWp86+5eR3nV1FtBEqWGDzRnsaZE30TjmCnhSRHH+Eo3rWP
8ZwP32Hyr0RBmRK+WMXc6EDQMxN+xIXkkLkYX7vgoBoXJ/uzBb4GqGUp9lg9YJjsuvMmj+d1jEQF
6WZykww6qo3210rd4+W30imRyWDLC+e37B4idnCorkP9oQ+ox2BRlCKIwvaKiagfY1uCq5LNvDcJ
L/pcYAhSgU4Y9UB25yhwqKqMZ6ki+DgJOx2H6V11nsuoXvnqb0yS0rF+7OKSxgzrM1p54+aBsemy
Ycsc5fW8Nc3pMUZEcB25ZU/3zBLGJEovWdiuqprUOI+heCo4b43lzLdOsYjcWuGZFWqriEAvxlCa
fgjlU9fY6uIrOGsUXyNkHBl4rSLXLIerufjoskudVavUPIU8UUUyYbBeUhINUelsRHzWzIIhefTU
9rdy4pVVeHnzG3BqkIKzVAzHKPdvMUhH23sjgy8dJmsgXKTrCc1Fo647Xaa9htdMRCLBYemaJsC8
+FR1/a5RdrQBrMxgAFY75lTHj7uy2M7xjLTHcJufUvveQx41/o5FPGj2kTyqKQIYfLmu+PtEbHQD
vTVt13W7V4yHVXzF2hk5Ddvgb0Hss6p702LSoeUCtxytumKIxlJf9I+2IIHVKYhI+rsQX1b+61fI
wu1VIzSoIWso5HMYE4t5n5XPTWOuZXlrBEqIf20aDUbkDvK16rWjmR9T/V+manvew8Moud0yphjM
kZ7KBf8wEnCqSjeyAf9oNUvb6imwpGdzLEofqW7nsIMWxlqJFW/WJFut6uXi0hX3usFbbkhXpBvN
sk+WxT61mYNnu3rvcHlp0FqlEG9a8OjRMlEdQaqRsWx2FoWJkPPelYuKFTswgvr2LkPPGUvSvXgK
dbuxcs/IkzWn45FTWCVc1s3waqTVmkMMeD8G96QhF5U+FPUvUp7DaCtgbfPMK4KtUiXrFp4+0S4a
kf38ILOvnAhJ+4b025bJUdPuBXY7iaitZjvrPM6v/mDtk8HaOgsDH7+nlWsyLhjmJ6e8srOhnCr9
2Vm2GnQly2y2GoqWLM+58TV1+J1YBMaXP/PVcVJnwtD1JRijff0ltuDJ2oPeQZvtLLkpWW+gM1jZ
d6VFhILbOuxY0puW++6lZXBpa57fzPq1SQFCvaF9fSTDXBLJ19VfPf5oR1dC00oE1mk2n3WYjcyy
Vo5xJn3kjX7vTubFVDq3Hi66HnClc92Drutv9nwwu104nkblpcdes9RrjdlRzZcw34Y9grpAmyP7
O4we1Sx0PFyaZAJCSt2o0zzCIgdTY9thAh1R4M0Ub4VriB7YufznI8iOBrPBzah5d23z4DKKfSvX
uvqXphdi/4sNzkoKKx4u+t4qtp1dhW9Xx9cOpC9qfrr4ZSzunBHFpUiaoykw8LFppvjglMNm1vqd
DlGfdAS5q2KtxecmeJjpNsr3AytXmHCS+Idm4ZUQufQJoGIUNTqDSLeqxG0MiUtjhgWg5xOA+MDw
DPkl8y1pgkD06xS5IC/Nt5bouG6EHkd671P49wWkMC3kv9BTg0MFC01nMJXBXB+qm0wEAD5l8tvJ
a+y4ouWQnGiHMRzNH5l+Mf37iADUz091tgQ2nsMFJ7SyY9XpeyV91IiVtlmjYywllov/9AwExP4N
SzvZIL2vSNUFNN3ckMy61xr3QUD2FcnGDstNg4peaF9tbRKIae+qQtVGVl2SSt8T3T0q87hpAojL
zHwrLX+bMFtL8OtAg6v+HK2HNZzNdmvkD8PgNHHjpwyDddbShfthsHaaxrMzPrMWCP3dMpqzqMt1
AfuPR6c3/BTkRgog8l2tfvSRwYWmrko+M9uA/IjalZktatnIFJ4xD1TuPIKqYAfGtu358UTORLhZ
gZugLew3U9clH85G9aKPtzZ+nayDiobclg6xcYZtRtOaYNiY3Lv0pVc+7L5eNb2/zScwu+qtLA99
swvhlpGAxXwx5zdLOcB1Se4Ng11A61kb3nL/2HcfcQWzov05fbOFDAmMdzo/QvHmx//MhEoYgtxA
emmar5OaTgHH85urY/zlYHqNrmPLXNgvGVTD9eDTOjF9+sbJ0s9JcKliMsUJb1j1X4y3HpXGTrcz
4r/w+EwOib5L6zvneTBH3BRInqaCsQxbrwYi1I4j1S5t8WI373GgePYYftmj79Wp+OhAYLuajXEe
GCJLGd+MQkrXgCcfOavOqYu73vKlJQlyTx3LC12+d7tc0LOgOMxx+FYDpNdh/k2H5Z/hjHAFIfof
RgmTMbrTE70SVNVC8oYDE84IDjoMw0da59d6btwimV96wWSSaf6XE/j8JULuCotKc9Ws3mo244V+
AotSNYJCvqdNXHZzF7sa2lXs9N40dl9dJh51bR/VZHhWZ1Aj3nJeMIybNLCOHQf3pIm5ahrdM2aI
Oxvt9b1ZwgS8BmvjSxE3p0eDZeKhnpFX8sUUh4g/udhKfasYMd7TI+7/qZayqTGqpl5eeAFx5upr
NaJ3VDSDLKOHMn2axsgCAT8576R+FCgIvPgdumMH242Gz9R8z9WdQk7PMHnitOuM3zrvab2Rihcw
nPTpKQBQlbprwacXCpBCt54K66UvPwySyIi8OtfunH4K65MDwp973N7ZEM+07/RVgb9ieyJTPqJ8
oYlpsTHsXW2ek+HUJrvMXwiLchdOYh1blPqlBotIXZIOo7dICw2MMIurE7uBFh0HI6CPSARqt1Jl
U9CUcwwal1GEk3Thaz9dDB8juO/fB+RB0cp9UxWniclS+LC9BtrIXFy61N+NHHz91Ia5JHJfYpBU
ztrGX1ir7BYV4x6aBTXWnfmsTPi2uzHZ1awmU/+ujG+18lbUz9L2eMLgdZpPU0+EXysORboYosx9
XTOTH0CV2FCIwbOfZ11rsnkH4CaZAlmszMApHVMAoex5Ew3ZWZH2J5KCbcYeKGawRDOPanSeBfGk
s8mSGQ/nKCCuHFvQFsdcHuVgv/R13LmAFG4NPcZJAjfNN86y5bDYc12AzljnJmy+C590RNMovPNI
NkW7RO5iZtOI4UIK8RzFGY1N1SpQXpPGK1IOj/EUsF/duOX+TMYEXCI9kzlg4mj5tqakcQPU97o8
ZprK++U3FugMZt4ozw0YsWnBRfRVhiTBIT4N1RK2H0EdKQfGp3Po+OcGK1idag4RYqhTEZvvXckd
0kGI2HRfIdAjTxSnVvXG6q4w1quN6XUi3Wrd39B1DqwcC1pIf2x7Fpl6nZdUrQifVAWbmb6ImZp+
OABiOUtcrfyJ8F5DMKBZHiYrdYvwzU913FWseK1n9Elm516YzZ2/e80FRQ/qR89pgqEZnGJqaBwr
8BKGSTlEFB0kZAugXoefhPoTu/5JuLTKigajJuVNTl9Vta0ty2sd6YU8Vbnk16EBcNMaJuQNLl0p
td1UlpcCMXUS7bFQQxTgJQc8zofZ/slH+y0CgJED72ldTGtm5pc+Do5GTQ4/GE506BT5p5I+iciz
7Hs9Jiucm0Zjqt5oxUkH8xrQmMb2wPQ76P5acX4LKiISQQENgPeYbGzhtfXTaD4lPpkUb672S0/R
NH6q+dXOLjavWPtsjefCOTeZdqnkayLqo9RORXUa7e9QO3BleDXTqrHQGN3kNrThUEIwjefY3DFD
FsWbkXEvNMVvb3+36ucw87bUvjXkn8HA+qq+VENZ9W3lSrgCDo9e2wOoX/NNNLrKdjNniBgOlQTt
ulTfGlbuah6u5Cqn7FAPdysPeK+ClFDR2BrtXieB21H1MA/Gc5xbx0Tnk0+0c+uor77AcTHxz+CK
Ify0FEX0o1ZuEkGvvEMCZkXNLB49Uv+m6UsE7SlSn6Wzq5cY2FjDgfOMqHTXSfUfKlpQXa9lc+3p
hqqWE9Jouoi1DzQ43iUfIbRIaZ47/imriyYyvnECPnR7qs0mBXzk4e11Y0rVQ19+2SkFefTCqZHp
jkic8YxMQG10blMchZjGX5ECriCobRtYCPurMxvwuwtnpY/AxC0Phjxy/pXds+NLUK3fgsjaknUE
hxxE4ga6gxQNzzH3yxR4yGNwhNz81ZucCh3WeXbOCkkVIAFNCY/loCT7PDh23O5ERTJmY/0UA2bN
uvh2GBNHytW4HsQt5pxtMEeLihlUv37otwHIS5Dcwwb/Ad4neC0XEaanyaV+KpEQ9eGRlyENQB+K
hGRXrwWVB1UXejOOhgYxVhTUHXTBLgsPRYc4mjg7I9lxejmJjon4uAmH2Hqys9ZDWj3LSD839eRO
2U8TWrAj0B29HVEa8mrMDmE/WOaO5L1/Ir84V9+9ZR3jSV5TaR2V7G2m42PKhs2kiz33x9gLNzS5
GFq088qz1fKsZfW1Q4ObMlIKpNnTmREIe/tSJPdigIGdnL0elvvGFpseVyviwaSVsJqcxIajQXqz
I9DZIXqdBbVb8zizsLzk5nTSmQAlhm+nfYi02ZQFGYK2loSYWOSk9lzqRPFxA1OuVkUo7gAS5YzF
oTI+9OYzruaDHLD34B04IxosLiW7EhClpWuqH157inCaUXWD8S+SKp1tylMZyqeahdSZLxEL92Jz
Oq1OaIxn4pzDc+jHRL1Zc8cIhaqk0VBElCls2aPDW5QTE+2QzrRHM10cQdzDyGuqpexHndVHypzM
Wjny68kHoKAV0Gt91vdB33Ho8Eq2+6DVNibb82BGF8t/xGVLCRrAZ5KuRafRAqXv5AhcSPI+9ynQ
QlA3JXVKFU/qYaWX+6XOhZYTNxuPMpBPmh1dAn12Y6PdSArtRviwtDSOQyJfWlNl3cMKxBcuuvbg
S/FUK9muLLtz45BdzENcSOmWtgF+8JTok5uWmKbTlnbUrDuALiMFmKSNBTrctK1q1UYQJ/nbiGqn
DNvSebSxupmS9NZPBv0Z/6hKXwdMQMvrvLRR9EA8eqQus8H01P1NbY7Up3RwHbuF1S3VkxMHMEJ8
rsq0Ral/TyUi9uBapF9Ke3aTwtokdYjDdrCzzpu0P9ViSu72aI6SCTJ3JAjNuI/q49gO92BS4ZCX
2g3toAoQPiU6D5wytrOrkfwjinRBjUD+Kil/ttj2eHKhI1GRNbxU6luPfRWKR9ZTgpSTvDnZ8aGQ
e6odC+1Q5SeNaqowxGhz7laPMPSpaE9JchydgYrCX7M3oUFNumXfy2QTWSdFhf6d9whIDopr2tIw
hnMt+nuY/TBYAzkdwqKmridDarbWnFqNs3watSdthhpNeRl9mfaThVQyRQfDnuj+wZ0pPkeCY4U8
VXm7GlIp2C4oolHL61C9Z8Z7P581ZeRlQlY9xi/6RAUSToVv+G0b+lra8XMvZtfB7feR90vGFQPN
ddIPsc57sWj/6UzLfrgU8s71hQc6zyM4sUuFl2mxPTchRyYNyTYdibCy8k02wzv3mYHVHuUSvf4y
0uhG4c9+hJTn6KNCq0+++EnQjsR7lbxzeAKcpsxw8E8W84A2DSfs2cjiT/CLbq06OHiC5R73xqYM
YIYEaEgdOOqeNsI1GPwqTH2uTwAkVBYc1JAFZkZ/kaA9RQoaydhYBuSX0Jg6m0B587Dx782z3ciT
Vf8TGRmAdhXTj2QplLHXb854dqanesog1Ap4P1JgYKENMkBDgZWTQz88aSMxBawqmxDTxKlP60pM
TyiiWI7Dpqtfw/SoSS5Sn/f4ooQtJQHGdy7em2kz+rwiOhUxhCY+wtBR6ZamuS5BG6OoXMe8XmXr
fMYKn2qZqi+L2TnYbwlvY7pUmF2ftGnHCVmryrL5KfW3KX1Xy2c53xT9K2SVHvXPtlOQxsRBcuEZ
Q72fueEbH46eea9B59NtEgq4IX1KdvLdjuvXJS9J9aTbzzulXfB/mrRiwZApEaOJJtfaR0cMTC8G
xnGUmdpYjXbgjqgdIvheSBPJgOGk6iaodzR29omgtESjDewl6sctTaC7OSdM06jnARJLi/7Vxdl2
TnThIaHTcWg4F6Ov9jbv0yY/EEwM6IjIngLxoqEkBKRoYDa9tp8hO8rouy7YhPxLS5lCiA5DmIo9
P2L6qV0nflaE22JIFxl3WYIdbw0nTkoDbKvWU/gTzvccSjCqNMqpqNzRbWCA0rPYMiuLoZA0vBgR
eV+64ltRww0rjA/cAS+K72WTMoTFX1NbxumY0kHdiANakiy3o3UrmmL63ZlNKH3UtT8NId7RDpYN
WHbrhXZA5XOjsrsr/cYGYiwPekgzyW+uPodN4fbI4RYbSWmbD4n+K1TTS9u/Jfk81J+lTSjREuva
/6pyqkMFETYcjjDg9q693k6IS+xRvz3FOlpK+GnLa8/9ktFrUxu/tIfykHLI/bT4poW4NfFrmhir
VIybvvVXBgBUZMbuNG8qQfxc8RzBRP7pW29lcAyCY9z/2iOveQ+Zvar+BTRyZs2I0/JsZjzTGxiq
Lr6STNUpsc2Ms1Vy94QjFPWWk7xozXtOeCXN9cNmd8lZA0fzKx35XTj0mAPreapXaXivjCfTAPT9
9BuQd6mvs+yn16lF7D4M5TZwr0atsxbQxGY4eybLozMzm+s44WF6o7IsMNda+JLTFlkFdK9caedU
kUz4IuHA2mebPqCZ6iyz0DlQrr1EPAWJO/UehtAaEx3znTwsTRSYSX0KGpwM//Ku3NgswOPUrqxk
2BGzn8htFdsxVlaziffKIgTUjKlWENxFgUtpkn2Yzr5q/qIWXgVLSiQ2klN+YIHZBJoAnUdKcC4t
SDfVQesuLmCm92ZMULY7yC4C9qNXJT8r9l+UvcAHhAb/mdaWpD/YpnCDKaRQ4jzBJrbdydFhHpPX
aTx2Btz+vmewSaNmk8lmI2g+YpKiqpHRM+gGt4u/ZhMLIX/Pe5qofnqeUQWlEPUgWdZ/7ewmafCk
KWpIyeWaEohZ9nsJ7THWwvOd386ix0RSK9EeEvrzlKNBV4h1oWBMQ4UIE+pff6Ou3SwNn1TPeRa3
fGbN7H3Htu72BGjaxjghiUd5SfoKiphPR1d+Y/ME1h9pBz39rHJMFa6f0TxJFJ+CRGKJo2czRFYq
VeCk6oleamF1jbUtCxd9dXBNIz8gxXaDrHNLH1Njeh3H16Ajel95hf5e6o+MgO00jZt6BHwhrW6O
ry1UgoaI40/OunD2XfJGKgC+4FZIwOkly+o/UgWZoLV2KG37RYYUxluZg5JVv52h7FrzryyXaIjb
m8AGnWBfeki+RgMfLX2MYDtpgeTIJdnWxHHtlyDXGTHxxKqfponAoZ6q6r2tJqi7bee8OzhSc0oR
Tvk++xLH+M8s72VHH4W1I2ouylvVX8Gdm2GnBOGaMtCi8tKcKFkYxVwjXhTvewjIztjPkAK2fSvF
oaIdZcbADvyd7D/S3ikhBvSDncS7UlDsHzVHzvtYF4LasvRd0nIyOf2z2RZPig4MJybPSsR1GGjR
VV9DU/sd+CXET9Z0xMhApZTTaORv4+jzKdStdPsw8Zl+23/ZPN8aS/xZxfLKTngj5fEWa+07tjq2
gBwrHdgmCpSHzQY1x9N7FTsveob1SF2GJZKLYaUnJ4qeEeq4xTH8teqAkodv17B2OKrOzGyryMUC
vAtteiBlGgAZUvsOFB1+F4A0k1nQONRho1qbdmgPU+e8GctgDWdJBoKpNO0+p+yqDM9zg+uVUl5u
46ENLbqgsfGpkFk8Wmv+zm37OJTdWqdzqpn7n7qPt/HU6W6m/lP7u80DxCaNiiVghnsxJn9cJFQN
FdCNuZIe9Ti6aGbwV5mERagarXkdNSFJxsnc9/ryzvDJA+quaILviM17bqmCEVDPMIKJQkN5KlCZ
DSrcqMIIcGgUs3Z1lb8MHOb/2BE6k0k9KV09gzXT9hLubEzIUhDbVl+ioESG7LPnGZ+HZ5LXUx3t
JBQwDPVZ5btuOwjI/K6AM5KxWRdNuc4FQKKFd1ljxXISOoz+B0eorEcFCCR1RLDrDbpyZEvIjjrq
m3T43qkI5Uvfc3LuUyg4gJk3WDjNjApUV+OO97I82ku+b3EBjRoTuRSeRqa2wpeZYe1C/8tC7ZSL
x87Fu+aENVIcNWNo0xqvrdUZhGUq3mi3Vi8fXap+d0WydBH+6+dm1US+Z6hCWSVF95FaWBdZwFSj
SS+vrwmKs4C+yGGDLfPfSECfi5UgbLQezT+gA5yLxVqBrMNtZSDgB0pdKj+ckad1q9k4nVcJVL1k
NKHITNV8jQK0jfm3sONNqU3vOkGPSsWNtnK3kfPznNUXS3HgM4I/Q/XfpuXVbZeuRi1gFhq3zhlp
mIhZrNW1EdxGHvZVckeVwOZwODmUTGoTbQhsUDFR7hJOK21E8afM3ZuShx593pBuDhOw80EYCRwa
xqU1B683Feq6LVbK6iCYMpVh3hjwDia9zUhF8UGV02fQh3eS148sQuO25EDpIDbXGIZ7PZj2Og0t
aQjvmvAM6w0Cqv20TYPcTWEr9ALXs+4JMcuYB4kd0mkAMYixif6p27tgpK20GvxnP4SLIeEjQuSu
vDQwvp1um6nJiSZEk7QEQEJBHt8eU7dNQNbV8kulEXIjI3ktaHwq7AC9n1RZ4W8tmhs71POWoqUU
kXDTCRw7U4rXAKM6Qa0f4SuzhGW/EfkjMoiNsM0qI5ThRPWo01uXIYBgJW4fA4cPBuVfdAY2drJP
4+rcqgQ/jTd7eq+5LDqM+wTYl8wfelRGiEZydNMMorYU+obqxk6YDYbeYEKyUHBsDvz1u/JPyebf
ludzqiKaz7RlDdUW4wCuh2k8jmavpwQ/YNYOeT8HY8ezRcPDYbCor6WyNynGX/2PtnM1d3uq9dzI
35Ngxgy1ludLsDM7tkKfpzHar7kN9MwDAJicJ3R4vJpDmF6jaIIBuhcSyHnyhEhWEQ4gF3Y09ed4
dDkbe6eY0rN6cjbRt0XBtDB2nMMDe4uC6Ere/60aPekae1+oYkGE5XvQ5ueW6pioVL+jMV07lD+k
BM0z1s+omXbsWncZmG+6hL4FWVfamEfIUxVcfCLBduql+rCTpkYYvCE0M+OtK/IhTe7e2cKDQV3u
xbZ3dmYOuMYvZYEeKlm8Ugy+G53lHfyn5jOogn6ofZPLLSaCkVXFIZ/qk2ry82VcI7IPOvLDNrLL
TFws+uII2lkV0wUirqpyigLtU+XyY7lblK8t3+r0MpmwnXCbiZ9ufa3cOhHR/k4C0J8iWhlMtCwO
dVmH7Ou5qn+1Q81mklPV1bawc44fuZZqBq5PHxbyY0fjBYHALA85fp7MaAcZZeIx9cVz4bDKCe52
DTlNYNgEAww23c+NK+Fw2Ci81P5n+JBhPjXQNInm8FQ4J5alHfuC6HnysLR9PpjuwlmybbNZkZno
3nPzXzQc6jJ0F212SbuVH3bEJWugjxjaUxdZ4EB6tECAqIeuEt30pSFdy35t0bgdWli1zel4CLqr
LZWdNlHfAom9w6MJCE8aGfiHjuh7z5JbQoldNv5UZnhQxmtXlI/MGG/+ILEDTnkBqD94esuWhUjg
M5hmA1gcf7bZYWA+FBz+YWq9rEk3VjmcBj3ejxpBryynxTMwGYdCMhqzJ2nBUVQvdWgO3ZO91Nod
aqjq7/gvSbvPwTAWHkUp5446bJ2KtlM2Fa6KT9oq137Wt2I2vYJgjZgJJJa0oNJuAHKIpYhyoQWH
QojtYEybiUoIpq7Md8hBvoWEzK3imgekNXZZrxzKSjzGKtgYQ+IlPbkYTvayQAG6iif2nKyZN6tw
AjI1145kSCAp0FT+aSBWZ1LLzIki61SOW70HWh9eWrb+drkRIsoqaB0ZGD8Jko00mtnFy5xRXd3r
J6P/zWZsLvuNh19kpPd+4ffJy3UqL+SosTeJBZSt37QA74hmtJHuQt1HQPfK6VBkKBC2tqnMypt1
ukVn0rbwgxHpOf+vY0RQGpsrrCYA1q0U33QdOoBMSlEkHmjO9M6DwoYp9Nc9nTj8+TGtRjm7cU0O
773Xp5Up7VNZhYtS8qo54M31ewikMPuPovvCtWv8Y6h/LAikg1BKJAvvAcVpoNIreBiOqqxHgy0g
Nvhte6eBmkCYooPkqNO02Jr3jqax3LzZ0VpF4F36h2JESYlW63UZO4JCdahHi1cxjrD8BoCUcTRt
6JkdbL7unHmdg0wSPIrL8xDxgAoBbZrUc4L3iu1ehrcQ/7dl2iQun+vYIvb4bg/RrYJjX7ontdxB
SQBf54QOyidM4hlBd6w1qje5P0LsGoIa2kaxnii7b6tjzP9Xov0o96H5zrRJ33c50S9EJ5ZO9432
VHdXUvuBBuOn73sLz5wKUgp8YmuJpH9Xnb0rskeOEcQ5LVwpn37NU8xFDA0JK1l8EhrQjrUSNF40
Te2iMJtoTdSSkbxYW4LBLGzZscG06LQh0XzqZPAvLNqVrUfeQM9zJM1dSHx7sPM9bYh2tzHUahON
AxfkK7S5Ra9UA5Rq1B9zSZDxc1aO6VBeC3FS47MyvVt66YVUEuAb1AaXYYrvx6kUI7gNLQrhsC7Y
RrTis5b6WxHTgKESYk1EsIAqrPQMVhqlA4W2sfBdKoczMAaQZuCnSsy7ppQ/mkIiAFpWVO6kHDXr
WMSN15fnGmWDUhJKeM1RfYV6WKWqcJ1lGBQe9dxH8tcbxuxtRMWXpqVH2eteEiTcnCH9PD37nTOj
ESY2avpkKshkt8wHyxIMZZH9aAuamsok3SXGvvfPFL6se/17srGjgAZfFMOZt7G1HVoF6dY++MME
/Ga84i14PdiBzWjFkSYG5UFNjF6ifCkzpanRewV1GOOMG9GXyYK6TSdOyTQI0GFUHAqjX/sYC6Wm
XfJOOVlaCb5DGsmKzhP1yzEadwYhN1X/YpaeEKPLt2gC0saXlvyxoUVMpv555AQd5M0AZR74aq6v
pvbSWN15FB/tIO5hEpwaJ34vg6dIISC3VHFg7BoqD5uONlD6DO2HKJZgXv8QOZyE6hHi1Hp6dfjh
1kG16jtjzcncZzlXx4CbHRXpWNf6QycCkw/zXuUvTornOHG+JnTMF4uKqaLKsOhDqPL2mFnVTdBV
k+anBoAtNXJvDoO77QPaUIW5yWmkkVchOBEnCr2BQ2Y0RJKDpXJrBqCy29qoluuqo2tCD/dxG2/w
oe9lkJClmAwsboferC5tjz6M7W4MQekExyiwLOrTr+3buaum+d+0lNBYDsGC0WGV4KCZv5bjQAsU
bDFs0BLHL7UEMFGCCN1p7BU0RA4pcU7qQPwpF6ZzzZZ/hYbOiQlGB1SVRjCrWN0P08CeNNLWeU1b
P3jLi1hdEkLoKjxt9jgZ8SZSgdGrmYigOpnc/WXUvQE4alDpDpWLYG1VYWyAa5FI1VrsZ/BnSbNS
294cCqya/D2LBc0GNHxbX1P0yRlFK8uu6e0hT4Acj1qSFhBWfJKJ0Xs1QYGkfBrSfTvvgjrah4jX
CZfwvqYrU7VHtyZVUczTqQc3sIMAd5VSTlTSZEBrb5XZjSp7PVMbFllUUo4jT4r6yGHYe8kApMjy
VFq0IYQRLr7Npt0mOmORjNcysDcD+mKmaT8VHvlaZEzaQVzdTTFdQmSOUMrnhKUvSodryV07cZpQ
qGZulvE45FyblPt18knfcgRRBWzumEfNp9Ez3DqcAGE0HwbNKpIqOY2GHD8GpuFDFdjhGmHSKgl/
6wo5WJ+9GAytHMr9FFECr3FMMN1fufJtLUYJYKZOlJbWP0JQzH9caswr/Wc/UHycgLaNL5Uh95Px
keBgxsazMidnP+ONZOvIlUv8IneJwK9qh4ohaG02N4mXF9uAD8xTVAOOiB3li7mUBs00SnNakY5o
5VP+FzsfRWh9++yQI0cyuE1BxkKHghqrZ0czLkFFIRy/r3CSR8TXNY8sEvidkOESBE3bVulH1ROt
ODpScYUdHEOSC50TnBVjXmfal9Vck+x5KYToJ2bfKN2YdASk+cViFkhqbdsrv/1/HJ3HduNIFkS/
COfAA7ml96IVqdrgyMJ7IGG+vi96MTM93dVVEkUiX8aLuCH/PJ1VV3chE88wpe4AE8Q3YYxoVemr
ATsyiMkWK4GxEkfvUfiNSYbtf7mUBC7BKVnjDcs5s2hiB/bL2K+F1qFOj7rdOAAnvEtYqQuZ+/PY
Do84EYgcp2LDqgStwHHeQ4/EfJET5YAgVeKMUiZEncoU7JtTWHXt+wjGZUYdIGMRYCr0z7bI9n1P
3tQAuSbyvdSKpeHDgjH5mWCAbtcWK/PkqBQ/geSrRzyOcm9WodPNa6TwLEtPha13c+gKqXfK8d73
e7M/SBocDZCBEeHZUUrizJ8RfR6O1q1V47cG1oXIhUcKm5Dct6BTvGkXhG2Le1LFpc5I6+Mw6puh
rHcTBoE7LBovC4yKNA2M4ABr/xCFh5GVp6bTpXfW+e2D5I9GcUAov07CsNhvVJt1X8c7tPCeen3V
ondLpf8D03gZ/vbhQ62IpyiLKhtwJw5Ljy2CYEeQ3NWeeo0Q32z+Vo6vkIkbiA68gg1C4dIA/ZT8
KvFv55Gtxg2/1u0WQT0nH8NSxYzWmgKmaGRt2Mw9VpoIDuAm6gkSRGFGeGsSn3AIrQ/E38tYcs//
LHyeR/yKCmpCpRV7M8wXtcRScG2HaxusC33jVZjkH5FGSd5ybDh1ErJmgAidexa+RwDCDDKpAjRR
XwaULLw77s+0lGf92fiXyuWfp+fGfieo5MPnJcOPR0rFPeYFxKUzihgwQUm5yaxDgvSq8jYjxebH
jzJ4CMpPGiJ5NizfSmLrKUlgVADUWIwR2vUL1pZyIrWa2o+0unUl545XPPpJxLYudXjtQqKDGhqu
pfAaS8ZZBdqGy5VIir3r31WDJS1oZjaVorG35aCvkkEJaQE1v5wq+ghZktS5+ptmyBhozoqVUHAY
3EY1Ghamz2qIG4HtfgCd3gwjIXIXfXgYFg7P5T4OOHrX5jAuVaD/mkGqX+MhCSYnJ1meM7r0jj1v
pkmRuzkT3t6MB/oVkg2MxE3sThdXgXcCgZUDrkNDy0vvkYwczW7UPMMQUAQvDrDy1mQ7RVyRZxNJ
cX1fTgg/7dq4p1ZlUpZNvK4gU6jQN6Bzpkg3FHsAvcxXPvO5eWyak2QZMrK8aXA+mfA4d5zcpPcO
IUhy85lIUPXKRoTXWB4HMmNT5Y8MlTmVDG9Wo7zZYbo3+T3V7KvMKHOBgYi7DfkzvDiAMcPwb2T7
7rjeoiI2ZAOBMMn/Y5VtuxQTB4phr215dWcWuGLhpDjvmIX59LFwqUSGN8snh6iglwBFtj25EfVa
Z/axMJ3L8F6zNq2UFxdReDrY3gsL5rsHBPGvzH/VltrDehdGGOVM/dxC4ciVLz9M0UmTbF1myU5B
cedkW5H5xCTyJzheK36UiqVCRHnpuDTG4Fajt/q4ychEbOICJ9cAThN5t2OPoLMMUkxQ7O9je25w
1gmaTQqY0sfQY1VUSN5jzlJWoMC1P1PjDQ6qJK63Q8oNf0wW6Qj+x7q32J9iNpxac1EocMVWNFeH
ATf1Z9A8MJvPTGrlSvM3cRimp4Cd/iNUpDn/ouKasI9D7jA72+siHx7CpvFQz3Dz+XjxAyQ+XFpQ
wvnEacDRFNEAjwx3mtF+96NRcIpSgIPem1RvHrh+dymY9iv067LM+C4w9RW4KZN4EXCGSN54AX6W
GgdMHX0241fXfzt8ujNgzHZIQQ7hJMtYq763yKfeqf6g0auoD/va7OY1vGHXKc9eWn96xHY0XHge
VL1p26QmbzpSUB386dZrou9Vh9KmaRNPlBKNnwmoapfJmFPasSnulCW3KGBfKLayz+mPKs5lYx8z
X99WLXE4wgcthfB+ITcsjDZj856UL2LAgqWWvx8jgizkVQXuBG9ZV0eLAXVocIM39UvzkgNETuSb
n9gwjkaSPHxlXCmG9laQ7On9bBm24BVp4FCjfEVEaeXWYoV5ak0OiI1WOtdxR2fq0a6eEaNOW96T
8mnVDDDToAE8LojMtWfJnWUxBEYd8NlxFRcCE1qKq6XYkNmEbFbwAD9NeKoMgXZaxjZ82bF+lJ3K
icRmy0f1CuW9tmyUXM5Ow9kJkm6N+FSbgUiLCnQrQAolawRtKSXiGccpgoz1buR4OjT72SEeVD3I
XcLvw71K11Zw62N/JSsW8HZ+Uw3iddrbtJ7Ooq0LCkY5hZNDY5BnJfzOtAcaOme0+2ypOIwYZv1M
XUn5maBlB1mH7BDv3dg9ZtI5GNx6QsRpi/dI5zULhT45B2iCEn2VuBegoa0dbJZ18NTHjxYbbk5+
E9j9Ng+XEdOjEpy6VgMKYWxD0/khTgCaZZxXhIEiq770OoUIqb6xRjF3qkPEW2MweQCzkkmHJbyn
xknmgf9ehsCIFNBTRN5HH+EPo1EX0kw75WYQRsefVL849DmNHeItqap5yyGiEFdoQMtzwutkNmP3
D/whggUHTlWfFbhHmfflBXezjeYVjmVhf7oseAzJv5d+G7lGU9AvUiLhU+AWhomkovJ0tbp/GtgE
PxkOZJVmmHVxE4ScPvYplTyFmFVcEAKJRztCBR/61WKs79HU8pT7aQl9Kne3pmgPXTJFzDJq9dQ3
MFGrEF+17yNuk3NVuOdnoJ/tMYBFKLq3gDtuopxbHSgKOiuLrKj6CcInrd4zh0+FprCDiaGt8g98
FG0sLSyOgIuTKGSTQu/ushe8Jzt8g0RINUmFBYsHum3K2gLpZrx0SJlzdwpuE5ZGrgKWJrqA/bL5
KsP8rBDHR4Vns8yAnJ9yBB2r/0yJyaXjW4qIS44tVN9pnmX4fRTyZYbNeoiAO+BorkDolJ66HybE
tBVdap/kN/uSom1egKFc4S48bp21QkkBQCGHhZJJv0D9Tw4rKl5JPOOZyH7UhIUoTs0pUWBFvyVV
Am5vbIJUwoNLvscpmT958rnfLCa2DL6CSn625bdf/wqwMiFque21L+nEPFs9scrxW5axR+3B56g/
J+o1eE+zWKAf/Ma2sWv0TaRyOcDY0NuSEFt0FCNbgdS6mj2XOJL8qUs4JTCelVdyoXCXWjBZbODf
jw6tFcRVs+towUgem9+Aj2EGErTippL8hfH7QKGZj8/frS+aSlRr7YRHo0CT0l+Ztg8hcjnuXwu7
Z2SWMht/O3kG/bPiefOgpDSjDxeqPezt8q8NtbdmDLDSeoxlMtw005ul/krEii7NeJgsVmbMREex
3ZHEQ4c6K9ObYDUim2mbC0mqwzFleVenyc7S1JAHxlVNQNUHotwS7WpqRMNINsueQ9aafCsBBgLY
oNj5C7GN2q8icBcSUdMdukVo/HZkxzP3bRyusnirNETjiNwhsjJb71WQHiU0cJ1dcENDXh1/Se2a
1OcAGztIbULHDW1JvVw5ZX8I1O/BJIerngztOLgC44OOcObOvGjSDtOPaERfT9WDDu0BxPVoM8K7
7EqxYpGEbwzmMwX55kwAzaLDpUBWybVHbf5YsEE13qCJQiriZbg9qWQ+5kV0r3Gn9V0KSas/VD4d
s9znEwLw+A3OBlY0SSI8nXx9YQe3F5M+cPJWwxm9qagrxn5pNBsmpUr5sD0KUDHWDs1Jq+J5gFk5
LhkxTGJIXn+ryH6MBDhlTr0xZ37Dpa/j5z0gVMc2c5b/LzF+XeaFyvuW4q1MomXhcMVmksXqMbfM
leJeNAZjy6QMGQxOM2UB02ajMmRNKDXSJKUN7O/sZp/NoC/ynrze3Vf/aCuoFQyRIS3IOZien8w4
B1wiAhuSwxveZGxeRAuD6gGmYVPL5t2PlkLHJxs+s/hUmB8TBl7h/ZzIj3jSZKmJqeN3dTzkONDp
f5gVk1WJYB/38Dp/2hQF2786An4PHMFqnmXITlfe0p4Fgv9qDLHUGgdgNgCk5C+J9V0p0KawWTZJ
DbvsbTJs1A2bFRBF7QCTAuFJaDz7KVQDx+pZlKoFZwxqlJtxCarjVQdtd0j3aR/sfNZcSfWTcNvI
yHvechgoWdwvm9hYUu3Aow6vxrCuG/rccBKVUHs09c0144Wui7Pbqbs4IryMMdjCDu1hzSymNbgS
bUwQKEHzNBKIJVrCV6htgPez/yBgWUMRm14ERPQKRTfJV0pQ/ZoM7dA6TT84Ucvg9fcsPvZ2slJD
d2v5GuZ1yBD4/fQM/yL5VV8RGKMwxUTWwom0TQ9JdHJrM3Nmo7Ots1WHDAOlZBogK86gMXFmOEfn
rnaXHnlCFfoFC9ukvOUYzKl5OGg4p1QXpw6jj9dEswT8SPbWsqW3W2tR1eaiLV4g/XHG7fzm6o3V
umKSDZBp7HdZHSx1kfE7CgpKoDl6Nqz98tVLXtxrWtzNMFuW7qYTyPl6fchVfZ3YgETHf2ZE6B+H
p2Gf1fzUJNx4W36wR8wbseTBGYEHRGRHGZlZNDDnFWWOgDB7w9tRlLIcBpj95qPg4ecE0a3wlPVg
Nchy7aalg6LzSA0F9zhjE0jBiVL/DhhzC6LAbnXwzeiCZZ2CUERtHAp5yGGtyxVy8SzgpRwCydsU
fc882iPuGgbHps8ojJlC4/3a4SgylXsP3i2wcU1OO50mXYAm01Blc0GLIhQJZSQ1RgPC+Bsjhxca
lxjjh0IizPkX5X/wNnSWMEcKtwjSdjxAv1qixAHqc9NI6MXbyDm4w4kHkmKCCm2LYlOU3sYoR4Lf
GIf4Iw3lrLe0NIudIXEwYpURQn2ze9jw1LOlVkIsz5wb+r+2g06KYZTJaBFJfMwaUXPu8mHP3CBO
+jReTPQD+WGLL8246TXxwy6eq+pXBQkqojcGxVxwo5btQDq5IBvxGeVQO1nXZCT0Cusjyz59rD9J
TltmU58KEb6FeraOUpI3obEYGKNVEuDyZ+zYTiHW9NaDTFA/8KJXMdHcVzn8jCY0BeJWxdnw2Twh
8ehY6iMo4Qbu5qhON5VzAtdYj9fClcuhqnbOcNfabRRw38CipFjYlOgSK2CoePSDO+ZlbNl5E0LG
s3BVKn9ROihvlreyDfvNzVTe2Hz70UDoAPO+fjYh5GUBVYbd2Vf+lcqlrzb58CNYqQ4pFYpnJb6w
tsG4S46IA0WAOFNw0AZwiHVrk3W8SOaHgIbNZ1/0yVWnf9YFSkRXBJrYqDc7yY3eLK7qcKrAOBIF
obJ0UzMyhN65LZuFUK8JXtmWp4++KjkLFRiIdY2+pduLOAGfEmc0nrF1o0MrLY2NQAORg39IedaX
OGPd6C8EtZVwwpmwscZWw/mDcdZ62e25ts+12awNFw+ZEAu+zF3LL2rQQyL0xZY9ZWdnp9Il7t89
JYdVXtLaSBkSgVQPS3rTG1g6lRnpuQ2ptKdJgDjvKxxxb1xaZz4FPV30KSPjqlcW97dDikqlEFFG
bZ8ZXkkyzZ8bLqC55ukZ7647Yb4FgTeyCfrDnbg4RJEpkNRRsoPcmmlIhD6nbMAHtE2v9XCt/AtW
gDXP7VnahEBSlL3eAHLunJ2hXmKNxyPNiTpFR9Xwk4UgloFSGOLb9Z4mkh4Vem2FIxz8vjLSp6Lf
Pem+KhkebFwBtUoT4FRP7n4TXUwBWaWYUkyxcpW1XkjweQUY91eL87OLP6LeWLoT18AnEMcV3Af5
5MpiUaEnRsavHF8TwbMF3KdtjPQzdtstNiTWRZyI8Hgw6BbVZzvcZGBs04ptYzmsU0Rrle+SL8KH
Fyol3TqICYi2xWU6YJ1Hq97YeRmg0RO/wuMI/JOLQknoCq1u1on2mjSvKHSWBh/3ursVmTHTgeGH
TOyx82O3Nb+QOjQO4Wx4tcFGC8FlJERDyZu4EN6OmYFnNbqm9Gpyatr+1uvyY4XoYlnw9nEdCpxN
VWCgDCRzVf8b5T8BRbjr/2KcvTbyQITLqQ+rYxlU62mMaA1nZjBpxFDQzOHddz+K+hXp2I6fzeQR
6CpcztqC8Oqy4E3ouycQynNJo6xgMe/pzSLAT21zUAHAyqJvszFpZ2a7GPPijjdb7MOWCDGvoHn0
/a8g/MYiZwT/DPVW4A/JUXPG4lsqb2Ny1PAPCeUzt86G+hHpR9EdsgbQaKK8gd1mjnuU3JGpFwZA
zG+SH3VS3Fm0Q1PHsceYnhxsBxPCVnVuVoAao+PULv516Ew6kDy21WSX34NwoyMuFXm1cqJ/Mc6g
1tbwgBxYpJFHVNZlMJGz65W0d6b4luE//Fu3ArPkgHdAx8ppubRbyCsdNlvZbX3nC84kjVITfW5b
TeUGzL4ds2RADqR1qBYv6PcN/uXhZOh+TlyGQjm7EFppfPZw6qdIZaK7+M2PRNNI8CTnzMU0CpKI
1Uz4KuCnQxxIVQyO+FuXn5E8J53YhBafcQ0QPhylDCcrTI+aikmyDGI5AXbT9qmM+GuYIHySA8Nw
VmnVjviXBF+gykKBUZDaTBhh+N91rljV0bPIjCMVWLm3suorxC4XZrmEdJoER9GstVjdmlyFM7Se
SukojlmmZB8wwMD59n+b4ps7xozHbic+hbHKzDc1/7BgiAmsIq4CrpnH88BvMKp3W/GeVBlFBQMX
ABUVZ/fNcZxDyCZUV9ad/zX1Pfn0g6ndvywxFwSN0exvIB3Dhjyt2W+j8tBSPF5RMMcIE3YKTox8
UaFERO2lT7cg5LIQQBTxtsR8kSB18JYV3bEjkeVYGeTxfZHc2lFfhJm2YLmxptNdojy3VrqwymIt
o2YTpcCO3UfL4zWIb33+FfADK8fvMtq0wVcUo5izZXTEspYnshk00gfrLN3IKAHXRAie5zghKPKc
SqXOkDcT/c1lE9ZWpKp21fSu4MJfIOHrNdGJfugqUDD52dTs3TCar5T6X70x/2q60S3uM77SvjeF
ZCqzTx7SRxl+G1xVsXx9gh2APuPsGmzyBjf5mAC+zSedQq2S8tQYgPcl4A6ST8IoOPbMpQPAJ7dy
oSCMPgRzbtb+JHngAMO0bchtgUko0En/MRxIb1jlEZ4EhmnDoKuMd1wgrxC3YWZbDibNVae/eeld
qzFAXUXjLthEcgztod71Neab8lE1kxYUzrX4HPIW7bGri5TnHQ4B4gxAuxXsfM7VRjAwsvg9M0Nt
IQ3z00U2UQfW/Q5ScEWrYhJB1tg4dOOwB1cy96U33aIiPOMiGKtWRaDXIeIYk9qUd88avjM7BJVj
c1GK8Ukg6Ni3YVpz2X8xt4++VeYs9hd9968NeHYm2jXmf0NNWznwUJx62xjWIqyeuYw+OlGAj+7e
LF8551yJ+HwkKlEdeDcEebptH01XW7JFpB4bjheG03pEpwOvhw8wOXeKNyddaPD9ekhgPrCZ1n9E
pHTTUbtoEbvEticw0B2l5u0rp8eaNjWugDhBQXK9U2s6ty6ov0ewKianvxyhTepYajrv0MbqCvl2
r7NoBZiNiZFmlaehfvXyq/eeiv9RqmcFvV3x2qNSP3hlN4bOpIbvL+y3srxLS50bFrdMPA+2M/e5
UvGoAvIXkRcZvga7/+4xEErA67bID7agfQJSkVr1v4M/nqV1d6OnAkhhdA9dkKGob3uhY13oLkrv
vEsB48y9aQiByUDpeYvqyDtFfIw+8ESMEE5yG3oSuNGhUvAZBTDQMFm3NQC7dTX++tpC9BufEDW1
B1aoLe2EZz2535GID8un4ld6exK7OUe5RMiPcpgkVHotyUjMfZNo5pSOEg2rhIPFoo7Iug9YnUW4
ohI05I8RFAGyJOVBVmDcZuex1kaeLtW+FcuSo51++VmXJqAajFcWYmPvOu3HxK6cthMurnNPuqUj
YmdzNT013Hcymz0TX96UASmCbapCVtMIuwyvwcJEWAD8vKW8HujViyi44hNaDgSNCxS93n15lrYM
MII7LudUfdJpr2ilA5IDX3L1qotjlVkLPTsNFs92EwGtbx6Nm5DP0/E+XMl+bCvMnAGXi5HrTJpe
8vihVK+CMb6c7lvDttCeQ9ovErPaYBlb6SUlDCN388oCn8LuljJf7aDW13ZkO5S7aNz9FuhuqNZM
bDCEomaPOWijQPAA3tB9uR1+Bw/eJT6c4ibd967VWd+YX+l4yYGTRagEXq0ufTRFBRcP4Ps0/uhs
ulOYRxGtHHVvcIxS4jejqPIYI8FM4ofoqlVWmQePGAaNLkp0CwrsYPHSYH4gkiY0Aq484tvxz+VA
MLgm4ncmgr6WhKY4CdnzVR8DnBk9oM4LBvZoovWDU1rih3eIfnL33srsr5afWoNeAFCbwfFlFzgy
cei2MTzRyW9mzBI+HlHHVnlVqp8dAKDQVHFgAK8gw+jUwS5GKa6mudu/jeR5ZT5VUAjKJNEOADUS
npRk7nsV1DxGm0H2uxSulCghuEcFAvm/1meTJfM91nB6s20sHcbaSX57k9Avm09NYN5OqGtWlgpc
qEH5SxyQC8baRW2yM0i2e2vgZcIiazfsDBHIoz2qNLcTZK1NPyAV9fCJjC816DcVLneLazrfG1Qt
iXaPjqmxVSAVsNS7+DTo/3/KY6vaDFl1yfP4VJL4EHxCOhT7vqi3NRm87JU71aZLlZWufQXps2pf
Xk4T2oCFlsoV1ug/foTEOLVblZcEp4qdQY1714I9S0RH3GkdS+IdhRhQ8I2FZJM3sMNPCvy/NBIG
F1vHkU5gWCTuPXIwn6bFCPinIFLv7DL+/wACU3HkKhBwG1y4pA+8aYq6jcfsYvHpy8RTwcWrN4Rm
/W5DPwE9USEqK7GUzqHmoDxoGh6FaUgJObXUZKRSbBUEcmEhGbTsmcpoq/qnMEIb2qY6hj5MxgQM
dKOggpeXTe5V5ar690T8TlxhpvSlzUYsiNJFVxfrqsy+bPygrfgwgBPYJJjs7q2AcKn4D2H+qK0A
R9Jy9XxKkyTtuApU2l78CH6JuLAVaOPoktWIo5rY1mR+Iu1S6mcDYcTzz9ww54yLvF2AlGTqjZqj
Q4RcrCYsIpxDanziN66HJxBG/DNXVH9oStOH48iVFxEJS2/EXRAv0YA03IiLW9x0nJ32d8KoJ/UP
vUqWja0B0L20XNeLDlfh3WSkMKDdWMp31TFeW+rSrL80mylw65XvueSOy+cSU3Zo/DXxr+ZgvFee
TnxM+Ct7/B3wmejNzQVFR4NxHAP0BwjhvBIABh7qpgekuB2/fS5LeocOTn3ueNHFR/U/baNcRsR3
dEEvCGM+iWTeXenWN5mwK1ytnN3CI+5UHiz0i9yizm882PBZTfyx0uLZsrOy96rZVKj07YAHl9OF
C1xouvzkyBdarBo+HBdrL7FRG4mJtphER42o8NyWx9Lhs26zoEf5zp25AalDSx6Oe0z61YgrO8OD
afMc4OtJ021nT96RlYV+rbJ+aZ9OTgmCPfNoB23BhyWwtNRwH5DrC4kZlh+5/qiDBuCyTl0xh4D4
o2IhTJKlG13a7GiNdFR9dcyJlvE5DpsIlwvlHG277SpAypyd8tVlDGzRIyWdPbQWd0DGaYP2eSou
6CmRxZELV8JLJ3FXF9Y9Un7S4E3nyKhtQUb7n6KlSzv41ibrGK/o4P4qCoUWwSkgiTO6XLHx/rJY
b9bYChTetYMKZp0aYDu4utE9phq47mdBOi46jRkm5P72GjzC2Ie4PY753meHUXtfJYqqlaqk2Wpw
Rres3JbtvubzoCMpBxtZsOEuN9O9XiNLNW0WbZOGeYY3+Unt8axRL43zr4e56Th/Nhqdi5ZnW59p
ykGew/pwF9MuMFJOdUmjU3sPqLtQumLVjxqr6OmUSY+99icdsWg0rgR2vvbil4JZvDNPFWnwgWm4
TR56CtcU2Y+bfRHLZczXG4NPMwrklIFFBbnMJBhWcKZDYLMuI2YDfDGmMdm/ex4RaDrX/tr45Zp/
kBD6msG91TCrgC1iUYHlvNK3eXejwzwHXEu0YOV4557Em5E8Xb4Dn3hwXZy8CaCSkfklRGwzgDps
tu1/JueTMTkJPHQnY8IxxPMsw/T0oVX8iR9u/q0hnai7rtjb6rdQsGYRnFLYNUQOC/yDh2xHhTnB
8fc0HImqIVgQqchQ5aaq2I6DSOyERYCAqxOYYlqogZdMnK7PwGIeAAPssrQU1VefxjzAUy5FD62i
tM+Z3L7PhitmlDJ0yn+pg33knR9q43yWCg4bXd3qQ0Ls68oFVq0UqtwwCbmPQe58vr2IwbrJIVTz
sLM5pvDp+MMHGaUNdhs8lKeWJLdqAWpl/TVyLuvZM+J+VJr3TvvQubP4468uXpKdRbBvnSP/rYu7
bqwLa6FgoYpARtmggOCJmjTJ5xEL73Gtes/EuMVs6EJsNSaW6Ex7B4Tvs5ROBRcTc2NCNbTEN15d
btL2hv0FloEZ2FgChoJTgpp78piQ9RYB40yMfTD+58mX6FXMPjWtV/7SDiFIw75KvrAkzlUFrC1c
jBKTWxSwXzrlJHobCG0Z6ZBG64+5imlkeIVcOGzzi5sCi33eouPeEx6ZQdrX3WOF48yI/jreTxSS
RHl1cM1NhSAytPhjw22YPupsQv3DHPHGRUlFxkgAtLFLgsZgeH1az6JD1JvvHs+lKCMYwDLMzQhi
vir/y5Z/Zdivi+JSl5Q32h6SgrcraZiMOI90HpzxM4MY0BOHnsYjx2QKiO4+hNAyfPLUSZncQm6X
CBGCDmELUypt3k36hYI4T1UGHDT+9I++zCHRp9T8qrIx3oqdFSDX2w7uIWwTUBXokOSyMPeUd6c8
ut3dNCkPlf5Csd5FCgPlPXCzJaXI3xaGmD4z3kWDHuGDAiCh2mbVzGngBUCvGkBGaZaDRX6YKejs
DkvaHs1c8wLSFcWsUK+WeYHlt7T7farTs8MDKkIjaSlIcU9FTj7W+jEMok8OlAUuOeaxA/CdGRhC
uEhuGvw6JWF+ZtJmhDVX/FPiLxFVaBLBvk7e6hRRQKEqhilK3+neNW4OrcLtWJsTM1507M2jtyi+
BgN04y9MaMTjaOvhkWDUN4fluyweNbObGjPX4DexDHZ53CfEZ1xRlo1BhNAY8T0+pQYf9Mnzh9FH
qMGigjWllz/mdIhW2SZybT5HIKjMX9ugsLRkzWRUNTXl48x3eMxZghwFBjrgdo2Ua5IUcyPhFPbd
gN31X5hc8rTYq6lFL9q4d5j6FLIruOpSzrlRaa4qba8pS9UYRYYuTENQ34VHHpywz396oX10A4zd
EXUVQpOJzTFcUGo+N/JDIl7GeIxw2Hb4tn0CKEbX43p7b1qy1jycTeNg9jsMvwp573Cf19TTe+um
axeOQct7sAqqf1H3FeufVfbeoNO6boQQM5IAx3IJ7zi0ro3uMA6rc6msmv7DH7QZ5lx0vDUtOCHp
QkvdBag2uXfMhgMQAV37MLwYwwUvVH2oeb0a/LTcmAUXtqvHm0RvXr65RqjWeHzV9OCWWNcZ9Rt8
Rrl7D0A9GwOzJq+Z48VrK9/zPldAsyTGJs9vqf5u4wsJz5PHU1WZmvGE4SrAB5CHLMYdZhcsQ3Ru
QpTAlkw/BWKubZKHdZYW67uIg6ExmUXwqbnT39JI1AF4B1lZcEsPkGPiUX10LrtN1rUd2IUIg8og
EdWqtxirhKvv2AYsyvgPv75P0SXXvkXWbAnfQFjR5iXcjcpGguEfpfVNNZptSQ1Wke9M7RFhFXQO
dEGryQZQaZHTPm3+tfVJSW6R8/BYd5gNrTlQldOUQdLgqcinOpcvSpz5isYFlDeQ1nuj+E2R5nlr
dPZ3VO8agjbhVhXqogHUonNs1dztGO7qYReQ1EY8FMOum+gGHFypcbAYzcP4OoAWZntZDxvh/Gu1
S9H9IhNZcl8Pv1l296KN47MXHU6O/gjARBsreGQzE7cUdX9klmBM+IAH1VmuXmXxo2mvilR7wvUp
VgDsYNA0J6qXeU15+Me7HstSClcoxPBjwL3s/saCD5DjzgYchAG+xqmgx2ovAz1rbfLncZw53mli
w1b3MX7Y7Sow75n3qJujb95j6uhI/oNQmsZDSvQ2mXKzqjezYWMIzo0NRENgrOPd7qZ3xyKjj1N7
sjDizojLD9zqizY+eMmfYz3znO0XqyxQ755WMfZ9GmCEOu2YGMcpU+5rX9J/JVMbOMgxlrtMBRCI
czFPOOYVbe86m4EUazT+UwKeQNN89Af2o2jezLGd1YKKD8SlOHuNvLPgM9T1JjP7hVnuCvwKks1H
z9BrkxrwAe7EmFkLPpJNwOZcXFsHawvr2CjksHIhJn7yQ3QKbtgKS3V4ZKQdsvfUXjfllXDKTDdw
SmPt8kZlMchfxfmgNpi46W8ynuzw3aZ3JOGWrCPMPSkaRvPmA8hbp0QvYWNYEBvUlFcwnkiQzT0C
i/ZkXcc6PLJRM5AeMPZFsIG60djY8SfrgELkK+zSU/01AS0vBEytsVvhUwPLOUTownCmjRezGkiP
vOsTMcN8NgF3CL57g7kBzXJiOFSQsvhs1B25eX54hcCzBYnFplCZNV1lnIyOTB/9QImkN407SGBo
y1zdtUhDGvpubE/4dWp0QrYRprp1R84TMOfoOSs80q13h/ZkYQrKucZ4GqrMGTFVsN4l7YNhlVuu
IUAjUXDIXpkx3YExBrSnwnR1CDXS6grNbzcfb14zKKANaI+G3TEw1rTFwL55V3K8wZWfD91XQMn4
ML6pJGyz9l5HP/BpvBDrWAjQIoEZi4pQW0jTW9sbcMayH40JIrzxJweGOhvrfyiVxNgYsHH7JLCS
JjxDwt/DKDsD/jfTXDpLMZNY477mZ82fF+X6MWZvnWRXTZ32kYhj/qHsracTNLvRy9aJ826iljfi
exg2BNhM9V+keR8GupnZWLyRu5lm/LjupydNqqq44OAXtoUg8nlP5brFXBmX5Jo1HeYKA6cwN+7I
OFgSyhefIx7naMoNaWyVBzjDdnWtOnOPfX6RA3qtp14wqAMVApsmvqbekYoeaY7VZW3bG83DDpfG
qxiYvXA/UO0W/9F0HsuRI1kQ/CKYQSNxZWktySrWBUbV0Fol8PXrGLM9be9MTzdZBDKfiPDwXIXL
0aMAYxRpNZMwxH+rhpIoLubQH452QNyXJvvMBOS/nJKIR4MfkhPv82ZYjSr/rK3mpV2vO9YTLjMa
LyvmJvN/FEtKDxg/WYchNYqdLiP1O26/M1rD3Nq52XZQFlE87EuHi6tEs/butCgw1Ytra9gnY2b/
K13rcaWlO/ZV6J7WHZM1XRW7osIITlJdMO3I55WhLi2GjmMT7BG0QqIxwCQFB9lPt6Xh7gdUH6VD
xoTOIYAfKKryuS66Wd2O8zqs5h1luWweFdSitt83DKzDg+eYzKki8mpxpBiLglLMiz5H+zNEdhzw
VPTnLP0b9V9VuwYp4R5LBeWohVi3Y6iOehkHIuLxkmG3hxDb3goytep65+vk3TAPVDmT/G3qbxrz
N4eFmkS0LrZ3HY3x3MqUBTRy94WFhpGDWvG/yjxa2+YHry8NSzo15V5OYWY3EZLW8s1mftwXI8yx
cOminC0mjl3DCEqW6EEGZSYCmFhmtkb9snUib9mCXYsrBHn5RSrWRqk5hgvUrMZG8biW5IdD5LDW
fhXynxH96v2uavuZ46grq/RXgfkvR7I+QmoU7b8oLfAfQG9nTtOb5wwFEwvYZ6w0lNRiZmhn9i94
Md7TlnaV+8kSDwu/QPToGiiXLLJyQG1u9tLVBZFHRs6dqNBiI2gT5W4Qn5YKFIixKHPyyIcGq5Bg
C51Kr1IWemTILiPrFYNSZ2gbI1wesd8m+rGYhGAUJYnYK8DP0pscn2PwqaEWtq0V/Rfd9N2qkQc/
FO07t5+cX1Gwd1GBkbEx5nuXDsazWQFCb9gT9zGHRaKCBRAV7MIhX+fmP7DiwLsnjAUhfQrEI9o2
39L39JY4RoN1VvKSEx6QXG0i1CZgjxh3BdQ4C3ghkltgUMkTO9gBZCT2qYDlKFy9PF1niKB62u2a
XInK4NMBk5Zy/8eMTQLEGBFFto9ueFACjr/3Tuvh3LNg8lkurz3x5YsKR8C1YHTrfkzDn8A6V/g6
kB+ZnphXKa9KDH28uuKwmuN/esPdoeBijBwUXlKSXI3el5gcBTM0bnjGa6wuKu0NNzmUajbrmAMq
XD5qKUiiGrnI1p7/CjGrjRrmAGaqEJB7GnxfO2vNWcovyXevoYJzyT1DrTqzkZsIPz0olkQuFCx9
IhgTdAMCK66w94ZuXwLx0oBfsuk6dkyHIj89Wi5dU25l59AqSNMmoZ2SzhF0shm8JxGALyejsC/P
RWDPEPNo3g3fqGq9HH07yl1nnTts6YwotCN+XJRP25EyCKLRrOt19o+AAIAcKckiUi/SXoD2aL2X
On5ZOMARx6yAPK1yJH6a0W9rFFIDYUUpU4+y62dDvPdz1L3sWBpjX6vfqeD3Xnvt3OnO0rRGzOca
brUMm0W10DJw/h6Uv4pVUUT7ZqoEXA7dTilZPep/okZGwzOMnXvZMhRrCCzVWWiiHpmbMNpM8R0M
2oK9wNKv3HdZGKsSfYbO7hO5xBxGx2RR4+ubOTE1t/XFXboqeLH8ClskemiDJDFzGeR85IL9m8LM
xlnobIXA89e8yyN/CbkHegkgvX43CbiyoUaDdLfGg4zcM/E+QO9Z+xsLNcJ4w6FQEL+UctuCf3TS
hnXL05FfTuItO3D76vCTYMZx8AvVQic3b6+BUoi8zz790XJwPaDyEAbSjWpOwTzOWhTmh4FiW/G/
pY5CNChvChvwtA53FXs11xq3OkRGVrUbmSMbcc3NtMwiQoyKrZ3VjEVH/UtpdwRVvvX2Z81dS/of
fLhJ/nWqO2y76KyxkLsQy0wanxaNTjDRSrQQGoy2jEsEARRRjvQZJHHaNdayhGE/QjoKClxlWFMD
GxQL6jUT/kgJMCDX52x/BXlEXXItOeunYjmwf221QLN606uXxb1cE5BpDb8eqYilfHdCFy4ZsAWl
x2pDN9uex5oniQQJVU6vhty5rMLNAGWFAWBwRLpY3idMUWVcisxbpnSqunMTujslWC9T9QdC90zl
3HXjLcbqN+Rxb6iYrY74cYmwv/gL6p0zkNUCei50NjmhSQZF8gAV15VQj+tzlL3M1tjbUxwh+Uhh
v26TQ6BwjgpM3o8oPDu0hU0KAIbuqfkJiQvgRiBCaqL5vPXtN1o3iVVgaP4J471FHjO69wGLSeyy
bAGslufGQgePGzHEIYljDqOGJXyaArF7r8adiJ4e+GNzy8EYlbuqPvCLOCDAjGNq4VekhTOiJr5M
owYGHTUSh5p7jEmt8SE1gAS5vfCzu4GQy2RtrTW/QZnNjRYLmUJAJKzCkVWEy/o0gNdMcz5IdAPt
q2G6TvlWZbiXwnVYYh77qcunzVhYZ+puVbSsk25kIBvkzw4rKkdSgsOj4j9bUlkTwhFtH/hOV7Fs
YragpysvkFskzeQb5EsXiErb/9NYWIYMocoewY90dqMi15OvrqSEQffKXO/mw2JwyH8GKY2DIEIi
i48PjoHDfASo1CpiUz3SzAqqRhiXg7ltxomT5a40u1wQB7MCUICIE8B18qERJags4/Tbi/mU6QTq
Ef0JikYVeGKUXhJq6yhmZwTvr0EKZowvXUrG+BNbKt0IutXY5LFXP13GiVI/WyRZ1agqU5BmCchM
FT0+vwll2y7w8jmQZ6KssUZp5VoU9EOhyzA4A0I0K7UQkWzurvM6nFtcayMu+dq5qMbd1oo3fcje
UgzZNV5f4Alzi9EQs+dZr/Xooy9pGnFu0rfdNSp1k3e7cFBxD8d+hFgf4BEHRI0XJssgp6hy6UEK
wSI8szBQ9zgkleA7ZwORZVcHI6dPxS+yZRtetKLdqsBf9FrgQA4WLckCGbtbnz+zaJJFT9PVsClw
6niR8P9D6DY6Qn9G4VtPkoenPz2BGwbdV1hMIgbinVs8dtWyt1YiWRO224YCGp1zLYdrkvK8Dfyk
lGcx4O49ZuJdd+6+MXf8lZZfmXQgzUoZMqnrKCfUOxyomAvo4cyIFZW2LX80Pf8bo0FjKtX57qJB
yx1DXMOLzqGlGd3eybEMszIhSfw4sB3X5LD0Asb4iOksVs4uG3ePFzyBMaw643EgBoA+5kP11H3K
aKYrtC21CtvnS80gPsi+e/Wd7zf1KZQAXJozN6rPMTkE6vgTDM/Ol9cY9nyIHyi5KMm4rUNAqF20
C3l+C7LzClwifN+MXNgCpivyrbveIU/qV2NhNFIaRVl6cviGJEMlC0pEVNAWc64UvLdcJfjD2XYx
lAP6Ngk7zgngePVZixO1EPOUB8rBWQg+yzTcecgyMhm/HTgQTCOl/1kr7SKEFaIWZ3K0guhcxeRM
tke1vFjGrkMR1B1V9KoeU/UupMN0lBkZ2LTnc2Vqm5LRPiS6eYoKBrGoqn1SeOjVnHKpeUjfhrb/
8ersZWs/jI0bnUlhUaPjCVGHmdy4iANYsxcspUpW5cVhSJc1ZBcvhlaGeF2iWbaM5BjonyQmSH85
Ei/rb9sYsTXuuqA4Crr50Dgr1bHsYOaz+Jjkwpdm4kTwdE/ROOVRDle3KldpSJyc/yuHS2yo26QN
T5nCwLQEk7Ws8OF6ccbUmOOSyM9dMGm8gnXrH7JpceCSC71Vum2IjiBHd4aBsnpgyc3wMAqXn0Mz
x7zqWOQOAZhJThaz42Jp1gclRE8cDmeBh7wTxrnuaapxxnj1ygcMbPmM50rcEv1BVCyZ14PYMGNy
xg2ok+lPVnUiFCePjsMs7L1kbkxxwr2sciKsMhplp3sP+BwVCmNZjJuk2ObaAT2xPh7KYZ9TXOjI
RtIENotDfOQiCKHDRWx3NUYRVf5pyz9AGQOeBI/5WVIemuw7Ny2EFCCyTPUJRKYoj5W6iwlgHh9w
gUJ2oxxDFALD3MivZfrHJNZO1jphw+VH2TPY5PAztl13K6Ei22yFAG0vVDqdooEIeqq8btagxKo8
VCwta4pTUG5F/9P6zV5Jki2K9lmT3cAHY3pYVi5BF303b2r1FZvxLcyuhYT26/ZEZBGjyslW2yQK
8RTbPasW416Lv56TLPMkxu2KwkShjWfJG7lbco7mY/Y1xhdRXbUKGT4E1mFcuYI1Gmg2qylXpSvu
hZYumW/vqpz5B9JDl0wbNXVZ9oDwFAj0kCowSMRsM7GCCHNmWMdAnuwHUDqKvW/dApm+uSkn/6xu
Wx8VwndbWFciBtbEbu/KiHoHZEdANUmISev+Ds5fhTNQuQl+Biq5d5r5j0Skbc8YPiZGso960orJ
MjbDuVEyVGJJ5tUTGp0ziK2uw1jNIfFKBkcfO5CJIiVN6cSrcAtQeR01/JGy2ww97THoQ2agzUzK
YAWTDZfYp6/bKCfL66j13izUD/VonsLgmneklv7EuCcQ6rCAQOIyiVyZrlYNfTGkWUXn9sue5SQC
V0nGaf5FyoN5v4lzxsZayt1J8ph60rvm1iiIqlASNIREau0i78CH23QB1qLXb1q+szxvOfAHjTHN
kWebc8+xDoy+YehV7AaTRTqc/Zy8V7vciSJbtCRDauxlczr33B/WoZN9u8Fd2O0KJUveLHvj1zTQ
o41kLHakbJZYRzw0jix7PQU4pG5cvA79oNTE1tdNTuJskQyIfiv4Y5oCHfU7YH7RWWT24U9RVKh5
kGHoxe3/yoVfq6A3rvDlAfWRPiQJGmznUMK3BRaEJAXVrHOi7aSwnYWVe/DEzjN51wJnkSJx6cFq
KawucnJZjWJbjbccDCkud1BFMR/V5EqCbk6aNyOutiNpKFkp+keM5zYoKyYZLHHPcf4d+9T1R9W8
UgI1AROChwdxPTEWKeZAZOOpxbjD/wyVg04GpuMiJA8g6C8aCpJcBT7WHaWOuD09QF0T8myO/aE1
kOAo/nKCAGjZMfA3knFv11CKTXYTdGM6q1jiOvYGXyfo1LdOOchpS867EtVzKUDGEhme1Ra4lHej
Xed9S13yUCYJfrdVtVsZXgrvBXsTbSVI0OwIrWJdDpKBNyFbTrocPG07ZN+6UxPUmp4Uj/SWk+I+
avsRoh3jMWR9VaRkexZxcXadLQjbYwXpiLae0wX3OfaXeaeLGVA2pp7tR8uufxzSVVl/mS1GCWPn
GQyX0cSFGE1VSkeJgsfJ11UF7XX6R8Rghkh2PO/L7V7Y0ALo3BUhwhakT94JkW+omJ1czr3qywaf
YzBA7kOEHQc1PhRguvxi5+rHfLgQlZKr3dLtl3r8PdrI9XPm4ZyRnnHU0JkEHJERhZ7NcMFBzDYW
u0BbZKr6ZqnaOio/lAHHPvKBvPqNFfOk5yw3unPDWx9dm+qhsUCGgIDSB1X0m8eMd1K7WuFdrX5H
eqQOK6vaMsfi1Wfg+hZSXmtqBLj8YZqfkXgfUaWBOVqFHQT4dJLtMV4yrg6DjTH6GxhPYbwalavQ
9p3XMebBD4aUpO/3fnmanMvFhEPKtyHrZSEV5he3zCMBN/0dHWSUyUYH8m1xz6ZIvGoNkTgioDA+
VOq+jm+Nf7YI/zEfMeViNm19hlcVXy2wBQ6zG8RnGY7yEAuc3Hr1ki2AF4Pw42hEABCW0VYY/7oB
knhmL+LyXpm3ngRIePE5Y+SEihcm7JsCtbDh3vdYtAyUVVmBiXNOPlxDKjyTb1XA8oSrNvA9E46q
kqddo6BGhjgRfqtRbhPeAit94momVwy0QTsvu4eWzQsn3ZgkqAYITvau/PWCfQpeM6pxsuAXJ/eL
B8rBMY9+IBgJ9CGqRmzd8dCguh68ax0yji2+hD/O9fDVmreQOb69EsGxgKXZSEixdJEhvhbeNo8S
yH+q7YQa+hfjB1dHf6mJPcpyBnLJfIyINx5fkm7AaiUHEW0kBgBZYYu/i8Akp/Yku7uasRBLB2Zo
DPX5W3yWYg4r5DwKlwbxLX60Hr17Kk9dcOzYk9gtVTfyxSknsqZ3QNqOMlBZGsbFtA4WbYTKULkm
XEqj9jLlF0CkaRypBxmsboRLg4uB7lbm30nOCCF7ZvkHTrbQ+40Zhlb93UWxDb+4CtlFBr8xin9P
VPTQmEgRtQ0sRXqJ+KD7xmhnmhzoU6RqiYLc2Iydt5AcI45P7iHLMpuFQUWZOxJj1XqsI4PZ4Owl
Iq34FqeP0sCJWjx19dSWMP2QWFR7KPBXko4ZKpwq0B0gwSVgz5CXvPb3IxUG3ACViaBZNfSIROix
biMM4y1ByWib8QaXsItAnlgSPnE2JjxfQbxxwQ61OGCEYC0L1Z/NYTcJkd7HhMG88kZGGD3rrTAe
Na05BiOuI+bZ7pfXA9q1iXa3+eQj/hPm/DZmjRzSlI7wwEdRFVO1iWEjezawPVoGft762SGWTxgq
hyCH8nQI1iv8TouMal+rhwXauTS+l0JZWrhCAmStHhWKvS3Yx6kIf/rGnlf6a1JFOgmTenomQF91
rYL8o2hoX0r46rx/NuAaVbCUyljc0aXb9isFSBxDGWw3U8LdKJ4JPnRNbymSUP9j8tezBXKXmTPw
IFrHglutRnpjAow0ta+owfIzPV0ler3I56l6hy7HRG0LF9bAkOSNIK3B+CfxqY++q+Y+sjeoiWkm
NrA3rshtFiXiF+l/Se/DyfB7gDUz2fbA40kmT4p+l8PexPnaMa/PsUc74LOsYFWqPZhfILHMjgVH
UnTOxC5WVkJriRVFcoI2SBE/aBn55Lrp9acHheZEA5MhjBjhc9nfU1TDELw77rcxCfVrHCy4B9UD
mgnonT4LV7TnDfZP5Igj046OZrrguZDKg/TrQ6ZfIhV5J4eZgwnMZCfsswVJ8n9Z8VXG7y6qW0dQ
xOMwYLbttv8KjbB2mi3yyYEYjASdBcbXBG8mU9LmZm+U7wrdes1EOG35ppjk60TcocNJvWrWY9If
qFtjyS1u8r6lH0b1bIp3zfinh+hhmE/5fGOpPbNydUkGBpHOeBbkFgsLbz8bDuC8TqZQDbPc60GM
ZEx2xvtAXoCJH1GzExok1vkeIpjinHEjhzKdWRTzrgnxhGLMVT6JZm+GgnpqeCvY/eAKsjTGnM66
ZI2caw+B8cnMnqh0XSBhk1i/QXcaCljW5D5l2EGRVdTVvSGMwxQc/tkC9raEqGmg2bAA9MQby+mX
LtMwz7zZoBMMSPsZWDXYmMldqZy1kYzkxX1mQHdVNCLalJ4q1mRcjC5B5XwdJS9R5ZyF3Nkt0z7r
T3qfVscLnEPPIR6o3QeYwuy91vyAckgQNSfiVMpjWJDdzNgs4lbiLec+ndUe0g1FPh3ns/DqW6EA
jC2ulrfNuu7e239OES8KNgilW62ynuctOJudQ1N+IoWZnQL3/7ajNB76nSVZdPcfQ7kEjlu05zL4
KhgcQPDuTdi85H1FTPASUbCNnFYTnM7FVam3veUv8PzyFMxKqa0Rgu3UehcxUMe1+zY5p3FXrIBs
LVjsY6k89cqvwDaudrvQQ+IL2Xxb416GAGhZMZP88xjw259mzzyMmUzAiMJB9MlOs9q41Pt2s1UU
XHtnmksV1E5EDgKTPYT5A4PaKVKbKzuUj3pYdQZj8E0LA5Pip963OvUMu67yHMVnB/xWKl6KfEXt
o23vQ2csNJMqlYTYio1QyKSXq8d3EDrZNfMFzEGhs/T8o88w20s4PTOWq5gzypcR7FufCvIKmS5p
fkPrL5Y/SXNlfDlQxPXR0e9+0uxqKNhYOqAeeAxctiGoApINirHRg6ZP2F7gXU0XQa9fLCr/MIUI
usSqRgx08IxrDXeOti5rZPbtK+Gdr1yWv5QWkfpZQyoIGd6Y1iU3dgFwYs7QbrwOrJolE+J9MKzc
9qs0b6W4+tFcKrcmf6bhhz+8h7D6FAxrwDx6c5uye0oeubfW+rPVfKXio/H3QsUOQpxtcywt9a2s
cJclJToFDWj6EdcYYOfvsdmYeFYsU6PMQGdsSEKTES+w+QyjfQss2AaChHxFELjCC2qGPwni64IP
1RHQFi9tfXIwj6Z07Bn34RjXM1NdFFCesMp6zoFZapiQfcxsq3oIZP5eUa26wrho6T2wo2Vjd4Td
cCwak7EeYipoeY/ZqTdcPEZCrnsIc5irlDkZMBO/BBsMjpGGGCpURt7y6H5PCM/hhioZs+6wMPrN
JLhF+uXhV9GnRLlUJ/W4BrtWEV3bgJPuWojJfruwAd6Ra7bM/GQXck8pzILAChJclPKMlNLdFZq6
SYdLZGx8lpzwRTd2HVGBnoxob+raKfTDY2tX98HNt0UbLS2/uyiMcFy1TahvVTAvCU7hnpZJbXZG
E9+EoEYK+AJaddIFkqKnZOj4aCsqDRWxV00aJ8gv3WEU/OTS9i7JV1BIHpJ2f2iibAkUE05jhwY3
xNEHkitP0i9DJy621pZuYpymmbtNbqjviN/WJ0e9xi1b9wj6SufPUJOLy3oF11hyqLRptoKxYyA4
uUjdjT1QOU/tWWyFHwL5DyxQF9Vxe6gz5VllTAGEByV83Ast2PudcxuV7M8k17QTHZFyykIFuOjY
jMfT+kT4JZuL+iCUbGfgFc8M8aunymSYGzctYEyT7Fi0jUddergK8omxqoDRcFT7aAzpImB4EzLW
cA02pdpzUM4kDJ3CeqvQVBkYY7R9VTibydVYwvocwTZ2VroVjNX7kTAMf0Rp4DFxOtcFdfJ/vlTk
kBI0aoCo0k9osBHGEJqWhz85UsqC51RPNxop0v3G6a4WHCYgv2+cntDReXkQ7RmMAVRn01NYdCw+
4Ngvi/gLIUqoPoW1U9v7SK/ApHvGvnty30U6iRI+ORoXy6YJrt4RJH2infskpnFlOYQy4ahS8vxh
EZAGaPDDQZPuKsYaNv5qkNx1DYYKw+ZsAyXWRyPrx07MR0zAZoZ12XC/B9da92VzEF2Kc6577yji
Zp1JVnlfn1VYHBIkYt2hLymCi6MyMfNJ5fNHKCfM4DxNX3X92tQBBQYnr2WoivC9OXUKtzF52SgT
TeMnYuTcMiVUQaRq2E600Z5jwEDNux7Q5uZwTnRtoBmwKPt0ZsuPIVz1Bhi0L1PAmsOY4yJKi7hQ
JBxVo2CQHF1ZZoVEgBf2l6SOkFPPy47cQJmchDDCxWrwvRU1lUUGVZHryCuQglSbsmiZlA8ACZUF
ddK87L9MMrodauFB/5PyH4sH+jUkLyZSyXSrh5hfym3Td4TzlOzEfyJaYYS+85T8phZHVLWAkZn0
KwbkWZTuq+rCavWttDpqe1ZY+Z1L1gD0k2o/HdGNmffUufhM7jlmpYkBGiH5rJh9cOLMcvFBXzsv
axoXFn8B+xKH+WPr9LOC1EbSc+vwvcJsQ1DmMoiZpXBmQ+8Bd7cZwC8NPRVoc8gdujSiTh1nNvCh
k8P61pPs2/+iF50DalDljwWWpmC7Y4MoO1o0dkzSsb1y+zVQjlZj8Qes8C2X/V7Vi4uF8kYwOVb7
Yt7RjMGcKbzTMI2j3JsJbhbh3iIrn4lPvR7HV7XokYs6LLISZtZ8MT59s2PYWBLWHhS4rJilykfV
Q0mmyRFHBeu2Xt51BdGpusHM6427xlvF/qei/gaIJRLuFuQNc5SPqzIiYj5uqFifZSZRvzVs8Onu
+MTJXaT5A/MHWiqu/zUOnlLi7aAOU2lpn6W4uNS4dNwNpQWR6E201tiWEmFPpATwgP4fMzuEze9K
yZzeP+kg0wxeGxI88O6vahhxSgOQQRKBjBhRy1A4bhvzXMPjjis+aQS1ZvnOTmRyWLjxCnrUBEL1
ugyf85QjSEKnmJv5R5IGK5MbqfmUSr/rCDjuMoomcKMKCz6b8UjZ31VzO+b+yjXshR6TPptupxTL
EaoCUwcka1x44k1hw+lHJoM6ujX/Ct2Xtpp2/FhDgFFQklC9Km640qYIVgZP2bAqqEhK85UA3Y94
FxLtSalJOEOI7YhADMSvFp95z3vbAZGIGiQm6JWbie5PXFNC9gMOahAD+KY76c17tCgNo1CtPKcw
MNKf1okOPAoUKcNNIH3R5Gdo39CewIpiTIUpEditUUiauS9vwGDwcupkFU/VcsCCvbuO8PTTiJVf
enDJC8OoKG4hAgARXEOxjXLIs8mKOTzgWcrGjzgFHJD+NMPUrs9yyC0FUC81ZLZnIkUZT0osj5oP
JV//7AkIArxCROE21P8lg33sqHUUSDuA7NdJpSypYxbkyLEAb6mdVQy/hO3iDU8DRJsKUTYkUKYa
Gg7rZekXO7mYWCuQwDv0Wf+4H0hxDU51RXVgjofc1DZeO+x9SXBMIRa6eSnT79hmSgtnkF1673BT
3SwiL1wfARKawqS/uoH/CD2qskBDlOG8BbX3VqT/0uG3IehQx6uulXJut+ij+4kFsaD2jIyjHWMa
MKy7CZ8q9X6y9KvIXjVDHMHzFPP5tVCahgyDGtcVZg3aUN4Z7SSjI77qN8FwoIovHVwA7LS98uUU
VzVcpZa2TMaWzfcmqx0e4m6O1GBWoIVo3Xdb+47qjW9v4WX3SBSn0GKOWbR2Xkznjeg0Y7v1wDix
VNunOsBWI5MeCa0kC6c7t2LDM8oNgn2SZ0M7pPLTSOAe+tSExS1SDwUjTVGvSWNC15WeQ/LOCmMf
FfuES0B5Yo5O0L9WP+3woVLLTFMIB244a1nVO/qUvUSKIt2ysVjQaFojzzz1E3N+cB3FNEMJXuQe
eLw9Y/ppD3+BvY6ibSqPQfjRugyGGADVC5Pz0ZMdLTM7tH6duu8hFn3HWcj+HHsHMtsylppjQ99G
tjSV2jTCFn7HiYW4hZqZL0/WhNSfJz50aybgxfYGcqIUt1I7EsWbbOEpCB6F8mtqSK1blu6q4WRn
azgfXrePIR/lz3E8FvwBVfCnM9ZRBuAIvAiET7D2QwyJAUhh25va17ppdp2hzVVuCPmLm3NutYh1
w7+GAZdfv1hAu82ykBsXRbGmPmVxHEqIE7a1cBUW4x1VLW46w5ksLR475ATFw8iKA+5GxY8CPxtH
Pywkm/xtNn6B82MSb5xaxbIAG6a71JuVwkmWQUAgYlspMbguPVShfNMmTE4jRwncoS9HE+dndKzD
VXfZCzLYSejjRHXiIbMLtvztMe4ZQ40T8NhGLR8TyMATkjMC20TEo+cBIphiDwciJUXU0A9q+XRq
OPMIB9/6KeAV5ojix2z6MFlIE9kPzckACcct3k1R8QFGcx3Rms69a5hLjQrNmFosNLO2pAUo4Jmh
/pD9XA7wCJAqmvQVnJEwMja+BuL9hv1oHvflPEBWqXb6MnUhbPuCrCoQ/OYoiY0FTN3dMuk8cosr
Por3ZmQuwvpT7W9Odq+hEbRIZRsKj5FTd0QrC++lHAhGccJ5NuJSYNzOcp0qp6HT8I5DxY6P6V3E
jIB8qbeJUiaY24U0tArOFNJBV52HolC7eniOwQN70TV2MaBTTrnKR6sAd/GWGlE9RnlPo71QPiDi
tRPxITwk7XPM8OkU3rIPv/L2aqtXQy78EYY5jEumX/1w0Y2/wr0a5a9aCIxR8lgTnCd5M1TGx0N5
mLi0AWZkJjQNiVLoGTRPIW9lMvBeY3lSkJRm7bIg+i+YsjRRLHaShhVguQy6i4bFYizFpmTz2DOY
j5huRSx5wujbMCjQ6PNQomnmd8RsUycG1kAdB5eY5LWsP5F6h95nCSO9jW6lf1SNcxZuO3Kb6Mq6
BHp3vwj7dN4CvqzBRdfpv0pe+olCF6vrsY4+tHK8VlwWit8vGNnNO5RnNntZBWVPxp1asvTF8LQC
Fnvzi/ov8XKkI/WCdoB7GiNVOHncQ04CtsWRVHejQ04pypeeLSVn5LzjGRflrXadVWZvq+EdtUHn
r5MEA+AqtFaRsaU3g29KHVNGK8RzAfxjPzp3zaEOjpX+bTcbHHdCnFPyMKwRfDXxViOiwpK/smck
aqES5RUb9LOkonMnHYf/tODJady5BsMUXzBvRi1pe9kmUx4ICn2Ed/FZzXZB9ONIEp+pkQxev1KP
HwPy54KPYHQeGFl0OMuKReDoqxNksZ5kv9OGS61tTHjWLfZIUtKwHiyyfIvGP8JhHoB046TXqfyl
d3SYCmHTc02CfCBdBPFZTu7UB8D7nG7LRqvqSXhQvARAChhJRVj+8C4yyfNnoF1miV4SVyfniFQZ
zGEZr1kPP+LJU0eGDTqzRHGWCZ/ZhJ92FAbktOu68a4CIp7Cz6II1wAtt8bS2+6PJZdjoZ8KM51V
4mWN3ZveQqn+sAkAH3MXAMvZ4nd7YqXyU3XKf4pBx/WQ7mdhbKv0yaSlSizWp4csuqGqwFy87r2l
N7JGRNCaaf9yDQz+2p82IJEEx0jMBcWbZhxrPMBEic8INGBaDVCfe0+nw3dTVmTrmJcUDfwsN15I
gaAPjdq70d2FxfLDS189R7NRdZABfyeESK//NTqR1Rz2vwRV8Ysi+6uLZWBgE/wt//8L/hXyWP6V
CP4aa1wWYb4ao4dHeQpAbGiQUtZQd+2rQ1KnFS2jaK6gKhvsvaugjaKSNtOTNA+BbTHjxz6StqcS
K1pU+3MZMUobz4W/trNPnTFh2uE3CzatGlxE8nRifzvhlnLcdJbA5yG/vfLbaP+VKlb6j7hZkvgX
yb1T3jOG3mEe4/5rToDGNTitNhfsMA2h4x5X1kVkXJDvfbuJPaR1wgQGiITHMg7kqi4z7jcf10hO
eWnGp6G8mcrJcD5y/Dc2MVKDysQ+mI8s+oHeLSsj3Sbal0bTUnz19q63ftC+VNFWBw0KCitfmGoF
TD9fqFiROtZLwHkZXcWcyAMoiHMo9mWsQJjRFna/yTBSwyQUDkYfugxY4vOBH6XH6mIqJaBYo72g
K3EB3LNrHOTe8D+d+lAABfbuIr2RlWuH6q2yJz3qgCX6FWIi6sA1mNzUxS0jakHcrOQbGQvOoGNG
EWfJhy3QjF2QuC4b7+m7n63cDdHGc/5CKyMALF/IaB9O1yEHR3X1jE+IihPdph4mPQD3UxhU1DAZ
42x8iKCp2+GkBqB3qK6iU99kHxbqmxZESKTtG0i6AAnUpH70/icRFznWrFzbFeQCSnVlT6uWjCxH
LFppSSyVO4+I/4nUOX9hy5aqkPvW2yXQxhpubY09R/w/js5jOW5kC6JfhIgCCnZLtveGbJoNgk7w
tuC/fg5mM2+eRqLI7kaZm5kn01UnfrVBX8HvRIfcYOEKuOjNaQBmkmL0dqnEqfTBUQGfyF03SIus
3RFMCQuqu4p1a9kF97jaok/5s5TDZbmx/ecyYrwttNeaCqchIwE8h/673f84y2pbkI3/P8ZC/Aeh
zgWD0dKqnmwrq1m1Ku5XcjI5BIxUmlvrys+uTLP2vTv81X15rmC35Dl0yBj+4ti8tlg6/J7wWENV
cbGm837TDkzo11HyM1K8rXWvZkHCYZ9SThVVy4wPrPMeMklJ58lqj8GdiVGIalcB9CrkrYd5zPaP
IWftwefUyj9D7N1ul+sfbfvRVP9Umn8n8a8FlmEieabpNgQKFuIiXYvW2OUY3hsMWQRsmDWwF+Yx
otPQro3I37cI1jGVIy2Okqc8HQGKG8RETOObVr2XsWHIqMcM+5z86M0t6AQUxpiaWpzLrmx/ioSW
yDhaeizMOeOn8SND+TK6f1FNkWPpLPWaE9Uw7VlGF0nLdbGdjAez0RSTucU0LUZty1LtExjOcmoh
16ZqKdsvIGsNBBS9J+ZdWwuLdG0TvWfzZXC66PkRmr3ugN0/KlBIJQVy6HgYtEn+YrcnW0xSnYhP
17/aM6JhPCbilFiYJykLMLGoxAa5oZXVr20OLh3kby7BMYelGUYYu2+So4FjVsx1s72i/yS/Tpip
ekk58mvAx9lJH0lyaLhPmxiqo6/Mp0Ljw2ZOFoYzAzkHioMxWutRdXgf8ItEaIJ5/c/vPCIpBoOg
iekqz3oJVYUUEmlVWgQCvgAIdIa0710Jtd2lfjADkr1PmDG3+Kvj6NfHR21uKk6zdfk7ISXX9a/D
AFZrf0ZnW7VnbdyRskqx2HWovxGdBdVAArHZ2/avVd8Cpj0dom/NKX8u15Pt7GecVtmwEmzaKbbI
OqOUAqZJRy1ETDtOWf8qb2dgSJtpIJ69r+xXfGC26fF/6N1UGxPdOkOViUMCcxhbGuPYx90Kst18
KzfzH0ZmnDnfFc6TPMSgzGgK54NfQobsmUZR9YW/PTqkwTl3PnTI9rI8jCZj6z0GaS6Mm6CjZR5C
WWH/hQVnv+AthWaHQBVLD7INpS5+uez40nEOKujdzD5HRfAshBwQ4HsMtx3gdJNPwBhhV6LkEg3Q
rPA1E9/S6YD7652PSOBymfiBcDxq0V/3f8ciyypOZetDsoHUxYqzBLCyq169WuPJLNrnCoqZAbba
nzBDTn+TyAGfYQ5H14bG9Si5snCv8yOA7vRAxhcaynAkP+XtJ968hQfCvv8Mpn+6/+ak86SIBgpt
2VDMXg0XtFCmCpiO42OmrlTfDSx7bgzRnW26pj8js5BAxdImyTIHZYNj01/h4T+NDEt7TvtV3bD5
mVjXOoqf0me9gpPRnYIW3ZHDrwnawSOlWr4gbLhipSWf3fRvjK3dgO0GCoNAJ3OId7fDw4UaHGpc
bAUQhrBYpuGrSUbOtjGB5e6GsVvBZog8tXSld7HlzIvU75bO9IBnCAlcTy92/FLO7Xek7yv3hxAj
JLrC2TshCNgKvjZbuKgvcbF3onejfytB+M7dhj6ekzzYGKWLbP0NW8i0KJpMT8LeBOVOoa1GFETl
5bZgkN+0H+10tttLYZDeS1DgV7LpSUqk3NesZd1te/D1RHjPJS+BwLNFpdWc/i0T9kMCpO86sATF
/TWWJH/kJWBy5vbNZrJooxDc9kO4J+bkYv9lyUvuwfgIMxKP58j5bZNdE2vPpbcoakJZVGLi+JWv
crhn0ymFy9mGXxGSGE2VapYI6IBhnqhpN0B9C0HD/CzXx7OxWlFtcNXghwzDJ17SZ8lLTzLcHH6N
6hDPXWKMrj22Uxbi5QBPsVI6B3XmzQoTt/5W2R96gKJh0FBNDVNUQICeGznt97rmPmvjWdJ/a28X
eVe8irug5FiLBdcPaEKvcWD4f226QbkPWe0K58Wzf1VzcnGypMmprU+9wFSmVHMgD8VWxL6ldlO+
Mfm3TFn7sdeIvusrn5nrgLUkbq49zdwlP6GpNT/5YP6LFM3U0bRLpH8Ys4YBQLMs0Iad6S+qxkUe
3TQOy0H7jeiR6lylQujDnrEpcMb1rUXN50fu3QaaAoMQIuvAvC9YGFjRgvBIPxpJ+LWGwdzjDlFg
RnUYUJlVtoXd/dx3/+hzZleb4yjdU2IcB2BZY0BWQ10M9SYsrGIHyaduruEiqLkRpLnwWT4VNDO6
BLkd5IG4oDwCU9/WavK1phsnSlMTVJH61shvxveUTn5b42WyHtTx4sN4dFkCWmvjq+Okzkl3rlnc
nP3YbUr9pAtofiOTjaVFIeIYkQca74YLOhMGdOUtRpaKbmOx5xirXk9Y6V5dN1jSjMYNB3fvNSBC
FGvVyZdHmwxlamNx30bmNiCcORrQRPHpUdOndfdC7vqJjMFWsiYgcw3eXw+Klnbyp1RQn1Mu2zB4
KmHeqQb6eLfVaW6ToHSq4iFQR831lKWLdFwzSoUwA0oA1DwdHAZ2cd9zOd8GBErMiggJoATgJMZh
8pg7wsRsHQMXQrlIhuSRUhVCOpzuWKYGObSioV36bX8K0s8435I59blu2AdVv4+QMMYsWrsTZ7yS
vFk6u2GyRUcbW/NR2iA5Vp1x8hy58jgbO4w1agqDIuR1Z6HPgUqUd9+/jU548dBNrWJktHGWwRf0
OizIp554d1hZq2ZE+aaB2v3LrbdcXUkO0Idbh3hXdDqzs10PH8CSDGEReawbrITnJJh25VSQW+Vn
ZmCc4t8N3DeNaIm6K/IuqO+T9tVYR9JvK8t/IZ1HTABee4M4ThY0zD7K3j06wGHS8BE6XwrH0hAY
v5Sx7rLqYiKUmwGXIGPvjjBEmDo44J1Zt7Er29jHaWLyXtLWWQzyrWJ10ir2y/g82TeLA0OONmzN
TiJsW0lIrUT4UqCGNwj7lGMMdb/H3rtPHAazOszI5sYocddogBO1p9z4C6x7TxLe2lnw6gpURkHd
mrWWZvdwQU5GkbUb4YxFR5dNJ8c+Z2toFXysCGf7+a5pb04zLoT6CgXt7sTeH5SWDWjWAiu8IDXf
ELtOnIOZfJnoS0X9lXDQI2KpyZcJMNycekUjtMvrBNjYtR5CnYM0Xo/+Z4PlK6IKaUDNiGBeJrhj
OyoXS0hqHYe1rs546IN1whxQn2UsHydI8TyAsmpRaH2aWQ1CWrUaj3T/kpjEOJhU5wmu0DxunLss
C40NAnbgLGeTy3kOuRuU8bUG6txz9GN9XaXgMELqv2q8qxLMwIypkGs8AWAfzkI7CqJCWdBQmIwf
uZ7WkyTf4OGcOUXRu6t8zjR7E8MvkgW3YlFz5fThHjNi9i4BdlSNIYJkE0iOhY4LnldYjcPS1Gcj
FAEP7L+BqYhJ9Dc8HJb+mVkfLN0Tufs6CK406z7b2NsMjgKItlhZ0do5Y0p5z3KClGczOCfRQHFU
+1xWIeRVe5HxAsyraktZBqcnwnJ+8gGbACyV+3Bw2XA+LQwfjZ08ygZ753rojvnEffNfDgNphPsQ
VZymzWr4J5C/i4LrSpvSRGAy0PjssL6UHFdnh7CmW5TIOJQTR1sFbiBzuD3StKmL7rkzrA8LuN5z
GPZn0UWbKUl3lcpmR+9GKxuwKP8wUCzxH/22anwhT3uqzPgwTKc5dugD+ZyoU0JOLzWknhCJq33y
wIOVXE8sbAQKMlNFm2LDauUZ+16ibp2dcIfuvNb9G0shA+YDtNWFotw8wDLXRLdGvLjlYeAkZrjx
Y5rihcpg1OXumixHyAIcwr6xfgxOx7UNTdPubhHNZSR31x3dKc1AOE2e3GSv1WWyUJq5GxP9T9Yx
rUBB04LV9MCYVOgOBOqCfcE0Vaj3IP6oIvbfiiLWrWWGT1P4R+KTVj7EG8ZnJUZdAxnd8PkmZQDe
zf+NSwbSgnkrHzy+N+7p/2ozuXDDepLFpTQ3Daj+/s1ne7TA+NQdc2yYwareldSImaWEidZ/jKz0
EQuRrMBX1k+lgBwVL3X/yxT8uXI7N936BNwn0vgxxUGMJxMFLgvfjrSZh/UdIC8uQo17pY/r6I9Y
4GukBqmJTRZ267rXlwY3gKj81Lk8FiV91MuGWliTuGfILF6BMXHhAvOBtH0CsueC08RAW4yPtF63
+jrmgjRFlBu/FfnWwt5eCWLY5dJBWh5w3lk2g6b4QWRi7UMkF82n7+5ETV0pe09IxyptWcucKJYB
vchOGXgE2Nb0amVqK3tam5xK/OTsFhnOJpdRfhvBFBQwEpDRHCY/KVTiUWz8chdg1J0d5vLh+p81
F9W8MrBvRzuRffSS5FbERMdlRgXDQd0IrD7X6IFxzXs4tZuZ0alndDr+zm1kNseBBomwTn6EpO6t
8Nlwq2XbzqMTxH9tOLhc3x0+ch5M0O5WCGr/lg4bN1YTik7s6KMpAMMtDbHI3H/U92Df7hAzjK0w
fhOgMHK8EPkrQ1SYbCmovrT2qiGLNHiXgSZGf4A5v7Gjiwm+Gh5WtUrqVeCidODQCHDI7QSLSxaD
FyGQ5wvstcSRQVsIg4eiPmV44PX+JClb8fuRfrjmRnz+rCDEhvp4DP3uLvkgYhvi5BUNx0migYTV
Boq0635SKbfwGIIKGpclhnIMBz5j+EIsnIElEPFTDRBctBpSKjY6rrPNzAwIH7Z+asK/eUU1zm60
CsP/aT8joPupfvUJhwdMAw1SaNewxLOO+1SuaPtmZPk9uR8WEk/MgauGj4GUUB6BvTCYnd7R1Ht0
pXpRaPjfMJyGNW3yE/EhLFiz+1FwgCVk6/YOxhU8D4y6IxyyA932qTjh+H7W47Wc0zDTDnAkK+ut
iS51U2xrbkhYs9n79iZTeWSQZxGZxw7LT3KpjY2D3ZKBkbsKCMDQ1kShV+ccGhLc/s1X27I497NN
1uWqzxOqtTwW49o2Vsx/EhzpMViBbVaeh+bdDCBe00WujMtYwCDDNTb+cNdz7VvlfoTxv1Jcx2YL
1YypC2BBhysbLU0FSf4iPI5z8GJcOli8UmKGkfcdAAGZPn0u70nmws8iginfGazE+t6vbsLY+YDF
4pPP/dMiAhbxnLcZySGJkcanQJb0RzZBYafrg0Fs0NCfsR+nTybBbXuzpptj/XjQLUhaeyBirJ8c
+VgSDxbsMCmMf1MQk79o8tCPN50v1sRfhYkSPDs7JlpQIHvE8bXytmO7ymBj6La7GIlNtTj/aITi
p6NRkAa0ZaRB95tN+sOq4eo/8DYQ0G5CNmR+PlKf7ckpzlNkrfLqdW6Fq4HI2OJe0S9hwQKJyEYY
ZDrwQwKxsIIXBWPE3rCGtvq94/Ea/Z0T+ouGQkBMdAK/rkMxXksXOFOfeOHaxYMytvvkiGNmUQCL
/secLy+B7N6Eesj66DDlJPNoz/Yz3AQ031LNs2g6ll3nWOB0RB7bOTjoWVCH4q+l4puQN9nOFMeC
kxhMMfk2is3MLAW6a5F4CKhKI3u/yN1L6TATZ5Zitdsyp3nlWfRUknSKq3y7jPVTlujLBMjjZCRr
Ck5Xoe7eYPYziVQrnyhXUw9LtxsXpavWJRPT4NqZc4VODCtg2EQlf0sq7iHTkF7iM2oPYCLWLa7I
qOaGEhFPSQja9IwwbG+JdJfGLpOlihRtek/oRzd2HnRpCTWx0F/k+NdT0eoR2NSrbam6Tdu2zxEj
Edc9tDXx9PyR+i8E1TnPVEu3lwtg9JaolxQYkkQjpdMf5XSomWkPfPGCe7Pcae0GWASKwQfmlTT3
Vnnaneywhz+C8X1Yg055shIQZlS4gjRVklqt8ombYmbxHwY+VSPmt2MHZqMrtmjkswo0cf71Xg2A
Wng1spZmuJHDuTqbCjwzuXiTFpDZOmTxeZk3PV0sKvBR8/spScMk/psiylWZNERtPIizcJE59WJ8
X7jE5TUyhqToHRDSWJZxqOYTRjV8Y11f70ttbU/bQTAh7k6xYpD+NybrOPwKAOPwIzbxq816kAKA
MA3sZmxplXDvCaqvdzSGaRP3MH3SZNkC3UVu0Xkaurje2TAwzPrumqdY2/qGvzJBxVJvUJZsIgsj
XtP1ijMewhgEWkXyWA6/CdDkQlAGXq0CbWsPV4+NflCcUb127RENFMp9UrRzcn7xWVFLrmUJLr58
3WqkvnBO+SRAavFnuid9PIwpV2JeHkN8Gn2L9ks4xT+B3nHjvezflHmr3eGiY/OtBjwHAiI0JzeD
CcSrqxm8DxMtIT4TR2jRHE6akVtT1DBpSznhOJ998dOgDuqwoof0pTIVFOAAA899bpowvbsHTdGz
AqCLG4NQk85gYcbE0fS2NZs9XSzslQwpHp69FFF49aYMyGflocPTBiA4wDKVyDB7ee2vqbgd8BjK
Bt7xPWZ7cEeOLBVLbEi2y/VRo6DqDbMtjGYSA7+9LN7D+j5OEQOgl5GjQue8l8FpRPnSB9Qk8wt9
pgnIUoDKtroDEDTAeQBfsy8NNJT9mrA1leplsHgQqbV3WUV77zNAqPDnpIR6j0mQ4WJrTFq+Qvgd
tACgwaJaXYS35xnETPJqdBzyjD8V3O2OAZr57k4r034H0t2kDe0HmMsSjtXtG7M/pK/M20/1WQ9P
RX3jxMBLu1XdsHWh5WEFAeXC5QhLVyAcRB2YHwiOhVUCE6I0h4AJL0HWHqH5AiBDQ3c3uihREL+d
nu6qJj9Yzm3oqK9JxxUojXNuPmKIw9ZFTidpfDgcxWx1SJHevBqStzZzrbgEk0k+VD2xMiyyGwld
dNIVx2ibv3LjMleRDV40DQiyuzO1hxoCXouCLEqJQngL6l2oX53upNKDV7wjVWB4AvAU71hukjh+
1qolj68wCPbBnOF6eIB4azKICtUIceHqtH8Gc+wyQ9BP9LOPSuKPajOOxMv1Rw1ALh18amLjdcwr
qalDEe2y+J1zXiirXVIZz77bHTJ+jFgzN2hvRgEhHd9VL19687dSvyOv5Jx2oglg01XirXD6V4EJ
r+0BEcJwJ0H01JWwBl5K+yWxKevm89OwDvusrNN8+wvAVv4Qekalls1esPeo8dXn4CmdE0UkFWtG
rzO6Z2tmEQyclaquU02JHOHNZuOE1UXJo2sPa7P+jTIe8QiOUePc0vLs54zfCdYU6ltnfh9timg7
pVsd96sEqejidZK5WCt9WDcFw7Dgu/Aehnc3oteo1jf40DcptpdOcxeK27riIQwi51nDVpYYbIaY
t4g4Fqg2T5igjxBPyRlVp7L/8nq1m510CNObZn5PCka0ZLKFUWHdZpYf6m+ce54dNEmmLSszO/r9
m4BfrQOr7mJI7/HS0guf3g+8Pg2zToAU7T80Cos+rYSHyCJD6CEeBBaVlCCWa4aMjayW/myWD9x3
qwLf3G2HkDAuN3MwrKoF89Z8zS6ajMYrjMQRXiAzNJkjMyDhU4usN8arztXPmvPW9+ay6nd1uu/1
fxgP0KOJdjDhCEc+Kw7NZF27CfOO6Dmdz6B8bn4e/EzOR2hsElxwffSaGRTd4ubpeLm8yVnGHMyR
JqZ+3Lt5gYM3XKj5Oc3sOp77XyPme6tpqNDTkL+QIWxe9kQP1tpE0OZHDLB4rHev2AINfpbIQR7+
7YpbeFrfwaKtbLdcBRQ1oo3O0kPfXE0ua0GS4NlGtGdo7QNaRggDPN98jZxxuJvrfJ5t786klWZU
7HXF2dT5sGtsDEQ4JSn31pjbWbcTziiPzSpmutYH/Ya6wHFwn2p+uSdunjfB3i7xgZJMG1zKQ3eU
+LyoEXcpC7HU+MN8CryUvR8/vJ+eMg29gtignClyeDQy2jpBTM5aoUU9OtcEj5yXAVNYex245tXg
rBBbfdBqdOYBLNhWEaY6uhcA8RF0scmZvnncv6b46IHg7rmVpYi6d4IQtXMrqY3OE4Cp2c0C/t0x
XOonNn63+dHFsNCoGExbxDY+W1M1rBNqYPRBMlAKt6J8pExvumJtQVvJHMmby2vg9ItxelDruOl8
uqe7YwNDTDbOzuUy16TTNTMecc9GJF90vhFmbLppPJUd/3qupo2q37wUUR9t7Be0wIAy0CPIx/2v
a2Mr7h4j+4CmCWZfxJg1mpfmvjgI2A79jelBlOvC2Gvi4EzLvGOL//Gjf3764TMq9rq3gkOgkrux
XBOAdvAp43bGIYBwxnXAovfWjGC58dwEj7kH2PHSTZd/jlRbUB8H+S9a1KQLKbJ0QQewdAS4bCB6
dzVHg2WovzY98pBiPpIcrOmzg/WhB6SWi36ZdOrRDN8tb6I1MoaP9411Cvkguu0PRWGOxzjClWuL
g4iw7iMfQVIqeQdQrTLJBDK28u89XuMmv3bcFIrgy+Q0UAIs6SbjTKMx6p2Bu/IQYzSkR8twp201
KCKQNEf4d9NZWfbDA5ILxYI3CivBvN59GUhC8rsZ31T+GgOhDGz1W0bjsYGe1iVz99gjQtJwW0qS
qm7ZFuqSWava/CpZ2vN4YeYHU4RY7z+t/msIQTp6pM9xOUX7MTq2TMRtCQsoZsEc7iYlwyqfOR8o
r5Qf1QUuVffkUcHumOdsJt4mVx08XKrhlWYjNNJLWEHDtONXLXzpKEevy8V8862mdUOMtJvvOhWy
Zv9p8d0N1tZwP3EBW/7V0DGQ/VQ2LSX70nA+Q/rhkNoXk3dunBebpFZfBKuOgsG04zph3ogo6C3j
X07CjdZsLG/kuDH89MQVK4x5QVx8BY06mj3lvoNGqReFEaQslolTH0s3JTHWXMyY8VMtGCwUIsuI
ivCIUPILQQbniQPrmJcVbzXFwosaDd7OPDYbsh+FjBAHIsGua9/0aU799SDaYhJicZqAJB/7Z33i
ktJI8dYEYXEz0aa4lr1D12ejdbJuOJNmZ1KQ6zuzti5tAElJd08ZevdSlxBdW1sfMK32f0Ne7cwM
u3TuWsbaaFuH6h7zXIoaW4RL1YGkmHKhj574N2W9/pzIoFpULuZQk9xabz4XVGRFNXYX0zgbg8Qc
W/b+Hsb/JgigNChQg0u2BJg3JVpoNjABTvBdzaarXrGc20ZN3xM2FwWXVvkML2Ss82Ulws/cjZfV
ug74kOI2z16LJv5NQm3twAmywrQFn+2+ZJRHr7NkpB8VFwhulazd9QNOvI4sqNvnp6xAeKmFAPXM
GoWQl5rbJI5wTpNhfVJt7gNk7Kqj77UnWNzDwlMYtsisj+fcsB8NFTVelJQ7ydRyP6Q59tax5DZn
sBl0fgvZYmwvYaiwA+cO3ZomEQfku8Tq/rz4x6rURs6g2TRdmTAlKJxbpZ44hrgDrRq8Bp+4Pk1f
ZtZmkLxZtdzgCbaZX+P8f+5zTKEEH0Cmm/Iv4Vcinj4Stja/b4Y28Kd6jbMTX8XmqxHso3BkOib8
LQUE4Ym/NWaQYPNd+PFPyvdUzdLiNIxrw54icFU2xT7WuR0Us8H5aTDCeTI40n5C17n0vioH3Y70
YdrK4wBXLoHmXjLsV3LbBe5udg5XBc62keOBmCiWyR3r1jbw3VkXu95aCfkeme96z8QMVhhC8RXj
D8HHLZ7EZe196RAR+/5eJPc5ozZlN1xrvC/iW8bpZuoudkcdJqbvwjDWVbFqIePO54yIFYkUbtf2
S93lEP8r7LNeeSdNX5GAqaNVlZsbSR9w4+5spu1O+pph+yBhFBBpBAPu/81jFgMVywYBSWICRX6G
IXGUZUDH7bwkdLjI6wCMdGvewhrLe58juhkTQRzeymAmXYKKID4Vc+drsPYcM7GBLNrm+1x85tFK
JJ9N8SHy7dz4UhrwrrBwN9Bbi2p4ih1CO70g/Si2pTZ9zpPmjqxtwe+b8ugjTlmaEw2XJCBXUf8V
cbgwI+Ji6ZdVXZsJNzAwtsJzFhQIrUgLPDNfolvh7lkXV7Ex45AOqXlqpmgp2hE3INcW3NEjJKbR
vbmcorNtCVM3XMl8C0MCBTT/dCrr6hQBhVwi5WCC+yBmaGS6ak8yQ4p+nRb00luPpNvk6QGmdDni
WNjJcj8QaaBbKD1IQq6OwRnsq6Xu18djsKox6QukGK6KaR+DvyZnOVRsqyO9tM0EYjnAIqTMoxfk
F2t+5PKTVWzL4DxnMQyfkdRk/0YJ9B19a6Tfan55KLSZpzyWewjknioADv9n5RRPFjbRtL2FIxSX
g+i5bGrHZqxuHX1xvE1qPMTc+Qqm7e1hIgLPbNfmuQkOGngXp/nL5xQFrhkN1wYDrAWsQzjcisw2
8jong26oMYm/uXCntZ5VyLnWLXuGve6bU1n9xdgqWyNcZHSHQ2iF/oHaVobYNrlV49NJmHM5HQBP
woGBHx1zhCaHKIQNeNTnUeZbI+gzTKTOjUXdvqZoQzkI+4Z4fhSQLDE4IpxHItt9r+MtnDEC2Hty
tZPajFYmP8HhBIOjVKuouhGsANXBvAkfPD1xtQNvk4oqpRuYSdJ+acz/gETPsReEVSa+8QFvuQ2i
Z9rPLsUnOv5GfyScYLiYVKOjiPw1iWk0i+Ta8GT55IQlm92QAnKW86MWHnom7i2+uMhhBoqCYfOG
Pw+gpQQKUVtVp8qvMZthpbJnPI+KXnLmFdwJheAoeMrRvCLqd5d4v3Icq/id+akGZ1Y/g5UVUy63
dxmE63wIdNFOz9GACUpZ4Ulo2hHMFxXIEcjscop3OtMWvyEb3A73goABpKZCpz1nxZSphsad/DjZ
yZOXyvyCL1OoZikqEHepbq392kWnNcxT07mrgmFQLar3zPxNtX2V1bt8VjGTcec0uwCM1MT/9L8D
rneXI3fh32p8aIqft2o+wSeCSnoJ8TLIcQ7xvKnpzSQ+EkM7SO0jIaDBxD42ph9TsY2YhXFLMxLG
AdHRDuT7WMmrh/qHxEVvIUcmh6NQ8up1l9mBJC5VCrMKqlkPWpO4YMb1yqNTxkqPgRusWLFWjWSi
y8WOVvbRSj9siwydfaoM5nDF9K92aH2JSDSv1NgjqlElMfXyQ/PtDRwG2qU1gkZEDQxtKcdoFRnk
s81p1RHahiEwYEnBoBN/2sH41DMud0LrEHL1kS0EYH09cZmuSd+lw68aHxopyNDaNimbI3USw2uZ
cSONYkwv1rlgdl2SBzYQjeBxMa2KQyJYISoQtrVB2w/xW1m+OAmRZfwkWz27uxjm4tZaVkzfXXAO
oBgXsnR3BYkYVPxNxPUzWw/5getJk16DktdXXyQVW8HkJ28a1gb96tqPcm7owMPB71iFJGOSrzL7
HoyXlGCXZ65NlIMCfzeMBQhRVbQJq/LPlTHNGYqFLoSbweyaKlRQzujc7JjIDSLb+zG0X+aiMS28
3auTfpDJPKV9uufaGo79wvNId9DSiF3M3LbmLxjxhiAipQee909yYqLP79kbMXyQ90ANysn0pTTS
ufumxw5vCXSUWzG8jhOFG9kpjQ7eHJFHUtiKYl8WB83fMyWcu5SzDx/EtbfUui1AzKT+bqtdGn16
zZ9Pr0BATU/t5ez8XN0ByEAYp6+y2E3ZT+lvcS0BbYYKMeh3Ms5u9U8nH13XEp9nf04DHF4iPnXK
XQ8IAFkpb/mAIhE82zDT/OHDG94IzB6aHjgPBiyqWlNgjLOrB5YQckr17DI2yDPB0C5GTDyH/T2M
JYb3j8I7tkQhtTmygphaT+dJLqeQQzmM5QbW0uThfbYgdKJpjTb5U/Xa4VRL6lNe1Y+UQs+UhAWN
UaSUQvqzsR+qcVs1L572OuNkW6M/6Jjke+J97eCy2hF7YODD878tcJ7akFgD0EYOfkT4e9gNd3Db
nlPu+VFEQQn7OIbOCocCWCFfI/XHWNPjwhVwViquPRbLvrPo5uL5G8KtPhf3OOuOIIuIfm0saZbi
bMFtI8LMM4ji3DkUpUOj8TgnmTjHDiFWGUki3m+/lQ+Lus9BQCheBJqqI3c7+XLB+H81YVqJG4RO
ro5u86fxQrvWeqB7V6/kpmqsd8unUanHeiTtxeTQ5IKhK2PAxMMmTeICYU4vtHVNEmrrP4HyrkbF
B+hhQakL+oPJLqqbpLaSetflN7JmlFtgvrUkxTp61X7TPFjwsVdYYIfqEXhuyBxpCDeZyVpmqV9v
hLSRJ4L3jWwUnbD2yhpXCiOupoHkbnGodcdYT+YyNBIPXGEYj5VvuVX+lMCJIhLIknn2l/Jn/2cA
ivEaMFLVFQav18l9xALEZuXfHNbIdqb1RF4E7/hLOD9UIhM9xVbStRQ82sI4WMwmR3c/RMcxukzi
bqavQ3Qeo6tC/pxyUpIuxjnqdyz8zSAszTi+4MVfimFYI8HOv9xriBpzkxr37XIGankcl+qN5HRE
g5+KjUVmk5+DKpxzi0CVQe0ovI94/ApxBmnc7nBY4VAu9I0VKGsHNkANBwwamp+fXHwKg/rEF+Z4
5PN1gJ55cU9MQg50SrhXOKe0UcXeErc2iaVtN9hbU1At4Ds/hTasipqssGe9Mq9YqHZn0BtIdRbc
WoDhSePvkwAej8eUPRgCqpJkRmmgzzrn/+BFYqfmRGjWzC1cIU5Ode2tXRcdi9y5KbqEfOunl5sM
QSsm3BingE/b6RBQyxBTh+5gd24xLwj/4BhfqkPONXRAY9FALmNcx4bNoB/XGLf2dR2NmGyhKUjQ
+mNF5EW3EaQLbsEbjacHaoaN92kqk8dklm/BSD8pV/8O/1SEbsGPhp8gAcrTpqto+Ndm67Q+9O4H
kwKSUzTcTccptlaKtFsBWbkfXlvtK8MsxKWoRyMqQ20kofYydf0SkJZrf1fGZRqCg2gl1y7tWcFy
Mu1hobO19w1lp8HDyu+dS7RAOScwwAsbLFfinz1OdPHwFVHgxv4XXeOYdiB72QvqjyBSN6U61pwj
Dc8RqyYor5ST63SxRvmwIb0aiqMrNy1kjXIVT2tFLN+xi6uXo/LBnHDMt3J8zefbXL3WevxDQLA6
TqxNNX17IBkcvCSdTuMkH8RoGr7aTD7PY1ONeWCPQte86uneC5xNI/4j7bx2JMfObP0qgq4Pcei5
ORidiwofkWEzIt0Nka42vfdPPx97gDlVOYVqdOtCkCC1gklyc5v/X+tbUIrMd32aT9OTKJZq82hy
ri2saMV4A8fkIx92s48iiOZi4tE0+bVKppys2Dz6wN66OtoG8S3m6IbuvkpPmInpyz7WHAGq8ps1
SdhpminuoVFOsRLME5qMdhqcCMfR3OkijvqZwnfxCQyzmBYd/0XSwxn07C6ntGOrb1NJy68nt5LC
yWVhsxecOEPI91jGM2RDNQkHIMEG9zvmdTxs7hpPSU1LzeM51D6RNgg0xhDXNOKUHhQBejbp7UGs
zH0K9xEebZ8h1OD6rEa8thXZ7hdFPmoZkjZ3qt0Q1hk8yYjCdvKeDuM+rV9y3nv+0vQfQUWsK615
62gjmG2WBs1iI3yzVKT+9GlhA0X2Na879j5UqMuFkmvrOHC3Ee0KdXgy2IWH8RXLxDHOEExYZLT9
4f3YVqT7ZKRpxmihtfipt26xT0CxuEfiwGHvYA+XoXoEDkirG+VCMhdAZNOJZ95815SHPDjjPfTs
Y0kB3giw6wborbM3VSeyIdkGxcHme2rU1zQpl5hVEaxl+FysbKW3MD9qiFQhi1Z3alFloz7UGYjD
ZUKjD5cyAkLE2TzExK1X+boOvjsCNaxXQ2hRFtZAw0lt9pR1IhY8YF1eAg9lrmQkW/CCTgmGt5b9
kqcuk4RmxoMPrAlXb1i+8cXr2kUZJKonnChELuPFKraDTO+L6AmSzLaw76wM0RsuTOSCiEwSIMIG
3KXJdKxpyTFMwLdY19a59vWGU2LsdQuIDvQMLRgvDvmIVD637bCQxLfb+pPQnmHPS+OxtlA54Nbx
5lW3Q8DQw04DutoiOt0qpMQlwNfHgoBAmgYDpWFANhQv2d1w1OA0MabzKmTuvRGcLOg04RqOGmhe
/tKkkuf0AZ8P+e3ksISI4dCJWDuM3NgdzClMhyIDWRPMvvp7LS5TlzAZb2wJ2BmQ3P5cdY8hh7vO
2Ln8uj1tZFXBhmM9lo/CI9A74QwEohBG/litXBYMC15gWUzV8p6qLUq0quINfVfgeaqNP5n24OcK
ZjXV3xUWjxb1B8LrzrkFDEJaJiMURETv4F8/EjQEkgxrLACcMJYhLnz0xMBJRbgKsiczr/Dk4Wz1
i6XuP7nFLq77mUJDUSc1T8PN632qgIAMt9yChZtR04k8d5WEFnFIzsLPXzN4xT6KOUqzaEWao8Wi
Hw8fPg5oD0QBhg854qmSl5bGUJzlK9d0FgGGmT6+n06roqNPb54lft7BuRC0jfvk6Pm3lvpqWV0c
Wlgjn3NQXh2nQOCjrXri3QxYeQrHZIHJFxU5BmWL3o9c2zTfDCpNTpHOvWFXUgSt6aiQ5ddH9+y8
e1r9zbr0V5CHSowTA1vGaSIG51Ap1cpg/FvA6ydDf2yOd50WYv+W3iyUn0kYLkKmCJ3TfeLtVI4K
RDINsUvv9QiGHUYYeeU0yZU7y3osMf1PeDEj2JkhAVzeRigYO+i/WE8po7KxVpGzIKiVvty2RESE
oLBLX9PsrOJQbgIiCp1Zbm+M4tEjWIUojOzTcWeE1FjGtgHzTYZQFhEhUAerMSa+tPrUwnNur3qW
ZFt7CmjxV8Y61S6SUlvkT8FfK3PMkIdulHHRYHlWledCwUTfHDJyGqw+XXb0hob0Y5ykkOXJyNi7
jLjQ6reoB7fUVIQo7wNYkI34LGn6FnQ2W/CqKs5YZo1HkNedR7eKQyfGpKFdVVDRQ3YuOoBJrTE+
StYFI2xUwDdorp2To1GBmye4ePRKXRbIC32+BA2wlUKXM8Lv2kE86nFCNRVJMuCm2kUWLBNeslDq
WUHfAL72N8Ump4PA0hF1KsFVRGbzeSjY8tcSfA7EdoGdxSlHOkt/9BBng2zmbrBTiKNQ+5cEG6uZ
IroUG9tBeY9OrtkazSZQ0NwFW1677M+Vcw0ABRLLBIbAhtpySzAr9TSHkvbC/VvlKiZWTk9QC156
jvOROxnztEWZ37nFNiyJfGw3KUYp1cqfbVGd4RzRtQ1pLh0K967n9G9m5ywWbEpxAaWfki6HMq/0
K25NchCJK8ELnamQXqdeJjtS8mKClhJdOG/sbcgqrHOQ4TvU6cNIkzhR7eimGxOVSMd31oBJRgOr
pgTkaOC3vQdV3wz2saMkoYw4u/q3wt60wXvDRhjFVqG/ZwUTK9UADsJl/j6KdK63Bj5lqMgNuOCa
iPOKm2gAcJEdpPvx3KJg049YaJh9DTTbsnxptee6QxHLKTsFumSDbqoHYx1pxqpMLylFViP7oI2T
pm+athXiXilvoTtXwxdJWzs29J2hoGFt70pcoc14cDiv0Cnww+KumsDVA8ROBlOYz4aOkBYi+nqa
8i5dcWkde+p3o3llIQUs020tbKSl2c/cFhwYQ1BRdk2NCOTZp8iJagZ5Mok/HPUSaCqNYGLOd+Tb
xO7cELR8ILGEltxU3adQbODg1dym42MTNoAghiJoAWkvqYd1jXm0VF+k+tKU95pyGKmzh4cosDgT
I71Dv20Qkqdx9hDRFg/HTBZnBd+HgyZ3aM9h3jB2g20FKKDgD5s0rA1OJkkhV5PjgZSQORtwu0xX
RswyPn4wnz+UBBRm5B8H5Ja1itg02qVzMe/ZLwFZdvZktCXnNaMTxqakAEgaopFB2e7zIWvhRlDY
75x3HR2YEVP4ZFVSOZlGiYbmTC0p7JHPbjKp+DrZqxYmuujYp8yjpDixkyz6js0h+l9U4r7edQsX
49ZkyWSUfgtyiiDkotsKtX5BHXyJ8RQdA6itfOmw5pToyw0GcGCyaHjqzmKJ4GLYbe25EtwEsItK
PflAkR133qJuyX1sJy260noiXAza23T60eiIRcp3E0XnaKy1kX/qDqNlSGhEDno7wFhMek4rqRZr
OP+VBc+HasjUC7WzXUetm4DJZdXTI5PhLWjTh9YWkPcz/0TzhX32prRPQvnoMtQHmMrDbkfaMt8w
VfuUV2Yx4xLwUhbEuElEc/uekrJaLdUhgaliyKMq3uoQUeJ49MYpqJxaz9WnsM1q5/WQRtW3aT9t
NHeDVe/HgflaDohCXxVxgiW1rCrgBAFFQ6qPttZtkFV8Qw+2KvxmzXFxAs/lOXP8rglesoGEqWgr
QAeUjMZIedITkGuE9BQ7s90OKMQU/LtjynFk6G/8JPLkljowKN1ko5dbQ7sTmDNYajsQggL+WCoj
Ii2p2JAcprMNdNh1U/m9Wo2FWYOAzfL2R8Q4VHY2U0177nI+A9pOuUOADZvJJz9BUqi8DlQDhxgJ
piAnjn7f5G7yaT5rEgORBcohvY0+8v5J4isTSp5cft3bpyQBUuZ+tBTCzaB4U7gHXwV6SodZQXxb
tvmxNBC0BgUepdaE4IdWN61OGu0cc0AyweGbLklRHfTxzvPpQ1k1/X7GgW0u7YTjvwrlCss1Phx4
IO8qR/u+O9d6tIZIvK8qC3sgbWCkHVX6Sl4cdmLlW07poKN0alNuNwLYcystP5kB3iufKbgQnLIn
oxtfAecaEdHMCM8WvMjS3XjgWu3oZpDChwxrmjH617grUS+wqqjfG1WZK3o0o09Nxr2zUw1293i7
qvR+An86ysnMvXMdZzc/T+fSwgn32SrIWx3+oHbuA14p2ms5PlOALA1zM/Bh4SASoG5yVD3wdhOH
472yqSBtJxfM+il/Zp6/cQrg/JdienbRKX6vSK8ptJ3E8FREe5UcPuNgITQP0l1HAmxLeF4GUaUK
jj0Iy8Z2WNKoLzufEd1fb4h2sc9BccoghHbHjB1Piy/ZiJa3KGhZB8VV7WkaOw39rBIb76o3+Jjt
jZau8n6nFsscnlYhUe3Vnb5Q5HimJyeso0u9lo0noGqmazqANrwsMcOmtKl1C4jpSRAN5GSQD+Bi
OBU09qveMwLDh4aCY1o4c8NeusZBFSbT5Ls1YghJXstk7dSA2ik4IAoBpz5lhtf5C1XvCXzeYlSZ
5upa+LuovnY4wGHljCilweg5Yi6MXdMfPI9T3HejhJB6DUJUSuF71uLCs5n88AHhjuyca9wdO4Hx
H/WXyzKq01/UbIL+CK6YsPsatUVb39r9XRpddJoIRNDg29m25mRy36TFTvYfGVQadySuVpirTNVB
pYfdoqSKY0r2FDSzIyRkifrQEgMldGBMBx5sAe5T2IgqBAI8wfmuZOJi3USJoXsaVFzashm8aZ8R
TWBSRydeRTto8Ad6UJHQFOgVziiWqZQo1QzXQKi9kmVZ9PehDPjmH6aCnl1B7mENta2d05+ZSokn
ufO8c8tyTmu2CbcZ5+RxcG6lflWbQxhO6E2GuqqvVIPkFDbug+fMh+il8Bwaatuepqh6N9BFp7Sp
3Hfuczv16RC/52wVwugxp6kN63+by31t3CrllVqebe4qKgceuY2Gr52UPluM3lOYhEvJiav0j2yv
RLftOe6iAR4Ru2cUsqMY33G1c/mbsv6uQBM+BV/RyXVZ24bwVcq1phw7jWDGgux36h4Ju5BhMkAY
nIpGzs3Mz+AS9PTWZM28s+szeMOOKqngURb2OtUlamxQT3GKuvJezd6bFtUrO7XWzJapCNFg3eTA
rtCPDwN7jGCdAMcfE5OcCqpDE0Eq2GjVKsTSO5b1Q6VxUiYrOt0yc6YIbuqBY+t3p18bE95y0hd4
6j3snUBHMY4BLBLO2RyaXcpgo248a1lx7R65DQo1D0m44srt9BEojrj3VXfl+vWzQgRNCVnT06NH
wanWLyFfuDW764eCKktvbGuOecSUSHzLabrNyCRgV6SPaImjlcRyRv4gCOku3StC2ouShqralgcz
JxJaA96F+yZmcOHIm/U5G+l2p3W8GorRdfkaohZGwICAj20P+SKGZ81SN1kGGl8c+43BZQqA89HD
cqJYkoUwtJe6uxpTqBT9XKSQCle5vydQiO0zLKnq1FQU0BvlLmueEmAZmbHKAdNCthshjJSwZejy
1u1934B8HTBZsycCrpwhOOmobg20v63hXHI6CSnUeD3Wc+9ZEJKe7gKrnFcyOUtUwmjS4JFY9CzG
pSGVZaBcLbjuVfXoSNhTpHPnN0Gwk6ASbE8Al5SoECrPXQum5jLQdScUUrDuj5MqzD65HqOKSXq8
n6xAk43Y8salX+v0yBrEOLtOt3dugegcLCTNjukLrldpvXLgbqh2hbPv5g7rMiX1Cm6VP677cG9M
6lA4RaSYxnsjuisLFRXPxCjyVo6Wr1XuBdNlDbFGy+RTT2SaRdWtBn3v40lTdfMZM+NR8fd68tGO
9yPpUhzRlsUEngDjnm/ictMLazOwEro+TseL5ETvHZXeWXlacQkCsH/3Rido38WLvK4pnLhzlynW
952bRSkLXsQsZYvgSiYewZw15X4UYN3lFdnNIclblHU+Jxl4yE5k41SaCDidOyvwhNd3ZDaVKvlL
/SQzT6DHji1C7HRZoL2Qh6x61NvHqaIQo4qv3YjMJ5rQDfm9AZhUc6dHUK1fBnEj9xecKSnwmKQP
Hdc0p/9Tn87gnUFV6mtUmMOGVv4sopwMVLNmRZNMp1KHRLJlIc2KK+r7wNkPCjVlTIRAqUJ5i0MI
0XI+yi1p2rXk86EMura4kK6Z+7EMZrIj9AXunsX+ZaTR56Kx9Pe2/2ESFFd4G9WE0Zpq7SHy/bnj
36vWNoiQTSw19u0FvdyxbxnerJd8IDGRTsB6/FguXPx7XnXR0EYG3tFMP4nqBuhBqutKTyaqMkJW
W7MoKEhK2u43x7hSjrEtmPEXv2IR6XaUkJKB/bL3OXmFRuWSpYusc9Z2Bi9EtOfEBIZpoRoFjdOL
kyGOPsa8SF2EwttK53tFDYu47kVedcjGp1TP5ditmW9j3B9gQofJ2t6eApu1xV2h7sZoASQ1oYJg
Ufx1ngOyDaPgLrEpdqAM6GW8VU1ocaRLnqIU0YLHR0HZqyDOr4GjmsFP7tdxmFKobx8LvfX3JnTj
oIPvJZxHVXTeK+BW/OSBGddMBwk92zreyCQFpKT3HTaPMSDqyy+XWHhpNIM5yNVrmnJOspDR3VW2
woBlBTR1oj8lDMuEShDZZavOLo8uNrhYQf5QeE+WCxg8n57yYAj7qBiYp+iCUVpXgR/g94JlhbeI
5VO6F7tGcNoYkLpMq19Y1JdyzvQUstA/itR77nkuWYJ/osdNGFBZkC7mGD3sz7HdoL1Agau10cUt
MvobhNFUoSC6RMcOx6cOQ+vA4eNYmLQUySWmq1SehalES/wTEa3lDqODwgZT0Upl3pXqg6m3dLZ4
0Rhi0ISg5WSNNdOjjnmlC8DS+aP+YjORRm4H4Y/4Jtux79VYI8jCPMcq5xpBMPC8dqfCU03tofWW
rF+HIUpfEgeSaNFlUOqpqjvpNsdhoPvuNVQwSJQUX5QJ+qXwT1kDfIzcnOaHksMNm2CgEi5yaHeM
Huyw2FVehWBG3ClmefAG5SWlniApoAVVADBNPTStdjTaeCXLZuerLfYtZAoW/YHEOjCKe858WHwi
ioVAiO9aa6DlT5ula2EbBuw2Cz9+VKt667BE9L55CWK+rhIVxSxVvZsp8fJEymMd09XIbQARwLJf
chtG4ai1ZIwmiG21QkdlpS6kY2/CIlj4GbClNlrbaKV1TKFqRXu0r9K7Om+bb2NprzPOk3ExHDsF
aJ42zFRk12kfPkW5RXsRFHfAMYwQ5oTkgDRqlp1HMxLDzlA5FIUWsnpXUSwXebuYXDI2QAAA7Pid
+MYyev9TPTkbdwm9DD1nZ6o5M3ey2lZrLb1Q9WPTu817ZN8e+UdRB0Ri/OZknOtjst9bZt4U1cK4
UWju+QymCWOao5WX/qvgmIFlbAZJ0+oeR0T7Tr63IGaPxmUSv9p4qmQKZGrY+sgvO5u68fBOXFRm
0+9X0f7e2MVF9FBadKoCAlbZq3i56U/xR6LYy1j6Omr7DY3+wL5LGnVp0580WuiNH6F+8cq3qHtU
Sug8/A0OdVaoboC5MQxBTB1wd7Zgq0VYzMP83ERXZ0C0iHvVSb/7/feKg2JWM30ADXP4awmIkhnH
YsobBtq0guK9AHFY589pdCpYojl7jlSEleol5BhiugyR10x9r2wOzM25MWGt6Ytg3KOZ7Mo7FTGd
mnzGaPSylV1fwnAP/YCd9o5YxqUDHmREc00MzLe2fW6oQ1RMR772lPZAIwl7iaMXLaVVanvLQn9V
h7NRM8Y5BNMRdonIKzZ2gwy5JkuoOqSwS/RXhKlzESFbNU/YNhYeH5KG9hs9N+gaFg9rl7fnvu1Y
Cw8lZYti4cpmUTuvPWUB7FORMSmbENbbW+mCP5az0gUeZrxGHOHVt86hftEv9YGeJ4iXP7SSzbMi
8GhRCzLAEAXFxyTmBOlUwflQqpBa3tTsgc32YLdzMXx61tVx8aNR4guTW9cfsa7I7N5n7nK6fcXA
yJrPDtuj7/TzKqE3ssrbPUqSb215JjBXCQn4eoG+sxoqgsaZRvPiVZeAHhmLSv6WpPT3DHZyiOE6
D91gCw0BOL8C5MGtBtTCk0MPG6SnQ0YrCeymGjaUs5KaXJ68VAj1ZIJMKlXYbQMaKFgqhw78EHCj
ur82Jt72DrgnRvhOLqrorCN+zUbvQSHht1nn7aHz94r2GKrXpn4Q9rNszoZ6P5VfgnWu8tGeyAdH
c8lpGPgEujy0eXDpaEY41J16JGFhf01LnNc5XNe1R3quV9UbSdQ0uYmveEbdHmr80bL3YXsdxFPt
0kx1OVBoz21ABatf44BflBGMSLhnqd8w69UAjrzWWScEr4f5iVkQyf6F+5wFydWAMxorvLX6Fnmn
umPn4c5LACpBdM3y7yHocSe9tH2LTATIt0GQJNHUKrvAkT5rSmVYgHkrVtLmW47mibMjon5hJZTc
GxrjGVUyjB3Uh/QOjl55lxO7KMqpMvxNyy9xtHHMCmPmLcwuUfkRlY9289pO7Zj8WUKOk68k2Q3B
rRjeYfB4ySSa/pZFhwmz5kY7Q6d2r6zM9ikhTFrJb+34KBSUt9Ym7He1qQB92Yz2nZKtqEQm4lox
bedHiW2Izi0W6T0N142Gpi+iR89IcbBvZccGH9IADgxKjVTvkbnME+Y3r/MWOUNX8a49X1L+HFVX
cO1Uee9NKllpvdDSJxDE35LwaPePnXiEYqNm63rgJSAWHcVamvQ5wuGbUbnfjPERPrnhrV3vTbKn
BhA5a10O6iShjOqNFiXCCgQ/6DtFMHfsQ5ztmdmQc21s3MFNzzLUXFUHiSfHTJilkOZIoLbUY4gT
qGouYV3MOrYdcUYzpp15IUpwBNPttudzabqpHcOoYNnQstdE3mR476drOyFvYxK+e/ealrK3+LTC
F6WASlFzXm/mJQtOtmnqpzxfpsSKjOSIuVtSKzqdrexc7z91H4WLuTOKs5Bob6czh/8KXghoExnf
w51OMLACMG9E6ols7qHS+1nfPgvMT6Z79r2bjcADX4yW34nqrpKbJlzXxS3RiCNpSHycEQArUNv1
D2UEvgtDdmLe/OmFgHa2lxOQqODsAHsm6V8oiJfdbbQ47l4E0usSBWZkHxPiWNUGDEDFgcQDe430
GCaeZyGU7soLHqZN6vcbdCfkveSJwr7GoSOJFtKmraaakb+MA7PbyFw6TOxVeNdiFlxq8bALeluj
2lw9O1RmQ+B5XkZpdSj7O8UelLkX1CdDmhFbri5bOHB1VHZquNNWhSTNdtRn2YjB0B7mnG7k3C5H
eo/huI7ZyJJonq1zhVSE0AFIJtX3ng0hziBKgnF7aWxCSKUfIEhRUZPhfnTXEgaMZ+nXQmO/YNXh
WQShiwfAWuZYngLTvpaqcW/jJosjj5goPHmFnS6lWd9ngXtRWgasH5HOAGfUje1tUBnWsq9UnoZG
bryKL6Qe9oaFUAdhG1nxEeIgg9eEaluKAKK09+jrlOZaON+ebVabrhKXKnRfg2F8Hury4iTeCUvV
sjL9FXowOgJDiayOqq+IfV5JD/MIQJIDRsGMk5WF8H+lJhACdXUx0L7o02wOwaRSZzBmBTXqJDra
urVK5bbu2SMpEWrC94EogZKNLj/rIOdy650w30Z56JWDbdO+uzHbWuUutq4di15JnqDQD83ocBPN
Xg/Ul5yeVBUNK9/sv5WadfI85PG7xDj4JRqWKUy0YCSGBLuE7EIsY62zBunqCZXUa+Ibm1jzAEh8
V9hkonVICaoKYdZefZE+hXV7jCGYcuzQc0+bF3rzTRUPWljeNYkHp2xRoQbz2p3SCKC0friRDu6c
DhIDINT7Wse2af5hrOjQEWZ6vQ0SzK1mg/Cuey4BcgQqBwgnuNmj+exBdvOTS0k0FPll1yIJylUV
HHhWyNLHfoF3QAehizovr3dZsW1YOCIa7kufPBxl4tlMKik2LIm1AwpAvss1yaq53kSHwMaJGVuL
zJYnaUO4VQ0kYQMSBWtv1i7Cr3jOHS5DnO1K8wQ/UaX6nVyoamV5t80Ld2sDEJO04VOHQ30ElgTJ
0LBK8QnVYYH7I0LQO0U914umhkqV899VzUJxMnh8D0XMUl6giIqp3+vhQWC5G8aTQ/kpAk+R+xc7
Oca1swpwtw75rKBTEEvOG2wDfCqccKpNdmYNm3g5ykVPxlhL5qBTvLvKU9bB7ZQSb+OwTsvq5DIS
Vq6G/K1Rby2JIcvQxXDiUzKwkIQXXksrgOO29CNqPuSlZeJoqaRDe5e2WfhU7JSOSS69qfp7ZOGA
85uVsJCM9NV9HHfzujQ+hmkPg4wep75PQddZOQ42nFKuk5TSMnleVdLvS8AIadO/2RHUaT7uiNki
x94aVfEmmsZ301FLNqmtxh+J9ukGGTo6utHsNAcCc1wWmLDaZ8FRU0PKxTaUNMyagUZwEu5toliU
QjVWht0Vq2zKSspp3Ol0eJCYnjX/wXQ4eWlwUhTx6bOyN8r9xKEtKM078KN96iZacydQBmQsem2U
zVO3XNOpLr1bF7wrY8yutmKF2hqYCNMe5mPPjqumJkt3qe+dY4NnOMnKGT5MsLOKzg4zR/aLxZkM
9E5MBtOoOrZIBsujTGjn32dT3lDwbFmfGYcdoYQwKuXMmjBaUQqXjnqz12hrty3OFqe5ro33eaJ+
kiEJ1mcyPq44IFfJh854M4ulVm51rV6X1sUHoZANGMLseq1b5SwJ0Pc6x5BTtCBONX/q1IeSLtwU
UVz1zaZs1omyCUEyifTOoyZpWuyTEpK0SS83H4k6Ut2lodq7oFFWMTBjI/selTfN28uCKB0ESPaj
A/YBnCza9Y6jIwbx7gxVCTETzUYECYA+T5LvFn3NHVRvhstiaOtnPSwhBsPvbodjCQIVeXzO7iDP
z7KP6IC1uzTzdlqJFCYGjF1O+AzoERlAVQIUpCDFi/+AY4ZKjpHP60jdSwPTY5WS1VnExWMUpBOO
1LkkBt7kUg+uShVdLRWtYdyzJHTds3D18SEJdVTlkIhsD6/M2G9KD0ZRTE62T9O05/YDbsh1fJIM
lRBvjf+ox4EyZx9LaEVEqOAULu3AbycJg9p3lUjOoiE/Zijls5WUu8Yfd7ngaIis9tMiQW0eY2Mc
Y3uTJbxNcDjAInAg12i4TH/dlsNdjfi2Mo5Joq6KDuuOeB3H+wjzpm4SyKNWoCkXtm0steCpsHjW
UDI878k0v+fRyUOCkKXiloaC/fKbhkghH1h9zK1jPydWilXB2ISUSUJu2mhb5IPq2aZPXZTI3Ao+
EdVsgZsfVBB+yrBpRvNgxaRFBiOFvVY4ZD67n740sCgiPfFGDJFtcbTd9Doq1VkG3SIHoEn98qNX
g4WXsReoe/jmTB4xQyyhcwh8mwL8qmgeCyXowGaganZQ32gGeZL6CcIXAXtk1OUnL0C0znJFlXKD
2OfSqAKKGR4ro2sITmqowHZ+gqGgzb1mJanZrUZdJxqd174okKPj7iBgmb8K6ZeqQfE0imJYuEOI
udsJxwZ5ejw+pc4fYHNKCFIxup3mGfLNpNaLp1kxdl3a16Sg0XseJFRPPYYWDWRoQO6BpCNqsM2m
xZDtzdzqUHbBaG6jmohHOWUCZoZ+NMoY4b2nQpGdRyYMMoRQaFUBLCTG2cdL11Qj+1QSWKtJ488D
a3Yk3LaxnNeBsRH8w5jC5n55ybBr+x0u6cxDDPvqwREJdmPDd0VkQ3tpHWc+QTKygqKZD1k5onon
7k0cZjh8F12/S7AduPa+bneFQ8iT7LDXO2X7IgNGtx7rsLndrRWBsayGpwHmpz/QyKNroVClZNdh
3um8EsdtsbpScAdmYhKUiXSRchECBNYKBSJNZaCKDF4jiUSI0JNaUE1uHXmxWC190RBKh0re9FXC
VxLsAJ4wBeqDhrREx0cLW1cI7uyqIEHCbiSNjoodjYEwZ1AtZ1yFYWA/qAmRQkqveAfEHuDznNHR
Zv/8x//9f//53v+H/MxOWTzILP0HCQunLEjr6l//NP/5j/y//9vNx7/+KQxXuIbhYE0QmmUjKtf4
399fL0Eq+Ye1/4O/pfLhPYhjYqPKRy0dq7u/fgWT/YrgMo5QrS9XwMrdqYoWuEdUgl5wstr9v/f7
+s934CiZZ7lt6B7NYUZbqnr8937e+PnnA9VpqWDz83ysPSzqKQXtb1zBMSwLfbZjC2N6RT+8gkLi
YYotFFxlksC2hQGQ/ptXsH6+QllCXCh0roCzZXxwrMPvb8Dm//51DOFHFZpqCs11tC+PqNDzCsCG
z8+XENEpdH8rAjzErmtAyWjz77+/2q9G7I9X+/K4aKipkMAiF+8sxSodVLT5+vsrTI/jd/fz5XHV
kV4Sy8kVxhhSCj3HDSCP31/iVzdhq6rNZKK7tvn1o+j9MKoqhw7OYEDFZGF1H/76BSCA6JZuEunp
iOmd/TCoXCMzLKfxnCOGvf5ay/vf//yvXvmPP+/8/PMsAqOlt/x8Sjk37Nc+p9mChvhff0wmf7wu
dMflOan6z5cJpGHEnZl4R5Ug7uBgpX/ypn/xGn76/S8jl/AXVWtcfn80Zi4poens94/pV7+v6a7Q
dVNl5tO/zH0APpSiG0vv6JClQ1Hq/Puf/8VANX/8+S+PJ5S9FaQtP09gZNNg/Jwbm99f4c9u4MsD
ilsLFXfDFRAME7atLf/Gz9PMsUyV0WQZ4uf329KbAxhRg9eiVL4xwWL8/vd/9YDoNFq6ahqMoa/P
nzRPFb5VqRwrrX5IkGb0VYn2q/iT9/CLr8FkCXWnFVTXVOH+fBu5tPSiKOh6luaHl782cmEZ92H1
/vub+dW7+OEqrvrzVfRQcboK7/JxnERBOFXU/G+8bdYgvjfD4t++rkS4r5XAaDrvOLeTZibq+m98
Dj/+/peJdch9jt+i9Y4hmmq5MxAf/fVHxFDSDFsXfBjml1kPBYHaNbHOfNHHewjOHInbvzFkLUMT
hmYYrqk5X961a2lK1Lq6OKbKqyBDYv77O/jViP3h58WXl2xWZuV1EQuD1lMKg+z6pivbv34JxwTU
YDmmYVKI+3kcJV1jxHZHfPCIdMBR+zWZICef+MTfX2ZaAr6soqbjWI6w2BUIw56G8w8rkB47hZ76
rnsswMrX1HcJxYT+SYabo8ulW1bJ3xhdLHSqyw7A4F9f3kyPjla2Gvel0QuqOsCJVE9+f0/TfPS/
7un/X0L78nbGBAB923MJJbjo3Rle1dyogY9izpNaTczI+Cf39KuZxRGupbuG42jO19GmI38YTI0v
BgaivWjX8bgbnI/f39T0Iv73Tf3PNb4OudL0pSWd6av0nj3OLePwN75Kdv+2YajT5Gh8eWoQQgl4
HNh+jnG4pOeaj3L1+1v4xVizHJX9lG4yEeMd/XmsNZ4RqjRZbGQnt7BYF4lC1esppGaJqe/3l/rF
0+JShukKPn7Htr9MMVkTCUAXrX1s9kK/t5rn3//8L144BDAelWGSgWqJLx+nSynGFWnoHCXuzSB5
TwhuFN2p6v5kMfljqH556/Y0gemuZgGOMoyfH5nu1AZUi84+9mSRQVNrH2VITEwO5z/q3/6LtPNq
jhxXovQvYgQN6F5VRra7KLXvF0Zbeu/56/fj7O6dEsQohjRxJ+6LZpgFIJEAMk+eMw6Desu0ftJ5
7g9Wfnj9KIWhubpwbE2zHOleFKBupkdtaIOTyO9CcRO+h689yNyNSLeyVpYQum4s10eLSPR8jJpZ
iborMNNp1wGc7RuusAQUeQrPPy+5gjmMNSwnrFWtw+Cgfu0NyEvuiqpEFuCxtr2s+3t52pbfe8mg
5OZzYxUx/KT2SSEX9RnC8+HzZQPLBy4ZkO5jhmoCoDIwsMA1VRhkWhI1IUVDC0Kytv942drqcCyO
akHQNg059wAdjt9FM1tJpH+V6GQp34W14QErAZtdpJEBF4btuqrkAXk+OsUY2Qpt6RaCJJ/S/Hc1
3ZnmSKEwPyYgC18/pHN7kkskse+0PIaVU6DDx5oG/Y4Wzfva7d4wdVxoVUtziHkQtz33bIRTfVhg
TeWkJ+U9CabbKJz2SVofLg9nzR8cQxXLZdDSDVuO3K4xzEHNcHQaBHwP/U/SN3DjCApuly2tbFVH
mCbJA2GRR5DDER2ISdoIJfQmxP5oskjcjcC6MhQObhUQLSOBlkUaSgSfBiC91D3FH1Wkn8jloWSc
fq3QTLg8khWvdig6LddDUjq2kFyuc1M7KkTmIo+zNymnTAdtur5sYm2yzk1IXmbTDGJGZU7K6xHu
iCF+vRO7qmUbBGZaYrh5PHcuMYCP7QrHOZX1fFvDAzUMSPlC1HR5FCvh09VJDKpcEoWhy0s+c5Ee
+5DHnytgWhCfSuuxsI6G6/npd79538BVcNngyrQ9M7j8/exGCsfTSGEAg+3XJoB3LHM3DKwsvWs6
xELHQQXclKNNQFKkVNucalAGvvcG9JxifHj9GEyXrK1uC8dy5QthP8RDPhhG4Pl3M8xv+cYFd22K
LJvnMok8TMgj6F3YzeFXCzwAMPW1O2x8fmUTusRjsdydDE21pUtHHpjZHLQatelwIeejVFqFI6Ct
34oBAUZnzh9fP1u24OaJ+qWBN0thstLGZoSLK/SoUY47FDHe8HmTcZg8l9nr0ufT3o5G0dWhZ9t/
RsDX7sbPX/Mnvvu/7+vPHXbysyzo/TKEprOny2BhfPH7g9qKZnd5IFuGpHWhltYqsLmFHoQMLcKB
6Q5O08sm1nY72W3dNIVlcVdf/n62+fTZciK7CUPP6KgZ51H4Ke+JvYmiH026/a5yo/XChQkmm6BD
vWxbWyZKutcsqfX/b1x+t8VB0Blz7weesBVokqzRvE+DCoR4NJVHLWjnd5opStpoy6cWypgj0AH7
lkx/vTcz6Jcv/5qVO8mzHyN5TYVSXWIXy0yo4tijVKwMpyDw9IDGeJHuhnmjAKOtTr2tWa4mhGry
kHw+9QW34Ny22AUuyww/sgJtePVhdEDDqnkR7pWQ27fmgOp3Uu3vYAC5n7uup1qajXhcB41hCfI+
SAMHUvsFjhiF2r2w/OZINffr5dlZdUWu6rxIHEfX5GJCRBnR9xc/ibXsE7SMT/SSnHoj/nbZzFqg
s8/MLH8/c0etD6xEaePQq+jutYIfLv3hr7ewlENc0u/kWoxloGcWwDqrwdDM/qmhSm+msF9tHTdr
Yzi3IF0DFB+0amlioe88OF1i5/N/G4HkNy2KOGFq8X0V7g6QvBuHwdbPX/bJ2QRNqL22OeC6U+5T
oNiJcuPuvwxf3vTn0yNFHKuJVTVzAH0hIt+AgWqRgUrix1SkD5fnae1UczjvDd7RFClUyZdyP0b3
zfH9k+m/U9xbOE8o8QM2SE4+0u1vsIVHadRTHdsR0pEQQYZIxl/QOmmF79wQddXysWzRloCjT7c3
SqurM2hSQOI6oFu6HLNNVGdgZ+SVQdPST3Mof+dxf1ubNVLizeHyuNa2PXkuWnPIrPAmlHZLBFAg
h72ASkBDq2jwoEO/jDLPxp5cHdCZleXvZy43mBElpRkrenoHefVV2t4W9LCP9kbIXRuNC8LTdMji
GC9etqVoB+H2JNIhg4ZeOH4XTOZNMwUb67OWxOFR+68dyRuGjicVnN24uDPeOtl8DdfxDzGb75op
volHiPLM6tuoNB9bI3tDnGYmQWxwpFDdl04xox/H3LRN/+QPGdxb9DTQ4GK4xpa/rx3d53akIRbW
2Bb6ZPmnIAdpmwpB53+RijvyZPNd1qHSbFSRulMMreQSUQcjfAdLtMKBrmrFmK+EDZKoTpSKfskS
mvQSyRpFy+4d3zrS6tNAcdEjYQsAZt+ULuhCQCOHsAeDinAGpAkRjBEJZBY8SxBoVV03oK0RlQnT
MundSUKq3Xz9fU93HlKiAL6dIVD+BA00QvmQ1HvFHIPrYaTJE/4z+8aPIB+idwpC1BypIyez/Hd1
kv4dIfUWwVD/qoz6hzlkNXk4oE5KVcPg6rQwxvCIutEhGFJNaLUAtGfpfTy7/S6EGHUHiCg9WhSc
j6o1ZMcw6atdnzXGvQ5b437WS6BGmQnPaR4Bj3dqNGZJVahgG53hDZvM5dQjDcvr8UUyturUPI4V
h2OpB232eNz1+vfLweJFwHV5yPOM56Wlc/OW7wgG+pFW16Kj6CieIh4gboHb0O9whw+XDb04oiRD
UmRXaOapG21WTmkKKBxa+dcegdL3pagn6HDoIpPvKx/G+8J7w48ny0ou2ab8Il6cf6FIUtq66dnG
U2MQpFXoPl22oS2H9LNDdhmBsGhpNwQvUk26I8x+o6dtGXOzHuk4M7KsvSsBbUOcIsj1B0P4o4bX
6GpMBKxDdMzBejcEN9DtJzsniGD3GQAQI1Mw0JyEB3PEhtdR2VSflQo61cs/dnU1z36rdOHIZ1tF
Si8NPE1z/kQ9yOCq6vQNIy9CvzQh0qxzSSanQeuWFwbvM8fZDQ7dzU24ERZfHGSLFZMaAfl7UzNN
4/lBRo9eGtEJi5Jo9wVlCpoM7xGX3usAVN8wZ7YtXAOKcxVrzw0F0AFnMxHN8+PpU5qJD5UyHP+T
Cbk8FFPQMztw2p4ZPrgoBkJKednAarj4dwyGdFRFflXHQ6EGXu9A7t78btGnrwKajSJUGV6d/ltW
hpsZpS6uhC+yWnZrdb7aNoFX0Bmh5Xf69BdB5ssDWl39MxtSWCorPzeNogu8dlTo8u4ht4RGVqEF
2TA35m7VnV1tyf2SrrHkDEru+pFv2uzvDCqpQP8+QPMDYPANVjRe5ySHhGkD93nuZdCpO5mTcKt1
EB8OxltIWC3Dvr48a2vb/9yItGd6JaPTjBzzKa6MP00ER21Sf7xsYm22zk1IC6NE/VyqFRfm0vk0
JV4xw6hwe9nE+ihclZqWtgBOpA3Z83DVy5GKBrRTKRSOxbdGnzYeNKs2TAPeHqoy1M/kY8kAWGQL
YDPW9Wh+zrWN43t1lizSMQ6nE1wH0pnhmsNkGY0CXGbMvY6Oty5JT4EfHN4wU2BOuSrYLnVhab0J
ndbY+5ZyUrVv8DtM6ofL318dhkPxhQrJUr+ShhFSmm9DveboS659KMt06EI3hrBqgpy0hkaQLkAX
Pd8XVaWJMawN5QTCaaSdneYsqx/967ypko1Av3KQ6zY1Uu6IPPV0OTWbOuOgt8WknbRu+qBW0BZZ
OVRNve48+hXaU35GYWZ0tGxj66/aJUdrAEcB3SS/MXNdV2czabVTCTNroF7HOa2a1WfUx6v5fuZ2
fXnRVs4CnbwPpQ048HAOadFMxw+UvnDVk19AdId0WgmzLFKLhn1fIdt32dhKnKbyrBE+cT92k7RX
kaKarC7OmdMkR/qoVqqHWquWRun4EAV0gl02t+ItmFuyAkzkS+zAaDmO0lPFB50CnRrcx3lyB2XH
xqDWrPDm48pHho66jeSTQVyGbtRo2qkbUjphfvt6DhtdtWFFLPU46WIJykoFY0GdwxJy+qz1eVOm
aWWe2h7Nn86ADgnvRQQo8dv7MkeAPZmzGr0lHoPvonJOfyANHtyPXVfcojFGt3lJ+3OiWu21Xof1
t95o2g9jkDsQi2g5nhU7xyZQ1He+bi4q0KDH4RkMD5YbK0ejZpWQMYR3tkSLOk8XocQUVr7WQZjB
LqcetR51Cg/RiBa1MvPCbKoJYn60kyDaJljAUKhYH2p/Go/CjLqbyyu94ljPJmf5+1keI0D3LGxE
a55i2kkaDR6FnQXxFmxdl+2srDVwOoP/WXQd6PLtPu2EW4y1Rtucc1No90V+dMLjZRMrQ3lmQrqU
l9xvs7TAhEI7EeXy8S6cbpXfbzDCngBpSmGO6X8+XzG8+ckQ9c7JoVFcu6H3HF46vGTDaVdiGbCz
f81Ix39bhXOnppixBqhFkofW3WvGn3CALOIUh/aGE7zM/kAec25uWb0zL0h1RSmaoqVRzNSJzzdz
6yxy6gfTjw4tskK9ZkF79FPMXy7P5ppXaNxvNYcnH5gKKYYmpd3UiKk7JwNZmXZAgyY2vpZRdrhs
ZomOUgQQGgUAfSnfvWxNCetJJLZS0lgM81JRPNX2b4V2pYXcu9c/6srXJC43FnB1ZGcm9eczmiWQ
qCRD7Zzs4mNPI3S4c8ONnN3K3erZqCRXjGZYkbu5ouEmKH4ZU/KzTMT15Ylb21LnEye5YZc1ha0F
TJwxfinSG7qdkJS6HoyN9VmbLPoLeBVSvLd1+XSj8plpzqQDFoJvqtSfegSsumljRdbGAr0eIcJ0
tZcPXZXQTY8aiCTRG3CCuTuD/vwy+9FEG6MRawtjmODRLID6liV7tVnQWxmri3ya6dsHaMKiQ5fN
xUcjczkV8qI/djHtq32s6z8t108QIoAC3o1h8p+0DO2yuDV/AaRBEJUGyVONpMOdI9ruLtK6/Khb
tX87pBptfmGrfu/zcD5UXLMOUcJBRDs2RNa9OqCjV9Bo9mS2SNe4HL73k9YiNDK0yqFSkhieP0Ge
svOdB/QjexgKMgulBXsk9aj2NzaPgp0bu+59C0Ptke6GgpUR5n1siHwjcC+7XN6e5/MlBW4x18qs
KKyMO7+PIR8kkQqxWNfcBc6fy/68asmmT02nScqiUeD5riySceC90FqnnubYCHrR9Lorn9xFOVB7
umxq1QmAVIFA4vn+4rlLlb+O40ZYp9ksdqH23YXN4PUWFnzyAoHQTeCDzweTmV0cTx3dveGuhn/G
3bzhrm1LAQLepV5DuVfGH2V+R6GrCJ1TlSKMh7jajepsLP3apjw3sfz97OAxoARTxGKi0R6hDLdR
NI0fgq9vmCixNAw6Bl1S8iPUTONJzLEKutJ8Unwv3trvK+5Lx91StuOfF1ebzKehOx4a+5RQBqdx
Pyr7jZVeWwje6KTObHpbXuTBQxqyYZem2FT0/l5vZ8iTQ66I3OA3LgJr++PckLQTc4RUMlVQbUrd
7L1RCxQzgzttrGAqg4xpUjayA6v3jnN70rOm9t2Axu/JP4V+lB/UuOWOMzvhPsmgmU0zuOEtvW+o
b8Ctm0zdcAJDWH++7B2rk8vNgDjN8cN+eu6CsRo35jiC5TLpzFT+9N3DuNVYumVCOkYnbcyMXMPE
EN8a2lPaPrnqG3x8qZ8t2VXAGXImhAcoGK8KvshorL6PCGFe+aW4vTxT2lpMc0zA8SotBAhUSg82
27SaOefEOvUOZFeucdwlPbxqcR7fKHVx54fK4zGLlFtLQWypc74IpDUu/4S1eAEiTvyT3tNe5Kzs
vqwGO0spc1jjn4hXdx6nX2b68/1XI6a4EjsA2IRqEfs0XYqubWgB3QloAEpAEpUFWjBFWR2ptMVv
eBmhY0xS3KT2yfNI8r+c0y+JRzpB4MiKJvNeS1JA7PHGzOkvwTvLiM4MyasnVO3/wkjcHikUJzdR
E65gxTFCE/ZHO4Py2lwkRbVdrNTGu9FQYBOYDP92LNHtcSFgOTakXtB6hOCqQPFkn9AcdY1sFMxy
6Io+ODmMgSKcUODLU/+g6q2AyLQJDJjKIvU6LS33mzkUtpfCFLwPm6K+n7mxXac21Afl1NUQX1r+
oVHQWh5FVdzFgza9a5RMgzcngj027qzftUP2yPYLaw8upt6VcO0jiMTNYQynFP4k+MtzGLh2Q1J0
Vzpl00PjWtZ1UihoYMTNcKOGsQ1TvTp/ciYbUeUGzplCUyiBapq/s9QJgmu9MG/mMbb38HsdYc+G
6CDs32Ngvk1UezjEeYk6GkRQcD7U7U2TiW+2lf7UCMuckT3Kc2mMfHsGXxREL904q3f1aCB5XyqQ
hKpq7XUJvCBTNCtXeqDHOzGF6VdhR/5ORZjiIFr9FxUyxM6axtmbkKxDwas+amUGhaJWqPughLeu
n2mtALI47dEjmN+rpCivhQK/QueowU0wjiguQA5CVXmAiTntk52RLJQoCfmWY0KVzNiVmg8vlQHp
VKWY4m4ONevGThC8rSIoZUbg8LC7zX+qyWZR1VCnna9OH119Yb9I8uqWKlv3nsWHm6AvdbR5zO6g
ZwK+BB77C/uzQJcbSsHO8r/rBaqppWIzc/CD7SuO5WvNKvVhpwYLpdoId+wXIxMt4rSKAeQ59T+V
/QDGDEaeWwQYxj9tMX/VC+BlFMrV3ZyGMC4HSfYDyAw0kxE8CU3r6txUbGgGzcIyEDq2azSqW2Mf
BBVIXRfd8X3RzeaDniX5jT2Qb5oSAByFAVjQdvO/ZZPBeO6j8KnnVXDnx6r/uaqi6Q+tPKirxw5a
aAoC13Apd+/sPkbPtx3b6Fdi1BPq35GyI1ut/xVV4BxFFgTIvIrhwY3h1utqUR6L3B/2SYKaSyrs
hnyI4VxZPr5rQed8F+UptJCACfKD1aAoZpd9f9+Yg3U3phDmzr2q7SCXQ3oC6pXr0HW6x6wLgh9q
UiI1ns+5icSGWSa7toRmPUOk4Kp1u+FdMZfpOy1W3BtdhWzJKawU1slFdryulF2lTCZCLXHxbs6H
8DYymvK6n/+i7bgLg/6hodyyN0SZbtxr1qI5lQfAHUtHtiV3u6pDbw9WUfinydbBHw28zvkX/44+
MBP0RC8fHWuH8IKp0jQKzKRvlrvP2VWzUss8Rb8BFJ0L2U8xoq1Z+9dFjYbUZUNrpyQhZYFVsUd5
bTw3VEyGU9CCzqUm2FNQLcuNW9Pq90k4m6ZDYyrXweffh8AMysAQNFoS84rJYYEckTK5PIaVyVpY
JLgOkaujKrH8/Wyy7Dxx0FaMrBN0cWp0nccHZdi4TWyZWJzjzAQwrUQxJ0x0xdHJdeKgAinLxoV2
Za7oHKVXY/EunuTL38+MpBwUBOUo9pAGsxD32kBnrX7eXSBtS9cBLvz8871eTu6UmLFHyLCQINrw
pJUp4pUvAOkDoAfpK91BKjLnMeJrsdcjja0nMFBDVDd8vLzUa2Pg3gGyVIMFSZdbtTNNCa1w0iIP
Vi3kpAhv/+37kiuNWtk2tsX37S+xOI7KhhstUywlD2gpMmnHUHnTv2gEKIOaS09URF5porHofqbl
MEb2ChGlwxvGcWZIciVONTN35ybyxuMkPqjq0+XPrzy9bIfslG5aPLhfPFJHR3EcaypQ5S7U+wa2
ntR+FFFBzh8FnebTfzMm+W2UG1aJEmzsDUbgQi02veNgAdHQWulOX/jZy1h8uWxyzZe5gJJ+XS7T
L2qo9uBDwKmi+Zuik4yQ7RQVdxNKEZetrDnz8k5WXXIi2JEu075tTGo/urEHB7+J6M8WHHPF2xwV
UoPltQhuTH4BhewguLC12MtDCLQHiLrUX6aY9il84ZdHsjJfzyxJez/pAwdSJ/Z+bNHkoMD9Xn90
gdJftrI1HumsmumjS5NcjT0z+V6AFCxhFu0RJt3kR9kajrR7FKcMk0TTY68rPcO/7ksvGjZeOKsm
wMn8g2dekKzPg7EIw1boJWufRF9bAWXqwVJf78TOUtWmyxlkzgs0rjllVh7aJQE5SSeksrI4/Bgi
m/pUqLP28/LSrLgytiwOYVAsVLQlV4ahy6/1uYm9WhxmxNQPlz+/Oltnn5degyo0/aHq14QA3af5
In4fO+qtbqivhc7DB3Y+CsmN/bBv2iFoY6+Z4YX/XkKqWR6h37s8mFU3PhuM5MbRVDSa61exNyt3
Jmzb4mPRsPobL/WtFZF8WBMsfeuyIlHiX5UVJZ3auzyOl+1F/0wXd2KWnFCpSoteNICUVUF8mUoN
llOR8kyILUW/htZretcV1DV5RySwXmQi24WD4e7KIILWMUiKN432358iOYhbIzlQhPwU298byCuo
x8tjXZ/Nf78veUYbhkB7wVF6Oht1P9X7y59fOU/pBwWsCnfwUhaWFmsY6AcjK8t52jxmCbzOT37i
oQrXBq8mvlvW7MzSstPO7phQM2nNXPWcOcofEHTzFrXUqnOffX/5+9n3qcxavLXZQkpum4g79Gis
Q50ZZsVORYf08rQtjwfpOsVggH5ADQvVgYzSm3qETZqeVc/SgxjHXaj8nDv4DelCaYL+qst+N1tN
wquOwJEK4RGdj5yrz8dX6qGJolyWeIgeGeZjLt6yqUyGpMKeZYPZkQzEqHaGGqySXl6g9ODOn8OA
DaQ9xi56rVC9dvotrXK96wGQ2iOb+QZHB/RAFY0ebhJLkn9kxRzmc+ImHun0Dqqc13Lm4X4AaGiz
dnkPvABnwyZcuWOgp15t/gAaPRzdhZ7142W30JbdLvsF2BlenQ6FzRcw4TQZfL2asLJ01dcfxnhv
xXQ+7qFXVcBbDC0ExMqu3UTcrjkH1yw6YulVfllGs5YfkwwzdpsH/+NQb7we1j5vU5yjDZr3lSoX
BP00t8a8HlIPXOoYH6Po9Yc4XTUOIWgJdC9cbwrMdnaMKPL87kl8q6rT5WVZ+fnPPi/F6CSBGTV2
+Tys2LGA83Ts9v/JgnzhLbK81YZUQXfVF3dNrX7I4sK4umxj5SoCCtXhXQDijF40KcDpRgrto8gi
T23QaXPoeHk0i6f/ZmM5Ls6CaBb3do5CSwTQub4SqEbW5lfVqDdGsroewAsYCCpgxJvnVsraigZk
eCNEZriyKR8RjHjDMEjpLiAGlUevtOCBHYog9Q3ITxcRK/9v0lZHJ2sPl62snDhAJOiuVwFyEluk
yYpNtD6gAY880Aeh8XdGfsEenP0iX3HZ0NrKnxuSruyq29dd0DGcaDpBrW7PyJP1r2bzgk9vwU3y
HOTd+SJDMCn9LJKZBMRELt13UQMJureMQwcuSZeoQ/lNWvdZS2vVSqbQ61S6KLr4kxPnn/JCPL5h
us7MSNdcfaoAmmeYmYYJ8Y/EbPaF0s17HcnBDRdYu4m6GkyspkXClMLPsnRnG0ZJ46A1wx5bXDjd
PDxCevGnUdsn0LDf8ypcpGHVKx+9Kt8noz8mHxLhbyCcVt3j7DdIgSFvwYVMDuN1HFgLQBDeNVH+
SCp9K2W7drw9G63k8TMPbccvVMKcYz3MgXqK9ORTMf+oq9QTqUBAZziVBZQG5lcn2LK+FjU08iIL
zoLSptyEljdphvy3CL0aqRfon19/kadf/9/PL+bPVtK2pjEIfCv0ImeProzz87JTrv56UqvU8XkZ
2zIi0ggMq0JOL/RI56NJFPKSdIdXkxkue/jMiDSGLq8rbRg6jFSeYfwILeO6L4YNn191N2oRC05E
I8BKRopwysxmMeLat9BnU/24QpxlI1SsTRfXUJYZbDVVX8mIHTlu3lYJB5HxFzxnoG5cB9cGwTMd
yhVwNbCiSaFo6NyySWOH1UbyMd27xSHdig2rQzgzIYWhMM/mtE0x4aJZF+zt/esdChggJFtEEI44
aS9SKNPLYCJnX6L5mpnaVTb/vWxh5ZHjnluQjp1CTbt4sMhF8jY0G0+N7hTlQUc7af7RVT9RcLls
bn2+/h3Q8nPONmCbVE0QB5gr1I8+YhsFQij/yYKc9qT4niUqeDMPnYTEvlY2VmSZcenyfz5f8q2j
diZzqCtWRM2H60kZb6ZovKnU7pBoymNpjb8vj2aZ/kvmJBcmL91map/Eno9ykqAw73uu7sXYHtFB
8+Mfl82t75j/LY8uuXNPZAnppSARoSAApyD/KkrdvzLd8ct/M7T4yZkfDJ0/cpBiyCp+++FjEn1K
hq+XTazd3M48W4a62eSm61oLSRoGhyi6qcp3JKZRvr9sZdWhuU8tiDfxsj0EZfHIskdqFUoWXftJ
vG/f0HEMpeO/FqSTX1OMPCtB0XroV16he4Sg238bghRkrKlO6HHBx9rklN/0W6zm6zME76b2z1Xd
lJa6tnNynpYSeYPg8jA+imGrnXJ1pRdmz/9nYfHqM2eyyrwxIxsZBJDsu7z/M5sfm+6o1FsVldXN
eGZHWgkQHXaeCkZSwDGg+L9RLGln1HZR5dE1JKKmav+Wlfl3YNLKAH62jAAMkKcgY6tdjdHGdWh1
u58NSAr+9GqYqaY4kSeyEGHICgVCh5rHr/80CksaRVq4tTFYAXv90S33yrgxSf9k/1/ESJ4b6tLj
Sl5GipGRE08TnUdE/GREgsdFYR6pkGZXG4mGMFCEkmea5wu/hEA2CHzOULrtrrdU47vbJ811gZ7q
Tq9i8zHLs/4WCp0/WhIVyHva8cF20dWaKyveR/ro76CRRk04jsW1KcL0vU4N5ForhfE9mVFhoR4G
/M/P8usCiteN28yql5vAGTl/6BOxpNhcdZ1T2SCxPEgwTsIu0BaDoL4db+JoK024rMiLGUXnYMko
QbooF9uDKqhMu3fxiygnk2K19VEJi/BoV5b2kFfldONAmf4WZzwzKo0vNSM6+FKMmt1wRTWUrpSw
azdi3arHnxmR7h8JHCFOWdlsYfXGre7c4r2WbORY102Q9SCLy1tRxqQgBC3qCW1Sr/YVVIsmBd3w
vLkdg+RweV+tGiK5QvoDRhBHxrnSJWKOHfQjHnTgsY8YVf8zajZQHVs2pAgxmHkrUjDX3jQO70Nl
vktc6wPyAq/PPXJLJ/MFS+lSUZTWPkpRtpoCjqB4OKpo0/7X78tnUDSLAtE56qGfK3Nnb2Xtlv/8
xX4h9kDBp1MAkSsFTWi3EdTrlKqSLwKxoa0k1Nb3pQg3UgBNWoVaazLvgh519A2X3fq+NP362JSW
E1IzdIa9mx22Xt2r4WSRRILKi+42OYc2O07uqgl35iI7mDaCd354NebRVW194Xazv7wrVsMkzsSz
UrAFVemQ9kt1UOLA4AqLhWwsrgr/L3pYV1M5Hy9bWtsbBsSLpNK4edgvNnqHaHySDaCFbOeqSn+F
s3mYHH0jLK41BtDsQNcueCRKJ5YUsoy4LPVgJC7WYX89F/OjMQ7QECkx8lcayNQCxZ4k7PecRGY+
RBsBc801BLSlZFiBRRFtnt+tggBwTO5Q0ZuGm2/tFnXp1tclxzbyqu57nzOt/Qp0F6Hu16/Q+Y+X
/FpMSlkHyRR7Rkj/2H7KYfz/dtnEmrstBJBAA4HZQMz0fH5mZ8qGoeLu6Sbiqvxo33fZbqy3ksNr
N8+FhN/kaQY6Xg71SaGObWuzg/wguerM9619EyY3Q/FUui5q629op1q4Hf5nTor6tVWPEzSFsaeh
rRpfae3T5UlbJkWOl8CfQHKAp0ZJadlZZxd2F+xQEvkOJA/h/KVJh3wf+otcp63wTMtuXIAxgd99
6/otf1uLRFDhEYrYr+S2JMODoiqxq0FQyZF6zIZxbxT6cdTtG11vP9SDe7g8zi1zUiya9Wx0yhxz
oY6o9TAeE0sBYg5zZTadnCjcCH1ruwmGMLrU4PsGAbj8/Wxa4V51JkuNQq/X8i+mUO7N1Nk4KdZi
HghJgXwG/TUv5EAipR7MtkeaM7H2fXU9x9cAsy9P2oaJf+Lh2SjUEgWa1l5oc/NvWvG5CX6N7u/L
JtYmaqndLnITNPDIIbVNzMx0AypgU3VfBE8Ih70h8IBHJme3EKlROnq+EmMUZoFjRomXV7wNxXgv
tKfS2RLCWnMvEH6qID8LHb8s5IV7kRZ0ksSzpl2T3YXxEUa7Kn0YX02NvtwwzwxJcTQvlRiPBZYg
6iPgpaTeKG6sBdHz70uOm8KY7hsm32/cD7G/V8O/qvrLSl4PFn82CmnzQ7rgBG2YJ97QnKYHs90Y
xNZqSJs96JI4g6qNQbQPAyIpVfwnRQQk6O5dpdjYI1sTJvmXMpW9rbfYGlG0T7jiPJnT9WZua20n
ni+LdAzQQjVpfot/magsx823ELHNzHpLyefcinSCWnYX1lHDWJzyb4141bAlUqBtjEOOKLlalbWA
dtVLbPcGAdPEvVf8W8X/VES/A9rsoZq9aov3hnvbacepuXEz2pO29tDGkv1TdjsLa5q9yODG/Ai/
3E3jPghvgvmoBbevj2xQvS5xjdNVmBK+J0xtMrd6wVDDG/ddttX2uOrjZ5+XboNZ49aVbvP5rPgB
O2Typ04OvnYdhd9eOwzwfjA80w6zcFLKLAjh5NLxOgO9Sgp0Ma5c9fVgX5g26A9FyxE6WR6ezwM0
4Wa0Q6dNvUgnqRp9bdpDrdJX9Pp8gwZl58ImCHxAvLgeFlNM2ZZavleW3/rpqTbudHMj7rw8zBZp
D8s1aed24fSQ9k+YD+WYWCL2aC3z/+TKFv/Ky93D94UNfxXJIFLcUnAWAD0Hte4jL1fQOocPtnh1
Tei5ASkuQxKUG0WOgSJrr0Ddt+WrxWABPSwM+Utfhwm2SVrtWHP6dg6zzLufyk/1VtfIy53N1y1K
cbRd8OiU+cRCY0LzLQoyr0k/tApkFg3dKdb79PXgRzwWijprEZF42VxvBZU1J2aYekYjPqbR48gj
IGvuRLtxx1txqGd2pLCv5FZt1g52khvzfbTlTmtfRwZlaX6g9w8MyvOdN+puNlZBVHpKjGz1k9MO
G3evLQPSzy/6gU66FgNOvAdENXaHy7FpZbmN8wFI+y1XRludS76fl19H845+0na8i80Pr7eCihcC
S/THQdQlbYooHtuKzufK40ZU3vTGbR3cJOXNZSNrU8WTnjjL/3GHlNairDVfcyO79MxflftZ6J8u
f375jc+feUta5N/PSyvRDZFajLS1emXa74oGufa942+J+a2OweImjzwMXVvy4W7byhyVgs4/u7ur
Q/eK5uDdG4YBi58OGJiXo6x/iQ59RPZbLzy7nsabJEr7byKKu09iqNz9ZVNrg1mEeS1w2nRNyhjM
rKxMM46S0iuSe2qwr07mgmI6+/ri2WdXkMyaU8tM+Hpr3tWogxiQdtfDRpfD2qKDXATiCSsCHFPS
9ki0NCyykvUogpFGw9vOfZrrNwQR8CLMEDGX9iZZXdFUJt+2YWTyhPpY5l7y+mV49nnpmqNwnCtN
yud9tkbpvSFCAUghQQlLBdwEchbCquGUqEaj8HLHVXZjoVk7AAv66xdiibEQby1Sl3T6Pl9tU40z
04jnwsPb4Fo3rrQ+2g3wfF122WU9pU3+zMzi0mdO5XOv7X0DM0n5uarHnU5yN++RODyNQDyqwxgn
x8sWVzyMpN5S9eDtLmCxeW6xavK8heeRZR+zq9HYT8VJyTbC75YNafIylSeW2WCj1z5H9W/0DfZD
dX15HCsHyZJjAyuGficductvOJs5R6GXIUUKztPLh3l+UvLuOuqKG1D3G0u0ElWeGZL2vZ3FjkLh
lHTbLkrojB+3btMrs4Wg0kKSacEtxC3l+Uh6Oy1hD1mo4/Vvqn1sjVuxBa1bNaGBqSMRTWyRI+ME
Qysv3h7RPPeDiKcr3foZJvVGpF+ZKJOw8j8j0kSlFVJJXYMRYQ1XSfpQB1uBa2W30EsOBJ7mhIXL
WjoSXV/Rja5AmMhSP7p6tRsDZ2d0v0X80DTaTs+Lt/TMcG8/MykF5ALiqiQvYTVPki+1+c6FVSS8
zsVGyFyBjS7PA6pfC1YFCi7JB+oxDjttDuGBr2+i6HfoXgd5cdDQamnLT1b7NYNbIck/VtOvy7to
dc2AGf/DpwlAVtqpCWiyxhjKwOusXfZt3MrkbX1++fvZJp31LnMrN4HmPGl2kR5e/R/Srmw3bh1Y
fpEA7ZReJc3mdWwndpwXIouPdonaqOXrbzHATWZo3SHsew6QPARQD7dms7u6ihWHywMQSy45UEzc
vwFIbqADpYnvt2A8RpteEbn1Tktf9ATqUBv6me3toKMJbZQoVsgNDIhi8qxAlf0eT3j3FtzE3cGo
PlFrxUY4sSK5Z4vU2lQIMR2v3Vp5WDBFFLO6IvAzf967IOqRglYLdMmDM6JJpf2lT5A1iC4vx5qj
wTMR2W2oc4LUVPr8PLY1JB7Qt2AM5UNR1vtOdx9Q4VU4/7VRnJqRHEFMum7UdZipKvOJp/aTr1Wf
MSGYusEQhTy0LZmgxOnaoerTY1xfz+1+UnxeTIS8b00fUTcCYyRQ5ECvG6ysri0nOVZEkC+bUZv5
UUW6MIYKofFhiUZgnk+syY1rvEHiMW4IUM92uTWH4h64WBWN9dqaIFkPWXADYTKRnTMYoYy6ILDB
+6u3TFec8/WvY7YwEkDV5KKXFzOrMyZA28H53/FbTdWetLZxwU7y9/vS5WVOfYXnFnD7dv+oL81u
rL0gWT4saohff2pF7IoTfwixSa+xdYzCqb8AFPTiEkWwsratLOiwmmBXA5eITF2e6innXY2DQUwQ
77SQ4KDlYy+I2n1tkwAhpLC3tiygKnSQu0H6DPHY+YDGymcWoTglCKGCuwEvyMv+ZG080KnDl0FQ
CW1z6frVS72w00ZwZfRXLr/1DLAHgaItSn9ftrM6DhtO3bDEdSKXiJ1hKezBbFDTSmkcTMWIRhT7
+RM2HKRNkYBCWkLWZNPA6dVODeaK3eTcCyC6pJis1UGABQnMjgDT+DKRfO3zEt3eEzBgbbLx3A3P
bMUdKE6B7LWQkxDdSeIBISONFqAFyexN8FqtFmUjEHT2wwAKriVRhXrrlhDmoRkVUbEMCoo7w+u8
fo6PvhFaoJTjgaBWntxPDeifGfN8/9ozsyHyhldEQcooa5eoQZrWp3rYOSqZPLFV380dxCXwWkET
2TscDwMtpzktPUZkBuAvc8atbdyAOcUd8NAPaau46FeQL4gjTuxJF1hNoQVRNLA3x2ZQAeZitVvQ
MFVBH87snqZ6UC8frhGem5RPq9sk4BSH0IxVhKyItI9zYYvvg98ZvcMusqyStzFA8WoZNZR/fP9W
y7acVaGnf1xe6NyIdBNwfXazAlQTx6X5woG30j5BiAALkMHDA0YnaOmVpsnyzWnMCV6Ubf29Jo+z
vb/saFbPjk/QoIjcAoS2pE1NTa1bZreHxDCNHzLoooIx54FX3W0/qgD8q7tMSHILWRY8k1xptrTZ
bLyeAW8APdYOKun0Km7o1tLy4+JMSJik24IJxr8e4fnH+XKRoTmxLd2mrpk6We2gYUzzt55+PXMV
tn/t9jk1IB2hBDIJQF9jcHy8zupXDYTVZHGjXEfIpn/CeQOFjacFNjaCQukFOEyMsJESbIp+v+QH
cvj4nkBDKURfQRr4HgdnJOi+LhM4uippj6jnbudpudXM8SG2yMcrUoJrEHEOqoS2ITd8Nss8TOAX
Fx3Sc7cd4rT/r7byRYWtW/OnoKIVcu2ugHBIqw9tsQkkfYigW9sNByvfTs6ND5bCGESyiTNGTv00
OKr4Sqy47MRPjUo7wjQWphW6kRx7PGYhqw7c4GuTULCE7ar0rUxUyc61o4wklxgmnAVgyuf30+i3
y2SmQAx1SXyTaEUXzJ0LPg09Sub546VQ0bL4v7Z8qfrt62QZLI6uRW20oBbbABepuB9W0xw++ACR
RoegHaqJ58NxDG2iZrckx0l3r9nCnigkG1IHgiE0vhtJ+4V2QqzSuK8aP9SyZnP5EKwF+QDRip56
HLF3ynEgVJ0pxFrQBkySu7n2v7WsjahnfeaeAi87EdBGVFZkp5h63hQDSYtVW6rI7b5P/Rthqrzk
ymCwv8GzB0CZ4ASRtkYNyZiyrAtgJxfzCYq4h6UbQRGqKpCv7ECYcSGQjqAPBPHSkmHBwKc7Ys4M
/TmdQGnLpjDFiauNXx9eHHB3gpMIFB22KPef7w3OkjGte5A3mG12iLm16w0nNDtXkdhfCZIRegNX
ANpLobYtmSkNGzSCYHI8at4+TnaqcvzqdP37vEzCPBVl6VQcDzAHJDSs2+UNRHzoduaKB8vq6p/Y
ka4LShE4FxCCRdsOAjmo32lIf/mZKp+zdmJBOQNSenTjA4DhSnZaarUQhohBqVE/Z8OLrxVbmllB
V0H3lkWZswRcawMjfzLxGri8IVan8sS0FMb0mebo8YSV6jI0s0wmkCbH1LKiclI9a8SaS14duFGB
/kCj8HtE48ynRWtAEHxvW9869NkVrbbX60eHPRVaF0Ln6dCPCme7NjjgaEG/gT/RqS8dq6F3R9O1
IbPKLHuTLL/17p7PadhAfuPDs0jQ/ije0MjLEfn8zhzk2XraIJzNIcroQZOTbpYh3dezqu63siWF
U3WBMAWhHfo5zw+wHdvoea+R3CjnbgOejP0AwI7fOIoBrW3JMzvSHTyxbLYcaibHAuxVxlLdgn74
ZtK7Xdo8aql5zwxvi9r5vsvbXdWUu8vzubJXzqxL/qPPoHQ5DFZyhOJVYPd1WOYJGjOv8+XFp6h7
6OC3Wh4v21yJOk5tyri0rDNKwLkQ6hC3Q97gLvYyvOGc72Tpd0tZ37n902WDK06SIOIA3S2c5Hsq
qLHKmr5iaMzHzopy1kXd9HzZwupm+WdBHhLFNZCklY9ptL+N6a1j3Rb698smVmcNyAaA4MC//56u
JbfYiIwPairVfdFEkEaLjcjPvzTjblTdkqvDObElJvQkscdGH4ykFvRc7ea6uAYXgz0pYidxeiQf
haIDMqsgl0JUIVeIJhP1h8R3cI7HayPbFvmtzvb2PflMKerMkOR2ud3GFIARvBQySNkNQzDrx8x/
SIsbCs1FbqebkgwhxIHCjCo2xeq2OxmjdT6L2mDENhWlVst/WBg0lX5e3hGqOZRWqUitGvRa4uGd
boi5b92wq0L+5quohFfHIYhjBaYNVTXp0mzQPI0yZYndQDNtP3k83Zd6MwWXR7O2v/HIgno0Lub3
BalRrzxGJo4KuM+nG8uiWcjcpN95boIGay8vNhlf/K0PAYP/Llte2+24unzQnYEr+V2o1na22UFY
DnkY7X6Zxp80IT8RwH/CCBIlqCTgwYA/zjdDZ0BHzp6QAdS7n72vBdn0dYo/UaAk4OAVvXVIv+GO
PDfiVFPvdjPeVzTrgslhgepZv7blcMELFk4XMbocP1Ue6TRAGpMjNAGm69S/tpsoq18+HtQi2QNw
I5RMgFWR+6iGtKkbM6tQVzCfsxb6KSpeqtW99s+AzCEL/2aPi14iE+L+TiFFVkIBAmROgVmEkxNd
Xvi104PCm2hBxIhAP3O+JlDe7fwBxPTHVrvSNp53uPz5tc2Lrn2036D49r7yVtS6XlWDp903hvHf
zNA25y/lVVlapuJ8roR4eAH+NSQX3cDWaPVxDehA16Xh0j3wsg9tiIcUzschp5Bzgtod+piBFJFf
Tv2sU5fPuHy8GBqSMZiurpPFqB4uz9vaFjixIt/YpVP4Q5nh0BOveDUtfpfbxbZu+H1VlDun4xGq
Q4pYa22pXNSyRD7Mw3tNOp2N2Tft7OIqIv0OStlBbIaWrZi8tVVCXyCSlxYKM++IG0etTx2kjOLj
WM2Bod+VBoI40gWurUiLrRlCIQOlmT/SybKasetVeMczGCJGc2hS91DP85vL3c1UJCrO75UjhEhB
pFmwKSA1LfnO2Hd5XJToeq0hKgKdFvJxqlpR5P1nQAz2JN7x0Y7hcB1t+qOjh/EUgQXi414AFkAb
ZwM+Dz0qKRu1sJhqdWyjcTerAk2vgt+Xt/PKcgCiAByh0FdEG7I0AgjF9L3HgZvX5vINz6aQIKmh
D1Aq6nvFyVlLkgPMKV5h2M2oX0tvhnLJcogeo4pJOb3x2vrNaYYwcezN1FRXTTbc8ja78pm96Wtu
KLyQyrjshrwq4XVJ2/Togt/DGh8cu4y66gfRhmDUr3tQFVXOaxJ//EbCkJHQFm18Ihd8vkEK5GD8
uEASuEmhHznvJv3jcldIfOnYHygCYF7l89RVoz/5YlwzccK2uyYL3Ra+SoN8xQWhHQhkHiL/gXS2
NA4UJqdUR/IaqhDW/dzZV0Zj7KbiE/AGnH7EVKgOg75YPrDAh7i1JrQtLLLvYugKKXbBShiC2w7w
6z95r3dvobLhrMPGRFUmL0On2VG+N8tQi9td6ZDw8slatYVktaDJRHLyz4Y88Q1W2XR6V1k5Xsh1
OGc5CGUr2FxCH7oALdlctra6v9GbIlrsURl8pwdR9xTK2H6TI0MVQzudhUnhBwk34JbGwEzrwB/u
e/+tdFQvsj/KbdKTTEA2RWLFR1FXPtbIhpKkM9ESCYwbubZNswiSzun3usOguE3BoARaUjdijOKt
ofdLSO0aVXnwiEYFK9u955bQ5BpmczcvLvnaJyR7tBLNCtupaiAL5b1BIC27IubQbxhiWMURXdva
AmcuCAThauWwIebJ0tKaodstT7f5OP0sjWGbU/2HYoHELf1umv7ZkQOHORvaYciwQJ5VjMGYG9dd
k94QPGDr+47xPTKyNy262CdIsTUz3XZxe+M5bHv5Z6xdiUBxISkvyBJxps8dkgsJLoimOSWoGPrd
mGj75BPlSIjf/LNgnlsgExuWgcBCUQedfj2oNJTX1gtBEEJKD//hYXT+fattrAJnrjxCA/iqLb54
YLSIzV+fmCa8IGzg2kH/IfO+McPMS8uj5dHhJqTcokKFtFkJIz1IWf01IN27aWNbCcthAFiY7VAM
m3EeR4jKeX7gTNqbaydXle9OCp/0B8gqb0JEQ0KZCAAZoInOJ28CBLrxMr840hYquo4XDNkv6jHw
sb45aRUUHYQRrn1+77oFiJp+p8AbXZ7YtdU7/QHS/hsKDp1EStAzyW5o629KK956KsKhlWZdA/kT
NOkh1sDzSb52Ab30IPeAbrraNiM7GXYkZgcQ1F0R/1fJtR0tQFHvx1EO6Ti4tqvF5C9j52+cvH+t
h/jt8pjXYizPE2ht0fUKP3k+6b2lJQPE8Up0F6Ex3Syggwh3bWxA+jcESWzVijO+MsfgsBd6KkBx
4aYTnujk5tGq0uo7v65QecaN45IwJY8G//LhQcHXI/sBUhn8LfMG6BmPW2PEVVokLBwAGQzKpA47
z0Z0VT1dtrXitM5sSQNa8skpKfXyo1FubT/IVfQ4KwuEYYBDRCR5ITEtBaZooWtcfxTNioO7s4an
vvhPG1/jUeUaVwRfEdf8MyTHBHRogdGmMOSZD4Z2nYNdKEZFNCluHX0I7MQ6zPNTHz+2BEzU7fdp
/GHrH2ebPf8N0m60BmvhaFoujhPfLg8GV+QVVhzb2RAl929bi4e6UV6AHUUL/eWh9x715oHXjzF9
Vua2V1i1zwcj7QxSGR13/RTWUnTEL9/a+JrN33XtjXnXHe0DjV4XNYoFY3bl5o+Xd+XaMTtdTLFr
T45ZYyBSqXXY1rqngQWgh1r858+YEBkgV5S3iZjsExOj67Jl6bBWBoKEtmiOuW/eI4u3//+ZkfZ/
MtXgvgR/2jHJbvTiuqJxyJvq47E3EgtAZaIwhsq2nMgEZI2llQOfzLwyGvJrcPds5psi7OLXy6NZ
8xaIuvFBW5Bcy2xT+URwbXm444psywLD21z+/JqzOP28tMETu+9b08I4mmwPYV3du+3AY64Cxq9t
LqCUcE/rortLLoxiR/i91Zv5kSWRXhzGdt8MCmikyoS0uXx75g3JYaKmN3UJgbz4dm65YrZWFwON
EMCqoydKl/vs9Mad7dEgeBwEKbmJC0X9ePXzOBm4WPHwQZrn/IBoXjag1XXOjw0bgukOnDyKXbs6
SXgaAGqJ5+K7Nkt76DKn0cf8aMYldKL0sOA3tvtweUv9iQCksAyxIPos8b5GpVFuTOsoOEDjHLNU
pweb/UfTF9q6gd9A4XEJXPbYTi9O8egY9+6wnYaXNOsjz1lCkCyHeTeAd1TbkSm5msr6qeofcV9u
ekhqtS6AoctjnXzv+/t+JiGtrljmBpljKiKOtTMB2gJIAllIIeHonS9DY481G8cSDqQa9O2ke02o
oSX1nizNtO1drgoIVu0hMgdsFE8YUJSc2+M2RLJbVpTHFKsxI3Oz48k31LEuL8uKwjdO3okZ8TNO
3K/oW7H8CZQPIPy5Kscq8OLyrtaaMHXybe2UO0Fmoyd5VCGFlJDlymLmgVf+xjOyhzqDnHpvFndD
yjbMcm/dxvty+Qeu3bUCPIunnAmWVTkxLNJppj5T3EBmP2380Xquqtm8mvPSvovnBkpgxQ1aXLhi
u67O/olZcShPpsXQ6WKyDGaLOQ7I86Kj4RCo187+enl4axAHdFDhPIgeXSy1dLoT3ODMahyQVczZ
rYbeJr0AT0wOxZmceEgtgLRqshEszfc4p1/MuVR4yPWB/rUvQwGLZG5MEsO+Pz1Z02NsBXoLPU/F
NltzMSi64VYk4gDJrj6ty6bp7bzCKBugbO4YffHY4fJUqmxIvh6KVgYHl2V11PHYK7VfjFybqSKz
v5LwAv4UEsqC8u99IbbpZp/EsVuCo7sLJ/LLSHAvNnSfd22QKHnLVkO/U3PSPQwxciCSGgIfYMQR
H5MQ+XMkukiQLbcGYj6sG0rnV7Z9i67fcC4VM7p29k7NSy6PNTbTSxPms8EJSvuJ+0mYOykKJnnQ
ZV9Ru1PcRGKzy3fEqUHp1NnlCI4KxE7H0h8jfYG2qP5kTNVGq4ow52Ng4KqozGx3eeOsHQHHNX1B
pKSjb1rKtoB8gBba0oOXRuOhZ13NxQ9jIEGuqnGt20Gzjom0juAROfcpYxqDW9WFR3fr8fvi+Ndl
ZVzFmV4GzVR9vzymVb+C8sNfY9L10YGvvB7BiH8c2m3aBCDEXYC99eBaApYH3Hwo3H3/CaAqDgYk
wAGEBa5d5sOewQZhzB4ghKQoQwYaJ1IHuYpbS0yTvElEAIFnrAUyALkCbrnLMIJHAaBzNEqDQHxz
eeZWPw+wg7j4DPNdO5Jf2HFnumitqsGxVrLbpttfNrDmpwQu9U9iDLUGaRsUbu/3Swo8J3ceeX3Q
ukeaKdzU2hj+uFpgHQ1kZcROPLm9+rqfMs+CYIxZXZf8haSKS2PNMSAEEhcWWn/fSRrTKTXrhGMI
FejZsCE2XjIdkRWK3GI5Aka6KZfy8fKs/VlWedlPbUq+MCvA5NekAA0j53ulDSSKaz2yGhL5KZA9
EBK05njjMxPZ3mVDq/ywTOQGLX4Hr69vyj65AdnKoXJYBNBVBO105CCM/VxMh8KbI61soth1wzyf
QMDjX1uUHBrb3ejlEl0ex+rqW/AyLl716AmSlga49AUkxaKNkh+GekPqXflxEm9QZSCfi/cT3Awa
EM9Xn0OHy/FShn7mIUIqSXMVJ2StDnNqQC7Y+hqhBUuxvSofmidI6IDHdzIex7zZuNrXXvvVgh+u
cEzF1K35z5NxyTlGC1pm6JsA4HphXUjmR2t8ZN2xGFXt/6tL9G/+5KaqFmx4BWQrAbhuvccCYhVm
0UOjNVZVz1av99MBSferOwF96ZeonFI335ez8Uiq9qa1QeqrVW9d6u1G37uKkXtEWBwmk7GFPMTz
5e246ilOxir+/cRT8DxtM08Ub0kKps8+pKmKU041m+LfTyzUE+VoN8G5NcAgOdP90j9aKhDEqj86
GYV0qNweYGAyYMWymqP09mUG+16R7lo8YZL2WzYp4iLVpEkBQ6E5dU087H+dP9bkq5H9urwoa+VG
HDC89kF386eqfj5ncQYu5MXHqsQm+mHbbzT7ghyGTu8m46Hid57zqC1d0ORfOXspiyYo6o3d0bDy
QwsUvQXf1cW3ntx19m3VKMCpa3WHs98meZd0JmXczPhtuXvH6yzyzCaI26M+H8xujpi1BFN9HMyf
C/s9sRfduSfOz4q/Xp6h/+Po/O8MvRO9zrwKedEGPs4d7BffhIbyYPdXHeiHYruNUG0F/sra2Ph9
IOjeT4l9vzT+78s/YnVnQ/YNOsG4C9/lr/gMBUA2o0W6m1EQ6A9TFe+TIVeEC6te78SK2Psn58ey
6gWtYegwojzeWCXZeHZx6Od8myZUEQivHSNgMNEYD1Y1oH6ko5pQc/KKHNe66xeRUT507hgyCI9B
9gwdGfFuATDr8hSuVgtOTUond5mTuF1a+PSi42E6bH3v+4Q0d+9D6koPJx1NJ3kSlWa7NbVp4453
Xe2GqNMrfsfqyAH+AAm16ECXQRmGr0FQtoUDYRzufnod2L3D04CzH3b/bVIpn6z5D0jt/bUmDdo1
k8LgFP7D8dM9A/lEotgz4gzKsdKpAclBTdUItc0Kw+FVFqFtLazYq9Y8jel3p32eGmCGP8FmJ5hT
bCErBO4GOeawrG4GMF4EtX22Sa2hClz0uYxZr4g816furx059LBMng22if2i9SEDKp4rjsDamSYg
vMdxBuAIJCfnp83rso5pJvwK0747fOdwgOK5AodorO62EyPSvY/8gTEyBgqKjj3z5a2YH233uqu7
TWZv+3oztU8Vf7Sze2reOPoz6A0J+8JA8Eu7R2NSbBXVbxETfuJewOlharTHb+HLTfmc1iHE03Rr
03o3LtkqDrsY17tteTJuyb90g26OWQZbSfKj7L523hO2TKCZ93723DjHAX2v9Og1O1Sqq66KLltf
HyiwpSiboEjzjtCirxatBq3T0aoe9P6rW3RXYFUOfQqhYmIHg6H0baLK+G640AYFDwjUQVGrPp9a
b2FLCv49dEkVY7Px2yneAHFoBSmUVcMc/TiBu1RD4LpNgWwqSQ9uTVvALJtcsalXh44djeIEuosB
jTj/IdaMWNJo0V7HibPvBr5LIOuqdfmGOMluMax9TZXwBIGyeD/4fzalg4Qrw7A4QSqgq/Q7i3kb
p1gO2WiHnj5vtZ5Hdpndd2X3w2/1IvzEUp+MV5p410MecBQBvD2TwLH7oNXuctIGblpsRm+vs5fL
9ladxok96QyN1aTrNp70R9Ouf5WQoWO6G3mNqhFUeO1LUyodH48no54NuDZGlkfjaINA+Yb1qAmx
BNe06g5RWZMuqcQaPHCUwtO6vv7ABh38dJl+Z/jDl3FK7njuKzbp6qtSFDt0Cz3IiD/kXbp0MYH8
IXCkeFIaRXdT6ezVz4f9nHVfirwHJyPIJVF96HPVS0yM5d3Meq5pIe8D1RMZb2XWvaFrBTqf66Q7
tGmy1cdq1wM805PPAFfw6v9rSpzVE39bJ0ZNbdFlaxXzhhvao7EMEc/Kj2OQfPDPCIpGdJy+qx6V
U5/ajQ4zedUHZX3jl8+tCvOzuu1PbMg7pJo5Q8yL2E23b1kavxKW3ZSDq7jyV73XiRmxUU9nzIop
8sLwXuCAvE2s5IZo9G0che671n3lnn+lpVSRPl0LM2ASTU8myLUAxTu3GYNxlI8dBJGcNg+hUhJQ
FanpmgXfFtkZwGYh7iz5qJENmcFtwIBJdUA9RJXTVn1eckl+q2VpKj6vld/n9Acaxi67vNXvCw5Q
ADbwWJCroT20wwy+AOcOivK7NG4fKpoowoW17QVcwF8T0hDQ9FZYgwHUt+1FqROWPExUs7Tm405N
vFvmuk8HZ4DD7ul1V3XfedtFhp2/NZBzB2RaMWnr5mxRbQXvI/gGz3cVKf2csWTBooDDFF0JGw/e
O6vsG7uI71LN2H90jZC+BjYOLRWAluH/c3MVJEnAYg21PQ/gY3CkL2Fde2502chKoUEkyREtW5aB
hLlc19fScvEzIRUF1m+Ihf5Al124zFmg1btufNEN6CA4bjDSV9/pFFfGe7cN0+gfcxHT+UKj6HyA
ZOgX06YMslHuiB7SvJ5CfWTWLkNP5hI41FNqPLxfQVjEJQVqEQACTblUNIOLoaUuHuOT7R7BTR0U
Rh2YY3Oo+L1ufjiLD2OCrB3lYbQFyB2LWt87LJu05NiAZDnMG+t+HPjL5eV771zPbUiHzHW1xXda
3Hw5ya40XOyQONy3Q76Ji36n981DW/IPd3vCJG5ZsVegySRvmNKyGredQD7ToLXeH+MxIMlyPcWG
qmv2vQNBDUpYAQwYuXC56LzQiTl1BQYfk/32Z5D4zEMI5bTLE7huBMThgoZRf9ebYrbUaJIOSaCx
Hbd4z78suR3OnPy6bOa9v8VFJAD8QkADm09szJNL0Fhoq+u9CDHNL2i4CKpZlQJZG8ipBbFTTiyM
o5NTIthSFhDzgLgsrKY2TKm1uTyQdTMCteuC/vidslxsUmecB1TvFnrVaIfKDSYVrdtKJCkm658N
KTABWVistz1CV8N6NP1vZTtHbrajkMsdzQfa300g9867L5cHtnaSTo1KKwRaSaNYLDw6MqvdsNIO
Ev01QcspW3KUEXng9irOMtVUSitGapMPPYFFkNoeQMp21/AiqjJgeC6PzFjzs6dDk+6t2CqNKVtg
KEnLwPO+mPUvv94b5n9J8nMyptCzn0b7GS2EQAa86nke2AMHW/eBziomsDX/e/JLZLSKvZj1VENB
/gic3Fd9dB7Narhi2rRHz9M+01R9vYo19aULBlwqHhBHIg/v3xnzDRLw0GcNKBKU7vJK8t+KeRaf
O3+GnO1bX3ozpx2P7drBA2/x7/P0TTeRybawadmvQYsDWoF9pBKg/l/G+HDZtGKF5avGtma/Zibm
1ZkMyEvSoHf6IIv9Y+v/P3etjILw8haQYh+DbIabkj8w4zDaCsSkajTi4Jy4sp5mQG2N2K/YuHGA
a2br6sMV6BGDxVGBOtYd819f40u+ZvEni9oeZo7rUzAtP2f+7fLSqLa85Fe8RHMyvxUOs7DdgKf9
sXKTa2LWD0XGEBGogJrvc8diE+LxSIA4hZ6O9DBhLKvtLkPUUWTNNjeSYDHKXceBjHH8DUdhtwev
9PhxElhYBQmACZIJ5N/fAZpzVDQqkbF26INLwYbu2cEcG4EKBr46m+CuBP2d6JCU4XZVnDHOGSL+
Eax0ZtjXUR3vEjdyVNfpquv4Z+idpyKpPmWiCE+ta2I8sxoVZIAIy/jGtP8j9ePlTaKyJjmqximz
3KmEUKf/VFQzcAsIS62XOLnRrd99riK4Xb15TgYnOaq4Rid/reP1B/7jXePdTDmKRLlKT2j1aJ1Y
kXbibCV6AuVjXOMO0nbPzaTwt6pJE/ZP3ISd4W3bmBhFO7WbgZkB0CQbwv2oIOxATTNKWtSRLy+U
auYk1xTPvldVUEE/Ou4+gYZ7EZYqYW/VsCSP5Lhzadcjps228y5gqbGhaRmVeAeiarrrvfRpsrmi
KrzqNMC+hHK1wLTI76KlHGKPFjhWi2cGpLqJydaD7kzyRDO+9ejPpvh2eR5X9wZKXGBXRu0VLXDn
a5eSmFpdhXgY7eJIY9MyyCvr45QxcEoEfhCBN4Sa5GLQlPU294RTgqcNR/8HEKWXR7G6G04MSKPo
SNy7Roa70Jz8Pe2Mjdk5r6I/8rKZ1R1xYkba6M1EY02vhRmzirzF28W8Cer+wcie7akJuKo/SjUs
aZNnOVniTvBVNibyQl+SEZQ+ZRxdHtTqDkAGDezQLgo08uM/obxP2QRWh2wIIdZEvd3l768O4uT7
ko/T9D6boaeZHgcvjMdH6FupIqG1ESBvImIHwW0gy4x0CYho/JlgBKm7qWnE9E4xR2uB0KkFaQw1
KWqwdnjIAtsczfEARVhsh9oiUaHz1q5VtKDqaIHxfIHzPj+Oy8BI1leofCBrF4zDuLGNb1rcBYtt
oXvjcHll1uftnzEpIqrxCM/MDsamptvpw0HzVNKFqxbAz4C2WiRewH5yPpypyLQC0RYAPsuBZz6e
jarioMqCtDIsLQDsnpz0+MVfvmbk+fIMra47mm3Q0QMIEXgLzn8/JaBYjQEyPXZBre1nNF074aQ6
5atrjgQ2EiwomrzLYKfM4ZWhg4kq9skmM/LAA1HyvPxOqjgoP9GkhJqth8oQkgZoGZOPez5yXpst
rDHn9+KRm8z7Nmgfl8wRRtBSB34/UTmR1r0GsNiZKiRzsuzVOwzz708sC3qkkS+HEgwEKM6XpaEW
tlWOz7ujs9H6KVpsAi1acIGOCktrHh84WETwpiDzlYP4ps9jr1oQAzQUkucjCPy026q+Zu0Yjk2/
6e3PPIOgzYRebPS/AeAu7bhh9ngDukygpquIB4UqFFxNQaAzQMDmwQCCnO/51Pl1QWlZZ/nR0tP8
pgVcJ9JbKNyMae+jzVKvXu0eVGgz6Cd+0qYsDqnbtNeYIC+ide9tUQ12f4AiQ48KbfBeOaOLAtWx
dqIhMO8K0QcB7ZUuPZb1g+PGkLLXkmRv6lAowyqr8h9rl9KpEcnP1lOhNUuBacCxbvIs8JDWHK1P
+NdTI5J/nUmbgrUBRrSg8raTqu1zdaLwAgPCDK+wd1l7q/LBgJ+0WMpx1kPCOUAYduIpQqs1F2h7
IH0SAl7kHUTdnls7RnESXZN6dqUXWlDyapNXPJhIFV4+1qsDArUUOoJQLATb0fneJF4Xj07iZMdp
dJZIsxZ7m8/arEibe+JKkLNDgMqJioePAyZ7D6sgbl5oNhoQe4g5OgvCxHIi1j2jKQovoOT1As+q
piDzBx4lKbqEkIrOD2lR5RsrxnNmIrO2geKFcct0O40YTlvgVzS9nVNQ/E2ctpuRV95jbrP0Lunb
dtf25nBNK9/fMH8AserkOW3gGAsEP5bZB/++bcGH2WWYGOW31ByqULcH79ZDfiAcWPLmT3Z6Bd4B
HZeCgJnM3Te/d3/M+pw/GnGebDJgda5nz803PbUjEBSlV9Co+51BV3A79xneSGaehzxps30FiQEj
0FqnCvuxLrD14ypwBk+P0rhatkn+XE5fvOWhBqou6MkOhF/ztoZAUpjQbIwAlxDynh0HYdAc1rET
0hopBoiv7sbMplHTdc3Oqi07aoxWDzWeaTuOttgwRWfvdvF7J+BT13/9+NYBJR2yHugWx1NG2jqs
8HL0Wrtofp9f0M1CFZ9fuwZOPi+j5Qq0pzlLgs/PWIbpijpb4mw521jprypVIA7WToEHGKyD3jgE
gHLM0U21DuYT9McWLj3GJL4tOhUh85r3Qz0MKA0ADBFuSo5pyOrYGHyI0VsClFr9rHo7SppW4f5W
MKloYDoxI2b1JC/gQhAWRYoBZtz4PhtGPRg080DHNnTA22158z3SLZs5n269FoVOva5u+qKMtNEE
KidT+LH1Mf9ptAFtIW7Y8x+TmHpHRzoWx5b8su3v/vDmsLfLm1BlQrpUKsuYGzBtF2Dz/kGsNqT5
YwxirctG1qJFdH6LhqE/45DWLrboUo8tjCTstiju+bAlyJdmUWUokr+q0UirV4BIMDEbTJhjz4EP
PvdJNCoqXP7a7eI5GIy4WwDTlyK5bknrpag6dCUT96o3SEDwOkzJ4X9I+64du3Foyy8ioBxelU+u
bJdfBJeDAklJlERJ5NfPOr7AHfu44ELPPDTQ6EaVShS5ucMKPVyE/r1u1whwG/V/f9L12P22GYln
jE3Z40mrdIy4W905BsyvygabOsno8i7xexmm1cD62FCYu/z78e+daoBgrqfNhv7ALTJK9kxLuqB3
pKHNaI0cblkfveF7O+P3R9x8sN4L+VSFVQsPIyOBcfmLxcJUc5WImmfDh84g76aSiCBXA9arEN8v
dO5vK8pmvOnMZmB7ptVM/G2zo82R/n7B5bqb2GYeAxb6sVmrLfWJFR5MadSPExzHHfBRt/VUIpfM
bNGy/dZwkc8Vsz+Ipe/tYUA2PLQ10BL/K6MoXQfacNXY3oUQ5mZGn4QAAQv//2Ho8+vqgTbm1ZP4
+lf8vhBdObTOiO6AnsEYi7wNBSPwDEZqIo89el7nfrCZ3rmOAIVFjgzNEjTubk+NFvAwKz0OacKu
41HZdntzbs5l5xZbSJ5KkvS6TP+9f62/cajQiUJjEppH0DKAjtOfL1naEDANl2oDSAneaHQ7MFSp
00yzhZ6W+gQYbmS1h6n+LMIx8sXP1VnjxtgP47fAfkSej6rWA2O2uZjBR/iEv4MIkjiYraBAu9Zo
f808RIl5cRiq8zpT0Msq3P96V/o/qs35IHf8+4hhwZ1r5oj9dJUP/nMRNuFRQhxDnYfmYeVvgr8y
KDpzkyaG+fXfC/731v3jUe5NoeYYED31lFbn2ZpjOvDI7q/kwI/66H/HJZwP0H/R34AwBPBzf76R
yYhVwyZBn7mdtUh3PziA7/56iItBbhRzor96GwNTtlJALJ/HCiN1yB6t6vHf6/R3XMcLgFp+5XeZ
qJpvPgmDmxmagqgS5HZx8P19a0fUpzE4r8uFY9DXD2by7ye++07/94m3wlyDxmx5oK0+AyblhQ/1
h+Cod/YzVHAg0wHGLzhEt3ibpXFZPbSAddN5jOGO0CkSmfOFjC//fhHo3OHr/nkpQsX5tyfdXBkm
1D+GntD24s3cSt3VeAMyanv2DKVhHzOb32xqBvk8Bh4MGpYmkZCn+1JRmONGXtW2RTs28mISqgpj
6adHsZhzphsKgWburnd+i2LJXumqYn9Q4w933OakMalXuCF3HmB8TGM/mGlcI1NMMJGda9RRFrwz
RhQQqLo8cz/2lvXTkV7NCz066lJC+fmBLKOIB+nBw24tg2Ovre5hg3hd5Hv+cnKZrBKQofp9BUW0
PGS9kbN1m/bVzEwerZU35tQE8DLyJ9/DqMAjXuxQh++XCYho36tJNK4VKrSgtzsdOaL08s70+Wna
ViNrjRmlUuuvxbJVKg59MJ0aCDDtCHYG2LpgO09grWfdahrRpMYmqWarRPcb9gwt6/rcp8J/qOYJ
whdNOzwI7IApcrllorYKK3gbLvxoOg1ES/QK0b81WNne0Fkwyp9uU33a5qpYG1Lo1k5YxXxM3Tax
n4zlviazk1OrEyer76uk7gGemevGQE0GS6VlcOYYqDv3EpCePZDBqi+uOZYJJofV9zHoRd5s7fLo
hIQcvD6wU7hFY+yvysF+rOGemgWL7rKWLnU6NQIDbbqZ1hr1KF6P5tzzgz8xB+OQQOaTRueqRihN
W945qRXWPvaF22O1ynWPiQO85mxeFmsdDoXfBVWs3WEFttLaYo4++65lxE8aCfSUMhcvH6lBsymc
gwIWEu5usEWVYaDZxe3K+SPSCvlgzIv8YruC7Pmop5PsLbFTxoChdDjweDHlmDbEXmIFw+W9r6lZ
bIBcJhtjdb650Bgjcu3j5tr8QjN2i5Q1QavQ0BihY84Y9QBN7xnkAJ7MUQSxbU38J/wc3IsogzXt
nXErNoCdU+KucNWRBhZ95RjXBBAGRG2NfoGDATn6sSFM6fG+ljvJXT3CDN315xptB58iKbLWbHBZ
lY0snFLNNMWPCR43PHCzsgM7HNKRH7Tb3rln/ggBN/HTKcngjyNCwMxkYgFnZXZ3HnzO/x1qfsGw
byPNVUQWwDvcnZAQ//OeQSus2mi3NZfNrr2v3IUxQlSyaj1Ji/ZpNaOpJB2ovDFnbn/I2g6Opj3U
+2n5ghZgzDTyNqJZlVrydYCRZNssAKM4DWBh8HFIGiXsdGJV9U3pBepC5mtFqy6mrRgTSvr56ONU
oD+ByWC7gozZSj4lYmT9SW7kafEX6xh4DQhToZhzEbY8x8RKHxpJSNIt1gBiLhQQe9GYsdnpNmWt
dhKoGo3wvHLkS0nllAHlM+1Kuwl2Jd+MdOigYKwqqqJmMNQ34c8qnbsxjJBlybuyDL2ir8MmawXp
orKiM0RFNjdzRlDUYeRRJo3fEY7jZInYn2czDj25guwTrm+hImtiucP4NsOO8pVw0uPnqHkhGEq/
ffDh3rkhrsk9EI1XrY1b7PPgdg3Ec+rmsnRNvgzeHknRBKlE68UWw76pPkp73iEkozENaSMUt0AH
/yUbQjfBu87w6wsWb9s7gdh2dPG6vHLWLuXG2F3GoQ4o/NOUcaoE2S5S12TPJKnvbanK/37Z//Hn
3MyXOp/Xtam8+jKN3tGenUeF4P3vJX7vBILAgMBlYAr0l8uxKd3WX6hbX6AtGnt8jCbvmdnBBy/y
0VNurnraT4G3mU59ocuzYmMUTkAg9R8kY++kRp57tbSF5xIGDLfzPiXCATeHRJIPEDK86KLa+c/t
jxAodTBKYajtYnp1k6+GOuynFvzYi4brtBnoiDsdaGkkQsM3MbuP7C/fS5CgXgaAE8DPIFPdhC2u
UPc104BvwwL/wOGRdmytusrUCs/ZsANEuR487EZ7YuXrv7fFe2sZWNctAaIDJk83b+rB/HxsV7O+
qNZ6MLRZcL5+5JV6/R23URkcYNDuAc+AkL79Z1S2ygpgf6Xri7Um9nJH3VS3iauiVn6w+95LaX9/
0PVlfyuRPWnYmBfhQdP4Rr07bt4pE7ixD3p8v/7ev94HWkZXYDf0BG4r8amZ9FSPpL6sQX/gTvg5
cNYmhl68GbF2OhjCQhqy3i+Wl0wmK8BOOZrD9Nw14iMFJ/ud84Y+NBbWwS79m85R2cEIEnRTnt1J
0R+IrP4etNmmikmzQG9W+uI4cjal67BO6H457RerbcsjaYKZRNQeMfydnbqEyK8nn6qh5xcJdcEB
GUVlPVlGu2XdZvoH5KYiWx3WxdaAtGJDtnbyPUYTp0RWqLUiwClYXuE1/pZg6MGbaGwH660z1uAO
VOn6bFG5tVFr9eKut8hS/HsXv1OeQeTNQK0MnaZrs+LPD8/UQo0A9fm5NqRZOAaXD6azyPuyG/q9
sbLu1GDrZ1gaK60HF1D5fz//nVOE2RiQDOh2/9Ka+/P5ZqDstZLKPg+M7Rve7+UHL/jeA0CJABXD
h/wqOst/PsASHaWVqvxzdzRdGPt80HH46NffBqCVbM1kE+88L3vGMLz5YH3e2aZXu5v//fOvB/e3
g9kvDjOBMvLP1pB1y3cS/pw+iqHW9RvfnEog5xGucTNg4HArChE2Joi9vME7yAYDp1GXVx1SPfpt
jFs8EBgBoGkjB8/PURPCZLNcPCOdhg7lPCkBsZrG6gGuhBF4U3ZmEms685n5u9WQYRT21fpJ1lWZ
4xaF1ERfUbITa1+mDKnTB7fPu1/jtze5WS14RrWMoi49+/4D3Y3jf/vYaCzBfRsbCbN/B3im29tG
tfDrIK400cqjad9OR9Z23/99Hm6+9/UR4NfA8erKHYK91M15VHZvqlBxfG/IroBaweXL0F39Myzx
UXvhZrGujwLsC8i/q+nR1RD3z60FhjBZO6bheuVWIY9Y7ci3hqBG/s9vhAgD9qELLXEUFjf3pI3i
KAj4tJz5FS/TNzG4XW7/kcfjzQX262UQiCBB8Etl+RaV0AgVMLdT67nc7JTZz4PhwoXqMMv+g9d5
90FwrEChdKUD3iLAzHEuV0PP65mPGC1Wc7ekgVuzwu7oqwn9/+S/rx4a7v/7uJvVE70P7p+HxwmB
fgjG0JuuUsf9YNfdpFH/s3pegPEsthwyt5unYKDtS8wK1/Oyiqgb7cSC32KDZszEZRQ6IzA1NPv3
i723jldmITaGDShSeP2TfgtsPCgXAAq29dyLb5t1540iamwY3vy3BuevN/OvLt/IoYBy+1XO/PYY
HLPZnrxhPTtXnMBLOX1EnXnnwCJ2/t8H3JwiTwnpoAJdz8ZLjXvayRyTfbDlbrLAv97hepB/ewc4
bCjGNB5RFUYLxdfvsS7hQPX23z8IAE2QB0W3H4HsptHQGXNQ9hJP0UtEwnyLZi/zPlqt9766f+0x
AG4I6Jl989Ubg4GZghbVmfgLSv0aKsxO5IRvrP0gVN9y434tGgIbOhoIC5CGvNnS3hyMgpogdXZT
McE9GfyiBf2sOvLZAYqnW/iiqvzfK/heQP39kbcvRwY+2FW/nNXJ7tO1K/7/fv3NB1odOA5ZAdZu
qu5nfYFH879/P9R9bzKB/1m0wLERb4IALcObzWyQqnJnQuZz68o7umAoNyj/0pZzGRnc3bPR2AfK
reKppjvHcGLeFd1c8JknhvdUwq1smC4WzWV5IH4bgZqYeoC1oFQqAg7kjZtLydH+/z7D83w2xgjE
uT6qVysbejvGmC6nbRW5KihGe0jd2T2bFjQvKyPa0H3l+mhZ+7E8SPvehmiWX+39fucL2A9w+TQC
JlRhOG21ewsYzdWFXgg6Zq457+QSJIrXidQqV9WSzca3Fs/zmkxbqb19apcDUvKiDeJS89jq77Zx
fpo3QG+WOTKWFww/i9DqE2nZBaFdpOiaW3MDAekZiIknD1mOFZJ4Ekvs9Zn0L9APRv+ni0xPxY3m
Rx4cOvth7EjSdneunbSqWMpPmz8nvn0faDeCZ1BjJ31wqdqfW7XcNZ7+dG2qoIpNAyrA9n42FVpM
av3k6/Ys2wL3+v7qk1EKJyYjBAeHtHWfxPBt9qBsPfGdWSbB1ECFMC6rSz9/6tmJ+yZa6m6kByPp
aisnU50u9EVPfby62dw9uCbEc3/YVR11TrXvqP9mN809V5mzVimYc5Aw+trQArOOUgeJDA1os917
mH6EvMxnp4oq+iTVk7J2Vblb5THoj8o8+TV5BGgrqxyVzSBw8n0DHTlSshSE8qj09ro+NPhcFh5i
mVU+9CoexVCYwJyMQ0GCPBwfWwV1ZP+bb6Sd+UXoz25dp6L/rti9ZEWtQEWe09LJA/sF7XagdKGD
Y6VBN+NfL+P00+BZtRRq2wlvNwx9cVXYXyy5bxbAQGAIPYsps3ovKglpokkamFSoeCAs1ixv4BE9
SnBbX93pa+3nNjlbyo5n9jpImZRBmVdlUjMWM5clHtkP4d0wiaKzZeyiT4i+2K6aeOEPYNF7S0Hx
j1h+qvAUBGtsBk/KGWPAxmJVekkJTi0sy9ytsNw72NBWNIAu13jf4osKKHSaK6rHNuu0m9RhrjYF
A9E+qWpaMCTjZjOnq2dlLZjNXZuH5oWyRyH38O2CVmLZeAmq4WjAsJIYuwlKTFh9Dg+S9qJgIbWu
u9592JA7gTIW3vOS5MTss4ofN/kKjGe8DnfEeOLi6BIMWB7t+WenZe7V3nHrhnj07nv3xJt0aC4w
4pPGfp2LwbSjpQaZdnul7ScXjsStak6DcBNAEjwXDgefSQ1J2vlZYXxadkGCqjwDPWmxX21jzOXY
RFpCSsojxRyQ2JSvkK0BERetYCMS7ZPqjGhpk56O4O9lLf80QwSE0oyX8JDxXLgArYc6EFE75wsV
CamsXBB2Cc052srMMkVaz100D3fexCDlgIlFNyXl9t2zYedmRD31ss38QbiRcgGrP4fFLiB1PpQ9
2ymM4eAK5y0VdZK66Gpvse2WuT0gEPj0Rw3ZBIt7sSb3m/HsdE08hnSKmQ3o4rYz/WIWlxKKCjU7
dsBaWUEZV659tIMn7o+ZXcO75VBzlgs57Hr7lVLMWXzz2M6Iv9CVsgGSMqEtsAtQT9HCqX7O7dcZ
yoW1KxMzZLFkXizK8uAEwPUtL2zLvBGK2BiHirDY+JelvV+DIXbc0yQvo2Un61Y9+xgGVq63s4ct
H1xv36t2B6fAfVi6O4ZSr55gbjRTfYYtyzko0eTTdf1jAkYHWNrUmmdESPYa9GFstLhkp3gl4/0Q
IGBWOnb9Lt1CMxtNkKdgKTGVLuCRZu7pHEZzOxtLP9H63tjSyczMctt72omXcMqpmM4hvsFUN1At
ZBEzn5A+xlYA0rBuY6G/8EXs7c5/bVnA4gZQFw1PUBdjOb+fjrPVpzNoq1UAgp3pwuj5vDVvFblQ
X8Set8Rc6WQ0Pzn1dL8428vSfLd58GAvzp6MXaYYZht27nZdpHHjQNUQqFSxLwPv6PbF1EF1iPKv
oxT7rhY5YQqa9e1dreqCauvUEJY4bEx42CWcejtVntZmOQPwGVVLlbB6SU2MQo0AQO8hsjeKN/zq
O6eSnqrpaV3a2ELnhwx5A7qoTdnRNHFWZ//ZqxaKT9Glq2x3BvNwL7bZBBCnSWwgeFpQI21zeiy1
/1RuvgtxSW1AJLncj351VIJhOLeTZG/7OH/AGXbDfrqCb4zYmSEv6ouzdNnXqeojZxovG/OSvgbG
3mMR9bzPhDxaQ3lvcXEHuTmIkUK1z+WxHzZ5G/BLVa2P5QoJdieIoQoXOSYiqKQlvgFmsgHncbu8
9u65g9i9KyGkYn5ePYRZKythVgwCQYq22rPfj/vQ7/duG0SzvDPIEvl0fHWB+8W0bt9KXLPaztye
JmTE5yJxpYtVPW0h9gQd40pdmuXOGDK90XiGpVnrj7m2A0yBd9PyaC/i2V4xzgGtqgmtTGmSLrg+
OU9r/iSDJ2P6MoT0YEKdk2xBNGxTHCxwcyRNaq+P1WZFrnG3Uut+bVk60i3nJExmk+5DNuSknncW
YVHDaeHV7tFrv1rjEHesB9BieXAnzFJHHhQs0M/l4AapsTnfO71+Bx7ZFfeVPm7sedhw48KWCmo6
n/01XBKQHZ4m2h319F1NPeZs980qETS/mDhO5s9pvufwDN16P3a7w+qddfVpaY/LVkwcUpUMOY2h
ItJhBteYR0xokw63wTCH8Waxo2+syTY4e2mHMbF+CrfaiR4QAT+HjWfdnXFO17Ywth5syyPCXWrA
ZtMWnzB3RZSqI6cys544kV/qSIkSXx/h0YeIhz1GCnM3Y0g9+9GvvqrGgVznI1s+l14qsQdUQEFu
I8hngNWKu6DJyehlyldFp4DMbuSBV0tCguDYcMwIhexjv0QgbH0YkY/w3YN09LZAB8/Rp6DxdVYy
jORa0B/2riMfNi6Q/29W0xRK0wdXZ0uwJpgUjWDBzt6dUT/084Pl7NbtsRZPLb659RQsz05YSDMX
2w+Ns5OH0GXDYCxlvvqEahnOMfbjKKxdXze7LtCpXGVsb2QPaEg8sfAFo85U60KII75YRCosSO2/
Lv4Wt1AvpuKKWS9hdaI/DZV5tEL3lRvGW+myOWFwAY60WA5O2Sfmdlf2X+b2tNjbCwsy03/oZhaH
VYnwEZp7aDLGvtR7qMS8IGL+CAQ9aefn4nztwQNQpp/x+ci3MA7tMTHFtwXGJFbXd5EzXukkR6Vx
b9cNEEyXdVOp6z6PlpkN8hOxz9Rc8q4bz4szp9r7CThINIVhErIgauuM+gpZ196otwzWndDTxDDk
bPoMcXLMYWAAONEzLZsl6ieadT0mqdss92a47NGpw41ZNZkLEAuQEotdRSx4gEZVApep/Wz/aNdT
YB/UfPFx4wC2C2tfJ6pCFsna22mczgZ08xoZhR697w4x4iA4uc3r9UoyoHviahb1vbk3DQoFi5Pd
olqp+2dDwN1w6+bntrXglDlHvvkE71ExAZUGPMBqDJctuEInEHaBcXGWezDAM4kY7kGiusVfGS5z
GmKzb3540j3MLawXo2kBmni8au+UFXoAikU2h9odKXN08zLbzZ2hjZRtRfW4RXx5U+VDiDRgqeAv
gpyjcrPR5pk2AqhnmrEAztUCAhtFyiNZfyzWlBj+rgHBuMup+m5tiXQuXYlzhbFIbcpHwazI6Xam
ePHb53VA+k4eQZzBhC4t0ZMIdV4axTjNIu3B1s9U21moTdZHRdih1CrrOlKYcAbAsOtprr9TyCAz
+GdACQTc01yAHEPnr5IXxvTg0h9WLeJ6Rdp6tKFZ6G1AUdQ/hXkJRcMQSoyoq407xgBwMc8bt5J5
HqPFGB9arS+h8QUEjsiqP63NiHDfRt26RA2Ye5OqEphNxSafP/nDoRkel6bwTP+oIXG1lCcGOVNY
pCAd8GKoNcbYSAls1NyqwQ3+fWhTu36rxJaCK13UQ5261i7YClV+4eaC1CxX/HUVmdEIJO5vLHQh
MYLPHBZNczLU97DiueGDXB2MdUxos9smsMiMM4G1wDKxZIP0VQAlvtUH2oMs51YDngRZrgQj/YgR
TOREnayyQOWI398XHrBnvevgirebzOQPY/1mdkfKnjYt4wCb1StfpFyADcU4mYZR54Ow1oCmYtiH
YM6cAYYpPb1foTdAtrfZ/VHjjHAsmQqe1g3orvWbgsrT1O+B1QF76cEL6gK41txprqnso0nCOADv
Y6YPs4myxv9ZVt8G/Lxt8WS1rdge2M5vXiYH+PTSuGjcTIzebbpPBJ+iTTipFyJtHmoZs/X5WuN5
CoKEuGOey7pMq7I/0LLKVwWCnzwBVx338qWvftrtFHsMGTW9c2sYIOswF8NV3PpZbT1KVBTEGG7N
r+2K0QDvDktrxAOk65cpAQ516Z8bHwxe98S2YOesdgEsEnbusWHncoSk67UakikVa8S6IRXVd+Zh
zgCOVQlyDh/HLy7s7j27ic2qS0r+w4FPd+MuKEbNuBuRuFtThEGxwoDDZ8/VJCMf8unacXHJibOJ
IDdsOIAafQS6Rnytc+hLp/3UnJmls0EZ+azFoZ9nJKxyj6AYVSXySXGFsbXpBp+bWoHmZZ/N+RxO
NDabIMIIMl5WOyK4FlZKU8OXO1qWc2K6HSTc7suG3rvOi/YzZAkaHxdHER2+aYeLDBoDSLgQwe3K
LVraJ+C74t5ajrOEN5MJb8ctSKmyCx3SSK0DqC8qQZKYjPzV0WTndtOd2x2XFQUX+HOksaF480or
p2grEtV0vBsaGdf2Nz43ySIQqzjOvbg36kM/3JfT4xSCNXVsjeM47UNjXyIdhOcvVq1F28ePBtR7
8HiPSWBlEkK7llelhll9pSS8AwQLN5ZGPKxEslT3kMhHn7TwFn/HKisuFarTb+UQ3FtIgUU7HFrI
BcMP+lCZYa5FiwaPvV/F+AXvg04P25e2sau98Stq0c8GLNkQvz8PG/4OyJrQg0CxYYlq14rhMrr3
ejtPwtprXr3V/XxYaiDXhibR6P35/clAHEaSDiNzt7AqPw+G5up5m5pzAA7Ziq4Ptp7fLQkm2ZEM
PnuLgTyV5hZ9q2A/Sr4BGoTLQX2dwAGHq9ITjD3jcWYZn8ofwAvmPlGPwQa4Kw6is5bRBoWN1Xx2
gz6acSvgfHWoY7SgqcA/g6qzvoMM2SqK5YrEXbwvo/l5AXYO0P64VxenKYg4lKCai/l7tz0O5ZPj
9ggvO8zbCrLUiTPpdHTmc9APyeI18WrMSKlMVKItxD7Q1jc2HbXLduAG9GD0GBEfI2zp4ihWZz1t
8QquqXXtoPGiQuMX5lfJ2kwRqoCkLrtTBaFDk38r1WlUO+JdGBpSnD0EJTTGqi3yl70NpUfDHA6k
cdNKdJcJU0PDmKB91mCqrZ0vI6kOgAUldWclg79zFxdFQ3vUQ/i8jUYGLdJsQyz1FIyeAyfZJEsH
3KFyuOuXSxkeBv0JL4EelU5Mk5zKDo4MMHzCxC+CWsfdJPY1cI2NgfbNACMJ1OieE3f9RboavYI1
d/iLD8IPUIeRNTy6lpfaHmp0iSvEXjPh2WcyzTHmfzAbo0erf5RszInx05Qiwf1aXyt3NCPNsTo5
8sDgUQDZvchwnpbhYarruEShMLnoYjkiFzhQNv6ajZipnOAlNsOhpzEzaqgcLfC0C7xomtazr9rM
5fKA1HWv4HzgDQ9CshhFJpCu6POF23GGKseiPXBfJsB6m4zXaKMwKyNM7gxdJddEZdPenoQ6cQcC
bO0PsQVvHJNbPxTfRjvE10HFxYFT2JMJLbrd0BvREPIHjrrDwedq/E/liuaLRIuwXLS6lxLWxcM2
jqhfbPs+bCEVM/naRklJkOLpnu2wMXg6rNTIW+qtBjaDYTzYRKLLpwZ46wVCwRF2cUsn29zS+qw4
cJ9zSVBbag67F/zcdG6mADs+zJlRgXtZPmipwkTiVG6r/NF41s6zVkiIqsxq9N0UzLFNpnhsL4N6
GqdvtY8mECnQIGkndlYbejz5WAO84s2x7Ma7qc1CLUUMHDVcRCA6H64PtoZKXgNQs/pcGt9ZWwRq
RldkzKRr5QG6CWM7FkNYnwAOiZrtzHsvGzw7JtOSB9QomJSx5Pft0MdOyfZjd9AmxQcAE8ujVmbo
MGtrIBprBDM9nYf5jlQktiyC5olYs0agC9W3r00HS0nOu9yc6bNl8HuHexSNnS1rTLKjYoRa07cm
wLEkXaza57EsExWEF++aSYoyY9CEaIJnR34z1KUqT6R9tREWrMJhNGrE2aAnYR1kkNeyOgAkXpHC
ne6Vj5zcRSkUtFGF2SgbDmw8AP978NQZ7CcRYI+57fOC4KyAD6P6xMCs79DibppjJb+4isZUHmx9
QrLK28wwn/x6L/yis/C/D4phKxFw/gd02z8xfeqQVs7BcxceRtT3hgsHzYetC6MAuUiNhpzDVjje
YTPa+Voe8Ekr0I3WCQVJJdyDNLuIjmjmSPdFoj/mNIgOlkZ5USxc7Nj0hJEwrseH0W3xH3HHzm+l
ebDRSEGBMyILCSPbLQYn38wTCe9DrqJePC+OmwFVntTqaTGw8KSYlIIVLGSluj6h41goYH4B8k+0
Qr63Ykk0LQhApJx+HoOkC/PSPjI3ndW+2Z77qyAgyuvZOMC0ZpU6kh7HdeElm3X2NXqxE2otQB4O
ahuKuf/ptlsKyaUEPuiFN4FMjMZC6T8srIkCue8neCA2D/4Kjo4HWGmLifmjZVTxgCIK91/G0Krs
WjNxhifpHEv/SS8qUZVC12+Kwy1MBYRog7CPvY2laJCewCKIFDJT+IoVA66d0YPpG+B46PpI24/q
vocj549JYJwx6gQtpQTHK6wfGDSunXZP4W4n7Us3XhjqyV6T/8PZee3GriXZ9osI0JtXJtMbpTLl
Xwi5Te89v/4ObuCitVMJCadQXUB1dx2tJLlMrIg5RyzlQHIU/08bSyeVhElb5OQPgrUWGXOVLaOv
CjaqrQn4Tlm3QbUpop1VrPXwpgh3pDB9ax7nyTKqT4GXrWP3GDSho0x5WLojiEZJrx1CiYZMU3Xg
ALGjjvgqLGyhqOkO6cTNVjbfJaCLXvyc1rpPxBTPK92dtwL9VZahdJdLLvNbIQOh2gLyWzO8tzQu
hMEpj2gP2CmB4zdn1SjeDVTqcr9Sie+j+jHOJLvt3KUov/T9+OCF+i4ozKkn5cgJln/UDWXL9Lkq
q3miPwfCk6G1pGpflai7Ky1mpUbIRvNlocGHvFREw5EoK4VD5tQcduUwrkojX+adSJZCJ5ZdZcqG
HPlW78xFLjy3OM5zz1tKY+UgfsYbsIrH3qaw7eC9xyygzfyq46nieeL2b5m8qwJrnw2NE49nPdr1
9cH3lwkOrpAFXulQN9pla609Di+DPKvQzgO3mCWVujB8kYsPCS3r1YjHZRmqd5GyzZWFL8d2XUnO
EO18Q7ALrryRHm0V4ViG2TLrDEdRlrnQEO5QvlXyY2ny7rqzHJfKbjR8Il0YEflrGXoR/8ck2NFb
naqAlHSbRmp8Mp+Vuw7EUvZsbqiYLjS/F+0yM/RtZ6TcpP2+2rtW2z6lFAUrjoXbWHgxBnHlJ29a
s3NbrlBh++Z58lzu051Y64TGO7AfRWLYMlFRoZE+Okc5ESCHjW7aGkEu2Q2FpWDutCK3zVya5dSb
JobFoKLvL4ZtlM8Z3taE9yBE4ic9DOJ9nxLCtSehPJS1yBrVni3a79lSVWQzz1RedLkg2dstdJLT
vUcyOA5vgyEjPCedQvjjNZtKPQziWziy2Taf8MIC3lLzWafe0vAPehevXQrudURgWLXA7FTfqRL/
U2lyhJ6vVlI7XunvuLrNjYDV6GMIp/tzgW7dZP9utV2W3YixsnS7fgEc2Max7sgClwFxn2j0MhBK
VglYgNhfGeU2KONz4BfzyHoJxjdtXLniaYiGc14oi8Gi+qFsBMo1Y4ggk6BOT4dZIuylUJlLnrFO
h2BRq83kmtl5KqEfMmUzXpZaB/uMUurw6EWkytaDRDavjuYDggvCGyW3ZjEzq6cemYTZQrY+rJGm
Q3K21ykTu8HWKk5BAyHX8JwUlVAvKGvMgfNUCc5G6lMpJUGURB+tXDu+/5ImN3pMRJDeKz0JHOOO
XqYQv2ZKdaw8wanHNykrZp4rzrhNIdt/hckFVcFuYnUh16cyOwGjskXh1nKXLssxJe/ot7ozGumq
Zmeb0hKlBaTM5cPUhGkDZ5W4iZiweb9J5KObxAtRKKnYbUA0QE1iSZH+suqPQFtNrBuLCWSGz5Gp
zrRs3WVcKLL7rPys9YyAkKUpNfec4WqnYzlyaPZDDavjsM2cYNomMI0KaoYtJ7aL0qPu9kjZsq5Z
l24yy0SBOhTfJ3tsUoLCkl7meHjwvzid2M1osTwL/PAUNfKANwkRNmkNUyVX57bPUnDGYLSoO3w6
skPlprH9Rp7JDXdPlYtl2yq2UfZOIUqPlvauDU+WyBbAvCyZp8Pcj4IZUKJ5NkrvAuqNLnkuWAFD
/5lw1NCxdqaTXtPijaV8mA1O8faUmq9xNzi1CyeGTK5LAIQdZOapT25b2rLC7WkbcmRmqI0CQoSR
/DTejlXcN87Y5byEdF1K86RWuNOvzNF38ppSNpSHWvGXdTbd45RFk7zE1SEVXrm1iuM2N1Pb6AmY
+nY3at4i6MmV+GTtB+EkWuktaZp5KR+EcF2atzF1naFj1/RnFlknihL5AzXYWj9VcUZ0f58RD6HI
L/jfjPqllRFExjmV9IPQeCvDHTZZc/RLKsLlq1CuvP7T4FOF+r6KbjyhdTQ55a9UC6V7o6eUYZsl
R1QhrWQA5Eq68qODSz1kAtGWljsret8Wmjcr/tSom4CIAA96Dk3yQWY8L/o9AZjdZnuL5GqZ6m9N
MH4OY7ZOOrQTw1aI7yXKjq26y61zwzySImlpxM2zlgqEpuoiaUhQjYe4XgTpFkJSmnAdC0tHDdcB
V3USo3K0iD2mjUrAMUirgFkvxSWOqtwpqS4W/DtRB5nk6k0letumfRigoFQQk704nHn+c174dsZp
DfFWCJZaSaYal9aYTj+ajqSDuhwt996X+MOeV5GtyJ3AvAm125pkyTQDTewCbrE39ZXZvDQk7nHa
LCtu+SSFSKyuUMWTQXyzpI/W+8NPMNW9EZ9VlWTgAC2ohM6Vjgb3kfKuYYbH4REJworU8SzsS6fD
80BgA3GlyQnSfCeVWyejoEh22i8IF5RNmqz13MGzakxF9W5LYw6eiBqU8CHpT1Kz8irKuuKwacmn
dGPCwnlqeMZayh21eJTKylbzYuHV/iqIiltcOG9u06OgkKbj9ynpthr14kYs5lXjUxU+6MNGr7ew
lGZesQgE7uctxj6J7VXbWMiw8oWk3Gb5orEWevrsFtnfp6Amtcwt9igMUL5/lsq70v9op8theuzD
iJXVPAvmXAoeFUV39O7JU1ZBqr6kGhtuwym5aDLLDlUg+O0d4lx7ErlrJHcxGtdDcOBwW2M+tX0L
x7jP76/Sk+u5qFE0uxDxW2VE+t6rOrxb46eiH7vioFQ3bfHptXOl2asD3BuRutdJMO784awHW0/d
kLde5DKZuK6foyNeMA9sM+3ssqCR+VvQ3HaFxZktLWpBfJkI8PBzHE8hViZzQr47tc5utkojP7L9
sHsXqMRL+ZEL4vQqW9O7zdETWAEhw21lvZultw0yek9JK6PpKBE0C4UMQ5q8GZ08S0gPFA1pAlOa
RxFxsbRlOYXEJEZezEBCzEtw23qezgrvtcl2EllEsc4XhpGTZWht0023JqqTsnTJFbpLJBOO5kpz
FNBzrfwDSsg2GuXO7DiNJJWT/zzmIf94aVKRbB7kVEwwVrZ7V78RtJXme/tOChzunMIwnKOizm29
PBb1aAdhiHSot0vjJs4NG9H5HBoDH8Tn99wKDQvXem/MFT0qCKRu3SKYtZq0SsWtYW6lIVnmyjFx
p+2EkqH1EYl34/CWc0gJrjsfCCNFarVmkdmZIW7Dtt1H4a4mxm0lk5PvT2BiDKfhZa0Gc0wvy9Kt
ZkF6LzX1SYuN1z6qiAUEZCZcY4J+o7TnMKnXEkcBf7sjirib/nNivGJysN3yUFGSj54kngQShgmZ
yG+fB5MOaQzbyWfFqGZRvubiYlAkIoCsiEHNsLFdEoFKcNsT3sTZxjdyxAcIIkklS9Wn7z1EZb2u
rOLgd5LdqTeWehOWd7n1YBSPfcJPNrm5D2etpUWChxI9pdKorKryXFMyFalD9NRXuYKm8YdBv3sj
je+jtl0a2LDG7DGshA3WYq7Uk4aQ8lYGIb0UTzq5t5qCDWlzGYmPXHGXlq0/KslZqas5jwc7luVb
aehuQcfOvNoc9mNqrFw13JaQpJKI7P3Yn2r+i8Go2lrhzepKSbHfFLMiLM9ehQBJHmEYQGKHs3AO
BDYnsWINeRQrRGtJ0GhXk1+6i06ZKe8Fcp/9sTduVDWcaWH+WLf6RmphwrXuDIH5IfIPNIXGTBLU
J2IvC5GJMasUByAaASQhr3XbSaee5RG63JhbhMDmi2q+TloKHAKR/OkN7Dsk9l0dR7mv+5h4BLtV
KKSj6OspJemHoNwC95i5+quWvfcJHt3YcfNTUO0w/KAw3hVUgtrwITcGUqmsPsolgrSLK20uFqrG
3qwsh9BfVRU248zvSgJjeWFm4SLg7twWtOzA5DniwME+usvjY4Gup7vPq4PFP2mGhCc0LSmrU+ud
CsEx8ndNf9PJiQWPavBIcizK7tyCQtGfOPwkX92kx9Y8ZySU00UnJHOd0rkk3nlk3sq0xqZk6ly9
PUc17vXgMRuXRF2ZN3dRVXAQexyJRTWn4oj5Z1aUb5nE0+V7NyjR7R2F+D0pX6Po3A+3oM1679Rw
1RRrC2YEl3ViNQ0LtRbd0E9njmCa+VvdevGNKmd2Su/ufN1xYcRzsC3Z+cRyrse3bfPOnTfNGr7A
nVgOS7WWbLnfZeZ0Y3mdhA69z4kpxcuhXg7aq0m3tu7WDTdqvVWjrZeFJL5YPOZjE5P3U5C8BGs1
yu3pD+npR5TsdV9mrSLCe/a1Q5x4p1L31koW7pohQxxTzoSGvdPF6oosNNHfiuwhGs9mscj0tabu
uUSq+Unyz4pyNEGftAobPzArN1iDVz4Vo7saRM4e7m3RneQHmySrZx5BkmDE85YrnRfxWpNooyfF
vWvdcKTOfla9XhPtQnLVjIlCowHc+ldcnZuZLPlN0hxyYmUyPg1m/59HuKZ5tqA3q0AqZXToFxah
kjZ9HgTU5uCH92m1LJHvxO1L8h9J0X+1u9ZECpmQhqL0DTpDLV7VtKg5VBTSjZmaC7+8qWtKdzoi
myKwEHgelxaLunNZf4aIkUOm2r2OLCSj/4OC+usQ06v8onRvSt2QwkZqD3W1aYdV/Z+fYAKQwOPh
X/LkO/j3z+etGJlhqTcHq842eV3t9eqUjv/5GSSRz8BUUkDSffO79NCBpbTuezK/mzBYmOPi5+k0
Cde/uLX4zvx9HZiOgVVLpU3Ovw8hdUPUNGraH9TWpdDzpwk+Rn/cuGqLOT/+xT5xdTADv6YFfRzD
9/T///JBTF8VAtFL+oMlpetk2FuA3Ad6mYpgAsXf2lx9X4oSFnacw5D1LEXRLpciuEwLm8Nw8F5z
FOPmLy/uiiUAWiktF2DRTPJ28+LvIxVL46jkcGyQbfV9vKBN6gsF1CNQSQKMQXwKPUz6rcfVsrv/
+at9XzySqGt8PGzzGCDEi5lddAqVj6TpDg2xGZ1CS/VFJTP88yBXn5BWU/TtkgHI0qj44nMRujZx
mA2HsBRykCZiPxtKseTEjmp11xqj/tQacb7Ts6Lc1+VY38ld1fyyAK48KkY/Q8IWTc88Js2/PwLr
bDymWtMcjLK7M63o0HRJiPasWP/8tFemy9dxlAsCE87vCCFI1xyU1vwUh/KxCAXn5yGuPoosAsDD
ISurl9M/kgraPGtFc/DGl1oxFxjonS4sf+l/Nn37ixU9uV9xkXMAqXRj/PeFeZVZCZKZN4dIGbZG
xJENLSZxVEo2cV/90sHgEgs37R9YF7lBMRstTr3pmb8saddySfYZfXXQI7WaFxPkVETbTMDnGVur
k/t5o6MBjW7MqraWxqimh9St4pegDyBMBP5I2AlBtaqRgOVVIPzyVafZcfkyvv68i4WSVQp6p76t
DgOJCGtIX7mvI0FJNyP979QcN8mgHULR+wWzcu0bgNdn0tDeT4Z1+O9bMaRWiodyqA5NFJJd4NXL
RTvvO32fs4n/PKv+4rUvn5FuhSqQOBmr1aXzMu2UKNFzAtW8uBu7z6mMoFByO3rUiUTssVpJ3Fp8
KO7HzwNf2c2lr+NebA+lLAiW36ClDgZPpmQgnQ1vODZR3DruGBwyoX38ecC/9rrvT8pmS0dmjcjh
Ymr30WhSFqiqg1dUht2LbbGLI3TpsUxONembcBt3groBvuISdBr+LOtCnYyNoM6qtPlfdibcwdj1
RDxO32yOdREnceuP9aHskOq1yISQbBy9HInqz899bTZ9HejCCdYHHAMsxPoA60mitiXEAolef1an
6S871PTJvr1gDHvEYxNSwbxYzRBNDcn3qvrQVpr0QI6AKl/bq+8/P8+1fRBvINRn4C8Wh8u/q8N1
e71vBzRN41gcAitej3qyaMbfkKZXXxt0EhU/MgTDy5ODDbgy3c6rD0Y7rn0KJ5TUZmHR31TsvT8/
0dWhNEUDeQCZzrzcBRsp6CQ6EvPelBqNS5ZtBTdZpHIxgJdSf9ngr+1pxP3wSumciOX1ImSzwshK
RrqsHIxEwwUn7MsuPXYKLh1dr9BaJv39UKS3cvZbyH7tKWnqoqkEPQS9ly80klytHmSrOoSRO0Ok
gdYlXJTRR2B2v7zPaUZfzkPiNgOKpzyZsC/2zyYqYsMzxeqQkANF991ixiPzmwrUmGPNWmaAepa9
659//ozXpv+EfiGgN0SuxhfTP7LCsRMKho3484PWHoiL3n4eQro2+U1IR1O4DV3zMqiqSgoNsaxU
B3Vsx7nVpePclf5m66eSFfG4U+CZnPlmr5OsNNQHj15L80E1RqcpUoVEmkGFS0WtHuWN/N/Xv66Y
ps5+xon+LUAHfN2TqqVOnhqk5F3f9lAd/vwCrrxjCGT4aCXFVETAB/8u/kpDbhK0DNGKpNE+pfLX
votTpHYxef4Z4SIwH8KuCrs4IXHTL/KcfD8Z25aCglWdS0xVbfcQFg9y185/frArH/afYS+WZZK0
epLoDFvlDwXlDppy2KH78PMg196eyprA7Mw+8y2w0Nw0tarpzO0HyOrpp2T9Rpz+ZQTjIg5uZFel
x3pTHUp55wa736KVa2/pywMYF5+/LAXLDRQeoKA43ocIW7AOydJ/92tL+tdhLuZAUOVJoggMU+WH
IUCxlrm4UjHy1Q8IMklzGrNenCTi4y9n9dXnk1lAFgfo9w7ysuYKjWb61UHJk2HeZGiAp2ZpO0je
+f+wkmg0qE3ngMZRevEqaeMUW5nEbmVZEQIxFQfg//I0X4e4eI2+ZxapHHe8RnJqFRl3ikh5/vLz
nL5yrNBq+P+e42LhuJXlNolOjG71j95AjVRfqfJ9EL3+PMyVcPWfYaaJ/+WmUrCf1/n0LBR9AwM7
7oyct1ftw/qX8/naCvr6PNMU+TIQImUouyJivcQdtmKVUUf7rSXOtVn2dYjplX4Zoo+1hK44vDId
y6WXvgWKNGuD/9jIbbrb6bDLyTPCkGG46Y1+GUWuC8MvUAYeqAVrG60zuUXCs5r//F2ufX74EAYQ
OWXqbH0xjSlYuIkecFfy4sQ65ZrhO25lWsjhw2Jl+JZy//N4197d1/Eu5nRjGoWpRSwbM/PtsPvj
K3cxspafB7ky2QxVNwiTZA55Qpl/Xx1ZddMzPfLAaahXd3Wh6zQtzMy1SVdSp0Ujeku/kd9A4ddu
ggYRta6SMAT1q12spESqq1CaVlLdmqcy6OZNwuZat8tCx+ErNbNIaxYhIVUT7LLu/edHvjLtsYZJ
NEbjS3I+XcwWcPqpO4Y19TiFZma4q0KqLj8PcWWqMAT/wwmo0vvj4vkqVxKLpEjKgy9ZmzxHUjDm
uwa5V57/hhb5m++5iCJoafWXMw0AHNTUv19QDbo6ibywPIhVvi6xNAVRfMw8fS6MNKo2X2CDY/Zu
7uusfm7jFF+3RW3X2FhIglBTeAJOB3xjJlVXz8PDGB0TFColta0B0XnqN04TQb2MZl0/zgtKXY2+
b7vh8+c3du2jkDRTFY4I7oiX8zDu9IgkOEVMM8Ue3iJmoP3C+ucxrgTrU2Lu/4+hXUQMVBHobFph
eIGyS9ljHw4EPsXZL4HVW8k+iH/ZX//eD799GviFGiGqyVNdLK6oATIO1rk4JGYjf8RJpx3qwErR
HtdQdgnB0PCr49yrqD8WFpL3wUOfmqctNeei1s5FqiV3gmJMeNakVYEtCTQTay3ppMr1J6xv3bMJ
01FjGEPc/bY1XJvEKkh9pjA9MiV12p++7Kql6fmjr6n8ehX7pjZJgXR/kbrNPJb1/77XsfcwBneN
iaR5MYmbXpNJy+p4kUJkKlVvk66z9eD55wlwbZKR0CSeh/lHSeriNGotem0YHt/Dva21vRn/0prk
2gsjuzJFu/rf1qX/vrAhbTp5DAtSBRiqfVwrryR/tG7+80NcGQWeH135WA7kDC6v8KmOoZTtkpRd
YWJdx0TeAAdW//T+b1i5K+tl6i7IYMTwbGMXEwDAdJQWsTdl7dM/iRRrtqSUm7oxd0kiuLYwgRE8
F27xzw/4/UiaIHAgmbjBG1xAL87ZwKgtBOODeMD/EDroMRpnsOjlBKcdBQvcd7Asv+zX3yfGNCTl
PRKhkvqt/VwM0rwQ0lg8QOVX71tp+csTff9m//79i0fi8kzgkvP3E5BWdunVr+LgH1DpOHEQrlpJ
nrdeOIcxhG0Jwk96HwV4WoQEReWT1/YzdWSLUk1nlLVV7T8ooXnnR4YdaRrW4OzZrenyWktOLgxH
0jvpTEt0sjuidD9K2mKoXi1uFkOOiBG1go8gBpNz3LvzSlGPoaus0ErOMmE85i38kyTiCC7grmTF
QgmGU6G4duH1ykxUmns/zc+oSJ0ekS+9umzBV+H3gHKQi3MHY8cPxmULqN1vRYzaSJ2KblZPjv9S
tUsz3iF33pTCpPAa2vu01FcRgBVASbMKIStdfWxSxJtJfUKw8ktNT57ipX93Y5zgGtkSqgAcMN/S
UaluhnrU4W6t4wHPGM4AowB7RDKquK8FwBmeL0unoE+mt+2aylMeoIERpaa6HwTFcuiBhROpWbr6
fnzp/CanT1pgRnvL1VP+WXTJTdOICy0HHvDzBPo+P//+YuI0elZTBb2YP4LaZAaQVH0/mBgxnn7t
tWt+X3M69W3I1lRiRALoi5gImtTgDxn+EyvUlrWvr+TY3NTuG8KUAfBrZjzL0TYxbyVEvEa9j6qj
aGK6QCEH1R5kGrJvqZv3eoy+MrJlEdKKfva6e1N/mMRXQ3fUlXc9VRa5WNgWEhGhejcqBWNoDgl/
0tp8hnE7U/sPMX+orG5Rgrk384NCxwJZvRtoyRCrAipRA6ExiIDhT1jcydoubFeWdW/Fp1ZHKTKx
toJlQ+4kU7CFFN286jonqsOZ790L41PQs+CUJ9+LMSZCXgp9Rjx5aEOT5L3seMCN3K9pGdBbgNcT
JxOHBSRSO3bf6H2J+NDHTfvSKr4dAyXqQDMkTbOQ8wGWhH+uPax4SDjcYSfpyf3go1gZ8feVkj7r
6XfUKTDfUM7gSF+0ReW0rofeM56pWr4FtLBQxdqBeD8rNYtTo5gFDWCGTli6FjpIVJ8ewrwCxFAb
qLfyYG4FKz1kuQxlJ3Q63A5N7u2EUJiPSu8YngUHejx3U58FrxvWPcAjPBGhi/isPsUeCP+smg+g
tBJT4FXRVgIsxnvVRgsvlkbyEP56GKt3wVLmHkz1mZC2b6o6vMrxAPzJnIdVuMyx6dqp2y373HyU
kbraPoSebrINin+wZs/rXjvrsC8z8VghNMROTtsKDCAqvio2ujY/1zL9LGBdpKN7Q7oFXamPHirr
8fsktbqdxDzaaN0EaTvzLOENhPCqVVAtB+prUBfnxujnqiI9i4KB1SeiaUPocGXCavCai61j4lQe
kz+97LI0l4b+0ntgkvgRJn0OtSePtpS5MG6NVkSF7SfLoeoWBrNjDNhN47JauL4cMGFL/OihDIpB
nzX9R1l5nO/nZDJf9RrG91dfv+OXYbmmTpqa6yxH09Z+gFuJ2mOnP1f9G4bkKnjwUOSFe314KuRX
PFYIgffaeK9MiKjQaQw4ChGWzc6cm3nLJl7OxeAcSWepVeYqjVDdQJsFYbXxg8l4+i4kNUZJAEV4
P8T2Gc6AMZ7AzsbGvREaCLeRklejk6q5Lfo50VuF1FpcJH21spRuruXvUXXGsjELdQk31DbK+gWy
8Z2fy7MYCXCW9/OxfgYnQXsUpMDaE3oqGZ9dQZcEU/rj9StDePHS51LDZ9PsLN/9UOkr6lLkiox9
adwLuJVpIYwz65QOu7i/V7SzikrcU6jNE9XGw02RlnaTSLeS7p48M4RZXga1o4jijWfg8Y9GfeeV
4qRTiPgO4q2aio+dV85MkVaOuAekFJCdZqcCrt74sRhvMvm+9J7yBkAcXAUfbpw03gVpMUOZvw1h
Sag+vWtaEeMju76O0aOFO/IhVDwXkJo4BaSRHcPy5AOQwZ6C0AxzzBlT00Zmr5N9bqvCYxmh2su2
ovyKxVs3HyLrOQoqR27mFs2QSuPZSN/gWxeii9jztnNhefgBb5X5FecFJKfaiSrX7oxVgvOVnbVA
gTeIj1K/U4ynbNiEJa+uf8YLXem7RG6gRrzpNZy+xF0IBZ1nW0GHoJQCiNJWqvswSuB48heaAXOC
QRVAykaHh3mPoQYdwsrl5jAmtJnR7vUoNWw1GnIK4NZWqReau88QwRvRixw/YeS16e1p6yIgfnQh
imeUmyIIl3rjOiW1jTF41jGBYgjC5/cWdPe0bASq772aYgqiy+wX7fDC9xtnQSbtel0+DGX6FBn1
Tq51xS7ydJFLWzE5ROB4kHMuwsAvN/1oEFnilBCN1YDM3CjoUjNlXjsT01+It+O5GbbtNJS/idSn
uLpvsMVr+NY0cFD4dz3jCe6UnZTCzLWOanN2OXh0mrwV5bsQGpsCO0WVv0XerevfCF35QtLQ8ZhZ
iTTOsvCs66Dsinip90cRsmNHyFSIu2occXt1v9wUqK5/C0Z0SaRuKZK1MgxKfP/eFQBO5y6Ef22v
lwZ+br/tQSd2MxU4Rjy+G9rJFGQ63cRzK/vU+7VbzWUcAbn/moIHzAjxWjjlubVXgAb48rgdEAyq
XjAX43U3Ydbo+BrhyJGQuaSW61i4YYL6o4d7MRJPQ5k/kmpZlrHmpDCaVHFet/HnOLgrVseMWnyA
AN7wg2VgfTbpLbSJQNomFO3S4DFXwP8p+Ozi0Uc7/hzK8Szrk8XQ3DbtJgjuzRSzNlGmNem0M9eG
sYZadOZWrzqwRetMBmZZaIc8dTQRxp2r2LryqBRg5Ix2KbFU4iZztAzyJL4FOXARlxevoekvM1+b
VymglK44DgLmwJ5fgAPzkFU3LhjkZYXFHTbSGXiiZOB/ycpFWkYAiHJYLOZmVCXw25i5YNrQNM6u
lHzZIsE1ItSh5npQZah9GzF485OjWR9F+V0pmeUpcQX4uNGlU7xQIDk9Wa770CYcpWG91QXCC/Om
QNhv4gyucA5V/cbHdoFuHIPvURu7TegzjbBvQ65rPwUaqHYPbblRcfBb1QkDXVA+KPRUTy2+tG4r
yrOJprrQy51RCgiOJZvHXQ+euvPSXFxqYv3aRuEShOhdX9U7AjcIKbHtSi8tcnmVq8GYC/YowMkp
Pwv/ocrmg7vEht/oj5a6VVJOtih+EUGDKMltYRVYLJS5IT7p2Da6Y6gwILA0LMlQJWOYTEUCiLTj
k8qHsnooskc5POkDqSYwbAMJakb1evdGszCRqI4omE6IKyrjgqjU+6k/AFaXSgPRCUROiN6G8jZD
tZQIu0p9KHwOAkKrTnzUMWH6bMRecNNkexfIVRu/Nc1jwonSTzwa/7Gujp64ULEHEzCulLi3uzzl
Vb173TgzAZxZmBKgrHPQTH7hLMCShHjpNs+3GSZLgA7ibc7m7YYnM7y1/M1YecQD9BTuoQrgs1YS
ysVLEZQEVFeppJmacK+5p0F/MKx56G/y8cbEKyYap1qlQ6yxTESudNELvdPnJr12TA6lMspAhpWr
wG2o5hBatR08V1yKabpPS+KhsUbHv1D0ZhZKjZ0O565tnVHXaLHw0AlPGdQT5Yb7vV6cQ+soBqdY
eoyKexUhsYpaxisfELRBjj6EkKOYZzMJm4dUENmED1Z2owswWEw8uYbreFzVwASATKE/kDxTswwc
uTIzWS4JKWwN+ELPpY0PYCgAF9n9XbzpHDAabYWQduuZ5pC4wUT8NjliNP/Pz3ebKYvw77WMnRA9
p8gmicbiUmzmxyaygKDV99rk/nEnQJeYaveq2fySY7pyiZJEk1K9gZQBld7FlpukmdRVUavtVcF6
kbLsEf7Kz4/yV9P87Vn+b4i/QsUvKTOijLiu+kbbi1YlHlxV9hZZ0smPA4hN+H810lWhEE5NGgJe
TP4oorlMY6fB2OH2nxASaiK8fdbAN6KXmH6gr1DvgEcdlKqdW+R8Fh0iz9dej7DAugW8hCGJfslV
TG/h30cgNa6jz9KQaNG1crpFf3mEaIiypI3QuLj9RDI0/bHclaVsHhXsB3YXWeR8ggCLaJVH9SYr
62H180v8/plMiZY2qMbpR0vl/SLrJJZFHmlWJu8jsk/HLBPVOd8z/aWWJ8nfs1smmhuavVHMuQLo
bzUto1W9S6uvdrB2SVEvkjzclSpieKTre1DenLCyqKwB+WOhH8Wz5/t3iq9QXNKCcR3otMpDWScc
KaN2O4WNb0ETNzhveEtvvVSr7FwgxZuUMsdoYWROKFbxLW3/NCwg8ErSHlRlCTF6CciWK0vlfw4e
N61QSyBiBZj/hb7N5k1Z32oJIM68Sz1+mvbZamHt9GUvO6IvA6wP3JTebohNA0qw87HvtY2QDAH8
JmzjZaG+ir0hzYtY1W3qCBocwfacjnV0o9ZkKaN6XyfZu9mXcKzJkczlXBHf0/9H2nnuxs1k6/qK
CJAsxr8dlVqUZFuW/YdwZM6ZV38e+uCcabGJJuxvz54AzKCXKrBq1Vpv0EeEFMyo2uW0ngrTcm9y
X+E5EDt+Hz3xMT+HOsiaqi8k0lr5hxyjv+rVtnRXVTUqgq7an5IBEQ8RyQwngxaLaBrE4Lp55g/u
bvQ0au58YX9XY/vgepA0BjyXkS2AKesGtseb3VUgAg+IVOVonBiFEkCkrXF9ZvM6VesOH31JNzZ+
LIJ7jmSeFVn3LTW139kAPa7QlG+JaXd7gUnexoNsv+1c/3NqA+WsBw5FPygmjyYMBmWe86wTlbDc
RwdSQyXxFAjjg94rd6mZ4XGnvoZdhJFrgPhw/iMryTewA1S96ntXiRBJX7JmS4e5Jk2MWL9Dl/f6
V3FZQQRMCDjcpvFI+XcOeAvUymot+gmnBMHFxmmT21DcI3t0PcrCt0etH707DPHITeecDRS2itzj
ZjiFxfOQOmu9qsujHvi5DoBfU+TJ+3hW5e9alAcLWWFj2N0fZRps/Rrvs2wUf+m9S0eYSACxeWdY
fPrzGrII1cTsPdGflP4DGl28MXvzvlvDmS2O5yzK7Kyko6rk3bTR1YzEwc4OsfgSFGJ3fVHWosxm
TSr8aMhkosjZ7zA4wg6S5c//LcS0L84O/V7F4y9SCRHZW68/Vbyd1548lxXGaUWovNKj/2NO8D5E
HWmuUieEMCs6O9Gu8b8V9bYCDhus3GALB7suNH1C5NmqCofjfaRc6ZuxzpQW5Ru/fAb828Gd911Y
gMqkZGg3D1lqSLduI7wf16dx4SMlMvAAarRTUjPNwdk0xllWavgFtScPGUhKaTdICCMLidY6KqTX
Qy1MJ3QOdfp/2dIVa/pTzkLJ+qgNCbDXU+DCMKiC0j2meV78THy7/4BK3LBX2r78cj3owk4EdDg1
uADTY3I3G59w+6gpaPuc1E5C2wCF433eIGXRmvh5XQ+1cBLpBoVu6w9+k+7p+/Hpomws287b08if
8yGxZS4nTRlXPi1jKQzQcDIdGlxYgc32CleTZ1FZYsUGQLE6IlLcDZSnFbrmDoVpah114D3xJslP
QZAXT41qph8to88fakTrX3v0pm/r0QruXDA7+9zlcklr6BKIlIUvdmujlTxmzRZGKE+wHFE7OwfU
zHsld0+DhCRBIsjRGzmWD3UT/ZbtGn3SNG62uY2kaGZ43U0n+zwJWyR9dC8J9whKHpNW6m5iNQQ9
bjy4Gu54QqH0nKMW7OQhyg9ajw8DpAZxiKKEnvHoqzu1kPTbJqW1boRa/LkPBK9nvYcAXISet681
pbkbsMzeo9VmHcO0iBw5bdAAaABS/Gow2H3KUpRUKPWHubU1yqp7rkO3S1e29tIuY9lt+rOwry6a
HQxCHWU8jU5aLbsn2dWkz1XvpmhLUha7vssWmEMAUKZekGAb0eGc7eixdHPht1F3qqQmPQiEbu90
FUZ93VnevdFjqYjUhkBHaRhPkhlRIet4217/I5bGa9sKECZueB1AyvutHqut0tZB1Z2EF3/gteax
R/JfqQ4B/nqghTODFqeQFW5FkH/zl1ajxL7QC65fn6JkiAfNzmqfhxAP1cP1QAsjehdoOqHPDid0
thvbBcJ66tF3LW3M0fwEVZz/GGX27WYoR5tItpNNjDeZ9AthAri6/2UgOF+9H0ijdy3aoQwE6ZYx
/Ii4RbGWcl2fK+gM70PkaUxGWREiSvZje8ykr/IaLmGaiNmTjiIjMCsWXgW3NtvkCB/VLjSV9tRr
o9PFaFyP49EiT0l9sU304jB27ksUDSvf8cI9bNBNh2ogK5Pf5DTys11gVaZkBWrQnTIop/nw228/
FRCkVSyWMEXN9G9/v1aQjRW+Zhvs1XyUSA8XthSL9tSNz1Kpova+t3nLXQ+yNJXk4EIAlYP0O68h
DKEUW73ptidjkprXzSeE6b/0Q3QfyehrNML+miv10Yo7a2UyF1ILwwK5ZKE/jNHsHLRm+8qg9UE7
nmhR03l0Rv2rh9xUnYqVQ+IikMJKTTUS3iycEfMb0VCTHJ5bETpj+KDZD1r6ya3fGi35hzAG5s2Q
zxSbmZxtDsXF7C8ydAyc2zfF/eL54dalYFWowcrEXRx6jAdmjQ2bV4OYOV+x0LTABcdu4HQoeIS6
uOMUPGpIOwlNHBEivb4/LvIJolk6uBWZEhPcl9mn1rQUe40Cxb8B33m+s5W+wcVhwc/bFikYH/JC
CQuB7yawA/oX1pjuCjP6OCT4kwbi8/VR/IFbvTsxpjg2flgTtQVq8mx1IFqrmTaUgROhH29V9/Xw
wRMfgujkNi+BcUSPT+nwSkjRe+pfUoSersdfHCY+zawWiLALoqArx60aKnXgZL7xi+7zh44KFDkU
Pi7/LdC0nGdHVCjqDiXIKqCiK5DWpmiqv40UOf9blNlsqjnU5bFtiYLtbgTp8c7Unv46BFtOmOAM
bWGwbO8HYraDPMQjAzEB5dgJEsXaa1iu1MwWNjdBTAXjSkQjLk5YKTL9RnCmO0r8xTVe11Z94eSB
IaABb6G2BkF39u30tiwXvClCR3Xtfq9n2EhEkjumqLVSR1VGFxHAf5g1lUMBkv/kPzpbmC6xvLFT
OBsGW94i3Lsd7FsfBeLrURbHBU9pIh0zaXP6g6EXUt57Y+CkAEca7TntXxvsm6R4ZQ9c3E1cfUSZ
GFH886JwqiVIWFIBjJw6UsKDUZXhIbeNbi932ifLNgp0YWxt27dthT67N+6vj/IylZ7Cw0azVKrs
09/xfgtKRQGvCCNaRxT+XpG0I9DCQ9TLaM27ebspdf0UGSNCYemD2vy+HvzywKBoRZMGOoupc9LP
tr88iNhq5ABJyGcUvWPk6cPD9QiXe/9dhDnbKEWqWMsNIoCRozkbp+NrYYokW9kriwP5U5XmfLcv
EMOIh7rCV7zM6THS/tk3vwzr+e8Hwsz/KRsgmDBH2raNHRdjmeZOD65tmzUJWAEbn/XrUS4R/uDr
aSFQxp/Athfvd9GrYVQqZY5IJx4GsgpWwN9nNtDFT2moPVijsvMD5TZCUbCj2349+sUsAu8F5cv/
Qf4k/5xtxaEzLIT0ldGpKnBRVShVWMuV8X7U4T9fD3WRXsxCTfvm7AaRwsxTEgvoDbX6PaZcu2Sw
9qAnE/WUAVq7HuwioyYY5UzgxXRoWJXZNsefodIT5NOc1KjbB9sa+60l2vwm6d1wN9GfdlZZ9rd+
hBnY9cgXZ9gUWeXdSFaDCfS8cotudp1VtTs5maCJ3eU6mrHJg52HP7IiP16PtbR657FmU1oUuXDN
zpfRhLK3IlR+6l125Fn85XqY6Wfe5Th/hsRdKcNCUS/4nVLulSLgRHJks9c2SUXBxNfrlUfJwrzh
MQ35GZUskNRzBrnWIzQxuIPkCBW9/89R+Sjqb1Xo//2Gt6Bp0kVFPkpo6vRnnO1CUdRR0XS1xEft
N8eko3FWmJ2AqeSLldVZ2PDgUkiOSUKZtPltVqvSkCrgv524mfAoX4YJkuN+wMRgk7crBIqFnUAs
8gHkG0zS6tl+j3RDgi7PsIL4LgSb6X5q6pXvdyXEhZpKEUi65jaSM7neRG+tcttEf3vion51Ngqh
vF+cGJUtXSs7Ziw+dCkFuZVvc20I6vvfH0wtS0XNLOnpF8ha6PHGmyT+azIAoyB5gZxDvUwBSf0+
itbTGqQt5zqI6vucL4r91NW3g/hg4cjUUMO8/nUuDYrir+D+sA0TTan34dBXpOroqkBKEKqsweBG
EUStfmVpLh8606jOwswqVYPUwk0PCSO3ZfGUyuE+QnOlQ5vbMcDsHEvRAqSqsxLggxifVBvrqr4Z
vglMSgvqoCtZxvKoDUtVLVMmhZt9xz0ivdVouq4jxV8zPKD6ZFMOb9dndulI4gSf7g+oMCRN72c2
KmNtqAbZcgaqCLcfXWwDVh7B9Fn4jdnZCift/8ewZ3Wz1s8CrQLd4Ki9pThDDHusts1bNQNMS8P0
2VZj6KBdhBinaR+itsSkLacnHEYJVSkL/KlXAwUKfeNz1uvZ1vfFKRpdacub8csgUneLRGeyiW3z
W+HjU2B3WQvWTYE7IUNRitHv1As7BDvhvfg+MqtmL2EH5aN1LLe9v8099UEaaNfatvvsxt6LYUzl
twqdgmpUPkbFAMDUb3+kvY9TUIfhkwKdtEl0xK9DusbIUGbHGIWDFwSwtcfGxAkDgla3NWQ8T7TY
82/9QTjgzPBmSDV7q5Rk/LpUoGcqo5egW+zmOFBweB7ar2ZrKJT1Jx8aC29Lr0Eh1I5ibReFqrSv
5CTbixTAaKLKWHHKATgny0vxYgwe3BQElut1PzyTP8sz1ecx6F8oW+obEWunTKs+m34LshfTRBEA
AIhUuhtI7+ebZiwt+IE+MCOsZXMNS2Pd+FpGILjVzuxuZORcjqFtZA9+ZHxj1l6VJL8rMr6ROBtu
EmAHm1R3vyt+dMKKCvCy36qI7cdYNPo1bqdomoF9Y94TqcqPhoZ2Gs4w6Bp4Q/DJZ/SbsQOHXfnA
IGhDyMdizOt9K0J9L0iNt1WOn0WqQpJBn4zWvCXVN1mpt0hrIiUMdAXhTiOUoZI0J0mJnku2Gd56
8aMt55wVyYBYuK6+REbyAz/nT2GiCFx91PFGkuUcm7KJDFCBax5la0TPsXdYo1+VUgX86UG8b7oI
uxEw0XAEo+ck7sNdIJmvcQDiyh7T31kgfvM/fivCxtvGo/xzoDUEpK8Kb5rElo4RIiA724eVbNg8
yt2K0WSR0h86t0ZzOKjbI4R/dxvgfLgtCgDKuuq+IcWSAmaGm2L3bo8Ps/6U942BE52p7X2DD6nX
JGWTNfUPu81YNzlAPHsyv4zGLtuNYki5weIPCXqm4Dg189jjqL2xEmzTmrH6GtQWOoz6RE0wWRAA
HjgI+poTW6TGUiNOASKvYOP7YOMPWKRqOKZt+rKB2tObw4NI7GSv+MVXLaCOa7XJMzK0Kn/w+KRn
kKcqjq/HTIlQvZQYrpoASswr+caIELhuwIlMnrPaxtdMfCYx26A4tzG99nNlIk2vB12wieliMjua
snNlfDpjhLixZqStVrmAKhKE/OuW09irzIOcZ/VBDdO1Iu9SikOVnCxX4ca70CuINT9oa9ewHAFz
I5TGj1DVvtFOfa0LbF0L8XL9QF7I6smpp0czFbdL9nof8DahoWc7vnA/62pVAJjV7mtDeQrcHqV6
T3yq0/bmetCF7PcPFoNaJZTLi8Q0ZxtHbVy7jvoV5m+6/2+/PktJSmGPmZTx60YGrxtug96sVEIX
/34Ye/SZFEYwL914sVUNBu8exw2GyYdePCUhWNC/HwZvWCo39OXgqc/ekZbZhWNLC9Sxx+QXoPh9
GQYr41i68YEqoIg29RQuyI614ESLRec61WQBGogPwAs2JUSs6yNZDMMmm3ipvB7nnXvapy7GyIrt
KCrmjUiBRXp4iMfhH9ZdPwszS6fCsGvjoYWvM5pOoBawQMqVvHDp2zyPMMte6kR0wKCIoCRO1t2C
LBb9Q97t1Or++owtpUlngaxZCqNXui2NEoGa4sFIvE3m48eU/9b+HqpECnoeaJZYjwZeJUE12A4m
pZBj7D05IJBpp8U08vqQFjcBMGR0bG2wZPPSD1djrZpxbzvDRHh4ItWS1mQMF2eN0ZgqdWKqP7PB
qEAk8wJJKceNtK2nvkWT9XIWbhWIQNcHs5Ri0tJBuxDQsMHr8H0aa7SD3yqdZzsi+4gLTQR2WFIf
6u53LL15vb0x1jbEWsBZbj7wSPGKgICBiA5Rl23z7IsfjlvfeFQzuJDZa+CviFYubvazMc4eQbgj
ia4cCFlg8xlhayEnr4bNcytPIO1EKzt+cXtQMwNdSOlOzBV2B1AhMuvnOkNLhht+9HQft5i1y3Vx
h9CZn5oV7BJ7dkRE1ihEEqBpLdfNth+BwuRfPbs6WKsv1qUrYrog2IeAO4CDvd8hitRGkpCJlJfy
RrX2AY541/fgZZWTbxeKPM11YOU0EmabUPYit0OmyXDgap+kNvxcahiGFRquKsZHkLfbcbQ/6/y7
748/o15au6AWloyuCFgsy6Bfp8/LS1LUeboSJIZTmtAuCkXBtm2Ilb1htsr++lgX1o1QqEHIBknR
RWczIlFsMuplcAs+j/2N15lks8aNAmbhHwIxpEnejjbk/GaPDbuoAqs0nKyP34y0vpVjTnlA1M/d
WLxcj7U4f8weKDqa3nQ8328RV5fCTh5qwyGv3MZkehhqnzIDI6TrcRa2IrRzOrfAE0C1zY9FOR9C
avL4XWA2hT9FEkR7nfRlJadbXCIOdiAeqKiocyHpTi6iKhtUw6lC/KFccZCggdjSD8xkV8azNG9I
u094EjSdgSO8n7dmsNG+werR8UKVWsXYQlny8JnkUljZDcqfIt+slsAXBiWd5BjOyvwbE3YTyYHe
6U5pudlzFiASi25ejnsd8PAAJmhpPQofLiHcavW5Mu0f5lAX27AbzdcgivpiI7uKv+uNCk0Zu8IJ
OE4UCcOGONplWtbc0qKS93KVFIcoCfWtpKdmisGX5W6QGVV2ugYBRjWkCVEO7aFVSvGIizn8NdQD
cA8JtZ2B/uFN6cvhrd1B/7JrIR11U9IPqsRfklSgPzWdtpuJGe0Pv8dw0oNX/aS62EynXjJs6xxP
Ahn9h4Or1r7jZpOLWFd7+8GW/KObENxLRijQ4PdfbNqJt7XqAXGRJIX71czjL1PiBZerUU+qW8i4
nRjARLQ+utObEZC/kWlvtarw7PVMa5uHabDpMxIATw+t+y5wMVApZDu7TzM9eRB2q3/iIgggpebp
jziqmgMHDA4nQ5/emslg47ftB2yvyT5SbYPb2KjrbdrjFNEJBB0aC59eSSvHe4gN8W5kLe4sRVb3
uihMShUUZNRhGB99MIYQkPro6EYdtMa2a59ts8GIe8DPME7d/OAqqbvr2Ry7ThL4IwXY80b9RAye
3FHyQohDWBfDttVqpH3NYfo9H2Vd1ei/dn0ewN7wrC35b3CXZV5+Mt3U/DDIIXyCPvK3BcXT2xY8
FEQDjgCs2pqjnovwI+LUWH24oQ73b2yVT1onu39/39roVwJQR7ZJWPMimdTEUuhVre7kxq8mhjux
s4tff3/unIeYpWN5HteiZzUd/aGCxBL0awCKhQwFiAYjgGdK736O8epCt4kDI9ad0PR+teiIbd0M
yzk9arGEKYY3EXorD4ApP7g4DpCp4N0nYNfMgUO52aZxWxu64zf2DqsavRvQlwTQCKcv7743GB1f
n8OFvI+2+v8CzvI+gQSSJFm67rSlUyZfevE9dR8D/0YXz1aQYRK5dtMuHa7nAWdZH9+iZzUSAcE1
IjFB7Ug3DtfHtHRToIOO9hq9KVDPsxBBASSw0VzT6X73Nqxd6GQF3o/tSpilkQCCQ5kPDYZpvd5f
E5GnAs80MORpxU/FhWCKsMpgNCsLpCzdrrqBpjhdPF1cOHT0KnAlwL2m4wGr3qtlFx+TJithMqg/
erBM97YrxGfoT+G2rRHVcYvcQt0hTA9jZOI3GSe4c3aD/vH6JC+OHoEm+n5YH1zgevUuUhHZYZJ1
a5PJLWcNvpTeSgq6GATNbYhoUB0uSI1Q5eK0h+ntVEpZQaFV4xtVGOFeRMhuXB+PtjjPFp0JbFbQ
o5mDjDxq9ZE/jpZj1Vnw3BQVjxKlSlDMT8LtaGPXVDcMsE7xrMLNt0QxImw3AHkwrOqt7BSrQYO0
RhYcvKGSTzp6AJusDJU9es3NAeEhKM4+2KVc68VN7I/6zqTossMSU7rJcn6+yWzj3jMq46jHQ3xU
8sx/CUY/3xs9d543wpaTkxrXc9Cb/d7QOv/g9SlXR6jZj3XYJ7ciMHrESTDZFHUqH/DGGLZdLAU4
4enKCrh86WzEl+b/Tddcbs7oVTHErmI5ZubBg9Yp9RqY/4GtOoYiQ+Q/XzuqFjcDMuXCQIn6EgJb
oa+K5LqwHMnEgyjPXqug/tiJZA2MuhZn9oajVxYlPN0sJ9d/Dpjch8mHMVhDVqwFmVV6cAG1gpSs
2anyVzW+rzCPz/1y5YRa3NL/mzF1VuVBgN9LtZKReMVrgwqKgo3g9a/mEhc1cWnPQszuYGiIQ0xq
y2Rl1EGD9GNsSBtVQ9YTygF+tcEzI8WMr9CwvUAY53r4xZPe5hAG7SCA7k2zfIYMqFw1HPCutJzG
uJdw/03Caocy3r6hKXA90tJjmIFOj0TK5vBIZ48CvffTKJY6y5Ejd+emxZ1O4mxj/Gf49geKnDuY
kl8BFj7WWKmaY3B7Pf7SfuEy41KbgKv/9x1xNtJaToHCxPG0lCi/4Jm+0V7+JQKgaNRfQYzMb82x
SBUT01zLqZXHYXLgC188FAOuB1nakVyXSH1xb0KRnN2ZslvLrelSP8Vc0W8PtbcyTZfeFOzH8wCz
j1eX7Ly06sF06gbWcLpBmxJBpi8N9c3OvukQIGlQJemOdb+XjX8o374LPvuoAbe1nSczukp9k/sQ
1QqxjbJvRmNtG6/YXZ/KxR3xv6nUZh/3WMuBqgwywaoEP1z66XW+M4PVGZ1+Z56STkB2kgxeqheQ
OtSQtFb1Q9MJ+8gpsNS2EJhAxqvEHllu6eaIt3SIX+vS/RGq1s/rg1SXrpmproDz0NSjmH/hvim7
la5kpkP3rqC/lvDaLLph0oFpS1jTyP75oII/VHUtHiufl6VfRqiquR5Vvlz6UbU8kIDvtLvAc3HL
jm0ERkoZ9Rtkevd6k9cHU3TFPo14uxay/OqbZn2LD/skmUWlsLLwvYZrBhL9+sguNXKmnUpXDGgn
oCY0it+fXalVAd0imqNG9W5ofrt1QHMXZ2R0KNFHjBpVvplQ5JOHlXHIEzXbworEGH6UumdFIhXK
zKD5pFp4ecajKX0ZYCAfItR9UAXj9fvmkeVwUBjynd9ng9NUXrcLNNOb/MiROApw+j5pFoI7Fl4O
+ybIXnKpEA+IpeE8bwzFq/3XEOs/Q7aAV3FaT8Kb74eMWUY1lqFN92Sk6a83e0OsFIkWzxeKvP8v
wvTfnx2TQa2lg66QlZZRjCFhs6MNvJYoLn0PyMpjA4fVzwXCpNHCNo5d1XRcr/qgSMMdIZ+u743F
W9X4X4z54znvFLVMG910ska6i21MDMkGv1cF/yFvU0dTwn3fS3dpm+5Hf01HdvFgOQs+u9K1WrOT
sGWAPQZqcUDKS3fdomV+fZBLd/f5GNX3SzUWIAdRXTVBaGwxbzXrx6wAIrKSAi2eHxOpRKHJCfJo
GuzZhjArn5yxSMkQXrMR7YtJe4tsNd2FK9fn4s47CzQN9yxQmOtGiyea5YwanvWb3lo5L9Z+f3Zz
+qVRtUHN7781A5KTfMXXl2Pp9ycLA15yvLUu7Gxca4Q0FWUWokBoVCV2/VhL/9CDwdFFB7sC+OvS
E03Rel/QVDCdtEKd7cV7q9N/WAXei5Oq79RvnldspNz3fKMVXIqhujEyPG6lVl3buYtTRUMEvyfQ
+BfyC1XR0D4FYoFKR3ozIjFnG7t/WAzsWSZrFrofczF+NfIDNYlssmovO4jqGwIiK8u99PVNCRiF
LR7vF1Q/uQB+UmQ+5qvyDfCkbeGm2zC6y/V4pcu3OFn/C/TnqDv7LgCKSVFb0+UbvBMJJmKpv/5h
rmjoARzHauSiWl/YcmalWWQ7pjw8Cc99Gmrz+R9CmLA8aYIJKkqzE9GujMFT9NZyfByvq3YjD7//
WwD1/eGB1jm4JI/HRZ5sgdgVK4fg0ok+1akmFjjIyzko0h9BeyUupQ1qEK700zKOanG8PoKlcxZj
SBzLTPhGF4gVN1c6ZGFdQhQ4Jfuow26t0UYfqB+RpWjM/MZUEaa/HnRxE1smp+7UIqdF/X7aGgzn
/MHn8VmK18zD/E2/z9r7bG35/wDM5ykw170FzB3W/gVS26trLHjjynbsrHx2g/C7qUuvRfxz1LXX
MjAf0Srg/oocVQF0OhmpWrWTFwkg22CjSCWUL/EW5NWTGo87Upe3zgr3hS5ta0EFqdCKh1xSP0t5
+IHqxj9kK0wQojRojcvW/FVnGHUTgnezHWk4yNrTsEa4WSxPQgIAR0QNEijRbA3kXMlr1Wdu0mRb
KpSbNpp2S8si0j5oYld8kbNDTlcq2NIgGf/a44WE8jz4dPicHS489IYyF7XthNlYfLeLOj4UoaWu
PCqX9vZ5lFkOkSCIVSmCIeoICjejiazPE6VCDL5fleHL9S2tTG/E+V6zdMHtAnZbu2gIduiuFEXJ
UdBEFZLRQePTBqzvKy9A8lAdn0Y7+TgYVEPzWOk2nVx/qEQcHMPGT7eRDcQQrcwUr3mOkcwPnyI3
1vZIsH/PW09ZuUOWjpXzP3X6PM9mn9ZIZQVtY8FyhqCjpb+EXR+R/fp8fUqWbhDs4Di40A6h0j7b
YW2GR5yUU/rQ0OtLw2LTFN1Ks2ox4bbos7GfaO5SYXw/lBppdbV1iUFX7bMvhgZUfnIfmYgfIoj9
hED5NyWtbuKwfgnCteiL83gWfHb6N6mVWZGNhqQ86PcCFbFaH1BH09YGOQ1ivrWo7rCn8ADQLszE
o0KT0qg0wXPIT3YKnNZFAfNZRJ8qRCSnXqurguU2vGOtrBXyl05qnu/qRLfmcpjPrxR7Wl0BNHFU
lCp7V38y7fKgZfYOJZdf17fL4lqex5pNJxB2Sakb23DQNt5RA//sq5O4NECmdPyYp94nSy4fpabc
hpA+/iFx40SCOvRnpHMeCW1lt1ZDyUBG7r76JOp/SKbOf342NNmNyzH0+XmtiDYHnX+5PneXnxpO
Dpw7tjFhRi56IAW/3rl9x7sz/5nWHRe3/9f3ERF4+5tQNCcM8nTWnp0Z6N1RnIMS4ESbUL9VtZWM
4PJTev/zs/KfMaiZF9n8vPClL6laPwoBPITG2cqVsDhRlBlYaoQcKci+H0YoRlUtvMFwRghimMBu
op/XV+LyzmEgNp7zYEPQq5xDWqWqi/RUawAkJQgo+pti/Npzj7b5vbDWKomLgzmLNZu0CEXtvJMq
w7GUAUXPaodA8H8bzXTpna26X5V17xuMRqsfaqyYrRAbhFMDKL9Eyv16rKXRUKKHoUNOApdrtjRj
bNa+2YeG04bKQ+Hax7H7eD0Cr7yLkxSlGayPJ8eNybZidiV50mD1tTZ4T0NrZo+dFNowO4wCTWRb
fk2yrryPFeUjLgM+tQa92kqxnzyCGAhxAjflXVIn+u2oB/JeMip5R/ew2BiuHm6NZPyMkL2/C/vC
u61kD0cO2VcocZJAaUn+qUcc/dZHI2PbK0p3Ayve2Ja5DbBEU+qN3du/5Lq+9/TKvqVMlW6lqWQk
NWg78/MVdcHOfC25P+/SbnSGPPmVZaGBnLM9HjwoafyCqmAvkdeAh0wJJtFoHCzV/+73wSfJdH+4
tvB3dZ3jvxWl7WFAgXgf5LF333npR7kNv4P6kDcpmmEb06CqA6jt02gVv/QaIa4yKtKt7VbVjWVl
+p1qjdaWMpC1rcb6Wy/cexAy0SbxrS89rxTcCPtN1Ylw2xTaa+2Jl6EE8QUT3zrY2eAdQRlJ6JyY
FKK70rpBpbDdmn0T3RVh/hxV/Rt0809JGr5JYszBRVXKDTJo8V1k282uKOiiJGpk7+sM+ReRuR+b
oi6AwwAeQqkBpws+7wfPw7FlbIPqnnIcAh1uAdOjbimn6qJOECcLPZwMcGctA/rgaEj/cOtRO+h+
+L0fkHpmCyAzbKfeJu2M30GsPIW1N24brcs29ojxQliav00lfcD2qLyph1TdmGJ4bqr6nkMBD4oO
hWyvkr53ffddDlDNp36KvHeHP8AYQIkRboowaeu/aXL6JnHpb7SB3aFWcLOMFjmzpkFcRA18f5+2
Q0tvunkcTDV/Qcj3LjGRSs7aVNvpIzLYKKw/g1x8Uoq8uPMrQ70fowA33Bg4MAZ6IMby9muX9N/0
IviQFyHGH118wkam31Ketia40VtOo2yrQ7PeDNnoPVO+b9HUd+2DJ7r4HuWXBPRZ/g+fPBX0KWFG
UQVNvffHS+iCNBp0PkcTHo/Lzvv7PiPfO+f8JD+CtOf8FQWExJV9jDHwE6pBO2AgYuF6Z4KP0Y8r
Z8tlu4VQIIgnJ0Y6HvMMwqySCtIubisCdV3YcUcbNFfvu/d+XO6rOj1USfdcGto3xJRW7pylk/M8
9Cy7aLymCXpcZJ6Mwfoy6uorVM4VzvPStYaE1UQHQbSLNOP9Spl46Whap3hPbgt+cHAPFCQhvwJv
r1R7kyrtXydMIHonVSFk4aiAzHcGXEMJuKjuPTVmfUyk9GD3xgofdOkumIyFIIuDxeYf74fkjT0+
ysLwnjRfzTZZ6j/IXvgcKv5KarO0OsDoaP9Oiq+03N/HaUMfMcUM9mxljN8tDMs2teKugDqWYkyi
RADXeWxdyEnFuZeK3K0kJ4pUOnu4mEuv1/f35fMWVPz/IszLgUqTaOSAMNIrJGOGsf6UQzvdZEl0
k/ryBx6AL0Zp7pTQfrsed2mVbOBgZFIUVS+6mFTYLD0wc9fpzfgQxt9yOoUhFhrXo1w+cxgdBXQb
KjkF4nlewEkoGjnB7KdIBzCcn7r0G1L7m9j4fD3O4johHcBLVWXbzWXM8yHOK6OK4IfFYKFO0RqN
YeH3FdQweA6zrdFemGbzLF/jCAxa7hLXaZIXHEqSl+t//gKYAmQ1QsyoLIAcv5BKDmAeWakbSA7n
geq0VOy3/lD9qnJFPSDf4p0agU8bqGVrw5SKY6jozSMwzWB3/Q9ZHKcKgo2qLqpM8zS+GyFFpypi
qG21M096v/LY+aOv8P7FzTg1itImiA2YDLOLKUMYQfD3QzqpwXGpgTFuSzTfN27sYs4ZK/Hb0KXp
Tk0L60iNM9+WrculH8g4XuD7/rOWI//QR16+1Ug4t95kcNRjXbfNFKnZFr6Bxo1ZY7HQQOlOMsnb
x3nzO7D1+zHGzgSQmUUXBECMpvjBPhJWvzX1oVvZ9YuzSOmX4gzqxyipvN8tTQGflSqsi6Qsdp+x
+RwY0sohuxzCwrAerYmpa/4+BGm+CqOXDSMArmdxuC1WTtc/AoqXS/X/I8zxbJ2HKXUs+RxMwtz6
Tb7vFRWTKGE+JSM+IkX8gm3AUTObp1a37gfAJFEevPbVgLRsty8CYw8zELuWZmWLLhxckBC4V6wJ
inxRu1f0Av1axWKL5ifKFZnibYph5ZZcuJUVzi1sKSfzCORT389uXAIzzmVFcobmxZU/pTFcfbnY
jLZ+SIaVb39pPJD0wMmgF0YlYPpbzo4WI9I6PQ1i7ynIWcnih4Q0vpbn+7//sBVIx3zUFEwvNJLC
Ji0qFKaRjBkew/Cm+Hn955WFg56PGkwqLBFEi+ZZGnXPrGpRy3UMuN0HfAO8fYiU6m+lT6Q7r9Gk
o0ZLZ2clzXe5Csvt2Ah3LzWR+oz9q/UriTHFjHK3PPT/h7Tz2o0ba7bwExFgDrfsqGxKtiz7hnBk
zplPfz76AL+72UQT8mBmbkYAq3eqXbtq1Vp1lj0n5disLOniNFM5JFaAEveCMyyES69DemDazh89
3dsotKIPbXO4Pg+L0/DXypw3TBuEiFOgCU8iPBiovXxturswfH/yQCIjBXvwRLl1Qb0mSnGmjmkq
0ELqxoTEbWnz/k62ddCh/zKga1Cr3hp0cmn+plzYxN9JUWt+M4yx1/GIyYQnQQ/tHCrpzvotdcPK
4Z4yK3OnQy8pNy1ld0KT2WFQkyhPgpyh6bELKUZhG3BoBGp5NOgo7aTbMd9fX7A1g9PfT05frGYy
JV6GFRX3UfMA82Wu5bZhvdayk6jNyv23aE1i4SSqZ5eNYQqUfGGVE07K6aHwH+AtiSz7AOrJFrP3
zyTJZfoUp/TllL+cDWyk2O2KRF5Z2h3kujgIQXrfuuiKuNygeXnL3fv+YPnU5Hzzl12QZL5Jk/4w
2vScN8nb9bVSLzfH2fdnAX/MU9AYdL4/ojzpg8dcubaXrjz6OqHhmyjsAAFMZ+BkM4hapLZp1sJC
JNHPYmzBlAzZLiejwwz+FDodvLn10kTDXWUpWw19AQK6177r7otM+iJ01q/rA17YLlOf6aQmLlL/
MqYJOfk9qNnJsBwSLY3uvhVqOy5uhbaxI98/9l6yoWtyZQYWZ/jE4GwClDYzxYrWp6dCyb9pkXXb
u8br9TH9CfFmR1yG0YJbFQ5O5eJJ1QwSJNjxAFmE8Jjo1jGTjNsofMvsYqMM3UFx22M2xjehnP2E
NmcfJv0aCdiCk+YX8OxBnYJYdO5khlYXEI5llHqMFpjwyCzDBvtSt871oS5EEeymiSQTUlskVmbB
bpnDxEHHCY8GMd2qsbYzpXuv/5kP6rYd187G4qBwzLxSeRHjp8/3itSa4kAXDDGnPum9ciP0hzIF
fCVRiXeM/q036ZkUpR2UkHaLqFg+BJtKyqD1RZf+D+MBL7TxYUrHWl5HelR9EvOPaRIBaz1I4jcE
K+uSoHpEvVmT7d49Cp28CdU7o7gLxIH7AEaZ+imL6VtHfK76GsM04nWPQfCtNIdNmfpA9Ry/71Yc
nbR0SthPOFVKTAx/tmk9vW8NoGBsWlr6UpEcI6VoafyhD6ndSMfWK49ASVjh26L5kkX+NjF+JnIJ
iwiUNnK8EeQ3SY1XfOECTpc9xk+SYY0h7JpnJ1w1HnQpgYJD9x6QtrWzDJYnYvVIKqH/UeDHF+ww
fIIUM8u/KjIdvNRY1eKLgJKmpo07NfzuVQW57B90wfAHzQ5b0ZbkBz18c8N7K1O3Lg2p13esMs3V
/HAqGpEou3VqXZ7dGrVbGE0YatZTxK9Jw3znq5RavN9kx7eydCt0r6laQ6b0uc4fssTgBbVraxT0
/IMi7gU13eqpv62Srxr9Bq57F0Y3uubacd9sJDXbVJlTWa+dehz7r20d36jCLi3dTRJ9TBA+lqXv
10ezgH2naVkHEUGuS4YDdTYaE9rs2q9c9UlDHrX1H4XqNonuUCMEQL0Jcwh+fqnBTerto1WajwVP
quK60V2YIEYXgp9VOXQlSGv1SXc/NPlDvuJaFtaJJmlibTKOZFfme15F2I4nWaE9NahkJVG2q33A
3+hRXp/BZTPTAKb0qzJP35AVo6bHa+gpzR9MOUSw7v4f+BJxwn/YIf7fxuyS671mbKuq0Z5E1aFO
Y4dr9OZLSwHrHzAlrADKmfmHStXTvq9psJRBP9oGMpHXJ2nx+9DPshQI81zkuJQUApSKbPxTgjT6
Mfnx374+m56yJNRoar6eFx9T+dGs1pAIC7cUmXyyZmRlwAvOAcFWMyitlxb6U5cZv5GIpDepzz9C
krgdDO/Ya7T9XR/RkkGyFkif6JYGZHx2LRqd3EltyN4tEyp2JlXcnZLDl0f3r/shiIyONnVYy64b
vVgkPAB811PuiXv/AqIaBPCQmVmDIJ/0oUxflXjF11yclNn35fPrV9YzoW3zInb8dGhvGlmJdoVY
eUfNi9aeLBfzhynykFO2ACacC6RqYrpG6jWYMjz/KIbUi2Ht86nn1d8aATnltN9en7uL0GIyOPV7
k3AhpT8Pi8tuRDovgBUv1R8k/1vJCQqKYyi/XDezNIUKiRDkNuiipR/qfArFXC+LpLUiRyNJuC1S
/2OOFoE4js2KV1saD3QWdM8SlV0iyopR6TzX0mH5o9Bs+6J6JC2zCa36Ry6rK/WdpX0HqJiUCHcQ
mKn5mwVhOskax8iRUUZu8x9F/fn6rE132NmNzeKcGphtvNALfDV0xcjhGfhTVb3PdMbdlHp8hOxk
S5n8h+xljxCeaSteb9ku3LAQP3EPzCMFN4dTqBjUyBH13JbdV73Lt7XylUKG2t7BsWHHa2mPxWVT
/mdx3gPSmGniloISOb30K+EJKLbFxjN+w4Z5fUaX9uGkhMLCTCzz80i6FSIPcGuJq5AjWC4MRxss
Z+zW+quXzIAokkCJTnK4c6WSzhxcSQnzqTJv+M+qN2qfTSTlA1hwV87vksPQaVYAZzbpfMxv8UFL
vRg9hcwZyhIYQ3T0sgDqEpS+yltDWgHVLQ2L/neS+6gBUUmYefdYzRXESauckj0+qXsdECB2tbXJ
u4j52fWgsqDRwKFbF3miRMuaSFGEzCliT9oLkehthFFDuEv6CZ3PSyi5j7nYrRHNLx3mSaZMJ+6C
S0Gaxn7yHveFsBKNEKu1fC8J99ZKXm/t89MBOPl8HtGfGRRe7sCaG9KotbINllbm9NfP/KseZpUg
w9PomF+zgpdbi9b1P3i7UxPTsp2MINTKuNGnEYzBDhZ+5T9O0Cyep6+/TMqEzzfiUXiU5MP1g7/k
0ixjEhOd1HYuoHhiJ/kt3Ba5UwvjIUtu+44uw7cwe077oyYfimHN4IJH48LjjYIgITG8NW2Ik+lq
yl5Jm7BMnVQsqjv0z827eExHiBQaD2BKKK/sgEV7qK3A6o21C5fTl2PmFk2PPWsfvlDH/JWudWXp
CyeT647YRJ+UaS7KGdogUexq/dRJeI7AVtSHwqbjTIFz2kBd9KH0hZ0fa891IuwKJTqoACDabcsX
jQex1vJfreHLHwvB93/lvlo/+2lMgxpy9woSzDCq6bnVkEhIxHswQa6tF5QLc3QKbd2PvBs3VTs7
VJXxR1XoHn2dUArYmtvmsi16BYAv9BBZ1GzTp9pGH8ddmvVQ2cuRnu5bvRkOviiO97zchBviUneL
MHX45Lbx2O+HsON/UDDqvYOQGeOxEwz4HapB1cuNpLTuq1lz9dEKoqub1DW9lxgSC0eUfCveqpkJ
V07e6EcXIAiFpFq5Y+27H72VDF9J4VqPrdGonzIjqQ6RaxkbYVBNp08s6cVU8NNIKK81Zy/4A7qd
4NniTUTgP38dV0mUklwrUmeAbjCuj2V89Py1YH9py5Fis2jVJ6FKzvt8i2dG2iCglqZOXR+i8hes
UqJ+FMc12oWlXXdqZuYZzEiK+Q1Z6uTBN12Boco6mK616a1dgphQ4689mhbtyVC9UKqf2C9nUZef
jGYqk1F3WgHYCR2OakVnXQJ9D4qc/g8hvLnumhauBoUoj+iHVywlvNn4BnUQFOCDuTNoUCZTmycv
/Q8WLB23x6tCu4BZCa7Z6YpfZI7m7j3hV2esJMQWR3Dy/dmMhbka1WmfZY4Kebrc/4rWxF2XDKgk
e1Cyo7mH0tj5TmtqMsaNKIQOsTwkSvEaFHzpuExuE5AJlwN80effDxCPJVU6hg6iyW57I0zu63h9
DdZMzB4LSpOqleZ2oQOkbW82dLU3xVOUpiubacmMBoaFWi25YmBgs5EgbCQaBFAOjHMWIhUAwdSV
5/aaidmxh6xL7i100Z24HfND4anqjtIQEIFKEVcutTVTs6MhCX4vC/kQOZZWOAjJPKodhbWVyGPJ
jUGlSzvwFNZCUHA+ZUVrAk5teWVV6S5UjqNui8g8f7++/Es7+NTIbF3yntZXz5IjZ9Ctn6NQDbYr
dSsxzpIN9JxR7JLpqSKQPR+I3I9Sqklh7MgairCbZI3Oc/n7VNmnwhUQitnCh0bbx0jsxTyamvtf
SSWtlPEXFkIFK0GdY6KjBM5+/vu1mldgpKmJ46mZHYxfpegh6G5bdY3eZmFXcSlyOIBB8QqcZ8Wg
MGxKCChSB71WCtH3kKhsmzWO4YXJ4gFIOoqHEok3ZeYTfUlxOzEvYdX3b9wXY03ueOnzGqswgTJI
T851sbJBGysJAW8SRZ9QN7AVMm3v3rHAnMDbIb6+kOVGuFgMBJ/bPUDOoHnV17AxiyP4+/05Bgks
wJC4Ld9X4cne0ab7n36+NttMnhW5mjjweeNOIXcbbq9/fjqvs9QMveqwwcHSQhlgjuyphtgr/SiP
nVFvNlXe3CgKZElOqQU3orAGrVuaqlNjs4NndrFGg3wWO4N0Z6a2spadWzp4E5KcVDE8jPC9nh88
FQow3QQTNl0aWVTZTZjZibTN9tfnbOHcQW5H+ywJGBFF0NmSqDQQpNaQJI5EO7DoZ4egM+4qsf/9
L2YAW8K5ApnjfGnyMatCzQ0Sx1SEu0hO7EJBKF2hN/e6nenymW0BUutTppZdcAm39qyRvgPRK51B
gATVguClQ9I9eCjdRx3WXrel0Lqm/7ywE6Y1ItdD/W6SjztfqVBN2XQSjdn+ByFJd+Ar33/qgSTI
k2K7LtNYOLtDUPth0/d16bRavWnR0pTaf7BASRdgMvuAp8lssyVGWJpGlhWOgqIgD7j05fqyLJxM
mCPpkIeOlXM51+gKMkuJolrOHU3eJs/P/WvZb8OVEGhp6UEji0QN1FZIkZ4vQ6EiwB7Gbu7EyT6r
8g9tvlNhC9bbbi8brWl/G6N/mTVQRSYHaCJ2n62LkUpqEfaMqk9oy+Y/5/qsLW2siXiT6xe6oose
v6FiqdDMYjMjmjps+2FtyhYNTDpVQPRMYCizKRMFLhPaZUoHFEIBve+7+/r+FABR2qJOB3HoHxT2
Sb4lljLL6JKSCTLkY1P7e0W6uT5FC16SEuNfC7MbvTYKqTS9lgSYF0/6TFvUPXdC+z1boytZmire
gtYkdE1pYd7H4QfjUA69WjgeklhHa63GtPh5MkW8OKdGDnE6QCczZQitJw66XjhV9joUG9lYe02t
GZgtddhFORR0GFATwCUH973waJpE4T4xeKYB9LmoyapNgSISQrxOFZS/lar5mMnp+x+0lBRRe5zK
7xOt8/kUmXE+gnftckdp6HyyEZV891Y6+/5sKym5Cdt1yvcHU7xRcv/z0AWHSuu2g9ccr5taWIwz
UzPHoQDahjN9MlXaYmdLn65/XmMmZpfg2ecn8yebKWtGOSuR3nOM8iiYKEQ95N37XR81SlVBNxIM
9UX/aVaitpB4VuZIXQC4OHZ3Nej/f1mRSSSKm8/kiTO7WMdeqDLVzXLHDfWpOxQsdXCE8n1PDeL9
iXQKHBO/A2hESlCz8yf1sO0Hspk7YXQ/Hpto5RW1uCInn5+dPl0sfLnRdT5fRTeGuKukHZpuK75w
cVedGJlNF+w3bU/1NXfSBLmPffcvm/bv581ZPoaHR1fEoZE7OjwfmS3oK1tqaY7Izit0nBvkyudl
QNmt88jP2FK8BKVnSZCqj3XkiTeq0o0rF+s03fMDMrWKiOxh8NzzAl0G93yPoELmdHEqPYy1Qb9q
1Fo2Td1AvkJd30OebH2NlQCk4vWzubRI5BVpOfoTdc/r0yVwM0QRg9wRqjehr7eauyZWu2Zh5sf6
0jfp16AD2ap3BVSLwkqctbhOJyOYOa+0TKGclhiBKTlm2m+09rnofl6fpUUbkM/DCk1BmLjx3IMF
SdImiWdmDsIJw5e8sqPv/2LAmHLkFnHp/DoPJtULXxoyIBb1A2w2D6VVvOWWuHJmFuJeOrv+mpnW
6sQTRy3VKDQyMqeBHMj6NFKWUQdlGys/A//L9REtLvsUxk1ZGv6ZLXtKFjsTpZE9HdQbehBtuXq5
bmFxMCcWZgvvZhpVs0rE56fm0Ronppanis4wQJd2sIY9X9wBdJpSNgNpSpL8fOZGksIBwvaZ0zbE
crLpKTbdrTfFagfe8qj+GpqFFQHdbLlWNJmTS+KwiQOeWF0BczrspFA5C27ynIxd8v6iPYmuCY+F
n6O2PdvfWhsVLThaFgtUQHFoXFp2VsKl5Qn8a2J25QQg5HOhxoQFb5N+630M8zX0+qKJSR0MUmhi
vjkoUutpm6xLCtyh9py2v6ziMVhro1qI70ka/DUx/f3kAOXJmAiQ1OdOlo2bSHOCWrR1/aeSjyt+
ecnQBE0Cr0Et+oL1qsn8ODJUN3UERFOgN2hhKtMdJeklEMRrSeGliZu6+ad6AIm8+SWgpIKISrCR
AlKSdki97ELwZFW0Rr22ZmbmEvqxpMJOMdAR5J9h1tlK8UOTv153CovzdjKUmVMAFzQUpWqmTm/J
R6v/FbQFsrDetkJT+r9ZmvlSxEvrEBqE1GmiF7V81Qaq2HK2g3dkxdCSJ1V5z+MkaXu8QFqJcoIi
i+hljpxqd4Li3Su+v3I4l0zQSgYygH8WMgeePgAkYwO4wks+/CyGtaO5ZmA2WaXUCa7SaqAC+m2O
nOvaHC1trdMBTH8/OZeoa5H1kvg+NVlblPdFk270YC2UWbQCTROpet7eMOieW2kBPBW63pOc7OWD
oD6VEIx7pvIP603cD3AdT0wiZzaWyg0CiQd3wmI8B9qN+y+uZeKygtLK+uMpz0ehJF1lBZWeOOJ4
qGOUof3MLuPDz+vHY2muyA7SvETmE4KQ2ZWSUXgokph670i/iSm6qFunD1708bqVy75TsqrsW12G
Y3PqKp8tCe3IcQnaMXP6UBvvEOEakfAtla3YS8JBsOTsHkV5fwcHmQsazSp2ZDY7m5xoY0uFPmzM
IYcKJ9JrWwtDBLYh0t1e/4mLEzEVR8Sp4HpJU5FLBSQ5FjCL6j6S0UbR34r+13+zMfOsepOLgiQK
qSPKjlA8lRrvobWU0PRcmz9SkJL93zhmMz1aA9plFm6osnIEt7pnQxk/ZbIysQttrbi6gxn7XuW9
+t+GNvMciSS3cWcyfeVbYjyWybYt/sUC8im8gajSAKY9Pw9oS8D0XPDQayLEv7vffvsdDPfKoV7c
BSdGZsPohDrNuw4MZpRHW1WA0ra5LQdx8w+TRRBH3pm8PGH3+VAMQWp5deusUXbnd+NhlI2NxJvl
upWl5yoxFgn6CXJDuuXcCv3BmQAQkhBV+Y2u3Rh8dLNDYpV2rat2ssqLPk3NfOOdmpvFXCH4OUlv
COv6/rVrH5Wf10eztDJ4dJiFEA+lsjU7O3ET94LoKkSNugJrV7DvLPdDNKorGclFM+gZTo0PaNjO
QfSGWwS53o6pk/m1U+TCXWEJ90berzy7lp4PVM0oyhLQXWI7cgnGF2GMMgc/lkDE7e9FerPyTfdu
2TLqmjpUw2TR2QUswfkmKDMvdQXFiJyo/hHD3ivtI2NlZRb22ZRpw8FDAMW/syvEykJBg1g4cvT8
d+cea91C3tLbtFGwp69ulfRhIXQ8Mzd7oXR9aUpwZsVO0X4atYxOR32j09gYW8/v3nFwqnIFg/pE
SXbucISiabwxodGhDT714b4MCohG393kyvpMEvNTj8PUUT87pEqS+KNR+gA9vDctyQ+It4ZVvZWy
tdTrwsYmAQ4oWjGh+VH/yIidhF5NWaRt1rARVOGzodN5ab7VxUpUv2iDVhcYcqjbXHTSerIO8Z7P
0kAHNwpbxX8S11jTl1Z/ettDZzZJj84zMKOEnGpZq7EjdOlGSRxF7vZilNuWvqam+if1MXNoNLmQ
RqI0DP5fmXlpIazbsWxoMHCbvH80xDqkgJCDka9BUf4WUYGwvV6/D0ZZ3NZGmN+gR5K9+pVpwe4w
YV5l/ZuJPvTXQpOKfSiWaKXpsgsxoRd4Dyi1qDdhIsR3gy5627Bq5G09yuGxqUCaCKSV7QAu0q1b
UoDsgtT/RTJDuK/I4WwstVJuE1cpPJske3lrian1qEVl0tpJIojSBtBj8tARh9mekg8bFD8syCbg
8wjR1bXl2vQ/FZZcv3qJFv7wssw6htFo3kw9ZjuziduDnCXffJZgRzAW7AM4CveFKadHlHKp9xtu
Zee05uwjpZNvYcgbdtko6fssqIU7OnqEw/WTuOAtOYIyhXl4ei5ZdGI5SSsrmhBXw8ewRa7PTqNw
5bZc3FicdNQ2gEOBij53lFWoRnGADo8DBwP138desPNwZRwLVyQAcpCJALt4OvxpRj45g/TLGxDy
YCPJq92jmJa76/N0+X2oPZlfoAz0ZV2wx1AIFIAmcsYLudJtPdS/hK3x+f02yERPoFquYvopz+dJ
y/o2aFFSctyD2wCvvLn++UsWZLgGyOZP5CyUly8OeJZJYxFLoB4TlH3syocPPJ76RrIyvxu7+tbL
+jvfBWuOYpa1ydxk5Qdc+rDJPoSOpNgAZsxp8cQoLcUEzn+Hio/TB+FRbKXKToq1tOjlrXluZxbP
cK7MCAk61qqd2JHqrT7eRGO9z8tnszQflPbj9YldHBepI0p8skq+ajpjJ3uva0pD5f3BvLbuviRp
VPkB/K5r5CKLZkhRsRHp3LsABklRadUmiUonEmHX9O5l6Z7/t3JWl/Y5T3ta2ibmc7osz8fS+kIa
1J0SOuPe0onPV9IsS2Og1xlKdcjweHBMfz+ZKkVrqkhUevC9VflVCoHkBUb4EZnpb9eX5NLlQMNM
4QrgIrwIHNpzO8iCWpFVuKHjamN3N7YIhHqK12/ENAj2vlW8uxudo8XNOckb02V4AQiK2sG1rC5k
a8uHyATvsNPH/fUhLU4dSHuSLrxrLrB0elPQv2RkEVWeCN2EsoLuyBOFo9ak/comWDpAtJ/ChgU+
VuLNfj57XuHCZNulYJflEVWeV634bo57qdRtjzSBteaYFs0Z1HiB/uKa5iDEqi71Wqt97ofUcj/q
cjNulDCwYBtLKnUrgdi1kdRInhWjWEM1L07qiemZq7ASN5XchHWr/f6YuBCC6EojbaCzWOOBXDpY
PEhQQmGAl6ruXjxEURV6kaNlX9Ie3mX6N9+9Qdh5NDfSX8NEzoPqrjeVofStwAnkvTS2WyuVoVHb
XTeyMIwzI9PfTw6wN/VIhCFGkm8qrOMhmY/rBhZWBLdAiY6nBqOZR+3ikIkQFhahY6rhwSujDzBb
Psjeu8nQFI4pEIY/8DpSUjOfrfVNINR6EzpSKH2mnn0IsvRO7IN3hyXnZmZXeghz4dh4beiUQej0
yvA5Narn6xO2tCL0VUuw85P1BxB1viJgh5sqQGnYSV7l6pMQvPzD5ycNDJKMZHfn7UumjPY4zZIB
udhoox+hx17ZttIfpsbz1wBnf9q0NBLpCJzM4sNyhOsOpqfA6YXcoA/rya32EOZCaqh0G7enV/PF
qD+M/V1vToJRnwz9oRg+Cd5bMhxK5eMofQqUbNcqN6P+HCS7ynuUmw5IZrcJjGHfi2i137oZJet2
H/kHwzooxcFVkx38YLbSvMTDTy+qbvPsjTzw3vO/CsrRRXFD3fuoz8mboj7k0Rcx/j2KtwjHIb6+
1bOvQxfvfN/aCuqvSRp1tH5UMSqLVU2qVxphTf/gi9CMV7YgRLaHZnCQ3YF89eGOi9tnOl3tfvxt
GN0mdL9q3Q8pVfboBO2VQkhsXWmPVmVuEPXmwyZyw2CzE33H0ThI0me1UjeN9SHTb3T/Jm0/x4W6
zSrlpoHDqAtMBDR2TfUG3b3RPCThcBzHZFvUrT0q/W1r2EZY3yrDURo+ei5UQa1gl+Wugyldz57H
Tnvqhjc3uk8gYJbpUlPVJ7nqd4HyLY2DHQrju1HItqbk2mI2HopS2IuNJ9Jb+D1odbtUoeILVHdn
mgE8rV8MVGnx7LsIvVMlBe4bfrRcW8ue47C0VbPcVuO+NiW7UcZdm3+iM8sWhXwbprm5kuNcPCYo
ndDuo5IWmqfJkftsKP6rgdMVwyEqlLuyoHfx+lmZnMbFRuZ9Tmu2Kl6WLCG8kYpBwDnGyquu+9tY
VA9dcO+H7rZ1k+N1Y0uOksQQ7YtQYYDLmJ0apRcTAoUkdGoEE2FMfrSK4GhF2a9/MENwM1FFkLKZ
B4SK28OQT0c7yBzhudYhY0rNb0GjfvkHM1QGNR5wxFHzN6JZBYBYAjNwgLzCvzVJKFSb/2ZidnUV
0wtRzFmdtpOyrWaNj3KUvWmF/34QL/7sZCzTyp3ckWVferTaGlzE0VFWHrX3477Ovz8Fvyffh1NL
VnqZ74eBeCi05JEQ+OH6XC2dFhadbkI6EYBuzy6VSqObt0hcLpV0l5Tb0Ln++aWDgkY39QauLBIP
s897CsI/sAYLH4T6KOuIPLzI0qvYIwbw/qCZq4u0GUyh8mU5IBygyEjLyHd6PdwPfn9T+OJWbfrd
9fEsTRdpFCAXDOcy1YjqTm1NOQ7H/5gBvfn+374+W+/YGgKdG8QHP7bJ0nugite/v5QYYJb+/vxZ
MFTmNOpoFQaKqDvGirATQtJOcf8UiyOyIsHwKRKDD3rXvuS5uTK4S4oyZULrQw9IU+kCwbxSxXIV
1YXn+FnoaO2HvP6eCs2rlMfPtRLsQ0U7pLW0U6RwP3rWg1StcQIsLN7pD/gzOyfHqZNGpQhSfoDl
No6YuZ/EVl25fKYTP7sYiDSpf05g1omD5PzEerpadF0pe45o3ffCQ0IDgbVypJZNGJDDkIXGWc+8
m2/qhRGjOeAE2r5CoES5Fdx/2Cc0OPDOJYsE6fa8GU0P0DwELu9R/W/y+6LR8pt+kNpjM5bRM8Lj
0r4zPdAmtTXs287q7vVOe38Zke1C8P4HKTpVXs6nssszuRR7zXdq6UOcvKnCN8t8ff95QHGDcgvc
PoDn52DHLBFbHmtpQJWqvo8L2A6gvxZd91PkujdNmj02aflJieTG9mvXXwkiFrfjFKZMrUvch7PD
SAI5jJTI9B2zDTb95zFY09ta3CknBmZvEqGECGxwDd/JRxJI90FOtXyl1Lc4BvpXIA8CynnxiGvE
zpXEKufRMBa7DurBpPh4fY0WB4H2JoTeQN0AdJ5vA70ZwyJy28DRAq3f9n0AJUYF6+WA9s9/szQ7
WI1cSVYCu6ajFAgoybYKnkoSflw3spACQdZkYkCnaelSdcDKTRpzyiRwRKWoejsYeMe1uq4/kBqB
eCOXhidL9OQtXWdr4liT77nwTROXD0kJUktzmAqPcGHw9SFwECD63BXuF29QH6nQ3fbVu3VRJld/
Ymq289wepHVa8dATgrHYWohwH4tq7DamGK5t8sUdSJV54paCa3rucaleKkKYEu4bzSF9ier3B99s
PfgOgVpO+gYzL+QGCDBYzRg4g3KIs/6xLGK7qKOVbOnS0pxakc83Oa0eYTCok5VisIXu12jme6F6
7qS10vzSbEFiNhE7TVoKc8fu9mEdIjflO258KOXjsAKuXfw8iT1SX7RyXNJveXGUjDmfr6zH7pNb
/MPVR7EfdBE1E2pMs21FKTOXwiH3nUaTvG3eePWntNXGe72EluT6OV0KlXDKVJWpZIAUnCfZOISq
0Qsy149ejaVtuHWf20oo2X7gH3o92EJh1W79WBwe/ECQ7+l+TVY6Y5ZcH7lSogheGROi6nxXwFnT
ahLsOo7em3dSTBGndbF4uD7Sxb1nMJnTHUSebBaiI8pViRQDfEdLhnszzA7DaP1yxe4GGdm366YW
twdKyiD+6BWFueR8QJOYq4b+se9I6DTuBhL3HwbRFFZ2ybQL5n5uqjtMTFMT69zsXh2Epi2GgJVD
dbB/quJ8K2vFh1BFRCXIVe229EijKGUxrCzXNFFzu/RzwswMOmAqIJ6PbszRvPbinomUuu91PNja
pFlnVJa1kU1u+DG6F2Wf4tu/BJ2AAlENhlxvQe/Bz8x8zOOEJ3VuR4pve1+Kf3hT03T2PxtzShjk
KgxXNrGRx/dy8EODCbGWqu379weoJJqIIYrQLpiEZXhgpCiVY0eMjoa6MZKX699f2ur0kYKigh+X
9pNZZ0NI5b4c9DBxYr89VMUbpWpbql+RCr1uZ+ngTtxCBoVCfMi8uddDVWho3QFkBYFKJf8covtC
XQtXlgZD/I+LknjyXij6aoqXwurQJk457Ed5E5g3NUm8ZCVIXR7KXyvTkT55M4V9VqaK0iVOVw52
6Glb9nYerIlFLI6FFATIb5rCjPmbhnRdmiaeGDuhsiWuq5GszL4N9Vq5a9GMCV5sukH0i2yEW6px
qRcwtjRS09hG7m+LbNhmSv210f7lSscOPcskvPULRFcY9IrVG7Dwqlb2KhnZtlNhblGs7ECx69P1
/bZ4WZ0am12M9Si1pSX1HBxfP8R5/BLF2k0Q6FvdE/fjaL6E5bAVkupJzaSVM7Xk06ecIaeKcrU5
L8CKQ5XS8j/GTtuXr7QQfxh6ayWquJQMI5ykzAVVIfUbsJizi1DwpaQqwjRxfAl5YhBenhji4rQ9
7jCH1Va66dPyEPXWbZKFN5Yr7q7P79Ih4DE8cSlblEnnV6QZjnJiBUCKUhe63npEIZXSFoz/1cpd
PF1N8yuEpLX5B6BJ2DFzUFESBUHT4KC6Pgo/plrg7Qu4gl8MYI527Y7D1m0g1r8+usUVBO0MLHS6
/+f3ZYQUaa3XzK5UHazHOl5ZvbXPz/Zm4hqu1vTcHK2k251n2s3n679/cdLo25/aOsGDzJsIrFQb
zFL1EkcOtW9Gfgu4CzKQ20or7nxpjehmcTQm7UrTlryEtkiWV/ewHNN0U70Zeb2JjTW24T/Uqheb
AGaLiSoTyo55na9qAisukgoeQRUJeisbnzTXPJhBuFe9dp+rzb6krmQPtl4d5FF4QGb2qRDNY6Z1
a5SGS1Or4ZUnBCeR6JwJB93mvGvqBO6/SO8A6LnpptED6Y6dRHnJaCFTzMw1lYtFoyBSoPEF3HuR
U0hcF0FhCbJGE6ZGa5C+hJkV4jkVdNkK43fjx8LK+V5aVAorqJcAWAZSppxfckXiNYrYwoBVRunO
Ct7CVRz50s0D0Y9EQ6UOSmXuwXJ99Oq2ZyIV8yBHO8nfy1Qn25vrJ2HJT0HAY1kE1zJmpl9xcll3
3eALcg5jmJ8mx6JODp0oPVaCf7huZnGByFmR75liXWP2Wg1cifjdsuDykr5Yur/xsnQ7DmD94u9p
skZ/vLg2J8Zma6MqiJ+iYIR3ijex9luW14KCJQNTRlwkIKDsPV/8rOWwF1o0BQU3gXenfbg+WYuf
By5kQHvG5prfHRH3mQ8/DxAbXLgu8JKs30/4T3rir4l5XpuE+Rh5JuBxQoT6JhXL/iboDW17fSBL
q05kRpMmOXwwfdPfTzZX09VDKZaA+kYe/wHF7zbclomYbzyrFm87Te2rTdronra5bndpU5PtpthK
LhhvOLPrtUUT13oLIFoYN56Qv+Vpd0zj95OKTTQ8Otx0OAHKSLN9Zox+II2JFjuB626G3Nt0aymF
pZ1wamH6+8kEDl6V+nGIBcJbEypVbX99opa/D+8oMRJYLnH2fc2tTN/I4MAbzYd42/Qrj5qlZzVV
6KnBnbK6NsfrxErWhlVO8EzRxITQC3KHTQt6itvHF+7T8P3UWyzIib2ZM/MI4yGvAjpeewmdZOW2
HNdumj/vivlVe2pjtrdGtc49KamJmwPjSPnwmKr6rkFbpgm0/yPty5Ybx4Flv4gR3Am+klq8m7Lb
vb0w3O5pruAGEly+/iT63jMjQQgx5BMxMy+OYQlboVCVlXk3gmQ3yOPqJkHODzTsD4PXPvJs3HV9
txnifCV9oFw+eAPEyLj6cPGfbg+tMTpv9MVvcfsdDtNb2lsr94PKBLpyUNBBbCk0W09NOK3m1g0F
Lnj2ffbidLZ5R8Bi+fXyPlTlQcAcIQIycDygj+7UitaUepHH0IEo2IfPX9Pkzc4fjPKxdh56VIly
7c9le+J78iIiGEM6CTJBaFmXRpU64ErnFHhJ029p0HD/hpb+bVqUj9mS3g79quCRcoBHBqWDpnGw
a88JUJNJ2kdVN0HJwGYbrct/WXl1T6EZGxDPbgOrnD6zgEeWha88ciEmnZclWyi4WbtgsjYpXclD
KzeIYDwEixuqYTJwuxkgsesbkD/pshez/MihkHN5rVTOHH1O/xqQQgenL3ot77BWnPM5oAW5H/Ty
w7LXWO+UduAF0Z6BrQH61NOJKicQo0PDAEuEbtFgqsk9aE5vyh5J1E8MCGgZB3Js6MyVbydSpR6Y
mLEXkAd69Gb7S2bTjWdVvy+bEc7ubI8fmZEeUcVEZuoyzJvjxkGamGGi07BNtK2nNSsjWjMldv/R
HjP0CpKBNkbUuMZmdKKqjkz3T9cOK3bUS/S/M+fo0hINpZegaRp7WeP3JNnp3XPtrYBb1kxIeQO0
cv1/E2DjMsc9+w32y8vrovQ9/66LI5Ojl85YsmIQvqdgVkABlO2og4bE+NlLxtfaQ7XyskH16qD/
BeV/PHfldIublg3J/Qkn1A+adF/Uu9QN2PVssX9pvwA1RciFp4TkUlERGTXSotHB174XEam/fWIQ
6N5Bxg96JmcE7Cy1y4nFmLXGRVO+AYpxy45f7AqcobxfST8oJ+zIlnm6naeqJ9SdWXEAV7o53UAz
YXS27bKC+1izIk2Y61N/ARUl7rylcgJW+49c9IIx+6V04jU6DuWmQ3oc2AxATFDJPR0SJX0z6x1a
BFN+V4pGqDlsISxqZmE5feZCcP5qjyNvftZamVg1GvVAbnAg062R3ZTh5Y2gPKDoTxIdr2AFk1Vf
vcJFo1KKx1Hnv+vai9V88PzrZRPKlYGUCWq3UCk866eMm4YNZYYR9DRcnFvodHB6s1QrA1FenFAB
cW001IhK9OmS1IlVQnwTS9LT5B+npHuv0n9+YiBQakLvNtqdkR85NaHFmQ/FONCZFzNUKcNkCVwU
I9dew4ooH3lc8GWA5hr1VDmZVlZmrGsIbgUf/23a2jieTVoELZl+Qbz80au0r3O+fAJPe2JVLOLR
nVPXZel6CXomNG2+RYs0OKSr5Y85ae9aM+zqdFxxCop9B/1XYAVBWkuQk5GWq0kn0BHraMCj1W9C
7rumCEh1/eUDbLBAIP8trsqsYMlkZw4leC+31n5ZnjQf8rD7y1tCsevwGBfdE9h1eJNJXqfph7Jq
Oqi7ldBGD/l8/aY++bwwf7QqpKqaAr22ePFnwZzcwcdc//MNQFahwCqoLGXm1Z6nc1nZAtgMGYs5
XFsA1ewcf16KmQaIj7MJyjyHhG7L/G3yPhEp2cjW/9XJAIpLJs4nGu7JpgT0hKFZgNQQyDHTmzmj
gWfxlaVQeDGoK6P8IXAbgqz/dCkyOjWt6QEg4kGkFiTboVk3gT4lwWSuhegqDwCcy1/dBCy/TKwB
qoN6cZIhg76MdbBKSNj0S0irkQU1r/Zmnu2RElzxbarziHAAY0MJSVFESocqyTTAyEoteQad1f3I
ujcv/sx5gfQUfDQMQVBBmkUDk0bsLM8OC8iElydrZZEUGw4t9WhyR1YUEqwyVogvmdlUgzkdzG5H
fmT99vJxUQFoT74v3QCUjK3Xast0sI0hWPQ+bGwIeoesI4FB77j/pWa3+vBoaX6QeyvGFRsQvUfI
jYO2E+llOTtBK79B16M1ovW1DNDGUlr3dvUcu9djN1CIQmpHpBgFL9TpPrfoMnskTcaD5d9pw/2c
F0Gz/DS7qJ2/jfn1JFcgwcEdB6YjoLvOOqosWmYz1yx+oH76qOVuxCrnLeuvp3gn2NTABOM5KjhE
pHXLh74YKt7zw2KbwZx+9brrc8wnBqR97fu9Obd84IeuDoZ6Z6/pDSmO58n3pYuAod/escX3Cf2V
aJtJ33rJ75XNLZ570gv3xIb4DUeXzZIbTlGbIwcLoLYdGzvQ/XDxo7l5cPVyS6p7BpwXSDwvm1Vs
6xOrUuCR9oA/Ibbh4PdhwWxWQbkAtwMs64CmssumFN4BeDu0WyPyQFeSnJIA7+lYghiSH/Lu1dkb
a73pCrd98nnp5AyDbsfUw+dnJCuLfd5v/OGJOWhR37drDKHqoaBtRFAJQf5OWqvasxNm1TWHJNib
0dNNo9Pd5clSrYtAvSGwAUvjGfTNpOBZsztzOJT9d7tL0JzmBKLyPZM1QkjVWPAAAbwT1+t5tVUj
RW7qTTIc0rRCQ9vH8vXySFa+Ly97U2ncnpJyOPQRMzZFvbn8edXRPPr5srzDaDW0SHr8fAuAj/x+
me5YuxKmKdYCjTXAs5kGpFUxSacnk7FJ772k7A+ZcYfyXmnd1MsTXQOYqcreMIPyAgE+R7TvnZqZ
i5IaBjV79AMjSTxOQdx+r+Jfsfl1LN9Af1BtuRt4UVaGqbtjRugkN5en8nyceMCBWwSNDwChgWjr
9Afw0apmaoKyKus+0PG49O91/bh6kZ7vB6ij6Ah1UBIET4oM8cBPqBHk+Azn1Avaug2yNTqkNQuS
J4AqRu23wkLaBKjTgITt8jwpvy+0ZGyQYOAxKiUItcpraz032SH7Wmv/TPX75c+f72hMEObm7z44
DwHMtux4o+c94Bw3dhbW5SeUu/DYBI4HWBdRBDnrvOB5PwOT0mqRu/d5FlB+dWuHMODjfQkiJ8Gt
IDnIJk500MwWcVQ+1EmIa+XKKZI+L+3Utq3ozB18Pik3aApHSeV34lxbapBsyKceFbCij/M4igcL
SNYiGNfu3rN9BAtA7ePAA1gPrLhkwbdYAopX0d88v8dkS9O1PNnZTpIMSA9AF50W1PR7P8rzodta
nFubbijHu6Jd3GsTCjAlMPWiN1/gkKQzV1nalLdm7Ue28WjoddgCrTBeja6HEU8AtdCcD2I9Ii07
+NpSOwGfXgSZa303pVZya5pVcW1SQVgRNFHIMgnWBMkPj0tXMbNDlxyviu/IkdwntXltvAoTkKXB
mx+Md0Jp69TTjm3lzajvxlHeJ88+H5+mulhx5qq1x8dFS4ioQ8on0I4T265jLY7sxr5x+uypNJNt
ajSfMAP6SbRlG0K+SSZNgHQ6KG0KPzl4JI5feQFEIJT0+pDO1Rpfhuq4HJuS3K61GDMdeZoeNjb7
sNjHZZei/Ppft4sOcCCvpK/baJZ3IegjGheJtl1id9kOaHDYXraiWhVQ9eH6AxUZEF7SwvtGNhe9
56AD0/zTle9t3Acau7pEIlJ7OhiacBQhnSi/8svZGfKelOir82oUF8K+Ry+XU2/6/Gp2UMmSmNSj
NwufPYO3C/oZqtg8UMLe9GH5NU3Le9ouW8TOP/x+/HN5BsUZP3kmCZOoq6OHFpxNwBefmhyz3DVB
QZQcZjMJM2SzC2ePFpTMW8NdnYNuJUuS92zIgg7czoMfsHJr73TmPznSXVuS6O7emvwknFIw2mVG
tYSoFXUBBfHoIYVTWUtIKYcMbmXQmaFV8rwTJwf/X6qz5FD7TthWL9oCHLX9w/JXplaxOdGDBUg9
oL5g75HvI6OfTWNyejS9unESWhk19pCxS8Kqyfrd5VUUp+lsFY9MSXPblyDP482cHJaZR9o8VyF4
7fIgRSandowQjJmgDRo3Je+uBfGIRSWI4vG4ggyCfDZo3szmaGtaVDjgEFmy5g+y5AenyKBRsPxG
A+dXApT8Srii8C2i20dHOR5si6j1nO5ZTuc2J0OTHKBkfJPa1Y2Qhbw8ocq1AyWnaLtGskUGpzW1
Re3WTZNDNRbjZvS76VvldM6moBlZuR/FCZPXTtQtUTpAfzIwJ6ej8dtJR3gHH+Z5Obury6Te22Do
2EC2etrqhH8zpnqNCEJ1BHDDCEQw6CbOePGtItfckhnJwZpANmKbz46j7zyD7sysW4EhqWZSYNzx
EoIlSOeeDi8mxYjgGA7GdHYOf+qGXz2//tLEWP4zIUZ75DYBf0IdrUjAQtBBgiP5YN6jy69GtWO/
HRuRHOWSUjtBiJ8cBjTkB1NZvKf86vKlsCHgOGJJgKmSor6S6KPFCRr0etJvF++xW5wtHa7ucJWs
SOnDti2HYQbw/GDV3Qy65q68rciqxoNy3Y/GIm1rFhtLA3I7WIGuvNka97zGO7xH/v/6kwoNYPRf
IQIEdlhyBj1vzIYvWHx4wJusiXcFOOtLQj6xjcEFDDQd6KYglS4Np0WldGH5GEcE9gKDVXSbjvOz
N5lrROQq7wZkLyAZYjxII0u72WtICj0JvPWS9BVSfNGcmCsuR7U2JogCBB0kUPjyYNIBBRmtr+OI
drO/Yfb8u3AW4z5ts7WSnMrRIOqH7C2k/oD7kE5NEbd2ZTZpHDFWtqFlds6+NpIQkWcTulillXtQ
NXcgawGIHOhoXO/SKjWdx624g9vO4z1vpoBPaxQ9qqk7tiCFaIut9dbcwkLpB4X7VHSPIAe7fkej
Jwlsf7Yo+8h3j4XHizsbGTxmvHXf42Ln/PN/MyBFCzPeUGjNTODK0BwZ0pi1ODBsDGorMVfGolqQ
47FIp9ObtcKJa4xFL8awzd669NsnxoITCZy9Keh7pdMCsknHrFsEIKnxVJT3JjuwT2QuRHzzrwmx
x4+ul4ZbDprQXS2KodebD0ghJdeifeCRjy1Ip8RNOsNMJgxiKXbTaITZ0mw9UoW0P1yeLTHdcqxx
bEha+YUsi2m2WHkKmt7iruFPfnkHoJlNgqzEP+Flc8rVB0GEgNkjCedLM1dZBOVkDeOiQd1Wm3wq
N9cbAK0pHsrCm501gOe50y5sZlrk2x9G8/Hn8tfFz5NnC+4eohAio3QWBNYJawekBOJIc3/Fi/lU
9m915gSWxlYCWtWyOCAGgM/X8YqVQTID1rzPsgpRdNWALzwu8SQCoq0Mm4Hb2BHpvJ/tib4UTVPv
waDnrUTxqnUCsAQ+E2EoOowlt+kUetkbbqlFdrGEi1FD0OUTtzRiaXSVgLQfQqOSHyhy3HSQydSi
xoN6zlTr8V2Z19YNZXG5u7xq4rCcrRpWCzUYUE/ikXh6XN0+ayreLFqUIMNYtTcaMrKV3YRZ8QMn
eWXllDNHkKoBiALCBHITA+vrhQC9rUVWuvVA37DWJLP2fekEMb6kHU16bPDkwWOB175dnqy170ue
x2ocxAEefj8dNz7PgTj9cdmAIVzK2XIczZDkcrqY+T0TFjICPZXAyIL8q/ZhHbQP4++/XAMTZgCl
YXQgZkEMBs3Xy79AdWMjZw74mXifIn9zuh+0jMxWFnO472EL8e0JYofVypZTzCIym5B1h6cAoE7u
xqtGPaE1SUlUO+4txvtoxd7m8igUvujEhBS0j2C/0Wdb86I6tb5SHy+1NHseprwKDejJr+xqpTHR
Go38hXhoS0eohZhA37k1xtPyW1Cv39XLMgRTZ92aPQqnl0emWB+8fKFABr1pEEKc0Qh5mlWlyFRE
ZOx3Ve3dspSHZeyv+DiVGaBAgM5DWA2cnuTjwDnGe7LUXuTFj2b6as3PvH2/PBKF58E4QHAGOKVo
fpZMsHIa6qXN/Qj6nf9UpfGkpaBkyo3UCEimvZpddXvZ4N/0inS4TiyKjXkUmjDTgkBWlvnROIzg
GmP7xKm3KSVPtgtyEtA+tY5951buqw0gSpN0XyFy8AJBiZWBi/1w9jMslNYhIgYmKnm/sCldLMhb
ITmO92tQj/1Nt+i3lGbbJjP/FNacBl2VgYVvTfhA4VzQX4c4GQ2XCJbla2UaaREDIOFHFnr69laS
0+du6S3wz85a2LrTdG8kbhrkpb/GJqdca3wZTZiw7sq3TF4WhLix5kdGNdgPCyDBN27jUVRIbciH
+E4Hwq88sdJfKyuutAsuE+wyYH9wv52u+OR6WZ91KNVpizv8mVwzvTXY1P6gbVkEIDDKHuMhKcPE
HNqbtp3otoKm45eYmfUG/1cRGlrrBVw8KQ0s2YRWFkgCWQtfValX+RAw8/z7Q6XDMBgNaD6y2I+A
x0jDwtPKjZdWxY8u54B6YSdtL8+M6nwf25OOgtGOPGmHLI56qPKS9C5O7aBiXy8bWRuU+BFH521K
x9gtJxihZeCZ25Tsah4u3spzQHWdoJQPljbPxstATmlw7hJmgowlKvr5Dp06m3nxro/HzCMTMopk
BEClshqNRGWf/mMVQ6SZ2pvt9/MnnDsE1ZDOgMA8qrPShFUj0Vy3T/2IJy8JAzP3ZEP+/Z/Lq6Ka
Lzh18DMDySoaWU5XJTcHu1wMeMEqRya/8HHHv1y2oFr3YwvS5nIXpptxAQv1ctOQm9b9RT+sNfFK
1dGGHiPONZJZkLCXAhWaeppW5j6JmnoOO+Bxc/+nMfwGV8iWmleDLsCei+YCVEwFgRFeHqdzFhtV
qdeZ4UetdTdWO0BkL8+Y6jgCrI6ICHUzwUd5+v3ct+M4H3U/KiG7s2WxV+FQlvEeSmH57rKpv/3o
8vVzbEvyieiPTJrOGP2oYfpb2sVfWuY+Tv54V1Xla546h0JL9ZA5/oZ0QDRetq4cKDh5AMYUsgAy
SxdPmTazecbmG6wK1OSl5XwMs+v/cJe+XYlhlNvwyJbYQUfuJ887e/EdoBjrt8Uqg9p+z/SgXXEN
5hlyUmwNqO2hHOEKWivx9yMrQE73RZ4VwB54jflQjH27zZCBfZyqKdnorJg3Xes6b8vim7e0GNCe
uJRNyDTaPjrcpreuw/lmGj1vW5b2ctNOy3IPTavqPnagP5JCcmBDWztZiYVUcyPAfZD5FZRpchiZ
99rcd4sH/UEr31vujePcODo0SxvzEwt+bEh60Bhj1qIVAEKHjg0Mm+ek7i3levOthTj8ys5WOTZP
aHIIbSAA2aU4XKu5kWcmjaNp3Bk/m2LljCo/LxgQ0AIAuhI5enLQWQ2uJUBySHHvRkaxgspQRqeA
pZlEQPFRopd8AGGTwRtqI1bJkvnVrfviAWjsPBgdkLHNCbT7Rq8Y7lNae4e2odObOeb28wSc/o7q
Bj94NF/jLFUOGaLggopRB9hM2tt9EleI0JHGt9KN7oSFtrnsDVQBKcJ/tKCBwBZ4U+kqWkid9yCG
RzpSq39qS/sw69nDmEe9QYago82fLLY/YxIFZheteyIAkjZJMUDDgk/Yj1n54ThT0A9uQP13YyaB
3hnhwD7hhED4qqP4ikQO5CtP3UODskfigYQpspZoMPJw1n5W+tbB0/ryVCqX6siO5NX12tUy5pA4
0sGqV6c0KFYOssoAASoJStHI8QHccTqQKh97a8gQzM1bw7ol9QrMde3z4u9HbtTRzM6sQVwQ+Us+
BT6bXuIuXvHVazak8Arc4HlME9jgSZRNdxkaq65fhOM5El73aBCeX6RLY2CO2JPOX7t0xUWoLs/j
z0sXmpFWaHR1EuG06UPC4p+L5b4kpP12eRRrZiSXncYVgzopzGTVPrbAeRZOa1KFShNwKoKJFCIe
ctHGZ5VVJdxDgwHZEO0G+nHMXrnhlIt9ZEIaRdX3Xc8YTKTpfrTCbE0IXnWDouCEi8a3wF8kh2y0
cPNp4jyORn0fJygL7LrlZ1uutDEqrYBLCo2SQk9Q5rK0cupXnt7iUhjC9JnaAXul/YrrUGGNUBL+
z4jkE4emBw7Xb3Au+qRCFXB6RdANipki2cxd9paZbjQW5LvdF/vaKXdo2Thc3nEro5TvGZCmenTh
+AFJ1dxNlfMwVtZrmUyb0nfX8GnKrQeIEVyYi8hNLoHlBZsK8Nb6UZ8Fw7wHq5GlrbgBtQkf6Q6I
LYAPTPJlBXjM0Y+Ix3xq/oGeBIizeDC7a2UQ1eVJbDyBwJAl4ETSzbKYmTY1eOBFXeaWP820Gb+W
njntdK837pIBXNzIIuYb3qLR9vJyKS2DNwAoUrCFItF66uas0stpSuDmKp5/RzXuYIM4dFrsr3mj
ewHQEZuKrfHzKLeIa8FlgJcRwolSKMJ6a7G8YUGdv5j5jVHQORindgQXtKaHSJt3u8tjVK4hWu0E
7SXYJP9yFx25cqNHOJZnSNJl1pck+9M1M3ge1vgrVD7Kt0TtHdEBur6lg+chYC3L0SQRgG9IPU1b
Z1jj71I9k49MyKkLjvR7ruUWQT7/V5m8jSZkb8MmTYOx/XF5xlYGI+9HM9FHF10cJOLmxiDhGuHu
2uelAKcYO1frkQeIcvI+tt+v7h7FMw4sZ3i/4UpCWChdF1pRInkZuwSeLkiKgK+JV6t//n/fl5aa
95q1mBq+b1Tf44oGWb5W/FLt2P9GgPzR6alMDJKMY0NI5NZPlrt34q0e315eYmXu4NiGdPK7yYOK
QY+ki64nt3VhbGoggEK/4nvij/eGTV+0pJ03o2V/YVa3uWxd5QKOjUs7oGMW6q64J6POdbcu8wPO
n5o2DSB3v3YjitWQcyQgEReMpkjJIk92OpcxDn7WVyWqLLW50H3nDNZ2sjr7ReuG+RedrPmrkXPk
kC0yLvfpoOX3rIvzx8yvx6AwGoBJZ4JWbcBxn91uaiC6li/PVcHZQavd7rGm47QSKSg32NFPFn8/
clgdqxmblpxEznA3NsEQrzhE5eyjrVp0BQKiLmOTeOujK8FLxPfbHUiq7krQNjilhb50vrLQyqEc
mZLOIh59sdbxgkQFvcuL22KtgUf9fRecUehGB1ZTnKSjqUprqzV4WZGo9a3buGNv3CIfl/eq8jCC
GuJ/TYjZPDLBzLnrIE1GIjsGU0D5gTRMiGDyE4EGGAdRnkP6WxQfT60kQ16nTouBDEBuQ7owXrY1
7cyQ1P0a6EZ5jwD3DiUErD1aLk5N9cnCfU2kW9FD+NAMdIe3+x0BJQIbq7ve7PeX50+5RKATRoAB
qUpo1Z2aSzTNKlNQQkeTd9vlN6shr/L7eMmCvgMpXUPGkDhapztZ36He0pTLO7dLuDKP+qhTpNTf
G37t3XhGmd7ESPxH6ADtdk2SuNsp0yuU7GI6blPWaNCmL/VPpJkE+BcdkA5+niN++dHOKbWaudBR
9qPFtHeQvdhR4zNPeZxi0f0l9Mnlp4vmJTnLWelHHtIsT32zFmIrJhfXj0B4INGCbk5pW1K7563e
IRLQf+YAraz1w6veK5aQg4EXAlnBGT+W1jQzLYHWjmhePhWx/zD35otb5hvUjb+kJcC5HmVb0+Mv
bWU9JLq5Ev/+Df6k6wH4I+h1oIhieuiSPl0jkxdT29Qu4AUuQa7iYTB3ls2CstvnfsD6VzCJB3l9
B60XlJT7MK28UPdWfoTCH5/8Buk2XMwpabSSeJGTE+go1A4yZtWyB098EvRWvtZTqTQHPmjBFiOY
FCSfTMlgu3Nse8AdoNpCn7Y1/gNZ1auPPYBIopVPkFycFXX0ObcMnhpeNIZ68p2UK0QnykHgpST0
jtEKIacdkMCqUSmEV+YF2ztZ9j47OiRfs/EGtcXN5aEobgBobMIIuqEEbYwUjqH1YapnDxCU3u7d
2zSfUe1AjX3LJ/C4XDb1t2pyth/R8GoQoa5xJqSWtObgDR7FbeMv6Zc8rtPXDGnjlwkItnfQZOKC
gPLekz9DXnypTbMLoL+XPUKkkdwSkDFtHT5D1rdO6q1rdV5IMmvcmAM6zmt0jvxMvW7aZG7r7ybB
BhDbuhb6cVc8luW8bCYjBmxDZ2u99Yob5y8pGVjYAVdESv/0kI14Nml9ZuO3j16Y8nt7GYPJPuj2
nyZdua1VDgvrhDS0h2T3GaOCaWvxALwdwr1l37UFjvCfyyuk2gxgJgNsDxngc83wGrFm3BJc1GTw
wjbFA4lTdNjTT+w5UFygt0OgPKCXcDplnY5htOj2iYzMK/EQpy8g0c2BedJuLo9H9RAACRpKAwg8
gCSWo8GFZDaDWjhOUmkj2LXTH5njfbPdEl6IOI/NAN3iTttmOSj4/KuppRCQHxuXfJHlz8MIRny8
aX391uP93czX6JZVngLdi0ItyQKyS44PxqRfOiND7TBmlXlXuG33imej/W2wKQmHql3TuFDbw7sT
Pf0OkopSeAWiv6IopxaV//mJWY85e8rtQ61dH1ugJ/M/K+JXHMUWKGPHNUiMYEUHmYf/oacrfR/K
gwTRAAtdpiDBlx1sZnJuGymSa4b+xApIXRufSAOIoPpfC9Lalw23tRZP+ciadqa7/UT0ZSHwEokf
G4qHcvSVTtPkVyk6yTmQxdo8BCuOQFXlw4YCiTfoG6BTJacfZ03r6pFMwKBVeze5G/4k030cbzMS
dPN2/OWzbVZA1mKj/bh8YsW8yFcEJDMEtwMc3Blo2iSL2dctHs+l/kTjr6bzxeY1GDDqYK6/55CS
+IQ5aB0KRhGFanbd9JODvjk/Im69R8nlwdSAi6RkCmYDAMzKsbXAosMaJ5xq/wHi969Z8fejDe53
VUoZ+D2iiRpfZmL8cA28vz4zNBCAokyrUOp2Mkaq1sBLaABKo4jHIKN5oC0/0H4A7nAkXdbCadXl
AXJ8Aj0OtFOf9WyNXsa9NnVweVT3drF3u9uy3F4ek8r9HJk4yxIyz23T2iCoPZNbahtv2Bx6UFUg
1e2Mfz5jC8lOlE6E5rV0rzs0s5sCqPdozJoPC9q2FS/S0LPcfwgO3IpDUg4MTPZCjd4XVd/TDdEg
vYOtzwnw1E36yJpC3yy6UYfjQJon1k5r6BpV0IK6MrLGkG3BDpFu4Lhs49mcbCg8Lrd4iKNftHf2
XXHrXa3rI2gIRSSO2BJy7nIOI1tQV88AJT10+c/B+DN/IjWNJnehAYBZO29FW3ivx7zp0oNJwhEQ
ROd61B6iLUE1h14X/4zRriIO68oZWth2fQ+wI9IXl3eZYiHAMwg9CdBXiRSetBA5ekOhXZF4Ea/q
HWd7a/7luBRITyRg14gIFJsMUGkI8IJGF+z+f7mVjrwOcrud0fLRjeImCWojv9Wn5RY4V6gZXx6U
wr2hIQQRJFoDgR2WCRwyp7X1Wu+daMjdoOkDf/7MUNDNhrc19GtgQ7pe584sIZNhOhH0Ep9bq/gy
tjW6kdpHl10tXQamC/hqUXkEuORsB092MfQLGoaimN672q25dgWpJgsnBOwjkIUUvdSnRz9rDWhr
TpkTgXimmPd1/3p5MRQ3qggM//2+dfr9PCka01nwfX3c1j8pK7asy7eEgIvBHwLCro/doK4AJA6Q
c7i+ZaxMb7rFAu5xO7JRbr5Z5Z1R5TTQr4uXFrJu3vkTRVug7NYkox1Bh0V/8lJ/eOd93GyATPO3
SQ1P5o1u90AqPJMsWumoqBv+3qGxsZsS4mzNrraf/bHSV/a86nAh64g+KHRcCQYWaZrLjHhaNtgR
tOEeEPrdOEldb7RKdwOg2FeS6Cqv8f9aluGYhKbFqTFa6nkTuxUmgT5X7u+2e3PQiNtlQOhVa5ye
4ltSRAYfjRwOWvFQiZUBrEvpzw2dqR2ZWoRmhw3q3wHNx0/4QTwodMDhUKlFivl0RIRUzE7S1olM
/xVV9sDUHxf9rbAf8tX+ReWA4JRE2RvJMfnuA1F1jRxB6UROMvLQ6Pvlhun6GKZTfzU3MnwHsqP/
mpLOtu8Dv95WhROB9RsQrl+r5MjKjQBKwr/F9fMgBWlpTsYOp60pqAHqO/Ri8spL73LPyCGd2xp7
ferZ7WWPotrqKEng4Q4tC1xa0u5zaTkQ6FY6EWqVm7hMtjaoSeKK4/5aKwuLFKy8+VxsCNzuyHqg
nfZ0WxjYfE43ECeCw//oPRaiiXrX6MtPPvp3RhxvCqf7NlbpGmpbtUeQMAB5JTSkkdqXtqOvx17j
V9iOrZ+HrPjNm98pW8tVqjw/GmugpmjirXXGDO2XQ8wt5thRmu3N7pnOn4AvAQQK6lrgchDjyb54
QGOWNSUedoe50etdawaZv7u8F5QLdGRCdntG1nkL0BDRAImRmWqBlnkbzv5w74lX79XohGW6Rgln
KI3iVImyJ6IAmYYKyrJsoD7uAGCe+uehnfPIH0AIW1HDhO7J3AYla+u7dpqNu44AK9nVsxnWncGR
cU/iRwCGmJvu9CkzIU7Vs22dTainIxepb8DU0XefcG44isjDQxgLaV1pN9kOR7ZyFL932mqgy7Bu
fKQK0bGzlsxV7igQpv0tfp5H2zbPwWwDTpPI6vkXW++3tuuuVWVULkdg4kXJEPQPcnBn6rWpeS0u
ukX/NpvtFpFzwNtfZofWBoPvL28v9YBEsOqLEyKHx2aJfLE+LnakL8/Eu53WhAxU3wcYA48gdPaB
/01aGVamNNFMBEegFX8zi+XWmNcyQSpXcmxCClUzSvKELbENOIAN4uXO+urzmm4MNqy4ZVWgh00G
MjsTCH/AgU59pWVpZYwIx4sSlrghY/1LW7uvJbCXdjdsjWS58/rsx+X1UQ4OXhLPU+SNz8otzUI1
Y+x0L/I7JCGn2IcMqWOyrVvrxe/LplRLhVQxlGbQcQS3LC3VkiwLH9LFiww73yW5s5v16npwL5LS
HiI01EIEZ8/pDGZ1ZRnMZV7ktlGsPZaHT4wADcWi/AFhabmpZGotL4USrBfZ877dVGu9En+bXeXL
EpJq/35fmiFjYV5h5/h+CYVCJ7C7nEYjzdsf7cj4jzkbzC1EiMr3qevsiMV6jucsjQHXT9FWqdNy
X5o03XkFymWFAeEwWx851M/d5KFZWBbOw9SHvBusjY6myE1VDnUawAklXy5Pk2ofo+sT8S2aiEAD
Ibz/0TPVTJjpZ2lLIjZuabVBy+l3KCeMLITk4mVLqkDmyJKcThriGDTiOUOCvrNfzXp+7shylyzW
82i1v/5vpqTD6Vmxlha0IZFHa2Ti7E3bivuyCma21sqiPCj/zZ8lBZ1GBUWUOkfr9exssibQ1mIj
5awhcBYFLxMxoBT+zRVv0aAs0By5c9eCPVH3tkPvPE6JtnIexYY929BHlqTob3IzS59MWGL9e1UZ
Afc/iD2hVr0EfreGU1VO25Ex6fSQOK2zygaWqnTNAJFBoOXX4+KhCP3fxEk3gaPHdPZnvEvBYzq7
O3P8Vq75gLVBSGcnyee8GxlM0PHF63/Z9v7yNlb5+6MhyPBWYCi4l6aYpMZ/m5yfNZmDfDX4Ppew
wLPp2Ip0WGjbkY7NYCqw2LSru+Yti/Nviz89cgjTA1j7vFhDFTg2fUB+djPozWNtfoKEFL9BZEfB
M3dOOhXPo5Y4yexFTCv3eevtEz/5wRLvUxP6nxmxoEfOjtXVkJACt1paNDeFb37Yhr8bCrqy9ZT7
wsb7WlRcUTmS9oXhT41JtAHE6Mm3OsPraY2YXbkxINMnCq0GJJ+l05OnXuWmHLC7VPsf0q6sOVKc
2f4iIpAAAa9stdour233C2H3wo7Evvz6e+j47kwVJopoT8TMw3THKEsLqVTmyXNuNPCV9/K9Uazi
HaeN/+QQzqzMvqBENHWnCoAV/KF0iqq3DcO3q/aukCKLDt+g7l43uhWFE8RmjatjeYaAkwPLrk2p
+sudYiFJGhEBlJH7N2O2i1Q7/gIFJlJm/5qYHQaaEBbxGiaq0tLaTbjWabp4ChC2Ty1ywON9ihDT
Mc6DQMcp8PU3EbffqOK71x3E8rcL7MqfCjFQJbNlKlOqVAWygCdu8nsSGPeSKGpbi5FkifN3rQq2
iaxYI84GGdu9kZmqVUOp8vqvWLyiAGrBHKcwYk6fn9IIpL9arJ+awio0h72mHBr0K0YW45QzIzMv
5Qs51yUVRjpIQ4SOLyrtVxkawXfJlJv3moNY1Iwxzwgytyvlos8yCJOHhItEHzZ44z8VsGPGkyw1
wHuiFPlTyJMNMPpOjRYoQssntIZumIjuIANkA+v+Yg5EWEYp38iR6Uaifs2S9ukrCw6+rqmgPjUs
Xn4cXReMTct9dkKrcH0P7E76IMfV8FCFproJKEj7rtub3MknR4Dq+qSPAI84r39LQ5TIvZwA5pXu
I+UARU3U5lR1O6bb64bIksuBO5tY6ACj+9T7CVrhPMWvYFMzG7XqFlKUvqFsJF3fJlW7aYS0iwqu
QxaGewFptmFPHq7/hKXDjEI/nCr2Geoas3OGEjUoHJDGmWrUVq3+ENUNA7Z5lehmyTuc25nFjfHo
F6wYJMw02yg+CDCc6/NYTN2b0FpD7zPsAN5xeUhkPx3HtCHspKcCnCp+HZabQgaIYOSMHCmQgl4p
1T/Nho0bAzq2W6KH3W2nVeK+6dp2V8fhsO3D5CsZ7rPfNX8GsBC8ubTBFg9KvK85t7W8sgRb6bBd
Xt5/Zj/vOwkTkuDQwDH6GYo8jrKWl1m6n0xc7fDtaBgDEO1yddNKlf1QwRUf+8b3SvX3PuOvPnR3
ru/i4mmEfJlqmpDF+KS5kwIZxiTWw/MQ8yBqY1sy/wfJu1elFF8JyXGP/GNrdiLN2MCbeQDMsmmE
42f8FqjvlfhryYljIsj8QAfgM9cg8rI1RZ6RAbRgx75TFV7H3IRbtDwoaw+nxR06szV7zgC7GEGT
AU5SJIbF+DsiaVurV66Gxf1B6hqtQVNqdF6uIVztOrQlIMnQPrS0tIdKd4tYAnxmXHGNiwcaGCSs
HXhtPxN2y0ojEzBCnAJ4i6iNv4V9vgZiWVyyf23ML/Kk8Q00jMAGVH/uCjXaEkUcpYauPDQXpwLa
pT+oI1AlTn9/FoVHedKXEUiaT53QfuZy+sCNbKUuunRjTcyF/29idkMWdY7eugImkISmmm0kriQd
y94W9PH6B7q4ZJOmAXA/oE+eo9oDJBgCVuL535gQ/2bKFpmojZ7GKx/O4jlDxhRlXjQefu74pbFc
VsEw8dpsVfNlOETpPVVWjtjCXBBgAawASBGS/XMMjgkCGCKmBECWPqZ5Z9EWaa21ls01I5OLONt8
OUiaNo3xZqZhtlHHTTCeVL4GnFw0MpX4UTbDK3l+9/kJyLg4pGZOdaq9DGbl9Fn9Vsume33zFw4y
Ou//MTO/yvxgJH05Am3fhu1Lx6M93pbP100sbDxM4PkwkSwA5TVbLhZB9lOdQMhp+Ezzl1p/rPOX
aOUQL84D/SomoGsoXc1zTBIrmxjcs/qpb61wtMnfP4fBW60jiMZLBa3Bs5AqCAp5NNoSN35v5YPD
2Yo/WfjYL8afXVwF4Z0ArAPhcNWoVp9nTlU2TtPUrSXz8NnvlRVAwNKmAJ4CPi6ob2uqOUPxQyO3
71DpYicWQ4UXmMXKQwG4UFf2fnFeCGEADEUk/AnAr+olYv8MEpjdOByQIFQtsOXdkKHxAmbu03bt
GCxF39M1BlFRUEFBC2b6rM6+zSJM5EYyODsRUbDvvhyE+zpFwingamIP/fCaZYnns5hDjKZjr2Y2
Np7msy9kN1CexcUAT4cFnnfK07IpBGTD2Ymyg+S/9RKUP1C/u/5hLS4uusgmOO/EXzIL4MJYiale
gxqeoOVjatnajHL6POb6CwjX9xqqhtftTePN3lAGQvH/2fvECCUKg4+xQOgTJHiHO0YzqcDZsW4P
YPOJWrscd9cNLn3Uk0AL8MQgAtDmoK0MHj6q9R4PDN1RKit/+G/Dz9avrxPIqcsYXmte+72sf2V4
XKfQfAGeA3X7y6No5LwtZQnDZ/rB5LfqF5CMuBn+HX86HmdHvYsqMVQ+xk93lHhF5F1fnaXTBVoC
wDWm2i1o7y6HHwpNittR1k5jKiJLHTSv8StmgaWgt2szTyypXXvxrJmcRVVmB/G2ng7aKRexLUPt
umXO0JqWSn90hu9cn9/S4QLmBCBQQN3op2g0ybupqwNIESN/ieV7c/Ofhp8Hol0BbWtaYPhYTgC0
Ypb890BTyPmgxg2+bjyr5vvDKlq36BdRwM9WGnYB0lmvh7tdsbJ0T8CZTg3jE4nfPIlZh0E5oh9P
OdFsk45eV2xptR3W5BQWrQDDD6j2JKI9n0tZSBUj6GE7jX1i94q+MzIaIEEb7oamebu+MYu2wGaM
sw3+CETXl+eas6w0A1LTU17qPxF8jVbR8Lcw1KG1wrq1F+kU3Mx9JkqsIIRGz9ck0HtpLUvUAIDQ
XjkNtX8cC6pDmUxyY5NU9mDm3xQT1bYmNdeAPEuHG8i4qUlPB2Rjfg2O4ZiAmCVQTnLTPA1Stg1q
feV9smgC3QJgj5w46eZYoTzqizQ0QpwMcWDJh4bA6+83asKDovptAlA1j4DB3IOqvsnVE+6cEUD6
QhjvaDfUtmkXBo7Pla+E3AiF0T8MJgC0+cxOBkjwNEXIOOuk6tvvtalkL6xknSNoN9rX5zaFIZ+O
xR+oFV5E4KGeXT3pyAaqS4V68hN+owJTz/Tx4PP4K3v0r5l59Y0PvC9FiOI9UkhFbidrr+3FMzAB
3dGAYwIuNlsxEusV7xnGH/tT478bZCV8XFwmaNci14KmA6B4L7+eVklLM0xN5ZT44klTu60Z+T/H
ynz9wm78a+ZPU+DZTTqiOO13JVNwUyuFY+S0tdRIgpr2ELKVuHtlRn/i1zNTIYOWX5gbykmgfVoD
xweLLH2t7DUt+6fTdTYferlsFQpPkTwEQPuiuZVayCJJ20znqitGLXf0og/Q+rAKjVqaGjLsSO2g
wR+yNTNXN0LDYcKNqyc5cyV1GwY3cfL3KVE8hcEggBIGkNPa9BPOVk80QwQBDBnQ4jF97fziNuyD
lahtcRZnJqbr48wEI0EWalxRT/CaxVMSqZGjZZn01o2kca8fO3XpckBjM7Kv8J9oGpi9KnsCgTcl
DLST6aeSVYmQuhIJzV8Dl/pdFMT8mI3D4PG84I5R+cwWQuptWQyhZDWShDeMofLGQkQmeVXTc5ty
udobAynQt1z6Ft5HvisEkW2TVuaW5jl1Ww4CrQBtRZ4MilRnwP+fJWjvGBixkAZkP2Qop95kpkRc
vQskK9S7wQEvAPA7PUIEuzaMyG1a6DUMQTPeVEOPwBaEAEgZhWnsosBFrC6LkueSFa0dR2Hk5Lk5
OFWnRndy638hvQzQJkDgwJTJKLPOjgQvor5SawCaTdl0FAXSElKJBkdQWCTmyoW0eDTOTM2ORhiE
amF2IcDZpp2ymxIc+2tCSYsnAiVIAhgB0NnzOw+8z2Oc6nCovK2PU+5fcD9wRTkewITiW5rZEfQY
rqmaLblxfLYo88qgJoCnvTzzjVoHVSOpygmJtXcgc5DUqle+3MW1OzMxWzszCvy2TRXllBPiDER7
MHuyLfN+d/2TWlw/0IwboDgCUcYnH8STXsobHRdGXb9UebMfS5SGOhFaQ5C5OBK/AJ9emdri6iG/
gay2ak4Me5erN0oBTdoIIR7LHqBdojX31+e0sHRQsAf+D/zpiCLnpdI6rUwB9TQFKKD9wNC1ZkRW
y5+vG1mIihEtggsX0hhwRnNXxHu/kXiPe0kvs9ACEQl5bJRMuJmQVFftCFt5VywsGsqTKJGiJxyd
IvPosaurtm/aWj3pSuz6VHOKdiVltzijMwvTLzhz5J2UjmaXwkIT+g+5Zm4bKTyYSrHx5eTj+uIt
TgbCE6CewfsFncGXphhp/RF/rpwKPCZ0yTVH2btuYfEM/GthHsihiQFPYorQtI+i3yNTC4Ary72I
ii+ImwMui89HQ7McWB1mlziUqboy9X3l1NXil+ST0DJGJYQKb7mGcZ8WZRakXFia7Y9AP+BIB5w4
6bWOXfVlkgXQ7SZ2RO6Ow0p+dXH92CQKALgBquKzQBWPpP9FRL4inoah9ows3/BuTSPuzz7MJzVJ
vwAuAz31T0QVKh3LOmIdPUVJO9g50cudkrBgw/sG9BvEiExkQZN6QxuEX2kDNDyRQoY+mMq4H9Rc
3qJsT+xQkbMRKdlI+sagPmYHUZRAO4ZHhwhEhLcsJbkzKJV4IUaZ3aHmXdqo+UPvAsRcXsvqHtxE
cLMqiJPB6TCmLvWL2GvQbiZbfqVGj8RspczSBfh7hlYbdm2UR3vSiOzYaeWtrIWFNyRbw2g8I3CM
1JHzpx56dJI9jM0xDgr1Bjc5Uo2ZKJ3ECL8pXZAdQwgmggaaxzsdGsSPmV+Ym4oneWM1+ji4tIqY
Ywx18ZwAk+Vogaq7zFel+64fIV/Uy7rN9Vx/U9JGfQ6blHuMktqtW3mtDrl0GFCyQ4sx3sZorpgu
kTPPkAWqEgkkVk5QmbZK8tCnlSUFa5oXS07h3MrMKfhDMYJOD1aKsnY6sOSYw1on6OJEgFZCvQOt
TniEX07EFAoywLKgJy2JvwUQHQIHJnS7Dba57n0WpwIHhiwmVOHon/aaswVLAp4RU/T01FMbUuGW
mqypP61Y+CNGcGYhKyW9GQYZM2kf+/pZW8uHLLyI0A+CbCY6y020mk4reTZ+IZlmSLhCT6oSOBEf
Ni16pyrjgxu/OOtWnA1ZunomMThkTtEy/4kLA+RmVd0UFTkNEdOewlhuvYpo+l3al53DBUte8F/M
kYUqnqohOCmtNO5yQQcbIia+A8Uk4vJcLV9UoymPRQK9nOsburQcaCdAsQy3lY5r/3I5yrFVgi4e
yYkZwz40WOPItLmhfgnCI5Ed6tIIVmLnpQ2maMMA0xbI4j9lWyVIlwxAC+EIAQLu1c32+oQWh5/Y
28FzBP2XefnPyNDRJpWhMvVNwu89hMkXEIIoL6Lt3oTb+cwNHElGVBeGjxRltY/59zoI3Y6FdpEq
zt9P5dwQvdybIdMrwWSk7jA6GMu3aZasLNbS7p9bmN3xZZf3A5CI+NjGkj7lrGod4O+EK1Uaualz
P/DC0fgCjz/WD1wCWEG0Pc8jGAlqNm1bxUiE0j0tf4EQeyWltnQEzg3MHtNplyl1ImBA7hx/j67P
69uy5GsBlpqo6QBg+ERRAOhgU06JgRPT+7uQ5243FrdyJ62YWXjAoFUdavZAKULYfv4U6/wqRLME
oSdW1hbiZivJHkE+veX581Dey3m4ctqWorCJhAzRKfYFYhWXp43DD3ZymiknLZK2ES1fWR54wL5t
SdPexWrgEoa3tKw1L9eXcwn2C5MA3EKwF9nDudgomowTYJfxIFSKpLSrUj0oFFBf3jsjLmeLQOQU
6I3qJ82GR8UsviMd0ltZ0MorjmlxwUE0DrwInBNC+MsFoGEz9YgV2Ndk35eta6a5hSZRx/dHh5LE
gWLAykFdOklgNgE1Gp6MU17z0qLEM40UZKCnzDjQcRfU+6pduYGWvoVzE9MFdXbdiZYg09fhwpb5
c32TRitPq7XhZ2s2NrkoFBNRbti8Kvrr3yetUe/9d32mHTv78VohSIs2ZHqiL1pfOyz4ioc9NzAL
mxS1SfEEgIGs3zK5QOz3lctCRXkfRKwQ9DXm3eAjqlakzBg9JQW0Zju0b23qgbS2XpuVxbTKXznE
037Onx3I3oBiEhkIgltqtmQoJtQVsn0niLja4ThYUX4naz+o8QWGYVBWIGUJuD7QYnPcm5TQIAl0
tL8K4g5OINzrXmFpHvgGoeGGsjaKCrOdKTuRhnHeo4u+OsrhPedgn96iIXZluZbOL+JY9IFDMRIJ
ldn5TUQBpv9A0U6pYrPeEvLKBbv0hYMnYspHIov3qW+zLao4KbpKO2XiVq8hkQUqzs31lVqcwsTx
C4INDaQDsx0vanRjVBU4KTI0Ih7btc6zxeERGeIM4wh/okEcApHR3s+0Ux1+FOjJV5PCuz6Bxa3W
deCPUH7HuZ195WoxotUhwFbz1OofisDJY9f5ggn05uIanciF/oTpZ46k8ssQLz1fOzHf1bPCipCd
y+IfrXj/b3Zmx0kXZRAK8FadOnXwoh73Fhp9crozmrUoevFgnc1otmhAvCucI/o9mZ0XAUs1ekG7
si/LJgwZDC54GHx6UzYRj7nptyBKiqtfUjnejV38hrh7pQ62eMDMf8zM4RHoR4gHKQTUI5HJNhwj
t8ufru/K0kTwAgNdCzIxgEjNdoWSqEC4NmKtxsBS+cPUpwDZ6etGUK1ZcL1TfxeK7SB8Qur50vVW
vV6kmQHCAWgWWaOqvTXIJgyoidTl69DcpkjWjlXsBqLbQJfUIuWzGhS5FUXg0x9CR/TNR9SCYjn3
bSo6D7GaXXedG7fgJZL6re8DVxXuzU7bUh7ulP6Qqs+VUCxdKY+q7kPFKLVZ+6MqRjvLT3EX22jw
ARPLLtKFxdMbn//KmpcQ2Cy1/NkXBnBibNfqL7yBMm1XoVMbJEjcnoaSUGEwQHzf81+pJuNngIKm
MNHW6gD50cv2aN7pym0q3QvldwORQ63zAmMHympLCUHb1d2qDdJUVXasoPCtimfZ3CXxRtdSKO96
/rQG6TYjb0H56qvfcq5ZevmYkTumPA5J5HSp7ED9BPLA4CS66bXITkbNJow7vSIfg9BrAmBD0t5G
cgrHX+8IhIl2YfQWMm7LWetAryhVvZL8aBt1l8ondDdZpV6BPfpnLHY8bS1T/ogH0P9p4GXLmk1r
JiAL1W3gCK1MR2PqoNpjB3IKPH403rgm2qHS+pfWnUbNLZODKqGbBGvUFps4bizMLVZqO+Zexm7R
a1AVicclL+yIXaG6Nu5TJP/MA2k0rLnwaKC/6mZ8q/pYWumn4f8KU3mrQnMM5RcrhRyAdlMMicvH
FIlCcM/6e5BQ2WzK0RHklQPFi1MN8O+PzneR7FO0wBqlg58Hxx5M8gxCLkrTbyN+q8lo2mIWWBwH
Izv2teIgu4Ksgrnpm9s4IjdRzDYkYXafd05Xlo4cCqtrSycef0WUb0Yh7WMtcVhJLCUWFutzKzRu
AjSFoUZea66Re+hIhiRPoXlpd+yy7aB7VXszhHfG+AoyTkTONwXx6toV8Yb2G4HfSrGxaCi1gxyl
zmhHWyCJPMM/gGcrlXwrKnObUQG0drhhcuI0xVMavhcBRADD+8DvbSieW327SQGjlBJbsNziw3Mr
7VId2qgbvQ4tX3NEjUOPPow8d3zk4XltV8ErhrS6JLV9coyRX5b59MDFH9XxEclSq8r7u74BgWf5
MgTtTZMYDuvYrTBCq2n2icI9oww8qkGNVZEtIwgt7KqqRztpHN2qPQb0l0L8XS6rdhplFht2rNbs
jtxw/k6zx3h4iZQjq98KAVKC+LtQDzpklluwlGaBjGsvsSDO7PXjbcxudTB+gHXPIjLkmKHt6UPG
SeieLicWbfApQj0bDP3p755nllTiND/I9CYKwJw2yfgIO4sydPBVTqQZFhHvSf6BbL7VKs8MS5Ym
e/AUoBNeOJJ00DUffKyGk0sFJLPTlzp97Lsad1dm0zbahcU2TG5UpXmUReAkJPaq5L1tFMtPKkc1
3D8qCQK8OTt5RG4TMQ4AdTYoudyA+mDWa++B67EGHYc0H2816NhGVLEKcGcNIbfG4KGsqm0cRC56
mFFkJpY+Bm4ofiaQZgWAAdwNO1l9rhvViQcItY0fAKg5JYU/4nF4bCKK0KTZQdvbTf3yztcbNxa5
NaIAjJDDzUPhKJ3pxEFwCjXF0QT51qaQGgPXUHvP4jee3FRKbflwmdotGb6Les/CwWaAY9FQ9Rpj
p4rBkQPNKcPUUdVfMepgpji10O0K+gEv4tcC2TL8IU3vCX8hKGUW0isxPmh4J7TbUN71+PxxWBj7
UMsP8EZYnchuZP+j7tvbDHV8o3Cr9FfRo0mwOtJwW4mtmt8OcgyPNVipKW/rGJoM5V6XXlsc/lje
+unTkHsE3YMhEAFCcVqzfs5quiuJdqDmPa38Q4u/1Rloxf3vUtfCAxMbWlpBdFvgiyCD76YGcwoO
4qKMvvbdI6gqqbgHS6qdt/Selv7tUEVWxVFBZ7EXK9HByOpdT991DSBjNbAk+txE7yD+4CBblrsD
0w6Dsc/a2M1Vfs8CEIT4m7E8ordbT6EksA1xA5hxbKXKW1sdqOYZ2nEMblO2jfGpmj2OssmcFu66
Jb2nNobV8BH4z1/C9CIChbgTnaQTAZGozTcfD7awdM3go05kdAIfeiZj249q4QjtveXvbXafKt8g
7om4PrbaurP46AO/2qKxV7FEjSIGJiJrt0kG1dx2l5WdlyM6hAoPTrPwCuWR55tc9RRtV8lgmU9s
I1fsMs93cr3RIzJYZtDtIi3aRXAsjTHY0N70hs6wJKP5EfHOZUO004ejSh1GDhl+Oxu++cO+ogzg
jSM1PSJ1luorcHZgmSK3Q3zDmWvWXtFvhfYkZNkp6helvvENzeYJFFaSE/U33Dx29Q7kyprxqKCe
I/9mGWp0rzHziHFvBMJGf6Ta7jUSeEy+y+LXyvitiEM05s9IXe7GvnDHESxSzTswIUeDlg41PgRy
HeNjyRNLl2xDdmjuKfTZyLw+eUUW0iwLm8SjFcPBtuXdoEKFRe+9CcLvR4bDO8VFRybaubJtVxMH
bVGOUsaWqTauzEEnAwhJoetWqXxr69cRwD2THJrgMDZ7s243Sv8WjtukfYGCMPoQ1TsajFYfDt/0
QbMj/UP06Sbyn9XkKfVbq6lK1PHNY6DdNuZNXTkx3dfSe0W4EyaA94vXKhF2P6ioj/d2UW99ekeJ
uOnkY1gl23iojqkUbRp+l2i4r1BQP5bKu1QPKAl8DO07AJM4di9y8k1q0mLDff0YRj+CXLNE7HBp
sJX2p6keTUQqtYIv8Xee7wmUBRsAcFt9M0JCpZblrc79WxMlEnm40bKPINhI9YZEyo7mo934katl
xXezjO6kKCa414+FXt0kvETKX7Oa7tjH/VEr+d5kzz65ASFmCBFjJTql1YuRdLbq36nRCdRQP5r4
eQxe5N5lkUvSO3RwW4nqCEScugRovv6eKt9DTbU1Ejpj8gTkvp1JmoWuO/jiO9l/pHm0jYup38QJ
+IYy9EwiXiqyR27c82rTJN+D/pcff2TBmz5+99GBmtJvpvCM8Fald8J0syi227A4qPgXHDJ23Kh7
xiNw3/bHOuMHU3f69pCYimXoOfSjij3YPu1MpRbSew5gllY59jYLHpPgoNLHsX2qUi/IH/TRS9Jj
bjzVoY6MXPJS9W6jHUoGijaUJqXfBNEQMvIH0usuHQvPF/g/QLdalPbEU61EcLibQjxqyV1TepIS
2Ln/2JgQn6+cjnsjFIWl/HeVfMTlj5Ljy8VPiVMQz+qlh+BsiN/iprkTKtulEYgjiGoFbYdI+J6b
yVHLQscMBjcjASjgtjlEjdtvIyhFDd+w+0B1RhAx+8gSs71aeZXx1hpvoYRYk96VJXSyG+DjTNUa
E3Wrtx9qm0N+R7N4N9hqz2yjPRF2aHCBa3KMkmgMWZ7aTtNbVdyX9UtXPTR9fIAsmR1gQ3xN2cnV
SWHJBkVi0FoHHd4MdN+T8lHTC7xCDr0hW0Nu3Kgix32O2LGJT315aGjpJv49yQOrrH+SoLT64b2o
9mBftlhnevEaZfXiSwmZI+T+gRgGPufypURlqNmMQldxdr3Mf4jXavxLGQVk5v8Zn16Or/OuT/CM
ATvicMQ/EshkqWdGzvUX39osZsUTWfUztZxmAQ6s/KH+gsQmMERQo0EmGo0v+mwSPfpR0HOBSYy1
1bOnOn8Oi5U36+LDWMNKQccT5ILz4l8WN2ZX0B4IxzHQ8EX3qdXSyEOX9koabHFDwG8OiDj6LD6R
zkoCJWkN8PdTWRjZTvG7dNt2fvyeBlGI8GoMv4ApQvsfEpRoIpCBZbo8ANCX6utsKLWT5j9pN0q3
UjRd3Pmz4WfnV9FquTV6DE+IRRBtrWzL4vBIIiC5ir1BH+7lr1fHweSaypFFkvFU3+JZ8IWDC2EG
JPTQiIc6/uX4lOUCeB8k3IY9l/DNB7/+2/jT/M6zbXTIZanG+HjXpzcmX9ncxVN79vOnvz8bvpZr
2pUqhm+/gUNKw1u/X0mpLlnQ0eeCOhDyz+gDuLQQDVXljxPvojB2gmwUkYCsQ6wYWdrlcyOzXY79
QQs0BUZYfijspF+pnSzOYRKKUIGqA8H9bHgAenyU84V2Uow7yo8VtQfV/ft9njLnGpUBSYSty2WS
KwH28c7QTqWxAyKZf2UGk1qROsERAXm8HN4HKSFaVwQ7yUhfQKOZ3yJC+MIMUHKEl514meZYR13P
tIGoCfom47b1oJCq2LwFIPq6lSXvZ6CiClQog3bRHIpKAl832on0uIq7PVjnf6B0c+jbcANS/ecv
mAIeHnAjlFRRb7pcMwURb6wAMQ8aqLBwWGW04FFHcgLJYlDQxNAOebpucOkU4wuZ9BPQZ/uJJxgQ
Lb3mAisY13vD3KMR9AvjI506NZWY4L+b+aq4JV2fTx+71skPCmO7WFnr0F2cwpmJ6e/P/EkKNFAd
aUgPy4WNJEMrVrZ/6UsE4dI/U5j+/mz8kZZJkFOMr6E8095q9L5RV+7XySHNq34TJhi7buCkzQOq
QdLNHKGIciqT+HuRg+ca/+JR8VqgxGkh77fiuybncWmPyLIMziYgmvQJcnY5JSL1dZemE1kwujDc
chyJG+IZGIt0sJKoJ5Ar7Kmj60hiXj8On9cShsHlC8JYkHMBLXBpONV6A8LYEVpRgV/UQldnsVv9
/Zm7NDI7EGOagfA3hZG43GQQ1DBWDsTnA3c5/uxAGJHIFH8aX/7dlo9J9Xh9jRY636fxgUCG35Sx
SjPHqbG0wALGCE+idhOXSFsUVX3MOgUJWFW2lF63gjpIbdNIXSUKdq20BsJa3CZQMBgMeNrPHGNg
4pWauGNoXhi1wyiLH0OUeYPo+V97B7RSQikNNXwKzXR1dlF3eOek8VgjFV3tImO7FuEvTQMYXlxu
cKif+VAg8xWqWcjVU690SP0YSCISzxzX8EoLUnNTR+g/duYUDFEmJ5UxiqmZKdN/M6B6YcpAbkHp
SP6S+kP9IBNf/UkET16jspS2AsR3r9ePzdKphCQEkqeIGab2gstPq8qkEKy/AJb7BlC+vZ1Xg/Pf
LNBLC60EZhElgJcKn4Zom9Ldfxt+5hv8+v8nEI+x1Qs7XVXB+exmsU9nSzRzDFygzVEeGbD3NLRT
aERXbg8Km3e9XYONLG4GnmXGxFg9vWMvl0oMPAnzFg5WMz+MXUi+X1+qBT41zAT1dgBToDLxCcNW
ESiOdAZAA2AusqFVoMapHZgPHW89KGhaEVxEjPJ1S7yGhdZtjHTUCtnU4gz/9IuCCnji5bycYTZo
Q1GGqC6PP3KgvIuH6zNcGh6ICCAKQCoKdq7ZAgZmEWVQNkbxWj5J8TcUrL4wPiJfYMdBXAiy6cuf
n3SVHlcIXZHW3OXIka+c5clFzy5YsMeihVIzphfanLFciaCfnKSyf5LAjaJ8jFvpO5ryrVhHsRHF
Ev/vMRiYBgUeHM4aYdw8EPaLIffbHLKJ4Uhs4W9yQ3gydH2Ldg24sLAxWDBg1KeYHs+r2cLJg1Al
Y4TUm4LqKWDq3d8Dk0CzCrANvDaq8bh/LnemCIkiGi5l91nx8mMonq7v+8KVMHUY4lo1KaRl5x0D
NbrXlCQf8nsFTZWtkyvfzXbFxMIKXZiYXd88y+JA62BC86TspJQrH97n1wh2GIBvcPGgpx77fbk+
Rp1DBclosnsjanehr9sqAR/TgELjmhNbcJcXlmb+Pu0jP+IyqjBS6EYUk7ElENfd1MpKwLPwsVzY
mTl+AnkMCVo82X3Df+CrsmLzZzQEe2ZkW1Iy1KD6xqpa8wvBB/jr8LVMjx8QK8w9WD+gMTiosntd
uxOWvuYgF07axfCzB3yvxhk0Jsvsfuwes1G1Jun2RDPt6+d54bCBIw+w3wksiLt/dtiQBDF6hrbm
+7DbC1cvVnI1i4dt6r6k6IRCMmua5Nnbx0Sxo6Fxnt3H0k3LRsDYn+Im2lKl+/uYmjFk+tCWBhAc
1JkuDZWcFCJIweKcoS26kS0tbL6wUhC5nuCokHX81JBbluiWjHojvW9l4hgJSpXq2/W9WNpxJN4m
9NCkm6rO5gCCDdb1kZLe4yGKWi2QMNXfMwVBWu3MxHQczvaj7jMf0ZEGvr1WtuPuGa3YzvVJLO34
uYXZjieFjBJqhkn4qYPKBVAWWuUhfP5vVqZfcTYPZJH7xB/U9L4DJIAnP6seYJ0mhiDFyrla8i3/
R9p37UiOM80+kQCJ8reSyrRXTY+/EcatvCVFmac/oQbOP1Usooieb/due6EsumQyMzLifDjCITdw
y6csg6HGYHcl9Z8sW/vUWkVkevkvjn4+0Ao99l6+KuIL1TQKp9/t6sy3Cqc6oQQf+n6Q1UaY9kfo
l9yeSNn5h+CL53qbQhtQa5cT6fSz0aYLlstqsiAdP2bzu+F92HF/DVwHYhPQyNq2qSdILxQ9gBan
20OQTpWNaBbUgm+NOZdDsDR3XoF5rk545DIUwhYgL1DmLXb/m5ntZ5xtObP2WckSAzshi3IXfAZ7
bD1D5fUl6+HqUIzEEwyYyysunTlDP+hSVECSFBMSKEXoAgN0eyASN3NhQvABuA50nc1lBVD1c5n/
nsl9yxVtAbIX7YUNwQs0qI50Vgdez44dHPdR9wPES9TYZ3no+g+e+42qqDglBxUW0UOiY+5QahLC
mnWoPKb3XXWqAZzS+fecG0GZHTn/5Lhgyzx6o2KMKoNCdFNUWuEmADJi21XBSgJACKc5JEswjTtG
9oml0nyT7HO8CBB6bi9QXBLC9YC7vzSQwClPpIrgFJLpUKyhYyi2uSRou7Ai7I7Fa8vcm5zypEMa
3LXu6PRj8LsoBw/wqqLdk+5EJI51HZR+PhHTltx1hr4ttPLUkP8M/ZPRPk+tov9FZUJYpWZqjcpu
YaId9mP+q6h3+vzr9nmSboSzUQjrgkZNWlcuzhNeDEej+W4Vn30o2nX8t9180c3fvSrbK98If6dN
WCIHKZSuLorqlDpfZx+kIN0PSu+W/vX2uKRTB5VchB1bfVgkANAMzpfEm3EF2Q9NcuBIHTauIj5U
2RCGUleUlmxc4VSrEAzQrI0gu/r+YeCtiRcCqP0wEOGGawzs5wyE/6c5+4COrq58nVRIedmCgGUf
nf4GhF+uOsfYBDE7ox7Lk68BAXZH+mPLX5L5H57OLhpOkdNAunNjPrq8gbQy5YC58/JkczzMj7X+
4R9m6uz7wg1X+p1tg9AY35+/8Oyb1v7xmMJpytb7fAhCOJWTerKnYilPjhsV43OdR0riZ+linI1C
iJwcyljV1lN5Wilo/O666qNZ3rFc5Y0lI9mUXFDVQ577GmJgOotRo2bVnxoPhLmLDrTVQ09UpQiZ
FVRvPQPsfeiMFG+12hmBorRpfzLYfW8crf5uUWElZCbe9BGh7uMg2SS4L64lHZiy6XCynZ8aDkjJ
KsCl349mQUrRBxwDrZ5bJ4aw8Nna1T6vtsZV2gRs8UFiMUZT1uxub2HJ4qOjAS3NIJBEezkR3D2Q
GXWRjPpwgnRuBPBmph1y2wlYo1JKk0U4F5aEaevnhngZm4aTZXRRVhShA4mNWePAYu3KZTzWmRdM
vRks/ZfbQ5St1/kQBZfZJOswU20dTq27IbyfNwwdc97v+xFGAYJCQPWAp7vgNN3eTp12xXINfL63
7PEwJp+S4d0F/k3OEAV+5E9AHSgasRjrPMthGMlnXUcG5ZQAfHt7srbJEPKo4BtHenZLCyDAELYd
ycgy9z429+L0RwdsdwO3FM8PlQnB3+Q0Mcd8M2HU5Jc52D98p93fHoVkyQEd8IHXwRUGzgFhr+VZ
gnxwm/WnQbePA62fBw9Yv0JJPb79VGG2LuwIW6uqCKiSatipoJR2D7aR33aa+OGST8nDRqZ1LNGs
+chdDZDzZPYOzONVhMhbi4d6MQ/guUWLYwoJjELbsITt+LOg3bijRfXbbVIIo9g2j+xxaB+tta7u
ktwm4TDhTZADrBigcQ5ERq71uuoFSpVW+qFIByCkZ5N95GQtn9FwUX22jCYPHYpWgcleQKcCcACg
tHMSGoOeI20y+mHjr+0xc5ph32fNFK5t1YVD5da7YV79e0vnw92Eto8QrblN1FM+grYOvjHSPWs6
MLfUD0NL270/Jv4L8A0ULxh9/AI17jFMHGfcdWzSdvbiNs94Vrd3SOV0EfWM9Itrc7Z3l578V+dW
dWcnMymCsXS1Z5uCk8+vmfPY2mPzsOaEH6DCgf4lx8/3WdeYkZMlTWSMaKi4vXm2LX5rUbfNdfZu
9VgFclaIYp6S5akv/jTpriBVoBt9uGqqS1FqCyyjb1302xv20lbqUkPvi6RD+wEJneXUa19MFOPA
9obJUL1jJQcPBQQQI5ig1b6m7zXsUkOTBhoNCqs4lmlxv7jJ8fbcyU0AugMaWIReVwDJtXIQbZfd
aepXjj7LQtuzpvCif7CyyWEgOb1JYghOqhjA50R40p6GuyJ9LHxFjC0dxNnnBQe10Czt5lzD5+0f
j37z8/aPl9y46KhEa6UBcM4Wl14ueZYb2qiP0FlKKbMjvQQPWWEs3xhrf0O+WzFTsv0FtWVwaoEW
EXeDsJetDsljbcpgrC3w5j6WAxoT9RP+T7RWqiT15MbAaYwCHNRwxPe20Zm0TseqO3H3l43ILvWR
8+3R4ZTf8/zX7VmUvCHh3v/a2tbw7JBmCzNn6sNW7aA9aj25ehV4PR54r339LdVpADYwxdUoHR6o
LhBbbusmPr79pq1IN0Npj4zV0wAfCAYukIcd8/mAq0axcLIbDLIEm+ILqotX8UTTV3TBa7I5DdCW
0JbHOYlrNig8ncKIWDTnrg2SbX0zYk0fzan5CualD27vKJyCyoyw442ezW2HLqmT236rux8u6NyG
SUVGIjtWZxN2hf7ucqcr67TdXjF1HaABDz1paDC9ve3e9rB4OSDdgzclkFzYCILrWbI01XCrtsia
re4xsdBV0puZGTZ9UwS2OWsHrZ+6nd2WaBnVh+YIyVH00VX9cHDaRntYDFLuKOLI+7nK2Emzje5u
YZr/kC/6GJmJXkf5aunhzFb9DpiTH8Qq63uvTY0HYBX9J92dxqi0TS0YrLbdM4gofUADLtqPvGw8
VmmPvIM9aIqc9BtN2fWwHQewPEAsbNGvd2Vap0blNifQGoLWrs6zQ1Y17lGHOGjs0+yJNCBanRut
fDHK1tv18wz6Q5fV6OgBCwzaSNt7fQQbQtqjebmmaR0mReLvuD0XL27VGoqzKoN04Qr6+4O37XLu
H2gNdYrObk5pZ6G1yJ3vR9v/7K7JDpLpIZ3sADJUB5BfPRZJG/LcUOx52R1ybl/YJ7lfaGsOkQzc
tSQYShrw7H+0INxSNkeOJqsxwvGz7QZ9Gd7e6dIBIEhA/AzRxysMLlDMNesQO55KgNB8+idtmcL7
qCxsfz9bogGALZbrsJBk6OoOMxV6SuZ28Kr9vxFsfz/7ft52La22EVheWKwRKATJ+8UXMDVnJoRd
NlDU1cZZb5DSNo5LhX4jx9uZGpgC8m+3l0NC+nRpSthQnl/rxB9MjGb5TrUHs+ToFXj02RrU7FPr
g7Om3VPrP667+6JUcTXInOv5OIW9NpPWArYGxnFuXPNYFfdVGa0q8j+pFTCAWqAZtVFHF+6JqWqT
vpq85rRWYPMLje5QjoH9fgVKTOQmc4aMIHhyxOARIkopmUecG1rvIP7i9/uWKt7p0p19ZkKYrpoV
bVL6DtbK+erQl8ZSfF82UR4iXzBvQWD6SmEa8tUUqB3anuz8xZoPZrjOh6FQcDPLwh1gqYD1B3gX
GW1hNSAekELhGoPovBcOhQWS4jqFqsPTSDWFr5GZQjLYQgEPhDnICV+eVGskZmOViKw4ebTGX5Sh
r1L/OOVeWNsKIN/bBS3eZIgccYdBvga5SMFWD6+8gsUUjjmvey8ENR1Kkw2tQD7NCEbY1SHoI0EY
QbUuKrtRi4yBsx0p8+Xga54RQMEUlcw+cZ6cnBifbM1q80BzVvfTkE/0ZDhoxi8K331OdLKekKr/
OtREQwHKRMcqdZbXtmXuT3T6ow9H83y4C7LJW4OQwaLgeuhbr43G1J9+DXnBQjJozVH3x/VL1nWI
cW97lWsXiTAWnFQAh+NFCDLpy4lHX4TDiDb2JyehoGjAKxcNQomlUm++Pg947IC8cNMw1TcVrEsz
OmEZ1zCcU4sVBdEtV+wfyTAuvi+4YXRGMnTm4vvEDlZv7887v3n3mxBDAHYJpw7ZWNMWLqvZLpoS
JC/5KWNuRBnwBe/v3oFDAqoIci3Ym6C3u5wkvGN0kOQ3+an3HvLiABqOslaEcbJ5Ojch+KXSmlOQ
59U5MhvQOwhLe6ep2GJlS31uQkhoIMejMzPDKBy6ZzU40KPbO1bxfU+AqWYTdRLHr/JTMd6niPNJ
pcqAKiZJvIVmd3EGP8UIlvyL0/3XWx82jbbbo1DZIJdr7fUdGjEr2Bj7UF8OlXlvqaIfCZPutp9w
5sDBA0I98dAtxZJ1Wq9leHXxAKD/QC92rfNSNHdITdcmCRna6v3vY/ZndH5r/h80tGfjvhzo/l/G
+vd3CIfTNzlNGiPJTiuJRoIG+MhRlRNl0+ki/AE/MV7MV0pRWsKnpWNFfvKmyHQOPHkdVBKsKhPC
+XcHzt2yzPJTixVL70Z2RMX69kRd3+q4+c5Gsf2Es3gVat3t4A8wobXfDPS5N0e3D7v3PxsurQjL
gdvASIHCxFwlOzod+/fT7eP7SDAC8Yf25Ss8DvrCliItTTAQ6nd9seuaA1UhLmQ+4NyEsBZm4TFO
K4KdzQJIM3nN8fZCSL/vIrZC1AMifxFWSDWj7EFFD+4kJ9D0kKqeVtKFPvu+8Pt9E3BrnuH7o/+c
bgowz+CdWFQihNIde2ZF2E4NsPz5gJavk13tSfFQjiHxTrcnSjUQYS9NC4P4ce1iIb6CbcXzQr+4
byaFketMHzbU2TiEexFNF83KGswWip/7nungv9ACz/4xF3cGfXH0uGo/3B6Wav2Fa9KeMwOE/Ji5
edkn7q5QuWbV94U7kpvgpnbm7ftm6Jlgz1Vc84rvi838Wt74Xu7i+xsf1J9KhbRUfV54GJiscIeh
wIIAw9V/dX7+T5NvC1cjKZnpwddmJ8bu7X7PVRTC0j2Lzg1g+tHugIaESy/LJuq5i7lkp3IN7f5Q
58/5GDTml38YxZkVYQvNE7SfyAAvWHqhXR8TP7r9fenhPvu+sIWoY5lt6oLnla53PC7qu3na/U8W
xEALipKJRSeMYNLvSz/i058u+fpuE+gIQa0AibItuBY2Us9KKHTOaXpibdBDnb07zEzRuyHZqwSF
iE0sx4cjF5khFs5yq8tGLc6SBAw1v3t93t8exLZfLt+TBG0hoOXH50FILfZbJ8bQ5YtpJlCDfiV2
C/rgT+50NJvftFVcSypL21jP4gMDeSXe1BZanPAEafKfxG8jFEODuf9OWsW8bfvz1qiEy8Py+97r
PIwqsR7m9BlkjUGSHZb6W2k9Vliu23N4vZtB9gtgw6Y9JZF+SfoeYm1lose2c3TSEHViNioOzPVG
2Ewg6WMBTXOdMnHSzATfVmPEDQnd1NqxTBUhKiyIxZTVqwpav1nIv0HNZVIllWSTBNgHWAOgPnGt
wzH6qc0cezLimbqnCvRD7UJ2dkYV+M9r/+iBPtrCpsbzAdg84VBWiVf3s0aNuGyLx6Rm4FzofhtJ
vwPQQFX9lk0ZziQKCpv4xFW1eO3mpV7obMS1xu9d3u7yaVZsretDs/F5oFIIsSzol4ivINvsXYdk
iBKGbH4o+ukDdYcqBK/ir4nP35fFUTWMyOYPTDFvS7TppQgplSzj/lCAkBVSjpBOW8v6hzObX6tl
vhtMZV5WticsuDUXOZWtF0kwZtCCrU0z6rGj3xuoMOl/PO/b+8/muYltDc+8DmgLFgc7D02hqReY
HEJ6Wo++h/dDNbFOgKEj+2sC8uaI175X1KvDfD2GlFPUryz0M1USW7bbzk0Ik1WawBoVbWagXnXH
1hdEkbdnSvF9Vzg5ReNo45rAi1GHB9AKBavsPxhwAAoEeEOiA2I73DaAfMDRtF7z/FeFusZtA9Lt
BGgjHCQwYFcAZtslvUnBmR57VpJGEGzrD93kWcDc0PcXf7DeW3oZlNyufxWG9dPUGVzDYligXGXI
R9nmv8zWmQUhBANZFAgRew8nX+9es6J9tY1KtWslVRkMAwxdgLoAL32FBTV9t/PZ7OpxNgw/rQI3
caY/MqvSdulA/0BWqguyLD9ypz0CNRpQNAUgD3x3e9lkLgdMMls+GyKegHpcHlGSj1wfZ05i2wz7
z5oRw3v3qyLOke1utL8jVvMQ61zx1ujL4vIxsY04axNyHF3kcfvOVWl+S62AlcYCGweyV6aQ3iv9
CTIlVDfiHCRe6UfEO/+wKwAL/j8Dwlx5HbQ0cWEYsVs85vPDvxzR88+Ty6UYLDsthwXqUOBNnbKo
ffezArJYZ79ecGHAVNm81fF5zT1yEHPriu9Ld5KF7hIggZE4FCEuYzc3ZT2iv7mzQtYfqP/iG4/E
Ptzer9JFPrMiTFLS19C3bEw44r4AgC+P/rv9fempxACgNmUCO3NdH9PsAvFersd5/cU2XhswPGZ2
nJFnkrePA+gBbZZEOXiEq+QFir23rctG55qQJTbBF2eCjuJyC7Rs7UAl5a2x5zVRnjbRu58BaNeC
r4FoiYteEzE/DbRo21XGusYozCd5UE0j+QmkVbVL8oZFFdRod7a5cMWDQLYz4KWNLUDXEakLD84G
OFE6Gog0psZPQTJcrU+8AuupQ5L6WHvlouh7kM0iSsBAkG6sRVeMl20JLzT5gw6lH+eu9au95kz/
4ArOTQjbsHcn5nW812Ortn6u5XBcm1pRbZRFn2BLw8WJJbumcezLxFl9Y1njZGkPdZ89WVbWBBaf
n1qWfV5AW6gYk+wGPze4LeNZtFZlRpF5Ogw29KvN71unj+ws371/hwNma2NINq48XfRCREv6CSyS
MbG7EPBhfW2jf7AAWCwax7cme3PbHWfDMNelyw1vQW4v7wK7O2QQALptQTJRQDGh5IkrEzR2YpNT
3uV5aq/bfp66EJqtHTS8i/Ln/2REvM2SulwXhi5LaEnZLMDrZDe7YHD3qfd+j4rR4LkBl4CoSoR5
Fs6clPWA0fjsSLXfaIJR7CvJccR9jOoKIIk+BNeFYKoEhVjuaqUJzZyvqf+nen9WbuPE896et5A6
FC+eoaKDhr6HNe7cu6J9GujX2kRmo1Hcb5JVR5CEhgCol26XnLBzwZ9itIumrTGIekv24nztbIXf
klqA1AmxQQ+zhUuXO9dNG8+cPWuNF439Khu6c7P+cfJVUBmZGfBf4WpDBg0QUSFO6ozB8hYPN9yq
PekrDd21CIdOATORLDpIboGfQlEIuHFR+bOdm9VkK26ypH3Wl+fqz7tPBwA4ULbdWJs2Bq3LqQKR
T+b7SYH3ktX9sKFEUnf+p3HUFJV76VTh0nKww5A8ESH2tGZmak/TGtvjxn/N94Qkr95sv94ejQRx
CI12HEJj4xD1gS66HI47eOUABUC4XowqWEGytisp8masyI5TxvYDMGi8nvcgsc2DgUDNbCxSxY+4
TtttvwHbD9OJN6J4S2cuGZpMK9YYjD87301eRtP9OBbOFzPJdq1mPA6Vr3h8yMf9Ri4I9l3IwwrL
yMGQl1ScYX6nguxXUH797opqOg5m8tNw++Z+djRgYFJqRNyd6rtUZ+szWrFULkS2zkhbof0KPl1H
qu9y/tPBG3Rt+x1pBm70ZQkWdOJ4y7q7vc7bcC4zo5hiqKzpaJrbGoy2n3F2NS1gMO8hHrbGdB4z
P3TLoTvoedU8tXwunpcKajrEnFX0HbKjiMjf3zBf4A4VHdcIpLtbj8YaV1hYzUue2KqqGkkiPDiS
vyaEO3fux7IEQggmIMHlzE+Wr0UDdIOa4f31Lw8kzS5BjzHI4QDTvZzCbPXnZDSqNfbNMIWWt6qB
WTZZmyzm20G45uYqJwiKQTZ7iaeQp8+urgiFZTsA5wsyX0DfgRFKuET8As9gsH4vsVF1R9v8nlf6
rjdA/P8dqJ7w9m6TLcrGp4xJ2vr9HeFwkdXN/CYZlviBuF/2oZZ+ef/3t2ZceAvUuw1D2M1jb6G2
WrIlZscUepHZ80qe82x/24hkPXBmNsJ0C+RyyIxerjceabPb88WOfYhsfyyGT//yeRzF7VJHGCTO
kZWOjlYyO0b43th3OUoitw1IvCp+/18DQvDjt8WEhzEMDHhIDmTAKHjkex+JzXdk0APwSUe3LUpn
zEZ5cosiUKoklzOWld60wKnAIojA0kOtuNi3VRV8GBJjoDE0MC6wngozxiBY1dCBuXG7qTCE/NQU
igGoLAhTBvlDVmUmdePJOEDFqRz7oE1VgBmVEeFNOuYpoRiHG4/JzjB2+hBRxfGQWwA0FSwF+Fek
xjMT025Rt3BjlFmQdIXoCUnef8KxFn9NbD/h7D7Rml5fKJJrcQNGplrbvKFVfm8+vX9DnVsR3oV2
5ZF1WDGQHBor1QGaBbe/v+2Yqx3lEvAUorUQ4B/h++jgbWbGKze2sx9Oe+9Btyz/YX0bVhX+T7oi
KNkgF7HVdMTOXja0HRmG1o2Zdq+bUFR5blQSvdtvvR7LXxPb4Txbkbpk3HBKmLCNx0nfkeQ/iy5h
DT6pf5mzv3aElWd0JjmkzN7OCLeOSRZZ5T756Y+723bk49laOKDYihZ1wf0S39YWpHWcWLN/VlpI
vZcSgON/2WC4pv6/EcFj+bnulr2fwIg3fLTXBP2lliKZIl/6vyaEe3exdK1BzQD09iv5zC1nbzWM
B5OzKiqgMueLOxG0JGjyQtFYsDO3aeWh+c6LtRZkBFGavN83QgUcmS109SGMFB8k/ernxrxwcOj7
B7u+G3+76fH2iktGgMojwAgoEyMQEp8ixKKcTaZjx2N1T3/lqvyPZCEQZOvoKAV4HLAN4fpwet1v
KLeRUe14WBQ9tLMeTf7xvWPwYQH3H9yJj9hH2LWQ0UFr/1wQxNnhAqkzrni3XM8RksyQe3bQHItH
i/hcmJexHrsKSWiz0aKWlIe2ZopM8LVThAlEumhSBn047vJLR5Ka3PKKVSOxX3wo5l+Oe6qNR1Ye
+vJ0e66uF+TS0DbWM4+VMag+tgMMgSUgqAGCN4BTVQKjVcPZfsWZlc4ptLqtfBIbDqS0zJcRnctJ
h26+/Idd/Hn/iJAb2OJr0J9c9cV7/mClVemS2IUKos+zwE6fxrza3bZy7RnR2/LXiphFab0EdLt4
NMdQpEqs101ecx6/QwdEEUDKZg41dLjeLYV+dR4nUCtAHQCs0V3dR6tVFpCKnH6S1HwADccHsk5f
b49Lsre3Duy3Zn+4MXFva32a8NGY59id3N+VAx/jFoq9LTWBNxxYUAGSvXoGG2ZrgaXCmqEB+SHb
W9mH2yOQ7GjwhkIwAe+e7b0t7DXW0Y5kKT7vfinHxyF7qt6v6QPveGZBiFhsSImB29Oc46Qsg5G9
LqrATjZDziYoAHESHTgQIQTWM8/NTdIscZEvYcecgKemwofJZunchBAA16nnzC3UK2ITUSNbowmJ
wEqVepAkeJB2QKuxg0SgjhUX1iJtF5PwEbuJUyhRhQ0kYvsDiDxTLYT2qL3sRieCNN3tDSCZPZTP
dKRoEUw6CJIunU3Kh7ocGFLnPoGSAAX1kWry5BaQL0dVGwkd8ZAk1kKN0Wz1uEl/WsYfi/93ewRv
oehlHAnuNGRoPYQQSHJ6QkhUVdCsGDlqMV33tI6HwTYiqCLPJgpAHuKW5Vs6PqXtfd3seZsdulbR
vydxbsDUuQTJejQVITF3OYNI64LFjSClTm17T9bxLs/WV+ayMoDojiLrLZtLf8PvgHQLHpUItpYp
52k/tGusJT8a/qfLVUALlQHhtBZll2p4RCK5yrQom3IUOirFo1hqAuUsJCpAF4lE2+V80dxB2cnO
13j1awh0j+s9GOsVayK5CBBVWmBBB1YEZPjCgc2Y6eTV1KE2XFZPs5ZFGtQCCZwdIE9FPNXOz9t7
UDomVAmQFUEn0NXRLbUCr/wG62JCJ9sOWfL79vclDgj7CHkjAF220rDg49DtzEG7kCxxmz/poHWY
wTLC8/dfNSbyOpDNQnsP0LyCEbCReyVNkc6rVi0qBoi1q15Ikmm6sCAsy0JXDbpJsICGUO/bWCt8
2fYDBUcAHCW0f95UCZECu9xZHXp+yGBrDHLKPfojEmhKTl3QsOW5L8hzC7gLiFD/IX4GK/aWA0UD
mINH+aXRfs6GNhubEREUorWlDFNbcftIHAwsQAABiDAwGIlZJDNxFmtcshF45Cmw6eOiHeYJAt+7
23tM5kdhB3RnAIwh6S7mvltdA95Bgx3KHERPv8d2vyTPuTnf6dpxYPfpXOwd92iwLCqbBk26hsIz
SAeKyA1XLWbzqrKjDXzVIBg6xk3+SVvLsBrvlxGIter96CeARs4MCTfGYrItXV6NMSRTinCjBat6
VZlEttdBX4N/AIi/xsagGJS7kJ2a4rr6AmFV11CcVomLQ0hNwE+HoAcIYsGNVqBjTrty4HFfe3sG
NQxClrABzZ+ZetFaKeJEqTX4Ud/yUHkDkvhyl6epbk913fDYLbXdRJ7K7keqOYGTpPu8+3Z7I8q2
AV4jQNri8Xutfae7NXWdEfsw03tcqMuuWLssrAvwNk0qCiqZyzi3JeyElULGbbSKMc7/c1L6NPwy
v7Opfep/KVyTbDcgXQe+cRcc2qiRXs4fa4u6MruZxSWPWGD1irMrux/QNA0aFtx5UIYUKj1Tmde8
oXSEzFr6rOfzpxWqd2aRKt6/slEAxoHttpE9I3VzOQoH2ASCyxPnpsyiP6lRRrdXXrYaSG0SXKJg
RLyCXNXzOAGvk2xi6l8Q24Sr/4pYPnXuvOK7ofI2sjnDZkZhHClOMIQJg9F0MtOygLdB2TzwDR7U
Kw0YV0zZdjDEO+ncyjalZ495f0Ilm1BYcVbvwSD5PZgU18Dr5jviDh8bjzRAxaTgbVdBeyQ8oD6e
dMil44G6MQ8IF1NJdAqEUj3GLeWvnCcHYx1eWu5E/jKEnI1PrAZqbyh/lJOmwgTLjjBYVXXUPhCy
XD3Eu8nwQbKIY0VG6INUR4+fXPdrCwGv2xvmbRBX0+tvgANIayAnKnhB7kB4T0vgK2rfekVT/Ckt
WISs3BLms/2UNuO94yS7plj23kLA5uhH2lJEzQDJEtLOz6OXPoMD4gBgncKJSXcX7tKtYwCvazEC
9ZvS9Z0cM1Dnd23/WKKFfrXej6wDhSP0irbiEqIDEQQDWIxvA3S5xJb+1BgH48ft2ZUcdyRtUJMB
OAxCpGJA2GYkHa2OzPFgDEH6yV5UIGHJJCHlADSDjTOI58D297PD4dQGafwSv98x74spC3oSjyoi
EskBtMytqrux7l5zYoxc69tqnuZYMz67Xo1M84ktv0z7Izi/2nEHyUPFnpTO2pnB7WycDaqsXTMZ
s2WO5+Zrnj8syfv7H/COBsEzEnZonL7CwqOKCcmfVJ9j29oNfgT+ztvLLlsV5OMRuSC8ADmyMIDe
Guxl9h0ep64fPHvkU6ZyvZJoAo9Y7F1wHeHVrG9rdjZFU6alwzzqHDlh51Vb/T1bWR74gDiWLUUz
j5YqgiWJPzo3+OYrzwyac1qN6WBwtIxAgWf95Zo86PJX11K8z+VT938De0vxnNnRLW30mhZ2TGo/
J2t+HDIol1j94V9W6K8ZIWoZjIk0zbRihSbk1Mizg1JQ/f72Y3RxgRIdFwiQiPCwl4tEHFAfjRQB
Js+D1X5M6Mf3DwK8Rii7b0BEEJkK37fWwhgSNsfLsrMWHlAyBzz5h4QGkM14mKNtw0bYIkwVJXUx
dB6Sal33siSfU+vn7VHITjtydkg4I2wBvawwCj/rBr2ahikeM0SNNFOstOrzQtwIOuWxaFc6xf0c
rW5YqgLH7ecJ9yeawf7+fOEk6jmQc+uE76P7aELvaXMwjPuu202qerLCkKi2Mw2tYxRodMbJiIYq
qLyTv4SVjRTnu6uXkMFCBAzgEAZ2FXo0HrM1L2un2LF54Fs5Ov9B9dipyIulC2MBaLPxW/lXD6Kp
1fDf8xnrvn7zzTYYlWUg2cXl/rUgzpjuDXT2PT7FKNBEVfmhdR9nhrbKcGgfqu7RKFW0xTLndW5Q
iKUGcxycdoHBcTaDKX9s+2/r+vX2cZHbAGgSom4g3xQxRNriWgC76hPkI3EVo+vIyrSAolPkthn5
6vw1IxybnpdJBTAvdlsbgX8XuYrp7rYF6X5GewawGOiov+LgrYGbn4cU574f9Omh5Lx/Qvtr90qM
kR88VjqnrFzs422jstlDSI9EI0DVYFYTXLK9lMjWz+h8bJNXQ78354irgguVCeHyp+0mI+LDhNF+
S3MzQGIz8NHdcHsgsvV5AyYCm0iu8eHO3DdOTQlqAhBcikZdEbjKFmcj8EeCGS3PV0gML5mWpFtH
1JzpsGvGx8VG9dT/1Do/vKo83B6KzBaqwlCrRdXxGrzdW9Y8AopuxKPxjXvDLlnXyLe+D3yJGH9/
24mPLkhUh7arGSDR7cecxRdrO9k5RJnRcDUX2a7XOvI0OxZ/AfObim/B2M6IeDUghw6OabA6gJ5H
2Gxg50HhaEbdxuPLntKXXD+hNrD3yu6xggc3J4oWyzRIvM/rtGvqJLCMn930yJpf+ujsF+euX1ZF
ZCrh2trGj1cNXpX4SWKK0uv8pRlMCji+dUiYG7aJ8WKOTkih0uBNhxEUIwhsg0T7YVt3ZX+CGwgN
i4aWNhy6SpXOfsNGXE2RAzeGdCK4NMX3F3WbpIQaNppbBo5Av4rq9qfWFCdQ8fegqKjhsfunvP25
ZjWQvhzObgzn8Xdi+vfj2AXakO6qHAKnzvrkUcjo0UmRUZUvImZsg0agYVVEd9ByU881sIh98dn3
smBZnwuGEtnvajZCY23CqU3vuiau+RRRYAyyCfdLBVaFJQ3Mytgn4xyZRq5wnhIns/U5wHeiPANw
2eYezrZxMnjTnNRoeOCULh/81JoeuobPB6dZVPQqkl2MHIgNarZNyOMqC1KkXLMHiiXqNNo9esPQ
7zFP/K7X0zEaQcr5UkAQ5YVRX9UPIXlzgGhje0Sh7wmBiBBa2aS0jQL1lnjySLRO86Eo6N2kh1BI
ea83Ra4cmT9gnYDLhx8STiqEpAoQ0Ncszr0Hsjz8d9vBXY1j40XXN6FUVFnx5hC+vqyaNemlgapK
C5HXZiyzwMrzOTSb1jrkKH29t49EsCfeQFOvUTTysHjKtdBIAOIADfYXQivVJXSdIdssbQUjJKkA
HhBZOWlvlxYw8sjNscGHOmOzHHJC0LVapH3Yt+kHCpKEQ2eXTy4oHUO9WevdP8ztxhuIhhaUdkR/
jn7LsQa7G4uN+ZFaRqAVD2v7iaq05q6u222gZ2aEcMidXcbJDDNmY0duVwV58e32QK5O9NafiCQU
sgYbcFDc7NQxK4g1rUPsrtnnJjP8wHAR44Pm1PryD5bwasSFu9WpRKS+Vzs68/JmiM21/zxU/KOh
Lx9IMiredZIBvUl1b7EdOoXEFMWA0jK6jOw+XoDdbkcIz9y9n74YrQDoNQC0782GmJVAE6kLKWXY
MLR7mqZBqasQ9dJRENAlQQjmTeHg0tHWpWFleZ90Mc3dKeB2zXedUVXPdbK6CickcRPwDdBXQfkQ
bcTiDiBpv/is7QbUdnfr/yPtSpYjt7XlD11GgOC8BaeaJJXmYcNoDU0QJEEQnPn1L8uL51a1ohV9
78YOt+0CMR/kyZPpb511042bufpvpgU1AqBbAphCectZhzKI87au0EdTL1Ky1SwGzWZt+omkQfEN
i+CLLuFyOkn2WgBwvXOCagbwHBEOulSNO5RuOKWKJQp14J7zt8+V0y0ILW6kPsDu+A0KWYdqWgza
6COkZ+ZtGSxButaF/00rzm93IcQrsEeRST4VGiJe+Tx4rVfPM2i8zbFFYLrqMsTfJASZe8rsMmo1
Tlprm1VJP6iQr9BYZybsD8Bj8VPTT4Nl1xpHX8qQg1fni7ClsctjyEGBBmmzakxFdWc3+CEfOU+W
c9wTzQg95h3lP52MhhTrbrzxrX1RfHQi6pu9411zL8psFDez0s7SSaqwQ9/tpHa2i5Ext2yjtrQZ
D2LMdDiiNt2y/lqIFuXJSNGekqmo0cDJ8nlYzAyKozOZ6mMuRmimPrfTbubZN4P/+1r61Mj5Xnd8
VVXQqa6Pi+wxrBBDD8qkW/heBWTz5xPy9L2fotLP/TkHIbM1IA00BOpjUIIB0dwMyJ/PxhPsAENi
oCRyee6o9033fr9hPnePfh5DrixquBWtj7DoCEyPGeZ3s/RlC9j5WLqo+iXOGTqxBqrt/B4tND/1
vvpmp3/342efL3pfQloBP15SOIdEY3bz5yn5cvZ/+fizXCM0/eeyKzAlhr9r7xZ3U4uNrb6Z998P
e8wBbOaRNw3w13/eAr9E1bkbGLnTWfVReLtcH7C2XOcbHP2LcToBwqgIISeitX/q5y9NdBJ5LVfw
+kgg18nG75ysv/555JdBQgIL6ZzIrUVju5ZRYuWKZGzxbPoOFzqdcGdbA9//bwOnD/jl+2s6jqAi
1vWxom4yV2Y41nyjhJeabnZYlvqbaf8iwoQ0CioQkPnHgwcZrs/t8WJwmw55s6PFY72dYbxId0Wx
K92bdt0vd+Vfl7rgVAeae3oaQ7zut4iWZI0/iXlG/8psPwfF0zrJR7MoW1bWI2GF21//eWH/Tlo9
a/FsRC1PdkFTEqyIoGkRv1YR3gZX4LLGXdOnxUjSdnZYH6hkdZ2PQq/fBJ6/s5b++QAUoSLEgY7J
uaJBw+3ON7qxPjqjdwQUE9vQnBnbMvHmIOma5qFBuBAWvrji0BgmuoxVbl41TZv8eSS+2H0mvJZh
peyATf/bLTIMQeeulFRHc9EgeByNcUZJ78D+3MpXC9hCnQYeeeZJJf9sQc25IQLle9Wxz0qW0Ssu
brh0Q+Dhod3zb+CWLxvDwwgqTqdy5XOKESksY61HUR+1vPLGjtXqsjRJSgDZjnz5Zvy+OCLhLWAB
F7axZQDff94qunSnuumw983qhQY3WZ6uZaLmvz8jf23lvBIhb/Dg6l10iTuIdngOOeiXYv2uDuGL
tXCS2cQbAcUIJ3Toc1/8FbCxW3vymMvHuX0s6/uS3v95IXxxVH5q4mzfwbvKK83JkceBbD5okP5v
v37q4C/nZL+sdUY0OiCthxpTbrffwaZfTPen7z/9+19aQCQK//PmNETTj3W87EmdWnWJBCCP/9yV
7xo62zGt1nrGfSYhS8G4FeWgMpbb2vpuXX03H/7n/tgnVnMp0Yy7DmFZvhsZ4q4gBGQfe9Wr1xYA
t+zQn9pUuhVz6xT8VBiAXgWDEVb0cSQHggyuaxzMLlWlw0TzjCdVOI0eC4Jyg9pxROt7GHOyGVLT
ckvrhBb93WouSWDIMKAfkClhsnwUATwzjI2kMnah8OiZUQ4PaAEjMd95J+NDCQPUUtws5HXmlLk8
tccxtvWF03x3Vn0xJNjPgFZOeX7QL84WUTnMNKtqqY5FBQaQysPB/vuH0z+CKVBQpaei/XN4s3EW
qVy8y47UnMMJnirzd6zY00eeRQwnqPL/WziLDPMZ79rGK9SxMe/AoVqzx8n5ZoV+PU7/NnF2Wgz9
CMdoXamj3b/y/qBl9Nc74FMXTu3/stXGXhNFSvz+RC6qKc397bImef/NZXFa4H8aqLPZRuXSMNsU
U+FZ7h7MM1bROM9SRD/IH+20F3yz4764nACtOsQH4uAD4Tjb12ZJKlD4aHN0RB2qvGJec6RBLGTG
RuuvK+AdrDPcTqgwgoQOSG2fh9ABTmP3U9YchQlZkKBkq/tsjVby54n6ciGApABVUAuWSed6HQu1
8ALNlToO/UF4rP+OLfflWv7l9896oQfRVovTqGNZ3YrgWiOJ+Ndp0dNAnfQxT9oweE2fHevDVI6e
31KstXoNm+GmoA9VCzbBhVp+/HmwvuzMLy2dzX8w2qIoM1MdM3h4FN6QtsO+Gd7/3MiXi9qFoAYm
/ST/e7Y1DdGdfDtdjJjLTmmmdSNNRqdHuwzXvy4m/mfo/m3rbJtmRmUYJZxPQb+HSEhHEhSUfBOt
fz1m/zZxtkd9LbW5duiOJ0ZmZKmPjM/8nYLhV41grE4vHkRxWM2f90rZ5GIRVqCO9QrtQgfajEMQ
L23wTfX4l83AMfHEUALV9NyjfRQq8+2yaI+YHpbliE6nKlbGx58XwFdb8pShBscSGaTfFC69prCg
Bl4BBq4QLGZWAQ/I+e7PbXy1yHBAA2V2sMxgGv15wPDnXBWtRE9QUKyiqY5hVmLBkmG98otvNHW+
7I8FZ12sZ9yZ5wvaRzfsWpTtEXQoy3hS/Jvx+iLaQg/+/f2zRbxyQY01Ey3E043IH/emeLYJzD3+
i6fJp3ZOq+OXO63NsoZkBGPm3JZThPL4vEGucrt+Nzdf3TJwUwN13wKh4DdGepuNS50vHP0R8gfe
moeiyiI3l0hA032w8m+WwpfD56H+ClA63g6/xTOK82kY0S2iXyV5M0kDDPVqRdr4L5ccNPOgX4iA
CRlRyAucD1+PYk2nVdVxNf2DhzONAK7PqtspG+A3a+yF9Z3kNSrxT0UInyIENIoXEXBulLkih392
mFb+sKzK5dURLs7wuC+Ld9utD2T1b+ci+NGOWbLS9aciGaScARsUyz4b2g3UZ+Jx1myx3qbaYoNs
wqULmOvqhJMuod6UiBMPwRmqVC9iayGRorwsVVLEC6RqWmM9OMEQnpz3KuWiRAsG8OJhUn7iz9Z2
btZDMJPUrF/M2YU3hnNoQCxoTSsuuiLqnImt8hlsFajIuSCRVFuSleE82RGpnBiIPsR1G3DJ7bdu
enCgiDZDgqcGGUwEBKpoTdr5AWLH5nrpILS8lkw5XbKaIpr9MdKQollg1OVk17NpwaP8vTlRyVwa
+nRIGtgiBd5RD3DyCjSYOIo1noIXchuNqIwpOps16kGRd9Psd5W7WR08LCzjp2fK2AG1SpCSddmt
gf+u7956PiCjb1+jjjUsOH+cMhHD4G2bm8M+pxSgvownH6HUwEM7s9IuWOJ1JY+NIeDfsjDP1qE/
QslfMW2ZEV2bC1gaxnZ+0edgOVflG6+y3QLQZ9YkXjoZuesYuga9WCEugdK5e2lDx2AsH2gjr/xl
YH2PTKTVDgkt6bNsamQBhoOaf1r+ZTO7jC9D2FiPJH/mxczaeomy/NZywRJfJIPkJ2sJRP/mGWou
K6wsu2s7GEPaIx20rMwyvdsWJWS0/CkbKAB2TQjY5Eig4ugpiMlVDFkxZrnySiIVkYFGxbUZUnVH
KZTDjZ+m8OK2oxeZN8SLv4RGR7fEN1DGBTnuxkmIASmksYYMsLd1imc4RifuUG9KPNMC87ZQA+qO
7ajPu2gazKR2L/vpkfL7Wj5oYO82qImdxpcOjzM/+WDiyHevwZSP81KxjliscBrkm6+K+rVXPoTu
VCKM7mFREDyEz5DfNymdijjo7djusgRfl06u3NQnQ1efMtGDtYG0ScGNixNQZPMmoraV5rXaeWWN
YaVx34Mno37AfeZumXwmaA0mudqsfZ2cPFwsDXKZcuNO5vE8wZ0CSaJxmfZB+5pNN61HQgv2lXTO
I2N1rw2vS/Tc7OZJbXg1sBbO2jACCS2Lh2vtxgUKsdvJjts1D2lh7Ad1WfU9g20Msk9ZOEx3ZTkz
acyJVz0IGEcgnRkK9cOgD8JfWb8sYdDrbSY/zJ6EIuhjYoBmU5UxL+h7Dp9cb3nkVc0Mvw9LT6CH
a6z8Mlo05IZdAHKeE0LogK3iNfDEi4SU3Kmnw+hHUEBJi6mGZ14RyUHE1nznBTql48lhGH7S83iy
DkOMUVVx3cPxXKiNS5EeM5vQ7oqM0S7fWt0UL7YbldMQenPj3GtnMsJCrTNbevidctyFCnhWU8SP
PLZUEVY3xtacJCSencTPb5RLmSTNBhL9kbO8tovHfGy11kVGrHx1ze6wOj7rcFTX2FaL8JA/+/AA
HkhUZUjHYp1dgEgJ8x0njwHeXI5BHrbtyqCbyHjrpTOQgs7sokovSS2y48o7jd/zXseKRATpPovn
Ya8KNome8fVlJu8VpZFcKqCpYK24Ffa8YEpnodNwNgVtWE6pXViRA/2eWt55ug67iTIYgjOzMqPa
f4dGe2iOOEkDGvvGGmbNUwHgoZeg4+CEZUbzthCSuPPl2M87QQRbhBmVyIyNuAXW4XVoavivvwMR
DWW9q3EKWoa7q1EUWnUdcnXIDFpXbm+FpMqBqPjMQKVg1jrbEzutQZWxmMVFjmNG1j8K6kZQVkms
4edMvTS3+VUhPWYNYLEsPLRwIslWoegU7GRoFTcYP7VmSc4vlTtvFg6v+AUpzRJZT+e9z3/25r2o
KNbwFPYtujzjSuj7GKItF8uIfVmN0eCVsYBMXoYpK+cAQUrOSH4lcNwYAjV6DrPFozM4oYfeaNLu
Voi0u1imjso2Ljyg4QwEZ8I1duGkA/YNw4WGbPezRNGKOQcAcnAM2jnu6wE7ojF3fVUwXuRMqPIi
b/OU65e+XWNBVczHO2vEP+VpX5pxOz4VZR6J5iOHPPt4SvKWc1ie6LILsiLY3pUGOqTKEJz6p6Cq
U3jIJI3vhoSC/BfQPKqr66l3osJst2s9s6lcI7EWt84oWVXgUDUn76YDJAPncVzO2QasDTbiyF5B
L7ewd7wqv5QY0dwGRKXvTWxFHqjUap7a+dIemp2H4gZUubIuN6NeW3FduHENEt/QmTcExQJLx7ft
nMWjRMV6naCOc7coO/FahzWFg3rYPva5nXQuJmVsNp7FdwC+JG4Iw3RiXw1hlo8JUWZccCsOBidt
BvNlMqAlbPVxL42w12+n2VgLAXDpCb4gB9mbIRIc21pJbJJ7d85DWY1H6egQKi3MWNr9TH801AsV
De5KzHA7DyxYHzi8SpbxWUwinqx1I2YjNGwvXvlRiTL0aiTjJx1C/jlesFmInB7s1gsnY90sNaA/
/VYXz8tiYGu/CbfaG5W8rlEbaYwujkO5a/pXZZPLGWsl98xQBzVqxB/ndd2665qYLXj93IOJq3cw
3CDshx/grcYQeUsXsxZM+4iPFFWMwiSE5F08jSJq9MSGok9MlHnK/pXg9vbcPNZLGRXOtaIUKf7p
opcyLuxqR01/l4MY0bo3avQZuG+RNzhxNq1xUyGyoA9SG2hEhoWnmYdgo0dapvSv/KG8a+2Hwucp
5F6TRjipMRY4y5R1DPzuXqOC0O7eanE9DGMczO2+qUy2zj+kjcMO8KoeKA64nOW5FS847HpOXjq8
oGqniJz61lPgJ+ianYoPF+X8WE0e0hyKEB5iMj4i8Cuhr94elDE++NZrAMUAiMuGbel9NCT48JYS
dq1T4lQ/fXhgBjMCwVYzDSErp+Chw+WGc1yfgDvk6Z0LIoVuX07BHkVEU9tFZHuvZgUk18DnTMEe
eOKhyWkCv2loVgtcPbsusFhevhU1buxRJroOfig5vKH8bg/kxBr5Nh/VFXJZ20Goi7J89WQb6dJL
JkjGGm0QV72TrnSCicySVIW7a7NhYHMFM2xupIvmhyFADFnoXVC34O2hHr1LMgMRmFvEjs8hZY6o
xhEbcAjZ3AcQ2wQ/IXcjQzuJQdyLwX7iy8YDFbytjAvkGMNq1mlRFaFJdaSC6bE1BLgxNEI0gqPt
ep2KNGjruCIK9FHBAt5HSvrJEMw41lGEScpoKKENXhZxkyGCJypF2UbcTzIZ+oGpgG5rqm5IlSWT
6zJku5mebqg9R30rQn84EWyfAmhWuaJh00puoLu373KEqO1V1V9aRCCd8Gq4Gc6vNaQYWb7IhCAm
Ao2bBZDnq/s+9IsOJtkkqVfNyIgbXNvhLINwWnFOky6CfzD+vA9RSRtPDQjXRZAAoznWQ7UF+BSP
ioSBrbYdb7aow9zwloaWp3bdQLZI1Uet64S4pMJ2eOGuFbtgKUPI62jQcmfYfuxYzVXlDPHEb2vr
CoIBYeZR9PNnY/l7It6HemGWQARleVfEzwDVdCzz5u1cFGHj5mxqedqgJMgeStBvqnge7S3N5ZVR
rzdT0YeGnCM52gfR5Qx+t4h4zA0mi5FuxAmRh7lWIWllNE4uSmKnj2l2oq6SGx/eCVNQhdZkIVQQ
iP/yhEPYklUa01kEGwPXjsqqp1mSLWqQL8y8iY1eHRQiBmzc5aeqyMEObm2jZMZKUjCKIxSYunj0
XVm9yZrJO3TVXTfIPRK3XHXIUeAW7XQ0Ie8n+nxr+285FI+MDsYbVG6arL/teXUPhVsZZUt3NWjw
j8bibsrbdOUqQrFk6E1D7C9ZbJeYUenFtl9HC+RfBitsCER3XUhVGzChN20mcJcGuNFt3BP5LLdy
zDYaHauXgElxFYzjDDyp13DvbiY8J90bOdlGauGObCoQ6ficYo8cxeBdgqp/S3P6Kvsu5urZxSwG
dhPPsxM2AtSnm4qXzOwQ7Mpd3V6ZUG+pl+s6EMyAZjIOX4JuV6bcGMN0uXg6Fdy+XMRtSx69/GaY
P2rIjAfTmOZSberm0m8Qai9+ZDV4BvInbIe9Q566fGAm4ZdCqNdpHK98/POomgdT9Zu28lJqGPCe
Lu9dXISdqt+gCh3SUab55Med+WBkdegbbxCJi4Q77EdL43FQuFfOsDzJNgtFsVN2mSJFm+bZz8VE
SI4aIdN7NsHUEIJEqFWKdXfHnZfB6uKhvuudt8HSjK54pVTHsrhoAj+a7T1MeGl24NaTha633fAw
Dc0G9LjUWa49DICLnw6MuMyb1JFtXHMHMjT9nlCQPPGa8h0kySzjpZmvBNbHKHymZ0SlNj7c76LR
96LaROArH2GvgFqMifXlj3ra9f6bUz1r9Vr0C45KMxyy/kjxxV5uJtVoxhO4GMb4TEeTWYU6eCgQ
t43xdYKFc4SwCEZM31Xa/KP5fI6HACnzwKsG2PMb649DD6IwJrc8imDFcXzw+33vxhX4cU0RwiWc
NDLp9JOj7ydxUN5tsTqbSf8tjHoS2bBQxIbyRQ+5lDPwESJTKDdSJ+ZTHWfecYAbRFD8tQbcWSMn
BPQXtG4owadbR5DfKiuCrlD/19yws98/4w6sqslsiZz1kYDBt64GM5v0z4DZCRA7m6tfh4meCWzM
ftNXvQWai41nq9O5YQEt6sbqo/+tmTPsfEXNgO8Z4Ill+m1YFuhlurForW868xvK+M9wnaRCUN/t
gS30eToE8VtndEEUG7qkHa9zZyMyhqKPP/fl9Cu/DRmE7m3w/b4QFu0XBD+cg6oCjxkEQz881EXN
K9wCDPZNWuM3UPvUHxeMVijtnCRGz3K0kH2Y+hLQ3HF9AliFo/vPHfny5wNQjn3IiZ3U1z4P1wgm
upaOqo8yu8bxpRzzmwa+WlxQCgLrBaJoyDGczQexJ1MHWS+PPEhxHi8dJLa/mfJ/iC3ns/FrG2db
cM0qiKmbeCrh2X9w5hZ4AWGqw8udEODnz53jHqAIgATEdZatB+Vae6iyKS/F0yrtaufAx5ulTQlZ
I4pES43SQK0Em5z8soYIgegmRJCcSQ68FPMNm9loEnigot7enyH19T6ZhE2oolgBa8udGvN48Cu8
xC7y8tLsinBYHr0iYHZ2l7djnLVXQy63ynZuzLnb/HlCQRn9AotGcTBwfSTDTmI2nwBw+p++6X1Y
BQXyKI5X1c1/5NKNwzKW8oidMeNZUTATLOe+Pog8uAyCF900h9oB5ODjUZ3nkWuYoV+rCEa0iJqB
sk3FBy2ckNsoq9Li0iz/QVfcB2N1kr4Bz9qdo866p8FTZ0CIxLSj2gAIZJSpgaLxoVdRhyBVz9bG
5PW9Bn2We/2GQ6GCV2RjFMWlbIAaAOwZ6TsoF4iyMwAyr53mTAFDxKsfMZ0M8wkOyYCftev3iGGf
4JMD4Atne1eFeSZYlQvUGWSRDFpGqjLs3B0enUkCWPFSj8FL45SHcZ1gOjanWXEd0GxTA3wKDGPX
u1gtM2rDcnNXkB3XftgaTWxbOnFzL0UpA5tIsdUYQN7Z0eKSaKZmzHPCamSccIPuNdCtoi8i0thJ
CY51S3Wy8jVcjSFF4WSaEycDr5wAghYugFgHjxDhmR1DzYHJVF0jyut1QuQQZehEYFQXnesmbQ3c
OjMjMpdx78AsovFhBVk+VXh1Le5ds3J72028RrGidrFuq1AXICjm/b4QzZuTre4eZKSoMmpGSduF
A7chuBwM9tbG02ETlB6/tFb+4ldzF3a8+xA5hSD2w2IHuwqM5HzcDXjRVo6foFQ0sgsA+MYS4VTa
n2DeduhCaVYpIpTt6jhP3dAA9szjjmc4ef0XCCnFNQKbUsOKCcdja7QxLT8kIWk994lPJKPIC7gK
U1ZYd2Y3ber8EWpc+96ZUiCfkuvEBtdwKdpQLaDOdwQQIaahwpbEQCUt1kytN8J7MPvroM/TbAkA
yhp4ATpRbuvIL8l2qF61uhvL/GYdDSs1l1BSlYxIc0iZAdQheSy0vbNQ7gmXhoOELgRmKm68NcGq
ugjEdGWKsUTpuEiaWqFFM1SATtzSQA7A37q62Y6FEfW8A2EDvo35FGZG9174Zmziwd76MglAcJoQ
uyKTP5pdmM3iwMsmrt8K62GYHqwq9egWwx4GViJ4C4UovJzpHFNU4EJFhJPIQVlIlsV5vm3kAFQP
UsOZHUlJt4XzGgDZVm2VFL2bmhqHjiieHbom0+jsDIdup6JhKJGIGgiIuvRNBKEYAfLaNJmAarhs
9gaLwadXPw28ppjYtduD3F3DA2i0QjCwmh1fgcGBMYQXJqrGAM8DyTZ53yTOgGoK0eGB3OUZ8HeN
KV3sFTxHrUY2Fxnei2LKDoLMQ1L6Q75HZnuOZrfFWVDgfKVG+UYkKS5qCDbgPQoD38DUNMzGrr1T
My8i8JvbSE0cCQ+/89J1xnu5NEYOsYDK2Q7TXMSlqCDrty4NqM9VnazZWD3By8mMm6LWAC7N4Wa2
fSMxxJylcpm9WJbzuJEVUKE895twouUSFwU0pCytMqQRMhP4Srdse3sU4YpTK8aCXeOu8Is4F6UV
9T5sWkVQjikCKJKO2QDcs+6bMBPUhMWxtCN/mrodQIPsiGJTMyVZEJHOQVktHZlrGoRxWwWh6/V4
uoE4wyBZdSj84MaTANirsozEiFWP66MH4MLnE+SNouUe7DZadT/WMrvyexCihbrTiKrD0XQvFTFe
9NRjxZku6Dw6R96oqqHKNf/M8gVPWnJYJxs5XveQl3gDm/Z73rfXdcc/2tZ5yLL6UjfuZumqq2Vx
zNCqMO/LCKTJ8LSLYs8hhhZlYpfDxjM9WFQ1qdWau5MYEYMRe0j85lqP4jADl9M29I+CIAmAF/t4
1M/eCSbJI1Qex8IRgOer7Ygbp1ZqgwqAC5BSDoYN4YTcAVrlFiOe/16NlNLy3I/tJcgEoTaD7Thg
mfRt0rrezdB2ewGAXC7IabS+lbi4kPRavHLAxrzkV51RbB1b37kt8I6x/sis4QNlrUiltP7GJm1q
jfWNXEsL/npmXEl67zrzoy38h9ajKAUvvX2+mjGqcDeV2yfAzYB7z8EdAIjtMo8AO6aUDwbL/fYu
MKwQlUJp7+HlHhRICxbBzi+8xCjMPcn9a2jMRY2jACZPyGzArBZExTEkxA/1sOxgZ4Y7Wr4o170p
tYcDUqdIqcXGMiE4sTZuEPSskQSJ4DlLeqXNyCzXy3aQ20LKi0FoqINaqW/LC9ud3rLMN8K1V1uU
aKDWz8UyBn70c5LAE8fqAQcKEtT1B9SqruG/cZjMLIKMEGe9l38UtR+ZHr2c8uqOt/Ody4uUi+qn
KPKda6uDCJYEcethspGPyOZNqfBAmQbEwxMeWuVy07Z832MbEK/bzgDTjECxylARp+Ptkg8HiayP
2dLIFOWhxOWr8g9uBJuhRYJUaADq7h3EScIAqPW4YqUIKywsZKIpsHG8guosYDATj4GHwPRkjuCa
enCESqQEhw0vcuHn+PMgNEuTtcBsrSZLToHHSG0GoVUMuwW8tUu1qKPSBWJee1E+TuBO2y4UT61Y
Nx98niLQP7edQk0DIktbebsJeXOnNe4hYgEA1LgM7D6RWtybPgIaf9r65BZa7QkfBMuzJi6zKTQM
Z5uht6MPQ2enjzsb+V9NU3ECnnMZ9rneLM6Ia6pMKtIx+EbtXL0iab1eI5lzCKYhMsTCXPDvu7nd
mX15rQIvNioFNdsGaFe288vhwnJFNHmYcT3EpAQruHL1scYyssfu0vCA0lrvAfIpHZI6VeMeVukd
BnjLUeQqZE8YpOSjiTRhl9WRWz3jhmbQaL9pJdIOnCLjiDiowIzWjrtzezMaXJhDkA4ZNAQp3RKV
NpZOY7z7ZnFJy+JAW45cmRn3s45t+wdOIo3/34+LvtvotY0aMYRg/EfKGpB/RFodaU0k9uIle1cB
0HW6IhoFXilkUuDasgxMSjGmld0/QC6aLSZyWqp5AwgBcBDYV26ri9kW6Wiqpxnp+p7w2xY5Wlet
IXhbSHgGsZJVhLlJkN+8nCH8sBIAXnARDid127b4b0CBRDEwLjZ0uEZisXlvvAW56Sug+vetQNQx
rIgC78Vw208IzEyRUJVtARdtNRiaFpew5yztHwuU+lB1Hjca27fQEUSON6IlV2veHyYLV6pzNyLT
mEGKgJ6K5mZ34yiceUOZFh45dNBDX2QLD7xhX3rvwhsAkL7UBmcUdwmiR2aazT4oFWpfgNMJ5N0F
J4zOMnT6NeEOuNo9ctGV2vk5QolaxhBMiAArRU4ugdBV4EqjlGQtmFWWx6qudhCODYcxAAkIqSwi
X0gGtG2qQrkiz6+WAyhQWHJ56AcCRG4ByLuKVxEcc4ukTjOygSvmVZhO0w4NC4gWMlsShfVGifAY
yIi18MRamz3ucjavVpRN5LbuJOsovyh0e8upHQbaTaoMOY1iiLQgobKD1Pc6yGhVVyiT2xBrQgrJ
jAJuxJlakNf0Lz1oBuNUipyWAvQStzZHSt5X2369NTOJDKTD8DxNrKlKF8u5Wui0BV0UZyoyj+vI
fKRrZ9ruQbw4ltBQ75H0cBYf0dIQ2ZAH1Or/qDuv5satLW3/lVO+nu1BDlNzzgUJRpFUaHXyDUpS
q5Fzxq//Hsj2tIRmiWOf+i7G5Sp3WyI3sOPaa73BuNfa5FAL6dSMrjMGwBIk4mlZfKyortu9AI9u
fGzT9BRJ4SpMgm8pFYG6bTgjv+GaBMBFfWw7QrdWrBNFWfdMfE/vGKHMSSOqE0axqvN6qSnFMpb0
TSDFa652izJTtrZUrURUOm1WAsz5FDRfMpaQ7AWMhf/o6ZGjRDXn6bjypfhKj6J1aqMDOXECMnNp
gRBQfPlA0M62oixNECSFH69CixYH6xAN9m3XUKpAozCw2YiTfBWBBCkLyanl0nGTxvFSIP6DSyzE
LM6io6+7a7XV111ULCvWRlA0jqwPS8/stlgzPvnUmhF53+RhvtMpeSgwk/xeMxeFrWyH0vtQ5Moq
d8UmsKV1z+na2MHaCDKSyRq/5ZskYdU0JILOt4PytaZkhkU0MVL+XeXkK2p2rChdShGGpdwL1axc
t32+sK0nzU4XVhsvfF26iyAHLKRU23q9eqcDSQoS30lJ1fTQg6F0LqICxmifbNreZJMfVpEREabk
60iPHVdEX5oxXxL14/CtPuhVsfBUuEJ5urNLa2VxUZEDdS/TfqzFBKrDQjcgY2XT8W0vIESuxp5a
hFkvSpiphEDDQiPJlqM1vNTa50Dq95keLyMbZExZras4It87XRHMkXUP+gsYeyXAoOjFXRdrh2Qc
ADjUR+z8Pphdh6MJR5/0NUj7RaB1HBfhIZFiJwo5TmJvX0y0Kd9fDVF1jKRykWQl1b1rMfob36rv
NEIlyTf38qhQ9uAyaXqrvOHWYFPJitMPaVU7ndVsQversCvgSd5ei92r2lJYoQ3FLIQWqA9WIKpM
ArXGDVa4P64tK18nUXZovWBZhinOC9lKSdqrIlZ2rT04pKfB44W8rfgtATWgjESHXCFbaBSCiF6Z
ipzc8CoD1EIpHDmvFmZDbTLGc0AIisM+cK2+2TexRcHS2ibJbdUFy66zd0aSb1zqdFH4NdObDcko
IGL1MlGiJeXGhVoPi6w6RS6ndBjvcwvdpE7BY0yhmMECVuQrlapKT0nDax8tchwDwJpBRblPqfZm
2Tlx/pxQrKPgvvSM7o4E97KoO3IinzrLX5dZuKoqaY90GgMLVkoDdBEpR9sAyCKj1Z4Iugj2uaHu
/ErdZq29CMNw4xn5b2npOaisgb1TqaL1SzD5TtwZIMjyZ2UY1l0Wr+PYoP7EtZMzJjSULRSaDZI2
nKECXK3L/V92OmVwDO7Fcpjvqe5QCDK9Q8EhE3s+KZLhUOcEjnHoxMQurtYw5YOFMaJjW9dgwIpN
X3F5VPulnSXHrkqXBhXTAfUaahWLPiRmsn8zsnrRAjRzrZY7bHqltxQCg5Zz8qnogodmOodcZYPI
UUTx/VMUx5upityJkLpIu2sTfV/qynrQqTe52aKljt9a8a7SvqR5RbaEKhZKiQCrN3HEmurIMSQW
NwEihELsRE1dMPiaxMpV23brKFA5IcrV0PnrbrDBx0irjspo58drP2qXSTYuzNE6pkWxCkNuGjCT
XDmkDqcc7AAUCMszj6u1alT7fJQWzSgvdRlsbwI0rNR3JjFkbgdXraWs9VQw76ULafFzqWTMFSBf
oLAPw3mW4GXkNT+hTgdCWl8Cf1iidk1x5xFsjprcvZ8cPJftfd3WLNtr1l6BNnUHMa05KA03T13/
O+neV2/zJvco/wcp0TZoIlro+8+uejJj1Jl3/95LzGgYUi0HNEITmOgC4niwL+GiL/XSLGVt+Enl
Kh0jMkUz4yJvLoz4uRLF61GYpat1LdI8s536iNxUe5fpDhqn1SU9vUutzOpGUghnuRtIisvac1He
5TU70JQO7x/fH46zCf4fI/6CjH5V/8rTsTMSwdtMsUBx1xafXO0CsP/Cq8izypFKJtAwYXvfFN9l
4DfZQTSOYq3ff49LjczWoWVGnMYDox67aL+t5eA6LgFY/Ju9NcOJj0la+Vzm0hvRLMk/aNmCQ+T9
F3npjp/KIa9GZDbyhZ00uh9K5P9LSYOdkrFtp9kAcM5SV5ZRtQs4jYC5RQBqL6yGIyRAsUAR5i8z
y6hdccpi7oKVA8D42YOoMAFc9JLSm85fkl0T/SK7tHuenX0meH8k6iby82ytJlpu5abNLPfc05jc
5urXUrmgM3d2O3jVxGy59rU0CDQw2Q4Ch7yP97cqZFQR4fpjp/ETbaXyWquwbC+9MTVqTiC3NTI8
bf79/Vlx9i3wN6AMDv/O0GZryGgqN4BWlt6U6lNg+SsJLbD3W1Cmr/hp3r1qYraCqsaDmtME6Y2i
RoaDcMF3I678tVVR0SmVunECv54y/kn3Cf0Ec+uqWrVOYguc5dj4G5OQi9C8GJZjwL0e0ft8FYCD
WYN9sZe9RXlFijobLChww/cf/VLnzFal4hejpHgxQ6B+76rrzPqr0iLTQsCCG/r/i5TDbCGYbRRz
y7FQL9Ef6iFahMK+cKacf4P/aWG+C4NiHit3pIXIBVgTAF/qCM/+Ti8hmUAukgTUXJ8hLZta6TN/
ilTaxbWEYc/73382ErJ+fP9soYWuW4c5qo431Fi9dNNbaxeGwV7++n4z57vqRzOzwZBUt8saj9do
kkc3hD9zYaWd339/vMfcsKTJSk0kjUhu6kjsgsQlKzauRjW8c30NEgQlPV9JqW/2Kx/4rlteii/O
7omv2p8tdVMFZejmLoiU4npiayjVsdOTC4N1thdtrKGwS0exX5sFehgTxhgFp+lNxQWhIElKKun9
cTr7Gq9amA7sV4FFopXBKBVlepP1D6X0qOhPEvXDf6+N2fGhNKKvho63UCoqFWmybAN74+sf3m/l
Ul/NJrbiDUiE+SiR6qQzJxLChYU59cRPG++rnprN6ErNzcIzs/TGCj9HpORabW9n9357YeFcGJAX
GMbrAemC3Kt0XsM3yZxmymKk3l4W/YW3ObsN/HgbfTZ9YWAK6DS8Dbw93ag5HBJwjMEBEtyyVLUv
/9bY6MrbWUZlUtOrnJfqxuY6LKkzhtZfFf2cdn/bgNEvKSghzM14Msuqbb+vOHq7qxH0bazcJ9K3
91/j/BT40cY0BV+NTW83RhqoRXqjZd/C+ii4RXsxJDdxyVPz/Oj8aGi27r1cysvU42W8ArBFZm79
XFtxhi+Dsdq0xV/Wj5j13WwTYOOR5HLqO3tsKkSF87tCTjfv9920PH5ePj9eabY8Uz+XOkOljbEU
t2acA3MGBaB99dNDG2gYHn4wlQuz7tJwzVZsE+LqGZrsbeTUtlmlnWyBjg7UpsXoX9JnO79sEQhG
QEoBRDZbTwNZTFhcHKuYBTXKeiqfPL/fgZdamK0hTxqDapDZRdNq1X+T+nV9aU84t4MqpOglDK3O
WDm7ae9lEdzKGzf3F9FIqheCxV9/CXRWLMx0sAX6SUAS7LhnG6nFgQaeucG/sZ5YLeHfifZfNzOb
bF1lZr4bGoxG+EGXDqVJ8ay5sFGf760frzKbXf1g9JiN0Yat7/uBGuDf2NBevcMcMOqWEh4tCt9f
m09meK+Lm6z7/v5onFsgr5uYTVobGErYBSbbcqItlcKmGhYsGvG18/MLq/9sZ8ncu5A3QyNzLvsH
7krxcBAj6uw+6A0Oy+0F046zr6KwT9mYC2IbNu2or7Zmu60F3lxJdtPkV3bSLv0Wfoj9CCn4QjAz
TZ35PoYerooIIGrZsqG+bajrZAtSFtdtxbwKK0cPFuLB26gPinLBCehsl71qaPr5qzdSgzDvgLcQ
b5QU6qnkrd4f/HNnDHZW1oTpnLj2037z6vvTalQjlN+4zEiA+1SPGu9Nmj4OkwkpObn3Gzv7MgaS
ADJAcexVZo0puhXJWWpP6p6L3Ptoxt/e//7zL/Pj+6fp8eplosRQAzedonGQo1QCkiXafVFxnUcX
em160J+G/9WLzOaZ1nRqHOi8SIbsfubdSSKlaH8hFXept2bblwIwSWDbyduE6cfezE5lOFzIt5w7
jslT4DWscWBhBvG2w1wlk+RCTThNktBJ9Psu+yZBgSzMDKlcaLh6Sk3rktH62VF61ehslJpR4YTs
OSTjaucPcGs8MAkpcInK0S6Zhp8dKAtOukz4gqTlbJ2WNpW7NmN61/JJB5aRbYLmwgo9u+fY5JJw
D0d8fc58QA49q3MJrH1Kos+1D2VRL4Lk2rLu35/cZ6fDq3Zm08E2QqLMDA3QXCw/R5d8lc5/uyFj
cQA23bRmM0HyBhcTwwbJVMO9JimEwuxwQRz37FjYP5qYjTtHzCgXfp0Ar1f8DzraVMaFobjUwmxZ
Su1Q6GNOC5F3m+g3bXOw3Asr5nw/8Rbo7KhAv2cTqjHDQMsEbLPWfpTCT5US/p09kgjyzwamB3i1
h8WoV7pCRkW6k0FUP+TthfzYuSWPDrkmGWh4o/A8CyAFuAXA50TgQy3tjKrDysMG//lp0L9n3Ue/
OOnN37kzv25y1mdjIlwk1ojA29C8kosSynfv2JK1Tob22/uL5NwMIHRFHYbViNDFLBwTNYa1rTty
Lsv3Q/GgVtR4uwttnJsCCKdKioKeHhvnrA1LrQajyuhBy83Q86+28qRB8f57nG0DOhf6Srj0/KRK
Z3hNE8VuAeMN6ttG/8sKcVz1NF2CU4jfOMqKs9VeJy2ijxTfbnT7Xm+ulQsr/dzTT7kqGacPbbJv
fTuH28RCHzllkVQxSP8FWM+/3juvv3+2k4iesnrssRXq8dpKqbj8xe/HWhkvUfIHtmmoGPLN1kgq
l3LlG1199AWYQesxa/+qmui8hdmSUENyxnLe18eo20r5ybA/lodI37zfTS9Hz+swhVa4XRHUMQh4
r8wLEb3AAUCFwXssOvlayT182L17jWhIb48xfEbvg+WHN7ENUdqNAEncCvFJV78CJ9t7UrltUBO4
8ERTz82fCBlP6i+gizQ0jt/ODAQdMrk3reboFvZtItkPbmx8LAuci5so3EiKsdOrdhV35snqm+9B
Gn/TR6O5vfAU043mp6fgdq7iuIeV9tywxarsgso8TyEj3IBhw0brYIm0TXFE8/vQ5z56QkqNtpJh
fciM6lodLc95/xlekl1vn8HGddXGDVfWbKzfZrcuT3WheahNeURXKNz5YzM4pmR8qO3wrhxRCjID
dyMM8ckto/EQj+Mpl83fUm38UASGo3nlN6GpHzVvAp4BAaa2eC9ZAcwUJZFOrgy5pYRquHKH7g5H
FdCVagDEBfDd2GhXtaZehfGwVu3xxBEHaA8ijya+DKa16oUBiX+EahTk5nNcgMnuKzR+NBsOdZ0o
20wd1oEJkgvSPXgh21GT5gDf4uTjtm1r47oSOninLHxEEuqSs/d8Z2FHwd5mioJwS/zZH8Zu3FG1
xrg8Vp8Sb696v7NY//Op/y/vObv5vf+rf/03f3/K8qEMPL+e/fVfx+CpzKrse/3f08f+59fefuhf
vz2nZZDOf+XNJ/jiPxp2HuqHN39ZpTUE4dvmuRzunqsmrl++nUecfvN/+8N/PL98y/2QP//zl6es
QXGEb/OCLP3ljx/tvv3zF9TiX83M6fv/+OHpIeFz+6z89vDzB54fqvqfv6j2ry+Cuxa+5lwSTZmj
rnt++Yn2K9WISTZVx4AXUQ6i0TQra58Pqb+qk0X9VGY1bRm/mF/+UWXN9CPF/lXG4hAXWElCChxS
5y9/vvibsfkxVv9ICTmzANL79CZvljFlYtucPHVYRXhWYTA320ThZyC8M6jlslt2K20ZrahZGE6/
FJtk7YbLS2HMzDXu5/Zmmxf7iSzakfa0Tb7TlvJCr5bQ4vtwiRTKCgOAjQuGJcyWyLddssWh2vP+
276UhF8Fhi3idnWlNDWYVVdR9o1Xx802lGqpqhAgswDzhVWltkv4VMNHIWR3vIaLk7roGZi5ucPz
T6DjLLnoxrVREQ6gilNX38OcYpqdAPaFOdLQZqh2jksduUIaoNIQHbI9H4JX3qts0JrspVG8l9W6
7nZsVVkF/AuPAPVaoOTRx4s872L4bZ3auOFjaWPJW1h6XzhyPMAYeUjjCJdF6H64aR/NNG+b09Ai
2FN0dY+Ekp7a+oNk55AGlMGSyA6jBIxSnoHD5742Y184hcYtYgCWbVtobFVyUEToVFttCjrPE8NY
b7USlW6nhOD0WZL9Ao5XLbmp8mmIB9/aCTtw70SlWugBjdi+L9rADT/4wtc/J1oouwsOB5zsdM0q
FkoUNQ+26494SxeeepWEKdIAYRXX7IaDceepoXs/dnL/UTIKU1+IRopM9FIGhMdGpeQ6iCk59pp2
hmBPpGtbSa+6Yzooxm0eSdGExIxsMekRWONarSW8cOzBMnbNYEvOUGfdmlRWCQLfsJW7ONAAZlcx
jmkiLxNA4laCmk/MJm21buTYpqhucdys7qwqAYEX6R7GN0gTwOczuqZNHYFclwEFohjUvTbGzbDx
tTr4WDcASRddk4C0R//UXxeqG37uQ5zGFl5n1h9k4aVfEDDUNIxzSqCuelHX8Brx7/hE6ArkXG3i
bTmY0pUbCPVDoxO2yp5/1VWgAXO1QhBKkfN1LpA0DDM9W/Oo8WoQ0vCptYDEW24kO3lRJ3B4LW8L
HLxHx21sjkMBuBxEr7+OE3AUeVZZnDhetzCT1oU/b+fdVum6fj2ggONYbiM21egZmzTR85Wsue4O
hwttpXiBfyDQGx2tqaWNrdBTUhoFy6K3Y/iHVr03IhRudK9BOwox4tusatUFrk0RBElUyRp7zJzA
y1WnD/xqpVboQabILh3SiRIbZEJH20nN1ihx2TvoyLoTYx28T1Q1XwSxOuxswtV14tuFYyqpt+mi
vloVKqh7hVWBuGAmtqEfl+sqDJdyUXsLK23Q06viYZ8Meb6sTdEf8sBwUboJrX3GHL2Ki8jb+aUq
n+IRIfc4drNrHdGlhV3azdYd+nqpTJwQ0+ugzbE8gaHn+rrBsWBXuJQuXWtM1xoCMovegmmRWj7q
NXHXLuHGkwSsSdBmViWtdEDyO8pN/XODR+Wjkco9XVU1t5qQTCdOUIICIF3dxWCKEx3YSRSO5n3e
Jt6G1HiyjzP3YznWw8fB6yQIwkmNJ5P3W4IFnBN2snEsVFSk29DAHDxxIf56Y72u3dS+UlwfqU6B
aoKKpI1pBTeFgU3nU67XAwKALfvPsUwkM1yMxUQW0dChC5yiFwjLgdnXn9hVBChgFYe0STISeynT
E+nBDbVxH1oWEOe+NL+4iYRE/qjW4iaXhvqhbPRyV2ide4topfEFlmXidFHs38An1LZWIUebyNIG
p1IsFU3FxuSS2dsolEhazw5V6fp3ZTBy5oNflgpkHFeKF8wo3XJEzKbp+GMB1LskV7EazZYSC9Kq
ELgzw1ynOuhY09CkLWh721y0xhisYZt1qmN3kn7Kk/ghN/J2N0QFyGmrl09FnA3L3hyaG6lo8OZM
fPpkP8RKEO7d2oajwjbUJis1mnq9rIcvvu1bH9hHtQ2QNLvYxD1oH8SR6gxmjdQ86fzWdrQRoRzs
MfGfc9jr5FN8z5Iu1TfOHOK4wquqxXWLgpk5v7GjfhpbvcehimjPanSqZbhG8PAAInmVbortq9jm
jxDidcjwNnycTvA3jZkTnf/VGWoJQ7YRBCuXtv6k6OUia7+/38BMjOXnFmYxSZ22ZW1Pr9Mty0N/
iJ3QESt72S7bFcasS8R+dxfjkuk7f1wlTKIw4jMyd1Nhhf+as4REWtdRqGjIvmkbJprsFBtMse1l
jLjfSrvyV/Gy/SOT//8hUL7On9MPdfn8XB8f8v8L8bLKpPnPP8PSn+LlD1Mk+4+rrHx+eBNlT5/6
PWiWVelXAlxudLJEhdOadD5+D5pJGf46pS0sku1ogNiTqv2fQbP1K45kiEMr1K6wX520O/4Imomn
CZeJBxlcssuTQvmfT/e/CJrVKU38arLgEEnah6ebrlFonUizJaDDN/JGIbybXjP6hV6iy1UQtq76
rMph3dhbj02VkqO0qkykQPMe6TKDiRsT9chtDf0j7OE46/Upgge+Vix4YUF9jfYruoz2gLxcE+zL
WvibLubnde99F3ndHP3AdxCDvUvc3NhmaAOtfDOvN/5CtJyrVt5Ge6m9cW3T3yAs2W8FO8/RVy9k
pmZGxmhUYxcv4ZNq4piL09PLdvRqByhz3zCRgPVuJFhNu0YukUbzpHppNC5m08eshW8kY1W78KNA
3lcw0rK0r5xhqMuvamPt1VBBmVG6JjISCynHgEURyAq/mlJntqn5TYOnJPU0lRT4l+kyr/rWRebX
Guy+myhD+MBMSABqqEcsSrkL92kRfMR9QUGDYxCOC39LspNwHbXD9xFPpZXfjQ+GjUyDX6aI7WJz
eUHr6SU9+HYOMXHI7dGH0x/mSjboKFeFp1TZTS/bwynW22wFLfARQKbsVCLzIMC5yF2V7iGjcxBW
ba9sV9ZgfaTVglvs0mwK76gnhnIalCzYxMF6OssPY557KBDU3AfSZ60aKOAmPcjWZEoXc8oz9ZKN
3Vr7MrSLK6STdal+1OrKOiLirl+lWZTflXoPizxAMwJnCXMp62Z/WzZevzQGE90ZrcUM2PbQrUFB
46qLvHRlj16+9VTr0lEwu7AxiAgJYflC2gazcW7Jbw+bxCVR3MCAvUnLVj6Zrv9gVm22VtQq2rbq
gO4tseAyKOMELmqoOkFmZp9ghtdrNYrTNbqsq66pSW+akXvqJk5u2Cj91jLEndeH4YWj8SWpORtU
smEYSgGcJSs2N5sipg2pNpLWzhI127FynE4Yh7rx2/U4DAEUcEF/x/kqGSq0xTSiYvc+idzviPSi
a2Z97HJhfe7r+Go02V2oVq0MA/3Gfupjo7U/U6S7aPT3tpbIclbJjiO7Y5rINeETMbuSj6FpEwxm
AWhi5CiTFFVVSLe3lao9l0bh3SdCrOJRWFfRKpXvMJQP7+Hx36tlnJ5a1f6qi6RevXwE5xzkzj2k
qwvcQJzMLpSllpaf/DEZHzoAuOpg3sd5HmxQ5D5MEgGyp/tXyTS2apOiyZ5lxxAqkztW5gFOf78s
x2F0dPR1UrVzYbaGyX0VpCvRVAepMIbbApW+prdgRiEhklCJ31l9OHLJisrVhQ1lliqhn2QsD0H6
KehPYXg7BUavtj1dhHrQN7V1XeRStutlwsYa28XKHuFwDZ6JOmvLEKddtktCpT15ufE5kwb9Sino
hwsPM4tXeBieg9gYDL5l8OfZEZQoiaiAaVbXXo6opdd1Dua4466RKmkXdKtAd919Pj3nAPJh1wnv
U2CIEuowHF9TmE9//XGmXuFAxHOG0ucsfKpNGR1OoXdwlTEZyWxxdIVfspHFEhtuMKA2209SS5Wy
bF0mSeoxXCJpfVIjZbCpRXOph5RpON6sRboIBDsqZIg+EBHMCplu0VueyK3+WumGu7yRspNXjPtJ
eLf1N0Lzi41VQSqFAQBzszUPNiXor+E080MBqTMqOGeRtJEH3btC/jh1qixaChSk2gBmpYmBWI2s
T42m5iQTdYmYNo/ppwEGE6Nj8k7gwlhPMcir2ZYwo3LOMOnanDYAzRIrgUqsGXXxVkfugNtogeSr
28fHPOrVtWqtFAnZS1gT9++P7Us9YdaRGmhDi1MKNoYyn/ey3qA1o9XadVQa4M81zBQ9HFo6Qpnw
FOWRuQ0qpMhyxRuvEkzaYbMn62yiS+dormaJ1l1H+CbUYXfyhrHdCqxFl1ZvRTs/yVZB7vc7EY4n
IdAORbdL3QLY0W5i8C3vv8islDNtdEzNSWVMhRNA9WQ2Iwqpsv2uULRrE9vBjR1MagB19G0UPfsX
asJrL2q3w5CVH1T1viiM8uS5yQ7FuRwl7jT5mCKVgCISJEQ0weWdYvmd8/4jTnnl+aSdupmCmcaD
EuO+HXUJGX1jwML5mqdwSneSTq5tJEAK/ZRGibYv3UdTNrIdaeRgEluFJp2nRw+tgTIfv5alNtz2
KAsNWYfyBFz/FaY/9oZSRH7g5hksEhzBXxabFohwocVwc3F88FdeV114lTPL782bzGozjVUkbdT5
2nWScP33A5jn4YXoQD3bWwwrkShXtp9mJptZWFqepVwrdjdZmXjGCv0+grpQQyJFdqHZa0gzjH7x
2KXel8gKn1/+ry0QE1bSEBk2P0TFDT2BTS86xBq88hS4UYN4fmuvZQjaodc7XqLCcLInS6BOz3a5
mT9MC3fbBtKp0MLkSgtLakV6v+09+0utqjeYxYhDYbop34ElaCLUC4tSPte9rEWJI4ljGxzo24lS
hepot0aoXsNlqz+Gkv0BsSZp0ZYBYrNjQDxLVntdomqwRIr50ctd81QbKJ5n9kBm2MSdYEzLS8xH
dYoVZnsFFTebQscEiFPmsYTQ615JrVa7Tk3rUHS5+rHOokkZWtGvcut2yA3lSk1QMAssxFaLCOlg
7lrJAoGfjSZyIG2NJvZeo0l3+Mi8xD5qND7GRhPeuBVw9yi3YKHKabyyWlTopmXQBZwqkuzqV21Z
dL8HpaHZlY5WqsnWsgbiDgPTiMz07E/k77ZkSW/eX7fTTXX+3txVQUdN3qw/xwYjBsqdrlRUiEkS
roMBR5tM6g51IQUbtQ1A6CbyxqhGFBk131qbHson2tBipZ7pp0BkttOQoF74nW6uVKW6tl0UYKRA
GRYddfNGkZUrWRvRHwCbt0UvFwkSVINfztMQ+aHc66KDnOZPLz0WwilMTJGejAJjDl3ka803rAvh
0LljgbuvBQQCGAwYhdkCH61RNt2IV07yT2ELDc4m7bUliyxO7phNzi16um7dTF2LrP8taKynUUjN
gQstEsG+egxC8ykQ5s60M//Ki7uPcYkOdzsWuK1MgVQrdYuSUvdKAoQSyN66yXPrAhJJnfbT2XyF
MKERP6G4ywhOO8yrUzZGtUcThaxcv1xlGC1tMRQiQZ6s89BYQ5DjJZ6T8V9dum5Y7krpznX7bKff
CS0abuoythZS6cpbMzDMXVoliSNaZKGpc921TYNmQ1OFqzoKwgNb4oOB/kKh+oItSqm3Ax6D6JRx
D4l9TAZTbvXvz8upuPjT+72kS6jymLzmbJvQe0lVijSWr20TRcdw7K6M2OsoYyhPmDxYqK2YTpAP
aMVMM1VHUUqq49/QpOtQOG+rfUaNJ3Pbz0NNUrSHp3uMibRuRabqF4biXMBjcDpzHwZMwLVvdtVr
0TzyQxuQBRUJ/UqutfiGwhUqjBRsrho3sp3MTem4xP4wCFVCOdMLTrG/LSjmX3qWqVvm08K0NBlk
knFGZtZu5CbGFEAh+BLrUu6bXS+hfSJHyGIl9tHsNVTYp2DWw/BoGyll6PiBAXm5gvwjjZWNsW0v
gzRO3U2YmdRatH4jN8jdXBjfc/sOeuqGrRqAMCDtvJ2/NvkjTENC+dozvvjooawlJcjRqpAW9Vha
ty/POAWaV1LTfR7T6FMZNvZtUyndIkuaW7+4HLj+fASQYYM1pE1ZOlvWZ0vKbEqS+b0y4mkHdTuM
1WiDv5O9KSX0KElwFWvZp9oxgmFeUU3gEiUl8ukliyCLWEecZyyX3hgo2Cqp7fr9DnuBx78dWZ4O
0Aw22jwiVb+3HWZ2qLCbqSZdJzHCKklXCMdOpfxr23rmAr8Z1eFQLdY6BCXEObKnmmzasu64k1Ir
NPdxhXShp6Bkh0zsOlNTe4W05LpTU33Vdj0GPK2o1qGL9KwVfVaFnONHJcmnoDoEWdkfJbW/LlQh
llqJ7IladQgQof+8zgb8CCjN5V9f/uT1MmGJqgQ7NSxKSJhIouFK4ZN6WftJml1xt9yaiWyg11Qe
ZQOU9u+XPV+5EV0mHME/i9ADkdOVpChRPjwWBMjrWt8Po3sfVPduI7dbaWykteAG5Mk6hafp6lrI
XXQT+OGt3Xby2syT/CtgEf/Qpup9JncqeXAwMZSGx6WsRSSCvBiiEwD7rSgqRP2DEYcMXThDJj/I
QWA6haJuBkkYqC+RxMAFBgsnoWgrGWHJMECYpdJL78IwK/rLNJsNNIPMupBZw6oxT//FKb7zXtP9
sbOPaHKeCmmrmSQf9OK3SseQrTHzfGemeFrk9YAaOl4NyzbKv1h9sjLCOL/rC2Plhp558lT9i+Zy
qDfTRVWSOJpiK5MWqupR4u+pRMoJAnw4IKeocGmAfwYDKaN9oCHohpkhRM3cBxJsP6M8UKyIPzGA
SwsT05UBs+RGzlDsKx4E1aMrhdtnphxzYpmbRujYK2gkFNwk2Q1K314BWdh6UXGqwxGsGYZ8ZodI
D2SOmPRmC1svbOWNK5JujQ4Sl7TIsx0YPM0xGgoQF2GM1P+UF4jNScozcIWT9BnKfKVRMx0iRDBL
BLXKzHWkNh8I2orHgATcsqv63CmhG/ixOYkAGupyTGO8ziJMhsLJyawu3eeXY1SRhu5Jm6SZgRFI
6yAoBjSOH3UknmPcTYJYQUo1sldpiRlbSg6g1FFSZUuSm2XiJcVJVVhICIWhx2x56xT5CU/PqlVm
qfh+vDx80rLAesEnMbiYnHksLXiicNQde916FoimDm6afoxrCalkvrkKUVl9ScrFcbhMc+rytjH5
kPV4enh9dzQocn7tlfhbjWXVjVZ4n00J7xxY5fLNS+5CsRt/0Uh2e6NoOLp0vnSftKfa6ocvittg
nYAVU9Q2z5ZNSArGjMzf8JSMobczOu1bM5kYZCST4QIgvVtP7ABDc4eNF4h8FVZYtoxS2aM2MO7y
Hky/NpaH5P8Rdl5LbmvJtv0iRMCbV5IAXZHlVZJeVpQcPBYWPPD1dwC6D+fs7jj7RbG7Qq0iYTNn
zpwjJ4dYUteyJ2MQzI2gwmuTEN9y4WeMSfuh5DORWfvklIdKTd37qOf0heujdViw6/vBjm3e8qcn
42iQA9CHauCMcR9u97pepAtwQabnTp0fR1Ir9pbLiSkMmoX1StckPJBKFU2oxQQv0UAxKTXN81RN
ny6GkWsVk/6U8pQbuonMtUI8z800HYeiwcrRzHInCVvdxwHhqWqIimb0Tl7vcVzJrz3a+UO8UMzX
7XOP6qgXFZqKod/KtcSY1IDrpHAZpY+pTQSWvq8mw7laj+iLGrxJrsKkFBdTB2xSw+1+6PVhQWwq
v2BgX0j/FvJsLfDUg6AJ+2JswgUh6u7pWDVZONsVjtfuDKbj5I3m9sHMNP3YBYqZI2WotQjYasVQ
NrvOmD6sJz8oEwRdUr26PPkBMMN5mTqgV5pcUXStE5W97VydWr+hOyBy6VQIkjRcUp3sFjBXHYcw
mixvzY1Nj4GORuk53anhPbLT8AZe00I/c5Uae6Idl0iDIxOyAfRRZXZznTp/CLersLbnMRJ68tMU
fJS8IjKqDogSRxHSX5Yue7GS6W4hEB0XxrQHsZaVsViJKn6nTknWzXfcRQ9MFAyodI/8quHNJE53
akm/Gt3lTREoFxJXuxSE+AVc4+vXStqOeOqYvI+J9WnDuTsi6D9yBJC9tWqbQZrFl7w7WcBzo3hy
v3qs2UDuqa2IW+pRxNptqxhtfh3xXdZ86JfgWuW6fooX47xdahlek6Ns9Wsqlu6YYZk7pPhn8Fsq
7xyX32X/NZgkkbVxcdq6HFNv9CjvkrNcL3ynyPEZbzq5RyDYwS8GIFFEBhpu+qCgv7SZsg7LOuLY
6sthZWyWZQMVvTbIYhUmWLA9Mdz9l4T7XrN1JKGgO0+OSRg5zz2kgl5EGeQVveOpO8oAnwzjj61w
xvxwrPW0vGgtUcRldRsb7z1XinTP0VU4GzyxT2JCx0zrOQdeVxAH5tTz33O63YrLUt9LK9WOyrO8
Z0VGzTNIHoLFeSWPvjPw/CXRMQN9d3DL9Lcy8+WWkUs91fqPyamf9VqmrwMh7GS45c1rVSZMrEfL
frSyTj9sn7TqiSOtsMUGC7RMkqqX2/Yw1Un8H7qivGx/S+TVg6r88eYJZ9nnc+9cbbP+0K3Mec7z
4JcaBXoesDqk+AiNctlVVarvB7NJX5bECbdTQD75j9KVNVlkZX0PJhaFoVGV4aZl0rQ3oR8TNe+J
G16omUvHOJlcSUTxub9r5VQ3XZrF3iFRRfea/18cJgl8AknyZ9WTX+vD6dw+b5As9bFroBlg6Pqy
Xa6jbJ/qkuA72amvzuK1t7Ql3dhcTF6k8/yuV24dTmV/Mx0+hJ/aLn4r4V4GLIDkNekfRaJ/KbO5
vi6DaeLp0LqjmEx6dJNcXFRb4t70J+m1wT7RDONKTDSsLlUY076szPmyopbAtc4n2J8/pezRH2CS
RUkKBStjVLddgLYi368ubBFtl+KSfxrKbx6qxL6C4nzx4mW+NGDVUiw3Fy9um/28+IyPF606tr3l
7rhTCdjtqyYC/cQ4MNdeQc3FRMi37cEsx9uC/xA3+nSlrGhOHCJenhMjYmcw1F4ayYcrV29+wqF8
cjJ5qzznT1s6xmUrksQ4eAcYB4TNFkBiJ+0LPsLd9mjm5pb7ymmbZ49/gseGZ4JXfcbd415nads3
IaipypHUQjNtOK7DHMa2oyJXEicwaRrco5wc8trJV4JgIA/rP42rjVDCUYPMOYCS6+bpo2KZklTp
8my0/j5HLz2XlXopoMudUsVlCVSy3BIX8+aHaJrgZpMPnDoOqeLOQsWe9tHgry9EHXu4+YdrCkpZ
PIm9TOvL0OSHqRPTsc2JA8Bk1Z9k7ZxrA58aLkrS9tdHhJfJPorlqxWUbdihtfFGo0ae43sT1MCY
WiIyLEyCtUrHpzRrxp/d7B0bvEgPpTU+L7JM9sjmMw4ubqeevGpNJ8Mb23wwpdeEREdC89Nmh074
1MhhrwqBn3J7OJn9c1U3+cMk3ePWseF4YK9oCfry2S7Tz+01r6v6PgeTffe7nzwLSKBnBPq83dd0
P+fYBc2wSfbbrecyKnvSlntszySQBsCFC7Smv48hXnrr/+r5cU0s4c1xpIuGLKnU9XR81CqSLJtx
+r01GtutR7In1vm2bsAzF+mJhfj+MI7fyd1uH/ztDyeDTAXvsjJKUmj19LQ9LZN08M5moz8HiibL
Uu7dqPNzrg/Fja2qnT4m/j7u5XwhXcrnXY01wlZGiLrhnRbWX++zMn4VgTQO2mgnUcXJTHt35lIC
lCutRoRu0EHLi1OwuZ+zxtsVK2ETUvu/i4rJeh9U0fbiUoMdHycIan1t5WDo4uygCqpCOsCVvDQM
TIy2ybPedZfUIBRs0ieInWLMrjMQ3z5dJ0irXlFkq2WD5NyJzwUKMu6Y16By1vZpO1aGTS5xPNTq
WgS2OnV2+d4x+N/pPEKPbjzBbqjj8lpicTsM5dLzzjHyB4DIYWyM0y2NvzmWxpRzDsj1pA8kG7f/
Rj35055424l1iCZScZpF6Zw67VG0yVvut8Mer8pESHDxZKRkYYu61m4xYaJl0xNJG/9enAlknl2W
4eS4RJG63BS1nwDuLdv4IDAfM8Xtq8t2Qa2Y2n2xDDkxbKrDz3HqWOK+x119ZUKrDqi0J6D2w8sY
65wpMl9rJbuXwIeku7ObOv9IM2NYSX7C39kjs2G7fikHt7zBj0yjSjTUKkv+Q2kfi1EOgKUrnv0a
N0Wq+TSgPvRHloRz3NSXeLSfdQtmYt2SZKvHFNBbgYT+r4EZ9aJlnc9Si5jQFDS6+nX+qMdYvxMw
YiEbJb/Ix7ROca/sXW1OS2QuF1e3quehe1WDvmaUjr8F19AxUYra3eHtHpTBL8k4NcEBcNZHcmC3
1o0poZszAeuYeoc2jpLD4JivVFQ5uaSBe6Iy74+bTj8aXIatsQQEylq7gQEK8d69OFJy6KdaLwmd
k4ABYLlOVyfIj0U3SnJAEYXTXO9eFq+X+8VeoJr3NZjXbEqOecOCWG2ZwWPmB+/bXMiwCvKVM1Br
m/aA+5Gg18Z+wphKqnjJ/3sm0LpV8Fx5YryCm/ledikFODDhvWzdh/G2dRxL+pL22XjMkzjj05nH
OMYuO2Tzb21OfhdzGZzziZju0ug5Az6DX03I46AtB3zM5t8ZlZ8BCh5oSlcRgwD1crjEkFhaJFSO
8rc4M1+z2P5QfKJ7b0+/Pdt7S5kdXjrKmKitgrsdFNjyLR1ndOl+qKn0j+hzmHIsu+ZASwsX8PxU
++kcZn2S3oll7qCO/Nbtuo8svdaJlga+53xtgmjJHfekNTHuSMt88VbmbC6W+l1L38GPVn6ZfiQk
q4A+rAoghzW5/KQZb1UjhnBOjB08GGs5EOdlhT9dK0Gz0u85DO3ueY4JX8n8b8eeWNmT01X2XU+e
02DIrhraZljbubNjDjBHc9o7h45A7MD3s2OV4+hpAD3e6tgwQXeoOlLQQ8LCNsbzdu14rHnBQIRQ
7DSmHSXsZDFLhyGsdOun0Iohip0SFHacPy+FtM6p5E7oKvMrdWtPGcFge/K9X86chG4xLS8Lsy7P
NuRTyvXR2AM505vLxMk/02kcoebk+XkTHwi0AxmaEto9S66EsvTS/UyW1oOV+MWdg7ZPdP+u1VP+
zAiKTQf9iQd6jFWN8PB5tmjoWjvEgULVkOTFwfBtdK6kA8SqOGZdWg8Xs6yJzGqCR+mIX7ntoA2u
ne9Y6q8yS1s0Gzu+05pbQEd6hMv6Am7ei4rKaE+l8L2jyNLXWos/Wdid7z191S4HfM8BQLjeTmA/
Ot8NCtfn+GWcfRLRNTKEUzSD+3YKiYradyxYPHjDE9N+gEZkL0RsX30bfKcFS5x1e+z7jCr61AxN
bxXiao/zs7DotoBy7Bb5YPcV00A1NY9pflea/6vI/PzV7Ktvjh6IvT137ZHh5E3NqXHX0+ATNx98
GEN+T5wCOHr8ycwhf/PHYNgZKnTctKMXIBWcA3jXOvdvt5HA/s56IzkkzWy8Zs2EXaEILl3Vmggl
xhcQCD9kvsTPJlIGxjFxH8pyDm1iSYHHtAgeuZF+5ra4tKWJ7Tkf6mcSdzAY6e6P0YbwEZu8OUQ3
vCPJc76GcXnGYHxk3bk5BE6S3pRbeGdVFIjf7EKc+dqvsdmpUBtF9xqUTEuiMZnEI7zLnZMPztVd
VrhQ6LWm+8vxik+X94Vt58V3uFgskRxrabm/usX9bETgP0tXC31PqJOeaWlUclOFS50MCF/FV6TP
4Cxxx/FEKb7iuMxPPOv7qB+4yFIzkvaUc90A1OkyQhxLrbTC3LCLKHDL8WrNK0iKkWnbakM0tfHV
wUkaJXO6HPASlZe8SoKdnJ7r3El+sWhp7RIRtUaSnzvMJo8ZbsJdqY/WWXcUXQ39zZuuV79YWzgt
PBEfOnDPVckRtZPe28+KQJvFTxuUju73nMZ8LzHrqFPdp1o9Yp0PhyoY1INIsUOxw4OzIwm8S87K
yThMxX0xrT8sItSnosMN4BcBNIgifvTGDFZ23xcPkNpAibFOvWv7mTijmgWuyXN35tAEp5HEcEEh
X+B2YKJTmlwlfxbySebMeU+Vc7CTKt+LshP7BYuWskgtd9MyVKb2gwPDWwJJY1dXVMvzD29dJKBK
0GJ5mi3CWd1UXDQhBvrmKjugEO/a0X7p8DfAnuijpBi/9rKwjgyLAbWq7lvVZRChvFK/8XqCegqQ
RabGDpxLs2/zDqUyW0JewgDpRKt2PpgBlp+z22w0L3YbT+GgAjofWayR3F+yMtinNqwmUY5QKkyT
h3H6rkyYbaWN/tDn88EST6pDjAKASlYWYp+e3gc9p4pgIWrXN14aWY1/aX3CxTGE4poYD6RrQfKu
mNItVg2ArEA6zAM2xDz7Y3awhJdGkQB9hg2PBWuvIQUDt6VvsrUE9Ljpg2T+3i7c2mNXDxzY9KYl
1p9AMit0D/oEINsWQUSKj7mruflgOy1v1RQ8eVL73bQKKLYBDVDFZVQ2htgPvMAO2sqyarBEn0ud
qT9XWjA4rxNqMUG1prFHeefaJca+RG1N49m4DGbwUZjB0QdOvsP3AHdjbV3nVkV+pht0GT4ElVm/
BzPtq+X+tsdhAGViHCYLHpwomGr5wRS5Ce+s2jTw6lCUZb5xWafphZc3+AgaGpucTPMk+cBEetIb
5iYaj56gB2iMdlIddG88C42lHiyofxRIrn1NnshB6+Cyz7N3XZT9mtfw5Wuvgk3gMZHUtfImJIoU
pj6WZJ3pnEzlY+yfmyTBpejtgg6+RCd9LJ3xElZjYIfrBqEFV9yX41vpB39QCZGs2q+uH3A+cgk+
wXfO7WQygB0tgbM/u0olMKAZikrXFx+cHtZNhvnNSfPPxZuCXRlwjntteIwp7OlWo4pLB76PyOm+
p3y/cqldJ39tW/tP7jWfSWy8xkO7TzpXHRI9/ZrNCAoAR0z+JotAsRmmlvE24GjdtW7lHMomiYLR
+ep2Dpnwumlhh258oM95vku0lA9OsODhJfYSj1cOgdICtETmlPsx14tjZ2riMH+lkhgiNpuLY8ue
iivy13jR4V8l89fephIkgB/e1eJpoQnvObmnFKah44sRdrz9Lie9QubJyHls2t9F1p67aVhJyN0f
lxTh0+QNNy0QFp51eZlc+a6X7nJYSr6U1/X70fTzqJuNZ7/MHz1wvedpgscD+C3IqecnE3O4b+dn
ttpSrmE1h7y9jsLmAxoIxBepuT/BOw4XLoVPm+1xNkpYts6OHoMidp+qoxMM+l4O8qJ3ZpSjgoMp
aw/c/+YB23h/3OPq1g9ZMJ1NGtgwNslgBI/Y7xfXYUnFj0mX4lvV9b3LTfsseDuemHjv0NgiV1vB
VHqNzAJpDUxQ8m3i1gI14F61SgMaL3qgksGrNrEaUrRAHFTjHbD+Uiu0Z81MHwedhp2DyX7ZmD4M
ifPoxnhPimq+umV/nYPz4mU/iFD9GRQGgzmhH9vW/Rkbye+KaY2rocqXcfDGBpK/M50CfpQbO5AW
0uK5UP5lNoZvuWXm91E6FcazzFhJCYyUa8kArg+uvSMvGQpF0Jtw4N1OPJFLMT7BPGQrPt23MjVP
XdtP90UTt0zLk2NRSB5YxBXsOBZjNJQd1C9lxKG0Ca+qYwA/Y2L9SqZBnFWQUCHUQI9b7ACtqb06
Y6e/SZOnJxF35m0ZoGtZcMk0ELMhTjT/QVTjD/bHyruhf1PC/dlpKr+1MxnlhXnxjKGIRFmrQ4Ce
dSo4yteazj/3xOsi9eI893ZyZP8rOY12w5YD0G/fYrjgDZKtx3hMD1npeE+Jn+D/mXSE7uabYS3L
SkcTxboxAUik8v3n7Y96kuQiJLZORkEV/P2ZUdm/3UV3LtuPGlER2jlAK4nN2nnY/vDo2WFPiBQD
vPCiMVDqUtjB96yVyQNy7LyvEUUO7sRkr7LtEcGo0+jiALSk3si0b54zJG/AinVjMphjq3ck8DTc
lL90EQjc9MlMNoYfid0Pb0zbgjF/iQupXTd/bG7MZDpqwUvcza+4K8/rrsBuiF2ocYwDQWH/id0W
ASnmmRbMJLV25ru/Js82eNLqGDb8REM2W+N408xXw0iqI8sSxX5T/jfDdat3wcmiZQE4Hub9UtBH
pR8NRbVV7U1l+acqdeq9yrEl+W33gzXh0GhkffSbusLN6U038rl3aMwG8mmbwScLy6Aavvgztm4i
hOU4N889q3rbb0BqfA3qFQ/vaLgOXRibTstl3OZzJDMolNLH9t1R2ZpEWptN+4MNwuEylO2u6Ex8
4I5176vxXNZIK7Yj3zbvVy2Ck1uYTJnXbzGN2m/P15pQHwJyFwVPj0T4b5tNCn+YddP1FAMwGsU1
MNmRadzPkjVqVP35InTzyRbTfO3GatltM7KqT+TNx/P514fGKKVLAOHNK2yXfyn9q/fFKdPgOZ++
V0yswKByP1RFlzDUkyB4AsiSovCHBzfgn82RdfctHeohn5fp5GjgZQgef83yRZ75j+KoDEuLaLgY
yzMg6xfv6vQMqxD9AJU2nSz2GDfxzduWuozByCRfLmedmZ21Trbdug5V1XwEqkQPMHJAr/2ydxU+
Mhi0XDfb6K9z6nPcG0CG/eA+BjgG06pp6E0ldbpL3gRmn2pnDbqzV1wTuHMBbGvSfqaqLqJtWlP7
+dcW+x/75pbzqkmNd3h7tX2Wo83O1i9VRQXv1r5z7Gfm5GPCzg1sslG48hHR6OJ2sX8tBiLm0rWS
AUC0aZ7xBPZIFHkB/svP743q1zV1V0RjzyK70bOy2VrMY9zxlXwcKq520PDRrULlOrKIaeHN9iqy
erh61s1fZMSuH/g5aY4w1EQS4eSQt8RTbz63CHuwyasxVZE2evaDZ82PHFFQSOTFQVNbzD37+r/t
hByQLpYm71zmprFHEP3Sl85xSuz4+e/RS3L/sSpbEoBpxcCsWu/OlJ/GVcVl3+KeRBqzB140jnog
baH+xuw9uWrKPo8OIYtTjprR2eN4LO3WPokOA4BtLZFXlVNI4C/9c/FX0a0VvixdvKti/DJqfcAs
j354vXaqRj5a9fR7HvQJih2+9Ex83542y1L513RW2JJEvFcikwgLHst5vcHCiRhQatsyCqb2gdl8
edPJQABK2z07dYwdtkse/akIg0yhb0yHamZNOSmX776c37Oc01Zp8XSpZ/xYm1RgUo8/d4YIqX3X
B168FCbaWZDfZ5uGllsPETyVREr3rDqHeHBwaeres1h3rgYXYaXVDoX+AL51jrZR2OxJ62pkxce0
bjnxGHCuUJKY/Bdtvff1knnkaspNiY9MRn04bPeqkSnnujhNlAjMKqqFGeun/jmhBxceVsUJn95r
0uFOr8b8hhs23lsJaJ3FcXEQlPB8Clx8Ydt5PjfzYh23qxMpoTyheO22oZRS+gcjizbavHsjtcFu
kYDetssEscc/CISXo8aTmfnblMFIm35mmvziltZXF+JtqDqX/smrLyYy72T4099JqCclwwehOpbm
UyOMyWn6oMnecbWG1BDLp1VATc6x3QSuco+mNzfH7VtnZYsbdr1KC5adT14svmsaBrT1AukNW5FE
G9QPNI5lyMig/uYVuD/iJTj2lCyvAI4oGvsXi27zlGdjtZ+SxgtZW/rRcRSvtblw2ia9dRGoh+HN
oDfbzIBeCnat15tHWYkk3GYgXKcu5i6L/j9jRmOzTqaxy02p6z55Q/Nr68DtpQTBJgCQxTbYI7PW
xZ7FQ0AjqxdDsfxw1q3Sott68tCx9iJeksjsYuYC63ecM2uVUd+qtnHgcAVpsvMBOh0X1UTeavpN
rLmMnLKMIw4lQ20uj3VtrcU5PE1X6eYZ++wmYCiENbh5DHsNtGjUwkmetAFgGF/n6rTGiaHxyCSh
RC0CQ8Uj1afgA5TYGge+j/DxYwXxaL5pZf0Aa+C8ffQ4RR4m9Go+sgUlw6FM8Qk0LDqZTmocPPXO
+8t4dWIm5okTnx2EUkqouQoHbQzr1eQSL+z/DaZxysxAQGf/62zGjvDTbSYeowir21AnNczvGvLC
oXKVt952xTk1gJeouaLMS32g8PzagLD1RZkUyMjG+LSq4cKy2YOJUwHcJxkR7GaICFEbRCFj8XOF
0MiWzq6v6tc89gsmtZaB3qG6d9Hmjy2q0TVo/ezkaUTFJvr0VNj2ky+BNPryo6+XP4bVom+UUF2H
avrZ9dDMGRHttlt4aUo8O7n6Obm5fQwYQzxlGHUfnJoRrQGrzRARD678HLjpZ6LwfWh1xcLhaDPn
yEtz/3fCVWc8v+IbXq+dVTewg+0MZrkHl1aNvvuYtvBst4tlIPD2ueX2YKdTvTX9E847Qh+qKzJZ
+7gGnURNKOiPTOQJqT8UvDZFIBShCGV/bAjajfq8S3dsW/gnV2vhkpsDp5+34rHHLPyTc0Rn5i/i
VMT6XcvVdzdvG6be7ZENxpOcrPQKMITR4uLdTeF1e5n0wzGd7cgTbnGUxehHOCaXCJt5S+Aek09l
Gj+90mwhwy7xmYixcp/mrXcqE+Q4f/6zJgo86Q36q2O6jLHS+WmszR+jX0AybTGWVEroD27eU2ls
VhZZFi8Y1cilkpmDyWS0FiIKRv1urH8QSAPI9iXWkeL9nOgRuGb7OA6GsF8d9pNQ9bd5YXxgEq71
ttDZGuTHfDDEsMIeiunO4JYNsSMBxmymBuombV/L3ZslX82x6A+tW9Ivb/uMiniXWaTFwdM4QF0J
lH1S85EN6PoklXO0apIzCkrcM0sGIc5mecY2cpo6fleJb2fzRWTtz3Ls5Un1TEkKRhZnr7goPGMn
J86cw+S3MJAtfDKx7Ox9IevyEPNiOQDihbqY2M7RXJi4OJAGJ6g80OGoRXECXn1zeDUSNvcsE4av
XvtInws8Ys1u7trQftleRSa47v0SF+7ZyOYT8GtY0HXoBRPzEv1LSkQcL6r2PNYdM/m1pjU65yYz
A6zxANY4kQQK9NL8rFzKW2vS5aVv5vu0DFdbFvbfZxzGMIacVvpLSwf/2a2IlyHAp727wv90xupx
iB2fIW76MSfW9IQL9Tpb9jWT4okvmuOIEvu6b4074iKxHZR8TNrRPml2w4w2vPaYFXd8//2SG5RK
jnuuNHwOedmZ3IKc9JZr8B6o2rk2qs33fowgsgZf9tJAbHUIzXCr/My4D9uU5r1zseZHBpLxbpDQ
lQWpJ3v21JgSl+100BOVU4xar52l6Weztw7Sze5lpWlHt0MgGXIDop9j/iTaA7u/vKjSq5ljqC/b
DDax7GRfQx0i0odlUYKEtPOU8ipUmDYvLuXuHtWUvnKdx5J75VwVhgU1Ja924gQslx6rVgb0sMvF
N4IPSx/06/YCGyqd2lo2Z3f2//6qrZgOZPaAaUgd6zKJd83qUl7PLDN7nDVadzIWYMCaea5gMkCe
xwyCRejufd8aOFmTU1LaR8Z2QD/XqgU9IVvL/n2sLeJCChBtM095ezC/DCvjni0RmjGRJvvEm8tT
scLJvUquzcmzkoO4urH23QjEgCWqGt4dE7KT6m1xIpiQbqPW3X1fcrOkjlsiVdINlDKbHmiA/nqD
he/q0MxXYCvurZMmPes4knrIDpzcK6kVkVsWDYFVeccdSUdaOG2/dw0ZPHL2DjM7gtdtaJ754Mld
lglWl5QWxfrw0a7d11YkK2/RT5ZzW0OkMWt1JkYOC9JuYMOZLVDkKLoCz0vDwlHklMT1WVrKojwZ
XhplVuesH/GzDMwbJYrZ+KUzYvfU+skcejz+RtnBIu7p5ArVgbpLRBmNqogBSBxtIn9wjRGAM4kz
E7LxYZmwKg0+Dyce0G1cZfQm5OW0XrIvtCC71IHJvipVpW1MA/GNGKVH+Kv0JHb2nOrWCnbsjpze
I5EHFydV8TXJsl951hJ8ZXfTIxaVGIQ0tUTyM6794iBpmy/JlLCnaemXTLWIvHVziyfzQRvm9TCI
b8IwUEammfWmofp0k+nXYg4lb9bxUszwb2OBRk/OsvCgoLa6ao+zir8BlMtXxPIhDrzyVC5c2b0r
Tza32t/16RibNf0ZerXCOqi0Ee9U7OP0wEiq18eS5ao7wiauCJukaum/bH1c0LJd5DLDtZ3VYpPU
X+Ii8a7TNMuz648M2YwXwaL23hpGB+dbYlBlsItqUkCcUpP5Cu6Uh80BISatDLeXrYGZ7BSMojnE
ypn5VJlLVYzD05IGAzkLLSeH5eb2/esagobjipGnlhb2qcjOGWng1iS+V1afHlKTdoXQTYlVftkv
TTjGkvtmmbrINYssasz6kd6V/MTJyElrTI4TfjWWoL8LlYjD/7078F82ntiggUjm+IblEPzxj+VM
1VHZzLIzHjfHYZ7F4hGYNmuUl4HgqHM30LgRA3hylUEHbMbxaXMdGE3uHf0C4XkUpYEneudUrXPl
hO5sL64/3Nn86IdEe+n01GB3rEKIYWKWUaTn1r8sjPy378BKtO5Zju2S5/3PhZF+alB66nx51M3F
w9zuVREg4/oWk7i9LISySfIU+gS3rKgHeSNMqw+HJpE0K5N9suDVRnNnTd9aa9ydT/7M6MnTxB8y
nR8FORyfmubWO0ebko95kPrezLJ/sfYb617Z/zb2k71CIgzJwZ7Bpvm6Gf8/VrbSJhiHXmj+35Wt
yhLyIBpBb2p4mMiqIKBDxuXJzsKCR4AIBtF09i6363/dMP/PHXzCiw2XhAriGAkO+sc+8dC2Q1YT
bva4dYdaZTdfKgZDs1UNB1VVCgvHDPV5AmWp5VQBpTGhqNCuXn1vYmoxYTg11ldojFW7ab4XKepY
7k6rM6jbD+uSDpkD/k559snRnfb1/76et4jWfx5Jsif1dfHNMC1zXS76H0eSXh2dp1u0x9qqw5nn
56OolbXzzck5bQUH2s4hwT6MCsHDE4K5Fm5dvsEC6A4h/KI5zq+41sOpau0PvaGEMQ9JUNUfVQ+x
vvI+gmZoonkUQJATkMtBu+QHUfOUqjJZ4SY0qpDsQ+0cyyzGQ+oNMNRBjM+V/y+hNf8ZzWH5OmIL
ixCARnzH+sd6GUmxlTt6yn5kAkTPh8v4PmbLZVkb4a3W206iIFUH4cA458pvwyCtpwi30Oa0q5gf
h/24nC2ZZNcqYOkixzk6Vslv1/m19SN658vzv5yk/0yd8PnUumdY5BCvYdP/+yShZJoFFGvrsSEl
IFRpevAka/P4TF8tZjc70eGmdqzgGJvwrLMya8NRY2JWpFjHZvfLZvyY+avnymRO6dg5GW8sWp3j
49bMNQ4On3b1ljhC3//dGdnaytYoOWupyfTHEA8UPITDrI2k4zVaSM/5r7vv//WbEtegB2yVBsE/
MySkzeg9Adz82PKQ3zspZqq5Xn6ZmSK3gsxQOiPWQjOo9H7QXHTNHqPYmIpD60jY9q5Kjvo0IrPw
0MMX6ym4SBRBm5kVldc+BDmmrYI5Zc8M5F/O0n8+lDhLkH4MFlpcvsE/ri6yiGq30tinZmf7QZcp
ImMDpbyYiUHpyTffBf1YPuQWukWXdjKMMw/gdkujvi4RxrI/ZHqTRlhnnAfCMf8fdeexHLeWZdF/
6TlewJtBT+DSMJOelJkgKImC9x5f3wupqm4xyVLW61F3RMWLqGeEBHBxzTl7r+2YOfvagL4bysSM
s0um3C+5+qWq6p9IqzR6dbgKybSRfEz+in0afbWKX6zEedOO1v60Cf3zTX5gJiVHUcYRqYkkz8AZ
eDsUV8LHGAqxjPy7o9qy1P0XKUtDDwdVR9NXDa7UwZXDfQTU7zZcDfeR4ZS07zblUiGv7NNm33Sa
5o5i/BQmc+oWOQrnojenC0v1B4sEGD1tndT4eBRDPPtqBHGQ6ITg/oozPuG055FhhhvQVpiBzaxd
7QWV1U6u5575jma4pRWZC1uxdC48tPd2SH6JCYdxhcoZ6ArfPrRRruVFGDJ8aNLKmpzin53VKkfF
r1pFdLWMhODeWNodbGm0B6Z2lbIg1/nuNP3rrSnYPLbygi9Yfr90mSLmTEarLBIgpZ89HxxZODwK
ZpXBoOCbrzJjhMrSFC9bpPe6ffrUpMJw0eyr7DzHGqSHytel0fOdo+ZH2WNxxN+XuqXQg16ojQ0k
t+koNygmS9H8iWUduwj7kAs7mHM6ILgHU8KuzVuFX63p4tmqxSav1MSx1W9WvT+y3f0gIr+3Knxu
p6/JHDgZ1Diu6TtbryXdYKmK1V+l1aztH8rVK5+V4t/fl/C7DAMH1roxUc4XGLzcgppPqXZz+hhl
o8LOYkg/pwV6rtLh21BXrEkl1LTGV7nuqcYnFRz+/zziPlrpWM81kY0qTEOWvbcjTmgkUjBpvdxk
C4RiRWDFTZRdwqaMljs4DE5os1/Rvp6WlF3+Kowt2c1ZdM4dlHKGZ+ZywHpdAZwLhWGTBJqMCb86
nioVGuGZmloaR7U1wks//YOPhV/O0VyXwB1I+tm7JV1JZC+i6ze6WstXRj1+yorSMu1AbDABsccA
0EQrKsq/F5MYXQUm5px2lKkhYJMR0DTcFWMk4cLg/y6zqkLAy8YNokl1m/afc7lUMWUFo9fW0kNh
cXgVkl7cr962v/8OePCayviUmSvPt1aVquRCqBjmTSRaAkg/YXjsW/3+tHsqovzTaEY30QiKRp3l
De0Hw09FukXlsRwxlJxO0r84SeWwLRzcYNhM9XS6Hq8MzC3jlF5K3XuPy2NTBNIPWhK8pFXz9nbU
dFMJqDrqtZuTWHLQ0EaqxCJDkIt9NCU0thcd6Dt1CK3Kb06DVwzVY65RF4PBrziWOCfXapzu6HFe
yoo65WK/3aqCVZOYRVVZtSC5nnEM+r4q9SVR49uTVrMMaEiiHlA8IePy1sx5azKQ5uhGWbtNPD7U
RbQ9zQaBMT/TQRyPPdiFh0qXPsloffYNfOKAqr6l9sKhrbTJEamAiwE77g7aHpf61e5rIbC1qTbf
CYaAZV7bnAwwqdV9Zytb2EuayqvixiOYZxNLvbkzVlHdnwfTB2SElXSpYmc2Oe6Q+fD21WTaqBLX
0SUUrVkfRDN8LHBaUjGQVTdC87KJxP7JbKBFm4sc7E7NjyxVrdswuRCnxUTLtc5exBrVCwnK4Pew
wXj7W1DBjurSytHtaV8VUh3fVTksj7J0+rSAQ0WxuVGoYaWLcdMWEvuEvIrYycXHqTIxJmGFGXQJ
Pp+4+iIT/DTdl4BvEe3sXdXXMdKPye1r8Tmr9NHTERb6p78sCkI5qcsjj+0F7bIuvi9UirnGMCwH
mPKmM8dG6px28eVs9tRWkQ2nlfKorOLstszsetFnoGhYdvp4oDYfTHYkGmQorRUHkabMxJQnpMAp
sczJ2vKcR8rX01xS6OlLFhcUJBrpmLWldB2FuavUveBYRavgVslaJ+2vDKl86QdOcz0dAPtURRFV
LFZJ/dnSZzy4MSraBaCEnUa5fjeNxjPlFOSTyU3YTfmPQs1uBJS4HJZaaqzFAYukchcWpn9S8icd
TttErV0N0+fVQguXEtkSHnLDvA+HgS08b442BpLkHJPyrsJPikm4iveI7H5qYgOjMeAgakU/4mLU
LsQsfjROQUiuvmmQdCKZfm/HBk6OFB8e4/RUgZVy6zonvsPJIvmHKU6om9KZIo00ryxv+smnOcTs
22Y3IBa48M2sZ++zcUo2EycmMsZ1ZuCzvWpo0bWlpR7fTmGU21Ix697Ju1+N4h4f0bA9/YQTyuVV
xp+44cBaO00q7ax8eZwo57pN2/lBiucUJ85y4cDwnqGqoDuUUbrrK4jsXRVj0FqlGBsNBhLVVypA
Tpi38pcmx7bYV3XzLC2BF03I6XOIkFtlQR0esd5WagwXiDalU5nKt6jDwhGVleT0SbQzhuTipuZE
8Xn7HK2V7yNDI4M2pawZFb/XCOYhsIZyDLPbSBcOyErKg7D+xZDm2xaQ9elzq7WSH6s2whUhAi5W
jtqR1aF0Gms2jhj98L9KsyeS8ORYPfDG0wbpNKBPB00BXJCtDaA/RBSd2tyCnch6+ZOxjOpRwaJ3
pwFTTOH5l3Kle6E+K7Y+x7VtFfEzSZXmldE2P6xCeZVY1zei0qRedasPDwpSFK8KlvCY6fLjpHD8
HSvOGqrQItoeUrZCLYNjppiZ2U0sYOtsVHOnoKh2yKMKd3zwWdxXO73vnk/OtUrFsSrUIeKcAfFA
nTxJJc3IFIc18uemOjZauTEUa9yxxZOcMskGaoAdlqyqCq4owL9CfYg2TTKVPj1vuiqR3hyjeiRV
r+IhTF15X8oIS2UrgXhZ4T+usUJo5qQcx5b6lgCo9ban67PJhLnyF6ZodzUzTlm3LarbRtSnvYnO
3U3q4jCWyIGzBMPiYpF+3I/zcq3m6VXTdf12iIbEV7mEnUyG9OlURK6GVD1WhL7FhUA+TdvuJG3+
mrWoLKeV+pBXbWc3eUo5OcZkKU2Rsjcb624Wi/2cUHaes/ru1OyYRuWLKPc0QrPwcV4+LWIAySe1
rrpgwHzKlnii976jqrU5mY1LxDluTatxlMvRC7VlxmauiqiWwoquS7A341D/Icfo4ZZLpOBT6sf5
GDclILMm2MK1LPp2jIdjqdK7zsrbMBKohCupeiXKM+dE9TDR59h3Ua3Z5kzmjxTKN2VYi6jVLIwb
qh76cUnSa9mk8qaYbLZ2woO1BA4dsWUTI1NwQZXZxkh38cIE936rDGpM5GApQ3+Dn3BWcdC7rF4y
Ialvqeh2FNqrQw3K6GqWZtSMEsxlMujo6xQxegTUy2ol4lxhlUKTCsmueZK1Tnma4+jpz79LeUec
osWiYJRmD0l8nH4OpovQhBI00Sd3YA6RqZmtLQdW4+utsKeXjabL6m+FtLRP39OQNnQ8ZYySax3k
RCsi0Hqrq9WnjHnEF1fSCsdUifZb2F6d/i20XPkWilqEQGBFCAUGOdEp7ecsxwwYqj7Ciph+rQxA
I27u9UGFkaAjQwqy2u+g9SBKmU/SdelaXzT2iwHlSQnA04VDgGSsi8zvA0ulfWbAnqYSwXbp3WbJ
oM9faf3c35wKZ6fNfzVrW87zzqSNg2fWs+ULXfm579CMOJS9zENY0ec6meWLHOVFa8R3fWPX0l3H
rGvF+nMUZb8KcQsl1H1khTenrZiofi7VjiidVToSBfRppZp5IEha1R0LHdW0oU37jl2wiwcnP5Yv
YyBcnbazgxbRnCPee6ORZW9PRTRhxEUEriG+2ndBfgQhuOlpmT2wlcMLmUCgnLsMmUZXGDcZhzC1
6LaoWfXrYdRDt1jC76M8Tw+zbDyfqCuz+HUcugNaQMvJtZ4ed1Z+kRX1u6Lh9QNdWLpiunhyGfb+
yfiVGB2FEGXCsDGwV8t78mgQLhDRst6eYj42IZJFBfmgM5szWgVT2bTF6FjVXhJkhwOg+HQaH7lV
k9ARJ08Jbf50sKRdHKs1+jcGyalRoKvCTqYhczzt9GYyPgahbw4GVbq0mmk3RsYdTcJsyw3Eft3H
NGvqo2igHG+bWfHKLH4VjMdQUfYtQhI4S4pxd+oWl21O/VH1ig5Uq14YqavVaeQTt3Sk599C9bSQ
9SvTaMtR5YzhqNy0bQimTUcklw6pb658l9OfUstVRxu5qW9ONzUH7BrDYhRwJJSwXBj9QyfXDzG0
svWIJqFLYz9KKkZqTi94myov7FDTyE1u2cCgHWT38e4kq1BNkl3wFZniddnWrDVs3tDoImaZ5uyg
grPeinH0MBmRtINuDehGvpWlXt0YTXff9832dE6NNP1Rhiz+OMSvKDZE38x1dYdFFDdNwfcc9gdB
LWHmTcVNAeYZwAmpMXjdrgr5UoHo/IhCHVYlZguqnw6H7F3FXLPGghz0RrwJ+jHatkSecE5Dzdhq
Ucp3h6dYidrrRoJRyBI1bs2sVX9t7/5WtMNjmfO/87SGN3Fo/15M2ua1XHPG2vM/av01/x2t9n8k
KG1FtP7r4IerfnyJu7eZD/wHvzIfVPMvg9mSJV+XND79NXXhV+aDqv+1LnNrAYAZ9Vca2j8zH8S/
JFFZi240NdV11fnvzAfZ/Iu6C4EwBhQwzqyq+XcyH86mcqiEOlU9RtNazFkbSG/3CNKA5zjvR9bW
OnbbCNlQe9uBNhraS8GZ57Xr06UITLQ0Vkfu9rwPQrYFPqZ5PR13vhqSzIXimWF7yDTRqRXJSRZM
XgVQEU4OsfTy2wu5/bU4/Z7uctrs/LZmcXVD5dD0D+S+ck5wTTMkNK2kN64IhvVg+PUGaQpsFc7M
9vg4bJiVvP/FJamaks1Bd5ySw1npyQwisdKEqHXBV2/yfIutHmaU19mjL3kEIFQb41JJZT2Knt/l
b5eUzmqk82CCJ5G4JDF0mocta6+7kC4Ik/LxH3nc5L32eOE2L13zrHTSMLcv68TsZrtSOsovtRO5
a+hdv2uRiDhAD91LMeGXLnm2STRVWBox9mm3mgeXxLltlSbPF25r3R2/e5S8OV0yFP5yvntWI7Uy
ejltXQ0fwT3HfXf4hnt5Q0HsC665TXBhuJxkFu8uyDeog7uki3CSOPzWtu5CRQ/E9d2VxXUIeAuz
VLNz0a+5tTPZO/UxQE/XOIS9W5QFPdmN/Uvj52yTu34kfCVMPBTjaEicF0vjGkcvUU8dhAx9O9UY
hsfjPIvoKSDdwPGNi8+J0F3a8q9v6+zGOaJQCTToaamitNY8frvxLKuEJAnIz0sOuAN8vNeO6uY7
0cXZ6V9MRHo/4xlvrnZ28l8WmjdKVrZucJzc1k73xlXkDnZm2/Wh3cH9CS9e84PhapjE7GqcIFRL
Oo9nlLtYESEk8WaX3lbDwm7C3YXR+sElKGPQSwfuSpvhvB3XVJYBjatrQYHthRvV4SP0cRFHLjFi
e+uOut82uVTrWdeGs/f25ppnX6GCGQaJDaZF4KYvlB+AQbqlw8uz1e/RlkMu6tfLSZsffJdvrrr+
899GC0VWYuh77jTaTZ8Xn/3PBgi/bczO7OZu5JkXhuc6+v50l+uT/+160mg1mlZzlygZwFxLw4bc
ol2PqDwvdiFIhAtv8tL9na3IY6Cl62G3dTv/n/cXcH9q5ihO5/wbH8QHn9+bB7p+ML/dYDVIXTAr
XHBkidiFW2UrOKfrrc+TEKELz/O8nLpOMm+ud/a5d9ICOnr1uoK4M51mV/iBGzv0ZGHy/BvX+2iU
gl8mkgheF3E7Z8sTbh2S3ea0d5uqv1ZVgH8BAOF6uvAFnrdyTre1VllY6SX0U+fXkevSjGo9Qg6e
ZWxiMunYLRhmjbZLP4u5KWOYjiwwV2wFd4YM3AbDW4wMqZdcRIDfOholztBLdDcZZXN4QJzuFIWA
pjA7kjUADpByv5gM44NE9OMaC4rYnUg3OVHxLzedlyhhvp1HpbKLtgCiXhUiNQb40nJAM0nIiskv
V9RTnCvZsezlCwP3o+eMhHB9uyCmRfHsOafpKEzlYHVuL6ooAPv0KyLIT6BHSvvCF/LBF2kRisAs
pytQ6U6w/t8GrDrQjk4NPOp4FGpH9PJ9P+6qT/KN6Jf+bEeyn+2je8WrLmYEfjR231z67FuRshHO
bSOxeHwd3HArbfUfnKs9ySMFcntpA/nBnI5aiP0HXFD26MbZE6Vbow/xorIuJthxR9nNhOjCs/xg
MXxzibMpvDByIC3rnjw1c7osiRMMd6RNhPpy4ULnjYH180BMqJM2T4OAeuTZzSgAMRAGakxrZDmS
gbKCDREg1946uRkbGXqOV91FXy0VnzzT3KXt1Yev7vcfcHarKbXQMQR54+LCHFzNbzkAEPNa2qLb
OPTb3Auj9KNH+/v1ztapWipbLUB+7GaHyY2cQGdFRiy0w5N/K7ooBTfJXeheWq3Os0N+PWfOkyYO
VU6b4tnyYWr0ubHXMps75FjSHLxHyQv5c+X5rxHYg7fuz1XFNr5aGzjbW3aRO1iLPpIrr/Z6L/K0
xBa+DK8VTMPn+FZxms3FrcP6sM8WVQ6CxHxYHEBREJ2tAXNagAoSLeT3e0IF4BGx5rScBv1/b805
L4X/46n8z/XONn31mCjwy4LWVR70uya2Fb9+MQDeeNK22QrHxRvuVH/42X4fvHU4CO6lZvcHO+s3
N7z+89/mLKrllVwt/AB1Mx3Ij9j2fnUtb9vthVG3fkbvHiw1AYIrOHbiBnl7nVzKc3Jeks4dfMWH
1w1TzAeDygwlbgEYX7jaRzOUhe6UDAY6kqcqxe93RVZLrcZm2HHCpacN+CaGlu1lvuk2HlCLyc9I
6930F27y/VVNhFIqhWfDYGU/nxc7FPJpofMsmwVYB3JQAkT+fGPrcHj7FAmC5ATGmWTtRlhnbyuO
pGEpBq6AvN2GiGAD37RXP5UkbQtVssVc9f58xdMh519f8pdA4bcBIkJM5UDLJTs/2+l71an4KAZG
J5/HZv1Scz/aY2/x/3zdD+/UIpeUhcakKnI2XqSsqBaTVp7bSNR56xmvRwHHBzXjUyxDWyhqLxO7
S+Nm/VPPb1YDl2SRTMKltbPFoFSriewEJqnKnXx1P3stBxZ8lx5kKR+Gos9G1w3dS1/H+48Q7ZJG
5cy0NAXZ4tmUnFjxRA4Lq502ZrReOpwbrWXPReJJESANOgKIwQOv0tWHv/+UkShgFJD4UGTxbO3p
U12eQHyw5VVwwgtm9hwkJFSm+r3cRV94B4o3mcKFFUjW3y9BJsuATCVxHclooN5OBli/AS5A8HTH
Tut3lhrWTz2yvX6PTsTEv65gc5Sa2vyGO1bbx3EZfAWAAoUBV6Cty728k+iH7oDZwYtiywUUKdCe
+il7DM3hvrDGhyattk0s3rEvzq4IZNnrZeFbtF8PprFmNyGEvxrytAx3NeQTxCupIWAvWkxv0fUM
jTzG43mIwi+xRQ3SasqnybAaV1/AftW0c2zSKcq9AZjW6UMEc7MifFczJdkGscHyPSWmHWoz8eJp
5shtvO86YIxzJ6OIjcPSrbRuH4wkM+iAt206Lt/B810LsQSWDIie0Fp0ZWDKhMlzRgcZs055Swkk
4wMXJZ9nC+PEGB9kdD2xIB54j3ixFRc03bZt0gc9UG5Mo7hJR/m+l8T7pIVOrWfaHhdwjA56vE6K
5WvUkvFUN1+yQHwsInyeHc+viyFKGASVJnlhD0Bh7cAEDKX2wY60yR9wcW/h4tyxhN4iRvoBkArM
ELb2KJ3hp8D/SC3LSSiqOKTav+hDdKOlYmGTR0sHPIdKMB2zMseulh0NzTiobW8jGfWCuQZD2nGE
6D+DhfwuAc8n1OteC5d9mBD0TRLknTho9/Jk+V2qE+hhZqKXhOarZuI+VqbGTVITh3wdehmpDlO1
bLpF+I5ZP98scft57Myj0RGpKhOAoCeh7HQlzZmqAXlLKtk33OoqGWYTJhYR4Uerqo9CUa3ukv6p
I8QxAXBsdvrMu6DjFtXCgBKk9qpMfIgHvP5lpO3mpT+0kHFsLQpu0079hESSTY6CWU+c8s+1UH0m
zfGQpRWJ77kS2Rkid1tSwtE2rBFEkmwoLtA01R+nBml3Mn5KJw2eW50aMM4wpDX9OgbGG0p1B4DG
hzFH5lOH91pTPJgseHbL33Wi0TrWJZEmnTyqmLjD+6AwJFsRRsHpxeI+RuRF/s8TdHXLbvPyNcBU
aBt1dxAMBXBILUcOVKBPbSe/qHpnerXe/0BNcB0BcTpCEH4Mk/hTp+D35eVknghh/Foy6JtSkvgs
ZwDyxxm+09BSmRjCNrTlPCv9DKMqNuyFdljf75Ou+iZJoBfMiXC0OJFbHm2dbMKChzBlY4F50dry
yBviTCSDJufwNNQllsAWi04COk0Iexpu0bzs5E6aPICdxMZ3Re5yXI03ddgQoSTmzUaDujEk+NSi
7BhW0gMAzHj9Ccc00hQvxJuyMzAigmm12twuFLInDUngWWoV2OZFJclynAO/N0rTzdS+uv3zJPxB
A8K0KMIx8SMtMN5VN2G+WIlkFr27FDz4gWX/AFlccDEFFju0Iwuyy672E5jfliZgl07yfl+XhXHh
LHSezsVulB/CzoUNEw0JYqHezstNowGaQGXnRlI6HXRdfza0BW5Lr812PUH30impE7TTe+M47ZMs
vYnH2brOpLrdI0TzUrTPSi5jFoxl+NHCQt6aEd6VJXiyXkffl7ahEy1Tg+UTESC2t12api3GRg6S
VYsip4vKb3j01H206F/+/JhPGuC3izsp5WvbinYLz1s/21J0vSkXZSn3rm4tumNWRHhOqWB9zQUZ
XMYUaXaEp+Q6H9SXKU7ulCQbPVMSfnZROIP+GPSXdEraWwqLcG5V5aBWaLJydSQDokScNKipS7s1
2vWR+bVSltWPhXPnwk2830dbIoVUJGw6gX8YYN6+oqISRq2q4FXLsRSzCGgjbt0QNAvspIigQTh5
j71afk9QujMn4bQAyCPfjWVrbGpBqe4M+MX4Q8JmnyfCQxeCCmFTIm1FJUu/KWEzw/aInhapePrz
L9etdz+dNiP7Ks6euFoINj3bvM6p0at5w+ZNSoY1PzpOJ5UTbi9ZbGD73lSeDLXNH8gge5it7gth
Xl+jkdU0C9JvpZhqHlEeO/I1vyXKRBC1mu3TsbxVSn3cGJ18qLUB7DR0oVBXdjozxrU2TIEn9cYd
p9J4K5ngAkBYk2RWBde5nv8ol+5xVoL+KEFenSzpls7YLSz8o4mx18EdvZV63ZsyYkfxbX6HgJZ8
Sgyl9YM2wCbbtYYrV1V06FQpjRm/Vhvb6EcM16rFabuk9fBcRX10M8+6Dpm0KTcA02H/LJ3gxpUk
+8mkbdJe71FCD/Gh7bThU5bXw6cGDAKQzzmvftZNtwVk+YMKFrkWxfITRunVIleeWiwu86un5dLX
FB1BUeVbmITAyMgHUozxpTWMr13EEaEO/KA37+JGA/9VQhw1C/VbWXQPUVV0Hjy50VFHfWV9Ax3u
b9U6xThOLTRycC8YOOrzz4kmH9tguiHg4SrS8p9NgvNJlP2QsJSA5VAtQx50cmUt6UYz2gc5KAlM
Wpd4SJdj+Vnro+uGJgshaO1+otYnQ1xGQpGAnBzV7aTlm7HeJrH+HWKK6DWK5YpI38oYLvu0bEYL
61AU7rqA405cqC5zhR3C64kHZaOJn9jBsXXmI57vElVzAB26U/wiV+zrxHQ7I2XRtJ5A1m/wk7Gu
qCC6kHWmnX4PKgcRR7EhUPKqS6dtpB3MJrnG7kp8exId4hazXn5lNMsWJnpsa2G/7QrrUUZLqFH6
Hqr2PowiO2h/hisfBntvmc+7BH2JYRCeN6ebPBtRs8HqncfekYq9TkqPkU2fgpXUVIADNL6Dl9mg
gbGnDkCsFdqRJLphywkn2EiF5kxLe5OsNBYsQyJB9rYISkfU4qtU6mwdWHk+VR7megdVDWBf/InB
QzZ+pd7yqKmBVyzCZsWIpHTuAiAGgzSQ/5m4Yo2eVN4SX280+UFeSdvkCwWGp00j/0Z55F886qSG
kZ7rdIyStvyca6Ojs4q3UYphOd6rC7aRZSNY9YZ3bGsGlkahuZrwKTN4CXb2CVpBMQT8pDaOpdh7
gTBRL1Q8qT1q4NQ7dvRt3hyDDDtUnu4DMcQY+U2Ylj3ZIjibsR29stt3ydWyYxz6MFfdzuqf4wp4
ihY7MdHCfUWYAnNCX/Ve1VWesJK3SgCFokloVrVR5ycFtFgfr9Kszo7odtXBD6sxjihrXGv61qeo
Z+vOq1XVLmdqYNUzSUyehoNNAHbWTabDNGGJFMwQsBrjK/6iG1CXftk/InNFuDX70O09rYi3Vpo/
Vtx/kuaf6XvbUXUfjxjehq9DB8PRmh7KGRxX3m3jKNrEFP7jqb4e6oa6dLPTFBCgOHdBtzyKybM2
1b7SDZ4lg2mqxdd2lr91sQXUbiHhQcL4m7Y20AAv1borUVNusOlDm8HfooHNqPvhCwGsjmbynWuA
7vAb3yj5t3aYXgmZsRsZkCcDS5mwBUd7ldQjEZg7HD4GzaHMU/Bkr22Zu7OAeTd0haaD0fAyjgz4
6mXQWr8278QG/Sq6wGxvpJG7oAoWgY6a3xQmwiT9KkOGyeRkC1/etsqbvkLY319BJ92WDRGzagcD
C3dCgicomFmIq5qvUjQpu8FQo6ACk1y2nnWTJaL8LMtwiRXlqokDgPvN3gIOPOvG537dk8cQustM
I8/rpuBQVOTSFtUF6bWz9iQPtQ8ZYiOr92VfebFIvLeU75NR/5yCOTAGhQm/LuA7it+gVPrT2Nsg
hoF9JtuoCbed2F1PTc2GlTb7sic7CaGv9tPojNuZZD5Nfh3Bc6VhaouiCStFT/xlnu9StJBlnGzS
RXyUCEITILjJpMok+pclNu9HXfGWBphsoNO5n34qHUntYF+mEVVghSWDrwHft3klI59wCmLcOq3Y
K3XpN2Jnm/Hnrn4uZ4H0o+neEp8q6WvXB9etPniDPu/ITyfRlbNqId3UIaec0XIyRnXd5U4UPORJ
7Ezm53AIDyBL/SoGvaEUm1DvruV6/D52POtRaApXRZcGqYQcDHizNv2gbZX1x3mqj/DWPlsV2AlS
l+wmKcj1kNRnWddcxYq/Ahi6r82C0NM6JAMO/SxYRbB8g0lOjCbPXoYucSRDnYRkV7YGUtrCrRkW
O8FEpsfucivl8BmS9JhMxUaQlWMoov0lt3RG0i4Z+6mcX5pViarKpeYlEPRsQZuBSU4ROF8NfHej
DXeN3L30Rb2LjexWYzPQy92wBXP+GHcLYLEm+a4rsfK9qSeOtWooHwpSY5yhDpQe1C08D6cWZMEk
RArhrz2CcaBonrScz5ohTxADxLngTcE0MBK71tErmYC9IDEPhG+JroSEno9iVj0KehyRjWQn1fB8
irE7ggAoGabBI78Xgoo2+Jre3WH8Du1ENBA6zSGEAigx7a6vTTBBfceJxsJXqNbDuFEntfaNKHwt
yzJzWWHWZ9OLbg6Lwh/g+smpqO+GoBFsI5ERMJlm1H9tRyM9StpY/gjShFKFlAD8DKUjuZIpeurl
ZrLG+6oXalJExfFhsMQK//BkbKOw6DYW2dh0SWaUjlI68pjS8lXP5oPVMW+HBoZbs4j9bmDtXySZ
6Aiz60A6qU0d6g8hj3j8wZqY6d64xnjGpLHd9vkCD2UYtfw4aBXsmnKOehQWfR3clMEYfpotklWD
ILaOFJQQMEbx+LUyywRT/FTvCxhkNxEU64QRSGIKFMCkOIjpKB2Nvg4PBbyDWyuSx2tAruCn40hJ
jwIgYjYCUgaeLy3nOxaNmsjxQIkgfUcL8NAo9ZcptJy1rb/tlTKE/Yjk1J1HiUlK6WaVVBacGreN
pFrXDFY8RksRyhuiyeRga/az0dla2zd3FK4mIKiDOIMk0rtbaeiCayWfWY2btsmvCb59leWpmF+V
AXKgr8GPjjZWqzd4J6OBl53QvtrrWdUA7ZMKEzd63eT42Yk6n75BXjxqyvyC0ismglRS9QIaTgYk
Hs56T/jk3I3IW6G82ojr22uIqpCEKhHuOLztKsTBKZC6J0oxdPQiCLVPQxvW2yltY4ss3am5JBd9
12LBVoiVmGYbZmgL/+jbE8yCTUwclYYWizO4ope5wrXqZrawAZXnC5c8Uuuf9ubQt15NQ8IHLW81
AJ1dDRtUbLYaPKVV6zbsyv26Irsp5dyZTb1DTt3fbQKcXXBtEvxWL7eGQFBkgp1cmVqCrv6IiB79
80nqfb3g7BJn5dPQTKJsgH9Kz6Z+kdzMJyOvtydH9eUtgR0XrnbpCa7F3N9uqJYg4RoQ4+jcELu4
yjDMW5KsVtlH6YZfcv9SE+5dNfzs9s7P6ZragKVdb48ckHBK2aABlxTzjVI3bhE/WNNkKySW/fk+
P7yqDjZApDKgojt9e5v6kCMZKnlv6maV7qQbZaP6zebS8DgNuHcD8rfrnD1OaY4GpkSuM+6bXf81
cQVH2Uz0wciA8okYvfT6Pvzcfrve2dMcgaICKON6817fV/60hV5I34YkBPSPl0Rs60P6082tXZ3f
xopGL1GRFi6mF1dx8zJIX3SwZH9+Ue87Uuv40DHmrt16RTn/pNVliA3qE+snPXvSY6S4ytXwbdnq
LiozT3mKFbu7k6/aT/+4u7+lMr+pXouHrnl97Y4v1f8LhTgD/V8rxA+v316KsngrEee/+CURV/S/
9FXu+UsWrmir9lujXbxqMFESMbX9Uxau/rXyAxTi63He8F+0JXuR//wPRfmLxhYcIFOWkRtT+vk7
mnAEiWeTkayJK0hwlUvhel1ZGm8HGAuYNMhAeZ2YFCVq+UbpDpFCgs5K+/tZqSEEwE5fa4+a5WgD
9bda6aZDOBrXJfnbRRmxZyH6lRLxQLBLJFQbq+zhrSXx9F1WSgZUYnauWAbHSmQCnyWOUn1ZfTMo
xDva0s8urr7vUj/WG10LBYr7bBAHOYmOVB4U0CJA7aK4FNxUbWgeJIr+EhXQ9briimbYc4jBJQjE
K6tOd0mTeKoab4Ol8ZeKFETgEvsWEOld3RrjfnXJYdbW5y9YdrovfRHP0D4ozuYjURttRge0aRXU
E1n6A9a0dYOTK53sRgH53IXa0/Bf1J1Xj+U40qZ/kQbyBljshXR8elvmRshy8t7r1+/Dqp7pTOXZ
VM+3V4u+aDQK1XFIkUEy4jXgyvHFnCpna5pCLhTr4wypOxW/+ixIYANhQYBboNI/oNogwe+3oGSr
4pYuaeGxMrlPKnODbLzpFFBRTAUcvma44J+ehjps96Pv32Xx7ECT4oXUl7GfegVOjTS8DJ46E6Yb
ZtXLbqBJX7SiOqIKArmHui8Czj0y1AhL4i+qXjaKhHmUnX0J0WWm14tOoeyrD5LuNPte7n+F0jAe
uwBJGYm2uJf51fS9aoYTYp13/FG16/Q4u7KGHFuUmntbEvMrS9kK77JxGC+TIP06GjCs5ujCLCRE
4XERx9kl/Ga1yNUqduj/NPpqQuQTzSMNBjKKHdatP7bJNsjib4DZoAC3cnPRSn55i3Bctg+7IdlG
Vdp7Ob2PQwPEjA6O5aP4V9sb3vSPdgxhsy0DYVOfIfAY4oCh5CWyHxOmYXXdYwniR/1DnDKvtjUA
h59z7ajqOAxPc1WjrtH0bjuV2baoMqyETQOVydF5Qmkw3ycNDvQ27UtvViaesVPVbeuIH9yngXaF
kD9XuZwvqY5Tc8lzpv8SmOonJ+KSOzWR/uRXQ32N/Kd112Q2OXPS8V7zVZhVBR4EVL0tHKBNPLBL
tJ3U0f4iaXPuGWFwBYau9zLCHMTcQOr9pkuZfGFz9dpQYxndfjZaaqPYH/lp9wMnnZYnPd7ZeDZj
rpG2FlsGEfFSq7Wj0aLMEyi15sEgGjZFPH8TAAesVGIqQ6VGXyaN82dF9jtPq7JvRejgF4JQWJ3M
XyNHzg6d0zcXc1MHXtIH1FmQwA4jO9sHeD1ukDC2vtK6CTx5Dh1K/ExQZsV8OSce3DhTn2KjelH1
6cVOw+tBNZ544l2Z2MChOxCn7CLbhhMn5G0KKhw5bnYvYcPunZr0NsHgzTM0WkKNWO5jjmd7CLyx
qUAZ1rzZLfRGXElKrxvkvHjWfjcakYRs3DmbK1kld6R99TPRrZsili60ODyElnqSMqSptOjGhls3
QuTHBhU3JCRAMIYYfHb33EAsjpErtCkLwYPOvGKcOszwYIHXTNIuqgDmdQ1Can2GdeaEn0fTR8UG
rQ5cHzTlBnkszY2c4sAD4ogBbH1QRfcr6KTJi/JA2aVdiz1UEXDlQ4HHa3v9F61XGqZS87lOQwxB
bOulSkO2Z2HdIpunuGrcf87QYzwkJTW5EI1IamJYp9tOlW60pP/edOUpcPDlsCvnWxirT2oDA7no
6tyV5thyUdx6iHMMOvm0qlt3zU8cn+9Grf5OXvn9NLtSov7SapSXuPdvp6Z+aOLyMfChg9c43fN1
y96dUCXZ9UWKA8LkI2NjSDJTRpOzg7K3m+y+2jcVD6g8jdrTHM1fEh+fqU5qaXr4yYb+zzax8p+h
g9pRmuPQG34iM6NK7aTPYS49BJb6rbIQC4zV/kqZ7WvQjxfoXmGpZfEkHs3muoyNU5pK+EdnT1rV
qhed3ZIwoumpyYaJh70eb9psOGSj9rXVyZFjUN31nbGl8u+7TeIc8IW4GPu+4H+Hkm9XGxRBEvWR
0zKmV47Cahjdl7BpkKnBBUKLKbkaqHo6A0R2xUdYOC3zftfN0VObDrukGoytOenpBiFH+KQ0Y63Z
EKnFKXjva6dalR7bgg3fBdLdzBPdterqQIHgkE31FrViQUpHGni+tRGFx2/mmKnYLI/9F5LdfVPw
qTlZDmnf3dpJ+zPVmms5xWwCIxIjRsgXoAeSpsVXbM46jyyte02GxUJM+xvXLYq4kEH5rjVs8IDN
5Fi3gSTaEiAkYhmXqmT4atjqr9HWHnQ1fCnngSayZp4wm/KfippDem6sy6Cy5AsE06ZbqxmMez2c
q00sBfgW8UyB567a6bHv7Z1hUaauC2VGQE0oCTj5Y8z43DyWEGJq4/vRLC9wU9ypxXiB1st1Ys+n
evR/DKVjBiwclXYfwI0A6vM+7XtnW4HPcbEQ8uYMSVfAzsKvIsdcvO+4fEgY2qOajpRN8YhEYOXK
VfWtgxCLPe83HbU6tL13RZI9VBi9zaXP+SpsqFTtaGugo1OEC5Ih+orYZUs1igIU5OHcLWfZ5CdE
z1yvvcRqN1Ux7VtR+hJy+E72ZMgJFmnNPRTvdN8rEe9C+wFVDMrh1mUyzwhzW57WgXFFi9+px21m
qofAQhs2lW/sYZI8oyFL1elNmFf0SRVE5AwV80H6hoje7EeKQcgB17tcUfapkzwZOJogQl09+GG6
l5UU26q8d6PMPqYlx5Rj4DjQ2zZC49EPP3WuqVBscMy7HQvULLPwCpEHhatcO+MiaCEvPJ06zo99
naSJx3NwOIbY8OAo9sWJg8dO+G2xA76U7YjaRRBuZLu6Sy0V2+t530jDZYu8awn/akjNHzPtMoyf
QBA0GmgIs6fBwuVJFdB7tGmqHvvzUr5yNKwD+vZTXKfwsosvTK+Kfsb8c4aW5OG09dQ5uMSl1CC9
Mo8BTnTlocqlCPOelDPL8r9EPr0oO7ohY3a7tp5on+cPJsXvnHsqks+f4k7a5zRq3d50MFscrTuI
R9jp9ojsDrzm23FvpHRgVWmjGNLBSnTPLvyjkRo6xPvYnYZTN/n72a6Y0c+0bbl1GJ4OarZUGRpe
n0aK0LuKNmiysU3andZG9Bd1DMsnpIravoUBAFIi33QxXT48rlBtpuD6acbZRBvvlKx69Lnlukr9
taAyPTU3hTV6qcNfSIuTYLBrOB2Exa5MwWWYeHHik2PiCYomXK0mrhH9CtXAm6znxLhsDP0q0hVE
rWhcSfvGPnXJs5b/ZLHtB/1hmKWN3pYP/UCDLvzRAGPJPlXNhYzWudpisZ09pfGnEvdtOzhICNuP
tGmCTPZouezyIjhJopvq97d67WNFOG5MHCemBq87jG77nyFYrdTX3VqiLWH6exT0LqC27qQ8P6gB
7BzwhHP/LLr7alO6g/2lq79MwyfcF+P4Oz1dT9FuZm5RFrYN4dGM71OhYEQHNHP2tf040a3Mr9gv
+XCp4QfW/vL9m8AALobIYQ8LqL7HzsylwAqgt1ZI5w+ReZDbg95/GYtfQ/U11BnCZaf/VOps6zjc
8VGZGmgdoYJV0rfJA2PTB98q2d6FWAiF9XEsfrZKwjcE/jnN2xEdMJ0CfpcljzgbblBeotCOJMgJ
PyfAY6NzlHQaQ6F/EePOEnS3Rvg5YpnwXdPkPseIzMZIEZsVs++eTQwIG9FnRJhO6xsXOV148U9c
CTa0QfNh2vYook4airK4dU3BSRO533Q8iQwYmIHXqiB3RkTM5hEnDROLZ31nodhVA6VULsvwZxS/
4B4E85NP9tSjAk9Dx9MyizMPTA/ArIDat5R81hVMMJXw3giVXW3OPxLuIg1G4brxs4Bpr9E3TmCR
yMIKN6V/RX8dhTKeD3foLbiTjp5ehi5HGVY0tZDvlrTrYH6JUHSY4h90yDaYb6sbUypvm1TO+Fhw
GA3E4JXrPI1/WP7lrF4ZQH7sKt3mtenlVH4NpLWNoNirMrTHAfcbydnGffiJMvrXoh/cTAYx1mnX
DZyP4CZFt0Gz5k2Z9mBHuG3aT2bLMq8eOs7qmD/p6+gR87uj0iHlrilcuhWvkeyHNLysQiYVc8Nt
NVovc4ztCjpd+Hnu8Uj4PFvtCR3onZ2kx7SzDkieeoMicemaN4VsXWC1szGT8HNYVh6uKY808nGb
zJH7t3VxoPRofxfB0xDVO7rht4GC9kuJnxg37JwGseM8K7SS0as8GE1w8Kd515S0EstwF3N+ppX8
S46jl6BgamPjurPNyznMv1Blbzd66j83palgmWjzEh3QYU0N9amVzF3MWrItDakvCwZQ9Vmfrb1i
ZPap7Z1jN6rbTG6v1HC+z4TMcW+VHIo0YNox/tJEWEoPJm5kYw+0bfYmxBS36qjFXpWhz2s38qmu
nWPbxT9kPEw2aujv6SRcYVaPyylnLB/Z8+uLzHka0Wjpw+GhaZBnkfyQcabfEUjGKCDflon1rE71
ZYoKIwylAExC6CVKcCgy62KaWJ08HP3hsnMyyCBVhk+rLwzlLyZBhJkKPKbGAOH+1u3GB6FUV7Sp
5yAnq0U1VgnVhTVZboPh21jRVRz8K1kDKFc9DdQ6hwmPFfzlOg27nAiHILv21PxryU2tSEIUka0D
HSHucNealtEurT51UX0JxAqDFzZKU2D9hylEyy2CW9JTWwyFW5bTTewrv+bI8pQUUlJZyadEmzcI
vHmqfOlX497u8X/iFxdADtTqZ8Qzz+EKqJq3eZ/e+b1DiryTQR1i7ri34uEkO/FWM2QXVfOt1kuf
eu04NuXTLNf4aBhuFvrPeeNf6QGP+qKDVM+rRTMf8sw0t8KFzDUVfGd7udrKaNE2PV7AnHw1GBup
A2XdXAWBecK+jEsQt+micDZZn1/4fY5sL8iGls46rQkWUWFflTytgZLxakoxcVO/TjL+T+SDOf6J
Np432JeWjQdCj1UOwO1QBoJaY4qJ0go3vK1tcKnTT0biX4VJs8OxPM9BHTpWhItj6FPbmeSHPgl2
WEJuKW+ULobNT+GAxTJauGDVGm1f6N+n/BvGO1u0FKEKDW6QRPtEs/fjpO2xyzwO0JNDvGBjJDDw
GrGx5Jh5DID0vmq1QfVQUX+MSk6MMTVzXEpqHK0KkIsAIqItmi98GtUwwQiU5SYLus/YRdRebU2f
qrqr8b5EtiQwKUuNKbCcsd4pZoDsy/wrRclytKeDUVkvilZ+9UMH5FNTbhKrGrdD2fpXKPaVj50Q
zLQLKz8pkM03JXNA2hBeukn8lE8TJSIlQelnmCLUsMxNlivp3iS7e3VW4wQNLgHHeJfbfehFbVUd
0kx7HBSUP7nT4wKSce3x7bQ+WqP5lBiKdAFP9i5PeWQ33PRwlPyly5wXjhadnJzUX+OrUFu2W1gC
LdIY+GfE+N+OPq/hpBl9rhh48tgNatmBzErvHLoD7YBvjF+gsN/VE7WAigWepcam7vRo09bajzrh
2YA4aUr9CsOgVzXT2z8F7jciDgtoG2VJipEW6EmonEi0WIsie0bhsUKqWfZElynfFIj3uM7VsFE3
00GVvf9BtN+6WQoVVQgni1YFneLAD8dC8cKjvSdR7vMDBTo3gaS61j5Y0DB+D4whoTElhoeu39t6
ax9TwLSqDtFNFbOJsfR699OoP9blUxMEK7wA0Rl71Tx4F2vRGeF1VIQ5QnTeMHCPlK90OV5pHSxl
mN+FWHynVPXxQy4JQaYCxLrl7X+HQNCWSt8WaPQupBuj3JnutImO9XN8IR+aizJf+36Llsy7X7Ho
ksgONncxRFdv2udHaxedetfYVpdCkkJabcks2yW/o6GGxaGtgHOE07b4hAX9aH0imnzCX8grGDDH
8kZwm4ujuin3GO1+XefDL/ppf8I6bAiBKDbeaQs0lpz7JcvKk6mOYZdIhYeklnxus2tk+TBJcEN7
XJnZtZhi4l+1n2Q/L/s4slQvPQoeZXsw9giarPfwxKpfrlToojKAVi6KkBnexrGUEtvs0UCQ+6bb
ql7GtQqBAS7uozf+Mnf4P25Sz3r8eNufDQo3kW+J/4W+lOHA/0vvMBdCj2ZUXD+7Dymm9dJK9/p9
gwWOnorSn4aGD2g9dbEJW2rSqD3lSJu6A0OjYmi7gnYv9gTjAtq0/3hYSyFkZpB2kgACyOh544ux
QDQXvTpZZoMfQnpEA3nbf1M2MQ9zL9hDvNyKTRFtAAet8mDfpRsRFw8H07QgfMFMfPsRs1GKVVmM
dDjxON6GML2KK+uaB/JJ2yY30GBXVufZuX0VcUnzStSiLaWgNb0WqrEQbimeMG3dDDtpD0mBV8Fa
QLG136xT02CNCtkNeJeqvSRdDm2GpS9AJo4l5FpuymPjNl7/TczstGm9jpSDwdFqylHfnRoiLox7
5G9x9nonOaC00NiCWkUXAm4QUp9BfTcln4pROqkUmucb6QECMNeFbfttJttqyaeJu6teomWBs3AK
0AAjBr2DNZRxLXoQvzXcri6Ad2l48SsX2SIBrae1MfVB+wmaIXIPdeu2bnbp7IudIB+vrPNzHwP5
HIPDFClnqH5v15tvxyq+45nuCdxL92J6yZ1137rJER/T534v2vGdCzl6Le65j/EqrrOQXgrwSLBK
k7gG9HKJaa90N7rQdvkm3AnadU0l0aOes9fogq6tQJEulitQJf/j3iS4jab2dtBygTicGQp1bwYN
oK+8KV6Ci+hkXA90VrzCd+kCGM/hSfqxMt3v0iVfVxVNauwLbMNZcgwhIPrYZIUisthsCcJWqD/h
XuuBDT4K+IOzQZjvfxDVAmxElgaYoC/701iszyM9W4Oj3dzL227fdtfzhX7bbKR9tvPNk/nJWeVw
n0mhqBgoeO1gFaLCWl3MskPvB5VnFe8/zj3A2hiiYX2HNS2nfO/NIHX6rxJqgOuR3118mWVcoRAr
5hwkzSySN7YodBJrWuPyyT8J+rju4jC847m7SpJVzn1R7jEy8hrcetGlf7uW/FDR8yCYDa/fWZ+d
1ANyf0h32T7CPNpTBlJatpEvVtPE+3OCIf4d1ljsH3Po1LgGQ8xC8iePh55rnoa9v6GeUG+qSyQ2
VhFQZ06KtzEX08rzrrKinGU0nDLTdX5LT2WX1tbak8tv/oE+m5i75T79Y3cEuIOULeb+1c3JtkJJ
LUTAElhee2nsWv49b+YjKqlf+2/xJ4n89EW5SnacU1rprmybs8sIxhCirRqOA0uNlgzCkw/4yvDA
jFOo3Qsxupznk+Bb79akKJaCZtw4mN1X0RaJP681CpZ5Jr6o7Ik1RKEJGN3Gwk7Uo1hbPGVeetFt
RKrIbgxYstuV8Z5dU69+wWLD9m3hOFEEtePfOVlruWXp3LI4jS6iXXexlomX7Lc/gwadq+sKHxg3
l7dfGCtopzPNROwe7BA32Ql/QMvLNzDyCk+/rbfcZp8pq3u2B0qg2FJm2aQ/47vV/XT2W7/6IYvX
T9oKkrvFDxGXEtMDKI+F8GYGvShTbdyszPTZpPEq2iJptKPZmQh5k5C9NNir9xSNjuUODyXaV9u2
/f3o+gciK+cOe/icsA1/gxmXaidzWiXqMEELFAWB0Jsp57hCDyyI999Hz3dTsBm/EXhDcVoZ8bm1
hUw1aVnomPDB335orcbeilIgRx6sxe/zBtdPilpe+it8GTaBF2+d2F37qOdm+XXMRfroDOo6qJDp
yL3e2x1NE4hvK+M6l6FYttzZFRRkeJu8HdYU0vetG1PnpOHuQtpns57a/eo1TWy9ZSZEft8CCMq9
GZWjt3GYVrkseAP9fgCJ2Wt+jhdibzr7fl/TZFt7cZ3bD68DLrLRPDbUwUcCvq7mAIH4fR/8eG2c
WxqvQy3Sji1lldw0hNIhm5cpmU6+/zjCUs3od5p5HWKx+moFwAmwG3HtGjfzhlYAoiuYBKCABYdj
93G0M2sCGqluWyaS5BSoFmtCceKWTJ7SA/sLs1tvw8M/UAUSR/xiTRCHlaeqsgHkZbG8oTCZUjoU
Ik5yD+oFkZzhUscoaC1Ln9lHQvIEq1OF69S7Wk2dg0eIbfBQg+ggK3Wn4eQczK6ZOurK3C1R5OJL
KYxIyP/KyAwg1/vmyDeNLuubtNU85q88dvvCszeJ5v115m4//lLnbjREExr1Mpo8bOS30ZTZiPPW
hAoiztzhhVfIPnlyPJpAW6Vy18teZ5b6m3iLdeiDIIpxC9Iw+3zM8su+XquMnv1Urwa0WBND0jpa
9XtA2QgwsdvnLWJRjbR2NTq3xgVbAkl7sSaW6dyC4NSUpYLaVX2oKlJ53ncH85RtxwMmoraFa7O+
tdVLYIbwhbZ2ygtHdeHPrEp4nXtmKDzhDIfCEEpHy0tiCurGzgtRad9b3+WtqHPbqJC79E64KdFm
RBdjPxzWNsVvceDl9nsdd1GTwgUZEzepxx8aFcjpWpRqMa1+Lm5Wk/+Zj6pRUJfJKRqGi+9qUXIK
I7GxDAoXshd/CQ7ZtgcwXz9DxD5mm3xvXWpr6g9nDpw3MRf5H3klMwh5QhOzvgQcRcfxc7irNvIu
38r55/Wt8XsUi/l8E3GxFwfaWMgLMErUsYoLlC6yjXKstvqebsJR3UJh3idXGOZtpStZhsPWHO3D
ugz1mR365lcsdugMMKAdBvFU9vMr20YnplibWjF1Hw10sUfHJLXsWrzG9btxI8qKwddoj4CFmx7S
u7WD/HcB9l00ZIp5oSI1+U7Gw8hYWFRaDC++9Elz8855EOKzkH7jjX47U3ZLrrj8gdDYguD9URwN
Xsn5Fd3IlVx7dth//5DfMh+vHnNVFBhCUfDP+4Yarps/CCVa+4a65q76tBLtTH0Jl+7/DFtbXJiw
pwnzUgyb+wSiPZusvG+PGQ0Vc6P4qK0VuwB/9k21DZ3L3FtTbT27il5FX+yevJ4VKAOM1ZErz5Sb
HZtp8/EIz9Sw3gxwsV0Sa1Iw/SWEVN1hnoJBhIxG0EF27LUj+WwqeDWYxZbAC6O34T8bnskrRUH6
ntepcsgov9vWcabQoAxra2Xt6y22SGuNM6178fUQW2w32q7jlaJvoAsU1DjAou+4EOwR4Cz3a+/w
c+fJm4ld5PVmolcOr8DwQGDll6KVicP8gfbUrjg6V+NWtDQBG3sff87VsItbo1U4aqI1VMuarX6C
V64itph46Gw3nefs5U2yS73OW33zr+3KxX0rjS187AKWEYIhSLTmNBt7C9328KBfpPt5LfetrdrF
wzdtVB1YjQhX3QEcjo+qhxB2vIMRs8GXSrkvf/mfSb4HYy2ymL8P8qAuv73qTaiQOG3GZ9X32i70
jE/ddUiNARDePSKf7RYXyU13CC+1Hysfdi3wIhP1MUWzoSAw6/hzhoSz0NPsuK6DrsA+HNTD8a+G
0rqnwplX3Ou1rC/y0ITQuT/AhWJR5Ud/rx2ce92FiIOW5lrH7Owlhe6KIuqgwA0W+Qi8mBqmJqHw
G/s0KPLeDpubMKw+fzydZy6ePEX+DrNIRtgSzwrsMJSNwElDyUZEBsB+07uNLqGKfRvJDNVXtx9H
PVflfRN2kZBiCwVGWRwn4k0nAT+iMAe37zG4HDm4VfCQNMnXThH13NKhViKeQir2UUttoiaqUYeg
jPG7XgPSh3frZoYlVHD70x9Aht/4bksdXXXVi/yns+nIl9D1b9X75iBfrH3hczde7dXPWZ7gYWhT
cE74OWodHYL5ewgsCgB1hPxBDlOnmi9LQzDRvq9Mvvimy62rIICoULrCEni5tMp+NEpkiLiYCMn1
GXng/GY+OFtkpIy9dEJM+uJ/dP99HXOxzioE4Wq5IuafRg2OabortPqrY0UfIdjNX1YGeW6rvg64
WGEh/TAwmAQUxVf/pBx8+ODhNZC8U3X4Heu/Yoz+M9Oh/+94paL98n/nlV69/HgJXprvL/Ubaqn4
S3+opYb8L2yC8AmisGIK3igJ8y/3Ie1fcEhx0xY1ECE9xp/8RTOVFOVfCDMDTkBh3bAxW+TU+4tq
KqnGv8QGpnkAJOk3C/V//y8cm5C/uP2zxLFsevPfbxBdb49PQ9eEkgU8cJV/m+9V460hq2PdAr/Z
Frz6KjpqqZZ90kYEQuO0RMane6jC8aYP7uoJUhFYEMnOn9B7+ZGPxXWR2bij+CvSCW+T1O/fZNmq
MHpF1+09Rd2qzciByY3qVH6TglmNou8jHXJN74Fpr6jmLzKiCAZWiOlk9KZwl10cpghLhlBtOt9D
S4tXTLkrhY/OizjTy13FJTHxKtoje9HwCw8xliU8kKFc3qAjuwpDe5uX3v+YxenKhMANGlq4u44G
PvyES6r7ann+tQDefHDxv/g79b0PsThVkxbNrjAkhEhD5rN2SBia7TaPGRfC1bfi++X1dnYXSW+O
QwszwkpEU3ZS/dhwTbJP+SbaUhO7qK4yIBrJo7Yv7xFdlF3kWV70b+1zfV88rBY93j4B3o98kQ99
VjgKAYxcvwsf0QaDRiRH/Ipom3lIxz3Iu/o6zhBgc2HWr1dXhc/YmZnXHU5eNu+7nrk1jg2au6w0
/6t5kvftJrwNAcfInr2tKYn4+8GzXHFhFpC1EqWQO9hJV/EugRnrWkJDfD9tmtsaUxfjJ8Qt+iqr
j9y3l6F/z9F/fuPvA/vVkzrLW7vqZn6j8SCfAEY9d3vw8d/mT9HVsIMNct8+qxuhhA2F6r98sLwP
vtiKegULuIesRf0Lbins12N/IwBn9gbaMSXva+tUbPxgPfDKl/ld7H81arlBwhDV9j97oqdv1lPS
b+6EZkVwiVYYNfDhMgNCqN+v7Eax297vxr/ne7Eb0aKJtMlufO5jpeq27I9wg00nHAZPWAat3wDF
Iv8o4GJDpklX9UpDQKm8Qbxoqu+M6PnjQZ1PYn+PabHPOAb5jBazOae6i3YVRYTPH0dQ3p8QIq0A
awNzxQm2xHqWvPg6vWMU6t4MvfhW3aKoh7PMRfelusyveQxuQUvX/wDuqZ3Pn3+HFmvp1VoppcmH
lsXoEN1/pgwMikCojSC/uLV2SC1sgj1cz/t5i4XWXj2OPLWlk2hymVvtO+y4YwFWek3+5/xX/ftH
iW396kdZKO11FgooXsCF1up/OM33Olyrt60EsRfv3chp5FKtCKLJCUT2xg3h5FX92rP6/JHxn7Es
oTZ6mCkRN1exJZQdRiXGIb6JnspD9nlAywhKU+WqB/+6XYMrL0DT/04/fwcWX/7VJNJ7miMj7MnP
V8rOP8lPqQbDi9VVszO5HFi7ADdqVwCNike/RIcCRJ+r/ZOuzqJ28/63LPJCZzuSA9fcpwXhX02/
0EvkGIi21jXKXu02+iEU+uULfQXffz77/z0Di+RgBb0dDhJTn4XZ3qyc2xD5Vtf2y4vaTIQygVdi
Dt46a5XH81MPvgpnWMwBFF3s99dTLwyraodrAlphFDMiV9/yFj7KN93e/9JSPKoupf0fiKztITPa
PZr/oFK/wI78NeuvfsZib4+I7g4pjBHgSOGtlnkCtSGOgvFHyqEsYCsNTpXqIdqYKLx6zgkaPWSE
1YLh2Z326ncstvOUO2mYiK8vqutKdA8twYtv4Gnu0dmQEJC4jbflVXH4OKuuRF0CwKY0tfXY5yPM
SIrm07OKRIMm/fw4yKLu8W6Ol9YToxSiG6aWYntDVkPl/eefE085qTvwe3uhzrdaPVfOnkk0e3Te
+rSA3yWVWC06K2JGm23zrDY7lfXleN2mZC/D6QQt8g8+49sH+F9DBckOZhAPWbB1b1d1bOB0pqSF
CDptkwNKshvzMTrqWInIa5enRbPrfbBF9pIrGWXdkmD9LoCq7QnYMcTNTXFCMf9WPaLDc69u5E/m
/fAINuZ27QcsRNXf/4BFyvLlFjhLww8Q5QZRUolvzCOPt5P1KDAS+W3jRScg9rXLCwouSr1NHjkl
D/kehvip2BY35ko6O/vVMZIxeeIJ598lliaoRjMGuil+UvQybMsfihvw8IiOZLJ/Zox6LoO+jrjI
ID4qN8Adct4Y3X03t1SyCncq73MIlq194WRwy+rR+3hLnVvbr2MusgVEVFQgWjFKdBlG+yqTq93/
UwRzcfLXfjRpqvi0WqR+z4r5mJXKmoDhuWNfmL3iKIehPdyMt5tldOa6nXti5NhqR+7Yo6ACmll8
L6z1IlCZcwbPLNyK5vvHwxMfZXknxrjTBrcNlBoU9dvQDlLjY6bx0bp83vr6gyndKMqTpVzF7bNp
fP042Nmv9SqYmIdXR10CWlsrYfV5EyUNO72NzDU/17Mz+SrC4jCtgraCWMlwJkt2tUL2YKtXfru1
pTWJurWxLFZ7NajSXKOZ6OmtdHIyxUuNaWXpnTuUXn+b5eLu7RbCHIPJ7adavbbmK6l5/viLnJ8v
DCDBe4AGMBaJKyurJlNrRtEUEbJVn/tARm5iCxZr83GgBWjsT4rkfvOfSGI+X337Qg+1MZ6JFB+7
l/FBvC9R2t1wkSxP6/iHM8saR19ReoQZw8m3WNbok0P2z5LcK/2puO4K1Pg7TUleEGVv0V6axt1E
0+WXastxtZKSzl3oqFviuo6GHYycJdBZLmig6AE3SXmv743v5mm+RBTgGzo3okEmaFapYFqhan2o
Pf+7uSvv0v0adGnRXvg93xgv2RokFBNK4BKMBdnXMYaEGw1mKZ6WYDwzfkNpQUZZw+Bw0grtUpmK
48df+cyKBTkkrhkGBJh3Ppym1JRzX3LBibS7KfzpIMKOso37XwcxYTnquFkxv/KS8YTC+2SHiGB7
eji6tnSYUROzncePgyw8I3/PH4aRKg04iC0G+ndv12uoRUami4pZs8Xt9NrYyRUHKJ0xQDvi/DRO
wLUAd6SrBoVnMsvryNbixCn8KdBbUaZoc8S1kuey0leW6AKp9+/BCQEMYF7QABdp0ikQ18TmV1Sb
goM6/gZwmi7uOLf53bj/B9fBM3nGgnDIysBzEdjMIqA1jbaCD4mYzeQa88P6pi2OkmdejqeB0rL2
lH9N6f0FbrFST393D6KJwOcTXmR4r8F7WEQe8w690r6GSrItj2O0GUYP6BP6qOjNdccEScTtcFjb
fct9sAy6OBya1k64tRA0lK6cCMUN6WpEBe3jJXouCL5qJiAUYUS4xJ9bSVdWWuWgUd3seiRY0Xlu
wx8fxxCr/PX1QAyEDAJ2VBj06dbifMi7eJQSZNO8ySZnJOXOcKqjXKCRpJnIU2TxPb5bbuCnyf7j
wMsFswy8OC6qCmGaeiBwUMdulPDyN64wYnGrtt1+HOndTl+GEvP86mQCrjHWkTSj8M/lPTrEuPMN
OxlBwL25abd6LVofbnuVoTwlbdbxwO9OxmV8MRWv4ldNqVlmzFD/TcctPKQut8Ux30rH8Orj0S6T
yzLYYjtIbTMqXUewbnqS/UOYrCyY5cFrCiKgIw4/3vD8s1gwSReYWaXA3JJn5SZFkgrvsHqj5BEW
IKnzGW2xcds36IV8PKz3ywUoNUxzWTXgwGOw+HYOFUeOJlkzAfVwGPjjEbHDTSd3D1pdrlzW3+86
wU2z0dyiVkQBdjHAILWVrEVn1hvhr2rWqcZXuzNXvtKCvmTwVCcKUHRN4V1Ae3LxfPaTKIehgCFE
u0FP7VE96dvo7pv8yz8B4mZxoNsaIxjyQ71UL6RNs5Y0xXS93faE5+WoKTwe3xMk9ElLq7xFj8Vw
Z6hEzXV00XjKQSROBr4dbuaX6mZ9K7zPNvi4yjZ9SdqyOqztt18xLHJHT2rmtplgFDsPAF/cMFFc
DX+CKIl3/nQzDnf/9cpBwACCrGaKJvWy/CZrmJ60ipR6Y4Zs/DD0OyeILjH/BsXZ6ysEl/eLB6EN
EEI6SsrcDJfYiyiLEcLB7cLzQYw2zo00IqXy8vGAzuQTgvCORBmZm987DmU49mVlmL7s9Z/rowkq
y7qf98VRAFsQn3laifZ+qbyJtqycBZFsT5Kfc0J42ncsTqr7/Aa/m/KT+TB9dq4QunMR10xuUHFZ
K8q/HykeaTi58u0gD9IvX+7FbnRKLZl76j7dNu89fVuQs8Pr7DEN3HU0s/JufS7iLQ+l1gznrJt6
diUmo6kbX2kunDOqO1gLfcPC82t4jY7Vtr9OVj3E3y2dRWzx569OiXSYjDZzGGtS/uqRRsxV3NMy
7+Ov+S6NLoIsNmDApVAvfRkJrs5xWyl2zQl2JoiksdVXMvbaeBYZWysgRKU64+mCOzu/T9NPibq2
NsX3f5PGFsNZXMOwKJlMW6yP+JjcZ9sb/wg2mz7yERucVV7Pu5N1EWzxYMD5LrZaEWxOvzbTyZlW
9vXKt1kWouj4zYOiBwym0wZ3VigUxc38pestw51iDGQ/Xgor32d5Ao1t2NW6RC4252yrYWSSSOMW
Mt3+4zDvMCgwlF7vYVN9u66lGsq5ZDBtQO0+T/aGBohzQU/R+z+kndeS3MyxrZ8IEfDmFmg3jpwZ
et4gaOG9x9OfrygdqRuN0zj8pa0LxZ4IZhcqKysrc+VazWd4C950u2pX3I0ni86TdBw5WPExfQzA
awwP27DLq+bq8tcsIkoyFkaCxIz4NepvCBilH/5vhivpSwtCjepx/Kb/aBkW2Xz0re0u+QRzbsw9
kq4sj3cadtDMy52nTqjIJRnscM0hk/y9hO7s7U9+9foTi6TUSAoDM4olLwkMQGUh+UnDyxt/9Lu0
3Qt5ERscOLpFmpftosNWffyqJCIs6iQT2FPF232xyXnXT60881nTu6Rxs333Iaconu+qo/6x+WW+
p7v5GNO6ro/aF6Ymdhr0FfAbbPja6n1x/jMWuztA6V8OVCj+ZPpIeg2v1ZO07w4qTI+Wuz1yvxYS
zu0t7gvfTAZEXbkvUrsVSgVeuDUxe9UsXX7Zhd+UcaSjB0TErnfZtzH1ojeOS/eODsRO2je7QHsc
P/6Zut5vONFafDhf2+KqQDmsgP2Wb9kyzQ8HI8I7eeiKOYZu5/9QH+sn48u/oZb/T8Te2iE5t7m4
M2qJcby2AApnQ8ckd/YBcS4XKSg3Qtvg9vq2tm5xdeSIUjeOIq56uGiN4hn1z61juPUFFxeGlkuB
PVlFR2XCP2Z75aFkJp9UyYMixyt+wo4KckIND7cXtpLDUDMgx0aJ2KRCunAYKai6UZNZWH9o4cOB
PvkgNIXsDf+4egcSxICpIAMraj6Iwl6G9UQe2Kysy73Of9QySmVoKhpQIVvK/Zw+I+SxYW/lY5JS
67weHHJrc1mocCBWD6SmH70qlopjRakAKkwre4GyfUst6ardyJm7sLU41qi59oy/Igxhf41eP9eP
0bcR0p10R79mX9zHB9G1iaYH2mzoGm13yFdc0wEooAGBBUXP8+zy03ZlOE2dzeNs/tE+tu+dT13h
QVVykp6QulPdsXKn1t0cbREbtsilHIcKmmPQxeMpvbAqJWM1pAUbKt9HJ+m7QKaJObfmOX7pTrdd
dDFlx+uID3xma1kBNaswqSWUnMEA1CogdRnyvnCnfklYmu5mT+Z79ctwmPd0zH/VvzL0qaSdtRuf
7WwTH7f2sR1HdsTlJS7nRcjRfD+1ioiP3Ufmj8RGIkB7d3u110GNNoGu8u9Trcd3Fx82rYrURu55
9LIEPnerclvf5zoqH4Uu4/9kajlyoEtIv5QBi6mq4UXKo/dB5+zMUj4O0fbUmbhMLx2G8whJEjA1
loeq/aWbNvWoS1IGVAkyh8JFn/AhfCc4FmbP+d1+3Ub3rRzLS4OLY1l3kpZV+Si8Zj5AAoqeRsyY
jgQph+BLYsqj20m/EewIfNovxa58Gj5thT3hDstFG4wWOygo8S5eRtcmoZ2AJkfvKTJaXz6N3BJW
CVK6bv4Y0CS8vZ9XgBKmWCBh/K+5xSUs1VmqoGEulozaDnPFHI9Gd/27agdX0mNx6BoPUMnWKq+D
LdULRbRGTAEoWXbXEqOs1CnhaaiaUBdHv7ThW9B92ljb9cmDVExISmECDvtlJXGwClkjW4Mz7kWQ
2QCGPUIp7laP1Z3ov0i7v2758DWxiNgjlURdharw0mOn3orGKRpbLuTodT4APzu2b++iF/tOf+e8
fGu/qQwrBm/t19srXV2oyem3FG5kZiUuzSbVGDlRiuROGH4oCrh47fTvzz306HAy8MAAgb3svvgI
EUujBslp3Fu7dpwPPgTRDGV4NJq2spqVY39ha5E4pb6WJ9PIto3cjOq+Otq7ei/U78TTYvvUrx2B
C3uLr1cExZSpOmHGfBIccNNT9jXcgZpmtlRMYdde+bRV8xL/5OKQU57VTTTPOHva8k4IYYmv6mFu
mYZGmMTq72QEU3XndS5++yhCGWb6OFTm1oddCS100BjY4v+YmVm+EI3Or6tyUjNPCl10Q/Xfw7GC
Jd8zfyqv/Uk72p/Nt92dpiNdDb/TbRe9zuYoW57ZXsQZp4+YAqz1jJJoGz1GRpocsthSXbtRuhfd
GHlqRDIs31qEnslt0yux5sL04gIuy7nxOxkJpGDovLYDHhllXqZuJXVbZhZuW/WRopg5ZqoKhbMu
+6p1qFVL1QYs63oTRTsNomWueiGWt7gUrVzSZ7MLGO9RumNV5+8GB2G7fo4OSqY/TrxN//rzwc5L
cCFjFA3zZYlUlUKIjgYp8ZxY38cKojEAWaGGv71J1zmMaTOCD/sopQuFusJlCGta5hgDhHu9pi54
7P6clcJt8oasf6vmex0sLYhcmVykwm059rJ2QZpfUUjg2TlDfuNySJE6stWNeHl9wC+MXE2CEC2T
UNSk9OO/GA+TO/WA9vnd7a+2EruwwyCqGEiF+mUJ5Uc5piMVxg7i22+c5s54jHcjPF7zvTodSpaH
OGn+ZG1R8a1kStil8AM2RWEadtkTV8yhtdWJN+DgISTvalB/vKHBRI6t76QXRqIeTZdht9/A9aFh
cU/phrts/oDFaYsY8hs1DakH+BZf6rt61+2D0wj6eSeopIK7aWcegjsJ6PMg+Gu3R7lX3ejsCyxu
ja43M78c+QL/6vkKLn6QOdKT74o73tlN2xyTArZxeWuAgCAR5jlsQti7ZHSfYNWRk8imuVs07kBT
tCw11JDCfVLddUbkRvp4rEo03Or5eNvPrmMbV7+J0KYFZSn5xSKEJlafwG+JZR/8dJOZiGb5XtFv
NdK3zCw2NXSo8SWjVXhoI6OrAChn/oCbbQS0lZ1zoHqF04q5dKLOIkmTJ2R+lBCRoLn7lKMQtj0l
uLJRImLqPMYokqrL0xFJqumnykRGgdQDYvOeJCvvgj7bT3NyimL9c9L130skeBIt2rge1hZ3bnrx
CRHNRLjbGQrUDV47KEhqaQuddh2puQ7IAHWd8VpV+3Myz9pIli5NVZZXo5dXT6P8WBgU9kekNLns
/trpwE2J/jXdOfhcFydMKsrRmeZgQDPllyT/yKTJ1bfa5Gufi+aBBaUo3X+wMJfXTi4XLUGV4mdX
TF+MoKxcM9Hf316H+OSLY+tA9MNzgJMLu9niaqMPDMJdaqi2ZF1/7/hZ+TaTe+7rRpndptZQLM2s
b93gNBtAg9XFOaJbbFGnu5rzSlBB4bIl6ZHmQw2Irk3+PudBr/TMwsLbkpDh1EjmwEYIDcZFu0cO
jqm8DTDBSli4sLJwhDLJKCqVWGkr6zksitcsYHQoH+eN73WN9DIulrOc0QriWgfJiqGpJkF2/Qrm
03invDI2hIjLnXRf/GGa3d/2j5VuishDZEe1iK1QBy4cJIjMBDJ/NIeAuTBbke3DEJ7XjolRuL0+
dQ9/jS1jmef2hN+cneA+luwwKCnixBGSXJ00P2t59QnVAGPjBK/0FrAEhkBQyYKhXeZaERPMiRmj
FjR4ztvsFd2dN+YdjBnjQ4sKguK1zEq5vuUWnzY+6VqQArGnwc8phhyXVyWidFnVBxRza2hmoreN
mSb6VzMdDVimcgThwn1k512Ifl5qpQ+6z0NErY5zbHxLnJ+pcdLMz22sIEGXOLDg8Hd1A5+zlrk5
lAlEw45Aai6nK5Af7VRHGujqIKHQvckPlcdMlCc9gRW7D+/BIW1sxtopOje4OKtGpZnKAJuaB9u/
V1nw+8g/y3KLiXDLyuKsFkZk9spAPUltHHU/+hHtoyTT7+YomDfOzbopC4VvdMOhcRd/P3NjSy/Q
7eupeijqqyzdTf3RJ8jddqRVG1RWQWNzo1+9trS8iOSxw0ZjjJ4VDK7e837Mt4CY1whCWHj/JHbU
VlZGclFCGnx0ZEU6m99pYsBqNx8oxx0hLn8RdfIBsQs3+Jy83SLlvT4pYvqFLwgHMb2cZZe+tEbe
qihaev1oxWhL2ug2yU7ztm2N6JimirSRoFzfhpf21MtdS9SyVUoHB1F8EOUmMlzhp55RRUfaodW2
Q5rzbxFT4tOeLXARXTuknTNtUlovSKc7BViPVorqeLO77Sl/krrLax47f440QzAMYi7sDEal+uPM
wvrUC16FcAdcVowVvYl/dx2QN/EsCH+hkvpD/fsKB/VNBcl7gfNDFGeR0RaKMzvFHBBmzXeS1Xky
SqPFmGys8DqduLSy2DkzkEy4WihwyC30Gk14r0r66fZHvD5umIBNSkcpQIcpa/ENiciSryNa75VN
9ByG8CuhgiqH/ffbZtZ8/tzM8gKcjQBFO+DblWYcnO4+idBWQX4il7b4c7cWtIhRfdV3oFf5ZnX8
GpBmaoASMuXD7eWsbQzPQpyO/b8WUYJQsmqiiMGYLP9hjw/W8OV/+/cXGx/a8TiqJVN/vqohIT67
gRNvbPwKsIJRE8qhYPBoR1zBVU3fnx1gsa1XH+aDcRATwwi5Me2JnuBui/ZuZVcujC0WpPlFrFPz
zbyxfOo0dHw/xca7v/5mFyYWnhz4ldqVLevRnY/OTMtRKva3LWwtYuHEclgShgYsIPiqWNOrqfxC
V2bDtbaMiL+f3bFG3EdSG4szr77EGQMllJK6WnZvL0Vb8WC+lpBaQrEDBuNF1jBP6ZTKJR5s2WSK
8mS6mdBARjp9kqt3tj7tU72/s+Hmz410p1jhmyLQvER/CicQVoXs0n31agcNzZZ8vevupsh8VvoE
iIeDDm1K4y5/0AeSKuYj8/lIefDVSe582zlEgYT4LooOPcxpEDjdXtnKk0L4NdcCJUcGqJeVk7Qw
67BI2SXBaC3vBWNciVzWJwVwLQkwLIeMlDzfNrq+af+1ucj0rNiookQR8cAvUVRudpYmHRMr3Tqz
4t9Z3HiijEKHjV4XRHSLayfJ22gOfIYxBfyEDEL7ng137UO1ax6L7DA/xfcCEIXAgPWeHuYWO9J1
IZwvS7vtT1qGhNzCZ8IK+JCkskpDSlBI1pXgvlQk6zDMn4b0S1tM2rd/8FnFjACPCl7sy6pO0HRa
pRYst9YeYV9WzdfK2ODTEr/56ouemVjsXCiFwdhNmAhpZ+6yRJ2I6cnJ931qrP7oNaXsu1JsZ3sp
1e2NIt/Kk4QvyiGkNcTz8BrYM5ZVrIr9tC3Pfmm+oWpwnOEI/4UwBrPXcwojMjpr0JfEu9uf9vr8
A5BgzJxGMJIrV8IyY6g4ieMnnP86TfagHMK7sJiTjTrCSpZ9aUbkBWfRjCdJPmhRx/TwUX+R3lJI
2DdPOc+UB8erkc1BNRROQ2TdtunJr8/kpelFBVVqFTXt8yLz1PCJlgqCZQh8/7r9FbdsLLxHpysj
2yE2ivRT1Or3cmN6FdLZ/8CKeNWbQl30atS808wyM2SszPZ3KKdcY/7q8Kq+beT6IPC5zowsdsrR
U3s05DSDyg0GKcl24xndMaRDWjV800yOm4aBGyr9VgVo5RMKaBJzjTjjdRKv+0obAQH5M2P8ERm0
z9OHCCL5es/Lsnwtv6IHDU7o9lqvAxkBhf6amJZRAaAswmhaVE1o6HglwymOfdcjppvpvzr7qVE3
tu46YAu9Ek2Eaxp5V4CIeoSURBbTvKnVPabTx44pPCkcoIZ9fDd0W6+SlZzu0pw49WfHTZMUMAkG
m+j7bXuP+gvi1Y00mo+pVCPVKAm+Aq3ygWWHcv8yTHnzaIFZe4qrzvowpVX51y9BEbkFSwJPJWjk
FjdGYmaajWh46hldj8idapePUxujA+oE2pfbe7r2pSn4QonAa+YaujQkTlNYnRhiSx+qTr+PtCfV
Gt2qf2gTfdd1yt1teys1RDgyFRDZvHSZe1o6USNBYRV3xG5BFfjn8fk2eXIAggpFueEBTffbBlci
NvaAu6iiZHqNAK8mu1LzEFfqMnl0rThsXoZRkbbWdf1UY10qwmoM41PHXhbyMiWzqVXVYl0Cn6S4
6VswfDrszZmbMv0vtJPn2K3yu6162eoKzywvQlDfjMGozgGj71H3bigUQnc3b539lQrp5foW98KQ
F1rTjIwdorKAumiyZ/CjR93h2O6lY/OuTtz4haFmGG+2oNBrYYe6mZAbIDkFPHh5OksDVVML/JeX
z8q7CN5gh/LWFEyeU+Yn26yPtx1GVa9yG7HS/9pbRAMgX36ZQBbBTg6UtxTXkhGth/1/lxnPY/uA
EiEMZdluLrwS7a2d8XPs92FyLLZHJVa3FjgT+DohjL18btiSFkZBy0cPwqei+KaMG6d/dVdp/jGH
QaJIk9G5/LaNmRU14nJiVx3uqvfqvjkCMncsN0blYC9643bvWrobAzfeyHLWrjD2FAIAjcMJX86l
bdtpqLUO2JbDuySH8wMe+T7b3d7NtS94bmSRahjKJEd5oqberCgeknFuAsnIbRNX/BOMAaNWqQuo
NNAQWmeXC1FnRzJsnoaeXvhcDMWpNaCvlKz5AVqOB0iBAretzVOrz69BCerttvnVzygmXOgSA3tZ
tjkbuejTpHYmz6q0Z7NoXqzI/NXaW+PxW2bEqTm7I51Yg613zkYvMc3TYHMkWmjRxnB/ezWr98Of
gZ1/L2fxMWtmHHSzjGYvAGoeegFDA8F9cDRehChPqvIkPW4Niq8sDQIPQdcgCOh4+14uzR5bYw7Q
a/QmRIcKrdsZSrDz/a2kZm1p53aW86NwAmmBo0OVMB4ADUmf5SfKn1Vwr++co/aNCDqU91uPz5V3
PRpV/13ckojNlIyKWnmZeuaLcsif55AiwlvJm9EwS76QJ7YPzi7bONkr06OXRhfOMuSGlmcjRsWD
e+DN8kV7yJ4mIDAnRmagntdPo7ErP8in/D44/D2ET1i3ERWHV/r6/ZsWAZOCDvuZ/U6V5yAN9k37
Vi+Lg5KjkfF622Gv2AQ5/RfWFhGmK8cqduo8pSlqucO3CulHT+AVw538HL5VPglF125HZYfjclAf
BY1KxjPhaSsNWIvlFz9k4cZtHTFVl2Yp99a4k/foDHz3Y26r9h6RCiai26f6Vxvc/4Mwfm72z3z/
WWCQYVXqrZivLY+UivTeNYYvvrzVwF+J4+ykQ/sMMOGKlFVa2EXhszgzNJ/61nzNFOnz7Z1cDQNA
UqhGAly6mktMeAL0YY8JuJFHFxzbMQv9+8wfX27bWVuKxkIEV51gdl9EuNKWUoUkGBKMIbyTM/l3
IxA4t22sOsO5EfEjznYFDuwRQk8bVnNUYbQdvLnxzkEl8TtTri5K5p6KJO0TuJtsCxa9ujwuQUjW
BLOCtXBDS2/NxsjhavHVe17GgBPqjRtv1YK4HuDGB+e1TBzyKCm1KhRUpXLsOtGdtTmxvRo1UYYD
os67iP8s9qjV9XRSkxTw6mEi222OwYvFnD2C2+KZIhSgvmyd3zX3Oze52LG+qxKjCxJMavlBm16n
hGFn39pwjC0r4u9nfhFFYTJmJiBZ3+EqqKIOZaRmPGkwluxuu+CqJROhdEGGRNNn4QewEdkUeNml
YpSVk+G00qMhGcqunAbtcNvUSksTkU58jUAkg8C6wihUpjMG9r95bfr6KWaYUd0JSD4iuT8KY88g
sybDbcNQwyab/7qznFlf3AAzb5PWjsSQLU+/IN/V5r7XwJgyqYZg2Bi8bRpIvrdGfFcmjS8XvfjA
RhH6VZX9MTvsowf7t/MwfCjmffyzsKhfuMle2osR1cnYj+YhpGtQ0pi3Qbtui1CtHsn/foLlxL6q
mFJvpxz6GnqKAA7UGorzt+K8jHtmnRM3fRo3mgdbJhfVKCNuHbXvOKJdOrq9wpSe0m351aoNCygc
MEwZRv/FaUlrisCSRBR13lmfBZMfJaKT/tZ2o2eYiXfO3VZ5ZPXQnBlcvOXpEqRtFCozEI7MjfLR
9Rv1oG8ps11z7pCzwLTEu8URTFdLbL6pT2kA93TimV+hvAYLzTwVqn6D23wonoJjWwoYxxsmEMT4
kf9aS5sqmGtfljcTlUuTEQ/qs5dxaO4CrZ/VBpKdAlEkctOm298OCqsWBADZoVfHC3fxvJRDdSjl
Wk28IXfeFYn23KfG/2hicfC7ZBokM1JgQ4l0dxjfWFsYlJVOhwPQxuR9TuGVWujiHiqqUu5K2B3/
5HT1++Qk6krtSUh5JM/a3v5O+WF3+7up4ldf9nYubYoPe3ZF0I9r0lrBJsyR+wkBDygD3genEO/4
Gu/aByGH2J8kSnYTBDDlEQb+xh3388eidPPMVQJE7rdmclc91mA2TmUrV4gctKhNytZM8JeDEBap
jt0r08cosf2LXVOboBsuDuVRzZBt5QLYKAqtOZMg17NAPdL5WbIZzUxAWqDgEi/rnWOUTvdGZf6+
/d3Xjj4VX2bXFLq6VwjfeB6nltkc4pmVn/JyPnR28jjVztbbTJys5fae21mEGLgDqyBtJzSphCJZ
g5bAswN9gshrejb4H3w4KFRF+xUhLnuZBegOYzJ+QwRtutTNxjfOeHf7s4lb7mo5YgQVVWGmjJbA
6GAugnBiKufPcrRTezKO+iE5bA2wrDrgnxVQ6jEdXpeXp6KCIavp01qcxGFvHPLd+CAEIZqnV4gy
QcAWB/nkfEn3p3KTMGW1cHBm2xEw/rMTKZlaCBIN24LIQFI8g7T9Q7mfvZoLvSh3w/etcu+aM1pi
RFQIVjFetAjPms0Mh1nrbBu4plLnYasiX9n/vL13a6fq3MqiTFCETStNMlaKjMSskhF33GLNXvt2
PLXArSJuzSjA8uRGst60sgkLYL2jyxEhQCp5FTOTyXtRh9gmgBHXysIfDZmCLYwFcEle9TdUpWpr
pUixl8sMDYau3h76ROHd+i3bZGa+2iawDMy7EC6Q0YJPTvz9zDHKqhiSXMKYmqHTYf2SdLqdm4N1
198QM6JCLFAMIAqWt1A0geUrmIT0lOnBz/v7aUJtLiYG18WjFvwKdIjPAiY0YZap+te5OzVoSfyl
q/ATaOFCe0gxC+Tp4iIcTUnLgUXjkDnyDJO2m8Pob59GvFiZGSa6w/oAjcciYaiaIG8ymRy2dLT7
wozd1JJ3Izokt1ci4uuFgyzMLJIGuzY6qVJ5/kd+HqLdrExBd7Am3/Dvq6KJbC/MjEzeCMNXURKj
PMlJtihsKFd1/qFWzcjOwuQPC252L6hQwtP2m2TFH2EqBpwLlSK8Fst2QuK0flfaIZW3cNwljnQX
V5anTd3u9idcM0N5TxG63pRrlj3ESJ8sLkniRlTVu1ay3JTLJTDK/d+boYhIt5LWqO0sfc4YFDuB
XjD2DCM9DA5zkWV0ggrmcNvMda2GzWE2kv6BLjTDltCrOuPx6mjYUY/OW/V3/d76F/3kfaF5/ltU
M0/pr+5hq0q69hFpGvBfcTtf8YZDr2ZredrHHqj1DwCP3xVRdMzqfAOpcBXj/yyOE0utRjSaFweX
3lbu+CXuXqHizZRXhvDq3GycqVUj1BpIzAS6eOl3aNX6hW/hECEzG4pcuC2V3tu7tHZscWhAPyoP
iise6WIAiDtnRId+Nk7KRNJrmnd9l9HncTZWs2VqESHiyrajNkR9KdEKIkPx0vf04OTpOVeHf2IK
DJVM34g3xvIkpVLiK47P7TjPwQ/NzD9zYOGZCtp3ZFobmdqqw53ZUi8vK8AOhZoEDIRXZrdXpPjN
mGrv61zbMLP69dgfQwz80pRbOJwtt4pfFXy9MkYcrA3UlxBpDnOqv82VtDVFsuJ4QIHFXDOVXKBo
C2OqEw0N0xgUCJLyNM2oscjqxhatfDYNUh4xpQm13JVsRejHqZFqAcHO/lyEv9rp2xRvoPmun5kQ
PDA6ooAn0kXGt0j35ojRNUITzt2hgaUdehTqouRoyR4c/j/mvTKSKckoZ2ysbS30CZFEMW8IsIga
y6VPOKMyhSQd6JIyUTY/znflO0PxwgPdElfxlL3/QGEHSuy/fpaYJEyQdgEtUjQqyIu7HnRixliT
6D3r5s7oGnfK87/3wwsTi1PcJEltZaqfeppTv1cT/5TH6lejLt90TCTcjk3XkIXFchaf0bBKHT5H
AEz6MYaqGV0TyFqHffXqHPJD3R8sT38bvrE/26SH+55ukPlJ2iUbm7lyFs4XvBxKRF51HCUHbKQj
h149TG7nnG6vc+UoXFhYuCmYjE4uKhrt0JLFsztVVdx6UtY4vE3ySrE2FnSVyl9+1SWVY2BO09g4
MQJh+vhWt5o94k93ld7czQn68/MWD991HRl7HEHBjwCX1JWkRDAkWu/XdE2tt+a97mX7+BDuYEd/
FPRGEcRfW2SVa9+TY60DWOLxcJUCyE0hBUNtwDzvlK5tPk/25MbBFkBhJSDTiaUMB30M0m/LM97x
AmukCgSWVDaVW+bOx1lSXrqKOZYihQ3g731EkH8w4iNKNcuTbRaS2Qcza7KKwlWn0k1HjdGtH//E
Cptk0GQT2I/LuGXGVeuPFQFTDkJPnt4HjG2FzIjdtrJ2ouBP+Y8V8WXPnneDriWWHxNCzKz/NkQ0
g1q93tIRWnUCxuoEHRP91eV9GVeNVfYTb+PYvvPR/Ounp2jrob92kng9/seGWOjZQnQ/DYyuZCGl
+rGX433bj7tq/GQl5kGJN16Kq+52ZmuxNSMQwLYV4EmpO6pxtle7wpXTyeMG8m5vz5alxfaEhYUP
61SYNYY3mqBxU0Yziq506/H9bUurjnC2puV15Ui1pWXsEQ7tteH7pn5328DWBi0uq7Fvm6HOhacV
z8yCuRm8ilPyg7TgoY62iG22PG5xW/lBYrTAJel0ZnAPN4mx7x3IAM0Cnufby1r7bpoBAxHVWQYw
lqGn8ntVniZ8IRZEgzw7smja3Tax5gQUDP7V62ZsZrE1QV5QhGkMMphJf2ytHlnLd2mqwUy7lSyt
7dG5pcUeIdyRxdWApRHt6qpN3DEsdjm0E+l4FzFz8b+ta7FJeWUXqcbMOTf5p7F5SUumKdQXK/sH
VRfoR/7z/ZZZgzqbdl1KrMrS95oeeVLxzCX/vy1mOXdaF2kwzKWAOUr9MYjGfZ1pj/Cwz+kW+mHN
t8+Xo15GOs2oNbnusJQKbjLz2ZdaV5U33tTrRkTRTySwV6QBg6NNgQJhgGfmM7L1uhump2KrSbhl
ZBHdJtm3GQplJb4te3mKXLrynGy9PFYPKAjQ/7uSxenp+mg08pGVTMpL4DyYg7IRAdZXgdYsUHPx
fNIu98Nsc9rCeo8bq6Fn2w+9CUip2tiP1VVYojFEtxHk2SIvlWYU2PxExAAp8pTqZx9MG8vYsrBw
K9OQIsaB+E6W9ntqn6JwYwXXiD1yT0a1/rOExXeSwj7JjAKc7OAFb/rH6qN5H3+xPyon/4tDFz8S
PKJm78rv9YdtPYHVGHpmXKz+LD1wzFTJQxHZHGrmvf/SdsVJtQGZJ1vju6vucGZJ/P3cUkCtTcr5
jiA+AeP35e+qyAKvi9SNp8r6hhmottFqh49uET6dMrTmWQCrtRywuqp5ul/e3Y7Qf3x3UUlmz/5j
Y4knHbSQ0lqsiD1DY/cYnYp7/04D2Kl53dv/D/5J4QO37C3cnH49LwajE6Ao/yh6sP5Oe41QKxDD
z9X3Ldz/9VjOH5/87/oWTi9nfRFbY0Msfew+opTA8Nt0KN5r+9Lb1g5evV3PPubiAARlbQ9Byobl
A6rbcf7LmG3b7fz0oLT5j6Buvt7evVVPFA89CFhpKi/7llWPEoRdY8/IqFKlxW4WqV1XerfNCD+7
2jMkTwVdDwWkJZCNIapSUcX1qupG4vqa9Dmy4i9OHvzw0+YxyHL/4CjRwVaqT7cNr3snfNJM31HS
vsLOjMRysPC0zP1J9fxG3llF+piamjtGwWPa1YehH1xecQjZRq6hf5TQa+6cLd7gtW3lliQFhLz3
mgM+7xwji+ike/EENkHNZHuvRONu7q1P8yA/Nmm2QRuydvAZEOOygdwbHtHFwY+Sph9yUVmS/PFR
bv2HjFb+7U+75joU7UUXDL6xq4EYK/Rbyyw5h6r+orW/6/ipTL7fNrFamEM8kfCiCWai5ZVWGPFg
GCE2mn36Xkc+uz2kipu8SHshY5jpYiykT/fVu+2TuHoXIWMIgyB+Qyd1EaRVKRq6oucTho8s8AdU
U152yg/oLKsxQykCMPRbP5in9GX4pCHcs7+9dpFHL4/MuflF4tNnqGIVY89jVUruOsZiGmm4s6o3
sVntTO1DIP/1jApx7tzgIglSmxh8lLgr5iHeVQAI7a1a5KpTnn3RxdOhgq/UrkKiQCvXz3407NVS
33DKtTv8fBELv9e10mo6RWxaKmcucWXvpz8g7Z7cRK12t3do9QDAUwBQhu4fZffLWzxDV17JC27x
wAkLTzaziNtu0Mjw4J1u7A1rq/cQAECNaXPEEKgsXZrrY3IEW/tzFuhqnrJ99YvauOccq0OKpvzx
9uL+FNuX/gcbuGhFgzl0lrUlRuiLOLKpow5e9dE5dXvtkJ2aD8FXQGbMFx3njx1MocUOwbj77FN8
v0V5vlpNPv8BiwNQzTEd/5A5FZOaLqIERV8Nxzo1BdG8NPmfZWNKX225Ll4CudOgmjKGtnYLU8k1
cJ+d+c3wNepugDo+y1lYZ7uqCMrhqM+kSS7d7744VZ0Cx19dOMFdY/PKPMyZVO5BjlOIvP051/wS
viGaxPQHBQ7kcvNCBX32SdHwS6f+qVhS6nJZji493zu7r7Zw91vWFp8uQ1VhbCH98yatHtxgoOOu
Kv0XOQo/K0WTH26vbe0c2A5KfoIj+HrQJcvgIe10zhwzKG4Fkh/iBxjTNjKVteABDyn6zmLG7WqC
tsjnOm9CLvLcsb716fRcKMBabq/kGsFNDDwzsuQhbkuzB51BLQ2RY1ipH9qdmDJ1vsMwaDC2cDJe
qEppH4t36dNWFfx6gmdhe5HXaoMdt/BGC3oQ+zjv8p0GvgpZpq9BAfI//lkeouHkoOcw7otdJu1M
QHM/hvxOek7ebc1rrW3p+XdY5LxlzYtilmjIJo2/M2F8HULdneZ/8CwmrwZBQVNeEGksr5zcGLS6
odXApN1LFIwfknp4Kyv/wEEBXylgJ0i9gCktDl8e9ySAOr3YyakPlMrcpv1SZ9JGxFxxUENQycLH
RCnhaqBGDcfCSRMaDFFRvVrEpolK1W3/XNkW0SKlRw5W4ppLorfGMkgS+rwgwu8nA4EPO77XYn/j
QK+1gLADP5sGzOCa5K4PGh3SCOIHQsqGK1SLKnsvfRvv1QMUlLbLwQsOW6Dza2zjH64BqhdCxlZR
l13spE7mVFUC8bCr77J+pwGN810aQd1R0O1X74fdcIgeux1Tuib//12Wu7D///0nxiNxSYV74Iqk
p8kU2NtrXrN1a+yC4Xvn6Puu+2utP7HUMyuL86WFaTFEElMDs/YxkblCp+9za+1vL2Ulg7wwsshP
UqdQQmvEiJGXJzmkL5tNneSqlDNQBYYJW7qTAdvcNrrmoucrE6fkrLQRJ30wNqMgpk+ySGjKjvEu
bHT/s2bN+kaPRYSHRYrCkA2DPWjT29oVzsupJT3Nc2zNYfe5Luej5FMTqMx3s1mcUJN///dLo5Un
puWgWOBRcrk0JU66eBJQfr+LvEA7oMBAj8XeuINWwggtAnELUY6maLO4BrrWyCXZ556zqpcu+2HR
N/z7ZZwbWPheO8d6OBvQ042Uucr0tZy+dtZWAVoRP3O5N7B5wLYPSxHT9YtsFSKKMbMbDrPcJmRl
RfO2gGivsopPSa3vSZI6r7ChlDPb6Nmq9B/oFW7lXGtvf4ZYoBSgHmqRNSw2DCAo40ARfl9zjc87
IRrLw/FBDDrn++jd1gD3ys5dmFs8b8I4jkJTwB+UqHNHpo364N3trVt7DyNXCQeuEBOQr+p5VtdZ
4Ce5MAXvafzY71QkeHN00KKj+c46Do8VoPOtTHztOuCUYRPeaEgmlwjEsaWu0hQxgdkB0AHGt/Eq
BNB+mB3aUtZvoRew9fxYCSNMINCp1UgqKQcvTkHVtmrtWxxtIJxAir/ZSQfX6YeNz3lFPG8iew1z
EZMOpK9XPHpTIVdJIkY4o2z+HqrZaZzLnzHUCUEoHbWuPIS9/pBJ5s9pVDbu2NUFahqQS3g7ISJd
LHCo5kFCRJHKxtC8Kf34kHXD+6AKd7eXuPaMQwgUMmmBhb2WzlHGua2U4c8M/GR7beHWlWvtmv24
K16tU3YfvJQP5uPw2QnhFoLbQOg8baW2aweDtEiVhUAh5AaLWIB8vRGn/px4rTGc+JyuWZkvt9e5
9jpmCo7nlcBegvJYnPXS8QNfmwib8n37+K9BMuvNcHDuq7fBbktOY23zzo0tTjqwLVVLQ9JjqUG5
oh7Abr1q8ufbSxKPtEUEhUqfRMRQUeS9ElhUR6PJjYZm+Dh+GqL7JE7dvn4TF99um1nJEjCjc6vx
1ud/LBxRG8L/w9l3LMluK1F+ESPozZaubPvb5vaGcS1J0AE0AIGvn0NNxLxuVkVzpI20aClQAIFE
IvOYYmgoEh4qHJmSRgORLCiU9iPHK/tuMG32TGhZ9JGusqz499kWKHELIhcI4EvUR66gadVOGLyE
IImo7XhWXiibjZW8zBMMCLxAKXORJ7GRpH++uDnrGIOgB3CFEJXJg1fg/SBK7UdMA0pt2kIxXu72
BfK5KFkBTAgm1WpBeVVLzAo0Bf0BPpVlWH83XoNb9cD/9i/0cd7JffP69Se8ctEhXwbJA7A0C1ps
a1ZQrs9D5TJM0N7pWtIDNlnEbmwcNSeFQl+83Sq7OqIFJYQl9UJVe33cEDlnpx47vMbhowL1ZhA3
76xH8mJEkLR83tYDvLaolglkOsy4/CWUff6EYJOguABl8Uhv9jI3YW2wRdS8Uu9FDRug7cU8EQW2
NcvWq1VRjC1ftAqCJykTBeBWBHetxQdv8elxblTUVgeg/JxID7ej5GVQ+Tz+Eg8+ZM6sRYOmcktk
s4GKx+5tAF+7gJ7kxl65upIfprkKlFIn0tRmDLO064wzgFzDrtst3VVYNH6f7qDI8O8vc8xsgdzh
hkWhdF388rRm7gMfrJm5BrnKhjGFjXPobSW2lwETwywkJOR6+IZrfpBsfWmD44dXayDDElZDc7On
8la6Gyf82odCUwWMJ+g5LhfO5w81mqI1XLzDARLBfZk7sVudncne+FDXvhNI0SAUosmC6L/6Tg23
uEYLjOK5SLYMuHoilny9F8xrK2bDRWPhkwKnuCZuaT0JzGLEGGPMY/5N3ym0N5LqCMVicsf3+W4+
lvcNPMrtvZHAKhw95FAPnaMZV09bm+Tqb0GhGc9u3V8uhc+rWhROq6oJSQJTExpybzZ1IrWwrNi8
Me2r32/BsaPEsbDWlr9/OGiy6Hxi5M3CoQhCM/8zoo8EXODG1XY1RC5ILNj+gIkEgPfnYQarcHo5
YZjF8UrrYyv+R2NJQotg8SkuW+RhX3/PaxNb+tTL4xQKUusgCV0L0VsjRrSG6tRZu1onu0xtwUGv
fSjwXBcULVK5CyAt6lITMTyc5qH5wyHmYg1/OrsP+b+2ZnJR6PrfOOtarGytJuMFxpnGMh5b2Ix8
+3q5rp0wPC0gIwqBJsxmteMo7H6DVmMIuLWIsaJIe7Y29ZWCMlwMYR4JWUuUKC6APwN0equixKVC
33Cl9AcrhiRTah9K6Bfet6/g68fFXt/Pdmw+fj27q/tvMayGGCR2xAUcKGiob/UBkgKWNC8OisrH
OsWZPrTGTtu5+3ZX7DZGXC7hzxkrJou3Pm4XVM4uXqeVleV2Cy3tiAW3fc7yMBAlCABzviM5TSyD
prWQ8O2eqge9JpHotl6q17bmYlKIqiXUBC8keXCtN+hzZyTyOIvIbCZdKc9Sfyo2eVhX6huYKxIf
JFsLYmkNnBANz0g+LQRbhKy+ZdHg30/lzqAQ5aEzPMFPI32uzT/wDt8IX1cTFXC//5G7woW3psmA
X9kVXotjTs4+jeYpsv/yA/y6U4gi0Kg/QRzv3uhDbVf+Isdpv8VsunwwYOYfhjc/xzV/1oRPC3xl
iA6nHu3CvK1DC4oHTHejwZahCLYwp1e/64chV6EUJhod8vplxjb8LeR3wYK0g4ypZWwFt2sh9OPk
lpjx4W7w8BhTPlqGUWUeGvhYteTG5b++PieXkjmIbB8HWV1AmWU1ABtiEBG5O01CSgKVhnjcD2+o
LX6vdvnZS/iph6KpcQMTlOcJkAOIi++//hlbU10W/cNUFUWu2xD8iho0Qjb4yMhKSD1VydfDXKlZ
LbNdIBSoBl6qIk2kxEsSpKslySjDRcnKgBBY8+wl7V5B0796s6FWsHUXXj2gKJKhW74YJFwAf7Bb
KryLEAugKfrLTub9CPnLsDt0cZny71/P8dpSfhxrtZSmUnKWBl5D2QD5RIdHEM6IICmwkVJc3Tgf
x1ndWDqlmVswfLIxnfqwYZH4C0FaL51utCjflQf7Ljv3iUrckxUR6DLcjhH9/6jnXCm2GPBpRJwH
DR/mI2sngx7tIWOocauNb9SK0KzB8vI8NOfU25mxvge69esFvkINxIgQ5IShJ8K7va5SAKWTWUOH
y8zy0BLS/KdOdUkBa4iJPnLPjIZRQpc62Bc9j1nDcfPUsPUmca9IFPSbNfprqQM0sXGnQ9kR0LnV
CdbGwZs5X56/lXzLNPqtmBwEQhPtqMxTN05w14rurMEXTydzIpyH0XzmFkob3IEyjZXquRNBXDuk
cooM/BvuJwA3/+1pvlfa0wDcpHbu9N9ZESSkL1NbP9OySYQOteqe79EEbEPbPCsd7qI1D4upiDgE
ntmgn3zzseFFGpRW2JjTMSiNjabL1tRXe13Pe90VJNAjh/VJoB964sZff+wrI6BUiJQFYBfUR9d5
WW0xfYTlKFpw8MnkGqwcen1jiGt5GfIigBYWKjVwZauTJPrOoFOO3M/GB4EmR3Ao2hRIkuMYDjF/
afCPbgeOnRkXSRBr6dczXNZolSiBzg8qkoMEDZTX1fZphWsrfV7Y6EQ/O/xY4wWS9V1Ii2wjWbg+
EijpBnrSEBBb3Zx5w+ba1JCiDAy4HZBNi7By/bcMqMNwcjfbPtc+HaL9/xtu+fuHO4X7sPmV0yKJ
IMV5NsST1LckcK6FAhP9bw/alVDivLDdqH2lKYuim2/dVW5oP4hEJkMEDVt0tB6tPiSPzfdm83l6
ddhFVQKhBrklKg2fp1Yrs85Zi2H5W38mv01IlGmRG1u79ge8PPfuqbnbaihdabzgMYexYM2ISuKF
Fgg3xcC6uvi/T8ilgSWXDlYZVd/AhiohIlict7KCaxvm45BL9vfhC04tNEAsHzQb5stYqx/aoN6p
4kmVW5bfV+5MqOHjYeSi+IBcdlXRm/Khd8tsgVU31ZOAjMo0udHokoevj9q1YWwkyXCO9L0FOvR5
PlbnFgVfDnrfQSmMgcPtQJnedzfO2bWN/3GYZVk/LBsR+pAXLmTn7UIcO9s6Ol369USuJTSLCQN8
H5bABT221RAlg/fScgWSAz9Pu2b3a0n0SUj/S2a4XO4otkKyCHz41ZpBSZJrLkRAI081L63XnDrD
+EXceoPtcfXTABMHLRgLneJ1bCJZWQ6iYRAsZ8MhmIe3HCqDPp3/PdFvAUL/b5xVUGqlnY2sxcJp
tbY3eJtK7zeedBs74OpsvEVvNkD4u/B5cYbB9usMzyKDGd8AgX8qSD2EKNZ/+3ofLJ95fXdAVSLA
61OHEMi6+mhBbKaFw8vyxkWe47GRhVPtQdy6oq+F192wFsYZWjs/I55sDH0tNnjgaMPUfEGVrxGo
HW4OQ42YYj/aj9PcPIFslGQdMiBDbGgJXFtNDy5kSLDQIEXS93mzG3Y3joGP7F02Wajnf3sk1qZ8
+Xopl0v+Yin/N8iauVKi5ti4Cy5sKoR6bGhNjm1vle8wOOlQw9DdcFRgVH896JWZWQAkAJcPwY6F
Iv55ZrXQ+Oi1QJFQx3obmHs7T+Jd+cN/eDNboP2isuUgv7nI0VtDaJpoNRJVemakpVY8+XWj8JC0
u9D2xJZe42VVAFU0IKEBGkOf7aLHK7hDZW0itnbUOXELbJxc31MyhJbaqYGHass04nIzYkBYkQMj
gOfARUeoM5U9GRCljCoazC9izO3QnOoshQMxNDy6YqsysDXequzRgok4MUhxR5XS4RDxWLd9BOHX
sNiy3bq8SjAxHE58ssWfZr31a5NbsmqHDLzNE5W/YTv89Qa88npbBoDmEpjIkItZ576NDIKKdH2G
bqGVyhukFNG4KK7g4Tjuhr0e/Kelg6gUItbSn1lveT/vnUyr8algiQoMKUf9SEXDxLuocefg4Hm0
yDeKG1e/1mJku+xKjLvKLlAhC3zKLAjlWoX7d9ad8YY5kTHLGPoFwbRxpq98MmAYcJ5R/kStYd1/
7WEUDeFMPMVzQ6azNsXK+Pfz+TjCWnsxcHhr5fnURGNfH5X+qxnaxLGyaOabPiJLAPocFdFGhqcd
9LhwtBB/PweoqR0MqgLgw+wHMOG9lO2CxIE050Kwy07boqpXslzAfICXRTTEdXjxmAaTlcA4BHNz
Qv+h+1Ht0ZCM8GIB4CeCpEpcbgJSLmMwZgZddQ8oWvTx1p3CunWCzGaiidj8bnZPfmaD973BwLpS
98IgqI+gGYkodSHBaFszyXiPaZFzewBoiqbOqfujJVNqvomzm/L3xYQh2EiqrqBoPw+7ilOdaTYu
FU0AIEy+r2PyND6RFJUpZFZhkDTn/N6KWFocO1gk/fS+b5XgL++Bz8OvrjcmBZvhjNREUzYfbMgA
acVvrXq2ve7IyXBwmk0/k8uE6POIy+H8kHrjSypqU6xzsDeP/Fzft+dsh1bDHf/pPOqH6sB/sHt6
7O60w9YD7TKB+Dz0ss8+DN0E0whFSg7IN2Bj3IoCzY5UQ9O2beHy8WMjbi8xa3UwsaECNBSxaYFw
WtUsTGeuu0pgNBeYuKFpo8CCiCj46pP9NOhQnANCz4PvOjeytHH/bIx+GeOWuf5v9OXDf5grqfAk
Lzt8WO+pP2d/q7246XblDT9qgKnCVaS/QUF+Y8xlr34141Uo6ozWHw34rUeGujeyh8C7G8gc+m2Z
6PqfdlCRyvaeeKxpB2L9lrzjlQbapxmvNSEk81symVjv5q/9F6HoqXlWt3M0ceiR82ct/g9MYwwI
uVaEXw9QpfW7i5QumWwHFq3+jUiWwJvvrJ2I//9AeVeKyZ9HW67QDx8UXm3Ur+ViCHs3vcwppAR3
eUrwuizu9RdYSv+DKoUxgx2XB7STxFke6odp4167AkGwUc1B+xVgigUjuDpCElo/LuRkgGi17VBJ
QP9r2BOb800+Oyc2WqnmI3SK+aZfyo1j+ZCXwxHVrm9B8Etvg72f/6YDQYliKMNJFKnH2LfMhmpq
ANXKSsRT08UoNWohL7b8ES9zjIXuBDQSmgy4K9fsFcCXJ1WW+oKcq8QjMwt7jwqseeoYcfFb3C0p
jGs3ChgZANBAic9Dg391HFqI3zouRzGvLkPrt5MnBchIKWhAiRZp9kl7BkDpFtiMO2fD5ODqyCi9
41UM/Vs8KVZRXSvN3g9KjJy9dy85WLAN3pgJVPnC/lZPx0TG9bF82urhXAmvwAR6eHKicmlcWLMN
LkpRo6EjrVLkuwLUoCzNiBpDwt3gAGX9jVleubpM+FxiddExv6xH9IObF/Y840VROg9Dc0RzLMln
ifJ9Ew/oc/JO7r4OcFdiqrmAmxFWgfO8oAxBMxZPqo4uiTFqCug5VqaRAkzhsvTrga7Fsk8jrS7J
rAomGGNgKUWETcNjnPATAQ6hhrNuWKtQ3299vCs51qcR1wdbuB5oBqSNThOxXuBB9BJ/PacrhLkF
ggXDNOSqYJGte0KN2wtXUtizavs59XcmCvUA+nsxVCHSPDG/Gzvn2A4hHM8jAEuPMwQH/xu6GT8D
dzJCwQL/X+fLADYHWTlDFauSytuL0VRpPhpi44lxJctZgM1oioCQiz7YajnNwqpGwSXKz65RRMqG
5I5rVe3ekeNuboaDL6rQkd2tTfqtDOvKl4RoHqYHMocNFMv68DfaUNotdqlT+6GZwYdhfqz54euv
eeVVCv0/1LMWDVOA4tcTzClEsoKAZrgI8DHthOFZ2v2CyiJPENI2SQ2XRw9AWbyAUVYH7Bldps+3
X15xGjRwEoTb3qDextzvi7Ah6NZt7NLLxQPeGOEE3hkQ2biQZs0aIoRqQHQxBgruaCU8KNh0vv1n
nPNxozV3eSEtY7moHaAFg2mtHr16VnpTjfw/gq5E8FJCQxf0Aq/N4eBUZ81N17tbVZ+tEVePDa7T
QPAecu+6hnsQ5sT1Xo7VLbo22jvjk1AbGeHV1Vwo1Hhk42W/Biy6lciBb8OzPs80yHbUkM+f1XdU
Xbe4Q9e2Bza9j7c8ZHUvdmNQz4M3uQYmNhg6jxTT8zct8/PHr3f95Q2HL/ZhmGV9P+RgqLSWtVi8
rAWHQhcE+sHIQrs5MQZr53o5HHtdRjZKq1tTW+185pDeKfFCjITb6zegY8xpZf2HTiBmhlQFlUB9
AcOv9iIKj2XvtxL7Hsrm91OraY9l5uDR+fUCXt2AKCmhEmj7KAJeTMbmtlIOjjHeAAN4JuHMS5UC
ZDwkZe3wjf23NdzqEaSNXKLDiWu0bmloN8E+06wK7DZfj4XJt0xSru4OhFzTxmsAjZ9V4K1nnYt8
wBp2zdHMIU9T0V2jdBUOrQDMzPI3XphXdwZ0CsGKQkZyASzjppXXNsGmH5zM7WI/8LvfKNEH+kbS
f3UcKPNDlcp3cWGuPlqT5aKTI+ZVwfB8jBtUI3GiZ8mSf705FpocEisfHJMLCDW1JRejQox3R5W0
Upth/dIGJ5kJcVB5UWwMdyU4IVH1wc/Ghr+s7Lcz3s+9jmnxydUiUNmLY0tklbKWbeFKt4ZaVvhD
3OjHuefG8lJUvSwSq8HFbNdaHuZoZKRfL+K1oZBu+JCtAJL5AlTcTY5Q3aKn7LpyH5DxphLsJArQ
yL4e58qm8FGOQ3RD+n2JxjUkBDk8D2Gpa0fqxZxr2OhW7bGNLP/afBYWI9g50OG4QJfAIrUh3Sig
3pwLb2do3hQWIyTT52z6+/WMrryaHD/AZCCOgU7qxSXSEwOdRw0SPgCY3OU1NFTKPduhhhsCMQl7
AHRimnszpLutItxl4PAxqr2gJGBDcJF0uNikrvCRkjo5ATKr1c08zEyruAENL7gZ+sw42Uamkq/n
exkcFzYE0g+kO0sOtzrWVJa0afjCJOutfErkXFCgw41R/+l6A3IfWbkI1F+PeblrPo+5Csh63Te8
tEBZq/phjBxav9OO/ju+ByYEkMmCHgBIASrL/7ytPhw2yyi13uqh2ystdVtBEQuulWQG8Mn/l5ai
y0jQPkY+uujE2P6aKAOJokbAqs6MajuIC8GS2e43ytKrRy6GwIMpWLY/zhienas7ZZau6vtmltFg
didggl6nvEnsZv7Rme1LpvDS7Z0tSfHVxvhnTKj5g7+Emjtu6VXdwqyhe5q3VEaVIW7rYVYh1dFa
AFsUxoy2221EktUJ/2c4yDIhK1jA2ReGKSO3S8tn9hwRzkK/wyoWwMeBXPj11lu/qeFSAB84nGvd
BhYJ+P5ViqMDjOGrTDDsiyyWNRwrVKfLqM0HtFkb80dXt1OCdNW79Sf9HOTkwS7oXgD1FvvZtPFd
Vwfh4seYn28EaTuyNYquj8gw7WnNf3lV8y/PwT/zxXdcFDoslGVW5xtUVJ/PTO+RrMqTCXY0mcpv
Bt9sF16bCmImkJUmBrnoXPNs6DozUH3Eqr3ty6gvt4R41xD6f1br4xCr1arQMhg0H143/ax/F6I5
OMXwx3ZoNBnNi+Twq4a3FFHGqy1Vn9Rtfu8ZBLiRPA2cGdJN7KwadkfaunwwSftDL9uNzbW1Bqtj
qvxCgrKLNYBlw2PpkL1Vz48b+xdoOWyKD/X1i2VYfsWHyDaYTHfEWHlRzecOkFKiU+VEwmhKt4HI
nFWDc5wbPcQ2Y0pEADhrB4aHdisyM/d3/pw7Iwy/hA1CJsxBrPe+db0ftq+Nf7R5ICT1ynHWYCDK
83ZXBaZHI9nm3qkeshFe5PCrzdJpDkQbarAN16MaBdXxmbdzMbeweUOeNoesonyh647Sn2XIG8lK
YLjoUIHKWxfKBr2JogXXNCFh5aAXQP4CnHNfzm1dveZVX46n3BzGpYjsiHmcw9oZhA7gTIX4PYSE
t47OwtHFnxbzpmYkyAfAD6uqkHmKF3Xok5ZpLOS2KQMeuj61UC8L6jJgJ6bmet5LPlYdqi+NsAcR
ghYelChV2vrEg7Rh+ez+USXzRxLBPw9eEaFqhAczXNrLOrVGd3T2ZW+0EkOwoaQ3wp5H/xg0flcc
udla+kERM5ORaVIr+KU509gBr190pD8WHPpze4+KusK9Z1UsDAo/G2NJOsHjTMqMAwVt2Q9j1wWH
TrjuzvEn+RJMvIpp3dE6EZMJRc7C6GUVj5U98oSYpmrCrJjzG6uqxV5VgTxSb+yPGRu0BpV1k952
zAtOei4mEZnFRF6lGPVvec+dyM0zfxcMGsIE4TBrEbOR/6yaokzpWJhnrdVbEuayxofjbt++t7Up
gN8WbgCXP1J+tzvpm6HNLD87t+aobgShOtRj2vLWEz2exC1r2iMXszmmbenPEEZElfDdYI4f6bUS
j5qdiRtuVVmMLqiTGhL/YcYKywynYWmTaZqTy12nVFbEeq+aKtR8x/9hGHzOI08UzoE5Nv9puJ0R
E4MYL2D3zbcTp/aLNGuxqAr6Emx1x65e+245MJ3sDT3G68lHX445RgtNyqD/XrOOe3HpTu3z0Jdw
67Ya2oEP3o/8Nu8nM2bGoKVw9mJHrbHMB/jKmZBTNzKOlgVqJ7fKtyA+pg/TE2G9vJeNBxPzSbLq
2HHDinnjG2dJPQklSiKDgwU2nokTagAaACDlvSoc8wZBDi27TuQpjpvjApZT8hBAe6D1zSmPy7Hj
+0k67D3zNPAypEP9JDCGPmnadpYnHc44LKal6+6bnKo91hq/YZbWFDkuQOxBrejNSKT27rfKHsO6
1ILbzC/KDCYBBBloOYryuakHsKkzTq3vVamLo6vB4gOXSX7fNjSrQjwGtVOG6IN+juWga5OXPvkO
ByUgNSo46L47bjEc/d40zNiXjGc7rXHZYyGtedxlHJ7lANqJ/Ebv7OK2nOfsLvcacI37IdDcqKhG
14q6wVF/SJC7VlyPNYc9QoUDG0pC9Cw0fW1q70dZiKgTk3eypTfKUOuLvPoBB3QzgFwstdK8Y+Vv
QDQ5D2nnZQDistLZW97ETlDFhgIebjWdRXo/QikBILBqDsept2FSOxfkW+B0/Any7xlCRZlHRdvZ
Zwp24Is5z86964/d8nWzErraPetSM5vctB2ZOT648NX55Y2jwLhTRkRM5kqeoaIlQRQ3qh1xdXUf
WCrYgZ1pR3OhdWDJe+RRabP1u8ryfjePbofmdOBMiZ0V9oE4tXvrFlT7qSAdHXqZ7507qyV/ClHW
wPXzIOkco7iF36I8elYOJQEAakIgdlXS98TbU39WaB1okNDtwKO8hevEdDsqjQISVZplFRIg4GGJ
7fWqjTQRaF6kd1q2y4PWiB1rHG9bAzKITZkVOzVaKtbtTuy0coD4rjkY8+9A5MFhat3mXIy58buo
PTt1TGvYWQCX/+1RL7kJ9N48ZK5XnsC64M+1QGRiFH/CsIrfBX5Ow85kILfTUZ3g0GqdfGr8shof
PylX89HLCyDxCjHZKQhZbOHbdwcuVH1XkFamTTGhBVQo88FjEju2rryjO5v9G2SFtLDpsiq1pLJj
AR3QyCkDbW91xHrSC9v9VdrUkGE9NjTmZj5CILbKhgNIp/rBLQjf670m7vlArCKEYVH5hkZznjbA
LcV2DslnoALtcDLNLCV5h3homNWDLe322auJfu9kTvEtE8ifETfzZy57PbVLfMd2oCRSejsmAp2A
FEeyJnDvboxXNAdyDXdPm0dQi+jSarL6W7PQpiNwq/xbUzRNUlesoSE4mlVCC2tITIy1U4HZGyGO
tBNPmdT+wvooi7xixkbS8iAqncmOOaB/313gEkjYyL5/xMr7J0ATBKjceKE9NLUDtVd7Zk0ylrJ+
w80wJoQKVkZAeTrxqPLpzOsW0kx2ERxy4JLijDtaWBm0vJvR9Tzrtd+mUM80n5ALdOmke2Xqzh2w
97PUIhMZwK7CVXKGKEXnYt1b8o3RksWCteaeB0Cq+m7m4qQXw3sh/epnSfw61FAH22n5oCVDZ0Hb
rkFAGdVg3gjYxMVUUlhYCRf9zmloH3205vbN3I2ohdT5Kc9kE6rMRY/aGiBsgDhz1+hOd7IE6yKh
gX3t+3getNKvd02V/aiYTaKS6Lc1HbuYOH6WGpwWUUF7774gjnzDq93+Nui0SUq0Q9JcCitGo8CB
rAcwlB7wCHFXFT46CJCnNGuqp/3Qz/dSV2Yy2iXoxJT0jxADIq9CCFgB18R4nwGj+Gm1TnPP7WII
PSWcpMc63NjjzKLOsvpfUIE17r1+5nHeE/GCcq4bd67K49Ge63swMZwT6rxDqGdglOZTcTe6mnjA
PYETPg1aGbOSqYPmmdmJdTN97IDtTbGCZcrmoT9U0P36gf4ySaDxAt6CwCe3uxlilqPL77umU3+C
sRhSouk8nZ0ZOU3t1ym1bPgZWWMd1+7k/KYouA6hQAw+lqYrdkxvrXNrUd9ITEiQnk1O+7ioZuMe
KYdyQjUFsP+yRwrOIchKt6ard2id6V1/nEbT+VkJfXoA2tE4k7Et4App5/RgQ2H2lxSa+WTqrYxU
ORdvpmZ7Ca4rkWiB1ccVEexeVwOCSyn1Pgf5FRINpZoYJGYt/5evDwp3+yx2RLrTSdfH8sc4VJAg
y4PhwefZFJYVnoaGgLabcstyX6D0cAqoZ6RTN0DcROQK/29gvPltxW6AvrdT5irtLEB8QTOnmpp3
4gwO+H+1HB4NrZFV6Fe8mPYZYya7tx0ijR1a3XMWV6CIxxRSgIA0uznJd2BKmH1YN36hx9bILJYQ
u8vgCVeTG1tq2R5CStbPolHqXVXUPlFjRkuxgmXBC+3c6lRKUsQAwTv3SLnaU41zufNsYHLQqu8T
0VIzpZnjPwDSBzJ07UiccQVEVFKInsZmVsj9UORQJ4BEeSLKRrwaSIFCB5sxbH0XzJOcGqk+inY3
Drq+s+ye7MG31ncSRkfPlcwZtkcOXVImqoexkjwsdYhF8KFxI8HcIK67AM43FncepSldzGe0Qw+d
lnihLd/jwpki18vYTi8DI2xc4h0H6A/F86Dz0yin8jfDKXQtbYibjIpEHyHTlROrT20yOSEjEOMA
AdJIUMrIHsdGGvtcd4bdDLhK4jp5e1O4rLkbytxLdIf3SdHNXmyzBjgN1HfckLm8ONlBrs5BvcjN
A9Xhh3Kemj1ikJ+0ZWEcmqYxDn7ttAgFecsPXU29XdUbKOfNMJaKfVE6ObIQoJE8ExyKCv39vUKE
29W9Tm+G1p/eg6AXZWhbavjRK8P8pekDg2rhPH3Ph648tU49nzJX5nuH6eqR1h60P+q5CXur4Enr
uOUBAnrZX0Iy6wlyJCNgAsTRacgNr39u5ozGLVovB94Z9a3ucbrTargIiHwmcHCF7iNUDKtUKmXu
phnsG1oM9IB6YH5HoMo8hL2pjKieBmSRgcljUU9N7LiZgNL5qB89Xk6HtiXqW+YViJsO8mKIoLje
nBLW0h9VXhmHrID/s1PDBM/T7HFngvcfc2/ykcWV1WujE/sIOnf+2gjhJ37QqebQQIfqiBXFXUM0
UtePRldWZZj1QfEqXKiQwNDPAP6fWq0Zctmp16rSIcarLGuPfp3+KpUJAnphnHCVwq6eBRDpDaZh
uofOLa4GpnMFLWr5u0Q2dedj8XZkxo0b9k6vPRd6qx7A2bCccNIaLEINPQUjopkg7x4oJPeg1vMX
hopkOEMHKG1Rl9w5xPfePZWNpxbFJXYw/3mlOoZ0k6Zp6/fMplBdDlQ988QLDHo3FmOTwAuvOwAh
r+9Ro4LqyBSUf3Ap0FcocXq3k8rdKp1Ly3uFUZl57ylIbYCHGhh/s9LHh8F1YsY9w1uswKdIKt7R
lIqgfmVihIQ7HIZ8uqOlXdIYip89JLUV9ABmPVBH5hRqX3S5u2MlIrBXml4TtiYFlAZATWhyS1ke
A+i8FGEHOt9txqo8VhbLAeUIgBmN7FLYhw71hp+a5asYrtHVHZN+1oaBrED6Q7Ze74slTWoDVb7W
CG5HwUSJ122BbG/sCP1eOBnZ+1lg3RtFCbkLNmvpXDtFpPlTeeoGvIA5/DT+NsTWY4gA1jHX/O6X
i/7hOSh6UE/yEXq0eARgSxiWrL/NNalOZgeO5uTkzglNah9ldbsaEwtd/bMlTRjuVKMHUQZqVsGN
qGj/QMfZu2f9aMoHN2dUS0sXrGWNDeLOGD2cc+pAlA9N5u7YcrwJgTFHsWGaM+je5iSobqtulLux
HOw2BSbM0e7o4BvjkdMRDzlas+HEDR8wW6cAyIVCvlzLpjkpXLs9wHDKgJp5kMVqUCjIS0T8TPEl
N7TzM0weszc1Sc8Oc9wUcd8p/UkLdG2P4IZ3JwOZYvJRf5sHQyYVseX/Ie08liPHsi37K2U5RzW0
ePayBgBckk5NBhkTWKiE1hfy63uBla+SdHrTX1pPaBHBoF/i4spz9l7nQq8q+9ri7L6V8LAAisri
6cYOiYV5mbDaDRvAuGYZLm1XttMRYrwTCbRqKqNr71SxcdMz3Z84og/PklNaD41p5bu4N+wfTQaS
NlTDcdVyQtwQzDHdoeOaqE+xdR8OhrqtHSu7QWHv3PbObEEaS+zO1dIu3YxWaO0YyjpXT2X2jLZy
/BAEvFuOceYp3EpCN+Ym7BMi631hZcPNNKSgjUsqeKpeo+vNN9LI4Yr7nNhLZsvIphjClYWlYfRs
i9waD5GEeC8Fi1BoBup6KUWPk9Doh1ujBxPGBMFKnGbBA1mOYpsQibkrDGnaZEo9Re5kOvMhsIfo
ZxDryqWgrJVb9v1dE2s50SQCt209bcdptok7SQUuExaotiTekZXmQV4CyJQI8mFrJH4hpIcQ+r2r
o+FcKwPlpdymHZN1XRmQmfskvKzVQl13BTcMpTbdSM8oekK8aWPMbF5G6ei+ZbTSt8nQ45VSh32x
oQ5GVPkEnbpdrkbN3lBEJfuEPUqidjqHeF8t9SkhVDaghWt6e1zNxWxv2f6KwqvjJtnJorLtvSU5
2TatRvU2CbFFeLJc9vpmYKeStiGBNc0vtTHbUH9W2mvoikCZanHVeJMtjV8qRGPfAPtKVGByJuty
Ihx0qaStmbhqRb0RKuSqfUPsoA98ow+7xivhwqd+KhyDf8icB+6OwS2lvsfHWBoGwhyJWbmqSFUu
O1a8C3VHwG6zrOl5ogxfiZbSShDiJ8kUeUpvjZddIpQbdQqyZ0mjSIw7yFnUMh3yst6qeTHP16Fp
TY9OGdrDSuci9L1J4u5hyuU59XV1EE9suEhiYgoK302JMT6p3VQRMiyNvHQnfeZoTKXjRdKs11xV
+gnsmzeaVbYXSZRcO+3YPghtCBgSZt3rHM+y/mtEauUmb+vhQpPM5ocWDdLKktRkZyt5sRmskCNh
0oTbPk+yg2LxS7usNFK3M6pInzxpIqIwdW2wqnEL/uBon26lZkwvlTJMvswSk86VEnP42c2m8pTI
UTBzuI3jB7ljbR7zbBaesMsCaFUZEQOJe/MyBYvjSaKUL7mWpVTzTcxR9lQzDwGNgmCuV1qmTs8S
40EcCOpP9b7rjdbeDtjPZLaFyeZ91IEab6qwJEeT1kK0a6l3zJr8qCZKuCe2HfXPZQpq8ckSEmPZ
RmQ/ER/L+2wjc0lP7lod2PD92JmT/iUPM04irlxPJWtxFeIscac47+1DGkX11RDGsr7Nxrofd50I
p3SfNrneuQ7PKv2wqk7OQrclWBG+xFpUKxbROu4bhIJGzTKvZT1X+9tAGzvtVu9lO7jNO3aT+xnd
r3IZyFyn/ShsxtJNIjsmdhVYAqiqRKb+JiGFhNbBHrkulypDc0/VcxUpE2mwNtDdIkDe/5jVfU+J
ZInLx00gGttclWoVNZt2HmI+1k5ale1C1QJ7eoDdMhM8CAq2N0Buhb0PBzuIqAucski0qJ+VLxSP
4UQ951rwLOmgQx5E3yIbcEKRh1+ynpvAaoobc9uyYABIGU2C8QzOVn+KB8EgVlPZ6lZ9h9zAT3oj
ijbLaTr386zOuetnrVK6CtEV8YVr8RgjeLAbjd92DPkgmXLeE/yNqDTS+xCJYXLdoeaPbgmcSNZe
pUhhsWPstNOKbEf9EMupFPilXpvNplMUpd0XZtBnh6AoxPy9LggdvfSOWN5RaIwdFXDkWRrqnZU0
2OWKLjDU9cAnR5c20QLzoI5cGa+1Cjabr1aNDLqxtqmrswrUIZ4JXSgcPyYQ97Mi3zsiyIu7mvBO
uC4lTTx/nm05zrsuyTPLcYDgKJxmAe69T7X08Nd1PVuSWnF2aNj4DUvaSOXUEmgVG6VBXGFN5zKh
p7JIi1yb+gqYhY1jcHOcNBGG8Ym1lQxV4kVlUG6UoGnP1VY+2Y4JjwGSIB6448x/QHQ6tDiZeqFV
dwet6r6LqNE3n/fgkQL2NVlFSvw/jRyl+sOcE0k2slF0ZeaW0SGoxb4S+k6YqjuzJHRN6yvDOfLM
cTJ5eW9vWz3KXeuU6UvLlu25J7oSFc/4DFa5fU5ie6IDlwJXjglOFa3NsQsiLjWp0yel8Zrcugir
cj0Uhvt5953KeeooJ/FEykhRUWq8H4EWsGmtM7IWNUrvm9nenNyKyLfpOlgIxu0Pykr9yJWbaHbT
l+4+2p8jS5zoSUiW0HKQs6H5O04fR7mWiUSxG0/njLOEmsroKsyb7eePeaw14H3hIGTNxFSCdvMY
mzkNWS6RlWm9qjeu4kLsOyu8GkikuLFVHT5v68SIxFuNBB09BUbdY41jVcqlplKVxgP9rnt10Lis
qmszQ2neW4fUzK8kU3ok3XNOJ3KqKxd6Ja0CJEHv+/5VpqJQVIt0p8eVo3Nrw3zqxyZ2yzx7+fwJ
T/XmQjmFuITQ4QNzopmncOpjh1VLz/dxWD5VYnpoc3XTFPqZBfJUUw7vTScvr1HW4UhdYBgZUsdA
bTxEiP5Ip7axtLXle0vaff5Mywe9T3ovmlRlGSZLVcBjvb6uj4qVVW3nhcCXsjbaFuo3EkS7UApX
SnqO1vfxsWwFigYcV/DFH8sWRQb+jtbKOm/mruFBzqz39UCYIJi0yDckLTuzSn4cGu/aO6ZmooCa
J12k4KTyyym5IvbCce3zDjzWtbESv2/jaPhViSMpTUQbvnEd3zU3ZNQwXFgeLEvHS3Dshv45msHH
BZImsdE6FCNbJGZHTSqzUzQmfFgPgdlFlgzb0A5XZx5rWQCPBgZkFaSBaOiXm93RUh/GA5tYybFN
ylFgZ8oGqtu66MatPhYXnTr6cSh8DVEVS0lykK3qtkmlp6Rsz/TvyWddUPYslgrCwaOZICUa1x8p
6bykLInqRC6AWf/zZz05St40cbSXNmEwB1RmAT5m9i9qbn+XBEFVtThXUOvjCslre9POUZeO+ozm
YKJLgTYmk45NYF71/XVrDn6avuC+7lPrzD53qvfQXC6saWqtk5p9vzYmA9sfmUXhKelXCoxuLac9
M8XOtKAtVSXeqGbMrrRiopiMxcaK/NywrvvZ7r3P39DyBo4H45vH0I4GfDNmXW21NEKKe8Wp3o+o
MWmp2aGTvw7TLo+TM8P/1KviTK2xaypw7Y7PcF0Tk93LHbGEe1DNzW5dfBHxFzHYHnQDqgYFXifM
M46VY+//61LyttWjgdhqktFmWSA4lChkMD0HCBqU2t6zNsld/rMkVYIn9fOuPTX4kZ6DmLPlRQl7
NELqYGwKyeRJjXa5kCewtPps5q5xVs95avF/05J1NFICklEpUUVBNEf7MqbGNgudPXvtRdkNu/+v
hzquJ1IGkYGniYeKCVvXzWNqmq4xnvM/nH5ff/WdtSjK3ox9pUpne0aq4KkbFJzhBXB8UA3Gob60
XW2lbhmfZ+bz/6NJbLaImU+A0JFJaFMv8WShstHB8vv5qv9CYZhnon8digf3fwPjP7nHKTjuwObB
SmELf/+gk2mOxiTTqv7VuR798aG+Tfxxa19C0fuW3pBEf4yvgzNz8MTRhBn4V6PLeHrTu5MxGcJa
XqJwnCdFjb3I6oiOq4FLKaV9pjbrvz9oWCmXgms4KD9U2UkQ6lii7YTXDeVjb2urwu6J7Vn5z8/b
OTUPHMVgPSZDAs7paMYZ6ZgTrxKCAnzk9IWR+vnQFq5Ihue+tc/IVE8tz9SloEKeycX+AzRvlOtO
twklkfG4F9FBSs4YCM59/tGS1RGF7KaOI1weIOy9TsOnzzvr1PJEUWWoIQsZ7wMFoDOp3cwYEN6s
/IC06SV4rRMC0J+3cvop/mrlaKgNDnmxoqWViLQMOTG3Zhh83sSp0fz2QY7OMcS4hJ7MfCwhpyJf
d12UyCxNUhy4VaFFt5EiohfbmLS/Wcn4dVN52/DRG4rkUXfUiWdz2uYxVu3bpBHDmf47of4mkmNg
+GU1xIF8fEojLolqYKiYO5OrrMdd+pUiIZVrTR5FZVgJHYSeZ6bR6yn3+FDwts2jB1MUlGEKcXBQ
yvpehno5rUx1U96WHsEsL7gPbwJ3+Cl+IYq7Xji8ZwkVSwMffgGMVJR8oX7Ch5rYuUk1qahi7Pfr
/Cr7IXQvXQU7CDO+5BXbpYSI8a3uycLjxT53Zj25iECeW8obQKA7vtkTdlZiaIG0PVB1OL5tHG1V
NpUraefOXie3HLwz/2nqqJ9VuRdmQbjCC7+NPiHa6QC13w8PuivdkgUPf5Bv9j+fLCdn/Zsmj5ZI
x8zqiuCF8AgWe7K4buSvBceuzxtRTr6/v1rRjw4ks9kHUjDTinno/fYpsL282iTdCgl0fhBUc3Ns
JC+eom0k2xs36ta8+/w3OPMSjz0TYT9ITZDyCyDZ/t41ae0pTSIQYTiFh9jBWH/e3Ot192jAQrFc
eFZoeKmDcLSNxwOK4KplRyVQbbjAc1yUtQUrUvUz75vYa+c69NHwkdsOIjNCAl+dw4SceLMqwT3i
NZxfCKIcvdnQnCyUAqbwkvp2RoBeELpUv3/+nCdWc9qgMp/DaYUT7dFSCyNHGRogZ3gWuJEUj2Sl
zwydU0+BJYPIHUHKj2YXZJNzVYdUCxrBeK3V+ImWwI1YWbP6/FFON2Sy8fE0OIiPumvSJap4ZqPw
rCU9joXvWhQOBQf7Tjkz5U51Gr5agAqsZiYh0fenraYaZylKewGtXUF2LblS8PPzZzkx2tW3Lajv
W5CLzBbF0oITJw9hgFMGBfONwrbrRpq8+byxkx335nGW8Mabw2OkTmGja2y3RWP58kRGiTwJk/3M
+zkGNSy76xKGAZ+NtxCL4fJ7vGmHsoWpyHN2135NCNlazxSlrn1KLi1Vbc5Hfo65tx/aWzr5TXvp
PLWm3tMeLgcf96YblyPArdwdq94d5clN5q/BGKGFgLYuztUDPjlI3jzt0cyqFYSYmkHrnfkyaw92
+vD5Wzvmtf378YDo05FLzOl4eYgRXKjo3FmhViohp+cZDWO3l2MP/a/60q0RWRejTxqx+ZZSEMz2
lwBb4Z27Zp0YPej+ODMbeOkpgnY0esqilGahFJxqh3yiSJf2OCj1IVeab58/74n+xCCKmIBYKLrI
4w0gL3HMmOg4ySyq+7yurhFqn7HCLSvE0ZqPhlEGgMGjsFYdDdC0kiepnGnCEV+K/slsniQRunPx
owl7VC6Vmwb5mUlx4qlocqlazWEQ9MbRUjLYUxpLCU0SXzlgHtiY4blDyYkXpGu4T82lIQS4RwPR
TkUa53pI5LhM3BqVkxx1lEs8lzI83QygTpOXA1fhaBwYmp3JfSuREZK7/LLH6reJa1Q/+ABi/28P
BQ6RypINwmD7ATdQOLliJLj9KNzwvVIfxurM5n/yUd58/tHqm01pZprLOKDqEOeqJo28OChlNxuz
58+f5MQ6DxNryRNqMHeZy++XqLYZLOo9jCSdbDXYVVq1q7IMe5KZ/pHVzt3fbwygKZlCyPDsF0eN
6RPCUbOgsajf5MVlgQyYAp9+oJyZqae67007x2HO0A4qo0Da54UUbNp2g35vBiPIZyXdfv5AHyYP
8CtCEDKE9oXicYytCQylm8RAilXI8j6blMjtqfx75vzycRuhBVJlnOkJDZABOpo/bLpSXs8k4G10
o/UknjC13Mo92r+Cat4Utc/ateZclNN8i3vl/vNHXD783ZLE0kDSBIaSogG8OE7Ed7NlCBmDwCJ1
yjeaBFyjE76cKPtR0WJKGo3nlosPi+Bri/BrwKdi5zoeJbmhNWhwqGrXZc6mUccLtLF4NZPpj7E2
bpyKwMIY69wkQzSOnz/sh4FDPVdKDkMnZ2oTgj/q6UTr5c7UssKLpcodkWBJ2oMVnUusfezSBZFs
QVyHDSfDjXg/52YT39LQwheLcyoYdzNiPeP7oEWrKK0qN1GTyfv8sT4OUxqEUaWpBJZgFh6tjKUZ
6HJeByCBegrK4KJHo6SUZ+bCib6jEYQAtqohEjkuHpvIJfzslkbmwU5dpRgPhTCe27758vcfBhM3
e8kCgf5Q0rsIEFrYowWcVlE3Ikm+a/iW/n4TZH9Ixsvk1Kjo+P4F5bZRofOHvlK1Odn3yrkvKik7
s4d8WHktHG1wg5eIAEep41ndIkzTmogrupTPyqrLuz3ywMfMye6yTjkDTjrxbiisyHme5AgSjeMp
ZZtRHgrq8FCDtr2oJWhyaRIhLSz+djvLiwEdvNRYUokvve84xF+5ilMOQkmmU7pOXs3Wi27jHP27
70cDZ7GsDwQa6b2jfWTILVuEhgYiDMOqPDorCqCf2YE/ThmCRJRcfoUqLlCL909Sdm02qQVlkqJK
frRGHNYWNo7PH+NjsAYyx3K3lzm+LhGbo+4S0oRCVosyLziQwKlu8n2ydrzOV+rXSpuVR02mM0vB
xziKbZGcpfoVMhZizcexqCibYsNs0BabMyYvI/QxR0FKJW4j7GZr541n1a3vSLLfI1pP1GuCV+tW
H7zFRBQaAHQsa1ebVegKqT1zPvgQ4+F3IyO8CG0IT9It7zu9jhO1wYZWe2lb3uh2uBs70WyioZTX
pardqsvJQQNf9flr+LDfsKcunU+GZiFHHU+OsETLgLTOhh+rrbVtuhnW0qbZnAMffRhRNENY/5UX
a3xEVAVDlBfkzBsegYJjc5pcKtq5+8OHeb5MCIX6J0h7yBAeK1H6tGpn1Ulib3QCN+5118TZJTNR
Xnvs//wY/yv8Vd78e/tv//Xf/P1HWU2Lw1sc/fVfh/gHdWfKP8R/Lz/2n//2/of+dV39Ku5F8+uX
OHyrjv/nux/k8/9s3/8mvr37y6oQsZhuu1/NdPer7TLx2gi/6fI//7ff/Mev1095mKpfv//2o+wK
sXxaGJfFb39+a/fz998A9L0ZPMvn//nNq285P3f4NcY/yg8/8OtbK37/DerGP1nTSRVBg0JxxEb7
2z+GX6/fohDSP6H+sWaZ8HhYV9hSirIR0e+/aeo/LfJYFCchqQvqS2fgtGW3fEvR/7kcy02HayfX
L5giv/3Po797SX+9tH8UXX5TIg5rf//ttSjIm6McWxmbgAnTDl4x+Bd7GaFvwhGN1itxUUTY8vJK
W4UD5lc5E3d5N4q7tMV3tng5LX086Aic//0Fg/Kff9K0ufYMEUreMPebKb1K+jn+EUkmeAfT6a7n
TJP3jhbW+N/k7GnQg8cwK1epsLuFcxCrB3i50YVQ49Id8kbc2wYa/1w3sH5YDnrcXl5pS2tB1TTb
GTWxN3fpVYag91eSjbu+mKqv1kJQLuoL2YoaHFeTFW06uAdu6MzttQnTcY1tgnPV8teoO4sdeV2A
3vUgL05bZjBKx0XMs+zpb3owxmCOVbbqL2MT0yTknLK+LvDa+1002luhtvmhDiqcnppVu5qMdjpI
0/kqz2Pb7UMssGjdonRvwh9o1/ZPHIXfIzlCLz2p+Y2j5/0+1e1NGkbKZWXGE2szNldmp3IZ6x36
AispLia9ty5gEbDJBrX2Ra5jimBYMyUiS3T/8fUwWdVLoRbxrp5tYAhEKlaJkWOqFIYNPERVbiGU
DdtMGOjukJZfiDqpLhG5R+7cim2nGhKMGOwxU6SNN7IDISYY1XlFVsxLprLnUJymt6GYxo2dlv0+
0qriQInDaRUPzkXYqfJBAkbsF12zIC34EwCC4a6YNn1O2F7UpvokMsK8qho6P4YwwvmVQXXgfoG5
dx72gWRbHiVtjGtLztdzIs0XRYtxOuzniyS18ofXL0On7Botca5LvUtd0WPiien8i3ZOhN9V8fS1
D8NdUj9KQWX/0u3OK5sxBgGL2LFTB+WPOWtv7EkS3zIxtG7dT8pTH8cGfoZx8N+sEn9Oxc+nnq1B
WlqWZO4WHweOiv0JsG6mXGpzpUJ3yAPhdrUW3femSK5xa63hyiQDqDMnvpDKQP6ujUQyspBjoUM+
38U00D8oWqjcYPvZvP5Nd5Ta15N+9MOoMHE497b5mPXQg2Urodp5No2g9foc9E0e1xf9iv3V/NVX
eGCkRlEfxHwtx33sNUOlPWpm0++0AIJBr/fqY1Lb/W6oDaxKeK5UCNJRvFeU2rHdim30IjaqH8OC
WvJmiY/Ibav08W2RQZxm+TKwcwXGw9PnnfgqBHk7+ygjQliMUzP4O8IH5tH6lWqZDkjGqP6cfQo3
gTuKBYV+HQT6Yc4wj6oR0HRR6uqBHGc8boQWzOshtuS7TsK0HcdKvrGCXLl7/Tfr+9jG4k5krGHJ
XFzLdcgbUq2D1SjNraEO5Q2mH6bqZEffHGrO7tTeVB9TI7I8PSlrH5Nnz2omjIdGl59jrHYsAk68
inTJuRl0z46t5ha2bXPbFDEVY8XMh8FgcaCNeJSjyn/Mc8qKqiR3vRbLFyVGpVU29MmNnIL46dH0
34zj3OzUKaUMuxVWX7okM/xoitVtWmAaRhH41BQzvr44/i7pBQVcjDC/VC19m8phf8gQ6u+kRPwK
l3XGWdaZ1z+Vdv+rxPUHWuectvj1bPzmPRG/pJaSzc7lEDrg69EqqZSTokujqlwESlNfTM30og8i
/8MCM2ZLbfozGbhS23Zu3EvQi6hjLyw31R2qjBhqhSUSpD4V1ibEknb5RTTSTq09tTf666ENzft5
HhRftKW1RqB6HU9Ea71aRGBMpOJK2Pq9oWgl2RcXHnTwUoc4+oK4nq40sxr3UYgzpFK2pm0EV6Yy
zNevXyK7TC5R3m4t6BvXZtqZZy7H+tHRlhDRQoK3l/pjJB/4w/udA2M0Jhnauoizn0WnxQczBM6b
tTp+e7s0vUYY4ZoYgHE/lHhWx15p1oNuSCuFcrEbVg/t0SijL1HT5jfMwAnjXVcdKO2ofTEtLI7F
T4qOjVupzcpDXBohtSaqvjzYBL92s2rOj5lpVGsHE9NeKfP6pmTMUcMohRjgvFhhnX03TIlcONbv
DaCPEmO6MxyyhXSgFeX0Pe9UKoNj1aoqUwWjMvR7DTPerSQJsButMX5X8/lRk84ll3WVjnk3mBa4
vGMSLyGmQJT/KO9bzKVkwiIVF+Dms+sxUFkM2zEr/DATyvcpq20XKZ7kl/UY3Tep3nss/Tm2V24n
E24jz9LLcFOPjbhzLP3L4KQ4orWmviLuXfn4uZzHPNZt157awZsNc2Ah0cqtXqe6a4/QmVNbmx9y
jJDrSErDy4Ytc2V0RrIGcpuu6lAgYSjEeOnkRDLHJrlMl5fSdzZwzrB/NCEE4VJttRVOD3JMqhl8
/3xdPC6HwdiCbu6AOOV0B6rzeF3MC73o4erWFybQhXUl7OGOS/NlWSbSF3XIyp0Qmeqrgwl8a8xz
3ynZWtK5C37E2Bjl9GczEm0LGjm+oY5AxTofjmtoP4+m2m4wReHkbPS03E+cRmYP1528/vwJ9CUA
9f4ls2KgGCIpRwaCKMX72aFRRYODSJVf2DLnvlxAHxj7GkCBqj4CqV9JelLfZYbYE6EUV5ljP6Tz
MH21Qyf0s06b/MZkODfJiENdHqifDNLnmx5aOLxEU9w6BSZSSLuVP1NOU+kwY+dafaWCMorVtLj5
6wtHFoQFSmWtIgXqiJL6WiNLV/8+UFrto9I6wc5ZwFJTGolNagXaVYQ/ZW1AZHeNutKvQtE9ft49
2tENFfkZll32PWSf3CG4DrzvnjoITTvU1XFfDIOyHSHU3WqI8DeZmoEpWvBjLBq+MpuGZxjScGg7
rcLNB77ElqXJFaKxnpo0XvxHiXiQiqDwS8mw/Xlo8+sURF+ZJdpPgof3SVZP3yi+x+Esj+TnIs6Q
jGOC3BSGNqyUgHnWJPrzbHXTmpby3ViV+a3ixJtOtS4VJ9QeCyqj3Sx/UyOZtwcW48x9/TUs8na0
wJXGakFFURYEuuY4fiqZeqY5U1sD41KSEUNHHF5NOsI8ybirIiAM9hQprhmBcCjtwXZhPpRXxM//
oDyBvZhiNayzI0Y9rp0Uw+u4ArUpO4zkoQGsvpSlZv7M50mFhhz9SCacwRAPpkc4nMWZgf+a+jp6
FPIHS8SMyAN5q6PVTZIn3hIhjX3QDcptFX8bZG1+GYvmWmu7eNOMjXEfxqN0oReC+se1MNw0zEOv
GocCY4atVjuT5YqaStaBmiOG5XfgM87FjAi9LHv22190ERkocK/JsELNxi33fghC9xuDUqr6jRHg
6x41GEDO44BNHYaPCkYkEoeOcmRxta5jZYtLkPrlRK/ixtXT7KpXzX00jXty0mvqTvkEIw+JFW5J
2ZEDF/eNVq2I6wytesGPXgpVuYLSdBU36O3a7msZaY/XkdJ+S/X6Wg2DXaSKQzLYJHlZUcHnNLNr
1q75MlTdilqfVxk0uqCmJlBhPwsgFSKON3MebgT8NSAIqgDQVysHpb422E4aSdtTomJdWTAORLlS
+2EfWY8a5OhJZ81Q+odZrRn5OZ3N1JiqeMtNDADO7DeadZ3hQcfmu0obXO7pLyd5SeyXfHrUYp+S
7512kQU7o9oCCKihxt5TPDv5AfYmN305vwpa2JD1dXZDWUOSHOy7D43xx2CDY+SgHkEdY5eJ2ttG
uh71J8nZKCRFnO+ydB80idvZF1q/TwTw22jLMSI1/EzftqaXVNjkN/YAuw4ptRU6a80WlGGOy2mb
jLysiEvVqK4Rknzp63QH4ciXU3lX6bTQXkCu28JrvzXlGlJGtjJK7Q6w+kNvaAdlymEMZK6j78LU
2sZTtxoSiA5sedu4Tzay1d62qNLVueWeCg0jth500Jf9HLgz5ZmrbCBj1a6r/qKNkLJbX0NJuolU
KBH5cxVoh0yZN07S3Ya5DrxTX7UWS3qX2ffy6ILU3JLn2C6ubQKJOSdK9aqL8aUvJJSZPCboMqN8
dvD+j7tMH6GAfmV7c2cAm5J6A5qEMva5W4U3bfOUqoUbQWYSeuhaER8WD89Yq1f2fJ0l0Vbvgsvo
Bp7FUzhrl2EUQ6lKhz+yjkiHY36Pw34X2ijrQmeFXMZTV2MXSLCxLVqbfbMJOBR0FyBDtlZ4ETy1
4Rc7z1zN2I/6o1FdkznjGKE+6qGn6d9yKfJjLcTv/rPDTpub1ppirm6aGKuUcG2pPHek++YOnk0N
vBDsjrTSuN/rD6J5ScfHxNlW4dfWvOnFQw+n92kIs3Ur2JluKaG6hlsiAJcZq8jZS9jiRHSlqhdh
/agj29CCHD7DQqG5qDPdS5zdDEEj3oPpczOuOcGL+VKGe127yZQX9osmd0sMMGAvN0O7FkXtZoqD
KaHh3FQiRTOm5XcJcgGxgtS1FO9IqrFWQG2MZr9KHT4893ujcSH+rOSGasOivaFW06YC4ZUGV1aX
evYvVaNCTCpvU2NaJ6rkvV7FAmeVCMcNtXibCng4Wswjdn6/YJowj9MNk1puCh0iEIeuduZ/xSuU
djh4dN/IIPP0TIMs2qSwHQQHyUEedxrDPw0IVyW3ZV3vi7rf6AocXbNYjW3vmTWRJafbSZm8QuXu
S/DooLBeWMiCJ+XAaWPXJtWVXSg3cIx2tQqJtekvW0FZvxC+ndDvw7HcTLm+WS7tQ87eDeRxmdqh
VPhSEnomYPV5uISX1SkGR+2Vne4y6RrLedOtQrgs5b6MtrW2mbvNXO+SdjPLbhNeVjLo/L3KrJiB
GXwdmtHLpic1/REryt4UnVs01cqJ4Gdokt/r+hLDO1CwwI/wPnsNJ5wp761VxaS7GDObzm6SJxIs
iCyVIHiBvbbBbK762jC16EPErwzm3wPHWLICJvoEA8VwnXPyjszbPJY77DbCZYtKN07ep+u5uk7s
YKQ2GueVQcr0Xd0rnW/Mzfe0nLKbWDGHe2ccdnXCFSyJDNaHXg92igOaTbbzPRFz/a5KJ9NtA3k3
xrO1kwq7XGlJROUnNIM9EapHCIvdNWDXHTLDjdLL9XNu1wBdgiTdNNQA2FVNa/ua1L8QilKI2V2T
+uvW+tRWXmxLm6g2NmrvNM+Cs/LOUWIKMmVN+yybPdSy2soPcl6oTxngqtf/Vtm9tZ+kxObYwE+F
Yy57edwSZRESoT5rZIOZLhI1El+GolEv85KzpgWfTkNCdFtCcfA5vDm7UdX7Z51T9QBG9nG05/lQ
DrriZqk8PA/OaPuj2pU7YnpXo6yMd20brqdINP7c9eMa+Ei5b/vwzy9a0oMxypPD67+jI5JSClCH
gIDBAlobezI4D7XjRp6AxfV6tU9CUs2xZMQQIP/nkxqYurWq0mNt+jWQJ3llS4HiBzZBoKZL5JUJ
WLRUxz/bfP3B1y+v//bXX19/rb/+bTLtTR4ywYVeYoKPYploMuU+QUwEOOs0UGz70FguGTkgDFB5
aTl7VoOYIjcL23/9Vrx8//VLVFDwaPX6x0Is95MSXx6uiQ7Pga0VRBAzaaPG2pUpFZu6k9dZJ1Zl
Fqyob79LmlsghB6+jn1vSoT7TFcBPiOUcc0Zm9tHuAJY5afNuOqrZGU2zP1QXA2qxsba+jCVvU4F
ll5qa7ifO7lQdxJyN5kzkXL4v0ydx5LjSrJEvyjNoMWWhKJmyRYbWIvb0BoJ9fXvkH1n5m1oRXQ1
WSSAzAh3D3fYsVAK9VrhDRtjuebIUK5aGKffcw0gYjSCqSwDJGaB2RmBka7vTacf5opTUKtQ8y0L
p/s6NNuxGdKwq9NQxxhsdtHEr33YDBjoGg+MlsRDIKChoxYYwsdy1WD01ymaV6k4Pbf2Ps+Ki9Y3
/mCcSic9rxgaTnruN7nFIohVyWiEtsjDYSItEfwdt7KLAioMyeEBQPlNaoUG92+5kq5YSDRoZqga
RVjlaihiI2xb18dj0CgOSWt9xwnqVM1Z4EI3tYhG1Ty/bJs4NJ1gX8VZJLPurZHfrMW4rRYuvO6y
p/a9ra48TmN3rER9MRSs2rb+R0fb1fdfSsk+FW+fib39NMsPaY8h1fkZp7Fwcvg7NPWWivHSZO0d
n+JD0lyXrgwxSHqePDk5nmDhmyotEjn2gwO7xsB2o7n71UYFvL5PSxlUJlTnNvgYYAfVqPnrpPlq
EvtYBO7bVuzjqYh6Zzty79/gyPADKb66+fpG0Eek1kOIx1+amKHrsiPDOMxVUP5TKOPR5p4tFiNM
hynMYuXhWHq2ey1IyyRUln3qjEfAxUNWtkcczQ6k4/ir01FMOoEY6iNOzlypGGO5IWk9fiUUf3Sz
HXPRm0I5hO+hpn0jq3GXm1tAX+8ZsvcaR8V5RvHlNIWyERhVH0Wt48olvHV1PEc5uA0agyQNcSYJ
7UoJ3FE/mg1r81eMx+9wujiFF9SbTSi4F0p9CZQ5f1P5A2eFWwiDm0fazSJDbckCgaOYvTpnnHAD
JDKe27I0qE0I2LR7fGy5EFzjfCpUGGqT+66sfSaX2etVKInMs0ZyLR/VqjMHqjOcLH05NZbwcI3c
V/YS9fK+OcTR5q43uqwP1N/mID2tLPws1fbxZgQtPd8s6HtpZ91EBPHEZZ33ABlhj2EhZqF8e8XB
KjxOaahQv7idEgptPbtLR62pvHZadsKv+DxhsGjVLO2ZGzYU91SoB+N70cWRhUf0hjdax0JJ4uEH
ndHBqsZTrGB46WTYzqJxmJXjtiyBpb3ApR7ndvFHvLo6XAxtG6lv461WGrixfV2V9I2O4qvSjLe2
ST+qBre/9mbFdTgZPXd789GkvQfYFGEpfEkm/uRJC+35DSefSOo15hdVWAnoadiyJFsjzWgo4dVg
HcHykWZnTAoQj55P9n7aNjinF6GwTA3moXrssakSNmV5NHHF7OTsE8p3dPTktRnbszl+EZtxzufr
gJjiwfcYmx1UCdeablL4OEdV5seN/AQ7t7D2NiI2+3DN1zPQ03tnbGG9tcep+bSW+jDl2ysmxb9K
qz+4eNZhgHLnDE02s1QYqDa1fmjN+KBDIXE2T2lvv/SpH4dzgYtHkYRasXBaeww/iwuGqV6Fwdmk
5r7iglzUPx91vqa1EYivpxkyxJMn2oDXFUxbWX8TVwQC9zPaVV9khl+pmNhSIFVLMLXE/TrDoWQJ
zO0XqAA8xMSPzo0jTAhPlogPmjFghMH933AeWZtXfEcICpXbrizRzJTGEWvsuPsBbfKt641jI9eL
jLXDGtfsJcfSIt6w2XzCOEkBPTliZkUcQrtXdtuC2V35VecCIQJ5GGxvnvOgt9djM+u3er2lm/nP
PL8ZNQ7oVbIzMO5dMXXPnMNiPayJ7p1RnNtVOfTGHGy4GtvKTwULpHVYDi4MTKNXPgACHupm2DWF
rziDJ5yJtemVSLYbzq3Hqp0P8MyeaclX0253q3bODZqCKNNgHgyYgyCGMon7mZo46I0pauMkTCou
YAgSx2i/9/g6Z5rPWd+XVku7zQgZY019rO8mke4tpQrr2vb1xtzbMdn17gI11dKqduXFXdLzQyqp
Gfp5cdO9AfkB/P0F56gPTPfeUoNiJdbbCL2Jll9XCg8DvMHKRYRp0zv14IvRGa+EYNysUu4a9xXO
+2biGFYt1yQ+OjP7YaCN35UEP9P2bM2+K/b8xUtxc/oP92c8v+S0oaoZ9vl7TOBtGeJ5e1EyKyis
7KxkzYewq9dBRXtjo5IrtxML8iFTnKMxVl9L1f492ck3Y2FjVfJj2qdBWTbnx/63dPL4wBrKZt23
7hjZ+Pz2qXFRTfu1lvNpGd7wujwJv05qv20EydAkRBKxRNhbNLwZYjg0pBxu+O4Z23gw5/LV7smp
7eaDTG1fOOm7NXxT880T03rAS+ugKCsIyBhkQ+FtOKDG5nQ02/GAHbYS01umTNnFGZaaNfb/0xVs
HYcy+AbNCft4Oy7VSzJMuEJ/a3T3rG5NhHIrMrUkUpUySG0LS9Uy6ig2bf2zfO839nbmXx3tVJeP
0iWvdknSfGyGdVvm/NSa2WVx5Q71XFjMRTRhB49pzrXgrfttuao0OVmV+ZMZUUx6U8r2WYKQ4HEN
TIPhTfIKBXvo0+m1FcudyIWjo6SR/brhqlkXF4GZ6q7TlUBpYx/g91grFGxrxpXnhm1XXSyCL/DQ
emcK55IKNWq3kYxlckadejfH8btQnU+cF+5wPK/Yhd2yrrgaeg6AjJNdVvu5GF+qyr1Uehpt+nhs
WssTahJhhBqWQr23j34Zt3JMt+6lNkadvV5JLPhY4+0Ft8AzboilGO92bryjATiXJjVcqR+MmS6o
4wYDqHKwzHWtA553r3JeL5nTnJHrHbb+7EzWcRFOqDZqpMTdh1uNn078i/ihHY63uyoZbhhbTzgz
V8pyItYlGuzl1HEVzDjXGaRXqFPBvr9+0UkWZ0xthyfYtzY3v/Tp+lIp8QdjZK8DMrPlsVJmyqWi
Z1wb5Rsr5adLVWd2sVeJwrMgEtx4+GZt8T1J5EEdm4hWX2uGY9E1L8qonpz0T1nPPzJUIFsr70NN
nPpEXZG2F1XL/baLlLnGo1RGiZu+SejPrjGORZKzEBhHtbNf0cnwKv3naDdXTRo+XPyuzA+jYUVz
pwQyT16cyiHUobz2wsXkWH3p82EfL6afY6sIXbcrlfo1qdPvdYqzPaX+4xJX8uR7aU2HQj48qu1X
2RmnRT+ICeZgW06WO2P6XN4d2zoNNIXL8qGwNcq6I49Dv4IS/trq5Nh2YBFavBfL3kTrrHJ7YbUd
6HYckCaNy6J2gO8q5Wer2QfHSF5nc4hkbJ9AkIc5O7MFUKV3M8uMlu9wZPNc+1vv6MG4tmc47ONk
aCe5lqDzOOJhTDmV6ZdpyL4ahf6GH2goZiZwjfXW2u+lY55smV2I7D4MenmG4rlMpn1WjPgY49of
r+GqDHt7EXtJlKOihpNu+bVq+W63hPavpdGCddZ9Rr/3U577fbHdZKLcc27jhLt009FH6JckhW5F
74dlZlhawwG+6k0qGHox14jZ+6UQmp8RK5BYXxrLPrbpErojLf4X1dhO8YIhNRW85pTHUtmOgiyD
3l1eJI0sPd4+z8HrrPzkrssVd+DGzcNMoWjdQD+y7QQb94lr3ZFEFk90CfcVJaDQqHPGgzWWsArq
sTjX8xow1RWB4dTktbKFZiSkzLG/jh13TXqg9xW2erfHed9h29I58qIO9a0quISH5LQiBsEw/vdU
jyeom9cCmGLAwkWPtX2TKffBVfCH1T/KUmWdnv+ZFpsF1kWHQ/pd4eOFWSqETlfbDcbsIrMJHC5u
SbPpIrcijKZqXsTmfNi2/QoleFdnEaxq8VrC7k96VJXXZUl2xO0cRT7TuIM2V2o0reMDyTwb9ewX
LVbfFbX2YByJbTlN1faquvmNXvxaJunZkMtB6X8sWYr/rfFtrdZ3U2q/7FGLLGON5ik+F7UR6ZM8
NsCyeFCf5tU85uoXIae9U7GI8QFaHd5DIuDKB1aq8XRo3fZkG9XJ1lr4Dgc36i40pM22Vp8xu46E
Ai+9fCXk82Vx6m9bLb5mMrmLOPHBVtcQbYEP3LUs1FuL3/6R5kL4wM0GdMMgyO8oJjqWvWylBjLy
cNQsejd5dS3NQ6fmxZ2IhikNGv0fUf0ZjM6LFeVWUrkNXHpWVwS4e5pAHcIOl6QLl3gIVE3iZx37
seKEA0WwKrRT8dIZzY8uTQ6OaLgKXbRJitdkn9yDJxaouyaHKGvU12ym+Smcq7LWNI9XZF7gkSJQ
Y9O3a+zQkyXSFjCkmq3IosTYpnPuqpGp/li6+EY02SUeh3MxU6ys+IjUNPWE0jIdIYNKLBbhHCl/
mWl4MrmJSQcV/S+08kRDiDEBr3gefD5/4iTPp8+HJ3Tzv6dyaEtPLZm9tWsEUv8BaZ7/qfsv8PN8
Wrhe3MZTZCugxrOWAgUMJDrt7LVSKTRhApohq4EVeGjjZtiJGmfcXHT/Hnv+VFcQ5H9/MSsMcMgM
XWyrEkz7yAivj10iEPdLfHPpwpcjRXh3HLMUZzAJnqSQz+gnqs2FihjniPv+vw9tbpewss/nYAaP
wuo//x5D0SNKXKLnIcPNWnzvmEH6f7/yPPj8z/++zv9eYhsWiYFwOXjP7+AJ/jy/pmpedeKOclbk
x9fU2OMXvXazQBG6enw+5I0e7wx2yL2ND+0xyeMKflWt/v5UovDjqyPaCqT/i3x8aXi41sfnT/Lx
VYiJzIUyptR8IGzPU/Z8q7WeOh9m7ndpxISQ9eUCgjJpjQfIwHf7fAGcgPlG/77W46UdM/8Vk5Lj
p5jKgr+1ewRy7qF/vONmmtXft33+9DzW4a0OvrRBhT2Csh8v8Xyx//3u81iOeGL9+zbPf8mH3KZ1
K96Ggq9/nDk9GLDzXY992wdiRa6HXc0jkuk6tUPYrl2A/29ggxvF2hjOow7ikO3mPyN9EnlmvjtN
eyFN+gMMboYON47Kz9UllDOD+eOyL5b1vVvdn6K9xKqvTs4uufX5GsxW5lXTH5Red50YgYmoggZM
XHngCsV6Xf+MMQzgth0UOZyqXAZJNnqmDQJUHFVM9uwp99fWPEGBHbbKflH75gY7G+qHDCI0G1RO
TH1vNu3UKunJbOoL0QJ+OtYhsw+qzhA9RfVqHVLpBjWJQ4lMjgkOw/ljCyqKa3Oa2yQqBVel+9gU
cZO2NWKelmthd+/AKX9MEcxxc5oWxASyb96QEBxly3kjXDDTzagPyzzzxinfFxlDqZPcCb6PMmtC
iPhT32/nhuJBqfJIG9yjIb7Fk/Wip1Sw0+/H10A4i29VjMvOKmoGMLqt8+OROHnFIUTACWdHUhj/
Myjo4/PTwyY+N7ZA71JfyrM5UTUqmVeKGIvY0tPVhNEfsV+HirYriVpT7MlxQXRV7NqO9LRH0HDn
/8a/PSg2eoBmO0u9IFPI8Yi/9KbVCTvV5r7PQxz6fPRRO4OgCix3ghYoc7TXMJlTz+nfcWeDshqC
hhIm5S0mYR5Wx7rlOtx8+6rby7tSbZFRZO+jMQHVl9660dum6gvG6edH5ziWOl/Sw8Abj46hznaa
Mr4mqdypTezby6OAhDrZoLSM0bOmOTJInxrdkh1DDQugtHZ4aG9ML6cCKiBalU7sN5sEhsQgtKFj
bI44Hj7e1JBwg3ASyiayxJdBEbtaBzGTjIOn76rzqtKjTLXrzTojJth+VpecNIt4p1TarsRJdcXI
XNRRJl4NRp7pGbys+p2ZX63yjz7qe82hcF96L7a9oagDa8QfTNGilrQeUUpUsQx+YAutthPFeucr
M4EZenPqHhZzm+bZ3UsjSfZz592DPsX4mr6Z2bem2202gtUVbyU+GTbXXpO0J0ZVD/Zi+V1Fh1hI
rzYtf46vsISpDZJZjPc67r5ltRsOvFkeT37m2r5RmD+2BvLjoQjH2D2PH4laBfbEhZexpSRAenL7
0QE32XBf+EwU2A3oIzkV4OJJ/g6GINLMK1yYSwsCOnF3YjYAEUpwZnzxXWJ2DHhxYSI0rUAYt53K
yHi1LAhWyedK7Z80b0jRREh6yqed2b50kqM5wRK0GvrOkmFosRcs1io6QCGXh1QW9Ji8Clvz8sT0
SBH7TbILdMGFcEe/JB64JVCmry5OWvi5wskyezA51D8mMoDmnCWFRxAkW/Qc1qsbED5yh4/z9ZHb
B3fGZeZD5GcUmZEjkjDFoL1EmFmgfh3pkOT0S+dF1z7xiWM6621/JFr3iEfQvnCIrBsHUgQpvifT
WyXAVbx5yGGL3LfzLiAGCq/8dF91vWeSkWQikyiYhRYwFMNsBjMRVeByRORhMLL9o8iflSqxDodV
4muT5aEyjsmSeeqaQ4AoXgkSOiZtlOXF3i5ktGXjoW+pQ2xsQuM/a2/sKlUBOTNJs+SclgQA9mK7
bSuZLQUz2Ubh2zDKi5qe3WL1B7Biw6SMYj3OwYvK8o+M29cF8tHpRrIxMOePh+M0UHDrJ4KcwEOb
fVqVx7Z2r4n9VV9SjLAFd1UbxfGnWbUQ+HbQQuqlKHJLtgxzsnbxDOcpjIDpO6+x69CwhSdYKgfX
QOeu7VwxMTxQHWKal45BUDrsY7I2odP+qmbU7rq7k3J4aHt2aExl568zwEl1Gk3lPVVw1NeUY9c5
gQGVKpfkqA4jte4tzs0X7MTubde+DRaeqbIbTnOn71Y8xNhrQK8KwuiSuPOLDSlh9tkoZoCHm9+S
RvhYPGO3iFTZ7YkXCJLubiz9vq0GTJaZ5FvXvUpyoOaStzStrLnN3uFvtzaKlEqQsOOcVrxUezpL
FUDQlkNIGqBfpjrXgBNuqGEzKB/yr/Zknnm1fZP0oV1i7fUsf+lY6TMrBTZgOEtzrl2u++7mAoEa
tAFtVKL8cQd7jxs3011oxgfQGC0BwVRfRGaGqdQOyxj/SYdDur7p7bTtB/tBQJlHmeqfJNv51ZQc
cL46ZjgBOwwyVNol0ZODygoi+vVrK7OPZazvutF8xff+u060Zm7Xh7pwvkLP7puKFVGh+3h0xFaR
gNbpqP7VXcEHM7Rrk8KlsaVbo3maEDu16n1bxEGt5SWr3jR3uuTZ+pa6OHtm5u+tpwtqzI8+oRFv
MwDUzTynmvI6CIs5C3IKSEru6e70l4IcH0PmFDYUTNNChyf25hqHpEddEjd7i1Xz1sfJt0aIdyY/
UUnJ96HOzzKzIy2TQcyFEJtBZa+ePZJF5SR7kzV0RYCA8vJtC8xYu89LduqazQMA8nGd8PSsIJ5z
8Wk5vRjAvOnZLvM0JP6zddi6DYFnA+Cu6p7WXDk+vgZtPaQKeMXMP3PyMy2HdkYv3r84m36Y7EMi
qRCSFMlDe05XNospv7iGcWE5fNz25PoZLA93cLC9DqWSLGskpH0zISKTrECdJQ6FNh67BtDEuoB1
fvSadq5d+4RVzHEmVEnmzjVP41OvQIe1uefKOOy270vsHtcmP2SaPDgO4GLCbqc7fg8cPgN8FzmT
icM5F99nXSFGkzjaMfViwmegtPeyGHa18YtpoN2kD7uk/SWdt7W52+pnRYVel0jUfMVAidR/tdR3
dbtX6BLlDt3Nunm4o7g5QYgvzfRnM+5dJNK7lP9U9F/0mjtjIrtDvutzOGBOpnHdv9T2py6QNB3W
TzXesWH273gOluZB+afax7fma7agNfIGJM/K3v1p/HC/sKZUexXx2rW9mvvuYOyWdzQBFBkdpw2i
/U2yVBq70QnIB9x2qdzPf4jLxKPLxbPRoom28p79bh7vhT1tEG2FcdocJ7k2QhIP5jrquyzmt2zu
YbVJQWi7ZnwFKu6O5oJdp2qpwy5LNAsmB7kdb6TtrJX0tmy1JcMWTIOoXVpHY4rn8nM4pMzyNepr
/iijVM6JlPbvoVHezCpZrsKeul9dKqm8Yt2eyazviUFWG3FcLGfiZhj92WzFqSNctCLNcGQ31TBf
EyZFap3ZQV5Q2hZ9UUNKOGkcFJPe7JfH3E+9QKgb63I3bUP4U112IXkoNaueyD/dTTuXCpjbvKUE
U02kb7isaYSbrZvPAq0SQcSoUqM8co0fk0vpfx/EahFDotKzxCsqdcttvMzcbIqttrk8jxV1NUSx
3PpQtbbuLFIGTJpOW79rRXsYyPaty0V9b5q+eHnqavCtfn8eImzRW8c65jaCqFYsUgx7qTTXDF0s
O6E4aWCX1+eDkRYZuBRSIfXMGGtzZk5vvfZ5sl01VV2vmx2DonTG9+chWGH62Cq7Ts2q30gbCZ5n
5nm26CfpXcl8jZNtDbrHGI1CbeoxBpZEyyiWN7LskGbCp2U4hHrP//l8aPMfmcpEa1yYA8Gpihuo
ndOfY7sczs+fTNGfraW8dlah4rrNKyNCAWVQZe9bSvuPyBXzTY4dbGCTks1B3XgxMsrsx/iewLXy
kk7M5Wic3Ek28dEgdug0M4QQiLbJX1pFxPt2hma3dSZ5cyIyvcmt+O3eKRkYUkYyjNKt2n4U6Q/D
WsU3Yta2QKldIyL7Mv5A7XAib81Pq6p9VfQ+vmDgRDSftuhfqgqCfM7+Qc2yS4qizHYYr+6aub+A
yFsGSJX7oiyqGdE+DG80WaRi51v1iwSQV0MzKeIcVXiDMR1FX+nnfAKz7xiMuRc6d5YgsCsYHk/d
tT60k2LcY5uACHMcriXYz46qEJNOw1i/pvoMbj1389nGwPGLKL8T9qJd6r4kZiUprUMly3mfzAmD
zY2dnxgpVFVp/Zbdw1QyJySOWZOK76QnkarAwfAyWi/rZhbnRBF3ZRxI5xFTe1LtPL828TyQw7dk
/jgrqGey5Y4wX/+jS3tnQMP8XtIVjFtwb2W5OJKa1VaeTTpQmJjiD0TKheFq/XczF5dGQQrbS0Ct
KrLHNL04dZ9etk7ZtZgGBBqTR5WXy+ImyIsNszGbT6bV2V459NnPtr1t9HqQ/FrhPy+TzgowzC7f
DDlxly9EiRQrTm4ADMmlUDQzyF7B/BvfRbh97kHjz0XaF37Tpd8to5cH3e6LmXDyGTEaIFrREKDi
OW4OMa/md2thJYsnTJdIdHx7MN6DXslwMVoIXeAoy2iMPylWDUBJ9g9r7OJdvVa6t4EdeM8rO4ny
3EFePWj6Bxj5XM2vid74FRFmbw048ZLF5mfPgNo1cV18wYjg+Uwxezss0wQTbXR4T6m6w2ZdQ3MT
ubivpDq9J3Vs3rQGdNNN5/cRBminrnW77/JteqfCvKMxMq/uKqZ3Jofnvd7YCYBAQcJEtsSn5LVg
AUl3bV5fyNqdfyyqxlBdJbsPvYZF62tS2fRyYlckgYBYGq7gQYmUTea/m8cVOUhlvlsDAjOzxUcg
1uoccUGRvBtk/1AQTdZvg24B5Dv92fdsU9VQx5SGhQN7N2cAuWp5FEmdXeqlc/1tUIa3reJTaAg0
Rttk5rIxhxtjHOaFaVmGYuRwaxKSXGUVZ7uxbLaDgduO76J4A2vt53TfNzZqmcfoqlxXBBgojKVR
w52UorpbauLA3K0KU/8MRTwflERtd4M1rvvVQRim9xPYCecpd/PmLXncPZvt7PK1tCEMS1LINtTN
TlelF6bQGDyM8/YlQemStLI85893trWJGCFFa75XLqIKbTaZwungK2aH61Ffk8s8E42ubqRjCndo
rsOYTjtHq/X30UT5UbsMGD4eDIVMJ4EoPageaZjxY0Rxzcf8Zd60Lw3uLdGWD4NPkvtEkwx5ly3M
BWoDFcVznoNB2sLDaiYhgE//2s2m8cXARZ/IcFu9mckwRwS5/l0BtJHE7H4zGfaY0uYE2IN2QRrX
fNsWjzAguKLH4FVJeCtNRxU4j9mr56Hnw+SoUVkpytk24+JYG/LXQKo7aB+MlpMQPVSzDoKcnHR0
/P0O1DE+rYImMNal3E+EHI9k3y5kqzuUBrO2FIhZs+6YWnF56reGcZm8Hr+UWYJKqcp/59L4Nknr
x98540oTCUFxVvrmCGu56CaJ3bpM354PLOQJfvO6iEbkhlFqWfV+LYs7PmhoTnMHQsAyh1fAqpCo
VuOqlylKQsLlcWRYMSRrkHZQBW6Gb2UTbU5MWlxEEuKZIXgWONeaIc2eo5jqynfVOfV6fT6osw4M
ZDJ31q7/HlqkykAVCbsBFZ9vl2v/3TTazZsGq7oQ5m2deV/LY0bGhYSN1Qgdqcin72rfyhAepwvn
pFm/oxLqEI9KQxE+l5hWH814ZZ6nH8McRY2JQf1Fgd2/EPRUXp5Pnz/BngiUllr0v0OSUROPIR/j
MUGgnheDMDs5Gv8+CJ2UgyW164CU3VXu7OGhf13Ubj0ORe71tlOf28eDKgYnNIXz8jxkMRnx9/jz
p3+PaaHjFtWxVHP2SfwPEcU4XqWb3QWF0oDw3ZwwtXs8H0XDdEsZIwzrO+z1+uFWbPDDzwfXZWmf
GqJ+/3vo+Rv243jD7z+P60S/HOYmQZQf19Nby/B/kZnzy/OZxriZ1zT2FMyyzF4d62dVad3NoYNc
9QYF0+OB3c/Yk3an/j1GXFZ3i/mNibFyj7msJipbSo5Wq6jv5tL+lmkAOqgX6rs11datc0syiB//
kMhJJRuj+sfqhRHKVOnOhIKjyVvS8pbY/Rlhjh31xNoh3E/V16FQldf5UVA77Tgdt8cxnbCox6R7
UkBNJsBnCONokzbwT8vsyrNezJcU9427MajOAbkklgETMvNk0fxk2OKXUad2lE4+HewUNut5LHXK
9ty66+VZwRZqp56LXucmVtbfjFpLlwmDRBN4pbXLBdemTyYJSDs2Yp/6HkwE2bs3L4Yz7A2DlJtl
eJ+3MYGXGlVmU4vCd8FGTnbWi7upTMtOjQ1JtPf20ifK+OFuRhUZv7TC7COLkPJbv9o1wHdvfFFy
56vNHnR0hr7xjLGtycejF0WRpH+4cfbfp9kjqrq62pW+G6tmuj7n3FzV9U010f8OzJKu9U+ugmZv
W8woVVq9ayRjDmQyr4LlRiPKY5Ms8TTSqKmdAjm8pu1op4FOKHY+E2OmXyI+LpzQ4VHBVvFh5bp4
6HWGi11qTQBkNoBkUjCUer19VNOOtJ5xN5u1+2t08z3NofEnM/VbYczLN/TTePk2G0XqLGGZZT4d
y1bWl9jAqHOQ+WtBSueXRgeGdMo6PmWPp8UQhzVmH0fEGD15rqP2oW13Ehq39+fINk9SQ/vU7TJ+
KSuyxCC/mqhDv/NJKPSlfCBBcSPtY5Yp+SvSx2G36HTkUNdoH5w3KGi71te/L+bGd9LVnZDOrgvS
pTZ9ra7bq+j6MpozK2a8o4JwVpQiYla+vZao0/3BdbPXrQY4TSUpUmnjiovTtm9icrS7Lsz5o+2L
3fOzFY1zIXVVO0hJPdsvdftl7GoRbnPR+UR88nEJCJGdFhQ46u1tRaFwt+pCu6nbBQ1Wtu9c+Bxb
q5prNzr19flTkmxQOC4Sx3yc8BfQJOpPMqCinP0uckd3OaGnIzg4kd2pa2vN6xIkyYpb4BDxONa7
bYs92cTAUZ+/NUPSkUX7nweHkYK/T9WOcFwCgpGwPv61JZ5jR5NhBHOlzk3Y5qruKxUzMvUcY1PQ
ZFrgpM58eu4KSSPmYzf05+axUSjd2BJju6q3eUmqyIxN89SpM7xPA/I5GMzY2o9jatszp6IYxbsd
vz3H6se6V/eLo87XuFrUUyGOK5VYpJlWHUqzcL5Ie4NzHtKfjuGLTok9MFkS5vpa/2i1qfKbmd98
XjolNPA+FUir8Y2DczOATprp3wfLKeOT2Ve+AWtAcotNrvZuaJMVVUPSdoy8SOB6c3RrcHmAtU+3
GUX+3v4fXeex3DiwZNEvQgQ8UFvQW3m7QUgtNQreFPzXzwH7xbyYxWwYIqVWSxRQlXXz3pOmnh+c
2WagqRcn195ytgXpmYfZSNRDrdvxtf0/L82iOXgVV0Tvllcm04QPCSMYHxiHHO3tMcpWt9duD7zx
z+ZM7aUVdraJl8NTujx4su4PeorbRCsm694JZ/1UC/2SFdZwiSd8gI1/HWjEXjgcjP9enlI8412H
1zBB35ncMmw2kV6NO2LI7PXlTPC1ix0ylUMx7Ge97TcESuonOnePvk9jyfCRdsplfWwECvZQ2fIy
Ku83k3X2RhcqX6dlnN9r1hK/8MIYcTD+nfGp7OHzxQ+wMUhVGXH5VYlnPSWANIr0jiGX+XOodZxg
2WYxqFnFg7k4HY3Bvqiq2P+jN1SewvKtWYBW8kycsO6VdLpSC7CfQyNILl5ZfQmscjhsTqHN3ddR
y3jKdH8UnUpIAMX33IqTQYgUNXuuj3Rv4nevRxot6vmZ9XjARKb/VeDO3/l3RIu1yLH3biYZuCGt
R76Du9fd3GFHcrEahqr4lfgF62BgfT25rvXQtxgjbs8ofvLdnLlfNxhMjnfl3iJVs2N+MtM0FnrD
7bXaIzdXNPGjEX3oTZQ/Stn1T0knh7U+zv729pSZUz42IfnAaUBAJnmr6ohRzFrdY+i3oo80sx/s
1useXenXd4ljFUzz9tsTeQtFlwSOjp0g49/eyNvDNPXFWtiMnEwVAvTtCBjCAyGEpvl0QVqAzf9K
ZQHHOTDH0XtzxvAQjbLaT7dTNAoSdBhZki1Iw/n+9lFSV/r9KGNeq6N36Zbu3uN0dSxr4kUlcyfh
osW/2MmfVdZPn3XqyjWsX265MOeYAh+Bsb9Ff2WGpAhukXA2gZj+ea01m7J6dFtDv1dxwulUV+fb
s9Ex8Lp1kbey+sHYQCeCH2L1xb1JaJz0DPlvxntDQpt6JifeNnInjM5m2jZnhxGA+WB6944t/fux
8ZjqUqnL7aXbAxwSvOIVFJ0wLJxzU88vqMtEkOSUnuVcymPUD/5+TOrh4vlNvpW6PiCSA6i10zx5
7QqxSBPhOqKkvWtKpR7snEZBkRuCQPMUrptIyWtp5+HG0SvnIRNWtFZ1qL1YNoqqIQbzs0AaSibX
+x3MfpWMsHSMqZKPToI3vMrTv1G/eFfK4XPoTSMw3aJ7cTMqw1D1bGy+MxBTMPcRx99j0lXFbmx7
m1p5KHYl4cB/H83La3L5bDQ69uX//bqyXCltNhi6bVtvRjM/orgVD1NDsy2qiPpHqR1zwK9mkudz
vI5gtT+Vefefj+T/vnb77H+/rnSVcyxdkpu3L5mXb/Dvo6lPHu1+Ig4o/yqvZ/PWTb3fTA0qe9WU
6eNghSwVcd0yY9r+imvbOd2AMHQNnDPtw6fBqGiH41ladxmFdknWZ39bcioLQ2kX+haOLrd6IhM2
l01zEQ4SKGgd6+X21Fuetgu4ALsDJWsaj5D0yE1ITjDvWsdvmTSY5AZ2zPfIeWo634GnhxauUUSk
67Evh5M2RnoHF7fG3nYjMd0ewAwjYI3YlrTsWMzx35uWSES49lKF1xEBOQXZTwzIyTaABLb/JD2G
79iBVbSXBkLRJwQagd01sZ7yUc0b6efWRcu7DhDM4GFl87trVg4kfrtBf67qTg/00g+/Gqy5YSif
aNmUL61BrpaZ6OFTYzTUnSXN0s5PnZPSS+xZrItPcpQmOdC2fzUn9zW703In+tDaojzOoKzWt6dD
zW/dN61xHclhPoFjvKBfy+1Yxum+nZJ52xv9tKvSpv4wzHDDnj69DJNbnBmgwbWTi+ojb6QIEiCq
NISEsa51Scg1c9zz6I3zdjaMNLBbJj4zzAWNxNbJKOhMHrdaKD/O8lADDAvaMiUiwLTDS8bg6W2X
mZXc2oxavIvSka6gUx7qzmVhY6XGjl7pJVU/iY1/gmbDcO/IRFS2mOJ9tBdR2gZ1zc+rsa8virUz
RZxWRUoPHADjbjDoKPxH2bOhPo0WXb7YEay4i9w3zFa46dWEs3pltspcl0Nbn2C91Cd+DeZc3D5s
SlvuTKWZNcl3c5mFjoLMiUid8ey8FEOn724v3R7+qyybluy2+IOjoKLeroPYSvVTMnjEwcNWP/U/
lki6E+JRXzPYmVduX3B7wFk8Beac0iacc/ts0WCjwWjFBhtxCySM+aVd4OZLVDpfPgRmbJ1vz4eI
c0WOm3v2O2cvdHFtqfq5S4fMvLDK+QEivbOJUiteQh82gB6veUoZ8yHDTq6YvV7c8+yfiOXI+vaM
0UzqYfLzdjuUsb3Wph7hBULbPyUePEC+bRI/3arlWNQtiNDbZxvdh2+1fPbfU0CZxKmjficWThN5
K5jUbXWXL9/99pLSqpWdJdXd7dmNvrF8VWKOOGub+aG00+QqDbpiQ9TJjzSsszWtV5sTg+je83EN
00Tdj6n5nUWmgztY72lbazqt8TY9UPsW68mc9Fe77kmkicHgDlo+i/AdeAQKCIQOx6TQ4vdwdjmT
af4z2L6Skd64Mf697vKPcPQhXEebf2+Spspsc3t++4H9yfCw9qMj1Dpx/mSZGPrvC2/PlR5vQP1p
lK66e749OFH4n4/++1rD4E8d4tJ2xvSGrcDG39PYFI4G8Sb1WXf51ogm6MyjiR6juF0mJIaS/pXu
mZI0NeKnKHa6gZ5c6HFAEvhVpPPOj41qo3ViDor5MDaU35Etg64dsGgw0o95kwu3DkgU+u9WaX+o
L+l+trBfwuZU2sk2V/MOU5LazI1x32ldHNgNMSgxKn/l+vW1q6yHrPKTwJHF2eoih7xj/QbHDutZ
uF8EdSw2HPHwOAnNumPrJ3FK9c4ibGTVF9EqddZNk6ZSbb50CfA2repoIpYIJdh3RRjSvJYPYGRT
jFc9HSoiNDom3FLkODfTL5IyjzSSt2Y4lzQhK9KAyaJ/4HzHczuK4Zyb5CJzv3h0BFaXKHYuDp5C
/lz0Z+Ky5byV9PvQRYeRqPS5/6KD7+Ju859kPp5lgmoRDkxuUviDY5aaoKnFR1g2h7g1Xpa1ZKeH
Yp235Zs7wnLq0+LB4fJzLHuVp9+qiO7HqPte/qSJZVFFAjVvdFxFdACj4L11uZ8HFy1jmr1rMmhk
PzrzPPmCJisB2JTInkjC17k3nrNC3NFjIzaSjhSIrvw2655paVMRGNr4QDa63OWWse7oX9e2+WtJ
90cr38tomoK87sgo1o9NmJC3UivkvZ+h7H5qLTtXDQdLMZOI8Nt2y/+0dSPkFC09qD7hYsqibYry
FDSU2oHpmNbaosVtY29MFxqGRpJNNe5xyJLVEnkO6YdnzbzT0wHDc6O2uZs9lrP1FBbuFc0sWblo
V3VN8Ivx8M91Y77FYmTQrj0dew8bdbtc3F7u3puFFtRRlm8tkITJ0G3jQb/zk/EOmvpdVipcVUO9
8tFqJ9IFmHXIWvivdOD8qf1SvfitbMfBiEPSnNQXIxQ8GLG0TwkvdJH17WtkIaNiW1uTRjo5dfHh
VX5ghs1EEdju67G8QzL6ciSuStyVbHMGY+bH7CcywR3VbXSPPtbhuqk3MunfK8d/M4WGwuZkJ1rJ
aSD95GBU7VFjZd0k+YSPiSPbuPjRqlAEVddF6wotgHnA+9ivdlHtRmsvYqOcdeNU6nd1ldUbe8p2
YszhiIyCeAu0eInRPuid8oF64xyH6HxN2xJWSGcVqMa5kIlkGiFosXWyphRtF+9KbyJpVvetkT0L
JzY2k4IugcS2ckrbP0XzAMnIJd3ppqR6DP5qhYmvyoX653CtlzV2vjH6rZxtiG16ze5RoZDlrGz0
RGB6MZ6krVg8OLSo+lH343pbpSX1vSCtK5j/lRPaxhlD7D1LQB94McpoduZHY/lZOoAphsyqjbDo
N/JIVp0Jbd6fLFbxOp7FxRj5zgWSWjH/CDxsOCxIJEtoCApBfdvhFQ7cZmOlHCknkowmEebR2E8O
YbOx1o0Vc3utOr8Lq8halZ5602Tz69NwXTAPA37Goi8Lxutpv8znfi8woZQRnii3OU6IZV1z7Eb3
VDrFAVwKAy7biO5lrrkBQ68/nJTVMDOn78gPLYKJuhOQMag3huRo7tlQgkNd45eb2XBFtIvRrqh+
ESbntN9ZiYYRw21ZVCf1xCyzN4qnX4KHj54Mf6h8dz7zKZhsOK3s0Ww5BDVi7X6Tj3pM2+RFI83V
9H+RLzljaY6B1YRgSSLXVonVxtRwLEUR0d80oadslUu7Q312TZduh4o/il6bQRMb/IJyJqWYftu5
+poEhBBC1U6nYVQyqk/CuFwLfYZbxDYOQD13ZfPjeLnBROn4IbTltmX19Vwcnan0p63p1mvLbtsz
rauvzgNT68tTUU/ZdkqxGvbFcz+nP1HV0r121ZuVWsvYTusXMISzKgjkjhNpSdHso3k2Ln0+Psle
ESSGCjNYe5GqPJhC19okXgIjCLSA7jXs2ERP4d1pqywciyAO5Umk2ADhV1guvMbC+dXG6Q0nO3qp
wVf4wO1qJeH29+FdXnSHuaNYjWin9/g5tGHehAhPqb3OrqL0PzoLqgrNvjtKzqPlObgMITYECH/P
Rsj3LIUBbDQLVzpoAj8xfwwDU5Yk7G4ucnmdjC9hiWtpiOiPFwkpjgiHJzivVpjWyrcMvBN9Q607
e38cd8RU07QvmpAbv2mZRGG3p8nvnjt3pVI6iaNVvdTFFBGNSnaG1zL1zxd6YIFZ9l3hbDQZQIbp
V3Yo9l5n/vgKv67PAkREmZl88JoC9u9XBtHeNYb/N8pDO+gKRtWjWfQQWyyDkGh/32fD3wGh3LdZ
NmWWv1NqvHL1dFvTah4m/H7GrOtk1LtfExVzVRkDabu0Wvl6hhUzw8lHt+mIof4yxOG1wHuZNThN
jfKouT2ct2ZaEwr/NTNNrYcyZ/vXtpJ6IysIX4UWICjqgbsh2sQjkKK6LjiUqU+brnyQdsYr5MF8
VXJjBGPbfetqpqkaTudmSO6ijsCw51cN1j2ooNtOAFTEq9VcjYIBSnmB6J+5j54mu2vRhcVmQoEN
wLqRRSYyCwFqxA/vYwJ2QHdR9+DWwfYBQoSR4MGcFVfTJaiepOOMbNc99xgiDpi1htnmZxDFpVI5
SfAGmUDGmMucWbxxecIYtfYmA9NWbYW0lMT6W9rFyRo7Jm3YauDcoE/k8+SMvRpMRGvKoCh8GbRe
OOKcV/4zas16cEx59bL6j1yQzIUm8L6p+ZrcAM3LA82ceYchow2StFFXaEo+Ne9VH4s/gxqb58i5
gqbSEyA3+7ZFtEhy7Q+gqzwqO8S3GaJQyWYe1xZnXF1wjGplwskh3TL17acQSXVvtkZDpqHEWgNR
QJXFmoZ8TA+ZN6+PscSC33Jl9yVGm05N49Kk3MTtMFzNmivUcicW3IrxKjcMBotqmlEHKpEcVWjd
5x7rsV9l+xSjd2zlW1U52c51ZAJXBjt/F7aPDe4WAlhluiX6GwZjmX1nrNymAz6pcIe9Y3v6Tm/m
byXrX38iAMIkCPxawlgYSaQ/U2kivMu2xryXcTkD1VLSm07MZcPoPnxxnCP4HUKIa5XzYvutu6nM
DIMs+voQac914meo4TU1QPfDSJw+kPqlySTQNUd9jEr7aTCNR5VVrGwfopiXxHf9IRYau/foc65p
0ZOHfnxLYp8NQJjT2urj+1ZZf6GpZV7/kYpFFVTzVqSxiU+wYZcfsCv3sYvezgJhQ8IBir8vONkw
rNvdKp9CPdO3eRU/RbW28yNIFOU4NhDQvFWskx3s+2I+TpjBcRUBYix1e2XUdEHmCG8S1zrAOn5j
nO0r0c/0EGf/D2gvfzNrbQmNDhNtpYf+Ro3yU4uHxX29HsM58LShv+bJfJ2qSm00DQMCxUbFPItt
VfG9gTh/+fy7fh4Z6uOV92NFarlgBGJp/uhUaO3sfTmV8ePa+l1FFolI9LYaqYKdiWN1o52xzC2K
cYQpo7AlnO4jjZw9A1CndZnkmHuiot/ksvf3IvRfvWHWVpRr91ZLaTq71Y+cELhN0cAmQeeQW9/v
jqIDm2Tk4ZeTa3MwaH+neA43umrvAHeXS3CBijRMylXde/2LTQx1SKa3AtkEkDKM467+qqTs12F/
saVTbMc2sPB+7AwNY7IzIoanEW4dnYvbMukcmAj9gV2j0ZnVtNXc8M5WDQ0Fbq1AW5qcbkk97wC4
k+WDqNrxpKf52ZARW7Dfv8FL2E6RC3MpBWzVOJkPDgE/ZzG+DqKYFs7HjIxgYIZ0jTxw7eRNOvUZ
9KO1sbPGAWJVj6QnCPoa/N+louJ1rIM7VHA+K3DnulgxSYrJ7hwXV3Xmv8abokWPIBkR4fM4OZL/
supoSXR2RpDNA6DcG2ikXkPOw1G62Jg2+xxcIzK67kxGMwZekSoSFf3BKXEolw6LLEskeQBIUK1l
0gYiJ973HMvAcy8pHuy03gTkoy7ic6lbzUpZ/bZK3BMB1/yYl/zGWqyS4+KGjMoZnYjleuNHL3QT
QcumpEr9stqP0glkZKsTtjSOeyanXy8tNnqdeJyhoRnrXb0NK9sC86PfJXN8mT3T2xdePgTodNum
I9CNlokdseck3FP2e3pdHUzybEHrINbhTTgPWNVRuS/uUGKTV6xiuYjXE+vaA3s1Dl3YI6FFrRop
xEP6vkPQ14SCPTTrgz9xJTst3nEhYbbhDPVWzX2vQyTktFvSl+Swx6XXPbDiYE9RR78xMdyaVFd5
u4djAaa5Cz8BAI6m822gEK30dmzu5xk+r+vClXdL84MDCjD3jDxvWYdbXEJa0HUNx/22+FL6PG6m
lMK/y1EOLftgZo4giAZLSgk6UFlS349O9WMPAKQqEehyJP2S09nR8HwxUs3YgILlstBQzcd2rIJW
M0k4AWLQlvqsGNpsrcNlNHz3y2YB2/aRfUrHbGU4TbrTNfdqVVp9tDDyDib/CqKSy0/Us7ACF0o9
fR/j56XOdoOk8/QVtJCdkRMcGIzoPaKRs25zH21Wz99ARD97vX11Og5DcGjQeZ2di9oYiBSkcCaY
Th/rxluWjWQjHAx4Ihk5MyxVEfQqhiTgJbYiFEmM8RpWdLb0V3qLT3XsFxv4LCQMZtzLysJZHf1N
Ju8SQnSVLbOHi8JGOKKugzxbEU4z8G9D2otndWEUyl9/TAgI5xS5aA7vONHvcGU1G8pULzA91kzu
SAINqSSYFEnW4X2oc8GUvf0Ld+MwNbQQqqmlV8Et3PcwW3qYSCW3/aZtLDNw9GhY6SNNN4Rn2jYm
gDIne3BIU6jRwUDo+T8Zk+PHyLtTlQ3KzT+UkSBrVeEwHD3iUvNdYfuPXpGdyaoVAJjxHHkSrpT/
ympvu3SmEtXRjrS4Kg1bXEKsGWF67YT55g+6S8M0PtNCPKRTTaBR2VjCzD9+6P2JPSiWUjvFng0X
0q+x0RdX0ZOuQZjhZsKwTowD7r7drYow/PbwpAGkgzM9GL/V8t9FpLqDNs4+Uh2yo65YQjva99Ri
xpfvTWSxw7+O0Quup+GQuJxL+xacI8f4ryxun4Zm2ikccTRVKdI5a+xs5b6q3KCG6GzuCfCAgsSy
b3Xa3rTdEg2CjKDvfVZenq4aMR08b4RonxNJFnaM8WV8zyUqk5eXdFlb+NlFZV78LKY5orKQMvpv
pOX7ybDyx9tDQj9hF+E4XN2eKk5aZHV8jLyTqA8Ul7vcByUkU0J1YEGibZT3xnHmZzzWE+iZxJnw
vLKSEp5fODsjfIFMHmWe3tV63h7aXt6VMhd7KHbP1WIuTbU/eN05KrFHoJHTkQiTfTZX86ptR8Eh
0BrwFIh8rRNNBxE3r4Wlv1VepV2LiQ031qOzPhHe03SC6QLqVz856UYZZLIiQYvfiJozOWU9gOTb
HXrH+3CrM0iad7uYw7W/zGRFVTrQSXnO4vzPiCDVt+MT7O1qD8e4odIfZDAU8ZNAhd0ImFSMZ95B
KWEvGylGEJg/cjt/yqz65CiTTDy47Y7hSUHp5Xea1179YX7vPX/nZsnVFgBgkobspOUTJkwLbDLU
v6xT9XuclfeAuNZ29mrgcbzMRN8tzZLBhMOSnUdgyWqOmQImG9O7yEbQYJ4HycXvPbU2JHGFnqxR
5zHmCzrj7BdU2F1+xH5w9bWCw7AebUL++LUirBIWC2gKrc70YOVkby5N9CQk+CHN8a4uy8/KTL+0
xjlp2KO2ah6B+POTYJiNqmhHryyE4Gtba33wsIkk/cry+mLVlv5bbRJuZFZctC8xhcJeRIvLn3Ks
+idv9MBocHnDPfDqk9fM7Xb5pTovd7Ymgllo5A+5mYQ07JPvhmETmNSzBjLpEL+PBagbw6CWBb9o
k9W3iLrFnGQYT0FzZzj7OnHapLVZLRkQgZUuUziTnCKmAy4/I8vcsAQcEyYBA6ormY6uwUTsTNYk
k5BIW7U2UUKmcgkdqHhfITgKu//siSGnlcI5ZrhfXRh9cTh+ilV3ScvuqpjMXVoNScMCxPRs9G++
zD47BiAEVYGGMDTRwXSipz5Sh8Se/syM4FnXg3mN2ExZSnuTsVtbj9kdvR89W+Ah9UJ7zh12E21J
Pw7WY5LeMUBABk3IETkV3dkqASvLOxKsJxU7mzgsaPdb3zjuIVugnW16WnBpijRkmF9c9WBARX9U
dXbA7jSugK5fp3gXeV20RS2v1rFPolO15k8dyy1sxSNtCJTRjDlQMweB2jI2EMl+pwRBQm84EUT8
obu8cQI7dxVBN/uEXfxJJM6aXAqaid0/DHXzjYfyiJ1UD/qiFHsT3a8I1cXQSZIvWVYfmz6ObZbh
ehCvtAa20aD+qIpKPW7qM9cPmnx01hr6qqo1PuTMfDkyeoHPldp0V8PsD/4ck+BLeLcbY8AsTABV
H2LgvOzMfet869X0XvvjfrAybOvNWz4dM0CfqMkTnuzoErKyuNJ9chzztdUBuXbqNXLDr+pnmqyn
MXTXlFNnOwT/yD3C3WvBf/X68yzj+ymxsy3gn+fazyFWK6ID9fQOdRWKGLlOKApoulH7YM/GuePN
qu1N/RvK6AG0231Xsh4Uy/HQpmnhs+WMDbtTCMGBDthaVjgVl9hM5NjPpTPzNrT+vHGWCyQhKDnW
xnvCgXvtdcYD0BcvmOIGpHmt8UZYrxDHP+2PpnG38Shxx1K+BWbZfzg1SLWURKhxakP2H4F8u/Di
OKQSZy+i7jkejLcxfevkD9SLB8dMw+A+aeydikZojmJ8AY98KGZ0YWJEgcJcYlcTp07WAwywCYdC
rX11dHYxGU/fEk/Z1qF/ujGm4TxPcEknh0gAuhvGQKqjxv6qrIb5K161mkmncn+Ppy51XivSkTg4
L5w5+6Brimuoqb+YmrbJlH65JqgA0X3690qKfWuNdzqCf+1r3LURZ+/J1+DmlOBWpu6rn+If1EwH
rmH1M4uca4bcGkmTfWRNnyML7W7mPTY5E4/zDz1ij3MEQmRh1fveWs7fivZtmkNZLMLsLOOflNlO
a02D9GyHDc0cGzSRi5hZIPAyOpARAVOoBZWeg/XcIsVz2bRF4GQWBWjmxZuwFLx11lBup2IAz1T/
MSoqVck6Iyexz4b5W2o9ySUn3qqIU2BeXGsUc5yTf8bKPxoFpleUAdjWoClL/rpISBAkJ07LBMvi
F7SFq/J2cHJTMWDc96GqqclEaUIXED7aiY5Fjtxe9+4kMAWBJjYqZSeE64gEsbNhfWz6DC5gNx3C
vrPYMYhqC0XvsNPe9Fz+5KwKK2GJd6+0qecVgMeScG/Ux2JFNnAFXalCadxbbXdn9ATd0cs8jmBR
tjM2dW0S3myIG9d/osVqWqDjkffC3V2yIsvCJNiRHG1/fM9MwABoA/bCmBkqVsGowmh3SCSiJBm8
nPjAFFPpUT/XlbQ2kBhZzinlWlMc+cMSUbioZVxY0+0cGSPMWsfCKdax5mtcBbe1JTmxJYyrEs9y
4LmaFXjiEbTze9cnIUAJGiGD8yB0vV9HYf+od2Wx7XLxEtrDC7ZR8iTFgJVInhjlexcbdAR0/HKU
Lm2QOvaZsTYXwwvXpERJts+U7iHOml0eP9aa/mxZlcRvLz6iniIFusNlTvJLjIIYeLHzoFLzye8C
pVSxysnsbxnZQu6OsQWlFDZYyPmTSVsr2KpcrO0fVO0Pgg4Pg0RpNHKybpPm/hHlD5az9wIBjqMw
r4Xa1lbzUrECO9FLhgc1BBmFdI5Fy9sl8pemxDuSZOLOIiat5dWBc867LnIVlJRIq95pOJZnw95y
EP6FnuzQDjCUOu3ad0xgnynNFKyaBhXhKsaitE5M4xEgrliZEOaHtji4CRgNwWCqotC/IFrBefYW
pzhLlJshmIbG/BAzcmhFqQtBxgdZ6DS/dCLgcqTW3y6WpLBAvUh4Tm1DT7jSJrFhwC8o4AYowORh
j8QzluCCCjf51D5xQ0Egkda3LdWHyVnwVIP8KGbMNr62JXfGwoWPTqtZhG3CrDSeiBtoTx7jT/B5
bC11KuP2vUzoMEdjuGpT582pu0szRmxCJNUCOeYXZ7CvnYFJOaxqwCgep7SwVi/6eEzc8ZPO165X
tOOQzDMShGKK/2Z2jLAlq4FBJvmVhtQ5GofnAYoJhcFCV2JkK4TfrwYRQ2vJ/cYelESy7qu6IDtu
Jyc6WXHQUAr7bUHvoQpfattjFg6oUaOhu9rYGiD9vvrUrfKIuPY4NQnLSP0BCh3ueB/dLyTamQwe
rb5pnYzwNkjgCfMY5upXyz3GrjiXkAHMbeqvdCeCVZrT/wgl6mtRceasycRIIIeuNQZJmR660fmi
heY34hIbNUNH07oGfNEz+FtG36ZfvHC4Ye/ViAEzFBzD3LDycnGXgGfa+cPw7aGgu1FyH41jdfC6
e3op82peWloOYUMkg2FjjsNL6MCTdcul3MrUqdkgav16UAo5ZTOqy81YEOnPsPDMNCsBV5o1l49b
v0UyYcyWYz8MSC4E3r9Mf1wL0a0yvx+vs1O0gW6Of9zImANGlzIlxy1eKcteU8oYV3AiEMR/MX+7
AwlK7M6hV1xy393WGMhwU2DKkN6M8lJ8I4lfM+uF2Ey08unSB5zx/vZ2czbzfNd2JfhZs/XWssba
meJQmJPuztHKXZnEZzchx1pM/Lnb9IL+9FOxBwXI+mQj3oq59w9dDnFR13OsJBEjA5GfG6SoValr
+ypB+FQ+C4ekBS6AegxQs9C83FOfYUkYuk+25BiXchOYbKfzgPVH2c0zeruzdxyFhS/tzuFPOA/+
Q46c6bbPnK1d4oaPzCRaoIswYHL2wOJpSIacYCDx5t6ko1YYaNjg9mbuwyGGxWSBawFNICIP2EoK
x79Xb7aGrygj0I80m8VnbquOoNza5qLxVX/x8nrLFmRuOZCtFwnJVrSNyqg/zRIvp2+NqNy6eFRS
PyROl+0b0b2YZs1dZVIPcAb9xY//7M8YENwugj2SsEu0EQ6azOeaaBFg+jeQ1ZQDLrephPxOrozR
HPhFQD0dmqndcdzEXDVuGgpMCln5xngsN9Bdil8bz2cLNzAo4rTndOUCQpXJRy9kgYWgiJYO/Kff
ka5BhbdEe+/yR5+z6o2TLwN75v44JP5vNOlD0DIEI4e8E2Rl+TSJs6EmlwEnGJl9ke17sgTxxNs4
en78mfTaGLBKdau0pqxsh2KLzFaGzNUY93Zsg3Tp0Cqia995Z9YqFs60Z2iIdjKm7DWpUoSR6o3K
rDtk+vCuD7jHSJR76ampEP2csEPYI60bAjJssg6+Npi1OI63HiTJwBjSZQoNNUfsI8HNBeefoK21
gyPEzpwHZ5NFC5a1qx66MD83hc7ELlQseDKciLE69G3KL8I8Upq1akaN835LnxlKVeEmG9l1D62v
+GYcs/D2ZIbVrasZn7CDuL9jTtoTqGBoMrGGTQLbUa6XjzO2xVVv5896Hx+GyEIHBadSz792DeI0
yV7aPP3TxeZH63Oz+Zn2IhWy7NyOn3bkfAoTcGsyuNAOJpxjqhwCy8n2f+xGA7StNeusMiGTM30v
n9A7Ud85XlPRcyQTxqy2OsdTzvEfqET7VB9ekYkCr+K+ibLneG4+py+9GRDZtHXi7vTSM+i5qwNl
vsdALtRDEFfYvH0CijVmNngTtJg3XkRgD0TIdgABUk4PeIjejMj8U07d8/w/dJ3ZcqPK1nWfiIgE
ku7W6iXLlty7bogqu4q+7xKe/h+gfXad70T8N4RAkq0GJZlrzTnmRLUyt9K32otf2qbBNevesWbI
VHwcuEyPwnmYqvRTpIiQLD0FsqdAkZflK0YBmgBy57aZ3FmkrUx02jo7cnbWOJxkZG50LDA7oJf3
mql9BXauyE4gx4wuJOPEgG9yrnxiJ0VBPbBeXnc1oHcXoP7gg471W0hIOpN/yLwIRtJsTevz0kbl
pq7sn7npHAyv+lOlxYPbOOquyWg3eQedRfWqrGL4c4kNRYs2a0l0TxWoA77MC5NreN8k5AhRPjKd
gQfVUpdBtUzxjqvyQKiZbMDkeZlJl3e6jzJAp3H1oEZ+SxjMqLJGsBaCDw9Z8V2sU3P3wPQzcybM
CjT1rueKRjsbbFmL19435VepJd+JLb9HkHZRi7vHptTcvg8Kz4MTG9dWo0YzBwU06LjvSNygL69P
60wh6LbbcZ32trlqm+ydmQkcK2SGFDU7YOMpUa35/IJJcXIUvvPJe4XAwZwlnOAAZZZ/RS4SNQUu
Lce9r2UIs2QXSZLBK0VYQYBVkbhbnbG319G1xD9NtyGvJpKQruphbeTdpu5z4t0mrA4amGvAMZgV
6cow1V/r7Xgxuhxilzn8mJLiJSJX5BfmvHBPEBtVG8JaGXLJKAVkO+WMgw64ISn4SgjcPGMbClZD
6t0XqXo3hfnQCfuzSMXa8Y0/CbHHWFg7Z9UEqw49zFq3e++nDyZ6njfpEI6a/ORV4SsmLUz1XB/S
8EsYycCq/gNp+LdhUlxAjPMzS8d3NTCHbEIuG64eEF9QAssDDpalrLpriSgQcQPI3beh0p9sqQnW
5SG0RlZdflCA6tKVYLCq9BV8Gn4GlLxWhW+ZK/JB38QIe07SmjdaPASoiX26Qm3NMNIm1WtfY2TR
uc5VdD568TOvx0Mwec3GNqdH1dI2FCF5tkg5Cohr+bYhSmxtx0jzI6TccLvepjAtt6JS3Vp4TrfF
2/2V9lyRNEnfU2OlFQEYnXTApWH/gnxqLVr+oB+Lq+QNwPwxo4PrUTo2mM3IvV+NAmvF9FEquFaB
Qd2cKcg3WCeGB9YdSjcRE/XrDsnIaupRKIjgZ5VS7BeV+2vSWcwCubv2FbPczjr3Cv5W0U49pSf6
QDhB5I+JUrKfR3BabMrtUWIwn2jf7cyouU7SCCciCrORTDQwxNnWahq1bmwWRkkDOI+iniViScYP
y/hxJFTXGGaACrXpVQ1ueFUa3VenOf5DLX8UDVV023BSpiXTb0aT9kzvatsoYOqUdyPtT8edfM8d
PtOAJnQf6OadDB0WluVWzxEouMBOxrl74DW6uB8jZqKpew1zb9ybMmc1PA7lxmpT0OX6sMOWVm8r
zU447mb7luvzxvWTH70REAaS+dRYAXNKGE5PRbIDsa0iY7rzfUCLbnTJ2ua7rUSBYRvs9OiMb56C
mK4kNbZYApELsPh2Rjjrdcp2T4sWUAQ4Z8EkLEF9vUL9NNXhe2ai9zZ7ERIWIu5ZvCusiDHVyJTR
f0ximo/evabF+p3Xe5+tA8Qs7dWf1h0pxnJSafgSREmtEvroCm4LUPDW3KtKVqwJZLTVEfpzbuvz
hRafQww+L6+TghJBd89qSw+LAvHTLJsI8JWUbXdvQ4kyaNRvSvJ4tvVQHeNGfqaAPSjE12cp0wM5
qa9aTKvGMLcEfs4FTrBylqHbq1CPH8sWgLZBMSRAPbeboGXc4dtiQAq2am7CoDOlw1S3+FKdd2kz
wxYDy0bXNvbUxMV1FLRQEVoerKT1rwbeF8TskMnsHEC7V1nrXEdHqEbKa1j2yERjzIz5YIqpDO/x
XNP9BlZxFyZcKjmFJt3nzYjcussGOmEOVQej9EA1peol18V3YQh/p7vEZwBDG7le8tl1BZPIiQwv
0Eck6Gox7ezG6QkuYQXQaMzeTganZBLF+UY2Y3WsJeTTZbPs2mVdzrl4Ty51ZHjTJk1va47Yud3E
uVWjUi+Q8fQYCLDZoUqt+5HtFLj4NX2LxXvTFsgTm3sEcto2DgzcrPOhZYN0nCWbtE52h+xfznE5
fzfhHIwTL+k45C/vsb2uuhkdigMaMOhya0aE/t0tZtCVCaeZK6DKjiW/0OR2U8y00XHe+JlP9xvj
JatU0KjLRov+c2vZdWdwKjGiLRC7g1ZwvSkz4IFMnrm5bAiDIN9DFhc5s2uTOZsn5uJ2R9GSTN+5
l7psWj+vb7cy1+v1zXIQk12DkHd+UKobFS9o/JHNP7o6tAdY5OqfjZQRi+rh3sxCDaOP8eWlAA4d
XiHLDH3lUBRjguABjfQ1UfMi7J6vKlWkTdEZkVlBtbVB9OgPNLFqGySVMUwEB8yfzPKGl1tMdfgQ
2vhRaBZYAyyhU5AChTsm2LaPKFq3tqVO2fzt9vK1bhCNhQFKvNFeOWZRwvBPTLAAgaRNQzgidPzT
oPGpi4jki7/fzPJtLZtm/t78lkgHxEdE+PxYzoNolN6m0+WPuEGHn5+03zKgFqH4kGz9eUTKus6K
iv4ca3FT/6Yg+pvsOg2vOUbXlr8yaV1zBD+Fr6uaqc/x/3wukvYZqbr75bO63U1/m4uW5TEJrFpF
L36G9NbCgh+33BwSA9BtlQ0N0Yn21+1Yj07ndne33AwquzgumyGb2c+VjbBgoQlHTusm/MjmE3Y+
TS1jcoh4S96NhoXn7WT63/NqObn8JPO3EOzuuUb61cdySra9DvK2gPiiqzhGcBUeAgQOu+UjdRcC
7/Jhq39/Grffx7+7eZMhVUWEYfO1ZqACjsutIpgo29X0GRFGUBKtmvp42wjvn1vLJ0Y3gXZvTQc/
rNrpmDJxOo4qQcc0bxJLa5EIMiXJ0cWw4gZK2FdVdG3nDW2FbuVCyNlKx2fdOEqiCKuc6yS4pvDq
jTFfrlHFNLIp60YVpRGpJgcrpWdf6CFZ90M0HtvMNFedF7aomcC91MuG+n5IO/rh7+N1dGp3Rhs3
h+Xpyx1G6BIPkVMmWJ613FGOUbuPJxKn9Ug3T5bpXXwReJfKMWjTUhjOcg6RhIaqxgH6ajpZ/7g8
IvRr7yLN7gcy8DlC6T/PzDpY4UHJaD0a6bqk7Hy1NDe42tUgNpSE2tuxQVfBVXNzYl6qwkDrze6y
IQ5XnUz4M8uzludjPWoeRy4S3b+Puj0Uj1FeZt1DmEUXVxT2Ka46eSHZEmMCtmjWybG8hPOxER/0
JqPpvZ5kGsLGYSbOQFh/Lg/5+zg7OkGA1B6XPzRMLI45AaYNmg/0u+oSlZZx+yfLA3DhSFISJxZw
+CQZBfl3wirdnZYGhKcimEQXEKKJF4VPrT2yN6kgr+outRLrIrXuWE2+eT/Oz2V8ty4aGQCrDDPu
bjm2bLj8WkxxKAT8PaaPcXo/zwfHqPIPqlJ/qEVG19JJxktZbhR1r6sLcdNGfvcAzta42Pb4HCci
P7VtaF6WQ91IV9AhJWqtIfVYDi13xijXD7bBYmA5tmw8c2z4sv/7iFax5gtYUkmDeJy/D82HBrpT
qejhzw9Z7ogtsqhaW77//e/LcZhGd0ntEGLy76vymHxRkqYvvzxinF981rb1trM18EClU12gLueu
5T+W86Z24dVKkuf6CQOQGwzWRS8c6yIYkVeFPVZIDzkG/sm6wDhXM6mUTth8bNl4kCJOczY46Ii/
p1esWemDLT0abqeBwtRdUnXORpuAlFY96ZDI5V+VHccnhXqerjDigc6hP6yYicL2Hi5t9SzD6blu
ma9Pjlpj+vvZtIl2qeZNXqtwGxp+OJfO/ctyhyjIWzYcZDsWOlocDSpNzkr1h+Uht2O1f6pY819u
e7GmX8m5OA2GNHbEpYf7UiNoA7vx9IAs4G4qiJ+ZO11RMdwHtfWTK9Zb0xCx5bPMilWE8r6hnZ48
WGgx7pSmR2uvGYh5rzdTpL/EveHdFRW9WKW7r6Xh7xuAqY3PC2bUuLNq+852UJI03nnAnzTidGtV
8F16sBqj0onWTWHfVWTsNJnvbaO0/faH7hDrGMaqyK/vOiOp77wi/VIJIaO4enND/barVAACPwS5
SdXL7klX98uf0tPNvRlERH8g3uYXfWaoto4Tk/WSP3PO1PQr0Mgj5bd/GtFwVJh0ubls7NYVzO8G
R1stN+W8v9xjpQVoIcjPbfI4NYphY3mAl8b+P49d9ks91YGa8qz631t+Po3HKfsmn4S4seXO/3ns
7Z7lGW7cEB6fiUOlaVDX/z769k87KNSoaea/zbt5S8vW3y7P+68/vtx7e2ET4AanjYkrnl8ShU3z
rh4NuR5d/z8ve3n0f/3Z2xNjsy3XdRnhfZqf+ff16n/f++1f/n3HXhjXWHa9r7+H/uuN/e8nZYnR
3UvSwtBq8x38fY6CDrbCfAdIc1TPlWXFO1DuVinVtSjL/kmLlLcPRt+5I41gZuxKJKvw3OKDGev9
kxRDee2pxsw7y5HYqdWudEPy5COMlPSqD07ao0toGEHOY9+Np7IYLua46wjreFO2Vj8gpicQOFbO
k0x7ihCzT/ZkTfVIFygZLZqhEVVTk2X4WHtIj3j8WpNT/7TcCnL0u3Sf4xP69poqu9dthak1TzYr
PMpbgGdYaOgsu3K7f/ZQkc7x3nWqY8MqiTLW3cFbTUhJd8uzlo2W5eukkQe3gpBqE393b0i6M55j
Ha2kT+4tfst3le6SBGNZ1Ldz9GChJFCo99R0qIBOLHukJ0w0ENCa5A1GtQD4wGMEo3ubjzkm5/mW
VgTxYaBf5NPbcz3aS91TSljXM3hPncinGVcoOkx5WDC4dI4/Sn/4DDPevJuzwBcCuWhpNf4JSQhR
gEbtvGW5s8O9SlpdpAh3GswzLddgBV3H+XRN+sT0gbMHmdjaVcu9j4HOwmdVug+Zkb75rj/+kDEy
INobzx7LglNqGSWVxtJ7QP+AUanQ3ijpOtdqGqtHnoxPJaWIw3qAMps1fRhBhg3Ir8x3hxFo1GT0
5Gk5idh5N0NtdRhN7uy31mjGnouUqDsCZCrKJ20CvLI7Wcs5kEa07jkNKSZieX+0mJXuS8p6QH3C
7fIqIeKsJsMgGqeb9prSqONT8kIt22DpyIX/UoIqmJt0wzkgmPRojyJYyUz/Tqx8vFDzVbdNlVCZ
IzJ9N6jmDzSs2kSvrpy9IyjB5IRm+9PYAS7HfeFo464Sij6+48Tge5sWfwJCIA29vUe01MPfjTbv
1kNzyYp01c0YsxZgCW6UiNbCvFu3QnJGeeoCBJOiQvmaZoH8g9vpFSZF80ETFH57XrZbPyIRobB3
UBqcZhUqFxM5YbT3Bvb9u3akTUtwD7Z7nZXYybdN/9T2nX+7lchfcT5o92Eylua6QsZGxJFePlkz
ig6Z92vta961osfCTwhJn9bZkD0rpWNziJlb+r5rQa1BUNvHbnY0Mn84U4Bo8NL5WzQD7QGlUPnO
Bwb3miBFQ3LdLBMJcw3596Cl1bUxyy93TMJ3qIpqjSw6fux8hHZWSRvMLNVXhMaBSAIAK6FtbOVQ
VhTPAa4OIZVEo6E/IHXMMFFDHWRMOu9xMFlnJRPTNjHvLsfAnhy9siIqYxrGHxHXDdm0n4MH4D5l
grdNmFExpoQhVbOaoCRMaAPBQ5f/2qT1Y+CW7kl61CYzJSHazsNIFfELyydxSe24PPdV8ESEAMGQ
gjbXaTSBipukwT4SjOwcaRJH2x6q05sWFdckQowM7dEHNdR96FK33ztZ5uuyMszHurUIHwgS2A4G
INrS7+7rWLEKpgW0JdaZ2GgztJ7dsAjOOHbw3IyH3As/TT+dLT3pSDOnkmo51gnzrLcwJrbMOd1r
oCE2tjAgK7wN955J3UparnEMXGLB0xlxE/q/6bu4D61kigIiKWQm5Dgt/DGK9VJrrWffquuNixR/
y9rOuS/D6Autd3HEhFesLC3kBw0a8aerfOSYlD6uZo3ilkV98EMMAB0K36RQaWensOSqKGzxkwRf
nF9a2F57+VxOLqetTBPEJk4zsLrjW8MygulXtw+xmbTzoMi8tu1f9cQfmfi7XyPpGkSa6h3iGn69
dkGiPJes5LD8osfeqPeYz/o7NXM1jQxeQQaPtqBXvx6jeQIn+vrqzryBIuspk/Y+eqR5F+eH9cCq
4NFLfeccaUH5yjDNNaZnEusE4gAImteZW8/N5Mhn06/+EFSUy0S/b2augWXBytbLPj9X864z74Yi
UisMFsQSFXb0ACYJU1eUZF9Wvkvasf41zmjUEL1dpdveJ+rvh4VcC6l6pQGJfdb48ClRCYa0Li/+
oF+ZxX8I8e8iK6aGgGXt3ve6aBv2jf7sTYlJXHDQrfxGET420wJLZUYU6r2C05TdCM3hSZDFBsac
n7emr3RRr1zLmomRwol2vlDfpmtjvKwb+rzSnlNguWpD5EiJlB9kcrY/uaRV9UbwEla6UxcPQCbU
1okQHMOvV0P/HLUgXUrhAQNnL2xof2oB/ueB0yiqk+fb+B4DYz/AWAsAedrtZ2WVZ0cmUOgT+r95
3vOuOfNX/B7R2i4jcLZsvYHoiYHK6G00xLSBWjs1r9NI/8MkVG3TYHW8BqZzX2FRfSOnDGtVhiN3
2cXZo92hroSKFfPLXYbBSgLpTD3jEEeF+0CibrYPxzDDW9Hf40UTn+AyPP6LtB+n1KIXYDZWgppy
sl5yPA/0rOdy7+x+sI1/bmnBqFaY/0CwzggpF2bSvrZpT8RjSZN+OUha1Xskwl1Cut5gNd1WFyGz
XqX0VRhgsQ5zJ980Zpe95MiEoQPb34NLLpAelPoGRUV7KdEroUQxXpc9UXn0kLea0sXrkNXZvW1R
kSxmjEur4eMZDNzPA1LAx8keV2i+xo+2RqmJSLo8RFKEz7FwCGAd422sxE72DTLw5YqqsWTtC+oT
yzHZlIAFh7G+9knobeuRTBANTOFQZV96b78UckiPkmiKbS4w0lS1DcHSts3LsoEcQ5QIxSZUUxwL
FUYGl6zmZVImpOnsDT2sV2Pc4ZTXycUL+5TIDIzZGzW/5MEukBimTKTwN+oXM8B0zzljf9sjKMo+
+GqT17QDTFDobvirM4lA1aeoeDImZR0hvuANXK6YPn0HEt28+gq91Nsu72zZ1QUM0dbxQJQiKhWs
IZ/N0Hy3JO6eHPbyTgNSe3V0l4ITeuVVxE/lhSzgth3s56i2+hf+6bfR1v79oBG1HCWR2z8NSUQm
SuA259LDhZaXmvPiGUQ9tFFePRJmi6bX6Z7y3BseDVblr7psnnprVI/LF9z6w1OhT/WpSqsLyNro
0gUJU53eSb/8kMqozPVPww7xt3lRfgoEj6g1ALSEjYN86mgkaIxmZOP13SkwU/1X67B2DzW3R9Jh
5x9+CUdeuUWy1+om/2i46juSmUHiZeLqpPqTNP3sg4uIt8uqdGvaqMIiJI4E2jWbQjLMRnl5mqxi
O2g+wYtF/9Xb6ILaHs5Vng+kpFWBfBDYH6nJ4EOMquZpFPkPz6PAh5gBGqRfJA8wjN8ofegvgCvD
F9BL2rxj4716hGgEHzg9oTZsn/sq7x7R+MToEC5DXae/q/TqYzr6bfBnmG4b7isU07Uth9myFJXv
QSQIF8k8Ok7zbsMsAHxES8+rwgZrtRWosMpL7m1nIvYwxed5G3Yi6dn0bmDllzr53GXMWmTZXTYL
P5/8S8yXbm2D+gQL3dbKOWul5x4nZokBYnVYFvMxskG5unChPfe1gVcpSTSoSTX5kXjQ1+4ICfdO
057hsjiP+F/ZM7vxNZVOenIoLVw6nB9HXZ9+UcrES1PW8KnnS91yvaMZmEESLHGgcOEr67g5mVXw
KkTe3WfDrNCdL03G/939e68Wnpnj/OlVrJ6aya0P+kSHp0RTRzUdut5yGjpK0OiPdcJ9o8i5t7WJ
JLPIeDBK2lbFcklvwpJLpT0WG1NSA8vqMX7zY9KhYX7ErYMkVDQhdTgkEL0VFw/mVBrMXzuDOSl1
77ukAOt0Q9eJAsl97YqeygHjlE6j7SPpx36N0lYczHm3D6w92d3TU548Ei/kPOYWqxDWh+NHNiQX
Ln0lvVllPUvDfFeI0XDwBb9R6FcIQsGSNVFdIEmGelIv1LI2gUPR0CvsR6f8jEQC38Ts3y3LcI9Z
SNM8U3m1UU7bM/kttDPl8x2Qh/pqxwTeN/k2IMHtIaocCFT21DCnYGGIHhXdugT8qReBfnYEHXUt
D+KXkGGKQB53C2JUrFRDmBftEPabuBQrG8rXVcs475YPtuhCRLKkTqxsLLLroKjV2dGILqHC9Avh
AHpi54cW+7//vaFp6ldlVfJ++UujLt5zoYrTMn41qK+w/abinCQywHGPZ4pgjRY2QTn8QKfMKPyU
gHVco8QG4OXWjOtx/VKXyQsLdSJ850ODQ6mssky8JvOdqik7eDTYSJd7Y9f9SZJCui0DZKrJTEDM
BGKLQfec+wkmyStpXpvluDUP8pCsvdtuEFjvgrIBleeODEkEp8uj3EkWmwJQJmXNttrWkUWscy8/
AiCr39nEsl+fL8Akd9W5hVwDc/c+sjPrq+iSrzjTk0861tQOhzpcp/EoDyqu0Y8EHi70rn9IDT4K
OkNbSe48rjYA6p7qvF89eaWxdJ4TN3S/+sHbZJqTI4UDjewbcffb04BgxK31QZJDSWAYglbKGkyI
h2DX2lqMlbEb7mf4E7QoGtcp2gTQQRVxH/BuQKYBWmTjrIHIBqwj/fJleDcik8Kb4zaPntahha+l
S8WxaM5FCW4j1CuXBFrH2M5EuRQUZZjo+otnD59kyOvnkUSQlxHiwYo1u78XTrmdOLeh+eK2shWn
Z9Io+00kGstwGT/7CQajbErQ21uS5a1lEr+0PIQc8gdanAGaxsY4ppUKn3EbMwW1x+uyB3YE/4pL
NbMnq2Y5JCsvfJbqTzA/yE3EdGkmA0H0f5anvAXQrboO/HderU7In7elhaI4TUpyqUybSVbh2z8p
oNKVmBl/wnHtjVbbOBzn3bFCD+TCQk2yPPkMneKlIwciuAuA0zDB++MVwQf+kPvJ99R9lhTJq1oq
LKnR1My3OhsPP1Df2w8r7d2zqgiUYxT2P5ruVxh1+jtTQRbefMVeUkW/2k577LO8ffUNU+yrsnsZ
ehtHXZWjWZxS8ZhnoVi1ylwnbWo9Qwiw+EZ4OYFQGquYzFhN5N9d8E5B/Oe0A8eydYMWRxiYhZ92
9RVXLAIAgunbkkseDvUkepPhsNJa/Twxc0clSKwNwn/z7Jr0JgjSJb8IWQKstXBGKpBhMhF5FvVB
jmg5gKElgmjfZ4jC4YQ6ROmU6uwXZF61XeltU6U5D6XmUssxjNeytrEBSMZ6zZk1T1ndXXA/ITh0
Atq/OPvpB6B0Sipjx7xXXTTm6hfl9cle5aT2iNKUGz9wmWxYXc/lXdvjfJtJflPfir2a+q/StllI
B5MBMnr5T+TJbaQfkGoRtX64NzndwEXhlVd+SHC0mRcf8E+K3kQo3bTbjKGAU9QqHvR2MOkYt89C
L9sDFDBr6xaxfaQyJBHHNc21FzPjwpptoNMzvtZmA4VMg0FjNU+3DcB3TLUGOKBBVvW2iNcyInai
b6P2admotCRAMmmnXZinv4Ikq5+CJIW6ZJa/wUTdbsxHggRi6WREPnL6YtyySCz2AifpezHsC9dj
/eXC5whKmhN6zS3FOVVU7WNTO8Vjn2QtFC5f/Bp4H3uyUglVi4P7BTxLgAZ0MduYIBx00QPokDN5
feGctEdBSuOjAuld648R8jK797WHW/W0LUW6huOCFqKHRsa6NRy2qOV2RELNYGuzoa6oCjwaQ3C4
fRV4n8dNFMAeaROmLm6m33PepoeB2QjUQ2a/QXehVjBemywvnuZ3hvMiGIT9Nd8o3NH5CpKBehqk
QtX1L7Yt5vpjK3dm6XhvoTkeRJN/91NsXnS9zXaNBwkobTJ3daNlagHXHycvH6sGJcMC7TRLD2pY
Zp3CL8SV6gElIEr/2S9+O31ykZ6rSNNIFSgfulBPyPnskhMUYO8UBbgMlzSa0gfn2KVeeIIcj44j
R3+TDD1AEL0gS1PVCSGb/jhexO+0YkZAu4p82kro++U0GEdgCgiMwg0iG+oeVEaWjQ73Bi03zi4z
hydMf2cbmCp5Mue5ux/U+IRbrm2GZRAgNa6DGZppZLW7i6AqbVNCT86g+pBmo+320irk//LRKEQp
dEGuYWL5v9vhD8as8DvXkGGVDTKsW4ZIjG63xhGcrbskLvakHl2Vzr1/X5yZUbwn4PU2DEAOFGI1
RNSckqZvTiAmWddbUfTL1U+mhjKvTuCAtiJ6woOrP9EjX3vWkD24rnrpsr5/Cc2of0mIHoK//Ox7
Zn0sClZDhFCkzEBNo3mpBVc+3cagEoUdGsn5Z0S7XKcjBrxJNrMwXB77QhEFWGE06JqMoUIg7w3c
Tjzc3pjZmeEOd6OD2stTuwqZyy71EPzFCaaNIrXdnZyn7lRDKhLAM3luCfBBblfYyVkM+9qBigry
z9obqaW9dwrTFEuXw1jN9OMuBQTzf+5MCu+nOQn3YcHI1kw/zhWK4QVwmQ5UUVEk3Tt9W68KsF4g
kVK0nKNIySMIjMvyTccgWFuRhDTdamM8hUU1HPWYxamKht/LLyc36THFcX5oAtc7VzJ2IdC4CYKs
7qPNCm1P5BZec1+7dKABPlMGJVy1oXfBg2XspGZeyi6c1ua8zK8EUZ+eTxvYmAnaFUXXBSrPJBby
yjJ0QTIl0cDxjo1GxdhTFl6ovJuqA+XxvOlmJgMVi36YcSIcCZJrmDmcsRjL15ojx5MKApyHCa5z
CvLTT5dK1V03oVrX3BTjcWtoJ9mW08b1jOoC1JKvEL9FhCUHIHFR6IyHbvL7741kE/oGncak/Ij9
JNiUcsI47olvlUfjJkYmcKB+XzHEZd2eElHztKze4zlUaTIaCEQddTSIlsi1gKzfpRg0fhlBtPXM
Qf7hHDt6dlrsbCB5G8vLxjO+q+Cu0VP3J5NtIm/wHZ1Ct5R7ZhQF3WiPFiNXPF2iy/Tabncbf0AB
EmyQWd2bQ7JnLJLph28TiSBVQlXVVz5Ne4EfX1omRUCPuIjcwOBkes9tjXlimAsJ1F871JTjoZyL
IyRkrOsKDERST4AnDc5jJ8quy2BfRcG1aHTrgdCu2RJcZ1+x+i2EaH6W6MjXcKFXvfJHiIXMpAad
87ckHgZEUrNeflsAydqnISUlVXeiDuENOrwZdMxyw1inQzyRd6gRHEkQurQiqgmjCGmuw8dyLH27
jBTOPJYN04TBHfntLSxmUuqPYFy8SqG+qhT2N1DAYeWH4w7MP/MdrUjfO++tz9xpDy8D8qfhq2Nh
YGtr89E4AzzAfagNr5k96e+IjfS1dIPqAcJmB82qOndolvCNgM/DsV7VwK8Cf6UGe8LeVrzYIOL/
1Pov6nXWFp5psVEgcM8U1dfWnLqkyjE7mz0a04HUomXTjI53ovJLpq+1AlEQPTZW9nX7lMPKOC/z
gcZEvzq0ACKoAH0zL9dWRadmFnmv3492SnpeQOAIXPRjZHANmueYPX33c4MsXggAMmWpiUtPnsIx
6eXJHnuq10UZDc9w8C2Uqll9zrCX3hGhM14cAQowI3C7cFLn2w1NxFmlgoye+RAsgvLZJ+UQdxRI
yREtFYoumLx63a9wXwdE7kC6MbDV7FSOyXUaUoINcxzCLob5bmzFsQ0VjF5QTVjtFCNm1e6WUTUO
IIUZ1nT2okYHj+Mg/g5MODvu5D1PBK6gSR+eNduLdstZVMtOHRNnQA5JB/jhdl0tGCnPKqEJAVjK
e5i08ttjXs5keQAXmTeU7zPr6BCg9ZwUxvOS/WMVeB1TL7nWXnqNTZo1odN4l9sfrCOqI0FUb3Wi
SdeRTfWM4oa5seyaomwb08Apf8RRcHIDvTvkjgzOVK5MVLpMVjCJ3SV23Dx2rq3u2s7HJEQekPPo
etNEsfSt7CoSCabCdtYgPOijzZMpd2D8YgZDKqCdASXxw1KniutgC66q97AvCLCJonEN6kR8slb9
iiW91CKFFIXV78n1G49FGyTitIuOSrcGxF547Yoq6vCucSs2+39uhf/emhCbKFHI1///YwdQ9HjH
cGnVDEhqKqAFzOEGdJE0rMHUm5dQA0rJMBHd5yY3d6rLjANe/mJrSJF8RoSI4ePtf+Wdgbi+l9q5
ck3yRxoQbNRlTF9PfrRpcogVK1N049fcTIMP20HPG+IPPJOH528pFJ59jOsHxHP0TrNuerBa6ONJ
E7cvMixmIQg4q1Ej6pQCwjaftVLLvH/ZAF6kXUJ1FBrLl18VfLMpST9WDPtBaiCH0a2wuG3wu4xS
kOo163BCkQ4baqr1JiE7iDBoNtVUDge7Mt1qF8ZWBdwZTns2rzGzDj5UW0+47rMSHmxEgWU0KBLR
BzbuQtaSQFJxDekga49pluPowory1o+on7GuBLtlFwYUQia+94jVKyFaPsRoh7axMMfoVxIw/XW1
71tsASaoeu8UxkDZHw/hiFHpZA2ufyr9uemPRn3hmwnXLM7LrWXjUyQl3JzMsLCS0cYwgeKZkxRH
A0vs8haXzZi90TYrPmJ9OjnzdctE0JzDMf4lwUiNASCHbW4Mci16kyuonx4EwWV46wPj1M+b5XiT
/ZMil4emvSWieKLgSuOWM0ix+OC0WgLalum7X3YfqiH42YKjYSUyveDessAZd7jXkgAHggE3IqSL
Vvge+pzCLvY5xeJ7VaEjTzSsBmC2yF2YLzTLYKFC7+32Ss2amCdyAl2IDYhzuzo+jVbG9VJRBa9T
A0IXG9x1+qkpS7FJwegD3U2sq4YFj/669hYGhIMC74ZA/v8YO6/luJEtXb9KR18fzABI2BOz54Ll
HU3RibpBkBIb3ns8/fkS1N5NsRXiieioBlAlZhWQZuVav5GncCm9JeVsczV4+gCBKxTQ4iaQadu3
qg8i+bsQXDkCKzVaQPZcs8K4KsQuOUUwqUHrMyc78DeCw2BJ4It+nYEIOvLZEEoQzQqGIr0ZjBgY
xUjYiXd2FNvpneKYwTIYExDqDQ5voWvUy6x2bpQ+Gb79fOATOk1K4B0NPC0o+EK8nJNTug77QCK6
L22LSoCvpoeusiSCX0PLzFRhlihzXb0N6nAj/Gr8UsEtOLxNkqWevHUrWxXgvyKV/pF5wfDW67Kp
HxZNBT1rSJPDUBbpfcaNYsdr2FgXODdYeMj8BdVquyyjrV9AmQgCg80HVqEXIRzMdeYMxdWco1Ty
ULvUcop2cb0zwHSsZmAJQd5KVI7y4LGF3kUIuy+QzstRqtJIs5MP9HbIK7GPKjNrGdn2ozYR089V
HEEwfh3WFlpvbj+sTHkaB+perXNzn0yiXjnfMhs1YSHDJ9tV9HOEHV6Zid2kcHkMtOqWcuF2iArx
6NbZuA/ILIKe+oZpiXfQa2nQh9cRh/ANkWMOyWrgJEkGKcnxlGhB+81Ij1KSJRje2NI7SBJlquOv
rSxsTl5Bnromn+TLOAnpw3anlJQS2YQgUqJLaVU9gPWPpNae6l9+qYbwN6jw9qRzQx0bXGVck2Mk
QZ85K6WnRAvplFTZm/+ZCJkGFeo5xZSJKx1OEvGWnEdk3fltXx4UqQ17I8ru/DYe1k2rsgUqRYrF
TuYvQdfzjJqasv6oimA7WO7RLGviEUwhC+mUYtK3Tkwah6yOchSaRejBP0a/RiDfhSJFN64xvdXv
59MqsPVVgoyBV5WFt0DY45hRl9+CLCw3WV2rJ7KDP47o5D+OstMgUKN0lZi6rgrqBKrEk2Eq8Bbl
S+aWKEwlEqIVltkRW5PiKinjO1WNpTRbM8J+D7x+1csVE1ousnEq7rhvd6jkQwtbAx+B6IqyNNwg
OGa9b7AbycOK7xnFJ0MGefNynwTk3osCem+LQEpsaO0tDOBcIrcihsXZ1JwNObZY3p23W5QFxtHo
+kNXJF/GaFSuEkepH2JzN5d7QI+1l/ph8urvWht60AYAElHBz7UFXNUlTpYofCi5isZEGj47aXxr
dWu70IIXs2LzD3g8PfRDLG5gJG/Aj1ONImhXhXFZINvL9iOcBMmtOL5TdKprZtrAf2vtLt/YmjB2
+Gl7cDNDa9HInULZZs629lI4l3PER7n/hApFuWlMneCii5T7tmgW0C3J7k4VBSfX4k6zLlpDYOxB
RgAXG8isoE3Wl7BRY/VFKlsF/sq3dfUlarOnGcXRiF7cYq3gmMrpbTOYuz0JeS9Tji60WBembI3S
kdsF4uy6VrMlFo+27OsyEj8UgDoFY0uvHZZatpir1jg7ptfzUYZCnqOtmski3o5ZV4qKLTbpP/PS
D4t7GPXmg64ayBelBvgsl6w4kgYt0/i6w2vq3ne0V3CqO1+wFiTVNYqi5PBERu+ad7WtEzZ7P4nq
VUPUsYMYU0I3jDczVEQj67ogj70hvkjOGpYDi9BKxqdois+N7ZMLjkZiirhdUXp3d6AY4s2gQ8SN
XGqcbi/3AyR51vM4mYfNfOo4JNdHI1ubQ6ZcwdsMrto+AIqCahEqpaQj5daukiVvJ/eSzVt9vBoh
C/rGlZeV+nZOvff2YKwhMcWr+dQJSnvfIMKBvTlrQzt+x78Ji2yJm3OjCES3HxpXkafXN6rqPhUJ
QN20Up5ZAQ59RVFTHoyTM15jshAvJtXwZA0ccxO56Z9f4iWSuNsIHPaLXzn3VjZqD0Nl6Sv8+6xD
LIr+1GSTDvUUZXRRUKpSNNtdKroSnjyzz46IOZ1TFXZ4TBb6TsEZkKRGhnewV+yGOpDZdVAQFZgf
zCYqMF49icw4tnE2i7r6Rtc7gBo6yUrku8jA8lc2SASn+6YxbuZFOM5B6tSi0digQsfM8rxDRJ8B
XSv1AWx2cmVQYkN923SXuvQND7FzuQSJiX79VAYrRma2M4IKiJfKsFXRt77SavzI1EFtHseMjKau
HstOcXamkdu4IErYKfgPkkJqi6uUERwcUQaX8zo5pUCjIKs81gOqrPOAMksUHmvoDQ++LXAZguoa
TIhpxvPwlAO1kumUtwmQ9H94NvVW27CdHBbzM3AG3V1mEtI3IQq4whowA2Rk6feA2M0jAfmV1uDW
PDiDOPUmITK0BfWBkqZLD3MNwNnydGLv62sAr/hZIUbOTbvEU24ic2iTpZa7dp1pf1OJFqa3zLM1
hngcVSPYJRLjp1VVundEWy9jnSmztJXpCjfW5CpS6X/z4JnfQFQbTdARBUmd4smpUVCLmAyXlA+d
oesj+75RWDDSFH0Rp+LL2r5Btl9iMDCIO2gtioaB00Lct4HRCUmxKAArthAsTy1hMcWxdOfiS3rh
aFWJ3TYFA2B/47XZokEz2QnOFjoydkANeFeiZLyJlzGjRJ63T74bqyiD98p1Y5sSwwF4dVAeNCU/
z/cgyy3ztkVgPvKicjdaHurgcFx3nmq4R98GWdtEWn1uC9IjITnVL3VkPmKeIHFarY1MuEUy2RhL
5wSsx6pKpEjkpFoNkAsIU5NryIFi24Wj2KpaFVwOQb7qo1a9MANCJIH93kbmA1FTKvxHIdx6ybId
7tSoM5Z4yESrCh/rS8WHN+Y6/e4tYkXPEpJYEn8fW9FAB4dxK7Q+uPr7xS2oaI9K+/3vS5Cs1mXY
lUcnQTp1DtXynjKmmqCC6hPOLDMn7DbhzOWVR/58NGZUUqIILhvdo88rJCXaGuW8vr0pyEhDmDa6
O410uqvp9rl26ngXdk61VCx4vL0DfBoD8JNtoi4sz/Agw8Cjg2zXVieE86bn2oSUbSM1t8/iCu/5
THk0scc9eVCLFmZvF/zSQV8Cp4CyANPy0LcERHDXtTujdx2UBSpszBTnomD3uxgwcrx4i19sEv+o
af31hrMaey1cxdq/bWB7fXB2nai3QlaXMgL/LeLWOXr2nGomlcOStA8bqWJk18TL+J+jyZiY+Vt1
GzUuCCNb+0IEiDcPViHItooo2kRAoL+MiQXNQg1earIrIPScpWjc9lGztIcGfbxXwFiLIRnxMdUy
8NoOtTEBP/pEjqZ4dEg+TiS/7i2bxLppuiX0CGXzBuJpfP3Gr/xtSm89JQ1zj0TXlfLFG4WFL0q3
maeu2NTVpe5hlBMFFfCNCsKI48r0gA/nmeIe2C9wjtRejMtOnoUYXF4nOpIP+G9RypGn8xt+5F7g
99uvghjbsflrOJSq1/OpJrPIUtGDLGl0lVZSJEPuhlCuSk5po3+dz0zmVzbQ4Jcy0tdrxZ+6q7+P
lEjm1fHGXRZ1hEJgYXtwpqYvOfnAs98Fj2PTRAvGXQkUjyNyzyzj8iiU15R++PFu2PHTsr54++x8
ff7E/NksRKU6HuzXmtTF1nSmeKW5ifEoIoMcYoLKbJ9b1zOyIepNwJ/jQy+Qpdew/l7PgVOJX+1a
pRqRxM4kPaIQypUJTs8dr1oFw0fbDvPd/NGmbkuS5m3MmMKw0NO74BCORXywdeQvEoXd0MgG4L5r
cmWZwhW+RMSDdS9FVyZQ6xczrOvHQTABS7z+2Emj8MKIdxiIhrgCT7dug+Bl2gXJdVCN3dEpM+x8
VDt9qHJtr4A7NtWmPBdGVD9QorITV7lPQuHfOqRD5qt+hxSvM7b3lqZXD0kfT0cgL93FiBf4/WRc
+qQg1vkk0dlWZ581hxkUOznnBc2H+zoKk3vEa5QNqk7KZj4dmuh+/kDjSkiVadt48vDP5z/Ul/0E
yF6KsXXOy+DAN/Odyl+7TgBcUNO8ozIUwFLwW3kOXfd6mMLmLgvyej80wCgLxEufwRYg4OIHX1wo
iFtbgW2Jp1/5YAZkoyIwS03/JFC332FbSllYnipxc4eVSnPOmqG9bPGURPGS64FXj6g1lOlxJL96
r6UkyYDuknj1T6Ws/raTruz2sG6JiAuqXjpojV2bhe22QpDsaFjpJsl17g1IvOU8PQ4t8WCl4Jho
AC9ib9ecx8REZEhT4+8dFiG62rxyb6USQNfcWeGA21CQN4shUpGqashvJK3rrd09wE/KKq1fNbcI
EqrHLCVUeztXfDgPHjriRTvcK2VBKp/o/1oNRpudhlIds9hTdvxYc4sTgHUaJ4KxcvAPc2yR5FV0
7ZN4mc9gkMH+ajr7gH8puBGC9F6Hq2DlY3Wu7Urb0vOdTT8xgxXsGzeEY/amdjpnpxtGdjnkaF4l
vaI9ZGL41qLI8VeEpQub99cRTMsFGiRB0gf3vdEBsi9ZfHSe86GyB6wysgRH5py1aDJa9dV9GlRj
WnVxqRyJAohlW7W6aZmOjxnuWctKiOo51bRdjwXIQwgBbUseFY1oVC6ApPps7ukWGm7BEiAUOiaw
HL1gEW2S4IniPM5YvB7VMKJUZuIjVkMAAcwY3cFjlKZURvAdXVb01sMaNxJx75skPM0SSgnypsOF
0VDhC6lrNODFWnRiDlT2a7RHOCUVMCw9QG47nLoasBsY27Ye+m6QeoatJWMtzSTHVVrAduawY75W
jg+Oi6JDkJvJWlOd6NwP6rQz4J5iPUwReb5WleXXIkzA+WXw4TsKKcEK9Q2Nohfn6IxKSJvE7LdZ
8WVmFbV6E+ycXtkqgQb3qUolHEyXjjkEMS1CbvmiKZJDWVrjJUZECtUpt9wj2wPhrk0fik5FCT0q
xdpGSf5JIBqU18VwlUeuBC0TnMWlY2xmRDA6cCtka7x7y5LeCzbVXR/h+rzOblI7Vm6sUm+PQEvO
lRTFmV9ao4I7nniXA7JTD3SgU0Zx+CVz2LKGflJAszXsQ2AqSJFkbnpU0hHLlz53L3SAUdKLVD2L
IMphWaKdV8bamSKydo5jUEeAeuHgueXX+HaOUImf8aw+Jeep8Ke1nsbiMRMoMXqxo+KQ1TSbZgio
fUDVHDeYQwYaMJzCOeJRDAIozbBOjkKJGNzijlge6UrUQ5pKqfeAte+JQYArjsV4GTfEfP7g2FsD
LsV1FOtIH/osrX2uJ3u86vNLvxBfgi70LjoR2w/zPwB/aD+wE/MuKME5F6IYjKtAqgj5UfpNkMNa
2J1orpy4IcdaB+tq8q0jIs3qirpZurBc9761o+GEtXN31yi3FWqV9xGR3z4Ps+6Y+MaNKJzqwNeB
AYNGUresQFUs09m6m8rogmi0vyn151R46F0NvrKf4x8DsY7GBJkc6ixIMf5nSzsJDPQ3nI3eC7Ch
tlpvNN87hxXRue7glBjlAIamTnpxix4JShCOS20Iy6e2QEjB6/T0KpErqR9rpyIFZnFThonEnyRd
D5sLbKXZF89xaImjWeP3gRFjsO16C9XN3L6PiaW3eY0r2XwUkgOBzWCXmw5W2yaA9fIVQEve9gt3
MgLUN9Ufb7UKs0UFwI8ocZ7fEMyLUfoS7XWX+8Fe0TUdubAxvkMRLoj3ZnZO9Wm8SpQkA1UxINs8
qV9t8MQnA4jkdnLNM8aZ6dYBP3wBjEa7z63y1S/j9tXUqVCZtXiZMsqXGLMXNzH6jFubaKTGUmvD
mC5u1BzEtYr79nd9Wua5sL4PCrA23R8dALbg0WMUtnL0mFcq8qXP1SsiUcUzloL+Wp/6fqe3Unq5
87J9KNDFtIs0e24NVJRlQSCPjDVozK8UmcdzanRYrSFHgxmMO34JQEnmda/c6SZgSmucHsDX1seo
1gDeyxRCURE7s1S1JxelNNy8TPaCNphLG9rgOuyRM15gOXPvaP2WPJt6qequcypGJBsgIIUvZQJ6
NVdvGr0Vt1nZhivofsa2laUpvWsuDSavs+GABE9T64ZlM1hAfcz38+49UchVQiaLDQLeTsAnis0+
hhZCIlOys1IgGLAA0MLKMJtGHHd6UPzex2OwUh8yH2Shkj9zz8EKWxPuJAIUeKfBsS5cMzprpsxq
6TfWlDCtisrbJwOJgjIkkMwcUqyJviAvLnULreQL+zj/EHvFg6sm5hFgAPGwrBNmNUbLEWAKXET8
+5Is26nycLJG9GFpqPZxzgi4KJ6RbKwui6FqzsXEtGZNer8kWiemH1xmX7IPyEeYI8mcYlK3WeoB
dR00Vy6l3tv9qhjqCmDAs+tbxY1WiNtccdWbqI/Pll4z+2IasQ7bECZDYr+qQ+pfV05mnj3PO8GD
fPJTGRWXkLjYfjzFJWmBODbFdUud/6LUAZOkQItg8rHtLELcSlDkddHWlZtSdCRgZWfKoU5u2r4S
V03rgD3iqd4DqUPm3jGMlzaxSVdW2dc5U4hs5Y0W1Hhv4PJ05VWe2HRhGhzSBNh1Pyb1pvXG4NrQ
EdwfOpyJSkTU1no0pHfEFSQmfTiQ8ykpNb6qQDXGQshv3snpgs/+farKU6OqU1R2DHfTTo2C0LyH
VSwkv9XcmUKyxKRXXeSwGm33dtM1nXhvykdlMxN16gnemo/l48zdqVhLCj9HhV66ehXSx8XuVKyj
FbOFWSIvqrDiKSUUeEjKU12xoitSw6dKFN6PTBEqnnir6/t5K2YUfXyscXArMEu4VsronhurPOB+
o+87D1+80oRX5Lc4TjpJ90K2C5rIpFa3TVGrl82UHA2i0GLR6XiS1Zaa7UkDV7c+sdRer1CHVHGW
10FOX5bkCWwUp8IUrfV43L6d4xEGMAarqkVhYusTtcDRdcQ8jHWVobeDSInYeyyyBuwroBxFslJy
xbjVC0e59DHRchEVnTeAby+xwlbQTp8sxZaFLTaG8/7RyQdvnbowHacBHQVMl5J1CC0sbBu0xlrX
tUFckdyLbQxlRRg6TxQGt3YYosIvUYS6zah2OxviY7cKMqr4zKBkDmysQOuktnZBolbLeQrxc7IM
SRAWh1rOKFqnMv9G2RmIJ7lerwTTFFnt1jFqbzkn6webolqPE/Wuc+3h2m7E9zwYF61Vm49UbJ1t
BIJ7/ZYJYeUIysA5ePWUgVgAU4wHkLGdIe9hejfSpZcospgPpYFbSGa52m4+ranEIOMnMzt6aD1U
gbmq1PZQmEO41wjTTzqT4gAIdVVUrAdhgxGVETJVOHRwkLSKkUPPqLJkP+e/3BH0Cmqhh/lMk9kw
B33jpQdLFTFFYz+HP/MLorb7riiqy/kM47hmP7ErQoY+aVg9CZUiTeQkalX1Kk+9AU/4qtyVtabs
qkrcGqoseEr4Xp/VjC7He4y9OgUoUCJQJWszZaSg+Ex9+MZCZW1PZQLemTydX4BnGdgBIhhnjBgG
uzp1vnkoJfV4ivD/vnwbZr1Ly5aVvb05f6KloG9TG7mcz/yYzcXY4qgQTtRkVT2DWjcE2G70bIoq
apPtCojdwRsoU+jlj84398AcmhP12CkDgfHv7AVeuBBJMO6IVUhuZpq5i6Bx/HOCt8jRLhCfBKB7
ni/5Xd1uKE/x6OUn5jcMJVNBOE35Zr42v4COuDYgzqJyWySIf+qNu00RwxtKnQom4mTLCW6mwEot
9S7xBMsOdL+9AnGKLZuDfUiH20xPgeceoXGIcoi73WcqVJS5gNaNxmnOdUuEmT5G1cFETxjGYPls
ujritpJCAvoqWYZV5O27IWgfM9aPtsQvIcyc8wz8T7P+4FUUDxhK3Z1bmYSRQjQrNBVv7Q7BYWJe
IIGo0+SozYC8Rp55n3rWtC2tCsg8aWzUKuVL1LU/jmpE03YI8kOc9DaVp/fAxVmJZ7K0i2XHfjL7
h7BOy62Du8hFmffD6a16Ksny85FepmfVp0plEhC+XQoTTGYnNmurxij1S/mtUMX1rrNZichsvGu1
6FaN7oaX8/X5RVG0kB0oEWyheQiChJQgVC10Se7rD0GcKzsKleqLkg/dBvN0YIbRkDzNR9hVpG9H
b9d0Zl4SNRdqVtU3ZkiWuybYW8PcCr9ARd6VQqu2lHhUsI7dRhmz9mkKXU9CocdjplfdSdhOu4yN
Wl2acQlywZu+igyGxTyhdxEYGLS72dMlN2EBhLO396nmOfu+NcWplS/zESSe9GQVm7eTITJOyANh
RBQCcdNn9mxoFC5mHLAs52xeNcZf7arPT6aTNxu0ubsVboCUZybNXJL4K6jXC/VhtFz7wssb8xAN
jnJMi0ojtYCJxJi0D1PUi50Ia2YImVQKMpP8jgBln5Po90AlbjuL6lZQBx4sgpeqc0jkQ6GBT+O7
OyO8YmIuHk0A7y7VkzeavpVYN9OU+Oe+atfY4WmHnlCtXOsjq0KtPrMTwCrEZYMUox5woTU24GH5
YrCBPsyniJnSywYbzQtZrx2y+KsfGfHadUtQ6zr0UGRnMS2Wf1ylWnhou7bfdVR4/r4kXEwZ542w
WloQ7GTYB8xc7PqQjOAc+M3X+tjBIxXhCsA4+I1BGGr9XOzSsIguuwTLVDJHKsJ+lrH3TMjyA27a
F28FuvmciYtMrcqjyoLA3GqumI6m7Uckc6lp2AlrTjr29d7Ik/7SRCm7WtVeEy98E/Rh2fTXaIAl
J4DO186YiJPRGYt3AS5Vxmg9XVcDTmtB6KKhImtQc4J3PsocMUKTAHWjy5cR5+qlqboS+1VI9E9a
+mxivNC+hUOr3zu2ZCea7q2ZqeJ+Kn6c5bKkZKjdcLTy71SuUF6wbf9S86cMYSJOiVKu0lGzz6rc
wqW5eYAN4N2KvPT3cQawMPOkYGQZORtwKdUirnp95SUTFJJOlwZoamiutUSBSGHlGoFeCifNaK0f
5w5xy9oszG6htbFz7aRs+FLFa5cDOc3r+Rp6n/1OJZWCLZi8lvsDMT3ikWqUg1lnyeSWno2phNJs
qP42VtwfR32vvDoUKLZUg+olKUH3KaAYrWUYGBA4dFd+VByK3sifx9R2WC/D6TZ0JvRhxrZbK0Bl
yUN06hWAV6ACpQ561UDvOXGt6ziNQWOC9cZEyYpMTINKUNlttAY+iL5NV+CGBLzk4MqX+XR+mcIa
dfzJu0bUtj+6jdehK80RrpkoNxViOHgZdFUuB+rQHxXPBlQya2comGDENUbaagmmP/dqPFH+89LE
QjmFCKMdG6pNmEmiFinl77JiQHgeODOC39rybea1gvw4kWt7C7igBrHGqtDE5pCrwT93O0pAIfG9
tgBBZu1nCE2pERBo7OYMjP1uavzp5stxl7FbY5fhtuPzWLIvUexcuynoX4vccSARmoN6M79hSaU8
o2zs3d/XBmu6Nhy/JVOJkRsAI32RD3Z1JVCmuwgjzduDgKgXcY6lIv5y4jHwqDDHaX/HYtRcWylu
tvJyhRsyLB8Y4QCr14LV9BEF3p2ORMBLY5IwGoXjXxND2cB9MnsJ+id+qWvQQyyhQQQCakAXxpHi
Ig67202Zt86+suQ078gEJe6vt4oomU2t0Xk2Gh9LXVhhFsVKJ8UaKegHitumQek5xjh8KNkC+gYs
cFHG15otC0EiU5DhIbKvYcB+z+O7oGn0VwqMYDzToAIdXFgrqyEJjXJOcSzZoq1w+OrvqW5KDqGr
v07dE+Ip/nddc6CtFPUXL2XXnVDJhOYUTzcC0+JVYLCdHaiubBhF7tGbLH3boMS4pzo77BFnUbaY
iQ6AlK1yE3kYPbAVcyh+DMmN3bG7C+pRrmbaDdVrBD6DWn2qhE5VO25e3QjvTCRyggsDoXjwdPpr
mpQP2AE4T2rokRGjEnwXOo2+zDw3uCZ7BkqC4PVoo6C3h3Ctb+3ulOWKd1AiIIHjWBjH+YgwXBx9
TIM289Hf18Kfr/mxae1JZuKDO2S7jgzW1oys4XIcbOxsJi29D6hwAwbw4m+Ir1MoGVCBnBCX8eNB
e2HTO1zoypBflcK6iuDjLcGUdVcioiAubNgsDBp3T77c3yIv4uAhjUj8GLjBVQnheDRhxDt1M+xJ
dSEwbBOn9oBb6P8qbCGYRk3h+me1pOuizpC+1f3Y9fRKqNz8+cd//+//fBv+r/+aX+fJyC7zj6xN
r8nRNfW//jTFn38Ub5d33zk10ZGEJuzYhmnoGKEYBu9/ez6HqD//60/t/5gIJFdWBw/LsBtkAZRk
uEHBE+sCbMa/Css4uaTm/9J1/IFavf5mORhtuKZf3Jk9mxOnwHwqKPtmmXYZp6Gd3XVVgBKRmdbf
KAos26FMlkHrFyeLAjRmVi1ZjkS1r3JlkmLcTf1cl1A367xkgTUgQ5GR6hdCbvBQ7Gme81xHTdX3
XoElXg9hFFEa9usJ4Bky2w78+TcKeQR8D6z2v08RqBeHAYjO27umXUPenBnLad6jQy8RWjNMqwuR
7AdpdzHf1//+6cbW843+hv0JaHFSFT+f/u9dnvLf/8h/85/PfPjIKcQwrc7/an77qc1rfvmcvtYf
P/TTX6b1H99u+dw8/3SC2W3YjDftazWeX+s2af7dQeQn/3/f/ON1/it3Y/H6rz/hJmeN/Gt+mGd/
/nhLdijNVN91QPn3f7wpf8C//jw9V0hHhGX7+o9/9Iqi4b/+VCz1vxwE0FXbMjRL1UxL//OP/vXt
Le2/dN1VdYucjSGE6dJXMwTkA5o1/suxHZsEoa7qpmZY5p9/1Hn74y3hOPwbE50Ol5hT+/PfP//H
+Hh7br8eLxrNvxsvjsCfxLFNXYdqDPPfkQ29Hy+gHULoRX627PfGPtxOW39DcmrlL6qFsvQW727O
L0anJkff36Pzn61ZP7dmjuUoUCXLlvVK/Qtk+iJYkjrdDAttgQrNI/4by9+3KL/+hwZdISxhWHDO
mRI+/LzeKZtGI7O9NBHAsPzHNCfLSxrg961o9ifNfPhdJbq0Llon6bL4Mu7tb/3zdIdBQLnxlt42
DlbKjb2fVu1t8DVtPmv65wlvvqU//UL51d5NeJDpU2Bj8gEupnX/YKz8vbpj3b7od9kKGOgnj1D8
osP81J7zc3sIOPg8AH4qFht77a5e5Jthh9cW2TWsRDbRbnxA/mrZHYoXDKAQLljaG++Lv3AXIKnN
C32dr5NNeOtEi097l7zL/3jYhmCpV+nLQEV+/mpG2k+uW3MrmiUl53qNis8WEYgF4oibmGB6RW11
027z7e+f/i+btVTh4vFuGar6oVm3JdBi4ULEITEuun5aF+M3ajFry7A/aelX4wc3QOG4tiVM/vvQ
nbWJacSTTUU7Z9+6i/ar/H39Or2zgqVYYQu3nfpPetivhtD7Nj/27cG1XJzIpFTjNwEvdDzE7t3v
7+Avm7BwRUQlDSNH58MdzFyrlhrq2bKyvunxwXfu8+jp901on7Uh+/W7cVIr6eRBYs2W4qp+yC+T
JaZXK/fU7bODthcrdas9Kevft/mL2Y4MLsEIv8pWdePD0CzrGK4Hy/wSK59tnSAOSaLp901ovxr+
79v4MBwBU9ZFAyiV4T8sdQYe1ufgvBbTAoL1AS6es/qkRfkwPo6y9y26P99IobhWShJMzuGItINi
ODVbcHnLEj7dwdz9vjX5x37TmFyN3z818DY5vCkaG63yyh6JbcYX1KgWRdVS5YMgg0PKBJbl963K
m/aPVhnMmq1pumAq+blVMTlg3McmW+qDuMRkT6qUXow4QkBq3dvNWojL3zf4y5/5rsEPnbMqukKl
liTHdbPL1t1WbOqdvo02v29G/+dUZauqYZMZtVxhW9qHZ6d0Ua/lEKKX3dr8oq3BnJYXw7Y5ENIu
9Z23K5fToj8WzmK8Utf6MrhJFvm2J3JdovgS1p+sJb/ovHwdG8dBslIGEfuHAaK4lQrzu8jntctY
ZMs02DpLTMQv0M9AEG/92Q3Q/vlkEf4xVcvWXNIQxGQ/P1klVBXMLUiJ670FG5rMmQvhMQZwipQH
3K21IFVroqkvUJCPB4+KHUS4MLgz0dlN8Vdx0IV06296+klH1371aN5/sw9dwJ30eOwqvpl5NWIa
uDHzC2sRERxRmn4AGB+dhwe5dA7Xv+8Tn7UrJ5h38yKmQYlf4DNPKggMldVc+AH6LiiP4bv82WQl
n+fP40reffBcTIqAINQP3S9FH1j3jJHfeGF+M27iZ/aT6+ERiM1FcIkmDcmVC4AKi8+CFk1OE79p
eH7/3Y90PC1LlBqbtlG0MOEpuGX+GgzDhZ8+xTnm3b36hC1ta379/c395AdrH7pbGgUu6k602/df
BxM1t6ZcGMr3vq32AxKTv2/sF7H8T7d3fv/dr7Rdsks5uCGINjUKg1/U7mubIsXqojBLFTkv/qqj
dtki1YGp1KLonE+ml1+ssXwB27DlnCkjsA/juSWXbFmNkItRv4q+GyxH5al7KQ7DjXdFcjJfY8dt
f7LK/vrhOhAWTAsQvGt/6MGqlVOF7mnVFPFVEyAF4C0sRV8PzauJw0vipyuzBAKPT9YnN/yXs8m7
lmUA8O6Ga0bi+yJ1KbCttfX417hqN951AnVi7SwNXAvp0GBernvnwgX29snjnvcu/+jUjmNYtqVr
KnXPn1ufvHTwPd2SC/G0BusaI7a6qm7BGK8o8eSv2iFdfJNbKwn92lYDEGX+j1/51r6OPrkV/wx1
ePJ/fxf3wzrtt+i3hhPfpaCHFRTto7xY/v5u//Jmu8zbcqfsEuH//HOtsinYZRnZUsnLkzH5GyrE
AIfwiC8ugu4Md/v37f3qJ+mqSZROa0jIfLi9dUgmO55oT0XaFFQcj/qTm/arqRfpbN3CSFTotvjw
i3ynNpvMxzgg9mEkdeiBGZdI4+5zrfnk3v3yt7xrSd7bdx21Js9UsNZmIFqukTa5ALz0SW8Uv5pi
dSE0mX5TXePjKKzUAq6hy4/R8isokYshpS4UF8u8Tu7s2D1FQ3nh5C/e1GJ+jsJLDHQvT3GGvAlh
LPmQaMBwAZ45qn66z4dLDXMf+6Uz652DypvCM67ju8J0dujEbkKRL1rxyWT9y8fx7hfIm/juJjWY
cPVRx2jG0xRKgAXrVbloszskCj6JLz9rSe5V3rVU+3kk+spjx9g91omOcH66sp1iL/KX3/dh+Yc+
ThG6IUgvkUcyAJT/3JDSTm4wIm6NUQxaaiDI3UVkRZ90Ll1OsL9r5UPvUseIhKigFX2j792LeJst
kyskTyzjAjP7NaUAFNS37XpcKxtrna7J7NMZ/OVnk5CGWMM/vgqBrSUQZ3NVVRfWh0Hb1VnU6Cmb
VWB7GySm/x9157FcOZZd0S9CB7yZwj5H73OCIJkkvPf4ei1kt1pJFpVUhSZSRE+qsyrxAFxcc87e
azudgOuXiOR+JsR1XdGthF4lwPSSmTUJVx1UsjaTOwt1Ttx5o4LOVHcWvpLuQl4vJEMh/ATXbWfY
ZpfYhYm7OhG8IV32FKh3WpMEOt1yK4xvBPrAC171bDiWdXKp5ZbTrY8NSJgUmTHWyOdUxGSbSugH
X0Q8zpIBKSUz/Wa9EgUN5qnMIBjxM0xnY1K7TaIc5fkG3autYNPmjvnR/bXMkgaQk0bia15fdFy8
jU+hBMVeewpTatYdg1a0djqpcbxre9XeM+GEo5CeXO5O44LFMO5sEyF9nISHMFtgVemekt2h/HHC
xPSqrPRTTcIMMAEcei4L+G3VW4RUYhWuZOVJ0wcwfVhwyE4/NCjNQ0W261FGfljhpp39htTMim6E
hlGOKYBMn58K5Td8T7bePyI5J9p+b2QqeAPiBnWAKdTE6xUNfJvvaqCrxDUecaxtmuMf7Qyp1Fh8
kR2MCoEzIcoAczIJYATOTLdqdytsRETyz4cR7Gab+qNBpnmdQIAkqR2/pKJljmZlQV01dFCNH6kZ
BbUI1NLoDv0A6Fs2nUxuHE580Mx0oiFhD2b+agzoPga71UlcIMSmaRkxaXVKSsOOo9qL0hU+HawM
VQiSZHYhWbrKnLsp0PYWL2+lqIe+xJ1BFMK8M0toQYbkhoVgTzFZmoSYR8U9vkHCRnVqZ6aTqwQj
rMB0MVtCZZ+j6rAuN62FwKt/7TiBUk32NgiPZUQnAm2dCphNo8p+kyl41OHnwhnOxp+KEkPdM3wY
U7tynW0BZSVtyp2IqTOWKzcPb/t+uVk2MJpO2igKIuAgz+i2cQupHjmpWUw0TXcXl/XbvBanfAY/
lcdutb6YI/M0TuQ698WSHSygfRCd1TFClmrJCFNy2RfgEFtGC8c5ImtUclIQrVGBxm5K7LF+bLuO
Bkqz143weigWXFGXElrCFbfHhFGwjxpX54KTGDrquIuGGHXDLs/i41DLLjJ8O5pWe5YVcD06bU30
ybBT6Y3SqbqYU4gFcnwDj9NdCVGacSbknTMOl2GbsLj0dq7gEhhuVtp1sTZeigu3ll7GEnWhPtxP
xIykG+8eT2sLdnomrceXjPM8fRSK0FH01Z5g99fh7BKRBytBxUkL4UgFqaNF7kIEfSo0PM78VDYv
9AMxWJAEpLyO/eiJAjI2YUHqGvsdflna4LaqtD90M/MqNqfiaNgaNOWsQkw3opMgdlfe2K2RvhtQ
KoTNNYUyO1Zg1Cn4LqL3EKloTgKEMD+QmQvm1CZ/4WweQQghC9RT+ZAmUBnVU2NUPsQmF+cOT/RC
1Z5kkNWNqV+Cw8YTZQvZTW/c9LFJsG3imGoKo7Bw882Qnd2aUn+ixxu0W2mgdoRNntuRCx72JzNU
UdrL3iS8rnXuNFIerMLoRjEQSr2Dw6QHCIawtr4I5qGByBqJOrBREuCNnzrTsC5aDlpdjthkqcb0
secwAKhLOgNaF8WpBOIrmbXx9jgRZoql2EiLOkFNgs8DzgDOQ8b3pNkKxjZxERIHSUuud9k6yLOR
iPyYp0f408HUnKs9ppUnXDQOD92R64UYtMIvBe3a7G5yYrXWDExCnO349udYD+A0p+HodXLv5p3s
rzAjQA46pE2gmtygCw84dnjAJd4WXC054eRYlGszUEyii9kwZkOOjIqoWZXWMF4IM67PUjixOOhd
TAynUMwcSUx2YmMEQw0NKEM3kSi2tADei6DFkrE8yI4kEH/SPhqZtNMMzQunG71cyWu/TaunsD5N
owgsHNqOjJuorTxYQ15bXUYSok/MPxJRZCm4OtSUz8DjSE0N7b4sAsCwTt4re1M7FXnNpENoSFGg
Q45tQydNUiVhVHvVhjd2EAFszaO6wEyI5EAZeqcaUWkXmJVD5PscO/CLeJ0RuyqsBaXYz0Z8mJcW
iLDpLtE+xUCEY36vKgWemUeV5FkF6cugF1RYBLRH2J4x0mNCF90U86qVdn7VomIHu4Ko7Q5WhI3u
hwS5zunH3F2ksxkdlKnG5/iv3I7Jap51zxzvw6HeCdFrYhHzyU1IcOgzRs8IEBSfZzAnjCrKdyZA
kbC4ZpsNHTvBI3VhgIUkIO4N7qatdG+YlsU0kAkjspAmWdZDYYkXmZB70Sr6irWjmLDXWvNcaGW/
MJHBTAZ5XonXSOmu3lxraE2yHKCUxIza2GPzPoTU3Jr8jN7TzpCEc7MeD5GSIQoKkRF7SCo9AkSD
OsOvDepMLnRbicAUWySJaiKVpydoWSAasHaS0thUpj2o183cwAND6pfS+U/RslT40/zeuki0xbGS
9SIaXpDiohLNMRwD3Zk9eLQk6+Y7OUzZMAgHKTGJDS+cvCAvIWl3kVAw+PNjl+20RSUvpwKIdp0k
vNdOdiKrDEIInRLqolh8MyL9KUETEauYZl66MD8mkH8LQziu1nWpm86alu4QF4HYAl4Pb9TuXaoQ
oocY7mt0dqqrrFmQJ/ej/iAqoLqgPs8UZ+RacqUCEcb8M0Sta0mqDzfhIq5mpyk0V6nuJkPfKW27
rwCVxYQkd7yELaBKJU8yk42dDkS5ZFODrkEfXuqFZHEsDIIEIzFRmSSTXUEmRqM90Xo46LK6izDI
otOGyIWyd4amSRJ4oQGaJSrams2dSJY6ZUWf7ImziRTjIkqPUxPuTKwf4xK78BJdGR9cqb8ZYRLI
VQwXidsTD0O1+uF6M+BfSMw2iCc+xnJ9s6LnSq2vdKnwKnDvi5raOXjnPL1qlm63zHdrtjhJ97OJ
mSvbDC7RpsTzyXi2ReVYaoKT5Gxx4ET0JB6cQqpn0TSSTQKuYB6BJJOSTDZ3tygOeZt2SdhoMzCA
R2XXRC86m61xfrVGxonwpPFXt50tMZTiiXw98pK78EcxvW2g+2V8aErRzmvjfDFfhS45ypq2mzvt
cVAu2/KxaceDviyObLKhwdSndPZKImea7yEYOYuV2G1Dnd4snvtBveFZsYy0F0svUFBPfUyUe0t+
GgFf9PkVm0dXg1yYMLe0zWWevy7xYK9K/zKzwa0646CQZJHXKlvq1g+B6KjAoFEnXRvYnhHi6ns1
EoPFoopZjLtsJcmKRUVMw306skPT74flzjQnNlQp7QO/4sYSGDJiO3gr9jRk4nDN4bvhAomRFHfx
+jwWqd1W4wvxyIeO3Uc1Dd6AVCxR3nqyTSKD0I9EhZcbsaKHT4Sq2qL4rqyTIyc1/MHnIQyGPnTM
UXN1GNqU3jx4T2Tl9E6v9VAwC5TF3JU8n7RaDuZCeu708G4A2B8Zj1kW2Razkhq95liq+LbAnzGz
4oHMf+rlyWjPGuChlkBoBRyMlEM3A88KZaeEIoUk2xeXaW+CtwOXeN738DuK8lVP8mscStqqBl3f
eSlI59xIeNIQAI+zMl9IMTm+c2JLDU9nGo+Rxe6m+alm5xSccGyntyLUE7Amhw4sQDceqxjRranh
zIRUWeHBMwYmnCpIYiUYdMAgyxJdCrJxZk7Zo0oRoOi2VfEmVAnrLeSrhBWXwXUNoek5blZywego
y60OZTbzFKW+H5qVaG58V6xWpTT55M/MtikTyJUH6M8kssRS3KUFZ/ZSbdCAN4c4iojh2NY+DCv4
aPjCZ8rMmOjRqMW58Z4IiNmQpDKZ1qz3rVtxtjOa/LaerIdIuhbweQ2q4uYzeVUgHgdd9+Rsfq5Z
ukK1codC8Fr9CngCnxICXM6baSqRwyndTuVzGT+Ug+LJcu5NxGCgCFeITUj01yhMbD280OYTnA3U
Px6ho8EUwRLPL4gg9/uGvB7zdTXYGKnGcG7AqhfDaada/MotRHDsgpVAO1G7toYIIVxfB220HC0R
yywuXlKhr0URwrICdguJks5cwW617lqwYuu1ScRBnc3X9dQ/YEVley/6RYV8T1B3Ijk1NNRkNirl
i06wSpknlKeSK5k0Veo5CkIxbjZUWj5Dpp0hp41qjke5Mdg86RQ59YYjzzUFL3pLJhDSGF5b8TTw
IwT27zksc6A7GEaVvZbLT7FVnsXMPVa4PM+N4RU9hR7OYCLi3AkekjHawzgRp5VdDjrhNBsxr645
V8FLZYxnY4Rj9L1IVBgZbBGzDLRD5w7kL9fFi1hQ/2ZPnIISGN76nIUreWyKC1OdvaZ/Z557ETUw
ExUximPmDgoGazLPjNXAbSk6dTngASA9TRf2U1ixDoWHnnJBpWYv05JcT5xxDJJvcD10+aM6Pgvk
gCoxKrDUcNDr2+aY2ACJHcpipKgAXCJrRErEvSziQWBfQNbLNBwzUXExQ56gXaKpc+bS8MLsYZ5v
JoPCWWXLPWELfNsrIgvxoVKxalsRGcvE6UY7kXVUPGrTsVqeiy2g8TYdzhR1dQWLum+JFoHxMbZL
sFbX8H9NfGAgEl3WDjeOqGkCiiQd2q61cwGX9YjhNAT0Gd5LpXZadXa7suYJzU+jPIlsmA3liqNr
Fd4lw5We96VdqLkTDiwxPUpnIi/VjsC+7llmg4udBJs6p3hH7u/q/E4lsKSF9+LWqKCV6FgOtzkk
MDOfGBTqZlI/n0UBPz6lakU/WiwcUUuWDNWXTAF51lYRu8CSrC4CmSNKMkQaY2p2G+jFsfpmoDXU
qlu2ew+9ceoJHy9Y9taGBDz9gXRu2CxupvV2MaBGVtguMVzzMuiG05BedvOKw7Sz8UnaBH3YyhoG
8UrxnjnKaBdPAOITsoJWFtxOSI9D6cgL1aBms2iO7gJ41c5YoQbrduEtmQcA1y0NvC6MnJXH2zKM
y/QnO143Vh4xq3o6loow9uWaQTsCO9+18Qj7GACAJzcK45rsTUWltPMomxddJNrTwutVmcP0fvYF
Tl8SbaQud0i3BZi3JXeGP2W1RjF+Gy9HMgLNCkp8DEPkuoMAHJLZHoEbEe+TFQIMdoOQocVItqv4
UteIkRk8Q31aZRKDKUnIEWkD6aU8PXDStCvm0AIZZ15nRJbc9Svin+lQmkBju93acKa7i8KnZcip
yqRng9bY8rBflatI/Cnq1zQ2dwKM6JGCTr/2Tmfe5prKl154LQ6seR3xO6r9vgdEXKb6KW1YWLrt
9BLftYYEV7E9JGwie/bFrWIeDRN1EZiKqKKRQVmro4rVaD+kmbAeMhhF3nAvkpBinm2OYyhdS/Ku
hw/t/FPjFCnjuzUlojbH8JSGlrPAnVvTkKygS6pbXVLbnSI4A0NkYckTQs7NcnlrCo+izkgWjtbE
u88weGjSWZHC46iQp6skTFEPI0XV7ZUCrpZ+VGnBRUA+kedD3TPO5J4Tu4JdTadiQGQCrJmFlZNA
lGaVPaEWEAKrnplh9GAQlvklcSsXM7Wuds188Iz7nm5Hiic4Z12sZL7C5nHQdE8DWmBWBpryzmY2
diK5clpwHPNEE0w2ba0xMSDyuabPZpkclG66Mgbl2hCw8phnYawfR+T6IdvKxOjsHHqTxHfAY9hO
P730VEvNqeaYV3X6bl1SDyMQ4MxXPboe1UOL/6C3yPtcwWotvddF8w7OGPbbZ5HCUK8LR9oOdjvf
NGvqDMW0T/JAmEg36m4pcXmG0fkNdZMqI4IyoSiZVB5mP8Y5HqPN5R6reGO0jfGFJdZyp5ICl7CX
xNrV1DtRutc6cxcWDyLdA52XGpmyL2WZYxD6KORgJ3/F2utUeirPnPo9GiMPYe5ZqT5jB76de4hE
kIJGs6BI9VyEb9g+Ef7PLEcFZ67iPBaeDABxiB96jsFawaHlOlqemo5cRmz/Ak6aMI7uImBFU0Pe
JWwfCZU+mYdBPl60EhVZy6XlHC+JsxZH8CK7ON9DwnErWHpVWd+sacNx4KQyrXfgYyf8s7lEXoZO
byA5NEAS8iYlLOm6T1Lb4qhb8Hkt7SvJbaBhiO5Nb+XkepnfQEM0UbXPzAtxfVASa99qMt048STU
it2bCfNJ7fSMyqmSOBEjE1sKqspZfawM0yOYbjeP3Z6iA2VhVihgqlPKYn6mgmw0pvhSSXWnqc5G
TqNRc0sKUm1V+0p8E6zzAppN2r3jl+OsVO0XdpLN+JC0C3DeoxZjdGcXX+fVrqAWl/f1cUwPVpPy
/TU37YKkvyecjSMECcROrwxnNXnpNaldTEpn8rIex3E9WaaHzs5Nx+usE1wZtDdvzrMskXKL4YG1
Mwv1CVqCIyRM+yy2yTrtMjI70mY9kOX91M0CUZODJzOREYvhCLLshoDjkzbed+J6yAT5FjhSIPF7
U5j/fREdQjZdVmxe9l310BftfoIMoGBG1TsSFjKL+vToSu2ANZN8+4XcZ0kn6RrRp+K3o3A1Jtnq
ZqLUuXk+HKJOttH4u1EZXcCkID6NwKq4yUCRE1NLBg3rMig/P9FRoyg5mTTCTqG3KVBZr7unVn2T
rfuq5CxFRi6Uf+Z0iDMj6AroxHgkbigO7sIal1N5t0bv2zoWSzrSBnYoMxir8qqnhhz3zF1ZgYmT
fQF7vVELxpgI6WXd6lVu3uzUmC2TLp1lSugLlD9ksSBETXKL5G1SMPq1t5ryE5uhY8F7WNza2mO6
dFL1JsrJ76B6W1MMB5d9VvKhlwI73vyiFwBb9oB22vckY+YrddZZL+HuCjpS4mtd31jlG4pnJ+MM
0RiSt84ZtZM4GNmq98UtNVFvVN9G4VruT5xHnULEaT9U2IzvwuG5ks9gIhbs7vAb4/bAbk21iq9S
x31FDAtbsZRJrnUlnRl1E7rw5gpBPlRibsuW7KjlYeAEKYfTFQsJBzq3FPDH0jTa/FoF1gGBGIQT
37CMzDWmfDWToo6wX+p3U32SLW3fqs+T6FVS5RkwYVLqDEoiu4t1HlZs8y6BSRCFQJPXVJyiOKva
pwZS0Xg7sTNPrIS5nTMkqZS9btnlPHjWuJkB0/NcYM6fFOKFjoP2mMHG6gAQzAu8xrLz1OiUi/uZ
ugYxQimex6kbSSfytZLaPP3+obxsaswUHEpkDset7PTp4vUmplzzbgvjzqUAH4JAomlDjtWo/swV
IJCcb6wqQQy18GEXxP1AuCwejXgFckoFOn+KARuztxKMIJ09Xb2O6dxYy+BkInEMbtRWNmcg2DiO
ER2wfelIUKw5u83X5Tk0Ih/0nW/FtRtm+Q4UT8ZqU/hrVfkLHlZLW+yWmmlMlUvJ5J9T0e3bWXQS
Rk0/516uxV5rUhcCI9KyaEX5+xzPdySP+SLvsKP2YqoLDYSRynvuSOtltdXLuoc1Ty9V9m1m+CLQ
QxD4jqjjXFWd4nZ14RNCdysjMSQniVYL44RyFCG1WOOuG+FJMER7yK8E5UlHS9zRRiM1mgL34HWU
GSSBOK+pw9ukUIgE5EIZYIWX1KVl0CyTr08Gy38DSYTNTjR5c8r9NYrdUNqpld7RaTYx4sj9rryk
7f2qQoQVX2sUWi1Bs3vjxxIjw4vDh76a7ZYeX10aPDpK8d2wXJU1b2aQribhR8nOoomeVZH959jH
l9FoOmE5Otv5bZo0u06wBIVY1frufsswknBpDcIZAilHS95LjqYqOQQgPPH8di9jKl6tme5WLOOi
NQK6Odfhf7a0T5pwfP673WqgPL+pm7c+829tccmEmluZSMtbXTnQ79wT9tJ3F3++yC/N1cdu9cer
fGrzZ0KKIWtCQ60PaA1HxdHw5rLLRX5AedGk5TL7MoWxnBNcmUnHby7/XUv+U4e6VhRV6Hqa5Ztg
l2PQreqwE3DKlzq3Jaf0WABiu9v9+arbX/rxng1RETGU6IYI/Nv4fFECRFolR1+qBv2+C7Jg8gFd
oIX/82U2OcFfLgP+kb482XXKZ/0XxK2prMSmohGASzR7W1mNUmhHyUoRvflGdvDVg1RkzWLjvbm9
fonRfhst+mA0c9Fk1NWHxyq7Xyg8hsJ3oqNfmrm/3BK6dKwjqol1/dOYLDsDniAAnV+Stv6y2V7V
cUVUFR6X3XeCcVn+6gFqDG1V0TXkC5/0ggNnr0luO5QUV+HiSJT9kNBpWAjt4hSdLK8LBI+z5mai
6F4mGj4epWt3+EbL86WOTzFUETkmcaXa55/RQOGZElPY5Mjjvnsb95kXefCwHEpAiQMLxolcKqh/
HjxfKmAVA2KFLmF7spRPN1+p0jhRmUM9eDCD1W2uih/zsXkDHmSjKTsXKE5chp72zTD66tNQZZns
LlMlEvOXRvm3YQToRtPZam33Gh5KH2vmgeUm6L777rdp5fNAUjFAmhQYLZ175M9/u84STVHbgoVw
sXrTICW5LwsU8kgP8qPiUde7tPZx8M0T/e6a23D77ZoMsk5raq65WnZ7ynbKsXJMly4Kx6n9ZvFK
3O+ktl9NAb/f5qfvZdGqtptrFK/awE5Q3bq7jwKc1U5+WQrd+eYGv7yaIqtITfF4mZ8nnHXq+rqZ
5grHD+ISYJM7qvElrQ8PuxEy8vJac8Y79hIjoQP7/+XFP8meNK1fJ0tF8ZYrp4bOp0nyuGGcIXzz
R8zIXa8dOl1+bZvzuelgCIOerQn9Sd8NtB+DSYuak8Gff9OXL1zRGGOGYigQRz++8AJfbqYSH4zd
rQ4y+gI1RZo/X+LLGRHnIXMi7ggm+09v2KLuq1jmWiE7JdNI9pKD5ShBei5hP4q97wx8X19uU2Fy
WzQBP7uranJ+8lVFtlK8q1f6gSixnXmK9u394vbBt+90+/F/+Uo1jo0WVmKJyejjA9S4u0YrU8BA
Z5s9gr7qLnMIadoTw+MJ38+021f/p+t9emGGWghmqDH76GftfgjmY+a8Etp+6oPvtgDbaPx8Jc4W
REKCq1WgkH+8sz6RwqaXWcgWiV0/ZnDIMqlWe2X1WqwNyhDx7JuB8tUCzfKskvXJE2WN/nhFdKYJ
aAwGCpKwVrY1v/DGXfW6HqRDcss2HKAXIsBvF6+/SgDZ4/x22e3Pf5v0JCKH5RnMkKv/0K+md+GC
k5HmQ5l3eZOPIF3y8+X0vbfmq8vqEi5TWWWrhQz+42WLaQynROX5zhMN0wcJfq9cpo5EzNSfn+tX
cstt2yNLm2qYDfOnN5kLNVh4K9lMPCjOf9BQ8Yq3/GG5ANltaz9Eny6UtxzpxyKBdA3X2k07cpr/
/Cu+uN0PP+LT0lLA1puVmg+lX44hhcywvSQS2VGm6z9f5yuVOxfCmW8pIm78zyp3WmZ6r3ZYlhqP
eOtrNDUhxtPumQXbNd1ov1R2bkPq8BMHRNrOutL98Qykd0DW8p9/yhfjeTOtSLqqWpoBJ+jjG86E
GT50O7GaTudV9FOK/B7I2p+v8cWCxjXYrHMRZLvap3eroKIXcbzxbpEcRQLNiorG1WUDK0iZqm8u
9vUN/dfF5I83pM0KQN7NQDDRAl3qa0tFkBU+/fmOfm2gPk08H27p03qhkjkxDvAk2EHT0T7mN7gS
tGD1KEsF0+5bDfD2oz9djs9Ps3QdJ6ms6p8uN6hqGtYNn3+8r/exk3lFUHtYkG11VzrfXe2LJ8hU
qmDQ396Y8nlxWgSjVuKBw9zA6pS+tePdlH/3/L4Q1n+4xqe3VIjakBUW2v1egopPSaRu3BF6hg7k
FnukI0nkF8EXyhPZ+ebVfbE6fbj0p2c5TaJa15HIeS7IL/G27Ad/OFGqtxO3+W5//MWEggGQh4iD
YJu+P498uTVSTlq1i9zVI+K2tu4Scun8LigcVqv7lh6Ayrln+dZj+tVxhz055+LNFClKn12R4AdN
EAFoMhqPS59rvk6JvUGy3rkU36ZTf818+kDF59fj/VtMjYv6rSS89O2tP3uu/z/wMDgTwp5g2vo3
leUvUIyb5zL6gMP493/zTyaGYf2D6pOmshPRKUr84l5Mv5AYhvkPklHRfBIAxKeLjeTfRAxF+odq
6oSzipAcFA2Qxr+JGPwRpQ2KOkg+JGWzdv4tIob2cacE0hjHD+UL+dP8PoWRWpA3EwYRY203Rj1J
UW0oBSQpIgtKG43WVZwH2QT6uWzn3qPt2wbcxAAcNc9PKXw02g7CfU8SgJfp8Y9SKX/UMqKfFST+
QzXKW+qwhhxDCAtf0tbeg+pu2ATM67tZpTuZQhqm0BajB2lyo/XzSCZ1ewSaFoVdeJCYst8VFghn
mcPEr8lh41zT6tPLMpFYOpQpVVLSlTwrW9FZDSNtKVlGpG9Mt4uZjudxrjZub+bWNe0SmmNihUJP
10TJriHZup1RVKfZqPR7wtgGxNtLC8hqtnYmnw7MuAKsNoryvSXQnReVFd1wavU3VQx+P5YBtieb
pnlN4uXNUKzBt1ojchYTsQYx4rgOh5lqm2IVuwmW8k4AeGyLBgJFKxRjl2iB6r0yxmBUc89cEMcO
Gvl5GZPspncad9C3mAp0qYS23xCz+iuUV26BV6pUhGMFZd46WCR3NNKmlQOLI8gtySv9Gv2k61T8
yAmauDbLcEsSm9YziIoihgBo9yU8ND8zKsE3zbE7IFrblbr8aM6wO6QOKKqmDjgqexEVT0hg0UK7
DnZUO8tOIZAhRMrtozTNt3GTBljWadLhoQhSHZ0g6TOO1kaxw4Kv70YlP+N1zvt64VBaitlZKNV+
GxEsrYarrw4FiPUEmULXYp8aVuSNg4LvXEMVdwMGrj0NfZld6W2vOULXESLX59aPTumRSiNrOERz
zUJHqNJuDMX6foStfTOO1NQRexhHBMYbhxOhO0k/TU5bYZ7cdE7a+2GA9WlwnIaIqRc7i4SWh78/
2f3P6EBfY4b+L7KBtr3Ffz8Nnj3n/fOHeXD79/85BcL3YQdpUudTAUNIuN//kwrEn0Aqg2Mom+gt
KUoxC/0LCqTozHMc3SyDb1aEN8IS+S8okKJBGdLZJ3Mex0ioKubfmQKBhnzYRPH3MwWDzVENE1gA
m6lPU6GIqF6IYBrTg8HDgbpcBm2jz26nky67oqXvWlhjr6kp72nUkkf4kMevsnKl0ZWTassTS2CC
QxqQzOBK3ewTkWE3YuO04n1eZcfVjPfVaDjqYQYFqpL5S3zV1SqT9zY819MRumM5PBsFcRIH0KfC
5aZn5ou7jTTVhgYu8ssswZPohRonS7xOi4s1vFiqnyD2bDBaKd4gojtQVq6KrbOUS7Wdmhj6pLu5
2+nWpaq7s2GheJ19uONoXAU7LRSnTZQA9J6nJygmaUMAmWNfYCspOGkk0pFT0bbVlMsa6sSMFcNE
WZOkmTvNi789nhj9qlnJ7KXZT6N024LTS2hvicAtkEkxRbsWwGkmUuQXUK0Xj2b24mxGh4TnDGSY
pMIWGR3EyC3rTuMXod8Na8Fe5QUN/ZmIeS8kYCzMOPygVUjoQIrTjZmnVHwicl0JC5CNo1LF+wLB
82hFPk3oQKojFH7xMSLgTWGG7sI3aUZ4q9KYQlpSkqw74m6l1uIPcRpM1YLmD8/a2DhZ8jqg8Ilp
oG1qeVsfLVdi4ucwojOZG5jNcNcNS0v/sLMVix8RZUG4ot/hdwraPVH3KGGvpvQBG1aNYkrzlo52
pHk3LPccw3VyDH9U4qHqng2036rZOImEBIvyRF7dtzVUExxTeKkL+V7LibaS7vlNJRaOsFIIe73f
fmWiEdUnIPCkSVZFrwJCOw1fQlhhRkNto/DfrTlpKASMUAgJtvR3Of3BqGq1yZWr1E1UhPYM1Ax7
kGBdtjB2VcxDeu+A32NFed3+H0sT7GIWPE0XbRTLiMFfR+RpcYwaTZDh5r4UK9aP+b6E9UKbCa+Q
yts7FN0aaMmCEQR1D6+lI8c73rDVOpM1MpeZJXC1BLdJI6c0Jrcudiody7b9UXX3Xf8KOt5Rq432
zIBgeE2REqzsEwouI4qzq6PPKkUUvwSWqvE1IoYtY1MYn+ZedIZU8OuOtpb41HcHCdwt0UruNnLh
bkKWjCAlMWpxFJrTuukInEi/x4voiPRsBd7EEPOr0twV69ehP2/QORlI2jJzb7X3pIjaBsz3zWFJ
BohtzJPX6IkDRnFUUAHQjTcJLYqww/UjNxlnNsk3jtz0dpZkbqvN7iphlWtmhKaRMzFWtn9Oev5Z
ed3YvDoSA1kkcVBI3bnEEVMynFBSLAszCiJ3HZUoQALky5d62zqDsKXvdQ7RFfRJhJG4+dffJvHL
f54kfycM/ioB/tcB819zo8YGFcqBqIIv+XhqpkckW3GPQlzO3ztUheuFRSM5z1HtTQw58ioZ9aSx
ksCx3Zl5xBPHp4YyyNyrRgEhEtMjb3wUSetZgpRgOSaT2h8VyR8i1a77zk5FdIsdeLQ6Y0Nx2Yq7
ehntHqFsJTUkUyJhocqdL6/bRzbPv76BrsJEfhlyMrRUkWhtCekHKsj4NecDMsV71QgKXHMWb74h
LF4e7kMkCZu6KBRf1fSpwDSZBbp+aCi2TC1166tultnhvYYwUSqedcLOhp2gresXXXxd9OyL5uDP
T/fTWeyvT3c7Jv5WvRuMBYCwytNdic+ab5vMcAoFhRnfqJF2tgh2v2/eMcoL6fkisPTQ6e/ak5Y0
3p9/CUvm74WEf/4SfNM6xXRVBgHwCWkAZ10wJ9Cltlyx2Pm1dFIY7Sh0VXHPg9Msv2kImj1U5jkx
ZyEApO6yCwkbplSMQh8ZiB7oqgtLphOPVHjZy8lEnlQXBQ385rXWjo2wFxL+R7JhkOnsqHXcr2Qf
D9+0vLfV+tOIpVxInYL+r6lRQ/v4TJVUMUXRJAqyoOlrvQx9TmSA7mxBq1Lr/PmxfWyn/XpqXItT
2NaVoaH26f21Ug4GYC6wMak+2hojRN3rD0OgIdZ/weXxzdWUj2UDrsdpkBYweyUCByCIfSrYT6Y4
C+QTDcjAmUtSeW+EfFYxyqhaQhfDFygtfja/ykLzKAiuxZoxCeg65vtpIu4piryKXXxrktVNj2jJ
FNaR+ChLw9k2y5dA3uGk3sNEdmahfonUB5HtcRLfpUoagJN2pqT/qQnSPoxv26Tfr2iJpI5j19w6
eF7t7VfkyE4wKJ1NxBSq5X+wd17LkRvZ1n4iKJAAEua2fLEMXZFs8gZBI8J7IGGe/nxgayR1a87o
KOK/mYg/YtTTbBaL5ZC5c++1vvXuDFiYxg2HvoU/3KJIm/RX8PnrqnvvQxTl1l5nc53LCA0VsxvX
kEtIFjvwP7ZXEqX9dT8eFQL6YPRJhSGuFMmmIwgBYwhVYxIy7RtT3flmtm2058wSey3Udi3X/Fi9
o9K+MvB/8Rj5pKAjG1aZc2N0FDKqJzyZq5yHPW8PBtrbfj5B+hzQ2PnmZxv0FyOJFv6j3rHRIgdO
SAac9xOWvLlq0PkZbb446mCZSpxcLPS1X191b6SqJjaxP6G9UuOTQoVmY8poe0zc4dZg87O0GBEt
fl3tY5u2T011006bQMGAAiOYO2pdskmQhrAiZb1WXIgN1tAqX6hELrzpVyu50Uq18JFqGi0lDJnW
InmZn9e8oWTF04RI16lOE9pENOnQ8Vedxpsqnl1gFfNjrtjzRoxuc8GmqmhlXXf4xuzQWVvwoVr3
KgkogAvuLIZShAHLWWi5+bVNdtgYgUagDs2eZFXvhNmfin4fE3Onm9E+bNzzaGk7G/m2QoBJEHnX
vZjkBYkCk20iKEpCsJQUiw5JiM12KHYWcs9BJKibQWr36TYu1NpEXEfAHA3BLa7sCR1VwLai2DQt
g3u3qKrsaIubIc2u2C5Jt/val9fuBIogeW2wkuUUsL79KEhtp7Pc8Sx8qk0bX25D1CbbtYlccC6P
SqwUWk6eKRfNvCPJ7D1RG31KgeSjqYrb7ZiV2ESPRXlbxRFvBfQZyWcxDi7kR1EqIiyO8bkG+7YM
LqnArDF/ILTHsbO4ru4UYellwrFfKjzf1AY5YQ7Ne+++GVTXYkY3yKPjHkfI3hFlrftm9mikxCXv
cATwG1xqaj74BQ9uUFdeRi4J3mrnpu6pZnV2rCDBfcpW5vDDRJKxDqje2AbhsNYsY9vFLYyEfmOO
T3MpQnXjBeNqviqjBqacCpYlW55Z3fMJQJa1m+X4Jc3XkFhGWtfY8LuZzF0Y+9C7cbCRzOuFUzF5
rh8LZ/jarWhg4GdbOOAY6r4i5bdempji56us5uMyzlX1cMnat/kQ4aD7n88YddWvHeM9gQsyP4oc
Q1Gp3n2ABUkcrM3stmve5yKqJ1ndwMva4BFCSOrN/vxkETq0QjRsy9NLEpEcovERtrVVMurrNltY
3cVmWp5nwSIs3/PmqUzKnUFuqYngGpZf7KHmIxPIBmDRxFQDPB+lrSYytbCfKsFMq023IWmITYj4
rvF3lbwHOrWIusesOm9ihIbzd+eTRYO+b44JQwZsKrVKbTBbvF9D+dvBgk/DfHTw2EU9PmiWTQHr
UsyhbbOMW+nPKlSN9NUPDRe2+OalXITtbQTQCI7B6LzNrzm9cA5Z73XOuk+d6fVqrXqK7KTezSeq
TqTXkPvXdgU/AqeSVcll6q3KNNnCcUYml3HO5MQiurXuN9dJHWzJmedD8EJiWhHZVOm8elz19Uvq
M19C1hiH9JYkRVf/2MUPIv+Mckmdz4hxpmsQ+VvyGHSFbNtfScgZKK+XIVSHNp+lCXW5cgAiAE2f
/xuyck08zXYg+IIKsgiv0qlbmgM62TK/KZHaoBdekyxC2YP5IMYu3k4rb0Cgqe8acVslV364K1PM
RIc0fCMf0jG3vv8SyfcI+WlwaamI5/e6R+lp36cwvzvr818PlhYV9uY7od0kPZyuOSvWoQFWYPzm
OFkbdCDjJYpBirxxa0G9NmE/+A1Rk+PKZ7JZSW1TzZsuEeTiU0+OAen1nY1/FuZX2m+oMox6HUjc
zA5GuEWN3dPCMKA39ikP3xQvbfTgdhdW1tl30xnJhu1+i2c0+jWU2cJNDnpw6S25zJqDxrrplxlB
og+FeSHqVGN5ZgfwuXw4rLZHouQWOJsWtUQ55ODqu1TDOmiv7QQ5LK3DfSKuvOncFtcjKyAWMR7e
/JZN3aOzbouWbmK6gvq+UBH6VfdIGN+o81JA1upfPZliDUTdSnonaTCJpZZJ4C6KToJ7EFd5P/Mu
9sJEXZ54D1pQXU+kekyksNDawTCnbz0dVwoZTNE4rmY7Z91hO6HfUSHuTCTPoAo2oeldkiBbCQ8j
GNeUxIxo5VxILH9ixg7G2VKkLyWFfxvS/guv+pCUT9TZGnF/7pFmK35asjJrnDC8I+UqEU8BPAWT
uHkSvIxYWzc97n2HsG4WyTw7DDA/iLtiuVWLAG9OKnb+9CSNS04u2/z8uQ4s9ewYDyN+jrSL4Jkp
O1iBa1gPTAsJ5MGrFCPolksbwJtHcIbR9fBx8K35LX1LfzmNBuVBvXIT+CmedWvmhKEjOrVZJLP4
2GZPNSrXwfUWhh2sydyC9sCnC6xFX6jNDJOHb8zS0S4d5NM25SRJswuR3s+/GGAiUdQkAqMRpmm5
Nomf0vpLN3x29ED09FsDjyCkeEn4eAesh03yKaZvWbEzzYsGc6vrMDNpl74mHtf4NA2MWpg0zUlb
p+BgEgNGivycPyjIQlfC/wQ506PXzTKC92j8O81Wr+JlYX9OplrML0nJOlcPcjn/3R7D9Y4hyILv
23q7HBsq7+gFIOBiTqKvQ/TjI95q8ZKPcukT+jPV6cqjOMqUv45pNViCm5nzg5lW+uSva8ShMTwE
0n+XJuYQ6fOAfWvRo1muFWcVo1zbWJrm26e0ayB+Es+boulFYtyucdstAvCSrY53q+Rjh9lhTDsu
ANxLcbdME+AZigeawLGJEaaz2mmsDiHC4bZ6GbsJIReSbRYJzZE88GOF1VIOONXm5Z2Wv8WRkJHB
bcbZfb6Z10hGEswSsDjr+Wy5hp6EGkHpFGFWiCeQmJKGwEU7fxknFnqf0rjdyOpzlP2poStFOAE5
6uPGtQyWADaL0Th69XWaIqLitG8i16VGGfyMSyJZ05XHxkyeQ9OvycPZa5KYvcTEfFSvhTp5Yfyo
gnETESMD+airgz0p5C8RiQmdhFk4xgALaHnK7kSiwFUz3dmJB2qi36iAjhP9vch6bDICuil657Yh
vfeFTp3XFrdByS0sse1Ln4S2cDMXnknDVjwMm7ntkyfRJmM3Nx1tRb71ujepM6Ju1YvXGuX+2FGO
6+UupKhkywYhgmenv9jTgY+D7uxkH66+epBDS8hMvWwEHRCqtMgU2xxGCYyoyuZynAEfYtVXB5PP
9Ni/x/N+ule4X9vwoxn0vYMb3etxV9H3AQB0tNXjHMjoZeFmrtnDZFp8TM57EyDQoUs4F1kpwYst
rAavwaHc1+febPYT87EwiB9No6FHREZ3Ht19ne7+0YD0308Dfogg+L+NFf6bQgdceg3/+2Dh/NrV
3Q+Dhfn2vw0WbPsXT7qo6BERkxE+d6e+z1bF/B0d/akwjS/FJCf33wYLmv4L/SyG7vN01fCQOuv8
2G+jhfmb0gLNzd0KhgvOP8obIFbgh2YEUjDuRDKgMCAqMvy1fhotpPDqCzvM/RsOj4vg1V6TaQis
yzKJTG7X5sW8ppumHdroYJ+pk8W9SSLnzgNddSoO/a0hF8Ej2KgFedP6dEqKG7u505x9TTeqi/eM
zTZTbwHEtBpMi5+NAGi06BnTPSlVQZLCBi8/6uRBNPskvI1mkhRe6pVNZst6uI+m23p2lfAQJv0+
Fat872yStbbGkZ+Ne3nfrYFrpGoB7Abg1Vu88u44BfRlehuz+1iy3hSLstTXVWTjAsR4Z99xTmEx
ZFU+jViVu/psuTfEzmy8hokoKYEplhNH/apzeNKMad1S5noX3J/8Drkq+kvqUwUXx0YchuhakgqJ
TzGKHu3siMFZZgeBxR3SV9rRvD4TEL5U2T4KHy09gBi16+j+4lHX8kPoltjgyZ7a2figMBr4i0UZ
K2zv4LSze3s6p+JUw8SR2GnFu0BppeknGeGiYesjO21lURCSC74wkhcScE8GGLWz6O4aXkrSz9B+
JvuUwTU1+LI4qteeVf4TX2Nf0+LEsrey3pMLcVm4ZdLF1QMJWRAADWtjikc1LJZALJbv9SNVrwVR
7gO4WPgerbUl5vz9uBIn4w180JVcWodoBfnDO6Z769PzdyPbEHDZNclvByTVW3pcb+4xfh2P2Yqj
y41ywOOt2wdyrDMGBcfiI7MoY6p7Y6W21X1r7CNn6xFjmr97AqLodXsKhk3z0e2bY7OhZNz5Oxoy
+opdfxOt5qP+GuOYw4PneBbb9yC6Jrka/UtZEYy2pO6iYenZSxiVwfTBnH4A/oRFq03oGBQbH/uW
Fm8lwAVzJ28o3SGz3of20gWqwUeOXaIuH8h+ox9snC3Kn1s0AtOwtdldHeZed1bY3XYHaqR1u9LF
Q/b0z5fd/9ua+l+nXrH/48J6YmGN6Nw3Pyyu8898X1xtk3USFSIaIfvHLBdp/4LoGkmgwDXBKcWm
TfmvxVXov5hIpVEUY1RBpD5Pgf+1thosrqyG87QXwbE+Jx/8gzAX68eWtctYmNUVZD3qN6TZzG9/
bPQWfWXKIXU4IvfVY9T2N9gt7izInIuhaTbBFDnrsRLVkjSneD7o7M28IoS+Sreo9jHhafGnR9O6
m1sdxpvjYiz16EEJCkqih/Av4vOmiAPMUrrXgf8KqWwXkFyJauZqRD8SIvdw3eyubBTS8wGCTZeE
r3E4UX2GFYecMF2kimy8jlagiJTLMYwcwzJM1gMSmEa4MJuqxOYwOK1936yg7fxdYoI5vwh/dMO/
v0iooHkjZ5EwWsEfX6RUKyTuu3ikpz/WgqGwBkhJcXbNq/4694k7teNLAQ6+k91M+Tt0gp1oSkos
32Jfd/HBHKPTKI3iLF3/RFDmvrHKXZ9VbB+DDdmx3PJSs+sk4G0KjVG0719FEeW0D0ejjGwoa9HZ
nZL3LI0uRdhs/lQN/JsJlZgVgX9+hvg62GB1AxMWuzkfhh+foS+joTItODmBT6aO15wJ/1zqtDNS
21mYjJZSoihRgbyZebstw+y+H/5mSPazyc6Y/UuO5cyzMIF+aL6G/jzGyfnNQwgbaVWEw03opbvG
J+W0tF9/NQo6oOT2cdRaZkW9Ntzmb4TnX2Tmn54/T1qfKx2MVEjDfvrlojKKyHRLICRwfhjJ6tFJ
n14MJEiN0yzt8SHjyBTmFb0UF2MGPWI4g7VebziITFlIR65ZurS8DYcDP/0TgnE3EshUNcLCYNot
invdwTA9B3cy6Qmv/vMbaM6vzl+egMtSwcXMSEPOb/CfhmAB6YmN3szd3ua9FgHT1rE/Bxa9L0dJ
GLJBtZMIApw5fG0EPde8u+XGBw26yFsXK/DAURrsBL39nAP5VARXwXsh3UedPqrWX3UNlliHCzvG
r8dAdptNxn00yMeKke9/firiL09lnjkhZObN4GIzZqHLn59K7styjlbFKZvbJ8PRHvK2OyJxeqLn
+zqaxk7r9NfOCT4b8qT/5nf/5ToABy9YWbFx4MNB3vnj7zamphBCwVXyUoYEhm4+h4lOKiX1EJSJ
jZftg3RzdMJ+2+YeQRiVpv5mGoYy/Oe3ksdg8RAodFG3YoP48TFMSEIsVjRWk4jzGlSlTxZplAT2
u5dsCgcuQWY+a2jCFqq3b7yKsXanAw7rCMcg7MScUV64/5SioVIymRFIODrtSADmppM1eoBMpsvS
rOGEUBMJ+30yfYijbfwWCHoDSQ15Qou417ZBVTDtZBvqAIkiJHk1n+g+zBZmmhxEU2364YVGfq67
p8yY71m33y2PwdfoNtAS0HxkaXcXUCGNRQVug3BI5W0GCUem7uRaKuu5dU5aMJzGzHwK+uQiVHQo
m/hA6NZzO1q7xjR3emO9sXKG1FXKPWFleG7s5mjJ8rqgGRkp7113rSe3td9jL0LvE1+N/r3bmE+D
r+6oijvUE9XOTAPkAP5rpZzPpmTeb+l84HM3v2lBTCsQuVn/WHHHJTpNmh/ms+80R9Po7irDfHX6
5IDjHUxmtgwNsZl8Y9tU7rRMSX1cdbm9ajtBn0G+B9ANcguLQQ/SpEqmXVSnl17wTlp1e6dkvjfp
qpQ9t8ike1+VH2DFVjkO2FEmlyyLDqHuPYSoooI0WNOEO9H3eB8K+2b+r4mN5yGVuyAwn1MfvwLX
ay4CTOnmk9eAVsoCXrigelPTXVzzfTuJ6kUyv5oYk0ztW68y6Jb2tCwQci6kHn3CSUTqYY1zc+Fc
u85D3MmnJoE5ZUGacmhgZzo/Q4L5R95ebL+9qxOujaxq2bSDbDFE5q7gxJXoHRZ+WWIuEeK5c9YA
SjHyD+Oe/MdtYKubNETTZQGhVZINZYCO5mf6MybOZ5ngop4sC4YAc/pcW8ZY8xfKmICmhObrCDSk
KSAkMO1E16TuCDtf2A3Yjijkl349RwnHl7bXwQWIJ+3oANE7pNuDgMIFAj/Ip74nLdI+84F/8u14
35T6xqbDa3d02fjwIGTp5Hvc9Mskw4pcGaDwRoDYms+1bnAwoXv6ycr+6TIAnGjN8VyjiOEXuGi6
juwRRvjpwiEooh7yRUGPzqrvI4P7UhMa/LzKr+m8HpKRzjPSpiDYyY4Yokp392PAoarOi3DhT+la
M7GSky8ZoqAo0FEhxYg5bPTWUTZiZ6HpXPYCblPr4K1t9ddhpMEcTleudp3q/spsyr1f8Ws7DbCd
ZvspMPDh4urvdHvlgozVaJmaCXI4mBNWaby6HY++KSEN1x2aKLeDgmuCfnJgX6vS30LzWPUBRIw8
vPJGTJPkvR9a0MTAbb2HPlDRcnSAqBKbWdrvg9Uei6hgJ+x1oriNV9ttTwXTZB5JtxIjxMmAIXVk
eVcmfaO1Q+LJwuwyRBswGkOkSaJ9CfWBWPfKeoXBjP4K7qCaIeLOQ2MMv3qDvTUzXlIktYozYBqb
z6oK6lXmDylTS+Nc+Fs7dd7ZI2oGhM5D3burnFiGQNZHP45v21dDID3KpYO4z3otumQ7Kf028q3n
KuVCCx2S5K0DogQAglp0yOv3drDvwC69UqNsaIdQD1nvZUi/y5LdLo0cDuQ9E0S/a+94nPdYdRRW
2egUR8MZ9ssCiPFNCAhnmCkqrsEgNI5D1uzYXle9Xy0K10IQwOqr13dlDeCGAYXdse9psB8zZ2XX
2qnqXNRX/qcINJgcETIsI202PrI0E5JYgAgHbqG27wzrZLpMbtMUcUAfpUgEASKB805dbZkNr6ps
IYhPRzt3lxLL6cApg+rdevfqAnByWkE2ENlb6vL0fT9GuRcJSBIlW8K89WRgc4CC+gC+q482u5Pt
c2+goEina9dhKhX1DIQnTT7RWjoV4mJn3dFw8mu0xA9DxIsEb/9J2sNhFMBaBu9OjFyqZmbNGmZr
Aooxri0Gh6sgZTpJeu43b95znMJ7yBsekik74pNjOjMhQXY1cDNJUnk9Q9RFDKTFmdRxmDCbl2n8
GDnevVWmN4XfM07wbnwjvxYw4Ay5lU53/zflw4+dKtegXpnLSEN4c6SAdH+SzXhV33lZShYHqv9L
TQbe0gktNl9jkzM/NpR9Igb9hqB3+P/DdWxNZ9O194kVX1KW09AxUQf/3uX7N3W98ddaygSugS2V
M6ZLI+6neoYc9KjM/LZddb7xnHUjrVpz53iUdmezYUQ7+Shi59Vxaqxnt0TfbxBa5YJI8X2aykRv
9FSS+bUu8nnbEBCn4ApmFQvjf36kOK1+Lns4gXIAcYUlMO1BAP+x7LGlm9ClsEB2Wf26rqrHVKi1
YcYzQBG+q7vh5AW6pAfEO2b3nTaenGTGbxjXWVM+iS7nEwgiJovPVu1N6CPMtSzRCQfxdVzQaTIV
6277SGguCBz9FBb1ldEDvk7cVY+uwoPEU0H1qtv2044FH8z6buyD18AeHgwTiB8APdWFR6forvS+
5YtGPk8xu5q31ZT5q5yZkOFzlzP3kObAaG44dwQwoG1eKPeq1d7GOuT1vg0097r2sxV7xsGvM7Sg
WCFLjs0kXhd2cKiN4VPp7iYwciYutv2slRGWkCyDwWNRbKEmG4J7FXbvKbplHat+5EZ7BZgsmos2
JAtcA14f7LU48heNCjEsiAPJ8pe0pivalq8lJxqR2NdWBS2i9R6alJiNwV32HZjOFG6ndqxEeCz7
B90yr0Ghsp+4i6wlAyDaeGX+ESX5LUKaOyuRwE6tU0fX1Q904MUPrMk7X3ttyBnwHaS0qEqdTKxS
stOyPaWsjgAh9OOjLbWTbo6fXu6r5WSaR0B0CIuXLYAsnKHyEtRs/rFy4Z42wznuxS2gHOpG3n9a
JphU3eBkstNWDGe7NrnKa/gr2bjEiLl3kw8jQNedjYgCPcTcRtK9uWZ5VbXTVhXtTW5BTp2Q12rd
aQAr5g3tuenlMyzIWyOjXGCVEhUo1370SCvv1V5WffS90v//s4q/DUjmRPf7KvYXL9ipgI2SRj/6
ICQ/8tu4Qni/oNxzhMTKDDBmdv9+H1e4zi9fsVY4EDzBhPxPVjBp/DI7JnSbdGTID8QX/95Qs8Qv
bMg2+S+YJFiVOG79k36a9WOv6LsVbPbM/9S+qPOOo1zkZ6eR8BDUWJ6XMomFrBZ1arg2/TFyg7u6
kAH7WiVTpudUgpAflRbBFGZkHHalzhCexNiJ7Hb8AeyTRaB+7aIG1DfHE5vcEwQLmp2jPpuK1Cmg
//qqc1a4QwIMF4EmQaCpiWYGRK8KRR5EM5cl/pUD3pQimNMzv3pNklqv7qBbG8BmcVpJe+9bnj9b
1LxxrD9aklqmkHJM9EzWOddUPgZOBigID4Bre1QPyRgX4wArFb+X2vbpDIalk4XWCwmj4ybmyrTr
rkSYUXdmvh/00U+vM7Zoq9sBGqzh19qTPzMQW4lXFu4j1WErOI8UytxMQSqR+ERx2HcKuu2oWfai
NEe3rxYNA6nq5CrHDB4Sh5fiZdKMskQZb3AofbQCQgdeAkf54iaYfJlfu6NReIhVELtGLeJSpk23
okTEfvFyLw1volHK8Rxn+Vjl68QPGRdnbhNq74mbaR8wlMdwPxARpM5C11wixp0EcUun4Xk7ogVO
ow2tI5EcTEx+IeJyV03G3VS6U3jrdlONJilweys+TYMLQwHdUpH7RMXDZawYSNUaufXTGKVvURQg
BS7rOokAuYGdZrhP6hPgLg54l2mSFlY2g6Jc3PJOmAjoccqMu055nQLG1sbljuKnrI8qzSTVdJwn
taZvSjOPDbR8nZzQM/gq7yqUx/iPRb+UGplogOj10Ecm37GlgnkWmsfOtCisNBnerDGcSCgWDbEZ
E9VZlGjGuhKlNDelPkjxosdFE27scuQ5LMveHJlP2DRRTkWEO+3MnXiQIlCn5tHJsq2yMc6jSC2U
PFCSsp6s0J7rZm1nVe/cx9o06biTdSvVjx2Ude0dIH3jV3DEScrud6ERV8gsvXYMevdQyDaxn8om
citM/IVS0SV2VNff0yaOonDVNkpT8KtMo+yqpeuMJhw0Ny4SD1P54IoKYUqKXZNWd51q4i0TFKKP
TVeOltyZMsidz5DWeJuhQvB8eXBSMSb7JrOFdl+PscZu5IYZUmDEjPWLbtMOaNBrdBbznkY0Q/AY
u/CDjxM0aHKESKdpoouV6WNzFoD80bF60itRP7VqKMo99xXRWCjjUNxZlO/+3tXd3t8nWp+F1h50
XVcfmmIyo1dvKhMceL0suU7LgasW5S/teGSSbWdqyVvXJyj4JK8XZ8QE5kKGQonMLXObmbafk3yg
2bHDtFLzKmaAnkzOQaMH5TGy9C5/Do3OjC9+lxnJr6melO5zp8uyLJZhosbxJa+tqDEXdaKPgKT9
CohdXaqhP3OrxrYB2LLkdZxy8EcueoEag42WFYZyJuGotCzoLOi0eUPAkE6bm+T8VHnp3JJDYoVv
esYKchgdgDKnwcE6to6tOrMORey2RbeIKe44fGtamKpT0QWtcxhUFmpvQ6MwBClfxuOhcrIw3IWA
Yn30yiAyt5qITRVt4z6p+n5vNPASt3R2DfvBQOJXf8ScQYJzXpRh/8KZPupPwhzpZy1SAirMQ6O1
NFBsq3MddHmpXZ/DKAgMPrII+DhgoTaBQlmPTU2Hok6oK860s8LkrDLZjWR3JA4HXxyyTa0vbE3o
8+lHWPnrGJpYNCt8qgVSZyYlnBlijMDyxIoV6zutlSktDidSMRUVPsC+xI9hW9GxDRRKu2EwIvue
HPOE9djX1NhthryY7JGrsRFzg0LntHEOnWEqVwwdZtEUbol2vLH6OizPvrL16bZvNK8v6Wj0dv8I
t73yVl2ZJRVT09GC6+rWXr9J4653j61y0Aank4egb2E1vjmsvRgU9W1lgp4ltMNKAnrGNLLmmWlY
J96nbrJIEYJFMxBYduIMjJUriw8HsENNzfo+fxr1c4W92Hw03NF1fzU1AgMGCNiDeCFSAWzpVDt6
dKlDaQc3FfVacBYhFP2r0Len+MgILmHK0lAwXiGcG3SCF/SyemJZpCWTZGhp15FWBM62KHNhfYLW
akdkcO0oh9vG66zxVLWu+AzqPPE/KzaO9lTaPSPVOg9j/X4M6m6Gp5VjSAPQc0pBkobTFehoUtHp
6wkQbXBjT2yOD03jWeG32MZU3EB7L8hmmlzjOcr0T68c0rfUshMLGSdNwfyGszDcyEpZo0bjKQho
4IATirDzaaUTX4WF04LmVFaEBpVsEANGZxPY5VsWNXlzTdaJYvY1IbChb+jTxbpMEX2dQwPxMrvx
uswMj6gndbqNNaR156kYzTE99FpM26L1x05b2UaszAPnw0T7FsdWN0s4Md153/w+iZOdTgEQr6NI
b00ii7y+ap9UnDrYfmuVj4CSg4yhzdqNBXRJVRuwGPNQmcWdyceruNLHPPev2bQbfNSeNwSMWOww
0+8dezLEMei8nsH2RFt7AaPVHE8MDauWQAxTKI76U1oizhVjmEQVaSduaqWruq/V9OKUEKBohbut
fEn7aBIHy5qmcDMkgYPaLe8KP7kUpd/2By+PXf0SGljf90mclZq3ZE1I0+c40LtoPxS+Y1wRq2Ko
d+kw6DyVVaPxzmaqJ4dB5672SR2JHCyQMALMUkFl04T2e7N+TlXgmxit2CfLaZMPdgB7zxjbMAe2
nDZaiVghHrrppmHog5aPKY1Ijyn/BxzcM4OS5JTEGY3pEBnSrB7z1vLb26ElHQZLfqcCwmSsKiOj
hY3BR5rqDbUOINyMXQ9Ht2yIR567Sl6Wv00Kf7e/KSrDoBLp9WJIOfYkJjgsVB6gWkh59Ym6JXCL
FQRWZSFSrd+A0IjHZJM1iRcI8gjtPAfhZ2QR9tNsSjSsSkXrwGdctk2EemeZxq2J5JWXsI9Yocip
keKg52UuP2NKiKIlbzWexO3XKeD/9XHpv0i0ZTL5+d/PQcvX/PXjh1PQfPvvhyCNA43N6N7hwvmy
Tc0Aku+nILj44nclgWty7iG1nL3S47SBVOvP55752MP7ZdvzN+Q/OfYwY5w7SX8MIC0OXWKmu+Go
Mmnk8KB+bN9kYx2VOU7oJ01jMhXJjWqi6MGoc5M//vTFv74jlG088AX22fBBn29W07r4+pkhMdaN
E1YLt0uLm5b8JjxV2QypR4HtW0m8zaohvG9bm+EN3/36SlZeeA9K+c+3SBr1/RZf3/y6GSVqSpye
EX2/j6/fUGTmV8iDrc21xOgeSr9EG+VS+Pz217AKEE2iC6Y2GXA0uoOzVFqAq0/5gBO8ySUZzqCF
UfioZ6UCgtF+fa20c1x5zW3q9fXBlIWJZwMkRJB35ROiT287yqpem05QPkVB6SxFINOrr++mjbwb
tUgQcIAQO1ehe08HFAp3WKT7IBPOfYkZYe91wJa/vts7kX9HP+Pre1//4hUghssi7K96q3Xv3Yjf
Z0jhLbPWSa/HuNyYtVZddQGtMK2uGgYFX18L59/89etbtejrq6+/jZGsSVyav/7+136+F+/rXr7+
+nWvievjB29Gb6V6Ldvp1aQvGqOwbjgzWTdjovfnEnsdEbqEqc1/zKOXsoLzn6YI2DjheHsZzNb/
NCpOHgmhm9b041uRCMjnYz48FF6P3zgoupe+7mjchN6vrpMtk7bGu1VawVZ06jqyg+aW3Kj6tmmC
5qjXw/XXV3XRNLdQ7eqvfwp+v5XplYz++MGf/un3H7SMFoDjNLbEyeWYN5oqOxaGG59G/I2rZurV
N9ElJ5v68oNK/C5uh+zpj5tW801JEfJWIUjkb4EZnXIndT5qw7uLczc5m8Z0U6qsOdm9W58Mmdnb
GnTE11d//HtT5K1aYfXv7Sn6flN9KnvKpvlHv25npcPnkHv1lqA0vqHkiO5ZdclGFVoBmcXyznbZ
RycTec+qZ7T21kJYaeBJvxQ2l6Ec7Q4eQRbdeTG6+VDm6s0O629anheX1HSIMys6B5NG6z0Vpdh+
3eCP+6Y44YGV1t/cN1P0HGdPlAP0bopNGzv5UpEWSLRUMh1HmXcr6BLizQZ5T4L6W+bVNs7N3oNY
Z3vXSYLkp9NRyABqGde1DIyrbCqNq2T+4+tvX//29YcaK5wi/+42Q5qQQVL35AL4xproa3mfhmN4
rv6Htetojltntr+IVQQzt5OzkmXZ2rAs+5oRJBjA9OvfQVMWx3Pt727eBoVOIG3NcIhG9zmdjRfk
0EEBB1R1wx6qlsfoJtbtJ/yYG+smtsDHoUSUtkcXv3cfUDVgPxWiGw+dE1zAA4wm3QrHLeWQoRBQ
C3FgIeOYnXqzYie83I+TmXPTOEwimVlmAsxeBZKFdJN5WqPLg3qngbT4jeFXd8S9vaJmt121DWvO
QKwcT1UX+GgoZt1XwYptXWmqOarjyCP18inJ7GAb69G4CwZDPkqPt9jkw+X31XTsflBXr48nsCWB
jUDa7dcaxFJp2XZId0UCzBVgdcFCb5qPKinp2Shywuzi2IZYVjhxfEvAB4n0ef85FpWGXkTU/Puj
cXIan51REN+cBhM7AN6gia+tRlAJgPEvKMLiAa9uoCEYeXhncbZ0WfWuSsy8vnfSM9n7uMHzTAIb
DrkP8PuVzD4CxNY50owGUEWCYTyMUIOPvNCVgUTgmXw3ohhcoC4qElLJgRWYIzvHNNM9m2oQUQaG
V5LPI/bVZ/Ik0+xEgSDE4CuZxt57DDnaeX7Ei+0Lsk2L3GrFW2IX2KNlDnieMs9GW3+cb7VBt55i
zcE5upM7P7LWmXzDAsx+s2/ssHojU/DYR8Whz6P+TAMewD0404d0WAxmHx6UlXRkjZU1ImubO+Fh
6PgUCy5H8OfxLkhwpqEsQS8mC7YhB0tHA6RdD+WhjNzyECjQoSVNMw2lGGsy0aCnWpktJldLvPvP
5iv3yTNE7mGNbIuF317Qf7XIjj3qPAEgrp01BxLTAkxLILdYkkRDldX51itDZylVnQo+feDei2Ln
zqjxu5qhk/1rZiQgbHVxgOqlefwJOZ5zz3j61SyB4gFSLjxpwWqT5fUzsiMomdWcVwsJ11UQdcVx
ZLH5ZDTlE+lZgt/krJCd2m0nj02pf7eVvy7ATuF6mnMOvG64L/oc7Deid167Dmys0chz8Ap7yR3H
ExZVje6jyIu915bByQY9wF4fjGNihsEpUCq30EEs9CHSjHSptXV8Xk9eFE3+NMxepTM8pqFe7Ujv
F8hWOHxc+5rVLxOk7N6QFdiVlSxeYukMIDsDXy5w1IbPboQaQ15tu9DcOiaX/HvyEpR+cEQ5S9Lj
Vydapy1joLJy7E3oe/LVKDYAv8q+GXoPuMzYSvZ4i+Of07JCRqXgOOoHp3lT4mCu+57XOW6kYdYj
WK4znLC0X1vs3h8bNYQD+B4HAaLmSiBPJUpkwQy0nB+10QqmIYx8KEmOtDpZ8xLNsv6H+dYxJncH
xIZbAJZ9R9M4ziuNMd0BxyBX5B3MwHcbgD6RhhNl7DWH/L7FyZwTge6YvGXh/vIeW24gYxS6aFiP
AI9l3tmXeIiKC27CX6Z4ZVmRyFAdc6m9AbstqXf/soBTpsALAoYK6X+8IVZ3FOtykel4//xtrVwE
qqVZeYsW72jkOSnx2DdBMtn7+6BuNk7rZt8BagHm535ArXrF7APPNRONbGb4FU/FTdOVfPIIXFT7
p0FxKnsUH4lWALIl0UL0HWr1o2432kMEANbc1sEdE3RyhzRsvCTjnwIGFZCgPQKJ5XMPjDfu9M0J
ePfIcY4meJl8lPSQSAYayiCVp9mPZpmKYJkCfcldE2/jv1Yhwyx2KIxGIZsyM7s4Mhb7u3m92Y/C
GkOuQVUvzpWt3+Mkuzti84S/PDL+QDAqcOwiUVVyjzSwvdBRv4M+QPSOIWuUALus8l7sIP0SFVF7
zzSOKjIP+2Jgv79wdPIfnEY1XigvD7nClfB8oDcoaxw1xyBKrcdqDI0HzR/vrdrUPzPb40iM2sDr
YN37INrmB2Nps5FF4kx63WvxY0V+ea4pYivlrY4ojp1V/kDOrtng5OSJGxJ9UxIpgT15jKMIkF2I
incXWgbYXO0OzEXHcBiAauCaryLOUcOCUuRTNFq5v7GMyjmNmdEBbxhkSH0IDuhF5Mm3JMaPOVnB
4wkM9k68FlX3HjstN1kpQhbeHQiikq0l+w5swEa4bxk6MJREQ+fH/TRLuPM/dJGyksuIvQuI//AM
WjEDrYykLPCtBz9sXMI0zdPCPZQSBJ8JcpAnK8Epgceiz44RWluSZr2hjDe6KnRQZhK3QOlWVnJu
kYmeZjc6Z6j6he0mYLH5b+cCDCFLFyyrwDLAyjcXHxoBKA7wPuPcGzh/SLC96kFULm1jBL2e1PXH
jvnPpR2lr0PptKvUbt0D6vise5GNS911s72ZWW+sxvsTXkvfRWFnPTLOZVXfoQNrcrGQ27YXVmTU
d7Y1/l2XjiF6VlQo8vF4p8bWfeO4gPJLiwylIup7MlTlgF0a/jV6FB+8MkDvT8O1/r4W3SdXz1Dj
rtxooNCqxcHSrENTrn7q8RZCQUXZ2Ns0alF2iE3pGsBqqCJ3WxMQG2CMLYTlXTwwcX+W9ZdKqcHo
Yp5iFIwvHACsvcxBJAKL7iYIcYZfMuBtKDi3AnXQR4/lYCVrS+tHL5xoEzJZ/LL0Q3kkHxqkXVsL
xwd+FHAYrw3TMko3BWsStERRi2EKBrfquuFIy5t2bi0FiiF2RVfbn3IGDEq/yfV1lNj2JzMOBhCZ
o2CPRBFH5tkNva/kC+AX9liB0ZukyWEAYzuK/B6mxTodbLQW/jtI/P+4lAS6ltcwbDlzbRrKaHif
IW9wwQGZtb9SfbiZWlmvWjBMreZQmpGzneJ9k3vgp/kIsGWEY0OSY5FMC8/WOfQ7xzkayFO5XDu5
jvYHE4gfl3AsfJAVx3hS2+ZF8gAc6zQdR68HJx3KcclvCklTzz9pYBYkHfnRECapdXEU3XLKaxTw
qrVmA3hOr65BvkGMAPKYr0OGsGleQyDFXFBJ4C5qYffon1cfVuNnoKfxZ62MkjsXAHrTh7bSvX5r
Baa7Ji/8XPwpKCyTbl+E3T9VjzfZuA7bTwxYoWfX6kGHZ7eferduP7kgXEJv7iRUXf2GxD54IZQJ
L+/FKkEOBj3UEA0kxXa01mRt5bQWSbQg1soSVJzRtXjavrUo6WSR4QOCD0cPB4bbBnQ1GFXc1OlW
9iqrDe2TdC08KKKu3otGps8dWp7XTBszHChG6XNrVc4G5+hinUUseXaxx9u1XQ0qGiXqqDA9siRC
250StcgFQm0uXyi0tIz2AVnFDUlemITP6H1WfnQhR6IZTlTFuXLiw+h24T1wVRdDo7OHyCvYQ+Jq
zskv0ouuVKQPJApVDReZc9KRGx4G+hbtE8WSdKlddOd8BBLXUHir0QVij1BvSLp6LxoM4ygExzGA
UsmmECeGpmWy0UBBIJ501yTiM16DzQxNhqnnnQfZ+edYyrjzUXxRoOI9Z9jTOyHOx+PEfCYRd4KD
21n0UoAGcMN4DhJ2uUoa/6kE0FCZ198zs6j7AxwZeioY2mjdm8xslTYAI0i66nMcgpjWslvQhEn5
BYe4/a7Ie/SflsbwKrD3d01XfgGxZ7ezUf0EnvF0fHXgDzLGd/9Z/7t/qdZpw2J4bfD7feNP639c
l9ZHE867v1rfFW66QntSvy94lZ8iwA8ozIjii8hBh9hlfr9P+Zh/6W0B8jgv+8SduL+rfPSrkj5g
4KBMeBpvKcoYBQr2jfK+FU7xFDX9AccyxRezQ7oKFQ1Ab1GiZmvAU+mEj21iIV/8akfBUTTg9SsE
GBctLYa+WuEFX98MNvMOePHSzjSUonAAsJWtZpWmV3jckdwN6WvUJfWOpCuDgT/EemQNSn9T830p
g4PEz86xJwh1HS+r9ih2Y2sCGEpHpqYKZHxBMi5/wWYXO6Cxf86c2rlvmXgktdEmACBGumKpoVTz
heMgao1ioxE1zVgD6V8AOPAoPZMVtfur1PqRVi0OzIYCOxece+YXGqwFOF45Gtf0VN9aCzQOc/SB
8eISm7w0V9YiNoPs4gJi2Fz9KUBIZKNQdPQzr9sGEAIpkDKdTgdro59J9MCa2I4VgYXuNha79xG3
XbyoB+HZqJo9qRLpwS+sB+BIc3aZxEEW2aKrdGy4B9TCD37j3pM3rS9ap1nPuvkatDz5hUEfneO2
3M8qClDXAeUnu0y3N12nA+frfHuuK4dl3lQXnMw/ZMKvTqE1ViecEQJW2ctaNAEoOXMGgJslOALZ
RXCcfeYQ0k3OH8tInGrudF1MAVfrzX65zbOD1zYrdGSOHmAsq26lB4C0dZgQx1AH8R7aC0Lwo6oB
fSfvs7blsFzJyjy5UyS5W2qNPtc3vtZauxs9eYzYgqz+9/MIdXe3zyMbiO0e6rpU/6sCHvj9pCi2
o8bwe8D41rqvyDa9InmzcbyP13qcANDJQDxo+lpYAX7ZPo4GfMH8wwAUvllFM2H84+MTdDernbbD
topWtH2ksqxT1Vf2E0A+5dYChtEqFJr1xGXp3ce+j0q0LgOWnVNwVHqCmB4nXH92bnxvZZFz5qNw
d3bO870lK32PBCKOL7qheqAhLo30gN/Mdx0ysdVDBTyjgwQaz0Iq8UZHIhkolvxoqT/p5li6RldE
5dpGEwnakQznyCJrOag8ZUGJy0TlNUlGVVG+dHBAsiZxHDJwv/eAFqCQK+/M6poRMKBw9/O8AtN0
bo5o2MVCv1+B1p4Cb64wLUFKQyVRKQ7LLCkEgOOvRiDfzESzVFlNjeKSCFl7NzAvNOjOaF1QzKJt
XN9EGYcyZEYRmdMUgFxThDMEtruyZBECQb0DnDyKjjx06NUnLkrjYNP6aCIIt/M602JVJy/AtB1Z
Ve+y0semzJTREw2FXp7sUlQXksjD0ID5S2JpOdFTi8TKjQeX9X/0FJjUe/rb7zdYrDyHoTzOMfEr
fovFOXpdnEiBNhbHD/6xud20e93pgc2OertolY9FtxDMKdZa6rrHqivcI5kl8LqRP5g9dQAFNkMH
nvFIVgsyDMo6yRRIS0wyUig41EA6ajFdh0yxk7ftfr4GwH9+omFIbMZSB1rDfAfVoP+6xuytRzjd
qFgEGtS2AUw98lrg4nG2Qwae3ApdxvhzVe+zG12gDc2iQXsKsIfgTH5guy436NtBPw1IcI7Bx2C0
qLvYkNwaId4flc9sppmF9kRtGWlCP+JttS0XWtahvHSaRyD8RgEecLBI6XfmOC1P/lE3Zgcr8Fau
mVrnrAdIm41t4NdKgfUx0J6eOApcPzUGSkvyXKJJQAeDlJmBq0uJCTh40c3sP1eRZqK1KEaxfXeP
2ll+5A5a1ExZbOWITrEGtUZHrcOp8cKRGUbSFkNnuUu3HgGTQYorG8m1irUFWkDtELBBhl+lyYbW
omvgxBtLzfJ8KZqRD1lJvFqxVt1CAVpG/7ffHHZzDTKQbvon0JVIGaI6bo2Sop8kTVaaTv+0K8Xk
4AK4ibcy2CQpmmSdxv2WtEKs2oBXJ2NE+s8yAFrVt577DacV3wxh5E8DSmjArcd7gCZZ/FSiMm2r
9embI7m3j/QIhMajGkCpvY9NIJaQbjbILH9DAY47+XJW50glgjw909H6hdMzfk++ZFDr+gVQHI3B
A5it1bgPQxq7D/jn7EORaGeSkkQ092UQLmrQAiZLZBfboxf7X8g/UUGoJ+8BS+qgqlSFk0EEeANw
cAS/ntc127zBGXje7fGz39yxJAfKoZGdvabOzgwVoduYja9MqWY9Ujj8SgSiPLBFUcOznv3IuXM9
oAnSUgmQYvCMQSGDWmr2I2MhBzCao18CmFPVzxS9KDjDteV6aAf3LvJq77GUdYhuWCScOFmxHbnP
/aQ7e47lPQ5ov9wb0keLknKmAdAa4Ez2UPdKYjD29nFsm+8UUPih92iYOt5aY6vek4ePM5kzCj3P
8xq1wtdtUkC4ay7WjQerBsZFsJw9rDz0VtgWJhvAIOkPITvxyGgOmRk0hzrGFxeI2L9kms3Df/iQ
mbyndWb5ZolZpNlf/ZiZfWFZ66//5CbQujTdNXoW37TKBfcR6m5PNGgo2j71VgggIpJ7rXmR0QAI
pd9dwqpBA05kwLsetXqftAnOq3+tMi91o9NTAN9agyrr/XCmS87iHGuVXzoD+2W6yqyeLk0yvr/e
OqqAj0fi7JhqEjgLelFsc63O1oOWCtVWh0oia3gXS0sClAgnQQueoOugAiXKnWVq7klW6BJUEukB
YWL/BwgDu2ndRxEUDs6Yq+MNUUdtlatAtq6hC1BbYyHTKYbnHNXKe81K79Bsb3x1cTfAWMqLBzTm
tlud18NBumZytiJdV18atOfiMH2Bzab5PQJWoEgs66eVATolBOKHxY+WubLrzDkEMedHVGGrPuIQ
58Q0JSW53YhaK/GsJyWZ52jSaQnWwcrCB9tyLdFCUqoSKBpaEIhFK5dKoACIJzehx8ZNKfs3VIHh
9Zoss7sgn1k5WONDkbX6llxGDpCjBkQCa62oniK74Ycp+6zy0JTCVnqjMsBwq1Q0UBr7w39W0exD
T+vQEh/6eZ2ccuRD0zwl6prkQb4UpfQ4++aHGL0wS3S9oTm6KIF6pQYN/drT7EaXxI1fLNIMbRKL
AU3mx8hClx+aPorVpEw1B0icgxjf4/8sT760Nq1C/p7fAhULbzrXy3/cErlMl1Q6nwuxDno/X7Cw
iI9dBBByGmQ+ANWUpokIf01ne+7n35q2SzezqonR7n6zDFlvdADti45JbOT/AXoBkPd/7QpdhhdS
FDWikNDQzVtUdl4xS0Yjunoc7kggYw0jsLdyJ6slELT14txUZXFu2/ZZBoPYaSCfT8G1BV3adN22
qPzvKBwu351BdhKhHN7snzVRiR0tAJhjDyc/QNxq68BWpEYsWqJHC2RKhhFceFoHF6FmqO3OdhEO
axZ1gU4XdEb/MrsWMJDQUHgm59tlyG8K8YGptGsiuDOrTw9l4d8lXWCeg1o3z0zPQ+B5md/TlA2n
KxW5eDiW3MY46lmUIGU6k26OJV1YAxYsEXhEzoZpUZJ5/qPwouE0qQo5ogqwd5z3VfEOKtBpycUx
wO576+k4nfCtOrpDs5dYNWU2fumD4L7sOzC+dOUG1XjDt1zHeRXQWbF/rcF2NlbGsHey+D0ojcfx
ixF4943JAEJtpntTHTWifCFgOhAMJI4gSdPR8SJNvWjMVzzUcPysfMmn0yLnpPXq+LIFJtSS51G1
aj1goQGnAKX4QZIO71NDyaTUMpyu0WzWoXBo7YR6vifj2Lj1kWbTWiT/a3rjSiu6srzU5qBvr0Lm
S5UDWvn7sC23mZ4JFDI6AikrnEDEuYdf6KAVF7yCjuaqiUDwgMafdlN6VgYsXuVOdvzbAG/d9Ehc
hu5DE2rVHgkoYMfnSBhfjNB2VsjNoA97KHrUJnmavg9Q9zOJYZxFlxo4swMf3CNJU7AGNNak5Ocp
gd9Jy1v2SDYAYUL0xTZGo9sO3SslgLp5G+5R7a3anxuVEKhSQJGQHPbY8SdO4ID1hoN/fJY7llb4
2NT6KmwB/9Jn1WOsSQNtBgZbVlk7vHZN/Ypi2+qxFZkBmGX8kXU3RN8QoIFnf+xOrvz1sfynD7Wo
Aj4dsogOmn23he2imMcCcpYr34c8KMoOUN6QAUvkruPCGCfxxnEWDbdB50uFIzoKmw0gWgBoI8l9
k+HtF0n/9aS8ugzZ9b4CXn3bBJv5VuaFZh3ynCj/s56DEXxNuVdV9yEI5fCWnxZ7X6B1wEW5yaQj
K5oQLoEfW0fpjNJXzfXNpkpxFkZ+Ggr9fZSE7EHJrd9NLo0PnF30ew1rWjkIsHyjl+FZc8dtyBJ3
Z+caW2dS2EuBVrZXvza/ALxDfww4OuBjEy3boWVOek33xscwh372d+EfMejJX+J7ukQ5ZSmsGrgs
TvC5SHc+Cj1exrTDJywGxHqpDsG4A94FfKqSreGU1guKT/G7pMfNRxB5OaHzHpTbjbkTmtHscMi+
GGuQAAAz174TZux9HXULPEOuHzyk5ehsdL0a8HMXojbCBJ62TDT+WPo6EFCCwPsalP3eRpvUU1E4
9hNwwV87PD1QaAVVxpECwdF7uHaVaHY+YCiSGNDnaI9zGuDS5HpRnbkRlOe2MYETPVgV4C40QFiS
0k6AdGB2JduBMeRt9KS354PwvAVt/hK1+Zs3itNuEZs/8ps3heRb9sBbnn3JqjaVIPB734BO4aaV
78mX9qNzwMdmFc9AXB/cAu9+LdpSvWkL+rFJpW3ozXp0xapUwMqCo9XV5XhEqyFkTobZvhq6d43l
FHgGo2EUxSB1gLZkDf9XqzkiFx7ss/y3FWhFJ0AiBf/zeNXCVpd/D8zueQBaDFqOkACl7OasYg6e
RUp0bbM7RnbyLnYqYBYpXrN+Waflfo9lDCgkZtakOIcrCm8Xu+gX7HSU3II25BH9TMkjw5nSNop8
BuQEiGRAKXK6tBycVJCOhgS4ErzHqfCk+rXQHPTXhXqB+qomMf/BCSP4yqLUvSCpjUSZn3ivABdf
60w6P/y6+ZnLLnw2UeS1id2ETa5RBLKLD1cN0HTkWts4I51ds0G6lxpVXStZDjerkmuAatAN3UAc
x9UOvwEALFRbCNoOALwuXnB0Ja1pi5Dmtu2CiQzmq93D1Wbjz1NaD91W0dVS07aEtim0Hp+ndR2D
+U3gQWcb+H8NihElmr39RAPeyz9LVObjzS6zn7jnAHjbxNEyGXnumBc7Ylf+Y1J99kVcn5M90J5U
K0Va4dDZ1Jt7cAF52Bq+4DRYvDioCb0EHtL85OTVGd+hryldR6obo+rMcGXL1tv33Vi8eE7+nOnI
0ER24T2P2ReKGbv+fQngiAPtlQXVtgmNrWt21s/Gb3ZINfbfUPwNNNc4sx7roh02Bm9MHChXHhLs
vdzoeaE9gokzWIzStb9VCPd/hQcAmbwNN72RbXKpqNWQv0BzJUhdWekDUar2il0VlMC4SPP8flJ+
+MjE4/dOhjJH8qsrid7ZGFRhQHgJzeccn95L7zLUzUDiYGa9dML6Yka6MdmUNHnyZrKRZBo4Dg+N
6C4D+cZtEWQfehyHYeAzQt74QrWMs4vRZvnJw7tAiRT+VE5JbuRBRhBYglDCtFA7jkQ4eI0a/Pig
+MAEOC7q0diaGV89QFJ9lnjPdNDb+09WfdcjP/mRFfgdEn1bPbWmZWzwnxAdpaUV58wf8jXqOK5i
RPOWlXX6I1ExEj3DO1FKHQ+nLo7G+ypM+Rr9m/kmU5++zmn5GY//F3RyW0+kQg4UNVGNf+nUJzbO
gwxFK8W7fxNkk3+MGvhVF4zG2tRRIayV6adOfa5A1xkeZCmCJXX5+EaL9trBjXdktfGxW/ippZ3J
Krsfdpkbzx9LkNbGVv2AN41gSTGscvN11Nc4SsyLp7b3tH0nQRnZVK15znEUtEIf57iUvY99ACnJ
zPrEOtdoaEADi7sjPanISANngXcoUS53o599Y6MD8J2Rj4CO+XXF6Tokq9XRMIK2UGvQd6EYyk96
7aGzNQW2mZqFVQokpN9nmupXJh0O3d9nOvi2P8kOBEiuUR+ZGnC2UR/dvMGGgORpStqu1aClqSaA
clDobE8SDfMSfw4hJ13T6mMWZ2JTlhyAtUZX3+EfW9+VjvS3hZ9WwFQDv0aLrQWwPTCbDeRHEbOh
5SD1IHFeCgXS/pYMs/PNNWbneSm6+HxdgGeAIimxavSTrw317c2kmzx310ILHCW8bj03QJRVFkZf
eQtkNIgZlVAo4TeLiuHowK7QPDDijbvpzIOvpcUlG+3iEjic7Qc0kUvRFpdZT7O+9X/ktWj3Kfbo
wCXzJTvSYLYiCVdWYOnrQtT5Ascn75Zbn8n9d/Mgq0cL6JxW9L0Ahdk+ApjPIfkYhj4dD3ZXH4Rf
91tUuQK3gazkN8lGbLyHkPdsvlmG/P68RG+NEkyt6mIURK4kpmAAW6NvUG59GyxBFQ6htpmbag81
t4MHgCFcCqEnZ5KintX3tQQ/inLI1YAi+B8hGpayb4kRX/DgAEuo+sRZ6tOVqFmRgFy2i3sTOBgQ
SUfW2VBoGcqbSekGwAEn777rUCk6K0VgmTsSaaB1zDS+15mBh15VboFJhoPfxh/cc6UGM7T4Hm32
KNMq3DPpUfuAbhiSBVrvF7pIyy05X5lr4JhQHOlE89P28u6V6WxjJ8L/wlHtvG51aaqqQeNer9DJ
TqXrnmNsuHC9Kw87rv/Dg9Yws8JZAJaWf68sZHgAj3FI/Nw7WHbnHVrDfp+NMgDZziyTmRxvdIDK
GEC8oqJpMD5mYaEsJE9TsqOzyAKYJDACri4bxeicu5I/buNKRz60xNUlr27z6nLz3dCM7jgowVSQ
ZeJlUt1ccfa7WlGvQCSFytdUSsCiIB1YnhsRix5o8U57KH13Q7pgcASKlGV5Ri7AXbRuPiw7d2Bn
G7QRZ2EXDFbgyreZfyQ96DgZ9uYSYMNxF6ALybYPUZrg+J6cp2nIPcC/Gsxd3KxFIg28KPDijhOK
9ayjFejCJjBCS13je3tUjH7ARnEONMhxAM8QT0H3E5kO/ua8tZY0nX1SVA6xHSnRG+8cruTC88Ba
5AEFBH9Htei0fhtjbziAljB7cCunOtS5VT2Uagj4cLJZ6p5Ildt19dCg7U42EoxSSiK98qr/raLA
kSVoQlWuymsO/Fh+UqETad8Cc32Htkz9kgbAwsbrETgOx5BddBe9mws0ZrKLSNaWbmeXESA64KlQ
Vi8FaGU4AP+nJyWF0DJexR/DyLb2FDqtMjLe7Zlff6LYaRlyBjs3oBjwG7C5uhz6wZwzakwnFYXQ
8lK2Yi3tXF+WbJSntjCBqYPU46HR1LtW0w4ZzkfdVhx0NUyy2Vq/pmQimaJIpAG1Ehz1Gt2Ati/8
7Vz6+1eovQLktTlaK3cAOgz9bYcKaB6LyXTtdj2nNWjoyHuK0fEdmD5Os510V5ckGch6oKoDdD+Y
/T6q4aMoP7mmOJEqpHYjy5HAlfPw2kKF9HlSpmtu2PoKBCvoUWGDyU8+QqaWFXRhZIBxwuuajvZm
lNS6ig+Ehw8y1QKA1oKQi3Q0WC0KY1mZ/CSpUG4aHp7nDOlGCppdDes1d0vrbvZs8vDRtLlxnD1L
LTQWgZeLHbmRQcf3YUX3QuuTYYy49td7qeJWEe1W43QftZGBcZLCcA8WC/tTwD1zpydNni+EFzoH
iX5kawn4LvvgqGEETFG+oKnv2MJaNllrH64CyDTJAAIVKM/kL6QbaNHJcrvUZCPtPFxdiq4/3Qrd
FTldXZRuoqqqdNm76UsdRPmK9XH5tRnQ2QE0dX4X6gV+8QGqSPqsbMe1HH1zV4+6+JrnP/tSjC9h
WTkHP8zz1aiiWxVtO9V7NDO0Z3Lvajbine6RDUG+bBwNECg4O+uOFU31wFAZEsgCNKNH3jawg+Wx
O84WYNAZWw5snauQJtZYsJx9bqOnhcDJ+w9+oLMNmekyk2GWnSGu8CxQV5wv+3HFqzsth6heB5KB
TEaYOHdQfRRDi48YyF6xmcch3ZZ0uerbmF1InIfZRZSAiwLULpaZzTQjXQlKykUBfKvVbAUmENo/
ppGuMJvmdewkY+skjOptBWI0FMByHCJFuYG+Ub8GXZUIxmDVmyaoDsluAtX7zgEw+s5DFIA8kcBH
8xR2jAZeAI2oglWE6V2dOA0o6tphNxp4452CM9Q4+2js2+dZI4DDyV2c1AH2Nj6WgIxaORraICYl
Ovbg0HplFm0EOU8h06jbEixck2fT1fFRT7sfJje8ddoj00nDtMLk8++oaYVJTyu0ziptPXa4vvx1
8HQT0w3RHafYXqxGLR3RAtTgCbfxR7u/HzU3P8cjDgviXn0A6vRrmwQSnIow0hAkvbXuqwrk8raG
5yComHLV1bCNhgFtmSrC7ZoY/6cZuj/XelrjXKdJ+DpM0TY8dlZ1osFDVv2kOjlPZeWhEpemk0V5
axUw7HgXA8BpjqEZa1rU8E7hyhMIPSit/eNCSkkx0+K6n013AcgRgPMnYas9xUXzXpmIqkDr4qqB
ygwjEMo6OIFAYR4KGklFg2GYfCO7JFrOvmQgv1o4G+z8rSM6WP7xgeOI3l28f0ex755p5jgliF69
vtjMBoPe3Y1SdAcjifbIVeI9vVZv8dOUYgBTVmxIWSpL7/FdqcWd9lT3SXIG6+aO0FlG3WEPeRjh
SEE3n9s+YQ9GGe8I0yVAH92DBYmgW4BfPtnmuA/PjziP20d0vq45AG1xGINq7AMNtiffZz33rSud
iHQQjpKSfAC9yNY1DqmWhmsCVE4HesIZ9Cv2EfsH7Mkgkaoam/fZrMMz78VjXrLT2qg+k8eNm8xL
Y4Wi4B79Roi/usQoii9Vgf44xcFrPVpJFC4A2+J/ipkG5FxgUh+sCkgavQl87SYztVdTF1Nqd/bN
KhCD6ui7nnxz1plL7h553Nb3YFLVDq0AjhhQl8VXrzPROjby7+CrBRrz//IovMEHzrXz9zVmj7hx
8BJed2b51imCx8TXDPzPxTjBQVbqmcQQe9RFa7XGs8yEeWttdKTMZudKibMzWWeRVq46YT4DMBtU
Vh+x6Y/R58Zm/hrQpx1deDV++vn09bj5AtkxoNHjssi3N9+gOo6aA8DgL4nXJxdUXDqqXyHkyZuZ
8manUyuDErnbNLvIASXw1h4Al6GsLc7FLg61MyiXUrUv3OgozKY+iY6DcszJtWZDoAoDspMbMwBV
TMTQV3WQA7oMdQE0mgmHAYS4vVf7T8hHequiT50dnYCheuiTb7gemBxAe53YaPpVx2dVEkVHc0SZ
EIl/C+q10F4jERbjUdDmTy4S6JTMAQ13/lSHgzo6QY93AQjoBbO1aNk5Dn7SrFg788EKzqAVAQlN
wfpmx/TuK+lomF0y5dwP7SYFS8NxCpj9bOGjCrTkI7jtsN5NrM6HYK/37mkKA6lmBrxM/85E89cp
Fk6oUD2jE4mTLsNBZmOB7AI/pdcGss7Of4pFLclDoeXW9q+hFDVfjJZDobgH9mR5/8cl1U2Q259C
U9tFCh1PnvVsnW9Ra5x65ehFvU3K2gL+beJsdVWZZoHrFOCqnj0VqpGVRKZAr2bx/zj7si1HdabZ
J2ItQIy3Np7tck093rB6FLMQMzz9H0qqC3d1772/c260pFQqhatsQFJkBMHYFuf/p7FZETvHXMt+
FMxN6x+FY5rHfKigkqFlFZBjk72/sdVIsQRQEI8CyBu0gh27DvmpDdA2GBbFJV+PyG1Yg4KpmT6N
2CeY4uQSctccgobhNSoHUn1b6J1+SRyA11b9mOkXansp2IIs7LqQye3dabZTM/cz7DFAo1e5tz6Y
SuYqtafM7Q9MOJe/jaRAVTw2W8WXBC74DArZrHECypW/SaOn9PilWFLwyxo0vtJokRMVF9Cbfk3L
X1zmMBEINQ8F9HZ6c5guOoSUJnDKhlBlraJr4g6PAOVGx2Lqc2ydKNuUgovEd3i5qTQjupKNCtHZ
zs6DdhgW4a/eGsOfJIIcGmDsDt9DFvqRt1V0XIZRFK92bdCkQuy7Ljoj6LCRArCzC2by0X3CWVh8
Ry3kjHegkAKUmZrCEdYBPzq+riGo8WwNrHmADFBgeC0Y370aB+C/Dy3HrtqRb9fy26HId2xpKHW+
zjxWWnTn9UXxjH2wNngzXMfDbp6ZqeHVgGz+15n9VkIWU8s/dx5EdKmw4valRk1husPpjY2axmB+
syer3P7jUB6WCtb1GnkJX4Wx/C+smvmG4xswT9cBj5flmjoSU4FWUxzgN2JbkRPqNQ6VmvdGh323
vku9E3LVPwBtyXdRhiyM0ASBxNfRGJwdj6N7rzYhXSy0agN+3egJPGPpndsNF2oNTCCVpMkE1Bbs
YU82T3kArzF7GBaPn1wfeThuHY1QJtfF6SV3CpJ0WeLdhRKiRiCh+dBYgFXkNW5A1MSrZR1oVisP
oFTAoWbaA5yTGlcj9ez30luT1TEb7240jTlCqhtQiHBxz6JOiuBNuTxkJTKVaxz1zw84EO02gUzA
ND0//6idG50Lwm4wErVEQdlytqkAbYFsAyhJkjg75UzrP4A9EvR6UeseWJK4D0DwvXjkBtCtzIwf
WK0fW0U3YI0TO5il/GmWSVJvyrwOSo4cbC1UNC72CClV21d5IIqvYFBFWVTsUCbN2xFmDl30OeNs
any50wpDu3a+Vp71ND9UlRZeqSB7A4oQEAJpOpZ66BhLqc29YWTjxVrw82L3sGF/LIrmIwhntSs4
cE3ocuY5ELNQSezsxFkXpisfWZrKRx2E0Fjl6fYBm+PyUcbjygyFcTdmWn4PeJeLU8yk3YUFqGGN
XBb3OP0EK44TncljsTfp4K44KHd35Ja1AwMtk+1sGpzHgWXURPqyKLNzASZSkOn5zseqbw6d7yXf
R5DerMapiZ/B9zbtGksla8eJ/wAJQLzPKZfUT9Y8dOovFM3Ma//imCN4S1W0QkUrES0FFcB3VvvI
bxNR/JzZGhiYcvndYPXnTiuy6zBNxvtYSfvEufYkasafJ6iTizY33nP/bNbDZgKbTTDGI76BquhV
UfSKsSYGHo1aQ+HdaZP34pGaKfTOeJvt515gg9gKIl/xrgSPPk48foWKtegZu9fekRIDTSzt9QGc
XEuaYAk1ydWYViDFRkKwtgILDhDOdjaujThVbc0W5zEPz3PzNQx0ttzLbAuzylu1js12S9iqACEr
YM87E1xVDzwETgkbzPoXiGZsXY1rP6YoeSg6OX6s+0QGsmv4tfHZdGjC1Ff5a28H5dD8+eFE2UNj
jcCCVY7h7EBXDRUzVh2IO4t3yKHXfCiFgUOLisEFgmWocVOJW7x5r11851ZpHEFwx4aMXZFZV/yD
rCvI5bNTCB0a5CVbV1k7bLaDrL7YNiZv1ksH9SJxHWxKEBi+CUIdTWPvRyQcn5fgOFOwz9iq2ZLD
EqiXoP/QoD+wWnzJxYAWGDiBBnfzpiM0mkcPdAP46f26TNzPBqhpfnkTW49w+4LwCWj3ywYETtQd
VRCER+a0AjP+Gk8ff5Lej4pV2eGNXU/22KlJrou51OLsaNT5+8VEEaAX1W+46/k3fyjq6Bzk5XWW
dHbLiPlDehBnyHp5WT4jOPFM8JsDpar+J4udVVwH9INnN8EpBhKDsrUU9fT2vzDlOhTQcgOcx7/+
xbmv1sWiCpa/FIickq3MvBQJcJF58UL/i96mfJ9XkYX8G2WLIDE2rqqPOCTvL2Tpo9q8zB52BVA1
sNEfyYbdPfNi4mVzDKZSF5BW6uJgHk8Dqf8fJ1pChO9oMjLM10AXogqasGLuxyXgULY9+Kgj3Pb8
Mr1APRu0s4XxPvKRR0gmiDbyeDd2IMIpneaSYuOgCSCblV7yLhp6HN6F1cawfRCiL13UT4WL3/mq
Sm19g9NK0OIsPVTrXH4CNGc4zDMbFmDoANggOjNyhqdYPbey0F9j5frD8a1sRzd9ehBADmJjYEF7
bdVzoOiEOFn3sprksZTlpyTVmvvEFy+Fbk/3hVc22An6ZR86lgKM6iKVltxUR+Zr7JqDBUpZeg78
06iKsARFrB/j6GDpoJmEXX1aJqEBaqaWT5jpdXLuQ3ayVzNRNOqIKsicRgJbbRHSGh1fTI9Z7I+P
OPUZNizkAn9X/cXGo+HgD3Z/Rx6FM05HpJXmINbHACoGbud4PYJII43yzLB/gBzA4oAddL5D/iEP
Fhv2KD4YbSzOZNIqIJBzkT5Tiy4IIqIi8ACA2S6DEg/ipQWOU8jU2ba5x0kwjibUtdCoXgKp4RdR
fiRbGrr8Opj9bomxfMblc7vdeIiz7vYz5hpwAsuo0NbzNfMNuadRWi6HB9y0l4lLUIvvtDSKbj7j
kOg3n9GMLPMsIUWE1yG3PVUCbOVPYG+PT6GixcMhkg3tAdGFc9vxshBOaFbpMMWQJHyG/nN0AuAR
xHqzNw1sEQ/C4rWdXmxjeq6xxTBWXXkfRW331OB3BnwTTuqp6TuTfs20eJ8D8PsUulH3hKfhsDKY
XR6p6Ueufcgax1phm88v13rubowyLaFRgnA6WDoBTjZBcaTGUjgPkpHUSTNQuLZ7uSCIMjk7ytvh
DpANbpTxHSXvzKk98auxH4Fi3xi8e3Ga6bHS1pYrMcO7jG5EBtJd71nRrnAtfnGL3j80erOvo46D
CAkmKlIjjm6a5OYBJvbGnr0OoFESDCwHvFfeuIHSM4F8mgpHU6Qt9m0BTurBbxS3SGz0kiMxE4hE
n/aWU0LNUBEVdIVnPOILyRVNAVnANMFWodSTIzhpQE7gu3/4x8UjuVIRWyXyVlT8v/mHsjce4W8p
ooM5fgQKbLoez4mSs5ckj21ihUdbZoa9dqwSsDTA312cyN3UsaMcHqnolXMKpYuVjNspuHX6s15E
kTYPu+1bgs0TRTrUfVYJlaAA+IrHIICOroOUGl2aJ1uBg8w6MudCf62RjXrJ702T+RCiTZhSllMj
/uZHHf8+B3LbH0eZNjuatrZHCxJjKt7/cBnkV9ZISchK87B8jL/N+DcbTdHoOOhpkuP/8CEWl6rM
8GuYP3LCpn3mi8M/zkDDqOBcbE29kYdJkQUYqqgVyQBXC13s7x4bCCDsyUSdb9yooyY6gGVsHHpy
h9SF57n3NdwShWo0xeKyhA8TSCAUlVlv5l4K/++DKZal43xNz6/Llby52mUKqlnArgXjVHvbGFqV
duMhO0yRQiFlQ55Mo/x+QwpldgDLg19hu9hYw3cpL7S/DRIy19aanbirzCmHS6EKy9b6i2jARGRY
oN5VLUDRhwt0Cq0+YFa9783pHTLEEqUhmdyDTaDMe/kAGhj5kPqFfg8tXmqQuRz77EGeqlcXsjb9
2hfMvyc/Vk5ya3d4NlmsdTZtBP3NXN3YqEhVjZuyqIO/dUvTwf0N2i+4lyYs2YJ8D9xnDqQavTof
PkxRfTBcYXxtkhHkgVjCXacx0U51JGyIMxXl1yYDeBMOvQ6moML3GjC+s+qKcxQc8Wi2/nV0yp0w
ZP6xxPMSPA52cxjyMH8ClPQnjYxT6JSaof3kAeJ9oLkLzeppbgdS32/nLobYDgBAXuYGc8XL3GAa
rK61h7dtA0IXVxf6NECogiyvlOyLJg2c11RNd4U8anq0DAhtjHUhnp0emiw8BTbf6M3ZF1kuDGRF
8Yuv5trVutPDR9rhDTuQdkxx6u6pmSHDJhC8Rt7O1ID/S/UuzbGO4hvnZSxO37q7ZtBCMJgKEdR+
wT8POhL1PGaCTsjJ7moj83DwBzsDGc+qLvTqzvO87qHT8m9S2XE7h1gCWPFOWPfn75CyiE0J2KXf
eJsuiex9Bgj1p7zDUSHMFojsd6nlDNvSAWgZGa9ynUyWfecjzymwBJZYXtzad3XRQ1oER23VRWCz
eG5ST6a8LQZ0XKrpGrY2lSP1tIA0nwrfOFJA8pt7Q+hJrkKDGTtQqpZQ2o5cb4+9pS9zLGgme8Ho
VM+yMaeDw7HsG0qDn8q1Z2DLpW3i5tFoYnvf1ZDhpCYVyEsMVx305/a+Lq0gT1wzaPzIPEAuc1zT
P0aAtezQqibtxC9N+j9Rs+HQm1ychxC0hEuTehdnCkW9lZrofxhb80wpk1oPppDVvre9ZIctpfpj
N0BADlzGX5DXkULka9DPUySwfQTOLJwWokOzyw/u4PhPg51ZhxL5qxszE+7neMR5I/pFz+JNmPX8
5PpF/pgMbCNifodM5vGzbkM+ARplDCwVZvrgFjW4NlUimSjSAtIW8UuHmUE9kDoazot5hMexC8WA
9wKpMytZBGY5nYE6OwR7papRYTbVEJSNqNdLR6bLP/xm53T4GUvDnyOR299izr7+KfaH6ExeYS20
Fq9+v2alGnIntR2S154hp9TgiBVyGhb2+11gXXtwBYXGvmhwgrLS09a/xmLMN3ZflUEV2/6VihQ/
9OuksYd+Kt3jYodGnXHq9O5MJhpOtazQ8e0yOhOCysm1qXrc2Fwp9ZUG1deD6RR+urbbi0T2P3ZB
k+IReHhIBphIXZqbyubwFnKJyeRvFluPt0C3l+3ZTrvi0S7z+ApQ0HZx4FqMtJSka9d9Ju1Da1d8
bdlyOOHqQ5xwQ0e+cSKQrXMIKNTCbO+duolxpA7t9rg08gAbfMkpMYzyfRFqAdkhz5bsIDZe7Eo1
vsICXONF/z6PC+2YQfMpoLiuE0UA8oIMGbx3FvL7dQGBNABzWQWexmwCS47IR3E12sIHtarLN9iG
YZ9tMOObY5V/+//zMFQM9luMZnho5NjMXP+pXeHgJwNcIcITHQoAFp8+QSjU3uqqpXvZz/8gOnuj
aGx5kBsF3aKObHbGHLBCvDkmKHOLIRPYTp/amm1zHMyszaEY3jsat7ZRJqKtDR2496IuhyAECdee
ejsLtIRVZuDlVPWGofwokAd9pU4xmUEI8cMnMfXhs5Pz1Wzuayzbk/Kehkx4nJ4LDQp8Ven1jx7W
PTiyhTpOKi3sNA/GEQ/T6IkKaUnIypV2Cupv2HwrNgHnn2YPGuTiBGmt4U6zH7k/BB30jIM3K6HW
AFRvgILmdumgBQ82ykUdLN0VvTDQcqmfeL6ZOJY1up/KU8NbeepUQc3SL8Hj2432vcWMcre4UG3x
o2Fkg4xkvNdG87j4vnGrKCZ1eyO7x4PkJfDi9zKtugzLlVuombt7MI7gyHuZiK451Z14W5rxdAUY
c7pGBp6FlhOJraPHbbKJNPEDnHIJbr1wWfymAdlgVjWezSx01w0UITdQgaiwFNSM/DzisGGCqONW
IlnyTIUVeY9Y+CimMW6vYwVlx9rZO2q+re9YWpxG0WoWCIgBUMeOUx6CahE+PeHbyVpAiBKZFm8c
Rg7NI2hcYhgNGLC7Xne581SxGpr1evKlAH7i2ZJW9uyDt3WANuQjmUSLnxizvPzYAQ39zKUHemIk
CzKon94bqijdqMHWcQWN+WGI7qngfRHfa7H3IKY4RO6SUXiQeeiio2tVn9644UxSAzlee/33nyN7
yzDh6dDA8j2o8OqmD2j5W4WqKS5NOwZm8d0EdbtgGl12iHgIAsRfAhqGMF6kNMjGCxw9KY9ZIWPx
I4AH9QIAdJqVM8hGLrES2uhcyQ4qw37qRA/oWhvhgJK6b9zJ0wcceqMyhNdLiCUO2STeSTcswWb+
m4451hLh7QdQV0JDyAXwxpcIf5uJXJZJaFhDiYsciJdRmA9dM4aAubOLn+jmg6sKBtTewYDqyaps
6+dYOoodNEVyto0UW4BTBBhlr9QSBiQgIYnxBK0kZNi2kY3TODvLg2VAhulWdsLCPY2gjn8IQg6y
0rw98Bj9DmQQ3W6o8cC3Fd7SVLhMKiTPvBMwMzv3dzu5McVD2CF1fvGPQ5leC1ANr6bEqvZLBw0A
nXURRFbpBks46ljmZyWY4BNLlFvqID/XwEJZXUQ3pZ21qgk7mgMCl6nJyW+ZaJkcvOSxBuQQpGho
zsWHao41dTvkGLXgrMNnBmtIcpyAct2Znl1jqcJb89gL4earGfmh2kjNNI/UHAx79E/IoDCPgzcV
BxB2rhrddEA3SyU5Le4Gdm3X0Qj9pXGU4QlLWntX6cY9tXKgXZEdoTriAi8aK6pSAbZMtofa1eGm
IwGK9rS4JEUUnsiW0uA+Ds3DCM2GXgVc/LKQY9uS2m+HJG1vHZM2BpwEQ+Yws6OaKutxk3kZ+Dp1
1Zvuyb2Zo+DFiKWWyYcAetvIMKDk927EptPACg602q90eRxnCB9w87E/jMl0iLSmS54gANCueBPx
bZdm0Fogd0p/R+I10ilAbcwGh5V3kBqGfJzGTxODFoSbgd0dRwdavUK+U3HWGLLkA6rOVkPr7urW
KfdONRU4jOywZLupYmHQbJG081uQSkUiJwpEtcUGysc7Bqbu/Y1pCWsxzoGSfb02Gpw78t6bHH6A
aHU4Ig0ZJDZFrGO71D7dmGJiuMFi+YJzxnyb8dJYFQM3x4BGUNGbTrYaZZbtQuVoYD254Q3kXdyq
ZVBzSNk5AdBorkFx6jHENvp+MaUhaFWCsiias/Q+eR7b6FrqISnHdh/6EZkQuZHlK2pOU+9hZwRM
kOPkFwHZqPB7B+La2OHeLTavqD/LNKpO2J+Fgt+ItY3ujfU9eTgZhH5KbGsv/m1jY/NswinSYrP7
xgSCuLSC5Zo6q0zXVRrxPflxp0/PIbfOEhIop3zS2n3ieHtqCWWyh4GVK9anLc4C8epKPVQw6qHq
6CRWiZNN+JOTJxiyhpHptKGBS8fSfBuC2lTcTItvRbNXuX43c7llEf0XgMZ6oxXpGabt+LrrMd/z
XUd/i5/BYZDWlqY0n1rIj2yAQL3vujH8DlzkPpa84KtuQi4IOIJjMHIduIkXktXQ3uEMSsSrVBZB
E3bhTyfRD7lXmd/LwnyAbF7/lVXdV8MyyzuIP/wQfVPc6dBMAYo2hN642fGdCEGi7KklE3IcsWEe
ltPKl1IedD0Xj9TRDrsIvMkPcwMbIEcTh0irZZDjAdgUl5nYpmAuWtltyfZpa4ag9pVfMtsrT2YP
zoI1zlM53jke5j7Tqc+JNj4auAdAfC6GxhiGGJ0O7iqRt+vSmdxkjbMTbd2FjbltbBk+ID9Ae5C5
+OK4mTz1VVVs9b6sgliN/TM+MoYe57mxG/YS1zGfpDm59zRkCU+z0xzqqovei3GW6hgy2RZhYuPd
JbRVIpHDIJWkWx14l93onWitOqjjJtxFhojfmXwsthVDJh8102xo970XYnkljfgdwCRQfAsdE/hY
OPMW0DF90j5qumoNWfegj8aW+qjw7hqdec9UD+VTY4n82A4lXr76YQfNKOvYqMKWAhJhUwaQm13h
n9nmuPdTj6imkK2RS4T+tO8qfU992F8DYge4IW9DbnM1nbovoE7yN3O82fPXbMu4myk93YwLwL7V
9GR2W5n91y/DZL9zY+OXAWSZ4dgGZLkVvEyxpN0gy6aqMux+kv2T67xz48xNAugy4zkBIrdVmXrx
mQps7UDe8m3VARTsjLMjcRr9e4saA+AhyOD5yzgoDz+NAjzvjdYmc9S/+s1TWYnEGhKx1+REwXsH
OTbB3G9qEhcEoQGIAjrDe2yDh/vewLYPcbxorV6dG3u8EtkL0Vb7v0wzpws1a6+/2nVZP5AbmaBX
eV1oYn6PQ66eL+fQdiUsyH8YeR0jf1m7a1L8hsGd4B2BkfxKLWeqx4ckLgAEHTVQmlYJtEUGO613
fgxx93mEGMShqkG7D/1wi60mwwZITcufHAsKlDuBczcQa/SnoQajDVLbMx5ATFUDGjoK7xKtHkHN
nOAR7XH9GrFKv0oG1Bqk5flsWzqEOeTrkmXdlmxxDP32KRvVmxueEdmY3xaLTTTZF97hDWMxLb6L
DYoi6bnmil6sNXFDhW5Ou10coVaRn/59fYU91z++u75p2w6+tJZtWX/c1VOcgOJNQZZPJeUY4OXy
FI21dcbawTpTDRqAt03qAO/rl7aFbNvcUr5xMsXgIH0dKzTIaWEX68b0JlwC8ThIVxpOvtF7B6gu
FUbnHcDYXFh4+c7CSySLj02t2c+tZvqPdtyvdHu0n/EKbT+DoHLrxLV4IJNvYf8tNuRwpiYozdx1
BX6tPTUBPm62oHvvN7VWOc96MVgHLrGVSJE6m8XbJtQHLd+4ZozDa6RzHWNVUI0KbClYR1Cl2Ufw
ZCPFhapLD9XIRo7LOAqDG2NWrJYQy7g3YSARJzfIForn+EsskyLQOKNxIVKTD/XFV+fxWQHE+IB3
qbk1enrgRK25pWbTp/kdk+WVWpzQAVaTAGIeDadM4QEa3NJBzajLNfX6pQSw1cHGvMoVNzr2pc4F
3w+jBmiRx7tsDNIPZgEpFnKgouSFecHLOBBIRi/2Vq19JPvYVBikU2n1hQjiAs+sZRzVaBzVkIDw
X/fmP7bzcE/GxoZpQbTUtq0ZFXxzbwbZNLQLHVY/jfbkrpwEgLumLMNL0WfTqejAoxrqwEm+2qlG
hT6YWCF7drFbbIufX0btTtdwsr30UuCl6Ub6Zsqz6vTGTjNO2NlSR+647ai5l8BUC812woGtOXcu
45eLLQ07X6XO+C9XN4CF6uYTL2NpCnV1TgmW5mX+5SK6eCoDzW5fro6GLlcBPv7pNA1GQKZBani3
wRtfFvlfDsjGdL+4OBfdgKlHYvHqpk+d6CBzP3pf9CzHtpmjufcstOKzZ0Ej2J3qLnDcati4Lm+G
LbhdrQD8AwB4WULE3/wJAoIaIFs9PRd9c4zPs6dUj8i2jDaSc/fg6JaRfSCbFtf9Kiy9euP2voy/
jTHkTFxwN66QEl1pD0grqzb6WDpY1NhyX/Pq66BBNqUWU37XqoKaI7LDkX4QPywmsjeDn98B9+ke
69rekwm5FRC6pKqf+cXZCLs1td6ErGusn3i9ob4l7OLF+w8R8syhYgQi6KKq+i2vrfHiy3a8hPgx
XeJSg6BtJ7OtFFNV7qhn4M0PfbCnXaj1oFCu4xy706k5Xr0GhHPkkjXxBG7JshiCrB03Wg/uWKDT
y1/eFs5sQT5yAdy7gmiDWbib/3rUvCGL9Qz8EJEp5Vo61g943LyREJlGAeYgkKU8gSi5PQPNjjRE
Vh98rAuwvBL92UGyUbuitpsUqAoLsmqRBbKsxYlq+M/059nHUyPn4czZ425aH6i12Jex8wQUtQmx
9n87K4Vd3Kn2ep1lj+R3boONJ/K8n64I/edMN8ZtbsvpqGu+d8eAQA4gfhR+rjOoetTQEU/gaukD
sg6lN26xhHhx1TWBlxCWhp+NvNr0Ye58xx5UbOe6Qi64wcIjmHZhcu9vZl5AxXZPtcJOrNmTmkQd
mHWAGLx4dsQvuHiFmn/3AmPqIIq80YqkhA4vkhiosM3oIpAwcEctx546ZD07YvaIVPqD1LTzGw+h
hWKdjGUu1n/ppRkAQUsF6OL+iE5jhaV4uhwvBS3mOwsyYemaQxTq6DOOlbwW8UdXb/hjmnN3k1Rs
WkU+eMFwIzllE5iQw7jAlp9qeorxWgx8qub2TRXHenEcVODqh8qjOJL7AHZD44GqcxEP9dpPkbNM
zXb17998Zrp/vGXZPlCQpu+aWEUb0PT6fYXQZ56owc1dPlmG8I6hLSyw5oxGkEZNgZ3Z1LxS0Rpi
Ohe+s43wOLvObkaphTuRT82KJZ1IN4Ob9EFnYz+ThoRh+zIYuYkFmFnqdr8EpF41EXbG/piIp8B8
vA6nQTQZpIqaFTUr52vSVt2Z9pVp/xm3W3FK8WAiExU3G+1GYRXUu+xVz9LW1H7tvRnBpgQ6NsxM
1rYikGCQHcZ6TVWxf+4chSqo5jmKT4J6ch3kvnrk3fRORB8BMg7n2BAnBQ2crTR8JGaKJWY6iXc8
QbZf33JxoWIcfCVAZDXbUI+0ZO7BCz+H3py/J5eWnAcXCxFqlzr/0VsC0sxat+tjO8NpGLJTG1XM
OakqsVV1NkkMbRBlN0UIVFAD7rm+AM+EG/rTjtJ+WIYzpX6o6ws1cy9ZA/rlPw+gLn9gAA5Baw25
Qjh4OeY9GCrJi2Jofa3PMZI6vY0xTek6bZj/XLpID52JetkAjdRK6bZQQcosZRZVm8gugB1XHYta
iyObEcJ9r+ot1G3YobUOwxqctEjL24wSD4yhdbBqoe7yNfabYNSkIYma6k1UcPBjKvK5KSoLyt9I
cCkdsCzTJy7H8FPcZezKbc18j1sl/VmQym/f8aqGMIfKqJp0wAL02rIDgPTzq9ZENbBM3mc+dcUn
O8yQbFeWzbMOvSuAmvr0Pko0bau7SX3GPql9iAwvPfQgt7pkOBPdQqSBP7BOyCCbiuadVbYmzoXS
6nNquM8NpIF/8AaSWBmQ7avBD0Fj18Y/fWyVYePhHINd5EQZH3nCAUitsGU053dA98Na4QeWHCj9
w3al99DmYNdCQggNiLuu3gPckACJ9CtJBCTT34DEYSlU412x68Q4BqRCGFlejEOYegxIo7A0m9tm
YVbu1vTjfNeFff0clqCTBw7rW1h4H3HEbz3bQoY7Y/DS/e8OffkJFI3sVJFitu6CIxIvZ/GFJV9v
TJES2h7A/7CyWmze2snXjnNsVIx6kVzG8Sv1JyD7xt8GotN0P4DkvV+DC36+i6hjr4iU7qn9q3O+
V9ycv6ED5LYvo5b7DA0CdtkCF/cEBqlUm7YxEDbAl0MecgXexOJsg/rk7IBwRQJEfEypI1U+1Fvo
Ot9AItnBywYSMYDRyQcINWG/iMZNTefpF6p6DSQpQ93auhayAyPN0d8V+NOucuEVPze+U+c/u6FM
kOhWTO+SjmEvgeX5JbNLD6K8ibY1cgubiviDg0OZIf20quWWGNXNCluednfmk9J+XjjYK9yQgsqQ
9toYgOoMurLfGDmUbHBypYORRZErLsWkiBCpCZzctIqhQRFINkwvjn8dc9N/U6UgTlv9rJnbgzM6
+4nDwwnqUlDJOOlZDZ1PpkXZSQs7pJ0rIxVkq6OmctdUlVSFjNAVOgLQrm99kKLI9idJ8o2aH5vb
ItXA9OFBkvXcFGtN1E2OVyllm52iGtV6KDk24JsVjnNUD/XP4z0v1g45VhGjk9fn2x5flEDnFCBu
UarACYkNZ1T+Wa8nD7gBruSC/YodNcOMoUXvYhsXucKgp8wyWa6oO0uKXZ3E3dGDwDm+1cLLgbAw
0gA74eziqdMWZEy544raegvZRz2OgNWrh2pXCNadMt4GWd96I84CsSqYq1HpMsABsPqZ2wk5YE2O
A9xSK1ahYxQrgD6iNRuj/tpi1+tKNd0GAf1kA95MTR+PJgf7DcVP7mFbj/yQ+w+1jMIe77uxMo6z
C3njUGILEsMBaiu/4pFdG++hEDTeLeYmxyNMlt9ix+xuZjcrLHqQvgblkIGvjCaVK4KoJ1lU3lmx
uCfUOkHj2yh/MpLKucyY995wNhAqGDfUFC5YZqtI3pMrDXr1J1PGXGcTju4ASVTg4MlfxXdI4Y9l
4gm00i+x09fY5AvgscCbtuXIr6aWmOvRGLt15GsDwGU4+aai591xAgrqMrcgQ3HnVDgMVQ50tK2J
wtmBoFQigenXoH8KJEXuX2gUtv/nQHiddQIGoMemDfneGAYbx3F1NTPJKVPYFPaFSOSIgk6ZSulb
F220vuNmh6tTxHOJru085UlOFOH3eGyUm5ZhzTgvDMoU77cZQKC0WKBC1jpI3UM5mxbac0WGsK5B
/L/Vusn1VoYI80sKbWyKtIzPVEyp/GZqdYoHCOO2cZgmNlD7eZlyGUcuKhRFmVcoFIYu7Y2fCjWF
/F0vrDs/KbuTm7Yb2RbgphQjNLcy0ytXdid8cErhuPHEkhD0vFSdrTSI2mrkMIDVcu64GfQSxfAO
OtJjTrbSYMdXE4k2YebteqvrIyw8frV1s0c2S41N82tq4F0RGZ7ubjZGdnsecguCc2X6LjPt9jiq
tOK80ZGfPEK1tfemOfkYIssvKcuZhxd5/J61OVt56UiMas9rozsvJs8G5xRr3S+VGm6NACdgi9hs
1r7myS1NYxY6lkQQKlu1Op4gDbJYzlRrnbrHxRX11uv0dEUdttljeU3dc9USuLFZCbZByVi3PYi8
HX1fqTBLLKq9sY1WU29DFToGQxmwi0kPlhILNCcbhrOQk1f4+b3rGrgwkOx9i/t0k/3u4Yiw2U+j
jM46OAJXzMzd7yV/CpOw/sZSVoB1OWG4E5U45OS5BW40z32sErsHRzxzXl1xMloAyrttfIDn/VXU
SDeo7W0y1s3XQbp1EDYGv4DiO77zS+GtGR/zb785QIUBwBLHuL5kHyWda+JukU4fAbGHjGwVfRdA
kmxLpg3sQxml36HC5G49G1jOgLmsDkaBfVRyDkMLLFWv48iRWrmSkoUe8q/ebqmqiHnmjts+2UyJ
O4LvJJ/uqZbz7yCs/D/Gvmw5bpxp9okQwR3kLXtfpG5ZsiX7huHxjLmv4Iqn/xNFWWz355lzbhBA
bWhbEhssVGVWF1rQgLJdYH7wRuxCZTWben26H6IEXwXKXXajvE6OJ672pyUUmetxN6APUIr9YunG
PN0VyGzhxSMD1LkGnGwUMgC7Q21Qd32D+mskknxAI/SHPh5HXHqjAYErSloakFp5n0nPzSp/0dyp
e6lf1Ul9dyen5b3vEnWJR7LAQzbaSEt9xQr+gOcLrtJwJgt8y9C1VTTUQFMEch6wGkfJgfBbOP68
xk1I9IhmNrxNK/ORm+ZVRHjsqxC0omEJM4fVUvEepjOZA8gGAKNoCoq5B4pPo+B8CG69/W3loqTK
UcA/BNOOlO1sSSvlx3vxPIq+30cq04fPB6wRNQNG/PSQNICzDno065GCZKSlgamMYIrbvHXb1t1q
CXBnV4S5jaJpPqwX3yVA71bgUSxenVTgEiYojL2wy/yTPWj5J/S5r1AWkF1JBMZG85R0gJCNbL9K
nA3oVNxLgyLKZ9WYssslslqOCTLWxoyjZ5x3N47VuhcSLRbkQLKPGItFMbTvMT4sKMafdiGL/9yl
6lCeZpRDhVo3rXzkXfTVQkfmnlY9yvuBDqYUqBKbFY3OATzeGe62lJ22AhO2vr55LZlfR0SbaeAx
sfX1/GICxgu/dOMkjx9lk7i7MGp3kYHiI3C1W8kapcrBhuV2+BX1/dsUxKefAcOIr9/CYuqPLPoa
RLW5GotgPPWTU7yWCeDBlXwIkwp8SGEyu+tS4l6oGbwLQFOdJ+52nylsPmTp1ga4/I68PnbhhgXK
x8IFC4HavTc7cyV/24XktAtenjeG5x3QlPBV5l36KejjFDizHtt0eIVd03JWyAhlU9oIWiNlAoiJ
qzVE3rl1f4Bvxb6SdOxSA1Rs+dcIrZPI633EmddjmHV+VFfawRlaZ8M8dIikIrrmjOsvRdvFR8fN
uw2ersX3RB/xIAnCr9Oo9SigDeSuC0zrDZWzPhlo7VBvgE1YHLOy615sL3+ykyD/DnBSucq7qnpg
oT7id7wTKFWEYmLgjpWuZl1jD9h5Vp9uzBJZhlqK4vvvH0NHQm1DcvUxVI77nA/DsLXc8Jhkg7xw
/NiebW9o1wVKCHfzctCiU5zawqcl+KQCnEufI57Yn0jSJBZqTfK6PdBSoC9yjxTPsKJllcbWE94Y
5xWJJhuEO5oGzhDd9u1hSB9NNdCMdX9PXhicaYHz7bsYF4bpIxsBZzkN1mGRkxkNotcAPuoMoP9R
tnf+DBA+q1j03npRLHYsx5l9wh3vaomMBv0RXRI60Pa5Y/xcNlpMGP4ej5MAdgN9usiZtPmfw7I6
eox3i2UM0KgHEcyozcVUiAMQcsH1C6bIaLWsLesHeJ9a1ACXFcNpjWVc3/asa3DcUqiSdj+CJEpv
rDUJabAS4epbD+/caZlsgASEXnccW7+wMNgMYTl9C7iFF0kl57/JQxdyshcm0vXjhMyOcgII4fSN
O9OIywoxHtyinYORfHH62KTAu9sps6d6F6uOfcusDsJ29HOvOv9JNAai3uCNsV3HCiSAZENU149j
iOd8IgExSLK4mnS0aBjeHImMeT7glDzFqZ+6rg6aQxVV7RGlo36e3VRQERf1Bv1k2EN9Chq8Rqsf
gS2KsnWI7FBK/Pqg8y/CDT14Rvp/UPaIKwi79546x3kundh5qyIut2bFqx2TsMrLDkAUlo4uBwnG
l7h98FIQsNDzW+T5uO/Golzpk457A5RCPsQtTx/pSX6vjabqXtujZGSF+xRVFP0rci28s1WU2dkb
unajS9Te9opHZVIEKzSLi69tEEaXLh7fxXWPK8HFlKzCbAo3meR81XmtBpKxKQb3LrBJBh/P+icL
x6q9o9h5vTaX8W7UkYxwLeQEld2NMY/l17YrnG2G88KJiC7KkIMPr0de4WCH+tomCgwirbiZ9iz5
G0wg+hYJpf4M7qH+rNWlvtWcLsRJF3l4UoxTG7Tz2g3ytlinjvUlyetpRy5jDMzT8FDxDuzqufUD
9dkDoDNt89EEifKjzidxGrIMTwsDjJjCc/c4iw3XVg0jfsN2keaA91MtSYGrrAKHS3+R0MxDxtfX
08jYLQqEHfaejm8HBw/XHWpzACkyZmu94KDcKuLEx1+TSMBtum5jN0p9wDzoUmSQoMcZ7TOoq22Q
v3TLIQv9NOe7xmmNf5q0Oo+eV/6dVdZT3TP3r3Is3qwCpD1lw/+xhqb45uhomGh708NvI0BGm3AS
q4ClwXbw2uTFRa0tJUVpJdHpJNCV+flDR/nTZfWhU5b/f35NHPuOKMQJ102A6pQR+kIEUlIotget
geLXi/CitapzJ3yQhRmQPO29dzmKwaN/lbvAsF/i2Ba7j0Px9dADA+OY7JgVX6hl0Z66BH+q8YV6
Ibla/a4LvfBCeIZkqVaLX6qnF+qDNCY7uSpdNg7mWUcd5Uqiinw1MT19bdKh8AFv1vyFx/UpzWJA
+HfRBmSmQKuSAFLry1z/kXvAPbJk/YZvvWrFmD0844oeqbEMrM5D/MnUW/ctbUZvxfKsuppWUwB2
fpoObeZ2jwOu1tZJm8gvZVD84+B75ycAkoKo/2m3+U+8qXdf+sDja6PJ8sfwCb/uOHyNtnnVUIi5
ykvDeRXO9F09rH+CwhfdubglyNLuSdqdCahiu15xoHR/kn3TbxPLy8+gEwpw/jBv49hWwl+9YviI
o/cj4tTIxugcxTYybuU+6tAcDdpJ/jUchgwckZglShaCb/7rol1m/213p/3XeGSHxlgAifVOs3Et
F5iXpZehHwlIrmGg3y4XbaMQZJvGftfSctGyegLWU+oGq1iCTO2AvH1zrBtUutPbL9qLAeuc4tce
1/474jWnAQn/z+gRZqeF6tzpHsIxZXggKz51x+geeCtP80rVgOfAMT6IGKVCNz6hrm/ChuGW+4NG
vdR4tqLtHOVGir7PPncoML8JF/MzbUfBGifs0aKPWicL5OwtYOkPOkoofXPUrYv2NcTv2cXVga9P
AtfJ+kMz2H81SY8mf5J1BX7/cJk/rfNIsHQTu+XPCbjZh7FtgnTzHoPLJOb+h/9surgODN2gjmwP
+BelJxoslTh3KJ0egr/uROtFLUMHifYAONG6LM09KRa7ohXuUZg+iWfTO4slEs2W6BTkTtYPVoP0
SNtfnaheUwIGv9SxnzTh+BIP3N56fVIfQ8stLrhb4atMju33iNVrysDkrY0Sby6HlzKNAfAELnuq
ZcT1WJmiM/5XbWRdhLg5tBpnVlNpI2lBI5+eadZR+eOyjmL9WOCKAxhs+ltRo36IZqFZvc9iNRvK
UX+j2aIF+6r+dme3RCni6gjKyb85wD5XeW4YOI4zfPdSdiaghI4VRmzVDcyYEzpzlgeXJ2iMDXHh
ynUQBE8t4PPKHG1HtlqSzKosB6yDn0lSo7ttFmt1gwJQCc5SUgy4la9tXTyQj5chnRm57D0OeY1O
zFUcWsR98YJKgPGFPRGJ2pDxzK8H8A/GNXM2PToQznnSspOW6xHaOKzppSpwZdF7uv4Pe6oUM/Di
04wZ3wCXUByLAVSsqg6kanrp89jhB1pKfAmfpYtn9qQKPAB/f6tF8wJKb3l2obpgM+9f8H2un8AZ
DOrHrsXvjFpSSTANhSZvROQkYKVrlnZaqoeVVd32t6LfY3GRou4p0nXUMAE4ugEUr8zC+lojm0Mr
HLjnFUGau0Uzr2wFhf675ceKdB+WuPFx14lRho+iqa6a7OIX3trNKQqAYelFufym5G0Zxy9eEX+J
3CjbjejkeCyZeB+mDpfSyMYCC3YImeYvGsd2AMQI9rjVIlucmYiBdmgn+awlBZAsPLxRgV91m4nU
8xdrPBPe90Pn5bCdvN92KtNEHABp+Jyj7O2xMHSxisfE3szLdgRztlJY8WDvg1D8uJPTssL3cYS8
1zm0wwoIDd64V1in18RqcYaPWevTEs+z6UqzLL54PZCmSBLZEE8mfh3EhMzQYjqxbNyjSQ65UWVy
o8AJNUyzzTuPYNVmnxNFmTUzYSHz91jahXeMlEwSO5YNWeOC7+6GQetDBmYOF4ii+jfbQH0laDtP
3LHFJxpazwNa4dCjJ/BDZlrlFzcrSiTNcdX+uxOJDN18dxL4PTiJwkHJwrrEZfSqqFAlgB8O6pfn
KU8YcFbzAlWAixBtrEAo9oC3hNMpCqY/BibTJyMrxJ6MdR6/K++Wut6zQ1h5W5KT+7zbXbhl85gq
rMny5nPQBrj+efLwFrjNKntEr2uouS4ayG17zUzH21pIZr6U4PI7VpkAD5laGrqdfkrBYTmWBaCJ
a9G8dczrHvRkKF5MW9rrictb1ykAsBe5gq9KXtNO/N1b6CqYuOhfXD4Z63TM8h0tO61HPaAlJqS0
oTWBl/vYRsYTrWjQiu8BC+JnlDhBj3MtgBp/BStq6z1YIsL+5U/BdAd1kyNjeL2TKMhBjwCqFPCb
oXURKstqVQVM68zCDabtBvrOs2pkhD8UNCuZx7ZTjYf+jbNEZwiejgLpEh56pzki6TsdxTYDb/Nt
wJsQKR6QfU2T0B8rOwZWNytyFPG5wBZDYygwCN0SU0tNrdj6FBsgKREDanBQKAxZqyAT8UVtneyg
BvoFVuGgm/3RadFQyCOj9it0yj+QcRXlTbyzNAMp3STsNvM28w5oVVHsgJ21bcayOco8Nfpjg96A
Qxfah2WveW8chfJN3OmBnxTA2tcb+2JUqh0eaEadr3ua4tICcz0NpNGUmud/d7jiPvUgMO9ANac8
1EBmyxKlHJEfNnjNBWk0DJdQHQfNdcnLIzAq8l0yVMy3Qo5coxqScMiuQeeeK82xgQrxS8SAn7Yb
0Pjqk8XiEICGFXXv3nERlWmv7ZPIBU1LlOc3cbkbfquSLD4GmWO6wEsBbO5gTD8NtU2YK1kzdREo
5tzi0BeD5foZjrzHDnDCFJ7i0Qdww7Dx3RH1lLQkRQ5sgdPkTk8yTRGKZG7LkcfBPfVuCZCHgp28
xD61rROv5JT1O7rqrYYGT1q0Is+5sABIxhcAwq/wuMHjlrRqSbZ0XYxeldlhtqDl5FmzBZlRjCXk
Rwx7mF5SI9C+DCZyp72woi+8TwGDZnXaVRQj2yLdHZ7LQvTHWOuLvQ2o1kc0PxWbQbj8GXfxyCVo
zPqq6I9BjT58S/O09B1XjFs9TqzroK5eoiq2d3o44VKT7mO6ElfwdtFtmjoyW3SHVA+cT/l51uou
uEspApqEcXvDSnhXDOQYeoC3LnMazS0uXsXlZjBwmp+6LNiGnsT17TS+OW49gJIs6lEhhNQKPkt3
piXNSNY43kOJhjmAroVui/Ie2M1TMhyVc1/G0V6ri0+L241JLqrhVKI+ROCeFoki1JdpQiuvWtqC
gqLj0V9aY78k6Ap/6VIvPyRN2237tu6/6mEErrxyXdex99TXUfEydNGZu7h8ttD1/xLnloMUmF7u
SZlPgBCfWgAfJWMJDIgpiq5mjoC0Ug4f7mRvthIA+HVa7SOk3pGERxFunfCTC7yHT7ghcK9JYn4x
pJ6+RW2i75ouYRtaxgZq6dKiLh57YwT6a2/6ljIrUcVxMjmy1nRcB4gIYMaMCDuYQHE5c8s59XjS
Xvum7lH3lLoPIQO3BMlKNCZf0W+LTKRA1p+WpJgYnk8AJf+WK4uR1dGhyZJvTBV6UjFnWMWg/rOp
bNSQk3PE47+xVlQJSlZhNoA5gCEXVshKWABFgSupZ6cJtSDeZg5DERcDmtFQU9A/71JMJvIWIXA2
HkYqbmI2/rrVkIRjfBo+llnPgU5uFD0eTVAkLE5OdVLWpT9bx86vaYqs864Zq1fuJu6+BIHOOlVI
8EbodOALR/Y8Vkvc5HxvpeguVemFr8UX5ojyNewjoKDpyT/kwUKN3wQoKtathQpA2knjc4DQaptN
AMTOlVS4Lgm6jtwVG41sJz3+BAzH+iTUQFoa7mSzB2nwC4TXjsVyFqpYDQq6F/nswlPrCMwEdxeZ
aDpauXgYlr43jdHJNpH1lNWob2ZhXeLeDN1wffZucOsxz8lvtnBHgKZqIAPYoS/29C5bgpP6VjpH
R6VmdKIo85qrD7J8GtGayEkomxt/UtOaNLMjCck7oE3nf0LnaMJZ5UiERQmyn72Cyu8iUBC6k+GA
jm18nKkESRbYwLAFnvNplokJ8CcxsObXrXIj339zGwphnciCbEfGXeRhHQ4gNmxGg+cy54SOkcdF
RLZqV3IHzot2AuXz/EykRx+loOnJ1wII0tQYOrnVI3GRk5KS1DQjhV3ZcmvzOJpT1ouCfJfl4pug
uRCJwnQniwKIkXd7LOFTPMkOKG9GTdSvp/jsQfveuaVO5+IWFMnJJcDywe9kFsD0Tp2zv/t0gXDw
eRYv2qLhNdgNcEM4f5kE1bgVKKc6t+oKQobxeHGd/Xy/gHohIOh4QbdGEXAKElCcuYFsbA74Nj94
XQkt3VksJuRXWQlb2QIktfTlFQGOys9BD7qjJQ30TReA5cZPvRQpefXtV3Kbn/qi5r7uDBfHCyVQ
RJz8sgwuS1CiEWnBbpHRbHLEiIIx0LguigFM8BddJsVmjNMAYAtYkpYUVYeXPM8Br8ydR4aqFZRT
F5/v5FKz7LMspvUSgw34fkfD2pMlw+qRwsr4ZFZDdrHCqnkYeLDOgi64gIc2uNAs6Nppg4tCtpq0
QeZgKdOe8S+Wx8WuErU8NbV3jsxXK2vlyI+1QBbQiVoQBQZA239YBr2zAVWrZwy39Did7UgDEBx3
H6JIIsjtd+OotENcSoNHe3YGlv+7H3m4svtRDeAV0XV03oMQ1NxUEXrUAEBVnXs8xu2D5fTlmdZO
3rIVyhf1Fep7y/Oi6HQG52VNak8Y7dEytVUVSrTnoSaqWNtOhUbW3kMOMRATbnVQjHXqJNB79jSl
wYtN7ZAIXAcqw5YFMKTpYkIzFJj9CmH2ac1Xi34xtwYGTQIWMhRbWQcyma1v3Ekq8b0BiDv1ich9
tgLbeHoi4SS16xQ5+KYhw2ULhnJSb0/r+V8V4kijo15ul3McVJhWD3h5HR3nRAPTEveYGa+kRN90
g1Yg/FECPE6ZCCP8NZ11mRaU29A0fpLa7icJCG9lKV1rMxT4AZlJWp9tNagXk3nocGR042o43slr
1GTfmM0OSjaijNYPHbejt5vzXUzHzR66Lkj3Ls+tkwDsIRgAdLzbRSAfPYEUDW/a4XAkBQ2LHS1z
1KvVKEiE353ayko0M01NvSIFxZtD3xkuzmSzLBv8PmdImgDB8LdPdROFPEhPbjkKBtZSz85WiGLr
Phumt9gA2EBctOMx7uLpzahfBSuz1wTUDmcvazL0QUCM9NS7Fcef7VkCCnYlXJyX7UZEX8EaOYAz
BcipQc6bZ17iTlbJrQ5groC3BKuaWuZ5ebZ5NT2n4VA/ZkhK+SEImL5mU1au0xRsfzzqtLfUmMWA
oYqPvR2Ma7IC8FcDhiqrWo1BX690zxbnaRo+y6BAZ02ftIBwx0ByGrKovV2STAtwIlfv44vZv9o6
NfovmxYUamorGmgH2utPsr4Yk30nk6d/DXn3kcpR0zdIGvb+otCspFjnGY6/8rkCNNMRoATJiYam
D/Cs7YbkRDM0l5t7B9ylpAy6X2a07IK6LVEGD+GdG8n+5LLYJcwS784jkIP2dhXPm9zFW5bJhMJW
BiJWrdW8Yz803pFmk1rSrMFTERwBaj1P7/Tkw2vv1ltDGslP9Npc3ynI2DBxUkfn+q8NyeZuOW/1
7+Y3ej4CVFdDm/wG9f0AT8I1sF8q4tye+grAZIMzM+B16hNJIxQKzLNZ/8d1oSK1tQngHXJPqach
1BVnLjlQPA+MZsfB2WeMI4PN0dHcCUCYO8IGPjS4ccOH1h3wpvahmQ1JY5QeABcM4GWRD8loAKs0
FFkRpDtAYCR+0gIjMcS3qo/Oy9jd6aw81Gg9PrVeb6KZ1Qr+R83r7FMbBahjSif0Zjai38bq1Xw5
06CaIF5NoIic39kXRaEN4QptttqsyFqBsuzYcgM8aWtzW4alQFM7OBlA+fmGBu/gCfku1KtkOb7Q
a6avaEkKjiIWIGk67tZOmTfb4RvgW1DL5kRmJBfjOWjr+IkWSTpZZ6MOLmPD0Jkli4TtskqC2kXt
QiaaZrZrI/CSOWzcVyUquqcCIHPaJQCKLsC80L2AH0K/GVLH3dSKIABgJYDpNb1nVoJCgEQf9qUy
sAW7tUcSG4ALE7jlVLAPex4HzSOtyN4w8cPOhnmLko8GbTGlFRBduTdcEnsSyLR2ATpKWndtjamJ
KqtB6icagPhpnJCIHVYty53VorgxFI2ZhGtS3UgXJw194Sez99C9FE+gA2kqcD7paLp6aJvefOhB
t+VbmVehMcgGvNiHgpa45XXOQfVMC7JfrGgWRGO0xe8JCKXM4IdsJNvS9eECnDJDqizXkIS4woPx
WHnM2i+3kLPd4lcqiAc+8X1ntGhAqBnu6BwUH6EYZkz70810NMd6HaUe83E8609aPGX2mby0So4r
JP5TZFyB6YzjlIKzAyNncEICAAwfNNWjK09BtEZKKwN343qxoxl6l1Bg8eELh0rgv60t0nyLDOtY
7mqAaT2kWvWYF40A7n8OeHbklNCfObWbwTRBK2Y47Z6V3e0sbuNuloUfszu76XffQe/wSlH032up
ASQiNwOcwDVkHr0OKG/a4P22bhyVOMoKFO2RfdybK3TcERpJxZFibXCLSCtWj7jlSqJ8My+5jeyg
BIUPEHtRNRKHqPYss+5AKCUFCIaOnRO2/gxaonBQwAcEgky8LQSKtCRmOHdSOLIYtG4OR5gnpRyB
Vcjxv1OLhB1QVPTWoKubgzg88cDu03irPKu1zaQwpTU1kGKstS36Vhwg3tvvog9/MljkSwxStBIn
j3dYUW+s+2NeNe8duFkRSuBClfmXaLCbHTW/3vXG0pIUixvJlNekhWJ3J79pxyU7zrWHHkVWewri
8fqL0Sj0HtXYO9vSdIlihDga5WJE0v+mYS7LDFXbEx6oBY6Gm6Y6Wrv33XJz59yio5kKVBR1eJg7
6mYbrvrzMrSazsTc/92Ez/8HpMs1NAM0iICw0wzbM+5a8Ous1gdUCUafZqAj1AtOm9DTf1bNaH1T
E6Q+rW+Jaf1ERtd+SbVxWgNqqDjg3cH8FI1WDnhs8CG2TXMJx2j8Ilun3rKh2dV1Va0WJpoZLxkX
gu/MNE7cOOs2ysAo9ztHzR1vzWIXALl1o+Opveo9DpLF1nO3desWjxZxGtOUW0BbsvT+XYOyCfTl
KRuuWs7jBhCjsTWiwgBko0QFmuIxe3ZG+0ekKEln6tH6tfEAq0QLI0c7hxHW/EhLdNB0W5TXZZtS
B7Rv2QMDKNNFca0rLrbthN45VAYgfxFqwKSoAKxkGFaL6zK3efjvn5xj30NUAdAb4D0ekIBdD5cr
d/BqdczLBJfcIMsrDfc8MFzMgDC52ubgFnutcoamIDTymKkAo5FrAJ5OKx2wInEX5cCCf5rBygrg
wZxQyfqpoxoFQ4buqbfFU5Qa4dWLUHpOM6OR6MigVirgYV5dNZDCRt2TBVxor0dO1g8y7DPwpliR
0mmnFP8TdfxqA+UE93FqCdomdqyd7ilQQXgnkDoClqyPQvXxCryQdsf7nvmuDTheH/jL/JL0B1IG
6ko9VLfjWmkDIQuVrvvZjNzEgB8IMCNApRnFwrlwNrstvoZys4u63fO+QvSmLb3/B6iFp3n/82Px
HMClg/3c5Z5t3/9BuUhfMfCrh89Fm/T7WL3h867BICyQR85TtV40dqLe89LyQMpFTkvLA4qbv7iB
ahdr8G5hnOeLbt6i1AFvkJgaCtQ+Nr/1IntbfYQ/RzFdL4u3ZFCh7nwXs2b+F6AtwTq4oAfPpRFc
BO4/n9K4/55maf21G4Z8YzSopqZlhJvkAKyQgxkWR21gAMdSVsDJTNEBG7FL2FjZ4p3UBsDOlHfD
UasTeHi9x42+7sso9HZE1TYzurVhcWCTi6O1qsNeFOCuRKaw0M+LvDQtlIq3nliTjAbWSBCHdLik
13NUgJNs3sdDcf5il+Eq/5BLHCQWkjrSFpo4uLannRd5rfapcqBJLix1vRHUtA9wbrAPfc4R1+H+
BLS7eZ+2fgbWcP0Y6shEKnyV77HBn1UXyIubpuKQI1ex1XQ3/yaSH6RvbXSg6cH01Nn4vVLgM6Ea
RJMbK8PV7B3J0tDILsqCiHZJVCsL/Mq+WzAtBGlQ2+1HmUo/tV3gPxFgp9n9gy2m6wzXiTzdQ+hN
jxYBgLrZxHbo50G7uMLxJMhNKw/BElSwcjtjeCogz5YZP5OJmUeyIPmvsLPExPM/icfHJQzqCN9D
LzihS+glzu+hSY5380QHUKQb9xLV1TQyCyW9oG4FN3sbH9o41s+zaFZ3raWdacA5MToP9YEWlQ1w
F7wLGhvuxtl5QGdUFIMWA0fpFNeLSqRm9sfsThYgfXDyBPBPflktBiSzuh7M8DSlYWqq9pgDqhGQ
U95eyEH71gDCJA6m5lvV9XKFiwrzmtVxvhcMVEEu2uQvIWiI1mh/yN5w2/KiTxUabQsg+IEwN9sN
aIQA6oLmfJaidLboVdI2uRvxzxMzui1a54JZK2zQG7VsqrYsgDEu+uxNU1nalnwDhmv7yR7GtQ20
GSML8wezMrKHNrEs9KCqKQlla7krgZfHtRnV+Swjbd2kMCSbzg124JxOj5oKs8SaZ8pt4FW7N3P7
eVFSuFYO5nsQlOKDbLBZdT8mIKFuWiRHLloiAlA3F/prKQuGa9revNCQTkZ3wUX6bEC2HQriD5Jb
301heI5PZjKzsg3QYor1jbDtcCXKIpHuyQbRvYfMRNNEmrvrsgjHY8aL4rPZsyN1w+RT6K5RujkC
CEcrPudIo5h4pTuhfalce0LI9WTm3qmMAucqUErii2GM/wpH+abJCjUAnaYd0HSXbGXf5d+8HtX3
yoA8Jf7Vsyeb8J2FOtIYtbfjG/Aa3dkzwvvgNjbwfFCeZECeVZd0WwusLq5AkbKfC4aGo6o6dFMe
XWkwK1Qhc9AcNCITxcZEKwcYj8B1uZjQDO8mKsGoP+LBikhCRMVuAlw4QIYl6Jhmm1L7q5GZcegV
PQKJsjobTq0TPJBo/hRZYtsroIdwFGT+sgtCnuLYYDWhsXdKkCI10mFs5bSudmr0TAdrBdJQPigf
0I1VKQFJSe9UySY1hu6wiGbr+/XsTVIKkRXZp06R3ZFIAiB8g1oWHJA4kEJMNdRO5a4mkG+vFhlK
3sWJhj/JNAUrghKaUxPyYIe+oama45HHElRypFAX2X/HI+1iTPveLdNEvqX4VjpXVYKnn3QyHRBF
rnbGSTY55rm3oRXJzWHSZiXJNGVGs05P0iMguDaBPfpxtHUzUMFWeJc5jWkazTOSOUpBM8ML4tK/
U//J5U7G0VFX+pXt1qt40vUVqSkixZJcS/DWD4RuXHK2Jxo8BRsOBjBdNeFDSGuCCV+WizXy6ykK
YJJ0TXboHDOPFQ7R3/D288OMouFZmAH+EtAuCgq8On8DljkqMC2ktDwL0N1ZhqK0eHI+OSgD3yUy
zQClHZhXy0XhdlIO/Y+RXXW9c/4m0xbFAjemnFfWbJpm0b2pkQIBKAGkc26YmY/cQIynuh4BowQl
SDSrwFW5YWPJVncK4JZaB6fmL2QLrpwctAvK1/Be0eIcPMyiKR4eAW8qjyMI0252INNlh7zDrdoi
oxntkE3eyyJfPhd2MUAq9EA6bmeF5d/9G3IRhaugAJ72tq5A5AtAqQfVb3skcCNCRpoUPBLNgozP
ykW0mIEDY1aS6SIn29/DkrLKAItCsw/ljL20uH6EXESLq/KSUxAeew0VtLhHzM/40kOnPkPJTal4
wgaLX9Dblr4IHtfoagNaAsmBa3SpxnZ8wB2dt0J1YX0KE1XgQdP7NRHuNJ6iASIVrd2AaxsLJFNo
RPxFFbQw85BspvBxnS49WHayCdPe0D6TX4Oueh/Ut0l8sMzoL1S3jGm8amNkJ+g4M6IQ7RzqbJWh
evo4n3/oKLRouYi1znc9b7aZj1Di43REEVK3ZTuzr1zf6iOxHZPKfC0AMQDA27h+iKVhvkqkXnH9
/Rq7Aj8LlC36ZOXGVbj7kxNpcQXzJ6dAORlqJ2nh3N65w4DS7F8EjgKVlUcnKDcjUdGSItAVnyNp
bDTeJCqTkALYM9xxZPwBAwXeP+HgoBUn3ZFmNIiU4c9wWdMsUYaN1UITJnJXegnfkd8su5mS+V3I
3Bjb433ceT2Pc5TFVQjXyIDM/YdPQqHTyEWePyq8dZ6K4LExjSurDFAVicA2fZKBoQgtOJWZzyYk
mxUAqjiN5XhcRKM4shzEtqgvaIOV5EZ/KisjQM4WKHfoBk8AuxuGw6kmIelHZZRVgQhWpNKjwl4b
U9Q/mvmwK6IyCn1Dr/CSxQK0jlVyhb8UQL1Z6CI3AoPHqI6/ulGJFm0bTOypCVTgKnSCQxAH+VHa
9u3wJ5lAKy46MfR3O1oubqS4k3k4/aAGAymiOwW53e2xmMx7lMY5YDbbgpewOSZG0hxNpCBBcaLW
81REvD6WOEBkPhksprRcZJy1qbYitRZpyft0DkJW90FurIze2w0ls1GrwMMrcBvLA/Jkod/R2UnJ
SJGaCb4JapAuNHS2UwqXVehTjnXfoTNbqxS5aQNprQV0GwVAMzoyNYOUxzAC2HCYMVRs4Fr5grzV
BW/2+le7MSYUBLL8qW3Hftfk2XjUpjR7ADqp3OhA1ntJuINnR1HYP0Aoii81NPRZ2vBs9OFPgeLd
PVryUE7acdxAoQnqh8z65DAvSQN87e9JMdW3sgTsWY1djIfEGyQurlQ/g+eK/6Psy7YcxZlun4i1
QBLTrWc70+mcKqcbVk3NJBCImaf/N0FV2u3uru+cGy0pIiRcWRij0I69Xz2tBGrKsB6ZYuzsTrWs
voy2Nn7NJ5vfNk9VPGQHiqUGIs8VBL75g87cerarMj/8OQ8n2D8IfJF9s5hr+wKa577DzL+zmCZO
1tnQYNSPbismpJGR3vV4C76rXANas2C6WrXT0O6Lmq3sMpcbtw9dIFjECHLkyUX+0k6KndFa32gF
UaqGrfzMEofRAZ4LhUPmvHaXC5yPZz44GtZdZ/8UU/2yycS9W+nowKaREacCWVH0apX1W+kNJWB1
QcgX5KGYgjn3DIm8w+wgW9DW/dYZ8f1VbgNs6OfSjXpBAa+fZEdLj6vOsdL3wS+ctdJ6PGhQfDyo
FJQFo8nD72GcHNw4ZqiCzcDTLAJrD5Rr+RiGrpoj1BDe49miXrTDc3AbyASbMVbjuFDsBxf7ReJp
OTfE52IU6XA0WAwkb+/ckJPsYKYDfSLEKdujvxZCg52Q7BTRJj4O7NyNMxrV0Yp576+Q6wUT5VA1
G5w7gcdHFXicuolvbFs/BLP5ZDw/Nqnnxx9VK50jDfRnAK2UZ2OzuYovR+iZ0GrzJcntmO/nRaAE
+8W0gmevLMSddAN+50ansuu9ozNZzmaQFwOkqMD9cmGb4iluqOZJtAI1KOcQdwOYGFfJNIlsgqdv
9ZDLPTnJhIkQYPGONCjC2juksbqhEV0x1GCsofCGBwZbkEfz66vRZ6Kr4djg19UolBy/P2IUBR3K
qbI0BaQnRA70U1Ytzb1vWdMqvICDNc4Pm+Ihs+YBWcDGBTqRHhxcNKSmqFHUbFkjMjX/sU6M6oiT
jrEJn6gXXCCqY9ne2ZbT3CGz0t6V2qz3rHafGoi0WAvyUmPpIl+nAjB6isMP8G+3Zfp43kV2tD2v
FdUVMpSeJ9fQGvJu0rkcsvYTvbJCsMARq9VMaEXVkzS2CpSCV7YE59xEnTWTXKmJ+mrukpUaR+aX
kRcLWWYLMg1Rbc/BdAFau21QQgAElwQTHv+gtzhsqcCEo+esF1muXgXppZBsGs/rz1Ayn98IFYiR
1SrzF1z+jMbEwgtnr2rz1pWgiZHFL4wCoRWgR2jfolIEvIKstxd+oZuNx7MU1RpwgNlg3ZYFSOSG
qkSl6WjeEKCzNPP8oBz3jUYz8JP77F0BH4VtiCg1yjyBIXyWS+qzyRCr6NWSg3e0nKB7DiowOtmV
HHZ5me4K7DhPogRG0kyyewZWRHDHQEwXQtGp2NhZZz1WiWc94myCQ2vogSwDBA62oAQZlzQspwAp
rHfWyviWTMzKq1uWRa9uNHLonohGLFs2NlvyovjAWvMRcj6ZZ0RbDtqfGU7pT7DIMzZyBlrWJh6d
Rm7vrqGTBJg8r3CeRw5q5hWEKR+sOLR3uR9/5R7Of1Mwbz66XTasrAJ0gTSMJ5u2h2WXpcV9n/XD
Y9NC9gscJHxBTrJlJTTT60T1ezBfGWAi6KOFbCQEC6ami5tfPbvqlcRm+ff4HJN8Rp+nNBYkpuZ1
rtznmPMKnu0Vh7FP2HpwQdPvqQAY+cGslyHyz9EyKlEbdzGudJVtG9nVqKCe/Oex6gb9ICYRnvMa
oETQDxUv040JMPPakGB0b5zxC5hEkSxovRGsVCL/iMfsEXqh9VMmLX0rsokgarLjY/1lQOP+Icz9
5E77KLMhe+0g5ymRNjqBBd04uWUDACKqJj8G/D8Avu93R1M60L9i4VcRdfntn99BLCT+r46dGA6c
IKbge1Dq5a64plK3nKno2ZHNY68r5HNd1zgUU9MzEUCUhcYNanaA2t1k/mAcyCRQs5cvrsfznNk3
9wc7BcPs5zTqydbD3NlPl2os0Z/Xv5oyr0YXpdnXY/LQnH9enVbvSmjrOH29MUCOvgkDHS4Mr7FA
LQkywl/dLC/CI1mpaXxlbHwhXmLNkEoUoJO6sUA5Fx6pWzsKM6Ms8bdjltzRFFk0oX6YZxc4Dxmc
djMjAdpy72W8v6mzDMeqv0cEHMBO/sNu4uzUupm1RhWt2vFQD299ow+FVuYT+F3UqY3wJSA7henP
sMGoDgzA6ie8Dl2GcZYuIU2EHAU9RVMB4LRfFrdietgmEyosmhqjA3PyZDdKq9oxQDNRYY07X6VR
duBQY13UdLZLY5Ddhov5i3IeUzh9Mywois1zaEgOsuHsP1zQd+m8Nq1FQ3KUGWTIh+4nY0MLxVAZ
PcW6UQ9QJ1u03EGxfNTV5soGddaG9JnTyWtlHbBBMbzJ5KW5oYu0b1pCQJCV4RPnabwb+rqDXgKG
AWMhjsmqG1U7+FGfTP0QNTu3Y8WSnGRz2/gus7lxJBPA2PYOv16g06clO7HsAZa2MitfFm7evwIT
wNZhg4qusLD6V1e2yKHJpLkTTqUfcfOs1RjuOQ7A31CJIzcs6fODr2P9AM6jEf+ruCX+3yJk6ES7
oTLM2xynfynkOd8SkIatWdECi5941S0Q/nqNurj2NVbmg5hYPz2p5tDYqqJ13svLUDyz59BiYv2c
QhuwXQ68eQUQz9o4ju6iZZwPArpPfx9HvULNWlQcDLycLUGvyx7YEDrbkLkjKqq9FPWTWbYCp3P6
jgzZsXBc8bMFx2XJmvKDDUIsC1vF94nB/V1T2c3OiieCmdBrlxWqU79Kz9toXWc7B6DpVagBRo6Y
HUFGIbeKvSOzHdnsCfRPPT71aGhSiQAZqXHa8BsHp/WGQsgEEUnQytigiIS2MyoCQBS1J4E1IlLo
A/O3jW7/85jcFEg2EMml+zr0vGPsNtj1rlvbBEtTF0y3QC1PXlryJ/Ar79n0nQ4Tt9wpoxhxZub3
bzjdAhy9iy/CxBQWQK/qIgyU68DJDPE6xA/nbjDBghBz1/3iCmXvHIa9+Wgq70sMbkn8Sfp+hRJz
70ttSGuLd8NgVQ6W98WsIb/QFKpa01wzTc2NXbXOmubmoQYeGAoYG/JmCq8hVZlBgXuaazt4tfWB
GNuSF6UkzmroQNtJQw3RuJVjAhgh/bZY8wLKjXVSI/8v4uk0bToKYJb5u1tAvgnVZtOJgDKsVSUD
Y0fhFDjPuZ5O42Qq8UgA70YOHvTBpJQrSdd2amLO8w0Sf9EscEsOXgHdfjEmIwDi1YLUWIiTg+fd
pmW2daIR5MWbbQku9WXa9+BDm7z1p7efvBZ03y80XFTcbsoeYiPn+XyKQEIEz6XP1SX3wqcq7S7n
//36pAgTi9jeFChi8ZS5BYCmeY3aHKfJKHxHEn2sX0t5tMOgesnKcThlvfGVrLUA5wRLHLGiIcrI
EjAKJc5+nhOPj33bBPdjXjnPAvSotHLqu8uoDiuV7jPIHJWTxEQ+IeioUVWCdLALEZGzA/tACFLQ
2GhrsNBQZM/Ur8jMjdLbczgNKeRsC0sbGj0Sr0SDFu9UqpAxkGgnWZBvaeh5zaNqJnYuu7Pvpygq
e/BBjnkRFTnVHDVEnn0P/YZ5LYryEiQGYt8f3j6jPtfqpxIKuiJF0fCfUTQ596JTP3RbZ8KVnm80
0lP+N1ubARbGdQqJkc+7km7S+X4lY0W37tnv+W6zChr8ttCyc2QsuQT4NnUWHZCyT4AyPgJgyY8q
MscnlLFi+xdlzoqc9eja920+rqIGRVkoYGpMkBjid5i8XQTICbZb4bKLplNJnpYAN0ioz09L2eA+
Xo0AtW4puExt+zZzuvd5qemyVZGKo+3k/33Z2TlFNMgmXlzazT2IRg2GMf8j6ArT5VsFrmO7SJsD
Tf23z9AW4zvFu9O6n/98ryviOxWyfTMBhfvKbW6oV03DP9u6CJX2eMFEnd007f9r7r9do6jwPSjS
LF9fXdwhPDNNKb0eCCCjRqGUm+C1ya3je+TJokckAZ4y4Tlvo5mbyBePxbZXHngjyjzF1tbn0MzG
I9TE5vSRGgDj0iUTcbKr4wSnlFUZHTgYqI+FGKNHHUElSxjxRk8jMiELhD1hGggQ4WIRGbcG6k6K
eOWHuzxxQCNnt+UW2o7u96Ktf6rIqd+GrFLI23rDk+Hjc+QyL0+8tqEBDPT3TWeh3qgfAXWucYB7
5zn44WhknT1WNvbMTabdl6Q3QRtvhcm3sfdvNcjew8X/up4K1PgUZ3G6ruMSar52A4rQ6TwsqEY8
9qgLSvfvIIqTG99xixtqyE49nke/485u6rmf0fNaFY/7dYHieAbJzqWlInnvsMjeQVrb2gF0Utw3
OWfLplTVByTI9vi183+qcrwttejfoaVnLCNIeJ/wL0z35thB3NeMwq3u8g1OlPwTNdaEam5tg60h
kejivelvjjGNP8BQ5UID/rddd0Fw+/c1gikJGfl1seryqD9KlLIeh6nnSagaFY34gSMc0a3IRiGR
b41bU7o/ZBck0AD6nFZBHvxgVxMiGFOnCPI1bYmw8+o+wD60MF3rbI/7ARVf59WnT0IhuWsBB//5
eWhGTtc+r/A5LQ00iF2w7R0AssOFpo/hD11hHz4XmNdLTS9farxSLEMPUjKmI16LGgx3ZmIH927b
FacQwF0akR13bXDP7G7jW1CnACGRayywY4kBNmFsT3HUOHiuLbkJrv66yhEDac9ygw2DuzzHxN0w
7vvRSEDsgquRg/Wo6/ADfzOPaH3m5gsr6esTXZw+RimjVzsZw5s5zKuGnTChZJB20L1atG4g73Lx
aKE2B/dIeNkYfb5vPIhSXtm9FDURRcLxfjVNyO3GRAmvC1lL1fooWP9chRYF3MDZ6DB2FmcHmKS6
bZ0F4jhagO+NuUjupCm6Y6RSY5nUKf9mih++0MGHdiy1dnWQ3aCind17acIWQ2exb8CS3SZVa7/I
nmfbAOQ9u0bl6tnk7Xs0raAMDWrRXmJb1SfdHsWfYHCuW/kGCudtMZR/YVPyyEHhcR+XqBNIWojN
jxUbN+E0JFvfW8NWjkiEtL0t7inYsMr2WCbplkbcBqLM6jh4EWUbHIDN/9UMPrfzCeEfHMgjPt00
ZHoIt/Eg7q+mAYn2H6uMMUo/UTKDq1x058VyU4AJ9e9TydPTJOpmffiQAN+1oTiTq5/eKPt1GAzt
Afj59uBODaTYsDWgLnje0SV/Ql2KojH5qXeePsec3efoC8+85sWVzlemmdcXOi9HPYePPyHQ6ATu
g4yFsz5Xp80FbV0txcJWbJg9+VTqdlHVlgo/PJ5j5lI3MkZWgeK2//afL0Q9WoN/XufstUbQCQow
fS/LGmjgYsDdx4SO9lJZyZYnZvYCAU4wGSXZ9z9GDMYo54ih0F8EfoJ2ZeqjqnWo2g/L9R+Z17ZP
SVgHNz6IWlc4s2w/+Fi9VML0HsMSW23X1vaS7EUqP4YqKR8hZ+bdVo7RL2md0al+KNvlD2kATuYc
qpSz3VI2KF2zXD4M1vgO7H22ANWcPlDjfvb+zebmosH9M8WkafH9f2QCLecfiUDheEygdgw0pfhk
V3KiCWDxfjA0/gPeBupbaKsnR4hhJEfqgWHlVy8DeElCOnFH9v8MY+q7HDT4lqYlpMkraI1nLAFx
KRZSUleHusR5wzQ6269Ws1AFuFWV9dccBtW4bkEh52mWk5irPAcx3JXjPKSeNd29WTSa64vPAvWV
fAm0RrHyelZsOWo/VzMXtgrtddJPP+is7h8lBOZKy76hxgqNbp8ZxdqCDMFskrbOUe48haSZnaFS
/tOl4rC+ia0Vh9Q8MrtFONzIOu9wp0xdaiLVRNvcMp7HtvhlInsZiG1kW/FB470EDBXcLo+1AT1x
ATQcjajpDZQLrAq81aFYTf/Er3yzlRCEOpK3akwwptGYQwkDap9QupkX7FWqt0mCCvFgKL4PdVac
Wpmp1x13w+I1xc/dKQnY964b1auo83APbfABqixwlpyhmqmFiDwNNX/6880o3H/ci66JZLQjbNdB
RYR5VVykSmcMB8BnH7zEleNLW3vGwWEoxCEVSG3gtQLbMLU928LMh/YExCN/eWa5yBFilGnjsWOl
mIXEOnijkezsFrYIxlNvZvL0bw4I0utdonWBTRMyv6GPbDE1NOwo+2tPnis3C7GDB3Pe29kO7bcQ
NXFFtO9winPXTE2BoxSUEPTmlobgY9abP//97OviLGa63GYWKlZdX9imf/VdtovOiTsxigcn9B9S
3BNHDbLNG0c3OOSaKpXl9LimprHwdwMDiVzqlMdriK1aL53bQOwhNH4GeBvxrFBANRq8VJEooiej
CrwNa03n0Npxf3QzMG95AnWfFzi2GX9GUDTBQdK3IHzaGa5GYDbXjepdnPPdddwoWAh8NbeXEVc9
4GvAAARhkt94UYFnR2FAC5jJ5CVv4p9xLYKfRvElSkT1owZpO0j10gFyKcW48RJsLv78h8WG4PrO
tLhr+dOt6UMI03OuiqdkFOe9BgjmwSlf2iRJ7/B6UB7iCGz9cYGUb6qHYOHqwvuGCnsQYeOPKMPg
pSqL5tXrkfNzzRSIZaAOFmkfeLciNpHnDnLQzae2/CAbNRcxc7c03xt7fApQeIHzNWiDo8YY2wnD
ekGZRrRTjlNtcZDkvTZtBmj4JA+OiuolXkuC2xxkzScP8iWLPON/QShIbdN0UGyZ2O5w8MJxOHBV
Dnj7KVi7c6YxGanBxtWDgm6NUwqe/5oCirgyA5oPgU0WaDwtp4XcCrXwS78L5Rq3H194TVPd5Lq+
K7ljnCzUIQL+XfMY+4e8XQNhG2RrnVk4Iguco4s8LJi2JFBKfqd2AEVWizmkG0qIJYYoJKF1KMYq
g11eGyMuX3NwU6B+9WgGbbsukiFeWh63jtSQY45RoMtbiDKoNmf3OYZ6ugzxyT11c2Wnod/X2UF3
zp7WJBM1UkdANppOaK6LsjdQNIeLX8WQDS814wKlN6CgnkJ021n7ukt/eK4poHxT2yiW0OENHyHb
jkN89RyFgVokfdL8BCmMG2fND5DF8oVtRPpGgaHfkMvRBHwRx4lmvwA9JGq2VedB+T3gLbSJgF0J
yqI+TuSLa9T+qqVfjPUxTLmZbX38JXZg5/wSdHXNDsbQ8tvIOsyjMVU/4jh6L/04RSUP63DsmQyn
qgC1adD28UNsQg3M54aJUs4qRR7LLp6hs9guJZRlXoTTQDBM++PRsFtnMxhBvW1yxm81t4Zdj2Pd
G4gAO3vh9v6+kCq7SZxk2mTInyFrmwUEXtTh3OB8H+zSUdabwG789uD2T9TuPKYeClhwAE9dmnTl
PtsEKMLxMjWtlosgkYuz63qhi9CL7sWsuXs97bzgxSefu2fXxec9f9SLq1x0E/r30tSLC14EXHRp
rfNVUj3Gv/5UZ+PFpS9mXvyz/vUDnVcG2a23//Pj1XKva1MZTgMYfvItNHi+XkPi8KOYNTGQyQ8S
VNGLpmpqB1DXPDnYpvhSpIl5mm14NEfbvlRgoYxBLb+uo9RcuYljrXIr7vZeiuJslLkIOSxtEEHf
Q/7XOcXYcuWBhe9Liy+JYfSAfExOapTB43sedGASbUEo8GnnAZ40MsGOg2xjFJeoczKRBMyGuNyd
A3WR8duA822QTddwUOK7UCkDhQ1SeLhV85cwjNFTnnoBKXuyzMBg/hJFPuAwbl+9IOPyw+d6RQTf
80lUmxUrG889wGF8/UCOfrJBJtJYG4RaABioWAmmoSpFp1Wdjn7NoXAiAz/brtZBMaWxpjh8Be1l
62Tl2smz/lgqoNMbNyhXAHt1x4tGdf08pBAcypUrMc2gEJo7doD0Lera+rWC76ZOd7EOTeymtS8m
tibSUnpaPKiMcGn4VlbF2xLJRRCagJkEpzvBouMKHGnAAJ8M5AjR9P5OAAlEdmrIHhUKb9na3Etm
eGLhBXl8a1n+z8gSKHgyimQnUmaCblObdwrZ8DtPxfwmSMbNlZ2GgcA/EUTy7YomUFNPU6kXMguv
d2ZwY3YoLoV8T4yS2ygAAXI0GNAiVfjlBJh3kbs5hlOTQXprnDQ+jONspe6FC6d4ENeOAT4kY5ew
YaE6lHAawNg/ViWEWcDw2B+ApbYeW68FCnQALXCVjtlS19BWqHwwNcxjR5bLWoTtPc3tehwaltBa
WJRlCnCSZPp/YFrdf2wiGQNBsMnxhuQ5zLOvXjxxDgCCmTyz7+1h6EHg3EKt6ZakaP2grlYMUHCc
lIOORWlmQwU4T5BGAhUL2VoRbnLgn1GKwgdMTvp2bwGWsictU9JUrTnn4Cjsv5PmKdmph0p9sFua
QQT5wtHhOAmEig3o1sH7Y4FMdFMm3TcA+39T+cwMP8QN5E0sCdSjZmb9OY/PMTly3mAwxttDbCT3
4yRTGBvGHYvL9N6aRiFG5GN2zb8YTnRisZnMvmlUCWFvPTcZl0bq+HhGGR001TUgmZlO1toR/XOe
u2yBJ2D9Vdnl7djgpBTE2NCNitu/QLDyynMo8gQmMEtIgTSPhhWkm7EvjFsr1snuzw9jcV2Qzhhz
PM9x/GkHZrru1f8lCHZQkFgH7UPuNIBxLKI+QO1Ka60DL2mgASLdfRb6GpqmuT7Jgo8ry87ki28b
cuH7VfHD8pplCzmhcMHB5qz6ePgaKeUsmO6dp9DCObM1mN9cF/JYppegHsT3OZhskwaPnaFzbvH1
qcpVmke4K0J1EI4q8NbsZs7tHASNhxb8oTh3NDr/q4rFWqZSvYcNxzY/qYODz4zqHhgqvIsYOBsv
0r5dzUUgeqKTwPlLf1tGm4u6EO6+/PmvyNk/f9KEKzi2s+CHNFHIebWX9cM+HLUW8UOVgDqtKsE4
3Lj9Y6AyVATYYX3yu6a/qeT4fXDq77Yj+F+gHFfgzciS77UXJq9FgJR7IKr01JWmv3MyM9j1XpWc
TK/oVw6kil87TMWf21+4Tsl3gel9N2zWvFuRD66MOvL3pXbZW+tvGkc177JT0d5vy2ZNUansv9Qd
k0h0MKgDM2yQs97p70IR4QxfmSMKcuJilftF/pxBW/auKJqHqvOzZ5702XPpmeu6N8IHGjnSlDjg
5c2+mSJ8PJK3Lk50VjTBGBUUiFT1QIvRBNeeagNAHgZhHzy3J4yyaSt9l6GqD7QSfMYQE6bYiop8
1SnPnPHJFEsOAxRq0wQv3g4DHneObacPeDNIH1Jprnr8+kPoz+vDZZmm94lE+QI5ZdOkD1kIYRaT
4WwG6VmEGH4SLBiqObfJ5KYYx21R6xr46YZX4xDilGIEmCLwJuEMxNDlmAemJM/nzXJex0OuZRdE
CoRxUwxdcDB1cAABz9v8aaKxLo5VplEF2/T3v9j009TbiaIEzEErvIk0DET3lh3cFdOITOfm32zz
3M9pqFMMbhxPBjc8Ns2Ncgx3kUjmf4lVuxRFARrB3uN7EwRgq3pw+7d4AJhXgcbhSGFFBKqqyR5l
Jt9DQwW3RNYfztBfAgbPGF/hYmPJjO4recHvXDsbN4hTUC8UrypmP5Dt4Q95k6EcQKhmSeXQk50D
ef9v9qwO/9UeuJAVsVoN1ZTsN+mvyWMIuITpaSb4BQ0Yii/bYirLwRvZYki1vxsjT6EsZxoTn6+R
AWMrIM0129woUjgu1/EKddc/oIpmvOUdv4Xgp/ppGOMdmMe7tyyR4I+2a4DgKy9Ccs+uN3lcms9h
z9IFOLWRKGbso4k794svG7XQQet/77x41VfRJHFVRRCti/2voY+93JgN6bPEIeRaB4oda7MCC3Ab
9Dvf9+JTgiKUlYeM0z5z9VuWo4AByvDOTTJRa1KPbF6oUFHemRybxd8OJ2MFTqKmKXOXIml8sc5Q
QgFqcAo8ZT8DdYlCDGBYlwklM6Mpr6mrAClO6lJT51CmTJWDMmhT59GqMsUrCIzrTTyO9qFvPPsQ
l9I50DBVUA5EfvT3ODEsjNspaI78nBORh4xnNw1ru8bxW/VeWbm/s6YkZDDa31Od5SfKQf6IZZC9
xjgqO/k+2GumCNbxCDpYVb+iJCZPvWGF/bMxZzg9zAdFVfZr/uCIHId5fXEKVIqz8aNwIPbVIu0Y
Q64nBOkCNcK0LWwWy/DXOJ3K9/JCwUj+4iryPPPKfXbQEjQ8LzuqYFj++ZcIib/r3BX3gCKe3s7A
22Oy66ygDxZ7oN6S9iGKwxKZjtIB5ZGU5Tew76zKSdGo5/lznbn+61imwyoZbQOKnWyLH7AQHBJo
hFd+KJBv7V3JfpnIblco8atYl6+uHLIpwgMOix6v7B7UoE7Q+1r1PrRbaI06Ntc8YjsAX7HNUyhc
C8Ay9AZh+mbTAfu8pWHq9q++Vfn3gifNY+6ad5Gvy7c2AlpwlNm4pmEZ6XrhYdd7x5qw/YJH55Ls
FSSvDkOTgrZzsMu3sgdBRFoUzg157WRZ4NX2tW6iBvzG0bZNcAPnq9jrH5I4SbY9G6AaBG4N8ybJ
2rsElJD3mZ/8ahoo7S0cq+l2paOkv8iszt+D1/kbhcy2yBUfni5iMBlNISm0U3eorKsXclrrvKC0
m6NbqnRneeZz3DqAZ0fGY+wIfazTQgL1Kt13I8aJbeGCbAVn3MNDmthfOYu89xBVhCsXpYuHbsTj
yAPFTjmO7jvY3OyNF9QbwE675Tl5Xodgu6KMeSiR1nOssd3S8OygYPK2QIBsyXG1AFKj2SJLYhw/
I4m8j9l4V09lwfgbW7fNxKdCw7nXFg6q0ky1PtvIUU1x1KOml32/Y5ASqtYpWK8fu2QsH/G2p/bB
lO/3mgGst33TtUttZmw7j+2sXXo55BkpGsUu7U5l96CmhNge6nHACe1yYEnrKL+xQm3v5mFbC3Wr
kTkAwfQURGPq+YFEQtMrIQ/nlhP/9OSeIyOrGXdlEY0Ln1vGOohk99bb7paAveloMWwE2+ihLJP2
MCamXrQ+2HrwcoH/wcRw76DFYOGkBmkCaDXF37xebiOJEjjgnfS2Aoh25/e5fFF6vKWAsQ0zsCBA
uPg8MzbD5AnFlth/htgEtTz6y6qqt7yVwVsgWw3ST5s/ahe8mAArtkdee3pveqHc4zxRHEU28nUN
cpin1gWlpt2V5XuMfETZYtPB/eduZMNWRYm3R3HCym7G/E2HALqOhR62KOOt3lJAlmzPbL62yGGu
TGVlN2akLcCfcc6qs+Zrr0a+MFEogpxH2C7x+4v3tAmtXSdFxFae6JM7X4MHGnVUh7iVfn6DfHqt
kQ4gX1yVIVvVor93PZQw2RE4UKClZ/hAL8QZ8CvGaYTi99cWypjLjrPmrmJg/68yVNkg882+usZw
nwfMeJaoXN63o8o3tuGbH25ya9gV+5p4gH4G9TJHeQDosfC9mvUk3DYJ15rJahGBo6a5J49soX79
4QQ6uUmjCvFtnjs7PlrIPePnd9lh59FBiW6Lves4Hdi61WGoY6P6YUagdDVAk7xsrLQGLUwjnSfy
YyOG0MbJ7qsxCxcZEFFOHwMwltj2s5mPPwrpSUjbSecZgP9+WYReup+dQHitgS7111A7cp4t7mX7
vNLd0p+C7dhQx7G38EuHkSt0+uiA54Jmkgm40D9fyfPxtKe1zP+6Eq0Wg3L3v640B0hAhT//TVAc
+2GjHlVyx9ywAiK6YmoMlCjMvQC8sODwncbUzONz0Iga3YtwNSyboYovLDTrIgrstcuZyi7R9rOD
Woq1mnSmsbVBdWEavtSlGx7+bpcxN770eGP7N3sFUtwDL6J8benwO25RYxE5JSRRvACrBsabqrHP
86u4v00mOyhLIYVdxe8gCRv+zR4Nbf9YAek9xzfYvlgASwFWb0YiXGZ4J1/EJgpLGqghg3WKhXJj
CQv5IBpbXdPcNl2OHzfqhiTBU/cSRd2q2JCN56n85Zajg0VsHYMqPb6cNzsonBrNA70uobIFegOI
+pBtjiGNnvmK2Rh9hZR8up0/C0Vq5GBxMVSJbvMqeJwhwvhlqkLUG2sCFJONGjnBj8/DC5uMt2Fn
VPsMqkAgIf2oVKKxV/OrNw86XSM2iSiHLcUdnnxqQXZRZ3ztsTLZZaau33ztYkeNbFldV+09EHhf
cVJevykGvGVgiWBDk8p2fJP94ECcmRWP1uCciqaKUfdX5xuVyPGGGi/phl2HrwSNohIQrrTJULXV
QxUc5UQFDGQF5RbGXsd/TSRjXvogQmuNdDVPIqPHKwgu0Hr4FS+2Ng7Chm6Re/LDGq3iZFedhWND
iHaBs4KH6xb0x0tp5hmUTOE+N9jC+dirVQV0nioRrkPVWqukLlpwe1R2uO5wQLlUICpeBRMeKUX1
xrb08lsP+FSx9iE+fOCQBBJrcqMIHWXNxrW1lUX4TAE0wetdpHuysV4HtW9vTbdqH0xX/AWZiv5D
ylAvzcGoj0R+0uRarTogYldO5OnT0Lsfpd0YL0DuxwevgpYLDWvQQqwBM0QNJBQ8XxoOPotACVBM
TMH2KE+tn2cPwxj7X6DNbE9BtGAe2h80ogVtM3eWNGTA9c0L0tAowCoI0fQFLUqmaVGFStmHvm/9
L7m4oyv//VN2Pt7aaNGrT0lD6OImF5/S5CggRbnDvKDACej/UXYd3ZHjTPK/7Hn5Hg3oDntheSev
VqsvfG2m6Q1IkAT46zeQpRG7NfPN7F74kIkEqlSqIgFkZARvk5ff32WWzvGqyKoR8l3Ynue1+D4V
5bylHTvt8clPrX/xSf5x6DIe91wIOLkuMgZho0Bmgoq2weKocBgkCnJVwk4ll0jsv/ca5aTVKKvc
WK9YPbavk++xA+9jf82Ljr/mQ/sTMFg8jTOl7vIWGXiwTb+2QxmusTB0DmTucWt8GzrGOfaneii2
Az/doZR34EWbDuAgbvf4AKzjcplRa3Rs+eh6G3LiJwnhBmqmwmw6KHX9GW9ZgAbHAsei5pg5YO7o
V6EBQkdIHwNhWkcNjn5PgdYcKnr8DM64+0MkADz+yTYpUYbKVVjvZO13twylSnuw0OI7kULBOgI6
r79tecX3UwmylVRzSsi5RE8jXbFHlVzx5qTRFJ2jWB034zy6BtIUcvJncFqkUPOdcLjVFvZ9Wbf8
ZRomVL8AjZJ5lrfJTVYeID70iz+fgbIGbLM8eNo/Yw+LTa/6Umo/xQ9exo+AwAYR0eAK1EVltuEc
iCh3YcZVuN0Bfaf5bd5DiCjXKaC44JQCK4cI1bqQIFiDUd3a5UHvrYPcCtZYC4k7kTriDvQH/UXz
NcZhZofALaIjEFAAQfLe3JdOD67KzCq7td9DXTWT7VlUTYUnlG6OrQBRkoccHfmYqtHN8bGuf4lM
Y3VGbnreU3cze6hK1IM/Ro9BOaxwEFyvkxrQk4j6f2nSIBpuNUA7KPsbM4QLnLlSKzarYU/m7KsW
6WXXjMisGw8ZiOCL57vi4UM8VtPuozn6b/HIQWcrFPlxZKdmb0gOZajm26RgBqiy09vGCedbctEl
YCiuCVD3GS0+CpltD2BesMOtqWMZhrtjHOFrG24XX6UnlbX1PIAr97jMJGRj3trgU4F0fHKzTNRl
XnDOcDS+uKiV+E4JCXjnxzI1+V0P55qz1YkVmXMGhD+U5nA7VtJV11moh17QGTVkUbBhTz6ai95h
q7KDD/bf8zJ9YFbGTYrd1/vHQpGlB9asjKlfPima2oDY0w6ZyBkMMeBqMLskPOZVCVAyCgu/erN1
GKcMaqKgMlsNfTL/yFojixwDEBjLh3a2D+DvXRqgEHHqDbAuIvdw7m3Bt6mNZEkTTHzV8Gx+NQfn
gfdqSpDHjVD5m4GEyAOMJm+9z2AmUEBJWO79mDf21pt8SEC3I2TLZCt2BuCod7IrsnWNrZbVMrmr
RogrMXvKrYiavax2Xlg2p198hY5RYEc325qdKKzTFGTkx7F3uzUhFIJd5bwKA1BhI4GkoqrtjVer
dL/EUljf57w/Nr6akwgHETh/4gxq4slPASwHyJTG9BiDoP57PNZfQmzcvgjQPKL6LbVvOnAOmJrc
wzfqFmjKbIgEUXOQs6Djdsu8MYqZH30ODhFXX4bGdP8tN2h9PH5iqDBnzMLPyLadvyRCPDdNZuYX
4j7gxjMx/hOjf68Z/qlVZkkO/mvlIp2gy3xA9XJa4v7Ot4wNWdGd4gpla82PDgDXZxl08eXdGrVl
FNUPjkO9a5+2qq5XEIgVeFmdlLSBtl8j/+9srynL2hzOQKd/n0ndARwU+2awnFsGBZWVsCpz40Fk
LjgnivubXr/5X2CeC8Dz6sysxARjeWts8tgboItjFJd08t37mTU/IMFh3UMFuIiw2mnPCmcsG+FM
6fNo4/Ejejxi0y9DYZh/tNXQRjkHlZLJumzb53Z8Sqoq+JfDQu8vyT+m81VQm3UtN7S84EPWCrxE
WW70Y3vfgz4gxCquNs3HfrS+pPlcfc8D83UeJuvJxd+xm+ox31tVOj39UwD2DvmNMh1+ridUMgEG
NuCHiQcrqVLT49JhAuXERSC2i48DHXVo+XBXeaiKq6sGpC9Z7jzXYCWPKrBZo7Detq/m0gs+OS8C
1kgfx4k7wzhLZuQPGfKxD0Fgx4cqdVvQV8CkjpjN3ho5UGez+Iyp+eYIzk/kikWXoEJihRQBDsLD
2kX2WmYemCXRis0ZzuHdXrq7XjykdYpKQggcnf75QJc5fwEjukAheh6o15kfQtz9wz8pFSzPrZmP
d4WJU1pb8za1A/BtccPBtjqYRQDUVbZPhYMfEh+gWLh0x+WcOsAZ9NYZRxdrCM2C+r5vp7XMzfEx
nbzyQVmvOLMaH4e4Hh8FPsmV2xXjnkzLku7J7kOwi+leD2ogjyCaBvFwGl5oVNG0wTbvzU9INOUR
uZq6qh5s9zMZ9Dqql7/OmuLRui4tsBClJb4ojRBcRD02VmegULsztXLdE1bFQ+4W8Y6saxwNIZvi
/Kn90qRjh7usobZtCWrOFic3r7bDgIAu+xdkE4djX5kKea/Aek0M9d21uvLe4Sm/VTMOJ9g0WK+5
nJxVB+2XE3g5yufCqfc0D01roh5rF4/Pfn2c7MKYt/kMNQ6Vs/psGMiFdeV46MF3Z13IR5caGzw8
CTTxhw6+jqMeGlw3jtFHenRdhAOEkvW0bV77+9mHoLMqJcRscVaoGjFEOF4z7oxucE9Ngv8idQTV
t2RGKZud9enWqV3nELLcefybgb3luCdXCZz+t870JZy+h1kYuXzObqhOjWtZDoD3wv3ko7hqqV2j
DjBXg5e2xK/1Q8fvk1CnFw7xx0k6xy1OTVB8cbBRkyhZfxlmVCtiMY0DLb041v5R+yftD37zL/HA
2f4Sb0/MfGlnJHkMvzQ25Rhe51niaX6vYinedoW8uuu21Tph9Q73BAXCPNwVt0SsFLz3pGxSByJN
KsQIqufBwVF6cmZp0L70MlVbWTr2oU7b9KFKnD7KpFt9f48IfZTtUkSMg5yH2oI8CUWAR/CMU8V/
mKNx8nUiy3Meh/6BbpGoXetvqVXJ+hOqtfzDZBljutFmqcPkNIE66T3kFx/dVN+HNUYJlr0AO/FN
jHUU9HRcNy3WVxVNSEK36xxFZpuEVDZLg1e3nD0QwxKJag6ZrO5iHZbqsFJI9wLavQQz5qECdFeo
G9WEwnjktZfswXkRYnc1t8Yx+P3CAv8C1G+/W/ysBqoVRIkJuGjAK3H0eAmK2/6YdmDUiIiCmfD4
seZx8YjumZxkUytoLpMavQtE3mLHKm662XVucqz1wGQXJmzt212xJiddgGFGD5S23LErbpIcLHjk
R+4apHh6QOmM+3HI8OrvaXjak1vKcZEYBc6ii65tcleuUQG4MPmbf97DqxbEvd0IMpPUKnXFpeqG
9eyYHlLXGXdBhQubGyOkfO3YiFBaBNJySIKADGSU0RwYwcYuGojwkU1do1LdhVq4Fw6nIJSrjHqp
A6z8b71koh70ofNiQOsLwCUz/cPXl9oZdUV3PJkr1APGa3I6XpPdjG2ISx5NWCbi/u+WUZZj6bUC
UBg8szg9I6Usa2Y1WAgasSPTBGrtZOMnGKVQl3qInUscl6IDWSDIVJYLDuf5uo7dYpUY792iFCBc
4TN2mxRJ9rU1Mz1HXT0ZY9LtQhCJHhXAK1aDM3Yf4k6JczaVsLHeyACSpCYO85p1w615ZUMFHiWl
S3/XOPaZo+YoauPR3PzSD1D3n+ObMnvwU1Xvf+mmgb/YyEJGE1j6T6VLVav6JUCxYl/fDL0iVB6H
YxIyZF3fp76+yxGU3Dt/8l4/jCCzpT8ECc1kY9ddslI9kH6O49kRJBSsW7o45hBf8o5FQrb21UX+
wreTA6+w11k6Oh3iib7ZzA1oIwJzZh7weHD6dYiqEDUCtq1nRrUoj/559eL/pcbHC8zQcZhrex4z
rY/1ZrL0CrsHkugOhEaoXIZ4760DwNd+coMJG0kPomv1HK4L1uefqhDgjhJVE38kkCpFEdtPNQ4v
2Gokn20rKdfTgDtg4qTFqiyQGmJKlJdcswxLBxIJffjJlIG4GaSPH6V2uxPLUSKqmi2ZNCj7440N
uT9wvYFQPj+JrPTvOr1leLeoLx3B3K77msBKt1hUocILmYpbuoS9/YplwXjInMY7xqKSJxw3Q2cB
1DzI2QxQP/HApFpYIv/RNH+g1rH9ZkkWQienVTfZHCpUBTtqA/yt8YLv83kMg/yHkXQAPRre0+Co
J+WltbxH0e50cC0FIuMMULs4qCzUcs3mOaxD8/zBBP/m/C8IQfvjJoF5foC9QeB4wNswmwhOv399
QLFx/z//Zf13bEl8xbGueJIgt4AggHVOpwlqLc4kt0M4o+BbZvzVFM4mqU3r2RtUeYZu3bQyRoT5
GopUAnN2UaHpgK/JOrvtfPBlZfNvZtJhLStRB+1LZz2y0X6u2Bls2v0rMA5HpFHa51Bm07GsPajs
zVbwL99Py/64X8UOCGU+kEUDO5oVOuYHelYozXtJEw/Jk992G2fInobAyUA8VYvHxHT2OCT1XwYQ
1B3tgQExBIHdlwT02msBAZ8j9WZBdsg6xR9lj4JPE4QHFNXNYt6rGGyGTwMYDu96Z67OiVsPazMz
02+OP0dNxdir3yR8i1LJ/iATVIMYGf9EAY2JIxIHkpF3UCKp1qKEakcrC2xgqubBCbz6oS/TZO83
ZrNafDhYyFeeObZ7CqEONearkFnlnV2m3S71ewtCsygugSTIdwpoylqBSaixohDaSOcw4Jm9BeBB
bsFHn0a4IU0iAoXcCwjPAaqqA+8VbKQbLHuRAjMhJOLbkJhzOxV88kxQH2l/PbJ5E4RiOMjKLY88
laAikcdC/zDV3OT4OuAwhUzf6uptqNpyR/TfPOlBtOqBvwuSg94n1G64eEC/KFQXnWz8sbEsvqEg
Lmk3qQOsd6wZkDMv/j6FRY1tWH+XWeC2dMG8F7VtYT71sxGsx0Z1tx0qn3dG6ofHYc7mU4Jjgp1f
ZdWdVRinxAYOKOl4fp7UejDd8Tx4/XSmFmpI31rkA3sBjs6ZDZmCsBJg3YCywz/fNxnhbjUNKqSD
fvzPfzHs9QL85HSxrokb519wub0shWqaKn0CzKM61aVrX3xn2LckGkimysGbmsbQCIzr3LlUvdhX
survC1RM3SZJs0IlwnjXVIHcNA0b75IC/zNqke+X3t6D7Gc3BithV+Fj2YgN08gqSJOo86yAX7O1
2YOba9cDgryl3qFX7Yr7oGelXmUOp6pi1QPKeQEgUEBBx5V17DPbuumYlz6WxVTs22YYV54zpI9p
V6uzx4NvMa+jcjSr53jovPvSSs5IoBifCrNNz4Xh+hGZpdsPOxv8kxsyO6SLUPqUzQcy02z6g9cG
g8YBhuoZoTIUHK91pVOL89z7FuhRcWhizYvaDht6IgD/WqwCdw5OHn3Dpn4FsHr1PKnMvxWd95Wi
PNljd60HuZaIZihaikPvT6y4ALzyWDMwLycx6LAhycqP2EdBQNGym88Wfv6O6sD8ZtoAOeE0EyJt
fvu5mQHKMuOp35rBiDJiF3uTE8pV3ZM1Zjhg6OemBcEXSMpjK6zS9dLf1NZ3O28BprfCsTuJxN1B
+w2l6Pq/HmZ+d+8XwVer8qHB9e6KpfsVxe9YXhPTW23YV5MGUdi7S0mGQgacqRTgIwnAFN6O6tBC
GRZFjHgFCp6TGjQfqgLBl37BBmj37QAyN8hpNlCoCcYfoeHySPVF8mwC7QQhvLK7DEk6HJFBkzto
AtX3XZwqqLpmwWsxlDdB1Vo/Qc0AAFZafy8qFE74lRFDyAbHaAz7HGCLZHmqcZvezgBOPLg+BzwG
39+vJXcPRc78l9Srj/gvs0sqSvcytD5a2pRm7UfYR4cb8nkJoOaJnCwsmIONNzvWZ0/mHOfiuaOZ
xacH+bONkUuHbpX7A+ycq9mZvK8dd21w2TF566RVdsSbg9Q9cuxPFFunOY+4b4OHcGLd2dSXtgsG
EY3GgOMM3Iy63Mx3ZF1DZqAapjop5H0cQOoX1Mb2VlbOsKZfCv0+bFGtzI4Hd+C54feCvm9Q6Zrf
tmqg39jEczlelr2a4YTdFkQH04p2bVzd5JPrbAagCl5SDqEm/WVkBfZWdmg0ELpp5cHo2wD1GnZT
74KEd9vr67huZh78sYBmWQJCFwH62nXCy/mhQm6PGfyJntQle22DajHAWMafaOGEMOqB2HJ/9qpK
/2Cy0P8SGg9glYMGQJ9CYEnO/Cdj2GDPoCkK/fqTWw3DV7cDUDsu8vK1jD8N9tkRs7cKedHuvRiE
ZbLq4q3FETMN+fypsbJh3biWfTvNCseTtVMcIQScXZALCDbZGIvHoUFRERTksq89jsb1t6sdy+K+
1ceLaVmB1vVPS5nFsalCEypQM54O+tTSBpvnJoiTdJ1p09E5wKVjDsp0jecJMoaj3rEv0RRIQ0oQ
CWQ5l5sJWcAjpDRBYq5bCR+79az5nukYotIkzwtj8/VUYjBPXgElYfIHpV2v8AeyyJhwSx+HKTlM
iW++/gyDaX6V5pQdbF5NGyNtrdei5Pez02SPfZCZFzBpg6ZLB5ddkq5c1cgLDsbKR9wYoOOIeIiY
y01QtkXkF4kLwDtSIKmdtqt5BslDLz8Zbu39SHsIVVk8SR4BwbZ346iag4e9Vt2Y4mTkrIQEVOJf
khwIN2qRb9K+TPuoRb4sgEgo6j3u/w+x/zynMfFfX5HmM3LjU1WlKAbRzOFepqbbDKK4V0vzgrOU
2/uihiYv+egCGsN0bWl6rsWHc+M7R0tXo5YClS911oIaHNkXiTKeGNvEPYDGyd4unPmpEuFrP0Hr
9F8DSgBWwX0TebWd/8CJ7SHlyEmBKxIYI8svznZTxRcz4fVa5bn4akDqezSq/IffIZc5Y5V1XzcT
CL8mFF3Iqsmewgp0I72TslsRm25kdcLFxgPZyqyqm+c6TRzcLllxINMspbcuwWq4Q7Kifa7KOMfN
u0y21Msqb965UIJdU68XQxxsxCHuqs7AiNVUXoxsKh6FLdbU+M1JhYS8bL5BDiAa48r7AU1slA7E
hffYAKu7k+AjPlBsWEA2wgdW90NsC0j6I9exo44NQ+7/C0+C93EPiuNzx4WSomsFgRe65odq/kFY
mRmmg/14fbYhm71rIde6Nd0hfeKAG0SQIyn+UPl3FJB136Eugw+8Zs29LADRB1gEFVxc8vuci3zl
D774HnRfrkNQ8gIt0sJ4dCsBwgTp9kcHj44bFszFOhNd/iUY+z3FGqq+VfjRfpMZJNmCLugeLWm5
e1Ad7AvLglIPKNNN8Ot/hbbU02hZ9VPcoqYnxDZxQ34bus2lVX+dBpXiSViPhyH0z2CvT09TLNkG
lLH5ncG6txayVmwzJUZ2VxeMbZRuJfFrYzuAYwg73xAbI767Q9SBywCpQ5c92VUPvcZMfc4mnK5S
2Jyaw78sb8Pf95SuFaJaCgpbJraWjokt2IeqMxtpZCgVNSiHAXgfKXvviDoa70gt6721+ATeQoIy
gP3fxS5hy/j/lw/gaqQNoGOS6FLCq3ZzqCsGySaF5SEvn1Qt4u0HP0WQ7zqM7Ks+MzWXfprmqtms
JxsLM4bSx58vUpJg9FXMeUi+uWEuBNjDazNZ10iOH9vfLwVWDMepDwCi0R2in13smd5jqAdMN95B
iufF/WEUdZCPWkA1Q655sf/juCUkABVLlAuptnSQWgRFv8lBebxqZIJzVo+jntAHL0ndVf/Caa6r
FH/LNLvYF0H53fMdnE3Ylmd+JOlgcraDhnX+XW05OM6V63p0qx95HSdY0yccbOqlu4eydbGXsds8
2B5w2qDJwD0KN7eKVz/UPIJEml0IIJqIHLuGbjDvKvTdZHGaAkcA5CgoUgAyKvO3jtKAIBJ1pC06
Ujue7pAqmHskbKvCPIBDsAe9YdWbSLc0/p0rZ/+O9XWwTztwXSw+3gnjkql5A/T7YEQUB2XNLbNL
50IWXXzIxUW24hbKDWL/jsaXIMTazOkQrCnE0S/hDIZ/fQnyUdzoj/eJJtefS2tbGFbwmCSpcRd2
KSDS0nkZC8vfTwY4HsjMjXSGJLeMj2T+dRCq20RUl8H3hdYbMrTKL9w7VGKW58YfP0MwCPBmUD7i
eBbHPxxrszVnwNCiSMH/XPDVhCq+VwUOONCayGxDh0cov/8OzFF418RVhURug1o9fahEozVZHQg1
HLbuQq4ujWsAqFq3+bODBWdUeYBcT1A4BGcY+xl04b0nivx1tgwwWlcWu4NkMNuNvKqOQ5C8Dce5
59vw2e8e8qK6pDUyNGD1u7fMMLmXmV8+54UFZXu4MzGqC/JPXXTd+DqZu+MzuE2ot/MTBgUNVFlT
r4jFvaPnGP+cAyigKM6mEPXKrgdOIGcw16M1Ah+puY6wFkOJQ8X95mbiLb40jCdrF+iK3VXQHbVS
oHSFzokWIId2Y/UkAbiMpHLEuXcGVGei+BJlE2W9pZASR+WnCrcqiBMjGBxk4tHG5kYbFM+TBqfD
qG0/xHkyGo89C6btkMvieo7nj+DpDntgp3npn22jrlf0r/DdpFxBDdM4T/M0P+EvOdA/GFQpyU4z
J+zoVFAPZ+bIbtJGHql+hEpMulxnmgChWC8VJ2mc1RD0e6GPgQIcHvDrp3ItRCG2p6Bmb0OnDrwr
3tyPB8MtJEhHcLFZWh/5XB0Gb3hzkX/SZpFm+Lw9AWoihrN9lDvNO/ogrLoakQREVQl9JF1npPcM
1KRkUQSL5b0ZSHFDFg2vslBdh1fjMB46bCeiMBg3cxAeq6EZH0Oold8WHIJmPHXU59YA0gBo8HLv
6gJMSEye6jYYHhuUpdymPIZEHyvmzxWEKP9jWMJTUFLo4Z2eDduNUsUxvkmpk1TbBiWBJ3fgPFjl
cQs+G3NKWuh+o/nR7lmWthENuDaxtHguBuVcJ7n6aGTRjtA4peYvg8j2anAneqA9Va53mT3IRoHh
KNj6Ajk4V1+oZbcQQ/JEExylVewWPwQgoHorVCJWVR/nG4pDzhq5GBqHKhF5cXRCArNLP4OfQshm
YLRaD8jpAJuBLeE6K9IGml1S7uK4+rFo/fAMR0TgSAcpul76U8c0mHXEe7s4ko8uvdw5VTneX404
zk//aZ4h+SHmuHvx7Rm/c8O0TkXQdp96sBAAfMBfNcRsX4Sy2rraxDnzLRNG9gium/pmqsFINim/
fV2GB1glPkKsbZcM9R9V4Ssg/SEL3SYToPGqKiBIbSO1utjUohg9AlKg85biyF9YnheB112tJxvZ
hcKI40dqibYzrq3uvdWmRXqYYw+EuElRg/2s5zusUJwXfHF2pC/shba9QtWLeZHtHNwM81yCqBjn
1S5nZ2foC+C4g+o6EsITzktaPEkJokb97j/8HYtJvbbysr0EW1A5t/YRUHX7GGbg5F01XY2FR1kg
cziPcYazOfRfnW7M0EWxloYMX+23Ae/TBE4OdmQpfhCPJJFWdsjaR3Yu++3CLUnslB/MIc3vmA89
bAMVKnIAkxxderDnXVtkDnbfHHw1Xj74P8QyXVeUorBxi0qrX8cHXc/2Lh/F3dSrZlW4kwOxoCJ+
cvp4R7dRMcTVLuiGeEt327C2gQn2hieIUeWXCjqg17vwMjzzp/gJxU67NP5aB5Z8IMybj3WB0ZbP
vc5m/WkQUg5GAZjZ859hQGF9lm2wAXQEpfws+FT6qrq3gEp5wDGAgg4uyKbIpEtrqG4ViDLWuV7x
QD4Mkh6ONwCrRl5uYvFqbDOc/Ofpp8ac0kdUJRXnjPy+jaPy0hHrBKt4qEoALXPuIGLf4x4occ4b
J+06sZN2ZWjTVJnGmwW3LYWQj+JYX2LIYlf2S4wN8Ik8NOl1Oj39B9/11cDEiSpo0EtHM2rk98iT
qBNdumIGdeNi20TluNiGpd4iFaCc28yb/6DOxX+dIYybFY6lvyI3CznfehAPo8jEg0JlRxTmbnMk
czD95o6h5JgsukAgj+8+jHK8/kuRAoNvRhMe5IBqFFmx85As2yiJHTevs8K9sZxpmxlyOhqiE+qI
DPwGfJntfe7VwaMuWkF6xXl+t+zRs68W1GbwF/9qLX3/v3HNwE1knQyQAZl29tmHVnHqjC8it6pL
mYLthNw9sPUb1A9As15HuXP4APXa4R47p/HBK8SForBoDfamKwwkYRAFTsoMSIG0QybmOjUz2/GF
GfHb1ChnLB9tQ8mT8ipxM+kLFO9jcFpAyb5MuGlhZa6f5GPQ3zSQ1eNW0hy0UK29CwXSW52fXyji
Ghwn5XBSYbitZ6DL19exfPZx2G5lkDdOTRv4ZQlRFsuwV+UwW3gBPTe9fg3So+tLX1/h/QUppJo6
4Bm5Y+yw7NslSeLhgK7K7nk6PbqgAUDRcxDuQyt218rq2cvkjOaqhcrfEQqyzksLQnIaBHXs7L4e
bdDTf/awL9hbwt/7Acr08R9VwWnExvt6wS8mRKZ5nlGVqp0JNT1unwF4ad7GLOEf57jadZyGK5ZJ
CfYozEFzUsspK8Ckl+FLz/u7ur7gEkKt67TUvPZ3oy9OJgo2w/ImjJmxW9hVM01NQDysH3zU8cH3
Pp5rBgWKoAvg3w9JkIPj3necu0C27QpEKsmOTBvolrsm8RokR4FNJR9drFzVlzDM9sjygcOafElg
H2y7Cs7Sx5cwCpvybSqahVuoAFHgs3DDxtkOKXjqxiTN70fOM1SXE1VBABSpZYEqRl/CymMnIAWu
EeTXMl43rMSHrQfRhfxZ9p3PiXu7uMfMOLMplOfF1ZrQfgaQEDUienrqUEMNUsA8bXfL65otd9cQ
hW02oKDgycrR79edgZlZ5qL3i19dHy2+YsrdU55598ufNTY+SvUEyidz8RK3U/lqDyjNs1MHCUpt
ekO7MtNp/mS1DTsJ4LtWgfa3QgQRskLy4mKf8dRiCvIXsyh2HNSFWxqethP0Alr/EYVEPjZiHovI
jzpdb8USNh3aMY4MR063Bo4Tb1GL3a1AyFVt4ymA771DgEk6skZu7Kgj0L3Uaifn2a0hSr7Ekj/z
kBeBkOD5gx+qqaAgDG8WdzJnw2VgWhkXb+P6uvq94JaSnEIubmxpDxfbAXcPqCWgOdD/eiGfH2Rv
vsBZD/XETn8X2vzNyEABUTEEfLtMu4ShUtvqP77qhHzIrkvn1w8v8cFUNJZmrZASW0NU2AMaFe9d
zn1wTFF8IxmYbYDozaMhNeUdXYiuZQZ/QV826mbxmx1K+FFoO+OHgVgiZymQ9v04vmLI9IB5sIbo
ieWdU+DMUCqjimQ7WeUQJUqBIsq2O+8MTry3i0wqPgIzbx0kuBkO1EGjr9FXe+QoABPTNxLmMebQ
ecA5BRkpGDsf+87tNjYqhjbk62XLwJ92DSBPPcwQ37INc0PxDPfkB45Scq3905pgMSyTQkSNkBCJ
DeJin0nwxTGzK3E/QxELt3qsfgGhgKgrLpWO43OHBP5ktFvy9R4wjNinYXCiB0N9EDZOUzPoNNjY
5Uc90JcsrorTcrF/N6kjjMfixHvv8zAk/XZxLaOsOEQ5ig5bfNT6j9PRiCWYxqYCWpb+ANxob9ZY
8YwQWQSL1bgbfFDzYNcAfMJogGoCYgn1qnb77r6vWXcPVtc3H5nUQT7RbUGhte8y/zKbc3y09KWJ
HYhiUZMujiwg1JA5PD5em0vXNbT2Ew+bPhW8TfBLlJqHbqenpzG4i9v7wey3lctQrIZnKr61rnMG
0AsHb9RsswzcOTwz7rEOb8FLkwGjFIBwL7o2dXiiQHDiIVF6zCGW5Y4lenPsQbb2hOMHqsWji0gD
CPAOwb6zPZTskY/q9qii7/cQ8pPLh2rgzsq8h9BIsQlSs4VsOrfAJw+TWo02qfV35v9hmCMrqwIX
y/QyxM3jWDvWXmCzdhMEk7HuLLN9BsoP9xGoJn63nQ5PDZDmRWNegSJCyW9GAFyrckfraXL9ZmMN
EKQIh6qFQGcf7JVRg4BRz4RizPYZyrkg1iwbyNOPeLhA4YydWyHfLqCqsDdZ76uIfNTrA+zWrsmu
daAAy03UqdLdmoaF/5OX+wx4HR60azloNSfQr5FFHTSF7NsMgb9PfnUapt/tgQbijglshW2uRZuY
57RKxpPR/6xrVAhE5KKLKZocghzp1jJww87i1jyT/xpXaBscYhiSIoMeghfuSD4XWrnZkSILHKPE
6D0UK491wzETKfa+KGyfjtiMg0PErYXY90kyHYFOiR1IsykdoPv+4iXHMA++daKAZZolfoL0uLWi
SOidFCsVIKM9sLoHd0vYXS/jZN+IGVWcH/xkljiGqiEHflniye+6uTgHbFh98JMJ1XOkqDLn4Wr1
EGpuRgZtrBWW+PUlNWYhwbMMJNfBaNR4QmXeLbCP0y7O2/EU6Au1nA518FuALoZfbeqHethtP6Cg
0DWzNgYBK8ZQIE2YIP0Zr5aJqMcbmxDKQ38ODEtQD0UUc23SSIoMLB+kX34prk+AWGDPijL+G3oU
zEPa7WdvAvGK0wDOpJ8fLjNOvaOq1RS7/SZOhhGUl1WxMxTnAIml42OZtvODwvez8nBeSJ4SS8SM
9eCA0WacxfkZaPgfZAE2g7CWI92ORdLVAob3OiGZOPuXJxRCfh5jiFICxpSCPwBkrm4NulZHX8ik
y5SAfSTQIRJlhNP62qPpWKlHFlgPK+J1XaZYBi5zL73LCywzSKlvBde5/5e0b+uOEwe6/UWsBQIE
vDZ9b7dvseMkL6xkJkEg7nfx689W4TEeT+b75pzzoiVVlUQn7gakqr23/iQUo/Sl1xWkaX2ZOts6
EGuQPyWgOsRb1soI9IEgiOiDKFZMIOrVsauJZtGQehRGw7dYstOSEj+78+sRKu8halMm7RNOfVDH
OPsChThRcJmcqPrkedVTQcQhb/bSUtUnHe8xF8wwkwA+lCMhz+cy7Crn0LTYwmCpDjxq6Dmj7PGV
Nli1WcfUW4zkX+fQcFZ2DZZzE9wOb4uRg0+T/bpOpT3kXozrmIwULu3JOvoGWz7Tav/4cejTLsu4
E34VZmA7gAGmVm2hD5kuYu0nXn8aUoM6ujAya/O0mqj3ThqAxm1q15dFGWAdr3NWtQC9YNuPPDTM
LwZu7J8DFexys3C/ekNk72sjtw40TKDjmZeO/dIaeXx2OzARkF2x7POM99DH1kzjW/z/+BuyF0UJ
QhWIUF59z2KPooyfmJvyr56PAolWPytGy7r1wWJ0W82xdZt05p+VWwzHGPdBD/XWhXW2oevNdcRi
67nTATlcKOz+uckg7vnXCmloRWJ+DXMKZu5mbuDMTM/F0SFyWNTtgBNoUms65yPO4zZ0XVTbKYig
9n/MmnK4NzswfiJP5t0MhptcEgihXJRkFTiI3sZkLNISb5/UpYbcSySNsaOowzRRuvzjv66xLmTH
OFmzTRTPFxmoPWZDbSROxXYofCtDVIdEEBYZgfLgnH0dC7yyRa1pX6UMbAVqAWFeEgjSUUQ9l86V
ehRCvUHlr0vRkJqiekjYZ0JidkN7WwmVXQm5WbVM3AF7tCMfNTWeXsdCgcpztbWq52EnhDistr8v
BCWZ8WoV/ICKNzCMSaSuUMB8GYdAXviA3E1I3d6IVLmhLvn9vpGXOUDpnKvyYKty18RB3vi++b+y
ISHxOpemdWelIjz731b8D4tVkE3MUXaGD0GrgSr9zJtiuHZe1+9LkQAyJiP+0EV9v0k0nLduJfiu
3PElL4t+zyOTgaPLwvkXg5Y7eKbFOWnj4UlGUbGPIZm+SxoXwzJOgD2upw15TdAPPQRBupvAAfNE
DdQ5Tsg6pPcUb1oNSs0Y9tLkdPGasKzWyqA7xXkE5rmiA+mTB2KEy2xAq5l66xAFBD00k5NkRzbm
sfZi6qbowaFZJ9dWudktNRwSrsihP1Z+h9wcmZo022DXym8W2yCbE6Au9jmwK7zd+QWAWJ6VXEgu
5Z0+ymQcNOfNmeyllr1anaLwodzQBlaYgB407j3xo5UKWvNxW9z52VRfC4DoQtwvkx9gutoV7ZB9
6YsCz2kuIbTh4/hVSHVLAV6CDRHNjFDJmwRmfa00S0A5QKm4HbPveBctb4US5a3SPc8u1ek1FYzq
H9fYdD1I88F/DV4n/de4was/CJigjdLfBJkKDrMjP9HISGDqiDXqXeCo/CqM7XnYvnNF3VQf0zJ9
LHUimpo0RqHm1Lr8QMnp1UG9wWp++n4jj8tIUwsus8ysurVb73tnyH5xptrkgoscEs9I3bdcKTw0
0+BcuF77NLi2p6Us+E7VQ/uEknswOidCbcibQZzlAbeaUIls7kLUYN76FUvvoqLsnhxeT6E9ef6R
Yk03Gw41ao63SErizKUWpxhlufVmbgW7kKb7x7FovOyEg39wwkPoZ42bwe39qghPHieowBLBpbiJ
SlPiudoN5ROTtUaMFCLUkLbr2uQgsFmGPQ5bL+AWXSJW+8fYAax2g3QOuYOvw+/C/sO1nA4ZSbAN
Qd99dqeNM9fJbpUo+q280Sp39MFd6xWYXoEcRkX/jaCUQn3hBA3sxGxeJNIZYBblXnDTtgPUZwoX
Gf8230E5x4Go+5xFN0sXVDnRDY2lBdlTIwnOgY835y1Nfg33559QrpeHZUgrLm49mXqWL+ywjuty
Swt6kVXdmODuCdhYboDckZcO264SPGi4WbPeTS9ktLRHURAZyZ2580+rlJ5G/OD2/9sl3q22dCk2
Adf9FnjmbA+Z888EdakFCwCRrvMb0RXGY9W2n6VGJA/59Fv7b+JpnfJtncyem1MNhk5wbE9bnXF4
BtTIRS5p3BIn/duIOOlzNS8+4qSn0d/noXLiwyrrPO3LDkYTz+s11itq7xqrr7+O3nz0aTwUigys
AEO/qOqtLY1+k7a1FwGaV+eXXjeWW6TpvlMQqZrMOb9Qz+8zF9CBtyCvmBSIFOYrJ4fXgjpjs4ab
oDQCTHYqt343ttfSHvq9RE0Bqrrz9ko26k0tb6/Ua1XcXIwGG0E9geuGel6dqWmZZtbzxYYG3Wmx
ratQr4lBGZsXAFB+cKzXoI/h5QHS9vpjrA6aQdd8+xhNAMq4oeoBXZpN52y1bm0eqWtTN+gDBxIE
XfVqJRcfjATVZm7jnL1sQqkadd3ZbMD3CeqEcCr9KaSpfmO4kOTTqywLmr4lN0DUuqBdEcX94Mv8
mDcKlOWq8iEzpY1A/YK6zwADDoi47smE2/FrHA2pIa9oQMvgM3FZ7bRm4PdY02qLZT55dWyOLNsl
mnEVMmF/+Nf1dWw0zJ4PGaHXuHU+r4LsaLnWsKGrro632NW+rilxw94xLQlrbJhkzW4kpDz4u/EF
KLxqNyxA+kifDLwbK502mbJoi7KRHf456uIkvbpQbxlOM6RVV49hgZXLqlvcjjTHtaw18bVuaPg7
G4WMjnpeOLTfYj9MpSHNp+VkzPsDONSCPj3JKs42BqjGsPfiV79oBEpuxPvmnW0M4pOw/SXCSWcI
EUInF/dm/Dpd2/1U5qV5D+bjHaG3qfFZKTdNUrDLYhsHCCbiFQUIZsh3GCQ2Dlxm7Ru5xq83VyQW
GSRoURrONLpEfkKxb/Rj9VcVJJdfyWVUZDjbURTlXQHd4gOfmv7GZ2lzSmQTnfzBsC9W2jkHZYF0
eQDD8a4MyvGBDQy1AUXuPYnEB7mnPw5fSkcmYIlJ+x9qkLedGtmvDkLkzJsm1B2On7mhxanNOD9b
ozn9URvTD9P3xq9JjMP0ArwWoBT0glDgMzyKSnW79WOh6k/TAXn18rHAYA/mTCd7/VggSPdRfMiA
YQJX0ymXDX90LI2lH9kNpBb5Y5fY/LHWIpNWBURjluO27aYxe8jTJ/JRVIrzkZ0Ead2OAsjh1NMW
rLHpPUXEQEodDadsQ7oI2YQ7PrMWoBiKx7usf5491DLQGhTRAyG34RPkkWnY9VBUT3C6ul7FLfx4
G5UJNDf1x1VWwx4C9gnJcAW4gQI3BkiDxQtTEfbhqfkgNMuFKcA7PERItOOZD4oPo80PbxFOP2Qh
kGfBfvSzATXqUCvC8TnwLNQrobKMso7aCGmI/Hy7ONa4HrC8/4XayEI9+cf6YA9F/6gSth04IXDy
ocYc3zrQFWODcN+46VGZAJgzPxs3g8iy71BMvJ8VCkZ5DULlOfUF6gTnLQvy5GfkmV+GOjO/Itvo
b+qgt5+8Zpi3/ew09zmYilAgD1CaFAq5pikqT8wPZZ2KIxVAok51k1ZZ8uIlaX7JBI+3ZG8aE/kC
yZ1bBVkSSLZnn6jSxywjb2e1DCqJOEzKec6Bc87V1wAAzg7HhT96yHptDRRU4/euyrspdZOw0Y6c
zReUi82fCzACYq9knq0MZD8oJOFIpXbFnWfYd6lR8Cd/qrunIQ8zPSDL4IgbHOdGd2XruU9B0j72
47wZa1E8cTPObrOy+kSjXpuYYlvkdpsH3Avyp1EmqMjggp0auyue5izrDiZw7lua4MlG7VPVJJds
dsvbzLFH1BS7+Y7j5d/eBoYsbyFkMIaZNtr5/L30i1+tdETeb3IQeG0GNRgbs2vMI6PaJPdUAwr7
WOm6Iyey+TGtK39j6kolaijeLWbz2JkCtUz1pbLy8jGfcaiikAJ0cy8E6jBFqbHEsZwmIKaGhrHU
BMSonsBetGHoFoP61Zc9kIc6cNYO8n6Y96/DZSmaRusBC/0rMH/2lmaTgyQ5c0vvbAUGf9esNuTM
Ofge/6cQmvsf4v5DiA/mlgM2sDf/IXa9bDvjsb1Zxn//pB+Wqccbq5vss2eBFQtUyd2FetRIziCZ
qxvqka1STrDP2vx5NX2Yujo+TKU4PO5x2Lqu7Mage/GsP4ckFZoMF9AOzR8ndEO9/x9bUwVbG8IS
p9rr/rEcFJI46LrTcWd55hg2vQi+DQPeesop+tlzAY2RpvzqA3u+HaZ+unMmKz/h9lodMzPh94Xq
b/OxvZHusIeiD+i3kgqVz7Wh6ZnEMZgNDi47ge97ry3wLVEQtttXNZjh7YxfwEdWQN3EfcxiMfyo
XfVd4Yb3LSgERCz6SD7irWXaR0jRQ43tr8aDdO3Vl3Fynb5+sK5D6vVGZoQjbmNbX3Ri2tBMAamj
afM6H2RosDtgvA1l11ociYlR8B2IKwGzA8vdmXBGQ/HIsWF4AY9jfWPiVTQkM0X5jv8Lb7h8waJZ
XuyHkQ0khdTANYCVo+2Av/jBbbvq2ZhAIiCdPNgha1k+W55nHXqwTSxz25K/4thoLuiz0wu0LqF1
rudaAU6VIsfDeYeeCyKMBDdG/q2Yi+APx3LvoCWevEhXZPsZIMozTrt83F2dCtwsjv+HpfYqLuQf
/TA5YdUN7m3VmhB5BnnrFmddIR6cEx6rYJMNTDx3cHAa3CM/mN8KX+xWE9T/AhBbil1TyPyWosgZ
mb3UD9/ptNqMHuWAQYaXiAxiYfcUl9d4KnPGi5DiaDnNlX8JSv60TvVTXt2L9OBKH8JTOPFkOG7B
tmWar0PgOHjhm8d2h/cjyGRoIzW9UYzTtqtdEPBCtGSr6hz3KH8Y8cLvZf3+YyT4VZ8ED6zjEgh4
xLYBJudCcQ74cq+sMp3j4LpcH613Y7l1xVYAqf0Fgof48rKuh1hCo77kDBLBWdLLCw15vg14Kb6Y
tvAuqqx6VFtW0P9oOFhGkkGe2xEAYTzPS+AzIwnKJMBWHXzsuFP29wK81yF3g/5uja2r/jUWpH/W
Syus00KyAM2UdNtmI7gpNNSdoRr+PKEAWV5NVd1M/vg9gX42VNrReEX32gyx8X5IXoqjkN8NyUEh
3JDuKQEGd+pBOgASuEjeDBwbZb/4nGvm9AyHvsic625jQxKNIrJiAvM6yoQnLwDT08bwg/RBRF66
DUY/vlLDJbjitpZtVnvHH1B/1qouPlS1jE5iaH1UVEEaEmWTEhSCrBsuAATWEegg0PVrAwnS1bWM
q9JnO9PDZyXPYqT4d2OAs3ukVmckySzWDIBFSO+mF8CH2TmQHu+MgdN5EGmD2xgYRHdwRMIPvhex
k8WCT1RtjC1I91h7QD41UW/tenrWoxL/2gN9e6WQOBjVjZ5g04vDGkxeZeANtWis81oHPsoaB70S
JFupVUa7tTacehTHSlCwoKCunDb1gHrSxuch8vnlpdLgi7UhGyMAxu/cwPe9RkdeDwWncgY4Wa+w
BiPbcRnxen34YP+4aK6v/m5aYub7bBzlfdGBQ3+AplyFjjFCYs4B7QD+8ktHQHDx11uMdo0et15y
8Gp59d4fHH+zVFQOza9UOmBNWhXvyfGhpPJD5eXb3NiMyj2NqGjz3SpI7qP8DlsO69aZjfqMg4Hp
Qk1ly+mSpfbrUJUoCpOV2H2w05AmUOyH4bpSA02QekNuiMCH02BAb0tfDDmI10vQ8He2NYRXKowZ
L8+t/q2lPSjHUg8l8zQs9I9QDQkY5mi8dKfa+sXqbtiTzZzY0W+T8SgG4ErfyVHSGPUz9QUkF6/C
lL+zsRF5Ke/5d5HrxMYO+t3E3Q63DeAXVoiChMjErhs876OD4tZgEPHs2jS2cXLxt/mGTPEAT/Qq
NeBHyyrrXKSMGigU5h3Uov0xs0KUsrU3nrTaG1VFbG9H0U8yrQ1oxtqbdUg9V09oK0PsABdATbte
ZHWsww9zZ1RrgLAzBlhOL0CXXYPJRsPVEWMntQE9Xb8ritrYpv3snRvgSk/WKIc9E/WAl5Dm4g5e
9keTYzcCdkX/oS+gYB35Qb/HRnB4YV51aTXKnyJQWD8eX39AVgFdnbeCYSoVXqqG/7VgeKAC4g91
x1RFTGXIrRTNDnSn/iUa4uAS4DzsQkMPokhgI3zzRDj/O41ga1pDaAY1KGguDmUAnXYc1/KQWdDQ
6NIA790K0pzA5Lgv+KdcbYclf7bB9KODTMaTADjl4NjFeIIGcvaQORnqdHWEY/zsUYT4A0cPUcg7
HNQkYxudWTwM27IQ+bOqPOPIAssJaZiClvHSpi4DnbeZPTOZTFdVxX+SE/Kf2X3rI4OlZwZxl3zq
bQ7qxi5/JlMJNufMBouAAQ51yaMnF+eV10RDGZ1qwlvImOWHToMg/TwwTsKSYKjX3jEHlRCfhxCP
QSg36cpEaJrH+wFp6u1SozgO/euYSg/BANMi+ex/e2XJDHwUfxF6DMnE6aiQDcRRwF+IMqMF1MHw
Im9PNmr45NyhdCS6oVEi8vqu9I13MLQPC1EYRPOidwuNePtzF2EQsNAUKC4v5k3CZHEPkYAAm14e
3Y1D2lyWIU6RItRZ1q8xDRtwnKtj3CAHjX9FfJ/NMLyobFRfRuD+UWeaPZWN6d7OckIVlLa3pdnu
DNXOkEHAUP0VJrzKvRX99A2n2cOl6k28Zsm6vE2cCPv6PLXP2eSeyO4ImUA4RgYvLfRPLz0vINdq
lVBk1fjZ1PXYPh+GbiGOMrWIhgR9+EIc1aTyVIGk7TGYZP2psPID4WgHQARBPtUGC+iW1hAJ6/bT
OJcvdiDTMA0ccbYAPsNbbplvVwoVbrXjoWj6z1Hk4ECK6FMWylfqWhX4bBTq60UG6RcoDE731ExF
CQp+EEk7Ut0LFw2ZIQ0NkYMOpwnvQoGmPADAk+Bk6684hhz0neMsk8jsuuC+bYLx1qvm/qaFMJmR
qO4M/rv+hkz4k+Db7+MnkPoBbuA0xonEfDC74jONPsStNnLQUtIYkrDoXJyu6vWceEJqmNxLd50T
9HL5CP+IWS9DlzfS7DOtvXwu+ojrMsJ7KtKgFhFqnavChFZycZ+YtbxCgrV77FIlrsp17gczA/xJ
N1E81rsyadodDTl328dcVPeuE79OYqh3uwrOlklNCoZoHgzBZtQn8dS4+jieehXOeSH47N3aI1Kx
ZI8NO4U8GYVMdlkv8wTYS/7WfZu0rhj5rdaRjvD2p5d9N4Vi1sCR1qVLSMlRZZTbh3e2pUvhAOji
w6wzeyTSkfGPkLSX3QnbeaCxbGmHFjafyxBqPjaUo+C1da6PhquXgv8f54KSyAPWrTwylOrsJsqF
pJrKCNAG0KNq40IRTFTCWdsC/wHo2m5lIF4dFC30ZLL9q6PSSIp2BilaglRdAwTaiELMHcFI8ysD
2AXEXbzdNYY0z25fDI82jg4BYk2SH7FvpBtUO+N4osXz2W3E28Qps7zvSRl3y8QSYPF7u/WfTOOQ
li20qktAMMbUi8ctjQclDqrL1Xk2Y6SzAcXtUVGuu6wVfyY8NoEx1LYsMIat0EtA6BhYyGQodkvg
Ynxb3JrBkju0XhPStdarrnEFqlmB3Mc/p5xNXEqf8Rz4GPzsoeh2ocYOIlT7p3KodjJFxrDh0kRi
CRIjF5dc1GUC3Dv7DgThSQdq7mVI8wE4mo1wXY+PJnZ9ZllVO45y3A15FuMaNKCG9vJukSBJMAln
UocSh0FHCnx3XQono1mnw36c5m+TQHaQ6Zow6vUJEoCrjaEEZfaYPJFpta/DQc9fh78LIdt/iKNP
oa8IAeN/XDGv4hIJY301F+IJYe+KdAccqXnl+dcGaIqF9NnWPPo0tMCWAqWRABqA2rs6aFLgfFkt
vDANBvWgNoRCG7CcogOTQ+qciL6PGmLr894o/VbbhxAaAuKyZZVnL/N7lJUvRIBrrKzcfps5Q3AE
4hsKodb82CBhcDVNPBgz22BfoSQnQrBFKi10bjy2ffJI9jl3650cm+ak8tgAGf+BzH49DkevA91T
jhqXryBhuyTYMTzJ2Btu8E3EuTyt2vTjBidq8Z2PM6KHObVR2YSr4XAVyBzujUBiN8kLQE9LvD9F
3aGF1tq+1Mua4KlD9iv9LOcoA16+zbZziZ+z4Vagf5RNvldVYmx95RWfIqdBhbizDCarKD85nRi3
jVE7ewoQeEW8A0Tt2Dpz+YlMkkFbougN/0hDK5XjjWfzrzSiptByHz7gOhdacp5t/1S6YBwlbzmN
9X1V4g0yC74WPiilZyJhES3I6KHGUu2XsZcAiJazBgyrrEBWoqvw1oKjpwfiWOnAvywnT9wR2Uqs
SYhBsrrStOjFuanmM/nJLiUEd3Qh8Z5sC8OLvghD1U+42uhCuD1uMxyWuhUQDTKaowvogqILDTtr
1trh1JJr8fNA7ozGnMEZ8decDxNpyOxOHUw3fho6hWyibqA/5+KwBmUsoNNodxyExa+22EnBob34
bV203RvdC000ReAAjkV+6J+oTWD0wbbNR+fs48myNDPQ/ecce5EC3GXokodighK0mYvxnf9dN4E+
jR2uS/kQ6wIOgL8I0/G3XKAstcnvnGbKUNPpZddZN9RbhxCudkB4h9oliqsGbo8b6gownflmlJ8X
hxEdhxqiIety6yLUQ6Ef9AZ6eWemGaTN9bUS/xOLg+LmQ+SHa1L8uiz1UjDsTgV04pnPu3nTBspD
1cjoHJH3faaR65TedXRNB5nHfPoVcbzreNnQvwaT2wf/Js1YghuprngLBE1D94hSkmpDydvMdK99
nfmfC+E6e1P0/YkiqhgiM7SXfYtwCuXsvZK9j6D9MF4HrmnqeB/XMA3kT93pQGf2mcf41mvM9kRD
6KBtLWdun+s4da9cU3aTHfpPHBh8H4THer9hQmj9Q9ig7YGDg/9/C3P0ajSdVvv7Rccp7paLghvw
9aLrZ6PF9UUprDGQVLB96CLINps2kVWqh1RZAkSuFX6kbu29eG5w6hKZ47Qch4BTFkAm+i2CZ+Bu
qvPY31KhcsMKMFFwHO6tFcgTwyk55LTBA6mlaKiJwHRuFvZ8T7PUBJmV0Uy/rAE5/qv+l4UmlgEb
3oH6z2X+fMpNU3PzQQeN66aXoRi89hNZhikvQsMAQySpoK3xJHxGIVa5xA+ddRFxNh/l3Hda3sTe
tvgXfB/K7/Rd4agkCRMI+t7+S4CRGyoUTvMawLHhLsEDE9QjCgeQEni0XRDndKBn/aP05zNvG+PF
j2djJ93SOptF2dzPOYRQKQLSA6HqZfQI5eL7zE7Tm8oG+xF9YvqnGGl5GPCCfE8mVOBC0BwVPnsR
QVIpRv5/50kgaSMvdy6iB736Zh2TkRrbHSMwIPfWZrVRz+j0FOr+bh5kQVy8TUJYEoQC0O5EBQr7
FUxtcyTJrUV3S8tyBbmRnnI+fiET6n11ot6L7FvPcn9hp9AcSahr0eyKq0JSMMsgBYNXnHhPd23I
V+Cev97Z343LBjLXaXJLD4jlFt/m3j8fECODXJY7BufKskMwj4vbtayLKykAQvVskDgYf9WF6Thw
ZMVAJWhbU0LJECm3Gk//sMeT0rxtI+hapHxM9lYjKlBoe728FsG0j8ehPS+2tAPyvoUi4yjBtbDY
UI+d7Q1shVEyZt//z/TZyIH+gx0usH3LNG0v8JhpBh953R3RgcBq6uK7YUBhYuEZw0aWqAnLGc93
nT73z+3YMPYcbKZ4cAQs9AxVbW3I/eG4f2LGzdIlv+s4KIMU7hAuxoDhtX0y/KIkWPKBygSoJGCt
FfjX0oF+dJMtcrkyXGd8WGApRfiwVtBAHtfxxTUGdh9P6jn/+qHn2EPxVbQ4+i4gHfDR29bFpykp
sj0zhHExZidC+UjVDPtai52QsTIqlB/IeEPe1U5DahxrumvrnN0zBYVKOX8b60AcnI7bB9cI/K+e
s8Ppj7tRosU2zKmAZdalY1Q/JopHkLpYj2SxOV4FQQqM4zkdkPtQPZQitzdUmzZq4RGn73+6Kk5A
m5lVoL2dTC80kADekbHOm+QOnJ/JHdKH1kGgZBY3YtiW6KzJkqvZ9iHZpiDAYVQmQQeEKppbaoCp
dsIZNP47lMdUbIPj/lcPgJc4MvX6y0wOijaDVp1k2XxabPjTqVuagTO0KAQQzNt+XMYHLUImJSph
RA0lUaNqj6BTjm+HoHptGmzsor5F4hWWJMaWFBlodPW+dKMP9rZVJU5ColYeL8bPaVePZ7Bh+Fvk
wtU3Z/LOZmuWz+A1G8/JCD5AUkLS9iHAG3KL9P+BRO58B2BjnKCaZ+RCoZRplmBFHEFoRd4qbqKH
ko0b042MRwbAhlmM7BR1ntp6sZmEvAIKYZ8mIAzheAGi7JiwKiTG7KKxQZjRAZyrQROdP+JCVRJB
AT022mM293loZLl7ElrjfOqTEbwQbbenobLi+cg8/FnLsXWfmKnGG2CBUZGlh6BTLB4mw1xijQTz
M9VvWuR1HylgZOmXoTKjKy1Gl8qrDrpfpncl9ThqVBDP6bZHwpe7Wwn8bdiCweAOlQrdnc+QcQLH
yplMJhuhlWSAJfACAb7F5goG2mfdlNDjuyDVcCZT0eMON3VJfowCMyS5vFyixMpUmXVXxZYCEnAu
dmCQ5RCDhXQD9xxzY40ZsFMoq3uJBnu+4ZoI3ytAYj4XYJG3UPlYhr49vfO62ktzzQl6k+DOn17w
3z3fEFP4Otcf2YinrsM2hlVk8gCULYjHhsDbuRFDFqfThFbU4Li3vJalKlF5jNMz8saVkxwS7oI2
IxXzwSsS0FIZqfk5yt2zp3EtJsB8oWD1eGtGEzB2STOFhIRRrXXkkype+i7PUQU/zPtlb5LoDQs9
iqhxMgN1bC1kX3Z2p2+ftHWxbXXrQcb66CKRdkKZ4XUF5ijOkLMmGI4JsaYTChEX7wrPqUYpIbDm
BPG11hnaWeDL0/cgYmgBC7+z9c2DelWdIJUeD3vPzQpn8ZKjBwI58lHptcaSPbIaEMFw4I5puDai
LBwQtuES+tT5JErw+EXz0LEyNBjIy1qSitDNWJp78Bbx0wBQy81AihLaXlnNWIDgA93cy4edmxvz
Zo0JSFxiHaPuDYK5zOjCAgdg2wmSfJ9sN8FRMzPBdYERNY7b/Whbf75BpTBeASN33hdJ86fo82cv
GfCU5W1iYoNHLWFhYTNs5OPMVoLjrS+iG9/ANyC1i+nZAowLpwrm9Iy80mtv1rYORavnTjJ/vwLj
VpxcFk8z6DA0pG51D3YPTurJwN9SO95h69wIbGiv4etMgN3xVXDYbrYSKOWkkBibEzHs0gLyN9nc
1gx4Nm3U7nqW38CFyY9kko6NGznQ1NmNiJztGka9CCgBK8UF9feFmjZvPlVj2RxTberp5kWO9Vv4
FrJ819bvHsWNwLs0/QAW58JjZ0h2sHOue31v8ByqVei2a5f8nZA28o7db/xzQtpFepV33WWtd8uu
y5R5cRcn3Nh/vNK76RQNbu/zgIWO0d/lg0hDCDJQ5k3vqWeU/vPDaqIeNaQ3RFMXrxo/xgoFGhBX
5BAxNEBFbIC27radCiR/5LcWBEHPbBz7e/yfPZEVCdUAep95DHotXr7Us5PtEr/OjuQ1PYiBjwCo
4zQXpeVB8MigRrcReF3A/hbbYtogL5thMJffT14KhQG9hSbvGsfcGTsPgFKgolvInUgb3IJyOpuN
7griKqn/PoQcnT65je5YCkRkqIM7j2cbqKe68lqlqJLmUVL6Jwi5OMgs8Wz3qiAImQsxa4a2cFSQ
WibeDiL1IBoP0vAWjmh3LC1xWyP3KwcIGBWxElxkpGal/lhtpjv6m9Eq2t0i970uvowBOX6/zmKk
hfCeC4ibi8y3cmWMigtlnBvPM1CAgR7ZmjR5MSqnQ70h7MjHvUZMzIkKEHv8c5qjaqNA4SEi33XX
tdc1hq4R+JWTnDaeS0BO6RdOFNHtUkuNp6LoTFQ46/fRtVmMTPJHM5bNwRZ9u7GFqnYrJd8H/r3V
sXLy/S5kbFFaJXG2mPQgLGwN98mwhuJmkiqHBi+GeSqC+yrxDhVUoIYwG36igr76ZLoKldJO/Dlp
wN9Pka1yEuS5DSif64kQ3ql3ICue8cxo+JOdyvboOmm8zdJZ3UkuTsmkwI2Akr3xmpgSRZNJUu1V
Ad7TUTeo3koVEhXoNhKPM3JTNDW8HVLAxq3nGDK3F8/EMSrI9aznyLO/ey0DZ4Q7HozJTb+xtK22
KLSvboMSBwG1373UUMzWIFgO9AZ6a/POZqsgHKUbh27suB+D38W9LQA+2fdL/e4aikf4+a2X+13M
ujQ08f54hYs0JfC6+P+AFrbeZyDDX4Xp2I/X3O/yh+S8aOtUMSgAZvEt6lm1m8DwchnKzr1zLIg3
23YDRKQhq7DrQbCaaW5VQFXYUbU5lFQ13apuqEfN7Keq3axjmsYsF2WMf8343bQPtiqN7yX4pu7i
fCwuNQQIQ8Zr5wU8R/Eu8grzaEBk4qVR+Wd7lBaONYzyCQpr+PituOshH3CQmsDSzzwwY+oeNS2Y
lbaTzYaFI3OhwiS6y5Xpcp23uHvjwCYPNXxvS71j1DQznuBMBDgZMap7P7n0KBl9qEbVPPxloYHb
Vu1DhzysjiHLqAPV6ywakDnIvTXmb+sEqf8cDE4TM73rwJNd9sEdScaOw1xdlKduLW1a7RDgZduo
qJxtj1020ANxcC1Z3EE2Z+ZgunfsU4C3ZZSQg1CRkqY0DIBwwA6ys587ZRaLlxKu5OUZxKXJmwLn
VQWgrdGq0ulUZSduCT9cNgyocDnVrQJJXepl82cDBN5bEEK4d2yynKVxmHgA0hiyBW/2AOqDV6cS
IUWt9qkrgoNUEoxlevrqSHvhhipp7V3rF/zISuNLF9lM7L2oSS9+Xrr588RZE4JKEZ+FxlWWFaHy
okLKI8QBaoBdzf48+Y6XbawEpIZjFpW7KeYoG3P/D2nf1eS4rXX7i1jFHF4piWqFDjM9wfYLyx7b
zJkECf76b2GjW+DI7XPPqfswKGAnUmoNibD3WnESAn4LoMWLlp7i3kHCsQNIsbhY0u/zCLJdK7HY
3hdDE4+aQ1ObKDny8vR73gK+yG/S6pGG2oJHNdK9Xi1wR7/OoMLtQWGRGV9SAzX/gIFj5r7JkdbZ
Vyg/ZsxLd4HY/+8XI1gfRnEeILbEMQPpc/9AXdyYa0kr0ktTUuW0609dO/Gq0Lft7MCF/4S9MP9A
oUmdAq0GGV1tfojdGRO7rubJJQWrjLu77/pkEJRecpHdDoldJw9n/x9bmrb2PeCZ11iftWSpgfuQ
InWpTrD5uepM22Eq3hT70TOtHUo1rUurf+ZDCkSs1XKfXTB5/TZjSo29y27FpofeReBjGa8mmErO
qB1ejzHWoy96BUrBKlnn71rBfuhI8PoLcdyqQ4qrtx8zUFdloBM0RMaAGM1InlQjbhYofwNEiS5K
YTKc2jzgHgEULIZULQOmETtELVp2IpmN7KlPPsg2h9Z4XrH/VGJGiNPxFO/xZrC0MzVyTKrNeLKR
gR5KnW265o4V+LWR1YgdtIuyVzJyV4oG9Msnv0gBVxDVMVAvS92IBsEVaPr5dLBSsCuvmsO+fSCf
YxY/e0nRHQtKSk0FJihfY+cCdDjnQsONhsZrHY0VIGjILIvrV24nqFS62ZP8Q8939wkbI5sLOMb8
eQCJseuBBTrVQyB/u9fEaug/MGilAt1pgUsBoeOsR7DmBCdzyW0wkxVucja0OqIq6LZl05F31pNr
+G+F0QC6qy7UNGvrNiHZkZqENKQeydIFFKr4W8CH6qKpR43PnHTnLV2d7vulBnJwGPQ83+dLnl2o
6ebhrXcnixc3vYA6DkfnXdOivTMnfWnqyD53YoCrizgbQ+kZ9PkvDSpiBfkA9wNwOFSY0aM87o46
3CiWMkr9ZZYK9eif2/zvLF/A54j8omfUaQbPVbUajyJGpU3nMe8xAxJoC9ht7x+HIe4X7OhiDCC8
vT3ghbaRkQ1prdlvdmsGRt2xARl9OM4dHEnPNL988KzyOxlyExzDOAj4XaXXLm7StuE61QvAQV4S
Y2pwribyeZUJ5ef62Hu/UE81JJMu+P8SjWOVnYBNfJefRAKZeNS3sX9egvuMJ8olMmPvD4Dr/EDJ
q3+hpnTHt969LNMcQDegYlzZ1T8b/7svhdfZGU9wFNCJ0Z2tw4PykMTNJJ8a9D9cPhnkU4L+31fi
gWLQs4UM+mjWWHBWjwMyINPts0X27x4pXgI+qr7EOSkQYLH3TUXYsuvaJmoRa/tEsqCoclQ4UOE2
fas+QzpO7Zo/wA3Kj34F9klF7pXrerczsOlxdFdwgpEiLd0HC3x4TyRKVzd4rOP+jF0HVuwoCMhS
d60FLjZLkGKiABrs6YUfH2eRlwjEeXHqariPpAX2GahjRvbV1yb7pbK0z4lIiDRscBHwwkddot/l
hya3kmR61hwQg9BGJEvnH12HLS/aeAxAyeIAfWfcyMiMNiKFfByweaZE1LvJyYpE1IjYyl451SY2
yLL+bLnMieg8++5Qm46tG+6t18A73p20k04dc3fumEZY2wFA/udjeWVHigA1ziFdMDGy7GQP3jf8
M77kRWMfMJXIIlcME5RuAyJ2bnekHVJ7eDI48IK9yfjCQFv4hYOaRViSZHHdF5C5Bk/kXE0823HQ
cp5Sf9RfBgMcUl2KN9CkzwcqYM2RHnz18wSUglizDrtxAN5irL9SOesw5ThF6zrwNYpKWGyO5ZFT
9efcbfWDzCmV/H0ucOHDKnU4AA1R3I77cx5VRmpqz1JBCahB57SnUrfEeX4Mkra00w5jOaMsxx/j
PQlT3QN+KXWn3I4B+gDLDsRwsrfiyFA7KM0mEAmBDr+c5t6XvAyKnEHxRtzJGjfo960PSHpS1GJh
RD1qdFoYqTExOyAJY+tCWm8q3b0PQIe9l/e1f7LjCaluiQm8fUGLWYvk/jYzK+cRp7RthMlAEXbE
lUl613GxtcLwiJUqHQBnQBoQrnPDAyMir0bjRSjHruArthMcN/ACSb1Y5yQXj6Z6gGjDVE+NzQDb
NqHUkZgMFpD+XfTfkHbnnhOaOCo/VzhLN3IApdtfSMLIoiQGHWVEDxxGT5ks/2RUjn0OKPFzo7D1
uN31rVdFeWCxSzomgANepv6VmqDIvpYOqx5pNHDfPw59bO1oaAozht0ow1q9TyQCAXJ6GDpUIWpj
hoMoMDw/g4AhIuVquNjLRG5hOKVmeyIZXVTHNrHJeJRgxxE7vqm9XHkcuHbkMBf1pjZ25cbCt7FV
DU2d1lq9T8YcNA86YL2EbKPopgnFwkbKr3UbTyDuSPs9yfoywWlZ7oce0tZ/AUftS4C6qc/j0rNP
lc1eUfvS/IL3iXscNeA9FdVaY6Zg4b9WzLonbRn1r006Y+oC76YLOKh7AbZBQ6zwsFBI1/Qih2kf
ZpnffitK7jzGC2q3KFpic5z1J0n9QENxC8iUB1eux9cosV1UGYqmbmcUHzGU2oPzzZUKDZsHODcp
UQg9uDjLEya5a1tmKK2tvN03TbxgKZpDqOKsgxE6+pI+elVpytCkrJKaRaCh8sJp9HJvj6J142nS
qle+zgaeD2JEoZxhqE9rk32nC5GCQpng3eTm9NzY06GLs/zRavG3NkQTo+T0vJTaJxLNoBYHh6WP
FMcR75K9sqOePTV/sN7gpwxIq88T9pCfAePNnkzkUJCBkmtjsB7ndEC+jLBVgXIQd+78ODUiZUza
282l8fK0oBL4wYrN/gL4xbcGe/giw+g2pp6yMRZs/vkgFlAiZUsyHE5t493ZkfZORgGSzsefDiWA
4E5+D/CRne047NT0YFcUxR/a4DiHgomUTNr6VWO5UQwARAeM4wVIegV+NfmAJ+sfMrIbMdvaazkb
PpExxVK+/HY9JfvP8XLkRO5wgokyL3BDu+aGRosItVzHai/JEkdEnEWAbZJYjBS5rUXSTDCOKQYu
Bs5f5aVcqfezkkIafvKw9EF7VqeJTT2DOKzWsU3+8wkjZkzdBDwy8LG1hvmgtPLEkcYoCN86my1D
2RFphB/yj8wHHOv1055kbuL9DUbboQNYYR48zpnXgaCMxcDxEQADuQAToF7W6uAexEMKoN9bOSmp
qfwcSAF3bkpNociZZDEKmMI4HpFadLuGMnbFxdXQIhACGv/r5VGmpM04ClNWGy8V6u42Prr46C8B
KqdNJJr/fBvK2FsXA9yEP9/53VDdqREUL2vRTEcVj2zVt0EKkjX0Lf6ruhB/Bht/BvJYgYCBpdsQ
2gzwi6NYP1rZAvhSGmvmaAO6U0ip2YwNspK2Wj/pu4pbw860ceiHAvX4zUGOXRE7zjVApUo3EniL
26YRddXFMa3rFkE5KlxkdOnC7Q7rUr54h7jCj9er16cuX9kXy/D5DkCDHn6TGPIChWmm2YHdUAyL
0hyu4GjJAFalsS92FuSv2IgnHTUiWM9GkFkBugkYuzMXsA1TY32iZnXj7zqSji9KlAvWbSfJnzWu
WZ9mt+tecvNvpfcwD8K8tXxRon7U+tM6BkCGTPS3yCawZyMsu1CwJuKQMbDA2L6a/QCHl7gDUti+
74aAHmAPJAP5QQdqR9ppDMBIylEi02HPLwPXnI9XtRxPdWZfrNjGBhgQ1rpQjUmYmcy6BOmiQVPu
26YdLhsRmVBjiAjUk8ZktPLEPr7tFxlBYIVJ883p1wATvAbzDuRTgINlcRYkVzazEbrgZjtg+e5f
7cJt2rMPXIwIkBoJqqpMo3otDemtr8C/1EB0sQdcHUDlOUh+rineqld/NP1DNQlMA017kyltPVc5
C8kwSVZgOXgWUmKQNsVCMsqR29Du7YA1V2SuUwSp7VEWH1r24h4mmsMyH59FTxiIxcXslWa3AEDo
RI6sa4UoVKwOxohyOTlnJn08ZukJM42ntmziF2PEqWPfVnJkT2v8wgc8gjvdREGesKDGMpBZYwSY
ZytZEZioE+1sY0duvucHL562FGdzzv8iEdnaDD97x9R2ciSuQL1kLA4uq8z3XzF4l/xQveeqBXi8
04iJLL326D3nLUayMzQ8C9R707nJMg7CBVYEDo5VHQfElYMLQq6s7kMaW5mB7uJo16AWEwwakoaJ
agmtN60wQA5h5Ja8fmFgbkUZ1ehFOMJFtqLdMsD4R3VuGr861tzt3MwYPruzMUQrb4Zr4EzWuW1b
/aj3g35CBi7fuYt+pLwcmZzTVc5urSwd1bDI1QHj5PBsNOvGIsMO+G4RFuRws0gGt9iNK5CsVSqH
a84J8rpE5gelgwR6nCHrp5gjsnnL/BCJIhvL3IoBDGvzJxUHq5gF1NpUeQ3gCHNngJrq4s/rW+Ms
BeBL1Zh75nRBojaZWTfbjZeF03YtI47SBdm6h2m0wWqQZcZ1dECuqVfLmUTUgMgA+QKi0WwPGVlk
14JQ8NQa7LyRyS6wPKvj3CLh9xMWbb/TCrhqQHZWJfzk4XfsPJLsZ0VSJtn4eRFoYcIYqB7guJzw
Nxt0FKc5c3oAiQAIWr1+PJGnXIwbyN5kARhDNvWeSM7BKjIbkQHqgQ9EVotOAfg+6ypYUG+8aigS
9XR2DVDjeJmN9CdZ0sxX0sZjzPCQQEO9FRSVqC6y5z0NQfeIP64y7NKvvOmba7t47bQPMDsK8ww8
vJoA2ymxmATF0QwiMiPRH+PaEZOlVo+AquaCitrInkzP8vCu88sfbX/E/43+D5RBj+DA5M6xMccM
gQC33WK6yUGH1AF522iPOXKpkAkIVG7SJg2ArEOOkuAH8Ex9zmiIb/BNTTaoyzaA0JXYe1IEIMB4
eEtkwJIF6cYCBstDisWJurO/YIsLG1NLmJrAwpZjUhVI2qywcB9BADdMUcLqHAzaaGL85AE9bQ9N
SONp6mIXZyOVfpp0NyR1HJc4+urFC112lSd/jh3Ag1CCYd1587WMD2+JhiLn0B2cGgkVQsELPHi9
atgmI74ryF1CeixxOQC/sLOOKTJUXL+MLwYAVCIzqfIwTQNkWZOwF3kK9+N4RaICaYoEm0HkQ0Ol
UM53Mhlrtmy+Tx2zb9dXlFwJFpm+eQ1SM3K8ojpnGQ+ujjF2PYoI0DUkxK6gGmhN87DRgKTFZOFk
uOtB10cTXIpW1kn/xMJ0axpQPShCUFNhIzr0vKk50Ga+3L2XG/e02S+7/9BpRhwf8e2c/2EkZmtG
uXCctonu2ltnkU/8oLI4AvFdqSGWojYA1rFlSwpM8vFNU+Kx03bokiWNZYaI8G4y1wbr3Gru7hTK
uPKAjOC8JbgR1wPAIP+wCywuNNNA0ts2AY70hZ79WAqgDW/1pKlB64u9JBw70hPa83BkZHHjF/lA
lk/tuwQ9ep53zvAdK+j5qJ7S6jl/JwsKYzd7DIdhJU6QB3MGNkNntPu5T/o6JCE1/+tYF6hyyv3/
FcMQWHNkRLdQzO0D9v+wNIm16aJYUO44VUj7X8imauC7tsgNScpCBCvKjXr/kwzv77d4kptFML1U
ZYV939E50fan2izlMeAqW98ZD0oBZKv3DdUPN09pb/VeYy8daKf6iUd+zcpTULT+xRNN52repvlI
lmXIDUQVHnCD/s34P8djfhax3hsABP1+sQXEJEtldn/MdfG5E0RIjWio55nA+aReG5ggF7dNb6dk
KCkH+9GdoV4i+5PFyYnk1FA8gziVaAyak+4EFsOzCkW9Elj0UT+VEwrMAdU+mPtMHMnWTo/52gYZ
yMf7Z+6L/FCShoxkl8CBigqb6Vt7ESS7OalAm8DSBynyqL5MkcvlZmuJ1yJw2AfAmfzECpYJgrC2
DNY37jAaEykYa77XSwX4CMEuJv023Q/9SE/OzlpzZ6fIxYARNZ3BsIQCdr7PAmTxE+g4wY1L6PA+
EMjkJKBmJsRxpCwy0ExQn8TkBsg27TAv7g8SEeg4yaW1spORUT6YZpGS/iOmW+ZPfoMjZ3VPFFO5
LOKl+6KJE2As0XD2S92ks+q3Lo2pQX4BCElIEwO99kLjZNG1Q71kP+7s6sYE4owSVsAaPb6hkhiW
/eIBIeR5GjP/aQD7qRh0dgBgPer5VRzNDEsHUhiBq3thXuLwzytBvETCKgYXkDGuzoD/J67dAvW9
Aa5P0rI93VzeekkayY8U9MjCD+l21Q2pj0S9zSeWH5HMi2oxkT6KoGRUIW3xbertVdhA1lhxYeBY
ABV8NqBq2S7wTkQVttToy7CMV5KSpa2l5YVnQF3dkRCENUgkB7vc2qPgGfTI86WyYw7WZEzhgrTH
/x6apLlJPB2bEsTvUqimeDT166rFBfxdHhzuHWnc+b+PQ7NetabsditKHPcZ6rwuizjbLXyHYUf9
NqYeNdbUg3snABCyUKqG3FbheydTw9pd6gMIQlEuebMDFzdOuLwRqb2uztihzHW3Qppvh6RTr/S/
AzCiZi80AUQh0Yg8hFaQ9GBdTmX5eWfbIIQDtzbmbMD1JKGfxcWlyE0AyEwO9tmzAvC6OLiQhjkZ
khDbhkBi4dab4QRa7UPMQVDoAyD2AQzKL5vylVlUhymQuJ9NlJw8dIKHQw3wcMyL/dqN1a9rzc5N
Y7l/Ijfzm1kb8zdmFM6B2a55AYi5/pgyroMIDwDXqCWt5VqrwRlyg4Ipjj2yvjqp9ddiT/rVwNaK
Xtb9NU1Mc2+jau5bmZZ/m0gg+bvtgE0PZDd8j78N2sy+V1Pd74tpZM/jUhuY+ANbtF+rFERHzT5Z
GFj3PiAHAyD1/Njh/HrHUkMQ82ExjOqedwIxculMd5bqe8WN6KuttHlHF6GAH15JXETdh7zwLQAN
KQrdBw0lKZm8BWFYi4sotYwgeMxULHUfdKvKl0xIpkyU9u5z0YUy8ZUpxf3Vbt+JiqziSePbB6ah
0lLQGHUVp9XFQvH2qdTF5J+ho892u9Dmb6NiqVvdfFsqkPqwQIYGjVEvwE5viBwJcktQiYYMWiEq
FIKGBNMgvA3ZlTrZZ8CjfkPaIL87cBAgteBEz0WGHGBTHlcGSlNkf6PoUIAYdMzsWERjhyqDfrb5
h5osk8B/NEQc6UIy1H+ihJFi/myDbLr44oHQCBQmgSwPkfUgM2qOSv55MbHwVhUiqxAPcWseK3eq
wvs6k7KvAIBXeNg5In8LPNG6zoFhYXXBAtCAtsQUBxja8n42H4y61JBRVyGNhe4tyXNURFGX1FNV
fNbBXxPFBgr4HAGtbIoZPfXuZFrujEhKFDYAlp2OozMi6QwjZUdDJIq9haLh/4/MBiXnvsfOE5aZ
y1tOMqBptXPK/yCJTDnWhFJZ9ABRGTYeSYnMmWIApUCS9BUS8W/5zThjT6+bGFYOhoq5xfdqCfKn
Puu7Y7Ckn3wWC1oVwR4lu6TeSGeGQl68J2PtEACqOMzYwUba93PaAqojSarKDr2m/bVFvfmJZKSl
Jo7NZu+i2HR/p8jXcXmosCcVKmPqaZaoUXq7ggF449x3uzb9tFTZeiA8VC0BnVtYNsEPHbtZEcmW
wZsuk0Bbpd6dDEDP8JB+fgsq5IXbOJIIOPbf+xmZRhyp4Acae44VH9eBTelhLUF1dK+/H7NhqqN1
MJOv8TrEB8+Yugd7brtfgSAMChEOkIhGby81CsN2NbO6X8EQMqOOydKfepBMfwZM6mccLPpPnt8t
M4+0uUGGNHYBvWNd2tUld4K9jo3yE41qYAch00YoeIUC9dkxvSaUKiGchZA0JMNhR4x5kasvD1My
HeWQNFrd1RfNLN69yXETXQNUrIf6OMRc7Ra85p0HwKe76KWGLR66moxM+oyuKU3p7tYGj8d1SKqD
vIiIuQkvXdU9k5G8M/kRxUXVJxTfR47p9UmGSK0M5+sDJigaG5E/LEFECey3FHiiQRFkSOlOm4g0
1JACxHZY6VReClw9AUaq1EPlZmELPqxI2pCmz+Nfut7yIrUHTD3a8UWSOR5T8YBn123HWG0Fb/aO
m4zjJ6VUZK687xTqAh+FjcFXFrZ6suz1ALySivwR2P5/dZalHUh+zyGp7Eh956uG1COySuqJoKt4
ANzJFZOlsiUZDrWR5KnUyo9kgZ6/9nOTXP3CsV/BcNAhtaBvjzOVX1aOcbGqGlDIfVH2IlflgP+m
wZnFxicD2eKPetodUCGvNYdhAsJSkKRYsRCegrt2Up0KEh5qKkGKo+w0hmyqELnKDJRi/c7g6Wr0
vxfAnwwA0nWWz4LcX183QxBJvYKjAodZWvZCSMHMBmBhqECDJaYwCIkhvccXlmPwC538OqgfFMQx
9eyq+Y2hwg11eahHnVBh8L5kA0xavM/8fN7freUcW38pzVU7KznQQKxLnGIeINy7rOsjkyGbJqlw
RGjQbrMlNp7Nal7Off5Kcp0IFVC67uaAO0V2dZWA02KORc2UWWj7Emw8O6qUSpt+eaSeLKlKewH4
KtRUbLWps5LFVz97UwEWeZM29cpq97Zs1XrWRpoFftFuXZ4AUDC+uKIxtabds5ZPB8NG0UOYmKDe
A9AVMiXy8YUaMo4zYAEOBhtOSlF4zEZaemmLQ0L4kmGS+YB40IE842JDhHZFRLPYNtDQc6D0kUxb
+IAVsPVHkBnd2QeC9EPaIVcaSUkcCWoj+Enbag2x/wGIS3dsXjLQswhgS9/R6hggLLkeMsBigVIA
FmXMAHk5LeYxy4HDSrIlMZKDpSOJ3ELi1mPmjd6jDx6CgyewFThwUVfwfjhAJerx5xvyvL22aYmh
PrrNbgZOyKOWFyEHCngWohD/rSdkM7jCXvC3zrFIBMzxSJybyVyVWJhirJpgcXsPIM4QknpFkUto
Jn61V7IPrf0Mj1NAyvZnXprgHufafDSB2fuVhpi9zUeDucBbFFqUrS6bIWktvvZf2x8qeCEqmOkm
Ki+udutQ+/LGUnyVmAuLeySbuzurqLyZHD/8nPMIYlVQXyxyyaWm9bRimH28UQHw/PLR+oFkdQx2
KLCfv3zMvvzuL1cOHnCA1jk4TdXoPTHL8p5swsgDtcJuFEOSkTbw8/4R+RYhyZUDDQMgjYlddy0i
ReIMzAJcTWU8OE72550xxZwTHEoUMxBixaV5g62fAFjfR8azDs8hEL/ZFVIksV2VPuFst9TDWHT1
ANXZbfMtzcr0ybECe0YCMrIj27U4kSxA3cObA+bF9s7uuLMnoReso7FXoStMz3aY3dQ7+o5pgSS/
lTlpgW7Bgu93X75cTpHWh5a+brWuUsbGkDaAw9akBZm1AjQ4bc0rWIK8CzhyQNWmAzI5RQpeIhrq
MWPUo9rM8J9VaI2xnZ+UnQ7EnF05tgFyAqAgD6UN0uZsYcp5JrkKPBXDGhl5xVAeZaG4GGSIoziw
JXJseUQihhITgMY3u41s05Xe77EoTL42qMYg56F7u0hTzDih4nwZzN1Ye8VD32rA58396mUUDfUA
z/VrnOTlmUao7K5fbGRcP5hdBpL7mxkp5qX7VeN40U3ZUr2QqA0yQEwL29Vov8TcTU7yKa5KaJce
uZdD41kH9SagBzo19HwnE2NMbcGgMcuXBSlq+UKZE1RfrfWb+k0orkDm6gI0pKvgrf68tv5zoWmY
YJk+QPjjOWhCOU5Bh/FYtJa5ho0GTqi2cS+53sMSZamAMBFq3+xSwNRZ456GpJAu1jQXF6ceo20w
uk5m4biap/163ETjHkPdQvB31v5GM5nNtKqlmQ5Nf2zLQi3LZv5DtjROvBg/LPZjY+Lk2ITqkAeK
+qRy1LGTu7RuWPjY+23oiZ+Ld0MqmnkBB0Y+NkeQ6gE37ianHsl0K3nWcVyuIznUvwb5aO4yASyb
iGZiwJkp7L4C9DWGFk5rN4rew/KcZNQwUC09997cPCgFRSFfpag15AtLv7v4ZA1Ixl/muACBLGDh
k/049zYy0dCAm94GLqtVXwb9H8oJ8HyXQTRki9UjspNpTBodZwEh0G6KiNTKUA29xoOLGlOPGs3r
p8NqJ4MMqBTKWDonAf8TXDjOYfbi9UwNvvsZW6tiDMBvVgESB4TTs2eia2XmKv447wZvKpjaejeE
rEcx50YtnSYZWvhTVOVE4dRwc3nSSPf7y9/ZT3Rj5EqNF0dAO2/PseCw9CTzJRJxzoHgy9yMHbNc
jqDvu0iZf2dO7uRDPVJTTynsAiRpOI1GXExqgDFBXSlVTshzR6WibX5RSW15EyS7ukE2MKfEuH9P
Y5N6SoybV6c/192M3zXy4shFJcx9mEA3U/DG8SaAi5YXAE985y1emMhRYVddsD8T0zM1RPdMPVLE
gJU59x3f3ck/sqVwLDX9PShwtPBfY9753m4HpBD1FVWkozYBoa/wsyt2tucloq69lPl1qKwrWJPG
Bzer50zUumY7fVj5fkUyJFhThQ835gHHecLcw1lCvp+NpARgV5ADmMpatU8qnBPg9wwekTCrjM44
2bNlhEhzjYHtMmN/DUl81t5rUTggx3ePoNT4UpqWd908t+ipRG4oU7N26sFFPRDseY+yl37duCoz
ch30ykKaAmzlZelhKK/9dkV1I9ICJ4/YqMCLQ8PDdNelXHusvXrbzHNun921f1ByZ0rjNaRx78yf
sEpoTx+59qNm7PtsdZHe81NMMgaiiaUClzcLniGPIbQ8/ZOGEp2TcpWXHUXQrJu2Qa896h+wEWkC
06Z0TfOMijvzvBgoFETtILpSVSUTMHIca/AOHEuNB6+rDqbvDBbg02BEauptfPxl0oOLUkl7VNCG
STekQQcGasNCnUUCAvIEC6ZL57AD4GMaZC+i6Ua/fqLhTUmmSk49UgLR63AnpxikxItEKu/cNbCZ
hYs/9cgy9cLCCrKXdPSTzzUY6a+uw5/1rEk/S9HajEeuDeAdEBbUaNmyYgEBREUcCr7ZZa7xwlPD
Aps0zIaiaF8CYw6VU2Hw+DTnBRb0Vl8UO+C0tQdz4BWAYd6DmBPe1ijzcU7kRwoj9ULPbPIXxpiO
Z0lRzwy03SLpESmUVybIAzTsZT3Uev2JRnwoWysirUWsAp09DLs5zQfsW7+7OBpj/qPlL5GFQsWT
NJQ+o5/Ve947XTTECVgqKsd7MVDD/9KMKKcBhdZwIJlUdHP1oDmYBytZY5s5QBXykxItwegBX8NB
IeeyPpGcRCYgWkE9Z/WnRFzGA+KVMQNnT/wy9Hkp8VAYl2NSgTwlVKUOptDgsGw5kuFG7XD9Jx9d
WxOU+9ykowh8V1VBWhWNLiNDksaosMTclF+ICGSjor5bN7hLumvH0Bewuv1ctyEctxHbMfS1ZECm
0g3wDFs0IPXGM5mgy5QCyNfWY21iF+JnhDQaoqj6FYVH8YlGzTpjrxwQdshDBIL/gYSFVq8Pg8xh
N8vJAQxsgnmv3TwFo+ufbQGVhwz6GWTTaydltQOikBD5bNLO7vLgTF7UfCAn0S0u2ZNIxSWZHNIV
AZcIFKULdseaC3gX9WdqAmSTP08R9Y14fJNa4MC6+MHypAxJabJ0OgJvG9sYtwir8HLnacXbxDD3
d4oBlWp4DuX8qKKTh4ZNvxbAoxeccHeP/ejvudWkr6vWIt+tmeYzDQcdsL8Vm/9MbT19JRHQKJEG
p5lbi7Ja/yQlCH+S18FEwgzFIK+0b5zLzYLM+iZ9GVEt2gIEhAED7uSUeBZR08XmW0/JMtanwOxA
ig7JhpvJnXHTxXXUZg0QaG/xVNB1tAVRdwZEaw+5neSrQik75Yuj8s3trcvy/S3Xv8yS6QSgebwr
6IUhmlw0YIQAtBgJwYONd03cIskRvPJyRAoHaWx4698cVZxGvKNIQbJNsEHFxTliZ+3uTMlpYyQv
VHnPWQ9KOVDzWmcdZRTntH3vKZkBiJF9b0zg5REmStG7U1BJIWnu1P+TTEUlt4Il8X8V2gCTwKyl
SCJuAcKRIR86zeJvduWOp4bp+qFyhqex7doreFOuhI3j+fPychsBzFGOCEYnTfCcLivkyZnZ3DQn
WQcL3KCLy8zsFIBkjkSb8tl2sH4vQBHZFZcMK2MkmeE5l+gAn2q15kQj9Uaml7FhMwep6B1S1t7f
7OpFf1OS6M79X8Pq8XrC/1NtPMVJMBztlaMqSDQGQ33QKhoa5sny15KWxoFGOrYYpJyGZEYONPwv
ZIlddkBUEeHfLmRhTI4qjrq66WB6sgIZCARPC3J3QBkSlGUMXB/bSPdcyEbdAj8Szim8CzXcnZpj
MFRflQj5jGa6lxGoq1RFjYKkNZn4Xsk25nPPjTGi6yBtfd9ZPvamdUC8FxkScyRsCWGQKOySDU7J
HdSJslEu1GNB/FBbXvNAFiS6cyUZwZ50d1ApyuVDm1to0t7dQT+5qNi17N8JvsWzGCaW1KWmBvaU
x7MrDZrWbxmqZ133KruT1ff7pUZ1mPKg3n2YDDSVDdY5yuzewljAU/BRKLpc56yvjSDdG4K2eOQT
w6HrmvzaolgnO1r2WgD+EI2Z8nRvMj3ZN9jQeQxKYwGyr9/wGTQDcKy85dfeRCoeWSs/UirZL1mN
uRcJN3FoHK8TB4MXZhK7xrO789xnmvu9BJ1uUwTrNUvx7ODOOH1dLRxO4qA4/guof1iJlH+VmT+E
ThqUX9rVb6IBAM7IsNfHY7JkK7ATtRIlPACHOoCnpwTSdWUC9mgE1zgwcH93GxtQYEiXB6ND0nsH
ORbWsZMjT9du8n1VDPET8uTjJ+plWo5iKySwRSQbmtYB+2aLeVjdAFJQGUrNBKCrqp+eehFAiiiC
hvOYSI4pLJ8xY6QIUqjiZPwAZj3wN4v7oAtlHGDp+7YPjq4+ZFdQpQ2gMEexmgHEkeuSfb9fhtIK
skBpIU6dFhsIuDOWtGoJOpm8xpox5aHXJyijEDMLmgtMzXAsMIl5JhE2s9ZjoXvOTk0vUqDblPUA
+lsxlSALFYO8RIxcWNCo92ugAYurGJbgF1xxgnaXAJdPmXE2gWJCckqdo8Q4apTtz2bKAivmAmBI
KOCYAgZsLbA6R0jdmFDtnDkrKnsXP9I1qwNYlbPMDyVwQ4516zy4fDXO1AzLGixyrFstsgvHwTcA
wJplQFK4WSl7Um8sZZf0pFKW1AusufUvSmh1eK8AIynxjonpPpCLtdpu6HZA9VVnPz6v+XhVY3Ww
BUAjpH+SRp4aDbwtDqWB9A55TMQq8FyzPt4DRBA7Gl4VP6mmxVHCY85/IQmva9T/8gV58ObYaUcS
Di5ojMIpB2Ul0OPiME6qpymuz64AdaQGB7nuZngnG0u8Yv+zCXnwfASyo4p6F4aG9u2aLC77k9Z6
0uFfw5cJCov6pQHLkNjxA5+Mfe7FDdHQxMysDpWGeqQmQxpSkwlnNSQtklrgrAzv/HSGnWzm6L8p
i7tQPdexQ6juxhl+dyxswVGGrqqqcg0zLDmyOWT1lSy6GpbOPZpe9yfl60qZ1A89kpz7dQJjEtVy
jYBNAEUQzpNbAkZh2tRjq69JATPUYIthRuHnnoR2jl96hPMpsIgL6tRcKz0j8kRRqbQiL+DUeeHG
XsabOh4VJqbTcwvcByBSVygTw+lT2XTsKRVnUzQ0TB3U2ZgjHkhGWmVn6ePnbDBXsIS+u1KPVwA1
mYxEhlRKiqEuOPVugkzEpjqCCdS9sqKsg6jPPR+MrPy4FvnU7VGJ415l122LNex4Zh2MxbXa/+Ps
y5obx5Uu/8qN+zyMAbjji/nmQdRiyZIs21W2q14YtTX3fcevn4Ok21TrVvdMzAsKuQBSmRQJIDPP
OQ8KYI2B/NoPpxH5GXhWrXgLWmoaQ1PWUYsS9Kl/urp0XSy5u1ku8tU9dWWyRPTFlhLZSxXeax5d
9HmSm5viasx8gxUWIKh5MIl1rdBSzDQH7Io91b8s13a2s0gW207GI/V8BbNCYhpkeJkVKYhIPnTk
UmfYfs0zBhGgZKroK3lw4Ol2qCPHJy0jqhZ1Vq3PRi3D64zle6YQdEI8ddpYaw/zfUL3AeCwURoZ
w9IgCe1wdZtMagjJCb7OJgTRtg/eRhQysjbwkAsT7abJbzzEgCFrCCfsgXkE9nGS9ajmKoL/NHDR
BF7Ph+6c+9Y6MIz40aib+HEIwvixjvFfKvlliOouABok2wEMnZ3IRq7MHd78kfmH2aPr2YR3Npvu
aA5qkNSOgK9oxu38WTX2EJsayRLzh2m4Emc/FCu91MEQhVoHnJw6NdLlAnARKp3TNjAokXqkKysc
fEzGdH/jRkamRrWpOe6GhH3/2znIkAzSX0WMna046/B30JC5Z4xRsdaSEVyCN/KUJj/dqJPH0a66
SyPLk66wTKWSxrrG0g7skI3PZ5tdh+yY4C8K6kre7ZIUP+dO4IbdOa6sxUPacKSyBSAL0CapynnN
IxLG3Tusc4H97ivUb2qQ5sOO0o/TrT+AJxiUEPXKqErjTlCWCKCh050BOBtPIxmw3e1DZrw60QjM
atvG2Wcfmp+ywq03Cx3uWI2oQRr7B1JZemQfUxxskkS8urk+mluja7GXULy61NiW5eCJYCODQOdY
dExpue2QV3dpVcpUNLAWa2yIpENiVHDJeuc5Cwe88JWeVJ0JzsfA5p/IdVYpY4F8Bc/QerwWG5G4
K+la/kPikUM/juFF06L0FEf1pjX04uB05YmVuG8NkV43fhzU2x6gsKsbA1d+XACgNwKW12axkoFE
0N+8Gobu39HE7ui0V7O35qm2GDvdqtWXAfXLybBB4Zii+HxKIgeczK3zCJSkbY/a3zNJLJPywQev
LVBp2tiL/ABR2E77Sf52bTmPHe+DHTZ6Ki6C4WRoW5DClsnQbXMc/cf4aYM5aUpZfKAh4EvAvsF2
rI0f93h/mkZlHagZ3RDYr1JawJ9Fj3R16f6BLK9xoy9uqFMCdrvyW4ZR72bsjUguyzTL2L+dymWp
iz18lgAcV1SAWqQSm6UZht4DaUK3j5IC9dNkELllijsqy7FxslmsSGtSt2iQjK13+UswIF85byIU
M6ni7blam7rU1DhijH3Et6iKm1TYIhYnbPCrdYcqlFWF4iMx7YwAhct4e0XVF6cbgQTFgEPcSFZ+
EVn5C4gw/CLxpLwMmf8HqTmz7HXQDfbeKoz0S78RLsv2yGZB7gRIZdZFnSuaFtN4BTD9yepl8iSq
iT8ZbXHf+pXxmiR1BIpVwMxaTlF9FiBFlHbKj1PqsiMqKtncI52T6MM9Ez8Wm+7X1UYIzkHR1OQX
vXxFWjT4dlSuoi/R6IbVbEaJxxnpqMH+5pchB2tXAoxrH049WC7MALtONCggAT3MIo/5MLuAlwiG
5MPxNy6Linoxj8JTHfbvM9NMA8rMZQkQEwAstKrpFJaCRagLJM9de6j/qGtFL0mVvJ2i5yDPZQzp
csQqFefzZR4bAHgaKSXFxtBr4L5KE6uVRqC8QccvBhjvk12eEwG8AiAwkwtXfjbiLxvsFPWNpnIW
AZaR8ee8alm/yYoDLdgBCzPiUFVmu6wdr9f6IYgGd3Jg42pe6F8t76lL7n2Zr5gYHzUgVICbEti/
miPAT6wPOwIBJlWEqvFtGctmTSIZmjT50eHgazM1U7jpjaLZdknOX4Fxd9CnOvuRDj3Ca9IxHrMw
9vf/dw+AzBSeybjcmYnJ76mRTajPvX/WdTJ6RtC/uhrKfe2HqbkMcLjRe9XUXwussI1/0ft+fJl6
39yAS9q4D1z+ay6RFb4VHYZKVSHrACrEXso+Lg3KvnANpwlHOSOqCo6yAdU5VDceQM6+1hlDhHyd
oMl3XchG4I1o42UCHMquCSx71SqRDKDbyC9ApyAh0KrCRwYGoqp5KOI7oI1/QlTwWf9AE++twkaq
h4Ya9w8d9cLBROBP1yzAuP8JPU69Lm+9AlROJ3BnARjaqQRwJNPo0pMo/XBl1Ehcj2RYHEdAEB9z
qy0QEQjXiVKRHmlIebq+6mKb5awYSCnXohUwkWtcJhpAm2xeg62hRyJgCKDDTkF6zz316L8SlaFK
/XDtNKY7Oxe1BKgheVtVESNL4K9T1Eoknct0QNZ2asreNgWI6FT3SlvRVMsAlgFV4x2kyPaB3Uln
e/O549/CJy/nhDdHi8uZoFZgAZ1ofuX9znmodc/t0uqtiRGZEA1/FalpD+siisJtFvgDkIXK6f6G
hqJOJKpXc1AWo2bIEqtZJk9ZoRJ8i9iPBLcumw66nf4U2eQ/IwG/vWOTyXeNG2afe794iYM4+4G6
+p/R6P+9A0oMgDacWrvc73e91aEGx+RxeGx6HUU2qhcEboLUog+ZlKwGn2viGN3mxjBGbQh4WDTk
N9KMJPcJ9hfIHN71TdPd9aF7cAeGs7kKTMlzSH+WKbA/R+8pmq9VrDU86iJYALwF6s7ZAXNXRYBa
pnIK5mF9i/yOgTMfS5SPAXO34y2/6zIfy5+g65+BhwhcDpDSg1Qe2JON7EFynpgbMtpjZTwIw9qR
MQjhnycmuGtxzx9Ilwvu7IvGNXB0AquNJZdehpurPbUfYycubWScHPHA5SC+ccPPYb8lbgESumJL
vAN/WpjCcP9TIIstgbWQR+BcdPIWBUvI7kNbOtwATDiiMIEAmAqVOVGBU4qj43jf902yKaThrzhq
gEAEBxJfgFM7z71EHMxC2czKUvjcJE4KIbybQsTZlJWa9qO3GMhPdClAxf95CM0fmeG+zoseGZ7B
9Ba7CQ5k6+IcIfR6blwkLgCmJDfvlQEgoQiZV6C7nM0DNpX3KQwJmB12pQiSlQOk2Xsj/UVlrkvV
64wctKAN/el2BS5ERhpG+EMk4nCgV7MZjldi6XS6Tdbo5HTSpv3vwkOaslXOVdBpGRwgPnZy4gPF
nEAO+EO2MQBTFU7GAmmRx+3GYka2X1QLyoVIdVXSVUw9eG/+Mox0tbCYx4RhAhiuGsZQISrUj1LB
RBpd+W3okOHr4Jw79OyguRZj2X3jk7TBOoX7wftwrnJAVIJwpF7Gl3oSPfopqrwifd8LgCtPbVd8
1Y1fYeeE3ycJtmk9qpz7Dgkvl44hd7gwmvD74AdfQmAuPJs4q9+Lx6ruO2RmgXcsa+P4ouPAOMWT
5plUmuR/WEUDshWlalGWtR0QLEBCIUQNYMqLP3lEnXnl32jM31o+ssJc8CjdD9XUbJwxeB16pz42
CWdP0mnyY5Qlb4UlpszrjNLyfCSl7HgQ8qcQ+AtPiEmQbTAjwEapSnsaSQ0g0V8NW4xe4VZ3jqp+
ApE0v6feIrIpQNWgya3NjWERF+chSotDCAYnygTHOciESOmnWHdAjPGnVOflWCD1RP0sgtIjLE1K
6VjyOuLAXNkGwLWXjJLFLaiNVd+kTJENTCB5AIK3lOKhV40OIAVAH2sHW8EmkH7E+e+9r2v3pFr0
VcB8cLB1w5p0YrLZToIodHxMmNAPqBdzNhFP2cEFHttl1H1z1Uo7++Hb4a5mRXNyOzyyZ5oF8By3
a98GCyyRJRCXwu+oFci6uEw5l16bIHtsQQUKCAaI5NbElcbhuoJd0jVn3TU6+HU/6EoXVKBFNyMH
LbIb2+/jFoAg6gEjV+UR9mxv1VZ8CUS7lTHrn3E03j9LwDEpZGZ/Pyqd7SLj3EpsuZqtSheN7c4E
kewDqTIdie5YD40bEtO2tvAYrsu7NsQBdeOzJ2p6UbdbcMYN6zYsWOblvDqXqHA89UXFnzrTAMK0
WUdXIyqhZx4HotUdTYCNVPio5pwsyb3GZV8Cd9DXTmho95E/JBdrzOzVgDKJ75ofIlxnNi9aFmPB
IMvoDpD0/HNctBdyAA2gXIWsMi+5Kbr7JpXBJmdu+L1Boa2agaaexkisx6aT+Dt919IouszPlkB8
+1spEt+qtI0uUxfiGYVx3Gi/u0Br2DYl2DQB4VrgJEotikimxp780T0CVOUsM8vYka7qWkrhrDeN
b+av6fCJOL4DI5SH0DYigKuI6c1xnNTrcqc5jmCUfzXdK6/IcuHVRdObHqI6bPFqy8+kRtbtdCjN
MJ69ZJ68e2UC7EUOy7Yjlz0okCOUq1dj+Ozrhn4uu+nAnCAN15VCtsfWkzah87a1Z9m0Y136bdmi
3m50yUUGxZUL7V1Bpo31nRYcQ0V4gfgMzjDSBxJKxX7BSxC1IsQKfDrlsBhY2aDKDGcdu8RJubPy
42oVo+xxKpA6w/vNkht8k/4rUceLEvfxy00KMQ1IUKWJj4pRvEayk2UCgJRjAHRpIBqvbua6ctdk
6OGQzT7QuGVuBGLyNYrhsBxNy2FlBV10AZiYi/B1V3mTbcbfQHf02sisfPYzsGzl3OZIZ4A+mYpd
3LvWi4tUizsdmDzbFMzY32TnubJnX4G8Z21b5pR3oCEyXnFKsiY7GAGjjYZD4kOf18mnwW2faD4z
yAAe22fZKa9N+6INGtY76oN01qDGObCiC4pnD3nWA+RJInBtleX0lrWNvQHiaHQnzES+ORW716Vf
PletOT6gLhrx7dB4d5vqIboj8a9uLLUezTpbYw2wxaGk9akbw/KMA4Nu5rCPfMRPgyEP9nSLmnAD
rShHEm5frM3I0J7tvH4Jc2l9Kx2QKwszNR6GZshOk8CjlAxWmN61dRu/upUUuwyY5rsJQLOvwWhu
yCEuowQ1kKU8AliluZgFAsjTlFjfkOX7LUKB9bNuxM2hsRFOJ72NUkQk53wLMs3elFbp7Fuz0p6t
sX3xEWgPc7zNRzDRPbWmHL3SRVp69EFwPyXJPRvAgUCqNg+7c4kHUhzr4NHIawTDe1xfLwH9cYLA
PSbIQGB8NQFOyf5fJqDp/bZtzpGZbhuFQR21WFdn7nSPrPTi1CkV6UmkJq5QDto6Y+EtOuotfpNM
6+PIwN1br13fHw7LIhNU606xpvUmNR8uDnGr2sS2uqxOP3xwjjceCjP8I0hsHNt+LMRpSR4Rpw+t
yWkNTuZFpN7ss6zgg9SPvN4Zw/XiSONM2wft1hz/0TVAGjg56oUDt6k2oaqoMVVFTax6ljI4Ghin
yEA6si6GQRXYkG4xIInjfUQQOSrVM06wK2vMAol/VCCkG4njxaA7PCRa7V7qJkF1qzpT0kec8Awa
f0uKUGx+5xHa9a5EIeybodmoYI60eu37pr4DB8x+aBIJkuHe19aJGzqbEDiaGdbE5Tpz3PBSVwl/
6os82k9NhbwR8kYqZIVcnq44BJ3JngItHs9qrmDKEccq82brqsPa5Th3PtONdWPLR5xc+x9WJ2yB
aLQ4TlZ+tjvku5HKNYfYy0cciNomQvSRIiulnombp0XEaFGDuAEZHU2WTesOq21vRAWRRLTkz2EY
gQo6xJgUpSkolVFOS8Z+rN9H1MpCZjLYmXx73z5g3c7XuB7mmRCSkHNjrENLS9bYHv8Jm0SQSIi+
1BEwhMltxlRKlLNrJemalFcj4DxZfjo78yGKz+8F0Vm1bxu922EHjoVbLC9uZoo/2uGb4waWSjLu
N6i2Hn8C7emb5XLtrUbhs5e1Q/ApwDIP9OK2fLDSCJuIrrRQ7500BwYqhzuplyiDyGp30ydFv7Wq
DMHThIM+RHGIAMjK3Zeav1lUpKdmNJ2xXV3JbS/xEs1Oi4qQl2lsyFAWhoy3ESXlyLIPUhad8c3T
z52WgC3KGt5GLW72jlnb626shzcGtGfAQMfyxMA79NkdEWpVbpljgYUodkEToWXjW+EKlCBqZo3z
O1S67X278L0CqAunuECSLIvwsOsaDlQq5P66aZ7sfVajrINcqNHiAIf/VWJ4jd2Y/Y7GAV9TPdxt
tg4H/VyY4qUK8bx3O7w1dVXLnEo8W0nkqtJ5EclaKGdfOTPlfDOWrGGSrIHZgkhu6QD+YW5DZL38
2R/s4qOfgb3DZjpyYUTH76kx1NHvIi6663Gk/Rg8f8Z/2MkprrHlmcLkPswD48THHueHLAh3ggMA
BasiKKlxFQRuiuTIls+KRUspF0kJUpMUwXtQ+f5mZDs4OPtEpTleln9OSSkdGTbfE7LrQdtuAfKM
PmZxQTVxtAlMlP0Mll94DtDzEFUAc0dahv1DrJqhQzRfBMAwJgM1qPjpH/IEKOJh6XZ3NyOiKX6L
8drf3wwIEBp3c2yMlzmopw311o+m4UhSEyOwuYqcZGXjSOC8+OY6R4YQMnDaSKHmqwZnZIDoxXp2
Fknnp5nC6VVKMl95YwHXOqCj/2DLCpjIQSCJ2CGRZ5Gh08Vz14f1kVSovo7XIgqAT1PbzsYwEUwC
KE9xQlwED1PqLg3v2I6nWnFYVNRz1DN41sXsehYyCGVN8rsIZzhPwu/x29dqRITVxg77l36fZVjL
gE4TZDxC9GuOcs4L7f0YDu83duiAHQAkrs8mD/KHTIp92Hdgm72ZipVVv+8LXazaET+PLNHtXdb4
d8gBCp9Bshg+m62NYxzw9ewq00a6f5NFD6nmzh5T8AWVcHYK7CnfB5BfCc4wkN/4wG1iNlLnC+Yf
Sc5TXL9OBP2GRB0MqdqWzBMWwWsc7VYeiW4eYqCjBi6jnWL8YZpafbekJFIyo9B1XL2kKHZ4mSI5
JWtZvBscVOVMRajN6YpNANasYkjfojbFu6JPDfOMPZ95tkT2BxLKmjuSFn3Wj9Eev4YvjDfmWVeN
D17YU1A52UvhdC8Jgl5IA1qNxI1ZuMbnGiuDN7/VpKfr0fQI4AyB/5wv77vYGsAVkGvbGiMfUWaM
/e5UGG/52LyMYVipefp6tL9ITX+mIwXkI7xW5uBvSVqahdmRdKXI7Zki8salasXteBvZqR0gVWkr
ZyPwNKzm7V4da6u8RmoJWZYtIA7pHM8HEYyi4WgedBPpkBbOxRZmNRSn8iOoiXeZDsgKrc7c3UwL
MaE+PgBL6xoQ6/0ne0r4Kc6mN1ZEfuvhDZLa+Sdik0B2BxBfivJE44Q0fj9N7youqVqkeydphruI
h3KH2FP9We9q8IcmiBto8S+emPbz7GD3eI3YOOJjRrzjov5BPO8OpYcQKTyxvVNDlg8/UjVIDlvL
rLbwNqiKKgTlRmxeDNXkfPplAoBnPziGcSG93xXuuoyktl50U4FXpjBwZXF4oPkrlvns4qKOGYMG
x4TGbPnVRK4FnM0RKwgwQ+vS2bQyEodBt9wD9erfiIsL+QGC8n3EMqyIm1UdGmy/+DpD/Yq4bbXF
dpwh2favH7H40ScuIvVuvgWNvfEbQQC3Mvq68GwFsNg2iGJluWtvTSWCN22YG7KSbnHBNQPeTa0Q
ARfHaAJeJs1AQ5pWNntcWJCRjK68m7Ry2rPaQn6JaPtNIxiI7EysYgwjDb87sX7XOQGoa02BfDuX
Wz9AnQzeptExPlf4pmuRCu1MMwE6dNqnfQyqCpH3Gx3Jb2cRptkdPfltX8RI/paf6clPTWFO5dYq
/Ho9Myg6KpUZNOVISbPCIfHG0FgZWlRcyNto8mSZgMeAW9OAM2xpALiyW9Df4T8d5tNwWhO8BjVX
gCdB6XzVu9Q5J1rAn0Dd3lVG+ExNiW3gxopNfRMjnekZa9Dmocy/FXlqYzWKdc+69YEqP8uTBVD2
EXBNB/CGwg7sxNWU2P6DG0Xa4+TgW7itRN1/5T/Gne4/ugW4d3MDURkSySBkJtdpY4kNjTJrJ35A
jSRDSh7iruHRF056j+3w0Sis5qEZu/emcK10I7JkG3QFPzqVO617EbvfxuGxGarshwDQO75x3p2F
6YOGQcd3z0LkBnInrbaj4+IxbwtsUH2ntr0lfQ3wYoglU04aNTkSM4Sc6n0lB+PdAG7bbM6E04eJ
b3E5XlilYx2hO/eo91CJXmnr3Nv4Uv0+t4FKTbIJ7pH11PHGKxpkIvc9yjod/2tpJDjzkCqPkGj6
qFeDZnUPHLNTkMY/Qaxcf656v95qcnJxXF4CS2+o0rXtBMPXPO23WuzbP5WrZdrV7Br1hUSOWGwd
ENnqz0MMTAIbwK+v5ciSnUimfJtK3XiVAicoUhbxiay4mlku7JdlUMKs4iJlGaIQWQHuAXdOlKtO
b/t7nAMdMyBqImP/Q9cquL5Zvvaf+yMQDO7DDJx4hltbxwG/MS+KZfajSj47k6t/0yWW7EWUj8ch
5uM5BSaWVwGmfsuSEHDFKiYkFKS51Rf4EiT7KlpEPdCLggB85KO3GFyKKC0y9W6nKKtg2nJZ/cBf
JURROmB0loZ0QoHgBk3qrvEOfreSIWbRY9i34R134wlh/85CUAeIJMduKkE5VSHrgHRYN70bqCfJ
m7rFhLdKZiVgHO8jAIVVOeKXijkeMZL6UWWizjpT8csvOiyN433LbYSzFh8yF26mna08QFaTPz4D
s2naloOPwGaSxCetciswNmnRS2zHv2pVc6Lpn3pTa36WqEFbIRdregYhz7TVxzy/TxLElZHb/1nX
huY0IfC3fLU0zGfV8s1IVdruXmDZdv73v/7n//5fP8b/Cn4VlyKdgiL/V95lF1zetvnvf3Pm/vtf
5azf//zvfyOVEbw8pnBc/GuAAtxU9h/fnqI8UO7/I0zrOs/bwjhnyHzdEdQOwepwI90yjhrHRUXI
O4s4o+9E4GnBs3zrJG00A/KQxw3YTy8EAF65qSO7z0+Olg2cgwiRRQ+v0+SIM2ZcZuqCxCFBXhh8
SKQGVBeJ1yXsMZpM0ysQr/wGjnIPf3775wT+oFVWauUnDTGoLWus9KBnU/tgmAmeCTrg34j6R7Nw
uo+9XnA3M+qRjJ1lcJdS9HKRZwY+rGT8VWBH4R2R403+Ror1/P6LgyTelhpj4IwokZBIcq3kyc6s
YY1kae2Y4OGGosvH3HX1xygEFXo9OQ8kGVk0PvRt5zkBAgZeD0i3e5SNf1r8jSGx7sCziJJvcsma
MNtmtl+saQJqwDEUr/VxbLbNx+cwEJqv9NAJ9vPUUW4+AeQsPdLUjJvReRAREKpE+Ezxhb4qzilW
sieS4pJxsP0gdOH4Q+H9853msP+40ZBd6iJfwBamw3XD/uuNVqdWMCWBkGfm6ME98SjZ9ViGM/nS
zK5UoLovinC8MpvBPHMPJN28m+Ww50W4/qsPk6XfbFGTiacbQRgyvF737dQGK3/SswshGpIhaccf
gA4z9ggXgK5pivhmwk211YJVFk/O91y9yPTWLE8hqOtPghv4Lki8RHqjtZ0xvq2wi852tS9GlGTt
AgPIdEHjmusW6OFbA7hGqPaqYs2jaBNQQZGSTqGl2kzBKDplD3aKMMssAU9Y7uogrY4gDq3OrY5k
QdrMqd1bYeSVB5LRdt6+fXiwiWeFl4YNrGb0bg2sr/98qfDTv71WIPjBw8BAwocA8qij7FcPhb7X
xiIz3fGMtEzfG6V7dISuPetV4x6la5Ze2Qf8Czahxgqlu+W5M5Lyyda1z6T3Qy3eyMKQe5wS6m+h
djCHjn9BSd9wN0W6vyEvG9tPu0qdTdA17Z2Zls1DjryTjQq0eiTGQjYPoWq6xLg2lKjMO3USEeSa
x16s3rg+mO82eVAGd1NcGq9DBFxCgWSbvLHLz6wDVqPymupRA1cMBvmdfONB06I0OEH6FMNzZ60Z
tfBoyVsIFyewocjWDXePPmfDl67TfK9xBuMhcutwD8Y5/Pmxm71wXqF2rJLyaxFG+1I9/IvcOppT
vom1EPbBbZ6EHSarwm35gUQuJvNhzHocjCIf3avdLNihmMUHpVOp7bXYwYl5pL9NpR9/Vx3g8Sbf
I3QGpVEd0nyYciYXH5h2PE+re9otLg3tG3ES4azB3FN4ZDDwqNn+891jOubt3WPYNjIUQKNg6Hir
0Cvn6u6Z9MRJgtCKzxoy7rzKds2TpU/4SQlwL7cG/zmqgiRSkZH0JOYxy+6NkG1u9CRSEw59u3a6
Qpvn/Z1fy5P9yFBRUqhPXobSJ0wjSIKchL/e6Ok7OLnbH+Iy2Fld7B4M1bAMsTFU/tjOYdRGdMk0
d0lLMvWAMeEeFt2tD023mKmHYsO7ANW9d+kQPuPnpG/fP+9vp7r6EstcN1PffjI50rebZyf35Xtn
AJjN1Gcv+iu/5VOWaRbdqEWf7b5ttj4u3UEkCQjhqEtNDO6kA7Z37LDoqHejQ3R9BKKCmoKaK5mm
mGWnioDQ1OIY6ndz/E5HH4NkQKzSb8whQOpWlVbnWy6Q38AL/xdy7hCOFPKlTWvgUZjlcLJH6RyQ
jglOP0eLnhEGAE4iMgZ+KOqUtDX9X7zk34CbKl9sd/hzkFqkVOXYb9vSOWENnwKLlKe55+SNRP0L
Duy0XAvPyWCdOD3PJ2UtuuTdmvVlRFZEisNnGiC78Ho8eUQYzxCQ2w5uEm1HpFUcHd1IvaIHdHYd
4S0+6gnot3inf+o6AylHZfUF68Nolxio2R4mp/yi5/adPXL+iYZPLnIbLOW2DBf4P9NwRLFCkCxj
Xzcn2nGNiTVIxfF//cixm3PuyOJyfVs5ebfuzSJ9Y01/dhrd/olA6yPXkuHVBDDPZsjNFpjSuXvM
DCPcZI2evomxXVyrGJQVbeh+dqvSPIvGASBPC9xPJaWObwBoSeKw0J4485AUX23IjyzUoHwMNekY
caOX4Br32FTLjT4gF1+bgnaOci2RsyXANdgWVqQZFiUqSDbHz8ivN5CJ1/nx+1gacRMcU2PxhgEB
hxbuiCowyTQUTlK3R3itXXEr2DRtFB9IV5QCpW9kKB2p7fHesMHNIkWJxBtVUVxZFT9Qz1Ii9RZD
p+qPe6o/pi55m1Q2TE4opUYF8TKyq9JyNYkGCdZC9lsna39YatVV8eG9kX0EViWSGc746lWnyC8X
+1ikyGzIkB+TqwoKahpVGlFTvQXJI1LWVrrP7E2i0lcWR1QQavsAB+/z/5j+85GLxY2NB8fMlZip
P8j8R+Pxu4X+UshH4V7cqqywvivu8zZ9bypfAFl6kck86SpZlZQkg9xF32AhGK1my//PHPNsdlNv
Y40ZycnNyhTHxgCi1YQQF5yVDgeO9elm4kjmQKbGjhKoyaPCb+Wiu4DjIQ8GAM1VWefZGpkB1hGQ
q/tB9N2eJGqE0i8iigm7QxXUyHNFpWBpBgXqQ9i4mYyuqlaEdWJH3XQ/y9QNKysvt9SlJkOcm1WF
sQV4bFfsSUezUS/yS5Uyrma3AO6LY1a7PeYNNuVxg1yZR7Isn0NjcExdI8Fv0GKvHnixpzTLCRAC
+8oBhzhlaZJu2DaWz56pbzHs7sjdVQDnqIG6dg+avvFsPy09wEYLW191ff9TcgOfhPX6jkoUIwn4
MRK5ynQ2GjPbtMoqlUhWPU6LHVUwTpmfAZtc/4exizONdS39UASpu6pR5nufqPvMxIk82KMRxUfF
j9KyUuYIjaEO0SM5RXUl6rmUiZpYz/rNEFgIEipP0g15FCRbkmnSxXse4g/9+p+XZpzx26WZ6aIK
UNdt8DZyYdhq6Xa1NHNYqNk4ltBPSN+K2737hcVvhlN5S3bpTVLqkmz6ty6IDWt7NUmo41fb+uAO
9vsHnC0Vp56lLeqfXXFMxPCYdWP7RKpOL4uN1TXdhkQy/GZQ7k+P5EBNowY5atAy0cegweyrFRbs
6bztK02gzxWp+532fxmYJACbLsNwhedwtScl1/HQj8e+R3Fc5mrB5j9oPPC2EXheHgYi9aB0+Jwy
4amrg1dt65hxiRdajnhd4v40SwcrgmJ6LQLAKOjABHk0APK9TYIuODbAJAQ/ZmvuYmlYDz327khi
5fbnYJxqhOAG93tnA1wah8gBMuzdlRh2AjuMe5QJgqB1iUWmcSLWZoMdYlhYwbhaApSz3OqI+aqB
Eci3//kGEv+xMTRd27RdZjPuoPZFvzktiv2irfDT7U+BAOhPYKDCd1XJCjWvReoZRgBRqzKwUDtu
DtgvVJwA6bsEkVqamWtSUqPhl8lwvCT9NYhbG88vuLFxLENikQQcvxUFsOIOGMpdLqVHImhfkTOk
GvJeDPgjtA/kshjIj0YsU4WKuouVVv7VbwoEPVGJ8jxEGuiV3QhEY7aNAioUZXk+s1B/lr0BEaG8
sxC28xp1/Np9UKZQj3SoM0l2tlY8E5XKov+d75VL6uvbfujlKp6myJuajB1L23RfGuOXrfL+UnCT
HnIHEbt2csY38qrDgR1RiCNerPyXqbyqCSlzgYWAHHlhK6ZgTTEXeWEuUi9eNIjm4sDaOv7zncFN
6/bRglCxzQ3umI4LPnp+c2agAzCyC4XZnUzZuJ5UyNrUhDEHpaANjJxFR71sGj1AsMTncPRBM0F+
HG+5Kz/swLKLU084kGric+dGwX7ozGZVlGn2jN86hdkpfO5iJ+1FemzvSIfcfHZ0+vjrHHmXdv2q
1YZ2JN+WA4InxeVfk2+dV9Vzfpw9hzAQXlfXxjxPhyXesYnbL26CBEpvirI31wFqNM3DOl3uKr3V
gHLj1OtiMpt9A7h0JDZzsZ8cLXnBOcuuqPTp69CF1/oS5VGkF2V+rVf+MUv+D2NX1hwpzmx/EREC
IRCv1F7lqvJut1+I7ukZ9n3n19+jxGPcnvl67guBpJTsbleBlHmW6c1Lxm+aqB8aYV5APW/ucQ71
bqWev4RIF71atZ3vlPrgNtGb8pX75vkdFBVxE7Ax/2cO0YYz4W5Ua/J970ygnI8xMTXG00eLIDkf
rY95kBD8tAqt+TEPagvemVqZH80/IY0B7PR9gFjVUv9rcoLw3/169Mt+/AoU+fHrTbJeDVkLQlhi
C2U7bxQ2DGOldtW6PoUTsygefJyqkLprioeMWe99y+hyR3FaV/P/+C44X1OdKqkuhW3reFQi/SG+
fBXaHuB8P+2Tc2GDMaY3Hbb5VIGay1KQLtsZZjPBCOHv+hR3SlTJxXCjTRUqEGCfrCCaZT1qmh+f
8c3604+EeDRH6d011rC29cR6dNQFtG54cozpPQU4dvlHxKzyPLcGkM67tskPFIrSJzCNge5vqakb
8bgxzP4bdEoSF2qG/K7NWn5X1XW6GwINsFrVR5cmKJ11XNntZunTWi9ejYFt74QQ73GA+P40Wkcc
W24j0QxI6y7x/OJCs9I6S+9ybIPUT6EeZOLKM0Cbp2UF3iX+cfmNYiECQBT87DgxUEHzuha3oNr1
KlcaIRueTd/HFvi92ktenCgM91UX5ruyYMZr4rEVBcAl21gPAqyDAamWey7xsaEBWtKWK00LkIh2
My+xD//xVORfn4qGbliMGSY3TRPcAKY+Kp82XGUX+gNMmLSbQEBNfSGRCFT5BGo9s2H10r+QSb70
wZ67WUvpg8ICFpsbpP70Sc51IfMEOcwJmGOO8+gyQJqxRgpLBJq7DHCAcHSXRkSYNKCB1rcNIZdz
BuRTHAErVatbE+jWrWP6o0vDGpKM8Y5uYTd98AzfP+J3647MwX4gzbXitYAG1CoPRbbN2+6S49H9
0xfVlxs1NERF/XOami9DA3omNfRLDGoiicvFUO6rjeWUxZXkWiXtHMo19cwN6q82Orbp1196gFiL
3Jop4ELuNKtMUd9TpXVFl2yy9JsISkcNqVkhLwtlktg2fpS5Zu8/xalpNkDOm04P2tUkgUbWq0rf
9CFIUHw8LDo2YVG0jUvySKRrs1wUu3Pqi22n8AJeUQUPooefHrZ3gLmqFhwr9h7yPPgmtxboqHBm
ThJYGfbA8Fcu3dIlU510J+UE0YuotTZfB7rx4fcfcIt/eesbuo0HnLDAXNM5F18rBVY9Qc3PBhgg
83NkiEBof+pz87WIDKte3cOFKnkMoYn02GY6uLQiEqeGt+ljHBVAO0algN4JmkyDIwUwmCkATxaI
Fa2jFDEbJBWihDmAg8Tljoo4dIEte3wTlNGJ9vFU5qF+VuQHEBni4Y4lkbcTYas1hZLS2QTaz6HB
YwlPv+++iFDeBfoYxMWPJo3iwP69+SgSx39HzPVgioAK8V2IM99ch4EukA50JkpKVLmRPNNveid5
GSjn1/FWh+tY9z4aNYN+02K0dEC5+f1fAZn1f/wZHHynHUPXHR36x/8orllcSGz5kSnpYnMCDRHK
5NPKj7s6gC4iK8HQ8cXwRzmy6FLhSP1gJOkGWq2w9QEE6UErAo6jWNuh+lJi6xLq0yZ3fHkfZeDM
D5nNYVFQy/u40LqbGJspyF922WpyyghuiI6xp+CMQXYQSj/7Li6HbFV1Y7ouMt/bTh6z74uEiy2g
2jb7PoUZuzOnrtlCAK/dT6GH3SzEM2rUL9+CoGiQih6QGa/68RVcMjfBGW3uX+IT5HiW/l/jaZ2s
jX/2EgYaxGdl8BremcgMrQRxWZc2DWcpFPtEZ3jw8R2KGz/CRYwZDKUmC5dI6w95nuyoiwaXMCPB
QxOIb8QZIcjbspXxKe8FA5oRFw4yzaXN2WNR5d2hT6JiJzKOY6rvT43rJKy+kXQ7NEm0a8fq+9yE
x9NdPpX+dkwg7e9qyCgcs8lhRxwXcGc66KT2p9tPofPtp4B5mlpgWWqeSiNB3cLgpQRqsij1Uxi2
37ox4NsmaqDjZIwarjQCMKR++tSew9Ucuqs4ZBp6PLg2c5Omz4vAoBSyXIX7+4++9fUFC0U7U0iU
J2xsuUxmfHnBAtrQ6SIB36EasmACYhIcPLimFXD51c2n6OMuH4P3vuXuf8blpom/Teh1d5n3iHND
8m1Kwclzws7YxlM/vsnyKbeG5JuuukOUu7dawMtzF2dQdM99Dz5rEqeNwmyezY4BmgVSoNcF4VHH
IWEdKSahUckfMhRGfE5YOV7FhMfnyvdgeWlrfnX2UxhUO3rLbz1o0F86aAqg0okf7eQFhKghTn/b
gqj1aYBmwIvrfcZoQtKUZgBVnbp+h4EJqj/zDA8+929JFGEplDd+/zdxHFXL/wwqsQyuO0zayBMI
3ZLWlzRBI1jXcysfz2MCdI8BI27kyUKZn+gyxkkBRypckgaoIZduR73dDBn8lChES9viZMHj6X3e
p/YcrWZT5NKsPa/Zmp4WuKnS3wxR193kdplfo0HPr3TX2LDqywMvWX8ZmKB9tw0KnKBpIFY7BrqD
gCGAsjiKI73691KJWi8YvfAY8eFhWZ0iHPjc3mR82n5aQ820cHi+tOluCadlaE7VZ6sU0ulwyI71
U5QNw6Us0hBVpxxvKisFZkv1JUadGC5OLSUA3ICkpTrKUHk68p+DCN0qMk2YLmUPrO+s10IAIQN7
kuF26EG7qGEFuNF974R6b83XVZW/RX0PPreFJ9DuX5qosIx7uK1iZwjgyUob4T4VpIW+GxyDYX9p
MahpKta31fQQrYfF4q7lBgR98EkD6Ow6R0A5RN+1xcTcdPAQSxM+Zk2ynXYN5Mgu0yw/wPkfNjHY
YNiAVNCoZ2sCE0F/Glk0whtRexmeoUoJb62thlNZ60ITc4KAKeRQITHj5GtJvLh5lrTLU4Hi6Lc6
7ZyVAYzv2TYA30IFqlp34TT8aI01YZVbFcBUABx7vYMe+fJEiE/YTNpbMDXwUhwUsmvBgs4A0Qm+
pwCyo2KsgLR0+RQYfAwvJm7QycQ6kZmAHg/TtFWm6h2+H7xowQRLAGqZE7rUpaXC0BwCMube8JOr
M3D7PqmyEBY1IDWMGV7Mw5iUm6Hsp83YR/KeQozpheP17YbC3HPBxYMnTW1d5yBQlFDyeQhQ7Lzp
i/oNAlpwEs06lD6zsF1HpWUhswLCXphAfA+SDNNxsLpb6goc+Aq5RWo3R9PR7/Dom1DHs6EaF7XO
/TKL7sZWRtAOix+/9Lc1PEVA/3v6tCTEBkD2aOQz/dCCDLQqPHAObZK9Ut+8iPq9YFTUHVhsfhOB
DzWpugZEx9TL751iDy5hQBInB2l6P5zS8XcJjAtcoSp6teKzwU0BvDnNA+BIs1Zf+imC+uJwzFad
Aw1Hm6hx1Bkoul2nwyJTzaXgT6PzZKt5n0fBNA1QKXsFgb0MXOEQEgp19oP7AmYSacuemqAb1ijr
aNd+aIfd0EXwMc5xhoW0WLmLUAG9HfyhXpuN5z+Xsof1V1boPxLL2EMEKAzctozcOOm1P52Mv8Z9
6LyO2VCtrDgtLyBCQrYRKtO5Z1SHduQvpBhNl4W6MTrplqFMcEP9Xe1B2beC6NhKy5pqszA35mGz
rQ62J17muGU9tUrWdu+riHhblDuqaTO8gcAgtb25aQvpXCZge2nQpDJ5aX2OsKrMu/hxe1jq4tpH
BPX9ukalaDGFUfwUcBJB7iI+Af+LNDzQzizmYN6ldjL3EQza7ga4xcPgxTW7UUIkU+lW9tzYgDGT
HDWZ6jdOk0C8ch72lHClGk4HaGclUAhndnrWa2WHHadGeOIR8j/kPpJW8P+MauuG6Ky5ByfDXgsj
bEdBhaULDUQGRMwDHwX6qe+RBH9nxf7dmdN3wMigka+EVGf11OUc2TPvhdcj+KuLcu/fIr3IMjmZ
fAkHUe0+zZu1WEdM1NXEORrQ3tSF8RzkXrowuG9iqDKWQfbYqotd6i9BZAxnju3nY2Miqa+xHqwZ
3mSPlZ6kR6Y3kIRQsU3SBvdlEwLiiUGa8Ot0LQSVIvQBzzf6ZONBdGjfymF8hVrSNmkH9ui1rL7g
LdBAlgv9ugqTKqxXzboS29CJ2SMY1auUJ/0NtDchIMC08RU5gESpyjn7IInnFSO1YmF57ytSP/1g
CtNSoK0SaMAiPdY9RmGgKObFi64J/xwjW+Catl+8GL5X7ey2szbUtEverbwIGBFqytg5QzXHuKM1
8tRfU/coIig2qDWMjzXCHMffSrPWZZJr4Psg80A5iDaHYgde+nPX0o9EHF/pHqjS1DfnJYYU8DUh
kpe5OcEAvrR66C8j83gt+CH1RHfJKpvBftgfLjKejKPPWuSHNctKrmODzzLIncPOqIE0WCd5H4Gs
3fkb7CvgyhK00OTrbP9KFwMc531Ra4lbpkHurWU64n/S2Heyf49w6hRE6yy2vkP9zT/MTZoLazV9
DWwQXrIqugvTYF400tr+0OEhT2FLPzWn5q/YjExgZOBjWYG7sYPxErYjPozID+CyPnag3l08Lc4v
84ATdcWqMySK1sAQf7IuFwCpeG0BxUMCF3+xM5+ty2mIJn5EU8uoy1MlPXl0NhyKsJ/o6/T1fO/F
y6u+DvStdSCh3BfXmZtO32trDdc5aLuG4smvc21dNRbA7oCuj4Eb1mYLAM3A91IP2/OYqYqohmIl
JTR41HYrC9TvbUwVzEyv55gl8QHhwWmHBAzsBBSGPlYw+y9C+LnsTxBDqg6L8j3dNYAsKb7GEXK5
d2CRjY85+If3URvDvAutrhXjYy+is5fE/ZW6rMbwV2yofGBMMOgBHbrBVs3a0OgUVahTNtnPQsQ5
5G7i7lvdjdhrC+af8rx1njuRrxoxdt+iXHN2DSrHWwqLpH+DZ7L/GFttckZhPJ7DNKcOV0PTFTjd
edZDnEHTMsMHuGC2fYyTqL33S/2pGxkkmsDNumdIUJ1tZt8keOjcZ+qilSXb5J0IN0ufYdT3hi/E
DUUkEuyRDP7HwH6eeoOJp8FmzaPUv1Gjg6TgQwDCALUE/iYPwJRCNT2wnsJA9+6B61rPkbLu7vFE
wjfbsx5xCixjaHuE4CAUWoijqcwziJwbYHrTGTJmKNT6eIRdG1ubrmMKkwwv5/IJp4qnReIh92O8
jUhsrLeh2u3tSQ4CjgQNNr16yXcARkwuVChvUXPPnqNcj1BeAEYVRsTavWia2CXcSexZtxwAy2cf
am5zRDEm/kPZlP/vCPVTPAFXPCNmxWYEdc2F8jODaXcNm6GugQxQMPRbEQ8+2Ip4ia9RQBo3XTBE
t2aQgpoYyOi2PQx1o12ply555vANM7Dpfl9IxY8RHFHDEuLsqjXHRZ7YadAidlt8e/LNGFnfkjYJ
jrTsHGdF+bHXrZc5oggT7qa9BisJsHHff8W+6iA3qhaAtMj7rzi3tWPehtp1WQ64Bb6pBoaiIE3Q
rGaXq1/KSAZ/7Xd2udPy7s3W8aoqYF3+pFqsLD+14kCrL3VqGE+mGOax2uv4U27W/zbvYwyqTbkb
RtqhFTY+c03/I3I6nAFUC4b1/l564H5TcxD5cypRKqrGTeYhUTcq1aiuzqGv7lXFrlN05FGM+B45
2qNDtcwqmH7EdVrdNGow8pP3BefR3tyEjomFCtavMohC7qwCz5HYGmeV0UVvVNYRNs5FeEOKpNRf
cmg5sJwFGxIhpb6pS4aTZvW3FLb0f0xPPA0kxLTot3LoYzjRT9q3fjLe75a+L3fFFPhvExTk5hmy
qq92Wp+aqTDhBTwaz+DqwJtCG+7BaUXWZnixq8R4Vq/+2yJgD62KgcAQPyXQ/HAtK8rOSaDXG2C7
q/vcGG4goW2+wI7OPoyBjxOp0jbWJpmsdQ8wLWqidWNFQ3ufVh1ouNDnNllYeCviRA34l3tPftcA
WhBIbzWzpyqexfvRhqgmUlRgh7DmbKlfrGcOoFhWcG+ZhfYUtTvqjYJKQMlEu1Krhsb3TcDB7adm
wjq2L/BAXlOz8VN9g//8fJ6aiQIVjrBgR1tUcq9ZOGRCS8fgLggM2FDUEHkYIOTtgN09DRDogTki
NSs+OJfAcP4MY2fY45kH7hVMTY6dA1mtvqr7Kwff+hqBvrkrGCyrW9W3DIz4E8J0HGqmSx/dJWVf
r3WIgK6/DEjWV6tRNsmWBpZRbnZKoRnJBPqRNEA/DZW7H07clgfqDy17OktnmjZi/OYBqIXPtp3d
0F0Nh7fGpVu/xUjgoLDiml4ar/TJGaF0jU4apktEw3TbpQKJuazT1pzlgJNCJLuWpdhTy+/HGJpO
6tlNbT7YzsmffDdUAzSaQD3tP4Bchu18zbBxB6ddyYRwhAPe1JcMmy2dwOyLMTyzKh/cGUXVw9cS
G7xsu2CmmhyS+yXrLwSZGkG3VE5db0tA+j8mAUpkbRsUx2Eg4KdrLwF5d9HZRq4Ela/gj6WH7pZQ
D8r20qUwJ/jDrotVJKBBNRrB1W9s/7GQkKKdBigCwN06eEStikE2fwR4QI1OpuM9APShhqgD4q9I
bWi1eaRwJusEz7QI/1wVDqcN51I21plaNAtewOfOmRKgOLju9n7kw8gAH3nRZ96xghL9Uw0P0zUO
yOG+UU1YkYJxbUJYj4J1+NrveTaKFTUHBpRBaA3gIqrgojbK65RFt3NsDfwITCpdPED8ftUmeIuh
hnpPP2bS0yehef2FQjsd31m89uMTrWMFlltDsQWwnQkW9EozBa9Ufz3+2qRR4MiMeVSr7M/BoKR/
bv7b3DKHekHcwabcY9jaw/7nwe9LcXJCu7pDQqy+U10iDcQpxqnijvoLZsxdTlOvsyIGl8mwofYG
2Q7n2vswTZdqdx63znVSlyDMYcMxyL8oYOnHWa2DTLmXbmlgXuRj/hIc1FDXGCbWrmdYqATMJu6j
N5LvpC4wy45aXeVXAorG9QjgdCKa7RIPuMQbtcoq0u94A1KhysNZxFsnZg9x1L0OePEEcrFgCKvs
GwVlje5sO5x9Vm0epFfRFuqDk49vNbQO8d/XjlcoKqbXJgl1N1OYngZJ0XmAZoQQt/80A97tI6Bq
qYUcXMB2pLuL9AY2W84jKC7GU5N9avw9QmGltqewv+cMdXgPjIEDfx1AwUfR8xc9GvNjGSMBREY8
OBDke4PXIj5HE3ul1z/tDMAG3moW867UykA32tCFmjSgImgLQJsEMBN0ZHlYcKQm3YFgD0QhbRo+
lqOfABnB9+UoOMQH/So9PDcEvslW0OFbGejy0DZWssKbQz7aUTmdUz58pxbvUmhImmyCaq/tHUJt
DB87rWPYYCkAj2qacVpcA2wusqIFTjCewnPCYQPAUY951HyjWI9p2u+6Ugsfpwq+ERHItS5N5XGa
3YzjsIYUXX7yA0CGyqKHA4oWFdQcPQNZFi3L0t3v6x86Vb1/qX/Ylq07qIpDUsYA3vZLUYoXUaEj
e4GXtK8VR27g6CIL7afjaVut7yDAAs3UoQXuUPGYQSg3oTYwcTC2cCD+A4+H76bm+G+mic8Xalvi
uWYRMg2ZJh7GTpvWGXBWd0XZ+dtC1u0lGrwJ8v1WhJd32R78cvKPumN2JzhDRPtuYCZOn1m7HTUt
vwUA1t/wKmhWgCQDWYDt5squhu5FAr4MXIxR/BCJf4Yu6ui7eXvPmiKEzmDvb0onhbuCBe4GV1su
3VPkP7t+Qsk7X8femN+NTZdtw7KYzlqu6ftg0GuUK3voq0yDvjP9SIMkEAoRRoxdd9Jw/2AJYZzA
8XZc3auMZ3Oww73NGw17KzQHBmB33A4CHrdowvIedFkkzU7UdBz+bBalcaVWJFsXaqPmo1V18UMV
RFvq9nlVXCZwT+cf0Of6ER6jZvlDCBPyJ25jQNMQJWfUmdoYMg0KFNc6kXBzaypPBEKrP5p9gLQr
kowPnpfetUM6vCRDDxpLO4HGYofyxoA10QaIzPgVxYGLrrfWTyS47gB76F88nAo2HaRfb6BhYd9Y
YaKvuYJ/9lW/M9Iyux1jlt5y0GFArxhhiW0hDwAWcHqrOdBZ5fBJ2VGTgj/iIl62O6Z5IYy/omGj
ZajnGQLOPdQ0IaUBjhNw8MsoweIlq6Dfo4XxDb13AlNbcb8IHqjVYpu6tKzJXxdw0TnJmJlAZ8az
NG9s4m2HA7CE9Haf3Qw1t9bDkGbfmf7/jogK2YEYWzj/tkbEJvM/kBJc/4rNsxzgEVAy5pYOEoa0
VenyEyCLeSBJayUWrngPVclFWIHEF8JYjzeRjNpZi6E2IMgwqyzQ8CzBQJN0nbMMmhfQXqA2zcQJ
v4VC04dYA0jk4aoBPnztcZ+dpLrgQDmdqAkMGEDrdEudNBwDT7C2MguaXyrQ4g5i6HaZ+GWdZbJj
aiU0TRIfVHWkcyaQxF3C2rYhB8Y8jLs9NaEtmN0O8ciPKq6kOCsZs1uK65FB3s+dFAOtnccZoxsC
Hr6SvToieONfBFQdeF2tDN1vzlCPBfIm7uf+MUS1gfonXfR3Kp4Ar3qjf+5X8UDQvgXYiO+tItPP
WjXoZ7pTMkDnoN04w5h+6oZD7YRkauh0hyCtLhTqax4MD7l9C3jZ3WCFgw2sYCOvKaqlaxsKCGtq
0qVo63Tva+MJ/u7ZI0pZ0xrJqQSZ8R5NA/W+yPEcNyh5+shx2INchFhZKpYmAOP3hBSodV6mx6VM
dhQ/JoF2gGbp+3Q9QPJDgjZ1aKsOhhktXDMg9rZOk7Y+MTACRhTHsYsKK9FAxMV8obBucLTR1WLd
G12OUyg2wlDep8l0+RSEbeq8GPXRWkscrSpL44X6dWbXB803b1iX6wWUrbX6tFx4VDSfmoKabCiR
NDTWSxjdUewcoRb5MpVCvv4MiglqX25EFgdulxmscJeJDbVrLUIvLUxDYxhgUwMrBZxe2/s4lhyU
Dta5pWTtfa0usC/KV8ye4j01aSBv4Z7RBPc0Sbk57AsuPHcy/G7ug0OJCdTDFB8oXhNQuhf1PCZL
IMMjm184dqPwn6nr77HBj54wK9+VDGfFzGl/+gwIzBb2Gc++IQbQqcPuGpZOvp+wCd7h1977Fo4k
wGkpaHiuvTGQwSf1NsgL7y/H8ORjWqXTNsMeFscehPZcaiurtLw3qMZs6MUhYUfSoGBa9QV/gsLF
eGGVfO3MzniyYihXYx/xuowNjngtmTSeNKOAxMLfkf8yT0Xi9Qx+Wh3sfNtEMccOx3MEiVSQGSGz
R33LgFCj1JSQeIbBoQexLLDRcFZTk1tfk5uyqqqNpqdyC0ycfSyzsgftEjRaBmWX57rRvzd14f3Z
hoUbxKb5hwOFQRBF8vDB49Y16/qnQEIt1B21FjsGdQl0Xh/DAYVs9+stjYNwVx9jGp8nlX4zz1ym
f4qh2xASIL/f6YmvbxObmaZlgBLjWLoN1vsXPlU3WgLiSrK+aWAPxw0ZHDO9Dd1ZY4Ta+TT83S5T
bKsLNT6iTnRHwiI8CYc9qLFuZXB/ZgdLbbQvXWXDiTIBd9iE7zVk+51ypYW9g72jBhrsqjHFdjkZ
QegmcONY0/CKBocu9aIQOm9xPx+lAB3Ib6EVioOSdeZRheqJchL7ooQIs4NxO6a8mAlFctFIXAhG
Hmz84FRXH+rIZKff/1/+I6VhIzsP4AHXLZvB5UT/8mY2oJKjQ4gvvXnXddNj6D/N7zDp46uXOam3
hdqCI91xguqM7Mb3txS9ulBfOVq9DXmNK4kueTLwbmK80FySfvCNON6ORY2smBJsqh0O3RgcAS+j
003P/5yUQpxn1QdDvu8VJNQzQD7vNT8/FEpBiPpErVVzn6ghI0QDPv8lrlVzl76mMCpIgQXwTgMx
WjZb20Y+0vHTe2A7/UtWDtL18f/zLc1iYMi4lKi0NuV9X07P1N+miVgjO5kdRZ3mL05brPrWs77p
tfqHIae5oyZjE06xInxxAlYeQ2DC1jRd/TiW6sl9FwfB/OMovkrgEkU/LvWAv/39HxYvki/JKptZ
kLV0pC44CCz/0BiKu9IybRDLb5yqdyfHXL1r7kRGeB3QJIUe+jo4/6MLH7zVLMxDEWoN+g7RTHxz
oquKoFZfAheOv/MJ2+n8CC3yeGsA8fUKOfe9hXPQH5zBW8GSfnkXDRUi8lppemWvVsDupqCs7/oi
hOWCEezpgwPmNcO3dsJPjApIvcNGAgaaZnygJlTUPk3S/Wifc01zwZZvtpGnENm/XmodXCSXOmEe
ne5F05//LW7pK1l2BjjTtN5QhOrdUHndRJbJ92U2vVJrIeDrNtxwAjWIPdcrPCHyC3UtYTRzwuDc
7/G7ASARV7YXstuQU6twsFp1QXWN37CCD+sSihg/pngOqAF3XgVWWV0CG8SZ3wVYXlkcJsdZh6BG
sHT/+0/VPzCGNtchJyRIZ8Q0ufjyuMiQv2lGqQcnGO+gnub2YXdM21h/bkzblRFrH+04nx68yFgH
BWfP/QgzVqPMfnhRyZ6banAAVsigg6LmOClYoNKOK5jNInYsU2+NnxDt5xUFmM1MTAMsdzBXHTyZ
57Hrx49jnr3mA8xOF5B6mA/T2oGO8mbpSxzDukKdjXoW3HrCjM+hNEChdb+iSm/XQ6RRmKCh4utT
wBolM+Hu2BWsBu8WuASrNL81HZ5hUY9/Cwpz1AuVCfPid8hF9/DieAGUW99POnSdaTT5dYnC1ucl
Wn2gJXS1cGiy9yVoDqttNi/hK3TE8lvEsvprYp5/WPBQoMvdGtICKIiAUguEKnCMBC8nE0bmCnO1
DBhB/B+JGKk+A5/zMDbeyxJoeO7olsEAFf71sGeVgWlNxVQfkW8CD0SlUFt14Ie+Dw73Kt9a/9oE
HvV9VGSMfwquK/OHwyAGFBVmtmkYS7a+54gHR/Mg8W/GL6BwiwfI5IkHKKucbdFAClJ1wWbzPZ4G
Y8B3z1ETvlDrIz7DNuMyL1hWPSyCRuh151arw5/AC/dEZDESDWCtgb810HK5VupC/bzKauqnVi+S
4uJ04Yo3MtvavRE/lBOOM3FkgCsFxAZAyd5f6QjdEAbbFa9T5jNpbD8YWiw3sdUhNdHa7IgCbbtL
4YSgHocQdbHG6BtPx/sMhoJ/1clbkEfpnwMewq7gdfScgD+7ThzIe8HazT8Elq3dwuritSk0GyoD
XrRlIbN3eTfYrwkYaVo2xI9+ZGn/8SfnXwkpUgcD1bRNYViG8088eDz0pj5lqFDJTiINNGrnVgdL
IQkathkzqcG3E33LxWuVxpsZ/ly66E5Dyn9tgDix7vPxuYev0Z+d48F3F4V/1ynqdRNZ3s+x0t88
vwm+GQN2KMAvmw9TCJOxuq3ja6VJsevaITkFTRGdxoCnSP4DMpn/x7MQacUvH3TQbTmz8QHkoN9i
8/Tlgx4L3iElmlcnE6zBG1A17H0LVOuh8XP/Mkihdud686g5yORCoyf6wWBaV5ZFi7xYEa1RM9P+
yFLQhowaeEKDa2zN2rq8ZlZR7cdRShjy2OUZnDoT6IZ2ehjwxHTD1ECqckK+ilYKWhwe4M7955Sn
AZR6hHwefVGsOf6Lb5nR2zuji7ojknEGuG9hurXqVtx7MYzBPABi36StX0UqIN1maLed9IK/nCT9
EQRMvMBmzFvREiF0+asrvokd7B2GcZeD7bxaLMc0o/xNX61cySiY4oowBeBWwO4MNH+5KqsAiIqh
r+6BURRTZdx5ZlzdW3iUH2IGn1QaC4ZRXpIBWTD8KYvnAJUOQKTH7jv+D65lB9yXqztPnh7a+JyM
KKPXsvsJteHvXonPCY7T4UqiTnSBVn60CtLwbdk85nUHAIIRv9FWkvaOv3ZlMbBnOeT8d35QrfKS
4bP4613EY9Abh7wE+UfH3afRDc5twMIYVV/f0zFStSD4/alFY3SozPJpY6pIOlR+zKvVEVON0Twa
K9D6/837WOVjHq0CKoNzcFo+bKpwHE+2rg2nImOJO7WFMff5IMPCXvXvC8UtTbqjvi6BoDfyuvse
BjslKAdYL0+GBFIdnbGZ48byp2T2eGD2kN3bIJ7twiCokUVAs5uc7D6GyuAqkFOzp75G9eEr4DpG
WtxSF/JDxSk06z+o1foRmABMZzso3CEd4sNOQ2Wu6GJQsopua5QYdy3yxDhgqTxXMrEzo2Fqt3oA
uPpYh/BSUAmuZQ2682Ow4yDQFO5M0M4OSK0jnQgs8NkCyekEjXNxFFUw8wHzLvbHQ9MWbFuM0C+I
HQ6XJrspDiPPITTmy+TcZsVDYML/IeHSf1giqC9VEQAUP1A8XfDc+dc1Iju/IOv11Iow/MF5vbaj
wXyF/bfY9tIU+6LS46fCy+4oIIBDmjvoSNpnkQ0tQa0J1zDYDX6UerMGTc18TUPDwpkG6jHYfIAR
6bfeFim3HLtINHXTDx9SYC9klQKCrrrwVHyPoEHq+zWC1hhNka8BPq8uFbMegBmFuoYeIoUYNdVt
BDzNyhy4/AF3LqQoIPwra/CNwdMpYL42vMcWYyBuhibdh0k1rEYbe3IzafZa7mt/FqYJpKhXfmuc
JlgPmRivNbgpB1QBy73hFHDKU5N6NakBuQ0+kM29BcAz/jBx/Jhr6YFllnjtrMTbxWIIthWSjBBP
nN7GSbOhbW4Vd1IzX6gb1DgNmEZYP8BY6uok/SrhpX1nRJp11+TCPha5+FlBeTCCeEUFvD60RD0Z
yUMABtq3GE4pBtS/UnM66DrQyQnMKb6xyviZJ/9H2XktuY1D6/qJWMUcbpVzt9TJnhuWw5g5Zz79
+QB5LI/31D7n3LCEBYDdrZZAYK0/lMazUvYN+YKejJcYhvy6tTKQftzDLIyYnM9J//G/7+Y1889M
iosojcV303MsHWmaP0UDfcvHp1DX4mPr9QbSDtognCjCdI25GYIolK3Wbji63+zETxa12ejvagvh
P9CS8dnwQlh1htkc/bnnQhJjK4y4n1szxTZgpsymZ82b2VEgRDk+X0Iyad6cfu6P1J/VRSKalQMU
t7aGeOHlQfvWqt14Yd/9Iae6eZs/F25wljMV01KufuvBoGRip4buSz58b6nmrJowdFblaBQwTbh0
c1Ae+2gg8fVo61kEr+nRVqz2pNrJUCNoEfbasheqF100Zs+trWdbmADKQsYeFz2pD0Ybl9SSGCsv
v43FdP1Spcpn3LO8RVxHUHyyVg83YRL7C6qW6sS2clJWdws5hMGNY8V6K13hpCzkw2JANuVlprJy
VCCXP0Jywh9j5TALd9WVNaaqsvBrzX2eNOPcFFpxctk7KJjF4ZAEHcFFO0W0bSAGa9aN6eccx++U
XaUk+Nd0/J6LoCi1Mzn5jbzZfQ6Hw2XgGNPFUwPvWXag8hwt1Cg3AGXdzBY+gSrRCQMZ3NYebne3
OhnLYdOsrAzNvt+C3TBACbYVMgcCzyBwDkD373MfIRmvfGHrHTv6/0UlV55Ifj+xuOzj2MCiCqxT
Qv4fAk0DjLjAaKf46GQZHOiKZDIp5IxzalihhZpHt04QxQtF2D3nSMeF3ry6k56xU2fG//69NP88
QcGs1NB/VT0q2ioesH9sLOPIskoSZCgXOWp6moA48FHlIl89mllRCaOrkhSb6GWl6TaeW9aU1yf8
FCCRX2ossmXrcXHt7ppFIXbVYpS8xFBWl3VM+TbKDDLNg2KXuxzO0SLqcU5JKo8Cbip06Op21Hde
AlGzhKi5kVwr6YMqXz0IVqap/jNEaPjL3t8uIjaExu1/f9/Em/PHltxzUEiyyWhqrsV29M93rmn8
EZ5RWx1ym/2vxVpqrX1bHc6NgIlyOgkWstlmIEONGhliwyZt3gpoaI618iKBC7qqYdgvEE8Lz0Xc
Uqg3sqOb1+FZhijAgeCWbTtTbmoyutew9L3tpPf5urY65V1XJxQdsJLfy6biqMkiMSdY4KI3xeek
9Nz6tWrK+Yae9s4OXYVsqAq3pWBllE03+qZi5bczwzpdxg0ECRup6KcCWMbkNNAlaqt/5Uu2jMJO
ucoBQV82mLtU/VF2QgNGDTdtx43snbVEg6GVoSuRKwsIisUHvDx/U1Pc30jShOPb+bKLWcxlL2eH
Q1Sm9S1IcvPFzJ215FKwnGEWKRIiuAEbxxCC5BK9CsX8RuHzezyUOF14mKJNkpBff8Rpbd8kv8hA
RGTd+4j8Vp2xsts0FDji98A2dLBQefgcFgObqckIPhc5XJIJENweYGL4WYH+r/dZ/NH0kXYsa11b
yulkDsJlkdURG7IufQODusHvUBwMlWDXDz5f1wFAijnghDArmb/roiFFQRwt6rs8mdYkn92pzA53
rD+Sn9Eitt14USteuYWcMgEqMK8qlq03dQr0Z6Ud/5JhLMv6jRml8MIEz7jP7KsRBRGbVkaF3fjX
ICY7mdlv5L26cNr6JJ05Ywn2VZOaS0WYjYfCj1xvV6bJh0k2UMlOV+bQ11vZVJopPwNzfUtUG4+i
sVO+DIPRnnxhdd5p6tqyUdWep5jTsZB1qMqouNixdkPokG+/7yqrnnLtNRGKEKpXyPPPvPeGHLpQ
U/bbacDxJHKni2IpOXrt0Wii4ju8+7M1PsuLgi3kc5HYO3yV3NN9WBYZAOTbcFqnI/5HhRFZUcDm
v3p3OO9uch+jKOx17c9DHf1deHFyxVgFVxG4LwtzbJzPpoqyZGDC2G6NtH1xo+YZJ0Hnc+RriDPV
frfPxqhHjvlN3iaKC2+rGPa4kc3A4N33NPetBUx2TBwTP4wJ5lrIQrkgeeBpZIIrbzN4+bd7M2jL
EM9JpGOKRRu02l7rQhh5aTjxiNa0V6PrvV3k+/MST1Xt1W1C9awX3mfZMkevfQnLNyVmpIzwtTvh
iKE/ycmWmVqLNK/mw314ZtVY6vVLkyLrWsUy/lYKqoQGCaVGtf4sQ6odjKdcLV5Jh6kIUidasJYT
PLvCbtIx34PJ6hdkDfgpQR49lfpMzSpFr0F2OEVgPE3QfZ/Uxvi9QxczFAUzqj9mPDpqcatESDw0
cbnWvTrs9hhBbcPEcTdBGReXolD/x6v4V+9opz1vdmEn5wnY9ZItPDl+v3mHeYDDVqUjh5TUwZGc
PSUw0pr8gxONk1IZfneUvyFz+3+H1AX6Pvk5xygg4FOZC9jE1SZ+qA1zLFfFMsx8zEna5Fs/Nf5h
8EkPty7lHFj1zl5xaxsOGAarjTBNad0QwQR7/HiMMMvAvqqR/+eI2pr7Nfj4H/WIL1GoD5h4WKbT
brqGpIijTS8g9rSnBNLLubNrnGE6S/3cBA0rT1cO54lT0Yvhz89Kn6O37ufT2sZLZhcONL0Vzjrj
Z10x4r2rAeeVkzl8XdFJD14GZXweQGJs0sbo4Bt59kug8S+vHMv4bqdn+TalDUA19grWW+aFeIQN
I2e4UG2PFKNW0zjtaj49nO/Igvbi0mBxhnGr9SxDXlcVK2C4zVZmOgGhTcfJQQvDGrRvjufEaxP0
4OLOPy6M3WgLc7MRbrKqke5wyE3u7lRlH50NJAZ2locaIEB9lKF+WYHc210wCrSucA7BzRJGkzGk
m7adG36fIZ7f4VoCfxAwKcW/aZisvkp10Nx40bvpZyOqX/yhFs5oql59LZvBqHAsctL5PeqK8j3P
4O9YnRGeYdYZH3WBhFxgvve5NV7sHqlPGXZQWkEEK8k2gzGM/NYh3iIGS5xdTtMlyzV9Bc0tXsmm
KWLylby05vQ8JJ63V9NIeOGI3tDN/EMdRId7rIbStrfgCO8039LY/XKWjkL9taVW8NopQ0aFwOs2
ahtDurIRCBQDGqzAVw7s6FMBW+a5h9M7jjFPY6XqXoZs6Nbw1Dgod/6403QnEuqOwwnyiYpXXVtc
q0bBzgBfpHfkgzOe8xi1z4KgFzc55nLAv1wzi38EqfKuINr92UzjdJmlBbuvafQBTbFpiJJyYD+o
KDtgKv2r2sB7HZTEWsle9CJzHOejZCF7E6XybkFPYktM7cUldIznPqDCgUbUgL8sWdyOZeucpNYx
7evkNgl7YFOB2Fo1qAnI5r3DxeVcTpAxedFn9LKoAV1ka0xxIXS1IVpQt0RNFwADyfygek01Ex0i
CKZ+Oes7Jy9wohUEU1Nr/y6sDy20/Bc3t711hkLQiUSUf+DggE92rVlX8Jb10iyK5q847074v5g/
NHgyXZ2F3wZA+gvFDMyDFtnfLKW1XpyvBVvcF/naC4Z0CeQ/2zuiq4/GYR+1BbqaolkOardUO2VE
WQYPr8HR+2VZcg59bILlhtesO5zZXJRsgxx+c1BCE8d7+eeriNgA5BSAQQysVr56jPt3b2TW5sIM
+2brVI25a1Pl6eHtI19JHx9p64OaobGvHWsXZNimRXUNhnOs4YwlRvavdu83zrox+Nkedquzd3ah
mp69gVM3dO3gbCdz0awiFGj2te2c8RL5pvlx/TFa86vRqsVLwft9TNi4re7CQHxK1IHlfm416rCZ
Fq6whI33AzCEJaCWwONjUIR/mR2E2bex0r/Mjt+2Lwhl4+rkdRlCNlTvjWBqd3PpGgssDUDPdwZY
LZxoDNQn6b6nah8xaR4k58gx8hZuhAlaIIzIq9gGii9Q5V5FFdqwIBIYrhXubFzoVrWfmcesXWXC
66gUK1onFrA/mrLjEStHYKy51u8bvNzRAx+UNw8wuNRAshrEjvvICA4DmLJH3J+QSH7E3TDfybfs
Md6zkEJpWJrRmHySQqqBj3CGWw17GZKyqr/iIwXYvQzpiCFtVJFTQjksJvnQBhjw6MlVs/QvfTxV
nzHtS9d1GtT7RGadms2QYl/Bnjg7uIo6r0YxikNyvBhh/dQ1uvtWrZWku7XkuUvjL2TCEHKtOVyo
Etg6tsZCy8L+KPHyslc2+acg/ywGP3pTMXgScw2BwZfNwa/bpc//Yyk3pnHTIEabhFTDxD51pt5y
lBtT2SxUkOf2/i5whnBsuijyzDumAcm4ukAAJaoQgkDZ1jrO4iKb8lLmVbloJ29ep8AN6sWjRw6U
U9KAR26cFSY7Q6NUa85cGM5+WCB/zoqnLBzQoCs7Y8sosQkwPM9mFMfQYAPjZtsUwwVGoY+a+CBA
QCs5CvWUalXG1TNuO9l4vW+VEtUV9lxzfi5Jk6/hLuqvALjahar03rcuTJc2T7MfBvgstTTHz22H
bebYWPGVsvu4hbbSYRRdfMEr2SJRjucBADIs4qaTrU7R1yqahhXVCqFZHpV4/vwzoClPUTzEX2ez
+dcAPbmNs82q4nk5IhdF/hom/ZP8VKoGPgL/Edd65En43BTHRucfJcbLT72mNN0qdHnSFL47NzqU
Mjc6DcpwJPuM/Lwo+MhKkAgZaQE9X3pA/WrOAp6VWI13uSvRdVmXn0c/4whDLfUrst8LVaD5ICa3
oAK74qVTlGELk7zbe2WQ76Ygs2HPW7WN5V6rmdahdPPfn+x6OmzyRtWPj4e9fPYnHICQpy7eZdwI
jH8e+1Bp9SWP8nQt75Q7acUCbE4Luf64c8/2DsfS9aNy9EdMLkT2r3GyKQf/GWOLia4MfOcC8NN+
rpQvbESbp7smRSZik+H+Z2wQeisPUYu4KtStb7z0OZ+c3vXiry0bVbBu9ndrGpHIGWfvJbDbZGsm
gkhp6+YTHgHz0nLLvdVbxnMGjmeVT1X7DAeap6idILGC1u0BCI/CkXRKnpQUZkIBN+QVESAH5fGp
/ast9GsdiS20Zv3ck+RNcOzMPv7aTfxlYTg4b+Ocvo++iTjXmHZbCZEPW1woGpx9tnJnKJuyV+4N
H00JoG9i7+fg/6+5jzvLH/SYG/7715A/l7fQvdw3ng1JQ8B/DWo9AjYBtAI3S1Mf8zPUsT+QFHfI
xUhmZwkKe1xJVIYH9uU4me2uaRTrddZImVVdeZ2tyXptbNRictcbT53ojGckf/p2VneyiZY3i/RY
jms52OsDc2/6Jfp/Yq42ZN45bVnBRauNc/eW+uNCzpQ/Slg0D/Bzf3oP286rJ47zgcVJXr5yU/tL
2ZvpwelLTv2WWivrpFK8pS+zALaRTGfM9TZNr1oHcEvWMrMauH9i55U5hg1pNy/Oit1E7wO/Ve+i
DkJKzt6nib26v3s87K/NNNhwgAIWQ8Nx7EPo8xMSfY5f8qINloPrROuidMueRCYjU+9s2sgqlMG4
xe4iecb8pFlhHZq/U6UrhNJF9Q21580ACAUiSRetHECo3wtvRHMx1JOPuFKClYVf7fPo9OFWFC2O
g2ZER3lPt8fXu1E855T7CRxrm6zT6Hb6XqvI5FBpn18gI1RIdPCF0bDJDPViuGbe7C+tVjs6SHVc
zAonN10vSzToyH1JFzd50UwMVgUbTAnL6s1L7H3dB/lVstAHFZFCGFZXyTQfNPPeh4B2tYlaOB0o
VQbr1Lay4xyY+tW2jXwhi3S1536Hv+TfjCYoD44zUE122/KLouHnQPlPbSDooKpzNYpWu3+lUJRg
Hyqa8oMvm9Ok0hSP30dTfqVQQHRXathWmyLGNFsALaUzYhXZV99ANvPhk8izCQbOFJ7u7oxiqAhp
MIsg/Xo/J4qQnEjKsHyqteitUyD42XY9hEu9KeItZ7J/tSNWiYXSUz1T4m3eTOTf8unni1+R318o
herFbJmRATDnMylYnGh0kGCKGlzkryt/GxkiD3wJ5B7S1xghmo+/ES0/El5u4FH3Q4VsrtAHJpPp
rDCwtNdtgDD9PGjYzunpvCIlYw33yaaAnjZxvZ6Dfrj/RHlTEarhpN9H/QrJiY83KIyqtQyF4t9U
KSpo12pcctwyPnhEYHlIdnAnm4hUvZHFs599nB4h8KYbGcZuIjquUigzT62tid82uc0A424Ta+sO
MJArLDiTm7ykCLsuO9g5m0cMyP1zFOYOsF9m5WFcPGkjaRC+BoCfQ11ZjhQStlk1hi8e9rhP6KeK
NBkUC5nz6Yr0CsOaD/xcNrtM8FclibVzxp+xB83ViGuSU6MUimzY6hgK5j8zCVpKHPXnNn6Waah6
zKx7OBvT+jN8bxmWo0nmuTIFoEJnjjTteyN4zl2JhbFaN0clULIv0Gc8UmXTiMRaw/+OU/i59Lzw
4BVRtjMje36qHLVfmajDvjcCQtUrln3R1eQHfCzzMiHKR0LMd7ay2Wc+xgWBoqh7fXBfzInqnuyQ
l9k301WaqK9u4c1Xr06WKNgnHDTRi4aNWnmH+wlSG7xtb1nu/ciI7GSwumdCOM9sJHBWSxxvZ2PJ
u5BNebHT+WfsAVkP8/pnTEJ2yXmjcZ904a5WTQt8IkX/yrPim7z4arxCHFB9urcURLOa0LzKFtZ3
ya0dSNGOA6qdj5iRox9T8TVIqYpuorjFmldcoK//fNVDug8i6xyZIHcQyaBThzS3dT2McB5jUy+i
uy8pBOTiVpYZj8t0SMVOVsiZ5Xk6nmIoQqVQQ5saY8Ccvim/xGYV7KWGWVOUjMvCXF07Ecg8GUyS
yd70VqXtPCeKd2bJpkWb1frF7Yv6ZcS33SjR1Ek5Lr0YEUcwn2TdWnZWjo+yiaqsZaecBAA5WlqN
Ee3lCEQbDbSQxe7l1y0z13/XR/DstvgBivih/HtORZXDCdYjdeEgFrCqwrZ2lhUp8qPTBF17MpQw
Pbo5/q9UU4nKiwzKSUZRQr5z/DxJdiBJ1H2KXnwGCzKNNnWUtevIxEh1Nqk9Jpb/d5lZH5apgiS1
RnullHFwaQMVJbLeIcPlKv3NzUKAhi35DHsol52gfJiT86G3efFRVdAD5aTc3NkkRycDVlaDM9pz
PFKLkBe143tXqCh2EpF9JqfKdZaigOOSNPhtqIaUrF/U2uVxizANvHXoDFDUxFg/sABJaxmeQYCZ
X4oeQUyBAB3T8bfWrz4JB5108zvbIHb1HV+fJun1V7jMMzLjU3wesTs8zEqBVJqpDFeriLqlltX5
X5mmnwo10H6ooBQgZlpfVdhgC3jHAOWiNN3MVVxgR9F3x6AbjE3cAaQcazdceqY+fGmscuc79vyG
I82H07vdsqjZe5F7tl7MIo4PqPYivSea8tImV9dT9JtsPMYHpWK+6GJ8pJGdkL2z4b00upqdQVOv
5ybxn0yhrGcVACa0NMR8VTSleF5F/WbAEPtJhvwUkFkTZyG1DOE5+h+9lei9+9uJuzdzTyW/aL6k
pG03dQIoNKunT14269/x2jmUZLM/FwBbFi4QmoVB2XNXOz3ag3n9lmS+8RwoVfJaB/iDinCD/flR
8fthadeR8eGGtr8i12fxOIDrTK2pYqsCBPkDYgFZBa0eWGlzdyeN7az0U1EOzket5NqBLxMoTuF3
Vw2Yy2et2zyxWppXMNAftlV+woP9wzOT+VNhQ0jAb+TW+cAqoGV/r7Dt+uSNToZPLCzrvgibRZoZ
7WbuL5ke2je5ulLsRWPFrPWdbGZOEGJYMJuLwQitl6KwrRfG58OGmnZ1TnT2sIemT7NV0jTxQk/B
4Mo/Ui1hKygAwbbyLShJiC6qLlcvljWo79F8kWGqmD76Q0yCwrNxeIAO08abT5yonyu9h/OJMF3+
bJrVtHA4Bu1SmDeQZlyI72KM4EQsMVSx7gLqkRLbkLHUYfuApPNmuMcu/AloD/Sx3N8LM7Vd84kA
Z4GiVvR1jhXITIFS3EqPUl1mUsaSGeZgofh58DVV+PaiP64fSGXWNzkx0Kk3Onke7ZvarW83MvpU
o0RdCiCNsYOeD8pWVqHMavAWLfuqnW3N1tUKN5bk2ZglyTS/P9/zcSXNwpyGszzNznZnrsp5nmB9
ZgX+gFzkKw7LyTIyImP9iFVApH/rtZyCxI+Y8eiQg+VcR/TKDnmhwPBz3KP3cWfVDvdGTxIlKoZP
rt7xDfJjTPACExhVXMfRS+NXwykpzaVZa91Cycz6DkjPZtNcILZIdULg053aRa9P9Mq1SzYfvXLw
/8Nc5DfBlz2qqCGLe5eCWHPliStEuWQ5AJPeyPKqHNe5rrIf8EyWLVyTElzmmmucCxelMs9Qa57d
cXm3QnZVVEUSbL7q2TIueUHZJ+0UHKGazPmH7SKJL2NHic8tqPwro+WP+7Fwamg7RU+WZoyTd4lk
arK5xbwdzKJsel3Bp7ds3aOGvuwd8dToGca/aTvtdK1Gd7stP5d6jjcM/kYL29XKmywqIzFvLMDq
QBUUqTz08O2NN7DVlb18bfZRQylFSn06ht6tcmxjllLrU8Z8IfIpL654FdlmvGsc4zpNlU/qxkNP
ubSfOj/zOLBB9nnEq16v+o0M+upYbBJfS+b3US+eurzykWLGoMAIWB9LXzvpHAVe3BpPYGzbUF0w
TUoKgWLBafGjs2SLwOrMto4AS0lGyINBUjbVQXw/T5ZT5TvT7aPFHwlimUOWscJ1P1HdireP3PJj
7NhaQApJXq7AdvdPQ+j8THj7bMefav4b9++bwxbJ2thx55ATQNzfKvGiqkv1bUrK7trWanlthvZd
hksS2iu4ELu4m5DLU1sje2ncoH/2inRjS53hOES7upgcW9Raed6xKm5rO2pXWscpEZFYx3L2nzIE
gt7qImaPw3ocZd6IS3JmoOVNs81YCkcY5meNsgfKtuj5JUUVnUu1WJbaCN1XLbPgydMd5VL605sL
nGf/CCGEGDz5jtOv+KIOKzlM9soOY5jZeGvDmwlkB6SJGCyHDKgayR8jx4LcCMiUcuHQYC06O7Wg
G9K8T2tEuxA9vwV//ZLypjkfvQ6BHTsp3WNpK85xTlvneJUvH0HZ/K/YH0NMy9b5UqLu9ehwf936
EfvjfuzQxx2n+lPUO/4CZWHzp9TxPeOUqmaGIoK3ljmle+yebpLjw8gw7133oGT3yDnU69ehEEq+
z3lkrB4/h1T3tEHAW100/aixixmCLYQD+8YSCSunrLtvoNXILLGvtJEgUasZzzQf7dK2yI1z1GgZ
2En2hXVVBh9Qw3aKNlvA/sr0NdPjlYQ8zVnqn02WoIVs1pPh7eKMXLRsjlWbrKve4zAj8FF5n00k
emL7lNShcwjwM14HiKMd5cVVERQPnCxBXJ+OwQ6QEZHB+8v7oDQl7S9fOuNUHREz+Dn93u122kYf
i2DFw9eEEvXPwclpu2QFUWjeyGOS7Oj05tbAvT7JUJgEJtBfe/mY1A5sgOSNZjO8RkBRTvKpGMQk
MVBNy5aKKWpYj3Yn61WyXaYFBTHMbi4cXlYyQRzW3bSV8Ue+WI5FfTJbylv/cX9ZE3PrmBw45fot
mVmN00NVb0Lo3iQ4Ekvbz4r3Y6yr6fkeaxyk9EIlRR0fDIK8TNZ8CYXlblyXSCGk8mpZY7JMMq9d
D0JH4R5kcUNSQVz0rF2GpKCPsnWfeB+oY1raa+4X2QoiQCFG1gfLNic9cm6w1l3UgWutM9uJwnXU
26NtrUwVReJ/AwskmCDnCX4Y1Br5KGp0vw3JdaXYFZb2A5jztMWWzN/WLNrvqJAcgs4Jv6oItSxD
vRouqj8GF2Pqx6WXVNFX6uI76P/5R5EVMTkb79nW/JA9EEJR2Lh4z4YSUWEZvFcZmvpdW3jJq4w4
SXYBIDA9yS7A4N2iHzL1KDstlVN1luBiKHsby643GB3Ma9mrNdjlVOggLmVvxQJ1wuo6XNxvbOyB
TJS+c53HUVmPdtacYLlgYhSYz2VfjkdEW9A3Akd7Gl3hYyzbfcXtalG45HG4TZQE2AquuOpWtl2V
U61VGKWBHDC5OwOln0VNan8/uZ31nqNNvlD4kANkoRn33S4P1PGm8I9545/FDpZwHcXTkzMWn0gW
Wu+J13iHLgaNJjvDMEu3ZdVaa9mMuq5cBZGa7N0QKbkkjjkuqskmwT1mLTEpLdogF/S0wbeAVwkE
pc8Pp/e67YQFR9UdzajBLxK+/G8seNHklLgESFkfH3E7lDJ1orfKwmQ9g7xmn/3P3Ky3yr2hjsce
ZDjVm6ibfr7s3WSiUDi2O2Bke9lqYSoX+/sYdqnHexrbmLtxE9hBc/XdJN62Zc8BvglIZj7aoCOM
i+8ZS0VUzmX5XF4yI40PGK1vH2V1Ge9Sy1+WfeCvZhIOTy2YZnPg7LWMcC09BCZeB0mn+1d5cXXf
WBdNaa6iX7EwJQXfN7W6k0NkR1uFh7ifqdKLYXFc2Lsua/9Gs2oddKZ6kxcl4GSNUW8GiMKds+Wk
+NuRst1F9vqV5e0dLekXjxltCrgM/QO0jKtEuw0TJNyh6NZxoMfHKNbe5J7sQbn+jW0tg6xLJyeL
m90f46zOctfgPaqFWnikb3R3rFa1kurLh6oyADx6Ot35dAdaF5id7ivTc58c4WhRRyHn/NkclpZo
ypjsdd3wBxTBYv+Ik7iD/xN7SzmAhy3lDXW8oGSmcU7Ny0uuNOlhqNWWI3ib3OwE2eWx7Oav6hSu
8mL0//ay6c3Tcutp6CdjKQ9ucmOoAy1bxWaPSoAKtPTRsQ8pzz5PlXfSAJyQoPKsndkO5gXXNW81
uXn/llJwXozotn3T0EkDuIvmCfqJW6rszddO0fHw7rLxVekibKdriIVmbDWYFYYzGopsu2KUCyXS
1ip5N9HDuqcS0LNA8h/ZtiUInpEKASjzYa/7pZofXNXolq7G1qtDizk/YGHFs3aggq6On2Qj5Al1
GprIWVQZqRzUK/UWkDnus3nZtxwucr9bZm0MIEkExwqG5Up9vKyHwjnKiwzCs9j5VaTsZOh+N/ny
PvH+MiAhpkfz2UZosl78djMrw560G8N6pYssLAJu/TLgSbaWqVgZk6+iDNtQfRyXrczd3lO2dfpN
j3W0oq1uWDtjM312uwCF3DD/xvMhWJapmz6D/kuO/zFidNJgqSdj+ixIl0dfn+2lXrX5ZURw4bmu
U4WHmhGAnqIpL+qIxpCWGDc9is17SMbn3l/omke++VecpPu4gCHR7eSIqkgueiLs0oQw/ZicLXVI
7gL1MiIvbjrbi0qptY3NZ9FbISBrbCndlIs5z0dv1WbjX/dDT4xIOKyYkh2WyStZAFGC/2jb/eSv
7xuSjiPcKmn9t4nHwf3Rgi19ma3uT5nMQ9l47L6HKmbcPYIHC01lfwnUaM9X1ziwP6qNlTyns6bt
VRHTlDnQFo+sgM5gVi7j8Djsz3KImCHvEhlZZdzzCL/u/Dj2//tO9x9hKLBIdX50UWb42vPU10Hm
oLQXphdjwPkQ+aLm/tSH43RQq956D/FX2ap9p2+9Po0+eifZd5OLOpReXQ3f1i9Rkn26Jyf7Qb/E
RvxbK+c5OFHV2xle0MPxrdAij82wWauYfS5q3YYfkJRGdZrypzvuYXSspR/NbCulD1rKenFvYz+F
AVX3q/+OibAs/ed4iZiA8FQ8+/rFNcwZ9wB5ledjeVw2w9zbIuX9KkNdV89ryiM5bwnSqxGgUzQr
IODKX+QRk00JuZAxfCPQwvqF0bBa21jImPwFHnOdpkNrTToFzjhcHVoc5LZJGg0beUYEGf9XNrsA
4PnDbkHpXbMpBaN8R2YUOsfsGuiB5CNUpD13EAEFpw/QmDZr+gVU8XUQLRmalO+B6ys32WCRB5s0
F+Wd/pCGibkK6yzZKkKXpdb6kzvHpO/RzfztAYHIonWO8TyWz4HHgyPw0JGzB1axPzra5hYjqTrw
3LkVZmpfR9d8Dp0++kQLdzx/IpXSetEnu7B4AOeNexJKuB8ZVnVR9KlSGu0UtTp1MjGnj1poDFGg
7mQvJX2enNzZL1/vdbTWGczk7DSfsJRVtjgva6+W0X8GypZ942vy1wBQ5HWG4rrDyGzGcaP7kosd
mOanxWJsOX3LDVlHFSZxNPMGCMx57SYS/WLXZvmwtpPI/SznoM9mHAZnbu67Nr0Kw63Reu5910Zm
DfnPUi/3LL8B278OrhXqv3yoQRh0A/uCMSCF2QqsQhblyQX97vdetPwU8Uc9SdGmUnKxN6q2kVmE
V9mZIg27KIq6PslmQjp8OWCzupM3MhxlEPZhMNHyAvvdFFSIXA51ttuLYHTwvvq1uEJeUzeKSzXp
sYoaVVifIv77ILLM50fcKVxqrI11liG5Sje94ax4xhfncK6+ZHFubMEdFGe2QUnCmRevjVE3P+QI
X3T40gN+5KC4YlflLMM+/eJzONjeO+RAeekTjr1B7HwgFYt66P0OcnIQFl9CJ21ICWfAmYMMsr9u
Tvm+8gGrg3cVhzbfzK8DNEnsasU5cTTTaw1yh+08JXXXoyjtVe4RlXN85xvhEXt/CWCgXCvjyIwu
KNC549JJC9nHmEnHitmJeHa5fXqsXXV+wifG23pZlu2KJq1fPWf6gtxd9i005k/11OJuDOpeAAd+
GyBlaqpy/OSnaX4bvCxZ546JoYa4yFcTnE5WPS0KzzAK4ynrT5CrAtwHvlM/IBOdj5+0XKnWrg9e
1NT4/BROmawULdW/eDADylKLv+PMDsLTK7UryYFkbxcqUuy5UpJJUH7oXuc/Rz7IQs8J3gOUTF+A
HKcnq0X0XY11VIg5tSbYYTZIZrJ+DdZ4oBB4kTFkp3Ca/XVxuuEUdRV2pL9CcljrKc3KK/4PZee1
HDcSrOknQgS8uW3LdvQiJd0gZGbgvcfT74dsjpoze3Zj9wZRJgsiqW6gKvM3iHrLhIFMD2SKvW12
FSZTefIrjX70OE381qrlWzb68YuiUaMIsNU4aJQ/HnGdQDXMBWdd2f0Fl63yBcb9wVseGjkGLwcd
BYGNdEm71yg7+vpJulX/I4776S1H4+Di04SDxiJIBjieYJazlyik4N5to9cew8RmA+HM735c9hRt
lA6lHFpUHPprC+GH90F1jZ2MW6KOfwvxcB0qV0ox9acsHJJTF+F9GGTlXSWC1ai3WSsY4v/q56QV
NlEP9LgbTGj+vaetBNMZGuF8sqwFDb/AQ29dgYdKsMxWWWCwz4m+CL89xhghZrvGkRZSeTJM/cEv
yL3LpFzCfyKkZ6LGdrAN9SMiTNvuLhlj4EfB/NNNquHk2FbzrIS9ea9G1r5T0/ZZhoAC1LuqtNvN
bWxZVHb2pm/e9cVuoDe7b6Rw0keI/fZr1uRY1WM7kCo5AqIY4qyV1jTeTZhzWz0cYUiGmrOPi7HZ
8c0sUJJpw52mond3tfALoGvgNbKMLpkJEMgEiSG0tGJ4BjZWIPs6xs1tRLD0DfmfeY+j77CVbrE8
kqvMag/StSvwDqi4TffXYHdahWTDX2E9RM9Tpxw1vw/ea04gZx5f1srz5zut6n/5RqLg6QH/sZs8
daMUnr8XwmOvRKhqSXehQ0p3nDVjNesqTnCnskqfbxsuaSFojuvJYM072cCZ4lV4m4lIHVAbp5iT
1mG+64pcO1XZZp6D4Yft++OWp0p7LGIUSLw0+ls2a6aBBLIaBe4TZrXRCTOweJv3bNRrHEdcsg5q
rL51VqbdK5i8UjPzjHebkvx+cHPqdgKaKRME56bBP0uXRXZfurvIb6AKLCcyJVSM+xj1I+ndDmn+
4nZcWGyZrmNLYS3WRlgjVBB95JQPdmDxLhdwx5BsTMwbruQA21PytW4H4aGrfpToxe1L7JEuilr7
M65ANMmXt+u+7tNtlxjKRcb0wsA1pqTud4fGwPtHd4m+xShOsrWzbjhhmRnsXCfooat1GCJ5JZlO
aaqksIBhc+mXmf9pbOioOKTm9Pyf2FLuIoN+di6r2gWaj184RhOURSaV7HoWJ2dbx7kw1o9YFMOA
tCoc13rHOsd6kj+W+bCq8mG6l14qQ0qhb22rDDYy1nrTkkXqeRV25G2LJqhOoyRqb30ZTIKZ30ma
16CoNtY8XVpg8KwJNCg/K5CFH/eQwSrZVdk0PpSdo6zKosk+VVB1PanOlGSOciyXcziJtAExdsdb
ycse088cr8jz7eUtw7duF3T5JkCran2buL7vQ4SX/gE3e2YebbtKHf8LKI8WIPrtcgWdX1Hmgj9P
6pIPxLIQrK+ZUzfrw3ibcsB2ipUzWBNSfUm0/bxhlV1rn4CDrFM32kr3dnHQIFGc3j+pKA44qyzJ
raNaxs9zmNQXDIk466rjcsIdHz2t/a1Njnu4+ci0Cr4fqYPWroSB0Z8ek8Z0sEX5WDkPdn8wgXl5
e61wk2+BXZAwnKNimwRsYxw/fM8zV9sDIbD3/uCYb4qfHgW5mLEBWwN6wIjHHpP7acRYSwRJ1CQ5
sPGdt0oYJ3s37ttTZ8zqup2c8WvYsNGFlDecBkXvv2LWYCnFK54c+1KPhkdvhP+6UGsThcxqPoAb
Fj7u7GmPQ5EXz4svF6/qdOZ5iOjrm+K1PxEka/eoHtR7MRc4m3Y3fLeXQb1q6r0YC3yTwWzEeqfy
4ddqg9VeYEQrMOXAOiCN1LD5BeATjm39xW7V3RX0gBj8flAj49qt8uLkdHX8Av/mWkPIOPWguWUe
pWIQ25X/5NzfygtjY/ZHthgxuGnewmuYB/i5Fm69lfjGMEc86cXKKqIChJmFfZxJ+N4KpNK6nQel
kCrdaknxhGiaCkbs9k/qfOQ2gItUUM1UPmRiwYf5C1BMhkjzaw9WEG5uiwRiJjfqcVbY6AJ0TVzO
RFU4NMkb1trBM5SP67s7nKddDF7wQV7bdWV0eycIvPX1nb687OP/Q4TsBKqxSM9sGs5XuHGOP3fp
TY/dpKfPU5I9ybBNBWnfYlK3Gwo0Lxb2+kYEPKZFaBuqi9FhjdPHgEpkZF6ETZQGrwsZy3h5566m
XpJgfAsWsqbrR9E2rzL9oALd/Nr1l7mD6lkrYXdXokW8k25h9ecqyaNXfcLMzMssWMzL6g40MJwX
tb7v2EU9L3ctw2953WZYovOI3pVKXd61gcP+ErbfXvwaO6dXETdFnkq65liUT3qLR0/pwN0GZvTs
YuJxL26OrdWeBiGToBdqYOmCh4ntueOhiDkkWjqv3lSf0m21dNHnmE56F9crmdUqNX4uOZzJpFzq
GFkdTu4P0uODAJ4W4Sx9NrRz16bTKXV8496tSlJuYQX7qoj/liFLn0Ej2DJhZd9wPw0PE74++Dso
r0EQFdUXeNzV2t+XXTl9B3xd7YfO7PZGYnTf/X3AW/Q7taxqP6vI3ckoCa2g/2tG2NouHa/ZFW3k
PMHmRQzWr4PHOC3KOysqgBWq/Pk7zhpnlJ3Ywo9JsGsaFb7gMtHbzXCWFoADOAfSvzYruz6mjh4f
bH0IUJpfVt/WoGphZItDwRDGzpPaGb8FUeMkfr5y3QBRMrfOTzxng61gcCx3Z7hD8QPwtLaNLaM4
NgBIj72Fzja64cj5LgByJGBXbVTVP8dWHyEqpf7DZI7mwcf6Yw9rxniR2LK79zs8JH3Vws0gydyz
ltlYdGbDGuuO8WyhW3E2los9o+28a1y/XQHtA5rTWmFzn3q4v2kh25ve6sceDQuIaaqHZ50yp/qZ
PbuN5IICEsBpTmzwMeqSCaOcmpO1XPzaOEbkJ/eRT/Zr7fp1fCqUWXOxO6Np+WGLFmad1HdNj0Ir
PqonctSI20jT8tKOl9dctwdKoZ+y94bmdKdJ01fXNH6y+CSGWklGX5p/pm8eidTkOUZKP4WzmAUz
EmSeGd4Bh/iaGVaFkck/F065zbiS/uRRtk17KjZW/zkEc+f6uqJqp2ztxuwtPy273QsOVrbLqCN0
Top+WwwgGBE4gOBGhSGpmRQHAdl0kllOvSy/k0AZ9Bf48BWis0SrqpsfjCVTLbNyGYYuv6uRj1nJ
hB5ahxqg93FS1f5+WC5uYMRk1EtvmyLgcX+bkJYfFsek4bQqk2GoYGm4hLWqYp8sBQ2GpSfjEi/d
TuMdNQeIUElXJtwq5GsZQvOrQbw9wPF/w18Cpb2mDh/kIuO5BTm6xD8IrNy/J1S1uLOSEpvjZUKC
pWXEZXZv5fc5nm3mdVLGnSm/g++JOWFq3P0njytHiLRTv6ZUJO6kJ5fbmaMLpq/Y4Ln7sSSD8Gp6
Uba+ZlLwh31yGyfZBLMV3StJGZwT1y+3pMTmr3zNj27jR7+1jiMTYNHilSIqxoZxE2MKMOlPnTfq
KwlBBJQsjDb/kLuRiK3X7ewX+yJwtA3qS8oXbY5xHm+6+HcVWmuo0VRoWmBU+N0aP8wMEHxlG8oL
mhPYDhT1REJENQ7K6PFqLI3sIVWLeYEvHoKQ/V6ca+5JKCHtJFDB6HO3c2tgKMtZTYKh8X3uzrU2
rqrU6o9IY2nrwIInhm3cWtgqAA8531hd+Gr7QbQPgMEceTxERz2gujiNGeWgrjtZNga1xnKRlqv1
2SmdOeTnyXBfdf3HuEzWnZHuapXahXRvs7I+0NANaKhF726zt7v8+Qdrjpsd+/IX28ZipnHa7oAH
RvCtrlGxSIb3jNf4ye8aey3DFs8K9hBefYERbL0CN9lbiwSMN+JIAxAcVNey2k2jV6VVw+emQuvC
dPBPdZYwq0AswZ3CB8mHSHLjlhn5fxiTkFyflYNT2igak0q55kmG7imcY41KGjQSq+EDXYxHKjrs
ue2YPSN7gHT3n2SyXrjrJO20y208TxHZW6qTsoMPLGVH8a46zkncVRs3qZ27InQvfZICMoePCi+q
XnhReYeeopWW4+4aqVs2GnYjEhioZU6Pld0+kcxpT0Ltkkue58lWx7t3c+N8UUPOziamHbLoSvQq
WGouS2XstlTD3GETJzwDOJ99LJPZW9zyr7ZqeVciOXMSTl3ph0jTxkl5kW79pyvEo8RLPmal+2l2
4QyLm85trQSrmV1chKV0C060stvO6sRvt3gDu2yJlT7ceosBsLX51An3+DZhDO7GlOhIPHB8T0zt
dLvMTah/7vJTgBD4E5MVpIywf/81y4Q699EmbyoHQqBKjeIp1Ef/aMJg3qADMn2Pg+GidghNN3Fd
7+Wo+p+Tqxx+wwXJJLNysZss3bath+ran4lejsq3vgTK4rY2kIgBbYtQJaID9eKzhm2df8ch4kl6
Mi6ma9K9RfRG+zSNYB5WtwmJU2bdv+ut8emTYZuEVBOGrWHqHMgGvQpa3V5w67zu+GI0SUsiji4Z
W+xnnepVenJBmpHSyIxRtqxqiza8LPe4Rcg90AX5uIdELPe4/Su3e9z+leUekFOc01Saf6m5Frx6
qfvFBgRxwRUufI0qCPZTP1c7mYzAyp6wCcEXaZmVMQWkZkFt41mGPE656zmN5kO/RNSo35ExA5Yr
s1VYNI/VYnr4ZznckH1jQQ9cWNpptfWtPPwbmQjqTliYv6mxZlKkbtX7QplKjl3eBMionB/4MlKJ
9TLtPZ7nbx4pw6OJFEj1swkgGaZUuw3n3S1M0luuP32vDKr485Tgso7maTvHqInNA1I9jDuKz3ja
lCcVWRA+0mgGaIaf7wQTlsbwPg1NwzlXMGbkwf7Vl3nXHry1YMvMPHgOTSfegGYZrZVfZeNxKoMn
0y/44vRRzyOu9B/5HdQvg5NyUq5tY502dfTT9iye+739rmCluk+HrrjLYit84yR7kYAWcP+akzD2
Y1juYNwTHJwWhorLf9OlCzEoQxzL2aauV7+58fw+TK3zuzPsQ2wWzTdH6aaNv4Rqdjafps7/FCpa
of8O5ZUZHTtyHwUfyrNbtOVW9Uvt6wAJItHa+LfrGAGs4y5/RXxu2Lv+HB1gGZlPIHRQQlpCysRd
paEz/shnK2X7M4T3bARDckVfGzPP19RxAOtZffFdaULvhFj3+JypbnkJK+XB4s3/LEMKdgyb0rGj
3T8L8i0QPPVBZkEuIi1TAD8vejXnBDdayorqq3En06Zh55w/flyXKp4WgqzCpkYmgxZNlYYa9Q6V
/eium/UMVIEWPzR1zzMhSXv13DYoaC9jmD/05nVa9fCBrLwcG+MmUngW8hEOjd7c94iKfsREmaqy
26v4SN0Wyj+j9EhzKBjthAjTnV1VhS5MhulgTwmy5YPGuXzJLiWtWW6q3B62ir+gDnOV/aoLvNyv
gvzBLzEQjL2ifUTxKeTr4nU4PtGdYDM9IpKj71F1BXwt3T8TCV7XClwanDyXsGU8UCN0aTOYJ7Hr
QkhU+QCdc8c6yp2ucX0DurHJXcD1feelu2py/aOmzv6xQxUKFvzSRzf9MqR1w+7kz1hkVB+BEi1x
n6YrKofKVqZul8I3VGvtNUm+fIFSODkRO/sycVScr3XLPdqB3ifnECaZz4d8z8Me63lSGCQieNGv
Jz0GoKsYzkVakWb7qDDNL7fx1BzgnYc8MS4tLsWrLM3GvZ3kxryJl0FNm65LpPdpYlDccGV5/rCX
Gbnj0HESsgvq2CTPYoRR1lkxdvi/h+PlOpLmxnDtA/HIne4yLXOpRMucXHogjMzJutuoO3cl50Vv
27opgqeKRZEVq/jnVqkChIF2RgEjCeAc8sF+oESwlJe+ovYvZT3ai72M+qyiMHQqRudHEyL8seag
MYEbbdp9PGwkkyP5G/xC3b2BK9NKkj6l+KmhCPIwtV17kpB2yf1YXevuszxUP8m5yl2W2LZMP2Ih
sZ/4XbzL2CYNDmB2cpQfRrcG7Z5KziFufPVZhgYLxhlvHRN2IT/ugEbKs4klVWKXWHEuQ4EDoMQF
0rq6raIM+6sxf+ftTAFHT/2nugm/eu2kfiO54W+swUbFbOqKr1n8pegD7VvfaDxTG8hJmE5q30hy
ILaYVq/5WM5nLTLataz2jYI6CVy5+zztHkYXNYZhdUXLkavlgxk47pEjtLLSFm4LNMqPrvgs3roy
ewsWU0YnwgMxrWfImOVs7LO0VSlNdyC+4Y79UMxmy5vQ/0uJJ8TN5/xrGQSIhgwp1bektw4jKinr
YgYoMXNWOfajVV+iBJ5x0FvOq50WzSrRvfg3kgErxyzMv+NYe3QGpfqWa562rrC5glDlqHvHQxvf
sRr4+E7QHXnzKYcgNdv/thLwese+DpTD/z2O7VKxG5CZwq1bq59QQYbd93MUUGfrp0snLMvxwn7f
YMcfNJaBeBVKxWC+jtei1/XatO65w/L4E57J+sN+0hL/XC4rbgfaKx5qmUh54+y81Fv+t/wy/AJv
cRfqgfV3GmKoSoX7h4U28bq3uuq5LSJ7p4ZWc4Ism5/zSsl2Grmtl9l3rZVqkmFaljtgn7dUnPKd
akP6+I2r+rONH0Uxe9bBzv0JQh/dFIHLVUoh4J7dXY2s9oIvXqpkt4s2dC9B6wC+X8bL1PR3mWe6
aycA5WEB5btuym9d2e5Lt0rC6CKyA7fup1mK0BfZ/ctsX6h/f3BhG0eh3u1knr/NXdM7Oik0ljtp
pkt/mEY0KKTpZ7H7ERWgm3NMSg5LsTE/DZiR5JC2GRus0D8C2rB3xTC8OMOMeMNyMceETb40VdP9
GLxNy9igGN/0stUx8vhnWWtHsPTNALPFml3JER0QfEu9uT2NSWs/VEoKBXy0sl+RwyFBrcx7z9F/
AsPVHlxTQQLShXRmQ060AbMyOAwc3YLEdnf1WOoPMiYXaw7uXZszuVWVfG/qUdHvbftJoto/oSgR
Qxw25++31TLZWg7lxcp+LrqaBOk/sK+kxUMlT9rzFW4m3SUiw9a5LRC/gacFAnS5yGnzevD005xC
Wh/vZOwWkpdUxla3PtLQ8L1g8mwlsEIEmxLx5CEJ5oOLdNPCPOoqTEM3L7LtkPg1svJJvL25VYMd
8R76eT7mZa6c0BWCkBPj2HdnaoEJzZLH718ZDk6DYLhDvyyr1bDAt+Xyqf+pKVNOoRfHcZF9GoHt
eMOwKUw//rn4SPQK0BTLBU+J9UEFKzVpDhgi5/tR07VXs+9/S4TjwAhCLP5rDiJlm5eFTuYz7+4d
TVPWms5WX7EUgGlOmq/huJVnyO31u50sDk8wtIxBO8YZfwnp/u9RETSCr0ilfkRFi5SsRFGXq85g
juVeMuwPlnbEbSREUJ9b36Kq7jGFxnZIoiF+VgBYYXWghT/dHACOTXWdPWo0H1EQabd90lo/6i9q
kEQ/DSNBHlg33KM5b+qI0z70W2hxTtzB11uYd3KJlBZidqp429sYOTYYeku0jCHRCy5RAuM+9bd+
kTj7sfC//B+1zfNeBertwz+86ZpLCyHX4HJVSI8qNGMkJl5QRd0Q1CcD2XTEnVJjACZEfjrcOUt+
Gpg5+WlTstQyEEoaOyrBsWM06WwwoEXjXjLWyZK8vi5wdA1KbazrwKirXD8jIrhX+k6902p9AlK7
pMsRiCJH3oE6QyupRqOxtuw72GXsb8bpKy+i+DCjLrkNVAQKvSrBK6zN03v0YMf7sfHIURj9PhyQ
vxfNEJEEuY3dtEpay/+IkxAJvsXJmATL2MQhgezfAha7xdzuf7tXPGBjWGatTjER/SIhhgmHbE60
eNPmULSlKxNX8lilq+ol+nkLNSs/W41WkO26ieMutK/YPrkYcax8xWq3NhDhk4xJSy4qflnNTppG
pPH1u4UHel7UK5nSvDDtFkm1v9imVLtwqZzLJZFKuTQRoWP5tGi6gfh85aVR4flK4KeYuvGJuS2X
liyR1p911yUcAj7+GScbfxUjrw5OgXx+5aOMKJZzXPAH8hGXoeusc0XdLh98GBTOMYP4dP3cX+f5
YjVk4fGrcYy2OfU9CYDPzdE2nsrIy/c6mkEniTHCrNDP0tRCOzsGYzSz2Zic2uOvEmbNqu718DxE
Leo6f1ou+2AFKt3hP+OxrLjF3dbGHp/balhSiX/ucotTAnKOyLH8S6win5ECWcQr1LTpol2sON5O
b5Tn4o+gxSetC/SiCOcgOK57eUOGfCM2/2XodBhEnch9X7k5QtBJBHjZafhlDABetzLoYkex/VBv
h7perhsFmkEb9PmdFCpRK7T2oYE3iXSHYkovJCJ/WnPWvwalH79yJpQpuSiV9u4Ns3mRntwr8pVX
1dWMbdfHyrtdFesYpPl3WNPxbpws/DvBY2JEoe8hm1qraDl0hvEMpjfmNMpDS72XsX45kiogITY4
Ig/bSE6j83IazTiNJgj24lK+HHbLTusAzxIt66Y/t/Z4g2NJYB30UTMf5MIvYK/KvueDsow5WmU+
zG1gPXi+uTW9Cg2CP7EpMhun1hxPtyFpGSkpMKfvsHxeYoHIlBhnWf0GFh4QSRBf+hoduGmDJs94
kUsbB9Y5L7WeE7EerUQOnip1f2cATCYjgC1dn2nZJrbH6SDd2PTexy4LHiMnbt6U4hgu7nS1m3Ug
75wq+m67EbnGDG3mKaGY2xs9mHavY6dmtg7vWy5THf89RKlxlJ6Ml5O3TnKXU9yyCDVA556Mw7ax
rBY/MR32SqgVyJoty2UBNeNxF+nILsoKt+0pWiahxdE/7cPqUOfog63we8Ysfblc+wZ8ckuBQQ6k
Mk83MnNtJnNYsMOuzJ1Vhb8TjCU5pCxjEUE7s8x13lpoSwACWLKvovYa6Fa1aWLE025jN7cD0YeV
kGoJme2Mz5g7Podkz46xCwtVJL3BJX4Bp5K+BMUcnjNMDJFyRJ/7z3jqILP1P4yjshWewza5L8cA
VTUHsm7n6lsRg70JxDZSWZW+6fkabmq89xQQ8MH+FimrfTbhG8gDLrkglbO0cDI9cJN6uzZzvjes
BGMrGj2wDahYpOZPGROdnl5EfmofbK856We7rvRNXE7mERuBX0XglT9Cq7w24n8af6aWBl5g1Q8Z
0a38u+V8L/3h0i4IxbSu28elJ2jG/F+9P3MZ9My1z9/pcAUqGPn4t4I6Pj6ki7JXEaNGO8XmV8Ey
RK6Nx2Z+J2qLsY7kItCarl4Y5H4KWP+PuOI/wxIj0RJAul+ix2Egf/q/30AimxF8glPkf9fJzM7V
hILommV6p/YlLhzaNJ2kZRoBs9cY3CZSZS3DTZ6Yd8WgQFchXGcxmZIUt1Xs9j5u+GmhBN0ut7vL
GAQ7xEizr5Pf1scINdCNFNPaSAdkWCGh3eHR+KKr5UXGwzFTwAglIR8Ram6m4ZwbHyF8Tv/9fW2P
1PGX8STo640xV+0RoWTl628ZNEJ+Yorce5ThY4iLbGzZS2NlYXEOWUAt74X+RYbzCUpIAv35+vvK
D3r9xaR5/bPcfpHrn0ZDuH/tGPxCEtSjzLTVqiZfZUM0tKt5MOuzETeutjO86osy1ereDaPmnJac
TmyU89nn71BBsV5wR0br3PCcFegZ64BLt/ky1RDUc8cu1zLbRhAcunJLQt/26jWCVAiAnycExs+a
5Ztr32+sdW2oqAb/mbh10zyYmxXOKvOdE2jHAD9je13mU3D6vzVdRPNBMw9xsQLnPx/nbitD9jIu
LbmFtCod4VM0OpEGmtHk/uC/NNEOBJ1ylkqjVCAjo7cPaIl/N82BI5ZM9IaL7GRQGtvrYJHEj2bZ
YmgLGrfaoNC7yuNNnuHTNCOFYa5ChJsf4nn8ya8eHJoxTR+q5WLxVXrQ1Bo9BWuxnF+6TmuB1S7w
MdkmgPkoVDjUgKfYwBXY9H/9ZzFlBRtMDnqPCQD+lczKbarRW8tPIEOkbA7oWahnw9PDk1HYi42F
9tiPheavXN/cdIof3rfSTfM5XZdJme6LzFcfTUQQH5GQssAycvLrl3WyOM1d/x45nY8hWVuW7Y/U
GcqjhMnFJf+xhUeibW5j1FOvPwUomYUz5b2NTY1Wr2fk+3ip2tToJqTldxnFcOXPqGHrxfdERddX
RrsyWmJnvVeesDKvV02BwEszDvr3sq8vrROAZSgQ7sdNNvurj0AhgEL13/JOLzdx7CoPkd17eN11
9TGsVefs6DW4C5wHXuROZsOOMu3TqolAzIKkDpeSSYJNzc5U3PSV4026WMNYv9tiXufdbP0YFHYK
XhaPD80iuhvF/c925KBY2zqKqKYNis+Iyqe06BA/ilC4WgqCuK4g7bZESPdPhPRk0ZAY6qbJo8cG
U5Tro6FU/DeznbMnvn7DU5SE10eD3uKNUEeqtZOD8ljab2ZW5U8R8ND/RKFcZeF+hPtCFqfsxpZn
eZgFz1qSN2i10JMhY3msUzx57nq//jSe9ShgNQNmA8NiKjhNgT1sBrsbL+gLjxcvQ8M1j2wSnihO
bnEZGkMM9pynLjCK6/nkdgD5dCCJMwvXJDmMXJtZspi1UNZeeTjHrya474+1S95OhUC3FRlRM+nJ
IPOuXXRGzbpLEEkI5z0OquM2NzTrbli0uuPxhzaOxnvkzsbR7rUCABR+cqHNO8RN2pICouY8RSYA
n8VPrk0sUAKD8mrY4CsM8kRPib4o+bikALUs8J9UfuWr7mmKQpE//0Z04SMy9tKPSJSFgK+aZB0F
c4JDhduqv5t5o5NuuFx5D1eKg/Y22E1+wUsNZoQwIa78B+0t9KMcFxQc8hDduwimQDW/x4VTPbic
JfxV6Va8J9hv7a8QBaULLPBWS97uqlUbx8oeuU9QGJ6dnoW9BB4fdyqSF8+RmWqHzB7mHYyy7J1k
zdkuLc6c4tSFqgF5waJ4zyAUnyF0qM98EIpzXzjvgRDiMWOx1sgjNHuZtS11fv4tTbmQsK1AUCXO
um8SSheJWr2TpoEJWSvn2ARwsUqGOV/j2jNvPSUp7nuvc9aD2i/CGtR6cxI5j7Adw3vNMKO17P2S
dv6Y0Kl23A/snddmbUaYwi56skWF+n7uay9UasoVMtTO73Yg6V+k7U8FBt26jzIqkEFoHgptLvYR
e70NrMx5o+XDcDLVsdzI48VMqic9MJwXGW8535D0oeD8ZxyM5QVlsfqXa6b5e1n0Sn5oHYpUjtrm
F8DSCKctcn5k4vLLWIMDk7JBP60shGPuAYr4J4XtreC4/gv3WiYDF9b5QoS5Ib2iwSuPKEpkKFxt
h4VbpTaUZI3cKzFCzeO7sUztu8Zo4AUjPYeGDLWel9ovkfcaRu3ecW37UhqURpUW8i9GjHurK7p3
7Cz6fY0G0vLZad4cA0hrMeeP4A6GVT+lxQZuuwlU3dbetepXM6to1XmNdZcF40QVj66BphIJY/ep
WESkar+vVtoYAQZfVjcRwkQWVJgP0m4ECQWKSnd3zbKqVv7Rv5J+eXx/9D/F64ba3enZYKzHtpwQ
hIzBYgBJ3/Q62nNOVwS7xKnt3YTh5psRa5QheBMfZJYcQ4Jye25dZNaJzTujT8rnbHBshLbvJAjS
lfOoVdWD9Aw7msBUh1T9lvtnfU2ONUV7N4cX0VlOh22Dl72ovwCo9i/9cjFz5C11dKr20u1rdwaZ
XXyXnixxm+jdMdUAFzXigTD1+xiZxU1UeMYd7l9UQZc6XGUU0CeSsFpLvU7GpA43eDaQBTTib+OK
Emq7JQV6tWWUWJnNE4C3S6wM5akP5raaOPzzN1+DnP9S5eOEMSt4BjyG42vXjvCEonIwgsjP/Xur
bN6kBEGF0r93lfJNyhVu6HkyJ9UKa4l0iBT00f+wbrmLRPoFxFWL+tguUrO9bB9l0+grKNY7dhif
ZZsZ+mGw9/Jx3Mgsu9L0cTbeBx1L4UVIWS4lstYXXxv2t4SfjR6fDF3zfXhBeFiZ93u/9lCwSYr0
LtWLd39hpqWhOdz17RiDgoS3ZoVAyJtQq8l80oUguzWbqH/Nzah/tLCUqKJvbH78v9zhrwToxu9M
wW0pnK3yBTs8YxeBYz9xAELpLbAW54q0efPt8pcXT/PGDexmjSx4AXwV99ZY1+y9I6Iz4Mf/1Zf5
dJnvUp2vcAVd5B/661z3xUoIeVXYNc94qPD0KaeLDNVKgbxirL8IgU8uwVJ5JQ2JLuzC87te/j8X
lSHFxlHYuGr44BUzP04WO9u46dyDK3oHeue2mw+Gbg+Ie+fEHqe7oq0ArkzKFwsOteR/bdc2D6jq
TJtmYs+CGUM0v9Uh6MCUxNBG5E9Enu4qvNdPG2q0uC3bhrWHSf9im4VziRaBLmnBm3IubcXDPyzb
afufCQkZqLPg3+RspJdnuNSlIyIh6WTa2xB5tq0QKMRf2DN3CI40IHzgW2ildtdQLjxqGKZNqxtE
bMz9gxeU0VFAX7PMSlOgZKQBAPeP/5q93mGZkXVyq8GJ1a2J7Su7fYeXlKqA5XeqPtPPRv9r5OWO
iDyZT3YWbOYNaS6J0lYrkALkkNEA2tRWTQA9POsnfXP9MEl/9Ax9UwDgVve3+euHaUj6+6vgRTZ6
cE80hDyCvlVO8aypuy4xg2cV71G4uEbzbTDc51hUo/n7JYWl/u07/TcVaeKvaZjD766j4CnFPm8/
Ds5wN1r6r3nsXlpBUjV2g7kI3ev30Ip169Tpw0tUKuu51a86Alc86Mjfa8X/Jc9WOWe5Shzd41x7
PXBdx9IEyxZ2OzUC4wbgy6B5HcZRfe82PD+Nd4p1Op4ZeQekxDPeMcFVd5HRGDuZrV1stszQAjZi
dWC0zRJNhc6LUI4zsRtY7KZNbQpPdotzrPzvy1hfx/HKsIHJS9dQnY8Q6cpF7rIHSjzcabOaqPs6
tL/P3lh8oF75TTTyX8m6SrJxU6UIWaFR3QZ7IYHL5TZzG5PWIBRxaWodBgmIHUNjirSjPjiHOISL
5bjGX7qinpPKDn7nCRAYGJwgzZKffaro3+0qR2Ogz5NvdQAVfm5BjWkNUCMYY/Fb4CPlN5LYfh1K
3VvbXQpVU2e7kaacqOaQx2JWjveaZ2X3FMAov9aB+SPt3X2aLWg+iPhRV/8vys5ryW0lW9Ov0tHX
gxh4c2LOXNCbIotkWekGoV2S4L3H08+HhFqsrenpiLnBRq7MBKldIJC51m/kb63DulxNKvMGcKnf
FHzhYzbwjDdLSsLC8qyWmmgvqf1O6JGJkDgkk3vQ3RRtHjuZCYlxna4l+zaOdkLTTIQKaXj1O7uF
OtO0TwNU2SbCdtqZrB0hPEVr13dBCUxNGOXhY+y3B5cyAsJboKYpJUvkThOzfULPr9y7ylRUnq6U
kwVhn6hNLh9AXpXfQNc75NUrLLVYhGDwNrqdfrnDXsXZp3ER91WN+Mb4SsZEm3Z4jm8BIpX8q9jS
RS1yefDVuB2mHaGIqQhXqvboX0WIGxWJwYRXn+gcEFR/gGD7iqRq+hxY6UjaCd58G/C+slXcbAfW
LIIPleLMsgQjUew1R06eA/Cv237UkpUkd9JGLcxsmUmek8H7CpQHJHY37uh5hznmxuVT2nbao7XI
NT1D+CcxsNAwKQdOazhTU36mRdaBbtTGS2cYP0SYapnDU9pS91qa+c9tUWz/sCE2AgWmjTfC4Z3q
1uKAHE577v0IW1zjV0jEk9xTN02pxUv++C0QtcmixiJn9CBkwGZ3LVsucZghzbYUKmGeEfAUN9N0
0SDuQP0cZn2eladmtLwLT0H/Uk4HPQucpW4ALhAdIiZ6A7D18oTumMaLS5iezANCA8f/xzWiTP6r
zxxlLyaKTk3tXpDk03ZKCxMns3HwE3WZ+ZAYyGJMEhriEJmVBbDE2t9D4uxe+xHNzlB/lu4NynC6
m3d4ih+N29Tr7cWMMFf6Ibik+srEaKxaoxGDAOQ0urWq7S/LTo0NDLjr1HjqKs98Cvz3unK7m4jE
adeDrqi6nejz8iE9SLlNItwDYTnvocA+j5s75CMNBm7/e1tAPT6BQ+oqfaXo5G3vQ9Qeu2Wsb+K9
MMRDB9IAiv6EmC16NV7mYcnnyw+iL3WtfjXkY7UVvYGNan3gD8jtAhx/lgy5OA+BMk8tB6VcJNWE
he49fYmORErxZvJkMclp7BM7+uGji1GtSeUAyA+l0/z/EOPMdTyibVpmikn9GaBODObxknt5eQ5h
rd/hPCIu8y+Bg8ZYB1WQT2PJhHwa607muPexQ97/BOIN/BiJKS07w8Xut9IgZSwPSekqbvJReX1x
KfWwuYGjfBThoAx/jRK4B3XMP4/S1EcR9qlSuIjerfyi0pD16Z2D6uJByvJWAz+RV0sy3vlXr9If
kgjjvrrtVpoqhR9+Zo/8OAL/OYkae40XYbYsB9QlUbOtbyaqjXu/carJaqK6iUPPy5VVRytv4Yzg
tRraECNRvr6EE5q9MU19rreZIRvxUB/HnSi6ifqZqME1AFd79Lvu4VF3PfyR2zcx6B7PAiteK5hX
re4dLVbb/ypqFpULIS7P7JULqmKJAhIGiB0eC/OZEgxnHGJvsYFc7j0uOlX2IUeX29zXJwcGEROH
0IYz2ljqT/a2zWNqgVTMTVhd5Jneerkdj6RnoiUeHPlb0aMLakoBZhtmlb3BkLMXVqwnD6LXG/WN
owzhtYnR5DRWceZGa5GiGTv/u+EX7l7wPwSnZIR9uTEsx1jOd6TtSeYJ3sY8QQyJe5yXJWSLMTvG
TCo1XeskzgIps0+dp6DfFI72aZjOSDzYn3tD/ZV8k7fEpF5/R4lkJfxuXNaqK6/s7YdeKdRH2yVz
L+jmvYQxYKlEL52NG4Zb1cbGA6K9NNva2oOj05eeVLlb1+MFyWuhfuiwUhbvVvHODILxBSW69CRa
2uS/rPTwCsX7VZvcmfkGok8cbAyvgGcJV5MuIv1eGv62TRvtWk8H03ZSDLJlc++NvEGXVaI/VMB9
T3PTkfaUAd2LGGtkvDxco9uI6RnQzuuY+97RUPq/fg0PJj9r0pZLpanZHpCTGtZKiWy0O0xXjyVX
XopvIGabRfs2aCoGFFOJMiFBtrTq3Fvfq5OiJnlv3ofYVkTiU/QAtaESIOqdtlIpq2Es1CnJ1mrF
mx93V9YIZKTL4YCJdv5zVOpvdd6jgVToLrL8kY4IWD5hFfDjDMwiofwKoSRNtfwGxbdY5o0FSsrJ
HpSxK3EaJM1rsqgytuNg/VnRHrosWEUeD0Hxm7of4K48s00sDiIkfqmWx/9Nzf0uIhR4EDH0Skz9
1NHJFiJYWtKqc1zEsLQe1lU6us6ujcuTNukgIudatIv5dO7WMKVsuR9QBZmGwyCnSheimO3llv+o
jX65kKRc3WoIOD526PTpi3FA0SrUJNzjpuA8cDrTqP4eJDW9fhosTisDoccxqk/3sZYtGbvKtl4E
pElAmMLEs5cdNedlKiBPCHyFR9EtDjOsSSCc7nM+waLuw+eguKYYnlTId/MP+4aD8HdT7OMDsr4o
+Pbf5WmXH6JxiUgTuYZzj32I6JjHRf8aZxdjsNPk/nv3Wx645mY5KRTOT1KgfdeBNG5FZyi0hcXp
EKjxQ13Li/vYP+ZbPpZXRp7iFvb7wkPo7xV09h4qq5UecTARz6g7P63xi36RG26+u3dUrC62ObiF
hYg1ljM+FtFJ3OsZbBLsvIabS4XWOGilRFNpbiXuzdnW9FPl4Z//+J//+3999P/l/cguWcwLP/1H
2iSXDPH66r//aRr//Ec+h/ff//ufhurYbGcsQ1VR07J1XZXp//h2QyGH0cr/ABTdZ4GXxgew3cna
CCIodDY/8ik3KjLoInOuwdAlXa0+9Ti9VGrcP6u8vfe4htlrbNbHb+JAudJek6JQ9mFaDs+OUSKv
M1FaFSVG4T8fzooLPrzseqRx9VD+hvrpre8bdadGowmfrYPWcEA/Tz8gaHfMLfJ62JdPrgL4hC+w
pnc3ZipLKlZ/qfeAOuSGkjZlJNxx5wyd17vYBRQwwJU0aMFKTM0gRm5JxinCyoxwSSoixLGCQzSg
jw6sLN4Cd4jmWDAEJ1Pi/hcjsmI0zz3Ox/dJIEiTnbhQHOM8/5//Grb697+GJssO0uxkawzb0BT+
Hn//a8SRRtoF3MUhjsD5DIZXXmK7LCkYKtUKt918LWLigH+EcsqrcA6hIwdrqwF+repVuKLiir5L
XHSP8Gna+YAhRwpWNOO9C7AacZfY70ApN8p2CLoqWNdV8R3d3tUvmY/cruyzVPfe0pfJLiOKBb3x
3qbQQAVr9KrHcjoTHWpBfkDE7NQCiNDUeOuJ4Dw7N2oVxYBtbGguVGQ2jPMWM0UxY8x+bTilmnd9
rGi/NpzIBYagjsqDGComDXrFptNvtIN4BcKpqPb3S84xLhmXjnkRLXHJJuvDjWii5xc+olg071nF
dcUlwUpr88eISzqq5KLxxqZX5Qe0+89/ak3W/vhbK45l8ZMjTawZIMflP355kmRrmI2l/i7IZeXQ
xzZ5+wp3CDVGAxgHA3tV+wN4HjcjXSfaQxObcGOe1CE0zo2eY5hX4Z+7RNKqXM9tJ5CqBwdhNyto
/jWmrPgr9CF6uVqaW2cf9PeuVJKOTHrkPA9O9BWbvPFDG5NnTJSclwGRso0mNe1+LDzzyrOeZ5jd
yB9eXcMN8Ksvrk+lcCQjecRKx0X4ocK4c+zGD+Tm6m4IPkzXdJZJ2aRn1e1xGud+h2JjlFAKIfnp
fFrkVebCMTrpMkZpjCg90h66Ez8hjeodNMhwj+Igl6Qb/DSqECcdbTi00LdETPT2atBsmkbzlmXb
1pPtIfP8jGwEvnanOZb2E/OyVdW91/XtKuqigLd/jMa1q9bkobj14aejhiMOKjmFymRbK1qj1fUn
0+iPd8FrA+k8/JV5es8X6W3KzBWLiPX9IkaGBgYQhHC+cFwUxZ4cWIKbYKiQHMTpgMe7QhkpVPJz
EuNL1EVqju1JkZ/zKVbDRuc1Z5s//DoId/No0aPX4ZtrNcBCxNxphpgmmjByH6UOIJ8IzRcRp0pm
7ZW21iCqaFxYxMRVHFV7zcxga7RheGxHAAv974NqZkgaoCgPlpgy+h8doul7NSyaAlixaIoZ93G6
KWn7BN3aP+L3ZoPSmeXgZvbvpnfmAGssAQApJliNOq58H8naO81LLq2VLfnJ0UOOlkK5IIhNtLGp
w5067qGZVGacEpstpPxVypL+WxMUxqKq8v5R0WP9VBZ2uxQdYzKeEadPXyxjLPZhHUfoyeXJN4Qz
RT8G8c1CybWdjOjImSRkfbZ6iwPg97UOKn9pTE0bQISOCD0lbRngxMbwQJavxBy5SB81vLL3um2r
ykIMNwJ25KCcpsuJwNznFqW51836Mg8S18CLIN3A5rQXYnQLf3vHxpjsPxnd8Clvd5aK8V7eqA8V
OWaU/G39GmkICCnB3AjJ2p+0Jt6LrmYaZLb8+Cj0Jbif0RQxnf0XpUXYyKIpOvRJ0RkvjZjUNuNE
TCX7gYt9l87XExfNFY9l2gTZmT5djO1CkGpefS210QCJrI2n3EN4ygQCMpC19CUVNYcGqh1+syMW
tmGhPbaurD2KsyLRx4Wp2sM2QJbOBApCtyNnm2qw9Ic5Zklh/RCzgBedc6yrKFBAugU2JD5AdFVG
r0Iixv1BND99SkxypI/KQz99sIgnYwdvtJ182RwAO1M8zwbyga3/fY4B7zz951eEajt/vCJU2bYd
/Nosw+FUN6blwqfFGc971SKJpW0x/pgQX7GpxJu+0pv83d2HfdEdkOFyL7qEGGndFcmHLsvbAmuj
91LnVVJk4+cRpHr69zzBxCwtFYfnAQX0ou3RYLcruMATK2/062YpeoXotOgdG5jCRiprnwY7Foq+
/LQu9ijVmyroAt5ENhTwaMinZ6yNfkzRq9dwOvQagKgQr+6diPlB+Rp0pXrsbfOvCDrnAUlj9Tof
ZGmLA3t4Fi0xXJyJ6yhRTQcjENwxL6xy86Myab1rjt+UizFEK7qQlOmdiOp7NcgE59Op7cUwaP5t
DyqNzqh+HjCNF1cep8uLSaIpzkRMNBvWnmvX9bCs+f0JKGXwnv30Yf+vaxlqd6WEIG/v15u/3TTh
85e//zsyP612taYc719rnnIfIr5XnIR7NQHiFzqme2KbpC16xUq+2HjRLWHbdEcQidbr4IAkZ2GP
uszQb5SJmiJUlj5pL82qSzzhUAietnj3A7J+2nIw7II9P0QW0XG/RO+gTrH5o8doK/w3G89aNvD7
L2arfaBq4e4HNcf1DRJMiVGWKi8taXKBG/WYfFRSL5D9a7Paficnku+GUO43KFYh3NX+iBrJmsN2
F6UrszDdbaJ0WrsYkwgnX7+XnIegK7JNO5E/RDOcYuJsHmnmuftQK9QLG7PUj+LNUlkF4vK+sp3f
M4JvbDQqMPJAVX+4g9z/6pleNGJMYGjVsmwMJPtYd2212sJvVQvjN9O2ts2Q6d9Mx7KX2B56J6x0
vUsRkhXOcSH95sIy7VC/eaqNHksErPLWIs6v1Gu68puBCdbaL1JjH2t69BxJCX6Jo7ceS8pDbIMn
YnqEVZ7sNRUYDaTS5qDNL+vYonkjYjir6+dac9k6DYHsLHgUVrAzCYruInTAmDjA8hf6/J8+aKJt
Xkru0daq8BAVGbmJVi6p9KXlBohpdOWBn6/AfVQvWZNo2EOo0VczKV7BLGH20ccrbP76Y+/jj9pI
knI2U5V6eZ+xlHNk9TzHEraki6Br9yFP/2PdFL86yulMTzGRh9zI3SfGiaCYRyXpwwtwHSka3zuH
4YNwqPVQEpddwz+rIVw3MLPSRjSBMUJRKrNgO/K8PgvnWp839d4NvVZ6mhPziqPXQHqqiwBL9pFU
rqIwrY4aU56nuEAuiXhYZZf//KhXbGfa2n3aiJMGU0zZAtSnGGwGDPOPrZ/cZTGb9Fbd9A2FYhe4
316pK4+KEIgik6L1N4SsVlUbxj9MI/wR6XXzEuo+rOwiQZAvi5WTDVp+JdlD9z7G6Zk34vdxZDmC
nmC9GijnvOHLEaxRV012oqlb7KN8ihvkPenVfH2V4vz3lCudctNB1IuwX+nFg96ZOjJ2/FXzPhn3
1fDVUxrzRbH79tIEGmLdcv6G8aq71zpkIsIp4+tLOW5LsRztRG/eBm+q9NQgGPckXBAV6bHuO/8m
InWRo1rcc2cjIJdmlFHmTrkvkp3vgfF21DgCTPqvQ5/3bwU/7K0doWrg5XY4d2pot/Hb+d0W3WIa
riMI12qetS6MzFjoijOeU6fSl5XtZy/dkCTLZDTsV3IKKtrJ8YgJCbiQHMudr1LdfcgACf/KEvmp
wUz1Ow+Ooy+7wU/QaxtV7kP0ECzAcKzLwkUIIK+Xk9dajssFfh3dm40EHZTUBk5+Jt0QtNqLMJYK
PuBl6VU2qoe2bbtsa5gjKgduouynWDq2JEJVBKAWRpRF7Ha2Uq64H+iXk3+Nx/AKsczZhSg472Sb
VJFdaDK6Fg3S4Apy4Mn/NdTuk3BhKjo492k87IQ/xls+dHlxaRUy0U7161+X/ttQ1IyMZ6+xP4Kx
lB/8pBnWMgC3FynVfmZOYf4wulccL9LvWUPGLozl+AnKVLvIx+Cl9zWyX5bq7FkKRs+ZgSpjMGrA
zfQ4fm7xojmDGH+UdUy4sAv1d5Xk5ZccON1SBXm3rfoGUoTUPUypq6NoWYo/GIs8bx/MpNa21Da/
xLEkvwJO/WbgzP3DxOrLLn39Iy0zNtplEzzpYWFvGjmxDn6GG5hhAk1Kp0nYXn2zpklACxd53/2a
1HmtuYpr9IQFSCFCFhMZ+PQ0t2DV7R1/xGt1Aj78fYQaYWwVSMVl0CSFxWl7msF3v5szNs+vc5gq
4HxlhL3Bn+eq1J6zQMmvOsUoZdtIbQIfqLD4bcjmo4t07LG1kgcRirW2pAQRV8MajIizDBrJJMvB
QQxOLe7QOIkRyeziylp0Uukd1AYGNYTvq9jgdnZ2kA2P4skUkiQI4j4Pn/vmV/fQcatsSsL3Scrg
6OvSa7SViMl1vIp6DQn3qjnJums8qtNBnBVqbfLbq7QleSpl1yswJMSTIKg9NtG9hQN0XvpPtuoX
Vy1AHXN6VohDbMbKynHIsIoJnl3kVxfxmvsIcY0ky4x1m8Bmc5RnG+26Q9GbWN6IZl0nj21fPVbc
os3S8ddNYUTPok83o5cGbZmzaFkl0vk4ge1rVykuTZi7a9krlFXa1SjjojPEi4JM+35u1+kXY4zs
y6BLIbgefTyGrfFl7rvPFb0xRgG3+3wRA6A1PKLvs5Ah8QwDa+Iu4yuH8IxvdRQU2xoTt8M4apML
D7XpFKvSt7EwXsUNipL6Uv49KdHk4ubGoO/RBHss1CQ5m7mEOrer38QhscNsNUopy3OjKc9KE0ev
vs2WDAuCp6ov/Few180QvSa+JD91Sr1kgxi9pt5QX0fM78QEGZzAo8l7AgIfAsOIaOF1nyMpOCJy
JJo5ueZjmUffRaufRnRGlqBCUnjH0KBuhpfyprZBmfaoxl/JOoZLDBWtDyPci2dXn6K6rpVGe0tH
VdqKoWZj+vPQLMvtD2fcNTUMet21nqpJqhDWvg813m62gqWVAj0ChK80s+i86L03E7STPg+e5qIv
dYrZqx/Llg17Qt3ki6a50ZJHMJ5vQV4+sWe+iLik9N26tFPo2GB1v2Dcil5quJazDElO1KaWxeCX
3/pM2mHMrf4ssAXEDcL4VkWFtEj7wrr1TjlsjD5Uj9YEFGt6/P8CL94FrhHvxHZLt912RbUm2YnN
GASjbtWXw6/emFr0KqUkAKtcjVZDim8j7FrtpU+TaCf17eemMzVL2VZfMqP+1Xtvirk5vjJPWc7L
sfNtVj0JFRPThyGIMcWXoC22XtEN38Gn/xjc2Hp2Hd/cBFlG4aAswbY0VDgTxBL+CrsfYqQaIys5
ZtQLUpSJtk7F6r/U8+JA0g5L8Saol/nUFDEPPO589p9jOWXx0WPLyirDxH8dBK6MXqy3HadT2zCL
ZZf2WMtXvU8BNQ5O4kwcEmA7a2uo1ZXcTTIQKooWcpq9dwUmiXiFtus6V7J3C6zJIiwoASdJGbxq
GhrD0zAPXbRDXLX2sh2iL+xcaumpK3JlY6Atz/bF6L/WAdUGCUzQWc3lDMUfOoTQtwwOEq066VcH
FIBiIcS+Rcd9huhwDHI6o55cfRLwNwikexZn9lm0XLhGO9drw6VoioNU1a8sHV8HHvOL0k9+Cklk
HpD6WXALxaGzfUDlTbC/x6sgumQWCApZ0qW1JFvqM0pV2SKWTdKOq0HJ3B+G4SaLoNXtZ1lq+7UW
bPQkMy9O6+hIIfnSO348N6XprJ9O/73AWu27adrxouT/1YvUWzic2eSAM83o9yo2dtANm4ORpMkp
8HybNWkyvsONe5jR9l0OuiyL3nCoKpZKYB40P0dEIsvTj7HNdvUAKoc32CnXO1AuetRdhjx2v7aK
Ii9c7HRfMhyQVwPrkUvSw3BQa/WtQs/nIg5lW+AJERfl8h4TZyOGCmMCnPke741GWafAVVfF7/mi
Vw+OOMx0j5hch84C9oQz8cgXrPbVpSLlKBI5TvxXInfaES3Q8eYG0MIlnYybZo43EZJ7lL8N1Ws3
oik6ikBdNHj5XZRpWBlW5s7QSZpUmt8iF8xzKGmAHOahfJHZnx0dF7hlCGTtL//ZN9L2r6APjJWk
2dbR74v80umoyXZQuP6SO/PUu6Z8KOOq2Oihi0eN0BadT+G3hbtyQCrrD1MWYc9yVyydu4WM6SxD
qsVetPOk9NggA7lOgeKdJL+wlkOMFsMY5VOp6Hcb9CmwIQvMfwHEY5E41CiazAzf0FbGnjR2bqkz
yE8V9g68+8I31DK9k9ViYSSaVqRQr63iap0OafSGrzhFeOi8uGMxWNW0rxhmto+i0zKokfcSq5vQ
v6YwvBYyRqgvaSX38ICl7BKxONsOvYp/a6rEB8Q45F3c5jhfhKaxVuShviWjL+POmPRvrQxSVR6q
/EPS013YWySk45gSUd5NUovJozoo+TcziftF7wf6S1BJ2arLWusyGg7Mga6TH8YRFd7Os/09f7nm
FGYs4qHCm9fQN61lrzn7oikq5NH96sFLZIol09n9YLlWsUGzsVhUTou7HAZvNdWdMF217Lfkbct6
d27njZwBYZwGiWARZ+mqnILsGOqHqoyfPTnn/40rWzfZd8xbi7hZkHRsZCj330ZLa4+REf0ULXGo
q9KApQXwUYwP06A+u1o8j5ekzLp1GKtCs+uDLaRttCjsvD9UYTGs5ELODqmst+9GtYsmTlhlqNne
6et03QrmWBZ8Q4IyvVphki3r3hg2Ln5MC/YO2RelZ73XmDADe1iX7wHOVVN4RAgfv1h0yuamXP/0
Wre9tKOk8VQqv5Pjyr+YTUJ1swrbvVdX2ZfWWAPKlt9TrUS+GhbSSoRLt04Wemsp1O3l4ZpF3XvU
yLiH93b3YCOQvR79VtklbMXfXRcvHIrwL/y8MOyMyAGbxWi8d5adrFQLCV4EFsz3AdEG28vei1bO
jjZENgTKCFcuzKVGh7ESRNCL+lSK1y4mG689L/vXHH2xqzkWuJATIrUePqjsrRaiaY9uuEv9zJsn
BFWA8juv/p3oFeNMqkNbclY1GO3xPfD9/hj2KvfXdIiKdJF6TXah7GVdzQbTSB999fuAvASVZOWw
B+8xlxzmZrDbZBVHVLGWCtwjhDxBIYqriIGw239mKD8eREvEfb1cpSp+bbWuxyvNN7t05XpZB+/N
ROoeLrOyHuK4W+im2qdYT7ntg5KSddigorxTjLHHnYrYqLiDNJ+KOW4IUUr0iKuJsw7QaZiwgwns
vrl4CfTkQfK7r5qRkIQuUv/sdYp7SRUd5+Cpwwq4ySxFgtRR+e2VrNJPDUmur3aSN0vVlaJTaefS
tQzUv+YLTRK6cvKES2fs2+O5TSE2WCFeB8nYUxsCcacuxGmY168TQHj/KeZJiXFQbQ+1GOaiV9Ob
Kzyg/ZVhqfpKTPO01t44JdxGIYGqYOymVIn/KPRTf4dkw/IejSqvriIukz0Vo0RoNCqF8jpEJ8Rv
MpbjlbJQqxE+hB3nT6VsxEdNRbDZtpQQYJORvSqSgfqjGGyRTIbFXy8tv4lypGZVpCqT9iJ6k9zy
0EgsorWv1dlT4ofxTddv81Dw8n8FQ/eGNmE+f3Kilc1ZD7ChmD5YXKHM8l9fZr6gEiTzlxFNccjC
8tMXKmOv2kHIwMh7+khxpb9/qcZqHrzaO42+E12Qoo8voayzeCCdBfYbGtPveFMpFKITN9/cO2yK
6ecgo/g3DRPxOJZD+PL2hCfhkVioKlYNcJDZxNAEnZOcyHrfMthKACdKlp3kg4Kd6IVp5j5iPQtd
vT5maVceqONiWYUX6dpAW0zfJ0XZr/3QJwMMlnXlZn6wEVpo4tBTPVsV2GF8isWOgn8AfqGbzDeB
FGKiUep9uam1sno1a/WpsLzgux4o4HyDlOwKbh4Jy52DY4fBBbA06+ppRMc/KM/kD6UiI22odfPo
qCQ5KOcGm8BUpdcs1C5l2CFMb9hvBlnJlxbrn42ZlOVGDbRLgVQyJNgc/2z8eN7TwLigQuv+KLVy
I6V1/60z4c+pLCmuSly42yFOhr2YFLqYbsfqOL7HTBJuxW2db2BvDZ8mJVrgbrtpUoqm1mMXyFDH
p0m/P8kaUA1Y1YMef0ECSlmrUoQWn8pvvYA+g5tFlHx0HvKe/3HEwAgkyf79NeCHxx9I+M7XgH++
Gk0vPrnFlz6Wkos4qLC8LwVE4VUGTXmdKJFt885o/EeGhWPDel+MS/zEWVoITEUhldumt1d6Vsev
UpwEi1RSlB9hfEhSXftpKPZbbWTumzHK6L3oIJUVQHo7RSravZht/Z7tTLNlOVZ/z3Zs6HQDaQ8e
f/guN6a1ELzZNA/Abo9afFE8YzyLDpHGznuZexZXEwGlk5rQWPsWJdhaUODUWxWgqBmpG9+oop2s
1NEX234RW5ayZwGTpRNNZLCiL+bn8N9Gi32MGB12irnoquJL49WGvud5mj7U00HPJqFSx2JNWmUT
zdthw+Tx+GB9F8U3Jay0LdUPY1tMO9RRyT4smSd4q7fqC6KSn1oqrQg+IBgydrrTSNHyy6b/SKUn
h60IuBElf3FQHRrZQ7x5XqRi5jZkc7Pp4mhNsaDfiV50pKiXdyCP0Gx+Upt026qO+RZoynBAjI2a
dxySt+xNZdlN31cQ+AV3XxzkOqh3taIh46dM4u+5ZlKhm9p3pr+apxUaPaxeDa8JSR/GBgkuJ4To
nqG0b+hPImQOQ7YosyQ/AjYwnuSkxXDg7xNgP6464VRv+CWSeVW0KjJk33VfHh88129hciNXKu7r
OnnqtNj4Bnh2XNXY46IlVLVnbgDeGH7yBYevCb4NIY+0BbRBzek3ImWporNwxYVpEQ45b8x7ry2r
wdqE/LVVKP+wk2r6bVNr+XvRdM/A2sprn8jS1bbcS6/n+TuYY4pgkmSsxSiV7dGihXV3rvQIniBa
Esdu0Fai00wNaS9bNmin6YpRLFEAoNBzFL3W1eFih0KZhpMlPOTUSOdDweIpXdzbSmb+6ilhji/g
eSZrNv/W4T4vrXybjFB/VlMER1FWNvcohJe3lh3Q1UluLro/NxGJYRPtUisLl6IpOkbfQxggDdSd
iIlDmm0g42NME8E/T+xmWHZJkXnLEZXTPYYo+QJUeXAVh85GrKVLi8fQ9nKPLFHVPaoqiy/RRI06
2wD9y5ayXhkrLTDQKlEDvV+EuVOfxKHI0uY0TkVIsFrfRcjNx/r0aZzlhsExKwBaT2PFkJhczj6E
HB1min1gpziiEh259kEc7N9nf/aI4b45xEtURhHOmgaKmDibRw9Bo2091H01LwuOUOKCozj7d83/
r5gTtkhTWEa4ul8PhjhUU4gFUjJ0J3EgJdGdsglinoOp5Dlrr++dzu9hIjbI2IzGgFnEeDETdg3y
0+JU7orwIUEYUIwVUzvD+42vp6aurXutVAAK6/KDp43uCqgKxtkBtC+zCuRmYQUtIn6SqnAuBpAf
9OYBekFp+pegVerWJzY2yS2QpeiqVzcPFfEIKT852buyKS9UHVXzkPd+jgngNhgqbW03lv+OWDW1
6tJBGZtE6hsmthU/zPfSU8KHTJ2SlX4evLcZ2EAZgMZeNN2mf4glNCYaIKHXLlKejKROXisd5F8P
RDSlLmOWAK1E08AC11y4jfSOGqeyFzGrs7tHuGIM1vK9RJnjKFoiDuEsOWv4gArbyyAo/OPYI5Yt
mk1p26tcto0dC1WNEqT87ABJvmR4HGSWvFKG2D43bYaUJsZHLgIT1a3EsYT0ENSaVYD4qzop5H4i
RSWmJh+vUdm+Na1kwCLtvNsou1ABamDxtndLg9i7Ye/pIwGefBf93TSoaKJ409qwqsUI0eGHZ0e5
5qH1QsYyv9hq571m/ZPgrKhY7Z4rOYvJ7lLQHOQ62w3Y4qxF05kSEeAgjJngMl3CMmW4BRB/1ngv
Ziu90ZV3Kern1RN6D8Aqh/ZbX2nF0gjG7Or2nkSZve73gaoFj9HvSXhZz5MysBlikkZaJ2XlNb0A
xBsjQd1QdfzkKlpaDAanhqRGPZR3imFDr5X1GGThNEHE0jL4NGEAW1zjfhidGj15qb3wI5nkB8vI
bZcmyMiTpzfGlVTW97xQh69IX2MjKqG+0Va6fG187YcYr9ZKufQ0ylsjTpvXwsb8XHT4MiaeeV/1
p//D13ktx40safiJEAFvbtFoz+6mF6kbhKSRYAveP/1+KHIOz8zG7oUQKAOQbKFRlZm/0ZKqWk3U
YvgxoXmJC9fbadJebD0UU4RIcU+dcXUW++qXzdYqxwGRjKIL8CLDcPufcxIQumhDjbC6beGi5Mv9
BA6Vx0+q2ORqP+ele1UnU7z1o73mjdgp1xqK5u4wqkeRKOIaOTFBnpaGL6KHOukubvu7U9kgm+af
f17tNGb8cXVsm/999dBFjU/UMQcyCYPNUHlNcK+4wqrTNwpmkcHQDxDLZTqm7mJ7C5DnV4cO4Wau
Q+eGfA40bQHdmw0TJXUjZp3W2+rZm6zrjLkeqC7SsUtzl8ee9t6sFy7dQiHQcT4vjPt5uPdSwtbJ
9cpziY/0ppFs9niO+U2Q2hlJQR8/9n6STbH29Wvfx/6QT/ijKQfxG/aOkZmOW7vYAkd27m27AVaR
4v351erdAFi5e59Non1A0619oGc2+m/tmFQ3oLjpjdhC+EbUzG+k5lA0sUcCvbXZh5gOknl/ktPC
kqphaZoIEeMmsokQxJQQNUvw2cbGPN7JMojxz6YcxR9pvJuyItrqRs8KIMzXWa2yF+q97CxBix+y
Io2fq8L4JS3ExbS8GrX+OUFXbMh7ibFVrKh9qKll3c/dk92gyP7VM8RPH3IecpyWHGq1Ptwb46z4
buIw3SYxlAxxccjXT8JSh8++KqmKg2yG/5kn+/REJXtVXxHidh+TPj+NFcVv2cIkRzk0U8IS2CG3
vrFG930JhbiTo7rTVshk6aRz7WGGM8POeVBn7SibciMtm7HD6FdTjhb27gPzYhj6vRXr4Pj5MWen
Adm8YvlllzyLvUY5i6g7kKntVnmWmld1Gh8qFplDYofTs6eV3/s4RlIxd9+Lzlue5QR1jBMUZGCB
EOZ9TMi18L12x88J8g7xqGf+6kJ4979nTUodH4g6P2/j8HMM1Fl//ec2XxPkL9KK5rtuiOqJyMre
Na1iNeRql/CMNwORmW6B17DZfp1lZzbpu6qw6uO/+uWg7Pu4TLZDV98vBQqp+15o2oMmAJdDtFZ8
Y2qd98qD2iV0nGW9ASMwtpZvIyn5/x8gpKue+y+qjul4nubA0DEsSCKqrbv/RIOC2ypsW6usI2vd
cogxZ1g2niaKU0v0MX+c5vw3UDNZe0mcDscKVo2m99HOxNxhq02199zG4VobWUAIqLZJco++uCvK
u3aqCp+KlPcscEckY2idegdLjI3wwXa5z3JmsiRnR8PYVF8ntp1boLQBbVMOIq5nUZlyzYNsUjtR
tiSllK2cnExYu7iR++6g6buB1mA/W/ZM6NKRZZdNw6LsBedpVw8NJcZ1hsYv25Vxjg02raTIXvGI
Kq+yhT16vEl0Mz31/QwnkVT5yYy86TiR2Api5HQP/QhKyUvLOuAjQkujQ5NINKzb5ZJ6H6N65Nmw
/vrqKCcvlbHRXEzXSvTKjn23dC8DouuBnVSCgjNNT8Uam98rh8QruhfwGdEuHnuEqddRPe/DXSnG
mriHpmIo4X6KsilINTWBkYdmJlm/9OKsB/bK6WWxVe80e30gW8ikffbLaV99BIfA/DLCCdcpf/el
Wl7kwU7K6uPsq0/T9PspcZzDVxcJJzzM1oPsQyoSTg/vIBIY/xiQo8ocJihbJM2JNIZ1/OgLER/1
IuCti5U9JXC8L0UehYC+YRLvjBRovOz8r5Gv9ghR3nPsCDYb130dPu5giFX82ezvtUn/HF1KFzmj
CNcRfRHq44yOUm2Wj7KR8bLbz7E5b2RTXSfkdv1Lw/zjLLtk3a20sgdrtUGRXQVKFQEkSYrua1/X
xfF9OVRBxQNGtvNmQ5e4i+JxfCQdBShewCeRTXnITB10UeMkR9RDx0fbJqATAkfl9QJ5QFYL2SXW
cvSf6IP8Mz4mSfXbmhYcxNcuHVvoa41romzJ+0wIP2wdJy23sg9xGVLEleXtRLlcHASOLiKp+se4
sZo7xCNeZKtyVWBe2GPDj0WYS/bJA2JRxwEZgKtsdZBzz17W/JTzZRd2JuD2G+fVyEaKRqrbfh/M
v5SxN94mJVrw/ANwK2BX87Tr8JxrV33JnckIJk2Pg94V362mVE54yRZ7p8ymTSH6CgG6uN9oi3af
jOwUFGMhW9Y16vugJRfNFd5TgucV7j7LDzDg7b6BAccPGZctSibDYZraGOGGAvvHqTuRQ8D5ZkoP
ahHZl8gK0/3EphqPpcG5Np7xUjZoMbgdIYbHL+FpbX5s8a7aeiOMwbER+9o22zuluOBaItZwyxsw
PdD4jUb7oOXpLjOq7JDWVgqMPEeNI5r9al6goRSx/aCGuF4bqjKdijihIulqr7UzdT+QaOb9Upnq
tVJqC1BNxD7IraK96TTatpty8wYqd1PNevQoD4gkqMcFkAM3/7sPpGW2bSqrAYL5d9/o4SwfK3l4
xMk9/rg2ag1SDHl+L6epQNnuqG7fvi5Sa2Xk3RP26CD/fVEG+XKjaU66l30zqmN3YeydBxOMhm+0
c32iJIr5jWyXK/JCtuXBVoDKRjOu2yjK5f7HUccs7qQhAXHKlEFTt7KtD2Z1kmdQzpm6rOOtvEr2
fl6qVpMfCuo/ciWSi1SUhmjLrwfZ99X86vvXvFSuZXL44/Rr/OsWfFmdzwXv41SIAWE6CDW4p56m
tvs8JBEWHNl6SB0rzn3ZlsOyU5599X0NZEmDeNHX8L9v8XX150z0zvc1zL5NWCf+GFnug4J86FOS
D0dUIv4CPrjc1AF/GHOI9KAF5AM8XYRPSy4qXyGL89syf1fRBOhhxGaWt3j8wHvQPFReW8EEi82H
YRS4YSZd9lfhHlJDS3/XYhrQugrFk9JV7b7UcvNoKLkOQROtPheg7490doJFxT7N8oCoRwgaBBba
kGdjqfIX3IWOFu4S73E+JDs3akD9jViocQH14iiNXrSeb2bfpj876oAv+iC2jikMyp15954t2Xbq
TeVlbJf6kCiW303OeLbxYTkjwp+fG3Ori24+enmxllzJeJCoLALDbryDpRfHZEmNYx8h9ACGrD5X
tvG2gh7kiz1d844ugWAQvrB6znthdyinKVrynjYU7PhAH9OkOsQoj11Jm2KCYuY4Mi3zvqjGdO+K
JZiVrt3WYi2MVx3iRoDL9kYUqRTAQEzz3GTHWUGQx4EWi6iBm+OFnj4qjdYfzJkdTpiS6AeDbf9E
bP+QlhTj4yke7/oMKCbrykYoWIJps/N7idIH01NMagjpxhyzlxzBih+EWNs0cluftHR+LatovIbI
Sm7QzlN+lK5yDpO+eLXRFj4U6PjtF4cQfgDI5jXU1d2k/1WBSfAntxkeoGq6x3xOp10aasoriIMr
+P/6DlJ2EYiwMDc4ljRnAPD5mzpveQtqm0XwwKAb5wVWDMG31st9W0/FOXcpZjt1eSNWxIq5i/JN
qxtmoFFKug2a6QUTGqSeXQVjaxv7PjG9q62rb+D+0KDokFSsMSs5ppTLNnGk/+XYU3ZCYAwKmvnk
8hpzsrI4DSl4aqVSV0xdVB1Lw3DRAk1qUkyVerAVcTLHWtu0duV7Sd4Fnl7UQYlk8tWxk/xks6GD
9uErXe17qg1ubHLDb32N6GcnPOcpPSbsK5EJI8/feGxOLEG6NwH6qbrGfk7nF6Ovi6fiaI3Jw9DZ
GGwja4O3APicmLzTzs4atvKL4m4bwS5s1m8YFCun0Gip7ogJaN9K/BOIJ6VeSvpTbe76dHrQ7RQm
9YOCK5Y/iznhdZ/1dxBYojA9hr/7dNZ2LW6iJ3movSYPZuzz5tJNfcRxulNdofFeCw/5riI7WIq5
a8xct7d2VvebarDfVSY4OlZAY/zETqjb1fpUnuRB95Lq40w2lcouT956kM0Ih1te4/+Z/a/hnAwd
Nf/RN4gpT83qE0hoNxcf7bYof8bWT6e2eA5iZ4M/nX4qRa6fFjO2CNHZ3+bQDLsq9AEsf8dNCqt3
3iKAgrEQhkzkLRt5Cur5xdbjahdXk3EaU9s4OTM0TUgjE/i3Y5glnl/GAxmSEQOwVCj7xKLE7nsu
dyibapOmPat+A4a4dhGixoFjdpDN8ZCF3vCOB2jE691IKVNP4sEeVZ5v1Vf1OTs2jV1omykXr45w
sDRbfwNYabanVse5e6mrYjp50TidlPXgqUFex+gulkNxCteDXGvkGSo4MSQeUpi+HSlaMI6on6np
2J9IAmECt54N1vCraspnHDhsv1YzPoF6XWLJyln7mRUB47iGx3wMd0uSXZEuV07Nav4oD2GCrIiS
m6T9M9T92vloJfxh8v9PM+tXCzTvtiPNchrnpTixAeqVfDi1emEeTQuAh60JYjSHat5g9MXWVHvU
UJAVPZWe+G6UrbUt1HSmmFF2uKjUxWukec2Jbyk8Oz5Yc1LOdoqRZz9DF/KcvfzDYpTJNkUlwH8k
+nJK6m45WR2KUaTP0Q5zqxP5ivrEXt7dO2nChqRQT9nqIyeaqv/4mD5vxMckz/KiHj7OMvSej51B
3Bci4wEcXxebqHTBkKrNsmtt68EoBZp5kYeIvhK3J3lw1bo99RnULCw7wFZC0vCrsvQhprcnkYTf
cXt6aGrwgFVUd5tU1wJQaGe36X01dM+aNZ2iRDymNSg0AxzIcYiaU12Qltcc672xlfCSTsOy6dLi
oUzFhKuJ9hPVeMTO2/EsKNeiBh8hi2kXLmwPxGVtIAmZ2j3WWRsFts2OqKnydpcgK72Bp0vltTYR
0wI3CXjxddZDsUPiJQ0QB2i2kYUnhZKMEZEfLGGl4gtn5rsidH9kCglwy+6e5rKagqmKXC7xwk2j
67FvL12+i4nsIXCNT7FDdXWaB1DoawJsLa5mlo1huoO4FLg6fFCdlbefOv686kN0lr7VsE7YIZcD
2oqwKuBLBRfQbawDWGR113odmwPLbbaxF7NIiAdAn3hkqiPs6GiyDhCQbl4UKE0VwW7hO6GFxbRH
b8jgR086qnH8PWm8kO+cND/ijY9xsM5f2bOXIcskwvs8i5BnzT1lHyX5/ZRa3cG1uzs7VOxzFlfH
lDXrlITJvhdpx0c5OMgcYKGaYyXmY8clts1SLltoInidKdE1S0S1yZpG3fJutbfYUgPzcvJXfCHV
rZ1CLkqVGlejCUWDJM63o6djWI/k4jZzo1dhwp4bKfxETjddWexufIeacxFjPe0Md+uy6kO6f1dR
wgsSSjqbwjXAjrDrDlzVoVqpad8HF6p81zXxCeD2xmrsGVvkFo2aIcm2Tt/1gRfV1yZOjkVsgBDw
zBsGsZCFSs+EZZPrG7cFSt7n7Z7vJ/rEbfmglxUMhabd8p+1HGxXWPvcHrbTqLewYMzGp4jEQy3s
sxUn/L8qafq4GDxyunFcSB7uCCau6+7/rk3QTsvnqTxqxkBoMKjUKtmNZ8sMdL9noaeysRkrpA0t
1LLOuZr8SedegNVflZMGFKrJy2IqaOKspiIfBFQXz9OMxc8bb1E2O76lLChFgH6/y/v7dsHaS634
+7s5+8uq6mKruYpxUSxcf8nA/PHMFO2svHkhmDovrY52twVpeXTVW5oillB5y15XvIuZx+Um0zrv
ZGlA3isNHZksdXcZqubXzrtMkRahIx0nT04xhYQ/uXVwlcEJyCFZUH66+9R00fQjPtNtzztpCWrn
8ZrI9sLwAqUaIw5SZNe6bpTbYuGXBbRXL+v5pOT9sodc/b0sNd132Rbfj+NLmed4OYy4TbPh07bs
o8ZN01h3dh5bBwTtUXnVml/TzHYFMY7wzGp0TXOrPszTDdk8y7egau8by0nPdq5SHo8vjje0QUFl
uBkq9xZPuE4YTZfuuxFEkkEO3k/DzLnUi8pbf+ltGNamhs0XO6pxEG4QeULfdL1R+RoAuN1UeT4a
ac4jjCMNlHwZDJ5w1oXbgsTv1Jt6wH8pqjGyJLWFxC2YPYhXyI321vpLpdd4KO4puKAzGIUtkiQo
vmYez4mwKU0qWRJR6nPsbb+c0Erjz4dYvNRuvFEW+PkIRRa+7pKW08whWCrvdc50lmgE4PbRUu2w
x/yuQ/cKwoVybaKBCi2rJL+VE1hD8NCbSJ06fl4BzL+wqs0YA0dA+jPbjKRuNvPoTKdRaPd61Dc7
wfJ8E14Bq8KCMcQiEN9HUfmCqeUdcnfXnvTyFeXYGXMxCn3VuAvdwXswrWGfz6w/taiNra2qSInW
ibjNymz43tSvfw9b0aK2512jlk8A/9uta9R9UCr9j6wQ3c52KxyfBIgLI8LbL4uRiDPMCVQgkRP/
EQT74aKOYJVKNO+qZIQmDtcwc1+W0lSevVS5Byd91lGVv5D6GHa6mhIA2e141eJu52aVdo7XVt8l
49UWxnhVlcg62biwwHdmRhKDduYNsclhfC5CgaDk6dckXvSrgL0WtMgNbWSTl/ZpmtMW05F2Are+
1G+RCb66q+r2rarG0e+Nvn+bYPL7nm0Mb+R0B4CT0fQWsWb78BhhQxKR+AlCMG9aMffAHShuekvW
A2gdjLe2tyFr80C/mZjSIRnSOG/ApVofAUH3je0H0Q/M5mDqNATQTXIzFWj/N+Idnqim076l7QLo
1TDjb6uNgG+EYnit4hjNf/QEXppEAdiJ+WnT1y82zOJNp3bWc9wXBlIbUfWcCN7Ks03dzPHC4jC1
LQpAaKE8QoEjAjTNCATGBWZwgmIdCG1LA1a2NI5+8+yx3kU6bFDYiBjyJM188dLE3Kd5N9+VTjMe
TOyhz2TZ62PntNqpB5aPsifWwi7gAfhVbnhQ5hx/PDvND/NYG6cOMOVWCHtTp5ZzhEfoBPgs8CvB
PkanpM23XaISxib9Qz6r+zJqxT0I7ebQIQm38j8stJeK5ybD1DFdqm8ldOcAkJC6KU18xwrzbCfm
Hc5iGlGQ9mtojVdQu38KWyHxwuZf1etjxv4BELAIpho2xUQg3sd8wZd4/DwMmXIq+F18Y3a9gMrp
neXF075x5lcUC8fACu31vTeZu2RE6KXKRX0mOvHTAnqF5mjToUBgbDOhA+i7hj5tZmx/N84aSqSW
MR7NUTya3rvrqPpLocy/44HI3OR5jZVDr0TprckLggnPeQuhJ/qVZfUvbgTzC1Y84KGm3qURKV2l
0YGdKwbBeNtdh2R0d5FX6L5jz9imkr8d9Duo9WgQrWIMqZu9aeDHg9oTR8sjt24MvFATEcc7gXQo
kpzJ40y53dfy+LVyWogHvjEu4G36U5Uo2iFWkgcWrmA002mjzagE6WrzB+llzW5KsCHdHxKyI6t5
B8pNTRLfikzrJBZt2C5FX+DB3pxj3cn2Zai90XsPa7xFOqt7shTlLnfynVWBn1TYBH5UbcY1aszL
FxIAhJRIQpIQdEmBFrtmyJO9br7rpTB2vB+f66EoNrpIx0vPA0/Z0YgChMr3Tt9kZ2EAVB2rEZak
Pb5MeW3vozDssK4ZvqttSUrBFNvFjnn3TeFwSUgN2GGL4h6s1y1V+ndhdfCBjP4lCucEhIefL/D8
+gaVBiVhZVKqalt2mrPNHRb+ukeDIcYXBsLOFkJH/Ny6uzrHPLJUBw97G4SdPPO6VD11XRRe0thb
7kt20nY6/FJ0JMg0N0OZMkRKx3aehP5zckiaUQtnxzn17w9OnLt/eXDSUkwMQLJCnCiiU9hqGUSn
CU/vcfEe0HS0T50+/27mwthn4/qBJG5zmx3U/jZtQtITXd9b5CX6biyW9tTiVQhoDrnbcc0ViLod
SRWRohDNpsvsqbmpusoDnnjEHdVMyFFUuIIDqO6PbISH/SyH5UgD6Qnf1jZlvuz4uMF/jcm76EI9
mYmY97bzJ6vD5jj0CnWTxt2o0FBOBs72uPNATdMq1T5gkLOpYKdvKqRdtTi198a8zShiPaJ5c83R
EN0kXQ+Mq0CbdqL8+AJ1FY+cAc5SkW3HDmq4khW8LEELkb/ZK4Xt/IpSav9YlLIQlEtgLyU5/BCn
jQSZZ5UklJ+1BnF+NZ6ruAv6ob+nvFb5mFrCQdUAmNpG/9AvwgAeUpkQybptHB3jCJ0cI8c1ds7M
GhmK1R9SZGI7gwlCRi1+LHPWKzTNFLyBZ8/ukCCyDPT4mjAIw/i5F6jP6s6pGwbtpc+fVVA5KC9E
zbUvx98mNd/9sNTpoVZjymca69sCtAl/sy1UTWNTTsAcFGW+hh4SP1XTviRhQ2Uu/BOORfGshsMP
4rseAfJ2N0fhqmjNd7GqsquNlcsRk9xo49n2Fkmfd+JwtK9Fv2x7JyTYbd3vuIXmh0XB28ZIB0pH
Rrj4onYiH+sdnqvmNTPtiPip/d2M2E856fJsVdkuK97qMjZ/hHV3sZsaOwt0b8X8LRKi9NEcx9py
Lh9xzOp3TuI8GlP+rSxwgU/a92zSXsK++13k7FP76IeazH/cpCnYUXg9lYMooi6XqGdXQ/nISo5t
3e9Vu19+1Am6bCEGv3o+4IBa+2VHKkUptHqn1Ua3Ta0CHn7yV4fLGoWrsruMA+qUQs1TwII1Wp7e
uNWStg0U/UQdQWQ4NQsr/NOu2CzLgUiA7LN6P/Rk3nhyEwcz5BwMKqq/cJDZfQxANrzFcYitw+9q
NxpBZc2u34vle84Hg9088Uh/X9aGt5tEFd+Hk2mBmLuWnh0kBM5vTjsdLXsMfRPi3B794xfFFclt
pZHu01Bhieq8A+lob8/C+0NB1KZUjehYhGH5GDXZL/QeJ9/V8LrXDeX80+EFwfbBKU8RpT4faX7s
lL0h37gTL/gDu+7smGXmdXTZeZWk1DYllpWkFArAsarBVwKTiNqoiiBBB43XPwFVAv5mt5ByCVTd
RMKtNKerPDM60q0OjDR1LOGVhM0AhadJHvAvP0Zt5Rxs21Y2ZVopV6PkT3Xwm7GwpeERzo1rnczW
hbJU4bNBUl69GcCclWfLul9SXo1Fha4e2flBt9r4XknLFKJpbCNT7OXaDVh0S17FI60dpUuzteeO
n4RVefcEkgAt77y/66KQGk+2dEhblCCRPm2wRAa0fYgv6sBb2Fzy/M5NbSg8UFk3pbOEFzj7QWfH
aN7WY/pbhSjGbj0m96chPYrTWWJCKKxxP4hnClLkLxQ8J1LLl2CdJhLNec5gM0lGc+m59bnH2cqX
yB41JVH9NVmOyiYbyo2VYv+Wk8hdC8MD1kNRI4JEjcedmELvZmvl52EM0TsAtfLVrRsapo8LyLFu
WaSj++fURsH4Pp2hraCYji53r1MqJFPICxI+OnyH+a1Fjp/SmnubG3iJzYwsxNotZ9kuWwj80T5m
uYRZt6W13EfdGi6yGyGpq+NR+cvgyGEF2TxIrZl+RN81z7Izu0/iTqdR8dICJSsHpXKN7FpnkC7C
QUg213sYmX6Esh+zVFvOvTzo4neNKdkNxXHWEJX/ExADyelrgnDQWFwIu7ZsuQCpmLk77eNJixBy
WC+hsIrPGCIT8pKiWqrATjMKSXb6xq5qfqq6uTmppF0+pF218NKgav7died2V6MzfNSsaMYjdrjw
7C0/4lkdSQup5qXQ2u7mdKPjywFIJG9u1V76CUDH7OEqkbcZ9UkAznvFS78Ngxfvl1SlSDSBmAyL
uHg1kuZNmv+lCSi+xRzeS52tFgzi/i4Pv/Hig4+DqsDGtnsYmak+ZJQDul2em85VjkZl31ysvL1k
ethnkInCbK95Ks5Wqz6DieT/FRTP86DagQI887FekVMlEtayJXkFa2tuMv1RMhD+M/MTY2UHppvN
QdoZN9SlUeNaXS0+bCwWq8MdTiDRNetacfjsXMf/ZX2RTnZyXP0EpQM5aF37/OFQjp9ZuyeF/iQH
4B+W5BhhS50/DMvLJYEO/mHQXY+uc/ehk605xSZuG+P8KRv8dxO9ajx2bGfXNgfHcb37EIeCnaEv
2sZbm/IATS07zaX4/dUVJcj0whvfoMRhKii1MBdn363TVAKw5t9XTq0a+27RW0cq6eG9Sub/fnHJ
1OEvXe3kPDmAsp9LLEwa5kdqQAKpYjE9ZCLRL+MydIEggxrocZPeNE1Lb/JsSgyk8N259v81MNtL
cZdZ+U72j0s2mB9TWmLwugBOJG/SNUNv+uGwILqpRgnpNW7/dVBstQsq+CN+30+/pQJ9MS3WtnKH
FvnFVa5+1ie/hoFzkaN1HG5sRxmey6VVH9w+vSbrrIx8/ykaGoAxIHaJ4rx5W8LP39Uj8vbS3Kwr
SJ0mlsKeb/U6wygCx3rTSi6yyedzp/dq/yBbM8ujPb5q+aA91MBGZGfbNeUlbdESkP5qBETj0Wjj
KOinVH2N52IgyUeFzXTtX7qHPYloh5r/UPArCE2J5yyeBfgZ1MD1CrOsMTbeyhK8rpyrugvZpD5x
d3KuZYjPS4fVFEVeSmj5eekwWB+XplMpnp3OsikhO87uYy5ZE4jwDUXItWhcO732jDVBdvPc6Vau
La9KtOdFbFGcTz4aolBfeEXlVznEod0goNcc5cV6D6RqHjt1K0eTIs5OcBoVP+5h4kWkCG+O0V7H
eszfhNBi4L+dyxci6u6AMzbbeZmGbxVPmoukx1//nGq7+ufUQXXrf00d5/6KBmudHZK4Aj7XR/U9
ODobuFD5l7p6tljLHG2Jgefj2EME6/8gJhe9VwPyVwV7mkBOkheHmEjfw3G17y0z/6+L4ZnORzmt
IQ618Er5ulreU4cB7surrYaM3VBnyiacAKm1qJoetCT07t1Y6TdjSH25XvS9Tab796QbV28pk/cG
dYeVW9PeVMz2fLzjqaOsriXqMJIcWUZ9I5uzUJJHCxtQ2eI9Yj0N2ThhgLXA444USripky+vWX6D
ctYilWjUBzNSc1irOgrPshOaCawuLDN8A7eMj4lzY2LdNnas4ZAc/agvkrtm9MSzMubqtks7ZSub
RavBV45AwejpJJ4Ro3GfXOgPa0NOMCuydNT77uaibU+WihMPrJvlrYvYeLeNqZ/kAm1DcW677hsr
SQ0Qr9PvVaL7QluUK4B94yUd0ldWKwXmLq11DNNa5Zrga3msMQwPoszy+Rf+rpflXZ+0kK29EZLd
H0xWsFw9ze0S7/GmMx+tGbOOXOnbXwYvGa1o76tWWram073pBBFv3cwv9CAeKU1SaCZdKz5OFFQB
MeehFPK/5qhYl+2qzsPRyRnVw9CSem9XlhvmkOpBrSsRzF5RnT9+lGmvuoj42RgkiaRH0WJGP2HN
RRfZVaCKuyVdAsZv/SLrtpSYthdY2FywEpgeUevBjDReRcO774m20uJFW9x5WRfdoyaLc1IZtz+n
3kVIJc5fS6t39xTYrb3dedVrIYoLOc32Z+sAAyhMxb21eVPfdQTIQW16/bkYoAJIogwWWsOh1fLH
oRdkyJ3qz2gVh1Jv6j8q+bJ/nqxzZM/EyehAF1ciZPAcHGoDgYD4EcnDGd2ROagrJPA6lZpCBkTM
l4/BPKR2kI5xf5TNf06DfvY5bWrf9MT7NnbWGG/VKcOgSllQBZtGciUKEfCqmiBR/PLM6SInMDUV
yRkkHQKqB80R4XgPc9NCf/jXGb/eZ59RjNXZ9eL8PlKi3ULc9dgKXX9ZW62hlo9QS3To5Treqj0A
m5h9joJZs+k8s+mxkCcHYVOu7Iu4me9EDO7G4Hm9dG6oHKSZjqbjc50gALljqQOj0kO2vZAS2knT
nURFUTdTVCO7FGqMVQ4Cj7PfwS/btzPvHZQfYD4VVZcAsgDTB1yjUw/KOBHqxC4ldlSZxR3CUalP
Wdqu5hkNSXcG/saZPBDXTDu7Qm3E/E/f1+jUwmlUCcn2sq/CFfnjBsY02BcjucPCWkeZZEQVIomS
R7FU87mzD2bdkS1uRorV4J0Hn68nrti6HuJIUFgn4DWwPOiSh6FFRhN4SXptzGU+fc2VZ+qyTMG8
rvayCZTJO/ROidVA6YYPhdHutJEAsF9bCRXvK5aLFAJpyQOElepo2CTCvvrAVhXIGnKQV8kBl5SN
rxaiRpOEa5F+yG/OUGzdsSTHNRg3fl31cUFm69ih50v2qlTFpu17Yq5mVFA4rbXH3ETmB0GeQydH
YxjiW6Er+BkSxorNer9Mj4dbBnw7VxyksHrnDkztTZkWB95C4TzkmgIvOEsAIaxNOTBhUcuFYbq1
8r5LN0ocerj2wbaPsAmniGmGyJWY052c7a33sh9yAtyPWyZFYmxgTWQ7KKJK2TnX0Rz41ljZ/91i
7wN4gVyKXDsSZU7uyhL3vn2mOHHQlohmtOwJA2dCqSFwEKmhroi1mNDD+uMwiW7DKjucv/pHKgBD
UFX/w9l5bbmtJGv6ibAWvLml92T5Kt1gqaQteO/x9OdDolrU3t1zpmduIGRkJkWyCCAz4jeTLaWj
ZXw1DK6zgYLGfZ6rl9Y2T9Rv95A4m18mXJv6xi9L71arf933ZyKCmfm8PWsqz7slya9YqIaOKXYW
hulh8gx6Q6rXqoLWj+F30ko4Y6CeuCfn6O4w9RvJ26s4nEZ1san0ASHvqRkFLhY8gVJcckX13gZ7
gxWG9qbBmjkh6F1uhxpRDyHdxQP7eb4RzLbSntHX6MPbL0mmmqfZ184whn0b92gdT1bnIA649slW
rRTdC55GUter0OuSbTBxe4NSD244eawDQeY1J60WWElfvVoRhjeXX6gYG8eo3rSO1vzBcARu1W4U
D5KGYDhWE81RnImDuLeXyUfiDdZaItd96BVNPdexLcGzQkgzSfxvgrdUg9Vhndb+iLqWzEDgmo8h
ebMtEnHHugrdlcfd/UlHKHLfe0DVookC3U/EtVpbpsAEn0SEPH66NNn97lHAPQSZp72S0Ou8of8M
tR5xVD7fuUoR8ykp1lOWm+girAstb/hjQFuP0ln3qBbJ5VA/VuhOLFNDJ2/qeW20Ty4NdOTraOts
HkEh/IhIKMP98L+hqpivyTm1R8gU/krqMep1EQtidaKUTz6L+p0zmpR2B8V8GRrjMR/76GTX7MFD
tauuqtW0k7KYvNUn93dx+E8dIpYYqCxSITc3duqgr6nJ9cKXh2mbTFPExJk4SMMon2JPlwGap9zt
KWa9hhMe3TL/ZU8bycpSyoPgJjxt+7apD4EFmkuMEDELs4elMcHKJcv98HRt+Oa28aWs/O5Z8pLg
CGutX0E4HL+hRzzH7QkgElXSV9xmfD2NN6d4MsVD1FP3iVUjZeF44QIQmHXJEdd91eM3SDPam98F
BgoBCLJasQQ/VG3xmkadb2tMTbl3HuTcS8dXch7mCntu6GjC/FEtvCesEp0Y7aCSzHndwFDcg6Zx
AMZIfe1R1bXNE6S4kaxejmCtoX7P8BB/LKvE+iNeJ/IcD2Tmdy24dDM1MTRxnCXeUPKHLWHdPq2u
1a4G6+h13xKtQBxGzbqb3sjtbjBLaYehPaZjlsH/rqESE5lhdQXhZR4S27igctzhkNcjW6ohfCBi
FN5YQGtVjtKFHGHBoOfST41fVv1sabXxqHYs0pqmntmlADPk4yBL4VJsT+PELTfl2Oh8V+xDKf2h
PJfGyUk0rcTeKEbpnLGKf1K4Fk9V7oQr4UuOpAMrJ0qyaURJCQFFCk1Z573ImfVgR0XwKav95FbQ
G1clzoIvphgMr2HnqbW2ZhOEKY+Fh9hSjvV8gSaMtFdkO3wUh9I5GbIGfKrMosfGcfOjqbSfokuE
DKueSh1QToR1tq8inIPTqc8dpk9uIibcuCHVfCpKYcM9QXLFiRDiDfqBbAYqK93ZphSRyzjbzrEx
gyvgB8Ehk+E9e5FiPNzPxiS3V36fGw8eS9gVtgLjIRySS6AYCaIpDoLbqhWuIGent1CNvg4OlIBc
8syLiE+StEvVKV0Eu1iRBmGkPAwtogV+rBUbV3e0N2cCxk93nPuI2Ou/RmhZqb9FWTaPUCmyLLJK
PrZJCtpaMMbNP47spLuN4iQRUOZGPmH6U1kyWSsX5/ZRG7y917Qf5WhoF5Q19UuY5nTg9PwX0jHN
rghqbB7s9i/0YdpzhT1jbWpSto4lqV3a7KJQK1CRsZxMGmsFQxIlQfswLGGMWZp2w59bv6nTYXAx
TwxzHst1gBMOekUAZxq1hJHBOHEI6sLdpLaOGMw0Q8RcqddhrqeHWHeBQSJHwfbSJdW7tSdNQrJP
vFvJkhbJILsnERMShUK2MK/6ek1qeliKmIrPip6YevEZtfV3O8BVTwr4PmIsDjy0wxD4StyVaEpU
rElG6dzbDR+B2lHKDpWK2XmJMNwSggNOlhV2OdfAxQ9dGHxSsKAoULT2bu4ueyTekeJL4GfDpVad
tVgjSGFbPdxj96xtNo2r2glWKtK2uFx8te9rCzGvzUvcfGTFvol7l+JIF2MYrbM+3ckyp9PhUuZc
T+JuNhj+VfSKsb6f67vardGdBaYAPoUCbO6UJ1+HCywOydSMQOAtEcLsVveO3kyqeYjS9uO6bVAH
6NSuQRprWDeuUz74kUQJYb5l+kVA7bhiLa1h6nQAnp4+j5lmbuBQWitt2o9TVijOQ1l9NNNGvpoO
STEujKrKUfBjvK/gNQAqaRuqjQR7B9y/jzDBbRzjrzMRC6dYP8XCzsg2PRDEH0UFJrhyev9gFI7/
hI1ocQKA/pEUvf9kGfWlM2QcrruOeyaOxMNZptDQdpLHT80FAQqreFNMW3vFsk2kVnx8Av7eFKKw
UPyt9dBT13Rq+BatFC2oTrQPzaQ0zG4KsSVEdlaiGcIVf0IygEpHjMDaRJX/clbXQV04dTw2OPpy
URlg3lYUqrD+nR7E4pGMHw3d1P3/YulpLcizfQ+U0b4Wkh+9AHCaxREMM8dkcMAezZn8tRsKf2tD
Uqh2TloJ+F/Mk2ql+X+aNHipcmzL6QMWCL6ItaUHlGgvmkL4FX+Tr6bo9Ye/NSOMcObBkSqBjPLC
16TUi1Vuo5mIFv/wbmbVIg7K8VWWDAt+ErgTqQ+Sja6M3j6R2F06uVY+Zj0JGsVBeVXHEfkzY4vJ
Iwb/zRxOqKQjm2dkj87AysCZOhzIqxKeOOItjug9X/BheBfvMGtH+WKNkMihKLygB/7PvoGRftnj
hxhYFDONiupLDilRz1Oo+mIx3/keIPexlfdCg0uMaXHc/o8xeyrkiCF+a9bbtgPn6K/GQEGNOSmu
5DjsqzFVocRZFJDETkOwef/owGH93CBOcrzHM5BmR30IdwmaGSKXKjKohlYdUNylrDClbcMIZBkq
391OJGpD1W524Hi0pZgwSI1yTQbtMKZRfkDRu1sqcYQ8uun5e0OqjafUVZU9+xb05Sg4P2WZaTyh
dJrLSYE0EBGe258hwD0PXYLPwMS4CwMZv0MgVA5S50yBOz7HYVesrJQ6Si1+/7XKdzytZc28CM5U
NpHtoiWWsiJeR/IcF6FeXK5/j4lhYtbv1xBjO5BV8wsho7MGh3MDXQtyN0h/dGzDF71RlxQ+O+/I
b3NcJzrGGdOI1tauc06sVOo1rLT+LA5BVvZnbzqIJrnvbWgAP+/BgC50QOSIIB7yKgGR0g3lQzvd
D11Qcn433PRJcE+EidiJNdzqqftfEa2wt4gzkCaG5sQKCUOj5Zx/kfNc21nQMhciPSOyMOLQGy5U
nbA5uIPzpnSDf8x1Enpp4Mx2FKIKqFrxyqU4fhGPD3EIoEnFRvUVEo+e3xPn7erUrNTqUKslwLRE
6m99WQw3tcqgB4Kp2IiY2SnDDdoB9JuoZjs3jZvLthbIGg0JuItafvYD3hGBz4K9kBV8RoLswL4q
WIsc1BRXmvQrHllxsIZhPX77+3gRT1jl38DIhYvIl0917OtPvdcqZ2kANy+y3qako9DnWPEJATj1
RWZhOSfNS2rYiN30G5EFHwvyXhIWd3UKnLIuUDxbtdUBsJZ/mVtGPeUFTTTFpWktZBfx43yrruT6
BdVj+QHJTHxW72dkwhE2L9Y9rpRkJIduOfaK/B7E6YcSquEvs/2Qm3iCeACTS+NQ+96pIDji3jCf
qyaTVhm2KhdJAqvXj044IQ006qleATa9BUhiw3T9xYeJ2K9lZnSuxhGoWqsYr74TuhtsLCDFiyYu
Kiunsau96NU7C63lxFbPRZ4ZrxP2PU9K57G1ffW5xThRTAKpmlwTz/gm5sB/Gg9y3jZLA97GxfHR
arQS98JWtli1HW65leoCmBdBuUbBPYzKq2iJA1p+pNGmGbbWH4uwlQ73uN4nKgVpcBIlWHkD2Pgm
mJzmi8BwruLMw30mGNj03eNGrVk7vEHDhYgBD3WuynQQL1LYJbUML7iRnh4KloET9kSK491dajiR
j9Fgy8feVootev7vZWkj1DV0enkKpRhKRSs15anxnLk76ihKrkRMDyHsbjzQHKthaHPkQ1adKuuH
RnJJRIatHB3n03g67VonOoozcTA6IM3Lue31I1fwNGiO4k6gWKV+cEeTtzs6x2Kq7YtnCDA4zJSC
h3+PzI+c/FcbDOHDgF2lv2SwaImnyv9lukSxfhdENQYNVelfnRhB2nCkciuapaT4JBXpgESTH0Id
XI4+Gt6OsshiTBCyT8cOB+B5bhZVgIbUcXufJjpiGV1K00+W2Kn2ANHl/iYOmk/2uUMhqp7uE/e4
0Xh7ih/WyZMmxIfnoRB5nyoGi6lWGL2KWcN0KxJnv6daVHCQUIvQiRRT7VoZ9hlXHMs6RyMlLllU
DcJwPzclJbu6OPeIllEr+iPvHEEpR/Yosub6YzYdcE1oclbpYpQNdA4HBF9dij4xCgTfExQB+yRa
Mhr0R1ltgDBOs8WsyBh+JTAkST3o+07I7JUW3LwaGSMhn0RKMn5CP0r0iQhmFdCA/n/Gx23nwrAN
+p0FYGdtdp2xUSc/NtO1B0gt+Z/Ne68YLHrlabA9Db733ucqk5ebZKvgkQrN2Bhjrb78Y+69ef9/
fQ+kdKFa23DKVhexzB6wVhaVSEdbg5Vu6hqqZdbpQwI03z1VTmWf7UlOQQ8N44C1WLTQRLI6d4pw
ifzOsOtQ333QrU9NS9OdYlOREoqRyvANjSPpvYm8P8OB/73BbPD9PlqoUXr+93+MFuG+/Q7zwp1H
676trdEw5Bc96TyHdvYGR+exyJ1JnSgoXjz4ASJsNpF6Rva1WNRNnr+BDbe2g+tUWA812ZuU+OZy
fo3km1Xi8KwjahUipcGvvdZhWhi1Hl6w68AxolOMF31k1YrYffaXET8Jlc9UUV9azy/fiyAi3513
0U0iA7srSQjvrd+zld+zzbxP/7L7pzTO9F/T7BAxsvfQI8045lZ0S6Ct7brW+prtKdAc3Tp/UowO
vxzXB8Nouf2HpWDCpKvyXxWsPW616OX3mEaNSun85E72TUI39L3uMTrqZIA+nUERoyLRdVH0VNqi
gu4cah1MlhVq49bXtfoqs81aVXUUP0fDmwPMbBEqdfgTFYEFoFfpuxVI3mrKel7SVtWPmBg26yj3
s3fdro925QI3xKwKjar+GUmbfFvghQ17GTuREDQBUMgo3JvArKnZ5f4xjLAjmZBOsRJYNzDB6q0/
BPjPoYHk1ITV/Nm3xuw4x5DlbZdjxcUieueZOromWYd4SCTmFT3sItNDz1I621Kgf/Mc5Zc4wU9t
PgGT8kuRZe3bdPJfj5mmj9Osv73Ov0//PUYeknWr+d6j4Vot6mr+uxJ27JnRqHyu2GUh4R0+ipYZ
wRIKLTM96GqYPpNBZtkAXWxlu317BnAerbQIi6bJkzGz2+bJtSBpTneEkLLd0+8+is1zn8DiiT6F
eaL1ex7yG+BT+iA7GkkRbVOXFBJoCv3FHKuL2JSNuesvc5wlrhHllXOGTNnSQ4vwU0Z9hNxM9Ypk
2WKc2Idx1oO3yEi+htMZ6NmvMxETvWIcsgf/S+/9VUjqQF7yh3o/QBpHk0P5aB2LhKkalDs96JSP
SnsoQrl+931J37sD/7MYVQzNG17tAXkJtb14MTREEadwU6FiWaonFcfs5xp+Vuc4AUpRpfLodJhu
m1lT3Qy1lJAdTGWsDeT8w8sVVEHwd6qyVloj0zuunSYvd6LGTL1j35UkWltcBa5FWyRzKdoHWjcP
ExXraRjLbO1pNLHPKRE8mYeNDuLQkZ0sZcnXJhhmts3Qev4/n/3v4+xYkY+66y6tSsu25DL++1eq
ZOzbfUSKkA2srhW+IssKtbVNVldYa8UwFBfVgJ+FgFh4ftJuxedX/fomtVLxGHdxc0Nc8dNW7Pqk
FdQ5NblSTnB1P0WBRxRxPNnc+4oGZXCq+eQTs1UDYbIR5R7EG5uFD9hqC1UBqKYupxtRZhNoVXEG
+jq7QPMx8cNo/uwVbvVinFLp66FFXXiy0nIUg6yxZET9WbQtiRyADE9sE1sZCVH8q3bYOXtnccjc
0TuTKlnKnoMize94R4J7p2gllY2gOo3TYrQQ69Is3LWSYh5FSByUum1rrM9lb2Vl2DlaFlBTTNrK
J13hOyONgd5eoeY3pfFr6CWl9SlBfmkl1/zZDk9qqj6K7xX2MLkxJxzmrzkwlCvbueYxa4EUQRb4
UajquEjNZqKBgZd2NvcafBWqkw+R8ksU3kXRXob1ry5cuYyWhZmBmc3/VcS/j8FUGI/qzDmJUj1G
ftXKlSNza7jti9pY2utYluoajCN+qjm3oi6oNArrqvQODO2Is2XyXbGRDs1h7iDzmCyNzKiudhdY
w3P9bBQdqii+y0JYN2VvWyE5uhSSgUI8UMTiIu2X7eBvoPk3J3kYM+MctQUkUlHeQRUByhs7gp02
JiVLeke7iUPnls111H8kPRz9OY4u6muq9jY8+kyfR8nTqlPLgJTdY1Ud2ruMYndW/BKad7La8XPX
IsPf+X6Vw6REIE+bDqJbdAQTnFyGY7XMkcrcCl+vqlGVnaoBfx8mpKmI5U7L4zFQKNMIqCr441ti
OcZJDAmwbLt2FtIh0wQchYCeCyAR6nT1dd7eD2MJZEPvwvG1CPZlHTnVBt/YYT9W6RqXoRbJxpGN
Sq2cEkgRpxJx5tMQwyVVGucZx6xuC5uxrxYiJoaYAl6RlG6w6xvraRBJGlWy1IOtDch+TErWjhFp
B8Psru2UlilUrHBCJUImZtlbjr8U38T0jbkIzc6igSIkvqsp7hSIj91Dv8f/Mx6AXjRJBy/xxOBb
d9tqvETuRLXjTfxuTe+h76VwgQ9QhxoUUBzlJjI2YUB9tseuXTGx+PxXiypAtQ6yKTvPkuVqmugR
SE2CL9TUTJK4PgIsOc6fXHYHCBe+uxea3Zij3WbYQqK2Z5GDaRQ4AT6psN1sJOq4eJYmtdXuvgAD
U3+tgHES+Rn+VEjpt6U/WQNlZ9OvIVqK0z4co5WttSD5ph4rb7OzOLsfRAzgseyQRpsGyXCeN18X
eeU7HyI4vyaKKqhb23gYiOA/Xk40nem/kBt96ZMwPd6HDU1R7gPoD8FWmTxhQ0U+dKbaq/vJoGKd
ZiqV7luK9hX52N//djwIpvbw9e/vfhv9N8RxeD/qjlS1PSPV2wSUZJCkzmoGopMUsHatp1RkOVjj
iYHI7jtnp9bXM5zdmzo8IDgDZY9zKFZwzqhPUsoKxleo6y5xwTRXQGrU7rupxt8C1eo2jVq3x7qP
2iNszcJFKi7JoQfluMZ0o4IOLvrB4ux+kFwKq6Y17O6h/zRMxAAAteDChnBGIgkkkZq53NoByC5F
835I06Hm2RCs7yEBXUK5wb3EVQYVpgyRggK/1Hi6uUfSApSDy18h1B1jqRcQ6szBNayVWlO/q51f
s6GvP5b+2k4keZU0PSZFSNfJWm9eWzmuH0ctkw9yOkYL0SliTqRDXrFtfyuaxSC/42FlU58enaab
Maqq564NF5qNockppkPoFog0XOMDJktQCT+nGs6Anp2f/K4rSIxJYJQ13Oxcb3AXhmkZW/FA9lCE
3hVj9HZ/UN+fx3/vvMeLrty4FL4OLeTMmSGiIdp2VvHK+OKPkFI7i15hT06a+8/eZmre54peNIye
Ri+vv6tYZECfhHMull+svkmbecNjLyFe6QXhz3DAqLZsu/7o9WwdTm0XRhcDN8ElK8W9k2H/KVcu
xNKg/2gm+K2tWhq+hxAgvMqtd3JYjzfMt0bSp778bZrkdu1RUchAi/xq51rjufclWMZTFuR3ata3
48/eRSlJhMTBC6eldDJiaqPl3SVyulWQ469KhfKLltJRVjEM/EbE2qBXJUwgKju7aFY1DxOf0utC
D6ng8d+GSXmvXIoJcOmiS2n1D+KRE/bRZGjm/hQtcYhIua6bfFJEnswqRazEZXVhyWpy+HK81Ne5
jn2MC0V9TiWLDxH66VsSJurBF9mhBIGl9WiTwL5/zjDQpFOmo/o3fSV6OTgrV7LslXiGw4C7ApHA
fJBLfn5gpw70Ipv860aMEE/tTA/8HSgcbX7Mi1insCgsEXi8rwjU2s7RRlRUqs+lEo3bFrmSC/gM
6lmTgbgbAsuKhtbZxoX9l3gwNO2wKymzH0VrXgfUYf9HTCwDYH+Wy05nU/FQQiyEALHQ9NLGU6gz
94PJE41nbftmZ5hHT4CA/zQCD7v2DeLKHyOqatIRNWqUuqZlTRBK9ilT5L0WRCxpxMdMx3BXxWhw
3z9mnoBTchognfcY3Bh/a1gudjDT0ifiWbcf7RDesFR/dl1avqgDGXaY5pRDmqq8UrsF44f1A1m0
YQE/q/85VDa/MLOG3YSBK+k329zxlfYPNX+wecjkmCmnzg/x0p2qTkUHG26CZnqLLAreExVBR7zs
6kPJBXkwC6/aWDiIIs2XtM+t3/bHBE+uRRGO7XOJ9vbj6GGBmgVuvXTj+lQp9XCtjMiBnC8PK1Pn
1+aFevxQwnE7NArglDSUC5iW9U7UiZCh/xpRTyOq/25E1CQFOgbNH6/hjHm9lnGKW4K5iLa2EsbL
1ITjAljWLa9S+NEMFoy4aIAW6/qhvpt7G9jUK72INomakcarde1NQil0GXpmcFKdWH/TKT4lQ9a8
DEDTr2TTfohRmZc7W0NrmMRH4KMNRxwSWdJlHj4C4tRsJX722DzBcZm8BdDO2LTBxE2fxMblTHJW
jZcj/DI17/hloUIeK4aDwFWkL+8dZQPE2SBptnItJ1k5HQzhONb2ltE5ALpBkUB2Tj3WjZjhQFKe
BEEww8FyEcnBVH/RlKbdo5GByr3l5W9dCvImG+Jh56dN/iaH4OKUQJMvotc3oG+O3Su8Rfva6uZ7
Ywf41GB+sJALfEJNyXe+G6560I0EL9Wk+xicOP5VKeM7JnPG+1gHDStPvX702cBsANL6ZztVzL2d
yvIuaLsOCokWr2RYBiE+lxvhliVMstQ45a46xdA+YI2YetVXu5tqemKgiJnYTczzRMw1O/QkVLXZ
CKhEHYNJUWuDhbRlu6cxGN3TUKjeCjqttEQowmzZ7SbSSXQnKmriSI8uB9n+hhKcdb0fSqOMVmaH
hYuI2Q07K/AL/gljeOV4H4eK+XhMwxqxOebHsekvMtceK3XphqiSeHIbnhszXxdkZa6IHhlXcdZ1
ZbRlF2tPInNfMSdX20MZGj+HwFiqSEi/kM3ARWQMdPSqnP69GZBI1VtD3uuTMLuDiiDCX09f4J2p
Uizqx6KwrIXqlkvBu4mWoQTyCq8YZyOKymUPYjyRwl+iJI2F43eqY9ZZmQ7iTK7ldzdx6p1P/q/e
skP3d3LlfAZW/TWilothg1QXe0+n6nYRW0gWjB0kCzMbqGZ3yjYAk3mem2jLk7fNsnIlxqS5Vd3M
ssZZJ8E6O3UtnsAI1PW+mXykQ2IgeDD2xzLqzNe8R0UzqpIPSLTDbuwQ89FVDDUoP/UL6DrVbtSY
OlQepE1kSMu5TaaSn5Grak+6q3wMuqG+9un4YlUqlutteOQC9D6iyFVXEeCQs9HH1nF0U5XqDSpb
sqPpDh6kZiGBJeubYtX7WDJntXZo0lIDhAWt98RtIlp7jUbZW4zR1dI8wZzpttwKR2gCMnJIqh5A
9M6eWTd+ZS/u+QpSzhH6foClT678PBgoh1nhGoWtdm/GXEfb0ZIDkBIRtjV6Zp3nIHQITMUZs4mg
CC1yrH3OwsSj4xLVtfIN2EFwiRoy5yKcyxDHlNZqN6IpJvlKVS6NtreXYvOUWoVkO4uev8mGbFuz
H2PlKeYW/xSXfDGZjhzKBND9Zhba04A75B/xanpO/338yE54FbfOHB9QKwrTrRq5kPvFLjee9sDp
7wPq39PWVxxhbkB4wWxjAz8NuV2zfWmgrBxcNMdW4r9SanffWWP3gkJl8Ud8Gu9TE5mw09U5Ldm0
a67+YFi2/5Trw17c2WvdgTrXWIBGqeG/oR/dsudkl2HmcfTwBbJCKx4UkWLEcLNwkKkDANWSbqGm
E1cUtDrAsjPmT3SLgxmnBkD5RC0+3dxy9wXaBysrSbqtMwkcjD4+5UNpgAuNLPhTuR0/RPhL1loD
9W8KxUpBkYy1jxgvo9WslvkhJlFw+uczRrQRZlNIAJWobbpSuJHVSlp2Qale0A9FclEJSUsbGgAT
qel20Gmxde5L4yk26v7RtbmqaIwQ5w+RrP5ILd07B01WLYcSh0HRvB8iiv9n0cTfFk0PsI1blJ06
iAI234TB1nxTUEnaU5N5s/og5kIpwq05weZSyU9vsmOxkZkwwJmkfjZmI6OLD+RDgETvhzKuQWyU
1vd7SJxhkNOf0d7oz6YWo2Ko6/MIlECefN3Ezy1P9rVSDR89rLgV0GL7XDUt20wFNf0glZNXV5ff
MZEzf1KxorDhn1SpelM0qXos+rKmtOj9yrwwPopQhqXbte7TzTgNECHTcOVNGEnJKvUbDcm6rlp7
fR7hKmF4S4GHzUcZ17lwMPd4VFWnAJEDe6GlPyXEwpVSsR7Yelj7IrCazdhX+DLG+VEg14GTNQtz
Kg4g4cYd1vMvUVpBEvW0l1JWEc2jpVGxn1vIO/3QfKR6endAcEsAfip2s4teDo++r6qPQwDM107V
CVcMWg01zH2JgBbAYppB3wQrJbaDg7gApknGYKBWodvoDXc+wL3RMbMjG6rT7BBM1ot36vsnZHmS
ayMyfJ2yQSpy0rXj2xPfkGq5w1JzpH57/1qNvAeibI83EULsxzt4EXKHQxUWpG5B7aQ4j4CcNop1
N1j5h1SNH46k1Q9+qahXiyfBQsTRTkQf3PXrQx2a6XvVnq0uLz4s+7lV8bj242h4jzXeugRJ5Azd
131BHmuOG1Gh76kxoNEQWqs+k8tL2oOPfRW3FQ9xCoF+kILMYpuG/AUoCBERyIhQUZzNOIT+8h8d
aY7CUlvK5U50qI7r7VzD1Q8q+mq9V7yI+o0RL/2BhtgX04PeZfGCJOV4URTgLlPm29QfFM/Gp4pL
L9t2Gi4llVIot6oo4klNN/mrxOoh8fRfstS9mPzy3nv0VpCdVOObg1bTrtZ0bY9HQHjpYmxfMOmQ
rn2KJpWBMsaZwmp1yrvihe0hoqyS7rursSqNdYst3qM4KGQVzCg0z0naIJJpu/7ODgw1OoPkULZ6
Yj9A15Cv4hcZxuYDPz+ZXCu/walPtIC8OY+jMq69LtmUBnf+wZKwHO5ZWypRah5S1KE2qu6nL5CW
fnZuYv6chnZ6lSwzPzKLTwx+on1LKuySKeGrUeTe3ML1NbuIeD91GqX/6lIv3It4BIxYWZjRz1LT
30pnsEjFcNB4hsKinE47QIuDJ/M98wAVnXbcNiMAJ7lYqXimrjK0ajYzHGmm4VlR+YqberEKHJZA
4g9p1cOfzXuvKOhp2PEt2947qWnEx/3bLwiVbm0FeBfVoL93pGp+aR2vPN7jVWqXx+k1nKHMNsWI
qV3bGNq5nw5JmUsom4YULGI4JH/E5jGVley8QfoQHeIQiRniFFmIdJmGVr5uyvbrBYMt5uSggnzN
GD+txtB37qRw5LcVCpPT5Rj4FuZQjgxrpbL9F9kftiJO+p6iFR5eG9FEqesQplH5jAdBfBbTS8t7
nQUEnNw7y53qWx+D7zw5QJRyvJePkZtnR7boHtJFtgzQt22AIrBSD0Cv0l+TPsgX4vSP9jzhjz7H
ltWFpuXZDklN+2pJ9U38LiO/sa9A3m4KJoynPuwSxPsQs0uSPD9XfcpOqCyXdmEYzzhrVg+5NaIQ
DkVjKDz5YJJSW2q2nL+5KAKvaywetmJS80ttABeMR4FhDlXHuBURZEi3pcTbDMbtd5/nZubc4hXY
kSj+pcuhjtalFB2QT9dIPCgHUOAGOre99xgmySUWPLTCGveaC1TZacbqZhcoO+gjnnbvEpqnFYqC
F3c0+ltoJi23cP9D0qPhJkJzPGq2FVvCs09BbY7zUcMVd3vyQQiAnOcajd+lB6V1dxh7Se/GGMXr
MA2zk4Mg6hmF+nylU2z+bugI5PoJUIIa3pyj8U7Zjdg7HofKVjMkXCMSG2U1XQ1+2ra0Y3Xl7udl
UG1pzprFnHuoU/+pHlD/W6st6kuaXue7P7aqAbnZXj+ONRujQ96rMEGN1DhpIWLUihxexC2KGl14
krPhTdyiRCiTFUhQ5FrnO5lihsW5a6pTGao7EmzaRz0GDYmryrvYmVMemY3BDoTHV8wPP8RG4PfQ
AvQsKurB19DKdb1Nr0X+K1rz96FOW1inUYv+EisiDKq9eVlk6dIFFr61u6+UxHJpMBXoKUMEu/43
YyWXngvPja6CwyJYK6WllWtrcDJQuvBa8lS5SFJt70pXBTJneQVSzRgyrf3KAjeXd1J7QPro29Dx
V/X9pn0aXDV8soEPJmYLyMBvn6Zn6zIeA3srmk4k4yw4eN9FS8ypsup1CIfwLCY5iVsjNpeEK8qZ
MvYxo7wmL+2d6xGOC1kL3Dunkqs4iA5xRtrOP5lJAqNrcIaFa4Tqz3btTessPSwQ/Ws1+yHX4bDa
DiCqUcaSLo5ZFuldGq+jEpQ6rkLPMIS8H387wczDFxF2GvOJnRfWmxEn27zBm527jfEQ2TXwQLzW
151b+58lPN6mxkHBoO5vsKQ4qAbiqo3e/yX6xUQTfaxlXqnxFaHevcXa8NHyuuZJmaRTxfU/8izM
sYVZSGaVvTXjBPlqECsQvVmMvKlZJ9wA+iB4yWR9XafgkSDhwTzzt2WLR67W1c6H6s9hGRnWrRzF
X2FGj5KLUZurdMigvVTTnYO9QvNMQyggiEago6QJS6INVdEj+Oj/anhuiTQlXkUPM8/caDKAdCaE
HGxSv9nx/7B2XsuN69q6fiJWMYdbRcuSnOO8YbU7MOfMpz8fILfl9uy91t5V54ZFAAOkbMskMMYf
EFxI2OFcOTqPMgCAgHTR2nxwm/YXAsnTN0vzycCMzw1mShcz1cNjMYBW3070dbyOEpLnDxPYJBiT
YXGUKDXZRLe5OEqU2lwjLiZH2Zvqmy5OspVpYd806Gq3d/CUvc9i5abinspDVHenppY44z8yrPDe
1BkMzFyiMSuSr/ypXqnwag9R1GO1qHfxRViriDf67Xhhm9p4O8AHkjsKeUi9xFrplVVuasGvRTh6
Isv7HlGbNhsPEZHbU4lSI/uQ0Kke0HvObw0TbZLGiJoj6634wXaRGhZiITismJumS9ttM4MlCW1r
47LqgajSd4c4q5Gv6+0GrSGRUC507QoMW3ifmOwBfB95rpMR79Qoq6DGFEaORmI0UBiVHr6p4Qb3
cxOs58pObia7yXeJT877iUp9chGmiMUYKm4FJ0hqgdgfNQvajqQtyTbyqb/bc2+uuhmVZrjgLgBI
uLhBqaB1mqHsJJsSAmlhd4TPwL3sybwSQUsRH4t4S8MW4hwvQ9z2r/FGlieLKMQOtBYWrr1j6Csl
b2YSFt7Ub04Y6iIZItKiosarRcphTvPpgFug3N/mqpdelFS2lpHY7hqtk8PLcA5yByz3vE4+40pS
pTcy3sIskAWLaV/YSNvuKSi/IrAkMMRq9RBXeNl6BQhaJBobPBinpF7nqjYv7Ya13Okj6Jk9Q8Ng
lSIzjOg4wZhDAIAn3ipgC3+LKVB96yJCctWnjoC28bkVPzo15aAMkxFKZq1qmNLb2qjh7ouF5Vhj
SOFlprGOIo/czMf6Up7xX5Tvfc+Ey86687TkPE2bmp2ezDYVviZCfozfZjsF0IbnZtyYKKJTzqbv
06EYUAHLveYUch6YRhSuFnz/jYOZmm9+Rq1b1kQKK2hPMIgu0hDvFwOy5u/kEEbhcNLp+NFwipbV
EjnsieKpHPA0TLZ+Fm5a4XSM5c01CiDmdrCgPsg/WIu97lVcRDfwXRzULZ1yg5KgdfrTKSA7l1k4
lbshGYObKcREZJimH6GqILMu1vARiv7GSs8zxJqfoxis1BuYxAmmBZv8kC/IKlYpIn/JA5xYpHK4
oaZ4Gj4nB2R0lc3q0kVm7LQ9mEKl3ve8NuVtP+0YcGVhRRAhfiM/imsusE6JsZVHFNjNK2Vj2gjL
oasqttjO+B3cE5tdzD01C45yUNlPKM4E6zFt4t2ACOE6Fro7EpKVpm5wBHO7GqoSBQbZVJR6JSNS
wP6umwnt2Mi8koeh6n/lpC8uzl0q2KirYArjHdTKF9mfZxocArsWhr7B0a2y8CjPEPea12aGcNS5
Tw6YuhUty7KcNmkeZHs96l/O3+kmQ7YOIbiXSPwjROiUQ1KVnGwIM/z3Kr27R9kyoZ5eUATy0d4d
2c3/tBEXL0b/Z2RByVMHN3kcjNxa64XRHFQNqGhjejM262gCaMaEoIVrxyfMmIds1HGO6ycJKJMw
Mh/3tCxHzQOi7LhIu9Le5PcI4IdgfYvuOhuiN9OMxFI9THcoZfQr2WxB6qzyoHQvZNPxlR+OO0XX
spXfz56FF6FMi8w9wlCtjTBPZuiYnwndpLkoDPTlbgxjSOplJbSTMq2PLqWyEmXEfNmF+kYV0DHJ
VpCMBnl2OlQWLtpK9CD7z2GK7tdrI69qCF5Fc4Wn/fpUyPjSTIP6YjC9bNlnTXDPAyVeUjKY/kE6
7zg1YQPpdQgXDrCpn7Mx/kr513jGOL2A6KpEFHhaZ4u4aXtpJJ6JfxpOaXqpZBt7qH+mXe6lOzsj
dZpY9bden8bh2wwwHoUo2JECXcEy8v1wbhbRRKJYtnN/wlWEHcbf4mSf3q1RUAiO8jlli4cVlHOd
B2DpLuSD6fwAk6OyGXiBvsYM4j3kPNBYqIdo5nVQTcXahyq7Qok2P3Ge5VkcXSuRU16fu3kMfQ5V
ZuJ/h3ZWWn0KbdPoBgzoFaao023SK+pmcK38oMzDdBmqrc97G0uEri30FSXe/rHvh24xsyJ7a3nE
n8hFvqUtDDsvUbgdv7v4yz3XQ2Uuu9rFLYCkIJ4Olb0MwRe8KQhzpANJyBrw4caPen+nF7p5x6aY
PbWIgM/0HZX84T7xym7n+TMC0HpnvHQmtRERMMUwTvHoKK/QwdOPjs2zDDi5cnB5aB4VATQ6H7r2
tWum7HDukWefQmF1rfAdG5fnPrJUK4ea4E1UN+Wm8wCrWHY+3/d4O954aHQCZ57vB9WZ7svG6tl5
auOlbNqlEu501jagAsO2Whr9k6YP9Z0cNMVeZEzJdssmqzYecLP1dgr1W3Q6FfhHcrB2WJO1WbAH
0It5JQmvKyS8EHaO4hZ9YPyr4aaS9BatWYs4iJB4HrqLOUl+yP7TQc7CMKdYznNisqpS88sCzNTC
LtgCurrXXXf8R65g2PTPiFmDQgqsX2mytBQ1/4UKOeIx/vzkeaZOIqg2r4Dp4eseq/36lP6aSUfm
/ioRTlbeULkIs4O2jT1veqEgj2g8zpz7uIumFzdeZyJqcrBcP0WJbpNMyZ9RSlQpn6/1ETX3SHnL
a/2+Yx2FKz+D56hMKzdDOnceY/OuK+J4i14ylAPRnAEL3fUw1XGEnY9R39NyJozVNLtc4FkDW1zB
wxwPXF3fBWI4DIb+SuvbSzn/NKNoMPGBY7dJUbJkxrQaejxwTjzqsQD1UvaY5iTjSA4/Jt8jpN8L
LN3lEhjoPvo0KHHL4VQMh374PkzGBxalmO1OGN3EenXbY+WqIXTXQqscKEl+qQWA993bdmvtvrza
z7UAbEb2Za5bO7lekGFVrAyXI4o6fytbJJpxM/e2elHjBjYsZAiwF1wU5Ib9Y1gO6HFRYPMhKiJy
FKHK0+SJhPDvGfiuosTOzhyt2mQ/B+h0n05luxSd8qx7xXVSuZTnphKmp15byYk/R8nhLzGyGSg9
5LY0ec0yrz79aEOf/zRiVMGpD76nH/72I4sshZr2+WmS/EHO+Qo5YchydKCdCSXIMhDuTKoLKiEo
dl2kh3sAUe8H7DkYRfYhCDfn3tqtNHxrRegpQA4JxZjMwfDTKK1tI4BQy27On1SzsEFpt87tlEQc
fNTGWSyeGhHf29i1Lk/h/hjkO2Sq0bQX8bE4qI1B6qqN9JWcIQeCQMmXjrhNXyn9hV8qwjgH3IJw
PNCbvZO3WMS4vY80tGu0YHxEb2YnAU4tirf+OmLJeEgW1ICGlZ805XWbGBWYkDj7XlP6z+NS/2cA
crWe48yFjkDp1ANavCsMfVGpXnyLpakByAh7qc37+l4ZviFfkDz7SV/uemFhIiVuVHzmnWDMFhVl
jk0+OD6YmjpzLvQpvZzLnlqo5lrrKUpwnxuxNStr7O0K2+YL68iFX9vxTRxcZB94oRsLYSIiEgks
XBNMIqFlkzuIfZ3VWbWWuQM5QuM88jvs9xw4gKRAktygfNULbmg7LiR2V9Kpqwm+6BAhRO6bAp4x
fsTIYcnEtvX8X/OQIME63GjufVJ6D3bgvOhTnX33pgK996p5yHrqF2CovG3RFMHCKkDsUfeKLsHo
YQfXTu7zlFu8d8gR5OhjLFzbGm7/e0RnZY9NHbdYXHbN9UnDZ4S/1PegQlwtBMQspX9EH6K6yuFL
nCr6cozat6HasLkHvb/JtTI4hMpYHFhUO+s+qZUHw4BHgv25/9PCyVszfhqji0qnVqkPqZgzhXNw
QIunOPiD6QCV9v0H2BLvc7rDlznyPt6A52TsRk8aD/gjGFVtjX4HBp+iCNCNHkUAdHMNcp205yH/
GY4JezPR8hEYmRZyHpv5/DAVmMd8xMr+U4jpD1eogO48t7/QtM7+kejWa4EQEJqbWrhpKrXad8YQ
4g0ASoNarfkqQqt8nhd+mv2iMuc1OC87fbtF2XVa87bGbkJDSYenYn0f19a3XHPDtxJ3+cUwauUt
VrvDPkCdcSXTcZF2Q2nA+idujNco7k1wS9p0ofoIy0TipYjrWUkaAycFJJrih9wjf6jEzS5QHRNK
KuU33lhIwTeaU63ssGIpak/mU9uBhQb5jTJhEaCrmE4Z4orgDpNVopM1nyMF/V8G2s5KDsKxbTm7
pbUPNfO+MfzoboDud00aH/cWVPxfhxDDnsqfup1s2uWrr5MnC6ocTfQUqUmeKOFrOJDUdC2jOUax
azzgk7OV/WjU8RxMPDbR4mLiJi4oqAWi6fZFXfT+Xh5sN/URhTbfm9UUw/DpdMy1PkJqUBvRyh3H
xcAnX0+l3903PDou2xEnOdnUZ71nIYdXTJAoV2BW+nutKDMs6DDTkYPYBZGUs+ylHJSTkl4PsBRT
ip1vduxgzGrkqzRjkOf0zp1SDckOekW4DaukebJrtiBV3jz2rj5cNsK9TugXluLg2n50yQMj5VXh
2rdyIFcVMOIeehaarzfxMhQihYi+hNtTO3O1H0nROZe+lDMU8xBvXpptrF7Lq6B4pl8NcbEZlK7Y
9NBkL3GT+tFGSfYdx4Gn0C/yR7OvtG1r8+SI49m/r43ibwHVmHUXeU9mUnOSTWpiCwvN72fk++An
PbCQZu/D5E+Nt2gA+94Fkf44NNiwBhlfiJj31rZscx3pjzE+IK8OV8QYmtsZsjlgNV1/RiflB2IF
w1UpKj7yeRz23dqIve6kJ2pNA+oJQ3cbj49o6kdY/egFyOrUfe5teyd/KJgo7IRT5JD7HGcRVmf5
QRUoBBd2UqGGxo1s5ZXl7dzIRhxfDALmaO8QaBiXYxmq23MfZoFfZ1mG3izkBBlmjTZ+QKxf/sdZ
fU5JB0JwI+CkFJDPM05tcY966vY8LfwD4Mjwfii8eWN5MGbUIWXBiOcV/0wOXz32AyBCYnUTkkth
ASsgISOjZPKC20ZbDyQkn62efUeoDjgldd4hdBG16oWS1JyqFMWMNMHRkgeEQZiRhuOnMNkvw7oM
yQeqt9NLBUBWhgVa8n618eNqjriabIqwErz5YgZefPRN9vCprEDywni2KRhtRgcRLfB4bAWUUNjw
usG1hn3Bo6+nS9lvJX2znxAUWiYhq/y2nbSVPpXFTo6O/DAVapV39jSat7Y/AovhYnpM3RXSV7CW
zXKmHq64tb+XzaD/hWdtBX6FD+QH1goRNHtRx6gxz0EWv6CmhrSDWT9NCKtdIcrdIhVYRS/1iHht
3hfTFjmJ6EV3k1dNMfsbJ3epF5XJTna3WjXtshEnFzmpCka4hKU/7uXon9dW44Ilu7hnk1mfr43M
/mvntP1N0hbD366ti0/Qz4Kn+HHtLn9RB3JshnGYHSNEoYWDqrbvZ0bJc8QxFCliFl5lY45nowxE
BMNfpUaCsJ+IRmCVETl7dNNmF3XdLczb6MrU2k5bySlwghbKEJqHwaysC4RcnyJUP5H5VFLKh8gl
9Wpt4S3UlvmFUpTs/v1WW8kYy7Pco37oMGLP9obmvuKZhdyDmC4PyceZOdvpisxLnpnjJhfSS6HL
2qV3wlvHHLRbM1Xu2T2jixQ2yCSUuCRJSCe1tS9RcrKMUlG3RwfVMZcpz6xLt6p/5IMVfxMn5e8T
k1SB7JEnc9j9kCfa7xMR/H+K+W+3kBcEXXrkd8oSUUELSxnK6YIFwPhS5ONFmrfRQ5eJCpQWlQvZ
L8N8A6EBm8XTCy+Xi9BP4wdwav8K88TVZJjad5/Cql5h0xQiK32+2sdNpwm1+vHPq7me2q7lTS3K
XKtSwb44jDAiSyb4DbKQJZuW2SoHWeZKebycRqXcwnlUCjlMiv3/da78GPJG8srUxZXD+b7nD3m+
rxwdPj7GFLX9Fl6hs0wsF8yE5x2teDCvVcU2r+VZ3OCF4ifmiFGLGOi7yFlUnq4u8rkdtzJQl51N
Xa1Su26O58n/24uKuwVFal6fL9zmCUa28p4fFz71/V8uKuenAOtOn/bTRTWQxKoTfv60oYHiQGAo
p1/BKfbrj//xe5EXdW113MoPfv6Z/9OFP90/9+1sbXQrKYDfh8lzV8YqtoXI7ykuHrpkO8OtbEKG
A/CR1ThXDkKOr2z92zKiPiKU+GREoYefpmP3+a/pbpV/nt7YxVJe7GM6DiTzoowb9Rh0JDFtAXJO
jG/ZPEXfqZKyjUWRGs1IFzohBo7b0u+T+4Cy819CE7t5Dx1t+DgydNKqn8kwLE0nSh+NwjTX6Qz1
Ay9Wdw/wD/gpbnUPs8i91fU0sCNZtDzsfxboQdGTZduW5dFCE2WNWRyMsveX+mBiLibqIFbdo1GE
GqCJ0+u9DJP9TmBhs6PolEx77Fo6VFn38ux8MPBAoObovoecB74Ey6bvGuUyc8ACUgUejolfw3gI
vDcUhhuEUX43Y+DcBfhVB7+/XpnXBRUFNERSEENRPgk7yOGSxaN176MkBlQOB25TiLkhIJnekZSH
jPwLjcT4AQpw+1ArT3LbLRul8iQ35AUqtX+OJNOnsK9zJBqA79+/58iFpmkazYPaPMtL23ngbjzF
Qfd+evq/TPzrZ8IfTF+GI06eqtoVS/l2wrBAWSLrb17KdxhinizI+mdgaNnBcye+nYKtEJbm5yhN
O8Kp7Z/ZvrxHqXP9lrZzDgpOjRCwHLWdp/rWfTz4LxSUwrdOBbI1G4OL0ilk9mlGvE+K38bFz1F1
i39GMRE+prZrED+4d0P3RY6DZPk8MQ4q9HDEFfv8l5w4gILdRMZTM1v9ZZP4mJmjrQRuRoNYZfHK
HP0n+Q1WIu9HWwbJEyWCaq27Q3Jkt4RF51/mVOOTtKb4mNOLOW2YJ8exKrK90xrzRi8uGlPRNyw6
KtyEXGvfZ70p5BOQc6/5Hwupqr2mKlIuUFCChVcvyrLwxffppURP4AWbeXPZq112a8xxsp0TfJCN
TIivguUN7zH59NazKXwhxzG5bpxRowg+xN9LcyeRXEqUxssoHqcblv3erkNXdpNh7/Rol96LjNAs
/bowQGqW3Tcln4ybRDDd5hJDNqwAKN7Skv1FWGBMMPNaLdWWZbqCz+TGTDV/KYflwVYNqveZclvL
kDh+Hm2MvQFFxEejKexd1QfqBaWO6cryzHTtOnHz0EzY4oSg9r4hPHQsarE/S9jHm6b6qyymJ6dP
4tdp0uplCrL/LjD4a7aZi1lJ19cb+b8tD7ldjgjN8q/uFG9WlLeHEgW2ncoCYhGQlGjvpwnVf+9a
6UnlvSFPWqBSD0dzIXVt47jbRpo77x3J9EUNr9w4XazggzmbV5SVNZRao2Af14Ajp659rAMgkomj
jxcximb3hqv9RCCjuAmSZFoWer+E2kp578+zwpxQAAqSDs9YcfbnKMtF+thEvo/+GVeoDY8nF79U
MetrbMisWM7/85pf7/g/xQXlIXMCtXoDYJ1CdDHVO97miOw1w4i6MU3byrrrscDnPsUOdOlXc7+O
WFOvhyahjVfatmETeC2DhypAs0slsVhXiXaHUFe2NRBaXZfUWBBG/EZyz1sXidHvwiwsH/XZOsKw
ab5ZboLAPLJVRxs+4g1+T91CDqQZD9tptLvbHF/UQ2ljfS6vpDjlDhR4gx55aV20ldlvmtQx/jHN
VVsB4kMzptqONu8cSHyPZGCRUEirHxISn4easy0ya15LxojdBKHY36UHiZ8XkxoQU0VIVQ/ZqJnV
2OksKGv40TF9o+wLwLJ+Gk2chrqNq4Gz08e1WrsNkB9w6zgS7ObZt+8tiyI2bGQUZxq/usebDGOc
6mduJ/Z3LVCOVdXwhK9M/sV6A5TCBMQ1Tj2WEoGKp1S8H40SFIhve0v8IOsraw7A7JPAWne2Ub2W
ZrjNs9j5PusKlAmnnO+cGdVi9lHaNtbq6gEv75/WHPs3TpghcxzD6tB1660JavLOXu0++IGeroeq
Ka90NUh3uqsEu8EeO3amdrS2cj16tEoDG1l+Jd+V2ceuc6CiLa7UpPn8Lv4eYcCBqlqTLHWjt0lU
jeFVEU7oYJqj/c1i6+vyyHyiSt5dWPOIHWLQOC8h5SjzwsuOEno7jKXx4NlHqRYsG8DY5MiMoJoY
+RSWHSVAd3wf+WOODhkThhhPxGREG6W0ujWlFv2VtPpKsjOGugqXFRaeN/89Yo6KfA+yvg5bhKMW
+MNiFpJjGB1glTnwO0EQY+Ny6ZcJLsQmGeA1abnZAmXMxlNEWg17tQrL5woz+w0pto4V26jdKYaS
vkcU9m2bl+4j9uPdNmnJmmq16d+7Qf79dJNufm3DeXjQKOZeNIAUtwijO0tLsAcB+d1khhPeBU7a
3LbG8EDttnxRNaTESE7wNhVNDb7eYsgT7ypzQ+uhJsEr+wu9cnaDorUwSKzyBdUCSkis0Q5y1Hsp
0PN76TTAIJWKS3zoesVLZ0m5unbcyTnQyTb6oFQPbBPLa8VFUxhb6+yx0EYT0mSBbPYtb9F1gYcl
/qeczfrAWZjbn/ripMGOvUQq7lyow/e6XGXFxKPiozQmC1+yaY9FeOi6Bw1q0qHSZ5J4efbQjSWE
FdEFmLml7iJOzyHnpjxzFZysO3htqy8DqVoMaKtjso3RLbyQvCrHPSLW475JgnFvubANT51RnS0r
TXd3cuAcImec4uSII6ecx8/hIEddJB2CYfXp2vLUSxNvgeLitIoqzdrzULH28ux8OPclYfxI4pY6
olXn9eJvIee+pvF/x7RWcJo3jeOPFv7mS40lV4Wv4T9FmqnXpXkbKyP4mtIwdzlSmCeY1txlGNAn
Gf5gQLzOpVx5JvtEhA3q6iDrubJfHt69A36Pnge+lo29m3fWpuUb6Y6ckHFSusflEkue1lVX574O
/hCkd+Wb/iGILwcbbeONSnJS1pc98IUSHshNu5t7ISBM5nbTuKhYQ5Pq0y0lrWpxakdTWFxpTl1c
jR8jsg82eqDhUqgXV3JObGI/eeoMYfmu4w6Nddxlrv2mC19cZ4jXaovUxdh1A25sCeRhMEzPlm/d
SNQ6fN9rBJTeQ9tkwJkjJKHtwBH9S2itKfaSvS68WWFoEutDc22FlrV0Ytziz0LPJ31nUl7kChg4
B38ZkBdIi3heNv2UIL4PWlHifAagYct5AHcLNxBkouw8wxUtvRmXdlABpPwLwFH2na9wvqqECw3O
NO7ZI67MMu22+QjwVHPt/A6eT36XQLvFv02xeZdlxZ2b9PldPb81duDdyEY1eNZllWFp4Vg68vo6
xXWg86G7HspOSZZU8u/tzBgO8nIR4M4r6HAb2ZIXON81Be6+rnpI52cFfyntf256hcD4eWa8PEv7
y9EGFcos87vL0Ks92LaSsV731ne8N9JdGxj2wstTbSO1fTvsXU6av1bQmFtklcrFWfRXnp3iuqOl
Dskp9Nxtgm1dUJ6SL7sRkOoymTSMtIWxmWx6ddvs5EvSHOb30XMzEsFNrlo7RxdLP7/GAiUcf4J7
ekuNNnmJMkdbTnNm3npaK3CrpAP82m0vdR8v4BCrQTSpbBNftK58xOVwWMzTWLxNNQabGkziRVlT
Nkgj/HwklL0HFuA0/UM6l91a7zKkRJqgB7RO8QGaPjUqMarBg7vplJp/XQZPE0iKd34znaZrVTBQ
oITJmYVhdqMrcGmqvELJ2R6h8RU4W9a5fwEuZ17KJvA47ahb2qtsdVh937cumQwig0TTHgqjR89Y
1a9P0Qnw2dzvp8tIDOpdWK3rZjTXERUBKaFg4ZKwLJ22vpRNLCFuDdULbjEKyh5jZ+Y9hu5C1cfz
sSuonIzDXDznOEpvvTns1z3vj4Mx1L/yEAiVPBiF2+7GjG1jj8rAuT/9iJB9chThUmw1Vd9f13PF
c+ljhhz40jxPA0RHch5G/+pLnAw538ixQd4sslF79aECbM+f5Xzz80XlpU7NBnRJ3iDTLT7yf76F
JX7aDiYbkqYdfnagQRqlth+yKbeXnTFpF32jWCRW1HqjY3+zVmGvPgSRou9yngVL2YSr7x4V3X6R
LdwZ7bukVxdyZiumqwEo+sCtbmWA4vsglkx7OkSzhX5gyW+jUqb6CGR9jWEfRotTFt504pAAuFrN
ZqitZFMOyBB97jemC1bvPCHUoF5TaoXcJi5yOozIoNVt3mKCEucXsk9eqfh9Q90J1/3JxWBM2gMi
U9HyVC71XMzYqCqN61O79HgLsa72Ls7100bVDiDCETQT1VQyC9ktMgKn+FxBb66K9XtZnJUBQYN+
Hml6ZEotXbmCYrRkb1wfJLAV3WQh6U3247Kt3JN4txzV2x7tRHl6ipGnH4ESGlvLyacBAaYNEvw1
nDkwV/1oxuUG1AHKDW1waRgBprlNGUz7zpyjciNPge5O+1DRINEjPkZCDUHSDVTPbeG60LsmhWcC
iiuWjcV8gZBJFS8KaLURQiVA2PsWfcxz34hw43n0fPa/iev/MldcbwhAYEiL5CDRUVtl2xaUhfb6
5axoEv11VM1sMVf6v0ZH0TeL0f8cJ0dJWLzHfbnH+b5f4yI02AqE+EWuUuqAjFa7wtYgos5OvhLv
9WQFqxvtStFs8gb2T+dgbh92Wb0UwU6uh7dSVeQcLC8HRfk9WI7q7T8suLqbUjN3Or7eT3E9jFcw
N76X7tQ8RXjf7VV7QpNIDEa44O1UzU0hezKa2olDSV5z1nI09yxs+zIbMQAR3I2zwASE5SVLyvop
jxUQnuoY8NgWo3F7Z6LJeyNbQ5ND8bbG+9Bz2kfwOrK3yFv71kc1p5tcDx4tUjaKUUcbJY+6AwXa
bI+xGQ5JFCrv1KhgT2O0xj/o7OwdYzB/GV2/ztGmfYNEj7UTead70+qidRPcCbE8LMyD/JBraJCI
lq4gogK+AP6xbMeT3lLRneL1qSkUVOTZMCrOZRMZ21N2KVCGadVOA4JxgwZzD+1oPPW6KzOakemc
0XWMlm5o3HtOYoNQ06pwQ/qAZahca/nK/CtTNe+StU67YJ+Z7KUDiaUWxaYe5notm0Gr9FiFDr9m
nDagNFl7LfPLe+ldMk/XNgTtb7bH0iGqSvsxzoxx1XiGdR2WrQnfU7MulaILDlYIVr/VzQJaVuUu
28IZn6vU/zkgn/ujCYql6wlrBs0Ztn7Z2g/DwJLadSd4N1Oxk3kUL9VvELAdb1EuLe/nXL8IO+QJ
ZtcdoDkAm5W5GDkpx5k4qYHd1suwSnFuLxsY3q3uHLspcI/nZuFWCz+x28NcKeYMrpG4Kg6CdWIZ
w7IO82GdFKq7wLCsPviB+sOIApz7xhnTe5/98MGWp5Otlxgnp9U6dfgc9egcAfhwN3FW1EE/i18w
7xovaKBT02mrKS+csIFW7vHFRTzBWfqu/Y/dVuNl2Mz+bUHl5GpoTNBWlXIru8Lecy5mqBMLM1D8
WzngpJ230oOG/bbok4eysqtF4gODG6nrxMIwcZVVcX0dIL29zFS+5fVEIjMofzZ41C46u7cftQSr
7apqkysDrchd3Fhs4ELys6vQnasXt3QeLdfNf/U14PedEkPZRGVwRr9CHcmnoiVWWtjlaVYc3jZ+
jCUV2QSkpwAWgxY7hzppoPBvGisXWdKHeJH+DuWqhuKmD5E5T4uk8IdNVODH1I91pkKxi5Yokdzb
WLRhYKLWa73SpmNLjQWps87aApo1eOsm1tL3SfVCer2FR2X+UhAe9iOl/ZEKSkqSl9W2qbRuhT9Z
xT4eV1qndmtIsFjey/RNptl3qsNPe44IkFn5FGGZ7l3LH+sxH3SWbviCbD/xhKgKwPdgl4juI74N
pIWfc80xkCCqlFUbpnhCjZn10PUR/1dC4xGZVOPI1+OQCf1H2dUYirZCQn0Zal6whhI53hlFPd2F
ikLawbGOsgt0Zbd3jfYHX8QiQ9MKdSfb9ZqtjJUhqLBrLa912QjiqbowdDT+ZVMeFHCrKDRiLC8n
eX0dXzvYMpwj8hrOqlnF4elz6J37HAuABLDSHjSwnV5ZmlJdNbATl70VRW+Br+xUtCGeoEHY26K3
9C2vvuA5dYG0igA5c/ABB7fquPD4j/+PqqnoFlnL2farlYyTh0/iq6RVjYNebv3WVjbgNnEmzqNP
TqMlXjYIBRbdpZSpbhDouoAAqS4lo6jBT+cuhm+RBRSAemB8KDkho4K0CwB9nMm3umiWuJOufZ4n
PNKQVTmPSu0AOYqKDenaj2DZTLKm2JIMxZLXLY6uOus/xEkO2laeBEEW3OeJTe5tEbHhsK1V0c3u
k2Ha1NYxezjOblQfQOnE6z5q4tcGPMSgwK4fY9zTHY3aZ6v7xhYUin1R1nlyZ/eY3ckQdqV4tM/O
Q66ztjEM3V1F1B6eDc8xVlNgTReyObWQeTqImEfZ9Mx2zXNXvS90vbr3zIa/kqY8zXg/HmN83xey
6Zt9cyEvWRv8et91bCPDHQ42hAWwgGp3a6dZu88GF+fGDlV5RQcLqyv/WMiMrONBichkVvm9aXhv
JYIMLyl+DWhbdy8xrvaUmtT2ZhCHzqqRYHTL/bnfzOuctXOsQ60gVh76MXKvk2Jz7pFnYxojl1jB
8TwPpJRELvW5fMk7fVrxy26XeqA5c75Iaw37kzoAzo9HO1YeoRltC6S8h2kDLtVaSCVghFKmfeAU
j7I1aXFz+2dXLWxklGE+RcnWnxP1mDT78mOSIpwIp3JUr7L43dEaWb27fNL9nRSZPWvOut7sr6oM
iSA50BQlzn6pDZwudcKvwWVm61fZ/C0OSbgb6v4kCCBfZgDk6mzFkjRBqmaTuMMvPNXsve561r4W
Z00NYnXx6VQORcNg732qgxeF2RxlV6AAGbUGVjNhomLvG3XZDnUAhGNimoHNq0Z9Iqtv38uOue0C
NCmxpRvGjIUH3m1juDLrsliY2KzuEzbvqEL8cYa19XsfAJt/jZ5nBH6KZKM6gc79S9xQ3vS1GVF6
JOA/h8obnuO+fBx5w8CwXhA2GC8Lv1GO8lB5yBdpSjthvwqs5DxwaoYjK8akAGD5MeNLHK9TPC71
47kbo3FnWeN0xhOiqmMFeEFZUaidqr08i4O5xPNQtE+n53HMENqlEVvGaY4ccFMSxAt5Kg+T/v8o
O68lt5VlTT8RIuDNLb1rr26ZG4SWpAXvPZ5+PiR7i711NDFnbhCoqiyQLYFAVeZvIvcQFdqhnWfv
oezN+h4mwyqEo5ltU1wPd1M04M282OFJiJyFI2KfSLAah9tAk3TXuf1ypVu/XKR06nz9x0DW12Cj
lovIgFy96lOyFihaO7P6tXKwSoyzpjwkdVhuxUhxTpRi3cSRehZhOs/KNqGS2p8MEwb9XyZJlO8A
f+HX+3+dFFi1+VTa7i/qKNgUuB7qJVRzRizIv8WwKzae7VR3ujoalxpdG355ofbVGL2dOnfxz7Dm
wdFH+ABoiIMfEtVBUBw+x3NpJCBJNadBJySbj92AZcuwPCLrJjMfcnTcV6M+LzJG/V0X2Ombqpc+
MHBP31ttP71Znn2WgDbIwnWaRd1DFU72RdWLjEV2Uv2DXNEq50O/UWZXthMUl6M2jMELj8tfMtNa
qIRWNavPbV/g3Dq2FvrVSf/NRLZHIkh21WhdMgjTG52gIvwUj9bVASPXovGg6Vi/VAuIbtZx29Jd
OFj2oIafusQ8SL+ETQY+VtYC1VNdDdRdh/uMbzuBXO2PMJE01par/XeYnmZfWJxiCs3u5SGZEJZT
q7Hf4CQG/UKSyrdOSSpLLvo2YABoR8yPnPUtSe3FmEhnFWR4U0X1lp/KtC+s2thXaWh/jjpjS7p/
/q74qDd1ELYuqqKUT1aYFauwmdTvVIEQJChQyO10Ew1jEHEbmTF1uLvzm/xCcbJC3eYUOZaPgomt
v0Kq8K5NkfG6Na/KUAa7Ls/y/KsW9tjEzakfXhrcvVZd7GaPdjrlj3OCnjWY7tckrafTrd/AJfEg
sfy3oh83/lfcta/TjfeYIasmKGRGtPVHC9y9ChWn4N1zuTVjTPek6UUOb9rlkIxZ88TNvTbTOnuA
SO08sWC3juUERcpKO1haKZnjneXl1SZo0y5ezwWQQZwfyv21rVT6d2XADxPxCOeJBZfzlGHBO1Zh
+CgXhG1e3SObtJcxjSfRtggqf19o7V4tyvnf5WRMretJ/5+T/zkkPWpvbOdxiD64r2fhWBzZ132X
G2IWN4TffXL3YCiKezef8SFOgofW4Rbyiv9FP9AUIB+eU1+LF1J7iHR/eRVrj1KTuG6/pbSRQqw4
+vr8aPeUuFf1otMwK+OwC/pCW/dDNq1UB0Oj1ArT1zAuUWYDxi6GyDVyMVdDZFtXt2Pon+yT7Fcq
rCo3ve2od36ntXcYkrA1jbrwR31E/q5dvb88ClgIhxgAT7Hyoiw7A/1ZKpNRiw7J0hkkfXaWA5bO
72fS/DD8Yfot3NbCeWc2QOLCSblDoZqXGHaQyt3skXYJ8lLZyYhrY2mwcRYR2CCDsyAx13AZL3xD
u6NyLo1rj+GuAgRRHn0UqpDUce6FgBACRD3bVvfjxkmoUW/e8G/V7SRiDsby5HbZvV6ikYReProV
SxkDFbT/NBfyWxbN701B292agpD7EPx7br4YTqm5maN2GqVkOqEOpRWMxrKYp3SjRX6BRQC/wR1e
ePoqqSj9tGDS7KM55eWFQnACJH4OvB0SFv9cm/oygr5Tah/RfUNzwM/3jls5uyiIrFdn9qkAgcHI
9O61r13nNfZCeweayDjC/U6fIv73VvGC58jhN3qgCL4HbYMOTqtldxr0RRSZxnEToGv8rR2bNT32
j3Jqca33tfypGjL96Bqjs5tLazwOLZSQqsu/2SQOftptcRhs3/5aK4hTOJCd0BpVy3PTkQpDONN7
/R0K0Oka2pnm30MNv7xeNbTeQ5sltBvU96uW9vjhqimpKvYgIB2Kebw4iPkcWAE8I6rq5Zto6ZMB
OYxqOV5QbR0vmW1stWaEKbN06UECvfLP0ylZXC+jbNzI5L9d6zrRZdd6wA5njbodtvP9anKDdDEa
NF5T/E3YMnbJpV9ci2+jYnAso2VnJBc2Ee/Bo1/Gm95B7W75oSkgHwGOpWZ29pdfo3Tm5jCunJJN
4K0vkR+nDMtBRv6Y9yEGvHy/ws8+7I5uqRv7coFNJRBo9m5Ws3jsTPX5ejAB69ntfJEWXhDKuTGS
b1dQ1tQDAex0bdrLKMr5xTMik3Ix6UnzDCHTKlPWiHeoGQjE9LX+76tVXO0K6bpdTS5QdhPE9Hgd
C/6rYGO9a90nNxnqfV1U7WNao10RRe74Nhlwc72wMn7EVbttpQhoh/bGtqrgp+ZjxFqXuvWmhkWK
OLuqPua5k+2tRO3PpeGVZ8oE9b51bJgfY4GBIVuNBzlU6eTgPNvn21tfUDrhQ+Ep7t6OEU/+Y4C7
Sef5yjb690VkgjQ1L30Jbds/Skv62yk8FEBqTlliP4XQUpp1VwUHPQLcM1aIgcxtarIL8qoDbOTo
k6cr8XF27HIto53vVE/63LJhr+NPkTJFn/xJ+ZJFdgEwlPh44stjdFbvZLCz3PGsl3zvpDMbjNBC
AJpd/3IdBL0Mx8dX4ZsytTP1YK/bVJyl6fQoCKPQ9yStOoy+Jotwe0TFauen6fw0kXfYII6Ltjgp
45WNSMI31sqf0OCZfzmatwamBKcoC6OVlg7+v2lXP5Rlpn+fK7NaFQjivOGYpoM/96dn1p7j1lNr
4x4LDhs5c1T2aneeTwPr7MPg+c5dsHxybMBx6pOQ/aFCkdPoS+ceyXRzXxlmh6EdKV+zBzRptpZ5
lxVmvMP2vX/qwzjduE2nvbZJgt6+21XfnGJ+DZq5++WXOTK8Ad+1HX8mnhIFK0U17yettL+jj8rC
Rk/CzzG4h3UZa/qzfHKRgXhVtEzfdOTGjE3JyhwJD16QatOd69YLH62e4rEyJD4FcyP4akaFTWYG
jnpetj3w/flg4ZT8NVMKFR2YAq2VJSxHGkxVreq5r/PuAXowi8ylH4yWs8n0WD06y6zR4q7W7M/t
QmoztBC8UtoZa+GtTQWCV5M26OcitPMvNi7DC83N8frirPWlsRYSnET1EBGhI+XFFwsD399R1MyM
tbDZblFyLTe7MujAFhbg54lCj1Ldh92Yck8CB8kr1VoXscX/zbLclkO/rJrsiWzdbUCCg2XGbWCS
pZh0ln+5TAw7+Ayf/1F2E7aVOKvBwRsDKGHyViAnIv1+ZzvHxvYHVMOxDEHUscWwN+g/mR77Vc/I
nmEU95+GLITsqqraWQYdHfBo4FraTqAAKLX1R7QukahYptZm1j6Ydn4ng0GhKAcUcrQ1yzvnmvfK
Tb/b+7UzbyUNNqY81FNfm47SrBX9V9Un1r20jLRYKU2YsZBTnacZwq4k2IaqCy9laCK5VthU9yvH
YvmVt2H1qsWvPtW3YDWE00OLYt03De/oddvU2rMGcWDXmOVw0ZACPKHMq+75A9tHo53jTc3y4LPR
Bz+dLMu/OKS3cMghk4SG+5pkztz0K1dX200fw4iygylaKYXXoYIXZTvKS8XFQQDoTMLW2dV4UTzP
uO9QQSsVRHnLk6eb5r+OHiNp6Lb/cFFr5XWlsnVmW4UbXbq7rCStLTsWihLYTIxFdqia2LzI7kQG
JM5BcecaV8jmZZrzQ6hbcPqWXYzse+oR4+88dI9tjyGJqIw5IkJW81LY/bWzq2N3dQ2S+FvkUHOD
eErennIIgQ8dmoX/bXuhF4g3IJ5KdnexwjCQlDvF8fA1wj714PZs7brKQC6wjqOXeZ4ufeSV99JV
a8Z7RGguwhhRpV4ac3ofNUIvOPS6bZ6dMLJwb0q0t6wr+kNtGaT2S0N9y6dK3Ua41exltAvJpzuG
2Z9kNIvKf1GHaO9lsMTzJoiN4MVIkNWNlF/XKxRNxh6jeLm2NF7iaEnwaSr1OKfGoh05kP6keFm6
ljT2rSlpbEfj02RU0tgfmpLk/svcLOb3J0nuD8GhytJ6uVSyjMoH5dh470O+ipOF9jlXKE9IdS7D
RWALfjc5SElPi7PvSeN4D6paRa9Ozapj0dh3vZKtXxgHO0BF5uc+ds4AYgeKLmP5rI6Ld9NofPaj
EpetwM03FrWfz47rJAjzm/6xraMTtqZQDVXj6NhW8wwrvH1O8zDe+XOiwV2lTw62GXxVI9U7S0u1
bASWmZTm/AjzontUXH/69qnV0/FbqAwIHRpGvZ+y9DzbBf7pOIagbtVan2y8gFaVNXq/eBuhdjal
Q76yysD5FMGx2yb5nF5Qt04ui5qhO80PU+p026wEojKIJZ60yxCJoOumtIz9dJ+kYbm27fwJJ/Lu
XkQOhwIj5KnlWSxNK/baY+4p6VpE9nJsPZ98W9+WMW94lBbLp8RbqMcmppvub4fLm9flvAAtNAFn
BLOhbV3LQdHq1imn5LFIFctpzsrwGnS7hqPiI2BioI14Z7Ed49L4rPNgXPuFOp+lGaXFBkkh69NQ
okCu9uVXK0rMz65qlAcv8A7T5L5QlTzFC09ErI3kLJqnfRh39d2tP1MBnnhGXX9wRSpN1d/5tQJn
bZkvBxgV5qWPi5ObYcUWxksKZ9GvpKJjbpzQNnYiKmd2SHU2k/cjc124WmjPYQUCLVFKQ7dYmarO
FOyWWBmUrhBFucC1jQfPqKbHK7YjmVrvIkkEM/Ps/Tw3zer6Xxza2ntbhjsDCB+qTD9FNR6aWbql
OlNdNb9TBwLvqrbjl5rX/6nRHZphlkYXDVs1mVFFlvdQFzWEu8asD/2X2ssVGD6D/0SBRTvz5vky
FK7/BGrMf+qR19zBfbXW0iexgINQ4yzsfC99ckBv7zXw2hDBAi40harx5H8LA8R3r5LraMok67Cr
+E+ptYEFAWfF5A77eDlDneb9TPpuo2B5YsQoE+fst2y8mrlut2T8nccaG4NHB5cI6tq9zoKePmrq
DFRqdBdUxVG6EAFpFV5ceHR3unp/jVhijRKmnWvNzfHWV5r1iFk4T2OM/XBWhQwd13eZYVWYPKg1
cglLm+KZfurZyH7ok5hKYqog/uTqKF5KX10Vzbi6RgaFa25u17UMXLcrpJDUjq2xqaTKgzeyY2yH
KvvhY8iXdKr1tcwznKf+EqEM2IkMkX2NaFTugJBF51PXxV+9SFfeKhvPNi/OkeGG1XSa9AA4vN4V
L5UBzdUrMIzwkBfJJudXVens04bjSitN92pJIErxRs3SU6ldeDhyX0mnp8bayrKsGUIY8vNyT8nA
dfb1lrvNlHGJvM1udLdHeMiv3/Qg21TIKn1ONTc6Nj6Gw50XL/JQIlvKNqaErhciatMCWN1MsZlf
wFeTMUYjctXkFXKm0vlhXOKxmyKlUgV709aHo4RcoxsLSHxihaApnfYsB3OEz7Ka7dgsV9KRqYgq
28ZiYi2dtgRcw67nQTG1Z3NIuvPHMZkcsQ0pCz04foyPig6VM1Ai7Xmo2fguKkcbgWwnwHJQSEfa
ywHPLaBu6RcQd9Or+wxIy/mPfonQTDSDlpkyeJvejlhjKJb3M/A67WwkmEjJ2d+a0qeUDqVcOS0T
z9vEITeIzFPSAYehyX/kzdufR94m5xZI3vVM+ppl4Db6tz5Nd7DaKMbdH7EqOic6OayxsskQq+0h
mUFVs7bMHzpzMA46q8aL5fbuBXXCwt+VLYilDJevtdVaIcqX9jAdcdy0yATkU/Qrc9UY8T39i9Ap
edetsbLLfljzggXjx/QMoBsWozkPp7qe3Tu4aO4GW4uc35GZb0rPip/nFvshf67U3dywIl+XRfCs
NMbMV0gxP8Tg5KEq4ZousXLQgsE+gFe2VtLEgdndhD3gfhQueQaP9QNIDOO1soYXNuf1g74sepYx
ackYDMsPrd9jErnMMyvnru/HFACmMdzdOAs3fgOiML+CWR3h1RAhh5tenTSXiLaGh09S0d8luhsc
U6e55/Gjv9aqinFOUN/XS9Ipmsv88fdYmTjxBXsAaBckaS0dR+JOdQqqey3qq9KZO7lyp9dJuR/J
W8KSoXkbsCSvq+LCZjU5GvYMXrvktIkCdtRH0W8a9E0ZWe33bh6nbWg79cnDuuNZGdRfMu5li8Bz
kNtPAczNM56E0bYcIPvgYmGuHVQIz6ProikeNw9ywDqyeZB+tifnqzKXDPzuk4jbhEqBk4XECQYp
CLbmGJ9+qTR0ebzKbrlBaTqOfUwiFRhbkGmPJbobQ4ixYasG+t6JRw9laKJQ+162TR23mB5DjFa/
kUlDmCRv9bNc2kae+9CN3byxlgJp0RtnQCDmuTI9nCWWLg/9rpOr+wjZ0CWHbqmP1oHa43mkUMr/
HUsGWV2bbLNXoFiLbRwoQDCjaLEka62vc2Z8ylJr+reu3tjQUb6rZuvAOtX6Zwgzarrt1L6NQ7Ck
wlz30TB5TQxFn12KJqxPpQP0hyKsdi/XLvsoWk92mI9PoxO2D8hs+ocAg5ntwBPxGxnzNVVV7TP3
iH8oFYetnm6N3xT646JO7pBm+9K1GF01y0HO5OD0yqpLXeUkBljSNZqdiuIolbGpVtOd/PUhQuQe
q7g7+ePl3670q+EYRcMP6cJPSEV1wkq1dZlEylY65WBa07iyo+zVAAr4UDfBxnXS9C5atJSlC6sE
gGiTf0Ch0nQ2vTU8QvxkQ8DW0wEaHA17RQP1R8q2xl1xF42DhUmxSpYma4evHrUq/CW/oAsSnRrT
R3M6U/qvjRH+1MZBeVTVGtWKumN1v4SjlJlunCmIziiym2+2Pa3Rzh6+kr8x9zP6TTuZXoTNSa/V
7pNZKcYFElW1lunI2PJMw/7rruiU6EX3MZ5dLitfSsndGe10W+cWwxps0Vpe44qGN9ei4CQHmKUz
9pHPYqo0xrlySKIEF4XfAX+bNDvXSRLlxwqOHm7+Pkku5Dgz5eaeFb3uxZ8VHB3PTdxXzyzifqVF
1nzvOgdH805TH3DscO88bvp1w87oe5z0z6naVJ/giCensor6rUyw5h+KD3AZCFiwj3otOwCebz7n
XbqTeVYYjRsVnYlz2MI1n9FwPIgrJRrWNiWC2KL09V92ldXKQZflcYqb6nItGePHia/j8vJVl0Ps
+GcPIOxJWoHqOpcGRawwj1nreLmznYYAH6ilWcvqOkvt752nakfp4xHmPbi6nt6ZabuVrmlZJrGd
ZZM9Gzh6KQhAyZeUg6QP7G56dhJFOcm3vf4FQVAcEkQDDYQC0tB8FcpMEfjBw+9WPRfhQ1TZr0K2
kRbeAtfWkM2hRM6gP/CLq3I0XvVGofJb6BN6IoX5RdJVXV2BYKfAdJFclh972sYzkf2UUYsa7qHF
wvya6Sqxdbi3S+DIC0lGDuQe28xJXrJuDs52EfarFlQQqTeFXVRfoNBXklaSAWkChKheEqe7M42J
l/is1i/2WIfUQmGFyKCEJfsSoWxE7LiCHRTtZvbwx5Jwp4ine68ZL7fryUcWMeU7Bb3ZIQqzRyMh
yz3k5oxYduJ90hIrP8Yx7nTSXOS4L+hYk5lfRs2xch8bvTxISw6euXcsPPOkQa30Hlnq+UFalu20
GGbVrK6WyZY+RRu/7QBJLk354GncW+aX3s2R6Z7VRN33Bb4ZC+4dEGUdq3sHavnWHON6jfWvyXKr
sBHEaZQTP22qFxCTCgTQMhxvugb5hhaWmFI1MFP7KsMYxCvOw4Kv4wX+6KuO++hobf5Ww/lOC+Wt
mCz4kaP1RVp9Nhcnw+r1tTS7LlwcU8m+XWOXC0ZjfUFWr7/vw7m8zxVsMRH3aratHQNxjHMsBUNj
RGCfg1eG3c7Cygq5tWh6tNpoutMp8lE/YqUDAYDcBuAVHgI0of+9NyVV1NXK/2iakfYe/MdcCZbR
Po8tDN3MesvWNrtDTze9a3wrvXPr2rxM6ka6pec21i0B0sd9n+w0TNtXMvrHNW5xANwy9IZ7ffdH
3KA2oPGVYZ+FitOzVrbjGQrf1OxbjSKJlP2v+Zdb5wfwiR7azZ4K/7w8QLuQLTGyBcLoKDvHxztk
O1h+eDfMWYtR3XsrH9VaWpXqJQhrjNsS6dY7CF3uxnGs+cuQzxdrKbemufbSVU30OXe9YevWWnwp
lGzaNK75q1+s11zdHLbYm8MxWppibBTH9XOTO9ZFugyobndBaNzLmOeG2AGJ205TdJ8bBaxrhw/a
7HjqWwGV/46Cc7rq9EF9K6uMzJmimWsZ7RrDWu6rcGcHtfZWqQaGpo2jHGS0DGfewrM7X8blUrOW
PARe5j3KYJYcvLR3X39/XA+rkEf6KXO9AF3Eofzc/fL0QXlLJ79/IKP03VxE+2cLU8ZYbbuNNJXJ
1GBNlyDeW6347HTDL8dSnCPlbGVbjqm9cYqB0uNs5ghCd5rNcm8q+1WIvC2bTvwIcVYkGxsE9kbv
jgZ5PaD+GUSiAROMsxV10IWCeGRvspw6XovpSksmzfM0CmSl/lnMWa/mrWBa6y1sd5skxvJ5MjQi
5c4CUSnxX7UXdezOuuwlt+BOuD3aRRqsP2QP5FQOE9mDMyvvlbQMFb2LvZwmSvXPBLrwehXp+pCd
oLgFjOeqW2zz8Nm0eOg+qaNrPnUZZsiZruq7Mm3AjdtNTp7fS5zjtZ056alrZ+1OovuubGAUrIMa
lPPaKSfEzArn7hqat8BhypY6ssTKAcmrYudZeYEpJ59mZ+4/qJd8H72WRE2ILzrKPXexl3Ys/0Je
i2qQ6QetS9xHCQlcI9hGfEW8fC3nMVgOC6HlMNQmvqjLVWSgc2d/saDc3rqkXwtZmG59KlOf2ymu
dnAGQv6can7CoXNYaQFav2GeniQii6tqx+8xOAFwmJ8SFQMXcuv5/09EmMFOiDI23Jarce+qziZ1
NIAt1+NkRtHRUrSXD2iX6ym/hH2RG8H5inYRGEtq90hImfDJlGLHYz/9ZBug0Sykn361ESnuwv/V
FhYK6U3evbI2Bd7jk7tHrEw717VV7IIizj7xzH6fZCMO25r+L6+GvVZmKqbj7K62QWXOl6HU3ifp
ipWdLZgkV6Y+clrlLiNBfePo/8nj1xb6v/D98dfM6lWCPD+/QOXCU63e+GFpvXU9lGjTUIJfOlLJ
/COTJwdAcanK2v3meoqymrygfMl73haAcFCnS30k9t0hOGCD6jzIleAD4T0StOopBqB8KkPtezlM
9ZOwm9OlC0GVa5dYeUvU0iUtCZUuvcOaquFWlq4py//JR9wnYYjsJFGVS7KrtxR9m3N/U3diAXft
nJPoW5y2zvGW+xpK/tI2T3eBV58K29cHAIB2BOTzqs2Bt1pywMx4r6X9/J33boTzej9foszUH50B
mqsMREkUQvT3k2e3icgt1aqB9AUzUh+nc4ilX7IBdbMcIvOhnuzoc8tOQUODatU2RYz5udE/1nN/
FNZpv1BPC5x5SGO/SI9dVS8ppbx74aFOCToh0KnrkwxWA0IAVWY6O5kYdU50wG8dsOhCiOXp657N
DMU1mYscR751vBhbtdj90URKdLymrX9T/tPW+tB/fQ82hn7tu+LpBGbJE+NHO82fcgUik9OG4Z0c
okj5UlWFtb91sYwK76ZEQ/AkL0DOoAcApkItPHTKb3ZxhaHsrK7NTsliKCf9vVP8sn0eZ8Psqtu5
0LwNCivxsxyyloddksTxyVmyO9KXGgerCdonaUyBlp7DwfpxmzOZw6sDvSP8N0ElYTWISZdSap81
iIYvkZ5SIYBegyBayQLOtEoAjx2PKVMNX+ChGpjZJh2Zv2U0nSrIJIaNmgRlz1bsblnLZUAuCxeV
lRF1Wqe3fqbGpVoMgcaqD1at1ZmvqhMNW1ACzkV14fLoRdDtsrAFbBn592jG6Zs0rqedPnbwj7o6
ebBnoGRLSw5FmhirrqPCIU3HiL0TDMdyJU2Zpdn6o9Ikzp109VbY7d3KBW+/XERpoxrbtePkd/Pz
rNn1i6tWpG9KfdsF+rQX18nctR79TBme0jmpqDTOB3Gd9NtkPGktBStpVilcvXqRrv1/TnJTuHrT
Uia6TcqpOvOq0rV1hc4+LrngH8R9GgW06DjoaQ4Ivsab2muaF0jb9owSzp+xQ9NHxxmVxHWAU8JL
F1oSG8cmaSDP5kmIeKuyUUHtVfkjEEV3G6O/uINN0fPwxSslcTEM2TuLd0pq4CWe1vbxT76RtKk/
ZjsFmufKDlsqjX8G8a1PRUM+1M+s/1z29llqjVmn4Y6qkm1rBZiAwz79cMW7G9lrP4f2YzkgT+ob
yU66LbeIz5kfjmuBwadT7G/sBrLD70lqrWMmmmNQp83xn5Mkyk1RzZJJkVlp61Ttx3PoAKDXRgRf
sT0hlV8mL/XCz8vyzDgYlFqfehjHrKkIQXZhpVHY/MdTB2PdYCb8UOgRz2+9yHcGDKu3vvdeByVo
fvJuJnfXTZ+9EYPfpG70cxkZmNSCf9rE+BV9Xz6Yqlx3cEpe6E6WwGHyymxraer4NvUJxgMVQG19
zJHIs7F4yRq1P8no3KMAZEaBfyejlRqcGk93n2TQ3pfT2CLzXSfPrMWPEmJWTXIfxmhtOcvl56zR
TrnPlk2myIeHnaqvKzM/mG5qfCt95NQXU0rX6n4lFJZfCzdHxcV3jFOn4D8VQ7jd/A4dptb56RPq
kDX5a6iTqx+u+js0Hrr3qyr9sOjk2R+umqP9q+tJ+YyRRbHT21zZk5XEwxrUqh5G5RtYKuOMrbqB
0eBQfc2SjqxuGKb3aOJkL9zEDxJ/mx4OhKFG/9fptT2+TzdMK5Xpclnfc+BaJVDCm2KTt+O7xogI
h3hG52Lkmb5Iq9F90wDJQkhUGbA2uuEsA609Q1IaixYP6olfYC/t90Ac+VBNePkwWeb8vsIfH6nj
SroJQMNdv4uZQf2bqfiv4nGmmh6ZLep6f54mYzGssKI1NzKeaUpwlrNZ19/Pbn0fZsuw56Ip8P6+
Aje7qdx8uk/8wMOGWdtK63awgMjfw8Ytt6ltTDyhiAUrzG9ITp0K9qQ1hUfup+n+w7TYR9jDHcg0
A5WS97A/olHjoTSxk6YMCGodQ/qPA9f3ct6wN/FSGEYf9qvS6Uamv7tdVi7hLtf+XwxIcMRTbvQy
5ZzpfnWnpKyQylA/SUsOuVpQXl0G5dBMQY9Nmmpu/hjITbW6k76ECx+QVH5BJop6bFvAtFnJ5L7A
amVyY9QWl6rX7XCrfw12QZnr1r7FwDxFWjqM6+tkpa6aHUxtpGMWK1pZTSCftJj4LAuLLOd/qTZC
Eh6yAJHOXHEy+Dp1g+21lvrXmb1fJCdz6HeQbRvKdPjCiDnM1QLGh5oVqll4cqo+0y8yfDWTuY7X
ZXTfQbHGPSzVQ6D+eczGM8I0wyCzeQao5dlrv6NXhiokSsoYt4euq3zgIEu4BOrkKo/FWK+scWjt
nWTXTaVB7ROpg51k3EFHT93KaSIV2POSeL8Fpb1NUJg7BY699fe0UhJkagzMymKP3fDc6q+3pkhb
SzPzIDHqC6flNirS1rfm1d81CkGt5+RRkNQscvcZamv65j7b9tC8aZnTPcdttS/NuHkjDx9jne19
uY6p9vJFTJU/g8EZ/YRjSk2ExBUzm8AAnTCOrJKW0XIk46LoQ7+X0TJxefY5E0uHZTQ3MAEKQ7+7
yChskjfkE3sExhhcJOjli8VG4R3nWhneRbmkBht1DXKbkZ9sr81FmOtdo2sZcUrzfaSMNFCg/KXv
nX8Ked1GpPArV/vrhWRkJsu5vnpmKTHMe1ytTf27p7pPk20DhandcmNM6EpKE06S+Zg1lnuIUaJZ
GUtTBtRU7eD2/5DGLRQr1Dfgq85JusbZwjzRxmPGIsN3ANrrn+3B9c+6VSKgaMQD8AiSYBDTR4yQ
lz5UP4+qVf5E/WUtQB5VyZUzmzvEXxYATzoj3un0bO6Q6DE+5/b4T2lpxkOrtuXrMmmo2mZtj235
YpXqxnfH4nsFVnmtIey2LB6A5VEh3unsST+psRuusO1xFwUOQia7I2eKmwv+v80zTB12lYhSRjDL
t0U19Id+wnC+QSCpC8v0c90r8TmO7XAj/TI9gUGTO7GOeHOzKC6HY4AMtYXcGra3iJk56fzme7Z9
31f6KVYLjRPAfv6gJQctSqC3S/r296gPquwFrd7kMC+jEhxYY8PSY6TFCzmMYyhOb0o9wP/n5NrD
UNgsPR9jBoDS2z5VcCLJlPGRZE1KCcTXgEdDHmFfD+srmeMvXaiOj27lZ/6qBp0eG3p8J31WRekC
+Mu5Jy+3dXxDZQHznyrjtVhmovLJ4vZ46495YtxBlMQImDLkrd/xu80ElmjGkj3okOvKEjPZtQG7
9zQfK9Rf1HnVLJCWv0QsNopPPj4WtwjNRAlcT0MNYd+suutrtA9+E0OF8Jn4hb9F20i/sktv7FAr
Dn6oUTsdhUQq/VTuJ2AxeXgfm8XPqNfn72xcIVCVVfFoBL1yCWLFWVPHmr/7w3Ack3JEfxmDF8NI
vV1tOfVXVx9XEqCE2FmXUR2eSbWoz1oQP3SyZwNpA0K7qroXza++i1QBZPaGJb6SPZUxZTDfRIuu
XTQMBuU5cUL9m24G3rbsR++IlPn+6mOfGtTPKTsNayQn0q9ZB4RflJnJFpql6f1r1dmXPjObL02L
gERGducJiY0ETJsFy13v7HOsYhfTeZ59VXguxwSN12JGe5GS80s+6vVGsRJ7Fy77URNpscdKFdXm
6i6Nh3bbWdYBDnMXrr3Rn+8cZESgKML9g27z16bb6ruB18xrAlgUQWJ/3gOASb7lSEklmHCTHk1Z
WqP5Kd3cjCF1n29/RC/3KBXWFwUC6nrI6gfVCvE/H/3OA9rBQ/3aNk32Yphh9YcbACMOiq2OE9yD
dDWjFdwtF8jUWFkliq7uvUnPHv8PY+e1IzcOresnEqAcbitXV+jodrgRPJ6xcs56+vOR6rE8Pnsf
HBgQRHJR1e0uSeRafwiE2yeQtTe345ZNtSZfuhK970/ugEKcP+ZUJLk7E6ATqOqIF31MChAnGmUv
m+uAbEYowKGR5WmHoWzCx5jFzQbbIqjHOoUCIwPKJJtuhUu2kujTFS8K43Nm/j2TbXj3cm1v24HV
IAYUaci9Q58cpwTICfY6R9m01P6jLxd9vgiJGnWvk+vbDcL5th0UH+4V+gJuYpmvsg9Z0Vpp3BfZ
Uw8uD9KCXaJVhE9a34dXuGD1gw3cDMmIcvpm2fFDGw/hsTGp8r03AwoSuorvKyCG6YiQbYQGrK5u
ZyPuv4Z18pRmgflzjKOtHnr+D3/s0OdqQvOtUspx79swTQzHjLZ50+LRaZb3WLVxGaM0kWwC32gu
nhP2r0FrWqehUoutX4KM3g7ARwfQ9s9pZvevUD+NnWc5MP5C2ChDiE6IuJSPl/hm8OFCruSByA7c
PW40w1YSA+TAwjSYbGcfOCN3E+/wW+aNW5TUeW01GaRLiO/+5bd2rfqUFezkKPvkwSo9vLISviB6
6T96s8XjtLPKh9CavwVWMj05fckD1x20Q0ja6SYjlrCaHUuc5i5Ws8QNdqQfY1PFs1gP+ovTo1It
vo/yayi/nrHJOibRE4cE/r9fTTBn3SVr8kcZsfa7saZuYpC9yzdbDgymlVwm/eRF2gN59eBW6cJ+
MhPqtCMIPMqxejecyfM/yD55SMTo/xQyUCu8gkhnqRhTrleL+8Jh0ZCPuoLT2/Rd+BcEHe1QRnop
FHGCT8jOe/gbkaCNEWt+6yfBDsrt91C0qEamLy60JDkm4/Xxh4kW9msTDsqbM6WPObr+j3LIaZA6
yHXUmWW4alJvt4fcA/DPtVQNGqstRPnk6GRn4cnNnHKnjGQiPwRF5qkOUU7KMWxQ8GLZxWof7Cqo
xjcU/43lgGAK/naKm93xoZjOcsBvVOO2xrkhoFmjUh+W2HVu0BbHNrcusoCqlippIMfnwSMqss4Y
H+usBZWhOg6PXBPYNd1j1Oq3ue+LjWzOaDOfog6bAdlMR8CaypjngDQy7W7ZYGv8qi02cn3PMhd5
mpQ84GRDfF6a6wL/t/Zv+4PlFG4QrsG6dcEyKrnKg5lGU7Nxx4pCUNsieCbbcmjmjUSls3fNfRU7
5tHTUshyuP5dpN1WGMFYAu0Tb2RzcOABIlrunPsHdx5njL0T8x7nZWBsChxVACrxvpGdQcxIzW7+
DrSiuC2m2SOpHfZApe9g4uY8h0JKeBK1BHkWy1qCbC+nsreW+sDg9sejmKNTqtt9MJXjMARhwfMu
x+TzvUY55Oj4pbdPRRMX5nTnT1l1nriJ3zGIz0Wdar7JZt/gRQda6qV0EYXwGjxBxaTJrqvHIAq/
ySBo9mihiw8IEYU7FyCdDx5wIGxHqvymNyjHbqOmtmACdJ8lsk4ZrHLXR3536mGdofrifzTX0aLW
uxPg0GCbJxUvg8mr7ZNc2EX6FU0V/XFZ1g2DFmy5AeujXMN9LOSc/mTVXbeRE3qxHJQDTI2txOB2
Eqs/cADBtpyTGhZZVSBTw+r75JPI3ThyxejyVHqcpktu1zzI+oZqLO7lOAV2OyubkqM0Mzf1wSU/
Ah7BkHbm1D/wXyiCvaOmAVP76CT4yxiEio+QP0X+s4ZC+7R8iFGQLXcsLM3ljyl/4HXW8oNiDMrD
8gf3Zbn8HjIq6G2LAmxoLr+5nE5pLDp5VvOcmt05hojEC1vI4ElFPCl5hx/DJoHydi3g2f+rjycC
2dwru0hxh60BluUUOZ1BNrVUEAWL0gAKmqGU50bgItem/HPlnWMuoxInuTbl6Bps8wr97Prut86r
HDQ6moNvmdhrGFZyKIfZ/wscI+s5YEQQyeEP1bbZ3FGmjc565cbnohuqux66eBXEpvcWtA5Qadzr
zrqfgoW2YY6biRvfJHTUt9WEJ1ya3CRaVI7K5iywF4HD6BpsBeozxElsvxvrEcH2+plt4je562nJ
VADaCLKzPZTV18F+oI7Huw0F0GEnu0q8NzeGHdtnXUndvdY5fXGE34UJbkbZm037xBwf7uBU41sj
v1jyW5AOOyRr44+vAc42LoWnfP7ta6yAAmZTxjStDvahWsA9B32fhTurcpJTMoGF5zWuI6vF+gXp
sHngoVnpoGlQS0IQr7vWpn4D7dAeIhD6y25GjVKggOTSoZj6lX9a2nHeRXew4iR0QVkufXIi3KRL
NH3PhICFlLKYjO7z1AEqlS0g1c1zFlSf8zGuLoschlODRBNNX9HSM+JwKoAdhGYAd7fuLlNKdSMR
A3+CB0Aeocfjdsa8dwdUSKO6OrVhASrcr7ElyXRF3fco2L0kja++OBB2NbfHO0S0hpInmGLoKPkV
wEW2bVh3G57UyjmgCPIS5aZzF9fLsaLfOcOAo8cO7wQAbomjPrE5gDOm9W/yAAX20Meq9yRbjmnp
GyV21QfZDCbV2ptt5e9lM6+r7mE2Zu5hLxze9KZpDvHQmA86pnCPrH+D7RiS6QYaloBxpk8eACzq
+yJSh62mafFjE9u4rbDMHM591H2WfWtwoCjdPat5m1s27/QheQRWPT4sk8gPaNcE2zuJKurH0Xwo
LCVYWGMSHiSbC8iosX8fbf7b7ESzRDN5mxtOeU18LZnfqWdqexTueNcrPrkVdHeEmpHvHEqhubQe
OiHQlICxOQAo63l3MaqoNSV+eWoOqn2z7r/1yG45S15TneDraAPFDcjM4IGyxL9Foe3dsKjScTCp
qIvLEdmZKgpBdYIUBqSwi1HOrcrtRHgbhcMOCJEC7Kb3but15KipsnTljYwOGbG/XUqeVn5bbUKH
DLFsyrlT2ZxsxWiO5uTBqHMaZCGpI9hmm50by/Z3tTBa8gfwOwMKCw+62bJnm8ZoedYvD/C07bb8
obq7vPPlQU28gduiHA/Leyzygo7HK9XbKMw/f8josw2ybqWpZVswufmpEyAleYBUSfJnfk7zrn1J
KqdAbF+Hny0CEip216rrXUqic3iuJkt5sdo2Ebmg7Eeg6E8z+L53q8jjY4Fwdpp77lGJ2uYWsw/e
T6ltgsOwbKGc0n+3m+5heU7rMZ7IWdj83eDEAnuXa4StKnzqjeaxS7m5hkSl9mAr2N47qGJVSYxV
sYp1cOp14EMtFwpZnboPGQWJYzf46jNcvBbvVi/7NhjRTe6gWjQsCpO8iKWDCwMz+FUd2mavJAG/
m5NNN1f3hlNgzvV1Bp4zd/VhajODNTFocVEwWc5kUw780Vf6toL2FX+gdaBSap+/vLiCnEdRmfZ6
2fXaQ8nH+mZ6WgflZTR1UB+c5mcZYGycCcfjTrgbz73XHrNpQAf3P/19MLKelCGFnwm5wezNiYPo
ZvZpf57JULMkpMQi++ShYD94k2dp7BlYDg5fZeu3uDVEGaimJmqFNsofl1mvZQWes7P1viBvxwev
A380tak1tp2jlLt1QA2GaGsmmbmjKuGDBIjQUcdHCM0LHdUC3TMf5IA8qLAUEMKXR9lhiUB5xhOm
uFTIZbuTvYWn3W8tlQ10gf04QAGhorNqdMiz/12oQw4j+/ch/bHOW6eQ+o62ZQgm1a7KrVnwXQ8a
NEMFnS8g+ftsOudYSdB8naHqRZaZX7TY/y5bsj/UVfWgI++3k33yMGdpuwUmMgFk5TqyL4M3KC+N
JV+wcVxACtPBsnz3ARZBffFLSsH6zGaAbZ15lz5XHmAeLEWS4WDJEdL20XXWVQCrl87C7qSK72ZJ
CmDBF+fqz3HsWM0Kln2q6wMMaL9dkMma78ynTMeERY5Syi3uuqcsM2PB4Y/6mxZZxq4vC3eHX1d/
t22rv6N2OdzN2PzHca38JLtM0b8MirC03Je2FiyR68SeBc5JHcsv8gqaz7+NnORT+tvZ2Zzs1mso
3TvWKazoxR5qOyklAiEGlsW5hV5I3vgnbdLAgBRqQ/rVcLeG8SwXkn1hbtkAJ69yy+DzpZQtv1fc
jakFJv/Fo95W2wDNYcguw+gtp9Tx0diSvctpE+v6XvVqFI3XKMqMzYWl53QyeqPYrjD0Ltf7Q46t
wtbIADmsA3qOuVJYVrc27F57Db6dLCsOrQPNZoKzqob6Ip229muV4V2VSFv6ZTFQFhJ/9cuuth5R
eC2BtK2l2p51rwNVBzewzL+v/VNPNQWozrhf+2SIjkYN4B7l69rvuSSIcC7RuK8EPhadeR3ZtDz5
anv4JGe1O95KzTEv5qwYez8dZ1RK03eTLOLfIlSAfX4LHfzEugDR/AhFg+y9LAxbhgYgqw/cGWX/
juFeXGnFVWLNJCINPs1xdCr79t8uU2GJIJFnst9SvSVq7fo1cQWpiS45cU6xUwnrvtxPI3DUzaSM
1XlU1ftqgQLQeLxJBTHZ5yV2de6siW8zdeJlljyVh6qK6vPoD/daaIqt/Qn2GBd4gDul1lN14xd9
eJ/Zde1ao+x+73TFiKuY4Snq07+XaIR2hIuyEObyW/jcRHhAiO5hlCIoKieIQ+ulXzSWwae1P/az
/lCKrMDYBcVtbkvQTUqxnRrS6zvZ5yWxMP0EqrBtrCpCFYDApTOreeFsiglRU5VJgZ6nyVGOy8MQ
gHSHeIOeOrzc2zrwMdusvFM++FBvgm0SBcmNfHNyK/twpPL7qx27mIxBkCg2rVcmNzkwWiEMBXna
d7mQ04KhtUysRdCUJ3m708VdhHTB2U/hBC2XdOWp0ojf8z8fi+5DnRX1Q08h+jKpc3bppjC7yKY8
k30sUdCD+p9i8M4gf2604J65QDQaxMnT9Qq6q7nIu5s5xS4bwfJ50C5q33T3IoXjOGRp8lcDvNRt
/OhvK/dsNHzU8pk6SXMmkZsfbb3Q3yIn/VtG2Ll/KfUs+YIUOUo0rIFkzmMUelXI4uDTxZ5a/29T
FU1QGB+jnuF+BBt23Z9RCtW5hyNXj/caqPMHFzGsY5mXA/C8lCpbZATf1MG5WRYp6ahVtjZ6Yz/a
RBvxD8/LtwrD8v3Upd5VnyqAAsv1GqMut70KUNVNxW4qRkNXSu3KPjZUFToOYqc5ihilor3o8orA
pgYlIPtyGSPnkD7CKn0RW7UoT25TrwmVHTVJfQMiUDnoYvcT+RV7I3E2oX+4T/zI/Qg0kBs9qfr0
g0X+R4iMU4tGv0V9BgzQ6s2N7JOHmN1q1vb5RbaiWYd+2qT2vm2h1Y1gqq5dFLHeKNozdjCYuvzq
khFyEGOSjLL4S8aa55B5lrmbR/IMW7ND+dPUxudSsG7GphOGCWAqoY5/g36kbyMnqJ6qFi/NQUX4
wO8abEuiyNkGaeR+JYWKyF7g/wNabxck0zWflRqnboipYVGPt66vUDCULNYYra6ozBtx0/3bJwPl
QRn0dzl3Zbwuc5fLZAihiCurc8m3DXbZVuIwJGJjSKoP/KfsY8fgsHqHPweaY4V0rE15pv4e9Ruy
Yw1D+269jvyMKEEmNRr0ee/JotkInv/MjsVmt8Ev3KnhNiEJeJGt9fcAZTs/wGn+EZnXSNeL96bq
oyczbz5nsVt8TsiXnwMAMzsQtsVnuxkVkLg5BGnR7Kwm3ujsS+6y6YQ3Fkcx5TVH2aDJihSeFVlH
qdWkTRaWEbX9wjNcefTL7Kfs7mEzHsZfUcgS/RalDfFvUXZLFjjyvOkLL8AbmOSPa3VG8FPqPy3X
0kf1UBo+ZkWVkb0VGLPuzCyMj61XZSiQ+eFDlBUugHJG+65ynj1MGOVgILpSt313HXI4ZfVPC8zi
WCT5cOxggr815hxseqFcPo0hmjOx9gWyermf5yq8FloQARlr+Y+yx+k7tIUlFKkAFEOT3HyeehMY
aNf4LNTEYsyN+3RTiboXbE3A1CHiuVOKT6uboxRc/AzQWcRZtX8ukjDcj4P3cTb/OltH1zMkiobn
EVT7/v8jrphAQfAaPvqZWeqf3THeUhWawDKC/VaRgNjG6Bl97bXsZcHJe9Vxdsb+Zz4032oFMzY9
9F1wFYH7VKL3jm82NFKsASJ0C7lOoajVxsyETW+LOcem7oHxPnb261Jk7tkhW2bXohqaNNfO65pP
yAsdWNlj3DmY3bE3a/3gAo/7KkBLbeUFbxHa1De79il2iX41nXmrT1UFnLYYzga2Kc/zlF/1orLe
DTdSryiyC4Fhg7z7VAwndE1BB4smNp+wXpTCOMrgqRqo0to4tsjRoBxf8j7snuSgqR86/vDvTV9g
V+WGb8hKq1ezn9yClUB/HnuHF1HuqVfbMOeOEjlo37mulardFZCXpr+DZKz3gaqeijrXD60Bmy/1
sNSCAKZtosTJ3mzNGl+qPNvIQSmNAw3muxWQYZVdmgfusJ4DduBmcOjLpvqSsXVz6376Bg6XpYSv
WxdyI81jM05st1w/OBgQTfYLAWdMSTKTTH1dtUQkPae0ekruv/RFSIwdcoQQH34XDJGBVp8N26RP
DexzLJBy4iDn+anPGobCqsUuHRvTXTE01ptha8plsNISUwrLesvrZn5CLvAkW0pEF+bTRdTNr7JH
zeI3FSdQQOMM6RpiKY4dFg/yWlpPOrLGN/Agm/KT2jCC7oSVHRXFOLfV/US5eDVpSvD0zNhwgZ0r
snQ+QHerr8CoXITThDoQ3rmiXizGR7dGJVx0yqBYgSNzUEVbdupd/BGzzFkj89Qm0TMnR7z1kkva
631LxZvTOeD7CChQO+t9GZ9MJacpR+TByy3TO2mm7pxUivNh1c0XOB4YjMtTKMkw+7QeH+04q89/
Dv8WuZwOkaPwepymzdL2B2O+oNUwKVt56lfYX2Didc6tX7aXxpAX4a5Ia8BujY6inih5UWUtw8VI
U7blYYmUp3UPcc1s5ngjiTayD81TtzkgXfAvISKAxb1g0Dolnk/ulHyTSLE/hEP0Rp3k4IItW0d/
Dazws3UwzNzplMb5t8VKUl5YxnmKjqlL1vI9QM0KfBDLfrVD/5P8mZLs3Sbl3mm6mzFq5qPaBtYj
TLWc5FN5XyJ0JwkOWL5P2zXE1Srzcb0UagdbYBY7a87Y0o969GCSY9h4k9K/OYOTPsXFfJaDsqsb
i73r2c1zFc/9mxfYyMR4EKvk4DRk475Av+DQjepw73WIZ6Yt5MO8JNzLUjf+qcUd6CvJBHFmpddg
jKD9bIMxdx6ly0rvAYsZyslDKAx9MGm/EnglOou6p5+WEDmw8bJuePiwgZicUDv3mBlL1bE4IaFe
BIm7lU3DTsZdXAT1Mqr26ZNvD9pzESn6s1kK7o3zr76zHyLyIKQYzT5E5kjoO8tmP7cTRnwQQwfI
/uhsIwUd5nspBb2ETtBfAOJPX9wQqU5Ds3xykYT9cUURhgfS9GUVli41RICM2OZ+Q2U9G5TqZlqG
9YqtVwLJmuqRpFn0HcKYqMQsg4FgU9ju8F52ZX2TATIeDCAAWkHLQMLAvHvzcEOS2XqVXdpE4sTT
wk1TcOlQ4Cy4t6cnqIQmmnqo6PgCiSEPpqo55y6J/lm75Bl6R7vG7PybbMlrlHzS1nIE+0JcTQ7g
vuecrUb5W3bJsF/TjYnE/PLBiCIXWlkvMGaEn2z0C+GESkDygkNe0cxqmVTXSf/8GzJ5BTgnAuqM
oA0K+n6dHZe5K9Y5ySjAlnwxgEiR9U3ya6TN2qUoPRRJUpEW1rxLIrrkuPQC9YoZHLxsM6i61cGq
/+KVoV2WYpnv1m9/NDsDEukyWg35W2c4yTkdDf256WDhlAIML2uLZcW3q3Gi/zRreDuy1CiD5ags
NdYiWM5FjdB/UTUskAG3AbCgoIZqQxR9EykUmBexeVObUZt2k93mrI6Dih08Iwpi99NmmZM1/hYV
XE2mXZY5GSurbZjViACfy6h4lRmkpO8g6KRJfFh41Wtb5qJkjDzL7anesuuKPgJlW06Uw2vmCho1
gDeZOrJTsrOlSzFokR+SckS+arlXX3PzB8SiDokULBo89UVQek+GlCUyLdzVlnlosZ0B7j3I1I5M
5qRNa8CPLLvTmu6p4vGjL7Ritp2aLb5dXdidFFO0m1/jnWbTXq/xZ3vhOWaIiNmhZxxKiwVS2brv
fofPrDyEZMPviuI690kPHxtTqx+wpkMHNQP+dp8wWtm7GvlpGSz75FlTkFyNxuM6XZ4t120Qb2Gr
WB+SiqQiiBU+TH406mTvvdc9ZoNqDuGuKUsDozorKEn4pcWFv1ZxkWfrofK98GP4j5jarhkJei15
6IXIorjCGmJEmKTpTXqV76b1BdW1zquqBsX5N2dkOSoGDJI45w+QtQBu/xrAGe7fGeulFEARcoZ8
L6I7UJxqHeDgUGg+ruRJhO9yl36aKzSiyKPdnQ4t/jlV9Res6LZaH2oYw+VnkaF9k5FVQ34wmbNn
2QKJ8zkby3qZh6EIOuHIyFzkIAZQA8o6aDbKq3ZW6OzcHlEBOapUCNh7Ahclm7qJOnRiorhbyB8o
qhC80mt2h6Ipf9x6RnU5dGc0n6L8Ct8JpBFybPGl8w2oBpk//9vhNuNfPrTCw29Bmq/Gl6W9RHo+
b9wtVmgxOS612jp6bl6rdjSvZooxX0QRpxAtTdH4tcBP/3sqY3Tw9+hGt9FeNtfJU1NG/Wbt9OJq
C9gguMiuZXSNVlSgfoqn8fU/OhNJSg/7tWvoqD3icX6/nK19ZlPDZ3JSjKLjHK+3/zVQTjb7CwU+
HIzElQaERs6T0kyo9XcIS1nWOSTJPyELkeDLYNnDcvg16mu8xqhRMRDLQJCgFxjpVx4QRnNALLSB
1VKEr679l17E2rOE55Zalx9UmJs7OSYPXvlDFQGygTbsR4CMD7T+kx2S7W13giO+WX/rFi+Wndll
+MKJ/w5Qtoger/8VMtAVv5k8m3V3o6Nv8LD2LzPWtjYEuzrIkpfBdrXp5E19dW7z+blXBPfNaO7p
VGdf0gxnwEgLvKvjBO3VbYt6X8x4WZYIkfVo42wNfMdvpWtZL/1kvyLg7Hyl1BqAiZnd8wDf/zMG
VZtmnp2vWdGNx4xKCbgDwmxwdV6O2U2XadoDHGlM6kVYVGjfCgv1SfRuSWTqKB3JeKicMUqLyXDD
Pmc3WWDAez+6LNSa30670Qu3pYJYjuxcoHXgm+PfQ5deFkDjPhlU5WSYGAkO8BAOhiiaK2r701V1
/1ELa+eFHNHN9br6uXFQO70FbuTDpMns65yBbgDuBUN+GuPXJsrdjeGpxR5jxDl/UPEWPizohN6f
qH6NxmdV30wQKz/HThKjVISbLQlX47PRVu6hA6lK6ppmMBjDxtZwBxpii5IaL/f9FBuCd09KN+xc
rKdihMCwl3Mxcg82Scn/1+SRXkDQa9NUdc3HmcG+74z40XPS4BRTunnQQte6gN9Ljj5YccEyqXeI
bzqfEOhoUVy2FbhhubWDGG2xFunJnlYa2S8kXHAEk6fyEDd6xR7Jj3Zrn5wTOZ6xqSq32/oYRT8N
iabfe55EK1pWng2qH+4GPCTZ2/8Lo+21Sr8PiFTLrhUyq0xx9Fss2sDmuQJ/cJL6c0GBY7IXTtdV
sG6KhLKd2eGyMyE1j2t9b6s7OR5VPpDI0Pn5h8adbKZznO2zqcaBdYWDSPCHh6LeFox3t5dNeVhi
pi4sBDTwe2s3Zk8iBzBJaOtbX8A30gqwdMweWgqUykP+Oc199WntsICuTFWvkNFADlUqniLwMG9D
X52WeabQRAXoaB/0sO/g1NCUfZmZVpfEUV5ll5wK3/BbZsbIEmUBqPHQVd4HZOgP89Q1B9nsdHDW
VY8Cg2y6jfbJyPzoSba8FwSXzffEr7qnTOtea6tT3uNm9B7k9RBLQa0sRFQ/GZ7npld/iJOiCJaT
8f/q+X/EBEPTfonIoc1ugAZ/XL3bAAD3BnT5a2oN+dVNIvBhgLE+NW74Y/CQ8TfgLqMEXv3V5ZTF
Z8MPsDXqoRMGs37ymw4F4EJptibazN9LvtlhlXT/RLX/rXbz7m50oK4nl0147OrZdx/GN+ZOhvWo
2Oyi1MgBNIIR4Hc1sD/54OdRuOrRo3CF+U6d5t+nyNyNQMk+21QXTxYY2WOF2sNX03qSF6wV1dmb
cz6cUeseP8Uh5DbxQaVqBKif1B0eiNX4bHtAsj0kot6SYDy3tmGfwtBuNlM6spVtOtA+nWLu5Z9T
fifkX5dN9yGPO/O2/K3Fd8WKhg6hvFE/rX11mAR7c6IKr8rL1b8ub80zhR4/Oi/+Q2utMR5gebmz
dpSVw7V/KTOK0WEi0SpHg858BHZV7JpALW9TGo77OC3MN6fAzk/V4+DvjAwjDyTz59ykT0HpdV8N
3VS3OYunZ2oVIJ+5RR4620y2iaHpj6blZ5uwN923AHTPPvbm7JpVWXRF7EbZu6qjvxVuRRW4qpx/
gh0yRtkn1E7unkga+iKbOLfoVkUkF/dum5JD9N1MW0ZQVKftyMhOiKGIoHUieaIeLmVlHoWsz1qa
mzw7ObejCmuJsttaayvnklLWGidH1hjZxAD232LeWuGTIzkFuQ2Ah6/D2AZbCb6QMIyMW2g3uXnI
PWrBrsuLEr9wlOceZIxEc1SJCkbTTp5k1xg1zW0iKYdjnoOZCu+bE6+fAD+IMjkqplbd80LN+7+V
WNG/GZne77FUDGFjTcaTPJTwNm96lh9rJOSWLtmfOtNDxQrvGgk1bdllmxgp4z2BdJmYLgcqL2mP
8pI8yjAPgYcWjL7jbkp32JMRb28IXGVPk9D1Hya/OfTkWrddNGZP68B/Y+WgagAO9DFn2cowrc+h
KyrJfEVkUXBG7L8LoZ4zKGaJqJzSH/Ow789GM1ZPiUvSPUV58EV1tNd+qL2H2mv0fONUHqSGZnT8
vdqq/57KgKVXBiyxLclQCqRxv5OdMqjy/draYgVenFNkX9owAb6nVZZ/Ld1XeFXeDXc07zYGeOXu
DCGuOmm89HOnxC2iHqvhNBvVFxnoUZwGgiEuMNbuJajbCOM9EZdOQ7S3DP6TZMwMkZL3Vz4+KFau
HmoorWKRMnzN+wht0Dj7MSKHhSZ4nj056EHgRxrIZcwSIcFztqP9HlGCCd4YwOBDp4++RI7ZCUVt
74Z17/Duemgy0M2LHu1wDX07t/WiL35vTbvKG7uzHLV048x3q3rt0k596sz4S1FE0RdcurRj6bhQ
ty2MGD8EGbXoMjhN8FhXenJ169HdmeyEv/dg7aQgkwLVjV1xCM+T58deeuPVXQRcN3bu/NL4KsXB
524AC6sJBrJqJX+MtUrr3P9f8/DmGA4aa3EcAJ3iHprBYxtELvm7sbjbelbcZb88++9gkHkhsCAR
IgaQzXHPrZi1Th2aTDuNY/rVyVGiGbQSOXfQEZ7ARIRGjK2VOEM0FWZeE3q7PwZkcDQU3RErpGSz
zlivIn6/a5L9s/bwheg1kszpy1y35RkFtWJX1n5xxrkRkcwkmR/DJtePc1PGl3Lq20uilt1xxBcc
zUNEcFV+k09qjMW2O/XD9zLOb9iQCDnZ9wpzjWBTW8ljmavBd4zp9I0NAv6tN+G3gE1mT1xvet3X
HpdDo+qP+MpNO0XvzN0fAwkIcCgV5FMixTNsyGUi2o33xgB+b+kLet+4uqiwonCqPzrqjE1BotTR
SX6S7JyM7Ad4nHILeBoImhIl3d3n52pz8750pb6LIEeTlrs4CmbsWGgiCD8hFo0OHMvjdAIeJsA0
mu7/AAqu86wXraFgN7e+8LCS+GEkYJlkl5ywvghjM/3sBkl1lGn70NB/Rhpmw7JFApB1sTxdD3+K
a8V581G5c9qXWsgAWVhPFmlkf89slayHYg3Pputaxwl11bM9d84dAGzDHtCtvwyt8ow7lI9Vtm+e
A8BQeTP0PxS0s8UGqHrTPQwQe0yorqrX6w/YS8EwSf32mSQ7agyIJn4NshxZQNP4GeMCgPj2S1qP
+m2Q9hN9pG3+aDZVmB89Vc/IKCCoHpOeP7XikS6fy7EwpWw085N8wK+P9TVWDqyxqD19kq21X8Ym
ET6SboT30k3zkU9CHQBfmiyct04FjUo2HW2Oro0T/CNbEyywV9jrL22sTrfez/tXw8riowM9HGV5
Bns7H1/iYBlz4UJtZyCfRyU17EeMwXarPq7fWDAmJ9vbUuNXU3ghwtGvTtSHaqzbl7l/n6ywvSdz
gNiw6Ucn0rb4FIc6oDnRtw7YLHg2dVV/9LXirMqN6BTi+L1Zg3lZuH4yXiV0qSssGxef4NuCePoD
ziSBTc0c8JcL/QX/NEn8FAmIPevJfCOr7oqdKLAx52QzFbmDEu9bCTDh1aKu9xYM2Jh6c6xeZOho
Jh5kBUUTdB99j1WstZd/FFvt3x177h9kSx4AwGgn3+a3Wv/Ek3LwmilAQcDi7XH+DZAIDhUWrQaY
a0EthgnKWRtDwBQlllFzRic+k6F0MOIY5ofKzNStixjkEV0IvIMcFIUzrR6fYHS3L2ppRg+tE3BX
JSpNbzIfSx81jKgFcLUC4+SdOsv72Gqb6kB1Y8C+5Nd9vSxf5ZCcaWlIVicWVEFRNFbn7udotcNV
VoiRra33sWsWS4G5TorkAr0WUpaoN9cF4leafylSO3mmBLTrcEMDFeSk/i7LQyBLv7CxK0o2nV7G
QrduEjJLYik89lJnjKWsoUHmSoUliST7Zlfdb+dX2aGkarLt3AaZWzHuRxHrGxGuo+4E5V0UosVr
yRGHqnVzNC73aTJaN3MqeGfJLnlI8XAW/bIR4OO8QAdqj7upDKbLepj7EuJYbIyXou6KCuogbXuo
Ee0uiwcZJ7vWGfLMG1UqSeV9aIzo0jlhBQ4U8fEOxBSWMHn4Jcyzb4DDBv6fP+hTplO/jGY2fA1d
wcDzg+RlrKfp0Gsh4vJtF11arz+1lWluMDlHbEgcUkgzd6V3/EMdldoyIPvkaGG5073DeSjCk3kn
u1rPIjNGJf5YmF5+ghqExZbV1M+Fb+J0PFC3/j+kfdeSpLja7RMRAQgQ3CbpfZad7hui2oFwAoR/
+n/xZU9TU7t7x5yzbwg5lCRW0rfMPXRC+aQq/s7HVZfvKc9LIKj8bGpPeTWxlEqrhdOICsv1oCOE
Ytlt8Em5BcQ8occYp+3eQwThc68mXRLIZV97ORrwsYOhsmaN4vrPnfpJ+XHaKcOa3udx2sn7zU49
1LlhlRDXUCbFCnhlauYZK3V+WcD/RDdzLNvHmERChCE8gbiEOeG0abwUgG0nTLZzWQh4IgSLqm5J
ZdSBDYrWrrXB6i6n+SSVGflkMcoRRFCwUACRFhtK0SbMGCwbnRJfDEP/WWH0oQ44w99ZrClOysPd
5PSCfamCmsy9FHaWLmoLwM657EMvheogLFLU4Pn/3fHcCQ87FzTa41xC/czHWlZashNsvH4oTzpM
/scijnfldEUtZwKlgOtyv95u0L/PMkxmuq5qztS2Mb8PrEtvACW2+wIE2MXdLzNwoFknrJaDOwm/
TcfsqyvTev/uf9mBU7juLMWXs4EmqFx7CCUWZ0ym9QfMZXZMpvbuDpEg8MQdgVEuJaSI7siKqquw
VOAZ29EQ0JjKPGMRG7UJK9l6OM+bsWPDWfJV6UlxpqZUR8UjsEKbuARZZG4vYH1oAnCO7oSXAR8z
7T9XUw99tKbu5mJKSaN6392HH5u7BCr/imci3t8jS7Hr8Z0m2MOH6BTFogAGfUipwRTdmsNTTWJp
qzDyMn8OZ82192jVnKfQmJhasybQVvRDVMsrH6LfwVVzgi9O2hn7e6xtkh9FCPwrFVFIjzZTUa1g
wHSP0EFA456dAd2gDWvcuGZhHl5GjUfPVofZKSL9/CAMKZ6TCsbODAyZHdXyeCxXYVxZa8rCmR2x
n96wl9TYGBHI1nglfartQCADBAu3azh11VadBtyFjXAycmWUGo+F/Zmq7p3BUcUb8c2hXGmpBzqq
1ACaHQuUrz3uLpB4yuibxTodaI0pCw9bcbwnYc+EJJQLj5SCFqU4Qgykxjo2AJPS/mJEzNmDTvxz
w6asPTZlDgAuCnVPcyD16hY/810VVv+ZpKb3vaiD3+bnX6I2BqApPmSfWyxC/H0InH6Y8pwPOqwg
q0WtBeExUYhZe1YfHeesmMqKcUhABjT7a2t07uZDEwQdU7W4t6EuaB/esxhuLLAGmbqmXajyQ9dU
NldQO6wUfUmYy9ZzeYHFWnU/yiJrx7VrZNAQBZJmH8MIcU+p32X/l7IPPf/3rqI/HUaqoiBZzAf4
37tJsg7fk9+1+ePReGYB1ukwXGmv+8/duwEN4B8//b7ud919PNT37d/V0a73X3hXSr9+/0W4iIHZ
SwX/cUz//nff/zp1Q7uqpIGfwdz3XDOXfTyq9z39D7+fpQA9fLxA7/LvfvZdkg7r9/nKHPG+4kGJ
KanI98W0oVRn29nH7O+aULsJT7an1B/3nZvM7T782h+7+hf7fuhqPtL51/7Y/Yd9/8Wv/b939cfz
0mjaDQLdED2fTv0fj3au+J+PVoObSgKmwj+u9L/40388p3D3wwrYvz0nczfzOfndvv+f5+OPXf3x
1357PuajnM/8H7v+Y5O54sPpnrtyoEkmkhCiLg1s79zFgAHEecDs2bc7Be9R4MoNwA5RGE3omLYB
3T6RmbeihlQ213ZtDK7DVDtX3HsAkhU1zAbiduoGYs0/O6RsCKUeH1J7cJMYCzhWqGpZsl4/aWHe
HxMZapCf4MMnFwHuOhfmsweDYcDndHZpp40nHPcYpxzK98jRRoDGjkl/NmzyMJ5UlZTm3PcIB4DZ
Eqsx7q2pIe2CNQhEJWWxnztwtC68QMr5Q78eG6GglsIHNOi98EUpw1nk3dgcyo5FLwgBl4gn584x
7svoxXGHr1BrhqfQlMtjiDmAdnihHHDwUA4EoYhyBRuxAgXNIOo1TB/1zhMLCX2CdVGVk9EUxLD2
75JWEFam3wM+9LO0nZPUFssfCmJyMQRjBHCFAIfb0GmGysTSdQJtE/wVug17yWDmjLhQ8djqSfja
1667j6IYPvAVg5BRgOk167N6TbWq6FtfJJqxp1qzF889AmpXJ3CAv0BQ05jCoRISr4sM6PY3ENu+
QnzJeIj0GCrqkZi8EPLujee9j9CE2GQVPLAC1ncXDgXbC0wY9qLNrYOnF6ZYMQ3SApCaOc8tCgjD
nJXxRiUOGjiQc269Q13DEHXqp2gnHWEsdW9h6eGdsDD5EgAGAVcpvXsKIAykSfHEsfIAk7sjFhv4
2oLp+cXxLGD3aujojViQ4ZF0nmF0ZkKssctgEIis42A5GjJRABVN2TJygw1g5+YS0vL2s2PDJhMG
LcHPWuhKbsYwyUEKQmPWQ0c3Awp3RY3zAVwZSCjZP2uHsVzHbS/W1DgfQR8woNCypsaWZbEVVAzM
ey1gqM3K8NoQkrA6etaNdJVCAmRDjaUsvaU16MaG/gLDohb8lLRwSz2npqeWmDarLe1rMWCzZWuz
raPBtcsuI6z443Dh29TmxwLrCa+eA9cWF9PMMU+0R0+zYZE4FUdWcYqtHjHbcYxfWafE1k7KdEW1
kQ6reQ3q8zuqhYTeN7BtgrMli+7k1cFZb/t4yV0jgAG4Vj01IGtuXdZBeGfKSlYb5zxzr1o/VE+s
qdRTO2R+GMvkIa60FwtQswNoauPGkon029rq4UTXwZa8zbt94jk5LMeyr9ACTB5qwMQ32QSeT80C
rD0xdPEaGH/orHi28dom0EYazaw6UrZhFmwb8Em0Jg+dYJBPElzSggPgXShNPtl6AsVQiCDs0wTM
LDwvwbqUvQPoHzsPaWVBi8i0bgwY313rQFyJyiJQjG9cD9t1GUKjm8poIzPoUdWJhwWhaV9qZ5ZY
lUdwPIWQLbqiCrPyLqpt9aPw4mhyOHsYWQdpCwOsi4TvzUbgdg6cHovLnsSWQ+3/QBuqEnh079la
z94GBVuyCMAkMcI80Y7L6BEQbcz+uGpe0l4i9AHTy8+ykZ8gswShnsGGA4+S9aoOrWGNyEIJ1sx+
3piJUvCvngrrQP2sCbBOvUga6Mf1TFbnsP3WRG1ygqv7p77yso1TQTltFIEFBKi5jCDDY7jmEYaP
4zW2+6VonHSbDqracFmHN0z9bd/UCusqU/2cg3e6jIDL3rSps68sBZotcBI+S9S4bVy5T62a35zK
5jctAZzZHLHuS2WGtCCFiVfOQkVDfDMMvomhM3jKcIL7Lg120JDUIIeHTWWF5UbjYbaAioJ24rbT
rvu4UQugruoaetvgqNyTUiLKXLRtsqqhDHJsJrYLpaiNizXiVa3nid9GWE8yAHrIO+uS5UK/UgmW
GCZDk4gDDYcGVFF5eg8RQqhLU5nFjQThuRzmFVNEvLe+5rCFPM+2904NXzEBzMuSymiT515+ZfwZ
vurJxUUY65ozP4dJ+JObWE8x5BDOZVpXz90EA7VBSDtpKqyeoaUHpjc4QJAMwuQ8kKG8eUYlb5h2
bIZYc04uJA2ABYCcIh66h0kA8qHgo7nkha4toykaOBZ9vktCYDCsSDST3O8CUMJqFVSu47th2B3c
Ot6nZe/eGtfrwZaIzFWgRPqp1ZK/6lLrbtFQ4VRCuBRR0CpbGJqGiFHOBihSDm9WFzQbG2CZB8SA
I0tftuHofHc15wr7HshvZFPEsGKQsTetfpe6WIKw6jh/pDJgu06tWUINscA3ME1kvmWiHI/6oFkb
hEViLwKWI7PZtamkXEIbUbxw1akFnOoUkDvq1PKOLSrX7BAIGfiRNrqCR+CcpZQlebbFqvRjXjaQ
Qaey1p4Cfw7rlymz+XqAK5kPQvVwHFx4fYeeCUdIbqR/wZPJ9xIt9yFoy7dJ6RjP8B6Llx2DoEZo
afYtSDUfJlHjvnWmM1TBDW5Vamm20Jr4eYimVWqEd82q73/YQ/3GnMZ8laEHvF2dii1kW/K1A8Cw
019ghdpfIoy/dlZd9zBUj4ylLBLmO1CvP7GsCvaDgmD9aB4h5AsxFLd4FLq1ajUF3MLgfLZalh7t
ESuVQQjbIS6L/NSDpLjq2m581WrYORgbfElMbZHnzLvyZWL3zpXSYMV619I2rlLrHeBokQuDCm1i
y1sAUWxt5rKh4sUqNJSxpL2owohHfdsbULecy6CQVyxBe/xU6JgpFwBmPQdp+j0VjfHd9qrFKBuF
8GfnLUBFyR8aAZHT3tPh9W5iJU62Gih8iQcn1Tz/lMO8s/Bi69oiGnJ1U/59cI38U90Y4cq02m5n
VS2iB0WN11kgQeht84ea29ZT1bjAVgH9xlu3PtcYVkB0G2g6uxPgmye1XFJtHsDNPBpLc6N1dXoy
y95etIBuKgsSm067N4xaXVMICD2NEqxNR9g9sEnc3UZdGa5cIEKWvV47lx46kht9jCVcij0HLm0g
GdW92hqdkhteyuwWgVoIMbc8/JqFzr7M2+Y1SSus5WVWt9PzbHhwO7weqYUuhpsddt6zHtUwfQGp
aCuMInyCNPCX1IOsHs/a4QzL+XiVqiY+GLZybrXLMdqEiN2XTHXfPavjDy08YTCahAh5pTvlW16s
ORzSFgacDJ9YN5xCrzP+MuzcWA4js0+46+UB0kn52s0FgPMRJPNCCaurQvZ+pnjyJQelZ1JWUFc3
hhoH76tDkdYSi/lxsy5aQz04ESsgNlXzT0PkXEcVgSiQOSfDyeIfo62+gPllvo7cDZcdQj/X2IT/
PFeavoFiGwQ0BHQaIwRftCYBmZ0ZgJ+x6gzV8uJHyyZ5eh0SaoMNlaoiezT0yvluJ/aKc2a8Sa8r
fThGZTfdieOtbvNyV0gzXTVFk/h1gBvVbGxrOzGQrqJqmF8buYKVVA9wBMBpGPJBoTatPuFaiqUI
vRoe2FW1a1r0BqwhSAKVXeKhvyWQGHsC+5FD/kBAEK6s5cqAFsTFlEMANX/pHsMcPMcMV26fgxiP
F24JlGkXXqFdDbi6gdlSDHfrS5nYw9oTkI8PA6falEEVnrhZZFsYvHsHTybxzokid18W4ofjQDZG
77XjhHWFmoIJ4fei3FGOymnTTS3mZk3kvCUJazdz0dwsCttm5SU9PrKK20+ZmfvlmHUP+ZSD9+Qb
i8zh1NkNjKwis/IZYGA7yrqDfkA478toWtkZ3m7FFR4ood9IlW0om2pNcU1N4FsdC0vsUwsqokpE
9IEZ1JoAoIS0BMYYgkS5CNtlOXT1IlHMPXai7Z5b67FvYvUDBDwfHySAScQnQ7qkwgX5CETwrmNc
f8k7A9goj31roJ7Nsxpa17F9ydRwlV3k7cPubIOY7+ux8yDdEOaCiAu6fgtz+Qn2BrxyNpXek/hU
DH4WjsUaXqfNzmaAF8jeLV9M7kH3ggGZS1mvz9tVrzBnjkzeLzhGFTcTJIubC2LdojXsYTeXyTH5
0vSc78ch6G5UnljRzXYqCXYGPtJ+1/NtCoXBE1XCe/cb5HozQGtzCM93qn1JIQyy76F06MPhWGEG
Hz93bQqX9mB4DrjMl26kPhM0EgpnBsSaNNhIUJ42AKihsIjCTRExmNKjCZUT1hK2je7O8JpTqTfR
gWlAa2sB3r0Y1fQL22y7My9y7SEYnAue6eyTbKD8C7sbwF2mrNd4qwCjUmkdNScTGE3F/bAbRfgA
K4v8GHnfZRbHhza28mNvV1cjLtQpDw0Oj1MDXHVDf9YrL700snoqHEiGdG5xHbvir5YPxkna0jiB
/GqvYk2r/CaM4luQsIei1I1DN+VoEw8p/p/b7glu5cLODFbcE46rSJu9bZgwpLUleAspx/WEJTG3
8cTXSXetYFv/xShcsQhh/HHJg+avRjBnPeRNj3sgtV6HVMFPcfAOgS3yVVkGe8tK+m2CmcNB2jbf
qBoGcn2CtQCO+FGRuXwZttnWq71bLKX3AxCfVrdBOQw7cC5Arvzauwwza8CAXh0wAf0WMaaNg98B
MgSauEZgNV+s3HnVKkh0QWp/kRcSUrkh/EJMoxnfeKBfFF6QD64XQFrKxhd2AXVfQDyHMvRbOYK7
K7GoOClNrDTXUYBoDHCiY3p1CGWAsKgovb9GBkdcc51L0f7Q2m6VY/4ZLjT5ZqUX8LTtA226XjgH
+FTjRRSXt76DhPlYd5Fvgl3yNcnYMgkG81PoFCcHOvOYe0HoHpz/YDOmrvMKGAwI2G315hQcM3UD
lrllM7CHoay+gDgabDGWM7aRVIs0aMU3OFx0i1YU4VqYAuezKdvHvq8+p6ICiBRIy8dgNDXoT8H6
F++aHTgxwRZeU/IMI9ZiBVwMJMRUfGV6CX0AMxpeWQaIoseU96kpq281cD9fsri9iZGDx1Rm5lkX
sK/xSqGdW6fOIMWWfpNJbX9iQlSYbAfePoGPwJVH0ZMLTWI49BkvVeQYF8D7XihXdqXC4COtF4Up
p4hidZmxREKHGKpQebweMoya9QHuVFmkPxVW7y504dWHBuYdyzoPbLjUyGCdK1A4JIzsllD86tdT
mHYnpxCn962HdfINqpeBzfhZho63SLCWtfZyjkELXtXqMhfaUzaIGmeJsGixcCDpB/sxqOiBOAX3
6QbSvS3ga3rZfQZy1HkD5uKemEp+VUk+2v9soye988bRGHo0vQ/Phvzcm320wPMmgR1x+DUrra9d
E5SfdD2OVqGp+h1ZWYGk71RQMltYbWQt8RewwsOAjoLRdRvsIlgTXKoeBCGI90VfIswK5VB6z47n
lKC9W9mmFK73mnlg3KtKfMECmuXDV6s9VWBuVNWSFIdJhphSpEKssc455vLlQ/HcFIMnHxppkLhv
xcKLJj8PM8QSTTuoVT+ZlrsZF7g103Q3JHp2NbMyvybChttuUr5RC8xwJ+p75AKtCHpivg5ZCH4G
jIOuQWkaWLwcy02Ue8NjUFawrp9ky3q4CprZIL9goAmSKFbPu1G+Dh4WuDwusO7Gw+I1MbN4GYSF
taNaS29eNFVj+inS+CXtblQamGV5TlxoDAeNBO4Dkhv1zquBWgOLNl+2GQM5ZdLQBA3D+gpUJwaC
uKSDhg+XFmjpBgcqH2hTMWsztLFxplxuCrWGhfQ2jWAH5tkObkWY7302w62mRfXbaJuAnzHD2NlR
4D0VSXuB2Hn9BvRa74Pc0p3cIeTHccjEMnTr5BOX4ZqAzaYBjpUBoBBc/BjH0wV52n+2GG3cop2Q
9h7kw2dTE+YB3Em2lExFX1LtFYSA7jOzhLYCAdXZQd4xX1WisRcV6JOYrOW238LG+lFCBvE2QBbW
0mr7seE1hvRMvTFpAxBoVuUq03KQnPEvFwMD0adI9QJjARd6XUTyVYlalyraG1BIOI+ep14KJzoA
ktLfMFWvXzLrkod5+cyxyPmIJwykCpQ6ZhJcxmB4LHKchdBJ26UZ9iVM5/WsWNSGJjetW9oHeDPn
4H/CAgpslAfaGB6kKlQMmSyMDdvEd0HVXIZln66dEeaY1KbsXOAadeh8Tbt1g9Fcp06iFvbt8LCE
BcMvPpatAxA5uk2IUwSOFm2Aqov3QeJ9ultyNM5Fk7EEHTnCKdds8SqSAFYZEGx9pbLchKf1hxTV
5tJ5306T4PlIN1+Yg/aXINdGVlkHzeviC+CYNtYuk3gVgUmxZpNowdjF0WlqC4RG7Bdml6xtYnvM
YxYih/AUAzChLNenCk03sVSAoZzWL4HOax8oxbGye095v1K/q4Vi8onTI9KGOoaOfOFAm/BblmPR
Tg8S5xG63dlmKDCBKxwLjrcjRDH4KOSXqS0Y5xbmhZNDhwYKDGssYMwZA+K6ccYL5Ic7vFehatTZ
kLGyporqnxW0hyn0S9zGLxGvASoSMXsW0A7bUFZlpvmM+Y65KSWi6eALLke4V+81YGivWh0VviyM
+Fv63S6Y9dUGewJu8ph21KMw9wLIvLXLmf4SJOODFkKuiQXdcz7idaFqq4WuS6NWQeY+i1LnBRiS
ESzNNZ0lpzyPozNLC3XBtWl2WhV+bvUAOSqaNiGmCjvhis9UlEVlsY0suAvgvsSDGRZfYVcgTokh
rIOZywZrldfOafqTIKotKGn9CZ43yAM9soeQr5PhYdtEMM6CkBvW0iswan2jxgRxjZfHuB+Almwn
wogwIQJtFV75yA3RbswQDkEZyPvXeALVuQPoRZ025BAtwMsbNEHzuTBbvuxyy9iQE9oAyeKlzuHL
TV5nVNtPjfWpcTU1VgoQeTPpxcWTgbqq0Nz2XEHoZFI8zfoAXrBpehMV5Exxx06eVSXfUyVQz4Dj
KkQOqLbuvHw/qgIqW9OuXosoDhRqfRW07DlrtXRdpyqFYweuOoQXs/UYVsVK2ukCLpl4X3mNfQDX
Eg6ZU5beYboWrqHF3V2pKAtbtUwiFzcpn7RnJKhBuhGrm95aS3zszPOspDcVhWHKzgX3umsSJr7u
gFmKpZr8qcdY7RYzWN8S6pilwYtWu/rJmnDHFm7AZaFYtKFs74hkT7tqPZTncrBrFxEYRFgtHpOj
ziyoC8/5jNXjEngcyB9M1XOFYFkBwghktHUOrw4Vx8PBxgLas23gJQxNZKxdsAwGqAh4FryIvo3h
D4NL7XsK8iDLNVjE1TUwsSysTmwQ4SHlQGLZKioeM5kgSDo64TfV/ahVAd27v/exsjFbwdO7OumV
ZDuR3NrAq26Y1hU+fGHU5v6mp7zhARFXT9WexXsMS8Z+ydSQLXXLEWtCoNIGQTvIKyn9ZxlhS6ld
B9TVepwuB7ULJKaWJlM2HjDETn1NAxY0D2r5FFrAn1JK/ErNtVqHqIQV61haBZeu7hr3UtjSw+gp
bL+kFsdigjJf4hr8qbEREkNop3puqgBL7mjQcxjpQSMwvPVJJ7EyBF+8wRYMn701NbACc4AyXK7t
Lf40TLbaYIEjwMF28DLM7hkqRmwi3jJpIcg0tZqb1pblLmJRpBuqgE4+XPtS+GIWjMM8RHug8Sqd
aFxO98Ba0FKn80rlVCQUf7ifesraaEGV1mQJ7gU1PwRgNSSMH2ksJDwr2gee4fmUNbmSKwUhgy0N
glgPD2lrAAeUat3mR2aFxrNReuN1aOzHLNXaXe4JML/TDqpjYBVIrLbDMzj4lcpqHYGXih2onDZz
M8pmcQIBJJWX/lwBSch0w8SYLkgIN2yC9oQA5+JuiEplpImLb6VA/BtSx1Q2V7gRFtscIOb9uQyL
tvqui+M3CV1Pw1votXuxaqyuEBSdEOoEWBcg6u3hF3mmIqqkckp1oFZAvgc0kHfyz7/2oCaZKSO2
mFuXU2vqi7X5uproa6S72AdpuWeQi54lHak8IX8uaK8B/w02G3CfAMpicfcb9AXGTQ+P1k1jhf2r
1Yyb+7IkIOd+KBL7lDeVdeasAaq9MOBjxMPjCBTZix6N8dYbQQy0Wm+NAZJ+EI10t/nQ6QetDf8j
hSm0u/1du9AOjzV9qwdITfU3DL6h2SOPmoQeEg1I+BSXCOwh2NGAxBGFtQ0DQ/lU22kc6nNef4H5
lgstM3wrMJwEKX7K0qcDFMIGc0xk6cPS53HrKwWbBZZGYqKgAP6vwXYZWm7xkX7CFrq2Tj28W6iW
eWV6FXq2sYrQutgIht0VUAfrFNXKOP4UQEVWA8bhSJVmCgnwARprG6wUqIfGq0GuSr0IamrIQsGp
fpDJDYG96kYlSV1P33Oo21OdlmUQqvUcSM2lcAVOrU8KMXy5as1pEuJm4Y5I/7kzamtD5A0YqQiQ
8CSAknhtsVcpIqigifap1BkI5nb7Wgcle+XdJDCYsngVNmhVVXWDFcWOlV/un3QsreuQOBBNcLsX
54xdstIcPpeYpi6DzCsPYwP766iMr7q0D+VPHdd00i+wRy8/G0GjbUo+OOsYQeDPLnwgO3hMO33B
1tlwvLsbxi3cYRoIm8VVZh89MFSXMo69Z2lB9ajBAcAh/ImEleAUhViIFd9zUx3lTLtmz79aksjS
nPu7zjRsCxYxEBEiByY2OL3fZzDSLC0HBpSN5OemgqjVpDROmw6j1Z8twOCERSX0fxpl3VvQTnMf
tAPXIN/zq48hsdi1NxE9NEAXAGEo2WuxYTxVQo2rQOvzNRZADKhFDOUO0BDlU61T9Mm5bYPnKEFb
Hf6ITwZfURU1r6viorc8vdxbG9CmYdBq3uuBH0aTLhH8Fhc179Mtp/WF0gY11mh0tbYnAh6bNuWk
Zt1Fbn/AgMqnXDlJWN9TUyU1wzpefwCJ/meLqTwpRbMQOaxwB1G4fhmVUKPXYbXXcgAGBrd6g6zc
eLLDXN8OnffUDKl+oiIOtkK/tKPYg9RebON9M4C6UrbTgkFxgzvMAKpioevZiR6AcZDaESOsG93/
VATFN2iXmoj7zA/Nb3ZCWOT+DFErD5aXq0Dv65WZY2nW/287RMGoHuZfmX/51048ke1WlXgBtVle
7C0wQffKaYs9ZZluwnI6F8pHOMGCWXOPAaIa8pWDO29pwz1tVURQEsFCrS9Br8xWHZ7ABVes3Zp9
b3IsRorxrHnf7zlmDdnR7dqdjkW4dWhmOPzpi05fb/r428LIFmVW4WT/qui7rjm3eGFQCyuFgJJw
vHjdILZ17fs+XONmM/xRR1SjGrLoShUDs69waRUHY/DEWWaIu7eDuLoq1naeDkFEwTA87qcyhWi+
4WWe30KBxy9NJd09tBUQe8tkvQ516MkuYxbop2yikAgZHzgGEZByYPnCDjFXX6Z6yY5Kh+wv2GpB
CzO+7pPEq+logXy8dMIU8eMCAj6IIXCs4CblmTYaDCjvqbo2NzwEx9Ac3N4HE7s6D7mNFZUoAEVG
FBCK5JjOLUHeqs51CM8ckJEgYt1q4zLqq/LRVCVsngO9eNZMFvuhZVWv0sZMEAPd+pSkIvKjGsYM
MWBvgH40uJGtAZbvLuQ9sXCEYFLweYBh0LKzjOJFK+CmUKqvgR2MV1Zb+saFUMYakDZ34Y5Wc0o8
/pg4IBCrvig2OZaIlrlK/CiUAziT2CSZ0a91AdNzKoPxVP+QBf1TKmMdMSnYrJYg4gotBtZQryt1
wdi+CGOer2D/0KyEqyXLUmOYbQYivm+iylv3vA2OQwDvc9uDP5cOFfU9bVIAiKHXmclTCN7fUm+y
Hko8tvdSYilkYSRVdjLDPHiJjWwDodUQzEa8ggMvWlKr0MLKSgu244JJmD+GRi93rRzkvdYCYQcu
THGP4QP6qBLDXfCuLxeZmZo+N7J8H0Ksfg+9qZ+puYwqYjmRs6mam4DSAcOE5rShlvOOc9nchFKQ
1s8BSeTDqjHbzwPrHSy1CfQiS+efSUShcCiuALp2nNDTlKemlKIybahB9H0G5bjemJ4o9l7Ztzun
Lp5Y4Jnr+fBFEvV+NUCXqpYAIfbawTIniy/AF/bdBPRnExTcGe1v0nAKgDcie+HZoebjZVFPb4x6
XyoXi3xzPlYOJCnyPNt1gDpgmRcOgpWOGDbRA6jTbjRj9ZcxdY1IHKLGNTAo+8IYzgoRfcBLy1Vl
RQ1E15p4y2OM62IJ7Idvjzk4A05YgPkLa4H8fkXo1NEpps29UVCbuCT3NBVT+7kp5oXOttfgGpa0
ebZVE055MOws29IJlHi11qBV4gJ0DYK+MDWdTjs0InK4WuWsvA7s1IkGMYKpfD79dDGp7H6J5uq5
Zi6j1Lyh6zJnP7RrhI5rXkdOsLUgywAPC4TzcYHnZhrdFZRvgCoa7gedAvk5+IjslFClSVtgWHHE
82Y+dioLm8b9uSPl6czMrSn1YZcP2Xd/fN7PaCscPOwIMXNN+qfYYu64ojug5mY6+i14/UvIamAV
qrb7dEWXC4vd+X6+0HOWyuYrOmc1rQAgbb7gVPNxP8/1lnkBypQITQlcjV7oCLHWEvIf2FSI0eF+
zjQ1+lSAN1H9M2llgDbDmeVpaLEs2Mu9jXf3vkL4HjfnlKQNnGfL9/lMQBK6qSFHStdnPl3vHvN7
8n5288pZtV6w4ubXwcVgvw3x1Z428XQ+2PQ7v8v+roz2oArabc5SGVbEfnaldwgO61r3o0284/1J
pWeSNs30IqAUJ9IO5elB/l2b35VBSgKXZa75+AtUQ93ef2HIgA2sytgH0g6rQNPfnq8pPcR0YT+U
zVlKfdjtd2V/7Gru/sNukcdLLNmE7UJM70ihw3PyZ3LKt9MdRO/MdzUFJtUptC1QNWQZkrQr5e+d
UE+/dh8At4Cb269CSpltOW5Uk26p8xKKocuRrTTIXd6fZ3pM6dU1fxQ+lM1P8tzud2XSmJgbdCtS
w7kbKpuzczd0S89ZSt2f+Lnww0/N3fzul1rDhGJg+JyyGmrM09f0/vb7mKR93xXev8QfS6nBu1aU
nBtFomzH+4u8o3fsu9+iVh97xcgr37XB1/mlYU+gsDmbTC8WertQGWUp9W/b0b60W2KlyzE21fb+
Wp0P/f5ap+P7jyRdD0FvckqGgDoBwPM2nwj61NC93Rhw/mEtyO96GOJmpldYioBafaCXBOUzwBYn
AOWvV1wJp5Gmfp5frdTXb1+304d6ftCoyYd28zNGFXHoaYhvD/r9I//hOf6wb5BpWMXS9/eDd/Kv
Q6HL3TR4H32Ih0DRrkPgwhzTtYWFFqThYv/3YO3d8CCiAQYdyLyho+ZhDFdxtnIQ3FjTyZjf/JT9
UGbSWQR6jQZnKor0FT2zOSVdwKO3Fla/NlpvfR4AbB99Gm3BRUgD3W966ql54DVPXQRVVaHcd2PQ
+9HTdVStof0caqY0AL1fUxqAUvJ+M89XWsGWVwsaZ0s3zf9xdp7NkWJrnv8qHf16mcGbibkTsbg0
SqWklCnzhqhSlfDe8+n3B9m3pO7tO7OxEQqCAwhIOBzzPH+DWF/mCksxIx7664lsv/j6KreNH8q/
XiN4PqVZpsN7ZbrWsV9j3u3022Xfa+u2tm3b9v5dcdv2d6fK5FZFNsVV17n9dnPboV1afg5BwzJn
qN1rc6vUzPAQFrBA8TKFS4fZRj7lZ7+O7raWaFvDNeJjsYzy3NNz6S1U5PqY9kQhQebVxwBFzX0Q
E2m4HWoT9Z2IHIwkLGgmDPX+Q5fGqJje7b2X3LrGqUzSxRnLEpIreQQb9MHr+4PZ1rZFq4H+V4rO
b+W7PoG9/95HCwCZfZCK5+1AYdIkF99e5kHQqTn12itnoAr3LVQnFLnAGmOUEMf6pW4tqORTvdva
nKXJGMqUMMi9gUe21d7ty7a0ns5o0XXm+X34RUC1DgvOKrf7ttXc7RCpRdsfGUQ64OtCbbh+N0nu
9iS3BWMhtDOMw3aX25u5NlUzBrmo5pmP27Y6iS2bEMu9rs0/Ilg1B/7vLy8mG4WcnPiP7RPPysiT
kqHjRixHnOTj9pk0Vr9Pe0JEyzLdMFDKicrJuG+W3+kxUo9wI2ry6+t+vz8B3LOHyMU3/JCeAXcI
XotlxOJ02FAcEpFwHZ5gmY2U7ZfJshRPa+f6yEBP9agAn7eb/zCruw6sP2y9fmrbcPu9fo+tWa9Q
CSILv8Zs709RMlIyI1233z6v6yNb55Zb3d5O8pc26Pp9bxv/8i+VQNo2qpBHZC4+Y/aE5c02MA0K
v1RRh8Ydi9wh5lI08rC/7Hw0e3+eqgd1UIkDgRKFtr/XxvyBxJktoWWTh8FJT1InX7oHPb8vY8vw
tqumSHquGUcbuXQ/rJh3U4OoLOvHhayUrWkVxn3yXihbpieZelCjRrlOUq+z2OvIYvsQt+/8fXDw
l23KNlvYjrmu/mX/VvzXA4zr/2zVgPStL6ZlsGvj0YdFZlynS/9y9KErDbrbRbu7NrQKjzH73HSR
tnuvq4WuOmCGxv22iYw6/cnWplxXt61beVvbFnoocFCIgwXjx9FX5QXxDfx81Fbz3huO6zB4q72/
htxyqTeHtJlK/GmJfvyKQ2zVZEr00O6x9oY1k334AN9b0e2jvI5nrEVM9rQphBc1x8qjab/VSAAw
M1QD2UFoIthJUuZvn9/2xsm02fIQm/ut6nXLcD1gu3ZG0M0tyma5DhW3O/vLdf9uW9Rba2o2PnUD
PbNTTbrog+K6uzZnzTj4aFfeb7e9nU1vw3KXd3+EU7YzGlMrEkKKvspRIS2eISxk87Pdgk7ytv9D
D7/d97WjvH49W692/Zy2X6hJbXxcHvVGdbtGKPfvkY98UGS3X6TC/jAgFmUcMCtVLa7V+kMV/LC6
3byaFqUbdkqv2y0qcPsyN+gkwBz4WUIt3Pr4bf7bysTUBLLZYRX78C67QzI81kus77JW9ZXCYGy6
1SajzSKINx3S6d33oFk9SOpaRm1+nVlvX8R2YWwqFxI/gPHeq99Wsf5aRduxv+Rl4GJPu1+aaGXe
/TNq9eEJXp/o2vlva9tTFAF62+3U4Z/7q9lS+3J2yzqm2fs1UgCNdBzU/BMtPbEgFNbWIZFW6PF+
AlCAfySt8DYHva5uA71JjXTSDes5PqwuQUWQoA5ijPzivYqipbsdvdXgKKx5tFu5Q0R+Zb1dhzjb
9T40Ou9ffcNwz82nUL4+pO3RtFHcuVUhI2+9zeo1AglznR4G2HKLoyby5MsksLfPVcm7R01NAMJc
+/6REALeFF8/DLlm4Gte2qP+Rcx51h2LRDChXrnlYeg4gq2/8I9H1X/rlgaF3G0MulXL7TFzV8cI
7f3VUcDqd+/P35JIJCVrf/e+7TqW7dbfhTiifI2BFFL9Q0PP28uIsx2K/G6rElttEKx54bMenXGB
JLTHvwU0EC3SdmV9MmIvMlB6/PDVbKvXRanZmVwb+3ytMUTkLK/G/eZQIV+8DmCFRtwpEmSgaSbs
ju28ep37a0YOmzISGZWtjdz2OrY1uUGVEcH6Xy3p9aa2fddKI6Xi4m2r28Ztsb21bU0hl+0EP80u
Nx6qvnTJgH/BJUm+TurMWC2AqwnVCChUDXDfGv8ZszP6Tti1RtXLzogU5fZkriO7rT1Sa4Dr+231
GqjcXv51dTLb8Kip37sgGw/vcz0cDxiIqXpt/2USOHcBoqxLhoqmtDzC/8y9MJvtTM+B3RFSisQ3
NXqaSHju5522vkekfQARbPVka7aur9gAh2unN726hh+2MeAaR83WRbEuFkTwvDjMXrZN20Ktbwbc
AA7b4UV0b1nccraOgqf1i9S7BrOJ/Flcvg3RaWruZCigblL4Q6XeDZ0CskUgrWoYYCNaaXIkHZoL
g4Uwq/cqeHBkNyNbbag8Ook+j8lWbwuNhHcmaMI7xdTTu35RlAM6q/fh6sQVJ8WyC4T4B2A23S2E
QXCtGjXgEGASwXyjJdUelk9op2pOpzZ/FKuKZBZaRIoTh5oLLz87Jr0Z7RVFEXZ6EOfQa0lUlIup
PPRVU9FfxiRQ1yJOO59iWWt8eYltTEKD+2V+WhS88gpwf/d5BtxJtHIDNx7Sb4Mwc0KAeZYfQ1l8
TOe3Ftz0fTVU+r3WUVeErOmhbscoNZux9dJCYXVB3Yq0cIJ99QOtw4AqNcNDFUKomN18wqf6pmDy
0IqIq8ioAMSCqIJT0M5msljcqBtbU+QtvbIXwib5WqmfFiUSd9j+6m46ChcpDdGIE+DNKK1bFJXy
SY++DDCH2nU8jIMSVgFrUhNbWxL/b+2Y75C/hOs9NG8KtnKCk0gMbUFaugA+FxdJs9Cps6R2l9mX
Unk5imbyEvcTpKYcSyT03EW7ScrR11U1OQ0SztWrp08h6HyrpX4uwtCuZhrHXjcR89eSbidhjehm
SaVgXBwWh2KRnrgf5TgBKzhaAalHvr8yGGBg5tsSKJwAL0izMFhruN5GRtwWYwYwuV7kwdHXM2yn
Mbajze7HUsBUwLI9e7bKb1MFMWe2RuM5busXTe7gj3ZJfteNEwjJaDHP+jgXjhprrffewV+nUYjg
p+4C+8HpEVc1+qo4o+XmjCEPAeffG3l9pcoqWBEaUeZu/XavBpaT68rs6L01nbNICpwAuUjXXIui
It7DTqiA+MgHIccLHtdD0l2xPHuY/MhOm0LLgrrQgyauJF8u0JBcsG2od4WV2ZnZS/hlpv0+rwYk
6OMpdcM+1V1jaaCZirGNg294fl/0cK+OVpEDUuPt1io5M+anK+fsdg40CRsetNwGoXnACAIeXzMp
2JQ5qHfHjmxpkd2Z+oPVF8kN2ZXABpYLkloY4CMYbUps+yHopAR2x5Qgh3juRtC218Ws6rjFlvdJ
Jms4bcUv3ZBhnN1Vml2b+SE1UkwAQgNfVBxKgNUL0dmswu5hUZvuoU0abxgQpdtKSjFJp3xUDnnV
pKd0XWQGsvjNfL+U0HlUawKLG/4EG1I8LEu6b0pjOk6p5P3U0BQFUGYeEnlQbhDEr/eI7dvTVJcO
lOAIA2aNPojMjT+bVCgTcQxXDarJFupFO2vNsNONvD00YwmojI7vZlt7X1RBDFNIST29xzt1nCbb
RKzyPqDUBaLqNoZWosdrPpWYBYFkyM6WVjZOY6Kuqy2ptZdqsXWRIITaqOXhMVIGJ6xM4TUtraOJ
8+iMZEcndsErAvcpEIQGzkw5d+ouSZKdUpawdLXe/Jyk8aNU4qEpLOGAa11LUs9Aa2DEwgKB5Uq0
uzpCSnwVwReKStvjwUeqCiU/pyuLkGTdjABhXOFWqQvhMetDpyiWr00nBXaWQS6IRqRLa/VR1Zrq
CT4spHQLEmrFa8x7PfSMIFDsqu+/DkGJm1GWfhWaxBP1qUaCIyYskPYxP9s6VUn/TY3LGMWMAGeZ
gLqk6+Tc40I/TDXCwlTR8pDmcotNkXWJ8u5u7udu30Pyc0YsDk6w3C71QBJaECw7Ic9/1iVRsPMe
VCys3lUWgHaaqInoaBjBdqlgOKnO5lgh8dnAyO1+dlLuSEz4YKcBF0sCc9et44AWKWFSCytFAhDE
3qyhwFngXVDFw8xT7bCETEXFrcLIthIkP6XegDS0VkZwoL0tI9rrAL237KUOL7Xczzsr7xpbL8Gy
yHjhpoWhkRTn8UlF/gymPkdaHuc7ze3ytMMVanog1Dqphn7bqgFKhS2EHjS1Y1uWtcnRVMBnbX5r
KEn1EgndqwSd7SagrD4z/OVe8eCr+bl1QGPWdALas60wghKHKxXKYeClhU1awC4EVfM2L+hF+adH
9ABTsZcnFBSa1hlSlVlgWrn9OBAwzUua7LQ0nF6A9i1ACBiyWrZVUdLupVD/ZFmqdhTaWrvHbfxt
EJPWN3QVX8PUUepY3Tc50YQk/jGiyIw9Rv5Jr8dmr833uWpKvooDiUP6i88UxLMN40g5VvIiO514
n1VV59Acmqesl77Hw4waRJ8AXgvazCubMnnWl4D5Bul/4hgSCTFJqU6Sjn91JpkHYKzELJQ5PBqw
sU6iJNRYyKN0LA3QlRZoLTlhIVm6zKucTd8356mspUsxhc0RaO5bikBEqTkT9KtdrwtnKf9WN7r4
jLDufIjysnZ1SRh3qUTwUesG/dZYF4XaPzR9fVMGkXxomwhWRyrPYPrE71UVGtB4JMXrC5LtiHba
YpOSKAckd6O1yEBoQgJ0s4mdGs97J1MQalXKwnL4lmHkavq3SNO/l0GY+alVSJ4lmaOvJN1+0avS
0QY1gos3ToA9uto188k65E21axtGZQ0kPmZiewFZ9xOD1cBJ5Pk+06cOR+y0xy9csjwxQSEFmnV3
MvgS97WgP3dDXT/okUBYaJLdDJqNJ4y4ey2d/CnFvJWebQY7qYJ0U5q09agHzXHs9HQfFoonExkV
Qk32rEx+LKdhuZExhbIzbRIfspA8a1DKp6LB4EFbhJEahuldVo3R0ZB/IEcsnDstC5g3imhvpOJE
LzB8gjYLpzc2j0DL8UD4tUjMamkYerJxttBM4jyQypenIn4JxnmwlTYR/TwIlZM248razmPumOmt
GLXW/TI8VCqY3BaaA+BaojaYTrhDzRtaJqX3GVJkxdwhaK/gkYa3sA/1ipydhuvUEJmPJmPXUiAg
GrfIy8jKczZg2N4Po3lYbS9d8AQClTg7lIp4FhqjcbNaqGwNpxzeTriPRWdq+OwWDNBcqVJuNDHS
PGA9Dvx+bD8bI96VZL36tpygJkhvozWqftb3whFzqNmVYhMp0XZtZhM5t3PrKwAJp1ULMiX43bv5
gH+wWNMiTmVzwCsEdhMeXYyO9ilOYk6mlY9Sm8xuTmTWsOrviaQiIwRJxbaq4VbAL6xRArjCev0p
U0WS0EV2aqrWvMXyzsTZKu38qEUbB98u4JTiWIF78uoQmNsc5rfm1ECwbtSxOs6j8qw10cCdqBNU
f706L2CMD9FsAKHX8vZRkvTmMWXcK+ZycrdtGhivIc+N/fG2c6jS8RJoiPxEA0oNViI4YWtOhKj4
Ty2fl1tBai7q1DePYJ8Uz5pDRlQWJI1QKlK/rAQ8TbChqKc+ONCicWGQ8iseX7jpx0k8t0kAqN+s
kafi9bnbwds2RXL1SbEAg8JCQyj5QemE5mBqFVnfLuORa22HAEedRG4XNt8nvUBfe7Lys14PhmhP
YogVRplcPmzbVo0sW45KVB630vZvfOR4NOnzCVstUhfDOOwgOogXXeymi+Fu69tCC1t0dEdCd+/b
akn/3IdBcrLAcF3qWJyQHx2f3w8Yhy50swYBrvdteu//wCod8PgABt4UxeAoW+lPhBjCC0Co8NLj
iu2n8LHd921KU0NeawHuFXIWgwRrzN0YmO15+4+lVJYzY63dVtoWXTsSVZ5llfpqhhfdNF3ZKOL7
oUGOQ9aV9CDDcbmUQabc9vp8t5W2RauhbVvDOthvRbFI5vO0cJPr8bJch49dD2kBB2Zjt22DTdDf
QWHYMYpfj+CwucZJCQ5ueT2ilvLmvlVxMLuegyMAYPeuOuL1vW3LCqF2i1wIvLp/q4TeuEAINS5W
P0yemcctZu/4zYDIn/DXEaKH7ZA4R5m3oMN2xE4GYw7+9tQWDHN1kG4XuR1J5uB/Zm8HXxfjuIqI
F8G+CuFcl73yOMr4LTMIGBxjLU5GHj9WyU4cdeUxZTzzKC5N6GCF0R+2A0YmUYdkETDvXo/fDkE9
JQ0sJrzhpB5yXY4vQmUVR2lG/iBLm/iSrItqhZY2al4SqaK4LcyIGWoNrPJIRKxKsZVBSgPC/SCq
pQOgUH2qMG9xckVmxNgUyhODudHTJBxAt708IGu/Uuud0lqUpzDVy9tyql63Y7E4mi5BHV33peMP
kccyL1GNpbeenooueUtRbIAg3UTHJjDaO1Jc8uOURLkXQWTNMD5xkrnqH1ttTO8Egwn/WtoWVrm6
ZgbVeN0WhKoCgZW5RyDjR2aui04ufbjfyf31vzBH8migZ2/bKWLLe1/j8/5+yt4qdBs8qXTYtuHq
NR+jVd1/+4dtWzBA8I9gcF2PMEkPFNhUeltxUuPqYQpgu613WWCdeZcL8V7urcTRkc879JIqPlYd
kHhRYWLWmKn0SMhLepws6tagdA/bJj3WMVpf9Hy3/UMw6cNpUKbvDIqkx21Tlli3asWHsZVM2dAB
MAmDtxVjnYcl1oNXl8m+lhvp1lLb8aKOE0oflfyFznG8bIvFTHCG0Tpp7TD/2FZZprOUUnx/PWIu
TfIK4OwVcgG7xECALuqxqJakIPqpDLebYko5i98hZisvPADTFdQiPau1hsRfJEk7aNjdg9DhMld2
svV1rqODuizVG87Vx6kQ4tvRSl6DVYvZYph9MtaFXhuBXcMqvlMU8iZ1XbaPfZV8mSuBxxYqC7W8
QIqj1l3BiiO3gJp8Tu0tRBA1qHhMUl77oqA2tqrlwt5snGKSz/UgISbXxNbeeOz73LOEr+AU1Tvs
FhsStBDNJ10qX1rVOvBthr4RCLVtIOwwFNLFMBGo6F7bDEunEZUuxKENwh+R+VAMiL+ollIhDR1a
e/FT0QIcDkV3xjT5kZ/uN5Ie35e0j0sqXwB4zi7kW4upozXdaksteemsoRSyJI4ZKenXIR11f2wS
wg1lQfpVMzxclSVMHIm5dlOk3ihwRZUm/jn2sngMK+PVbNObpbRiT14WGDRynX0K9Z1oyoztMMsq
iQI7VlKLL2JmCH6UxAY53zy962LhB4xH1GTqGKU/A4xl9Mq3Ib+UwXSv9vWzKuXzU9lmAl6K9fdq
ysVDuppAMJ/EZRMXyYNkdEiWIY3GYLSX7SRNk/sCyhiYbTH4Zo3HQNeRehiy/LqQMA6uhQldsbha
7G04nSlNgT0G6cJ4Wp5GFV1DA/PXdCqSM547CSNEvfCkTmr9PSKj8Q8DcQ9HrGL9rkAkY00A6wzb
qh/KHE0v7WxcUk0Lf0h58lJoJvZSOfpfUEvIPKh1dCPVU3A0hibbN+pUnZFqL8mgIMPJODR8lHKt
cGIAwF8sQ3g2hmp5kxCeMVbnoyLISDujTYC7+2yPSZU9m/WsuksctXuUBCRbY2qAIWvdNkekBxma
hSKmJGmFp2AUDPf90HdPXaB3T/NKEdPz4bKVMrlgShqJy81WnGSp8iq56v2tOGIedshgCNh9V/RP
qb52aPBH389WF4KfyoZ2vx0vxYaORa1WodXHpTQ1zf1oTCZvK1rwR2/w12DuuO6NGrp+TZvRLqK0
LfAZO5vqSAht3cTxHRwBBOq3ot6NUPLAtLtbESuc5RQSwf/jbEaurj3Ytm+7P60yPi16Id9u9x6M
euIOJN+vR8x5wyzcmolSrJcq6S/OmVY8b6VumEM3UtPMDucguhtwVrsDtJDaedIVRB3Yti2SIZBc
aQ6BfDS64M6w6fE1FMM7zIHR3EdB9U4QheJo1Or9X7ZvxQgmqjYs82noCBLY27Zw6BipAGz3t/8f
yf2AsbcSrx9q6zxPtbhrJuKOrWJQobeN2wJvOXsQ+bDfNxEgtM4lgHqnmxLjeoJt77ZDgRh/yLLh
M670Z7GpBiZWcqmQQY/0cxfNT7MpLocP22Y4Sj4zWgQH1kMKudHPUhvxLwbgBoNx9+laZHaCU1E+
Rvu1+yEJ1GoOsI6a2df6P0pbDmfi+VthWyD+w04kSTCYmzsSLlt52yXPc34Tw0iSc1k/q+vieirA
xbk9ypKx2zb26PPBT28HP6mz5YzSrXyErYbFKaVtk9zI+3DQlvspmg9QLGt0dkb1Gco+46BevJaw
89sx6gseushSn1Mt8etFLy/bkY2Ue0s2LddSPNduGy/WtVSBxMWtqnzcjsQJ3G6WZn6Mg0p77mUm
jmpvXfdlzQ85YHK6WJp5gxxQ9Vzlkm9Ek/SQjWb5LMDF7tOkvdv2IUGKRhne2bdNVuW+mpJuUM3m
UuL1O2h2LINTVHQTbKeQtqQBSFBnoeHGQ/WYLLjatdGiXMC0M2NIxDX0OTd7pCoKB71/6j9VL2Ny
t5cH4irzIIW2YmJ0pFRlfbD6mS5QEfV7GEjSSZvaW2XlT6ezGR7HCe3OrSiVpYysjM5gTQPmkWAu
OCFU46CsaLoR0NFdiozZTpi/NkkTv4aM/xx0ytp7C2VBGz5/igihUe34gF7MFk3BUkgKr5KW3iny
ldxSFDcVfHHUltAGSR5rqddeqR8HJlXa86ASUwjhx0ZZKnwC4A/PD6/SZeqLmJjybCdnUzbV0B5w
iGxMWfyZCsKtFSjNa24ln+tNhmzGN6vNsesjsKrsMcZ6xbzkooVyjOpwnYIRkNK7UAmUW6uiYq+b
knWxrZliouwggiR2ANMLVaXgEQaXLUyttcPNenmayu5+sOryW0IuEUZMLtkK4kqOkQkdanpSd5Ll
xnAXxUC02KhnUINCTHS++WTo1l0e7PQ8bUDEsIgxlYKb5JaFIGC6pRRONOSP2QzZpaywH8/U3u8l
s/Jy2j4nHMZxLxah4VR6IiMcUjZ+M2FaOxZB9FwMqbTXZej7+jykmGXUuyzvY09XDlU1Nk8IS9HH
9IhWIrH6sJU6K3jphak764aePc8xslCwkSBsr8VUiHpHlab5MM1EILuQ1nPMxE9BOii7Ysn7Zxkx
D69VdA1s5Kg/pkjqEuxYZ8wNGPXhIY/l7EmewngXGkPm6Vnr//7bv//Xf75O/xH+LNFmncOy+K3o
V2xQ0bX/+F1Rf/+tum4+/PjH7xqjeBUmqqFgLmlIoiGv+1+/XeIi5Gjpf5FnhmuRRPG+N+ZPmagf
NynTehFNnqA8BTadS4lp7lqewqg4rcfIcfkl1Bb6taqWHkIafrfMF/G6tm0r1TwARsHeCL893iSu
o9txiBWiCQzX+aq2M68aOxX6t0zNtHy/6etsCwYPDDry9rId0Zq6vf3wf//TL2+3J/FaVjN9Hgza
Pxf/66nM+fvP9X9+HfOXQ27j16Zsy7fuvz1q97M8f8t/tn896E9n5up/3J37rfv2pwLyVXE3P/Q/
m/nyk++/++cbXI/8f93528/tLE9z9fMfv78Seu/Ws4VxWfz+x671jUua9KGGrOf/Y+f6A/7x++23
12/lb4//+/J//c/Pb23Hv0vKv+miooiWrkgYO+v677+NP/+5R1PQcDIMUQRupnAdMEdd9I/fZfnf
ZOZThmmJBDVNWZV//62FLnvdJYm6SexaUXRdtyz593/+9j9q7/Wl/X1tlpQ/1WaBqxgqaq36uv1D
LUZ9zKyI2w03xqB6gXXGI/p5ghaEPpFNgkjz5DH41A/+eNMVp9RSvnx4Rn/3FfEDPnxF79ddt3+4
rhipbQeLcbgZZh+ZEzx+xLEkGfssReZeBBJ0p3XNtwCzSz3U3daY6GmOguj16qXu9kT1HTEzHX35
iXKW3Wdol88ovuh3Y1bZo2ruDavcmekXxCzTIgRosNjz9P2/v3fZFP/FzfPCPt68QcQgT9DBuknj
wyT+TBAajb8SK1fnzEmKL9rk19VrIb0Z03l4lbC8JpAz3iNub5Nateb7EZthcmzCl/g7pZxoH56T
i3yS5NNtJxzr/NFIn1NrsGnLZOBHgT2S6GpDbzqWX+u3VGXuFduISOzbfXFbfG0jGx0UH9t3v9nN
+8BD+txtvd6b3MUVbO202Ej2efDX3Nghg+6mXnEn2N8NO7eRuQF3dEoQyQSn4JXBJ81SHbiva/s5
nqdon9SgHr4Q/cyyZ3QOctEzlOe0XuxR9MbskzXROQKWNIvMnsE0YHU73ImVb4b+oKAgfvzaMpjC
EgtI0l0FcuQiKA7wCH22O9AqJSlf0Q+CczdbbjqRsGOc8JDOdzV674Fj6PuseeKCAwzrhgEyaiBV
4CfNUa1PY35WuxcgIOm8V7S9VO31aC+p+2m4r/s7RhZSjXTNQRl+6AC7kPTtAV+USMH4q2mjNl9I
F5Ihc8A3k7NQveo7fofPrbJDjT2CUX2baT72fKqXoWZxadGLKu3KmyqnexEwJycJ1CEP0txZjc+f
dIQCK9WxXUO7jL+MoEllFPq+qa/ia6/YHXJtRsEEb0LQBXds3eVsVBjpMhlOEKCIVzv6axncmd/V
KPtS7JDKsVv9IEz78TH+PMmdX1vSpxG0pBieW0AS7VObk94A3Zciixeo2Fbw2oXbuHcllDvTwJnj
bzpM9NBpdpnm8pwibzJcQbMT3VYMN4KKYyBk7CovCwvLkxM/d2f82eaXHry3kp51/dgBDiFH66Nd
4bUH9P2PABb28lHzLV/zRc9y9cARCd99L+Lzf/+JSTSKf9s8rF/eh+aBEEYedabV3wiP2X1wrI8I
H95hd3urHBHROwMTukUp9eZ/uJr591fTrD9fLZkaRRVTrlac+pf63NxPj+XX6DHcIaR5bs75l/kR
1bRb81z+/15xvZMPv0+eDURKI7O/ke7EY3DUX5YDynd36a1+Mu+0Y3YWT/pe/mSelaf/4TeK5vpr
3gcuv5pczfjzNYds7CUA9P2Nclczi+P1Ur+glX+yzvFxOuCKwfAScTQ7f5mP0qHe697iY6voq8fG
749s8xtXObTH4mS9Kj55lvvurvLjm+I+jh0t87N2HwUIgdggVoTYBagdugQT1NGXU/K6HrJKqITH
eJygFNY5NRFS9PQDm9SVzGjY7r9LBKAfYrBnYP96u55d8hSJJ3m6vRjOIDqnc+k/GO1uApQ/H7TO
0T5XJ3lH7qeeAOM+iA2pI7/qdpq+l9pjeLbGm6BlWsLcwM7A17zNhYtRR/uCI/L8NuUOMK+ktPU3
vXSiyM53CCLfohCoYej2rb7UZ+vmqd0pK7Hf1iRHLp30ttu3pT1gAPMZyef5fhZs/DIECHFOzyUP
XOBuJXrblocCrUlscqcmLpoPq9MnkulgBELfBKgIH6z+adH6ltWb9TltX7PqS6e8yMVbKB4aY89U
anrFuPhG+JIKzGtcCUDbLtchoe97QE0/xe/JLTpNby2a8ZnbvIbfly+jYQ8JSTw7/z7diw8vcU2j
dTMRj+udMHcb/Dr1PSuEdxrSldle1NeVCssEHsub0dvLa3yevXiPRseLUqPvtPYjCnMN29ojqnxD
bh4p1ot4IS96iJ6Uz71HMtGP+CSz23LfO4jhv3TuD2Zmru6D+7lDIV2xpZHm0ScGEyI8TV0Bgkzb
G9vdQXHJEe+KvXbbeIQDnMWXH0biUo7pAcjy0nNZO6KDOaQ/+QgxvEX3N6GLQawTu7woG7t4O3GM
Q/a59kC2vuioNca2hByCDfvhlk7vYHiBz/zgyE+sDpYdkVun8rv03JFdfZrvpHP4tU13nfUQkjSd
X1q+g/CpiEKqJpQy3ZmL7+JP66a+VF+aL1QCcDl1ChBqR1YZaJ9pOUjMg+PwGrByTvgm+kXhxc8Z
oCjBN4eDWewIYJEDie6kerbLZ40c4+JyAr1w+tGWLuL8aGa+8iDemyNd6UUzfeUiHoSH5lty1h7q
z9LDfGeeBI8W2lNOslc7qTO7nZ24i/2ErsK+vAifDV87rQ9TcCInOH5F3pKjCTs4hVv4kZ/eMn2z
v0iO7vdPut/tAO7sa//L5LySIvLnU/ojaem6um/xfXYOHvvPQ4MYC4FgW79PjzV5H86m2tJxOdJn
uZEzIjj3LVWApYC1dCJC/pPTjp70nelc4YpeiuUNkrgw3qtZ9ej4xdpRsbzG2Hy+UO8m+uDYK1RG
c7ZlWz54zRu+NvUHM/Hys2jZRnFj6qPDSNGRIAxVqHv47SMCuoGLEj5EmdwVduWJL3HZ5ac8Qu1j
stOT5gnn8CEWXsqvht+dUCydeifP3f/D3HkkSa4kW3YrfwGNL4CBT517MEdkBsucQJKCc47V90F2
dVU4wtsh+f6kS0qqBk9eqJvBTFVN9eq93e+uWOf2ceDgi3up3VfqTu7Xgbrr7Z2wmJtZR1+1rXfQ
btRdSLZkHJVX5VU9aNv6qOkrC0D7Udk1D+MRrdQH4yZ5kW5Hp3tsfwh91ZeHyl8z5cWNRJfd5ySD
GGlX4Y+QLvOj4Nk3kQavUn9fWBtY72mml3C7tKAm7yzwsMWqazZVD+faoYQnt3YEsyfyxPexqtGm
jOmoOC6txGELaZSy7WCdek0/R7febY3eMzQZL0L5kpvf7eirAffnmzdGXyrZPBQ1RAyA2IAHV0/e
8BvsBjC68Dl+jPv6qUrj72aaQUS4zqyVkCdP2R3Ce9ByJKj+qjesLYy0jN13UHj/lN7ap9axX6lk
JuusKL5moroDZ4rg/EaaaDYCmw9PuedX8sv6QhPRkZ3hlIw9c2yrmrLyj/qb96X+1D56b0XnxF29
lxGnFT0UeznTYeSEYtsUUNnWQAK+evEe0n3K1KsGSlAaccGzVh796BinEM+jRf4pReir/mz9qn9q
xoqsOSjXEciRh/qkfTE+k+Q0w5smGUezZq6qF0elBECLj+hpB38LglPb7mFstMUB9JT2KfsZurdt
ejDCVf7ZepHb71H1c1CO0lvyUr9pjzInjmoZ7RyytxsDss3votmg952xP1zxLFnnwAXbl7HZ0VoL
GEgq2EOyz9zdmG1/l5MKe4Z3b1c/VRvsFzOBm7zbJrBpqUf/OY/bLRC2Vf2qbcx7vQPYugpw2zhZ
fU2f37A/UeNL3Vu1dgpll6sn2J54GZV0GlYVQPY77RCdis/uzvVX/ovur5sJw7FOqIFBoTBAdLuq
c1K97dCt8pB2EdSHW629lSP6gNtO2/btM0yA455p+i9EN5bm3mkb+9H94f30aQvBoPqSp86QfDEA
afnNLoamZTi2jJbCuoBiBmoaHqRbVHCAskDvuUp+UcT1q72ufBrtR72+Rb4dP8c3DX8z3xg54q5+
pPIkoMosv6kqEkF3ifYdzD1MsYZ+rKwb3nZK+UzRimojktcoJtfrGHqZfBP2zNhudOVWDW/7+Lvi
hysDNo/GSFaQCPrRSwLrotH/DNwnwqZJAlPvpNPwgm98NOtVxa2XbtXmQW8eokdtG3yKvumn/E3N
vsZvbb7KXoPP2Ul9dkeAdPVLiM7Lsdr0n5SvDj5pW6/z54ChkW1e8NLy4zVkJHJ2SKMt5T3EzOnx
AaxG4MDq6D/QNUrB+iivTQihvqKs5LZdy8eBqLcft5FTgtMbDsN3lGzEZ93eJjDb+jxP4KFsPvv8
tXplvSr38lPhCILZuB6HLa+O3qdfu+ofux/qgJtgRAORo20bwyy/hgd+x4GMfmRb/S6krPZqPlk7
hDr0dbhndMblmYCQwOf6qwW2Ut4xQ2Hnt6b2VCL3DbyuREBj22wQ4goPyab4rtGPfzaJzrf0hx/j
X1K2hsUKwnaossnD/FX2Pfgd3vVffAbwtZXx7N9Fr+4DuCRJXfX6WkHgi4r1z+LVJifz1kM+JTZC
HEBnxHAbEb79VbmTP/GZLRnFmfX/CgarCDOKf7eBi3qKhDOSQZgbVvgovaFOzgg3HdVV9IuujN2s
FfkhrO4lKsLuTclzqapeBDRYZDm7Dm1dv023ICVkudvnMHlp0hel+NbE8bZrkvtYG7Y8p23lrSvL
bZ/9/pN+/1Xx7OFbG6S/s3nJ66yW9v+snv3/WBizKX3+u3T6oTDmfMubb//18Kv7r30TpL++ndXH
pn/1X/Ux3f5vzRbUx3STYpfQ/10e0+T/tjTF0G1d0y3b0vhX/lUek+T/NnXdpmwmK0LAhcq/9+8C
GYRa/23oGpUxVeg6dF9C/ZsKmZiKOv95Nhn8CcCrcLdq/J9m6/LsyQZjGADDcMyd7oZEgIH2RN+p
Ay/geINq+Kbv6Ntt4geY9X+Iet/yapEPYJ/z1bvNcz7WnRWWe+F30Ji3hLBMyuHnzzjopNoQqvLc
KaMu2pZNc5fII/Fdj+nslgr6XhDMrQKTizsEERHR7Bv5E/gs69SBrzhFtNi3EDp2zsIPO6+G/Z8N
soDSqoYsa7Yyf0V3nSvkSm9yx7RJusGDwqVLMS55qnxIgg3Ef+obdCMgVTQXntGcjQ9b8s6yMasW
+ELO6kR0uQOyuNmAtPPWAEtQ1/I6sbD90yN5fgrem5qV/tIBVGBh9bmTwQwbRwN99yeGC2B7rNZh
fnd9S89f6v93R6nxmjYU8RYl3rMqgZ/kg2KOee4o0V2uN+sRmHycFTd2w0swF3cTk50otf11q8p5
GeRfZtGAUWlsmIqQpxP4rjiRhSMC1aOXOxD7k8MDs25X3i0I5C1SQmvm0MWq3xdHsfK3zeG67Ytf
8p3p6Z+/M+1KSu4njN44tKfTWNoZpndIKNRdt3LpClnvrMyuUO0i7BaoLFDlZVOSHKdwa183cfGa
vrcxq7ZE6hC2re3nTu1t8yOF1XWyBjMDB6n91d6Xq2jTIGC5u2710vbZ4F2FqmhcRHlWzQ/tIBq0
wMqcqP7kyu2dTU5iU33+n1mZnQ8GN9s2Ct3M6RWUwXw4yFDggD92YQvFBYeCKIKMIJWhQ+M493Sx
FGZDH0bTOSTPbdelkz1KD+LUOfkro2trcm1/lT5Hn6W7/hnA/vr6Mi+ckjPzsy/o2mETBUWQOx6Q
OgbUV5N61nUTF77XmYlZTOnkPBHoKeaO3b+m6WM9xuuqqP+BEU0mStJj0mTGoc7vlK+HRuA1OpIj
4Lgb73OnJxt/aBYOxaXdem9ldqdiux0r2+dQeB7MJR1TtP2SY7rgl6jD/mchsw9iuZ3cxzKnW5ST
rs46Ce+9WNqnaLypprlGD8taOILTj555+zOLs+8zCNtK4FPPnMBE1ijSNmAqRuYXZFtecPUXt48k
x9RVYCbylP68d3xWFMUFqPHM6fTHvh9oEej/5APpGkgeDoItmzPfABBd041YzpzE/Dx4P1PQStcP
88UlmJptGSQlNkCI8yVUY9lBidJmDiMslIB5hDf9whouugQ6lf+2MdsmLSwU3SgaBvaO1KWpwiEn
VjMgcyh+RWtt1W3EhmejsY6jlXwrf9e+l9oqXIiPFw+FaZEHWrpsEi7P18ltGmjnVplTqY9+jUqo
7vhaSymrXEhrlgzNrpTfFGUrNQWnr65Xtf3V1ejMZF+gf1lI3S7kGXSk/7Oi2cUKG9+1Brvmy9HU
iW7sLeweu/BmaeMu3t93Zma3SSqywtXqnOjUwpNfIevXPKjIQDUuCgIUyMNxySldisKqLgz+q/Fw
IHE7/1Z9yKhkzpQVIaS8ozR3Ch5diqbe0d6nW5hi6dcu3IJpr+Yu471FcW5Ry+rMthm5YtLaZlCT
4SUTxPLzWKmrTokW/JMynbWP1mzbELyNoCOYda4MS4kCQ+HOVdtu6+PeDR65TIqsk6N6Uzx1R2Bj
O3d7/aKLaQ1XrJqzfBuhR8iVkTfDqruPDulGo8DcPvWMwjnGr2Jvbaar2H7TX4xq03yGMzjfmwuu
4OLKGYvnQYjH1LXZbzBTFNBzgzOL9vRKJ88f6XAIdSmPu2jGwIRQbAY8tdkGS6qRVoOHyKbN0LLe
viTSI3LpS59x8r3vN9QmME9eH/yFIGmcf8YoDzTdhrPBQVr15O5pqm39Tb6V7gG7Pkqbvz2jmGPH
FI6LxaPiw62Qi16Udq4VpxSO8vLgeaYybvKxK8ZN2HloEaQe3APH0u2a8ub62Znv59z07HqUNWNj
XevmgOLrcl1o2o0+aA+tJZbwWXNnMxnig6mybAugWsrMp/EOHXpN1vOTX+p7CBRaRvb0cm31FNJD
qQURIaQfFTq2C+dSmWetfwybSBAIAiHP4Fmcrc2y0E1oFk7aULQbJl/iaoW8tl0j5iYFr0yJlzfI
N2rPlu4VMsWuUQckrQdLl3Rer+B3CPIIgzgly4Kfcu6IzFrNvcjMB6dIEjCdMBobm0xRi0+mXFE4
NfMo0tcW88H5ahi7NtnodsLY6phozNDoqcuk9Wim41tSyRnYTxWtc9yL7d7D6G0w1No1TBsaAKeZ
TaxiULlNlEfMJvd+XS5E3ClzmF0PIYOLErZtT/ip2VJaRR31ukh7pyqYxFGyoWKgLssXjuY83E4b
pnDPqCVZmq6bs6MJyx26caaITr1tMRVhBCOVcsNOywdr6DQVVjCX/tJfXwfqODYfSAbNJaba1vu0
D9BX7buy2Tit/iJH32Vw08OP6ybEhZtA/Yx3hkkJy/pw20ehoqSetZ1jJwGTq4qqt9a+xS3cdFIk
T8M/ufQG51ytPIZuV5nSJimjUP9pxTAfrHtbkeGvK90CpD3qeG/QQTXWLgUdi3oCWiMokKdxI68T
OUCfgpe091KIjL66UhfR5zhPw3zF5GX8JFH6SzZh23HqBzuvkQHzvRdfh0ZhwZ9ecDIWKRiQOghO
FILg+a5memmGepY2Ti8+JTSwasZ19PEfGDHx2tQRDG77H+jKu1IFrGqiLIO4cdAwRHBCQ1D3V6n6
7bMBE0G54FUu3ADLtk1BTQYcomrMzgnUAlnpDVXt1IV0yproqbfUhReIciEIndmYdvXdglzGhuUW
pnJya9Ad4DOI44G31ffyhqvPQPsGQqXrZ/PClbMBQxqmAMpoyPMPpY0M5vSe7T6IprGPJgDzp6Fp
gn6HvqpAPiU28+frFidXMXMlZxZnl7zJvETKCjYyPAYH5VAe6i0ghV11uG7m4wkEzWlqhB/gmYLc
83wvYzUAIghP00NmC5SaxYOowW/k2et1MzN8FDVxUKOWaeIVVYzpf4rW776Z5/Wyn8VtTuaePnnf
2rvq4U+dDuSSEa/RWuqOQGK+Wwvf7dLy0LHk5JsaP8Ka/vk7s4NvxZU5poD2LHGwOe16+eJp8V/f
MMOcoilxXNFxk7P3QtQoIGGzzH0g10P6cegYY7cfQtVc2sWPoRJDlkw2pBtoKRhzf4Hra4uhqJ3K
Gj+PUvPY5f2jKOVjb0ACKYdfZSsHMJfTyyyYUpTcv45vhkVngdq5bUxp4GyhekURrTQFC/XKOwVO
CEgAFhzIxyBA8qrImqULW4V+YXYg0c3ghWdSSxt7RlHM9EWP5NcxnKiFvadKoZGYJbvrh3P6k+dX
zdQ1TaUYSQGPM2KeH5IWgeEiNxP3oaoBEpTHMvp53cDHU4gBQ9NVpltoARmzU1iixFKnXuSdjPqu
bx7k/nYIT//AhEkxlfaRyUeanYzCYJoiZYz6QdKoN9lgJcGNhd+uG/noBeliMUwAiptTzgc63yi+
DEPOpgqcH8YVLfoVyco6yx71JTTlR9+HHUNTuEmkxKY6+yClxUSKFY2h41dfQq/fQRqxkVVxVwK+
UeuXzJTe+tFYgHBeWByunc9Ps8qmiTF/p/GE8GCgRL1LCeCpGKMbWKKdPLAAlw39+q92Eny9MAwS
RTqF+tQzmZ1yRrPyvq4hOPSV3778Ain6qqxfyvZ43cy0Ue9O9gczs4PXpsSzMhysUyirN2ENkyZe
BYFT2+d0xCYEQTTnr5ucnfW5SXW2jYU3KHiIwndCKT0SwA5Sk+9auVz4WvOA8sHO7MADkcmNJNSk
U73ptvkXT+Q8rB1VO7a3tMx38XbIjoV5j1Q3GAwABNdXOa9nfDA/29nUVQqpsHPfiV7aDYR+t+Ch
rC/hd/tevxEb5ZcUbnTHXsh8Lu3tlPEbhFFhKeosJ8iDqNAg2zFPTE+vwpg5iByGjW6peDm7CX/W
9t7MbG1RnmZ6moW+EwuNyWgQt4japI1y6DtAD9c38qKtKTwLc6p+zfMPDf3pQMMHnHimrtCCfoGi
cSVS7dmV7YU7d3H33pmaeZVEFENt57FPkxLhH88D1VrssqT7Oyf5Z/ds1aIcD9mi9sHZWy7HEgZC
8xQX92F86koFJRsBwkdfOIOzSPnB0CwYo3uiVZIbuye5HhBOBRCaCXkvI1TfGhubgWFbWpokmUXK
ySQYBlMmk2I4SJsX/1W/EUnHHNwpjcpfhRXeQ6x9f/1AXLpZZzZmy2KYdkilpLJP2j74hFJmt5W3
+qG4h0l8Qph5E/QI9sW/30zeSDyRFPgzLOhSz0Obr7qVyEXsOSNYzq76Cr3OqstD+NAdyR7XIn5c
WOb0B2eu+czgLAI0ut5bWcoymfM+7qJttFf3YrcWQDGuW5qO9dwQyYdMhsOhJME5X1mZoSwM64F1
yhhpP2qqC+VUF9tPSRAAAERKd+eOef936cifg/LO6LxEwZvWrmRN4a4h/bRC6vqmhyVhQzvqL+ue
HyzN9nHw+gTpPhyx3qHQzTsEGKNqbbrCXmhyXHAf0+SZacHwAZxFm50Q6Cm9SnZjZFvFcGu7wUaX
ZUfq9E/XP9eSmdl6gq4p/MjtfCewaBHRFYCIN0Mxu/R21w1dusvv1zN55ndPoxFZUyOuXV7pSXfI
x+qr8L1hwbvPa4zT17EAhciWyp0WH8pGwk4ZJNVyREEa6SQxwB8kxrY2jHXL9HFumnfCeM7r2JHC
8u+9PToITCRSWDENxZ6KCO+Whxqf7ftlJ05M564n/eocFXjdHP6BGXJ7Kji4Qx5Es9tVy7FXFL2l
n+JIXgdMZuTRa4yczt9+K+QhSRMp1ArNNubZvaSHiV6UHgy6UJqXQXtSAuCd/zMb84MnBy4MHL59
Ik6vXS9fj9HCDbrg2sl46VBM7X1DfKiieE3rB6EbjidQYVSZu2wrSRRvvU9wg29xvj9ajyJ/+iVs
v7vk30Uk7yaivU76YarWwpZ+vGdT9g1Cjh/EPOm8MtD6Y+qXhm6cbHhYbcYDSli6EK1d2NXLZoiX
ChUWXZ8X2TWtEkHa9cOfYygYJezsY10veNt595BrxmKIyAa1Uxrm88NeWr5FNTr0nN7cI+yXHs1d
uLM2dfdVR4VmD0B83b0utdH/PFvPI8u51ZkHSfuhg4DT8BzqShIMxnnal8cYbAgkoU0AmbJlaXW7
jf3qOQm7yL1DE1PkJ0iHelDkRZun+0Qyhnpfj81gSOtU1sKfhaypX3Kjs+p1UEOutHYlBEGZR3Wh
bOnBNfrbUMmr4tWK+j7bd+iIJuTCaQHC0QuZX+nLTou2MEXmCpOCksncZT+4p7G3q2LD7kU/E7ts
0F8sy5y3AZHza1ZpcXOEdzk4mb1eyObKo54qrY08NKSbABqDbgcJSv/aKKVtryCQYjai75XIZXQi
H599A8ruU9j53bCFLBKZ1iCNauWW0Bvy/uioDqpHEfhWcUhhVup/yH7HAEOBbIy9SVR3hJnU1fJs
JzI7+224SCuv4i4J3PuJ1wB0PAxtfviiU3a0Dn1NAeDObho0/K57gI+5OCdoolozVOo71hxO19Vp
EcRKO5w8iTnRRoHUU3toBOM98T+5FpSy6InyjlGID+feWSliKJ8arkXPPoRmsw6o43rG1+sL+hji
pk4znpPO0pS4zpyzy+DHUAJ3xwoFBO2Th4DFdQvTX5hdAXqhCl0RQyG7mifEdt+3ZmQp/ck3v8fS
91EptzlsjYX2CpHGSrKqbZwuJXQXXAo2Ncp/Oh1Dc37Z5SFMzdFNpZNq74s83WTG76b8F3nCGXfC
e9aISwtj0yjyqFy4D9lO3HBCmtbsTzGCqJEOmaTo9vDEr6wcpaxhM46Pgvbb9d28tDL6Z/ATkmLx
zWbfK/A7Sj/M95/08dViQsGdyPia7p9Y0SF903mmyaCuz89emFl+P+RCnAr5BJH4ykZ6WGQLPbqL
S7EseiBAAtnCWbaYTuWtnEbXCUIaEmzgr8MD0vCH6xt2KaJOrh94D1vG/87W4tudaPOkGsmtVu6j
sgsOyDJtxRdz3e0GZmQP/b1/4//1i4KW1RTFbZP2MVt4voHQ7OCPYpK6kqFDMAdrr2y22egzSIuW
Z/vr+honVon5HTMnIBgLtWWN4vO5uSYYBlx9n5yIGBskOvR9DQd1uzKb4cRoOyMSjPBCyF/qAFih
L1tZEdP7fiM7oS2/DQyFSJ0G2Xywozr+RoEc3loBSKKNlV0cmbDTlP6uzv0twpGfhiHcpRUzkZH7
VFUT6UxwBPO2lmqG368v7MIRgUiafojCf2hOTv/8XYZqQFxOwyUZTx3zgq0SryIfbqelKsEFH2iS
fCi2SaGRd8vMSuzrdd/qanKC9v22DovnvKq+/PVCJui3IVgDHb859KTOGkOFJ3c8FUwqal/l7sFX
FlLHC3tl0TeaABIg/knazvcqC6zIG1p7OKVgoQAFWuYPb/xxfRl/nPXMmdNX4WCzT8aExzg3Ehmt
JUk+xHnavj6i93Fj7rwb60k+aUeGONfloTRX6td66668dbSxPkX+ujjIt8CypXThcfZxvRz06VXB
sx3s5jyuoJZRyK1Rj6c4f9Lrz3X7HMVLSeNFG1Mmbv35aPNqPilrZSH9MsIKYW5SDwG7Hp4nO981
KkSyo3So6aYSabhKzS6KUidpk0NRfakSddP68vH67l8o6Gr2VAmnBKPRWpj/nAFZIaO35YqGJ6RO
63jjRZuwYias3Y7b4ai9hvcW8lf7pYfAH4DN+WfnY/NMtHQA6dOT4Pyzm0MMJ5/sh47wjZWProgp
gWLM3pLBW5vRqK3aqP0h1eqw6dAybgW0jXHtDNWrq2kH23DVjdVHyABIfzktQlZ//sNm+bWdWXVc
IJfn5MzbokcFIx5MBKG1kPZ9PAeTGeKtotC2/5BPKKlIClOPQ8c13ky533Q12hqJWApVU0r3cZv/
Y2ZyVO/cnVX7LaohaehY4Wctzp8bxqd1GI7WsYYOi18fcy24T8TPpLbu/bL/WlvKLxQ8eLn4mgxy
ttoD293XCrQtSzf/Y4mMHbAnUDOg7SmfO/9pVZJWtdlyAkbV71YmZYqyLTbo+/zILc5jsLQVF3f8
nT1xbs9PheoykRo6cbyuy6P8e9xA2MowvOvu8mErQ5AjGPdYBAR/jAXn65xlC5WZVlnNRIRD6sah
nRr96kJucGFpGq0tHBeXacIKni8NufrYlXopcIw8OOhGDUNie2N5+kLsvPDFzsxMh+3dYTJrXaAW
xg6i8ndrqcMBsj2I0F5G6IErhBOv+6alRc0CQ930qqhRJTkFyExAgDvE0rBXu0HUpxaOt3DhfFww
Z/E0NmFEAWtizONQGwzCs8a6dHJF9TdIboqdrQBO0js7WIirFyoHZNsMCU7vJDKEOTgIMTfNGAdm
R2DO2ioQXGS/pE+w453gEFmFX/VwVfyD1eHd/2CeyMDtmVcTZqaircQAgaykm75HPS6tN21hbv/6
m1nTX6eRBfaDWuz5CYG7PtFdM2VhNVy01t5Pf8IevtCFvPSlbMKWTYWDCss8NbX6tFNRFS4cX72z
Gm8fC/luTJje/wdreWdm5i+kalBd3Wwx0+59NYPkFromJViIwBfuFAdu8oNCJy/9A7t6d6coWQx9
08iFg4Ru/lwkGGGsqd039ajcjqUmPchVIhaMXnBJYLmwajAYawD8O/9MtgsxYGQxo5DnbhFuuhwl
L7WS0Tm7voXM0H4IP7weKASTCAPMnFccBJp/SKkFmVNu/CeLsbZPYhvcBAfpBxwQMI5x5j+PcCTA
hnFb7ruDseP9vlmsmV34FZDjyYyJ8S7kfXi+XLcOItmPwsJJcmihFP+zXnW7yPIRo8oWmsUXdtae
1stApi0DDJ85+7ZuzdyH3NwhdbZ+ozkOc9eQtpXx9xftzM4srrfm6KeZBrJL4nAI69ZH00tPF47J
hbMJgkyjOwcwlJLRLKwgNhKSwpXSqTLCX1P1DF7K/MZ3/WgzyFAr92OzYPHS9lEX5skpqIZ9KNwG
iZD9IA1Khw7Gt7D1EGGUgpfrh/LC8x0kzTsjs72ztULkedYVTrcOHtQdJcdi3+bbzumZEFj33+q1
BLfGJlgav7yU83LpyPh4ZoC1MmbxUyCqRZuaGav+BwRLkFAo7UqHuYx5xZChExmKne4peIMZwjst
JdzTlZ4lgme27fM7EERCjy0T2znlg5B7aHLnypchXQg0ysfCAXAeXoxMRPDfD8MKchNI0DAoRBox
CUdpd3LKYu0S8oUw4EXn5RuZoaw01R9CE+afWkpfr3/gaSkflkrPkBcrEQIfd77UodXzFj6bwumj
REFFl0GFdV+56rgKSwnOicQzxM8q875JY8Czwgrbt+s/4OJeEwIZTTUF6e0sClpRq2gpwgNON0qr
SHnT/XFVjem20McFB3vphqKNRFxnEpb/nd1QGaENX/fxrxr1+KiDEnLo1rXxmEMgFrafri/rQtwl
5k54venhRng/31c/bBimkaTcUeIYljHlIW0Zq4QV4x+YIX2giTkNKs9fhnUVy2jldLkzQAGWS7cd
yeWwVGm9uJZ3RmYR0DNrqRHCyxy13pdpeYh4deva0qW75M4Awv57KbPPM1pBKyMykTmWuJGTb7r3
62+3CjiooMlFvxcE5Ry2aXqyr9pB7yLvIH2NkWBT+mBrttVCUPu4WedmZh+eUAauvC7dk+8jKuaE
3Yj+0Pd/shRijDbNIXzIHIc+Qb68G6OT1iRv8oiuotwcbDtaOMMffQNLAcuFCbg/tPlEhWfnsGAj
/Xly3R7mLcTHTkh1or6leQkzml54LAq0VgNT3nlelS8l/tPNP3dNE37XQA0KpP600vMrlHuZ6DTg
PI4UBc+8zDddgLqwKnZeBSkFbcMSyvvQhiyib7b/YIPfmZ6dxVRGs9CUuFa9KkFFiKp9jJ5i+fu6
lY8nnkFyc2qRsEIBtv18gah/jBRXGYlO/fwArPiboicL/aWP3hUTNjhOjgreYY7H0/06HOTaZpS8
dT9pcffZFcmXVDd/g3zZX1/NpYOv8tCgYsx0KHM456sJFU8JdMtkirCwfnlIYUAdxfh6XnSbvzcE
dE1Db3WKm/PMwMwyo/WpFLBt5m6A9M2Nxc7tlpowF4KzSTH/P3ZmWUDjq2XryoX7oO3bY/OcrGl5
rlBNO/iPS0MAl06CJhgA4BhcQO5YmgtnQ2fBoiHi5k7Jm2pnZWq++/uN04ENEyvozX0o2aZB1gdl
DyMI8VVbW6MJ41vuVxvJdReC+pScza+u8WfCZjp3H5LhrkYtEKXMzPEbe9NEzQ6955tR+jIyRlF0
8Y0lZwu14kunj1xqIvcGKsEL8fz0QRiPyFfXM0crVQe5T9H8SWC9Gn39H/je94ZmroHF8APUMDy1
mi3vSCPLXeYPKFab7VKH7tLlxQXSWaLezAzkzD9oDFkqek52aJb9vvEfxyTfSe7nrHq9fi7mfEyU
cUEVvDM0i1liJAsMapB+RqxsWzW6rT33yR9h74N6PxqQfoBMOup3ulau3fCraLKd7xa/VZtHfhnt
c2g8ZfUnd4Upbf9G0vp12y3xR1z6wObUaJhGZTSSnfMPnIioE5Kcpk7uNbctNf/UQmBJWbojl27i
ezPi3Izlh4mcRTGUfCM0JYna3mkUn1fXN/yiERqUOEAa8/Spz42Mepg3oxvqD3VTa+tqkKBVD5N/
0D6hQMcTnoEIBsPgkTg3o4NZqbXBSJwq3nTrFE7FF2Pd7K3j+JhUW5Kgh3Sb7pUv1xd36UPRVQYs
PeWkoCfOrVqyJ5to/mkPPdQ2z22SB+iDGMF3UcLAfd3UBfAeKyT/oQgJZxmw2HNbdRkgwUPV/MFG
X+JWVKUFVX0omhoxsMFyt1rZmvUud2MDLXbfN9p9J1VlsZU0D+7Y6z/m4rrf/ZZZuFCYxVYzV6SO
0T1X/o0i3w/RgpO7dG7o/0HrRtUQyMPMIbQG6uHo5aaOHnTyqtL6g+I1P64vYz67+McZvDcycwaN
IUI9Qd3Qyd/0H6GjHpJ7cSy3wZOyLpxl8oFLa6LYiqYD0zTTINz5JzSQZswyHfIBQ+8HZG39xpE8
L1kAO0x/ZR6QKINyswUFJ96751aYzk3cYExSR3TQekI6l1Taqqn8bVB8ltM3ftlapEsQootLe2d0
djpbPx30AaoOeHykcZNI/W3UoIp2/XtdChLvVzbbP8r+UuXqcIgWnGidMaRmUshzxUoswRwuLoeJ
IIYgVN0iJJ3vYVO7jTYkuEbwn/dBr250S194zk6f4cNn4sHB3Dj1VqZzz01UwkPvt4XWxMvsdWDG
qLg/WZm9MgBhSoO8cGMvbt07a9OC35WTc7OPxlElpAQ9apLdejDEVoZmOGt/X/9GFzrHOCfybx7j
/If84NyS1GhS60ejdUriVc2khQMCEv4UeLJXaHwr8JX29/DsxPfl7rrlC07pzPBsiS2KeK2tuIDk
zOGL7kOXGzX6K4jgpSmZC4cDQ3RLOB101eZl46Rp8tzOMUSdciXJp9T9dX0ll3z9mYVZNKN+whNj
YoOJWiE2gxuaOyXyGzitNTi6/TC6TcrC2+TgLLdeascTg+G4X/gRk5HZAeVHUDziW/JgmwNJiGuF
bLu9+kA1rtrKPR1iYbe/kwza2Ir0ZAUFG6x+0ZQRRebnHrDiujFl9wjHg7lwfJULTg2mA1iTKDNR
Q5wju0VsaUPXMusaH8UaGvZb+3uN/gmatHBYwpO/btdil21Eco9OLfze0pcloJ914QpNjlujqkJb
ntrN+cHWejQdpbxHYJSJBHk98Bh4VAoc66qAaAfcMgMtfr7JPCS3tm7RZsGdUZmiXA+9EdZ7bl+g
bjrNyiY5UM03Q8J0lPGkKwup2YCrtRHhS/us3QdD2aqUQjuc4XcNXIjYD0kXWDtt8P1g7eluMKyK
Ko4myXNdjDU05oXf/8jMEiXilMRy3PidqrxaQWkhLaNJydaoJfg49IzqxcYAGRkdQsmz5Qc315r6
YKamGd97wYjQgYpEdrztQzrKW6MvFPga5LyG29ssxvg5DCT0VZNBks1N7tdN84L4O5raXqG79soK
IhNB0BGw6cpELBEa6MIIYDIhN7Q3o2+25saN677Y0cQtIXc2vPw7HL11cOvm1WgcbZiNvftuSBDn
2RWBH7cnSVKCGnFsBiaTVd5kG6+y0+4pHq0oS1aKqL+ZdlujS6fX3j0d1OY7WJ1Y+oxATt5267it
dSQu+SPpmx3lljhq/qDVT5HXUu9fR2GtF2912SbmtlKytPui9jGaOXlgozPvVqoKr7ZamAJ94wpx
zOuX7JIreX+mZs7SbfTaNjrIT9sBETbXjuxjUwnleN3KJc/43srMMwZ5r0LToyQ4f5j/4SHS4GyP
cM7XzVy6ozDm0MiYaj0f3txKSvkn9NLoVFk6whPNY+mhUZCqK4tyd+qWq8L4mfbWgp+6EEdBbvIW
ZuCf1tC8stQl+YhYMjmcrrQv3LfnIrXv5A6ic6neK0m1kF1d2EvCGn4R7Iw9QaPOvUCd1qJPbQSU
M+MJNUEkNXaZXC8YueBqptj5vzk7r565jaVb/yICzOGWnPQGvTPKkm8IS7aZc+av/57WPjie4RBD
yN4wNmABqml2dXV11aq1eKoqNKTuyj7ouhY9Goq8ZgYe99H3JBm9MAVLWf0m54nIgCmTUE2nJSNI
sRauMVVDnY9Bn15M62PVv07apQouj91ipUAiEg8uEIb6ATAvUsM0miOCZJ5exhJ9FCbPnpV8+hIo
zeSFAzzn4RT2u15yzA3HWDlb9FgEj8svPO7SMapUDZltCLNLSw2V1rk3RFtsYiseT4aDxBpd819D
+LfO4NsQGekAUC7a/Bf3tSd1oRcE/kGeUbWwv/NofG7lbiNxXPNAbh++qMDrA8S9NWo2bVND1pyB
VyLiNq0aMHExI7EroZH7eOsED/YyB8ANMUWWAyvOcgghNCFJzn1GTOmUwekb7ZG9io4tGMAWyM0m
C95a8nhjT6z9Kk3t+6oZ+XjpRX+nPo875bVxq6P0Vp6iJ8XjzO2SXfpuCwaw/kGhxmYGQqaBtbjY
w7mxC5Qoswu4Wi8sa8SxIeduN8rTK3HKgILy1wgcHrMEh6eGHvngSLNLkoaINDIYnJk/9XB8UqYU
zXB1q66/VtOl08jWiUScusGiitSn0RQ2Km+YpIDiW0+9PijOQPyIItPO5+U0obiMtPlzigYe08Mb
rrN27KmNAGiFHsu2rYV5e5o1u9LtBARp+xTtx5f6rLzmO+XF36FUcjSeNR4Cke2asddtuO3ap742
vdhQ2D3sWQmH7MKFeoiDUnX9YqR3MinPvWG8Zmrb7jZWuxZsbObWmC1grdQxbx1Xs4PBiJgSuuhH
7VCo57Rzi3f2bvSmw7CDcbj8pr5ssV6v3RLXNhexO1EUQqs5+m+BFHxyosyNcv1ZnsJ9iDLD4/Wt
mqI2CyccRWd9OUAh0yKyc6NPLoXz1mj9YUL/yYGl0iKs/rYlgVbURBtOUNEt7tei65ps6hL/jWpz
6Qmh7zBo9k2U/1B9spbHxtYeWpTTaOHY5CYwtSyctGokh3pCnF+aBqYxhkOqQvpcBNGLFAzPeaHs
C7mhPYtK/bwFKl85H4AJMQmHD5C/5c0r5s3VorWzy6AjQVm2pyF4qor4XYmMr07NVzffP17siosy
G0UNljBOkXT5ZeMm9tuJEVnW+vdk2fvcqDZOwUogZeaRkSFIL6EMWj79FdIwq+VOJBWTXssUOawo
j9H+kZA9e7yWlRMOuZMYtxLALSqet8etVex8tsMSoqzIT3f50O5zeQgPQew/+7b6Aqv/t8cGV5d2
ZVAckKuLqQhLqN9z5gp1+1sWxW4avfN5oj02srYqzWQgXgxV3KM2tAkV5NQMsotWflerz9HQnAKA
aQYjDahGPLa1krqYqHKTRuAS7NoiYDWgyPS2pSAECtl4Fylt/cyIY3TuoAt7kjO0+Dqbt2s9IlCq
pqh3b6x17YMy7cDdBE8SycUieHVtBvkNNYWLH/t7YEOeBZ7DiaMNl1xz+mszC0eBXbDpefuklyL/
OlSlZ5Sb9+xKbCQz+nclC9egJJnH/txBVfSP4Zrpzj7qe1GRcGgkeVy7M4zz2Q7tua3gtf4JqQGQ
49LAXz5FCm59Jwb9ce4P0jf9OZBP0QlM/in+B01VZmodZKYg59hKelfNQqpJvIR60naEF18dBTO3
o1zOx+wSVF/y+mgWnyrt82Pn/OV9i9oTI3n/2li8GQL+qIz7WnzTkuHgPy3kUvynSaOosJu95okB
qq0rfGtZi4tnbs3YUgtM0tZo55cw+7vuN3oaj03cwQaSIofnMiXkZ8qQuTDHQX85d++MOTT/i9uT
jUDuDAoIUMvtHumMPXcMwoInsbKjaY5HvR038tkVsDrAIjpuYmAYnthlZy9Jmj7sIfEELhl+qj/V
5+KYHM2P/ZfazfdCwHEL27p6lq8MLhyvzY1cSm12CFqQfTQ9Oc3mLIiIend+d2Vi4Xdanhplkon3
B2lce44P6sX5Y/akZxh3d6gsbNE8rEX862+4cDqIGKeE8ZPswhz5fmYrd1Vav3TK8AmxkX86ZtI3
wu7aN2THmGMTA1ZQ+t06Rj0aej21voGwno7QmDG/dYH9n4yoQLupAIsK+WJVhRM5fVhrzllLZS/u
QXj0mu5vXGBrhwm2VsU2wZKw4wsMThcb6thEuPgMWLSuj776pf99ii+I+kW6K9jC7TvaEidO6qmO
HeaGEb2N0qfM/5tC68aWrD2y4bpjLFmAm8mfFk6XTaNaQICRgyaK39JuPIb2uzHpjmEvPXfoYIZK
/DHq9Cf0nw+ahGgoQmaP4+2aV9iC9VbwgPAQXiQDAKUyazDoI/QFtdImT05loX15bGMt4eDVC+Eo
5BhMpy48L9YmayhprL2ZWoG+k+V/iBPptfGr99PkPzc5CjdyAA99beQbwXDNU64tLy5oJxtTazKb
5GIlU/BapLmDAG/vT6kLI0b59fEyxV+2iCCwpxkapSdw6swV3B4wy6cG0DLAd5nRencH5uZrJYUY
Gy2YFhzfY2Mr4YMTplIDArOokXnfGpsg0ZwZRUkuTux7wAqPBYrCul+g4G292JtJ8Npz6cbe4ktq
iTxpdjcnF0hcB+SPspPfJac5Dg5+2u3iuGU8MHyF24P2wVYLSJyC5YcFGOQIFlLqJ8snaFCHLSC4
Orm0/uQKWumhNL9UFp3EwHdroRw5bw30r+2lIEzS/nc2l59XiU3fJrFLLsAd4EqyPKmxX6Kk3Ieg
TB7v5KopEmFRWBZVqMVD1OqdYO4RXrtEtbLPOuYtP0mKeUy3yGlWTjrz54RL8kWQD8s6xTBG1ji3
Dtz5SJ6ZpfJhyM2Neu/KcaOgDMEvYHCAcUuUQ2Db9Tz3fXyxyvfDwDwz90x4evy5Vhz/2sZSSoIL
zh9jFRtN+zPzba+dfgzz18SBeHzzjl7Zmhtbi63RrNonWGALCv69moyoE8duq0cv8RY0ci3tvTGl
3p7neG4KtW4xFT+Nqtu9kfTuGDk5Nr6rujK66FuVspXRE/gI/t2sZeTX/RC4yojF+lv4qUWFHJnt
H7nvpST26Oa6sxee7B+M+o7J3vjr8SauOgp+aBG64HhdAlX8zk71kTz/osIPWjbtcZjHF50J8P1j
O6s+f2Vncb86AY+3vqr4qnmH5O8cxU8AyLMNl1zLh0F/0k2BWQ3+hWUtqXbM0h/UjgHx1DOPTr1T
PqUHeJQQStW8MkLXPIIE0t16jq0eBVCuhqg8kqqIP796jkUdt+YgYzYpaIdnvvbT8Y2fjSO96vEg
HWQ53CJzW/2eVxYX37P0eQ0EaRNfhuHHbL7Y/qfH+7W2IpNKOTg+eu0EktsV5Zku51kTRheqVIh6
FzO6wJA4VfL3OrFebTnaKlWvOaJFPIRnGAIyYxnn9SmeA2QtQsZu/WP8E9HjwtOpwuUeTALpnzWi
8fXfuv9i/qYYgOi+2deGF/fp3AU0Awo1vJhA4j3dV6ZjrjVvXd5uDQSteue1qYWb9OAFGaPXBUWu
bHv+PzSq9s4+/wcd5emn7cqv8smXNyoU69+VUS+o5sVOCke6ck1JgsmNcdkQ5ujRDWXowgWtVl8h
+/7YY9ZCNA9QzHB7whayyF+1RBr9X4xrata4ncbw1pC7KdUPZe6Pv2tKjMfCVoSqyMo8ijHWZWuH
NEnzYirdUO2y1yoaplffyuZDHzQ/H5u7/4Q0neD1oRxId+FOryjwc9AdclFfAhMB+ODVgUmcU7CR
R96faIQvCPTQ/oLivtMdQPc6ZOIlKy9Jkuxq/ZszbxUL7s+0sMD0N/x+Ik4tnoRpq89yoMY+BNEj
uk/M+P6tfUBaJho8iGT3iKPvwncTsuDBvt0CWaw8sMAF81CkG0Vz5g6mCzo+mHw796GSqf50oJER
0w1T9Is4ZlsmaWXLGDBkqlhIswBfXTjjGEBoPhVzeRnCPPOGtHkGqRO45bAJE7t3e9Z1ZWlxviyY
2EmVWVfndftpj2T7ESB3uEu8FtqK7EIZ5py+qzaGlda2kvqBCcqaXFxejtlnQ95RX7DQBPDz3ssm
JXtN5zpzffDHO9r7MU/x0Yk2XHQFuM9ir8wucqNBDpXULvGgwfsfN0Kiu1O7s9Qny0JO1x0O8149
dV+RB1c/RLGnKe5cncgGYZt7fCZXYuntT1nscEKhUK1p5561cxu5Gtp39o6HyCh7o6d4Amg+8iOC
jS+w7sZXX2Cx3TMSJ7ZJF4czpBxML9qbl+gIoNIzD+VR0TbM/ZoyuH1wsUrmjiDNhrHqDlijV0XR
dKPjnHtJks0XgFLx6DUgpMK9HfoQEuUtbMI5Y9+Sy4janIBFm9SvZu3E7UlTUb1288hpe9ccBr3d
M2hfy/tsNMCkBw1P5z36P134QcrJBXbBUFeaJ/nMgXzvlVzpd5Q242qfNVIV7LNQm0eviiI2N2wD
7cdQ9KX+Lm0bffIieVLeD/oQRG6ogcLYyA7WYiOFLNGiY7z1rswpFf3c+QxHX8z2p2G9D6Yt2NTa
efrFBU1c4FJZzv7RISsM3Qqzi6oPqfI5q6dcfk2mKpLPo2bW+ZfZNtsfdav3aGs99uT7mgx9T64V
UaiDansJc277ENGqKLbPPpjq1HT70veyqPDM8LPvl8epU7xZGzaMrsRHlsv3FEYZ01tcBcEkJXQK
ATfBpbLLuv7IJCua2MHGKV35rA6lLOQ2ac3c86DZMTSMdi4lF8MIXbsoqA/YbtF/98ePprRZDBdH
/vawQE0goG/0rkUpb/FINCXGGGC/8d9QGP3Wva+8EL1I02UGTNvXngRtwO/uHFV3nkymAlm/Btj/
NrVKGJlPuFr8txH1XEaT5Chy41gHECTbfpocmLEro31r6AVg2UYUmAt/iyTsfiNJGbgFQI4BU6Nw
ePsbiqKQ/D4qGaXytf5ct6VduINNtdILstz/+HjBK8aEGh0yY5TXIOlbxNxWHbQuNWPznDALRZ8U
xZPeTTex3WtmmGMXCkWAfe96arRF06iSFOOsheEBboBdFet7iGs3tm/VDE1DCoUchbuEdUASLajb
1jg3WrqLKt0di49qnhwff7P7I/A/UIMYuYWfdPnANkaT8lWpGefOqdzSfl+ZP7LyPOifKcl7v2+K
xJgUDwZZXGKxPQqSf9U0saBW+mMS1mLb1fq3rq4OU1IdHhtb+3p0rqnMw4tr28t0v4eo35hgnTqn
he0F07QzguDcG83nx2ZW7nmEPa7siKvh6v2id0aoh31j0GCd650+e/mh6ERJhpOdM8cw7ujrHrbB
7qvrg/KQBJLIj8bfrV10t/U6a2rjPP4ER92+qp66V07+bn4bfna7/K37C+mxjaxuy+YioIADK4Bz
Y7OqvlTTd1mu3XgLAie+1yJIqoLCGSU6tA+Ytr9dV42qUwgNMIcLSENn/K3PPx7v2JrDXxsQf361
YXJkSyqgeuNcO8wo1LL1OpV16doDEwFmPX4jT93gnFop2fESpIJFQ4PSDzjXW5OpFTVSNvv6L+Ub
naTMf3LeROiXjtkh/VxsbNOmvYVvKFrC7Rk4+tn/o98JLTpn3z9rR17wu3gf7LYm3TftLfxCSjuF
VID1Oaf5EGAv/1oZHg9RlJDzoxy49VbiuVTrpipy+0kXsUT2madg/Fk/D8/DHuT4IQ7d7F0oA/5/
058MEAcu8KiTdCEbrA3P0lz5h7RBbbF69q/3dXH27Sbugr5m3c2+fDJe4TDfzR/aU3f4RcX23udd
sbW1YuvujseVK4kjeuW9Ujv3eU6EPeeGLWRfleYcZ00uu5oUhn+WxVx4WiCfd9kcx3/r0uR8H/S+
2sAorFBz3X79xSHtDIkkOJSEQ/e81OH8nI7jD19z9dK19owtAmZJ38kvfPwW4ZfplB3CfSNvMtOt
0DFRNJIFozETvTw0F54eJCZaofkkdsB8np79Y+NpJ9KqU7knCFJPdaOD+uFxAFmJUAz90e+RucVA
dS8CiBGhTqu1YHnsCaLiFLbVzYCxZWJRPWXaA/oPOE4vYeE6H6kWH8Jd/bXcTx1vR8g+SBb/A1KI
FO1qWYtMra5qewZwaZ61YFe/yvuJrtnZf6pPw8/6y/DaXIrz8LLVzVh5sV9bvYO7yI08jKLIi6gO
NOVeKrni6Z7wcBTWL+pF/WR+VL9Jz+179SX5yOiL+/u7CdeIDO0aQEGgbrcHivyhTsYUJUggmCdn
Ll8CRuf+iw00NCkI4jN307Z6XSQzQ0yg8cdcfhfHSfUplfQtqO+a06D3S6NEYKmhMb9didwitm2E
lvOWZq8J6X0xDxvti5X7n6fYvxYWnt+hr80z3XDeIA7yMgb+zOESbrIarlkBRUlxTNSt7kQNTLtT
gih1ILTU511Q/51X9ErQeHq87ytpACwwkHUymC8kghbuHkdxkCpDTXVGyuWnOXakQ24n7Y8q0cwX
4Lbhs2PO6p+PjYotWERvnpmCJlpwz8DVf7tFhT+iwNFP6hm51fw1jPvwper8dJ/WebRvHG2rEL3i
EgJjgP4jRVukLBf2ElOZCz22lbPTF+HBhxprF6TVFjPM3aqQfMfpILMh1+aJu7Bi+gFXTmnC7Q5C
OQnDEynxO32WvKmh1P6bX1DYYj1c/4K0ahnwVbVtLAQa0vPYvDfbMPGS/qUzypdscL4+tnT37RaW
1Nu9aueqyKfBSs5zGLe7tsksN9bDTVYn8dfcuIQww9AqBQGD+cblm3Ush7FJ7Hg627XVIFumwXbj
xlXUWF4N7VL7T+IESTm4sTqFDsokRWZk+2a22/ng+Fkx7Mep14MPKUNzxu7xF7g7iPw0XtGMYzGt
zYNtcdxjY7Ijv+PZruh/KQHV0ro86EW18SpctQLLjxiMACS4rIoYJgSi+ZAO5zGbxZCpY7ttpvf7
Ss3Nw+MF3acL0PxAdweLoiEAsUvv6TU76sYht8+tmj/lBsQsXYrwQDG/Nsr3OdUPMNcc5PjrML5J
lf1WNOPZlDNI43PEIhN9I40SIeZ268WvAUPNZW4Qr5chCFGGIkOM5JyM5i5Jm3dT/1L6xzaP0O+A
aEWx96QZG5/7PmmFPBL2W7G1aNzSZrn166pskkIzUoUauagQp7vxlByDd+3eptdRvzO+S1tf/S5n
FRbpYtI2ogLE4b21aE9BGVV5r5z5s29KZXwyS/ugioHWWD4kdAUa+CQLu54OEN0cR8va+AH3HoZ3
UZ6mrST01H/lIFc5swzvIHEjU86J+dKlb2X7IdpiIlk1weALfLWgjohMt0s0CgUdC59HZez/aLtL
r3/qnE+PnVfkfLfewiquTCxywhGpLyuRYkyEvjeq4yHS03Ndqy43DpRfypvsqxu+srIqXqu0MAW5
NZiFhclEa+vZTHRqzOKlj+KWb35AoOPxulaNUE4T0yB8uyVEuESYzy+aJDunGsiLRhvCnaNHEpPy
Q/bbAQ0fFIMEFjxDDCwuDtyY9ZoqZcl8xiVRgGcOn2meMin2j1d0P6EI1RUDNPQDuHextjhiBf+p
6zKW1P5E2KvdU181YYvXd/Gfvqt9QdQ85r8cppO5dT2um8YBEa6mcAhZ7K0jFuh9lLamTmcr2Kue
FLnd6DE9n7vW20/THSK3fPNRU0n28NjHv303s+wr24vH2FCSZ5dJOp+N5n0eIBuv0eGK8l1gzhuz
z/c+c2tpcTfLTQ05csBG+vMfRvMxMD+Y1kY3etUEc1BcFfzvfhRTluOsc4r5HOgSpfPJVRnsn5KN
Q33frxOuwvkStHCkTsvbTx6jaZAgljxLtf2hkmBW6EBYxT2mLK8xrR0c3PsklY9tg+KoH3pSoj09
dtf7a+j2Jyw+po6CYKpIFaoisukFYhoyzZ9QFN7lyTen1Q5+0B7MLt849nf5t1g4OTBtHuLLHWV+
btdMyJNinB3oSlSLk28hBmrrO7mNd7WqbtRqVrcTNl1OPpBzysK352Lym1oy9Xw+T1PnyqPhaajv
Ml60ETFFRLwN0qzqyswiYvYxCE17xmtS7S87+sbDzyuCD6XCoy9yGe3dOHFbq1oEtMzOqsGskWes
ir8McGPom+r9JvZchKu7RcGvJRJBDviyGad1ZVjKUockaCWfKC6eue2f9KlD4b16MVA4ycbupUJD
UApVd5Y7DzaNQ5aHn61JPj321ZUFC4yGuCvIJ+5S0jBtmIJM4dMpwVd2JWBHw/TUdgOdqgqXX6wY
tCF6PpShuZKWGpBqhYiL4Wf5ORtUbY+4AxyKMF/C/hw5H3Bd40nxY20HK5iauXNtmU/WPH4aATvA
1DI8V5X0vWrnLwGjPMe8Lyp6i6F6yLrQedbSELaexNefogiGLcWstyYE77YLBItoMvJMonHEwMCt
q8O4G2uJEuKDCq/zxJWa366ZCAucIYoZ4J6J+LcWZssffHVCwywvereDZGjKnd1vbrQwYYEREXAc
YCTarQlYXaRSSjlIaj8japAh8VO5frg13HvnT/z1IDF5IZN88EJemFEGI7MYOphIDQu370Fr8AaH
3ncjLNw/PMjwAW4LWwB+SBJvl4M+yGDOhZqCLgJZpzSn2dgTbPf1SXo/dh/iyDO8/ritXnAXZYVd
QSaHOyP9tmwB10PeG5DrcHRVaZfX2TsxZms382mAs9pJtlxvy9zicw5M/QWZM0/nuI4/dJ30pbX7
ynWanyaUAsbsb6QB97fnYnniKFxl9saslH6cytM5fDKfrdN4at1mpyLGk4Cj3ayQbq1u4fZpZ6PC
HXCw6p0/ed0X/zn0ivfFZ+cDGOhn9RtJXftBf4l2xY/Hh0E8kG7C0a9lClkUB0lapm5vlxlZRj8o
XTOdjTY59vk3Q/tuGp/Drt14KK27qUDg/T9Di1uyl0EL5DLuIqg8duCzrJd41zOiqj1Dk/x8yjfZ
PO4bOYu1LU6G3sdpmhnDRCshf2rehsBLzeNcnLTMtTzdhbDrYMeedKnO2U86HkHowgehb3To7sOA
OCb/rntxj45SXXfI1cpnNfragJII65/d/LsZyO1CjUVmnme9Hc89WnXKBMrcdtB6HMzPUKNvtIju
w79Yiw0JA7Dh++m9OB3nWqml6dxJjMK4hdVAFW6koJ42vGXtoyFDpAtKIGgkl2MBaSX5UQws+qxr
VfBaDWO/kwO7PuYRKevvHwCwVSxI0PrfIWco0WvRLGvzOSnnd3IxPPvJ9M4wp5MaKv9hm7gUqGeC
xnHIdm7PGiGliuI6I6T0xvdACX8yXwk97Lhxv63tEnN80EGDiuHfxUnTnaiKh0AdzzNM3a40xn/l
1ZacxroN0iWH4pp+1xCI0nkMdWBpKJ3DbtSa5RcY8qSNrVn1AoEvhaqUbH5ZTpo1JWpma8SIfCnb
kZlyQB1qvPG51iKgcWVF/IqrQF8klWVmhsLFUr2fzeqlHqZTDoOJNXx67GnryxF3JkkHiJjF9jvI
lM0lJAtny2EsQ2rcaHRe26r4+7GZ1UgrBgBFVV6oNy9uytRKlC6egvnc/MM0pRp5Gpw3BMHa1f7R
gWm57TE6GN/l/xDoaOLBdsXcv2DRvv2OpNX11KBaembqACntWT+GY/m17u0tKO6q710ZWoT1bAA2
WIiEx0fAQgIBMH1//AVXN+rKwCJkIyWSD2pVk7nNbe/JNkD7YiDbhchoI6CKn7q8fa++2bJDqNlN
qAxTm51Ltf3DR412X4T181AVhymr3tBHPHUa9YHHy1v9fmKKUYRwugOLjRoKvcjjoZjOA3PYk996
TjltrGv1C16ZWGxRPVRpp9Z+erbm9imEZ3gyuhOcSKfHK1lN0ogO/38pi52CfMVnOjUne3H7Xfwd
LoMPwzfbRS/RKz/rHx5bW10UaoawK9FDM5eJNoA5ZQxaeT7PEjodcno2/PGJXuu3x2ZW4xGRG9Ac
NWVrWbr3h67oMzi1UXGGtLY3viCm+63Q5eex6f/LkaULyppoFNxV9AY/q/u26sdzorc/m8xWkbsc
I5dmibnxSlnzOaqigqwB4a47Vt5u8kc4e9Px7KRG49Vlrf8oU1nb4uVZ2yJTgKUhZLRp8C7KhHoW
5ARevaecUF9UBGfmejikQf/x97foFzE+Vyxv1aWSkzQ1cpTZEtygcugO/re5RKJW/mOIyv9wVGGV
JH+EKJuWpPisV3dTF5r5FNC7O9OYdHtLfQ7RyPj9tYjSC6OyAqe81BLBByMpqe3pPJX/hGhwddHz
YLT7Lt4IqmtuLdxMzHsy/busxaOrNceJplAlc3pXolrctz+k8Gnst6im13zg2tAivEV2JPn2UE7n
sdKTo2TP8WnSTNjVyyHfP/52W6YWYW5W7CmFKplIIMdwTNS5G8EClYbtX79vh2ImjXYBwLgbac5U
wqidBgOi58GT34bHSQo/t6Gy0TRcWw49DPgXGLqAKHDhbfacDZI9mcO5dArLtTNjfApRFvH6EMm0
xyu6H+XnySIATmTev0CuiydLGEd6hDxAci7t4CW25BfJr4qnKdTdYczLXVT074vZPFjBeI7hanhs
fW2htGlYpkV15q5kElP+kTOAmueIOb156He5BkrTrHePzYjvtbjdab4iJsK3RIJiGY3sPKiHLE0p
asIE7ppm/vcML8nGU2nlXGGEOrfG9K8gjL8NETPdX/QIA4xMmdtLhWvHtacqNVD4duO6XflspAuc
XcXSoD1ZJpboAI1Cb4vPltrfp6L7wJBsvpOkeqP2svrdruws/FAdZr9qO6s/N/38N4o5kWsGQbz/
D5tDOZ3aFVfCXed2zAJGmTqlP0cOCMfE2FWl/l+25srEYmvUwoZiPyoZgov/1CH+6h3zm6Q3f0mx
uuFpIqYtPQ2eWYNOKv9391IKAqPr1BAniBLT1SfZ08PYDcufQ/0dFNx/cAMwYDwsyR3hBFocXWMc
JAaEpxiGfdy6tfPKiyYE0aUi+vvxHon4ebcswQkjwAQCuH3r273k01YpKhkCjOiQTNHO1/znoQ33
MI97VaGwVGcjUbn3cfr5AgIkoiAyf4vFdYM2zygijJh87Q1GJ1/9+P3jVa2YgFcSIxCYUbVdYl+U
odF9S7KLcxMzA605x36YdsG4tU333ArUZOmoEHo0cjw+4e3XA8ejOfFsFuAfjQMs+fOLFjFAcGZe
J/E6apnZQYqPSfbuYxmethCDK6k51pkMYo4FAORdXApBpTepZIDsBHQpcLxN5eqIm1RP6XMnu1sV
1PswSE0fTTQRBhlaWMamohlKRsn66dwPxm4wei8FfaNEkH6j0f14/1Ye2NRwyC8p7fPOxj9vP6wo
tjnzyPswfI3eQLO+dZ8FRNxTn0zXOrYfBLH8H1v8//d8uiB6ROpEWUwwWy2hJlUF8R1hMT13Zad6
fSGprtl9twoTGYLiZMx/dvOPJLdDd6bjqaXm58ervg/KDLow/sRECgV/bdmYGSs5NO0gm88giD+1
bft5csqnxybuD4YwASiEvhj9wOUexlaqxlGfkrlpxmmgCViU0n6It7K21ZWooCgAnplwyi6iylAa
WqAhaHgOps9JC6y/3yIeuA/HLARmc1EpFSSrCwv5mEhBV9KraP0/20TUx5S9NVkeUWEfDH89/mqr
y9EFik6WGXxatlC7wgyVKvPJpHw1dufGf8qtdguHubo1FtsClwJ0LUsswax3ih3bfX4eabqkvBH7
AAYHa4uQYvXDsfG0k3Sbm2Xxni/iIR2llDZIrv2jIRlrdUw6gVkbFNqZqrx//OXuh0s4Uryr7F/M
wog8LfbJbAsjKR1epZ2nHwVvZrQPd+Zr8WQfBOHef4hRJPHUtYEKgaFZ5oONLEmzkhn92cm+S37s
Kpa/q6t/ymGLzWltt64NLRKPPK7rWrJ5BpuF/exM80ExpZe4MTa+n7q2XSAdeZGI6WTAhreBsPTL
iYvMjJlW9D1aBy9JGRYHf26VJ1PvzKMql0zoW9WXrGl2ycQ0au9MrpZVP4ba6dzAmb+oTflTlpxP
tUz7pQ2bU9FE6XGK5ksr12+a3e6VPD/Usn5Q+x7iEGYn96a2RZ6zcntwR/67kMVV2daNksGLFRMS
Ii8avib6c9tHHlirjfRixZAOvy6M/TLX4p0E1yw30PyhvXLu1PdBfaqG5F2d/ZwjZyNHW7WDKjKT
BxTnqSLd7kyUgh5Qg3K+FEN0SkPNU6M/tFk7lJ2xsaKV8AMtAmgASiE2U/qLI9v19TTGTT5fHPlj
P/w5xxv1ibXblroRw7dIN4ATVBdLaeZ26KZemy7qsX2V/2zIY/oTTe331rO8S5+jc3rcOqgra6L0
JiiNQNMLjuLbr5fZ/dgDRokvfalApJDuzHiLxGHl6PyCC/NoA/nCZP+tCVMP1Fkzhv7SKO+l+aMZ
RDtd/hLaths3W73X+3BAOgvzv80r8Zcu1q0tLvPQHoK4vkzgTOr6I7PYbp9vxe57ZAuz/A4UMUzg
qoxXLgUvFKeCTSjmST+9p123T14UNxj2zk8dIHBIq9eEhV/wU9gQ0ie77qS0Xp7stybTV/yFn0GR
EcwbzyEoUG5Xy1h6FpoSgoDN/jDs1cZNdx8ENWy7n3bIfSQ76WkrN7t/p2BSfFqeKfyjLVy0HiB/
SOvGPye+86NIErc3kn0WR/+o2o/at3aO1hw3ri4Rwm+fRrcmF6E3bGlGtBar7A/aobIODSsc6aXr
h9rclZ+3Vnh/IjCHojtnnGB/F7dMyPaDOkKjwuH0obPdAv98vKL7iOVQGxZjHpw35666HtuFkYY5
CgZBBWtwvTOhPNUqCYDO1sjUlqVFxBqkaSyLMfHPo+/vrcjZj232Mg6a6/Bwfryolc/GRQ8hG21s
MUW42KU+b1H2zhDndUxYMi25Sp+JOOXGPbxuhYSCzAy08xJLbXS9JTc64rWm2TwXan8Mmn7jzXpn
QkCa4YYHsgqB0Z0sAkw7Zo3iFSI6BcBiq56eAbFtMJ2I737j0rc2fpUMr4rd+pzAPtgjGGJO07HO
0+fKb55NK9ilUbvrVKlDATd+JYvbOEtbdhdZoB/btT41eXDOs+AYR/VrHBo7A2Iyrf1pjeYblcRD
EG2JFaxY5UnOOwfyVPgil3dM0yVJyuANDBpjJB3sAWw60gEf82l6rkIYqczuJDWCutWZPj52yvsx
DRhJrk0vFtw3o9bAkGH8epqPTww4Q9lkeaZLgDyU75zNxFe4+WJnaXubwGM18RpyFicutFBek+vB
PAf5rGt7ewrz2EtkgIQHndRhOtlaWfUnu7bD/unxYlcc98o0uMvFbaD4iZzpfnIxa3/XDtBKmtHG
Ib8vdfA9uV1JggQnCqyjtzbqLI+VuoAMxUzc8qk8BPvYODoe+ttP5imHmHbDYe8rOwuDi7DSOf00
Wrz03gSWat4h6Md88k6O3yzqOmJAOkq83NPbF9+D2/LxB71LJoRtAWGAfQuAwfLNJOl9MEgqTLGy
FCnKbnCC+g9/nmvTHdNe++23+i9r1P9QDmGwccmyrU+lHYcmdMZtKH1nDOYyTPnvonIWJhanoUuH
IrZC6JnLymkBLsLrBcikdlV/2uiv3F08WLIVkCzg07nklqV6nr1doMGc86bGX5XkzIzdPlA/VPlW
s3VtiyCaE+APOIHuaJWUyYjhTUAHJbQbNwNzhviTOxpb7M/3PRxarfztpP80j2lAaLd+bwZJZ4eq
b7/px/FVO/UnHb7W4ak+bjr8XYK1sCRO+fXVUBRDFShYSl+nD/1PSL0kt/HCg/w9+uwf9A6WTDJb
rwjd7lRtPKXWjjfVNovslhFrSIsXDlKBsWqQabbfeggoGi957+/QIHvuduGpPEbKVjRZCZb0xagO
MESIbufS5RNc0cnrtLn4LVXNfV2pxr42fBSySiexoH9InObTlPwfaVeyHbeuJL+I53AetiRr0lDU
YMuyNzi2JJMgCc7g9PUd8Ou+twrFU3xyL7yxFlkAE4lEZmTERA6Dnfzhn57SZ3fUSOsrtPOH+iGZ
8tpXeqhO1vW9UeWbquvq+vNxADkveidoS4L9Xi5m8C4VJEIa1J8sxTskNuZKYp6TTT1Bo+l6yLmM
4ahuCdAh5n+Bp5bnWAVzZG/SmRzrpP7mFHtjnL5et3B5Ys4tSP5lGCP67BnkXSGoDs1gjre/NdE4
sKxmdUjy0pdhCzNi6NSgTX1BmNtkXYbLcyjA9poS39NR2Apc4xbXktAm84Jm49wo9LnuDs0PCtEH
fWU3l9aKQTVHcOELL5PcmSeO4vVNkUZjObyoXfEOwdUvmpZ+fkvhGyaICSwUi1G2Pj+y3HLHvsuG
9qGFwprO1HDqB99iT5/+cOgvgAFHg2Pg4SmFoLHO3AZMZeRI3RSVIcqZZgTcJHmK/lC6yg2zcPP+
77SnQEuDdEe6eQeiZKCSZuTYbrStFuJ12Zl7DxK1uHohtPYOaQFMjSSbElwayKnC66v9c7meJ1Ln
5oVvncTBGJrgKPbMYlOdG6uYNpjx2Fsu+4nWfaQQe0v7doMM/eiN3Stvodjp6ndAkIAYrXA2amrZ
eLmNj4wqmxgiM52l7pWp+zKWiu857Z1dzb+dLIaOVRxaKPIOlAVt9SNptUAb7jqIxkAZ7SXuldDr
34rq66DQoCqnOzSMH9Cb2Hgxuyudtfz88trEogW5HUbYVTwMpeyxQatxJAa+cVO33r5O1TIkUNXb
gvlxhrgX1T4LXhNyVP/a82TPdQ2S15ZBjpV7wGD9JgEzYcXXVB8XwoAmOnNgLBNVaPnRVpMC2CtX
aR/qIb3p06cqSw7g2NlWaR2QtgvMxvx0ooOmFUZqAEdA6xF0xefOMxl4I6J4IeR/nE1B87ukII9D
XK1kOQvRWpQ4UX+2UIC8YH3rONUVt3XZQ81pUNav07zyfRb8Afyu4rzj2F8KyeVmMutTl5QPSVF8
YJCS+bEy54ihpblVrbZfOXTL5gBaEyj+S4aVXgFMEsxyUEVTX2qT3VRNFTqEb1i/XTnd2H/pcIO7
EaESkmSCElP8kNPDDSrFNGlM9mBBylVHaGFrnJRLS0EZGyVmvFMwhCZdc0VSZPMw294RlIBjoPeq
EkLVmn/ptZgHma0Mz9dXdFmLs9GxPDEo7qKTJaHxUrbMAgNOovvuLgk0n32I3nMFPoDuRfcrPFPW
ircL+dq5UWkf7YxkyTTAqGCQorfGnu6GrbJLkSCip7O7vsSFY3y2QulQEVBmEZ5zCMOnHdvy4jnp
Vf61R6ELKry02ChOxe942Ywrh2DhFhclJUAdMSSBd6cUFOPGHZldDuSoaQVETL1YCThVbzxt+ri+
wIUsX7B//2NJDoeMtGmbm6UTaaAC6w3iqyzKDB5aBrCP7KWuX+2sAJ1e8dkp6T8Ki2B/QQsVr2u5
saBMc6y7qJI8lFX1kZAc05Bt9dWz8pWwuPAFAUtFgVy0MKCFKTXLejhTp/WqHRWq+hSb7reSsRvu
VXcqhir9ms6VrxgG2Vzf1oUoiVlTdJzAL4ZCtS2djDwGV0ZXZNAU7rmznQCa/FE5hvn9upXLDieM
gEVUhSasGAeQGXb5PNUF0Aou3MSvwBgAla+9bfjl2/i7PSDTDayVestCiEFpAFAdofKJXqeUoXBW
VmSMXec4e1r/1YKI+PeEDs0dSJyr+1yHiMLKChc20kE5CyUJcDuKcHMeYlibg/OKd85R5cY2nq0g
93K/sn+rGcAfmqI95gpo22gPnBpDj3IOMivu/K4xdviB20//GFSY0Am1dBDGgXpdjgZaPmkeBnCP
ll++lE/ZpsqCuYQMr2L52bvuJxsV7HFrzNyXsUBYhbqCmGgVJeDzLdDIMPdC+PnYd4dZjxq674YV
SN4l+QNgLuBKw4ULhMZlA0AtBo+bZWweC9CB2kEBpFk4/mLB/KTcT+G4y+OAxL7J/LWxkmXLAqcJ
NSs0GmV1DF45GPbA6T02b9jTn/EtIIeObx3x9C2TUAtSMADS0PrO18TxlrYVXxGQOrSzMCgs5YGD
BYKios2MYzpovjb85okaFBinve4zwiXOb33oUwNypmIkCOQdjhQIKgvSY51XaMex93SMYFpepf3w
hpnbweh6Ld6DQs8OXFQ2W5OcvDyrsIicD1A0W+gSSKYpRIyw9ko9ttXLXN+k/Gdh7Gpz5Ya8PKDC
Ck6EjiwXaYfknXnnTZMZF+rR1h8dK0rmn9c38BIYBTU3AFJVaD2hlI5Ad+7+uPJGlDecGTrUxMYY
56RyKLUU1Q+rUGuojKtE8fUm7a1DazLjzqgTywtQcKibsFGpt8Y7uOA2GoSn4DgQc0GXX9rV3jK7
fIK2+XGsycPcY7bHiHcj5ysJwOW2Ymjt/9ioMXUlbWuNGBSPuVE8kMKe/M4aN81YrMF+FowgTUQ2
D0s4fXLCmNLEhuqwMR/nBmgsxsMhXasiXjohqAtxxoRngFBAvn6nqgeXspHOx6Tgs+b3hCe5j1+S
WZjG1ZJk09MOUXTFZ8TunJ86MVWBcpIYHbosKaHx33i5PU7H+Q0AOn1DeAguFgTrJDCC8rvq+njz
umtWRWlFtirEDNAB8ZC5ycgzb84UvaLThMy0OjDmVxFkt7fOzfCu762H60u8jCuYtADSSAMlDzp2
cp2+VvJmKvUiffD6b1ny6DAwRQyvmvnIVgfKLj0etWYdvBB4IwEfLpuC2OtIx6ZMHppp8Ou4CWuX
+O2Urnj8pacIXg6gPDWMF4LtQCpcsQSvvDyHnA8EDsNOZwFRiq1jFrs10uFLr4chtDhwzWFhF8NK
BLiM1u3q5CGdti4rv9GBf73+cZYt4EZDoIA2gJzbGqUD1dOsSB5wq99B/8mnXFvJRRY+CihPQdbk
oSUFR5DCECRzVY9jMOlhHsZ9E7P7Qs2eCmhCXl/Jwkc5MyP+fvLCo46uxFWOvTKht9HbP50q8dXp
oWOfHu0SxAEn65FSK9CbtkoHupiHJPuq9UOgmndWtsb9vJBsnFuRssmSE2c2bFixfOOt/Qn+/V31
q3N9cqCBG9VfaoyCRsChrwEFFr8WWkN4+eMyw2vkfBtTllW9TvLkASMPRkAa834YlccqN+fN9e+1
4HkeCK7RzcB8IdDE0gJNrmR9pikxyk5mmKf9L7cyv1w3sRB50BsEGYmYlESgkzxvHPVcoPnjB6Wy
XtCouOGAjvk9npBBpydV2DQIEddNLq7qxKTkhSkzcwujD/EDKEJ/lO781crXJt4XuuZwDeC9/4wN
odklOWCWglw31tT4wYjy1+xlelG+ZV+bvfsM5uR54+6z7VomsVDJODcpfayq6IaEjTBp7shu2gz3
PcinUYw8NoG6d1ZebkufDW8oFVgEcGcB03nugmrG4gpNnfiBgL2uH8ge5gHxjbdUUaCL1e2uf7LF
o3ZqT9rPEhWwUeu4WJyxzbk/VyGvtkW/VQ+57+3I7Yhnhr5tqzDG+Vs5BkthC0VeJGhIvEEHJN0l
jc1Yk6YjPuZcBGz83sZQC+rz/0JuZsk1AfQEuwRuYdQspVeERSmfwCQePwDs0QU5Tb/bc7py1y+u
BpoGqAWhgoHq9fmna+uma3iWxw96OgNGYqR48MZ3Q1XeNfqKlyyZwkyoCVKGP9VrqVpiza46mOCt
iCB9vTHIHLKE+LVmhcn4aUkIRHx0lUWNV8BV5IlR9JYnbvclpO5c0GbXcd/7Wq6DIyteAR4tBV9D
MMYJ5nnBo32+fTzGmEyO+cqHuXpMnXsPgHPTXnlAL50udMPwiAY1MxxB2rcpme2WpgzenvF3ouUF
yNu05ibh2RFYSuDNPTKvpJtLnof+m5htE0UBef8gStgSbYTnWTkEVPsx1QJSQzzh+jkWMeg8p8WU
AyYC8H1QH7jozrQ9cEzZ7MJKORziXP8yOLUfF0+6A+RlAlbffi0sivfcFYtyQXLETB0aq7jCTEUN
NDV71qZy3yhVqJOdAnoQqvYhOlO/r6/z8gNiiEoMlaMFJbDukpNUXmN5iWUpEfSNbgHZwqh8GWOh
6D5oKZq4ZfF+3eBC4dUFRgSYKSAPhGHpXevGjpO3YweLI9mydvK5W/sJ4S8AqwU2UbYWHcN8Vn21
aj6d1QkQr2D6BOU7cm3hWidZ3WTbidJjoiqimGHcWw7EZkoj9j3MZID1Z62GdxlTgIrBuUCSimoE
pgrPreXgoi5UxfJAqlDhwR7b95VGAPonzaHz0nzlGbHwIbEkYMnxNEJDTK6cO6Whgacca3MaPIkq
sKWOqo/JpqD1fpFVCuqltWEDcdWgpwNCTSn8p1T3SJXkXjTMDV59ScNCCGZtPDSwfIvG5cppXGhQ
o1QMUlHcrGDLv4hlea5DHne0XbDBdXf9Qx4yQFX653mf3/Y3UCoKVNW3IUTgO1+uu+tlED03LAW4
oaQT61oYbsw3Opa+YuWh1g3hdSvC8aSzj+Wh0omvh8xSJp2zlVJVRohpRnVe0HAaS+/LPNF8pfWw
aMX9Q78BRqgLdqM+05s2tTIvcvuOb8Hmqx8S3f00LB/oC2C+AKFBYxsyq+JXnByybsSsfcJUNyqV
tg/6ujDf2ol2AUHzfq3KsrQiALXQAYBa2yXTB7TSgGCsJyjt9eqHU/JvLP20pphYjrioUe7TFuhm
mzgHEWENE2YBUjDvhvFix7V8/3kPANQZpT7QVSA5kIJFq5OmLTrwrMcGRpDHpDI2NavG79etLHmz
oAFFc00oOMg4j4SnHZl44kboa+FCYVtv1vYAfvxFnEX5FWhA1C1RxpQOTZ2Av1yMu0e8hhyVrSBC
tFYTlspTo4OF//qaFrqxLhhOBSM8AFsomUrWqFf0rWlANzSL+bav6EuZOV8bVbsnLr/vhzue/AAM
fmtD2Q7ilwVI5MqNl2pRnrghT9Z0GJdcEvgxTGGiUopRPyn/N/mkllMsfo3ybIJNzvq8rDA88tSC
9Hwq8iS3EgyXRRNVj3lCNiMwOdf3dCm8wz0ErBl4h4uOuqbPit0XMGF26LoU6QbUbrfmCGLKcXfd
0kLWA3TGv5aEx55EC0+Ja7vCczvClMJtY//SrUPJoadXbrKBIKrrz3WxhlFfOgUItAK4DaaOi1L2
NHLmpoCLRen0nDmeT7tHqv66vq5lrzwxIh1oLa28rtRghP0et+C9fEvCNr7JAJ9Onuh3FhYjqEj8
Ya1wtZAGoKaN9xLCOyLin67CyX66FRo/XTu4kTWia9UO5VeKU4C3YqBVyrG36/TzgQtcbABPg2BA
kOZJ4X5sMWagF4iPY9ZyvyOk3lTEXaMvX3BIrAkFJMHOABJj6VQVFMJcGnWciLCjQX7FSRMABxaa
1soVqS3k/WCBRDVWVDHBoiF9thYqgfqkESdqttUdahMbessecwipBnQHjbQtB5XQIQuLD2BRV3Fw
l1nAmW1pkX1XeuWEjY4mbnpQtlaObVa9XffLhfBkAORnY3rHw73mSsHDmpSyiEdo05qN5vgzs27c
ElPI140sfS08OiEMDv5evAulFN80J4V5retEevOrBz4yjmMgRpyNYqyxHC4uB4BiVNAB273AnmtI
dPXRqZ0oj637ws3vu6n8eX0xC9FCJPHofAlEG5KB8whlDYkztq1rRWYygq9b/dZZbsA683DdzMJK
zsxIjmdmpFVoqUC71MX1lNmPaoFW8HUbf1qfUp4JTmUEXOjhoVIu52bUMfoKs1tWZNcDwMG+nbds
DGZPBUFRPehJufPcciofO70q7QMnWkcCFy+L+1QpqF0EajyNdUirQk/2ttm1H0OBAsA2R5HyS1IX
TH3IqzJN77FjWg3wDGeJ32gWnaAb4dUFgDUewf/UVqzt4oIO4MyquZ0mK9fXwl6i/QWILtpgaBTJ
NU2qxUY1U80DgdVbMv3S+F/k60J+BgODEEMWNC7nPuGBy9tude5FGhR0IbpZMPct7TJ35Xst4Fwg
I40ZYUeMpmB0VzpIBHsD5n086szdsJlDY892fOvsplDFwCewgSv7tlCZPbMnM+4CB2wA6gF7Q2Dv
+gP/CmWRwNppm/Hrf8EOvXD3n67OkmoPCYDMHTTRPIy0em9t7tvNtqe+e2MG1u28b26zEgMQFuZM
J7944lEcroFVF+LU2Q/Qzz+jViDHKeLai8qs9QszC1LP3ika902XhNeP3kIUQfQA5y/gSsCsyMU4
HXp2hpnh7YUx09Cgj01S+4P6+dqYmAxGNgwIIlohcve8R97tdW0OfSSFYN4uDrvGe/30Qs5MiLN3
kmBgfkqvS+DTI8ssMJPF3Ma3yYyuZUVWIuJCKgNLyC0QqzA5Ivd0dKfU2UwVJ+qhamc1/caw6rea
WmWAilHm22b1/frSFtwBms649NFcxESoTNRSVnHPi5aL+/en0j6CD2qDdCDQjJVRhQW/Ry8CqABw
c4BiQsZIlxgTNBvkOEiZeiOcyuy+HaZXLZtuLVV5TjOooSboF1T24/X1LYRFMTqFAgrKbuhhSVdM
xgwjBx4btYzO7m9i10oeM7VXnq9bWQCu4BkLJWLIlwvBMPk95tZM0TuK21+M8emgSJr31a2zwxjD
NlkpcS90r2BLyM0I3imUTqQTrKZ5UoPOGZlGhx5BQF2WQfRgqE0SeKBNuqFelflMKUxfzYZs0w9F
AgCkZih70wWrZpAliv5tAsRa25lZMa71Y5YCOH4fINZg0xT6ElJKl2pdUtf46dgLNRB7QS0MpfYN
ngFDCJ2MfbIG81/e/hOT0t2kWYmdD7OJlOhA98UzCzof8rIb8PtDV/b6p15yKGBKUMkVCSUCznks
YPZs6LRS7KjKXR8EN/7cr6DuF8ImatIiagJ5KYZszy2A0LcjtZs7URvbfgOC6WFOt87n56TQuMUb
BpkxPtZFjxAGMrNR8Gga8/ies/GFtPSFFXxluxYXc2JGcoZExaT5oIxupDOw0TazYKsIwP+2ljWI
TZGyPNAMAlAiJnfRrpY2Le5Nu2pEHEsOzWH6kYZKYPqQBwQcZ80DlpaEFxnYAOBxoFGSQ4qpNTQ1
qRMxwDU2Y0LTR08D6COebXd73dmWXtQAEsLf4BGAxcqd3MYym7wrDDsC/AMT5F2q55AjL1ARQr/C
i9/HNGPfHLWgN8Qw0EPIKot+JzUfeei104Tur5Yxdq9yjKUZykygwawparnykZfOxOmvlD6yM6Jz
xHrHjmgzxAd3KLtNn0zqSihfaDPjkhdiMoAnIcTKc4q2A4InSBZAe1gPJsRZQUWXfTTf51sPgwgx
yBKC/4brael7i/IubIsKg5yQFunYNazu7QhCUH5rPpZdvinUNX7gpR4RCDMwAIm+FOzIuBEzm5yy
mxobRVfO/WRKPtT246O1sztSqzuoDVh+y5IPOoBY5rqXiegonR0HSBUMNOP+ukTHmgYS7hi1vWi0
6636pxXm7W0NM+cQppp1Hqgz+3Ld5ILHoHAC3iSQXEAhSMarOmmaxOAgdSI1f2icL8RYm81cMyAd
Use1a62eJ+Q1ibFteoYLci1XW3o5YBEggAL6ENecHKgHcySVTVonqjfuzgjTrYpJ/RBAMzAvmMfp
6fqWLX6lE2vStT81cZybLaxRYIhtDUBYsKgZ3exT6ydBwcGK368bFKdWdgsdMQ6lBhCEXox9WklN
B6epnCjTmtxXKYH6KF5Ec/kyz+oOuuMr53vhnKFy/q89KYQ7FgEy2k7bIykSP55vWtb73qc1XPCw
xAAKSKuBPwdkVApVnV7aZqrVdjQZNxiu3jcpD5CtrJyopd4dZKlAcmCArQlj1cI9T14MSdJOVoP2
J3KgeQsqbu2VFSB3oD/Ie3w3BsmTAW4yQHH8ZrfWU1/axlPT4u8nppvU8EwE0OZoMo1tAazTAqcA
74llYhTxuoeIQyR7CK5BVFzR7EWCLZliPXgMtSa1Izt5jac2wLcrYgy7mc2KoaXgiAD1ryXpOFdq
p1t9UitH1tANaMSA3vuZ6AN6OQrKN5ADTHnogvl3AAHL9TUu5ZZnpiWP6dNydOmMT5ke2BOF0pHI
LnnI3s2/ySxgCiUcQDxwvcm5Ze/WVa3HuhVZfDzaXU191eqe1dKeVvZzIToCZC94GUHzhRgm5ctl
ahZjO6Dw1lA1spVkm9Li81nsH6pagVeBLqa8ljpTO9fqUXarOCC+NuTuEnXbVWtUZYsrQS4Owikg
mTBwee7thpGCnFZRrShT7fuCmc9Dt4amWzhQCIEAlwHbjuedXEB05x5kT3VvRV5K6h0eXlkEdAAJ
TT1VV57/i6YENzzgRWhYypTFlZ4hA3LN5khwCydGE0A6MR/6lei0uGcY5RQ0j+jayfV+ixk2b1EG
jwrX+JF17VcvbZ+vn5rlhfxrQjo0dZvEfTPaY2SyF7z8QB4MafJvn7eBB6agycJzCfCP809vs8zI
MhtqylkV+1M3vedpccO7YQVkshDkkHT+a0ZUNk7iaU2coUyUzI7aZL5VrOFZ65twasiexmT3FysS
moxijgejmtIVP3NrsGwFK+oV986ardzPy+7BLnTnLzwAWLJ/DBnna+p6S2040EpROXOftfVOyaaV
uLnkZKcmxN9Pt00dbLt3SvAXFK73YxidJr6BQNO4RimwlIUBIvPvWqQIkDVdN8zTjKAJ4Zj2yHfK
Ro2Aj/P1fXG/Wi0WIB/pyhMIJwjx4k0mZq/Pl2V0vHWVnDIQRM1BTLVtUU2byh3u27bdcwWdTmMG
5snbsJmv7OhS4Qe2URYXpCOiyXRumzR2pSYDGj/8xrwZdnjW0WMfjBsLLBWAAaX3yc6h4XWXXMg6
8SwAzwC0u5A3yTlupTCjbxWvOaaG+h26al/6gT4AVv8A4YBXdVSe1Y6tqRotnjjA5DSkT8Cdy8U0
cOqPfWU73dHq64C1XXaHznwW9qWR/mIpW5sUEJ/s4pOio4FiDvhNLiohhVY3s5YTqFPMRyhTbhr+
AcaYrTOSgJorvdaluIjKnWBOQ58VF+T5J2wt1WrA5Nsc7TK+M+MRCaCo3k2stFdiyeImoiKCz4ZM
96KpaypDHGMJVuRkUzBMoNdoRj9JO+ALshUfWVwUKL3wShAMqDL0pdFyu1VtHPU+Ic/UdN+7vrwF
9HINyrhUDRFMO/8YksLWICBCLZmaY/46gsApfVVImOJL4fU/vkATbdiArqUN1lomS2cA6q9Qy8A/
01SlMz+iKN/3U2tEqUV9fXAxNg+1S0wtdQn0LOzKb7K1EZklnzw1Kd1tHpvNtC6QxHOTev5kV7+V
3Lmvx+HLkPIfbj+/fP6Ygz5baMxhXOqiDVABS5S2SqkcFX0OoVAT0Cq+09r4ADbUsI9BO122m+sm
l7zGREYvppow0S5X7GoQJ5ltyY1Id/TQrn9o1PZdaw1jtmxFkHFAnA3lFelKBZ06HeJpsKKRDl/t
1Hi0zDEY8+IvjgCQ0/+YkTyzhPp5Fzu1EXFAsDIaJPQ+xnD+9R1b6KGAiwUIgz/8JRc9FLVlaLe2
rhlp7s04jnecqQeFxJskHn1Q+AWmVn/MDl0JJIuueGJVyn+8lmR2Y9M2GiC04o9K8ZSUZN8O9JtR
0cCz+MpWLtnDtB7o6FBRgXC09MX0dEKDBXNFxx4v1169g8yib9Jp00FExlhLhBaNYXwTFSj0nAET
PY/HSZ3GqT0n9dFiVbXNvUz/4tKMjn7HKIaq6klQJ81d/Hz9Sy55JfQKcMIFCv2CC9Gr3BxEZa4N
PLgZNkX8jBU/ubH3+7oZcZvINxuwgagdQ8xeKAqcr24q4UOtkTqRMlv7pKQPKS8/Pa8iaJLFXDGS
VlDHiQ0+SfMGPqusqEsb18wWHPy+VqBvOZe+2a1poS7tGZYAMBSoe4SyxLmlKp1MkDMjz1PahEHA
kaEd2rQ7Qtti5ZwtbRuG3XSUNRALLzzQoSOAMQoefNw1cx+6jtBJmAtjc/3jLPXJABgCzwWyV6HB
LsV4Pragw7Q7vCtj1bypzdQ65i1nIYMs+9MAevmwIC2mcaa52s6tVQSEDSTsyUx2dqlWgJdofIVA
ZWHlqK4b4CrEbAScQzrrLUAdzTznyKXr3s9TICFmd3d92UsmMHQBXJshpprlyphjDY6jDLaJx6f+
0Xnax2Binvm6jQVXAW8JjrWLPqkYDj93FT0fRtJT04wqJ/6wa/2LUaLvWCjfr5tZXApmmgSvhMjJ
RQp24vutBanvZs7NCNPZT8OkHQt37b2xuBJM1FuWEJtABezcBPqLowvWPTNCgf5rZ6QP+qTmfkrZ
yoe/vFrwxTFDit2CMWzeuZ0csgNxD9RTFOvlO2tMB3zu1m2po5NsKfp3y0n2mdff2Ibyen0PxQLO
QxSQeQBne6BPhNfJbxpXUxBdbFycFb1T69uRpHcDhSrUX0R6wdSKLB8DFTjYsmt3noKrUmF6VNSP
tg3aeus4qQ9p8a2Z1mQLLy8VmEJnHvkUnkwXhfN2GOq5tKkRGSQD3HDw9fxXUr8l/FdB12ZZL33w
3JZUNCe6Nw+tAVtmN7+Pjb0dk/nL9U+0ZAKXFSbPBLwGQ0ySb9TEKhRqGIAr/1bpL5SVw+sGlpwP
4gwoS6MZpON2PzcQMy1uOzuGrHuDJKaafJK/FcZBT3hYg48qIS/6GrPY0pqQRQEMCldAG0qKEIah
qFmD+BulnRKk9ZPOP331gqkJjXW0gLGui4kvzBq4FPgdI2LlnAa5Xn64Dtlf37fL4IBSAEpfGqaD
wNwrh7kqaVk9t7UZOSl0bjxwUVTpjkCi92/M4GX6p8Z/QZ7jFKShWRfjUlBHn/TQ5HUzX+31laC9
UMgRy/nXjuQG+lBbXjogvW03Y6iF7W4E3ZuJ+eEyVL6vdUkWziiMQSJT8F0A/yT29iR2u3ToLMwc
NUdvYi8NFnjfMXY3ZQ4geWUOiqlKebq+jeI6lyLdmUUplI82yhej2TRHCiJaVIeCyb21IP9VjIov
RMqJsVJrWAitINnEngIlhH6yzOlcZGrmVDVvji2Sptpt3xTV2XvoV0Kv1f31+cWhNAVUEhDk6HlJ
56mEJBZxnK6JSjsOdajnHkZHBQrJMXd5wjgQr1QNzZat1GYXjjHikilQ/wD/XQhmMaWlSstREJgz
u5yDlNds3ipKbMY319e3cNSAXsP6kLFAJ1gmX7Pbqsu8rDej3HzHDJHf2VZgeCuX8NIJwHQhRlP/
hNkLgMOY1kSDBqcZec/NwdiPexbwLRQLgv4+DvnKeVtYEhrvAJYAioXgIY8XZFZW573rztE4zslt
zmcaarmh3Q2ps4ZYXzAl5l0wfQUMNm5G6WTzSmsx2DuNUZPMYJwFyFvboaOiuD6322ytfLhoDcYw
2A6FvYtd5OrkZlytxqge401BkDzzJiiccnvdJRYiiNBCBAoMNRPwvoi/n0QQr7Q5eDkyPUor4CWn
F7Tu/LqK1PR7Z34+Ap+Zkl4KhI7aZBm5HuXGA+12Rr5Phi9/sRoxmY+nDUDe8mMESEHMXeCijJRy
MADTbWKjCOZKq95Hu6t4kMSTBnIMMyZ05QwvhCkPzzkQ5yLBvUT11AkGabt41CLMXh/UKg/IFAPi
9NPR1ywtRAsMmqKqDOohsUrpdZPYiVW5Docl7h6mSt+Y+ZpO7ILv4SQJ8gFQmYOrR8qVmJYOAwP0
JJox2XPv4WFA/Tmt69tYV/rPx1xQAWItINbE5S9rVya9kQ5p3mpRmhvRYHJIvkN4x49pfG8b+Yvj
JK95Y3afDxtgVgBAGScLg3Jy120qXSNuhkaDsnRVoW4n5L9dowsskqw4hi42S7oxRX1EkF4CXYbw
Lp0wzrViNIgqxqxqKxz1WGO+0ue5ioprNSrgaC1LiLy5Vj1ve7DgVAF0NUHFVLilU9xMTq1PGx2C
zeV7orVmt8sUkz+DYiEzto7LxvnGbnl6h5cJU2+hiFhOANhpw7ynBLqxg9/EXcE3oN0ED/j107bk
86DDcNB+B9PChQp41eD53SXwRCf96uGBUBg/CPuRTebf2IEbIjxhoBHB93wHDRNkeknZaVFR8JsY
9B6eQu4Gbwwtk3z+hgTQQkBesCYgysXJOAmHg4VUQ3PgjW4d+3y8qe2nPFtzvgUwBnRhT6yIjT2x
4o41GzsCK6LZl+3bDwHGcHbFJl1Vab34RtByA6mcLjJEjLTK9SZ9RPXFq2o1yqwK86YlMYJOzb5P
A5QZFNatiTBcPIKEOaG8gVAIVm/5BT7FOW8IyBOitAerqFM491MLKNnUgyedNY/UjX8CAlHedHn8
9ElnhOU/fRt020AH40hhMaVTklHDmjBnWL5hju0+VfM9Qc4cUL1aiVkXIfjclkyhk6G/6RHuTVHW
uLeTUXwg0HzWEYUJwQYBCi4MGshcG2mVc+4N2hSpc6Qm73P7Yjvb6zt2CUeCDUG+LpqGeBbLvgEt
zClLUhU2qgeeg8LUfm/UN2NofQLK2ok5u7YBW+3aEO+SS56alc5YbqAD3KQQo50JS39NNgXUeciU
zeixApdZXT6urPMixxHrBO/wf+YageU/P26TCbaBepigfhuCMPVhRCHN18J8S3fxIYNi0Cs4NzCW
FeUf8Zqq4pKnnJoWfz856VnV1j0ZscXlTAOSfrXKv3BFUGShPi5I9C8wUK1tgQ3bYRMq11n+pLWF
92rpU/Pt+hYufTJMQuBkC9DhBYDbSahGIdytRf3IXiBWvC9J87OESvcIUeT/nykpIYV0hhej86ph
yP9n4c2+mbp+xveW+/u6naUvgzwKA7XIAGykU+dfxvbqtko41SK0A8yDQ1h+qIt4DXd3kUmhkYxY
D6U6QRh1IU5VgR7S5T2whRkraz+1vc3QtcwHyn13fTkLgfc/PRi0/vG0k99BBOxlHfW4crTZLYM/
j0ZyQ935ELuTD5qFQ1eC3dO2Vt56CyfrzKqU0pcVerBNX7THrC4DMmcbY7LBcd091drRQwJ+fY2X
L0s89XB80W6AZtWloGc+mj1B19gCiLH6Um37vYAwOjdCvRN9hZWsY+HT6cCWQVwcbd1LDc2EZlkz
F8UUeW1p3LV5M9/OTjM9J07c/M3HA4YNAEDBYyYTFPZokyukj3Gf6Nx6cms3uZu8XNkNak0PCR2L
jeWQj8HSi51S2N3L9W1dOAlgH0LpAUVerFjuHmpVaU6TYo6RbaSBWikoC+SH6yYW9/LEhBQGK5Vy
F4RKI2CU1j6OIfvrqKCVaTbXzaytRPyMk2irjzkrUEMZI5ea36ap3Sr5sOLxl+gN4YMnSxGh8sQG
5H3KVkmxW6K+ZwblTZyF5c4FpfoUAsME8qt+lXdxeV0o8WIQ1QI5v7R9ZlYNZPL0Merm8dVKu5sx
YSv5xlIygCxDiP/iIhF8LOfrUgcCNRbNHaNRBfuwnUScJvdpXr3W5vhGCq8JnNF85VMc2l76V5v6
RwMEs08Yg5Vu6C4zXMUj8I92o/4GyqcOZpQSv1iPUBfzMYmOhsAHjdZYG5bjyYlZaV/juLO9DqzL
wLe7u+7AP5IQemVbXGsf65WqhTtUdEjRBMMSL6mr28qePE/QBJAk6Z9U9j+kXdeO5Diy/SIB8uZV
Pq3KV3W9CNPd0/Le6+vvYe1DZzKF5K3dmUXPAovZSFLBYDDinBN+lOnFPleV5ccUhS2DX7l14gic
FLRRiTTOqaOwhFzYtRU/B2ENbfFi9IENsznmjOWtRZGhN/AboAhBIrn2mjZrM1FbgTpLtFn7t4bc
WLeXjSIpXGnk0twBBz5nDqQj3nD1oibSL7gBiJ4IKIz0SAduiQp1Kss54CNOK2xNmvrmvU/jXjXz
WpgVO5HULNol0McTzb4T6trJAZnjDt2cKKKfRV0uOryaVMIv4J6AX7gfhb6q7re/D+mmSOYTADZ+
vSnAOaHOinFjARlNMJwxqMQF3e2z8QxHExyTc2SzxN+iDTJpZmc/Rq+2pkP9fQ7F1z79/R2Ue2cc
ZkapsTEHYv1WFh9S9DGyyofiRgaAb/HXBuVnU27UUV3BhuyhlxJb3PvqK0+qBRrRq/AOYIOtOOKH
8pY78VNoVi4Os/Ia7w0bBdPhwKoGfwE1brceqAfQQjc0v/qhzJUQo2iCNXJUT3HJoO8ZOIvM7P1I
NFdHNJMHHhtv2DVLm37rasBe/DUuXn93bVHDIR1gHEC64mfvkvuh+QztBbMhf2AcqaO8JSVTe2bj
pH/xCInKCUY20HzCbCqFWl/5icQVS0CheNJia6mZp27jEpI0oARA6iCUXppAWKvJ0q9tPuFLt6M5
vTVPZHMJZ1GPwFnM7Ig5pncjuoDYixsPUFNkRvRM+qlYOlRkwjEQBEw/1ntR2tVGhf0V4vI0CErG
SFM2lkjKt2jiouVEIsz1BxRQiWtjrpwAEuNK0RqXphOgrtJH7v0IsbEu5HkImRh7SB74VIAoOzEq
ihTrEiuw18veLJT+0IunbGD55NaKoLmIthI6+fh8lEty69hmcmoMgZg0cEpRwQiqPBH8++vZcEHQ
PIgIPnoIuOHIei9yoqUAkzgu5QETZAdFA1Grqgc3ggRwbWVDyRX2fXNb24e1IFlGRgISGLWoRJy0
rOr5AZyfMLeGGqAjM4c6gj/lHW9HvDYzvtdtwU4jUqu4atB/BJCTriA0AxCLq9wMqCBoZnQYPH0n
QwZg+X+Mlt3cywtT5Ite7KVYlYmRCPUQCMbnmkJdOz+OAs94cNyitqgFUWE7msNs0tMW0ixv4j7y
tUP1qj/oMRTOmh+Y8eklP+9/so1rAlMFQP5GRQuUQrqzOhQY85YaRh9w8QBlPeBNTCjFAX88SI6W
Y8SpOGry990EXUi4JSqCmJtAZ80jl9eRMRXwyqh9QO3ETrP8FGeGp3CsTHLjoyGvA0aGQO9RjqE8
MitgBhqQQ5Cq+jGPJtWJ5UoGUH2NzW9vJB6I6JMQbX40MKg0HSPvNbXOsZGJ1nhClnitov0axOLf
qp52k84CtWzED1wqGJ4FjQARM+GpqipArGVpcGofaMuD1j0uRshYz9aNfWnh611y4e+C3rRzaMAC
0dlYbcFMXXVXPa7voR260O40p538bvyoWNiZrU8GrQXw1KG3gI9GPPbCbq4UkA1aY1QhxRniiG8a
bk9e+uf+19owggQQuFKI9BP1IOqYLTIQGiugjmdhGTpo+sH38z79mYcpq6fAskSFYLGao1jspwak
KzcdDgpkkCbkAveXs3GKr5ZD7VnbT3URqmF11vL2Z2dkkTmqtewra/ITg6mOwDwvjDO89UQjKTTG
l0FzGuhmKhxCEnkcOKmdAmnOLHkvOqkbyabmKFlIEiqr9lhnecPlQeBGFodPBkFX+jLLQQdqs6WS
g2asNd3UVzn2h7UYGK6xFYIx8RhCe/AOXQFX8toBo1DpZwPZ6rmWwWnhoU1n4mZ2ylm0lUh39KR3
oknYcaLhR2hdT6HhNkXhLln//acifgjqhthhwFnpx/e6CEVdJlVzFlr1hyhhykcheHXaM55FWx6K
pyjktAGFRAmF+pINjyJGWNdygGRlhLa1qlrtOpWm0SisILn1CbGhmGuEOgbAWHQ4hpzdEutNc56X
zoRWkvZtKAPKJIQPj74aEbqg+boyMn1ZyMD6iKanlYdGvzsnDKmpre1SiZQF5mJjNArthuXa6XoH
6THUsgrBJ5m/NcFbDmEJHfv7x3ojn0JjEEMnUJoA1Z2+U1qlXPMC4OJgrniL1197ITdXHY1CKP7d
t0QSaOp5dmWJgtB0POi001xLAd9Gq82LcequAGe7Ugr1+FbUl89hWPSXeeVZGjRb26lBjUhCnwtq
U7STi4keS2WKLzZj5HQWNlYMBcOVRVXYPNSgNqIQQnBCN9DzUgxlUJ0AZB1d4Nut7nE+qLveXFEc
TH4tB45RONv6cuDaEz13ED9Q9r+OIWHRKuEapVKQ8JrF6bnVpZ9F9lSMvXP/w92q1sDjwbJHeRjw
WQBcqEQAZAZoF2eCGCyPxT+JP3nNadTMTrFWb7A5b/ZEnz/IkVmXFsMyOayUz5AGFwaWEOVLdFav
15guYleIGicATqZ7ogOWLybSRy+R1VqJzQr+W5n+pTWJyq8GcZS6qoe1rHius8xXh95sWtQF9RQ0
l49EhghmCQ8aZzuRWTyeWw1b9Ogv1ipR56NsMkPuy0gMkj/64/JHODaP2afxxP2THREovfppfOr/
/TP4rGRo6/MCGw2FeRlZ5a3uZtdroG2rWHb9IT9C+fiMjlGAyVnRo7xb9zy3X3bxXnsQGA/ujVN5
ZZZ6cEf1WirVGgqBuoCiMvxY0icJUib3PWgj6CB3haT314Vwwz4AD1DQ5GIUglh4kPreGrUXrvu1
NM/q8Fyy0FmbDnRpjTqSOli4EFVu0b8crHZXutHesOQc578Hv5nprhs33dXaqA2sU4gwTATH1KK1
vUKbZax2nDNak13JVosB05ErshjcWx/tcoXUgdRirREWHrAfCBoEeFMhJeEtndVy3sg1sTLIRKCk
hTSMJlbyfIsZx3wpBNGav1TQ3EyS30rIu01c7Trt876LbG/jX2NUwsAXSlQYPJrOQ/WLDzE21mA4
OssAVfGJe7inKANRx9U/NKMx0SdgXK2s/SK/4OI9UxZcrlcY2xr0VWcr4c/KeJW6DvNEgkZjTQn4
2nw6JgNBjGsAuht4XRMXuTAml1GEkiOa56XsYHCkA5FoSyzdurI7V3kM/ei19CVPdGV/OGS109RW
wpuVf/+jET+79yOoJ0/RtVLUK/gR6S7yS3SDkx2Ha6hjmNl6gqAk+AVwA1LxBuYmcyHXpZXBB8jF
PNnKcaRrp/6nxbB4trTuV42RXhXab6h3ksTvRqet7xMFVS2Z/wKrCKNZuvFzgsksZuEv/0aPmZfs
Ew9a5iEm1pOWQXiWMlP+qe37L+G4xC3e72/z5voVHcwqvIog6kNnojLESIDoEvgAulbm0BcWnylO
L9VAJa/AGSQoOqdWN7635bOaLw9ZXTKynK3Dg9IDQBpf5RVavSGMs7Ub5JkPxOZPDp2GIWYpCW2V
7gFB/WuCDgB5z/VRBxONI+71PUSgMKfGQCAd7PZMInduKTZjXzeStyubVEwAVWgu2hI29RPG0wyq
qVqRY5xbTMZRTtMvUbIadzpUtSMxgtFWAMfTAkPKUf4gcIrr05vLOuBWUccHXLNLuoca6f5YsMZI
b6XCqNoTmiviKuH3XFsZ06KKODXi0dMl/S8JwtAh2gWQK9+h4fWqMt5Lm5+QUAEg4SXheUkXdEYI
UnSDwa1B74aPiisdYjc5rZGJOUMOZFRQITZzq+UYYXfjvseDCQAzokC6wb0Wqz7NMsysPCdK7+rt
K/g4XsthImc2W22X2Gv5nJNxLVxoyYp334VuPejaNhXz5XmYQiD7cfsbvYkJBFbKP1bgH3aJ6vxv
lqiAP0LxRsI8FFyQ6TsfHkUsrlvflvH7D0SyIsA3yexMSBFQTqOkHNFYwIp07blWm0Mq49O1JWhF
wCBoD4j4jORwcwvJYw3dWg0id9TCplkcQBXRkWYsiROvn1H21qUDuI6MIsumHch7gZOACIq+z/Vp
IOTzBTRivCviwq61PWTAzbzDeW86RrS8Pd3YwgtLVCiL4mSEzgcsxSCpNBLvF1HnFBUDL7KxHtCx
yKMM6pe3Y70KvuGMmueAKy4nXEf6s8avTiXXk8krNQNCv7GiK1vUiiCKrfd5hos+G/OHMBNeO2U+
hsn30UOQDr9YEhWPZ0zu0YcKQP1xrJqThOkrPry+ZWzc7WUGK6iyEbQVRpveVNSnTOujXuODCjgX
I8as7++XOq4s0BX1IU/D0MiwjnUJx2McyfxbGReR3+jL9+GtMEW0ZFDkBsyVPj35JAprl4h8EBef
evZmgNlwP+5s7haJBkAl4c1Bl216PPy7dISbFbwzYbSKFGuMALDRgCBr+GuCCqLcDAp038MESDv1
rnZnX+TQ9LUk6JJ6o9Ojs53/q+2qd+hBzg//2/Ko6LPi3uRQUkcKgMmRTVZYSvV038LtswCrQxsM
sY0QhOmu/RSp8dQS9gn6vw8VBKGgR3ri4swrOr410Zd7vW9v86wifxXQ3kb6+rXbFy+DLun0RJ0l
3Ppxa6Y1b66S5NUVb983s+UX6Lah0kYkayGkcR1Ou7hfML9ZR04u/2uMoQlcMssvSFS5TsSJND0o
DJiHR6DVVDjgU54fpZInKeHg8E5MUkKLfwaR1wUM072/nq1tQwkWVxAeVAD4UeuRB6iScMvCB2HW
20MkWqHy25Ce7xu5lV4DafHCCj0kZIYGhy4tK4+OqJ38sziqle31hwQ1vDm2iof5FO9ZDOWN18O1
Terim0dRy0JI7X5xXcZds4+c0ZRREUVefWKJXG5lY1crpK4KiDFl9czD2rLvd9mesyD9vFdd1EHs
mJF8bSScRPYJjQDcgXiq0c09KZyjNA/VFQlu9GSghGVJ7uBlnvhsZGa2UytTctI9q+QrbvklZtdg
YBe0akRM8KJcP1qB4pQ1YlZw+51SWFVrtYM5ZSaywOQTL4hD64xO/oQpCetn3LgaKrQPxo5ZfCK1
UOqEgI8FcRlCuFTRDbn+JX3Fd00hYANyo1sTc0DqawtaL71CpGd1yBgpp4wj6TCnCWflVRPtC1Xn
vp8cXP0IKoTOWsHnXG6sgVQGEcaXKpgy2rBwZRvhBoxSFKHQjYG2CE1STOJcGJROWIOhB48ji+tn
SalZRdiNGIB3C3kyqfCpm97BvGI4EdARK7L5n8KamRIEQdXsgxEDNtyHFO8QZJCISugZXH+0rijD
kM+kBfKLg5P4jUe8ZbAxEAYALhaGfmPfEDgJMwV8RJTzqLA2aWhwRuUAErMRJxY4zauphz8ZKyI1
TsoNL43QUa2Os0kImxHoaHd1eSd3oamE4S/9u4FZHYvL2ylENOtXbjLzV1Z420iDgTUE9APtMxIL
qMOoc90ytAs44aV4nKbRm8XQnTrVFiQm+YH8X9HLJNoi+A8mtGj0wIZFU5JwFpUpyPt+13eik6yv
bYLZhMNiYmyWJUvZs9SChmGArAtB1HmWD232/SElENkH0Z6I3QBZc0NnHZKiESGLC8Bn25njUn7o
8tNcCq6CwozWoyHfyJga97FkqiWwmZMb6YyGZyH4alDbw9BkyqGKPs4zMU3nID+GKH6RMRmlm7qG
1TvNTt21DtHZgJaifd/HNo4mXm3okkN1HO1k2o/LuBnbfF2mQK3OyfSjHXKMf/9x38bWfXJphPbj
JVGHqMylKeh/8ahBGUSk+9RX9lcRyuwCEPRz79vSTPicFyujJ3lBpmyp8gwrC3XeXABLGdTfUFs3
/8e1kah0kRY2wGvLbQEzUJGvcjP0ajd65CczfQ/91ZKs9RVTNf8fY9G2AtDl8qjzmcaasS7cOgVp
Za4f47H9LaODmHjxWR48dLgtjgla3XpQXG0p+U0Xa615vq+aBIBczM19Q18r/DN4wnsG+tfP+E03
y7P2Nr72r/mr8cLY5a1odLlaKrZn4bwsQwQPmvbVeQwUH/VZXypMYXCR5Fmrg+GlSPGgScj6vpuW
0SLGWD0MxLhJ+2u5j4slnKeAf5Q6J38YvNhGf3i2ogf+Yd3nT7OXOlGgsFZM/IYKioTiALkvwjkG
nOZ6r9OCh1vJzYR+u+T2QWp3nE8gyWSp8QxsqHN/izfiz5U9sg8X31ZqylkGpxrr1BPdTAUuiKPS
lTg9NQ3A4G1FHDSGyQ0XvjJJftKFyb5JFRBGsMRCNz7qXHlI0Iq+v6otE+TTQRsG2iY30G7MrV6y
qjbGAIIBVhPnh1RoGWnahoMQcUUVkBlU9dDUu14FBpgbcmxMYwA41T9ZmhzHsNnFGXfW+4JRatta
zaUp6sxnoBWreb2MARRfTaN7qgdGt3BzLch4Ub2HCscN6SXk9XrSV40oeRp+2MyWknafkhx5Qzsz
inlb/kZSQogsE6EKGv4Wg+aSLaWALwO9PC2zplh/5gbxc+r1XRzyivVdRyBwSEgtfRVcoHZz/ZW0
qgUNq8zkYJR+N4nfaixRuY2uACiGhHcLVCmeTDTWiFuGGqVDQQDcc7ZXO7cn2eSs/yBk6kf+J6t7
RwLAdYAgUjB4KKGKAxEEmgcVQk4jMhYVrIVKcDggIge1d/BvMA7pBnID+ltgQaGAiIGH2hdP5uKU
qks3Avom4PIm8ubm2gLLYjb9AIzznJaC7k6coKVPsa5hlnqj8MZH34b/cBi9uCZTnPla2Qqx10xK
VR1SDYV9P8umpTHnMZRe5zFOatsYmvbx298bXDTUi6EgB6U3Oq+B+jMo1hgAdE4W3PndqiYmtovh
VBufADg2yO7BfQHHplOMGZNq+Ukdw7PeCX68VKdlPZZd/T9aoQKMHkYrKNhdeOYmzQ5HDCDVkIxy
LPXu27MPiRrM0YBDkel2NPeMrwo1luZ0QC1am8w5w6juXJHAhwmHFzXLJcaqNoA5gHqjfkdIMHis
0b069OXGAgI5UwCR7vo4HjU/28uTxdVOhlNT7Xi7UPzEDR3+6duucWmYBkK1EGLgQj1D5iT/G42T
HaK5f9/C1pm5MkFFm6aNpiypyNp2KlquU2OOL4bLPbWH0p/c7ig4rSUewBgDa0piZdvSbWDAzhLC
M9qgkJYj//vFgZ2SsQUqo8KBtSdHtkq3+ddwOpsko+Xjf/NQFPEXVMJR3AO5iFbqywuFGzNOH4PQ
eF/QBZWgiX4MWTNRbp/CIhqgwLySQfKEaXq9KGVeeEmY+TEAoh9xx3BS1Eabvjzwij8YkRUJv+5/
w42zjalhYKyjNIL/QrOGwdAa+FUUx6AoQtJFjv/ElcqZtcxirNxe6pgUcWGI9hW+mjDISx6DJf8l
Lu+9/nZ/IRt1ShhAcoLprqB+oWZ5vXVjWbZzxSEHmqwRF1PhCGZs1z4ZodwyywbkmUrdSlfGqJwO
eh0Qz45BAANXfN95PcAysc/7rOrExpMSJDaUCdGDJ7cT3YMXanBcC34YYGdyqicCa8D8M/TgCSC1
t5qgtFhVrK0PdWmSisNCKvPTiNl/AS9+ctXvCtLjjC+15XOXFignzzoO2LB5HIKiNWWvPyp+8Yqc
341eBnuyRUi5cEyZwa2wf2mTrPoiWtRcaRhzNiHsr7sBuq4rpsDOD4YeMRbH2j2y9gs7UZbPi7Jg
bVH/c25FU2SqSm+FiMuVUH6eJ2m8agO+T8ydtLCCbnvocYrgdKtgD5zsYJa9df+DiazNo7x9ytMU
JRWYBEcYoyY87Vn1VAxnADYRE/lOmTPjzTZamgfFC7T7wR3fZ0fF6whfl7zQv1/NuT4VZIsuNplT
51QXoa8EJgJe58tjJIvmwppc8sVCpM/45UZTpSrMV2q1cYWV8JQ8KUcgzu1xr//QHDGQP2RTAWZy
98tLnMzjdyrgXARlZNjiqfY4OyxM3YEagmKWLMDKVujBaxm1LBV4WCB0rhffV+XCa8nXx4j8Du2K
yZXd1mONl9105L9mNApHvQB0UOSYMxSUPXQQwdKPMkbuutHNwme8MEFdCV09pPXcw0TnSAAYoZKt
uz2m5UqWfuD90FoeoXF235W3A+qFTSq65egCtFCIRRz4Iz/WqD5KeMKEUI3QBbN8+0/xkfWE2ZDm
uF4oFfBCTsa4oAKfLN2FnuKPfuvMBNLEnNy3eQlebikV5hJDK6O4gqXRzc6kFY7XC0o4JKay2d2b
cfxiL6lYxw0q4BYp9tJQnuLhrEu/Z+4343vdtqiwdaB8EBFV/vb519bg+M1tNgS6Pu6NsP6tYLrI
giarqSrJu2zkupWCWVPMxQuXsHjK2x56YZ2KtRjYERpzA1ooMKoiip6DR+gg3NvS2MVOgbRJ+cpJ
9v0lbx68C5tUsO26cWo6BStWpcEkdAVBYbUiNj4c3u8yhLOAzJZvJ3gNQlIOUd4GUh87U6Y/YBv3
Ajf/vL+SjWsDDSqQ8OCRIOPTWDA5mYc5BNgcRLzmj1RFz3rYvgpp6HADuDv3bW0tCc0w9FUBliBz
Haio2PI5piBwTSAUcVBq60sphB+Q3vznvhlhI/pCIxb1BSJnABgQ9XWGDM9Uvu3qgPeAaPMMt4qQ
k+m1qdqdDeksKzwkdnzidlPAJrdsLBKPAtD0wVQGcIIepBIvkdEaZTygXzsc56E/iGV2kAbW+MeN
73ZlhgoioVAKRtpGONdNfDC0+VGpWhMDxt1Cyl/v7+eGs1+ZIiu+uMn5rIs1NUwQGZXY0uSPcmVd
MhsB5MoCdYTTJY4qOc6HoCmkkxBlu7gpXzoonRn89LDwGGcNncndsurPePgwnHIrfqCTQAZ2Ekmm
m/Q9TSDXOaVcH8iP8j5/aM7JIXNit/QFL3sBj60/dYwy7UbzAnqTFyapCw7qq40eKmEfiF6+G48Q
sAdGBLhdp3a40+zwx9bi/cFv3fsfctM1L8xSV9yil/kgi/iQYXSK+SeDq0wUiBmhkRwuKiO7Whvl
mNyC+ZBtC/9vm9RKq8odwsRT29lTe93pDFZNkLUmyjnxZuCmrsLXmwvlhe+0fZXE/lKyCHKsVVEe
2mezMA8JzCyKcZKW0an6atesjbtUnSsaI2MTt1eFOEna+gAqUREMw+PKDmeux62dAK72u07ehJwR
JjdtEMYFclQRf1I2hpkzSiiNoJ/TPA56ZYpZZXY16xrbCsZgM6KaR+Ar8k1teJH4rmpySA/Ij6hF
Hytz2guu7EyQATMswVtB1j/HfmRVz/WJhcHfKuyhUEzYfiD+3Mp4k7q0BJxujy7hYs3HyZN8wqIZ
94o32QrIjfEeqpe7+8dsK15eGKWz8kHokmjk5j4QUJdWMMwlYaBbN/eUcERVAPBFIt5zHZHVEHVu
yGH0gXpaf6FOeZys/sifqtOsu+Hv+D18nt/Gp/px8dOT/O0xyqi7o3showeqYig0Xc4WoAQmJ0rZ
B3FeW13xY4kYnZ8NfNmVBbpH34j9GI1a3RPOBtSdkr26w0Z6QJidmMUbEmrpcHWxGrpuntelHAJm
hNXsZhs1taCwDGtyIRGwZ6vTbQb+S2tU4Od5AFlWA9b6XzmeGdFBfk0caMIc4z+dvdjjY/0ZBYPP
wh/cyqPjm6GHhsIo0L1oPVJnnRe6EPzaHHZd1St3iwMI3UnzG0udTMPh3rjTcEz91M9cw45+Kjb+
fGb9iI14gwzTQO8TXxfJJpX9reEiDhx4xoHep6amv3TRg5zUjNt804gEaBfES4ngMnUyogUgCHTO
uyDlH/Sxs9TYK1D/uH/AWUaoyyCT+rVBX7ALNEBvlzQ1m/An2mIMKxsKdxA+INwhsPkh1ECn5kaY
8VECoWjSlVA9fa9a06l6WneCz51lu/yzksHFZuygO4J09m1xifBa+Yj+OOM22ghoVz+E8tpIzvlq
nfBDBO0pmZ9DmdEZF0kRgTqEMACCA3SPUTOhE/YFM7CgFNh3eBHXu+jQBtMfAl7pvNQtrNDXvOjH
eJb2sQ/xdqjasTiOWwWHK/tUrUqXR1DC167D8dACdT/uiscM04QATW+Oyl6xZkz18+Sn+160FcWv
rFIHohGqcJIMWC2P8xGjRlHj+LFijgvUMRELtLfS4Q/paTHzR3Yk2nBhA+0uXCEYw3P7ukw1I5TH
QW0DTlJNeR1NYdKstWSdlK3uE1rCwFWrUFNCA4MKPKCUFKORLE0gT72HEVRWBODcALHAfo4gYZba
6wAkm0GGpZvppJhL/mdaRTcqOpvvQeaq6ueyPhTMDPy2QCuhAU8obOiWQtWbihPqaKxGuihV0H4s
YJBjEnhkKp1VgY6Yvq2W/qG6qbP4w3vzU3hgfHdyXK69HbYNDK0mgRDdKioNh/B2JOW6UKFSq7iZ
07wWFZBDky04vK+kDs8qd2/AAa4NkvN98YDrNMBBUgEGSRdOtRIHaqHkkgtN4HcetZ3y+/4KSfy7
XSD0fTArC3NNaMn7esZQp7CFvbhtTD7NHqfoN9g+nxkzEm+cXALUxLUGTyY0AuoM1QLqF50e1sHi
aY09OJEPoSlS7k12oZ8X9vqmouXT+PcXuLWjmE2E0RXoUeOf9Ccc5BXDpTmxQh9LcMmOzofQ1qzO
lt3CjQL5+7RLMgvprz3qCwqpwId6KlWBElRn2ZL82NVRD812yp6AsIiYHIsssbW1VzapIxI2Sx1C
FpCscXLa32JmQhXEUR6zl9iXj60XOtM7q6+1kbCThaJbDJFDotFBbooLVwWUsCrrgq8CXjEnR9+X
P/pAOmSv4D971a56STEwJCiChvUiJ2eOclkiOQjQFPqruG6pOFX0fN/nzVThBtJ+aS5BLypO65BD
2Xulx6Q13F6pROIQMyaRkAFYRwPEM2URQi4ZiD04bWcCaAwJi8Edki/BrQIZGDPVJWfhZo3g2BCN
F+iQ000JNAwxqRhTGoJuz8VmvhNcziycbB9DC25uLeWU7cgAsdaqLWkyWQz32xsHKwZ6G3wiPBug
b3P9ZZMhzEsMtC+Dtv8o02BpH3uR9RU3ovqVDeqY5J3Gp3oEGxC7ktASAuDhDBks5TAfMMIz0J/7
t/mfZbQKN3HjbwPiJAkei1tV1fE3HYm0Zl4TZRbLYBE0q19LszFYPb6NhxGkqlCkwh/YyRslolaO
uL7LqxI3R+QbEO8bEQJSv0SCwDyJG7cUqBhALEEiAVOB6CGouJsncQLuEjUq8U/mR3tcUR+DLVhQ
oXW5l+8HVIn0X4j8AZQuaO/QRzkWcVYKQM5VL34glIne1yzJW63md8bUet+KM1f2KE/pl3koIKpd
oK2FbqkRY0BQ6a6++tC5mlfUJmY7Vrbo/zdkDQh0otquqcCQIKJTb4d8zqe00kRUdta6sEohyv0y
jmtGbnkbXmAFpw0TUonMJy2VqU14pOvx2AeDWBqTvdbx+FJJcZ4wLsLbmx5D+gQyhQiTqYCGIU50
Ea6bJjWyUpG6oI101Smr7qxGw15q5VO6DN+eUIWhVJjSBwA0qkgGGhaUsQoav7mEOam6OM5mleSJ
ya/6RxJBIrFVWHXM23gFa9CdgygcBJtQabm2JkM2YsWAr/YMGeHJFLTiaeyzwmwrNTUZzn/7/IEp
eAQUDjByDkoO16aUNuZzoHbFYBRsQo4llTG9sWf05dlqRhuPLdDjyV/gJGBYCn31yFE5T6VUx7h6
0ofB0T+jc/wgHYfMLCFNa6s7+bnYZS/lU/ajcbHRicuqBGy8fK5/AnUI4rANiybET1j243FwMjMq
TdXpj9mh8yInOfE7ObKrXe60XuQyO723ke3aOnXXG5mQqI0K6ySxkS2Iodo6BNQ1cE4Tl1mCvD2K
sIZpPkRiEF+ZVjWGw8p1qFcxSpC6t9qqxfVmH0A43Va8+KDXINL8F7H72iYV3dR4HJZKgk0Cs6qe
Bm/8EgrCcFDAHli0vdsYQIwBnSbhZKLbSqVsaBOmuly0mGVhnDO9gf619KCCGiaONeOK/WIAXmcw
iGZECF9RIXkCqe3rg9LgTsy0mXy5fb5TvXqXgXth8zJkAPGCe+pTS/iM38JfGI5X1eYzpkM794/q
1se8/AHUSVXnhm8k4rh9V5tiXZuRwqiFbJQIr9dIxZ2l6iXMboEJ0dO99qUxwRYo3dBOrOrIL+6M
dH+fxGb4xKry3AY8YlgFZhyDBjD7gQqvw5IrU17AaWStNmOpsir1KVmYwLItd7k0Q539SDcmhWux
Phn3fHRQfOVn8qidlVOxAzC6cQvQaDUJ4eD+l9u48bE8CBuCvgIuO2ZSXvtONMw9V3QRCXs8qkvT
+QsrBOSF+lE7JO/FkIiAmXNvOsyFVeqCTOI6EtYljqGrGPkQ5i7MRXCH6YubzduZGy97lO++r3hw
vVYq1wY7kDMKGWttxukY8pybsfigX5yIm6N4sTAqxChyFiFtSWIkUKHHv2b+emj2iVO/E3AQtxfd
3kleul2DkDr4ld8eUXt4ZxbutkI55MJEkhSAKEIH10KbBrnlM6AJjqJzgrYMxs1pnmifa4/V1dk8
HkhQodGFl9uNGELdVstQYJRfoK2GabSitSy/B4g6Mdx0c0V/zdDNo0Lvyrpd0xg6aOVOc5O9bKsB
ymZfQpysi5ixJo06E6U8qpPIwdho7LvKKbOPmqUYdfvohCterIc6AJNRFfXUwoSMCjYB4RIk3P8D
VHX7gCc3AvI0CRNFkZNSV0MPWvcUGXD5eGcExgdpqc9+WTuDa3i5I692/Hr/S22cbCgZYVIq5FLx
T5rFE3MQ+dWTNgoiLrJ4Lrbq5eW+hQ2gGBI0AREZpUK8xGjcdyT36SiIeRQIiXHOtcRsawHHa6ie
s2KFWlNipv1PRaztkR/PFb8eptpgPKk3PARzdcECxmJARv4qhF0k+DM2YJjrFKRCtTOrXjbBMTMX
Zh2PfB0qmsAMpovj8oFWGi1bLUKgdCkqgztPEgh/IP0rSqAJ6ACsoinwLDmqjdIWNhaj4CDuIKIG
TKfARtO3iRbiLP8nAyycJjMrT7UHO3r4T09l6s3/ouZDSEAAmQD3LiHPp6LykI9i3vIKdwaUEiO4
VkspzTQ2oSn8WZEBOjbena2Xv9asB8btlQvDsPc1uwb1bgomCvBX2zR1omDyMyZCiNjdurXV+kMJ
n+577O2ZUDH1HuUsAMowO4E+E6mi152mdQqEhHhXbBaLGxdGDnjrKRDVI0r1+HYgBdKewguRkWW9
1pz7KhQccJFsI5pnc4kVTKGShpcQ+/v9RYFNQp6eGEqHed3XiUNlgPvP9QnaNFV54mPuXZ1W676J
21OGlBZEJzwD0RqF3vm1iTIVZzzWy+aMKV+HtuR+JY1wGgdRYNwuG5sHfodGGj+gIOLJfm1n6HKB
58RGhgY5xs5CYXlpK1NWn8RZNcdaYMEUNvwOZVw0MBXwIkgb6NpconPjnAySHHB+84f7JRwHvO56
0GSs4cdsGd6yQ7s7s1jTWjd2E7gEAD6gt4/9pLuJE59GfZKONVTgop3BibZUhm6Udu79j7bh7CjI
Q6UBe0kQlNRxXo22N9S8rIMqLRxJjRwx7B/vm9haCQ4UPAOaaVgT5Xp92rXrWkR1IAofUzvZnPCi
dg3jM20YQREHeEyAFjEAgi69CWszDGsmV0EtmRFfm0LJuWU8M941xIWvIzxOLO5mjAHB8UWh9NoX
DDXuypgfq2CZ9D3fgTX+f6Rd2W7kOrL8IgHal1dJtdkueXcvL4Ld7ZZEkdr3r79BDzCniiUUb595
mRmMgc4imUomMyMjQGORKbk/F/rOY38qTRblL73PVUHLhf8AGIePr59b1CdPYYW71JFReUU0Kc6n
Qs1yr3rxvmelfrh+VCvzF+fm+Daf3JRKmybjiGdrZHrKS6VjdLDq/aYGTUazhOWQvFbxFLadsbWd
hzz2MHn64DF6dJPflGIuQQd70tRFg1KEqVaFevwC1d8gSX66gPabCYjLBrRFm2V3/WdfHj7/1fhG
gTEwLqtcVlIBYNA0dWTX/QtUU3K/GuI70mS/rtu5jDyww4dg0XLGDSFO5iV0apLKgwgkKBqjfp4P
mVLduY352HeDbxDLlES6FTg/DMKvkbXgXYCe0vlxqBiVa1IzqSJvjCG6TRSMZTXF6Jf1dGySZOu4
4+zXZfKZDdVvyN3KEvlV7zuxL+a9rlk7ZZo19xSax1lCgyJDMSYdNvow7q/v7WUg4kvFODQmWDEu
Kz6CrCzvW63RzXuXxSA06sEsALXv6zZWUiYY4ULOUKXD6KMqfL9200I8yrPKSHueg3jHNgtNQzMj
EFrEFbzLK59uJmqGZDzKplzWfBRoHtSWwDmLm1hIX5ZsSfGmx2hzzvTah+r8Xq0xdkxNKuEBWNvI
U0OCz9CiphkqWOO9EneKnzdoHaljIQmEa1/CqRHBMQrHhsCDghHq1uu+NSUL0ooVvlsknp8Y8Q8D
TAfXj27VIGfNBe8ETz+5p54EpoE4FdiJDdCIN4fSiQw8ISimVAdHg0FZi2r1rE6MCW4yDrFDwOYw
4skyTkGnzU4wtyW61FY/ba6va+V5xC95z1XBVYSmkSMsLJlccPi5eRyx0diSGmxM/agCNgKhxMR6
rDLyVJQQyhu77FAt00Gv7ZuCDJKPb3XBIGjC/Yka74VqcG3RBM0Khrn7yQ7Lskl8N3V3U2ZKUCOr
dpCCYgCYN0BcIduYRqhil3ESR7WqfGat/WKY9CVTrP/RjHBpVpauDAWDmd6o8MKMzO5x8GTj/bK1
8L+feKSeYwqI9SnWwqanHLofI1WOrSET0lr9nJGYgbfGNC95U72+yXqmKV5UJo8ufdeUPxIH5IHn
PKfh7TXQBYBHGFeoCG6qcwqtYS2Lo9Er9hAfiBIMgRt5kfm0J2VgLsWLlaogrWkWNyg70GRf/wFr
+3hqX3g2LLmiQpQUh2VqPwjShFH/ttSyrtta+Dg1IuSgLGsgc7YQeEQ3flcmHRXMGXRSbX1r2pjg
bqfw+qIuE8WzTRUpEcC7SEp3oHFUeGblt8CW4dqE/vC8vEFiM4T25TdzKvP/bStFTRgvSUDPVfDP
qyih8QNc+vgzbfvN9bVJDuxrmvXE8TEWpVRlD4+s9RdCANscnw0pm+/qgeGxxXHGgL7bwnVZ10oH
lIILhsqxhmzzUm8mowyXTnlV2n7yoW7eSm6YtQ8NPAgoVKGYAniv8D3nwF1YPV4WUeO9auz3IqNU
XXWJk39fCPR5mnolRJ/4thXhZKU7qgMPFKXjfQXY4AjK4OvHJFuPcIkpqa116oL1qFN2myoQ+NAX
7f26Df6bL2LHyZrEbxeMQ+1SwYYxdgFxQC6q72PrdVqM/XVDq4v5uvwBN0J6yP9+6nNsqnU8frwI
dAiPbpI/pPEsWYvMhHD++uIpGp51XmTWv3pM69P47X9bg+AAdCxaPFKwWUpztOxHLf28/u+vNN0Q
dE42STjxpXeHeESLIWJ/7Ef1rdoaH5Pq029OUIGE8KDfVTfdqxJ6LzJtptWtw6wiqGbxLLoAUJTN
qGO+2vKiyW72pHOOzbRIstrVoHNiQsgccgZ4b9aa+DrBn7ZATMCrP9v+7/MGDdU4vCI1iKqg9nfu
ZbSfRtWmrhvFegm87lKZIXQL3JD2WffXJWmUwjkNKKoIKvJWYT1gVva8GlLz4IjsA421WwgUo0kq
pSxf+UIhMQcoIM4FQD3RTjEAIe3avRslb3wKpXzMMS+B9s+GT4ewZ65YAkogSehZgUYAcnViVfhc
m7JLFV2FVXOX7UFpqPoe8wk95q8EtdvXZGfcaJtySx9RoTaGx9baycCmK+I45z9B+Jy7uexrXcdP
iI/xTv9p3ox/vOcpnFC+S7faU3t0H6q9d0weOGAZdFqxH285o08XqH4hVQpdcV8QQHMiZqhnYqRD
8Ky2x9NdtRs3KtLmoa+MnT0i9UgsSZhEr+gyInO9AJTa0IHg4oLnLpxY6ArE/LzxM7r6Jo+LPt9U
Ggio75N8KjCHZ0FGptcTQ70Zh8U+VrNCKV5uEDy8oZPn0G0zaQN7rp1Ut/H/F4l93zJI+hS9bbE7
BZPObuB2qCaHDk3Tfp/0IN73mxlcKyF+EbQXZg+kwT745xR707qD1lE/V+25u8tyR413BR2g9q0o
mTkHUE9vtoVZK0VQdFCj2Go6Gc0NqVy339ouhVIUG5y0DcA90iSPtDRbDRenRjed2had5rPBSI0w
dqBKt/V6V0n+WGQpbpvZLti+1WgJIgQnSVjQGAMp96PFWuOOoEVUb9tKU8ZfLnUaL6i6YlAeStei
bGtWhsWOFWQnMV1ktva0XcbE1O48q9CsfTJkPQ2AiB/1jVLpdhcYU9X+qEs9hUADFGHnANhK3d5D
53n2thWz8h9ZOqqb2Rjrj4nUsRZ0bm9OW31KnCHUxzohu8rN53yvjXRQAwWTp6CptxRdf+gAMtrZ
dlY4z7aSxJ/VbPbJ3sb/vUDSeR6fdT1RtSNrOuZtBzZh0D6v1GYLVZEhvnUZsUHf06VdF5qxpuhH
5hW57nt2UZb7OjUhcacoRTo8FuWQorozW5hQXhLVo1W44B1nMX8oaKm/6XNDtIAy1egD0kGOO+ja
2FyeJrNYyo1ZoQgWLhZxht04J1DBBTmtAxUdUGBiFsDMUKHfeHjHOFvVoHS5QZtMqcKmAm0YpE28
JvVHaubztprp0oL8uXX4c8rJaOSVk5H6uQVOyIOCROlj9Eg1BHh60d7v8kUZg6rxpgG/Sq9xpktd
mRttTvAPx8DU2fsZo7zeDQGkdwnrMSHlTZnOdXtbDEWWgwk90a3QShsX8zG90yBGei2op6FT5Q4+
NGDMeWM5rGkiKy5zLUibkky7AaNET6DI7/QXNWsy9BKdaVDRiKAam6ivlFadH2pQOoybAh6OemEK
PqybAi07ZYejGvrdshQmu7O1Pv1gbqV7D+3QGuV7mjSZHZDCbeoNxILqYjvbw9TsWYeXV4CBBKb7
gwrO9K2WTy066ykBSMlumu4nhsl6MCXWDcMIamGA6pkyXW02pUuTJbDLlDQbMkJLeKdpcZFtygkd
mx2DcgENdDeh45ZoiA0PS9lS4yF2nSw06EwDs5jH5WHoDdo/tnGqlgdius0f3CrIY9MFu7ltM6I7
YZrZmUzUYwXnBwp1Lt0AYio8B0QqayMxvcxuczdS9tPW/qNvtFvAT+pdG4CSJuB0zi00RdVuU77o
IdnQXS7Doa2E7rNfIGRVNAGlf14lblRDEgPevUvHZGNaze569iYzIwRuLdOttHSwUMsqw67wfG2K
Q5XKWGnXKvxnyxFewgaqWWpvcju+etO+J7ft0XMflcC+y47NxsAkRg2OH+8h+0MCL6Sb5X04Nsfs
ud2Xm+srXrmqOEE5VL8giYW2ofDEG2avayeFuFGTFN5bmxTLp9kvMknPVSuY33GB7tOgFiVk3VZa
QSwD1fOIOOrNkhXPCOyStHEFlYUOPDrGqOOhA4r3yfmli3cJTR2IAkV9YO7qtzJqgzpwQ6YAIYU4
5BN/qME0JsO6rS4NwGVMUHNmeRFZMde9FRu97USe9qCokPUaZUyZKwoSHFvwjwlhZbhuLNzoMGH/
HL5rYMU2X5Vv5eS7D3bImWnal/a3uXVuOOKgDKtdfStDR619F6e/QMicFhSZa2fAL3CXeV9o9ntH
p4cFXL3XnfGrzCU8Zc9WKiTkhrWghwf6x2gM1KB70QPHZ7fuhvzE2GIAgPHNGLklpriBLQ6hULJz
vyOtKV/S2/pePtgoO1n+95PnbrbMM2I6fgyYZsJRfwNMx7++XpkFvu0nFnpNTzsnx7bG7i0ZUO+t
atkjQHZywpcHcqHcUGeYKDfD9xZDSFuAwmveOv+tJmF7KG5KD5Pasq+CB8rLgwTdEES1uY6vYDbB
16gXnYO98yqMoCYgABoY1EXVZD9WztsYl2Co6oft9f3k/+qFVVRpcRkgu7vgxbaaRVEhcOJEifW9
cHYd53DXjv0iQ8GsbiqCGdCf0DQwRYSYWzmDUmIkM3ImI6z7/EHJxn2qpJt/sRwgpYCsR+0Zw7Xn
7mGOil41xoKouUQ1/dV7f+LyO6Uf162s9eMwrvaPGcELFQAwO7y5nSg9gIZ3hJb8XX6THdl38q5v
uZJ0FRSBbExu1UFOjAoOgmfN0E4N1mba806bvd0y6BApdZDat8Q3R/qjjScZkSDPEkT/QHUETVz0
qVHGF673xXYGmk/4ok2n/Mi94c4YvW9dVr8wq7jRq/7t+s6umjPw3sdbEBNdIuaCNbZSJ7RzIoXF
kKMyip+JNv90entv9N6jbv6LjhmQKv+154l3eZwDSMLtQRv5QY1BRQhBz2eLEMm61twfshoGV/MC
KbiIMWIkWfRRRwOwT3poXnizscEsixOYbi7j+VqJkCiagOge7SqMw4lfmu527tS7nh15meIX5R+n
+nsOErzTbeBKgWSCPKJYccY7aTQN5tqRAZKtYW4PWsEk3/HqIk5MCL5eECOZmsyyI7gc3iWQtxll
/Zu1jxgzOJj/hKbNF0b2PFZYMeaP0Pi1Ij6YbSLzaV/Zzg2bDS+n6D7ZFK/6X6PZEADh26hoQYwT
2eO5ST1W3KLqDSsaQKHup2VV3QEoSSXOthIo+IAb0KEWJgnwX+dW6r4eeyAsrIg27KNtpx+QKPqW
xPQ59fJXFAyODNNQkltzxcHB9YMdA7Ewwq7IS4NhfqPHY9uKquzdzR60/mkgknR1zSdsqARAaAkz
Eih4ni8rW5JGq6vWigy1h9aHjZYvqVvZ5NmqFRdDpJxiGgxywhHNleaWTqpiITTuwC2i/MEcdv5v
dguDiJAVA/8fENPnSxlJoo0MtbCIqe63OJ5umUqOhHZ//zaDlheHEGNwjxs6N2OXhDYkYWaktDdm
Bq2WnIZZPkpSsrWjP7UiLAbCIItBCliBVIg3/KmaN1sKUea7LlxDwLcASoYDwXNaRKGkqdoOGXBy
EYEcOtIg4DUILgXLVnAh2bLjWcMvnZkTNo6kpF8WPTGjcjmY47G20vtlenLp3TIfaf2KDwwoNhnL
2eo+nqxR2Md6mYraqlIzasnBnB6X+iMzZSo2KzYQfCCXCTQP13wUXguamec2AEt6FJeJz+Db5ptT
vl+/wy+/IOjH8RclJN7A6ieOMs1FGo8zSzkp3Hhw4ulBgzrfdROXacIXmRIfsgWIHMDgc8dWs07P
a2ds7ue8ikZ9uvfa7IVY5C5Os7e0BhDrur3LbYPzAeiCpi7wetjAc3sltd0Rncjm3uqBZu1QhvLV
xHA2FWaettdNXXo6qNp0qC6Am0Q1LnDqCs1b14j75t7NIdNuJc4uNWoszGIfZaK+XDfGiybnnxUn
7uC9atTd0Z0UiiquVc8U0qn1fQWa07L57YJvXE2qOyUdQprhRvSaEPXJv99NbKFpg8UMNoEgOt/N
OiZqPTZ1c4/3Yva2TKrzlOTxj0KdNEmcXUEp4bRwI/1HaRu8p+emNC/uqIphYszzdQflA2LUEMzz
HjkTPQQQJNbWju7UmOAlRocMsOTGnJlEeAgfIUAfxLXb+mPWSZD4Kx6JYAjCDNz0/H8IHzIQ8abR
lToe8WYRJuwXeM0DQ5cReq3kSGCq+M+wPEhVgZM/379R6x1MQ9Y1pE0hpdgCKRs6mNQffDRkHtUe
oBefU2tPf3+nnNvlW33yzCd6S3RSw26JKrWh/MClAKbf1+vev1L/OrfCw8yJFabFWlJmsLLcj9C/
1fae43e3PfEtiIuqKCJWGAgZMH9+kBjmpyN+d6fbKqQytVtnjbrAME89rS3dJtA6aTG1Bzb4Xb+X
jUGvROSzUxQ+c7tCr6KPq/qejzElfY3Jg2fJii5zzrOtFIFDHKM12uhkYNJs0MPuZdzVILlbHN+9
6zb6Vg+bx+aVvGqfcjmGC9PAxkJuiWNw8bq6+MZzDROXqkHK+7jK9sQeDo0N2n2328RmHZQDulu1
jLb24uvjbM0QhQW/sYuyjIinX8w21fQSeHo1ORbJz8Yq/aqXQFUvhzwFI4KTUK1p+56BFQcquCX4
sTbsrcOgZVf4w3MdsEB7WvikJ2cpOBA/jo9agJ0/jrfStviFuwq/RPCfwjZACcz5edpN+tBG0yHf
LN/yHSdNBJ+LevvXbC5n9gwx20swgt07OexRq/E9/dHI/n4QmpvgnCfgBQB2SkyElrqNR2hEgCXr
joCLxwygHvOJxlq+i++Gxte38a2p+vWHTMDwcor+yzAeMJywBmU34ZIAaYcyoS8D7rOwfiO/jVC7
Tfb1+xIWW8zPQuSzsjGHPe8ZRuFCzvMk+VBXXRezJnxyEsNB4sBJ5ky0A5MNmIAghgF55T7qf0KW
iHzZHrSj9aXRICtuft1HZxGPL/vErHDnG0lsaFnpFZgQVQM9sAPvI37wgilw/fGlg33J0+ciQ4Q9
pJ4cEscrm+KQoc5YmlF3Lu4XJwboqsDjhxnP/Thrm9iIdySn0noCz8/FJXKD/C2k8mme89uk7FCz
jRecrPesAYRKwIQ23Fab6q38bXxmckaplbgHkjfMviKtcOwLiAwbJwaqYkDkzd28AZKh8JePuAvj
Fy0CghI1DBaSm/lb/80D97oXXvejiysF+3tqXDjPsigXjXVDcV/g8soQ5oksBVi1wNm5OAMMn/w+
3047Mxc0MGtQOpn2XTHkoYcQeH0Ra14JLCb+feDHoT4o5vVW7ljj4hkMbFX9G09sbEjRtnfLhk98
/z90U/nHLbgIHkQYlkfrECqE4oO8dVNij67GMPqqBvme3nOhImcHFqKdjCXvIhl1MW2Akgz41MB9
Ai238+1zqknJQOPL7htXiapql/w2gF6ZnFjyoV1ipmAIgl+4/uH2UJUSMtEsN2oFbCfsPnk3b4rY
X7bgrDrOQQ7mkzT8BXbuxg3qg/Zugvdf1uS+5I8XrAt+qC0TGIQLWO/zm/ytOrBNfDBfitl376nt
GwHx81DKYbPimmdL5jH2JG8sqoxlXA4WxAck9tV395OCI6TaAOQwbYwNMBzkRmZUZlOILolOulHh
29wm34bmrpxjyatszWEczCEiU4O2BsBe54syG/Awd6NN75eu3YFh0S+Mxles4Xmon65/ditXEHRK
/rEkeAxuIGNpTFga2/lNa9GitLqgtGSOKTMjuEaSt3kPKmQKzpGc3qjKRg+g/XS0D6Xnd25g/VHb
sHgsAtkzcO2kTpcneIc2eBP4jRwsb0SZkiV+qUpApZfPMnj9qQnBGRxitRDmxQ7idTR9t2+0sHtu
jx0ahDvlmC9bAy+XeCOrXl8y4H2Z9ZBsow6H4g6/dE/8fikyR6eKRXHjAMz1ycncTdDlGu/6rYwj
dn0T/zElJL+a0WKykGKFZfvbih8S8uO6D67lYdjCfwwI14tqTylAczCQ/7Fxf+rv4654Js/of9Zl
0Oz70AiSX/qt8oOF/f9HoWs1cp38ALGGZZgsI9YCN9EftXazNCFDwFQ2dbiMYd7uv5hFpeRf69/E
f1ct3goJKmf5YmDVKNaHRtbfjVbzko/5x/XdvXxZn3vKFz7jxFO6wh7c1PryFGPrVKFpB4vP81uA
zcJAqX17370y15dFSdn6hNCCZKIy3RqbaqiY6zPY9Gceye3iySrrl4UlvkDgclAOhPKrJtLhtZ06
0tjDArut2vhcZqzbK5P/Jcu9HW9l/Dern8OJOeGDh3Lq2OM6p/ceehNB6tWuDwHdNLh+bDIrwvfd
zikgCA28AyxYPllKwEtlo8EyE8J3DczmAJA1TKTMCdVq8JEm/fVFxtV+vxIsg2umC6twKtvJVGLk
9x16q5XTk1907LaLzvIIaBlZiezS40CvgAlE29OQ2KEteh4TIfbr1q7Z5fdW0bximPwVTEnvrcbe
rh/NV6XtPHU8syNSE1VJrfQ06XO8wY1t3frLwdpr32K8Mn72r95Wg0jbf74vb8d+vw4RA5eXqwW1
uZeF5hXf5z/Fg/OD+RlMwcIFl1R6l2BwBhscDiHn+ikD78nEHHK5nW9lFEaXDgMr0C8B8ROa2Res
JuBstN3MUsm9onTPDeseOrsNr+/t2hECzYdJQtAE2ugFnx9hHGezZU8dwVumDfTqCeVkvyOf/5sR
4QsedGfOvbwn901eBWk6gC9l3maGTL5vbS2cqxrvJrCCXrT8JurUi1doGSiDPub0MW+QiEvBPCv5
B1qwyBKBHAQJ9wVqSF9cFZBkRYmacPql3Oetn4KG24X6Y0P99KmG8pucNvZyNAJ0TCdWRWWSzskY
5ltgtd1MYfGDPSV7znj4SO69Jx9yd72v/3AP/ZYrpDLwyaVQK3AMPy/8UcFrTka9uFKgO/89whOL
9aSzrTiGHsQunkHmzHYfNsOwinMbH5ygPDSYYPJ2xobnEnSTPTdHMADJtT5lpyFm7kZRUqLx0+Bp
WbX1wJ4UJq/fsoOy63Zp7kNqU1oSvCw+nK9duGghNV8WSQ+b4FfYw6L2kYBINN0rT78mCO8amwXc
pd/zMH5yU8whSEL8pbKB4Ao8apzkFzXQrOC0/1py325pC55N+7N5nva8ggbaRG3220P/u61867PZ
SYkFeVAXgvGZJwoRo2s9PbG9r5M3tuClrX/Wr8gc+1eoGwXGzXiX7t09vWH3ykEbNrLNX8ldzzdf
iCWxWZQgW8Pq58DeMRtPgJ96AFD71i6CedhbYE5v/OoR4Et1jzHh/wc/NT/eiw0A5wVIL8CYdKHg
4A4VuJg6bEB8nIGdyTbsCCWb4xwSX73t99Jnvi6xJ6zYatoBRQ7YA/1fsqdbtqtuCwhWYBgMmtLR
LC3mrVw7mKaDOgVYnEFjI9KFWWmPmceZn/DYvrXxT3uyQuB1wnbIfeY+kuzDUL+bANTyYQwd+q/W
1urzl+t3xuWPAMgQZUwghYDiwU8593I62nbejp0S6cWSY+LFhuhZLEtgVo0YnPcN+L5LwAu4xOJM
jyslMgoKgg8UiFiFmY1/sZITI0JOZoxlr/UdVmLVP8Ay4sfgL/kXFjAriCtvTbTNbrPGYwqWgQT5
hpF+02I1101wJzt3emhdID8A5xSYrS6U4IHqG6ohUcE4oJHfeaHcAuJ9MDIM4bnVr+umLq9xbgq9
CQ27ASCFEGAg42RU1TjGkQZBnuGtqHamIekvra0GBUKON+ZoJ7FCbrOyj1ULBB7WPPkk/uUmMzA1
uT+5spyfH664b6eWhI+3T4rOtRlIBViiBFM6Bdno+cAGBIAA9LJlrbgzSlgGsCcQQkTxX3hg5HrL
UmXAsvKxfk6T+Qcm8mVJ1tqCTIjq8eYCLIlzE02rTAqmtGDD0evHzHLTmzJfhic0HTowUdZNuGjJ
JJm8XVuYh5jE0dPoOIrANAV4jBJVQFAzZHmytb2SQKgnliU1K+VcENRB3g4EdXALMA6dx5wWjLnV
AFFfpHbuzn1f9tVeW0DRPQVaYAWocPLaEgkwZdVigEAa6Ne8EoVkoEI46Zopxt22SLqcjpiX1ne8
ntwduGrgf0SaTTC/7saDvlfkFd3L+wyrPjHLN/8kn4jVio2jtvBVT3jS1EFihQpGtNBf3VW17z38
Na4aTJSnBoUP3HamZuw6Feuc3hOD3x829B97jIcrmEkd/j784ltwLFCEm+AAE2EwbKnzyjNBEW7n
k37Q3YntK7NdNteD1oqH4qIEOxW68CBOFXuqCiRGWgxnALxNlWfHJPfUyCRlu5W4eGZCOKekbCBj
pFEnooYdAAqA0cW7btpdX8dKaQ5tfRPpDWSzVOfi8ncNZi/NACvmTt00SljUIOjFYJT5JQ/jJYcE
TEcYqpTZXYkriFp47H6R6SLyn3thZ5eYf2wSPssDeZjv7hIQMHuhtaAelhvrpo99472EDuN4K6tZ
r3x2sIyICeg4+rQia2PRjaQoSWxHutKHJvnlpj+x0348/JZs7eW7AVsL4lCQB3BmXbGrN2Ss8DJg
7LG13WF+ZT81BRSszLee9OduowXaZjpa5VOl37raJrN25bfrP+DSRzlbMLqz6JqC8cHlgeDkQyek
NnNd0TFeD0yFpr0rlQTifXmG0MECvyxnQ0YbRYTUYbit7boBg+yjan1PezvoqmxjE0iaeOW7VZSH
6+tZaWGiDPOF8+cc3FCUO1/QMqtp3aWGE2nEebQBBmOx5y+QgK8cOwCg1rdsFjjtWwE8WjZamGK/
jQ3ZuOvKrqJKA5wY8i8wDIpKJLY2Yna+wnQPNCUPOh3wCpGxp156KC83/WNCOLg8S7We1Vhnqd3r
mRoSk/qzgmdeVUgoOVeK1+emhCBjT8w2ka9iNcdla98YYXWfPOIlcGjD/k6/M/fVMY5kN9/lhwGj
iMwAhuDiu6DQZkpGirFhTqSrQxM52VDcjulUIva0ox9XTrGbyAyiK5vJCHfWdhb0J2j5gZYBLx7h
KupyU8ncOXUwlKBnnwWqme8LTG0wRd8FRV2BJVnis2vugjiDZXJyckOsmVZ2oy3x2DiRepPt2/TZ
aIPhtg6HDcpG7Y4+kiSoykAKfbl8RKJc/49ZsYTqMqVmxQKz5JDbPifNt8NxW717N1zIU1ok4F/e
edp7bk74MuuyxLBEBnO0ZR9N8bvs0fMvmodOsUONNH4BdhtvvGExDbvZkTjxijtBuhpXMe/TIRAJ
xstCRVGoxqGmRQkhAgCbxh9zw4K6qBK/LZeQOuSvr394z4lJ4bXKRwm9xc2caM7N0LRAzpF/v+44
l7c/t4ARQpwiHmEi7M4dCGnVEpdHlSZBmt1ryX2mU0mutL5z/xjhfz+5IRTwR1hJjPmpofkOXs8g
Hl969iM2U7+dHlj/12LjXAPzZE1C/0ADfZertHxNA94O6eg79reUmOH1nVu5lTjaGi0KQCENW3zs
lZNlDEZhw4rRL8GQG59eA8CQ1vYQrS3pK4vbn9ctrp4VqOvAHAOdzYtk0E7cOe6h5IACyk/Qthzs
cdh6bS3xuZXYhXU5X8pv4H8U0XRNQViagHUzqr1vTvuouNaN3RRBW8taY6tegflH4OSBSboQoBiI
B3AXJBOjxsnRsxr93FZ+JEBJKPUDLvYpMT6u79/qif1jUAxWZl6wLHWQkdHqx5Q6IdO0Bjwt5l1Z
LTsg33bXza2EZBDW/Xd9ImNvyZZU8VSknro1buLaetLiv55s4J4OvD80FznRj9iXs8y6B0UHZvrU
XH3ODcuvFmVngZSGNLPE3VfdAswJKug3LAu2zr/hriUZcWqYMpp+38SY6qw98DffJPW3f7FtnGTd
A0DtUoeCgmfYbfMJwSIz/cLBF5X8KwsegFUoNSB15X5yEo5ira+qNuvtCLP1weQ+YwJYch1fkiXg
YLj2n+mAZB+5K/+UT0yodqJQPR7gaofyadyUtwli3Z6rV+lBGrRHkOrwhoYDDfj+u7NDJASvtuTE
VvyPBwtI5qG7hleXEAbjqZ0yddDAeZoAgUHekLlL4jrfKOE6BhkpmmJcuMCCc5yvssjqQeut2oga
ygKS4R1lb4jRBLkDzcH8/bpfrBmDYiJeGnhVoVYo3IV44gx6VlIjquaM3XfVPJZ+Pnd6NI5us6EZ
qZ6NyZpHyRpX/B4s31CMRDsTLnOhllAUis1SV48woB6w7Fdqmz4jz57ydn15K6d1akdE+5exnhex
YulRUhg+o3cOkzF4rzS1gOjHAxyPeLSY4fjnx6W2HkHhLsY7ClDJ4VA8T9/sh/khO5DIgDZ00kEQ
xZcl4Ssvf8viQQqOAkGUi0GvfjYriko8cmEk/uMTxmaBcYKi6KaI6of0kXxKLV56CpoocHhk/ijP
XOglYMwQ76nyi0pg2TYHfYOC1+1y2+whuXtHnuwt3cy38ZN0BGXVLop8HqpQGO2x+N9PPvqGxhTV
RtQ4kCVCxP4tnj9Y3t2Rwj6mQ/PH8yCVlZp0P3aDT8f3Mq+DvhihUZh3qb9AHMfHmFqQqJ0kEFzm
DRiBNBAEMLnMkTXcxU9+l6LTcrGBKI6auvaXrA5pafjE/vtocG5GWL7C5jrXPeTHdW3fDZaLvCtf
rE3ZV0/9MtFtC16a69/M5bdpoaKEogAUrDD7I8YfFODSemg1M8pNCMc624KQbWMqfpX9vm7oMlVB
w0AH7tfl7IlQdD3fQWJWSg8xUDNic/qg1RpgUCxK4+cyKW7VmgSNM0vCDg+d56EVw5GYMYYfa2CH
FM/MLecsnfJaj5jSHExz+aXBPwK3Sp7a1t2Dug5yUCDF84levF5f6+WkLtaJzxUvV+C3HXTLzhe7
jDRb9FnR0FjyoMuna/veKI5LuXz0efuD0GrbTdnenbOnsVpayZGurvvEuJBm9A1qZuVE9KgclFdd
g5LRmANyQJTM75rikLjWj8TWthlnvZOsm//TF1sOZReESNB+gsXpfN15R2Z7WVzw8PaeHnikebSV
+Z1h+j6pyydjIQ8lTW/c1NyBwePRRNrlxzmY7aahfpb8lMvLAJkDpmhQuUByd0F5bFm9YafE0FA7
n4N5w5EgCeS0Ox/ZUODuQa60l1hcW/ypRWHxzkgGtlBYBHudc8+o9Vln4+IPUDSBZkADSnqqh1VW
Mb8YEKjmIVODqTOGDWHNnyJXZIfBp0jFw+DFdegTaXgaiPNKJRsUXStNLUoW8yHt5ni3kHoOY4Ui
VGr2J4gfUQckC9hfLXoA2Z7sEXkZW3AEKN+6UKvBnL9YeZ+R8OoqW7RIURV8d5AmU839Et91yuf1
redh8XKl/xjivnASnVsUxgq1mnDWjH0MKpRNM+A88keV/kw7WS9q1bGQvONiRPcC1b9zY8qoucWM
lSHLmO8hxXab9Onh+noubxs+HvGPCeG2IRnC2dJnepRNr7rb+I0dB+aoba9bWd21Eyv87ye7Rk2Q
5eZTqkcG2vj5PPhw3jsDbJMzEOiJrJ4nW5NQwGhyx6wXytc064GROKFrvfWKjJ9uNfIC+IEqPmbj
keoKo9UsJWDjqGwNvNPsTtfzCFCIbY04HSzG7KLavdyMHt3Uzfz9/0j7st24dWDbLxIgatarpB5t
qz3byYvgOInmedbXn0Xj7Lu7KaJ5vQ+QPBnoEslisca1pgWd8Ne3lKsbQNNBsh1x0Wr+GVk8vcmk
gPhLZX2AIGyLlPzbdRHcSwV8DoyPoXSGa315amlW6nMP3kNfGT4sOAjSMrkKpqm0++tyuNpxJoex
ZgBQRbc0gli/NSrJKZvyJe/7pzwiz3nY3HVFIKhQrP0D6PyZPObJJE2jIc8OawUP5B6BSu+Aset3
GVP2qdp8laUpd8v+26A0eKhNhF5o4UTtBfpyuZvJbI5GZeLBCgd9U2v6DTLeppPW8lFdqj9xMhVO
pSqiQQm6lpW9OpPKBH1l1+Z4I3CG+mw99l16r6ijr079R0m00JGD/phac+3GdnfM+3CkF3M79fq3
0c+oN4awloYVQMdR6IN2ZgCCprSDsFDwWi/jIS6nQykp96lqPV/XJN6lOBdD/34mJga0h9XMeBeL
oj5Ydfoco+Yg8Hn4MuDH4jQBA86i8ARDXaShhB2NAYw8WtmxWML368vg9LfR7fpXBnNqc6zEeUnX
EWmN5YUBuVPDYTcBkdkxC9wR9J4BrVifQsdUy02kpN6k1z/DbEjdMO5/lFn6S17AlqkD5AT53KMt
98chryY3nTIRVgzPSpx9K2slEi22MiPCfoQoEce56dTGvupLt7b/y3NIB0tRkkav8mq+NJHlVBm0
mfigjT3KA+Ybloy8XN963tuBK4ruDxPz9PoX2uSZBplj3Es1fd9t0KeEWWm4cgrMgF6Vfl8XxDN6
54IYcwC4CjmaW0L8AZfNBn2KbEabzvbJ+Ijpeu//JozRpwVzkNVQwT0yh8iz0sZV2w8ASnuaebfM
AuXlLgw9QTRLAH+MBcwziR2RARwWfpzk8Drt5LYpog2C2MWT0hmmLxfFAnyJpoUISMPoHht92XZl
jLICvWjN5aNpzftlSo/J2Hl6E2RAhC5E9TuuyoMF6R+B9IPOlGQO+65d1JFgrFR1J0lBofIxR2AZ
RYHg4KgWsOabPhkAOQGe2Wo+N47kGCVtSNKa7A4zCfsYMCehFR/GvrmNe9BoVvaP67rCF0kPjiCP
hqj2cnFyAWc9QvnaXyYTUMMAnnKUOXgEI8lHOHaBEymgBAAE+et1sdw9xQL/Ecs4AVGhk1ouIdYM
wk905N2mRvYZSOa+1PrH66K4+gL7AbxftCesoPaXaVhmO+qIn6DnyZGSaZvNePqaMZ2dVJJOg2mI
8Hi5qzsTyVzANlUzrdMbXAplUR1TCm7lKXkOwLrSAQL9+vK4JgzwUMhHACMOnRGXBxi0udkmTUv8
vJ4dYj5n1Z+uEGwhfz3/ymBuACZkJWm0sZ6SFnKrYXltBvtNytW7sU8mwYsrWhBjKqepbesE/AF+
3qkbqwR5cf1MiOiIRFKYIwI1QWI1FZY0S/BMbgz7lA3f7jilOSkQOKBPBR207PBhrY2VZICTwR+i
2Wur7tkc4s+SNJghzRNBtyRPyekbSZsZOfXvQlOWMtEKKDkKM6GaeZryuwcFS78A/SYU2Aze3p0L
Uy5VLpVnIL2PFfG7eDbQSzv80ab2GbQGArXjy4HXRXFukNhjzsjCkFJhLzHxg1S/N+bsJI3dLTCM
BF4zVwyyOXDXkbJclW5BWWDOmYy9m3rM/yn9dADJhi9XcAS+f1VtlbIvAwRsXVStjWYaGhA0+DOm
pG3pB0aiPMqxcV0K57KiYdvW0TYL3AUUFS5PB/iE9YhLJPtxjOowad7tfrztC/I8BtXhuijOzsFn
ogwyMD0oPDKKMNrm1NVRJfsaoF6JGv6dib2Fo7C/Loa7ojMxTDgx9nIhjVEn+5jPc6vR+NVMKhzi
iehgfzJ/XRcmWhMNCM5f+ypNhyFqZJQ48Vw0RnzXz81jVlXP1+VwOtmA4gWSUcSHaPOC+l0KCro+
jrSulhFvG3eWLW1ss7uPm8bchkF57LRyFxMJWNjokZBm40c0moYDNT3odiZonuEu+exLGIsLst+m
lKdS9qvgs8veCbrirVg0w8Q9xDMhzGVWalsaiFzIfk8eBvNOQzS86O9TJILSFSyG7f3V+h4rsbGY
bnhX59mZ5o8egZTg8ASrYVtX2zmbxyzFapSdBjgCgqq7l46baR/e2RgLAr5D5MzVkULRbP6PoplL
l0l2qQYooQGMewIO13O+zx/iY+Bpnvy5YKbhkVJFGQjMBE8MZwjtQmE15hrWUd1LaoQ1A6BrO2J6
P98pCWiimhPl9+i3OoTv85NVbbBsIsga0WvHuMbnt0VjrmVsV/8rfNFvc+UtFeKBcGqhl8ujinV2
8e22NGu0kclol2sOkmPKXn9nHbrNGDtG7DQP+VPxR9QG8BWsXFsW1bMzoS3wd/XJxp522x5TnovX
PKH/sHsbAjc+RI+UrSF5SF5Ka3tdi3jbidZ1vA7oGaEl+0u5g6KNAYiW8EgEdujMEWmdrCsEppS7
pTSANwDNA4QVtqgdoU5EUIdaADndW24u78M92YPJ2TEkaMtGOmab8EmkKRwDYBI6ywFMfDwabGuF
0mgd0TGf4iOec5MRcwYSIPkUkQngWIBzMV/54rOTQ8LZKtM4X3yi/W5QAdMbgFkYAWg2i931s+Iu
CH4D0Bzg4aFt5PKswjGJ5CiPFn9R1VMKiqaQQCHbgAjk8I7LhHuC+WaMrhnQiktBxjg2sl2Es08y
F7Ysx4xlglGY1ssVL/Nlr3FjT3gDqNW4vAEmYJTQUAR4KMohxAhtcrLIbYPjUoPFI2O7reTFXRQw
j83BloTVazy9WnN+Kmugi0WJ0xajN9r/Ib1/+RnMGzj0EmjKUhxnZOdeEFteUahHRfVtsO3K6A7W
QWmtG1sLXTTXT5djAi4lMw9jFoZ2WujYAGVnOvGjuU3ux11wqG4Mp/tb+NYWOcc7EUQmx5hfSGXj
fiPtlEQbIVU/4RWx/ub7NHWMxCl+2S+R3x3DZw2ICilQpVySOObv64teq/SldCb8R1up3lcNdjtu
O68NNU+JAMQX2QLHkScGSSmk99AUbK7B/6SqtS0jnf2x+m2bvWNkL6H+XWRawOqcy2AeJgulJiS6
IMM2Xkq4aTqo0r4PCoFWOEwyARoOtOorOPC6UQf08VSzbwXVvpnBST/EgioJb6vORTAnMhlRtARd
Mfu5CvOcNQ7pYk/SHq6f+/rZuVwI47vgKSo0vYUUKSkwbVYN+2zAuN11IdRisBblfCmMn0JGY7Lq
oZz9ATUPLVE3XV47Vv08NvOG9KICwfodwJIAjQp8KqDbw4BdGs0075aoUHH+evTSdXexFe17zfT0
9PP6qrhbdyaH2TrAe2WLhkEFP61Sz9Qz10oUgSni6AAea7B8AXEe7w1bVjfsIVliRAJgUIqcQXnJ
ox7D38/X18ERosDYI9mIbg5Uhxhz1+igAkincvT75jWwoWfx+6wJMi9cGZgrQbIPOH2rqco0aQDY
KBmDv9Q/2q50jO5tigUOKefcFQwb2AhnMTZns6/y0lgFyvjy4Peg1zb/asEfDdDJ4glVzlpUXHkT
dV88k0iDXOrXtNSxNpvWgOzEcUifO+UulgSePUe1VLiBwDYBPjna15knuCOKVHd2i6W0kZO3eHpD
EYAUVwTCXKC8oxVshW7ZdEppJHY8+Lb+O5omt1N059t6pUKh/pHAFqZkeZZ0KUoG3yxy15bU20i9
sUuRJeadBjAfLeRXVHRisc7lPLfVUiSkB9vMh9GfMmDaJqLqKT1Rxn6hjxuTpSi2Yz6KPQ49N8ol
C8feL/p3gjbQ/qcSfmRd48pOa3gRef/+xgFmRtYVQAHRhuRLBctRdVcCeer9KFwcSglUKfjfW4Lz
oQ4Usyra96kAeJ+CiLGD6hrYHhaw6g4+VQQnBr+rg17yUyxLRx25WGeRSY5atCJiauHcUxSgASBA
8Y4wcUZP9MxPV0ylh+G0ez/IMn/sM29RgEpTf5J4FqyQ8+7AGNBOZCQs0SDIuJCtHeSTWeHcMLdx
CooK+NRSDvJLvbxBaHmDKXoRbTTnVqHzEX2PChq8oY7M2qSx1oasnXuAQPQ39WK+I54UPDschafD
R8D/pI1WiA0uty8oF8CAWG3vZxg+BIeLk9etJ5si/5urHWdimJVg8kNJs77p/VBLjpgHummXYd5K
ybIhRjFhSCj+gxG6x+ua/xVbrHTyTCrVnTPdKGS8qlbS936+yJXlJnKuJj8NtbXeQiVQfgFYPdCO
NtA1kkOPpiayq6Si1F1ATg22tyTBIu9iNbJSTGaC5sgdpiybNoBIAhCbmpqJ9ZBlRHiRuAp99tGM
tc5LVEULqet9HYK19M9s1m5WAvZImLLjqteZJEahMT5r1Isy9P6gFIcqDm+yRPQu8NRLxTsNXg4Y
htXTY6u1MRdT2vvV0t1NKmikDWBX6bUo9c7btHM5zFLSOCvkOSxgBeaD3T2k+a9A+9Nipva6RvF2
7FwM+1jbGXISctb7S6bv7LR8kkIi8G24K8FtR0ETj+lqrCgoVQNdoEnvd9Fj2ITITfXulEeupL1d
Xwv3aHAyMJ7oYFpN58f2BNA7GYKK8qdV0kHr2JX6UrBjvOWg9QJ+B9DpgaLAvD6hmmuN2se9b1XN
1pQ/svp+iksXgETu9eXwLIyGLBSdFeHAJA4mkI1QHe58dCe5loyer+5UBW/zpDvR8lCPv6+L46AG
QhgFy8TUP94CnVlYny99EltthwA7XcCCnG3THXmQIqCF5Z44j/JVTWRsGVD2gYwJjlncJPadK9J6
LmwpUX0V5B7xftnLZKvEIJzdLH72Wh+mnXzT/jLqnXqAFZdNV33OZUfaXl825zgvvoL+/cyiagFg
UAs9UkEweF++Ar651iJXEKpy3lkDzhHePWBFATqFeZLKqVXjqgkUgDc0poOS023fbecS/XyAWTpV
VSxwjzk4wIBJPBPIPE6xMQyxVdsKMsPdQb6jMzKTu7jdY7MT4fhzLh0ech0gHJgGQYM1K4pUU7+M
WBuQP1Qnm6s7BWzlTqqJIGs5m3ghiDkoSW5GOQ8gaJKjwsuwk24PUqJWUk/NUv6qCuXvdc3gZBfN
C4nMuwU6+gwjil+72H4A62N4irGR2dvkjl4AXp0Kt0IEHcd74S+EMnZfjyOrUMGS6pPPJXZUD/DD
PyT00aF73q1qIPyA9t50KnAjqSf1x/UVcywOYKbgWiOWRsjAAg0sWm2nQY7pNBlzwGGELnXpLZuA
YGqBLqEGwJCkba5L5GrPmUTmUBe1z21gmkNRdWlrdMFRM3ZNJCJV460LkNjUxqB6gNLl5R1HAXtM
U4Lxl9AMY2eaimPaZKGbSdIeNGUnEsyohol8Nd7SzoSyZT1EpRYQ6iDUDuJnMNzsLTv3LeFEIQcP
CncP1x0UwQRdNSwgEynmOKy0UPGj2/C1xQzPvbnNN4kXeMah2E/HyB9eoz3y4UcxGhQ9HsaEoyUK
7Q4UAw34NMzx5bkeGf2AvnkjBlFCX8gemTQvkaLHoUtFs5O8lQK7BA101JHAQCxjaqYwnOqwRR8d
JWWieLpm4ual2/3SQ0c5hIcYGWCa8Q9A/L5X76dv8/8BNAb5BoDwgRoNgz2MPaiaQkv7MkQnqXKs
jMnp5nqjSyKUBo7eXEhhDADGhlLSKZLsT2gONPOfmllslqTcfPviXUhhrkQw22O+UClV9DiDliyS
e2cJXq8L4ZhsWwVoIZICqM8gAXF57yowbUhVI8t+mGP0KwShYe3LeeJb5Bfa7PbXhXF0EVyD6JvH
ZaB86uzpWFIZ0ylOX1mkozU/w5Z5kj1ve/P5+4IQEGMWGyqAvhhm6+zGUPNYH2QfjbhPyFE4LfD5
qsDchIbAc+apAtxMJB2RiECBi/EbYjsB6pOeQFKIWdoUczDOGNSPdt2I+BPpLzEXGdAyBvJp4O+E
Q8asKSQxahlDRtd0UtpTqomKj/QHVgIoNSzQqDGM8lVTOnOzZC1Muy7TF8w0FHc9QjPHKMNtqKi/
zV65B+uPhM4v6322lG+3ilhYFcwG4KTQbMi2w2d21DSVEcl+Co7VVjYrZ6hUOF/h92npwUh7Lond
Q21ISN6Gsl/+1Y7zRvXSDcUka7fKZ3iPWiQIH0TO6/rYIFJHcID8t4WwR7m8YIOswosu58UflsDR
rRtd5HSJBDA3uCisYpEmZYEGyrumnCYHkEciQuy1mmMVqBThcgKtfDVGNmQYAhmtEfXv2vJs47XS
yL05awKnmCsFaPM0drdAyMi8VYlZmsAwqBff6soNyY3Pumle6roWZNk5YRRWg6gGHWao5yNJeXkm
qhLl1tKV0HQ67qCZWbxZ5rDZKm0v3yWl9WwqTXtH8mnatk247AIySdt6RvBTzlHycN1W8c4PEJh4
LeGeo9hD/3527Wpbn9QhlVAgH5PAQyAOCO5U/3tdCG9nYXMBBonc7zolUiVp1JMKOzuXr10Dyr0C
A0tv35ZBVGQi4JGDERw4EZcLQa2hHYtRm/05C+7GWfoLwFqPBNX7dTHrF8tCFAPoWHQuUCZjutSz
/WqnITWtaEb9tZmfjUbOPPCa77I6Q59+aMHvBhLkdYmcE7qQyKhlHGTg6YqH2S/qmsYU5GWq+l/f
l0GxQ4DDA4DJlQ3U2zxI6hBlsrEbiYOpuT8g5/28LoMTzgNM46tvhpYbVmnruMFoFgiFR7/eGLt2
M3jWUdOdFowibriZR6f+0wH4Oj9MhqPvlk02eNJBBNBIteDylUFDBmi78cBo+hpUKwmqNBskCeQK
aP5+n4g8OMOYEjQq6j87Mtd3vZEnaLCTRRPGnFNEuhmhPZ5qSnjM2P66BEtGqUM9SZGNXq3l4z6P
8kBQuedgbiCIQc88WgPA74PBzkv1NGvTruNY6vzs1j5NXvUj3iDVvOk204d+DN0USOKioab15UYb
M8qCNLzA9B/rVoVyjn+50vkz2mtaZLjnZ9N8va47fBmA0oalglPFXm4jSzAHmCydn8qWo+rZHiUQ
B/AigheAt32Az5ORVEMcQUuhl9unBUXRYOKuBXjItI3BTtAdlgOldQSjLAXFj8oN8OAFDwL90Uud
xAwsxaTGwAMot1nXCg2wtSG3cQssPdpMlu5UwPSI8zBry2VrIDdBrlChvHLs8xaFOaBlpazxAS25
XdRNjCJECKABAySZwSjwtTkHBn3QgMCiy+iBYptJS2WJ8jLXa/RdJe4S/bLrcYuiznWtWPcb0woy
ckuAQKG3ir1UWYB+NZJaMcj4yNYECW/6Ur11OCnKaCwhEyIwxSvrAXkAH4KzDaAEePdMBKGitRGJ
/TxG177u6HW7LVrfLmw31D7VAPCOWeH9hxXC6cGcD8JoXGdGolYkUlXbWXyaJnAZK9pBtQOnGM27
LOsO0RC5Y/FRBs2+jAtP0lvFMaPWUcsXwWdQl+RCRbFwvHlwwFTsMwYyLu9FhOKMHdtDdEpDRLUo
rI5TdTAnHQmgqNqUivE2REh2FcSJ4M0AwOHYRb+vfwMVwXwCnVSHSilofJLZsw5RaS3JLIcnGy9U
b792wGXonbYXXEaeTgG9kyYqMd4Cs8YkuVNwYiyj2YRg6elutdfuVLqUI23YRKGz3EnCfN7qpgBF
F9l7wCRR1CI468zWWjYFewF60LI0L5pU+Go5vjcxEZm21fXHy05J6aG9mMxdaVIejMvQ2y2F5U79
2m9+Y2Bj3I0v4GHYlIfpFeWD5CZ8L+6ETdack0M6Bs4ZQMnREcny1ZK+0+0pkw0/fpWemoN6C77R
h+B5Aflx4veH4CY6tm+yyDasHlzakoFpJQW3B6U41rG1ejuFt1xafjsiL0nkH8WEcmih3UUVEE6S
casXGGQrut9QZ3esku1U/5XkAT2a8ua65q5PmPYe0WYq1APhezAhkl1EVakgdvU75Xacf0zmj2UW
TcisV3spg/79zC3FtOqkzfUMHo2pAzD/o1SI6oDrsAWBF0J/8JB+zXGyz5SRt7VtAWfpK7mmbDI0
0uaufDB3Bd5EXXQNOQsCBxKeRCBdAqifbdwqMJ2bLyqOrwAVzFYGJs1yE+/Cg7xVtgCx9+KtCO2V
LxEhGSwMnYxlLv4QKJWlJxFwpSV7kxa38yQiuFg/H3B8cc8p3iUaYdjxmKSaFtOQJBOYhu+gQTrE
AHWVUKBQxze9/6zVb9OowYk5l0e/50wp5ilcLGAiWCjdVnsJzFigVnCSUd3KQhwljo7DoQaHGmVs
AJAN+0AYxqDkZWf6wP4HXpIKOGtrB36fAYRiVi2F2+tXal15QQ8+MPIM9ClS7FDW6UQopA+RVVl+
5WWH5ja7J04CuH/N0aMv2mQx8+/aihFFQS85eghhQdEge7mZY2DMpAF+qC8PH/PyUBDQC8dHyxIV
dTk7id47FAFRPUbHOlv0lIFOasct5ChZfgAhjRdj/LFVX65vIGc18KTBcw0DyUGLD8PWRqQzGn4R
jECIrt2i+4uar9MnicATXHm3sPzwb2lrJICNVtCU8wT0KllqDT/vHyVS7Ma+P3QRhvjj4CYjhpcV
6MuOcpH5p0b10l1AMQfbh2QO9RdYozsopTS2ZWNgsqc6oAYfevqNuu/2mJvYlv1eEXPqcezHhUTW
BBeS3OoWFpocgr9D7Njb4GB4Kmib51uy+bJYAnf0y2VnF4l5EIpaBYO1QqoPtTRI1VTR8bKSd+uY
7tuXpHCU+2AbnNL7+bYDh1uC3mfB5nJU1DwTy7K4ZfE4x61JdF9KkR/LnbwjjhFmm+squi50IpSl
xX/KNQB8QzYYG5peaw2r1n3tobrtP0BStm0np9zZiWuD2GP2UDEbHAV+p/AtWDtLEI3GYTgQGPVZ
+bvNWKpxkaW6PyQDCJVu5CRD9eoXME73/RwKkvg8xTkXxvj4MXyHzpYT3W+S3Kmyv8uYixRl7b9f
rod9CXQjqUmd676OHnVNqt3cauGuh/c5SvJjWu8C9A2BD8klGubC0tgZiIifYs21R4/zbE+Z2LrM
pa4MVSxTPcmu5pLUbSJHRjhReaWbnIJ7DfDxje/roZukTv+U/bRyZ7qr3OxOFMfxdxyeGCq9uDUs
tLoxZOidUSPdD6obE7M5YE31rivvFx4QezUxUP7/RDBJ3lHStbbpYt237qydsiE3Ze2QahPvpn0K
5aXcwDQZUxyVm2wXuOPN9CMDKc/1r+CvE24w8LOR2GZdNlTvQpC10o9QH1TzIZ5FJGtrAagrIEzC
yDRi4lV7fd0OTdsWNvFHZBHM6q2J37+7AgqeCoeMjomtY4d+CeZIbmTMlwMSTyN/uvLxuoC1LbsU
QFd45iOB6SQDEiPF3St+BID47YO7Fm0V14VwgspLKfQrzqS0Msj2WglS2uPsqu9IVVhOl4NrGPyO
D7EXnkTOLMdBAngwhRmAu4m8LuuulJ1WRBk4Hn0My5+iH8V22ss/pgfllD4nTrIZUS18EyySGpFL
lcdLCz4S1HIRqK94p4pyXMKGjikHd/VHeKN9hJkH0N/94ISH9DBtAqd6IKULxLx5LwSUXFs4IJfS
AFe1za9o83KHF8RYOslRxbOfxo0G+Eokdt30OXQbV9zVwFEaBZAHFLQO9GsrGrkiaNs01jHrNdF+
1fqjVT9LW4SPxwm4vjxAYKAgViA6C7YxhIbSWYCLAgCG0xzi3OkKJ9/pPxc3cNLQq3bfH1xE5QQI
Z3QsA1iUK18tlYwyx+jJiPRncAwBRaBs6GgrZT+VNOR9XNsTJT8Vea011HRgDgT5O0o1cHlwrdn1
SyLlqAo0QMPatn8V1AP0t2Rr+hhTPPVe9Ri8AzgfJJwOxsA9DEAJ9HbtoWJ+A/U+3BcQCq1G6uym
Uyu9DwY/fA1+EvAw1zuMC+i/5j+BZwMzPb8PXcBbDX7liqcW1444nH3kKNCniVQpsoqXy0dTthUr
BWZurMDYh8vyVlM4ragKHrvQeLm+Up4sCtBuAPQRbj/bCGSgX00DYF7v16VxaKasQnt45fea/iPT
SCbw+zl3hOY6qCIhQFvdEdJPRTPFyPnWvW1uxqHqgWRJ6lejaEXYqWvDA4MDGSjrgHAROny5h2Nh
F3qdoehR5IsdbtU2DQ6SNOvTLpTQ8XFIilnXnzukqdP7VkkWUYVuvVT0qQAtDNYHlhYl3Uv5AwbP
9cTI9VMUgD0wH2biqQCqd0mXirr/1kcIURgDo0DjoIEz6aecPSSkKpJaaeveB3Twmxrov9UhPwU1
kIWaRlR1520rTA89PADiot/mUpZaa91Q1LJ+Km3bfAAvDNBvx8zSXkxFC07WGCWZk4cpoaCTANDb
XFfWtQuOCvzXqSLkpvP2l9LztgxTC2RfwETL3cr+iaKGa7Sjk7W9owWTwFNat47BANDGFiT2YQGQ
obkUB5/XDket0hG91R+aGxGnfDEf5XugNGWvw0bBm0UOZES10Am38150rhxjfymfHvzZwcZlIi+F
AvmUGTvcF9u4dkx3Rrar2/VvkaBOuPbbLqUxRndoilaxJUgLU9ON0Reof5tPjNlP5vgygiJrN0HC
gIKFtVhuieGh6xqyxq9lZDARRRKVYRUHVAZg96tt4g1OvzWP3c48XJfEueCgSf8yzwgIVwwe4wRg
njFpAx9KqXhyvk8WazpZ9VQKQkHO9UZXtoz7hGzauvgwV42xtDJRfACsOSBndmrlMwZbx1w2gleP
c7kvJFF/6kzfbHTrynq/KEDfrT05mrxyaO7S6WmKYm8pI0B17q/vIec+w61AnwnG01FTZBO6khLF
UWB2wLQP7d0C+LAqe28wWZ7rxiYQety8jQQPGmCpUKoDprZ6uTwrDHtDD4F5taS6O2hk0ya3eaJ6
cWULNlIkiXl8lC6ataRtIal9MsPIU/MnECQbqsAcrkvT1CqdrYgxUFVVFiQuOxXKHvpf4xftLt3N
oRcD0KU9ZMf4yfRESA4cxYcpBKoKEq0aggjGTkyBYrYjkiG+HVVurOOG5cggY5jlum5wxSB6xLwu
JK0iB4zQSyXgSlV/rj8juUajWuKqfSE4KU5MhC08E8Po/DxXgzRW2MLKG0ASa7jl5AZeB/8WrOf7
bhc9iDJlXOU4k8io4QBco24Ecigmw1NHLT6qYXRLFWmP4Pn6DnIM+sXSGC0kQa+2fQVBGOZ1J+1d
EjWr8wUAUxa2CRVwlg5nSOZ+yNVc9ZPsI7NAqyaoT/J36t/fZ3aqH2KjSjGsCJqLU2yWPxKl2WqD
4tjV8t1+T3qRMLP2z0qYrWqioJP7gq7EOHRS6XTRU5d/XD8OnrE7l8Fc1mUqEzOpIYMkgbWxjWR2
e2UpNrFs96cOvM2/wD5dCtKy3COiaDcE47p0ZOLS5uVhBaC/EULNstoXYXUopElgxLmnRDua0QsA
YAi2RhbYOsD8Z4zYoMdu6J7y4LfVHzNVBKzGswcIVFS0PcCtRnfz5UoqEJCgQhervtLNTpE91Kjq
BI2IEI4r5auEhCEzzL0zxs3M8qGwJBOjJbm+6w3T0ybiKIOIYmSNSwOFQ32fjkFQllc229hkStmA
N0/5YqYe/eaQ3Vq7yO134bG40e+yD2mX7KuH4i56ua6FPIVAZAuSXmT/EOMyC5SiyewauVH8OniX
05fB+i7KJBYGFmBM6BkID1basNgqpmjjSvHT3nbtNtvm3QNmXwVSeKvAxC6SA3SaH+x9l8qAH8RM
RwLiLam4y0bA+XS64PnhaDX0DE1EyEEgA8BKkNrRsErUkfxWr1wLQDE1wXxaOHpDKxLF0Tn0eFCU
BczVw8VjYioagaBeg3EmtX5egh+R9BTnD9dPnZNox8UBGAmqsQTsUCy8htnXcyeprYJCPRLttav9
VY4NBmKUTb3L3WH2FvdWvlV3mFFzgL9gOfVT7An7Wjg5z4vPYOkPlVzWcXD4jHbTHALDqZ4mJ3fT
Q7RvT+Pv/w+2Vo5Li3VTvxl0Y5iGYNR9GUmfhCPUUdvNmxnQT4bT75B43xmeccJkRPhj8sun+cZE
AnSne9d3nRdAXkinX3fmUC+kC6IxxHJpwh+zR1vpsXsuvHBjeegc3PaH3KvuQte6Kf5Dmp/uNMD8
kSIHe+sq19uYRm3LED3BtUi0BGdciXwn/ub+K4PeobPlDUEjmbmGzS03ym7aVqhxKh//LK97TUB0
/ojCzcY+CFO7nMf0YnnMudoJjLcawwA0XtR4aNoZj8YDdd9oA0oWuDqAAhRX3hbo2gDr4X86138X
zpxrQJaqi2ps7ggAOZStHMO6Le/0x/bTfCBICmL4EXWc6b69IeFRmJGl9uAyp355tEyIG2bKCDwV
SNd29nu+p71oaHxzhw9tLwpyee7x+T6z8H/EKiVJMfBchB90OKUDasFm2QEN+TG6SbfxKXgU1QSF
IhlzGNlqH2UTljdsc19zgSxyAk/lBnCbO4qjmJ6EDNI8A4wUNu0khnOxsvX9RMrR6Eq6oeHe/oUS
ZP4S7wYM7MqetS+fop/9Xvr+C4aOkX9l0hfu7O6Qwqx1dYbMDNgpSBo4diFKgXJaASgH8b8y6LrP
ZMChHUuQmWGCfJcdpM/pVo5dfT/d2G610T5JsaEBTvgk6qcXymXsAimjRZXr/93PAEWCCH38KXoK
80P2aL7WT8pbdkfuRdOJHKcA9CWU+xB1TXQ2Mk5BBqCQvBomOAVqfTCl5a0K7d/Xbz5XBPoPAB+l
UBJLZkeVUWuDmUCEpeZbxYjcpgq96yI4RhW9DTRrDLgI6iFeHpotFaMx6AOmY2f9JitMbyl+1+Xo
qFq50YzMkWcREBNvUWjToqksiAQ+xaXEwqpNUkw4rmlS/0QBmFiqPBT07nGuGAJEZNNpLAL3g7HX
yTyV3bKA2KkKZmCCP8tp7hL96frWcRdyJoRZiK2VwF4CFquPMrtHUjCBxNvrEjhe4cUyGNMbh0kV
BhYkjBO6lMij2qubMPmVFaImb95+gYsV2K0YLaL1mcszIYEmT50EQTJJfi+RXrud0b70Nphorq9I
JIhZkdp0aPcoIEi3ZyfIP8e4cGZNNCnKU2qU8+gMCqZQkFC/XA7w9gLgR4ImylyKXV7+IvPjpIYH
RftZ14WrNYLEAU8RMLoJZUa2bw3CNYHLJJwWlNZDW/vQG/2tiGRRPMpLvgFz4V8hzM4pAGHDZCJY
TIrMXT4nLzi2Py3JmR6kn4A/weyXvC230kESMWHwnOhzweybnIUGihIKVkc5dMtH5MbCTQocZQDG
/gbUiac9XlcRwW5+4YacPSOZpjRDQBmK5Pyo1IWjz6KeFK4SYoSAhnMoYbFV7RbEUwmGcUG8Uf1p
y8yZutgtJRGMGE8Kes3piBfmDhFVMUoICh9MhoCuq60I4K5jp551b+p/Xt8tvhRkRiEKPcps4Bjg
TrdmDAqkpH2ezJ8GikPJ8OM/yEABDm87ErGriLHsR31IgDPvg9YY1HIYkU9BRN3UAtvAVXE64Q3k
R1r7Z8/FiIEsmNXgKImUP0O7aV/JZ3UPtORTdWMvdzUiCwXouZIn6lThaRzwLEEqB+4jTHYxVyus
k0GdYlQw29wARr/mRPrbt3cQ9UvUooGcDapI9iFP4kIDwVdOfBCgOpH2ooHzSE9ExpXny16IYTyh
YE4MyZIyLGQT7Aq0m0576xDuWo8AkwXoo/bB/r5fiUAXWo6wj5aDGUsbtqRswXQH9dNeDTC+W5ko
7OPYcjjKyFdQlE4U2ZnKdpP9D2lX1tw2zmx/Eau4L68ktVi2KNuJHccvrDjJcCdBEFx//T3wXUaC
WMJNvqrJ5GGqpgWw0Wh0nz5H9UbVBopIG78p8VdVUU+ml25d766w7ZM+9ZI7d+VAXdgTEqI+U9rS
GCDD0pLHlJZbC9AXudTBqhUgPQAYwEDc1Q3VWF2M2Q/sW1d+w/sKFI0YJrQ0yYlacWwPbPSghcVj
4xoO5ZhtTroYZCAGfeqmLhg1M/gLx+ZTg8AdA+sswvtGDZc5BQFFRM2HDCyXRnnf6NK5j5U8CJQM
cAI++oXzKYRSbSKsr4HwjvIH5RQf6hPbm7+Yzw7zlr8psrA8VvfN/i+WhkIOyn3ghbsCFiZDBnW8
0VKj2vlZoiQLiXO/Nf88fCOuoqnGU28Qk3I/Obvs0DIZwXUNI8UyHLyYBtpgHIdM1rpbcwRgxXBU
LcTWq1mFts67RV0mNWrno2G8J82fE0tg+0ETywctMQ15Fbsz1mUDyQxILoTuTn317rV789Gtt/22
uVMfyDE2d8ajrOJ1vaxLo/rl7s2kmkwK+DTU0O9r9btrL5IDdH1MuQHceJiFcDFzJNwMsTYrVVyC
HMbOdb/FcLHRfcz2n/ceYQW0dnxUFY0tMV3V1SRjCspq0TLnU2h2jhe0LcEEkKtkmz91am6KyyUh
9mAaTohurcaYMZkLCGiKyV+KJ6aealt2ka/u2qeEEZBC6NMJu6bpVZIWDXyhNB+c9ttE7uP86+11
rCDzsRBUqdGQxpPl6oVX1Eap92TmuiLZvjPui8N0794Nge0bQfu9fdTAs+2XL94vEt62vL64fw0L
TyWDzUDG2TDsLoq/1E/59J6C+Oa2keuAh9VhQhrUvhiVtsXZ5ThbSoYSET5T99wN79kCUWnzUNmS
PuTa+UFOh4sVLW8IW/G1nkUfausz7eDfoImst7E3hdYiy7XXVsKn5bEOBAZ0Ty5NKJkNl2tsKCKM
b5DIBW9rq32r9L85QijDIAfBdOk1h0hP6tkoXWuOyjndFJYRqAusMRmXzdrHPzcjrEZnGcsx7w0K
hbT26UD8fJn3fWdLPv9KSQtTQ+ih8vYMXrGfUK2zD+OVWtbT2hjw5ppCHUVJUgRusal2DhgS59D6
XT6ZcTjuZV9rBQN2aVjI5xhjg5cUMFw/uLOvb5a9s5nfhk0SkEO2lULOVhwQw/MOZPyAEwdoWjhM
VpVTZbKtMbL8OcgfGSBU5SeIqg3H0B58tpMV03nsuaxmo5t7ZlGITS7BWFZRmyOe0WCtAserWyl+
DvCzvreabnnuejBA+SYrwfIAtoep8mOV9MXm9vm+TmrRe0Pyx0npHAeB7PJUZKZdz3HRj1Dq+LCA
PHKt9ETVfdtiIsbzDSXe3ba34rfQOOdAcdXg4r9CAqVbrCJN1QBf7CUTiNSQTPlxk0GUpTfn8suf
G9NArv8J2XSuLs0WsMxB9QroBOR9aLL8NfPMY5fbkqrLSmSBGB8ozsBViqFuMSm0y8mis5oOkZqN
xwqCJEGmQlwQBEBaEDdQAr+9qpXXKdhFzuwJvhqbC9W8KgGf/yH5oZzcwxh1weJ7mxi8cV/KZ/qs
7mUgyfU1gigGzFlgAhADdKxVfTWXbh9pNvONimxoZnARSl1xZHq8K0cRRx91Zky6YJViEqL2lYXq
gg4tAdL4Omb4pFwZa06IWWqUmrlToOB86fQ4RfMIRAWCmmWP6NYzx/ilM8LqcO4YlcFp19YD1Bho
liEKibtUsGaBJmkpPTDj2zV4ItR51ygyl1hZEF5vIPKDq4NcUuxyJ0Rbkj6dWGRoZR9Cw3gJkS96
Pm1a2at0JTBzrVNQcFjAQfM8/nLzinzU7LaLOS3MEIJ3IyhTX0FjxTig//dkSnA8KxcQzPERDDAG
gBBGzBOzWoXYJdg80EoeQnBsTHcErNu+G5qn+gfQtFv7G3lJQqmAEr9fLsPzpV39cpmxa5GC1HaH
CT1yZ260b2g/TE/awQhYgGLdPpEUZlaQMZcGhQtvnLqlAr94Fy3MA29cHxndK0jX/Dobtn3bQdPA
9PO5DRaToieSf0EFG8KRjp+44IEtimNuJGHpKgegrGTfgOfit/aCe/hZEqB0rQ3lPAefvHtiOt0T
Vwkq+iPT3cA0IGzpNfd4dPlmBzkxmzxJwt116OEbw0m2UVLCk0G4MlrVozlb9C6q3/Q0YIM/otee
f/E2M93Y/gBMxxYa9UFp+o0ksK/k9jDNAfc4uThbYtSz8qRSMGzcRZ1dfCsqY9tp1YlRa+95O2gW
hJQlD5WzbBPl1fSKYGZGOCTLoa9xqY0eqC5/O22/ub0f12f98jcJ4WQwu2GKNRyI3k5RFNLUKuya
GeJXqfQtfR25Lk0JOz8lHqOAE3cRhWjY/MsjH7eXsn64+agKELXQ1RBx0B7oqE0dRAxckS52PvPL
ZGMO+0H1ybcWI7D18zIFUx8mri+FE6z61ZlxwauTVEttkkzYSOrHT9COeihD7d55Rq941w5+DaHN
IiwDGQXMNfUbqF/wlP+/RQsBtB3VeejHmQfQpfE1IzS+0Idqb6h+bPgLyKsLzHctm/yegI2Ya42C
XEFKVLb+af/9EYIXuWUPIUMNix+1vav9SjPZw5H7xlXMOFul4Du2TWOla8YuYksTGhAXsatnErNt
Mxxs/cdtP1o5EnibYGgNnQfcf1dFbYiNDQ6BG5XG7yH/XreFn+Wy8q/MiLBjRgs+70qHEfBft/Rl
Ys9/kZcAm3i2DmHPmiYB+UOM8+apFK2NLCihtFonsifqiuNfmBHyxwWUJWRuYcZqiY9LZzOVRRiX
VqDKCKRW9wyYS0xvoNtw1Xnqqt5ZksTEgpZHk/wgqPwz5fn2x19pC2LXzowIy0nqxOyJBiM5Zf9o
ThZ6ox6kwLjRwgKH8vvSen7lgfmvAIJaV7eG7hx0YJ1v/wzZUoXnXNWW1C14rOwGJMhl67P6S05k
ZcCVY4v7BignjLuhvCAWMcxep9WUw0pplZsm9d70LJWd3DX3MPHMRA6Ov5C5Xt721LNphznzLprr
0vGtSv2aVaPqG90C5Z5ScsWuLggpq+7YKNsDeXppbO4Lq3CTFmmWboFtFZSudk2/3f40qwvi1AZQ
OOIvNCGVS7Jmaqoq76Jq1vZOlaNvl/XHWDcfptKRDWLJjAlp3JTVTd3ZZRclNPdL644ViV80T5X2
cntRa/6G8imGPPkryRNblE6jxUtrxTRSlBfiAutn/1CH1//MhrBxlldDu5PytehZmwWmyanmhqGr
/KzRkJLetra6c2crEnbOrC2zzhJ7Oi2Gd1CNMsyY/TVbshdVpbvbpj4Lv8LtBLARV0dGMRAFTuG0
LhigJJ62WCC2szd4Zk6P9d3ytd+VIUeqtuBgtcNxiwLuFiqxPqTZtul+2Fgb/PnkDZUlI2tfkzP6
ceptFKrFNy/JE3cYswaJEGBCLXt3eydsQMZxe9mrofLcjHDaOq9CuSSDzDAN2YO1tfbtUf+eBd5O
D7MTe5GhKPl9Je4y17hDR5vLnYhvN6XRFtpX+KJkMaqwzXLF9zq32Fd67XyNk9g+eA2hX24vcnUr
z4wKTlsDx4X7AuzyLQbXi/w91l/ySlKuXulv24DfA1fOifXwDBZuak0pKJrQJkN/23jzoEAZqPhH
8e2Qlqj746LpQ2cMZGXKtWh5bla46tJsLPPJc9hp7nJ/tmJ/An3NX2wfZzABEo+Tzwsry02jMJgC
Lk81/tal/3jaV3eWUYDwn3nlF2c2hGVYY2YUidZZJxsyaiGbvQaphwslDPs3UfCunwnx1caVdDjX
vR8PChCaY+T/ChNfKHjSJ06BnDdQtNBp/JSPNrvfWRmSepNWPt2Vv82/ubLRWzfRD8CSNVe4TofY
mSoK9O1pGchOmwBko0XehH/x1dBEwxWKGtNVN406TQ3Qq0uj1tSPUxN/yWM7nKn7F4k20ErYPYxT
cGLQy9sapId9i+Iujaa2+nCyBpNcYDFbALKU3AWrkePMkOAhiTH2dk5hKJu6p7KowGhn9d8NDeol
tfZYTsufY2i5/roLehgwTEFdXrgQitTEygb4hq11Zrg4xrCLk9LZ/vlngoww+FJQakcexwstZ4WU
Uqm0cYYW9ikv3D3T2zAp3dPAZHWLtfMFA2Bl57jWK6EDZI8x8fLBOnkVegqAuJovZVMZAYQdVAZF
rbz7zhqDHJ3UkxHfrF3iGDPmIpnAeWA+8nKFlklqN6m8NopdYmyMXnlMFeWAsU8rtGImE4VdWyjy
YeDNAK6FQeGrLcoyG/0808goEwTEekp8ze7uNJCr+0o53+mNm/r2oksm09euGPThgQPBsIWFBOJy
kRQEpgZRBpilY37ITRZvYi4k7wBEenfbY9YiPmg4uQQoJ9oXq61ZshiJp8/GqVXKcKp/eZ0kx1v9
YACWQABUx1CzeEcvE8Tp0yk2T25NWuR1eLwUxY8crCg+aLNlrJ+rywGtNx+bhMCbODnbgilPJwXy
Lqf2Qscof6RtO0tih8yGkEfWk6aMHEdxUlsW6rYXghtzf/urrDqAY+LLg0tMRcvn0gGIV+B9pBEa
JUlj+Q6kZ9Rg6BVl9J02tjrJlby6IPST8YDhPVFTXJBa2SZEovVTWab6Qwp6jJ9UGwdJbFo9S0Aw
gAcOfRFLFPC1jWlQiZfRqJiSUNUz03fU4YPFwz8TpW95P70mbfwX3s0HlvCaBTEmnPxyH7Wsm211
cduo0HP6Yc/UekQ9QnYDr32tcyvC/g1t6bGm0s1TmZrHavKeDeom/hzL7pC1o/RZ20MrBpFXhFBp
01R0ptG3UdfFx37QnhtP34Ag4GereLIHw+fBF3MoD6cWxK9QSbxSAaBWPjgLo+aJbatXYCzRrAap
7TRss99O5EDA0PzZ/GzuuMxB/rtQUZz32337UZ2SsPq4fRrW/BPEm3haW8D4geL08ivqzK6dcbSw
7tZ5qYxkN9fznzcFcSef2eC/4ezm1CpFT/IFNigEIP1sAdouzSW1iFU/QU8a+CoUV8Aiemmjmysw
ZYw6X0fqHpFam75B7PbA9KSSOP4KXQvWc2aL/5az9Rid22quEsdRidb3EDdhr6HBv7wp3fzYqU3o
IM1ZHGerjxKc7EpmBVQpCNvQMASoQ7ygy0abkFPVqBvks+5nk/0Q58mzmyyPi2k9kVj5fts5eCgU
/JQPIoDxlit6OiJbflU7XmovdhwlAKiA5zfQ8z4wlffacwExaHxjMnYzKSXBbOUogu/Z5bVgDJNg
wZfbm2YQvkGjrI2cPFUDvUnN+4HPRLh6wrbUKbVccumsGtSRe+tYA6qdQt7j5m6r4pO24BxX6UZf
5vbJLJbqi1qb71ZrFX/MWcTPmQ5MP6h4ODzrcn2oMVZDNZgInJDR2gKUT7Za5XSSZ+7KwQb2B0kB
pmnxAUVQTDqUTV44sELiIixyxJQ/v0jxWgH6xNUwa87nlS/XgZp6W01NTwFrbOgmqa3HYhx/QdG9
DW+74bXbQ/YRExA8jwKDoOgQWjlbHaGNeUqa30YWGl6PTLH32/4bFICCv7AFqBlPqZDpiF2trKTJ
7JQFPk78aEFtUSXPFkawGcGgUWlIFnYdtLAwFNh5KsLfZcKTYnAoCFsBTjzR5qiCkpfq76A+2d1e
0bUjIPR+QvMQFlEvE45TjqelNsQeicD3WzWA7WQy0dG1ZQBMALUePlh0RVFtO8Q249wikaEWgbY8
21SDtIcq+TIrdRtoHp6Z4Qs9C7ss1jsgrAyC3hu9c5sgDT2I1CrvWpAEieZ7ofcggwbLVia4uGLk
edlRh0Tj4oaL0ge1uUttGZpszb9BPwEqfYwSXYv1VEOiq1U5kijWknRrULsNQeUK0qwudqvZR9lI
3UKc1pI4xqpZjjzBcJt2PUKZFqDRzYuCnsD3ESpT/QCk2qHXMEQMKXkocUvy7pVr81NV9P/s8dvm
7PtVvQoBCYKjNc/GN+BuQWfaNz9Tk2zriT32uXVnd/FpqawHtvx5zL2wbQivPhU1t6rpQcJnZtk+
gzKGVZVvf37OoOn0v8szhMO8WGYbswLLc+rpvlrse5vIyOCvL6rLVYg3h07npcjGNhpm09llXPio
9zI7GkgHptgq0za3l7RqDzcixhYgRHfFHj5m8YD8FVKmeZbulTTdZHMR6EkdslzWuFo9aWemuLOe
OUeaabRrWMmvq/xN88p/zGQ6FrpMb0G2Iv6QOjNTVlNWzAmBH0z1voLGmD9nwOIYRvGjBeOGJGSt
Lwqz7JzfD5U9IWI1GKtrW29BYFR6azfPuRsqpdPfaYR5kk+1bgqzTZieQRAU0fKGkSxAK9ZtZOCJ
uXe6BrLWhVYehs5LJVmoxJR4lmoD/AqO7caRWsd+pfeh10OqBcHxL5wP2RFyMl4aFW9iQ2Fphrma
GCSv8Rtd6vs6XSAzUqe7NpOVNq7fzzhY4LMBrztI+l2xtpdSo5v6HN435eBA/qIQ1CynB8jXAxL0
s8klafXajeyhwIbUGlkTuJEvnbCroCwyGikihfLR0id3er29cyvQHCznzIDgd14bQyMtRt4OObG3
pQqc+2wz7OsP42ncaoHxSpKgDv4fLBg8/ly+F1An1y1grcB9BwJS7jlnp6sH+Xlp9x35HKdogw5M
8cDA+ABhg2lUAy2+ZCPXFnphkB/3M4OJauVMyxn5ZAgqFr/YZE9VQMuQVpslID4A54H3mIBpRIbk
+hwgvrVWIWAVujq0rUIJukjaFhQuW2AMtR0nWCU7KpvbXvEYND24aguCCCgMhbsFMIzRSWpCIh19
qsW4swoZjeYK7Q/yN4yeAyOMVBSzeJdbaZIyrixAKwD3KEdb9ydTp4ZfkkpVDlmaaMC9lrFudPup
ZIa5qXKw2apjpwb9CPHXqTCTLbWnvk18WmnzP1qf8fItmIwYcsHRBSNKB3oNFKcYrbZlkhXZ022v
XwntSG+hP4j6DVo2YmFXmfpa7+MJkuigacgLK/SWJ8X46qS5JG9aS2RgCa8RtHwxNyQ2fKvJgdSZ
uZgn0HApPiW9vu1KY68ydlA7dpxixKmmrKIKnBGgIZUUsNd8AWgczIOD+wKBXnA8Zg6D3vd0PKU0
8+7bzojvElNWTlnbTEfD88eB112D+zDQM/Z4pDdR074mWRkgBw6bPg1wxYS3P9vKbeJiagMSJXg5
IMUQssI2ISmKYX0T2UTbaYMXKOp7msue+KtWMLTAebwBMxNfWnNbzE1t1g1EubM7i7DNXOehkXt3
txfD914MCmiVu6gqo7dw9RIyS7Vng1k1qELN/mh/GZQ4dFjnLwSCt44pyahXFsUZ67ikNMb+rrAx
jTqqizVodZSPDOUuCIqXo4cCm5E9317WuiEw6mO2EEg9kdvdhvKVXnoxDFUTC2enLkMLTLFB7bJC
crjWTAHAgSF3yAhioFWI6KU757RPkzrSzY4rI4IgaugP+rRI6oUrUHg8ilFVQFrr4AUuekQyI+v1
6qbhd+Q2Depw+gAKGvwX9Ya+yHCjK2f2wpiQuOsDNxXD/ab4RPQfWv1x+wOtvY0vDAgpxbhAHd2J
ueNtOC2Tzx4LKB7YIdC3A57HFPe9rIq90pLnO8hHjiG/BXi3cHJJksU67ofm8/KF33W7dAuAN0Z1
YfA9kRPxraQX6DVwkQFgUnhaeHlFaX0D9WhcRJjzIg9NRLbJoXqLTxpQ/elmkYWMVQ85Nyd8tHEC
icMwuDVoxKZQ8Uuo++jfrZ22mY5yJY6VEQLUyBFuIf0NlgIko5eLS5rRcCqLcGsEjojsKcJIbfLO
7rmsZRv75lv+rD4sR3q0vsvYr67DPdenApMsxsfRdBaDsGvOdt+7SxWNPajw5i7oyRsYRYOhfbnt
qNfH+8KQyKU4NguZU1OtItvNnA2tLOh6jaW1wXRWtb1tam1NeA3hAsPUEzpvwobOmpsPNI+rqK8X
17e6mYJXonmLp/7Yl6Osx7G2MGhDYNTWxgjsVYY2ZbTqvcaqorb7qKbvmQ3N6lRWaLu+XlANxxAS
JIQ4mY4leKSOh0/q2lgSBtZUaAksX624/7oo7mNJjJ82k8yOrK0J0scc2gbB5aueWAPZyqqHHkTE
ukORfHVjMEw3khvzOjICgoVBLgAq0FJG2fXS7fM277OY6VWEThnwPLS5NxRVRmmy5grYLaDYENS1
q0HYyXJjw66NKspTEORWEzzBHB7bqkv9DM+w2363umsYeEIyg3Ys2CwuV5RlEy2Ad6giN5vv2i7f
MQwt97T/43SXk3L8a0aI+AMgh21GNZgZnWqDV9cekn24/Dv7m7HMkpbFmuOhBI9iP5JODtq4XFOs
9ko7KF0VQTbgGUjc+plS60HLgTrIzQYDt3UuGyLmt8dlKuWB5wYJNnB6sCsqpQ9N3OsKU7PIcEvM
SilPDXkdh4+FHGr9q9ZU74org4GvmMTSMFQI6Scu9iJsKclnkrTznH1SKoIMYFfcaRtgRCQpzspl
DX4i1cRNBi6kayxbmmKUtXDr7PPpqBa+toTdTgmyYKggUIS72vS1XEqBv3JfX5oVal9Mt5JEq5oM
Gc+4qb/3k48KOprNsRGke8ThoyUbu5CaFFIEK+0XjO/CJBcD6Z885g9708++qjokkNJNGfwF18bF
IsWoP1hV2/Y6ySJnTDdJdihnlB2kz4k1TzEwr4KrGtmP6gjrIhbQFopRZVHfLe3Rg1xYsbEaW/1Q
OwP6eI7Lagz06bT+VTlIPX2z7gw7+OM4g6KYBopgQPSQhQmRszaY442NkkasXSw/LszZn8flKWn6
xz83hEFb6D5Dqwd9WcFQ12iQqSFxGVmM/nINelyspQkmPf5zokIkkvj/owoBGLUuRhknnbMp02Co
AkK2sL6AiRu6IeAsSGRaFysxmuOl8IDHbAuQ+EKMVg1qKq6VVNFkx8kxtsp608Z7bdHGjz/eO2C2
UQkDbg+z16L4j6uNKTNSLGmq1WIPpaEfjts9mUYmU8b8LIcK8ZIXfsFmj149enHCV9IpY1WrZkk0
B+WdHhghIGf3BYSEi0P73Pmc4dgLjHvjo20xgAvcOJjoG7/c4GGAWYedfZ9uvDpgP+mTXBp+5fq4
+G38c5yV6QB4SrPSLSD3URXQPB1b2/VdLbef+oJNe0BQtdQfSJV/u735a+Hnwi7PC87slozZiuVg
T8zd+GqBdLgIjCcXVUHQp22SrezKWhnu55X+f78B34cze1qVq9k8YZ3zgWa+/k8+BGTbHh0QWQeo
DLINSgG6T3Z/c6NcGBZCe6NSr16SPInsp3jXHpqgCpjfhcrTHFLE2TiQ8ddIt1aIgJOdFoOB+ZjP
O6zaZ5smiL+ap+GVb225q39KPqXEhTwhm0dfrdPMAivsZh9kJhv488EM+JuM7bU54G9OlFgYusDq
s8T0dXPg4qt6QvKDl7U1TiY3vVEDTohebeqHLkoDsNDvtN2E9KT07T08KpT2TFcyV8+EZgBCCHLk
K1U9NNaLfFjSJHLfh9A92D8gXVZN/nRP9+mP4uvwGutcBFMLRpnu1coVd2FZWPWUlvnoOUkSNQVT
nHBmU9p9HWlTD9Au7bts3zfUGvzCm9L4BcEP49261ekyjpNVRwNgHRUGPIsBTBZix8CWwWQJznB8
dKnPn+E8rE1ByTmacuy5DAGylp7B1r8Whagx23XljQ72fDlN2xRDnGG20fNQf+TVofYx6f15L602
rNxIF0aF0MFstc6hdJpEaborIBvctied/E08PF+ZECbMUmOW3mAv3Zdlq752O048T/as9Ps74Mm2
shLRioID/2z/bqUQJZKmtliNch4erMESeijYaJCD90EeHrD7GhNM4L33oUQ2vNYbaNHRwPjCBYWV
0LqTHGJ+o4vXI7qIvCwLtANgv5ehOWWppvdzrBztJ21rPbTgn/85BdY/SDRC2ejU+rf815bwLUEn
M8+j7SlHhl72VI2/p5j97AYZc/RqbMB9jywQ5YCr4ZQpLzMQD+nKsSmdF3vMwCoRh3ikm/68sPD2
/q0u6cyWEA1sLTYY2kLKkWQJanxJ+a61+S/idr/+wg7qNRwYi7GAz2hwdoPOiPGVMSHqxB5YTk8t
OxSaLJ7zTOjKFc5sCJlSz3JVw9BegjLiEA4P+qbbDfdtaO1iv9zr4CKWVX/XY9iZRSGGWVOHeRgV
FtWncaOFaC6H9FsJ+QMSlYc6kJWJVtqiOHZn9gRnnwD7m1u89qJ5hz5ECj6ExzQokiA7Ap9loR9b
PteH7lHdyw78SmuMW0b+jsaYij/C3g7TYhZOAT9JXTy8lhpNQjd1IRCtz2AJBJyjbMgjUKzHdLZ3
1HP+HC7O7XO0sY4nBM775TEfJupRNzaV42jOW2fENWHV/pRJmgerHoRJKnRd0Oi+oqMb4trRMoqT
p7EnNv1ki2xqYP0LnlkQvqDSgMM7bQ3l6L7YOz1Y7vqnPMxeasefguprjCzS/FDCQfH/4vidmRUi
l+PWbcNsTTkW7f3UFEFav2Jk/T80ItxCcTvGupJgbRY7gPFhIlFivtxeB/+d4hHHxDjKK/BBkDIL
bpB5haM1JUwMk7Xcm7WRBxi6GO5IapGDVgFSHxuKK8lR12IkgPTQl0UXGnAfYfMSsCarGpvhFdbM
ApAav1Se9hE3i6QBvGoHi4KbQ83hqhiHw5f0bjcox7jYN/Q9H3+Y7Pft/Vu7WoAgASAaQPfrzqLN
nGk2Wob9AxoPI2FIcQcgLqc62UwgUt7ctrZ2nLA1aGiDZx+jicLG5bTCKFbTKCgsoB6lg6xdSmq9
bgKCpDYfyLoakAGpT9HHPcWVXAw+VZuA0pfbi1j7Ki6XPP0fC4LLNYrVW27XKcdsRLo4Jo+sKV/U
HuWLv7HDhQuB0oAwgRAZ6pRV+kBqbJae743S+kZQEi3SQaZ+sLoe1F5tjowCO5lw42ejkS9eN8IF
kh85o37JChAMSlxZ/CyYWAeTG94ZfDwOymjCl49bps0DhsyjOh0CB9TIJPt1e7tET/60gE+OWQKI
1qHoenkhoPbYJkOiTegv/NSqr/XY+2l7b8i03cTd4mZ4swn1QNSTriclkFkvMe0mPE+zjQPFk2IZ
7ypTlsUaQlz7bzPI9dB0da+puFNaQ2LebqYoK33zAN3P9+QwPk4HUB7lexVizuz77e1bX9e/Bnla
fZaPaaOl4KJtp8hWvyOm+rX+3V0kcfMKeoRVgdwbVBj4N6ri4iSoXTM0mlNriCBb2PyjHgw+k1+G
5QnoGvdh/EnawKE+SBx2nDyUhJpkW1cWydl/8Sswdosfwf/72SIHNjnlUNQDgMmL3w0gl2XEd2Rg
tWsrQPIDic/LjpjWFAcyHNrobWJTFiVjUfk58Tzfo3hMgsPzx59+NN53Amkyd0h0GIQLtqpLzNCq
INVJDUb7gA0lZtkUXQP9mp0gEw1vmxMvW/QxLGAnLahgYFzHFCWMCpsWo8kMjF4lb0n33vzswPs4
Im3Ivt02dL2DqA2jUwjwlYvBGbFLbdaMzjb4mjHlmFlKUNRLUYGzQY/TsAN4V8YGs2YO7ghkPqIg
KqpC6AD345hMaOqi7n1YOhaoFEy9jSzluoIZYMaJF9bBD45PBjcUzaRTOjazUUfm07J1tu3O2XhH
oDQx/JeF0hIl/7+dZ0aiNeFAEzdOknrk1nb2gWyHPQUvCs8nYWt3+3PxG080BW4EwApUlL5B1nJ5
rBqT0olkPeAaxNCKw2wak/6om2ZKTqBLtO3DpKrz5OtN07gbq9UNepf1Xmxsb/+Mq6osXzKARAiY
XF8Cidnl7xhjNa76qUbX/DD+KO+sLX9/ZcdmVwQjqGFcF5UPGdnH9ZmAho8DsQ4sHBBm8R00MVbm
qGUV0eh1y2O9UHPv2om9g9y6+t2JF/cJbidjxrm+6+BCiKPoaeAvaKxcLrSYc3NKzdQ6jl17moc6
C+ssT/w2NrsAshBEkolcf1+MjaApDN0ODENe8VbUiD9ZjXwO05YnJx7wJFGyQz15AI8QfwYxTzMs
EEg3ZJI4a3YxTv0pmIbKhxhvePm9yNJOO2bsY1LGIMvio63bYVp+ScBkWaTJMVdl4o2rRtGewhHl
sE/xjuhMsOBY5YDF6v8UaratZhftti6wehIWYMgjpXGXZq8S1712I055zgfRHD5oLc51x8ydhsae
naPZGltX6e86xdvPdbapayvUFPWX3mjPpCy37tK861p7xww7bBF6O7P4OWf2I37yvk//FKSHOxqs
rjoUW/h9edWooy22XXUS+wgH8InVBCb4coZB1tO6zg4BekYZCJBntMnRE7z05zmrNJBeNPbRbGJs
Nng5DVnB4jrGY+xOBfAEj3hg8UW44QT+stHuNetodumblhp7b6oQnTpJnrvyHZFB4yEFp105KsTN
vc5qHOs42Kneb2x1rvLdnCUOBCmHKun2Qzv3mGVTLSplgV+1jRDM6URA6iEqYektdGgyePVxRis6
aGKU6Ad41Xby9H1hNYdGxcoNsFkSy94AhPs69gm4eePhtVeGp6S3l1CvkRQVau4FY05MWXxe+8wY
aUY1BYEakUu4J1qzGtrCbK2jTprASelzObpOoM/5A+SYSQB1jthntjft9Y4e7NnetsNyZ+tdu5t1
yEcpHcv2t8/d2pZZvI4EkBV+kiNcyX2dWYtJcuvoZBQEnqnzD6SDFl/VhhO0xFhQd2i2/2cmhXt5
JBqOaZVZR5fFD26tH+tx2hudkoaG65YBUYiMsm3N9c8XKZwuNiiN7RBYNLHJZU98y34bgey9va6V
9Aaq3UitkbABR65ffd0UpH5d7prHMv5Q5vydWvq28Hrd17TK8IFWsAOdjb9rQt90bXix+lb1E5NI
QFnXVyN+hQH5cIxdc/YvYbFLhx6zS8EgXxTadsjBze/Ax/u3rvjTUSLERoiiAEaESx8Tyxr3rbPH
BMUxHDyNWse8Kze6uvgEj2cQE4Vq396TxfF7JsMy83z+MtHiJqHGwll7LBykS5O63YCzfx6tY0cQ
+btftMz3eWpvJpMcZsBRQLv0cvurrhwQtHXQcsD4H168YmpM5hLSdwCKHbvlNCgfiz7uM2gW5xom
b9JSkmesxAekNZhCxCMNmY14Gl0nxZQ5CB2OqbGAn6WeFdv2PZeoEo6xKx9B3Q4DWQiUkIQxMcck
bmNejIDAW0e7iTT1o7HzTdVNPoKlZEFXHUaNW0IWwUEuuH3ElL9MjXq2E1gqXuNqky5b3lV2CYZG
Av1NCzR7y/NxW3IGrtoQMMvxdDaqLXjpwjcvF6jMrNcSfTaP+YNzmsI093tMti9hVYIjETH2vdc3
nqwZcZU4caPYTeBwObm9CLWp9CkpBrUzj54yP1laGmae/tD2R4W429kqv0/ZPh5lrbEr/+RGORKG
VxN1TNf/F2lf1iMnz3X7iyyZGW6BGrupnofkBiXphMGYwcz8+m+5daS3i0KF+jlSlJtI2WWzbe9h
7bXOV2o3SiHsBkaHyHiJ03YvMvs4FP2OlbFfxep33wuYQ4MeLAig5bhEwlMCpdAelA7BNLwp0K7L
K+G2+Q+TVf6gr6CxLgbP5Ff8YuyzBfPlggkjs2kTtcHatlKeL4WMWfse7/nW8Ycf14/5kqOe2Zp5
TKezqEDlVA8af/AnQIpin6ZY0y66lYMSyV3ebRJ7JSBY+ngS44wvqKBSOwfQatApokYDo71I9qik
bgtab8cu3RR97LXjmvjcZX4oNxSQTwzgyJL6/MZmZq+akfRQqXdYHYG87DYd+izNXrKI9gd1H4V+
8fv61l5cajAKElMUvgxc2yhmnHuoNVj2mLcCizRLgHZfq2GNu+BiokA6ylcTs5coqrQpScAyFEzU
eRFK/svMik3Zo6yQFLdWBLzG0DOXh/VWsL/64Dy0bfrDGsqNpY0e6AY2aYPGnaFvkFM+fn/1SI1R
WQatL3Z+5lfp6JSI6XGls6mR+OhtxNdIQ5Y2+KuJWUBVjWXY1lapB0oZemMOwNn4cX0RF81OucGm
gl4j8Mk49fMkv0sIBSVqrwd2J6AHzP0I049jjUDRGb0u6jbEpN7UN248riJr5c8/e/OlbWCHMdIm
2Y6M2WOFULGwGcWVI09me0o2Um7eAhds9rN316oZi/fAV2szbxX6lOb6+GmNenQDFBvgXgeorzyo
t8m2vele1jgxPk/dtQXOvLcx6KRrHJvL/9k73QPuSeGY0kp9AwzGh2FT3INYUsvA71sGa5Wry4r0
bHfnFdSx7IFdhvF0QJFIUT2b0H3L+12CVL9LbisWe2R66AlEUcGCqnY1tJOzgFmxZykjGpv8gNFQ
H+mDX4q1iclPnaVrWyOf3C8vQMlyTG5Kv6s3/KR74ilxvNjjP0FX0x3qHQag9+MWIgSb/MXw7N/a
btoIr7gzfpUeCMRWeuGXAf75Xs3nbjORirov8B6peAliVWzG/m6g4G80yNMQgmmj+JUlD6SH/As7
tMNa8X7V/uwuaSwAHQzt0zfzQ8Rd5y3C9a3t+tu6lZW9zfVTv3SvoKYHIVHZ6b3g7s4GvS5sBea4
Enqp8UPV1qgwLsJ5uaFgU0fjGuNEF/zWkRK2QLDj8zKQv1Ss3eZwOjKJXUmyner8HlOyMt4hL4u5
Q2EsVj5EuM0uRlbKUKCAmiIw7LR/YI/0UwXTvqsjUvKSuGZlloPpalhrzMa7Ho7lI88nN7WUPRAb
vpasNS8XTKFyhM6iLBOi+Tc7v8jfE4RIMJVmVvLS4hV+FTV1/oA4NX0gY+dsrzvFwgaCeVFO7cn+
BNTYzk9k0TEGBTp8MpI+2uTDzG7D7u91EwtRkUyfMbyEShLKNbMrOIdSNmZ98ZqbxYcS35ol9Q31
ENu5XxSTf93W4vZ9sTVbDgoCtp45iIhG+tAZVRC1+UZJLLDeaiup0OLGoUb8iaOR1LrnGxc2Jfpi
IsIzZu2sKLvNTeW+DvlKuLG0HjB7mKhXY8gMw4DnVpDXTVmFfwlCyKkX+xrahH8MoJDAMc4w8ITi
bUTXWJAXTjHqDaiRomSsOqi7ndtsGhTNKnQ1AkiiHe3c9h2BCUR9UogbI0VuOus1L6xh5cstPZsw
i2ENSedoXyi5x1OREs0q1IAek33m85caowCVF/oqwsyDHJU1McUHcPh+TcR7YZNhGYOW6AdKZYPZ
gp2pL1hWw3KcNda+1zhQnsK6T6vGw6Tcf4i9wH0gaXUwNAuw4AwPDhn3ljIeKkHYlmCml1RtmUVc
XSU+18TemSYQrJvGX2sKgfVg/YrfLrwCKLhITksUwTGoNrvLMI/eViH+MRCq6Wlh64bKWml60QSK
opgPkgdkzn+DmnWdtqhTBMN035ivZrbWv1k4e5qGRwb3JPq25rwyV+ilSlsA+YIxio+Nknw4A/Td
2bSSRC6ZgZiqrEtpCMjntaIRfIsiRlkcYzZd0JEIEZG9Ncj++pW1tFugRwEWVoJVMKt4ftwwvpxN
bRvSoMniv6NpbklarTAqLp3oryZmN/CUqAXl4L4PEsO+b2p4XKoBv5wqnmWQUxTWB9a2L99fFii5
USYC4QeaQLNl6b1mTzFXtaChwlXC9zx+um5g6dQi+wQgGh0msCLPTi1jaJiOPeTCRWhvdAuTFKi2
O/UfJze21y0tpUvI9SSPjQIQNirC558otpR8sOpBC3JFKXOXI7h/QEHP2SoTT7zEqCwMcJgJGu1o
GwfOqGgeCvzRysmVVmZRCJJOCThBnxS96dmvGCai1wyDCkFf/VE66LtgaJavjcwt7OqZkZmrVIKZ
FrpIMALVpLCANFjCfCWVjbLn67u64PdnlmYPaDaYFckLgVsifOnSY2mtlJuWVoJDBa1vVGOAX5mt
JGk5VXt1UoImKp8aTX3I2QDWOcFT105Y5F9fzaI1QwqpSJYHlNPOXUSzISOdm70S4M46Kg26ijFT
xa5Ri84lKrdXmMwWNg+QALT/8DdmjefyDkqNgbkudpSAZZg554oYMGmc7a6vacHhJO4AUwfwejCL
zmJRMFlYE6AzSqCXjjeGrwPUgIthrc23aMVSMAygS3LZ+S1ram2d142tBJn2qkAZI6kwD77iC9KX
ZkfHQJdUlm3AsHQBrq7jMtXBYq4E1kSPE+aHmxwJSvteJsQzxEo1fuG2/WrMmD3wk6JGmBAEuoBH
QWymW2foPTDDuIUJHTLwDq+SHS7toHzL0e4DPAs+f+57lGZOO9AWvsd1TyOYi6b3kbYm47NoBVAp
dDMkI/zcw+M8FiqQoUpQ9vbo2R0GifKR/YozdeUoLfk2XivQHaF1DljWzO2ipgL3bGvTgPdcHNA/
bXNX73uy8n4srMfEADJIooBJvGTOs7K2mvpwpIGqR4cxp1sWtRulHTffPkTgbgCKEwRRUm1MrvZL
yYNFBik0UtDArOs/nYG6cJf/LNW1MaGF+wfXAezIUjCwJbNN01sxEjElFFXZ4a6rK08h6S0n/A0l
jjUhnaX6LJiZUamRIQsadzOHm8gY2mkZY01Bedu+JvsKLHJsV/wV++44bo1/kKvd8Sfzca1koi4U
D9EslGZNsEZhuvF8N4VKs5TX6oT02AuD7EB3soqoe+NLflfszHvlsb9PbsMnB9y6hme+xcx1Pq5/
0AX3xE+QvPC4SlB+n33QoY8tXkMLJihz4zaL0BeKwd/h/f8Zkc77xWtMbbQzAQqCoM4Q1LBs247M
/7YJOAooxdBdxpC3M6vF6UVX5KGDoJATzSuK0kv7leLMgk/+zwISndlFmEy1VmY2LFRpGFRJc7JT
KAfrSfGvM/JiZcfWjM3CwaqCUnDnEBrEYTCNrxSQ0cl8KsN/13dt4dY4W9OsOA8Vmw4ZZKIERdz5
o5JsTExM9Ea1vW5mqY57Zmfm6AUTeZGosRIYT6NnbNH/Yzfd77B0/2SupI0eUCBlPq09nbtRvipT
Kz/+7MGEeRCkQz0K8yDz3idQPkYNOCsNlCqE6roRpi7i28caVMdtqqM3X/8tK1a7fbw2xLq4wcBN
gS8bpwyVgHPP7zHjA1pG6TSk/MWy5E5N2Ds24+H6Bi+6iyxGoasM9sh5CplUetgC90GDOiYejekG
QiTQHMu2oDF/um7qYiQK3Rak+v+zNTvMqQXghDphM+nOQr7t9V550PxpH/oh1OzdAcybw1+yiphd
uKgguApKPzR4gN6aZ2BOrQpr6AwssSm3xqCfwo6vxFVLH0smrvLlkYMQs5UZNRC0bW/SIKwKjwyx
q5HQ0/rD9Q1c+lbA0IGDAg6JbG/mEkmrZMTgNQ2gbHo/9MpfQB3AtjwcB/5dYVD5qWwE1iiRg0Xn
AtDPuobZkFOiQeuQnejSnVpNK0d76bOgsoZwVCJQwLk1c/BcoEZJ+ikwYnEjEv3PpIRrnF5LgAng
9T8Lroh6L6o8UezQWGmyKTB/auAIVLSXwnM83npkV/jMj6uX/9BdkO1QsA+B1BFFmdmFlfalbZeh
MQZmhzHp5K/areW/C25wZmH28ELOAkzbFBZCjH1b4aFKVE8JU8/ia8ncwic6szRz65iTOjMjWErz
nzn6sCAmvO7RC+fmzIBc6pfnXQsdNTRSGKDmewb6XXN6U4uVos+ajVl+XU2V4/SGOQYVQog0wch4
Mm3Kevj2u4umj4N6sVSxu1SCaERFmxRzg5iLfWu15DbT66OST7dG+vHdPZOGMAEHDTvAma3ZevQk
rQnJNfQo6QdpdM9hmqtEa6CfhTL0ZxUY4BvA4NGumIVFkzmyyBHhGPTJW6YPLm6KnQkq4GJqDwW6
P92ThWS70lI3rcYtzfqNFgGRpKFI3YqtsGtfTO/XV77wgJz9pjnDMaGDY3bMxm/yOl8c1I3+TxJv
pf7EQfxZJ25xLzxV8da6yZ+l/vMwAIaRlKO6hp4huIDO/ZQMysRELY8cMZU7h9bTpoqa6bGYegvt
63psP8bWiH5wo7FDf1BpdFswWqGPb2XmLkRFfze1tbhvIz27p8Thx2IarXcSkSJx45aXD6pTFbYX
jW37xM1++BdPlD9XBGTIyoAOUValjb6DJq2CmaNiSE+T0/dbnTZJ7FoNUyHf2eu1s5uEwurnpp7i
H5bjICDKaWX4MerHH2lTAzjJO5ICEGckN6k99MeGKMWxx/XcuxnUfx/KHrhiM0x1L+4GWrvEjIbf
Btb/DB7odhuOnL3ro4P5rnogjGFMUrdq33a69hVwGOOm0U1kqWZj81+9RdPBTYDLOTV9qP+Yetrv
VYDGXlvmsLuaEsgA8azlDtTPnSYJVJuHxxrwlZtemUaQIDVxi7/RgzlhHJ6YLsGTtNdiq9LuhSCG
ejOlNYiaQ0Xld6NR6uk2tLqo2EJClUZ+EhVW6+Htz42DbjfdozFN1q/MCOmjmdbNewNZkCAxk7B3
lQ60j2USxpZb2HW2Wje9vEfhPmg1Y6AZlVNMSZ67j5HUVogVjkGDuSpdbIT66JAI4iCnYjw2lbnl
xr++3zXDYVJr33B2efx35ejI2ODCg//3E+aYs2kElAYtF3l0nLvKdLNnazu5wx7y9lnjgid00x70
fbaLehcilWSlTPdJiD83jyQLISaVAPp55bgKa6eOHZgXmtdu6Ma5UfYZhUDwRmyqQ3jLJOOsF/+0
oG5zEJ0bbfVbCpaWtZbM4hXy9YfMXhwzlZzb0E0JWvUBlN8I3O+S4R9rXrnyIyqCuDma7R3rLLcZ
i4dOqz3RdW7jpNCvX5uiX/KKrz9ldpF3SmgIp8OexKl204e1W7RrQlyLt/hXG7OQsdSm2EigxxUQ
xaWvupds4jsRuwScMTJ/UlX3k33ot7pfuzOXVgeSX8x9Iq3GizhLeqlgmVqbfAjQLzU37VgmN1Ec
piup9WVBE0wwaHAgVAWxNSZAzk9W33fEEU01BNBLrqCMbvbP3XSnZ7obAWW0cobkT547sYU2ixw1
kUnfPLV28pBWNIOxo+rVbnYnUTrapgzWYshFL/1qafbeAFGS1fkIS5LgBE+c19u3g7Hj7MbZALCE
vJc/idbPmGwDr6xSruLaKmcBrDZ2gLRo/892d1De4P+uXCd7+k8+8mVDpQ99Cf+AKya6ksJUlzh+
i1ksWjQrDrLQs4KHfLExi2HhHHwwmnQI8ig/UC2p3bLqIYOX3tsM9R6a3GSROOrEeBjN7NvJNdIo
xfrUhQKXyhxUQhK0GPPe7gN1IIAo5B7S7Q2mJ91J/z5Y8tzU7KCzLBpJy3WYikxX5dqujIV/3TOW
TrSD5PazP4tUd3bWWFLRuO7YFED5zjNbUFtjLuK6ictYHYknQFk4yJAUuBgM7NLOsUY6jIGdTCgK
GOBl6z0uyErquWgGfXNI3qGkg+bsud/1OnSzuhgpQdek72buTG98yA9JM5bP19ezsGVouSFQx2yw
ZPqcnaWxGOKiMlpcv9VzFAq3ztd0RS6TQWDzUXpA/R5QhgslC9VqxRQzNgLoY3mYwXKpegIz5saq
o931tVyWwmAJNzlK6xgHuhjCHRjJ1UIGMekBAlzHZMfBrVvu1ojMl74NPACjKRjVvGStKJSGRwMx
cPUZoWtabxUE79I1kqoFyCEaN/iDixzwDIxnnnuAk1CrzpHWIBzqN3xy2x0LGpcfyA7TBse1qGNp
TV+tzeK/uG1NkDAoQ6AluGoUAtRno3k1s9bkqhY6EpK7HE1EOS4N4u+ZpciuGLflR+q23W36od1a
NwQ5GxCl+U2/5eCKO2kbfa82bvrC3647yIIrIv0FSAuPPabu5rdd0mdEG51oDACk8Pr4rRU/iwqz
BolYSbUXtlPm2WDax6AwZgxmMVzchWEO/p4hqC2euNQiT8BePGeOsRahLa4IFAxy7BzqqfPqLyQD
9UQn+G4QiNmVTfYERp9tGk5PaVG9X9+8xTXho0l9TNSNTPnvX57CbIzNEtHaEFTNb4P+YdWzuari
u2Zjvm/IJjP0rIYgTDsfuSXYYHpvSvjm+lLkOzALIMDCgUAfjWxc5vPBiGZKY5Y3MOOYienyZOj9
Luadp7YxVMa4dV+karP9LzaBe0UbB7oS8zJ2lRej2nZiCBROdxhxhawuC8zQ2PcjeRzE9+tWOGZS
lxWAAAguzAVgy6oeirKHOV71P4s+/GmkYw1oYPvj+rKWvhh8HAQgoKTCmPMs4mwarW/VNh8C3c5u
+kYcFBa6bduupGdLX8zCBCLmrfAigsJi5nwiS0B6b/YBtEDchgU69ILG7om3tZ+GzcrpXXgT0WtG
VwNlFBRU5gRvuHmnbiqcHl4YuaS5Hemf72+aDeIGWa7RAFububmKVqFFhIXV6DZmVp+tmt7i/l1Z
xtKn+WpF7umXA6sP6WQVndEHLL+xhQ4lHe61dK3FvHQDIYIEoAHgZMCTZ2tRSEMwyy1TDg4K9Cxm
H9rId2OhPqxNiCyuB99E4iERtM7vOidtkrYvkiHIDPCSRXg1MBO3USbt17e/zidzPooBQGlcAIQm
NARqohZQYEmhPxQ2lfDTsQU5a6Kvla/nSwL+Gd0L3Nu4UoEo/JyJ+fKJUs7yXFUZB4uOAQmCtLCt
H8VEUeIggzD/fm9d0hiYoxDsgXRNcv2e+0NVZokYGjM7dYkGgk2r4w1G4ItyeEGFtal2163J+OTr
HQtroD9HJoq7ThKFzPyisMdeidWYn7LOmEA0g+pcuidlTvlva6rK9Fdrj444gBSgxiHTtNTuvllW
l78AWrfgaISzYExzFkNXeYxqT5hlJ1IpAzSyBqHq/pjY/eQRE1955bjJ7ZsvGJc75gmB0Qcvy+wm
dDIdIyL6wE41w4h0mo6ma8cU1JAtJKxSL6zb/G6qrPSlITWYEHR1Wlnv/CTK9cJxkf7IGVG0Ss+/
b6e3phFOKjsVpdDVDTejMPEwX+eQDYR/ubVtksY0vgmhkkYxjaBDHgwNpQvsntmbtVXGKTt1GIfV
fSOLwT+OqmeavkGCogo9NQyTd4QplnJjTLQvV1gvlnYdIRbqDWg6Yk5uFiariqDY3Wo8JdDhcQHn
fsYI2YPuNB5mqzH9UUyukYi7yMry7XUHX9puC20U8GAhfwbl1vl2K32kqAXvh1OmpdFdBj3Zxo3a
ynT2A+d6c8ysibcr2ef8ZZK7/dXm7EqPqySCYEE7nLqicC2jBWBxbXB84UoC0y+8RwPlFlrh2vmy
zBKKdfmg96fR1N2yxyx11/vCjg7f3z00iWUQhmwNF/q5GUCWCrMEgd2J69ilGKgvtyfFk2l0tqfZ
5Rqj4cLGgUgGOChZFMMQ9exjgTNWSfqU9idwAf5mE/KpItWMzfU1rRmZfZ0hy6MMj1d/ijvjuWw0
xddM4AauG1lwu7OVzBweCQWLw1LpT0N5V3W6K0z7X9/pz0m1Sgy/uB70AnC00FO6kK8DcoriyRD9
J4kxdHiNxI2oB9G3beK1ft9slMHn27Xy3oIDAuYnCa1QMcVLNVvgEPMC22Y3pyJz0k1tKMUhnhz+
1KuFuf/2XgL4DisIKkAuN8eoZSMTpK+N5tRkxbZtoy2N+zv4kKsAjXbdlPzVs9cBfHIy5cUVDTK2
2eOLMIzguhiaExnZnVaab3k1PVRAtaQFe3W07sY012CgKybnDZW+JkZZ1GNzUrtx3znijTahZxbO
to7Eg5UEafd8fY1LX+7LGucsQHWsIunoYbBqk63Wj24Rk40+rq1r4QR83cr5uz6Aw96qdJiJ63jL
AayKcu5qQ/OCFHnFQRZOAKZjAMihSLGBrpqdaEA1hZIKmFJw31ZT/CtpppVNWzaB99oEtg9xyixs
UIoIY/JWg9U43B3H9ypZq+1c7hdqohZGEeB1CDPnB6pjFomF04uTCumb27oIiV+DQtgdCI9bl1tk
WFNAv5jlRllHhplQ8rIlB8n8EZnAZ5KBMkycuq19bIPpxrzXNdfajFtzW+7CR424a0MKFwWzuU25
0V9iaST7tDNK2Kw34pBvw0N3EwXDkcLkuMeQ/HVfvzxcCCyhZAzMDsS8LujJLLUM6yJLqpNB9BcM
OQVOWP6JzP4HEackihqvHUA1e93mpauc25wFeLwyNdJ1UXUSuj26FCE7H8GXdd2IdOnzi0oaQaag
gsvLgXDp+TY2RW3lecmqUxj35KDVse3HqGhEvhXpt6g20Xfwmalr1FT6gpN+knsCq0thdM5zkBtV
GpeqU54wIPHX0icv7NUd0Cp+Nkb7To9cpUz2ZT/6U1Ldaeov3NvbOukf6jB7sEd0ZAvrjiUgtIno
KdTYozCZlzELyNI/g0gOTaX5oz48q4zd4xj+yzp9F9ZgLLWzXWfrLgQifU4B1gyL+z4fu8ei7kDV
n3UfEFq+ozXbJZiAdUaTH7nWdacKEJ2tPTY2mH6RShn14/WvsPipkRiico4SFfKn868AlGKWq6VZ
nqqENx4mYRDqQXXBv27l8sKW2dH/rMyOjNWMSVo0Rnnik7YpRlRddXoUQmyvm1laDFwEhsAACSmx
WawXdqIZbAFOVRLTx7i2Rlez7I/rNpaWguEhAI8wA2iipXG+YYNiNkTD/CIeuxST7BnJt1kVV344
2N+tQ+CiAcZRwiV06C8j0zs3VUxdxgDdKE82shyXNVrASPjG8vD1+pKWts1ABRk9IBWB8pyyPKRR
2htNXJ6onv+mYx67eQKB+/9gRNYEcOhB5TKfzevAINYByFucBGlVX1OqepO2RFsp3y2dbin77kiI
MppnM3e21LHVIqHDCgetHm/8Kgz3kl/XDn9cX8+iH3yxNPMDwltU7mJYskrH3nZxHG5sAvoZTQVJ
2XVTS4uSlRTJOYdu07xMaFt1ZeejAVXxyMg9EyK+WW0DKBPetGX35z/YAqAWsSrGG6GZfu5z6jT2
zKyG4hQys8lA56UMwnPyrHyqu0HVPQVE+ubKR7tMrXH9w5Z8yi398qMJjg6k5uQnlCude+xq+lIM
wv6bFilon7PxEXxpwDYZvZ24TET06ftLhtAGyLUctA4vJsG0hESGSmh+gpbvixhp4lFoLZahejIK
vfW+bQwjMuBhBr0+igTzTGBoSGVyawKPcGgkW0OI4hgljfYahobqq4DMrdhbCB/O7M3cdIidEEMd
WFzN458tqHqrHm+czoYXm+YHLW4iN8Es4orVhRsFVjG+J7/o5UBMWHZ4yOshPyUp5s09hVstEmEo
X5Wb69u5FACeWZLH9EswJhQjRBYLXmb6YN2J2/Te2JMNmMqEm/4a/QzCeKtUVHPsC65lDEIgwZf+
gvLXLMPKwqpqkpTnKG+yYpO0Rb7Ji5oeU30c9uDGNo8I5nM3RGkaocGUdcesM9kK/93FnYAONOrD
oGKg4Eu6oAzoGKRB8UzlJ8Q52kdWq7FL2+j3CBD7Hrgc8nx9ny8+qIytAVbD/4ZoDRwF59uM6hQD
rBfSj8IyR68Z2bNtVm/XbVzcqGhCG3KQC40/THNdJChpZED6DzZQqf7L9M7Kf4dTmXaPE3LBb5be
0StFwwqdKwUFRaDwZskQVGvtLteH7MQmUEhMufIEBdLbDlraKyfh4m6DIcxGUqi9gZQAAIvzjatT
dQBFQJqdUJYeNZf3qpG5jWrEYJqKNK3zC92GrJGIFYZ53TI1Va9i4O/fXt/bBXf5+jO0WShRTYi/
Qptjb7kx+WUHwmNXYU4IcFjV5j+nSK+G775aCsY1TSoHkoEvuMCjKWaSZ6Yt2GkkyqOi9oDIMqNv
xm1nV9BGMFXh3F9f5GVmJk1iCBDtcFSoLyrjo6N2MRtJitqHBinisGzjJ4VW9Q9eRWri2cMImkhF
BW+PZzZOpm1D4RTvrJ7C986MFJBfWEm+xim1cHSg0YaCNX4cCk36LJkiZYcGiGGnp6aJfRyz19Ah
a03YBS9DBA+KJTnoCR66mTvnCdh/s5jwkxhMCuplpS4Mb2jsrEfXknC+ac0BsqRxpYuPxiq7yOV4
ZVfO1OKPQEqFMjXaMbiTzl1daYo4NB2on/PKEa4m0m7fl1XkjfFUHloAn3eOGpHbMtdN5uomJytX
orrg5IhhpQiuzJUhYXL+A1jCOi3HWNAJ9B3FGxwl8Sqzj14oxv7drK76zTiRH7UZc3dooqPIWeEl
qs3cdKAnkZv/LFWknmFGj0pmDz6DVKXbCcbcgebHzLFQzSh8DGqAvCLW+MGW6WCdDhB/1lcZQBa9
BpJPslwIxnQ685ocxY4iq6CIXmVSJNTMiKvQ9DlM0Fw3CkVsR8RuxzYi4dEUdgWov1P6DYmO4UT2
fQWNLdUCS4/2R0yYMVc5fyNh7k9xdoTWMUb2jXrLlN5j2CC/GeldzIwXVWHbmvFfnaocMai0owYI
RlUjPOAUHxsHgjatc+riJOhJv3UisgVDzkFNu0NRk0OUK8esoieHtdQb+HC4fraXvq2UCMJNCtbv
C+KVqE9Aws8FPyVJnrINp2Rst3UtzMHNGEfNOIsyukYddVGiwJFFgx4TJsCTYThrdnkbGfCSZlfx
UzPVoCEw+qjJj4MexdDANfX6aRLJ69iEmLb4D4t1wEesWRIy/Eny+SWoAXeD1aPiwk/ID9tNh08r
aQIa0B212YBrrcT4znWLSyuVFQCwVknq8jkonUfWNEIaNjupVZhoLmk7bfKjIkIkrji54pa1Ub40
kAT+c93uBQEsHmLcFbaJyj8ap8acwSTLYho1qZadnEb5M6W6euin1jlYbZ0eCyfnW0A1nFtihxZ3
LbvIdtArMN/RoLNWoo/FHZDQps+YFU3G88tDpGrPs4FmgAxq4F7CeGHzXjaW/W5E9lC5yaAnoWul
9lhtrm/BomEwimPoWjI1OPIm+PKxB91JFPSnsAMdo+9h1hjHLK/tQyeq8caO0fcj8JDf140uHSdg
dZCDSPYYTGqeGxVWQjHeQrJTNnLtFppy7XPUUPtY5ly8OHigVlrGnzjSs2ofvrOBg4SpIbQWwQh4
brBBjjE4HN8ZkVexT9Gf9tElf9Ytsof4PCakInRSoZdyRMWDuZOTcFdto3Y7oDiCoRR98CjIg/wO
xbFakDvw3LY7R9S1KwAZcQ1e/Z1AvjNoyoE5YOCrFY7LTQc7iRGBPyksyM8yow+iEqbHjaTA/+ZE
ILNROP4Xq9xEtlG5IcLPbTpWY+AYbespdrfpc/HPUfg/TTS7ko23Zqe8IFX38Qj9zbKcbAY6sF1J
w8EvzCzyBVPuI9O50aPuAa/hvRYbp4yJh75MbFepWO9iuHg7ANe5cWpkD6CzwAyZnTwrSpu4um70
gEuI8llPW92ruVWjYGhXG92I/sZ28xrXI92hxWO7vKADTqWV7XW7yLdo9EP5hZb91qjHPxPL3iaS
bRjFxqJZzlsE7cxsP6o8auVg/5FDNwwTF74xUsiqR/RVKEq2acb2uzBmeb5l1KPgnIJ0dS5zhJlT
re0cYEFaBn5uxslrS+lLHA/Oyg12kehKQyiPw6txHHBfnztYUpMuM8SEY4TQfiPqqNtFqlZ/5Fwj
nqMkyOhLSHYqSfftDrO0jGYbuB8s2WWe3RwVVRhYVrBEI2X2vZVk7V0RO+Uhz5XuOcKx2F4/uxc4
frmnMrSGyBLw9MC+nC+1E2ZetVWbnRotTwo3NmiR3+S6vKctKypflY4PsS8KfWL73OpfQyEwV9aW
zUrdRi5sfqYtMGCB8AL3t22r579DC8vGgccgqdBs/hIJU61cs+lU2wMzdb2C/1i6sbC9gPbjCpG3
1rmxMWOdoANANqKn+jMmtY0gHtriqYnq8NCXdK1RsBTNIo+AJiU0KYD3mH1V1GloJAokbloSt6CB
zck2VVGqx1Sc86EgHMClMhYHWogQRFXd2PrXv/JSAAi0LQrwuDXxlWfr1Qqrz8wa6636CYelALXk
i1UOg7mSoF4M2Hx60xdD8mB9eX9Mu48h4wJD+i7Z82ETWU/JEdKVnuJ1ti9qjA959huj/nizxqa3
uEYIkhkyZ9EvZBn5aFR92mOPSQf+dZJvKsxZXt9GuU1zH0WpDQBVEB9c4jm7moQIs2ACaWAuvG40
LeaFcRNu43CcetSFm/w5Bo62+Q/f76thufYv21pgQFOkJWEnQIPHTSqiZAfmOrESFi8dQRAgSPI3
sIwBHnluZdJrpISWxU4ppPBGjyQtRu21ipWPyBEqe3N9M5fOoARKyF4EWiwXVSCdVZWTM9yxtp1S
V9Um4ddgONrRJKwQuNXp03WDi8vDjY6oSHLSzJstISaiHKeUSDMnGbkX21bzoy3bwgCVcJ3zlU+2
9IRI9InUspDdqtknAztbVthDC2uENH7Mw/uwHh/jNHwrqlD1zAivY6PWr9fXuLipgKWBVUWWLOYX
DXhV1MZIQnbKSc6ZV4pRdTY2t7MEGgFgpQOvVm2vwfkXSyXoJyMkA0oJRKez6y1v9XiYOo2d7EoB
zzoIcaH16vQ/MpB67WMn47dFBhhMXMSKFzqs3veEtoHyf6Sd2ZLbxrK1nwgRmIdbABx6IFvqlmTJ
NwhbsjDPM57+/6D/nG0SxCGite0dvtEOJauQlZWVuXIttW4dU2y2hHXW9oDJRd5Zc4vjphccyKHV
lyk7P2a1lTgpgtvWnm/RZG7ac6e5ltwo+W98bqgAQa8DViVCLAKfnMD/Fpc1iMI6CZ8MRKcOShmS
VqJo5TRmK+2GxuB+rVI93hjFW/PrmbaAeTwcTVpmRWM61AwGxDHYqvJbUnsflLwR3L4Ou4013rB+
zNH9wtKyhyjEkhlaTQJYdMeN5TvRd39nOfqLvPedVnDF41aMWLs3afbONRg6KlThriMSZZJEMgdw
miEotacBUoRB65C5ksTeVYOgaO12aqNHUaq8Y4L0+v79p+nS/OKjlqUcR2mRxWdweM2D2rW9HcJ5
tmfk0H8S5aE93rc3x4Tl/QIkk+QHKhpezotzlOh6mHpqEJ9juJBzhoirYKsasBaWLk3Mh+fiJplG
bWiqChNWmUhuODY8IMhE90ZZZA5Ycc0u4Ip2pDzqPt5f3OqxBMzIIBOFcnpz15Y1dg75jALhxyIA
qBZ2SQqehiT/g5oP3kGT061xxNXtpNJC+V/TgfkuPp8m95Zaen58ZvhuN9RnMc5+48YktP/Hwuy/
F7tZ+ryjrBgLVSDET6XVW3vZDPLXdDI3m1Mrx5w6HURPCupZ8N4u3iQGOi9BGInxudknD1Jux6/W
Pnz0fii13e2Y/n/Rn8Q/tI0q+KpR+vhg0WdJkqVHWlR3Kk2fYqAjmvjBaiL47pqy3qPT1B7u+8eW
qYVn1uipoLnGJcK8bfaHHGvmbqyIpraZiltlkhVfpJ8/M4DRg4KfcXHQpLLtBggwyKdE5cmDiSDT
tH0av0qwR9xf1UoEQ42cxHumaAAfrFx7yDgq8SAJXnQedMnVeiScjZxrOZlnThypGO1e+9nlW43h
Fc+flU9YHdztkOcsPF8yk1bMRdYXVZN0nlItek5q+IXvr+2GLZH74MrMwv2RVRXHOM5jsv3mIfNd
lPlsXQOyZEcvwo4Zerd8VveNQ/Eg2tMh0bOTMh0s1Y43xSfWvIfSH3cFTUVe0It9Vkd5iFqDqykP
ir0ktvtgiPdl8V5yrXnFvOLmBwadaEa7rj8nOhOB3AQ0hRo1e9YE5dCo4ftjyiw2AUBDQ5jXWN55
Zq6UQRDMjwyD9749yuZA+2Cw8m8NswzexrN75T4gTUJ3e642cPUsokrLODvRk4TRFIL41RszWT02
2VSrcL4MaeVa/aR8E3JPJ8ookfH5vgetPKiYWAOPJM44mxtOfsuTq3mEkXPYMaRnI2o5BFTaojay
Yb7u431bqlDaIZgsGBtFxJWFM0WJIAD/mfUwFl9SRwMq8QLu9tH0KWxJUp0cuARDyR79en79ZHX9
tyZFdT2jj3/eX/eqcYYqkX6E0gx00bUbMXooxFbKXShXcfRp8s1KBto/Nk9lqEx7vfC870U2UZ4I
8o2+1so5Ia/AvXjgcYksHThrVMXTVI6sWOuHup++VoUV2i2dko3At7pEHfAPWCOymWVWSgFPbY0w
jc+pbkWKIyt9WDpBCF7dDpid6ojpMbM/spsDBXo35lQCsUdZ6xewjqf64uO2iJkkGqwo55RGJle/
MtiqF4fO/a+46r3zTDbIPaSIl9S7QZdaYhYRDKLQZCRNdLsxfdLVv7Os/jBFzcbM0EpMn4E+/7G2
uLOMIaawoLKmQEf9Rmijl6odJff+klauK0AgFLy4NWRecwsjPU5IQCCMtomnkF2jWvjN4FgARW1b
u/O14EWYxOmtysRgZxipupEkrrknnZtZnBABIULD9cEw0lSAipmEqhwTb7InE04+1xzN+EeLysAW
ucfag2Z+MAHuYwIO1NjiAhPrQBwVT494KorqX2VfJRoSIL745GXJ1NtdFxiGLU4kQCgQRzM9h4G0
tR2g0HpUhJhmwiiPiSv6hiz8xvmhFKyDlPk1D73YCYGGrRoqMonDVEXtLveY+4BLvKu/59Ukf++8
RP9QZFH/Cf12aWvuY+0zMOyNYgnn6HbostbNQSoTPJs26SxPZZV+/hDlQNrGLE7bjVC8bo0+Py8L
EHvaHEousmjuB7nCKaKzOQ2hmyuMVtWSB6FWn23hSNaikjwzzkkEwRkzd20KjHWlF80YnRNf7s5i
oNdvcZYWzyiJh6/g06NnrffChxQUykbgXTu+VLu4aKivwTy7+J5tXcRKZyrRWWoUYddN1dukbFIE
bBlZ5NDVCDeUFonR2QB8HexqKQbr2GaRuDWlumVocYGJzZjWhYZ3JlIm2krdfIgm5cf9WLQWXmWw
N6B+qBLe1DVKQo4mRlJ09sbmSzNBkgm/XeYqiUyPTp3y3ZDGw+6+zdV1zXQvMz+wRoPx2j/GfCw7
q+nYwE6OfkaeJuzaUEk2kq6V5wc513xjgHWb+1nXVhI0q+VQx4oktOU+j4reZXTcew7VVPwCfdKW
TvBak4dXANc++wg4dUlEUMuhIcJHH52hF8pBmIgBM688SCSl8V2lLBroKmQRVsXBd1u5NF/GXJN+
55RT7EUKSQJtuLxaGHetqtHMoVhUZVuPjeehkA59I/7OF7wwszgCYzTLm/RFRJlh2DUUsNNYcO87
yfp2UsYALckAPMHk+vupeZAzGJVG5xq8wYs++oojjppgA7CwiF9W/agXleaIRllBLiDXnWMUo/n3
/V+xejwufoR8/SMEFT1w2pTR2bLGntkhqZ/O5ay/bctwTFoud4uU2oGvMy513/JqvL6wvMiuLKEi
RId8yVz4w2g+Dl7rCvXWYPrqSWSIRJ1hBbxgF5EaRi9JQcAqPI+DZL01aZc+ys1Qvd5fyi9q00XJ
DcqlWb5FI1m8aX8WhZ60ehORVVV98ZCkWv+hkrr+nEFw9JDplWobLfOqXtzUnd0zXMq4tBFO2i5X
R1+zZWMSnnJd8plZp5aV2HoXpmcxmsS/ZS1rY4c+pn8mhIgAUZPst+7pi1+/uDmTLMzkxgrBKIbJ
G3fPa60bL3mqb5ypNVfj2iIRoPRkkB1euxogP2WQEj86i1mZHAuxHxyr7HI3S/LhJTPlAZmx0Hy7
/2nWvEwB4EERHzoLCuvXRgVTmoCaNzzQUOf94feCpu2Uxiv/Uesq0DeO9KoxbR79Q/EYp1t4WzRm
YSjlanTWYEjNbIhbmPcZWrE8xXFYbz0c5r9t6XTzDcMIPsU81G+ulzamhSoAFCO3a0Z/F+h9/1gV
0JVGjdcc+P+PH7M0VHdG1UC91DRRu9H+XmvTWmTYlNRnMnIC8vUP8MsOOSmFPAHtPwl2wMpzp6ww
djEPYrdLpdFWqwga07Q1zkLPGCI4CPE5KZTKlXlHuUkz+OdamChP8ybg7aob/9z/+mvH//IXLqJb
rtSej8gd0c2g6t5k/VsVpL/jYQRqFckrPscSLOWP1Ij6eOJGqqnc2kqop+YhYnpjcmQ1y7PD/SWt
xhqageTUkFFRx13AliyxyOemMsUjNEWU5yD9FI4fEWPTPEh1nU60jVeGDXb0VeiZxx8i7c3XD0n/
EGzU7Vad/eJ3LL7+CFqrjAySN2Bpj9XovUSi+hgkw288WGfJQ54vYMPoiV07mSEkxaRnTXSW5SjW
7b5iVtLJkL3eGq1eWw+3AXw0c+uf/10bynut4F1EdhNX09/w9tnjMOz7etzI4LfMLE5tZ0UEBwMz
njmdRS15MOP6n0Aonftu8qtbuowOl8uZf8fFc0gMZT8fB+y04QNEzRl83Mle/2ZNtvwWJTbEPhIV
1dDdmrheXZ8C3SFjU/MbfLmNRdz+/6DQV50YIOwsFIlb9xBvh0qmbrX21u6UOf2l8GdgbtkwzaV4
zFKZPK1ouK/MuA3fDIVQyDR5Y34UpB7hPTmRN1KXtcxbnefwAdHDULj0yQx4VZ93FXE+b8ZPTS3L
D3rEcUuSKXPNrpWD37hYIC1iYoNuPGFm8THNdATzbZClhcjKT2Zm+/NwjbBVLVj9dhdmFpdlVZkm
jUoy0rCKbUFM7KlP7Q5U4n3f3DIzf9QL12xTvRDFkswvFkgwu8ZtERPNjPeKBlNlh4wI0D1TCDQM
lyVwuHc6+uQ1kSP3lRwRBl95DutEPuudL20JDKyVBDQ6W9z+0BDhFddr8oMildOEx5gZWTAzJAF0
S6ogOCnolxcx9aWPjBTWTiDIW9P4a7tJT5u2GrB8iv2L3VRqFKXVkYNetGqc2IFnxqNTFxN4S1R3
zQ1PXLtRqbQjo8JABVF5EfXTMh8oquAiw5j2r4ZeRk5ZKFst7NU1MXFFKg0vL6nF9W4OEMpDTMkB
q3LFjdr4UZezl7HbQmKtBkne5/+xs9i7Pp9HoWDvp/XkHyU7Bbn/lp4saM9NGzHhp9S0vdSONmLz
6h4CcQZ8yjZCCLpYXWhW4pRp4TkG4m5PZf0UFvI/7z9j0CX9x8Yi86nHnL01jRAOe+kJ2b19HI2u
1+gf/zszi2hfTAisDRFm8DfkCwAsI6gC+GP3G2bogNJxgGvvZuycV1NMWsX7Sh51lkLJ+NFqO425
Ay1++B1TgO7xOmpsy151lKiZLsReeK7l8XssSD910wf4zSP1vp1VJ6BF9792Fi7el54gNpmFHWt4
NdrqxzREWzOva0GJxJw5LGmuQi0pXMw4GcomUXG0cXzyFAWK4876kqjtF0HPNFsvm6ccwO5GeF9b
GXQrTFBIzIuglnnt3nWolV3q6+FZKnLzWKfeH4oRbKUZW0bmP7+4QyQhzbJO4wwpamzZZINPJHaf
3/+JLhcyR6kLG6URjJ04meG5moDip94Q2aX4O7XCSyMLP6CcllBm5htxt0ROU5e7RIQO8f5K5l+6
TAaZOZ6pnkiU6FZer0RMyrZC/y88D2Bkcq+z1SRyElnZ3zez+iK8tLOIbIYY1jnyOyHxVLDsJHU0
sOCFLdmRa7q1Owa7INvVD95TvN/KBFcd4mKJi4AXqXUplD2m/Up+osOd4utD+huR+3J9C9cWRgnF
OwsjJPCOVH3PEHi5v4Xry7Bm2XAZqqwlejYvJ6b8RTFk+MjS3drS/8j9qvgvjSwKPmptWKHcD1wO
ehT/kcTquAtFbeuls7WURUrUioMSUgcJIfhM+SrVQx6P7+ahIMebr9FZGRJqu2U5WBDFrqstbFQ+
HQQaM7SEx10GzRMzhhuX0Gq2MEt6zjMO0DIsscbdFFQRs48sqHKFxKFaN8i25Ma7eby/kx+Faj/t
ZFtwtxgTVo/vheFFsCtrOoPIkRBRo+IY9o9T4KiM9/yG510YWUS7TgjapJ66EPGi5qcwqm9Bmm4U
71c94sLEItYNtJulvGADkcdDEApRqC3evq2dWiR0Q9kqeqWxCIC0TjhGjhwAkoIw+f5erZoB/DDz
7TNE/QvSdHEzIAej6bxvw3Mql8eyGuAWDvbRJgBrtbMMCkmnhoWo2A1t7RDlE+xBfPjia+Mq+/bA
8Ou3zml27XPujsctqOP6sv5jzlpcE7XiNS1kaZjLfacfZSeOtWff+I2c8WJRyyeECjNuD2EqN54i
f0aA3h311BVzf6PQsn4ZgV/nrUKN8mbaP82o9koIA52bYa8fDGCOqXDM8z1QtkfhUL/kL9lJjhzh
ud5w8/Vt/NfwIrxObTYaZhLQDRC7xFWhRNuVWW04AGZ/5ynB5OKM0ZtZMJZIBzP3etXwqan3mfZh
SKNjMSQbieqNyKsMxZvMgBNTseTfN+CuIvOrEqoNYqxrngZUWUqnsA6afxB39UFwDKdXd/XwJGn7
6i9lF+0yp366f9x+3XrX+cv1T1hc7kncqgplYyLvQ/2zCtxUt8vBldxk3xzVlzDYJcJORPXsgZHI
g/XjvvXbqIXxGbI3T3wAZ1jEFN8M0lCU8vDclj6F68GOAmvj0TEHvpv1XZhYeExdVJZgxpgIqVWF
VrUXNEYOxvqgQsdxfzW3zslqLNgIIIuh8/jrkrsIXZWkjnowJSTOYyzYlYmc11BDhTOpk76RZswb
s1gVk7yER0QgwP0uw4kg+HrRtuA/mjp/oZuYo1gXFSrkBAOyLrYCE3xvW/q00ZdYWeEMeUTOzZhR
8MuaYBwFohYqlJdaOfR+1mlrmV/FWu2QuFIrsTq+ez8BZCBTQmkaRPWSCrmZzGbG55FLdZNcOaEZ
ehRecuV17ARj2t03trKjdPzJdiQARyCOFq4oZR48LRPoZks3w6+pZdanSPOSQ4Dc8XNK6vPUJ8Dy
Nr7jnKgtviO06dZMm8Lc4Y3QBhzYeieYjMJkE33h3pt6GegEdKCO3GsoO9O6LS2EuUdZPFi9OHQP
XtaBu7q/9pUzQtuZvjuxiPUvi65Iz/iGBfnOOc+DV8vqoB/sk78M9KEcTxjf3XWYOaApHNI5BHe4
hHRFTcuYu0+Zywsq70djwgP0JY8NLfl8f1ErWzsDR+FiYVHMBC4eTMhURia9wRmdEmiBPYya+OiF
2vQspla5EyK93um+LqZ2g0TNB1Etprf7P2DlsPADmLbi8yIJvsSQBl1l+ONIg7zX0tFR+7G3daEb
bSQztsZXV01B9oTsHKPstCyvH6HF0Eql0vYhUwBDdehkKPAmlF4Ppm++V5ieiANxIP46i+1wbS0S
TRmUm581TXpWfKWXXG+aRnVvVo25hS+YA/P10dDA4BhMNNKcmsEx12tSYL4nTI/M2sSDm3j9PmMu
roq+lfJb38u7vpo+v/d70Z2a8XTUjehALAlto1puhMKH0SYxxirYyaM0hjChi7x2UF+Vt/C3N5JF
7CSIRm4KkNNoCSynX9CjiUR9mlm23GHPfM2+757rg+eWbvhJOYgvkJXaXbnPHsMX69P9pd4e+GvT
i/djqkaGV8aY7pi347rw+u4nWp3RIa+k4ZWCV/PlvsGVSQQszpQupNszQ9QivDI0FRlxAuVI9NA8
NNpRzh00DMKd4Kh27ypnEZ09M9yL1IZrEvAOdqaS5165caXcOhVFO/j4fkG7QfktfoZqhGrbIR99
jqll7LkPujejNgVYdrKK4cNQttsyNahLQ9ewsQW3ZxTTdBNwGCCUIL2u/bmwIt2rB6jhOi1I96ne
Iv2nNmP1qiT6JonkqjFiK+GPgWBo96+NZX0eI2DNpHA15J1kK3Fj/WxrsT6MloRu7f2Pe+tNsBPM
wBOm1+fJ1kWk9eQgM5FJoLclJYmt9taku+Wg01/Im7TpT/4Ybo2Qrq0PaBeVUBmuSOrt1+uz6k5r
DW3uCZXGz8zqk0dFE2rDjiQ9ef9sN5QWyPPx2SweAksChqHpILdueOxkEHB2wLa66KtEB2WLof42
GcYO9Gm002BMvZGPUkdV6VWdt00m6sVDbQbVzs+SrZmgVSswzMoStnj4LjyjlXxyNxBS51QLhEdT
6LvXoe62ZKnWrFBn46xTOILvc/HcbaZQm5uuIdO2ndDaYpWLXyBbq+Pd+10PmhnKRiB3adMt7NC7
aE1Qz+GZKUJHnizvrCo+8XoIh6dATLzDfXNrbofPUYGXGVaFgO3a7UIzBY2SkZF2NQPpO5LkurQL
ra8Ro+5yVXn/6hgyErmKoNyY6XSuzWWMXgeCB6meCV0gjf6DUceMf/7BhbK/v7AVxCTn6MLU4kCl
TInBtsZ4dNhRm9D+7Eghivg7GJu0ybDZ/aXogzNE7yZxxg1ZmIwUBFRBN0jNGJ3LSg1JgIVUfKW9
8UM0i42iyBzTrxMJnXYcnjjrRAKqXFx2aqoEA8YD+qqJ7GaVPnN7WepXfdKtx4iSsBMagbcFZFix
OrfHJXRDqSHccDWMWpEFfZ+AwtIjDbmnOHjoGIE9NOYA5bLRTQbc43X24f53vA3FpkYbj5otGbZC
9rT0mEpvlMYSTtMUjI7StY/gKHaN57fHguvt4Tes0fWYn7voji3bUVGjCUAZVOGUZEah8ljpxic9
VZo/ayWRPsBX1G+cv9uwQsbEhC2JISkEM+fXyyshCzOzgv5X0lh96KokMuPBlPp6S1309uv9Unei
+g2snYnohc8k1dgrYU9CTV361erag6QKwHsG3bd7a3wYpmHL4m1owSJzvJwyg/8ub+zSg9XKQGb0
XBX98ESGLbhyb84YemSu7n+2tV0E4gZVAKO1s4zf9S7KZVSX+tw9mKy2/hhIfRzamjX1Gyi2NTPM
qOAXMAbNCcK1mabJSr/NWwDCgf8Fkg1es5b8/f1LAabPGBvXCUR283e8KLkktMhr1aN6VaiF/xgz
B3nyTTPf2LA1b7i0sgj7fub55PJYmcI/5aIJ7DGvnloZcquysItB2L1/UaSecysEBSoYTq8XJZZD
Www0ds9lXBX1UZQz03sxxolC+G8YgoqPNxZtMSo714YimJqZJiMyCkJdn80CpV7K7R2dxffbmVGs
fCjoVugpXdvJc33oc0UhArdy/aIjWfOtntJ8o5R5G/uo1AJUg0OREQbmNq+tUBLrwy7SgjN8u4JN
1W/Xi8GxUsLSjlp5w7nXjqs+T6SRqdGKX1Iokr2TV8dsne+Dn6HyBnGokNa+O+Rhu2FrdWEEdQTR
Zka9ZcrWgdoQqnYK6FG1k6PVfvwSAcjfjZoi1E7MTNan+99rxSCiClRNaMTN98giq2omY1DisQ3O
raerjsLz0FZbwXeMoCvcYWCa4r69lc2c4zoIf2gnIP2cf8/FKUY8rx1FzvJZQ4fELtJoP6vsOezq
+9uzNDNBbOCDxpzBLVaWM7LsA3HBE7NudJvKj1406AXef03NLVMRZwclxOV/vR6lkvrSHD3/DN10
tKuowZgylFr3N20lvF4ZWUSJIkrLQpgsn/KSnnUvfdjX3R6u1v7dImf0x2Y9W1An5L03sJ0YZuFQ
bYLgnJuxmbptGcby3uoi6d3FZexwBfJKBnl/A6mJ9aDvCkv3z34OI0JvVwaKWdPX+7u25mo0FnkZ
c/GBeFp8mryLzEGsWv/M+PZHs5K+BEa1N6zu3XkYa5nPDwFiLinNP+PCoz0LHheYr30GCOKWWlzV
OpEn6omb1E3VIiA/9l9+Y2EXFhdnCCDApEKa55+VqH2Mzcy1jGY8kEuk+3caoqg6qxNii6YNtATX
S8v0bIr0vBdOWq/Z6mAJDxGC8vnQJxunaP7FV3k7iTOg3Jkifq7+Lz9VXWWgLJPeOjEa9wg4U97D
nPWm57HvTpq/JVA433ULa5RmmH5jXRSol8vqWloeFKaNU8dQ46zb/K2vi8dK6R89DeQ/Enya44tb
yIAbd6QENU8Y6vIvApIlyGLo/CmrxRGrU1qeRF0t9r1sMXKYx1uX8LopIjrTFDSnltsZ0h9CXmgw
Tn6dOJ23n5Vu/WGjM3wTlH6t518ji6BE+VmMOg8jkdg44+Q7hfbt3e7Hjv1rYeF+nLfab30sTPUn
KzuG09v0bk4dFkF5m/QYvSqV4aZrD0/9JpW6CRNy2Bx1xXOb2nSVtjm+fyWXZua9vIgRTcaMXt9i
ZhxbW0oKW5E+5Zvv0LXPfmllEYnSvjMQPJz3qw2ezbb4ApVs4vBA21jNrTbHr12bW2iQBkJvt4is
Xa2LTRviylDx/jV+kZ4TyS5P4Uk7dTvRrb19uN9CKq6v7V+TC2+LyioYy2A+PbXp+FFoyyH5UL/F
FLhuBsAvxWuAl8vHICkZBAtUyk8VI2G8lJQXPZdePXncanmsGuJkzvoBlOaWr5mp7KWwNmvjxFP7
yUhezLHYzRLR9/3utvHA6xlYwyzbB63MDXp/DHpP0pJcODWutA+c9LETnE57SbSXeaZ/NzwGx/Kt
i3d1+jEuEOS0zXbjDrkNE9e/YA7GF64/jYw1exW/oEhaO1QUx5y8DX9cNcGUDEoc2KICc21CQJG1
171EOKVS8U+rxS9WFm1cUCsmZl4cLnhGxW+lhDzIeITQ1LxTHvfnSAr+CCbtr/vfasPEEl2aFIUa
WTkmIuO7GXV22//4DQOIxijoDtCjXHZJh6YYwrL1vFMb+Me+kndROm587Fuv5hrnVTbfq/QLl33Q
kCIElA66d+qyzmbezC7axo7STZLLm1c6pflLO4svPkm1oKi56Z2mobFcv9CefIARcH8jXTAaOfNt
yUMjeU+q0XxV1OKTnoXPut/sdUF2LeulkepjMBhfGiv9fn+P1zZAohNN64t2BdLl167IQJOcJ5Lq
nUTkMWHHdvTxHCHG8t9ZmV3p4kyVMFNDjix7Jx2lWa370Qi9qxlb/Bxba5n//MJKaEVhAXOQd7Lq
j57ypvkfrWDDJW+heXzIy/2aE8MLG4ESyaXa4vRCKf+A9n0/eKKt59ohpAQtJ/5D32iHcjIdY8ge
g7w/NkWwN8zuN/z28mfM/nbxM0ahQNNGYEOlKT3msbfX9fKEvsru/nebV3OdeF6vdum2o9/xTmVH
veFz2da7vDvpENc04bgREdfi/tW+Loqa0hDXutIq3ml8bP/yErs/J25+UL9J5/Bh2BWhA+U88HHL
NT/3xoZ3rgUyZhYARYFYomSyyA6EIuuzbBK8UxJPH3zTP6ZtvfG9/o/1/WtjkQ4MzDA2o+ILJ+to
vPjg2Ion/ylzS2c4WjvV7X5O2aGmp342/xDcrYGQ1QUiFAkCDBwGKhfX3oJsn1AaA06bTuIAi6/k
wv+/hfNYPxo0MuZyJ7npsrIwyVqv1JPokWSJTj85ius/9oUNv8OBaX80pdwtLon1df1rcbGpU9xD
0TlicWx+II9jz/RK9w/ALfh7Pu8M1JJa6fy7HPDzlCEelKT1Tprd76TO9msbcYejdlbt5IvyUzoV
/6R7Y6N3MR+rm2P3r9HlzcqQaTF5Zkcg8/4aPUjlojfdKphsyOyoCT5Ugrzhnqvn/MLg4gT0FKoT
WWSVsVG8mi0aQ3IJIbny0a/7DYjVSi5+taPa4qPVadMVMGfPbvILy+kOT/pD7Oi25ChO8pHR0PcS
5lx/wuWTyQvp9vcpBkWLqcVgtL3gCZZnGKJq5763rPrjxTbOf34Rlcu0T6IhGrxTQzqkpFzrymYg
2bKxOMujp8q+ajXeqfoOj6tgK8/S0XhtbOOE+E9zTl3h29ZTZsvk7D0Xy4qkXvJNHXccGv1Dqysv
Ythu1KTmX33r8WC2OGKzKPjiPpOR45iGGBOIgzuW+FwUxV433/08nz3vXyOL26yldef7U++dwkmx
p4miOFs29eJGzFg/vf+aWVxlDUI2Lf+wXUpgq/nfZcAUsvYx886y+WcTbrGPrJujPwfKANjEslHi
hRBCISjgndQktY5VWAOpqbPnMmsfU5+0MZ+Qy0I1YqOashoyZrQUD08wYjenSkozLfZqVpl7TwHY
MO1ZG/2HMNY2tnMtdf4Fy/ofQ4tDlVaJCPk965tV62D2cVNpciXtbWwg1Na2coFbno05Wlysa3G+
ejFUdN0rOV+u9tLltvxzqN3ctzMFRBg/wBn3ZrKnd2M4wqPyU3TV41b431rx4rx1owxgaeKI+/UX
KS52UYxKnveAxpndxVtqyLe6V4sFL44eysEhQGasJfEzlT2GP/4OUu7u4mORvvVdZWf697YJKXeX
h98IlxdbvTiPNXUltelxocjjLMYf0/Dv+wY217Y4ikBMUd2bsDCnJPmr8RS4saMc6k/5y9ZHW8/w
/l3NEu7DWxsBLWm+Q79Me/lL6tu1Ez6avT38ETvt9x4Guh8N+iXZPyaKl1uIzXWfQYKH8gy0B8sK
V69ItZoFGe8SI7Tzc0QmZCZ/5tMbXJQbB/J2LOOXx/xrS76+DzrUZ+TGoJ0tvQhvxtfhoXiJT2n/
6wrvzsmr7ELVcqiPW/qV66kD9ZL/XeTisZqjcidkFYuUD+1OctNd/Og9oFPv9G78Ad2WN2njWlpP
/y4sLoIP+Nogha+TEsRj8lA8qE7iRpmtfkCU4iE4pnvxaD1sEWZtGl2EoBgZZroLLFN6qX96zNsw
07bz3OJYfh2/Zudy3x+njYWu3r8X61yEnIl2kFTIBS8EWMVj+auV/ONbvxlb//1+i1DD2L6uFxa7
We7anX9UnXQe3LTFk/DV2MePxo4Il8o2zU8nie2mf0gO+e5+SFjNZS4Wuog5UTTEoZjiu03zVfCe
k2ljCGzr719EnDoTZfgZ+fuFPLfbWrXlaJN4du3qBV4K9RwA/lnC+/r8GeNoiO3INtY77WvyAaW4
vf4hPDSPkzO6w0F+Kk79cSsJXPVKhiN4HoOKE28g4VbdxJlVYLVxO3dyrX3iIm+XOo2t88XaN/kP
//0TsESaS5uLlTZlUU2Iyc4PvMb2qnPq70Jtq4e85vsXRpavrWkI2qnoIl5bcnFQWvOv3qo+RQNz
Gfddb+2zXdpZPLJyOAWUSE+8UwBpdqb2jgFXmJ926MlbGw+R9Y9Fbxw8AS3+G80wOLmavI5V66TY
nZu+0tad4ezKwXj0P0w7/RjvfVf4jXeWcmFzEUOKLq79MpStE1w7eejbOcTZif4m6Q/39/F2wnP2
igtDizDS1WIjaGBDCCPFw/CcHgVC48Ha+Q+lzCU7PiS75GPRulu9t9UKx6XhRfBIEi8ZQjQTTi3p
xODWdv/PnFBAT+YOZ/GobSz0F2R3+SoCKMk/iE1wqy/uu8LUKxTlJ+skzvfdXsT5bfNLEzx708EM
HfVz5e17RINdwZE/9XsdtYRee5A+x1+j1A6DPwu493ynOmz9sNUTc/G7FrdipHiDNKGieQrzdq/0
gV11PHEiz73/oddi6eXy559x8e40kR72ZDRnT2KSO5P+VG421tfPycVKFj5b6RZUKQY73Lj9Ln1t
z+3H8iBABKQ95j+SY74fj1tQ+k2bC/fV41BFm3C0TsFD8jC51QfmPP5OP1vO/AX7jNKgHW5KXMyR
culKMwIDDlfkJ+iuLfZS8cyC5y4tJ22Kn2IkZF+bzBCfxUazvjJs/iIlKi4VIWT4rW6ZRNkIfiv5
KWTMvBPp7sFGslRoDPSsHabRZ6OB8k0frX7MuwfFn5AZKYCS12+6il72M0jGelNXcM02Q9LMNHFn
zgI412ufwixo/Ci35ooT08I/lb1ynKmZD5JhqzaFShjx0hfhQ9Ht3j1aD15o5hMGOoSyF2xk16bR
faWx1I/mSVW+dSNi49qXeIuMaWV586wWFBWkT7MgxbUNtR/UvqM3e8rCQ6wGT7DGHZvkQ1Bmdi8P
H997JmEnQfoBqlPQ3GgKXBtrK7UMNc80Tkr83MFIB+P+hqfcXpPXFhZ3fjZLsGmFYZzEDlGY6lPX
m5/05ihkyuH+UlbeMVeWfs0dXMQXxI7TgAkrWtpckv5T+Wg0dv6P8Vr8Mec0QHqoyLvFKc/szcfi
7XHENEowGoAlQvuyVt6rYaSOlWqcktzWXqyX/Kzt5c/ln/Xn7hg6resFu+wvhH5Q+XTDvb9VoroN
4HTXAT8DTpbxzWUGOYHTzEtjlE6K/1mMbb3I7LrYuL1WbRBqwGMBU7nhYRC9MhTkvJdOlfY6kg40
8ZsCQ+P9b3h7RbAQql4aQwwzOHNxRXgyYtlZm0unsJvsovvSlV9+x8CMeJgb6Tf9Ub+uC9/3MWAZ
EdzYn8duo452e3pRAkJREndguvlGsacrJS8HOCSevEl0peRPPYJZQYeFzpDccavMenu2SKcBbyhA
yeZe0CIcDX5bNVCxiCejpKgVmk9gWf8faVe2HKmuLb+ICASI4RUoylU2nu22/UK4bW8kkEBihq+/
yb4R57arKlzR5z62e+9elpCW1pArM7E1ucCQ3Lnx8eNP893W+vd/3q5+7pXStZlOcrowveauJcUZ
VPXx3mEeAY1rD4BJzNEcllwkNO+cmVlYjjQCGga95ODZDpibxT3GgvhGKQzOQyt9kn8N1rUQlWH0
yQFO5V841sHqpmZug7pYV+dgMFRIAa7vc6jxYy8BG/hcGCDDRTqamKnlihX2zSUVZnNv1hkPldvt
/RqC0p1Vhg0aswUB4tmtnL+O5TFOuEpggsdhZRg5eFOGIphLb3DHtMRwzeVEzGXPfI3Ob6n6FIQY
zplbcOwskKqAfBc4fBCoQK/h+3aqYXXGQgxp0fvlphQ1va8yt7tVpqNffr7Rp0ytXAKYMgS8CLNI
300RDAbB8Y5DSjtUdrPCyaKWTHaMB++crucJUysBOSbIbHiOo64Ggp6sl5M1pKB1juwGo+JgMHGX
33+9oPVDgYsaXC0QHD/wgRXJmJsLMqQ+2VbLs3b+yc37n03Yx44jANQeKFMgD8Grc9hBLky7DqSG
DcOYg22HotjtMs1A0/Gx2KCzjUJc1zSX1SzznRKiySHJ66NF6pYqhPtD5EOk5Bu7W9wP1yxV1EHK
LmGtI7eVYerE1Y1MVpnisDRQfpr55LxWiEXjgrmPi9IiakYYBqlOtsvsBYVwtzZDqNsYUe9XbWzY
ndpzw8mBxejMu1YpctUAWXRmq0/E7tgHzNuug1BgQz2M54zR9Ia+xRc1EPrcGKFK5H669Hf5Nt8F
W2PfvP03SMLvNg8OrOJZbXcjbAJDEAbDs0+a0GrOgWeO3TWsWBC3AXkKLsW/wdIf7lrWilLdDkM6
sWxKytkzrvK+684EBcceG1bAzwC0PoC+GO35fvk0aksVkKuwMtIYrcyr3HFfOtLIOHeUiHh9Tqz9
5LL+z+DhsC+fMmJ0ZjOkBHpbkdf0X0bv/3XxdF0U0huKOATty3XRf2ydn5fuWGsNj2JNgHsaENgk
BeTZ9d87ZfBnrBosGH2Bpzy46EGTkQYlFhyEZQmBTAc96Z3RcIRv5Ez96JTjwtsJtwJgHLS0DlYk
gD0gtPH6dDFaJ4LMHNkw1tphaebn5ohPfSDA12EJMdaxHApVnFNngCleQ9g1kLMMKaMPP/uv00aA
knWBm7bcwPr+hYbBNtyW2n0KJEwZ5ZQuv1vhqnMVvlPbBnpkxNUOcr4j7+D5+TTUCmvpjGHTt/7v
Alybk2mdeSxPOeM/zayr/eO8AZY9+zOHmWGx6WaRmdgoW+ivsZ7bvQhkewaycXJZSNsR/2IO78g1
kKoxCkT5WFYxgfArzy/b2q8T6mTkjHs4HvXGdDDw7f8xdZBeBuBFHREk92mOqe+tK5c0y0QqJ6JC
lL2/oLZW3g0YGY5LPptQYTeqzd+fFA8vNsibwOsC+rjve2vnAUZIurlPMc/77g/6YyBe8rOJ46hu
XSMCVwedZEDODoJwzE1W6EJAw7ymgb4ap1peWi1IeqXnqTasuRFcB5XGNDbtmndwZdH4Z/unfDAW
BsAA6HLWsZLvS2wLYQrc7j5lll42o+q9uAABZIwsDncv6BYIrrLxjNGTZ+gPowcftjNbUeuxhUeB
LNauyUS9HbSeY7/tzpUNj9uEqE6ArhWQeIjzIiI62GBpDcZgjRnOa+zOGyuy3tso35gQzmBR7kQ0
Wp540p2j4jja1gOrB7fSKIfJHCoD4fEswgb913F6t6BrG0C3vmmbMzflaD8xwbfC8Ilto56HqZOD
j2jk9QSR9i718rK+Gut22Ko2WK4G7YiPn8/LCVNQWkDEjEMDurNDPWCMqqFDQkSbzgUdN5wQtWWG
AWKgwnAvfjZ1XGG3IZ8DN413B9z9mE/7vqxygnS45EabiqslsRO5KR5kZD54W51Yv7PoHI/ikSdd
h6nw+KyMJkg8yMG7YOii0qA+1KnPhTNEVBpjOjZg9V9pFwDLtoIBJFw/r/HEdiKUBgE4Yp1/Jf2+
L9EazBE4V1OlXdvtGMQ/aTNtdH5WMGa9Ud8qvjCC5iDCBMzgIgJaf48/XwkDM2rNolS6EjgVeSxi
hsZdEEJqPKXX/i2Phs14VaOZzK7EVw8agUjGZZwn5CGLgt05MtsTWw3SB7g8FB7wAvuHGSUoK1vg
PFTqNV4JheXKm51VOVuZMVNWe2c5Yz1GP2/1v9/vaA8AjQL4ftVEPkRFKDfPPDI5NfagvFdJuTV3
oPYPu8i8yOP/4jCh94PhzXUUFf794Er6RhZAQo3WKbW1BrxwKWzjwoDCNQ9b5hcf2TR552jETzgd
zELjADvoEMHrHbhVtXTC8IyxTkF6u4PIa9pN/H4pyEVm55+8N84Fhsdfkaz44ZUaDJz8R9xGIzMh
m1hR1AVauVm6MerrIl3ArJTpc4yVJ9w4bOHookiJmdujcJfnxIaOUg+Opufmql/x4JEfOyHdq2fI
44X8LEz6uN+GJa0Z7npncO0P+23NZECeRMCicTnB+/QgPNvm2+zTQx9tCYN3iSdEAv2RVdE4huq3
joMteo1QMAP5qQcCuJAYu449/3yKreOPvAZeK6oHDF0okRx85FFVvd+VBhQquPdZDf1V4fmbjNXI
MZh4n0yQGBWWzEAjWKV1A76uyS3ua+nv3Ta7o6Lq42Zqt/BHl1K1VuiV3o3XIDEfcnHRu9VN5Yl7
Bmbp12Zo6pvclpht9uy3cZyt7c9LOW7dYmYf9TrAPPFZ4QAPnmade27XDFiKesnvnWi4xaiJ/Utd
QvT9nYiQvDcr8oN9nWs/HSfuB4YPLicVfZVxyAekHkrdG2c/bou4McPx1X5b27d5hIXH9jlU1rGv
x3IxzGYiscH1PJwsUKylICJ1ZWpWgNU0Vix8FQECc+ZJWX/5727OQtsHw3lrhA4pwgNXz1VPW8Yy
mc6W9zx4dF9m2Zkc4JQJPFeoY2GqGkRqBw/zOE1VEQx5lTryo7JlBIXFzc9n46QFNETWOjuBpPJ6
C/54r0arC9jg+TJthRN5o9pnfXbGxLH3QgUfOToii7Vwe9gtIH5LFmPxZIpBbaCqRoXLTb176TrF
NtcQlPh5RUeBPs6cg/k1PHZoIECm5/uKSm0iYHIcmTaKdTueu+AOJNZOGt7tAMXAUFYNC4ForTZA
hJwbOTu11j+NH9w0D6PI9VjYMiV910b1ZL4pqYoQ9L/VZgrY189LPfXxELhh5BA0CesE9PelCugT
C+FOMmWu+ZgFnRX1mXGOWPiUEZxuJNcodiJFPDjmkBwk4JInEvUPNe0ENFojY4a+5t8vBQ0ScIej
wgc85/pV/ziHDdrRY9C28Lbm/E815304IXr6f9nwDoIhtUDP3psameYaghXjEDWqPBNKH2/W+lLg
5HmAaB93xly0UM1SFzLlbbcO39Sk3lUjL+9/XslxlPndzHoM/9itUZmNpxnHrQWZNAsGRLI6hPZ4
6EKqLOPmhex+/Wzx+FYh5UFtioLhAXn64VRoYdbziPtSpnPwy4Z66BigGgwMiiXN2OqqXUGtKybm
M7i+4zfYgWtCHPK/jvYwuOuLubQ75Atp1+fLlf9cDd4YVbnziu5gFtWD5Z97Ktcz8N2pwwdCxgwU
ZuCaOOLkDJTuaA4Wn1RbWX1b+DNAkcx3kmEhzXbB7xrj7AdbDiGtjWKljpaZOX99iKi56i79W+y2
IDb2/ev2xZjnTc041PRsUHkXYKfz3XPCQcdb+93IepL/OEL+LJQICIxYmTnGHe/z0Bj6J+HPceXM
HuTc8ZOfz9DxqUU+hFcA4SXYVo+m5qcculIi5ywdHDd0giHUrbXxs39K+0qbSQuN8J/tHZ9Z2MO3
RMaH58f0D5aYEwcMjL1i6QjF82QSnTeEvPJl5DLf3WhP0FiT2V3zhBeHnqMPX/3i95O0WgcOJbAA
GYX7/L7BesppE8iSpZ6RXzDbjEr2TvozAcIJI+voJJggEaIe8+0F1jBSc/JZSspe7YWpaDw6pYyt
3DjXFj12bSDoBAgcFDlAEoGb/Pt6QBMbOMKhLMUg4gUmDsOSzGdK7edMWN9NeMwOICQIE4WBTk+f
eXvQ7vXRz6fixMEH8gNYxoAgqDoCaWaGKBjNbJZOZhUZvH5UC9t5vAkNVTaha7//bO7kFwKDPB41
xIqo5n1f0zjzTpqQ3U25JTd4dLYBnZOWn2PGP7l1eDlRbcc0rftvJP7HdXaCBRCe1sWqlnm6aMCm
npRdR8/0XE7c4JU9+D9WDt4dHjjSsBU+EGn1TuXDTdsbCOJMM1EZxaQfyEFHtfl5A0+UE3DwfKjS
oqGLWVr/YAcN3s6eGC2GLCuLZ5NGLTd34PWA67iZ9Xw39RfLDKp862moMXQlzqz55Hn5w/yBF6kL
BJlzgPNiFvvZgtB0Ve6s5ZbqLAw4PbPYEy7r21rX0/THZ5z1ZBXgKmMpq6ffTW4sketV15ASXPXa
ZTLXbAmH3kvspjsHNT95giCmuSI6ME1JD+43CSpIpVMc1KDzbst6uJPmuUzg1F3AzBpAQ0Ajgtfy
YCuBWhsMsI/iLuTeE/HUHZr/z4Vfn4kaTq3kTzMHmygbr3F52bPUmoPg3hvsam+4bOjOPC/nVnNw
GbJRMd6aDUtbN38s6/pdGeQyP3uzT925AOqIFJg1lIIPi7OGM/ejHQxYDUpEMbhXY+U81SRRJt8A
2A7wsT5HN3nqyK9KuwhngEI54l2zWG71TI94ONVH04i95A95RXeWWtk6Xn6+3id3EeVgFPEATjgS
MCytmgwFOHvSuYbKVzZHvb3ElfnXyCFUQQMfKRI0UmDoUAepQIwwa4pYAJWQt2nSzx1vsjMH4jj5
+27j4PkyJZBQguNAVP4cBpZOiqHbWGX15NpPP2/ayROOCse/+waAyEFsYdhjlhmGYGmnrGtbL69B
Pp1TvD9j4xDmVXWs9CDAh8vqdVuHiiuAns58+5Pn7P+WcZhUoFXGnVzVeE54hZHgF5A2h2t5M5My
6SA18tebhjuEpx8NQKSxhzoVsiqyxUXFJuVT7kbmIOsEWhXnRsVPbNs3K+ua//DgA0iVNXezPAXE
8NMJGDQM+r/ftn8DWyBHUNIHnuq7iZ4XPiqKAUsNs44bKT8d8oZ6Q2iwAWnzvP15206cajDQrxTS
ePkRSx9YI1XBi7ZFRlQZTjQqK+7YEFOQ9izZ/c+WTrgCWMJTC/5ZJCeHNYDeG9pOT3ge5p4n9rBs
+666hEj2f7MgFLwcJCKQLjqUqrbntjCQzbHUHkG3AP7UHkTEYjHCTp6TRjnhu8Grhx4eihrg1Tos
EWrdQEfDX9/UuYrUjOHUagmrssUpL8M2f8u9cxZP7uFK3eSg043uxIFnoHktFb4X/BxzEzbLrXKc
mBry4udPdaKkDLJUdEBWKSb0uw6zm7rtKGq7CFT6JlRWWLthXm+CS7114zkJrL33TwBdm6iMq+ic
+OjJTQ1AHgyxXRQizIMyjmssWY8ZNQZ6nBvDgeBMo34rX4ZSOm+kbXfgsT7j2E/daVSSgdFaSbJR
8/1+4TSVAEMzuFtj+Ye6bwDFxT9v56klrbNGCLxAWHUEOS1cjpHXAZlxhVpOsASXY2aLZAR98YrA
+wWF7isUm8iZj3jqrFjg0QwwobE6xfXv/3BVHkiF2pYFeTp6D21zXclPdzwTPJ9yHhDsQnsONb1j
4mo9OH5jQ7MgLZumjSAzAfgD5j+yfLh1reavWblRZkaujQRlPZcAtHxfkAnZbddYCwwZWd5bY45R
p9Mh99tH1OUA8NdnKTRPvGBr1XIFgmIDcRG+WxQj1Z5f0TxVCsgwaAi0wMM716BqqqNBNy9df45s
9Riss4p0oNqLojoSymMgiWWCQ33EA2OM/n2gZRIAiIb3HzM+9mYqm621MKg8ltFc2WeO6fFk/4Ht
gw3WnpP39pSvnzMyZ/o+B0PSkurZ5kGUB10UCApcKuapfHkPXYwz1/DE0hGNrlo5K4Huyoj4fbel
LkxzRl3pSjk8zDwQOVEz6Yb6QmAE0TebjcLPcm5t57x5/PmGHidmQE4CmWQD8Q464kOnY8jZzbWj
apAHeo+UC29bVk0XAXKrgW8BW0bse3UfCtKeE+I4vkLw5fA9AB8CIQosyPdFi3ZszLLN0GQkaW3n
0QxqAUVk2Pfner/H/gBMSxYY0200YdEMOjjMysiWEtNpEuivnDxmC3hGQkNI+8kBwPgcwciJZaFm
hXQG9xQ55yE4MNDKbee5linGnvsLrvwmsTI9bedlAY8VZdnDzx/weHGAQOC9WB0DELCH0Z9orRo8
1SiQ2GR4bXzTCKHSzWPogZ+bFD9e2XdLBxFg6ymvQX2ZpY19JeSdw54Nvjeyr//feg6uYj2CervT
qPxN00PV4RGeu7Dvzr21J9cCvR54m5W3+vDYL5M70xbT4CmODYRHc++xGs3dysITAaRzpvx3wtgK
dcRRR88dBeKD8+cX84CuBjKOrA9cJFCiCutmfqu6Kg8nifX9vIPrDn0r0K6idShGmOjvuyhIrK/+
H8+fGqAwXjfKvwJcnvxjcpe+lNTvH9FvIL9mxHSXvPaKZ1tO7t8WKGAZUiUrvT0cKpizv1tuSkp0
3WbelYI2rwSTtDS+nKYyz5g5OvIwg7QahRbEFAStte9m5DQVcCcwUyo/aRsj9FWXBAU7A4wF89D6
Zb5vJZaB+AUhGfwU5k0PLDX+OC244zeuI/zY0sanG7T3tofuSUbxROUV3iQMdH06sn8es6aIVW8+
S5M8o/h65QoqI7/sX4Wp49Ze7s3GnCPhs09DjW+Okv9YywTVgammEVCoHs66tXF0can9emv06oW7
wyWEye9bt39yK/vKctoHcLn9wuCGFzHR5RdiNDC5zcAJ1Q+MxHkgt7LqrljgYXATE7i9Fr+dsXij
49zHfObP3C1vRI4/5J6ZeIQ/Vl0twkFpOwxqtbOc7iIb6EvTo2KRF2PqlBlcMsMbxKwpZvWsIlZS
JEnE3+cZdGzdrG+S0ms3MjfsGArCX760so3qpzmWub8nSEkiiuAhZAppXYYhi5BBAxOpQruEpRI7
Uclf8+iM+6ogV23P3mx73d9VtlL30sevvVTPfgZol6cylofZUHqxORmIymvmPxmim69KqAvHfBRd
UkPh81c9Sj+a2kWMEeUqeDBbZj+xuv00g5G9YPwLDHzSGJYLT0xVlvRlB06kkhb3PfUvvBpE2Lk7
qJuGqizS/nLXuwoaQ45MLG+4V5nuIxDh1hdtUIwgqs1t4OenPDGm4R163iIeOldHjOcqwgyK3kys
miKPj7vOEa++yV8n3MeoYD46RUo813m9hB6ffntFn0eudK6NAnFIZxkXNmJjxO5bDS7SRBFrDt1B
WJuZlwZSVvWqLHFrEfySVmNM+McW/0JDRTx2tdqOBRSqZTDFXe43myIz/DSgTR3EDSuKT11iKLsl
rLm1fd4+F1NHfrWsbMeNOxreM7jnxoeGteQevUCHRIJw99pEFLaA4t/WQGg5TvvcjTXJQ6cNfPDJ
KhyUIYBW2AKxhl3Q0i412lph4rRd2dHwKxs6JBVQMZbLzRs6CJbMflFfBnnH3wGf6BLiGtUTrrx1
XS6Vg0HVUbx0GdozMSZw3r3C+pKEXTAn+JBGdkd0ADE8rocNL1Qb24bgcVt6IMQF0fy+Gss28gpp
RZgTTcGnmie9P3khXdDr7Bv1sIxoxgd238RVrkkEHSIeCr8Sz46pjYjmOsf8M6AHY2tWIdNmHqJ/
8OwABRjWfVZuVAk+L0WHHXpLfVgVThkbc4YBXGl+uE3AL1CfZTcCMt4xqpy3tuB2xAohN7wDAUGR
9S4UqAG0RXe5AnWNeeeQZgyBdgDxtknendkSYekAs+pNt8ImYygn/3Os8s9ZIyIFq0i+tRW+Oq3J
J2eY3ahpHvWye5wqVYe8X3Mf6901CyDb+2A3lo4XymB8JLnzYGfFg8fY1oQMwEVpyvfGrN6o4f4z
QjIEHYfBCIkL3a5C+Fm4eN0QzWgXJJ1ZZuBux8YGrW2m0AnqL3SGwy2shkXarrG9HmDfVk6DMJML
wzKRLjuMfhAhxyTg1dskymd30BgzZG59O+RTcb9Y3Iht0WWR2ZMucgaAtqZhEaFLm4/amuuwGmwX
X27+6OFwUWDgFxCXAC1VgKF0RwwJGTlBNWBKeyebw8Ltu7ifpNwuHu/w8+pVTA7k66qJwhfLJu7R
UcK0fmMMXdQaTfnL4pLubIluGfAANJwB5U1IXqkNhguDdKFZHc+ETXE1FxZcclZGWdXJS5YzDnjU
Qjeo/i+xrmwjmhGrxQ7Lgku74NmmIlN97ZsD2WDQ623oWb3J7MD9UIGm2yww28TjOKRGsNTbAr4s
qXKLx97sFbHQk7yqvKJ7mKfJSgzCWaJE9quFikfStGO19wUC5swlvzpQBYUuGWzQBDm+8dh2g7Vz
OBcXwdL9g0r4E2myMu2pKG9KZnwR5hrRVE1G6E6eCLlXPWW8AWND3//CmN0QmujGxLTXX8D81mDk
IP0GVA/dLRgulpCKxU58oGUiPog8klUvQ7vwnlWDE+zB70agKs/C1vEg5G5i5MAGi2Fsric6yIL8
aaoW70JZ4LMMZyfo57DPO7VDt+xO1q2CoJH5PARdDvvW+OWOpHt0JfVjmrvZw+Lwd7RYnEtcesgf
lmYTTU1fxjW4py+B9pl2YyFB6wccKNZlQPk1EJPY8omQxOLMurPoQBMtrZdmpqCFMkoQjuQ6CGfU
WBMOTn2AIDL32nLLaUMWm+2spsF/YwIdW0cZdMQ4vEZR3yyixKQhJK8t/CPcunJyOEcvGN8tm8Ft
mJiM+DX2gZc0QY1RWzoPoVN69z3vrBAVk0/H7qtQso4mhYPzGozE2i8OJEu5CbALakSvJYZ/IjK3
5NLyWX9F5hzPIhgnw9xt8c4P01NvsfZhsAzxAL5cHS7NIKKemh3gKx3OA4RuXuTQvOUDNJTg3957
29N7k666XigXxovIyIUyBD5D7WYRZ6ji1br4NXJn2Ut/aEI74DpuSBaEPNP1JZftnbbhcRn86b7W
ThA6nc1vnZx/+P3YRVzo6kp0cPJVQduNCubxAvHiLy5aPPnAvNSp1q1+yknjQinBkReic8tQVHoS
Ye+5W0tiHUYO/vSyC5qQdzkJe3P2cUTpcN8YbISg7Joh5zVyA9MUiVoKvclnR+8duyJhPVWYa1y6
BnO4Iyg44AR3GYNXm4C+iuDvurhcSSxz6XaJ6gOgNrPxEoNv5hNbsvoFLPSYnDcs/A9jXl8t3H+r
UJeMAqt5nrLlQeoVr4h8cuOAS2o7tu60GR27jSZMi4VDFeDllhinpnQi73wB+L/wOU4XnV4E5uQj
MtI6yqEfEWOk3AQtmRy2jdP1IQAPNh4mZIkGBF9jALGK7QINwAuGgGsHZuLuxquDO1qB5kw22RO4
CM1wUQSao0C/R8IzoFgEidBIFKsGD1BzW+n6ePVm8dmr7EO54EtweLlsukle429+N8XAI9Bv2KGH
3lJUB8WwdVtebEDIE4RjDglO9GLe6NC8ywy3dCIrEVDRvppQlwpHBBgJMgyxca2MbDRz6YXRc33v
SxeM1CXrwi4XIpr71ntGQjw2IW05C7upAGLezr/MLPBeGuhvPdJuwPU2TUDPw5zbxUXTzSKmwB5k
obaz5Q2aYHhb0OXQKupbiAvvodiuL20NnLIzdvYScgtzhZezQ+91M0fD+NXZJDRL1FPBhl9B7NND
xYraNXukNng4QDZSXWoHv4lAr/Fy8KkKKV7QcGlbcT0NjKa2rJY9rwstY6cykF8PgVvhy3tCxYtT
qOveWoBMg/zvgFh+mIYoqGoW99JVyeBZxtZ3GTh7WyI37tQwCSWSCk+Z107AetUqs/cjWYIoG3sV
OTVxv0Acri8tVpTPSucLDctqnJMZbxk+SMdBrFFMJnC/zlInnWHLdzWq9kmW7vzmNaj4E27BR2Ck
eWMvNo94MOH6NFAzlXW5gywEhovNOU/gTkRKa0RkDbdAMl8h+NSdQ5Om6rKtdiCqVTEM7tIWX9zk
EHsTUwNAtVkNCZ0R4zkTHeLSmvm+0H2wV42tEI0YgFovQoeWRnUACLDP3Mh2DBS5O90NTWwv5NOp
7TfLCBD+A4wWL0PzhBlKB3ow7hANZQFXQg07hGJVf9sVy7wjxbjIUHFq39aWNb1CEI+pTe0wLyaN
yhCUcbyZfdMbL+5o9Rj49mRSTEt9NxaUJK7DyHUpMheQeo4578JcBY6M6rKveHbTBgP2JysoIPgo
avKbWkFGlJqijEo5ZLeFkjzuAKmN0eHd2UNx46Ght5OM2dFoWRcuMbxoqMbbol0+3KwaIgtE22Fl
iQdbmPeEVokHBiBgk3+19RwXvo6aoX3XdnHjlsEDN6vnsm+eLFq/KttGUmN54FJfqgdVt1XkUo7Y
X/NQ9s61zemrCrL95GTbBQLaUQlO6Knur1A0fkRmoDc8sK7aFpILgvY3AWh6IgXMW9j26gHVxleB
Dtfen0aNF7m55GX+4c7Nk8gdTJ2X8z3UMoBib9wplHpGf8XcTqR/YtxWYa34qzv6VrhI82ImkALV
1L9pM2ZuZGO+gYAgSHKBgZGixdgANwM0U+XFUlAw+vW0iPCUTSEiwh1KYp+lnT2CBKIMfWnvvMza
MiR68ehXBMkx/WfyFh76uTVH2kDR3vLe+8o3cFO629wAGmcdgIqX0oG/YdYce3mwqXS7gQV6CX66
LGQDa6KqAiTa1SjFT3j3nDae5vbLL0EeN4zZ9diglGyV74Ytri3TeGmgzaEN/mj34k17yzUJCvA3
ANAkXOuyo06iXHXtMfFBcLeYU/Ooauo90xD8UYZ7WzvlLcobyLcyy4oyu7Wijme3pOgSajjbvqpJ
OEz8pUcwlk3is3I8VARpWirkK32Zv9Vd/zUuPUQOgw87F18ls34Hhh6izJ2wNDLrULrmjTEYv9pi
TiZM40a1XzzNnqtDn/u3S1U/lqR5UFP75o1zkQzdQkLBXEDBKyNGyrh39OCHiyAvztJu5lHdTqK+
FV4Wc69+kQ7EJXBy7LgdMGgIhI57W5Xky2+gWd/5qORY1rPdOldLpq4m4TfIaMfEH8GZMCtzCAGP
2sup+GgdttNF8C6qbs/szgYjQ/HpuUOK3BCHvu5jDc3qqCgqikumQUlU58gsUHmJkKRvNWM6BsUL
iWipU2k0dkhahCtoooeimPO4m2xQ346dH0JrOPWX5ZZJdQdOt49ZsAvEtvfQ6wBpikLZqXTsXd27
iHOznQlFP7xk9ieZls+mrj7YUlyVICaIaeG9Qo+5iAZH+Rvg5N50K41wqSwU5vTT4tgvQKQtSR+0
JV5k985BWRLxyOgnUJu/rSBE6BJAO+oZjCY8ayPDYHe1qW7AsYk/ZMUYG0yQmBdDsFk8ImNgtC28
xhjmXjD5HhZG1eP1mJ8xsbeH1IEI54bf6AC56CCHfGPLIK4CpE95NV/Ui3is0D9jtbxqdftrnhoE
G35ZJH5XvWaV+e5N2Q0jCDI6RNCUI9emsgKPbnFTjoQnjHtOKOvG2yhr2Gkx7uslv/FlkLad6Yae
9l/6BdmLXZbl1Szk1zzw33g/GUr/ph1NYr7ramB0iDYEXkmGvL4C5Glv+SP4h3MHex9IshUDjjgZ
ZoLJKqcnm9zBG5jJyb5ooPkUucbgRWpEBbItNn055lGRt1e11enYxoQt6/MEs3CPuqUvBURgI8wq
ybAzcytqeo481pnuggot5qKgRuyMeQniwtZKWDEhSlRTF47K8KNSG2OE9omMPAcM15MugDLuylns
VQm8R10NZG85YDvMPNou945XFlMkoZG9RQE3ixY6qRudzxL/nJ0PeiOVKsC31ts4SogwQBQ8OwoY
S5zenSo67/p/OLqu5cZxLPpFqGIG+MogKtkKzn5h2T3dCCRBMIP8+j3afduZqW5bIoF7T6Qzsybx
ysAeV7s+MGRauteqDO3Hti7jYRUTAQSzmPICKSD/Y3nbPolqiT5goVJzJtS8HOEgwLdeT7JWCW1V
BaEoEgBAgYX44Dimw3SkQ5OG0zA+VZ0fflVro1PPuGvhh427n4KgTOQcjX8nd25v42rFTcMD1qXE
VcJPVh2w4wABVI+psYbkCbYH+mbLhZ271UbQGjrR3eGyybmGLz52hLwvgfHhjesJuT/Kbj8AtXFg
1sKpCh1O4mPpMPxAlOm1STviQojH2LXFMMG3uO9kQwDi64VmtYXuO68dr6pTt5J10RsusEEHUw4y
0MFfaOuPGoGMYWqsCyBvHKa/AsUUETZP3WERFRwPtN/Z9u6Vctz1ML1CB8qjf6yXft51llQYSLfh
qD2yDmkA2YOfjBPz6zTuIkgavWbW333rT07ilxC4J/PQO2A2Ixu/TI2GcaySHd44u3reZbDz0qaB
dfsvC2GfSvGSOXHmettw8REF6jRicY5OYKcIvzefRAahNFgzn06I/mmViP1kqgBiDtUyZ74brWeq
+yEfBREDLNyB8zbVMTkvNCjfyUawAZVeNH3SeLRXEUfiG60Zy4UAmX5DDXh0ZIPS+6qy/bFjluwE
m5RA1vEiUQTX+T3MjBP1ir70xr0WpL7oaDTnIFYEd6UlK9DamcRYiFynz1A8SorKVUi4as2aN3Pr
5ouHWjm8mwyLcaCyVcLMVjltW/RuFR9CVU2nJQLKgcKAHhagts6r2MZHpJjNT93Co7xZRYy0JQHm
UCN+BdnMbQY9D7/2M3J96hYY8IK8beAKiHn4GMNKFszDx35GYFL4U6tmeN2Yy+t0xMoDhAeVr7tx
QE+V4bVEh9ZG3CgxSD8q5tDv9q3UA6b5tRuT2fPmvqgMZD4A8hj7RgWVfMGobo/txLFQDH27ZIOq
CEvIY3zAIkj0K5qIyI6hn6twnGl+b+lmkfbq0uYwdqFbdNaNcmz0SiUsnrb/PPhCfmVrRw0uGEfc
BltbEqoaPgYLrQgwmhQtnnFiw6nBfoWAK4AG9AzMxabc2CCTMQZmQn31rGzdvfDAih6L/9oauLhY
jJgjF17CSkPDhed8XM6N7hQUPIT9M+5YZz1ovpsnzfbaN3bB9aj6Lec4mT7JOkYHZrFvfvrbzJ3U
dzp2wioLEKFrf7Rf0sR3DGADARHSd8vX9tCiy/l9ndj8jPGJF01tRUE1MuJmAJcp/uYR3TBWmmen
9EKZtqXoC+Nvej14RF3qwD3jTq1SG0c4jEmJmRhrE9sFLqo9o2q0iVODjU3w435D9ljd7BqPBd9i
eUHLDkA1n3tJt6B6acS6niMH10JPGC7p7NAN/TSB3A324ZnSMS8GDRqiC8UnRPoLSTQp//Gqpglb
A1aEdoG9XDivwvTebghXPwX7gH+EzmoIkvCrVwZz8Vxjz3csfjC1NGgCbMR2YkYDaWDradqApuCg
s2nU2who0gCYasAIMun471rLP0ZiAeLbTM8RZSpBEjKaOAzu6gaNtyQMf0Tvb88VmvMSWio8kozq
HVCmIXOkValqyua5dBEmiF8gwk7vA/siwQGHGBafuu7yjno3f5J/ZtNWGLUxiAHhjyGsGr2Maqi4
+OCdO9H8CZ0BzXi6xGm+Lc9N4G+pFQxYqxvaom29n65Udwa9yBuc27SAR3VIoIxe8c2UMiuxliZe
bSkQOyL30gfcg0aitQiinqdBhzWgHDuVrw0EuUEQHFvUAGSKr8uZDBwedLSr90g9Yh7fa3dsdtPW
6WdD5F/Udoukk+K40e3stM0blHzhwdiqzMo6XooQENy+hXp5P02uvAXrGpwmEjo/0SL8r64Gjmti
dKjigoDXr7HDmftCH8Azdl+ljeFv0UtgX6I6QkgYgx6hq6IDGanAOtouy3PI4UlOY8tClSDmXOCG
ZkHeEuyZ6IBkmZi9S7+g4nGqp+pAt0dCpTuRozFbm2HxC1JdtbC16ciF0FCMx3XcqhSBB2HSzIQk
Kl7Mzjejn7RzhSMat0G+4j7Dd2h1snJZImURz97cL4LiYgPWJYcajQ0M9xxMu86tlRSNg2zEfBrN
/YCniJe8QJimzMOoh2xTjeqmKS691FA+DQmsP1zn89BAATYN2+KnMOA1X4jViGAUt6MaoDbq658e
VRFt4jLls32MauyZgpGa9VBAl1yhG08sHvgmLX6XsqtRl6el9DN4fBuVOYpv7GUgnDlnkGOhe6iq
lkDMB7vNALDOMTuNX3zOJDa7sUUi4lzd6oUKeSuBwb3VgSerI4QlZgTu7wyXFTRJqoykO1xQy3mw
Hc/FtNhT3wIdTNQg8d5PUwBCJfAb/genOP+OXR6dAmJGTO4x2isXI6vn2YbusW2GuS7NztEaeP3R
uFqaJCBIaERPpLdvaLldar9d/yik+6Vr3Dk5mevue10s1jo0G10qO/mfdb3UB2QBhadqNUByQZZ0
GAo7kbWb1q8b8cKr8lcHkTkiPMbSnfPWw5HQBy6mBQczfZOgmNmcm6Dmx3grxytytdx7YLsyjbwh
PrYsWjF1rhgQ8TGwVHAL9NViC2ZOE/bJGGyzSdSkmEhISOUDyOtOwJPsM2no9uRinr0Ya4PnfvXx
QCHchv31dNzueieq4M6YoEGc1ZYTqBkyMTT9cQsRb8i6eN1j9GizsOXD77zacQBAt01nUwf8LghW
PhjSvPA96Hj1auvI/w1bCvkGdNb7mcOpjGSZGiXDCz10c6iefXyjdwSBdACw9TYAglf4XyZAVn+J
1mX/4g1Pat6jQDpKMcMAEq+Fp14aClNYApETIGoEczV/1o73JBsCCcKLI6zwNZZDhNMKXbIVXJwl
WY9z2wI19Ux9W0VZ1Rljkt5VLNYH2Ey98yjd5RupRg0y0ctVXfE6B7egrIMOMDtgL/AErk5569Rh
iqosFztmI0iYtIqrNelit5x3E4lbxG57jWuvgHJlmHEEvmOfUaJ6Bgc6l4Xuu3FvWrSilabpq5MD
tDsbNqzeBgKKGfsp100qvNnoHWbquj3U9gEgz5xQzFQtBdA5xe36uZVl9HcROtiyrfP5lPYhOtBB
BGicotuKdM867mZQXs54qLfFzXSH2esMZQHgcjYD9UVwIWzVLyRc5ZYgQobgXPRRqAkSGmMgYiJ0
RYEzqI48eveQjX3VpYWdUbKZA69snH+wbNR+qsDd3YH7YkQAJdUvWR1pjrwLl1Z/KrJETaJrGeKV
4WGzZhjOAPfaiNt9PI0rKBnMAwe+OuaDes3wMgzGFN3s0XsHFiZO8RKDXKAAl/usstS/MRWaN2mC
vsHxWNsIBFfY3nhMGAR0yILahaYW/OSVM06Y1rZeFlQmvldMRWWCOFZljhskDNXVYgWZ/uJaHQEy
NRPvwf3HQV90+M4BD5qu+deCe8nUzAtnCzC1aWSH2E5e4oeCzJNumzf4ek/4MYJXf6zmPJi7e4fN
8EYJ/GOzHBk+jEHm2kxk96Dflmd/jpRJQyqme9yHZaY1uGITGlzFa/0HJfDvZYXZd1PDna9l36UN
yqoO5czDowsLXF4GYM0tKLrECyyubVr5BpeoX3lbGiDfLG3I2FzqGfhEJCBoSKppXHaVP/iJwtIH
KIsNcZWpVuAqGeYmh7j6bbZqSsd6uc2mxG01jqP7hqvUd1PaqS6tzXKAUK8DjaGrt2XBr5SAXAYh
3Qt71KY7lSX+pEqqy8j0pY02jAZU513chDvT14hJx9IQ0J0IozG3XbTHXP6qhVvunDHYN1uMsvGy
YOv2g33fpsL4IH7r/3iAASCev7H3AVTqZAkYA/tY5OCJdLomn5kDwA9+yqQZvO8owNJuS8T5hxFi
GJxSuIcVC2BuCVMlCF3Zn/qox489EtFkUOb4Oz6Y+RpKp8lF2HVfoS+cbEQmzNPQyRpjgNO+og0N
6wlO2sQiQc4oLNwMnTN5rPwuB47KE1Qr1Pux4UHS6fDaWR0lxJOHPq5eu2ZEIpl3cVZQDCiO9jKc
c2CESyA0sbM8c8TFbTX+7JJ3eMohQokg3rr7yo1+Vwr+G6mde0rlEQErLC3XkmJ7Wp5Bb+GuoMO+
kjIf3aZQmCfCcLyPkG+UkXf2MMSbHtO5F72EEg7QSuTLGgEqqpYdpSA6lr5ArOluQo5sPSPLrAam
wLGSkmHEQUr/60107lqCeZLeDO9yJEs9AaU+OQjqwrh1YrCUbhs5b4/FYer2rl9ey6i8k15VDz/7
dW0MSlU69jtsw9nZYIj24re2r7Kajs9L3e/KsoR0pIUGBZVLsK8Ql+fu1H9H3Ms7X+8Ci/tEzNBP
oPAwjD4Ex3KwTo7OJo1YCBKBpJ7s5QGJoVb+qRb1Dilm3sH1lgRiKJpKtRRkXQG8S/85MN5paTRN
Y7Jlkbc+NWI9+OV4mvsQ32CbiRGraxVOaVOTtBqgSa3D8Wet/SMDbplQYQ9TTSS2G/EyyDGCTGCc
8As01XEO63dAS/nDPhRFTSqXcldVXgJvfAdCaDhU5XQdagEu/+40835YlyPF/wVU+WTpO2hkVPEy
9DvWv2xh+8CPCwwCn9yJMuLWS9aXWHVXNXVZFOI3MD1kB1r2VYGIapWW1XoqxVpUawSfY3Qt5fRg
Dp5I+OnRz1D1wJLx5Y5L9dJ39OoEqPcSIYLdGDK8sExt05ICbrn6HX1lSAqPccz1HpIQzN40w2GT
9aHf6KvXNSmqZiZYwOt9tT6FYYRfmBcixPxpgDwswVxUgO4SVAa/brI6VNKDykGd8UZ8GA/lscPf
lmGbAYmDS2shP3T251RAuZJU9XgBrgLPV3cd4v5GV7GvBnllJZiFHsMOiLfmoFp8u1u7F+ajcvFS
ouUJ+EnZenurXyY176rF7hmAGtzK2mQcmPuDKeu2dY/4qiddixyAwU14uxVR0NRiqeb+J0Kj8hX1
w8JpD9C2AgMGs+CSFqjdjIsnzuMS5F45oPdmTuoOhho13FgjDxjtgHM9UGqAg/tG4DnyBXAz7AlU
6w+tNCA++0tGRA+ghY8YewlEf2LxsBNYShNfzrleH2l0qwFFzhOn9/ZA2CD+nnZNSd6x5B0FuJCo
AWYDNuyoSvbeuvpz7NynaYyvGud25smOYU3D5A6hDUQDEML0+EiV3tKqByLFhgQhoplHxD5U7LI0
/NZU/F+9WMhietbhhhiwFcuzO3TJvIk9xqbzMAP3BCWQsD4Oc0esEFJhsEk8Ayy0RotgudXP2AMz
XREQw1v7HfMw7y2rocLx/iwasInhuyqaPli5oqJg0AE+geAdlP1Xw6RNLJjVxHPY1fP7wnZ6H5Lu
UVpfvtmoeQF49SV9583E8hUPxjPuWMj5ytFkPZColHB+Df2Zg93x/kxB9GnbCBWiUtSpr6vPkpLT
JpYb8M1nr90gYJLbvzmKcSdWzng069QXjrFT6i9wLlWdd8cVg4x8bk6ac5FMTa+OumneKwnmL47m
e6Mg/JJD1ozyw/HN0zQv/dmr3T3m8g+Az4Xcthenjd4R6f4JEV2OuqSsDlCNopHmXHo/IVOvpeNk
uP8BH8SZWeI3P3KOoQv9S9AjQ0eiI7KpcG93sXWyNYw1gLaHvglxZWB3i6138q3WGX76YtGikJ5z
14rtIMTJPR8wu7bfzC/z1QnuwmkuldSFNs1zBZTGjasngQ6TZPBK+NrtZVXmvTEByETaZtQbPkc6
njDDZePSfUuv/FZCnReQTXSAVqxXFpKIYQOzOP6tHDw4/tAews05bQ7/NcJ8Ylb7r+Tbz9IiEKtn
J8CZYFcHaBKj/wBO/qJhh6CnIfo7LNUVsFuKtRNs+zc6u54xEmYOHXcANc89e1ICn7naIC5yIRZy
QDGbfn12V+e90tWamu1lYkvOt+bFA5rgL9/CDfdYc4GttUVU1p+KLIWvfqLgVNE+a7GwViNADmMy
d6ov6B/fV/pFjNEbqNB3Ot47EN2rd7VOuKOxzB3WF759A+byUfdu4dcILOM/3KDEJ3A+luo7ZJj+
BnxSREOfeHdtdF9bJ6dWZpA8ItfnoNEEJ8saO6aafzfgNp1/nYyTcPw5Pl5Fz0vc7uUhhTEQE6kJ
Nq+g2IITQ+sqF8+QlJ0iFGtNrthVlj2x+KelmEeEat+AueyhM9/7xEwJ1sxXOkRnPOJ+Msz9HxJA
xmJcgpyMVr04MQfIgrX3QGHcPsIG80y5/M9nyLmZeOWjlky/OAt5Hzvv1fP4mEmx5XNEzlWkznSF
TMFtoe5ocPZJ77JCAp4O4OfTAdxJAS6YZ1uz3FwDbREdGcshC+5T4vnHIfKKkIT/oLx4DZ1SFh5A
mWdqpyrxo+2VKLeo5Lhf7XRAUG2VMis+JQEOHJkhTDHZOvkIIjeefmKzRyhDWgU8rSc3c+YnGf+Q
Fuf9cKThjRiSsvi9nkXazMFhgE6nDD8hZzlLWWXWnbGygUdiCATfwI8POKtzuf4l/V5giHW2ry28
1+ZQ+5DhjTyHdsOjJOnUYR40gGWbcPvTe/qjjoMntoIShq6DdDt/0OCkvXtrpjTEKUnBvbWRfvZU
mzvAyRW2xI7OsJrgNen5iw7/c9SnJvfNjrtmgb1PHyfuHJES35vlgjqj3MEKwKP6ThDoJUA+6/qf
BYnp4WMr19PSvq1Nc4yWj8dBV8eZ1Pd+Az6l/vjOK7P8IoPg0Dp/g7o9U2KQ2DbspK53XfcL1UYO
zjiFBD9x3Rmy2CDtPP80On4OjCCQ0JyIY4/froyGwq3/9e2/2Y2KlTpHRqqCUJjOGHQh+GpG/rQu
W8ah8iB6t9SI9OF3s3w8WrR6F9gFJC1fCAf6z2w1CoojfwOrbZ9R0oofToid20W5y/GATRyjY7gj
qLxIttYeI7/ZlWzCqqRzf5HXKOwyaH5SBo1PY1usPK8DqEPwLU+0pCfrry+07V7UTG/QWeQt/quZ
78IhPAB9fIC0qUdfWijXPQ8jToObDUaupoVULPZTAuAP1B9iLpotaeSWLiXZ08VmHEBjuoBND0CX
6i1IH5qirTP7yKsh9RNAnrpD6TpYiGXWkRkSRnrsWgjJ2rxjDB/tRXODc7uBmGmGsgQJsP6csCpO
GuSq66ZPpvoJ8pbUBwfNIIYPy98Q+jPF8hCqAtK+8InlPhsAKoI6W/9I/lgBxwTqWtH8kzX5mFAz
jVdhBy4NLkcox/BxdhjpJx19xax8i9fwNFJ+olRkyluXzITORfh0NyngT9W806HadVAJbrHd4dtz
0Ni1fARU5IH3nzVLMWp1BoT+0uMDjR40g/1slTqr3jnFILoQM5B6vLvRRqbQ/uSEPRhW6Iut2mk1
Xi23GRZ4ktDFVKmibtppuWalV+fD4zrqfadQkw/fAb+D40dAxzJBDDIfq3jAJVbhbNrAgneAB/Zr
hJwscp/6+BPsyqlc7WV0p13pqixyEDaD1YINT5L9lgaSf687d8PP6q57DxK5kt9Qz/AEtu+IEmZ0
A9g8wARQRxKrLvJk10xG/5H5L+9eevrAFNtXuT21iG4y4k4NvzrlrXflvmv401iuOzQ0HF0EsWqy
W5w6nfl13XgxNe81++N77y0qj4wcjisb76v5Gz6+34YmUURPdIW3t4PvewDGOdknA9ROMQImqs9R
V5biNDIbhWZOPoVYfoYuTpuRHaWzJW4/FSiRTMZeQrIGTQ06uOkI1VT0j3o7bz1E+kuxk4WkbwKX
T/A2caqgiK2KWtWXJgLpHfUpko+Ttqp23WMoMvQwLHHu9TXGvl1D/ovpLdLzE1xFuOC3ZIzWA5+3
FG6vvQIfKUHituCuejDyMUXT8vR3wsVqhyOsopgtbUY0svroF3BUXD5/aSx23QhSAhCDnO/LCvja
U0jbiKC4Ie9xPe/7Zd4hLSsdJ+dWzksKxV4qrDo2W/+8rM8ycP8Sb9hb6QHCDPY9K+/GMUeoOTNw
SJ86wiTW8tPYtE/M1icYZ3Kr2G2IIeyNwrOv+p27hmnLwycYEJKFlTkf/M9AfyPW8puJ+DzPcADE
5RsBETA1/s6Zo4tC7f0sHKAC8JVHXmq5zDRDP/A2leCGZ8gJW1Eo/zEuT7l6SJrQDJARtoA0gU1k
tlB+Tk11iHi4DzoIehR/h+YN7pAKNSLoo3nfpvaqka2ZaNTDJDAWVGkQ4wkNF2x3smqqvYeCesVj
BPN44S93V4j2PMQNt0PzL67XKeFhJDLT8vral/4bJAYUz9mDEmf+f7FfYmfTyPCmg0gdNmPJgdxk
lNuRKpF3YZg3eFQtlKFBNT70T4AaxbPmIkOV6EEHHYY698BCmDkQzb0BnUlsqQ8b5Srp4zExYIZn
IS5eOGW4ZQ5bQ1JCZ5ydiJxVbSJW50+1/M7mF8q4j7j+MiR4Q5tWPhN2IC0pVgdHNssosDM5fZW8
zBpIdhZE0gYjTy00lgnpxScJ1ZFCnLpW+BfCvW24frYK615lkkku+aTJzbhw67RoEShtZ5Ohw+kT
+M8jtRCxUAKyiRkFiAIb7RK5gD/Q+XIBbxLsYoqLsAm8b8zvKlGIyoIVQ7h7paMe9EpITus8r5e+
ti8EevHCifFZeaH4Vmvzi8SQL5QIwQijbyu4+G5yTqEGA7A4CXISjo0TnGJMkaJ0j+6yJsMI1Vmv
99ZEmMzjo5IiCwAuQBa71+HbNLWXQZtkAM2EpoK8w4UUxmsmoNDZNDk1PSokoaf14fYqebUPO+xG
kBJora9euSQDZvp1817KWSZ9H+7Bz6NSqfwoodzbluoyT48XnZwtEHqsbHdnjLLJq1RSzbBxhwxW
mLKYIpBxeEUF5lVZQ+QGYKnxFE5xIEgrrrMxUClKvaC6nN29ZOQJSpsDtvgjkv6uowAbOAcfTTvO
ib8EacDdfwjsSqmPu1LWu9U1KTKZYApBYF3j5rp5myB/wqP3ikEHw6QGVPmfqoO3eraYznQ6ExjD
XJHYKc78ieZqdXFUPJaJh5jc+9ItCnwHkEzBQ1Lb7og3fc2RxerO+0fbAr5eDHNxrK4lWRII/xgW
lvXcNJCfSlXvat/+xYa7qxqQlQJ8+UIvDsjzQPYpUNa0KpEwbFjailu3TKdywVCwuDktOZ7r+hRg
+vdE9a/b2oNdoyJ8JOQC52/YilED0UI1hgIz3CJ/gWrwFyrRp4bazFmitLfLvg/0Ma6HO0I1ntTa
A8XSRzGq/TxiGptgsW+MePeiAA4NiOoUDuBSFUsdX4NpSs3opHVvslozGOG8RPWkCJECOK4NHnb2
5RiTB2bD6TykDN1DS0ugHUYcPCRcwpvSofS+y2A6umBLjaMytxJ77kBZ3Pb50AQmASZOverw0OwG
i0hnmAdhUEmjwNwIbvwJSH4FpkDXaxZF0/tcr/u6VEcE0l6sV76aIcbVXOFZd9KBryekHvkgLJsa
A4mMd2GoXyfH2fs+yealywxfr22/FBEJsxXgRD9fpcTaLU/u9jGB5UduWaZwNMAcf17W+oDA57QZ
cGMs/2A9yYQTojZ+/HLF/6H2Y9xjoyjDyzS9qXgoaP2O6TX36g0iWScL4WSrgAwyIIvVFqPKHloI
BcaWwcmigChNzs41fzw81dKIDGLpBH4bIF5mF/fwMsh+NzvqVIV3M6oXCD6ydYFDq1LANgB+t6GC
XQNvL5xLJ1XRp8HFyUS88TI6XYEZCtwE/Pwr9/YBprx+HA+DgKfT4vEmrtkjUgU6Mx/UN8AI8KV/
EayodzBSXgeJHPwN8GfUnSKzQY1cxg8jlNfuBhK9TPGGHF42PkPaDnwNLM2lmRvx1uFIAJkCfVzA
OnBVA911jQudN3itvcQflPKHW26wgGJmbjYYnUxOHo2HXUxU7lThEV0UZ7kNkLswsMmQn/cHyH3n
pIV3LGEo34AunjV56Nf0MHvc2QNrEjvm+h9wqr5vGlYqDCVByrBNpGsPgArQ7Afp0CPduRCN8n5q
ofPYXg1tq/0QYLavwo1cIH3/BMzr/wU9jcu3wk8YN/w/PrZ5W/qvQ9NdbFT/N/rlP9lUOdiIbIk8
/Eiw2TSRl/sS8VFiCcFUzEdKf8KqdTMk/e51M+GfB/dh8DFHgjL2vWJYob304+XkdfxnLKMvvvl+
qmNo+0f+us1LFnbQbLkESy8vRjsVaK64sVK/dTg0pxAXnxkPOCJ2jULpfYy/oTaXIJpRCQ+9ujcX
XSQP2nmHiPxmN/Gycpv0IRjKHm4QgBqK0IKB9gnpECYCaSMJN/wJTEviE3JtzIIrDWvBbJ4eoR8x
+rHR20ewzOpsLMPbyKY00DYvS2QvugzmJhwGJE62eergtpG3CfsoMK0Mup5jB/2tH/bpDMVS4um6
gw5fPD6KSzWHzzxGpK9V9Y1X1UsYglyPYU7T3dmbVLEuw3HZ4o+5r/a21//ZuLuwaTrjlsyXvi1o
GeKNxuW3MFhcwdyL0X1HxxvMO8LCh1T9bfDMBcr5BEkBd2503zieYPwXGcfKAOUb7uMWfXOeRjp/
vWNtm8WmTPRQp1p1MsXBfYOHA6gG9G7cAz+1dntwyQfN4IhoNEx/W1426w+z+nWYlo85Mlfis51j
6RF6F2QOqh9GoK0to7CYDF6FDrLjBjLvDTJuxwz7sC7PZoFGNLRM5mYFuCOb/3p38uDcKqOkHvpd
hz6EhDjkHTj7fdtw/TdNfBHTtkKahFmgfSrhmcfFTBJPgjqmB58iM7sdvyz/pu2boFgEl40UgDcL
Dykn4Ckz0dcfBoRB1Mos8tvfUYJN8LsjM7BWrO1XaH3YdmTqOTgcJD1NXQOtHXmX84Jn6WOlcm+b
q++Me9dgCHDqP+0aesmKlcCv5vvmRvfH1y/WcCd5eH68GiPINo4LC1khuerrU8jAnciB/vMn9zce
ZdFH4jnsw9Td8snF5ljBweVqyP7sdWbMptP4FAIS6UdSTPi6kQt9gHd3p/zgt4zZlY3e0ZcLFOsx
pBl1gRyBoy8U3qz3EVp9D1yaBx9XLLqjUQU661I6tjvdkf0mB0zCfeJt644DUwwBKNXzQTBAj4IA
Z9vyVf2Po/PYcRxZougXEaA3W0kk5V352hDlmt4mmTRfP0ezGeAN5nV1SclkxI17T8TnNAergZ+F
Oac0cr+PfgU45SSn2xmfRpsJxSP5kqDV6+eZzrarqdiVELtukCXdpaL+k41Yq/h5muJfOmqrTu2P
Ln+vRXqXCi9TiaFzpeVN55eL8ta12pUb+n2hmazL6uo2CrE79bmellthud/jzKzc6++1Sga2r55G
3mCYPIPJodUHzvmb9FQVWL7YD36KSaWZY9X5XanyAken8NSUBQm89Fsv0NRqN5TNrlf/CNBszAKJ
pNg6NLaahNXZOZSfV88kZqVFjoPPMDqO2DgLLwpaZTiLqToPinwgpQu66/yoqA1PSLpPLLwvSRnR
y76IMTokcvktBnsOvVxka6uW7IOYXOdRsUVBPxZMaNS23TiOvaDOkV0pYq+8qFpTB04VCao5VrXP
WT9tyjLyqS2pGQ2PycIcDlH16qTxk5rWLziZLl1Zv9iL+EwzDH6eehksZR/zWmZA9NVNl2zhsBP3
tfplraEHiBqnACRT1GHRnBiwnQYwbVBqaHiIuGsTAYysrjaYWj6kle4yUO4bUVDHZZWuPeuZ+oxi
eVeXAQUoa91z7DS7pEzr69iX1hrPAfT6ftC3Vkc23pDygG9yOy7V8lJg31ZlfS9Ulu7V3bROl+5n
TBMJ+UG/a2Wkr4TFc2hLTEK5XW0J9XPZp/XPIIrQUofjxOLDlczV+2wt/cprlWg9GPNPUav4Hsp/
JXAB5EcCmPD1kWnsvVGnOyMTBNXSXyvJ402MW3uVPJalWq1gtY02HzTL3jvIpV3hfDL2WgLIdj6B
G79okiq0NXHDC4GzdI7UsLERmzE0b9xxxqejJV+V9IgeEuYt3S1e96PRi400aQVKxReWfaHxuoPj
fFG0MvZ7lnLrdvTVNmx9mPy5tliaVEW8bsrjwx0vtPTeCMOXVntUwLSUbo84m//C/cDBwHw2N/dM
8D5UyAzRIk6ji29CVb8JLKzHXOJbftNpqNk+65MJpFOegyQnH8EOvejRNkZMoZNDbfBiSYpNq/4l
mBVWTfJOeN1nihNqXsvYLt14WX1muHQU5DS96TxpmFn46tdG7wX/g90rlYeeDl041p2nIWxmLYzw
UeHY4WVT4/NPAQZMLaeGYC9wpmDQzI8sLi+jqd0GHgW2hxK0/hpbbeWNO8taG4u9TsriKU00XDob
0z1afeh0qOD0yQoFsuX32fOoBOmEW42FYauRboslo5N1Ys7CjlgC6f9i6ot4vCVpctUXEjYsDPek
e5PTco4iAkEJVVW690h5AQzlHZCacDfoYGI5gEjgBcvQ35aRbw/XOD6rbho2zVuRvUvrvar+NWbW
0X2C9K2VDeZ2yiJrPutRQuSdP9krdqbR+Dmau9o6YcmLxdPPNT8j7iP6fPKzi+J3LpvIMvZ61+A9
eiw0K6vDW5GPMBlygS/sheUtJzd+yqw9naolbhXaFFK5fpn4HcVJnRFARuae1Y5U+hoPKYVefoiJ
8aXN32Q/vjeO75TsMaGvBn3A1PpVUDRG+LrHk2N54USLS55nVaIrdiDHxXTKsavAUqLOKhyuCPvK
wMRViX9PRoDjc2SPTFnaflZ/R+RTSnycTOj0nnlCxYZG95p39n4eXz24HZZmBibyUWN9F063xchC
tpFC1xtPXkS395Km7Vlxuw+arOPUG+8YtrcmXNzV7MTXzpw/UwVPoLxpYt/G73k5rTTyUH3+MqlZ
UNTzWcTy5OWUHvQjJpvgx+RP1u+WQUxAvNp6zA2AQ1HJoNLaKGpPqnGxaiPU5M2eL231hA+/ov/D
V2AS/sBmsZj5XbGGEKfFVuHZVeiDWpHvEg1XfmocmO+cHguXJfsvG0RLq40vBDkgLTQ8rmXgzHUo
sPGbtdinyJEVukA82M+ygjEhzfEsxzGhTMQci+9cxzcnY+/SL7WyKpviFM9KWEc3T08vWaat3THT
Q1Jet9Yy/ilx/57hk+sYCseuvm5b7Vu2TYA/jtaXAGuqpegdqi9TVtNbRv+XwQNbD5m5xdHardqh
+mZN79WJfhzAhKahvNetHURkRvx8Ufe9qz1LAl9KNG+YnO8NHGQpL8+xw9DhPFaSFO5lltmzpkwX
V4K6qYxml07pd5XGF7V/rwSp4qXTgqwFhYTVKkiXzH3WpGSWpcuP2YuDKIncY2Qach/llvTVjP2+
pdO+kTl2IDbYS2hZ4wt7dj9l3t8zso6rSSGYJOeejIeV/6aaseETCIXC26zIly+avK2uOVvZ9Vv+
kG1dqiRV3aAkpl8v9bNNlg4xDjmH+cWMYfdIQGOdMy4e+uhmesxCsyL7N8Z6vScvlGwXZq4jlvOG
bESRiLvipjbODfx3q0n3ouuY5L+17swrIigY/6lBzUihN+j7U5vTGHlOGiLHrWK+4MUcRdA7Svtv
bqaUAJiJZc+I1buJ9KPWDzMOqkDLSHiUb1rRojCbLrsyZl+PjE+NdCMv6dHvVfVMpoZQhcguesZ3
w3FW8uw0xe4ZnMUWBimm94j6V79b1fCBQ2Y3V20Y5emeSTnnJds8AvgRf1b+8KpXWzdRn2pDf84m
/bwk7FlN2Q/UJDuiuudW99a9mX/alM/wDNln3KW7cbAOVdEReZ7LS4RrjBg0yRP1I1bzr+qRurAi
Fskso7UewAXh5/HH/jfCKjGNu9nUUTuPHUYGp4oZQDgvpZ4eLKGT8JNbnX0Ouo7VglRtyhVMTOQW
FflNiOq5IKCXw5/IQPHA/FjXTrNJ4U0SXT9LDXNnGz+ns0Xdrj33bBuJWvvMPH6P3P8P7xpmjSpc
En0jDPpBfPYpKx7JA64G5YfVbH6jtBfs0JeEoBAbYFsqrCLMCi0YbbJ9Vpn9NnJItjx9GJo5B6n4
BQKCS9iOCEemyZM19x57R7HDDKjeoscglW0mI6H56C8g7jeRJ/a1lT5B/FkDp+fRd1WmUdSRXRsq
41/JgKHRpmAG9Vvmh54qz8ozmrOYPTDVSdjyMbAKHSr5JC+fRkYFafkI56JfN41H5z9se8vYdWYd
9pqB+5WXk0MPMDcM0sTMhHrgZjmZcfE5GZ2vxIgI9Ipq0a9am55/fh3MfO04BKKXah2xdaLr4sAz
DrnbvkX8dRLydVAFFL/ULB+IwmbQ5rBOEuYJOBEYe8KWPLXZ3RYKbgOAp4uxmdLtzAxGsIYW784S
Kuz0Hqo8nDyVfsY51VJ5foyFLUBGuNA2bRrEMnv8ppBovmrlYay3tq5X38pJeZ8w/nBbkXdMkAF5
stEqaAauWVV81t7H8BinT4xm0RAe9uNNl/1LTdtXsr/SETu3HR85h4CcFVaQetV2Fl5mEXb5jHdA
J9rL0Df7Ez3TnShh9Zj90WriZ5Hqb/dge71ZLkOujDn4QrDVHu5FiiCvWGzcJqIcwB9exw951XNf
tdH8agdrpYhk32dvSfsxdfXOFPdCSd7aPvpM8AirPIMFjpc50gN6ti2UgGNkcMWScbjTFK3VR/aQ
MUm+avpfESH41Ml9Ejmcmm2ROEe7Lf+cunvHBv9QIl+bxPi/CcT9jqVq4mp6nUyNdd3gwcjoxlaC
VgOSkvDTaTG7/QwRoRAssxPFZuaZWB46kHWl5F/FOEc9UkPDspB1YDKNWz0hdDNytVV4sax5vmKa
X2eghWJeamoJqWRq1pI5TomQYrXN4fGd6z1qTqWcGwRcXZiHOGreEzXewY45mtMjZQUTsC3KdZmU
29p4UXuS/mN19NKakVr23MTuhtzy/wyRFeiqN22xsHkqz8SALsI0txlyVprOVx1fvjbiwitstrnq
2WmMnPdGZaRAUaOWTLOYmsO1gNvyojdmaLB8te8df7HKdKXwYeiPWSJb5Q+uM4YyahnE0/hhRMrx
ZupKnK17W+wFzZuclc/ahCxtWBMfGuHDtmr+SBj5etIdwe74hVUResz4paytql1jXU/JIx4LR/vn
ISQZBTP7WDvC68DEj3NmxIMxOjPALOsD9tEX3aI/jv2ng+RnRNEpTrnRSDi/QnH9LKNxB4oKmf3a
FQQE55+IQ9S0lzQjJj+6x+4REJqnY665r3gKrTUc633atjfRX+22vfZ67JcIz1pO/iqXkIbSaPhR
0E88BZaN5+FbZSrULPldly9q2h+GAd97LS+RNu7HQjmxAfKYDB0heG/tecq2tsSTKLWnJMUczg5t
hWGoBhs/Vr2r1XwRD9NW+cjcuYNjsmaJEnqKYtyQWGWQEV7iAwQz0+WEVfR5+HIEBXnnSc8Fg6JG
xwrf2rGwTOeSWpMTLK54K1014FNHZ9OyS1W/9RJ/YDzf0o6356Kq+4cjruuufWwq/HqTtxImQ12g
WZjQ0vzNa9zVWEKIaKY7CJgjE4QdcjYLo2akKwIa+84Vt051P7wcbgNZeF5LivNpR/IXX3K4GMM1
mad3GctjH8dHaYsf9GAW95jKaztm+A/rQFu8y4BZV0CLmia60YauKZnSi6YmFAfyp1I5DW6+1P4g
KGtdx3axo2R+3CsnPMTA74ZPJvDYMXnSSLARv33EfOp3EqMPIwrhPkc+Ivd0zXlbwRBE+1AX5lk1
qkEWeinzyyTB8BYxyxidczR7jP/c5Cvtq4tqJ00Yp0ANS7U+G3jwcs17W+L5ycinXeqQlJbRJjGS
e27c22IOe0pdm+CpPouLFWOpXkiB2e5eb+Sd4fxLajYPp28b4Cl+xSyBmH5pKbZBF/icXIQkbhSo
MKGZG8wMh7+IGYUy4jTuvvBwbtM4v6Jnbu1iOHjQz6QQwA/oWxXN3JfY6DTmPhBFxpvRYm5Ll8fA
ydZ2NpnxaWSQak7TZXKQSdWpf/VE9Z3H+cbuAEwVX4ImtcWtOY2etkrs4YYv5obCdehEEtSVex2r
4tYZuDJNMw8sAka4Fdur12t7leltS1LPRWHx+Hc997kN9x8RblOoMHDqbDg0c36dsfOVGtNpF8ES
d+C1dFIHGXNZmRYmxqVcYx8HkcQZnY0olHaHA06Y465Ebk4HbZ9ajNjN4lk1C7xwKdcu/ruWahyh
zsHVP4wNAJNhqzo/hatt1QGC2NyBm4sOyCL8RctXacVnrUD9fgAHs8ENc6MELOY9JRbMGaLSF9NJ
D9wsW8Ldr7aT/yXuEsYDwbYyvUjxU+GNfKhvOo52Aq+BIo2QgmbrDAzB0ElU/vEI5iVSZxo5m//A
/Dx7ZUPKgDpLWt7rFPMfOYQ6dGZz0VK/2xE5S6+UO8MwdnE87L1ssvxRdq/sqUbzlGdyYdtGTCGW
rx3u2Es291vXFEcvLz+MgoIVTM686iXFYlF/5/pwHwf8j33BXCnux9dOt04Mf0sqdIPc2nRiOrct
VO3WRM5VF/F9eXg5aXRSoRzUzjw1So1UCPMFS4gTodHUJpmKYsA2O7ivfG94iSyNuqBnRLHgQzBb
VfhUOag0AwKqC0le1z/xluJFtnGWeYkLqKGjLB1Eoz92KcoMh041ZrtM8eKCvyaQDg/1+k7x/d4t
s74dU6lNVDEZtSZM8DUB5PhzZu6wa2XX+YRTbrLkU58Giyl9IbDwJmg2xOBLJroo3r7JRqW/cnQK
P4lF9C1UHJyBoEFZJ2w420huWdd0SS5KgQSyvE9tsq3s8sxrEzpL3hw8wDOPHIc0B4zu8+CLaEHf
WrIdzd6mw1xL/pXN0FN1IgsQODVdZaO3L/WEeO60PC6yc9lxu5DYTwf7h4l9QHiLOYj8bDTMtWLU
3/CEf6XCC8wF7iGk172xxDthMB2ByP7d4Y/quDaNIn3ukgjDToTXIh04SwgT7MB6G9Juj64n7vME
0drsKEbZJPiWJeZ5Ai6wtaNua6hDfAZYmW4UJd9nCtNY2JonGpeT0RPmT6wOh+/DAAdL8RYPaRMq
NKdY3oJsyFG6xk4j2deEXoGbJ/Jucwcar1UqHDoJGSVNczY8NW/q9Kn2fAd99/WIy5WCi7BGuO77
5mrwrD22u+/jGue044jfqiE4Vi3tM5OmV4CExQZc33Milm8mOcS+ZfdEQi6M6tplUqT4jgeoIEmP
YqwdJkazzhtw/CBApQRLzS4ljSXoaMHgqBlhk2XXuSU95VXLi5dGIj2siIdpBIj4QTbN6koUxI3R
8h81h4TrNN+9uNupg7nDy0UqJIuCskQMik3CHjWQp0Cx9Het162DvmC1NSban4Wo7wr6ACgzKN/+
yEEgTsPI0RqjZ7vh3OPfeK/IiGIt0e1NbMTmuoa8yIgJ3pT9N1jyHaAy0RZ6Rc6zy8BqGWK/92Ly
HV81/b1tv9SmNwRjzptWU6IutKuWPBxkmIqQJLKc47ezM+510HLBWPGmwU9Lulw1MQIhPjo6n1xl
fVBVb2MZvzuFfClr5VJOMeN2SjpF8+clDVwsaB2qWKrLQK+ze2UkN2uQQUS+jBV7P+VYX9jOg9ck
e4tgHxCu+QTSsDccAvI65phKeXN63BOGelxs/T1VeOL7ZdPl1R4IBbMDrjgEmmR+BqEBzwVIhh3R
lzssn6j1Ksh5OtwCAj9Iy2PXe9l61qKN2nv32LBOdsemTEoyNSrfo+K1nTrSArC+xg4zY/3hOvLV
ottrYmOnQryjggAGhJrvNNcR05HqGqdoUc+cWx7ihJEKl5CrGjsxG8e6jXzYJPchkfc4WvzOiJ8A
fGwk77KB3t6I6Gv0+V9rolL0uXC33BCv8Si/Fi1+rVygWVUNH7YOW8Vay4chxhl2QALWGiKnGKkE
YopgpPYmqTclinJurex4+TYppVUQWoPSP7VkWhsbbW0sQofRRDanh2mJnhTFetJAB4/jQMJi2ulM
+gXCqODq82B4jp1zUpcFZNbgQ/7cKAtoCPHkDfaLTZe7jEnYqAM9gnjK8/5QkGlk4EhtnY3eDanJ
hPrDiBQf6s5VAUgqzcM2/xEtMUP/RFwnWe6t8tGeMvVQ42yvRsWFXQp7AfyUmTf+CElxVaN3VYee
0GweM9rWxk3W/OrFt/aIP7M5bwB46zL5bRH/8MV7xZ0KNlstg6utbF4qC5W8OtTHQf/n8TSYjr6x
GwWOBqMWFShnZJ4GrdqYw+T3abtl3+Oxco27lyR+6uCNBEo2pBMXWfamOMOn0eoPQy/kL69l8D5h
+hZHPRr4IGpqAHDSw4ovCIcrhIq9Y5bNplFmPsDyXbfqvV1PjBPFltDqJpfph1Pm4WghDEtll6Vk
Y/DLMUZF1FUj95os+Ghrq3pXC+1JSwYwp8xkaubGm15SUGmEWae09jsTr74jN6UieNMrJ6w34cOa
VM39IXMOcWvcbfrEhpzNjOw8joghTO+cRazj3F31Lc9Gmt68hbgmxjzDIQ2E5MA+lQBkqO/Exc52
cNhSahTZo1kVfajFXmi7+Y5yEb6LszwnBQfHzvEBPlxcrEOg0IO+g6EHr91aomrrVL4Wmn6mgJc1
65NH6G4UydHwOp5JKNR2Vn6QwqX06uQWXw0U8DSMXVzZsFqJkX/GZbp1Zw1StH1uJhk8clBxWR7z
YnwnFLjRMr5dfeQFXgg/bWiOzPI2gMhoGvetqv9Z1ksdO5xJjzS9a13UQn22jeaV4FS/moz+OaGV
qxVYipKQZc8ktJRPkJw2k6qt8bXeiS/7ORdRv8Tv3ePFbfP0iBSaK/5osNxhjjF5Yfm7+12ofdBU
r4C/As97K+oO2wuUJZ0yHsfrPMzE1RS/gWDMamCsMNqN+ixAtAx7/WVU5hBxdt2Nry6TCU+AZGiO
+YK24tDuGiRxPAz2ubqKkgFzgxp2ZbcV8rNE/qwI5EkDbzD3FvGWLeP1L0yh/2Y3QcmoAgNjFXnY
d0eJ7i1Y19axd2qsbOryr+cM5/j7SF7vot4N9QlZCZdtSXPjdvMFIDawUflLy/vdudqBpfT4wPXp
n/Tms83VNnt4alRVD1Jk1rzB56vhm9MRDkry2cX0PbjNr2m6V7BvjCZYvm5wcLO2DmJ9ec6TMhSs
rusnse3YZ2GTd3RTLSyblpkIrYhXMg3pQl2AmeqS3WMmkOdwvjWgQzYYrnjeinZ6shXtNufZNqrN
8yjK86go+36wTiOhNStNw2X0Ni5Pt6vDv+QTT2aUFFUc3AhQE+8zmmVGE6Ovm3Tt0DEJGPpDytnK
pg8zdukwTJT0Fy9ZAmvIgqazfTYEwAZh3Qjw0GRxdzFbsTznoyjAgfE/LQqwOtUOEUJzV8XbWSxH
HF57wicHsrunmvZVn8on/mTEXHcz0yvPeO9LzGk2dw7Ys1OUx8+gubd9I3B3CHxX+EaeCC/etLok
uOusF9Px6zE+DOS2ApmpB7v3LovjEhSMAiGN90EDKOp0QY2mmjTNns07F8Yjo/E31FZgx1kw2btC
b07c5MA5AA96FqEvQnPldM2sJMSws1eq5TdKhI81EXQ0iBnJWay6KuiX0m8K+0g2/NBW3Xlpxh8Q
IbcMaHNjd4cE43L1sHrGxnUiCe9GTCIt5gP6RDw58806Dzot3jqVto4ZEnmLe7AslwrRosb9U7Xh
sMg8lAa7PhExIlaC8eMORjJfei9/TegKOvIJFqlma/DK69JY1pmCbN5QTJgMKJF+etcOVcHscvbU
z1nw/3IYZqbx+IfktnYF4EhEmaRGHS+Xj0oZvntJeQsTD57HUagCckHD/ExG74ui+LnuPBeGspfR
7EcYLfJ8ftWp6iYL4Am6blhrUbYzSaPYZSxXnQFLSTQYDQkMrbxmfI5Kw7dnAlVuXhoryei3gG0T
OWSRk8HaMGajdIiYzyobJ/3UzcX3GpvQjnqWjwS3qSaBNKJgpLKr4iysKuY/dCeDKc4qcGuHLdTF
ol6tXD5YhDtHy/E83KTBqxNveNXLd4fZ4iKqsCizm1v011R8qksOWarq18RZ/+UsxLOG+jwZHK4W
cYbNA39ZFL/Tnx5RPXAeGdqX3vffoNh/NE1/MQT5B1w60Mr4qlc9sftVTl1uJlzNmcWag/Jxktp1
Uy5PrmLS7UxBVkwhhySMnfkKumIT8+vDQYo+a76PQZZwRhP9zfHmg6V53/aCNK3Wy93p9CPvP2bd
GHYV2LJu+y1iMvlKEeRwhxe4Fn1hfGCEfdc8Fg8oNrXvQpa8CxXWA5E55y7Nnp0F47pdGdsybTZz
318GM/voWnuTWQ7s7Xz04QacR9O4WyQN6jLeCCqhTC//ycZyedgwu+R6sjf0/N3EEsy25RDn/Y58
QAgdi6TnstUV5ztXvVWMiwUBFxijRvvjGDlUxuQQM/xuFu9dFPNTUddvCVnACcQ3ojzhiApTmXGs
eJtQHVzt3PUfdj8IzuFsJH4//gywCd3ZeymK4rM0q+0C08WR7Dmg6c6UJtBQf0Gs7q1IYGYkj4FR
wFx+1PIzF18ZJEZGdvC52RFdQ6Ud7gN1GhKEn3QsbOPUD1jK9OROP7qxzGYvJ65OGJTUKHt2OfyQ
Nj0UOJ90WjvXcMKEdRpGYoY1a5eIXuyS1tiBp6HnIUCEPUGKdj2M6W7QHG4jfpTAwQs4UnbRESr6
ZZ7KQOnGo+PoRAsH1muUj8EJHJAAk8Z2rqnTgY1CtvAXTdtZOVzq6X/4Vv3lZdznbhWtVLf/mDOk
lYS3Xg8UemFOC0huSsdtQSrWFTqWKOdKpXosot4Hm7yXJSIdM7aeeljrmfF4zmbyGLyw65AJeRn0
eflICJ17ogQK4Al+C063DuDBkkcDN6VwH0VCdIIC92n3BvQkth14HxjHX5YErTlHxCPpXy3PU1Mi
qEMlj+2fAkoT+OuDMs13UGE4nLDZEyyKVca6M8F8DVwhe+6RNW3JUQUk2NoEmaOfnsUaWVEeTCML
st4IFGyFWhtdmlaclT57aWrlEE2JXxvZuwIMseAxoOF7BCmHIHPLF0ZZFDLNyoXpNi+mn03zW2rq
4Cvy9Wi0uOaLC9aWja2RZNNnkqdzyupPYx8/eG6AqSlLXYw9dWA35qa1rq7zM4Fxjj01kERKyxSZ
lMhZmlbHDGXKiWh0XCqw9Nh0LzxoWDv/ZCsJgeBLAp5gxgzi2lcDxN/DZYmO5xJFnZcGEwVeZycJ
xm4iGA12TU9SP2fwAUFyKzHNsIPrukwqZsByjU8jWfHdF2vd+GKISyKDd2SN61BiVisbm3ELPveM
6ozR4NjushGsmKOHnoej7LGQQ0FtyqwXdl9hHiDlpv+gaLOxvdgKO7soWEH7ZtUmnxQWoBf7MxvG
OQ9TqLakAyGTSdJsQqXzk3WGbSlhY4E4IBS4z3lRYEGflXfWGR09oAc4MU4zWNAhinC4WvxwVJIb
V8erancYZb3fzDCCquqhrGhQuTXvMNOcUDRuXdm+FLm3tdUlnJvxAAq3XM1FAV3E4tNwuYEG+zFJ
RGyTgJp0s1gXirNjBsU9OWH6apbD2GC8AJxTb1SzfjJLbiXsFpc0r3YNz2deMvvOjG869a1eJDut
wGmaDNjjsAFpJI7cdq8UHt8QFYTBBhOwY2Qjl2O5ICsszdaLlI0urDdgiBl+puoU8TZWCPPgMbsp
rcEK748H0i43hkAIvNEpifeIM7GU275Ow1GClGI6ZaEJJB3zV8xIy8K+BA6A5dKQeAUgjnijJcuH
AhjZavqL1hWgDUuG9Y5vW5+DGu/HSb94xbCZYu2kGXBOE33NCAnvRXEgXxYKSwamVYeG+lO59n5M
Ol8rlGtjjCfbdlezNG+D5x0Z5bHxpgrnzCG8wLMdB4a67PoKliVZhVmPNo5tC26RG3sb/FpLr5oy
Bw5x/2RG+GptlI6Su8IgGm7T/2iwV5gHH4l2MNiVM9ORftN2B9SqjZXOfk9XkSRcx0RBjGi+4689
ZAavvnqtiuwcxeSd8xw0y8gSD2xElmV2IMqn9TJb50Svbkn7eMfWgWsXJ5zJ1wykegziaa7KS50t
u4rSJI8/xh5Tud6tdQ82rwEcn6z+aOYwbsCjVRvRHbsyCqzpqbeAtCiSCTIPeFHtONTwZqtnWqNA
y2mtjlnLbok22mLF9NVqL+LpqS6Wg0JkcR6QFW2osRgzVLwgol1eMSjtuhRJRWpX9ovx0ZE8HsaT
QXOdRXsbxXwhmybGZcsY/z720IlmeSnppEjTXAZ912c2lKTPnkn7MADIHVHo0/Z3oJYWjcYJdI8e
uyGYPdONjGGDd1jDnlYT9RxreCSMoyKj3EbmcgBQsmEG5etYkTP7rdISVEVO+RTthgTHXPco4agw
zFOiFn5JLxG1kvP2l/Znx0E8Ng8FqbW+YfM3gCmq6JxmTTPYXsJxLIBxPmzffdhjodJBQS7xR8Fd
4QLDiufCnycztIbxU8WlJXlhtlj2/1USoUQj9FBOW726K+29r85e7K2LyjjFS7xlLVJgEb1qWgy+
w7T/f93QwnEabhbA3cb8B8QEmTf/Aqe415P2O0GE7kodSgBXA7kfQRYlxjESw0iKUXdI4W40AXKe
F9EDx2+Muc/epWAUz7Df+eqQLLpCDcZa/W3V9rMYbRJmqL+ImTJocv2CDgpVI1Z+1ayAIg2RRjMz
+mj5CuETbuuisYMmbe6pGD85LGi+Rh/5kzH4+tABYBJvsaf/6PZ8EHZ+ZoD1ygjQxZsvELMX3kcF
PQQRrcZ0QkHy1HSKDfkrPubuwX3BG1hqhHq5ixbbDYuCeJYz5U8k/d+M7rEQCXMtWwaJEynxzkrs
F3T9t37OPJrNYaO0ONoluzUWRCI8l1hRuwQyaJrb99Zhqm9oNKrmDaeCX0XnGBJX49H/DDTDCyD1
meE+uDoeF9NqDmnLhgQcxqFqpv9qAqeG0X7MjDI5Ys0zuQXwLebE5xHlFSFKTD9qLxjddotN1LLa
Gm0EimcmR8UV9JF7CxgGVk4hrHCVApwkBwj8xHbEG9/tKSqTD8n2MGZQI3RxSynCelmSD2+gq5Xl
hHkLtq8PwzqCuYXo1jhFea7b0Tqi05bvLPfAHCuJV5e1dPeZrHuQa7xisnpxEDuidxGxGECrxGui
YISj32SzAvFNEN6luY3TrN+zagmgJRXzpXCE0iBXOfOJvQmPK0CrBrw/g2pswfoeRM+CippIf4Vs
m1uIzCwnABu7lyNtjCyzl8wmvZhlX0YPcdcYvKP5uEibBtGj4wli+vOepD0hQdo7JsrIxIvKAdHZ
cbZkcCRzJ2UbZzr9Gv+RdmbLcSNZtv2VND1fVMMBx9TWVQ8RiJEMMjhTfIFxxDzP+Pq7oMpbKYXU
YnXflzRLo0gPIAAfztl77QxUbJ/KGz2I87X0Yd6Neo8MfqhoNDdefyGEOmzHSh8v8siOb3KYhSvT
VNHYmYo7pAMKCLQzjjGhz7EN/6ovmngLaWNRNqwceveVpPJ6kepzj4bOYhu05H1UDgkemBYd3rUm
zPBeUO9FQRNITPewxnvYiqnwzmyYp76S7sMCLGxG0aTMt7IpQKySbYO1L1btK2rCyNI0lDlIT5Gi
Yd9XyGArtZJzvZF6bp4xg8oUUo5nljusgjzlCvtnep8Zh00rhHaJH9bqkNRKz7tKgI+pY3gASrIu
WHVbs6bFW+6pA7yGU8reMCjXmAprd5AKuweN7WLXIsCzB5JFgtwjv9o2dtzsdiED9ZCmc5G1cFAG
F6/o4s5EkOq0x7x0G/TtTRhSh0xMBe1gek3S3jGgEhMGtPLNjhQi+l6Ncd2p+k2SUgtVZHc35j0C
gOw4avZBLdNDVBTHrg4xjDcgLZph01Wcdv3wxtC6c4jnWAPRwg/6ZaqmdwLyTIFrDHExfolxoLyd
++JCpZZWWnJpTTil8Xe1ljxoY8nSqMwOj7ShOo+rE0QUa7RnPholeyKOUFoJdjgld8ECBJFJ510o
QMcd3QA3KOJoxfNubgciXFxYugTINchWnYq9FObnBXmI8dqEhrvRwsG5rwQKxwmi2lspEzTRvW2M
W90U4ipLkzWzu7Pyev2N+RQ0DoAPejJXRlxdeC2H2y6nsI5tnL6s5y+NKsSw3/XmNgvRYuvRJvVs
Isx18EJpQsXHFyrXBaBabTJYpT5rtr6px+QMOudqcpBIZcj/trgQQR6Og39u5HRHkEptrKa23LQj
UacNzqy4vQLKjGiHQA+L0o5uo3tWMUwCDLPpAnl8f2ayMmR26+c1hScQ5YBWEkhalUopD7EM34Jh
3OrQnutKMTbUHUNy56CSlZxSFsXYvaQoxeD5WKCE6gcLwA6W2hyvTIFi1Zn1iW3BoXp4Uaf0Sp9a
gsNqT11Uhr/XGsfEAKS7lgEXJIy7TY+BrwbzWaTVgTi/Y0PwSO0otB0tNhUKBaBKVW5aTb5Ywv9a
xgqmMTSOmq7TQ0QOUfprOynR5mX3fiwu0loB30SFNBXPldq8yxp2lzZ7bVB0X1GkxlEzXkRl5kay
WdcpAkMS6yGQbYFtIR1SqwMVoSUEISz0ufZIwW2r9twYO8j2jWLxa0G+HnxSDKkXY2gK2ysipHO3
oR2xUrxQbrsCXoaty6+Tgz2W0hXY3EgFcIGxNOEZ2ZOtgLhHh9CF37bfIcVt90kpKgTHUjuD3TCi
SxOtcU+z1GZzOD2F85Fy0lLYu0ll0y3I9yheDkQYndXkIPVJtonsDAsFW6iMsE7QylSGANO8jFUA
9TphOVfy8apTBRuf0IMNN67bWWcYORfgn0N2femRli7Ge0xjld2da3bVuWZPmGfOxo8b5i+rMrnp
ShVdlD3/0Q79Ul+a85uo1ZfKzNj2i/CtVUAdmqjAusmeY0zuR7N5KSmnLHsLAR0d4dZp3qJYX1Z1
ba6lbM6Tkc4FB+qHpMtQw6MADcxsh4p0h3jW3gLHpVca6OcW0+LQ9jhcZsWjWuGksWS9dsb6Vmiw
VFk47zLTeo6d/mhnzmunWjfgi9aWmp839pwF2rzEuYeQ38G8aXRoZKnNL7qQZybHGFpwzm+hNi5A
P9wOunlHWtRB1B+hhlkjMLobrQF0kMFYQc010Justw6Ja04AT1Lpkx2W6n5JUWpfauajUgS3HTbP
RZ6gY7SsAK19ihYLHolugSijQtWiP645E/YDdC9zn3BvHDPcYDrZDI2kXNZdNBXpAIlpzK/n+Gjm
40H09gW2SWoFU0hWjlwVMik22AcXE9gHqZOj4lt4mcw4f4hNodC9RDdPg2nNJuCI3nhtjtDtRLqj
aLtJMpNJXblqOkGDAkNkRMMtbXZtRARdz2GsK8e9XxYCJRmhn6YKXFl2Jv1ui4y83G/fbGt4Kx0K
qUa9o1KNz39AiK63NCLz0CD0BzYuPQmAMvRhIzbVi1Yq70VIf4CEhmkxUYICn2CdqSCmXTScMK0K
iJrchSUhbrj0+rZfKSZkZZKldm0L96vN6kWVV8gf/Eef45o+hXC784w4Vid/kW1wYesm5FKD7huH
TSLOzKqnIByJlSfMYsME3RAKgEQBBeOMU5kmbSWGtHlQiBJ/ZpPan01Ef0oPzjz2TzO79fj+33O9
Nq7JqYvO0Et2VAsslnKcY+2+CToTEVOOH7MMm/cm7uVjYc3YmBbH0aJPOJA2kEPcbORgV015vTKM
zr+tqtZA2o5Vx5xNW3y/XdAfiAiluJji5RIiPiP0cgfWeFOCaFAjyeKU73sBPGqM71Q13CQqmreh
pBJs7ehB7f2orQD1OLsc/SVHujN/arV1FSfP6PduLTJRwYJTc08xE5GBkI8j7hCfZVLM236EGxtV
KC+JbtnED4tV1w23uhOpSG+AogopeONoGE29fFJs1KR6PpfrMo3MmukIHuPNsK0ru+lexrnlYaDD
szVS38QUwkVqyaDpgqOZ549oj5HbNRnZ7FGyLGulxAvoKcipCV4rMyywSsSZK8TJi2Y3RjdLHI0i
PxI/XwUlUVL1YJ03tYOSe14ui0vNHtco0be2DzWsaSg0mrLcJ6Z8U7X8hnCz+8FiE1oCHLVk111Z
JT4YkWpEFpjvSLJmhDgiRGlQdxiHcSJlijhYQyAl0UYzXjaZAL/YNO+8DkdDq65lrpyzdkGCMOn4
UNlYNwnMiJR0kJCucS+TO731FNKGU3Mt8mZXgCPCdpHm1M/q2zxTXp2KzzBqFaplKCyyZGvm5/6+
tvwr1AHnQtFupVKQZuOva8MEKjdWh8HRr5K0RiMfWCznPnELk40OJe8FM0P2SJd3WgaCA0+U7SnL
3mKFPBunwdVU/WxIin3tOO1KmKO/6QukIZGgXYNcQiMSIkm96hwbuLdIhH3ptwhYA6ThPSliUX/W
CfV2Yp9NbotDRVQroHMDQh8MtBBscJ9NJ0JKbNMaBxiaERQRvsQOFWWro+Jbjsj9QxXZ05jCHqhG
AwYuMRAuh71i1U4AGqjNXBFyfGvFQw8JKFjV/bAkVnUd4czqTBoX5AHnGmTXbF9IdT+pxYo4+BFl
ZAJqLPKOUtLlHfxtECvnTezfWDjqCuBgmTqD8EEaZVAlVGuJARPjh3SroXKlxe6KJ62h1joF3TZv
0geD+k4/Bvs4wNnV3qB3dVPDd8cqc4UFBU6jzIuqPlJGt8bP7CFNXdAqIl8su4b+PYFAzx8VeRdW
jRsE3JCx1vY2PZaKGALux3DFWdpV2fyQKLSRae7yirktwnp9k7FbyUGBgWhiLrwnAeCsIFSRbtX5
bCHsCY3Kpw70bAGY0MN4ptENRX2RGq92aoCigCLKMcrBExpp6kFtKQCz45iMkjpzdRli/2NTtxJk
PTcdSa8iPRv7s1yOh1GU20J6O018kH294nVYk1/J6k8RDDyAFYCQxpiipM90ytZ1ZrstaK/QviXo
YzOY9NqQp1vRcE+n99zsBjY+Gjv/5GuUU2Vs5arzpVsTLxcF3Q1AqguzZ1W35E5mr2UgMXt4B9le
BtwaI8RTa7olMWa5lZ4VZbA22QU3hXHV06wNEpQRZuF/NXPidoLyuS29c9tGCqtGgBKd9lhOz41m
Xwi0slV0E6j3fevv4mIgnYxzuz13nIm6DTmF1XOKSLwMeOgLDFuFN5wDllt3qOrUrxDkz5SaWECw
LKFtL9tMHuPpDkw7M3vJaO3GoW9i0LEjP0QDWTYxbeNvX4v+qJbvmkZjxfjqkb5UlemDVrxESrDT
hniFwmnQ0FYFb0qzE8q0rsZjD49AnTRXUMyhcraelc9B/SSxFgjxOPLkabo8ABC/6qvmzCeKxs+/
4t9dZPlNDuLYKsq1j9KIQoHSW8t8AlltROeDejDrQ2oOTx2xhOYIqcWmm2kruxBvS2HjbpzUG9R+
G7asa4gzgCEp9/K46oXxgG10zG+j9qVE2lSM2deAJCVJEGNmgE9rPkLlVuj2zmEZoOnCcffMj/Ha
JwfTvuGMvUig1XT8LUCppH9EW62zb7OB2pfa3pCYSeB2umP3jZO4ODgSp4hB8bZ7jxA4zySMTlO3
QtRuJZJdbWMzq2P88T7lRaNYCvTOrPkUjgIghiC4Mfo3cByIprTHezKutoEXwD5Ol55yZyYTmdT4
/bPHASABTtqKTqeJ5qPH/ZPTtAviZ78/EhdyG+ckcKUJhlQPGlB0LeoDQdirIjJ3lYkhxYkTGorT
0ixoU3BYCPCbTaoBGWxaEJiNopSn1kDQTYc3jOBGcKYLLeMGDsWTP1vqL1uaux56NTMD74m/rKih
x0NOpD/MSR4HPwbYgZ1QXlfwxKwDZ3A3bwlOzKmXVvrlzPvrMviDOntXo8TvA/SuibWHLEhfy8ps
0IzF97ZRbgpBw4y6BYYc1cB5m37UjX3M+aoBfWwEoRaOYR409b0Z2zW6b+oUQEYieGSWz7wbH2FO
7YuOtcse00dm64V0mlVP6WGs7PsaGknlncXh5By70bsIa1LbU0W+1ZO6G2oNU/igPzpNsydok1G9
YzV4e5mql1qAWEJg+PW97dBEnOzMo9U4CGayyyRInw2Vlb4BT8M6DmihTEpkuRz07Zi6c1llj5WT
P7UTL0XpoK1RnUsjTi7s+SK1itMvigAkAbUWrawImZ2C4DyT1MXxibXbVg+PBhnttpKetb26m9TS
VfToqs9ISM4AqHvRmV4PFK7AhhNviORRtXe2QLYi8os+j64CIt2TCVp5AHvTr69ignMSh0K2IY9I
2c+H0DgLgJHv0pn20sWoGPvxQ49ggs/U/00QNQlOMjbCfW5T0g8KZNrYkHPvxg/jWySvJWP2N6OQ
hwxhSqKV+y72zqEePOFRvrOH2V44QNiuTO+97tnTZVqUnVktxa0hr3LQG9WOMiXi05pmf4HCtaU9
qNrlW26R1qlMZ8zfbkC+Oyv0GXtRQZWkoxdrn4/IfttGOVdDTV/Vnf+RdygHMt3eVJn35g3VHQSz
Qy4lckZNudRSn11SOfHuBM9WQbc5nQF3Vm884/hDxjgLW1X45hQEL4xMPWLFfbSc6bojvgE1ID5W
m80GH9NZEFvJ5y/CPYeB51ZjlDR/iUriNdUcZ0c6OruA7CNE6QmpNTbKnsC6i3GYLE2EX6uKXNWl
X5UXGdoUC6KnLeM3u7CfQ+jhFMXCdT/S5/I4lEAkcjoEHEGxRKywsaLxvUKhMUDGISONJn8svW0g
9Oe61x+AFJCD1gR7GJ6ULRSgdI3xwBdPSmBb3aetuaWhtRtrufPRgxQBUxxqYZbN1HgWvv5AFny1
1FlmMav5S8BH68mCus7DeynycpcQAS7z0Vr6NDn0Uf/alhng7PaySIt9NU20WvzqakjSG12BaxDQ
z7TSYe0QPZH6UwpjkmpTIadtP7Qry1TWGfBaIBykxnfOnd9pl03hE1MK+1va7VddDtSQDedWzpKQ
ApiKpodXWqtemyTFtv60invEklqBajo0DY7revGiDtmlgfgZ7T11zTR95i5eBt4IptS6Reu2QuP7
KoLgHWnDucyDd9gKG0+0OB9zju02OECFzg9aSigDdKuHKjlHfqIsExtAYaS+mNIsdjYUKgqXQAqp
9j6rEsADwB/8suStF3bWLwhaDhf47gwyGnJmT9vGaqgSIens88RD6BR0CNTkStPkR9PmZ+pUoKA1
tb1CWFfnj3wV8raDaQS1HyJaB/YmnCMMnsL83s9Ecyi98iMqKKkK0urxh7YhJY0GMxIHhhLuYlZq
a1O0ryGbdr8ML/LYvyPs4aE0QSyr7GJJtX00G25IpSMgDpPGpNYW7FTMNBACLUylQfpk93LPaPA5
6CxEdRrPSOcrmWA1Gg1EAF/++I9//Nd/vA7/6b/nRyIk/Dyr//Ff/P8r8XZV6AfNyf/+4xC+Vnmd
fzTffu1f/+zHX/rHZfGe3TTV+3tzeC5O/+U83r9+kb//5/juc/P8w/+ssiZsxqv2vRqv3+s2ab4N
wied/+W/+8M/3r/9lVsYpn//8pq3WTP/NR+//pc/f7R7+/sXYTjfbsU/78T89//84cVzyu8dmOpe
X/OffuP9uW7+/kURf1NV1TQcR1IfMx1DF1/+6LG2zj+y/iZUaQrHsRzbsHXH/vJHlldN8PcvuvE3
h8cHUbIqiYaxpfzyRw2YlB9p6t8sWCiOo5u2ZpMGp3/5f9f+w7f017f2B2GfR5L9mpqL0b78Ufzz
y5yvzRaqcCzB+LgqVMM0hM7PX5+vw8yf//X/6VXeK19XX+oVftAl5EiOHkexIex8A7/Vcr+7NX8O
/8NwXO3Pw9m6Ji3TcqRtzz//brhUT2LDMDBlXA5usCyXVMp36U5z1TN79clQ8yf/4cqkrRuOYQmb
pGlTM6wfhwpFS5heEb4Yi86dXCgusasssWa4YlVdZQfr7X8xnoMUQNUd/qOqJ5cG7s1DSm89Y8O7
6M7JG15i5Xoa19MqWWWbTy/vpy8OVoKhClMXOl+bdjqcR8DeAOWTL25cCRc+R7OQbrcy18Um2hif
XRyP4snNZDSJJA1Xqs19PXlMBnZ+YwnhuN0jnV/Hq3xJhBNm4QvvFp3E0l9mq+wpuTMvxO73t5V3
7XRgKZClGfyXkC7T+PFbtDrMk5mCs2Hjb+sNovm1XFdc4e9HET89l5KvznIc7PKmFHT0fhymLjE6
qt70ou7Dbf0UuPHS2PCcPDGVLj8Z6hdf3A9DzT//7hUYwPGg2Zlekh3I2iVeWRKll9YmW9X2wnej
z4Y7fQ2E1CyNaprmSN1SdfXkBiYZParK7N/Ng3UDH3WTL3FYPJkLda25xeazF3z+a9+/dKejmT9e
XKZSlQwsIAv4Mifv1iH3xxr2v7+DvxzDMFTVgbuhCXlyRUY90k7T1Xcoxq7h7KR2IUGR/f+NcXId
NsAGGtLje+RcSiQm/Rmbm9+PMP+Fn+7Ud1dxMj0Fo5VbRijePevGMLZj+eRDw0ff8/tRxC9vlgnv
WmiGbv804epjRRWOYbSNWBOkCFh4l/dX4ErWYgX5JzDcvtxIx63Wnwx8+pjzJDAaik9LssYY9sm3
pAYqMcUgtKMdOEnDpfe2tQ7WXqKAX6Jx+/Q5P32DhTRVBrMcS3U0XuaT8chsCWiVaB+Ni4lSW+jb
btuuISXCNF1/9pT/tGoyGPMuc7zG7KtJ1uAf3uFKS1qNAvT7vGrqbrmpHuLzbiVW8TpZfjr3/nwn
WZptxxCs9QZL2cncNBBEGnEvX4EW7vBWrEhn/1qzrORrJ1oYn8y38qfHkqKl1FXktYZqsmz+eGVR
T//BH8ZXk/pAHD0F4yd/X3w2wMmbNRhBq6rd+KrSuHft/bwJ8Pegw+mNufmRsJFPv62fRmSZnDc5
QpjCNIUx//y7CddQLJqehf9RzH2r4hZB9uJ/+qyfjHByTWmNSC+ryOLYxhfGGl+9q92Ma9UlB2JZ
bn8/2Dwv/DBvfBtLNx2TJ0EzrZNHz69wEem28j6naCLLKh48KIJtku9tEi+DTHwy2X7bAP5uvJMH
YsReSsYgIUvn0W24haAz76HWJF4uo1Xo/o/n3ZOrO5kVbXS5kCL9jy56ypv71tnPvvPf38DTHYU4
GWLe6nz3OKhqGSIx8j/miSndxxtM93twP5885/NtObltmiXZUqjSkgZF/h9Hia0WpaemfQj5rcpS
6LT/h+CTZ0H84mHQcOQZqsP0oNmn89AYNaOBBPkjvjdcqg8b0lCWoHGPePpWSKMX7a35QB/hk8Xx
s1FPXqimD/JC8/2PqcdkPu2QlS+mcKdOH6Xx2aul/TStG+oPV3jy+A1RWY5K5n8gNvcvktqtr4tL
8767TFzq0Ut1bZDPSBrTQrka7mkwr3y3/eR5+XnGOvkIJ2+3CG2zoA720S/tzbgKlu1hOJsnLLHU
zrOrz7ds2k8T/smAJy+B6RX/fOXY2n84eJQokSzyvTjDMrseK3dpPva74hnv/pqYGFcevNVnr+F8
SadP7/fP1ck7QvSkpVqJ/yFh9ljxdYd5yItTAslefv8uCvWTgeaX9buXsQspVZKu9jHuqx0pmFtq
X+ecPN34sy/xV+/jd1ck5w/y3UBxXCLt5DkyLl0YPd/msVfvBlbTMnW32fKzV0T75MLkyaItiI/J
dLLp4O4cQTsE+iJd5RtnhWj1vNzZ6+ZOv1e37bZcF8t/45mdv6DffIFyfsS+u1yieR1Kmn8+s+ai
Oo5P3r66rO9IWnSnj6JeILzvDsGeVL3b33+nn72y5snUF7QjJje+U3Ufh0ucC2t/H169yGlZb5QV
so6d81HCw15Qd7yr9or76Qnr19+1TTeHiGaOxidzhu60NqS+8q1wnRstPct21jpaK8ss3JHqFLBy
wd24/Gzj9NmgJ7ME2etIySL5oUHgq40bpYCrZTz//tb+dExl7WI2/OvKTmaGLm1qhEvqKwLhJXET
i/rOWol9tC025sXvh/r1DPDXSCczQE8RuapT+VFY22G4b2mctZHlXv1+kE+v5+T11zwfcYOpf8i+
JEsruIRYto31izoimRrtVTS8OXm/iYlKUePHT8b+9Sr2ryv8NjV994rIiVTrkWm9XuXPUYdCwc33
+lnsL2HFrggkCjZE9JCAsqs+Ld78N6/IX2OfzA5mEEzGvKTITdKscJPDiAGEdUzcYE3Y6y3i52vU
/MmCGM9beS636lm9/eTy57fw5xnir49wMkNYZBcghZkvH4kcrW+FWhxdKAQRC+MZnyTKx0+2DZ+8
IaelxnFAdeVF/kcz3hTh15BrLqJPntpf31jNsAWnGI2638kL4uHfb1ATfkTnkhXF8Bb9Jlt3W3n0
d/7R2QPNeLiAM+WiA3Prs/zs9zf1F1fozEd6YZsWUqVvh/HvHinDAQVf1to7ZLCpvs2qF2v87I35
5RCcdDVqypqjiZM3Ro9tUlkdkqluMGfTx8UBB8B57d9Zd8pTfCwLNJaL7NO6zs8nXkOoGpOPQRFJ
lerpThOcD+JSTbzXe+Jydtna3g3Xw3J0m+XnB7afr/HHsU72l2QaKKLRxTthqFY7v/r1sqSd/fvv
6hfbunkUOBSGSWER3OaPS6TR+JVSW+JdXI7Ib1Clu/6erIkLrV04V9ZHf5NtYOr/ftD52/nxpXPm
CfxbP0C1qTT+OGbSTRVmevkc7fyt2P671Uxbm+/Q6TiU+jjyWgYn+W/nhu8exMlQlAbY9HOcjPim
Y1Jbg0Pi6TkBCnFO4uy905E97xqRSodY3xWo9ZLxUeIKIHMmhj2wSfSoUF7bzLeb24h+JL+ZFk6s
ODv8X2jiMDlk1iz3KGunfPC1OE+AtJUtvaP+LMoVcghst+szkSvXsY5bDWlc1AKum3WylUjXZosA
GbFinJFe0FZZWKMkK8r7wh6G8Gsu6qi5yckWwhOVZp33VDrgqvfI5ywACZnoIDXHZgztC6LTDNEx
yafMnQJeTokHdlwUhtMP61wX9Xlo1nbs4uBDRk/zVIEbDa9r5zQxViY+q38gNiQZDqpW9KgSTRsA
LXQiLtnO7SLZcA89AojrDAAl6LMHStI1hM5q9BAzT9UzfkH/OUr7Fo2hNiQHqSpp6apV0n8te9uE
81qU+l42CguKUWflOknQluIJwdSJe8ZAkVXb00BcXedle6h1dEeTINzGIs+8fdwVERoKOcK7AFhE
qH1rJuVFPHYgVVIQ0oBcWifYZwB7mL5pQE4bzRwzf1WNDZu+xgzvRoFyTE9JYMdDbyiz26hGeqoX
sHQVyqldsFGRO/iXoWVqEY1eZRzgJWVNzhmWDzMF5o2FsbQmOqYbKihuoWjU4IGMraoi2QKTcRbM
glcIHz6efyubG8FIReCcBZUiC1evSV9ZkmA35znrEiSzX07hvRd5Wbcq/GDAutOhmN/lZpBelYGG
IQ0Caxm7tmzrN9J30hsZZvY7eCe+zITWDjCtFsXBYoDm/tKKSbntlBGulCbEa9akpO0OljU1rpmq
IlxGBc/yolNVePx9L5R9O3BTFqgJZhygFxWHyuptxE5QVIlIvUm6Bi/LAmwylN1Gh5d3DjwMoxE2
EmXm8hpJYEOiL0vvTbOqOD3iaPedY9rDZsaekuN56ZeDYtfdtmyEp23AfcTp1oRagUwNRb533hAU
hIHSTyUH1yoU2VvrFeKrJPWjvEn7tIdXZTq1EqAds1P6+0UZGsin6i5FxaUHnrlSrUkjd23QfeNy
EBAX8HXGTfbh+ZLk1TD2AH5WKF/1RQvWzFqUoR42ZMHYHqk1dlvZKzum8kjuq29B3w/yEHwXb+Zo
HZGSGcFjVU+BATAAANaxwbbJw0NxfxY4mWkRvRhJNL2LGiEmUt+6UdCJt63n6nblAWCqhMfRsSrG
XNvWWq70sGyHxthmVRBnF7VEq3DphejRHrvCrIunwW6cwbVi+hlrXsY6X5e6VHg99KkmTKw1qqMS
+eiuVCYFeUa9wScO3leH1yIqCC4B9ea81ZpWoDfGeOBj9+nahPwVw2qbr9Okoo8mKb0JyltdyzqD
MFzi25DQxB1nApscb7TNXqAU18SdEzqt2b6pQ0lm7hznPLGkNG7DrEdgMCnViFwKMWvPs1+QSnmt
WjqywU5kQNwCHKvaJZK+PgYqGqakT2sJip1+0gpQByleNzJXATh4ilMbYNYyBfZ3SEI56dR+dQCG
0TXLWJnIrMgKlNDoG8y20nCS9URV9lAZKL7gNKUg4GWk52gAWtrHKc/IvSPZIulwwDtwOlvCDnxN
eYsJWEIKgwHHADrVNKQKKqREXBYJHuuF6KMswBWPsrNG2YVBKznTB5PAOahdM5emxVqU+Yjs+Fcd
T9ii9rGFt8XFZA53nkdAi2/dFA15hoonrgo9zVZ+obKTH5CZapO4dgQkWy1HBa0ptxkQiQ32aPu8
920KY72INoMmt8pEYk1bAPkWOObr9IXl+6O3ZqyXWZKOkETduXAUbJh08BaJLvIdqXPAUIY+1t3C
xIdY1xZxSp1DkJOwrpWqvLNEj1bLQD6Tracx3cSJsR8GA3Nme1co8H0JXSfcVZjnYFtgbnYBNLF5
vbSLixBPH8wV0D6T06xz8mp54UE+phjpSRHYwBnk9y39eRibr7WQjx3xUQFSuowiLb09RGOj4ufX
0lQwyPdIx6Tnv5O2Be8ycZUhf2E5OBRhaCwGjZxLWdoKrn64QRoM67L1SGukrbGf+gw3iUjpyafT
vtUDOGjQrS/wC003AH8B3Zn9fWtERwi+yAcbhyw+1MULYq0AwILAWKVSTXn8Sg3AIKgOn4D3qGWd
h/SBxeCiaGFBhem0tByWphanMqgIq3p3yrZZAgwWG9UqASOVDShZWx/jx7pXgWZY2VfPq31QSkYE
IQi8A0DCynarttynTtW95YDxzhtZamehiHG8+jESJura4c52Wuiaqs31mW0Ban4MneS26yPaQ5ZH
+NIik1V1NbUFKRSlFvvg4RyAufM6xruSS/SZDcYfULtg54PRwWKXyJxk0358ygboco1EojejQlee
4dGP9wKY9Bn07zHp4MYl2R1sD9BEJWhZ8kBhIQdwsFp2LcQKRRZBcoi4lUpH8mkXBBdUmf1o6APJ
U1lx7RgBWqVSqbA1dZ5/F+U+zxF2W0OuzTJrlF3mNFm9inQwFXwJNdIiMwVpoZbONeDfl0YkBFV1
+HqxJWZdWV1kPUHHehtHeLQJ4FSDJHhodcffRSoue36797oV/a96aZl5fFGPSL+LwXnWzLS7Nvzo
bmrCF3NEKG5gV23tq0aQajSYXL51oHGwDdTb0uzXieXtM9zMXVLPMdeetXD86bq1HNYwdHKEHVNc
lJq3priCha8TAPZn7SpvUDbOz0Mk36bKxmht+DullPi/4nGf4rbbFgVa8TpIQDrYO7oxMLjMdJMo
TBnkSULTsrEnQT8xNT1a5tqzbJ1iqRKcUWVE3Y12tG278mIoRxwPhNknpL1g7aJBCbNnnyo2YUFi
odlkxYDqxiWF/cb025WJ5/9BGGg4u6xm8xcC6zeQf5eV8oDN5Lytm2w1NuQ7ZXpLZ2t2zipRhU66
7o+tRbj8gE+rVfG/tJgxq8aBchnj7DDBVHTFjpmXTxOmYbsLhb1NK6v86DFrEQaYYNYyMztFZUYO
01LmWB9IosCJF+BZikhecsLqzcwnHMp5ERzsjtAtPwZAojrSeox4U5ZNqTYLru4+B2YL1Tz0V2Gk
1Lu6V15VNt1I2eL0PTGzFAt4nyTsontUEEp+yArv3CTgvamSQyhIqkyz9toYxEoY8aXWEkaRmKmB
rHc6Wrqvu00fynVUSGMXAe8/WkLJXgcZI4buEGgLBUTgoFr3VmcCm6rbHVY6ArRyJ+U+xMgVhOqf
AZaFTMnGdkep+q0b2+SJD7ZlRcURaInd5Dfw34BuUTEvqxEdfHkWBnqzyGrmlqrTPgzFJHfT79MF
hh9zP6V8Z3FXzteL96tZJ6m+0Su2On1XJLAPEJ376gQ4y2s9tJMaaDA7IgoKZjDE5AcmaOhWZQEM
fgbmWLKIVpTJwh2u5ho7D7aGHIUgWTdy4dnFa0HCxwKjPiVZqLb8Jv5SYfc54lVjQB7te3uU9ZhN
JsThUWhucltNj6HZxPc6Cr0Sjz4M+3YI3kNlStzKiDNgxCLfFBAGMWnFjb/VPc1fB2FRPHRB0R2n
XMNsQBohUCsgheRxlHZ3yaxUHMs4iy5y37MuBoPw9lz8X/bOazlubM3S7zL36IA3twkgfdKLpHSD
oEgK3m74p+8PrIkeMalRdvXcTpyIOlVxjmon3Db/v9b6CML3RinNHxSjcAgsJuxUjocOTWApf5MI
CtjEOPc2KDcxU48toeSSZDZrvSHLAkszC3+jEESpATyLR4CIpFRA8BvxGfTF9GgLeinOQKgRB+Dn
SLFvk0n06PEJZtMlK/UJwom8thrvnTI7FM3wAKoOorooI+TupK08C1vBOasQMkp+Wpy5GNRDgWUm
IZcyzXqtuwKfShBxkC1TQSRMSB9jvZJl9OelnsAnaQ1si+/YbNP2pjDD7DYa9YAV3GinVzJj8jej
NNDfEw/ffEzAZO8M7JjZjbMld1Iz9Eb+v8QPOQO63LhsJzIHnfgNSxfhAwNur/BYVSpnDXgCis4b
6zA2pDpEFm5TSSr/LnzzGYSwqCEhAPV7ihBzSARHmrAlqNTGIvwk8yCLo4E7b/gmBKCLkgxRsmlJ
wiTbWd1lsoSffZ3mukZESo/jPsc7NxvRkecOA3TICCM8dkEnG4fGmSZ1D7xFI91NqivBi0dU6Ni2
kDaENB6JwomzESYFDVdkRxzKKO+IiORhcmJ0iV0P4UIO20lNso0l5avWt5XRFdhXUGzp+irR5cpw
gYigdBVxy1lgZTepTl5aqhMy9dYrPZG+K/ZxidhiXC+LO1UypB91YAakWSE/tV5Dq9eLbKNmlaHj
KWnkPnxnwy5Lvzh+GDjtVTmfx1MWB7k45EhxZOZ+MnJ+thx7rmZa1lhSaepgl81UUsKohCwxV6Nt
W6WbDFKg3zd12LKX09U82llE8o+nhg28da+qeGR+srWKsTeY1RIWNBYpPChpkpQToeCDQQhmn6IN
Tpq5Uh8ohff1tiz0SLqtcpIqoeoirvLJyhLisbc7KScdfRjFhsUc3wOZI3kJMEhxSlJtTQ4PO6VP
rezX2HcplE/mWGf4KZMbVT/XlhG+YWgudP/vFaA/FNKI2v6tNHNWWO+6UCJyrnhZuokcF6r1uI3d
3h8f+7vIv6QS/FMdyNYVBGAmB/cvag5QjU3Szd2PGlNOvxAyjc2Fy/laq3MoZFFkQh1I2ua5cK7I
1aHve/UHna7X6hjf6a6gHBlveIiasSLsZ42/7sKgX6u8pmVoyItsXWNUDoOfy2hOpYtR1rUfzXN4
pa3JLbtvSHy/ImKItix5vlcW1RDXcAFu0F2C4VZeeIpfuiPLD7BkFCUyWkjqzJ9/ALWlnATf5KWI
7mCgBeqblM2eMweXxBdLEf5THe9snLNKqJ7X49xzoYuGdbmzZIl5Yi2vUVtuyksdgaX4eD4YWiI6
uzTOLNs+Ky2ngVQXup2+ZDvZn75FawduFB0I1ZN26aUe3ZfXhgvT+RAsaguL8vKsTi8HFVmABYnk
QQeuFStDku3zwrrwonxVv50Nc/aiJKnKkaPpXpTylO3IEl23T9qd81I+k6a0vCBLG+Bi6/dP99FE
m+hQe+X9OFe+6U3Cjq/t+MIHlLkZsQ93nGCtn0tfafQhk1A132wJ236rOvDF7qUuxB+vGsGsqimY
oc0vYt0hFHA8++FFP2XQiMVqPppudo278sCaal5rLk6cZN9den++FLeZY2gM0H1Z5Oy0YD5/FBZh
YlU8dy8fUt1x1R/0N+euZ9eHW9QFSesSCuBFPrGfVCCpBEyOd2Ey+vpZ2rolq+pS1kcc9UVdnlS5
ULlwnE82QFq0ZVflvnYt0vrviOOtT/HNIlvCYnxp5K/vMwuW4lAbNuiOmOf99jBtqyLKLJ750pgl
M+w69ANPZwJUfHVVudnpX0/t5ucRz6agJrWcvlSK1264k8hYI/7gws38snacDXA292TxTKFytl76
NT1Zv7gGfHsw7oY1+MNVeQ/9vHy6MOKXm4g+eflkVENFqYc76fMLRE80wdakcxPJoMO/Y6wXxQCB
QzUkt9MieJSfyI2bby6M+2WWtRSNdwblvq3CnT1/bVC46dWASVj4waa9TtaBV/n9L5OVy9rJFzqU
H1/Bp1mWwXTGQxpL40k9n2Udcs84FDWvBBAf9U1/dNaLC6J6Uu60DUGUV+UNgQTe+P3fXyNCVTpe
MKiWzuTZ66JKasmZQbwa15P/oRJb6zvz2l6xSG61Czf063NUPo119ubE+OXzWhWvgowpOjVeu5zm
CU+9cEnnXzu1B54XvmzLwG8Bhfzz60LFcazSyXkd9s0Rx5qbPMweaJf1os0KdNS4iT9sL312XybX
j1FVjSnGUC3e0bMbqQEHMGJVvIfjDyK2PRIdXUo6NwUZBxifFSwYsidv/7Xi+GNYFMdYQNl60K/8
fLEhZymdgJZ3Yoe9pXf40axvVhQZWcIurc7nn/4ymI6NhRuLSwd98+fBHI5ARG5lvwiDnzKMkRR4
Ljy7SyOcvSJ2qYaUXdV3mhYeeRjviUcIrlsfq7tlzwalx/2fDMi3bRiWbpvcxs+XNGicGXTA6NQW
dhhKC99ZJ9fBUSIhfRu66jY7XRzyfB/wcRdNDR0CYl0Wo7NHJmdZKSgPvqfiaG8WCZLNAfewCO8h
B11afJedzO/TyvlgZzsdPOiaUynivfUG33Rj34Y45wLFxg/I9GJcEdrq5R5Hb051xqWbu7wPnwdn
QpEV9hvI4vGQnV1pp5RT1TK5wKahunHsNoulJT1axqrelR40ht2Fp3k+Y6syphZVtmTOjQynnm1V
67okm3ES78Wx36F4tVe5a3ry82INEj+dt7+P9vVdXQZbJhl8SBj2lunut2Z6W/M5Smr7novkpwMj
nswA638wmX0e5GztGxVBLlZNts9z/Tg85tvY75/kaiXWwzq8aa/I2uar6Id//x1+HvbsyU0j7ios
1O9QKoRzVaHBpGIuuXSv7W/aj3JHlN4+2vz9fp4vDx8PD/k6NAjsefa5xUDSWrVxiv49GlE7gZ+I
gmIbKvOFl/LSKGc3NMoxeseif7eRsMbyQwpLoe8urKpfVyDu3m9Xcnb3YiiWZhd371n4YslHrLVg
traxcmGh++P799soZ592p1Xk+zEKlnFfyR1XMS/sSS7dqrOvKcG2mhNZ896SVqoeevu+HS7cqD+s
mp/ulHYmv1XqJk/nsftwAxn5rW2y6yGGftd5Acwff9xkZO1e9tr96cpYqjWDnr9qYkT6/Okq5eyM
ljG8L3tYmsGLaJy0zHRD7ocvdhrME6/bEhH6719wtiXsY5HQfT1IFwS60dLBBNe0q8beh6FO1Oal
O/p1zmX7sYhbP4xIXw55kyMRNhCNWJBopRJ0prsd9khtUz5MwpsKfDQXF7Q/3c3fhzxbtCXRRFUS
j6wxQXsXVlcBeslgZ/nWKcv2afqN2HH09xeH/TLZ4wimiMXRzoSzhonn80OMIrnMk8l6Q03hlXfa
Nucq5bXmLtr7S2L/L1/02VjLb/ltrpcpznKCtN5G9YjqCYaC8JwclkKVe39/R77UAdWzkZbn+9tI
phLosT4uVwVh4g5a2YbQQMpl9f3lq/pi4jkf7OzJyfAMYoIB35JdegWe4RC/O/p1dWh9ekF+HHyv
LwghL17d8ir9dnUqm9WeBLW3pXDVPyxXh8HLE7v6+r/xgnyZIM9u5dlUL7pGrzpeEHKp3ZJbeSe5
VB1W36VNf/pvDPdlX/cxnIHdxmQRg2v4+dpqJZhJ5rPe5L3qkrfNf5bvTtqoyPn//pJ8vTBsPVgZ
cfqzq+Ld/zxSO9plWNgcpPLYDdUr8oX/3/79Z2+7MhHMhI7gNe3FISXjb0aP9vcRvmxLceD/fgVn
b/mcDVlEZOFr0lyXGo4k+2Ys1oruuJJMIL72/PfRLt2vs9e8oCPWKmn72qBHkEdnbaYPfx9gWdA/
bXS5HI3SErV0w9Ax4X1+IIThiYHI+tcM2e1IRJzs9NtsNI7h0oumTn3pM/rTBWm2JmuLuZU4krPP
yMlHw2hL+XUK6UnrzbHsS3ij0wpcre9gfOKoj4CR+E5qbFY7rAOC4gAweQ7c9r9f+RdDi7pc+m8/
5ewja524Hojoeh0kLBxa6MkDUZDgV+v2RzL9mOkNA1ZdlWTEzsZ9mWZerExukT+IbJ2RsF6NDwKY
y7yoMpzHv/+2P0xvn3/b2T5MAaNoSp38CilAnVak2UKb8GzEe88BMTa/5m/FN/uSM+0Pj8bUQbsu
JllN085d6KpZOQki21cnODnW7JKL6//9qv7w6Zg6lSIM7qgm4ct+ftfsnk5vKw2vSVqZHkJcmobt
98ZQr6N43kswBaEq3v99SOXr8uf8PqZxvk0jT71u65FK2MQpMltHReOLNj5OA8+T7AWxk7cImvx6
CLaw9NbS8e8/4MsOw3D4sGyOdPwXO+uzCS+RTZrThfJqEdkdcyh/Wpwgfx/iQyF/9g1/GuNs0tPV
uSoQZL6GL6STUZ5HiHNvvztPydr0Rrd9XCLq70k1zO+JLbwwoStfHqqJVsWgsKKylzHM85oAehkJ
vpWF+9m6JhPJL7wZUe9SH6cfQYLzlbTP1/E621w6dH1dkc9GXn7ZbyuyQT5VSbfzdSkQ6C4JHpt2
q6+cTekV3y5Wq5Zp/dM9XgazNIdmACUkekqfB7MTK1FS2eQ9+qcaURkbC2/JskZKCEi//++Wx/9P
H/pfisU3ShDT/yV96Oq9jd6b7KV4E58SiJY/9U8CkfUf1C4cinlLz5ly81JV/yeASPuPJRYHuwoH
co4pOFf+K3/I0P6DTY4s8weXhiCN3f/KHzLIH0JFqzqKtsQ7GI7+b/KHPt6E//Om4CVxdN2kymir
SDZZXs5mOcWexTiljbPqem1cK3IBlDiT7yREcH7tZKdC6cjVm3TouylwLDKQW5/Q52g3yEwNYf7e
5wtNohf2EZH/om+G4m7K/SYshLMJMyjZZVgFPumWtls36yQVmIerAG9H3+yGhqQ8oUMIE012o9Tq
TlGCU9qT6lVESFY6o7fXCbnLkqJIGymR3k1JkPIuK+MphKkTlIiB0iCe9gnS5WOj0TE1G/kwZ0G5
AUqQejPFjgfTGFzJBAMBlsnaj8mogz4xom3JydCpZDAQUDigC/cXlpCzZsPH3SVYyljauRxIqZh9
/g5lfbKpXhHqPoXVTZYr5B+XxuSNZa3cVfBD6a6v4rr2wV7Prt4mz6rRdR46bhBqkEu3ItFeHCU7
qeVAvHExXvh9H6Wzs6dPp1BedlNLSV0+27BNel3mzTDZq8FZQnGpNRnhddCg2OnGcN+G6PJseFBb
I2n1VVu3yQovoL6ZzZAZujo69oAjPOyDvZWI8mA8S3FzW+mhesxspDRhJx9Tp34mDC/ziNTmeced
s6mq9IdZid4PUvP64w3I+/k41zPc5HbsN0i0vxNfshutqkMziKZn7m7CMF6HVTZvxwH4J5ES06Fv
lG2rpUSG5mp/pSYaeYE5lYbezO4NM1JchN/YUKb2dtZnQNNV/EvvW9LgDQAvGCFOAdada8SszSoT
qNLZS2ITIAsecOdqQhqzNgYMHB8vSJFDFf9torj55y7/nsVlLQvd2c03HdUmHIitLFX+ZTH+bUUo
QkvurZRdZJykVKaD+yq1Af6Gyk05gTrpCS5bacJ0too8ry1U8euwnh7QxT5q8JvXDrttXyQ5OaFm
Em/AThWuQkj+TkuKJ7ZEpicAn8KV20UkxV4hLyNSRLNDYkwwYy3Cy1XaSI3fQJrxZUnRPHNu30JL
maGWzQqAFXwx1PAgt1npJm+RXctRcUNUys6Mp2bnxEV51eoO8YABgPupS4GUU3LfxDpZd9PQ9XzU
dYm6SK03TtNRb4yTU6nq8SmFuqQT0LCRyvY1dAqxqcBTn4CghyczXHhx9UjyOWQs/rQCswmIq9Op
6rYRClHZOZjHLLO+ReYMe80Z1U1gAF7rlJC42UKOLzwoHsiXJ2XapqNQh+MgaFFl//ykBk3vMwU/
OWnwEfVggPCWKJO10SY3XaRxNHC0GzLHn5ywvJJhnq0gkKKhTuwTsVAWBqpoXnWiQTkyTNNab3+q
DrmtpUkJZxzRIKl945dzg+Q7IZg/pEJ74DEnxEpn7EsQCe+qhX3eOFKz62ltrnEm1RvhyNJzJteH
IRm1A8E18JuNYAlYhN4bp053CFLpwdZFwd+IvTk0BLHX1MRIjW8ok7ZkX88jAZlFuiaJFJ9RSl62
XT7EsrpF1KTtosAXVTgdZmPwizxtturEzAzhywTsssmRQJdW+pw6Y+fZctdsZ6Pdtrr9S6rg7lQh
eEglHmF75Wa8LtlWTjLKdFxuP0tDilfEeZIaaoOxgeAkMLN4VaW/akYnu3Iz9K6RiNB3pvA2KHEq
JPJ0yC0MpRkS0c6xhZ8Kg+zccsw8p+8WwW07rCLU6H4coozMzWzcCqJw4YALyRWqcChAk6prZe14
M6cnXvJxbTTh1pZ6/W5uNRCb2s8wkqAh87+EpvS0BIysGSECvJhn21RE8BFkyJdOUiS7XsbtiXHq
eyy0CGmHuXYEwLZUimu3KRW6QCFjFmojYH+q31OYNG5N+a5uhONZUsaHG0DHSwjHW36mU0v2Mc2/
z2C8N1Nrv8sVROSusTZdFdR74leRM/REfffKM04nZdWodeTibBk0g8xvY5BPU9RYe0pooFU6PxuH
e1NI15EWo+m2i/vQDNnYOkXRfW/iuNppoHyBIcorLc+gEHaQVTHwbfLEBH8FtqzFxuBGehseall6
KFvCy8vB5DhJyqgXxr18NTF/wbKTd4Ol7GvFoLVdE8OeYJ7zLBsrQBkHb1mXHfs2kjc2PKW01Y5m
S05/FaXPjqxc6fAhgpi8eblEXtXv2PSo951RQ/d2YMQYdvGSTNqNnWXNCgeT205S40am2h2KYItJ
w7qu+geli8C9RJCBzf6VlOV43WqrsQDagNEk9Kp+l7WK6bcgCmqy0ysNWFI3aGQXz+khcBDWTkF7
0zkFljadXC5pkndVVReH+Bd5zNWud5xH2sJr6PHpdiyy1053ntIp8EMHKx48zmJ6IXqwBONqP1Cm
vcq0KbpQyflYDn5fLtAOcCzTlqMofTAKEp8nocoMY8xDU+gSlRwfjMZ2e0eb95UFT7Aj9H9XtM5D
N9f5AVoNQJ5p4BOx4MgUVrrrKpN1tQ7JPo1xcerybVZU4hAROO1E/XFCcsvsu2F/1B/IX4YWEVTq
mnRo+5Bp4Q/DEeNVwt7LYw+pnLQEGqgKHw7tv27sUUAb+6omArvJ1Tt6c05rZetSlwefYNsW8iu7
vHYBGTJrryIbzEv73hkoqv++op4dLdEDspPRTH2peFl0G877oAXSfssq+yUznhnX4XnjsGwIV2eu
i9oQmE3DqtQl6rh18tUAAAzYdDmvQz7ntYiPyQh1WjVe5ri8UiU7AD2PkcPK1dOFH/q5hPnPD4XT
auP25JBtnu+7Rk0q2WWoaBZuA6wMwEsKYtZVVpisXGiHRTIcdfyvyIoE0Oah9CGO/v03LKeLT9sP
BZGWTTocm+VFoXpe3CTaEl9aN8AYbOpdO6b9oQrABsPbOeSKEV1Z5S0E+m/AD4vN4Z/dQ80E4xlV
mF4XeC34uiXDNwPDOEiqbsKNLAyvb3QycJcHDldl3ipaeF0EaOBCvDNEgJYceAsHOyUmrT3wZWn/
8Xe88WJjBOlJzg15Py1/6dtB3uMp5EjRy7En91qNc3W87uNZwp6TLKQPca2xo8SOUrc+3IRUd9g/
VNZ1xg3cG2Lho9gkLY6xsxmIlDfr0TO0LrqfsS11k2Rv/n5LFfujIPjpI1XY7bPdNw0EKqRZnu0U
msGyC4KguRmz+TNv+3E1Nzk0lRFeKnpvrQCB1HMawcW1bru+9XCHNF6tpE91l0BUiCwsTfnJGvbz
jEWjztk+SGN6VNLK3thjdDsGGfzl/pHzv+xaVfRSj1joZvshMFxLiZ1vemTYhFJPCjYHG8OIdQf4
rHDTiYx+MWSDb3hRlqJ+lipr16TDdTpTxDQ7QicalU1Xj0u3jdXXylKgHFocjMo+2U+Dg6AY8Pya
pdkNoGKsWpM8Zikm5H2TjL2GsSz1TIqzgIlNspdFum1lwu7Br3ui6wmASaJHPTSvxzze97n2rFWJ
WxFqr0q4TPXkpUpxlFod0QYf3AZztEi1b16jvtM2egqrRWoUV+c0tTLVkaOcU6xmnoCPlY3f6DBv
a0KlgaptptDYh+lQwExhmbQx3mF613rsS5vGkqUDMJZfwuxAotM85jeLY465fSVIMIRDQAIvYh8e
j2HEntDFRAA9/uxOjp7HweEIgXOmGo2VYXfAx8ic8fjQMs9Eo0dUMYuU1sN0EzPn0r7zqQy7WPNW
eJlhPC62HDMgecCYG79Ln6GrvWWKeNUNgzR4kHj7sh0OY/BoJjCDK71XvTC4UZHc50BqNk3m9Buc
1tiJyu/8SMtFhSpdO6/CKLZmYcg3FtstiBEGv4DHF8Rj7Js1679lpXvzlIs4wbBjGD4FslUvrFvJ
NAg9iUHO4Nd0lSwhoyOSdmoqzJv4EdjXjy7MMIbq4ynSxh+DIRTW0vaKVeSOx/CTVQn/CUySOdCT
G6uZJ2hzRe4TjYuFIsZx09eKawY6tse8rG51O/tZykWwrkbu45wHxAEHzktgFRtWkk1oOit2R2KH
AxrvsJ5XJ2dqT5kkw1RbyIbNJB/iXJm3fR5ez52xs0RGgopdZsdxNu9lu3ooMfc/dc38lAaVOxuG
CdfADh/qBG878Do/zsFCyFKTrVJ1Ttwst09S50xMg8Lw2ZTZzlzu4dzmSYYEkehr1xlz08XLFo3B
Kc+uajSRjvHeO1bIdiV2fL23f9AraldzVUMHwS2r5dMuGy1ORRkdzLB6JEyEzypLntp21HyKdkhU
+TzcuYE9w8t70Bx6yMYkTqEUrVnhm1XQ6fzLBkU7FANRjap5U82yfacHJsYcS/WHQrLvQlvF9SEG
T43foJTiF8LQ6oekw7lsEBv4G+rE2Rd4ce8VYbbRFr8vQpdxjaPpaBQo9vCcwQVQbgCyNIii04wK
UF/L626wereKresBbskq05OHAqMJamJgOjLFk5Sv0EVhaawqxRN4j7w0kQI/D7IFHvFLhoAOeAT0
Ftbd6tbMLJ/s6WpXC2Avjto/ELIGkMh6HqfhYSxlB9idipZP5VyK1XCuJZhXUph7uh3jvxX3UcJO
OKsO0jBXa5gLP4vKhtqtM0028088u3Av2b9C78bOlJOcOW66pgFsN+eIjkNrRTSE6VUF4GamYuL2
xUudZeGm4qydh8OzIk310W4qUhy70htrheATLBTpwAFPZwlyDZIh/AbX4SoVNGAgfJS4kavxoOZx
6ynIDlzZMkaMv4PuhU15NakEXmSjZLoDB8RI7R7RLPi5POCDzoJT1xqnYApb9t4EnVDpC4F9wyIN
zFh4BWnCK8uiNNEkxVa/GtcsXBjfEjdVNeS4AEcBpc5Yyjs+edFjghIOIRlSzO7LvsaoE6zYdHOr
7anypB7zLk/VpU55y5SUemKcX6iUH1go+GNlxDGiwX3NM//w+wWkDMAXk8OIjyac971jujg0aevi
l/fkMp1dCV4Mm7GWY5FzsOXqRPo9AQLo3Qbh3JvzSNZX6DwqU9S6fdgcHziVTVesVJaIrnvWoJXa
qYYfl6QExWN4O2ONdEllwqpvhFtnlE7mXJF1rcpHg6pQyP3zFZALvGuAi3pb2o/CeMjj5DXMRqZ5
AzJhE0q+DRUCFJ2t7UCk+q0IbeTMYenllRzt4zn9ZYIqPNVSnq7Cvsw3w35w6vAO4Sf8z1riZIBi
iSO1uoFDiOWtzZVNJ7D4gzDd2cDQtbY7hEJ+ZrEnTiTRXUkZ75XavO8VxfKgEXB+ksKNYXQjFRCS
tQI74kQQQQibq/tU7XXODayriRnm29QsH2Vcs0HF/lx5MrAmrbKak3bTv7T9Hns7ELF1WLDhAVUC
r61RruSQENqEGBWVA2I8UAcFuovevQUkpFXyq1SozhpixQMRutTEMPJcSd0a4HnplZnReYDgptVQ
TIkLte27kjP5OoN6q43ON9oFJEfnzIe7KJqOVsV3UxKkshrCGi1jU848KzXxBDgN6xAUE3Y+ROq7
uc/2ViRBHbFwIgLb3PeNaW9rQ2Dls6ZDC3XItKTq1orGN4WYApMW1g61+eg60EdBRk1+J6LZLaLq
R47A3zU1cTPgktt0tvq9oZQSQn8JKn1y6f3bqxRaNykPSgxgzD71tlkDqwdrNMnBs/M69vY7EwA0
9n56t+xf6qza2w4aCIhCEOt26qzn2IQmlBaUtWYHenn+SiRX7WbxeowS1RsmDL5j3zR+pgGybhvz
Z9CPscsLYHutCdAimLVimzRwpsIgfcGZ/NoHdXtC/LoiZujGMcvMl+uCZTwHdyk4+CJx7FB/bigO
vJcBcFbJbPOtBATHo7/KOxeHvAST7jPjHmB7UL3EFbvvA9y1StNcR6VxsFraY2yXOGQr0q3dTMd6
hLwl9R9nsdnVguTRlh/HLtNO8gKp1xoizkyJ9vBcKwsHzD6YCTbEaDxOcbpuirbdQsIpCTsTOrcF
JM1IeY8lI57XVRlTlWeCLlpKpnYo1qWF2Kmgig4QvTrmehEvkTq422wNYJAlD98kUZC4Mk1iawIM
WlnTfd0EOF7bejezOV+TniNYknvLjdQRACdIYYoAt5FWP3USed+FcO1O3Mxz/hMH91adhfDJgMEt
D8qMmuNNp0G8H5MK4nO7t5UBxq+ZlQC4ZNCHa3amTigTzldbmFaRhYscdnOEeQSkjLmOlQbFc0hv
wbZaNqzZbMJ7m7wyzxQqc+GjRnloRX4O+RxT+YsOe7PXtQ3zOnwka36aS2lVmTMB15V9XVsRZ+zS
Vlf5WFILmqlzZfa1M2iwd2q+HGWhOgmiU5ImvImGodr3sblNssnw1FrpXcl2Ho0m2irxHByZbtID
+WV8lfyTbNnBcSSzZpWOGfursewPgka7V0iV6q7lgOiYcsy5pxN9GGMc7lhKfipmo4BYnh02+VW8
LSttooTX/BgHKzmUXT/vBiGmvUZrhM17dUwElNZYCuW9gVlzQlvjqbSeHhxNSNsubwBn2YCvYd0H
ZhJSiYLUHI9+ZVnSxjacZ0zmximt16ORO2SBYPCSwJCpUf8A1PY2BcprafeKAEUWVyjiyKeA9CSM
G4hLa43tRtoZltsDr9qo7QIq0/XvZjrtSMiu1shHM1dR9Ac5Ld7kOZqZ/LIXzYzabbi0VCiFxATw
Yt2G+mdp411XgP/p09K4LZb4gZgd2TAExYZmAwebsZZcGTnHbvD5A+q9wsErjqiNjMVVXdmTq9Aj
2TlA5PyIoIS+IICpMyj2oWJNdoHcEkChDuK6HKlyso6+68lVY0vmKZTZQbXZKE4Ec63n1niSnYSQ
U9m+rUKzuLEtTPM4evcfP8GYjMeWsJedTpmKnoztwYDWlSG6xo9nrUYtLg/tpG9hqSZEoywpG91j
SKzJRFAM1EJ9PSrKL8kpvzmFARax0NgDtAnM6FSQnpSr2c/citJjKoDfxoFuro0K4JLSiBPrcugn
hpZ4STua11JEEXmKl86OuNMrUyX/Irgz9T7fqtHcb//5FzrziDVXWB0tIWoEhZWvu652oKeqzcHs
ZXVTa/Vta6sN0VHNQzr3MjTm2jqEBfOmxV3ffPQNpu5UZVl2hUdsMaX3uzCbqk2dEQQGPugpyAhn
qWSgO3L0YmTvtSBDJBDd1sFyTYBauA8KRz62EhNvyNo+KeG14EU74oA2iTyxSZbIJfPw8ZdUzWpW
grgmjCkaT0Yrfcsq0/KiInuoownTgVVIp5zTNRw2OV3XdjFdRaTDgQukljqOFVDvkMiuqCPfm6ij
gzLS2+SyJaI0pp9GOWD5MhLlRo4kn/VI84Kq5qBIRtBN0ArKsUGgbALyU8i06PXNEE3EnCTMNRZb
rQ31SrpjYAm3IgNWjs5kxzauflDJU2Arfq0TD7eXF+hlU2jfRlBupTRRetbL1kdHoK4UKYeSSHBQ
FkrkTud0zFTzrkijhxR/nF/ELFKNQb2fKA6DhBltmKj1zpLYMFP+kufp2KpK53VqO14PFjvQjhKi
yiovTPaWczxsBDRmQt26hyYkgccU8QHPfHcQ1KxCyLOeEhOQFiR6c2hCMLlaW2l+EUrE2+a68lgG
nD5nrRz3KTEXqzQW3ZWaNY+ONmTQ0+BGj/N27rX8abmIQpXGG+ijXts31sPcE2Y9VeNdvfQHMqMi
xNaYWZYtOMmsvOqxidpj3VM8STjnQGSs81WeRJ1PCoK0DeX8XdYeh8gaj6HLI5gAb9aO/1FjV0VL
e6CEbwrZp/KGiH+cW3wZc0uWD546kggo47cRKC/JCjbzVHB+yTrh2yQUakqQbax+trxZCbZVCh3N
1g3ophIaXBhkXtyZsg/orxm6O74z8mbKSCIib6ocP10yOUi2OQkqgl4613z42qnR7HFPNMmKaBTz
2JTDnsNeceI4W8U606qjpn7VFiOiYnQIpuygcheWK+U2H5AG0LcqnGHXWfXJMiTnptBl4eIOJbqV
HUrrTPIpsTOZFdHu1q1VdyfyDDhPdz3bXBIK1vkgPdU6gOeEjJwTRcnVBHnwmjgDDKtMXhSrgjXn
IH0P7Z74Nr1HhETQ2Hqm86D1LuysqzCZfw1RlLlm29neEES/IjUyt32gXikZTkIlDCDUWHDijKLm
kNb0o9fnenUctCH0+DJ2c1xp37S2PWpTXa+B2rLPyBz5mXhh5iul4/wVl3eOVbIyk3JyRwssX0uR
tdX1ONhUTR7eTwmTXwbZUNb16QWYL2fAkLcapvWVFlELStuoeKQIjeI9sZ8bWlW7Kqq7HfZoZ5Ml
tezVut5s5TlZV+08PmUN6Lf/ZO68ltxGtyz9KvMAjQ54c0sQlgRNMp3yBiFlSfDe4+n7Y52emDOn
J2Km7yaiVEYlUUwk+GPvtb+91rjoGQZ9+OXUbVncrPnpOziv7pI029fQmlFWbOurMtOLaASgdl1u
Bm0sD+dBllseRaHaY7cldnjtFJv4Q9xUxSE8l6xEJnBzK9J5J8sdZuKdCZbkLFxeDnNWlbMl7PQm
8+IWXa8yKD7afsw8ax5/JAm+djh8MdgSK17FwJlosxYiTTnkcfhrmGVvMEVqPgbEJCE8JkzjRLkn
4WywMNGbm9MuvhE6e0i0ZaOZkz6qRHzBnMWxUklBFEymQ6YZQZY3gr2ulmUbRtkcVUl1haZmSWXt
oRGqxtkLJoc984cMZcxpKKWfz+PeWr16TXUbm7dQHKfw7zt+tGLyEHVym2uZrFraoA8V78Fz0VWE
hmszkik2awfJYMLaV0bu9is6V7ZNhLLgB2XO2E/gkOGN2gwJBw/iLmLTumPTqojmzzD1srsunbmc
OrX7NvGsSwsrkDEPO4hG3/t/fwhXvJ4OfE9ST9h5W+vuQmCQPFwYn8vz6yCHnKzIUNz7lwEfRJuj
bb4RMvtr2gjZaxl6LqlcPl/hnEokzBmMVfK1W3xRyQ5CzaCKjnEXY/OcLkfWp3BfmJRntnbzPRt0
UVOdpSepPCzFknnkjS9HM8dBvhLObbFT6WMCS/DezurtNN5lfLQO7cZlIzMVM89qTIj4Pev6vDMv
J4rSLIvC0ZRkuiRjnP1j3LiajGkT4g5Rvxo85HCZSut1c+NqDWss8A5VO7S+OqDKIlGXXlU9r1i8
nGQFnCCee35pbHZHNB/VNQVWHRGKEB6nEUH/D6ZVaqDVUnXA0ZStT4PvTlt/tpMoXQcrvc8Ndjeb
PgRC0+9BgvvicZrQSrp1mw+VFglSa0Qglz9Q4mIe7QAddtcSz9tMaRItS4HjUIsfk87Gcf68+3bj
EyvL/joaSeco9VstZ8Q5N/GFmNuejg97LUSn0+IrUrUdF41OiZjpxVuWL+F5o/dCfcmqmgxtRV/t
DoetRJGxGFIYuGaatb5QWxYuOavbuUoinsj0t7vMkKOW16DCRzjf15k5eYnlYTerLr6B1FXqXVCK
M9P+3jeVKfOwsiSWy8T4UxUZWk4oH731kou8gUzZbVFvpBArTYlhwJzYs5zloTll0biosmekyl9I
DEYQk6G69fTBe1YjyWAAx9jXRAhCXFCECOGp4bNKKDBmOV/dc6a9qvV7lsbTgfUeiqc1Llxs7bTj
WGgx5lF17TbPmegoWuG09Ba3V4p2DzB+wBj0r6kBxKowhCpAMo808NNBiDk84nKEB2qtb3WciKps
o9Fs5aCdhe+x1qEIxrcNp7UXXYzfQJS6C+HxwmEVx+yw5SrNUQ84I3eai5VbxxZ5juhCfs4dW2jz
kJvQOj0HrhDr7pyuMixK+jZkmKoOM2jEtEmfarHjLtUVQVwo5qltVhJAre6NckNPyIRskGIcbf2h
DFsTzfw5A+ZUUyE2XoNDZtVSYy1Lr3AGqourCEUR/f23RBSrI9qixAw958bJ9ROEwOfAIC7qAyS3
Ux4XV8nayciV4YaWLf7EF3OyddMkLjTXvnfki0ODZdY4yRQRjOwOYLmabwlCx4yK+hDWgWLGlGky
5S91WsJtGvZISJVHFuuyv2WcwxlfqYEpNv0qBhiKMjiW0OjowPT/BvcKHwzQG7khvmY1Ip6Qj4Jz
gntmMgNpUbaLJnY/1SHfjvskmWgVxFLE5KnnzeDHIu2o1srjYdzS6kSIxOppo3wxEp0/Yc9Uu8Sf
CXdRvP44BWwt7vfPuJDvfWxEbV31J3HUx5sR97/Vfkh/9CKAhaL0lg8Z9K0lgO/Vmv+SRWwf4SWc
dB+tSwEmUeKBa/Xdj0Io3+lJTcIqLPahDJukZrLcTeuUFTpU/KLGhxUbTb/LLTYrq9Q8onQPn4rC
2a4qwkel7a9sPJPtoa3bWcJB1Kv506DopNfH0ibtMV7ZG+uT3M5XoT7W+7MgzuawRz2NMOlkdl36
VTObdj/rg7fGf+I+r952ef+rxBcJtRuZwjSZsSamuw9LcmBd35eKmfuSWEsQGmhNxdmWdA7ruptD
DCXx8zYt5ShZf22WCehBJfS058qjRJVbf5G6124fqRBVnXtHWz6kpjLcSl2Dcs/T45xVw1EQ4scG
ihixrwa+v/baQ9WExU2hEo9dx3FV6I89zT7HREncxMQKMeO6H09csvpIPzK52FDtsRkUW1r4ZsEz
sF8Hv1fENVzT4Y3Y3tlLG3M/7cqj16kXdLOfvI7cpRPeazYnHJ81maHtc1zm4EKLKwbw5K0bzY1e
c/2YINvLeXtPBsLjTUrfdHyf5Owy7gR2W8bqGEvxkuG3xiJESQg7ctzB9HOD3XQcJDcb24+6pVTo
JJ4j+gKWOdYvLUrWcV5AusfMwp14tZDhi/prxIuSKSJNm6ogxxhr7DRm943wZ0u1do1bqhnDOG2x
9qvm5rCfbyanuLNKPLlUpeJdtuZBUaxHpcSPftSPBZKVsubNwZyUNeqm+qMqCbnc1dUDL13tKbVa
X56wf5SzeDt0OLltatY/ZNzSJphD7VnlDtHUTK1d6G0PIGoUfiwUiaNyOoJWAU7lU/en7ObSrdJV
cHHYDfCgO9PDxZekx3tXQsJflqQIpXH/bquFO2dEYBzS5DJnyD2pKN36ZPhqFoTCVj+JhfFzzLTP
Og1ICzG9dIW8GLt5izpdvBT9xOBCNvZg2L4TTPIOhC6/qTMNVVfPd2tJkqA050s9Mh2i5nAzApyP
Vprae4vFjfxsT+b3nmsyaZR8C1BOvxqPqie8dpBN3pbFXH3JvnFiexiIQxjnmbU7Zs9c+f3WiCrD
2YmtIaVRqLGQjdYhJ19N5LmMgpy6w9A0R+pechMXzsUmro07+q3dm8oNV0rIAhYNqDD4bO1ma7dJ
Y9rMaKlBaHo3GSWGLzA2UW8E85X0xc6Y7KxJTinU27/xL81CF6Md6L9/AAne1AFSHwM5fCslb9HW
YOajaw0XtrOi4cUzlQXWabvV9RqmCZbNZbieWX3JDyynXvd5+ykX0ge2pe8qtjytOZ1HLORITVJT
gi2F/FXZi1dSKBf730RM8squ0mmtE4NBHppx2+oPS2nCpcxfcwaFcqldpniv/8Ea/rdA+tem4q9/
Teb952De/8ekX+9388zIHf71pf5/DPk1lX9iLf5LyO/l9/I/vn7/fHL2/xtm//xd/zPo19Cfcb74
q2ARYBrQLv+g7DH7/3dAeQh8tDSSfBUWL/4z5VeQrX/n/2BiYBJjCQWk8HL/GfMraPK/Y4HDb8G+
nxgxHvP/Hc5eef4x/4Tb6GQ/Qm4piq6wt/g0hfoX1Fo2Y6XUllz+iy42OqXnWildQdrdJeTAFtj+
ZzibkYByXZGUejA7xrowCLsbbRwnkGufW8qA3i7edZOfSdLTRDneh7monP4W9ev8nMaQIiCcKvWl
N+3zKWZeOlHbbIMWKq7RHArsizvzM03Vq+K2cudG8BQkWbRoTZ/EXefleoqH8pLo6WWr46jtpAhA
I8pH7WxMzVk45De+AwfAKPJSl3MvM8zidbeuPTXtTnq6ipwX+5L+LiDOL5lDGJFHRLAXC4pXGJvH
VNtTa6ZoPNsZobhtD5AMNtBI1xU/9bHdnFqvHZOjjIZ6bc/TfcATfGfeTba7lR8T9bR0seuSyJVP
/iRkgfWLlUG3nwU3EwEcjZ4+eWd4Yzqi6Vi4mm2l4L0m8H+Thzmhd9j9SsQnGunWWZ8k3RscwttM
0E59xW//glfOJdbRKz/iFPk38dXqBQv3UK5+Qrle9lQ9Cz/HPXEbuXSVr/2CU+5x0P20KW3KX+hY
cLNScqyhcBjioKm5Mt9MDnBl1KO5Xi5t/ccwZl9emmt3Tqv0Fb73VbKdPK+8GV/r/Y9sBjzgQiOD
1KHA77lQYuxuc+mQmsXmAI4+G6Pgg3S3BPWuktwjeDlHtddn9UMpCZ67FksX4aMbQTqUh4NRxueD
k6kTLLbu4UxiV11+WWuaZmDgfvX068dYDqeFQzYVoNFC5V6I4zORJizOYpyctmQ96fWPxvgbRD//
KAKZ+699Hx3lOZTCwhVoQYg/in77dER3GbbPZto+K73hn7VXDlQ25fI+INKVDGi2bnuMq3QfbuKU
nuKK6IQWfdsKDX04p4keyUVxxfvSTXloP5p2umPrU5enHim63dXTpifn7KGekvGDqdvHYlXcgewA
a4EiDudcxoI8a6JW3KIqViImwFHtCcGmlr6N6iSspxWINDmiOSTuLBmPtlUe3a/7mtR+mwjefeA9
QQGRHJbsxK/ZeRQzFJrKz9msvQ2D9LXQXFmjiGtc6Yd0uyebhNY+uog7btWYmEmaNv9PG0q6aUIW
zNJh7Hv0ezcVZXcWcleNJsYh5VEBOIi5h2bpXIK77yBtl0KNWnjmzggNdQ9O4iVRvv7pCP0/LCBo
f4eu/S9aTedIZAsOfxy2U1QyDI1/Wf6ZaoiMudTjX6M18f3KvQxTZAbWQwFg36fOgNNYXLmLvaFR
VmE1Za6A56NWnqZpPpn3Mli678/xuGvWe2EoHzAmgYzMqc1UfZns9pgP1/2n+YXUWUXl6K2DQtET
n2cXD28rigtwEpj05YzU4WlCdegc0VOn7LSm8cmQDvOPVSTUU0NqzvxKxc6W+T+OxP33iHWstdul
1HoCrprU3MDp9o4tPNiuWWqnbPtipplLdVAPsWf0/oZKtxnlafsjjdi9k39GPTl1EcRSfxzXNZpn
BjrTdOlk5QKGXyiv7BEiEJUntbSwZg5hE05fan+Ymx+MRklg4GOSmuob3pDjS3uO7wpAglYr91xz
xD/EJiAAePW5aFjULGXWBSyXgZEbb7m3dxhIsg2En7hktB7Eu7UG67wAVyEgj16D9ZMhFMFmWX7c
qSg6kPUB0hMs01FM7shNEXv3dsdyxCa+TaPyCvH2MBThvp8HlpC31t0AQnQQfJwrqeJu2pBcqmq4
WNN2q5xOEH2LD5BcAbgrQVJVoRHv4WLGYTY2p5zIZczC6zlk0dbvTAfvq1CSwRLFX7O0O+1ch52V
hVgKB7OvFDZTQweLZVe3ZnfgQytMgrs1tqTEoAqjN1Wb19nw25UuelSD3uDt7XSWK/38WuFCPY3H
FepFdUbjOte5Y66RrFjO+GjdVGl8GlS/jOdAkFATHNzWI32l6swzN0NlxrH2ynLlVannK4/7q96M
18pL55zERkVvTwTVONirmISzzkMdKr0aqGMZsOHjyy1Sm2rfXE25WsJ4Hpsj+M5p3/awwaN7RaX6
vlVrYnMpz4wWfZFF+m+G4NHulR+sqJ3TOj+VZRygzwS7d4tZpevEP6nZeVMde1xsv2/zAOP5oN/z
kO4qzIi6KL70JPWTV9i+0hXZySEfneuVeat9YAsiYFXMH7FNvKxPQ+jpfcOFT/xLLohzURNH+trW
p35sV59C33jLbniWMPhJhp9coh+yAOzygZ/voXesr9kY7qI5vzwtlyMptby5J9oG/I/hdnpRNdze
/1DIn/PaERQrWKsjWTfeWi/coJNnQBAOpi9anmyAMZRZQG3DvHph/xgdJWcZrOuRMi1Xw8K7QanX
+K+DXjDmnraAXZ2DGqTsG+nl5FR67qgmgc0Mw1SMOflAl6N6LDpcKQuCLp/pB4ntIX+2ijt8nhVB
8bupC4yISKTTHO/nui4jCLWg1k/Zkl9MPq6Et/iz+SE+YMv3lT58IZUl4UxuFFec2HHqjt3yXI2K
z8w4o7FaLuzJa61nJj/J5bG3kWffJnss8nnkBRzEjj3gVffMWvN+/Oil5TxjZF812rnclLNkl3HK
ViSkDVeGiI6zplS8LfkkA7oLzEXlNeyJaXp2kIpPVkTs5ae3WMgvnSpG8uHJnrTN6LEr6hk8wxkl
HEBk/BQwT6FaKBsxmPMkFH0coiN2u2xWMpSNrS4lIP0jwF/TRlE57IkeWIIWDKvE3TIH+ZuF7YzO
1sxhfIvJj4uHoLeMU1t4UoxNb9lQ1C1Rds2YdSVu7dXJyOgWw66KS0G0hTQnXmm9bwkzSFV2U2l2
mQ/DoRJmdp/ZcFn6LjSYNi0i59EHURKlhh8934ttPOlZfJbThY9iICkVTeFBj+0GT17JLdP2zDRZ
Six/3qfTjEvvSqRLcTeOfmKZhGj3bv0mgScvv6wf5W8rEcJBVM9YDEdt3F86YpHQ96/YwKjE8ahA
IHN2I1VXnx7QpVBX1gtIyMvkKxU3nUdNWAdjEqYjoRhvO9yKejFfEBhS+a6qHgMkd+QprbapTYoG
yQFOyXR9iRsHEQkQ50we0/+FtccU8b8+a/kEK5iI0Jpo+NFZ//KsNXjC0Bcv089YE922YOXt2H6n
xnIqjQAyza6gziydsrW9p8YbSRyMYCVvdjva52YTPI0bzm0ZR+YTMh6I7vACeeW21pW9kQNuKfbE
nGE+ENxGVKQ9tPmJYVpoZX1QxpO/P/4Ssl85AmG79GRCqU5lVm5+HvKQ56k22mZGGQQmtuMNVcv6
QdVbGn/Sfb71Ob3sXXNtAW2zN1JMkiV2iSXx0Bw8UcVAWD53fyTdT4jDm4+lHN/MqFp4KL5JDCL0
ePAXG9DjumrdXauvgzJH+Mo/5s3Nfg5KGyrjChHOgIDSQU7bE+dAzbeNr2KL2SEipAIWslMTF4FP
V6OGQyHpbsC71+JXxafiiNzpm/vidbnAQd4dxymoG8tp98HVU3Q+efJMsmHAkj5Gg9Ex6wjxkWgz
b1FNt+dmIOsq7ijawgJJIa8KX0i+h24MpbYLpHINje5zyUxXui7ZeCZWJFLngaq/uI6od+yaxZ03
s8HbYqi4576o0Usgb/6xyuLUUSmJq3lKzeIsi1HR3kC/Pk1vRoOYNzu9iSyLHTZPn3LCtpOTLAsn
Otyz1XKRxgNE4lUfFKdaoDjREP1ZgXYoYbv2aD6axhpM8p29jUGsOE4sV4E/uJVJ9cjEw7DBg8G6
DL3EMq3px3Ppq1PvdaLiwUXgnFLYVoVkZcfjz3jziZPSU7ftqKkLVBivkMo7GWk0CKfFwDZgHOwG
yziQgIbt1CxMpIlBjxhyB+vpB1vC9Wva4oZpXDJVZ4NwDUB1Q57smxrBXF6sarhazFfhUu2YLYXm
XdCki7wcCRL6LMftc2dqRsRTMOnmB7Jg7e1kJlUMdoc2c7D2jTdHebQb8aAUqLH441mYV1l16euC
Ytk4Ac9BB8L3ktG2P7cG8OmslmDbeBfSUbasKMfn2mrvJvlDlSXeBuNoJT+hYmKpfZF335BzXxgq
X4TPsDYi87Q00rvvOvFk2Esyu6Jq01lf1SMxVSIBpTGhOd6ctYRrgz+1RL7vpT8CfafUKd6GUkVh
2IL3CiCN5uxX0saV2fxO3ny4M1/biXayen9l86DG2OW1P6/NvRG9cY6WBnCzmAIrfjEvbVdEBRVK
M+ynNZfCvQVHepiW7nUwqTpi7Y61S5F5+7WInT7pbXVi0DzGQS7IQV1OTNm/VeMuSalfDqYXA/Cy
hAqtTegKGxKllkTsS5xbtrnZgQri3y25Mw3BH0lxnNfeqSA80kA5CJ1xNWExUUCnLX6JGzOsxRX+
9sA4czbXR5kNr9lFXABSrOSxZPkDW/OXp/7b0XQDkOzEKq1d5Zv3RVc8TCx82Jrta5OrcNKHUJjW
UNnEcOremwPg5lmk/Ja7d2uyx/nB9Oxw6kflyD63M+yDw1zNkUVPB7mV59Fjc8GTdore4tErz85W
8jfw+LTy8iQLUvmYMs3qE297So2u1N33Yj7ozEbU9psTVpg/5PqGWW5V/R6Vgcm6RddWuos5up8m
a+wMrnq18DbMENieE0TDS8EDRtVp2TfNyeWg57rldNlm/FDT9a5uTpUnb2bevi3xg1HXhUzDsDJO
RelLgz93WagaelB0F6xzdg1HW4685w02GzDqLBeYdsn2xc5mggCjMH9nqd0em2e32BnH4kDMnSPe
KfxZfB+9VjI4Cmp/t9iUb02WQqqA/VpkhvZdJqpmay6xMb4Iu/kijS2k52EL469mMl5ZX3zHK+zZ
K8k6HSCTzZpNo9bPX+M90CiSyHnzEgunrV32WKEjrOnWN/15S8vLEzDbr7s+3ZkK5PUedDv2AeZb
GQx/isI3rsml0E/rwDwKrjrVDK+VD+w/uNufTWtDkt9CnR+i0YZrj2W4nvx9UQwsyg3jmwxrxCKB
qYolrS6r1+64p660geZA/SRK9jRUURV3ucyVxa/ZPaA4n0QTPxvXIKurcFulsDyy3XjgMefUnYWB
T3ViB+gkNnCTyUHcrXOqZRHAe9Q2An2RS5mbSK29wdjX7io3frWDuNV6sOpj2DNOjcX+NPXSibYu
W94Q4fXtC9eLQwawxn1dgFwt0OGyYEXt8yGs2srERn8zcc4D7si/BRnom0FZyjBGUb8teEjmfZCR
cpJ6W7ijuSywp/Fo2O1oHAdHZNOOqBB9zsEguMVYZPPqagot6aylOHQkbIaUR3l1likJ5cIMc1U/
FbUZtoqdmXaxU+/rQOXQQlNzHRXlqhi+Pjx9wZZbISz3ahgPRzmfrvCdEWvMHU/k3PpptCBDvMIW
ylt2MqXt1PFEm8RIzANFG50lJyZnir1EiV0isbAR92HR/Anpb6mgawpixoZzTwTI8lzcutaFCPRF
rkosuhWilfotMXOouFj05DK4YtLRMNS3TkfrB/pCm5hs6qBdeicThCcGKfKZKd5M3vL0R+bcKNBM
6mI6YggWQjGF9aQdZOE2ibln8qN8TX6KgJISRhRErb4oWJwYjGL5Etnot0s0y0DTd3flyiQ/ZQKL
0EHJAQ0mVQliRaecYPQ2vWgbp7XZ+2yh+etS+YNy1yi4S84/kNGe6fb6XOqc3+rnYhmnY7MKyAWZ
N+OLQA4XX6KPs0YgJhI8m7/OIyCjly1ohigI+RvRyQcJUVCsp6uyX6QGte1oscC/f1amzV8Uikg5
LnGQB9XTDSy2DtNy3LYrotx4RGtIoj17U7K3jjOP8mGrMOMizIonkC5xG+gHXqSFLJwX2VvYCevo
u+TfW6gPLzk//bnEtxUQaDaRY1xONbKpzjWnRMXS0njCKqM1foEGraiEPABa5a8kJ2TL7403kZ1K
5sAY/w+Z/IJcbT7GmcMb7quUn+XMmDfnvWRE1B9nbq9E+FjQDXlJreVZ1vzgOKur+mP5sxq/djO+
VT85eLg5myx5I/nvA9tori+/XplY0nogNVkXmNS33Zjf9skbhNvQPZUWW+9bDsPMXvT5ELPZ9ra0
f3GH7s1VqprDvJ6GIrSG1Fmta1r/yOCJN0P35aoK8h4FJuBpd15MlGeHRiya9zyCRKbnyyME2Phc
icp5Nv3kBf/PH8l6LOQk6PmJVibkELRpb6/17BXJZzEtF6H8kgYiZvY94k6JxN0hS+iqGdqlGV19
AQ4EbV1IzY0L1hGcRZxsakDBEeopMpMsWs95/jJqv0cG3eTNK7mnpAzFybhDTHexyThuFMzmqeIl
mGIQYwomnf6CcSHoak7gyfdbpr22s23Bb2uZ6LIP5C4M52IgzNemceIE3qI3wLExoyS7TowS6whO
ZLAvSkMv8tDaGcAu7wkWCKOxH40sfo0V9WGQIM57UMyA56Oi2GSNnIFmDwU0acLTa2F03ZfpaZvM
UMWCvuJaje21Sj6bOTuu8nHo3hETrlksXXv9Rf5jcANq8+QL9eob3X2bf26sOApUTp/54Bed/GJJ
dHKSV1yAFzmzSbJgXNFyMEziaVXO5EsFTWb4kqsDj83J9jBo5ldwtt0lrdJmygHUxUkNDHgTu/KW
VkRbK0DbU36D2RTMAG+P5CeZL87QfXObJCyBkzJHvBQ39xpoV0xsVUcokbPN3QN/quXf6zeQTskg
Y3UJVqp36bzJc5TKRH59bViVxMJ0LDeoRS156Ob4kr4m+5dS/YAptgFaepqsPhvs7J21YNe0bq2U
UGQ9vSxO1CHtp4W6w1aV2I6Hpzoc9+ex+9xZ2s60BeFStzvHoD5rnqLt8uhl+dDRj+z8U+8TR9FR
d6OGk5TNB9eEsEreIc0o+3v5ryPlQlJ5mxLU2XgV8E/RC8FVF+NsDYjjqbsyHDDqMRgzJk3Lh0Xa
VkvLym/D7BH1TPKBYXwwh15X3/oyt3umOwvjpy+rO2rKzl1lgQiSEnWheVqdqSK3gokNwP9aVf5O
Lqiokeln2npxKP5kY84LR5tMCfyn3CiJNm/8VKhrllOmUwlnZjC3r4VxlET235obTaKTCrvfr5rP
skiDM17ntFQT49tg3XTjAjQpiej7YJA6tbGEDPu6FfuxhvTqFTnY8AMQbR0JmFXLo9BakFCtQ6RB
U5/aIT3HXxsB1tZtqX3D3IOqjf0mh3Ps4TwnX+LoI1MvEEjtW9Hv9Ciruquibzeire+VhCznPqPa
8JniLqpxLjHa+3In9ww4wK6LGsCTAr7tKC6CfiuualHeKKM74w5cEqqkEjZFfM/T4qYo9YUHKLHd
vl7y2MVthiZ+p2OkEZIQRPhA0LXpbR3OCX3ZJPpCzD2ImCHOOLEWHFCZHIyCKyWMQWKItLg5PZ9c
21w55pNuUH5LcRpwPFfGMWa9TItD3bCVqyAVaLa1X9c/CIp8uhGU5wwxTtc+M/TEbeLLjpvLQPTo
pD7MMn0VuugZTtg47BSMR9AmmK7ceE8WcL8pduN5A47v/LoyfZlvP7lhIQ+yzZ5awgfM+Sjlw3Wi
JkEgu8uVI7BCRPZ30p6IS3/IeAOEsihjFzOAjDMapUIz1+OOMdHuL+14rn7m1hs2K1HP2jHyegMd
BrXkrVbhCfyo0RlYrC8GWnpVdUmT1qcXfeeOmGWnZ/ON6r0OSgZVlbH5tVj5SbIfxRTfbF4oR6kV
Wxezhs7QPVVHeNWaANsPH6+kYfc4O0ukPn1erzFLhijORMGeDUmMlIEDusHahNDLAem5kK5d4nYQ
o+mxEw08ZqHDs9NULmEGeNAsDVHriJWsurG2lZkEJPaS2+StK8cGvO/kaVLiZzlTG9j1dWVZ814X
6Dbyr/WRl7SS5I4ajNH0cbjhTOOUpnHgTwimtH2V8+YNbvMt4yQYHnxFh8BY31OxDjV5DKmA8s0W
qc5mrQT0r2lxcMAZ6QukE1GzDDYFryMmcj4ZqnFoY+Ud0+03nRU8ztJV7s4yXCZM73CyxNRDXjeh
LqcXlhxvhtPCwMo7VIzxmiyRvFTuPF3iegrErkebbwL4kL7AGVzgjCXPCEInN1/H0xA/B95PsxtE
c9mukvGa9Fqkp9mZXi1+cuPfBeFcW+mAKdeOUlARq8t5ypfPZZ8+xrh6X7rfm9O3NeFM8hlFWfkD
urjgE07AaF9J0agxeUNmghJFisBkCbsrDGS4IbaaguBs0lLlFG7TkrnVflWxkSE89mAYflyw3Vlz
sUagQHwlNdlfBB1BwfSlWkAPN/1id+J7LQiRigbepD17Q9xMK7GRVKLvfc96cEdjDvi95x5hkN7S
vcsj759xkESYQ9MGLWOhvBP8jrGQqG3+EG/H7V0T8eI6lzrdNSvyaoYLDCYa2iQE40h1Ysf9X8NF
WlZf6IiRXDwFv9T2+dQ/1tuHxVqCGM+ROA1RLKRRw8La+lhS8YHtgkiB3KHKsTHCvho1oKx9sgT5
SVWQFEx/Qdb35oegYNaDH5JUuirW5ED4Xp/ggSWm5z09Sk8CiscibrSHXJcuVmNdcJS4UkFd+UAe
EjY6Y06KYXDTV6Nm9SQ75DPBwK+JGHC0NGjzfaV5+34RroPwobB62z2zZkWnKcO8dIdNuZA8e51p
U+hbzWJExtO87j9IOq/tRrEtin4RY5DDKxIgoSw5yH5h2GWbnDNffyd9H6q7y23LEnDSXmvN/bbW
WwTS/RnxtoIjiphanij7pn6Qeo/tV3QtW3e2otPS3OhjiRVOOo5xfVS64NAl/SFfTA4Uta9hCx0J
r/9QE91ImBQSfQZRnh4VbPZacUv76WLJTtmW57GZ7pOwMcP90NVXmgWrueZUkf1WmpLfrR6PniEN
ii0/mXN0HivjjNH0IhnQSXrsgHl1BY541Z5Z23KFbDVvnk2vv2tJ8CZCil4y1V62/aQdpik9NEvj
l+AGCs4CDagCdmPCt1Bf2ozFJrBDNXbkImSHgExfcY6/0acEd8XotBu91LdKkTnkLIkzRvRk9FrA
P3t2hLtCmGlG0dYlgtPkzKh7bZciYWLbDBU3oZ3xiFDUpF6JZhFED3np+CpkMqcFLFB1+akZxJMU
S8d8srWYBVu2NrMhn+tJP9ejfubDF+EzT7t3ItiwjJLiVJvlCcCSksDJyh+lBGzBh4r2nk6QSAbu
lVReip6PK15G8NV181Z11FyEZqcSzNIW2vSyw8O85y1p6A0JkPqMkLRTrT5j5arRL1BJ6AQbbGD+
UkLZyNR7tcswCpfVUT58GWn2CJJ9PA+HkHSzhnNFrdmNZwcsmZTsvEgROVqWPgX+Pb1UpZpK4ZNn
iRQXg4ruVRhdmkrzYnIw9Q/JAFL14CAYrXShZuWESiX3VCX+6cFZkWVvrkZvEdB/1cSrCsOdzJXH
t9Ew5iSt4IQHtX0TsQFZ32P+kDPabPdPnTM5OxbebSjuln7C8LLLeMJL2tRmwWWhJRHTiJG2Gyqr
7HVnxoQlo6WxrNbYfdwo+qJqchZF36RXhk5RVT9pVP5h5bg98YXWT6po/S8VVMCFju2cP6VZuaiL
8Ioh5x0+xpPXFSVvth6kZTkpLnyC1lETliw4U7rhlQhoKn8aiMV66xiS7CkJRTq2chmfVyP+YFDP
6QvJbY3G1Qi4Ifq3Wy1ud11Q7xs63ldYDKJbSXsKM+wcA3lMfhvn0um7e1NeUuFqhuB1YBJsI4aN
WIRuxWTKyVrFgCnRl4mqRw8cp+AAIYrhlrlxvRSEh5PIyd9kPb4AGzVvOWky2npgxSbiGaejN/F5
WrRg6v+p4GDFxCpwUWY0RH5ZR3WznKr1Ws74pgDKzZ0CofA8Z48KzAnH0JFWqBxl1jtBLVnRSAms
07JLJ+ston/5ptTJNUL6VxaCgywCKq9AQ9tXA79ncMGD7TCjVsxYCjUKzMr7WRHRVbZ5U2Lc7v16
CB2ZY4/2L9HJUuNwvfcJ3aPXrU7c3QbQgehyDf/iFZujyI8VpAZ7WJL0HzD3AkinCfFhJB3SAoXA
5S4RxIfLxB5qrZmUae5pHJtWc/z8Tt2SZxyMwIMSCsO+ABESVr+l8ezSY6iphIUKEm2EUz40fL3R
te7vateeStIERefU1W+Ik2l9A1H9IgQX3c9ZwqbIkVqFotRCFNKnzl9211L21D/yO47k5uHNEIuN
ycqAOQq/pR/lrmXPWG17iEkUMkYC1raEGTZRTmNB1v5HxGfcnDRD2DR7aX5Iwql/oy/xZpJTTKm7
WrlRlC3UNwZTy681ss+xpxRt/ONVKrLR/df6nUGhYsPfLc0LRp/iJRHP1j+hlR/U/R66rN/j4a4a
zHHkzp+VQI/dv4Aa7WK5NVILtJlU4dQ+A58ZcoAe1lURLrN4qcbiOg53ZBgNZJUyH7TlnaDCdjLu
8BHmbMf+hOjle939s1o84qErM2ypVnMK32oj8l/9kc+vupidraXe9iO9TeqLXkesJa9m8yPkwcYK
vxvQIQBLIFzZVnKv5po97dPonABNDYgqEBBbjTqCTWwvoBzQL0psIDupRyCA2+xnSb4CciMWNVat
EZAGbvn8NYrxDnxtFnqUW5NFsovmo2bXEzvUMBRKdqYi2LBsOPkMtHWuiJDsDCnf9VQWQgJmMQ2I
4VjShBNdkW7gNjanD3gJU17YI8W98KWlHjHETt1c2+aqMPNZrLCgu2Ra884aEFmaWQISE2no7eUh
Pj+2dPrHqB5y5VTL+6RUbQg7nlbY0nIorOKgRBwXiJpswumOKM9enZJDplhbxfi1ZuJwGkFEUoEB
FY5mIBIQusnSozT8VEZmVxiwkLd7p2PliLkLsbXV5c4N28BNJ2egnXfJpn7TZrB8Rnf6yf4l4b8w
170MNFE5bIO3xKRo0m2IZ24j88Q4Z5x2bqCyJnHHaIbO8YalKqN1gFvGC/H6h6m4uh56xi7RX5Np
7Wf7SwwueQ7RuH8x3xQ8kOAWXF5e2TYVIdSC5qnST7x8LOMz4QszreQf8zktYxcwBJvTm5KElG7s
TLgVurEX3gvhNuLOMEbK8due07E0OFr6oRWaLVTbFW0VGLwt/TzRTqnS90nEtec4OHh6SC/5u7Gb
F3gWyIzJ5MU6IIw9227zWmUftfKU8IzyycxwwyXvJ0frXqJ6j/LUdhzjl9AuqLtzKlHGc68pu+80
Y4LaCUj0LI7dI5hOo4b1T3EaeaPNoV2lH4n+pReGbU24WqqNyUYZ9wZEYEloPNhl7Sd7mvaWDp8J
5Gcy+C4os9hXxMEpa9pV136Oqhl7SJpNeA2bv7Q+lJPJ4cEdKNM33WmhinLT9D+19IIAX6vINR79
RLFFSAN/iUU4kBNYGN8GVncoYEK+ySzq2NJne5bzdxlYQd25g/aGb4r1Eh7NKQK5S813ryB4MSMI
D6l5mRd5k0XeqNyIddocvvBkBq9FoPsZZ79RpyGSDKhQfSv5xoQJYiTA02vNQxc/hfirZ6cqFo6G
HrJAApSI2AhZtSEMwY8YY82TBKh8xI/yEyX3xUzssPSy+SCHAoqA34LoLKctgiaECnutxRGqEqsz
9eBNnVRnjFOuoMTvAY1baXXSv1XrTkv7zQKGUGJTJ0hZvwmqV+emuvQoUJZAK/VP/EExRb3ZsWxZ
6d7UfNu36OmlK3TPJKAMfdc1KkAU+gCydTQgT8VNHz5rU9sIJQanIoE0mm0M5W0o2azPuV2wIpAC
CBeHmCNZla20nDEqbOI+huPaHXinlH9hwoj7Ru02CiuROX5hfuCHOnwGHKfN7qhzwG+jU3pOFmw3
ysvIDlqM1HeTmmbRVOyo022eP0wvTJPHwulPzl66fH6Q67+bUMpMJbouc3DIdGcawxPeJk0D7DNv
Y2gYUlU4Xf+I0A/fc2k/WuNxFBVXSr4i3ZF5PsLD0J6I/GJ+GneVju42nupqPBo7hksgIFqGToZv
OqmKW7wbi/o4hSjsSeHreoIekG80UtOBZfiaYh2aSTi69JraNuI1bisXScfh8qAjZolqK4PlitWP
Kn/MwrUILj06iIK9kc1CQMmk0P+xEemD8Ca1sSc0JnZMZSO3ps8cqxn4b5j6PLH4E9Avp2ibUCde
gi8USDA+MVeRcmkeBwBpXvMvVZ+34f0k5KUbNbdTsOxUwvstUkVlfqOSoa1WnBFVgybHXkWdHjoh
hniAV3sMDvqTHVMp3yD5ncb03UKKqGPZj8jiCyPdQtWfSSlwwtR7eAPTQ9S1TfRialSE2ckGQecy
PhLxWk3vHZuR3OgdS63P858GM0FPgTBZl1T2q5LVgF/9JLDMlFbZSwR2kh2zSkPyTvlt1v3NxMYf
4XhRDc+E0kV0pZZCX4+yXRY5OhV/k+8HxEh6nuRsOqtbWKnbhfsnJqtJz26aLUV4Vc8OBk5GPi+H
9nXDzam1d+Q2emr/2Eq2uXZr03cxxCgQ2QZjxJeeHKi1XrJz4LgiFogV6VTLH0W0VdAE9dSnxjiK
pwaIPltKg2Kvq3vEZtIAxP1yxt4W5dp+RqCalM0U3WtiePhoKFbz97kX/IwtKPpTDPuBza7Y40BP
ZJAZqCYIblTYDPMK0dWu2ucgvwkkYOTUN/hfBG1yjL1VfRISBrbdos0IKYyiR4woKDw0vocWhXLw
zj9L+SUk3Bm8w18bThpdV1uHNr62xBVHolpTkhQPeUmjmfxQf3byUegoROZOYb62aXI8URMOCAhq
ZbipuDrCI0fRqW/UYYFOOBNiQA6mZHxHxhMZyZyTq047Q+e9SGqzy4s/HodSEK8yq48hxDdiD6Bl
VwoppceYfGP6ORGhyH50a/YVvTtwQ3rMGCYL3lTvoaLuyzeLAicqrYgTBPvCOG4bQf83cHRQqtar
68qlhbW6YAZyBCwLq7eB41OQ022mvMbB6JAjalL9HY4xB4zED3A7c2/n6k2XbnG+LZO9mf+VHEys
6sUczXctTZiysB0nn+GZmpRXARqR2a3IfwKCGu5cW1hlUUS5CX9Qk5r7BM08DgvXqLunOTdYqvfK
XG6TASUZ2XhJNG+oZIe8LKHLR6cyIMdt/pamxYOGFFwSbmGKbqgpHsqfjDmCDGmY0WyhxSdFWGuZ
z7R4AOk0QOz+Cluwei9B811T2gf6sp8BoVAd/pY0/dqFXyNI7hqhRt5jLiHZeFJK8YBWJ9HnJ8Wt
IaT8O35NeXha6K8oBj2dcq0HcqSEUBq092m5Csa+OBbGrnXy4RWibA2MeknaDfVy1cMAdn0CFYSo
5NTFLz+YUeqnWYKJNQdLKyrqNJ8r+Q933MFqfYvgn1EAlENjRkCmsATpSbtUyOymSkPIB0HhzZR8
SjgipILYsK9MiTtyKaXVzMajZ+zb4XWSfxPWR9MINorys8rQQH3UedqMuRPSeyIcvhot3w7UyxsN
w9TYIW07YfFrrFMkI4JMCQMmKQFAIXXRnornXZrTjYTWPal3Cx0kRmrRb8EpaYqDbCQcUE8CCQuJ
W17z4xKFKRVN3FEDhwuw1r/DXDu0Iyhj9d7OTszbnFS3x0DMe6TStBppkho+OsR8DdwfbgWsZ90W
0Ri7mY0yywvGxW8m/81y6qacl8eWo2Z9m8aaQqJO1v/KxTPzkPDgrzQnbjW7EH9sOXlnvWPu6UiT
J5vcFn2h5RBcvUycwZbqXltnMAqb6ZkkGn200YdrDofM/bYScGzm6Mqg6LYajbr0/muVCZLpfRWp
maakj4rXXCcEiyePyO5mKT6s8b0Jv2pdP6q9vi15MTF5L6K7zi1iVuBxUZJPEW9/aMH9YsfTKMdx
vnRcyxmg2MRN4fkVueUqj6Ug//ZI3wE/LKuG0zCzMGLyBUgwfoN8gE0BHrb8mYi+W9V/0npdXrnG
bXmVGUsjesg2yLaaRbtns70pLNmzW5GexpW/PQgpki7Cl440rnpVxN25FONEM2PXwnJc/CbMabzf
4amjk8Qd1M6rign+Tx6qbSy/qF76FmiHSj6Sn91LDSPlIPJEnJiFuLtNj17AB5oQfBR8IpjWeNgi
nj1mXWYA3mcO22m8Acfx+rBBW/lug/eFi20kn1pEfTACNMNEpTLHRp0/UmNQAYkwuvvNaRAmoEUb
LA+YmRgwRufpGlQ4zU9XpxrPWm7desA5SYcVLIT7u2EkC4xkbtLcf6ls0iGh8g0yxaF1Zmm/eSwq
7ngYw8bqYQLfhHA78jT0wTvPMh8PL0HB5Uu0f3r+K8XaUe6/9FvKY0SulWVjfWZmrryJYyKl4lvy
fIW28Wh7eTM8A5xwbeIM8SukTSO1u22IBWJuFMdCPk0N1Cennxmw5Lo3OrgwYis1Y9ycPntGB+0Y
/HWG0KWXUcsxHx7qP1Yg7DMllGiG5/pqEZOnQbCisL7U21PUnml5heUClGE1QlBM0oMAhC+GCqYh
CCUsXHCO/2NAOon5GgbvMf9TRFiTbr1igH08bymdifx+ro5M6RsNMOhkCB+/g3qveTbHFmoAq0Td
PCaeaUKy2XLNBhmV6oSHuoZgaIR3gK86ZgrafWKUGd/5SsOkMzB1ZMgRn9pIjTJwMhaVismUESAz
b/XSxyK4gvDJrKHhyfroU4iggCWZWbQnHIU/MQtdnD0MCCLICa8YltduqpwZas23IL0FnwXkPS7/
wltjz5pwbLkpFyRrsDLA3qiUEDbQsNwVB3zF5mfZ3mWhu4Ce8PG64zqzQU3oWAU7nmHaSjBMs+Ij
sr5y9gEo6pFBii3/COfAxbh5mDpqTltdvCmmcGQ648ZmzVPO/mTcPwnVueqmxUeyjWmk+XjHRG8x
v2Js08pKl0YZF7O/lqssYiCKYXlNrR/SxQbTlE4YLy+vXLsk+cy72E3feEyocGoX1PxVgZwCdDRj
y7zfNEjaMCwpSCXvGu9QTh86bUF5CpYOdyd4WNSxJT4Yl/VhSVL5kbRPgTfLZ0iA1z65VAWWnwLL
TyP/mSX45f5LQwKWEpb/XtsW8lHD21UhZGecRSW/YNkweWI11rKBKXHkzsRSsX2K3NblWmtYaxjB
5lnhVbRKfEu49ziN7Jra0Ko4dyt+Roq+4uJgRQgOhcWhxuBKclWMgZhZAngBLBn+gCDBIlDfBIFO
hq1D+6H2bs77aV63MOw0051Ui3T+GRmJM1hP9aSiqGO7C6UX0I8XStpVKuJS1o9i+abq+qsaDJ4J
fhRn2ae66Iszz8hf6r4urnNo3RqijxsFfkAcoXyar/DhQgKGgHuiI7z+/ZKSpeizX1GlDIQHvY0X
phY31QS6blhXqUBOLdnrqe4oai6knCklJwS9NuTOt7CwCqAMNqx8kWgYUkXVpxe65Y2cvjNDe1f5
qtlQ9g0gdhkNZCgNT8AnuXx2NfML77uDQJCLHxSjDnX8PoqdbBNmYpUAZhCS6Ax6fT8qIrpSiHcB
H8BUafYyy78KxNxNUpj3WQ02ZmT6WvgaY9JAHNsIIw6J+kmCvtBDBHtHS1pvFF9ijQ3yLF4t2piD
PwIO+i+sEOb68CHpr0VvvYnztA/GS91ehfRsgKWqMgXAi3SIXVku3FD9aoMKR3kMwdOuxsxbQjwT
GA2IuwcxAQ1zH47SvqLsArpnL4QsAEDno3AHiAfIAUZrk2d6PPAmrdpVJqp8wwLyoXBYTIRtrH8W
J7pUuV1SbfsAkNmvWRF4bdpjXgP6DdrDUKm+Wkb+IZarfaFg1ulOsvg1iZodWJu+R6YgWimTvEIZ
zsVhn8M2SrzEi9pP6yNHcJOEGJsqVsDoEhviGUz5WYy7k6iKx9zI96gCtab5RGT2/UZe6O2SH2uE
h8SgRDg52JxMPOeEHEgt9m+RBFYg1NzZU0aRmDD4DvElY+B37UOIzZsiHgbDWbCAyBjDU9bo9BuF
P+bwN7CiHAwIjPo5jsWTkOH1yJODcFCUbd6BrS3rU2Z+KYhr48bCGAIyyJkhUfVMIst4aGl8JM73
LhO30ih6dKBSgF/1YGjNj6lqTpM4HLUfGR/9KEo8A/Q3lB4c9ptO3IHI2/fS4HfWeOjZ9Em0d+Gx
47Fvacpgad/5X8GwJgWpTGeA3H44z4eR+W3RdwFebLmNXTbx7sA+ig5NJBrDTSf/1TFwqxJ/Ut0S
K7Tkt7h345pnOnPAFIo6kl85bgm4bRfMLmPZbBI2wALO7IWjupS6LVWkb+buSrmnRIdXflYb2biF
IZ3SNoqtKpghVdyk7b2r6fEa1F7BimUSQA4aBDGGf4aaHUA9zWkvRDSBvVQxu+AjWIFD2IE97AaD
s41B22qUHE7uiRbbnbmPpRdmHKiYqTc1z4lNVmBwLGADrHJEsMpl35H9MrKY6bn0p7pBSt0IavHS
6MXLkn0asZOv0c7abYwSzxE9eiJtb35muumw/Ys7snQEsTNS9ezJspU2wpa0JI+Z6JU3bA3kmlYt
dlFaAa+tdwqx0VEvdqFR7LSMvF6m24iMZGdY9YHmw5K843pZSkyNYOkCrbrnRnUvJuFGypWUwrCF
Kbo1ZVBpQ3EN/oqmx0c4HydZPNBdwif8ztn8JnCYpU0Onv7ipkC2U9NNne2Llf06MwAwBMgYGke3
HrGd6IkrgwaFI0kR7cNQ8UGqoT/F90jSzsrSn9uvYYKSX1aHoNN8ojJ+ir8/ysbtlGZ7bZp2Q2J6
HSfAG9U9qpMFRX4IF1Lkilp2mj+FER1JpTqmQ0yyVWREeshsrUOVH5lOnNVvLRDTVSiLRX4nhoeC
GjOq9EkegjMn7L2e/Ei5fBXTgz7XHh4Y5ZDjdaE5UkYsNJjBjsWlFze9PQBvEpDg9PclqezYyYLF
zijiVmbj5cXsqQ27y9kk2v4ynlKC5g/a8QB2c5PevhRAREwwafEjdWYleVWE/q1uiYNr8RPH0TnX
YHnW7TP3RFiMMiRYM6DJPbrbwBLkCmF/A8R/A2kWZS+qNRzFajk2gnjk7/0x7duj0RRHo0URx59J
ds3czqb0kizC3ZJ3Su0JfNoIn6JjRP3RDH8iSNYzqT2lE0+BomGkDM8JhMNhO00/bWKhihgAjZ9G
omyVivMoJNkxLOhDSGdOwExTAkN42xTDS1lo9yFLN1hRCV5iljB/sXVwO02Bs6Mo7BXFawN1rw9U
iYmi2oCOAd66NGwlMEUrr9E3lJ2l1MfcKzumaxhJHX7GaFkcRXq1deV8Z3ThafpBRb3oRnSp+u6s
WhhBwPYHdHDorvXgqOwJ63EDDuwI+P3UJNZhuVdlsI26kklYJiLMhcTAwWaEjLdt3OOkdiLtRNNC
AfBifyUteBHn7GIp1Zmll7ElnjABZ8Z046g2hec2bY9KJviauhy74gznNOEn+g+0dPqhILgeoPSS
eXKrd1MVdkZzCLNvbQmPjI1DzFLUM+XGkzcgPKAniI1XEQvSr30ZHy25OiTL4ssqVIDx2Cq4ovKr
2m3VSL0JmwD0Uh5YrnwlLwptjXuqEhNJvWAY3Cq3Gw6A9PfIes2ZmPWgqLoqrk436ypmz42RP6Na
OOojEZEGB7i22ibDXZK+NAsZ138SFNo++rHlLj0rys5s0pdobB9KSr2sUI93jaeQINsdV89FGI9m
6TagwCgF5tMZu88ax/XqfiR7rb8BHeDwB+63ueDU7H+Xcg8U1x2ro1rK26TWnVhRn/KSbZdE9goU
blQ+yJ7Uwikh5rBOwd9FyjmZwkOcJZSawS4jHurxrzk1+y5Hk+sX/Lm7i9TUm5hzYtSjX12oVeoP
SZNWo7/djK4k3SVSvpcYx5n4S8MGwsRNTfs6Yr8QwFuWLhhRKhKSMjkLWwmoYfRbSiWsWslfJv4M
D9oseRmt26h0CxHGZOGFflFUiHsGBX2HxfaKhmO5Ut7vDD3YuUsKxCl+tAqkBBOMdQz2sW8cwt4I
SAKNzAK3ZYli57YtavpOs+NhA4aiUe4K3CIs0Wtdfen3ifqtgvZIMS/MEJLo5lbg4MUB01X7EY5A
y+5ni3yFAeANLVHT041Ka+BiBIw4elJBpjGnxXUckMa1mPmpQCTpN8TRbRV9y9bsIoMVW6kbSPVO
PMxrCVTwO/gKzOjRYCKE/csmmUARuoJyK6VPows3tZm90I2HTqTFKRXHz1SnQl3KnECsCvN2aydN
+zLhJ2Aji7CPdaJXfEHwEyxpdUKzq9UX0mQP889UPhKR9hvN28nCloX+HFd/BbpQL15yxQ8FzTV9
ShAuMkai/ZUmfmj6S6FU6mvns5fZQXVwsBLQBuSI+JNEFhpa7OeB4bSWsv/UYTf338L8XhqJb2Gq
+pSVD2yZ7VdlFPfTot/rljQWgRLQi7WwjwYvo+Vx+lqonC8ibCZ+wa9aFLZZwJwhTok7VCIWL85F
OA11u1HRqNXG+ZRSirgJaZa/Rf0dY2yqEBc063UAoten0xXC5BUVqi0czASReK72sKmSwDq0vJBs
+QkECY7E8d9UQVeecjrrxK4hfGZQTKhW0Txkl2uaK63UrQMNzM6E8BSj93R59vA1exMppyHmzGba
hsq6FDyYFMdkL3fRXbSo6LAq5sJOHtB5sJ1zwCowuQj/xOWTav6iSkdIEYtwS22NSkPV1mBTc39S
LZJOSJ1Am5Uj/AtJSvdN80yJ0TZF73cCnBWfaqpGPoHikj5dyjE6gzwc/awc9xqubrZnpiZy/vtt
4HOGbb2D3LBrYK+HmOLas2iV18l4HapbMR44rMMaDOb9CM6TNiUzvvSKyVri7zVGV8o08MRMemEl
YbWjtqRTVhppdsGOkhZr9pJ/NJYtekmtneMCWYwqLkkhW7Mj/Xskpt8TRpr45lHDBdWCbvuXL9Z+
MSlLttE9Ut4kSmF9NL+K+GjYkh1DZKUp/IrN/9fCqUe0OFk4AY8i2AGAYb2MszTdcfYdqH9xr4Dk
+TQEOlCut6SaLi/TMT80weTLVmkbP7kmESkrvLjEmNtRKo+dRviXWb+hejItDGzJd086We0I5RtE
qjaJNZ2D2rpM8loCgjLSJfdoNu/kdh8pd4cel1U2coq0u5AlDZrL8jmPyceznpMPwJT0cuJ0Ex80
XfFzofKL7IiIaEAR0dCxGhxDBKbb3SmVJ3i82magC01lsdI88taNGWmGaJ9AGXG8/Gsw3dA6txxf
I80pitIFscZ+E2UoOHcRDQpLSmY/q0lIJ/yKITReH969geErp1wkC+/aIGxbsaTA8dfReKuFxokL
rsaASf7XVv3kWJleI+rgkqwzllJbNLGyfLcavvrNoJgU4RuOgW4rekOPGRrh13TIFBMnGAPKay8G
eXHyDQref3XCACEQG11VWiiTDb/HxCcmcFAJafpCN3fBJR1INaIBTyR9NMAPSZG8ko460RPCrSl4
UMoELXdA1dKqm5TSZrC13CH80qzTWvxopRs5UVjSG0qaNOJbiZ7rJ22HQzREIEMciWehWbs8qz8j
dbuYURy/zpwSSBwSMyQQRWFYmooNxRpN/qV4TpypQVDhkIg4kGi0s51wgzPaZUY7op+GZDCuD/ha
SL7j1koX8yD7cyIe+3z05JBmGgR+5dWmGiEStP4ISin00f78mDinof3o8scIw6Xtmo3EhRUoF3bf
ljGCO94a9SnC89vmALUQ4Eka2OUXCuzckr7CgYWP8YlTS9wgO/gAMjwL76rqxxNbkILGKmTjq1Z2
anEvVTL9C6oYdwx6AD9O3WsjEZYddeGV5OiCxorYNC3A6ShKUMEuMVWSHUUT1Tl6cdGp3NMygoDR
R0HunuNLMSZ3M5nZ1on3qRLvVUuTiJycRelizIoh0Bhsdys82tXAhuOva6ZDlDMWx9IPlMK22luO
2fWbhiu7ZNQ8JSNYr4Ez6wmXlDPhKroaq3ZDbQFzSbtG67QYoCBbFCRnVX+myxqSIxkp74VCo9hi
7TvydtF6qTChVZXFJrHxGmZ+cpdngi5uAyNUC70GM9m4NRLhnUT5Qgo92zVEVkn05Ev6arTxq9nT
tTca9qdlHPdtxSqR3NcVMU9xTfYTcBbwNnQrFB1OuDZLBWv2sjF9mGaiIO41q9izY1oSTos4eVKM
Cw149uGYhYcGH26HnWt+YIrgFL/CeAzBH7Ex8OX43gstrd9+LUyJcMxzOuMZUeDTzBXbLzd2PiTX
mUZ8hbXPKhpz4rnW2UQnSEWxHw1ENQLbbP91+3An4h4GILGLeLNt8dCxuTc/Mzt5zG8YAwB7q0z9
CrnZNcYNQoQcTv9Uqg9RyV4Y3tschrqFYYSZHBlcutKsK2R6G635vz0FvxsHXI8ZVYN7dDfXeNa2
moWtxQo1oXU3Z3V6nTiPflpWvtX771JAwFGx8ricqlbnCdfLmh+D9W3k/ZZ5cl/AlOgbollyvYn4
Br2wvK5/UkIPh7sc3mjQthj/TExj4xfvqMg/U+GR0UAgbX4GTgZYVgI8egEuY/Y501GoPuZaOGu0
h1mkaxOA46ZvVOm17b+F5Px01Nn8sAvCloc3GTI79PCaGhqFisXcNgEa2h9tjZAnj+mS28IMc0IW
fYBMG5Lj00DBGVdNMnhauxPN1CVw99kONOQcTLYtX0vkiHiEca701Cub9DXm1rVfmOBN0kFl+y/l
tflAc/YOp/a10P7qodkMqx9/Gfd6f8zoA1dsrZLOrC+NCia0cms6gLDlRkr/K+UTx3y1QiPZrXP6
f9T0tW/wZfXoyPn2OQtQmcDH1BFl1el6CjCWj6UJsyO+gY/CqxwTt20wIZt0CsSZU6i/bS/tTP4U
ibhTBRDWlHN42yYP5rRMfrCkmDNDu8fNrJaM+jAgtNCTEzKZFA8RuSnx0S/xNgogX+OyXz1wUGq9
QVy8jgZkfSDu2k1/CiFI9ZrhB4bo9DT2ykLlQOFG+LeYZE/8su0vmBlto7dw/rM3/O3Y5UVyuS0k
bWc8yyl9i6vqNUu0jYUgYWH2EDDKLddIa+1Uf+bSh0o5SV97fFrS/yd45v1ROaeAHErE5gitaM0Q
V60A/SM6opNN8lu2gHOSkl26RtlHADHltCvXQEAk7oYYANa/RFV85i2ybb2fU90pVM5FnXOAs31m
9Vvr7CEF/GQqtzPZp0IGQgPwI04fUStCYeQM/NdX/+rcGUIIcke9nuCHtQ9tHNg4DL5Ylw+TSExF
Fr5JXgOItehcgapdrRcxys/zZBwVi/Ci2vhqcJQoyyXxccgDLyPLpEzFfuRjzx5Z8J3O7+G0SWCs
DUdv+DcU5k4Z8DLQ0Dd+rwlo/Y+l81iO3NqW6BchAt5MqwquvKWbIEh2N7z3+Pq3oPsGVEgdEkUW
zNkmc6Ucqdh0Un+pRx+jvJb6PIlurjkZiHWCTrYldmYSdH1Iwb7El6zpaHNG2+wMWErGeSLXmR8t
H65YUCHTIinBGFePF3Z1MBtlI3CUTnaCrHccCs1SQulF5/wnRxontTuJeTdbYUedDWBgMHYsXEoo
9brWgHfC3izdLzPBifld73I+CHirnKN2PKu8uoI94wRaNohTGKJ4GvujpFmuKdyDuDp2RNrAPlei
O8zxC3F1xVpWsiVOu3uNjxmfJfSATafyMuyOLGGDxFP/pwcQ4a8xOYORG+5DFdrAcjEpPue1psIR
KJHmoUPjPi+z5uWoztruhxNuII+8B8Q+ynsLX4uIeBLt2RJ9hw0CM76EujzWDQs4ps9Nts9VII6O
/g9nCO+rxvJDMnmYqx6sLEDVsw3bt1YHot9g7Ze+BBO56CZ9KxHmFEcW/kX8Cr7yNbKJDSrsOmU+
txiNch0RYaI8KVAMqCkMktR7R9k6yDJPNdXIKiOAccfngjYIKuG56kFiCTYDgC5ZbvjQYgaZY955
Et71vi3ZtQ+bWbABzCU6nRcG32sTD87MEyc3jgUzA4KuN6lQOdBMh9m+btO3PKrecl6+nzyN+Jn3
oZXeeLcF2NIC3kpVMLypUofBb92skROyExn6Th/oM4YZHDSrTsVA/EnhNiXTAZ6KCehDQcqePE/k
Fm3WLww9AE7ubdjfA/R9Bj9n2Gk3lYQdQ37V4fKEqQJ7s4e8rocf2TVFQFUgC1W5DQSMBe3HunEe
QO31rIG2SX1a2QZs+gCn76hX2ahOUb9bt5osavMFYLqbsTPn7wQikDE9v6sarvtFuSDdWXfmK3YT
vMNCxahUhdsgnOJKRM9GJhXUxFfYnrvVYYzmKIIsgLafLJmO8FlM2NQhpHhvyhqKE+nnvHPcWpuJ
P7YFUXpfWpgD/b1fEHTljAu6PSc5jQEpnVTc7OCNxSkQmg5PUt5xvUOV0z6rP8Chj5k6+jnHGmR9
5rd7CbHgLOFa1Mkkar6xwhC0WTsZgXD1Ny88FizuXEIHJW8TJJ0TWseyuktL4A94/cTREwZnKn2m
tKp2nnrGQ7Zh6Jspd6b+I/TGLsRN/aIsooaQF6JHD0MmbqF981dWaBtezNQhanhby5dyemUKhh8U
+9E0b4X5wciAw2gBWJ6aO8SlqAgxk67x4R+I5Zedwsk7tEw/pN5LgONu8LBx6BJH/uqNg14Gmzo6
tXRSmvo3XgADIgegp0rJivyI5uIQouCvkOCc+d0YQ07bhPwqiukhuGBLn6HPWPSgwWWwXvOgOLXx
sei/xASgo+B1wV6Emj+8A3FfuEBrc/CHXgFlJbkD235ilNTgYhK3ZBqoKlFsqR3erfpkIVvU22bX
V+ceE4VZ/FNR+uEHYZERUbPqbs4MYaSUJ2BH1D9i8DW1ebIC4TTaw3LuChOsz3p/MrJP1p/9xCHP
x1M3hFvmEdkYBrM/yW3aW8l/GwegLtkKlIePIXlhPJktyns6rpB5VHhaffIxazW0lMUFQf9OY6+h
wrwp2GtUTesGjMlNMkJHlDqjO1FJI9YZd7uWB5iw7GOIiBY4VfdTvy1ER9L5clqcRiRJVnjLv1cJ
4Fy2J40tCvylo8a5TMVuyGCBysPJQI2MzBRNnQUWv88ezREWimoyDwTbV+Nia1oINP1lEMsLv2ct
vM9yfEitjCxmOkEJ/8bIepRHlGZb9Kqs8ih9YDTjr0+wIxrHEMdFokZQ4XY6mWgszygRkULMdiYw
O9wWxOfFr/5fpIcPkDtJPFyTUHgMkfBIhG/ksCfTDG9TNNxaJgUtnJ/+vIjXjie6kKZNfDbRLBK9
hgso79WHzLAii765oqxm6uJfLNgGYqv/CB/OaoJS8/wDJvBHTWuIIxjlyQYWjDuNk1ulhlM8SwXq
pYxdGGSDqQc0JAq5vheLziePWz+L7yEtOiobiEUliK72UPL7x3jMqLlJ1KrSF0tYiddwx7k0a1h3
sO/gvqmm/jza7KMT6Ypn8jqIwiXiiKbglbdGK52ibqVmNArS2MCdVZ585mo6TVWvWj6FzaapTH80
FJ8Icb/MW399DjVbNUIEJjTYY3uA4ri3VtmotEXdTk4ZLBVh6j3QZQhIHJw/hqLs+xS3C8JsY6B4
MvM9BXnjm/I+02XUSZyZ5R+D+7BdaxBcrVpzz+u3WB6PkWzeSb66NzrUhz48BWHmiVg2RwBZCbUZ
9NVQK4hloJUTiDnE58ZDHbNj4dK1hxlDHp0Mgm+/xzSEL8jQzXtqZPeiSG6YjiJJfqTN34i0ybno
uaOQS+OaYKzQQgJm0iZivMdJPeqfMn6X3qnrwA4J/qs72gpqfsm006Zxskp1Wjlz6V6XAu7y/AxC
vyIFpWmlbSEQsA3+hxjo4zIWx8qoj6I5HJN5OgbjJvgMIuFNC7X3MJUJMWbboo2v2RAeqWVCGGbv
ZVRXaarO8rO2VFdFaLooOKCzZGcpaKHafUcRarIgzVmeoq2Kp/dcOZNZ09BXAkQolvwwWNpeHW45
VyndTo3qg1TxJcCmOREOc1G7ak6SM4KEdnjULIpS2BI91RQEx/q7/2tolzlutulXTNVuKK+y+NGn
J2ks2g8C7M1TUz2WdqK2y4TdoF8GFb37ayF5BjPj5DOm7hJHfEWIMyxD2Vz073VFSM7D9qKRajnk
r1VBn2WXnlXylkxG+a3FTRGHm/Bg/qeUz5uriFGnRpPnmNFHFV7lN4aEF2MVVa7EIY/zuea1UGzq
+8xKY8BcAY+CibhoYsWS6SsIP+bmG0m0VNc5/9fwp8ayM2NPGjC9jvhAtApzSPiVab3TRtCkggjX
5afIKBFtkmncWzl9Cmb2wjYMMXjifHTGmGl1857U+zX0ue3sKT/h9WK/kKQRlqXRofhIgG2lKG0w
s+Tk6lrEOAclzvZpG9azW8hbaSBsbczPckReonFQrBpns8Tcl4WWxnVu3qGKPPVEfnYMkgTBb1ei
p/BPMG5BsFzVMQBNnmDeWg1heJOfEulOY0wgdActHc0NBnkV8kPNXlNGOUB5Itmk65Zj7bLAxjP9
IcfCgSjxw9Rf66jdW3cxggXUhlctHi6VGB57UKlDfAb3SLexBGApM5pwpb2Php2zUePxZDMbx2S9
EY3hEgbLbk8xsILUi5sL4YbFQEe8YVsguWoeXQGKx2LVygaLl0f4YZk3uKVXyYKsqHT0PucqCN9k
pB+R9STg9lml8TNUzzylY8vE2+pcWkzSMjIc1tg9aS1MCAT7AMF59AFzpu9+ecZbQ93Ucr/J71Hg
oiOe5/igY3Mg9AKYvPVwstZ6Can2xn484LEyyXMy8PLzNQbM6YwBia5JQBF1cJitBXuHAk4pQTVV
XlZGnhyrbuzF4hfhS9UR8CG3rjNNfFq6H3b/ZjVnJZZ75STiLH2P9Yb3qyMbRGPQR1nwKZFOc9Sa
qi0KZED3tT3fBtYVCHPNxNzHrXkwFf0YLSqEf/SlJIbQxPKOGvr6BKfNFHXfiGfMOUia+RS7QxVc
gu/EqJ0wGaE7Jy4QI8Lj3yUL2lmnebAwfFOkFWcUGg45TirpiN8gHK1Lp90zw3rqDWDEC8lZwYIp
DrdrZt1qI34gQWlnvxeaQ6oMm9S0bKNKziVweOid15gJ3wpINEB9WXz1tppVvswpJk2dL8ElOGkf
HNslnk/dKk9WEZ70QjyKCrt1XObza3zL6/k+HYcJAuT/9lqYui9ziwsXBQTOf0bWi2IerQTD64lk
x1jwCjTKMnl0OtJ664K3N2RYO7KayATelCT3YMNI69xX+Sq0wg+a3E+nBNIaJAg6O/zV1Qy2Dr9x
FmYsddpNzqpBRl0k4jnmqKX7mUoarbSi85UZYJPiwHInPgTTtzU0VzR6mB6Dr+V3VZmnEAg3Jnpe
uWC5nUjoaJHrILNBTfIzBsExgZkDzR39oa1rpMzyMWLmd0hngf2FQbv5MbiNNDQ75K86FlLuFKZ/
Tpk2YuPoMfBtEe8PRLwuNB0KpRbF81zSBYrVOx557AnhJ5eQqgfI4oxDvnmM2czH6GRXebJuQf9T
E/DQz0BkegFqAqxKBQqcwuI2Qr4hAoXb8C7RsVtSfolosCtPHEc3GTfsPNlCXAQSrQj4tfLMBo24
WwUNTEWeTb8X1xmhOdVeCgeqNwVXqFcgw+Ry+Llxne4sAF3m7AxPXqCA4cbvPO7Yj2ARPMfecmSo
F00mFIzJy4PCa2XddSqJ/3whCm/8GbR0WwwlNeqGBFXfMAKPgIJ9Pl5KtrxKB2L8L6rGhZ4oHJFH
msOhuXKG9BoyKLK053PcrpIEhFELMzyA+jXb+noNQ2abjZKFlTR2vouFMEXr8jPGKWEMbszC7m06
3Usy46X8ma01NZNctu5i6LURnBqLGCkRdJur9fGdGcJ2aUJPM6QrYwugJq3EpN+g2xZa0iDjI16k
vWbPbODUdRW9G3nko+yfgfBPO2mnQWIag9NC9fS+9otF9wlx3Df/1IwmcLwYxN18dLid0vppFX8t
emDJGY49k9AI8kEoqw8BQwWYhiLylDU+Lh5wdMQuPwYLbxJD02/qxc3AewRvuRD6C6v1lORLieL1
NMMKy8dHP0y3iOW2oE6ORoODEKcG4JpunbxCRPlqqX0Q+TltjkrHpHftEFgik4BXKZWyp0ahHwOy
me5anj6C2rBF2MCJMD7yvzj78QZEjyRZ7nKi3gZPb5qDhvRwrr9KPWPKBUYDJmzkKP0bJJhDWIlO
kpF3gs4vhE0cHquV7DnBnuJxnxJewcw6+u+hvS8pMF8BySORhMQCuhVmfz6xFmqrHFceL05PS/xI
U9gF782kOFnl33JedYZMsXZm/GeIVdvAhUoWBdFayUFqyUUnSU+cjb2MTCaauz35a7JOvZDkp+4w
D55BCl5lMg8+1+Gwn4xgFwd/adx8E+VjZXya3Ql5jI3q3ZPNU4Gk1VQAMCJ1PqskGsw0Khulac9y
AclXq29hLN714jMzsJ1NKpA4FoS8iADZo7lBAk+sQjwjjEfkhgJWNZxYJHg7Ttz6lcmAj3IIh9vl
PQL3wisEV49tJq4xTscJtQ+olS57S+LoFZ9I1NBWwBFNZfFumru+kw/Ey+0FExe9Aav2D9LRc7uF
4jfsMK89ugR6Zle5MxODaglpOnZxpxCC2246QqAlJFlfePHAa2U7NSvJ1gADoqAaWsB5aDszih96
ia1yOHVVfs5l6x7tZMU4WOFmUIzjiIS0CPWDWuD3bZ0+SR0KA1sYFzsMClsSkSKqrHTknTnhYveu
wbA1tv2nFWj2r4qLd4RzrEeTJyW5r1PIduR+DWi1RZbmAXTCCYwBc5nsb/YvGQDbaQPqBcVOad5m
5ier+2Bh1ck4cMwZYkq7CGhFnRJGsYPUNRfeu3EC4HeLw/lMSGtj8+fB9FJ78W2w361guoy9cLEg
xnoQ3HEazMDn6cesbdL/NXvmO2Qkir2TXEwxvc9Leq+5mnoMk4YtiWwI19lsNm06eFbeXEhRPTOV
HQLSmRe7l98rPMNYrPmsSb3mC7aeZfWQZr/k+odk1IecGGeLwAuASlhr9EG7NFpwjcj3neB2Tal4
x8qv0THimadNszzh0q1KRvpGknm9GDJeP0oeW6Ka7YqUrZrPh74kQMFkL2w7rxTYInQ8WyJ4Dof5
DxvAxLSFzo8rV2ItpaXhuY6r08AGjKQHnrwU69myn3wASFaDiPULvYgfxIxx5dZVbQddCOqazCas
w84FwZaTv3FJzDktgyplbv2lEN2T2sX6ekmBoDSVG0qDO6oIDGsWoeZtQEwlzZN9ojr9GCJI32z5
ECd7OYPNBIVmisInLa0tQnXPok8EBGtV95HIo6D+k+XGNdYpgAztbCrLSVrKo5nqjlw+oKeRCbnK
G9ta3ZV5bKNftUdttlP0wlOZOHXABwCnq8MPWWmSE2qGAxIVIUXiDhoRE1XFkt2dW1pKk53ZFFzk
2byIUnaZNsEuvFlhZg9sSPr0NA/Wsc8W8sqBp73i1x3KsZps7mr/mcHVtoYbIJirLkcXKRRPhh2j
ROEDn7vNojLygqAvxnB1f6eg9Psw3icx2k6VNxQzn1NURdc+N7hzXTkIL1FXXxjcqyBFiu/02e/W
P9SaAKztzqCel5S9VGp7SDX7IpfB8S97gFwlnu3QrSZmlHPiReMMzpglxq7Q48coNE81qryFObpl
lW9gKvMYgKeVfNQDvGIL3N7IUNOhZLkoUKlU66eczVNrJCeh3qotBzT3x4jK0ZDNnXoMdpZMGoHK
qdu/EcHhaqsqTrYe0VzfyXjByxwk6blFKC3mxzCEoXBTCuVomdZJ6nMGtMUVs2duOiUG4KAWbp8Y
pwgwfQHKfusQ1eJrR9v31hE7AvmzmonK5SaxYF1ucBJ49KGVTdTKwfia2PBIUECnrfnIrPE6Ue8K
EQJZEjPi+W5FJMT8Lr3iDAs/ynXGGmI2995q7rNW3LVWu6EIH9mGCqp5SFLmxtIVouimgR2V/xGW
7BQjEUFudojhqyAQIBKWlUJq/hQjKeAG2a0yNZKJ2o2lMI1WTgrivy3i69lEogDihyxBd2FUxL8j
rkizkGUJ7C2rOidluquAIWlje2Lyfoz0/Litn0owc+gK+/gTbpKRTjc1DM8SXVmc3CZDOYtMaP4w
K2cCRAXhNz3NjBr6xb0Wk+ckpQA4Vo85Mb8bCWliYwyHcsesE4xSlcqQOMZzAcYq5w1Rfib4tHgR
1LK1i0NxV8r1Tt5sU7W9zFNxQoFH4ZgRyJcCjQg/5gc1Bg5Gcp6zCtSMk37WMYpgE2cjkecVLxx5
J53iUj6SInTr28LX/sYfJhJkIU8BWfV2EYi2Jll2MKIVZirbNPbcLU6NhyvclIPspHyjLYPdRlB8
Ui79pKf5bDigd9nyssJV+zgD0oCwRC56E7GZF6SLFZyPaCLdssFBUdh1Q7Q4g6lGJDNkJeCip+/R
uVeU2Rx2Xe9lEk2G5Q1MDkG27cInXkTJ4N7RunuUF4960R/1Eb94Qp0i0dEFM/dsFHa3ojxYPKMV
lzRg+lgYH9bwqrAz6+uB9CUX5d5gsitoBLYJ0DF/ZvQ+5NQXb5gwcdWjgVnd1vyPqwgdnUUbWZ1V
NPFx0+xlvsbmVputo+11Zn8SfQL9OgtXFwCWW+ZOptJxg3YXDSTfsiMwUBDSQ05ADptSlQs6XIam
o4F460zuBSiEW0bGXV+dutQ6UN7yPWSLTI1qFcPyLSV4SMGutU56Q9aEyKCy7XwE9n4j5XvFGPaj
iDwBwIAZXzBwZlHyMH916Y1JSRIcQJscG6U86TRV6XTokWzLG9Ui+Bjn/iyxNCrnt1EU39j30LcL
46sU9kaPgZHWD/dHXGVYF+N9IAgMr/eRofvaP/oqJ0HrmGNPmh3WxRVhBpGTwYJLtEPxr6O7hT9j
fjdk70YQgTEy1BgZJCzOVXmO0NWp1bOQ3DpYXIFqU4eNPrWxx5AiCXR8SO8jevTFGiC3SKB0Bkem
HZeTe1izeKOiAzvVL37GhHXosVCyFxtpgMb5IGraWXdSROlI8t5Lego8qnE67y0Uh7VqXDn38XQx
kK6Y4zw1SiKS33dp4F0Z56o+Q6MDUaBT1FzQeysskRp6H62mQn9PmEcYGDBj+visPwuIgmRWyfAW
jm1xWZrmkXDbiPNZTb5apoqE3mIhjTxx3afippjBQyN83pj41GfH1KznKOVvhMXrk/ReG+P7rMTv
Auuw+VUpe7Kt7kMz3WaVPairPmZoHss6EBHsatzVAccUSCyIuatzuO9eJjv9OSQ1Ym1qm00MiMsf
+3o3caGFdD+tuEQKF2plr1wJIRztOeD0OC7OKaJhvBbAA4q3pfi7/rwV3I/bxoj9RsGLimmPvK0K
FSGFoWvigjVxyIfPKCTCsDsJ7RFrpvFTM5JOWeYF1ncLNTYvP1nmStw7kHuom0qf4j+RGu4biacP
CB2QwYgpf8Xuh6ngZRzEQ4+WBQpKQqZBiMKniLhz0ET+a9NXMzPkX+etoJbIQyHHWf2r9lx99OIs
OWcSgQeWpBzbPaMFHv6SxwE4U1IdFLpFJhI6mT2LLUARGFW7BjBWyTdkJhcDzVrMLqdlwMYQn5NY
Db8rliARS8SUQW3z1mNxJC+eKxhglMEE7Ij1iTw6xPX5PgSNlUKMk/DnDAeJaMgozA+t9YMyYRMR
6jituiIcYwSfRSoXDwrs8AzBqsQv1gRI4Ps3Zca2nwx078JnbkY2vitAXExhpYDSekSuTykpz+Wz
oSjaifXXKCW7xnwyvbTuJokr9342HL3Wnw0VtNyAo+6/irGz50SxM+m3QTvOzpJb2ul147+ScFxq
XryktYs0AJprGJZrDHTgJh6bX0NjtlM7YvDW0Na14kcdrAS7LV5Ha2I/GiXUrE+GsaCNQhFDwKTC
705PSS+eQCDP8z6MLT/NZDQ+4jH8akzl1A4QFHC86l+SUb8PbH0alvQJJlrmP1k2biqcou28ryTk
d8a9qRHimPibM1tVca7n065dUTFFsBtAxYTyiIwE+hP23iz0A8TXKiIjBUwvi4QFTgb5TC3c6y06
Vm+UG984mDGlHVsN4ZkRRxtlmOo19vdYlbTBJcMSOUUY4laoZIisawo2Zb8yetpPI5P3NrPZnUHg
vUvxpzE4OKFQl28ZyIPn6klA2bS6ugtl2s+I5GoenAI0qwwnyFeWDFEQEIY8z87L77w3Fpph6Wlh
Zx1DiEsSH+RuKCkRGpLu4JumqAxLsXuV311Hvd/8lpFxRMl0Mev5TUUNYLGUIlzOLTfEA2TyIVAb
p5y+0fjuM2kioVdnL5aRATqXhRNlOCk6EbZmYZdTuVVWtLQIFVPapYzzQxwC5oDEhW09BDJoK6pl
SzudTz0t3+UecTz/ppqHttjiSEAwO8OtTEmly9A9P37U2TqpabAjHZogQRIP6vEWdYjdhUuOQyqX
PJ0GaBRYyzF0FunGS9xvEWWCIGIaTBWnGwjjssf8tzevLVmks/wRVP+UltfxcKzx0fdh4BO/6q+R
expRlbRATWTw3iDHriQqVdsUfAuJC1hyAQUuoGrFfjY6+CoYtcv4UXrFVZNg12OxYN6Cu9lyRpxQ
xNroEZp/cpa57bJnZfLsSsRgmtmR2lbgiqeqfGxH30xFCAHWsdENTEw7hTlLtuqPkugVsTnOxm4P
9ARzT+eZ6vqOBfzljQaFYcTUmmPGvGrhf/Qc25CsQ+Foi+4YGLek4KnOACAGv8ReyT5432AWqhuu
0A+Bdtwbo8riNz0pWnVSo+EUho9Ax7+neyMeExTviEoNN0mc/m8f/Vuj+xqluKzRffOo7rPhWsZ/
QpsSbks7GAyfRaseDUs8ytoquEyPxMfJLCAn9456aYcdRiFysySoLJbhbijALP0QkpFEhHkllMyq
Q7sttlpGdod1Bx8ea7KvYLoVjTdNincjI3o5gpaLy7MMrTPWSoLOlnMaTNhB12PLwFHAFF8GPJwc
Am+qY0dJRydcfY/Ug8gEJbfrczsVdVaLrOeFmzDKL521g2U98qOiiH4kWX7euwZHHuMGkYV8zz/Z
aRaxSSD/Agj4JHPNH3PqRD2NJeIuOS9c/VHKgCECsGWsZJBNkzoj/krIAIVAOnBIxVWzF6acT+fe
R+Md6E2ShS9iTJ9LXD+NPbmxSigjjUoPo9EdyoXtgAqU7a4+YwXX1reWUf/+U9nhVeWv/skeR5iO
5icxT0zTW7k5m7iq0DVZJSYai4QtzBoYIUMYFb8jm6FxpBN5LLn6hpMYqXb33qvJ+5y8zep5ZoJq
SqIX9q1HpAuSO8fHEHOLNeVqUN1kakBXdDRZRjULQ7eBPEnhDnpSTzbDcu/0eLdgYDO0a16H13rK
eETDMzbtdms0D7NPwR1bCBEt9i35Yw4Ad9Vfc3kvtXOUztckpQ6htYooVOB9c6iH4T4RtvXLWKZj
S+hLn3qo5cJwq/xYg/nqgk8UmfidHzljJBUNwb7NKrIOHCNBOs/hko6nGXmW4SxWB+fxidEmUqi+
tGPNlLApmObq3xH2jm1CjaZVDPL7IyHyp+gjXG4m0Az8xqeIiiMiYQJM8tw5BVarysmirzE4FsSQ
Bzn94HTVipPR3UJc8unsIVU/JwFotBo32Zf+t8ziXSHEWzNK+TJ8Yg+Aku0Ei7UeW3Zz2emcIEHF
8+Rq+sTMlyh09lkNO1QrrF3r/3MgLn1VoG66xdDFeSGqwjWmEDL5SprymMnY8xXcDh4qhBbVXE2y
SjdMmNyRwBKuwd6sM0eQqPjvKuRXAN7kexz3jMijOw6JW2yxHc6OqyQFEcUx6Ss82ATLYz3gl9oU
E/qmPxMZt6xJdHy3VHqRY2mJregaKfZHQSaq1HCMIfbTIWPBddIrDkM81NTrtLHy9ANcPcctLR+W
6Es+Gcc867aaJJMIAFSx/qEkjnfKU8SzGADtAqquS57S7JmtaTw27bXTjzL/B2TOf/Rg2gaGSZiH
eDQ6uM9Zui+znRSjSxduuv4MF9ULFMJSf8UOW0XfOCE+hgmxq9ryQv/M1GuKvhbhfInVu8BOr2KL
LHdNiLBqwaSAHpl7IQl3gxoBevwUWjx0IHBiwupQBMTDH12tnKrmCOS9KMJsGtiABwzPhdsksPXg
lxuXz5ZZfn6B6F8Pf5jIuAX2B4sPRelvahvYEmzIHqMCsFfGnHrlxALgAMasI7s9NJgJz8hgpYd2
eJuV+TKRmsb2TRftZUUonNP3hrV08KdiIFahYXPTRXIW3rBFCKXX4AL9KfsrESuIl/Bfn8ofZfW3
fMkalD+NM7RuNtNgtz9VwOuRtUkGtPGYaJrbhLMrBBq7i4MJEH6esXxZ90ZK8AkxcSk4+E+jjsWX
q29M147MjqmDScFVOHUi7BPCJjPdYwigz4/Ykm5NaZJMx+jVOCBVP5VJdFVj6xaWKgL5OzTiHrwY
Ylg1Cd8NYqmlXPlAP9km136Irkq3+GbzW8XiJWZkhe/Jis5ZFp7NmXA9exIKv6rQnSBjkNlIh7LX
r/FbGYanqnOh4nhddqmN+RSwVyoTFiIxsrVcv+pZvJU5kzt0BImFdrrWCQWwAP3Ep5Z0qQBIA6mX
5gJ8fqz3OsOXTHoUo3HHJWdKH4Jl7hZE1jAaqOKR4JGKvkNd8TaQPj2rIsM9AAV4YwGrMJsZvmUE
AnKLvwKfck39PuI4ThkSo2oEnOsxbVaUi1wvH205gx9WbVVAdtliPHgP0g67/ER4aJK6YaI5eljb
yZS7S3smDU5+6CQxwIr6TfN7PDyt/o1yCpBaSqork+9w8C0CIvqenTXPo36sJb5deirUEXwJCwZs
yeVekSBOddeZLYCOKEXneSD9I1+dl+rXasyFip1ItmLFDA8VO48PmfAhjq7+J0aIEqVg3pGqAWDo
n2hfxAzZrPU3eBYkcVhIBsx0yze4WzmPPl8ty1tB2lrE5mo6ohEFG5LKjcEaPLGzig1A5MYl+Uyt
E4wCtIiXNt3b6qsOvORnKYp9M4Nkvg5jB2H9g55vozOCLKPrb+WViCey70j8zosXYuvse24/K08a
ftMA8lHgFbLHWP0+UfzXKoeka8DLUK5SZ3gWKEDpAfO/HffSQKHaXlU/Y9ay3vga72/KcX5nEd8+
n2HyjtrNiCR0kH90WYJQ/OwNthfpx9TxCMflrg9XxgQqcaJa9CffiHHNfgLuwE8DmeUaTcs2GllM
5ND9clB0Ro+biVeQEL+GgJGZIPlBlkDe0O1gnicG8r+NttFnxukG/n2WljJVUS7/sUgRyP66yWLY
+sKPxoTCgM1RqCes6jonVSoNx4hQQkG086r1zCOslHlir6yze0dgWqCgdyR+uVQWgLFu88Te1AyW
pO+RyCLiVzfpegMRFpJp5LsyJ72EuPwwmnU7QD+Z8bQw9QmqAhB4srMaiACUHJxmzTED7iLwB0Vg
aw2a/8g2YXSw/WGUE6k45NeyzHTlOnBTf8AqtqbXZcIWazcGo0M2D+SUppdQn69Fug8IwkMM3pdY
gUo3Yro3orrPSCyQyY7HP4IjWQPb7PeIHWN0xxrmylFjbCyFiOhIC4t00e/w9dF0N8I74+Ne1ffQ
HBxj/hoRxNyWhI8BujiLBJYsmk1QtskggHlt+pARYVuIsIu3Zh3QMEDaDFJwx7uBinFihbhSuHYG
YOhFYLuMcLbfquApMYeVGLIq7ZC27KUOKW6wOJ/PzBXa5KUqfPwXdNpHA637rWFATpQ73TI7Ofr7
6C6qhOF0Md4IJLE680uFTRU7o2RTvS18rqZ06PTqOC/8Ng1YeASeRm53xFNEAysOI3+JvJvyXWbm
W9C0GcB0ZN0ylYIQDHteUPvgN6p/F7hzCZKpCPVMp807FVlMdB8gMvYxt8sjjJD5FXepku/AyUd0
snmYbxIBk5s3FYd41B8ZjwEEUy5IGpHgBkwKXiBFcfRdkuq1QCmSPjvpVlrf5HwCteLIp8JTIsgh
MmaiSQEtSXE5Yw0YWOcqNmyNlisVQ06HBMYsOWDUKMsggocN7+4OTI3oNJiE495iR7jQYSFfXSqb
qsVRf2HJkORdXob6dyBsvvhsQCuom6pxDLWEFzzdJVCYs6MY8mmx8JMwhaScOo6dQDBMwASYPhHm
6cwQqAPYAr1JO1bMiMI82aaWq5V/quFbv9RC9LZAiA//j6XzWm4cybboFyEC3rySoAEJOpGizAtC
JQOb8P7r70LfiZia6anuVkkkmHnM3muTi5EiRV5a40uMQTVDt5ndlzevIQNbk95Ufj/tryXhW2X6
llXdo5OvPB9N816BJx1xPWQ8RppCQBMnM+9VXvxaquMNOSZvtAabkeciDwY35pokBr7CM9A+S4St
hV3vW8QfdkxOnHJtk3ETQi42EQ8gxxfzG9deKJGgYq4SROILNmet2ZBq2EyWaYkoB9rNsvToV/Jo
uOZ4Z9KY8VxX2t9IyFZX2MBWV+H4lrYHm7kkp48ECq40mEsB6uIYB1d33a2lZHkeSFxfyfFrzf/w
B4VgNJnyBZZXKhzMFh5QsCmKmzG9dZgFKjiKe7aGSuKlJDIJWLgsdQBGyuKZnOX2QANv3SJ0qgYz
tpkHYlm8FPxjCKwUcD4auFZ1kQobwUsThPfCY1xbssYmY+t72eWM+EEgcGovStKcbPpHyYZflwIj
RpLBwrlh4cw2nnN33jEbTdRDj3qSsR9fWCzRxzKVIprjgdVcjegHulHWoL+uzu28X1WQGlGOIlM9
kcs2f+hM1vgxvwBfISJx9IPNUR444hrV2cugo1RdmuCXgcV3ClqvCsOTeZH05kB03UFlxYBwiUjd
1wEUu4YAmdRR3EGvImG6Wd+aRHlAvEiQ+SjhO/94o/8o6iMnnBLbm+qa4MuWNg+lcZWdzeadgX6u
T0e6a55jILPbQl1FPJXB+NZO2E657VNj1zE+11FqMLGvSeJRiWwn2yNzeBmzmqXvddxIvX2YMKY1
9JhGdmfH8QzD4akWq/ZZeLOxHf+wdO1kTgjMzzukNTur/p5QM4/IlYg7UJHfF3r+MkHxE26YlOuk
OFqW+mS4O2h/pjyeaka5dT+fJsJ7J5GfdIj/iIrd8TlkPVDC4Ci7rOlOXWBjx3otGUyr45tpfAsU
eNnXTBpDguf/o2WrrscAtjD/oxrCMFPhAcM2jXwZQ8O2KvEirjI0R+S5s2IjJkpt9hlLAAed9xT2
0D7dNnOu1phdK7ynacDmKSLxE4VFtA/MX2gN6ISY9P2LDaJ38npnEBOCNAqrHnsuNYTQs5yOukla
UI5Ih+tehQ6SbEOi/GDDsmdHW3RwUre+he8457YGYuZC+xcvEaPYWQYE5iyqDfLLELBIsQcmHSSx
AfTI8tLaPOiteZSVRfa6JYEpvmfE8XWc6jMGIBypqAXAB8zdZmjNTd6l2zHAS/KKMpOCl3Np5dhU
Ijku9uc8fxU4VMkkphNUEebEF+GqGenD/Om4U8RcsIJgholzDUNNznsQH+ZPGhzHIe1U9SyjYhW6
1NJ/DpN9mCfTl9X5ZjtcejU7E3Ff5yMXKqE1Oko6ZTGwnupzLL8ZJfLjgWNRIIqYfEtWgAf4Rsvk
AexRYz67INk2INeFP7fBlpR5RvfkB8XkImrbkctoZeHcmh3CTRHOFc63TawMiqay++6r5FK1pyh6
oNRxgyOjaKYqvPcbcz/Vh8CmtyowWwgNZ4HpKwNXU+WH4zZ+R16vYe0NsQMG1soqSzcnEgANzyjO
eMs2+XxLKGpCd7iYsPN5pXnNAxTNhBqACCzIDif1x3Sn+9x8tTMJczJWPgYFCeEI1IyEIziHgZIt
ritM9bwZnMTY/KxfCe3SdkhaxPHOZnkj55u5jxpQqS0ffH+w/hT1M453/Quz2BLhdtT4ByXc5gaY
ZSwTfLKPoFZGNGw95tmHaE9w8puyOyJTG8hZYGramc/AUVxNXOlnyGdhT7JW0e+Jb84eTb+FkD+o
QbuhO2U0saxY5HU+wU8LH6FNYyutpAaWXHuz256wee72CxGF5+GHd0eX35L4locXthAsF1SXGdea
N3FlFDvty4pGP1SZeUWfZVRB0GIdLC7RPi5l9AHwzci1qEnPcMSbVPHQMD/2e0UhtguPtAJQVBzk
1tN6qFXGIyHCrgI0xzSGb95G/eIQJx0fNrx7SIs5ebFJKZcCnhMKUvNPg9bwEfZAD+qPdvpS0TZK
pbLVNkr0PvSSp0qv9UrQWLYtH+5txw7YPlYy30njxYm214Z/9UtWHZkgGB/KZK2M6KZ1gNxFt51S
sf0KIMkI+HfVR6GcM/7kwl61Js9Gt5H450JeMHTsaNIzP1WTK2Fw4To1/0qHMSbo8YY9eN67Jpoh
RLyUGeD01fDAeq9HB9J/daybHFCz7M6JvaWdhxbPRmJsn4HtPMcyfMt19TV64drya0DnU2yTzbmV
8FIqJlxB9EoiIEOUX035ERQfZAAD+Hmb152dergGPbAuDU4mvJmUtN/08UXUEd5unsgfHwQJLcWH
NvZH0gRi7I0AThpkJ3KPeXfaFLm6RTshDL8g6DbNwlMo6FN1eg5wMtn4VRbRTiW5i2ekiQ/miFdA
vwHEWwDB3cvEbKOdTaYd3TmKSOii4pnbYdtNTJsJ1yoDgDn9mmBhx9DOpdHA6OZYGZuTsyALN2Ug
r7XqR4vwcd2dOcbPc66fFlUoqZS8JadmNmBUf8zc7vixoaEhbA2QZ+LYRYycWEzIOcVrSSaN5n3m
/bCAdQBQvjYkn0isJLOtVSV+y8eIef6mCl5zpMOduonDozXYh0FhhZB8tfGaVBjuhHVLCZtYuSvs
ZqViLYdZgz+/xmUXufGo8B4iSgajT9atRU2kejMN874F55Mv9n/SIvBRRfqjF3ed5BiJnSb3nQ54
QYhtY35PgJeLo94eUDLeSkt6laXF0uyrSuT3M8NGsbaZOEFxZ1zBpLyr1yQHQGDOT0YGcfdUaqEb
d++S9NZEiMAhiMQvJTMZwljtBETNucRPQnTR0IDHlA5Nmp+47XkNM2RjwZ29Pre+gvoFHE7X82mG
rMA/F2GZiqoflfGFRbi6NXeYjWC9AdIgwrQr7xI6ans9MBY3sunFBiZB4fRf20TjtzXYEWJOa9iO
1PPFdOyNTGOhvstgTQiKKrmZ+bdtlIGBTok/OCsdBQTUVJs5+lKmbRprr88IxIwXufYm4qdKY8u2
XH0aeFHZnlvKhwEIEdsvWLLgQKeYs69dpWg7VF/4jTlf+Ds0pfnRgsmeYlK3p3NEv9FY6hXU2k3g
rQuLj7T4MMgUlPJf6WTkrc/GXOK0C3ktggaKL7F7NR8+AzlIxV/r1Y2cLHnaStMlRLbrB6zACz7t
OrFXZQIo6su62dSEODYgh57CB6jalcpHsCcxNyS+QWtfWqAzffljJ/5SxQl6i4mlIy8QnsClEq60
30EUfhB+dXx3SoyU1mI0ma9pwJGshEt5TX8IL7pn9enZfGo3Kq2X0n8x6yDFQVxSsDdmdYPEsVZ1
aV2QgYKlkA7JQi9roXwB90qXPaCFD6PoSFrGQJidAae8Ye8/aNwweRic2mlT9QZySmUnAWmX1afW
v0bmcUCT3XG9E27D8ERsS7m4mViqnRDvUSDAmGlnCs2fpKRbtxt7lSF1DwhBsLqTYceMyEZUsd1L
CIOgPA6ZfiDyz7P68oBqayCBj4iKiz5W5E9rl5EDTcVBjPMAfLZO8rcsK+jNkXJAqoSKd0gAxmR0
w1jmCDnl3SkBSBHpcB3M8F+PvUMl1sA4akX73UdAVEGZTB2XdOXAyALDZX9IzElgRr6YA0YYLTvA
QfMa3CcE9yRAc+WQ9PfsdyzXMeA/VV6/zdzcc3+QuF7o9srxgseWkgkHKxMQfDtzsVV/Wsc1RL9h
NLnRCn5qrd9E08oZNK+cT0j6dPRKQbFvF5Rnqt4rzXkIEskwHkW26c/rYh5P7LTYWng1Pg7DOTfa
H9aKkt4mlA4K6v/q1mbKLa2tmyi1m5r1N92hriw/cORdca9dUDp0CTYVgLGRhkHdZV9KFO4ySQeI
stVBz4RpcJCn7qA54UFb26G2l+kCc5LTFaTPJIKa8TZokm1NuhK2Mg7bNRwCk2J2KbkQ9ueAt5Bx
Nvlq3zniYYkRm9+eJmVEjJ9xoHvYttGa1qdcBO6IViC1Ln1IvAsvBnzSdznWj4kDc4ABDFrRrP/M
zA/d+tNwruO+kMw7FVcIK9h+eV0fRPFpigGM/5Y8xz1ZW/sIVQ1u6b3xZSDiMZzNUHwuf09i14Qy
GakG/T13sc52sFlyWIJ7EpzJfbgxvrhFccbkCC6D9U5fVlJq+YOmHQVFDx6eFL/oR1b98FlcpgOY
mwnUZLBE3YE87RZn8FhkctX4pXEG9PFe5VJKwLGYXEozl5KKQ8ZaWgsSCCOsUAum+w7R8NZN+VXR
rXNCJnOpnSauBt0vSPaq0i85gyevgLmWh21qowAkAoXUNNECAKrqXcPaOgyfubLv8ffprM3qZD5y
wQrjKTuz+zURaN4SVtXjo6n+lPY7CqmGOUc/6pktBUmJBb5LsL8XPhZ4YCsynuM9wvWdnskob+td
BEpB79Tt0K/fmuAEO2Cl0fDbOkfAOYN0oUC60PC9ypAuZkgXLZ5XhXZsoL6btVsNOaYDpcZ5YtYb
ttPXMNIvU6qeA6KoOoTCiiIQT7HJsaJDxclM5YpY4azi6KluCW6D0ATF4PQkjPbUj68Ctow6nkZ8
UDBZyaM6GAd8IWujxVCIuWbelCM0lgoYQ07AHEyw5tGP7uSLKYKAZaOBDzf1S27jFZPfKmrspHxm
jfXqgJRpY+eutNNL8ZPGxmlmy6A2F8WcT8ExFFj9DHvnhMoet4OdeRFk1dXkp9Eu0EsIN5G+i+hh
ImLfTMQW6CBxvbKp2wYdcgu72GjTeM3YyynRR8r2OydJ7UuP9UtlG+dRbU7dGOC8wkeAyDOPZxd3
HEjViR08GznfnrFhlLT9zvSq6HQJjWdD0ZL424nqNfZPRZCaDOzW4hXtouNkjkwI6EuZiCdFeU0V
zH0OPqpZuiTAg4Txa/xhxrsYQj4nvLlJGp8sCQnjiT/80Ue3PHdJHIaVC6LHAgEgQw7KwZPMyEki
yCPar51O5w4r/sS0AHbG2YrlsyLcAOJLAqSwcv5JDqbLRvI6TIV1S5EN1CikirI64yiaW8pvy/97
3pRnCFhHarZ99N5xP2FVUVCADOuCrK1+BriD/zvN2X54coOeSN6byzBUO7Sdb30SwpHVHIbhMQU2
2GXB0WR6HTL7Q4uha4itgzvh3ScK3rhhbhy+GXr7jOPhdZw3sg2oSnsU5u9I5Gs/KLfAki5ldbSe
+fCCttkvPsiN4x54b5sfagNai6j+1Tba2tE/HD7iDRNQclLi/dhn0ETqMxKQVTuoa/7YqP2nMI1q
TAbVSMJNTglgJgqTBJuBjnbsog4Hf+lJjPNK9VD0xYEb10sXkvCaj/JU+KUEBMQa4VPTb9Lsdnwz
2nN9HpKvHnZFPlqrobmhOK5HV5+C3aC2nvhRAA8x7l7zZuUK8fMnvTtkL+XiIQdvrrqyPjwKNV8X
FPEGSxI0ajJjGolEs4RKoQnXSrOVc+hdOKEGEBo+PB16eOJbbsjY5UG9U2SD9EJpJPOmakga31NA
E2rExuNNLeUNjeHVUQ/LjxkyQk5GV2ZmP0lfROQCVkPWGoa7YimoDdldtH4qxkajMr5Msth6hKgo
HyzMvn31I4ZpbVPBoGK6LjkZS/aWBpsjfWubbM1LsB4J5gyT+uZUT6v4lZbE4fJcGMAgSowDiLmY
CskGEaUU/8xSp7J5BNM9BXeFmTZEAhkw6bbRemGIrXyd9TymZCbtLRMlfjb6lpKLyEBtq4auBT8l
6/7V0TJCxONKhtyiSl8mXapHeP0qFuNRm51LVhpfctcBttc02lw12bYNLrKufW9IUwsAWMeaj0SK
9NOV0FJWCNSy6qnS+mdJ/RUQPTRHfC6l8dKFsBXokSFlMiSMWJpsexssW4rPBG3KZM/0S1SiCWXN
SldJOuTe09TgJUqAGCzzvyq7jrn12gn5RVSPsKtWoWYeNiOAUbGsHQL5miHsX67FIsp5NWMvF3dB
A9InEMSqKlqHU9Rve4dhQYcinanHG9NZCXAirwchpcsbm8/kIyrrTteOA4uTpEG4U8xbp+oj0mm4
FSyu7gTWTvei20THxlNIsUnyWlEBLK0RfBc1tl+Ah2itOph1ZbTAA0BKF1bynks97GkB5AFAglVh
YVpmkoY8wrdIIkoZ/Cvz2STQeLqb1NMtGO8suE9RdJkZ/dPp7eR2BMSQQtt6LlJcaqmJTj1Sdqr6
a6q/b0mjoQ4lyctjFX6o03tupLcChuVghHfGnhSoNvseB7eItRfxeJxH+xgNrxse7jqGQ9kPj0R0
SIcZAF8kC2M0C4Wk6C5hh7XdzYgJ1DBmsAniu6naQ4cONWFDgkR2pyjsJSbWONVGV3OvxfcIdj4F
f9QwYILNrZHM1/yr0IBUGDaOgforq3+LBp5MF9RHuukbt8qZeZKkXTuKS4DMXkJmrxD1RnBpXjxD
1iZ5P+3HpHvgslknzPRLkws23HQsIWQo+Aa527T1ZrZunXsJ/6sdrMcUnIakvqbSoYCLzg9aJogU
6uwcT28f7BY07MP2ZZ73RnEtxjef9UvudJ7Btq3gRs9Jjst3Mm+qYCjKedCV+ksUy/eElgdLdiuf
QvR4olhBvcBzQuYMFk4eJ2llFT86eVzKRyJcA+NJ4EvBVeKFsSijF217/tvQ4TlIylXa+57Wnoq5
+taKK66GNNvmGQ7oul4jNBX6Bk4NUJbJJ8TmJBTSO6ZtS2cofF3BGHOtCsR/Z+EsS1CJTIwOS1iI
J4hBOnksHSo/sdFL5Pcj9tmG3CLy4Qj6iZx7yFC4QQAu3AiKH6SnwufHyUA1tTgK+Jd1qv0IxXbx
DcRspZ1sJk0YchvkJyPzwRJJA/vfHBJuX5AaoEj7DunOWK+RVeJBdPZCCvbzDUkg0sDolJJMw8j0
aJXfMtK4fobEBnKKJIRTT+y0Iz8C+TkorLRnXt6HE2Hkxihd45FVM7aANsePmD1h7zS1P8nsUiRr
XRvvyrTm+450OuiaGoHEMBRKOELJBFQODe9NghBK/Enwv1gNs0CPfZvQlELb1k7Ga1VP006bEbFj
+unoH9k6tQZ5g2m6iLZWlZmigia5GqZTY7Mv5RpXdiYPSKhTWA2mK7xlQRQv7jx+p9Keo4pACg8U
x36Y3dIoIXAVJ8pK7ngKe1eUH9qhh8SpO69MPMpngPMpBbLMgCUlnTcLzg08urA7ONmd/+OEbLrl
vcoUzf7HbBfv5jvR3lOxQ4GO4a04sGQZso3D5zQi3XlmahPJnmZGp55NFPR285gQZNAzPGFNLDln
Rh7sSWZ+D9ucO72Dcrta016RH0Nj+3G9Z1NFCsxaIbYECEZ6V6ZT1H5xtEns82Krd6VWO3dpQs9a
3QSMregrwYc8FtDFlGf1niiHb/Aj9KaGJggeY34Gw1ePPDpKGlWUEqbY5hEQonaHQjdge8U2sdm1
CpQ5gP+xR+valOOpeO/kko2GtTMrTw5RBoMqRgOJTWcTaOXOvKQC461j7jOcBGFwsTmesi/JkL2Z
/XtDHrBcGmSI0LIgSQf7ObJ+KWA8UDdwmVOnt3F5llL8O7CKPuVFki+cHfh+gFwtE1ZylZirMQHL
pLukffCfmnsfvCja6BLuEpaBPCHQDC9GyJkedQxJBskNCpqHaM9wt3ek12KoXxm6MbkL85q4nQ2Z
GG2Alo4qhcEU+5aGpcO7xbJPXU2IFXHgIcv0J4ZvRo6pi1lcVLOU+uyl/p7VT6q2wGdtFCO35DY3
htfl5jPf5+I4E9ddAhVOcuYtnJPGumawuFgOWBEzTFsmMbCAYyD6WvVMpzdT1Y4ZJKBlx45LIUPP
Z2rk5cjv3Ew1lyRv3HpjIX4eqn12ntjww85anuf8Q2E20PBM2YMbcZI5Ne3fLlFuob7pmtonB/OU
Qa6usbZrxJrAi44BsZU47Yt9QAgfLkXuz47PWBRRKreD1/K2pbxtjIYXTwSJFj3PMgdjfdO5PE26
WifJ9rH0pc9nQ4ew/hcOhBmdh37wUt7gWiGmnFOcenyAdUuV37TvuZKv+AyVrJmms0KuHFCUEwl7
p7ouUcwBreOFUz+UdG+r7b1iF0nRZ6yW0o0LRQCXpcHj3lkph5IIUHyTMnYLdERkyGYYmsFYZLup
YwhY4VXH7K386jETdZVHFJ9YC8svgeVnGt2upi3lVNXjV73sDigpynniS5Pa1fmFofhOeKqy7N4R
5p7ACDYi7WQM8ymTFt2JmCjJqwGvNPvirDzbnDwmIgUMgMQA5YRCxCDxmZCo8gF8y0Hq/uFkG8dX
uyOhgDgmGtylAVXrcW9r/oDQYtmwmxBoXpwk2oXOK3voEks1AmEFqIcK1EMYG4IzkeBRUv//O2NB
sbKY63Wr0PiRt5nChpgKiTkeQQxvWLvs6KXRNdLrGdtl26WxCU5ajPuMAmZgaFct/FCiCMuDVin7
2S5uNmgHVpKaZ+xK9cEQSQjDw5adhREiXzjK0yclS0VZ3VqucsADYo1uRYlZ7ycOeZMpW9uy4ySu
dUizwzRYF93e9X+SAk+fbBxtFczjSgGR2IYIaFgCJOg0mBMrtx4iocWDgq0xeq3cND4XEe8zKqzY
zIlhvxHaxqDDdagEjPakmW5WaH7ER7St/UgpTmn4hdPZpVpeEUpkQDmhY9Y+Y/Rc5G667DjhgCR8
IiAJYFaj5K1YbqUs7HHMMSDui296D88w4o1to9m0tiMQ0Zm7MeCRUnmkmi3K/Q3D001F/hquVmBq
ULjJIdNmlCRMET8In9qGaGLSN6E9+aJpHC9OrYA9ob2TEbPo5IEjYD1YMQ4M+mCTHFuZ48FeNdoT
DzUOBQjAfPEnVCmub2ZSSzLPwUwJPEMDPhyVqdrYoWvjAEkG/IMImJqRSVK3OKzA1OGHyxi7sy8y
iAdWGHKmXceat+O6K9kVxDj/zhKmj55tpbSzwx01+CGzExwu6xQLmFGnT5m9SVo1biYX+PBJNlBD
T6+x/GiHMZ0PATwxNfrqw+gGk/RaQ//RaLej6S6MFo+gK2MCZtk6vbUjqh7YT6r7sTGa5gTu4BTQ
cZv5y9kh/NEaQ3zypTdy8rQQgUwkbqgWlPInik5tnV1JTLTTnc7mJrWtnfG/zU0KRsbsG1bxYGSo
iRP7nX44FOTyNV6mwkSqVvEMkgc9udhODtA335CCdY6pSqBketh2dZ51cSF1bK7zu2B7zRHOEQdE
HImjt1QRPWISNhgVIwuSjtbrDPFERA0EyHWGnlFvxmWTToJ04waKtDViqPcwC1Rh7/t1BS8jQuCW
cczghNytBgqinjdrqeJt3dppmrTL238IGFBqdC3E2Vg9OviNo5e8Bqei4/GEiLRJuf1CHgJGRSyS
bRfixECZgw/i3HUCc15OxST2BmPEsvtnzueKn2Cm6Sgug0un1YcWpQQ7Juud12I1gsazV3X/p8Yq
e+RpZ6COi0fPcoTXBH/SqGyjvtuGDZdtYW+yGM/dOo2KoyG/dpZzprTsR+lYIk1ENNoJwdPWcjhL
+9G+C4KztnkJamZrRoafDhQPXXLOZO28bBPAaLzqSXTEq65Qwitt+tSz+Ml7U3TNJacLbspLydNo
EGaBOZhhKvAPRsxERZcCH0xE5DUuB06yb0V44yB2QS5vzeaj+0i7B5JUk9pYdB4rp+aDWO4II6aN
rcPB9K9epl4hWhS8O+cHjugJhYeBU9X2+9g6G85V+Wybq+gUvwjx0Ua+sF4TSb/VznxflLFSiPQB
4lRb924X71r0j0hWMfdBeoRCTjFVRSowoWI3teoO6wqF88i9zCtiD2hfWfyqfytV+pwplglmSKTm
ys0jiG1MbGxv1j+D8EmNeEelyiBMX+QlFGE/2cU+q4VfU0hbrzGQY5Mi3ta/ozJbN7p5DAkPlUhX
HGiJip6wEZAbQ6es+PRqaDoWEujGrodHlFivdvhll48CD3uJ6noYHvWTH6AqVW8qDMTKNEGMZe2a
ESHhBwX4cSq11Cbe4I8hGSb4jUi3oV9hHbBDeTNh35WZ+uTlt2ohzsC2nwFyDROAaqoXE0qw7Iyn
+Wp8jjC9Y50/WKGMRPghGf2+QqspcQAYFM0S1wvqJ77dgHq/r044aC7zALHnZt7LiV2L4it8BIoY
0QCJMEtJzLGoOQcqu56COVIWhdswvDnoTCcSihOaO4uVX85KIT2ohrghmJJA5ARvDorUJw1LXzyD
xrybFLEq+8xGd54TL0zbf+FAL2fPqrJH1SHshtCvaJc0ec15oQuVGg4OqUw4hYKOn5BeexRPAn7f
suL4314NiCd6wYYN+yy9JTbuKQjalOgWrvTWOafchgFYX/EnRu343+gguJu682iz+8QHpUHAZmdr
tMRsKTBKdzuJgqVM90wgWG6Rlkak4dZefLMmyWxsGukkGhQUrLvk74FF1/TeORe1tPcOzGJWljKR
0PHSsFBO4ekAZij2AmTHWP58xE7LRg0IMIdPI/HX6qpq9jOnXxB88Vey7WUUm7iHpZiAWwRkvA5f
6HRJrIOlS0fVzhedlzOhL/rvMisubflTM2saapdT9CDq27IXH14tbXpoB/KjoWKcQkC9NjnAI3sw
RFz58Nryxbkep+qk1vEuSsQOPe34Vz8zFvgMOHrpqh1yFsUREe9IVQFWrzNG6oxUWBeni+xvQCV+
B7O+MgyL1Tw5C+NblP8tatZU2nT6D/LPXl3LzXvDDIf5QcZtRYy2RjZFsWWSQyg0HvzoBRlc8pRJ
sOFBxYwezIoPluc08nwTFFapziMn2JZiWvAhjlj+kW8ts9uV88ad5uoYE02fan/LBEUZ/HKgWJFM
3+HXakJqQeKDm1IsdjQoiOMCvNWdPw5fKUS3nKKEhf+MNKg9IlDct/gubYLSTaTT37gCQsqyaVll
lj9syFuqM7LRyRcl2WGP06zEOUSZnjMdZpwEu2ruv3Bmz865b/6FyH0C9U9lPFRXNY0nI1SN5GAT
x5LFMJbWAewajbqdfJqXaBltkXbKGsTi0cfouXJONKe5g3EZrB+NDEASGJzGcSYkMZzbdYCNN80v
NbhviqaaQQKzDKG/FNIWgZzRiRV+db0a+AEJJGh3jfRZNr7Zv0ULgC80/Jn42ea9TQeIRX9N+dCJ
ISEuOLNcnboLjUlCwnHEDGppO8l+3E9ShGcd+WjPO8vPZtqgGIprTdx2W7nU8bC8zDxx2WE3CJjb
5h/6W5UCsPZIpVhnzwr9sY69nhp/JZLONWYg9ohAkV9rVYEEhay6k9mPW12ggcO5nTPWpTGjWplU
ZhE8numDBy3lE5VBJe7i/mZmyMUAziywFOS51TqJem/GIVI9A1QUZXizhojOhnGjFbN0l68zhfpy
Ck06FlnQ7Yj2qLh11/xWtd+Kzxdqfpc9Py2+jTuXvyvxeVdM/aeED9ynJEFzWfNBUIitx5AfsseH
i/LroB5Fa41EUP1L7AUCTyRqgMF+rNbdjB102ioElceGx17pgGzXj2TQD4C5G6K1a4atLbpfQeZP
Ay6UmGCSN/bmPbSmlQSWu++Dl4Rycj71Wr83+FdpA0YGNUK6KPZZmfaR+CUKTcHzG/sa779pksHE
7Wh9MqNQcYaX4hcdXqs8snrbbTvyPT81xdqMDpbr2JMmuqA3rVyGcT0TjnKjDQH+V7h0tHdDSzZR
QYwlyj1jF6V3O/al3l2GJlPrrBxu5/KWqJNrJAe+spRtFuSqNXlUtCu5P/ZGhqvhWGC54AklSWDs
fVwJwUA01GeA/SbXPIurf5AhVAGbNOIblsHcGPazEuwztyxxaCTTPgmNfTIH+8ZcxwfFgLGPKX0I
i1ev6JtXaIQPApsr3S+h5jZScOT6Zxaxx+ENhxZafYQcu9D2AdSwT9VzZiKgaNWsrUbbFdab+UWz
OGSi63BNoK8506ajLZH6aRtotFa3ngRoaWKtnmAFcRBDBVtgGXQxwTYgflNhztMxvaoK5E/Om8ar
PyUkX2xG+Op0FYEwHpFVPJ2ovXLNjXgA+DakwBt68hga3M80bp3OlLfRqOuqU++oJ4VxbnBJ5crT
+TUnlPDFn+qMlMOg7JbjABcX4cIKXXxnX2pARg1DSjK+zX+6XO/Je7wQQVxLYrvsFlIOUh95ZE3w
smAYAwRgm3DPGayPZOzy24rag2hifd7JF0s2fQuT8AYQ27pyFXlnJfdxDF2/3vPdQ4u75cG6hU5p
dvsJn/JgGW6pkvxr77qxxqlkbdTxbEoRJeahr8yTlf8M0jb2Wr6Uaq/kS7/EVrOKaHcKFV/1Pt7k
QeHBCtxdp6grRhKEnu8cFaxVv9avsc0HxeoQNYQvsdlfjcVWzqRRfDWkaAjLm6ynWZPq+CP/xBEE
8RsKiGqSLwbsBegbErNgeQNpKRxWUQzzJzhZerOGFO8G257vyG7XfIkxxKys7cLZPFokM1fvE+9/
VVNT6t8zxJ4oBr+GQoviUyJYRVkvlecUf040LBIRUg3Rqw6psuVfMuguVLUQdUPxIxLiQRhYI+NQ
o1Ms6ydlbM5zLJ0p+h1hEN82XVDzrXJk1jP7nMFVZgmFon2Y6QjjHqoQm9u2IhYTK8yAqFxW9o38
xqbBJk52i1fIDblycRmAv+qX09cF0rOnHsnmi/BH1PAqg12udUwWSUKU59NGQRCVZ0rUHExN4KyW
M1kLD5XGtAUgkKVdMlbN89IV1g8SrXlwmIn1TPWUjCgMQGCe1eWUafkxr3/sPL+1WnRVkOPh0Umh
mkETNWLGCzH7Va9D2QNgG7EmZFIOsSKR9vK3ESk3/ru4JuYRlUtHUmvxM7NYzXf51CJzYnS9vCHM
F0JIa+yQs/nTGKWDo8VHzv3SmHaLq+dHLJNpFPAT/KgE0NCINC7DGYISbgicRwiwpEEHAJ01N60H
msGsulaPkXUicB+ZZnDpwMtLojB0xp6iqQnN6D5Fmj92/4L3Qmm9Ico8qdY5Cpu9Vh5LWPT41Wd7
fLHwoxQVNNFssaKx62dKzH7QIQBkPUmUHgm0DUvxax24lLhTadggWTDJoNdHwROzd+sY6/RQ+BS2
n2wq5Opo6puWL6apD6n7Uk2G74kvc6PKzUYNv1TmyuXgFYjbbIdPEDcwWyjJvmsCDvIGW13RbMIw
YJu2DqSB7XZKfTTD6k5O83rpnJpNx3iOxcHQ0EDhmyzOjcN6gUXThCQ3N46R+D+Wzmu5cXTNsq9y
4lwPYuBNR5+5IEAQ9E6kKN0glFIK3ns8fS/U9IUiIyqrMosA+OMze68dH9KvigncmA6AlGL0gjCE
SA4wuMIV8PeBXg1JStdsEga9uUYmpHBf5LZ1OF541cvaGXLr9DKuVlxuG7ZNGGDyymYSVoW+XZGE
u7gysCyY471lRcSAa3JnRD+mj/CncsQk86QMiYTgKkzkRd4u2qcynmvQAQEdD5KNApEUUfMJS0aw
n5Bm2tAuqXLKX+OzyoQresYMA44UKm8fWbsTlpo92CAsl99mptyEDwrAjDtAp/jdOcQtuh5Ufnhc
MKuNqDV9A1SZuCJVWo0fppnA1NW2BmqbhJZuhDKv0dZVrJqbOXRGxjWRWm37L3EZo6A1stAaDWiN
Onlk08xMuvCB7ovQP1fVQB+JeV/2txpoknjamsRbaMjh/VBeD7q/jowci4GJcd4srNWqcnqSWTcT
4XQ9IYFYbAW2HjwqowMZN3wmXIzEOue/Gl3xRP3cuKjxLkAauSAy1YUfG9dYpKZQzHuZ4BavoocS
l48Pi1MnqY+ymwYxSnPt5CMXlxuyCnR20WDWzMjYDfAkhp2yjuCtzqDSG9zLbZGsSaCdzC/qHDJL
B91TJUDkkbiuWG2KxHWTEo/9H7HJos2kmZgPynVUy4MoCAfIa5hSnhSfTqP8pRhsCuOKJ4iTLWdB
lfJrSyHm1wMiJmU7JZ/lsxHNW0flSRSsSMFtiZMHSSjhueSfaM2t5nsYpPlFwzEyX8VGuKpGfQsg
2AVIDqjaPJHMaqpyjr5wemDcfmp0MaSEMd81hGE9ZBLI4y21ekLvqW3YnTZBfhSot9NRRxkmHEst
PBlMr8cIxr74WY3+ptH+mt9wKQ/Ubj6JUkKzCFjTA6ynAbsYgUH2IhAWcY2WwpatA1LUUvBSgfwW
8cxJRr1SAb5hv6Ixc0TAhEpmg9Td5zEjCKB/SvmpCciSGz9ZSrp8s8coJqeeb1W9ZUR/LHv92NF5
Y+nSFo8fZ+E/PiHEqj3fWIGfjm+txOGh/M4sWKpxgtOwOK52zSzucSXv2xhrLSHRwSBwVZ0wB8LK
TR22mo7+X4WHljgiaHm6c7eGaWnIPd8Q0hF4DRMOKTbEEZ35hvaDhV96As98KplFa/MR3St92Aub
NOHpolx7KrE+WSJ4dXuTjFMNRNpC3alWlRsSu5Dz7uKDcrxmafw2yP3D6Pp9wzlJ9x5O7bNqGT5R
rctwD8VKe0Iuc7WAAYp46tUXA82+mxkPXtGiOFTPrDumXV9+97yfJ9y/RtIixES/zPiA4kjEAMAG
TZOuKS8eixcPuWg8DdLeYOCwll/LoGCO9tpGIMHBtxXtVenCccyH0z/v0wVCOe6Hlzzmt1I8Vhgn
LbOxWbJbTOhCpF9G/zD/F7sVvSmEpYzFXyZnijosmZ9r+U4AFvDi0NV0h3EDE5iE1XjEajzHkps0
Lz/GroI3wC/f4q+57/dSIO8DiXERr25Z0PdjiiQLPztinpAX2AypaxQ9hqQKQy+LP70csx2FPvf4
kCUcafUrqi03yXnbLpBhzIMUE52PQ1DZ5312QPaMfIsBZde3C89lxtc41ATT83EU7IwT0YTz++Dk
6fRgRVeyJmqhQ5n5R9mzedfMu8y2iXksA2zLekuhtbT00LWk3gf2hMlP3ElXEr/sER2tCrMJk1GE
taXpuuOIsj5xSS51rQ4XHFGeYfelWnzEjHihmOQO8yAQWaTRWMdEQaFJUIly+qe19JMrlkdUe6zN
CUPjR0e7qIKHXVZpzPsQjiVMXjhdUH2S8tP9I/eIcBSkzB2tr5gDP9uiTWF7KzJb+zsypNb57S7X
NotsrCD+lmmqXaLUQujffchyv7a4jbUB0oK4cNTJvsjxy5NsFm/UuSbVsLp6Z3cVixi+uO7oDjcB
fsHlugNLgDQN1ZlgEOZjQ4XpL/zKsHWKVDWFbB6CUjsgmTMeuNsPGrYMxio9JgRwDYz9UjH35gpD
ApEAo63mhIZZhAuyiqac0Hns0EX0+r5dL5bkiPGGNnsjEpEc0IlfXccdQwhTeiobsRo3GiJ9g5Xx
UorULO9EVfYEFdcfsDqK9wU1TZpYx6zwrkzhafluFspf9p8JF3Wot22IXtXs0dex0vjVovFqKr8m
Jml47dc2o9bPxRWv1wCgV+cJhg6nJN4aZrdNECFwPpvWOcSoKzMRMBC9s4rTGPkVBuNNfsi4ADBD
EifbqPHTHO55gVPpS7s2fnXhAsnsC2hgY3JhWNbnv4LAxKqLd0ZHaEIdHmRGmprh26HMqAi4iHiN
lwEpAz2MDgMHEj00n6HZCjzuFouTrkGVlzLurt4iFrACH57bP8OASkuy6ZaELuoOikq2y5rZH2P6
9Y4J37DXmnhrnhEs3hW9B2n8oLbEK1Hfxb6858lWytAFY/DF555iJq35QtNF7jVsNdLG1/vHyDiv
Ju8WxpOqvay8fhX+g4FJR1mpN6Y3U6bo0iFOxQMRzQtyr76SoNYxBWOwj1ADvcsBImTUNoD6WDln
2G6ZnkxJfx3Xo0/K2W/A/Z+3MnOclUUR2Xb1vbL0izTBV5necHWwCpFYSWNgYdjTvEI5Oo9JejH0
5KoV1hXl4y+VFRQK4migvRQNxqP0tmBj1ZchHjvsLuWAPDJGbigcDcORB/VmUJ2fWKqyOPkwTekw
5Pi1Y5SyLEARxRLgXE0neTRZax2s1LE0/RAF3TGM/GONAKRjBEiBJo/iUyYt1jRQdTNVnZjPQokD
80Luzk5jcYee30u/LDneRWWBRHnZ8HZVgdUm3gVs7Gr4mWR3ULMBDIFYyRXyJqJHBwZqCVUW6vLE
VRCCXWtFOmvUsYvZIXhT2TMF6FN6yAbIr6yIC8RF0rlYyAC8QmdKPjrssRXeVaXYPtlXsRAjH220
zg2tkZjeVELUIn12gHNc1YJaRV4ht+hEZQ/yIJ04gMUaucoxqkYvDKpDd0i0W4EfS2Jgq+PYYQYs
GoM9Ms+q9O8OXd2kJ2cRQaP2EzcIe99CvGLIylOCnMlj9QFUMMdsWRb556C+GqgDmiLdqa8Kn7PS
7OhBlES7JgQFLkNWXz6kSrpXz8N3RWi1xoQLcKsrYtGO2aZrIZtWVPxINDbRm8GrcUTclnOGHXrx
KMNcaGA/lEhHJLw1MvKRbNGMEN25aFBkl3ov7pQ1y1xuZb9e5rnoe9R24L09enoo0jBPXvukqAl5
3bCEsa79bzu2j8BXH4RAPKJQe0jAg1lr2gefBdaIiGfgK1Q/1zAVN83hgx7zwqRsNdQK9d4MIWR+
L7US1uH0xJeDg4tUInRuC4GT7nyYDlNTHJZvdapqawt5sHlPmF8XKhh3FtoGc2xpV5vkX9bTQUfR
0KIoEeBDJBzRDY9y3fL06Ti7yJdHqkSybqVVnCIU64sKqUw9U2ePGqeQVol6096atxjOeDy1KOrF
PddrBSUdZdjGyFlaQxhh+DhS/vYcigIOxuWWIVpYDsQIEqymIftPDpyLPmF7QouiGoE3XM4RAS1i
RaAwdkz8KepY1hNqFFDRazZpTE4W3ZYxu8lIArFHqqd7nbH4zDGUV9q+JU444UmEv7KfeZoSFKQM
6nyf5GU7RS2h5L/ylK9rFuFBSnS8vo/iBjgCsbASCXRLCNWDvl8dkbrsq+jWQxVtudp8P6I09HID
VSSjBophsxcfkpI8AGSvllVqy2Z1ZNHKyQvseKuURA/+LLe5U5iGcT4EfFUzvqojcICRmDQEGukA
9MzaIsNwzX7TENAMH1/2HSZc9E2TY4F+XFzHBADZC8ebdYyvVvsKDQ0p19h7BYensmujjcmPlYWb
/slSJ1zs7fk7nKx3UDumeYdde/fD8D6hr152+ygEBu1XEs9+gigOPY/AFIc1FjjmKSUE4Aro1gM2
CeZtT6LErnqTkAeo4mkRgZO7MwX7EFA9Th8JNvGYqIhnK+ho9rwMMZTmhI2wmFvAYCYeMHoQYmKJ
LqOmhcMp7FQayyi4WDkiH+6J2awVCp7SbHbmdz3GH4Ilvpb9Lw4L5X+1NlQex54EtCDchNl7i35f
BrYQ7FW8IsZC4yHNsz4hLzcbpG/knxp5/o+VmNxRiIk6ynOGhnbIlQ6nAWSWl5d7Rcfkirh4OlgJ
IWHQ+WVUmu/4oBiURejJAm81uJU6u1JyV1QNd91iF2QKxSIx9ptru34Xy5ADhknTgdh2SAvKUoVQ
8nYMqyyadHxWC7pWSlUapVXS4TnlUCnRpGn8tBwsLdKopTDrSvq2FlPQmrS5Nylb1BS2RI0fp6d6
TXhmi4KLv03mWBuA0SgcawHbqYz1YcGCDPgyu5zoQdmfcYONpLxwTEGXwL/yyl6tiMLXqC6s6PJh
q0aHA5YAJONaOPxTPgXUc0wwnFyFa4B4l/jwDaKPTUNJWTa1nbFDmukB0FduBsfn7SWijGyFtQrm
IaNKCH4oTofROE9c4mJjcMLK4HBD3KEC+/0UyVuB7zimlxv5QWzC/MV4g+g5l3dO2bsiWleRXcEK
3fQ+Cbp9MpMfGfs7g2TSebX4BwpySVAbfgCHn813QxVfrKwt6xlc9MFwjA2RyIw5ekxFQSFsNUYd
H1gmS6SUq+QtW1TjfJeJf89C8Zy9oalDNzGbjCCpcFfrAGigsB1xBM4aObRwuk/shcSuOC97tXU1
LhxKcQOUhbDJJSpmnYzL9IaIQWgVcd8ciRg44CLCQRRYsadJVKX1sFGebNKsP1oULGXwjdTaiEgY
0clw02EKr1fFZRjzSxjq5yxQ9xHttaUc5s9TJeUXU4hPphvj/5ukHt+Rua6r29C3jChF11DQo1v1
hnHPxsTIkqEkzHMsuC3fZ46a0Hcm5VGpBlRO36t9OmSvkqJTI0YnRYE9NI6MYof3lgNwkfLMOISR
K1SYv8boASyxYIhQiodlUIyqZ0dVIUsxi2t2zMkmpW1bWrcRv6HlydNdwxUtqRPg1NarJnxogrHh
i4ckKd/EnsECC+WzceECi7ObGD/Ss3kLAcsKyICJElgXfr3uT10dbRsV3bLKmNbuCAOcICfq+jMQ
JHdUQW4TKZYYg9eCxFBKNh04RUA95oRppTcsPsUUrgcMRwVaoIw8ZFMCZshfoy5ogfqvTEaR7Myx
flZyxx/HPZX7EWLeue8+Y63em6N0R25o+fVJKMenmB2nVc5VxYLg4S72xkmh0aAmSWguBjBntH8p
ipxkXR6HorqE5SGie2UwMJYoqhZzL7XCAqsIen2NY9ANSWozflWVDRau3vRG9UaOE5cR6wNrTJft
imx99wXlbbolnVBsNsrap0RM8dLCl4AYofPnzgYJLEWwgxCilzz15A6SiMC1JYd87+fKTtC4hJa0
zDnXuaUd603RtUf84xzQ0gkS7zm8Si1bN2na4o4SenVX8pOj5+TV2CPBBwKPKU6EY5/tyLrgfUOX
O02HQaAsLNAuLdnG6atM2nfj4hczPixnDMftFMHK+CDqh6e6PdfDaiJEJbavoxk6Wv1VAkpWKqIv
1zF5uK3EbEjpXMiNrhkD1TZXaiu4/ZRuamDRMtFrR1sPqtPY9yfg26cynk/CR2WVW3Bg29zOmvyQ
jbCGcuAwxYDuEnCktLnmf7MQtcqUbnNTwNSne03I0idk4YN8olW0jUmiu8+QEbHvKJ8TxT9KSnGo
3X3ZiCu5SjatKZMi401pu88LiEjhUXBUJTrOg3WYWOBJTXNI51epniBPHSVfOyzOwhg090+Ipkit
jG3uA/1h9hT/6gsj2s1kHQx+CaALZluWgfrgJE5CcpWoKsn40XPpJFe7xNfPXeZfxF6/avl4a2af
Whtzvtzced1fBAw8fXUP3D6Xbt2U0b6U19bqL+rtqovwqYiHqPd6SssxXHyztsvkJ0/3hu/vknHY
V1YAyaA5aFCJpSg8Nlp0FLYWmIPBnFfNnJ+byjyls3Y0Lm0ADfs2Ddmb8uFbMjDL8izE6zCbD2qV
HySiDfWOxYMVbWr44QpJDxCIJeW92Y+isdcVcip5cbUtXmAZdd9Tv0UBgojSJNPFTloUfuruJ2qp
3YLDSP6QclKVGln+uh/soJW2Y5sijh89PGwb8VQDGZTwtIKIofQINVwxsrTpZtOtUaFJZzGlOFHp
zXFYGNZRQPKbINRIc6o0Kz+hvD/WBt6KPN7D4Kl7DGrFO4XJwXwk7QkTrhxDpeCZnZ1M6bei3G+7
P2mv7luLgRkbogz8bS5FLDkd/YYEnof43hrDjU+w7+uG2sDfgIGSZDr4NcD2TaybxJ2jyQNowI3P
cdl1aJHQcI6SY8LXeLdE2ZvwqEfayEwB5BmLyXWC90VJ2bihfhKJCVS0W8IqqTb/qNg9GAJhBgKm
A2KPyoTs7e+xW7UoxOpXXjMEl1bAGP11fGBNORI/xlfKLSzekfofRwqfU1g4EtkHb/q61vKTfBoL
VpOL4PXDJJVKyr/CoHYluNdtfqbIPFWjccilkSxCRy54QxwESXafc5i4cFS4GUHXb2GphiXibCSQ
01VmsaOKb3H+GOrS6Ug0fobBrcnIPmFdhyTlPfhTmIA6xD1JYiuAU+iiZpcGzcUr4ZrI07WdNdMF
AWxMcp+6KfaeEgWx5KpBhzLB2AdVvI9NMtoiaoXZnXPFiyeNN2LhqSTGxnahm87Axl49sgg6DpND
OmSL7VyAAWvovNVvAGuln66HT4XA2FKZFlqgylJYGdIugNMlewO/qRbvafkp6+YOxbbAFp2QQEOj
sGAKu1Z8/udeHXtWlYysuEOAxZQZ/CmKqcHXmZhR2FAZvlvVJ7jALal6W+mjIorMh4aNzcn3cTGp
FGdmeswMBCsLyhM3+XfOInkMxi3XZwx2Zl/tSP3k3YhZDupSRTL4aHhCtElyEhgFchULzMaM+NpT
3K9JXCCgobyaN0MTz1w4PyeTIhpPfTUd1RK8u97sNfOvxrXQymqbxsRzMI9nod1WkKwsNqcEKCIT
KC0VfjZ2YLpCY0UpGiC/U/iHraMxFUxZ96k88zpLxpSCkcQ9f25XQZJDgGUN9xarTpMILiM4lBMl
i58/Ijhdhl7tQFZtz/R+aZ++JuMt9fOLyL3ujScXQhO+Z6ZmcnesVFYHyFLjlzmuPKnrHH2GmKzD
oH+GMjLs1JGD1hHhdCsS5QUilOozhBoRYz3KN0Wpow3tXDKU8RGid3g5Io8ik9hqNV56xYeQyRNV
xKd+UM4ogJjjx7gbeh4JWSbYhB7ym6HcUc1+X1O2CQT/lLQMRn6FcDo1qLSIpuYV+l6zfQ8RBSI6
zIHmlkDiMsbMEnNTvqxYuVc+19v3BrZMc1k54KoHww2ialWJtcN0CFODM4lvAiVNKrhPgmjHkqhU
Jl/D+FbP3Z3QGSIyDdtcdwJ/sILinoGrxHwFuRjihlFHa2K4cbTnMK5T69DsqhQ33avv3/3sZAzQ
wNhZSOdanze+mXhVwXKew2fajeNpNHRX9eGXTNvYZDJDxKvb+9kFJe/NaHVKdW0XsfYM+9UkTkQZ
1e9WKLxnVfaatWUl4WV4NGj6Vzr+QgSdEkbEADMwIncNO0lijdsIQIyM1qkh6jVnQFnxxJb10YB8
gIkTwZaA01xuSFkh9D7V4hP36OA33x2O5NYiEFB9UyvwAqLixvraAJ09ReDsV4lO4wHpAic7+/xQ
tVzWzeOMCz790lTYGvLNcKv5C0V/8NSLU4CgiuxrJfgaUY3JjEl7/aYW+X367bLWi7DXCEbtdW0K
WA0hxmUG1VN+wFwG64URCKEyNh16upTKjPkA/5vwcw0eJuDUiqEeFgbMgNAlxDFkfpnqqwef1nZb
DhOFNxhzahvlH1ID6cfHGMUxk1RgI7NuRepuHv9J3uNqcBSs/RQptCC8RcPZvQKrF8y/oS44kQAM
50NzBB3bCmsbsXHYi8HxCCH4GsZTja+pH65miJsCT3qlbmLbCp8KL004JLCvqnT2xIkX3VmWvsjl
rHAQZiOLtkMd4tvPPSWn9tLIbjiqRoBwZlWVa5l4yA/DCbTPBBkCL/BSeS/eBziRBukS1m+ff/UW
wo/cDh+lFTq+XNu5DGgt31rJn672+aid2+ZfQotPp3gQEL411Ivh6O0lpXrApii1nHCQN3n6h4l3
UrSe+6tvOeH80tLkUklrMhWD6l34KSAwz/6ti8512qxDqLnNPoe+LE83tRs8Y7kQINl/Rj9dY1TG
UKnZg/QIyUYWyVNuVZbwFXCLMXEM/kZ/cioFM0jY2U5lvunGVerZVmXLiiw6ZvGCkiNS7abrQ4x+
li1Opst0H8N1SLFAiuiDkfUp90ayZwnmWpDu041SsB7sT6mtFk7c4+8oErsMOdJVcqHotrQNwtK5
/iStzA4DYHBbng4y7VbdXo+RfLHhXFj2l4VmVfZ2c0BKgoh0GU4GswuH6x738m2Y2RJn+bVKD11P
v5DF59xk/Vv3h0RBBOgUqOCDc4y/C0SeZGJvxxTEfSx4rFFVZJ2+zkzg7MPsLhqpea9FwwEeaKkR
wBnCFI7+glDFkfCmSPFDx6ZtDYCEZPyAKqXyIUjINu0oW7Ei9Uhj+CE/bSPFe8saHl2mvgmTcZd0
YWvwcFk/sVD986bPjbUCrwQmeisxtKVu5j1SKycfxRPUwSZFAMMDEASo0kE4YK6dDHyvvcrn1HlH
lK8mG19y2bxiImVLtKVZvW5bnTWWdm/9v2VS7DFjBEnHtIEdo/VX4+4PaHhSSjq5ep/TP8LQ2Fxr
g5vdlo82/NEswUE8yTbHIuXgPeobjMigmCMy9gZ6GUA/HqPsLjE2nUXQBPYJizTaCYJT/8QFv84F
MuOi3pusyBuyeROXNDSF6IZB4pJTE1V/Ggw35SuCZxIAzR8G3s1E/4ryuq8Dbm519LPkPFcq8jFx
G+TDSqvmO6FMpH2oesboiEysGgmIOWz0dmZWww+dmbAd3of94sEhnE2wHKsboI6RJRe371bZPHEp
fJSmcKnD5mIBm0LzZta+l2BRtK+z2V/NMLsgpLMkMKaEbA/1xkIuK9XYyARq3io7q1LAYky9Zatj
yYRGAjBmuv6nvGn08UwX1WH20hi3Ykg11UvmF5BupOvQWNekJe1VQE+T3XnnMHqrr6MzkHjZIlka
M+IEGtVrJLJiJcNhST1ykhsosxgfGSQIK6bzx60naBz+dBRQnfgWM7ymuTY2QG5IVdNDErCLJj8k
aqwNQqqFDO+iZG37LN0FLASN5emB+ISGyggAkYVOR0hYXqQYfzj9pfCWXkRQBYqb6ewgZ1fojhFp
QVgMwyjBcAdt+1WZsh3T72T5NgwgRvEgW5SswLvXoCqRKS7lLEb5+OKPBzE3H2o/eGWI/jQp7okx
Xgdtl+G0Ntgv8srze25KJQk34SeOvlvL3ydaexXQA0o/FCkE6tUme2WPmo6c1OUZ7pdcXpUkDbIF
ImNthCefjI4udyuB9Q5AApmR3CBA0l3l1m8cIpKOcarMnjyv5vt8MZFDhl7T1xgTArIAlA1AYi/F
z8YN7JH/tjBR+lfa44iAYlWTZD6eFaxrdFIiyLPIiM7FQOZWmjiaP59xuvda/qaK6ZtYivcxYtxc
ELGWE5+dp9fBsM6ZNNDC2xI5ExC1ROMDE9SI/duin+tbcdXyomI+tDUH5jww7DUfMM1BpNhKssQO
KHD99q+xlWdck+0p7I+dUboBa0AjJB+JiQOtt1/smlYGcwn2Tpi3xKXaJfeH90MveJH14eU6kiEO
1lj4lTPSZ5TSMyU60B7uEArPLtyJKfVCHv0BcGPnWe+lBTfA7oS9rBl8fBq2Boe+bgeJ3ccobgvH
7C583Xwci/2yRJcwY6zSkNXUSQuiddWMq5TzV4yQc1FlSOx7Zh4Pq7P76KcN7qJ2zlI2UeHfsJFu
ODAFpw/w2ZNvy6u1Ux6iPGNcXVsjrSXys0TGx24WpL+hzgdEujHj+mZxMkxB//S70GZ1VO20rHSE
Fr/IEOyzxHA07dRZV83I7FQZyHU6iY18BwJ+j3TzlgftLoU5KModifYgrPOLRUR5M0rHh3joK+si
Vw1YRG0daulRMOtjaiBaiQ7q2B5Nvm9jQv9XzGd5r8trKTHJYkihUuDZ3EotInD5lou7CkSTPJz8
ARJKsKENbwmySKoYUBPvabrZobikRXO11ORmKsZNZtR+tdLyYATFMVBZOAn8N11yLEMdr/V4SIT4
ABlgSq4T0NvSYC8YuqEqwLkavHDEAhYjUKcjWua6NGU5CKMfEXzT7F/D6qvr1bd0bh4kVxDe7D/8
ahOF+k5tiO8DMD3FWByIJRCKnXmL1XdOeLduz3Pn273wVxKNeyULt97/lU3fKRmC5JDhsj8DQCdR
8eYw2CpTsY3rbmt2J5ajLrYRYMMoyENl+1vFiJvN8lVBO59hEndsUHz/2JvdUWusQ917QXcSJ8jQ
dXluOFEuFG1n5UMnJ5CVgfWDHwlGMIE3U88TTXRi61gHtoGrOrelH5FpP8AyAoBJOtcfU/huWgxW
2Cnh5WtVN8tPUxmgGy/WQb7nwWN7B/KHPOb01+8djWnBhGq+AzvR6n+GXdECERQYALTxE5U0fpR8
0k9t4Z/U2uRRkE+BwLaK2gU9Xq8GJ7aVR+EnbFkWrJWPCUtdandY8VQO42br0++lgWw3U7Iy18o2
UbY/vDdz1+lWYx1sQmt0S26mMQDAsnyv6oIdcTYVJuoQju/6pWo4+16zCfOE/IAJA4iKJnSq6WQY
7bFpLnARMaVbKdiCeicRGYnyI7AZLBKZtda498nXK1GSdSGSMTsX8PpXp/znOPo8kUyWgsxjFESv
ZLhnVd6WtW/rTAhkAqsI83YQOWSMWZ1BXAJvbAWFfgA0QWuNfcd7VXrXUBs2tKRVHoEMv2OKsgEC
MaIhdxx88XaOpkPMRS+6h58/4+BGiK3D9Nslv2slxT17RZ0hJBh/TMUToD2TlK7PjH+4GNrMzVgT
16vopF+xl0W/39QrmWDtmVFSiNMOtohiR0Jx0YvCzgYHWOPUA0pWvxPkJz5RBgdNeha08yrvbjDo
2+Ud3mPmJtBwJE/W3EwCFg1GGovlh0/H+ite9ut2zkJFk37bV6f7toBCxe8eYCBMDJLLSt46VkHr
mZ8R/0GLk2i6EOSeFiUQRPbP/El5szbp/VP2bGg7YDkw/s/OEsktEsrgn+ApmWezAB/DSBVdZqa9
DHRUPPTVtsGvEH3y6UMFr8Bnk8A5bLLziBtSe2HFd6pAJZwS5Ua8i5l8/OMUqdzsN0nuY0dR1rBE
Qer9O3UPMSa+5lfF+k2ahqecRxKfA/Ra08VvET4DE4QbDBj+j9bf1VZ1Wtcyj2NievlQ2c3OqlJg
ML47paWrx3e6a/2YV1jJnH48AadzKpyE2GO7XZ64g3En1rGqbyMeiCa+E2Xdd6suvhc5YgsdJTuO
rv5zuGYJlb9yQ6tH1yasEnHTGs+ZAU3NM1d4Ff1f3hCzhbmVrnmmT8i7a92RougwfPMtzEMPVfyS
mcOq/l6Nj1X3I6QdQGRCMg6l8J1aRGtbvB+ZBIrDKrX+iqeR+BfciqeeX5t6L8bXieQfgymI5IHu
Kd/F9pfETzxO7anupzWfoZb3kxA8SwsVghA6AZQrhi2mcZw0laZ+2rVVuhdFa98nTl5Wa9FyRbIx
a80JU8ieWKZYI/uRsh+l5jAjopjIgaPYN6U/hdo6QmqxXRY8LPhbLF52XZFnnCXbwJnV7i6Y4V2A
PgbSTWX1lRub1pJZhdLoCxukrst5AaFIYJUVeAPg6L0h+7vMkDFs0VAaOyPsdwZ9SNZPZAs5Ys9Q
0ud0bArKJZgXHXiXGWqi5vTcZVg2jFjNtWDtMNBVCRoUuV/t+eT4XuMlttZieD3A2mC8mk3o2TrV
iXBitkx8X9M1JEVOwCWtFt+daM9FgArV5raFmYlD7tLZpf7QU/ww5gaoBAVfb/61GAxJES/M5rdi
DCyfhiHcJPFuIGZLGKnCpcFlskrHoXTsqvGItbxBA81t01uOXgWVQUE6mrSP81vMDfL7v1kFXSnl
lKw2vUWxKuE2RNSu8XJZoj4Zuee9R7UGPsKVootJv9/zS80yop3IK9W9mWF5ntsDmTUpX095sGtc
MAFn1Gye+/CSTPohjQ5BChKw2IfRtJMuqaU5fvdk3eQlIZpUOol//+v//r///h7/K/gL6wlOTJH/
K+8y8gXztvnPvyVJN/79r/L//8b25z//1lVikFnAG5KiKqYsg2Tg97+/blEeLP/+/8kwJqEw9tUv
gcz4WR4hP9C1Aryt1rXbmO/LqftRKs0mfclE5cifhI+FJ/2hhXtuGnM2QojLLU60CEGv4nfugKlM
R6roJL8icog7FM/6OzRhd/FZUb6hnLMV9HIlJ9ljaFiENvJG5xQpdJ08ItZxuuAOhFiJGZucaZfi
q0FcOCPWz2REuWWyp/HwAZrg7kYeFCGxU3DFvhVfBYiFkQjxGNYe+Vy9w0RWJsW5doJ3qfmYf9QQ
PiJjzsEQXZXfmMcEXhlGh5mNGvpEH33iZFuQk5pFzYe/l30tQc+T0e86zDs9/uDW32jfjUE4mbUq
v0eBt7JPtrVxWuQhrDSCgbqAycAQb1QcFhya+PHXQoT8jFwbJm9ICRMcdkAmOqI76OmCPHjXpfI9
vLQI1yWN/Ve+HxAWWdEN5PwV912IjUHDlTQTJuuzyD50Ez4m/SaQJT13xOUhRYd3f26BK8+EhjTN
fDQQzMcLI7I26So3JqJKkPxsTp0+mu5yk9+NSb1Z/0w+0mtrQJT2d5L/J8oNpKTzsb7EAvnyvHsA
AuYSSWl4Hu1RFGhlS1hBFWBCkt9j/38IO68dybHsiv6QCNCb1wiSQRsmbVW9EOWS3nt+vVY0JEAa
ARqgEwP0dHdlRpL3HrP32uDFSLs+K7aK5PTV/BBLrgRiA/PufHQEpAxn7VicAQBYzc4y06klrYUr
D1GYubgIBtkKmNi8jcxTYCA8jucSB35LI7INReRD3m3uJJTwI1/tX/zNSmnXPyzFRMxVB5Pyiwrk
pVul19wp5/Y+/wX0TkLtwZ9ad5qjpU+l4lnVqVRye2wTktGBWp7E965fXvIxRXI+vvPsfrBrsVp2
EvNxUShMu5rruI0z1av+NHqB4IHdkAnKSDGDAeDe/RdZys5csy3RKWnk1NFJ8UFcQO6CSjLqprCW
EbtzRsyBBWdTGwZPMinfbPOrk5HDMsJD+NIKr/28v+yJedIVHT9TdjPcX7WlnlQneYyA3gqjv3aQ
DdvRndrmusF1OetB+VPLO4p1EPJPNys0IQ0p3YiBxKpCaSjD8kk1H4iaUs9ElSVWSKW9PdVjiTMZ
dXwI9TVZavzt2R0Psnke1OGlQ4FJzZO7qvyWS6mt4AlKUaIMC2JhvsZmfYIuL8ml2XAFKbj6ZoI+
EQ1sUXu1wGCqxC52IfcdpdvurlvnsqXWOtxqiLW2FWUhHBiZB9nCgRo1YIbLMAPfzLSRtN6Bz2rs
VkY9SBSMkjCvzgcr32MfUs1PETFfBi2zwbFV3StKUM7ngmjmFYRyIa1+d0dtY+nrWy/JLzcOWJEf
bOd0H1+sxXholXBv7kZ7MprOKxgQgOmgjShGlsubQh/9a1MwY5XrP7/RihgGFQYZ3z4WrRqWg1Yz
pwSjPHUw6MkcUYCkFB0StxNpxSMMdamJxJ5mcEErrEJezs+HCkajbrz+GBnMrN6sicTTip7fvzMx
jopXbUjD9q8uAI2orKBK9QAexx3QzunIGQp6myeMqScoFupgqhTYUYSNH/IKI1gExslWt7WnUo1U
X6HENj+Ma491sjz7orZ5iEDXRWTLlDqVeuGv2aDmZ8Jx9O0lNVLvSXbr+GWUqVvKoytTa6qoDkbV
McxXK6brxN3Tq85yRpQL9cx4F2ckPFV/A+ACHcv4IT2OR840CqnDeaEGn3r9ssPb03hvdrX05X4F
WqaTrUu8hFPigKODIezRETlbaqnx+8Z40JwPpWc9It0oo/EYIn7AaKLdZmWSsLpHJ8gIEgKAgViy
e306iFN2jWlahpLURdCIUo5BiksjTn3ZJGum/t4lKZo0tuumgLbOOMkHpoAY8OgwlkH3SxxY8rM+
Pzqi5HA4qhk5gbOzVNQ9dXVJehkSEEtu/R9ykKJLYdMRBimSxYf86bPUylCpyKynuuK8JXBEFJ2q
wg9lViS6GTYOVT39jYjR7tTKNs7j9wJBz3cxmSgWZDvpBFujh1TAcu6sBY9FtTNSwJDEbed8sFfm
R7iqRthsyJAuxc/1Gzaxe1oqjycbbiviAVNJN4b5m+bM37MRP+cxhfvteGmyGxtO6LM6vkRC5bTm
o/9tnBeiSCtWkCfzmc0tc9XdZi3zpRV/23/xUFD6Gwh/eUn5NgoSwtTJcomecbKDagBFbJmBZkSC
yu8SrHclyu+03zfcck7rs9d8UirmA7YKGAEckDL5qGpaRW1BlqW88HFnYXr0qEwZpSWWLzFm1AJ5
JT8E6VJeEF1rjJ5+kDhJJPZCqVsfaVg4BzzZnlN81Bp0ypBgmt2tX3le7SFR3OTNnLVYu+Z/NbYR
6vdEsEgznmE6lRcoZ7SM/PItVrrc01iDQRETxJ1zGSm2iGJGqT0L/vkzc4/c0B1Cm7wEm9mGE5Yr
/XZABpV+JHlzuczfMd5qO9lrKY4Riehz8F0jUEJ4VlOvoEJeHJ5eaFYWHyJuA36TQjwlwlsbzbXs
NictJTNFSlwT2WE/5sz3GfIlt0Yg9g87z0yGu/TZq/knGt4Pa9hPrdmHHVEd1d3U2hsg1mulJNH+
NuXMMmCZ95FillCB8jtZpVwxmTJirTW4SH/ogN2LFir4QX6m2ARZPQbFj7wUmCnlVxkxm8ViziCB
Ok6q1p4BvSqz4rVgOUrQFP2vBrfljFShimSiBxKM9rZ5bYfklnX6NTmU2KjGqPX06yzKoYHvfQjo
oKTGrdHRHuzhJQYnOw8+fRml1EVCu9ZQz0+/7c5Gw+VXqbOzL22tGYqQEOg/TLW9LjB97OyZbson
hUOnw/dDt2u2H9/UhwZrr4SyxgrDqakV2WMS6sgu/YfM0JPf7W5yerNKZUXxlIIqJIDYxLaV1as8
P5WIzxR4rbwkr8tXS33kCH+zTbggAV/Y7JxnWuZj1Yi/LWjrO/fg2ex9nTE4vGTWLHIe1Dq8flpZ
+O88KmM1UxSyIkF4RjakA+cjUhoCzlozBuj233JOnUuUn/KycZH2sGgl9Nqin225k2OoxR1IQTUQ
ft0ZwtMMDIBHgiLb4+kpENjnKXmtZ+NR4c8pcpYXJvmvMM0Y0zgFM4hFpxqpo3XcYmlRrtzvT0gE
5i+siBTmo7vfwCOE2/yugQ7YyjFOWa13q20pSwzo70q+xlN2vhAd+KmQq7QYUKRgd6WvPQYE/rhj
pp9B3oPAtfwU8JS3xHS0O5HUytuOKlTHaIHmuDD2EFlXWDAeKpGfjuJGLc5LvD4Jo/Th+zuyf3Lw
inontvLEvzJQ/0Luw2QEDYHeg3BVJE4K3pCUvmmAvjiytKP0VcBAq97GdmOgRpJZbQgsC8p5wdJt
OVr+WmJvRyfe9mFtbpGRaLjvzav+KQp9NKYE4WwZKNEhVnacWxyD4q/u8ZRA5F46yp4mc341uj90
I1i2WB0QG830YcUe1pjp4v421WhjrTWQrCSwRDp9gXjm1U81w1t0XhG9j/bQELaTSrg7iKaP1Ew/
yoptmmYrquF253VPfPR47fTZnSXtVYUmaOZA29sqHBd8260eDtPsGPTrllZFBV+Cneb7HYFA2Ymf
cOmV7CJl9FcjpRRetEGidhEo+YDvkNtV54SeMmnr/KJTPN3Jf+WfoAYY73FaSX5FMd1kadD9Lbqf
W9Y+qr/pIH7Whv5t3vNv5pXhSIJIHMHgBy50CtKzZOyvpiOpc8w+L1IRIOll4pO3J80O4b7bQJvI
PHXsuHt/F1sS6ICxDS0EdGo1DFkNWC8UGMVocxNkAhWWW51zdsvTnnnGM4a9R4eLku1X1tFaf0eb
ia/URm2SPtU91UvCiFAmRzarII+wjW97RJ2g/eg8AQs4xp+RIvr43nLvmkTjSndkJhxWB/uiHuSH
WJy3pAyFCj1SxzHIR8O41Z2M5v2ht3a+qP74a2/YVHWkfKDZJtk5QSRyKLJLA4/r8pzT1Xel4azQ
TvLlKuJYH63W+Q9jqfO6SHYJfh9Irc2drMeusz3CyHjAKj2RLlet5/+/YZcV81/7dR2khmzIkmyI
mmJq1v/u1zWg0dsmH/XPjvKn57WuUgR5vNP0mHwPnJwj4j15x31c4sfwc5iKIsr0gYtc4uRTiZ9Y
cQxvHEkyGYmLTQUEtWqgvbCUD43TSf5Sqw4deR2OI1AO8LW1VQTgvxTiJQ7TK7QZLuwLziLU7MRK
brI7FxUZeZJ7g3lssAe3TAmyDBr5zj40zILO0DBDlVmXFXDdpAWqi0yYlnbJa845PfNgGrxrbKdV
zP2dHtNHnIYaaq/IaMsSPWvJ/GThxlB38CwE+fIYA200uP4QAMj6Dcn9D43WLQ+yRXlpBjQHM9Ew
youYbS+M5urYzFhgImLV1tXDeuTBexAPEVbuU1DDSp3Sx6wEnlXYxIzRdcrbSky5qXenCu+wME7H
5aQpk0tHZEvDk24392wUpckpuPsly3LgyS8Tuynoy0hU37KfPTOxdLHXb9KxnfETOMmreUtXMSiZ
ZixfG6bDBdOhACdW5QhN79jL0htuAB34HDyyz2FMHayXhKP5gBysaQkRoe64JAaADS1lMoiWwmhj
gS+TjCnxUB2LNt9Bguq3E5LRYvGX7WclgxSzOT2Brw3X3ezjxqpJuqI0MqnGRPuY/sgUmNZkG8Az
FtJiEtQqi7Q6hZPvmW/qCJ2lLGiF+STtKwmHemDVVSjXU7ixotNKqldEm8pr30qvnJOvoiq8GHeO
4oEDax8N1KubX6M8I77nXP9qSmZiFOTt8GxLUJk5xttTZQboxpX+ZPLmNd9EnY0x+sCEyUnOIDyR
0oiRpM/2yV+KzZcRb69NxhkcS0hdNASkrYjZTFwvxpuhMVlg9dt6VgQbEkymybhc+DcvpGJo//eF
NJif6QbHkClb0vP//x8DtHyopwRt6AD2eY1Sub0mJYHtxvoYOTcPV2Ha9TSH7mfey0uldbDY8OvL
+6XFE6Ly1X+gQFJTUCg41kxeSA1wG3gxWyMwRwf2uUjYJ576sAc8JEfM3+QXIGwuI1+35tNCjeh0
zLfXgghWMUR04ZjF6nbftKy4h+4olm5bow/5Nhp7sAcabCshiNHqhWizIyVNY743ADVVN95qA9+j
aNxWp/1p0O2nz/CGRriKgmNJWaQSHQfaofsiWrk0QnPhrs8MfDqM6qodZMSPxSQbMSu9ZBou0DQ3
oIYHmruBuoNtJRVQyfio7x1q9Bfe1ze5bN8rl8pnKC8dU//qNsacEe+T+NKUZ72CjiSdm7Lwxhme
8VR62KG8xGedJ5EBcKkJnqvZ9Wnx9hSRz5tTI0pCfO5ZqonOVHJ1X71v1v6yLUywKunkJtl2c8f3
Fidxuy5X9wiVFIcvKCq+4w5iFbKb7JaT7yWX6O3gLawbuTNojcr10Yqih8fVY4TMOSechlAFiqm9
PHOzp5tcl1fVn7Tal5vR67wDE615gey+gwHMKMdovQqU3q1+EaTFU4raR8uFwb3E4N5JIv2gfDbM
9tqcDtyoA9sD+uKusC4JU8fFOc4HMREm+EC8MJ7IsDYVgScXwZ0xAzfybyjSGz+62frCQtnVNuGn
9BCa3NtoLnXjnTNuBD5lSlLE7yweSynegE89AadyXIAIalrrjBWMIlJ+slZKIoUt4tERUUDXQi3O
AkRCTafAwlzv1nnMUvu+vVR8B2DkhEtLiKXR63Y7gHCXZ6e3ZXBJibU5tGD0+5m7I/SS8WC1kWpU
7kGHKQWOBpdPgryxAv2Bh+MXBaGR++Tncu/3O9LP/KfytTf5h/ZFJfXBwuKdjfWbxhW/BYcJDF16
7l98I2+9RpguS55jhDeI/hT9gX1PYivjdu5U/QqI9NY04n36O8Qzjxz8Jt4ZFbF/GUmsyzuVSAsj
0Ks5SrU+YkgadZkQJi9sYs31XUj689IOeGf617FKHsjW9wIvXdsEmp2OXENUXR0iORHd/jL6eqWT
raDd5iCns8nw2/cNeQ1q/fRZ2o2WXrt5j1OtC2X0U7aoU79cNmz9PY/Nn9FD2fcH5du4nkVBtUE9
PDpq7vJEfvftELlK7N3rxpk9NBim/ZFm80M3URyk8x0N7IzAo0fGkSn9aVUHsqkXYDYCJiNGqUir
VaG9YPxwxR9y5RzV9/JkD333bw5IybD+zwlpiIomadQtiqxZmvYvJ2RT5HqqaEbzc+p7LEZnC/YF
jMEewkl1ZxtgYKsrWToumxKoahWiuZKAwfW/t6fCqJg8md20sjGUZ1H2GHC6PFXuOq6X6VKgsF66
x8FeYWfPPpYjcClSXPc1ojnvOG7bElgwBGDAKCv75WF2zeyNrfNk6efkr310PF9IdTsT/KuAwAQC
GHOspXPwLBA1pzs7f6yljCdCE42zWFoPFvwUvCpvWX4gEDaA+mZtpMNu2E+xJUWN+qLcxvFlD3oK
ghkiPRDfzPDE2QybSH2sCQvDWsOjZS+wBbWUeTCydCkTz6WCGomBL3uQq3EUV00srpOpxuPP8lq1
GhtkM9qGxwA4QdVUYjbJ8Pr6oQpZrCVStKtAElvaEk51iJxScukX/qYKP08/D9TrFXJ0lrB57Rgs
z55LWnO5MWF63afyXavO0qp5Qil4+MEIXOPHQQVvtMO7cEtxvsXqgfuLrBQgGBwBEF0E3WvAD8hI
Y+AaemqgBjlhmp2fPCpQzJPGDBN9ntQjKVau+edhqo4q9I69M+RFs99w8SO+ADAU7qKDcqos7wmw
UG0XHAPl+nMP+1RdzQ4HuOHU2BwSrIj1cq2XjpwhGMQ478RLrTBFOk6LaqF7sz+ElpDP9rPRK0c6
wD9tKJ3ZP66pPVgncJMjRnP3SDUfdFrLWBs6Bb89RCVq5Q6scDi0BRbeO/VRCYtAf7bJbXVFJfIc
3/uKUITwIVliMnKI13MBjArh+7dG/pvS2P+Wt+5lJDYaIgyOiAKMIfQtBSYbMmkTod8C2KeYiUvk
aBoCvOKBLAXtxg7fFuTz0mxQqf4ea+ESPcYgohoFO0MrTCHfoETYwNUqFPI6hXyGTZTMkmQ/J5p4
YnZZ7FcGPNd6qOKeRTv049XJCJtgiMBqC6+mD/LfXcvA5F8p4QsDT+iesbPdvZ0kD6r9/qLwsaWd
yfyyc/qCEZ1xSfYs3qfxmn9sv4mTPA+5iYw6+6Da5C/pN9v7FbmlKt/J7YM2xuBsRc6wMxoDQVzD
KtJUZ8DrnzxCaUFg30w4MHESnqTqeZoqHmPAydTsvmWOggDsHzNN66zwGWn1GK9xuxGpiVWqxuAw
g2NUKQdmmTf8V7sUAcPUYCYRZd9DnJjRuLzD3MTcIcUSFNApGqVL+M1U5LhujKtESYbzYuYTF1aZ
h9C4tB+zJzfm1WyZtqJ0FrMpHkReHsbO6nbXzRUx/bn+LNX9lhyASd8aI7MNvhFSn1wtM7jumDyx
/mw6CyEhGq2Od59LdJflUH3BydFpc7yP+VUa5CjZunBmJ7OMxbmozjh8ELOLCU0MbgMrAczQwLWQ
y4iPs2Wf2BU/4C+cNWbPysx0FTgRfNzQGGBsJTo1iBCOHwr2aFMT0JHSUsEmkxOCrxqH5c42MrGf
lZtlyTi0l9eCBZ/TjRbwJSCyizvrCk5lTgv2kcZzpaTDpRMcQfoiPZNYpJEq/LhsyoFo/i7xD9IM
LWL7bZe0b2NKBskKEAHr+dEInwj6P+tJfCVaU8naN8KlLVJQTDGxxU0LxAz+mQJ95WTqHJ/zGKgp
h7n0ey4Z9XdMMYaw20mfG0h+PiAGnGpTjgqLAcx5V82bvHqK3Sknl1z5cYTF9txt6Un3osAYSr76
vYJi5nKOjr9F1j5IqYFphDpMe1Px1a/NzhLlZubFjdPlyvwhrkcxItopNAxOyCU9J/3iVxlG2y22
xuO2zutjgtnWCJxCPTxS5s/bhEJKxB6iuuVjo6tuDQgfJ+togqRhT5xV5wPZoaEfwZa7NIuwOZos
bjs53lUEtMThTDoceSIMMTio2npfE86a4gL0kkW7u4PlXQiPGtGK1oz/qrqln74ko+QV+PrHPcoh
jzHuCjtinvMl2uyiVO7t2N2VUrwVcO4WxPL5lJDRZEaJRRA3IdgCW1wCMopFPyMJOvcBMVpD65TG
7mQGXrcKX9arITK70vaYTNm4uyVmdSNd5ZQVAss7qhrKWws5xcQsRmHUsAw3WS3skVESK73jnZ+8
SBq3+D20kOIxkWWT7ugT+/aYR2C5NW5DUyMTcLa8dreDeDAzaz9QeggHi+Sg2ZSzEo1K6iijYhsN
fpxZPyMTWvjPtHPJQmJ2JVF38eU2+QNV2EPBJZC+Sn3JWVf5uFlaZgnpUnpt2dCD4Bs7pad9Lt9a
yoP0Tjd8yyTm7MmGUXO4DvOXtHzctfpkbB0LczDx2EOHIyxwIEovK1scvQJlsaKqY+BYw2wb4d1m
MN4Z+IpDj0KNefZ+Kz5YX1TjLS+b+2akjxEaXToJj0RusEptoZn9BJ/0snysSX81UdvKsvVeNtJb
ms6vBw5r/bsstW/G7HZI+YdydFnqQVMWR2gv0+ro/RgNIUl2iENsgjyMoQlMQ/YrCXkBhjcqdJV4
L1eed4za8imXX7fdHv+WZRfUnWuYD6XWQy2tH5JQPQTLur8MqDFa8XPxTMPJ/yYLzl4FnNkJCvA9
1YvHUed3w7J7snrxO4SXRIE7YzGmHaG2MK4eITc+e3g+NKP2E+Zn9XDLt+Eq38tHOU5vnWG+Sdpl
31EzqmvMmR/TwMUZHmjlVVHkm7VV7x0MjcHwl5bSM7C6+d6mCo5rYsvM6KhjDAqIh4nQTXcWEFuY
ngQEMkXhHTlc7BzVBh4CfT09s0iT0V+RofBzwyAG77fqtZPOSFYrxemQA7BfHoXFFXLLXaz6IpuI
qXsyCUXbKGSKAHLVTIg2LaVnToEwhR2mD8TsntzrNFAob9Eo4MsQ+CNFHQf0Av6GuUzLDCp1M0ZL
kzphTuOhYyhVG8iL6NLJ1Mg9WWA10Hio8LtSOv9dsGYPDapf+J5ZFaYY8oRTIomeok2exGyqTwUG
dSJZHdAp7EzMwB0+qff8kGe0moCitMGIMSXEVRXTvj4OmctEsl4tR5lY49RW2MH4eOkIpeCOMo0e
e2cgqLnH9g/Je4oH7W+p3fUjPav9D3akSQkalKCKCTdcvTxQL9iDBIC0/dzGCuae/lbRhbRJ7aGY
STZX7Gv3ma3EcBmIRYJdTF1dQNwuwRD9NIdY8tgQjj2CuD1C2opYvc/RoSBWJBr4VWDJAs68lQ0M
rwhQ59nL8FCdUOW+9dureihh2wDHGvBd8vhtj8nbCZlIrbgd5egCzKJq2dqqtQ9pGpur7CN8SwWq
KSLhleUPgl2sIyqb7xbryDZLroW8nBxzjAxzTiLQ5LTLZz8pAYJ9ni4t0neVfdZ61cFeIdNEss9O
xtqJW7sAI5khxhOPHbAjyyeu1fyyIsYS2KGrNSe1fsANtccROTibZfyABzJKDXgdGXlaU8WlbzwE
cIMJQ/6JqT1jxU10NqN2ZCb20npWYRNPO90k2ehwmQ1r9Kwc9i9kRZnVrDHlKCh+VzQN+jqQfmur
NfyOLf+sR0aN5PXitavw3El8dRQtw8+BmK0Fc51mCHS4qEo+pH9iug4UauxlqKN7d4+Sb1u33de5
CgzhtdXm6zwRVA+Ujz0YT2tNSgimsmkDTcp+gUbOqX7lJh1T0jiJJuAek4lwQz3Hhvu52M7R4eaI
x/AqIC+94D0+E8x8WqiY2Kf2fdCE6h9RwhZyRn8x95GZhbPGid5UZ/bmp54glELTPWv3+rGgdy6u
SRcvuFcP7N0GrOPC7E5YqAK2a+LA8o25WXpH5t6Fe/8wYZmpSf7YSdJUSdJsrjl2SKPmR5SE227T
Uvnp96Uj42yENEKDlMBmcbZKiak44n5toeaPYT+TaaJqdi4ffpce3igfXgVcBk9QWyBeZfemcToj
CMDkhUeJClckbye/BgijYQ9qiCj5j4zwMxIfQGe9xMi9rtXM4qJtbS3HAMLduSdsI5SfR7HdxGq5
zZ/53gDRVa+p3lFu3neL7CpWbfptl8VrH0L4NaqHlrd3/Eb5NL4uoBPVFF8tiRRLes3xO1sM2+mu
TXBwpF7I3OmuEMnSQGQxwyfyDBlONcLsbSM4FtYyFSJEGTX7/lQimLe6/mvuHrm/TsOw5unKQ8yd
1heRWlklO2OFsnZ8o48hvMOnBTytlex10INYOF3S10T8NecuWSrF7BnD+1TmzrQNzHFUXyuJi2/G
YE6VwJKMoHwdqvTNWNQgwRo2KMZru1IVojNVVnyWmoOvJHOOGg0bIkjzlOtWaHVtvMWsdqR+vxQC
WwM0Xs9Z44zS5rsk9lFHtX1wHXFYIMkK2hQaPNabHYU5MPgF4HGE+9e4YfQ5z8ixT78rXbezkemY
4hTA9Y3XhbmVChxfT9sA2lcYfRIa4k0VR42MlYysBMh4+zekguCk2sgk6mwFDHacGRsaykWnm1DI
JFJBgAt55XXABFXTL8hzVSTYVaRlMmYc7rMo3Kppvm2Wcp0Igu73IajYjjVpNOILC9Jzk2OE2anU
eBpVU/PA9hoJpNThBdn6GRIQN9JTFrhcIPF7zbzwnCYex3KucUMg2zNN/Cyy1Z5FInA2oJqK5dR7
BXTBIXdFENsYlCGfA2Z1jVGKaaaAbtLzimmbCT2CxYU8nYpeQ9anMDMgrbQFdys4KnB1BjgFGIgq
GUQyAzg72hI5VsokZs+OMqTOiC6Ud40kRKx85LOCS0SkaFl6JB/ypWYaXaWx9EW3UPaEGuJFxAZV
DZcNLHdRQ8pG8ijzju+uDiDzn4wvyEnPIC3pi1/mcYeJybORQAEhGRelhMDKq+SfRj06MWlfsuFS
TttFZl7BENXSwaKTKpyuWzAIS8CNE5Q55j4aJUNnYbZoiOrl80RV06Xxtk5RaSlhOWZhML/JoNp0
U4SHzCD6j/58T4glnn+mZOD19Lu4Ckbs26CY7bz8ofbgxJGvsZD0a8aZUs2awl5It5hFXBjpihR6
CMri5aiQQk6aj1GLzAOmOYVP8hicr4SHQfl5JbHRn3NGgXgNMu9gpL7CpDc2HGfa6C0psGyYMF00
bX5tUOw7ikK5x5AICl0p+CivFyZWpAdB0Sk7f2DdpMuY5pdf1lIFFBvs1FRPdrRevCQf5i45kli5
okIKHtceJE2I/8vZd2cLRgBBf6ujIOJsZESOlq23/NrfcX7WuydtGQoeHOk0CtLGHdmOAXQnHhAG
eEpKXncdtmcWeg+pkQGE749GwGFQnAQSdiu5ghdoo3Lw56FFkA2YEe8nXKFLwSZHellqH6ERg7aN
FMHFqQ49ygbociMWcG5dRQ/lm3xb9PXeCRLaAvzzQvmat8Xb7vY8As943yeAi5kbcC4wkRvXYcKk
f5IddLyc9VgAWKl9yFLvW1P05N9tT6fLNIZ7m4XG109zRk1pMsHhphz6L0tRwculvqWgFX/iO5v0
0nADNpmDJNl5Z/WAaMqQ+QY3MWJn3cjsLqcx6KAkEWZxWkCOSkzPGDNurJuHjuqUJAzU6usac5FH
veDPKiGimoJZTXdZpsOfJTSZ7Y2k34tcfhmcwWnRFmsC/v4sqlJMPuVko8yIN+u66OwuAN/h3Iyi
2gK5z8Kwb9vISrpICc5LiTOVr4zXbYVBJp2lCbobbeqbPA9BPqJ0WXDuELG+1SgcZOoKVb9AciNo
gLN+mFlKZATvKalHmpxHZe2LahN0SeYJKZeeceRRW0oRht1H1RA6r18S4vj2U24L5Bajw1WRHEig
duU6xOP4aar9J95PPj9sZCD18JrrLzxm5gZ4f4VgOV0592Lz3HsIVAik0xkKedP3zdoC6lR0e7JT
LaRWcnag9p3YFm816qcOEiJy2SWzfHrFAC/AaU0te1wSjPN2sYIbqFSihlRk+pavrokPBZcJWQIf
ky3+2Gc+mAHftu4ZxUqdu6mOQ+dgKY6KsAEl0qudXyuqR9S6l4x42lMnXX9r5teExKZMnyZHxa/J
SvxAqcE5awCxGYrNO9ih0PXD4eFfR1lPjade+qcf/ytrgcFYJLyVhMVwJbLMxzovSg4fR+cKNIU7
rvoDX60sMMBT7acFtn9Rlz9dMgTodczC6b1HDerCYiuDOGK0ameF53Lkoq1Dy6CHsjfuf+lVPwRc
YZCVJ4mVz6gy5xkeFjCGAldHqPwpJSxONBCr/qbCWlQJDTNl2kSVdRrMxfOTBELuDtiUJBli0gS4
nRWva2iDmPBqFFhdKZwY3jGcnalj9GSMlT8oIyzahJ5Isf9fIcG+4V8XssgjTEmTJFW2LFPUpP+9
kDWbvEPkMFk/ml2IyyK7M/TtWDFkRRsMkxggkpUamxndefzKGHhnACy2nc0Ex2MF8brUFH9jG18N
sm9eeu6kiRfEZNzO7pwZSnaRWZsprb1jdM4gpO364B56gRApYeIhOpY1OLOcO63K6QSquGa9K5DR
bqub5mopVgo59RKOzRYMG5ZfX3vaUmuNcBTGR+8g65I7Me8PDpSpxg+cvBagYgA/0zKi337hCvxV
5kiw9c5TKgr/59fcMrtovBYP34FU+AV+HZ26uGAOPnhbyoVpfe2tCBy2PJbXKupC862hQcXTyjTt
NR1qeH8ba72Foav8jH8VZjfbCBO4IcqnRjCS5aKx4L0KZArNmelLKszcPQ9Xt8SFaFysPvcUhlbl
ij7E7yQS0hCatKX5rRPJ1chmbFfdNV/0T/IIPtRjeAev/ZrSXMHPSU+qQRd+7vGx4iyAgGLugl8t
InccKhj6SJcop+AYj2sO34vgtvs+yg+1XF5aUn5a3t/cbbYyrts6XpYyNhshMhYfmzfv+RKhK8D4
CpfBL2KWbW1DWE9qBRodbJcFTOOIrfuBuvO+yNpJYFYgcOWxMcI/uAAKO0+95bSeKe43esOAJMrO
XpQ7/yvH/+YBtmCV/MsjbBqSiS1HkiwFsY/+j+bgf2gKlC4T5V6t1J8IrNaeDHQ8nJia9B/FiHGO
gRkm56rEEmmBIysIxi6ZkYnPNYKVR9iY8UgR+Yr7MT/nUoBuSq0u0yxFffpE2BdQBcTH8i0jrR79
GIXLuFP0U7WAgLvuVArWkwE/vaBidgqyQAqqtfavMSHibP9aTGbBcSdxR9BXPxMPLNoiIheTsK+5
6u4Lgj79GxRHQrd4fiDXGy7ObddC8towliHyjDQpVq/oXTVYiCIcxLb6TP7SvrRZEmlLuIhfBzHt
GPB3zsuMFZ/G6JfF6FkiWFtF1tv2OsSAjcAtFnsRGhxvaElcW8l6SfmHEfaKqHHJQ8JcbxqvGp8j
l5GjpIKj5HAyELEQLJoovI/KH4ndoAi0U08+dwqmEm2GSSV/wDOeiRGb2YKZcfY2ETe/FxdUXxdJ
R8Yhxv/J0nn1OKqlUfQXIZEO4dXGCePscoUXVN3VRc6ZXz+Lq3loadTTtwKGwxf2XlsmGVb7kMrn
JAeObj8KSzqi1WijN2VkOkAlqsPhVKWdylNRorLMYM03zI3qkWb4KRRjjcUB4Lm1yhjcC7YAyRdP
DwX7SZdaZKIAOgHuhumXQETRSm5LIh4ywaRaQ7i/QvCCpJMjrUbH86sATh3kUwSKX6vjp6HsAP97
Yzd5giGxzogMI6MzQJxf0iHZhaC7P8cHQ7JPrP5sEgdKNbn0mnbBZ4oNJPqS0TUlPt1CcI8xxCYP
CuWEbahpXTo9elRQAkgzVJ5Dkh00kiob5bMkQBsdrN59x5y6lQBuKVN09u4U01fDVveD4wz/y+i+
TZFgpqeB5l4mCpodrYGqlZEUIPbkUEmb7aAT+x52J7aNfxWSljsFqRBCX1j1BVcxav/YChEMVn03
in+R+dEDulbYsU7Msa8t6G7LR3RgsX+jUMEXlD5KirECsNkHfaWeKeCF7N0Ex1rjSzbWGhM2FFOW
ZFTtCSIEBbBzLm+wQUUI2BFN6dU5az0jlh9pD1etWQ3lT0aSUh1uyI4rwU7rNoGcTFNlElK2CJJK
pr81+GG9jFYkFk9bexRnc4rvDCECwuuIJuCSEdsTcznopPpUHArmGwwuYCo5ivZX9O9oygzOHrEd
ptKthujIjOEIVMvs7+PUPnz24yPb42Y2n5ibkcpiouAh1GtPQkYVSLrbBv6x5863CH5L8mE7oUNQ
C/M8Meia8vSaSfKV2ygqf6YG7zo+BHOv0/6xJyzYDtHEQzdBWt2sOxQlZnAhePHCd2LgRF7FTOf3
pXbYvshLacpz9asrrqS1G8QYonj2LFNVfZtWH7KwT2NlXiTRMawhPgC3tf3QMgsgyXT2p0tNgBmy
+rPUF6yr5ouZDBdS6aJ1GJI90RB5z6geKxDD1NUHQvlLoSuXFCgSwWNJTtlboVAfzmG7CZKUKfE9
JUu+V6F+nnTfuvZOlYzghsZbh8WZ7ZiOwMnCv7QVNEwo8h2TamCmcUv9C0+4sNOtSgSY/+0T0NQv
EGIeVMA/KcEERAa3RAbzT2o1PvXC8iKAyl3L8jPd6zq+Q7KAKjQbIXMTZjKkYVUykToLfdGmNp/e
5PyBoiQ0w1V5LcWrHKy1VYEFoIyzPGTuEGSgxlfpyTCKUze8kcMZkAeevOtEHdQHQpjK4PuEk9KO
WNrzNw1iLjKbInVbG3/kssZ9hGsmErsx/1QRCjXlK1Fulowl0hT+CmSIRtpfN+f7GujQeIb6jhcP
d10g3II3R8unXx/6sHBxs2fdWwn3jFykfUbfDRFFWOGBRKJDgCWkzQo3IQlC+2uH98n2Ed2z4ZoR
rXDI9/wpD0qpbnWO+2pJK3FUNX02ev0QJgqJ+Hss8pti3pEym8JgcwZjS2sfjd0/Uumbhnk9cbzX
E+9e+hMTeqSdgH/AcJsf1XwTUhwRuszRxLHwtzT4wTNXw6RXmfk+N+N9iDMtCfVdn61DOd7o1cB5
2zyzqrubU33FFcXzj4eyRci6EPGRNEgsxmP2XouttzrF+o9PtgpsC7bFBVNIC30ElBOazeZWqa6R
yA9O6GT60nqW3RhUInuX43ZSuJXnCO+HqM59OpFfQfAqh9OsBQ+nHI1Hwa/cx3dbZG+STUssnn0v
nqkyPPFkP+zEM+vbYMnM7HFOHemNtpqknMOog1PF2m0++bNPj7eWIj6jYFutOnx3BTEr6YzgSs6g
zWWo0l+1jhFTfRB722LipCYPru2Qn63S9IYpJQ+evCEjP8jmRz6i0uMM0BbZSPuhVzNxwPFdTYA7
+k8BhPVeUh0r2AuHbzGlm7bDsJuSGQ7WNrDXiMqeRSc/aiu+D+mSiwAcNT10NMS0Xa34DeHkFo10
roLonLeHOrE3OlbKeMEYR+BRCYLOSJLdg/kERNGDUcf2ixHUSRQKgrZhaf+LuoLLsojAPpHkHSOQ
64SGYtW7l5rs+pSNEpZu6nPwbRDTIDHkj0G/+dCToBOl/OXgI42kaPddGesS3pqIS2ERTW3czege
i43KUSK13PvrHF51UiABZ1MS7iaLkQbdZsWkHPRs9Ze71lBuTSpcoXrRd6BBf5sYhX/7eCKtXe4z
C9uY5HCnFc01GAftxQL8xBeuebwwWiTkYMGmG6Cx/la2eioAf2fzhX37mCdHCyEF1iPsmAj+TlAw
zjyu41gdJYMooI/md/Lfo3jYRd9hH5+lel+2bsTPUIt6z3O5Eg0hSAQx58SZaeOjE9vI7B99rT5Y
IUccga2X1qcAOzE4nJWw/qi8reL66dsyNQtIQJy5wyK0EgwLlJ2GiyL6ThvrUOKAyIbs0EO0HzK3
4jNU4X/0c76LaqxOJEThuauY5k80VylLe5pVChFsmlizDfpt8FVdHK6776wNECKwuzK3OWE3IxzF
X5yRmQVCrhc3bYx2CSuZBZDdtaxst5zqOkbUKqt3EwPDdKAW124p8QuJZO97f6WZZAjAc7d3XBvg
zr5HSehVDPgVA/F386rSQ5l/5bG8hYaMXr0En4f2Q6MGNBmD7b4QM9w01Wmi7CjpdI7cPYwyQyIS
Eg9t2oSdJ8IPq/kXCEBB+s4UxFWCnVkAN7TQTGsMUGgkx4GX/Edt4JaoX0l1Tu4QHh6WVLKEJa5z
pQ/iKKn5McoGVw1IuBRPVB2DD2CIjNwqdQuu1JgiMJPQkUzHEfTlh92IV5yKt3S5lDnm5mzEk0Sn
H5wktEZ+T3JikRxFnx9l9VbNX9IFSWROwHEMdLKkCg8bHMjMeNqQzQ6fPZoMagUYHDh6rBoSJQkv
vPyU4jMmkNkPy2tF7gseyEgemI4a3mijQkapRUwLQUHShRIu6zUvVIhrusxbvr5ljocGdXtKPx1w
OVpODZuQBxt0pUDdrLOeJYNlIysaqobK6y0Wf350nNkovXqbG3nM9mEObYGjO0GbmowYmdHjDe0D
PdFTWLta/9E1XPbShNfowj7jvRrCD1XS3tu0eU/tQ91u/Kw8VkF5ounyKr3YqPK8uoTav2FaAnk/
cF8Oceyx+/SgKvK+WnhEu4Jdh4bYRUcVszw0v5V8ov/bjgZAQexnpXqHIYKJHgmvTPoWiVHA1ncx
9UCMkcLPbkbY3qgii0hBgoOPQWxDaAhCchXqBcv8gCm+UpCoZKOTifZtmrqnUcYPK/CZoaHNNzb9
BIEthpBbrhTxqu65T6jlTy5dMLTFJsIP5o6eGZY4i4lGwdBmogJrqauoIueUZSdj775jQLZGNTbb
F4MKvfmQlc9MS7YGr7OB8qmy1jJR3NgOVIKEEgb9OY6z5dwo0AFKKJ0JXSzwtCzkG+JgdEIOWKjv
ZNL6EGsMxGYT8bpAPJw8VrfVImXJgd8OR6R0hFMb8Bj8+ZvaupgxoiQN0vdzBMbY973Sntc4fnAx
fQ0J/I50CzeJT2MhOy4WTYaFcDlbzXFKxUM7OuElzMORn6WgdJEOEwHMmf9OzWBtBp14j248Sega
yYWyults93faNslA3cuepmRPo/sGITlnDX2BZYJjprCIyM2JlpWD/AXc0ZQ47+dDkfE2u85T/Iz4
SOJuJignvaqkiV6D/EHz/ojT5q6X9rUKgTzXwN05TTKkGshKVBv4yGpubrDkTyxwvY4wevsjallS
86Yd2m22bFdhDOShTGjJ2jTtdVntEVQguacbhEBlcvcxbcc1vQVFtJUL3llbf4IMTDh5gVj+U4cQ
J7/or92Od1b8nU82SbPi1ISjNyo8+vb+wgCI7OEvn6gGNooM/Ob6BpyPcLNNwa9s9sQpaDcVHo6U
hXuDRfGcfZXCWOs6u23L32qRvDUmsC2lv2l/Qpavi+3sSqtBJ4A5IGXgjiY6YjTOUIAAmpIXRUC1
otjDO3KUVzxzMcyPMZ2o9KCBNU6U9odEVoky8obyOMt4FgbhlgMJYCGfqqfEk9NahZP0Ixyj1aSi
Ty+BvWbRZiiLTQOTX01Q3mxqQrHET90w7ma4JNoPw6UkSUv8tN99Q4T7T9OA5MQYPqP9yJz4afFE
WiQoSYjKTPtp026XP5VG3nNxaUiy6OLp3giQd/g9sS6gOeb2oTLdDUxIVNvYl1g8XPoeXtuCoCBQ
WzQslYBDGL+rkDcJK9PIiKfdWqe8dAmE/scjguKwQkyr/dQDqXC4nDlD531GKFmF5dhGhcZ91dmE
AntVNbDFx+8dYHC1tkD4wKMQjkBjTNQMQZEToW5oK6tEuAFb72EgGtlex/GbRuZIQnpr2y2Uhl1L
JBJ7CSYDLP7RcJYFeYYmNG4ShDLUcBMGy6livM9ynnjENnJSctfElgHiWBFnD63grxLeQUsAElyl
cXiM+a+Tb7IY6aRXdCNV8S8Nei9hytBJGwJQecAYV62De86aU1v+tB8jFWWdsAzzz1KnbkJf3csJ
5MczQR1s2A4z7MrIXg9ia9rtsSMaBLwmn1WukWVmwqdGqSWxDJZuaA27e5DEjwjYpB3s7DoGdM+L
81fL/KMxZp4Ue7EFyVxGNlK+Msol3k7sV/aNDP+UypECsiT7qQqxP0FQZKyb8wBUjHRn1G6JduKH
PgExDvtxHwOCwDIGrNJqVlwkqZZ4EyHeI7gnw4JKBADKI2s7FZgVIyLgo9usoS8kMIdPBPBL8au3
fwKp35cw/56SZG0CDBtRd58n6UaczkQ7DXomOQydILnS3rRp6vD02al5zJpXYzm8xA5DyzgO74nU
MKDMNpa6oOJkh3V9wW44QHfhY5Wvaw2lFsG55i7SWQ1qvDJsmPKAwpE44W4AyS9jn0c4KwMEJU2s
Gtf1+M8vz3IGggKsnHE0mNIKo/gIxu/kPqXq0d+phD91Hw1JRCFXBluXV2fmkcAIxa+OqsJF3Wsm
kKw3MH0/8syePKT7XFkqehWuXwF8AGSdVbaOn7psjENFfnXhSZ1opkX2GqXT0nVwWYip6bhUBHBE
JXajnlO26y7TshEji7o5VEZAHMRO4oUXCzy2JsCTxpGCP4nF8iL12tZNZPGh2eknP+1K878TQueG
fMeiTaZMkxmVpS2hSh7DHLPnrW7KqwQxrpMNwKk182IWw0V09pn2JfDFmlqTft/lAijgqvuBEeq7
lrwN42KmQfJ0ZzqyWw5JHDMp69rqjrZ1L2Bl1gtQgAzpTVjflodQ4k80b2qclTbPIRjepEtPbS08
olhY3oSePH4P1kcunXpwHWa3pr0ossQpvjGNgAM9+qQZIHAe9eTSDfpjbNQHVflsV2cfeuny6RhD
ikVsq1D6ZySwRmghC3lfVeh5C3kXK4teiWFBL23Sv+MkrX1MftPYXLPNQjEIT+aUnZelWZMcsAQc
OjnbztktIuZ1IPaudKZm9srmfdI+80SG6I3ClVOpHHa9VO4mRh1V9m6Wl55wQRbqw+iM2Vc7S+i5
dzIrxE4DzouIQ7Eo8Im5rbiTDe7klDvZt4481qC5eB85zBMGHGjacNBqfn71gNuRkUnffwTW0bSZ
jJ006LOEYaxka91YgiCnW80jnSdvFXZ6iTYNX5Eusdk3gLLE+U0rP014GWI7oYiyil+CjmP282fO
gpov1aood8GX4zbp1mqM3+gr66INpiKDRbLFRIr+Czn10Wb2FfQBhFh6xV5ZfUwMO4ZYdaOCl5ch
rTMZ5ty5gGc/dZoXx8GJAus04czsyrNlMZ7jBIKYuluOyDnaKhxBrZ/sNI6gHoTm4mwggyvNGYlB
04WKVNQ/FYy/ZnqB/3vIDH2bLfxfaDUurPPqWxHGBgIwMathNj2i/p5Rwcj6vZrtW9tDG8D6U69M
0OsNyvc63GU0F74WMy7DoSpGxtw95wUko6FdQ+KrYHz09MwYd3UTdG0A57fizWEjiww6YmBI2iAu
2pA3PTjWNkYPFRHTjoxp6rGcBaBcNKLbDyMry1x9SyscXixJ2Vce/KyGD6Kw0WejirEJ+1E6/RVa
fFElwrYRAGkrSSf6LSFMsFM9aVaPUMKlBNUPvkYldw2cF0FGSF4IGIvpdaIo5yJN4FCf203PVDav
fC8mOtA0HxpvDwQdUvyY0dsg4rGD7sLU274XUQQeCdeEdiaX+kiPPHA8D0j9peYMWssNdHjFn5iD
y5mVhn2n39AvwDpvMRzOujMuVtKfZ2y30vhT4tGziKL9M8CxioWyDarvARCSQbdpbZL4R4+Kt7xi
WZaQO7ozcRlDmtSHfUc1I9cwqpHM4CsXcKbCabUUXmTu/HRQ6/zxqdhMPYHNoFM1/We1fuoFEwBv
VsxT3I1Y2T6lP2b7PjTSqiwr2OKu6I69/YVbt7RQZ1fE3/bOn0xZjAM/QUInJzcrYHFdQnP/l4yg
WLr111l5L9DzZ6lD+EYzf8bZxWaNHYJH7Cpm9U8acrl42Fv9u4PZWXZEiTL0M4hAJKeDZboElSh4
ptqK8SYRe/kDsZjnl+pxjMkf41FWN/o60920UM+lgocpjU+NZZzHjpMwZ94IdbXRNHDzCwpIOwCi
oGxjiUpWJjtGpgijsRU+b9o52FXl91y3a6lIUAmdJliNViy9as16lRiEGe4eQh2UD0EndbAvAgw7
Oa2NUu7HgJMYOYkJXMv8azR/gz3Thi+sSxfVas4B9KeABDVZOostceiknEXl6dQz2oOv1h4KC0Yk
7yg1vMe0ZiT58JYLT3L6PpHooqhO3m5ybrnAyFEGsucoVvGPUP7FEkPk1VDbF1kEt4AI1ajAvvuy
Odbb8FtC28/KlmUeDz0zwiBSqORJ7KOMNRWvSWUOkt4b1MyL+90E2oQhoJotqxC2Sl1C8NVlbohC
IctVcIoym9F/SlXBIyVIrUWKhg0cuYtJd8qLxeq/QbgyyOILbBr6WzsttnG4GQhOrZipM38ulqXG
fNEHp2kA7LHGw3ibM0Tgb2pGpDrhlyKbzpyhkTkdQ/2Vk+ZK4spRrvmI0vdy3pZFv2K1fC3JbmX/
JhUv7JUG6W3sU5Yzl3dylftALqIVuVnc9AlWFYn9WBDgkuNPhltOksWei6psqS3JVP3oO+N9BL90
aeIOZaIgqA6XKGVBoFwo1+VfEb8NSflmkCTjKmHv0Y13kbiKJjmOxn2kiFoqxkquLny6QfVPZqQQ
ETIXlGSS9EQg8Snb604aPIkeXSOzCMGXGA4Gsz7Casil5aFH2tQ7Te5Ivk4vmjjD77SOiEcNDZ77
8SE9chx9zrLrmbkn9J+PLNnX/DLdKo47Bx8I9KpgrTZ/ivbekHXLuNlXnl3iNkZA8oR5m/3TpOmE
yLBb0dZUsi1vJxPMNXkrNbicd6bRHc0Iy0o5QOeu8UbtbYABbkT0p1r8sNXqSCPvo4zwn1vCz4h+
ONjoUbs3iRbxTxI7F1EE6wBQXHMv8n8gE9cOeqwqUG45HOX8U1H/6ZG+bwYnsB/WqJ0Z9MzwEfWF
YxveUeRvxmVqIi6gLjC6SRIsWaYJrfYzq/+gFyJo57e1z3KDOE0HtHxuUMupyVbB4IJsbVXQwuiA
KE4qiF0jZZS2KyZsczbJ8FwrcAgVVewPKPPyFvNjd+Qp4fgjHaaga1LsU8jKDNjCnu1lxWcQwKsa
8mOLGcUguuk9YdlBj2ZAFLV42saKuJ2gfwvDO5SMUox0lM/xbx1/Tckj9UbEri2tW0hIPNlE5UlG
SQUGcZzOI6mVGdk9+ZFxv8owhLV3i+wKn5bySgX9GeMoKHiDO9CZ1Tj+Watjzlwpxh9W5TXNoAQ3
GAYvP3fDKskmfe5gg1lToHu1LK1LpPXhJp4wdtwodyPKjOInig8CPo6+YroSJe5kF8flG6V4AGMv
xZJoboJvJyPwXaAJS9V/8ZTwpD4M0pd4h1IcnkzidHTroajhqsHohd91qzOaidWXRQySjU8vj5kS
TediJJwJ/7GORudm5Vc13i+fyqC4/KSy8uSK+YxWAoUodHimhiPp0tbCtMouMfXCaFXT5XXXhv+n
Zd1UMGOazhm/6SkRHxWEYkRqxn4gHt0Phh03AiaWlVjBOXSwoPLfs1tSwMDiccm5LhOVB0agIHIH
DJg5afAI5Wq+49cUvQ/GcEM4VX9U0eLqcwtxDId3vkYKtC5uxT7l3xOAEnmyxhyl+4blM+EuHK6c
IOwere9J/rTDhlAVdVUUr7wAe45Ts61WNWkG7xnh9NQL5HbBL27Bg4K9oe7ZaNKXhu0otFaDK0gR
NEd130naPniRXAVl2kQisvxasfIyvmww1QVUNb6YwWTsSLaRfkp7SqXgTuWYKPM5kFjT8N8TsgFB
Edk/IQ+bXFuf5ktJOWRKrZOWN42Jqh8/QN3gj9uOkYfKpuDe48PDskwOD2lgNXnJ0Ht98mW9jGV7
3QDhh299DMubU0fUC7yjiQT5m2gyZe6fwb5CYKtGXjaCYuoNGUYcfY05guHFnb1P+kUjhJnlL+M5
Aa5YZdJjrvW0dlo13YZerd1V81FP17L6QALGV67xL68y+6oY+loi+424mJIlIixvNRqQRRH7XH0g
WVGU9w7PJny84F02z4D9e8dsPg3mn7CcY5C+JQYSfBnNVUHivCwyHXVoXP6tYZ6bcpdBUkBCS7mP
HBLoKHjw0It6MGmgaZfvbljvqnbCNeuYqC7FUK9emLRUk0qRxDd9A42sZsUpzEvZ5esqdrUVG62d
IbvtZ8BEcuLHM9q3zr62/pfRoNmXtqrhZPIt9BL9I1b+BfY7v7qo3Vl+YZTFbpwrmdPYV03+N6QR
EyQXVwKyveRX5Rc32/Vx6h1bXg7+mAireRzpKk5j+tlj0ccb3a4rBFeLYsfYc6sHbwnwDiHd8Ida
p7x/N9PPmvVUDW2Rz0cR6/li2bB5c/APCrcDfxPxkfEtx/6h8DUN8NStmFZslZm7JFR2lJbT2qIC
43vzodU9gsuHI4WemXkJ+ncspSJiwPrQs+tUIxMpHXolrrfGO5SGNn/zUYZlyS94hfAFdNhRT9h3
LSYC7yoKVcAd6xJBITGR3dpMi8MweDZ/12BrqoAOtvzvudvn8nEcXIOPK8c6khHZVJrpRkJUKS9p
pd9kzfGU89WliO7wMv8U7b85vFYyl2TddD9yxWln/QvKd43UN9YyDX7djaY8qn2X91xqTK7P6E+v
VCAsOVqTddFSzBg3nf93AvFt4WYaSvSIzNZNTj/0tKCBWCuDRtUHmykswwnaHwzl7fUY9zcJngIB
vpHi5IAgOHKLkOHwIY+uYOBWA+64Y9jvcfNPf7pua3vthHx+oACZ5TNRabP6XkOD8ItNTkST+cIA
3Y3pvjJuAm2T0VyBoOiEvXElFHBrO2NKVmpE/jf9ECmQFvMDqb4SfxZpL9VKPBn9LsJpT5Ezz4CK
KTf7BmFKJl2KREaQlB97xgIbLUdQTYCsKo87k+LGZSam9gNsJsQMNhGnpBz1EXuahAuoRVf8nDcU
CKNyjzcFTJaiqd5QeGbasH9ElduWvBtNmGNoBRNs6Lkrx7jpCA3LEzzeE749Wjjjq9TV96Z+t0hK
Y4+S9yd/mef9NUHoSxgv6nqD1okRhkxqIg3H1K67Hm3aSIUbH9VVUGowoftTMUprJQX4y2MWaPpB
LqpVmkUPo4ueTac/1WZtd2KdGhGLtedi4TbYCB7tCK2SBmt63BsWcXKos1lKuYpBfNtG2aQD6tgP
AtpG9MsW4csY/zfy1G6EdV1CqIy9ctJhls8ldnqcq2aF1pzkYDPfygTZJJgG56TYqUfiI01+mlZJ
nvQO8OhNB9NRbpUgv9QdxUTZ7+tg2kOCA/k67KWs33d/FFJUTaaJBi5BHQCVv86UFJiARMLQKcF0
jjh2hA6faNY2wkmX2OTZovcFcs6TtwAvwP5mIsXjRv4rRg1EKkiIbelrHjQnPjjZhPUBOVuOIpFN
6rIDMkkW1EbA/ikKDxgyxrQJNJibOdJuPXAN/pildVic0Zp0MrpyO9ls0xnqxz9BNODByljd2uRT
Esjo/jeIQcTXb3P4vaTF5VrozF5DlWQr/MNj/xwU1MABRHTzOvcuVg1X5Py0EbFH9qHkIsfkSLeh
eGOB/ZZVV1DEawIb/VMWoKpUq6Ptnwr/kbI6TbHI6m4mqKh4XyAyY1on5rPJftqCJl5yNRWx17XP
6rtRMi9UGaIxsFS77EBIvY9OV6odXW93Rkwi8DovyJpjysvwks03skRQ1uGn1Lmdwlml7KbotDgC
S3j7aLt/beMn/cHC3bK0xaUj/o3ZfI3k8Mo+WkG2WtxDjsuWnbh2awfmSaTi2Xv82bLlJPXVR5L6
qidOx9RlYrxZWqpyDvH1kLlSkcGRb4Ia6E8ngKGu4tSnhlwxx29TeVWDccPsDjK0lsJXMC/dVyBF
j6wkzva7pGOq2fbyqVL/NwWZZuF6DPVVxkrOQMKYmtRf6Bd752PBTCF3HDBqddK1QqpYDG+h5vnq
U2cChLAAkHgIVzfwz0EpbmZt3rAA30RS3wztk0mgmipXHb9Db58zYC2hdC9Zg1XMO6mNQlZlBak2
RYIjg63CNz3kSrcRij6QmUtT6pZtdDBlz2BaK4H062WnAiumFfkmgcxuzUfLWNOa1rF26bT4jaTO
xC/uMjC5fLwAC3sosniETpgRnaTLmyDoT7FanjI/wPm6nufs2LKUHCG6h73bVgwlytVAfqy2mEZC
hKUFJO61Kh0MiBOGo3EuQyCwzJdM6wwdh7KPQahdeGjMjskI4fq3TXmHJMZGz4BTaoiGiaVBLMSG
BINmrfG8YbXkW2RGs1NiiVwvWtEGkWGvOAQSDlfZ13eK36BGjQ/prB1ynjkCDEf9UGvfVRatbZnZ
ufSZzQNUewfDfaGsmohpExQhLVzuqzCsdlTKZb3LI07ZlA3xCk/jkT4QOvuKGSYpMxrp3+HDUigw
ZPJUTPMMVRk2XWE41ounK8LRVOwEiuoi2zd341Vf8xYm9oVaa5Ps1TqBSYlyxnIURrA6L3w+pgFx
gp+tQR5K01GrQhierVuFOnJgVgbqtm/LvaSPu3Tudiw/pPoksxCw1F1bsNqF6AHoIaoBuPa7Ksrd
rH0ZTLBm68BexPT/DAEhj4zwg3P8H+y3wO/i6QxWOqPZI9cP18mxzAkkb9F1STyjbzOWbDSMIPeP
Q1+zL3ypvLIlzHZxSn3vjnO2VwLyfs2WU47oG+PFJi5V8Rk7RMbBOWeXC30tQ1g0HWq7deWxwFTh
SAvJ7qu8NOHDDz4GfoNMZsxdLqqRdvCPnRQdI4IXEYbV4bnDiDdyyvoQ6MIDss5OR1XA0Zkyhq5A
9/GIom0wGdiQ2vfs0+5kzZekgoitsw7GNVNm+96+1EMO3w8h5wiiGhkZvb+E0HqwUKgjK5ruVYAY
za9Js+FRJFLCp7kDJ9lHTpLDOHL8HBRw051mu/ZQah2HMw7WvmaI3T6tEbCmohw7G2pMobP2Si7t
Azfdvo3FPkqPyDoDE5eKYEGYbUe13FfQkhXs7wHHX2TBOoazjlEaU72+IrLCo3sdsLoNL7tW3mDx
PbOE0p9oSH8jwPV01DUDCiaiUme22AUmyqHE9cA8SjfXc8BuG2ubxjue44mmNW8cDQyeLcEBCP2T
iZZWM5Sz0RKd0HEDu0umqYWchvPRYiA0DBGkgezAGZmF2XGWDJcdI/I/RlqLPWYv4vSQNRBRGcW0
03KxR6yAPfMGE+l1CCOn4QxMQu4pkkoxgUnLm5BBSoPvC9lqfTRRisOmFWHnGiWYjCg95Us/HLtB
cRblcnH3s+KMUX4VRnZDxLQKJDLB/eVJE2v2pr4RQk9WbqiB+ix9NLJx74rpnrE5bcpfYiyErF3i
Artf67EklDlK7eQ2ROOtz7VbVombFLBFZ8sWXw0hLgHvq4R12UQ50ngdYREABMuxOoBkCvORnbGB
PHondMWTG98bWt9rOt+T4ELFoKdasC1i4DnTQo/0UAB1BbOAcYERc3JCVsS+502QXBHQMX3FU00o
zyFRM0RpjTuPshuATE57VHSGO2xK9lUIesTI2J0xWjBYrgFqdnA6vDKoxH0JDCZc+gpniYHDJCUo
CCRmfJAqriiKnEm6xv815I1OWVRY+yECDsXsQA/qVZpahHqRrYNSTinJzMOfyR5YZf9u+sEDHQ3P
9LjwQIklyOW7Ohl3jM1rmhLiYbbc97ofMrsHuRxuzGbvj9o2QdpXnGuhrEMq4MSedjnnad81qAm8
gRVUhY1dsfZ6WODyuo8JsGFtK4H417h/GkIbhnRn/DPJc10iJJT/R0hEBFfYwF8gfQOtU5g/1itN
9dndb+3oE+yBMT+7e487sy7UXZOS47zzx7fKYrMZ7W2xmYieQgMctduvoJ5BkVVEPMqL9Lh5MTDa
IufzL237gUJFBQhfkV6/jGAW339MNgGKpwcRrUkIiURFHMAFr7jgZG3tzcW3UWb/6dY7dA556MhR
vYs11EOIoRi3knpyZY8Ulp8q0lMFbYANVqwHKzYW3Yk5eMoCrgr5hRzRQgIQCCv+FmNzJPuAOGTj
RHGjjOKABO6oKFR1anA0E9JSDLSNX+0ELyB7r5jxxNuiD+AYqCzJ6Li0hK7LcOxt0Nu7qvkOzcQZ
HyHsY8oH8OCkWySkTlEYBLnlyFmyMdGvWbYMsoPNLJ/yOi3iLa/oralCBp3krZTo22JpRlgFKAZO
rBA1LibG8nM8ylrsIKJf5yXtNPEhxxQWn4f76UI24ZV3VsHuDQ/sDoVei7NYl3awIPbksDXMa3mn
bhLkhIO/0NSPmm24UQr/2y/duOWo1zDLuonQvLlCDAkObRIuU/VDI5Q9UtcDjzM+De2Yk3hBGER9
YYyHzjrDD6kqzX4u1L0aBgwki0NRd0Q7T4eGsVWeKagY+7WNLbHAhEE8mdMF45tv529jrj/jFNwn
CIaGr74sV9FaNtTeJYq46JRrwtHxO+YDRROjMs5tGa9xHd0HkOTFdQhVt2GVgOpuMyHvakgLIBDK
gPSV5Rh/678F+O2uV4COIKkqcNEQi/Gf3O5/LJ1Xc5vqGoV/ETP0couEJECoucj2DeM4Dr13fv15
2HMuspPJjhtCH29Z61kkpdY3YemupGb5VUQsLF+uMXCeTF5sld7ULP740o7ZsZXRkQ8L9WP2YtE9
JlL31uL0jFh8FQrRE5r53ivfBeLZVaBLn/2ZxbUZviBj74bmKuUTW+3mKqrFldz29GZWIcx8sqMh
XCzh2dLbcwL6qIxf6ra8L6ycxhSDYdwGZIDPWG7XoXXMDGxMkx6ydBt8nJE8ietdQdCT/WJMMVAU
yVjwTApRndU36R05i7rKIs+M4ssCuWilzXG6mB0yMOKhkOEdG9RzhMwmM2FuoAYIWmQBh2Z/YY8t
jWQs35GqQXNFR6CQZtdhAlG8VmBcW93NfLq322avJSyMyaCFZufeUPcOLH6nor9bH5ZELhAdY/Y0
EYoT843Ye4t7YbsJ7DMG5rXdnTHSW5E3bPwNh/K2zM3JQgNGZRDPIurfxs/Uzx6zrh6yOAvBZyqs
9I0H1ZiFbAW5FoqKFOm7IWr7qvaTBYteq9GU4eWLc9AUKgkXGPt57ve8zZDaJAPjNPlLtAg+mZxB
TRyRgOMB/F4U04bKFNUT6jqL+lQkJtM2/5n1fEv76bp8o7nvZP3YqXQQd1lfTmpIdjBiGWiAZC44
WUtwtnWZoyzgdpDLPetAC83/iC3nvaC4sbCQ5TeWA06mge8KPVmLA6b3eJWOtYbGbtUcsD4Zi64B
R/fKlispgR2/40rCXOW2Z3TZKmv3tonQApIbI/Mskt0RzWkhzO6CRn3mUmhYCixatoXQw2Q3887S
eWfFsXIS0UzktUhRkTuwMQUA81aJVJyRZv/BNg3S72ZHQRCaSAtphi3Cp/EDvWIg0PrJyXyTQfbO
Ed9XfzM5WFSUHCP3AOKfPrzqeX9TZl45YdfPKYqgrfiZLp0VX5A+sUec0dap0f6LIkjTf1K8exXs
x8m6DFSMhCesxp9qe7C2ptd0JhJfRviVPbDRS5CYtdH0Pk3Ze70pi6QgeQzDny5iiMX/1fBhr/eV
9g6c+Q1bAWaHwYMJd2pqXozuR2Ev0Fn4DLpgTR8Dz07ALzQRj6RlYRqCHLuklXKXivVOWE2JOiY0
OR3bxPtKqXRQ9g3vJjXMsO4SQ7v24Vth6mz+YZdoeqAgTNYOVbL65RD760IVB4ZIK8j92ksJ0GOQ
qzUhi2R2IRzRBxrhSHZm6OH5zNyKvdCfFupXoWePnGELEuMRXYB21bYY50ZiPaP6aMPK3F/0we9+
01g6j7rBT/PsdKbjXeSnpj2zOK50oAjiCRPqHoPdwoBG1m7idBeH/FhM0XEAWL0KymGqDqoxBDSA
Ct3lDD21VVwhvurWfCQYGgSN36mVp4pM19ijIJIj/zYynTyRTzpiAM8cVb8iEcAKI0em3ifOJ4UY
1dLFqOCtmj5Q9CloUK7S5TNAPWlQrWpy92qyfFb9SlF0HQTy1Y9Sr7o8ViLd73lPPUT60nBJ3H78
WxP5ayQd0WtQBQykP695zZ1msBkgAzntf0drr+Wprw01MWZHtd/1Hj9KUBmYFBV3qIOctMTdInWP
YmOQTnjU/lTqHtvirU1pKQ76Tc6gJOTrQSpscf7PvLLP0UkKf5c1ceMCHxDv1br08nF00fmj20Af
YuvDPYxZS7Ii000vpr7WljHAKdnGh1X6jlVMKbc+yY6WwbVmWitUT5FA5jHBvEWmY2lYCH8wES8u
6th0bJyafUcivQvSI99vutjqvhAMsxi3ZtZ2QGsOIzuwzu6psroZxtJ7rA08AIHOGKqfMKVAQ0J5
UlwKFfxc3/AmSO7lywLTbqwsNBvnpaZkNrw0kuBorghCxEsaNXs0dXsmxSR0CFn8Vnc7gQAGBKu2
i6jbTWUkblyJlishxQfNeDWI+Mh18pM/5XK38gp122XjW5NAP7GkYfa8myLsfPJFH14jAxZwBlI7
JkjnT3tK0423XjAsvOQ6d6WT8qo0wo/AMJv7Ta5zhn9Bl39PCMs6rAZOtlQH/bxgvac3M/vFqenN
Ms2i4bKZiiDB2sm3jSgH3WsoBifB2k8vz+g/Hd77+cHXaATbamdnsEqn4QNpR/fCRPMHpXq5ywJI
AHaTfHS43mLtiMCC65H89ho1A8CyCGCZhrzHbJrj0OGAgAsD2bvgH01M27tyxzdXYdEtp5aHAW8O
smBMyFIcH/aqw/LcqG9Athp3hvmwl0LaR8NuqbQiH9sQqo5DNSM8HpxQd8XPktumHKXDAljN6OyS
5O71MkXLeWS3BuvlRq16wyMndZiJokNSJG9IRt7bInquTJf7k05qGtQtWRXOi0QbpXjqzOSVZU7E
Bmp1OqKHSb4KYwJaX5M+v0qPASaCYBxa+LSFBCy2qE7SRQOtpDMkK6efxnxP59WRYsgcxAuB7d3X
FvstdE1e1+R7jSnuNHAQT0TFXHjtWvGViUkjcefNB/wRBs+lSdyTEE6E9wINFS1SCmagqNzeADTC
VBrPVaEfErC7BlVHAw1r2FucWvB9RgWKgQt9aB7eY67y+H90CCrtowQGRh+vQpSeo/WWAShuivQV
gs44/svV5oGjgc7xEOYEPkVAUxogZeanxTREIzSp566RuWusnRhVflpkHhGDrmAARwAQLu0zsoXV
nOWOJ2Qs9tF/LCEeHjTqtK9yyiMaDHP5bmxoAAxJLCb4b8cLsBBXlzQzGN3xtLAg6rdxp8EbqDxJ
9W9r8htyy1jSATba61QTBMSOhjwLuFYL3jZV/6da7KCj3skVdkZQuQZpRnQYwMQeoT0phHOF0S0h
TljPlF0RkQiZYUWdnZ4QN2WxKXo++/cm9UNmiHHLdkdlWsOaS2Re3kIt5ixrVMtOgSREhCqvTOMl
APvbOTp303mCaYcfBHvYlmA63Npwumt6/5jD5KXFEKj/yK0ZDBTm9FglDBtSNyJcwl38bRG+0aoL
bxV+1xbyUujtEBJoxd5JOuWuSIHMFHxsh2uYx9diPA4LiyZmEoUSiN19XK/WWh17iEho72QQ88J4
ktjbGSkL4NDnJFp0IrNU4s/rF7XKyRnCqyZBPeS5cwkFCTwq7OWeUSC5h1S0ImuwfKkCKyVYx6DK
nLQrZgMpROsuKa6VPiNkBOaAifuJdqEFcxcSFIDzZAG9dqVU8s/Yhwi9WIbhlGNKNhTrVOD7IDtI
KfGtQtaqUg5sZpBkwqIvamD+8fKQn3Lt4YwYlMELMN2WnFja3IrQYuIfSlbpzYRIDEGDhY28/qcT
5dN0qF+bWwZsSpMXhBY/T0VfcLt8D3TMfN8WC8iW5kvmhErdsMdmqIqkh+zGrD/V8l0fYifE6JLp
8olQrCSlbRzojFLSlpSFyZgd3aQWy3m3LQjsDaanANOzQiRNWJJzdLUaVLQoh4xmHGBlHUrpWlDo
JrgYJe2TBrZUXqH42Jk4U9NkJ32McbzfQmQ+MjMNg9XU4lTY+ObR9OWpPXMdF5zoGn44AkKaNPYl
M0eIlPsVeUlXLicOSy6P8pqj4p8NNjdkJY/l06p/xba8TFn4KkIUjSAz0l3UrH9DjA3zEOQCGE/A
C1sdtXpr9c/Cj1Aw4IPrw2cc33H+DMiiQ361hXWk/qF3tYmw+Tf1TJ9wADUoU2amCPGjquoXMeoQ
JCZv2n96112Ig5+ByKH8TkNGCzu9Y/JJomT123TLRzRgKCjbj3gzkiqfvbFQaDFBRp0/vinAc03k
VKkUeSofRjCqwDCqE28L5m+R9lAuJuDSxVXsrYtQI5Dah6Ea9Avq2uIgRB9GGp0vVTf7KT6SCB+J
mZ/bcLS/haCt3yPSM2qOuoWZaH6LLfVGrXTP0/muFdK9gPY4pcahoC42U+MmSYEeO2IaXUKmz8Oj
qAV31knII0ylJUylF3ngimdzCH3CKcT1kr2u2oeISVUwj93KFP1HZAqZt8pBRoeDwyMeMJWfla+k
ZzqQh+e2O5tpd21xfrB2Z02w+F1anWdk5Nq1CJdbyoRwiIFwYhbOO8SXyl2k6VsNi3awvlvGhxAR
1DgjrsVjnkrHecGJjoZ5ZojV7lJk8Oh8UM0fDcRgIihhU0qxBjanEmpCjwULwnysvPKMrYF36Ibp
1FjuCWDgFRtaVCqI7qB2ID3O6Vrn9AHoLS+cnk++xSgwhQEVlbjyDHAQGuW64irSscT7xQdrarDe
L+qkgwEygLyPDujPVXzljWtL05fxhvFwsZghPDNAf6t4n9sHr4HffEjQCsjmbYk3T4ETkj/Hj9ds
LXIPpu7czAfST1UgiL0aCDR6Jg6ffHKPJVKYkCRAVtYRmBAOlxvnQ5vv9ZVav3qVvnhW0G2ReG0Q
u/bKPgmNLz4ylSyx6mfm4yrqq7I5ioJ0CM11x/h02iuF4FVi73AOKXzvw6zfphIx43GTJo8Dvm7M
YDJ8mRWhG/F5xlFTAqFfYc6mhx5SR+6bbXvu9svAguxFafvjzciPFk+PCsPbqn7YugCXcYKDa1Mo
dIgkJi6VEqyV0250XFupnC1ApMe9h4rtKzP/qdEbpjfUOAVQxyc4jyE59igsUsMeJZTNGKM1trsh
qOBgaa/Wt95eKyUG13rKi5aieRf/iYkJFSirCN9u8oJvAoMvO6yyuzT0iSKUNaweFJWNINsx8eLG
ai83xlDsfqEk7rl28ulHMQ64FSmYP1UAs9R3NENaNNmyO6CBKPhV8bqn9XOrdlUy2MMDKS1Hi4dy
zzppGRGzi//y/hJpiVdlsLqED5NMdUF0er6/haJRKmNPFOjVLCJDmFuK7H4kEuojxpT1MV3iY/rU
WjQe+ya5KGyW03uLLF6XL22LXRU1y+SV/b8ojCGFElAGuLq7Tsml7v9NIoRnCLAYZ+aWd8dLjpyD
j++sX/M8ouQY/jbxD2tMPt8SUqN8mWzrRs2jiu0HDJD+Gs5U8EB36yeBtbp+1v9KlIKAaduTKfys
yevW3zRwhJQHf7mot6mDKGAcDHHH/68Axjs5BXPMY6Z+isVDQfsxcf2gnZjvoeizPOQ9ZK0/qx7k
B4bYbqS9lPS35NKQ42YQijwiOCgy2tUCBUbkjHNiE9rFyDLxaFf1/jR31UlAZwCY9tiR/atFn1aK
qmf8W+bljmdjv4eDepnrJ8lQu/KVFcW8Bl/95lfGyI/H5ksA0jfj8SD+ONCM9iz1xIQZolelBN0w
ds/014HRe/6DptLRAUyK8Nwtg46nDg+Z1DBCgL+YIZltD83OlSP0HDugy/sGL5LSE2XQIAqJYT5u
WLNXeUrf1jJ+k5inkynBydazR848bT6bHdOYhR4chYRMZ34T6bJIVAmZxiRHwFi9gT50CjKzDDpi
eqT+wszzPOckj2eAkcrQrX01p9NBdCRvix/4eFpxE37zOgQBiu6DCJBURkh2ZE4r1XB/5WNcJ6dR
I4QXCoSddR+STKyTByVGsJxh/5QmNOF7SReYrBF1ylamxF9aYS7VEgCC/4zIOEd/k2r25UPUmqyi
V7dzs5uO5yP8kNFJk8aAt6yJ3kp4CUVzfWsHophGlBAqoHc545l2FspwP/eNI2tvDQ3DZHlC/KK/
Liy4m3Knup3AbDei+W+nE90FbQy33BD/iNy0NXQJ5gL50wxPcm2d6elj6U3lzQnUg1SfeQQTDOlZ
3OwWW0RqEveoGNnA/c3wDZIDJj+L6g0hBhyNjTJdor5nIzc6ncGYhq8MWmxdHor6VSnPWT3OcAo2
YgYwad5vNJ3TMu4ada8qVNEGXjTBNtppp13oXbmGgg1XOh/f8UX9KQaoKEi0JSyXwq58MpUsW90e
+BBBIgfwFr4qncpIVrJ7WmIBkczMYVF3vWfILEmROarBuE6UbOO+4jQxZCYWyCiUS1cMdBCUu91t
nB+YwYb6K8ZwzMFfqD5n35IcF/k5avIuMpxhoMDyGqJzRIpyThrz3Il+VzOQAEti2Mck/GuygIPR
0HMT1fhoUzvMH9uJUBXo8Dsw2dursukQhPnRGrY8f8g3QtIKC3fYTuAqlpLsN1ZGjeQVsMasnQkD
kyfUNj6hgFcOM5qyIvuTzsz1Qs4OweYiC+kdZg8B1DwepO9Jxn2q7teBaET+JlRvTcuAdtnXTxUo
d9u8kNoEXJetOVPThXEwQdQjiaLe1DYUeL+k5VrNjnu2zu5inwNleekY0ofJSS+Bn3yrGvZs8thB
kJcWLEoUbRlJOsmrmqOnS3DV/017u33yXtQRkugC3pPDyKHWJO9ExCkcL8Ck7TC5yCkTHekoj/de
chiJRNrNbL708FF23Jnme8k4AP7XpRtfe66IiYQHWvGOU2z4R0AIWobdKmBaNA+W9I3DaKf0t1Ta
aeClmV+ZxcNoXub5vEafU/gvKR+Q0VnlMwy6DqOD3SeDfcmtlsjEKyXcPDw4rmmOO2NgdrZbK2oh
qD3RXzEkd0y5rMhx1auwmED5Y5Dm1zhhYXoc01eLs7NXWJW46L+EnEwzgvKYwJ5VuXyPou6mVBzN
n4wN+QSoaRxVeWZv/Z8wdepu3i8JGV+qEkTTPV5+TF6TOg9A+k6P5I1rBAnVqPF4MSNMmCZCIp7e
H2HTvVnYM6JT3wi732Kn42wRR1cmEOLRaoHFtVNGOmEGkLZeFvaIxZiqQhrepXCXpcQOcMuUrnnr
nx0TK/ZAOmuNmFZ64obD18C27sXqp12WgIy8pPm9Nchd768mSpiYueXmZ3g2ZIeu+y5MjuiKUr9T
anSGdv9MmgGDKr2qciqC7QujJJ/a7o1PTjxEC1N33VyNpWDz0/FMMCUGtCx6oGSF3XHWghCt1p7f
wWnukl9GqFMteSJnBqGCV3LK5Pw6/sky/KRbAIbP0mJeUtucEHjv0+sEj3Td5JMR5ZT0R8qauwFD
X9vPQvNcUd/q9UD3imotIjCqEZ89lWI5MFSp3bqKKe2V0zpOZGKRWpYFPIeIdIAevMvmrcgFYNLD
x912u6TqMquy3tQpPUkrSz+p87BnVX0TIPC6DIOGL0Y/h4CebRGHj8p2uyaglBONZ2iS/IScCdXI
enc+spbmwcuGDe2ZVoMbQRDKtq1xGGxoDwyb6r5dJs+44O07A+cv6pdYF18HBy1M5DHt9FoEtWJ4
W3hE0RjL7QNlNOK9ZPaX2fSRWIosClj5nkdc2i2OGIutw7ZAJ/7yrP7LLp1kvI/J9F629DjkoifR
+jp9U22GV/QNNtADN6UWyB7zfnPfGGn4Lu8yMB3repi7+9pCiW9jPyLR1yT+zzI1EsvoNhblaABB
OxdhyrEPerBAYSPQPp+6r8lo7EPmiKzd+II2MUEntPSgNSskxEz/xB+s5g5+mAq+iIHloxeDpbGC
0KQjM6JLGwuBpSsB8MDmOeIwNIcCJkr+Zrtmeoy+jFp9nTHaVYQJx7vHjEBouc1NcuuotIXa8rvq
8NA/u5b1YakSqhGN3H88GNVS9bFfecL6tjKBXizDxVhKZZWcsR6X9SFHYqncra9G4RjIOzvEjHI2
X8yVPfrcXXoiFKu6u47OuU5qv0PP2KCAXTTOCWM/E8oD2FkSSG1BRdGzWsZfvDmQ2MTJ+JS1wQRZ
AWKQFRzk25w8edZvzQGz0IRVbAcwKiGvZkcja+UPuVFuCz7ohq1lErVBBnBR3xGiYScwoYzFcKpD
fkokzR3vb5pAYnD2nZ/eFuC7M14Ck7UnoT4rjpQsBrqyBKJkEvIIvAE7DcddqvCK4tsxP5uQ7gK8
UWl+KjL8eFwQkoUFJPvoybQIOz+GBWuclc54CFhceYIbW81NeX+bwl9hwYvRozDG5suYbaQUBZEd
pTytRmeQX0jbUUGuFKOLemiI/gr1M9LZLfGpdS8FUGqiA6vtikR3tWHPwoLtZlES8CC0mPexufuZ
JsqUOzEu0/DJazuTEQXwRHBk2ib+hbSSgI3SdSoeFlVKxmyMsUH4S91QRF6X62Du4r2VfZjjK9tB
OsmJLgcYrsOxGZqclbPKec1YztZx8XD+V+ktY5I4m6+ChpiFpxsnsZRcpTFGxWUFavkdxakdNXbv
myQEGlnyajwK/mox4DqTSMNlj34LmPWHsFjPS+rnAA94gBjjb8qfxBTrRQSDXKJePAmPWX4L2b5a
8XVIgRue4+IjNhEvmq/ZWzv9zuyzYoXmKIX2ASNoF047mSqMY5hHs6lHl/HZh599yPNVe6pN5Uf8
mmtpxwZqJyfcHITU1IM9RL+ThdmsYvGKRa17H9qvGGQDi6lQYSjTITsm+4Ryjwd7KQb5is/G8vR0
JWSIaIumhVmEZV6TXVk3TwCr1nan0JaCspygk8ubfYQdfHLkC45syttuV73Va3kNP7Uq480KJXGw
4z0QpqREV08DEE+/oVu8zTLX0QS0U28IXHt+xkR5ujwH4q5FaWeHn/OJIBmsFTzPmLNBh3rOp5iR
+cOVBrrBT8hJfFr+2y7nGalFHNucF00y/YchZxPJJ8Rrsw/d6CtZvNa8k9LCWmfYxy/RnQ9l+j+2
z1f+lCWp/UpFLwjbv2YRgHdIx/FzRKFADxYCbqQfn20MfYetL+GPbuRhx42c9dmQ/fZiteprdK+C
Rhz2vL14YYBSvkVOFf8+kq8iokXiEeXwlwGifacKIsccowc/9pWcX2ncPUQ2MCwOO2TD+pwSBxED
nkqdgsF3ei277iP64ivp4vrBKQMPJ72mPM+iHZKBc5MobiUfYlJGIfysLwnfKqL2jwltSPNWZd2d
ezTlfFe+3d4adpFDTcLNmmR287tORlDrht0cG6O9JAocfAjbikH4zqggUz6X82+l7XPkRH9G1Dq9
2ZzLjMH8fM914kgwcmVfc+8nTn41czBp/KB2u477mmrqVfpDcoFXL6VHLOzLlGEKe3OLuWLSXLtc
lWfEdjV3ki9+GqSG4H7Z6XL9ytHyDQ1Edqruq4D7hVfDWH5caqi3IuANsZb4M09pNRxpaFlDjj7p
reKE/R3qgcWUjI9r17NYM73MIoq9z7gWcEhgJF6ZjQg+/TUlj5q+o+ddp1+BJBg61/xFmf4J6VVC
Sti5CqKemFFxLq1+A+oQ7LikKchL/mpWf+rWJSAPiaudXhGY4Nqmo1s8dMZYbc4rNfLfiMCzKoYH
xUSK0Q/lWfUYRuSlG/ZZJ5+0XX/iybMG+ZQaqhv/dLPkTxxwykFHlbfAfMdmZBfq5CRRdECuA2dy
gXCHxod5TudUaLJoI2K+k5FmgGxr2XIKEbYiuTUGolhjF5eKLxvWeTIMr9Sou0v20PtuWM9zVwTr
IAZ6iIQXxd52YdsgilzpOc7v2TZdXun0bDeeSPSNcWFMKJ60rHSlP1NOloJ+zjM1aGjHZoZTytME
ibIec8zsq1peq1i6Io29ofqyIBx+KmryaOvsRcYugVIqHWJXVbHFS9t9LEWkD3LoCSsKi22b2w63
DVkHs2ru0IFyV5nZRdajW7eo92j4ouGqq9JdVckdqZLMot5n/cLTfg8txDzNa3pb8vQ6DGEgZfJZ
dkII3uSOMVY/gC12FIPssUWAlEbpRt5GNown47nqpHsgRdwoCSW8m6ol9OOgdM+5YJNPYBPffGk+
otQkymRycNuHkmsd+rH3MYc1dHvdK1Wr7KRQU1RmMBpBauA0LBFhYUw068zu+c4wzFJgajftETu+
gLxfTI6brLVbvWXoXDFojEMdQ+RSzSPbmx1NKw/zjCcdmuzLUMQ3ABrvTb7u8tCLIPoyWDgsS7sJ
C9cfGavv2Dmj0qJnkRG46yd9QaKMqFADFzdCylCRlTVljXzNtljYSfJMr0Ebgh4pK/KTSW51aIgf
JfQY2J0pcwomGvKOgzEe0XBzVxCx0AWSyOEbKr4BGcCaTdJoTWhAv2zhgAJWhXIpO/bUzfiIuugV
BzagkVb4TPRnZig791WF2Vcu8ZOUiGJWYYTqEKOoEyyZcE+cU8tRK4djvEf5rnegA0hJwVHBkayv
hLg3kW/KIYJwspVDDjQQjFX3JmtsiZCTpTSwkHOkHvTwehSxR6fYFkk4YiMYr/Daxe5ErWXXBT+g
yMIQkUmB7KQjPj5DucMh66ZkrKmTSgKN7BchisQQxJ2Q0any71us7kPjMXMzluhsG4/R0GBVZV6/
dC5mq/nUIoggBqRYF9aUgWROpzidA2a8qz0NP+putsBRMQ+mSj1VI+91trqCeNo07VMj+HkO4JuM
9O7diton4pljsVikNA0fKcMUQ2KpER54PvJoifPm3eIEV3xh8yPYkaxyVORnoyOzFBrVeMqIpczJ
5TNc3snJUWMoYqUELPyIquWURYPRiACAsDh2HK1URn+Fp4YnfQQyx0N7IS2S9Ylg5lgm8J0PK6IG
Yy9rT4UqhOvbEgMeNt8r+UiG0niNanhLnPhkxFGcSH60aXn2jRy+8V3KQ/RIkEO6a6G+QuZJdNZi
0up15Tf0CEVbrms0XyI2zSdhhZlQdCgV76P0T8Lbu3bNwQL1DXDkIP3QiLhrlngGKuWNdwdHw6OH
9mog56VMoPljwMaDe86AvRJyI/xRQXeVo6vcjP2qrTexKa9puQSaEvoWsziIs0sL1HS+6KVyCJFm
ar18lC1CiTYjNsGwAmTeENHzfGgk3R2H3bTiR1YB61gjjk2+PqnvQ7LSuiGZ9ixwWZ0SuXAO2nhy
RA0nWVXD2xXYTlwMsh1NDTDbTsnU64oec06Ar+NNFIugWjHysDUra9JE+JUMPBfNwidpbo3VAJqw
Q8o6cGOK7UwHHhx7SVp4vdx7sSk5mvLN2sOb/1CA0LWXaLNDGRtseAuF7N4U/U3Q31ESXejR885L
Go7HOT3h0N+XuYo7PfWnQjlHKdpd4w1xoaepOrMQ4V5I4QOSIAxpoVo5w6sAP59XwYhRVVJrBKRh
ZlCJehAxfWaeNhKpl8SLO6wO0AQfgy7zX8wvs+xOwGsa9jayM12yvOEI2Mer5S1fWau7k8VdlJh+
1+qQM26mFdOOnlI1dFDistKHqpigk42IxRsfRSs9xEl7UJ6NMppW5Tsjk5cHfRGQMavA0ZiOIcVZ
L7FcoOwcDSVQxyVYM1IJKxWUPjnrkdMM4U4CgAmUjaGgeYpl4qqZZ435OVxjf+7YQ38nVuwRE5+n
xiU8hQcOU7toPkzBCKQtHDxyrJl+ok2c2Rt3GSwC9oHgg0lJNxcbJUrPfh4lQ0HCiclySWQVtkgR
889oN3tG0Ib5sVyXY8OqqiVNb6ZrqFGGJ/DxLLZ64pZfB/FAhkmsnM2IfHIKq2L6lMGn6CnxH5rh
g4wuFHyhHRoATfYBQvkWkEb8Duh8yE9Qhu6lkPzZLFzLgba31EgWChTy0bnjpKgrnn4wgpoZwgdh
5DY7i0TxRN7U4tr6FhVRutfxRQqCYFdh97AI2KZ2n8fkgUgIC+Hxv7mSZh5UVT4k0ngAsn+AEAFZ
LlQdRs6Nzga2Ck/SmJ/GoT0Kv9sVfIZxilDNui9j/6LdMfqNsnStw+kGwYjBc97tQ0jXuCcw4giM
P1dv2zCSwYNeOHGkO8cHYHWLt64q/Sok907SuhfrwPqye0wbCpF7sXLPGvVBjMQLUY0DlsCyvkmk
G3f5sO9rspNJmQsT8Sq3dKy62xEuW1/CYT5FYnEaeu2oJ5xjisWJSVQIwFcFhRXHacfRi7gUhewB
EWjLcVbsa4/Xku5b8bt1otnv9qZsBPMvLMsDt8sBwwWegJQpeEXwYHtcV+yZxkRglp3pQcorO1b4
EQr5PjxZbU6N9JJqxgtxUMdINwLdKq/NVelGGNq78s4Z0VcK5P7YQxq/VxPiS8hm1DAeZPANR6tH
yZMc4LSt6qEBybNWH0VqfoDO63PK7sgJLSbQ6alJHggnunNC/Yn469PQP9ocUjLjUer0i4E8qcsO
YWwG+b+i/lqH4tjAUWAxB1gpgAZ6LdSfsbxRrDIhz5LmpYk78H/o5ZLfTKfe5IRLke0bt0ki3rsd
PaGxPBZj3FjC+sO4T85uMUkqWf1Y6SViAxOE3KMKw6gMtqFv3W76LIcWUSTZe2N9zYjRkYYPVhwK
idvhMRkmMGnhQRAArVAVclNbMG9qJyNBVA4FJx67gxorhzVk94gAGq1sVfLsH6CjsJFg5r1wzzT7
vrU8CgLfEJjwkxzS3LSMFWqs30LGnHVxmf+srEOYUbG+06FYJPxSNJ4BEAggaMX7Iu9tve2fAiFJ
9BLkFmXNYFsFjJDU7/EKtFXymrXMbHnDcXtngrjX5Ibv+L5h3VfIr4at8pc1cb8J00G8LBPaD53x
h4iJVbZ8Vs3dcK6FKZh+c2BO8xVPSjeZ9yzuH8uiPXI9mBavWBGO0ApplUDjqJ/Hp1nOu4oGtx/C
0+hLYeFWunCiwZCWJAi7a4pMpEGrjy1PvgysY2mbkwg5VE8GmFyx3V8B1YQzpAnqLVaUPNPhns20
cKH6VCMcHTuhmXzFYIoW59DvDG9sENoIx8lIvLmXCI7O3fJJItTMXoI5yYGB02HTVhqY0wFGNTG+
Q7bElG0TKapElJp4QDOSXBQxOoB3dULuFx1E0KaQFCqQRogIulh0DNgKg+H20qPQDI922hY3Hady
zdvmJqRUpzGcR8okxP2NOUILr15JMX2RCsh9usqj/mcbcFvtvQvH28JCPmRiRiLbhbd8xWoDUCHC
8AxV1pQgdkGwxksyECttqHzhoyYQGR6GDroRglN70wpYyYnmdbDwrWUvuG3RCrAOA5ip3NrTVOmX
pABmJ4pnlPGasVcUVr2ACVc3SsvjyFRWqzAJDGferTORSGysdwJTUPZCIRmkA9BWUUCKzX4ygaL4
P5bObLdxLFuiX0SA8/AqiRQlapY85QuRznRyPJznr7+L1RdoN7oLWVW2LPGcHTtiBag0pTrZTX1O
h/aituVVoHcZe/VP0SxnusivRTiCs1B3Qlqu2MNPccTNwMroCzbuC6UVA+7KcZeLztf4silWq22o
hKLy7TBk0mefgImiks19Df6flge7vbCCSilBpunFXTDV8AY1oCfZwTB8T8qhyEa/f6UOh4fCNhZ7
uY6amZtE/GRv0GAd5X9NzHxZiAtiGDAN8v7ZTJlGrWi5FzsT/DDJgQQYgoIVlNyyqbu2vIvh86RC
Ay5KtTTAfnT00Di8FVytIVaAD8op+MRXbzJp6dPJkTNS8oy/eoJGQDSXfIVM0itbPXszDXNYKCx3
ml6Ea20b85AV+2SyfVPQKAweUPdzShB4GpXhl1VLG4XU5rCkb0NGB1HeBcOsvI0Lbsr2szcdbAXg
eIfDX0R7nxQFF8MzOR/2tzsdYZuetWcXq+fZOLOdlpP+JFqq1Rkusm/IlTSyXMK4O7dhsCQ97cyh
X1Kzm46bkgIzhfuOVPKVbWdRM2IB77+AdgTAE7KUzEnycY0Zwr+q/MAlT0aw4xrCC0k5Wrp2qEEI
A93zlgBmq7tAtY+zSe8orAShbucqdbkAPbviMqcLFOr6GmrmzcE3BjyP8OdoUcsV/o6XrWpLHovd
i0UEdKydSysbFz1ULgrWivYhOu3+uwKZx7rQlpg126vu6VwGyZoCbFEHkt15TjgZIjxzf4zQqA5U
9nSqT6iavq69Sfp17cUUu07BQEdaJ5N3mRwfe7070hp1ZNFwdZR+p8XKQR3sA+ETeLidnxRbiZO6
RCSvNAq1ZtNPh52eTZ7YhR8xtZuDPuxbYRBDhecjlzSR1qbxrIT00grzrZjb90H+VIk+/RuroxEl
oPFkKOkqCLTZo4ON2WSzwLLV6BjE69rzs/ZCutE8rPaMq0D4TdAWIBsX3rNNTak6IcIyIogDs6Jw
q6V3x/g0ieiwvK0/XufpqeOVsIwoA5Ge2Tj5eRT5tjohCoDDrZEIs86z29RLDdp/TK+N2n0dkwzi
BRqn+GDhJDYJrCnWIYf7Oeu/WQRkVNjq27JWdrPWXfDjLCcjx4AtZ8es8hFdNkrFzayueK2/q4Sq
eLfFU19tFZ6cUBO9gk9I0vV7iU9IS2+V9q2bhMqXv7lUPiChKeW2WE3D8E8WTCs5umlubYXGRqm/
ZCiZoJ9yfG8S8F3jImLyq/1O+lLqN0lZPqVB/2RVslmS6RGi0MuM+yiiQIL9WT+InmqozTAftdg8
4JzbzU0DIWCH9Y+bWnMF3hWja9ftdszvdijDD760jbJ1UNyq7GZFUNN6nAPiQ83Ex+g3P5nNxdE5
atUC8Vg+UdPHuehJ6T65hijAU8+6lrrVj3H8Z0qvnCuDBro7AyASk2pMuq0CS6WA/G1zNynw/obG
ngvQ3cmCUf5T18eQC5ttXqFG3JjoClBzhNZD+1eLJmI74jWp7VsEUqnFNrDs5/LTyt879dcQ8UGy
byOH/Qi7X1n2aod3PsfHYs2H+km1QrFyVmGqNqUbc3a372qWQ1m7tt2haNSge8jteTbL3UKJABxE
wRqKg9Wl6MRNza/UKMAWyFxeOLEKIr4yZUBbG4hDEX2wh6IDyZ9zw1d+LBZ6ssq8k/y0/ZOV1UkL
WbAtNmTU5codqWZhoLtWCflfM542jRIJXCaIvR8h3sdC+tCxvjKqKCEXisbTlpnh3R2XW6q+rOpP
DeBkgnRhQzfpAGBErygGQvGrPJmcMmgAmDKoY4A9bFJFlMwX/U/MMirKd+30tKvzLE2unv5SQKsN
mJrXVOQuaykSZsNnzMXmoyy+yHNbCSTzgsX4m555Gg2V8RvCvX2x4brb9Wcf7SSs9wpv1faY4yUM
Z7pRSL9b1lN8zoLZnIxYTziFEBLtVx/EEpd76Nu9X9ENWUIp7X56zmCFXl6JWnhuj8O8U2Dr5t02
SS7p4GFbUBGN1PAn+gkl2msy7b98RU2+Amr7l+786Cb6dInY0UGRwqEpxz7teZuFtGxofLR0CJv7
cWRNpmLe9AV/Wmh810MUOCgtJkpLkxmQMJ7V1erEWXADjZpHkiVPo1GeOldO+HkODq5Y3ervBlaX
6NJJM88P5zraMx96uOrEmgmHdgRkcYD4etdBOwQ1Lrx0MQ5TaPiDSXgKY3eN2EAFyCRxNVRt9pa1
b1Sq3+bvUfnN92cOj7yBHVfsJQO4QfGBbHHszPEgE75jWrIWcmCyvK3rRzNJZGp6V5ACMlLieTxV
bYYjbW5BEX0IqYLFIuMBeOIshSpC2SVnnZMc2vwPrYgUDFbxmWaweDsb9nExHViC28XG7JhG29Si
p1znnq1wI51KmhfeJJsrI1I5SyKDT3OrYHKafyKF418a93qrAdSX9pqF186ufKRwbo0h5/8wlZyj
nS8bxkZF8u/J1C2YVIJUJ3ilVWdDZf2/PIwuPtYOkssa4UDeLPLP1XYzYFgp+6/Rfrc+tJHU9fxX
0QvPdKygovcuCwegAjyDeBbJinoSZ0InPu1PvpNCO33YeeYt9V5B0cpVPN1whpal2ZMImrTqIBTO
8QFIDVO9UQUhtwYuAqX0t3oNtv2oewXV57imZyCgyfBRRfuX4PPQDkjUCS8/DhmmeCpPitI+fSuv
EIsa1UPud8KFyuGwbLfNIWzj1+LYj1/8z5G6Kz1+ECabMCd0f2rue22z0EaNWhVcrYnCR51sfpgf
YtM6FPimgbw0dK1ICdhKGHq8p4pTniqYqCUwWBtNo0GjbNxqIDRH4frgjMfU+I2wTjMDoAHr2FzF
o2nhOK6NQwwlAIt4ZluYVfVjJhS45+XBKmZsndh+pkNFNiQZLUDSuScWTtVI89JBInDOOcZNL7ur
mbuEwNlQ9i1dYEjbah9iIdk0AZzFZZ5s4IPwmJPYa+FsF3O9T4koIhVxrMTS6NXs/LICj/tRHkZX
dPxVYn8SpZ2qQVHXBqpB+M459JZtc5vbvnau4V0Q3vicPpT/n4nUqD0KanbGo9Zkx5E4oKg6D/dV
kS9Yz/IJrvLf+at0Jm+yEyQHxV3Yi2jntM5c3O9qy9Q+m66t49T7Z494Y1Sc5tArtdym2HVj3AUs
TILQz9nAbqi8aipgBov3iOfAAw+f/Bm2Hpcq768DKUxzkK7jbmSVXxinpDROLiEGaWQrChgDbFjY
JHvtSEoL17beECgAl6GQwqIcgB7jKP1Fy9V2TGhiW0sPeO7MxFLr7jBsY1pGx/nSjd0+d5RAM1kx
bjpfwe6IBLbVsHQwqw7dEV3aaQPM4Ti19lOpH6rO8kf08tXfaXRv1kj/TAfDCy/5LnKGa2ioNy01
qG0qbg4zMvTeHxU3iFyv268Qn0147JhWxgvFijAZqYivMIulYIvoJjFx+UBKwFqJI4+K15Wt3Bqu
cGEgwot1mEelk1Qpl2KqCSjqNBhx9c/nQI+r19LGbzS/v2XTlkcTvdhsWFXxSKfkwZo7LdCTw+YO
1+cm6gibW3rVos1+6CZX2g5sA4bNIzkju9y7zrxC1z7Jxgh9XTu3abHLLBayNGkC3tAMSCU0Wln8
3E2uAA7A2KcCNUG7mnWKnB2crVWCFEueeCRv0psW8+NxIXICbzQwFol6lWzP+5ajg8iP+qA8o8lf
/MRvuVO+ZyRoO4EPYLpRbLafKXWPxHCL+/yW3EDRYdezjhQsBFVFRVpfHtvoEoVQrTMKef+Vderi
+vJlgJnK3JKbW06wnDaYEwPd0U/sZa+0/B6lNwVZrnP3ldtXdx2456JylnZPimDX4Odh2hrgwSJj
bczqb44dwr6tCDA0idirNhvVX5FzyiJC1itvYdrK5bf0DWxCkqkGE9VWxyDYl9q57KiCsYfAAF6m
cdPu4w81tI6j5hmgDgp8TEoFPHVa/HbvlK+ZWwIg25mMcuumHRuO5hu8LsbA5hgv2jFRvxY6CX7P
VnUiLqcJIIK/8/qglbGr8/Ma2qNKQB9TW522rnyXiYMAG53RUiua08LlCbgVMm8q2qvWxS5BuV11
kmKcZXEVSHbHHD8H7MZ09Z4Z54H5sMKJAfowsCmABngGCACdgZEv4vxFifONnbDtI964m9kkeM0/
iB2VXFbM5Uuh5JeYFNeqcM+H3xFyoKKAWpJ0iiJel984dVoLRwohw+x3NXOyt7bf062hFVAiofBj
YvIFtuvO57HH6jj1u5DeYl0ltOb9SiXSFEYKpAxn0a6MXpjhFpiJ/8OF5ATuV1xITvK0ZxhZb5w0
FUwi5jM1XEda6cMi3Rs+/08qrnMV3SeV7Rk4ntjXJetZM3zpDF+V3b/LhvIe3Xujfz6IdaxX/8za
WiV0r/XMNc4WrPoE9z92lmbU9826khI9iUxcOfSxy5rqQeHxmkD9optdWrOpO3v3YJ/B4wbAQ1Dm
ClOkfYhDomVj5ddqsdd31iDt6z/UjwUKOboynC6dha7mSSrBs4YheoHnXMCm0dVjj0cy7q7tvH4g
MPWQ0VZfuMpFzt0nQmZ2lZWAkzxMSlzizvbTV02RVJtTOFAdFPZE9HRXfDZLwHaT4epUaOnkQmyZ
XN4CsVc64rdQGARVBkFFpjg3Mz36CDWT+3BDGa6HguGstW6nofalQDrpdrWzXj7wWAhzl3pUr4F2
SLHOhuDOh0thz6f8E/K+GAA8T/FZs/kBS+kqkCCQ5TbaVDzmsoW/+pRm86lHZ3swiShwsvFV5mAu
HuVvyVR9/Lt+TcguikY/a+CTYswZqPpS1nxj+kgA16MklAL9GNcPFUQadIqECiLVUoktAlcGj0AN
J5oZjeuq5lk6IRG27AnWvfC9tPT1/QMwcT9caU7Cv8TKuIiO3J1+Z9V86JLpaJt6YLJzhV3gfb8i
SqG5/9FkdWfVQ2E4LA3eVNagvzrVNZbJjQD0Y1qaoZQxBnIFs2WcacmZWgq7Bg9IUrWkWDPNab7C
XbPtlDCYKVcYeI5kbXyO+uWi69Etrup7n3WP/Fpw2Vb4mEQnyapPjviEscQFhyrJ9pgmX0Vhun3K
Qc+1ghb6GYZkjP92bH71iuznRK8XKfHHht07flLC+T148mS1Z7GjSRe/Xwze1RghJpxnxi4mvyP9
KHSh0lue1oPH+5YeXqJk7xVHKcPsrSy5IM6nskGv2CR+cZt/FwQJs2K3DMrZUmfeXW1QZsWx+YpY
8kyUc7UjF0AHSMy0nIjlz82hYaursNXNJZo3YE71EauMJlC6MbDkdQ9U9rsyq04pe4HFrqBDgNPR
L8Tq1TTI3iQ2byY1DUvEk1xRrxr+60wiDq/flPSFTdXu7evCkTj0CX9fdKbX3S5OtjQe+uFeF9mZ
MJAO4LXnxsduSQY2O5J2DSmM0aJuZ9pnCgdVBfmQU6f/F0p/Qw2HFlcqGDbHBX05Q1+eyQ0N3a1W
VahZlad0LCbiV92/ajkwT0Tk1zlMu6igKKclUJDW1MGtjD2Wq3SVWEJE5/RSOC8K1T7H5RNbWIEF
IZ7+JpmbYe1CDOf+l9VvDIikqVffWC4ZN+wL9slKuA85vIPRwkGxYW/YlmO1NYkfaED1Fnx9+XTg
DWGsf2g8ONihB2M/YHiz092g/V5dDwbKCPvzQXxGWItiP25BSEgKg9e/2Cu6GK59zsJycW38xNyl
S99ivnk5msCO3j668Uezl81k35vpPS7YHFPsQn0Hy6lQ8qPRbbqgkXdzXu5xPi4ZYZkMejeGKhFC
0oMe20WGXy0EeGkLqZX8gFFLH7OzUtDQvuziXS8jQcDHiGgZxm1HAnePTMhpchiRtLk3cMkMiXg2
819L63ZDFNGD3Px3K7Z+odmdRoMFJTsNiZ9MHr96mt+s6riIswUszz5tKDKZMevOTlAwLkn9JUKx
Gvm3JF9Gu+0EtXDEhJz8PoBnypqJ5etjGi6SnWz7FIlqR/FZaPdBl23ruHyn/GQQdxmst8ONkodK
djE12sZSL7fHYws/Q+efH5t7rBvKqyOKPpUWRqnCFexe8ElwcmwZib3VFD1xmdByKu99TX9Tcp5l
5Zb/ON+Cqps2Hk8mZxC+iNwUQQw1V/U6h6LWJIZtQ+Ia5yBEo3Psac7LafUTyNcCfrKocNcHJmge
qKFMfLjthIFeJHslK1X9K4bCI9vvNtwvdhPsU/aTlbhcwxZuCWSHWuefsQZogFsytXj0+Lrtl2qK
y2jSaHru64OD34EgmG3Eh0R/SPV3JwPtFqNXADykzUPXXOZIl5HKeRhgpfHBVgLy7pG0LbZA3SPL
5JMKC/IYCUIOjwsud35JydfcX+tzEmMMl4DDDZfEYYpHDYxmQHnDESHAiejoVbZTh6NyyV881Ac8
VloX1PuiBXNgnjt9cfHlyUiRw3AZJ0rqNB93BTeiFFfIFGlby2Gzn+s7x7g2VMqDcMMsQH0D1wiR
/V3gFGeo/qzkKaXJCB/dtHkElRkkUH+v9XilpHarmCBcsLBrxdkqzsSUNcZd6YNeHifd4XWLjS14
IaL9/P3ihGdg4zjJZm5/skABkjC2y7ZCexv4lZOy64HNEc9zpANuAm3sn3x3A9tuJgjfzEtf29Ss
S0eSGV3qgcKlvJYrubXsxT/6/g7r54h1EYMfPzM7h7cwuWNK5d0FR4o5yuIBoTofZdD0vFXYztk/
8CQ83eYebW2ltD9WkueI69jP3NsAe0gcaAw+zrXZDdW9HPB4NFBkNm17qq3xZifG/XOkHWkm/aby
tZstEx4Z9jCAgikN7VCAtlRETAbl2JKfxsnBoNKd9gFWsCnFQZBrQPgu5oN8JYX0g7rrf4MTnt2a
V02udb9RAQjgjG9esFLM9KLAGtcLym/keWsh2GoKTCfLOpRlEigaksCuAUEWLfJWbd5k6vXaoXvh
XcVESoSyFVLQ1rBrskslVRcehfp8xEh27IyrxkSOk3H1aaYywDt5w9CdPg25uxi0ozFiar4mBVYT
H0KHJjm+xsSBvIdpA9SMkXxm0SH5xSeeSwAZ3nvYrpV+GAqhTsYb6VMHqapMdF4i5tcKJqGp2Sko
QmufYj27i5G70GKBBP9J4gzbtXzqhimIDGljU9icZzQixuxa3RjZCpyt44KCI461Y822OAfoVRFE
DNNsPEDDqQ6p4DxYyg6CR7aWbM2jNxtoZMP6Ok6gLxxXfdMd8u5avc+zLxMlK2RFjBbXO7KfYhAS
Y3MYc3gP4Q63+kWJ6gsWJOr2uAjAxGm74SK05lItycU+tE505vQUknIW3TX5sY2Q+9L4bILu1Jc6
QhSS8wLeRGLgoR/ey1XpGhvlVS8rpKTiHEH2DfLstwmam6yXau2av3BcK6PeLk7qJfFrpC99AOlD
WtS1gKcpXLpZ17DltKdDnsSnfG2pdAG0pgnDvU+sAw+A5RsUC67mTYX5oq8ZISqHBdUKmBTlf0/e
lFEOGCyOPdLiVxvoEZsAYqv0AREIuKIprmWctGC6RvFpjOrm4Hw3cKUpSrMm8x7mCegg9N453A5F
g0lX+Rbq8lmat57jU6jeQi0RJgOJrT3zz2o4llJXSl8aTDHTgSEV+UkGUUKnP4Y9I1dhkmwpT8zu
Ix3/tXp+1UX3YUfSe4erwzijGvPcXHhuGkUU6IUCX3OjhtjQxkuks9c8FnQqdWGyTVu8pFZ3lBAN
TQ4wiyMwa7C5LH8UeTqtJuVWQwbs+1uhhvdoEM8ZWSLBDjxvVbOlWaQ8W1XHyhHRIu4ow93pQ3PO
i+7MqpjroW2cF53PCA/TRu9o/pyunW5erTlkUk1uFgx/yH0cx65mIIiaeyMF+GKQC6evaqCbUBsu
39Fib6A+Assq2RU5FtMXrg0HsJcjs76bePGTv45kIfniGgivlLhfmViwrwQtZqRq/jM1T9tBMFbX
Ch6UIwg2zUdMs5eh0cy2t+APOcNtTN1c6KdQp1OkPytSeGK80lgz9/gOtNqz2HbEfBgtxgqm250K
ejlVBpwor9GMcLcXXsUDvrcsJmmoeSy0EKT3q+zH1iShJyl6ysVzAgOhmOo+/1I0Oagr7gRzdVAb
gfOzC2BlDhgmI3M+h/Jw6aPtnAt8HQOEbcFQY25akQdSzvpyDRgx2+s9UMs+yECK2VVg44XIMLDK
awsLYUJs2HjqrIMl43UdLYJOG1OLzo1lBF078owoeQ4PuyT51REsL/PeW0P1cQ5TYcOx4FoU8Uml
jQfmGmmAShOs0FhIwrra2fO8kzOU9CdK+E4mi9SjmURYRWvzqOp6oA8LEtmNMHgWGbfm1BcYqapL
Zs87m0bdtYYPraBV1hvpvokA6UjVfumPZdPdmna8wodCLvrM2OeHc3pKZMDcDYKtTM2NQrKKIw49
rWafZwsEicbaW5TQ9RhT7c70S2zlq9Bazl+pxjpn7N1+z47Y7UY2BFMHj3jycvJLa3MYw27SEdD1
5JjYPBvsnK+lZmFGgm6weB/qhzGWDzCQpvWmYWk3R/9l2xRVq/KlGsez2ucnTTUA2tZHFj/Kr5r/
an8iBvUefbXVLibPfpKEj8JaLmUKyqNdilcGHcWMH1pxy6ETDquyAFPnXzRrV1FLV4JC8wWAOwcT
Nb9Ch/r8Zoqv4p+DhWOmt25Yp2rb9G0jo5elJq64ytMM5JcG54W1iyukeUR36Z5P/Gvqd8WGfaq9
+tM0wVkXOGj0X6Iu6VjnhNcOMST+2XmPZ5P12E6ZGYDoHxZRMEy8WyrrMDA3DhsEkT/ClFBMsS5u
IyzVeAdGnpA284/iztc/1IedIoXeUvvKPHvVY+TTfEdX+V0a8keshg+tAU1c8uC71Cew8JHYNt15
vvC97suF318rHyqVXg3N60UKnbfft52GTpPux5+6ABnZ4GDENNxnt1fB+qSlVEFpMRHz1VOswLwL
wTTiBvzTpY1PTpVqOvae0CvlBjkFJL9snSb9F/yJVt4mwysdbwYzQ4N5OjrkXlTRl6Zf6qV9M7Xw
bWEqilj32vyl7FYky5V6B3R7lmM5YnOknKLMZJGJyQbZJocI13ftSY6I/WdKkOKVtJloMY1iOEaj
NZZ4n+Ncs1+Ez8lgGZG4iXS4WBHPIBFDHNtIovZFdY8coF7mrkjvidyf1eJFtywlIQ3qBqUwN6E9
BnrXksaC0sK2mCaMefNHp2bWKV38OlkL00s/icUMNPpmJKpOfzukphXikmsNAhFtST4ODi1As2+o
K9OaSx0VR+NxpcQlvU2+sQt0UolGEh5TTT5mILZthxW/2yiOx9prkCXuKyUvGT7adnEptHRL3d7p
rILzP1k6BDLLzRH+apLHF1vi0JpZnufUh3b63cIAE/GATD2GyExNoUTGV9wE5XiuWisASnIK0580
Cfd6N137Mrpn/G7agv1voe1y4kP5Gzd+KVM/szr5ktTsi9wS7wC8qvgFtPGcKtVZUxoSD99lwy9F
tgIzLYPBUOhIYOfJRXGzp8LyrNbVVsPyIxCX5cZGXE5yIhOUJ9W4qpT9R9sesVxcDFd6b7lowxYm
MvKnBbpZR8ZeuRMnf9S6/KKUbgFRfXcGcbKY6uJFfeMxiOaA+N8Qr+Nr8Q8zLIsQ7zqFeeu4z8rd
XOS9Fto7EbIsm/unXmwFci3FQIH22BiGdBFdu51Na4ctS8XMlVNH5JSRO06Nqz4tsAxphsmNQYCZ
a9HXqveNUWuERoEsx7tEEgQ59XOSFZelGoGinJetRq8fXa4xf7SK2QgrHKzEaTpt4ZdSs9k1CIBR
ZjJkyNnRizBdRjZ6ksShIxtdLc52zT3qX9k5HF6ZIV/72nxJDHdC4DlEFNumeofRFUQu2y5eeW0Y
j4P1JdmQaHmGUAFg0PRa2QTBedPisTN+4YGbyeVTADZSUcHCkjhgzutaSNOblM3vMr3ctc1y9E0j
saXqH4noXvxmn+PMUKm8VaTjzaR72eFy51vInOWupMkNPc7Qf+XTcKgtNsasnL/mJFBvM6vSoj3N
mE0ttjfKw+l+jMw6w/U7mcnOYW3T9PBJqIfpZZTp6sw5t9fD0qfShNI7gv9cdDEnmEFKcCeRmEWc
szZOGHijbUdphL52ZumXGBSitnznSXfOm+nUKL+rb9GJLfhX1KvO6LfrowGB+loZRAxfctggQxoH
8hmxdMLoGEzy7wjpykGjHG/QIkjOrJHBIqMIg3k1/BorBxueP1rFe7iEb9a66C1hR7Zb9osPyc2a
6loWw2WaxnM81adpoWKdMiXIar1EoHQ0CZxs0Y8k+yKs/jZ6vdmzUSvKEHEPfMbcXrYppqw64oOq
iKumiqtabpJ8uBOkjOL4KeL2seTOrUVG3ba5p2TVIevGQwdbf9R+IkyCFo0usC34zezTUArAq1nw
qbQttuGU93a7yO9TPb8nMEWh1nXiqev/aFZktdRfp1q6OGLHlcNPMb5hql/c0dCxvE9eMVWeXhA8
Wp5W9wesdwITaRNTkcZTttGZCiKuGZ5xUaGfwKLgc8U+EU/Qf4f4NJ40nZRBfoqmPXckH8f70QHD
ZrjTfJ5TC3YzsjehmUEwEsFBRuhKp49CM492+Veft6Zanme2S6MgYEfA1tgsuUpYzfQEJZB9Sx6l
x3tGgWPUPaSo8rv4UXGzkI8tAg9ugy0piIXK+F7ZGywDWAqBEhjA9XUxfdDDmz0DJWal81SbgTZD
a6qDZLSDHALfrligWiz2g9snVPyReFbPMTEQymCCzZ/JQ82rN0l23szjrwFsmlz1V0surwPYNM0r
ga7JRYMi7CGZuRoJM7IqHiYlzkeK5VKutwYd5KM7aambGDSmKC2hKgpLbay0hduwGs/W1fi3Yi2u
rAUOQYeWnydV9UNm3aSm9QqMdXKvHEMFiKqXDwnRe3HLmuyWzPYVb5UeHWrBfT5CQ9pzKAs6Udjq
Kw/vNeub/k0MV2cN+oFJ10hUTup8INRzGIms2jF3mFk5RK5aKMQiz6rTn+NS2YYRuSZruREmT3Rp
DZuXa4Ap86bYZOolOFH/tgvzFDfirCfiWEeHDHYbehjFBkeICyTFfLLE4ldv69eZS0clSBNm442z
wcqJl/Q6WiRsTOOWxe1RQ66ZT3K3cn/9GZfONLsx3s6I72MGv0KazdGuDpVh6hQyhACIqvhOzIo8
D+whXPi04LiCTa1EqV49KjugdjsDAlEj9o229koAsY4ll+Z1KhMmhBUDYWWc1L0UupaSHi3yQ1Kf
0HEG9irEyk+bzFj7C1+ayTrVTGGIkthezH1IM1hdf7UpihRXyyFQYwsHJRD0IgQEe+ss6FGmc3Cg
/4crbdqoD3p/dP61Su0N+levTsewx2pp1wfxNQCEbUdjTzhyr0N8ojthSJ5g4C4xvBLa2+R/XDhu
EU8aQggLFqmqW++afkZnFawHSttpiMso9ci5XxNWr2Oi4b8ZU8o/KBNWu2/5BE+9VwAwtqhtK8y7
Codsfc2a9gbtqCCTQihBp0tADbud6LVdUks7lXxVm+OARoMvqVPDyWWbNhw1Mgdd7Qku6qW5ePAi
Zvq8Fban2jgEdT4FtrZNmz+nOpZ9m1R0wyNUpkYS7aLrH00TpHhTdKrh2WVvtfSzkt/IJ1hgyhwq
lp/V8J5Ff1WaoJ2VBLuraPZKL5WID5B/mc77SGfpwKNvswzv8cI3PB0dUF9qcXJS8n7lU7Y/haBq
VO/B8qBk383auXUqRSFi2jUJWMCBYvhrUmqbuPpszN/CtREwHKTjSM78LJ/ZjAzbEnMX4YzDWE2H
QtYPM/JDs9d4y4fyfGaiRD6dIjq2GITG4aItpIUh10/b5D6Js70SspGZkq/KIzDlz+10QA+trnbl
CQRtmBO4kUF1UAFOMbnIeK/C1S55V+byocNsaUw6vXiou2kg+KDWCRMVWUP4XZmToO8Wy04Xph9a
k9+yzNFre8/NeBRiozr/UoBBmYl62u34pw9YTkkUVf2pYcjrUYCNTn+VMRQqqXib+/RN5qgF/CF7
bSnxwv6r1fQjlb9N64Qr74FupT0PJp9Kxn8iKnQmT/TmpacFdVXzbZlXS/rRcCUC5+JRwtXnYVjV
fUrFzWbrQ0hoqJ/J/xYmE7E45HYOha46hpYDPZWH+5Ifsonj9lEm5Ig1nBFKtiPZTSPzxKYiDvsN
XqMFd5IhBYVzlweDo58JkwS19jbbsJhyZi9gXnsD+IFgx8w+RkPtXwji9DnB35daPsb4n5l2+1mm
Rk17I3iAj0/qIVryqqWoYs7d+EZ5JFikxn52VKZ/PD+T/DavhrT4H/nqApkiQ6YwOp5BHJRfDpdp
GViVjZP4Hln2dRb6jXY1LTBim/q2bU6JgquRo1FLlOKNRI7TQAtva0hnmMW4jc2umr8v8zvGv8oR
+1D5lDu6FZiruu3QKYToduyFuvJTA3L/bHAANYgnedg+JXmjFHehCS/WXMOgcTFINZQpzfsu4hie
N/keMj4mPQFmzAn/xFBcfWYtQCOdJGosH52PmghAIh9NsjaI8ZS8GvjBs5+q/0jFdu261vmK+pM0
xu6IAqGlLGWHlg5FwpkjlK/3OA9fQwu7Jh1dte04l23XlPurabTnJuov09jfRAEvSxndwuva7MlZ
RRg7HEE5DMesfU/+j6Tz2o0cSaLoFxGgN69VLO+9pBdCaqlokt6TX7+Hs8A2dtAtlSGTmRE3rrHx
a01vkwjTV2tEILNJhEmkjRybqzL/ALroif2zMaZIj7Ar3NByk1mpQwPznVWCFSzIGyMyiHpCWjca
gWQU8hjlImBwq7I6oNs/9ORIqU52kNToEDLcbyKsGwZ7Kz9HzMi5EYzGs75bZoRmKfjFWBzdnS4W
OW7HyeBqmKaXFoVeSwKTzOi1bvahVh6sNjnqiokuapODCkbMuBBtZo/e1h4knTwyBosdc8aMwdxU
aLY8qDGRM72+KkAxfXPeTjKCVViJs9r4Z1nVSRWrT+bnZEKOT4avHiKy2SuVwJ3RwulfzNJXDM09
be9yo+4nf3QoU1hoAyfgSnc1AxZbjkgQH7eoUBCaa+tW5UX3aofCkQ55XqUFPvVRCb07O+QLAurX
wmIAlYybMIq3CRnC5Q+N7WDBV4h3Cl6kBcQWxTL3+zhxrbTalepnVhsz0/awaj37/ndBBnYS0/kN
MD5deghAWGfVYJVqRYg4CVtqtdSNsz8VpotEBrF/zjXjI8s/C9XVvZN+lgyE+ZCCMw2DXevuYZ/Z
l/U27ihcrrV19zE8h7nTt+NWLk/kAVsDwHihvTKm9LKD4qxEHc+ozUldR/dhG1mLmEZEh4gzsuf6
c8OaI4jzyw/jMFH1bFKfSCar1T1lbjL7g5Xm5Ctmv6lXrO17R+eAs7si49XBgOc/i1hrrh2d3llZ
sNTPsAHswdzJlnwIEUZGDWezCk+m42oBAEuLgrhqwwB1pFswxmVskERnSUvctlYTlQpnuJhzESmL
PDLbIak94pwEGU8kADivZ9F9eDJJr4woCiRYs+wOzp0kX95AiKlfrPICZCQwl4yNvR8PoxEYQMYu
or9Y+HA54rlwGI45M80C/YdB6UHcLNOtRymPvZ3Pj09uOrUiXf1AJ6w8PxvBSazCAVj082qb6THF
/dpM57Kw2d3ac/qyIFvLUKDRUQ2jvOAwIHXnFYdgMM2vrRHtTHiHxdVXogOefumynRFHtoyCahnW
rp3h2I7gvGyUjf6JSRFmb3io3PlElkUsT3sfGJrmU88ljnFv7dN8mk/Mi+YiDo1QrljXmVa8rcAT
8dfbWGJED+WtDMgYZXUUo7q0DdpO3Al9Y9eGMULLAsJNe+qJN47Onl1cIIdfQ7+7UtrQj6Ut8k1s
tm3iZyM8qaHnzVq0NC2TMaKB42WllvuIfElFs3dmDkLbil1fqFt2GLzzdaXbKLYbiMTtkmZrtwAh
jYk0v5sDO1oOsX0p5mzURVT4i5lZ61cDelAocsxITUz2mlM6LtRl5rHwmnRFrGTcPWVXhWNrpNph
Oy7QG1XGqib2JS/ZOHu2KbfDvKHcYu3AZSOpy6ba6JYxaUDVOYryq4Pfg9yND8J8EtxvD9F2EovE
42notKv8IygKDCw9e412TFsLh0W3DlqBepwwyE9fBVbXpiGKh8qeTZqbJgNkNGwJX1XfIQbRgOmT
gyrV+0xRd1FlbUMMQSt13ajd0jUa6LiLNr0GDxuytIm4O8OrMGVEHhNpUb2ChQonQNbxQRa/Rq9s
9RI7nRaPDTRF0RLbo0dyM2VcJek4ol/UxLsmqXdRMOz4v6r3YF1aa4+RW7c2MZQxMkBAnh6CxK1g
Z3vGVoXLG616GNgW5uw9WSjj2jr7iLqKbkCcE286T4Ep/GyURw3dRyUH3MTnFl3+VD0AboyEWI5b
JV1aePKhIrVla129WuJj0Jp6Ry0De4RX+8/5xGovW1ajG0uBC38Pv99dG7GKWNSDzhI65LTCHIq2
AIvHunK8eto6xpGJcxR/hLlXBvPC/LLGfIY8RNa+HRQ1dtyeSoYyeroxupkPKgcnOz50vPkoMNen
V+b7K4bNsAzKOucOlVmZs8MWs3TYol0kHY2qBP82uEkxFGpGT5wMFuRnGzaLjLmMhxVV2KLDdHHv
JkriYPbIssBkkATvNOcZROGcwakMKUbtnkXR7XwI01o355JIFSkT8EJ16CIWQR9IrK1VhxcGjQTm
gY50DSnX5l6K9kvrZlL0b5RIZ8vWoXGqFGdu+ATx4bo04AnEp0Nfb1NvGtHZL1dvDyethgEpH65q
eTtet2O69U+lzKawM/n8YG+Qwvce+1wHzcYBOSJPKfXJgxL3EvQEYCeVP7CStQlwSjBrR2EfB9uK
MXOXY+7WvWVxZ25ioqD3HVQW2dLjsxSaecrhWHiFS6bxvNG+8wfvjtFOEyuYNSxFJQhOx6OUKlIN
1JU3devBKsM4rfE+oQyuMv40uFg1jUmBE6NloJllKEnChRPVL9E9BxxyxT+oAnzLF+0+iMoi7xhH
kPJioib6wrhrhS/osK2DeO7xCXWuqdRBbbXhNbyZmr+FDLcAs9uIuoF+RCKOpXxN0ixenK9VlfU8
6D5HcdS509n01Fib2mcoxDqRuYANTlgpmXgK3C2AGP3YwohqxVFA3MfVKlyW5hzG3yNArej1vzpU
s0FRv3gC4UyDeDoC44qRXkgmQIhxVg5PHqZ+AAHaDzBY+khQZpBe7/M5iSmc1ea5FM8a4mjU34Mv
SKSYDvhD8KqU9iVzufToVPCzLCDknRO34DH9S3hjvuHvcv8tw1TxytnA8DzRHiRkAzrzk8DYIZLQ
EM6SzpUM/kqfBjFp9oN9SVoVZwUx90EqGqJn2Htuic0ZKWFEVC/q4C8Phld4qgmirrNbt25pEjKU
YhRqxoqA2+qroM2gElQhCSmTEKF/IrWSaUoaLKTQShUt9nWEzECdigwim/pfrhvihWup35irDTQK
fxF2x9PIBRwl9D5VWkZWCJ2OSjODikWe5h7zjucTjsEunv5mEt7B6EyuA/ee9+xF/GFRQa5LeEpq
cpfOmC0x4FmGEkfVMv/rvSe3P191mg7a12+y/okMmf41o29+tUC5kpvJBXJuwGIM14L+Ln3yNoQ3
zOphJfoAST+HHX4yfFtuBZMG/sG/RmZ2DbNN+cepvNJYpyWsUNdCUqEpS2X61mA/rEFWK2wGX3uk
wR+GCwYek5HjH4XyY9sXa6h4aH9J35trNLh84q5g5vuXMuu3wuCgMtUotlo9UK3TWacMQAFRWWSD
BpdrhNnwxTMUWgSE988kQPcjtlzmfOV796DPGSFt5kOLHcDG5HaJU2MkuzXC7ORHH/H1+prGslWC
IPZa6d9GmcJfRqdFV9k1WOvoN2TckrogPfga07HBC2hOTQplk86O42UW0biNlsIgaYXTE/5W+xFl
ZargNevPwxz8SvnoaSC1HsFZ8Gep8caka04/cphXXbnqBQWKga37RwhDykaLZn1FMF77YRW6uv5t
VvX8pvFyJcZu416BqIWedQrAOnop2tVuDezHA4SHj5SyoHlpqOD81HRH1r5CoKtzLwPx6vp3H/2G
OBflsDDaEENQFGEFOV9RD3cIl5oAbbGyVFFD27Y1s6HmNsNbN2EDJiZ9ZQltGPSduEcSNiNCXZpG
4Sk35ugfMjPd2myNJnMgyq0mbOdN189CeJp4eNn9fLjZdYoG1F/IQepqqo/XITIx+EWpOoWGq+Sp
MXIr4ktvu1pxJBupTW9NTaISY0GVMV5dnG2zXCCOWWXGW04wUaQJMLJXlBLTw2Ok+UzCgzM+4+ng
os8geDqz8BoVdwaJNqYcJErXkgnhdVX0AC5Bs1qlkTOzHOVC3hPCekSArBcCWwPFlYn8QZiR3/D5
mcmam8DFgDrMeMte2WG/lqJtLbVzKceWyzk1gMc9+IMocK4JQOKukVhLhbJWCzB1/5CQ2dEYZIIB
ULXZOB8ab5XiHEEgrRLG69pAoGDuRoNAojZZawIzpzakDnBWhMmhd3Kj1rhoiXM+mmgumR+WXAUP
c5PsNFANMsA7BB5hicFHAPcTYzW7N/Y5hjupkSwSgkQz3x38x7dat2gaNs6Ud611i6C3FnYFKIqJ
nYbdHzx17q8T1yssU1YcaLD0UZ+huaTxiACl4oHsdLm4sU6jcHjVvUV5/+sQeK3hSYQUkSFchGBf
V49DVx8D6o143GOheYjrE9Qwu/ttuqfjUiX8RaD+eK3tphLAacsd47elQc0yMPvADng2QO0dmmxd
ER6nlzdY+BD+PAygw9+a7USBHJVRD+FbHP6OpIbl86B8hIO59HjO2/TH7Owjas1TZOmnoKd7dihV
Q3ZFa54TAucwgTPKLwogigKgkasFPkXIYdKnJyzPjkbt1skPQQohQsdMKSgb3UoBk7VoMc1xizfM
dFxiS5MnT3nG7GXRiWIpyRglwLDxwKQmBZJ3NzHdQhosUFDYbKq48wOLoUvrbwNOBNGv7tDDJvLG
CU08gOcJY1y1C7a492xy/nh4Ohc4iPpuBtFH0W41lVE+tFMZRcrKzIQ6x1ltgAR6ODismenFX0rE
YT7idjoZAvVMWfAxScWTfbFR0+XwGoX5EKb2cD596yst9EvYeBcHjlRKOebhTWSdww4BPsSOjI3O
r28QU2H3Ysvmhpg+V6K5qKmKWedwiR+ZuoA+ywHpc8ngEXfkOASWWyUfUmau41aDgjeu0cuvrZoA
2nEZds0yfyiiP6mgaDLl7ED2ckhH6ESLSL9JuLUUTxkgLl69Vci2lbSTaTYU+wQF7ISw3IeMmkcm
ntGwTDg/KS36Ll5Ra3LqwZiY4a33qUueS4nNR59hxWDAamH6YOCsnX/7+ZRaTyDeJ9mePk8DFk0c
7niycMz3pjIjY2Uyth1XtfcseD1V9haUMy31SzWViPCHswEBI/8k51u1QCwQnfAjxCA7PMkvg+pn
xIO+hynPDaX5QkXwqgMyY4I/LxEbVF5BP+MEFwCNHUCMs50MhTjsgyk+lFmFsysAe1N/0zPk7vsS
f+NVWzwsP9oyj97F/SXnCQqXub1ASStSCzGEvaJFwBkn5zTkyKbt3A/hMoU3iItHf8rhYvb3qnsn
FYga5CNLe5RRf3Vapt2LdBXbZITCJgbryKBlLz3zFMvJ3PthSLrsH9XwVvP22lEFOrSAMkZLKHfh
rZQa5BpYS0wGOn/dor40udox3/bW4FRVteNaNyxI6vA3TybfTOIBjBkdRgJiOYgJpf2tqeZ5axDV
hPLJuSlRcpMzlzKkpg1tpjb0h6aGSrjAa8CBk9DY+YYfpt/IG31HI5QzZezeQVc9jO7i0ZRAqTfH
K9fY5L6nUbq2xo/pBuq0D5HxKvp3WxB2Uj2d6guGN8t8dBvnYhunOPK3HNMZmmIjruBhdVuqNcMi
ShqsPlYR3lvWuitImDwEi9wGTiTNJwekb2RQNe6bCkjv88cb9Dm6X7p7+LfOPcmUm+YzYcPoXZGd
q9on17Ff8QALFkWQXWUcR5isWGRkZgW/qbmp6uOTYIMuvlEGJs6WbxdQx9q2DXKEqzWlhm7dAGI8
V41OpRFDx4n3Ba0OxVwy1fo5ZsvNWVhbfMWXHTUGJqv8PTsIoQkDVnTceK6sqiR3oyMpj+y38QNQ
SIXhn12pojNc6/jRcoBhlq08nkjaVDn5CCfPWjGP8m8wmXDqP+DTQhrJms06wmxl+JnK2ZInk7sA
QZ22L4Jx1xB1AFx385CISZSunscz+8P5Me3Rae/xib//e9J879ztIrGjotfhj/pQh4OOX1n75sHP
IdzFC1g7FMQbGRkuBapNQ9PTF2EsNVNVevuJizGYz4ySrc/3lHCOzBn5rOxg5cFed8hD8c0SZdcm
dCBn4kGRL9jpi7hDQ6KteDpbHfsXrAl5uDQQWk0ipoubYW2czzCvPsbJpEWjP7fSa9YEWwdTJAaV
OEozS9i0Du6L/qcmMVxUlnlF1cRGYmTfLfcmpZ7ECR1iJr2NME5i6j93w07gMeb424QJMq7yUCO0
EFmLix0HXzvNrhUyUD4Dl5wjk+6ZnZ2Wl5egaaL7CPE4FecyxA0FJCDsnw0mup9Y2k7tTMXhmFKa
l96TPbNkM/ElpqABDSXPHzYEoIw4zF9YDlOHxG17C/wtS5V4afNMm2SyLNnDQu0xLS3QUJIU21ma
fwcBkzV57WTf9AQ6UhZK0zBZ0Grl6nJq5XsTekjm8iltrgE7HaHFyQfrgcYFsO5Im9qzMoJOnnpN
o8LEsGOwt6N3H15qfKnxSvQJaGxOIUwgHMh66Oy09uIfz2bBsS7pbsg3eZdiYdJYFObE8oWg7Na8
LEIDtkyGSJgBP+z+t6Fro9ukmuiz5NZQJPPlbXnYsEHw4p4A6oHAuF6HJ4C7rraP7J58WEXQkiWH
QZknvPhAoeKztjL6PBpaes4aCymn/eSqgp3wXFMD0GVOnRYPJ61v2dnoex/Dzu+CF785vCTOaTQR
tLlEaa51ocLHpwvzseZBkMkBgwVAgmqNYBUI2M+RRcS4nWbd23SvMfyVevMo25cALwTe3/bRSxG8
JbnhyeZxwnEksbYp/zidLV+AKTnn0vSgDQXpr1Cy6l3Dc8kxYRyloH+kxSMwXiEdkD4W28Ehn+XY
QAygUQ5vHE5Y8Ize01cdVu+9RxwjRec3kXCz9MGJxk2ZnpacfpdLFHz1QmZ2cLC7P9GZS3R+89gI
JibqjGYR6vl0LULQlbsN9e+/0gaLV3AebEoSBuePvL/onroV9KrhcpCnNIo5D0Is/kV0oeR9i5Vq
frEgKu6nf6p4knTcaOnbk58aaRPAhczaYw2ZfGXB7edD5kRC0IPSTdOzpI+aV4r9W6ku1apDAfRk
Jy2mnfdRcsLamLqxomsQAPljgD1CPICsT7ttxoYjY1A2gb6pO+3JXBuVdxtMfGLeLG9pZ8BrycHV
0r9w0lP1d74D49McQYSMuhnFDNk/dJmjO/lV4YWIHstlMMlOyz6YgikBArerNfDc2Bc36ZN1XMhX
Ak5HrgS/xi7BheG5KsXxVgb2dNlN8ys2XLbuQScumZZf2nCRcjCR3KW+md4pyvd9A6UxJOGbq0ns
pzMtxGkVjjxUXNAI09ITiE/Uz2ALbLLqJiBOc/XG5hTxkUZuMZKJtjnZfOWceBAeDh1e6Pgv/8Nh
A0MiFJk4Q5MeHCGA79ZEosOqNK7hLV01bB5TEcUuYXoIUElguoEf6WvVvjTcpWnpckLw2A+oKBHY
Q60z8/WF07b7TARhA8M0p8HdjkDfM9/jlGCVHrKToz+QptRrrs6abZ0BjwE4kx+85KOo5ANWr4V5
kGBxLDRWIrcjNV7UDYW1xekaBirXBvOw/pIgV+HhJOoVciKQE90tu+EEYIU0AlSEEtzsZcFzoFEv
Tn/DfSSatVa27Ib5n82ltJOPmtl/S1XMDcwfHcJMKjA/GuYSC2aT88gkMHVY+sUDgNIdflpwLJUC
hd1DZalwJCjsBiqXa7okHEZ8Oqx86iK5sVYOsXhSSlKC8voD/EbcSdB95sqOrcdsjgj95oCI737Y
ilaj3Pil2LwEbGT0yv1tOg24oyX2gQmLOT9M76dx32SGeMsCVqrJORmlCy4kwm/yDgib5thPP3z0
Yf000DgpPCPE2XEnP51ALMITRMY9LBZ+fMJ/Mix9UkpULgG4I/5BLTuRq+XfMY64HbBTOm/6Pwfm
hANPIOCzqVzSAcjUjNDOs1sOTe/C8QetUcEpWSJkhAOh9/BX+6XONzCwfPG0cZFM5vfh59itZbA8
QKO4QXloLOTChFmJgWr3qQUszSXFaokyafwHygKdiG0z5XonixSnQpgaiBI+OmBR6DBEiGA8EVMd
HUBvwGDCpVnzPIAVv80mmOOwgxYYWHNe1l8qElxdRjkCz8NbRjiH1vke3ylT+QE4GvT1AJRGFZJ+
DdmAkyki8m9PspcmtfNaYGMubn4KQcRas4mlH05ECm1mkoCIsHF5EwzWvWULUdQ+EzKeocbA1uXL
j7/HYtfmNOjVmTl/L7VsnfbOYiRuynuBgX3ld+hsZwVmuF5uuG0qoD89NWrrjNAJB2PS6pbW6qHO
fgZR7GIcrqGE70uRHYhZmNu4M9b1oaleyWmgvzZkn+U363tQz3FvmthXx0/T2o4oazC214tF6mHF
peHi7hOEyH0A4Iqq1J08xxpnycWKsfBROoEKNl2XA70RyTnQX0LiQKuXlrdbzGDw78YwcaqmOR9p
D5SfwvscAfFr2YJLvWYHU6dCqCQna2GyMKkvI3MbksWF6Bl/8CY2d0b0rwNHsNqDqYUHBvWzCrS9
9f9MKXc7nXasRJqnq7s+zsgtP3gEr5SIS5HitCyjMYafgys5ymT1GKs3qVT3mVFxeS5pj5FIVrjY
LLqgPG5M3ev0R2Lb2tc0Z9YWfvxOSX7MFRfZR+Fj35MvxooMI4wyanwScHRO0K8m25h5LCN6sje9
7F+bwHNdSjXW/LQ+R8V8SFHkyiawkyrPRYEZi3bGjdFEJaBir5kqtwKHltrmI5PnHV6qgbw9nC4Z
XWgbqGj5jlm+nMzG4RH5d7Uhv1M5lcdmqFY0aL56BjWQGlxrwoOuRAt539sFcBB2zCcEO+vBVlfF
J8o639OXccRkfETXPhHtTH9VBHtREOWVIrZe4O+YqObSrm+5CF3DkhFo+2s/++j8bIbRgapvw9Lc
0XDtTfhAwdbmuVSd0C2BeiXxtEextbJ2y7ankqHnNhFGzpj7tAKPPKyzDc5yNjgb2c7AZhV8jeaZ
DZYxBrKmmeK/p1NJARlRGV8wEaBNtyj8TPZhYHQ5vkTkL1NDsglS5FIhtkx94njXsUOFHPfTQiGr
kakr6Ry5eY4pRPmzpKThfx1HrEfdOlV9yN50554zr4inQ/owlZlBzmTWvsjoJihY0Bczd+lIeeN7
ULvY/NVUdw3xRaF+i1HMroX3SWXWc9qOMPjE+I9aAp+3mcyEhhcMb9O5ihrm4DmfnL4TPB9TqQT9
hQLAobrFw+avZzL8fwzBP4NeUMQzaXLUdm7TeCmovUf/beBbCvRVXAQVfVWGd3ICwTeoNwuI3Zwq
mXkI7dJNqh6cme08R2GD+TvqIhsBhoQoTacDRhQ+jVEsXty0fcCFQx2rc1IvNzGxIdRDCp9OLpPj
rSZ1ymFnDNhTHT4DNpwlSTyTIQzAIQQtOfyMlI9YtAdjqiQoqUTFRhqLG+dx0v/h1cbMCbPEid7z
HPqnRVBL+WdxNo6cp/REIJASdWYtzlhlKPm31vLQMA7gDTRqXSP8bYMtTdZW4PJAqWlzPueYkQwT
rQGT7g5t1k394WXohA9t/s10AS0E3qo/RAsvQKo5b+8JaBtjPwDbGbtw7rB9ZJvpuELnNPAaY0wz
4EAW26lhSKHKMeKKG1t8C9iZW0ioB8yP7VkQvDWuHvSACsaZ4ysnnH2VUr/EANGGy4w8JeKF9Wlw
CbVB3Ocix5qv41fyfUcvOuxCCKbMG/wCm2MB609v8OMaVvQKSCynjzM1Csj2c7jfEX2jTiWMal4n
GKao6gXcnQXm1HhUxfvMKV0HAdyg2oziB4zvkEBaXzEKT2Rn/dwTkHdoA4OCNC7K95FeN/C3PSOQ
4M0FUVFFjtW6PBQd3HWQV4LdFESl8MQ4q2eiaTACPrVsRWk3GW+ngnxfUe4Jo2YkiH0Yy1HRoWEs
DVFsDTOCckLHAFUNelqKkazSgqIpOIOEc3387fCARqS3SvHMnGYeasY/oaKtVQ2nyniTGMOmBCTH
ESvntIRgpQA9oGzUeB8HJ2YfHdCEvlLOdDLGQ/UBbGmdqMqG2x8vSsbOAXbOEk4ho9TcmMVASGaA
5tvU1rD2scuMWZfOeC/I8FLTSzcZWP7l4x0QkkpdmsihA0ZFeEWqmQOONNdTfSmpbJCTwYm2DAK8
UziqSjB9lMXktRhYoTr7McSSNWaR1i/f+B7Lx2hJBLXAvRm3/UH8g+75339SGyOFrxuTgLlX5Lg5
NA04S0o5wUDNMqjelbnRYKFRZKCS23Slue0NHe8cx42rjL5uHcrZzaOFs7dK+BdKHJZlMS+ckOGL
vOnBuybXpeFeOBSBIdMFUP/cLrGSpCGI8dKLii8aiiBVcV5KaOSLswlOZE8AcO+vcKorxnqbtOlW
IvYRXZLbe+qmIl9x0DQS36W92uIN7yWAAtzcIF9lNHID5N7SBi/qFrERLdoOYM7Za/Yiu9XQcRlU
xZdOQvYSb3Lc+XmkZTBqZYaT+a0bg1fOyXGTBWfYsJ2aOmk2ATq52FGpmajOZR5+poMO1a/THcpH
628Y1I1YCBP/Y6gKBOOfaNsAcys62coqvOitFxTHmsEhIStFcul4bmAOUe8U8V3xp0uoMV1jBkfA
LDXMmlp6m/XvDDEZrhaVjTs5EU8sirAkh/EjMVehjP4FT9cUjHItTjrBGz7BLOwHQX5lBjCPbHs+
IpukSNRhzuC2oESP2PQeujKnLOpHfav5t+gi+reCItibXO3HOUYVa4iEjn/jw8R8JtSkTnat0x9+
xwKSZWPps7lPBA8/Ok0aEzYFbuYUk3QfKXtHnPYaCJfsRYRPt7zpdHFy7OjZK+RobijDIaUa/iGQ
NSTxim63PdcHLXgrwdsX+awABK0fZXyOs5K6GO/V4c49nVuUv3b/fFfcqppST8WtUUW3Lbx6DZ8+
HJ5wjqItAVSYvHI6r40M1y5D3UveM+FCNoxC63yZMdAsFl4d0Bqh4L0P0wqPwDRv3F6nv1B4G/B7
KYlD4Dx+AcIV5tcEL5mTk0cJUahgGfv6g58MGdjUj2H4NcI/1UxP4RieM4RvDYRxiZ1awU+kEPOe
tKI8PlrA2moJtkDL2uKels5K2rWQWhYT3ij+x9ULhkvVmcix0a+xK2mps/bYUogbHAjTaQKd/HAs
SoZLA48nwDLU5m5i5caLU3/z0KnsK5Synfyv0/GWBQfzIQxX0+dP25Odiv0aMX2mXAPyFTrGMAyT
IvxeshgtTPqjUG4zPiL4sGXFaQNkOrTzERyDV5y0hxoLto4CSwsI8hohoVJSZIgt4B4AOcim9IEX
4oxizSZCRjNczWQryU4ybgDZpEoJV7Xt1iLZce/6sSb3BF5phIgDEY+Mcz8j8KSheOfR0hYRYhXy
fJbpiNIPAOgFWcjCo7LFzr/9inH8NtMDvg5Yb+FLDrDXuI3k2o6FY1a98VW0wRlBJ4mJo8ywUl/4
R2tmsyM9C2hshzMHJd8ruGgBYQz8Sf/sV4C4HT6VDctVKQ8YIu+GcqVW/bFzRkb2z+l+AO97evvi
uVLEYppA+MqkNGrAc8TG6bINTbNM0ge3z+7ahTA2qX1OkEOD1BChVTvGQcDsyVv8FsDj1JmliLUf
EJ0sm5eenNj20Bj10c78kynGk5z4p/yR+zcTVkrNGZIju6GXM7AfFtPpC9882xkMboI3ZiIm9O/J
ZxXGdlDj7srsLcbhp6emAxK2v7BFrZ9RcI8LLLqwf0LuOjjFViBwb9KLndwzesy3/y+USRPAh4yC
EJ4itktaQcIjZm4ERCyUP0lNGEsN9CHY34V/BjbRAacpxwQUMaADvnxI78m5nmjpSUaRG9qo2Lpq
jdwfT44bRqdZN66dsmJVFEsM27zqVSviWMJtZldENTBqLAhtow5vMiCDhACGcW4wTpbQHGtaCxFq
HcjdAmt9rJFaAo/VNc9SgHEZ9ULTLdtHqbQYnBGpk1YXRxNX9h2NWgiSh/HX8V16bamZtxJPCbpW
P1yllAgJrhKjcAnMijK8emzjUId/5bwYwjvH68QbjPDgpd3M1CM4iFcTiu4j3USJuoMwvC8aIhZh
vDf1gEUfsiGsgahL4nGVYwyUlKgimMd61YZts+Y/s6S9Wky/wQRf4yPdJi419MitGx8RltAFgSiM
3IPmO+t2KkbsWDNejYv8b+g1l8s9S0yxr/qXhp+LLJuwk2bwIMRAHjuNDVRQ3CIDOAOcp4y6840d
zxvBsCYYIDoOD9z9egsv6lOO1I/pJHdPApPn/+dVAcWjvtSivwyiveg+pg4Y9AT+vpCPQRef66bB
fno4ZmdT16+69RtW+Qxry7APH2bZElNLLtmoXseyvvjz6k7xSwyQ3qsbpMCbko9pqmctwAYH4w+Z
jM4SpzdL/Mr7OEi3UVVtVOkHfx3YLsoK7+2uR0VHEnyn7LJU2Q9E1ij9ZyaKo8qz0qeMIleJQuFy
YWePQ4C6BC+GDNBo15rNh3SO+nbWE3fE88mQDd945gpzuXa2jdNtK4QjOTU2ubU5llQsAezxZ+kX
7WImLnY908VJsc4KOgop+qUXtZ3+EMj4K9b5zgmDrYc0C+6Ht8aC23kaSKuwHxoCpvXKxoikbR0i
EIKqqh6cIEGsgGSGQDuheJceUhOqn0Gsa3ZqG+F8PjIJ+7GoOAVnRWFvs7sa+JyrUFogjkdYxuDO
sSRpoc2TlZBfWTYsJOmY+ngj6BEjBkIFiWgka2E+RiS+Ox+2uDa/pvU7hjirB8fq1+8+sFfIyuDU
V79jcJExXKm9YemnS79jD5zntrOuv80P2bZWhf4ciC6IqUFsxBgpudGEg5q4/Q7ZpZ2SGyW4trhX
aUqyyrGt8kcL3y/GVrgB9MD5HWP4RVHi/EYeUbuRW3I9crwsMnkZ+mKZTKAz00YiRo0piQvRdrPE
xvEs9flVkcZbKnS4keraL+RHqCRP4jmentQ+HZi0szg42HJxUOahjtVKfE6achtrPGax8fDr6t54
5NKzYRVH33xbLWzdeG/Xi9FkeDacqgLaWFBhiIGNdLxQgnCdNbdtRbkRtHMjzxaKgdi+MhdO+aBW
rz15ISnOQuAxXA/1EtN3B9OKgcIDEfysovCjWSvohzjr6+bLN/t92BKcgHLDN3Wq3xkmtBtwQctk
vMVYPUzuaS4z2/uXyW7rgefDsksupXnMvWaXULqXuObhSER5FG/nydLwJiETde0iG391CgZ7eIY+
j15yJz1DUxjZz7RpAzcvgsCfZUvm6nDJPml69L08IBT6T+iG9Vw5gxdbZQcTb19ZReS0ALzxM6KA
JPZBiRrd5mjEhkVo6xq8KDBYfe0qLjGyoD42gfa8XMCj/e3gqWKeXYw2J/QOA81Z2Mw05yOW82VL
+sEoN4vK9hZNV6Eyw7WrobiGEupIC/Ss/fAgrmHt44JXVskqMfslHqzZO4kGKI+zmVXvMUBd58iN
cQ4V45LnoobOFFjSKnEsFI2YlDb7qIGclQFLJbNiYwB4X6o8I+ws2/q4l0QPyGhHuQbPaxBYueYp
s9ZlrXHr12EsbQyzPYS6fkjCaz2eMq2eR0emMOiH0pvSqFdRkOvFoKgl3U3gj4hNQUdSUY0YKo72
WlbvG5rgjpzoXtpqGoF4+O+2/2PpvJYbV7Il+kMXEfDmlSAIQyOSEuVeEHIN7z2+/i6cmIjpmTM6
LVEEgapde2euJBCzBCrcgVjLpesyp8RETCXB6COdHu1YUw6xbDFGZxxmYVXJRkcNyX2BSa0rhF8U
Glh2HRIekxcSzmGschSMKJ/HdqeQJlDS1Dm0JVyAbHbFofXCAQoUhquBtmWUP9VTdaRPdswOGgV9
x21K400j7hbrUxsKwfLMdHTPHgsRIvuxmjufcT6hOYeULzrQL7GJ13V9FDUxEBG2sx4156HMT1qM
8PzectRenicCeeq6cB7gw7pRucVDf6UrKI+73mAkIUW4dG/87txPDMcL8WCpIgiExtXJsOBmrTWy
2BBgA2YTGOZn/4kBaR3uAN6ksJFLDt94ku6IwwQWbY2KiVjDNaB80p9jZurKnlxcT3EW+VrGnK0R
q5BlLicMtT1r6Y6VNgd8UVFvAOsOBGYdqDvVcmJqSVtU26GBGCRk3sBGjxM4R5EjsIp5DZhw8j6u
DwARuv63rvwkqQ20r1webLB8+E75OBRHt+Rd7tUqWhjJsWBsJNKzVO677iX2FCXQ6s3MGbuzRRwC
paMGFCvvX1dzPxupW8BXblmjJGuXi3YBKw9qpxC/K13MQe+gLjMms/14B+aA6TTlgYpJfrNkN1DG
kznu4sQg5CX0LDod8BmSyLP+VsAto/w5tB8zuVjwg+X+djEh8tuNRt4zcjhMEytHim8VIjX9FnDt
Uncuwvg0Xwbhmx9UUMaydwDnMuadIj1J07csNZBDIKwdg54upBWK8DjvCOVUhIPSJUVnP38JdJEs
AANb00UJulS+KP18I+3tSVPzy/KsEsJMk2DHatTgO57MuxkRh37Cr16GaFh7l5XoISTvA+dCNeC/
SR7iP3SWdUN40lW7Dcs9m1TKfdJHL123h+/mRumuvuuHuJjO2qs0bON18PCNP2ivc/s7auqzNn63
KE2GYFHK43aNVVBro/YhN4SU/jMtn9hgfpBUSQdyjML6w1RT+rDLSR1Dgi3HnSriGlaDpbtp7a9i
r/kUMLVlBdMarrFKnT1+I6YsQOF2oHB5ookcMzEAFuHDzD8zvm5i7Na6wzS8w5GejMtQL1y2+DKv
61kcaXWeV5EzN/GL61PHyCBcLx9itRKGR8rOOBgXC2FLkVNS4obT0vBUhMVFBoeemMsVTSxY8Bmf
BKr+6mLqxAYS/7a04Im6BsUiHXv93VoGdBMdvdc10BcRW4/kyPpPZhYwOo2TjE2t6mm77+asp7fk
SkZ+VOrumHAsVMPlvyO6O/C3TeU1Fmi8sPaK+r3JHgXpzHopOKny0eeBNK5nTgU3LZMOopD/tpXC
Wpi0O3ScGrisSEK6hGq8NjHHz0GcP6dNeMpiIkyX5kxjgKUYjA5sgANZIHLx6EchaCPgr4RsHXpn
7uhWBkbJHakcpag7/1Rx96TJ5rVdfUsMJn1lPFz6JuFbBuA9PfJkQ7WnlCNAtvpyQoZSdcmPqAF8
SSdz4Fe4D1H0AkzdaaUJvghtIzw3gxH8pf16LCo16BRMNmPiWwMnWBBdovWrlEEkJUE8kLaANCyW
xqDImdnyMKg7syKaBtINCZFSSn6WMnLat9OSkFm2hda+m0Z7nTTWnA+r22oq03hVGw4dHVRh5cA2
LZkJVtTZNQ1WcyK/ejpBTOpFiHuYAAnADuGEpr4OPwyhznFIQ5rEfEbyKyo/FXInZgLpxBrQ4LcH
UD0ML/TfEO5fm9DLYA4lrtUsPiuvw9cWktIqDgUClQu2f65eknKCleqgzrRAlE/JLLOKXXD2Vcpf
292Jnj6q6o9kvaVGvh/tsCq8viaFZmLZ58BBm0GSS1K0+CkysiaJpYRAAYHklrnpT43UsrFXpyrK
T2t81lj4wf9q5ltZXmS2zg62OjCMQ2bpBL8R8tjMrtVBpcbnGam/XYsX/cdYIIR130p1LfvGg/Sw
JKyoSX1crB6eTeTQfYewyfwwIYSxJVgMs3an0DzZt+nbIKbeNAzAE0k0QFotkblJOrafcgaM1S3r
6Y8CEy9ozImS8GUt1YKSE8luUvszk+cnGY3P5JaTZbNRUuR7DQkEKb1mXY+dDg3Aosi+Su8QI08R
MmhfvVGo/O4dfY+ECr6myb6LQda0CL81Xfe0uEbfIvu5GAHfb4OuolQwalsTUSd132ZvHbKWj+2W
ios3aLI3M8Bm/o/I7BLH9D8MnMmjRHbq4rX6rt6V3Q/N4iavcdgkb7piPWL+UvNDzI2X6u9Z1e3p
FXptJ8Eait4mrNiCNr7XGqxEUhF20gRYM+lCt4/O0mweo7p76tki1ZOQ/esDABvMYk/k3ihR7EsF
mMgEkenmblMCOuHHJdJOOIrOcMb05wJgjWXCgKD/qcdIaVoB/tdyVa3iRhDBDbj+1AfqOp9Nubfx
jEYTaxrHbu0wkyIRTTI9ZawUMvqyCEUoi1SI2xd94VnEAxvDjChNiKIEa+CBlVkQtwumAHjp8cCG
3TvivU8dzpI6oBQ69SjdGKlihSN4+xATvqqkKjk4Cy4eEnMqMC1r4+fC4Gv8icbJH1XlsksBp2oq
OyH30dT3sFOzkwJmv4SdViSoY/nmpqzwn3fnrtZO23C1PKcsyBJRqcs1sRJQETf9SZb1oIyg/FBK
Tml7TQT5CkQj5DNIpNqpovTWxtZVTnlg+/I6xyC1EQr1zz0G8mjC8DveQXDvxi9VpM229H4lg/ll
mbUq6oWFm9leZxSoBF30FXrletyBNuU5v+qQvcvuXulOZHkSMfFjLV1HJDx5yF434hLtxpMlecT8
qRKn3ZCJt4QboRigj4h2R9Fa/dNG+V69aLl2ncPantMe5X0z3/J2vtZC8WQetLw+y7uyJdDZrXCR
DipuOazpIznY6jy4FSPeaA4YKJG4mZ8MuJ1T/9JpM2og060NMkTw1+YzvlS1DFYhRIOxHC3yrrMa
fRzyGhpoSfYx9uIe+59fqZI/CB9jbXy0IwqeHt5K+a1laIAb/WoVEgolf9CBEk1+N6O2ZZob0xFu
nbzOkVlBQiEOj3buwSKWSC3UQ8zQpS0aLjtRpMSMaI94NJyhosmC8r4en/qzwNRn0aRDRkfYQMuw
IsFJA/hmQLtgqdisFVsnmCkODohO0577Sn7he9jrIzMBz6xeshGXCXhuORb2Oeacpgc3zijZjFkg
NitjQd6DchaQKcfEB+rpeicijW0TvJee31oTKjgA4oFXy4sFAanYugavAr3hIWAUQ0WBBSCOiyAc
s0AUvwvkiNlA7CCu3s16i7S0T8Hd/NPq/oXoiRerz16ySXs2DGck20at8difw5aV2Ewo3A/rSCpK
kLuFse7CgTvhnCn5zhs69CQaK0B2meiN4mjyciNBTQsYHNFXqHdorFnokXnKWudHfI/YUU1MHOn0
+j1SmrdxpEkknpvGiZ2xMHYWISDdwoRWBtQbNQeUNlark8+EsqZu7E0QBwnJg9M1bbcILhhUs3pv
oO7ZtjYAV2WGVcrYKfpMwtJRaj61Rj0OWXRsAZeYA6+3Q94Wok5kLS0YuCNSjBiiNm95LLxClH+N
9fKRKNYzXeXTXD1WWbmupnVpD22C75/M3gxVGx+WY5WkQ46AglrKYnugI2JZiRt1bNh0RLi4h7yD
9lqZTi/Wn2gm5QWkJDdBXJ5G9pTGaVQaiPiFzWlhHgtsaUD3EGVu2u/n4RzmvBcyjHeFOLkiupDK
m+mhsD47owFH9SQIe5G3qhokK+974U4xfrbM4bzq0kfz1iUj/hZBO+UrGiRtPvbUNdJVmwIdekM2
GJ6ZMU9tZNcg7ReFkGZEnigSIt/jCxYvA6jxAZz+VIxOzIBNo5cB3z6ZmAxG3kwWqtL6RgW4UGah
r5gr9PGvVeUuYbGoAvqTBVK6Awo06E963V9GDFKmqe4Zxh0J2z1WYYXsHsdkTVwOZ5r9ROir0aWM
AK5dkE0/g1IfugR/tYCb4G8xbkaB5QHjuKmaYGX+qso6EoJRoJJnyC3n3hSlHo0uO4NroWriSVfP
A0FxzCaBrBf5xs/hBK2ahHVd80U+GZJx1GAHacmV6h/TEMCMVAEcDGJ1zZ/mirZy+NfOolubWKIq
9QhTIRArrp6uvCxlzNLI4ZbeH4nlWPec4jtC5qcN2j1Tm/sYi7eFRJLIipwBLy357r9aCnl0S8DL
PYOk3DSnkT7HP9QfT2vG1k+YEvIPyPhFwQWdYib6qE42j3WO3lPa+n/J2iNPNM2X2pBejaS7Id4s
SMBJYvW1JM5geZuXTN+1Cw6qDCOHNYn/jNn8RqcoRAHyigQ9TIcgxMjHoJzol00vY1QHBgCg3DL9
hkeJIU4m2U2rEU8uC4SkgVeSuIhCaa+FdCe3ljnIoPqDjLiz9AEk4uwOq+jYAPoa6PChoUeWgACS
zCtjYY3QZp40nKnv0WHjAIiEOqirxNxf2Ukt8gtgoLERcQprTqq1F8bb0IagyBdf4LuRSnAw1XZk
lpY6P/tfquLZzFTzVYnnV4ZLsuJ5I8pGwcDnwp8mBBtJAsO4otmdoHeEIKtQqtbWIu9NofCJ9naR
jO3F/H0lvimyPsoJRXLdPLepeVPC8hrFrKyrnhH4sJ4ZypzWQQ+U8ituMk8dX9e6+49RAEOdC6lT
GiqSu5r/RFSvBghLnUiMejEoQ8VDamiPBtBgD0YpVM9tb+7gFDhzeDedZbkXGWYz9ZrWFcmaOOCZ
hL7br2U8+ImE7k+0pew7BTxvWvuIEHfSLz393laDswmz5O252+MPgGTTc8PKBVfpMo653x0x9051
u+tgLMjRx23kO9P1MVV71di1XPiGJof8JTZvq3ate9NdGoFxx4N19FglVgDENnpayYlX9YDISasY
/IZLV2y8Sd0CKx9uP7aImocFjonoUoG7eWHzKDu8XlLsisu9AWrYwF9JUcE12VkknKvPycwhu2Cm
/YOFEHrYBINShD6pFacZtgppBEr+UaTPUnwdSEOaVDoTbTBb5WmxrkPFlIYjPcrLPPFWYJAm60fr
hC2ubYQl8GYq0GKC+bR5ATrRhcLOMk2oQY1wV/4VpYXkjcnO1PVC6lhtIM/ZjJwgnqF3W6wuM0EL
hZ/MFqjd71HBbyUzLV2lfVX+hbjm32M2aQrX2NVH6SAcbq3hUHSar2Z/ncKjsjL1WNAasPaZIORz
5ULu7n4CwaGAAWKRk0T0R6/peKuGPzkvT+F8b+LWGWh5k8wwLM6vCS1DRDP8fjsuVSDDQjFt4Zf+
pjeJlhuyH5hYarIKNkSyU35XlrP3lRCVwXipAOKG/8ZY2W03C//TQ7FBNtW8RRvXb/vIBBNSAFlZ
As1XqTqoMHAlzoh6YM3GgSZBc5TGF8BcgORvlXa2uMfGEQNQrjxnPaAkd5gZh5BCD3GTFYIvGKnT
hsuzUD0KjAysAVJCJkPztoT1vlTf5vSSYcXezzGWCh1qT946ODchFtTTi84LMoaZBc+LyPRmidln
yDeJ7qTM0iaXTqzrcXdhWVoI9sFSW9pSCpd4+ks5eI/IJzD5c9t2zxUlBxrrPLv24jv28+TQIZrG
xYDOb1OgLR5MAiX5RehbRs/ZwUDjJb5Z2Y8pfZdoGziIYZrdFNy5u5mPUgxLqEV1IXJ4ojgY5lDP
PVoUMGtp6QmeNEbuxIa/FOshlcYDBtDDuAoOygLJiTAN04In2UqZkBTDxl5JtsvBrsDctlXiyPTU
TvBIYHRciQpiUpxSLyFFV3g41ZRb1KfFg0nI+pCgqEkRJ0R2Q83XCA7ZyqgNTMIlHdi8tJRfH+ay
UYxeTh2I1vwsTYTCR142/6Ii+BemQGbfvJHkdo0yanii9UmiGuitTdmKF0XYP8f1qUUYrgAWwXvE
b54iUGgJjpVxcledE08ejq6xBt+usjy+bZ6H5DnUGhJ8EcezTVJFaG7+h6tmFeKDYL2G8YdSg0rd
hD0/RvvZZ6/YDjpU/VsAnRNSlf7n3ceeJfLWERYjvTEs6iA4iuAs8PU8SegjB3wphj48T/onct60
nH2ShlW4piXjyWy5tVF3y4iOsSzOI39jdTLREfXru1aAU08Zp8MzFXcNpJvPoTjHqfCyRtUj4tRu
oqT7Q6XfDv0hwXanYs21phcDqP8o/DOIbyn/hrjBHZ/5G/QjexaX0BOofLP+yDtemTcOW3+wBsiL
zjQp33HPubj3AJkznZ2ja4VIvDItt6lbhEpeK723ANKZ4+c68owW2BvASxkTFfEmMs8vkIjjAL5p
knf9Y02SHbA+iLYsA8V50+Kg+kZMRMpHsA0x1fG6Zk6+NSMqW6lPifpAgcaevzM2W+Nh2vzGbJgr
uguVA5n0nhrXsLPtue6CprWCkIANlSAiTgVEXeor2cPpvkBpRjQG31TTFWDe1G5xqgW3WRKQfaKN
GLtMt0KXJieap5XfSXgzv1WvTv8Ys6NiJYF1jTFivgPrwogANREPZMRBziCjt8INAwP2U0eQR0Ay
F8PqL3q9X5NAesxFcpBkCP6ASxglJCjSUfSsr8lSILAhyRww64+KtgsLNe3P/plYr50SP2uAVWq/
qznrje1XwgyyRcleBrwuM4QFa3B8UofnYtKPhpadkWf1POgd5Upl14GYiQEnfW0+CyDlUmJrFmQY
01P1v/jtTPoJkRRFpxqrdvo3EkwmIj+I/bXEX3y2iszRCP7Ipgtz4t32u07M6ngP5rEsw73RIcjB
ihdy6swjevsY38DVSE7SSLuJIc/CnlYSVNoShwYLM/5EtBG1FvPjs/U3AscC7I5y3a4Yg/FXUe1F
4l+82AUEAryAuiB9rUx4hnZxmIJgT+TOiFJ72gJFDEIZSMeBizUBiAaO95GNC0dqGvsTaQolVQOz
ZEp9tzFZQMkRkXxJe+nn3DbaP+COJDIQPKbORLs+RkbNRQ3Gb0+Yu1G85cN8zVcDy8DbQ0Zmquyq
YbQnP8m+/tODm7/yvoZyhQEPug6660PHej5ZHp2mQZjPxszh+DfU/zEVIQNb6l5zGuIJ3jVc31Sy
uzD9KjSsRID/0JfXI0rGlzh515UZQ0EBJ0B1M+0k8I9yk7LJYRAeOTK9KNA+gGmVrcWN+9aIBTUo
UlIm+SR3ofC9mVvDcRdlX1IyOrpCtOGLVh/tgtQHMdwt67Ogpa4ACU2Y2vfO4DZvc4+mCeonDDca
s/kwJYGLpKEc3S/XiztQHgl61P8EcUWlKtlVZjljI6Mq/JBP4ok0R7pcKqJskvKS/Vo+29U4e+1l
rNyWx02NOi9BSi80fy2xZ+T/1Ucdqe1kKccOgqHJZaG9bqzMdiuU5H41JMHcE57TfsirxQ2EQS/9
ShLinSY7HYnQCAYmeroFTTJG8Q+wF5OHBMvCYN4sJrzSdSzeCp2B/cfQfGj5ZCfMP9R4/pUsy2c2
pTRXSX3poSfrUDuigxUYg+QinS5JvMgevIcw3qsygyaCphNItBt7Y/6aY3brvmPYIBEJRRZM9E1g
0E4/6CY6NVoz7Ynck+31ih660ENnwCOFlmd2gq8SKePWF1kiSR6+Rsv1XsVjmpxjek71bvs6ER8O
PJAodrXBeKB4jEa7xhWh8ZcrAb1ozYYP8U3UXgQmN0lKctJ7y2+oRPWZvkKPD8joH3b1Ylj0Qdd1
Z6sAsCWgSCCudeEMmuKW5afiymfeg+UU2Mz1X0m5baPneUT6V4F3kila+ZdAdvkJNZ4P6LxxwXd8
LXuqAt3Sg2zGYgCObSTDjfouP4MHMKpjEdGT22YFNw2yL+2GnZ5Me/TWDGv7yQySX51tED1Izzuh
m1SxrKq2iq8TouY8f42Zn2j/6Gyt+ds2iqJbajchowp3kjXSSdKbjtep73542RhvtBKY7xoTc0uB
bGSCYjQPFtKoNfP7zJf5tTPpmuvlfhy+WU6zajz0nI8ZTJvli9nz5rksha7vjHqDZZLKkewt4x3B
kCR0diyj98JrabXerHzU3KjYascHgeJgAPEd8OkqNlJGDMJ4WIWvosUBuDJmrxDDLnbbQGi6I2tY
n6we7JwOkfVtbelcQyB/jelytiiXLKYJWk1ltTyXX7Jc40HSOWUgqIEUMPSfTRI52qYYsNYgQ5su
QEYY6B1VjBTXROe+1F9V4a4PzTPTUhLJQr8SZOyZDClLBkYX606EjwhsQgUZ3TEGSi+KxiLBSRZC
gd9Jh16h4AUtvINoh1Tsrvsg465pZfi18cLPmkx8ZQRMCNDq16w+1BoOOXguqu5NXRB/x6HMJOC5
slS3YzGlKVqyHs7TclhUgctBAtVIR4ak0IHUGoUM4AAdiQAYBMijQnJBMwRa0e1qUd6Lmh50Om3l
RSDxhBTkrvCrAvSWGKT3cFpOGlG2ggvgseeZ/wrR3Ca7YEq+Cqt3UkvxMVHA6859IUDFK4Hc7ufA
Ima4CqFpj+xK0bRf0TcsOfS7+Yg+xkU+hqfHHzmwtR7Z7l7ywlRHy1wlRkJpDK7ew5BcZVfK3sSa
1GRLceMQxgPcLoiTc+NN02JLY86wAaUU09My3qIORneaSlexJYGI30k6K2F4EOPvNUmPzItbIMvh
MUbmZnpTwuWkuJ858Vb7Yl8B65mJ/4nE1W0Rq9M13iAoTF1b30RUW8Dq3Xx6TwN2hhKLgniMw4hh
bHQRrtSXDeAvEyqBZdFKR8mYU+VzMre0axEP1+7NS4BF9HLia3TPSxJ9yvJexC3irdFOkFNok0hc
Se1isKwbV4o1YgaheoYoHSh6DcTeKpjkn3pfTaeYErQQl716Xu61iYDYThtCQ1rOv8zvJKK+dSIj
8ng8GAqQpc7YNWt4aFs/qxam2PR9lsUzrK982zIvYmDVwi266DeNYUmUWG4vk5XFkKOWgIX5Z4Mz
/fguMu5Pef5jQqkStNAnopH1XREJPM1/s4Bhs0CyCjkDbo7MNeh+OF1YLlKQDQk6ggEwWZoyumAT
VtTmYsqZPYqfGCz0CQWd8tHRfpRjGEC23N7mBXlRhaFMvIzNb8wgBDnmpN/j9hVKesd3pExAiNfF
k0ZXa0F2JIt7qyeoPKxueS7dEAlnlXhXwUN0vjI0T81aYYTxZO0uFE6l/6QhdL1bJReU5KaN2N22
mnBPqoisU4FRIOmeMOh+HGm0EZH2Dl4BZqaBdcRCw5M129YnERjoKc1TQdxU7erd7NYyKqhR54QH
EZPFJuGwbEBurwnExe7f/MpC0AjnRGuddPjWezSUO4PE4FS0kCAdNiBn8z8gpxpiVTP29OjzYAaI
eymSxK+n1Fcrmtfo7XI6pkzLvwQwRngH6RKvh9lpdZkoEgbxJlkzrer+cJ0ttN8vMHmdASZ9Qj4s
X6yjAWVWiu9axa+GaOTwA8p6b2nU52J8Tpf4kkfChdzsWHkp4+XBuPSpUF4RAbyWaX9DZNWm9WvP
yy1J+CK4H/UUX5UaeB9I+h6plQSSPiG9TkQPuJ9O7MWlVDjsc24wAePmWUD9KDY1J3bNTSvqS+K0
0HMFNRXxJHEo0+GIzwdLi5AtIuxuUo9CuHkaz9A3Y1o/a2HPlOV6wwpH9iPy9Y5TSl0Y9txkB5pz
SAwm4TCo99kiu2AqntbVL06iIl3GpXiKdRyGzJc1tXMambLPuEX1U1ihLmGviO+ioTw1Q/e01gJp
ostlZAsFDV09Ma87DEvuZOhw6vLSjOZZrwZ8Cck5ap6I3uZ1VTa79J5q1Emx+FzKHxJyNhUzdXcS
KuOiLVAGYiJeSySI0XptuQ+tkI2pO5qr+JoJXzUrEBHTs+BgiXIGRu4qWUGAyH6S0DqGIz5uxc9i
69Kn+ZXbSGLULC/NMVqV44j4IcVRth97WjhT74vLIbGyU1RXJ50/0QpVXwE0Pz0ljAPnigSzbh8u
mldGBpQabAOrQ1Q5AIy92fqdyBPNXkHwKwIQHlCkucjkNL0ISj0i6cv083jxC6uEGGV51I34rs2d
rv029ROv+5TPADbyGwFo14ZIMBI0d0bOYjI6kpMLgivgeNHlvYS+aWykw4itiDOAGCLCP/STRP4Z
SZ1cU008qgjXhuqs1r6uf43L4EtdF6RLdcyl5GRzKhxW8azHFq4VQIUzeFRwPPX8mjBdMhKSulfc
VZg/MmhnHGUlInFq3aZHwXCYcT0N9vahKuFTVshXY/rI+uKStfMlU5ILThtIF2BpClrpAAo2QlYH
BMMKTUSq6ELIMEh/IEh1LCTxxBmFs/POE8zqBX/Ty7+II4uTmdOZCPpznTnFFvxGwkz0bJAxE+qA
a8mXEcXk3HSGz8S2DpESUbsX6xrgck1jf646L+1Ft+rbw/zEPQElTLPIV1AuwgzPlRizAVI0HR9R
fvQ02/OJbhRVd60Rfwcrd/AsbJK7rTmuExs25SQyjg4D2lrlecfRHOFgI/RcIfS8ndgPsX+BYCU5
Y8D31hOoqZ5SElJ1JDTVgGq+d9r3mQkKky9HL+uDte07M05dWNLqvCV+wWH9HcNzQXzSGENTLf/i
cMUAZe2nieju5EG8FwhDNyWT1jK+Ei2IFQuD3b5y0MbrJiLVXSQTVtCr/ESnSHz2r7QhR7hAc0ao
UDi1B5kC4c4TZ1uDT9NLocO8bzXCW3YzyJ7kagiA20hyTgVpn5Q4xrPDwMPHAHylosJQ2CNwqxba
ixZOS487fo+qYc+2+gYFYCoQv3O7DLhj6/hFX2DOYw9bB2dusPcv+WENt6BH29SfFKj2NDqaED9f
uO/Sw9ZSJO9xjrGp+v1YXcc8u02DfhOi/g5WtU3Uqywa965T7nsxHO4kR1q1/koH56EM80s9WneU
RPSGKxxsBr3O1o7jfvcbaux/GNnwySqwwIX4mlFDj2j8Ajio/fxCBNZFHi5s8Nse+VCm7sETltHo
Sor4YV2lgUUzJ0AlaT2BVCdF0Vz205mebhfVTlwdclruI4YnUNbjR0lgMPefLDMXmUDGGvC3PsUR
JsV7Fts5ApmmOcQKxnG637LhVBKLsIyCF/sCqZg7HOMHq04AeiL20364MxiQY+xIZ1KT4cK0yl8i
3yrTFkfZnqJzz9uxLLI8R8ckXi4658l8NEz9GGpA+M+ZfGtQnlOtZPWvLkYUCMeSrUKBymbOPtDt
8EmCa7jR3SPRm/qTEH3RpixPcaPe4/RRcCwhyaTg/I4yu7bDzwhoHMSn7Lli4mSunpAIXs/OQe0U
keDTu6lf6voxhzc/K3asc+ShvKi2/SN7G5h1xBgs8h0D7V2nHXjFovppNm1LbJsiUiMiuk20Owa6
p9havYKCpQTXuAiwu+rV50AcLfldQRcrEZxWEz4q/7UI80ys1NJ+XSr+iSMWihb5HvO59RhzFhJ7
6DTZPIMNdEnJhN9Y79buKc0k5tNurVym5EVmDqyoUHkIhtyr008y/prdhS6ydBVGYxsy2+pcuHVX
251s8IFjRG+wtzLuT46DyZon5YCtsh0vg04QWaJom8u+qfYbIjBU92tx5/9PFaHqe8GEosdHjJfg
H8BhGsPLrhtwoHK7qfzGd3X8hW3d4eKFgnFZTFaGjoZVnABT/9cxiEoZfFfN81bcaaBKyBKckff2
Ba2SzK3MD2U4MzbR72NvIqk6bBxmv0BunJHpq101X0pRKFFbbyOMbPgXLhBTaM/BZ6JNmq/ok+yO
3T5rncK4pUQ1IKFoij0BNkckn2mWnB9ZZRxHQ+AMiOyQCYJVHq1yYrhE4L2rSQhhn9fiapvJwPbk
k9CIVekDElVET1PCb6yIgSF6AyXKcCLzJMqYzrYCinKHgsb/sjrVK+XGayh+uo0csSt1koIogdP+
tZE4whHrMhskkqaMZNIZCXbmyZnmAXn0ebr4nRhl0Juq8mMICwp7qdJa57gg+U9rL4baXjqrvigc
SBrBxCmAKiTEpoONenVpfk69XS/kBy+OADky4fwTi62fKJjWFylgmnY0suOzrNGVZCOVsaDMOlHC
KcAT5V48G0wdregkk9yCRBn1fpXw4HOgL9LAFDg5E+q12QoKFXoF+7CnoM8YODKEAj7YsL2sXXhB
/i8UOtEvDPVA/RrG0awInQXYXliBGemb2jQwDMHTGIjP5BvNl1yJQKbX54lR6MR9WmfBgABE2YL0
xMdYbBm+ABiKxqvKFACe7ifodJoZ7VVFM3KxazZBA2EH/gFdcqUEFxf3/cqJK0MqQD9GC12hJmCH
M0DaBeLyPZu8wf6akgzUddP5/7pItKRxCsdPfeHOeekSQqvMyJf2DHRYG1y4dUvhaypka+A1lStw
nCZozghBhzkrjVpKR6t+T9WIuHJMczrsa7qKzF1k68iUoiF3VhIml2l/82nk3415Y9Tg1hzmY13D
gIix5h4JH5MBv55+f2L5OvJA4JrNjJANgBQss2S9aAJZLrEjxl9FOeK0RP4z34SkvqUmYJ+D8m8R
ycAlSGDtfaMv/JLErhY2QYcSGd+uxAhYJAke0v1od8opIhepPCJX5UE80ZT+v2UaDRno3fiZAkSR
GB+/YQmdjOhCLCVd85tWCiedwM70FUj+HObYDB3F+spqPO20JoijZgGMhNugf1HGSw/dq2jcPqiN
7VnsD72OBoK2///F+ZotRqdWn8Zyn3mQMz7EujMwpgoXQ7Rjc3iSFekM52LFm2WtX0MJAxniBQa9
XIPjUNER/F9ikklxkM9/S7xBNyuvrPdaDk/UWbS3AYyEBMBNQNig5RKgE1obbNo6+aNqrwGM/3/K
zmtXcuzasr8i6PkSl940Wv0QEXRBMtwxefK8EGnpvefX9wj1beBWqVFCPyRKVSmVMiOD3HvNNeeY
j0JGjeOROg7bazkFfQGl9/RKhtk0bZUcaMXZnhL8q40oqxV/KIBl4vj02TYj9XLWASevviNThPk6
QPUhSsQcJ6vQ1Tg7kix3yJceSoSSiaXvC0t2yViDXEuDPN9oSoj9SYFswNrRAi7/HOl2GjezoDbe
q00MJfFdSr4UfXUvqx8mv4wZWv9yI/RKwfhmeYLV2aZigeYCGNM3qAs7FgJM2OwSsuUiE0Nrqg1i
2RGvZev9/W//+b/+54/1fyS/mltTbklT/62eqluT1ePwj79LpvX3v7X/55/7P//xdyJepiExNfFD
g/4vqiY//+PbI6uT53/9P8a50vN1SupvZp8FI5afwuTiO1bXATmudwR1dzRstypd0Kn7MdgjfV61
gftvOhWD4uiV6YjMz1IwbE/AUBFmexVS4kxFtYNdZXh3BtX8UpbDl2wub8ZG4xbTcNW9tqQO9w4x
s4WB5ycWtckiGIg+HOqU3c96LU9F0BHjYpXoSrmTd7mzQ1RAc1Uo2KqpEFiIE4p50BlUbMdyIOhA
blWG0/44rOWpOdLh5Y/g+1psakPXcxVg6T/GXjcqnjoMHicDa0jV12/ERCYgX6mMxHR41mWZr/kQ
7HEwBhbnA/JuC8dOXjAwl+7a6tSUqFrKej05tZNTcZNVsbfIrXGaEX2keLNH07LVAz5ubkAiasLu
6wo2+MGu5j7Ur1/oGPtnt/D2wUzHHoTCkOGcUHWISxRYF/jiZ+DnAsKZLSMbjYPBCad9yKX5EU/L
QRbzi1kLX2R2iEp+0RBkKGNjX0EJ15yHNW87MjVz3p0HA3eriUZnU8oRDXVxpQkZP8XChWR9aHLy
2NWDVDZv+Zi/K4v+LmK2FNyBvayUNPfE2TgrXtUGG2nHTDzclgrOA09F0dJF8agJfm03sexutIjc
MireTKraEHAuCrvXYlTdvP4mGAy5tlyMcNYye0fuSNvltF6bAEcF42Zra8pJmwXb+jffb1k1/vX7
bbK9NXAzYP7RZOWP3288oPQBWGn8aU0dbMvToOFuY9PGjYEu3WAYqhD7YZiLakTW/fJUeuLtPNnK
jzrMWkIXTX6bfvelieiI9RJUwY5xtg93Ugg59LbyUCGDdjLWboSlhsqrcSXHxSonqbA/tehNBNSp
e6SLYhkCtZfPwuGz6VhmQoqviFm+OrHwTP6zQUYj0jRPSgevZSHR0RScOONPLB2rGckbzSDEibru
d7UPwbMRS14u5vSDilOXTD9bSYKm8yfgAFfQr5ow+1hrrsy09KbLJLzjgoT3srPANsEQYfWrwFlu
4cwbd9CR2xhmXOwdpZVfG8ameXhncxbq9X4woC5Tm/Mag38Xns9EdTQHhfnkGRRCfODKKDH4lNtj
MVJeZBgnkEo7fJXya7mt/g8abor2mleqDwxkd3kJ5rurWqrLoibj0ci17QzfziLaS2DA0ken/s0l
GPqCgI+syjx0RfwZ+kFe8KRNuBUFbz3eJoXai153165jBPr1tI0vOT9DbiEZ2FPWms9C8TKRGkYW
KxFMCGzj3mHgNX3kd9hTtbvuJNqG2jX3iwy5WzoWr5LEYnPsjyLofrU/LXP+qhrjyyKq7BiU+9Lt
N7V822Y0FkuPhmQIj2Tfdnqfg9LLZwxEWeZKlFIdR1k658SteDs4nc5nQixNJvomIp7V+J4r6ceY
PefaEnHhMCfKJW/Xa70Ut7wUb1Ka3FdTdmosT1MsXvjlIeHfLH/xdKKSllSGS+1XOgs1RUEMFkJl
LUPC3HgCBBaxwuEnX3h59qndLXb1skv9ReefDrFiy1sb9cJPqefGqYN5Lr4n40Xhgjk9jZMueDly
UIRkjJWKHcDPu/v/f/KYsmHImmWqigjYWPrjk7mvezXuUq5zgxgc2WLfBDkNONpm8rlgUjLXR62R
mC8dCsffFk1+7/tTmcI7V64KxUimFj9GxXzo5+QhGbK35yIkgdXTabYUybDJRykurrhYL/nE4kHF
6ecOy8RNJX01G/FFhD7Y8k157k0LcnuFgX67evVekVEF6pvPbvGczfujtgj+dX5dlPZE9baE8oW3
ypYM5TRKK0AVqqKb0m5Fmg1AgXNNUne+wU4F6aCeAB+NCpsIgvkm344G3s/LwuUrp5pITrYg0YZT
ghxwaHsQATKEC7EKVjyXRbSu2SUXl8g8WZfGoqDRgBDBEnWfmY0Vb6kKDzuh242GY2ii82Maajsb
a3twkicEJaM2nGWUVhA0UEllglBdBrsmMLuqDX/qGoWx8FJXPZLJKprnGNhN2fwWHVtF4MYbfF5t
9aOhe0r6PYTQRIJN7QJ143ximlIa+Zxx5PTtM93H1o2/Zmyy2/IMmJoc9UTo69So+kvDs7MvMk1W
kA/K+Cz079m0XFUT4+KuhYp9TCX8h1rlybDNKFNtj1vBAsDG8h+Pl11LbmAV+vW6dwvOQZLQ5LSN
fvIHxXgsAMLKtXuhyoY0UO8kTsXNbQXhN4/AjhIO8D0+q+BBn2Nr3Kk+Gg82Q/34jiKXWVDdj1VG
0huMDmZlszJofTH+zTEkWdqfjyECsVikLFMHoKVZmvrHLzvTRDFh9to/jWbFIT6cjYU9m9X4nQ3T
EWKeHhXEhur660JhBWiOQljuzVo+4ll/mE2N0ax+2acUly1MoxlV1XwM+fRoFH5vpSfFhpvNkjuv
A0j+zB3mZyaQiM+zbT5x9HdZ5X0XZgF6RDTlSph/YBd2DNh8RvNBxd5xAiYmwaptLNETs8TX0s7f
mmNMJ6/eN7fXLkqe/DPsEUv8rnS7UytVILdkqGkE0pNLOhqRU/xScvlu3hIuS9UUElYOjaGm/iRK
x8aj5igPcprCDLRUM119xAuUWgnUT4PgpZCARrgisue6i2EyPPHeJ8RYnJsdVTZWqRfFAdL+OPQY
Ybo70vcj/KInpy8s9xYFszRMdGY+EYAn3xdF9Kdn3wrhq6HiO9n2Z5GTG1XwuYbek9lH7PaJmZ+z
XHpN1vy1XU9LijkK+X1/b17HrAuTElyfDBQrn9iWPltau3MMAmPNYo9Qbjc3zlkNNyo0SE6aFMnv
e1gNQiSlZrC13oQVB2zImi5hC0RIpFp1BnCXbUa0g7MziuaiLIpXih+82qttBMoFmGvTomrZkTaO
d+TXpAwqGspGnNdqF/vbOvu9RcytHbyRTUSeIwMjr6IMmwyIkr0lvb2rkHTQdUbH5KT+rdD0ZQEA
J8F/rgJcCQjVp0B/++s3um4+v8R/mCUsVZJMEX+9bkqm8ee7lqZiDe9Va/lcJMBcLdHUUy/joKwz
lyELFFzJ3xmAVSht0hPMrpzdIAw2wYpWFkAdC6CWl3uFVEhIYR/PU93eKHC66UN5W08pFyv8MG76
k3AVschpJ5g7o3kP2DsYQna7HEhqUdTJZGU93SZ5FWzfLDLoSUA1MhSkfKq/bDZxraKNI7ll9v5Y
Q3ADnraTNrc2apUbF9T7TrzV8BO+rcbJTClVlRoqTXmX5HlUnwDv4un80Zr8bxOirqdN1S8CQjNS
9Iul1ddJNa90Fh2SlBrVQyuj86mu2NbelvYnDXgWD1jzufxS1JECLWjifCEUQNaqfqVY+tbT2t0/
Gxnxa5aifkUM8SpDemeAe08Ldp3xVSCzY/S7O9TjtUySa//dzxPemS9tZ4/QUfv5Ni2+TozASjq4
xfWdgpPzlv6sXEwGUwsGXXEFFkJwG5fDVUu5foMNSfmazO4nGTNFYCdax1HsNmSAIT7cmrG9qUBj
zI2p9H0QFvADfaiJRbBcGvG4MmNIr983akWnO42ojohHT0xiiJJkPQWRUufaT0XdKaiMTQjLssYr
J+ui0WZjsZ3rKiVKhySih6Z93qx2gqkZ+ajjRKtqHqfHfPJF/HYVDKmcGXlgRpZbnFpEVA08b4Xd
0MFQt2CEcvq864+ZN5hKiYry7HTa4BUSn2LGO3VvQNjxD89UlPG8ct8nQzPHntHa7KY4fM3FOI8U
AnIoPL0Ob1mlvLRo7yK1bYjv5ffiaPUBg/VJ4eD4VavaDWTVdfu6UC1pEs7FHQ9axFfgLm05rQZs
Utanh31KfJBNGAnXbLquvCRH1v87FKlyEpwc3AhHtlt8StymZ3+i+QpPTUc/ltcj1DVHVqXvuQ58
LWXz1FmehdKRyze9wL07sMwWyfrEh7EUHa4UdHu433NshgrvoKlA0RujOqa5mQKPnZoEEKF1jp9Y
gqRLfWTMlDteX6VAUvh41G2gyuG7gTtWERcysZu397unPNtYOqYL/FFYlsXGMdlPJbIRxMRtBBo5
FxMvmukMRLWwMUaLoNzLPLuR9sNe0ITqqcbp/p5jYCB4eRkPYdeltrr1dhavdrzrNi/xPG1vs8R3
JNnsZcof2W4+Kj8sn+nWY4cjzUjw7wlv/K7eJRp6aduEtNa+Aa7fDkIEHbS4mubEWtOGshQkZRN2
/yw4CloaZQVINObhJhfTuWPHtDP/SXUc2v1QgBfZryOTwm+ktGQRzwronn7BhDPXMCRbuGNtkG66
myJDa1mA77cA0ixNnrwbJwxkwFAwt9WPvh0OF2JxwxgHoFED7GxGtngj3st2p/hYdbeMtUNrOFmO
qF5btgRdRT7MZXPEbyUzCIE2xTL6TFunx54Qa5kOfgene9dFShiIkFfuYoKT3VVU3bMmwZWuCSto
sdOUaMJ6iuz2w8SEhRNn60nQaGAZeBGChRtec+BS+P2wLAFK43tExX3GrkOQdH/H7sxyicisci6/
tWbJFu5Lm433DojUmIFex2O8Dy29i8uVkMwFkwl1GlIc4ncKraoKEhY+U0oJcOyNxa+sTm3gX9lS
uIachZQBd+Jt3amHzZIXHtSXavuZDEJYdelbiXG7zTd3UptT27ALs79ty+rhC2PbeNy/xVxsOuQD
KbMpgXJQKOytWuziaZ2DczLTXFVhwtoAgLzisXGnTYzqipn1mb3qOFu1q/m9W4SwBacCQjLdCYKl
XiuqXGTm666rV42mBmk3rzU4ZiswKJEp+LKjOQ57FXRfLFpk5cMiJSFAhTd0UKUg1cxuLidvEU90
3HIA7xlQtHFAPH83LZmiCSDMgcSwKySrlxk9zez5eTnGqowhmSpPAs/63XiZKKreziLJ6pJotECX
JhUz0Tz10UDEDffMoZAzgApySHdRJR3NzgTxcYgfhrl63hDkFjsWLlXCK1GL6mn1ZX9jdJ8FcozO
/mZDt+RXmcFimrCaJFBBtkhYtijl/4IlMBaes2Fm52VU/baY/DQaP0cpPhJN/xHvVCrqL6JQPRgG
cKPrO95ZsGyJUT3kRXnQ9zfyfqDtqQXc++yrkLjX9Ap9BjEJMT5DRh723BoxoHZizc7KCAOeyq9L
eL1XucSGk1iWfF268TJMWSTL1zxR3J6cC9oyakVLgxAZLMFnMwiAmn/hd8G3iLplAIGGldwn5xv5
n5WhWPtq9Sr34oP1tVVEO/9VUUEP5I545kmc6mtdzxcdt9a628ZPvSTa0nKJopmDEmGVJediBM0u
n/eX8qhm+r0nqjaT8Vq/Dl+w2N0BjBZmHAFKi1iBsRAzrN8gO4QyUmY6iFTStNSzWZLm//UFS5b+
H1OEYhmGLqI8aKJsPH/+v4m1FT6mZtWE7pMe6RBUDR6Y+LSPQNEq4U7H5GBdyy5SiieQYb0nE4aZ
jXy1wtePy5egvkmJ9qZN/Rtv1mQhc4vd7XVTRxdWL/wvkbrg2s2s2Elz0ZHtz3qXDt/3EAEFB+jo
pgsYIwhpGnd5b+SIN7LVrRLiWuiyZox9iJoZBt5dTM+W3J2R8/XqNZH01yZtQCN2b+k1+xRKPu3i
x7R4itpGsD4Lmp+EDIfSCPlmINjCRoWyaNdSFncsWpdMYUVOTmBrwIfzILvC1apMiytH0Wzar69y
3YZlJoWaaVCaIIRJmkYFQZkm0/kgflGa6QgPkX+jqJ5m0sSoDFABRI9sQ1RNBhJpcxaeKyvCsxKd
jAPOxLlyt6ojUMI3rzojyQWC3IY6QY3FIdA5auZtw6V3AJ6lNXdV7h/j75rd8VI+6JK9W/dEWF/4
WF9Y9yirEuoGzLt5C5W0C3EHl/pwaV4FU7lYfRwVfR0taxPKWh2UcfLEH5n9fChzElfEGRRnBFQO
90Jh3VQj3gqZr+qbr8FNJJKuG8uZ1i2VW0tdBhaQzLyTAhI3z33Gas6EeEpKfWYhO9O9m2UIBHTY
x5qf/xKU5rXtuxcLkHM3v8sb1yI5uZn0+iT1dsvvmST5GiVkYjY/MqeHj6laLQQ6aoY3SpHBPO+1
7nUI5+wfyC8auJYT7miHhf6mCQdoyUfdJF4XCBQsNsHPTinvE4lpnSdu77DO0OssufhFuMrqNE0e
9say/81zY+r/OpgYpiFSFWiosiRLzyXIf3tuMstKqrZTh8+4uiVbgaCknvXP0eHkdwlMePvoIlFd
9sm41iHY/Xo+8nXf2aiKafoaU/OWY7a+w9mXw482VGrjvur9wxjstYmDLhagSpmBkpBZSCzbWiEK
5vcEbTiZKv9zoWSvC/Y8PutS1DXbdc3ly9JQR6nPAfkZ2SYdOmqu4ZBlaxPa8ubvEwzFDobibD6Y
mO3v301G+XJk3tPoDeovq4bXLXB2ehzjd7NRDk56FCUAIZ6DAxizSX7uIQKuhk5Eoj5kwSBsMDYx
Fo61h7uHPxTLF1ICBDqLgOK5uxAC47tUZncLH4wUdw910x75C7zsFGBuxcIVY8gQmnQH5cXdKKb7
QFxigkewleIdHepeWfndiNfbw2KtYJE/k9hqD8hTlIA974bCAfhhMYBgGSdu0RBY8yODnDI8hONB
WM1XYBsvE8Il1EdclQd1ki/tZNDFIIQNvcZGhRo2RwqrHcZ/ifG/CuGnTQVNZofSMG+m/J4qG+md
/FErFsLocMheFXfK4mDtlRCOaLSmcZS8tvpHSDBq3QJdY1ve/Gy0iWCxENEaUkDI6fHclkPm5ayO
La48rdfTwm7xY1xoY48PBcb7XgMQRs2VzlKdMVUUrqV5Mkfxgff2POmsXdGJm7y8qrh015IOt+M3
c6FM8XeDgrC1md/kg7e95lOKsz9jwZZh4OFuCNqr/1SwZZJSVLkp4yDN2QHsvT9HXDmEzREAo8cY
8YxmdOdecBNqV63njb6A2jNhtzpv4wRRC/dwa7ijQSyCVo0JpX9lNKAzgyAbUwHpUQ7SehlIFSBL
ZnwzeN8VZKgLU3L76bm1J0+wRaUUtNr+hJded2mKGvtOrCRXhwfaFBfKeLw/LyTYTHbhZ2+sHkzC
lhL3hHbTiwrWUgryWj1rFqbpOsZjwc6fHBAhhvo4mtN5TXvfws0kaplt6drpnR4OigbI4EoayFru
qVZm6+p0+Ov3gvLP5/6PgoUmqkS2TZ5uTQS59sf3glkrtZaqZv3ZzwEFcuWvaoUH16b2tnS2kXJ1
CCeYO4SbRyrgRs3mOwidyN+05SRUQDT+S8Tofqdi7ZdYlHqQTKTL/Q6LA0cvZU0bfk+lATQRFt80
1kvSIAa1oAdDrwVcXi2TC9n2UsXxo8ITQgRkrz57DBcp6UasfZd0niLp1GJ5UQCl5eu5B2JZ9ahI
Os5HKbuVQwu41LHylsesetDeNOwU0jtTAdTwh/aiUirCxWf90Z8Mq3jJh+W1W+W3nEFsO0ZmowXl
YHrcS0VMpkuyUtVShBjXtvRRDNpdL9q7XEm3T+ujacVw1dLwswJ6aOniWba3ejmPTyIMy1u0Hm84
WIEI82XsoeBZds2kbVAnOGC5NLxl7XHqQFUTizORiHN2lknq1tg2tTbKsjmStCVqkjlag/WL2b4p
SYknQfDM5xFDkpZqiwa1De6FCveCY0taJCdzM3fDI6XXFLge9RN1f7fWXC6TXEVC1l1bGzI1qC+j
Ie27Fw6VmrYxE2qAYtgVgD1CzPO3Az4k9DEZepHxNnckjLvV+QL9TZjIorklGNul9LIj3i1MoCp3
gBLvhKHDcMAU29qk5xlMJiZO6hOOcrH4cbXSlLYELan1DAdmTEOBKQX7nl76XcGh3FwB1B7aMWyQ
8LXqbV/1x2oCmJHfcLK8CXXytq5v2WJCR21fVjV9KEe9TwNxbc6TsvgbDSRrPxzOjDeWNx7PbRfb
CfUKLcOkwTCU971TtapTxBVbLj6hPTu8zFbYHwu+Ns86xHzBz039zlowO5aHUZCjNmGTpNmtmtFz
tEeFZobbCcWJhacYYnwKt1BGCGXf9VWSdTcpZgSixH26pAyT3l32v7MIAXO3pTpzeIOQ5RSQ1TyV
EbDSVXflxJNi6PYL3pJk9De6qNqyOhfxDjYfy5+ZuhY6yJxzAi+eUXf2FqQ2F0RXg6hr0fcBKJik
rgExRlAzXyLKbaLfrOQD/q99Eo+vjJKziMuZ4CGXxyVr7WSszyDs8TxeytSCUmcwdu5gn0/ctw8N
F5K5/eRA4M2e2sBqjlC2AbDjYzjcLW4vEn+ri5SYGZ3z128iWfqXNbWlEc5jb2DimDYs5U83lMLa
crMzmuKz6R/7iwQI8/4+jPkZM2PQ7rLH1EoYPULia8c0HCUphC/AaVZftlS46D0rdwwDQBCoBayO
0odR8KYZ8WafnREOn9CbUQs3JcuUqK6nSFPyiIjY2IRY1cMRqapz06/aACXomHi53DmJkjlidkwS
JifFcmrwfWJzZiHmq0N7LqcxIKwSSvtP2jAh0uKS1tAxuiYDZLM5XZO7cre5V/UNpkRgGd050U9U
B5yGNQZjQVq0Ge5jNT+QnDJMeaTtPTLpeuZjLED5gsvgW5vkJ5+PjI4cYNNcKFME1hnvLw/yqOC2
vNWm/jGP9UerdF/67xYrzYNQqWG6JUjAn11fOZ0AZtLwtrLwRGVwCY+7VCu4MRA3dbsJrWI3qeAb
0ZdNE6ilYNi4a3hi6RkjBk3GCgCyNXaesu7g9mHkN1AWqMDTCzIFsy3H35ZTOfOSUaqrIGTXvSFS
Mw2uin0e0H006HlkGn1I7tSUDy2sYUVv3Dzl/i1hTWkR0AykJ81OM/4zzyqZJ7ch2Ysx1NYr8qIF
XUHayWw9LHtHFYpxV3anVHEHVbXHfLYbK8XnEhJEO61A4WeXfRktvs44yjSqGUc0QgmPeyqItgHp
soT8LsDFooDuv+pTIFxhCdyB2RYebivCu6M3UGKhAlGi4G5spCA25MCo+OvzkWKoVnCx09luIyc8
yVP0qZGLE531SUog0a0YqaM+YmSfjsRLjyVAEOtoWuTg3zw1+p/v9ZYiKrpi8uAYmgxG4E/zcK6O
+iL2VfV1VIiV3ItagOXYhtoAfA7/mLXpRxgX9MdsIaSeaHVY1Y5wm7N7zxU+5wo/dPKDfpMDEc0j
zq6NxqtenkNVItm7xudVJenzPOGaszRGFg6Vp1gUVTOZ70mzN84TnYxff0JX3MIT29VZCbaVVNak
2h9mpKWCV8W9j07kWwVMzY7LvvVNJown94iLDQtd+ouc9LV58kHT9Lpm6dXoMf4AFjWL9qKRzhQE
gMlrGe0UtzAak1EaLnBJR/g3ravGUBtQfsiT4ibp9sQWmVWIMFdC4exhd0mNDn4WWMGk8VKTBJ+U
UdXL/fJnNm5wrBrXqVGA0RUn1JSehnuBt/yvZpSCbr4WqDxx91asGa+K+ZGzuNm8jVJSDUG4forC
GwLxPHg7Ak/dA0ZDTol+KTuuAwizaxUwpBblYOs++HaswpASnZUBYLcyh2KOS1IjgbKe6qSXRCBf
Sr1uAV2jxJlZeqIV0wUZ84AOjs59bEiI3WefeF9JEc5gBQlYmDtsK7RYaJ5+l0hnJULZvwzANRlQ
jofuQ5ZaFwsLnA/yF9Np1GZyoORqhtyHVOqLT6vIa44Fx9qv1ZC/imOOT998ofPklM2e3MNKOTZt
5Rgqrwswta2J8buALy47C7fArl3dpY1dKAW8QJL0hKhN/0eOQe6j7DPPAqDZLROWx5ULNnWu47kp
97tSSwwx471nt0IM78h7PKbdRReU6ygZl0Q0o+l1xMhlWc8J1XI1TAVmQ5YdiJ7TFKPTxTWhVN2R
GANStAFrxFtfXrTW8nLaEdrrsme3NDdPI/mfthzuQyvfC2prqQMGAXYHbH2PH/QLnNt8Pg9frFOW
Y+XH+23Oqy0IRVCio+Xu4FnQsPJkPpu2cjNyDSQjDm8soTDgN/FN7ZZjzeej8/n89SOuyn/aKZq6
pYmSwfOmq5ryHOD/eEXvtDrRUlMQvyPsHovy19hOlKnRLbZYXMMPT1p4e8cXok/3VE4opmhfh3l8
E/bqfSN2wMFHITG4EtF4R/hR9GN16b6Jz9Dakh0zCJtDi8C7Vp6BUj6rPB7Z7K4ozZmHU90zVXYW
SH7T4qaa5XzHlz8Tgvenh7LjDjZVt6RNMZvRXb+0DqyF0dwJFGHremmt+Kpv6n2h51FRg5glsMCO
Z+B9W8hbJO5qkDaykwrW2SrSICbtu5v6uanlM5p9AieyvSpOZeZnBQ9L//SwZHK4CyR9Jkxk+Xbi
ETosj0KcGPoO8rdlHr20pxBL60iNZt626V7VPWTg3CPoRXg0ZzrDU9pLCpg0DZK6lqHf40U9rStp
/GeBW6GHcq6HRs+23TjMEHrN5F3ayze11JzRiokOpi/b0yMpaqDs9pkGr4NBlUkcUj0cQ3Y5UV+y
0cpu3Qd+hzgOjdZrBfm4y7STMHQ3g5Oeag4XEawN8TSF62+t9C4LcuZYbGp8rUzaipIDuUc0+4NE
P3TUf6l5Pad4djtkbdP/VWk3CpIV+FyHij3dTDkZrx7PgKWkMXuyorvE5GcEDIimMbh9AydEgUDE
Zk6FaA8Ab6JhSrqk3RJi5ocfapzxfx16CXrDZfgqlTMnQBpNm3Rh73HbyuOm6QFdAUu412XUbGuk
mjg6y5p6mZjqy8xZ5eECVI8sMC7R8gvYQCfGCDfxdmuey/d95G4OeZJMjiwdoA+ysC4P1J8+y5sA
8iCoCiU6BPMAcaxGNXiZ2ClEUk1Po2VgziHFUkMkTasXoFEEXnjLE/DX+xhgjRLEeEG5aIurUxBf
XcJKNEODTdBEOvsE+krbTw0nTtYqH/WBy8s1WS3nq4bllAzm695N1+qZDHwI5KQsV5xBYLPt2vnB
3hMjo+qM30rA0jJnEjsxYt15QhrQ4BThxtjOiQMSjY7LxW5A3SdPF7AziRhCCRF3tL4UiMzL7PFV
tFtqUAt25yN0e7xlE+1LS6qCODxaGN+WDMcr5YQsK+L2o8/Kjylo+v2Jt3rXvgJ/Ou7xbwttSQGq
snCgAIR2trl2su+GxHHS516usn+QG1/2TPFHYjTHjjFZx/4IOtYVgwqABGystvDbxMeoTiIKQ8hx
MSg/O+6/0m5gf3DPG6RwO5eKKJ7EqBSSyyJR2kVTo5Dvl6xZL3rN11k/JnCWktPULoFV8Rtigdyn
8zm243QMoB/FNpuJMurL7x6bls2SbkaX3OAl39pYC/veCjXK4g0NB7oRJCK8BZDOZfcx444wmSoz
CaIaPAHtpbM1jDDLkl6MhDBxcx1PjOWkkhS2x7V1b6CJpuKLumMqkd4VqX7XH7ENyQ4tC10WkzPa
zBcdeQ54utuVE/oRH6FBPlE9CaHmV+MldU+V1Z5OJFQsp4xXJ06bkzGRj1LtE+txRiAJuy5CzV+/
7CXe7X8Uap9ve1lXDEOydEvVVEn849u+FxtFm/JF/l7nA02KldeoHIzKcEjwUMdcJhWqiJDeKSMs
2d8krGjXczvhez5KQN0+wID3wKT1Z0IiO8WpdkZHD5Y8DzUS41iCWFQMvwWJoG2Jm4Gr10eefoNT
l0CM5k9uNIgtHRTephiy6ty6UG7K3ECBnX7Oa5wO8xw0HB34xcmCD6IZFAi/ksNFztX6U5QtlW20
r7lc+znPCB7n/BlLW+4lvG90pKHJCFv5K+JCCxdig8WVZ4C1YFjnQCFKKlIWhUxAKZIcu7HF8/dl
pEhngliOyLKN/kRrBiRyfOLf4A/kA/E+LPrpQIPxkpNIOgRbCtIeu7ZYnT+I0BnXzThmKAPiV6kY
3Hil6+gOWG/NgC7Lha9dOfOSh8kb7TQZL7OWeIu0X5J3U99DKzejnI8hUzOU8aw6xdGIKj5A9XBl
rXVUdp4dO08T01HyXXvNUQe3WQ6K/lCaV81Y7TZhLckteThM23NxN3j8XCocaoOPICFPtUi4KMMZ
JT5TZs8wUj9WVj/PCS5NwKVJF3DKm26r2o09GitpJS7Eg4ITc6Yl76pz5ycnFkp9F5nTcAHF+Dk/
URsoSmRuc2k88suG9YSBesBtpV0WBrhq5+6C1zMTsU44XPeW6aKs02UcfFL650KRTzof266tkb6U
UWwSljfMAJR7n7olaOWCuHFy6GjjYbXTsjrC/aJxE1DIzVkgyagXPvxv0s5sOW4ky7a/UpbvqIt5
MLvVDxgCMUdwkCjpBUZRIuZ5xtffBXVVlxjSFcusHzKVSlF0AuFwuJ+z99qN9SI/Tx3mCY3WCfgm
9pO50bvmAAtiWjYZmVUJpnkERU3zWInmB0l9noAeWyJh0wA97zKRrjExxmQ9OYvOHhdhfqRurWk6
TikeFYJwFCi5kOHhWR+alkAPSHXL8FGror1Afl29t9oZ1o++FfXAj6KN+A3EdhYjy+YjRIbH60jI
l21NCONMSZheO/2wCQtXCacygVP5wvu90fZzPrvhNGxKYhswNsK6JjS64jRvm9gq59reKTIwDi+/
G1TLCRd/swhOEL3KdG+9ntI0eGoxdQ1WToxO3030DRUnfXSy1YUwF3DCEs10R+qwibjaAeWKZ+Sq
12YxeeNOgbdo4kUW2TiXYGVf0oNOPW1pUQ7ZFdC62U5eZhH+5ge+is2x4eC8UiDjuYh6gdVM+nMs
7knzdoPQmYKNrGwGcJWQsxs7b+i0054oXD5UMn97xHwiVK3+pRngWtnBiCpj/DoTVAABA6YG0JZd
21wXiZ12C7KV1PZrVAUdXfkvtFzSEbUHCxaGWRhIy3xQZQFwLiu3dEUkDsjD42RjiJk3HHOLrTrQ
nRqYDqsS3WntoBgvMUAgfhEat7N2vQiFdoXfwJc1C1QkeKGrzg3y1G0RaBkzPgEibZVjTk6NIQgb
MTgnA32Gl0wmqkSNnJU223gCgThwYGkfmBbEkUze49DDe5sQZDhamzw4j4SJEah1hy3HTWtzM7il
RNdIzXmbUTOV7IjCoI6wIgeBBEBswb5HYFm6jRAizPLnpMu3eXWlZTGMjzjkBkReECShx/T4Kcm1
sCeTT3r10vb1ZkCuI80qghXaoSSemRrdGBDkdGsiqAyGvoUHTFm96dR9qCknWMX1V6sTnbI91Gv0
lmPxVoJCiN0WM0/Bbm9JFN/S4WsHMHY4GZLosxDvVZskk4C4ssgUXF90+74xCX8OjnNgnVDLoUlM
eb6WC9nj11QQr1rrNVxuFoH8PJLwa4IvISb9LoiQoSXxbqIoU+0GId01NeQPOFBF3B/0mWRD7XX2
QKtAKx4ogwHkxn09z9W+HeNDBi6/oqJjsodUMgfZLXlaVLGs4CoLBHG5raX4Q6H5E0LfvMDEqvji
FHuBvJ/QPlZDyxkWx4JrvnJW2k6o1Uc8ETFt1oqUzjSkaCpuVrI0nrLA1PCQtZ7QVh4bFMk6hZV0
STP/kZfc1sKNruJLQJ2qczBp6aTrd20v3YdN/iCn+PzRcQgWfbVKetAIFBeq8qGGERxwVojPVccV
b6TxG3F+eKsJ8hE5GSWXWaBQ0oIqxwncm5delz2tHZ0aZYUxoF4JSk8UoTpH0l7o250IZhp0Qss7
om7EPWq+asJ6kT5EhrtAwM0W7MJOeMoNmRA2WAuQ/w4wQtA4N77l4PDAVWLRmUsoASarcwznkzM2
lMaaeKOxCjSeoje7kKyQAksBWsLCFzqJZkm2Ada8iV6ZbsfWnM4jO/AZd0mKvy1VBCc3h/tg7h5m
qXjsMuWRvKARH1bxLPa+ikIKlGf4fZEAN4XXLDsZ7XQUF+Ogy5zkNAqljo5zZV3FzoVJ0nVMDYxe
InRXncw0gNdXTA17aWh3L+PVUMpD2tIfK3el5Cq5tE37emdBqsVVucegG9JYy4lMAQjSTPtQUB05
zpGKYZAz2WC+qLtJ4rRG6doi/n3Q0EIGgHxgoTTM4gb7jbWP232gf4iWU/1SvlTjFwN7TUHm6lh/
ipENKkF8rPWFVgpU4XmyCSdtX5R5m+TUIBFE34EkeWFfPejSHoIf/RSCYke/Hw4J7ItxX2LqVazS
DhuOmNpefUQrOFR+XTgthyvoEVp7nWbMEpGDx0MoIVOQKkOQBz94jA1J76kF9d+jZHqY5/RRSXgj
DsOjsMy7nowza/wmYXnJyvIBZMu9SJJ9Zt7JNCWrOcFPyWty2ccOYa3heAhqZW8Z51YWNmYx+fqU
bBsOWiLlQP2hfyGz+6RexmsYbMcGpvl05jmXNN7cs1sldIf0z+I1dQJ3Drcaqqm6OHIGZcnCrXvC
qr4pkaKOaLA7BatOeIQBsSeXLD7sWDdHwh/godzDDNrpn3OSgMLvOrKsAHywpe2R6HiylW9HDe4m
pcD1PUTmYZFtFOGTWKu2CDkAF7HX6RR0wWMBVp8z6jC2DE+PYmtDrMwczpvK3LD3dS1uqS1bxRlC
6SnhuE5LXW6ZQxzQvKZvH4YsIOPdAzsSQPqhq06dhVkGRGHA3XPfzhWB9+u+RtsqOI3HMHcCnhZE
O3vkJagngwMlx1o8aIZw6Av4q8gPY+KlmIB0qzR5xLnIC1V/GVEhUfArfRhwbIZhANG5CgRyOhyv
toYP8bW2gMpg3K9g9KUWxOzJ3JOxQorekO+wLm5jlXebFPgqXSX6HD4VSdYRgRirekNzBlrApmBJ
tRKJPb6rzQTO1Ye5l5mJD2hiINnOM1AIeOvu0IY7YeAIANPftmRc3rSWqNG2cEzKeDvt8zVnzmFV
yPhHlz4Oe4mVaOLBna9a/ESKEnlv3qyb1MxT4rdoiSBIV5xgm1unMaVUsvF8Y3AXn1cGCwmhUMoL
qELNDpraVk4o6lJIYtVpyNwXki5QME/317QDVtp6S+ktZ4uOdqe7PRWMYFvSFG+osmebKX6c2FLz
fDSEKFKciajGc+TemhRMMFL59ERwGpbhpyEQCAkLkbb1H3EmfDCJihHlCyqAAyGNrVycaqKJqi0a
BSTgtga0CD4qAGPa8Ky24rQzFY+Yobtp0NnBSnAGZvzTHfYZe8TDnLIZ8Wk6y/FF+EJBW7ub1rOQ
RScgo2ZhYnUO+qP60rba49zEH+Iu/jArEwF8z9q+eq6F9Ig6ogY+VQGfCkn3xqFDjUL2UaauEEV2
PjKkIhTlLNHZbmbuhekhafIjQEnTfK4l4vA45MY7THKNZD5ogvAIuQKhlURiat0JUKlBiDs98X/i
p4LzUlk3+4B/1A6Bb9vsWyo/QZ0By2TGbgrGT+572Q46GmK22ZsnIxxPiBY5ttjwjvJ6uJOYkcIS
uOfmYzqo93ol3jcBLdWFs91ogamUYPGh9rgXWukuROThRNDv5F0jJ9hm7kp4ozRVthNReSsxYlT1
TTBB0KN9BFSj9oSp9xonhBcrSPmGsnIz7bIM5KdS74c12NsI9rGWH2gp+IV2noExF7MP8UFdDskc
HyNkOAroG6lKQSpZx26Vu1XCUYxU+jE0QrYRhOhskY+pXB8HyUAb5irQ5NHHoltURnSu6XAOguBY
brveOMSLthG7DzWJZPSSM1TUW4QINloYWz61zfHAFiIK6OifG0ppJtMd4DwquHyTkNzwtVlE72Bh
EBO9BStvqLFHIFePwtShH8Wd0Sp7/TTP9KjDylGRAaHQZJ2sTlNlQwUah10Wc0DBCXHSSeXhsAa3
Zm4Bg0CMn4j3yxxFnjDHG66M/tdCLm7yVIHMTw8dNTn17rAeHwUOtPFHnRAmXaJYkGH1teNX0U8q
a6PT100c2Z+Rr8q9L8+48TDwAlHuySXKQHENuZePCG7W9gm6e0z3mW0CLcN7blAFoeU7Wf2GVmPZ
7cb4qaV4B1HhU5stJ82me7uV0onqqxs/WUrhN4W4+WiiH4FT032WqXCFaUyUKog49uc+8Jlu85GI
Hrf5BDWpbIhN3DYuRWovzauNRmiZCvYGsRe3WqBGYMFai6CnhRkIPDufvaBsXOI19fhBXOEIhA/y
5PYOJc+zqdldivvUYukd3fTjRDJS1ewCUr20BOo57lgZJJN5l4yOLl+QMsE4pDCUNgdp13J+7shq
SO1vhsIzZSVUICp6R/DEbURcsArUBtur3XS4FvWNRX2TMEQI+ipZTlSzc0RvF9jbc7wRdtsil10S
N4mHpem4z6B7uTEAdlHJYcv7xSks7G3xQfxaY6kBKr97cJtyoQvnxuJ9WHvxQ0sFlGBZdVeU0HeX
/fYhJ3prfFXWb3yKvmxXRHq1Jy0YEGNLdbjxpXkv6NY9r0NcaHYiZwTAu80HyTxOdDUxkODRFFQg
FG7lT6aHSuc1SON9grV7LC892Yz1TPoJJ4Bk1zT46AOYQmz6kXtua4tif3uXc3iDL7kt7gfyRZbU
ebLFrGSnFkKg0O/70u44BIbEqjAhOKk0XudFz4WWwae2A+hB4idCLHmDiqpXQ3cFmiSjIw4CTuKT
Rrda2K5stC8Kb6qCdtVIu6or8l33mvCKTUZfhs8kAzQwFV8aDczBz/InMdiPmfxQTMYjHUlAKule
amw7LNqL/GKGeG7wIOMDZZ8DvBQ5WnHWeU+GNA04a4GugQlNgaJ3MmYNGEVKVkdeR9pdJ7eeAfLn
JExf5IYfKDukY+QiqcBJMXHYN4+FVp68qW5Pc44Luj79iy7qcR49aLJJiMh0SKcafCSJzK1td1AX
LVg8WBOiINnn0rgzl4dxTumeZns1qHcgOQF8kTaHkJ1tT4s3S8ZzAm4HyxdqdhpQTbBZeeVt/jjL
gzt9kJWEwdRDKNTHnLOCkfMFCWQ6YzzheT6B76aTdBRcJQk2RnIgPb5qPXHYEMMq0M4qCGB8nGeO
42awNbcfWjF32bxGxYEuXhiOOx2QXW6p59jSL02uXtMCq1P0Pc4epUnczNuuXo5ih0Tp8GGJUAl+
Muiulr3hi8sCyJZc1wb1Zgv3CXyFAL4C/fyBjIRy+liW+VMqDU/5iO/soQ5kB/WM5iZqtivafrdg
ZBoxMVUpXQlYNCQYgHHywbtx0iXRALhpPPcbeAzQ5QKvig1nKNgmKxuLzWIRNniCOEGw+4x55xt5
T0iRL2Nh1EXJm8zXge27BMKC9Z0tukftiyK7ridgEou7PmouQiAjdKLlTXnGVj4niS8SC0jY7leO
U4QrcMAlhAmphYTUos7t7aJG8KLwskhPoBvzp1ZHkW70FyqBS5W9I41nzb2pHBvEl4MUMlUqyDK0
hxvOw0yw5SwUsvHZXIZtzcOBcq/bjNa19lx9QPm2IIUIvWysPNMYPXVcNReCJxAriJBxw2pmylT4
F3/QcVr0GYdPzVcmDC6ZcJ5z4ayJ2plF7DwjPkkPVkBBeO73krWTQmDzXvYtEIlxJEBHwz0X0msP
JnapJIVy7MP9n42iB8qb2Fx+BE6Qum+iiosoyUGLIiQgL09UF87FpWWj4NcOqPLFMNBsSns1ig/y
0tBBnA+KJR9aqPBZpmMrohiq7eBLuRaNsWA3PNXKaHcq5AIQckaDm1eKtrnTF5hOVNRS3QgpPfAB
E22VINmZtIOUrYEVpdkrrbWLFtI0I4om3XRKYzuSylNLjqkeNVcWsGXVw0AfjYwJ/IoM5PhQ2Nnz
ZKVPC3r41svE0tP0Cu0tGfcoB6ePGv1VEZOBvNlPQ3tgl5V/o6Bw7cX2onycwuIiaIia5ABWKqQw
yHzLSflglKj4DnlRH+S+P5Zjd1qE5pyU1jaYv420reqyv5IecJ0PCTnvm+hLYCaXRJfPMfZv+AaF
X/ha1l6HorwSyTGs2RlAHA1uAGFLKTtpkbDfhoY55AOQLXTrdNFZTHObYdqdqEjQuthgjxaSdySn
AMt/nacYYxWDh0m2dP3WCC7MeUCcSa9+nhtoAjCDBUjBbUPl1Na/iOJnkQQ3YSVkDdTB5v1i9aQY
tXeH4mihUdbGFcga+DoLEtY1HByXnEqx8QKV0NcthA17Ki31SXSQSRdnw0YU0a4FDnaIVIpoMbeL
sMequhdwzGoErSM6HRevzgv6d/KOJtkOzc+urjTS0cqLlGonKRT5QWNHelQadaPrAy2jZFvTXytc
4AZ0l42QctV+0umDmIatQmXO2jVt5bWrayh75I0Piw952W/5JyG250nQGn+o143YgJYPCeFpB7QK
WQZPZpR9KoSDWEBABeu01MRFBl7uDABlGx8wnZ8VnOsVGrlbg8AhEyJteJXl6RBLsIZop9X5wZdI
5M1s/RiWrHo6D50Nr67hOmUaK1+iEOml0W385FUFzlwjJzH47QxKSkHGMfGGGjdd3G1DGjLKFO7A
RtSsDfVR80NROSymcOC/Jdz1NIwWhxah7I5sQDj/BNajKI2PvMMfjNcQxPKSEbaGym4fbYG94jzH
OqUqR4HoZJScBBzuMD9vBR10f4IJ2Q6tcS3t7US93quHxinq8u6BPQvejJCs9kHgyj903RdrSU8g
sL/MoXqa5hSovlOSonCi71UOFwRfl+KEgEvmNVGWLDm8Jqow8V9bktMCXPg6ewB5INECFqmrjbbR
JB+SOn2UReG+Nqc7nBmYWGPlolGS6FjVY1Szf+74Kcq6LP+kwDZZqZFwWaoqWyINTukGP4UTPgTt
NnSfjbQ4mLlyhIx8XmhpJNqhc03zAdsVLT55hqeloznMCWIy0mONbBbB83YQr6tamUZ+yQ46rfJj
g/ZLAMFrNtZl2mSx/alzM54a1a8HIMRsxaaJlhjdP7RC1+COGTqVdvQI/O8+CJOH8tmaywv4ZW9R
CBXinHoGN4vAf8D4yKEFHol4YTNxNhbzlHaclRSVkCoEcpsStkJutUAD2nNa6Uidv1pP7XrKOLJZ
OGVteIkQ3oIhesDVvVEOJvGTGQVOsfi6ZPBZZ31T0wss9hLkSvuxNo2DMdB2C53EpQRnG5D4a8nY
L1/5bwsaXaP4yvKS1brTGHR0NbKp+3CrqvyKl2o65Kpt1Ms2uBYh4Y2wznOU1ErAXC7OZTufYkvD
FWEdqOi0GRtLinUK7br7K4Ta/F66Z23o3OIpxtcls2WgFaSd9eQr2CxqnZsASYh+HfDxBaShVctX
AxhqzDajJjBaZPo18bkcSfXo5sN8kfUPC4+lHVMtdOYRysSVUJWQIKknJFzANgPiRKutqU8+ddvH
QBPcpU/d5EkD/Mor16VUolJ8jfN8G5Y2hsEOpSRXm5oYk++AEnhH0pmnC23BVyNB9guDtt90GCYU
zuI4DBB5Csu9daJ04sS76nVGbVBal1zQ6a9QbKpwfb5MmG2TTCXtDpdtQN/VhFtqAShDI0FPf5eu
WQ4cbZtnGnK7JRB3poqGDATu9GzgoivrCpGX6eOV8eXjCCtGkAntMGhYtuSu1rJDYotMYulEJcAI
RG9VQyRjv6svaqZyugo8S8w3A1PjIYFxIGzi+WNDudBCVFOuH7pARB8k7hrq1KL6azxeUduEghTf
+RXPua+jpomG2idm3d8aHxNkppr2iLN0B0GBGGdpv/0wZ5dicLsy3BuGsRcDgi2UQy8WR/XJsLJL
aOiXWZl3JlhlLJBXSE9bXtxkTUoHmdgsYaVCoQi1diHiMuRtEhka3VaHWquw5cimmfoVfUqOuglL
D4feHKk+4BWZKj6amG3ES9aii6s1+yj0FixWVtBvFHp6l2iovJicLTrxx1T4RLwAFAcQRAu1DHU6
RL5JRbFJ2KFxOI9649967P/zhovX/uDkvZQVpakw6m5++1+n+KUhreW1+7/rX/ufL3v7l/7rUn0v
Hrrm+/fu9FzdfuWbv8j3/+f47nP3/OY3MHeQWt7135v5/nvbZ92/CH7rV/6nf/i37z++y+Ncff/H
Xy9lX3Trd6OzUfz1zz9agX8qFpf/AQSu3/6ff3Z+zvlrD038t+NzkT7f/pXvz233j79M6e+moYEc
1i3+ZSmr3nbE2fuPvwzr72y7RTx2FpPcQL3x19+Ksumif/xl/d0kS0O1DNTtwG/Ypv/1t7bs1z/S
/m4BJFREUWM/JP74fv+68ut/vyT++0P5/7AMV7fOT+8SS1bXnwv1vA7TUDetG6kgMq+kq6YCAvSm
/1htch9wpksOuV2h6Umcn27MP0f/mZx4I9j/52Cyhq5K5t2l3by4anmw4rFinmcRCpW5do0RbL02
u3MMZqi4+/No0u+v7d/D3fgDBIIxw2U08e06CJgbV/WWg+F1ryOFbhuJ0jsvZmmFb729lwYfi6xo
EmocVVdulNWBqAy82MrBw7Bx7H3BoxS9Qe9FAUd75+x2o/nhTq5DqRKSWthIyq31AYMFheJumMmS
MzH5+QsgqUp9+vMNfGcQ9UZY1JHFkVaiONO/RklMgb4pCffRzn8e5dbGcXst6g3TrMSAKyzr6qf6
BH0IaAY9tEV3zefaYdl2gOvXDkun9T3eGO+pp365RA1vK7dS1GXFxM92MyOpGEOZAjLs1d6AVME8
zU68xYpwle4Wh67gGULpe2P+Mi1vxryZlnWUENOSEZ1hXNi5e6WvuhqpGiGsUjKr7Xfu7juj6Tcf
IlzbsGtyRot2pp9uw73ltK62b+zULZzgnQf810fgx7VRaVBZS3jG15/mJ9NwN4gwd6dxRkwvOukE
PFEdQCBamGrFY52cozH5Pq/25kF4Qml4/+eLXe/cmwfwZvSbesZCuTZjiVmImQD+N3e0AQ9q3Xtr
1U0iC2ms5I1J1PKfR705na6QTObQv695/fOfrrmtQ86s5jJ7yaR6EV3+3vj+5xHeu651Fv80wkyW
YZ0IPCHyBOqleG5oZuP9BfSvbiT8+RkpENXrn8eUbnwiv1zW+uc/DYqqkgAy4ia8QN2gk19cND/t
giwi2TQHMma7PR1+8uEfIyI+/zy2avzypgA8asCJ/vESlNhOvR28ytJFjiXSVBKO/ZHdx2K4z/MU
6iREgV0/VRIuSd2I7vArIQ+fNNFWrWzcZ6ZIClEsI2KrAuFrmOQpuq4R/W7SE7MyNkt3x1toVtwl
ailPT4r2mKvp+AnaK5tQZPzo0FKVE6BFE19eKvHL3KjsP7VMOyRmZ8C2xKaVa+ESuo0+IM7OO3LF
SWmN4vUsVX81VDUFQ0UDchV+F11AzykXBIjdDdlAkhijTDLiBVKBRC7UzAWtspMBhI0863ds64mY
lXMsvodZAhgDCCVUSqdVhfCeBo+FNC8TolMIwAA29DIL17gVSl9LgHBFliJ8oT3PIRBUBaITUoRm
vSR+Lily7Oumonxf1MLssTyGZsNltHDwtSUn9Zd/cXJI54AGS1RIdEbDnA2KLxrtMB60WeQrZ82a
CVuU15gpbcROGChEfdttqYTIgAeZunQKTnE2FZgAnaWrCF7aNVuuEow7bMLx8yLLUPa0pZOoraPl
aexJnknUiGND/sgRXB2uLeFTn+OyJ7NjnGMkbkagzOjyrKIsnaQb409jovbHxpCmLwq0K45NSnkf
9MzGXhuzS9yaRAePi4FfTuqWy1yqwgNo7Ww75AS05SUtPUUVMhU3F6c+RHItji/BGMEaT91eI9Qa
VAlVhjLFPF/V+eRUKaWKmPmI/pvGUIjO56jyUnSXDKFTXZKujSGkoRuApzbW8xq9qtI86n2g3yFB
qy7GGBnHFnj1/VICkAe3YMBAhkUSaO3yGMzh5Nc1a7RIjvCTGosVqZ5zkK1oxwGpVh+MhrhrCDQp
tomW5Uc8YlNqE4iRjZDGadWMQTlqm7hIc+mbqRuK7kopcBc7UESSPQylF4zXduaz4MNtp7An+4j/
9RFVPQEwEgXIiBJKNM/OhASWLmC7ZiciXiedr+0tZfbALpryNqdvRLqM0N1lTNYvxYztu+6i0a0N
0NVIYIhlTSvT/Gpl1BqdyMzEym7atrSlKAGxFOMjdcYglD8KFSJ8ojFCsqAzIWG/OTWr5yMUvshB
nl9YpkHBsazaGrCUg4Lq1yUWNfJ6wRyJUkQMoHCfsO+ENC0KKJ5+q7cTU2uyjL2pNBWKOjkNVdfM
kBcMgmF4apOoD6GSWJONuaLxuyIJT2qKsDmYpYUqPeShRYcVEZlWTZd80TQY5kFNgKuA+7azG0oQ
82apwwawu9B/bEMqIRUQfTeYSmlXynH1KVbygKmlK5IX5Inhsb3IGzsMgJT0r5FwtdTtIsonq0cS
HBR1s43HfpAeIj3SUS3oEAugnVvbdBCa0q1FWvyOhM7h2MMJxYgz6dWxxk8igwMux89ZVRiPSySh
XelYHHxOj0dz0cn/CYQiI/qVgvnkRHITY4eP5flRxE3EzMaWH41jvk+QRn9qJTn+PgoCUNipX77M
QwhlyYTYg90HQWuTEG4IT8lboj75Xre94saBArGtalZcoDi2fp9o8nnSR8WLefCcUhiMc9apEbzi
NCMojqhQR4ijDOcK9vHrNPAAujIaTz4JrSOoo7XCiLxeuUpMz0iM4jE21nScyBorOAbj6EQ6gl22
o6M341/eKL2qAekILnO3cCuo9BO6B/5DZl5/TqBLYWNvISMvKUAjGbp6nRB7HvHKccpCfJTSMP8y
T2nowgsZ90alnJSONIF6pGiw8Ji4ZKEn2HBSIqQy7FBBAYmxKcrFn6zsTkEjQD1CMndJpUuHycI/
NWMzbnv5Glf4NyvJ3JudBkmpwbqglDUyGlXV3UjNy82YyJAHcpNHV8zNvagPndslBUpJtTTJBM20
4mUg6fsaWUm3R0neHjhVqEdrGFKQQgblO0uL9k0AvLENMtQHlfhpWvnpKMXZS441qtsCNSwVCuFh
6NWA0k7ZkyFuvS6SaRLKLIRrIlf+QMEmdMjUIL8uxvIILpC8Tc6oKMbNvAapj3ykrHH64Ou875nx
Ud6SjBYRadJhNJ6KUrejvKkdDVHkXprYvGtmTej3WFmNJ8n5GnbFjQfz2X8e4kVpgMIXfcMHk6hE
j+Sx8T0AVsnTXzf3Y9UAfIMvbWeqEAOIEyC0q1UefptUqHA5r9GvgdFa03UJdJHs0ZBAHyBGQw6x
c9Ebvxmnq5pMqFzJYeHG2YWijGS2qFlzLmUSlQmvrKgroSIjWgw5JmbX0IEsspkX8obgPxUfWCQL
Pg7eNXGLwlUOwBNb6YgcOgvGTWwO+NOizO7V5k6fqYIaHYKcpjE7RzZJP+wlUoM0K7YQYarpKxnT
8TmUShppA+dcYMQUOHtwOndxowQfjWQpnlKt17dtnSOLVtCethlGhpBTu2cWS+NGdS6gR8E7qMtN
cl4mczlkcRXBZSz6WTg2oZ7gRGBvYez0CR+7mE3VUzcQCIB7Rf7Is56a9qJZWXOq+7q4zo1OuhxZ
rJkzpgI5HV3TcwYJmghBAE8IGXo9sUhhLaMfLat6vyRV9rWZZ9QjQ61KBJaIKUwb+pRupAUx0duC
uYlDuvqBURVeJHUApQelis9zNVXvbA1vcV7rttRUTZHFQUevS/3j7c5wSZEWRIIAj8kDcHaJnNgz
Xbzv+8WBDW+jufucv3MOln+zFX4z5s0p0YSCbIyFVnjITfzZSU7Ypdh9P0PWdeuTfl1dAAfel2jG
96EDZsZGOLnRsUGNoq1d/7w5fvcO3Jwf01as4mRUC696MS7GJ+wbCCDsiewxFKewpGNn4U0Kycr/
88Dyesy4OV79fBtu6wHqYPVpN3Ib1JNwifzWWzc/58JlNXPGTVrb0UviCo5qg5xEbftJcbAV7YKn
0H2vkCSvp9Y//Sg3NQOrNjJZpGHMJ1LJ9uRKKOXtBfK6Hd/R9gIQaFdntspYFC7xBejoQ/uOkV66
6cL8mIiaKJrrEUXHAHdzKGP7O3ZGbrHq7qWN6hENRIV/t9wZPhnifveZBO4/3//fnAJN07JURVJ1
SnW35aW8t8Qx6ClnicqEP7d2SlQ6Gggs8LD9JlbgXs6f/zzkb462b4a8OQM2UpPohcmQuOmdfhS8
HAn+/26Im+eZbb6QJzNDZOGazftgYfX98wg/+mG3k4WFAokDeHkTxuzbJaPDIh2JJUOMexBmDhKf
IyRRd3A4u9CbsYFRUaSL7kjygQj958Fvvdg/ponFmDo6C0lVxZuaBLVQE5duzHb10n8cduE2+pRt
iFmhrdP70/YFyd5xcRRn+oCgrTrnrvxkXK34vaLTr88ulnCVOoTFsUtVfxThfjrNa5ZQZRQVmTz7
eGsQG/YFd/vXETGtB0BjL6l0suz563vFrt8OS+nbMkwTgrt885xG7Jg0YWTYyshAsRHBuOqiVPm9
y/t1onJ5P40jv/2IFzlKEmVgnNERneybtFHcaau6JIC5+qbZ/weVw/U7vp1UGqc0hRuqmLIFH+/t
iBV29LAPZh4Ngur32gZ02BflXreBEZBc+H5x+bfjka6nE9VA5Vy7mcS1HupKammcxDw2RU6+Zw45
3d7yS3f8ar4za3+zuGkWgBBSYJAwy+aPWf3TdIkNFTqsyVbGKpC0jnQGQggTQmpP5Bt0DhwH78/P
ya+v2LcD3qymqQYH3cwBGus4m0KUy8GK30MQEUzvLAe/mZIWnHVJVTi+ykjb3n5wfaMoiSLVs9dp
L6B3Dc6ewvzOq/LX1oOmWeipWKVpCBi6fDMfoUaVIfKS9dOCvUS1CcyW4nfPMG1s4d3X4W9m/5vR
btaYaYkzU5UZbeklOxBf8/ad6/kxm29m+5sRbm7aiMa/QeG0Pl+UoVxpQx//HrxrE9nGFgkxemM7
O/dsfT7x1t30BzSv78yQ38xJQwRpYRqGySbwl56Hxbl6DhZ2mKoPN+SIJt/LAMV7lj9gTkcncPrz
lPz1rjIeoDtadvByAGq8nShprI+kxAE8GJHmQSpU4o9/HuA3s+TtCDf7yjyoYmxtrFozPrbFVbbB
Z/IrbUQxV3n73vbt13n/drCbbWMwTpQJJA7QJdjghaSqBMMdEtI/X9P6I7+dKAa506xP3DJcMbeF
WzlDk2LJiK0brR9WhP82GeONisibE9MKzSRBFhjTnwf9TdvBAFRII4xYHI3m4s21tVEfqlJvFUxP
mBD4WOO9djZ8gYXffK9d9evW881Yyk1DZYoXPchExlJ9nOUndpsA1KOtuNXfGek3H9jPF6XcvGGm
iQZJUDHQ1A6Omd/r8f2IdfF/d+uUm5Wqr6N8CGKTqu0ebd9mOsBmuOcc9R8sU+99TD+ETT+9Vfpl
hlM/MhYeycAHPvNgOVA3oHbzxqyf/nxlv3l839y+myWryuVQLktuXxZ8mNK77L298W9m+pvvv358
P10MU1+NqAZz44oHfSTDnioG6W7jfDVXR4iUv7MG/zhe3Txabwa82YznQdKXQSdMnmQmwCYD1K5R
A0ha7iRqdWICHVRohg/m1EU2RZUTUS2raLr8XobVHQUVnMMmdXq0lOBpy6m8U2SJGrsEEGdRpQe9
XsOiBcyPVka8xf8j7dya4zaWbP1XJvx8sAf3y4nZ84AGutkkRYqiREp6QdCSjPv9jl9/PtAeqxvE
adgeR+wdVtBioqqyqrIyV66VpTQrCl5Fxjkp5wSJQF+3ToviAA4HuKLnSOOYPgOkhf5+aoZHeJzo
QpC09tsg5vCZI+pw9I1eRY2G/v8iFITftEK3tiKVeWsvZwUQBQVHRTNEroXzZZCrQobSJ/w9Lkon
7triMQvswIEQC1yBLbmxYx27A1Ax14c4/e872an1hZOlXpZHSE4jjwIhVWWGd7QE/7hsYol+5QVh
KKc2Fo42VaA2Ivl1hMCQCxv44Sw8D4LULh31s7RTkVocrrdC9/l6uzSxC3cTE78xx8GnlBt/K2kO
L+emGxOOipDsQoPo3eVhbpmbf36yneJwtDITHIgLP9reIJ+NrK+g0kg3PvtpuWHslRPl0uAWN29J
ZqkvE6wBBgOqER/aPdQ/e+hoNiy9jWshOOPNzhqCslGshXtS+vPFOtAKl6SNo45lRteQ/synlnY+
bSGlV468M2MLb4zjLi4qKZulFMzQplz0bsi1/eV1WrOhEodR26dxQFpetWY7GUpAS5urW3eqT69Q
/XLZwEpuhxLpTwvLCzaNBqWeRkjb1IN/5cXfA/FJUKho6A/6tbqrH4L7eBc8he8hpeBpbWfNp656
yR6MjUhmJd11/h2L+7cOFc8MNb0mqCAG1G3Bth7hYdEh/Zxujc8Uwh3PaeA5oOnAuU3uQN/B9SRc
0zd5tTElq5POcYwAF6Bfnu/nmyPwiyih6a5w6cVrctv6xkGX7YHFHJV9TbAjkPKSPwdX2RNNh6Qz
HmgNdqVP2Tt5IyZ56860nYskqXnySqK4JIVXPKFNwhCVGMP6pMYCIjwQNXEQDf2Xy0NeiRXOLL16
ycl5kPgp94nFkKNjeJU/zOe5dtD3+f0/2aPnphazG3ZmRy1HoQvT0vbRBBtv6Iq01iJxsHFbvV3H
c0uLYAum+DqSuSjdGh1Ln5pBNNUbJlayXec2FidOnnspNMosUeXMpHjNRySRXe9LzMMCr6AbRXRS
J/hKaXPrxtga3fzzkyXTIg8JRY/RZYH0pIvlu5FOrQ23eBsUn49ucRnmWdOEemXlbqfsOho1nrSb
8Dp7tt6Zdvq+vI9eJndOOl+2ujWwxVUIyxCiwPPAAgmsAGEYMSXkZP87I4sLMMiiLpRzlT2uW1dy
0Xzkevp42cTKE/p89hbXXiDUvhyMzF6763jEkwt1OU3p3kB78j0KUO5le1uLNcduJw5heaJftB57
WIHZv2nv6tBV2q+XbayUQ87G9Pa6KLV06LkualfaAxx0I+VKU47ATIzd77n4oaO8dvDkjVN5yYRP
YAayFw5qnTQZYqnqm+ElUuSXUKPPlumPcMtr0Se9HOwHwhd3IvFz3R5pOoXdFUQKsh2Xh75yGJNa
gneOCFGXyQyeT29ZCVKtFLNbwrAc00sJ5wd0uBQGP182tOY3Z5YW59bYBZQWW86UGkUPc2bEpOsb
ZpXwY/2dbrJ74XbD4Pzp5/EZGfOToS0OMfiF1Boa0vw1n8ulbw/PhguY1hXebznp2uBIKMEgrpHv
nG+382mUhjhBk6AgEX5Q9vSADlfyF7RMSKwS3khgmDZx0CuJH/PM5OJA6TwNmpx6aNymHF7qQH4s
xOrgWfVdrmTfA6R4bNpx79IQAYzIE3fKFNNCkjuXJ3nlVCNzLYP7pow1+/H5uNMkj3OqvAO9nWP4
qfRj/x4ZE3PDytu4nkkVKZDBeK5Z6muUdXIG+Eoft8TAtEBKyLYX/h0tg891gEgYhG4bG2LecAuv
gQoe3XIS1irY+cURmsqi5ykJK9lXBuIm8GE1D7H2BGdRrt8N1ueCCs/lOVwbHaSPMwKUkJVn6Pkc
Wmg8ZtDdEiPy/kvlnPBw1n1qjWdRHSKAW9PWET4f0W/G+NOitUg/RZqW0btUNi4U3R9L3waQZ4ls
R1h8dsq18rV36HxyaTWFrnc707zquScDXgpQB0NJW1rDcsqH/MXYz3ltEpahXcG0/o/NgTPkhOUZ
tax6CKAxhiyVGhcGJe+gXSFPsRvRZzQY5Qxg3lrPNQ+CTVMDcsqKoox1vp6CLzeTJyCMF+T3wCjo
foY05kXOeALAyF2BOgDmc9mFVqcUbZ/5IuF/yrKQzHwiC50xpTBEIBPlRvvsVzqwDso1uYu9t3En
r6QTKMWdmFucPeoQmAD9mNLaaP3rcERx3Tch36NNxYNmSuhdvSkT324rUljAMvtDFQn+I8ioeA/3
VfnJEhOUy3Kl25qI9cn/ORGLye8y0l+N7sEuQCfyjv7cffdxng7/nfQBXVGbR59nG9fwidOlyY26
sQ4r0crZxCyCo7pWJ6QtMB8c5x7guSOAsh7wjjknPxGq29Xh7yflzxdjcX6g5e7rnVoNrig8Ax+y
6+gDMoMbI1s76OeSicp7dl555dyplaiOFICF1NZED0rRQpiBW1so+LXZOzUyf8TJOU8FPzJiibwA
6gAfLVTvIOPf19W08QBYOXDJplCMMc1ZHHwZ8wxykkdeASlTSLeikKbf1RD8ZyR/ak0fmFr2Tybv
zOAi9GnkDLhsCcMZ8NJroc7gbjSKb5ddb2WB5rNN5x+FovIyArHQAVeCceIWSbXveZZeBbX6/rKJ
leU5M7HY9UHe5YqaiDVyPneZ/K1QvuTap8smXq/XxdV0ZmOxfzMLYQvYxjvXaHbFUXHK0ha/QGYn
fxcfSQO7uYPnIdbR28FmYmLVLyAIkKi3EmwsD+5cEaTJ94TaVdLp2OnSM0rcPAaS4FcfKpIQjPzG
plqdUBTjVZ3oCdrl+ecn/o6AtkR/IgaHqPoU5KrLSVraWddu5SpXonyLnfunocXK9UrQyLmWDW4w
hlADt1Z3q5Sy8AB9ZbYrwnITYbcSe58ZXCwj/ADjaEgSsgh259D6sPOvsyuDcBhaU/eyy2yNbXHk
+jXKsrRn1W4bwq3J1VpJLzGUZ4nmXV+2tHbtnY1qcdKqOp1JlYCpysmOcC4W+/yAQjGwQevavIJG
f7NHby0Tc2pSW4RqoBCCSs+ZSLrpO3t8oksHwpFvxGWH6fr3hi/g1SgzbSViVnp3KIhQJicOBkxj
vT55TpxTz6OQ1lEs9zvlc4xMwUwl7DkyrJtQuWXljqZ59J2e5bts4yhbe01Zqkk/FGHvDB1ZPErF
KgAtmadzfDomNqQvsO/vPSfc0QQAQD13sgMEaJcXd3UvzgAjkTfG20p9lsmRWsUtKmyjcK9L0VNl
IsJXRbQQXDa0elCfGFr4a69anlp4CshHCY5bgQYLgGXZhpHV0UDxAKk7KFxEa89PFtGvI0HPfWJe
6lixVSN7pDoeAsb/YCwnZhbnitSh66BqJntP8o8iOtNqnX65bGLlrQJNj6bSXAnahi7o85GYHFyp
UbLnkGiAqv8oT+ZNU1ePqJVl6B7kW1mD1eU5sbeIQaLKyMZ8ZtVBraD/ZF6jmEcDaZzsp10lXqH0
4NDV8evlMa47/InRxXJZrRqqXtHMXb84fOqWB3BZUHyhZT53Uf+jdPXZrC4WziqCWJygSkC2JtpB
kGBL/n0l0j/mb83n2qWqifjI3B1rysu3u0wnEv0bxHTQvOwEwL5gJStb29eH5grBDFSLJTe59lCd
BDy4dYitvAYsIHa6KtMOpYP0PnceowqEUtJlSi+95L2XxrL+dZz8+regSrwIsHMNgksKA4afaKXm
zBLP+8tL+8p/tQxodEodFKNmbQVj8QkZLBRR7Le/V4CswC1qGK8cuMEfoJ8/BruEM/XbsKumHRTn
GtyH8EjvDJ13wmaSam0pTj9l4dp5pIR+zqB5d8OOeCuTEise0XgCP9G5yg4w+EG92m4fXjuLOIbg
XiIsnet9i0UYhYheq4TnfvKc9w+oJNpq+3R5mlfjxlMj8rkRUxgr0QowgszfrinGR69K2bXdQwvT
iZBptjpBGtSI+0mr7z1DebISVHDSorXjDD7DTLkbENxqknErZlg7v04/bLH+g5Chahiz/tlt9DH+
INOXHj/EPxRUhJDRlXbNrtqRbi3gxnOCw+VZWXP/U9uLBZeTSLRoT53PsvBKugoP9Ii74tWWmfUF
JtGhkDLTZXERFumFWehFDii3FPUPykDDLVoZVvMPLgKkS//Hyms5/iQeCbLACoaEg9lHenvK0jto
SqGTGz/GQrlLYRSx01bafNCvL99Pqwvn9YMoLOkirt3o1nrsmgPVUse/hqb60O8jsG/XkEh/kFwE
A53y6vLqbUzra87nZMC+JdaTJFlwK0v0V0owo0rxLu3rjTt85fKxEL6EBYr8GLHW8pBMI78NlBpW
nBn3PDm1jfT0fP1AH+pUD+PV1rhegavnRyIGdeDHoJ41unAWc6oEWRqOHcKg+jvzIDlgURQwmJ5D
OzM5EmUnffLfoZZ8TNzgOmgdzWHrvNsCVawczOdfsTgx8gDq39QKqPURzEvfwrtoB9P3neTUQNiU
q/Jd9lx/FmBE6n4rYTK16d30nXCr1Pp2i/IVhizC3wLCX1/uHTPUrbpGSoISNeJZ17Nbqftt4Ob6
Iv+0s9w9cZ9lQV4in1i6017dZQ60rvAt7hK7PKpXRmRvZUFXXi4WsbsO9YwO6ADivvMT2Q+7tisC
blg49cSv2j3B7n5GGTTXENPDmN7tegdh3V8hbT5sudiacYtn/FxUe31bL4yjFIu0j6VQZM1t3k1w
gmToowm77Cbaz/HctNNzGyr4Q/lxOyG3chlZxNOwYs5AY87DhXUPsgVDK1R0c5yZEYReVzc91Hbk
/G6aQ/8hvN+u5a3gHUjMzRi2OSQ39GUxsaoCMx9C7PaUZuWn9pAeVLZx+AXhyo3D6e25eGZq+S5V
Ey/PpFLKYcr64HURysIvQuNdyeo3q4T1zHMun4VvtokOUgS+WholREskqX7uTFLnT3XbgnKOjs2x
PsDMu4dgc78Fknm7cgs787BPztws0FWaB3QAa18nqH4gqKscWppvlCtqJFBgz0oQ1kivD4B/Z5P5
ZH7Mnx2MC+sLv+m9oWtaGevRMb9DxuEK4uu7hrTC1uH39jg4s0T26XycqNYatC9gacbh1yEuOgPw
4R5NnubeDEjiNs+D+Unx/x8crTbnJlGcifXAZwlhZ37iFqt35Y/0OgD9BPGjWxe291wdtqPPVbOG
whNER6r2TV4UcepJzjIIiKqBOyUPnn2xC2+FTEAFNTc2or03V/Y8rSfG5o85cR+vrdNMGQQolbzu
2MhR+lkrb7wq6r9f3g5z4PZmLk/sLLYDjxcpzw1aKco8Ra5Y3ne1uRE7vt4Il2wst0LsV6CaoKQZ
kk9iITudZh1GgwAbio+g+Vp04a7yxZ2Mzs7lwa0758noFttAGsoQgn6cUyx21qOyN1+QyWHnGYje
Ei9vb7xXfMeFsS5vx7YRwyIusZjc9g/DHp6aK4SW4qv8DjUWGgC8XWzDazE/24iN3kkH/ZtP3I6u
jROOj+MMhnK3anpvTthzX3o97E98CdU0q9d9uHO6+mEylT0CUEAJynivjI9yEe/Gov1yeeI3vHcZ
cCaJBvtRzlaBElQz0Rp/GbbYlbZMLF5DZaHTytfjVB65B92IXFXlap4+Xx7Ilge9JnJP5i4ITJMr
GDONA/LhVkIaB0LKYYd01ZN4K15tdXevDYvnLcBZGn3mxrDzfY+IoWKmKvvRo+iZNwVc1Deqcn95
VGub/tTIImDVOyojaL9jpPxWJ++9XNx4CWwZWCxO2wU+4OJxdCUVArXmy0wvcXkIb5PKOPXpGOZP
OFmYQoG0SMkZQwDFva19Riz3UwZXzrtRoYu0lO3+Nt/Dlxb9g3z2wvS8hiemNR+e5ClkdI2Tv4j5
of46dz+WzuCmIi1ntnz1F+7ZtdvndLzLCwFir7Y0+rmzIL0T0h3U4coH6CMcyFg6cj1kFHds69DZ
ynytRjIK7zowD7AJ0u19PtwxSWFGmmbLo52P6G3qsITY7cP0XN2Et1G9h+m/tgG2XGU7ZcORVvff
qfGFq3ax2kdVxf6bASbDR/rfSMbs0qPiys8SJLCbw1133Z+jXbhuPNHLLhsdcVtwrBtk5+DTuey6
WxYWntuVZtRUaM67swipQpOMLVY0Ulw2sjlxCye1KnL1Wc845iY0yMZ+j8taZ5qIOOdE8FbMuRZY
n67UwkHByOsGSHnaPuv2ugMBXw43ehzcd8pk17Ui2GmdPI3d8NvGQGf3W964p3YXEUwKh48nakyn
TAecdoNaJQAJGKuOEbrnl21tDXERyAiq1ZbxzBhaogrCc0U0KScPn/TkgzjdVqiRK/FGoXxzGRcR
TDGWJoxer8vYcyfYDapNsDsYoKvqdGe8bG+At0DS1+Ptzx1gLCL6vhHGKG/YcnSjdHZ0LI6DiXgt
pddkHx6K37KX/L2EOMlv0hNZrE3Q0/p5Y8qGCuPea2Ln/LzRzUpBFQf74jWazBrYlxdtj6De7lvy
Yh0Ck7f+X2GLXN2WJ2YX/hulAc0E8zFXxFR+Ec8aik+X3Wd9Zi1alyG31TU4GM5H5qstgmEtPcPj
dXMLBzb0+/D+qDvJ9h9g0j6WR+1H96F8FG+2p/Ut9cO8rCfGF85bpFTRJx/jMuJEMH1KyEqEu/Id
FfUrgNd71en36dEjlxHvK9hGc4dH1DF/3piD1Wk++YyFQ4uBH6qDkGe8TGfId3nQ7maaFvm+hRtB
vDI/hBsW36bnzge+9OfIi/Pam69rSMvd/EMNgkC/zQ/yj+FXiPy+TqNd1OAFQwedbcMuHJLrtvVl
2tjJq4Hdz3Ebi1tUgH0oHzI2ctKXR88nGSCmD7GhbLSJz166PA2h9SB3AwSUf1kc+0avIP3btmye
uEEjgNDYix6aenzqjfbb5aV824bPxJ7aWuwYCCHDKB9fW+CV/Ux91N1MJAEkB9rDg84ZXNzlTkSf
o7YjJNpvPWvWhwpVNc0/8MQtuUzy2ASIEuvMqBXbpQ8TPLR7EEFBd5hcXR7q2uKp4k9TiytbLvIg
bkQWT9JLyBV/HUTYeePy4bKVt9hLJpT8pkEq26A9fgkbUtGJ062ACU2O2r57DPZzVlW5hhLFDe+3
8m5rG9EyRZ1hqar1hsIjy+WOa5XLrNcSumdhn8/6jftSXlsiyxJJYQImg5ho4fR9p5ZJP1PFUnpw
KXe4iMsa2rVGQwKXi2190qGLhykrd9LMthwN9lbLQbLuoD2Kd0Z414QbHWOrgz75oEU4aYmF3tca
Cynq4Y2QGl9FBZXcy8u45iyng15GkMYAL0DdICJs5J9HPUS0FdV1o368bGbVW07tLJyy03VwEvEf
3lLvkuC11uI9Cgf5Sqcbd2MPrF0gYMrpL4EbBaapZS5ahyEWVpt5MaFOgNfA2gv3g4OS2VPidM8S
SWkkmO+Ce8ttHTjvHizNib/9Ba6blfmdqebJGpOU50sWTsUBZ9aBCfcMql9X3aNy4z+A6Lk1HUgF
D+l9VP4T5iBd4h8TaJ1uvYL6z2/uoQrU3vdJaJRmD9zmBXkpV956lq8N7NTI4oY2srqcJGsOvISZ
5FCVaVPSQ8sOYnMDtzr/psUtcTacxSWcpqKmpaLMdSiY70nWhHYhsx+yWWFzOrZ6f5UOW2foWih7
atRcxJVpMhhJM69bT/6Li8I28qs5GUc7/xH8Vy3ttm6IdZOqOcMlaEyCPOx82bou62EMw2TDvYTW
uT3dxO+qG66Ifb73hd3WA2EO4N7MqwYH2wz9pGA1r/BJZkDQYKST4RBGzOaj5t+NeWsP9MM3wWPf
fr+8/VeOVkk6MbW4fHUtFuCTxlSXijtJ+zp1X8fgRdsCFK36JJ0AiCRwVVBbPB+RJvhC5VuYKYfJ
5oKEqwHm8ibYXR7NlpmF65MJ8zU9UjAT6XaHhGcypfbUb9VI185M6ng/h7NwiDGrpFgusDPsfQoH
4MDQ67FcALP+x7m/YfzbbU3zwfGnQXL65/MH/M9McoPcK/jxe0Msn9Nc34gs1/LrdPzN/Dby3P63
JJ3otUFGW6IindcWyDmiUD4ZPRIJ7wrhczIgHjf5T5onIAQobNwJb3Gs8/BOTC/uIDGMtCj+nbmA
kD7U9+FNAr6ygwvCe6wbNw3dv1AVnU/4N9vsxOpim5l9MgmlB2mWeD0jgqmGHiCgAM0ZXG9FSetH
yImtxT5TUn+Q+hyP8T5pyk4FZRVAPfYErPy6+qDfhPstiyshytmULnacFMZ+IiWsplF+NjzZaZDU
+Qeb7WRIi82W6kMjKyN7urbqnQCUE8Zd2Fi2zMx76e0qWVRa4TqkYraItSBPjoIyIj6ZAQnpdUOl
FdqTzaTM21r1qw/+tLOIt7wmTXV1ftjO90r3kQDdSW5GujOjr5vAt9VTF3zF/4xp4e9WPfUiHNxz
tVO9bo68X3dwj5jv5+be3CGtdu89b1ce356Oso6+iiwrlm7wNliMMJmGSeuMuRm7/JEMGRK936Ef
dv6uV2CEBwh9kdKs57I4GotE7FRTnlCJrGAxu4MvbjcVWxjOt859ZmRZHhM7cxA7me4y7d47ZHt0
VXLKtjNUZy58oe7q7fzny+N6y+BB6y5wQTAcsE1CErGYvVTp+zwIozmfZV5DET9BsTJ4DmQdg51f
lz/Cdz7ghlfqwnBPIu8vpNRmE+db4fwTFm6TdyJNT8hyu4qNjD3FP0kkWEfa7TAeq3c8kP/BWhL1
UCDR1miIZlaCSaljGrl63Wmq4gDNFWrhm0+dtwAs5vbU0GJgWsjOi6OpQ601LF0r14ZjHwjRx95L
Y/RqzUKxpQGhKxfxBORPI8sU4NApvdjRyzQW7XaCkvpqCul63lVFrr73KBZ/gMibjr9GqXfxJGXo
oibVYNnNZDYh8u5Zkd83laj5G5M2f+tikQxIEmFumxVSTH1xq1RSJ9FXDvBTsK765MUfvI1zd9UA
PZVzY7f+FkCQG4mK5gAwPGF6FmHz9qVkw8Lb40k2NXIy0PvMgKllg2pXxEkTZ0nHvRvv+qy8rizz
o1EgyO2r/tPlffU21sUWxwVNfDjaGy6hIlfiCuFsBJEsdTfmH/Ohh6n80cievbTcXba1cgCe2Vq4
GZTg0dSX2BL0F6tXHZpzbHGrpPj2UTQPSJ0pRhUoaZfJCiWIvUoD2eZq3kOcBJ9DE9UxP/3sx/JO
VmCVD8aN5VodlqLCRwtmEm21xZHrWYond13QuSaQ4qjMnaT+kIbN/vLkrbgd0fufVpb5TzUJKhAX
EcDsQrJr0OreFvv0qiucWFi8yINMKFD0Czs3qR48AHkz51sCK5jk8e/8+fJ4NmbNkNnHJ48sqpTw
CMSMR9LVY5XVlu1LSBLST/W/NLS4OCqvU0qUm+mliB9l470qgO/MMufvjwZKAtUSqT1A8LkI9wTo
fkKp9DvXlxFnyAr0H2+95vGykbehmDzzHvxpZBHxJYUxJKgEdW5myHacfktMeZdAoSeJX5MKmSge
WxYyQ5eNrh1GaOsoOslMFYLwxfSJVh9bQ+i1kG82u3FCz0L6XnUvCL5sGFpziFNDi9PBVP0eVXah
hdjlu+UJtmh8SHpzw8iaj58amT/ixOsK0Yi6oJ6n0Py1S34142MdC7ZW3GX+BvRrbb/STkyUybTp
byEgjV+K6Aq0qE2J9Cr1TjB8ubwyq+5wYkE+H0sG+5vVIxnj+oJp+yNy2+XXdjrkgcLzfrSt6Wsy
aP/gCDchpoea3uJBvGRqq/tJbsLAat0MWVbNSu0SnTvL2riUVp5rePpPM0v+nRrhkVbKMZP/Zn0W
fkURq4t2INDbXfai7ZLrWWh1q290dcFObC6OvwTxClkc0bESAlTTZQR7t1CWKxYAIRO6gsWlE2+Z
x1JLgdbKTKTr1tJg9fcNyQ1UI96oHa1NnkX4Q+VoBv2+ac2Ps7oqxsinc/G2uRXdflYtnhk1EDN4
6eK/glOdPW0Rc4EwpjkTjT7+ZZleUvuGHmXdyP7o7q13fWl7jmp79+37cRNctTpABZZttEpJYr/B
yPeqUBSWmgHueGd8Vm7p9tjpyB363wFw/wXCkJWIAo4ZXlNomUNY8fo5J2dGhPRbYEkeuopWph0H
KQncLA6qu4yo9jiJWuR0ue9fCZ621Sy0ZtkkjAFBpsP9vYwsWq0rJM2XBiCXgiuTXS2LFw1SLV13
W4ha+o1tt3I4QpRhcL/QpElj2GIH6J6FpliG4FWSAq4coOELsvI7Engp0txIkBqZukVet3K7nJlc
nGHGpOmjbhbAPgQY9eVGvEYZ7GEYs/Rmqino/u0T88za4i6TZC2V6ABkZ/jedVPSXuG1sq174TVy
St+mSvKcoLO+FxPNAJctr23906mdf37iQ0rUQ+Qqk3EoBiShxO65lo2th8nqXOq0GcgcMXDEL2IQ
qTK8bKJjzS1H1Ulp+d3VSCQBvSBaSEzgZZeHtHJf45IzMRK1Tkq3i6u0bvXR17qYfg7T+Iig/WCL
sPhKjbEVgayABJEmNhA1nnEkiAsvLElVolRTx8Agvj/opW10e/0LXGi74k5JHQ36e+soH8AmlZsg
9bfrNptGHmUWW6ZstvAYCOpRviohZB729KpG34Me1H/gGDtxr5pX83nzF/IMb2cWo3SqzNn6mSh+
8aDw+yg3EKOk9AhZglTTYTZTIrWOYe5KOEFnLibr/dZQV0f60+jyfYFUlOD3Gcs5xOGzoOSmk4jq
338qnY1sCZ/oik5ANAojtf/ZALM866Mptfq3PfPciny+2YY2j4PUx8qUKdQvp1vKtrYV5O7f3QCz
GUpS0KvA2bfUS0YIMLD8EreEyfHal42bYdIdf6tA/PYOOLOyFEiaIhEBUYO8V4o8IVRJxW4ay73X
egchF39NtKDbdfpWk/0Kemu2ijQIxQge00v2mLovVEEe5oWChnCGjFXaQe7pD2uduc4vPZGld5Xe
Fj9k/cbqve3V0s9tz+fcyVnZDpOhtwl7TrNpJ6AyMFgP6njQPEdwS6d5mpH2YeF0xV6ChlTelkV5
e5Cef8DiIJ1KC6oLmcHP+y+kRVeM3VkZIoQOzRv3hT1DLyE9N/eXHWqlrnVuePHAC4RRRjGROGru
vJxH3v6gP84e9+Y++rrZ2zRvg/Oo7dza4pgJxLoGf/8atfWufzN3UcW3vVOBfO5vtoq4G3O6TBk3
sL9oQ40bJ/Jd7l3l/nMYiHahbCBD1o/OP/122SQRxlHV5ATZbm7cpPJzgerdVny9flD+NLE4XYIg
kugWwkQ0/Ran+qe035JmXikFsjLk7+f6BHm5ZaUAlWSZ7kxY+RtJK+0+0bW7KRuyq0Su/du6H6R3
pSfBCpE30qGVJ+9YBMPgXHbGtZnk2U8Pw/yGRY/sfBcarWQOah6CzFcIHwbk7k3TLrONx8qaW/CY
hFHGIMIlyj230g69FSitSKqzDPdDnjq+VdpoMO4Rhr08ntXNBX2MCRneK+H1wlSlN2MVZ9pMydk/
paBvYVkY3MmV0aXYIvddPT+Jo2eOSghkSEefj0sMVStMNXPAmH81vjNftOe94HY+/XR0DOa2eYOC
gAOhjJT97Rf6a4boT8sL9wT/X4X9ADGbVhR2VnhHP7PsXJs2TunVhTsZ4CIwElqjSFsRok9ZRocB
DsOk20lDtCubbsMRV6rT3D8ILhvqDDx5E/71QU7hbGbiUcUS1iO/su4qefLdoRL6R8/vB0eTle46
8VV9X2cjr6RZP6KxRvN9bda02Wb9eF9Yhb8VcK+6FMlz3ZRZYwLExR5JcyPX45lCvShpRKtoG0+v
RCeRac7yKIIZ96G4D9oboflmdMfL7jz/6uXhrakAp2jupRKxpETSgzhAk1PqgE/p17+3hsp7hHEO
l82sOvKpnYU7eXkEDq98tTM4WbdT3blV3HMqelb6PYQAu2JHj9Nf4JuaPejSCBceFvStR5c6h+Ac
9c8czEX/XTymxzn8rcN9ozqRuuFqK+A4XA1lLZmkM33FywwNTLn0Pshj96poFz8Yz/m78JP+PXzX
1Tv5/XTo3ODKvJFc9JR3nmsFtv5BhBn6fbHxIatPnpMPWTKyGhViaYXKuThIdpi/D7ODTM+OU+/g
SN4VT7XyXRMP4OT2lqNuXKFrO/vU9OLoEtRW6AcFtaWIs1LopkNZGY+y5kEk6D38E+/S8SCF1nwN
9ofzY7KSNSgIagqPsxzC8DF6nznSTXdFus/NruZ6cnPQRTvbbv6aB/HGuSAiMLgNDEgSF4bDugzC
psS5MmKS69ALq4Msj9VTkxvlfoTG2FEnPf5NawLpiES49UFgI97WQpN9vzwF6sqH6DOpmYjUFORq
iyME/e1YaOecoDKEJYpnjbkXvMncuGbn4SyHCyCZF6zBU0VePmNz3n1lKI6D60sPYqLYpZXYlTlu
XD0rGH3gZQb9+PBySRRHF66TGVKRyVLeuHHqP2e+9KiJ8XeKy06mhdTs9RvUse/07BPtygc959jI
/G9oJruWeoOI0yGW9DvwE+NV2MWHckwV+/9kg1BbmlaAZ4iynZ8eR2uLSmCln0MBEUsuEWo00rLL
vMlQ9YUyTlBMarb3MCk09vZu/UEu6dIBJ5TvDDd6qZ7878FkQzkmX21BhdauEdieSTCqXG+AQxY+
kE5JnfngmV1Us/bJCNW7aKLx7t3JkedkY+wMKARoHhxZQ3EINeODGrUb5/yKGyL/anHwkVKd+7DO
N2IPsUzS9DQaaM1jrxCCZdLGkTY/mhYueGZh/oKTV13ZZIaehHPubegsO2xH2LTz4m40/Jswrm4g
dNgS8Fxx+jOLiz0Og5dSeloAaqG9rbt0V1kUg/82sR4tGjDqcYLNKSqYcM+HFcCdqXUtwYksdMkH
2nHLm9ETYMJV1anYXz4r1gZEAhrYwZyhfQOZ1quCXFQNid+g/sjH/L3SBIcBF7lsZc0VDMqvBizu
cLQtvVHUam9ku9CgqlEzMD6F7fGygVV/N18d3qS15Q0Bd5PUwaSH+kznGH2U3enKR0GEEtZp9v4/
vw3/1/+Rv//dxer//i/+/C0vxir0g2bxx/9+F36rIHz6rfmv+a/9+Z+d/6X/vi9+ZI9N9eNH8+6l
WP6XZ3+R3/+HfeeleTn7g5s1ULQ+tD+q8cOPuk2aVyN86fxf/tUf/seP19/ycSx+/PuXbznImvm3
+WGe/fLHj47f//2LZBKM/efp7//jh3cvKX/vLvz2Ur347cubv/PjpW7+/Ytgyv8CYYJCASWp+UU0
r3T/4/cfGf+CqgYfAywMaBiM/i//keVVE2BV+5cow4pJSYRsLBcXXlrn7euPxH8BgZg5+WfstAiU
9Zf/+bqzdfq5bv+Rten7PMya+t+/LFBJGv9wIolQfIFlU3gFL9IwRiIiW5SU9Z52j4NaVE5nVe7g
GbtSIDMSjjde+qvvh06QWuhSlXQzIiNv0opHYsv1gv5LaGTHbtKuc0++SdL8blTgaE3b9CO8HBvP
oXmb/zzdXr8VkQfOcPhgZhKrxc2X60qhRaFV7XsjP5Zp8xAV8UHJ3peqf9+X2kGd3jfGJm73PDc4
W2XtpFm2nmh17mg4P3ziQjTHPtSqvUypVJBAngjtLldu/W7cJbF+XTetK9dfGylzivhabt/FifJo
HhH9RV4vdBuROoekZ1tn4iJ/8cd34VBwPBqUiZdso11Va9XY8l265O3H1ndTX7gDndpDKjbAOTWF
3VHgdOlNdSPQeXWK84UAWjkrY0t4Iv+/uMi0Iq8iNN+qfU0nTVE0R9HTbL0L71tThMTAC6hKtima
V56r53Brll5TOqEaHTQ0CG2rD34gUKe5gggZVlU/mCP6P33/QRrGR0WcvuQ/Jq391On1u8iCjtMP
39MPLdjkUT4qIv2Ho7kTBs/NdHFnoUyTidKNLuPBUbQT09bVwvYgWp9CqbJjM9jpred6HqnMyfhk
jtqhMYyd2Ul2ppf33B83pGYO6agfCqF0ari1+esfCnPnTeVNXbXBTsu171pdHMcADFpu9lflECAc
lvMbxP521Kt7yW8/8HFPagPMVfaOWjNOtqmP3/xaHuyuKPetBZMRYlX0TAZSbjdfT86cP3b16S7m
RbrcGjSNzTVhvJRIW1zeJxGQYimx/GTf6R/G+JgEjoTcb3ej+a4UHoTKMTwnhphLtvEQRDzrT0Gw
G5/02M0tV2muVXHnN3aMKsUnaXKm+KMOYVBtyy+VZY/PoUkDig3KVcjtSnKRrpQ8F1kTuXUs9d66
joOrJH1Ih2M8HZII6HeEiN30/wj7kuY4la7pX0REMcMWaHrUPNneVFiWXdQIVEEx/PovdXffs3kX
VyFH6KrVTQ158uTJdBUbYbFmMP4zIFjnB03uOWcQox0wwp9tD3AS1FkdcFZH/EXyOxXVPn0g+o+b
G6DCafh+RYtotqB2UavMGTLUzrZjfk7yMy0vJcxNzS0Sh420CrHsaEtDv6CPGTuYpVnFqesf5wLG
5edEtgF5srweuvOMDALT7OSIjGwKWYVr6YiDr0loO5Iqy6uoeB34RcXHyF7IAPHpdrXqMJZtP14G
34gNHT+OE+6Q89OK9zOAewK0XuqAPof5kfIn8HiRq8l4HPkDFh0f7iN1WMtnu//Q6/vavTB+3vEp
ganicBicOG0gH177qEbWe+WJrnJ+CZcnUrbS32/2mvk2TqqU1e6rG2q0jP+P5fM/YAFnyffyATDF
VYTRQwCf//+MW1k3R70qZEvSqyw/8uWlHFld7AYheRVH0y/bd2wmX8ntLtWqcVFU82i/S5l77mDd
vEfy6MegyeCpt6/IG02g3p3eMnSegvXFBL5ZEUWK6Iri+0REKm64fCDAuVbZ39Fj5DUmp3J+HDVr
JnS/ZU+azcWnfkU+Jk2qcQ8OMdbrqv6SAcqvCa059Tcfp0rDH3CXsqHIPkVywRaOlVemlmCwXBvI
g4+O2r6m9FFtDYHNKnyZDXsS0+feHwm5j8zTql+C/LFU7VqcInWHbJuBHWZbj7op1mpCkNCsHjqN
2E4YEZEaCX91v6VNhJyWJUbyc/kYl/eePhbu1CPlRD3t4xuZXpLtI5EPliL7Dh2dPP2I+R9EBqHL
IpolHw6p2S89BmQnchh5ekK+1zG1P1Y9w5Lx/9J8xf8/2Pzv6YJd/o4nwJwsgMP/3PG86ESX5lq3
Y7D/XrWzh3yI8gNHbEdFTZpekcugLgmc3INBkweCY69ZKRYxwUwKwmJvUdc/kWm9K+fyM6d+rKxc
/tE0mk9ZPF+AZf8oT28pUnTq2ELRmuV/FthYHVSyi+PUueJQxKdk8ao2YmPH2YSfAdTN6IZ2/wev
ApD0v/c1MNW3rBFvG51kXNv/s5YFjuaE8xIB0pMacUFAQzUH36V4MHWNSxYIfOcvHSlXcU82PFdM
aXk6t2sOi+QiGy5+FbrZexz9Q/pVTFLW/Zh8Bl14Rxzigmn+uS7K1rne1yoYp7ke56maAnnuWP4Y
JEsO39C1UiY4lyKbqzLeQd72YctoeXCyaLfop2FJfkyz7yLe3I+Z0dhRMKpRAjp3pU+jCA/p6G7Z
vVKAWsZrpLey4OTL/kRy9rq7jjdFiqCTYQ/qNRZJXSa3YcWOkpNTLSzC95qAOK3Q12QV0/rWLRue
h7b3Qs5I4fGvRMuDiCSt4OFAqy5eWzPiRyYTC2jcqKn6YeFnN77xwl773QeXPMPSDFKLAOG4DO5t
cpIgFD77aMM0qRuKRquhrMpQdi/ELE9RQKJLMegENWGgrlMfblXBw/QVaQj4m+bAXPPoE45j6SNk
T+I5FUHTb7a7FWVRw8E6eqQqjR7hT/iWsUyeRox735TxkMhomOjMyTBBRK2S6jtvrKYJIqJEkOJj
TZfzRILsgkOozfakeBKBnh+XeXufw/hm9sWe4dITVyrDBIcaWXkYYvLA4rGrNXbHU27dR6zhl7nG
8z3q9aEd0AR6zvdxgvHaVCJQFzboUsiHLiJvLFbhJ91cesMTqljO5ksCD7Mwtmc6EF93AubT/323
zlFQcb50N3gzA5dM/K9ZxdwGPSWfkxTbWdGZVHZPeRvJMLmJwo5YR+yvF7Oo5cBt27EMVibRMt7Q
nHov8DBaAf87XM/dbyS5xHebzkyr5g5znGkWtFORjHVRwgao1G8WJPclsYtAuLTVR2PLLzr6/Fza
vm9x+LtBlMeQkpdMhpdEj67RnaOX0L0AxB2tjCz2OBpV6Qrv5Mw5PC6F2zf93FWCoB0tTiiW3xKy
bU0XAuiZzTxDvOKbvOdZJXNbHuMljtEoYefUpHAGC3El6LJ/UgPF0ILCKE3KPsF9TQe2RFEllhVm
nkSXx4Cbvf2Gkr4zDVcAHoauQ7XSp2RNKjjsThVP5g9Hy7MhGNIfSv++sGI8FEFsaptmB1Bg164I
b8t/yacSriGSTnW3jbah6UMAMQgU7G6BwLcs2xlGtVUg/ubFvNQDFWNjlrgVw99x1mMlkM1dRdKe
YIaM+VgV/tuID4/Cz7dZf8MKte4H18fwWMdiu/A+tRe1Ro+RmjjuqFlfIavX19TF2BtIO8Htjwi3
NXewKB963GZRCiRP9KfFc7rCLXe9KOldJWmgX/r+uKBSvC89jh8EdGNLJjqtM759rYmQZ73mvsKx
cMEkzVX2O0Y1pzKoyZY/0T541xEyv+LAyyadk9oLXJ6G+v5IqX8e7JYfQt2MOWBP1rdbzM/M7vuR
6nJr2YwrQy/dCb1K0SrqppYjFr7qxhCY3Mr1GMvkYGcpTr320Auy8aNIA3pBs/CK8xq5tjCIq1an
G8MUrs34Vew4fuj44SUBMmZ3ov+byC49RJT+tNqRU78k1xhTmSzRdbAjNz2z8TvtlxRgeu2O2KVb
i66VOC7Ts+QyO+5mg70tCOYa5ufrMcfXmlE5HtSKQ3JxG9y3LBCgGIYmDNp0n4bLaLxpI6oaEcyY
7p4GiF/p4psFS0BLdekEwWMKRbsOA6sS1BSNGEEKKFh7DeOm6izCq2C0tB6RfHtMHIipDj5V9TZO
UE3NE5x53HWnemggTvMNKVaEipTRADSLiWeeua9C4IJl02vpQX6G+QRjmQloVGT23OfslJTBz81P
4CgNILpdHFAy/Mv4cBb8v9+w+3q2uvIL7Pxxj7+Z7m0dCGLll7U45PnygWMbPoadsQ2HDKtBaddG
ftpOgVjhAWfHo9TdmW+yO7J1fgMkgR3pim5jkHAMQUxD32Txbup0hxC6H9PaJ/12Wkx+jWNTQZYD
D+ndpfW8RU9lAZOaHWpiseJI1uV4dpbjWIO+p0FmwMs6Lz/UtqWnvAzQbnL0HEh2INgLOP3N2cWD
RDfRuVpP4Sv1UUsC32FtfqUbCxqX708ko+gLoXlTL4n9ue3l2k5jcp+vz0HX/dmJOdIU0LHLFlQU
AUrIRSX42HV3slOW18KrGeMXOSpHrknFZO4b3UdIUtV3Ukf0qoC3iUUi6JwTfhiYo22OS6NcMGKq
fFJ1ajA1ZrzBnUcYjrlxSxncDsb7dLZNEMCuWmG/1oOW6WGOoF0op7PXiW3jYkB+xmSqDba95877
7A5zZtSR+C5hNK5XEabQhLq5Wlg8HzPcvyg8E8GyW4h2azurEHLRoCDHIqG/rAfFQMlSnmIeAqP9
JaEKXkSA4kHhY616Flwk6sUHhYnIhwwE63VT/CqKuCqgzzyvqkA2n93DixZ7WGvTL7XyYXediq8S
xrE3Jnd6nb4yYJAbxGrz7b/vgLPF3gWPLuUh1vmU49Q/xKokdzQbxCUd6KX0ZDj4b6fbvQyeKaX2
anry2smInFVv8/v/vkjA1Xs2etsisyioNtWv4FjS76Uy6bvp+8t/3/33ZRTb60oI9vz+PibOq8b0
279s8yGphSXZYbIqui6W7U05FrAYlDJsJ4KJOOCgExlocf52iL4Z+3Mp1+Q+4i5qIG8umqLPae2G
iLTQeeM4gyz20q0ofqXf6WWnI9QLGMA7I937kHFEsw82L9u0UzAlNTldKoEr9677/oKYriMUa/2t
0zaqPEZVjtkyirzKhmtPPCrSsi9qxoR9wBt9wIyfP3k2lXVgS+TsJOl+yreA116LJ5XM9sD7vHwx
Ewvu8qG7imCrVtLL33OZ0XpwXV6tIKZOYgl5Y7E9Oca9X410e7WUo/9ZsOEpRMpssZrosWemuC6l
uhaMsaQi4/KLMG+fWJc6hAwt4Z3ncrrHacSqeAgOciPiqQfmeR2wdvEOzHKJ5/xT4TO4G8aSHtYA
R3W57GdOBbtos63gxNKv1XXLqezt/pDrGYYOUc+qyHFY98l8vMqY1uXGJNCSwv2dqvLmKIrMICB9
veZGNOlulvt9C26o6BDXPiTQCyuMRUq73+stsRfWRet1neQxt6FFTGh5K8Yc8GsJPjXR+2neWHGn
B5ffyZyYkxDxr3n7mX6PRKK0xCIZhis+pOTZBiJ9NiEsisX3FQmv6weZJvZ1njascbq3PB3nRm+D
f5nH+NWZpM6UGpGSBsZkpgxmQ7gKeIdp/p2X9ya2z9u4s7MBJQbYTxE07yCNgNvqe5wv65GLEoIU
D3Zs41B7z6h6V4KzhbK96kfyDlOy7JR0vyTSK8+75adgewgK0IwrPOQmrPcaGOyYuv4WqfyNlVvZ
jCv57ThwMdk+9tXYwzxXAVkeyykuT4Ru90sfskNMr0vCi+bb0bZT+mwhnjAJtSjOlzZcYlYhwnCo
AD+XCjMGFTZ7nbHuzjFEAO3oaVa5gymI2PJ2mZACB5eev7Lg/cEc2Lg/ufCxK0GhWJHAJaIvcpjL
LrcOdpdb3t+2cfwZdd/edEva9P2eVihSP3bvBtBRI+zTej7X9GdR+ic6IH/ZKIMuvB5AQG3h/cqn
ZvFx18wqQPq6H3BeJtO/1bepg8Ns4oujm4rP2G4/8+gH22SPUMwZiDviTyVBxRmy/K9fkjoZI1YH
Ut8ib6tlU0gT67aTi/EjcbjcyORO+4b5wq7wl0n5H8OC2CtUmHUkl/cBhvf4+emR4bPC4AdiU6P5
EwDVelyKZPoJyHfBQsH0B/GX1QHOiA9l5AVn9VZBCvHHzNBURtvNmOHSmfiTDKLmK+zlEpZXWzY+
4WmC81rJLeU9IlJ1hKKi1b2NDtHK1yZg5GUWyxOk0i972AM2SPqXOyurYcEVHCf8IL2//ffS+cag
nobRQzDQag/4CAHU918klMAmND+BlG+h//YAjoZ/+98uDlUN434UsWN6WYDyd5228DoIkdyyzVjB
LlBPWcyXSqs3tq8/xJZ8ZLBUQTwD8tg6nI1F0fAUeEoEf+d4RbmhfwP/3qMX+7YgNUQIeCBR+oY0
5xMGEeqokI1c1v4UL/trHFL0DNWfaYeVD9ryhzgN/tKJBrXa2YL4zj9R4hr0WD7tkrys6dDM1ohK
D/Y9TuXTAJuwWqfwjVE9r7VfPhNibrAO9BdH9TkA8K8E/6I5f6Jh/KgKfooH29dFsXsUDX+SUIVw
JtjVKevcBwIHka8WCdPkJvibYtAQ5v99PbL0gKL7tBr2SSR9XnKkeyXpJ1yeLi5FER5of85G/CEv
q5RPsME4FBEtqiwwT33JEYpKpq0iAtU4GIvTPu6fautpPYcvZdnfJeCES0AWpaelhSXL1SF3vUv0
uSjcw74/qyAFw4XXG7btoYDdKo/sicgtRPWU/el18JT27+PCwH968xBsZY4FI9rcLrdi8FiBU/mW
Zoj7zpLHlHWv6YQ1s+8J3Kny6GLmFXLA+F44WRudvM3uOwbdFDAaIt1VqZUfSB/BE4WcO91BaCD8
q+34U4hObx1nUwWQcR/aGf9TpN6HbGijDLA5wq/3qClgV5RdB0iJ4lCCFlSAN12SvY8q+5MU01r3
0TQ3s3zggVPNrsYbiQJWabL8jieM5G+sybqoWXayVxVlxiOwERwr1z/AqptKuM/QAVoWBY6NzcHR
ioxbKzM0CnCfHoFt5zpNNzxH9I9Jn5SV7LuiHuLlUuqUV1ucHkvZvyjFX3Gt9e2Osd8+iZ4XqDmQ
0JzfvIZ//erfAef/QSuaNdQveP8TOyzLcsb4/htG8uOKO9FK/CeCBa4am3yELAZVfmJa0mX3mXII
OnHypiftKmXF75wEf0MeIZkqAIlByjmrGdoSAZdHDAZjEZr5MHeAm6LTuoo6feNpONVlL2u3I6+6
RMz5OmEwFTnjiGlTWGtMg1eJ7pfdjuiQdHBcldsRR+Jh3SLwNBS9GSURAd93R+mmHOLqd22oPap+
//zvQ6fxeBZueCzSXlWzRCLMloZoppxROasaJm2s5SwrMYDtrqihkpqwVTYb2+5JtJMatkRPBQK/
Kvw9AlqfIkHVj2ZJStY65enFECZxyibo3Yz2Ydt8pXPzd3PJb42jyRRBNaigzSTIjiD/Ad/fX3k5
fwVkOiL9/ZdJ+K/U32PVX/SOYNI+R3jM+osb8iKMf5KGPyT5dss8hKAmCKtQLkB/+TH025HJcayp
LbDgM0DuWKl7mbiqiMc/c6xwbnUoP4S7yJx+mP1kXXYHC1LwKgPGmJSp5N59TREK63QDWiuH95ny
v8KBJpuBGZ10NzdMoA9p968w/Q9s0yrOxt9+x3vsFvMj6mxNOnEZbPIrc8G/eBoe0wUZaLnnHZoc
+9TmQXwqB8QzhK2Iukuwl79cgcffGm5BFGFLxANX0O6un36d7lMNiiKKpWlW70rMjiVDNbroLh7B
mX03YJiG6JYSjJd3XWut/hgxtQooNnWHcYbQDZT/Gxvcl8jVmwjHC+e2pp43kmOqGrdNDnfM2m1Z
V4O//wiW4DYEr7lye5MkqIhRf50yYorDTrLfmcd1JmEz3oJwrMccxrDml1MgWEyU4Mjj8ecydCM+
d7CcJXNtmo+/uC0bu0bDQzKS67roA0/3oWJqLFCG0IOl6CQi454m75bjjUsQsNGEmVQBIL3IAZxM
imOBo1NTiPhxW8jzplEgJvx1WuhtNR07yAHuGKy0MUovndelOGvnjv3g67Er0b4tgLzs6K/h1n3z
e2vrU1/hAChOtPhMNh3WEE4ncPHbz9m8/4M1yIPKlp9DMJxMxpFos42+gSas6UEjApgsvt5Ygkrb
7S9JlN9NGB2pihHdhiJPHwXfPsvBnGzUnzuntgpzpWAEA2RmD97dESyHjvbP67Z+ZahscfOwZ5qh
m6nXsRmTd/gERA8JSp4mTNDPyO2HVNnWhHx7i2a0KGDqUieUnjKvgqaIwleGK78O1PLbIeDkUE6I
Hdwij5amva4BHNA9dSef5F078vWvEd1zQqbz93niA6SSTAKC2wxZetVuTOtmSJz38X4cLy7ausOc
lNclmBAz1NN3ykBtEvTGi3x5lRSlbuoWyA3z+BfDCqg7hX9JmEKjr8AuAx/8Y+om5E+pCzYBq73f
WJVh1hLpvB85SUSjaMCaaDXHYBl6HG02rXYgELjw2ZO0y4MfCKQ5BCJvYRmMcJCpi6Yi6T76tLgr
UH+jR+Ff8r3/+H5g1IMsdBhoLnlwYGkr1vBPjiAEC65CM/PM6ULwnHJQiYNsk/W7dVlQ8JNFnRoB
H43h3wb3gaMg6CNTP110DARf7li0WI0/KfuTSHu3OJs2Y5BMbTQdp9X1h5FFXY2GLVoeLTispUk4
eza5ZTghc3fxPVBbEtJqGmRQ53twzReKAewYzjs9uDG3juc1l/88XXk1wuu5SbWfK/21++RDlkfd
F+ByCIjrNWKXQHavou8/yXjiQr9kBj2PTH7ldLykTMBwKelwjyCrnnMta57NLXzPe0w+oEOVJH8D
t3V1oUd447vtLV6FqDBPWefAAkFW8Ced+S85eV+XQ/kyUoCbctjeOluNsj8XwCN2GUH/59D0hSWW
PWYjI/SQG7sAAfDr6tg/g/neTbrfacpugmqYCpovHW+PUS4l1CVrNcwOGVXj/GBtPtcy629J7l5n
Nf/bM9Mkq3idh/iz8xZ+lolmdZ+DB9uym5rjtynFlFSedzDwsYBywWOu4/ASF+D53M/N5Q3yIpO2
Q0RUPaccCB794CWNzmrxoLSD+DPQ010JJxtMjfwOUIA0SyjArwCTlP4CO4p/AsXYWce3LF9qOqMs
W01WMQEHT7nt6mD3AUaN0U/oXOO7ad/aRfGzSiZZGcqeiB1zjIniYlg8HANMNj1DcX6TIbkiTfDL
hxSFRPgrXZHrZIPhtSvRbFa6Kw7IZUHxvCaA3yT7ZKu9+S79nSLg5jhREO+Exz8AJt5EGVqchykC
iiPMGUGTx/pVVrsHHzmCPIUmo9iPbrOPct5e9D6AS8r4Wku4XBSFPU6T+DfbwaC56W1T8gym/uSu
RPOkonEJTxSGrb+ByUe6ZglqEZff6vFJMCcxiG6RHDxnHQI+x+TLJ+xpRAJiak1DA8OaHqiwKleD
Lc/g27HtvImT6LKR/IoUge6QIOuG+325CGmzanc5yGUs4ornYeXT1VQmJgtapP5lkfRnBoBYl+H6
vDn7Na+4gdNk+ljVEUqeXzvXExY+7RpQp3e2oFlFsbzKGHzyYgrVxDZl2OfD1IKZQlN01/FBx/QC
PVZ4xB87P4qNlFhKur8rYjfWkWBPabHgVTRKlyU8LBy/lLj0Me3n4J4V0VtmQ1wJHj3ACOelioFU
qHixgv4wgeLV3C9ji6MLN6zq2m8Lmu+uz80Z/OlzJ4cjAjrOmJ242yVulazPIElNpvkUYNcccGAH
/ajR/5/ztpMJHvLSXRKqfkOs+JPty4Qjxt9DaX2PI/bNlEjT6cDuSOhkuHyL+fBIIpo1ZcpRVMB9
ARMrw2MXso9v6/YZvtCHje0/RrJiLwXh1zyB79kQklfRUPLrUhz3dLgAZh3GUZRX6ZBfCoVgizZO
BWfn+SLocMlmp8551LnjRqKXQXUl4iHNIw/GR7ZvwyGX65OI9Y2ooYbrdo62MC6gzOFCZ/Z76jih
BH1TuIotOb+DVaKtUK7+CYltwVYUd4bhGojQ2uLR2pCOPLlRo7HT9XjKGBOYGAFLDsw/wkw4ksrc
TP5T84636IdfNwkxxVT+djF1DVqZrS/lp9nQ7NIha1doK6ZSNTnaRE0ugBNM9x2uJlCx7fB4qBeb
Fk2mPifD02qiMYHRoNEHtOGOPcjWcQCe6NcfGVligI38R3nkxMCmTQSHmZh/abiEZ7uEqGEj/iW5
eMtmtrVbEOdYp+yJw7KpcXsA7sVDMAGiFosyC/KrT0EhlTv2GNkx/oJIWwQV2y+4hvwr4oNJ0QbZ
drQseros8CbBtE5RnLYwvAOGUmfcjhLjOwYPyeK63dU9CaCKoOGjHh+2XKPK6Yh+Tnly7JO4gQAE
28aHz0sU/Bjostdz1D2VE1JTsuiyszDFUQdN5kruIBlwrWRj/GgHay9rHzz33fZbRPYqU7Vcw91/
FywMIStY+wMBfz4LVtx4DMpoH6bomxQkEGTZsZk5RdAbDtvY8pc8nEC2rvFWiconKBb1skwVLB7N
mQW/hV0xBx6UGfR/FmidfoNFBMp4Ghz2eH1NywkDnWkf30WyuOV+5bgfYNWoE89xpACH6rBs+mT9
TXz/wMXkH/xMG6gwt8vWP6g1g8d/DkAbJr/dKP4xhTtBBLgp+Bx97mL9gfaV1IN4nFc0AHmiwNSm
XNTdIH6GJvNnAgmMnqLfGyQShUdLU/ZLeKIGdCS3jw4P8Jao+IkIg0IdmGoh/rOAdzdc1ljDiO6B
SOnvkBEkJa4rXmyjV8tGgNXPeOvNiRO/15hfrTcOYiIdo2ZLA1fbv6VY36ZF8APP87ue8lcXFIcw
hlrBJI0L3Y9epyCrvvY8fzW9ziBInN6kWF96RLVh/UgUaVn+EmzFZyGiH3E8nvIOQg5IJmBlG0EO
Gop8OgbBdglzaP0i6PjQA3rdMzC/dF3bItjfOkyBDdtzSUBB7gU/INv3vO/+GAX8tSMiQP/yX55M
zxPj7pgEAp3LjT6j6es7eMniYDol1venUedPZM0OiScKzJNDYg+bHnIQ6nG4naVKTctN4A5rKoZq
LyzK8FBOl3CH6HDZ1WXCZOIVsrz1gCNpqHw0+eswRFgt/33LLex70Gt4GESmAOgk6C0np58DufOa
fjHf8Yeh8O5ohP03rDCvVLw8RoxBxblBgJZPS1Xine5dfxMm/yV2686LG8LHzQE0QwMI7rjnjxHE
EuUYr/flPmVnOrPlSJGrfphG/Q9V7Xo/y6Tp5eBP0KuEjTQgC2ixutuGO7RAhvbrhEsOhTS7Foa+
exWFzTIzWccFZ5dJo6efyOChZP1yE2X5u4CxwIl1UCuUjtwWi76kT+V7Eovo+Q1W1fpa8tIc8l6N
RzFNf90y6j9zqN72dciu8yARtspZcqGsQwc4G8XPbNEbDI5W3vKgKKCDk+Wrg2RlM8b+4KAh1G5I
k6pUPyPgtkbi39Rkc7rDqiiJmjQ5edJdJkzkHJJ+3KskTM1ZeyFOY3JGyxmAY0lx5vF/IoPcr1DP
ZdYEsHdhmlzp1sEPLSenMFbnsIOBwQRVxTJtSTvwjB+SDbsgS214mnX6MYloPfUlToViCBcQCWP4
GPSoSNjYjhjxetvdhHDk9XVZMRuR4Vo+5woNfzfYxy1gcbUumPXSQAmR7mSFpgQ5xIIUdUzYcEIK
0Q5Yr9S71xi+FHp67cWQnlYW5K8QhL701o1HM8bFZQNIMFC0vaElCGTdRz+KVBDMYi93xS5kXaRX
8PmQ09EelbwZP43aAMDQ9DmkSf4tbxx/odH6DLNAzJXuDkcLxuPmLLmGM1qDzgz41LL9fqAqqyLM
v1bJgDQAkP03sctm8MlyxeIC14vmYk3kNUoBoLJl8lCu+veC6+gsbYq2X7bPNZQ+qz9tqO5eQZwJ
6KdNjuuxPAiNkPiY2O6YFzK6aQZ7esgit9AHv5IBrHUBw9oHeLypNASK+e5sh3s5fEJAh7b8+m6d
vPN7jIH3KcqObB/8xxQgecK7GY4XaPA2/4+581qOHMmy7a/MD3gZAId8BUIzyGAENV9gTAporfH1
syKrZjrJzMm8/XJnrLvTrKusCiIc7ufss8XcSOeE0uuoZqJ/6qpALlXhBOsmsBbk9mp3RBWfCpsu
vK9CqKdqCyNrmOCHjMNVJTqq2iZeaKFINyEn2G3s+wZUO+OUlngaVORs3uVdV29CpgkLGUAV0vnV
L+yoOjZyylf+pOF7JSJln8bQQmVceVKO9UEfRLaYBvlhmb1+n490kXGwtioJyhWauWsNfIuxyL3C
6LpnixoVGNW8ragr70RklW5mVupBVHhKCtHdKNKpDxVwo6DcPhQ9EW9dkV3B/ji3e1OxGk0jxt4r
15YYgBab2WKHAOyINjTCJgu8DfZjfB+ORvaadOZKzvJtGrXkOYrmQzOx1ucxnY9RDo0UEVd0kqzh
xoD+MHOanLAX+vAFsQp9UO7bNDK2c1G0HAhpven62eHDXCRK1Dya4fg4VJ1cODEbUuinoGH1yAom
xJPsh+90WgOtSt9glcKzTQXfas/R5QZjKPczXLUBZMOr6jzalmO36IU0DmaVpquGWxNZMbGx2FTO
1MBuZJSvpVr7u4+htZdT1M6bLOOPKIArOtqvQod1pHSUlz0mFa7d1YeETBM0PwSkQulAJalzYmRQ
8a5YUfDBeCinl/11p8Q45FzYcyGuoA40HvSfYFG3ioX33DaKfKjqho2dbnYmgFewp3KmhSuhCwUK
UP7m6Pa3Nuv7W7Ivwi3zcTcZTBUrIUVdpSFyHR9CHJkkzP61Lr5TDKyURQYKobbZ7KZl7d9MxYCt
UvdUMz50FNKWFSfdOsXYe1rZ5Pu0lZ5SUxkKFbgExeeqbdoODiCAZR5G6tPgwx+AqbXm53K8SZ2e
Ghv/JPq3N6l0R8ZrB+HM2SW09JZRp/OgpfPGKOY92unYAwkrr4DMNlrUKosQpI4uVAIzpjONhlz0
QxSf9KyLT5NfQIhV6ba+/7Uszf1N7qfvojSLHcL6cgff4UG1CtShdnU7Jo64m1UruRrq5M0+zf6c
3/ZW0NzQL9kq7lVJZzfbqn+3JkZUKEgW/qBfCRNBhD4Fe8P0+3WvTe95ExlreBqlh72Dc6yG2TnO
plJBggIqx5J1Wtuz33iY9jtHO4M84+R+t6uMyj+mDrwLSx+vUpZYk7c9oAaEMM+EvOLLZOUriQbn
V/Uf2sbHoM/3g8vv/ze4UlPzIajN9nqKnPJSG8uHpsDXIbXloxkLfIbbwUSzIfVHh/TqMcgvmzjo
j4aeQXqLu8Lrx3wpC7mp/ThaMDYMlk5W2w9Nz9y69n15odS2uSiyXFkpuZYeU23vdFCMwqlOvblK
Lqs+nr1UCCxHMDZba9M4Xyv2bQFE5I5Vam1piF6lPZXbQS31vYJr7Wq6CHP+QlbVLtm5CuhN+SLy
Ht7JLpgiWgwl23fqiNW6mn84AXwaNdZ3uQnq2XUBFTsuugur7HaNOu/087dX1saqIxN8cvixpDwO
1XDKDRaYagLcZGF2XzTnoVusHPXEEusZGQiwLellwRlpAc6uOhygFAF6p8XzJow0KuxKZXiYTqo3
Wc66U6r7Ij4Aox7VmDuZmyhaduXDMAK02GMCIppQtSpdsDGii3C2Ui8O4taLBgg1etNdR4l+WVo+
zC6oQ8PBz+YDQpDbMJWp6yvBa+XfYZ5GLTHeRKb1Uil0cqVa5Geh+BS8BL7BCBaxQDVVD1B2N4Mw
jiSTPyS6nwG1FfdDWy9bpsuE0NmPlu3cihQu/mDGr60B6C3EuNKnwaYZTDapLPaVZd31GQOaTAzH
VL5P8WHiXsrmGeBKvfA1wkdVo4XDUvgvgyBYM04KaIJa7jl988aB9ubrOTy20dkGzEFSOIn5CH4F
/qC5o53cIMA9zcLeYARguFWUZi5REgkiq8aLqwiqZshAqB5dCUJOH7GpRvYoMIlFGfYfcSFuDT2F
KobdmUwqZCqV/Oh65VtVjZWrsJpatb4SAOJtY4GoUyrHsc44nGLVq7R6wVQY31EQC/A9t9HTe6PV
LmdqF89UYCJH2d+Kg3/0ep90aP8tBPyqF7wtMv77VQL4STr4/yYpXL8XZzFe8/Vfdb6bH6/+z939
r6oJyXWCr/4bPeFZ//cfly+v729FHn1WFf79z/6tK9TkXwruy5AkdVR7Ko7I/yUr1JS/zvo4DCvI
4FERHv5LVahrf0kLajzGlTqnwXfB4T+qQl35yzaRKNqMbc46W+vfUhWqGIl+EiRZmmo7Z+MM7K4x
2OH+zgYIPyiRu3P+kQZGxVE2LnszmNxgaE3XsiPNzYB26usOxqUzxNeKbl8YZX03CXudFPBXuriB
5uTsOOFyV7QDyqmiO3QifDa0K9HHd0Y7P/YWTMhBwEoP/Kt2tEivRRiGQU9U65WLyP3RnvFxI1H3
TMDIUrqCKbwwMn+dZj7oRZhecvJsnMGBKJfEzrJPaMfNeUnePXN4Z7zylQLanghf6qi5HaDKLxVf
LVaakfAsWjlAcszu25ENDgKIYCylaF6WtHe+6bxIqGZMrRPmCZ3clNKwXFGC1Myjc2ux74ST+qpU
5aViaB+lYx3LMIY/Mu6jQqKw8k++tAg7nAtmDHx9ri45BsMJNbfoEPRHUW6BaiAusZ6Gkiatm53c
xfkboulNNzK9AMZ+iga7YEPCJbSM5qMG6aUcMnfATs2dX+Gg9a5ljpfAjQNjE7caUyiftVAXoqLP
0u5larWeWjeHRKRUUPERolQBVmdf48VC3vJsX5xb4aSdL/Oov45FMVO5AtIJRiyNjjwuxjzXlbJ7
Nq3+RYGa59GfE+bdrQby6BbqmO59vbqNu+qi7ZNDKp7V1rk30oBxEX9E0QPw0reKcaQSDrvRzk+Z
KMKFPeQ3DP4mY75UYyVwxzo40FjshSIgQcLhj9MPvTQuBhle9SrsWdvGPZ8y7BbAhBGW+Wr4/X1k
0fhzusdwoC4UFbwP+e4IafmScTOdo95cZ6m6oYK6F3l+HNr02A6c1DAJINEML5aJc63WmAvVZuru
1DknC/Jo6PrZXdknN6aVbnVDnd22YXw3XOPnm7vIAPadMsPZGdubktGQSBjUlhDBXKayHL5AroON
eiLaDEC3nMp0dYj1WobvA4hPNozxRabAQdKU/iYvonUWqc+5TEzYgDtY/AY9HdKQyblRZ63wcn8a
3SjrAcpQ9op+eJCD+lBp+rkmuBykufabDOpvd9tF6lKp8n1CZ2D1T01Ab5iYwYsIJT2DFi9izf6W
5+pdZpFMF4/A31FPblMEl1UZdkbfr+vAXKTsbuQLTrUbQFIiLOXQhHhNmZX+KsaWV9TDQGbUbg7S
8CKIBoUD2ToY7r7/XU5QTjf9LKd1YGXRUSx8KdfdmO3EkCJHzpW3DiFlaPsXYYRvot4MO+S5HrST
bzBynhS7/7D16VvE5y8jbZE4ieMOoIVbraAqykMgk+w66KE0TfZ4wIrCmnYxh6YhQneumcEbGhID
k4fQO5xgZcLXpvTdajLSh8mZzt4R+yEGozSGI5OpS0OGKxWOTDgou1LPXow+atz7YrZYw1qyHyf9
cg6oQUN7i8jaG5thoaLbmHSIdnIsvUzPKy/vOdy1CYqKHURoYAIyAjqN8llCjC8bFz3Dg61rPL6/
QXPE110iG/MF2hBmYMs6RfY4Bs1BG0cvJVbT1cdgYcfQ/CZr7fg62AqgNjOIHhUjZM/ZGO5Kg8Gd
mIExfTFez319iq3QdGtlKty03RUpuF/fKfdJYPcbwdON8LHWzky/pYHhxmnnWYlFEVre2Q5Tsij9
0EZcZMbxPO3D3TYz0SIVUD/DpJKQifKNNeu72Iw/dBxh2KArKFr24LYZiuGZvk5NVOHVFpq7Znov
5gHLwTOf0lO16irrYSHMszGtCgrLXGtrT+tzezHloDlNnq+ZBq+TObE9U+KJUpbPsw5RUHPQqMyD
sU7kHPGKYJSVT12mcJvVU+5b72OuOm59I0YYHk3TvzCxLFlUsnbb4qDo8xVtfYjuscA5w9Bcf4zf
W8OPmICWbsQZAFGSD0yNlPs4Vi9mEDDPOo/Ph9g5Qnt02Js0bTmamxmeg5tC52BDVr5N+jOM2cEd
lAkcWMQXeteLrV1qbtOjGBC8XRfVQ9uhQSKDEQGYGK+Uks+eIcy7ryd3eZ8y2+7fmNJstanR0ATE
HJNzVXgtz6IyiPFsrbnPZlNdGa2+T5rxLuUPRspTgeZWmbw5OjklpKRSGde5U/O/YaebYU+mGOvd
L5aTn9Ve30E+4ie7tQ1fXbAtPKnVkb438EonGrzGeoyZnbkFM7cKRiw9gd+4lixvbL2E76Eq0OMA
RMoO8ZdjMc6Q3zB0yBfmqFuLxqSSrxIBjdO/yqtkL21WTGMa5H3H+9q393arvIgAkg4DLyVC83lo
pXycE+u6m5PlYFM+63r1TPHNr2JkD1Y33BpaAn/uqTXm+7rMnlSHwMw+jXw+P7gpGcxDxqsgaG+a
A5QdFhD+LA1+QQbSOcN+jDGlrNRsL2pIAUHLATr05bYs8zsrYFTu1LyRqBnv47Db9A3QeWE1b+aI
aajJVAO7WZpF9kxkIRAtTCw3cF1DWJhf9eYAYq1yYFsO+F6Ku7pR2i9hM9/FusTxsmhvTb1nRKMS
uKPrV0gPkpUtbaDcVL/spozwVoCJRdy0uH+rFyS/NawU8OXAt9/OrDkoVEWUXhgFfH6Up17VSA39
F72RkjKxNhRg1bqwElet2yW73cFqQEx6i3t2jPG5NZULuORmON/mWsyvJUISFuRlLw4BfTrSDxaX
wQrr+vHeybT3nHbYc+zsFIT9Jdvdegzu4aBu4sa4l4V6a5r6buiolYJ2welUWuFtpgMb1aG6dkRz
ZH59Fz8A9DEYLgW8dRNAok2TNZb8OxtWg4t7LXMUu8sXStwepCZZwsj/rOjMZjO01g1Hx2OlXgZN
gea20tYW4q4M7ao3+uJiIGG98XXsIhBwqPPaVottwITjXJShEuibEBUkWKhP316U2SqNrX3BkC2T
/WlUSmwN9HDl5+NrY6c3lVI+jhXwR3RvnNmwXfzRNkYFNhCOC7WsD0z9e1dGjAlr4xJ1EmNyalhM
7z/imF88QF7Knm97YxXLBZIryB7nwVquVXt4E6eqIz8lUwXpIE3PLlsh/vCTx3rIDwyaffzI68EV
NUStFnWqHtxEXXA9KMZlWkLraOFxgocsOgMNRW7rT0KPD2oL7QLgMgbIBKIvv/mOejtM5eFcJhKx
sx0M83Ys2HtGw2H3IFnFjCpMKMX4jcTiMwnJYug1MZwt6+WUjnfEUsOBZjDBXIxGstXV5Ryab22U
PfQ6KEPLwVyE87tdQ+dlPrTMQ/sZwvmQrv2xOImaErfMaszrLeTYRWecYLNsRQmOY6dAaX4ZP1gc
7Gq+Y0SXrjWn2zTJJNZirt5H5BFLhD3dqjVp5lM92BeDZBObcxVEgfq/qrXI0wI/RXPsP4kYCTNg
PBtZqFgbtFkHTb6pyHng5gsHgZ6ztlSVNdBvxhS3nI5qzgpmlMKMZ5elQZvf52rnBk3F6AECATTH
uUUln2YqwK0J/6nFIiH2tW1tIc1sknJRDSjExVkEGAzJbTBC7CW9ZtG3Pm7aATu7M5anSatnF/v3
2mvU6U2MCbSZdLwycSbIY3veFL59CcWhWEAXGhaRn21MKpGl2cZ3QeijTBw9/BlLT5Yh3676lM2s
tGSAFTd2HKRUKF7ixJuxDBjNZPqNCXnQpZ9MFgV6EiZ10ND6cYv7+NrfW4nQllI7KmEBg03MBxjz
2cbuqCxUlTIkYC8H1Odbi7lICYdf77Mz/a14M62mhlCTLWrZncsYfVrNeYkKx0cyqljdRsUUJRLA
tZJ92JjErgdtXyiFchGcy9OunlpPzpejfy6AstHT5xJscLTD5VqRQ7PSNQHZu/fvGliebCLXcY9c
wkorHAbWY21ra4y13poul0DxHebJU7Etsglnju6Y8GFP6exZ9qwsLAPpUtcYT4ac2ZFqvtkW/kCp
V4TKd6GC16x2p82cBKIbdlmGmAP+agv+VUAZ9vROf5wL/5hb6TEKGRpFcPP1KadbqZ/bCMMAlhVF
B2rZobiZfGYUWLuiO+B3gbe4EBkbKodlfX4sZoMM0HClI+OsBu1RFaV1UTl3jIio+JmnDV6XoESs
/El4eBaPy0ia7Jtx0G4g8nm9AxI3RRYdqrlHl3NVdbAVCybEG5tdE/nw5ZDm936Hs4HVXUCIPevh
aiQXzLaitNomAzt3LwpaBykgiYy1hxdL7SH1QSyvhKmJJi95FHYHc7BXgBzBJ9ZTCatn1t/nqk83
kxHNXtiSBN+BIW9JYqFDWXazb12GA7wJzRhLJn3O0kGl5FaKNW+VttZXUu23suidQ8o8LG/j+KIN
nbWeQUuOEhTBkW4uIxZa7nQYFkL7c4u2hoSUR3e5Cbc2dxbzlB3CXA+WUEuDQ03TRLDSdFHZa91E
w0EJv85yupSy9YNFAtq/KG3lOMY0v00KkFdN17Gl9vtmMdbJHXT9OvaamrUbIia1c1qVQG3iq+9/
zDHIqKXG4cZnOpP4CCWMFq4cMsJulWfDo+zVAKKXku7L/KEK4sE1YpU+SAyeN7QcbZkTFytwWkYE
mXap4xr0DLeI+QSdoHXV+umWoSCKtn6vyRbzWjl846et1zIYyxX8Y7RJU3Vpt5W1cIIuhmRrrpBa
bYYUrjoH87yOm2k6Bl1Q72iLc9kMHEBxhbz7qJl5eYdg/Ar2qbO3WuM97BxM9rSod8VdEsS3kcIB
XUv0hyRhrKQQ71XV3MbQ+dwhQfOudtWw6CI+ukHSTilKRcqTl3Zt56KlNuGJ5JhMBw+NGSiu0eHn
UlcdLNYIRpdxF6fqIwqKU4s1D/RLSKdVcGyq7E3m0RtmCafMtvatNC7HuDl2PiqgTO9Wmhy7VaAW
N0ag3WG/sAIK2yQKPa0kdUcHEjVKTawDW6zyVkC4ZIIW2NOxbu1sAXPLWPJFAdM7FIl9mXphX14H
oflklxOZchmelJNunfIqAhFvYTPHqbnJbcqkuqvJOqjTVewXEl2ecRlBJHFlbEdw8LRHxl2Zh1dA
To0Xv9jJIHf5ESw/87Bh+xAGhMdcZabXQKulDmdmRntZBWm6DIskX7ayX/VWfSWV6RJX+ENEI1hp
5Najrw4iNkKjeNKtklM+xV5psINvSbtNqxqbTs15bZPsWbMwJZj010lUT8xjE1wEu49AbFu/vEvo
md1avoSDWOcaHP+ZsybJcPIYqD6gXXm+YyKxnYb3QU2bDc1JDGu+6Nn5UW2ZmZCuHxe3TlXukfu+
9bQ4jjM2nlPDAh2VCLbZOcSuWfRxqNKu5vMyBxigGpgApM5OFUUB07+g8pfnPEMEzDi4rER3MPL+
mXaQYnRIrBUImiLEMkaFHobWBhkTal8/BuRh2CvgfAVqezOmEPt1lfloB0+ttq2LJo7mhVXNvFkM
EfzWyRe9PuFDEGfVxvetO6OJlZU27OvZfkPLpV+lQqKpB4aZ8NhFf0GZZOm4+eNMqq0yRqxFBDRp
FhaUBMN88ePU2GWKvteKDLUn798r2+mtT8R8oWT50u76epcEzm00K/ANmbXmplyAOKFkgO4fmPXH
rBF/hs5OBWVfOAl7Noz00gs7H8jLJyok63z8jSw4Tgad1JTt6KVJDpngPpD1WR0hxr0WBVsZ/Z4P
kOmGMZBTNJSnmupvMNRjlzVy6ef9rdlZz1DNOxQdTMx82VH+KToT/psE1/kTFhXbvIa8MLdy3JEw
xmswamNtRfWig3NqMbNfov+47/VwWcs5XSU2JnADuiSGdCR2jdkxxTJrZfXaqz9VjZcbzW0Ujs+9
MWTY+UhewIiJ0miNj2kQd8vv0Pf/tynB/8EBwDlk639G/2+KtIAV+R/bJn3J35ofPQXP/+Df0L9q
KX+pBECphDKhNjpbA/5tKEjE+V+GqpGODafRUKC2/befoDj7CZo6uYn8LbLSlLOr7D/Qv1AZCyiW
pWD8hIzGNh3133EU/I7s/8sczsSd09FM4iHPkwZVYRLwGfmvOyASy8ysG6M6+zxhrqP2i1DAEJaj
G0N2d8xT1uhuoWGO5IAgQ91OdjLDhjLw10mg/72KGO782uLwq7X53zckIVPjgab97H8ssSKJC3ad
m/8KfMDhLKMVdTEt8OJN/AwLqfxTIOIXSy2TNl/VzpMZtG+ODnnni21g3OnRVBNGdlPBfE47qJpG
vK4M/UJxwhVI/LJxnon8W0KQcjvF2o7FP5/P//zg5zf94y/BLWARfPbpI8GavM4vNn1zPQ16gKfq
jXR8dD1DVEAjsMnwmkdliQToJVccgCwWzKacawm/vj9KQ/lTtND3X/zH+yC2iImTdR5VsWhhanxe
EdVQpVL6ZXKTZ3Z6G6HAXMYIQtwpyCHGOOZGg9jkAtZK5KnFfTOP723VpothFD4sJ6dalbGlo+Ir
g1UIj2Ah0/KbUyhikc6RzmSlPdjzdPjhy/uVp94XL13j+10bJCbQ4diq8TWdhcGOJtIwSW4ydFZe
v6USuzkbg7cuIK4ndtnKXOHxsflTiMdnl0vzp+t+mZypcwx4kXDdfmVjOp+s1bW+atd/MkR2zm/9
p1/lvI9wtPOQ9hdXsNCozKnJquRmDME2I4p5jHCIUhcQdrqkQn3So0GCGUdehIXcRBcFsi7tCkop
Go3JzPdqkzcbgdmQp6O48jCBHG8dUNtlYQ7TJkVmuDVLXy6NMbnREE8OonwNEoZiYVB2Xu8jwi1H
juGOYYjZbsqqvm2GHklPjd4TDeqBFGYCEOs4pQrhgCxUNVmpod4uwhCqvl0N10SxI97VIH+Pcb21
Ypw0tEnxMAy+GZr4GPvt1WyXC4VRHUlCOKo0BhVyO24E4cjQ+7KDVaI0qSr95OSsv0Ri5VDOu6bk
nXSjwKqJFVb04ZMZOruws3sPrzwCbnXmjXOHWmdwJJrTzsAkJ7rtLAkduIduhqmo4dFoP2JsAFxm
KvVm0OVHCCBg8T68gqN00QV56pFhn6+nTpXbMMbZrvPNQ4gx0qKK6zu8FHwmjvYd0EHzh33xiwX9
eZ2dj4SzqakkXEx++f2psFTf0Kv4JprFWi0Ud46GFVaqkLPLPxkMamfTtS+LDcGZbhiOzn9M+WU3
lDJAKeeU4mRMSI6ARZlngqAs6si4rZFbwEcodgUmA6iMbsDLboZ8sC5JgV7qDW1lVbHSwFFbFB4U
Q4UenKoEQ6GufY9kvSoG+xhW5o3WBge7bZ5pHg9G5H+Is4CoCe+SLHmfrfBbhQsemLR1yJNs2bfi
EEbiY+qg5HRthrkN4GZbkoNgJKdmkkR+wlOejQunj5HQWrm/Gof0ffAZseAyRxGK4nyplL2NzNn4
pvushnHstz42uHA6w/u4JMkMulnj9UE+eUEi1rHNoVg0+qOZwOQw43xTNeJs3mPe2VH9lrblFSEa
ucfvjs/koKAeDbPbdhTPTpOdQsO+mcL8vS7q58QqmS3hGpIgcfcplpm4Bpi2EO/6MlvxqmIs4s9B
9d12IcyUZIH+93Js/A/VqIG/K25oVva2ypiCGcNTpKXbIGvxbpDVtcQaQZr1vBxK9WkuIARpXb0v
tRa0LQJu1Sa0pSIDslZwt41j85k82JfKJhNPyfHTlG2/YTk82HknaWWGb/RmuTfW+ofVam9jW1+U
Wr61StH8wVdb/b5sP600ChlOXbZsDl5T/Ro6IEod3QthHniXsJX05YgGPBmsfS3MfmGnPfKbuFQW
/KOT1w8VRh06uH+sa8EeK5ZwUed0iKEhZkBlU0OQiEsBRhr4QAxVdDn4tURagKZc9F2zwrguNVfw
l51rOzqjrlE5T14MNHkJ1yzYTzmmsgrQvzXV5brqE8kkUwd4YiJIj88OdsrQ6B21IcSzUiQqIHpU
1VtlxJUOrV+wTEk8weYssQ/K1KX71oiNXQSO+z7hXduBMUjroCt9dW+mEspdaxhQvNvuMIzWq6GW
L9YwMHfu52TXDBFkS8Ek0AmbY4tgKs+yat0kSgq2FERr8oechel08KJF1TPXFMoa52H49924F/rY
ffOV6KJWOjqDYmgXWVLIFUT/eiuHrAPpmLOlrtV3dgxnqyVVOBviZlFGOrp7JUYkR7W4DhtLW1qm
WDg22gs/VJA7cderckY3UwEOGRZ+DYmsXvSoC1cxu+06GrucaUyNOqcadyFipSNR1pgVQZ+Hdx1P
NJXn7E7NiXdT6NQQNxtEZLr6XE/KtNBwzmNeAIXYF0wpmF81OCSsYrWliVeL+jaPU9RM89BButJn
jItUbSUyE5qrrr5noi1QJssIcTRivAHjjEUaDcFuyvURlNM09o7uI3xWfAeHjlZfY4QAGF9E2VFo
4bcBTvdWm/HJzLIMlbqAK/aHSuWz+S8Vg80+rukQbWD9WFTen+ur0WmDTsd399SkmTyUuD0x5AWR
3plpQJDLEF3hodc+5zDtNppeBMtp7pXr39/ET1WLhe0mUVaIKxzN+SnbgMOzmGIllkeef3tOOZNr
7LbWf4rK0X561vN1eEZOE3wANeV8Hz/wika1N+Y4AKrGGBAXXnr3XbfuOT8WxkO2blYUDNW2PBEe
twbVX4qtuP39g36vmj9vMOR7EEiIT5p1NmH/8raxkMiBWTTlCF8ERGBo77AMhAyjn7k7QZ9NuxkH
HpRhgGVT1sPjUUClqzgTS8cfzGd1GIPH39/TZ4PX8wKgD7Qt5oi6ZRIM8uWlmAa1XJyE1qmPcAGY
qvDgR+rNv38N7FRtKbHp03Tny2PjlBWrmAiaJ1FyqEyleqLnMf5QKPzqQX68yJlV9sOvC06WgTjS
IPYTBhSTkb34SHh+/yA/9YPnt0UiDa9JkaRKfi3smxQtQ5AZJi7fKEoX6r5Zh4toXdKSSS+5Put1
vWFj/eFkOlc4n5bN+aqGYRFgZWj05l/a4j6bNVWJO/NkOtQDUDmxenFxiPvD0/3cbHEdynkNAEDR
rJ9yH6IBkt8sWvMkBZwDQHvmCtWMURxiO1toD4pJQQt5cBMljX5IIiNaypHkp3PyTkT9HhaYerfp
pdOOd6rBoGLudIGaDafYMIOBpgbzy+9/kF+9mR/v+MuPPllDLOK6Mk+DcjlBudeLp5GW/PcX+akf
P//qROiS9WPwUvjz89IqMKcc8cLiKh4i9KVcVF54wI5zhZLyz7GPPxXXX672pYmz8nkMm5GrGQfc
j56YV7fwOrz24jW4bV9awGIgZTc+/ilv8ud3aaqsMWJLWE0gHl9W2ahhIWyNtn4iPXFLJ75R5vQt
KZPX37/Nn3Z7cuPBdyzdVtiKv2NQP36n5djHgyZ9/aQFxDnbZn1ZR7TJ0E12eau8VmjVWF0M6PFA
/f2Vf/WAYCpk+JCh83PuetHGztBWPGBufDjDu+8fDFH/Ya38vAudn87BUJ/EOeOnXMGkCQ1qJa6h
R9AoYmbcKLF+/xif6bHfj+xPl9A+r8YUFiC6bS6BPa4bVbjFDNfxPKzBP1BBi6Wiffv9BX/93v71
TPLzBUNddtNIStTJ7+SqQYxpdEzr7OPvr/Lz4fh9YfzrMudX+8MGnlYRRwRtJ920G95OL9kRa/Tb
+Uixbb/if7iDV/SHS/7yVZK4RYqOeQ7SPT/5D5es5NCbqR0apw4e6j6EOrfR2xE/4rOxn6/hWOqH
06tdoSRKeoGZeRLbW4vx522NEQuEGv3KjGqq3FJ7VGqsZFNczyJoPb+/z1/9ABzR39tfAo2/ntHQ
p3zEQ5Z+kgzPKh3rTG12DX/8w9r9eeMhDFPTFA440/455mrysXWwrVA/tamCoZ9gp1mNCe4j+R9+
6l9ciFExzG/oEVQEX5+nmTJtyoCiT1mqo9zKDrmavsSquSns4OP3r+5cWnw+Os/hBOTnYIrJoW18
KW/YSZogHSfq21LuZa6gIGvsb5l1Dh+Z1KMUw+n3F/zFktIVG2K9xrNZuv7lY1GwcA3MoJUnv8el
R5EZuRi+gfUo9GKBbwrt2oQycMj/sJZ/sfF8uu6Xr0f34QQbdiVP5I9dJQVF9JS//v7R1J8KaJqF
H5/ty+eCgSVDJaOTJx2eB3ot0jXY8J6Bg5A6G2a/Lio1OoPCz0wYgk2ZZbs/3MEvvgTuABuD8+Fh
QN/6/MF2fJxqneW83ecMm/qlSuIiuc/rmGL+0Oyzt3Q5bIKHP1z1F0fWj1f9/l5+2Ca0UjeSuOfd
aphyLQK7we+XUKj7SK0eG9a5O5DH6Ma9OCfOYJFLzpCxafPauv1P0s5rN3Ksy9JPRICHnrfhjSIU
EfK6ISSlRO89n74/ZjemlcwcBf6ZiwIKqIJO0B2z91rfQiVJEI36qaKKnutILtHmmVhskVw3tbs1
0Dv9/Fv/rpb9fkb/5w5N94qhgtDbsmKVvQrc4mVyP4bTw51bhHv4YHN/bq7HIw4aKohA83ABIe/K
F/DvN/F/f4Hy5zPKrRKzZ5KpF4zgGJEPir75+RqvvATT3oQkcqzDpA9e8I99aRGpDL3srl0Fje/P
A/1j8tCYDnU+ZbKS6ED8eSWAkqu20VrlYlFnS8xPkDdHZp/VeAQGKr/4ebR/fl7sHZSx5UFO49id
+74aeYLsOAcl8KVEUVZIzbtXqV8OqP9QwpsCm981lD2iwVdLSq91LMZpaTJP0mXBvmNS1eVfJpea
hnWuEJCg/H5tuq36DtxiPmbJw6BfYAz/f7pWnU21QlweTqPJeGaJlhV0E+NV2cKljx8pw9rU4/Xv
krdirwi1JZEKOWB/5fX819vDkqMhezfHmsPkLg+d6hRuZoiLcLaDF2xQAoH1dq4s2f84M9DOZK9J
/pcKpcuYnHmNjuhsd8jlS6U+CvC7LbqSyiYKCqpDpN53UE0pJbE2tLMyThd9cy2A+F+vkyFbtFRp
X3K2/x2r+W3W8umTAeJsdXYNHgkQj0a+9FCHE/Z0K3LsKZTqnYwk3aa78nB/ZypOXiaqpwptY8Ui
dtGarIHkBKiW26X6xUfWr0b+2rf1twgoutZ0AnURYnXx6ITkiVqLAnkcOoQFRwWwgzJOluEYVqi0
onDumfKsCcyDqoSrxGxXEobm5ksxPlMHID+Ip2goH3WktliQ1GsP8B9fxLiVx7aryNrfPS48w3qV
BL5+kZsHbPOLMnhvEy2c+fI+drZaH6x8L6bPk++K4CuTqm0F4vjnGeEf6w4/Qae/LkyLAsDkPkZ5
3iJH46hU0TGC+RQ4pP7A8gba5gIJSqERJ87nz2NOI5bHiiCvLftsOt4GUW2TJZaCk16Gg80JxsZW
rpiILy+WT8gVxjHHwxYv0rfEBGcQf3kOWT3+yijspQPTTqjDvkblnsnuhawVjj7FAer2HJDi3LBh
0gWoa4LhSmzPP5ab7793msSMpSsTZqRql97cK+ajKl3ZQRILNJ0bbdWwqfXQEGdLRxjSn/OyG6J8
i4yAO6Jqv8AK0dGoFKA5YfmSxT72HK/Z5i5CHYswYjUzoWe3LhKqoTk0vWbAAANkG5Vg2oVP2kNN
wOrMUqgua+6gAnrxz02cP8ROvJMHe2tHw2clrE83kA6kO4NmNPJLpGdPxlB8xK4Sv8eVNX5B5mMQ
kWLeyZw3PJ9QNNmhFhNZ2wJ2+kLO7M/I638lqvNsZ2j+sOcuZIGY1ktyDI7GraPXn7HVnWohslma
6QuwQh4qUetU5fWwSFU6FZqGVgvU2LoO6RFpFmkHvnHLj98Yun0w0mZbKuEX+Pz3the3CvAII6k+
QiMq+IvpLQW59QiwG2hlFE19j7jvE073ylU/2tjCWeyt7cTfgbLdmMXw1PrKpxVUh15o5baQo2Kv
9aG4rX2Z+aFOrHWV6zEcX/OXZykLEqUugavsh9w7WB7AVbv2LoHufulFfisp/dIDpSgk7WzHIkaH
b69Egr8ziKyNZiYLG+FY4CESgDyqj5h6FuV6ltRePpdtfWd28jly8g8M0jeFm5xMr1rJsbHLavER
D8BALTICXWEgkKrvciVFfsqN0dHPqpqxVyLnVKUVIFm7JVFPvlVMj14KWZd9AD8t4c3AKN7R2LZT
81TpgEXz5K6J0XOFhv6AmvZUuj7mspJWn9kUHmhVz1gRDQCRONFH4qH3kPeqxzcVyluRQNfNYxhW
mRsbC1TjT5BNNKgQ8dkarDczcyu2n8laM1kBisZCkt3a3DGvvhkM7ab2tOfMdMFvAQFAy+dvyQWw
536DxqYx+33sSY+yTE2Q+BZ3aTbOL43Qc/KedkGMaLIxZHI3ivhghrgP5W6HdIcupvWeBcrZFsB7
swEYS9PRffV3QToq/UnhNOuVqndbJ4SV4qTuRYp+b6VT/P2FbS0Dh7YLYZ53nWYXGHT7F+AO92qd
mecUEpDU1ngcU/nk6A3OmkqAnhiAIprFYyQ7uzBvBelaNRxpnywRwOjGQlNiiY0FZ6+6gL3TiHYn
qU63aAkQ6UySj9PhPhCqts5Q0O10Pe6Wkq5fGkHcg1Wci0i8sk15l9X6symVFy23HoADe6Td63gz
hJrNfdG9tWHVL6JIazcytP+ZLAIwEJHTHMJhUM85BsMd/qt6UQDWXWqYGUsnB1NTW+q59FKa+pDR
9+Ho1Aj6+spk9te2hPoxh6cxGla2ZGA44xHv+6Zg6Exfc/BveQBeZnZyC6TyHqQFLTap/yRW7EQS
OujLvrhrgBJJvfYJh8e/soOfztnTXzHZ/WmBinzEy/0LWPqTYW1E5FxZFX6Xbr7vQaZDTE4hcF6V
ZtyC/a7ZlkdwdhvlpZm3C3lhbKRFzj/BtS3D+Dd/GnOyXsu4/4D8cFkQxhZiES26vbE1591cWgPt
uBa9+NdGdlyWbI4mTEcUU6eZ8SbdywEVnXpxc7EW5IE7UkRomTP7eUMwjV+nbDI6/zkWjE/eIvL3
z1eG9mvSsIIpFyOEqWxrITYBG4sfnLSZzaIlbCLNWvxvQYGjSlLOrMfpjS9jKFR9gx1LRPM41Lx8
6crms48HaWHknnQYfPNaJ1H8dWLjt/JriTeWddmwRhnj99e7S+wcG6rKie1AtPC2uYW+Em/Cpb2U
HuKb8kZeJMtGm7nSXN9euU1/7RdRQKIfkGnv6ZyiRpXk96Ebt6na1lDZ8AtxHJReRW+SZnMsig+x
yha1com5Q+ZU0phOfCC9Ea3VGqOz775mellfeWzG5F3khDMW8QkKV/nWjWkdoB/Pek6T95fEuwzV
XYB62WAZLeGk/nzhfxW8GIi30FBNIXPl0+t2264QCP+7S0vhSYv8lYAQ3GsDW4YIP5iykXz7189D
KtOLGz9uwq1hwRmkXxvTM5zWYuikCqSdwYmtw8duYcyjhYQ6YVlsdbpTM2n+YczgXN/3G/Pe2+g0
dMOVvVD215rK137J+N+/zafAZxIoi6ZxbqwHCdNGqbBViR8L/UqP/J8T9/dLnmxCQe5BfQ5S64xt
fVvdujs8Dve4yWfeMppfK4z/1QmczJ6/hbrfLgvY7mAmrow06sZYE9m7t4JjVs3qBzYN+dpatCuS
zIYHn/JRUy1weGHfMIJ59P85o/7+3r/9jhCucF4LJFrJTf5mroYNLXFctETR4/NaXPtmrixLI27l
+8P0k44dKdzPM1jduVF4SxeQ5s+v7nSCmt7YyWQaVhL8yNiwz0kKhRPaNLGHWxzL86jUT5VnXJmV
mHcm88D0U5lckxzonlxT7r4oIwDDTrVik/bNWzbS5ZXYfomi4qEPIF278trlZAl4wX9UC/nREh47
nobtv5oRq6GQDue1Nzm5MbPGJScQxKA8L7vsSQjlqatJMpJCwN5OaDDNaSYUKd9/S/p2H7nWQxJX
m0GBmKeGD2VnQXTETSmP0XDkIxtlukrjHNt3cGih1SVeB/o56paD21wK33tt4dbD1dJeyC/7CpT0
aOMnNeHNzajwUF9PtIPuWG+NUhyE3ayweG4qARiu9qDt5pCPEJbO2jo92TZGhLztnmxfWTeB/9pa
4hZZhLWoB3FueztaRl7ikIiondk1bjwp/STGAwcY1DVWmzNXeJIUbW/JVB0NbNIrCWoHYT/lTWFX
zSqOQK3arYaEKCwCfl55tjVvnerBO2qydKblVBC6ApMOTh9QAdB1Qzl5j3PvXNblpm2JPeWS5oDG
gCnk2rGxUQ91sr3ue/kFKtQtKad7kaYfGtFwMxGjAAfdv/EhmM/IPKb6jrUM5//QHjJMY0+5VAjk
Z/V9X7nrXDXx47Sg/P2qA5BW7wrFPhaptQ8q6b1yoy/HVM+SW/cbo8SdVREmNYOXR9qmZX25RYzu
epCWhYHOK0IGUDkJ4evKHnTNhTflkNUh+0irCmYKKMOz5+ePRe4mi1Dj76DeJO2CJprdijvLcECv
yeFG5AXsNUN/q6vstpU4d1qJeyosVJBy+tZaNlkbFhi+sF15MErgjHbkjcbkMamlgvTYIz4w6PGR
FCbgNejUbL5ndS8da518IyPsbz27eXKscTh1oA6ehMMhrvFJCi/AT1BUD0C0AQU7YqWkhjnTROVt
0pL4kTxTPuLQ2fsuwrihBFRp5rh5a477z1lG2K/kmcqGgIYQ7nB3NvX2YKYQypBvyjPEb59VrHw1
HgZA20CuzNZEIybUvXXtnB/eiWPrD1+J3YHkrVBdRX5IgQBwA8ZQMFyy1t+ZCqt2hkt6oUuYfVWt
3hmD+mQW6KC71iE1l1RPhEJSPc9gS1A/86DmdNT2yxqAj4MRbjbY1TmvQX66cD3nkmw666Y3L0rp
coiMPY50iXE7tM2721K6CayUdOB8yHZZP1QUX5ubLAVH2sjhJ3Aw4jg6kBSt6cbLqq/VOTMGuXJM
BTMpUWw8PkGxiKqAlDEITiQR+l9JFbWrTAp5h4y62Qo74DWvxdHn8RaNviwVH8YHVOU3qQzrnROS
ySMKciaq2nhUMmysjtF9BpYBOc/kBFqqpvHYNgCRRAHQIic8HWsfTsOBcNyyKd0VCQ7rWunKJYBe
Qol09yjF4K4NhIAiiF9FAUQ61+JH2U2+fAuapt+FPGTrmUuIN8IXJbapHsVfEI882kgFCxgeLYnk
YQo2D6mWAl43C2uVYM3YhHyMo4+OPL0hVHDY5xCSlRrhpZk/hoEhMLhGF4cY4xk5x6QTm854qsVG
GebSja6qRwyem8rzH+Bq3zplSJ7dGDdVds8xZYXR7r5ThP+aqVjU+ginhQoeN3PMAlfZcMmM+IjN
dWPDkFrJVVQCzi6w8htQPFJNOhQEndV29Vq7gBtkMjJBWR0NWXpr2+IeAkXM18wFeBrslchtEKmC
JfXsgXoJTv5Q9GsnUrolwmdsx2G5s0V1E2a4Ikt72EhGfp/a8hZt11OCj24emDZCQvNj8K3P3JNf
SvKc6lT8qhqI3mpov5CZS3ZP9+XVMCvdRIJQ4eAptGow5ZW+yHpM/HlZ7ajHOItMssl3t4uVrTtP
xIL26JE9KPvKwQ0ddNe9XPDyYwfiUHuSBvVdhfMFdf1NofAOLrHaEloACth1qZcGyacYpAca+yer
iBZU2Hai1rC22zIfSnaRo2CY5WpTcmU0yur0KwolWCsaQUHcOrTl26IjAi83vEVWEX0QROWhGHru
WLfQXbH3yXibGZW2TWzjLiiYA2S14XYH6UwtjGNghMqK8ISDTCuYXB2of26VrrEqYAgR5l3Tqc92
AdO/keJ97o7EcSndUxm6uDqFDmKrTaSzJopqXsoet3ObPzRW8KKgWTeDhPKV2n4VQR0vYPVdXBx5
syS110YAlcMwyUes8tsI+Jmm2D4lxf497+QPvzAfkbntx+6kmhOdGCiH0FKzGbnJn3D9VuHgPlt5
eqE3tsmjMrgf5415lHRb30hjONrd3rcNBLxxsG8UbDdy9RDD7JxXfvHRhi3R3YYx8wPDRu7NTypU
kE5E975E5PW6mXQXJdqHJ1vMU1XyISkW4TMEac1kA3VdbgWHBC+iqwdHwFp8ftxZq5Q/OEptmgqq
NvR7Co1a4s8M+mN8OBEHPpACrglBlSV94WFemPcG7vmmJVRjQH/cqARXVmxZ2zg/KfFA85hkioXW
sDGKFLglgrwEO1PYs2SPKhQGLCeYrX1Fp2ql7wBIbQuIkPhV23BJalW/KInHmpdlu+/z4qxWUN3k
WDyXgI7hL2VHGObBnFbYXVQg3+PDJckwEZtObW70ZqR8WW0DM4q4UcPTlkjFe1I3EZW0hgRVqcVK
rWnNKVL4YkRZv0mQOiw3I+Fc3EWCDWTc4fVQzyIpDrYLqxXy5JEcs7NUhPuQzZIRE+8phHwbt9or
Bj9SfZqDMMRRsYpXyRWAJqXulzGMaQTDvhXupgjCVV1qTx6ekkYFkqX7tKpSCS1/XOk3ZR6/gcZ7
DUmX3bRB+1o6nrcQvb/CGXpLDPe2SWFXOMWNGwMf6sg0DYyt1Pkoa8f4a6OEv8KeF7QwVBrFt241
R19aCq+QPPT7ijhVR6sviWHeR2GyYYdrAbqKtlUXXFI8rJ4WPOFFxv+LvQOP8SZpcgmn7/BQmPmp
REOCZBCkn+lt7QaWp2pGOwpNyTwqoHlV0YaYj4a6L4lWIZThpiCipSwhMokSFG0sfZYNWFxbvrf8
5gMb/w6/BUmb/Uk07QvycjhPPZEonhF/NLZLTDuRj0peYu+ylEtuFDRNo0Fdlka+Lli3ZkmrqzPs
RHM5F19kuS7oHqwk3T4KCX4F7IoboyYssk2tL+jJD3Gk7AC5PNMWOmC/AUYy0vDRUz5Usbc3+ujN
7DMDA5A0kBtDiA3I+aUd9O8atpaqKp+ErS11yKRtTMs6L8+FWa/ztPlSiaGqdXOR9+mN3g/ndgTA
GeVFBM5X3Cu3HvbhmZsyZWJw2ELIfYwqirHpIL/bdOb6wNh5Mokice2HyxIT0lJNpHRlVp06S2TW
jZ+PSv+XEp6i0XwxhKZND3+CfVTcxJCp8wiHYWe1JV0NJ9hQLEFjgYwYfz5704yQhIWWQ4cDUEwF
aqCbzCmrAg5H1Irpc3bAxFFd+3VXTnLTGkRbFLxAOe2FHpBfNLdvzefuhgbM0p6Xzz178JyJYQZq
diFt1Zcrt2aqxJkcI+VJ2SEKPJWNMAWQaOv8j9GPGuPcW5pXDpDjefSHkqY8KTu0kqZRtta1s4I2
nwl/427BbWyuDTMtIk2vZ3JKxdOadVHm6mdT0ZauJp8q4Dm5ye5f7Q66xFGEwIwr9/BfJ+NvpfBp
hUySXSG5Y5unXJrP6sLdgShZIe+Z02yeX6sNX62ojL/mWyUjZ43mOxxkMkd/DTYGwSQ9MF3eF1Jc
bLLI2JEbOsvJ5cvcYuGm8n0bel+eH983UMhd5a3ytFlRpSeCxGcJy2nRH6SkX/x8T66801NlDcjf
hOZ9KpN2WnO2x4Xo5wtB9Vx1zhpnkZ9Hu/Ju/Rbbf7slQ4PRxW194xwjjJsTo7WzkI+ZsGXSzsdp
DHIP/ghT+ZUnr16r80wkIK7USdnglcZ5IBFkFju+9hp0PUVq7HlzJw1bbEvi5GArUvCmkE5LWELb
efdez3JhS5k4CMd/Aep8r3XFgyJpa/p9/G8BPjXMHXjIqHpXBfAryx82Ay1vskZINZMoGhD9FM9j
pPKLRnEeCivsUXQWJjKM3sOO3O8ap71WpLxyo3+3/L/d6IAtQqgW9CW0tbtJVtb2vw0212zByt9f
sYVyAOOarWhjx2AyWbhdUSdVwawkbfIv9w0gzCJYlWuMCgjmF+G8WsbxSl4xX87EfbmW8EMPczEv
T/Vd8dm+X7PbaNMOia78+Xsms0qXNWjFAp6zYjQHMpDmgVptmcwORLrNejO5ywP6NBWHTSP6LNrm
vi6iva+E2xQfnUrhJKFJ72HeRcyOxnfrNiS7U3oSjbyRpXLvk3pVtNleiZt519ekVt0MMva+MFwE
kAkE2BmHHOfeeVfhihsCKV5t0nSO9gnhgYFBKLeP8AmEp9pb6yYH12s0Vxphf90DVVbpSeDUNdik
c0P+nHfAuHR+6RT9WdP2TXpwBUTy/1Q8BrDgjzEmc5uXYSMr7Zgt50bb+Zt8XW3wu/Jk5UWwdBfX
3rO/Pt9xONCFNllnmgq8ZnJJtuVXUZf059w6edY96UZXJoh/3TNuFaYbWUYGM50GI6sRmVVyz7Iy
2klV8+Q35hqD55XOyaR3MCoKUbAqOknQGN8gXvx5HWbt+WZRdt7Jy3UMrQVJKvXeIJ/Q8+trzqXJ
Jf3PWLamaKOwm0bNn2O1vmp3hRl7JyXJ9iMoMjarZWRHNz9P6f8ahjahPFJCYHlMjeElDoEKmKp3
UiWFEoM7cgu1S96G1zaH/x5IRdemCCo+U7OK06ee5hWedwKRNw8sjs0BFcL+qoxv8q79vm/ooGw8
McSs0tf7877pcVALhRr0KV+CW1u0xwo71IJ8gXW5rVDwza9vFSaL8O8hNRSYGspIZPLTfmuRQ5fr
iRYhSvDYlfeuBpBL7AgIpF3/9vPj+r3H+ba9+++xNBW6iWmRXjKVNpnCaHAiMpZzECuN7Z2zMdfK
AiHD9e7436vQn7Px5LNtoqELIYToZ3xlVBz6rQaY2AHYlIfDzifx1PN08meNRy2xTr3qoIiqXx1t
2IZ5uY60YO1o8sHoehRATY2FmES5/+xu8CH+8Qv1iTiiRGeGgj6TMKLGx3GzS9TpNt+Cs15c6+dN
3qtxKAXoDnZUfB2qpU3eK6vCu+3ztZ7d4LmQnlr1ypO99vcnU3IxZKrKqYmbXRBE+YRK68rm7R+n
sz+vQP3zy/AykhR1HwD9KDTX8rm9Gu8XHiR9CYp8lixl/PHba3P/P/bRfw47Xvi3vYwh8jyzjFQ6
e1t5B3Jklc6qlbHOONDPk0V0Zy/VdVvP6xt9DVD3LVtfky7/4zVWNAH1yDBZGziW/vkDCPErJDC+
w7nqlDUTxnygepl2BT3/Q19UmDx0GADK6ud3czIp/H5fvo86eZ5Sn3RlUZHXBC92ldrpJQvcdzsw
P5MI7HOGzG3x84DXLnPyeA0Jbk5c9uMJ092EO38dbsG8b649z78UG+OH8P3CJs/Tj8gMCohN5BQm
ViVc2aX/ms45x3c7e52uRpWOewcH8Xq39y8z73ToyZooXK+rFL8dh6ZRBaV5FuGTMOfw9EhcmjUH
aXF1PRmf07cJ96/nODm4D6UuZwUTA1+NPOcp3nqrEIGQmNPpvMrpmU7vf4022ZAHPQ0IKeMK3bdR
I6FuXHqqM3ONbxX82ubnN+bq/Zxst70+bKrMcphz7ho6zbOYnWB4kH+VmO1PCpNo8hm/XxnzH0eO
P16fyaKSkc6X4+s3z9lHO7qB1u6ruhFP6Q5X0DzeUn3FqThTH8B0XNkk/tZA/PAop6tF6ilJagkX
tcCWtso9ttVleLaP2iK+oS286xjTXelXPsvJvmf6RPXJ7EOEnaGharPO4SCRSUpzxxmPpNdsrFem
G30y3Xg+8aEe0WdwQalUO2eliWAmbOHNboBqXnmG4yf+042cTDWkEuedT5Q5YhPvvl9WJ4KLOC3S
0hjVesU6Wl/jZP3ewf805GTWkX2bL1HpHQRE2Y21K247lCWY17/GtR7q6+zKJf5dr/tjltOnU82g
KqUq2Fkoa4N6XbcRa6Kx5jCJtldGGm/WT1c2mWDUXlZ63Q6l3/OpswMbvGqezOW4q7NA0l/VzPzr
hQQZYAp8Jqr211mJFiVsqrjRzh0SajmAZUNHurz7+aquDTJ5XE7Q9H2i1NqZLOCN6ZN2GnDzgv3P
o/xDK2Phvfrfa5k8Jb+xCvjSms7+D3LqoiSJd2EejA912e/LffXy83DXLmrypOLBrjVHqfVzA1g7
Mo59jKJYujJL/T7YTd+H79c0WQJa/MmIufiSUTVvIfzvzE19sLbDk7W1kpm/BU60KEY11cl7gI+/
VGfpbXG4fqr5137i+++YLA4aGO/CafgdVn3TiC+SbQg94JjrEzLnPqjDf3a2/j1Pfh9usi7ksUwm
hUt1nmA9n7hgh5RBV+RbfUiv7Mz+wsqM24hvQ00l1THdCc8RtjSKEc8d4Su7dp3jSp35MGWeyAW6
H970ubYfZcfXFiHF/Md9NbTxHCGI36LoNnlnxeB6NkxXcUat/hbFRf/Lta0PSyfnFwjhhc77zkzR
oHSlBISrvyD+hiEia/NA1BFVaLwfjt5am9qv7mulOSJhha3p1I9t3nAVprEpDbL3/Iy+v+L2SyeQ
n7W2WdvILUuiA6mLtSu577xtUxIc3/V3raGs+ooO9QB7MJRvhyg6hnm3HYhTqMCszdpK2We1dmvn
5gUkzc61smNRO2tPUR+atNyTG3Jw3fhVLfHNYUA/y1nwZtYkkMrdSde7mzaMNl3ubI1c3iaytqLA
uVeFe25B6MwkqYaORzBUIZev+PwIuGxWtLm2sUk4WOjEZ93LT3UyvEUNNhUtSj4GR5ZheSU7vxYr
ty22RSVuwqZ4HQNPBjrDi6xoyAbpjk2RvcWAu2bmkOczUPFEnXfDhyYlxlySjHKmZMaRxsxtnkBH
lwm9px9p/SKm81k0nrpOLA4q2MY3ldTuHdlguQnaGmK5Wm8F9aCZVeo3nly9awKvjdWJg+TZZ98W
3tEc845Av1FHrmib2rrpze2IRJ2QqBo6w3xOrlZvhjx5BypEP98abkmlOPUInkJNzCFN7SLK0UU2
HIM+2cjIZFRFKYnM8Jad1JBITbqzg9Un7s5Zozx50khwcQj4ymSEnka0zRzj0vvNJuO+e4Vzrg2F
g7ksbzxSAWJtzfM5BvWZXvaGXCJ/3ucGDg1vX7ZWtBC5AuMu7Ag5q/t1lnrlzHGsz3ZMiobTf4iS
jHRHzIl6XO7V3FwbubQxS/nZ7E2SWgAncuq/h7ZJunE+HPvaH5UERr8AYPqsk1meltDmk/7GafUI
V1T9WQb2RSQoShDm3GWhvYmG3J1HKpoBgXt3MMqjood3+N1QM4ZyPZNJdwtslmZbAEJWn6vWfivR
pZmtiprIcd5cMT6itGDacoxw1qoRGj+7KlZDlr9miX2ntSg4wkLxlk2GRiDqfaQ5JAAQ+dPfoCMr
NmixEnDa/qeiMy1l3rCWXWnDFwzPsNnVPPalxvvfV9pjXkYkBBluOa+07hdaHLh6IXT5dDD2EREQ
O69I71NFeq100r+SUsTzPpKhaobHyiY4WCSecqrVMppVQKnm5NbRmTeLX0qtuMsQyPoydWSiEJT0
Ue2lHrOXvzS0FDOOq3kzhN2AVY1h2OmF/SC84Y7cR4LfgAnOu4aZWxvz7T00dYArnjKYi7McamdV
Fq9a3R3UXuwrK3nITPNoF/gFEy9V9r7n3IxTFmDrMcotWuWD9khHRKwEr92VAwkq9L83Q5BjcUkY
cHR1Me3R2k1k12WuD2fViSNiO813SaWFCR1u1pCLPMfQVi1x/2zs2H/LUt2YO3n3ko6BvF7ZXMIY
R4MTuuXaV+S1kXqv6E3bmafa/Tq1B20tBv8k9EGbRWGFDjFFjVmq8TKy5JuyGj6jzLmVSfNB8bdM
U6kksaRfJq4v0zXIPyG/YQ+o+nhV+OVeK+Vjb3Zr31QOTemf1TYUMyAaKznHRRIYx8oNXqWKXDqr
2mdp/CAF+t4csjuvMlaaXWGki092HixsOXkOh/4ESuVQI6UwlHhBXuAxbLRVrrsg5sXSDNxD2eiH
oDRPkLKGmdIqd3Zvv9iyfAGu+lLRho0iMKcl5uRVYJJxRtHtPi2TX3rjHmq7+GgyD3ZHxaE9s5+0
jrwnL8MChuf4i+5hN4uEShKrgFFvWEsYcwdPaLhocRTSmFe/gr58RvGwcDV8eJUsngIMIiMBdtdA
QdfV6gZA/z2f7yuh6TvSjz6CIrmXhXPbZ/kmTcIbuU5WReO/uX19B4t03RbBUujaOpSLI06VbJOm
ar/u2xRngn3biWiH1Rk7iGJswy7Z1kMbY96TbJRcWTM3FRJifH3FyQchZdnLi6YE+6yHZCwpb7Xq
n/xWfWF2VVa1IZvkR4bnMrDuOUYwkcnZrapWJ19PlmQqP8uiv4kHDILA8x5tjexeb9hJmb1Dp3vv
pgUxFuKY9TYi05JhE1tblC3J6k67L0sCBHLc4wu6dsNKAjgdoddQZYyYfi3TSPPtVRkHlzYrTpqj
LYllQ+Ii6Ue/4NNNG3EOdJw5xDffxCbH0KA4Nar+YCfRbeeG7nwgjCLyylWuetgdO4J7QE6e9a6G
vymLD20osoUXCUyKzHWVZT8FvuMtq1C8V7QzkJ1oo/PYupPQO8+Czot2bYJALZGjXexKj3pj72Qb
4anaN6QhaB4hD+7w5GXK2jWkvYZ7tiNDMUv8k50qqwFYcaG7RDglJP9q5TG2i5d00O7cKLNxE+ny
HKDOuS6tT7lBg1KjcA3q5GCSFtI2mIzJgzxYdkY+jee+pb7/krnha0DslyqTX4sq9En2yGsH4As5
Uwa1WzqfTBbJVkX41NfmxqqyLfLWtTXAuJc8ZduTJLHOOujjfqS9Ikp9MXqxLqQuv0UGwxm1ChHI
RfVu0Ia9SrbxDb8bt4kMJch0+9ci0Y1NJAtS8oYKv4QqamCRRE6PWTA5pspCmZttimLJLtedPEYa
Vc2c6ri2rNpqSWH1nbgHZ+m6LUpUfqmbVxclCN9qjagtIs+BiKTyVlUqQrzw/vZxkj4lQ/8RdsYD
9bS7pPEv3qCsIdYuyXabV6V/lMtuE2CtjdKcQCBx7ykewN5LacQLRdFuhd7fYAy8b3yxLYG4LPI4
JseoUocF0KyLpObzOhhWtBAw5mrKk5Sbh9BJDmROHIdKWXhutqzNjMJntbOj7MVNg8eud7dd2C+c
2tsEVoyCPYPOaRv3LAf3YUF4Uh09GuSqSRaSKbkO0oXsDmu3i28S3fzQ1I4iYBCQrmi7CkuYrdFU
N1/p/IhbH8vTnBNFs9Yqn3Sj/qCF1VlX6wfyOajkpXeSVOEUkTsZna1JuGmhb5zM3pi5ehc2GVGJ
qbX0ZVKjoUtT7QvFhv3rh6tm/q3lVebCUv+LtPPscduK1vUvIsBevlJ9NEWaGdtjfyEcF/be+evv
Qx/gRqII8TgnQYIABrK0N3dZe623NMHWMoNyC249XUHtEu0Wp76g174GHflQCPZN5joOo/ChLdP0
GRRysUYqNjnVVdIcWjFUTwbLHFe9J7zCUYmRZeW5MciAHbXMV+WAcbfkmJ9J+kO7MIXPvoN9F3bw
j57m5DY8src+kU5DmL1ZVX0IdLZ1DKo4KrNi1yXqgDqf+6VosQwTw2DdWDBxKgmcOC7lrulasPfx
yi50wM8VltEwVNnaVgl4HzVSC/O31t2Ivm9sdEV/HhrjjCbTVnfDTxaW4se8715EHwmXtoo1u9MS
3ca1bdem6SvMs9Rux+Tf6LRnLKvqtRuN3yhI6p9WDQJflQxguym4cFlrPhvW8BDG48lZyQ8pJuSb
KIhe8t5TD63g47BiRevYqNeGDDE57wQ8VHsf6FZjHSS4c2seAwP5jbCvWuGkWTAdfQnXXLPc9Aqg
wsbPOMk9Fn+oYpXVR58D/hxR2UrCGhKb1iLoHrMiiveuibwqPkcvUPBXCmEx90NtLO31GnJwDt7F
UduVaqTeOfeqX1yPGkl4gwa38JYrPT4zEHp1oLo2moAHaQClmeD/Z8uuC2I+zH9Ufh/sVVPpXjVp
QNPX1bON2wCVhn+sbZ3ISI9+bLnHwU26bSAIR8ENfyCG9dYMzRfMOHty4iLdOoZP7pVaD4hIPeD2
pG360tl7WQyG2Qk3gQcWHccnTGaaEi++onA3ZeRL64rqK9wODjXQJFtFdY5JDd0RszQcgur0O6yS
11D036s2rch/25emLEyMxyCuRYrZ2eih/NBbUiDwrxI+vSLYwCHf05HUt1AuhY1riNWudtp6h2wa
NLu4PTmJ7u6MHH6Q34cvWQjr0hmqtUumafsVneam6j6XFKL5GYK2MhNLsTuri7/4FhRnNSJlqLgh
wcY+y5VzEtzhcej9x6Itz17RfgCaCR4KR+xWll//8vs4ZwkjrkyT+83gThNEiPV1KxfwC3I6IR1W
pYrUhodhgKOqmFsc/J4bDe9fI4jWnm+e/MDYi5WB6V/1ZKn5xoAoHocyLnpktoLvPzmWEq0qwz3U
qCWgPo64A181N5Rj0iN6XMlvsWFi21mdeys+QJ46eHm1UVSOdHy2km3tanutqZ9j+Ou54n+pBfeT
71dvZMEAgdnBvDWDf7gHXuB/rqHL7Gkl7Z2u2lQSZja1+IR9KlZnEiQM4agF/ptspsBBpZMbSI9p
1mxLLcdpcKh4EkmfEep9TEPx3ZWNsxhxN6lxM6wxJj2gCbYNyuQhkWBcubgBRkn4kpeQ1QvA2KsQ
/51RjRw1KGfA1iVqYVlhl4y+BM+D5FVE42qdkj/D/JLPXA34t+nqK6iFDbT5XVREO8nsj6aJm17f
KEfdEY2Nilyfm9cORk7xo8XCefKVgWFLkHfcOOGg9p1yM9CW7Br4JHievrcS8smyJJxTX+twzQzV
dYsM4jr1KvSA+7Y/gl4O7C6DXBrKig00BBFZ9yDUwtGHG/a1VJE9LxLH+m55wkunY7MaW0pha0I1
voxhumAzFa5EUpSmDz8VoXSwwmQ4FQVOaJniFTuv9eD4d87Boh4XcwWtcAPdZS03MBWJ+ruR9t8Q
yITXIyaQbQZ0N5wcSkTHguIe73ER1CLjZx05zOog7n2NfiDnvtBh2dbihiRVn3oX27oMfo/YtuZj
K1g/HctzsfPx2LMyNIAoEt49Je7XwKjwIW+Fb5RxdrQhgSYL/SsOTSDLO/V7FDQ8VfHeFLgE7CCP
9wJyI3E88seYJyTLz5aABq7sohPqt6Gwsrzqp+tLT0EXvmdB/6oYxdc6aLaRxdO/knY+zmWy2nwC
lP0Lnfodu4Ap7N2PUgWW5aTbqFbyL+Io7R3qVb4Vfektj4RfYRqh0d4VL4GsPPiJ9owt2TqplL0i
BRiVuKfU56awiuEXKEZvE9bqk+skSFIoD3VS97Zldm99ob+omfpeA+/1AhBDdfYWCCDuKs/8kIIK
w4ja+ZRbOuLg9dZT3KfEkfdlUryE7B4scNdQ0vftkL6bPLt9lapW71rroquf2fIHRa0QJVGGQ5JV
B9+18ANURPh7/kcg+tuy8A5q7FEIkeCAif33oTQBJQxUxfxM/SYHzSeMkte4Mn9CAeY3b5QHQDSP
MM8jG3Wil6pLj7IYPDnjzSUE4UPVgzQL5Kck0elf8Fl6vYCImGwp0jxErWcij5dt1IC8CvqAyE5D
x/eoOpSOSGk+DFf41uWkXrlu7AZXP6vVsM7S5tnRnU0ZlMekycqVYCkk3RBXNLHmOUQdaAh2ugvT
sQicH4HAwvRj6V0kqy3QDbHzKMH2G5KUJaN9kbnNt8aFQkbamq54amwLE35NUD2IXbg2MukcJ96X
oSu2GTWdXtcwEsC1wNQ+JSkSMnkh7d0C0yZJGLUbG5Ky+KuFw5aLxUrS92tFdZ/StH4PPO/Bauo3
Tx+klREovDJjvziGQ7KGmXnUeg7CFsQQ4h1o+OJogMYu/Dbs3e/X2cc6+qQCflUEmNTZBQc1bnGc
S73J8IVxd5KqP2Ye1zEY4/uhZkr6V6EmxXaXd7Zeq5lxhiWRJ685DKT+x/0Qxkwr6SrGpJCeZr4I
uz6ibeAn3y0BYEdWiV+1klpbjrOobZXie0V19oCR4SZ1o/escKGWCJW8UiX/a5FEDxwrazU1vpiV
shO5sGQ1euHS86HEhPskQxw9UugTh1EukRLUa6RothicvvkCJ4+hEyQgTVw5AklznH/OtPSjGnBy
DiHdiX7/OUidd09Nn2HYsDZrSV6JEje6nHEmiO7epb5CtTQ7GF353RFLYweDILF16FubssNAzvZT
HbvltkRoqn7rW+0zhK8vCiSrvGpfpKYHiCXDVTCKrFvVZvshl93RLbA6DIaTUvg/ki5/G5oef0qD
RDDGF3PTJ051uP8pbhYWuCmLt6KOjsqoCz3pxbIJLAAEmCeWVIaCEEe4CooYF0q68wp1YWndNElH
0KOIOBfvHAjJ+qTOH3Ej9oEMrYeWkd13X6poYWHdrN0xgIySCL2E0XxLYRtdAGvSLu+0qsj6s8Jb
rfYMnDrUg8Qb//6kzYZRgDsaOkq26GlfhxE1xSx0nTDQRwzp1bdelEXmyM2HQXbOQsWMyt+oS2FM
tiH6yK6l8yw5d2H7WdSVN/T0d2TDW6enAHJ/PHOoB8SwpVElDvVcsrDrAUFk6/BlCHsQHe2meNdX
w954xZnCllbmPjq3+6Wez40gCw2nq5bP5EtVcZwOrln9T0Qc7jdjtzx/qvbpbuyai76NXNLKOonP
xdMSlPxPP2lyml4Fn7Rimy4csDHQ1LNCvbxZyw/yZgR3N7j9UrsBWxLtm6flNvPc8gcRCUwRLUMZ
q+7rWS69pu38LujPVteT3PV2GXy9/yHnFibyNnTRRqchls4kAihTyXEBMVdttAny4h3o57pxnE/3
w8wBnq4mcHIdYdHbVAHiOefBMDeUtH8I4XDy2iDYaANLKG1PouEeG8j4dS2+xnK5k93SWMUiZ3GZ
QJEVKBENpH3J3+7McVmhxoVaJf+BduX1BDSlYOWCnqnnwH+NqcyaHvCLQl/YL7P9yoso8nWUrJGC
AJ6rRT/afPgfs4/yQD63UPufwwmixjN+TVEDZ2lNzhm433Fd6zn0LLD7CqVAJRePZVztHC/dR8g/
W17zimQvKcs3RWZ+43KlS+VnT/M+eMVvM0psUv1VwaYpzTWk+rQ/DrT3F8PsrwTELCmaZLC2rcmy
zhuKgQXkyrPWBKeRFqQrCPNKKoVpzEzDbC+6713iv+fWU5pRT1APg4QTj0OCh/NshnioGDvvKKBt
Gk/dpcNP7o9i4Yst/sjJlgfsbfB00tVztY0Oxo9wXz7BV4lW7lP4y1rB03rMo1ULdQqj4j1u1XiA
Gn+HKx/b+cblPE2+pq47EawaSz/7yhliKZT2T0MyLGyAG8XUaZTJ1oRe7Ghi6hnnJKkfWlE7to6S
r5GLFTYhogl2XQovKZoSaBkaJWUQ7e3+clBvLy4LQjKGmpYBiN6cGqVYgKBcT9b7c5NiY2Z4Tw2t
dwOhD4f8SQg/RdGHjKp4kcprw/yUD/46zn/2wQcmtrsEkUCndbeyk+ySUZEHS2AJE7QweMwtAWr+
aNkdnXvf+Ywt3iHR6X//rvroWXewMMnMQ2hZp7anytc6sF8bfOfLJ6UqVo6fH6z4OzU/eGm8RvL4
ze0E21cRg8yXRJBvTmG8Ey5nYJLdGqGVK5pTamexRuLe/KEg0tELS2fw0jxPzvoirLvC6kPjrH+L
EAEewYrGMVhDI7VDpvaM7v3nbofr1tKpNJ5u17fn5fDopl2ffrTUsLApFONcS2mx4ZWtr3QZUiA6
FsZaS8WeAnl+RvTRp++YNNAhlUfg+YItq+Jj0MVPpUBlUGpQLIlHgzZ5BKtH4W+vSc9+K0KGHxpk
ENKF7Td7+/57N/55k1zkhvjMyXTvlO6sttG7qvdvSeovkIhmQ6CeRpMWSg8ibtczk4oeSFzNJAQO
9UlJix4Djfvb60+ScDX7pLiyCI1j5KeQsU9iIOjo601FjBGynpI4pTv1Qfwub6Kts8ZJb22BGcdo
e9fvKW0/iOtwu5Q/3ay88SdQrpLJS3UEzCYHWVTmXqMMQ3d2aT8nbkcrba/p4TYqFj7ZbZ5BJI0b
UNOxK8egd3K1GN2o1Qke52w+gSR5qJ+FLzAq06dsHx7wZD/0b8ov85/2mC+g6G4ueEXUdC5dHUYJ
7KkpOyvMuWirhkwtADj+v3fzuu3tE2cUuCOMCv/OnIwPKeI8zrKqPceK8V7V7ounUka0Ku0fNCX2
dVs9ZUL6WTfAuyXSm1IIf0lBIqngB/AFZfj0PDimmM6wDPuuraT2XAyNa+egy2wzkB+dbFE0bGZv
sGYlxYLzhq7hlBEkmKwpHtmkpjSKwhbBkmTJ42g+hIqmHrkfBiCTrSH7+KaJbsSboixWVJNJPnb3
d99ShMnJHsUNWOmEQRhFsNbFDunz83+IoFiSiVg/IM7pERJ7tccvL/tzLbwVzkmtF6iU0szmxTgI
LXfeiwpNrsmSy2vDrzFv5Xre6g/DI66jT8WXYSc8dRtpox7drfNsrJXDX4+K4Ug6XtRYtIFkuT4Y
E/TYeqsnqERzWGuFXWN4b/dDzJ0VlzGm5zvVmbxBMagHgd1th622TV66YDs+K6NjeKgf6f4cB4DR
L97fLwodpwMedTiSU7efLrvC0LpCsgCc8Wq1NDTP/M/3xzaz7K4iTJadUlWy7+Jff+4T0H/6P5Gy
cN7NTh6fhxN2ZAhijXv9gUxXAPbRs7D9z9IHHUHqaBrKzUd/E2P5jGYFDKX8WdkgJ7jWN/dHN/6/
JzcaSvv/xh5X7MXF3HmW34jlWLQJHBj0/rrWwItE+vo/hCFbwTPeAuQxZVu6BaJndFu4OC1xxZ3y
JA/W2pL9haU+c3XoyNn+/zCTt2HiiH2VFzzBMzF5zRwa/p5OnR+o/r7FMSAupZ9KAoCXK6ZZWIjj
MphOJLZnuiJpCjzIqbFMkCghfAeWyaBDBhgEQHBieoI7Dkl9KMSN59KG0hNJWGIELQT+8ya5+IJq
ImpenBkdL0B6PkVpF/7Xmo5V3wvrXsGAr/51/1veotwVdty/Q/1zsV5ErGipa6ngNFzQLFXlcSzf
GCQ/5kdzXqbJzK3Qy2iTb4opgmzFGRMbKZ+t5oSNt9n9vD+iW4z7ZESTczkVPB1kDjGcT/VGXSEG
u1WO+UPlr6MtcoUb7aGDyFlaqA1QCd8HZ+C+vU3n7ufSeXZbHvvzU3DRUyikosE7TsfF5HZuWRdN
nfM5X6rH7tHYBh/+xuFdUa/RF2vf4dYuMhJv2SyToJNTAERJK0ho5ZzL0jpnuvCP1uXGYy08KfGp
S4MHKUcZPvaVdRMjgh/h3ht0ZzHB0OH+h5hbyyTY7B80xjV6PteDbzpxENKcGjX1rZVVfMjduTKi
NWWsqHl129/3o42jmmxZ7mGZ050tq5MDXUdT+8Go/SDrzrpcbtL6W6Obtob+osLj6H6k2xovb3Iq
yqSzZNSaNL2DkdPEOjEqunOuKbuozQcwSUZ/6vX45PTBQY4yCqDZIeqdo5JF71WJ6lRmKMKTUQAk
dMF73/9BM5uK32OphskqU6huXQ9dtDJQjL7TIhPo27SToapgJN4tVZpn7k6Dl5IFy1WD4DOFz3q4
XlkG3fCz6URHXa6/dZa3sHdvlwx5mmKSXCJOId9Yw+o40IgCCPtz13zEZvkACG9jdRFKHfEqNVFQ
AVR3f+5mtighuajJOKgr3Xi4olfn+KlaF2TTtvWDFt1usHE7Ku2MutIaPsxjtHGxa1+Ie/vNCMuT
D819ZvSmvzLyzeoyHopzKpyy5Fyqkh1r1cJFPe6w6z0xBtFHyW+i3JCTC9HoZGGQi/MgFZsy8zu7
LNxvPV5KYm9WKzyeVvdnc35U/waUr1ci1SrVTJGeO7viPsdJyRQbEKZLMsZz30xFz320KRbH82Vy
rAJCrlGVz4o/rLZ//jB105Xz2G67jb51jhkEpiWNrdvjZUwFWClItWr0qSZ7LHZCQTUqCfZJYz54
MQW19kud4/ai+gsfbWYOLyPpk6JQiZyjU8Rdch76Fv0yPzuokXFSvHhz/1vNzaJGki3T50M4nXrq
9cdSU9RXvUCL/9Q/zAfMW2hWgXlZcVNwM/6v+IG3ZwhSgoaEpRmgCLQOJl9OUB03i2qJnK4YvaCe
lHBp+uaGpWNYyeMIW+8xCb8elocMKZ42hMDXe539RCtx7W6EVbMKnpNXfS9/SXaLh8h4uUw22lXM
yZVrspURWpbRoEmM56iNQSUbzQcHy05rim0tQGZQoJC8IBENO6BofkhO+ozew6H0ldRa2IQzD1M0
PClqUexRZh6mamjKHbaw4wwUj+Er0LOHGslLOK3FptlgYw/DZhO/LDVZ5maeFyl3Ircvn3h6D4EO
KoQMNVAWVI0xsmCXK4zFeDYKT/IW9PceNd6Fsc5cGCZHKOenjncch9z1x1axQYc2UHfnYtSxVpt9
UP42omEVt4Ut16D0RXHhippZwZcRlcn2NHsvKuqcPANouy2lh1rKF8Y0cwCYiMxQzjJx2EDA93pM
JvCsIBERNBLFpzo8ytqP4q/1RrBevwwxWa+RjJZ3jITuORX3Gq5vsThs7p8uM1fPVYTJ4WJ4Enq+
A4+3njJcmu3UwF8VDlLEdDUHLBnuR5udMgARMnaZY/I3aVaqcpY7VecCh6jjDaynb7BMHq2yWHjc
z1wCJjACKkpU2sfb4PrLwKxsy1Dny0TCQw+/KpBUsJMAytxue39At1398QtdhBoX/sXLISd5rPKe
ESl9PC7l6Luap+2Kh6dEY7IPAbFBXaqFYi1j/LaC4fgjE1GVxqYHLHMd6odK0et92ycHZ0SyViy3
tZ8rvwv4ZAuzPzctkFxwOpEoSaLDdf1bUcDPcn18RFhII7s9aq5la8vyp3ZY0gic+8469XL+QZGL
0vl1pJDzRWg8Tpg0/Rxbjw7OcvnSzM9tcGpQtFAsXv5cV9cx0hz4kZgZLadn/D10UQEJ3sz3pgfB
4a7Srb/GBWupSj47LoVTW7c0LEymx1jt4e9klFZ7Vut/8uCoDs+F9uX+ipLH3GtyR4ETogIPgYC7
d7p4CwXVvxQI7DkfcaZS5VrbzEecX5R9+QFnQ/WAi9dDWjw5Uvbh5bjDmIZrrkmHjmqTd9scEidm
NZRrQSwke7xr+lUTN57dKkYLWF88BSkaeoP01zA6tsLlD59sBbRA8b0LqgquePKmApDcSFYIlTSH
k3N/jmY/PYwBnRYCkOIp6Knx2zKvPb08Gy0IgeZzApfqfoTZfa1DtuPKkslOpnpBamyCroWOeh7e
lJdunZzMnbSG84bqHw28ZO8fwOR+lzauZANQ+BIurIK5O3o0TAY1Q8KCieHkCNNNEH94jrVnXbP9
V3kl/8pDG3uFnbPXo5Wyyn8Wq+ibuPR2nCmL8hEp7oBVg6x8UwkJTcDVCJXwRjVW0J7CV6NeSWuK
oqsG8VK7VzfC2fxIT7QaFmvms7trPC10EiIV/un1jg5VxCLykNiS+Y8ehLaDf2be/L7/ZWeDUK3k
8coBRX/kOgipT1tjAdKeqfdApqhMaIPtq5YG3+/H+WM7c7OPLwKNp/HFzWCplgBLvKnO0WN00ra0
Lb/V9bobYWaP3quyAQmUnfV/hHV57L7ejz0ujnuhJ4unT3Mj63qOxoiMLv/eC94bFXAqawWysOKS
SOFcHkuX+d8pnWz8xMVgw8lYq8GhWwcnGf3ZTb6znsE8YJGXH/yPMlwhz7JU4Jk9Bi7iTtZLCm2t
7F2fYZbAvo7Ykdyfxplm5Qgt428eQDxQptdY6WReWIRBQaIswluzlT3elpQj059An/5DzsIrmXqV
qshc8pPBtGaRggt3irMC49czqGv0v/o2eAqtBY2NuQ1wEWjqvIoqYmmkIoEiLV/RIMXwFWEp8+/V
OJFe5PDkiUcefmOLXWdIHJnD6KTTHMv+vYWyHivpQgo+twKwvsblDvABxnqTHCCqXKVKZHqH8sjO
Vd/78K+Vm7jURjSaTpqBpvn0leq0SSvpndrBagpONDpe4gB6vxnkn+6vtdmRXMSZnBaCGLq55QBy
KIsaI57SfZZyc3c/xuyXv4gxORa8qsuVNCRXLVKaXqG3jixlh5bz4f8WZnIc9F6MJ3ngZmcre4ms
d73+0PzT/y3EZLMk5GaKAwX4LGEKBXK9+eRiHXA/xvgzp4foxZc3Jw9Iz2hD0MhjC1Iqz1SoX7Q8
0taC4qFXhqtsJw3hJh4R8PfDzi8EKquiSEUQZM31tWEaTSi3xViDr5OzHGmHNOje7oeYXwf/hpCv
Q3hSi1VRzwcS1F++CWZHfBEWn3pL45g8NpRWS0SnB+CUCALOXD/dQN7834Yx/oKLC7ZVkgrZrDI9
tyQmrf9bNYVVpy7M1dIwxrm8CBKgv634ptOdOzfgvfYbksTCQ2bc2TfrDFgKeSalGECE1xHiEIMb
2anScyB068z6IQb4f/wSlHghzux6/jfOdD0bA5VYFWH+M2SNUSxEx8a2hJYUVla5FlJkrs3EyLc4
zfyXzfoH9ENvyZSmtURJ72WeTAzQ8QG8412UdsMa7u3CXTA7PjJHw7IU+BBTyWylgZ5kliyHQOns
SvB2lfYUF+6qG95V8g/LXTogbiWkxrvhIuJ0H1keRiHIHVHexmkK0bYusctd8IY31Wp4yL5n9rBR
NunLPtsprf33IALyc8YK5Jt0GT+763XTtE2a4KFF5aajstECv3Pbh7xZ+Hgz63/EMI1YYcDOynR1
RpWh1IUMjgVvGhvyUastEb1mTiOQffTFFFPiwTVNfBSrccq0zdOzJf9O4Zwq+nEYlvgrf8TyJ7vM
4hJHUR3cBc+bybEacPFFft3RFMsta0177GvbGV+6WN6q+dbwkC52XHiaqfKEkMQ3aKgPJGRPeqFj
C6ML39NSUm2vSsA2eAn0Wvxg677byGq5KUX9Z+ehtxTpvWtjvdwv3AgzBwSdJ+ocnBGQKab7p3BK
wcSmNj0PorrJO9Omi4gyxXeM+JYijSt2OkuXocafcnHa9XUVweiv03NuCMc0RcYxSw6tJqEf1Gxq
F+rZR1CfEll8iE35sXCkteGkH00BN9ID0mdCoTVl35a9Ut1aSS5u9FT+UsErtxrMbgrdDpFn8Fvz
NReSZOsbDUoSWOEkefXiFcJL/UeP69yKzZcGmYCib9c6122vZ8eM7lEjw9pUbQUphBCxi0hutkWE
kpRTZXYhQ5oOQhRPkHIzhO9Bk1PTT49GbmywwqTUZX5KLZiEfB6E/1/L7kfkei+qq27qSN6l/dLp
MLesJXJGUGcSlYop6kxxOyTkfbqwvvvHq+7djY2HwbDW9y/Bm8WBujXPdRAwJiAcHJKuv5ggR7EM
06Q5eUX/aGo4Njq6iPKZqb2KNQ6Z96PdDGoSbXLihUNRWLoXNyeI4evByY5IN+ywrlu4qmbDjCeC
ZYwNommhcnDaocgBUp8ME8m0GPmTAHfIv64ijYMZu8kaxw4sgUmGUvdWVQ1RiJenpgEeT4HKKS36
WgubanYwiPxRcEWNHueD6y9khljrRX3fnBT9R4T1hIhLbRf+8/cfBhV0Ct6Uow104a+DJHQPsc40
69OQmLaXWHYHfdP869oJM2Zyw1J25dvQ+riOMsSqLxaxXp88qFya9V7xXTDeWJiwmytnRJPRcsci
QFalm36ngneiX+RafTLUNl91af5N1Zyn+/M1s22IoSsae4cG5HS+kM6IMHfp65NWfIUlc8idl6D8
lMrG/n6cmY9/FWdMWi4OVAOwsWu5Yn2SXCxbXae2NRQKWgTC7se5hYeNk2ag/McrVdNxprgOFPth
J/Ww508jn3FYo6n+UmGgrW+DTbar/8uo/g2mTZ5GKdp5tWy13AT5Gb7dyitOTbSwoscVe3UVjQOC
UGPSRQC/My21y4PhIbxS1CdV8BEqaN/koe026dC2z5QV1mYmUFG4P4lzHwuiATxFWYZUNIUmpWKC
252BIBjSBC+D65wGXD76LvnbAgwjY2FTv+bM0dVpouqGolInZl6f5H4PKtjGQNnO+1/3xzK3icBz
iSxuDWT4FHqht20mu6LHAs+/Sg7Gs0hB348wO1sUXThDjZleSBdTr8WRpzqlzQ98V1FVWlXCj7+P
oUh0qcEyzVThS7MwO4Rwq5OLFW6NDiIiKKm2RJWbmyuOGm4CmoVc1+NILzZpEliaG0vMlexL3Sju
uEYg/Pf9kcwtZ2ihwN64p2laTW4Bp2m9onGs8lRpuh0HI2za3UpavBGTn33/836wuU/D8QkCjPsT
aMFkQOIQWplaG+UJMNsq8b7l8Nr97L8sAHxwoKuAthnBItfT5iVqXOmDWp701lgJ1RHzwx6bs/tD
mfs2l0HGg/zy2xSOZaIIhdlUHQLIrh9F3flbDhP78TLE5O5UYqUc+phx9EK1lX3/aA7aAq1n9uuT
o6m8QCygXpOv35F5tqLfladSjF/EON27bfsBC4euZaP6iNBhgn1/3maXwEXEcV4v5q1pKp0qnMh6
az5S8aMsUH8c/ksMHoZkNRI4lhveo9FVGr7V5anTvFXiC2uoyBs/Xbhs5q5qCxopxxhdKerx1yMx
/DDu0igtTwHW9GvVAi+p68VnqTWNrYDZ88KgbhccdRhQjfwLaAdSBNfhAqV0hCAICDeguo0KoV0V
i9Cf+SAqbDIMl8AyTpZcj26t4AZOcer6X7XlP8TCUtHldsWN5SQJkA9JLs/2yYrrMwvYCMroJ1eK
oEGz//vvSv3M22nNdvr0t4uNYLQLOQT4QjcE2LDte8vkXD4NTYHEZrfTCyjOof9+P8zsrF2EmSRT
WSbpA2d4cQo641CXko2r3V+fBdcjmSw2KlVVP2rDnaJy2NYDciaUy/9+FCToEJFGyiSPnOsF5vm6
UgAjJYSc/ciQqqaSvAR0m5spcLnkMCpeZeS41zHqeAj9Rq6ZKVldZbW81vRkIYO+PWBAxI7CGcgi
/AlyHULtwzwI3Ko4+Uq4YY2j0/5Lzofd/cm6JXfrY/ud/rc0olZuHNAMzKHrSBiqE4/NNDK+oju1
H8rnfnjTB0ozqrivRMSa63h1P/Dc8MZ0gEVN88qc5tNpj8d8r9bVCYpijkxg2ec4SouH/xCFzIYm
JshwsqjrSaz8lv93Sn4TZPoG8VAr+KkIf41TYwo5PIH3Q7k0bmA/GBMPhtEn1cnMAUh3vj1k1ior
/8MZcBllXJIXF45Rtm5YeFF1QivYLp30oXc/R4q4uT9hc8fa+LwZsQki9cLJ6ZzlaS70blidlP45
854jFOSM4jEpP/devr4fanYFXISSrweEoF0sFJFbnWT96OnGo9yilRUvkBOXgkwOg37w+6jQCaIJ
Lw7qaY36EFGdvz+S2xuUBQCzEtQXSBaKxtcjwW8vDqrIKU9maP3E9XsTCc9yo9tRYi4VO8Yj+PrV
RqixjitRWeGvyfdRUR5tJUcpT6Ge2j6qXYovlrYGfMk3q4e6qLAFDhbWxMzwICGInBBUJW6fvhGJ
teYN3NhScahS5KkzlCVPDPevZxG5INDslCU4kaZnaovbdxWoYXGqOoSVncDW4o9YKx7b6OOvAkHp
JDEQeSlQx+Hynh4KPjiqImj94RQPiCn06iqmpiNJj1X17X6gyS1xE2iSWzutBALaRHyr6JUHPaje
86FdQDVM1vdNiEmiw1UXtaXF8d2H1pehMZ4qofsktOHScT1ZAzdxJqmBHNW5GrnEaQPZzrUvVftY
qq6ta4vAsPlJs6CKSVxL6O5cbyZdANZYp+Jwcn7VG3BZ31F37vbiW/CddoCtqHb2tORdNwWj/Rmd
RpcH0ihlA3mKNA7yMuYtL6JU/hm/9GHbb/RV8jLsq72IKTDwOsSJtR1kADTaV+VR2N5fJ3OTC1uJ
hQ80hQ7e5JBSjUIXHb8bTp2Ci26qHBFQW1cODQlV+H0/1HgUXZwf/zPSi1CTW0T0i7jo5Gw4jV4+
9S7cjZ7H8n5Jz2EKWfqfOGM30qAKeFv7VR2j6RRjGE59/2LuvJVky+3BW6trq1/JMv4Idgrb/X9h
Xze3fGCh03yHNkCGPplLX8wtvElhoQmOvs1hNCJDsLDn5kOY6EKN9XN1etzjsJlmQ6F2J9H98B1r
W8ne/v5XmtvVqNoYKF+T/92o2rmuVSplV/cnv5ZXRR/aMc4TqrRwrt+OA3FiaWwc032kxDTZaZY/
eJ4bmdWpkxzRzvFEsts0WQgys7eIwkaWpD+I9GnRT7bysPd0daBwWhAgsrVt+S3GTt5YeVv5q+Ou
+zXKKd88LDc82/jlvyxt70lOw1rkF/CtkPATVRCtkztTgkdX+oU8nMzU25lq9GjWTWuXanBUmuTV
U5Jf97/elHh6E3CS2fSugw1OS0B0QlfOb2vrPvgr8Ye1kzbowH5aGt/tahnHx7joTphU8ybfUQxK
xUppzZ+ixvmq4LWgKuW7lS9J0cyGMXhVoWMyupiPf36ZgLZ16aOtwikVfJJq/SVx01UShAtn4VKU
8ay8iNJrtVICPB9OAiD+ynnvdBiPiJHf/0TyeAxcn4PM2cVgJnPma52GZCznoO5G6TqvnGTjOwG8
6GQI1plRkcAnuYwMdEtyJf5o8uCAjsoB/MOq0oUHBAE0e2jUDCcB5S3wC+lNKAN3xafYlHm44zmo
j8qtri3lXbm6/+OXpmhyF/u1YAxqzIeItEcdNxqz+x0kCwW1pRiTlDagB5niDFWdvN7a1qaHA463
irNy4WvPHkH/foYpZgYdr6aICg4HGSX5rF0PsbG5P1mzm3/sDpIzw72e1oVVGhpOaLVs/lzACAhe
zMprSvRRcdFCKz86IHCwcD9MseX/s/8vYo6jvljD5Ld+F5Z8oP6hSe3iUJ8xN/p/pH1bc6Q60u0v
IoL75RWou8uu8t39QnS7bUBCIEAg4NefRe/z7S7TRBG752ViZjrCWRKpVCpz5VrJmm+rFb91wVLt
swfpL0HL/7za4dJAPavA7OO9O+1UV3lda2K8ckHaDV2z6MGO3HjFDPeJV92HbMB71uZPozjI9R3W
5j4iyH4s1KmBbUDF7etyG70UVi2LMcLrALut6SG7S0L7EUM4ZVDtk5UX6v/tWfdrhwFFcFFANEAQ
qE+Ob0IS8PZbyKz14sMiIMo+m+j8LqxrvBemMQKdqrE8MjJFTbuxNdGFSscWT1s5dywjzG+M4r7h
5bEYChCBO/zNBPuMD1qOR9tJjwmG/hZ+w68puulvAJcSxoVB5gQQ7uQcqrSUBQM11inOhyBOX0HX
siYuFMNMTBeZTci7e9pmfoYmsdXvNCqDElIyTomCx0uUc/AZm8FQOYemblZFdcb/9HubbiSgyXXd
bIrkRyOrravcQYbTlw7dKrzaXd/HuVBysYTpoKC0WqWSDBmZpnZrD8x9LX/Qs3LBypwTXlqZXPJW
A2rbXlf6U54Mp8IrGz8tzb/wuksb+ldHdwmkLWoDD0fKah/6Dn6piUB2C+/g+f3yUCHHJYLa9eST
NyCtMDQGHn4JTRPx0EOPKDUXdmvWBoBawBgAMPFH9ZoYjsjKCuenLE5K9+wpL61cyGHHW+gPz70w
MQmCbe7KuvFQJSj1doCyHL1DyM3CTAOQOEtAnc5pVvvgcgmvu9u4Pdfsjku/CL4Ns1ik9Rrej9K4
qbRPAvCSU79UleEL5H9UFwHtF15VS9s5SVrAl1paUsJm1x4sXMrWDVTHri9r/BPXljWJeLEjucUt
DwJmAMox6vgd60KHpkHdLNWYZk1hOEpFLQuw/GnG7jFF5BGIfU6g9NhlxIQQRpwdS4Z5yToCZf71
hc0e3AtrEz+Jc15gugW9VMulFDIAee8zweVf5ExYzb9rmniFBGCO6Q22L2H9yoAEXAkRdXm+vpRZ
N7gwMnGDWg5qpmRKfULZ/NGFnkdK6++J4v6POzZxhczO64HVKgIqyHkjdDZN8+n6Qma/yfiKBm4U
afJ0gD2TEC5NqrI/EfNThYo2bv+FNcxu1W8L5gThwqXt1saQ9SfPEUFRMF+2JIQUy/V1zFsZ6c6x
CmA8x3+/iAVpJSoQJYJImml26Im1hBCgmi3BWmYTIKQIhoW6JRpP01lCNAnNRkvT/mSB/BuXMeAm
5xzwIDfxeyhC3cjH+gGyQPr9f1/dpdnJOyCmbSIND6tT62fbvHX4h65/v25iLhRcmpjcRardeY3b
obUBUZGAgNvPbk+QodvxvFldt7S0idOnQOcwZFZGJU5t5245VYRvltqqGVgUSuo8WUXx0kcGmMCV
MM7Vc5JnoBEyIbxgFc9VN9gLDjq/cpD+jxSW1h/zqVAMUQY4aX+qmmQdFd8cG6J67d6SC2ClufcJ
EmdkeEjuwJY/2WEPEoqqLCPkLZQEnvUhRevXqgaw+V2sLg30zZ0H6H0iDI58q+gjfD0PZRoNvS1b
FKRRANE0w6fiqEDE8vqnXLKif7WSp9Bm0ixYyetXWn9z9MfK/ovb8HIhkydHIXsbyrsxDjajoQJ1
n6Jog57em/rT9bXMfp6LHZvcTlbuOFVuFqiR6Xm8SnLnwSHdLRL2ErB1EAnESh5etzgXey0Dcuu4
yG1Ug8fdvYhZDjOFbjG9P3Vxt2mZu3d4+XDdxEx11oU49m8bk4tKF42OSXKk5FVIn9ub+DDSPHcv
8dFAiarHW3VLfL5Z4vSb3csLq5N7iwiwqcYlrA7QDYNSr+8O4KRDwFSBdqVsoX8+u4/joDMKnCMs
aLKPogQ1rKsV/QmZTBOwCmq1fVwsuPpslHAAn0ThDbDGaarU5mrf9HaNyC82DkguAb8PADsITfDA
X/9ms4fqwtLEEbPWHSIwWPcQlqteTaE8ul62ZhKaRtftLK1osm06ExEGNBjyTGKBrS4F8rSJdhJ3
9Uqo5ea6sVmPGEnHMMI6TtlMgp/VaKXVQUQMr1UjcNNXDcJkNv5rmtwOhrawsum08a+iwS98IOB0
gAlOo188gNChhjg5vL4NlVe56bbDRjw3d0q45Opzj5+R3wnY0BEnOC2tQy654bKAX/QOXVsdfytB
meW7FdtC/PGRtvUrQPl/ERMvbU7SAXTShyjWaH9i7ffB2pqeFerOneItDR7PHSwEppHIEaxqf9Au
F2al2gA9YW11FfYxC6ql8fo5XwdBAS5eTBwDVzHxQQZh2aIt4RZG/Zry+9pELbV9vu56c34+iuB4
aBGhnD0VwqCQO8shBNcDL8qgY39HIZ8Q650vrWrJ78bLaPp0A9kDwDyGCrbAKTixYlmsujk2rGSr
fFeoQbpqD86KVWHBQKVCQ0zoLHFQTWfn/nH2C6OTeEGUoc3N0uhOEBjeQo7OKXzo/9GVsmoDiJpn
mZ/7RsDW2ZFvIKmtH/hx6TdMsUX//zeAUdAAjYyLqbCvV1ncMNBDov59SvVymzmd5Zdod/m1Ej2n
bgfgH7UgRNiIF9pk95h16Bd2fjqUNv0B09ITY1kRywYfmeya5Gi8gq6IJyuW7S0jUPcjDzvdQOC+
h6Sy7UdVaHwa3q3T+1m2rR/HK3CpVTMX8ICg+L8dMSYJWEaMmKLAg9Zh+9RaN6b+kqCfnmWHbAnZ
PevfF5b0r3uf2BT4ceTvpza5h/yl38t6K7IqYPESPGQ2HowINWB8R5GKSS6WONzJ1KHrTqlStD5L
TCTJxkLGsmRj4s0FZiE4xm+6E1Qf/NZ59Zbme2ZTIswK/LuKScwhRuKAEB/nJX2mt/nJuCnOdM/A
BmPeuX7xqD7aLxDc3P1FELowOn7Ei1yvG6gJCWKJGhlYuI0UQTu9VVyybxfbIIvrmyRfEDFV9LTB
+vo930X7+EBXv0hngn5tvyr7IqS4BJfIHWavwYv1Ta4kL1d0TDvaAAslwwut5EZNTq001k1p+U1U
r9P88fqGzp4vIDnGpzgirT1ZJdfaMm5KvMQd+VJAszyGw/copL5BCi+8bmr2krowNVlbFmeQC8b4
0anmgCqVecA9CCUvjcf/GpT64/JAFgH0FZrXqDF8dRG1YVGnjrdtB3L96qdxU5/zh+Qu3TTrYocR
0X17rDBTsRy8x1B0zfDENwehunWj6t3J8tsw3RbfGKauoeu7I/tkIVWf38rfa5x8tUjrSjwM6u7E
IMydCRaKWARWu4RhmvXGi62cfLE8rTKPgXDixEnuewU0tdVXs32ps2+seTH7/0o/+c/tc2Fvcv11
qogwIYBP1wJQhKIQX7NvhvCVlRnauHuNVbYq7E26yAW5sJ3T2lqMh12LnAmhzHoE4TVz7sVSPJ4/
Z/9+sSmkwomAiRZaicmEtl2nlbU2MtAZ6m2gdX3Ydgs1ktno/3sjzcldxnqMjg69UmIqNrnJsKGD
Qp6un+b5XOXCxuQWi50qKctuXJGmn3uq73k1rLXWfnGoue70qPV1RTt5HU/8NNVfr1ufu6xRaYKS
BUY9xn7j10Ne9GaqMQ2RqhD3qXVW0282ueftwjGbtQIQtImkGm+TKdsSymtmpTGgigRkRhqAcZzc
XusgWzbJ+fp65jzw14tunKkfh/2+rge0SlquDgLzUV15ZJBXdczinDTNEjPWvB0PKjDoO6NTNvlo
1G7VoYROxslOueZL092IysI0eFYrC6nkkqVJAsKg3Q4hFSRumDAOXQZN+MYNc5UHf7Nxvxc02Tiz
UgAsg979ydTZPu5qEbhWUvtdkX78b4Ym0R1dwbIb6rg/NXoXmKBKMyvu48n6N9uG9y9mgNGst6dQ
OajfekWmw0zqdbskbe81nd110d88fd1/zWBi6qu/MZ2kolTGp+/wlnbmfhDfAXL3c0Xe/8W2gfLU
GKVakT5Pvg8lNGclc7qT4SpgKDI3eplvFDXeXDczE/AsVKwwyYi5XAz8TPy6BD8gJxJuQJmZ4YVk
J74N7fPrRmbCwYgkN5CxgzMYaMOvmwYRWN2kDjJCAboLM/YyHyQNIcaOf8SqThaMgUYbf26ST3wx
N7l9myRqFCX15MmV4mcWgQ/N6MD0FScMeWiqgVTUEvc8pa99UgMgQ8D2C6WKrsE+lzGqk1FiBHUs
b1J1w4Wz18tyGyNENlB9BflEDYCurW5EDObEBI85EHztiabuQfB7Z+v6vVuSN7chP7mSP7lG9J2K
7k2JIXwP3u0+bZ4V1MUDDQP+ft7IoEtIu8sTQCgkul+ZI1YdRL0Ci1YEhUptNzRyj1nJXR/RnUHL
I5g/D8BS/kxNlMi0qL9jar6FGLQeoKwAfZ0oXZeOsQNfIQuk7J5zkAVaAMgGPRBIQUbT1G/ybKN6
w4ETuquH+uB5FcTM2UaW2bd28DZNBm5BtV6D4/kucnIPP4acQbYhgU0e9KDj5ACNzhtFciewSHWb
ZPbecYrdMFSHVLdXMUTlV5HSUZ/o/L6TYA8UcbRyiIS8Sndnt95KuiWmDMeLDpvZ/sy5sTY0cRuX
eBB13co18k1RyjMouVZSyVaQbDvSBPw7qeq37QDslva9M7Sd0Ua7IirXliJfFUOu25KuSAPoNG3O
FF+ud7nqdx7/ITsaVHmyk7S+8dRilRUaEuj0oGjxOtGsV4OSnVonK7UyjykU/QyarS0QfpAWksUp
vh3046nbrmpMRuem6ie09DUJmBp+vwv9dLCwpWNsq3w9S/dt26C4Y/uxxkK7enRZHdpmcdPaxgur
wHI6JLeU6UlQADPrg+1hk9lVEDMV14oTdmkFMGLhjwLcQvA1CrVnU4HIsJX6XWr5auluUWoKnK71
C8MImSkDYVgroSkbx65XOhB0adodcm5uXbdaqbWxbar+tkrJrug+NEyomyV0uc32EAkNKqbPTWWG
bRatwCaI6pBRBhEubdWLeKgmEUpuRxDHB6Rp/Ao5swFtck87J4SFqv5DEB7YkbepoIUK/8M1Nfgc
5BtdwZ80+8GoND+y0lsNU0ra8FbF+grTHX477BrLhIBpebBkFOJsHxsTVGx5juF58F3EMXiloPZq
QCXPAhkPbyCcme4tvViJAsqsmffQC7IqiHjg9olZJNBjlPchwKyPcunQJTCTmyJ/y0gS8EK5J8QM
aeOuU2vwMQG76hx1o0feCWyJAcnjXS1ea/VDQ1mulahglGEKAdUWpXyOyz3zjm363ivfLfpRJUit
S+aXDN+irMOseqXase8POlD7MhKBmkMiNvvBvA/XXNlQae3LlYsKbJyE3LQCO7/n7rbWDkN8Y3Q3
EajxqRVEMjlETAn1xEVc+JaCph7sijhDqnGmxV7HvmpVHXaeL4cbDr1Adyf5k0fA/MUhquUErRca
8dnFWIkz+K77MxWAOyfmqrA06JVpT1EjD3Vu+YSZoQQJrEh4oPLb1vsZV+8CHCZ9/KF7B7P04MPv
wtyOrQx1VbDQbfbMOjjaOlKCsnykYJeO2THXNjVeF3bOgiYFTfM+NUMzvRfKJ3cegVAf8tTnBJrf
bw0Y4gnpVln3yLuVZQDi6t1kbK/lb2mWrvvys/KE7ybcL7kR2m60ou421ta2payU6qBHd1l3xMge
hRjIAJVytVxL8djXL5H25PDHIX+i/Y2ToqcjDN/Lv7UUx9uCo0KztN/n9sqGkrr2RJNnDbypCgnw
0wUETYa2CMrBXFvRTZwFIHQZwATVddCPpxivJaXPtU+tkqHecj9ia9LcEzy9QYe/svo04FbYoP7U
4aGF+fCgB1BFHzDSDgZj10Z0qphvaPReUiPs22ethLqojFdxIXwruxXdoQIxew3yIhmBQM15b3v9
0Ldm6WeABkdpG1oOP5QeIKqgsRrsb6VmQ0e22XHxWip3gjbB4NySrPXzeiOao4LxLEVUIGmSgemC
JY0l7Oxk4jFto02nRBsz186m5XzwotxQJsswq5utQ4y7JO4OXt9nvlNqh5gimwEY7C2yiluhNZC0
RZAz6zRfE52tW5VjapKSdOWoWeOLmv1Q2xaaHBb5YeT9QWpZCvZBC5RWCv7vbBjjRFsePImmL+b+
bb/18ifLlAdb0pC39i03nWdG3dtB1QBva9OPwcRsmcCka262AAkmu3JwnvM+wnCwbd9ECdCsGDAI
smbYD6R49lLnTLjHAqvodoZBf6gGuOhaK/NZI3XMLDf3VlqsEtPYZUoeUJdYuBjw2jeq/0hzMz6/
kXB4v3Rfxgbd5PktWs46ZcjrEwr9vosOfvl0PYGaeQRfGpgSvUqZi6hzVbwJMJ2R5Y+ix8Bs/qzo
g6935sLLYDZbG1uMKGy5o/TK12wN2W2XA32Cp05/16YI6EhVlEz3C29JOGTeEkrUqNnrDgppXy0p
fcMVqIB3p8Gr7p2+9oHH32SasZL5QvnzF7ndHzkh5AqAlcZQAZb11ZSryjgWEnm75yROUBaboRX5
zpClEuJ2qgMLgB1fT9G+aLrGCVNRRL5mF7e49SE8IDTHr2P9YFVWsXUaC7EUdzyubiRptrKtDGRr
0lY+VYd+T0TM/NiUx9Yuzx3Iifwc7Se/EXkfktbJfAMyAeva5NnKJPkQmjV5rkZaD4VZYV5pz5Ge
hdV4kEXkvo26q1ue2tmTLd1i3anpXZRDPL2NALDmsM/61ttAsw/6O2kDocPeTrcYHo0Cw6rWESkd
v3ALZEGM5cDhOvraq1RrzS3W+K7FTw3NnyES8TMTGdqHJnBEdWnFuCqa95Q7R3MwPuD9yHSygflt
XFOQqkBsS+2HjUeMDTDNr70SGZshiorQrXHhp7TywlShC8/IWV+5+ID61w+YGdixPsYoVMqrgETv
CtHCLgHCUi71pUf//tNVMC8+HgC4y+Q0Y4KS2nCE7tQUJ9nexeSboO/Xz/Mcbh9CQP/amCoOlVpV
EoE86+RofvlsrDVU/k2IYIGSGhNsUPz2WUi+NT+WusXzu/jb7uQYFK0XQ4MI3Q2KzEStFJ/YILok
MpTDf3+/flnh5HvlCOKK4iZ4j+vplhfRGc+vLbHahemR2bfexUZOQkhCUCbrHbgFcZtN5ym3YFFa
GLJY2rNJQSZOsyQehZzhDz9FnK9ssWfdc1ItjPDOux10AjDjj+Hk6aABzTOhVBqq4BL4r661fY6X
QNarC8/j+dX8NjN5HAO+5knWYDWKjscBAgjolre2/d1iCw6wZGhyjJrEqNOsHLBt6lufvbh2urfp
fYtc8fpZmr0bjX8XNO28KsiYCMZt0T3I71rtnVm3Qn3LoJSLS/+6pYUvNG2pCjDQ6bJGH8aInlLE
dcs4yObzf7MxOTbGUNtNleNKVIxnTLr43DgrbGnWY3YhY/UXs/1jH3L894tmoN72pWsnDRZia7cm
b5HkOxvbLheK6UtmRg+5MFPozMCdhbPZYG5EB9lPDyxgAgrSv9iyi9VMqks68m61EdgyPf9oDDD1
ssgHhdmClVl3vrAyOTfSkVUF4V3smTxQdqqkGXT9k3T1BScbj8Uft8+FncmxURq99YBfgDs3pS/c
e7wwfKX5yMcHzvCY5hryhO/XN3A2hv6fSQ1UD5PvJNxI4Fx2pzJt1mnZHwlmNa6buOoKMDG5dxpV
cSpDIupEqXH0dLEvJdDkajcsuNzSUibHJx90mWc1fIGa9RGgn7UNSrvrS5nyM/6T7VsYMUacdkbd
+a/bFdsOSUk9Xjk7Iwnb3XDAk/Cz+8SY+Uscuqvr5ubgNWCT+W1ucopMVg5ExQDLSY+0BkURvkvL
7i2p2xeNiSzgKHz7OaluLCXemxKddTasKCHrzsQcSmVJ7hsQavONvnuDLO5taaioSqFbiOdZ7C0c
ktntv/itk6NI9dQE1ySH87q1L73vvbngqnMz3ihWI2ZBiQKCVOrkvpcJjxXBwRAysgq0d57qQ2ev
NH1b+vGxDr1NfzPinNx7+cLlKtJWS7iaX8XqPw7oxS8Y9+AiqgEAipdKm3Sn+Ln/BBATDEbH8mg5
fv+mnUsQODyL2+GovpTCV/8qNb2wPXG9BFJJhEgTTE0Rh06lErrWZ4+y0XWXm0NwfNnkictpacTA
fKhUJ/MoP9Vn+7k31uk3d6ee+Gf1vTbC5qH6SLpFTa7ZGHuxvIn7qDnoVJJ+4KeWPOXuXo1RG1Jv
6KLo1Gw0urAzieWmy1SnpIgSCX1q6wfU/6qlF/v4J655ySSMawkpaJXq8qT2jm9Er4V8i70itFDq
8qJToWh/AYW//Ga/us4XbulJrYBKoslP4C+/8UivB4qhfpKKL9Cqze0dGkWj9KOF+sC0l0Ogcl3b
6GmclPJRtB8sBn724br/TUwgLIPv8oJve3LCCr0SjhSQ8AYZoa/ypyb57i4SpE9C1R9GJkeJjjq3
bZt2Z51453xwvqEdsnAZ/WpzXzjBHzYm54jhKmrw7oZUZtgH2jo/qcf6W7dzXvVVto5C9SfqAt1z
bPjFiYX9tnzplya1Z1cJ9D0GwT08nv/gPhuGkkee3oIFnn7qXLmXHovD659r1gb6lBh8N3A5Tt/L
+uBBTA+1xHPbvSTtM+8WwASz7vD770/fypUH6vWsgZYYyTHiTkFHaH9wupCgTC+Wf77VhZVJhlJm
eelGetKdgQbPd2oX9sf4rP9Mj2kAvvwdBOL20BcLQCC28k6WsXBxTh4xf1if5C0t0wdmmdhDizlW
KOvWRH06+9EIpH152neB6DFwff27TaLtHzYnV2lcNMXg2TgBeGfWw53I7kzzvSdv160sfb3Rey7i
kl5BU6zvoJTeFtDbhhRcIhTQib3/hRUopaua6uItOH3RZGUOIHcPKy4ezzRJQ6FEUBYYFrZsdjEX
ZiYHuuu6qGOtJ89K9JTLYqsqxCcJXV1fzOyBurAyuQYZKvH/iOfZ45hqsyVkYbp81ttMA6B00OWM
yPev34Q3ldSbBrvF+AD+hsfawESkAok3FO27OPqL+AAJQPA+Ysx8DERfraFmp1U2r4EmNH7U5Y7a
zsLhmVbT4Ml4yAKBjhgEHijwPn+10OV0iEn1K84Oa+hUOneAiW3TY7Qmz965fizWZG/trn+kP/dw
fDyPeCDwZgMsObHpDFabKRXiRZofjPqBax6etwdNGn6fVgsOMUkmxvXpYJHDAKkLOnjwPn5dH1gF
SQ6hrOpsD8WxA8OI8KK71NHeXGBD3CI98QIkMNfX96erf7U5cfUGMopaPbo6RhrCKP3Q9HoFhdyF
A/Wnq+ugUgYpOJYHwu4pH9nAlbo3sgayfBJjTaq7chT34fpClkyM/34RgKCcQYEVcPNzZHeBgQZN
7S454MxejYTQI5DGcUwkRV9NKNXgFW0NE0KhfiXftfiucR+vL2MmmRi3Cg8fiI0ARDO9ypH1g2jY
6Kuzgs4zS9KH1mne3ZwfKp59sJSFEN55aJj9ox+EQKu43NiQkFVNccc7Rw8biMqCA7b242zAsCsF
iUndOfdVV7w1eaqF13/t3I6YYJNFdWKkYJ6OQ3uW4thxU0ECcUj3aLyEgsY3irZUmp25tXXj0s7E
S4URdXCfsoJysLZ2Pwa0WG/oOVmngbORIQcg5iSCdJ18ODfpw+I7aTzjX/O7r9YngboBQyZVYlgn
N/amfdT8eGWtiptiB7UdWF2yN+fJ4L4BERyAjtAYm4QBHf0CKyp4dY4q1wnrptiRHNJf17/ckpHJ
jqo81qzKgBEZf7b8EPf31//+rGeAxnhUYYQsxJQliSiF9AqQpJ3hHtC6qoMab+hkaWp3JjpDbWSk
lAByDlfD5ESKOpKmkEp5jtXcdzqgM8BKQ2nhk7xau2W3ECxnDydIH0Buhwk8HfTGXyMABaaqN4kL
1xvkS6Rq36zEBPIaOA8UWj2f0HFAvzP4yuqibKvoxFzHBsv9SsRnaqgt+KGg3pebZCOIkW27Or9F
EnBUUA3GwA6GaThKDguxd/ZLQD4LZOxA//0xpEg1K4Gys5efB1QaVaIHNfqE7lJmNvrLH2fkwor+
dWesjHlioEl17kXmo+ux1pwHgUa/RcoFz50W5sZr0sD1CKJBEApjqHlyHEXnFVqpywYar3LVP1cP
0M3220CGJPbFZmnmbG77rFGqFFx44+tq8sm5ZdSoI+j5mWps17Y8jLxqo/zHLsqvNV1aGY/rxe3l
1B3Gp2UCGS8TmDDttQNpSaneeObC+2cmxUAOAwUTkJfNMFCRngklyyMGGBGIxGIV7KdZQ4ww0ZzG
N7ri1siMPAApfLK+Hg/m4s2l4Um8iQuLxUMZlWfigtQrq9a9mi2YmHWMSxsTx1BBW0uEyoDn29F7
ZxvtxokWNYwDHijh0pN7Ri0atK4XWzmpLoHY3nDbqGnOBYp1PqaDS7/I3aCJ0IDPiqdYUU5Gw3YA
biSjANp3NXYCZ1CBP7JGUBIAsuWToM5L67yU3UK7dC4uXv62SS6uS9tTjLJvzn0jb0pAHoQ0QLv9
4GrsnNf9wsbPHpHfO+FMGgstGGpSh5XNOcmSUBZnltxA/yO87kDGL+z9NMRcLMqZBPs+T/Aoi8b0
PwYdUpVFOChgTShtZEl+npQeCFGE4gUQhKiCvARFvyP1euMx8kxo9NaCsey2ztJtQlQglAe8hvOW
+FFX7cCy/WYqwCu7mQPMFgEqsZYaSGWd9IVX9KhGTfxeySYGNArgNqBo90o3PBtau2WCgmijrnzK
u+923HmBQjAga9G1Z1csHBoe75oYiA2dZJ8CQ5mto21BI3PWneoNzeBbYIvPNpOblqdZYANInAFw
u+kLvNaVXGINKtlQm42qELgdxE0+9Bied/dWNgSZCYZuQCsJb9+Jg79B05WtDMDWVJuOK1szks+K
ovxs0uKG2tEqr5VX5lnHVgOQseJk6xbKrQmGAdBAfVM8b5N70bvpxaHjZUFr9HeJlMwH/xDIRgUk
ws3OKldMEPWHXmWKL0REAwJNQCBjai0wDBBssrjbaX0Cpj6ZqHdumvHnumiqNW86ElaatG6SzgZJ
RCHxncoqKNWerqgFemk3KivfkvTJsgHPAWdFtiJUxN8tl2CGC3Mhvd8QJds5tmsGDfgQfMyIUj8e
ZBKCRi/Df5D3ujA/3EaUR81IxfeidyI7MNyIrI267g4K+q5+bBf9TlXMeg+8Gg9LV60xHglOFk8r
EQhVRVm5lUDFrhbvtemkgOjGP0AK8Uk7mtykadu+QJ693XR64a2zxNFWmpcqu8jt28BBLhLYxdDu
uqStHvLE9ja1zd1TwaOqCHor14KSYMNNg7UHwyXeqjRpe2iUVvg0S3ho9dlzRsjZjq019IqfB5Hz
rRFp9gacyPG273ubAYsOEZW+Tz8syex3eMfPAmXhvUPHu7fugJlN0puCm2kIBZvGb3ssu4gkCyvD
Q59IHe5bNwVHX1asdZpD6V6ow7bK1R92rvNVnxgKyOg0sTZU+IeRxUAMQlV3zYi8A70w5pXQ91nF
ktzKXqqg8GqGIAd9Mc5LnIUsz+8j0ZthbUPwI87S7zXa51kK3C0EYH6QxIvWNXdCvXL7QORAYTaO
8g7ZjefI48fYLO40Ie6twSl9STmkKVNFB6ubQ30cXigwcfuJWAYL6GAec4kUQ8sMGVBVQo9BUTZa
pWgIxJYVdGQ4FBgcAsA2D1Qnxt9r7coH6AfN4wZrpFZUASxl5r6WyjxIONlD0ALo5BwFEpurL2lf
lAHkulwfrvpacbFWIAwXi/RVVcYpF2Z3oUsxZIsD6VPwI0Dnpu3WRjHc5h7fcz01fAv7DiAq/kYv
C8Mva01F5Qp8PK4l7kyVv7kqlBmtCEyPUYsyZC5XTdrdCksPuQ1xSIc4NED2+0w9MMYq1YtbkY3X
mfeZqjy4LH3sBoEKvfOZ6NG3Im0fnYyevbwDAE0Z6hWD5uPGxNcDhaFogh4hZM1LzJxB6aHZ5B2m
Jmynx66Q9FHTgLS2zOfeBvEsT7qtk7ufXSk/PT0zN11fKn6nUiW0cqn4TMtvgYd+H0e+skQVa2eI
kyAq+2hn2RXqmixVQ7NFwaKzoRw8KFnp69zh8EHkunr/zCVjYV2yXQOxJewZuk4xxCHSSP/W6+rZ
SfS3QqnpCqJoio/DdUY4BFS5PnEtVPK1JTKUiaP6pVOre6oRXfjEycuQ6sBRZFoJWD2a0ashxfY5
ZURXhXC2HXyzcjJ3pxios1pdqoPGQIWrJDw/uoPr3HE+tCuHkdpXI0Pbe5GVhKqeRIM/UKt66Ju8
fEsratSB7ZYJfIWmIK3n0NIqvXsCbG3RuOVbiRmZh67JKbB/LW7hvmzBiSBuOYCQW9eJjQ3GFNi3
3CIa5jI05VFVCuOubVr3fXDLfO3GOQldmYqwK5kBKBL2UuVtsSm8ZvC9Ejj8osY8EjjVhr2UyuA3
+v8j7cqaI8Wx9S8iQuzwypqb08bp/UVRtqtAgBCrWH79/egbMWNnZThjZrr7rbtaKSEdHZ3zLewe
ah3sSm/jwtUOsXXUTWBLhAe4epaXknnkPR/KKkm5Ey2OusW+fgBlP/75cv/n4XR2t38bZ/0dX/Lf
LM1M/GPwpMWm35RoN6kwW/AttcTttiyHJXOPFWOnrlPu7DQ/qPMctov1e5mumVJfy+vss5dMCVip
gOGtBOae49OOj4pWBOl8O5I5NMse1TESoBSxk3h6jM3OpuZbKyxPWW5MDuy0+I2b/Dd8nt9/XqIL
X+Jrunle/NTHce6QmfRJ0xRghKC/aKApDenL/22Ysw+ObNXtiXD6hDq537YVCEWgAHTXHG7Oe8//
PHjwHAUchUA4Cq+47x+c0nnJnR7vARkZf/SoWzzludjhleyzLTnJEC7g06Z6/A+J4f8MuyYIa3UF
/rv/5Jhf9xmrU7evS5kU+LZKN3n2CvjPfl9ZxAv5twminYE+GUxxbeNsO+N6y1nFC5HMdYt2kqrs
usmywsxiL0MjfzGnPBK+nLQx1fBq1U9g+PS+nRpPjYmUgEFXd2rIn3Rhj3Br3k2qSPQO3TAT2cjY
p7d6QXJwESESrJt1qE/ZIxmWm7Gc3yfKkjrPorKXbVBW+RQvLG38Oae/UYPgQQGNv2BEpdDDBdZh
0+aZV1RFrKV2FaQ5dFtYCo5T7eZJL3g40GLyGLch2Kgbv5yOJiIt3sqyfsB/Gglr2U74Kf7M1Hmn
lDXkYCrNRa5Y6leKGBeej6snmgUQuQEFyXMPjynTp95uRJ1IS9yCeXjqjPaahPuFE/ZtjPMHHQW8
fwHqOQHL3letN6FWoZpdwzFeCnXfhjl7mzEbwE9EW5E4N+5tdad6yIs3YBqNAYgLYRVffaiuT+uz
2Grr8BACJh6xyzw/amgz9WUlHZEQeAfE4KLE5TtLssAM2RaZjV+/5W80vFbFvHAEUCNHOrh6PgHA
s/77LydtFDOXmWm3CTHQCHSzaBG/tbbxQSOHTNvHzwfuQlnDRjXOwoHGgQPW8ftgxMnUSgM8P+Gy
vqfUea4LGs4lHit5d8/FsJmV+sp79J/a4tmymhC0hagU8JVrk+37mC1pC1WRc5XMbBlCeG7ukdFF
bTXsZ6J96MKYcUejJLWye72xrn+lkvzn0/72E852bKVKmqMCz5M+nTaz0LlXIMHzMr34hRt9RvJd
htLs/4uDsroU6uhUQRcen/j7zMmozlCjt3mS2dusSGOiQ7bQif/jT/ptkLNreITSM01h7ZcIIj7o
BFrquOZbnCsnwqCWXU7azhX9FdjLhTgDyQZdR3aBGi9YAd+nVtEJPultimJpnt/1o7lqkYEM8fPU
LhxISNvrFmBOuCP+8qWq8tTKoM0D+lYXL41EXlXg5UX3Q/3fxDS4/UGMDKq7uPHOAZnabJSzyqw8
kbrqK1KGxOWBNPMrh+HC+YPUkQW/MvTHbPz1fdmkNpFxXooqqdomcO3cm7R7BQVxIpuoK2+t5Uoy
dCmIYkCEtH9UzdXzC9aexkJkmVMnJWqyXuYvHt1Kf/FBC9O82k+Da/6M6wzOTvu3BPWsDMwBnB01
0GkS9NYq0PVMeBqCIt5XIx7vCSXZ88975MJG/Dbeuoe+hM9mkFUnic5BLcrflrWfOS3XMF4XVxFi
vEAHgIqAZuNZ2FxgBVAtBQXt2yf+EoCqnPoQu8A6qn7xMW+u6QtfmtSX8cyzQiHSBGDX8iFP0kL4
nX2vmNckCC7VgK2vQ5zFpl7nWS26okhmod3LBvbt2QJvoD5Dc7Jzume0jH7VJgUZ0hrw7k8hiGFy
IzYBWvj5A15cXAdMSNggrYCp86M3TApKKHJB13A7/jL8Ek/cIC+9dW1Rnkx9NwCb7Ocx1+91vkm/
Dqmdb5p5UUuHtEkLHW9pGb6TPtdWfsgyP+s/ynGHAtqVk3/hXKyoM82G5gHu3fPkYu5Ts+O5bBJR
Fx4d3k37DcbcXmdbHrkmnXvpyrVV+Ly7q3cg7J/OPi7p05zMrtsksMqJ+i0KnpuPIajur3d9Lg6F
bg+4nmjFI3E6G0o35kzT8rVfsTWj/jYNC3/9dsquTK5Zm11awq9DnX21EabsDebcJK4F/LY6+txQ
QZDNUE3UkIkPp583yaUHLl7o0C9H8ISZ7bnkiGbganVbp0n6j/So3Fp/umP7qm5gUBQaH/YOwnHT
HxJoGyW4Cqpep3K2Qb8NfRbVdFY5nQJH0MS6qbbpRt0ofrkHzzdsfWV7dbQLt9K30daF/xJDDYdl
bsUxmsRmybY0hiTeJo+U0ArUePG1CAcyhGp/cO2LXjr7GBkpKZi1kAQ9x0JJzsZFZ/ikNYr2W1SV
Kw/8DnISBwhS+P1N9+5e6fhol5f2X0Oe86NE3aG1nGHDYqKmB0uCIA964pURTuPw6Gzb/Zrvu4nq
awHv4ipWt1BFyeIrm2sN4X99YfSaQfU1VKhFnl0pOm8Yd8sOfWBo43omnFg7QDkHcTKQD3PHORJZ
p54uYk3tr4Siy6v+77HP+1BamVtZ0c6IRZn5S5LfTffc8MJHSueDie7NrfroSPO+UBwkJ2U0iBd2
Td7+Ul3DhhaWo6LRjkh1bnQAxT1Hy3J8+TYYQzNikMHOInW/St3hFwTDXf847q8+8dbs4+9V/9eo
5wJtophy0pbruYKWAHXLbVvttSzpVeGjoOlThQe6iTrC4CGHDpvO9pWrDbpLYezLzM8V3ErHrsxU
q4DFUCFV0zheX0OtozcT1DMZvULWhJTzlSmfRU1pqmOtEY4pV/QTXJTWW/olEryMmGICbTLEvczv
TXX+5c70uXIy0x8WO8woBwW7Y3Krakvosuq0TMMxr8rXymVQfJ/4NjfTk7HMJ12fI5kNR/R/HuvU
fNSGGaBTIEC8TlMLD3Gb+F1fHpnOtECFcHtIUmjl1Jo08A7ToYDVwAkOdCgjcBxra7tLIsQSynEp
vdHFt5Amn71MURKwXcygnV01aOwWCa3KIJ6SQjXW7P+MZflQ2A3sFFGejgCJgHwTlZ1ntw16E1kX
AKn9XtjTUTHsgzIT4GFFmkGaF/oXRo94VwChAtPifocicgHPb/YMiYoIov1ovg3NySqNI6fDS7m4
R0AhYfTlQsMDL2r9NRdOaKiF6+PlFXKiHKZefeunwvFyBrkH2FS/yxa6DdLWj9NY70A0rjYzzdpw
NttbzWoeBn38bbfa/dS0WzKQEIYsDzM1pY87aF+pzkl0yofiDh8Aqt5l9bwFK/KgdvoDOlmqV8v8
c7Dz27avn1QrPWTlGHVQULGYecjbFGSLKmaQlQjzvL3LdHpbmBaIOZXxkCltmPbidnJSSO8sDNEI
XXgm8KuVbnyXg7WHImTnOZTsXTptnUb9zDut9tKR3BbVdLtYJHLoOKL5Bzeczhl3CrpsisITQxNI
b8bhlpISQgGN9HUjDTrKYJqcQzglY+JmpvZLKsgGOpQHS/STb89GHf0caS/k0l8DzTnAKuV6veik
bxNXVLHewjlg2P5vI6y/4Mv1KdwOdvIVTGOhIWiCmMHrl58H0C6nIv+OlufPODEyZnSWWyfUdBfP
Eg1Y8VW1X9y58eEpexCNhdPWGFsUJeOqLTbOaPPQXeiT5doPs6FAJwTQRA/Nf4AsKmNXYfNsi3n4
bawVg2YY/8CJ9JPX6ZNFDbw5DOghzK1ZRVKh9rZonAFVT0jr1+jXhiydmxNYL2vYwt24tO2L5qKE
kjX9HZhST06dHUALg2pSJ46TNuztnjx2oN1BBqrYG4uG9nfRc7/PubVTS859va93DiQXNl3TbIUo
KjC5ZgNK6sV9bkGByC0aCWS5uVfrZQaGZKhv5OR+GrMWj8byR537p2Kcb2jlBlZtwNp0DgtGknqY
A1ekoaagFYEOSNVUN27Lb+s+Q9lLQatsamU468s+N7NfE9O31gT0ySjVA9HnsJ7tP4NZPIBK4pkC
bQTTLreWBozxVJ4qQ43JApTaIvJPPG8fZZlvYNUcqXl2KFz6lI4Qv+nb9rbKephYQDlEKRFYMh1S
Q8VsxkM2PMyrjBXtYNOVl3o8mPldjh0EGTGSwGbc8kxz+gRgV4uXGQknEW+oUkzwm+OvaUMTYsuX
NCVBlYLeyyvlZi6WDdUGESxaemyggu/l7fRhkQoyFQLaXDqCoZfW5Y3pQoFJyeHhojdlCDDAVnOq
7TBj90JZBbOtzS3hxl1tiTdaD8SrSbpr2i4aKg0ovUL8Trn8ja0CyaMCysZz/qRS89C2EKIYQKI3
nDpQZQY4RI2eKbS37mmO9mo38Lhs1J0qyZsstZPRzp9CdD5eMLEDLUFPT6HIzgl2ikvz7WJz4Uk2
h/2iHaFLp2ETq78h7P9YNVaUsS5Omcn8Ri8eSbfYPl5zgQEzuqCFI5hXjRDKKhQ1nm2ya7PypSuz
V7Ugn5nJao9k+p7STg0kBcCrd4D5E0K5q/sS2k0zPko7ZtAwIWA2V1Bsn7N3S2azV4nyvRIi6lIl
7qd2AUqC3ZF+OtSy/rMYziud3Nca7rY+QupWnbobKPY/dzp3w59jwrUEyjh7IrhNzdniKKjCR+LJ
+qMe7A3Sp1jbQj7lyd3NJ20zbtQrsLiLyQRsaFFIWn0IzuURSTNpYEugca5AoEzNrX274g0UMFQh
cQS/oJ/neDF0fxntLLByW6MDAx4hgbZRALluz+XiWn50MQ//MsZZIdNSMzW1BYK3EYsjwt3mw4yV
WNt0Vwa6tnJnnwvSfXSqHXQzQJI4uR3dM+JAsLc2M7/i7ej9vHKXALg2ZHT+9aHOn3QwcrPMvq2T
LhzMiCTsiFKO6PDICdQHda/41aYLlGR247rxpdirYf/Goqsvy4uPrS8/46/Ce28UtYQuWz33W72H
5r+Ap2Il4no4okvfV09c16K2Vo69skq7ZuLKMVk/318JP5I9E3+j/HJeucsJZJFVaNQmsjU9AxEf
Ul6woZ2vDHP5SfXvcc4rdnW24oMc9MRAU7sx+xnOxp0QEIfkh6FJ+1CQBZ3ocULxsIQymMYs3xH8
mVOIwlflf8iLXru3+Pr/mvW5Ia3TzKmr5maetKiUVCnx0HnCNU2unM8ri2uePS0ardbaCS6PCSR0
Qvj6JWYFdU1uXcmvLmc/X6ZzVlOmKKijm4vpODc04cdiU4TLJlfRAU9vzDB/IgEPmOOR92HTv/58
kM7Vqf9ayrMY1EOmB81dFNBNbwzTvb4pYoBSjtcDxMVn4ZdJrov9JYucx2FEjr6eWLh7u/p73Q9o
CSiBIHPA5Z+fp3Upsn7pA56zo4eZ9vpgo/owDA7zZilxs7npNX/iS3UlywSZCWpm6O2fV3dsze6l
ZlB0Gy1lP5RgL7euYmPjq3vDLuIcvpDBkgH09PPk1tLJ2Zl3cNbXqgq6LH+RfEunYg6FySrKWc5O
3/CYbY3I2FwDvBsXpuc4oAsCeIS+7V9EvmkRQMB06IHVbOo9Ohc3mQrqgr6QD92SKdQZ54eU8xaq
gdCzKlRhgvBZIr1UIJZjaHrqcTmF89IG1Oq2SyuiDO9QYJZipa39djYSV5/eXcIfsxFgPoflDgrx
5UEzOwtiuahbqCU8bWwQnXzWUn/pppNmWZFuWMB4aeb7UCpH4Ow+89Z9rdruRlL3gGrtbcbo7cTg
VqwZkxZYBUAlud1toEsNANmq3/rz97gQJlxUc/APFgltr7Pjq5c24JJ44uPq2wK774MFE6yvxZ9H
+fuCRa0WFW8NU7TQEjq78ZxOLykdcy1RWaPGeVFunSVfAqFJ3YO2z7VS0qXhQPgHpwuOFyuP8/tx
TRsClJEyqShGu/uhnd47DrfbZUhgTn2F8H1xKBfia2utDPzUdb9/iQymIYesxH5PylEPqlL7HAx3
V3T53VReIcJeHgmEUTA5zTUWfR+p5ujggxaooi/CkKRDc9Z+a1IF+gzJzx/r72AHfzjbBqgJNd8V
Nfd9IA6PR6jtccSfHgY53a5xXsrC9EwHMizFVQTCtdHWaX9ZwEqdSvwWcKyUzRLpUf8pdnkEvd+I
bcdADZc3Y8OC0hebnyd54d4C2QpamJinbjn2+XKiA2XZS1eizRTUW/6UPdhRdeKx4ptv1oOZ6H9W
aZau8+fYCn8e+u8Q+H3ksxnXacpQy8TIst0KO/XLkcHVcG+X8cLZXmcsVIcru/QC6xhjQiaTWLpK
gAo4OxE9IIZ4yGKV23YLi6nuyHfSiWDj86FF45Z9GgeEpdG7Jgj09579PuzZBT0TtWmEkrdJV/8W
Cxhb9F5vUcpHIfvnNf07jGEgtIKgDQ9WG4RAv++iprBrWVUpBtJJQIGrHKH2LPlV2ta1cc6+XZ7m
sLVfdyt0jqN2a/lzAyXELrI8lOd3U9j7dSyef57b31fZ97mdBU9DGRXdqtEUYfVTyp+scnoymk1L
tgDehaZWXmvC/P3qwniIm5oGxyAckbOuoVqNTomErk2aEEpN0RBL9GGrfxBe3QuJ8k0RjBty4FEa
ib3DvWvn4/Jm/fIDzlJXrTONelzwA9rA2EFvMsDo6a7wCyw6nOGqRAmym+LKKl94swNYBhCUAfF/
AmWks2kTm/EBCEKBzEQGOCVbc2M+ry3TwzNU3qmX79zg8+cve4ESjDENIFtgjwzu0flbYDZzyYSz
NAmJiydVeDOA5tv5kQHSeex38omehgNMQTfdbXPKEuP+yvCXdvPX4c8WGmwhd4Bw2Jo/y2DttgHK
s8mCAl2eMXA24pReZZxdigiOpSEYAZ6Eh9/ZfalzVNfIiFWGOgDK375YkBtBt9nADfPz7C5MDn12
cM9dAxrzxrlGJc3HfkYPs0pcFBwZQSehmvSoMug1NaO/83ULoE4Q5VBqXL1pz85n3owFtbReJNpg
JBXhOyauYeT+WjWo66+5LJIZw3SRtXwPbwTSv3U7AQHVcFoGsw4uS+9onpapkC0Xwc8Lp/4/MOBb
lo7xcDsiU4O0B67Hs7MANESFFJ4ViQneg0fYcOAFG2M1VWFPu+K1IZSSwaSC3rMJPlsdfI88LPWd
LYzXtitAg0oftBw9hiYtPiFDeQucGiSLbfMPcbuwgN+OP6n5J1Ul6ClKMNMBMsTaFDsjZDdyxbMI
VMlErgOCMT2OVhul5Xg3gx3jly3QS2N/kjXZpCY4LFKPZF9AwBtwAF9bsnuKHvIB3n6914i+9Uhf
39K63mmF4YRNjnxQjHeLkI6vceO+4w5IUhDl8Bq3h5w/mOwbi5IYNtfoc9ZtnLuijqY2fdUbBxVb
0vxqtXE1sUALqPOW/AY0JFDa7lzYwbYVXEUJQ/8ELyvuQf0s1np2KOYWphwTigmCHN22bD1t7iKN
tB+DW5xQpr6hLjtqevaHAW0DhVtXBvA5CbEq0Wi3xyrXCOTz+xFdreVVZ/mDO8JmtE3vLL1byck6
kGKy3uYOBQVHu6fwN63lfNRsiO1DMntj2UXSqZ1vE+x9ak6PvGIhHVBaZVl6MvXiZINNtAqW+Eia
uUcGiCiX1bRT1yYzNR5cOLoFFoUAC5p5lp8bkPFrstnwctGV21zln0PP8giW3dJrGlUNik4fonrO
q+PS5FDdAlTKo1YJtfsyDxWRdVGOntk0annokkEJ0NAFNwRcKKEwM9Zp6XgSrx6PVOJWp/QDDqKG
zytnrxiD9ME+ajxA2YQ/tEq+rUE52FgN+HmuWYIaZ4KoVZb3Yqw5ylnFfALoj3PPtvvDVEDk37bx
xQp1U62187wrdmycboD/YeE0uXeWuby4Uw8VpcyB/UC9jucSJVpyE7YP5oiPazVFNJmonS+Ni/5i
f6eJ/G3MDEQzFeQf1V6lcHTAaPVqO5XLLSzT0XPFx7srZa95Bhj4npgtbU/0VglLhYwx2nYldt9c
RZNNV+l/Cu0PVBk8JeV37qwseEQu5M415RxTzf2dWnrr0xRqc6rQD0sJk8RODm8jITul0d9BN4S5
Q4Z8QXH7oHfAfSyt/j6j1o1lfFRdn/u9DZerxYlZ44I6NxcRdaB8SpnZ7YoRZiBmg7e/M8yDVxvN
wyTtY6frH0DO763ODsvFpmCAAUVYMZGHfVfj2w5AT6lufczEPISSYIHcFblsQY8dfaSjk+V3MnXu
0dXI4cDBZWDM0PPtqu5DMZ1HNqKz1PQa8cHzhc5HlUVtt2qUVGARKvbyVMLjhoxwPtGn/HmEw3lT
6h/2MNs+66tPQilq0GPebTMLPglOBS30ZYRjhmLQ97Sqtkyxf0EDw9hUSrYBaFaGMGJEEFvgZcPT
9L4u0UvohZoo84JuTFr+SYsKwuINSGECUvnQ0IGpyfwq3QWI7NwJ8mys0IkFb9dMzVdCYTo9i7r2
8Lo6TpAt9kwptzZoExCpN3xbce+Gqd/2rbtLKdxLqlki6hgZSvSITLo+Qp+90ltP1HB+Fe6CvWfc
6h0cSxrGfiusSIPF1WFTK8pHprDf6GOM/oAsLmCGewA2MADLKYNmbXY/1aL2QLz8BZDxrTPKQ58W
m7IHZ3fEEo/mTTERd9s69Skt8iehLp/KCJGegm8mh90swL94MrN/Q7A6rnj9C/aAf8yuLaKc6ztF
F31Y9RrYlRyRSx8a3yjTfQ2iBVj3MbXFL2Wl03U5foMJiILI0HtwhLNtKphjDM0GUfIZPygo1+6R
mVohilT2TT/g/9Ty7Nmk6PzrqnwXerGdmXSjoeTSM2DZ46WTElZSZzAuqALVKlCheiix/2DiiSAq
Dri3YBAxHnnBf6OPboFcDccJFVyosAdlFl3YqQ1R3HHDPB0dn0lE/4ZmjkftBkYucn52xhyCXHZZ
HhYzPzRTyTcLFD9arTzZCE5hTonwex3gjFRFpSRbgpa5r4XRxCXQKH5voenJukcxdfu2xyWAPtDO
KCAn1jkKHJryyOkL1NTFbinYA/icLyB+Ry0t07hio75XBvoicbFYjKt+VaN1A+piHjC1Kk9Kl8PJ
jbmOp8w1WHggV2Iq8MDSst+umw4eUgHg7qbxtTPRYhsMCqdyI8OHMorHXoeFkdqREzeBQZiXY96U
sJCmPeR1stOoC4ZgXj8akkdmNn5OWqqHw9z7lik6XD6D7fecbljNQ7bkz4VGIp0g1jlsemQwfAMb
YorcWb6MWeXitJcVAh55cXsFkRw1t74kH/Zc2J7sHZiqztpWwuIoE+DTNsMCQEMJO5imW2BRVUML
lWX25OM6+az1sfYU4jz2CGLepFPNa5c595RCGncNGNebWjFvOxcXhisZyhWLnTALTGE6oOzduU2s
mVPYZlpgj9mD0sGejgkBrXJdiZ1BOSgCeUJbjQ90yvc6d7a9ax5kCp+RPsseq6p+rJb6aBVT1E0F
jXCF7WWdxS4jbzmDqWNKZhWXGvgKUtg2fnwDkhNiMbMUXy8yDvM47ZWP5J3PerBUfQxTEE1XdpUh
7mEOHLdtGrudcVhcWBaIsQ8Qxd645jyI0hmxK+2ta1Y3g1Q2fKXLWS6inZDqSdOy/UIrFG2nZjW1
urM0+QbyITx1YHAc6Gz+aC39gAS88SDvsh0srvipYnophS1UNyrPw9gtwdhjN6VWfjco863T64kh
WOKkzgvRZcCX6dQWzX3Fwa6mvRqrQ/Po5A14sA2PFlBKPJwPHFrF/KPNGYFf0XKvqk4ZEAWcwml0
drJS9qbbRqTBTgJKIIOrD9x+nlzOfDaoW9r16HIvIZ1Q9FDSP+q0bBUuDuaYPi51FUhYr2U2+vj5
fOodN6DVEA/6+5AVWySgd31ubaxShVEaYDDofseLUe8G+qZCaWha6L2xZLHVL4+d0W8AZY4X3Ff6
RMLUeO0LeRyGwScmHrA60AMwiTIkhbjgE0Dmvwz6QDrN11gbV7i8B6VGkmvBE2OJB6LuBgjK1mgF
aIT5gN3sFXzdbHFucREHBn1ugGqyHHDNQVbi3b0yw/WG5YHIrM+RZziaUOJuUyes6j6G5sympIBz
jlPottRzij8ZfHsa+ofn4MZO3aE0wZGsgPwSk2esWTiUHWQpd1OfQt/gs7NGOJlj/ioNYS0ewqTN
LzstKmjqN1AjkEbmT4AdiNo5Gi73jMEefauoIPXqwG/J7LaV6SKqNnE2gzHNTjpsjsaS4+hDzzF7
0YEqyyiELOsPAgLSqgRCGoBOuRboKvQnCXL5nEYkX54ql9zOPXBfI3zQTJjBufOGUBIRkW5qBKjC
0L1lpG+1nQLxtUToBQSuhTUAFKRq7ubyRUmzDQB/J9W8X5BF8RkEd2uIUqEP4A4kln1EZR9XGw97
u7pBU2+VJvLbxjzUOQUnBMCyJst2OmlOFTJZJEdxPbKgWUhoFZqvKuzAVHf2iGgPyIZPIGccXQ1+
cmD593URWJBBru1VOQPZtgrQNGIFSvAHK7U9VTYbsaIThmlPIAw4jqmvS+shW9ywNFdoFvxfvaWe
b2wKcygFYYyBhi3H30sJ8LV44VDqyNZjDS8lylUEoTrmUO80ZzsaTbz3XTtwjVeVZJ4KZn7Z8cCm
nT9JXA4jbhz+e0h54nbthjbEN8gQaHB+AYfrQ9fQryhuta6t8Uho7yE7jZtqgIQcxYup2Bayjw0B
G6ap7jY6P66uLPhwUF5TR6/LeITSmWfDv2GVLqX4g9kg/NyaPkjdgd4OOF9doFe9ROvjpkR4avPm
hWgzEIOQZUG5wpoUv1eTakpjm00BcqRNp1Vhq6e+SZ/djG0Yh11O2wfaZHluax3RD0DrbAp4y47z
AP9yEJX9EVIFeV3twcvyCU5kbfQhZAZeO9A+fRPhE1oUWzZpWy2zgPGWG0OIE+T4PuSybFxr9f+B
Y71pBUtXbDTWQGx83tgS3FGdepCVfU+tPkSt8E3v+p1gECah7XY03ueWbiYDOaBpnybrfRD8qJhj
WBqTPwuU+EiZbkjhek6v+iqBfPfEIhfWUlmWB3NqbaAa8mKL7pPowD51047jSmtLJRyhU1J0zezV
leNlEkK6OU6QfWpT3Z+UNnbTJ4A8wQqzJbQ3PlRBEGjJB2x3/+TVMHmoCRxy/BErLW7LBToPMt3w
rt1Z81MFHGFWoTqtG/dane3SFrrXXRnBoTpWLUTuerip4Yw45AXqyvwkRY10ZjosJA1qRDcHwuPA
QOHtjDe85umtGy3yhUkF9uP8UDkkrAQ7KDoLxxaPfiiE89LC6VahtwDbd0WElQZjMQnlAMTSbddO
L5rtRHY96lvXMccoNwyIMCiPi6J9WCZKeA1kHPx+Eb8yBadHLuWDgCQNHujtR70Sx2aaTOX4ketA
IdojeVo0up8s4xEFhYdphB0DKEBmhCuWQ/kAzTkF3UnPoo4WqvA5AGoX5Ya83FjwU0BeDAP3Vt3C
omCns+bWlMtz3YnPxe1upoWjHafCWwzKFzqhAavyfKNauIFnzUy0UtlpdepExWi8AlcLi8MhjTMX
soTUSbhC8UbL0I5NVdjRLGI4mDbKdorDH8sMujqctb9Q1TsMAkdqcJCwD52L6FzguK2SKyHM7XO4
omFDutO6Y405EdAv91RTOSFnu50tC88Tfm/0NUwVxjGYiPWWGuVT2oIYhlbeaw/Qd6YDqJc1fINm
V6y1SgN3tum15bh5ljr7kCI/uA7aKcpwQ7KaeHavx0vuPrbwlQrs3n7ujLH2x856p6w3YprWUH0G
wrlbFImyhhYIs9zUzigCmcs/sGuy9zntHpVMf5or53VSJLqgivaLpuYuray97I2wUo09kIzIzm39
BdRG5SCMLpwg/T7SYc9L4wARoYdJyI2aAms2EPg7leiCuD1OWZm0kxHBPe22FxC80rGjU5mUDgJO
OrRj+IHIeUfghIhmthUypXnuJd1BTFfx1MZ8yLvqps/cTTfjutbTeW1nGy4EYyCuNCnZ1p2GPc3l
K5JiGP7N+kdusV/15NKgKprNwkYwTp0x3bSsO5a8u6nK4WOy/o+089qNG1va9hURYA6nzY6K3YqW
Twh5ZDPnzKv/H3p//54WRTRh76MBRoCr1+IKtareQObRFPmbq2qtnSfGS5umwV3aY3oqCWyaXqzK
9TA4FEKK/t4q0XweKn0PyDkmR3fod6TZqyvHXP1++l2v8/eo1p8VPQ/WtVcKqzZQX7kzb6uu/AeY
IK6Vpn9QhrC40jhJ4duqh1ZSm63lCociQL8XFMItqoDUNTqo/50hHJJBRPNM7X4kmUCvWu5JypCg
2RWDilV29k2ts51p9ackhjOpl95zFxvphsb+N4pQd5iCSe6qKTXzIarRYipYB2urTb+pfaQjI9QG
m7bnNzpBsOtL4YMSk2a7bauthR77ADV0S/Ycz76gM7D4TGNcFfE4GMKaZ4km4+8eh8dY1K8lJSQn
d5xDR385CLOrnJee3rDlGnSk1krScV/lOI81zhGOmx5epYp41+javZT1706IjFIxvDu1YtiWW95J
Ur+HvvthtRTpUTa57YIuImcSr8wys7ZuHjq087vabiP5xozNnRwOJ2PwLWpUPZ6rpcwiLwE4WV69
wjTpNkhZAIhX/4gwmVVFHTFOv74bsJTdNJL2vRaLX2ZcPHiNkHLwR9Bd+yGy8Y0aj0WehQmUwB+X
y7BfyspjDRYqOPOEuMQXFzg0Dnw179zgJBbGr9Qrfgz6khzZlxI5IX5r2VKL1yHXj38/6702ahsL
mWn6p1x688HseEJ9MFtnoRD/FX81hkEmAw4v2MQvRCLdq3xsW9yQfk635jm6HulL/k5d5Yd462+F
p8sTN9bbp8Xrs3BTEpHf1ya0XQmCJii2OA1xKh6QSeLROMpJ5O+Xo83OIQ0GGMojm3wqxhGkcm7J
luCf5F48iE5DZVB4EVv/4X8LM66Ws0+VWimlHsPyT6gHvMpS89AOvW2YweZymLlFp4MIVX73M4AG
TcLUhuKC+GM0A9mg3rcvKM5VC0G+8lvHBcGswObmQNf0STc6aAWYwao/YsbkK3+f03XXb7SduK52
/nqpB/2lfUoLw7BkFb11UEdAMT4PKVOyzOEyC06RYW7chqqrI1xXAeLeKZZ8iEfe5MmiiuP4j07W
IPAJ+uwopyA6PYWFxI4XRkLjC/BBXNujJq8jm5pYV7n02AnVg45aZTXQBFApHsoLaNaZAdNLVABV
AhSBnD8ZsKdItVQBQUGRz+cYFCvnWiytTSlKaKUAfFwNEX6ZetmsL6+dmZ2g0C8SKbcbGpCYyVdt
UorxPTLwJ49cCPm75uBZ4k/ULBfh1fLM7KIGYPBZUdr4gt3ADj3RZGGMdGhf1I17Va0ipMxhzYur
5ZblzJ5Q6NDSDecgphQ5GVchBmUBZCk8deoPV7it+4/L8zZ3PnKlGJzB8FlBrU0+mCoHQmhUwBhb
273zjmjmQSnVNjiq/YfBugSPmjkgCSSOuj5gluBDfd4RGGArGuBm/6QoYO+01yCwcOV9aLxyJQM8
uzy6pWDjaj07uMzCKNA6CXxc2a8i8n49VxG7+5Bh9QnKAgJ+ZgUiD4GGICUaUURZYRIr0M0k1ST/
FCc1tRhv4xbFi8pb6/KQZj/YeZzJmPpWUgKXvXsSQ/lXrBaIInllik7ht1h2lJVvdu/pUF3X1ETz
mp5bHZjfjUC8qVVzu/BTZjrDKEYD+Mcwhbt8StC3OqQ0I6VAMR7l+pWbZMOeAueHN1TdRnIGfycF
TnPvN1RW1YD3Ej0aGY6OZN1qYpJsMr0xd0qKZEJG/3PjW2715xcX7g3s1lFZXUNt9vM3yYtORGQx
8k++2lzVFdVwN6HGry5onsx9esAqlm7SSkap4MsmLcU6cgXvlEm8Oh81oV0Z6uPCZM+cBOp5kPHv
Z2u5dUQxixDlPKHaZ+6MbfbobfV1sWk28VGC/u0vk81nDvNPISfTVyZ0zxLImacGnrvyrbzD93tE
w+DgsIX0RAZ1yA8jVM1fhGrMjxbhAJELFJTcZDclZWp1RogCcNtE10Is/FNrdbawlb5g4TDbwOFX
Nli64lcU3tBqhRgFno/j6qBvjVL6RaAbMTEPpeteCUFwE3rJU5NTy7v8LWfXyyj1jUCOCUpkcuZG
NExo0ovpyYAJ2nrmGilGO6u1hfHNfb5RusbS8BTROeQ/r5g4cULZckwBi8zwSm7xBZcNOFdWf+00
zY+r3LXeLo9rbkJHaweUh9kN3JGfA7qNk+eyowpHWXjsadPrbUtvEU1akMU0hdye4lyQ7C8H/Z0W
TtId3igk+Jh+gE6ZnkKD5IOKqBThaKnDtnOHlVI5SIB7yKJqrm9r+s+8o1SphRUvNQz+KnRk6V/u
XUe44eJ7CiLZtuTie5aIhzhz9nIoof07HOAG3jl6QhlWPEVN+UOWwzfLT8GhSgvnhzSTseFXgCO6
SmaK/ctko+VWkHBO6Q5OiTItTZIK31Z21bv45G+XLuDZC0RDVQUrEfJf1ZgEK5IEZx7FT0/hLwvU
yVpGaIQ88bF9ox2rbSwXsMNqSbhmbmlovFR4UYqWpk/5YZJgYWqRtu5JCmoqq91Krt11QtpUGKUN
Cm1d4Dhfp/rCFvgKrBsNdcQR86Wp3FTW+LvOTs0+VSkFNoY3Ok+c+p220q+Ma+dg3Ia32aZ6x0F6
Je+X1Cvm9jfZN8UgcCsyidvnoInmeWot5eEpCNuNMGDlFA0bnQLl5ZU/+yXP44z389ngQEWZtHQg
J2o4cTk7ZQ1ZfS3YeGPb6Ye8Nw6X480Pa9SjU8jf9N+r+Cxc3MB41CvC+dJtXFKABqrvhMHCqGaj
kJKSHI5o2in8i2Z4NniG554gM9h9oa60wVh14lL5YS53QV7vv2HGNP9sMJCkM4orsXBsOsq3ASTm
apeJ4lYtuvXlaRtPven5ZKjIaysyRyLSi58jIdMRRFIZOse69u0Y4BIwl3XS0Xh08EFwyt3lcHM3
p8EmkzUenWiWTcJx9olJFZXhSa6bYM2T604wtCX+3lKQycrrS1lxkqoIT65K30YT83Xndkubd+7M
OB/J5DrxXE3wMCcJT21nwUVy/bvEDJ7CAUlAvxpOGb02y4ofnS5PFy7o+Z2lq2gXochkYCXz+Zs1
OsydIA+Fo5uoGLSaxp3/rFUvQqMcVan6OfSyvsvz4eCG3a0kImNmebRQw0pcql/N7AaesyhQyOwG
vpPy+YeUoqNTzE2soxMevK7eDqAFzSFdOCZnPuenKOPfzzbD0GOfBysAyOWQVasssG4gHiXrP16Y
nPuKxC4gSUD+8HMQ1TcUH3uX8DSoSmB7WrOXiyXd2JklM2YAiErCKRpfzJ9jOIkQVIWMHlttVT8U
aumb0g0gFiWWvIlxhV0VZfSaKTQ55XjJymlmEomNVtnIX4ENMFkzuWhEVH0HcLIqD9lMzAcb/Yfv
lydx/Ecmh8mnIJPXn4pkQEDTxDkCc1ghwfvcd95e0JRdnFukOEtaq7NjAqZpMiw83Kb1q7YTzIo8
eZzPJt6oCiLchp/++YkPT8oSoYCNpbLpwkj1xipI4pxjLj0BtY0xQSgXKTfjRvkycWdBJue9EFZD
5GgEoSxUDeo2EKo9GLx1GOirSnO3Drr9lVZvKlV9RBECsKmxNpK/yPzH56gyqp7yVjQm6zPBipj/
XwSnRCqeFU1X1zR0uLMt4fXyOpk5Nz4Fmgy3BI4XePzTJ0mN3nTZvFJzFY8VaanAORtnNDNFvtUk
05rcNnER1KA5KHA2Y92hpCMvVTTxjMRZWPhfiRlj2Yj6Cg8jHm0Q+j5vbR+jSiSvaUkYOLvvoU1t
0udqDwa5s8sbzU7X4jWm4gsH41z+iEgMZDS4WjjKTZ9qji4iG04Z4+gB3usF005rasbALnunoUdF
XZ8GG5psq7CqURRBZQPwkJ7swTZsOA0R/fH+VFCeeVBg+1kGLy3YjJNjRu2VgGyICisuJ3vN0a6d
QtyXZf43YSibQFBDlPRL1pKrsgcUSOXDNsG299pTpvuPwL0fL6/TmQNm1HIe2zMmxfhp6SQcnCqR
Wt0/BQL9aKHzyfcUcXM5yFeu9jhnZ1HGX3F2v4l08A2zYTd0Qa89hkNz1/qIinSW/i1NsMlQtfoY
1qqxyXuMK4KhMdeXf8HSMCfbpM1Ls5Jbqp6e3+KBAzwnSWD7Xw4y19ow0Pam22DACoGRNhmmF+Rx
moq01FRhp/U/nepp6H56nrK2op9gnNr6zqLV7kNBrtolzv/MzUSWK8njA5bK/7R7Y4aqHOWIY51k
Be5F72qJTRvexNCDjnLrvVrQMRYGPDerqqpCE6OBSAtsPPPPPmtSiWI35B1bQaSdrFjXgqUvEWxm
zx0Dji2obIMralpeUJGuYt+3PmaC/3SailhVZBdivOvDZpU0D4b+WIFzHEEUqvAoWO/oOa+FMN3k
prV0GI3jmdxhFHJgE/FbOLN/M7rOxit7zdA5gmseATaspTV2QlgIcf4Nm2pnHYPbxdNvZoJpLloI
sFKd4NqaTLBUlVKnRwn1c+Rtm0Me7uKfGX4DB/3eQfdc3jfCr6WnxdeHGdVtE7tYiR6S+YUKFznW
YOpVrR9pBh5NCxyKWzX1JkUx2I7EZoFw+PX+otrCe3Z8qdNmmSY47CVJqOpSOWrm3sfdV7Jehyra
Xd6YX6dxDDLKLVOAIJmaHNkd5l4DKGfl6KNeJ/vQX0NlgaA9N45RMhHtbbKKL4lF4wo9Hru1epRz
cwsocJc7O143CwP5PR2fVyD1fjiKGhYQY0Vxco4hTNsJcS4bR+d5JO2pm5SacJuv0p+CLX7A+wA5
eNf80rdjM1V/0KWNKy5s+q8p/uefMHl6ouzl+lZPTV/vazuK5G08ijd1tih6+9y8dytv40AhuvwF
f7elLg188glzr6hLQYypvqO6KrwC90KA4S7bO3tl16/TdXLyt/V1p0IOvRz5axF3HC5exnTFLQQQ
Jmd6k6TUQDoE+LyIqktHnV99zfHHbMu3ImrtBue8ywFnLksiUhj/7UqLr8hkqIWgR16d0DSLbopD
fWse3INxhbHmojHk7Jek6IklNTa9iBJ9Pr5bvK4aQQoRo8nbJ1hD+9RL1VVtUVYyM7CvViMCFrVu
YYkWC4OcOWR41VAR5FYAaCBPDrZOTjIvUn3/ZIweSPKLmgAOzeur8I91scYGmT4Kjih8xC+Yhq42
yoDGjX9SW2mPF5y/cptgX0v6KxX7hd05fpgva5QyIoRHVos0vQ5lV2/iwgXZ0HZ1t2ssYKsWTnJr
fVBfoKJh6uS5TwuLZS6mjlwB9FMRBvNURNGBHiPlPRM53hDRR2lrP4a9/qbcwX3acSut0z1wLN9b
LV0TM8kOfsm0TziJIEYq0zpX0yU1vWOk0A0sq+7aXbzL9qW1arfWLoUdni+0GWb2IeuEIVJP1unx
TvahF8i4wxQ0i0QDdj/6Lms3Uw48GJ5USfkONu0b9LW/WKboNUG85VnMw3gqUtWkVptbpW4esb28
qqAwWtZr2CQ7EyT45Q85c3+cR9JGXv5ZapErgN9hb5HlVOltVoYqdHDlW9zBo7scaGbnfQo0mUdN
FXrfQ7jpWGTltiGP8jsPtgoyjNgzXg41Pya6DTQxJZqzk03umF1WYCDin6xB3rSue6hKfyW0f+x4
QdJLy+u/Ycbb/2zq1LrosS7ENihs9bWgiojCLoBq5o5kkj62GIggpE6m66D3+04rKNIc1UbftdqT
2UHww08Sjht2Whnc4JK3b9F8GHm+cKjMTiKKBOMzEC/qaYLU+E0gq783eDxsXBetPbNCmrIFQvwX
X+sskPx5GiOc4WUBRbZTOlgHPBo3XSKNOMuF8cyUdvlcnPtoT6E4xA3wOQ6pgzwIeDQhj0h3chtv
RkCgZaOpdaPv+/2ijuBM8gf2HNUmDikKk9MubOh0+FMGSXByBPktVfN7gbY6Zqd4JnRFStkCLS90
hoVfbmXcR5mK/HSkPkPsgYnLC+cuNIqlbGb2m579pEkRscZKEteukMZ3a6zg5q7lyLHlIlzYf7Nb
HX9pYBHcEOYUfVGXRtmaoWQeM7W1B4nGZl9CvzPWmfJ6ee3MRuIFOALeFMpmk9qQU5uFK6ZsQWSe
cOj2V5Hqbpz+Z1NH6/8p0lQhvaLWj8eVCaIkaa7DPjjAynjRvfahkryFG4fCOEtxcqFjCaFSVzPR
1PySbfdqP4p5yqP4cgYJ1cngZEXdq4ChSeY30nU+oFysA/ccREzJZetYNvKoxBuUt7GYIMDbQpbb
ARBoriJMCKFnBGsls67R44Yz2AUICCjGzdC0NUJ9wWCD1rketChccdb95KgB3yz7H1I+JFvPyX7o
voxAQotMiGAau0FXXrS27uHPid9Dq9xJCClQWyidVV3V/cqq+0NvCr09HvJJ5z3kcIXyurTb0Dq4
mXgzKMVaxtJpJHo36yZ2ra2JHLndDMKPNgmerUy/cgAXwaDVD5WgP7tK/Ut2LBFFweoplhzHxhS7
2sediROrvhZjD2VWP9LfU9yhYa3lre2bQgrPRu5hAsX7GnoGhM5q2LuZPFKwkHbqLPOmHrVuE8Vo
0cE1jzo+t5pBFmWVrh3wbrR9VHMxN60fXae+9QTZQQKrDOyyHp6xGXa3g2Hct6N0m09XtPSlp6aU
3+S8ffAl4y2InW2UG896PXzXEXWPcviCcjK8U2DDQBytONwE8mCfWeK3rDe7VYFPIRxkcSv45UdY
a87GUOPC1nh9oGMAeNPV41+6byanWtCEXVDIT6KTYEFcWt+Q735DSW1hJc4keVQbqP9LdDZIusZ1
enbD1TGOzGmqeQBzE5mihwnvMgpvEt39DsIs3PZSqi5ceXPplinLgH9+t06npY7UBGTZoOh2bCw6
9A3Ch8atk4+K8KdEUbZy8Xh5X39Vw+EWPwsoTxKgSk1wPKx175STzqJPP3Rrq8IDVZbIXwuoaCvf
MDYdRYmN5qePujrco+GBQnwCPUKyEEuoTLLcevhoSitZh6L+aOq4OGfIvv3FTXn+UycplGTUeW7l
hn70nZZ+RYvlL57D5Z+X9scZ0VQq+wiMU1r4/NX1DNUSDNq8k6+JAFw9lK5fDDKov5r4f8OMZ/vZ
4gqKDL4VtLljtRaxJF55Hw3SVuDMgjVC4EAZUAGvD9WuecY3dlGIdq6igcmEZtC2A7ZkTWszOl9N
NbJUP0qP0PmP8b7cBff+bfJquCt1XW3ym+hhRML69+0+fBUOwp8XoDD6QO1GoS5En2GSjqgyIg6p
WijHqA3xOY++1XF0CKvw4/I0z92QJvgXbayq8YoZt/jZLCMFg0yZ4ZvHGvNTBxBkrx6wI96UuG9f
jjR7aelU06wxYaXi9TlSLg2FKaGYfowbiHbNna6NzZGFC38+CAUsjW7QWFX7HKTJtbjLlIRZMxGh
0QqbJg2yEYu1kMtxGM8kTgOCXfVi5ZhvrEfR9vcRpjDCxrDLNcKdR9cW90sP29mQiPSSnFJpAw39
OSR1ArMX0Ro41pg45J0N2BzW75IQ8ExZm91ND0miwEtWOjV8dGBl6zAhFLadIa3ju+5Q3SfbdDdm
wtFLfvAVFv2fA6M+Bf39zjlbhfgJpV2tD8pxECqeSgdD7q9qf0lDam6tW3RXAY6Opp2/h34WJUor
rvA654k5AInC4ERsQ5iNyTYX5QXk3mwoCXksEFGKKU7BSnUPR1XpmMVIDe1BqyGIfU8dCOv9Uj9u
7kJEScygBoin1hdkgywmQTYEGZHSN2cgjSixI+RlgEMGpOOD0Ot/XlGmFf9vwMl7LI5rpCjClqXf
pJsyMTYqHkxWqPzN+Q+wQB/7qxovpMnJVA2la4aYcQBi07WVaLsP4ibcdNer0cj4oby1NtpO3Tr4
I2yczZ8fVYiMUpezRN38AjzIARclIry+o9/GlHKyxkZJdzegkbnwEvrt8j3N5M8jTSYTCHz1H1Bb
GeA9ULXYz8g5huBaneyROfKvasl/6S3xI1S1ny7US7jkj46gIGZWSEgOLOkszlYULIUKKFr9Iw50
cu24UlpzUnNKewf9qr2Nd3hUc6BVuyXQ4Nzz9zzQ+PezzdgUda6A81SOvAAEy914xRKuaO7API8w
OTBTrf+/k0zv3lJU5DPlm1ItKVb/Ju59/YL/TtgkTeH7hcmgsf+qstnmmvCr0ViVUfjku8N7q2ro
gSCAVLTZe2zpL23pqqu2Sbpt0EtHT+yDvapGHwLqEr0m3YW1ru2i0IEvPXRPJYpqQqveiwn6GkIB
YbcKrpAXuRaGaJNKJfZTSMfIeqcvPGbl2eNLIbUjJ1AxVJ1kkkbXALwJZfmoY8xjD4mVrjVfe2vN
lJhgnykOKDdF0N5JFe8yt9lqLTr1kE8BgtieFaJ9pN07DWIEilNuJC95dV0Fkw9duddyFfJjHx5S
S8tt5F22SdQk61Ro3v9mE/87hsnWctsihUYgqUfDE/aO2L2kYhWvZLVceCHMPYKss7ma7BjL9zPs
ZxT16Is5JljS1nKUdSqhIFlVz/TfFvAXM5+GruSYBVB1+4qlT4JQiTMh1I9qWu3RIruxOpSF6PD5
SC0li1n4OEuT5f0p3Hj9nG1Ts6oK5Edc3lvb9M6/lq6tTdyS5Tj3yibbwcC+/NFmTgVuTB4XvCkR
e532EVHNwMSrZtc4tfpTF5uN46sLifUMdGfEKf8bY7JjtVRRAyXqlCOAocpbD+vkTQJMvEYyV1mp
K3Ole2usiHhZt/ZfJHGjxCjRKTaOVcbP0wlBDEZQrsjHvH3Pfd4R6WNdLekOz44QoAUACELRIZxc
nXSBFC9NM/Xovij/NPCbY5xeHh5Q0LHGd9ORWtj10peb2QZg2v+NOVkojp5FbpWUbAMXwD5I5rB8
MsUfPXm44/95dgWIkzaPDnlLopP2eRZFv4kcV2J8SVzeJ7lz8B0dNanquhHDBfbeXD5MLFI4SCSA
ztXJXFa+gIeNMvDFfrWbMF4hpyZvAuRoE23l3A8bbWQ5Del2EWMxPiGmO08GeDf6rpPwT9utrmUA
8FVK+ejcuvv2OYSaPtjNHeqfC3tO/rrpfmMcKMby3iXpmUyn20GVE1gzsEyQKmrpGjzxoNlWe/Tc
9ae6tceMC/2h9EBVeh8AarHlW+iFt8ZxaX98Pd3AAIsI8msmgAiW7+cv67RpJmbwNo6KiUNHi96T
0a9iHCdU01jIveZCcR1BxkDKjzx98mGlOI+s2iq0o+nemjqqJgghNcWdV4sLgb7mIQj+sxV/kwCp
k03epL7uSmLHUj5GQ05mUK8kVFeUcgEHORNlfFjLo328DixpMpwBsTTH40w9pnWEY6F+T23yoFXO
H2f/MO/w5xiBvzRlpg/sIB0aXy/5QCEqOn2r35mx9hK56enyPTD+2s+Lf+Rsj0q/pP5AASbrwAjZ
4K2BhJzgRusuD+y4vS0dFclvarf6ApTi6/ofg5k8n5CeAyY3ucGzXLdaj8fhMSuoFFRu+y1Jy7fL
A5rZZJ+DjD/i7CLNZA03MTEmo+te3ZKuUgusMWzXGsZpCu589JgpnkrrUZUWuOt9XAcbONholyIO
61Y3teXvOglRXeEtTSTbQD1JzyswUP/EPkKeUb1k+D07KyqkHpm3Hv+ZnApaYqQVPs1cxY7+QoNv
b6FbsvDI+/p4ZVLweaGVAXoTlfzPk+IOSSpILKij7Hp2ObyFXo8TAKzRLrNjlDKFdOlpN7uw/o1o
Tgo3nkbrPK4t7Rj4750rrZDXROkZA+pR0widmctf/esZ82l805O1jIFHR2KrHaUgtnMaKPjMrOLq
pDYvlwPNfqwRi0dRltFNW9qpJscUMjTtKAgmcGSUGfUlfPH8CuZcRkUBJQe0OD5/LKmkAtXkTX+s
DXyQtRiPw0IIvRVvaGh7KO6iLIUAUOiisUoBv9kIeYcRgSHAQB6lUc2mG5D1UUs2tPbhh5q2Imd4
qqT2jsc+5Hvjo/X6Hw5sTXq06L3X6M1dnqavhyTf42wIk02YxLmpIC/N9VJ9M5DLcjBTs8J//rcg
k7Mr8VwvjHU2TlD5v6xB3emhuR9a/df/FmZce2cHipc1Xla5iX4Ez7+JzfAhdZrnsh8WGi6zK4vr
mBa/RdVxWoYRtTQuyoDDEZVtTHxrbuUlYZLZr/IbKQSiBUjpZGEZbA4RBhC7BO19LwntFKVWya8W
DpvZzQh5kOtxBH5MEQsS7oueVSfa0cgVWwrztQC72pT0VQkc8fK3mQ/FfIHFlYAgTc61rMqyGHaM
fkRva1sEHDEDJzsiYJg/7S6Hmj3QkPr/v1D65EDTgpanH/nUMemiTasgb6x91+p3Oqw24tIL+2d2
XKi4gOdGAQr62ec1Z1L3A07J/unNctMAaUnl8K6W03UZ5T8uj2t2UZyFmizvpq9QLK96Dfb2KKH3
0aFuWqHp+zdRQOBiZYB70RQa51aZqLVovB9Ft1m3Sm97orCi7rYQZvYjsYX+f5jJudOYal+hsawf
c9LoABn1HPFuo7/JMGboTG/7N4PCZAwqLrV8fXJzd3Kkh57o6Uf6LTZmymvBKDeO1C8ManYx8CyA
TwoG4YubWavlcaz0NRUuKUQr70eRv8rmjwip6svDmY8DfpGC5IgonGymqlC6EtAB3rLeA73xVaEa
duBfNdESU2E2G4HW+Z9AkIo+r+5AR0xVrDm4RZ2dKrx4jWrLuWpnebXOg8AOhmjhITu3yCWULEbu
Ekzg6XNHr2n/xciGHmHbXGdl+1KZwpNRGgslj7nldx5mspe0wW86wxS0I0XXbaGHduVmqyh8jaVo
Y/g/L3+u+TEpuk4tYwR+jj/m7F7q6fM1bUbdLRHRmhSwYrZEOwuWSudz9xIspP+GmdQbzEIok9ol
G2l7f5PWSLdnilUvLL3ZIMCQ6SXScPtibybjV5w7sAKPUcwLOJTuAEG/XJ6umQID3JGzGJOPg1C6
i2gy1sndP9q36slCwAUUn/qmPhW/3KO5lYA+D+th4T0yt6nOo06+UhgmjZpXMZl3GX/vNP3ej4RH
uU2RZv3zthsD5IwYm+gguqdJPg4GFQX+VsUdJEM3PYHtnuWBZgtV8S12lIXH3Ozy+zfaNMFX8rZC
8pS0qDeyh0gt30ZnBdFJd5c/2+yWOgszOWMRWkryzGjUY2vdhQr84QhAk5xixPhc+QtLZHYVnsWS
P++orpHNAssA9agVZNZRZ6fW0hm7FGKSggX9oATUEtWj0iXXXZjuk2DJlBXcAr9z+qgfy57IrVP/
ZNF/HkfgoFFayhxDml8+tYZ4E5jhoYu7bSXWj/g0oMpf1behZDz2nvLMefWBFuleaNCi7fNNU5Qv
YU6JlkfGd9nsNl2I+YVYSteeE15XYvvD16C3CF28dsxcXgeq/CjFYIlVY+ek3UMM3ExuhO91Hx7z
pNmkofKaNu6VhPMCKiPBi+s0OK4MD65n3gUx8pmuvM0aRVlpqnsv+mjOKyBrHal6lmA+dfXYQ252
hu6qtuBxHw3+OpOam8xqDrJe43iTPArIRfdeuRmAoimde4M52lU0RHuUof2VntIYcr3me0aBVGtQ
hQ9Rozdq9TlQEV6pi3zXWtlrmQTxJo7yK3gItusXvFWD4QDd5UEqgfJpCPbu2poCVlwYSN5m1i8H
35hVqugg1Sjmob/9XPTtlex2N32eP5biQM+gLjaVov8jOAbONtJTLJgy+urdXRbXd2rQrXV/2Ktl
xwmuZddij6xz3Fl216q3SdY+aGObqs12uV6C5RC7a8noSmQL3SunEXdGgK9SkifvTR/fGTJ6qqbl
79sCXwUMQw6BmCFNLiDn2tZ2GQx7LFvgzZoDUmF+81hn+k+RhmBcD7cSZkqeNbzqkv9DbA3mAjn7
unscKqlGRQjd19wrs1XvQcyG3HQqjOHG9Ieb1Pc/PCVqAav36TbD/wOEXDisOKTIJ8PbPtNxQaix
u0f0eluOHgdWElx1VnbT+3q2UhVMe3t8HXwh3FVe8F1BSVgvnVsrKoKV0XjXbd1hmlPH8BgrNIs9
MIYrhJT/qZLow6vq57zXRrH2LNmUabWqAmvXpwVC7Kb+rVGrraPJ340istVQxVjSYN/V2cGrwne3
zbZVO9gu0HQh7sOVmJq3iWw9NrF03xbxC3fVY88QvS7f63K+lyw8TmQO1tYPruLO2XVWcPAH47uh
YZumabeg0u7R8j0mKrmTYqanuGn3XZw/+qWcrmIhftK9eGeIgS136Aj7fQzvPc53Ygxho8IsIIj6
j0DPnpC0ZDDxHozwRi7T6zbz3lLZec7E4p0PdesM7iHu/Ie613dNIdwYQwXuML52KNJ7PpYSo22n
aLzmVX+jmP6eO/FNd9HVLuV4S5P9KKT+HdfDLkXc1hBV2P41pjwWXgpFWz82YnmDZvtt6uj/5E35
GBb41eCvsFcG7b0SypsawwLg59d6JbxKnqqgCdwjGC9KBzmE0x87h3r8KLLUXXuZf1uGyV2hgpQY
VOtbohovKBdjpiOOpgaRF98mVl6sC8RtqNdmgZ1nqonotoygo+4d+iT+yI1mnXbyTeRHO63uNo2g
XslNcut3xpXZVIdIyPaVauHSIxbeWhsK+i91d8VX3QWV8hR5nTEqOx/apnnQwcv2SflqBlT4dfzC
2nAde8ajnvXHqhbENXBp/yoQuZwz8LS2W+SnIiyQnJc3rqbwYR0GHopXvtmAw9Wd9yES0TXOY97s
qb8WCmsvasmD43vPfiTe116P7UbjHyPD3ftVjVZl5T/WaXUT1N0hscKD1kvPgFw3WuHfxGJzqynl
S+0o0npwc1wa1P69ioZTUpvfVUwYrNhVVkLWnNRQv20UUkwvzl5E0TkMNaZIiTbUC6+P+Qv438tk
cinqptPWrkxq5pvithkSaGF9dqq89rFIu80QLBW+ZwCBYxrzb8DJFVmjqu4lbqUeA0nHl0BFmLIa
5xeN+0ODhPsGCPi3pIIEJJXSY19LN1D0WC2uA7CubB7Mof6lodGxkjswAKI7YIKiK/gxlNYvLwVN
TA/mL4r15z95vPXPUnG39Ly4N8zu6CePcqTgP3OiEre9nAnNZpIj/QTpU6ZnCgLmmMwKq6V7VNec
nmq48TG4Vjas4H8uBxrfeV/Sh7NA4w85G43Uu4kRDnp3ZMPvXcpDZdjYOvLzTvVjkLAviNdpszC4
GSQEX/0s6CRPBh6B5jWFyKNQ2eELBiThi3xlXknraO1tfVtXbPHg35o4gtidLdnyWt2yMP7Dc7XW
S2Sz3ynSlzkAtIDyEIQzWG6f5yAPHAwOZHrXzdDfdWHm7stcNVb+EL8JPCFcLcPczr2VukTBdmj0
PzO0v0mwz37C5DNkiYoJnctFOrhOD0HF/DnI4SYQ/IUMezYlPYszmfnEKp2uKnWElZqQ5KnYprmz
8Pye4fzwdZnG/0falS3XjSvJL2IECe6vXM6qhUeyJNsvDNttc18A7vz6SWqmbQpiHIzVt9+uI1QH
YKFQqMrKXIbZNcBtudKC2haJEo26GgxG7WZl49M4fVZi+2LnPyCKJNFDH+au56nREzXq79f9efPg
/DHOj9ahOk7KSdHHoLWekukwxMYxRGJRRoJVbm/kK58lOFQJD5nPlBZEiKo5BnmjunHEKqc2hIW0
TSOoEmNaFxUn9KzfOqYpIfKWEeDSkhJ7i0hQAbmB6/u1+bJbmeCiWSZ1lYL/oQ6Uyrscf75JHhjJ
DtetbL/HV2a4IybHcWmGhjoGZB8Hmksv1I3vM7f2x1/Q23Vi3x4cUQt+c/cM0HNgJhgNcJ6gQy8b
8P7MeI3P40sSPabJ5+uL2rwsV3+fuyxzCiGkQsffTyXMNYdzfS/J6c+OJoHVK97/g4x481utDHLu
kFqzlqYJIlL7ucud4mG401+QCcHtymfLqR/qEyZxwjv9eH2don3kXAQ/qJDmlk0BtJ/aPoMelOn/
Nwucd0DCp8kj6EUEXQUh6AxqHro6ijoVmw9lYFvQ9wYxILgI3x6mdEh7eWAZSkKYcSizLAfhLKhn
JiMtfTksbD+Uo3FXqtCV/PvVARiFuYNFgx74q7eGSQoiRwyW6QGof7wKqUwhqgJsOcbawrL01SUO
JVXCpCVOQKXVJeB+nhlzFVDdXl/IthmMM1hoIaBlyfmfMrISEwB0ClgCgpJC+1RX9mEEWPi6mc0Q
vvpQ3LmqoISlRpo0BpXR+KDfO+ohVMtqBu2qsLIFH2drTQvi6V+v4NaUk6qRuinXAksv3CF5xEXv
g7lMsKRtK6DNwZQBginvAgZo3yNIr6LYJN9FCsoQ0y87Ca5vm8gG5wSkneair7ESmXxJzMCiF8UU
mNj8MpiaAd0RrnWgmt76WagC/6lVyhjE6CnS/FlH4WiOL00uiKzb18XKELcWcO6ZZqfnU4C+WAQS
Duj2jBH0WQZMlmuBVFg3RgulS3P+SlPIqo5dpnvpPB1GSj9luXEaJQwjfGB7Vz+Jy2oqK610yoCq
0OvuZMwYTSnUHaBff41ERfJk6hZIQTBijmbT2y2OjLjLc7DbAPlsuSE0flSp87oxaECE9JEFgblU
gVQGGo/cguqqHWS1g0+OKfT66JM+JFBkE70ot7wSk4XANqBAiXyQc5kcySZgFBgPgfCSV0toRbO7
ohG001/nBfkMfm2F8xcz6UqV9LIegKPFa+6k7xAhSy1HDpRLdcRIo1PjEcFc6UgOORbqCOfOl5j0
7gdAkQAcugAVgu3k7Wez5bzNikxBL1Ltz3YcfY/0AqUsw3alDjTgYRZ/LYZ+0Z/+VKjsUChQX9Vy
SYT020pJgOH8/TO4Z8Qsg3WzrEdcNSN12yT6rkXoEdUsi30JSox9GwkiwubnXRnkPi9gzJM1pbh5
bGjzWhryeox++FLSZoLjtyQZ7zcYgCYN0wcAMXJxGlMrTO0tNHujRr+0bf5gGMP++oHYQPii2gZc
FoZjoO5j8aSHmBEZp6FB1EmP/VFSXIhFBtkTCrRu/Q1UZ0DpO3QnHe3uct3w9ib+tmtzLVLZavs5
UhFaIJx2YKiDdiU7TbUqCC2bzoHTjukbvFswMsj5aGKWOTEqLM9gKFqzcyXZHojiFjUvKMhIgviy
dVksweX/zPEYinGOqzExANOSlF8ypr2r7tZUv9REhDbYtvMnveKO3thNVVuHCjANcfUrH+lOS1SU
w4v7QR1F99ISfd954SqV486XUS3vNKPGMU9uNSp7MarZGhCFZ729ARDF0lGZ1r5FUFn5gIcsgQVg
Bw1YG+5WICFkK60COEcD0m12q1agA7e8uTM/8hwEPvq3IS73omQgUwGxIUzzUfRtKl9i2g97Fs24
b3q8sYzHmiaSYn4UJs4rKCmqOM1FCfeLC78fTFcrRPJTm+VF3G2/7XDL6ZkMUcwBOCvISnvhvtvH
nqZjbNABO2L4D+hM1T1uWJc4qR/toKgLwgTzqAkKhpsOCiwRqnhQZnlHKqZWUlnFOpwm02U3bS8M
kpkDEnU7/sgTB2hle8EQY2dNLhrXDZBQZQ2EVB+2Dpmf5hizOcV9GAUzRDzLD4xEoDGyzGKCTBik
W/zlDhYNfWgSbG/jGycWTLfzAewT524HFffIxX3rGVAfd0SiClveg2IIBj5Akgjaem6ZRW3ajOUj
2sSY1lKH9q7thl0+i4RmNrOKhQ8K8png+HxHmVZRuw0LAxnSklVYp8nPDuY5w7xk/2J9sr/Sm/Zb
emBu+TShUfZTNKuw5TZr61ysGWLTGugCb6om3c+60qkg/avrgHyKRD22Loa1JW4/55pIs23iYgAz
iCb5siEdwPhdukZj3VWhrnwgmIERCNyp4LnAOA0XzIbEyM3KRpe/q+bbyYBSSkHoMWf9X4P34Z0r
O9zhRxZhajWl6C2wL6SFKlt9NlvrQ4tZ6glkGeDluevNsszsykRNZs6/StOPrvtc0qe/D/6gQkHV
wgY5IaCcb+9t3S6Z1tooNapR55mAWGbDY6OI9ACVJUfm7zYkPQCNA4ds2HzwCKUa6o11ijfXCQPq
N8Nd/5idxkP5Xb2dXf2k+lBHudUrN7sXFeo2PR3IOqxwoXzjAd1KYZNZqUotaCbDo8lFKZR9RB6g
iPmBj4V8RF7IZZfXFefoqMKA+SdJUOxcpsZBcEIgVY76jMDM1nrWZrjXSDSaVon2B4a52xBV7tgf
QhvA68e8jD6QFWsy4j0mujF7z0dChqYgihuwJGUyuv7oS8oPf+98C1nLQoC9JN5c3g3dUlkbLFsN
5PoX6351M/BMIiDnVm6/trH8+6p8hekkqWJouQR9N36LkuqG5YVgo7ZCHHg/QHCL7A3k91zuW2Mk
hvWmgo2Sb4r2R9fqzamu1Oe4CM8kycLdB3btjzmVy+hHlrc5K9ECSehzMSt7Wylg9u+ZxaC3s7LC
BVK1HoYuNzGxF48vtIEQcWGjFSHkZCYbgUFDKEVbDgy9Os/JLBe2VesRCqd1SXaTqTnm8MucIk+h
NyzDuAKQP3Ppz+1PNT8qxQf8D50PMDGg3oSZMu7ITuCdRI8UO6mnoJWqpF3YDOdE+UCIRQaDkwLu
LwRxzkrW2WaRlwoJhjx0Min17bFwjJIKnkRbiYuB0AP6QiDY31UJqJnLUWinQHFmN12WOsRMHTr8
uu57W6fJQMvYQMoCRR++SkvsmRVkRIvPYD8NNFjttv2Ad68tcOe17RhhQ4XDZKIUNiXVXtHzcz2J
yBC3zuzaDHfvda2WxszEtdCGs1dBSTpJ7mLAbZqwcay0PF7fts1sb21uieqrKERkSMfmBfZNPjV3
en1UDgXoMNpTdkwCbddC8i99SnbaIfrc30aPoib0tmv8+WqcB9rYStUeCJqmtuWAS9PpAPcye1lw
NW06B1Q4F00HzEXzsO8wH4g5xugzd2XyaMbDucrBPnp9J7eWAjIYFekQ8L3QRXq7kUDhYQpoaVOB
bgkjTB2YU1JHJq0gpG+agcqYAbC8Av5dPqRbHWqigNAHGktAAdPupPGJMnN/fTGbRSHcrHgFYJ4X
rx3OCwlKQppUIPqlN90v83N26DKnum3P4a441omr7cY9OQ/nWGB3y/kXhnRsoA1idl6KCBDwAtjK
EAw0ffTDar5qqi+DixavHsRdQYxdPJvP/Na2uPNcJxOU7Wd0Doq2BfEaKqezg7k0J+lFo4nqlv+B
MFkG99YSbnm06pQVeUxYCzefJ0jR9RZzUq0IBqqTm5A0D11Y1k5f6T/oMACqpsyBZMvDPjakwivV
uURRs/ZlQr1mBkEOAErUMXr9RuqVZtfp1aOe14Vjp7F+SMEy0xTJTRtN51JWflhVHYK2MXtMbQxg
UwVXJQXurLHS+LEykuxQls2P676z6aGrxZK3B0FT5yzqlwCmJ08krVzZlNxO/XbdyCbcYr2lXIZG
jLZrugjngOytfXYYbqsndmb+7Cq+8jSdNYGziL4g5ywYh6am0uE80ByDHOGPSHm8vqDNQAwiDtyP
IMta9ALebpsBgjgtS2NwjDzmx/pI71SPuuOZBNYxeaoPzJcRjfvRxZRk6Eo777r57QO/Ms8tsI+6
okgqhMj6M/VlgFk/tUHj5o9q4aCd0KCCBLzyGeBlUe1t8xgilccQuAIkEi+nFZU2k9serxMFcAKz
id0J1L9avo9F533zE2I0GLk7gue7+olZGJE5QW4msMhtZt/a0c/rW7j99xciFbBnoU7DfUB5zLSw
qfEqaegvYw6YLvCQ7b+PgLzA3RFJuLsSN9YAEmjclXg1OEqKQkWifSDFgerPbxPcE04dJAusesvl
Mt0z0kJb/a6Jv1zfpq0H99oGd4GltCSkaLEMsNk6uYxm4gllqKNZUGco81OriNTUN++UP4viXyVz
l9gS69BARbvhuzTST7IKBQmtPRDMNWrMEtQ9N8PfyhyXB4w4Q9YAtbRA1f4xqs5Npw6MMIN3fRdf
Oz/vbq8FQQr+BLzseXItJa9Vw5oAlcx+GRdr39+MR6Df91Xl6P5D/KMBV3240E0DI+oZZ7Yvb/VA
9Ere9EjEKs3AIwm9I26p3WTrkkqRO1p0cpB0Oy35iEOuLPB3SQaCqBYF0SDqvhfg6+zrXyQROOTm
B1smisBECkI/vr2fVVTr6Jzjg80v0Vw7tf5lTH5c/1ybYEtzZYQ7WURtq7qPEBza4qm1JfDuJj6J
X+pRu5EiyPqgUNfPMnKA2KnkxrluXbRC7si1xUwTdXmXA6XlZLHpmhAKNSLBt1r+yjuP/L1E9d3I
Yw3QsdLBI7WMOX33M8J68GDBw+WgxMeYfW5D4l9fmGBbQfvw9tJs5qZVrRIeGBZ7PZSccZn2Bmq9
BZVsqP4c+gsZB8dGxhOXkmBXt73/X79BA+KtbQrY26RksN1biqumwHF/ZPzxj9OovHAZ1H1tEk1w
mtB4ZOljXZxUdNWvb+F130Dd+O0qME2zgNGBAo508xnkxJ2DHNajfSxKgkXbtfyQ9UOzk4d+RDE0
GGrN1dsHcxakhKKVLInGykBV0DqtQZYZaPInqp1NMHIMzSjYru1VmOAywfw1aOe5VSjVGJIOCJIA
bMK3YcaCORSNXG/CgBY29n9tcAspzUiKhw4LAd3dznD1c/44VwfLY378EJ/JAVxiOf7v43VH2LyX
V1a59KKGAqxuAawaNEa4Mw3biYpf1Ry5gL+5tJ+Pxizih936YGjs6jYeehDs5t+YWVGyYlTAQmti
GKq7m9uHLr9cX9TW51qb4LZSas2G1XmGOtrU+pYe3WZh9Ou6ieVP8GFvbYLbN/D1RWlHIxU8BuZu
mNO9oXRnM0vuMJG9u25KtGHcJVLaRtEqMjS+KrCfmOnn3vyc9oeP2LAwQw5FIXgh5+BJFmPawqpR
w9Wpr+udkyhBFanuf7PCf5ekHca8SnHn2q1jRmdQ3LohETU+tr/+n7Vwn2a2aFobYTsGmtXudNa5
cyHIyTfbR6gr/d4u7pPEqJxGgGIgqrnzzjqNn9JAujd38wHJUO7pl/jB2rHbSXbSWyqAf23wq0J6
G6Rui1KfgbyFWx4Y5pTeWq6HdgzPzJ6Iq42h7qntALVQ9ZSF5NQXoO3tEkyXSs/Xv+DWbW+BRwcd
utepFs54KKV1NUpgx55xsTepJ9OvVU+dsbRB6HmhcuFFhQgiu73bK6P8bquRrpEC75PsuXlWIE2z
G25n+kqh1+300/jcHY3Qae4zbzgI1X2XFb076CvjXBYVFqox1HhaBvmNNYHoxQGlg/xEn6Kv2a12
bDwMDIOd6Dk1vPgkCs6bJx9q62i1glwEXPlv77YxM2UqlfjUhP0wlNqJ1GcJTMbXP+lmJFsZ4Xa3
ZJ2ttgDzBmYnP8fmeO4M4hUT+5lWpSCSbZAVw3dXtrjNrEoMa0JBA77rofvu1rs6drJ94nbe7FsH
9tQdRMACwRa+1l9W6QEFmUjXG2x5ShRHvJ12kGHdV828v76J217y+0vxbX6aDHY090hzTCLtrJp4
8VSjhse8pD/JtSKIo6J9JFwSOg5902cxnBKnEKyt34b9fJbc3mWml96heHqG/Igg7gjchMckFroq
mT2I4oIpx6woKlMUZfv4ubNF3ctNHNPKSV5ZxFafrI4TG2rWeFHM99at/WjtJQdUwY9HjOl7eMQU
59EFPFHxCfjkHLt2RMQWr8fq3ZGHqBLodtBR1viZLtYV8yxNiDfDybxvbxZ4QHVSzv0B47rRp/hh
KYMDCP7CRL30TWdFH0u3Xt/V/GxeoYayhJk9NcCQOsSgc/2z/ffSGziBKxPLZ15tbhlbTUqXxzu1
c6/WDxOBtAiwYdePw6azLNgK9ETQTOA70F2qmlPWqgQ5ROuWc/GpZ+2+NDsvTyzBG3tzz/6Y4us8
OkaGo5wCNK616VEtqUfV1O+RkF1fkcgM9+RE36JAda4ZAzO6I2zyMkx2TZrgXG9GkdVauGMt03gG
izUGhKX4ZtSJo1AQGkQYkezxqClj//qStv18ZU596wtW3lCk6FhTd4JCnrVfSs+x/NCfTVcFyYSj
+tNjfKm+A0UueHVsPnZewTf/6yCvrZOVG6ohZHgAnAbU35/8RW+4q9zoZB2VveJGrgTl10MsxCZu
Joar9S7feGUUtM0ks0cCLNZY/2woCPyGRMCTJHIT7nj1RWGldWaQoGkzZ0o7t8O8QZnngvMlMrM4
0molRqRX4TSieMWQk1h95rS14puWYDEbQpgIFqsN41IDM59SOlv4SuTS/IoO0OoCazGKm6NfeLEv
wvOLPg+XHGh22ozjgAdwF0b7Xi+OFTg5rru8YN80DqrSQEsDiTsdgwhaxgZ0SxduVF3J/OtmXkug
726QPxvHS+tWXZ/UeY2TtWiXNncx87UK5TcPoiugZ5jRUB0ORbaPH61jsxu8yNV1j2lO+pSfoh2R
QXLiSuHzSHYYPbKiG/Zke6JZFUGI1rhYE5dT3urhEqJNbEG4B2GM07MfMRHkDaIt54IM8i8pnglD
HR5UnlP0M2GfEkMk9SEysrjW6jwkGmnjWsLDsk9lX63TXSNF9yV4Qq9/V9GB4JkKEqrOdc5qDEKr
QHAvGSwaxycSaM6YHaC8gaeQSOVC9J24iCJDt06J2xbvj1R5jvTeJxjMt4s4clLcdoLzITLGxZUQ
FY0mThrAaQoGLT7iYd7YbfLGqYQof5EpLrYkVmTOFUivIXrwNQbOs+t6kMsTpxKqjQluVT6dswpb
msOsB7K5wCBDV/rxpNwOC1Rjmh8bsxawGwgWxg/lV1k/ou0EgF83RMdFkLMGOc4gfauFdLpLznEl
yvA91EQmGK9cCh3ySd/pL0p5S4AQyPzmq3JeBM6mHfH62+LeHPw8h9AOeIPd6UXEhywI2zoXSHQa
SSlKiOhYh9PZkmVoCjaCi0hkgoshxK5k0AbjEZeECYQe2ZmO7Pn60V7c7dpechEEymJQi6plEhRN
65ThDs84ZseuhDqDksaOnHwo1/9zRfBDdIk5D5NqUbBJpZqjQ5dRH54o4OHXlyUIjPrirKvAKPcm
6JxbXHjoASmuXNxgYBTlmkSE6Fru5mvbxwWOqsksq6yQhafHcF/v+sNSmMlPH8vCbcBAX1V2+aG1
TGpIp+pYzjB9zed4R+tqp5YvH9mz30b4CbXCYqpCGwk5nPXZgPAoMZ6hVSj4MNsu/ccI956g0WRU
cYIbq2shT6AAwtKIVAM222QYXf53t2zuZJZVlsoZQRl80mQnCuUjG8HWgN7YS15C3mv4khk3w2R7
cSHKT0Wr4w4sUwCZm0aszjZ/gq0RVN/E+28fiTuvfc2oplCEhNn+PvZBBHHjFFwA1428shG/c2sg
WEE6iSlMlODeHh8poYaeYCIhCH9OJ3Jqvk1u5kifwNtwqneQ63MTZUcGx8C7pfVnX74Z74r76dwd
DEFGuf1gWv0S7rqsZqglUAaIHFiTGeQsuxL8QZG/cAYhTFUEOST7GnnGw/Ud2IwfkLZQZCiiovPF
uWkRg7l7CmF2jlNfimpfHyAiMsmH62Y278yVGc5T5yoinSEj9R/QFbcY4q1s+Cp9mNUPjPCCYub3
ejjH1KKIarhAgHsFc6Ji/YhMEBVOgutqM+EAD/lSKFcX0Ze3XtOU8dCOGbxGzyGUHIUHTc/AZ5/6
KShgp9D9yN79a03nG/CzgkGSBOreEApMQH95SevWgTL9LBKj3wzxv1f1DhmPfkLGrAJvmkgbH+JU
P+qdBTkCFVxyEPq+b5MvcfkLSGnB8rY98M/yONcgLJxLEMYh5UbBcaHm1PIJwVIwPnX9kwHKxX0y
zNCkVoT4OE0HoqMTOoyAxn8FN7UTVbYgdm1Gx9VOcrHLtmbwMxYo84BR6nFIp70RgszzuleItm35
99XFjyZbJvUlDq5eNXsWpkdWpDOI47Lx778PyA7wS4HCl413A261RMtaMeohmChSXcruskn7nCR4
pFxf0MamgYgOmu+YPpMxTMcdqqSMmV5F5RA09ey01l3ERDPcmxZwZhcdTEya8CPjRp6BlkfPhoDJ
zIFIjaOwb9fXsJFkQgsY9/EifgF9VO46AcyiqmZl7oNmLp12UvBMlfBEUP0iqpy5s/ZT2Api0VaR
D+066DGCXh3/8boeeTxLJnib5CC+ib5V8710D85HXz2ER8MLFc9Au+K+f+4Cco4FD6ENF4S6MyZp
wBiGojU/r1VYUdZJROohtH0EC6qbpV+zefavb+nWRzMx/0sgikZAVs8d3Kmc4qou4RYGGNfjfgTq
R6RluL2FNtCLoByGuBU/9tiNdp7lagXH8AZfc2PXiB5BoRTvTLf3VbdgfpO5KG7LZzMQtV22Wj2L
dA6SD3mBB/Nouxgzx3aux0spCa2e+Mv4mPjjC/lnBL57YQmMXFuI8Nv6cmubXMyNiimXlQRP2AqC
6BQcfVEOYhrREMrGpY+VaYgb2FQbQ5hvQ1RCofxulhOmSUFJdBcrEt5BUvWP1PdAMxqWgMNu2xqO
NzAnBDoAXEDsQHwIeS0UfyELAfVIFNTb5jDlT12T7a+75Pbu/bHEv7mkUZurtlSCqGycEHX0unq0
KgG/xZbfwwQ6VEt+r6mc348qqDvmBKJyJnSnXKOnAcgLPn9gISsby29Y3SFl2kqF0iKPMUq015kJ
ntifqikLTvDmdq2scB+mGscFqzsMGIhk33M59Aczc60hFnx/kRnuq8w5mDN6mZEgl4onNRl3spbd
1yr7QNBbfxfOqbOmoaaFMZ4gJ0FpmJjqeBlFkPNNV17tGP8WSGjdph2azZkBqXC5x3QvgC4hBmKT
VJCYi9yMu3XHVJ4a3PngBR1BHDzp8o8qERGNLFvCPbJA5/7blfmivE2m3Eg7pPohm52xYn5pn2l0
l9XML+pWkK5sLwh3EuTnQFBhcAuaMhuEa1hR0GcPygSp8E7eXT81mxYwB2AD6bDkEpwHyHaTjXoc
D0E0PxnW6EjiMrTIBO8AamGaY4uca9yF+wFgvUPhjpfGW1hZdpkHFMXX4vv1VW1N3gB09GdZ3MZF
09DXCoFN5im73PBLFHl6F5ijB/BudI8YGBR8qU0vx4w+wbQ3JuX5oTC5JQ3AnCHSBwg4tqRyB6ly
WXy0zVJgaWsKRkGfa5GOAmkdJgXfBrpCMTo9gUZyEFfOuBu97BBWbu6h9HOElp7hKO70iOH5ZCcJ
fGWroaBY+jKijyFZ0JVzwU+N5AqpzWtqMXqvlMAg9N+PrrTPTxZKGoKVbu7pytzy76uIPkaWMVsp
GwKid7GjafP9kNbQkyuroGxjUW62ebB1A291IGYxvaK+tdYVJm0GPR8ADc8/R3V6TugA7vj8mNrN
UxfWl+suuhnhV+aWU7NaXJiNg4nh+iEowvBhltm91YDTm9ihd93OcrrexSuDWKZlQA0ToYSzM81y
nY1mH4TSXR2RvWE1nt4GskqBB/8HkjKCmsXmaUd6BKgs5NN0HhWCh+lkZVqBbSyfDTBYTYpIX2Vr
58B5gDcPcjGC6fO3K2qTPq36BI/FJCXOaN3OBSoJjeDxc9UI5gS43mtaoic3DBg1C+070+5g53M7
fLr+aUQ2uE+TFBXRQVy91JH6I77+DiX9s01twSW/5di/9wtL4fJjatm1SvMYxFEGOwz5czeGJ11G
9S22vaQUETttHdq1Ne4Y1XRs8noAKqgDg6sNMd3JbDy1hCpzJnzqLL+c9+21Le4MaWPSacPCsWHk
0W7MLaeBjqam1tAHVytgO1X8gOpGU9NdVFVnABwe2xp33H/7istXXh3kuANTvqGioqWbD23d7VMJ
MMtBRKW2dazWS+VjYdzQ/2Uhb7Gnjp0b98pEBK9v0afjcgHTaPA0HTQlgH4vBngvipEczDjxtFjE
M7QFC0ZBwTYxn4C38DvWNNZDP0jTwRM1ldYpjVHhBA9LLdVeFOeeoYVOBfVFBipPJppy2txIUF5C
/XZ5xfFPkQaM/QPUOcdAbyDkG/aoRncfeO2AmOq3Cc4t47Gue5aoKDIZ9Wls5zPmewQ4ha1uibK2
wXkdkTtIUsS1gof24Ks3eGUfTH/aqb720giy6s2KwtoW53uMhe00gQcoGGRWu11k3Kvy5I2QeBwK
+0Bb+ZQXujcYrVvX5dEeIVFA8RkzNlEHaka7pEkPKqNeZXZP18+e6GNyHpvIKPKyqFUCTMK4cWa7
RBZkkiILXPKapWBc7yoyoBX1ZOTsVsLc+vU1bN4CK2/hrzPJKrQ+xItS7iBs1GeXwSye7A899VYf
kX+35JoRR1RWhiCpAVsDtJhmgx+2gsHSzbvmz2J4KNGiWNGyGiolGrEPaRSMDFydurlfFGVYLfj6
r8Dhd/F/ZY272Wp7xCxzh0PQ+KMn+zkQX+EnECXQ7l5Wnf68KMgvFLNN7RGv3lsPaeWA26BQBSdk
M3Cufgd35zV1W6ENhES11xCcY6hR9ZHlJQWalUIe2Q13ITKGt0H5pCL34bk1xthG/X3Ag41qJxTk
TVALjD+ue+SGz69N8K4CAZC0R9gegpKSXaqBIFTHfIXg2twqFb6xwmU/NZMGhjY8SuT+4Btu4lvg
tgvUveyxU3rBNIrtgWvl71emIm4aCM4YRuEJeNIsgSJYlIJ8eDATx4zJr3psBF659YFAKA8SIYgb
oKXGrasyTQm8kkpysZQvNttL0k0i7a8vA3/pfeazJKV4jaE+iPcKF/gaK4lQhFKTC2A7ndOocr/r
eynC810bXWgcpF5Pw4U7WgLDcV3Fiypb5lLTwOEorB8jrQyMNMUoQMuNm0zpbU7K1rEwSzGE5Rcy
GAea1bWT1voLGZrvtFQk32QgVzTbn8U8fi8ie3JtkKyUE5ibzf4+jMEog9HJRxlMw5izTqiTVTPY
gAY8NIZaR/+yaQbgg6GV1aqY8NW1s1zmzMckGjgcI+nWDqNHUquY7YSAdm1ammdn0o2isMmJ4+qx
6BQ/p/2X1MiBYjPjDtOyyeg1xaRcLDs8RRlINC1tPqCt0DgxQt0lL+l4liate5ZUCedkZpDnjlrm
JnrDXJX0X+eMvoDfL8gkdmpL+zEai8RlugTOLAlqaq2ifY7rCarzmB/wpFANnRjidQ5j6ZMVprdm
j3apGRvPDYSfMiU/h2Z9V6fqnYZiJ+5AGZC7RgK/riq/xCX7h8TaLiqS2TVTkzpUWmoRDUW1sq38
QbcGhA0FOm1hGXqG2kxeEdFnayJHpY7CixRJQc9AvWKG0uBPUXJpbfWG6nIAfsbSv+5hGyHgjX9x
115SJSyjZQb/KjQXT0svjEWA7o2gCc4ySPbqYMmzVX4yDEXNoh4sOb0YFdCm8s0sa44CMbZEdCdt
nBUNVD0KpoIUGRyv3AU7N2NmxWOaXmbbAOyszJ0hyx41KonwiMsf4q4jsGAbKCCgRAKmce5QQoxa
sjNdTS+DEn7uFLNzw6bJcBKTxKknPE/UKQkdi0KU1ph0UZ92qzrzxjz/zWZwcs1qBPOA8c5e40a+
5TU7eVftkp1o0mxzU1dr5Te1qsKwn6YUj4QGY56SVyeSC5oCQcDeMoOLdamTgGADLY+3j6uMDDko
mLT0Mpr0H02vvVRxu6YXSTsvW8N/ubUZbuusvAeXIiYEL2YPacRpUr4nUg7648EavbRuLtkYpp6W
JqJptq3l2SA+hPIEBP7ekduBndTuIB5nBRr4AbO5d8YUQzvty18fZg2yECpWiBYWrr63m5hH0hih
S51ckJ3txzJ+wmTIw3UTW28EcJep0K9SQC7zjqBCb0lrF61k4jZf5sHpvv4eWT7AJI7lxAfiZLvp
EPrgOehMgYtsmoZ6AWh5ZB09fR6bqJZFW1VJbAXUn3fsSDPHes7v25fyXHR7ewbZceJZvmG61oPo
FGydOXttm38agQVZTZiRXDBvuV9Gak2/ulFc5mC0VFhj3vBS24b4BN6tyOSxzW+/4ygBTFB2dnKB
5OrDAHYsZ7Sn8WCwqXAVJYuPEtTobGkS5PQbTmrboAySNcTQJeF4a3Zic6uVJMItWYwPg2TsMLPs
6lYpKFNt1ARQzAa9OQHeCe81HtUSJlEydxNLLo22S9qvQ/6SDKfGChTyLYlSj0pQ1RRkuq98R28P
Pkq9oB5dCPEImKW4+DIoxmxGKU0vDGmIB9lSy23HqXaMvGJPcmsfesBevcQaQtcYGqg7okLsMKsJ
WFhFu1YOU9zExuClqUp9K58nUKaT+lRqhQqpVkzcFmnuZp2JaVhCzaOalT+bSjmDQuqnzXSvU5qb
ubZ/jFn0dS41hskYCpI0xXoq2zw7My2nrtapid/mlO5JCkbrOb8F8MNVpKLxW4JpCy03/R44gLPZ
K/1OM0LzLPd14tlG3e3IKKPZEhPlyEJ59uxxMp3RHBQ3jRtRs2rjIIIWTFfsJU6jK8VDKOZJYxPp
EiTvl/Km9/THsXJkv0HDhx3GyZW+pc/NETDbn6Ip8+UrcV/xjWEufKuTDiVhaKVepD72SKI4DPRc
ql35epk4eSpw1I1npy4vBfVl4hIoB77ETRraV6Y1J5f4SEDI3EKSor9XwYARHm2fVrDuUG92u6N2
tkuXAKG914Paux5x35/Ktz+CizxGa9h6Dm2soCox4RpHrjbYToGk9QNmwIhKQGuIbhNPGKYM+lSY
cmcHM0gWmycKydji78mNAGFbKKaBWwX6hn8xsayhtiXVYJfuxl0Fudh+sI92LYIEbgRr3A8GxlXR
liCgI+ACWV72jUo63FHSwdjrO7q3vIUqUn2lwxeNcm+0ICGhoMA/FKIR0PNyGRKL6jkdauyc7sy7
pVmmJDvkY97op4eqdCKPiG7C9/knjOkL17QFzuZ3oDPAbmLo3CNpN/DmKGjpZZCFk6AJ3Fhfpf8h
7bp65Ma57C8SQFKJelWq1KE6d/tF6Ha3FaicpV+/R95v11VqobT2DjCYAQz4Finy8oZzz1F/ll6F
9mtrXT4g3zOF80s/WyavRQxWvjq8C43mPcqSxFT1fm0w4HuuACPoOUIBBoWjb7gpqPd0gRdjZSLc
5xX7qQ2SoxiZDznrtXu15Et0HacDcdLU7JyvJ9YNiD5DNqcog2MMIamQp3Ye6RtD99yBRytAj6Vj
AsTb/9qbTwTXPGzRgqc6lNuYW6UdhIdDZjOJ3bSaZ/XacF2pFXJtecqouYyKakZrjNmpd8M0i3H5
Yy7+GtDzgTQIpOKALc2KF9AyEYBVU3RvDODTaRe+0sg/hCD0VNrrvLNjaqXvQyoNJgaZjyUKoqQs
xrVfsXSm+ATCYxrhYIOffQMt7bSeG6CrmYrbdQsdl+ErsgNi1mbrhJ8qRvO2+hpkc8GhgksWqQZ0
hvDP/MN3bZoIWVZAvQiFvoBfF/yXh4G5yxu8cJAZrih6owwQ1O9JL4Tmygjgx2Mlads2SrZKnd1H
LNnpbb5yshZNcfRYUCUEHH6+iRn0hPJqqBim4x6Ggt6nYh8EsgPx8c3lNS18LQhbKTpoTcAb+43i
hbSQvxnjDlIjUIwpgQ/VjNC5bGLh2zBIlkD7SadQa5mzMCnwamnTQs0kHN8VQY5Gauxopa64sgX/
yRDmQv0YuwUozCxP0oJShho8D+5EKvW7JjACM6z4bUiqn0EsoaBci48ykPVj3HnZv6zwxPa0ySdd
xDxmTaArcDupePI64GvBT1e3K5HL4jaeGJn+/MSIj84v1z0sQCaF5ZXCbXXhGv4a5GChtAvUBqAp
AIBOaMl5IaTVoO8qKBKVLADXh6heooGZaX/fcAPU7ZCF7+hG9+DQip7a2VC4oE202qjegAVzJXlZ
oONBgRSvrwZWGjz6835f5lPJL8JePsoJwQR1p8o2kQrZLAZ1E9TJa6pGVxgpeiKGdG+U+R1pIHmU
Nzss67bRZPwkfWtEzbVBq49x7O7//mBjf5BDQvoA9PYzf1vJKZCkQwH0HVThcohbasHNaPyL1zm1
ws6/eyXS0Kc6rBAW31dG9dwP/FDm7FFS/N3lBS05A5A6TRcIat3fYLKZqLMqzeB15Ar+Og2it6pa
U2BfeKIn5m1U1wHERVw6u6e9Psgk6WGDyHeyXt+B436rpv5W1xAVVNnfkwIiCkDqi5OsE9Bozb4R
rySMP8QAlvaNfsTw6IOc0ZVjsLBrKLcaCATArozjOjMhQPlbT+OCR0n+lQZvpfz6118FU0S/vwjc
5zfgVjamugz+DHb09NQGGE82u6JZZb6a9n2WhoG5mEyqJ7j+ZH7ttSoyfE3FKkq7vEruUaZ3xoOw
FDza1Sfbro1XLsXz8sTJp2M+D2nYfNfaNCv0PMaqpjCBPItDZnl2a6HiU5n1ZrUNvuA9z8zNbpHX
9WEb1g07RoNbQm/wLnAV2UwAufsUT/6ud8B+UDiSzQf7H77eyTpn571sk0qpmxqng5XO0KYWlx4v
W1jykmdrmw7oycsgJ5rWoJnKjsO+iUFZltqJYoa92WRuDUhhZ2eACpnkRdcs382cNR02thCsTC05
DsZoYDK+R3xJLJUYk2ag2mKDUytOvuO/qtLMr7yNOAzPihPb9bb6Kd9F70OIZxlMZu0vj6LBG+Yo
Lq6draVvPZGYgV5QQdL4e9TyZD8ivcupCLEfPY+tIXpuh8Tp8zW1ju+rBkuaiuAJTyUGJubRdswS
HzFVgmgwNzYGiCa2SleBzoYWbwE1Vuszkxc5v5/IDfHGTO1PRNa/6zcniyJ+GOWcYVHBiNFI7cUL
XzlYZ6nyFPmvafazi9CErVKrq1rn8vn67t/QL0a7Gjk37H+DrKYJoSnGjGTofV1LOVhoxZq+3vcP
dmbhd3HxZG1GKXtlH+KO5AIq3h5y+qhxo+zvR4XPzcwcdaDVslSiJngsitwt1BEyhUbweXmzFk4F
kzUQFmLuigJMPC31ZCklfkGuaxiETsDKNujUZGicBtqb8N4uG1qI0/B3nViafsmJpUGLq8SrIvlI
ZQwEe91P0vCblqfCRo2wsKOUxDZ6wodBxDaGtkJ7GNODwgvAxPtkNIegXxlsXBAYwC+CO0eQSgwM
n832N87EKI8tptkH6Pp5vyhDAVE42fXQWRXaxEBwl2Z3q2zhZZ0WoAFoCa9kM0sHadp7FITBbvst
XpQZ4DfQWgNBRJ7fcbQ9TU9pbhBtrM08Ln1mEBZpHKJn06eeJblIccHqwbHUQs1MCVrapXgYi1+N
WIv+vqc1GBTiaEhiThBO5lu4NNIcHOwlPcY7fysf6u3gKi47rG3c4noMcESgBYqChj77dF0pyhKy
GhTAlLcMpyMZuckGdAoa8ddpDBZ0Ymn2ELehr7JcwG0WoaGZVZdCbiRD1wntnssXZG1Js4dX6bQ8
8A0Y8nK+b5XXMX4aumabxyuY6QU4x/mKZs+vN2D4BiJ8BLXC1i4fJVMDoxgQ/QZ6WSZkr36WlhFt
1l7dxYNxso8zRwPeFyXzEp0elY2/bTY19DuMfbkaOC3eqBMzMy/Tyv2oZ7oEWKnGnRI9VGiCm7IY
V1CXi97s9FhMacOJN2sp8ro8w+zosOd76DY0IBugTmgBUoQWeFc4aeesN+WWnrZTq7Peg2hYTcGF
jRGdugTe5laJV2L3te2b+QkuBT34HXGvaDNEZiqngxX3jROoWmr+v447n2He24EjT0SJ/kjKUNhF
mr2nnH5N4CKTBzS0Llv7Pew6C0dOr/E8+oHMUKEVAtTNnSXdSgdtQ5wUB+Pg36m+mbxWNnHFK3sB
15/1K/jdREYBfeVHrGwun7kSvL4xyVDDP3rpUVav1GT4PxBzLF5vVEQAdJkaKZD4Pj+ZaOzFHp5a
Cr4Z6Jcdik1/8K913O0rQJZM2ck39JitabShc4K/dr7BKtR4ObgeEXvNgS9yGFEvKHA0aeNxs8i6
q0FvGnMYxQ3P+zuaM2GlHM1EvQicQYqo2bcturveh9HkW1WVAHdSe9dvmudYZ7fB0HWo4vggUPAK
E0zD3Ow94MuGBOh+HRTLHsFwdtB8kpzrjhFg8mlQplptINxQRnqU9CUiCOUxUiJrrPWN4P2n2kL7
WQOblhZ2W9CXPHeKd5/00OpoJP4apuJB06rHLq4w68TG2u4NxFyctl9l5EOGh/kPKUkeaRv+VELQ
HTeQvUuVFCQndau54H6wo6S8kwqhmaPe3FVaSa7rRL+Pkv6V89htB7on6iRQjgPXyr7VNpSbaQUN
ijqO93JbO/EQkps4ikpX4kNmgoAOJKFpeO9pveWN+Z6X8atSYxA01c0xbj+5IKh5xa9liSmzvOW7
gOmZWYXah9fya1lkudlNV2oc41u1lt2hSX+wILUbuVNNVjZ3RQiJaA1oHovn9NFDyIlVg+/OH2pq
DxkUjZEr5maoDSU6O3zYSq1u2DGSQyvxSXVMeCtZtAwffIhOuzJ6zWYZC+KOGrUKv7spS+OzbvrW
vnyfl0450iVEb795voFOPT/lhiQREWkZshlHAy/KYMYtOJOLjWF1bllY0X1+A+wc266RxC680qjv
oWiOyc6F4oYPLiJj8FPw2o0qht2h66oBdVLdjKRdiQcWfD2yQSjaIW5Df2LusaSuiCJdwqxsOX61
BcMCE/fyJk5v1OzKnlmY+aOYqXWlephooRwgekxk877axu1TW0Kvj/9DCHpmbeaX0EcEUHUwMPsN
qQtpNI0+dSMuOcY/yPtOebQCOoxJjfn7FBpv0p4EiKRG7VfAOswfVVvdW2NAWt69P1Zmu6f1BeEl
tJuOgqZbXSqufU/Ygag3Q6veZNKauMqaudn2KWUQ+eV08LQuMQvlJYAyqS+gQR4Jiw7+ylO1ePgm
tCSCeMCA5mkhbSJDYEQYaWGtHrTBuKdK9nL59C28hkjP/5iYRWopilsR6Slo5erM6oVqihzj2ohr
LptZW8m0ryeBGkm6IWbMR9GbeYdcHR9pDOG/yzamsOvbRQIUbRKhx79z3EKW0DTptGnqvKARQGev
auHWmEkQ3qdGXop+TaN7yQmpJ/amNZ+sKa47KS2nr2MET2NCrK7r0LBkdqPH28srWzx1J5amj3hi
yaCCGSmwyMca/2vGmQo/xBAUVkH2lFZeaQLjsBKCLrn2qaEDWW4CmAZAYOc2Kw9zdEbZI7dzGgdJ
uWJxyBeAHtbV7M5NQYmfuKUV9SZZ44taOJIyUBQGAygMIizK7I5BKRxToF5OjkLVXS6pdiI1VkX1
lU1d+HxnZmafL9eysE2Kjh4lfaul0iGiT+g8OAGPV7KUhfUAxABOnYlrBiiN2SMZqJJG2gHJUJ52
O9AH2V6vA/I9hmuk5kvHBMQh8BSTkB2qb+efDFIbCLU8JHejQq04fm+ocZ0WytYT3EKq9A/vFsJM
IKwxUadj8PfcWkFzXkjTu1XF+xaEuZGWmD15TDSn8teYWJa28NTW7Fs1PQMpxiRe53XvAH4BGnFI
+FoutDBlD8H5kxXNjrwhg6E9DrCi+Oo/s+7QpN81bvzc2aAa30aWdv1/EPBYyMlhVgcVPcAXaG3N
fGMtZ/DxJSqlndXbzKosceeBTMwBV2p1nTzpTmUzN972X2kOPJa1xoy5cA/OzE9u9cS5KOXYoQKG
vW0VeR+FAwYNysDOEmDlNYa20WVX9jsDmXvp09XOboOeJiHNgLo4tqCGiD9lxULhaHzMfiQbxQ53
8l6GNKEtEDHftl/+Kqv0tJpv5gEFg6wnPAsmgs5X2wRKVvSkJkeluw8M0HmkQGopr53+VWSQEqbd
P1x+eDLgWtC4hCOdfdwcD59PSg9eZoRodfBSoyhBRfMPgYIBLmJVQYwKlqnZXczDPEgzEtFjQpVD
Lvt7Fkh/PbOI0XsVvRFwwwAxMe/0jTKm85O6oUddcHOMVIgDjuk9eITWnvElL4bnBpQM6B4oUPU8
/0KUjk3dl4i4fb/aRVrqKo12w1IAKpPQDmn8dPlALkUmp+ZmrsXoazUPaAZJi8F4CqQaxOaakax8
n7U1zTxLluDyyxMZaFl7shkSw/ElcRCDlEOGMHK7Nrm/vKqlS40nQMUAgKJTvKPnmwga8JQNowzy
alk6YEzqNpWF4sqxFFu513orl3r62+aXCq8OemcQJQE2fvbJ9Bj6z2HCkQZChTjmCRggNLPwSvvy
ohY/1YmZ2afSgypQQ0ziHP24tQWOobFWlV1eCMYzCMMy0Dg737Y+7tDgkCBbAE7zrYKhQSXrD323
Jv26AJvGZcLp/h870+c79bn5OCqpjI5D4YDnyYGuxVe3QeNll8EJInGGDwSZS9DYa7d4qduiTgkZ
B7qXYfxk5v+MoqsCH3z3cL+92z17v+pj9y4cCINB0pndls/ea1fZoFK1javmsJa3L9yDU+vzcmOO
hyZpGhzLHIBpddTDveLTnZZrOWjx+t6iGQ//Psw7MznrUYDXb/KXIRaXHaWcm5KqI3x4I2m+uXw6
F87OmSF2/k293tCKLkFzB4ULFK6EhYTHrqu1DHQpSjmzM7tsRoRamuLjC6oPdbOhOD7C8fddv/Hx
ePbO+E6/yk3wY63Xs3D5zszOLh8CzibEXAXadIpvD35iSauv2AK6Axwyfw7nPOdoRSJLXo+lJV2+
yzJ0egJ0t2zMmOlmLonnrlZvMI1vN6y493ryhXOcQWCpKlbc9VKdGlMNYBgEIpBgDmZ2S1RV58AB
cw2pZBhaoPjwTWhNvsg1gXBy28oWqVmOYeIB06WVfF1GbeXStL6pJfLK8t4dib/v5RiUo8VTQpRt
RfPIjMf2J1ToczcJkWszor1EpEueV07hdMxmvvhsD+euBe1FtQLo/eg95cqziH/GzD8krP4KaGHr
NN9ARtEzdUP8TArptS7Le1b6xpZpxTZMfCcX8h6AwU0aSruhr1+kUf/RJ94OWosQvqnw2pcl3aDg
gioBM56Zl/RWO8rbWo0CG+J7lV2p7VVlSNdNGu2lqt5DrLM046p01ZjfVBIqsnLrqh38jSEhmFA/
DSFccI3/aoA9dtOphkM0/iaN48QeIeyYe6qlwnGZqV5mK5cW+ucr+zW5rBNXDLG3woNQBQpIVexZ
XkE+NY+6CiChHdUx3zPseEN6t1SbfYNAZCzLY4Q/UAQorStRD5an1+9eIg7p2O5oIdu0ihwPL3zd
kw/MV/1IQI5pVr5+1cX6m2YEuR2nExpLyl+lzrvyjXBPB88lJHsLY/agxCQ1G8I2SapuNVDidtlo
EwqlCw2TP4HYjPpwKMcUeFEIfIhC3VAfqHg10tEpakVrVr1RWH2Tcbuo2EFkqqWgapyF0k1NdLdP
FbfsGELdYLziSetKSWCXTfTBgtIt2/wp9pRDYBCwmRWdb4o0uEbF+4fsSbe5HqU3itpySBnnB1oo
O27wW09DzteiH9skuY4ZsfC27Tsn7HAB2sSzxzh+6UV3kIfuLh0hdhyx6l2m5Ad+9TGk9UZJfKC9
pcEaO2lDKt8eWVWZkKaJTQMj3E6uGC6S6taWMhUqipzY/qhuata/EoEZq0BrbiBtd6AlsMENJ9dF
nR7LfgBwQQ0wGGg0eE/HA2DGPpi2+kPJ2HWvNIfRTw3LQCvETEUQWhDYPgQFuQ+J73pqZAOat0X9
45dAd0im0gbMJ7u8UA9y3EW7NuyghhBLW7kTP4MstsMYgPiS+29wzhgmjyE5njW55wwa+JpbtoHf
HDHkrN8yQwSmlijXPVV8jHBFHwbGzIjaQX0YriyfIBYyRK/A6dz+gLzJthb+YxrSR+5rvhknEezW
40cAoLJZ6+VbyzB0xtX6PTLkOzJEmdUSiq9fxhu5lW5FZHyEZd6DBQDoZVnJMlspW3+nyEgyufYU
DKVmhll1rQfFJlHAv9NUyaH2wx3XwOVqiC63gkZ99pTQ0Qdlj9w1spSKPCoSf8u6/K0Y5Zux749G
O44bP+nQaZKJPbTTPZGutRpdGU8BRFxh9RXpo/fEG79Kr3vGJHFtFcRH90YGgw2pr1mouDjM6DgF
r7T0fpCEbwspuoIC6xVDzm4Krf5RVNUnVbrQCj100UoftGbE24dZsgtytcYX4OgW+cSKSHqLNGVL
8jY10whMh32DyiMwg1KxIx4YQkLFkTuvdS8734V5Rh0M00iRDGDWJ/jtuTOJO8xk1jTGuwHyjEik
Zpjsx+TqMWxiu0HAqsjC1BOxEn4vjHDArAyYKhCYGkPv8tyspMYyi0Y+HNXb6llsx61kedvkatJt
EnZ4uyaoshS+akDKoAUDzA64rmf20p42uq/IwzFzxHN+Rd1wWz9MVCzl1g9N7dY/siu27Q707fL+
ygvZ+5nhWYylExkBeuiPR5YYvZXkntsHYPWYJLZNVcs6V4/oaE0jWFYlBw+KLHGLyt1mmLAiovro
C5RqR3IVtXlhdoPe4k2hjqyW27Fpnbgp992APmAJuni9GAIrCuWbjgQgbxg+B7mGehP7zHvh6kS8
gw3ZlYc2QZWkdeNouE9b/UUKtRuNDd3awVp71WdFGknKdGg7dRNYEp7QBIGHk1n1vrpKnfWK1NqT
ODvFI0BKHaCJoO7tXrTuGkzHTbcCf1lJBOYSJixMwc/RIkqhmA/nkrepalCc9XcgDrIAkVu5ICsL
MmbnVavGJFITHbvXqHbc9Vd6iwm52Ph/mpmdzlymAY0KA4plUf6RE/Wn58fTBG+2YmcK4S6EeHNK
m36AxvGgDsiDyXXQUMtQXzvlYygfLt+2hct2Gkkas4jfz+OWtL+PQWs8YcCyM0mc11CKEnZOI24F
rSo5aqCNK9H34tngGGmUUQOCBvsswfEVA2Q2OUDXetnsa9oj6pnaDKS3i2Fw9KxeY5dcTG1ODM4W
igpQQVoJlysqfIRqNR5FMob/0KlUJ13s/1nWdEhPAs2xp1I09KgEdtIDQgnoZX4AQYHgmVk8WJvh
XXLRsAZIPqZgMD01B8pjpAnUARiMOFZM+pEX0scYZLtxqACtCesCwVRY70PGxL6Qiy8jBkVDWHXQ
bUt96FwO8XustECDB+Qqa3i1A4n9yuH6/pExMYLuGSYOoZXA5meYIPQbqCLUY90xV9PIbZvsU3ze
LFPNbFwDKqxZm31hUlXKyIJIOxoJ2OxGDAWp70Vp2Eb70a9Orn4/TqhvU5xbDK+qmImfnd8GBf2g
H6AVQ1l5NTJ5k9e6c/lq0sljnbuAqYYOCwZBX5D+TmBPDpPedNE49DkG8PyoulIb6pmyCqxYHXqt
ORRBYQkZ4ud5HltSQ3MzzxmG2oq/rwkD4AQoK8XEJmrb07af/AqpVpXIS3VyzGP/MxzzrVxUllak
75dXu+jvTszMHr8xVRsWJBJQfqLe8gFfEDidpNdM5V9qONhM1EtlDAABk3y+IO41qK1wYBY0SOPJ
qrCaMLfajm4vL2jpdoJGAHSUYKCYCg2zjSvzcMyQc4LH6Sp+7G7q20IxtTfvytsSt77pN2zLPvyH
7EW1LxteeAjP7M52MlQGjhpcTFEMe458MFRkssW6NQe+ZmW2i1mu1zJtYaUbR7NCy6qqHnPyD+CI
07XMQwhEgmkscVhp/NQdvN7p/14nAW1NDBFCtwN9WzRUz0+DOghfGSm6KmOHBqp0GDkwa9Ja2/G7
uzi3MvNNWRo1pY9W+LEOoRvEgrvcICtzwYsf5GQh05+f3FM9zZWgk4EnHZlh0oaZOiVmi8nMfzhd
J2ame3xihqcNbRPMghzHEnJuQYysGiBDT1s5xEtlwrPvMrs9vSgMNVMxE1yNkD1TcgT7vv5Ix+lF
g1J4OYavrKQ2HQAD6csGMvBN4Mhx+HF5ucsfDjDLyf2h2DU7HrUy+nEW4xLzoTXV8qaIV0DvbPm7
/bEwPxrjqJV+Nl0k0HsxK4WempqY+HbFD7k25a18VWH8TVjDawfw4jt9Lx6GrXKfZlfqbo33aPG3
AMEAcaMJWzNfrYyHbEgFIXAdYNCNZJBWibCzfIak/x/29cTSbNUqkZqGFAOOEYH4MUZod3XIV77d
wpOCdfxZzexG1EOpJnWdkmMaPvXGzzL7WRZfrbqS5SyeECDfdBwPSDbMm81qLlWtAsXfY59WG+hb
Ii2PVsUBFj/MHyNzNokuIRKeLU6OvlHGZhSjRF0riWYCYLUGMFkzNcuj+oZ08OweHuJpYlpKNjRT
72IpsC8fgIXEA9UTEDMoBH7vW/W9k8eoHH34kSCKDAs4qx2IkjCx7f0aDDxYrZ9c5dDg+ftO/YlV
ZD7n3quSkiwDEpMciz7fS4jTQeayoZK0srilmQVtAjdhXYCb8DklTcuYpKFlAe8FVImbOAK1WMvP
XAxfIe+wS0uyPWWzBqpaOvDoNsroXGDICpwK56tLeCLXBahpjzUqhr002nnlb3s2bMZgWCGqXjr1
iKBAtYrhaQZ+uHNTKBmDcjUuyVHWQrDbPZbRr8vnYyH6BSMJ5sEn1gZ9QtifWwgJegoqawnYqYPr
RPWQMkiZYo9R8ayq5VtV5Ht0qj+6kV+HtP2Ug96wLv+Exe08+QXTHpw8dah5ekol8BGb+CVuOIqJ
V7qE2igNNpcNLa8V02kYscLkGObGzi1B7FUdgsIbIVKm7UGV9pEo2b4MamTDAiGwqKLHQJShmaJY
Wsn82ksLbe0dmo7+ebaB/Z6wvPgVwELPAyFNKFI+RMoImHe+S8Hr8EjtwkquBSTGcqd8Dm4Vu3UU
NzikdyGml5zLezC955fMzza7F4nWNCE+d+0Hh0bRnnWe7rRKfvdr/h755Mdlc4vfFhHQRNYyTSjP
wldQKsUCRcPxSEV7N3QQd5HCKVHXw1uVxWvfdzqr3xb3x9rcfWd1rfbCg7VoB6ETBaTuoIS0jLti
h33ewxesnNzF3AOsAxMBKwO1wdz/dG1Q9l5CJ4MpIJaYvons8KneK7fGJnbALxS6/Qatu92a5QUS
NRwjsFFOFEsKJMFmj27r+YmkBR05QqwYY7rR4whFmQKcpeO95AS3UWoaDjAAVnFEhs7dcmMc9ePq
hVrccKj2IDVXkOrNhzAFpCC1MAcjyliBZ8gzwJ+WiISYZAiFpWmgJymFglPtS7IFGSv0f+Rsk3Lj
qx7BD6q2olw53ktDO0gxGGo1wLtCY2cWz45RhBYp1NKOqBR6G81KH5Qv6b48KLbYhZaOPekd6M4/
hA/pnW8LdBZWzsTSBTv9AbO0sPU7TwrTQT8Oktj66F1GooT+4wh5kso4KH3z9vc3jIGAEWBLtHKB
Pjz3aSlJlcHvp34FBIm92PXjm9jobKhN/8vCcNjALoA6zHcAfd5koc5xuYaOWeGoA0sG6c9HST/k
3vM/rAnNH46TjS7MHHwrwXomyTU+onGrFDjgZW+BxtvJkrU0a+l9ZTqkAAkipClEOt+9UOvaPgfn
51FqN7xA41Vfm9OjbCkEY2jxqODOm8jBZleVqmhAah2OpOJ7Tqpq7zTuv4IEYlNZV/80UllzlRzE
gIEk71W1Qb98eKiUeINn9ymR1X0W0Kuy6/dG1aIHNXI3H7tnjHpv/Ejf5iT4BKnSNsqjax6HrVlX
5HkgYPEPe4x3i650MHH/EXbDE+aicsjJhFBfzF8gGHsT+/5N7/mdORqlZxcaJhXGnvyouDGYRlR/
kLR4ABob2VHfvJdp9zBooOSv6S0F/q3R6sMY4ZrHJHxtvewuEaFjqOhNyuwlh6ouQUWbFs3XEBUv
VdWAdiNLyCGKGwAXumehVLHp0fKQs9GtZMNhkjygjQkAvkbBG6aV7a5USjB8q9pN2Ec3Bkt+laV+
k3tGbg59su0mGANN97xVVfCkS07f15E1VOStN5IrsLZDFkrxraxQHkmfvxLk7buItcZG6OMbRJ2u
IXp5SOQGVGj1O6uAFOgKTFfV/F6RiK22+MtKTQnAw64zFHe0R89HO1jL1GujGH/6qRpe9by1elnF
iJ8OUgbM3TuqEhSOKHPJlBhDEwwM7X4t3YeUfnGww5plVTzglHz4anSjl8VugCwXZr0ANeABv02L
NU6u797ov8FpQJYrTP92aSMvqrqyBbmYpEiJSaossIxQleyqrO7j0dgNmp6vuOClaQft9LxPMcFJ
PKfpVAq7GneqcOrM5NflLnGSa8nhj5Vr/Kh2xe3wou4ue4zpDs1f/lObM7ePGdQBkwHZeAwFcN6S
9NC2vtN1mnvZzOLaEIqrwNKCFED9/ecna+NFm1aZJ+Muc3CUe5Jiq1IrzMiTn+TIeBIJh3iFFhf2
0ITgrB9ik4GdyCJ67KqV8R6nZY16efh1+WctrV5BXQ39XI5M4Xft4/RXDQQM7Q38ZRTFdoYea8B2
bXp/2Qhb8pXoT6NPjREx/HcKBk6sdNAeH9VkahiP8THJhxdAsYmpAx+1UyudXuUkfACaJTNp2F6r
IOSqI7AYZGaiQ0YAKjeG5EWbGAxxbhiBkAIRVW4CGjZCYUFL7LaCbFFFvZ8qJOMiSaycyt9x9fyE
nP76WeBLdTEqLc3HY+/KLnkX+/IwvOlWY1ebEAVju3aIzbfsoNvdnbIBVOqpvDY+L2/h8g6CS0IF
WhXP6Cwajqs+JLKE3xBDe9AbHgb5/bKBpXD79yQnAkMFHIyza1BzSGuSQB2PehttY7+3OhI3ULUw
nLbWV1LTBdIjHYEnxkb/Y2wW6WAyrG+5wGpCgA3NVB198B117Z6LqHc6LX2JifLla7XTS7wyAR9A
MaVhue2BWiZpRmfqmMXyRLsrq5+8Vt/CIlhxC0sATxBxgpISCRfaO3MQSZm2amM0iI6avXqb7iQz
d5trfy+A6eiBpLspXHKotms6zksvvqpixgXcRBPv6uymRJXGC4xca0cMC25HdXyDE9iUYbKDgsVe
r5TBDNe87ndHPzGO/jE5O951wivGMmM4iuiXhwdRbn8aUCIeqStWyn2LRZeJc29iAUbxY55FB+Ai
liRJGY7+s3SLmZNmE7hkVw9m+p48ppjGD77+gWoDIi1/TLJz10OiLtGrotcwnF3ti6xVLOrpm8Co
XzqMi1dDsB85vwZ70iqX6uKnPLE8/5SZpwOPVWvHKGa1U6lZ5JQKuc9GLXQSwPNvQRdHbgp1CF1U
hd4HkW5AxnwI5O5Zq7nklkPqOTQkzDS6Iv5gofyjiyp9xTcvPQCn+zP7+kldxHpCK/RkvevK/9K0
+0bcXXYtiwcM7Dcgp5MhMD/HfSA4pX6i46snA3v2W3WvGP51E8Qb0YkfAQe+8bK9xSWhp6dNaS5j
bObKwCGgpTTHxjetcESQWpAzBWhuzYkteUz1xMzMiWWFJsdaDgoDYoS+05QJcRpP+KkJ9AkKIwn1
zZQV3NI9Et2kVLEjDlh9nkcIbiJj44vMTgpx603NkpD2a+qISz8P2hIo3UK/A8S3s/yEpb4B9OCo
Hj2y4UBrg1ffYt5TIa+x0P72SfP38dTS7IppHJKwrT/ioO+U/YSDbwoz/NJBB0jsDrN7H2us80s3
C7Q8GspxmMj+JiYVhrIXjAWFk0yqlyzj9xVVrxM6/OgBXC0N9UXPtee/P1M6iAc4LCKKm7ekI6ML
64jgTA1a+dCx5kBbYOxCZLGX7Sy98yd25u1UErMRKQuDh6S3ffCIgeOVy7FYeDq1MDsXAYb+UJTC
bVQ28k/JMP3KTP+LtC/rkRP33v5ESGD2W6D2rm56Sye5Qd3pxGbfbDB8+v9DpPeXKoIKTd65mZFG
6lM2x9s5zxLyzy6cFCNhYSWf2b7eQu6aHdc4jouZchl7liltDQvjroitUObJJpUKKsYV3nquPuJx
oXR7N89OXe88OKnidwZMUmX6qUu1DTJGV8qLq/Mw256p66RmFDVW2B/LL+178q3aMuLLN3ruji1Q
t0dYTRw5gMk/tZV+1NL+BLMUtLJ/U8PmuQSmt5oId7BCE2YJvH3OAbqTyKbbmbQSZZ5JlYykYaa6
if7dpxOfen5wgJe+HWNpj4EfMLrzwFNN6iPXhyu42w1aaZEZ4qOfI/cJHIIAeELYma10hZa/1p9I
8/qs7My8ijmOKfLI77qDudf32h4ScXDtkkdIxB+LDT83r+7hH9TJgeqFqi5owQQ8lHmhtrV1I6ZO
jpVvGl7SSDiFMFxZ65WpXF4bkwYfhDgnwNJsLp2Ilmo1oYetc3Xod/WOoaUsfYDKvQo+OmsM4KWN
BmVnWwc7EaW53w2PiydZNOhVOo6Y0DLtd4JVKOBo1r90KlFdhLwYpDwnbffr/AAUvinLGmcQOpS7
CC8kW99pvbMydUuZDv1ShFFR3jPmFHgnieu8dgWGklUhbbuj7pSPhlgj7S1dY7DzO1B2RxETGqXX
g6ltI5HE4ngQML6v40cd5SwxVcsBXYM/a3B7aS1m/FT0gzmOCYlHdTZ3ykAcyPpKM1RO/CsZPHSa
ntTX8SN+dd+xXeYvdVg/QKTrVVt7+Uw73/w8x0E3qRdMvlXzqmNctQkUY8QAvANTjnRfHzP4Z0Ax
IaW7BAR4GmiFf3u0Syc6qsMQ3UTxXQUj8npuVQvKVrDgGwDiKPa1OjzpBv011KrfqO4PQK4tb93J
dzFtcImwICgOqsA8OZvSrZiVDGaYpa9Gdafzp8x8vj0se6llh07v/2LM7ohUaxgjVYWSvuE8M9vm
W02jH71JRZCNTXTWjRbe46jy66i3eW4MQz5TgJamlvUQCJ4PPq1M3Ru70a9ApfhiDlzHPs7B++vc
750i5TnNlBMU5c0DjGZzbyT9B8+6DCJX+Ku0KUbPLutup7g9FADbFJ0T/S7h/B1/9qOKi2/gkokH
UVaxx9oEKmEGuRdK86JCdtfKx7t2SHdmlN0DC7LJSv0Oclj7MW52scl2UH3dt8lwqt0EvBsBqhAM
ZVAnLoY6cNoqARtoeEUxHh4aSomqErxgGQoYNkhrqUmYX6OAKFvj1DXpqeEc4iZNVe2BFGq9ro/d
bWyqzf72B/n7wIJVmgag69R5w+1xtobVPB+YyF01VHN3p2bfrDT2XaBxYea5EmmBhIJQZIKH4vxw
cT5epzRky/hY8UiEaZQ5AYvIz5pFH3Hd4EOATpTlmvBy0aMM1rCXUlgrYLPF/f0i82YjNQbF5jWn
uGTET7n+7CTfbs/k0uoBXQvkTFQO4aA3u0aiSC4FCu94/fCntD9X6VspVhwElljSKL38iUGup5Bn
ZsMqlZi/xW+co3wpNE+DWWqAlILbU/TA9sVG9eJA6/0xZBu89D5uj3LxVJ4kcOCtBVsn/HP9E1IG
R680xjCrgan+ILvsTrMrZW8n0YaPWHU9XLcMuzqMDdvGeBwE/ZCeRsv4tJo1GenFKb/4LVNyXxzZ
tHbaWLS4scLKbat0405kUCQZmxWcwXIYOE4BE463wLxI0+j4rk1pY9b5kzCfqzJs15JnKTkB5Pxf
iNmHZZGpKYWCpzNRgNhw++c2NtboGcufTgc9WMdA8E6fHaAtGUwnr3MzHAb+JbKMB6LL4kGVTbFV
K1ptsxqefUavH9SM6pvcMtqTpdSnaGz2Vl+/3U6kxUm9+DGzg0B0YmzgMYTDhhQ+7z+leIJ17T9c
hNyLILM1n1Ud6eBTaIbtYOwrcO3g9lGow+b2UJaAn85ECoEJ26R0MkfWOyy2Y60woSmuweNYPyf5
A2kgW2YXnjO+6M49+tZe3jNwA5NNzNYEvxaSByh3mHCDj0BMdBOulwH8LpthTGw9NNEMi34ZYNHe
HuDfhwQgidPxQOALAm+dWeLULetYOjQSfXHNL9nXsYZ6My79bctXpnL6S7Ob1lWkWVYM8EhxCeVG
WFrxiVlV0BIzIOYui8D1+nV7VEvTNlWDYNsByAkE0a6nTYxSH0Vdy5A41RFMPdAS1pzF10JM//9i
g1JzYiRuUhnYOWAI0XyV+X9/OeN+/2cM0yq7CDBWJMINXIVwhYAUqPhC1E/DWZV2WBvGbJ+FVBAZ
1cyFzltg/nBjr/XcFrJy3g++yUMFVN2tlfj/AP64Gtos6TrbEW1kIul0wVCiTr22+k7jZ5j5BOBR
r+Td2ghneVfROCqllctwjN8j5XMY1woDawFma7QtE4i3dj0JB9xoUY79kCN9uZ3PS00kzJgBJ0jI
noMqMruBjI1lK0WChJbbuNjoYGBD+/QX2eDieIRnut9s1K91e4g/NcvLt/ZhJfy0XuZr9zL87Awj
EN+oeooP1m7sr5MBLtlo++izDfoAAdPtmmjLEgz9aryzBQwcR8GdAUYLowHGtiZAo5eVTLxhoA2Y
7F28Kx2QSZIOpSuDH2F2FhRatKd1AgBFxO6izP4Jb8KnvlPBjm+odm7GzDjbUn5lrnLIsmLPlOqO
F/KQqzU9pTlc21cmbWnDu5y0KW8uFrAj6y6Ksg5j6M1dXbpHzSoDOxc8cHMtD2TXPtYaSTwtInA8
MUDvh9JixY17mZIXXmZ+X+lBDPKDV1Fld/vHTZvH7IPipe0CNPSbZTKXPYk0xpUcHikhg4fSOHgt
+1Cin7djLBwtaH7hNaDp4AMC+3c9/kHTmYBbsxFCGGoHIz/PGuwgh2yDa7Ht7VALU30VajbVQMY6
0BiCjJ4yPGuSeF0n4dEEqYY08UhirewoawObJvfyw7ppB12OTIJW2QArA+2k9lSn+mNWfNwe1sLO
cjWs2ebc5HSIod8gQ5ZVPlQ6PAhm346AlvpSJuAihXIfuIPgvl4PphEc15vGgXMZGOY/Y1EbEPrE
faau+mcFBlheOrb3MB9uoehd7VQ9PQsFeER8S3903TDqjA0p8nuQMp5ELiI/pSl/oRNyIR/pPta7
fU5oqNcCuJom47AJhsg0Ac4vGSZJyrTRj+j2T/RXG97ZabI1dWMP5hCg6QPz+mZwt4XhvMB2bVMP
HQRj4AsCu4RN5WavkhVhTZxdGQP0FqEWpkY/S54FfdTsu0h9ovoTK+o7BpyRmsZ1EJnwCm7q8hux
9YCb9J432o9ODMdUzd5LrQO1GcgQaMbSAEiRB2k2d0y1uzstcbd2nPZ+pEH4Z9AgB9lS7btUG+Kz
Uj3GSvuaWdnGljkcjcTGYumDLu13ozYe1RQayxVRHopo1MCCykUg3MTBq1/bZGOyN0a39hJVfKtK
/cFInR+ZaQa9Oe7L1vnQTXouyv4BUMXR4yoL9Qa9M8PpS5Sl2i1VqyfLGu7btL1Po+6rIFC36umb
k5AjsOL7hqin3FUaHy6mbmCn/XsNH2gP2DwdaAdcyWsj3SVtrgNHZgZFDgfMEfLPAyR2tmNOdtGY
fFfcalsMxXvaaXeMd4+mSt/LcRy2olC/WwMgDei7ffJGiaGXEd8ZEErfSdnfkVE7kaSHxt0YeQ0H
21c4Ja7KWXnITeslLolAQRuSxpCCNDzmmH4GP7zMZWfJ47OT6psmyT9kEwHGpiY/HdF/T4sRRAJe
ZUhF90mPVeQQRL00BUrmoLSdaQ+pFlNJH6FsgtaY6otEhWhHObyqdtl5pQGwK++QP02Z3w1FfEhF
nfpJCsUf14FuiJB0047JGy9lDC05vYEFgtyxqv6iFAT6QWo3lYwO0H4+D6NyZpMyU55BtZ6ddcY/
Cmc4KTqQTUQkT9kgi6BgzlaLnB9FMv6Asu27K+2fugBfqlQJ/LrVcxHLjVWPm4LIA2rlT8IRR+Kq
zHOV6ocY9ONIhJ8CVOcm6rPbRQ9t0kLWZVA3jVVuhpzhZujWe13hp1KQb+PQbIy4HgPgIx8HTRGb
qGAHeB2/aon5lkSq8GgCaaAm6+FaXTnvo6qXnk17lBSow7wRC8irVNgUpjnO2oq+Ol3xqVKqeNDf
gMl2PhbB4Ai+qcQI8JaK47+lx4JFilfk8FMYpp9XZsnRYflWHZNfeLnfkVp5VEp335fsiOfMPk21
zyrSCy+LigCuY+daVI8FE8QTXfsw2MUrhLe6oKrJjufpXcaBNeLZro3dxyaj9/bkjRZFPlPzJ4uT
J0blmXRRgD+5Fy5sqru8+9V0tt+hpAKvgfF5bHjrjS2E5jTc06k8GVG/cw0O3/QUzb8MqqN4jgyx
+AGFLS3fy8T64Tr5a5OMD9DagoimmX+TAgBJBdYRJIXRXEy3HbBzXlQMaG4TrHCVnmhh1+iWJDGA
3eoOepIfQDc9QUv/icb119pOD+kQj0FeFkGvOeessM5lXYRElgfWxhutTw+5FLlPMnZfycIr0xr8
+WEHKMm2raPMExqwYqD45F5OzNeUap4q2o8IFA1vbHp7XxslkGNwfDZgTrAnLNUCyWuwO13UfZ3i
gUfwKInok1VBQ8TuGhTaOwDM80aHiQ7ttqmAgGJqyBfBIVDkOi5AUYn6LRsBGFGz/sCNRgaydizf
VEeoQjesPaEY+OS2hdi4Nbm3mKLtgXT9jDN9A9k/IIVl2m7rvBO+06Gwr+ZgOA9E/1r2EAx2IBnl
W2n+mev1L4jm7ayaOp5dsDao6/GoqFBLRS3qqc4pO3d10p46dfoCpv19KIsnQK6cg3Dy7L1qGPXG
fEptBa0CrvikNJ7cvFRBTIPTA2wVHKN+rDnMVoUWo5xmM4g9EetslOY3hQ67NoUCbIdthZJ0DCh0
DDy973YNjWEyXxiKbxU03gjRPTaKaLyakrtBjQ4Dtb6npnhifb9V1Cr2u0ZLd1qTf7gqoD5S15Id
U0kT2ICRBvBTLu7A7sh8VRTDtu1sXPLgUuU5hYSacaPAU14d3lLV+amZSQ2Zd136mVH+1BKmTp0e
y28GZRe18TGKqhNxoPFUqpDiggcv8k17ahQs1TgdzlGZPeNY1qFmN+AObUMGyd4mdYq8Gu2g04uf
sWzuFLN/rZj7IPUY2nr0zoFuTZy1b00i/bbL73sC9W0qoy1T9T1q+87XXvR+OVhP2CHBgkLuZ8oL
7bM3s7AfHFncacDymLmrB71upb4L+Uxv4DnfGCLfQ7Qe47OSzC81iPJ3WfsIKj/8Scxe8ZOSvsIQ
99NtMKYMKO3abcW5VNPa46UebxqWfTJH/aJZ6fdOZhLuFB1kz92njMkvLi9cTwdnyeNpbwGOAjmt
XjYHnRbnUcQvuQMrKpa8dr/FNoboPtFhbTMxrC39zMG8yLoGWmnVTpjFZjTcY26wV66h3xoZHWyz
cDiSCONRinovW7IldEg9i2obKUYzqPGKBemsG7xI7TYyds+ZBuksk8VnFb4624Lbqocbxyt0iEEy
USFohb0BOkAE75OkODK1f+sddjKH+gCj7oNeZBybxLh3h3pfsGYzdvoeqKgyoGq9RQ1nWxrqm4zq
b22kfWElSGBdwvKHTKglmnPZIzwFv3SGnQFcnSc+If2u0ZwjnfRFxrLTN2qmv0hVhZGQqDeNLZ+U
yH5oDPpRE7aDOdtRVgMUtTKYkvTBGGHPSTucg535lJX1HYxK3/qK/1KS/M60WwgWAVqvdYc4jQ9m
Ge3NgeJcTJwsYK3zqaj8kBftputGgWu5Wfmo7B64MqLjMjyAdvtcusrJiLvvmZXuMn2MPQe3jzYj
uw7PpcJJfWIYm5aNxxr6mTgXQUwm9h0R2mPGcaoXEAyhSf+TtrD2YcVOz6tqU5TuO2RKaFCWDBbL
+hkFWh/0wy0Ifr2X2BCWUUiMfTLOXlJhQfwNZjKe5rShO8ncmVLfkMw2PDwnC68dNfOJFBH4p7r9
LiJoOVU087CMgdfVa79nzkGFuQAE8XAVA8bLE1b8rI8ajEm4eygKcBVc4xFPobcKVT4/tpMf0P8L
6rx96lIUEmmJRr7T4khWcYAMfDhknUS0TP+Fo5HtXGmpXs6g7SVjeuo0FRc86aNU/27Czc2RZR3w
PH/JC3XPaBJUJZAJkLPf6IXZebnpPuFwfbHa4nNM+wHuUbDXHA1zeFKUafMH3WasIKAr4xLrh6YO
Tvj41eoFtLKTQgTpGJe4+aFK0+eSBxYMCMBswKMgaSv7nKTIEapAgw6PojYQIopDahpgYUoVdqkO
bsRuR96YxdoHwFr3ncMfJV7taiV/GT0mokxO3RjtS5nBcUqUIeGWFlTws/QzOuCl0Dm9n0Gj06sJ
jZEkAKt3vESt0pTyUA0cetqlI71W7dE3zYkCjdfhrHSqe4SHFd2iHfrcKdTwejKiZFtm6kOW46rB
2ZquozkVkv56U1+8pGaFphiePoyiyB/CfOfV0HuA0fhRTd3SM6JkA0UE+G52voX9EHdOLcBQ4p/C
sUovS7MQGrF4D4gxjMoGvkKZHTYxuVOYtakydZIkqrwmAnZmUMRO73F/L20tBhnF3ZY8+o5Gyt5J
YXeJtZd7CW8f7bKBM27XP9AogsxV1m7tsj3YjbWNdDwknXHYVAwviJZA7dqRKdZ8/BlZPYeYinPQ
0fHCVZ3dxW72WBQVeInD3m2JBz/f6KmnHTs57hjvi6wpjq5IYGVfo1/Ftbr8z3ov6CwC4w6EsAOo
1py3lWuRFVWuLkKnzblXZc2bBQ1K222HtXLNVMO6/nzXkab/f/Gqj5o6YX07AhumRSFr0e3i+q50
IfJRd/d9pmxGWELDiwr2SCBIQRBQa783eJ/dfpAvAfABDPjzHp9VE5Wky5msc+O3XR7BOYy+HwRb
fua7GoRX7uNGINMgfUgek1f3hW1wDysf4ufkvMadXCkM/G73X8wHH1G+6Rsmw7z9EafQsctXZnwt
wKymqdWpMnQgH4WQB9/ECnQKB4nt//Z8LrSmUeb6M5/27LOOtWszgDaN0NbHLbA/2BH5dJ0Dzd5P
FHlQOfhGdozblkWLL3YRrSn7LpbaLn7ArAwGxRh4nuGWHMruZJp3lnlXrLUKlvD7V4OcpvriW/U2
L61+RNLwYFLtaMHnlIqPJq1v7/RN+Sye2aM4rWXI8sjApoGlsmP8hT2OUSgxTYbSUZ1Ag707FqhZ
2uPj7Q+4lCUWFpSN2zgBkn62HvK6wxZljlqYdh+qXuyqplypbi+V8/5EwH9dT14qtbHKnFYLm7b3
GvqqWJHPIaIZ/7g9kqXpuowzy3dTFk7WjDgXyrz/qtD2u2mXO+y0b7fD/KZ9Xm9kgAsDzKTqgIXb
7hxMZbo0Y1EHt8GO2O921H2SRv0pmHiPM/hdQ+jMdBrb13IowMECBFI1mfuKUvOn1pi7cihhZWn3
xEv1kZ6g4DaAkKgcNNOoUSOgW0sx3gpX9+y6fK8kEIIoY5TAvDjpvTlIoAFoe98we9w2VN4zpoFv
raKkRCsUGm6P8+/E+I1Ms1EPtCa66GxhN3ER2ZmpdWGXFx6TP5pxLb/XIsxWrqnXUPzP8j6sLfZD
5vZrbXdsZRR/J8X1KGYrt+qEXZntVCeDbDXbNxXegdC3vj1VSzcTZAKwq2gjm9DJuM5wLhI7ha4i
BoKHk52Ib3rCD0VZnBpLuTfc5tVWurWN9+/JQxZexJzdhugoc6QQJs+0mrs8au5zzt5vD2sJ9eAC
qQo5P/QxQCOajasAA9vmMWLAtDkwvhTwXd2C4OqDQPrEbb/a2cHtiIuDugg4G9TIoqK1WNbDpOEX
7l1+Bv+t2xGWOn1XY5rtd7CvzBx4D/Vh7p36DTqyst8+6B+5P2k0aH78TcSBtU+30T3q6Cuxp4Se
7xxgvxL0a+BWA7jBdZ7YkVRELDGf7UYGVYUClMe23OMbUA6FB5O7Y7tfCbm0+U4aBI6KIxLw4ml9
XJxculDjPp3WmPsssy1okLguk1d8Rthwt52nm0A+QXjEOinBWhd66WNCNBlnlzNx38zZ8o6MQWtL
VPVx936vjJfCWIF0LQ7t4u9P8S+GJikrqxwGXNAQQZ0URR+reo/oKVnPmcVIIDJqBParNvy8riNF
ipZpFR7Bv42dU4DFe+mNil/uJl7KuIlg1HmOn9uPf5rBi7izEeZNr4mMYgYhWefp/LXqs5Xl8Pc3
gsQ0JHfUSdbHQUHvemR6Ko0mHoWADHLiK3Vxl+XDbiUFpxV1nfXXMWYHiZZbo9W6gwi5Ip+NFgax
ubJLJAs6dfwq8Au8Tk1CKAPtzJ6rO8IVA+Wq/FRV+r2RknvFoiNcNOvntIrx1Kr6MBGrLpBrEzH7
xJ1oYF9XayJs0+7sNu29EfNsZf3/fUxgIoAuAFQUShnWHOuECkqPdWqIMGvwpKDKl1Efj0ZT7Oqu
2jMHNTlDWdvCl8YF2tqkQ4LLCt6p1x8YZgxWDFNPgdSN35NPy+9N9Lx9cJ7haLIxfVRTS4iYr251
y3EBVwbpdQIJzY6ORsAcq8gSErpy66Jb+NU4VtvSV/zURZPuMX2h/rqH7FrQ2fGRVulkyscE6BUE
7XBLPMq0XAPGLaUzzE//N7LZAaIYkFXR0hRNkkOMrcDd9Ftrm27XzFkW3hyQmIM/F/BjgMVCEvb6
yzWKhToTRB5hhG57juM78MhDOS4AyzWEW6MTmMWO++RUv+mH2yt24c4EMByAD7jfQnF4XhMoFace
Y1wuwrS/Q50FZfKnTFvT+vx7T8XwcC45uFyCgz4/HWClpBWjLDrIhZMdcCUbwAtQCoj2Yy7WqCNT
ss13oMtYU95cnBQGbXJDRYs3JCq8u5MadFjtjWbV0dWq9xpmkf99/oCcBOHagh2lrc3O3ATckqg2
IW7rkruGs0NDdlj2a9vqtHLng7qMMk3wxaA0uIFJlJs75OEYgHf3rPg/8kO9TR/WbmVL04fbn27A
fRwM0Pm+NZocG68+fSohz5ZWoBn3Y8y0TVFrO5atnOpLaxjGc3DWM0xDxTq7HlYzJAWai+5UkKoO
hjZAjFB+/vfvgwWFizrkdmCHOtsTVQZ/mD4Bmn4wTT/WT71t+BB2XNntl1YRyt5QEdVQWUP/4Xog
VlH0ihZDSVkxW0+TwFpMdXC+Qj1cjuJCVEBDrsEu4jpKXMM8vUkVEcJHIlAKdPN5lp+iuliJs/AW
wBWS/Ak0W0M1nO1sV4OW4qAoNKCx9qtQ0erv1aE4DHaTbdqkqLe9rgU600y/ziH0QrpYHtC+673O
yMaVSt7yL9Lxz+SGN1kEXw89QsE5ETAbC7VKQkHH2oym/Aq2Ls4Y4GA3TBHmKUp7dBLA6YJHh6oH
0AJT/LaED2ZZOe7H7bRaEEOb+Gn45tg6wVKbk4BSSqOkgCJJCDUbL7fuCyN5ECMIXYyDk8m+DKzY
gxJbwaxPUyFqW0xVfMgPobOcxcqXfvjZV28E7wJb33IKjvfQQNKleLz9Mxcy5upXzg5Jvc+4Iqbs
7zE1ZcwA2bD9IV7TpV7Y36/CzL4O7ArHznSg6GsM340CmBBAjgZ0nxttzYnx93qd7YRIAMMhINTh
ij7nmLXQC9SowjQY87zDkeq7iDV/EEPQcfQNTQgcZtFed+HoYcWHDF2p2/O5sDviEaLjMY5ehwYy
33UaqhQYmhQ+NyFa3s+O6WzAUvIoXJAiOM7SzL8dbenrXUYj19GathZi0MDbkEJ/tEgblGNyn4ti
pS2wPChoRkwyPlDXmG0retJVVq8C/U8EjJpHKBRL2FZBFyohDyzhK1O4lCuTVtP/izbbW4DWGZMy
jTEo2CzR/o5ROyjA3BI6D/5l+v5Emqb34tCsJLBlrKuh4NHZHjWfTdgUqgBJ346yNnuzo7luTNYD
9IHZS7HUG+qD9GZBYCy2gftj1crsTbMzT3/UZ6CrBcortp5ZAtZ4Y6fxaJlhXodt/WonP2+PZjHl
Lv7+LOWEVZkJRJWssMHDzNJxwpRfelT3/3uUSZ0Tmh5gxf6FZq2qxo1FPhqhTrPnsUCjwuDxsRPG
Cvt74REGHt2fOLNc41WVWwNJrZBPEGC1ZmFuwuVAaJvYRYtE4a3tWebasl3gucDdAUa+IIfiG/1V
yy/jse/aNJl4sDIYA2iJ1J4LSrayy7futzUdsoWUwFOPgPDrAIP8t8KTTm2K7qwRqrFxn1ump/Tl
yjGyMI+XIeYkemYPpBgZWiKdDuAGMIi9Qj0OVxdC/LKH63X+32/V8MFScSWcZL7/otjm8L7tGCsQ
kBe7hBs7OdAN7cX2P+chwoAqiHc6TCF/U6kvdog6st2uTDMDgtjvwKN4udNthmpth1j8QBdRZoew
WdG6rQu0dlx+5MCH69WaZNDCHnQ1jtn5S12AIFFFMeCAA5tFILdcVP5MqnqRpWyLbs06/vejZrYL
QdLANkEGgvcyyN7XO2tXczhRwEIshJsC/LeDDN5v0G7wJ+UBvolDmFICmbZfKwIubE5XYWebU693
vSggExGOnB+aygys1DkDav0vyXcxutl5mGkK1naOJiNvvvLyq4UWf1KtnLlLL/6rscy2pl6Lkz5W
EETdQabua3vfPWunKAAu8usQYG9HT9o9rNUYl26tV1FnR6LhFqmeJin2iiPekb4A+Q4U8jcKW7sn
ekcPbZAfintxMPbpQ7+3D9ZTDLPPz9urbuEGQFQIIoBQhl3lL35lU8Zm0vMYvWoCqp/5PGbPzXBH
q6+3wywuiosw82XnjmNKx4ltWKuvdQ08F+nklshx59b11mVjcDve0jKfBFeh04imA1SSrxeFrmYl
IESgLmkT1EY5x/G32wGWBnQZYHbT0CD0NQpSGWEPWpkmB2BbhW+oxabgo292h9vRlr7SZbTp11zs
jaRxmOH2pRHmlAMfBeIM3njKO1/tDK4Fmn0ny9JrteVggGj6B0uKQ8lfWatvad2t5N3aB5rtkpC/
pTVwCfD0pMxvLaCzyYq018pQ5tI5JTGprcHVOJT6J6jCnjpRomplUyf/8OIiF19nLo2ml0KB7xmo
hpGq3E+C514VNWcu/YisCtItbbuXsWbbrtUzMqSgOUAW7Z3EIBi2+1H9h8V6GWO25wIWNQKTLDFz
o3kHRFxgqNlZPQwwjdU7iHj/Q267E0kd5XkV/77O7ayFl1uZYKkOyr1Jv/2wxDNfY4UtZRtBJdec
vKggdDQ7I3lTEr3ImQX4E5qLBisenc76h4yGGCYewyjW4KI7W6NZhBaEo8EXLW76Y5Jrj7TsV1J6
6eOjMg2Bxd8zNdd5bRwzH6IML16n/AnWDfB1Flg/a54xS1sbqCku5Ow1MMPn1Gzc9RpLz4URwgz3
hVpx7oEV9qMx3c43KqFsujpy/vsbBKqCUNKHhi0x4YxwnQMEkmKODt/PMBkLX0uSR320vzD+5Xam
LQ7MRMXAQE3OhPXldZTJcz0tapjJtaW2ET3AnufEMgGk/0aylSW09KVQTEVzDy8OaI/Ozh9IL9TY
ECI9JGb80I7GKeMdiCcKX7u6LI4JGokoF6BADH3G6zHVHPpngtsyhPLBh9DdA6+iRyctHnIUwL2O
m6dWF181QMRG8MKg703gv5wW4EyJIxrXmV+JrNraIBN4pjNEK9Ow8OuAcUR7E1eMyZptNg1gkhs0
TnHsc7c/wYEIuhr1Jue40zgk9kmRruTRWrzpTLg4JzOzl2WlJRJ+M67nAkKrQqdKrR5kBtN7wFNv
59PCR0YRVIOCgjNJUxizuS9zh4MmE8sw1b8pVe2loMD13a/bQRaHdBFk2touhpSYQyl7gQ0fZBnf
1p5tIXaiVPZD860p32/HWhvQ7HNB6csZEglib1QN+wR0G8UBsUyuVQLWwsy+Es8niXANpNbBgDQa
UPN9bwLnXKwUHBY2/avPM83sxcylmQrfAEc3QtFHX3PGHO837fP/b8pmFybSRpZGe5yVzQgJeP5I
LAlc+H+/bF6NZHZZsjtA+R1ABkKm0D0Q9p5hO5vBZhuHfm/Emq7AyucxZ7BB25UwCk9GPSyr6J0l
BFScobqLjLUH//SZZw/Xy1HNy2cIkqJR0xphDQaFXXxvbDijm99SslZ7XAs0uzPhAalLbHx4fJBo
50Ikzyam38I6oMIF6nY6rKzW+UGWJ8poFjqKGMxtUbtlJkit0FjyDAm4dULvWrmW5Quy7Nj18cLB
9jrJG827MWpRAYLALNivaXLrtIUEP06T+6qV3wcIUvilkzlbAX6n12nlRrrGQ9map6ZS8V2Vaov2
gANGGN25xPjetZb0YlOFORinHs3ZY6eLx9im1a4ZmmxrMbIiBjKtj7+T4H+/3pklW28Rq2lVtBDU
0dppzKabGpo/PuszEFiVOAYMHE2tKoN/xO0vtbw7/Ak8uwxEo9q0pd1oocnAa8x5+qAY5eZ2jOWV
9CfGLPEgWN0aMh60MGv3SQ8LdHAiIui73Y6yNpLZMZTZceEUk7WmO8Qvtmipx8ZqrQu5+J2gnIsu
D6648F6+3kwbc+zt3gF6r9vSPejUP6dCReAc2m17pxybY75lj0PkuwEM3YPb41uqcEFyGl19+A6g
JTJ3eB2T3Gr1vJzQkBMInPmKckrgaOQbHihjgfqhDzuz3K4VaBa/3kXY2db+f6Sd15LcurJtv4gR
tCD4SlfedbV/YUgtid6BoAG//kx23LNXiarT3FfrUSGFUACBRCLNmFEZNlTS5B4UXyJsEsCDqbOr
0nQLifc7lZE4wTcDzcy7IodoOSlRXqWvyiN5Fof2oI1uH601tspXndOhXCgQ4OSga29TLEJr7ppH
YsEMGlCCQ9Z89mmbUuOwBqjuSpUDqriLIVnV4DIE1P/6Q97bqBA+QF09apPgFk8LfnMh07g0VN6h
qq61rEsphx8wT5u/GQIwCNQLovds/tCrFEVYdYyC4J6+1igHhpro1wPc/VggSqF3B9FW8kdkqW9L
tK0rOAjkANHB3hvddmUpzrCLD8qDdQhO6ZkfyY7/lM5LsgKLY09f8mYBM9KlIbMg5hi3LUTboEKj
CTfKjfWQxyeU7e4jrQW+YHyyICXU1PQcJtEuHVu3BBNABOYOwlgyAAnoMRqkQl9YmrufFw9GAk6/
paN8/fdfp8ftWMp9jbJQKSPo4ZVjm+ndEhHlDk8QPhueb3iYymDkzbdrbapEsqaa7x4dl078YPlo
yLymB7bmdsfQq+hAato1f4kNetMgA+YvVWnd/wyoI8ZzFaUZiLn/PtE67as2L/ALAJIAAPPYbeRD
cgrQk/xCriMqMBwwHhz5e/bT+rFY1DndGfMLE49kJLwpuG1/5LNYYLQq0z+n33sSsFbpJZiUzVaA
KH5fUgv8fOv/ORrUuydV3qkM6fepIiqemhZqOc7GCUUL+oVtCj9f6Y+Ba6Bz80B+JM+qzx0dGpip
HZ/Uh4XTNu2ZP8YHwxYZVnDasLN+H1+SRd9bVjhdO2zT2P1TO2m1ME9D5sZhF+uMpuqvh1S/HtKc
d82Eeqz2KUHNcRJ6aB6ATJXmF26NABh4rMLuthb6j0oIS62mUm5wB9zsPeeT0qjz9S+5V2ej4Rz9
v8n/Af8XkkB7UD/ts6mGVPPbFZgz7SbfozHVyV3x3dAWrtq7hwtU5P/tPZlXrdewqMJMpsLnq3YF
oIm9ot05iVy67Q/ppfxpOerJzFe98MPINbfoYz4siQpOn3T+yW9/wszIqYy1Mujc/VlOt4r4lQmf
JQfU7RriGT6Io4EX/hfrfDvi7KHYiE5SJAGT3juKP6WIMTWnW7e+6ud+9iQtXIP3UtITevo/izxz
LFrBEi23sMiTPzOlfsYXwyN2YNO1WC9pTd97kdwONjtBXd5KqvU5OZBqlMqwTblfGegWFKzc6vlS
BObeJXAz3PzxSKzeRHclvl5YbEV56cAv/vprLQ0ws0hGbpJUI7AIQaV5iclTrxy1per8Oxo3v3cv
zVwV0aRmLAt8InoQz/Ean2idO7ETXCcp0e5puWdj4TMZs10f8kFEmTaV2DctO8udITvFYFytiP9I
YgiJGoUaLNTxLa3kbNsrpLUiw0SHSpKFH1WUfrPKdGGrT7/6z7MMlx0hV4Imh9kyVmAY6H2DIUwV
GnpB5MYqsaMKZAD96ettsTTSbP0qNKhXYrLatEk2aku/RwLoKjAzGiC0vh5q+tFfTWq2bg2o1CG0
q+CuM8ULtSy1W9nyxyD/8fU4d6eE4iwkE3D9AUL9+90H5lWYgEXRn5n2y0TZItpI/TSBvJoUXb8e
6b5FuhlqZpHMMm9bc3Iqkg2hTh7asRe41rfBES5oT4CDrxcGvHfJGjcDzqzSUDOmhhrMROfr22Gf
X4yjbucbaQV2x38x3sJSfl57N45zJHJhpCD3njP5qLBqVeX5RivJWgfG5euZ3TvHJtxSJDHQ2ws4
8u8fraw6Y6wGTIwAtQEaoQ0OHcCNW1MJEXtZCmLcm9ftaLNdn6CjrizQ43g2YwMAOhONbS9Vpz2E
Bl0wFp+7bb7rb4ea7cYAWWdIzVodLi3oIv2ScqdZhZ78Fg52sK/37b79oUIEHe17S/flvfN2O/Js
c1KAXBHegtQxY4/c0l1lOGigp3z93e4GGW5Hme1I0qhxyTQsZe0JB5Iu7UMMP6DDU6L7BhCLUzmh
u5Rpu1d4gkThf3YLmUW/iiHWE/Ad+3P1OvjpMXobNxkgmjbdq6dyrziAP/XXfr0UT176mHO3vhWc
mNnkWQ4f0qk+Uurml8g3PWUSRASCxK3eWeqOh9hdDOZMU/piHxH19wOS0aoqwC9DebKcPGtdoHsG
dIRcAFVKUE7bda+YblqODwwW4hiWQ76QQ71r627XfDJNN7YAPJZMTXKseeMpIIS47DR1RzUunL3W
U9eL7UQL25dM1/DNeGYvmZllwSIgrNl70N+4AA8ZP+nTc8KBfsEjFlmyF9f5noXFAxXKIzqyAX8E
7GT4fBFFM9EZccfODdf8itPaedJzvekufeogmrUUx7o/03+GnH1aHTLUKqwPehoZuGt9oTjWyE65
am2ssjuNSSTsSjIfshqiVXjU4dpsIAVA+AdPR1sjJbiJw1Lh0V1PDsoNFhj4eMb+0dYS6cgylEUg
n41rsQEV4yn2anPffoy425RD97McXZUtGJN7nhVFp7ECIXKKZq7ZJcBUqa2Ntu7OTGWPPbqFXDlY
jkRNnu78JE2tIZ99qlP5xO8by9LKUKXQGz+TrAEO7RiNkt9qeyMGtgAZlTA+xsYzXS8Kwd5d0tuB
Z7dOHjSZ0FSYSua3nuaPG2MXp25+MJ3w3O+NJ/SIogvwa/t871V4O+bs+ukEzlAXkO6THqOtu3Xv
R+v/4rROe/SrRZ1dNroVFHGTfVqH3sve4gvFWzDfiE33BHbqwj5ZXMnZpdOYOStog9HGEyBfDn2G
HJZreuXe+GU4DDGFJbNw74j+s4z6PLhhig4BYK6DLVFlrjbSR1byVaKGC6bgbhDldpzZK62Eus1Q
ThMzbODYAGX9IS5sD1Kfm6+SFyLBZygPBAWO1I7W3aq8FtvQr9yv98zSZGf2iDXCquQeP8IKjwIM
qVoG1SMqvK9HueeD3U51dp9gY0ZqSAWWFITUoC3tQruUbBeb/99aMKhj/M9xB3/79+Pe8JSERo9n
R4au7I5UTib9/Hom9/p5fhtiWtCbqwpiYlBMGEPczXEHoctMc/DUV3wlafnzaKqFnWSE70eEBNHa
hSZBKdeBXE2WuPN3A1+3U50ZmLaFbhcI0dg99ENrarsmLzFaYAr5wLNnE7XMcbIykhBpS9npjMTu
URH59VJ8bW5A+f59JZpcTWQU0PRn2FVTfSqBouwFanSlQyZBZA09OTFbKk2/64LeTntme0IF2njW
FPlqvGAFEGOTuv37xDrq/Va11X1yoYEDruSii7K0hWdmaJpo2slBB1YFXSkQdtpVp+wUneJLuso3
zaM0uA2Ip7slz35pxp+Mq5sN13CzUeIIN0nn0+24Vx7x7jzHB761Vvq+vLKf/SLbacHm/qGZZ0CG
QBI6bpJJCDz7MNbpJT7EDrGFyy8jcQpnyeguTnNmiIAhJyUtPy+V8EF3+DnfRqfJ5+zd5rF7SKB5
tKRzt/BJ531keABaAZ/uSyUBJg/1AcztsM1tLe52dZkv2Pt7r96bnfu55jffMRdaSIsGBxZKx86A
B8wwfOc9rk4oLCb87euzed+7+l+/Bwovv59NmEC9gArveO7l96F4RknswuFf/F4z+4Pcix7VFb6X
+o6GpGoDpKUTbLQjvVILYdopRvFfPAaXFnFuc8aq1yT58/iHa6tHWgtdrIkbPA5bNbYhrO1IhhOB
TgzLAP2sBV9kWrX/2/HRP5NeN58QmjUxhDDwCTM0ykbHsX8Pxa+vP9zSBGdmpgwrqc0zEycvfrci
4Bwz6ki0cKnQUDP1+K8Gm4d80DEPoRy1kQHhC64axN7VckWIAaRnfin6JWbXwurNAUNRWQBND+Gm
s2R9R9WPGwM6zkG8/npOSxvzs6Xk5iOFeOiM+WRIor0Of1H2UFNyZWvdbt3oIXTAclj0GO/GCm7O
9qerdzMmct2lxCccBnMHsKio4TLJAXc0unb29ISd8nBjtA5QGOK3CxOebrwvNuVn7dPN2FKFTuci
xnwN88mw1hGwuChVcnv9JzoGWLOUwV66G+YPN50TtKMMn/dReWweMr9bS2AIrJBl3+m70AWuZSk/
s7RzZrYmLQcL0ik4dwLNvtyobOunbC4lNZcGmZmWNNKVHAD//qwh8RNqSJuPIbi4S3K0d2Mrt3tl
5sGYo16jXtDozkCkPaoQKPEli4uVqOJfBVAFLjjSjybTIM+mvaVNljhZSddZW/07V3muwtuY3RjJ
ClzykPVHGrabIRfrhaO4YMzmbZiovqgNVlGcePD+N4PbPeIdLNvlyvAgINB4qk/9aht57Yu2YNkW
Pua84c/SRCB6gUisGWYbMtJTBRB/Zi7hCpZeA9rca4EwSFwQHPzOFx7c0XBLEQ8VvubVdNEHvXup
gyEA5g4lijmPSIYVTwjEXHE3sDdDPljpQp3h0v8/m4yCYu2aTWlDjvco5e/juGSr7hvnmynMHoKV
IbeWmmAIfcU3PajS8H38Cs9Ot9wPANyOup2erDd5qf7v7n64GXea+o2RTFjSNLE5Yj9UqteimNHs
f+SGuvqbDa8ARAOCFlIb80NFpuLwDo3iZ1Z0dp0eOI92OYeOt+CHmPHTpIwTWuk7ugu8upTcIR4/
eNt4UqtB/yaW3Ea0l56NS7/rbhjsn981P4hWHUK9IgBgWkSQhhiQkqv5OlWTJ96bD8QqHdD1f/Xp
sAr6DxKG7sKy3HW0b4afRTqClpEiTYIRXZx0yzaql/g27sfYJtfOU1153drDmf6Nv30z6Gw3G72i
FmYGoNnYZ9s413cGARKmqPmPuFIvNBoXrN39Lfafbz/vMol5FNaDQNioCt3U7NZymmxNPXr4ei2X
RpltZKJBSAOFE3iG5m+sfht5CFVPZcGluG8I/pnK9CNuTgv02bscKvQj/ELQ0TrN76qFafwfhuCf
IWZXOpchIsIi3IJQB9vUR/mgrRHsSlC41Lqym1QOe8pWS02Id3NJ9GZPzO54Lmg9hAYbz3Wqr6C9
uYOQ4y5S+a9EMu2GZPuK8vNAwZxDYZ7GwtciIA807J4hJOgWIzJd5G/gC9rtb5r5A8DlE8p6AKwQ
8UcRFeTWKw9IHqfZQJ8mWaSYLp3F2QMjpgK9a2kyngsYeSVA4BayKDp4/OaSsV8YSZ8l7qanWhMM
cgd4M3lAociaDPIT16JLoFkvX5+KhQ07L2nVZEhXdRHWkCFrk4jUbeV/OcLMmphYpUjPcO7aKt+Q
ofJo8/jv5jC7Gq2YjkwfNMR56uQxyvS9MpIFE7W0TNPf35xriUCfpktgojSB6pzqR4kX2NeTuFsc
d7Ob58VxhapEqMlQx3ObVM96A1pewdHylVbClyDHIeIK2mb193YEp6ftUBJSl64Y+U6MsTsoBHI1
4kQrc22Eio9shp/39QaVud1ChnNpJWbmhxggXJbDgBsJ0UQHlUy5oxjZUuPhp0f2x9vsH3ujz+wN
hMI0IgBXOQeSSBzZDHwgfi6lhGops1nncrAu8vAjyxEnzswrPP7E7VoZSQ4tXglBP8ys2UAZeJ+H
2VoJJqlLpQEeM9gz3XIsAwQQ3Do/Tbl6LeL4KHOUOqcx1wEv7S2HZF1lSxr050VVoiTGoFAo4hF0
muqfScQg3xNfW8iWtQq0qTR6yoEsEVmzNzSI60npOhVVt8sl5blFW6BdS/mq7aHFzYYEAuRDLjk6
OtTtsMk2rdz7tDehzReXaHVA3twbgsiABeXUaYdsC9CA3aj5t46WL7wevASlSHYWdhACGuIVlMWh
MtcfRyvjkPHAI1nW90hXnospC0xbyC2E4LhxaWPW6r4W/Tqwqi3clxMtVX8Imue2p9e4k9+7ND3H
hoDu2uBXiXyqQgioa7wLXRmII1dowRtj0q+a8te+q8DgstYSL/eJpr8btX5AM4+K1p6q3oq29zt0
CHVJ1YOHJqD7Z6zUEvI5Iz3KSrVLtXqbNZCH0tH71Zsyol5q5OZhDcncdB0WmcfGYttAQaJQrFPC
yweZZujij9KzUddPjAG6VA2qbUEoKFYVr+PqJk80J0iR4s/FKwRkJunDCzelxM6iElJ53fiqJuhc
STSEFUT/rjPNr1QDWnjtFk0pO6UcN6Tl67gzrmmnbtASuYt1euIa3TeN6XXMcg1BvbbVHSi6JrYU
Gdw2B5PaRmV4QOFtqJEsXPR3LwFDRnodYqBT4uR3k2M1I1OFNeDN0k06YqH5GBMRugEC+WsgfZdw
U3eHmxA8hCrYIZ9ux42F66zSDCECicsUpCTI3XkmoD91vtOLhVqfuwbkZqCZAal4pioDcLxng5uZ
zU3+fSyyBSO14OvpM8+AtArUNhu4YfGIRuD0GW9pX4d4zNcme2mU2ReCACJJRAegatiB0Alovz1E
2a+2TsoFr3JhoHnZK5epngcG/AETtSwVTzfAWR3Uasl5vbsF/rG585bJro5V8FThC0gB+GZDA+aT
sHUk2/tm4fvcD4XdDDVzCkieUiluwGXuUbVSo/R+FWwgNuTTV92XbVRDnZb6raaP8cWFMu8fIUaX
Ex0ZaqCZeltv39gIgSTzkfLUqa1tpG/LtlvYH/evdKS8LZAsTULnffqZKIDrYAhJQ+t0balepDr1
ITjrbzmq+xsX/XQXNMaDmCygN/oIKeWl3NAnjfSPWd/8gtlhM8xoKBQDUILcUp9ZC2U7gMWA3a6g
S4VXONSK4kliCwLDOJfOwKrWq0nzUMjUM2N9X4+5tiWJYVwh1z46KbGOShEe0fx8rgsQ6VDUFjx2
pK8gvEbXaa3odsChKwnFdbcl1rbQBu7HrQGPhOi6PVq4SEkNCcOmGqASaAK4HmfZNqGBAsG8/tkC
K8lBdhYinUxc+VgfTVHuoERz0dJQsiF2eWi6qnDaDv2vuiRyry9CYOUAECcmSVwtp6sCssK6VH0v
RgstO1EMdaec7Lp011MDDFGjVi9ghoauYDxxRZXpXpTFlasamHvRpYGDW5h5daZeGsjLtmWZHPKh
OgKQO9qmSJYIW3cP3Y05nDk6KMyu9DHP5XNZ4lWfDm6t/kwq3YmHpSKXJcM7M4qgoMQQdcXxplCR
d8pYnvTe/somUh0XFoHk+p/9U2Chy1lRyech34/8KNFd3C4E2+5aQ1zLJtrwUAY1P1UDiSC0lwkM
Mci7SmtTu4uNU2eWf9HhD5GD/4wzOzsRj6ohjlCvQNPgQGPDLxrD+4sb5GaI2ccPaFYUVMUQEgEf
S0FHTLcfgqU63qUFm314bsV6L5UYRRiVMyjHYgxdOBH/biqzy1ASNEzrhLbnFlFxM6wvHd59jsKX
G2ruheRQbAeBT4hPEHBkfneMwPo1KhCy5HO24Zv0ErkfxqrfVE7s04XPMy3M3HrejjTbAYTD6Rwm
sj9NyzfS5YYNVsapo+lFq5UdF/yNpUvi5XcvjdtBZ3uChiKXB0lg0HcoAXrmDvGdlfzGdrrbuB61
QyfbZmvmhD5ivUuRh3s2YlIxgMcJpAog57+vLdIOSoPDJZ+VHrCxqvNYswTQnn7/fFHRWfifS3E2
P16gxTWdmv4SI3+gCt+prH+vrXhrQkm4U/AW+ouNeTPebPcTqOAWWoxUCkNiQSGmzUjrWvrL16Pc
D8tNmjomqmGBAZoFIZQwp2MTIj6PTeKZfhs6UbOapERat9kYz/21LCDW7i5V19y9Pm6GnT7ojdsu
sb4P0wFRA2IKt8Fjp2hz8CAvqNFc8GbuWhHVgl3/xBvNJScKkdHSsFoI/UFwdeB4E+bGo8L1Bdfw
3g6kN8PMPEOrNNpKDZDr1kd0lFmP4IItTOR+6gnkIFDP0Y9ukZmp4nHJpdpECKPISjvXspUeko0Z
Wc+QRHcVUBTaqHiou+gFdSA2kccFq3J3hrgcNfRwaOj0nh0AIyl4Btl5ePMteWHWcDIK5n+9G+9+
q5shZnte4VI4VjLkQSRCPniTPQ9C+QUp7IVNf3fz3QwzW0hZiI6kLZ6oCkWIsnEIZzuiBV6lVAu3
y8KazSOiSREYNdXhvadxDL3DoyZ3f/PGQh+ZTCwDsjlzmFTZCyXOadOdGwVSkQyPfStyZPr29Ye5
O4+bUWY3itRGvWGlePyinN1m/GW0jH85j9nuSsNW1KVSyucUKggVuFGNhirHJbWU+w+4m4nMdlgW
DJzJkYlizkssr9HWukPDzgqtksDq7kG9RZ/VYrPD3V19M+Zsu6kirEC6gQWiag5JgitPGJ6mS9mo
u5v6n1HmzJiY8CEfxgStOu33AL5YP0LJXkR2A23df7UZ5tQTLoyCtj2UDii0jhXlexAvwZXvyHhS
7fY+n1lTdOeSyCrhlTVUdhJk8UIwtyT5u8Qql4+PIqnxEICUgfUX+xzKkzhIGiACQAT9fi1pQq7G
QIrwqgEqfawJaOwL98S9z3Q7wuwkpVQZJSpJiEPLqafqKChVshiVy6Cyg/W84ENMh2bus6DJVAUl
AKtpzqPR6A6AbhTBYBp/CbIRJbofWn8y+s6OlHphrLsT0wnCBQqZmjxmjoSuNvUI1wzZ1/INPrDL
ldQe1dwrq6VZ3TtPMHagsqDimehzjC0C51JsDFAJIyRH+fMHzTpbH398vcnvLt3NILPv1DZVyZnO
J1UW2R7D50y2nFQUXogjVSZLU4J+6r1PdTPezP4JsGUMqcGkEDRugZfLnqXQWDHorMaW4aG3+xeL
TRRZT4rmsVLuLAuA87Dh6zBlpyistjFpV2SUD+HYA4NbCRTASJGHFQR9rwSgRzoZXLmWVN5YqVhl
+lS8bajrcWRbMUD0PYjCp8QYoPs8usyoj2khOX2XbY3WOFbQmoA+Qf6QI2JhSgNBlSKKOPrervt8
K9LQA7wcLUNpeDVRibrvYoJYn3mK+0TelKT24lp5MHr6bkC0XKXChS99IUkiQ55y/AFduZehUBGH
QZMbFT6NzN6JovQhFWZqG53pD3G7IxPyyuDhIRT0uxDVhfZSh3Afk71UAkayzy3uc6NcF6r1KEvD
9zpQWjuTQDMD0OowlPkvqa67VUZyGfIfqEXCv8FhfGordBoC/kW57KYD6rkrbWPkkAcboRQcjS+y
guoRKskmRpdQo5yh3rxS+ccoRGATi9ROVMaFb7Vc2AEOnGtIEDpv5cGHp/nWRekeqjCVXeQDUjLR
6IlY9wYJHykv1FcrjS5RyU/1WB4ahhAVNNdZFJFVB8UGqMADLNuFDNV28rgd62pT9fyE4Pqh6JRv
XZxtTKU/wGahYaSOZXfIlffc0JwoGypHFNLOVIgXKUy3kRLgds/YcSzAxxjrLPfUosgcYwCHPQoM
D6hRN0hjZAZK6SkpJk5bUV11CVDqUKcVdCMqLy/NF4nTF1kCwx+hsEe8+elaUZVNEoNyxdTclrl8
CSw8NAv0wxZjChgf8hJ8eB3M/hol0Upq+p+lUb2n1vCIVIsMwOawo8XwVnM6ScTvgW7jbhTkXiDn
P60cygsyJH7sXC03UCCEBneN5JIGmrBUJ7YFn9gu9Q69H8pw1ob4UdaSgylD1YKwHDF0y7Rzs75k
dWzYbdk/KmOaOElvHrO+WMta/5ab5bdkMDp7NM2H3pKEF5L+I2QK2rV4L9lkzJ8U3u6jTLqKgZ6K
gTa2BglBu+lapAA0L+ukfRVIO1GB9qJ0iBcmMliwlhlfaRqzaXw/r6NDjwXTpBjYOyq9t420FRn/
bpmQaDfAceMN9Hc4IcLJalQgwPPJqVo4rChe1dygbq2UwoPEQu+w2oztsqtATtWsEYR5sNF7HW5s
xeUTHLPvSdfCwFf4iWqpHtDoZznCiplbct77zMQTTwmg9dlpytXS0xApKlm2s848EyptOGtQCgap
KHuoOl8O+0vMWwfI9m1SQkU20U9BrH3ggYLO9CZ+G2S+ghj1UywlTzgUeKkWw2B3JrSC2pH3Ttyj
RSzB5xhGGT3zWfIUGsNjQdl+6FHqkPOdwgqxz7tUOKzhaCbp2YMUxLGjCPk1s/g5U2gExZLwHBGu
uqzpnjtSaE41itwOAgZTVAROHrRrXISPQZweUNa/I0x3oAB1HPJmhLhjsoVe2CoNIpCQRv1b1elQ
QYtXZpM+9fF4HaPMV8O8cUqg/MDWE41dN/ShUOMAtTYDrAkZHKvIVyWyekOgdY7KQFQKGASUpPYd
8kvgN8hDigqgUnE7q35UE3YUQ3zpegobKZNgk5bVPmIgi5Rl80NV6tiOu0kKgUirTmiZDQky6BrL
CFCH5ZM8lIoddDoiuxbnwFxI5qYOa2E3UZFt5S4M7CSBWKzRIDIOPdDvdd27QslkDz38rVuX8iVM
x1c9kZxMV14Tk6hra9ARqEd+2amF/lOOQBgnVlM7ch7vU7muvEFWuB+mLQI0ZafbGR6ivmnxE2Qn
9lpVKXaWDBCSSshLGQxQ3a2t0DN5uGZxjucoIStVbdXNiMTyuR7qTSwPz0mKgLVshBtLaPhQfYv8
alsPThaPW1XNz1GvZ3j1N0dS6A+YYOf0Lfqth/wnnCFXikEFbIEp8C01/YkKhnSVTsBSFlzqiu3C
rsjtiLRiY4b90UIfG0AaKKAfktH4BqhbtAWoFUIgPQ430pUuh/YfPCCde2Vv/jRAybdRCl9DC6t6
a1KDO8MAxzyCPCV6npUSiknoQEYzLgSwaP+9ktRjzszvVWRCr7JsNcQR8t5PVWtl8ElXvhmdglW/
AKKGvl5W/oDAxYvSJE9GP+Eu1eYaB9opj2u/1dPOMfvmOeHBT/Ryj7ZIcApRl9A6Vi3e1E4CwDoQ
a85UxRZyxFcp409KCnNgJBLgCXW5GUG3tA11AJBCZiCdDW+JPuzCStHs0hifuWlEbmZqgc8l+iNl
5L0r6xXJinJXAnzzCntt+alJBl/XoUzeWA8RRXWemDYxgWzG1jBo43At1Z2hoXC/M6j2QvS9D1Bq
juNRDfrBKnAGpC5TbbWGuaZ8uIZ6tcsMXWAjk3fRyDCSivmOOA+EhsL0Wo5VYMtZjI5nhDBw2sRm
jPljZsio+uBbGg2vCmn2qpVdAn04xAQp+X7aFIqW2GlbwXSW/RMx6n0osm9MKoYDpZ3kGGPxhjrT
Q8vqH7o8yA4vOjFlfFIvMI1dlckrFpWRw9Ni1UTBVYUx9zSjhwcUAGqAMkEZUOj4GpbtKizZNVJp
7+oFkR2FsmOh1PtILQ9FW57VMYSCnCgcDbHOVRFAXSbUgxzLEKHttzKfVaqDkmAliqPrYYaux+Bc
qvSxTSvLrxW0l2vWUxSrNer0R8tXUxMMjFjzmyH+QKHWGkzTFUo/foWqskU5gW/qqJhok+7aNdo6
BWXRzkWxTXmAAlr0i0qiWOe54oZJdurzdF2E+UmYwZYJvorkDNXsmdzbUci/odXaHUkKR1I6aJxm
dm0FVzwldlCZ+JbF3T5qi00Pv0OopWV3RgQT2r/LLNjlPQRaDFE7oaYdahVXYkGGb1wB8IwantyL
dYpHWWvERyVKXKS5XFUYbhbGvlVpIM0Zh6REwQUa32F9mK+wRHb6IdqA5w7yjV6DEUhqdiA9bvLO
NHyFBFsaqK91RvdMqo8kMI+4n3d5zV57NKUDzbquwjF3mVqvMrM89A05N4w39qApb7E07hTJkmyW
wHC2nQa6d8tPwuj0I0Ly51xnYF8TfKSopSg9Lh51VTmxjjxKiuaDW/7MWOebCXqLDD7u+cADuPvR
JU0SrD/fmDzYVlrtSbG1VsQIewFgiqSj48QIf3UhWj/haQ2eVUQQDIYETARNCsDIj5raPiUmEoha
c+lNdWd06pagGceRWPuBShufKUDJhRmBUWq4L43JAbyH3mZpPsIFTg5VEjwU7Qi/pqr2VSi9aKlc
2NKYX8tq8HMlF7B0JQBwptggQQ2G+4BXkdoiP5Olr8Ss911VQUuKVJuWVyq0kaJT0sg+lEGRIE2K
kxYHuyYe3kzFOnLRABYoIQeZUv6St+Jbk5VP6RheeNa81GU52Lygyiro2kNlKc8Idu6MZqjRsJSv
zbJdd3G9GiWLOdnIDqEc/OgkcY0VdpWS4UlDVQ2syKmKjJ2qQS4+wcslzVJvUNODxSMII0LtKK40
6KEYxa6Uhx9wMX4oA3mErphfFOlD1aR+l5RvEeMAdJbEoWqTOfjTS9MY2zwm34jQTpqWe5qZ7tSq
fGxU680kxYUUQeqWeuyVOvc7qck9zsZfVqb/Qr/nox6h1wSsKQ8y88cqD/wm4us+G5jTQzSNt1GN
0hxx7IFdnYpyIhM17VKnTjJqrae0416yZB/UQG+64eIo3aiZuuI81pxRSncEUMoxMzJXEc2jHBaw
4IbpmgU6WyQVjmGeWie15ntB9Z9RKLY5i3ZRDUP/P6R92W7kuBLlFwmgJGrhq5bcnLbltWy/CC67
S/u+Ul8/R665tzJpTWqqbz8UGjCQIZJBMhhx4hzZyHeTkv+jMLTDQOvgI0ykwUpl4zadggGXVB9a
vmm+hxSl+rpFOBfX6VVpRttq0F46rVEswGP2qoYVTScNEtcqcalW35t6hb65Mggt4PjWOs0XSZhP
H+pCsm1KUknJOw1wFqOXrSGSc5AZ98xWg5ninKkQIY2abK9MFXOLgF+Zg+zVSZ8CrERcdaoepLzb
TgX96NMCJ2Y/Xo9Aske6XkHEskSVHsyWWR0FlgZMy5bkyNlcTgIs5jQ08BXN+QyQeAqZO6CNzNLv
686L9dAGiG9L2NOEJxlphpWc2vxL3zI1fyyJUJmyot00zjLOdJvdqzt9P2z4MT00K/noxRoC01Hl
1gkEdCH9cZ7gkht/UIsEde5S1R8ihpcBbp84yt24VR+HSLnz0aPQdtA9jOInsN6v8QIs5m5QQyC/
hRnEvrm870aGgitBFS23U9840gLcPrz+N1m2EzNzPvukvETqTA3CANNZshi6M48z+rAf3cIP3Mse
8v+Y0D8DEiaUIjAyG6OQvdEILLkdnSyH0rIfRlYJGGNAoLec6s6gpbsMhEJd0q1BTs3FzNHJWIVM
1dTrRVNPkuzJwQTAXY4mQCkBRVlT7ngskc2symRFWXo1AllpZ1S7L/w+3pM+Mh1VKq/1qXYDbdKt
vObA0qjG9dTJxEpI8CMJOTykrFXXgGCGBYWdhzqrMaMVDW45V0unKPHjXTo9jGPW2yyu72LdvBl1
pbD1oJ9cWnSv2JzPUDVyMsK2U+zvCCS9IaKgPnAthJxnoEhXREaRkxhSbheJXFj12OQOjUZ5g5RL
5Jg5JFQTtbxV9RzXvEQNt8NF6oQ5v8908w6CoS/FED6lwB4iyNBvm3hwqr7aDnl2BdGrq16Jnutx
Ouh68p5EYI0L0+AaHTtuUuKBToKgswDPdeWa43wHUtgaZOw9o7lhI4JOVUsOqp+ltpkNTqnzByn1
wexqHnowe9FawyTUbpmAAdXApV5p71IYvplydsQD5SYPpw0IDEACJu8RkQIOXNTbOV3QhnRjjMPR
IDh92YQoPAk09DqiQUqNdHso2b7ExYPHB3UKpdtQFv70kSpzTKLaCPiOaJ4/BAy3WtngvNf4ay4x
V03VH0VnvJvAAAAGmT1HVI1sHPNebCA7IE3HpDVdtSjvkpweGh7suiZ+lDR0PiqSfDQjtCLEWDY6
eqnGD8oYNHZG6qcyUz/KHlpH0jCmRzlLSkcfZKRG9SrOnpTQ5zfoI575M5MXoJJxxQ3oeMpUHz4/
6Fc5vK5kymemhqOT9wr6LX2INAKs+lS0VNuO6ZTYmtLHrhrij9Svt1It73TVuG8nxOrTtOeQJxjr
6CfR/A8j1waExXy8SlgUAzI71U4AymfoZmFitC4srL5TfnR9tx2M9CWGA21TBaonlzf/QlUMUA6q
qIaO9DpgHeenjDHO8FcV1YJyypHYircl8vmXTSzcQDBhYHtj+gwqZtX5KONJ5utIQ9e13QzJxo8a
W1UTt1uTIV+quZyZEs7MfgyTavDBIKB0qmUiWZDNvbfIBlHz2kSL4FQ6qJsi/RutTOPiGEE5QXAx
zbS+Quq7yZBt6yrWeSOpbJlQW/KZO0W1nUGs5/J0qnPIIdyzoMnGy0TFwoEtQbjRIYPUKSiU4f6R
NvCiHA9twO2KMurtRquYHaCXSx58FJmCT32atB1I9rKdpkVbhXIX7/luEwXabVT1idvnXekgn/jB
lCq0u3h8zvO7KKz7K4OX2jZNwuexRTlxGo9jCNJDpF6xFSuDuAOnqt3lUed0BuAChlLtu7xqnCrm
t3rNw41qBsjXdYiAL4//21TrcyOproD9TMEUiAwu0CydJh6H6KtmxT4FrrDFaRurffrmkyb5cdnY
d57s2ZqKihAUTAHMEbHZqt76RlWCbgPAeweG9EP/GF1Vd+MO9dd8o7kzv5xq06u2u+12a4yk33an
YF24F2MOpC6PYJ2O7zl/4/HK1vwWygi/L7ht1XWxUSK55MkIbns6TMBcJJbe45/L87g4EAqRYIiA
6TN47PyYKaU0422vAt+cTXiIcMNBxm2VReEbPG0ezokVYfszOWjNKQGAxb/mbrkZd/6u2sfWTMOy
hmleG5BwbqoDhATqHrhwvcELsaPFpoj8dPP3s4a3Kqj+GMWkibVPGhXQTGGAq5ACMlehIbtJI9EV
Iwv7SYWAJ4GTE0qJiIlpEtOXMniBFzGvR/p1LmNFKXLx7RSuPacW/E1FgwOsgfHd0MTadN+SDs2L
NWjRyvGqnFrH9xPckp17ed6+R7SzbtqJHWHfpK2fsqKGHSoN0Q7vcqjl5CMatIBbBgLd/Ekanx5T
YPkPtIjeW3Ce40m+ApZdnNiTjxA2FzEaKVU5PiJl2V1RdVutiR2j8O8K1j6sDHhuSzy7E4QBC8/U
DOWzIcyawUuURzOorAiMtEn0Kwz6vVLf6uYj+gsBp1iTEVhaTwAm2dfpyMBpf76tR0kxgmiE2boY
0a7CAecqfpl6tLKeC5uNEk1VQKgK2n4QMJ6bMTuzj0iCI98YlU89DQrbHHrJuTyHa0YEn2mHDJQW
EKDwQIhmGdob6tUrD+QFh8AwQEMF2XJAQ74hPHMNT4h+7mRs69KqevBioiojWdFk7DulK1fMLQ/o
jznlfNZaNRv1qAf6EtI/UBRjyLWloZ6sPMcXXIASncgUuh3QchCPj5hWJrKX85mLCmbRoiYU5lbj
r1HHfQt6dBkNMAbYPkFQwDQRMDEEkmRArQrMH8phnKKDlBSOiXx+NFGbdrIjjysQ9DWDgjukYKfh
kEfrvTyBDnCe2TF7a4A64ahJQs0KjdVk5Y6cN4uwhxFmMBUKOnjgIR4/Xy9KWVMC9o493L1X0QMo
3PGeeSPTJ8LW/82UIXQ596bRttIs2BORzh6N5kGdEosHYKuFNgbCq7/rO9OhMK8x08TKYRcDoyuc
TsyXchKhO8WrKEEMmaD6CGTKGoBa8MRvVoT5S5TOaMjUjN6o/YoxHkBGhurHXx0Soo0vBPlJUiZq
g6JXTGPwKnl6NwFVQx6UrjnCwkBAxGHilMDJKhMRz0xa1iEnMY5eNqAfMKztPEfyM/tLtNM8ljMz
8/lxMpaw0cC2JvWj12S/iqmw0uHInShcG41w6n0zIxzeBkETUi6Ho9ezBMl+YCH8Zhu3z5FU7i8v
zpolYcsGPEaKPi9HT9Mai5V7FpSukYCllIV/d1d8G5Nw79Wsm0I/76DbiIdOxkFYK7crTCBrTiDs
GUCpMhXkNshhSKkFmIVVgFUpIXzlJBAuiW8jETZN37QRYk8OJhPwu8cyOpejlWtoZSBUOGuq0K9D
vZGgfUFRv0ufUh5vQ+ZeXnrxnSaOQyRTmFRUYAytGL/IzPj7+MCfkrvqn/ZHfqXdVYBZguk3ceID
b0FZO63xY62NUbhqDa4XelvAHwb1Th9eef2orWl3rzi3qEnbcoZ62yzgjsznddZGPw1WuCgkujKS
xP+bU1DhZOgHJQIHDYTjory8kvgEZJX8v+1VMe/ko2xMSIYZC7JfRv0KNl9A0H600fNlv1h0b6C3
wJOOFwdEBs/PuFqNAVsa4Xx+HVmVf1vzu8sGhEv7t9+dGBC2aYK+SF9NcbWNGnlFH/Iv1agzC5xK
oGJRivuGh0+XDS662olBYcPKUBWJ/KCGEnKjvuR59UQL/zmmZHfZzKK7/dfMNz7pauwHlNIxcYP8
GiCqQ00SSMI7f63T7/L8UbG1JZCCjo3jgH0boTgLGlPSOh17KvwPJv9ln8HvtVLQAQtBVRnhlDB1
KpnUopKC0euqZyl8rdMfYXF/edrmnziJ4f6vCYZeBmOOVNV59U7uVC0qM14B0OgxCUQKPD6iAO2R
jiLqCWmwyVFQcKFeHD8GSvWXAkrfbAvXX4onbQCMJx5jJWCrbfDgA+l6eXiLzqf8GZ6wnRSwSOv1
ZNYeByxSKpJjCXAUSt4rd9/irj0xI2wq8M3ShPUj3nvpY5ePH4iM038zEkgXqWCm0w2Ij54vVI1i
aaGWE6KS8F1OZQBEQ2ss1hruFncRROLnF5KpfutsIaNcqhPQhJ6mGNsxSK7VFDiiYmh+JAAyX16b
NVvC8qsVD1jpKwjnSi/uHnzcCiR4Hrq1XuZFOxCL1XRo4UADXnBxVsllynxllhOVba68akm6adRn
5q9spTU7wng4+uuAyqlGL0oUi8TQvM8qu08BfwT67vLUicKPv7fOyZgEvy6UBmxzU9R4nNv6nbwh
rrbTfso/M7u+0t4mO70Z8GTZgJp9S/+Nr0MyFYn8OTcqMj+AIiDjpd6B+TV6bcInPVlrQV7cTAZF
tA/tDUJEBtsUKjSqaWIz6fKOE8WC569N35oJ5XwzFVSBGJJf1CCUNF7KT8h2Ojq6kSC88jlTKq9n
X8UeqN8LdjIo9dwiiKKDsJUwa9pDcJ+Aehul2SfzMdlrB+lgXpGrNfHCxZPvxOA8BScHe9U3caJk
CIlKtbE64kZstNT2+bIfLs8jmuuRw8Zyfdtakp/yQUYwXoV3cf1ggoH0soHlUfwxIOypYeSxXCX5
6E3VdZ2BT/B+XLsBF8dgUlXVVYVoiCDOJyqozUnOmh6p1wJZXqio1mtdxYsWGCI6+DISQUxYex9t
wGycNCSRExSfGojvVCu5H7ER/Ld7nZgQVtsvfJVKQFd6srRJ3lGtMLfpEVxz1Ma1BxrYztz2g5Mb
kFRS7diq75LVBvi1UQrHbM0mgO1TZINKHlg0OZprfWIir+DXIGUUTObsLcgWiDCPuQQnlChiFc3q
HaXZqNlmrpnMNH69tqGdXVpRaaUuBFC5c9kPF/fvqW1hgkumN6Tl0G3rN5Xkyr7V2MM/IySM7QQ1
NoD+HFZuQJ7/ednu0qR+9VwpaI5D44gQAUYhkM8RCWsPYpPbWCsPgA7vL5tYnta5r+u3DTG3lqQT
xS9L1de0lshQ7gCXHO14w8A7YxwUavtX43V5vcaYsLS3T8YmRjQAhE5hDawsCMh2efpuGKU9KE8r
g1sK12WQf+Bwoqhzi882pZV0KemR8G/ccp/4rrml7iwpKJdbYG7RQrBL75ijXNPVDlSxtv/bXWel
YmZC+goECecHC2Wk7zMCFeqZe6K7Rn3bAruZU9yuAcwWneTEkBB91o2c6gAs4HyRrkmeWr7erhzD
i/EGXmr/HYvgh7U28RI8g4Mn7RoX2mEbACLQO4aWGDf82XwYW5wqLjjUgsmZXqOfK4u49Eg5sS4m
MTO5S9BDwBAR3Jn2zAJF7f6BJk4zor4PamMTbBfcMSKbN1sItDhrtdNFT/0zevGKGKZB7yQT9mX1
vsl/aAO+IR+clVHOQYf4FDsd5fz3kxt7SAyzBa4YerLX/tZ8jlwgBUCnr4PqZxf8z2MSDlNwGfVT
Gpa1J6OzSVah9NejVaVZq+ksLh0ib1SPDBncY4LjxERLU5KagO6WemCxJPOhGsFzCw6rbEqlvGs6
H5JI487IwzUhieWT7Y9xEeA5sdgwgPEAjsYBOyBA5TeZGwNDZQFtbWlvxV59V6wERMnby0u56C/z
eMEeTsE7JOz8rOAK2qpwG7d9eOxSDbg8wPErPdBX9uW8s7+5DMqLVIUIPEM8fu4ylVbSTKlRyzKS
I6HKkaNpD6JP6Hx3FGwHaVirwyyODIl+GbL3aOf5ouI89dGYkSQr1cHL2mwPurebUCJ2J0f/4o1B
AZhhBkCegAILzklBM5tEKY6bIW6B54TQQ/d6eYm+QFzi1FEDiFwDrBoM2Y/zqUNflNFDShSnM8XN
UG7CjX/UZWu8G20KsW3cCff/o8X5GD+ZOx7F+m9Fc/lhFqvrtqFDXvuDbk1u6jJvzfuXloqCHQVC
XeYXmPrcXFWDCNBMZwWJMtkOZTIrLrhhBbjn5XEt3T6ndoRjq0/zOJAnENfl9BeV3hpjJbZdvHtO
DQgr1fVagWY/lIXRO+Com8TNmrdAt6dqax5bd3Rll+4S7Rb46UK2e2jWrWQWlydSV6mmaGyuGZ9P
pIZtPiojME1y8KyZEpqeQfSwpnGwdE5SAGdkA22dhImYw6JABS36Yjr6Iqpqd6BXdenVWqiwlKNA
EsRUQcxDIAopHBhhNDUDrwDQ6duXsZ42mt966GJ+jdC9c9ktlmbt1JLwcsvzmARaMLOwTMOR5sX1
OMkxOgvXKluLG/nUkLA84HdrzBT0Cl8qqi1aONEkewgOzNa20kEe99FmjSlxyeNPLQrxluFTI0kj
UNmUPbO0gdvoyN5fnj1Rv+QreIQy1nwIImiFW5w7nZIXBe8NLBRoh4rUqvf5xnf0vS47s4BDuV0L
cRbHdGJPGBOv2KTQEfb0arK7FLyaq9LeAtjt95CAoprRYTh3xTaEhLa8YHnRf/F4UjtFAmTasm2x
ya/X5NyWdpN2Yko4asuc92091IAhboNds8X5t6Gbert2z4uwrW9DErZTlJqA1DUVADIy3bAItPqc
WnnehHYSRKmF5kQdTVvxYSw0fIHUb3NCV47HxYU7Gaqwz/wwzvRaxifI6AjW6yejW2OUXbKgEzSv
ADGjzom/c1eUE7NBsTIBCe+Q7EmgvtBy9TZesSHKT3MeydmIHl0PNPmdy92hsXQK7Xf0E/LP1o3v
oRDUBzb6V1b22dKBeDI4MaCRkq5usglEl/E+9y306Jm/skO8UV4jm3yUk42EQmtnACLZfHvZ9OKQ
ZUKAYJQNDVxw59M6JrqSm3kItBM3XN2voEDWjbV72cji6QhIxn+tCPvaqHu5LRRYAdMBee+2kVv/
pI4W2sYhsGfxOPAFXDa5dPCD902fw0OAx0R81ahzHbx9oBEazOKz1GPJamj05FegiL5s6CtEE0M4
XMsIcNAohoqfsPu4ydhkZsCw64OPJt1efmtryOIhv//cEONZZ/5nCrZ1U0fTX83Ld57rj5EESJSJ
jMMYgMNkbHcaTQ+SWt03oXKrT9Ury9CnWqFxWyZgAZfqmywGL4A5pUfetEe0zGyzFG5YgxYYzXw/
igD95An7kfzmDJ+xwqW/rSv0s/Rh9pb5enE15mA/CZtSsgJw9VgpWgctnnRwcmBXzHZTUxnMG1WR
7njagz6mShMnKlLfys3iLuv7m5GMtjZM26Yd9lKtpZY8SG9xVF81XfCC9jz0m0rhsR/VGy7lj0Yh
FTeFX4OzwwedAC9y5oCfVHcnsEjsksS4LnJyw+XgDo04a+DcRVwDFl1TTDz3FFXMWAEfmFV8bp6Y
j94B5BxXptd9YBUcinTL5CoWv9LsZCM9gi98rdSzZH2OnvDwQg1LZyK+s1b5oNEWB7+00+/yveyk
zrQj/+S34aa8GjZKh/Sn4lQP4Z2xNx4v++NSwsdASAU+MJVhA4g7umBE9rtEApNeFW7aILqD9EFp
FXVzJ03DBlI5aFwCEQoHOXCQVSvg3a+IQNgNSBDiWlXw4gRCUgiTU1JHZglCIoTJjTtt0GR0h+fM
D9MJ9h0g/+GucNrrYbcWUaoL5xjs4j+ToEpNRCALIaOmkRAcVOab/MLdFtB8UHRnkJpB/9BTezvc
BACcb7Itkol3sg0K66sC4jN4fLv8oXzTd/VNf1Pdgm+n3q6lGJfeDgbAFIipUTWdj6TzQzaaND8c
kL1BcMhNuwQJkBPa2g98zGu07TaZB3qn+n3Y//8oXH8F0+KKnBoXXkZgfiE8QwYCAU/2znYdn+XZ
btlDuQdD1za9in8ZvZPUznQ16/Fkj6gaWukT5Oq2+sp7enkeQElmoN0H3GQirERrYz/ueyxSehxf
6n3xPiBZdh3eyjfSdfFYg63aJhsoYDj5tlp5Pi35h4InKOqvQFJiEc6XQPfTOuzSHktQuDSI0IC6
9gRYsyCGQHIFRqps6DylTNFANTlas+blixOoEoKSK2oPgEoIu6vtoSZYt6Amqx3yy7id5bWmfXQn
uf4GOnS29q7+UsBFz5xu5ZZbegkgCYIIYTaPZjTBhUNuFGY7wHJ6zB/ZBu13trqN79GFvYG8zMrl
vVTnOLMm+KyiRARaCLDmP3W/hmdwLDjhhnjBvv81udUmPKzF0AvhwplBYWKrOm2rbDaYyXxT5aFt
gSxspWtoDnLEjQhBUsBoFB17QEwn6WANCwGqAPGt0qO9Lm7QJDxmH4oPMvuk7D+ryr/yW77yhlt4
hKBvRDNQKZdBDM6EhUMXqw5eLXnyenOfGLE9pB89K61E1dAZ/JbpB5reXb6BljbCqUVh8QjYWnwe
hJNXqa96A2HU+l+86jEmNF5qqMPNtczzzZzlXdqa6N7zihbsMwRdohpeHWvjWAjKT62Ir4Eh0Vtp
lHziYS+CAelVAv4xyp5GKq9triXvw6E072v0lGriuVjKNCljvExxRAOyDKUX3FP0MxntxC4BB1CO
agHy7GgNYrxmVojKhyxrezlKJxAXqzdpXm2GTrr1x8m57A9fKryi48/82Sp6Xua2LGG5pLI2c0Sa
k5ck6Y0WoDkbGkyOnnNQRXZaZ5nq8LNV4me9imJQuhnPLdFeglQxQdKj/AxytAVDeGEXsyaxRsZ3
RT7dK2Zd2HU0vWctaFyzKlihEVg8gkxljiFBHo2uAuGjg56EBNRXE+qRvu9ODgp2d18SGOCLSy2I
/IK9fe3cW/Q4MEmjIRakX3CHc7/W8iyloCqbvGw0r2LpcVSbQ08fq/D18oos7lDQSc9tQXiziHA7
2iUR2BeTyZNUPCqndHjTZH/lDF90Lvy09tVr+63BxSBDTrIMY4mL9ADutkeVVLdUXQOvLw7lxIzg
w1yruUFSmDEr7WAEyk4nw4orrJkQPIEa4P2oE3gCSDqsSL0h0tPl5VgMmoH9+M9ciVhvsygSJaQF
LEjSo26MwOWMClASdXyPnoZNOYHehMjVNSnaK3RquEqojXY9ha3ToEhi+wrUSmS9Bitg9oy2xJXj
aWklGZhxEcAysON+q5DnbTymYKH0yiy2p/hRUw7JuBIaLtoAhSwq1PMT2hDmuEylpNLycj6Kbjv6
AJ7BMDZWPHIxhmF/jIg8yXGko7o/wMj4Qn9pxwClTfKgv3QelOSdtVhtcURzozXiTdSPxA5osPFN
sp5hTTODOCob3Ix8pPoKBciCa5oA5jI2qx8AkSJc7nqj+uhvwAluzjx40kz1Bx24y965ZkO4zuPO
p/kQ47BoQH5FkNoe2sfLFhYCo7NRCMGX1ptKWYPB2hvKZzbzcOTJfjReZA3/ywbL1N4u21s4Zk0o
6WHD4aRFf6TgbPHIfR/ZeqhgRWCb7AsVRI0d6MAQstkhEveXrS04AhRZGEMWgoBFTCzcSCo0a3JQ
X3oSuzWKXUd+5TB42cbSDM6oXKCSDKoi8XB+cVRFXSrdGHNPRgvPBPeGjANT7Jlhi8uocj9fNrc0
JMSTCFRmwM43cWqpzPGUC3EiVCh3kTJ3yhFkq0WytmFn9xUCB9OkOgI8vNzQvyg4Rhh1pQkaJo4s
Dqudbps9kQfkoCpbsULXWHP0pVEh/sYyy0ARAoZ0PomKhPijNWntdcWnbEIfkRynIF5ZqUUj2K14
B8yDEo+FQDfBcjXmk5cCsdW1raMhjlHKtUhiKeOKOgqmzIRmA5K783eclHmTEBBgI6SNR9WYgEeX
7/iogqVNAcd+YNAPBWgd20TMh4zFhoGVwgZYwA40/agGgGpe9pelHKkJmS4k49CcR4BJOP+arC17
BNIJ95RWA/BQNcBUk8ZuYNKHTvIflSSLXV3KQXXaQmayMf0XudM2ncnuQEen2b4MQkMyyPGh1rJw
Y/aK9pOrilsk4IvsUcB6kkno74eqKZ6iYULX+qiBjpSrdkIrULuNReRUFThjkAaZXGaY+VFu/U8p
L69DCFg6KaiNoNzB9rJZ7fxa/dVFvQ66wdSTW+Jvwcn6kJgoavh5gPZ+oltyYrz6LHfLXL3O/XAD
CrP7pA7fu4Cii7eOkNyT6XPZZq0VtsF9U6iHtEz3fESZX9JAF9XX1TbW2XMThL6TD6VkR2rwqHL1
s2L1k2oYTgNhrSKOwQ9Xyz+NWgJJrjJdNymQ3JcX57tHIiOow+PxLKWAbwiNZpoEfbGa43yaZeZC
E0TOMUXd7df/ZkXwAJXHBc3kvPFUsHqCXcVCz+smYMbKhTgf3ecnxvlglHNHG0IJb2woEXtGO/w0
IukVDNuyE5Jgw+LyxpeiGyBwnyetfLk8vPmA/W4X4dH8yqa6IWw3NdCUMMhnbJikWUUDZkJmlejs
LtsnKfz7PjMMEqqX6D3Hq/HbGUJJlvYTBbBHrlRb7cEwNRqby+P5fkXCBEN5dH79oPNHWK6s7tOg
ZOjPYjUu4CS2NL+3dfIQ9yt3//fo4tyQsGCtTziT5jZHPEfAwysX1x0LPi4PZtHDTwYjHOxaX4GJ
0FRrKLxJUL19pknsdNVfks7gcj8fyTzSkxPXV/yJNjVassz2nvDHoFu7n5anCsQm86sNO1ZYk6hu
oixUAUeS2l0X/0zoWjvmmgFhLQhXBvApAAqravesre5LX737NyvxZwjCSuhyFJrohgJwixaWJr32
OmjDk5XoZG0YwkJonMRFHKHTJhvzHc/DYxv+C4dCMl8j89tWN0QMQZQbRhNCbcGboIPAJRST2N7E
q+3vJ+vUijAOmnVSq8uYrKgOwDgFtgE0TFN5e9nK99nCOWIYVNGhLDVTRZy7bQVo95Q1Gffa8L4e
/9HDn5d///vmw+9D9GKGH+MhJEJIpBIRpA42QW/MewB1sd6IGUtwjF02sxQBn5qZ/36y+8YhG9Ax
XzbzMED946KkvQ00ZmHXbBWEOgaL9pctLg8MTzvQBON1LHadSDFUKZoQgHUjr++zuLxtzOZhGuqV
l/HC+gC1Ctg92u2wOmLWODXTeADDLZ+FgTdm0e+mMlgBb3yfO5xcfyIAVXABaIMDGVVGaMsHwTn1
B0QlGQpVeeOalRrsr6ZirVPxK8wV70ugUcAFir4pHQwX58slhXpa+QG4dMEIDjC8jRZ6YFayLSQy
7Ta1Zs3ApIUewqq+7PzD3wwr4N5RCMwi3D83PBVaA1LLAX022/7YbPudum327Xbt9b90f6qqjJgR
fo9ylzC+pPRHkN5mtYeD3B7j1wbJ26x+HVH2v+yF390DF9sfQ2LbRG72xZjqJTpCondwXILc+/Wy
ge9uDgPQLMXehat/gwSGbdMUtZQN3qh+trP8hKqDq2bFyRdXZRb0AdWuhjyGcC/wFozXyGCNnlz7
v2IwaBvVeC8hLZzM5OHq1D23I5ROCkVeeygtLtSJZeGQzYESQ4LGHL2W8glknHBECLhYddrsu4Ks
ELosQMGB8UV6S4HXAw4jhlUVaA47P4gqlBSsoLJHAEmznfqjwvl00x7Cm7SxstfxLXnQ9n+/ioYJ
o3jfad/Ro+3A9LFDo6sHikKJb5LpMUrXQPZLrgh2RbzXkcFDz6SwtSqathzE2SXEztD4mYBXPWNr
7v51tYr7F4WELwk/KFuJaBtFGXzatUPphUcwINxW7x144u3IhaTHHSgqe1fe0kd5WxybY/WoHPVd
6KZbeQ3lsHRinn7F7FUnt02EnoW0avvSQ5LFvA4fYy/a5Rv5h3Qf/lSge/HBtvFueooeml22ko1e
MI2YH7x2mGHGvjW+MqrWOcpdADpoUWFBX6eEJxkQDGry0SpNpXHyUslw362JUH7x5whTf2ZZCA+p
nGsM9CqdZzTdjZw0T6wwIDPE93FbHFA9PeZlUFoDzw5jApZsA/odtp6ZDgjlClfW/NyipNVAK9OA
W1CJeqdK6X2YEt1WfaCSmlb3orJ6wuJuomp6gv5NbftN+WI0OjBSKXFMvQysqC1ectK+tqqB+liP
9NblnSJSl89xPPABBjizUMTEhhHC7H4KzSgwUVwk27nCTl3yD8jNdqYXfgy9M7f5QLz3OHxCDMWJ
XvWf3ef4JL2uoXuVxXU++QxhtuMkxckL9idcVDh1o2Tf3PAbc1s640ZFq4yjQFV3EzqJnVpsWx3Z
r7i29c6GeJDTKVaHK/WQruJzF6pi55MjHNRJ2ZjQXcJX1c7oQGjH9r2pQZmyQUtnbVUPSNdKj5cX
hC0c0TKymshkoYY4ZxzPNxtJuo6ZmdZ6ete1ti8hqjNzcCUnLEfLY6d99iy/mbrxkEb6h1EkI1Rs
uAKUx4giI1JJtIAsSUkhdqCl2ZPegWu5LMw3dZCJ1UKRw+ob+Qh1tWPWFtUmCc3UDrqKHRI+vfhT
tk/1qbHihBwmA90SpOtteWbCHTpIj0E7CHV0pd1QyIXRVn6Suua2acbnocTWD5NfIyfPnNUJNJ0g
mC3VYFtWs+CmJqPusMiQDyCH+9CK+k2Gc0FD4eeoZ9skBk22z0BIOBB10+rpQ10lHeivq9IiYww9
JEh3xTLq0TmoTrE5KmLXQwXdqtx4rwN+K4Gb2tYg9MLbAJpVlQRW93CidyTqS+BIg94y+oha9Zhl
2zKsjhKnASK/NtingJ44I2jjbkEPNyv0cG1bVONbCXUnJ9b9K56E1K6DlNtqIqNNMzXeJSQiQbUe
Vk6tD7jRfFB4V3Vwmw5k5bHyLRgB+gT0vQxdP8hVfUOrEimsmZ5mhReCG81qSX475dDMG6bm4bLT
LRkC1BipbUBeTMUU4jcWx9mkjEruhfQfzo7DjH83VsoQ35FZaH9AFQJcGsA0a4hJzx07L/0MikBZ
7hm3Y2ozXGbFjQEKdICjIMOzydzKhu7RsQQ1/4uVPeofPsLiuVb1L9A9eGPMOFmNMGSVxFaxnIIx
y0jNFgC15nnGqks3iQ31HYc/KqtYvW9ziwPW0FHmQ50CiBSx+4PXmkIAooB8B2EOq1t4MlAHn5cX
cOnQYApa6RG6ovQijigNZGNsQZHqkdI8aFX3GqvJRySHm1FerfAs2gLkEWABRD1UtJXIScj4gIsx
k4xNEj8XwVWH266rVOfyoBYirC9a2/8Ymu+Mk7CjGQHlKQIYggScbXaD1QQr+dOltZmJc/9jQXDJ
uq5af4Bber68Y/khz3Z1txIEL84WEKKmgVAUz1rBRFfIHU9HA77GQF7VRzf98NTqNxL7V7P1x5D4
NGoUPlUJxUWeq92mqXw7Crq/z2dBjXvOAKE8hZheCHkTLvGkCbFv/g9pX7bctpJl+ysd5x11gcTc
0dUPGDhTIjXYll8QkiwBiQSQiXn4+rvgqtslggjiuvpE1InykcXNnPew9lod1IZsCvkkbZfGSw8g
VnXidxHwW1o61ORwZK7QTiQ2TEGz6tSDOclDm8U56IptoxlbWxNvvQBXc6GfM4l/v73biDWz375a
vkJA8dCMEpFW6Ifo9rrdkE1XmB8EsqNCB8eiVGtHM462HQn2NMFD2In4zAbIxptDzVw5Q/9EFxuN
Q/q03UWDgGZAqP/SSDts1bq7y3r9rrBVMBYkwampQdas6c0aB6nemOVwH5R6sk8RrdgCNZywfoeC
Fq5JE9ZZvWMRAL1p0b9rmrLPwDHiWpKVO1DUsxzb7CB71UGWjSSPep/GUN/MPmweQxBU4NiAua+F
NhP/LGnyErVV4Idy/6H3Aso6Jd2nMfB5dalgSS3tFdnxdzuSj2VgJA5Ug57A7L5uebZGif9E2+Au
7rpdZ0FigsvpUyjFPk/MZ0uL3hMhP1Wlafht2D83rHssSLaX41HbkfVnSUIHeQS9grzWwDVfbdAG
em/1/BVKLevQTM5UlX+gsXdwjbbC01oAb6SYx0ZSDyytdmVarXQzfUoUSCLyNv7WgOcObr/9DinY
TdPilYYGVuMnUgSBB0s6gU/yKUj5R9N00BxUsxfQWDy3gOr7yWDt9crwjUH4epz4Bo90eBZQhatp
dk+H4KUj1V1B2weL8XWUim1FyDbIAN3qhnxwuiasDrLKSt/uwdOU5hXw5rl6TgcIGIV1+FxBzEdu
Y2hukGKFYBxKdTFZSWDhg9po61eCghw2h+Paqj96SMvHsT64Jhl2FRVvkCbw1Dr6aLLBs2r0odeG
+aFGQDITss6hIuXaYIuzhC27+QBPrw5RX0tLcq705JV07VOXWCfZxneyUusoVYMHtYPIHWTI1wV5
t9E423CNN44UWGci2KNphz8y03gSNX8RpvUe5wk8bcPeRgOA0rQ4sUZCVzOHmAia4zpHMfNPi2tQ
S9Qfy1rox6qGCCgIft9Iwn5W0gD5FD08tmqApJZoAdBVOhu+VP9hW+IJHRDH1DZcSA/s1ERG25sw
n+BRvXONfbdl6lZBvta05AMgIcW11GDdc+su6fXirs2QqeiS+rWokmNE1TXXtYOaUgWSrQF1MlP+
rFR7C+nKX6iBgJGBl/FOKopVRrUA9d4odNsUbTh1vza7Ycsp9O/ALq91+Rvv20e1FsJTYnD4Nkzq
PN3KvhWq+Rxx8Qa0wYdJINmpt2tL6Z9YoMluZsMfjGPze17EvyKbQucx/6ap0t5Shyc166grlGCH
S+Hc2NK+6Zt1ScofUTDEriYzfcWM/IMiAnUVMH2DNsZ4buCHQfeYUa/Ad/dyorWuXujqqoAItFdH
8otp2dk6DNrKRdFYeEjK9oeA9MnOZPJPXDYFqK90406j4gW9A7GnhVrilRok0wRSnk6V2D9uX5rX
ICM4dWg7AYZgzKgbUxZaQ0f6qtJQOo4OoJPbsJ2xhWxU7Y2df4E7LGQirt5rWEMlCNVbHc6bPm23
0ITBa7sucBH1fE/jcq2Vqhcq8kJ+bsnM+FB8cTyqird1UJbpSc2KnejyEy/TTVI2C67BnJnfuAgA
e3XkTceffzEDcbk07YMyQQEKjBoVEYGbmOF3HkOQ+vYyXTkh6IzR0NaKlBgCCnS2XlpqCYRO0a3B
TmgqAUgASj8BbuMSOwKi0bdNzQzK0NCKBrI8UNqZ01Q3VaPWRDsAg6rOt2a8WO1HtihGtWBEnRTx
uz4p66yQGTzDe+huqt0retFvj2N2yoCDNZB3wsxNOyi42nDbLnp2quWfeWf7rfpmpa+GtkQZtmRn
/PmXTRAi2SxHFEMZusytSezKNaDXgRfpCzHekqGJ86aGnR0Db89OEfmWJDaE+M6DehJLlK1zSwPZ
lZEaA8xJ8jTcScGAkKeaEZ9y/qlAPl6pDwWkpf54cUwFUKmRCo+oKKpcThrq+GHArRCbDJ6NIZ7D
PHSiqPMTTfL/HUugEYNyMNQTpnA2ePVwnAIbSQjZ9HDjr7uS41KuHRkUpH9oiqBKg4wPAtKx8jA9
pJLd241swP3M6p3GmBMU9xZ5kOI/J7UEakNGMIrwF6wi0zic9XrWqRlFqi1/N/goygsCw2YJbT9u
p6kbDypBtH+hOQ7NaOM++bKvFUitVhKUxU6x/Wrq3wIJWbPwoWneOFy82xM30wMIIBe6pH83SAB1
OLGVm1KXaimIGdHqdVA2kv+urxW/OC61zczAzC4NTQ5rBTHyxDYjGDqwBy776Y6tx7yBXPn9U+H2
+6U+rqvThD2BJiR7bJVQrxGvep3wTpaCAsmDyiWSwKaQHSWJFmZwLvKBcMzYFT126kwv7aQG5loP
7QKyv6iWpPRF5+VC7Hh1/WAkCB0NPN/22Bs4iYPtus30oW2AfIGjmOk+uMAQGji0M1a3d8OCod+b
5cvGs6DGynjSFuicR7uW8pPAC7PzT1RrFs7r3A4fW9PQwIBdfgXiTjOl0O2uAE0c8nTI7qcPvNeQ
eQQhGH7pHk3P+YLFud1gWJDnHKu5Mmoil2eK5n2cFG1SQEiFbEteHkzwRgCztzCD6twUmihWY6lw
uVpTIKqallajDh0QRJb0HteGuhp4iCK1VD4ncfHeh8NrrtBdmPBzS6zvRA12lSq9NUq/M1A6bVui
gYwekBczWvcKssn1q1VXq4EqK56GxyQMPcLFswUdX0cuxGGQ22PBinWo9H4UqO9JFRIvxn28H4wo
Xqm9sVFjYMs70BMt1JeuhoouPwUJWx08dSrw0ZNXsUzTEAhQK0biTH81lAq4w8H6nvH20dSgFPmH
W3NibJLQaliWtbYexKCosn4EtvSZAalpB9ojBCH/+Jb/bQvIWxRAkX601Mu9wloWDKTV45MaguAB
AihoNdLvKlG+3x7TNbYBhhABQGEOruXYzHNpqIplyowsj0+MDoZrZErtSYx+j1sd8VyyAfwTXMbC
PsuadV+lhosm+dYNmck8opafqIQLP2PMv/2t5i40rCvwFkgBqFdeqFoxidQ5LgESo4mFAVYKndLb
JuaKQ8jnogUbm2dsUp28OrFpp1UXg8+23WVbfVXdq/sGera5V/nSunkonpWXBYvjmk3fVMCwxqo2
ut2vur5VQopAEoBZaGtrLUO7rNm8d27n9162CxfT5LNzOMqt4gGCHsu0et9C7yozKwhq2ppf19g/
wbAwhTMW4CgCios2ZWPs2LzcOkpTQOBRAxoy1XY5hYLo0hr97v6fzNiFBXJpIdRVysoYFuJt46UP
7ZqHLq8REjvgNyPMG77T3Kk2IHJbSevy1K0hkIqk3mNgOvTRgrY9xN1f0rfb6zhzjV98qcnR5LKZ
DCIbhy2DmEKz13YVO3a+9D7NwS+ATrBkZQShz1DgRqxDJxqu8UgM26LtYzQtPLX9a5UzVynMb8R6
KMCVMNQPXd45HETdLQ5jYu2h2u0GIlrAXc0N++vXGXfDl4dZ7TQO3w1ncogOcbRSlA3rFvL5cxvq
q4nJkUTOw+zCtsIB6QbHgrS9KRYsjE/sdEN9tTC+J18GoRR22io2LOBfR6O317oI39Hc8N4n9qFX
I9fQC6dbVOma6ZkDr4ZmW/Cm4QdeUVNFPS0UCuqQ3zxO1am6L58RJFZ70w8PnSutizWnq/47xIUX
nd7xFE6HbEKQDMg/S8M7Odmumj7YpIJ06W9KVXvw2FH3DafcgsJF85aszczviMFGvRN4Ifi9Exen
roUNjXeSn3iW/ugy5NyiT1JRTwNcOiot5IRzXzGLBY9nZt+gRR3kITYyWdd4oVGn21AzkZ+SdlgJ
C5ndJPT++NBfmJi8/anF6jDLs/xUh0dh/Izqg7pEEj934FHRHB8ksLBoV8zgIdLLHGyfwFvtqm3U
OsV9/Rzf02MJuoT+QA7tI6kcYBaWchjXPgCxLwxPToVZxEk26Anm7xCd5G/mhnaOLn5zqTZ+vUW+
Utu339FwcXtOZzzwC7MT502SdbROc4bNor+QAviY8l4FjY+qrlo+rG/bmt0iX+Z2sn5ZXhVlosU5
KBPCnZUKx0jrf2OLQMgL0FcDINurBAA0KLgUxoDL2WHmBHq8Qwf4syovCZzMjUQBGBUFSWjWXkXL
CjSn1ZJr+Ulo8QakRg669f6NhcGrg5ZDxA9Abk3u4bIQaadznp/aIjhQiN630CnXwKFUWQIKPq9/
vjQKuBHAA2SOedTJBSU3OhSPehytkaWp6l4L/nzbwFWQgO0NZAQK62h4QQA2uZSqpCRtlIX5qUS6
HuwSTiYh6h8UJ5I+/g1LI4QWYHu401co69yQJbmQBCIv8DYFT4H5zTbuEkoXttp13h5Dgts1Jk3Q
MmdMUyZmXoq4CQcO2Fd6166TR/tBPqlndWet5I1mL5ib2XI2Mmjq7/0AHMtkP0A1mkai1NoTb5VP
ElQ2sDjkT5P26Ji0wDcEpp2RfGGaqcvrNumEACE3MRjE59sPVooNamB/agbhDhhhcHLAGorXcDIU
U86yREWH8Emw8kmSg01YVT879A8tHKHxcy5e3d92sDYQRJSJMY3BSTVW86UqBlMdf697661MAvAn
i2ZhPFdLM7Ez/vyLQ9P1VmLoUYE4sStXWaGtuyx7ub2pZ4cC4XiAi0d8wpTvQ28zFmZWGp+k+Kcg
71oAak0oX902cnVGx3F8MTK5n1M1lTspEhiHBlIrq/CjVEO9757zpVfnOt04msLiA/WL0AVrczll
iqTwWOtZfEoEqnGK1DidYspu2aSR16Bu6eR9KoFCvDXgcEu1NzR/3n31+yvgC+gABWNWJ7uQFCYk
YVtMaR3TDaJyD2yD325P6NzGQHYYFyu2uo7/XY4yGaSQZ31CT1bxqQLVQPv32wauiTwxiK8WyKUF
SnBvswIW4sijmxHeGawMG2QjxMlQPFywNrcLxygILCCmakIa4NIaqvZSzsC7choCcx2X5X3PH0m/
Y6iLDpDMc0j9rgeWn2vNIUbYAHWBDMkp7rFeWZmF/ee1P/Prt5mMnauhrbdCjk9leITwc6+/t/bT
7RHPDBiUw2hhwK34uxZ3OWBKqFJB4zo6Vahp12B+V4BWqAA9vm3myglDTwfKCKhcgOkJB2NyGhpp
kBq7V8ekVuRVQbEhMigcK4A1DdmLkoXras4a0nXwcVFt1kCHdDmoKsy7uCY97pLEcmoboM7+DUVh
T6E/NP18e2TXJwAVLGR20TkDVA0YQS5tmTro5FWKq54gE1qfoNy4MHXj1Fze8eMbAtQe0O0asjoT
x6Vitg7BcdxZOqJ08INqP3OlNqCgx0AyNsjWPUGJO47t98wMl+SYrncHbKMGhG4PXGKI6y4HV+hW
LwEkCNt2IDumXnhcS1ZZzN9uT+KsHWDs8DIjE4EA/NIOEriZLbVxfLL1epM37BiJaF2Q4Pm2mWuu
OBC6YksAMD22C8B3urTTqCBPykLYAbTnsY514Ymh3UsBZAAGdjS63Bda6CmDda+SfM9N6xmnPnKt
XO78VLcRoYhhWMUsRcXX0lYRyxauu7mJAJ4XlX7EmRa8u8svCKQIpVET0JOa2L0r2dlPqDhDNDMv
VwtTMX7SdFuhkIPUJDYWKFkmU5HYEEHnQKQAtZ5txal0lE23ycFh3b0myBMu9RRdN6lg6lVAeqH3
gvIO9tPlyFojFhpJaHxKg95yiAFWSWrCIUKR8wUcWLsg1lvgWkzmRpa4U0sdpJSR4sV1xtCBj4K0
MD6CovpJ4uSgF/bbkNABmJ7whwIWSZdywlwwvWpeh2d9c3uuZhcFvFeodOAf5FYuvzplIQ/gUdKT
kjRozX2QFM0JrAXkMyKfmRXRwOY8lhiMkWXt0oxcMCFzucdL10vcGRp6NtQwXpk1kGBVKJ2kvkHI
WiR+LldnbgNNOxTgeGt4/hACQuXKgm/Q9QKgl01fQlGHHkVl1db6V+RsAAOKPSjExY6qVaVb2uKZ
F+pTkGtISLWFWxfVSYpAwiIG8y0e2qOQLbHCTZM5aUfvgkE8KDHAinmSewFaNBw9K/BZClj38xg0
t2gaeKWdOaBrERpXZgmUkW3R73SoM5dz8Qh44r6lxiaJtH3aZH6mWR6X0hTsuzJ37cbyYObAOpai
GNDt8J1eOrN5EqTZ1DkKLk0u/Ygq5ZeqIP8bMuUIHB9oGdTCD4uNWbT7gPY/ZCV+azNaOLhHH0Ct
scJa/iyaEPCnJtw1RrkrCoRMEAZ9b0Kldk2uPCWDsgVM3wEhvsvTdk1Iv0dR5ym0un0w9J8EUixu
a47pnobf1Zox/KwjcPsmLfgytcKpxyYLJQz9Dn6AW+TKqRPDR4h8mG8a4oCK7coepJNBgycw9O25
hL4Ea0AGSQ76z7K1D2jl2BRpAx7tAnTadhf5EtW2CVqGgqKD66FYyEAT9YhCxrEPFLj6xncGoVhP
qOSz0TsJkl7Gt8RA4r3K87vSrB5ZVfqmGRROaA4vdd8hNQ8dNZdJMhawZa9GHu9lIylfBQl610ZR
dy+X5Judo5hlp4PqMxR6F56x38Hi5MKBn0gILvixV23qAlToKUxoCW9UpUZ3EDkxvCS3GGiWg4Nc
ELA2ZMnKYBQovNZ4J3jZHhOz3EPARrgV3CsWp5GjBQMSis0OgOxjBCY4Q0lX4WCfh1ishKHetW3T
uD1VVVdY2RJr0cxTjxHYGAQgEQi9J1em2klEK1K8hkgarzQ7X6nxEtpr7pq8sDFGMF8irYSGg4ag
Dtdkr72FMn1nVkt8qymZW5XGY89F+qtEUO7ySNJdQPu0nRiA0ZVwdbhNFmUok7TWTklY7pNAqb/j
Pi4PsaqxndJXAKfKlDpp0BmnuousIxpqXv/4ssT1RVCx+SfL1+UABqmNuFLhno/EvV7d6dWh1RZQ
V7Pr8MXE+PMvc2TnmZCYGcLl6voe6uxJCj3mPyZ+wN31dRyTxW4kM+ISg6uQl9BfzphrkMC/PVXX
xcGJjcli1xpuw6aJYuTrh1X9CurzvYkWE3utrVQfG9tbYl2+pp2cWJw4WgQFdHjMsChsp9+JbX3H
fLrrmcd2/Gg+qD9Bmeszr/5e5Q5fofVW8ZebXa4zwZNvMQnDQSkVUgCqMbd+t0qeUCdxQl/bssM/
6LATv90vlQzGqby6fb7smcnjWrHGkvIY27JpADeL7jq84UPxy1zq5JhzMb/umymhHiNqTapqXNOd
BmDjj852QE7vMb/bkxcLfPCPqP2gSQ/s1uhaWnKzFo7GtBxblCzL6xq71kiTEw9BUE+r9e1dOzeT
SNIhoANkYEyoXp6+sErCoAn66NTp7CCFd0yh2xjgZZ6xBUszfhfuWZCOjfUkIJwmRzC380DKC1iq
+H3dv9j5u8gXbqsZnwsmAH7A64ks5++d+uUqUe1GLRGXRCfEdwcjTH4WATuyQfuUKnEf6OwMWNVC
wHidVcXuR0YIbN+IiMcpvJxAKB4zosVDdCKB9BSBLN8Fb2vk1Uq1HhRl28ZS5HOlUZ24lQHwg5iA
KTdQUUjpAlB6biWR3kVbL+BCiFwnZ8KyuBlJaR2dNCiEOmaSnqDt+30YlH2ONPbtXTO7lsCMgR8P
Ok3WtB8MDhRV2qjDWlZrCoRQdaiWov65vW+iS2ssbOHmnpL8F1quZmkqIrjpqQWPefily8ESZuR6
HIgDRkgkGiGxY6ac+nCVS8kMkCBCPtYrKvS9sh95TReq4OMZurytRivIexGguJClnpyxyqBNSFMk
fopSjZxAJAauDPs7JvG+H1K0pQrz4/b6QFN0zqYBcBMqqqgsTQUazDTsKs1u4lOPFgyny/W7nIpf
Vhr8sux6L4fduW9L4iQS/QSL3osYkscqVTf4oepWcfpgwffotRjYLP2Zq5ofD/jbvan/iir4e3WB
psaMKI+gposcdO5+G9T0w8hKey+oKlxhRIfAYA9V1GteAtY6r4wz3ZFUULhqCfqUR01EN5c0y+2Y
uY/aWN+RtG8eBOqZoNMGvzxnGnNoMCAL+atU0IZV0NNAs9yRgyEBoijchYhnnCrQuU+z8GcQZWgd
BhE4XND2iXP8n8wW3EXqNnIiLUh9ZGePpChPPADhXiXqY6FJqyoqjlWavXZK89BB/dJBLH8vzO5I
a9F5TZNxYOBkAd9MIG5rowOkQ3y0LetG4lpGY6KLCE1x6LuDPmZsp56ctOW2KbQTKTN+BgrjUWQ2
cxH1xC7KtJtcZltZL+/zDIrivRUfhlqCAA+ovYuyixwI0q8FkvNeXaHzBY07e1EFH5pSGm6c1fdt
bt1jIfJ1StPK42WJOW2Ubyo+2UeLzBot4OjxVl6F3EeuVDZ3pCIbID3PEUGppwVWqQ1MzLt1MCSF
OSHt3ngt4I3T8FGu2gdBB8ULkcBxyn4AI7dqvLIgqNElpgYLEcTs0fuyQSdeA1q/Axs5sPgEt9jV
6QuHbGVQLBFsXt8iOHoAUaA+NJbIp1i/sG4lPWIJsH56s+ma9JipS2Rc148OTKAohDgfzxoKeZcP
QKkPFIxi8EVMqU6cXENzfVDKq6Cmn4Hg1BnEcChi//YBv77sQdwNVnYNLc3Iw6qTV8fqAxzKMItP
3MANGao75OF2RoaGozL7cdvUjA8EW6izKmA9QVvzNP+Kw4mCtI45bF1jrd+3PnGzVfRoaQ7bIYvv
RokTEsf8tN50iAJ+v219bgG/Gh8n4suTLizWyg0YgE+5lLoZjVytXkgvz21EFUT74BjWAKGYpnyN
PArCHryJJ8p7p7PPGWJwES4FzLNW0AYPhWS8mYiZL8dhRmaaSYpFT6nF76TEfmLoFnVIXq//jfn6
l50p12WnmSJMwWJ0ynu0w0UQOon5wt6bXRKwnY3Zf+Dvp4Ez1AaNpM4ITFg/cvItbhfqJLOfD5cU
fBgQ5YMIyOVUdZSSXIUQCDo96A43zzYJl2rhs6vxxcT4Fb7sKq3QwbkPz/okqm5l1Wg1lws/NZbA
juPRnz78wG6hQGKBzRJECJdmGj2zM0VFsj9oI/C60NyHUPWjicIXyOgBg11Y+/lR/cvcZFQhArGY
lYDl9nbgyjk6fOOfHL7g7R02O6iR1wzwdzRJTYtqJhEq7+MSeRO1Buy10i23KvhbSKMPUfUQNJSW
2txnfGzcQF9Mjs7Ol+VikpCLtERhvISu0MjJEvr2g/DzbQehpaVupvnxoWIIhw3JrSnyo1FSuGoK
rlYdReuOa04udGQLS0fo+f3QLBUpF8xNtZNriXUKFNzwfESSD+54j0lwDwfiBsN+KBYCpNkdMlZD
/zG2abBSZnDMyhbGiBq/2UaLfCQiE0sscZ4u2ZksWFMHpERvSXzKmOzY4C+pFeRk4V/f3opzT+9Y
7ECTFm5UBD+TfUE0SKTYeBzqlnrd0OUOb/UV/KiHPDC3dTCmGAtpqYQ3vx2/mJ28SSSMcbDHOto/
JNJLF9A3tgb1NDQ2JWmR0G/W3u/dDyIVpCunda7aakuJZwqFvHa2rU4ic7qN7aIA6qLvX96oL7dn
9RpTOPK1jAf8n/Ym45PhJwGRpNETWOQbIBuIcCIKX3KwjzbPdnrN1iYaG1x0ZL4Wcb8NzfQ1j2sk
d8mHws2Xvlc+0FzPvNvfa25Taaj1jfGgpqM8O1ntNiZ6bqCiQsIn3myL8Kw1H/87E5N9q/dIXoTN
gKdN/jl0IDJirasuHY659w2cqngY0EGBAU12rZKYwjbCFpUhmjl9rjv9EiZ6dqZMYJaAH9aR8Jg4
G2IwhswOMVOMnIvkbPf3CX+4PVO/gfrTtw09zHCYAGwH4GCyGobQ41gkDBVHArazSu/APIFakaVE
jWNQ9ClJZPCqHlEMArs1viVdCbv1GBleNLnemXINPfhA+yRZ4UmStZWa+CCk4j4U6TmnUrlwVcxu
atQr4Esi1Y+WlclbHGQD2BZ7CekR6CXm+cp8K4+j91p74g6P83AsOsc+oQ3AX5iouQseqMtxptAF
hzN1uW3lpNKKxES6p8zifNNbxbZsLF8prG1qWTuQ6r4xUJMretQ7UhduFAa9sQCg3WxAu4eBxhk7
Tw4Kk/d5bcSOpVQdGq1Y7Ua1cQbeEhForvY+QtZqFaWyAmb4VPeMKii3vKYLZc25sENHZ8EI6xph
q5NFH8A5XiQy4DuVJIBMC8hnHJO9Ltg55NH32xM3t4mBMoEpBVgJpLUu560SfdGVVU1PIDfbo9Xz
Xo8rpCSyhfLD+DHTfQzotAJFIntM301OY8ltUpNSpidZAm0aSyPFMVmwNQC13tjgKpGQznNiIx2c
hC40os2NEFEVslsYIlDNk9kEt0UFOrEGIzSCVdyDtkVX2HPX5kuNuXPLBkZOgMLwD6r2k6kcOkUu
VBUJFKi51I7os5+RZL/TUHlTG7ZwMcy9ybh10GiMTOyY7b1cNr1CCVUysN2HRt53ZvowJKJ1c31Y
NaJ249bwI6PrF56G2QHiDoH2DZg5r0KSQVfjmpXAPUG11WnRM1uFILJjiasEkXN7W86aGqmE4f+O
Od/JcTZ5TaIObtSpRF6t6MGtZ7Ve2YdOqC7szLl3Aoy0uFvRq4hoa7JqGiuVyuixPSyQ6ylgvDTM
pab6BRPT8oYOQZ2ubCt6CnVsPEvZtVK+0D0zu8n/NYrpOxFA8WtoSInXztzayYF2PxplIUOxNIrJ
q53HEbHaAKPQwTs41MaDKort7VWffT6+LMYU8GJrQ8CkHreRWjvDimZe5sVesAXjiwkgBjhZQWK0
Emutultao9kNN6ZeoCwClrdpCgtEYnIG3U1YFumHrUapF4n2CJ94LYViSSpj7rECWOV/jI2n+0uk
FYWVnutajtUKBiQLuxfNKoyx0Tnxwi46F4W5RGs+PzxotAFhjYBrOrEF9LIMBfCfU937YYv2cJ2R
54xY57b7Y2Ua+LXIh/+PqXEffRlcW2fAusm4mrosdvWi8yigKFGUbW7vlbkdb0EOS8dVhJaO6Q0I
vlqsY6PihtDFg9ERRP5df4h649ttOzM3LVrR4VSjdQDl+SuEvRTQIFPM6GSmqlsOz6ENaAHUq7IG
7KmQmu1S2fvfWRzX8ssEplaNckWpo+wDwLWUMBDkALnb9cC4SN5gCjgm8sIlODOZI4ZwdDdGLpsp
Jt4qqSjNHpUm5PKdUnoAJ7CTasmCdzizCS+sTHYGAhYdAuOwEkuaa/TcaWvTq8OTZb3cnsHZ4eBV
RJcbGvvgFl7OYGB1YRzSEtXCxvCinK3Tsvd52p9/m/k/791/hh/89A//pfzv/8Kf3zkcIRqCpfzy
j/99pO8FL/ln9V/jr/3PX5v8rXvxkT1WxcdHdXwV07958Yv4/H/a916r14s/+FmFo3KuP4r+4aME
8Om3EXzT8W/+//7wPz5+f8pTLz7+/tc7r7Nq/LSQ8uyvf/5o++vvf6Hc+GXGx8//5w/vXlP83h0v
2tf+6hc+Xsvq73+pyt8gE416LRyFkSB/ZANsP8afaH9DEIMthjcdDztEnLBuGS+q6O9/mfgl8Ceh
dQZMGWOsVvJ6/O+6+Te0NwBKO/bBI6MCcOf/G/XF+vxrvf4jq9MTB41h+fe/EIhg5b/4ofA9UT0e
s+so2Cka2j4vd8bA46JQ+56uCPr2sxzxkHL3rVMfdCtxarda1Uqzs+0dCj7CXrVhux5EsFYkvkEZ
bGPG0gYv7TZrqm2vy1uIpW3VzNriKtwS8Kxm7ZqZ6raqhy2KkVtj1ybiTk7Uo0HpEcWjA2uYk4BS
GLKLOygwb8tw2DSn+sGoo6PB0vvQALa2uwu69LF0BTGPoMYFRVsBvUsLNIaQhJJyr+5boOP4Tjbi
rdV2W63vkb8d9mHjlVWzSzyjMTYSzbecy9s+BoZPRjZBB3EiKl88Q5dnZvhCeQv90tLX4OFZM66u
swBk5263rwEkNjPp0G2iVQ6hEPYcgVs1O7SDvObtWTXPoq+fTW2dDskh17t9DHbfQUqOsfAfhLpl
We2X9ifYlx2WSE5ay+tBBjptbT1lWbC1SwdXrCeKBiQFXmKF64gb6+7cSqpD1Adqdz47DOvCLLZx
F+8ithvADCShKT9x9Zx6YX7GbXgw7uuVISDlDJ0rFSzVnmMEIUgl802oEsSd1sa6P0iWDOBsfobK
3LmlvV82klcpyUPP+aqpAOEt9bPExHnwwar1TdjmE2RFH80mXOVy7om6v1fN4ZjFxpFn6n3iQ+50
LcLBLYPyseDSk1bk32SRflfK8EfDCNjtkn0j0EDcRk6ylvvsHsHjXRFJa6XsQXfYHtLVgCnSssiL
O+gZM7qXWL+venooRX1oG+3ACulA78EFuo2jXd2yXRt4IhaHhooDJLWSsvyGDrNn2cyBgsiOXXMe
dHfkR667dN1rYhUB8CpDpuocrSFf1ohjxeihO40U03dNjL4BS/cqgQxByBeeLSKP5GBfD5dNUAQf
yaPGotl1CcsGV7M6iEqAXlHd9hQM+ul+X+7iIDvkhBwLr1rxplhJmx5SaWHqKvc/xA/NdI2fwbO8
hoITSEkNz+q3oFby6y70SlI95FL4pNn8WS82lGOPfku2hN/1rdfiT1TyjbXBxFbNz0D53sX2Oinj
J0XPnsin/S4CtqUPjFdICEDdiuibVO83ZECCoEd5QCdrCxqAOvFkX/a1tNlaBQWhX+IpnqGdSwMU
EJXkh9X/JezLdtxGtmW/iEByznwlmZwplaQqWfYL4XbbnIfkkBy+/ob2PTg43S8bDQHdRrlaEnOI
FStWxMlNNOlNVfJtt/l2rBy2cuqsekMVzj8MuUZVV8Q23WL0BOLT6a9Saxw9mbOTbVkzswzzwxcd
DtjTkBTvTJk77B/udG/ump1CT5hVvyvaQzizfDDuT42SslOk5h3zTf56Sn/casdYQPnUNs+Jv9hq
2FIrKOgfpMeE5UGiYhFRBc9nIZPtl/E4zDVdEIK1u06/Wt63KppUFpJNRPmjiNTN5LO5e6XtnQNE
oAwWoAqBKNTwu5X5CJ4LyOukMlwW2PfidVhAItUGm101PEk09wpiSNcQhuThzx5C5yXqijZSGAuh
Og2Xym1Enw0fZnEiiXxPOkpiePQyHaLiJtFhhNDyxrIzqsANwYpHqSZAUatZ3Q/MDrU/apMEGjsh
0kVoss0CKouwlk1Yw9ZmgYVCuTbhvuC/NX+by2/2ND8pTiVr7T4PYM5T4Ss6P63A5Njf22j5WzXj
K3TYCttIXfsvRQtcEv+97nXrzfX/R+sOD8B/9zbLFjpqcE+FVxA9oEZisCJQ+j1gex3aNiz/s85p
hg9NbfwjzkrTSmCgNDX2Dcr2CCa2jnaAL9gVniMqcm3+zEbtCmyfvHEUuwgV6/0rnqRsP0Rp3rSg
G2i8l3DHvUofDva+3mp+SSPUuFd42m9aF9vO8DxE85RMPo/TfkqjcKh++G0P69zYKzfltgv9lsOS
nTwGJb8f0ANvg/lhlC9aGBFUf5fSPFKSK3GT4JHtZmCqZ6h9IdhnFhwEMcesKB+0zp+M1Wed4Sur
glu1DSpu0TZFGLTTFDqvOis1BdazUWUFPVxzl147KPgzI3Vyb+3UO4y3WA6Hly6QUsSarWDC/ogq
BQ6lyIzzJvk3xhz81W4SS6viidZRm6w9ibWhTGd/cSzrywkQZ2jlMMnMjZQJNNDbP2ztrnXbflAr
/xiGa1kSCMvHu+QCV7Y4TA+L2ce/B71SB9XZBJt+ZxQeO8sRmnUXMdvdu/JD2vNNN5f7JtdwaGb3
8Llx0nSQzBvtzh2nOctPkY2IDMH6CyerD5WmDZElHR4efHwP5dZ8QCXTHddD/cgbjAXLoO8BDOCI
TdQjtdYdyUhbLOgSDR6jmINv8WnrRF3GdBllBtHMZVjkNV9Ld91goDqmdUM/EEW5bok+qom6Gwnb
jKTG6+zUpKmWhJ5dAu1MDZ5tIRDG7A5SL25j03zMNb10gzf0odcMuJHTMhDL6o8mAjFnR35HYyfo
8JX8H4D4P1Ds/0Kv/2/H/o/bAbsE3tZo0DIko0LJ8U/oZZdQ07Beh52Oukb0C5awUuHqUvum9QWp
qavRNsACLtiFKsPHzLaboex3oPKwRDxh05SfI0x4Ra9/0gDD5G422Y1jXjsH3n68fQ0jrB1T9bGQ
JiA6VD1Cd4wDwW1nD7aX3oxqeCi9r1VrMMIJeKySyv4+vvVCc87nNfdL8ww2d/LJLWmcxvHgeeLl
HcIz+dLX2dx/jIhFMkfFM1T6oSrnvTvD6h2srllxrgwJxRCEFlsdrwotWbYl2s6wjaCG+Fyr4ytb
+Wv5Xi+rl2/XEQMe6qB4O2NwyeVTp/EctsyT1+5GVtbs0kr7ulrQ8C/Ml28SmvmkyM48q8j3TtFD
z3wwtYkWxTcrwgfd5tZS+foi/BWZBsV564rSHZUzLJTq0WvLY/f2nnAAWL4QkVSbxCxDshp9aAgz
OX0BiRUkqnGjAe81GPCwrQemH++gut3ZrINhHz9wg5tyuCrD9MxvRgw51wVWp4djjNTXZR7U1A6M
wwokji2C+YP62NHAmgOmvOsv5zRILPI6Rh82Qh5lWIUwk9mQp6l82dUQbZYIh6GIWAK7yVhF+Lq+
rOlY+wgejnFyXnrLuBxkvNa5dhUZq5VMowWSOEMqRZAP6dazjJRappMxa+BMt+snv5+h0q4fZgMf
+mZGRytcGEllQovhMjZLtjvTt+qrl6WzO06nmKnN6lTb12RZPtYTIMU/nWI4LxOFwCP/6Jr5ZrbH
bciga0Oaq8QLSeYQnMISK7A2V9panFcy3mdMDtSIm33PyU9Rzigw6RzmxAyMKFjsht+DtbRwvfY+
WSGZ8xQdcp/QdrV+4/ti4pG2kItp/li6ctUv6s146MvP9Vd+WMChTrfAXVubfRVgANepP+110Jlj
MCNZ5PBnvbkWywtjohHSKrnM35b15Fr025UZ3dXSzMtcTJf2rrsHdIH79DfdSx8KzniQVaxyS2Xe
fijOwh0FtoVzp/n9c9u/9boeFad9pe+W89R+wF8JhJxZjreyam+jA2pQ5ilsV9PDs08roDjsVKgH
jxbTpAOO99FwdSU9j8I7rL/gLBGmLKP14E8AIBTcNczU/EUNLKeUSmxgoVJxWxG8h6soqTG+uRkP
sycPlB6cqJ66FlHeoBEt4ILxoyT5fYBjT/6wlcJNyS/bdGZQDH5u5w8izE8dc0fsvJ6aec035drC
SRADig1olfwbkktGOGme8Pp5EwUEbSHD6yGXhPAfirPtpuyoGzpy35FZv60XlKv3VZA7CkhtCZz+
wnSAVDXd8MklslD0oQwYTHX0TvVXIX2774GqFI4uL6/DHpG8YI4kfMulYXlVc3hoMXm2RMB7l3vd
2HNd3fjcGbzHOL8KdeZRC38cDh/9PlziOaZo6oCEJNwFuUFsd0e4773Z0GATQ6LN+j3voOpkHyec
QSdF3hhMrrVbiEdx/jUns4qu1ZSH5JgCHbFPJwtyBIYNy0XS478Q0+p/Sup/nPsGlNtvUSBym/HP
v0f0Sk0bUStUKxgfGBJeFwU51Wbr1VOdwa7iHPdAQ31no8ZW2BnOHLNj4WDLUDkHL+9/6xM2j8nC
gRRRX1WRiZfqY/B6AxYtRRUrgkZaTqJuTIQ+BG3RBm1v+5Z9+D/8YyQXAYQhPKx+RLS36djZMdTj
5IiVukzHWYMDop+bntmrlzq3rkdH0VSxbnYj77WPTENcPQ6c0yne1e62Rxlr9Ribp4hhgBbLQ8R5
McZ1ixJz8nXqW2r9TZrFU7M51Jcf+owyEO7qE34+sHNYN87SW2tn7Y4M7aoEslaz5WdpJYMQD6sv
7ubF1o/rB/Wg7+AlBlmFMnI0Lzz1wnBYrDrlPaooM1vLwTec2YdR/Y1izumb0/Tjw5i3z75GxYIN
bPa/63x4sptu5HdW1g/qEB+t96j7lJYSQLEdbCOqEuzTxViCgsElHfbqp537wjL8XoHfB9eH3m9a
FGTjwRGbzTGKCcUuhhYPyHst78wKZYmnUiaTG46jFfVx6ZwnuI8aQ5dFqJUrCvOvvi74JpqIsjmC
RU90HHYEo9IfRtukuexTYolUl3O6qUhmqrha/FZzGlHzB/xheHccEUPawWxd5qa70HLJqNhT6pKh
ievCBhE7uhaHxXPeflhDdbEBjW1AcXi0m7C4Ahndy5Do1zK4DZru5LkBUz8RysGIVV2Jir/gYZ9g
0uG/lQb/0RX9Y/HD3gaUE0yBYX8F6POvpsnbVTTvGZLmp7WPtGOOkdMwAQLoUZXToKRB1ToE1whX
HybgKyxCklpr0napMyNIYCaeaMaYssfmzrzWc/RF6J30idG3F3Lql2oWV5KvkSF/VpZDRpX3XY2L
X8mY7rJSpkYhUvu1V0huV5JmMRONHoluieQkwqfF6zzWWGMFZOEyWj4rWkSaLsKuQ/telsFpRcgY
8PR6D86pDsluhVu26npoqAOKQD0ytzPoreDTDDFvHxW9Ffmtv2/qo+HtLJ7GvHzDUM1r1pJ9GR46
G6OiyL3cHl8YFf0mTvVJo7KuPusWFNylCWoEKkhmeff7CIfLfjFAqM0BnYoAMhEjYnyv6MWexwwX
aypBalQQWAGjaZ+/Z7bH26TH2sPkUh5JEcHDfrroK4NE23DJA0LLoErJY1YQ0zEJfxp1X+urYMDc
o94mZ2xcIYaPMNPs6HP7ibtDv1nd+GidlMkiSnHs5Pu967SHfUOKmjGF58ExKx6Pz/Ki6314riIE
eAhbgqtzheDLGSJrnoNhmYOpnQLU44Edq+45/DnhiuHvzXEFN+QiceEJqwxxIHyiTJTpcMwDbPIK
Vqw1rvBqyETdJy3ywP2yr/iXFZIOxUesURXFVxEY4eSSAin2Zs6trUWPGzzLYwostY/hkuJoMxJQ
FyvsCvI5iPIL6kF6GFh8ZhD+yemYqFWbtLRMoKGIcZZZndOXuY942KEaORudNlNAZG3bcoHaBSBs
y5BHv8xzOI8FEkJweKzZOG2eCMugFxuntONr4axUhL21BwqCpoCyLyxEGr0+RtQ9yyHB4vEmEGBA
4EvvMqKEylr+lx4RGjX/ae//YwfaoI0RRGThUWCE+d+d0QqeuwyDvrAh2HtvlN8wT4/3DgpSlHwp
uK0ufIvJTQKDw2tYKYJBLgFsZ8D8dmFPv9bN8HKKhc8uqK84LeZoRipHkRlj57Xy4Ejy4ItV8hrM
2kQozLidDuSaGinJPKXlWHPN3Ljg3mK/bROM9JkPrfssntOhptj+KGBUb6sX0HIl7nVwk5X0ERAY
MQltRF5GA/itBptceraznvYnELxbgXKWtPuqJ4x7O6JbwhP6CblFRSlxPTKze4rx+Ko79XMfjofB
jqA23XyA4IX8UVAHLavhHwjbMIwXadSgPeuQsazDxwEh1OMdtMbszxh3YH5fElfBQ6wZuZbDcg1B
borJ0Ra0YtmanQtLt2JN0Zgq5BKLBqlVYx+j5Y3Vj0H3ha9GgYWJIAZ/QBJwx4cjXOPJt8nvZgJG
swLEAoUGSu6zMqPqSYQIPcyn7ACDluIjNKU3Fj7XWyB3LYA+DRGPujMtSLdZqlB6BInDdnV+QN0C
yoQ5LGqhH7U//nTnfTxfnYoEuz/0soYq3EmxuE1lirupjNVij0QLptX1JIaB080c/QN3rr0cvAer
OrUeKpn7zCycJEBrOIjaySM78ZIFHJ3fqt7eULBdWlTbh9OsID61FkDVShCsA5hLU2oMmcUeCL27
K1UZItHO1Qdyt7rjDlODqFsa6ESgjxrAYFp9tDfg6TYaqkfJJwBcqccrBh8X2ysPgOPcR9iwPw/l
x+F2zrYvQYkvxOg4/IhdxAsFU7WHs5m0qAxs8Kv7ry3WcdKp+unj53XTP/s+KK01mC09aCrAPlTX
J3g/HPtxh3JhVnd3GL+tZjw0C7d4Inf4J6BAJuXnfCzOE7hjJG5p79zC7x1NEI4RDE54UV7p7qzl
mS2UZET+Nr+HuqhSViNUSQlL2gfmUgTWxfa0zlEVbKQabxLalYlxApADYnPWNx+xkH79btYxiK08
i5vsb01ozvK9S5DlExEyoE2zXy0TXVGzjMqCRgdT4zbVbmMN6m/F7VpNOseTO4UNYwsQjX82tzpn
fmKHt0PpN/vkW623toV/Yred1VdFQeuA/0Ty8a05jhBPPKyWOqrGLiLu0DowYXBm3K1D8VFpBNqD
WvVhyOB3BaqxTgKdVXw30DR5tw10rxEFnxAuOTXcsiHGgenJUIHMWoI6gri0IG6HySuifPVd/23o
vBHZIba5cKMp8WSo46MYN5vrrHVX8zU/If7kiFoM6cA12QUr3lKeTDm7SJSQg3WrVxv06eHlI+wh
cNCMI/OUdeSVcnAkMHKLdaiiEZHEvB57yirhHT45DWGRIJ9TV/q92H2oJX3ktwd1RSHtQRp93oQa
pnmgF0DCQFhcdr+UJK5IlbArlV9nS5zi8hIbA2IeIXlys07WkYUX7FiiRiui0nhi/iwcTjzyNTBI
FxhqGehI6BkgsdmPHGYN7njYCY4hS9G8J7gYXf2gJ4bPciDzNcnhA0G8eu45wjzwQKcUGHsvhrSf
wbgV/WUwqivOAxunZI83pP/qU7ZW39aue2kxQzIlQYfO8eb15LvQgvGXYhVhtWkeEy9E1EXzXsRG
UKclQMDWnu4bbDXPftuzaa0v5bIHA/RHs11dtUVcm2G9NuN6tTZxXZ8a2keW+Hs591jpT9Bq2hVe
1ZFBTifPZr6pNwEWYEsGawA77dZnfy9PercdGxNhCK19rpxYZTYTpIYPv1FQZJp9ePOI5CY2ZN2W
p3Wupl0NXOwj2ygSw8em6hEcSFGrXLHiqyVcrRVZWZdDZ6FcSw6bj9WaXVt4h9G5Q/MAAebk53ex
GJ4QuWdlk08PE2XpHmx2E3ZW7k4M+nuWASM7MJZP5jd5ik2kijqrT3FBwPQIwrpCTX2s7b2NhLXc
5+MH7Qu/+Xm4kIxfJaIna0WDZZrlaIYS7N4Lc4WhqVlciuy0m8jU+4jlmaSnf/pQ+ynVjbjNxRZN
QnFSKsVjabe76vs5JKnmhixr2t/FOrhSS3cg37Xm8M/z3xfwVP2YsbHe97bZa7zIGZdW64NR33FZ
qNCB7FsZJktjxLihcKwWySG6lE0iWzz7aK5ahw/YprbeRGMNG1zZfdZF99jsHT2zpTJ9RoXvFR3l
CsgY49ijCvGqXWUms26lLYYjBnRw2c/uQMIbftHcJ6JPiq0O5DAHTa8GdLEC6HNpNtq5gxF6UGPo
QqZe14RlWSbwj7/gI19zLClMalarGhK8WEVCaEzDEY0VcYiQOagcAophR3PysZMxLTkYelruOYDa
jarfD00JTg0thmoM1dcw/AbHCDASmEhpVZbvh61zDac4htjAPv8cwn6E5lXVODz0YoGktWG0MqSe
elI9vTzbf9koOsRiZfvrHMcH9F6f+7Z9TpR9ToB6KxpmnwVg7IbK0dxydIydli18OjCsP5upaU7p
JMqksnQwF85kb1GnWSHiBN19a9zpsGJ7hZE7WE7KmlCh71rfuJUwN+mt6lZhhk95HJJF+pUY50W7
Zb3BD+S1sJuJsrZzFm/E33kJ9LEk+1ksuTe1ZtSpiCIbphhwOe4PEsNtaG23IMdrlDsCz45AWarA
iGtlBU7FHd4Hiz7yKeoMmmyaTEq86fNc0TpgEbLPjvobOm3JRK0Ewb8p6h9Y3B9cbF9qB4ehFb1s
rzY1hxiDY8RGrA/fETXletlCdO/YraACBwqONrBmFTsBrnvYmGdp+xsFpKDZ0eaZDa8WofKBhAex
0AWTmSbbbFTUFGPsMO5zytMOZiR9DfUdCDGvohPte0Q39DDCQWNlCIfEXNdEG0TMwtothQwEof6B
dn4dnbV0SSBbje9QNegPI+sntAE0zH8e6a6COL2NTEkXQ8mmxbxgf42AKrjmTDE+qhNaLQk4rGZ+
PopQVfwNJwm7kZwvr65VeQcPoXGdMFJbZxj2zt54DN0g0sWlBjCr0/1yCHbdSmAUOP9cBMIYHPjY
XVtb+5j/LKp6Wel+3V/o30IDF0J14xZwFVfQYME1Fo5oiF6A/1bcyOcBlOoqD9GaOE3DbrOfSuuC
RrKb1LTGQG1+UJwLpjghwtCjwQEYztj2rW4w04algCh5b3DUX2jYvjL4CLXBCb4Fy4ma46cNSYHB
l2G+MpzL+J8eFn2cpfKA2gAQxw4kXiBsXoshkt0jCm+ITPIBLPymO2tuc7Cn6Y/jiSusIBHelW5k
4mlO9eeIBjTEVOuRVnZyVs787LrG25D7eJVV6xnxW6sBqlSjKXLenLqXvgBtCvO9Y49zC3gbyKD8
7BwGgLe3ZtBuu9+c7obTtf4UsFwy8DJf5A+DUqusYY+E/TnL6l0aBttTPGGyiDpgO/C7p6fY7edS
OYbyAW2+cxa2jxgkXDXIpG4ost/Hh/4qbOUL/eHriGln0NqQPfLuPMI8B2pvcmf48xwE2B5YELaw
fyeWpyKbR4w6h+GCXwFTmcA5BTBqsQ1BBbBe/VR/qTgbPBIfbmFKh6CKwj1YInncvupqcx2e6x92
fqx/WvQ38PW96q1EV87pUxgvhrB0iDIbc01lsqx9shGTL/iw647NmWrmzM1XXzmHeit+5ihQwSbu
e6b/eh8TcLzcQfKjUkPZNE5nJJ4LYiMF9ikzMeRuGZmi75nqS5OL2nB7JCVj1WQoDTMVqwIoSbGj
HqgCB0qqK75SEk9tNN7Tq9h2NIkqCS4WnSbVOoP9qMMJR1Mz6w4xMZa/LFGDz2vCtlFRfIl1reGb
rA8zXBUrhJMm7m0WFjYDZUBD5dfG+96ETAYxlJvODSiJMKy/oz3kFTb9hnCxpwFWrjgEN/oRe2Jy
bIpeVVf4BXsc+HlAPx2N8Y8CeYTzAFClgkqxIaPBKqMJZRiNVpYMI7iZsF64swwtNDfzcsAaoQDI
HND9YVoftaqe6MCWcswTtUBjoOR0wLS8oG6PNVjrz4kMoKkRwDkkIofRRzHdaLXc+qq/TRjfs43M
7Es0ZxHFWWSd+D0s1D+9bkPKO0Xat1c01MeIbkDPA8WbFUwqys5Rd7vEGCoO5mnVIRZa8aRhmTjs
hw8yyK9RtHTVFrwwoKE3wWmuEHm8yFl4RskAZasQ4CxEzn1YNinrCJf42lvH12LVll/S22fQj2v1
hXFDVxbAws5cjtGMenXTQYjSh2Lg1AVXCBcob4UCBTcCzyFEAhTSVWdCUbqSMZ4sFm/D3+dxWasR
FZjOnA6j2LbZBPk+BORcApw+By6eqkFIS31R1vVyFOSS6/pl1JDvWbQIOvtD887X9dlvl5LLmas4
4sYKgba9j41gYcLtGAKJpoeCFwU4fO/0CRQSKO9sLO8TfcshIgvLtsEotfLY4W0BCwq/sRc/hwwt
l2hnF1NQAYnouo2NXIbj8H1DXwWFUZ8WP2eF4RT/0s7y0ho4jRHW2l865byw3bwYYkk127M65XKY
+iU35otgh1dDqwErt1Z6WfWcdj2G9YE9xwwqkhHrfMJhq2z0voCFWJAnvdwJen5qnULBlklBM4a6
fD5S4rKp5CuIxTx7stMCD9lE7Vc7zLwwlbtKhvuUy1tH9w/KrVy9SRX8tHn+b3fiXXqaec5xnfs9
tfAw6zTvYUDRfSd77k/9HCxSC4qfCZ1xo13zH63IgxXKMOuGY0J1NM1woE/kgl1GPBDbwcUEtzrd
jtBLtgkeLPzUgeDHmTcFXKVyTKXSe9GXzoGvmwHt2bbxVUrhHGXOJxTvFzjtDU6jfMwko/k3nX5l
uw8XcEc1OMvPAEAs6DAiVtFX91NBL7sDTs6ZjMmfFb8SP4VzDxRK6ea74eF+M/dvaMRxBaDZ/oXd
TjUGXUEDzhyIy0roG5YMQ/p+UrhS3ipXnZtgSSowyeYRLEA6oCo9WEJu2hCYc3SWXy0rEkzZXacc
IQYKuc3siG1oSBS6P1aut0pU920MOCo9SaP8NqUEpiJ9BJLfYs+jPr9tHN6BqFDRYTp0VGWdy+Dq
u9AmMNHb6Y0QCXyhBgA7F1totPHWsA+6tWiVayHs8pDgPF2EM34sao4iUAZlVwT9Kv0KlavR8HHA
sZKUbg+6EzaMMOsLquphmb3DYDLYeseRrTh4D7G6m9u/bPXvxdedpj4zEugPrVZRDpS+tU1wmSO+
duS+JocAeYr+/lI27X2fMaR8nMxCrdLdZDmhiW0WqwMFJNjJLoL/bdTpJq8gHFhmBit6UEQ6i8Hr
J9W+pUQbMoZh5XIvXLuSjm4ZbkEM4MEm1pUqpmsZV3R18xXhssrvReILGr9UYwxxtOp2Op1a2m6f
R1GHZf2smzMV9LNjiqOpX6umJQTE2T53rlb655pp6nihuDazGjqYXuLiAoSHxlJt0bii7ydlRw36
eEaByUaEKovxurfvllPlDpPlvIeBkiflElP3NriVSkPuTt2nBzXic5xSqO66yWnHbMA3vqsAlksE
PsnEpWFD8Vo2hHvau/H+XYc5elG04YhrDHkAfGx95SFVtGlU/MrqswTbiCVIVE6W31ROQQ9fFXSd
vLpuMlhhosACJdG6zbKlYsbDMwJtK9KhQl1Gfkq4tkAF4aPot1BzHH+taD2XT2ttPAh0bK74elTn
f+uf4IiLaeeVhc7CflGnaz7ikyJUDGSH6C8jtKbKlMMTxLF1T7FKj4B9XusTTS2JIkqE5NZsVrRP
QCMxenwxWbp0x+N8KcaOU/8vyKpwTza6zBbtadiXiTxNrcUMysXu9hhs3HFfG/ilgtp95wNXQYPZ
kEmskGeVkQFT1m2xPAP3BEXbGGakoHpbR+rIH2qgpkMBrj6OAIo8BNuFoD3LHhJg3TV+rKCmMOzP
JaipZRaAuxb64ya4YHhm3KdVhSARIdkVeeh51nf6rV9eDTbvpo734QktQVqMS7oahsPIyPOapCCQ
kSGPUZK7ch0cu9g8FaOXjQ/JaaUiyhMt5E1BsYAMuZJXoIbySFZdjCByTGfOXwemKKr51qmqnzOo
WkG55L3l9sUGgzQ0K/UARF1Aa6gNOsXv0OSG5JdyT9HQcAdhbcJV5zIuEiCwCcra9A+o7xq1AGMG
U1674xOm0xb9l0ksR4KF7ts+aNNN1wN76EIJiVy70bSwtUy+FCCxSv40UadTYFIdEgcFEody3QO1
IEFbQvgK+TF28cZfxMrvII3vu9dNddoMWlz+PVZrcqKr0uzQWECG0K9KJMQcUWSlG25bNqGq4sZo
Yb6DZnQ+KbECGR/t/FXTg51MYS7g7fenNfiJZYJmPLj6Tuh+BxJNmV7QppDdvKrs+CC0uXVQGsMi
FXediUuwAdxUMSqqgQxeRZ4eY5sRW2YF6KyUIZUL4OIsG6fDfj1W/2DQDzrwNj1gYMaSucnEkId2
A6lj+30d0QmDtAh7qQE82s7GPzVQKZMv5obniPYuOjVgqzNzIb/g5wpybtLStxqoGlH4rR54txRG
QNks5qy1ISfNQDbbyq2EcZOhW6GArhOm8TGrm0S+3u14hnb8iMT4Wv/9vn0UpNtiNLY0xAUiaGMx
Hovef9Ymrsn2thbiE8o0JYYyxe0xoby18azhiRVFQIoXNbtEK1WceHb6/2g6r924kSUMPxEB5nDL
PDko64aQZIk5Zz79+WaBA+8aDrJmhmR3V/2ppNU6aot17Krc1yxWgigfY6U9xm4VVY46j0Cy0Vm/
63fRsMnVKNCMEBOeIqym1QUusw/KB9MFD9E4MCkRAa8CZd2DTIWLuqJsUY9yDNQz0I7f1ls+Zfu8
R9WzBh07OSV++y119S4RzBADcGh61JlwwW4+wNQHoy2NJxMlT8JWK5DcJR7WYd7LPfzoLIfRIu7a
cQ272CsgZ2dnVNE3TsupJXBGbo1z/fqOjhLBZAK3gxDIDLOmPubndyTtIeP8wp4LxMxO0KosNE2O
/MiOSQFchQae9bxAvIHCyIVt3vvDZC4hgLRNOJCTBT1F8kZpiBihEABtST9yTElFLJESz/Gv0yy3
zjZXU4YTqqiXCgVqbDKTPlZDY2x35un/1XOvAF0YGaVYFBSc8DPKNdHMiPIdULxlxzhCbB50ecPT
1zxEw6E2laG5EsrIuHIObn/BVt7FUxBRX1jJ7ImVN1Pqt5Xki8Xoqw7A4dxcuUd5QwhvcpQ94OS2
8hftKNacTYAOOh3D5ZIOrUen79WR4G05nILt14IYGqw4aodKUXeTlO+rS4W6jbo/gwD6HVTtaV1u
uSWfF/jMSuSd9QCtjsX05dpJwK6KgwqhGXt2llS7pMh3aH/DuYIE7T7jdXQh9daocVKNVqPFVBWI
UMYNaiRGqaRLc19G/QmjJhPhr3oQZW8CTcoDW8vMMSgVnPbsPg27T9xJwaPuUvi/rOfAaokM/hsQ
5QmAk5q9LJnfr53fo6OiGdY4VyUoNeVn8ZsovhjpfNFQVEFhXijlZmCdaDg88AZT3rfCspsUbpza
+aWCfcMMZ9TVXdOEgxgFU4W6ym1tqzZ8RCV+rKX0hrPNvNAaClJQjuO8nfNpvkbVcC/cSZvDaX0d
MsH1kd/UjP9MW1+TcVKsqMi+OWbCvAROGpJdKRW7QWf5dW8G5U3s1XV9LYMMFaF8iwvxFl1ZAKnm
LoclXJbhvDOv6E7actoLwP6qLHiTiLrWnF+goey+GHdKfsuy4SSVLE8zOshX+ap0h/tvUOVM0RpP
Yyw7baR6gqG7WvE5GJRJkRGsBAb5Ipx4nY8cxkRibVhgdL+ydE9c3GrzH5QtpaaYzk9Z71p6d1ws
5dBV0V6PAeAfEvuaeO/31tDA4UZvUtHbaHC1NY7iQXa1MvFENM3N0DH4MdMjL0fVXGUL/h/ms8K7
k7hnQ/EclCTaM9BjP7+iHBDq0yn715SfqZoFciUffLQu8PYiwL+Z6hfBwrTcctn1CvbUHTR2dWV2
F1gp6ZK+DbWGQIO2NRX3Wqp4A1k05A3wUWtfJx3QmL/ElQfFIo9r+WoZntaLT/ok3uumuiEXuije
Fwarg6AK7Fg/tF7G1zDPgBFKkDXOOiO6LNtdNvH5VmQJyS7PERkMlauL0a5xnFSRdo+xoripkly9
xml6q9P2toam0b4JV3ms3iUDUhfknNPVTE9JPp1yQTmRMFHIz0YmP8ciRpj1Vgquo78V3QIHo++G
F32C5y4FIFTjQIMqIqk2K1cgQXDOSluQPpXu2j+k3d3o1m5JlZdRwj6LmXpg9stJNTdPTCbHZFaD
2sCmufEaH7ZiPWg4m8dMOsbyt1VPyIxo27L6VMszH/C1CQh8QPt5kdL1rSHkfmvidxRhzrhuB8e6
oi4KB6rxMslCucNQcLqV6XilRXLIi/aXKPMUuQktyhhC3e0hp9DJWe3fHEBafGoNmtkdDhW0S1my
i/vRzzJPQt8w05Emh2nS93lTsutvp7Y0ztqlc7Gl0tuMNKvrLdPelka6V6fqRRDC6je5LUO3kxq8
IyT6AumUwWCOqGrk3SZZO7Ms9sAfnmUN9w750DAwJ2YkZVAEASBXnr0OEiA3rvoKgG6VlxHnppi0
Qc0YPKRTB6Xf9jV24uEAWHqKfwStO8Xk8asHZYM8HaaQPS60lGLHsIC62+6r8tJlyeP2BuSchyrE
70QfyJLOt8yOl/SulOpt1SB0koMcafsqO2zYnoQPYZf3aKFl8MnvDANGfPmbZiUsFDGcxW8Gq7q9
PoTFKeI6CYEb+1CC8E3PizQ+xSCfQ7U3PfOupuWJQvpAmFGN7ExL90oCfEcAfqSnoUJTV7V7sPaj
2d21GoyNY9u0QBfqC396jUhe3hYYm2E+5MTCm11niwOPBGTrVkkHkceA8ciVTu/b3Mb2rShzCtDo
LJMpYGTphRyjLEPanda3MH1amnXf5wMHY4NgsjxYOzQCaUo3Zc+lcMSqeJya9Njpy8G1iE/9hm2y
Ny5JYoVrgqown8LIGQiEdkabTeCkSNOxlORDHZn79JvBpJWJNqY0A2mX23qNICf2HoQnVndyuLzN
XLxMo4OLUd51jsTkOjZa21nOQLyeUS/e4Ej0QPvooLSs2rDw1nRyWsL9q8yDbPbKBMASk4ZG3ntn
oehgO5NDoRKwH1ThiJtAL3HpjSCXpRxWnQ76ZoRZi9blW54jvx/rIEtwWFeNKiHLEo7kE0rOKi1M
k0B93sgrvEJkDt0568IaUbvf6RDBJv6fClU21scGxyFKWnWMte8hegE7ty3Il0w3092kMcamShrl
0Mhp6aRdWpyRutDHDNF0HOSYM3TJiQpFNhNZ5K5gOtnj7lT2ioyMlIEfzqDkjLNm8QzdpFKMMMcB
IUjm9uVvnLUsHi1KCcwfIzzoOsVR1xy6hrkF+oQIs+4t4ZwkYadJsbctWntc5VV21gwNLFiIPatF
F/ZJhgQ8p4ORt3axl16F1jCt5tA0UunEpMBVCWsXCVj9YzETsrACEUWrlBM61JXMxF3SnOrIyg7D
PQcBtqXUhG1CggXlsauwS4SSuCC4WmeATxUommdycTJsfW50n98K5MLCPnqH5GKbtkvf2Cf3ekeD
ZXKvS8rha9s1dvuvWOz5MCwjwz8eZgWexbkqTOQI1e+SFIc8Xj7LunMBiONhYT6FOBGnHaQuKbWl
HY0+1Gdm12/SVfqXf2uu4UbOX+nLLlh/7JRswgUPqWiXbuzAHIh0/heFKQqkyB+Mp+aHI+08/qWv
5SEV7SmjlAVltsunJBxeiy+ECCX4YABC6nQBW0LkkB6Cn1E+sw8Z/5ZL/LY1toQH9E4egXxe79qV
CWCufB9tDdMFDil3w89BOm77pntz4zCAorfX8vHfGIrB2jjiGVME5TzTHV2lQv9jXXt4MgNkjb4U
suzQ7FM/vqB4jmh7jd0ctqHgI5cMKich4s6gg9ieTARFnywWFCW1Zx3Vcw4bLhxND4bjiVd4si5y
UIfldx3Kt/4vPet/8mv/uiGWki7KJTrFhZ2j7opOGVRm7RUklluufKIl646rh8oiRLNK9OtJd4RQ
22kfJv8w20Hko+5iu7MzGUiVRg5zBxo5GTHHcfnQmQrgWoyFTQ+t9SwBOPYrtjy3202XjliA5/wO
QPRKig6zJ/kmIqx+6SihBfD23b8gJEh5FhHW25RbNGK3WbWz94xks9buEtvy178owMmAejrCgnDo
Zyf6MA7Sc/+iwfelF6QHAtJZ414ZNwSOYoaX1ikaV9SdApRgcLofiXtqOeV3fCld/Ud/H5xZxEgN
GOEBJGy8TzTstn6Dipr/pB/5j5ZCucinWPUlyW41O/7DYoPiqSThitqZrSQwfqwUxbsPFwGPlgsc
iHaeOCtQIzvmiwqZCZTwk58ll1Lh3vLD+M4/LV9+haBm1ghXhEIfLw3EzvrH7Bc40bJx4nKvxODq
Hu5PTCwQZTUsx+hUioMHFGbqq2AFD1xNQhCXgzbYk+CoXnJ9EMx/CY/Ek7G8gbQoVpCfO5iWP9ZW
9NWt76iJz/LvkHDGeYLNzIBT/7uEYxDvrXvhg7VhfuPg9czP7V37Wf+4Vf1XaQI7uAyZoXWqjuO+
RiIHBcXSYymBTTe28S85FscSj5tiE42shPUZlnWvfhpP8bn9Kqn5/3jMuvLBEGvuHNZ+BKfuJkGu
0oPbcuYIx8RidfHNIqdw9MlXPtBFV0H/RI/Z2tPk9d/KRy55y2zTfLOUlY9actrNnQ9NUH501Ft2
6i8UWfObIvnFS9faxnUSwjnM/WYf+3OEfMOuTvJb1gI5QScGwjWrnfTCZvNU3frLdB5uKFZPPLM0
9C0fMbdXx/Qsdw9BHsh3KWNLtzEBtnbG0xBuH4IrhqhNJEf493idzukcqOfdGJpAkz6nq286Gsu9
9NntA/1uzKx+dsvxe2UUAyXnEQmJE7HQNbc4sad8j+EAq01oGhaD2F7fMq4TkAg/MsY8q2djlwSx
X/1kvCNtR/t2GJzKS93MmUD/ygP21DtPzME6Cofye/oAO3Nwa/k4dY+i15+HyF784V39XJlgz5N5
3NwaWbFf+e1v6Umkbd+1IzXNkTW3L/8QGDpQfk6x42R9Wvfbe34GApBccI8eED79oig1b0pYPTfX
9rP7wBZMCjHmrPnUXecvYPtvICx8mqVToswnwAzRfGmbv+t52UV7Cx0ZSd3lOXmWb6Cdd+HN8Icj
j/KCvuYnfVNvkp3eFFj3eY/O3q1D9UxvItrROYYAnNkx63C5ckRolEHaLTujPfycB5vbwbC/gV05
5owg+8DXPZBa10zYacFJfZT9FDjJjv3TYUd3rA8KmZW+gCjsw/aqXxon8s6Qi3biKfaKLDT2BZJP
OM0YrJTs+zfucOLkBIV09sxeigwB+piQq9pTzxHbK3uSC9xjt3blG3wJW2ag7GSvTPOnXpUPEQbO
BUVXC0rQoayxCTbngu8ROzFIh6fPv6jB+yfJmfbz8+fn7A3IlVH2QFXxPWkdobAnnyJyxOvGpk7O
gGu+oKc7Dq6EwGeUMBhy6CrEwtnRCiq7jb+T8k/LtB0zLr0VkhDKI+H6b46CqhNETXPEe5nf0L8l
gq0ju+U7twfQJ46kDvHv7HG6pW5/YBVDRn2JdxELD3IASNLBEQ40AQ+AXwxMSJGsZmrP2pt/yYr+
aCtb6iLxpV9f0FsMBlF/ThfX7Ka4NoKVOWXJSbTOy3YFCqMgSTvWx9bh0KqYhuUohdPxWDylXtP1
GAd8gbnkmk1nXaMHRigMjsFgx6whhgYT/AAiuEpAobA/O9x9fbozU3C1HceWUtFB2xHurPKA+6uK
PXmzW5Tr7Y4M4DqCtXSyoyQdt+mgVwzafEajEpNVD50ExxEuOu0VZ9JhlP1axGALTaCxy6Mwj3Pk
r8/ZfB3bIyz9snssOB5bBBaWCq4F1INyzxUim0J6IrbHWxC9ZjtELALs9Jw/ydItqq9We8qsXYQ3
XXDTvSq9l/pTjU9RwsN7LJqLOdyVHhIFmzqFGb8zt8vjb0BJGMLS7Dold9M0thP9q2VVm+szY2H4
uTMwsuKaRWG514tznjwZYMGNCze/Vo/3QgSEnr3J8nPR3bT36G/+1TkqOmdjczuoCkEf9nLrf0RG
vDybitvFtniZP4w7lzv+BA2pwvSlkezyZcIyjOjGjaBjwzb32sWJCSDYlV+Pdc1OvwajNzxxRBU+
hlUwKPFvRltkK0ftff6N71l7MmJ3CFAXHnqYi32N2djnGeA5ygq4HZvwwwhA1HvIqUSeNnt8xXlF
HquH2XW5gJfm391Pcs0/M9NeX9rX7EjTPJ14RJVn7ZKG7an83Y7De1M55ikOlTC7DDxVscO7Ibku
1NRggFUZ7PllejZv4gR1oR3Rc64Mgr5AdM9Ib7BpOfDQHOdm0GJIfOOaYPqerzkz2jid3/KQjfOa
bi5K8JCUSz5fGrLGkPjW1P9uEbnZpd1nz/MecuZfOtjiWb2VX3yaIxg5EAOZR5XbYlxIwwQs6B/g
afGvpF2Egm1s7aRpdvsT9W6uutN3DHLtLiHv0kJ0G1RYmhdf+OF5C3FU3HPwQgvwAzOVI1YOvvvh
O/6l/1jd+PS4i78YRAums0a3OlCv4qX7m6M9LavhqLvytzJt5a09y3vhCQUmYO4PwD7jBtPYkT00
/QCqKbHwBqXZN/75blftQEjfEmPPLK8YHa4Y6LFkW5Itrp/tX9o6bPYoLR/lF9MQLuJZOBr/9HN5
WAOSMR7SJMRtfvnVvzZUqf25ei7P61ezE560C88HwndUXElCmbMxdew9DtvOQey6F2e3fNUuiEee
o5v0I1zikMmCt821UHhVx2a3nqMW/9w02KsQ5ri6XFjyjrxbO4c3F3alhkRNvpmf6RfigfJc+RFg
onXX7nZ8wvN8yG+AiOHIM9TAgp65+A/TboLJ7K266E6MLLE76nsTLV5z1G/tHzJWRG+0K4j2Rzt6
QRrKHwmJDTD7Pv5RHMdf2wVPFXT+k3pTnpDYoWYguQPFwDBi6XebneXnd4OyEs3Oi2GqhtepcpDF
q6tG6aGf+iJMyQus0VoS1HPUaWebUyUfhfkA7F8SLFJ5iTOgWPHV5NSsT6Pw1uWfFbVp/S813Brr
T3VZ2tMCZUJEWhPZLc/A+tQprzrDMyV9F8+6K64eFXvXnZDlsW/V2KV9FAenLdzeoTH3elB7Iway
JGBZPoqcIiA6wptQ2TI8g6NrdeQTn91pbfISPITndvaficDE6t7vcQ3sweoRuS04nfGQuJKfHrj9
DtX9AbILfDenJMW6RiQ4gGb6N3qzl54VX7BH5lDxxPzhvg6o7n1w9g+MmTtiSopnZCmu5bMVoIjx
FmQfVJdubxe7/mv+295VPtdV82EFvqyfKDBJouiO1TNArXEpIpsGIb3X5+J5fTUDPPV7Zt+l4IUo
+fIvTLE7FfbA5t57KmJAZEQUxpgAXclmsqIjO98zSO50FP/YCuVXfd8984v1C10fpos44TYjqQ7i
+5YfOwWqg5Uvves47nCSOenXhFApJGz53B1HxFivGDPeJXdEjcrRVL5Gn/oen/f0VTMrxEDbJ75a
F/alDRx5ftR5y/tMik+HZo5inD1OZ1iYXZQO0o7pHWMe859ep/fyVXkHgqaFaN6rZ2k3vJsBJ9Rf
feKWo1D8TIZ3MDf++WrzNvLNI7No/ivxGjvtKyoaxItIoRDow38w60iKTiXOE7h/doPp0dFMTJ5B
kvlVkjXBM1/qHFAOrUvEP0HtRHYdyuBn85QcmbZlTyF9EP1ZHhoXjt3NQSzT7ThSu6N5Ln6th97C
Hx97F5oHzDNu9o/hrtmzTg3xOR2pjtgSeAC4fZPDdxYQNSWO9hT/aRfR469NCpicMuqVF4kC5Fua
sRO3x1E9HcFzbUYR2YNBL5p8N8lnnP2ZtaPER0kL8XsyKgJ1Vrs6/Sud1GlaXRn0WD+AwmymbaIl
j/bI3x8zBpxqcGl19dtqOPm3fKKUMjMMLfvJeLwYB3BSgXtjr8EZE0aNrUz/tuVn0z7JYIhXMlFe
kvKWVKdxC6jrMuOyrs8C+1ayL9Z/fUp13RHFxakgctlFbMXm87DdLfViofdcdvMSZjr6u70O2Zle
CL1t0MgnFyk7yfD8x7Vtdgz7eOk7eiQTgTJzC3oXVQ/d83oqpJ86Xp+tOL/XtXDvKQsHbqsg2kkT
wcK/Ulskiqd+ofR45/WTnyR3RAwbnHORW3/GenzvJSabJsWXtC1BakqTMybjS6O0VLTWO7JXVMis
/1fs4EHvKReGetrPiFRxJlBhh+zaWPlIQ3NrSoB/UZCXlFGNPxD4KqBp8bQFuzwBTc5IRE+JkwEh
s977UOxxgR4uSC5xjvTooKlhhRh88GX2EOiN3aV0Lu9y8Bm5z3lw2dzkHw2+Dd10bp7bP1YxE4zS
PSkqYw9ZsheVgBJTYAs20fBfu+55YsoXnX7NroWG9ogU+zGpoIJwXI54F+9o44AsyTbyi8SzJKSn
2bH7wS904jk8cxghtQBzCCU2GJ0dbPKH+PEI6QamHSfpQ2ElaOMmRRdteVo5qKUbc9RK0KF89wlw
0FJTgsoXkG2+1XsVm6edUGRiCDTYdxcmHa0+S9Mip4gm74wGbrx1O8XX2SJVB9jbAdpR2YibI8zd
Be4GQIACsHjD0+f1Nh/H/SYbLbBInwfPton4oYzgrdIhcndIBWCHYxTSK7JoViZKD+fCBhrIHsfT
ceIFJJ+qnq/wrAt7B799bFx1+NkHMGIOCJT3zcu7kyuQvzMcrlJA/eqowWd7EigCxBs4E83Pt3QA
WXh8VYu6o2Xbf/9kh+EpoR7xZqAZctvc8U9+vCfeW78XLv1+9L7NgPW2Gw7G5Xk4qOtlGsrfDoWh
U+FqcNei/nmI6UhGYUcavkvjvemeJelaT8cU1Jwxx43c78iWfYt11ULWLhEc8RRtSP6Nc6Io78S6
29NKGkSs1+DbRWZHzGRzI8pwYQUskCYGV+klEwrkiEwVDXPsxgcXvfhghCKHB+t5L9+sp/Tctk78
1b6S6fCqU8FBsh3lPeeTjxT5mTOKbCAeMOXdoI/BZaUeastb8uJDZK+ITcoaGfpnXeyCUKrLIj/g
Cow9at3aZZ8AZFfmUX1RjauSj2WgjxUDDJq7qavYYW8LYZ4ZpE+XqQRyJU0OoLeYtl5IamBkPVqw
NQeOmBLMa2DGWTf9rCPStMgceapTV5xy0gKbagHY0hDSMf8X3apjms0zKi48dqV27IZ5V0Qi6yMm
Ag9InlRoHEFaGnHRBOG1rDeK7rH5Yt6tw/vg3lpROKkJ6DGR2o6Qlb0jylbhdvQ/uO3r72HkYBKv
RU3DIVTFk9ycpaKeHE0eKk8Xsu+mUT+HTYp8XS2JSljjXanL8p42NkssikBI9KG7JO1Hk94rXI2M
7Vz8NvGBLXGeKkcEexzWPRsAAVjYQ5wNmWCKZd6u0SPS0GQIORnJnBjPGiC+IjjbPkYsMAf6vzrw
B5PLvqsatwqxa5Qv8+ZIP/ykpC4rspLtmumdKo/v7Eh8NhZEjkLruDzlqdOfOUnXL+V9vjMHOGU2
LHUN8ozCk765UHiVZqdc8N6eufecrDStQBPGe/HTb86W0oYcHrLLKJQpVbT+UXK3f/nBGF9j0v4k
RzJ82qZICOhHMQFmJbkK/x3ebAHJmcNy7v1ZYq6ZKzfEIbmcf13kEjCn+A/emhJLsnVpZ6xP6XDM
jKA1vWW5CoKTfGip9xCS6O7KbNLe7kUvYsO+kuph4ec4JvNZiZnBfGOzWr8AHGdc6W5bO8MzXaxm
2hNiKKSPFepjSisfaTLJeJJJ9ohbvgjRYZYO/QNVgqNwJ6Oy9c6zshtiKj4WvcqSuPNM5IgYYmFZ
jh3oS+wU8FyxPRTPlfCohPX+rtB0omd/buqdMQLpMgYOxSpaFBRqgAOO+bvhcWlsaqjkfXvDSWeZ
THfbwaGsHLNwlKM7RIfhIA8XUBcYV1rHeEaFa290i+zFTPwVPkqW3ngdlaeNA6xCQpl94NE1H678
+bA2hHq4BdfLInxh3xvuYuB0pNH19C9JdQbNk6WAcM7tJ+oUWxlAplHprgj6B+VP+5k5p0kes+v+
Z9ne1OpJ4wCSGGlNrIFHFBJJOmZx56juMOu2TzWaHskZobGwyZTuWnoJ0hdw9gRdCMmHK67I/1/v
+VNeHGu4ShY2enetAgZNg4PjQBvVZ2EIu4xR40xpVI/r4zu9jYSxaY5hnH9mmBPZl3ubvj1GkYH5
7zNPTnpJrYeqJOg6j/EweCjv70nidZubetWl2bVfS+40MyCjo8+2TN715BNcKCAya31hxZtyQSJs
/qaf/91QglAK/ip3l+82wEaIACWR7H6zFfKrPvoAiUNBCU5MIczqym6StgA+sdMZJzXdF2QbiGcO
Qz6d+TMh7pPO6WEB8K3f9eyfYuwZ2t0vQYsogcmB6eUhgXcsApbUoBFt4slaBp8tLPbzgLOIigeN
tmN9I2TSn1VAgBBWZbYc4PrYbg6Pr0kfCXKa5JGssBuJ2FMDTgMjfebuJKk/aCfaekUCIXqsS4PQ
vJMWxjAjriF5MI/zqfmmwxZ344/803i8OomIPOzA4rg4N7t5g/n5nb7r3yG0oIlIpz+qbn+SMO+z
w+wz30LMdpg56SMHyCrGA3CIPuI989Sri3nV/5m72FvxVUWnR36WzbqZ+kPa+Bb5bKMrz7uourNX
s6jl/Low8JRQmzH5zRdHUUidmqmMSWw9YcrfhuvweMIzyyYmxZ5BeNSJmtG8ZanPIkWNY04ek/8Q
ipJfk1d0Rg2QMbhaz33VJAeIb7iU+RmcpT5FLco2AvyclrMMwpRaIT1rx6Xx4B9uzA858WUpwx2J
InFIedm248oIIF2CzH1pivcu/uDmdcOV+TYWd8Zdve/M1a/yR/c2HUpH8wRnOmDdRKMlvSUuF1Sl
6c9fBE4CpETc0opqd0AcfSiNY4y58i1zkanY8oeFAgL8Rz+CMv4j4orK8k+5iRfjZdiTl1V1ttL6
OFEHRxR2hrzTKveNrsim4PPz3fie7hoPaZu30SzsLId9rfomdOcsX8XrPNtdqLqN91ueeI7dnMAu
rDe7wSNn0G2+JwNcTn8m/cHFvu4NB+0s0CwXruClQXkSHOJBP8DOgp84wP7PWesxM9lhQ3Iil4vv
6i6Zl1dsI860/1ns1v2ln3d+1H8af4QoaheFppsGmic+pY7p0q7atGa8NmF348foz/4W6E/FqxL8
kB1nl8dWcq2XhTldpFDYqhvvtjOj3v3tvp0bTzZPsnyO0+vEnYDlJKVMxC3np45K+i5EfORukgMD
AsofTd5U3KbpD0POvVaSfwwfq6cCCpnxpH7S7msTYWUoYSxfnDt0A5hrIQO8Y5BTnPGLHtOkcidP
QvxYfrTYTaz1BlycPMOpZZyFsJU9mgPj0ViWf3MBXOtus1O8aOR/hJlKzI9dzG8jCbESvbPy0580
0k8d3IVW582oX78SjRK5eZa304wxod+TrBW7IkGNV8a0Dz+A9Popf2W6ZnWkcsBJ+KAHL+lf+qcA
Lf8tyHwTO8YEfVr3Jno2DujX9AtqFuaPTb7/A37efuiQ1ocRAswB6hDeAeMj3B73v/ci3Hu3mKPs
Er8O73Sc3fvwblz63oeSlX5oPspX44kvbyi+T9sPyBtZmRjMuE0sty/pXfkBK0jlPYAs4lnrYlyq
I9Z0MkD2sBzTz/Au3sibaD1KZHjhge/fDYH+KQebT/lKKN3lO6aRIRrYY7optCaStaQ94Uzm0m2Q
NhypXM3aetLAV2lawA+oLbYQVAA7xeKDCkZB9AcGLb0b1heeVjTAvbxHu2EYIZm6iuo1iReH64uC
sBgDL6oPkqYoYhr2fvBm1H61X0Fq/XZPaLa/05oYPHvWHTT8JyEmkhNFOlY+vxDcaceINZLJkIOw
7LsD2HrnJs8JW28Itay8NQ/QPCMTLqbaciPoF/VJzK+0/shfiZZN+lMfEzv9NCNLGwq7KZ3xTsdc
9j6O6nwLExVRuz/TJ/gCdUkIyYmfoANbXJkB6EoV1piXbN5PSO4zJBBOoaCncUeQgsyVIALrnbVg
Gwr1cheV0F7BmqK4xxAkrOeH8DG6TuZlKS9GciZ9MCb8RqCuRvmPDWvfo+N4PBeepuBZMDsnzRzu
C9eeC0+pBNDM6oI/vGGqQs2sxT+p8llo33r5T5J+JelvM7DeUUjqkBjEL8AR0XfWaFyUo4QCo7At
OhPFkwSnewjRy1O7kI7tw1KQeabT0AokHRB5jsc3ccS2cHom8ipL67QT1xfLU7Yv5H/Z/KQySF29
K/KRZPBWP1jNaWYiU+wN0muevRXmy2w99awY+A4dOnqjX22L5VBvDc2FDiKA+H3bzfvuk4RacnjT
K5wfEoIDodMozOiFRPqOr6QVK/SayU7PSctI0cnPj4DRqYK1TmuwX8i6SLslk8EwqIHAqmrRUfaZ
G9Sygb5UMsg8iyJ3XvI/JjER0zXjbtHWJ8XQzZD8eLvU8TkxH5NfJc2hmAsY6zLaFQzw8NqEUMUN
iR5ZAN9VKuwA2UyQdniEcpSdxy+tcy/E/cEoctFNjUxwKixjzDuQb2pCxns1WFzTQSBPRJfRKSab
5W4L/NW2audiXjO7HNPclR7OCpJi3WzF4oE/YaLF7V6FVTVOxNtzBccWxEsg0aNZjCnQVQKI9I3x
JWLtPSpm/BPMtg8kUHVzdQXFwObSLWF5Bg/ZtRVG/e3HNI1nAUC7wJa7DGOMGD5lQKJUHfIKrYZJ
4l25knySa8KvPAHR0nbpdlqOd4Wp186Ylkg5oMAyKf9pi9o6ZSo0KVqGdQOrZDQ4IbBY0ecYM7xh
XkQlKXZaD3fc9SqeYRCZVuvDarb2mwWo1/6PqfNajhTYsugXEYE3r5T3RlLJvBAth7cJJPD1d6G5
MTMvRLfUMl0FmXnO2XvtECyzoReIA4z+KSzL7qSVJqIACxSVmq0tfqtVh6Oq4841g9lKNFbazoy1
daU04c7To3ph1iy8VanqR3CBbwlw+00h1ZVeNHKpFAjWUsReoSN2MnhLg1HgT4BC5kQ8+ikSuLx0
nIXwy5wBa1Hg8ca+ORbTk+Ia+k5TkXYphcZ0h3VIulXwEofqVaG30Eu93lZWxoQ35EDsJOve8ARu
cwQHNqfmIChOo6dTGMLop8ZnjW2thW0Yw3uvo381ms1UivotKed3rCzptcJvjiPjC/pbfujiYgtg
gMVRb41DG4bvrUcMmVXXnzgjz2meqWt7otAqEYPfx55ttTj1rTRPoWyfk9LgPvopvTRftFN3NWLK
IyXsqK4LFxuJ+QjHhdnh0ajSEGTkstCnaaeVW4v59jH+KAV1oAGV0GlpTqYENW3iFgNXSfhKXibo
+5KcrriVvVRgH/3UK1CrXQyobHU1JaeufkEmxjbDnBJwNErSaufU7VMsis4vMv1fOgQQ12DkchCR
/cL2HLxjZZBuers9jRhmWidjmNrSefByglIQ2dMOYMreUtHGmihO8JCYKkwq9uQkuU+GMq1NhzOz
o4wj0v80OhDpItehVj1ymSn7ZnSDvTTVf8Dg7ZyMS7EyO4U6msLCENGSnTztmB5rBcAMEXA+pv6J
QyhMUUazR9DZ6JGItgblYoP7SDyyqEi4rzldhqLGBRqp7l5zPMycWGbLpKVHXP+L9ObFlvi1ZMmi
xW+DXKEM8ns6ua+5XWuLlK3b89QD3+PiZFBpTSs6mV63KwDfPXvAtZAEAAEzRgnzUaj0ASIdwUmC
qLFl5jkwbp66wNzGef8jXMBnAbpvGJivIEzR6jBRxL/Ss0m1O8PA25aYlbWo9SK6Rvlb3UPWTc2Y
TXxst4a08a+wzOwB6DDuaqd2j6fgH2mF8l6b0beSY/wbKvYutoisa6IzqxYzGeVHrZTxX9hZ91Sb
UCsX+TXMJngasmGLgblIxJnyiuo4HZ1870ZZsyqVlKJp8NqdNknlOS+MTes8FRgE91Miu71oi26f
5OSBZVXG4KlAO1VEHqotqzEXtO7GhTpQDBgFc9s6LlelsJuXMvnqhKLvGtupVplGz76z6BZwA+9t
yWZRNabFyYWyOpoY6eP7BVBLYvxK6rHj60PuHRzZ2yuvUz8BI/Bk1grZvIH3U6LERXycPfMQaIAH
5a0cbargvjDe4oymg6Gp35j2qXbiYZmpeXO2KQZQvep65pwVHXtr1sfxMoWVtM56pOShZRy9QsUo
PADOcu6Npmh7qzKugnSPDK4rwurhoFXNjMuszryONNqg2W/jBI5exy5Pj1Ipd8YkOQYlIWcgozio
jccJDGu8O2UYJDJajugq8GwqYmNOVHSZ2nAcVN1T7dmtT0wVS4E6vg86K3w65OLWuz04FKM0/Mlu
F52QG2cUwSUrkOk5qQ5aSvXAifQ44EWH5dIZWhPTcvAIHMn5JyjVtVCD6ehl3c1yk/GtjMBm2rRi
aN4VmLDRvkaZckptqJ6BlgDIzVB4OEqbrqRKt6s3R1SRKdxIw7O+jBhDnJhlgQ06feDQ7WpINASU
nRntsLqCIZMM8Qe6b9brVHTXLFGxpDdDtDcBHZfY0uxBfFV5hZYu02o/lum27kJ5CqysPRZFli5t
BV7tpFn5wrWjrWNN9LtSL2CNYHpnKB8iAQZZDqQRFDQz2i5y/LakNnRMlaGNByEV4zw9zWF0VlbV
lJwRqocpm+oNWNk9VHJj63xGGnte4vTxplGTDHCNKkBOOweryqInNqWV2pXlopzwZ9gIZIvAQnse
BC+ZwEwLFNRbuE4xHvIakYIxJKcIyPkuTPWAej6pOeZZ2mF0UtIlla7GYGad56NTxzP64qlAR+gG
Iy5GNVVaDqPiEvzE2LMBO8MSwfC61ExYLsL5qYzO8RvTgSYvUAjGo/NaO8Ow1OJEPYPeK1cpRhhV
rZ2TrJl3YLlFTaF00zGQ7lc8aS8yj23oazkDKmSapSV7WrZ2uxXdRfWyZh9UNFuMmAAbM6RFonTK
W/eniUJlEIV98VJJKKd9yICmJeugSL14Y+QUSHfb0bIzcV0Vuomi+xiVK73iBU9hcZiMZNs3CLat
ngcPITRpN5DkpBzkRololDYWvX6lk6fJeCgt9YQTqPk5cEx93admuzcs42JnFlagoNduecmIaxQo
bvXavLslKJvafi1qfUeqRfZGK3oYoPMG7hiurdaCGBVNCCQqW64Lkcu1XplzjzA1DkptqfwEp157
RnvGvLrpLFwJ8HhetOrZJpyBl4ihEbYBlngxXU0M98CulFue0Yqyo8J8VnW8NrKhTolduRuUvD65
46UEgB/E2asahsfcg4BvNYO1TrrY3NTWrOjp1GnZNLiEKjgblacrHxgArZT/exG21jZRo3QdoJIz
UiB1Y2wssoGsocjF51EEv6FgqxJaaC96GerzgEwyaDjn3LdqxEqbKMXXWPxqZkiERGzQBiyYhMqx
qhiTst+RukxrO+jwutqe8TpMxtIFTJDDsP2KYxdHmNdSLWXoaCUBS7t+ku46MULDj8Z43OcazI6I
s/vCnSwyrAZ1n7Y6dUqSGr491NhhMNCsOABoM6+Pt4z4isymDIxCbdh0bTXd5HzJMuRA4+xg6mFs
ctZT1bWbeBben8o6wi/DT62iWMsUxTzGI9qa1CtJcuBvaghRUUQ5fQYvYqzcJu0bqXqMuf6+NHDN
XZVDGBvD98TEm6IayrnORXj8n4vOXR32Rri2XTEfz8qtGrYJ0gVzwIoXK+uO9LvD36XJMu9gNvCc
9XDGYJTIJ2XnHf4ummPwSctYJWps7xRMhce/SznZ1TGfvRKjAgWYR2BTR+IjTlwCHWzaGrXa1sdJ
mJchDq1tDb3vxIG7OFnzpRm1d0B1+OJcFIGjzLNFDf9JOsUp+buo6I60qTgwa0E/S02Cgy3MT21J
59ALbeyhHfGKpAUsO0n6gM06d0dtqEGCG8lMXkmno5q2JC2bpBlPwFpoujSciesKTx9rFe4vhYaB
mPqdXiNGDGy6iwHP+KJRTFqlUXWuaozSdW6mzxNhEAuZarPhEjOEWugERvUoDvNBbmXHxhXiKOla
vUZNDomQsys6AT3QT8KBgYGghsg446RO2sB4uXhWEjZiAnHAVsCImJLmKKIOModwxSb2YgCcqkdh
P81EtIwuqaJ7m7JyplsE+WJ+JQFKoQYyQgElN85OXY4OGG/ExCiuS0+jbqan3pzbSPj+APQ6UIVk
pW/bwXgRbT4us4QALZ1a8tq47rLgJ50Vadc7GN0gfYUzQIdLG5rzun7FSXIbpwb5rbW3h8m5mkPO
OMU0a6Qbg30dGyRGRcZhejL7yxTigMjJUaddN0XLiWaNIZzy1a1Ia1QnvBZ1Gf40Ln53IbP6uY8L
3lVBQKZCakrXR8UlrOXZ6ShPu6IcHnbNozXpSL+V6kckI/wbq10TM0QZktflSmv3wuyiYx1LBDpV
W61sszHwwkKGt8P2pog3OH3dlx2rxwHH4VszJHc3Af0L+VA7ARKRWBEGxU9d/cGGQeXrkjaTixS/
XN/sqpBksNTBUUZA014UdFyKkekK7aZQNejGRG53rafR82fYidbyE/RSHHB2z2u9RG7ZjeytXRJx
ihsYeEv7ZLcEL0Q50LvG0BnYGQUahZR5CEbOU2OTNKZ4dbSFM9gyPAmxtmnDI2p3lZi3+twAyNxl
9O7lNGzbyEUqX+JwkGVwtAf8lg1V87ooi2wz6k27jG0FXMKUATAPrIBa3wtXQml2atnWL0bDQuwJ
J1y7cSWPbsLb1LoVDkzbs5YqP9EnsqWR9JnrSj30aXScbJkBcjGfdcfYDmHaLUVSj7Dji9/WnNoV
oWC2X+JUsGHFaQWyd5xO2yrH9Vpp5oMuD8M/VBgu6IZV1ccPLRu+7YkCWY9Ka6O2iti3/XQrtaS5
ZHFNBMGzDMMIwCiFU9fKfC9pBAsSGgzfcsw1dyHQmU7RD8WYyItbMhEMRj1dKVZrHmqJrz6qaOVV
Ul90gcDI5TTWkZLon9LL4WwXgGbrILDYdBEo1WjehnyY1lneGXRy1WI51YruhyOqn8wKxq0dg3dS
bep1l/P3rpjsm92IZJ20i5bMs+XUK82pUeKTLOhZhQPVoaeT5uQxP0uZgvuqFnxoXiP3UzhwUtX6
pSc1NJRCMLXCHbTXIuY+bu15+/+7TOqj1mKSwOTH3wc1dq5VTs7S1KoelAJmEtaUwWQKeAvHhgeC
AYkJQ3hvBCpIWnV4iRnl7zVLuvumYBAukoplbTAzTIWjtbLU7ubQ/VEM1CSFNkcG1DSVVAuiy9/l
7xNDG346RWtsJyG/RZWau1DRm2sQcDHUEmVN3Hwa9ohSzQr/+3HFI9ZFVLQh6pkapZrDsaeNR3xX
YE7jycqG/hpMAXPwscJeOxbUhU5sAlnDtme6bbuonVqsD14cgaP73wtkygobkBdqDSYyJh9j1xyG
oA7ISCOhBhc49MR2woiYm0svKPs7RVi6ajoVNBXId30U2Ok6ymzNmh21ZJksjfyUCMN69FrHAkBX
BOVig6g+T4JXAk0ZTtYoN0Xg0E+Lnu1CQWzQQZxUe3obRV5iJ2XXKAvQJrnR/ZsmzT1qWfPZly2q
jKFrnuKx/OzTXHCkQUie4jIcbDe+N96/IW9oVSAc7LxE3Aq0EjfJLaulWAi8wSADg94PAnbzC2No
tuGhlS9Nbj1KRytXdCLMQ2/I11gpb1Dvq0uYGc/5gETOkWSUeC0ral3RLipwFPuWMv7GYZJ/KR44
dWgZqOs1aEdlXlJq1Girw+mLLlp8BkDSFsA6pWg/nUhnPO9G5akDq2TmHd1XtXyL5+W0oCR8dzS8
/Apmldps3XsaxLSP+wYS3mCf4oCzHhircse6WJ8HWj6LhlZvYTnimWApuDIuCtcel7HixOJZi2zU
13b4PsBNqap2uEwAQCKt7WaxXpRb8TNbXMqXX0eFVdJumDcYgoG+ncKuGHKFw1k0Hrq6eaqBcZdB
MfF728Utiuxwgyt36RrhbS73aYOFxyqTMWCmijclD2JSzGDfq9mvLpnc2Jrx3I8weOyxdXe1aSMf
wHRjSLhObuQueZ9xMlTMWZLRXTQCkUfVCcZe40YJ3ADyk6gwKzCimTRnG3qNeTF0t1ymHip5k7fT
F6EV+SqdknclQ+jdh1DbGpdos0CoC5qG0YYbh5lgqTqnmt+NB3foPluG8eqQ3hWLTklgCKpHp2XW
Npk6kMNWPGU2fQY92OvAzv5VMpS+GcjxWsgI8XWerlNc81Tgg5/Hpbd0WzSKtdozS5xonxkkcR6d
cKjRoSk5ep4qRz6PkbXpmnsSpXjV579NArKARod0lSfGcMgclfasMm6crkkPcY/1IZ0vXqY4fk4c
2FIp0cioQYQhRuEwXZZefaC+HZYcIdCOdOZnrIbNv3IUcM3S2oNuWHsLpx3anatFM6CbFR6Xvkod
MjfKDFAbBQCkhWLLdFXazXjIkC75RjE1+zos8JSZOps3TKglWRaoLz1PXzmujnQ6QOjpZNpVtatX
ty2eTDMfngUDEd72R1xUUC3AKh8doAlZTbLY4PXNyTAlcAKVlLk5IgqGKkmsrVwPxhAc06Dk1TR0
OtKWWCNc6HLBSCVpPlUkSrYhzP2Y9fpFMtVAZJXePN0RtHm5g3WaJ4Ho4nNTmM1t6h2N5p81bMcQ
MH+sYe0PPYPG9Oh5S5NtB9VPdopqbM16lPfXv3W0SXXPr2yalGSEPesZKYWqqZ8mlVoWCUj5rYiO
XKOYabk94zD+LpyCop3lkC/Fb5ENavAPKff36IlFWYTjtcrh7JoOJo1hcL5jvRquegPwk4EBw7RJ
xQo0ICOnH2IQuOGK82SF4VaCFg8G59jFU3NuW685s1P5cUVfaKxIVvFGhIpa/vX3KWkWghakfKNr
rW17axEl7XguJoOwhWlEhhJE07mkE3pyooflSQDycWgjUBMMih0vPmUd3oSpEFeFl23TzsCLADa7
GlfNKfTK9mpYHp+ETMZL7SGgVGMOeHyoD9X2Wmddy9HCPE8BDI00VdrrqIGoSQeMM6FnEW8UduDu
RlFtRhvUE1ESAfDIfm/PH+oqR87RBXFLSGYT92g/Wg1SjKHdnVF9xCQ+uUkD5CnalMWgE/0y+K3u
/kS5WjM9SGuG0QSI8tFcE+53boT7KG2AjmcmpscKBJdad9lTJYsDhznFrywtWJh0RbfV3BZwrLth
8zy3BICoVbWnm8MTQLBnW7TDknAAQQmx0gZDvwylhgFIYKsT+MsICzJFDDdAzX5M05QQnFOyNT37
2WzHT9eEnB5G6lunZADva+MhquCrMQCP0MBjEoITDFldtAxDHJ5t34IO+oWzYazHhmdOdCoSkxBc
TqBlpwwwle3krDRBNbWnv4s1yZS5dxZzRuU8KO3wGApFnIZGD3aiD0nNtfpTkbpYFGRHnp8Bpg3t
X+0HefM09K3O0BT/ZwnBHs1foi8aLxzXGfGAfRQEByYwPwoG+D2W+hYXyfBpgDBeJg2ntYUMnGjB
TmXEWb7NoVzeSRnp7i10mBDNbdy72sIcJ21fWbW210pAc9OgoLBNdWff8kisMqd+CclRaDrd9ZUU
rUAWdvr+70IwVbCL5vYhKTmo1ZHwNdAyyzz77z/o8iCH4LYLKu5pL0etVio5PKWxR54i8BpW9nCS
Iiv3nox3HrSmUyjM8aSkNHfI8l4askqRlsQTvFfWNFTqMYmjICZci+I9Ea6fpjJZulCYln9fGTR8
+VjWGNij8h8lBR2JTDXR6xgZxxyJHEHteQe0ytqNQ6ieMjcplk6B5lCd/6oL5a0YOo+sOxZu8rFP
zVT//0tixnilE1APgiG5a+nOoUxd9wCvg3lBYp5kZxknGogmHM34Xw3xZElWz0uotdBss/ZfwJkV
+hX84Xj+UOxG1qnT2nTh1fprACp7rHvs1aGivnYiuuuqKxYynPlsYu54Wzq2Va+YNpPTwebCst1b
6fBUuql3D0gvEHjrEsshY65hDG8WrGA1J6OsifJtG0fZk9HbeLpbBVKpIGqzr+DgCC/HIs1K7BbO
bwfkDOMev4A/lUZx1khlwRpu4MNf5RWqo1IRxTl2ALnScf7M579NCGBXdhhhJfDibWgN4Lesmg1f
FQaCloiue8WAqSi0ZVjCyqGhUl1N1bYOUTecDJodTJcBlZcCp1+WQ1DuXKtc1jEgPC83m0NXPbSk
bp6ZFru+abVY69kaX2zDCtEEkBfHkdWCSmaNLyj+Sphn4J9zqJtJ4qxHXcbLSWnq28DiSmu4w4Kd
akcbGDVWvzbcOjbj5VZHKGV3an1PYYPXWk1xoNG/mzyvXquKHS+SgG1oCG17G2UITNUIaSBr7LMp
6o/OASzY2zShPYQdYA/RPlRmDHbTNvEO9Gg266l7yjteo7KM7lHHop0X9mOIHZywHuFePa17J5PK
S6pkOUxHSU/J07+sDl9iGWjqorF0fSfCobrEdvFSW6hfgG8QM+dY17ydJPGMdHbzqgv3nYGPqH3R
oF+ChofN0mloCiWFy9obo0dUwYX9u2Ro5d1KjDuZwOto7Q7NCK1y0B0tUYQTAiVebU6Ak2ruozon
Z2/+k+VOL5OFCJabcjb1IQorghhdP/Oj/d+fGnWONQaMQEetIRo3itXkDhTrN83QDzJP2kD1IueP
LMu1a67TsAmXJRFD6zZ+CXSmlbmMK9iL06732ugOGcfP6A/7SoJ6pqT+EVbWXAr34YTTMYJAExBG
kerNSuiY4jPCLXS9+/IiR1p+n6XPY4ezpKkUImnF8AXyc8BM0g5+MsJtrGtLN/066plQadbG6TMo
PcH4MjqsE2EmyXufLxhhNRM1YQouj/ja9K65HWiLkfNR3cf4sptYIPVFs1d69iuCRgc3x7ZNzfHm
DImyG7LoIR005VaCyUZ3iW6tgwL5rcahOQnU6OaN/Wsjp/fesYdXonjEaBw8L6BnGxpYSeVEe1LZ
OrQsbmbnMK60HmmIP1blBKX1SfcU0Co8RFPxmxMF4lSuBxNbxFcBNArhVXFvkB3CtKDmVEr57PVY
aPVEIr4TCdSRTO55aF7qPNcXaZcQRZFVCWOsmNTOQsOnlAcBYssifgP8Vx6duCmPHChtYLLWvCfE
x3AixHwsPHJ/0ap5h2L+IFEeybHc1jqoKU9PbHyY5JboCs781oiJDm05M3KTd33o7RQ1wwg9wF8J
h0uda3zjJm0xmdT3oSn/6bGX0wOz1EMck7NlJOgs0k5/HfQRwPmUIcpJ8dpMok1I11EQrcnkVycE
1kchUqGCbbWXlPfQErN3q7Gso1WU4ppW8TXRiSq1XGylVT3CQZaYH9g4UWoHabyVARh/qNoshlB/
w7pknOU4+toCJL5GNbKnT5GtMqNhfmRIbV8j+CTFCYKuHVkYPSfi0KqOMtvOq2UH8xQAo56smrEn
N6qV2lsR5itz/gJzjGj+eqLz4cF2fkhXs0Y2nRrRWWBY6GwySabkLBU6YhJxuUxD5a32YsJ2yfpc
l/KhlZjLsqEitAspmNeIFwU9uJP1t0GLkcB5NfAELdLOwkLL3RDPuwhS/SdqENcBokaIrip0M2g6
oh57S8MIdV+AxrxR0mRTTWm7aZtsWic9PAHVNbQTD1k+Zuh7MhSWXkrRUeu1WLnOxHe2SmNVVrOT
q5nUy9+l0QAVeEinYmGsFD7qCDM/G1rERNZ36irflyHiGjjo+MWLVcEBw1f0DJGxN6ydROXlAfgl
J/nkzV8YD/VR9pwj+h5ICsV7tlHqtN5UKY6CcM6c0GQDGZaLXXx5YYe2uVHq/d/nUsHvR/7hR2zo
yADmixMnd8fxxLrRMnjE7oTETdmMGj8FatbWHt2H1anmi9IRlKTmjp+oiNsssxhXADqtNU1TJhyu
eRMdQySNNNq1FjUJAThw7kJZ3XM6P10Lnthogveepsg8O0wv/QhrP8oSG6C3X9ifTs/KCFC/fOQ4
IesWMY2n4CtVrNexsftdZkwzNmXOiMkNYkkVjHdpywDGLiu4DAGmXahzmLXCmmNKrO1t89A2bbQQ
IkqXECDccVpks84J8W5vMxGtSGsVqWRSWHS8nRrf0KnUmcbKfxo2i6v7pul9BmoHxdrxmkc+ti8j
Eq1vmb42qskJHJU6pXmK0IhAMZ3pudMl7toIG+d1snWfVIuwZjxktkm2S1WM+ulEJ020qF7tCEVd
KwKGv60AJecY18Yr7EM11tZCOpxBCIVHQNfVFnprxhFRGj08E0Rb82HUGr1h9s9DMYy/f2QqNyzl
8e9PXsjOHUWgssxBDY96hfreziAoOPg+ZV69p641rNXWHTeEsVbsgCQ7VHModag7MAdqsnp0UzJK
sy3zECBcklNAliBzT5u4mbyBdmKaqAWStD6magnxw6gemYS3nlYaaUV5khwcIC/WvGTabSuWXe00
LOAVcHRm1L6jgVRlI9aIsMsB53lchNH/pNp4GaGKoo2MtEPZ/ZQG0bh/F/KzP5wEkdhIwuYEkHV+
vBSEBGBBNZrRgXpB1MJEwxquA32lk5MQXMyGuLJdnkZvHoLZYhfZLa4/N8VjI51d3SR4MkfEA3H8
7piGdemoe9dFFQHgkDGgUmJZKXlYbXuz69niQL0ObLaDtqaBwIQHaFyh3JF+JUdPYetCovijbtDX
GeBZYPa6LyrUKHdlnsZVdQQMeZye0k/zAzNYeLZPpFyn0HGqHeUSic8HZM2Esh6xhoM1OqT/sMPi
aPCzN+Iwz/lD7o2rAwaf28OHSwQiNHwwulmUQBq8RYXDH2CZT9RV5ANb856Kt2H9MWxd+2gDxuzu
+pzbFn7+mfTS2wemab4TXPf1eDP8W7tBZQ6zhJnOBoUr/JrgB65TY2L6k/701NNd+i126l5doZYu
jtrFvBEuTLT2dcI/gEngCxf/OvsKru0R0kTnTxjwwdefSSbkXscudMyWGJz/DYdiSSwPkWlfDILO
0eapW5oX3FAz/ucl/hw36m16w/Rxix/DzKUlQqvfOTPrVf7iyFJX0yX+zH+VJ/GPUPpVeVIu6Src
By+oUvQNiB9kB9bCuBhLZvRrPFGsTit38c25fvlgCHCMjuUqPwAe8z8lMsHTZUTrnf6SREWyylO9
kYvpSTqErqOUdV+iY7Obfw4GFUg0RBt/DdfylSbMFSwYt1DhrNS7sdMW9p22Xr4qpB9erPf403pW
P8zJZ53vXmONh8/XnjiVTsAWhrv5zSiEFwkYwE+3J1XjUf4SYNjtvSec0Pv2bbpq1+GKK8e5Kuvm
bVqPd5zuOYreRbNT7mzzZFA/579gBSjT0OET7MYbMMHw8DNWvOK5wDJY7JL1hTuqXDHrZgqxcI7F
2/QdLBJ/a1y7BZERS1di34TP4/mc9Dcohh/wDxdocAbChD7TH2vLwIcaCSf/K5OM6TyCN8Lq+WNe
bdinqM/240Pdo+AGPBBB/FiVcMIiHCvHHsb52V3xsM0vj3K0nrEvxcpRv01E72ZLeQs/rR1y2Fe0
IvpZ3bC9UlvxuuvnbLFCGfULbwwYNN4dm0Hqvh4wn7qnD3sH226Vb+BMn0CY0CjZPGBv7xQfqeLW
OM+fw73a+Oa9fW+WnJgRyJ4uNM1WYg+J52R9q4tgF3wTficX+gdm48HX37PPEIOl91Sba4pEPOEk
05Bz7UNBPOl7/H+7E2L5kqONjyVwhSsCy0SzsvZwObFSADKDXMbE4GzxTjrH8a5/WN/wYS5gJJ7d
3TO8inYH46aiSiM6NbijFm1nxDaIqDW7wlm9A6PhOV9yLxtPApxBfY5951xt6+WrPIrlWGEGmTDH
hnfWGXytCDH4l4DpN95OeydF0wOcgmh2KSinPxXD976NHQi5BbaGol+Rw7EcFsOCrWtzfKHeQT9B
//EMNheGnMAFjN7jpDEjWYLX+OJ+8CERcLhU/PC12xqLW/TCOneqjiQrhb/opKFt8SQNb6mf+sN7
tzCrxbC2ts0rxu6nD+xF9wiCAdyVHaNw8Ma/2k5u8Uw6V5aj5+Jmr5V3gMk/NdYP/pm7oS+8NO64
0/Dvmqfgg5f7xrrNXcXp2F4BF2KNBMXKwx49Q7veZ2/554ObnJw8OGrRApH3jXn3pj4oa+8JMPCJ
M/a3wXNBO+iS+/ZmgpzQAfjCVLEc/Rfnqq6TR8cf51YShxziHOuVclljCoeAxy2jntNfnopf4xl3
A6QGVhUqvWVzwN9lLAdgXkAvyOXp3/Qbj8a51xYfzqUDQ/AARsv6wnZxC7zFdOUS/FhLgmLOerki
rcNXiYjK/BcJV8zagRqql1TV7FpLZVf4R/UbGxdg6eM7AqEd0Z+fOvXGpl1n5EDOTzQBA3esaBtI
+kfsRPO95PKfwzX/RsCkhrq/OdHNh0b8CSsr4yRwrY8xO8WvugZE/15e2I6Fr2xRr58hj+UmEUXL
/gRL9GF+2W/ukwYLK3sBkXiGVgvtAozsF3wSDDDNrv0iTGZlrrOT89x/MdUiPv3SvnTHLPPjZ3fL
L2vfwS6Ojn/7Vy+DIx3exfs+5I4V+2rJ0xHxnjLVA+lY+JhmUQwfQv/+FT3MQ3WC7ISb8IoDOL5C
Py8W8y1iXUreI2uhrN2Vx1xnNa8cSOQxiu/BGBC5VX/EPx8j96F+giqzHnNyXrlhQjRAK/qi+Ps3
NrwB613dA3HAnXOhYcM/AAnYfIW/DmhFdDzbfC12zqZd7YM7LoJv9AlPQO410svUM13teQQKbq1Z
a9cqWfYg8EZfJfqJB4YMFmMd+z/xQnnBe/sNE2HBcoKkSdnWcy74k/5FgtA6WPW8rwoD3RsOaozd
PCeso0/TFo8bL4yyJO0Ce0x1vHBKwEjIogwvY05G0yHHYTA6Jyug7O+Kunzz/F1zGK/KYod6hmcO
Yt2iWn2l3LGwV1bKoVvE+RIvDw/eGdtwvGudTX6w7zDpYRd48FGYJZ6xyt/sD84o68ODbDACco2r
+vFdXggoJpTvQMsNXu6t3AIkJjZs4tSAn+s3ff3OFtthYV6AAy55uhbGU/g5f8V/ODqv3caRIIp+
EQHm8CqKyjnLL4RtjZlz5tfv4QIbgNkdj8TQXV1177n1DsaHbF/0HVFatnEZgTqMxzZnY/4KNnvI
Uht/6eJ9wxAnH5FwQswTvwqHVTad+CmHH+9Cl3h3U6HDxC8hmMOe71Y8tmzjDcQH8jSFRbECNup8
J0/ieV8lO6LNnsRl7xyYBcEMwyBLPCGY2YM0BxINKATKefwC0zdHtb0WvvLZOXhOlAOYBYpdv+L1
F7hkKgfXvibrkn95UOTwfp4CJsoz42ouJ6QMIMYL1DI2bUbYr/EaAlD4KArXxLzLZ4CQt+qPQMhp
JZ0+Dv5mnH3IEhcjUgy7sR/KlV2+xEaL2wqQzWxc6WvxLb/bZ7Y80i9RXlvs6/MvwBZAEkHv0Xyn
vio2qHgurcfm7a24bxcXI56xaR/4tA9cmxlamnf26i+QZlcl5ae5JhISlgpf8GfEsiXf8E24N+GY
/E2z1hMWLR6rZC+/jQUj0Y22xFZMQ/efC1PJugQH/8SDcWie+a929W8YcaA7MJFYRv9EBGC28sWx
xBaOyH/W5S+VB+Gk9rgllvaPSqfeJRs2K5nKlfJFvolXc+euvYvyYvfyZ8mTqu5A7YKr14FV+lch
hVxE2Vz/Sl/+SVmAkGCqAJCVW3/wNrP2B5t98IWa4S9fuJvoK357F4gbZBNDA2PhBR8JnwckMdpx
CpbY7v6o75r/nVYYVxhOg1WF+MJeHzz8NdPMTWQHS8Lur/la/uJtePUvuhL45uQvrHzErUy2pImX
Q1XOKwMl8Itim59M7rDczqWPB4FkW6yH3xBBFCYvqoBd8ySFnhUHj4H3R2IMTy+tYdoaqDpR/2LY
7X9QwtCy3cFLChkFVzvgvxGVXjGH8aAyWOQ15t3oZjxaLDHS272kG05fO9bV9o8iqTwAkMXTlaKJ
o8cHOurBdBkSTuvN+Qa5PG/u2hPLI2tLb/EY2VAZeLL4Hi4iFRz8zABwCpONa0+8KU5v8CgoR/l6
WKGoXM0epSmeQ8DLJxAh6YwPZDJmsEk3gJmVz0M0a1SVPPukVbxkDt7lbMDyIM5yRHGAGBOHy407
CbNic4ku7hdPvHgZLlniEL/XfeVHPInQSYlBZi2WStItdyzz8kWbh0uuFjHh+sFDXk21itrl2XaA
QP0vFS7MYnSaYLYR5oa7cn36LeSI4D0V1pOAtb+A+KHNMLOW+nFz9UmIYbH4S+YtflUVW6t+oupb
Kl/Kedy4s2gOAOgQLg1yfjq7tqHPraqVsmaHNG49c1ic2890Y7ynckal9DoKW2P+570mXi/XXzlx
aARSSrE9/AgfuZxyogzC7sntcIqdvjVYxktnvKLPBXKMSeopstqqPSpHmxEgl5tv7T0BbZXhsuaq
ShPeu3eEpQHEDKsktmfG55gj62qWAsaM0LpCitOZJPkz/9PfDGAVDklh38EqWFZcJtZbpEFvdc1w
b1bN8rW6lI4YEoM/c48Cjn1JxLuEe8VGvvZLnMes/Mn4FeXFi0yNzpnVo9BI/iryFVi7JxuosgBt
YruLnFXNqVfCIXDg+2xg0MIrdo0FW/ucQ/Cq/fXluYDLFJjZhyEORkSeEPFLIKO7h3U0S/9RIoQU
YtTj6qYUZiGVIBG+VJS8YWhVeYD1h/VLYeHJDg9wc6juMDPQ27GWTKbGkl6kLQNuW9fPgRfvXOAf
nPkwn58KbDE00lwDPD3uRK2qHrSghGtzIHwhBncOTOFgcuiFPGHLdzreS8p9DgspghAkNhva15Mg
jC0R3BwHaMLrWjqV0H4Bz2LipKs01RNUGPA/uLc8J1zZ0Libhq3US75H9p2fIFfxM+g5TlYSGln/
m3uVbmv4lyJca9cssGOc0lBxuIsQTg3cmrPwxISCryF/3Bt5AKzh/GL0gIaBCThEFAmwj1hLByzj
oiUo6BxttW37abDIMV2xrV8uO69n/MLzyZbPliH+z98qa3t8smduI9OJ0MNxJrlZJmCEydVcZafp
9d+yDJi4cWdBNav7K2ZqFhaN4PiYLZdckZStjPpexBViE6QVhFdkJrVCsOz0LRvtJVh7v7EF8yjk
kwu4zvfQiCJ1odM8MFasM6w9YL/4Q1kQiAxigfECqByztrNDnd7sDLFjD0qYVgRbo2azjAwkV0wZ
JV8VB9xinjGo5eHwzginfxUCuDhOU7V8N7jcczAQP+MWfGcDGrldczCQjv3RuHGIAL9HX0Fgy4aD
BoELdxhXYUtM5y8aLjq6ybR68ulZl0KW03/TBMVa8E8ftyv8EdoYnT+tpVxdRGd1zws3hZI3ASiW
Of+0JkIca5n1a2xNypt67gfUOw7OZfj3Zr8EKcEgCZaOTlmCBOZb5uiP7Q/oNDpmxcaJmY0T5IJz
jvCEgmAw3fpA4mjI5YQuA1KERRuxWU63DFkJ5rtDm6512pc54oaNaf1pCRF7QHY2OuI5OMDJggmI
ZCGjXVgyl+8GToF9/kFfVAEfHbykZ09VzW5+Fn7xQoavkTMOGyPvFx5zMHgaSUf+p/6pYFq6c4xU
eraYWCyQ4qMdeOwsAfkdMDX5xweieWlNQPlZ8i+zb+3JXCoDbbM5ylqPmEl7+I7oaQUXnx0fYqYj
7pVtsXffIkni0R40Zf9TH11G6D/Zhg4SPx47+7hu7sU/ZIHE+bAjLBOyzBfxEe6i6hQH/1f6ya+t
CX4MuRNwnOxf/pNwomRpTmcKL5I6kybjKibSY3Vhw1O/+R8pUnDVNgUDN3taQdnYiDdm+wQF86l/
9/EpOvPrrkmhaecC4gsIFXaBPfx3D392cPprtQQuQqttTbZ3vrREp2S+SpQnrcVwWyCeWVq/e3Ji
OxqseP47R6FNA8oiI5eAZWauydw3XhzoIAxIl6gjkZPn0Bcg/HlIGFckuYKtQcvKrUNaG75lRLvx
zswPin7p6cFyluTkhhQwScjq3SK8w1kMoQkzv7fEats81L+QlJtmRwxQ3WyQKfjevZcuOo2fQobA
gkfhOHxBCOeSyCkjkY0X7IoptnON8wJrFlu7QuDgBlgLWIERVgalWrGge1Q/y+vNerFAwqv0slOO
bKzZqDQ8yUcx1xJ4bDpz4rLVHAJRoxaUu6oeYNPCf4FlxPx4il3WEK6uZHGTDSuDzQGlTvEgIZ6I
YOWNihYNcqk7/Aih3tTGr5+/U+tbTj9xxCC6vhXFj5izaPBcjD7ayiWQahIKIx3mDWGHW9zlRE54
FngJ8MEXI1uR1aCZC0tdBhg4vxO2l3/ZxvuXKsCOtuQEeslFT3bEkuYoiGe8xhz1AbRZPw31SEBe
CGw/R4Jkrs2lhsTqa4sWPLtItBzF00hKZ78WtHU/RcjelGqtf2MXq2Z4nMAfGahRAqIuHPmx5+kd
vpmuAjTQO3sxfCUr9Z63dg3fg2bWFPyAlnkhcE537xlFtH5ozSULfmoiiN2k1nEYMYHYJckVIDHd
6YXkcbRgxv7jI+vavOjnYrgOPxi3iCrkGhhgMC+ZhSdyBbjH8nYsL7Juy9pJbt6KcdPBA8Z7rAIK
ZUwJy5K0y/9fCMNc6vXFizcWOTiCkw4HMHNT9lM5b+V5+WaNXPCDOm/T4dw6QKniQvDM8rBPyBco
oOYsuwB2NbZIbXfVBRykoDg9OgPCUbDDGJh0MIEtmo50IiKQqECdnjwX2nb4BPq1/6GcEPtZ/iH2
BIG0DIQknFN3k1gYJXMNioNqE8VKsa5N+Ixj5Z7MdAv8tAXgBimpuoBR6v8/CBcAiyaSmY2HQif2
HNqoSbt8mwSbtFll5cElYRKf54DSeK/5xwhWLMCTC4IraJUdQFuCghFjVain15Fli9a0O6AmAUNm
0okRmNKiaHVgKelMqyIk4QTdikQXYnBHcQWoD/uKsbYU210O3/q4UjDKDPPUukf5VnGZG8+6YJkX
yzpfm/6KaGfWBHiaQnJETC6bh+xAeaA9/StLBzkJLK8KwGlivwMIDSvegFidPglRrPkbD3nmrVTK
SGubtQ6NShg6w18IWBZoYDmXsZYPDr8fhjWRfZcsnafJAuKWq7OMz9lseE+bO9sjLd6RKDY4Q+Ez
sK4s++ZfXk1UJ64rFT6HDhGRE90h8i9vwkreTNsJ5e5E9G3iDZlXJPFxn32N1F3aELb6rT/QI1Yd
5xzb4qw0wa4cK5/wrjCdGmlJmEvlOki32Lk1xvG0g2fcaYE4hnIRekvUKN0fixdwLYYNieswfkFq
RHkBgqOhHcEpnoCxZglSjQ46v08kzCQgRoAY+IWsTue3Hvon4ZEzOMXNuOdMRyZJxpYjsDUY3xHa
rWDpA6RhlflFU5YDcLU5qUF7yeWdWF1E94Twi9tFODdzCkPaUQDyksJE4WIAula9vQVTo5H2Oom9
4wF6rmzw8D58/9Imb18GyWF+T6k6EO+nZY0DYcypya3vY3sVJBmj+c5gxJWfteysmMchvArFPBqc
QV0wEsoZ+8h2PWlKKQW2fHmWGrmaMSJHaMrHCOVpse0/sMxYyXxzXZcUCRgVHava8JoU0ZPLGUQb
etL1RVcXibfH9Q6cI++fQrhDD6fGV9SH8AXTj0o2wm9zTuktctEeIutbYWcRiwHepIOebEmSJpl6
lP61Fv61/JEaIPatJ9eXBOM0P0cuGBOHVxhsQ5U/+GOw807aLmKkKaMRPXNgAeJAnwU1HinlyUp3
UOEQuzSQ9ElGigQVaw40hy8k/Eg0Cx4GtaaxIptdKldBdWFERTgsb6AJ8EZAsDNjTYmxOPvE/MyG
LwOWH8BYcd5yWG5tgyBkxJHwz6od+RnjFIIDUmoeN8ve3Qzo4xTeCpvPUjYruDz9rqDhL9lVT4HF
ZkMNhIBlO0CGYGjPK2Ot43LvZge+sJHdSIGqMXWkfDf2oSW7ArtF19ui8uSHRKBqEZdNJ8EFaRwV
oyRzndPvZ97DkeLWV8ThbkrA2wpPQgAc4cInJSzXe8Rgh4ylGy/LIzcbRl3pzqjYFGsqkHPVIUuT
x1FNDzXtyxb0zfQdLe0nBoGkURzp5EzpnD2Qy8wq7RUlf2m1wt+cMz7pthNiKD3k4S7ur3rzXfbX
Vn54tHjTN8PU2dji0OpoWMv0qnp816ZqD26Dw+cR5Fct/u79eyvzvJG/kp5SE/Per8soOTvwsGWD
U3J6gxtaH1S4oOpsyj5jqho7Lv0/gxQmjnaK/qNLQKukP5mDSa5wuwt6LhJrQ0njptoV5Y9Z4h+g
WcMThiY6H149tRVvAfc+2TKUtYQ1h2rwdQPY6m05LhTpT+DjepzaaulfLMEF1H+k/OzLO4gyTbKU
DGbkDo9oWq54Apv0wEIR5ntR2lCwYF7MqxXJuTW/hUEDRSDwo5HghGNuHbXypURY0jEu8srHFWrv
/LfUEVLs3fGs199N/5WRSY+I0VgRUuCaB8899dLDp6cegUoGa9+NTHE8hnfSXpgcexS1yqlXTrDU
3ejKojrtfvLOiBdDtcskznEWtkRsiiDoJCoG+gTysAr5YhOWKbeZTI76irtZjoc6f9fRzgDZjiOE
/wO9aKFse8/h6NqI71j5pOFXqf4GvIyIh2ide3Y8lA66mLmKpELjyskdHayC6ENGQYBtZuiI+AMh
fQBYLW5UyDhNANfhh4j2hgFOYkn+lZGuqK9JBTBDB/h0g09eWdUGLsgn1nEODY+QXq7m2gliVqm0
5i5tAQVTMsrmIjjKBfaP6wgqw0+RdfhPI2nZmb721nhqkr+IHNwxERdFR7vHf8bJe5Ch83F64jUH
VrzMdYoG9kfaTqOnMa8V/ZkMFyeWInaFZql2yloxYTuzoatdwa0PnQyuY2d5wAnMiwb3P29osTDB
khRnNDgQ46DMA4OMA4pHomejhR//iPwiyW0/ZeNuILUQQsFYGOY5ndBKIyPcZ/4xzXtRZsShspzS
oSVSZtKpTRAYjlW/A+vmK9Ucrsdc4fzbv5OodqouPI74B8AjQKQE5ycwXeAMGgqcMfmLvFVCXWFd
wZQwyPTN7kPzT/dvpqAflJLBA6lhflYsgwIqgsxcgHN3kJDcJz/zhI+WeY7H5ul/RQpAPPoqifUk
S9RJ/qaHRMithc7Iu9V/lRZ6ehM6KjG/NdpFPCUrzCiz1BrttkLM84dSHbPvBLv8LYpTz3MzJMHM
wgRf7WRxlXcL5acdPgKD5iHfgR8t6f72bBEincm4NDliqSjvIc6BPE3dM0Gk3XAkkoplpjHYAiwA
LxDK2LYn8cUYtbZsHbLqp0UhL+n3loYpODZ1XLP2cNTmKJylP4ZByMkGhT/1tWfrhGQJ1Mr0t1rj
k8Hplw6WTrCcewyzY40Us6CpUdMkbTiIiMXJF85IPfF/T2R1yrUCaXymWhzhOSO4jWfZnsw+PYoR
xy99h6uX9gms07xfGQPD3P6eQxnj7IapAL+u/qHedL1zlW/98Fsqm01ZnJEM4W60VeukskEyTeMN
BMDOULCxW/8SgCLLOSCX+q+l/PNVecZaw/6dyOfUWmccrEt6R+3GbO8hoimDF9Pg7KkLkPd4dTdW
+wcKe/AB9joVxYwmAW9uNvUtagF+b6TohRTU0FYSW1trrTuaVR0aT/ev4XAT3UdU1dzSgDhEnXqi
E3s75ThrhBQW7rH4VoYtBLBQ+aumtrH4NXSXpF7UwkajZVOHAu+9ujKx/Mw1pg40bAThC9stBtL6
I/BvchA5ogsglYZlKWz7DwG/tGJYk4FqcrSTeEo6NEuegRGrtI6i9BYTehohnBMJ097RDV+4mZB0
7/FrGurFHb21GddYEziUM2Qoth4niq6o9pmGpzJxmvY75Q6H+p8vXuMb/0/V3cFtE6pihZcieVT9
OS2fSQd4Hqbayi8I6EaQEGIJlmd0hTTg5/UsZshUQ5Cr620ukrWx5TgqqgfYNfiBfFsiadwgCjkP
X3X8RyBnBiZoMuSKmJcLxrk5bTlXmM2yXlwoprU0VdrnAMsp6RK6/kbEWYYc56vOoQ5oKdWbmPyr
IG9U9DVyzkSie5UVqCJ45JhaxI+ovBfq1hBPRvpWVQQcv3X69vunonHssgMMts2/WtuIwrKP95X1
GNW1CODXvBYmsEBHqulqrEXpCJfKDWDGtA5CzwhijcyDUVGCUIXdU5JGU8ufTH5gOLqz3lIeDS4G
wm0hAQkZ4acW95GkxZtv3Wr6ehUsKA/zffeOUOpk0XgI8F+FEvmp64zQZaiF+dlkaxHzdlsb9+3I
dIdrJ9hVtFWG36n9xEFyK9Lawo6pE+O343v76cuwzpW5wxpnEKSeziGUptZ7CE4NQ99+3gZzSb0r
9dWoz3gsuOgf2LvElp1C6VRq3qxEAh5DDT3QlaV9qQ62x0tdw1Edf0US0JiZftfJDcA//OTuYUn3
itYrHAIP3Yuh44jvViBgQzpw+WJM154J0wrAs5wi2WRotyClfKTARZWSdD8mTZUAK8FZzP6i/tvt
QOv/83m4Y4OwePbKWmZxy1Bg/WvGr1Rl+wpA9VG++voaBD03vKs/UvzVhqIdjlscUHH4jhd5feVe
zHT3SlFcSDeTLHYjPcriWwS0qI57E1xh59PgvBXTpFpHBKgsFAu5j7jotLlVb1uItAKDRS1ftflb
4YkxseqtJOvM+s9faksO+b4ufZY/ilfyHbsF/TPZdODPlgyoOcZn4TzIFkHwW7W3CNPjiEq60vBz
nThVUit34xcrBYwk13iaAy98enbHzUBmr4E1z8nLZO7zo8SUEWRD60e+h+HNlGlz03+TIcV6NYYP
6OYhA8L2JQpPjyZGWh5V8ySWv21/hVSNTDmoewCSdEdafZbXwSnz//ntxgceI2/hRltA0wW08eG7
padKf9zX6hlgo6Kl2lS+3fQ7SL8Zu4v3lu4Pe726FYy9Jv6IFa42oT7XSbNs+VsSg1ePFqYnKUY4
hDVB26rjjl9ak2MVORcphfSnle+dsmmVh4IJrPYuuX6vRSJcval9bXCCMxJ0BPR+NIuUIy5hLT9C
ZAmi0EKsIEStekXxykO9ho0fOqTA604RIbfrSXrZZLaOQmYgfqq6x+lL7uiiticL91jEn1PYUfqP
0w2gCLZT9AN6bpvIrmrtAwgQb3ReLsNhVzGTVPGBVKxbqeSIJk2xyRXGnYbdlReOS7yUviCIIGdm
ye5TluB6EeRMCU31WlIekodIjBi9wuaBq6pfiCAzKABU8bUjibvsXw8TU1mBKkhNkpxE5ifInWBd
2rjq3HeS9fDILXxoVywLi9Zo7HHYsTpGomNUryZ5Vir202ODykbYs1M30RPXTCS9/QFKJVMGWq8Y
FGzTY6gTvoCwcLxF3IO4N8uIK0IgQh+8qs25oSEmgSpiLXMBFsfXRVGnmTXgbxpuIzkmZJ+j7ChE
RlDj0qCbx+wkdiHoRrcUD/RAwkl8jM2LkmVc94e6iSBe9m49Czm+y5SIESt8GVM6k/vCcUbmUohM
ow26tughwekpNFYkdg03v3csHrHBAZg34UshiZK13VJwIvfuIqUED/tr51OlLz3oAu5jqL9yhqyG
9e59z3bbIxkV8Pa0+FXp03BEOHUMyFogKCAmLHVH1IN+YVkQ6x9J+XD2dk1KWupGVzznICkj+ewF
yDMYUlHrhN1LjU/AnzrhojQAav2aFvo912XbUr8ShoLEaUDixemw5PGilVkU4VUt2NCGq8mjGFou
zmVUAHHFmVSnZ3Mvit+8XDVIAH0qK5h1eMpkkqbyf0P4rFPwct6vGSiOZpDVyVWq9IXByauAROoB
jLtxFCH+xOBR79hlokhhOE3/BbT20Fx03pGoYhIH3kxPMjtn3G1V5HcUwjwjyaCzGoCZEWsCmxON
5zJZhPWq6dekWs+SHuD8Rq3RcvvrEGpy+wNoymk0REZdh70DRViFPALVagkRNcJ6XAnAL2nV6OO7
EinoUcKl9wQrVUorP4gRg3uMMaHiUDTPtREyMyunolAB893paNGMRLvcFFuzPSaIkPy5iXUh9VCe
EMLAUIiureq9BuU2juzr04iS0DDafCua7GXjpASHoZWOXkb6i116ljP4VvodtpAOaYxPctg3NgjW
XGbRuPFl9wTJtw8pCTh9XnLpr5aR+/BfQGPNKk5IQGo0MVxkxadh4yB1KFr3Jg2QnvG+wbCq/DOk
h5Hl1OZrOl8+UQb0NsiqzhmxVkgP1V81O5Q5yVIn4KlOIDJz0++pDlPqQDYiTuugOtXqKjfPY/lU
pJ+QpLos/5baFszkpAl0BFqA1kgfVZUc1UNIyT4FyJ7ipOmIH16OzG0pISanaSuamCzB36XJqrek
jcB4ymAsxupVvGIeghYUt39Ii2sesQQzcqDRGKSXsIPm421q4ey5KJCS5fTdW9ZeCDgQrhQUlBDH
FpOH1WMUotMd0Ec6tX+92Dt+sheDxyjSj6MFicoYbJ3wUowA1nr6amPTaUP2fib3LC2c+NNZWh/a
4TJ2LpPjkVPEaexQyEmo/jjY62E0dwvFSTky6CbQHWzuUj9tRyQH8CxXqCz04sF7K4tfPSG+Ji4n
lp9aQ2MASjQbX7LGIU6AH4BnD3jHNZWh+tK+wJqyyAkVUE06qjWz1oLsdHgjDEkRxtsBeJskpQnD
BFFHhaBbr0BlSKbrTpUzzOekkxm0prRzHCBpQTMR1JgNIdS1tBvqtMJ2MhckCvSS0xUxeoIFQzTj
c4RAE2ixRUcKCztnaa+ERxFhtyVHroGqCbrZp52WlkwXTYQfYCQElx2NNSvtGt4Qnhq6UCbvYsRo
pMBTKHfZG+zFwjfqre8exy48BGPkxO4RLJHjYS7QEYr0MYoCTOSltOqkbBlVDXmMiPLbxKlTRJ1p
NuwETB+9hmdzpF/Aydecx1SGsQlUO9l4beMkxpUmqAXRSYicprOcwTK/ey9B2xfKxPXR0YesE9hu
F+9S8pdq0nrIo9QeRrHX0nhT+tUy7R+Ff844OGKBnUt0gz2h2vl+vxoaee5n1D9TElsyfA+m9Z1i
cYnN5hz0X5V51Y14mXKFtYKBM135FhyxzIk7H5nOx7k0C61jLEs/fZwtRGr0Au27hXaw8C+GCyol
WtTEEWBheUoNxOnG3XUR0ZEA0IylB3OtAwGYfQxdwA7KnSIcI1fvTUcCSLg1hQvBhB6lRUOWkmfT
nRktlehhKJ23wo23BtmVeH1REkM/9KRFJ90GmuM5f6I7QEsPoC/7TMiYTcVFi4lceY+iiLi9S/M1
SedL6YWDkNX3YI6bUa7RaEFnkNSjHACwMoR5QT8qc+NNOHxGZn0c2q0BlD/oNonad2xBMzMvrMgH
UIRbCXUoJC/XM18lUo2aizOUPWUIkt4y/IYx4kDIyr1dpN/y+GIO51FnnO5Sy7QJ9Qu849KgFNDf
aknTIAS7QPVUt9iFYD4oaoy8ZsgPNd2Tmm5Snl+VaCSIi8pGIMIKf3pL/zmIMyfnsQuyiKSPgYFv
ucRCuRSLEWWVhyq14dyiIBzxHFHHdJHHWFTIXemAsPvjvi7w/icfXdwMg7BU1XxHQBZtepEJIcVZ
nhonfOO2r45HEkIbREK9nPL6Kisz/ICE4xBAQFid7DqeFpeWiJHK66wS//kZm5MrLkWRg7ASnRWv
h/nov1pvPMPDuvNY9sJ3blxqThJZq5KoyqJTkmsdLIUuZ97Gn04DvgFQr8skSnoT0Lmj00V+Nk9l
BWCk/UzOdGmKS/EVkusAwY8y4Ax/nRpoJFhp3f4SxsjVJfImpomPgXdZTvGsl5tRAzbfWPNu2lyB
nnfW00cTNgyoQQcQz0k9MblmhZIzcmeNyc2VIUMkUv68gWZshb7Vv5tg6BuGmtAV5wMQaiMHaEmx
rVSEDeMgj+Huy/D/wqYWeN3Hgw9RIMmvkN1KRpLe3qRB2XYAloDMDI0Cg2kXswh2IS18HYUEY2eR
Ga4KuAxwAhOHegsX+qb1wdlEDOXpwiM1p4KX+ZDPIS1AepQwA2w0IGTdEf9cNghOo/Jwsi0niz7B
j09nM9Q+4Fn7aFcr8srrcNl7FVxBOsajvgnLcN+n9ZegyK8Q1HLHNQj0nuOxYY/F0x9Q3OcfASpj
V0FA71Py5u6YCblRiHWtcOUSbWlwcMgpRYdploIPINVCRwJXD+9uXkwtQ84AProgFjXbiOO56KHk
5Rjcmxs5leeK5rPGqztXYI8jcJsMG8H8aAlBYS7nCv1TNsESgiaJQ/lCAV44lB0PIbLqeK5LcOv5
zA1T2Q5sbcYMWbHaeRuJd79LmePRctDWFiVaSiGi/DYlTlGioKqc4VVmHWszukqDbjcyGA46jI3S
IB/MHF9q73pvwcxM1y485OlvD3pFTZ84F8i0UMS1yl2E7sNehm9DI3umkW1I8TRQGFhb4ypGVtjf
W4RoBcWCTCM1pXVRlTqFOj4x1Pga7UTFv7Phczq2HMv4CQkfQglWcXT/nzGTvWVUT1llch9+VT97
93ShfQKdVQD4ITt8b0WUXCLTt4UHytwy9ZMBABDr6ixAwdcJHgMjai60qgLXPmxrR6n26BoS7+We
UxVFMve7N/pr2PRLnVlVpIrzwYgvqUGznlNGoz0lQ99IIG8CBFDeLtEOopKvMq3/MdeqwCCUu9Zw
jlV6RCsRuxhiU3fZGj8NFY/Pyi7In67WjppI5CRVrdgph6FXDi39fxP9lBiuEpCxFm06lYAdUIqs
WvKy9vyVnjLsZQOlC253/DS8c3T4AvlN8fccqa5lQKeJRSuogfgfYbICtJWjepCBU6T6nyhhfzHo
FEIObDgTpcpfMiKNc+rwHuCvSZE3yfSPowKJhUCzTaAqaplnZPSxauYqTZivUwYrjB/2cDLXHYc7
Ieo3BaoepZdPuUfsUmBAbOlPbSsdco3wsnb406Po3rfbeEjOU4c7oqvf4HgMAJI46FTgM73rRHaE
1vyqyhr9OVNKUaLaxNivB7SKxYGsKyoH4VQhHIMmtOBceWq8al8N8VYrCiAAJBuw5w3Rog9hy7Be
ptZ+ZL6d4KSf5UAmEhfZFyMOt7dWFlgDMQq3pWI6rAPs3ZMYguUikBxXDhhM4qfhoKUOIBDbRc+E
bJC8nW9QHPlC+s8lMYgeABdhFSOfi8afot81dXDI1fQ8jjRvVH8RhRs9N4D1t3cTwAVNlGzdhriI
0W814crsU8jR0JdVKg8p1GaiSYhS5kLz9aCuWclTFiXqYbaXiiAElDxEcQDyYl4unI1IOySBwQyS
W+PT6glc/S/M/R0tdsk7ynC20gY0TWYi1/PpdoO7iGsn53up7JFe/3HbU0O/mhWRML4m2RndXhOI
oEGMHez7/KT163yQbS3TaF7/9GLLfH7cdjKiVnpQDdFUgsgQMw3Uc0y/yNXUZxR2W6018NWWJ5+b
EqgkQ5GEQ9D0aJ46zPuzjKXTLfJvVOKqS+2tKEuDJQQf9CIP2kUknRsJJzX6eu6WbEJ7EGTULw89
OcRSeetHa1PkbMAKRN7BIv0IJKMqr40p9xrVHJtijAy8d+GP+zrK6nSO53dm1PIuzVDvewbZ5zQH
B2OlcLYOGHsqZv+0+G9+Xv9rFAQhqC4WYggcwiOckF6XTooSdLRjlOpkOGt3ZjpcxUzzyHfkeG6k
dk85bdKbjdx50fQ7H1N8TxegQgjrBsWsmPzGbmbLgG56nV5iIr1pAxk5wO+k2itS/HEzrFPVRWWH
6NV670fu2zfKX1FXKIpmBoO4JtdnErkqrUnnWmkIAsMDp0ANA7z264nBNjPQRlBqmIG1NKoUKUty
iuWYc5HjCSEciUh76QClULs3yKFyxidekL2xZDRDftOGcqWk2iHKSW3iAD8VID6NmtRoj53qfRme
tm7kdt+2NWEPH0VuL+OIxNeNUW+S9BDFembjIofsLig/A3hh8lezQyFTqQTRNpmq6NQdlzkTLGzI
syhACGC0Cw5rsoaMJTegaqSkVCjXOkltSS2XnPtBorFk028p/E+LNsoaLm4Y3WhXLCWmACONoUhx
7T7wV1AEiJKHCS7TZgpJA8i8EGWAl7yUGkzTlY15nvK3QHKjn1U7gAOreCRmlGzRCIVVgqzZjfa9
b3zasty5Ck1UuJW16f95DbIuqgEEm71wD8HDEzUBTwRNk6UOhU2lY5QImFP6POWooLK2aBzQ/VA1
Dw+kyugHxmQy2FEoxGjvoKEm9Eq8gb2lyRyN9jkYi23QM05K3FUqZX/ILIRxuEpgzCurWpVSe6nG
nnAaINLdjgrhqJj+XRW1xQgwQGSaoJNMHblQnqMnR4hEGxZVhhoRvO9Q60vOJYti1JeGCP4K7Yxm
4X+KQzQaLhZTcdl7uEDR6vSl96sZ6W2ErUwgnpnnaHT4zoH3m9WQoxtyNBNMNBjtfaRH/9F0VsuN
a90WfiJVieHWliUzx3F8owqK0RY+/f+t3udUOtm70wFZWjDXmAMs5bfkLBKr+jFr9V1Za3tTljZP
zT6WI9FjcAOGCHTC/rVb45dC5NbEW7uFsz8Vu1ykUFb2uShe8JaodWXCWNvAPhXmQLBbu7dpZ3aj
iDf5G2vUtmmprHDWXb6y9NyO/UWlju57/KqVT7ywV4aJvUOHGxQOzC2+gJ3imRUSNohfGsw5HAD8
TttnZuHL0vRusU6lOZaGan0fgDANTv+W3RMvGy7+YX92vo+CcpnYNYstYIX6qypXo5YxpaRlYbar
3rA4rMYbTDG+sWCg1KFv3BUQ1DHPaMBmtUTe6HXsJTHd0P65ToTdUaluo8ZYShNe2jmtZI25YDk7
O62w/Er8gphfsf/C264YhlYmb6oSgmEoneSAQxD7WyPjDdtNn7JWbuKIXxyr5jLUPQMrhpQwG/xk
N00JK7V4DrvpkPNtTaiuNLYDDaxlHOFkM5uT+NFUtTvxXTaMRruy/AjumOmA3WsBd+H5zN8xh8Os
2UE00TY5J2edrDWCB3oloBs+PGVXL6Vh/lTgjo3QZLA83WLwVK85B/7idv3jYFS0TzuOXZk9Emsl
xzvcRKVjUBf3TKW7lsEobNMqvCrGWK+iGv+TNAfWeL06B3Zjg+RPfHiaaQ8lCW+XagoVIoUt1DNh
txzN4WRHjbIfeoUmcrsaUeeU2gRqqLTBrJGNem3X8iLScNAuchPKk6W8PFnl4DgUWHgBqK0rvCvw
gRr7HVdauc2TJUXqOnTNL/0QaiCJUoqsxwjIdeEL7qQFgdSV5RQvS1wGqvz6z0NM6erMiymIZ5mw
FOufUkVOZ4V6QJhwZQq4R45x5NyQGmOnFgBHdoHR3JSHK720zmqiGjtZfAjVapUH4Wv971Pj6Kqv
9LXr8k+TvKBtpgZEfIkPKhzVukkRQ0masOQem10lzL5LKSImqmNrMV/9c9cauAQmyfNNVjHmZCqb
bjTRiy6tfl9gUTsSw3Ewp+8Mg5nZpBvjpihaCPMQ8bPg1hsdPGel5UxBxAwcWAxTalywYD73NAgc
s4RfYhOwhnwi657SIhwqfWuOykp8cYFB6kWa7ENByopenrsgUr7Kvni0MWk0qVreTaMFxmEbJii2
kXmRGVcJswmPYeNJcTO+QJG0Sc5WCb2C5Aldq9TGuxqAdL+kl71P4iicZbHd7phSthGDJeVydynx
LrCxk1fK0NpUSlpj0cqe1uv2w9AwXc8Gp76OhQKHz0SMFOKv1Bd6dU0GOzhVuKKVOVxYWCPWohBf
WgX9KRrkfj+ZRAvqpqmu4ANkbhqnGqSuattw8j2McdKvJod0xeZlKXvyTjBL1CRXYoNYshrBKW4b
LG40WLbjvjHYs4ZsAihqy+pSZdZW6nC61BEy2v1PFk4s/2Yi41Hl4I6SCHadQRK4I6wHbFBsxeZc
YlVqui4jG6m+PdJEa+hcEFH0mj9jOq0SjtDLkxRGDUxwFdoXpxz71cFPrUjfIt9oHznpRuondIUT
bmcKlbLV4sUTSRvjWXxh14Y0WqMQ7RSoEJTybKpNtizNzv6YrKVc5iuNwKhjhxH8m40HDMbTs9wg
itjEahfOQXeRHSfD8EkHDpbs+r1/4pLVv5JdGXJalDqOXp3HnOuCuZOvBmMN7Rc2OJmNOR40nI+V
Odmh7UmHz1gsnukSZK1xfKjstLogOXcJ3B+IhECWgrmoPSGKrZEMk2JUY0I67l4I6AS50zPBvCFi
IeDHXME4w9TT4Ec4+kJX/BzP6ucyVn0VhjIEmtzTp4VQewAvYLyUeJq5e8H4NvldWruvR87hLWXD
vseEjUDHkkYKAAlHCGKm5xjg18ouA0MOs1OJXxU8AcYTaDhSA0t14YjGyIq5QZb7gklLkDiSk9CH
TPM075Hwifwh+M1+ncvgwvEuyEFW1kThtMoJWyLYNNq450RfhD5bfWB4hupCq0WXQksVOYpNG7h1
C8NvpjOegogg1mb2lZEi9YQNuWulZW8cw+gniG+kriQlL5wbB7gGBD5DGUHXhz6G4O1BxCsOgD7Q
XitlmyO1pjKfdCIfjS/VuozyddDOinbusCiQP0a4gIrNN0MrtZbjGl6wSLp9sc6tBKX0ub5D3qMx
gSkBRsdR5qFHogkCpZfaPO3duvE6ct0bT27fMg5NJVTDgHNmxkYZoYxHVwiYMe+xs8hcHGW1g0E2
IomHmCjIcwed0HNe+5lX78JT/YYYgdxM/NV1VDMmvaaD+q+lATkBE916EMoQwhQgPcfV/BoQo7mA
WoPp4hof/tWw4uoX/WLyiFP3sWj5Dh5CSHaPb+bDfDTfEFhQZaKyKxHCofpUcdidjyflUN3lU7JN
tvmfdenuzsU8FVv0Y5M2N9Xra9jQyAjP4RkopL1l13KPN+G+uGLoccvPzdXrP1MWhs5/xrvWZLci
yt4fEAgGIOZullOD4eKMQssUEgKkWKVP+g2T4XWpYcRVAFMzxiMGzP1Se75LA2Q0nKe8fPL1FPcO
3aQ16vKsId07X9L7uCNAbFvvq2t+pgbrb4RfHZ+35JrurW+IZDkBbuMaK3qRG9ni7EPOIGepGWgs
oNuoZqsnt7KLa1c19io20oZLnIb9C0JH6NPApSH7JQgTAAS+Eh40dH9XATx+VJTTscSEJ8ATawvd
1ZS2Ef5CyUrCUr92aVyyxAL4tmjP+GJnh24BdTHUTZiihOcgGWeM9n9PAA+qorN+s76mL2mv44MC
tV1aEogblG+DtqRpUllMoE2THsC4HI55xrtkrf979LT5qOrIZZPCTYvAKdxwFKatGC4nlTaAJwv2
uP9MV7Z2zUBQBtdpTlidWvW1Dy55ftFH9DDrEvvv6WAS+psu0aNE9TVJ3gQchxIB+X49R9LH2CfB
FIAastlI8x3vU6F5Q3vBIinWSXJOCa9BX44ID9x9hoW/FR4n88ZFsrQ/nYXdsxLR/YOljEa3QGFi
Q+JD+fQ9SstX9yuROBei6i8+DQiQo0OHE0byK+P38xN5Z66h24Wqm6NhCLuFJs/Ho3LGbY3m3DVM
FjicUvbUBcfc+RFzNGz8aehDkbR7nx5EwWZRuphsI9jEFq0ttiHzK/Iw4rKaTWSuYTXLAJ/BZnrt
VeJc8LlI6IF4oQ31lQAPLyT6DKHQwB/OCHQnZgDh5Op12Owj24+XWvuuUc46BHjDQu23seXFOPzU
B2xh2cXXpLpgk6VZxBhti9FejHLvypSuL3un92ebHtRABlBAGRyFX6p2tZI3LfgsokVX7yz11kGd
SQ0PJ/E+51m6wTohUnF4dscGw2sH/y4D+zoCXotLLl3G/jORPnVoh2MECK9+BMk7Ys/KxqWSHcz+
bCyWPU4QKW326mW4JkA5sAyDXYORTWeB1ixng5Ul36Y28VLa4nEPNl5ssHrNU9BEyEX/WMctQk67
XU3VlfUTheMAa6urAGROobPHvJhTWV9/I3kI/hkHgLTrGS9ggQMLAk0OmRjs4keyVoorbXoD4oA6
h7Ec4V8TTBAWDGrhn4i2PngeyXvzoWQyAjY6yh/2+LDWhbQroeH8QrfbJaJLe7fKHbgLR7cMQWmx
H6wVuksuhIxbBj0CELogdMtAdipI+e0spqPr0FOYWXdA0vcnpoJvw6q4Qmqs6WcLtTqXC+2BLfnl
rCPmNzxpZ9ajjDcRMXociAZ4K3DQh28I/wl97HABpzwiH9U+vMg7IgMYVbsM+x7BGeg7oOU8wR8C
2JHSCO9UkS1M79a4VHf9QaM5gVjHLTJm6R/uKTjMKte8+XpOOxQ9CGYRLQn3S14f0EAuwn2ByWHi
Ao8gSRSNapoBSDEpKH86XJuu+E79hpf4kjxMjq4p0T0zovUO0lH40m5SbVlhwfDiWLx75fraakFU
fXl0O2lmYQrF4exNfq8vKeKwd/2r+rUFXRz2KXNu2SenSX3PyV+SsrOmwEPY1c+jQ/MG8Ks4Bg1J
fVehW7G4s+rpCfk707+dGosShuDEMwtgJcv8qicbZ0+ZJ400LTgoZAjH9bZetEyeyfbU6IrPcUFq
K72Z6pGa0OLecyTLJJ3AFKHh0NTg8o8AhxdnVzvv/VS4lAL6uNpwLYWytbtHY/+Wyb1QLoC+mo3B
5a6UTz2A0xNUWK69Ap00sSUQViBNq3gyCVWoh9pikj01W1B/oWbm2tk5yfaB1IdpAS1CQJ+eW1mV
8s3Q8SLGzGD8p/phxSdkG0sQZK2Ky45KEZrbHTqvr/K17dCf2ezqoEqgxnPkSwwbC7MoDY8DimkX
N5rin4kMhq6DMVcMelv7EqZAg0ISU7cfGQ8B8EW6nT/GD14LccCqTYgJZH36wEJ9jFcWvH44T4RY
A9fXqAI4fIrZY606GuvmKqlXT6j38gIttQ1t3fYGPAUmWPWsCETCuE7FasZyMeGTls6NFNrk/MW9
W3A6yMBc7FPU76RkI1VvWrej8xlKm3kAfppIv2F/S5xbbDwKeHIqlwZ3rLOxDUO1DWyCZQXMi9qe
aQhfNToBZk3tyLOItG5h4ICbtdWiCG386khP4swkt1gVQJ8pcRh+ljfUEFL+IdMVt/cRNOa03DMh
MNifqw0soVC7g1KiK3+C5ZcwXgMEpZgB53wztPFMgQmxlWP40cQQpQhod1O/QfqB0jS3X57QfUSo
AbriUMvOsh4QiugwDQmunehkWwMG+Q7DJnZD9bl45nDh4J2GZj7Xg3drOjrGt1mKmoJIXvyl4dc9
iz8zeI8xzx+5hhqugMWSxgBJ4XkQFwIS8NHpaJI4Kf17aVL8sF+fUYOnFLhEC+VEE94uxC/FXE1K
gMCLq+nMrwLIZxzmRgxp5F/CwJhJvwGf6SLWuVQ91zHZnZze6hCPbT+UVxYivda3MLZQ3efgRgin
UCH3XjmgoTb7ZdfQn2UPXQDL1baLUKnndBvjjDA9961NBVIjOBVqtYw4EBBVsKfNuINlhuAL7qAQ
4HGdANJUVAH+CHS47/CTiLBI5RX2R13jsg+yLo89AdScKUTpwU4FLYl4cbwQg51zSW8dFezwTRuM
Q7uFZDi2cVbwUnteOnu2FqR72r24ZkcPUvwuu0yb7j33g1Xps8W7q6t3PRzq2QOt3IwRwPtd6Hsw
jrnRnBXeaFggYLeG6w12VBlQKPkOnsE1X6tQp/fwQCHAgoL8Ea54t9HywzTs7debHb0/5asVvhnW
QX/9iC69bO2f1sUI38juyYcDX6HLa8PyZRPFLUpcHysNMtARlryKQ46Ngu3btFbYUR1+R/HBViRk
OJTn2VymN/rPewUAlxWdap3G/is/1M1ZJfqm9jDOYxHDe7oGbBdz2GRzhWjgDfWSk6Qi0ZY69fmm
p/yMV9rgGebSSD0VBS2o0aJOeX4ovH1cvdt0qcs7GUC2zYVGH28WFFcM7YQKEEOb0G3oulheDqhF
7wRqbph819AYmgomwWd1rY70gC7FZXovsY7+1ZCcfkXfz7N0V//o36WFX1lL6+WjC0U66BA5IJ+U
/ANuCtrGbx1Ppfatx1ECjtYAcuYjn0IqCSe5pbGTBTtdWZNrdDde/pj7eEVwLmaxNP9VCrJvj6t4
0Aj+vffFsXF2L+XWhWeCmxxziTrTlkgf2ujKFR00rQZd9/hrRNu7NiAd698vgoUrqDDB8MBulpwR
bxQf1JwjNtp4UbbLSADwXMIjzoE2TR3BdSzqv1rYBVH+Y/eWiYW+u/eUOo/uzjGRMyLqSFJpOS8S
tF4TQP7ccmLgBU5IwQZqCbHmNw7RvusSLqoBIgu8RqVJfSBtQ2mLuIydwM4WG05sbD0Ysw0KzgJ+
Y312yo949M9jYt0m+1d7Qc/fRCSJOOepeNOfR41ZGO9rY63325e51Svf7onZ3AcwNAMGiYO40PnN
1EsWH43qUTh/yuuDf+yta9QtJcBJfZcPUOX3aXzANafHpqpbNZTgirRCRpqXroynJZj0EgsiRCJI
xzAwguRYFXNY+5Q2lJes9MIL5Q92F5cevKkPUA2KJ2aEFETrmnYAWn7UA9mCLZVxTm0lXmMDPXdW
fNMMxeiRrWL6Cd+DT/ks78slXpcQq3WYCHM0MLYMq9kNFXbWxRR/N0AJ9LRLl71ShSvW7rR4o+jH
F5J3NDn7Md212iFhB85XEZbj2DH9++6Q3HZUqpBJGLsffKghPLG5LuEeL9ntut3zUnvBxvaSjYYj
XzJjL1/AI+JtWNSr3t2XGME1LPERmd/z4rOPZ6gHfRWDOHZUv1jnh+gRH7I3SqUnmnAhjJo/v4ik
l0sXkpL18Xx3juEBDH0nL5N1fmkxUEA7uqveMEP/aL+SXwwKcZJh6+HqnwoJ0Av4StQG1AA8hOED
5StnieBJBs1Mhlow0DzN2LJ7BFj0uq8phEstOtIowE4qn1FJk+nOwzJil+VD2kCAwqyIl+3jqvhG
MWrBDJyjL6bS4WwLXNIQPzzrvhOwjr/0pp9QEOMhI3KZcCftvrHMQpHM18HNBW9ABQ0n/o9KBK00
bjD8wceHcUGFwu+H8B9+ceE2JmNCx3+jklRBRvjTzKG0hc2mgWokuZRlZbLGqRDnQzxBuSZqGv6Q
XirWSYFnLCJkvYoLHIME1LEPU3WCZMZax4RDhc9ctNiSEuzIxn0bHDm4T9VOcXZVf7FgUBOdsU4j
BahShnTOdmtmYPjI2sx2vObGcDCxQHk+zwRYcc9uBWtGxmkqRIgGRgeOPZhUdIjbSQYluYEVdgTf
lbFfQQLMewFbK+bUOAm6TUMnlv8W9akJYNo30sFKHk908vJOJ/PBwOH/a8BXHThesOzUAV+3oF1B
L1R4rZJhYq6QzRLFPucIerKLpf/E+0y7CRJI49DLcgAnpcl3EHc16KQQPuYchMuYjoT2q9SnibM+
RuydREtnKxM0g8JmOlTlgV+s8QzLppnrnAFwGbR9vQ9XDZQcTZAqMNVlx1eARiz2hAjGTgtzJ89N
NJLQo5zpUsOKCyls8u6tKz5aMmPC+vsVfiZkdmeXLtjF5cZM1/D0g3CnASXC5Y1d0p0L3KH6BTSf
zvFK0hP1vU1DW4brn7eHMt1nOuYKPgCmlu9CsnlNvzgQwpQ8yRETWCIgP3wlABzgCNRAEBen8oD4
FVIP/gkOVkPtPCNoFQ/T0CPkBG0NkB1xuFinaNqvVJ+C11mRj7EGTYWsk40huab5HltomaplHK/p
hIXNVsrf0uexeu0C8xK170WztoxVGq1QVQHJCcEL5m2kPXo9nGATcBuqBNYDRszCRItdgeoGy8Ug
Ijq6q/pVqnCN2A/yXpaXmSMgm177eEY7IzgYJj6L6kkxv/XX9ikj2MfnVLvGPHN5BxhQqxQXX1n5
0dS72GCGrChgo2BnPddNs8THwrIPEer68aj2D4OaDMgzL2/wHpgoeLGr0lZ09kMXHXnwGL5NxhbT
NjdO9EKFtsS2WEOSFWfj+FO6xJ/DffpOb6IaY+dCOFRKdEIxGcBunQMGi0WJVhpzpGhu0IHCKDN0
6VQz6VliWHFylCQ42CJHo9uVp+TYbBT8rPzEmLO1sU9gIMWiwY9ib0RnLGTIHKCY4L3LhswBCike
5UmWQhMJdnRkkK9DtTcQ4hg/RXNVpJ0U+oQuSQaqFByV/NC82vZGw/bNR9oYTIvcmVPuYjRBsQO+
wthIpPUEazih1ZDEZ8xoUhyisyX8WxruKYbUqaunrlIviBob8YW01vU4kgi2ylOIcnC+fGh7QP7j
L+gcEuIYs3SMZV6Qpxc4U1BxU25j7ZErfgmnayo+HI4T6ZJETmx4CD4x23OtrWFDzErcXxk3ynKQ
vogwjsdlOiwciK/9oqtcC2VgBTdykUZLafip0AjHqa8XuWB0k3cMGge/q8eRf40PSEAag+m3nWsO
rq36mKTUQiG3JqeEgKQ2W1Lyc50S4nmxSfgoQPpoWffL0DzG0l/B9mWWby/7w0zNW8Zhbpi+nokP
OKkpRKkh1V6+7FMI0DugBXuG41LKGHT8XWcIdJCHGpzlYHL5Rr3QByHLKIZjDWwPp2GyZ/V4agfQ
WayDoH/hTgXrTSCD5hF/Ho45DL+sjNbmD16Teyio79Aaui+kNyG6B3RHNsRXqDIzeOIebCv9bbpi
2hD8Nddua64Dv1hx1OggL8JDAu8EI+P4RVMGZTnGTpvXobn0v8/fWhjgSNjh9Cv4YIta3QgdUDnn
4AS3LyrmousFrY0HCy+NFQArnBH+c7UNo8tAqVPkJ3P0A4SE2JCmbBurSvaUYJX07LSz/gHK/UhP
yjuvjtoYJBGUv+tvBgZY+OGbc/Ss9W96ag7OBqHJrcBE6P66cHEcU0N6hRhwNvD5hf6DUHNSouZT
iZPYOk9vBtY4gVHPtO6YG5dJRcMEosUcm3H1PZVXfu37+MTxE7X3sDCnyZv0jUz2U7yS+kNnTa2b
y4jyX6M3vBqPlLvFM3S4p3EFf/2lbEg2xVsocm+qgSuF8kJMWfTQGGHrlHm8xJSnaoqz06d0zGEg
TOFHTS8mVzlQ6SoClKG7NSFZQUN5jZ4mpL1OP5g5a74K4Y/V4945UBeH6kfvAwyl9OC7HHHUMSNP
eXYhx9Z7kE8fVZ38mQbLRrnWQurqVKopCp/Kyp5aHKjV6lGFwT4yhk3atKmbTjQt+USPaV8F2Skr
R7ckGTvFT61Q7Z+il/CQe9FGp4sXctptoEjhrQZw4jQ8xRLjGymk1aIUIF2YkQbYcwct+AMtyedU
n+3A+AlGCKF6yCEighALfWnZyXDfx4G18lWvHfYr1TSOEdbvrwZ3gjE7IEnejq+BNjQjspxwjdKH
r4xCNmyPbdTEXjeMn2Dk73KsuXmks+2YibGp35OWpsLT4PrarnjkxFPYsPgpTnDYSP/69vWl9c17
NjHvXja2tplCU3CswRYnCmnyj12zAVrSDE4RWuyPcrAbDLvx0W+sm56Hn8ndKYwSXDjbU6Xaq7jK
3jSoyjNdSX9jA3ejKvfYyW1XNimiAtjUZEwnXteU51GadlO77D4Ab3adK88fGHHPvnaPB+dsjtEz
6KAeJh4LsBOsmanHrnA4FhHWxHRd5jCK3HLB4srX3sUZvV/c73f3ftvcMFMWXyPeaLD54r8lu4W8
HxDNJXPxMyHWuwCE8xeePFCi5ndrdt9Rv97aOQJRV1g+SzjmeMqF2pHmV38inhDPZGernp0tvvEr
xFUL4EPewMLxM+dK1vGNEmGBCzPXjApwjcQGfyYM6zHHdrbKSlnlm9cHKD39y4rvIsPIxUNwFiyC
OXvPv+8ZDtU37GruPxVwhYGt+aijObWxfMIX9vTyaCwdsvvo/3vxazIhuAnPNT2gBU0WGnigHAQc
+MJ7HukYbwSmg+UKL2JxV7Cjw7YbO1VfxzS/5fPmouZoNByZFtzln8xnBryHbj/7+4tmn4iL5p/r
Nb1IRn3iRxiAm9xeceniBoqrkMWD4jOVyxrEj4d0Sz7isfuQz1RsC4vfa6z0s73gsRm8E3VNGgN3
oPFoLx+dpfww32Cv/ntaLy/Zvrwbu/nC5s3CsVlbqXwzkhK+W/hy10sbe2bx0sQlixcgbh+UV/6/
3FjbeqkDp+DDzeu6Kh/1MvLNfxctLluMpwoDd40QC+Xw/6MDkRDeo/lM3TncSGSK3NZoW90h0cg+
ljbVvbo33+DqmGwmCqDbUn0oF2lD9fUovqlVpgsOkJjyx++onNbThSyw4FfFB1xZ0XX+crFixW12
9CG/bRiAS/GyGw92OXcuWoncAfDEdbHVfWThPDoGxxqTAoaE5N0skv5mzlK5cAHR9rn+wTq6XDpL
cqEPYvzns8f9wVbEIQtp7qMDhYIgy9CvGfb2G4cyfCiWhE14rATcLvEQI38CF+bE/WX91JjQqntz
oazwoD9zB5byOd9wNpzIhzD5GdaWWkxcjvjrrY287mPil0Pb/WLZGDldc25skNOcCRnghxGaQBPp
n1lt/qWeYWJqx3rTLp9fzkf/Rb3LM1T4TPllnyP823aOS1eQnAEsoDmBXMUYIQGTO8QY4LmLIYuf
y4yhtNL3WMBOH+KZOuRhiStimPxbG55LujV+tCMGVIwd8VFbOVtnG351H/nmvy92trDX6McuxWwQ
I5BN+Fff6Ttu+Em7AH2tRZ9HvE2evhb9ds61vNPg5COWyQuV5YFRwswXBt7tjNfyXLrqudR9Z0sL
jMmECe/P9KOspH9utWLGqJjFm4xaMQRLXpVYGeiRLIyrCjZRIodnOBOUkEPRdq0t3Eie/YaBSsDG
dNAfQIBSs1BQl3KrInGg5alSH9OsiRlcNig890g76nuGHLMS24ftuMZ7kZcn1jOM5U/RCkOU+eOL
4/MMOe/ZOturfM5zntFB40WqfrblDK4dBNJJW3smzR47i8EE4Oq3LDbwS+J/3tc7IloOgS8vZJgD
dMYXADfCB55LlvesOOOZUXGCRmA/wht6BqfgTI8r+RvhMVuq0q26gLR8eL2nv2RpwEQY+SmdZ+76
tRipFrdRDJj4AjgasjMS2hG+a+ocFGBA6cRyLO/Vc/7OP4olhYVnRfQC7Grs6NlbIEoUW2lZ3W/c
p4rEFzHdw/dyM2GiICYXQQ5iB5AfzhKcFESA5R7YFBy3/hNH8z9+EgBkvh/X5oMNgH+OOaDgaiwu
n3PKkhe/7u4tOgEHvf3C5BwU7ESUh7pGcLUG2QDr4EeB9DkHGN7X5GNybW7wy9N33YfB4CC8k4sE
fnDxRJYWUP9nX+PC4JBEAgR9C1yE89uLhcd+e91VBIAucCFe/lsTkGU4DEdWuYl1e+TxohncOgcQ
GeZpu64X/HKwFwlL0FEsWoGzgKsZaL6OGR2W5XS/LhkIbbylBSXk5uLwRcvHuJDZdrHI18FDYgVN
YzvQnL7wOkhz/NMOBBKszH30pq2y+4bDGrcGMAgr6orSCI74sbiD/RbxGy1FFEVECtUY4JGK27uM
qhPHY4je+AF8Q/56fVTfuB1zgSHOfrgKPV1UBs4SVxw2MGjyrIQvdyQRZGRlTFbVVvsGNvpvNop1
T6x86b93+uBsisNBrI4tm6FyEQM/Wsm++EEvNkZahcgACH+d2WvB2LiPBbnuQGJeXcMESc8PwMW5
xSQQb+I7ngvYIBjvC4ZLz88U79jtbNmaxQYiNpKROaqspiMroXNF+ztrv+3L6CJcQfJ3Hg48AUaU
6Qe+4uE+fSDyhRR6gezS5huwlzvF53SJumJV3YM3OhWwkV6A4lhur/ObiItgpqs+QUQz487VWgf5
BKhGKwAejnLI2Kjo7+BoencozvG24lSuuaCcYGOsyMRB3RUPNtVu2sLFKT/zz+lu+pxtXmwDeJDk
LgwNEC66z3ijc6anHQwQZjLZlTU+g0DeQGCx4nPFgNU4XiPikDzoHHhz0pq0oXbAIKGv0gv4H79L
m5Y06qUaJ26IHzjliAYOFR6aHcztoMFCBpL/6LuspAOu0p+McgEPhJ8WDRs62a972nh1TlDrIoVl
Ny55gY0zo4PNnyRYF/2GZiS0GFRE+YjPFnYhWBhhQEP601264K98w1qfNhDzZCUm5Lh+smBHKzEY
xKQXVZIoCMVbf3p9kKP1b6dhEm3ENhBtMfIxNohLEzE5yGs4mvnxBTqP2katYI9IDKNhH+SbwXrj
8lgS2rnoKmElDEGHlw6WeSRpYEEL4D25pGtoIowpTDIXuP2DLWKSMrfgG554uq9v5/L8Q12iL1hL
El2kAMgs+niZf0g/0pZdWCCzn2IrIAvsAn4oHRSymNA8bBKPaO+F7TPCdpgLlDMIEBEqf4pEMYkq
N1WXosOzfrE2i1qZBZkZtf6/kteaUfb++yNmUk/dCJ6JgxaTBu84FnXxJiZDBhUCIizOnnPpG9Rh
j0SOPjzA5qfzXu+lbzJr+IRkrVSDohWP/GSOFqehfhe7Jc0yVpGeXvcfw1C+wdHaN1v9xOoA3ylP
YNy+m9DAnbUSPxSsnEI6sXNWbu2inmh7ePRux08gaCHp4hh+i5f/Urk+at/kgtm8MMaW4cgABM2d
hG7LE9LFvMEoHq+nU36qT8YGz2f1bXzgsXpUtsFauufnbhv9YNqZm6jvcJOm8ZjNum1/G2/1/nUd
rvaNziBO0NpGeU8OwwYhUFlztmcm43K+qX1lqS2ZXr6xAVRbO95XvKmOz33yY/+Zf89P6Ztr5scC
GeHVWkoLYggMmlDlB24rFRbD+S8eP3R0/UkR8wsQ7fknps+ndcdnp/hoPlq8yRblCbvxg7R3ztbe
OI/F1v4ZoAszwXuQilm4Tjyk4WQ9zenHvZW47HMRIkJ8cPF+nWsuaMEcLf8MXtoMUHOOOnC+Mq/q
UT6qK8Auv1nqK9SIC45wu8RNDq9LDPHthxuEsz3fW5/AvGx4i5NgualQjv50dkH9N7pj9rdSiVYC
NyE3CHfuOZ1a4MyeZ2NCLWtWzjfLmqNuNRajZgUyPm8FddGPT/HpuaNXt6su+dpYtn7FeGYbmhte
henzRGbNE6ojj5V6BSHPjFAsHz7prJ4fYNssRMXx8sRHbNL3GL3dMNrgmUHHy88xBrlL7DpxXlYX
/PWcHNM9Q8cUNuzZNTzba8MDRHc5jm6Q7X1l7+YK+Gs1LTEouyIaiDjK1DOg56VOZApEpokDAuc2
0AD0yvBOMDh7YvZBstMseW8TWsCz4p2vw2Eme2JQgPHkzAqhSpF8U7xrZ/NHPtrX4Kp/pG/hmmZn
+XC+mn/0wgokmlhkQXQ75AvyG3kxVA7su8wocFnMfdcQwbyC+Ct9PrjBKejegtNj5z28azgjfuac
+yANC9u1XYlbtFqdD1+7nSyOtmJfg4PJVG65UxkZDToTnOPbejj0J9okhFDxCTHrWRsOKYlr9qlH
MsW6ZO7CW/xXfRdsUO2aPack89FFuzPSyCHBYV3dqY20Q7TST9ahvFXUIUC9tMRvHT7SGIUCQdCO
gJmHh9kWMhqj0Zx/mXMeq9tTPdq+faq28WdFYaXOD0xdl/ADd1gFazWbNVewebzfH+jwzR4C1Gza
pKLq/FRtNrBZfXqRGaEuBAb5Rljg4GPe9vQNr9tiaxrPrG8CHSxa+J/JMVjTjvVrf1raR/sYQ3YE
xJ5FF22jLwxPnQdrpDurZgU7NDnG5/YGl9McAZ/Ysoifwk/64Gaq2+MfeAtOlGMUahhC0/BlB6ox
eIpFYgt8meDxIuCl2lL2Md5Js5mTxQrug1XMW3nq/f5RkHuMfhgxF+Pxj+ucOAcey728gBTowpxk
fiSXfMf1WdYM93dErSw3hceY9kgHcIm/ITpO2qdvwEj6B4oEOn7vNAQ24VosTOmadWuZeWKiRQfw
UZLXhK3ewmQXIFfN3MHFi/nRt/I56z9DBjJsjs/kp8HamYE9blrVryJfod7B3ydfKsvATX2LyJ/V
waMvwWGhXqR/0Sq82Wyy7ILNCqonR6BLta3gFLe7dje+OV/YIp1Yu2ijbqILiyf2SrucJyEWCXUu
JjmK1gUFp9cuKDypU/DI34V7ygrGoHA+IlaGQaEsw7V9hEsfrEiR5Ho0bgcBqp6ygQYtmJXjm7al
yt7a63wvNsVMFAA8iu67utNhoNtAcgaF8fDd3Zlc0gEnrU12YO0Hy8V/u7hoS/lNeodqqr4BNUvv
EJiWmufVn4oHDQhvMWiZ+XPWXY0t2QGsYLkwC2UIsfGDJ2eX/5F0XsuJI1EYfiKqlMMtKJKjsX2j
GhwUUUZIPP1+7S3PphmbBUndfc5//iDeZONDI3Hum3xjb9MflVMWFbK8aMFv5YVFGWAsxLwNTeBP
/YHMqbMX0htu2BDSx3V+LMXexHZq7wxWhvyebtOtWCWwcTnpZOe2KwgdrEh7ShyOFPZtc2vQxs0I
5gLlZpvP3VvpALW5ZDYGA9md4tu00For39VzPjJcxITt32urfGdX7ZstTeVgsd3cx6KVZxV8loiA
PcGYnsaLyMF9M6wQ/EwY7DHnRjo7QU3z2Pu0c73CcTL4f8vJnJviEmrx987aFYYDwPEcVAauOjQm
Dy+JnGkIMOFG1eOmR/PdIvJT90yvWj45ETI+DrYngY3dEPZg2Gbww+Sl1Nf4MtLMqwhUecbzTUTW
zGt+E6jftHh5s11v+9imZ3uZRazxxZ1w5GvBwtav5Ct0n9NFrPBqC4eGJcbyYouBl/HBjs12fk/X
o+FgP1UGNTG+KjbjIpmR//uDut12EA4kWqiDTEC9ujw2tievh3N3YIRwavxmM95ixhw8hemyW1BH
L8RFS5cErfEN+k1f4SUNoWX2Lr3R6m6zfbK//yPogCEZuyCsVM6hNCj27DyEmKHH5ncljlROOA6/
dH4E8PdTnimoUpzjCSmd4hXwnTZ4qgF9zjDPly96aopIv/PzpUzWN6GrqKYtTxpCsmSpz951vCRW
0GjQ428g3tFX4+2khQUC1cgZryUkf4Ab7sdrPbEV0+GCCkCB8m6fu/NsvtttaJKYWLNcsbAAcU23
lGMaULGCPNvVMHXWXRQqxXdL/dtggIHwf2GFyQ6tgqNSIj2PL54qVj09mUBKFX860HVC7+RgMnfM
GbyIkEbxw1FoHuONskfdE2/MbbvCzDX9iT463OWX9a66cLgy8eGRiL41Ho2/4xdTj+Iqxkp/J/IH
Or7z6zAeZpcW5Oy3X46Haa+7daDsIXCzj94gcIpPuIEdtlWWBIyFNV/lWfY+82McDGE3Z7US4NP4
lc90nBvNfPfWwoM9yDd08jwSbKo2OBMF046nkmERlRGM4LXtmUHHgEba2KvnEUf47vDc8JPdD6+S
8bgXnjjs/t8H61D6xeeU3sF+f7ANU//1Z+UtYaBF5SIaSChvcrZGbiyIRnc3ln1YCAxMQAk4WtV3
ilf8otbdJ95B1C3VwfZQNuxUmMq/Iph1RLYybxE7a8LBmplIz9Qoc3p2BJW6BrdvtJnI3jELnwMR
sGEKdioIzkTCMuUpQ6e59lvuSXH30+Vwra/Yl413TDHOFVdggTPClc1mk+YO9gpUs4AYdZhvs7Mh
VCXv1gYXuAIc27pAL7Uu3VIkKN5XaOhAIDHAm6FNXtj0PE1AyjCAvwhXzG/2WTviGhtmfuQ+VqRX
L07J/CJ4NNAoFvSsPgXMrYOtEMa7xC2Wd+fuJW7pZz9oAnAeIUy+IPnnuYhKB9pKBnMqdqBjl3+0
qJ7r084hdErayqIGJnQIxIMZCLjJ77imwKc1QM4t7Dwxj5jXtVuBotGhXWf/pLBY9ajxf6v3ctUz
aYNgxBshi0QkLKBCqrD8W+HFRjHM6NwrQ/WLYL/39B/xEMqBmoEiSYI2KGOwLRjjEpr7RPyC1fQA
fhCdK1BcMRcd1qFdM9+mwmbOxDabuglJWdWCLXUb/8Q//dWisHzdOFwoNvo6qD1KSaoEDoCF5Rih
uVWPfSDnm9QnK2VDl80mKFNOicob2jg7i+qIbkF1vPAMcziAFrSqCOmrME+MSGMud3CoT2YgCntc
74FkOEcpfnDsQshC/UP0EtJDglAFbireKm+UJZaKisUHMPjIf0ZapzphGVF4B/axvtntaibkn47e
nGSi6tSgosElgvYY+z93Ch9apNLDe6mhBDzP6PdCqEmsXA4jdQ4vooLdFEph5BFrw4Movu6LiDEp
TCpHnBKAk3/SJgHpdG4SKr5FvyyyGgWyxMPpSUuDguHv2J1PLm4GfBVO4eAREojuQxy4uO/QOd25
lPnCdrnNWLQVK3LKXMiqnuw/PBSvp+pd2Zmb1h2X9qfM1Ti9lubB2N1DeTl5KmOdu6/72b+BChkX
Q2uhvWM8/FtsB/fpGHPMiFxQXt82HNtcDHC7wQvWUvj/J0P/SkP7Y7CCwUrH5XBjE0wv0Xd84Way
S4nDQXXgDBzhXHOKv1LBnn28zd6RPHCzx1uNUQqZVfWFuR1DYALZGaG7NWYQldejKWpoyJ4bVGmn
zGsu8efYMz33hmvi0V+s7C2P2oXOs771QU8GHEQrWsfU14kRFteEY9TB+nSBMmkBQu3Ivr7JfvVP
0vMC/ntOcTkXGcGT17vRiWmzJ+KNxReZ46F2ihmuArWu+2UcvnzuafDydVd3Iy/yLK6DEkZrdSsa
VlSivnis0Rtzt7nfYbyMl+OKc6/yX/Pz7pM9kHtf/SPEO9kby01+FG0fFTnHz+vdAn3SC9yf0d7M
UScBrTI6Q7BHUhlO4qzPh0v39EllP9/diEwMdkyaOdpf81BcjIhm0TxyKahzIsgG5e3/I0hmaPxc
GN9cFw6ZnlZjvFEisgoJPxcFzsydkWqH7W3I7VxFIecwl9ehv+UPBv6gX4ml2q7iTb2CmLHHOufD
gN0jFkJ2fX5kV5L3EAxy2KFMwihdUbHqQlu1IOGKUzLDozxbcLZzKcZrdaGyzfC5eG/3YCUxp/fb
81+954gO9JXOEufbJg1ZEWYCoakEbYIyBW+KFS6HrDsU6g2szcG1oiCxPORQvBOVoQiB7qStkykz
IVFx2sLRyQojYPvz+W7t0rNBueH0kEZgU2x1NCr0R6VrADAS4wBqBhEdZg/vmXSHyUEInWk71FQh
Et2O5Q+fllqKLCT7bRpcHZkb/c1p/J6RB0CQZ7RMA1y6nDZs3gj5IsgE2Jo42Hfrk5EpMB7b+vOg
nzlgrtpRIkTkCHxnft9vOQyZOWqR9MpUdgKkZexXMDUjx/pv7Apk/qwRauOk40Jd5AykoRu/RjJb
pWW6hR/M1AP1JVWu6L/E+f9Bq0+TH1/iS3mV9vJx2j8+wAVeW/UzB7z8GqlBzMtz330AG3BMUHNO
pFSzwwKp3pS9fjzSjX7QJ9iI75HxQdSUVzFU+k7ki83+WghjH294eUZ4JUEsYtMrYWhDfoLgAP7d
LsZjV+KniTpgbn1TN/Mc9H91oAx9kDRuOEQJPQ7KQdzTiVNg8cOETXePzGlrl3MNg0UKdZ4g/C7z
yxgku3j5V6N4NaVMDciUA9kku8yav645iA26sqPq5Uftl+6IHSf77kOeIdC5v56Mb6Xx1CgEqGIv
vDraZ0o1/DO62Jy3mp9rDkV2XnkzBghYWU2Oqe7wn+eYzS/DdbzKV3V1D26SS5RHmB/7NSkL1Gdo
9X8TwkLjbfdrHIjx/uXcgYCv7qpfYY5D239qHfPUkybLDIz9HrGlAkga/9N8weE35+T9ujAOsPRc
9Gf8quZjmHJMsc/7LM+V2E7F3g853bmJNoNkAk9MAARAjOHwccYQd/hIby1rMnOqfMNz9WGv7zeC
dzGRiRY49DKcwq3TWR2eczyHvdhDI7Iyjva3fRYzUvESdvBgiDsLjE91N7xXv/E/4xBvIc4BY/Mu
N5+etxMnD7HV55B/F3M6xmcgsvzxrgjRAEEtB4kVyMvLEz20GJVkobUp/uYWSWh8Eh62EUyIB7M1
O1DFwHGF72GofkPhX4hPpBAkDvPaGb7Mk7oTByI2Isw/R/6afQns7P8jETEfX6INSQ8Zb0yAcpRH
1Be457n6UUEsj1Rnnm5mtJO5PwSMF92EfrWb75AVhQSeM+5avYPCe0TzQmn4Q6LA8WgoBod9Fk3a
DlJXfMBODeyCQuySLnmNXbSfHePc7W+WvsCklOYm3ySn+w/aAUInqbJo+KDByytgD4rqnYAOCcZa
CkRA9/if7zE/NAG20SGCydIQnNu1TrGN0ATFuuB+wVldimUuLmH0mYrgdyEmGbmueE2ijx5off5a
ohtUFbEkxJOD/yCNOdouwehlmq9xucU850H1NngZkwdyOHfRp1CifHJXKOjA9PjiVRfiNUVnP5vf
duLKCoD27hthvLHbRSLNEfSwvZdgk6mPw/BCHLD/H7Hi7xq5wfP97M28kBb4zZbDxvA/IJncGn3R
zRgKONVMwJY9LTgA8YItVz7qW3LCfIEczLY88IyQEXyKxioHnYV/SWGnHZgnCEUyn54KiFRSJSQo
E+0lozp+QbjUPqFo80BwpL93vz303zcFsAaQgujCNADTng9hHBjLdo1LjV+9pazX6ABr+ctaWks8
EGfvKVDO/zLZJ+5jSNNh9TVz0WZdRVMdHHvOQXUbkRcIk0WAFxWkBX2hbuuVBXZre14cwJP6EqPf
L4wRmK8h7lE7F98CscifnOLiDt1EJw32Q7YADqXI7dmAGYCLwrm9phclEwiFkrloswBvc2oL0W/j
yTq/MQW/7eQ5YND8HJ7P8fwHLW+3ANlpKJpWMBnnVIQL0zXWr6MUqpvIi9cvX1SELdXca/n08Mpa
dFRDcfj40nbIznZ5OHm6HzHq+MJK+C06dfYuwTQSrSR/dg/zUNSBcdh83YlQXEzfzz3mx4ESxj5Q
ztk6G0RCinoidoUIvttQ84gjSbzn85m3e4NLB5KM6Y+XfDRbYKs4novRRwX0vWGGs2/AQgTSIL4M
YkWLsAjjrdhaxLrHwpk6H5wWODWjmKa0omYZVukFrmWiBjpV0BCQDc4cAQ8caVFca6pBnpKgpirG
soG6rXbxwFyIr3FpbsZl5/Su9PVaysv+t3ibvtpfTK78lM8qvgdl3ZzNg4f8Lz0ZLIjkHO4Fd4Ne
R3Qs1HhuugRdobERxa54xiYXv1jsCxSOZ8vPt80/+4s+GvB29sWTfCYRGqifagf/dKBqEBDKWy8V
BfGK8JPd/ZIaC6Y7HpJll9wEBhDEVS3EYcBqXITQS/GIwmh0kfHmfJYmFeimuBY3i4/OAuWspQ6m
auvBSBPqUe4Aj43Yq8mGIFW9CM2d/HXHHV4sFZ5UBr/b2W62E9gn6lYyll9r8WEEPs2Rs6PhynbZ
jrM/XcIft+b5JxjnstqMgHHJbgxYG/Ey2YlCNCVGHQyYXZFyHni0vdVXjHY+xNsRO3DkRA5G83we
MSnTCK0XBwhDNSCXaWmemMMdirW6Uw7tu36K3+SdfEp/49+BEgh56acgpnyrZ3hNVDQAeh+YGMOp
wcPAx3HHJ2QwJNbHoYgM6p/0VFSLiJ2QxMloYe6to7XVP+wzlddV3pvnCaDWUc+QXjZPgAD1pJ9E
EyYGR/+fN4ysAMwFzsn+Pb8JqBPi+99VFUeK6L9YfSO/iQ8In6hb3MRkqxK3CQk9SFFtEfG4oDC3
vuurtjf2LG2T+ooKC6yUvoqlWge40oXK2VoXq9d29kYZJZ00R3fFAhNf0VoDMaW/CWbirpu2Mz3n
f0i72Cwo3veie6bRWL1WKUUSOLRT0jmDKHs9e97k1mG7FtCtdcBiieG2dkDKheH8Jn9D5cWDYJDw
/S7MKF5hv+PufjLeUDDbyhyfcoiau8HME6o2zUSKzTHySm8wF2wFZj7XP/VP+xMm6jDNR7gbhCAe
iyMpMl61024SKMWl+MEkinjv5y0/4aaHZ04HK8TVAmmt/6I1mjBkgO4J1vFJuwr/HgwR0xx2FSPU
Cx/zIDZaWXBGHI4hvJL1o7a3t6KLEVBnswEXBsVvlgJZZeKmvKXMUhaSC1D4ufs0qPiZErz16LT9
GtMPMuMY52CuXxPLGjEQWhQoLn4p3rkQtGAUbbqwaeh9/pG/Cfmm/IVTBAhjHfJMrAHTSKTmtFje
f2bb2XFY5Zt+VV9lJgs4NfRz/gUX2SO9D9t4l23Nca1hPwFsSFwH3ZCG7MR7vRyo5CJs8/K8AMah
/NyJOkMsruhjXGHxs6IFC/pV6ptbLZwbYb1S6MEywlnxBuUTEB0G/5epnLg343H277kHZtxy9fql
vhmW6TpfP97Vg37I3j7QXLDd1W/NugqbEJv3ADLBtl9U3t1p/dFCpLxAvLRiUO9WDpQ8V/PwjnBR
mW373+c7YTE7+1PaSbth+dyPB+08cQ5Q5fMOONUJKNC+sxt9RAfexFtjRPmBtJRsqFV+sbf5T36h
wUxmi3jJIcHyB2Zi6dewDRmMMFyFqMDVLRCnU+uUk8cRytjFqdfm7vnrjNw18r2/xIhOjCIAfNbE
TrKFkBu6jJYj5wmxATQI5JSAJcWYMFG7c7hSxrMGo29uDL+AxK7Knr9wWDIOoGfAtMyy25VYlaIP
HgHLRTmlcu5gvRFqS+aBfzpduCVDvwR/RFzyN4PLt/262ubH6Y00p9faYOIr2Bai6XgFESeUuH9i
4EGEnRv7xtpYA6Gcmi99M7vMRuynfQWfRuSxjsWNgD8CX1I4UaM7mYs7yTm7+n+w8VfDrgbRCR3i
A7Amj/2KuoLHXPWMZfWP+bj0mzKvEUM+WPRs/WIzSigL6lt5ZYYxUBDfAK2q3tFKz3gcsBh5of4z
1haZn9EqzW9iZfF/AvJOOX8oLDi0XySiAvZoixv7m0Cg2FbZBRlRs5GJfxPnPIZzYlbqmavnhtjb
xTlneKhwppPK9NYywYkZPYgJG4fj34D3tVNP8k6w7HohuaNyM0/YzzDRpTgd3rUDSGMKSWi2696q
bcr5rwKCFfSBkUiMp48TZdPfSJuOffYQIJy0iwZQIqUbtqq26xkyyJG+FKsTSQyOcAsxDaNoiufU
T+I2FRxG4jIdqVfOR4GqJc4PEyYxgLqIEwsFjvPzV2WJE1iUYIJkMZwktzinRzBZ5yWOwZMF1Q0c
IUrpJOZxh7f945UUrp5FWijde7Qpj2aJZaOfTM0yVot14kSMJ/DhSrAmGPtoZz5KTDHaLXYQm3Js
1s+Kusb0JjnF4uaJT2MCYOJP2r5J0JnYYPt7Jd32UYp5AX0PJS93MGlOtXy5A8r1z4Ayu0JTNT5b
ymoDbTp6/NqzStvr+381jfXrACMRHidsDII+W1C15ZB1q5F+3qCZnLLKI6vBvRMO2OGcTGiHXOKq
Ck8m/ZZmz0s5wu8cOxCvGV69TS6v7Mfo6tFqmOpN0o3rZ62totZc4pQGK59bpOQY0EQIihca9hc1
oqm+QwSIGHp0Y8oztvoB4RNCiYL09O7DUkmz9dpydPR78FC2xfj1tKKVXKFgxR3Tsr2oJ7e0wnX5
I0m9Zxptadh1fdqVt0csH1tF3quI2HjoJ4xU0G34U8Em2WLXOwEU928NlyO6c2Hx9m51I3gg7Ph+
jZjUIzYroGf0gDCgPoT74MCLx73fo83oCyjy+F1KrwrXYVS71fXRARYEmN2SJQsCwPM8dAAyhC30
eHADcI7JCoVh98IcEY+1STk9QHZ0iRE89f5k+6ne+a9jFeeelmzZRSXmsB27Q6xN27LbqrBVsKXt
ld1Qs7/oNBNIzepHoMh5WD1XMaO11K9EZgU+ElgxFM+vCNNeejAJ7Z9kY6zMZEH9GhCsVXg6lfFH
jitRnzIn5R6xfSvlxdJLP6ndCH0HQbPxEPtma3h5PHlD3nlG2EW2Z4ElE2aBNohimERv8Xzpqqd0
H2mtzecP861lYxmPCod1FF9q+zmvmZ50KjmOa0lE8bSuJb1lLWDv3W8swhdAOLncQ6csro1+M0tk
oKPfWqfZFEonFX1xWX0p98h/pOvk0fudZPoP0Ohk8CbMOvPO1QusQF9uZX8rGa0e0SZd3vldGfnc
w7F8u097C4MlLnoDiNjhL9cd3ddh0FHtNvMnrzdG/PQcbz9+ulpQgqkw05nCtOmH8cQSnwwVVQUw
L3NIDNossPHrTrR/ZqbhZMXQcXi9kcnWPHYS7osV28+z7HdlHO/k7DzJCbkRpi9rmKlBB4vN0i9v
qVx5ndAJ4QulUd+JXK2B6K7Kx48fQ/LWz58NNc7rQbuCCjgXMtLosTELRI8feTQ7JXf1WBi1R2jY
VLWb7PEjHkq9/+nib5oBDUXqS93l03u8AdzqLdBlQwtqonPqG6bkzozyzDBdazgPyr+eCOHHuIwl
8uzgxpWR6qn606up95Tka2Z6BT66efPZjFIwu9OQaR3uwnCgun2SeB1pmHaBrmnefTyfPKvM3Y6l
tkkb3KWqJ5FYroLbDkPtJCNs+60xgUrnNGsJIvv04fcZH7IlsqvypZGQ35KBQTTPpA+t6vG1JiVo
JGcuy1fFw1phS1YuwSwVPXFTW6WAdCv8YT/wUg3vdhR2HpTnsYY22a2GNhIZbS+bRVOj2cXrh80m
j0p3/wAxLUV1Xl7EQzw1EniErGDbD4G1g98EMhN5Sg5DAJGvDYgHPp0Vv1gcowm0cNnGlS+PSbvA
mWJ0Z63hSFBpG+snu7eOjvt0al6EFbSNOlVTUG19ispsQLw5nJ64KObx4MmHAZdcjWiuERzqcH9g
oIFfMPIcteO/+tPENODZnx4KB+/M8Eibmj87HWDy2EqbCQ5EmrjxnfY5CYhme2NOUiWXWeObpn2F
kmfjemDdVV8aBn+QW19hevgzouFqJM7qDH0E3t2WroQ2idIpJRdYeGbCWQESI15CYqeQWQYvXNFR
1F6MtYwZWyuOXNSAY+tW7+3qMfp3LC3StmD60k3mSrWtZX+HwIa98njEdNnJyC1Ok8uw4AXn5IA2
cviIDeR3AF2ZFczNhdWfJaw4+d5RezrcQp2/N4k7jEBy8cu1n7prFzE4Bn65+Qkst877jSmb69eE
VLp6zMtbyd5csDenzAgYjZXQNUrWB2uhvKEywFLB8qpCXkltvk0vbZmE6kwORF7vNo6XTytx/fin
Yk41xd+WgmOZT6utMUc1HgyTIQN9/1gZ9qNT6+P+jAXbw5s9vwS5BNCB3lshb8t8sJPElJX1VZlx
vB6V3vTuY+XZ9+3roThXWqqpp3zKHg+vSXMPPouWteGEAs1KPeYcD/nkzyoEdoizJnLALa/jx6Xk
s4tJ9MPkuH5csCC2TPA6DOrsqPFnhcwHF5Uu7uxLxSiW4xOyhWUF2rfJg/9a0SPwNtvXa5lUUSgf
2bnrFRVhy/c1KQdfRvRMtvNZwfyqQOxIm0GBbe14v0Vpr6K+I31pXLBse23D3Cdt4AKRDNygPx8t
4uyof6KwV+Cc4/rB2lFxjmERyI3ltBhZZQ+UXqxi83PvjxnxZhzARHY36KYXymmCs69/vvBBLrr1
Mz7e1YX6OZnN/lEs4jW+rq5130kRYRUaLQioyP3lWVgF3u4JvNma2DBKoZZZ3AgbQF9kihbYz4KM
dEA82FeeP0GiTjEyOMWwe0rn1aabASZjngZlEK+rlrl34exfWD8C/ihn8hjdocKAiUaJHL+JofgA
rt+9z8hVzteUGqvZZz9Ufs9JytmQXUsLk1cghLuySwMMGzUDZjx4b1EhClskcuq/HoNXcoh3ydPL
EQ3XggxGatmM42Fi/j3vm2nPZT2QaXYkx8eXgDnz++uU4/SDXL/TTMaSr1MUFprtDzF988ABhXUj
NYh4fTLZwDakF0MLIQiS/hX2r7V4m2GnQo489ZZaXgK0sm5jMUZ0qkCh3erZRe/mfAWdvXeJY03b
+6pbmme+4P5lLy8hxDB9pISC1K4xQ1oDMwHfHuFxlRkMAJARYHXVlFvIAviO4yXhT+nVen4OHQMy
6aO241XCea2SnowgPhnadU+FrGNRhhcL8wcmLY9NjIXlYwDFiPKVLpZPt246SEK3Ttb3Vk+VwLMG
AtTxqEmfPZl1XhZXK1uahQ/YQcqAoBPgH/hO6jxybmKV4DISyGwsJ6pDTLpfqSmuCZOJ0Rlii+4e
ci2JYdUgrbSbtwouPSESRQnd0YD6g/hqBMPnxf9ZpBE2U2j1RlixjyE+wgh+4vO60zhbqea/tF3J
HEOR4sQ5CAwpADPmjzVhE8SpCXRpGqrNA4oA31tlAb9IsU9k8tCkpSlmM0NNGM+piWJ/IO+mKhxL
RsKx1FsoCyiCorCV3vIXm3M0+KRoDnqECvxHQXEbmzDq0Sfgz5RqC8ZPMHAeC2VjqBsZ2zdNX9nJ
p2mEz/7S82paj75REQzvoH8cXvjdT/jUWfwGD3H8gHuPXLChEGBOzEe1Y2uT/97ZgtMC78KnP1Be
JaD0mtUFDCd7eS2SduSRtIgfRT9ED7YPflZtArIJsHBr4SnRV9UWxX2NUYFnGNFWo8tLes2tCVcR
biQ8FAWjQpj2zRT00mwBcZ8ZYcZmEavjrjOI49XfsR2MHYmN5C3/7ZazFxlcwoiPmdojXrKjiwz7
B1hgXGP08hs1N8Nu/PzxT0UOUdRnswmxWInljymX/aw+I3wp5w9IDMrdz1Cgt3lQJgTSFqqfbJR+
awqHHWs210C1dAplFIpxWa5HnckkEb1qsWStJJnDoqsxlpoUMAMbdk75pRb/ZgjlmVJk5uj298RT
7qvhoXl1UfoTCRxSlQbYQuCAVUnnCmYFtyDnMmEh0VEuGM2qua8yZP52RAgFM9eKRKHeUZN9lt2K
lKsAe4KMZUx6Gdf0m1E+xbP3xIAjD9hZ+DWibpnT48UDLGHiz32DWPRmV09npq+VWRGm5ERIDaJi
uQUEhSuFkugrmooVXlkEmAeZ+QoSFfBfUhkYxZYRGIfGGIK8V12mfI/fmrEZMBmde99z1sDOlLh1
uhKgMA/kF+bvkh7cKy0g7QCBWj+OPgoE024DzHfd7I5djuukOpt02wXJpldN5IKmo/W/zXTMdWow
EJ7ZtH4jZSc9a1twXlavctS2dfIIc4J6Y82X6bKqKyN1+SMzh/2hoW+uMUrKJAcDnkGF2Wrha1AF
PXHmabkncyxI8heKkXrZAUMmoNoWluIdybG99DZN1pUd+D0esg8ZCmwvg/mXktuX1vuQ5O8AQm26
tAAm86oLGwOWiIzfggbvOwnSCeEx8sJSrf1UInDS3iGQKZU3I1um0077c5Jl0tojtCOjD+VTAnqV
BbPJWCpQKJAT1epsQ6XYY1RONI40smxvLMf0FyHQd4yKpTfopso1xqAKEPUdhOPl89Cj7dKVRd5D
5LS9VVt0viWGDk0f9km6zGfy0koS38hPbXpfqHzmuwxcgSkuGZtKavuPLg0AvdNyM7yaTSs1m1rm
n0q2eaTmuu5gxMRw0TSGsxh99kuz7xxpJtJcu3Amxi/4DuLk7yuQMDKMNzXDg5B750kC5x2tl5u9
LFfGVZyeDJjw2BQ/hCFYder2MnlU+q3oliqOd/2/KCewk179rq5nJN3HwGobmSeux7dXOJRh52zF
/igZKywx5ZlGoq0H3jgFz/JN4yh7Kk+PgFK5Iw5S4nbg3jdu7Q5JAfNTDtYFrj6L16mnyCzeBw6t
ujoXDBdRXabpFaoh08RSvz1ZbAUKInZF9u+Y/KL4adBZYOn24tqYvmm9/Mg6taO1bmM6ssra0ILM
pP0Y4fk2g2UeZweDTB9rYm9nGcc7HPvz5BzBmJ2yYzSrz7NHdn4WV/iFd/XpMYbgHibgI1blYvoO
cPwemx/IhbVqrbzmT+SGL+sHYWJepo7O6aJKHB/4edEd9/oNNyVKjN41NrqCWFiUhRAp7zi25G+y
pl2IjLo+M36i2z7hs1FvDiQCPjwOfinFWMvea6CFHK3Iq0mKw4TPoKtwpWy5aoYaHbLQQJm2N2It
in3G5KN2vIdSwyuABsC3QUeJZwNOgcqn3ROsR+k0NtPCvu86bKhEUUiyGSI5G+qGWfgv6bfBkL33
njaJtsQtTfRWFP/Qynzd2glTXOZBiMUBhh8gCAWfTxucew9KNO014AD1s/+Y7NTlOcdqg7hJyCKN
GjxBYlODcGpiW9VcWzX1QjeocFFrtLuRBEoejTXlqshEo3PzG6ldmInk6HyGF36E5AY9Y6DKUloq
rxk52ETHEuVSOg+MouvM2tCPMDQHpCQ/iKcqR+RxV6RwzNKlLuOb1LFqyGGDu6RNn1k1Bnnz5HQE
TXk6jJgqIY1PgcYWKs56KVZdwqZrsA1htFckCjkXcEAf55nKt+2l7PB4fo2MLqTc3AAo1fdjaUX+
iyolvjbVNUnf0toAfNkOWJjLj9Bi7GES6fc46HTGKvBYrC8flAFmPW7Kjp5Y8VK4oPf7D+Ustu53
orjyO4LaWGbeZih7LKuAuc1lrxdLnPWeAEPHJz3zi1Y+QbIBjgpfSYrBiVluSrTuul927CVLZcJe
5zkFyUNdJndp9bpPZOcQLrHCGZKpSoIYLzIxP5NQ/iMd7TjzaoAfyeTUcnlaMpZ0OusCqE72aMCS
zeZOWn7zrSMg5EDWo90ma2tDwAsCYPgnzy+bMy4XTTxtNo2WQt/+sh9eUQCGzdYTtQgKSYMAJxSc
/fsTGW7/bzZcs/b9Ub0lkPBYNOqpuFsBVZSN2SdS1jo+CsVyE7w49zbFKw1rUwnlPVlb3pTspoeG
Hx0gccMn9lM6CLP4GCIzTNjL08klmBW4EaElfzXWaw2FV6bKUScER/Z+ok9CUxrZnNNPlQdmO2rH
x/2niAhvU78JpvDu8YYBbbXtB93pI22RYxhE0IVfFtCPmJzz5ohqBTMknc23ENE9lwRVtpB5jYNs
/dqmBthCc1a4L9UlLLGnH0NJVJDSMS0C63WgCugTCZLxE7duN5pleDxQwOH9v7DMrVS+2TpuIsZF
Fs5Dz8a1KAUVPg20YPZgIuRGTLVLPOdaRFz4ZK5fFLFlE1ZQjaaJS517EldeJFJruCeTr4PBZX9H
OCDIPZhNU78RfPmyA8y0Qf0T9bVjRSlFQUYFShl6wn5UcRmY7dRo2hs9TBX4m81hlgxoNZ08Vjel
oZFAAoxOECIWzfY4O7zK4fC6q3uQK4+gnuNzkA+Zmu0Jiq5aRl+lslZUTKV7xRmSbPsA9Ct3SLju
mV8Arhux4ZMCj7PgYw5wtWraH699v6/M6BHwd3xJMBkuK+HGoTut+caVbVlfMrGkFTN8jh8KqLIs
VxBSvGQtorxIVMDqQC/aZf62uetDUNRWIOt5iCM5g2aUc6MJ52aXYC5UI4OfTjM4VD2ar2eChgTi
QDv7N804UwdMPI2VIJeRRFk97mT2jhcTnIqqLM21wCtFgJSsrG2iNovWCsY4DePmHlr+e/3M3MSg
9omyd5OHq2QGqWTFNcKG0zhVunHUiLkwJxj1SupWog6v0k3SwnFP1fUu4TB9+U85DwzQrv5+juQq
bDWZxPJ82Zs4MRQ8967SyHx6Y5Wb5irW0dSZsjtG8PWYD2qaudJHfG2TnpnY/UJLuS5Tg3mW3pmh
kYwhBVZom+e7ZTsYQjl9VmOaz30jWuRpV8t0Ew/IBffMTEa0NbQoOos+BqOxDdXdH8nvXdeBb7Mk
OyJAzYW8LdjzOQYpWYhNIqK4qXyL+dqdtiuV3zT1S9rF63rA+OXQMoNQTlQ2D2TCjrQTc20Ofrxd
jb50tZOd81FEe4Vuj1HyvXOgWRNnWmhoXpXVAwWNbRNp4hfajKFDc0z+Y+lMluNUtjX8RETQJjBV
VQHV95LtCbEt2/R9k8DT348Td6DBOeFtSyrIXOtv7fpuJcVN7B/6TdodPSOTXxkXW1NP6W8tkh/f
ERnGuldDeaxcrlSdzUDLnE5s40m7YOsEsT5F4MIpYHamnaZSIcUnKGyiYGkg11VxkMjTnPm2ipfB
klh2t4WWXUEF4cfyftx1g+MnpeXReqTSSW3Uu5gFOHRvdcmNL4MpMBOFX9lXia4Uke5k15dqts6k
K2G5h2NQT1LBMs8DxkdbndlN7il0yZhdorhjeYzvGSZks9u7hHlKoXC0qMG4FL4qP2zay4f5hwLB
0YnEnyB6MuF+WDw+NbVyCxbAzAdL9qNzS8ZgajisTxMfV8c9trhbNf60LXrvu5tpsyWSVbWSRw0a
t+ptU4GDZtNUfOwefC6nlUZKDI0K4P6sW+N1omUY7u1DM3Hw/1QYNJBV1HAmPOMoTDeDjgBLO1EH
nKOhfVYtqWA+E3NC3lezc6drof0NdfTBBW8wRBshi6HxiJf6QO6sQ1Rq13iCEUVlgf2w5LIDDnMn
g+RCVKW3UQ/MVwm80KLQD/WPW/8BQh5228Rl1SVAjp8BzFbtodUCoBpZglhbuyUOT72+XMawutWx
de+J7s7my863fw3fEdUBQ7Qz7pPpOTBwjq+R5qlSIN1TjTxyaVDG4M0/Eo08g9ylJ8TvaxwfaZAR
p4sJwySSXojoqIK4MGap1rijuBE1tmpkFxHmV7S+5kLm/gqXL5emDS9V11+FiUh8lOR7L1dux2vb
tldjpD1Cx24FPTTRIE6D/Gs242fHfZC319FICB/Gq0QOmhhUNt6PBsgJhYIhXjFlgwAVdzS2qqOd
nSHnwzLI7Ofu2PCx94bmK2a4FcYWOkDQ2V0u8GwhHpz+fxp3pb852nii5OGorqYGUNnOKX3z58qu
ugx/Mvxnx16d3Yd63urleFEmeQ5f8mJMtR8lCUUBVJXyd5apn9Eq1CM3LvLj1LSBW+mBrYZBtqCQ
2Ljab7WcfaqJZuPhmsnFHK41pVymxRXYJC8Un+BxbqE9pyh7ls7wgDPadOaXnAeE9684tX0yRhlR
GzT+Qrk5eXazgX4LymDUJboM8XeX7lIe7WxU/TI7z/mwc4tAFGjkRXc01eTQDEHfPtAahiESTpIJ
wpMK6zBhk5v7sxnmm/m6OMO2ZTBOC+Rcau2P5PhT4tqYLL0mEoErmMsH3c6IQubQ3QhiGLx0HTqp
DzEQy1vDvpyjA6J3GxFIdmgrFJHl1bXh3agoIPhRNWiSrGHWX27vlTZZ3dNOB5fomUgTZV8SUqNB
7FYHx8C7117nqb1MY31Of8e2sZsTCDoo3eZJkVBnt4dJ/a/uw7X0pJtxoNCXoBpYqhFNwRRNj77C
ezmTlUHseKx7vgIs1gF0gBqFbePJsX+O8xW4kwmtqwmy+Z2Rpr24cMsw/FzwD7XvAlLd9rRh7SX5
eYKOMO0eVoSJ2i+RYxol6Altv9TYFUjWabbFcB9UAZl5GtNla5cI7YGu1MFfICOM8rMsUc9OYm84
l47FawACg2wcqVpnDC0EncdB2z4agFLqledbGuGysS9U5LKkA2yxuZTXrlcZdSc/Ry1HMQGQpmHd
Ud+b1vp0ewKwx+WoKwCXcFQ7/5TRN5PpVHbhYc6Kkx6JM1a5GvVoM3tq1F2gDTZEAZK0MngcvZ6K
YGByYr/4lYviqM+FFyZ/RK0dxWQeo19Yixtz4EknBs59pU4NIZ0fE50yIH05ONyyjm0hgZkGSrzH
kcGm31lOggBA7oTKzs/33wvcDAoW4hUdXxlSj0Z39niN4+taGCj1CdX+s95bUxdDrm5T7b+VPQnH
QBMu2Hvx7IOx3M9J/2pqTh4SYUxf2tVh6ue9NZBekRMd8XLgxJy1ccsbcNe79k/LIS4eQAVzTCdf
eo8LElkFiX64CciUQ5iMwqLKquPgfHbh34n3LOZHtsKdJklCL2mliCdPI9ZEkkqoOF7MV2oTPsb0
yb8CRS2j6qwqJZMGcq5SOVWLfuqi+pTinGB3Jj2fDHvj3Cbwrzbwf5keuWcWC4d1om5FccrkIV9r
5dBd9lRv1IXDOQp34HzmsXKqkbNzt4Hnf9Rp7Usa401Y0FD/yvtLpZQ3ZVEv2iPBxKkjfLjhi0Yc
bALiZvh/QBkDqvtU9ajRl+zAX9qV4GfqvIG6eYTuvbE3EW2RKqvxj6mCxtWYKAbgY1hgdko1U7ed
HW9bxMJatngdNiuTlY70xJ1VHjgcHwJpU8Ea/opW8d9HWoYBHz/teKQnxU/xUyQGShPz2HXYiY7M
X/Xa6zuNe3f+bdTENGl9ADz/sZAjkhtMQHF7xZaTdNcq7PdIpTGIhNoXOPxGtIfIimF1bV80QRhR
3QPosT74lPa1kA4tg5EtXoa+511VTfDX9DwSA5ojR7NhN8tPx/wdI7VQbxkWjiUlZLg7yp8Kry8l
OmO/1aJ+60K45VBOerCo9cXB1q+1WxJaoLhai7xfCMRVnAHj1rLm7hXDL9w/XdH4KkVzCTVAKYQj
ifjO5MXdKaG1PreRufwajD8dLecriy0k1QQOP4PFjIZFZ6XqWEBNwHYDCluMR9t+TvC5ze+pUg5W
9W3BJwlCU2dIf5tkwAWdEQA9ggUBkMOw0tj7VSZpBbLZwzPzoSM938vklNlvLYtvStFcIZckAdwx
7Xt5MbwEU6nuzYvpmVTPlnrI2TaBXn0B0l1FuFxTDuSEtqZ6oyOvDH8ZBcG9CeLU4wIYH+e3SsH7
nLxVZOAKK/SX0LO9shj7zuDzoMu3+mNE+mEZlEOjNlROz0e3JtqTYXo6qubiNY3c18hCE1xo0v4N
fb3TZpTNYUZpj5e3jDhACfOcY4bITSeQLWBP9Fab4mB26zGU0HFAo6qDcNHsLzhZZmIpUvReS0Ph
i/XsMsVvhLPpZ+s5OfL5v1l7Kh50bojyPqe70BrOpsLRUh3HUZ4LCMsacTpOpK+8OxrzQ8fEVJFJ
lW0cGFIN5lOR5BXzIJs2sRJoKUHEBsJ9u58DVeqqPpw4Xj/yLPI0FUKdc2iTtMGg/LLtFxX0dJFT
WBYPYAq2F8LtJ5MvodJL5QdJZ5/pF0ebCyY9u38xKCtjthWv8qvgJRwIxiIC2CJFOkQwVR5XHULI
39LLk2X4vAYxnuZxY5uHNoAbQcH0t5rTLXv5ThcsvOgE1U8UHduqI3UOvA61ZYjzjqaGZJ9N4jC1
zjH+NPXw1u8WAAmTGsnu2vzg8NcA+S33ppPWVTVBZg0n8cy0baqPh5XmzMEoTa+HvrHfkYKpl9/4
Xg1Nf6FAOa0+FV66EBS9n4tDjusT0IoKqHHbExhAi4K1Qcb28RXF1gnAYzAQTyun7kepIGJDYLOU
QSzUDQzcZv2/5ATUufKDnz31Kfse+C9JLD8jWkuxjjT5AnjQQ/BW24Ch4kPzdQBFgUAU1ZpJGpGc
CJ//SDqgtPaHBGtt6Z3gDzqr/KdnqGLNYOrILLJ/naeMOxYdUrGrXQyFx4gfz25gLeo+OxnKSfKn
UiYhTWMTfNsgk+kMxhrYzbHnIJnDXyn2TLO4FuSWJhaXovuw15IgVR5QDdzrqLn1QeQiLEqTG/Lc
1nFWnQq9bjkatpYYqLWwW/vjfzdi8t2BpC+ONE2WQVve6HP9+CiwcEnAFDf+AmIOvm3I1H5ExGc9
NSV92lrzIBcpa3fMuKPpeAonebaZkRFV3MM59zASmp3NBM1BvlhcHgCaU0tR4uZ7Qga+MbchO9If
uU6t1RZSnGY5gtjiKRD89mx+PraCrt5+OxSkgcVHBNiTVrxRBDSeFZ6sZjhCUXWYjVMgE0ABS1wt
ssJbLUVvSG5PgUGIlbOT2gHBZq+cbFGfoUTOkoJ3w5Z+pePEdQw0BDNoOlJBsjh2luyehZBvLU5e
xtSQUFS4pFFMeN2GfQXnZdXTLo0ZX9sSHchORJ9WDz+AMLUmp7oExSU2hZW/1tetC0PIC2HdUobX
nFuo5yER4XcD6IJ7g2iRLr9+c3mv8UkEqyvLf213w7MYf+UQ3YW1sTX07gjL1JV1Sn9bdr0Nh3uz
En2I6vqY0JH+rRu7tP4KSyPwS/68zgu6YCt6hQvm4jIwkdHLvH+42fRMdqo9HPNKHG0RnbSIitqB
vBWBccD6Iihsa3XqV96q2G+jRN6SmlXBmUG/cEWlvkhujsRvlJNnUwwweLReT+NWJPxvkJSQOzlH
A+gWEU2XkqTtwEV0SGCsQPXTMCtpauFnEdZlQ/csdCcCoYo0qTbjL9WfqfnLVUwOqIUWYqZoVUdR
gBRd0MJieqiRG+qr0M4RIF1TZqjNv+2KvPJ9Ylws5YfdQnKiJ+BOxW1aql4YEWxJYslPWku3dUPD
XJPvUv67giJH3mH5a16rtm16Ysj8Q5zT538LFp3QPehghGwGXUYf4C4HJrTQlE0ahFjlWyRGJOzf
TVN4Lq0yAyjqDOtE+mrJO8NUB0AJba6yRPHlSEFoO0CzjqK8zs6NU53gJhkvTLK3R/ZPMhlYZJgd
6YchMTyEgKW8j1PUUdOvyLXeJsNb7jpbE5jJ+encXAVXuvvZudprbVssQN/4fToV+XaITxjNhlVx
RykIGqsz4SMR+W+IJFX704Bl6NRjqicEFPoxo4dO6uToBsKND+57WWMz4EgmNPyp9j9VbPzVUP/Y
T92u+OEQ/gbTGwF1I+7vaI7HVopSnkxHhZPQU+FxeZk12PbG+dcTsoUNDZ23emT6srAUCQWEib6z
hpEHvFjAW3TMKGP5ObNCgeXeqoxMHGx3XFPZX27b9W1iei/d5BS5Kqmcl8UmVJAfbP6RdcVGAImW
J4Pm3arrTsR8lEgbV+O2ieRjAeHm+CjLfawqj1mMd+MyoIjpTV8H8zJoZpPZ7zz6mTI7jl1ycVVy
xcPyGIVBBfkUNlAhTKxQA6t8rssJczxaO1alydKCLtL3VnuKyLsfUpbJ5bzCO/TN1E8ecBWyJj6a
RAj32RbJlT0AKfH8RQjZamTzg/FI5XyUcAmz1nkoV0gLPQjOkLovPdUBAkGT2mzwu6gGyR1Ue7Ph
A31tO/cAs+Iv/gRmnf+17GeFZsnQSUdtJnRg9Gl3j0pDpw2loHNHSUV8UP1CUCmUXYxe+U+jNAeQ
u2O9A0hlXlAR0PU1p0hvb9D9W1RiQMkg2uc0sXN8/cpKpPsVZzhHmmtfmojewWKnJBoSWg5kLliP
b2eGHW35BrKiIxrG8WN1PX1yb32XyXLbxCBCWnlEnrRt2SrjeRdx1S0MzyHpw85TM52b3cQP1WQp
ZyvqYQ9RuBiZb3SnmUjAIhwpoGBZIKZFXwlG/qGBJBvqQL9PYwU8Vdw0cATH5UWSx9yRN+LlN8rb
BE7lm5POtU0DBFYRpIHDMi9B4JSGf6rdd0l1aHdJORxSdT4Syn7Sde0UJdGZQu3zbPxTuZOo8cjR
7tQ9vd+7gu4WZGH8NRpqijzMgnSaA0QmwQiphFjCTtTnAt1GTaE1OtvGkl+UQSgkHpbgXxnc3GK4
QQ+tEDsYDkem+/wQU603JNZniR0mit7hQLiZi00rQYcUn/LqAu5WkXMaIYL6FQFOJE0RlMDvDhQN
cw15VB+qfnL0T0mgUIK52RrfSmG/XUHqT35oNNLu6/liSxa7c43VrWaOYfvIF1hnJz9yzBzTrD5C
nRxdn6F2L5Vsn9bSz5DjGxoRSXBY+rDXfjHxLfeq9xnb1hWFycD6tRof1sD9bRm4EBFt3J8ifLLS
bzuKddkV6oYbkoENOnozrNmlwxDAqwezp1GfDRkKegXjBJXngG22kbuie4H07IiQ0LtBDitljmYb
YMFCx9Jy+0uakhEQuPd0CRZbbk2oRPORx+Vzpp/E/B9WmiMc0hH7hDHIgo4RrP5GqThb/VGv0U1S
tWNV0gO/dhrlriUk9RPWgNRSp2kAkSEOWDe8ZfuSxHY1vrSk61j8HHELwIV8gYoVEydePgUtNsES
kAGj92hz7SDFgLSq9V3fGV6VIV7Uf1r0OmdILwzgnTHbyQo96o/mZEDjrt0IeNdU+zVm0VvRyfG2
IeeWuwYdWBwtm3Klm96xhjuc7N38Xsb45RS88XN7q2jG7v2wwbnSV2czqq5WW921+Y46DbCBgV4A
JK4WXfHRKDVN5pQH9KBv9uxJZEARxy0jj1beZgIXlrDZlUV34amjo+BDim+JWsh28R4Qm9xoul/a
K4lhktGlXrPbjO6gzy8iii6JAykWybOsYXmoLFHiYqsJh7BpctZUvIy7kA7QrLX/2DoqJ5X8Zxcy
ge5dMcQ7fSJ4wrXIeDEwLRXaObHLf7My36ir+dkTEBNinMrVpy3Np12qzwE1pUb8RDXextmFeovv
5DTVuN7cjyUGiluCZOSiXHp/zKXPzugPMSngfE07syt9e/4wY/lpptY7bTl5Kaph3DZo66WVqZAp
qwonJ+T7kgA0aTUvggJBLvdFghu1B/zHIItEif3uYXKipCCa8EkhAn9XUE5v6l7ZZHCN8z4bBwKm
vpeiCkpsfVp3EeAmVY0kCjUoq/RWokwXYXZAZ4qQ0P1PEKtoD2AVUbQzAWschM1tGh2zdbhRwvA0
DfYph6lQ1sPREIdipAOxcbAqFoGjpYfO8oYUnWY3HIZwPIxyOghlPKR9ezCKGpac0LCwix+usWzV
DIFjqx5p/DjmpiAsqE8Ck69qSNBVpYFBXJ/b6c/Icvd4CW59Od4yw712anO1m4U6sVxL93YpgAct
a6d0+1TF/cDtURBiLBLhLWbjuT325RLvyISvkNLZItZ4gVoUvnHnjzr5zyrNa2LcIB/bjzQE4cs4
TNRJpdayMyYabfmeyB20dynVbk0S3bs4o3ijutvqb63D3DXntDMCMobQYhCBmsTzAni1fqVI1hA/
mhRjwTsVsFMT1h1iPu6kcOXLcl3EfCf32TaKe+RUbxIapP5GF/MZG/KrVu1rUnKxwsTy8SLsrblL
5nyb2vtkOa8BKQeBLt2Gs6a1vBI0anCJSZSWzlBv9e6hog+UqT9MPQWMk98Mwte6ncknpZs1ggX4
22tBF/SgG/taIfAOq3VhEPFmoDn3GqM+lMtFcISkGv1ak3LIynBtiSuwBHCohqvEoDLX1gj9jz4H
47em/stjKHv081CaZkR+d6icyPYx0WTZeXZsZiwZIUHuNl7ygihDzleyoUeHsZ5s3+RdSevqWM5N
RRYWdS8erpl/nxzRqaHdsjmr8zoXI/hSz4YgOY57z2juNjwac8gMl0W/M4rwGxKDMGTkh1KS3ACL
RTa9ZXnK0yrbNyqxT5bdTx1Hb9h0R0yuNC7GrQXP5SkN+hwTlXpEGJ/+b4FfSjtJxP0s7U+HgDDl
C6L7jbDJjeMr55lV89KliDwors+ZFnrKq8r51He7qsc10STY9esglUNQIRks0GT2zSuHnZ4jO7B+
hJy8Rbbm93DtlQtABZyGPNmFdeJdqo3PPMx/FhElKA49961BfKbyRcLqn1piYjR1xJUtsFpJEnCR
5yAw7nu0ahBq+qr5iUblv6SYr2ZDZ7191FPJtbzvKtxtRR5oRYxdOk3le2zI8tWLXTyrj7m1bgnl
LNiWUiPehY7Oz0Yu7rUAhRlvxcRD9svVhSeKypcJCdhLFrTiOo0TMXLYM8Ggu0WlRZY0lf5/QL3+
/0C9yduS7FIBrMrn7mbYaRMiDFyVUEETXkRQb1R3y2c3h2/BZA2xOxTgFvRbEEzixDYiFSoylNBP
JgAq61B/qdT+hCciI5i38/k0FfTNxaFXts9MlO+C/2xoQXC17lGMd61djoZgUi+wZsLUpBVWiOWD
+Qja/GfEkcmuLKFvOCJ7B9dyS/JvTp4NaEiDbk7wYqcikE4RRH5WkIvGvKfrFkXyzgewS4I/rnPM
HQb3lgjh8KjL8CCb0Xekr8XknqWIbuFHOucDan5j/plL+KUFdZL7L+/oviwxTQIF/03nR1yRfdks
R0W8NAtHQbpxXjbKuSJFhU2OIoAK4opt1uwV7CvjAVgPdPOjCp1AbdCYKsJXcPnwfeIEtsW2YToH
Xc6Gu9i2bMylUq275MgFOsf+DArfsffzL0nufJuObCAGqCTY6B3Wml3zg4dY/Q9eS/nPgi5K2Mk6
vlb/A2CcYnKPs7sAETA9Oc4/tfT4oSeILndBtVoVDG2ETAvhmcZj/QtYCJFMcTJ4IX2AeCk4x+hO
cpY2AH3uaFjv5cy9o28tOmKqtywRYSwknxGjDmSZAKGnlHbgrXP/arRyJfozIepSmPsw+9M7j/Kn
Zg5Y5GWOV6/ufY3TXml1CnWb/aLb2HGAN+lTLsQhyy/VgkavqX2tHbBM0hZjqGhkdB+/jK8jfA4R
erVoHv+aZLo40qUSSj21jDd6dkyc/GSr00k1mOEycapYs8kSCj9JziFSylXdDXctZvvx1H+l+V0Z
zH2UTvusg61THMBwprkF8phDs6SzHU+itgL4b7w2Sd6CtmsBYTKNYe2XkrQYSh75/cXqe2xphyT+
QodOzercbyrV6xHk69WvPL273d9hLTFAf5DA/piEp5UwYQOe9Apdd49TlIoClCUzj+KYvDpoLlLN
asq+Gpc0fNwR2iWDPAQqWhD8qOhHEbmGofGhsJQYQtLSJmi6w9iF+wNeamA7kyi/OhQMIj7yMdFN
4Gx01m8djWQZ5A76ZAur+HQZSrmXGijoytH5aSd8I7yJ6l6t8QsslOq1xoLlILgqDSQd3GPOs6H7
SKsPbsaLryZHQQegy1ys2N3GWtx9UVSHZmS6bF6jpPiCwbfJHPRXrzRKd8lwNWt2znrZRuVMi1Zz
UB1lPwbSKt/RZD/LVcVZX3PR38w/tXC2LtQKehnSBl1Asob6QxPO1uShj0zonK45wjiZW+OXA0Pt
Iu9dv28C1ji4usnD7uPP1T1lf2lJKAqNIKR7Ho5asEtKbWuJ6Zo5823BHz2+MwPzrPZ3AX6vtUPD
yFcx8tkd0UE2NZhqcjYnnQmM0Kfs7mLicrYD0iGlPa7kU0PdfdpzcvDHkWXMRsgv/6w4RlAIKl0J
xltIW3OiQAOBIrzsB0RwzDdswzpHK5a8jp5Y5VIPQkh+WTg+kDKmRXe27hl9zE2m7B1+u9GrZloW
Ew0NlXUQ6TsrwGpr69B0+5EUUXYwOLfpgl/7BiXEFqTW4LZYqHctTLo2XzMr8zur9pW59w199tFr
ldVJmH9K23nibOL70ypiNZA5YOG0MZ6FxX+WYx1BtOZEOwwWrcw1PpL/YTczeSmcLInxqEEqNPxh
OJbyB8RJCJCHy7UW7pl3ZZ7SYDw0W3jATYJ4gHlJBximPVA6JzNzgxKYliykOXWDVLeJMqh4xTUH
QZCB5uIWe6WJHBE7oUWfqa64Xosqq60OC6qf1dMa8sKMvGLOVgOO/i7n3yMIYZze4+WznootEnIP
8eJTH/pX2TVvLmcwWe1RzM2zb4rbhBFubJ42oYKxIPCEGyME0HdLFgm8+TH+YvRhnerNKu0sqH+V
9J5nctWYHSRAZETsWR9UeIhMVC6jTpZFqh3KyiQSaOQSS5qcivBLjY3OVDghi2u6ip2RamOpgeUh
Q1ZSXkXnXJF5ORKAFnNnN9+aH2BYEKiN0xKjcLUj/AzDT12FrQIc7eCWctMMCpXgIfjQkmV2an2g
pEb5oxMoWdqEngrCcJR/TGFToPPfsQwX/Ao/DFzQErVb2gNHwcOXZr3vmPkXpPv0MdZlYONeLO1X
WpYH5T/eYB0vToTcYIlI6VRRIyl3vBiMneTwNtpTLXCw8xiE5StsJnTLBoan7goFB+bZl4/ICp9+
XUTemNT7xVD3Jk91UeQHmhUI2QpL4D+WZIdQBnvwXR7OqAMMR3qw6L7GNqrSQ5uxjXLIDp9T2BGO
MFfQ0SaeNGJVjB+VRrxln7IQLAjgosAwOV1Qe5LUG8+nskHmg81PlcZVgcvJYvq3QOhGJTkZaX52
ccl0+l9nya6wJdtwll+z09zZKB+hRnz5koFvCJWOlJNR/JGd7iMUDLreCia33eNs+xPK8mXYiDOQ
qsdi2jeFtTc0YtF7uW9OYcXxuJS70PjnloCi4+TX1kxXMCTe0PlNiJFDoZ00jnxbsThFr0NB3ODw
WzSk5LXK3pycwBicw7rgp73mt+RP0C60lAQEmKmvhcWmHH8vJXrFqPes4gs/OsGYCEVmcJno6MTD
ocDtlAIOG+l5GsDo8/KYl8apd9yzQ3Yl+HxYkzGKRL+vviSY7YTEWh+/Cr3yys5+SLO9gxuck3Rr
SOOMjKTi2loyvuatOgzbCY+b67AZRlRP65HHcfnIEVOorYrooffgd7wRGyulOQpA/sJruo5XPRdr
Wzu7PH1lCW2sJkFDLT7KsgsiTEYlW0KJY1HLN8qUrXqH/hINkZ+I5NApcj+OCAOAeRXETeN6lSeG
P63GWFJwYhKwHPSbobUrAHqtrPZcaLwKbWaFR9/lbQMaXXTyA+UJBOqs69G15+Pe5FDXHUptmzON
R+IZ1dYLuaM5ItNXvRgt/ZT/q0MSIeCtJaLbhsNN78kx+0it/DjAVPfFqo17Sc5+NXo4qMoHbE6t
Oe37JTosZndwFuPQuO6BFFzExiqqfRE6u95lfyW2K3Wqz8r4F4KY4CQx5+PSWMe+tUAG9KMYUWfM
VJCwM9kiOWYKUX4seMSSGgSzTe2hK+tNE39GzMQ6jsW8+lYoHeWn19TxUApSccC5uB6iodlbk7sv
rfEQRfHR7U45pp2WlRXqjXt0BCemjYJsXMW8LQrRrj16JQXFV2rcpqq/DZZ9DY3q6k7y4hLHRf3p
LiNBleWmcOmktohJtCg8LJVg2k1Ff4NXu9W6e52W5qqqFyAy85vNgILt0s6PusMcWF13VU6tQzEd
Tb5CpT+Gc3lMugiKmAA/0V3KAl4vuiiKG0wyPcUFnM+cH6q02iP6bwlYnsV/Yhp8JfsjpNfJfjcU
OAFd5PSC9I+3o5dYlnApJww0GhM89+uytbJvk+wA02qB0Qgmi3tA7NEPq8GXOsmiCXx4Ufv39i0G
5KCLe5oBHhLX8frJPWW0WoTVVtmaacOnZ7zjvxrRwOV/qrabNZ5CVDjGfsjEXbOMW2/LaxMVl1VS
BFglYx8PCWYyZBaUr6noEjkTSYvV67uR1de5u6Hi2OTUOyADhkk6quSXdliQcQbGnQkRShgTeD75
0WzhhChYnO6q2u2ltAM0pUFUHUzoS4CuVehNHR2r21pZ2JUMX8xG5ABa0/zamaDA6pR6Q08TvaA6
XoJ7Mcx/UwmcKLvd/J2CgBbFFKjSChoqf6E+EbihCDRdUF71R9+SWSx+uKPwB6xeCDnONs9u/R+t
BUAf6Q/H5euj/9Q52ncaaCN8jd8DXjIxUTqtSECpsT2Y6G4hXqFVGoTpDVNvvw6nxBkIic2R4VQ5
Ly0h47QkhUvQ4jXr/2WgFjRWf47grMBcRHfwEGe/Cjvzi5YRn3itsSYBoTbuhu2g6y4Dmab3olxu
upJdEftO7kXr6dFS3pZtfjBTSetzAX8c0H8yL/ZqtLdHMP1HGV4yg1h1LrZ+fOc4JWHYdlH65or3
zDI7FlpDK8S+z5YvOicMTOpjE4jlsojxI3s5bfmVW8lRJxFYyWomFvgt+agLgApbPOamvFvLcMWh
qibbhaj60WS4QKLXOvNZqZJrMxe3RfuR1oD6EQYIL4nVF4oKdmRjW6mPaT7McAY6WrrkpLg3t/rO
tZdeKlcrp4r3/qHOYpNmhxC5JulB8ENofJf5mGAyMuEf5HHV+U4VUYvrm/fKRgWrD5kOvXMdM+fC
G04cQQdd8g/0z+P62pVHG+Qu9MSrc7j9tCmQxGyQbWGOzWZKn913Aq9TMI+HxEdM+NBWk1LoFzqC
F8AowkPmbxjbU4FU2lxFgF6769pmCyObZbr3EXWu59ab3NWO/VicqmY+1Txus+eQBFh/GodxBOpI
4ZK4qkjPoulDJchBbOz4quMw7/SvFBrBEYx2/aH7qY/Z5iYhJuW+tbWD8oYbJPgDA/SSfMFL72xk
ObMNhkBloyYOS+uNM1mc2XCVPNqAwYB6aVHfeuVrLp29a7j7yXSZlqmWuhXDQnaR3IcgRaOJk5Or
46PauyiMHpWjnbhlhCg+jQ37Ay8bMP2JFu3adK9lll61nVJrNzn+AIXd9y6ZtkqBWD86tip2nxhR
jfgva5YrYquweOj59NSPuJJJ3UKF93FSr5ZDnMYE8ZITJ1pePz4q0z3U4a1rGEKQ8YmwfVULM2Zz
l1PD1SvZN6y9XvC9l6sHdWJwxNWMFRDRejxfQ1fZllEalMTMqMrk88n4KmE9Exdw9K4lfuIRz7gi
CBwszgYmHcR3A/Jk+jnMzvEt1NN1Tn9YmvkWWnzLlF6PIiqeHzW71Si/Y2TdMxlFJJQw42ER71OY
ft2TKI7dhhE3VT8K6ER/0+A8XHJKIVTFN1p+GXuICzL6gUF7tHTw+2nnbNeIKR3aRWKY7SCTJtDB
aeNK52jL4pQowylO1ZNDCjzCvdm6OIt1yVP1YpvdBTkz4cX/R9N57ciNZFv0iwgEPfmahi59lpVe
iFJJRe89v/4uNu4AI/RgerpayiQjjtl77Ti95Xr+KvL4ZerGx2iTOhkjfWj/aYj1wiy98ObM5pHv
GNPCCh6KJzSDZxnUeeqmuH1CEt+sGXxyM3pqzDSyJ4pFcgWjFYkceV2WWaWyYSyvqzCPOARNM+MJ
JTzJ2Fu27pal6Vp0V+jbpjiYJMlPJMtXB9Nf+YSzkAUCe/B5ZyaZr6KVjPByxtV9UuOb6NC50RuF
QtCq0tPkUBPAc41fNkZcqcVPkWCmwuMwrEzSBnlhUU/SUCI8dWGFEz2GiuHPtr9nctkvIINZieos
qFitcTGCOhssZ5onZ6rxbErk9GYjqSx5CY9r3yflCSXA2S6bq1U/zSY8pVi0TepembrXzoh+AaC3
2mzTsZ9MExZL5KKs4qzzIvRTNyqBWfNI67QghHkpiYOcuZ+RUK5O8kzS4WlXKDuq0DwKvX/T29d4
Ykw9dqc4BjY1ceXtpXX1lSTECg/cCxR6J0EEAlFmlOFBHdC0JQDkisRJRA/9hN+GGrkjsbtYFDqF
LbZs+q1cBkm3BH2G4i38hSisSa1jjQt5gYenkn47GMdpfcWzbmd8M31zGFfrjAn60rzD5+2Qs004
a4fyWGzCTkasuh10anxJLOUyj+k1xoIhrY3P5NmubaiuynpTsg/mtYdUugi5d9e+w+1ds9ArXeAV
rl6NzspeaVRjdDYUKqgmxhBL4oahYYwnb94SnjeTJMh68iXmGnl4afjKma+nlnHPANUP5swkQH+0
g/RQevvBEPphZ+1DN8g/ZR8p5rdezE6/EM1hR4GkQj5izwOLYYC9EOYa8uj3lW8oQf/Qq8R4Gh0j
/QBq075fGdsnvJ9W5RV48GAskEDRYnKZ8ZO0TCgkcqY76QAmyImoMGy4Qx17hyQp3LoBwsrNXdV/
22F7YlikaFxs1U8s5QijjvYIp2sh8qrWXYPKoWN/3bPzpHZwBTIg10qVW63Rq4ryXiRInxW/kwTj
vOkgbEQeUE2q/KhSGWqE+PRYZ6yqdW6dOy//yD3oMkdPGqexKDYS2EjNF7ZLJ0XNbawMd5MUSttR
i5jPLbDrUwVIbeooieobqfALfhnZzEXQ+eFhFGwcevwevQpctYxjxo0fJgyhVsRYxmVgoh1GRqCQ
KKNmZsBWMjNXxciygncAaIbO5cd+S1QDsE16lg+aFmLNrxHIhRYSaSGdGfNcp1i/NWX0mJrZ1xC1
jioqpaYVcKsOUcpOkLLP4PlghZCwQlBljEvz/KlU2I10M7Bk2JSEIGQPuWRpHo5nvUaoSYvLbDXK
asgUE03GFMQqWLxYPTU2fMFUPsvzOwQzV69JwpnbCzpAiZwDDD1FWl0LI7qyeKBjvNoKke+0hPNC
2gFFOXpbpDtJi8eIQTYCw00MpyMhjy1KOm5suAPYz8V1kiP++b//pg7vZuiBFCraCFTK6Eo2AgIW
CxFAqYhLAjVRQ9+3JNlV/t2pxWUwPAuFdOeY+Nc1rFA8MsyHGJfZZJJC7JAf+YKcZ2NgV3dkF8P0
EdWva95dkJAl0OYzZ6EOlteFD42Nk3HqMJczDJ/qi9p/LcnZHPUjEltAtugiHAWJskvlvCvgbtar
VzHekDTrP5EWS9DBqM6p0Dwwe9orUK2BPKvGQBS80ria+w4U1oZMlNY3Wcqu6G9cXWi7keuDvxP5
Cm1bbRIZ3MuOrPiGNQco/0+JhEyQ6BFWEfF7iwM69AqYDeqM4JMXr2l7fw5sLkOVBS/MLgkz+dyd
0WBb0UGbXsbubGD8Mrqg461MyRRfCR/BdNYjb4h4YZkpiRIC3nLVGJHKBAp09GsyktE3xJ90laX3
kb7XrP2GClzbctTohpWBRIFU8s481nAJHXUOnz02ooFVd4/jaL8QwGSj6q3iYfudyav1suTtG9Ou
Xbn8Vt0VjShfCUTxDncIkhep8lTXuKnZS81ytec3gN2m7f585LN2KHcchinf04CESDiwVCHysfhP
JG+wb9K8eAnBXMZna79MGr68qjtUuBEH5V+BeEnoTMP5gXpsU4um7FzgmsTjYWkuGgIANuVp8718
ypiV4i/sHd66HDf5QUkHsG/hIGQgEWVSdPmX2BcIcFmuOF3r5zQEK1P7fjwZYdAyNu/yygmpWu3i
mJbRx9S8UoCJtTlBFuKB3EQF+AllNXqY66UwEQs55Y+Rr6yQ9pP2zODOKGyvs7P0pqK6kSX4Hivb
0pysyYyvkn6SHBWO3eVm3OzUi2IqQ8xlt56Cr+loKj+ZA8TrsZ0OCVGTNd/HpBGJyMsjdyTe6NIp
RGpgw16JGUWoxQ/YZAutlLn6moZFHjdST0QT8peV5KW1+5PM2ETYr/HTOtMzxvgwDYSXINVcHiof
6AJZA7nTvPye97rbsveWwmPmN5DgcCh1qEEkUq3AGfC/GJiN+4WxFgHLeoeDCHV9TMRL6UbKwUrh
+6W/+2Unqvolnfp3u2Q+gr157FmmZpg11kPMdkZ+1VnKj+G9kLJDpZxHFEErr6EVyxfVqq4GBXbe
H/iYZv4S079GTJWUXWH+KXpuryf/xeIo4CIfVNBej1GW3tJKhr7B0DP7jf36pV5vMZOiPHvJefkt
HmYOPGfTJ1Ho5miLBpWoHZ3ilyHsmH4Yjf0WaX/1IuKPi9IOM2eLeqWTGNE2VjDLZOkSaMS3gn60
n9SzLlPJzAGOZXBEe/G9ygKeGFoO+SMlHFhwWF6BQd3Z/8jqyUp5MNi9ZLabX48M3CvJ77XkZCvB
vJBlQ/ZXpDGu89Ow8qPyFtk05eccM59UfutItxOTyeVNbc/Z0u+32Y2K0vpzqNMLfpmr6AJJPHKs
GJZ0BuKInwWTdE+8NIrC5rPkI5BSfKv8/thnWAo3mvasPuOfloVVx6k7/n/rnkAYLH8+cmk46JpT
8EX8rOZ8Q9ZHUBkjwG/rliksOiP0hkuz7wvU5zOdPh+bVb+2xqfgmSkZLWh96M4UrpQMnsWvmJK6
mUK3NOCd+hOaKgMs9QiHx3jOPG1L+5bUZJEle8Op1WEfwSQy6a2/NJZkCVgM3DVTcQtZFWMagM2q
py8FvoHGQstWvgtA2mnKTBk/AwtpSQSdgfCICVqOnEDIV4kPxeRPZbzYQCp/R776aGHcZujdUp4A
ubTwRQZdd9wexsleGTFZWPPolpxIhYYtcFSxT2dTy8WQruTmmIcw+loYEpZKcmrUd53ek6lGNIIT
2iN1BA/NEaXxJFD05/XwytwpV6ZzSu6qtGZviBHViVAHRs1mUb8ZmfzazcqLxUyoly8tZCVBFno2
BjaXC4nLzDaQ87Kh1WkRIjQ8jfmjgd3NvQVXlRD27tgXOMsTtGwTSapCP4hmPiXGP0BU+6pHx4Kk
p16Pok8PURvfbOxDzI2gA69s8hOAXdW9CZvHQKxCqFxs/rwgJbvzJpbLkW3J/NKNk456W4K0Gbkq
D1104NmVyx8b7RLD/5HQxf48wBDV+2dqjRTH86Ugbhs9FP6R26DOFyVmIE0fJCGcWeA2UclOyOnQ
MMFeZIVMBXoELduLxptDWp9NHXxElOgtKglb5S8dokwEhZVo3Q+l+FVjF4mwi+hIQEX5q4xIRXFK
YVMeFIHMuWWyO4N65IqmdCuTIjRlZWUizv9bb+IYez7m8DooMpgPOX36YRu/alOjFsVx7uET+2uN
o5OwpG/gz6TZtIFFsb8gZu+S380AYKVKDgXnFw+Pk/EwAaHB0/Jb5RbkpjWZ1gGUn1Z//dZvpj4f
jMch6v609q3H37SbuKNrAel46l1zZJMS70vTDpLxS3PFQCa58lOhShXlKe0DgNiqKMmtWb979iHo
Dw+zY3KPyzU4eo7iOX7qnIs5o9tJeeU5YzvMBBWJUwEcJQOWqxLNTXSiuGxpnaQWyikV+xdaoN1o
+dux4Rc9LjW20/Hd7tK7Ncb3VkV39SyuIh79VOWlGj6NGZOYbXsrmLqLsqa+NvXn3lZPbReflCgL
Eh24lICIOHh1FroMHUS/sUpvVaPdiwrCc4Fn8dD8LmyB4RMWYfiaO6bZulqxuKbQ8PeZqHhs2mLm
fjp4LTEciubNT7N9WncO7rmeEWHXX6TFvAxLdgV+dMXgmmf7oSOr4jfUcszgS5gGI22mqb/DADts
QXNdfZ2N5ayE9rmyDIbWk5cafHGz9mBPHY8vesJ+gPFitDV9iy8L2R8Xjb+S12LPZVDLRAAW8MX8
pgpZGSt0uK9j9JUgTU0YdvK9q7ehNdyO6iulw1D+UUpX4YcI+UALzIj/gI5Z62U2mKFVpftp3qKF
YDmNWpnkz7jeGzikCLtMvkLIfttDzUqEXCskYganrfHQ5AcCPZZwAD3Jy/oveRP6BzuccooPvCtv
EK7fk1B515rlXdf/liqpj4l0J1hWWnYW5XV8bOV7ajzLvvyoVTyGvflWDOrrspQvpfgQMWkSIfLC
HN/7MZZ130qlIIlr6imUR/V4MQsZRbR8m6vlXuXVo9lnY3bXK8ao9nnofuNnDLRY3GGghmrioy3w
YocjjCXa3QQYshj5iVWhbBunNUNohMqfxVen+m0jHMX8VdflDsojtKpNBoxQaZ0CZsXH0jAPDTFt
EYXRLrVXf6i3yWDj5axCByBg7+RehdN3TZxcwbSMchspSI7vQGY72bJIs0qETiR1AunFHTtBrESI
ZkvWdbC6eyhcqE/DBzSu6E+pzB4wxlPMMjhpQGVtoD4KYjhyFkihXj7U6IiWIxA31hjurK7YoXFG
qYyNq51OoV7wtVU6FQFb2oPZNT7JlElLnCgQl9ZBAZXjEs/Tu6LDW3Sy/Id7nYrrd/uNEAUqX3Os
yit/bTGxj1j0CqAa+/f6E/Rhwc6LgFD+ZgSWPVlIW2uOMnrD5tiCJmE48qkCUQKaCOuMXqshFndX
QD4H2jjTcaVnCX6iNDghzgHjAh8x9iF4bv/MFBiKdh+dCbaX8rf4+RyX1JtI1paRbnwiax5P4tHQ
bPXR8d0aI0xfJ5tKMNu25+A35xEfKiT/4pdGl7QwlsnBfMflTeZv8Oc2zH2kRMBE+B95XaCRFUn5
YkTqq+aWZ2uBkOxWdDFAwOohUPL0rId4MbuFYPY+358gtc3jR0hDhXJUECCFnhsdJlN0G8rwvu6B
cr+UTUNrSGO5h+bSKm6C2ZFND4pRjFGwbvS4clBKDgZD5jp+QmqfDgtiYpYVh1NlTsfYF48xXJ8j
a+T5cy7awFwQfiIgPMxDdUM7auEq3+JZQ/3TeCRfKbzEizAYGFr+/KnSIihYh/ENiwvyt04QRUQB
PciuA937Oanhk3QDtLjFDQPuYVrgicLMzAKNSzmWAm4Do8zezRxHJUt0pJ5Ggv6DwltS6Y18eC2u
za/RYlPNbVq30Z7DlCgHfBuUzTHju1JDIhso1fJmK9Vto0zjrCIldS1PXHzTdNU04yJSaD9FjqVm
p8kqk7zGUdE4ovLK6H1OIxeGnJg3Jdp3K04F0va62Cvzr24ErV8Rzp4j5rSIFlJNfxopFbNDKHdw
LGrEg//qMfY3okZsjH6WqXzVhp/PpOgSJ0gagj6VgUjfw9HmPoYlsSFynVB2pGecKBA4Zw+0pmeI
GGg5u3P0Jia8mA5d4pKw3fkb4bceMLTgiG+SUw/qOP6YWZIMv1AS9LBcM4/FUrtPt+IR/Eu9gfPn
J0SgDPoV010bfqD+WwWRjopOfp8AczNKkKgBPhRQIeVfnllcFQm+HIp0FLuruZ9BGG4ZHBABGFiC
fMa4u/C1g0iaHdY62nJvyVPYD+w1nD5YG+IjP8XgacMxSa7xn5ADdVPbymyWzC88M3BYJPMibvxb
06oAObBekvNOaQ5N0xwkJucTEPMBGVUFAIbelcUo9iGtZsQ2uCrqRMJ4NkAXHrJgBO/W4+FBlJYw
UGdQieG3YiCC+EcK+5vbtjsJmGFNN16mH2x2+B3nurivvAb0CSQII55mmqwy/bWCcoE6ncjwLGp0
hy/shfd92PjG1HvFgJt3ynwTEy+DERKgJtVtVwSPA3dwKLwOq0N2bkzlXFr1pSrJWgoJFcRM04Tv
sv1aIDnqtPYaH7CJPNWOOJ8lqwOrRC6vYaqtl6Byq0u6jISLoRp/J9/jqkj/mBBnvf6szPB1gUoq
lGs26peKiGYkDgo7VEQrfJLrn0kIJpokQ/Gq5FT2euKacP9IqJKJLkbUP/pLF921vL9ZQjq2dOT2
hlAAKDdD5rhv+5g6DuK1842K3HDMoljFsXwxFbTi+zeydq70iYyH9QmQpHKBmhQoSykoUN90ACxe
rBowWoq7yf5o7WjvFtiSuUM2uy9JRz1iNOD5xy56dkxycviRXeJsK8BYd/FEGy8ESBBXpt1SifSK
b9kdt952xxYFMjw+laPBgIMJSzkdYmiPi9MILlf0yU3qr+ZAkbL7Z8qaB32GDcIrfI4eorjNY1ug
uCiaT+kfrHfNqLyE64wjVcWxCcr9qKLAkHFsAd/vmGNdFIgDdJADHSQqxYl2gBb9HBJXAxmXx4uJ
wCml5qps/TDggp+mQChQchkpe6saXhhrn3VCxlGERIIVMqgk+1wUDNdMlEZz5M3LX2G2VzWSr2I2
rqWsXS1NuRojoNadVTl+qFHi5WhPdxKUkUw8GGydxul9PLUDawSwRBIz3CYbPaPOPBYNbpwNrgV+
ahwB/twVviYLyj8Em/qkApjARKCjmtFhU0EfuhJviHuzF5PbIgFmIblRaiz6BfEXJDi7CgyZQMfC
vyPCAQ0aNoQJHJP84xUcOChvHClka8PmocVVj1hZgIlL/Zs6SRS2wzXHDshLqbEz/59SlLuCOLfM
IXpYAbjAGAbNrthPoTglxZcN1jnGOT5N7rjMviE9NKbOVaKwwKWPOBo0MAoz+5nuRWPGMa8+Q8Kh
xbSVsDKoTt3GJzzIvfVWbYalQBpgv5sWc1VuF+HzGi0QWWZc5QtTbUnjNDrWf7rhF5F6YPGH7I/4
L5t1xK2Lj/fXqth3SYAemYGUNXQROmK62UwRqnBVg9IDWmzyDMGlzQFNNBfRYKLiHPOnJr3EhBlN
4XOUg80MthkUI41UEcwIBqsruX6OFRqyKjttCNqayHLEJqmxg3ulY+xh+JaBOeSdQJOHKTkLPWAg
W1jNGUbUMbKfLdEmeeJr4MmT8Gyp38mqANVv4fT+KDy2rCmd5RshqoHOyDBRnf7LGRKXinQacACC
Hrnn02H4tvr2LMEiZAawIErDZ2VCVAvDi9G0l97bFnrNy0AoSmHmQV8d/Jp9waAA1nTroYbzF54g
NkkAhpB1wTwxN95Aym+R7Ke+VI+ryU6e6o3oFpYaIHxQQjHf/ej4RKoE3eEDqTEA4dkGbpK+jfR2
zNgyX8dPCDYJ3b1i03HgQdsPfLjf82jfhqy9S4/q3LM8Zf8dItmLadptJmmUEwgP9qI9RE15r5bh
airBmAzwEc3HhDLaHOq7rknBlJ+rKrrGhbdDDX/UdOmA1akLvdTG75E/iWHTDtHFIMMmRznDrJ//
F/pkQFY8s2Vo/HcCSl+8XxHw0RIIizHKh5brB+83nBF5iS+dkjxG5NqL7efAS+ReCtCinGq46uYf
u4U9wrln2EyLUAJXSyCj61FSUrmkq24PTybtD0V2LOhOYfVGNrEmazdSj4thuYhwuS6JfRmI7UqK
a3TR7ik0upVEiK7glM6Rqh86VDocKWo7vpLdOhAI8qRvb1O0NePIdJMzZko4Z4pLFAGHaYDmi/o0
aVUw5KyF3y3lGwV0Kd5YgqRq4c9NRDZ49d3Pt+oTLi3RJKEH6lxbgi4XpxEAaGj3l8n51zPEwdnD
fGNCh75wflgbvw4sXeiNezXBx6n35HP2QQ6aIOc5X9snul8xvhRnleV4M7DSZoCsJai09FvBgKu6
GJhkkXafR+6ECDpRDIZOGi+G0lyqdgTcNh8wgef5o5vKexjnt4av2MqUs9YOh1LgKoCD1oYuptWM
iadCPVHrtHVdfEdCd0/Loxps+/dZU6/H/IrkFh9rPuH5zLl4UQChj1yk8hWjxdNu+4eVabdxWPey
woDrYEaSkzcUvWi940NaoizYDFQrc0PGMhW6H3Xl0qSCFfgB9SBbCJM4og6O9dBZWyyS6C/YgbDF
ph1pK6cwUiexjWOKg3+yWyYHiPJI2VGsQxIhzlpbYm2SQ+PUgniRVt3692DoSDA1YUU29bkJCXob
xcXqUd4dGQuuNREMXtKa9BslxSbd037qe1Ywuqf8GchTna2HNatP1sAv9qi+bGNNdSS2YPT5DjU0
aGrT+qFU+CUDhhqTtQ0RLKVybT6mU7Nq12bqr0DZ4H9KXX2beMZUrPLII4dfQAj0X7qkHxSmI/U2
e6RBoNIsgJEtb3zjWEtDR2O83OS6u6AMxOfydZyK6twQhhR/NnP/OUfTZ7rGn/XuOpy1hDIyzG4y
zYBwhfE3so6zyofekx4joReD6SifONGKJH03+vkV4YYFdm7A1t/OAO6JOauchS1ESbE+Jz4Kh10K
vKZuT83wakctR/eMVHXfUEPVAKNZbWQluQD6pSvlYB3f5zw6jSrfBAdBOfh5zeQgZ0EXDOkJest+
5K0lYeeJdSI8NGIzu+wWGygBk0UTQ2AUZAmLo0pCZXKrmfIOP12uupIy0djsWpv3GHvgeLSRYkuE
KqnzeQ3JkPoKw59Sr0/rOHk2AOY7YD0WSSPYPP2kPgclfVh5fWPOBxW/QtaX/idzJau0cyNZ2ncM
2Ds6aPDaZYM8BOpMMehehDwlZQNkom44xFbudWvnVfph7CAwtEvQvBlN8quyoqs+BKLTPK0+mSXI
QwQQu+HdvtE7XItIXEvfrnTfbqglmK0DZEWFNCSjr6NCkrm5ZHFNsvkoKQOCCEJEdMWtjModJgq2
pHfyQUKEwjvNYBgBb3XUUUhoKCRMHaTHwH5VztGIDq6paNSOBtpcLC/od5C3NAaEBAltOpMEwgmE
gl9s4tyCkjx7IfG5Krp0RB7oYVigjf6KkKhZhKu1jUueqb4J3ZYdnbXfla1PqhI/5bBWETu82bUo
qwn2cURHSjySPWlF3kqcFPrvMVAvK4lGIcAOyPR0FVR5hJHpRNjvsSMcqRwmunOoOikNDDghRpWT
s8ELy441Y3mL3y2/j+K3Jcxf7D1B7r+iqjpZEdswMJERoqD+Yo2cZyTDEb+ZU6pXHTI4JhyaW4Cl
awr0YM2nbausI1a/g3FkbBoeWAXhBjDGEjSv5PlA2GAGGv9I/yyggCgJ7rv8p9uA0/JPuy2jGehy
GOx48mO78tOpCAYERQBobECL/xVjCxYPixxNTVHY3vxl1E1IESULnVR6zgbCrsvupgtMnWV5N767
bZuTIINDfZjkRMFiSStiN5oKwMhbnhPuYRPTdKPtMfqH7i2+50qLKCoFyx+eUJDt1x4oPorzRdxy
Sw1QUfLuyD5KC2V2Q5N9XSY4NBOIj9E+l19Wm+jHVEUwUbiocD/GpngMuv5EmlaJu1x+WipZ7uTC
GcUzn9RnEycvcZa9qEn2IkocGgCyk6c5fyfg9+r8Iof9XUn625LC54cC5BGDNDPF3+SHfXaR8Vqp
VMu6cmvsZ15r7vDrPkzB+lyJPaGMBKzNPkI/Ai5IPHqmOkYD2OG/m05t4hPJFlJSmzAOyGrr6MSz
MOgBTSSoZngl7611RSgELZfcvIG+K8KfRTVMExLjsGWaMjLbfxDjkZn1J1DDj1mq30OjORTMZHvP
nJJLO0X47IFC8Q7hZwIm4wK/yzjbOPcYXbp2xVNJMkADOS4/gXfaYjpp1EceGlE3eCupd7n+rsne
RRpDDgligRPhSfY2E8UYBrR1cjbEpZ8WoBNLSDezw5Xs2MwbYe7ZFEpagSECmj6jq+aw2/TqyBMQ
S2lg71/U6rtGs/Ndduq1YrZwp4M37Ok0fecnK1sAAR2zlcXeCyPz4zy2Dj+AJKUQeLGkAr1rgPFT
ONrFRUt/JwNTeYDaXXkyGnHKFwvLQQrDujqrYQhMHZRngwdJys7t15Hie6Ci+m5QG3SfZBSLwMp/
KaTjDczX0h+edLTm41MlrCy9WC8sw4GSNyDNP82hcu11cS3FRG2Xc2C03lLi7cs1b1l0D2A3VxTl
buq3IWQ2XdltyBGbZYh0WaiwklG8a98gIyygQtuBgESiRctgA7SwwVNIyJ27ccDGKHugKln9VhC0
a6RZraU7jd6/gDodoeIrT0Zxzv9ADIil3FKt0DRXhXRnBsNWtASupFynYbgULL8UjvoEQswMgN6c
fm+AMCP5PWNSyUMQPY32gvTLKh7GTqDDGAjx0ZDIc6zYX6yujutsncaj6AqvSXGJ8nLPRe8tZovS
ofVMhM1znnuSy0I6Hx86SJIGfJ0UvljFilXbvrEEW9M7FvurZBqXTGrPX/QK4IWIvWsWomFonGkK
i8uUmwfFQAp5KZFuoLe9oLa9DNbWv+xUG/UDEA4zeu0EPxvvdwGGJYjO8YeMo4TOvEhLHuoQQScB
wB/Kqzyq/ippQf7Dc4i4BArhsm8OH2AbEEHUeBM5bQb5zY5ZBo4dmGn9JaF/Vnb1H/OajsZNf/aK
uP6vDZIrFmy9t2qniviBzBhvYzBjc1htFHTgv+31vCOC/QFVmyFdkDeoV+bfsSx8MNIBag2ZBIuB
6nTk+an7xlNZZdWGACa7F5HAIqp4E2kzgtY3f21S6UWSxpfEpBTN7Xv57Ev73ufKLW3ra3AdVP3A
2dyzpJolvxk3fX63I/cSfaGm+PmqeQi2UUvmkdeTVEiqJby2EjrV+CKD3MHDbwOvfaWZSZRNlpJ4
8btOi15/W8WviUZENh+1wQ6HhE2q2YIAOWsl8p0SBRXFw95Qyc/8Q33OMKMXlrs18FADTwFdLDt2
fNKWWB1+PHsn+gA20I9GZL5GABTTlxphG8uu7441Q9MCR6PVVH5MAiUzjGQjHXJknCYQqHDUpZiR
IbJlJcOCWpZQISOWVwoefGgshFppxdF0Yhmhk7T8l0kmFKA/CwspGIZo/KB+MoAAYkB+wqltI6B7
1q0oxT0qukdynBFeI67xu+y60o3FqF/RiIOLa6MhaEzt1DTxpdBQSmkzyLij/kevI/Cn0WOtlkfj
dpaClN+6yh2/OMMleQqU8SJTJ/eG5UTUgpkFNZbFNfEdy01WBRmJC44Fdb8MVIiA7aOy9jVWy3OY
+XGWIP3HOkxoV7F5+Kva62xkB4mGort3QTntDEpq9Bh0D61TF2iR/84bFvhQh/KhackVIYolnXsU
sphz8gQFhAyik9EYCt1Ze7MWqpMOt2bWuxZbyq6lIGVL2bOlVMODFS3eogkv4Vfdrt7sEbBBOxBV
BCMSLaEqX4WlwOXIghpESZQNcLqJBiCoF6UggBIrNryoPBfsy1pSMDdONpDhbr6GVKPRWYve8Ctg
kAMYaqETOa/XTYXI4NggkoFotAFfSrZ5V9G74DWdeRrSM6K7M58gJPe+sk/c0VHqqnC57ZKEZ8Cl
Yqq90JGvSrccCbfoh01KnBHKEshEOaTkNyz6HxVBHaxO8VCs4gp0aX10unWsIEjZv+sj1hS3Z4Jh
grCOOeUqyzNu5n7kcQ7DDfKMspHpDSNm/bfCWwMsLGOgn05/BxsA+F8SpCk1lR43j1HiuTWdAk0a
X7CDPJHryx3wm0lf5NOODThN7Djf8tNEjNkxmEv2+nHgWFJ3VasGkCtV9FLVYwvwMxXG4QAbGW1G
3uY4znZI5tWxCKw4O00KGX7AOIrzgoInVt1kL8/PksRARc1O5iKdum0NuYznML4rf8Vd80fGAGhp
CYbDtONPJDv3geAUAbEOtBL7YS51nnLDGwoQoNrrIOtSTWX6knoxC1fuKx2cknHrf1BCoihZJekV
yc9Daf1EoEE2TkVZ8AOYZnsfstt1XNM/AChXbb5pWyTB2H9VWxy37E0TS9X4rV8MP6pQAAP6KtD3
qaBDxdbKA6CJXkca7cnIyDUt3TnzxonTA/mD0pHAg2QZOAarnD2Dlm55x1j9ZgI1tXvxElkpV1zG
fgUrUg+IqiEZT8H23v4ZUQrPADJzlDPvcsdF1e6YBSezGugh08aDjhGH5AXa/FlFS6Oqt3G2b9hn
wYoYeM+rPHnPdeUt17I3FtEdzH/OJ2ARfYub7UFGcWMebKweKOiu2osiw0lmDg7DPFm0C5kgVyVF
1bukzpSXd9nW7rOEcIXQibhF0VY/tpWo+BxF/KkOfxa6YGtNX9FM62b+ihIQP25/L0R5BSQD8XgB
6TyZBNstgKuk0e801vuGGYz2cJJD8yQ8Ar7aHPOW/pHl+iHJKHQW/Yl96Uk2hKHcygTmwlzeaK6v
5l1Sd3PL6gTVH5JilEKDB2wLkVJ5MLBL9nJNwBCX2bSztj3FcojErjlZQN+Tc+wSL6FdZzW6Q5OO
xXhN1vARH2cRuZPmtYntR0sWxHEaMJwKxqgIYokiOJT8yBn+hFnzhhrLNKV7XqkbIPcJtTSBhvWB
+WyBx58CjIGJsKUFPQH6FkLbJxkpnUiQ4QEEPT9sYTxMq8wcAyKq2vn6r9mms2sNZ4rBUzTA8jGy
+m2qk2pJdpMcIbomC1BD1eM2DKrfdcoKReHlSU/NBykuSXU38LEpeohFVTuL5yEttGAeEt/2lEuD
eVlY/uKqZAMlbvm5vqxFek0wGHzUSvkeLdbrnILO3JlbvImyJ1rp2Evb5p+ARYbJe08Zk0uR2yfO
QUAqmGCKr5T/lOfTAAIckhw7vaPuRzCxDQAeHxKTbV1Vju/y5prnc0UQkNJZrMeBM6UFzTBYHw0c
AEZ0rNZLxPui+cOCOSG3t3UENldkvF8AL9piXx3tc4c6bdj//T+OzmO5bWyLol+EKuQwBUkABAlG
RU9QlmQh54yv74Ue+FWX7WdJJHjvCXuvXaA8MXfQYvokwPinKbjqyft5ZfwFtjGKDwqgNAIwMlGF
o/PZh0yJEmriAd4/v8Ys37q/SsfCYwguQnxXwVKMd8A1VcIhV4y6zNl01SmLgeBLcLYGuoV84qJO
D5Gu7fmY7rV/CMmZuiVSASrQICq8uuPMZ3KlPLNnkc5PveExWaXXEk5O5q5cB6oasz4iqpvd+OQN
X/nQPLuaxi8vbhWPJ6RgBFNLfi6Z/8z6WdyIljiYT6cf9bLCW7Zwy1Tt5I0CeBBSw3hroSjO4ht5
nruJPCaVBBPEVv/6LWxD0b322zKnE3GOz5EDb1FMe0Egif9cHX1TdZiJpMd+b7QfkfWkM9kX9uiM
LNOBcR36fVAzku+LZJeYf/SxuGVZeLOK6a6ZqGGM2tsE8ZF11CL9+FsGpOW4jVK4/GT8nCl2YJbK
xKt6IiBnpcm8BePTvccxFaU10PL3CcBpwlMzxaD0N4wYYlo+jzrT8+mu928CQUoDmnW+yobqLU5R
ub3/kKjUCT3cwShmf5qXEz5DGDND6o7fzUHmImVWjDSLOExGoEXpomkIWV/gUlz5puM5fW2JaR0U
84Vpkx3V0WkgVwZN06wFeZMFkUE6HcvMfEZczxn5I+iopl0ueXsZ3yRFQwIQnQlPlNTb0GNitfYq
kFZ+OgnTV9jZceoW0qsEfLpRYrv/VQvCtMfxlBNgM3GCrpCslJjpRo+rXbe8ZEveRbgz4dOC44hT
2vjTr0El67bOj6Jaga7qt9S6zG3jSY2EjQeTKcpgJDlxXh+HCUvKMB1VfuWXrGvfRJUgoHafDueF
+JMfq2KBXousBp6VdMN6TglxHAZGGKhy1+yNHfmLgai3n67VT6b+phl+zdwDY/7/R0RB8aBgOBTc
MWMtUI93wn9uapJf8XDKfPRQDOo46GE9opmSv+F80e7ztjWHUTc8q4N7UuUfxkgXvmu7wSVA3lUb
xV0wdqVPMjpGNXlgbTas4ZX0xbfcMN+ofKX6s8RH0Y1tEPUqV435BggFag9bUPCLJ6Ne3yKeUNGW
kTOssG2yoBwlWn+ORnN5kpxQIauP5BvHJntMQ5A+zNQevwSjPjZycgSGvMp/rXBXKTE4fflgzu5j
WhnFRYyCYAii/6ink/Agv4fKhs/GVzR5PakVqoGkf8aBwkC332vhbgH5tBEI3/lvOb08YkeqIcVl
pMwt8lmpyZIc1hPhAWiXkuEsNdYJroYGRrG2TtMEKF1ElxnJxPlk0ckFp1QMHF07/s2BRHdoa8JO
BiSgfsqfUX/twcfZpPjYSSBjxFDiZwPWg7Idg0Xr1UTgZWSXYvSadlNysw7Ya5k9U0ctG6EOMWqL
8qp05sJkw3ioSWIfPhleL/mXDh9jplImyyRM4ZnnXkrROFcrcfLgFFnwkOvpoIWZ1dpJTBbQJQv5
HoLWftT8iFV+RdSBQWzJSJI1DVcG8M/6Cx8mI8gV3nOJcGz4VAGR6fthPG0OHcZ8zCatciNhQ4i+
Y0kF78HHsD1NwgB5RTsmbvueTvp1qPULclUDw+TEvdgMLXsoVy3Jn11lp6F18wZog1oa9CCRO8be
M0oyaYWQnDJB5lhbYYtawcg5MZNbFGH/xZO6KU1GmF7Y3YNwHc8Pg8SpPzkDeny1ZB+LUuLzVPWc
sQ0aVftGjABn83Ci6k257o3uuH61QwKvhciA1yEMX7AZvhQ7KUyf0b/Ogm8QPoqeLEKR6lSRbqr8
zsRhb5ClYmUAyJmeTJ+3SV0uzFvsGj1O+h3v5SG7yIUVJOMSJF0WGJQ4eEd1o2Ryti909O0RyefZ
R9zbfU825NZ5sFMIfzQh4X8b5m9V8saTgq0DfgyYJvrBVoycnDda0+7frNRX/ZPwtImkpAyxGkSI
+CvBxA/8KgJCMccvOWmHGixuXwbU2NvNt3js5nTf6K8NAnJExwf5yfJVgCBx49XIrJ/ukxR0KX6x
oH0wrQH6U7YPsnL+LrfvBMT4AJEIFQB/xG+CDeZfI9AAzzh/fXcjxmweV183jaPYYjVag21jzFp8
YpqnXOZaOpa65OnTxzbWVve9b1mqr9qENeqBat9yw86JZks/dJmKT+2dhLlxP/Tu983cN7N8KYo2
mD4tGW48O8KahxV9UYlT6RUFPaUBhMjst+wIyAyEf6EUXcfdLSvkw7hjAhk2HwqQTDs6Zgv6vtTL
iZDCrr2xWpUE/cD4GuPvIGBFQKDWUqpwVJ+jl7Qj0nTWAzkU0ICFAdL0ndSjiv+FKJNK/aux6Pto
wEND+biLZvE1/CDKd8RRj8evwFLBJIiJ2feAP9kArmLJBN7W+Ds/Fqil5uKMh5keYB7iG4NonieC
l9/1mWWgbpuk65o2p/GczDcpnW8KdwIzX4uEKpWEqndb4wJiezwqlzB6cMs5UnjYVA44LtSwt8WU
ZfGBBRTF2ln8XpQWbfkKekT1xFzwUKVvUWGZ/YlLTPDzmePfl/zZWkmF/cLN7TEu2MyCR8bcCHw+
ZRaSuchokGUkMG/CFemfkNKZi4UDXMhLh5pdEu7dWnjVIiFWEP+fLQ2xdW7DD6QjjoHzzxh0BnSl
RbpZwzux9k6HMN1VF9LJYVlzlomoPIwDmjA2Dt03gQHi3WhQL6EkRwqBAOfMgd5W3sa3pY1jL5aI
BuT6Nxplj2lvfpOIaMrV/K0K0/fcgkcPF2M9Se+JqL8sU/qaOg8hGe4A9EupeEQIUhJafobt2Rmv
VKJWL4N2U3HENESyFjtkgaj/CuXZtNkDV0NmlqD2QYkzhs2RjRMvxS4G4Qm+FBki69j5WXGQFNyy
jL/RG+UaJOMEAfxIkOXIHgALtkYtUt20Ba7xqpxEA2XtwvpCfim5oJtoPii0beIOvcu9Df8ww0G/
qcg7NYiTM1zWfcbrVIh3yxCDPHqQS6jU8bno5V1N3gRjmoUsRAVRXLH5beZHFItPvaX13BVmdgcB
j4aU6RLOzr/ZpLsTDpw95IGBNfk0rgGbcbaQ4ubPOyPTnfL+3mfGjQqp5LXJH/VLVVkEgqMWxVK9
aIxO4Pj0GFYSKIicwES9a+qBjyXHUJEBiRn1g96i2dod51KB1LBjIbffftHlXCw1vJYgT4C4axLT
acMxae0GEJBG4kyvfUjILglsgjUFFG4T5CEJ5lZTBHIykni6BFYjBqtS7YYow7rWB6LybNPWC9nu
C+cmW0n8YSek1CftEW8SScGWP7N5y9Dac2WlDHAdeFxIJbITO3QlfG078zWZpFcji1+zVxLGjggT
DlH7p+bKG3IsiADwUcDR9+lkqOGlXdUpUPjSo/yqT7tVngiZT4LFivcm7CsQOtAsiFqRZWQxjNCZ
MNncxNJ0DrGa+0vBDhPtFXwh4Q0B2abiCel1EY+ABh9Y9MQwoSwysEFnH8BwEWcjX63XiRsyhgIH
DaMm2gPmf0YeL/LAfxZlFOOdQYgCGP+3VZGvi8qjGCGHOsy04anhRuOnsFO1+Clm5j0xxhu69kvG
d6/5AsfhQnsmsAY2kz0fJGoOMMAmAw43/eoZQLmPztRQGRG+GmTrcEIVJbFu2iSOInVOdJjQoVmR
PQiPWkWxArF+l1fFhfpPLBZfGBt/MBNyc6Rj/cXKmuAA64Ju7a6iLlE760CVd810JmHnlAAj4n38
+RHy2sS/XFqUHT2yKj2SjzHeuiuoo2FQndbioQluPfbGAvVfsVlH8GuLBGZxAkoL3pVZgxMQHek4
G4IHaihFnajs45Gkcck8TfGhf+tZRESp6BIowbJxZNmoRaobrXQYbEdUWnrwFxqqv4RKO5u8OYq8
2MJxU+6MX3KEr2MnXPKIbtRZuntKJPuttswnHh8lie+ibj6IbHtEyf4v4r1VTC7UqhbTzVY98/6e
85bykz0Clx/hWqkWrJRyCSw5ieCOqlXthGcAfwzNWAsKebQRy1DopkrrooPn7iGAGLKp/jmlbrMa
AOPoNyBReaiBooSkk+FTp7QJqeRNEpeH8FHBupJipProhQ0TjH71buRwGybxMMgXSM/Fmh0H7f+c
JkYi58k4EitpgR00T+V6tFqFqE4ABKX2smI7tEbjTaeNhTJfxWAZQDRkS7yvaHNmtthu/dYWqsce
3KUY/FcanxCAdGy9I/aI0I+kPSLmekxIosqQ+P7BKhXkTNpjzglS+bCLqNe5Hm6DinkzJ1bxVY6X
U+XWK2vtCWRHjoLN0Nx6JkANSTtMNbaQoENP9hDPD9BXnPNcAeemScg5XeGNARUyoP6pDCUJ2xOA
b5Hr3LCuTKxfQhQAfGFDYS6q78Ac8G2WKD7SL8pnr6tGF9X0VrqSnwkROyMQiC/jdQ6P7P/hUVOY
Pdmn+yKpo/M7qUNxi9Z1dhXIcb2pgG5whoXtIawa3PJ4cbYsaJukDEUZHsTEYfjwAXFGuAEqEndR
Z8/oK8Ve2RugGaexhrnKJgcDkwiy4Sa5VGtGQLvC1zcC9uh/iDUElQgETgXfkusDzA1g2Tl4W8nN
3xIcM/lbYSEW8k3mBwSSo3DK7tVkYmhw9Ei66sRyF/kCliq6tX1y00TioaT1kMXztRFzBDrjJWRR
kNxaMb1mODWhz2YkGtbeTUF5rpV82mvwypnXhKEnPuWixI6Pz03zgR4c9AkbRadB3m9g8QmbWDNl
c9j+4mbSPeNeyy85LeoqE8t6z474bG3suFHPi/phmdGd++dO9NI9XByFyO+FBV2edkzxrX0k/M2Q
WYo6+Z9zeqyxZxWhzIiDkfy+HyXXqH+VwiC5Lj63huD/7R8jCq2FBYg29Fy25PuN+J2HJzDcg1Uj
LtGWA1gqPT8yUDzmReEDSPWrMTr1MWOT1cuT5RQW+olSKVdYQ/4pQ8xoluBpieXtrG11arNXHbeY
PM1X8gXFOYhIwzxm8/aHANmp9ifRxc/tDRC6wDiwiosQ3Vowytdn/iEMOL7Nqw5PcGm+Jgpc1WIH
zEi4O8h3sVgDHeMrNG34zNdOui++Zmfjq+q+yYze9Z5UAeTZjJHOFCBX69nv51xmyVZgJRp91P9+
I9ym35EBhTAFs5hdxES6aFpj8yCx315I9F6h8K7TdCa2OmePoTI282e/j+Cn2iRFDVnlb+Ahq2mu
xWJcRZQdUzreVspZtc59gy3F4M8s49u3bhFfLaF+zKbmW1SS6QlGrmOuoxOX5HGU5oGOFC1rq5Dk
IuRoj8uAwCyyngT+XIqdf8JhCQtv7lTXJHqQRh2VFVyR+j3N7tz2u6H5k3DgNdGw6zctNh0jV7lC
soiGC96F9vqKxfa1cNUx4PY7GpN01GjMEzhNfNgQJmcQQlH6MBZ2tMgWu+yhH2Xlgm6X48o0s9Mj
Fm3q+zVtGMOtLiJBkKIO9eNKPR56diUPQZlaJzwK2p0GDKdFBClMRsY/hmD/RvBtO8axm/KddF6D
2Jlp4VDGU0j8eqV+i7y9qNlHIAEzWHFS52mgtOVoMcRqe59GQoEd2MoE0c47tOvsepCsF0jWZZTV
6K/QVBKxO1xKUXBbAibGBR9bdtJr8cRgd7QuYxQku0HiJAEOKVf3EgJCVW3tdtdxgH9AViE8tls6
JzRglfC9gP/kbDHQc+ChJu4lOs76fsteU9G/itfvjSvLIJi/k9aCz4A50J81kr6xiglopnipYTVh
CamRYiQVGkPo0hWc4NHpZNQnXwgOj3nc33QzuXPs3T+3eIdLj/IXgc8hjpZrBP/ewLbZ5Re1LC99
Vxzb4lmYaqBFUyAT+DAU43mcEboBo0MU2WB1jSqywPGsiU43erK+PEX9nJA0S84dV2vGu8k4Riv4
QLq5rHqzkXjmeULOh5tULY7hWHuY4BFnTm7ttZRxzj+pwpuKxriMUTNvmXIAq1gJQ76uIFB9Sqho
jiZbPJ5W8oDivNyFL+j3F2EIFMK+kPeFSHVrysaH2cCkYdKUSKd4ZmzO4jKFmJSecSecxM9GQcEb
35ZI4b5DGoKbysRMvAtJpEVyaIyMP7E8mFXQwunzLPhcqI3qLcBLJMUSQxfsaTT7OjggwntSVNer
vtcl8vpKbByUX2l6y+EA9IhUkJeg5TBQPeROgaJjgLrYAYyM8CeOhDJk/8tjaqp+txoBqMn7ZIY3
3J8NbXHbv25F2EWKue17bB+oUj4H/ZXSFiVTp67sjMHIoLZQc4f2HVkSLl1ieqxI9SoQEQaus2FP
6nZOoJk3YwO31JH9NvtphbhEZmmzuBxJmtvnRWNrsGvEHvi3uC0wrrPN5JHtsyuI2Gc/M2nERcqj
NfsCAa1Gwshk2QvxteWzWjNtWcGyTJuNhU8Ty3F0fPUfcLWQxPuamhe94Xmtn5yaoX7gE0e8FLO4
rjxb1kl66DIjTcDtyY6Lb0wFZ+RJQrWVyWT44BWBCV+N7zEVPJThLFvOCJVSVrW8upAg3JVDuSJ5
BgBR+2tm2pHcErvG7SY2g28kqNJLzTfJAUMAjdkORfpeNMkg6M9l3jG7QD+pRMf8Ub6lGxnCMpEB
K+dQNM+CEQegrZXQ+TTn54QeupHaM4IFe1UaBn/pGZVURgetqg7/UgytMOwgFdZODLuqZcpYNita
yl2xnFSkZi3D73SRPISMCL0oSJlethClG9ZHRcJuyV1XZBTFlzSH1y4FbiKUUM3na7jvreXKCTae
sqy6hdZ0tWII0M0SbA0Z8IKwC3TDupBxex6F1NUOJrxncgXY36Arkwyq+71GsFp1IA8bHwihH7RF
3opYLkLP7+ZGclAebPQuvDHZrgK3U8nvzMX0F4bdKVowOAyt50Y9U8ibxkofHr2SH0hqxirR96Q2
jsvpVn24nJ0rHTYfipXBg/zcNv9C6ElJTyJk3/HmOZzBStqdWlU4gQRkyTa9Iwzuka1SBPdl5EwD
seOOXOjvKGE/eln7AHH+MXTHuBafa7O+q5l4VebXQkxeS3yg5VHXhoAri15ogBhbslw0NMYmWg0h
61BIDrrSPmNVCO8B5lCeNbvFmN2KcEzgog5nLxpxtwGeZAvmO8MicTjGTIwLUnL5QUNHwbovoCvl
orHAtWl/eCXBxasji6nCm8aXdqWpVDeCDxqpC891357UH1WI+QGp5htP7ahJqoPS/4QOB6bFSxpx
jSNVXNG2LcMBcNAW5s5/pczA5RoWMzPKGi8JGocM0Y3Dz0F0DApIfpu8XTNx/jWyzIN4AmprIuH9
i+Wbbdhh+RkA6Wm66KD9priexgAZQ0GqD3zTWHk1hRiFkE6pdBpRmsd0PzGOiJTuB0aLUwDLUs+K
lZ7bnJ2awLokR6Vsr+F06VSN6FGypHLljA8nQ+BM+zzuqO9ihsz6+GTWNPJiLYFQvukacjJrvmRn
Qgmnb8Q5E004+eDYedEQypjTmtZD+43RlkBq4gVmRNhmL761ffwYGU3sJJYWo0mOjY1SJMDmo2Xy
A/c90kZiVVoJ/ePfOFnfG6n6qFFa3slTehYgmBEHOaWFyGoGhdTXYBFp/hjdcT+y4MeFFxm3ITZu
Zrbe8KDd9OwVgqJPOgqGLYmZXBFpgd5FAWl9p6IOffp+5n4gzesPUzeOPcO/Yh+rKltuWvioxbZG
TijSBWHhhZcd8kaRdPWXMV8vyX4yJkgRi4sIFaLxRAxWh6y6ca0jsH8y6y+Dmn2aww3jzmMw9A8j
jz4EK3yrtenVVJdrSif6bhF1kb3vjR92hYRn13R3oQgCCO3vqjyiQXoOrTtFKBQ1fLHPvTSrfikZ
fiVOHhEqcYOLNNGAwhp+Oqh+yzABu6XPVrA0L2ZaXMypDrqEGXbcHEh7PImUjxZhzg1UwYERC7vY
SQFUzY0yHtm9vcWY4uQo3hMcl6nSrZZiAnWwNNqsAPczKQqg4xXwntTeM+uRGJ7Zn0H2FixePTrB
UHGUn0HzZw7E1DjEhNVLnFtUOAelChIqJBwdlvhbWrSzXLBizU6UQL6MF7hzVhihHfSqwsaPkVXh
Gd5g0Bue8ZkG0yb0l1o3CfchbqNxFT31oQBCMUd76Wfv77wTkUyhMkHpMtIBt8m+Ml9Dhr8jJyr8
d09NALvnvQf3AJwDRg94MBbQxSmF+8Z4lyACzCSG8ika616WBv4icAZrt6zLWSyMU7JsaTyQRF8u
cw9kMlTOo0QlnGnXLWOdVjJN9kJDLq/dPHWx/P8B6vOReTlRCjNTT5yLS8NBL+NaxJ0vVYo7eeK6
D5kiVPwSRx7JCAwdZMg13PTyjHNp7lbDA4o4aQGjliBEi5xL8Umwfiqcmj8ik/0BXYVYYPwn7cWM
8eIwC6181K6nqqOtQa0Lc/wzIvuCGDmSgs+AOugr3XJjCijehAxC5V2Dyp+GKoKq/Y/Jks0CQc3D
DBqXnGQMZVe1OkgktnAUL6wJb32/H0c8AtYDqRcNHJkjOn2h+RsN0bk44V7LxQFPZ8iwzK2l8wie
gAEtQFgl/sPPTwUYsUuriGRBt1EswCCKkyRbfibxIfwzog3BCjAwrNO/Ejh18fHEb8RHU0bDVLNR
RrRHlpK13A05elqJcgeIkVfJK2NdvmmVOeBr285ISNyQYkTHCzreMh2TmPScR9EbgUHW5GHZGpbr
GD9Rjw06B9YaHkvz2lOoAGRgHq1xwYm/PddKwjRtCIGwzQ7/qKoOR2DLPvmbMBBwZgKuXQ46BcxI
NlmetW8l+IjloIAFiHLNL6EKKwRj41mAu5mtpPQyEY0VE3obK9aOD7YaVIvC1BYngOzV4wFgyEVs
TzH3ClG6ill4oiK54gUnz2ngms5auyAuuMcNswbmBH9/2m+8xv5DSA5GBhUQxwwF8Ip1Ykt8plcV
6IYmlrPCeWQE0sKXI63+qKAREwys9QzP7Ygtzt91QqtBAToS+IhvbL+isw8UQgapI9HcDAhJW4Sk
Nej3wYY9ENeHE50GC79jje0+wd9WvbZ14+oHtKbMh0wGr4j7TWpyWI7rTTUolXwAcmDfPYApRh8g
iRmJfG/I6G0bMmeuKyi6hzHFHp96u1WlYL4KNBwm93ekbWIKGL754Lds6uiGeZLJnabaFatLFeW3
aCFOcL0OzIUhXsRZ6RKowdHDsTNnToiIOaFxrxFAkicSzOstbsFViKTr+d1iJ8AYgLppW1ikbd7l
QTmTCRFgw9nURRLbFiwVsHBHpE5duqNSJepz2YwdnoQspNWp/dH34BDaz7eK43epL2hCF/Iu4E+k
BD6k+0REAkfdDoicVjci/wIYKNQu7JBtiPSd2ydxZ4agRGdI7JH08kKSCb6waichQuS9NwhoTHE/
w+FGm4xeOVIZjimLbyiA468d7oB4MM9rdJgTutoivYEKkiWf73wv+mIxkTh1EHSvkcp9xjRwQaIg
eapskSVR8jywy9BoBJ0kMvGnGeeexvZdaa9qJLHpl2E72wV5LbI0+mo9nlZ8sYhiTdgvnRurHRaX
iGyjZ57BrhqNl7nnq0OmMybxjf3MAPmHEL6nTM3CLnwXTf9+p1OWZ0c801R/XxJTS23ovDIumZ7G
Hh+c2Tgb7KPCg/apdI27gHvgZnHy8Shzjim30Sjx/3N7SLD8aTqkZxvtcWLh6uKSAnJpnWQkstV8
HUPEtFgMmRf1JJ+EnCl872o8uVTr4tKShTc7KehIq7eccXHUR0l5ODKYIrtE4nITNPTAfISRn5rI
YlbNkZleJs21YWKw5aoN4G0ne2tcWr+FNo78OUYeWyAIMrsIlZx8XLRT/5FBB7MCcybepjpFSXoe
neI9QpHHzsYx1Om6ctcJ6wCVBXObxBHJnKCTbAm/FE0Tr3OU3slcIk3Bs4IUwmOnsMUiqrPPGFJb
w7kFvUU2lDU/2HM9MRHFsp+AJ5sG6mSVi2EsT5hQT4vSwPD6zg0yHxYO60L80UcioDC3tBHd5QCT
UUeNqY7vS05WsclgJ+LyZvXjhJrgqNeQOJTMF6cn2YVmCOi3YcCE2pmMB0HQ3dLS/2VxjHUG2fzq
UTy3VCUgYA/o6Fqs9ptgt04R2lgqet/jDJSjWW4dImG2ZN+NMV6VGtlJB6Onrhi1gquu0nXjd9xq
AREZwPLmG3LGNJ5q67ZcNXqWeFqctHWEJA/IoEeP7CiIrFAOQbiatStIhxvw/d0tpy3S78DhkfRs
nBoJDW13mFRhj4hCt2A5sZTPFDTw1Lvk4GZnoqpFtuybSoOifPmJ8AdygpNQjJkCG4y61m5BB0II
CfpmXdHJQ8CYD8EJiKkCIwGDqSXv89NkludyG3TJAvaePCWqgaso4gJBz45ue3xPeHKUYKGVFkoI
JumAPYvNFuV5zwWrpJJrp78xZzs1e2vdTDZnOpldewgDIppZkemXZuyIfiWHYWt+mN2ylynhba81
6ORzrNbnEiHUZvedRJVMpOYSX+TaNnQsoT8J32rMSkKDlUMia7LuUEcIvAO9j66CVlrE2ZNdyRq2
FHY9JTFLO6ReM6RFqFXHc68TqDOw2iPP/GtRHgNGdflJ9QJsJcOGpFSKU8mZG/P5s/6ots7rtHx/
y2yUpcK78ahJ75gg5mIG+ghsj6IU5bYMZpjvy7zgFvcgsRQMbERBvkPLFImxt8r8IptuhjQPKGGU
CV4S0RmuOP7h2+nPudWDFc0wTBMYAYaNzgfvk362TciuQzW6dMXlsosBwEjtIynY6WMHgCqFFU1N
2KuBt7sYbXTOdA8cCVOUdxk7BgDZ1bV4TgVmflF4IvvzTOLX/Bj71wGrE1wpg7Z6RHTFFGRuMwSF
/SGkgergzzbsycEAYfJn3M6B6WbnJP0z+9133+IvIyiOJhUJeITMsW7a3SyjjGQzClPQmG7zrv7F
UaBeWZ3VxzDaG4FC/CSo06G4mkl5ywa4JuQeSF38SP+mmLsmk69guYzaGnYmGwvgBXgow8wQLw5W
Us5bbNeg4uMgNVL8q9qRrB0cdvkx+rR+TVRLxN23eXrVS+AAtUEQFAqprPRHY3QTy1dC2hvWaeJ2
YHa/crkVtoHwhvto8ktrPzfPTpMPGtY4ZtKHirszwmeln2XDchhDCQn2OUBMRKMphoBQ6NVAmFvF
bzK5GgA5wgkdNv/HHm0XeZU2AQIx2+UZ7wwZlPFIcCMLl4y0cBUYb0MPXDVuFfHmDAcGmfwGWThC
qmNMO+K/X74y9rUIbahXUs1fcnb681cFhImNFFoaHEX5Q0b5tH1MKRlp9KfwT0zAujawrzjIZpBV
pW1Nnc9e59SBkSrCP8345A2/9PTwyob7Xez3WKx2HdogHW8iSgbe/Q0L4NwstJPMXEyMhCtGAVfV
uYYXe6KCBkSKoAd0H2yIztH4bOl8iJQDOcfoTOGUMdOgIRVTY5eIHzMDAaA8gMc/RpLY80F3hrg+
66Vx6BCoj6qb/GvwoIxCdrAesqCRCzk2aAbTFwakk0n1gU5A0O8J60A6ftZneOPN6qyGHktFJl8M
dLtM3GsKDVeRBQVb2AEqBMOmFCkUurMck6JgYpifZ0yQ8I7XrqbzRBwbFDi+ks3xhWkT/wW7fBzw
MEdn6z1nrDmgOabvP0X6ToPeojXvkRlDDugvKE8wcR/XGQzt7CO625YcLRnLxnzvwfwuD7yPxwKF
IxC4NJx3Bu9tNKLuZIeJ0IyXXKp8IKA3VoNHllsrAs3QDJShOcsvMiWmQdHLmb9eyNikf8vpcFm2
w6vcY1vdz3eydvas6Fbyh6KO6aA94VV8JNMOjaivUJqrWPq6W09WB8z6zUIzKTQ+mD0aaGa0Ghaf
f2OEgrVi2oZ+QLdDTL0cYZLcmUW0m5n+VssFzRNtybSfM+tepuXTGv7mo073nLBJ8ZEtm6ydYzGC
CGnsATRgt2CBYUJ/oIkZjlUpH4v10g+vjJRnikGxZWXVgTsQfRYoEUwRsNk1FFQyjsyEgMgo0NiF
imxCw2eLQ6NCxRFXWC1K6xI3byRuHwvzq8BRl7O50k8LwFcypKAmmyR6aaesQQPtSgJ2NQMjk/PV
otuyibmUJzqSnSSw8l0++yreO0sgzT3IF+lSOppVvCgh3+a6vlnYEbJ2PS+a/F5a1nuqFyyo2ksX
CW+qYJOewARSh+M8TR5MBa/3ws9Sl0+jxnSQsDTogZ1uF+QpKkPxomXKQ5XY4SEZKDLMS5P7+Gea
byazjkkaz//CnxJOL9QAyhXLAYnJm6bvwx8RN3kolff4CxOuRU+iXFBsmutR/zH3MBZYWBDs2x0W
NgniwFMan6KM9SJx0uotPMZpvGfaZRXgOexZQKY1/7DlPArs0wycE+FeeJAi5lWUZsm//mtt4vds
Cl9lNJIKXgqG2w/YVaw11uQYwhtRZB80O+oD/KTLoWeGI/w1tg1GW+rOt/rCkgVV1S7nwao3ngo8
HgxfdSYdBgxfKupKI0jf4PQxJRJ9qEz4VY4lq7ESBVzERuHO0PI5Vfb8i9kOsdroL+2+Oprfg2w+
zDw+YRLnJ54e8WzdYY62+RPaNed3t4terLtWaSeNPYi1EHMzKgz+v5EKNnzOIzCVGC9zpX2GvYjT
dhmz01yu/hoStabM6K99NVFQ7CLUyRvWkLmL09dg+akz5zOhuJkTkwQtmFNig1Jmet227BSCTtQC
UOUhZgXlKTOlHcvoVPAuyMSMjf18WKrXShFIFCVSb7fNu5NxPFfMNbfTCK/+oB9p1pEmeWwN6AbV
VTovFA5hXF7OpNyh2v/IIb7Fe2kFHgwytPhVFehdhx0pH+cJsdq6s+4msI3Fqc4J8kWp+YqH3p2q
cFODeU1i2nhMw9LO2BwuLAO58kUcU4nu9em6G5U/azsx8WhPZfJuNTBdNcBgFA8UlBYbivZ1CwGu
lgZSXQtBbqLngSTXSNBZv7jDqjsBdHZ2mKfilqBWYIl5F+XsER0aFn7IEgIrkW+AzoJmRfceVo4q
ZRdIukIvAAKy11F9AQOGHDCXJjKW6a1nkrgb1YaqVOBIhgqgxwwD0AlM6Go9dGxE+Z2lYr7oUXWR
VOx/SRFoLGH0Wj0RE7FT4DciE4myG2FHF55KveiPIIL96FiwRruupGbUTsoP2lA/xlp1QrLQKwSc
SQSChw8RPKWt1O0ziR+NEV1nALCdco6iMpgyKZDSMOg1Lo3klVHeoS2yvWaQOJ7p1AassXPOnCG/
/UfTee02jmVR9IsIMIdXSpREUqKy7aoXwnbZzDnz62epgQG6JvR42rZE3XvC3msL++jfAtRwOsIO
emGPSI2/zisFM/7yojMPmmZhDB6Y1LNwww8dB6QC9VBagZp6Bm5x6/oCHWsGDgJrn5BbMeYEAAmn
ulIPwigd6ogjyEJhlyAQryM7JGVFZilT/WeG2YvIeoxK2ukKeVzrJyVnmBpX846tUrLYMqD5xi48
mNseNnRlMorpL1YLhSkBDSKElzKKry+izlqdwzQ+k1YetHkdlOqfkuFkg5FbyJujBolVcaaB5b1R
ge5jWNABOitQ2ZvDbjT5x8iIpbeLiHoKYCYVRZikiARxBEEPTJ2CBsPAXmc2MRtI9uwIAr7hkB1b
OljKcCvRPGqvUzZI9sr0UKxOo14hgkAUSq4pbkPS6IEsk0IgRrMvqDtVT67DguSDhNu63ckvZS5C
6zdk59HwkFXh+OqiKp2XXXpbcwLq/wpsrIt9obORzLd6zypbMy8K+EzhmFt0h9xtoNer6HNM4F9E
iIV8vWIgZmTsn4xTolRHhDVoCCh3HBQFSfMxgEG3uk9Cs1sQMcoJrTma75IKY8p2ZJJ5+qAQnyyB
+mX4JAGjxS6rkoLHYxYH5ksFdGeWfgKiL5PCmkCon6PTuPZoBqb/iNdN/FJViXB28SFDBUqTTWOU
j1Yw78L+VT8e2nhCEsdY/wXVWTkSNthyfF0p/TnrvbFY3OqPhdBQNV4hdQRfAdEV+vq4PkcZUVbF
0lIyTqNFmGOI6vxHY2nSDZFf4jWMFK8+oQwVG48WjjySQ9aRWwHKKAmLR13fpLE/d5VKoh0Gjzb6
WA5To1+1Ur1moXaZDtaUbiyYVmrSXBJjOeerHJgiH2d3ZXIHsMck0l0hW4CnRqV8ifRDLi+bFoxG
V2NIJnYAgT2wzHONOS8WSD5Ft99tCu00gZNINPUQEiolGNCCLPnMp+Ossw3NCIyVEfwLs5f0lj/m
Elam3nqrcV2NER0qKM9Qf6EKrY1RfuoSlld2C9EkncRZOpVkREZTuhUBucu2nFvMo9MtyUIv7dlr
3cZmPaakZEwhvip28yTJ8BhF4YRQXMhCQkFrfLEq8Y9Mpmh0Uq+lGFcx6K5LeYCFH1ENtQ5s/KIV
udCxQNmoEkFeMjGnO5fvQz4EocTMF61zBTldJtBKRd2m08oK23eqDyapInMX1USaD3tBr06RLh3T
wAR5zhpa5CpUzVsGqqEOT12vXPNSu7SCdkYhHlh5fUI+0OKKbEhAQx+/RykMxqPqlG2HC11isRi+
115bRZ5Y6yRAjraa5w5AaQ5J85jA0hThXrewNJOdaMn+XEnwGEgzWfa6nnCNSX50ng6aQEcm6nvj
NyEoKLUiTxaJCWHtaDSBZG5LAf9CI9Ktn9ZEfc/NbUgRgDG3KHZazGcBl3e/ifOJUxI3DR7g6VMY
qj9lKH7URXpvLLfSxbeSCZUAkIJ98jLOKPDTA9Hbe705d9ah0pUt2O38qKKVhgKs56wOlJ6YuWQf
ChsNu8OMKeaV3c6qtdccAl7KIBKxmonhsX+YDYJmlQ+U2KId68nFag7IB8wSOpyCvYSBaT4drUU8
WdauEBDp5YGFwFqpjX1RyHBfGY4C363QCx4jkwktmn5hSPZQsKNUpf4U3/5S/nUCnu7XAjyoq4QV
6t0QBX4q4PQxkwsAKq5gl2p3luv6VCda0GMO0lsBiM4gf3Qb1r1ZEIESswR8dFzWIbADYuqu+fwz
9hGj9PEWl+sNx5fWhVc1FVH7TacUgU40XNbsqmKoqr/+c+VcCnM6yxcCjGnRIhRiL+P+COMWA1qU
bNDBFnjCJDZIyDmxkCBYVMgfYSrRoG9jao5MSKqCCAa1NCyHEh6MCsBZNDk+iKg8tqSLwwY2h9bN
/qLs9KQvMxUvaaxfRjTmWAaGSLy8tC/gUdzIw3t4F7XhTmlQ8HKSBr15mZlDx01m22rF/6ThfDSP
8V0qqK7g6wO7MPLrEHWXOBrPfQu1FXNuA2JMhY4YIYiamLB2mjMO7a4z9F3PnDZDX5Qqf5kazLf6
sDThBtJggUOcD+WPYLEgzP0kSyAsfXGIeEMzgg5UPbnIfXoqI9EvmrbnaeVI29wGXT0Psrhviq8m
czRJPytAiISgYJk7fmU/Jv0GvefSS08j9EOGza8saxwvdj9/CyLwje38Xo75mz5RKllWfC1OdaMe
qV7qIzIJXykmX2kwLPdYGG3eXNtML5RlDVJyxWUw2hC1NH9F1yWFdI4KUsowS/SqVwCv4ROW7Uhi
2igYlH8YZFSAWH6EWxOxgH6OPobWF6ENcz6wNDmyyE1moWEhu2sMd0w31TNNUBttkiu5e5cxli/x
tpCQ+clgh0VO7pw7D1vApCDjxRZgZCe9HGw6oJ5db8GTjQ+RXmJOLeQ1BCNk8h75/sGoIedWwCb1
96zEz0mA+DCqdoMbGfkVSUybniCGAk1iidUGrtigQfD/gRkE9nU/F8jtcTtHFWNzdoAjXS4K5alU
9hCdX6IllPq8TA5Appq3atvLw1vCO8Bs6GEY6V0LkKhKeg3qJ9ndyFtxehTK4YDTuT01ueqP4oae
XXPw5R7l6Af4yR5JVL1QI5X6piVHVY5yP+TFIslBH26jml8zM95qOp9K5k4n2kikk9Kmzj56Axzo
QsGsEBhcu3pMsLt0XMl2gsiz/CnVE9OE7+VPBBkD1j1KsvLAQpqbDa83IkhkM2YNJzuxaxSNa3rt
MZegLt128eCWIHe7cnOLpWeNbkgU9jICqQTnObe9wwLWJBhBdPHyXcRLwzLWPCJyW28G8k/LRMzD
Jo8LD/uZyySKySzaRAEvNVyetWMFDp7O+As+rPu2nmpPSBGiHfk8MEQmNrjbDru6be/5W4cF6340
pzvaHSbSs4aqIL9pBQMeZgdhtdFberTREYxgnM8kWThWe0Nb8Rqff2cQyBGOUDYhhY2YAm+yBQ1o
cbQV0v6KARU8g9vEGQUilvEUIzNiiRx8d7CzxD4HETsQfffKU9LZ7LPaQlG5bdMPo/uZb5cY5Rh0
XyLVJrJXy8eE915HSkOQ2M+r4OZYA6O4tvyyDmk/kxSoynJBfsLiQmMMFdo1L4Qy1jdESvw9Igt7
UmnsUJIpl+mQg+4P66sclggm1GYncsqYlifPu1nWj5rFKoURpdgiI41PvXUZlG+9R/jOjxH/Qvxa
kTzVQIod8W6X7JM2FKB6/HdpG1tHlC7RhWun6Njj2D0z5R5fA+GnAfZz3Kh3Fbpid64BGcUMc5Iu
vTGedqVpBdeyEf62KCH6V5CJdK2ImOF+x9w8kdi32NGsOkoq25Q3TLmL0MfLdGyoiH8ZLaPaf3Qt
zrL6aFoMZOymEG+dBO5oL0MVxEdZ4TUptpumrGwnR9l0Q55vw33KwReEtbCtIhYgFNugGVykvsJT
+ksFDbFnCHFC6AcRvw0x3GT+odOVHu8Vo+geKT3zpBcVEX2yhE0LET4iOWBlTsKQyTpJi8ubVj0w
rfDqTYrL5lyXKSXQldnyPQdGlsEsgSiFWIpoSPXOVgZmx6U61g5Lm/x3ZPuuCcdFQjHBVnFJRUe7
oinGFwujL0WPOGMCrH+ZchCsVTImPxeS7hXAfXP6RLN608vyHQ3SQPxhCgYA2pbIH42Ha0I1p/xC
xiK5QUE4DMxx+4pXIm2NMDMQzexEiJrayx0xpHjGWuEyDKXfgiAe59EfXw0oa5eKvGtTbXxLyP2K
QO8aCXfNB8BuhfpooIlVXjLDxPCnevbVAXt9I6Mj7Q6IZ6JN3Na+UOAbUkoOHyproB5Vbu6ZZR7q
Gm1Hj3wDxyAu9HZTTMVJzJtA9ZFJFNvUJ3SnY9CxokiUXAsqiXiMDHkP0ROBaFU/w7Z7vDJ1OkRG
y3FsZL9+CWb1ajuIsos+n6Fv6iZ65gFi7Xji8sbF0xb1yKRANFqhN8WNLwsyix1UQKRU8Njo79CK
3URi4edLaeTViuHVxDjoz6Vs3hJ9eMOE+GZd2oikwj7zSJrYs6uKUaYX0ZZUCnh0x2TqPZNL6yoZ
joEkBSOcQqhX6YzqNmP799VJmwn2ZBTjjbANFx1lOC84iA8ozGl1tgYJRyHAQ52NL9NKDELs44ET
yfGdY7qw/G2WRD4ag64LTAi7K/KCAgEAl8RBSu0Y93pfd8eIUbdYv7Pg7Tit/xnbCKYlUbREzWx6
VdsXKI+qrwU/TtRtqGXxkXMHidiFYIA42kP7V0ifxgNuxNnswDJvEqPeUmtch/SqoXjoBHk72Ml7
pqVHcXm98a/8n0sq/i7mO9qdxewO6Ck/KpgfnAjvb7n102OPMOzxj3U0aj5uSBwtWGBOMoFfsZn9
FH5Gnps0gPKCaqv7WxhdMSviHxHr0ybHTUIy6SqRZtZ8kGgxLRuQGzhCtqnCLrXYdbghcGeKv62E
CDyM9ml9lZhQH1k1SM12+jIj+SP/qRUYZbPxAiZ6cl96zfsIXtloKpc4Q6UcHIsdQKpPZ3NiHIFP
n0tzfMEWJejQEV1iBjsx7/9EX/Bz0iSQSNfbinCQ03Vr6c0OrHpJfgpnBluI6j1v8fyqBt2+BKsc
odJyKVFHZ78+4cA7rRfsdhNIylVgGBJm8T1dtGssofigXrfXWuJAp2NlP5joqoMC3THqAWo/lCGh
dQtm4kCxTVO/LEJzXSqkr3ebsDb+d4FQhHd9gqDelr6GOiocrqVtlzaqDJtYPiO80Nx1RfIUToQo
DRXDgfrfgLxMEtagA4IcA0EGCxdo/RRUTRkIqGUOIYm5swC7TSMVgf/eqSAJBSAu/IgRGT21EO6M
NyKwAQKt0eot5vjsjtoeVcaj6bTHwKBrMYtnHiim4WDqiZNN2vzLg+Yl9EZBbmIbx6/QCK5gKq7I
ck6Nc7cGNGtyukD/EnTXGGpXMX3s3I5QqPvFbb0RK618tEjYXZTiUIIwz/gk67GXfLdDTbaXeBJ5
qQVZZZ/R+5l+fkXHkSA4ksoVi9uBu3Mu/IrEymGZ7Zb1JMrWYYfyNtfRfcVPbgS0oLQZw3cIIGQM
kVXHqBuIWIwR2MDmRVoS03jsI9zmWvjeAhzJ8CNiLarL4cy4+VynyKVnAsCy+Nw1C+FMla0K2b7V
imP2T98pxrJbZFCTPW2pxcB1yzyU9XuFfCiit9QYy1QHeUD2Tv0Eanox1P08YXeoCcsikUS26Cd+
Gq4EvfeM2OO8JZUjA6Kx2rTO64J1RRiPliofOz05EZ18KjdLtxGrQz13QHjrQ27iYY/2kRHtfvv0
1VNWu5dTFdAGQdd+I5qPHvq+Nd1Urb4mIsx0BIEEms3cWp9prjyw2G/Trt3gSI/T5amH6pP2dOnd
rr1WMtpykhEsgpwGmtNmIT1UIpEY37g0ClA5JwLGmTCvTG2wJw1NGHRafo55h6KN2zzjXnxXU7zt
CyZTvXmfBdIWUpqA2hGg+ICrZ0+mciXAJS4KyUvZscFYky+sRcxRPVsbgVdjz1/FWh8a5EYj1pzJ
tkF09H9M4q6a1f/J3y2wBC+5tH4V47cu6gFzdifxn/in7X9ZRyk35SXW5ncv2nGvtQy/KaXriFTk
D3gNLx2K9iiyGbPbt8YcqcGZEwWr9aVoP7PwSbX+CqdKzA/dSxscDOZHx+NuTqbXoxYGF7nysddu
Jj7LQUa23MxciMOB/6s4I9IzmEAwosDcdWRfiAP35c8oOoxopk3xFZCYk9bzIZVIDkwk1t2fnZL4
Mi4DHDHbCObBgCN9JnJAgCCPIxU2z1AHTTnR4ZPnBgMhH8q9EGb7SQ93Y8FO2GeEfi0SLNDyPhyH
sxx2AYKxaN1S8Wsblbi+IWiASLQxkRAVEPXXWY2auE0vPe9f/2UorQNPyMPfoIbjISz7g1iwHkKJ
xUDEszCThu330pd3clZajGQFOilGOnX0xZoJ7rTd4VnN3EJB1rZSNMRXC3aoUANKbgJjZm7Kk2U3
euQavdMPCHnE5KALqAkZq5ATWI9bvAtbsL8k7Wo2OCkk5WDBpqBpWEIpiB063cnrdKeAZa8HSFQ6
CfAnHabcWrUsinP0QhqHhkwjGOJWHbkVW7TNC+sEC6j0uJN1g22d5TP8aCvhCEAVH+IxV5F/zF7L
su+mygpMGIa9DTkkoHmjZ94HtFmK1HONdB46rWXicUy/oxmRFiJzwg9D0uNIkVvR76VgkIYKr6Vx
V3PUZHSpsWE+KkAI+qQ/unV+NEAlF9pshHne0MMpD1m5iR8okNSMncCPgVC6u+eMpLrZpovvDCq5
qcW2AUZqyE6zn0vYxQeFsg2RMeamMf/QzD/jUp/Q5cyR5YWPuli33XSVWuNET3kaJvnYWKHf4nKm
xm/NM8JfBVPxhKoBYyXiX5K+DyaePmXY9RRz+PQlcDYJ9MFOYJTTkfhMftxOxRA9QGHolNjX/3Wo
aK3ScKXbCo9Wpwtdyb9OHKl6pdr+e0mN6GUAKNdDHBh/ReQFRWNtEcAIiFqYu4pOaU7InPn1IBGT
PRfjbcAsixqWRtLickZXw0487PGRozShXEcIAKtVnN5TDag60byc7mjnzr1AgJaVXPV4vL5yUjNe
VkXxQv6Myh8B+01ymZh3XsiAnCsk18KuUHtQ8jFTu+kox9GJtkdkLcGtBMsAJ6npTFTvfPtlCbpV
R3/HRYJMDyczQPtpo9bsAsTZLkltqEmvXhZjp8MhksHTmf9eK94F1N2qk8nNZ5TFijuTTaCikkKy
Dp+HTvAyJSCOAQ3mvzDrZYJtZnJ1jL8j6ZVo95DxknHUoK7uJrKw/mZ4pdHz9MDKqB5fMhnuu7ZK
DjNSswyJHmuNEbVOxX9MoxZwyMpCz69xjbBlTK1825KS2RaoXUInJ682ZK3EwQTdit/C2kvSvs8o
V10tXd+LRn/nWMryv9Fs7eSU+csoPoVJwf3CEI02cnh05XK3vFF0EzYSk3CCXxOUHAChSiyseBaF
9jDO2/I26rZndfhrzNqr+blpJvXksw11luuEFA3NtutYfLeuSMY26cJsQxJpemde+rEKlwqwr/A+
GzTIZkw0U4EipvL+gKjkRnecJX02IFxwzqgTCuIemnRg2jErvGolnyU7VkzlSWHUbplQQKPJN+tL
g2SgHKv/hfEnfkZKySwZNgrECQ1pSjiL+wLXnLmVsX1o5IFN0wm0yBHvrWMmX1RZq+XVYn0EB2Cb
GQxrSz3Si74AkhbdYik9xoYgxg6Dgk12LbzK1BN4a63TtARIKu2R/OQBGyi4O/lnXMObEceP6HEE
3jwMxCBn9JF9HDrCK+pLYCswRo4+31UdoHzfbsCbzcLkkJSKh4QmAnSADDilhFH5CoXWZUIoU7dD
A1i2mA/wdbLO0hn8x0GIpdNkyxZTCIogyFby9+LaH/kmTfhZWSECJidRjvKE54dQ1hxRZ91aJG14
ImPBR8L1xc7IRuYOyp01nkazojmTlp0LlogZ694QJZgFwEK7gbFBFY31wGK+Kh2rYjPMFrkuWOqE
0el4DKyZIByqvfReoZ7GQoOV8qGPCrJfgnlW7Fa/mHG27UKOO0pyo968806lmBbLX91Y8YskzAs3
BPK0rcLCeN+jLwyLbqvCoih5LeE3iySW6q/o3ORZrRWUXMci6tJEmhMunor/ulTBXMHlSbIYdNq/
Fl3K28yzFuaYP9WfSL8V2j8GlgGnd8JOZUKhUIoJAS+boUQsnrGi27FbjtZdkM/NoTXwdTB1U++S
gKl3Ma7I3i7KRuweIrA3Gmee897DrSmNn5ZwVA3XZNS/lxDXTWxBC+NAh7Ms/b2gPM/Ei9XkwWS6
lF9ILUepd9ciYTfmVnW2VUWGCzrWJd2pTSCjvAHV1J1q7ZfxFFY8xZ9H22gZ/ICtLxKuMhMfP3vl
AMTyoY7N/YzLUvzMNCNYx5IxyuxnU2mnc7fLaopFEgstx5RzElPQzNbC3iRXr5GUQxhH7lJtlC9Q
lYH0MbeiT+vhT5bgyxUGAwGlRhNiI9C4dGffII2SKp3Xrah/43HDjzUxVlAUPzMWH/7NVFiwynRk
cyol27TH241lpneUHUvNSb43NspL/r5k6E4zb0/6bzruV9nm3DCUICvqYFcFdSEehpkwSC6ayKs4
BpBEbISBgJLU/ID+QPfW7VH6vbbuHewxZ21CMNqMK6P+slrnBgjsd5pXdgxFVmfIh7NF5aYana1x
XvVhnzQbQKA1O+mJ35/45m1FNDVOjOTVW1CDnUpZPgzjc4ilaxTImPwHhxhJ/Rpn2pukbAjsgpG9
YOmkJ+8QLGH9YkvXfUyM5kyVAOcrtY85XGNrvBnyb1unF/ZW/CxjN3sZQqM5v0ViF+SQyt1YW7fL
LxqvBkVdfp84Jzue3ZzhmzLPZBXEJ7LYqF2r3xbLkfE5EeKduDyBoqcgZY4pzABjjgxgVXBQ9CkD
2aqJo5LkKSauzNjsLW4PsrZ4Os85l8/8vQBR7IHH1fa/bMA3sYybrIwOinWLV7oSxh6aThhpQbLC
RhWXbcq9ry+uDMpeZ66rp/lJNu/VwnQVnAFEir3JfaXhvYlwWJJ5zYwobxm8c6AMqSsopSsWtVu6
nOOyyKp8tPkK2TIvmZBdE9oUjS54SA5rBkSGmG90aBhR2vlQpMahEO5tw8ESEpWACngCUjwn+wxl
cjdeY0M4x2UblOTxjhcYXmGZwMJtds2k7WhoEe5vjSyDWb9b0+lcfGbIkrXak8gKBmuznoTug2d/
anYjWzgm1m8gTYgvDq+FPB1L5uYj/QrrWOM8S8YZ/ndsYFxtDuSa9LsCh/LwrD9aAAwo4ZgWjbCK
oPkwzYdq3bI2xLpXXwd+Wp1x4YQqcblE5qbfgUSDiz//QaWFv1oOxv6PATZeLfexKO8oAWol3ukA
1FaGyRU+DrKMRNneLldtkI5N2wVwLZTWOPNJMOBoE4SFZtbVmVEkhbmTvn117vdo74ppQQehkOxt
Z9qHfFXO8VFlbSNUV43pjyQd+291ABj3sr1o/LzR/BcelwRsW1/3OZ6GgbU34P6lHf1Z5dBHZ4M5
EHkhQkyqWYJFJR3UFOGiQIkIi2v3A39C/uRMTclx4lWbqNr6Y6tx85jWIR+7M1c0yfXiZu5AKZsz
C1H5GAuK/0rfVFhNvvL8TmFkbV4vKucircEiui1TYOyAYzTufOWs19x07ExIkVJcDYpGOpIJIyZ+
WHa+kM6+Kb+cTyycYAShjCoYuWuuknXvCnnFca49m3V4FAItHyMChDVXoRHPsiOTJzGnGaodQi6M
d0BFjjFQKhnVBncDWbcZpgoNB7KmrOem9MvGelol8gXtrEXjJVnP0MXeTBgVjyiVvRIlUUfw8qDs
hPne9aZnfUckRRhvA7J7gxzoLTb6QT/lahO0pqtgEYofhDcDJAtPACRZVpiZhchV9KKg4CiKPmlJ
3QVnPHPAGF8PCICPbcl2Fn+fCxg4ar7rpdlUU8HD84qbJzNi2EdwdAAhn1EeagIzCpRS069Usy00
xqfATMlg2wJdxq/gCPeotYqt1SReFay7DBtkiQ0yr4XDCiY/mSWenYHLhY0WspVwVXYGwwet2g+E
RmiI9mIrxZMNCT9sHKHBjbHThuwIT66Gj7Ky3m6n66JQ2IXGvZ/LY1YiUNfz53rI5k07xe+hlr5D
tsJGC8lOJ921YvGq5QC9+3yvRyHvmL4b9WnHG1hr8C1OkdRte7AMSHn1cHLTLy1gurKhVycl26sa
3HuALwc9dTpgmhT5hYwuLbNlzbINgmnMrgO3nRyqJ47YtfaMRbvDWJWG8oPmvhxVdxVH91awj7fj
bcQs4VRgtSLUtSZbbMj3qDnZI8rZnwzdnGy+4Zjim4gAOjDDw3RtZzVQmwyuiD3CAY0UvizDHfPA
RFHDtQTjOn/VhvWe9NX7GDVvfRw/QbT/COpfObxZ6klSYHULtqSYu44qS7zU741BenuHb6EWEdnn
gFSkwMrynangN/X7LDqgAjuse07vdQPrTjEaQL4/WAcUJ1LyV/oMm7tmK56n5dKzETO1rwZ7FUGh
HuJH/lKMjZOZ0NbyklkrupdoVJiwJABjWUXjaJSn+4wjFwICH2Se2bUL4ogoqgex40hhx2La6yMY
uGnGFxcIlJB4HPYv+G6l/fRKug/tStA9LZ28pQcQUYzuJJqHWWkOHSFzS3+dymhPVtaybqudwlIy
d2LgQyOEjJAvqPsMTRgC7yLZDues1vgq7DlePJFTJvPSD8VpEg08K33QyA6r82Ou55gecT1s49le
fCKwouQMIfwsuPPY3EfJuhl/IsBB8IOIPlfSd94tEOKrjf1C9qVOvOrv4oHv2ddenoy+7vd/TeNU
etaPJK3HPgOvFNt3mQ6tdVT5H2N9DlFQyMW0s+BQxujUVvzITWa6HWJptjRJrr1hc0tVVEZsoXjz
2VUzC2QLZe0rN2F1hDSFfNxNHmiTwgdi2PeJ8kZikdPAhJ8d/Of5QTOIvH+AlQOX0e+DlZRpAaEF
bQfB08YEzgqMws4osSUU2Gd3DAUXxqQsjAqMHPghiQj2qlPzTOvmuQCV7ob0SXTO4yYEpVBv+y+y
H4zYt/ogM+Jzbz5K9UXu5TsHLxjrE2q/AHDCkPrDD3FPyHx/3EiTYQ3cJCE5JCci4FhZRYeacHW9
+MRngPL0T20A1KsyLzwmdbM3Xrai+GIyVwXsQ8SGeI+pPOLqsgC8Q66NV04lHhfA0U3+l763SDYi
frM+xVDSa/d4ZQczM54LvbEpvbJf3G/5IjbTVqpm9IhBxk60RZ2fsBUXod+uICSRM0e5x9DxjCa+
wUJnoI/uyBotSNYEjVollccCkVJfwqj0bZKrMvVQIpAMShDoahS5oxOSTsGaO9zOX5KgXYQIgWHW
XEJNPNug5UAo7YcRz8C8lWN5g3/uCEDZsrYdmKYYPr2JfrvGrrInnCCpyevG5NLCVB12gsE83Y7H
cieJG/g7U4lthfQU4ifDHPVzwyVBdPZuIlawBfunnMidYF/zwz+fSkM23bF6b4jbNbGpvA+hck32
5FvJankqvwwJ/1pzw0cfSEhpTuwXA+bDQQFDitvkqLpmigjyH3kXJuohje+WTt+tPO2GUXD2L9cX
RaOlWacl2r4DlNsYmIKw6Lj1HLNyuVhW6f4tBmZ0HN0acgacXDEcQpg5OeF02RyRdb46jGQkmd3S
zQhnvOzMYQHR6013bacd/dI+Nk5RqW5n5FnM1Llay4PJpNBiUqiiTl79KrMOsy2riYto3lVNmGI8
tcb4Y8TyodVInUZE2B8Eh2v168fE2FBd1LajJcpAyZbBBDbIcHgws2AvOBo4IZGsAF7kmjIZff0Q
6wfZJU+kWgmsWNklwAW6Ma0p7a58Ugy7WPA8FLUjh2lCnTDidAsBjzIpUl5G2BLBYOsY63jPWD0r
pbSvhtRRlvo9PC+7kFHYXP2kIV+ajtcqba+gAAlg73Xj0fRAozFbw7y5beKmvnaZelZL1Z4NhZ84
9xJMsxqOiBE0p6AqTw2VDk7HR5Y58GEkZDcZUWykbrKlZVzKjd4QpjE85RT4FrUr2WPXMtklZeVL
WLMMHLKQmVHL2am0US9oikhzeJhVc1cvU8fOMcGTJzlK3DqyyxYAD6dkbfMvdq9sYb47vM76QxCd
CPUWshlmmx5eRqen7JHPkfAS/S76cRQfJpIIK4tYeEV2h+K4SkQHOteWpN1M9IsXWgKmc8BSFvsM
t5kQgXhBNo4WMTyQJLjkPnEglybb9WAUI8d4svKfoN/ApkgoqhchpbkpdxWcvKn2SBSc5t2IE3cu
/wG8pDGGLWN6K90cbNmkru+Ary6TAQBDeyx68ezfUNjGZINJ2o69xCh7/GtzLECMwFtc+6dQWhsJ
8D3pv0/BwCIXdmDb4GFQ6RcMlHDzZaccRufaXVTq+6RRnRWdu1Uqu+6747QJlXkLCItpVBWbbqPe
/q8+7hURehF5GwCgFJq6V6Ixeod1PcVksEedhRuQhDhs1KpiPczz8jFLy14ifuJNIJ8Ofkr2voBS
JH30GPfh0eDPpJjHqsHSpU3H7NK4SUQI+oWtY8149xeRg9DVl3EYziW26h7LuySvpzGaj1Xc+rXs
luixdRP4+nVVydpRqD42yL0LR5khZ+3qRIeEWrF9xsx+T5m0z0nkrmvl1vWMt1l3iZhys4zJn3Ea
ib4UetVWVlqHB6IwFf/4BlW2SXLByzkAqa7GIpyTK0U7LANHhV6wxigz5v0P6rm+Dl1o8D8Tg/AR
uF0fwzmSFPooHtia2ToeW1+8oIm2ucIxoUnyTrqB6FbIhizDA7TPR8y/Q/Zex3VDPIVkEbICMpu4
YTsGbmI7qvFZfZChnhMvuaBPbz7S3xHaBOtLhsrwakawOZjhW2M+S0J3QRb9mvjdKGwvQ90AsX+o
iUy4S7LX78WCw7lAIkFuWWONZ/JWLurk6/clwT53xg66dhTrFApEvV2Wj9Urm+/V7IgkSBN2zOD5
fnPA1JCJXViS3pF8qrm/azrQYUp6MLVPhqMhRLK5ONbMAdnTqzHUajo93jhc1cduoxUo2njHZN6x
JkWoJFmONlE6xr9F1NmFee+/NT6LEp9Fi5hw5dWKtF88zG8GjY82Kz5dSAgKUJXiAIpxQIRuoHo0
1yFuYcF0tJGRIuoWgTV0rL7N22KgBt/jFcgvZWiXTOC6OTmQlUNpj5k/arDrxxQR0k6omTmlhFa8
HHeuAsogFMExJwVOzchVNJVWrgbNaWz1qfLzHTgab+rxkKigMnrYE8Pkz9Lq42tjosF+T7OYOQfz
oTqJQrnnydjXqP8skm0JXC+F/job2sUKlCl/htC2/sfSeS23raXd9olQhRxuSWRmSlTwDcr2tpBz
xtP/A31OVburewdbooC1vjDnmEL6Hl9AC2NmRL3SDqG2NsHyiNOz93cHtFeihxCEGPdfYo6H/5eU
fnoe9q0br2+P+TLCt0isvZdro1ee1YM24OMF0gglCvcQMsxr1re31dpuiY7ZJrlvEYIxQpAIrDEJ
/GLNuf7t086Nxw4waHxKZPDAr+Vz3AqgpGSWTZEvV7pPkAOSSG59yJkkftFkeD2n3Got/sJtt8CC
TAoGi9o9S/PAuJrQz42zwr3WnWLm8kgpyXMhcrMfLzJrG2lm9xbz4GWFq0JJV4O4HX08EVNY41dX
oWd9HtKVEq5ivPOSzNxPcHmg6M9EJjnkeyV8pK3EgsDFEu5WdYmsoQ0EYwkmXWTseChZJaqEHqlY
QlqTWyM+KjTuLIpOeGq41EY7nw4iUYwzAxxUgbo3yJPPqcCCCXSUi5GHqW9LI8fi8ojlulUq1uvs
pIej1RIbOUNARdz4vZcl4NDbXRfIlIws+Rwbi/ZL+VUk/Wk/ZkTDk5rWd9Dokfcm/MoiYq1j0C+M
rdeENJyaUpOJ4WolQYNAhFceJw5DDQyp4oiYSKYVzRP80c1s2qL7Dbg7wQVXrs/IUG4iBrRVeFgl
cPBKguop3xRBuUqOIBaXWvhTzrKrJ4iQY6yDvR62Q37OEdVGeMYVBuATjM6iOq/f2VCeOjAESYOU
Rr4lrqIrF+KvMNzS+lofOegVDBKy9TZO9Z6OOpOIkVoIH4z3nWeIap+3RUAPxke0vRYzhnloEA7S
25SDKLyO9+SPgXN9Hh8W2iOckOoqu/THEiMYCcAYLcOtj+SH0XZv2ccKuEZflZD2yynMt0n8ZrGl
9wvv9hGZC4jgjOePjTSYfWulQcsQJ5D9JLN1zv9U2XtJqlXftZ6Ir7KXZRd5LFpdlVRDpHPGYSYf
CZemnXEsq/Z+hOfH4hM7N/ocDN2jMPocQYgZel8FFrecVcAHqyhQz/HowJ/SLvVfS8ZK/bNdVdEK
69gRcXkUPzngYMy7mG+fi6aFIkxCLjtu+mr0qYKCprCpNWAUR+76X5X/EOSBv9Hl6J/gfLD2SwgM
KHi5D9Rl3N3gAYS+vNEap+eNt0E3byqTvq3AM3mBeoeZa3fkJqZ8OdTYlahA+mw/veA4jWx4ZvRP
WzBxHnbsh6aIjDQBSJHJWv61B9ywqhBeK/M4AAlwS00MywTIs4fs4KFa8+pFxDVIBFATJjj+ltgk
MmTx+0zwhx+93oJCsoKEVIW6rsPotqGbAXduFiSSJM4RjkzMOMqAmR/PF2MqLsaPET9w2V6SBouJ
CNj6W0PV9s9kzKKin0HlWsBCiv16Fr1ZvWcwp/rWCFHHZ4aJVdOuKpRxbrxtNqi4mPnxDMEBTJmD
u90pEXwqj6SUbBmuNLTVU/oi/pvcodiNkyWILLb2wKiWYfYheC90QqiFbNUC/4PPWoJkJb4RZHUU
5cXuBnIXj2Jh+oO8BI3UO1L3Z0TXKRAnt9VXJeHQN/LzVg+7va8zw5w9UcVydMWxKh35xFgoolHd
jXGesi+3EsTcsFswwtBeI8/wasRE1/Q/3vGHPhEa99EHgAW9lTm0nLFdYbILmFyoK7o3k6imFZdK
4cTHrY8O0gUhlRGdo475d/yalv6Of+6ZOXWfg0AR39mXvJT8b2bJ15qlHAtRHOzuFCFBPhmG5nX8
2pC/lx1dI2yV8vOhffd4KkWNN+1uhWfEXmznE6L4TGyjC5VSL4Eg4LSS2R32uLA0E+la5JgFFTWY
MAPp54GVzkQ66piEZcQsUZCDfyXKp+hdRE6QoJM0rtT6OV07TZWbFb1rAj/vTp2evVmwAUs/zTl7
GX60DD9M4BgjyOesUC9xV+PYHhIFEst4p19brVO/L8tz6hlyzOa5J2Gop69vz1uSE0RtnTgbBujM
8tE0ZCfNouuhQ9YJ1dhoWDigtioMBuVUzIq/LIWvvzeafBStZwrqRTbNS+dnPXx5psScHqVm2dIz
ofJLVGxXAxRadk5WOCxiYBngnr4YYDuWVbrGPotpFRe4BiPO9ioAW2pLls7yg+i/N+1hxLh5ouUW
v3MnwMAQNeI9ZfC8lT+iERZ1hs9MZ9pZ4CR7lHs4r+Y2/fqRDMarxtqmwxqtikd3IPeyPaFP14lB
iXCFt+g/E5KVm5Y5q4FnDwtmHeAODKfuNzld0FlucbpnXTiYJtmct9c4yW+jIBP/vV7wGsrleNdS
8T6mLBUSQNljLpNPzo9+DyrTj/U6ownpfRTsft7RuW75oesxOrPdmRjrTssJs01Y2yKwA4LPYElo
YVMD3SqZZlqvdAOLNP/Oqh8E0mFTEvmUfopJ/1lmPYTW+HP6KKP5MxeUG4uzZrHNLaX7Hd/UVXlI
GV9+tl5CceLEdaoKU0NVYNbpHYHKEvjDMWUWNuvnMY2QRxGjOOFiSt4UcSRpmfHt51Y1HySVvbfq
EFQrkK2uAthd3Mo0v8hzfEN0UiTO7peLoMkiM1JqdukxanIR89nCQGHY3LrA5CKYDBYEt6lwrqxh
BhNRWp2Jx5GUITaKxHztOrtx9uXvhYbvWfxBdu4KyuzO3xHo0BbMCHVElQ5Oqzx7TIPqYb3BMzq3
5oJogvrpvQco+FvBA9j1zwiX2jJliAgHD8tx8FkqADdF8F72tME7MqERLm+VtL5XS/4aexBiVA88
9keFRVlbpB/YMw/ViCi/AmjZJJekx+64YPOLJ09GLTpyJCUshTrm7rqEvJ3DZ5hiyq1bWjfoOYkf
lFM8icxJ5PG4sakseoWIV2wHLIU2lNp/J1TLrsSSGGWkajdtyhtGB90I+X2u2YB/6BgdGgDu1Llf
Qo4wWmL0m/IaKhCS1ObRDiQrtxg9qKK0Wn/Ss0BeT3ZvsgW/iGx5hDG9XeCp3YjTA4nJb0JRrm3m
G5NPRBFgTlkQwF3/4ccj7oBQe4Z0sTRPfdTfEpYmMXjIGVNCfKwXNhdyyBSjexoKqVNF8aa0Ff3S
YcCFGGWro5vKrVZqAGjgCwWYFOgQi/KC0OK7mtJnJEwPy/w28f9vXXSL1LvOsTK2v+TvCdLxjFds
H2PEeoKXBnsxvsDVNozRljCNxmf9nHRQU6jfZ8hgoA03a58brcdGpiYV5GuLNN8Ic1oP3iuwLusJ
sJJTSfnBkhjSRd91JZ26dj6xaSDqWe8bTMziVU6tC16qjcXFMv6LUiqn5tCpnEwM8wWNnxqQKeu3
vo0eqXCH/QvwDjXQ3BsTJt7zKnvozDb4EnerCj9TxeTQxd7jHKRMcu6HZEcnbQMr8z9bDu0P1YVO
dc3Qg42jRmBz4kUAPUpkhUvOhn4bvOqwmQrP5Jr8bsQ4GJBPJLNxLXTlOn3ELKm0SIRuSJFI7CuI
pM5d0Xsg33C7H7kh94Mvrq9OornPmf8l14NB4QwBNtiOplq+BFF+9eV6jZvvAXgQ4AYew0E51aN5
HpHhL4wzKNpndTzX43KZ51NkvAjy/UtJORuvpf5gYh1Icg/IwQoL8aLPsmc85E3hNuJaN3BwiWhX
zeYwtP1Jj4bTyPB87POT2dkmU6GtlsM+SFFVCCwdOup2ozsvOOV7gYp21YKCJKYacuvILN4qgqrJ
Qg55peGISQ4hA9PmAQm/7x+qEJ+t4i+TRWt5XxqdTZr0YUbtZ8qgqDj3Y3X247caYI1SxUh0KaVx
Reoiu3rRtENxnA7Vn4oSmUCItmcjajA4Rg1PLKnSXyfdtCuep4OJJUzDEgaIWDJLR+PxHA4qmsTk
kI0fG0URpLZ7r0dApyLvHnuJ3NkHMEpKtrklfoa9CxzmsOemLSr+bGTMyWVGoibTnmKtyTEjQj6E
XzntxfuBORC1sChwPqi9yQCJnUNhg9G+xLSveXQx2PoPTJnQM60bccIqjDzGDaL5qTXlF0cXZZH+
mTyb3+UK8HC104EKTJntO1k0n2tF//LdkMY8MONTaeB5ttcbFCRLZWYn8i8cM5KKyxb9U1Dv8ihl
33Y2x+wDnhYULSyUxHa/aULsYWT3MjypPWjwPFj/jnkRZkjyR1uXMj9Gf6/l4CnqxQfM4ycjxXEq
st8VfS1MKCcshK76g1Wszrs/UDTbxIWtoqOSpT1+TyDKBayrTIGZGHMfj8gJHj2G3cnRsrcJZ8Zy
FV5k3lxNDjAW5msU+58rYt5fMXoBIP/RzvUYSqgVMqOUaB+lDHhDhhbNJckht0kqwxWEuVRqIblG
oVrsCfB/ZGpVBWXErtJLorDVnNzCJT4OmMbiMwqoUwQ7JrnqRnbJtvS4RpudK4m9QFA2qu2lYk5B
gHgxdY428UltGHbQAMxyChEmRkzIe36lzA1KEjfYXhIMhYrDxl7axFycA34wqjAUUQq5m+wN9Okx
8NUcWKz3E0IiJhPsCqaT1m6UyqyYD/wmc/NKVlLDFSb5iD+kMbqpBaSB2DenR9zG93ngTdkvdMuR
2XVIHLoR+LiaHjUmBTDCBJmXLLeDvYtLR/Rk+M4i8lswJToV3rtSES66yLQJn4h1c+ZvSWLr6EQk
MOXSESahBrRLs4FVSZYXRZiyMjKkcpvjmHTVRPGT7Y9qGnadMT3hYueJBYwcj8FUwu80rrruzEIL
ffQVixgJVEYhMZuXBrK66Cox52XO+9S9AQt5TzMKvfgW190Hh6q+QboDHj91wznHTogtw+7j4rxg
rTCk6RSDtiG0hpX0P8MYzhzmp+2q82OyrLsYz3esrTi6Y7p6XEfSVL7Te8Hc80FOu6uBjOgoEVM0
qHgxqFtW3JGltG+C3Kqg1i76e3QXyWkjKON/oyH9G3yL1w6937B4Gwl5FdkW97BQGCSKmc3OdJTc
lBaik15IdS8b0qaci5Ajkoa7kJpgaLGXEYFCsDV2/o49Ery9tkK8S4ocejIjt4lttxvRqzF/qEhw
DiPEZkSdEmagyDoVCAoGjzCSJsHzolrh2jwAuGyEgm9KYAH3WWJK6i3FgtWfspjwZ9Jk0SOfnM2E
07gg8JrpgUBp3xUkrCVdVckjIV36qrpEX86imqdp6k91EYUwjcKVuvuhEkdYENLN0a822nn4UFLl
Ul2ztD23AwbyjIBuRQgRK0OzB0hHX18wVpvwzNsq9iDuql1JPboczU+LuRle2vTfJCmvUemfJhmk
pJPmavfYjPG2FuulrbILZAHVmE9A0rHl+KruU0KtCB3Z1JvpiVgTC4E1GWXGZdbjS18w5DMOZf2K
gR3PQhCdvZTUpDSuT/mezGkBfJ7smdUiO/oeNG3KqAsfo/lpvOiMFaqjGtzdpS3j5yIU6OsO6LlB
sYr/MUg/Zsi6l4U0Vlslc7gDxzrt0rBdmNQQItJByGPXWZohuRVsHdT4uXIqqIy8uHBzYmoWNESQ
A9Gy7lANeOGkCuCDIAwrtCi+ovRmVMJ1oyjAdiGS/sVCX2n/i+fUS0uDa4Po0nYCuUdnTHEqsKqR
nCKKXDU6DIrfFJdkm0ORgPMc5UVOXtwC1cqcQ1Vd/JRJJN8QErORl0Jv8H41dyXd3ISxPjdTcxBH
47Q80Q+HxG6dTVjOjRVdHelBUalS7+AtwKkKH/Uubt0T9QVjYDsO4LGxQWnZoTEx0PCZDn0E6gyQ
5f8S6Lu+9eNq8Y1c9TVUzvJXhTgBVEe/nlusNERMK1CuHWWr2clPpuaKfeWBqPQaOfNEtLpZT8oP
ZlkcOJMOWkFgFpxiKGwFZ+MjUOMRKgZDLgQMLfwUxa1QvWqWW1cC6dIfCpnQZrKGRuMZC+sQnbPc
ygKyv4w+cg7Plmalq8O5VkOligJcmiapA1dysGSWIUt+OeATFZPHuiU3cOlcujRsuMzl/zmOhxAl
m+NZLz4DmdGpybE6baINAE7mWsrPcYQWgFEXQfekgW1oFAxkHaugHuNNsbGoXeMZgH3CoER4m1b1
TdeHN7EPJGSclAuPqBTuBqASAVCJbGsdCJAcUSLadYbfeAN3Jqb+3cZ/U/EnGltGHjA6F7fBXAg0
qv0zcop42sU8J5/Snv1NpZtbvG1/LUU6lYMJniVuLivuIua7GggvwTrNXXaZOt7mzE/7+gaifoN3
T2gzi7zCtVS3PMsVkQ1c2c5eMXp4zMwM8/LSXETKBJW7bUKHxpLw0PzJjbPFEAJPwvyM1OqhMX7f
OPNZGen/aTjvpafyvPfl08SMZHAlY4KC54gMzmkglpNYBLOyyr7gDEwW4H3iHzkumMBywXUEOSwi
JgpuWzXA67wi5OtA7skkmseBNSrXJTy0lQmACva2zKSg+s6oDhrkzqOqww+mvk2bU3atxwa0Y/XG
ajNiU5yG3IkFkoD+ZlKmKI8uW59JJ+OpQtuJJKz1ZjgEDU7LBPlnh5G/oma1oxpfGngepvqdYTnx
GR7tPlWreECyCQMP4oa+umn1x4jALOq1K7gooVNoNSy3Qv4XNZVHdGjRHicIT4sFDQRdG7ISWQlF
t2GiacZcW0gTonOTGOd+Xs8VMQECx3Zvtqc0MejJyWs1/xKr3DN7MDN3AJiSoRwTFcHeqphTCykx
9Q/KYPG/MUGkZ2wn3qk/9BwclHMo+6m2ndSKgwAME9xMpD4pWUECaWwJtBqVWQ6oqxdxng+51h99
f5x9Ip/cLeazTx4zEJVGu0uGEOhXEKF8Han4Zi5aIB+ygYnfgsO4OLbQYVXRTeraY8ThWRVS3KY9
FK3lo/gMeskIiqIMs0eVsyj3mkK9yzAPLf58gu7j/AHWGz6TP0b2Zxz376pSvohYVMzmHcbeRNxf
huVDP6r65AnxXrdqvtjKvML/0tIKKhyIQ8lTsDeZfmOxEFpZt/UxCuQYtMmpvvQIoGLW6L/Q7mjj
F4CDZaI1nHBHAUwtN2S9LRAg4aQI/YlAhXC1ulAFpYUrBlFL1TBtt578qE75cSVXjQg8b+eh7huh
GV33njRDnV+iHD0wPEUuVh2MVHJyUM8D848IoZgUFV6kjp4oG96uRINWi9QKGqbSEjztYo9rxJfm
9TqTjK73BhEenjV6+/NCgsX7VNrm35IxCFk+WvkxqMOrENZ3MxpApCbPqzh39zbSrmKcX4bjNApe
Wmm+LG5eDuhM4GHI21NNX7YZMkIs9n0+EMTzlPLpiMAeFN9aV8hYPw0JcnN5TN+0ejsL1XYuRrY4
cnFW5mMxSC9pWt71q/5cciJiLsp3ZZxza5+TIFuy7ElmNDuNOKpupJQADQVzBOX1FOVRcBLZbJfZ
Q3kfl9nr9m0E+oZuvZM1gUL5ZgHEaGgFZvSdiztAKmtYkyywolLiZiFzZwEQ0Cw/YdoB/IedjPKN
m6ngZooL1bet22zYKlSwtTbsvEbQQfaabFFObB9jAnV77F2dM02MwCRAbbESRsjcKOLkib7MYp2U
45rqvKv/5RyT0PIx4FgNGqBYuSzRdNnG/mIICdM1kCZqeTalu/RLtYAIns8t89OeIx3wwg5uz5jT
YiwHftWz7wSxuTu9RCGnvj7zOF+hU+xnMDMGDrkOPunKnTrl68e0NZ+SZH6Cf/zk7XdjVp9wLJvf
8B4+MWQQRrIgq2dg1pqvCUOwiH/L5LzBoC2Owk0om3vGwDfISgWSZ/wSauW9WF5FHV3i/4ZYOCoj
ieow7dN5Zmdew6lzcX5Vyn3JkfqBlN9Sr59kN5PJmQO0P5ZswCFqgXByZAmVlsr/j3dzOKx299gq
hj1nq22t1PDFc6b4BdNBCKdoxzBx0LA60N9Scmts7IXFbCLugEyOsmn5ny7hKK4DEUUm6q8OJwUt
lqvzg2oNyTUngUGc5hbkVxGW1iteUgmeXmRIjmE8LaYHZBo7cVdPoE17P+GXpjaszolEEP+QSqNm
t6mZrsOsXaqpP27kI3Y8hTUjgu2JxGzn4UZsy/7FL5URY0b06nRj2HvltiMByrgXnwCQtj8yEPGF
yajZqqHUVWFPhy8vUEbr3u9jSDzcGP33HXIs8a7gWnRSLHqd75wFXTljTZFRTL3Bp2PFFp9YBylZ
6otCBvNi5PaWSelBbnrGMMpGGQBi7MzUpA01adan6HPwQJkT4zn9nuPkYBZwVLnXtntT9mg+lFM2
p67MWiMDYpJdeZSVv+INRY1wlsk0z6T4UTGThdWG86o/RHgeVY3BxlFqo0Apq6AslWASjpIZn1MH
GIhbGLwcKSkVS+HNMzJepAHixLYPecByIil2/rf4I76quX2WjRUI/UrOXv5kGSGar6ErP9eMM59j
S6vZK763IZ4T1FYdKDZrHogfVJE/i5c+nnkRYTREnSdCUBG0PQC+oLkmldYwiC8AqRJGPYvfIQks
qJqjSdJSFQxRE0zzP1zUO7nlf8v/pUmCPiGHod54DAYf3hHK7BRjPQ6rHKOLgSkvGHYn47f4XSh0
Mwdpo4cyLZduHNh9fxjUIK33gOzRniY8E9htTTlsy8lnDlDMbdibQtDwTw0n5HKQOVMAVlFg8gxV
fzofZiaPLQtmbLLIvApGVYi2bPzu9siBlwCMwXFkr+m5jJGB/vBPLhBnDPEd4jq8IsXRheL4OcC7
yTKkVHDLkbf5ONoCxYuDuXlgQ/XOXkyCdMpNkklk2Y+ti71KnDW/WmP82CUFMAF45GKkB2NWzkUR
v+ZZe5fS9r0uV1p0oL/iLWqnhzA3dyzVM1rbngg3TbNLguPqQ/eRZYU/OTnzoLi5NRhOK4HPQCQ8
Y8XrYWR+D7hTObbvEZPlnoiZ8RpvJp/3s4G6NeFuw5EN83HGCdlQzVRWqKtRaKJwBR2nYvifYh2n
2hZGMVZkNj/iY9aVe4dsXU9JRICCKK1/YkTrMOlIUPTSFLqkRQXYNfa6sXdY76mAXatoWDQqrnr4
29StL8aCL9ZzsKZpmOjkkRZvHBxuxHx/xP+AeMW2kj6QYZcWQvxIk+oxJ8IdXOe5E/DPBxq+dBnT
mZHr4I2Jqk/QkdO6EQlHM2cze0xIJFLHy5ZX3KZm2IDrwFabRDXVJJ8LP9+EzQGKb0dCKrsRttkP
haOkud3L/4wpDpLCOi7Sdyt/wF+gy9gmUiCt4dIzRVxKDsg6zGPgVson2/9zI8mnKTJBLApBPaWB
ig9jqPNDg9A+q2BfYtxEdOnMuLglvQs661NssuuC3VZAxCEaBNZF82MBxI5bwiIKAyCF9G7C7DAX
sis0gJB1OBjNeUjE82IB3s/jSx1Ye/zF3kehVVpi+rw4Phtq68gJIR3piIpcCMF7h3X0p99aOyYg
VF/hCWZSMDWGX5NoGxf7nInm0QJXUoDgsScBg0Af3+alvIP8esxr9JDFQ75H33bjYZSNp1aXb1S4
9RpG2xBWaR9O9blnkDXliKpkanUnjvObyOmuXg288arWIdBhhrbhdGYo0J6En0i4iWflYhhXraHT
MAvAL4BmWdZE1rEjqU0yLadkccMw1FDlS/Mz/1WY2W/45zCMQbcEn0rqaYxLtUY/qG2BincIqUKW
EFuOId4MWpMsScGb08RPrhL75IZ1c+KSGsrHFoAYcESIqHiYw1n6xzyU/ppJENVLwP9CZyeOF1aT
wiKcVvyrCRTj/khEiKOL0R3yZfUTNK7SRPe2J3lanK5bfutL4d2azVdnjh9Nrn7Ala+z+YHzopp8
LcP/DBvbJLGoq8mw8vLXvBXQQEigsySEMT8TJomJL4EONG6JwmXCiIYgpyFu93qMpY6Kfqu10+OS
vcnTCaTZiuSi9wgh9zJl8vHuBXoJ2HnLwrYZw63/k9W8z7XXtow0gMdsxJFPXOnyYjgLnIvKHlo9
bGAddOuP1I9UTegXExVbRHuNTPkaNdE1KN6qIr5t+Xsfo4AkWlMbjEv5wv8K12AhcFsRWTfpyymm
PB+R4M5gxat9SkOBTrfG0K2gcrQIrIGPw4KKJcxR6XGgUYfPu16RyIgy5vu0AKvUvfls2/m90OuP
yNDvKPmfOEAisl6rHBXnqWcn+lbUQXYbaZFWwcRw/AN27Gso18dYio8FeVymfcYj4nHTuFvprVsx
vikIadXjIWoOPTKNPnG7pb6NKkFvE2iTvwDcrirpVdSIM/wOo/1u++E7kqKv6ZwTrIP5cyb6A9WL
cItofNbK2/A8Yj1Aa9CRIIvG9YvapU2Gc1QQYHX5aiB5pfjlLdYBFrfCl7weVUP3WZRtbJ24AhIS
V8cFH6vk8Qczbgmjh1aaQarELP0YZXHTAaQdUeVVfkH1srDAnEoocY9sNdj0+QMoRfUN3fmLeKfi
jL1Me5OaxTMa8M6shGy+hmaEKMdurUWnT2x8jPQFn7rMPIwEJVOPHwq0jhwjliihnRi+9AqtHZ0I
Uec405GZlcSyJHi1SHBZieykESgVA0e5P1A1qzVeqUMWGGwRxnTwE1yySH7FPmxoCNiRnWStIYhr
rYpLxGyGxTGKxt2mVYsBuqkwmtMTjam4xuFK230o5gon2SB075YyvTKx/OCs0f7Kafdl9OsXNyCb
FZTBGQbyjb3ZtmUXqYT9uxROOmC6mPD2dNp5UbtzjOghck1Bc82f/jdJY4BShGw6CxttjPbPLGVm
l6RNUm9PmhjqINzZRwaiLPnpadiQJAYo8zH1yX4+ALc7/qoxqUwTP3yyVwodTZ3TzXWoMEueCdeI
kxDnTGC5ZKKI6BsKiv2CVOWjvAme2mIQgnhnHjM4RZ0AbiX1EwXDK+rDDPRAzSglJb6b2YV10aX0
FmHUnipH75/G/Bn/HlOZ5hXyT3sknwmfaAdv6x7JCGWL6joZrBjS5ppqKeGOiCpZehEhi0nQAJJg
hppGrMo3iqdkCPPIClJ4S/Ko+vT5PtTVo5b/Bnrsbmnqzb+weQ87hNiMg0qxq/9kvHLmhMyAScP4
1KvFGSaRLTBhlky1WvoOCOhpe8ESwfWWHw0dblUZP+pRJQSCEVSZ4xce3zKov78i+teuAJmqXDpN
eNZ8f4A/9Vx6FtD3uV41eMkRTt9s+VtBB0H+BQ0EMcYWM0r5/6rfws5LBQcE+mpyzE0USUqU3fRu
uK35AmN9uhnIhSrrPbHpajzzW0NZgjmGVp+8bYVUEYNsAhEWPHUhPRSES/STgW7LcxokZe13tMJA
b+eKtqt2Z3iYA5IKXdicAecMSuXnyF/H40vWYYOCKfLBInaorantXWtkSNB91YS3NGLF3yUdCoWb
SA6ZUnJJej2twYp3ElycWHF38cYnFeTIAxT9ofkPuj6JHdVOtwX+Zoxo++BSoX/5yunFB0T9yO+d
vBBPBE3Y+dIedVbPqsRqEMziMJ0yjhVVdYqPTMdfeGjJ9yWvFZWto74xfHYrtNrCr5EqQ7/xJbDO
bmPU9caxABMIkMk2SMqMhmMgojpAo0vFv8dUwSJRfIncbBmCm8nj0hKoDRJhJOkJjRxDRNgyDHBZ
JrFypPSoh2DZWJqTjcgoVVKgDaKAJK0PALmLBYn/SLz5hEiEU2NCxylOfD9D5PWMR6W0AE9Q+Ru/
cs497nyquCLxgWYZD2404UMmThZJVWTQsJTfjSm6y5h5KngVcVAdxJ21cjyzej9komjLhHrNVYUs
G4sfS/h+hbWbi43H5F1mMNBi1W3xT1U/qNAnd4BawX5rACxbA5Yl6DuI9PEiyFB+lFu7GidT1Lh7
A+sIOEHYLrISkQMf4Z8uELxAkb0wF0JlvXpq/W6Sjrnz5a1fqJdWQtE15tYaX4nJV+IQhBWfRm04
iTADGvldqYazFO73JnaO6YWumRm49spN7LYKqwfkeUBEfMnSjttH0txLxoYEXeCsRJ9d6eIXfuOv
oeLMnAoC0UfYbcWWBfNi+ko604ixSHY3UgJi4IObs8k1xtUsoAVymM1Fhz6d6DArr+ClVxbUBcXO
11Md4l4cTUGbKiPpl7rUt+r/sma+drJyrUbjWk0oxVW0GtTo2Thfp7nA0zeZ8gvOexNpxA4JT6Ut
Hsi8/itl1YHAzZC9AS9aS/9UxuPbUjI1pEMpruteV9mm/A+fPrHglmLdyV24sWto14lUux2UjgCY
xgDBfPQlL7ynPA9xImMBYeExyCwFah4fEcEGmnKVPby7tOrbxpYCmujKEIz8sueuOKo5WMXOx8/D
SYAJm5VCRxIkeWufswH9EpJi1pNYSEISow/T9JSaTbKxnZOP9Nyv0pkXRE6q+wG+0P9zBx2yRvcU
hOD7flsY4J/L94kk9xlmQ4tdBlE5hBK/pWGKAQL2vNgK3VLxkxTbkZnA54itZm0uClc1VS9dQsQA
B4JoTXQX1fS3uBheuvKbweUkrKbnYNihPhdm2l6B6qmg+Eim2ou7xVOkUEeXBLjPFaEGLDHKLX5I
cIAn1vrZOUHqjmo66D40z7LSN2ZW0E8WrEa4TwnxUzQgsgSFz7+KpfLF6RMqyU2lLUjSMCWqtlOL
UxbBYR+WkG+rJUde81KNAJJKO8/wl7XTCH/DyORTJ04n7JXlcWcmWZ6iWQHAJFofwZguA4CUpGqC
fEbXRLS2MJRfgpfkIcKu6ocRnlkLNyLBFr4vYuK9RsdJBnTPYkFbXyOcaSrZuOky+lP9j2aLqnnh
08ZHATtN5ddaArgrefpokpGgekqLboYiGdB2hP0szZ/Q+o9MFrXlmCAPqKb7bk91x63zZzrYlBI7
BVGTk7tnbNdzE2G3jA6jEbTVreMn17OuaSE4ybrgMgsEpZBHm29kDMvb40xzInbBuCGHVTFIM6Ar
lpOIjgBig4oAP63nG1SzG5cgTmNtpT/miTrwX2JjE9m+rrCB/A5r7Jh8mX32zjsaR4f2LDKepiLw
WkbThTRQMjqcha326BYQ4mhapKMsieE6diHqHhEFKQ8Fa2oNzAfVvICpmVEgXfxbH2+HSB4CtRbu
6zTfiki/NFJ2Zhe8VHZJKEW+HrKWNRSKxrFtnESaHblgjamywETOyLFDigG5spJKPuFjyR3IRWRr
R26Lcm78P5bOa0duLFuiX0SA3rwmmSQzyfRl9UJIpRa99/z6uzi4GBRmuntaKlXS7BM7YgVKEStI
y03dPDmK+EeiyDqzosNftcJKKiL45s0tYdU2bqY3/X9qUic1uTakKkhNlnxxWZeck9TPuKa6tu1O
1ZYjLdOuZMA9AKVc5ySzWF3RqFVMkv2GHxf5QM59IwLU0b/3xIjWEhRdLJ4No9z7jgLcedj2XfaA
z1FsX8Z4Vehv6tnKKG36tmbxW9krr3VoX026PaE8W9OjrX4L1CTNdXNrBfNizJDeLtknAz4GqHRO
iAN0pe4ahbfWgjPA25a4g9AWcDgHY7mGA8GqJKb7/UC+IdevvE0wjdLn0+7y457zMLAWqbjPeThx
pj7ExvpQsPTUMbhyN5kdc8nBdwL3xa6HNzbIxiyYFB++X2py9B+rgwJOnt5SdiOciqvKv/FPU+Va
pISfSwp1lv/MTfHbxc44UCy89DHM9RXPwVu/8oxXZW/UMVDi/ciykkg28UPJQqb5Y6ByZzdylZci
qW9yU1MRfa67Ai4PHrI5eV/l/sOaxU/8F6j5kzl7pSJ6tMmizGpuBvdbwozB16bNXJCnuUXXoN5t
moZrudCIRBsPW89sE56rXD2aYEVRM5RfA91kDdzGjXZVxFw1Mi56LsCt9jKr98X9vduSfhgOdZ1d
49HOCUMr+1FjvcFkCSwRO9ILUJhEPwjEwhRUYaG5JSWxa7udNpW3eka2IvFqMBydpp8KQzn143bC
1Dr28PCtlbMDWr32IbIvr5neE1Pk+9lO+cQV2De+HAJAVtM0lFvlTK9TuC5ANWoWuaCDMZLl4QQx
e+RhUoD1GUZEmy/rV00BtFCMb7X6VyBBl7B8s6z6Q6NccgRfdeSdOZviG0tMfL05YZ69dDKhIjip
kufK0k+zAZlo6MDMttAXjOonVX42sLpMYD0YP/pkyQ2Wp1ZZbenZRrpt6W+SNPMyDNeJQ0J1H1Lj
2kv6PVt+EQ+s6WqBj039ZdsbDq5ZGYhLJPwCL06i8dgyaO0xib1OQhXfFE7uunWTzZIIUfllHlZ3
ZJeOT7P4ncNX6DfZM/nqiTHofOEx81LcwkaVeII3hhHIUOVjsUoEXTDmeRd8/hgDn5ZPrwCbfu4B
qvZG0gO68lQr0z5wD/Qh0xG/XOfzFx+xjuRNQZ/AirjBCPV5SBgqFEBpuB0cgqyjW2PKEnixFodP
ygCevNp00kENsa5hYB5QPAJn+shQlVneTEo54ksB/TOG6/8YtYYnu/S0vcvKU7MoW8ZjR8KG4XW5
Gu/qm9AClb3zwHNK1JsY4bECciTvbYfvQzpfDVG61aNNjuMAJVxgew2/jXJLkpI0yWJG80258Uxz
dzTkHBzahUTaJcyLjmKZQwt7JUnFEIokqQQbNHFt+lXanOaSqDcFeqbkCLLwnlTrByFtrkxKF2s6
mXBZGvsfouWStsgX8CNv4IO3ZHvU+EQLoKa6Mw5t6YOlMjgrXjiK8FCm4V4z+0kzsmZvhJxTnmM+
YYYvQuusKbWncxrORMUdiZaIEPcOuf6fOrJwIUizcifm+m5D5r62a8ydqgnImKfyLAcywdp1OZFW
2SmR9vbQePDlGSqWTFXnBbmLHE7MBVb9Y+5pOEzwQbYY57Qg+0i4h3ETiGNB9hpPkERGfUkooUxI
74HC41Zgak7GS9zSaHTKT82Y2kcasqCdp6nIVvi/WfuzUpWzr3I4sdGWYy4uXZWobwmYBy41mSIn
fEpFJriA7myewF1SXiuKm5vR7bgX2no+UtOgN8zGMKhlcTjSVmcxfu4lQ43FUZTjiMNG2XCXiZ99
vFe+UvqNswh7FP8q5/eKhGbfOtJCLD0fHBkPddR/W6p0js2baOZkmQ5Y44/9D5W0RcQCy++j8g6q
gyC7yVp1+pR2dnx/jjN+BQUYn+4VHDwzA+wIwl9/ByJqoTtDtjRfELOLA2UXR9Buo+Zb/JarzBZ+
pNdM0k/DER+bSzqopbHbTCL3+eT/chEHi51SH9acf8W9ZOLZqNJdHoobCRdQSI0fg4qIztjziD5T
4wQfsuLMlzpFq+MlzjnezsfQE4YU88hIkWiuYJBadzaOQgEuf4yfDIt3xOCksn6NsXhXH9FqPsW+
ecnx+krT9RX97ECWHF+Lzfb8kowh/Tvd7BzEhPwRf+QtusdtyTJk9TEnhPBV3kpO08Lm9YXmfXdY
xUtuZkvFDpglvsD9UMLxkuDkdSTgp3w7UxWDrpeeB6Ia+1H9Gkb4fFrpH+mATbSb8e98T2rnrkKu
4ANsdGLWM8qCvPe36hqPwnBTJC9ZEkQTckGUeGfZ3l08c3UknMM7uFAyh00u0X0la+sv7j5SfDhw
nKYieWY5I8RxOf4p53MrvYrgR1T5ewwQy6NNunMuDYGO4VzrwUazcCeooqn3rbIeDYWhdVa85Pay
gGaRjdmWleG1RiMaZoxSj3oMDKwIhVELIpYFyoo2RKkXJ2knn7VTo2SEdQefGP00ezln/EYDcy/g
btR/w+zyxWH3F6ooY+05d0ZTv6kRzLCZXS5Kt/y1DOgvMSArmrALBnyIAmY1EkhmWLEKZh32iN2h
k2Fy86hAQENM3CuChcIp+YMzdfCaW3i7MhvllJkN9B7D1E6ghwCl63nrtJ3zCQo4hREgfpGOiczt
NpBJJvclfhV8wHWJ2YEPVAwyfQ0MvuJ4DASUse9BAjUKnoPJembFDoe3Yyugl2EPf2gqhvNK6xIG
ATEfcDrARm2w7Dgi4MRUiU757jnk+xIkkDM6pk2V/+bJk23HCFJr1PTIT/OtZgagWOoXFWGUeeP8
8nQO8sM6vPM9vTclSGxMBZoeGN7szMpHj3V6q4NsVULqLNoGexSnIiMdMbfh7MpPW0cqmV3pSpUR
h3bih2kwY7KeOu0c4U0uzs3hLHOcabfFw6DOsYZHO7n0PgHpqdL/PUtHW7O7NmDdTNXXFhQ1eHs9
vxbHLRLJiVk8nqls0XxTGak/l0hE6u5qJt5ryjIPpgqWjNHL6NzimiLgDKGv38jLnTchweo7e7Hb
jySArT1vIZ+yFHWOb1kvifaVm5/srIOUjyZwZvJK9BaY2CNNDDe0xEEleS0oa9XXcp95LTQdBEaJ
xjiEywyH84VTM+nRVWQTTbyEVaXJxkP1PlaAYmlZnnBQ/E665Uy+XosbXylpdpS/LWVzus70rdum
GawKHQJjpwupoOHeE6iZ0H6Kp6JUz07MnovT5LC82yrU7sy+56hTT1JTn1ZL8lufFZJ5myp7gcfV
mXS/cmq8LyX/2BMQRjjd0pvGKoujI+tSVdc4Oukg9v0iqwPttMLDMRATSh0QUsz6SQROjc/HLs0o
pAbc01kbUq8s6O/iI3pf687GX/+9bMIx8cRiOFbTo6gHkm4pPwXpKOJslkWD0pywaznbEUFQCE3m
/0QvZkH2RxrMG5jnWJ5fsSU9DO4NnsyKLF1YSVnRaSF/Qey88xWFjNIhWEeY+jSzQ3aucI0VxRri
9NF/SYjhjR11OB24J3qEPtXTVbKnwP+kv5a8+NRKYAjamxxGEF0JNgkaO7PkHkf3OtHOmTAHI+8X
AxhDS+2JiasLp7Q30Cmn0SnHc1VejyvA5n8JOwtG75K6XW2eMf+YJLF3GDAv7ho3GRTTwd3zLFUy
BVU+hyUbCn4cCwaVc1LDoiE+Zyl7+AqKDddsRdWothDZZgtZMi/Lzcg0P3pVzKt+bD0p9o24PPYl
8bT2EK/ptYNxJq8SvkMrzFacVZSKdC0mh5UKXEjN4225t5+ambjThH5H2C5rcL0ILi9XHat6LrBW
sJXvnrIs1mTnsdj8ZraFeDzBDfgWOtjLOfFPSkdJFPAxSszjVP5s3l0ubwrzDl7hVbjgtcGkSzIj
P49pGEv/6CVqf7rhN2I7UZM46e3mCEdqsbxeBsMIiWaeqe4ghUIFO6rxvYBG8dXFc2D9jgBIZlBb
cDSAileuOr1C9ag5OymqEuI3Atpm/0AP284I+W/VB8FwuTv2aFIGG3x9hYf+T1dBZR74NnZ1e7Qu
DDchRw9hclpH+2XSpCSyHWJ7w7RRsOKr6h/kzeFcMvpOjL4RKXTWjHb9s2/hQXdpe35HoPtXxpSK
2CR2T5MYHRAdFk/VX/3FEmcP3KVddrXMK+MhQ41r0XcKxk2HSmLi28efwWVZorYMVAz1DA1Wia8B
pikj1r8BD5+Gh490Q0tzCFSHC2c68n9mmXp7xC/Lz2bHjAk12ZbZOKvWxWBwMoV6pxQeFp36LfLv
lFC3jp7wkATcgBGbpXhhV+jjVNYbB4lzlvBRS6/K90ZluKDhHeFhk7rkOcSJ6t5YzGL8n2RyGvcY
720h+zJE3vVmxj8tbD+tnZy1JpC7G8XBlsP3o/2wrAJcNxCLM0x4bKyjvXG3x/0QYQ7DA9fwFsUy
D/MU/XQeEd738qgOzZH+OOlA51/Aoi+QEw3ouHSJMEjTR3TL1Z3ueEBC018W2cUUqGyPJQKWvq3i
4l04ECsgWkQCPvGbmkx3Ma0upInpVAQ1mzg9NmvOFwATAHkKBKfit7UQ0GXSU9OWTAXsnDRgsX15
suTzxKSGqAykmGyZN+LYaMwvgsmERyXXmmY4SdmBNQt7dgjXe3ZxwpnrxOZyzPAByEyJ1AS5xPbg
40oUrfvQ2kcGxATwzICRujxihkg5M1tq8zZMwztxIqfrJZ9DhvxT8v0n11ylFErS7RZZcLMmdpS4
06gfmNEDhxo70nWJsXniTRsxKU2BlgKsgAUBAKKOaS2LD8IWhwSPdZPCM/XekGsjFslydTrRtt6R
hTdkf2zwu7WqV6qpxxnPFSh7EWCBIGnh6+JgBnl6IMJmwdOCdbSW50gkPDW/RrZDGoTfLWtOKlxY
CZ4FtpXliR9Kn2NS4x6g6fGAmlDayCQu1iUcn/Vr3XgnTTC4khcTyBOs0ANYo1B1N6tM74ohXCfA
PMsx5+ylUmRPUN/xnhokSvC7BGBIWSdIVKKnXbN1O2sN/pCNNmG9RrQisgXuaWY7gp6Mk0wDb6XP
Ajcr/LihgfrCzdmfo5VEeflNBC/Lk7NGNq7SN6wP5mUlM8sSdDkLHykrIbjdBx08DQ8IT/xeINzJ
hulnc+FbY+dhnq9UgrETFkAON4vrcUUIiBYRjyHxBkilBDlFN5qO/R6ftdsrDCN0Y7XcrDrUFbUx
bYUfYrfJjiXKAXkOLpCR3XpxZpW2gqbVZGLjZXYKf1rsv9m/DQMwtliOIblnJLMHO0Xno6ht85tg
mETDnmrtVqX4YwikiJ4INSzEA6qfEl+jtsO1oYUFU0KtOtYxU3CAka4xN/xHmwzqCjBIivFW6EmQ
648O2ib7Q21hVKf204xrJANucDy0XhKlOLtZAWR/IuSi7FNS+kBk+GkGNDre57RxpeaFcx1tR7Sc
UTTNBF1+ZeZ1Q+IwmW1+aN/hvqlri1+WpwH12oDzf42YW4p/rDkvLNrYhlHIcyxBxACeiYEUDojw
xHGI8OrgV4a0d4dd3sEiyblDsYh5h8sy8Vo6CIxhavqr4ZXeANftszocdD2MXtWhmnF9fdHFWQbi
S952oKz4yJhrm+XsLTxUWlcjvTvsRzv1WUPQMW/g6oISoLwEX3nBiC/xY1w3mP7wM9LeRAlNVxKN
jkVXqqaa7A94T3Pdr0QY8B1Qds2lCVuLcpOC7W9pAud7k1sIomkUAlbTpImLqDqloIyqHYLL1UJn
r7+JDxaoDgjqg2HF9vgj30x2NwsWrsZrSgkbu+VlceEfhYskCG+oSGhvZql9TEL+STlIo52p/jgP
esZZseaceK0kuHm40foppb/SdO2xtGvycCnGZHowquokR1znu8eYqUR/IElhbdUxq8/s7sCsie2z
x2ePMkbTJZUu/xF1U1LDE7v6RJOZiY4pppOfehuMkdKKvBXDWzwabq7ZT/WNtx4kMsCdjghOYsRo
Y9JmpGqTI3eao9AGWkvD0cKw6lW+njrqG3n3xO35gMVj8in2Y8BzxN69e9v+MuGRkr1Sm+tp5Nbb
9nJE8kyS3hPR4qFEQxd5D1H9offhIE7tqQyj2EnN97n61qSGH6R+5u1LQLaJwoP64tpNuj8aOjtg
abYk3czxt4gpea1dYBwu+5E2r+6MH1yXevwcvxYaar7j7iSM/ZVbEjAi4sc52cBtK1cyMdwQs/Rv
5/TLY8Xzgf1kfBZBezEmaNQfNJv/QzlIL7ZEc46TAROXGGDyCQsL938RSNi6okG9wIV/wJY6yq/t
IZKO3TiYTwTk8/JkXGrlr6aOx/Frwt8iD0ALsCqigLjZbzWr6NMuqUFAFzUcs6ZTclxYAEDo5W+g
s3KtrbKH+1LuMrTBgoMpVDQIFQtJq2Y75pvLxotDpIgqd1Dj7q5WrGXYpJbaw1Cap1Dud6kwlrck
bWizTmkH0x6ow80HyRVsqTlUrH2JsLJH7/yVaEt8imQuNeacaB5OSTydRHeVurAx1oDccJeFZmoE
FqlOqVbtYqxtWRXPGY6X+q/RFH5qyJ6aYSducW781Q8h9c90jjTRfN9Y88YqfUaF8jBxZ2Zqeaah
7NnJxbOZrAcJ3Ud/AiDSjH1QrqVvWvwAoIxZ8Tn9FpoO+EDkvle/q15+skGlzlx28fLZFgAKHvFo
zXkdENjnoUaMkewRP3BwZvwPbVC9qCcFwAUxH82/ysi6rXyuWg+E1XxrauOU1GRAiufIqE6PMahi
YpkdwRPOAIxvU8eqKfLN5DC15a5kU3I6fz93wKPC25BzGWGjwgl5PFvxjYzngbFN6mz9jZU+D+4/
PBuN7NEN97GgqS2zh4ze1YgmY2cl63bX/zYATueMtKtDKd7J41+rj8sK4nFfZ5yz0RUJ7f7AIW3E
5qq3MijDPCBLwGNqNxJPSEDMzWObXdJ6vOqvfduqdUq4VP2lpZNto8VBTkR7o5SNM8W13ciSuDk1
UCZVKzx8wBV5uE+99oTRkcK1iCiTOS9nHaFaqwMALucRgaCHq8trELekmwl03SqjL0cZnl/MzKnz
beSfykDcprxNQnqTwCwCH8AIeaXcjLQBKvh0uIeY7YlYOHRhKihRqZf9b0lODiBxS4ELKAlMjKVC
2frg1+rFqy0OoYp+T5Gme0RQ8Cx4MASB+uFHrBjeyEA3OiGXbaAnvGJb2rtU6lDqXPEa8IojhgYZ
VLTcMIIdWg1JlT7N6pZuFYW/RyNBu+Jz5ZFQ23mbUwucbClcP/lSZOWlpWQ6/9+j2Hh2fwAK46ra
fRxTT3OYkDHcTT699h7BMinacRWND4azlpYAgEpRGKjNKKphVGnXSZtxfpL53657E8tO92C7SAtj
e0Jacw2w6EQ6tWJ3tdrjDHEMWN1qhEDKc5agRI4nOmSRXceRmeRbIQIelS3ML4FtFYcjXtlxBwiE
Z9v9Z2W0Kjh60UD3wiZ+2pvbU0TyGGx+DSHNwdh83FuC8LUC2CD1qiH+d5UWEMcMNehR09EiUBeN
6lNsxKeVQGdh4fg1SBdNPMms1rveUfLo2MjqK5bVp9YOD9GphgE0ESt5dM/EycmStXZplY+kzSh8
5abvrUe9If4jj38whiDQz58i/aWkyVx+wUekyveitIDfOscc8Z2Uy2f8VmNplL8OSGKFyo4VVY48
C9Os5WjYAkDhEChfbhMA0yRZ7pNAvgtElOZu+VkwC4dqFes3OikZSrx4BO0p3AM7nLF5XNyecyls
DgMBf/8mYEHwE0qpYAFTAMWjJxndKMqpOpRlehZBiiV6c4ZMubuqz0hpB2oLvQRuVoXJE+nTmzcA
xoiDY/ut41HQpdaVMAdR1NaFysr01VOZ2F2139zLxSuVhMc3f/4HMcMWyuXQvazsU6ik49T+KJNA
urAI1olJEDwcFBOADgQv1q+iKa5YLHhRpjvva3YqQ/5QG5AjUuxUm738k9fqKOlBiUSt8rWDFQYd
3inNJQXNJcPAHtlmgn5qm/UY1hTXWEcEd7xpH9K55BUwqDVkAjYq+fKIcuonsuKxKTEhCvZBYnKf
TBQHO1Mfy2+FZOcun2AiO5SJeqApODce5nhoEc+RNzGdkDZeSi3AOLOJ1onDO5mB40JZTG8uTpwW
UPkSJADNjqv1qsACWZuKbA3K3dxfiCDH9RuWsYPAK2Ftq4c8z7ccgdA1cCKOMYNOxEofZXhYiYIj
cHJkfcujw51d9yECWTeNwPq/EslC3+92F4+dS6A+wYQDJLaoLyJuBtve3zj5tZTMteIduq8/DiYS
OCeUUyRq/gx63IrVT11NP7ct/4hl7a3ZKhDDF94kYd8RvUjXC9CSVfFSmhNRUk8vpbJO/vBrVaxg
Tc1wzdTLypoPl6McKFL/njsTtRsEOTusBpUZXcmC9KnxKPv5MFP0UIafuI/+N0RAG3BHN696TwJb
sgNArA4PPvVF1kbtDt73Zna7crylmnI7gvWJniJGmIGiTHJjfTG53Uf6VnaIb3ug22y8lTh3ttLR
GH9VJLpL3gMmIOuVSnPjplBQXYj4ktLumuTNpah3iFkWJFl0wtMk1o+hFoBrCIFAuhxxCimIJ7UW
3xAKdCb6M9uq+kfM0FWqD7WDE0f9Zk9nwUm81XS8EEKDdnWkdAKYEp0HbDpEfhR0QtHSAVgbrHtg
gcBoOv2iEsbteG7wn/WIc4jttV5exq2l5vg+VA35Oex41XeXqn7xkbKgnO+VuCLyaPZw3PT0Zsmr
J9IghhDCBivLHeidqOjqwvWg3hKJABrar4r2uxCHn9tL9bHxr+jMYqZ1uKvi6PXUiBgqHmyqsgoM
22N84hvp6o74IoDXf0iWoXUhBAd6yPolvOdYyJId59u5xPxfONrlAgkg+yVYMxEcgoEj5CWM2+x/
znmTB/FcBSpf8V3JS5LG5Jr4GvlIsmcNyXf4MmkBZZqmmBlFRrLeKy1/N2mbqbe7AG5THSENoa+A
kbCpUU6XsJTzoFXiABZ/GP9EEc77CA/x+q1EiT8Mk0/NnF+oxUnXJ14SVBjzyOy/WKjdKjaMI43x
YFduwrJ9Rc/Zjwn3ZP/Ja/kEaQaTpv/G9v8dO3ItXtYpIY2Re6ZscPDzNpKkJd4KKJboH1oLxZjA
Y6EK1KdhvibL37yUv0RgiWqrSe9OyAN6MR319zIYSoWPAFEDKKOdmVBlSPcN32pPZpuDPunFus+8
juUrlA4/1nXfIA5kOS1uGKNdzlXMLEGGrlw2/K+I7ksSggEPO3gl/QdwtDrNXkl3McvuywRpBTO5
H1m/soXg4gcs70t/h4K3uXHQ1iSI4HuY78VXLj5S6gK1FiODS8o4D9k5Bdl/Y4GAt1lPqzAflF6c
5ekv4PybxelyZo2XCT96ngVoD1uNZkQHMdYfm6KRs96S5L91X9OP9mqG5ZJJ0rXS9qqV8jQOKD+s
iBf2MQaJ4Z+atkioJngKtJ+ZzxDY97X7amfc2JF0JoV2kmP0fsajSHoTUOrqhLcxMxLCkV9N5E3b
xxaLvmivMI3WIrqQPWCDDCOonqiJOi6IrYIjMmNbWXIrZO0qCe11pJYI42e8FvRYDqEyLIFwKFLT
MzLgW5HqJmaMtElbuzwQaWSN29Fj0uK1xYIlPRWrfKtuMorBDWauszkcdx4axnJJNS+V+GHhUR8c
xjYKfdz8I+qJWN3i3zr29pTH8vLV5BoKOwwMSgEXtELDoMETrVBCK1xArSIBHUgDihSD0rJ2Xhrh
xGKLfzTgC5cjzeXtyMzF9xQXN7lurv21opqqcXtAHQU2Zx2EnERyUyFoetDYtA/YGvoF57P9J0vV
89rF56omvb8H3YXJ7W2hnZ4U+L6t0hf1RsoB3BY8DM9812TuOwRrljgXc62cKQ2rCBCYdZc3kdfU
GSc7IAb5IV8UQCXbzTdpgcjX/mSwDSkYgov2lLRm6E7wQNjbT8o+L7aeJdP0Ddd5uUq3MkjpcqjE
zTV4tmqC6u1VRxGekfSzAziDD6H90znbeIgA2qI8l6jkE66b1KQy+tZn2nlY26Bk4ssonDX+mDyG
cIKHKq4QDcelVGthczK9Lw62FwNlV+I56PE/2OyeemZAHAvQXJeKoBTHAfP4Zd1I+52s28BCzvBF
XqMbYJuRGiKgATEbwb1KO4FGvMVOZwwXkhoRslK2KbfGoKribGjTx9iOn124YuB/b9MT4gD0X+6V
WKK1qAt1JH8CUNG7gc23M8pLWhyCaLJIk0cnScBPIX2IvRl8aa+2tW7ZqXMiKDzKSmRS+pdr+UPE
vgph0zEfjdMYy1Hg7soPjvxcKptSVsBHzlweWp/m7jow8Wzo0LD0LXYHSFiY1ozQaZi6IzK9mE0a
yx3K3sOG6jVN6XfF4vN77oEM7l0c/KfLyhabolywfpwOaYWNbUPCbHuQiQJmmJI7yqSGluMXxsus
7z09/6TKAAvPLywNtuS2hRiOH7guaQg3H9S55fjb52kKiJKyyOzKOqTsUaMJYf23Ej0iPzPh6ak5
BayHKqT8TcEuJqmXGJcPhEJrvRMUged6bs3pTIKbDhIMlDQFN8J2i0CzaFH21f7mY+zQi/jOUuaE
vuoP8mNCVOVB/jAHaBBgvxQCO8NAu1B95/dcOuu9YBy16jejILM4UgCGbe24ACVps5PISzah+8VA
p4ivFNfpcuUoP+ZDSeZbR7gdoVaU3xtBfUdQnRNqT6WzQe/4apMaSmLaPxZET7kmpU8cun7ojfWQ
EFeoCJ8eSmM8vuqPXg9E66ryqNvyXzoy/uSQJrJwL8s6PD12EGXPAYD8APGfOdLDTbxP0W2y/pqW
rQ8fY6V7ongez3SQxRIFgGdKGTtyozHK/a9tlwNXQHx4EdJBOF/6I3XZsI2PQgrdAWSBxUcfSQ+h
easo+P3fq2qokhA3Jzdo5zSEBLun/ovjfU8JSM6+T8V9MNgNEwO7Cgm8ZN25DchE+tWEuDtbO8YQ
bZXrftjwacfNqVytEwUA7rRmfpXzwAijKKbT+yALptfgZFKqW/tPuvXkU9uj9qoSA/BxFspasO7e
tR4DAGOjNI4+ZYNbjhpBjWmxdNAgeBCMnoHRxWLiYVqn39qWSLalx/JDf7AV7Efd2X7WB4IHj6KJ
Ghlqmw96Qyq9DMYzT/yLijltttGYx2B7fTjrUwMrWVk1NCZgjjgvu/PIAde2xuq08XNtUZchnHcs
5MqDcosA7+EV5aUk0lpBmqkGCmPcYJGzbxItfJlaUFvXuhzCmM1c3/SXlWY7Gsd6sBoKzahS5so0
MHX4VWomJJ3jmYXAYRJjyDApW1+L+kEaXP/XYsAUkzJoN1KE+kVS20v21yiNu/jBBAwSGkNTpOPi
fIrTn55D3ho/gZ/A6jysKZeCaDyL/8RFRbwFVwqwOCcm1P9hEBqrs0FzYuQo5J/X5rjKlif8NQrd
j6eZrVDK0puD5pXAyk3I8mv8mYOWdFO2seJ1fcaJRPEoVEnFVg6jTWEdFAiD0ptfYwYnM6GoAej0
iGdaOsYMW5zCARcvuE+THqWDiq0JiHBkOzWgooQCzc5EUmOwGfkkNFxceGV39MirYhTpCNjwojaI
BCQn3lx7GSwNpXN+K0yP9NLC5catSDQ8GFaYlQdQdazeVZbwJe6XH2MrP8Ak2jKPkryJPxXB+ujY
GknMZUyAFW5XC4RrH7E+6P7WUFwLKNKasNlUbpBuwiXnKpNMkJzxuREeYs6OPDKcytQ4Ss/+aOAk
Iv0qZMcRV7IAScvI0AZSRlsiJEZ6XtHU9I4janqn5fFBCdnAxirlcNdQSqyC2/WpF3Us/ShYI7/O
fCr3emRUXTCFJVT9iFslh7yPxD64mQ6TyYJtOvn1v4HFzqBRO5XRybhSn8X41pV+L0Wu0c7HOqhZ
euqGjvAxsjA6aG8itTgyvXZw6PfA125JQWjg3hBazU+IMfJiq4B02BGWto4DUVfYq467bqyelRa9
tkJ2TY4GMEHlfzyqtfhYImHkHzNvktpOwlwy7wpNhRu/sbU8VWILkIs4yg5YnyhuJMrAo9VfIUAO
ECCzRCRlCScUZ70uc/3tQx4HxEum/ZeXjWfdC67dKmwTej7VJiigYCTCX443F8n6rzUVt9tdJ/OP
WbDrtuy8/9erSCo0FRS03+6ugP0HDXIlf61N6nwlpzJVbQFbr4hfKyL0U82ugdSUoH13Wu6NDLPl
Ro0U5qv0SiSFFwomYuUzGsLaIF1Cr3ZD41p/NPG4bpp+5/X5I2Bug/LGNcD2lq+KrkrqRQ5996fS
p6fIFYpnr9ZZuhKUEPk9ePyLQ3aSELTHFNjQMpysH+JlJD3rwyW3pstSjHjDYM/TOibI2cUi9Dlm
bTha+qlfIJ/wbDj86vvokpjZpT2UlhnoqUrGCZULlurmxHTiclqUOS0SKs3y9Sppf0x8lgaeh2r+
BJVow22l8IkbGjMCVmi1fsjeoPQ0kFGU9G8QDgllAJn5IXU4Mwe+E1INbMfFjiK6HFlxcPDXzDxi
KbO/bfxlCWkibSOn3i5zl9ptidwW6lF9x8D4QFgW81u+KVdGn/GuD9HNote3z8+Zt2bWoe6g7Onz
05SlO67aa85IM+s81RnO5gfrGgWF9A1nIMvGyhP02JcICJkq57h/OW+Yy2xPeFiLWCVnq7r7BCbJ
pEpJEkiMaxaSD6GaxJzIGg92QIsHO+eDI6V/8EmI2zdGGIPNrsqiqsYXXEErzwhZcjidlGD/MRlj
OEzZ5avWpos1ZVdeVwRTJJATFcEUha+Ip3vMk53Mvwp2H429oW4EWyA+aRiAa0USuvVH9gLzbt/+
mjG3RBjdlRfsB8q3wRAxDGsMwxYdRCUlOtZxodtF1ZtQjcWwCWMdczV2wPSqFPZSZXehYXNq5a46
70s0GH3J3nvDY1JJEfd2ok4EF99E5xaI8xikQbOgJaFEcyNqNDq7byj1SQ+sMsNYd+CV6MtzctLm
naGlcscITpPgYBbBz2jz2U8eHQEKdZNO1XuS07GEk5hMGDuK8Z046TC9VX381GBm6smL6NtTZmgt
4gAD7lkYTzW3bas2LuhHptsJMzC70ISPquc8zcUNPRO8enFfClsxfzsQpP6PpvNajhRdg+0TEYE3
twUFFEV5ue4bQqMZ4b3n6c9in3MitmLmYnZLrYLf5Je5koC2jLl3RsivcT5bOf5uJq7JU3h9TaTp
U1F4z4iRg2VT6L1trU++6VRwdij5k8YbHV3JwIcF/mjlvwGKV3Gmi6zXmvsLkNCI2kGIkgzIepyr
BaXfGnGKlAYqktryRu3K8dwISbCRu2wYyuX4s/NlDvlzlfVqvfR3q+b54QGZMUSQ9cNzwIvC4bxm
NR04Do4IPdBLlddSucsdHxYBapyQrFMlS32JaeBuKTUZ0YOo/2GUY5f7W+W1sRryb9JYO4s+0W+W
2AJyPL5rN/6AIE+bQx0xdHdJOFNWvDxlOoEQxB4rHSCEP8Abw0b6yCp0qpGbC/ImO2WDoMCcnoJZ
I0zw+PaQCoz6EjNTbxJ+CP6WrdmdKFAAK+RHCF2F9R1zW/8lPqEXzpAQ9SUs5zamGnY/GVbthu+T
6P/0lI5MjpgBFmtyammO8Z6t57tHKrVDghAWJ4yGvvlgSWcbMPit056y3Rmt74/QiNFMH/7rrfI4
HqwQksp9uRdwfxXcwRmPg+KsUmpLQGgVvHJW7BE16YPUuiPxJaEcm1SvT95s0/mE6RAOTjxAzSRi
xGRFGDDWxJ5BOpi/iKtiZzg1cvnACNhgzevUI47YUQXeCn57PeiXmElpW/JkcvCTYalMhLhAyrUr
LUBcwxS4Wqy92cQAeXPjQSGaa/FlT18UVWLJIk/H4Q7UPQw/ycG1Qw4U5sHIbDSeNAK2B/nCp31e
7vXqgLwasVo7utzA6tSOgl/ANTAYBSwkd0ml82DqF5HY40rscd2ztez8pWnHvxbnJMoPKBy2y84F
T7X2TseiU4AgLzv4Hpy+qIRHyozES9Zp16QVbll7yTmlLm50GXEupIqKdsM0+lvrx+uE8tcJaOBu
bsF+FOZQlsWzfFjUKMxbBjzIdRTeEw4tCeevw01qRJzy8iNm7GhGQX4bdYzd4OWlRjpbunEu6NCI
YZBks4rQLp011RlGbNcRc72awClJYaKYueHF3Lng4ZlXQd/HkrdCm99Na4eDBFXRnegWxupfecYQ
4xN4kVrESHgtx9HV/s3xkeLjAJA4Hac/E86zjPHnNOnkjw7Um7gphhhaqA7o5waGdUyiuSicW4rg
145omnTkwT7qUo4MwRHhcuaGhiCQ8VupOducEEfTE3a8wyo+MtLOcCAk/tGbL+43bF5RpAaghAJu
dBclx2EtEYmjwPaXTvPUZP5/X6VAyF23PybxN0jDj4WZUbmbUerjRTs0/EfT12xb3J2S7qTdtsx4
sEYFFiEG/VGL+mkEPrl9LQ1TzlRmum0Fspyee4VYDw0q7bfGtcLc/saFiZdrC7MKP7j11nENtci7
5u/U3H9YN5TzLedZkyenwQAbF5eJO44l4EIOMixNJVwHZq/wq5bMzTgMWITZV54S6EJen5TeMqsQ
hR09n73kTc/Bg/xdH82PtBhe99PwiwFj5WHVuMjAJ0Dloi5ZxK1Yj/hf58gPnsLDJvxVkcUt7u31
/mcDMuC6TsyRUnhWUll6G0EJFPBGLq1sIUpW1Av2R7n5WJl4cbWOuNuh6ag0WdVEe5tN8zcGtRJH
2fxXidQw0mkd5fmTDgN/EVi9P0kkUHKjXy75R62msBlhI5i4PjYzbHPqhuU7ZBCWZIUV51gxuioJ
nU/EfBMEp+wNLYji2CJMU+2Ro9tL3N2ln/LX2G+xrFkE7+Q9eHfZ+YEz7+gEWUsWTzENQwtnhj5I
oO/dBpwMBkLVQtmQzk++8cZ3zkW4pZLsZG/6gkUPVHLU9We9aM4tDdAHBCmOMBBEhArLdC3y3GCc
koaDkDOetjOaXswjRUqTKBLy/rdkaA+9ogWHQ8FUD5RR3Pwe6c4AXOmbkCtzmUMAbGHFMs7MWVrK
Yv8pAdwh4ZB/rgES1JwcWYIm1jiY4z0YDafKh8+u7T/qNvZXKOSVsb6Y6k7rccr4aLClCLx2SXbE
eVielUOnAYoKI1mC2EKLyvDRMPqdyREZLEqSxPd8iA1V3FyvHYpjEFoV/R8jJ3uWhQ1sKIkj8cS0
c4XEBpM6iptzxdg2OX5dUgNqJuFuDfjcjCxIYQqGOJ6c9DSSM1hMKZzpzUacpyGBdnNmpZg4qler
t8fyqUzs76l0WhpeafpOS6JTG3Ncob/1Quqqz97/Nx+4AyscwkfIM7kaDJ0CznryuuSdMJIJCSeX
OKbL+qHko854FiYuYrEsePFVfeiQ01QkDCwZlnQGyMkkB2ZEfMnYJdoBbDIE59pMGVzUNxFfAtXs
q4XhcAg7Zospd/4hKYmc0fVomGEHikqPtzM1S/mKk1RPzgaNHgXErvqfBLQqGe46ktzpLzZuV9RU
b5bYCgJjLl/i8rvGZiiuJrxsmu0j2RU/lZVxxzCf634+T8JyfpDhI2NLtNvjGfKSGVdK+1ljRzVF
+EAjqnmkuNqp/VxjWM7TKTf/6DMLRtXc8k9zxsxg54wSpuRe471L2q+4+M/KS5/kwN8E837M6qv/
nYN0Ss/AJ9zN/I44cWm8Tzrh9w2Gqd4+BnN6zmP3ioUjOn7QhCPHE/ztCiSjuXij++gtj9u39ltK
q8fY4aUnszpTjlmn8q18tkQ5ZR8y34rT3jxbbB0rLSNVFcZWf85xgeq4QD/+JfeW0fLgZva/Lc7E
gUScSK7J1kQFLyLdKllyyqGkSDW/BjCxHBp4GdxmPx80l4x2lK5S7FHJH2tAeQTuxWXJb9FfKY3O
bbSFqmocJUXe5ZhLG9VXSYSVTL3kql1lMBJqoG6kzsGmT9V4WXk6OayW6mMt9UdrFA9GUks7cBKF
+EDJeJ7SUUAVN9xHrr1mm155frS3HkUGd+KhNhmYk51SL8VXyU9ZfUnwSujWMAuPgksfjAPaGa95
XnxVXp8xBUZi6+lHG1WuQMJxn4sRsT23lhZoZh1ounbK7N6P4cfQkhcTc5DejLsM2jCVvzsJ6gs+
DcBecMxD6R5TO1sAZN6MDxPIpNaxsFL8crDkH+ZgBTqcJhFLwNSNJ3EOBL+fy8Aw47P5V7nNkOJm
Yi7arcKcmtCQhmITwrgI1vWYS1mQqk2gdWNQrWJAbxcj9OxZEPgf2BhnEwtyyoHZ+pok5ufZ8Cl3
xUdj4lW0DEcI/y0asrP9dl7ZtrGpfJhHygebfjgo++w1XZ+qaD4lGlj17J2+MZnoLfLDWuIJ181w
BkevMB0hLLdyi8Wnkmt0nEyz3dBmbM6HxuJGYJhMav70ovGa2s9u50BpT0qUYgNSW8kdCo3LwHtK
M++e3BBlWiW2E+OoEpgHUArgI7al6H7D7Ql9K4Z0T6iwR5SkCjArp3Pym6yik878Ti1ACcE4HhZu
jDH+kIwTLbcIu1Z/rAs3edyHCWUWGa6+ZCPWDxoaYIArIWdP1tXUGk/AjbXbkBv1a16ue7Y67w+p
LRK23LiggLDR/s7w59YZbhqWk45O2+wDHwPdcXQlRUECkQfbvs4KXnNULn71WDjFgwjV5Lc2Pire
MrymXHe36kNn89GtS532N9y5lTEDjdce6mw+091ECZ8D6K+kXGHfCzglNUo6uW5V/NQGgYdP/dYx
iUgA38VMIrKVJO4h13/kjtevN4NRsIIyporDBMKsKoG+4q1kbFmwBdrK8K1z46cKacXFaBHDjI1/
eCR34xXEIvDZGsI/wLbTWmgnup9JCRKvrXDH/MWU4JCvQzCpeWGxpBiYTcRmsmUyIdLvnHzDajn1
NU3ueBpwgxTjgIuE/gJ/VuxtgV4Kh1Jsz2JHRO/KZnPsnTysoTBH9ALGaEH4pHzjUSiWn2BCUuHU
fdCnFSRmcU5oyaEEQuHWmIQ7qHkPeXBA6BkxyjUEA6z+QsIlh1YGLf+sE0IkD1lIH/Ii3BbMTSNO
/YGGrLfYw0AMvl8homHy80GoAxZDBPqQp2somuW1l7dbbt3ige907OB49MBLdOKGeXNfOQ6JUfpg
ZXhUCUCrXjtX8YOukts8kHaDupb41QGwt2eRMp2w7+hf5VfUewV7MLeXCSqbiBWdDlP3DuIKFWZS
gH7iBQNNPLU5od93Q+HXSy+GRhN7XT0Zz9/1prmN0VNiHZ6J+4sse2yqeYlkQjxt6K+pbjDPn0mW
nGcLpM6DICijyJb69B0XuK73iQiy3VJ0iFBDibmG3yx2I6zaNV7X/a0Qf1BP3fVrdmVgglpB1Qv5
Z32WnJ/JBi/HoI33hHLsVTOcDjWUV2+vM50tf4w1/CGx6UHGj5lYJ0n1EgbjTepShxTAKVzskYzv
qDYMdqCV1HgtRt3rNHfSjeMKtHEbGB2//Uk5q9Bj69Qq0/0a9sqEGN6oIGi5NLeDL5uZT8i8Yeyl
TGf607Fj5OC+0DfZ82oxwMQssxGwZ5BT5LhkQK5SMGa2g+EKw4rBbgZrqlCcuRaxrYc/VfaKyDbM
URIMQc+hf6dJEWSo1Sf1AxSxItxB08xxrdzJBIHsgVoIXaLXxke83ekcgsCwlUxmE3dhP99YO2R5
ONO4GRbRZ86ON7tMc8NNhzV2uG94nKbObXPjQTIbzc3TJafgw8TAUevWR1wC+tiuEo0VGj6sitig
VZzhK2MBTF3j77BfxriAJIwwJCnMT8W8wvRM4LofhGU89HxD8DMk07Ad9KSeH3M+uTQ05SgwxadJ
JkxAZaKuoZbNE+DsvTqIHlrC2hEFtCK5rj2CQ3Gt3jE1mMwwRaeOq8k25fZah1uQjDldQ+/0OoNa
sB5YtcRkvZaUzCjCcmN/Qj2d7VY+bLOOXVT3/hz7eARAk+rU8cGKrd/2rpo5Lc6CZL5NfkOP5xr9
tnLji6l1KZb0gi9eymJu1XgD1PJU5iPVLueo5+4001dv2GsF3R/MFlm0o85wzugHLsoxnb8SSqKT
Z38HLpq8dAQBUnzMNi3syiVl5GylptuZrxHs5IhQlsWXCWM1hYiHSWqe2XcBoSChQEgthdOftqn3
LpEqxafsZOCpknBrYCeBXx0XwSlMkmHNcuZYepYNZe9GspfFOIhOBLRDOuouvaaEozDeypG39J3H
eik5I5221lw5i1dCRwcpt1kXoo6Yd9R7YeRPffkvkv/91C4lpvsKnYpk4/gNszA0Gg5Fv5CI+LRh
OHe47kmUb9VJpxYD22/PXDee7dHhU1mNwiXS1mE3jy8K6iz2Q/NWjEoIEljtmlfUyK+CBbZS/WQi
WapWcDAosyzZgZoGByUN4aIwPjabTX12eg2AVQcoo95hbSi/KJjKY3bUBVJx5y8M1ROUxTLcHjJB
syNHzDPE1Y0BoVW1N572iv132gAjNB8LtHR5soCgocahF2ucaFVz9IDaedeNIW5/SVD8Bb7IY1z2
zQbCXCqR68HZrOqMT8S/RgLKjDc6LvZyWU5g0OriMkj5kiMKalJmVw1GLemUiNNJgMxkoHoS35F7
9HTjbjTVDXYOEUFrLAA2k8UksneHi6XMxP8OFfE6PNsAJhaJcba7ooiJaE/ybVRkJKoO1AyOaD4G
BXqXQbv0bu7b8OhjibU1vEDTfsmh3lah3rbCRN/gRSWax14miTj1sHWbleZpEcNFSWa/WL1r9swh
OkdL5O2xEqB0yLkeQKhvU8zejBGPLy94HQVdEp0GE+Gs+IbV6GdRgQllB6mlhKnRcF551j0noEfq
G1WM7+qyfZRV+Tmb7WfxPnfme9lsjjI9y9RJ85l+NLCTEg0vOi0q3ehkVLb1CLKpNTgUZKqEQjAd
rBMBgYddqApNzvVJ9V+UIw/5AUWTnqRFIkvPJTdbuT8LpR6aiIo91Iqqx+k23+ce3O/qYXHgXrT3
IrIvksrN3rcufpp68cjSGtE3uQH3t1Ou9xP1BeTGRwNDPLx2JkFTSwXdnUBRxmfd2Wu2+btWqr3p
Rx3aRHKcTdXBD9YjGqLmElmhdUU8579aM5xqPIDKbU21QFGHMyL11JA1AjTOYF0runfjho3AEG3z
Mew62LuKu6M4TfgVMIQ/6NbBFhwfpYmh5z6W09TDRhCCdQpMzwrlkJGa/FgwmGx0M3MRSoXcn5va
jnAeSPhCs9NqLyj1rXXtpzJcOnyFgy/RmTDTmQD/AaueATF0o2z1h0BAMgLx5ms+wlzFyoBk0gp4
Z/brHJtQJZJ+MS8yLpj5WEjXvC1wfEnE8gqvFzjLo51H/6WcOyc28TiBloW1FlWm7MMk7wK8IRAz
rAt13hAvT8yodI95zFSSV2GyNo0Dso7ISUY/pZizBPgxoplxaUDYZ1tnh566oGmX+zjMt3aurrUG
76w1fc1S71BqahIkFgYwtemCuR+DiXKiPszfdOzb6BFi3wU993oBbmlUj5eU11jW/y2KNrS41ucE
D5QlwBx6UmVgNzjBhX5jHsZMTI/wDxLWn9dgukhUvEULR6XbS49D9YySd6drm4AFt9jtAuIlk/4g
URDysScoLQYHXtzniMnYXVvHiiZbfWm4YIHO9P+XapTs0D5XorfjRvypJnla7HrO+DZWfyTEbtCc
robWxkxzHknNkw8qCGtEi3bdftNaeVTK26JqX1qgqmbYVGJIU2eQcgg02DEqRusr0CWRjAECtpHQ
SphC4QfpLZuBujJjILtYcM6PuZ2Y5MRmLB4qPsLpmE4YJZu7SOIjwUCH5/qQ7cMjwKRZaR5B12jE
n8gm90yyU1hUTrufhqGQEA+bxEfNfKQY4tP/uCYUt67JNaNEeD/gckDnHhtg+CeTn1xZ67XVafSv
SVc+03n4YkefsWKOCX1kv3H3loCZU2qVp170e1lxxPwd9dIfq8QXOw4f8CTTP40ogV/D+ESZjsEK
Z2YeZ/ZGJySb4ZRl2LYybJsqHsRHDm6jmVbcgMV5uCwWFytzPFsq6DWsz0Yc9ogzUEKmKtQ1HhIF
GNGfCeyZZS3onKBI4sqPIyqsaAosGVaMd466K8BZEHnPQVivE4lv4E2Qb7KefoTkR9GKwKF8gFSR
miYn/SidZqu47tOoWPkrGOxVtPtUQ4s/gebnkosyYPDKuhO8T+2a3/HyqMnsp+x1KUQqgYuFdbSq
u5kWQT2KAVVthLA5Qrkqpk4TpC8GHivBc2QMT9ZZbmftAXXrNes9cC9ykIsQ1CjXzSbAy+9PDeR7
KH4ywcONxlkSBgfmpaX5fUCIfC8OnhmzVrLL00XPK3qvGfANUIToZSlQikHlGApBg5apCSduLPxD
Wno6O+6Cg41VwNt+y5PE8SaHFGFtN+tBlqkMD4bHzTvEIjJFPHoMT5uA9SVIW6zAyXFNojfLWp2i
IQqv6c+Kj1iGb5ELJTVfsNkmR+e55Qx2KLkjMHHAeWp5TS4fDim/JeMyFL97XRw+bJOmlqn0+Nkj
dXqamNQS6yqRuYGlGOM+S6ltM75ACl2q9qKqfQBPgh3ugc6Ozo3vE3ivLdykug6nhjeVnDZqunh2
uOEx56dRyZ86R4XvlsJhivvxbVFCo+9vVoZLFmmUuTGMuFGEY1rG1ySCjNsfOjMJlzE5W7yOOlMq
Wi6slnKy+bxQuLbWZ1lbLzIkeI6tt0aOboTcqpksDMDy+MWR66EIyWOTh8NkAg8XtvtY55QkzDey
rfH2bLTm8V/22jTzLaEHJtmpAW9UV7K/ZsM5kXCGGsl50eVAFfgdGMJpjRdUWz9tBle+p3JCARJI
IDQx6IJuM+M6FtQjZQbEkuku4Yl5M/r5YsQRkeVDVt1DCH7jUVXM48wtpp5oV8YVJoX6pDgjd/De
4cIjQ6nOZPWwAM8FbLT5wBMGXK0QbYDISE3Y1R8ShWSSx8kaP0EJ5rz5bf9Xx5WqR8UqPM4/nvIg
+AT0ZDzkHWkHmlSoMqetbgWV2UH/6AHIHHoOHtoJTEHKnVDbw9gdm6XyoMD1MH6FDFEp5aF7CnON
LTF5nqH7JYwKsz60Kiy2rcAYJaaZlTfkYP0VbyPiy8R3H7/uKY+RoqHvyU8R/VT8YRzBX5Yarig5
0deS6PwyJScilcD0tdbzU834IWb8cGQgfJAC/GzChZgWeVY2dIPDrcjPXs1QjRcft3WXV6+VzBG1
5TY60pYMcLn38hYyOF8J1yHiTSZlAh+Y3v+3zKKJAzcqLxXQKwnLxYDDEdgVxX45mv24gNI+ILLS
9mCcyh7Cy370lIUzxSQXCT/gfsQkJHcoxS+lKi+LL+EqiJP4re3bV6lC1Nabh0FMXfFzJIIEbkrT
qVDBIRP/0xTRSSyH06SswbijnxnAJnYjtMRTmMm1litDn9u21VNbmCw1cdP1Z+H4ouKQhKTlY+bE
LnsoM0jYfeqUSXrSufA5OP6O5tQfJzpk4jLFeotGa0guhyS36rEriXA8zvXE/U2Z/aoCq15afkZ/
TMSWa5XcIvmKsFdFLCwab3yyfAgjBa+VeJHkDccSg//k1ovxNY64fC+4EisV9JiZ41QY0dgnKohy
9ERM/kSIdPgyfXMZi8wxLhUZcgdgQBWyi14+aWcFtZetQFBMphI0TI62gbO6Ay8VJsx7wz/mTF8T
3NckDfb6CXz5JFJA8vWOMPUU2UaHmBxHedbN5Nx1gl1LsV1FeL46rkuYBw0Icml0la3q2qvVZVpa
+joO5NsUpt3ROUvRdFM/pwlx1mg1Aj5Hd7Eg0DPEZZpo61rbU4zLJVLxMZpBisPqHXbEPu//6n+E
qXmiGprSr4l/P54S34M1up4mlQL11e7RleMQHjUSlN27clGdSeZktC0kIhAlxrkau1Mb7WhdZqfH
/UvaqAa+jN0J5BSTC8mraRpLeXQUbpaRD06AJhyCvyWzNocdiL7c7aBokS3rPkhxOw8RKVKvO05B
yU27xlsUaSa1h/gV8dt66PMqOzP40tRAXvips799AyQXg1k42Qr+FXwZwQ4+/ryPmeyOpEUVTIWy
q3izO2hTsGCH63C7T5ikVRNPzqMOE6O0qw96Bjy97UkaZAg0ld2PMCSWg4nQNkAUao+SACqMn4a/
8krpe4luIiDetszPcga3wkXGHHjUb+vXWvyZ72WJhqMxk9ljhu7Ie09pU9+Pfp3uCj2jQlApA6uR
sMrU5IFZm9658sDBxJsg/4l5eQE0jm1/a+rxRnVPI5Gb+n8y1vD/ZKwCr9NUFXiDW28N6zs2wmJ0
C6bgYw7ZAU0W7iH0l5nQZm3whvWjM9+2YfV0n0EJ6aL8JJmZw+iezi9m65yWcroF9bUK5U+Bbj19
o113BgfCtWvIyVSt3kL1blHVd+gLuGeIPg639h+eGrZbuq8ULv9Feo979So+a63kdPhNGxvhIG4M
9jR3xwXXBVmQ+DiCE+pX2yDmBVtjFvLjMtyYvUZJ+76ZwiuT+uckK3ciQKSndfRKdXWAjngNvjkc
mFYDLRhQC80vXPvh2FPJSMVLnJPXacLZxkeg2HFkeuVvSYMCe5mAbIlJLkxZAy9UUiQmwCR7iCXS
MPP1qySiHeoldD8CvByzJFW6GgeIIYHI9ZzYh4xoZC6+2db+InCWqbgppCxMJJgosIKupTn6YKCA
JL4BCNxCqmlsXUXXNQ9nwkPTkN8En+AqdBLju0MbS7GcJDymHGfdAViRc1nYNY0XtFBXgSqhCqXb
jXasf5lEJxa6NRbjpoIgqw/xNcNc1crkunKRVNPIhldUjMrc+DtmQFYWBxWZP8N2KYCFH48LvnHX
EV4R05+GviA8XxYWZPOgInfXCpBPZHetEk6Ykp9E0hyFNELEvS7KcT5PhA85HLRnQHhBOrKDp7q/
GfQ2vpViR2fDcZzIKWzEZmQqBI33QWKbMl8RMfXyF+cG+35CCevGNE7hzk5RavG7Rwo6jMDpB55m
zVmD+AMezo0HuCT/I2pwOHB0rgDHGxOHiETUnQJ7/VJCIjHocF2ZxsjRsaYAYM01YIf6KWOCnS1n
gyEDJT+cs28GVhpdSK8GVpqZladoCehgp9lqWxBjb1hnPF76xxy1n30vfu7+rG4+p2Zzjp6/QrLA
0JzdPhIOkS5e999FXOAMXgK5mkhTGk/SY6M0+E2ieB+bghWoEl0NRJOQUhePV4rW+U40wHHrNj05
SNTEwOq7AEevfFWS9axJ043W8FD+6HUVIvZTYEbnB2MZ6HcqLxL0eEOd7koyXQF3xJ99sN27yC+N
Pzs7rBBgwALvyBm94tYyWn/ITF96WX7VtEwrNYf3RTYlf6hs+boRpmO1LhP6uZJTS1VuRTOQiB+5
fos1TvgNikZJTi+ZA7Ovg+34R6UzYaosr1aoewfNojc3gIUqRpHcTle6cGLW6J4WbA7uhkwdj2I4
SyQ6tYwtTEQSEj/k7XcUF+yZzIqK9NhQx1FoWHPcWUgvs0QUXP5HNOGqQwbObma23Vh4bnv5E5/w
3ZoxZvgCzl+QyRt8rhhpEL48C7rEgs7BS/sbh8z5ZAahEfMDEOW3hK6aeNMDBGpjT5X8tGS7ZZwx
K5s1PFMOJkswQI9EC3FNIrZLPUPY21xL09wVF0GOuSyVuVtbtqrYqyvHoodhiaETirFdbCJ9fP9l
TGRFapnXWzeV3NLas0GMmBmexeNuQGnCPR6MuALn+BsKl0VqpjymRnwrcEsWH8ZDRQ3vu8RVm+xO
uURSGu8kVCkM+JNwliEV1A89S27nreQYEPyPk1WeRIFLp/GUWNIM4H7zpfGje05VVDsxm2LIGeHx
HvJAXbgWHxtAdNYz/a8txlOV5qe0V/yx632gfTAGBlOjgZzzucVzQpqw8YnGdHywrHVQXeJtc0zy
jtZ7ztgyYW6Q5S9BfBwZdJa8Knf11eMmiIiv5CGKuDLCeKLrSjePOCn2vt4EI1wx6uR6yM3/06k3
NUFz7qNTmZ3XIX9mtLvLZBZYME9cQ2hhLFhdkgH2dO3Pf0weeYwQ8ij6CY7PrHJy5RnnNIR/49qS
vHk9chPxSjJq6GEe81sJyXB5bdwZU2AGcfshpB9lV9OfAoeMPtOVJTtVTDf/p86/Ei9BL2V2jErT
T45ZBbsxYVyoeNnHWVmAAdvgEBCz/XeOk3ECaOrmMOu0dHfgGRAAGwRA/QEChDpxuYfpxqametC6
dcjVxDjaGU+teZJAVPSsTjjtaeUbg0JS3Um8F8A2+nQLamjHBu6mvj+TagxGItlvKc4LJsE3lfuk
afUIxoTxbDNPL9sanUfF5BIpnxQuW3Q1If+XzMzV/n2jiFGBfoetGE/FmaXctlJWf6IPcxW59VZ4
6tp6S80MvIb6vSKdgtVqkOO9QiczqllUm3Jrx63yjClwsTymlEi6FERWcU6PnHRui/rcqbjkiLta
EJqFejm07Ag6TuPBIgquXHpcPUIz2AlR6w/rSX26IQedOAeMaZb0qm3zRcBamOf8PyomMuNpGJFf
Y6oIsDrJo28yyL8T+xebs6b8tSbazRgjFNkDw865K41LX4VZtrl6DPVv4zPEdgvhoU9F2ANI7GTQ
yckNnFXVFw918qk6ulPMP/TvHCvUXnnl+OJPh0oX0D5CTDLHrDtIdYRP1IYpcOyy2J3sO3EkHF6G
R0kHh+wpAIMAeXYaSCNML77LKgxOiiXajqlXkHwReRjlFLbgaunuiKxvzYMn/nBW3WmAyfCdC3+V
pcHutD0VlMCFe5AO1T73p33t4diHjHvQD6TADtU+22Qyg35lc6sF/3nn+viTdMlzkaJnX8svOPNv
1Xc90lbQy8ckmb/KmQFyNB7b/0EmKjsUqXLDsjWGi26d8EF+dJrxZi547my1pvr7a6nGJ2SMKwr+
KPe3dpMuW2Kdud0f5JKLxciKhXY1HpT0N+exsiLkL56plmeq4ZlaMxridM6rjTeocOfSu1wimaXi
fUzX++xTs07YmUESor8xGUd1ASuJe2LcmGAtTqSiZ+3qP7P9rvEiWLG0WXv8YW356uX+pQg0bw+l
k8ylGy/cOOE4i5yqBqJzMfBFhXNU7xhScqm5BU+ce/ZBYivnt5ABVgT8pjeu0IXJiQl8MTSRRRck
vB179yhMsf9w1QnvU+Kas0fxhC579Ass5qkTX2XdXEoj3YEKp/Uvvlq1lm5aUz7SVXqKbfxWuLmE
gQtlsdUBTVZfyc665Q9ac14tg39mK7jocz9BriF3kwnpkVFNp7D0TKeund6ssX8lbfrU1e2eev8N
YLdhv0QxeazoCf+Om0dyvJ9mzNpUW6OZDJy1W5DLinHXT4cmLu+znjgL4RFk24S5RcVhjCXUFrHO
56zhmvEaMAxAY3J1EsnFlmOu3+BgANZRGcMVpyHffOl5ACZ1zlU2fiZRhNZLpv4JEcRyDxpRQtu5
JoPtZMo8KKFZin+U2PpWFJf1Jy/72yEUJf0YUZc4ExVAe3dh/h7qJOMHefBrsTvMb2Xqj8k7/VAx
L1UXDz4gft9KaHv9UG9lrDya2TEZQlZYPSLlXxTFfZwqA0GW9ek9keV38yA8tEjA7OyAxbP6eb/Q
X8U0vo7SnaTAqT9l4CGHmRyEjsGbEwoajKN8qDE2BznjSIB0RoZSPSWm4us6aLFUCOThs6kyCgWE
UDE1SHyFI8utTUNKVr3PovzKzcQW0UGtiI4Cx/gooB4RNDnDmcSbmV/TkiEASsGGPF7gDZwz8W3L
0xelMN3Wf9BdvMtAuYBJejnOf3TikTVOJPJNsWWccAn9/1UHypzdYZ4EIDQNqz+AnNsYiki/Elm3
5hXjO4bk+Eqm4jkwAbVn+gdYG1WJHMGic2q3ZewZo6sedotGhUUD5OruFpGl3v2MTyP3fyciVprg
Rl4C6y/jZqDO11ZYH1JiJ98oXMb4aITlWQO4a/+n6cm3pvkZrYPAPKolFMN0WKbEb0czGTgHdJId
zNLujRE/eNYeJY8ULRIbjVoGB2ZJw35styBHFinzRsAWCw0C3M3lMhyj91rgv5lANpCSl5cuWBf5
NEATF4ns4lzYStp78u8Jh8GGGdO0JHdRsLhPijeIOVeEzW/stK2dqMrA/NQf8qfod7L03vyX0u5r
JN4O64rbIxCqpJM5BS5gKo1mOVbkM8z6QiMbLo5C9AaGXFK5p8eZOLGxAYbQK/f/0HRmS26i6RZ9
IiKYh1skBAg0pVKZad8Qdtpmnmee/iyq41yoq6u7quxKwT/sb++1uS6fBAaB+D9ieaWd1tFK4ZBz
SloQTFrIrnsqjrTJ9pBQNIbqIzVvy1x5mCQSZIldSOmq66DTZi83YTsH1ebXNGxZdzpT8I0J7mr4
46ychZ8tP1T9ljJ1077i4qSTkCw7Ek8se8z4wn7BpCw/KhXxawS33vINlo1Pkc9fDEm0yGjVEooN
SI/0aHUprRKnao/BcHglK+WQzrzwm+Rlbs3hMn/fl+5NA6ph5f+ylDHyTB7jlhKEm4MhGwCaANZJ
88UziJwh8uhoORiVj9qj4+hcHx2bDRWqbqUCCDdwfUIvglGtkinhrTe1Odio3Ix6T4Qm2ZXJfZm4
9WFVwXuhtvXNfCJt/JjZVhUgKlCyrA1MD2owp6gFSYcB2yXNrWtMa9oKuacRwOeD0NtkpsTAHyeg
ZTJ9DHleHuI7Jdnd94aGUxG0V7+clMetrXk9sQXG/ac1pEeDtjy48nkTDB99iHRo1358Fysot/gT
eeL9NQ95sS5Y50KKQMOsX21tS0k1lIHkpGnhRoYKfpD9HUz9Vi8MciiRJqWrj09dpMc6aU5Lip2X
xFdTsuPEOobJxCubjla67hAVsy16wpa9xMGm6DykuqFEa9T1l2Tdzd6yPwkzEF5//T+rlKUV//7o
JmP7qmlEFGVilcknQJVwpSm3JodafcRV9jFb8yvGTpq+NAYDaYadBDma82+kHdkvirhxVNwL0TuQ
qWWxDqt6HwgGocp57H3iPVElrraJa9DoslCzipmN/XtZ0psolY+cTvNoXVDmaB1jIdgIZZsk/8Yq
O0odQfC8OA9Omhyh1/rriAjO+K+vNH/D1RbV1WerkYv0NRUHA17DTPQoeMGYyJR6JP/i6Nn6lJPk
WQkNoLbh0Y/ADdvktsr3uRIPIn0t+cysyoDmx+0/9atkQxfsgNDzJ/HUhVTUhayDRHSI5JsIzvhE
vJmqREDqNVCsUIOu29Epkh8VzXzKsXIfSwO/xcQu3h7MsgiUfeySrIFZE27YtqCtpGBKkNa70TGF
fGeeHilN7/NLZoihuBWhUZDaHwx8vJlf/O6rmtnK6ElXdmGwNdubbKk+MhpTn4CjU8WPdqf7siBE
U3sQle8YTpDMyA+fJolKnIDjIVX+fEa8nsp2KUi9S/sk5DQVvU3wSCJI2dkmcCUujOaT4yB/VBBU
aiavc1HdJWbm28GCcyDBOeh5kLIm6GIDT6IUprXg9DM3+a+EfEbPLj0C/pOoc0vchbV6yEp0cCju
0bXk5eGkpA/pS5Xmd7kQnlY73FNgbYeibh7sj/cmUa/tNF6WaxkTrKTgT5ffCsm0U4nERGtXpCPk
cT/SwbR8aI7CNXmq7rjeBFX3OpPhV/OoeZbQANS9gWivrplZ8fQbbz7GhUapL70kUeqgcpCrr6wB
OrYQn2+yaf4QzOp3FSyewgFedqXOYXp3Fi5SydAHW1wGUQQm+WTBeO/cX+nC/IWCg6hnxo1wz+Th
+ckAn4cnJNUbwhJn3wWnt1HjSXRit0ut+EoNVeTGzcAktZdMe8iZ+Ma8Rf5AMFHc/jtZCX7TBtQQ
fF1dfNieZGIgOFLE+lwIlAFyH5U/CTRTgea5LKM+XTmURX0yb+iuCMg0+irE2XrurAjaHZbcFktu
zDy3HzS7YrwKoKDmbg9EPNxnqkrUhBChJrra9nKOCJEgh+Qn5uGOolMNGAfUlCQKlDboqSsJeUmD
5NNeF0W/TPMQlnfkqxDcPSNKAJT/WYCWnBrSrPTmkQ7WQSDP+j8PUIcDzwoauQ+HwjpbqhHG5RYq
lB0wDw5WUE9mRMXBYiN+ngvz1CRC2CArgDBjjYGWT8JBdMymcD4NMmQYlsk8ZjwAo11RdCRCnOWS
VBK368V/Of4CadQceKtkQrutOXPH/56n6o0LERBoDq+7waJhz0TUha8rIqhvEAyTX1uC+4CZRs7V
IRO1J9Opp55sT3NE5x1q0DX9G1lqLjWsMlSNRvRxadt9lpKb0h20/dQcTOTPNJvSdwKcvzX9XRtY
n7hZoTG8K0kV1t85U89U7E9E/0+GhfBOOFPnVW05vsnkuqemvXVtQoeUDGqlwm62zECCMvk86vrZ
+aGnxmmBM539Ihl/bCBUWdaznugFdNPJ1xvtZGK6FzL+NaF8DLEnUGjWEQKONFwbAcRwmZi6EAXy
9C6UwskwNHhXP+J2vRjgjU0ZqysAbriXKvdi/UiVGHdydidOYfuZzc5b2RX+Crg+Y2oJOxwcaoaK
8ED3rvdZa9Rc8kXhMKOTkE083O07ZZPmKBBvZoyFT7cHqXU280/EZfQoKIkjtWSLrA2VRHC6CVZ/
jY0ySgBwDPjNNDtNqS6mPa5B46OEg3L0HjgslSQlWIIVAxjUoPgsAxozy+i6SfNZnC5t3joWlKOG
nQcDP2PYQ+8QWF7z7XA84oIDT3beESrE1zdcC4vOLxJh4GHAKm2Zh60C1FeHJKF6KRKyDiHdQI5V
L4KMImm8A9FSC/E5L+pTOhnAZPaDSXew7MZfapos1b+U3kknfNybEpqlGC5H4CFSHV/WWgyzP4NO
uFmGCpxx1ooh+n0QB4jpxiTyDR9rEnc9TzxNHcCXjfJYN2YxrEjNNTej1u8GG3q1znR+xHiG6JPL
aT8YH5aOkbVOXsmp1gwYSlKArEk4C5R8dihn41xR+4sF2m8gfJh/GENy+kWhTQgnRlxPCHn/gECa
rU14FzfhotqRp5V/KBiLCpKpsfZAzUYLlXAPYz66becYMDnAjZMuy95+vEuH9qI9Ns28xxnTd0u+
LPGlE1KG1JNTV9rHGFkfUGTfI9jBY0p70kmH71+aHRNZALgFE6kSNnxkuNMokQ4ejlEDLjJJJH9U
80O+Y/5m8DXdNcu5lVEZo2agcJNDt4sAJhAzyjeEhuh/LR2nFhYwfg8eHSweHt56Twogl7ubvWwE
sbTEq9X/qqFnNfEWXphxNN1a11w9szFAEh3Fgsfrr+qCN8WQdHoewEMPV1sgv9ZEPgdEbCvA7QyH
drsi5q+yTTXBJizDCTkphukiCDUq2Xbp36LSB8sfxlfn1F9JMwU7Yx0/AHItr5EEumaj0E0bKdTA
y0pIoqXP0ryk5nRbVPXODB/va0Fh4+5kta1LZnK+KKl9HT3F1L2JNCPoGOLEoz8aVADifKOC4CDg
16VPkqP+caLiVJszfr3Ux1XtUR7VVtemUIgpxhe4nl0onEezvchrHVoJMuuG/Hip4/G8XSzuuZNh
hXWUXp8q9NjR0yTFK6zUX/rRT2V062WGXGb54pIwB2D78PQZShkfs3X/CeXi93H5UKMEGp52HwOD
th4TkRmJCS/+5E5969YS3DuUva2jhGVvHSgxbsCfKVfSXkz72uQ1xPWropPHeNPz7a1n8l3Pi4Mz
VYZHMnpRaV67Jr9udX4xKZkFVML88hRVZ6niCwR9z9AvI5jQQGCry8AAxgVbqlJxMXcjXRxiWKdI
Iqofz4KXrKA0ltMs925qqm4C3i2Dz4kl64znNJPSsCAbUuWPKarf6pg3styeUhG/s71cKvUpztVZ
VBVbOGqWcR+F5a4v+q2UM2KlmLeIpw4ySWYklMxmoUHjwdgs0RS9YJEylBMYp5OkWHaLbaT6iZ0b
kAb9zGeFSEgKU6ff62zYK+ClkP1PpYd5o5VWxUMcvzv7MzGvlJD0s58RaUUIy5LsOQAxVIX4udTr
W0WkpfgUaLOIOMqX4rUv4mtv0G4PiKa86Zm2F3wfI2yVnaSde4bskxBs5no5HHglh5+SFt9LCKWT
FTYHDGfiMbE9gBRgOg1ea+LBDR0D1kPLdL9cIz8mNZpkzRmCaC76hKujNg5KPtagnqtyPa+8uLUp
H0gE2+W8+hIi6TRgWybfoZe+yQs3wNRnYNaSaFwQ3LXcS/+hW6KaCwyCJncv9ZEzj3Eg+RxgBPM5
qEH0s+rfiBc59dI6C0pshBOhMd0O8GNX5IHWiEFMfnVAo0A8TSguWAwG63DTAf8rYkA2U7qTV4yy
UOXoDmSr93rqoUmxDT18KiNFioe1HNmyuISU+3XpeyqX73KdvmdkIIf4jTHVc+cQ4Qust29h4LRC
sgPrmw8pMFxFWJ6b4GtkycQ0O1aZcNb7nEqq+lIv5RVM+UaBNmrnkhDOIKAhZTRclqsrtdi3WdXU
0nAp7+I/VYT4mo9SKa5XQ5rC30XOA/YBvCfz6nGmNBaP79jbHznzIE9o84dvmSjwSk0Ey76hcDNe
KUZn/TMEyeviH9L4V6zDmH05OkV+pzdBLAEnhABl68Cocv7R6cW0AMzlc2DhjQa7tBQbWZr1qr5X
lGwZZoq5A4zD1PLaBPYe5jbchgq9blmhNOXHvc2OX9UsCOjzKEAbBisy+W/xK700mnjNyWfQzbom
w20vKCjzK0axUJ+hboO5asY12NxdArNdOocOMaaYjCATOyRCCQ+dCkSPWSyOX79YQm3GJM8nml1J
ps+rL0LUfxoJmtY8LviUe+lDTl4M5xq4dBVxpX0LpML4ZF3Gr0xU0B5ZZ9MRZ827NKmhNBSY4fBz
a+klEcj78d8lUL/jDDljk0OGGqV2ygdOWRI+NKM5CQf9XvI1mDJHB5rFrcLJGOLuA4qsKE6xHjbz
7HWJdTbKDXWNSpGWe+G7SZ4shSWuNBhYldTlGznJ6XIoUbkwKEvmpz1AwBP/Np7GhAIqbxpBMMhI
SLAExsGKJUmmunaS1bv7yWr7tXAJSbSvBoMSxZZEW7yZMzJhpp43YDt1/9bviKE7vGd7BrpbtMaV
5os908HScLMj+BKYUSp6mBrjRQXQQY1y32Iqw29E4BxXPPtVheNdglN5YSjtKZCkKaKUBsegKQJu
90l6DAV4emIM9Dvs0H5f+CnHS7ClxOv7r5nVTip7CphyByGDSTfo0Npihk3kPDFpIam/xOnTVJx7
icq/VVOwP8hUHxuXNMyZO1ZkoxJkp7Z5SPr8gHu7gubr0NRq+5PB6Dv8gz3svA1PqmXey7x/T+F+
6Kxt+8bKtyfgQwDsiRYhgg2tO+qdOOu1MC3xoawfSbe+qrfhI2b6va7Pnn22lzXwX6N37TGZbRz8
IvzJaa+5hLU4S6fu3vwtUlsvF5dsIX2pO50KTztPuA6tl1Eyr6rEZMQzmJjIGeFpWdrZ1ZTDLB86
9gM8oJ9CtHxuSvY5Kaxeg+FjANuay1GYeebqNJwJWh8zt6AQb2PNMw9N2V3ECneV7Mm1M0ma//Fh
mpO7GLVHc0U728GuuiOv0Pfe2V/WeypS33CtgNMe5etc+nUQtCxr9NeNDMUmDAkZVzDx1AxSWIOK
mdaJR5c4CyOHIYLmT9XGq4DhrxH2ZTyatqmjUq7eap1rqp1rxIMLD8ot+JjRgYptdx7vq9AcvVUq
974alnqCUyrarzid9Lk6mY4wnzX/IZMlNjXtTAAfs/myP2+e5WGRPejM9sgAOyOEsuQsEW8uO+Fs
PCm64XxxbrLusu0cHxL8rB4DcDWLVg6DmbVSJ8BAlPWxWum1YXcVmVktGiUc1Xq3StRERyvmBztY
vlK5kDa0KlV4qYEiDJx/Is0fFW/YmGZ0tV//bj/nEoH9QC3peycnT0uqHgqbWJJvNspxacC04eei
arOT0g8yYfLh3LGTSSEubWxovfTDoMEsQlHq5RPGmk/AE99UIklj2H633+Qog+zfPeZGM7Lx8XSk
w/FOHsmyDi41p0J2SvawvGP9Un6ayRrO4kbzu91+x8TS14kDP47yfQia72h/iePHdKwHChiA7wU5
0uMKJNDC+HJOqYL7xC4QYosQ6Wvp+c26kLU9t/2K4xrytk1tkIbcJhNowC7dQJCNodRtwL4HrH3i
zOWEAUAoYddRCOgKLfNPYhvkezlvvVVWRGkvqzUKBq0Bbu3/6I3ylQq/kuIzo41kt2OajEVLNZD/
FKhlGo70daW0D9QSY3fsNwdLjT1xsDy90f1YVQkmj4HcLT4KCVFbHV2+g4PI9C3BtBeziap0hG/7
JgpGcCOC71TN9mpn/T1dXX7ajfmy1uLV/Tb9RRjuvYUlzrDz6tfEb0ilEqYL7HFrvAzLq8LKuJ1S
LtLMC01qeue0fm2YPCJUAWhlcvqlDLUXZzWj4+TTn4IhwsljSPesM4j7/NCN9ZpTfjWy3jNX7utP
pS8+itV837L6Wf3e6ASOlSON1U6hR0woGCs51iqGMyZuJtCAdegFHFuMa95wpiuLwKoDVOY8qkgx
hhT0x3s4WDX1rckun2UJVSsnBxWXCkW+Oy7Ny8GecComMUTU8R8yEH7vVi3OmwhDo+y97/SQia+c
w6mizk45fVbCdFWnJyGac4wpWmm6g5owKp+PnKgWYh6R0T7G5A1yxp2kB3F+NEGv6iMwL+ZefPel
fnWkALXF4OFBwCkZPpg+LWRUNtmfIcaIPQdbi90bO/taZnftERL5xwlFpq87KetNhC9ZCURy5B9a
HbNOXMp0ejjZ1eBJqlC9chQvkQ8FK6jz+fCorpY7GMTiuo+ml7i7Kb7ODgWFkF809tGPvVmE05vz
pZKtbpHpkAVFlHouDcxuUSo7KBSg1uvBXWTTlf5WLII65uMmZ7LLZb28yTxpurlPDz6YPRx1aC64
ubo6QH/ActYFIq6xEcO9geE+wnAvGg/RmCEw1d2C3ftra3IWUZWrKYRSTgc1p4Nx/JhkrL9z69LH
A0kU21+FZ/T3+EnrWv0remswoXHHvQ3NdI1MjcWDhGKhoBlmdo+NYhsY/bGMjpYWrJZ5lv4YlcJ9
nKSEFns5tzb40RrGqA7LygLrt+abpScW7d1E9LBm4zq12yeVkyvR0kR148o4VW8U/SLemadlYRjQ
4P0TKHPkJxixjge6jiW5X8J6MwJ9gJ7ZLMcWo9kSX9d5gj1sd4ygCeMo23SOhEc7KkedLHvxV4dl
uTEm3C4cxz61qj4YP1ucWoQHAuQnmyjMIcmhqJqBWa2wWV598lYAqNGN9EEHwVkwpvPWfqs1P9yB
AB0drKaN4ow7tomyw2r2eMahn6n9dTGTa6svl/adDDAG6A5i+xIkCzcgCzIoZeSKeexjkY0D3bCC
6U50gdDvBMDVampn+ClA7xc5fNQUQw4znOz6lbT5R2bKH/wkF0ZNZq35SArDx3YgP5uEA6le7VwI
OCFRRDaDGeCcegdWzWzy+6SgOaZlLHpYFSwusp2IFCTVeMvoTxJn+aSWJW+AhNdKgy4kxfNJtBWl
PNXzBpoO+86A41QngC2arowoMqZMDz7l3wMyOWVGCYpDAX0qfhv+V1e/qeZd4+XqKQdc+t/VimSc
jJfmQ02qy5iNFyG+qGTAqDeCx3ztLXK+CsoQg0fjVcsh6z0dMuO1o9gwpSt5Izq44WchYWusHPYi
hGnzUqv/TFFmydXPc1vZTPY4liPqcTZpbklhoDsgnmYYEQ2O9OuGtQNwnDKunipzuNwUcrUM9KJP
5j2nDslRx1IfDv+mpXgzAInIX6WP4s/jMW71ceC6LTAOrGj54/z21Yk0D21cxxVo2fOtm1u0FrRv
7rEDdmB070zVL+qJJsXwF7CPKnnWXfVYzKBLv4ZkN3DQfP4VEVBNW+1olamjY6LaL8YxV0bWgQJg
15oS8yeIUJMQFATNLczEk5eaJYDU2my+OqnwTWolU7/B3D3j+cLITxOmOYtnOAm/5G9AhUvbUAPW
kZySIG7sm+Jak7vrzwqfkRzj3NVckuNzC1mpuQqW5TVd4yObVO17vopvMXD0hYuaKFvXyjF+zdgs
Za6eC0/yINDDgxmsaPRjWgOYXUdHqn8v3UYCSqPR98jkJIXQxsRI/5ZIiTJvfkycg0kfnyM+I/h8
wAVR/R+hRTGA041RwHXKaiy3N9lcaMHEkb3g5d8GZz81ZP9c+hscynSOXFRSvHXIuBrwHVZfBpU2
d2VIjTQc0ytEVT3TFR5t+JDyQ30KS0apzl5jXx5E7u5NJAVc9DhIreRM9yJah7pUqgIJ36riEJAF
X7j1bwxijJU6IJ+MDMon+PnuXnwAKgjzJbsM5sF4RHV2l87WRYMSy1Fl6vbh8tglTtT8JKXiVFgw
NE5rrFR3JlcslvywUgsrId6xluw6pRJCfmcUTQSRbs/F40bWqUx9d/yPEBr7TH2usIThGXvoi3LT
1egeKm4xDC8q0AYzfQpp8q5+24wTHROjtQKt2mS/52t94CGMeMV81aiuoxJDsVYDQpb+nUJxhWbT
AaNIddKtNTSw4Qxn44D47iYQZCSG6SYJvfGUfGjQTOcTVpWSjYwUKeikdbde4tmIgCVxGSr46ZYh
Tb9hqpIelKdXy6STgdruLNsOlZ0DYgPnH86EKUVabgEkkJMnKz/0F+0c3/ueNDNqY0JRDOAX46sg
fVA10YXV4hKbdNrkxX+ram+IMDN6e8vLI0qf1TqDEnMj1MF/l85yWX4aTXMUASpR18lxSlDoc8Wn
krs1OnsZQSqxGh52lLmfVC2o0+bCqnGtDSGI+ILlEk2WZhY9NLfJCtRcD2KOszrn0QTmbwEvbx4W
N4YiU5Mt6gknpO/zcRetNfl95Rx17sFssIvdhQcen5sscTJr5BMnhwW8igKKRhCAdOWYQFQcCtpA
c8NvCWx1r6snKH0ZWEx/hL/60V1fY9UctOnNVFQHVJ+jQcWOZEy0KYZZXslxQS45VgnlGsQQlgxl
Ts3Pgs6YOBoDnJpnpmyyvIQMXi8YNQq4zRvbuSAfemtg6xg8/Bmob4NXE3zLUvKop8UyfXlZfQ+K
v29iDxdW+jyw3crZkUMxt6thijGTGKeMuysBEuE9aZubqF56dG5ZO08pLFyLS9GfAu5a2gVRXnPD
iv5m3Fk0oB3w3jTye7gTLczMg3Sk0Z4DkHzK8dSVvUIy6/g1fdVyftIwTQsELpI3goFc0Ki/4muo
2Rvk+FIAYikBsch8Vjo6Ttl7bjRvlbQ32fQXEwbkSA9J8qiv4GPV7Nq89/1wX+fxVk1n9UL3+2sh
KLA+hBA7TwAA+DzNQCmgfTBNHvD/4i6xDs1Kfh06V2XZFmKIfmkdgxSr8qy+oqF2uvJHXyT20SDO
1H3PQ+ZKODjj9GxgNPE3q3JVGY9SHJ1amruxAcDNwy1Cc7pooGQc+Ufhhyn09pjNBpoRTmU8c50r
57m7CdapLLYTEWBmr3cCZFfFj3+L2UGdVghfGaqjugJqLRFohhJCCUvsrzqP/MB8q4tLvxHQpyyD
ADpk+HFjaqKhmTR0i9NfVvNvKsxfM9Vy+IEuq85czLz1+IQEupOA5A/q2/JtZDvBDUyS+FEwk7SY
SdIY7onq6OcL4JHHin05lVGyGYaVqhCIpEQ4n+iyCnsansTxC4Q4iNXbMMJqTmPeMvhJi8rsfsaQ
ZmOZlHAzZ8RhBpIkQKouWvpaD0eFZS/nZghUIKwKk4Ad1TUtgcvOFc88FiXuVK3ub3p+bj8qMGCx
8ZUNawiKgShKihwjGu88FFeunuz8MWe6L4w2k9xeSa7UyUCE6phwxCvbg7557UfLG1QWl4WHWY4+
p+SNDQ3ktGG2D7P6O2GZNTtM+8PbvOhve6ULh1zrm/W+VpUracxreWU8VnQPBRjESSU5MhoQq4MV
DBvlCo6+7oWOTG7wwbyp11JyRkRgLB3sOyhvDMiEzO0N+Ddh0RYOswf2Pkoa+uGX4Jkv1fyEggOH
VDgXbI+ddIKdhv+d/CI0ZeW1ZLqremo/Ppo6fWrTQHRYemUUaOTWQ2zoMyHHMC3152i0n+PnYFUv
Ikd0q4rb/A7BliKt7g4qBeOSb/alt8NNgQBV/zisIFzalFk4jajYeyFlhn0N6bkyEYiUbwCox1r4
WZLMJGDsatOGs1S1U4FYK94ZRst+TSBN4sxiUB6j1fdE6B+lPjiT0dDrTn6TR9wksEX2Xkxo8sVZ
K8S3FLQiXYEVtXQrT4rhllr1vtXJO/Ogi7g+GxHUoxR+So+O7KlSRmEoueqTHOts+AaORs1CrhSW
5fDJTx/WK0WnlGSQi48gTLHmUVTOYXXEbKTi6DHNG/FSuGlCZj2y+jqsBDygl/KcapGjm2PYceut
SRXCiRA4olOy9JGK4gcm1A7GhsWnimf6RTuPhk3Ij1SUnkv6C81he7TVT0ZplDvaW2OEXZoQQUTP
Kc+5ABaSyI8ZLg0/oInzLx5piBGVyFa2CHj483vcjo8FMZoLUApm5QoM3CqKh4K7h3HnH3w7mHv8
HZ+SPDSKXpts9v4798PzFhnQ9IQ0cifWqHMviMmYNS7S3KazeqABQ41BYnDcjdPpXtkDFDDgaJSB
IQlE6sGw0qf1GHXrnanKC4Pzq/nV6MjwaXJQ0sVe9/TOpmMwsikTmVJX6k2iAHusFh8SBlmVCI/M
JkZT+nH223t8GJLaK1sRlc461aV1EqXNjRVSEdQ3qbEbz9du4Ch0qBQGKVuKfXoJN3axthsuei9e
CkUDlXGcTTlgYZZgDzW0g+F2LmFrwnsHUz8dhg+To2Z+x8M9Fdd8gvFOWWATNxzYPjJJd62zprK1
NNp9qLObVbvXUlMvcS1dho8GVoSKO68RnYavNOIr7f1ykZ9Tv74xgUxlPI8taIYIpj7o87xkCv93
9se8uliJAgxpuUiHcdA+NFN+jUP/3qsQB+C4t6toT60zKcP5PT2rBe3S6nyu3Vks/HwWUb2S15jI
73Gfv5OC5EUu3yqluc6Z42rWeLP2v+K8c4AMdtZyoRTGMxbyCS0xWu03WEguzGwdPcVr9WGWGRo2
s9/8g1Um9eeuh9SwS2j8+zAUHI8ooPGZICCKJ3dePCT8vQdZkzmAXfOEr4iPoCJraaub3rnVTrbY
gaojvHigkNF1GE7O65eQqp+xLn5E+Jgjso3Mj1sULD6RhLml4TaJeFgN3UnqIyhBNSAsRjeAseZq
gZfxon382O8kxEY8Dun4yIXqAb30nqb9vZLlmwIzoLeqg/GWLuOTRodHE0ikOGLiZhsFS8SOCVpE
ZuRyK+CtAf5kRwZfEvVK2didNOee1stpMEiY/5OZW3UmB8TFkR53Y/uhwpPWsICYw2GgAqMAxR5J
fE2UsPL2t7QwTCsz3OxM9yXlo+UhtW4qqc6du1LQMzWSrBS3/NZVBSdlhwbNjyLjCSK/XwrqIaVc
k5cy2jGqeLfQT705/gZDYkrFSY3lU3s0AYEO9mKmWHckRxC5KWCIjzWO7MM5MxC6EwA+Gal/2a0w
70/KeegmZqFluGZamM7tZcBHMTnDHnOhlECVdwqU9NM6zBl/J4EiVHHG6EUfTmTKTOymWnNkxKMe
W3iQWs74htMZbnzcz6EAMhKBlEksnEgFEKn6TFWqNH04gKflYQjqWY6Pgww3KOUpZq8A8rVyXlMp
zd5Yq+kpAmFlCz9zP8c6PtKoPvxDG49W8uY2F++uY07sVjZGNY3y6pZAnMonpqSzml+Av3HSmhi8
mAEw767P2lhg0OJMoE4afnA4G9mC9wd575v/OxS/WW+zcr4Sorcb3FqDAgEoJwSJjde8mTdCJdQn
HelC3IGVsnYL9e+1X0GjA3ef0sOE3aHUfBmKcF6lZ5tLroAuaFx7UQ/UpuU0JV3r9DWp03nln8NE
r8WNinmdgc/MHUmuevQBDkMQgm7hAkBCwECdavxPOCsiIAQCv4ZCyjpu2M8lDcqlWSWB0hPqbwKl
KongmT7EUJ/ueS9TWq+cCHHYWyH5NKRBYsHtuI3+NvE7QBgXky4U8VLJRnotHmTnz2ZR+YmDlkq1
WQNuhEm6kNDed1TB0HRzHxasUMmvNk8CuaXiXkdgFyYnmUw2usbFB6qnBIOIQkkkH0VXrqsg22jk
re58vawg0D+zQX+TzlUAwbgrgdSXdnTa3mI6aXSKWA0w7es9trbDJz0GpJEZW1ONYxIyRiQHFUsQ
Q8fQu3fgkh/ECzTiCdIAhG/oRQCwB/pu4EGTGA/X+BtwgezP4BAVCgOW8o9W1oe6l2GJ2sar4yHs
90leKWP6i0/8nXJmXkzIh0/5CTf6qP1ERP+T0o8lJ/1NekyHGZdoIk+8gqQ5xRnz7EI1p3lPPoTX
3tmehv3XZ71UfrZYvsp5QDYS3x6hugPJnYAXiRVEEz9lPDw8Og8b53ZqEe+zEQ4Vvr3Buo8rwhJm
HfeuAXAaMe81jBHHuvREZqIxPmkds6KQYCpm/So+ZUs59gRSNo6jgOxTSiIsgxpnQuvKXqFN5hp3
J+O4fJ/70midkgavtYOhMRVjpIn3wVapU5rpERjgQlLWcqi/ub8dbBGyEmduMTokvX5YR4Bl/YGH
/ryHaAH8aiV08pFL2BZgwgrixc427ZkqeMdJIwu/N6t0FQ/Cw4ZxglqRkSpP7pE+yFMqpCaj8BJ1
c/qcf0riZaf0kT42LovtXxwJtI0k7HE5jkqNiV+cPpcADH8XBw0ejno1zoZCGzhpCQa5xyzXHZML
hAAafyQq5BmlXaXM09+4EiTqMZ0uJRVUGrchWzg0vw18OuQnVvi82luOe/GDUJGbRVqgvFGiBsBC
Gk84JJyWZH9WwF8jxlSMmE2syK1SgGSMS4ZMOKkziUQF5bSgo2E7USBC5zl4YXqvc4ZVpnVWbQBN
cMKgUph/QIviq2cxTZx833mq5ViSrzEOCHnDX6JRKomb//4MtEZhf6MD120J3Y2ZS+mVfM05AdMZ
w5jQ483c0Q9q0LdfioV7dOVUKvuymCBrfUAi0kP48M1vti3aMCFNlSHqVEeThBhPhGH7U1ti662u
0yYeAX2D+Dhb2xqUeR0icFLUjOlKCkQ61kavYtMvdGaayT7c85sPRunU/s3tI19lt+dKbvLBB6r9
H03n0eS2FWbRX4Qq5LAlEQkwNNlB0gYltyzknPHr58Azs7AXLpfUTQLvfeHec1E261uo/O2//l1P
yVh6I7vUcf1e1YyWmtO/LoELskrnKT78LuIjx+jO73eeqt//bj9b2NsVZhZi6kXw28K0/Ze4XvFK
6KkW1JyfzBPoEZhd2oiNzoYw2ZUuXCOB/M+avZ5lNqyHwJPpLAkvApsMk8trQHCqYaIZh7N1phT1
5+l/gSoqQBXWK6IUdT889YTNm5sUZCyX4JAqFOEIPgiEYBCHyCQzDFtfPKFbHVUvHbEhgoU1IBNj
EcgPTnW++1+d7q+gVjkldj5WERY7b7n9kAuGIO5252o5P62bkvZ+CUk/Iw1+QRwmP4g1MJ04/SxR
MqD15sS+63bQAn7ufiWGhrBaDpUb+V+reB+t/TqBapz423fRxIaA2Q4HxEQjS/2+JMA7KugLMqth
Pyl+EVoTDab4jlcz/42SYv6LrP6A1SsgZXpil+ZX2z4yTJqqjWaFh1B8cWJKvxh+/FiOfBZM1iqi
JpFDhjO7AmPB+jclNkp/8YvitKPhYB7BapffEgDLf/pnuCezxQNMzMMOkhdS10aIUq6mmFn+VgYQ
zNPYlA8tHzFjro82k9gkCw6hv+dpYG0XK/dEKO4bew2FW+yxTNJVZuy9CumN7qX8sGD3Nv0Wlb9b
NX6uy4eoOhHuDwqahvq0zmCK7Y+C0kAm0lKHx6/8jXF9cD9n8fzZ0H+lT64wA8bobwsUXYkOWkQQ
IZthpYHzeW/MimVa8aHtsb11swu1/6Q1mHrW/jHukkd0K5N31IJYeChTjpjJpHatN9Zf0/jJ7sAc
ztQPqCFnV9jOqcANQF5gqXldBPfTn+lPUygWW7f6LUsZAwcWLOSMRpjQQC8jzg56joQRVcKnTnXK
cceVowN1Ve/fojZFInrYiYQjsgScFKYjW4h8N78Yr1WW+mGlBHMivtBIMoK1VMePEXdkQn7M9p2X
MQa8M9Wcso7Qh89lStM+nivuxAW5DF5mhS1Zu9lLa9jFADdTQUJyMegWZtErujSS8vKqCtUN5ys8
1MFmHKSihx6eKUxrzAKInEBYMFSVH4L0lm9JsILZHvVQS4eAJQbqhU9+oEC0ikBYuJOsj1ZOED46
yyFpsWTAFYu/Q5JRZb4eHObURMBSeo/sLE/7zPqUxEJCMhKsrOkVZcW1HUrELPlV7+0tdY6+GhJt
JKt9lGtmmPysdYJysF3qhP3pK7QXh4hoETQWBOd3hmSCctsxtozMTreIqiKczOKSDK1TIq/u3wR1
8PUtDdaOWAmlvpzXJnYLs2Lny9J0Lt1BOOf05XQdU/FQ8xqUJguQHlM3+Svt+J7M83shVu+SZLw6
oFGjTkxP7e88qH1cgDZasORtNyg/S6sjAhvdTCIG4PCXOwabNQUZsZx/9Fc5TAXivVYcGvdXNt82
HPNVxxW04XlXbUiaXi+HdaFHyfwQN+2l4DbQAFAtxlNcq2cMVnEEt1bkFVn0b1qgrpLbkNHIcGnt
CDMkm3HoGcP1rM0hYu/T+wBdmcBCBU/E2Hdh/aNmb1qav1MKlXiiL2PkpiNhq6q/GxQvBcZAZ42u
cTfS/rGZxRtZdNraXWdxvRbTjj5vv2o/cNZVcxyJbEStH7HA6bDtBF5aaJyR/ZTFHKkDWJyaX3gp
QkQ0F4NlYy16EiEksmexmkwQUSHuAsxK2JJBGN8FnJOCxgY+34pXcLlUf2tUAuz227E7haghEQQm
EGSuxwUmX7VuupVB8nvZa3aevGQk1s/yYG/xOSeGKEQdw0AV2p7bMjsQmtNb9dUqB0H/n1nEbU5F
VnwtFth+fAb4M4r0vlDP1pydDUskfAAqX3RHgqpSNaFuaZf4zCtcEdm13VOyIlmcstZsbNxJ2COS
26JuUdtCHJgxfcGIqWwRHi8cBnlmtZnqyE+hAxTwb3QDh0IZVNYQ9B/x0vi0+K0g0/H+76BeWYb/
BvUWeXrtCIOg9lW8QMLyaejLx5Bl76a1PTumvfgAHAaYJl7rDi61WoMpVdwq/CSa/qLOQzDrIrPv
cFeeDQACkzn8nhXAqwU+UPaTfRCX5HiONAdCiBMNhermJrMSZezM5+mG8gR4j4CoZrikLBN15Bdq
87fcS/ZCCfxDJSgKvCa85iQaop480Qm9LDN/quekug6wfLUcal/zHHIIObrwIOLisaO1PcBO03Ay
KbQnCu2dt+ZICwYks1ToEUk3KAcNle4dUTPFmEsH5bbqM5/KuyC6CbBu0XDnhn3TiQUgXiY91hzu
/gaVC3N6e2XDF89bKCW2xMm4sslC97YW5pVUIUNbbQp3fCVIu6yPuEi+lG/r3g/IEJP8lb9nt8pM
r2pL9JptfHejedmwhhuWP6okF+T7RUlhXSyIK3qPcHWvYqkjoOJrVUxHnRUqG+sTjDTagFVoVpHR
TAG0YDmOo3aYwoOTA5+SUxyPz4AXwAgUgroBDwhkl6gepnYAKAmRJ0OSegOot/iXKcQ385ip1j9r
bXAZNnJV69Dbztwnd6jU96xl2SE2AOl8aYcZ4cbUg9XJHXZKUePG2LgpWZgzUyRMCQ29jIZ+syi2
5yCdcTcfP6LpVvnLbDKHl01fmqs5KjchqR8aofLwYdfP7E8hjeRhAKbuVfhck9/fMswXFrIDsanO
68wXUqEGO9/kLbvURR58YFk2AHd3KpPkxBF6NnmYtUFhiQv5CHW0zULEMAyW4EUs52cnCE+r3F8i
Q9EkceauRq6Ii215qGX3KHiED3QG5CVJ3fGrQiUwCT8XX8gBhp9iIL+z8LSR6gEsaH5oPR5TpCq1
Th+kjKHE0mJgc3lwcnO2JqUOfRyKxxxGTMNToQGXCxP/pKoO9OvuW5+k0/oXqVS+MZSUnKpOzhs+
YzWrHwRrlVr73inVh5aeJYKuVtnCkkKMymIy7souCyvwVEsuBXoldKcYsqTunD5/wnWIrSKS4yLS
BCGcd1hfz8KkZBO+LZHwa7YEYZsloQQ5t6qZuw8/O7rWgeTS462WJhyG+HsX1Kw9/iWao1iEkmiB
nOoIU4a7yqCXIpn/jmui26ew/0IB4KFHQ7wDUN5AVJFprkJde5eeybXYfhwal667zBNxQdjZ0/mI
ibBFCsmsStjUnskJiU7atTRfCfnNEC0NuiSZgJm5111VIOBEb13D1O0OzrsqOwyghDQJdwiPSoth
ykovTeJUkO53XC/z9BEBzGgYCDMU3Fa8jxDy6781q5SC2VJlMDaDsSSdTP56KV6wxUieBKED6xgZ
Q/KD7QfOG35/Fw2qy3vnHIU+ysQ4/v7+Zk9c4u5Hg0Z/3JqhsgJrP32jZl/4qGLGpgalLvt4mSlF
/snWmvjtmt17PepEUrsjhk5RaPwdAbrEyEIn06xvsKOPTwm6azujv1P/JKiAs9Iftdo3qcZByvvp
aqe6dlcL5ATs79ngk1sS57CThx94F3blApQmTBM53KeO1Wu42IBtEYwh3CGqQ8yZbc6dL8MUT/Gl
VOJ4RmjMl0lzQKNgjmPQqgSRAW9HmUDYUkChw7ia/5zMwWLjse1D0gFUgcuplwI8e+GBHYhVlKsw
FhBX9GpsUwSRXrdQ7dkFneqwkF9jULE1V414GKzDmJaQ54IEJEmXj/4mGixoNcvxvvN8OH2TTJCo
mCMZ4tJHLZ2jU4UCb8a/RFLEee+PUOKCNiwgmOecl5KzICXI5E8zz89fKmZp/Ieku8j3AW0n/Dj0
3Hg7o/kIUWFU2DKmNuXIbNF7Ck5pzNeukq4DQ/tOV69Gu+ObAu0s40vCQrcn5H00fzqiQnHP1NC1
YQw/ymJ9LLaexJ9b8aFn4r3Klo++6t5rQ3+KXf0WZwpXLdM0cAT7L00ADtVgFh573yiTwKBkNEfM
0TBlds24DDLteXfekcAzocM3D0ZFqy+tT5OnFiFEoGIjDIMBBoJhBZMnaZwi8b0F6qcCRitytA7m
wcJekYRCngr95MBn9mr64tYCNy/AQTQXHHXnviwJXEjeJpsoMWVHasmpQsYabCmZd/sYBwn4yVb9
XbEQ7+zCeQSgSlRZmCt6pJQJSv9Xud27Hyo7rgnGlMACF0G7LHU3xtJ3400/ZRiPO2t9VV3+vqzL
u9bzo8UbnTo5zmFlQLQEBp+t4XqMZfkihB5XH1OrDCmpfGmMyuYtyv0d3/zGoDaC3MookaY1BhcC
XtnRqC372HK4gdUV+AbFa5sco2KyiQ6LcodFmV+QVbCRQYpSBFbDmZ+y4R/lHtWBI1sfGLzsdlJc
E/gSDZje4k+hAZPgd5nkSDQjo7bWz1YmLugNVYA0rHRB1i1DOBMjva8yIFIgpDUKAtIGmUc21m+L
vEKkf9d15mTwGM41n3U7fUkXDDPUm4XhS1AA4SkTKLl1POauQcEwgzRhZz1U8n9Amp3wbhhFJ2XE
MjZAIMHsXv+WePCSpn/sY/kQLfAXbqX9XZktJJhfQLqnMg2ftL+D0XztUvkWR3zZbkod+igIeCVE
kyRvpLtExID38NrKK6X3QfgVIV8CYizjVVY83hqeRIJXzincOlm3LlA3Q3NHZOGslQYMiiz2RaYj
u+iJec3/lsbwgG6fx4iYWCVADaf2OSnel44WG+8uSFF9dXGsI9HmhbT/n8lqXDluATNoaRv01B8r
O90vzMgy3n+0UZAwsHAGCa8mo2V+/7bGnhnTzNXeWAA2cPGDfOC++igH5V1lp5aO27Ml3biDjjJc
lWG7D7npDSrCe/u0oBLZgNqDrjkBYr0SAOUcv7SygTxC7U7wRYfB8NLW1ltfy8+tIiWEMg0vz2tn
0zNHCxD4ROsdhSTuqedPSrkpVzHsmzaUc+2ctSQHyad6PmzOTC2xSiszCqSEwFTdTggqKpPRVvb3
VkVTVQm8Cq0jK9AkNq5iWLvxbeGD29gBruV42Rs6OXau9OPyUgQdmZGwZK3ktfOIyvtka8P8Ps7a
azWPLvFOqU0SoALmjBUfItfT2L0s2GMMixXhUDwLJ5SRZ3VhVwtfbkN6TmoQpgf6zsTrF4mUGPT2
J3DKxDkKKHTL+dNIwboWFzH97MyOm9qtgeGd0NCSmWiuSAoq2CiHg+JTuxnD6uSIUarDmi1nl9mE
rbFg8tP6QH7V9IRiZ3dc7gozIalBcpNgxxAv2paFi1t+JryrPXv0DG1UhqFUkt/jabJxukJK79Pd
NWo7bU27Y9JlJqKDUBY4NvsAZWZF8iP9/JJVgWIZdTIxPUSVgaBWbsdSeoFZyPjn1Cgc77h5eIIo
B/G1Tu9Lm30MxvyRPCJNMWFK48kg7HMSxPdItKx3xH8KIs29EW5FIt/Wtbx175lAOmr+O5FuJntq
zvxbk5ZRPmshX2zE4Uo2mxxsWgcVE0cnhexmMqaX2ArBZLR6qDiZ00GfpA2nSQJeyN4Qxp1Fs5OX
l+Nu163+HdYeZwQ23Pj1RSAHPEsqnyl/mnf2XhrJBR3+GDjVGjuiWrOA3jNhqfVzMx5m/4w9DAv0
/Z90UIM8B1yBbFiyJF+tCp/Jo5zA4g6BuQBU1DA2FvD/S3OylZ56jJ0ddy/4DseCJ0gpI2Xys+1L
fibU5C9uAIjPIe5SkE07Co3qSrbVdTmQBpqHHdwrVcFbjwN3yhhspv5URKWESWdBt+3I7c+lOb6W
7HOStHf8vlAQZc6afznR73uZ3cxBirikfZZNZHYpztZhJiHMASZnJuk47UvPrCVGYLIPFOatbsnO
MyDKy9wwxBgAaZ+ZbRXMtlZN8Xh7MGVxKWyK7G8/ikBmKqzt1T2vpztfQ09LBrnY0C1/Q5udZwZC
Z4KzqUMvKsmMUpJdaxNqR5FEoj28j10bli2pUOR0VFj/lqwApifjHkJkKsLqR6Ty7+qJOQqdckX0
RyRr5TQ7URYMTEFUzJQfRITPsw2jZTxrNC+KpLikNCdoSIAg5+F6Y2h2amydP3sbc78j/+O1GBKQ
HIxs/Rgu6oe+/7BMHBgDu1jFjw8ZnROYW3nftv42JH8U/HuWA5KR+r/mCaAYJ04Ir+WeEFo5XeXM
U4lSS7xvHJKuSRUGq3wRugsbSwmUDotqk0mvzmMAuciBaFoQoqdQRtMZ0uPy1h4SlpiXC70HAgBe
sjtPqOMUQQI8nQFOgKTy0HkH7IRPdUOMFKIulExsFsywvsmuSZwy45X+NXAXGYP4EovhmZx7QQ/m
DSl1uZ6AirOl0j3SbGns8DAibm6CHbRUb0J526MUowKOdbK+lSWJEolQVMeyyhvcPGcxzOsazzfW
MSU1RIOpkrg0AjwB0JBxuEnCmU2IQCQldP+VNBjrWC9OGmErK+lKf1YNAw/RgBIfxgoRk5kQmIWb
xAp/zPjsyZvlZ42aVuPFDwdm1unEKn2GrV5Fpq6EtIR6O78tIIJ0EEGZFm0r5Neui5rauGi7FPL2
XzHLUxZ2+PYMJuIC2Brz0laQYWotnGy9FB2FlTX8tR6FKq5Qua18C+zwjjyAMW9xdBuJ4WrUDR08
WDTdJ3F9HTmCJW+lsMiknl+YdJRjeRPy8U3O8jcWwg9eYDruWNH8LD2GAijCeKHj/nduxI7w1box
gQnih8ScVqmkqKrnaz1XN+RdxmUv9Usmtnds0QQO6vfmnKnWE/zMs4+hNDbmm2Zgm1VtDba91b2M
acUsEPuDvvrabVnhp+HuYXARNiCJW38cEMCaZBj9W6SxWw+ke7UsXpfQhM7KpSaT/J1ln+lOT2I4
JLg72k6cnBVikrNNCmSRtJvxkEIZS5hCyamL8lb/LRCFSeSIWVcBS5DEwCJ+1Zz1Y6G818jGTInI
VkpQenPsSZmAQIKLcV+Xa+YFbATX/NySO64WzLSiLEaTSrI4dz2SWYYMr4H9XLOi+wBCi0yWkaNu
r7Qnh/wbtmkmoYk1dP9rsOu/iveQj0XuEH19CUIT1O23pSTUy1+JuRFxv7yVcvtMCV4iW+N3tFBR
WggEBHSHPbrD7QfDjn6/xi0+BvmEvsyrCF/EsxJ1SnIS0FX3AUkOB85ubYdwK9cQUyRhyZoT79yU
AEZ6iFcJxCtNVqBdrTnwtfZ8yKv7sn5hVn4tlfjU0KCP2rv0F0v3xFv/zk5hQZoFDFImRTxeaQzZ
YBWAOvkJhfm61fV1ECQoZZJtER7WDGtI8hiFUHGRZlwBwQJkJAMyki3Seajf+3b0bOrWwaWEcZMY
ltO2e3kr0BmzgjcfxLQ6OFf787AzSMdSYi6CuxN7xGLDW0G0qFvjd8V5wunUeoWApc9O8DgkFQyt
nsUbyzeh1f2RfwxZJLXa+qlq3ZdZwU/xkWLdaH6Iv/5Y0tyN+xQfzB7kGFVwVKi/SKMJinHxl81i
QsLMHuwchRxIsA38rvzCkIRgJgFn/EIoBEGobKJDmbPLt1SDscxVqzKnkOUE5wrzEMNhMeagVHaE
UXN0pg+TvBOmDjyd5U7JVkHTH2YjvAnIIop4hWAiT+AMsdEyWSIJtNSxCVkMm04K/elenszvfDIv
M5bSTAWAKT30sX6I3XIvY3QpPgqrFNw0V26N+09hRoJI42fRKwR3Cl7FCkRU0sjsVtCpaSjaIqAp
JPGplDnjrX0O0upByPVwe238UbuGz1Hy14VOC23dMvuiibkwX6JqHq+sT7tLWXyJP4SZmNpU5ifW
wp4FmvmtKpyAMlji66oGxvK5LfE5piCfBnJ0fy2j9oR7MS57GMSkqGaXAhvrAkJGx8Mam59y8Y+m
jP6TfJv5DTv7GSbQJRGqSzzgyBc2ew52u9MbD5kBkyOzo7Ri+kmeG8++Deq1rtzc5GBPM/y8DAYJ
EIC7sacrEaymNynQotjgwhVRZhjmM694JQYNgpfuI3MqdNUKVhqmmzGRp8xsnhtcszL9TC3zc9Pl
ryXubIHfDDK3etMS8kDULHC50phqu6Ihoods75OEfVlObqZdXfNU+zriP6Xplfw7NkAHhzzMtMdK
qvZO7V6AYV4jZJehNZziqkHsA2IlrH2tZg9ZnmPEBRI6Ku0XxW3QU/fk23pumL8Bsy5je6L97b90
M2PuZaCEZhjLBCvzlsFyWG44OxpKPcrXHR1B4lsYrwteO9GE5iG6FhoCivd0WnBx/KsgCd9VfFEo
BdkESq7OxfqdzVhLUbiVhW9G6JWTJgSR1TDnmRGefK/PufkSxj/Lw/qNEcDT42+9v7eWrb7vT7aM
nNAP4bf456gy5J5Qlm/5D0Z976CLVqxmrD9inIfgNm4VY0NEA0hzjhWzeG8pRGtcJPBUaN/0VxHB
bx4eXaq8qZJtEE9dk93VcLyqiYDFfGEGor7GmIeYhHomBSYtaMb0YegDgcmbsgczlMrRQasghFO7
sSWGyvRWErMhU8Xuc4oLoHySAuykKkEV043x5wNZii0eIyIdLPkAjmpdAnECE3IhTvW26h0KeLei
emknphumeFmQXekJ0hu5B6/NFyie0lazZ2ONsM9e9W6/8RTem2bzkoQiB6+WxjmGEQpdzJZufs7i
Pi1lv7lWseysxTueMG+Yhw9JKj+EZ6CbwgP51UNwctJpl+yHuNFYMznOaliMDeb9BXa+xqyVwLWx
xwm/UUxg+U9SV4n3U7ulJ3kdXf4etyzxmu7flsa9Giba+m4BedqHc5BgugCvUlAh5ywrqsYWhb+C
ofpWS1ywNvqJ0vqFt54mHQwiSTDqdK2H+q5Y9sgA086ust5Tp3Ov/RPnol00H5oieaKaIdOd3eWR
ncku4zuSHeMIteZ0HNw2QUvBGSkp5qNGt7eOPQAqdNsNf5NuRG1F1MaqXvav4ldT7cQ06/CTzZtJ
dyytuIgZlUMdFFlQLyhIsEOQa3sSUzpRcpMtgZkZF4PRv5WdB3WfMmS7IBHcFAggBqQgW3xUPJsx
16HCgLzXKz4cjTxdclVxfqnoQ4y1hPS/R7VpXQEE6tV0+aLLbd8wYszwRYoqyPAlmrR1+t3ZxOI+
LHz5FTPF/dRjbIa2eNqxNtSxTKwrDDRBBmCBn7V6LPsAFxd5DwYu8b6/Ub/2oHB6WvukDhJTgDdL
iAeyQymo5SHIqa0IMvT7UHCaQT1tFuJ5CWIpg5di/KhWhZa/8QXL8DVrDoAsYiY3zqWd9kUwGugF
eVPanOVjRimfYVEWSf/au4sljhfYnbgAZ+NrKscvpMbcwSN/i/RRmhRdBI0QF/ncpfStKvsrEDdC
8SiMvp8a+pSkym+wAh8mo5ipWs+8HNDtNuOVXYNRcqj0Tic3zVocb3wmzO44vvRc4zxiaogRaE1I
giiRshKESU+1PDSJieReUF8Dhu1wiv94jPCslv+a5y/qMQKdVuY5GYG8Fv8r8itJTOwdsTeGbQ5l
2ZuSp7o9pnh1Sj6SI5aYEL1m1a6FJ3DjZIf/OVe8uO283j/oy4XTY9lFgMV6zlm03Nn+lLXitEbl
CrXi1sySkLISd30ueHi5ChQKPA54MeHKwP0BiBA6DOH2KiNaQaXWZgHNkkmQ+KARTZ+WVbxQ1aX/
h8nNgWcxIHS7ZiM1U31NZO/snBSmEKblpRtMX9FZjFqYxGMYezy+kMQvM46kuAa+Df/JBEQJdABQ
wQnrC8wClMLWdAjuzltPOgiyML0iYS7v7iq7rmNCg27R3UlqJN8C8BKDY21B1v0G8xMC9oIcM0me
FmlBDNSIMXJIYQCiuyMP+aIvyau/O+LT7/xTeqNY4+GjXNpCeeqjuaF0zhE6z/ltmCY2eECfZQw7
BKuDh2xLyixC98aNphhnWztF82ba6NPYUbJSWTBr4vRGRO7uBtrvOXEn9mg53XKMr99obBVLQu0c
TfgOMevowAdcbNAYLsXKagR8ex+XUFfViBrMEoi8czam7xY1chFtIRmhoN3F8dRex7UJMleeXQRs
NCiEsxWtvUnkXa82SydgPovLqqdh91uw+5WYI6o1AZUQQnGCDox4NWzJ1jVq981TAMso8SPma08t
3dfgYx2+GF5bZWASs2m+pRCcXPySEsOfIuUSk5NKdSdKfC/Tcouz5Fbu+1XtKKAICZ0kMRwB/GAZ
qOgiwV3eaNQiI9OvZmrclaI/F8MBzMDbFhg5IX5sw1emiJTICyMQ6+SxHtUnguZLGym4YmXRSK6c
KJG9yZ4VlxyGRJVSyMB0g4RWsS6VOnkj2aGn9Q0v+4k8tPlERHPn88KYnc9LvjVM/654KazJfmSR
Jf1HJ3Xm7IsRM3NZJPItgFL4zBJnosXobwLOGyvPGZEIllOMkEqJi6xR3CRgoHxauu6qk4hIEon0
yTwZm6I5f5GdyM6uyvsLx/q5W9FKVp4BxIepqXHtiVUckd4K2BPYjwFrmPTsTceUu5msfTQNF0wE
qprwXNJ3kmy6ptCZM+VzhtvQAmee2SgRPco/g9l6ZBUzHYfAamH7ZMqX7BZyRWK4yy+6ZHcSBjfO
KlfElCKJyE2oizps+rItb1ogyAzFyt/deFU29gp+LJL9Zo0XQe3Dvm8jmb30eIXuuf7thAV+anWz
RP1m7O2deca9M+W7pKr3SpfvVjCjRlOJJBAy+DiSel/38t7k6w1RJmJWNYIeEnbGz0MahJ9y6Wdb
phIrkC2Kv3pEjEVJ4l0is0V027J4jJK7dDraz1NzpDqc8K3INb0W1r6YlSD7azHqqRad+m9bvKDd
fs/wHDHxGHNykXg6EBPId7I/lTc0/GbhsnpCxu59Gb+OyX59iH3qP7KBdmO9JrjkqM5mlj1Dt0UR
PCRmKBvN6sAJsP6txC4Q2DFK+RDw/0IiqoNJKBB+/lB2hubE/or2wWbsNchFKbVcAyEN04zKlLzP
2MJCRJmbl+l2ce5qlYJSo3Q1EhuQYunQehPYiuksn1W8F2QfHvgoBVwHbGJ9qZ84kt96ofANtjif
+n36UXJOCb+EXxNG0QN0WErCx74xklPuaB4fTT4/+nx97NX4SEctnNOrjjhNpbdCmIY6URKYQeCC
z9kxG8PoK73lJeLgoWdE1vphap17qKisYCXt3nQVdGRNYQWSP2Bjl6M4T68onUU8thJcmD0syeXb
S7w5Vmdnw69GO65VxD4psDlI4xPymjQMkLysfMEdcIe+Tfy1FFj6Ww5rBvNPo9RXTcuj78PrjzpQ
pk9dyShvfK1xYvdbYpBOEHhrKT5T37hbr5PLgE1Y/FW34eNylsCyPpUhCsMZ7mxBHILG3aewkr4x
cp2/AfNbce590zJI8MUVaNzGx0M2GM8Y1hGHWUkQD4zilBRywCTRBErAsShJtZ//VgAW63dj1Zzo
aziMoSTVGyOVBvZfwgDAsNCQoF875Z84W+DbkF0pnk+6XZWpSww9JhJy0RHSnVj03RajvKzjSpTz
zPwO4uJsIhwTrgn8v3IM47m4VQahirV17ebt+iTZeVrjD62Pg5kSAAz5bP7Ei5ZchkGiP8GgIMQ2
kT1siXlIMzjLVthBO+1mldXlEsrEe3coZdaMi+YqkY5RnQtv05QH6wXmLXeedGPhtCd369utpuKJ
dpRWdqabl1CjlndO+eueWfiG57OmljRwwtXkA1uZC4ECaOFzLiSGqNwikEXtDHVJ1bYEK9Tv6Q3K
QT+hBTmp3/RvQUVdxbgdtYDCnpPplz+RiDP9Y8EtFzCOl7XljQkuBlDIKZjpI0TeSMivMDd3GiGt
qm/p0py1fne033KJA7zdAgiU2G6UMDaac2KuJ3mXkU7wklEJKwQDN/IfySJa8pDUvWiUlco+OQi7
3fXypS16UMSXgmYsw9/DjRnFx3fZ3LA/MUxsX5MuvivJ9sFa87OLFE38Ye3G50oTitNedQSDgm/0
Gb3RmF6WHx0GaOG8grlHZcknXanGQ9SXO9J9v0aajUUGTQLbtQ1jtxXmSQktjQArxCUzILbBfgjd
P1wiJDHGLAQba743uvyYFzoqAq4gpHGx49qwpmBzN2zsnMmBTI7BREzbDHTOGNMHexC+uvyxKMad
PpOIrORUo01lAGnm/oglcBBXr1trT3J0V5uOf5Ovk5XeGr/0pX017wA0hf1XF8z7mS3DqIEAkeAU
naVKe2ixdqcPuu3Vcp1vBI/26mXN2f1Vs2f8Vgjy3azqQ161d22is20XLxvKFxs5FZJm0vKB2HKk
nC8lY5GtJYftvMX5DfJFNFaPMkMEm2i3yo6/JPRSBftHmWZwNmkfycqRaATVSTin5c2IZReGiHCW
DOvZtoU7tmTT6igvM4RVddSCqSil6oyz2NrDcSVRFmwuLW1LSzvP4z0Xk0dSbQ9lw9lPQgyhOA57
6FA1lauGIiSt0NPl1eUFGKla3opBB6Qfv/W9+UZvls8L89SPGpFrw8yKgqyugCxknzzaBdRe00K1
ecRgsBZc8ufaVN4gWa52ljSFC5Z2D/unFkfz0oZdjPFTL249fJFh372qyd4whgKmWcvvKYe6MsS3
YenvnSXf8zYSRbLYZZ2XUOUCTgjjRko1qaGIxSRWQFLA3et28QOesVv1RCx1REf07VuOC4FGcSF1
djO8HAE+JFMi3AF2Uy2flseQ2KgcHuj1EFPPMiEcxH2g4jKTcD5Lb6mO1tIT7wuO2lK7xoXmpoiA
942RnwIRmkLlcPv3aA54sRdYZZGGVmOALdDRPU5U9dKvdMzIB06KLaLvA9dvXI2zwUmcHdFnpI2q
SMq3n7soXzqodWAxQK/kbGMVR+eniklTtWTxRHFoNmOwbu2l7/k1UlygX+ubzIRbY8Kd/83KwW6o
/6nqEG1Rm6h9yuduwqc9fVVi7ksZGSCc7agqC1YTDWMiaccQEVgboQKIpSzhWlXgsHbc7YW70Y2S
sPlguUuI8h1/AzXUecp5/DGS5zrJCOSvWf9ajA36pPA0OlsVQlxcZJ7yaxx/k3TrE08SWt0/qXwY
xrNzTeUioRorTcRAj+Q/AKVq47u/bOa9Jr5AxbJArp4//EDTxncl4Oaa4FDDmUP5RgRbnd/WUbtP
7kmqH/1Cyair5+bHo6C5bVsaFdn+H5rOa7dxNN2iT0SAOdxSlBhEKli25fINUeXuYs6ZTz9LjXOA
MRqD6XGgSP5f2HttM/nQWHFTSAc65KK7BgSybbgHr8WsYIoKKpbcJmBLQqDrpbIHqXVvR11n7kYl
7KafST/6cSr46Lnsttkjhh7yCzE9w86yDXhS86SEs55GaEkicYd5PQwRi/SIfTuLs73F8irSeoDn
+a3GdZiQXtmCfOhxsLErVgELHN2V7c9AHvSR6RmYEOE0qC0Km6dU4rBwWLPXvyx0jrq9NGzoXe7F
gR0G5ILyb7zwgayXlFsYwcKjrNwOW4iebqGA9DdJqgO4Pw0nABcM1gdiJGYOwQ0uoivl+Iwx+Yts
k60PUHM2o+BwJk48E1A5OAYA/ZylG8XjuMag2DvXgMdpUR9U4bLQpvPpzsh+GrlCS5kHQmkGJNsm
nCbZxHDtK0U1UiEkwsoiBWryW8czCpctZx2tvltYfMivL4DCChClVe2MHWoV9wuZdjdohii10bzA
4STskLw/e5hwFOD9iV/x173ORRv15m7M5dvLtNHLoiPlIoyKFEGT/Gb+gD9/R3L76LApvCjOiAAW
7dzIZBBntoI1ybNWWxEk+6aHhRVjsc4OQIkwHb7eCSy1jwu71Y7dKvIAF1/H0TgMP9x8xsI0EM/1
yhVTgNDRXL5Cq3mUIw0VTsMESme8gRH4dQrKvxCRz2wupo7rx2Jvrk8iokW4PBu0651sv/5gxvW5
kx4xPvkO9+JOAycC55GvMOdIFbc6xS7/DlyOTsvtFXkgwR2L/K8NwUo5Y9hAM9wQ9jpQjGb4VQvx
mGk/5SdRaGFBaY/OEEZRsTxzNFjsDPPmM2tVwBcIuSWnKU4Z0r2OJRcezgyzadrQ6/oC2mom71EP
NUTCzGL0sfNKTDG5Bu30gcDITzF6NWSnA5mxdbUiN027rIFO92eN/0p5fWC5otXjZSM1u2yfs/rC
W0IMrn63IqpkgRpJvSlJy/z/oCT9cWvo2mTQQxmepBVAZY/CkFTm74zWd27RK5mkNSXofH+Pq+Wt
K2N2ZQ5KiwFLHp9JYYXslpGJEapQstE6Hc2pRLtZso+LutGByS4xazGNT+b0kdpP51XS8KM+8hif
6XaLO9JfYjFCm3MRJwMtx0vwBP0/z28xJ2t9jVETa9x3stK/FXryQIs5g+EywHD1n9YKgh0wVo95
kqyW9FILqJ5JHCbu0BIjVU2uZtzdyP7K5qdV3XqeNY6cJPtWsH0bM82GRT4CQq1dI/N3wjrbZhjZ
kElo+0rODnFEBERLI/JMkyo6FRlCi17OyLtvb6C1Nnaa41GAyxJjvk1ZOGO+ZUWXgm+S7SJckLrv
q81Oq+R7tpLgFim73e1b04ncBK5flJGmnjKUc4253bv91tAoZl2UMzaQK4Jh8OgxPKpVAvu4E/vh
QiBLIn1a6B5+rI+fjvmD0OEPhgP6o1JDEeVpAiJQ0JJZaMnQH9v/rcgBJ5dYTujJsIMbJ9PcKF6h
GXP8tBRgFmahLkTChF2fdGCEsQJa22lGKIuWGho+rBG0P0dh+e6z5ytRtAOiwQnNeThuoqPIeLaQ
Q5pWx+pWvKv591ildm001OWwgw3uFB76B7KMHgilaVjvM2cls4VsHMit7Lk4jZvFBbrp3LW6f/qp
PLQCY09GLrIbA4XsEi3qYjNk6nwWZBQB5MC1CJ4/ZN3w8/IfzA32XBXHBpEGitEGC7DVzU4vX/dF
ZMuBmKthBIgf4vCfREv8ZSDNzwrjiFMYaSIh6U+sUA4GU0ZDwr/pMHIycwGuOKPnVD3MvNrhGaS7
6OOVCCS5POefz52xDWDw4/JTKLhli+DAj8o2IjJIQ8fWKmNVZXZ/nKmIJ+Msqgk8NHgPGK5hvxSs
LaHMtqoOq425K6cON6Fkjqdw+amznEV9V/UBv6j1qiAK5trKaTyODP6biTYYdVGL6DaFINKM/YcK
nQNBJICs4T2ptwccAJ7CIptZCptvXZffNZ3WfIUkCOdGXFZwZUzhu/hWnbYMQpFJeyZWcJXwJZLl
lnQoq6b1Jo3iRVrFcDZpGh1xtoJE93stwb4puz/wMY8Kesrm61UpwbFV8cR1TNjjJPdrKPGkwHVU
ZkoRKY0QdYJ8yaT2mpSKHTOcs+bsNhTsIcTJyVGaVxYBBmQAm3JA7FJgJXYHQYtBk58Kyol9Kzm0
3oJuYrQyb5tFt00BfDolXnUzlIgFJT9b1x2Bln8dP1aGsb3OZ3RVIoNfMgmx3Gad3db3QmaHDRaw
zU+tXAfNIsG+jwN1aM45saz8ltp0LmAL2DvbHgaYA3Czl9GVxAPyFOMZbQxnDAAvQ05dk3aMVcpI
hNe+99BI+4NcJVjd5otNY1Am5zo+G2icmZyxUcjOfdqdfd/KflU7oEhCrNaMvNaYPpf2vFGJaMjH
c2rSI6TlGRm8sLxtuXrX0FAm/MZ/WCDM3Wrb81md31MrjrLFAhhZo5vYrhzzO0Ro29ewW1XQlY2R
nFqPghJvDgRL/NjPNUvYzjG3okDKgAwdtcgo96jJv19S1MFZ6sF9FUFYctP2VmiIrPivkjI/aC3f
4WOC0dGOaZF8oJxhCrT09Y0m9MrjZ4t4FJXd4BLmjBm6KLPYsoerhHyNabrQx3auUMOpzsQkJe1V
R6qL47andoJ1jrtoad4lyOGqLUmkYQnf8/9VRM2Ms42KCH+Lp6vDic3IWqjeVAqeCDSGet8pWRqI
Ko0rWIj+uIKdWEV/6ggZxuItjL8TfQonMklQ826YslY63bTbIxriAe3zkfvmHYn4hwSopFTuCWMu
NqGN/9wUgS6EUHFe1K36VvlPaxc+2FEg3cC7J5D5UrW8SfHuFd3Vks2bdO9QKYVwMZOPuSlsTnJH
ifQWnacmnatdClcZZl9QJi+fpAWhWYwpG0lEloIY+5GoQTaqtWCpr4w/hkY8I6gO64TyClHw5IBO
lvc1WoTqrqc9LsL2TiskSNdS/J4MHAumcmm3kvHaQES9iPNZpOFUAbhExjdCDruj/SmzwrFi+Z0W
+VNJ9qfebl+6AiUL28SW7bclxwPF7IMaoNelQOtMyq8ZdV6KJMwpKmAIOnsoMT2r7zNnb3JR3tbE
Lmv222nq/7DUo9IAuapcDOusTzhKL8KQ2KhrD50w+vk2erno1sgtY/jklHKNbAWYCLgzcz1+UWd7
SuGxeKjIGoxO8jPDZJseh2yWqWmZfGMBh2EOYZcgdpFFf8OdHqYEHSw6Q0AFj45GIw6oeSKEUZ2O
s7Cwm/0T45SYYeLFLx/My4jM8OllmByYg/yxzMvrEH1RujJE9zJcZnnUOM1GYk3nOHvM+vxIF5om
hJ4tCn+C8QxI+/PnBKdIL+ibR5hfWiiSRshM9DXG2VuneNfAlYMHh5DdPuVB+7RG42MxMpaBc0je
aLRKAWyTuWlPhT9P2UnhyNYq87S+AsZ65O+UPgJfiEaS7VFl26NMvlrCjlCSain2ab1825vxPs8t
4xN0nezv7HIlK0vWQTwahhK+qguFdqUgBDxjhC296lkLSyiaaYG5smybD+HbipC846nY8FTEwAQV
YIIzwMAVWhyGdVcVeB12h8OIoE7nToVBR5AGXqgWHK9Wv+RBnPHsgqJ6LCPlr8WIgOYJ/0oF3T1f
e8K2nVa6m/A4Sz4GmY8hIfcSnzX/BF1HOVUSbscekLj1GOmbyKoGsyCGmiRIf8OUYCq6HuSB/AGS
9npVO81EFWDXdptuYHsxuW1FAXDPFk8w32PkNL0hXvqyupi+cKHfeiA/qbL80xzX97IqDuoKcJo7
VW0BJcZHA6OTxRiXbk7R7uU5cXfyAfV6wfRMLO9WO4AMmg4XE3D6vPKX1PRLqCM4PkEL4MhpAsxc
GXq6bu8OC1Vh18DsydDII2XSgvRiddZdleu3RK3fZDF/Wxw1TS6y/vbiaqVN4TQNI2tZCYUpD6u4
Y9C6U+9rvkwP/lTR6wqMNXO18Co0sT2wdWwzsKf6M04dqWZe4VLoEeZFQVRIoRojFIB/Qq7BakRQ
vS6tmVxGC+5158ojLgRc7rTCjJBVnBasOZ1dap9mNjz3PnmCAvzcnEzBu1OZNOY92XrVSSUefc3c
9o27nP8If0WR6t3QLnm9RFJchas79V9onv9OEgYf5id82O1aBZplRVa0Bu1xG8xwVJsLEaNUCaFl
LrflCyovwaWqrWAR5RIv8Ql2gJvgmVyWx47SB+8WMd5CqGY4lvL6wmPDU0r7ylDyvZ7GD43lloQq
t55YDJt4+0t2mUhX+uVSvOsmyywWWjWBthJfaKSy9042w1+6vTFJ7szV6RnHzIUcQDixuRQJ8cvE
d1nD1eyvTO4cEUI7eOAlr4l7YVrqpBR0kntTKNbZDbDx62P6KZo2gTXxfGh00C39UeMJo1g96MUU
vHhA7OwABV81mhCVZMEkhtW1U8u8QjZc6cIY3JtQA9Bq8BweyX23VfFvuWxI/l8bQF7kmP4B37zw
KfUZCH77FPIvjENemUzAKbE2yIM9dV+V2WG2VnyWmMTjit2O8wYLSEJZRbpFRraNvkGy1MFBEsdX
EzBfJ0wBBAmFmOhqMf80wj2BekDIoQKQMSa/yalqpIWkKBkoHzR2LvGCyEQn5hKojjL+S8YkFYs9
EzK7IrLqCJkdobW9/BWvwFkZiEIP9ZPuiiLN1ujK5lRDiQosWbaVu58BniNr5qNIIBoBYFF/pdvs
j6gS4148TG1Nkl/sii0XIa7UoFNlv2XDB/tgud0yOFy2Hurhz2pXrUYGEAsX7qidweLCPhkvHkvC
Eb3qwDRPx4YJNpxXIYBFEhi7yO2Ht3L6bUSwQ4Cqqqjp6yV3X5GQGnOx0T2YxEytkZnVl5rIch3G
4nZK6/amVj1np3EaEI01MxNyTEpVm0QCnGOinlqNHJ7DliheR396aZr2Pyjx4BjfC5aovzfyvsi4
aE/TjAyJjTHBi6+CbJkQ1pWcVar8r8q8ItFje/rRIil/MERjM7raLnMkVAuAbn6jPsNbjptBZSyq
Ij0T8cxppIoJx3Z4y7IBOe/Pc+7Il6yNy5piSjJH/ZH54mDxjJIsyste1vEzaj8i7/vWVNwc9asw
IEZlVZ0YPI185YgVasQKIid5zhS+xbKtCwU+sY3+Nl0WTo/pgGNdz393TNIyFAubmdJul54iZ+cG
azbYN+hlU8aNBhgPPaA7ANDqeRHOBCtO6B6Wyji9pNkpugdWlSexQMnWbPAVeIXIgoMO31Z4r6gq
KEZOarzGZUbrpPD4nzZfadrI3HZe7ShBX3vkBfy8fTMFUt77PrR/WjrZ4YR8sHMq4tezHoF/HijA
7tujPQ3qsePgajm4ANmluPF6cjM3tXCHdnA1AkKlgEnmSfxCHgDiiEQHgiTvCHDfys88tdinbD+A
rDrCboqcGo9xQMd4QZ2hcx/02XCWZj60q054cwwXnuBH3BIiQciaiZuPY4bZcu29iqSS8aM+t5iW
rwIvHrIQTqyiAzAiMAdUUQpFYYyyxoyOplGeKGppk4K9/ldnsLuFTaWFo5FG5k4RqYSs6v00xoiv
mqG6bCGEh9wIG8qWGM/Nwkg/W4vzQDBwMSMgIxwY398wpl7xhVL3pA2M52aJU4VAYE5+Bf8qNdGq
VX5FlgDvMKmjx8A72U0QRebTmwqJDsAWH8wMdHo81wjtNHgdaolg3xWN5qS34zNJtmfcI0rPr2Ms
XpQpDdhAIFi7rGXrsqKE7P8PYJMcwZ0gElGpgPIivK19TjTYuQX/rmHgYVFBpUgBp3eqH3jhEutZ
wmcXPMEEfbcDIouNIVUEGqSL32TayY0ksuVdkNjlT6VTboaXRS0MkKQdT2OcnUiGPu7kAaXDaVmE
I7GtJM2jLkQslJ1KbLwjxGJST1+IGiVZGFQKrNuWnxgHdMUcJf4vMldWfxKyjyUljYhxiCpTiBjt
7vvozuXiVkj8zWRgQEDi3II3FiKqHqqksdL7TuMvokFe/KtmCbJktHtjQHFuRLsIRVIPdoEuUcCh
3v8p9lsMAXJloFCB3M5oMgT4sGryZpRHCDU2kyf25/9fmPHjTnXdsmM1mf4yxnbS+cOAb9mTMSTq
vg7wGdrVK8tByGQsjiYCZCswgd/BpzxZwhOql0WlUJbtpzC9xRp6oxmWmqQBxDZuxZbfao0WpnFX
a6DAHqLSqkKBuENJDXTrz4tt2T7w2zgdwgZ9Iat0EC+lt88L0Z4oywxUUOborBXDP91bUvyXcspF
EIPC0fLGbQtKCMIV1lhzjerPuL2gWqGa71dLMq9/C6wZy5jdyOiwkKRr0dJA95PSGLLXr2F53Vc5
zvXBRkN4kKF9qOXMy82EMN2eZLjAxevfUfCso/mqvUaJveokW3zTSmedKt4ToXvL4+Sib2FFMtHc
Tcy809NQtzZETto9jwxJ6ECZbyQk1uYPIubehEPSK4hJbVp6C8Fd/E//JAUaQ1Sw4VRE1iYqMgjd
gYwxNCapfpSwXWiMrKCjUZXIiDRrge0NsD/1fVzfxJeoMH/p90TRIF2kOPcLgmL9RdnD8u0zGhEO
hMVfBcT5siYfNWGIoPQQCfToFebn9HusNEltPSl675NO9gYZ8NyBbBQZOXfAC3kbQpBGYuOtuwXg
pAmqRQwAtoM+e3GcLAwZu3zvICy1muBuKNoElG2jyr9CRt+pY0RFT/poN/mNygaC6t9UTW9aL17q
hgdOGc6NkxhQShrF7nft8PHbbIdDX9PFpedkI0q1jL2khJV0lWHk6kej+pysBioZQ75l4oebriAP
3Do6Nr/aLxDf4ji7Jj/SbhJEcBc+SG+4rYcViRQ6R42zT6Djm2P2V5ictiIDcrkeFkalm4aIiD+v
sWDXUcKT8JeI7syR1ZGfMXNsrRxZiED1XT22Cs+w3LhSjtb+U9Cx7+zKKecMRMtiQzHFbSJgEAN4
xVuCvM2Lek0/d4zjMssxae8YkaDz2G8jR0pTxWdq5XARkAHmeKyADY+3GSwZU1vJQHGgk1/zG6Du
fwUCrIauMb1iO+n4/ZDyYMhjzvFyT6W/2YvRzTbNwAuQGIKCYpn3g0DW9QQyQajh4Y3zOUezoJqJ
l/C9zBT1OG9+7U4YQKlS85OVXEttQAHbtylVPnd9jJvTAmxfUstyBvV9AACbP04aodn/qsXNq9Xt
PcfN/LXK7bMlRapOlU+dhHvkR+80p5P4qKgNhHG9yUhCpsuCIo+m+rC1Xx2ICHJWGFP294V4hTQN
CQeLgPd1OaJn81R/qhN5rzR9NY67YmGKmYie+kPe5pK3XgejIeloxPQqMIjVLjrBl0zFR8p+ktsr
YN26vc8Ztd8OWKnKr0ILavjXLGnnvFuCxsFGmVceuYNQnpjR4mkuTrPAtIBYlwUtYY0Hh2xd16g5
m2vkZSsYFZjS/QpYXEMnPiJxJf16B0Y8VAXKBCyYqj/BHBpLzNzDJRZVpr8AOrJ7706G4XUdtky4
RczsnJh8gfw7vcukDAN3uZdaHGT7T40wgO8yYsiSFdYtaEp+1e6CN4OSST+tPfcDEjF26Ra7S1TF
rnZ/Is5jdF0FAjrgWvgPAMeZY+/wxyqRHExJPxzVHxDpb4oWv2ErhIS2sLBYjdfy47eeDe8dNu9n
VYtvlWy+Dew3QOMfWtqn2E7fXnVbt7I188VC9PAuA0usPcTlkNVkV2p7WgsN988BEuepm3NOXNy4
5nEkgX5jbi9K81EWyZVr8PzRxqUMFUQwuMcBuJNk3JRopRbTWZ618NuY5hWU4wKuhoabPbRlmZ6C
k3HnvVRSu6a/0dAw+lCdstFw7Msbv/LQPsROfjSWK0vGtbxU+fbQV86cliBK9g/zrN2rRrmp/MbZ
uthQny8CdHHtsCzUbHP6cpe4GmPoKj5ZJkJcxaAlJPxazs+9CwLZW8TYk/DKLFN60M3BTy3LluLP
tUBYC5um5kbktGNdfRa9EsWbDtdTa2ZuU0zfS9R+jKX+kcvxR1z7cokqp/pSyvyzQzYnqM9mnz6r
0S7l5jQbKX3xYcCe14GbUSBo3mlYte1iWozHzkZYTUmYW2uACNcTEex+Sv4soHVC2J1eNJx68e8h
KM362GYEMZ5eehckxQQSSBNuxcJZgvYrUUzKKWgKoeWBaI3GU/s1Ueb0EvgoY3cHNvejI3cUXEyI
GutihdYEqySFiM2gi0xa+o/pQCSO9c/8etrv/aLzOZNklZxEi33RdBJp3aGvTOXfgplO6veOGSfu
l2J3QLezKfF5V/D3wXSzSXa6KO9aPoSJipkjxZHokAS4vqCj9J6UNeh1VHQKxmMIdDS/WBNrbPJO
lzOzmSHc6SObW1v9lpWazWfzph1YL2mH+SKb/K+7fMT7PDdEMigxTnQAakE5CedqraI0HS5ipnkm
/azQDzetKO6sNu7FQ3yiOwYPA4RHb71q4sXcv4nb+MBlyRp190NWhN8Z3T2T3AnVe0wlOCY44riL
S8HP6VuSrg/SeA6WER2bowltWJNboCUJ+QsEEbf/Nhn7iDLszY06h/N8EvwexocCdUcLrBjoGXPZ
3gBEJQMCXD2JNPAmBEQJGfTZEqqIrC8O9r4KdbOKhG/9wRgX3yTevQpNaI8qG+EEgRYXLRfQWjew
cdkgz3j+/zaNeLR2GiuXtyRIc6CMgETzusbL3hLH26E8wDHGT17ffspXigeXe6lxfknEop2Af+ti
VCsrRHy7yKE6Dm/MrVGjbSP03gftNavYhW2v4vKjzo1WhCrLYOaTJF0x3WeNvb6p7125RaoyRuJV
QitUC+EmqGHdn/Ai9dwmmrL6Fl4CQ7yZmXIvCA3NP+0wjvFGfBGWzi5Nw6o9Wg/E0NtPPxm4+Lcv
hdsk34ZgXViSKG94F7jjyNHF2gRhnTHVGswB2JW9yf1y98tCIygOa7NlZ+l6HgHDvoJ2F2QGVMf9
i3VHsORKBBBNGyMSPaQ11wvoaRh+Ty072gm1fI51eS4effNkuCPOErAyIBCMSEPrwyL+tzLVg8Ry
cENHtCKFaTIbtb1Jiie6ya+VNQxYr3cCcoo8PW9tgWySEWVfnFW+5DQOGuSR8UdqbY4lDIHgAmbA
CaB5NUEGU5t6+QrhCUqgpJO+XaFIwVPulszn/wRBgVmw+KrohLWZiIEXoaOtj5K0HNuWoWtyGAiB
lxDJAetv4zjYluUs1cLZnOcjaV62MReexnzJEoyztXhiPPilbIXAUbcsFLYh7FU57EzjldScMSue
G3/cSeJaY3vlTBuFN5YolLlInSTRY7vhCf+IDH8EoM1TYrhkoLkDH5o+uARbxVzyljjaDBbVWTgv
G9RbYAkrVhkkFjvLOoWfnDL00P/MpxSq0yfXe8FuqjFOLD7LyowmE9NU312x7V5Znfh97yQwcdiE
DrhKd7G7WBPIsYPBzgL+IFlXvZvAAUR7j5NcPXXHc9f90YQ7WC5bwaRh1rbYzvZuOsI2hjwM791t
kSxHOS4Z8MdvxOEmNdZGvXaswoQbiXptoEPbOlgEDI0TcsYEGkKSThlkMw6hVf9nKqoDj+zIL9xK
GBKniGScqLXbjKCnTodMNA/ndTODTZccHJd2PGu8XUgQ21YcUSo21k1qgmbUA6jCbDNG2DFztH5U
GMS6S19J16mRb9Wi3+PdmVOvU8cAlXaUBnhCEEMGcTtGgo69EAc0Bltkgy+d1IXDiMkqc8+lYhHi
bw2Ble9zhvILrlzVR2veXqwmjorb/JmTREX0YJM6lc/8MaZZ+USacE8r+a1rBg4T5slmSxAUkqr+
LtwBDAzlQV5BkW36SxtqQjOYcUKgYJjPstqdZZDZSZMfqslk2QouZGoCw9J9Xil+DIlOF0EhGf6s
orn71JGP9gJlenWBrjoTjihS4w2gZZBJHId1cjmsh5uVvHdou2t6kZzhm0Y6o+SbMCdmvAvmHzLo
e3jtkkZNDMnbyBJf2Bu/aBFRkIXOaa5NV1FQolEFSrAeveLRZia4rFtiSkciYw9DL0SCUF7XmUSZ
E6IeM0uRoLqZwULQ6CHDAYmq7qzqvSSv7ttZPM/dxlJBCvJFDfpZJf8NDZ/2qNrmYYzMqPvxRHDE
HZzcnoQdPKtWoCXBDaVosi9fpvSaH85TfifG3QQ0r90WM47U8WYZ8+0OJoSQU3EY+H7HccNOP8F8
No78XwzfGvpzhbgqjdKXwOyXdtvjHnqS5hdrqBY5e9SCQB+Ldazam95UCV62Pfc5OY4FfwpUBxay
KRjb1gYGYxA704mPWsXjvRn3lCxphgGA+mNpC2nzzxbDDeO3iVSXCJGwAzKaXY0OssUJrcICictl
y6zjXZOPj6GBvtDhDm8ISzoronpOp+nIGHvQRoA9SsCo69ymyTHtJ2xNaSBovAbkzBmst12uYBf2
JHtxcVFaMQLJ2ChlRIeVFJJK5Yo/VryHUvNPQy08xcmVed81nMD0/lICBbbA/ldI2s9KGx89GAEN
oW6bfEgHIzhIkvq4GH91NLpxp7nijgxQbdzdBPDfwI5EaF5AuURmklc2eddew0ZpH8F7a4SzpmQb
1Ja/rCjM6RuX5tzyHYtoSdVoGbl3U+ky4/PUxZh6ixKqG1GQiUwTzIvlTIUVyPj6l3UMVPNXizPR
Psgi7E+DsRGbpQKxMdFCfXNDLAZ7pfjE91JiD2BbBUu29AkGPs4GojV8vQnqIkhka//J+jUchp2g
nLaxbvH0im6MWVKNoSKDaZbjgzAmTvVq3o910p62GXQgHriVRFbeBeS8EE2V/TtJ6oFpWobHctwV
z8zlW0dQIgbf7c/2nDWJuI/1M57LT81cPiw/bWpHfc7JwTO3hER4liBVd5/Z7W6lu/FZG2TO9XwV
td1JDEaV8qrE6dUq4wshbAnBu8cD+61Z9TnyVBZbE2Sn5Y3RwJAL4UQls5jDubdIqzaOKssI9BN4
lzg0K8mMZKdWqIl92DBbcTYBLGPRpT7D1ojcnvq5Pc2LdqoVMKKq6mpgaFPyAEaLcT8vhnLp/d6t
tP14IAlgsKLWVXP9JmbV3du8iVFRX7BGFenPTxwPPka0YOKuLrir2c+Pe6i39I561LK8G5Lk0Kme
AgfwpVFva2YqzFBHFYfjjs9cB2faErS8sMs17TKfo2RNSbTE25x2d0XJX2qL07A7f8ekOFbrPwYh
y5O2ENvUuyP5apNH0PsRapCoW7epj6+9Zr1uz9Nao85afzGdCfVNfUduutdsnOVwMsACbX2UfpOf
E/trpuMvym3hxmrv8le4xUt+VgQLzSjR1SVTFIGKFX2gHBViFplcsLn0F1X1vMl+xStJ1nbK5e8G
7g+IGoC3otPI8AVEgjdqxMnL7my14WBtO5oDCsCDAQap4V/CzJtJMYD4AVwRa6AdlURy7tH0mMhq
trPHpA7lq3ncaJvrf0uAp/Rs17ag1jezy/jaLmdhmsBIqfSwxx1A/55zaJ6HJX1aVvvlpTJrxSoP
FaslSqttL+IsOBjnXYuvAqrTYhosy6YjTGxk3AjsRtf42+GU24vpNNY1i8zkREfVm+bZ0IWgqrRD
jkG5FBJflIFYjaK/AE/Km+2MHLWTuaAT0kUwaNI0vpcYxotryc1Vl19qLn9tf4j3OiTX9I6pmgxR
PxseHLoz3pJOzC4xDrOpYLpk+Nss8SD1PnGbBL4C8nCkQjoLswF3GerySLw7XIUDbDjaLoOxlpk6
KdVa+l2X/G06BMjsuOS5l0wJc+jEW1TLnRbsWXhZn7BYaaO9TRj8vtR9K0ejnBVHIc1sL35mmurr
xhjIjKeWF401NHMpnMmgal25626N8S3+wYBwV4rlLmBbhwhMpTncjcVGwXQfk0Ajxqv9NhUwm5qE
I6VhnscayV0zJr9sLl+vAFIaXcGRVWIVuf81bnD6do5xTC109xlNLo3SRByYBDkMykP2ZUAiHO9S
jSdQyxCYiUeZQXsm9IemidjU6mRT9bmHrpHhGrVqDR+4rAI53gMUkg77L5t3b2O4/B1/DFP6rPfm
SQKfVuEWUpZgOdeJ7m/7GLw+Bu6noFZNAtNBQMo41V0LE1QhtLecyYmRHa0MtQhQF/l82Epu9af5
3BpEohNmqomwdEV1acyr1GGOSSGYflTE2BpW/ZkmTbTPuIm+ani8i2DwKZjBK3IVModOP/hsiD7A
LeX3+kpnBJ1MlVk/gTQ1V18FWzlSuOFQJZttxYrY2wSnOBfWjcKj6MsHzhK4b6FeA8BHXPCQjqKT
t9Zt1bprsksRjc8hm/wyH4OWme5+FjoYzvXmm+IKt+sQK+RaG1dRnI+JtfmV3gXxmpzXciPzlOwN
7gYiQHjs+dVIQ7a6+FLJ9XUbDqLaRqSSRaa4+XO5+ns9+ZnZ+pPnzf18mdXk0lVi1JN8YqZEv1Bs
29xhcSBZZPMyJyvXDMKFbea0qy17Yl6Fhip6NQFc7UASjsjxDJZiWzxtGrxOxi3m6dZ4T/f+YhXP
StNBiEKlv1lTSWIREg0NQydG5ApijGZpJ3xgtNbF3AcM+ik9l9H09QpZE1OlHVdkD262VEkeKr01
2V38JaDamVuTU+x3CVoGpTwiGXMaYq2VHSvTWjsSsIoBWEVScVmAVRxGaBUmBqWpyU81vZfB09rK
Th4kLEAHgr55sHhZxkkBZuDKCsdbeE/uMqL5ZbhV8sHoxJv+FG1pWA+iHZjbctCZcbEeZRshM5BT
msc44Xpb2tMuk5JukoKyH2BVyotvNIZXKhn+SwKuUmwIDmcieiuVlUiWYVivN69nFpgdtFThpEju
Svo31YzAKrJHoWjwR5p3QV7fzel/LJ3HctxatkR/SIiAN9MCUAWU96TuBCGKIrz3+Pq30PEG6kG3
miJZwDnbZK4cnuOXIktvAcsgbgEnUuuNPGevpEqf7KQDMtYwwZ/zMT6nE0DxDsXA7E7YUCrlPLAD
UUgsqdJkY8jPMZvPosTPj4eB+hcWbWNCrzY+B9m61GN7AY/EoE67dK1wBu4jyg+EggGpXfJZz+2i
SlACEKotTMDki0y7RIp5W/61If5mCW0XOgL8YvjKElSGGs8G/ZN5HiRWzzJk3rK+6UZ+ZxkN5Elw
1OFaSXRjOxso/1XKx2uEY7JUGJAtqq0u/Va4QnjV5DNG+TNaZEkFnMTzxmqe/5zDVatOk1YtDHMR
BNNPNYRxqjK2Ny5k3o7MwKQ6u5FWO9X6Xtcd38S4kZo/hsovMfJ7Y/aJegWYaJGzC7M1SW5qjpDv
WJ0xUsoyY9fcWcT/KA+3HRECywprPPOF/zcZGIMEdS0qyzpHZbm44IkHsWJqprodzoeGlMgBA3B+
KzBva9NvUx6easumB5ErFNAsJ48gzqE/qsBc2bqioR81VBa4AQgIAbbnZ4xUMZ+B1b4UMxBT+IbK
S7Nmztqcc0Gqqr2Rxgehkw6WlXFD6H4McIsKoyW2KtbswKRWQ8iwNKSCErYSqvltg19Ijx+JVj2X
oXu15e+sNc6A5SDu9r32xDiu7JNMfMBJEJE18tx+Vmn1yvv4tUIGtgPio3ScgWgpWO/2lWH5DQ5m
ZaTiYA8uzqYH5Mkj3sPrhHmXgl+XUUBWJ0ur2b18qFFyDuEO5KSFCoJ1r838Oc/ftTWe0gehPvRO
mNJHlJGVdEgmFZyddBDn5VDHlHhifqDcMslNjah154oZxeAKC47FOXCDcl90rfddf5ArwFOB08XE
GORkdrj62aWOrWm00+8jrrH8jMMi2fWbdvo7ineEZoSnDF7Fn0UdtgxIRtKJw7Tx+sPodX22S5K/
C5xY4xr9WygGtKw8AHPeyKN+KSI4rOQNNMw0eJrELL71lTMU2eFnL0Uxyp9Ndhvhjc3a7Ge3WMB5
r/IBttcqUa9JFN5mVCi49zNLvBQJJLmADHM1uZDZbpmI8IiJIM/CPNMzCCZTImpEUMVJBSjCItoQ
DqWAuTDeJDEytgOFNOBe9DktWtqgxzMWnHIO4mbE2ro/9wv6RPk+teErAgKKRJIwlIZCcsxyQFEa
cBB9o4139ouclBBbOEaGE2P0HZLc9eU+9XJweM1pAoLQJYb9I8zG95mxe4UIzxoB3imHPsANZe1Y
B/hasuBvavadyG2U4ci4LH+qsqD/Fghq8LKRawixs6Xjjhv3HX0mzm9AvvXBEEfQcOA0Srj4/Hga
7stcLy75o402jSa9Ird/aEF6xzuwHxe8CECvkNt37XgTDeNOuRH2Ht5VT2TDVFZOSf/TJ4WvBxWt
RkkI8OKFjxALXroZBRiiZnFJGkrd+N/QMUBwKwYVEmEEVar4wWT4QmhR5RLOOhrI7InMw3Tyj9CX
a89Qot4VS/Aal+zF1uGZ2YJpOd/6PSKbRYbwlpBYbYFz0iJCvPHbK6RKDUu5tY7xB8yUc0MSfY/f
kWzaCv8EumWk/VW+HMOmOOLNYmjIaJMtt1Cpe7VGiV86Sz268t0IAQE5tTcJ4kGKpb3kO4FGnPVq
XdoF0ORiVMMaghijQZET3hmqU+1txI5JDHNaS9q07IMgOGxPeCVIpP+vXDG4uyglbZqtoZpW136d
vGus30KeOr9SNUQwcIxqz1QPlcX1DdAmtzKEiQpmdn5AjKcEuOhIKjoM6EOLf8Tc528B7F1B6FJA
sEfEWciPRCzGCH5mc+KvEVwT3OpZP30qAqFckOgHwuTlty5374YA0FUqW4nuGOaHeDL3CjG34x/h
MkTRpUPsaXRrGRsQhTny/8OI78xf8bByD9n9RbP+XMTpKSus5wY+dGF+mHcLEdM91HgW5/rk/k4r
LF4GcaXrP9qPaHPFYxIIrza3s6X/IBGXlSwI7MC4mJ375yxzUdZXfbu8KzqWEbYHIMQk8xNrZnIU
7F6lyEVWfAxpBx0b1UtJe9+4OnRaCgwWYwFJd7hxd+a6HM0gO83IG5XRazrdU8KQUDbCMMnPJpoF
8r5XTK0HL8mTOZrkrvSqXtyST0oWrIbbSto3YbuXDAGb3OIziIWCShJYH5/VuypkpxriwIzy0YZ6
rDIXtBn9IguXkIUPQbGfh5mwG8PJeEzhHNltO/vMKjtg/XJGoLwLnRRXTevOIN9lbMRWy2aR1LjE
mM6Ng5Lc7tZdagRdaDcjdy7PwZBfCpyNPeot8KghI0paujHpjuUPakl/XJK9qgNqB+WclRejSA9C
HB0Gx0ing6jx/cBLQqmljsfsKf+EFsFJ4UTgidtbTmFOW8mfd9k4bFF7pLRmeAdk5B6SMR5qHLUC
sYwSOR9jfUjS4LCYPRBBZtyuKBcAeNtTRJiQgEqBTuEA0pP7fXAUlpymCpaNMp71w7FjdhtBa5GP
wiC5AshAEWTgrL8lKd8IPdYhaWJWYDo4yl1ismLSvSV8GuqKPiAnexN5saI5e224T33FMkqgRqyo
EYmH3eF/QfCrwPM1KV6FQHQn2eKLX8iU3erPRtD4jXMmkCUTa4gYhw8NnFBI4jUEGsb55AuQNr/U
uzH5zsX0qebyc56S1+LFrNNVS/BS/nSS4am94hVZ6SQzuXwtWzA6Btpb/Wp29IN2+JpBIyQi4jcO
A08Kuc/Yw0qqh4wr7E8qdjErwH5GdK6q4j2FuWawWZrrc79FroPYjqVQ3dc+auQYc/JicIRKsLsf
U6879Di3TrIgk+ORIyFVFkENJfKmZ4fZfDSS+dHU+WebCR+pNX6oMo9blx5KUXz17XiZqgMJBZ3g
CSnXcWvthETfJgdBUbbgxxhD6lvSUxA/bZowZjxI90wPihCiBgSshraVJv8b6A2KwU2RMNrYiJ6l
Ts+J8UssXY39BEpM8PGe+LNTU8lY0nCY0+ihbkWnX0Tal/gQbPbd/ALCe2COchXa75y5d9wPx8JV
8HxJSnqN1eA2g8ebWEgLQNOF7NVJ7bsO+Rnb8FPww5baE4GDnMHXZodjmSs+Gtconw4BOFS3kswb
uqu/GqxSPZDHDjXgPBbbfoMsk6G6hkRTs3XcWUJPnNego4ZJAfBMJwOwGXERw3j4TI6G/I0gdSeG
Guje4rFQyoT5CnnFoQXMAwFSO+i7mMGzEZw6wm8T9d8EG7b804BbTl+j6GeSvJN/JkfAfSjjPCye
E7uOYD9Z+r5bpr1sCykzzK9kNxhuBAeZ27LNHM36VwslsjuNrYdAwOt01C0MMAKJcexmiRHfNLLq
rHHLNsorR8UEj+FYZzkQMA9U9F2+IOFVeMSXcVuyDadg2wzqCPM+7Wv7KBTZ1e2RlH7o8r9MDLbs
YyuFvXsHP77HC1M8xuUcSS17i40CQppAwN0cOcbEd0FqUkYqCWx64WMZdX7ljiCvpOYc++mqfskZ
kmf7ioNPE1WnMXREaLPf8lxIQ8e6s8a0Ih5GWLUNIo2qoBs1L7rEEaoyPeSTKCMWCMZl7mcIFekD
lGrStle8BXRAgWLcw/nbGAjnE8ZHH4yPeWkfZs5zak1esEarucpKvMtoTecrvsI7slue038qabvp
1tYD8xnpwauY23eeqm+Dqy7VMG1P2Vu1fvdfWb7yFcBV93QKtVNKRFsNOuGnmKbtmNZHPcxKgWtQ
3c9GfkjHyRELHsacrcBYHLlhjmRhwm40ZViB5T2AmVjHJAiK1pGD/xQHEK0hXJh0kuSFaf0jr8tH
BZg17uJ7SrawxMgH7XvKYSOOI9lgmE4YaGeIKGc+224vCeVeGhObsW1Z+jWED9GqDjouPlFia4hY
g9HDeofzA03hvzCyHLQ7+knVCf7F8yfzN4PEVtQPwTiuI6OCfTl63E2FLEZ1jNAkZmNnck/C7Uca
hFjTmCy3n4AnSV+IFiv6qcWT52OTVkdBkzY/GpJwGa+svNYsnrqMXjL6kF4u/RegFov83BLa6082
pKdSX57fqbCO+Fjhqh+sqWgwaL7MXHEaRg0LEssEieWSz1gbtJ2iPtKWuHIJr88UH/tcfWcwiJvy
wPZ2yMkZ5yw03bAdD3EhOaF4D8CUM4jjSMI6cYlzDAnmrRqaw1D+0WLxlgjhppJIFTZkjC4d+629
mSA6AVXBL79Y+F9wlc/gsduvoFjQ1jHzYaqJ+MefdV6R4KdnjRHBLEQjWSNoIK9ls044SeCKh3ZD
j+cnOu1w9TExTIAIqzeQskV6568A4bJK6hnau1l0C86i/l2YmStk91nXeL+7PbF19cRGHFC0gm31
h61nZ/yRa3g7mWIDhflLOm4xothtnEiLHCY/TiixLcUE+0rQQ7TIT1QRywlUTRKEq/JrIQpYaAea
Md2LkX5lQ+PnVYEAAJdYglQNtY+uXkC0XMzxXTPqjViX570OR+CUhAOuWkgaKANmMCk4TUgA2k5K
vRlxh/KCb1eQGbkHE8G+VkLtZf2LwYfUniFA1khcNffb0vBTHMwkFMMMxWKGBt9sd1PDABWHpa5D
wADngpV5RPwsFiTSUEYvoLIk5tlsUNlWTacSj2qMb/hKUJubZ5TXhkQtKDOSH0kdw43N4NPYd11J
PMeGkEOcuzBT6YYN44Bv0yyfU889P+LLEpJHjUqWLI+gH5xxIdz36VRTdgFg3s6dk8Vvq6drjMvr
ZLjKnB2Nqjloee+O3Y9aqn6D2dUIdlJOOL21mS7f4YDfGg41ol4GOMgy8HcdV8EAjqvtG/W2Snol
M1PtMd/acDyXQXnVNov6l3GcW0zKvjgyxoD/t4RuUHwbDy8xi1MhaEfDp3EVnkyQ/wSMCYGazH7B
PxKfG5ZxBa+srCsnLBMnioBjEPbHClVugSqXMjUC6QiQ8CvkIyjjCG1J6nWESJqv8CdUKhsquldn
nT3vEluMJLeq6TsTp0WAVSHAkncpnkinOjXpVRjDO7SGe5pJm7hymiJ/yICGU1c1q/NssDCbAGco
7DgJPxIRUReho8/tw2q1+xR3m/6jJpUVt3ManBuxOSO2uAs9AS8GLpQoP2FQyCUb87gFin5gNU4Q
MG9dn0eIhSdPnYER6bI9zl8apNiQGO8R83G776x+O7bMuUGMYPkYiN640IxJV705LEvFktlXI4Zw
C8Z9VA0E1YIDUY9y3B9NkQyDYjxkoScwDRiXL6V8DeONFT1MNBtsK4OYfheZxW4NoiT3e2uh+i9Z
LEbygzXG0o5Oj24TMXzrVQNqSZm9dY28Sr2ymYMaoZ7SsDulGZNhYl1wArJKtQcJ5R9JEWMPdPWC
to7zR2JML4Sx3db8JOI2CT0FRwAmAhXeR3RSWJExu+T5LPFAmQzyBeSj6n9xfKGp9hpiQ0NodQUT
12iXG0+VTqMg2dR6BuF0rqguhjaganh1+Z8MPGqPw4/KSwRgk/sNu3h9GVetSzYhYxEROeCHMQDi
MvPmSttYYeXUJkus7hytSTSKb8qonDDvcXwwz2cTyJgXrSb1jAzMamU69N/t8I3R7wzB5ZgkXwyn
EqGzS9YjC1pWRxAcvf2ZSI2o6UpB1wjSd5aBBTPQtCjOQN73SO43XdhGJfqsFD7n9V1rSUkh9LGx
uNu+i1E+pjMSNrb+JDDGOjkWT5GeK5uA60bSpp+Bjpvg+DT4lS0m8vgaji1vGhfTtgOwrFFD6tCV
dRJ7AoA20qHJBrSFpRczJR5SZRdxVbKsCtVwO0J30bTkBlKpOzem4LQAAqF8cmmP2Wc954cAORRB
UgVCAwo76MxW2ZyU6K8x9Pj9yJZgKDLtp0E+ErgUpj4HhEbTTFYzx1/KN94MPjq69qCGhFCEGG90
N+SpUbrfLQgR8d6QKKJYP5mFTU5EGGv8jtP4Wi9MX3t3MSYEdvu8BuFDAiAr1SWCignCSkZPBDBI
oOTnciCmbMEGi4xfh6PA0JlGo9HBWVa7xExtUV82ouJnEYwcRLQLaxexpD+fHUFn+cBVpyHBjEh3
18lmL3jpJGcGlfO2vC74T1KszfJd8a30efNMMt5ZJncarQ6cwEIKWfviXPw3hkRVNf3/Nmrxwxai
4eR5lW7HzqAbhxH8X5nqh2Ai6f4l+Kp2avXkohC1FPAGG4BU9epgFiH0sGVvQCPMO8kfjdzXCVJV
CePKYBRcrSLb8Z1sNWyAHaFNcVhfneQUlhHtMKDvYsG285YW1KQ0YxTlISY+Sn1sYavZqiPTgnwk
k6I/1Y1dI6Jv/SgL6ZRFPFIKnUPfkmcTnuJ5PiaI8vJln6jDoX/+UVDkU34jGrPcqWFvitbFKN0W
TLepFQRWbwu4BDxOtF+5/qeMEi5z2dNmAHwgPZOq3bPKcgRitmQ9B5srwW+r+RAzRlZ1tauZyS0s
JE2D+D/wEQYlYsefEIRE/1WWiGk3BQGNpZ/NGSAKfkeQRO5MepnIY9wSjz0Ps0KvZPAcr+1cMWl3
TfiJon9CsWDb5PcHe5Hq+iBFfG31rE+qjZLQHzmWW0jSI7qnvY5o2GCDktDGPTg0zYaArfhvpn5U
Q4hHgCCrcN/V7TFIP/vp2ASmx0ftqeeMk7TmgY/gmFGAEedAnlLZbqOOGFkwf+E/JYLtHzAFbIOL
xuXMySkEXnKKVGnTAccvnZbPL1fgZ5p+KoKNvJo4AOJ3WHHICATMHIsEPEe8Q6S8HWWvCLzMmHbi
zDBhAtdsbS0JFzfGWs10zbyCk2XT/lU49yuSvNvAaQmMq5jDZUi7gONS2NBodK2xrxQBKeidEYBf
CViUk0+xvcJ495VrpyJNkvHZ8NpVGs8SiT8wS7b5bFd1xpiCGsoOKRsbUh4TEsECk3uFE3OGKyuA
EJYrfRMmt0LjFYcvEpgfbfIImRMgxvh/VbRqntHUDJA/wWa6K7K2jZwAy47Z41SQQEI3si13+raM
ukOIWksi0QNXQU9rgPWMSmrbGa4Hg8iJTSRU3AXtZBwbaTpExuhPF9VSwUXEOIDbEycz+YNqC1se
yyLKpQgckcSSI3Dl4CpT5+qj/Mr8iDmLIIKpAT/lpgSYplVjzyO6FkI6M/LooYKlaedgKN9pwJcw
ahsEEv2wd9nUs2r3B8tvTSQh7UFeDE/kBVUkPBacrnnGzXbW/HwVaUZ4WJCrZxwTloC7H1S6dQXG
pCqvVsxehozVJmSCm5WP+kOPutMkDkcyZh3rWQPmeqXdGUQwh3qLqHQb6LHH8Yn/ECaCqG2D1//G
vYNf44RCpyhZYJgKgfxOnFzXhGnOyASPOAe+V+qPfkFETKYs0ANB+KdP76wBg97sNEVjczC6RZTZ
rUG1jqJCQQy1ZON1iFTKKVvFTVHzJ3sxSu+/iNXe8nNsNaKrxoOOWEZDLNOusOd39s8rbK2U7sxY
CczTb6hwbpbTWCVxNQw2mCAU5Wvm5pSuGLAL02X9KELyaPKDCBVNA6gj/ryjI2tbpEbDVhs3jN0K
ACmnItdQHUnbOFZgo2zLL+t32Ae+2RMjclWo1G7RK5mte4PtFPuYFZ8zkxH/iJdxyncOV6/e1HCw
Z5zVupdSTE1X5ZmTHKtCaFwes4o4BjAdfY1ZBY7c5hjOerdFii8hmp2AR33Oe0PFrYmAPTgJhnzt
hP4GAEDjdxrte2ppHrTpL2DKWbflG1Kpukr8sb2b+T+dJE9V499qHjUOwkzefMaGes2i5UaQHwqW
DxpuCeFrrbRuUzRvcd5QP6AVu2lqczdvgQY+Q/CsSwY3queausiJ34ml07sVktCe0GociKJ9Wko0
HVV5jK5dI3M7ejhLdkLY7WZJ2poNhScLFDBNythdDCl9NpnwrJE6cnbtzCV7F3Y6lN7cl56qS26E
6i1OAOJHQCGIcVvo2vphF71Q2ymrKxdfJsW8SrqqasJ0XLZ9Yk+TfJaD9lQTSUX9s9UcbS4xhB+z
oPemyzsGfRLA4un37zKTPJ1yA3lMDlFrxl8egJ7ntYU41yntNgf9MfEm528RFaO1k3ALA3nxWpNl
3lbKlds8vppa9oXWFWuCkkpQhWlxS/gaWOsJx00uaCDMvyax4TKG6S5AI1BMhLnk7pqIkEClUyOs
VKBDORosYoIH61S6RNcwhmb8WIrAuSg1kcuQLdQhs+GeNLEy62zYkHgPFUsRT0hgNHepNzEykobf
QYt7bMvIj96ijJe78N1+tUbllwnV1NkwNdRtdLhs+foS5svoOTnjLu1KHtcF9FKb+TIsdcc6ZgSy
db+to3hmQjj8lVgGVBSXaOmorZFB4I6X4aQnUGwMYH10hfYU4jR5cgwB4xRFPGtOODcobIDrXPtN
+rVuDuIew8mK1Fovn4leQEQ+TppnCyyBT39XhX/XA0PG/Ui4OWm8X+sxyQHhL+aE0CS6FgZr1ArG
ugIPCQktZEpjC89nWxvjKsGjMfndlxnLIcuVZSbr9KXrHksTYOd3v1M0u1ZLxctIAfZhWadu0q4w
oq0J8hl50sDVYa6PZ3ZII/0aCNpVF6Rrk7TXmQG61VSXmO6YzLz6o8SO5Y9cEeVHvWa/3a0n7LPt
wOWtY35eFNkdCDs6SP6tJeamo7QsLWetAyNguEi7joQo1IYTsVDnoRzAfgYv0mV5/B/t0O0HgFqI
7dOviVFJP0jbvi+2POOwUUCKItRTd5annsChbZmUxARRTrSVAPSJrx2n8ZTYWZHS/kyEKAnbLuu2
v0wroS4wwtbWpr+hikBNZScISsKId+b3kpgs0tMNV/FeyYsTl/1xyYajDLmRpWKAKlOU7yWRIcPG
LALSFlGfCdcGiaoMurNxFKzwCBb3vTgfjOIyjeZ9+Zy2sipdksitBSJ/Ux/lcJVde0ANAYbKdM43
SpvYbU7yYI1ePiP/jrwJl1HEyVqQ85VXESumilpCEK9sSK9xyBc6azth5SXXN5E8inqKjtVM1B34
zQFTXVV9R0QaAMmRm/kTa/inZJObJS4S6Jb4o1vcIQjuVV29lsR6LEl9z4Dd/IIkRm5mPLXUHpt5
bZP6k/4dviqe2xnxS3PoEjLAqnxrgLzUaAk/ctugxwoYgbDZ0ylUM/U2kYATd+auE7prEQ4X42xy
CWkWhw6plxHdJIiRcyp/VP3b4NytAROZ+xQwrMjEHXdCiCKxCy7WVGAKh61Jr2RCUCfnEdeFwgwF
F5SF+2ywZV8alRMwDfE76b/n8O+KnBjEGVABJYl1WiLtYJC1VFC72p3cMw86piGKRqLnyG+2wpvS
7a2YLTsYKyMqbmhHbwmalf/keaPmHdJ8CJ12PfBUGUQptVBZXjSe+468jHk9tIydbIfwAov21isr
OnDm9+mYQsyMlsBhjnAtQ6ODCYrfT8zHf+/rEGZA5w20FhlX5VKx4zVInuK4Zn7Hjok8jf8EA1O+
+JYoCxHJuTh09AV6DcVpz+2Iml5ABszoyAVGs8kwo3V5sIv0xSMgy8fgCyIO8SeBIeWP+Z+ctvxe
gWYZTllhZBzzizUaF5CNc/URsygKqvwTQMGnaIMYEv7MY+JDpckyuAExjHqkzqgiFBn+E1JBoOUK
3J2FtDJF6K+9m78NHFNBmZ1ktWJO7QGqPrSD3TSMfxb22ibU01I5qHF94sdhWFz3WCmkmDhf4MkK
wmJy5JTsEKvw6ll8yAjPyV+ctXuD23gYlWMh6DzdaSkRB74x/xblz4ixWw2BbZvqaQrH08xg3Dyx
bIbEUWylVTXBViloI9ba8T5ipwgSra9Vd77IT1ELPfrujZIsNuscv8IDRjYl8FVRzm8w3+7CfxTj
+TF6R9JvC5oq/KdfQhaKKCpXfSbgTTj2EfETy3liyhUt8ZnPb1oQIIGhV3+TXvSRYEH/Ugz+GS53
CFWvcdSfetY9VWED8GFDBOgejprN8GLFjzzwcz2Fxley5iqF0rMTx2fJYoxNP8MGd8FDDcfZ7f6D
eyXwXzRYVPX0dzZesuSnscMoYF8EncKsLmkd30pZuedW/oSqaG56BOBm+/gVpJZcqk0GDNU39yXc
edGYt51cb1uFkpV8pb4/jeclanAy+BWBAex+WfYoR1UpT8YmVkSy90LEkBhE+CgUspa6ND3wZOk3
FITc9Sm6+rN4xPui5sxNSIR4g6BVkEfxY5aEnfdOrtZnojQ7N8LmtwpKCRsf3o22TQTdE/FvlIXg
6fyRcG4Q2+v9GvtYHiKkHLa+rLO0rdQ59aFqCaCQawhgWPVVQuYev/KUtVqUVL2diMZJTOKLpOGR
reeNkGJBaVuHx6bYWR2DuyFGt29tR15fXZ+3IntsnLhbgLe8gfeo/0xVk1RBr8L4i0h0h1nUrEO3
zv81AHhZGZB2B1NA09ZABHYXS+vqUN9knBwaVzhnvhk8a/3SLegpy0+0gCcx5eQjhb47GJQIqniX
mq3K/rY1YqzusL6W7M7EV/TDqfMXMPMyq/pIG6G5ARbDnpCONqkyXEto+8hV4OqWuLrBjIBmeosX
lOMU07/yRNLEKUrYY/dYjAw7xlUxR5wUMawzvnyKvMnOWQeQrIRx6McgiJBv0xd6c2PyENcMOGdV
oyEDVb8peiADqDrp2Zb3r9royM9JAmZD1FVIoarnDCO7+wyQAo2f8yrqUBTnsx758NB4pDa8o2Mg
HE36xFTFWm4iDkqIvl3lPtgNZKYlXXtquXOzKTgu7uT2bYjax86r2vlF4rsq1iXJMwhXBYWiww1u
RcFqWQn3MOOlfNjWmuVz65x75o9Dycb5J3nGkvFss/CVw/J+G0G2rcHk6e14jq4snFqXYv0YzFDp
IPOEuygxriWuGZJwNpKMm5QR9UJaKaP8/rPlOKkrZB0cJwjz9hi88AzT4EQu5gN33OunzhpR1YGN
gVyngva0wO8bF6aYdOY8tTcskHXDBPAbQyZEd0wt7eirhISaQD41li0qNt4SiUD4LaRkXqgmbr/E
NnVcJb2wFfvIpyMP1RMFuRM2EsaAaK/EKcMAp6oR5yNwZW4ZaNtG54iEnWcafsE+OKVvOlm6eRXp
ewyw+5tO6e4xgY8scxvfxP+XYT0UWSAEyLJhKIOHU+ZnUSj44NghMysfDnB20Ggr/Gm7hW+Wb9Sc
nfBbvwjgGbTd2DLebxokawtfMuCEpxC2PlhsXQeTyO7arTLJJa6mmeYDUfStI1kf+Ce42Sq/jU1W
Qf1+SDXyKfD5judsRuXC+M0bfpJ3wE/D+gD8FFiwfZ3DsvuxVlzxLwxUEkqHtX0hEWAZfOyrsH6x
mdu18D2wGSoQmwgglcTH4kyko6qFO/wNZG31ByPVcQXrVMTDlrDxbQ/VgSzX1TK7o9XrFExCzU4A
4JaedRgYcioeefJttkOOoX1XKTJM7LkY49RAZikv7yFy7Jng/UY0KFi2PGPr0C7ZO+iSu1wVu8zC
7fA3ExEyTR+Cdvg9/40b4XKM/Qb88wybSagAwUOXLkjL6ExH36R+wbHZubHVH7Hi2UCwiNY2nF9F
NYVDbnYWe+3SZqEmdic9zrGqyVc9/pcpyaFY0HDwHFkwbMbd+4aveBN/TUF7Edvx1PQFzNvL2m2E
1ocmYdoVwl28+CipdzoW1WjeapfRZu1UigD9SNDLiNgJ9iLclfZHN5HUkS29PsozFmEj1z10N36s
Vf6SEoY+7UxXw//XVmzGE2AuNRIsPPRhzqisdwO4aEW/7z/ZxuGnn8gzUGGxq0R64X2OofZrGXw0
lC9TDsUL/ljk7MgKmuJDWhHA5eqPHkmfTrEY6vqh+SFiHD95xW9LOEV/kIlrw9vsJOqb8pN/E5gi
TlByAzVGUwoyzv/R87riqhEBAW0rqOvTla8FaSv0P2Laul9KIS79WGS8d1O3IdarX7S9/mfAokwO
xUGL3g3K8AbVoUFNHH6tqJGaqr17G9X8jlEpoXb4NXP5NHPWWzaEx9TSmKiqx7+rNWCx810Uprjt
bWlCGzFEvmH982jXGEoeLCcJuWN2zkI6SY674BHjMJk/BOdXGBVClc8igcf0XwXupaUAKY2OV/6I
4zfa8xHxyVceX4OGZEEhu4blK6fhHKrHRHpvsC52DE+wjTsLFaKFZqTd/9aAZSwmLVsoUkfF1TyK
3WGhgQax7zNa8lZckWR3Eoy1/rdsMFot7sIQbDpW7SJC+XS3pOJpIQ9roa3pehhd6Oh3osAPy8XE
5n9k1I839btiAdNopMuh82ol5sJvJYcnPJ1RY7ONFlXT/Wgx8K9s70oBSJBB8szZJaFfJKkEHZQC
DY88HsGS2Aag5sd9L5eJY5x4JTbSQt4lB6uSEeAK1TeH4EARvDMmAnhydyjfmp45ioU1nr9VcFE1
FF6JSuwsTISJx1mOhJ3Odi9hgqpJpd0ghxamv9HwI5rhqeqmY8wuNWSXSsGUsJ5UabEFWIgW2LIo
JaOSyR+7PPW/Rgeky0x4pYFhTlvYivXEqRKqQ2WoUiyRAzvSbDF0OLbVf0aoOHndeqao7RbddJKm
w+S+M3Vr21JoJB0vH1mstd6dMmoH448xRae8un0kkISqgMm79C8Hjpu0kyuZuYuLDrW2uoc4tmmj
kNFeusFNBJzzjocKZV7qroEonU1EL3MF0TaXFT4yIDpojjl0fWHTg7FcdaRiA+wAvGShtLs+knbm
WvQk7WbmSzLfW6RvXASk/SlUIiIm4UdbswHLsBuxNKbTiZmj6//BfC2AgIX9W56+RoPktm1IXkA9
O+z6wb7Z5BtpJQVpmDoplA4TkTw4OpZIbBEUF80OvoVLfjBRNkgxexl1NzNAUVNcQ2zkcbhAjGr+
1jFN8qhc0hkzpeKXpIrPrhH/H0/nsRw5ggTZHyLMoMUVCZ06k2SxeIGV6ILWGl+/L2dt12x6Tj01
LDIJRHi4P8d1vTwNlvQE5FBdxlSzsxLQ8KDXtznnPmn6y8ECwIceVVEciiiCmCjCKkb373kPGbkW
itJdveepBNx4ugz/RGohc/Xvkpz1OmLKnOO/FHBxGcWWfCSqjzhB65KauOt8FJUzGksCEFzAPty9
Pg1oqz2AawzMafZJVfhhM4Ai1xfodYsh8M37KZgqRX5+3kLW2g6oZU7cms4UCfIhh/QgKO6kso0T
bkPyV3WOp8aBmmnC32dLeT1MESP5u4kaKEoqRHsYoB4wsGiDx8OfFOl6eWwGpCZsJnrKOa05C8xn
pja4MoszAjaN3pHAD9VaOqckvkbD3ykNu+HRyzwBcVt2I9TlLKpM2lsTOFn4EJfmwiWPEpz2ZqEJ
khYC7JKJDMnGoVcZaWC/4pTOtIoptXWokc9RelXpfaWsjso1HvgThwBV+6rxufJgqcvZXr/2DvgK
v2RM2S/LtYzXn3kGhxa5+nTGQj/Nx05+b4RbxWNt622a3Ef+bjLDsMifr87/CzfVNPHu0+DW0dLq
kazvx5accNJ8mRigiLsgX8b0ldGsnJFjs+Rjj92pkYjnl/pxM+SjrstHbCo80ZL1mlmoZF3CBJkT
xGBMjTsvVZNzWqvHPMbXR1d8hYcsto9DtDC9HhZAEVzx8vQj/e6Tf5yCXJmsam6eliG+N9l2b838
bqKhCFQWJM6wF/bU7L6Ed2jhYrx9kX7PMWg1FFlqooiTZwgSdAeWV2yJhxPMqTmmg/feuypHGmv6
kH/OS+GwCY+yGsxYjhIYpibX2IzTvjhODi49R8E3tPJCrsbaLTkVaWkVruDiOuPaGsud5+DDnPCY
rof0M2alVu4lOxCMEpLWSA7DnwIDPP4R7kftFhRobRSW4dw1XSAXXv367d/ALSo0PFo7YR+eRtSH
cBi+jXVUque8BwHXLoFhNpSQN5H91mxpz0KYF04//dWyF7Q5WDhACxu4Z+PW823go9/KcjTUpxk3
x2LB19HIRKWiI+x3/USwENDKtn6ZiCYxJVDdNmApkw4VdmrLFZiEGF97+FpQUEoIcwlFS6n6GFDG
GX94JuB7M1g+2+2i2XLLo2Zq/KWUfCNOAnCtwfCv37wE3zCNoG7GL1k+v9L1ny+sn953d7NInt0z
yYlgjLU92kqiHt4MQa3TdDRpYyfSIsuuLoHjjk+rop5a1QBud+mfXmMBiD9kdiJi+iDgxszhLzU1
sTuL7EYNAOm+NcF0hKXdtxq4emkCFAp0NZ84KwU5T+UqZphuoz4VU8cWJDD78V2pxGdiLlwmPqHi
XFJbQxG1/uo0mOANggvnzSFIMrQwCkNOm58uerRKZKIBSeVu+90k1Uch7Z+pq8KK2Eb9nueVa3FT
adSAWmWMAuphRbkqVojvSOSLjl9nizJldDFdj3wnzSYY/jSMfJiQ1vJfll3q19iDOk+DrzK7OwDS
hC6Slu0bK7SG+oAt8W0Cpt4Xy8gDYsMgq6gXaTQvWZJdN0Pz1RmWEFfj+djG7Z3UoJslmFI/YgJE
4pnAYf6UmNVjzKXpM2t2HIvTSXBTfp/xZ+Jo95psxsiZRRLGgWoqw7p1Sx7PEpsi2Y8aox7fA3Lg
vIkMtOwEmZW6q9MGdcpW+VToFAWYfCrWag3Me/WvUfQTBW/n8+hs3EQlycn08aH6NT8cQh48X2l5
v66JiEkMGbt5zxX9aEzmafayz0LlMgtVk/SPB+uN09roNybH8eouaxTvEvpy5ASeiUDG16ZFnXDa
wEzbKftlqfYzPMfEGO7Dv3FVnORX/1UUz6kBhVu/y/RGqEkGeP1hvH69qGLvBCTEVQs01Qpw/Frb
d7dYH/J+yV4gRYk2jf7+4ikaA02EL+IBc710NpXuXI3aKQbe2g62qndotVowJ+he2VdtkEcpSowS
UIlqYLkDgHXmH4G6u/39LVFpJWhEoXbqmQ7I3+sPMsPhqg7hKGDaARgir36hPEUV+FJFbSAqrOmv
s1vIH9gq7F0msWjBPKWpTdcWzyRUE3MZzDHWpP3fGhiLRLb0TZa0VNjMasKF8IuR9rqJ5WUos7Pm
CXbJZt89qCcB4SeZTkoEtyVFK2X+9FBOGM6pSSdcmmVET2S/xRPeyoehHn0069As86j2euLhM/Fw
yBgYLWG2A2KRtAogJHqkCJ+mY4wfqVpHc+G2iykU6Cw5uLmiSR37ZMK19fUDSWfKDtIon7dQVNDB
HMX4mYsN2wfUI4qW+mp2/2s49mivAvmJPQoQDNnGUPvh6aL6ItAcmxx5gJ7A9z2oSMIXK72azL28
vvZMj+BnoRlghQIbaFWGP+oWG5/pNzRymr5VGMC1GV6gJF4Bpwo0t0CqGV8B4/TsVRwl0d9Ne2sd
DbAK4LmVp2XTnnJNxmFosXAXZ9QEXcIYIqqXdSJdxSuWqGGl+cNvK5TV/V1aDmm9Qr4/Sfxc206/
WH+3ekfDrv1M+iWAFK1rok5kbXHqiBTNaRsN6atXigU4gSRqBpJLTB8ULOcTwWMVk4I6n5oR4OlC
lKP3/v8lrPhKoHYDXgTa46X+54T/Im06f09v8jyEKTza7V6iWMy96g49DgjHSBuPMSevAGN3jK3A
N8v2glbtM6wf6SW5j2l5N9hF0hlLThsWScn2RhqD/iXQ05WEqUHis57eSXofPkCPqsJV9y7DTmmr
rPvco+RtYBdjEQ0j3SDew6+IdoBq5sXrACVD8PSM46JUBBn2H0RnVPFhpJ2jc2MoYjNaazqkvkHQ
cLhNpoR3vI9k82OysvuwrB5Vu8OLaSR/ltbiZJShQiR845d8E2c+q4zbZVRo5rHEGyOe0iU+xkV1
TExUXWbS8qdOjnC3gp4jLSdlT1n5mE6Gj3kD/2Q5+AVmjG13WTte9kcVSqwJFiQLN3EM+kTxFWBU
ZSJ7vafF3+jPnTRcyTmcmdDVkokAl+OgOKqxH6gNllC5u1p12T1bKDlMVJp+Q3eXEdF+0GlqLneM
tjTOyt5m+vkkIBSB2Bb5QJhpbb/Feyol3cAQIxUUSm8orW4pgrWdTdfq18vISyJrYzjp6TUMW57/
eLEjkJKz9ti0Kaz1jkGGetOkt1dzfWI/yehN7QHQQydrEqdPhHeEFmEOh/dtNsMl/LUOtDQ/5r29
yXt9GVq7+rPsO1JdcXgrhH3FBBHPjsiJr+7vPOT1EvGq+VTFn8pzZ0RjISn+yaS8vrav3lRvxt3V
CwHwlW6/lRXBgHSpV6da34uCOzfmAK4PzmjAKj5/1SNcbICuYsTHrgBVok8XE2bwm9h1U55OM5Qr
Yv1FM4Ehc/oObBWFtNTXj+qDptk3SSz1dY4rTmUNFkWrDRSZoQuQdKishLBV2OqZiBEltRv6bHc+
yO5els9a4Lrcdq5Cr6icdc4Kb7Jlb1YM4ahbtos4EurJr3gUnISKMCmPdCo63rRSnlazpNpgzLzi
v24eAo1gTsN9LCbJMGH8rkUwnXVQ0gPAoUv4jtkWFWX38hANPND0CZDITuu6PTKnx/GCI2CZS2+n
nLUKAWjtqvfWG0lO/1S7OSOdUoKjiJZfwuama8bPOSFn3O3SHT340IEoKn3W9B0gVxkoKzKA9y6Y
xoNCRBnECfRoYZmiwcwjmmZjrDO/mKS4GTWQKpUueFEdV2z1aShijCdJUbUTpnXDtn4y5VXkb2tZ
O2ILjVqzB+P1YdQ/LJTANCDW0oAdbBP2Lj9T3LeqKmdLXPiquWTSfhXzdi5SumTlncTcehq5xnS2
HiPGqlcDN77gVHF7kZvqAlD/rJvvK7uilRqX3e/YB3t0vGq7vAkGNyBAlsRxtNpuDS7+0Hc4kIKo
IxyYqCGCtfdWDFgwR2PiOLgqhEe/4RUDTut99UAjqZ7esiq76Ad1pDS847XyR4fpLlO6VxNCyjyq
6bExQTKhZVnZLsgMHdrHS+xQ/KOu7fZsAWajIQKAHQM3z/vkDwd3r4bOSgQvxXval7QShsS3FrDj
hAlHf5yfQjCwhsjVke4K6dktdOR9tcqfAa6NeeUFyv+bm7DgpjxhWCbbgxAopHHlhs9D88kfWZlP
PDHt/FHVfTTtCgRGLvATRW3cpbiYGvXnwoW9Q/EbIw1/l7ReV5N14EPgyiPlgUoksNvzQLvrA5Ya
FaarDnqAi13cniERjdr4WOkTRQDX8XcsztSm3oJkkqxHtJqTJRCT23ii2bExkxxQD9p3Ib/IV4n7
JpXFqssEM1xhjpT9h5kj8mx8vBB4C8GVjOSpjO1TuJai+ImH/7OUrI9sgVpnLDR0SPYOKbTfe4pT
ru3Qe3pheRgnfWXCuuXtluVCUqKr8S6o48PFq8zEWVb1s6lm+wRjEgCvwjOprf+a0n9vVbZMbW6M
5L/ZD/GzSc8mf+TU+r5lObCN1SJOqc6h4Krq8ND011y9gwr4q9Y6fk1HxTjejT+VS1X/2uX0rmX9
VX9XWwOg44fWrnzTbbpQIXAKuCpHp5mrg9Bbx8Jcjxy1OQnpgQ71lxmOjgeswwowCDoaLFoB6YcM
AGvxv0WZnKvA637Jon5emUWrFp9e/erAOu2OMeTO93pKxPhEkM/mZUDII6UxYKHH795DGak1zucb
FiF1s4lG2bDnPkZr/khqQIt5FtbvsyWd9Oopcdc3xvjYKPNRKZG8KX4YrKdojI+WH0zPD6aI50Dg
mLJAPxYpgE3SJ5c0hSa3yVHPkyHhq5GO23bY5uU0UbdV2eejCLK2p9Ie2G+wakU4ubhPV7htC5x9
8MeE6qUMxbbVQhVfQn/fsvJOpc8NffjWYSFmBVQ3IsmPpLT/JnQRE5khTmIot3hXg/s/1pQjZetH
jClHfbSOAkJ1/fLpVs3RIMSsk86u68ekTw8TmqVqCrZYUP3k7Tm+pTSYc4UABQYp2fSIDDQVrvyJ
9T5B0OdmbtGfSrCtH2Sftr+c1ikQvvuT6j6KLxjUMHX9sDQKnWYIwnMeDR1hRcPJLWKj3ivH+D4Q
QjB5WqlwZibiKji/eDX4EuDvFTprkuo27Q8HcJeSHECt4CKJ12+YaW8Wx4O6peSJPWpbiGBbV8Nm
aro3Ggs0Uht14hwopkjlOwRPI/stwABml1wbTA1oo6Z11Et3pGMjh2fKvo+MCvX/hAlceWqUJkjX
jJ/PgGtQoilY4yyrE6utYQvSJnQwdgkeQB2MheoPeeeXJGVljRMpvv7NcGtXRllqO4xfYHM0ar0b
ar1T3AxTkuKI8kRYVvgJaaCRGsD61/rILrmURQB8w09GRxt+ySHOlkkd/F5TKN2A+3OQvhPtt3ZO
eN42nGjo3+TKde6+dhwL6+YMuN2531puS4krjs5RnFHpm3COrI/uD8q3NrBv4qsnwdudfwzLU6cz
cvJO4to4CtbtCdIfuRRCOB4HOx1pquuf7T+T7z6Uu1hYGXfBatdyqKVA/Gp8leIDr+UjW9BHYADN
8JHHHiQrKXnEoiWaxgbEvBkSGwnNOoPxBJ7n0Q0EyudXsiso58VPBoN3r1+I/zqLbUdnL75IcnVo
4jiUqyWkHr7HHZBHe0wtWR7ITNoWnKXtXacOsOHHL9lCSWtf3zlcKtzKUg9ptR9UIFh01e+0mOU5
U8HCvEj9LJZ/BmVQ7fhA/akHRI+vRNsJzIE3nWu/ZTLbsz2y4HPVzGs7ckC5AUBo/EpZOf1sl3g1
A/1vSQxNTqnrSzjlpOj5r4oulYY7AmfT2WfhK0gcdt8pO6iOqibh8FPo5DU03VmN57CudoyuYVG5
nB0SYLwSMqZxlp8F86CYEP8fLsaZ64Nxn/uXRktPwMZ8i7frWaT1RbQgSyC8vk6f3TpVa2rBpxoy
XzwMiXabk8o2gcHRMGov8OZUtEqBQ4543a2jxQAgc2/p5ZlU0qPCaqd9dxyi6883U8xgXlQLGfsV
tRew3s5wJyZPIzFZSeIr/vtb858KBl1ceq8qnsNw+pQKwRa8z236K/JthUm7C9g9XoEKijgZJRAB
JdbwnA6QxUNFysjXK1ftqS4YbCC7Ds1V3jmEsysSQ1U0vJ1qeU2M/FpW8YVQmGyKJ6svuBmK52H6
xxO7dEVe+KVGwINmKi7LEDIsg/f5x1DMfIiNiUgil6DvtCYcu3yvBZfK13EeB0/tvDw/LwgQoKN4
geTVHRgxv5v1S2THNEhWtyvIGKdk8Ejog3wVxr/KoXdayhmsTertRhAYqcrtpvrs2vYj3smwdNpR
0VSgBxMzz+YZpD8WDib4Wq6iMeBO1mwy4RzIggYtxyxZeM6Jrt4USNFYmUdTv9U5o3WICwM/csRi
q/Y2jdGyyiRMgulFVzvLdXnJK+uCS88tudcI8gkPA0lsOoksrJLlRa7/rvHqClDPCRIjxprfHAOw
hnKJ0lxgQgey09XEd0s4LTUjii1ZkUE4rpICdkS7ZRRLXxxuum/EY8/6m4xZRHu4VHanaVyPfEU7
Z4h4YwCu0RpQLOfeRcgbaylgbkL2FY3pJnwPYk9qYsBC5vGb8D4DRmLeaHeQ9ujXvKQudQUUq8Vo
2d6oPb5Y7UXAyDbowUyqnYKSQyWESywdMlIPa/r+qASOeHuovq9GHk4iEIj5eCOFtpwGkoNGTiMr
OUqCxvQgeIbFcOdM5cRlEgwgUyZPQutXwm9epvypBuVY7umZsebwJtUMM0tC2Z6EmlHZ6pqH+j95
yQK8YgGvpqASSMunUORay7fE1e+z0lczeOq80qoudq2KFl++DTweDRY6leMwVT7jNW3jm1mOj6rb
nyM5ZQEcpBL/FDfMBHD2Fzj7KXPQcBKzFoRGdlJH9biOIBhqwXvoxOvkrj+r5MGk2jrKSxyRxYh2
k2pbjBem4K/s77Q/UaIZu73z6id/kRFDDf1dox2cd+H4NXsO7Jfwa6LdFdqxdv3aWuuawdnYHdlP
Q6tPTzIlwPOXeudEpl23qK2vmn1uhepW81DtGNwkqr740/hPwfhplxvmT/uLOxoKrv9Cks84C3nH
8mbJ19wzoNjunAEQ3DNouvDJPlEbP4+mlF0tARa10dzjpXzIjfxoi/LJrR9O2krmMcYM+DlSE6kF
uykH2eO7JKMqVpVPpzFHifdJ75/1LcZhKz90mcoB0QzSwwvlp/HfQg9rYQRINEC4hQoz2OK5WhV/
x23Y4IyDq89pnVBwmUS9uUQ7756eBBWuRIxfM/0ePcir3R4q/+U0K080OFIQvpf5zdCyO5yJR9Yx
zitEXfogwcYRD1IwVCpVNFpQilog8Y86Myc4ChxLVCFt4MJIsVMV47irWoRZMFHLlXcj7Yfd2dP2
+OitoY7LjDOgZkb7ihatGcRqNdKQsOdb+bZ1y50ybM14pKP0zNym2i+4Qy4DskSRJAwb5qXPr7hb
vlrN+tHg4RrlXzWCQu11LDcV+ye9IJimm4YMseVyT91rFKbywIUzbUtoTN442f2CdCbYKnMSp4MJ
Ya0mxWchfc4U6fDYsGCcfOSSQ91T+TJwHBviZz4HLRxJxnhK8ciLgKTKr4W05A9uKZwMDjPvvByX
Qvto+zlQdJDSjLmxedf4VpebEqTf0Eb15Txoy7kG5bMcJ5Fbl4QPjAJiTXo5TpbIHOqoIk0u4CWm
oHHcZ681UjJe4cY7uS3BLrvZsETx1P0PwC49ketD8a7YGxEevliYmz4jKCUup6T5bFjxWgpYLGY0
Ql0bmkNBokvmRJoshzyMz1ukDbQ7xc3RejLC6Ewb+amEac2YSsnM1cCsnOo8UVLtXlgXto+LJfTv
Wt1/WFfhqVNp2zNtZN3ibVP+c4G0kbafkmcRIR+a7WPRjXczZalQ31OOB0XX3iV0t1z5jO9UR0wH
1uDd+GVBmGEZpb9YexXeVN64jV6BF9/kxaz/oK32MEAifVG/xaAhctzPZ2GNLxtC+I9aIQInNSG/
hWEDgZlTDfTl1jSeJUxEBcuYQIS7ErWnpmq2pQIDSXgHT0+jqJ4Z0X1hvs27eo2hBJK2XqYlQHSy
c5KtM41l8sPiE6ast4R8g7nk16Px3q24Q8i1DUXpfVrUI8X/ydu5sDl5SiAN9RK4H9oAyiiZKuJ3
NuikfTo3I0ZA66Zy9FcGNgyHehdcAVqN5cVaDqXVRrJnCr/4r2ve0Ju3nQx/V+CCbPllHGnewAtc
SvQJJsvZgkxvLnsIAAolAubt+iuj1osrotc2wKERNmsIyy3xZTQxHzCPjgm7k2RPMTyNY31GlovW
LUgflQNKBRtsTKAuRxz4f0dMnrss60tVBVVFvZrqxtXAFrO4Wh5YcRHs2Rikv1idyS83J7jlQE9P
DdQlJM0/L41AJl8qik752S5Ox5TaNWQmhTPxkK427prJfQipzv1BMNxrB8Xj5DriT0u33DfuOSTg
HbuJk3EM6VfBLkT4jQrl0ooczAqVJ/U/PZ+csmzDbRnDrDpgSEACHvP0PacTudn7UwOKVcqAhMjd
EaOf705fhiDB46FUG5Q/XzodHuN0yVbtcpEiYBG6EawrKOjG+EC2rGhMXDV+/wXcF9hTsR0CmjrA
4aR0fcGqXQrz2ewd+ctKtyvdTMP/3OokERiU5jbxWDJPRLnXTD7CLTp2odRYrJyHnzmuzPbXH4IL
RFBJ9NdXmLcHO61IzfBr23yuohiKeROJkh7ZHfWivyjmwamg06u4+1D9F4REbMo9s2qyIfyuIBhf
ziFhxe0MvXrin5SGwASVi16jVX9qufLe1wkG/2CxsHBqctDpyO61Gkxw0GSGt34NKnEKFp0NCrQq
a8nYWH6lyn618pB0ZCoiZazUh/3A8haYgM+0emBHYYGktsTa7BPZtJcylArLzTQz4gbrvaewFO7j
NiJwghKV6VnQhz4ye4AuekLJxuIIrCQwU0PVK2blrnf7zRAoWO5pljcbn0udCvXXIh2G7yNX5LNV
3zLlYQBqV/dgJOnFZiHhprNz+jw7KnFV/QMIkLtweYVK7Hb67gO5flU5rhhINgmH9X7tJgZAjgFM
dUQx7Lz+m0uRWV3FjsKq9GAs3GCg+5V2MXT2m2Jlg5VpQuX+l3TfikGtR8h108Vk6Vbie/1F6PlE
Bw2GkbPmv1Ujj+UJGLTLb58mLni5dsYt2yjLqNOHSJnIwm9ilLCZCbsYSZhPxLUjz3PrcW5YRIdz
BVeT0h9lBhDpOS6IVsinK3WYopsIjJGV3Tkp8KvUzsRjhiE9JlQRy3/YtM3022DeNIiKzPzd8Dnx
O/5GIZY1cAfGItpPjgyzrCBMrB4l/XfboLon2Fnyno3fq4i5U2gu+71c+Caf8tDiN2ntBtSs4cjx
L/6zd6b3tiSdKu6ttLr8aQW3bbpLuRAUJbbmnkfoQNOvy7Uv3DIxrDh7GsrA8puFcYrJvyXop9iZ
MZ25kZ36o3BAtBIM7DM81oz8qV3GYHwFdf0WJ5WL9kA33f0GXNb8ie3dGwiwF5QarR22jnd54kh8
W8wM1tYajROWNP5WFFA40mlpuhMunpWhuwpM4cV1d5I64uAb6pw5sS6tI60oKlieHIr44HmmCm2h
wHGW+trIs6xqvO4TaI0/sLULfX5R73Ji+aZQsPBPgVrgVpqeZT980BuK9RsPiUpoIQNIvWe3XPhk
vo7korsblI2pU3xH5C5IKNc2KJ+K6sR+MzkKgfHfkQKM9GpeCNoYbf6hgr1AafSzqbqk0bYZvP/I
Zuj9JcNUk1Z8phyJ3lxJJAOPvjj+o6Md85DM83h0tya/mVcZSp7UcNCCkZdsTyUnK43zOTW2Y5FM
R0a3I771dLLf4I8pbTIz6miAy//v9312qYUAFWO1q73lbPdeWlDyvBoUFa/YzgmG0HiJs6J9OSso
J4XThAUu/bHdZKKkXCxpCSBD4syKcu5/vFYgziJkfIAAoDSYQG7rHsbFeaAIuzHlj1TmTlnxq5oJ
j/1Ey2eFz7HSbth1Mg44iRKUEm8mtQYix28uLqWDOMXBlsoBX7TpiQKmIEVw8P5MgN6KPx1GbNYZ
Iz82cNbKtrhzEgAu3I4TLQTqq4nhEEP/13e6JWWazoDOt+wKS/BmSPWircbLR4Nj0cB5yHiXdMCV
je+t+m0JmY1ZSaxQe3i5QZg9ZK2rEVCcjcEflGvWnvmcG3VO3kFnc1EPJa7NN8qpJHmK0XZ2gEX8
ITtf+dpEeez0yuLT40HawOEjX+IdAnqyiNF6TUXlID4YB9C3I9x9bgquQrq9bfKkqkiOqsv0ooAO
4W80kidC5xlVX2ljOsIAPQELhILUzHYTi4ccZF2bgM1dXPj2PR5+5dcO2T3Gh6rM4Gsn503ptd1U
dMVyFw6qQl8Qandl07RVrXOT9GtHA3v9RGBl2ElMJcLrp7L8/uLIyxzOOpSlV3UxLvReXjIrvbTL
QJsYkL09Pm16xa9krwvX1ZguragBaUuxCNFLJwmntaUsa69uZo9kB/AYIj5tDAs93JAuSwCtr5/C
pGPzr4vQgI63DgL8v9HLm1cHm/ajboJ5tA36YJYD/SJRaM11xNeEj52c7LrBZW9CwaLDL3+XMwZ3
3Msc5e1JgFE8YcEgdFddDLROfTWPHhYPzOjeuqoeXzzePi6rEKtpcear5/bG+Qn1EloGsIsV96eI
v+8w1Xycd+Mz77TPJJtZQ+JDvUGikVQ312CNC+PTMvKHyMWyYXBTF9Z7flgNy4ZxghVsTtzxethJ
CnRj5pOOklr6YG4zUrZGhQCs22NeSlGqaeHczUAXDlOCSKdjYpj6V8QYgwcXGRAbxHPLAXcnpUp8
NjWALFl8TLcvso8vRg4QEKQmt1CQOvmQySJZP8UMy/GnRhWxlYSZWjF94c9b50Du6nDiiadsjT08
251QAO+pvhWOmQLtexRO4o8OE/+KcoTD0AQT3VbPZpsuSk2LhwnwFzhc3p3KRcPLSLU6BOuF5IIe
/05nthmumNJ01Vro9GJ8aaDaVQBDCB6TwRQCFQ+HplErqhG2YcE9NBRpA4j7SFXhwxCaz0GYP6fi
JLO3DZ2Gz8wTFiRpiVlMMY+KxUNPoh2+g4Q2we3LpFCon2b5wc+CosDmIFNaCXZ/bU981LsYRBvf
1AkdPTtMRKsH5VGgzsWEe9se/UWj2hbP6oBOIfJSbnnmzZLhtrAfRAtICmYm6acs7KgxiUmauTM0
N9kc/SAlnzHFG4i1wUtXMfFLIkNd4CUIUSm+uvNgPcDis3zSzvZagaBX9cObJQEuKSwdtMQo4H+R
wr3ljcrRVsJisVyEmrjPQXYLSToaeXdGZ1Sy07pU57zojiP7Wlxejd+ACmi0cKs7hnZy2zHLwWti
7LzXJugUuvVYkgwK5B5oLDfzhplep7QdNVLgjqakj5Y62lEz/BR2s67iPMfqv+ePfhHunPUvuQgc
C1zSZi9bdzWjs1LMp27MT43uLVJ3zfOebGFHizMCHj9y0RSiVeTH1YN7yXC3eUCMOsTYDGSn8K4B
dSNS/HL6+oSAg9EsA7qmghqP565f0s0IB6wEi5to1gObatFkP/Ucfbu/tKQXm0Q+j3lFuPu8bkvU
/sjTImQ2owwsGHBAYl0/ygqFbyazqbG/GBjBNN0hlDgr8TDS7gFZiVDyB+9PIfi5HExQVDJiIDue
trLy1YEu5n4keWDBDJqiHOPxelBWfnW6d16K1qE+lrUabn+xvfvcWegcV6y7zlI22Xt7zk/62CIS
0VfEA1ilmogwrDl9aJsE8LTyBrw48t9q7b2FSkglcfv2fXxFidnRC1SsI05OgV2tHlwiIeetPiLW
OhLZEdwb5EFcYBhld5dQ2xP9uFuc+71ctyKRI5Qau/OiBWcAP65IwhUBKo8AmSW/lFZGfwn0O3qX
R6gAc4R4bCfseuroCnivGX9CnVYtVjjeA4Yz/NsMsqzwK/iyt6uImrsNoz0So5N7Fw47UcoF+tz6
bfEbsaZoRhuVWLm37DwE+VP0/MfS/ekS/F7sydNBLK1Dp6hIN4hB610f04fJp5sMwyCyh9X5KV8x
3kJzHNwKd0ba/OwWMAybXX2q7SfcJGcEKy1Ix6+Cfxmc8imhAjLFsYSxl9eGs5LdXI4b45PAnpEr
/2kJ0eUBrtjUEaCYA7JIAUfeQNyv6a2cVv691k0Y7Z+GcVWE2oOxLekfhnyIsfE38ewrVmR2GUkq
y+2mD4n+6Vpm1WYU2ilh3aX/dh4gw6y5iNDYxXmAOQOy+BLluQjQQyfJct9V2KnErAr2X0KtT75r
Kd/0ikpjZlTBkyvfwP4d8/iJ+dTEZCT35LFght9U8kT1MbV+LRrNVjhUNfqx08c20/6h0Xtrzq7B
Zt3UI6WXoXGlwTBo4X6U6a+dy3SP/zxdWnfNOL6ieu7c/fnWtUnM+4TgHVmyMjH4ee+jcB3y8QaX
mxT4KBjn4iXbkaMU7xhjTWopjdd17TJoxxndtiiiYXhklLIt+Jh4ykMtwRPf1z+RXRva+YTOV15f
IHEcd7VsCz/oq3WVNVaXfsYUJ5Ra2E8Wtjkyv//4EDObOcaV96n6cilkeL+5IHX8OPjTiyplsjpp
+nRSNzJZpdu8IooSqzTOh7gDk9TQTkdcoKcJGHrp0rjxth4MWzUIlWimfRhG5Mjmtq7wTaWfWwY+
aeP5+JAQmyehdaqhCYyO1D90R6BWqNiEIVp/w02bFTvrLPoRGQj4CwLMDXQ89aamcPWAM+UrdtrE
Eb8FRKQFBE/2Lx6WE66OinOlJv1n5H30fyg7rx7J0fs7fxVB10OYLzMN/31RicVQqas6zNwQPT0z
zDnz0/spwQYsLbCGBTVW2tmd7e0i33B+5zyHuitfW08MQmzIcToDXtrN+aGkC5bdBLBIQjikdWAb
wv1C4tL4Vx6xZvfqlnDmsg/x31KvOPNAL3hRzHnXkFzghe4L3RXNbYlrfzJkLJbU5HHh6b20UwAH
pBSaEvhOgwZAQMdtCx0j1x+MZNrvkyv2HR3IwC0P1a/B5PIa02LXEpTIi50Ovy9eeCJRxizeDAXa
+AD1iLoVSrg8zn5S8VLe7Ep6mC0svsogc7i8Lz5hALir7Sm9wXxlc96wx0D7h8v2Q9YLf6ibbW5a
YHi5CZhO/Xs5Lvwxnix+2lyO+ILvKiuvELTy30YrbW31Pkr8fFRGo2BEcuynwJHgT/SHAfQCdQ4G
fkySKE4PBZMk2PfmXW1+oAUWMUgpqFoa5y1Z9LgGAGKYbgJGsoc2o73EkYLhtANVY58XZ2rhxxWw
O0n1kPg/cADg9MyEEAAA1abWkw5HkyZVDDsV8wBmtV1C1muhKpclGAYXpYZIzytvyk1Rp2taARYC
S/eBBrWg67I2eeLSx+RQlwWV71ccvqcd8ZeUp+VVxXFWs3YpxCtlZl7m8ClnFlTjZlNXHLhIACE5
vuTie04FHAyrENaQrX+M+HwISHCfpY5BOZhF4VoXFRC/YFBXQhW4S2P/VkrXRoULO78TqZKW62z4
859BZZHjR5fYDj7xpAf9wL0wmBV5l+Hb4/Ib2DmQc8sdlUekfXUwjNLwXVFRhui+Mgc37B3mqGc1
Gy78G42feWPfuubRAiFqWIPjUiAnhhon17jdpOupmfmmTvOKRSsEfMem1NUP40KUYY3UB7Vpe8jY
zrMcHXtVEwbZ3JwSTqD8rWpF5cB8gK9+iDnBK5nCrj1uVf1jwRKWP6P1ncL1cTOm9wrDW1bfYswH
UFX9HjbATNghFh4O7k3cFxddl6/dbsBLXF5aLt6Reex1v0NiJ8s58Hs3sbYRSMf2yQKtYdAEOElE
CgTteiVsJVohCCZxBPXSxvKSofRT2gw6VLs/I7tePJwGXmSyesjqpfRuI8KOreUpVNHSEeTbfFl5
7E8wtdcSk/9yt1b4abtCMrwaeDVukpiXnPFOKH6n+W+tSpm+9xOnOwamNtmpJT0az/Au1mIhaNMg
GGgu2z5RH+wSrwX5ypXSRQBt63apco+DyDSQfVabffwSmgqQY3FsuvmoLs0R3rK9JHtTPqZ0o8tw
GWqCeS39m7t++JSa5hg34phzBuq4TkY8SLo9uFDw/pWRTwiy58TCtY9V67ajCZHejI4601ptzrZT
GW1bPtb6hY/sHnJsQcmp4/CUV9OZJCrUXzP3VW/6bn9K8WMQd0kaOc6B8wcq0hDKUUrEFyaRcr+3
GevMripDA6pJDBxN5l48iu/z8Al2In4rWFPrZHLklppeyPZskHM5nVN+wj15j0CJcg5hHromnBvq
gyeGjLYzMRp+xgeGjJHHSowgFQ/lkNFepCFlanCWfIvfKcRKlP9GGRv1bmti8uGkaUhBTpp+4VTQ
M1tsGWAX7LL03hxUxwCiNd4TQ3uFxjgSCZVPi0yvZxy9qkv/WrY4NqXTHN5jhFP01CFImnQXJ/VZ
ozB2ZqHUw0OYmQeVez5eY516ZZW83DfVoJeoNPkH5dE1jK39ALRqAlqlUI21PkrcNg2BwJip34TJ
v30f5Ik1g/mKTjLk0mTTBsGK/DdB2d54023pyk1pSzbVlDD66x84PTc5k3C2nU7dcjTZ1LpfTPeU
fWuAqfFN1EmqLQZjOyFoii5+UWhNRCo9fCu73ioli+7ymtIptJN+jZ0+O6kvlT07zLI7UEe0TJTb
NMUkqyt48ol0MDiEqM9hc7om+OdYqtSNXt/7hkcE2zPgJp3+kLAi5XmTVJrfNqgjnG/pOsvvxO76
nuF0GmQvC1dDJd8o5g4Bs96GiwtrJ48kWO6E83hRNOqEdJhOCgzq+iUKk7tdKXf1I5eMa4uy+yX6
JeCuEAxvkK9VzP0FfzoSzJO20c++ospjwtMx1cdl/lMQpFDeO6azk/ZpJWQPRMN9Wn+ZiK9M4W5O
bVCKCE2WdowV+QgDorZnmGk1Qoh06ON3xXhFWso6j+gRCddmRAl+xr55LWdj50SO2mc7U/NwCjTR
V4wjtQlxYTUDjyA/pjH9YBA4GTo+gs9oBKXEry6TwEPC4XMr0UqBGYaHFuvjNaGIgsFPXAhHaz/y
mtQNUiHPCNARvuGDQsxDhbdIw0BcHXsxnbK0uvY+jDuokaEJfAgDL0Esw41+K4Ppdc9kT6/hCQGL
RaVL/FiEk0B8Y7x5HKhMJquJvfqAeIDTFvsrn2sC+XHaHK1tGiu7Hl3esFMXClb/vRgOFINz3Whw
g+ikGNZTWzcBCUvnm65o1ZT3rKqy/UshEZwTLY2qx/IEQl7pxztlBe0fyB8IQCGMNKlBMTO9dcGR
xnn9zYK3XmyoztHV9tYCF4D5Feleyee4Igb4PG40DMRJkCT0n5jOt0hvVRLsCYBF+y1KcSXz8zT0
Ky0kb1onXpnKEdCn9U7OYbnbzDE5mmXgHGebwJ31yKz4kkjL2eD63xqHevgTVYGUfUhAb3OZkPMa
LB2H3Wg7Z8PR7IEuVVBBlt9D99Ua5kVrtuLDrOZj01A/znGjY5ZLRdC4tSaOvCoLEG07823MR+7p
djK9TW8QSxTmSV0Mv3Lh/t/stR8V3sFo2UcsTSX+hJCYukFMnTvmiQDHOS3tcz414P9Ah87peWU0
dZDM4lXvk1d60bDdyEciNgS2qPILO46DX2qO7mbpcP3AjpxY4AKrEedYH+nl5rJnZy82LNW8lIgE
xG/1bLwt/lxDT0xKt7Ht91ZR3mlZraTmMfjhWYO4aqcef99RY0uDV7eZEOh0XNYlg7RsumuY97Rd
EjQK/ota9rRe9UnYzS0QKh605Trgvi6oupdY+yQCbxKv97dEa5der6UBNzndHhwe6djFFdBUPKxI
I9nATkU2DEWABVG5fkMiXJMp1mRO/UTraP0iMUYiBs4fwAG58EIut1n/YiBbDXAibF0+4U2SmGmF
6/eSPnV9PmOJ31XdmevW4AJTN3AQlq/L1G0wmT+iHbKiO6gbceZ6Fx+eviFApQY7Aj3pBsn5BU+a
ybBrzndgHkIZJsoOrYax4LGzPf6rQJLrGTnGkCO5hEqklb9VWbFQ6TrLB6scNgk66GQj5nBdaWei
6AiChrmL8gXXID/1Emj3j5p5GRU8xvMlRJeOSW51C4UmXeFLyU0kxpbuYih4xT5t7iMp/Vy9lBZn
BtpGuQMlpo4RJEhgDRrQqja6BrV7oMY8p1s+d7OEb5l2qo6lRAEwRWIBQhKPujGfO5oCJe7Wgvop
YI8L656x87XuqigX22DDPtTTGMCuIW/7Y5R/W+lJJD9/mTAvl/gxdd2mU2hr/r7+6kCP0mZk278Q
nDbwK1ei+apyhtsz/sqekig4uKMJzELPWjeeON+QCJUVjmSOouLACXdpnz3AFLsJPEnJEr6U3WXl
TxuBmStYc+SGdmZQTtjgkhR9EyrivhMVjDnSs67M75gNp2TgLBJkurJv1YuC7PqEESj3OU2uk4yv
5mdK9jXdxPiQy0Pf1FucpT2QesxLGyqvUWcdZfqB/eW5JPVUMOiQa4EfQ7YyMNgVkF9l9gMFDzTL
X/xQxq9C/oyA5XbTCo6c5VS1/qxAz40eKYRpSTp/DAqLwNNFHHqpMp4UiccQCQ/vJk9EocDqig6c
p9dl+02jgjoWdr0eTK3aEnoqOEI3P+GaoyhLLHLt/ANHO2Nzpg7nlhQslDEane26SzssbhwKVPvU
qQX/iv12EndFwmc6+v/8x3/7n//ja/7v0e/qWuVLVJX/KIfiWiUwnP/rn7qu/PMf/ESff9799V//
NGzbMmRDx6eqGrZm8HLx61+fL0kZ8ZeLb9M0JktRV+RPUCgIWKhYj2OmwAXnQdA4aeFyuWKSMHjF
kvhy6U+mcmqaaguafr/q4txW9rmEc4/QuSq/qdk2BiRobAacEaEvnitOOWbrVvgAFEuAEBaXrvk1
TtrB4Nphk2x9Khn2fdjWYABJc4tYd5O3Vpvvc9ZSzHKI8rtJflUmoroSUbWJqEZ0nJrkDHWAYbIc
MaeKXCiRiOTVG9vcVsbWzqYd2OPgT3R799ytoSmtEoNv0CMr6fDl9uwIgS4BKAOyecwvDVq4M7mF
quZnjenafpZj10HNevEEcRqQIvD063AkknI6aDdEBjLRx6zFNnj7eKKgZU70z8qAsCMj8cz9e/oX
k6sIrloSnjh7n7k6A6oyXEO6Vk8cFVJkGBKRHd6yqXUmvN96NnsSrlhsDBX/xJzjPp/KxeyfowH7
RA/buVp0AH4cTrpTht5kT/cCaF9uA4GdL3a64LQsdjIEiISPq+a4Sc1jEr7XHPEy4InLZjdGO7Y1
GvzccCq8bOKTxczXcr3sWFTHuA4asvIroLpw20nqYSjYvyQa6nlZU2YkKjMSyKD0DD6Vm4LcPu+i
sLnfnnh1yN/b/IQVVELenWJzkykxUWC+WnlylO3rgiS3MB1IlX6/0zEEGdBduAe01GdbVKeM5BUM
vw6GvXRn9O/J9Vs/t4HFsZKuxnvZKvePDFCdek1e4li+WA1Fxrp5Ifs0yIbDJA+zh0XhXX7qzCL4
0aydL8mt10uNm6RcofbJs2BK0QI6I5RRvq1ydVdC7ZKpxD7Eq1LOb1Nb+cASt+mu55wfVaz+JZWW
9FhSEXm02uzYgYkBDsLchCKgE0oo0dNJ4eHg0BdDxbmy/1A0lYEMHx24xytJ2zCiD6n7MY0T1wvQ
KyDVqxBe4CRcG5mS06X6IjfRS6dLVzEYF+K+NhoodOTtoOVemPCBFd3xi6Os0AHWzJ4FohRH+US6
63CtYIhGtKQhxC/EYm5C/j6vLEmkZ2HQEdrOTgA4l0nab/ojeKyowNuTyCfqwZ54znx1OvOJP68P
5qv6kpgpUsKPdcbB5VMR1CjBV/xezB/ZVuAnz4CYaDXYJu6QDWoDVvRDo71EBYnkUD68G5scv3Hi
0rpnS0ExbPW8cMs2YfUj07YDrftZc3h8WuJfY0oU9VOy/crb1CkrwymJYMXzcWX9WVh/Ftafbgcz
DMNKijWJZOj/8dHQHbAbjI4ODv3GMPFmAvx4FnVS04DTrlv1R0xjEPQyUP/lYQmiLRm3PYO8/UoL
XWS82WbutHN1CiWOq0+zeq9sLWl9ERBGWJlUrr49ebanoqNmHgjW9+XAFRijivIhDD9XlkOi/U7T
/ChjbhLLuiVDjm23EbGPrRoHo3R8Mnby30LLdxw55KU7RAFTVPIitc2lgkgliUKJWQm8iENE4Awr
jgoqwz4FMdotUSMJB/fsCVbW6TbVp4XBR7vnCIodlwsmNsQYySg06dc86FrHmUqF2rWZt1aivw2F
8a4x+cDf0GlPaBVA+VjxKzq8QrnZzvivUnaWFaPDRMdfx6gdYZPss+GAucL2dtRQ3ielOzxFHHrU
O8TunsRFIP3Ik9jhYu2Qv3VSFIBaP6zbUZfdXjXcmIUu1WxCjdSuAhuPu025ETlVsC3yrVF7o1l7
qlF4PatHvRo7AQ0jOncGjnd6rlOm4BXW87qnidiYAcdbABjCozipCX6JXtlZjKBF1+wBjHfK1RwX
b624+8zJoxqaV84zcuubjfBjy/Rj4lFamgXPJKxmJruQFnlNQ6I3wG3RD+TqWG+YSNO4Ox4Rv8B4
4EzcpHhghZVg9bIOakaoqHF2hBy4WNM47VjyXquFOxDAgl7diGT3/78/m8JEOVN1YQjV1tV/35/7
hrfQ6BKMgk3kykPq4dKPaoORGGho41hHLyy1ZEwArkGU2spdATli+ReLpPlT8ezOaJ/QIHdr8wE1
SdOMo0AtbWJivdwcLRsMQLmZpPE8MSxR0VxsvrLit4K+upYq49s3BW2xTnSI5p4O4Si7D+vy+Ig+
C2s9g/yIniF5AnySkl1yNzmTTfPklv4e5VbWlVfRAde9YZTHUqdgqVMRyuanny6ajkw/jz0MRlxK
DLSraHIqyXJGCl20lzzwJ0Y4sXaUiGD33F2T1yXTb0q8vLD7TRbg2wE3MBA6/clTbDd4ZF54tHY5
XoOJOr7n8FW6ROR8yE5aicBI8MesN/HJNCdOxeU57DY2rFiLTpDoZ+x0SeSHHK5lVjzuzc8ql3Q1
fTp1eo2yEVG7zBiOwjWEcGrE9hbjg6xwSCM5ojW3eLCeLCKGeDGTeBmbISIt7SYy48K8ThxzE31G
qLdabyCmUbVD3PcHHJeN5pxs7UtjTooNueBSEbI9IG0VymGamP7wbvU9bToGn1vU35Jzg0eJsMZb
zfg+Kff9ODtCvo7Uu2LC3w9PZmNDUkZ7S4TkYU5bk/BRS90BMFUZ+5hWPMszZUiMKyWfYxVY0epT
geUN51M2hSfRjUF/PUgpMs2yG9Rp10Il0BcoVRz7VgbuNuIjg0N7RH1QKZCgAZXpYMNcI+0dcRTV
cFUS60rs6hbp57wYAhjfN/ozr6ZGTNq4lPqRKXqgCgpqi+Se4t8iK6TH9iOVdjh+TyPHHs266H1x
fXBxuiY3IzZcdaIEhS9L0iEEMUBPZzd6vrtTuMkSigjfKyvHSP/FXffSmcu5HqipOtJsRq5kOsvl
axTRzIbuK1H3E1/CmsP42zuFt5iDdyMr8WpidMIfgb7FcUJRsQjjOaWAN2fuJfChEBQEgfYMsNEe
gLNWIy1MwAA1Mj7HnxOsRtiVnl1iB4wUXy+RQz6jOuQMTPzH+jDG5YMB0HtpffT9cJnzo0FTJCIn
7J9SDpa+ChqcQ/kwEipkUkU2px0zvOiSG48a+Xq8gl3lGrp0jF5rS/ckyovV6Wul5SGyyKkRrrCJ
L4FFWzFcV6Ch6z3UfZl+YesMWOQ4e9zuJizXMrJ4Ry/nEAdyvQQrswEhz1uMozvdHE/tGwuHBVvs
UyA8yQZYLqjYeckXCoYieVmB4IZn0DYlp3OHOjqN1hSMFLbSmrJVm9qvX8SnJRiKGQezq327DZH8
x51Nj5IJCrseNHTikezzuBUMfMLtvHYuKaOEXWfaNk1xUM8mc0cg8MBPrvo+rjXcCJggudjbcNMd
fjggHAVWTm/l0r70J45efhIABU3cJsOAh8DN+ajD7irDIpLGXVJehKPEmAeOjelu1JPIf48If6V8
K9vKab5GYyK4t+X45DRC2iYthYV36fV9vuEwYOzOQv+875GRw/etxbqDTG51VOlgFcq3T3+DoRhe
1pegWGbfkIG0VyGDmdC3Q8kHP6Le5BgPuWi2JRvflAICV3sqk1pnmfBzmiH8jis3nSiPThZfsIiD
4tFo88nEsGkw6hCYpLMm0JtrbS9Oqkse2T2vMHrYFF3/kBWJqZ3tdH16hBrI+Ex152nx4Mb747yl
02cbTsYGF9Ri3bJFfRnt4c5B887hzI2N4WNMmU4jBq1x/jEOxoMKn0rQzmndDD2+wcS4tpVxtlqG
+hslQir6GVGuqA72njCfzIWBpPqBXJ4/J+ZGv9axtjOo4hyeR2Sa3WqOyAXzYAGxSpHPM1UF/QJK
Sd7OnMh7yWl5hAtGiyXQrhrKXbpZ5I5odnzv0vUlfhIR/BBomNQtRAntAHkLlCYB/D5Qh8HnPpdx
qxrtF6mA7bqVfFgMf78zC0v85eYMh9HUhSXzH82Q7X/fmaV4tcY1p9orGhZ/dxKygQP5LFGYBTmM
XD5a+mkNf+RkYVjJ98YJCTk8zFgQZhrDC8ay0SFiprFwmZQZCjRPiz/Cq5odVmaPJqs+PHV9lj3G
PZtJzl+6OX5ZcRDZ6NQiDqpB9w8/kk73BAW/45K8Nu2viKiyWdf44RhAZoiHT0yM9nSicshcdjMn
6OlFIq681vquKLN9S1HyEGKbZlFHR6NjDuNaN2D/Js4IzsjC/SSRMAnjysFY66w6hoOFOC+lwMV9
NaSXFkl+IPBZcO8Zkhfd7m9z2F+npGcJLs9oxzVktjYHlCkPp/qIF8CavZL3tN5zHKRQI6EntHGv
2PUlxFZYbNuNIoKB+CXk50pfrmEh3ax7EFe/cGYODVKDpzqUgbt41SxAjApY35h58rLJIqeMy0M6
mKQoiS5h2bCBCVRDcTT4akYQPCD95Tw+Nu5gfn3vPxUI93aokxZo8JfC7NhFK86XqT60SnLAl0b0
YN3LIcPW+gqM95zWzxpAzG5Kcc705FrJxm1MxnuorT7MfzwTjkXWJlL1e03WxlbmR1n1jy5qH6Ih
bw60yqaorqM2Xb/24KsmtOyFLpeUK/ZqYCgJNczLAyQIslafGa3VhDLx3fbK+e+fYlXof32KLd1Q
LYEzTsjKfz7FebMs05SBZZjRpBTCOvVMYm4v/0DZ3NBCGYZB3qMbF6VfKHUwZd1JEn8QOp2aPTBX
TYeboy0MOpsX/Lbx+QMjvro9Gbe14OxnjV4qVM/WDc/u9holwqXVnPssgFOzmSHaGl8xLdHsRG4q
6zs0nKp+bfLmgbMb4OmPuKVQkqE33S9Jlh6XlKwLX5IKr4Ci2RJfh4RKMSUgoidCXu/CYI1okxc6
EXsKwCKsCg3IwwR+Gw5TIqwJYNUe1ZYQ0JPLSJoNhA48rn3GNrHyTRVQbb4iky5XoCRsmxZn7bwz
L41e3YznGeahmNWbUV3BNdzhzeGa4k5Pg4lQXpNieU1eqFLA9I3ntUy4kCRe/tA87Hh+i9ojdRkj
kmavsPIbCSfLPsfG2h/hM8dS6V5wjy3sARiti5VjdU3gF+eHqe4wSu1LsqZ1hf97M0rsYqRMCUx5
UnGTIbgZOp4OSoGbcycbZ4XK474aL23MWlSMF6lCVBQRQYT4EmHEGkOq0mt4TrHfUYHHG+6NG+W7
CQCiVfFpqG7CgyhTczWykvY06/zvXBQS5W7uKaTm2oGhG/guwXfhcPtnYmbtpR8NjL/po9lJQHx0
mI8ZnoqMci8mQLl5y0vlxbpkblr+0VBSazwM+USjIA4PhbQSrRJuH42uPE7upADHx6oUZx8wgN81
Rvl58xv5+CAn9JCkhpfs08u6oaCJStFtQX33HB6lCV4Z00FdmEwGVfSmmVbx7lhgLaNsuqV3Coku
juv9OlGWiTs4TuGrzzVBnd55MqLFaB9JEif66hhEbThWfHE+CBGXOA0GrF6x4qKEPJGG+BoU6TR1
lDVGD3jWpB50Ug8JqYeODbwJJJwMFQYFZeT9wSsgyn4n/siDgy3tuGZEP1mMsjl0JrAjMqk4XXti
4kpH4hQgsaX1XJ1U6qypaDA0ombAhUY12ee0jTUHzMZ7zV73MTg91TjrC85fWBgWwYxuoMOuV+mq
5GZVEQm0znfw5bnhjXG0T6V2I2uUQ8+I7mRk2FHKbEHma65NVVxtQ74ozbtMH2Au50Hzbs31acYf
TcMIHXy055aap0yBWarHGu5WK+5/vy4Jw/rrumQjwiiGKRuqSj/Cv++udtgsaaGvmNZoWGRA01M2
Lt8EsyrjxD/e2g4JRhBqwNlMmVFe5pH8pIXnlhvRG5VeH/iRoPuMqBaEk7f1eu1y65C90TFyiYhg
QSa6dUSwStcGd2sycbBpNy0LajRfLbtCZ41PFgfySiuC1FL9dZcPlmvUnVvEqOM5nzw8C1udHWWx
4JtQCRV3zuEgGo1+1srBVypx7O1Fdcx3yDWeMVZ+3Rh+Bi0v6tYgWlsfpqXBBVqZpt1YFadqm7eR
b6mhl8HNGwrg8lGH6yz2eJigKmI37a9Qu8MafoB1Vq4hVRvdfkGEtQIaUV2txIHVUxn+SyBOK5w8
bPmh9uqZ4+YE18h5+j3ja/xm817aCEwV7+WIJJcrj9VjaJY/5Sx/onVonRESnu/+bYjK25RszmNb
uBRk9z3mYwwHCsa+L3OYzksanftkOsmDjt4OlACyfgm7r0Fx1bfaWJ5ikNL8/4MIA5AxkuzA0WJ1
TXeLgR+i4lrXjZ6UJv5zA5XLLGACNGqPjDHzSipzzbJNZqmvc2q8yuX6KlPnJ9sNe2lz169Lum2z
ypeKJOhE7UcNrXNcEuh9qqLu8P96LJ9yy7+PSyxbtzQVfqksI8v8x2MpUWYiQlXgr49lMPMbYzkZ
vb4nh+9mf1AiU4ypE0LoynPXYyhDutAgVnRFH8ytiylYsqPLnEzwa05Tu9JSEp50JsR2UZ7VNT2X
0+Ta8tW2+v2Yw6oau9OuOsd2fyejTjmoREEycBw2jBS+ESiDgzzv5AY5AJdRJrNjbE1ZAKduztbc
XdcJP1943lzUgvOU0p4KkZ2HUDkDRMqI+TU6Y5K33oDgmV3HprhGbXYFd3IR6Xgx0vBM729m3Aoc
zqtWu0PcX9IO/YGPyrCOJOOP2F5MExZ/HnFfc02w4CtdKEBHmIQuOPPUjGjzJtGyoKVJRporOHcp
LCeipHgOExJ+WLgYALfKPsXhxqvmYPp0IpA2YjmWn0Z1iazamfhqyWi0X1qb+XwIfE8pebH+alfL
RZetnVaE3JankxK2AaAZfhSzzb1PGfcdBu/Owt8xH63UPsxK4+iD6rCd1iVr8HKMK/soVPpQ28Ed
8VGGHVzkVXOhzG4FOwsQvSl9FVL4eJbVx1H0IH9CBc82fjWvuMPwG2xE1F1lrjQaDH28mlodXhYh
nxX8Cj+LRrihIY40o5AY3f79M6mYf30mbYE4qBER56AFovTfl8qynZSkLNdh12U0RnrPjssWOgbt
u/TGI+ppdCviiZMdjJMqR+2R3CJjFykqr37/kYfzOSn+lGnoL9sP65SwTI4fqZxdRnqickgmKino
TfJpIwB8DHu7xoHpdPuUjzE8+eOk+vrFvutgStg/lcTFmUnb4OeKlK3Z7xOx10Sb3fVr/MCIcBqw
2mKYZFbmIdUCNCF1YF+qt3FXyulBQvqjt/Y8m+Kcr0h+H7GUBSZfERakgnSKvQE00GwTW6cPeTMG
mWpfBPzFplexYvyp+U06Jo7LavltgDFyhdgqK3ikFEcQWi7OmDT4/dsb/dNuL9JzpRinRibioMOY
ysygz/KgzQdfp8+ewobmYq6d08zWgVngAZbDfkpqenuo/Rrr5ypfGUR9Jfp4MZpwnfMioXm095VU
xHKlLhx5aVhiB2fIFwIXxN4zDl6kpSTKo39UWg7yOQos1QSXMfml3h+fnClb99a+ARJIH/QJKiwB
YtsxmRAqkX5Yrh3q1RzBSbJHp/qoBvWSS9qt211VE+fHhj7CGMB6PoMEUAFCkEnXII8970zR1AZD
Rn+8xsADdaLBvDdlDCjil8zG+V7sJ8JavYnJC4t5//nM4+MHlCOA4Co98jsmiOfQWC/rgiH8OQqP
1itzWKfD9L5YErlTRFLam9bIhf7jpmwalcsLg0KbyVdeikOpqW4TPP+XhMPaYCqhAscnr+RE8Sf7
3BBhKQCsUQHWWPGQDoA1WrDSki1zwwO+dG1RjumrVWTxrvbRuxpFb1YpHjE6TYJzZi+I/Uxr5uNU
8FYpcmcDwcxqPNFCDC6NXfhTlIuvKl0QK9nJimG2JZyaNZi1HIRo7oU+kTojnCkG4dPzg+ILIo3D
rNxBwCL12nC4Ahs0QDUgcrG+mkhYhLKxmkcvaOGXARdZ3Lp//6oTQPnL9mPrim7KtqHIupD/tRT8
X9P6MEHRt0ukJy0n0QRpDVNzwsxKFZsU82pVcflXM07RMD2aU9X9lOhFsUFRl9T7zK11nP4sf8B8
vZINfTdF8q5OSORoxtmL9DV35RVSqdc2klt3OiVh6XW2f84BtVlr9pb+qiuCjhvLi4l2yDmfsQSu
7tmPuWvq/KZ0y0VV6W2PyqAQa8D9pMGoFV3XHlDbrbCkPeuqbZJU6BjPjQwbIehXs8WfA68zElvi
hhftl6K7qhxEk7K6hkK7MImGfE8WWihnjWK/qOYzIyj05CXSgFnZgcA2hB19JEIBfKhkD+rJmekL
poMKigCzSA4/UkiQSbRAen9r5Crm59R+Q95LVjni99c9kR0ruWt2eF/S7tFCFBjpmMoe9IldKrm6
qH/4JsvodVXzB0vBfTLSl2ir2aoHKhcDDAIObnJbcXK6itCN9jLpUUNN9+Hz8lYbOyr+KhB2oEfj
ytx0A9jhKHxJvepSTbErhx0XHuGqSQQjdJta9TEDJKKAyofMzQhaYvw8TuGWv3hTZO2x1epj+srI
kJ1aYqcWa3vmkn9KhZ+TPq4Vawt0d8EdMzc2MZWN2eRo5/Xx759JxfqrgwQEsCZbuvY0k6j/eSQq
VShvizq3u0YRfsQg1fiBFthShhwC28OT7tAx+6qwCUWwtDqpv8gUWQzg+0ClS0p7HIn/940Fvyd1
bQIsBSSYBAI4jrV9TuQiqWLGQNuKFUIw6Sj0Bfr95LRD55QwgkBuILcQz7NIm1NHV65ex0gxBjpe
jq62NQbtaHBWzzDWK7lxoAecOMSyGRsbDtzKQap0891QMqD2s31P3zQOejj3Mgt5nzQ+C7pf3h/D
7wZSLokyt8owrkEIDiObHyjQOsly69F0qy0RtpJrJ5xtX496EDkyRQjwJq9o5lmBY6E/RcxuTb9g
oI+cv10UCYmCYZHbPXtpl3VnkIDgu90rCNZtjwqN6KF9ZUt9kD/rKfH0Utu0Vr8dpp6Yq+ZQRAk3
34QexGCQBrpSm0lYG/ulh2qz4ulnPhPHTCqcnOYQ5WTZ7bm8a5196qf20trKRdG1i7WCVjGUS3it
pYSi21/PWUOPhaukLwizZTz+BotEl/j8v0g7rybJkSNb/5U1voMXWpjt7gOAFKVlV4sXWKuB1iIB
/Pr7RfWQk4XMW2jOJW2MnKmecoTy8HA/fg5c4CA8Wn1H08ku1e+bA11YNlDHyNrAgGuA8jCDAlmG
GffT753sj6BGIVW+2uhPTUALpkX7NczFuG8K+ZppXpM2RccKJlfD2NokkWpIg1tkuGYaQZyphFiX
vHjb7j6HJAg7eGs7xEco+RVP4g5I6Inh8urz5AEesctheIRWwTPNZKuCe7NI3OUa5Qy6SrtnKwn2
AV15iGkR97kloLm20qGBUz2Ivn3LBEpfumphwS5KYRGFENlCL1WmBxOOlgSl3Hrb2RDzU7KsQ5QR
jKeE7GhJb2i8PZj9hy41PxSj8kHp2g+lVdHb/WGcrSdgCY9VpLmgaIDoNnp/88MGAjrv4gmAn3Fp
w1Q5gdNA4YxMcAn1PHIFNnBTwriqu4giyL70A2+uzkt7vCg5XNr6AtZdqsvNiDBkQhu6Jpqm9rpm
XcDtPeQ3BRmBBFI70Db3VqLfK1H4MEblAyj1w4y9+SrurRuK5jd59FkDzGJIxAU1lyI5ko52T2iQ
AwS85pCeFDJlWml4pW3uXv3H/3kDQWtfIWnfy2pq4jDqFn/7v3fVz+Kpa37+7G6+Vv8t/tV//9H/
ffu3/Jt//mb/a/f1zd/wpoy5SPqfzfT4s+2z7l8wOPEnf/eH//Xz9bc8T9XP//nH97IvOvHbwrgs
/vHnjwRqjiD7yEmK3//nD2+/5vx7d/nX0z/+82vbgb9z/mlrjmbZmmE6mobf/Md/HX6+/gS3WtAD
G/3PP1Tzn4ZsGbKjkq41Lc0m4EcCT/xIMf9pGjKah6oCbE/XgQP8a5h/ov1+ze159B/Gjh6zliyb
lk7lgnK1avIphvX24SCptuV0ekhXSPt9DFXaAzT3aOB/WnyDLzyxALzQptzFUGUGtKiR1BFpSGnI
EAee0E7uaPNMbYQztTWYxBkzimmojgxQXmOC3w4khQ2h00aUVFRgMrJaw7lounpar4xGeVvyERNm
O7KuEFjKNpSZy2T5MPZG1CWhzusJwgiXisNVuMsvIOjaG2ux3ttX3YktZQHM7LqD3khxkvm8S0uX
bodN7tEi6yG5d42qnhd47y/VohLwyyDvSMtRDfGWXN7jmkKD+jQeMr/djL7iQ5e2Nfb2hUZtF+SZ
C8fAxlpZt7MTemxTxLtH8eyA0gE6TwzSejIvqVjvpU14UV+AXARkszK+t3HK6fgWuz2Zg7DKG97g
tItc0EK7dzxt5u45+AUE+XKzMp/quQVkq6iqrXOO7GWsngOCbS0wiKJREe5ApUeFGs/rFcOOrpxL
tPegaRjRJHJ1WmEGLwTCAEvXtNE8Ggdp81gZ/9tKz6/xa5x0klev3yQ299FcJzqMNmPGWZw6aEPH
6ZOTNd9mHi5Au5RLJaSoBYjtBV7y4aZv7I05BT+krLsrImglZitygQCt+QdFTPpf+TTxUQ7YJFM3
bVwajmKRT4PeMi6nWtd8+m025Fj9EBYVINzGLdLD13AMbw4frR8W6oOS3//nx9mxTJLYtsYXCMfx
dkYy0PJtDk++D9La3umbcud4MonuDYzRu7X9p759u/0aqqnq+EKL5CF+/a01+9DVcqHZuQ8D7T5I
/eTgIrC7o6Xg4M9+C69E4Mt3Ehw5nwGUwtjFWX9ufwDQQrJv2if/+X5g9EffI26Ho/0gUcmXu4rv
IYO8GS+Cl6B26Uv3QUA+do8dLXk30WZ1F4rfulzwY6uLBXfmnhW2OIXaHVP+AuE5PMoxGqI7alN+
RiC1NvHn590C6m7JlnDfb8cpp0kY1g2rnDYlCoe5O8wBGGV5ZzX29v0zdjI4ihWGquncdpaiWct7
aOr10BzqiibTitYEO/Y0SV7btG8LI2wjYYP9oxDdy1RuF9soqAMHcjwaWIDa3ws3XeJIwod2C9Wy
R6vWJrqS3XSrgcf+/P7oTr31wvRyx5DLG4YeUSkhoAyycJ966QUoyj1sUv77tk78AqYsxVHFwWTI
5iJwyKEaSWsLU8aEPKpSz0BsLESuKvPBQvUDROSX9w2eeEc2h8aayQ4YSxL8i2m1TKRD4iyCqntG
XKQcbovBvtO7w9qpO9mNCzuLOTyUenyolFDMIZok6HLugMkRG23QLfHibbIbd5UXbuOP7w9PObM1
LZPkMNe7bSjOckLRUSF5NYKb7eC6gmfLh1wG5Q6uIMULvfKp+ICu8/s2z02po9i6rmh0dRA0vT14
SotcdtFGFkmRHxXvragAOHL9vg1FrMsbf4L7lnVVQf9EtlRdX2wUxL6CmsZZixY09ZIaCcq25o/o
hfAPHUfnXlo54epJFPHW3rJfxu4DB0Qt9uKJSnFpuxp97OBnPKOdfTo03QRQaRBfg6YZhwpcyXdR
IlMQ3OrhmaagEEp3iQMIHTqBQrSMTPADDD/fn5Uzi308KcZi5kckNsIEHUlfUuTyvjaMCOJOofL9
vpnXysI7k//aXHR0hcROQRkbaN7rldbunEf5paVjIkU+2OsuA8U9+IQ3ygdYGCTkmFbO0umNuliL
xZmVlA71LxXzhgvLxKZ6drZwpFyFD8Zm2Kdf0pvpMx1jnr5tdsUOObobSKfoUfgGR8jKpyjnt4Vh
WCpQGtl+jXOOZqJwqr4c5QRWBZREJPdwI8L1gdhS+drt+pWc2zlrHGNHczhXgM+WzoqOrdFobQMM
of4pjf4ogaGqlgPmLXNbwA2NBmMisJY7TTdc+Fz+xpl7Y37hw+oQaksSYAfhwxAgu4XAgW4ESHVu
s8fyR7NLdiv77Mwh5+3IM9K0Dcs8uQ0SA1BCXtLRqO+Ure6hbHwT+amn7fRt+D3c/udPIa6BI3vW
4u1VzygamUEj7Im07kb+iRYWiD1v2qo+RI/jTwNVvVW7Z47tG7OLY6vVxljaDQXd0daBcUKjBphj
ZSrXbIiNfLRRuzArhkHFhohC+3nXf0juggtjY+0KmPl8pAWbn2uX+ZrNxTm1YGkaa4nqo5VrD5Id
XrfFvHJ9n75eF0u22JNNO9pGRMOJjwAM71cTiSFqUh5CW/60helQ36eEZJdrz/QzdxzpHDIPumoY
JGwWQ+vbKkyDhjiFcGYz6KlHE5UXaNnm/WUTt9jC0b4xsxhdNA15YZbS4XXVtD3e7QJV8729Yubc
7fbGjhju0e4AzGy1gapOPtJV4A5EN72bVG440UjkZT/YkjWttHhX3c0vaJGUqqtBv5oL/zcO/RmX
+uZbRCR19C3jPDuxbcaIxAMs9Oi7EC8kzZW+gDH/kN2sHvpzu/R4KUVIemRvaFpn7EaxlGgRU0BF
A63d0TK15WhED+J1QqPZ2g16zrMdG13U7qHYGeoJZUQwwx0Jl8IPv2hUcB0opRHM3jrP7++jte26
iJbqorDVlCqO3+rgAg69l9F0loQrVta2kb7wn1UW1x1cvROv+gC9gCfjkxN8pRVF3tA08hmMs1u9
tNXn9lqzCFF2gbWX4bAM/bU1XRnu8ulnVaHSFDazO86Kqxzyq7KUPcQd1+7jlVXUF061LFRZngKO
zXxnPtBrJJ5lARcUFQTAtKzjmkc9F85Tc1MtW31N4FqLzWrijmSI3tg3hPPqZr6AmOJXflDxzD3s
/6v5C+XMy8WhekBu0LJ1AHkLkzl+Qbbow/N1k6oIZWavsulTLlX4c6IvDvDMsfJ66YsRWdfx+AJp
7C0QkNZWbuvq0yBdvL+TVz9ncXLohpAHRczA+Mn41F2A0tmM3ySv3Zourf7XaKaCa/RXA71zS308
C4sT1OiH8SDHSJYY4UbrvVlQAz3BX0CblEhYCej3ilM+3cS8nXiyMe00RznLvGxlm4EV2uHoxw5N
0jSry1DJW2uO6NT7KaqivlYdHIjnlo+1Q5zYcSesiERc0z4oZCk3Yg93G+iW626Pqvh6UuzM803R
6IywTN6Jqmm/NlkcOd2klMAbHVAUiOkQRIaR5xvAuQ20bF7jSasO4cwoNfIJNm9gw7LUZZiuab1K
KSsy/AHiAvq2m8j2V/bl6bWl8ArVgQmqFvO5bNiMm6ZJdHkiq3ydPSMGcdW5lClp2vRkl35C731z
qnClbyODt+bEiI8mUM9ABg0m5vSd8Sl9DC4BG0jicb/pXMhPn8U8pk8Z8GB3eoLIcGVznskJKbqh
oNLNf5hScxGzSpaOpHDGU4SWCA/r+3SnuzYkvb8REZw5CW9sLdwsQNNW71rGWjHaYBfvQVX9FOkv
nYdmNbsdJYro5v0J1sQAlhN8PEDhEI4mOEjNmkIZqmDOEw2GU3+tTPRTwiK5ET4+5nzQULjB15NI
Ud1ko34rn+o7XvjSpQbBDH8ABHLrGi/tnbxv126etSlZLL9iwa6sa/Ph1xPYaz3YDXQXDhy+R/OG
L9mXiWbm96dE/M73ZkR809GMpF1/mNRUBrM8If6T3Tq9srarTu+at7tqEftZsVHlhVhpBEkvs8/j
k/QxgUlBZMkOz4e74KrZreccT4Pst0YXF1yV5Rp9++OfQfYV+ArelwhZrq3ZOQ9xvKMWN5eVhiWw
KOZP3xXP1WfolnyRKYALAuj/eoi5toEXNxYyhGM32QwruZA+AWHcQc/qB59oOPTWvNE5d358QpcP
Z+tg2UDqeDjbXwDr+frPyLcea3+mpjH+/I2xrUyltfA+alECbLSZys7nhMb7eid539HdDVz9muLF
yrY862yPVs5aOKCspzGChm2R+GhfADB5TOiP9LG1vfHCwLgMG5Fn7ab+k7k1r/5ODZPw6/gDFs4o
Ngu96hLGO+Ftu+dDypvI8Q48cGsoqtbDzLX5XbiXHC6dvJoZMKpYxAPQPN/xvHVVCGgDr1rxKyuH
3lr4lTabAviR8WUhxAZ6Enu2BZ/g3G+DUXXfd2Fr15a1cDAgbaIKYSExsOJe/UDOkmwSRMBPv1Hk
Fuf5HX95EqvH+pyFh1dnhgLns5651jaotkASXy8uhGnmr47J4Yd56ybarYz0vLe2UW0Hs2AqSwhG
1ykaam9c0IY7cSRbKAS8aIvuyMVwS8P0/nC15gXEOp2O998WtcXrzywHI4lH5jYo6uuQ9rU4IRke
Vdv3R6aen9e/7CwO/1wiyy0bODYNMHnOjfe1v7X2NB3uLC+6haQGIjA3gVys2xiXGsRN3rCjw2vb
fpy/Ulm+/BtpSnE6//qghXtIgkLRJR1HFEiHB4gU5IuDqF7laV67mRx9d4xwJ03SVX8Ibue2emjq
eQ9fX+nadnf//uS8wkPeW4SFp6CfYuog2jN9Kap3CCaj1VAgrIkeufPczyPqez71CfTQ1gqUK/tN
W7iMwix4zkBh4Ddx4dMiNM/5Ssz7/7hl/prnhaOIq07uMgMGOhS2PVI1kF/foIXlixxmBvXbl9Ur
e21QC3fRwptT9yX3Gjz6t8HLAYcBgPMbCgO39baUPHC8a4M8u7vpfxOYJp17ZbG7tQikfRngNWJ4
fHzd657iy/QSXVEf4SK/9GFSvy79/G79Vj2TvmEfH5le7GONRLQliTcFdBhb4xN9nneRb/porW5F
vb5ztR16ctaluS0eYr+8ij70f2/0tAVDVgFiQlvEYpEWBApbWFzskAp9rqipNHdK5EL/toHqwSMO
jDfDQ7SBguXb+0fnrPuCaedfphfhWZEmdmuLS75oBqj89nHX+sWakTOlM+ZYV4FMOwD5rOWr3qKX
P8oLjkl2UZpufDttICTxA7wFKK/eT39UL9N1x5O739f79wd4pnz01vZiN5uZ2c299JpN1rYxmJtx
H20dj4yur7LN/GCzYvDslB4NdrGa6aFtMsd4XU3YwR/BV3vhRr8Y4NHuL8rtcLOe+jtFFolQ6cjm
Yhm1aTbk3sEmit3XoFcvxu20yffKPvDDa5rMHiDI2a8/iM8eWx2QFYAiWTvp0KjaNpXTA7Wxwhji
yxhx4UZTv1I0vMvlwPC1qH7U5DBdi2fOOqgjswuvi3amjOC3LZ7hg598nukW2s5XqRdfw1YeVq7x
Vb9au+/WbC7ccEnjzJxpAR6qMH7kmn4zHPqVLJ/YiSe32NGwFjs1MCWamCRMQK21D7qbyUlvKr29
qeNuxdLaYBZbtE07nhIwDnNlhR69GV2d+u+fgvOH4K+dsdiQaGLNRRmwMyIbRgxU10bjEkT+2uFe
M7N47k1TXPdwSYh9P/rF59oL/PyLcNr07uwOd9BWrZe/VybPXkR8dtX3B2OyuPNpB5Ig5iqGz/9f
k7fME8aTrXXshIPfB08x6o0ZLH80z60co5W5e211Oc5spO3QhTHjmM3v1nA7dhn9ST/fH8nKlhbg
7uPsSRAlaoM2DMiATL0YIMgatWK46uhSoeyUvLxv7EydQIHVlZ5QQSIHZGCxrR2zijp5wi+gcKQg
VxBuacPZyPfdBqk75OE0r3/qPqx5hrMRmm0ATiB0AVi+zAr2bT4ZaZOj1bMNkQZyFZdEwEaiNd4f
HqPLHkLhtYjhXJrj2OQiaCnzppHs6dUkWRXSHBB5udVt46b+ajgoftfSLR3bWqwhfExNbNTYiifn
u4Y+SZ/MV9IEDUSnQL81+GYg0xao3KkpCq/Z+BRb+WFlr57bRwIwi3ihpakn0Pq4dyKrL+lmTFDq
miQ0ACBKaqJncGwrls6dChuoKAhZEzzeMhKd5rGqB0kl6SAh5QZz7zfbSm7Vzu5WDJ0B9Chgpf+y
JOb96Pypki7NMN1h6bK51r3k03AtEBjafrrN7pyP45UNfzde5nGGcG0goR77OkqV2tffSH2INTxZ
46NvWayx3iaTnlHsIUOQ/JA/QAoOX7jp5s/JXt1LkOu/f1LPudDjoYufHw09HJqmhk3igPJpuY+q
FqrOeY2y6uyQbI3WEf4SYMe3NmpiMNk60NVM29j3/hFmfl9/Fnnr/p5H+tNanvjMDqWLQAEQC1sC
Fhc3EWLa2aDlqelX6vDizAfPTJWPBZoouhZu35+9M1sUUzqNiBR36INfjKxCHDWlD9D0M1jnMygR
B2ghJFIP75tRteWYKFNRpBIQbgJ37aTckR5G/RDPB93T+75QFfrDA5j7irgVPW9ROhwekBdpADIL
BThfAowl0+sOe0tcfk7mOkH2KFRgI2zyARJ75HgkqlASxECiceUAt5xHvw4icykUbtAYR22G5mZt
5KZlu6GRBrmfjNoYe2YJM+qTfIgSaDry1Ok8KUnnaN+miXX4GGmV5dxD41xaeya9gjsDSaYEkR1i
ZuRuwjC9q0Dex26XdUZ0PYdG8HEO0MB+SYA2xx49cKH+pOjDIUGNVgdxW0Kw5UCb29n9FsoANAta
s50/2oHaxpHfWK2FrO84RBPqF1NgQA/pBtKcF39kZdPnnq1qFexu4QjLf5YdaAFPDqndbOjLh93G
NLWh8JMBeQi/PJgD0sZan8BcmAXoxDZxuyNugueVOqipfCRFKGUoocrlI6AfFUreNv7YKIGD4oxd
IxUnpykSBLM9w3LLP41lEMQWrP0PalzWH4whRatgqkcNsQGnGaMb86DHueuESbtX5f7wjb7JFI2f
Me2du6DIUXhHy7fQNnF8gKvNQZnosgtGA3IITYo/V2mh8EKMRnrkrNQwrvXRRlcx0OIvUwmxZpmW
+kusIfQcoeh7kVlzJW9hGJsvp1iB+ldSi4+zYTmxa+Z0b7qd7gxPhdInB3gl4xn4AI2m5gXw3Urw
c0CmsBtmpzDutdlS+y9xwW/xTAlVYWSVQroKi2YeD9AKDtOAeE84KJ2XmXncfJezKrJ/HIw++zH3
Q5GMqB32UGZYepqgyMesKgYqTnHSy26TykZ+3+TlAbIXzaB/djrkiMs4KTG/O0/FbN0NUSkPe1tV
U20TceIahICyYO4jZMEn29qzMyKlhg8wR5mG/uQMSu1RiRB6n5zK/qRxaymPMFw2P9M+0Z/1PEy/
NFEmj9elkiipa6kjJBRjbnlA9wfQP3VoJDsyA1kBfUwzwvF26Iek+yOZi1p7UPS6xE5j2NKHXDbT
HJ5jU82756ZRLoxIjUZCgQHRSxp1rVBpqdeVaSq9HHotCXcxSK4RglQFZSdEtmcn82fFSOBaBq02
u8NohR39kJUR36lRFiM1a9lDtynk2RyuG6e2dgrtNXAEaM78uevnHIEEaaJTtGsKuBQ6SdKsTafY
Enw1xQxFXdiB1UQTyjQQ0nAQZ0pddOsRSo1hIitg+GqN9sXu9AGgQW010VNGN6YJl5VjJTcjObYL
E8nW9pOV6x3wxCYurWJbRBENx1M3mdMHJ+2z8Cml0TCEvKRCisxpEwn2ngH+8X04OEYQwhYzBt8G
u7bphZIcFOvuwjCUrIsG7evukwHnG01geVfmQMVzSCbRR+idBnaXEfIejZJAJTlKCzE+sGgLKpgq
oFvNITtXwTtvR93hcB32g6mG9WWtqbWa97Raw5Kwzeimbf12zCs4PZUgqOQQ1YTZcGIKrmhxRXGN
iHtk81gqpSSBArtGsUyRpObD+079JB2i2DRngaXhhtK4OpYZ8iEJo6mlt9q3b8Jbg05pFJyupBuZ
vrC/EVf8skb7huhWVOVlRD4qcp7oHGNf2ps7gXiwfdTjyYRoXrKRLlYbbkTMdBzHCHt0kdJJgTWb
3pG3l/6YK6yTVsWvwI4YMqpoa9zWfnpfbrPdvJJ2Pr0e3xoTPz+KYmanhRRCq2Nkzq/bEe42OAv7
zq2Q23h/0dYMLS78vpP0RrOK2B+0tjKhrk+ib5aKs3AN2rrL6whCuWTzvs0TjOlyKhcveAMO8DSR
GR16nxcI6aDw4itf4EChCcbeJ5eW32zNNaNiJO+t3yKKsuxUqmHkF+sne9OLfvmr5wdVkx3EnRT5
VX/8uV7EOXk5vg6WxkUOBvSQv1iHjpayMdrQ6LlcfPNGv2zuW4JFSEYvRbgo+xAq+mvh4knJYmlx
EQJXuKVANcWabodrUWwMX5uLfqPVdRkIv1qiIgaeCtQKjclvt2ltBuxUKLl9dQeP3abfUYvbHO6R
RduW2+lbvaKycnZkENnBZqDQGqYsk72Tao2GpGe8Vnb1bb9DhXxnXXY3v1GAP3faxZgckIEKEKRF
1SCklb2B3iAm+zNt7Jf00tmU185lt5NZsbU3y+tvW+5NiwkkP+9w3dmLeYynQDGDwYlYsYNnfJ82
okCQvza25p7zKPDy7E+KxaoL9+DdWl75nH3btplZGWgc75mFFyhz/qERmhHrGDwMaPn8MZHvujxA
QZ5/CG/ya427UHWLW+UFnu0r+SpYbZvWlw839tKbb1g4hWg01bKGddSPZSLgOkG8m27VtNae60Tb
DukAW9u0tZ3uTo8JW8u0ggkN7hkLGdfWgYC3ags2+gS4aMzhQRrhgZDmp9q27pAJ2rdtjFhb+bkf
jW960DynhX6DN98ZgX1FbReR7qi/jzRtq7SH5yw2vjh9oGwODjLKU6y7et9dOrF2X2TtvSqo9ON6
j7gi1Nja/dAaK4/Yk55nJgO4EZepLHCiJxsiK5IcqgkeBFk3V5BX6J+Dov9mhHA7dbbgz/DreH6u
NUqx9uG7Znb7Kg+vkhJ63aT0mtYGwGQiY3UAEJOUW2MYLgHWboYWOhjE1NwBBpMVpy5yk4s9zCeb
JKmAH8qQK731BWpnHNJpSHkKk2lo3fgy3B222gY9lTUvIE7De5YWOyUJs44O0STCk9s0X1jfKOhd
iTukc9MLQSjpw0rrAqVF5PnnasHpjGd4M87FWZ2qICbAZ5zjtrtWQYrVZDQO99YO9bYrYyUOOHd7
HFszFxnhSkvMJHGw1jf0ZoX717aw3XjZufad7NPfvopVORMRONBMWGQaqKad1EvnSq2rNocDQpNp
tle+DRI6NBONUe0KZ/I5b+4AsCaEUxTerctkA4kaeuvyUXhz2K73Od68fCaB4q/2eS1zmmAJBNeE
zF8C/rv0r71jp+gzYunXjim2w9X32cvvu91qSvP0SnR0UguWSgMbzGLLK3HqHSdTCPpxpQJQLrCN
EHdjTXTP9Vfq48qxO92O2IOK0oAKRWRSFsduqmd1GPNZ8jqftMSzQuu59mjsDhfDzXp94gS49QuU
AfQXkhPK6bL4muNgBg5VqzeykCVD5bR7RtXhW/sQ+RKQQkSAgMxDJ7oBHHJHq+DqHXGSDn81b6kG
2naGSQfb4lZWSiW3lQnBpwISz239IDCr3w++fA1o37cu/sbUWoJ0hUuZFuplT1LdhQ2dLLUY7Hhd
X0bcyOOlugW2tT/s11oszryeCKSOrC2itlYfKxOVz/Df+CKFLO33aWtu5XVSlHO7BooX6GkhHKPp
avGYocQh5QY3gvfLWVsfA0QhWj957HbJz1Undhp6kxAF1CxYZQhylmFbqo3FEJEw84w75OS84AX4
lFfv9Av6VyCudc0tZA6dSwfNyj16xn2ydCqNOAYkQaRrxWk92q86/SpdMuqBB5nodvDty3STPdkX
gqyk/5H6l6vH/8zEgvhwcGk2/z05jqGeSfMhi4mPvtiXwlkH96JNZ9g0MNStlYdOL0J67DXVsC3L
UeDRWazikMqSPLbQses7GL+vCGZ2ymbdzJn3GnZwM7zqVbiklwnoKVIsrQOp7yXXSCzeDfcQjHq6
O22bTQvsoErdcP0Vc3oPOdAzKJT+6WeAUn8xuKkt9UPeGI6HMP1WvYTRzetvEjxNB0tm9xWlPK/Y
rZ7CMzcFVnVuPxg9DCpCbzeMUnYOdqPAg2113wDXST3pJto3N9lu7el9Al3Bm72xtTjxhXao00LY
qv+wDbBJ8dXFYIM5HwSR2ycl8ioXBt7igTaEjyuu7TRYe2t6MbnQAma88jGdXQgoY/YU78i7bdK7
v+NEDR1qIk4ET2DyNG8ntOJVDFuL43jDpxH01a/76bDVAav8xrPt7PL9Ze015Dg676MTZjDTY43C
14UJO0N649wgg+JFq4fv3GV0PLJXaOyRrQytcIfWcmDDXsEs5uQb3Wo//iFoh1K/v7L+03bx1/2i
EVhwBtmey6YbvSksKQwx2Pn2Q7CL4FkMLgQegbYIff/3ZlN0FPH8dch4nfD6qFomFToKH76OuWob
3LefZu+rSiVYen5/Q57xZLy2OXKMTsS7i10yaF2ekb4NeQDTgsbDXuyQ3+h8OXlkOqLtDplbbnP+
7zIQVJVerkd9djzBdBB9JhDcd5CXilQMnIA0pq5B3U93yatFA2ImOKNOu/1ip6thLFYcT8SDNKZu
eeDuAGwRSHQ7B9Df+xN56qsX9haPI8uBOzDPZXz1BZI/z4rvXGVbaYPU02szmJa68n4143QS9C6M
LpYvmfCZY8Igk4vBl0GlwfHo29ejh3bOZX+lXawM8uSWfWtv+SoiOVDo4cggBUqrvmVrEkp0m+pW
5EfW3pvCF755bgpjDnxf3OjQBS4TzSrcTkWfsmcOaGxEyqMOzVgrP64M6dwU0obKlQO8RLDivfWT
uV7og94OWHFKN9Me9fB5TrdTnEBpVntaaV4pMXnDTN9XFUjOzKKTfI3+7zRcYqjHH7HYPGMdjYjs
wkRq3iAJ5NcPtacTwvyYb3sfnZ+nVF+t1590ENCQCcgPcka8mggQF3unHFOpN6PeIYgh40QpbYP3
JurVflarLaCnVy7GICpWBIeVrZ7QpNmHVrH7MRcu9LCJSRp0+E8IvF3tVhD4GJ56Ff4QMfCEXOCn
lSU+uZwc6HVAUlKr0FBhX15OSlFauoky5q/Y4imieUAEbMOH33DdS0enweWj0aYgSE0ETEGcoKPL
CYKfsa6MzHqtViiDy124FcETwhXEbMpIC+Va7LSM8n+ZtGVHAylFmWQRUwyxXpV1E85+zX0UQ96u
Dm4QROhxyV4frebzlz5gaW5xYLoms4pWom9ZBL8ZlxPsXbBu0zNZQCO5TkO4XL2lvcXZMGdNmSEW
MVGwjr8q2+HZkF0HJSSKbjswBR6JWVQs3ZZegA/J12j/Wz1oZ5aVjWuKZnUVPLcsfn60rLrVy1ps
plBB7eOv04uAOiOs5wV30pfpNRv0H7+gGPYbi4tVLYqxStUusvzqu0kKavCcjyJC1VommtYiyEAg
HCjc1Svl/EiR07KouvGaWtiN1UKrZfgGXzewE3wweUsNkEgYCLdu0LseaPFbHezS1f8a7F9GF2W3
rJS0YRC0DsX1eC0YxYZoi0SAhFKhD8wZeksE3hrJjdcI7xTh5Y4vmaXlxe4ay0QtHOAJILbEDZr5
bK1Qd2PK8K6zEUQWzsMEt0PlSc/Io4yd/75zOnN4eZ7z2CKtwv8u+SPB4mhm2LDMwWB5k40+RGkh
14z8pJ3fBcoahvckkfQ6XrICXKcwCeIY325kIwUCMkJLQn1FHr5WegRq5+swuIO9V/x4IwJA+1M6
XVXaZwl4Qh59FaNfpwo6ufL4EAeSYFojePRZ5hIQmxeJYtGsKohDDhuFvITyzSo5VL/43BR6sHNX
X7nsz40eo4DiTFh9T3PlhPHomgjOBX1XXeh/NDFiHOWjvhEi6e73nng09PJrtKXyz+bHdUDZyZ37
a9B/2V/sNmj7TKu2QotwG14mGr0aupg8VKOvJuTMV7bWSWaL24eEoajZ0aZxSolgj/MQGFU6v1bq
SYlujcdmY7uCqmQ9RXmykRfGFhdfagDhbw2GZjgPtbTLYeXWRn/WtqZarYWhy5hNDIyACe4Qih6n
jP0z4JhwFlyAjf+L6Tf8grT9VbfRtyiuQgPrvX9Iz87kscGFfzIMyOl1LZpfnaLupZv0RvB0/HpK
KGvDOzeVQPREUQceTOP1aXN02ZiRIVcRAtdYQ1uL9rAafkwitNiGnc9Hm/oCvbtLpbBctXPl3F0Z
7Jr5xV0HLUmhBNOredmTNyJzoMJ+t+kuFWQf/Pje8HKgF9KPudiumD63sIA8FLKjpnj9ik87GrlW
Fqh3WnjjXxTOorOcBIknKPDyreOrK/7g7Loe21ucxwrxtVLTEtTSL2RCbgh0dT94UryGB01zs5Y2
PL1s2Lc8NfB4EJfz7F443zFrAZSm8P1pgf5SojTrWFdqDUuSGV3Ddu+Fjr239WyrWsWDNeQ7lW6E
PgWVFN6qY+WWw/QUABtWCmNbDqvo2mVuSpwqytAmeWlUdWAKfzv5ndpQRFEhARKPO+SBgKD3W8r8
u7Xc1EmI8daQs6itWVaJTpqEoUhLtoep2NRroh4nt/qrBZvyFqK/VNMW+yir0iDWZZwR2lqIqW/y
8dbWETtBDdluoCklXuxiZ7+ye8+P6y+ri91UsnR4QO7ylCP7Qs3wYTJBnUTQ2V5Ee2J/6+tvdGev
WV0sWzKpgeQk2sSZIc1x2E1fRBJAZNrLwWvvo2yz7uxXbC7zAIe26+AYElvFBCdRPGhKuVmZzJUl
XJacMqtNEiVnWOMWnlnHV+CQRj9a3aBmEdxnV4IUD4axJ7V4CFBClH6jIntC0fTrRPx7Qc3FnVbK
jqTWCtuo+95s7Z28mXRXaT0RF9pucwuIH83nPaDStSfdSfbq1bLoPaFuCqRvScQ8t1F1SAwmWCQE
BjRCRULcdJU/fo/GTT27oEf2xM+PHO/hUDtz0CNDnkKImUXzFzIvn4LM2MSw6hqIxBbBx2ye4Mu7
n/WPevm5CtFYnV5QCctsIsQBzWOncivKSnpq7CSlcmOk4XtZKAutXsfnrgn76GsXbxSlSWzdFHvD
SisvUpmTpn9sDsgZmOPFQauQLOoeabgj9gRecg3lBcmjeC0oEMf5zdOBGglk1tRKSJ4QyoqvPJqz
MK9tNc/o7Zt0pba24aHqrPsx6uvoPq2iLIPRY6qkD5rZVNV1gWxmt63rVPlSDo7S3fSk7Z2r3qBV
eYO3ArFcHFSpcKsAALFndV1j74opzZubuVbHaO2SP3lVi48HyaVYNN8QZSyuoiBACtEQkXAO6O9C
5GMPnwX5dvpDXSf5OY0oNCiykGlGmoFk3vJmccpUykfJEmRv8yfohsPWVU1oGEuPf7SBPwImRrnx
BWVg6Gdr63S6t99YX143dqgHQ47wy5/BW84tT1hx3V6L1iqowTar9/zpTfrW4mJyp15qoybFYnJR
36aX3ZUJF/7hAlm43YqXPLeMVAqEzqxAAC8jigpovjO3wI31XfrY70SpXMdWcwvmYeV6e4URL/e7
hWYLPVQ8Hdk8b/e7VSVFpB7gl0RME6VLp3DVS+VasFqmN+P+8IXWds+6QW7bFQm9hExBtfvaXyDU
+iAhVglgeKUwc25hjz/o/3L2XcuR49i2vzLR75xDT/DGmXmgSyNlKmVKUumFIVegBw1ov/4uZPec
VjIzxO55mYgelbQJEtjYZu21Zu7ZoAlg3SpYogEY9DL2jEGepVvo3NOI1PzPNc/OuJSG9jgIE3rp
ogwjCgSifMig6n49+ODrAmZ24ZOKp/7uNc9cMZeiDgENTAq8rPxYCZhu6DUeJu3B97b4WS9cNVgi
UnBUIFQMOs6vmjGnXAZC1xTJFJpACszFu2ErUmEh47BU1T+/10/NzZYHqbsegkzgH5S3kAne8rXo
OOlXSzHm5d36ZVmzO0LjuLmGHHZExXnQXehbq1oAOXQpveN0z5ADKw7kb3ZCw6Sy122zo9qd1fsW
W4lxEAuXLegECicvHCiD/hc1L9FixyiWTo7zj3OIhC1ncg6VLGgt/MpNx6xcO5jWOFyb0NFecxXA
aIQ3y2Yv+WK4Ygy2Ar6EztgsXGSDZfK+htnGr3JPxn3tDpg1enovazgOJBke/+QYoIIEwxLc9bzm
gyUTbF5ZRjH+XKGHhSDai1rcAyJUhYYMBPYw2IRi2wBOJu7yTwBGFntWczwD5gSRUQIXiRYnQMVz
sIYyaSVAFqA+kVfklgL2soGfDBLujAcos66kVbkVggWLJOOXXPNXu7OaARKcNG9N2K09JSCPglhQ
bHUDZPKLAdEFW6AvhFYjIkW0PNVZvtMyu7bKIYI87o0oiIC3YZcemzl897eRNnifwGebaMiZKr6h
PrsGDFqBSLWELbJTQV6Dau0GCjzHQ/wX+ikXHLCiqpjqQ0QM2TBtdoz1AkO9ALeKy9tcTV7qjwko
gY5lYQa5d837CzYv3CsnNmdfDs04iCrnR5sd9EKh3Ej8PoFKMoIVHaiwOFMcG2w9S57/QthwYnf2
FXmG+YFC7XvMDpXIe0qkGkPKG9dQmS/ZEDknVjDW+nPUmo+1mXdL9i/cPCf2Z/lrZXSTGSdYd/oo
o+ok6vApuNn0oLz9CzX/C+fSgIyHjUIDkMvmHKBCC5bmYB8fUHknq/bOfksA8/Oa23CD0UWMJkIQ
BvFZXi5Ov1+I2zFeYAJFiaYkijGzLaVYFS9L0gGJhpnVKQZZa9G9aJVS+OkUq56uhBvLrG+/v9Yv
rhYlZ9jFjoW4zmnwhKGeQhlrrFbqJS9XIDo77TAh60jpUrwrHn8WPxj2F0uzC1ayxybBBCF2kZVs
4zhz07B3JbNd2C3iz3xnZv4WWU3iOIEZQ+qfxi57qWNeut+/tPN6uRg3+bKW2UksLaOqwhFiM4LO
XWC+6bZYywFUQldLpEJLr212+IaYh5QyfCCj2UoYuJXSJ725/349F96ZKRuQCxOYFNz9M9eZldga
ZQwbKias6wSIeWVpwvtSOAeKFmD3FCBMoa89W0cSWrUVxkfaoNHvPjTwTYlqRbnXfGy6xZrmhdeG
ljoYoICgEACK+ZJYrPEROFev6PeYfMYYBArwXfD335vgnVFsKJ1h1nG2pskuC2mUwUun2sNGZuEb
upRLd+iFAwp5oT9tzJyfGaUUKRtIIpKB7FL+Udulaym7slQWFnPpjX01NAvA8khuMHQP3osc3cwS
6f3UbQ0aLyT4l7YaisyiiQDyAvTaTv1NwUPdVhsQCtDogcUvHQCO33+TC7VzjIMhwAF3slDynjeK
VRSzpU7CbWzupsCCcI2+iTdiCjRHEr94N4p9NHM3J9ZmnkCvQHZJWljr2TvGz6v25wBph95aTca9
rdce1cGpltyX6fvCMoVj/s7w2d7raK3aMBz/GoLB+50hukkQ8RR3gsRuKb66kB+dLHS2D1nVcdbw
GMwzKHcWBV0bkOHux2rXV60fFbHmToUFYaI2fl5Y6YXr30RDFiO2kDQULBGnW6bRJTABgAAA7UKN
+uZWcNCYnhJCWuWv6Ale9FRf7Ynn+VI/U+1YzyKr75ANDECoGmuo2/2EzhR67hhilBehDRfu/ZP1
iS/9xV46ABEld3BVZnVIIWXo2LH6ErbQtCTFvWzfQgXgY+GVXjqFX5cofv7FZFyGulRIqoHM2nhW
fcC372IK7REMofr1ykgczBYva1Je2rJfrc6u5rTgUTE2+JBHLrVoVUMdJxDakI1nFKt2CrJlUO7S
5pmdzz5pdRYasCk624KiqQBxKKSlN1VQurZnR4uMcRc/p4mGOWaMQM4yR+VCXK+M44HXXh29ivE3
xdZdLS/cMUPAbkEQXSud1ALa1Mq3qf7O5PualE5tPFnSru0+pWoCY4bqLXzxC+8eMgcYxEd6DR6g
ud+V2wRMYhokiYU8UeNqTzZ08ZBYTz6G4wHpc4fDgsULb/6rxbmgG0aUQGxRQBJAXeV7De3hcE0c
mHNkTAf8F8HlibG5jxhrzLbYWF7eomxt/xpr0Ht0ofP9mi5ckWjyqgA+Q+0PmKvZ5aX0vdIXRWx4
jVRvlLzyBnno3VoKJfe/MQQojCH4cM7usLwawEnBe+5J1hvPSoe0egDZ9PX3Vi54AQudHMxwGBBu
QHP11AtklpRLhYYvJDGw1oDFQlni0rp0GQtyKwSVaEhgnmlughuC5xoyFOqqvjZQSKoB2WLQn009
e7MIAbyQqIpADKOygM0igZvtAiSRMk/rBr3yJtnoar6p0XYBRclk/EA86JgthiZjTXWk4W+zpKH6
cGJ6dmmA2iPJObgiwRrmqVvdF5Als8YVpYIKenGhF87WibXZa7WiqjbUCNaE2KXmsZWBAXiv81Ef
3HJ9EY9woQ13urrZfaFN6RBOOuVe9zwxJ24civno0dNAb4qJY19DeHU7+DhyONiGB7e6ZaonWoL/
XRXkZO2zW0QNcTqVHB9ZX9UbzUsCBlkcPET6IdSdo5W5KrvN9wflQsP1dP2zW2RsEBPLYv3ZJmKO
mH2gGP/TIc7XXrcB+oyoCGTL443nwSWqg6BQQZMKuczZrIxRp0msskJsqmuolQeZ4Nyur7kvbunF
ns25OzixNocjw9ZUoiMlXixJ16YCGK2CLI37MtC00CtHAL1cbhZh6mkYe5wsFrK7YDQ7o04ri6rs
x1TWPAKqnc6wHKgnYwjwpZffEroUSZ77bxgzIMUOr3qhwkJKjE7r0SBEsWU3Xo8DhqtSFzIyiput
Qai0PKF6RvmsHcVbMCmHliYc4byaHqekqhIFIsliwIRepbanka1eObH6jDp/vK2vtFXnhyhvF9su
XWnjg42tNO6WCXQv+GKhI/Pno8wOcaKRDqIyeBQcYy/7mefHBg7oUn00dtX1Yl/u3BujhAbPj/0r
ixno2UGt7KqawDWtiUOTB8khRhvO8AeosVPAlMXxQQtOXSWFl2KiPFv/DiFYyp8vLBtf28YstCBO
wGGaXQogY6oMs8BjNL6RBULKgqBrBTSTaOsub+hL9rCPAf8T7ROwSM58BQvrSWct7Gn3rY9YC8NL
0+2RTwZCEouAjHMXYZ1Ym6WBXdE2Ud7AWp77OlIjKhRzKGavVQBPFhsl5/fOqTUR+37JG6JRrsMe
zHJwEToEkeKtbrjGTkBewKf9xKWFeOtsPAOUA3iD6hFxCDzDPEJRk0alDCOv6B+I4XmhQlJ5fYch
tzEAIjYwXHlt3on9jDGDBZ9/7g5Pbc+OC2KaQg8TEANGGwEELgJAcc2NwOLKXnVfuMaiBvKFPpQw
ifFddIQELGG2VcG0N5h2geXmGQDAhWe9C7JpTMI4sYFh+tT7C23dy8v80+YscGnLqg2tyszhExWU
SwB+MF1r3wZQC3Fb6E2BtDx9+v7VHrv/p07/dJ2z8IXkxGptDevkaEEhNfCJ9qR50/oo8zK56aHw
JU/rHQ3bqsY8sUdWYEf8/iEu3OmnDzH7vlKJAjHFWODRM7M9KvvrCWp3UUBXgjBEAhAE4csiiPbS
gf36jedeMZbjuIkNtDi38EWA4dm+sQodpEXrRYmS81T0dIkzVzRVqTo0uiW+LWYNDZ+HjoIu7jW7
JRvLlwGi1DkG0Yc9mClTSKQvvOGL5qGrB7UQ7OezhoYdMSvJxOkVnzmCjmDKrpX2E18Zj4JrR3Xy
oH9iT+qOQOY7WmK9vQBrxfK/2J8tH7AQyHUD6I8TXGIgtwySGwTlbnIjpACsFaqcUIWp9zjh/uKr
v+ApMcQA1wyKOOQ/83K3UvbylBNJhBotGKMaR7kSYmb5RsBtlhK5C/0IJKRfrM38ci5TGyqrWno8
xIJMIdyY1/YqA8/eErjlQnmMAHqCmRhD8JkYc5+cgSUS1QRT9/oQ9e9110pG5TDFTOi6T+v+qdLM
xC9y6YqrERwJZvVb0Mu4ZhabAApCyGqNKkWxVG04UqGf+BQVM0GQB9QwlCljlnfmO2NuxUmeECSz
MmFrgObNgHfEXCsgS/wAW0J/V1BteDcnxa6CltYsAdlm3YIME7yWsZNZfXQVj1G8Aketsbd00e4M
Y+tKjkp7a2jc2Oe9pf3IdDbuIEhjYPMmmbWRDNo8KBmXMIuZqxYQfiQ/FHmo/7Tqhj5lfWXelWE5
xI5RFZ0vDWYEw3wgdx2gwH7VT8kNG6f80YpsEBVqJbkd7dG652xkqASOaf3ZgyIVUDStTPdZmFcb
baiMdWoqynvTatq2JxQjKRGwBHDY4IxcKznUe9zRZP0hDiP7Ls9IyECVa+WrphsbkG2qZDwk5tg9
SDFXApNH07VWE2MHPcx01casoZi7UcGbScC1/QOUk/ZDSCsgvc3JQGaABMzvbJ5cj/Vk/WBal//E
XEDmA9HegYFX1rIVU3pyZcYN27N2lGFdl4eDhBanz1uN/CSlnH3SJGnvhigPgwK07Ss08Ac/ASmt
32i1tNE7w9hjuIHed8o47UMSj/uOsvROt/PhLjYH6MQoVv6DgPLxYaCJBAQsmR5iFCI2BjbjO+k7
QSRLImzAsdl3bR5BW6WS28KJeAgCjqGubkJZTq4SpYfKqx3S5LkdqPUglSEKvZmW7lOA2zakscxr
zVaHAweWIfO0CgJEIzOzO2UilstoMx7KmkUfWmyBc7JXmzVgq5XXJmq1s1nUrC1QBe/lVKn9xBrB
3thzvcidhKf6tanF0gETZtJ9VROlcNNGjXd6VlZbBLNAF6sk2uSNHK2qMU43DW3CtaqwZEeTmt/b
IwfazYhB9elQPW02Y54pHub3tD0xaeg3eq54Sjx1z32ucUCJaLiJQGS3CbMq35aVPdwOFt73EB2w
UB8YpDa6x2eu6xXNh/yeRqnhJIyWnSth+HD0Td5ZVQpsTFW0uFBqkwVUKov3Xo4KgAKqSoZEXNHr
0VZmA41uSEL7KRhD1IacxGYLOLvzeAlnHgNThmWALA8beBb8qrhGLXDymZgwBdmRFSRB/VZftQHQ
vgDfYTZuWcPnmAXP/cxXmzNXSyU7H5sKNkVCF26VtbnhfrRWF1VAzhOJ2epm1cahGEYOrZPfLWUf
7EXw1BAn/cDU324JlyZe1WxZoOMAywn6paiUztlVMK6llyDytbw4VgKeKr7VUodkBELWsWuV2VJs
cJaKg0URDUDUyYH2OmeKpODxS+OiswSAcaq9yVMc402wRb4nYKODH3ASCuW2pZvyLNoVZoWMrK5h
uFE5Xm5fEhgcrFYxQiyzGVVXSZ7zcGlMSQQVZy/yi4VZWAmaCalNdVhI0h9EeeUmOHxDHRCOvy21
h7ot1oJamOC/BH367MZroXEOjuFRDAlhaBAgBOaWqCaYAbv5+68Nk+rAVKFMjNvvDFuVTBZFR6Mj
njzRZ6UEODIZbxeixbOIScCpUORSgacCO9Q8+cGoRjGZYGdEbtm8GuthjcJaoLmaL/SKl6oC59sd
4RKEiuE40CPGHOJpIluM6qhXYDTzpDCKf7RK9FabjbbvzGG4niaz9zszXMS2X1ohEi2ML6PmjrM2
S3vQNJhktS+JZ6BKCoJiEYbqN63XbEBTsVokKD7LNPBCwWiARruFps/Z/gCRQsVCGR+t6V9yp7DT
DVyXL6Gd0NZgQP/gqnadk85fml0+P2OwC8wFoBcoe4E16fTdSmoWKXpCsFlMzTWTO6ioOAt75dx7
CBOijwXAqH02hlKnqkK71iBe+FJ0DlYk/xjWgLU/MjhjKPQclJ38tJTPXNozKOsAYyg4LTEFeLou
q4ppbrKBeK1iriq9WrVR7BBeuSh/BYSV/veLvLhGnG3NFIxeZxQ4TT4oOSj3iFcZDEW6TAMDVd5B
zaAewqVcWOy8U6cliEwAzMHpw3DaHDtZddmQiMFnYCe1AO3KdbhJXWOV7QXWunAXc4hzJynsoZYk
yITOC9u1lmWNKfXirGPsQl5ZYLuSnHRrYjeiOAfqAs1LA3q/VC4Tn+h8nf9nd17iVjDgl9eZcM6o
pv8NWqFLJ/3L+ubJyNiTsRlNrC/akJUdDGsDjNICuS5IIZZ82YVAAYLrQLqAAgqnAp2o042pdHIx
dZH5O7eH7vYrDNohv2cbsi4+F93Kpb1iIe1DHgTaxbOKtq2PJbg+JFyhfgd4hOD2OapgBYLjGdRk
CwRGl7wJDjhKYuhbo3g/WxyTWW1InQWGC3lfaK9ds0i7dlanxp4XFO4ovSEuAPT89PXRQsMIFJIk
bIri0K4EdRBx8sMyGOHSif5i6Ey/1cZwYtql8P8Fv1J77UGV2eikrHv4+54Dk7JCHAaZNbCspwtC
OyVUO4MSj5a/hgJML/IEBZGlbXdxNXhl8OIYGQZJxKmVxCqUWqltDNZrkcP7fVZCAzVfYBG+5HPx
Uf5jZH5gZTqOmlaElmcV5pOUJz7KHO/jqAZNM/hRtP7+xV3aa1+tzSIqPTW1JulhjVXQlukwnFEo
3vcmLiwIzLMa7mXQzqKxN6tJqXEjm0VUEy9lcoFhBlwqK6tsJ6dpxvC2p02/ss2Out9bvbAwwBUQ
z4DIE+d2Di3OIUYipxk8RKq0uC5RbDRuvrdwyQmB9gB3PmZbgOuby681pcLlzsIVUrwP74hHwV2R
umUG7VggbRbj+Iuv8Ys1seAvcXwelaSMkf+jRoMJJCXdJ2bjT7G8jzrmNcnSNjxvgIOITkEdD+0c
BR9tHtNMUEahXMe4r+FMgb7KDqYvmjvG1RRMHhR2oOJKfsarJrBW+UfmVwd+u1zmu3Di8BQgE1Vx
3FBVnZ040EhZZl/X4BuI2iCKEt+W0kAxnr7/kmdVWywVIynASgiveOZw2x61P0iu2R4FrcMIkVwd
+iO0WUNm05HJk6yyhc15cVmC8AuIUOhkzWcFW5SJoRQjES9KxutUCn+EKnJdOiwEOZfOAAjFFEQc
gO+cId2nUTdKFla2l2njrdraH8MU6wuB6SUbGCNC0C00s84AKFrbaWY4KMTLQtWpoARIzJfvv86l
jf/Vgog8vmz8qE5GhYMeycupOjm5NNwVtRkotblSKlSWRrQ1FtZ0BKzNgiYVgwlCCAD52dnej5qh
ZChE4Nq6n4L4SlmPvu62lVO+vQMb4HW79P0vUZZdWiroxsUkMBJDMLSdLrXJTTK200QwqEQwYtO4
xYP6A7q6kFpBmYD7KkgLQDyyXaRonEen6Diq4DeBfo8ghzsL9KGszlAiAFdaF6DKFSiY7gHX1FpQ
Jk7u4IMUDpoPykIFe34KZkbnwUFfd7qWSDDaAsSLoinwgYk3yguHW7iIr9/ydysCIAWANNrzs3dK
tGFKSkZFAByu2lW3FggWUAWsvt+lZ1Uy2BFzv+h+oP0BqoCZf1bCxpKrXrbQ5RIokhBYQzGjpF79
UZn4n/fh/9FPdvj92Zt//y/++52BqjKmEZ/957938XvNGvaL/6/4tf/7Z6e/9O+b8rO45/XnJ9+9
lvN/efKL+Pt/2Pde+evJf/gFj/l4237W491n02b8aARPKv7lX/3hPz6Pf+VhLD//9ds7awsu/hoU
RIrf/vjR5uNfv8H7fnnp4u//8cP9a47fO7wWr/nr2S98vjb8X79JlvVP0JqCPRGwB5whpMq//aP/
PP6IaP+UUYBA0IYKiKoijf7tHwWrefSv3+x/ohon2nW2KuhWjtjVhrXiR/h7NrSOIDqKTBRzFUT/
7T9LP/lIf360fxRtfmBxwZt//aafXjIGJu7FsRb/g9l7kB/O3FgBNvlGtwfd19EXckYKhQ9uyLGj
6uW2sq1+3VPzly418grVmMprjDGCwoXkUq3R3KolNygKSK7Zm58dRMauUJrys8TAtKQd9ugf6FvJ
KH+a2qi5itVlPm4VhIxglVwl0GtAQa5LHZOyp2oC4UFUgjGpbSCLyePKlzQHgrjqBmKcAxoSsaQV
TpGDdrPTmeRNRN1kGarZUQdaB6YXvRNGkQpUoRU5iq5LTjGaDxIreu/Lx/3jDX59Y6AaOjm6x1eG
qQaUcsSxEi/t1B0qmWRgdbbmU+QrTm6XdyADTZyCGz9baPOR2ghsje+lOPGJnpuBinA8qphLJ6H1
JwF3Y/N+Wg9IPJwo66kTUh1t12KTFFxxB60C9+RU9m6FamVdbvNWyR3IdzVORMihYonHqPZJZeWB
kXxYj5ryqDD1UyUFGg7GKjUPTOrYVZvLXkLKW1YXjZPnGuQ9SQ/A80gTNxySZFWZ/L0yrXslMTxi
oTmQBYwqmdOb7YtuSC36KSCkUEnsVUR6bqphP+URmGISe53kCMnLjsiYODc/bWV6a2IpWcXE9mRy
3aTVi1p20poNYJglZu/yWJO9MVGfwnRIvJhSqJXbyROHoKXfOxihh4iklYtLU9vG0pvxWLitXAJ2
wRv0QGx9lzYkaGXpQa5Mp6ASWp5ddSd3OSSzs8jwq+rBqBMeNAOJINvGP00ZbbVoz6wNbTI/yg3w
H9DoFY0fEAwr99/viGPM+acvFxtCMD/bID0AiheF2dmGMGo5Z22GmXDK4tqTYrPzehrdkoiizlBU
OhDn6ZMZTfeSVV7Z9u1Q9MQdJdA3K1KauGWvMac2E1fnpPQgQFdinlR1wqGFkAqPkcnLqWMg7PW7
5KAjcbgO8X8srEGc89M1YGBXRkwhCNOgiTXrphRZkePsN4pPJOD+MCFYOp2pr2tSvdpMuwvJsI5z
wLo5SF68pKe3QAsGQ1b9igcdrIfjrQGYNHZXAhFZSAWNmrHthqLxWfEZ9t1TXzTB9088y3PEW4fj
ApKeaOiToCo+r0dEJU+7gXB/HDGJbsovUjL9aqySoQ+HYykXb6Y0tE4BXiBNBk8kG1vHjsDo9/1z
nIYLx8cQnRqwusKBI0qfXeRdGYUtryzuk142XTDmP+dVfdcQiKJ+b2gW/v1hCaPbKOogGYA666nf
KcqOFsZkcj9h6KtJBaFuAX4Lt6pfIiPe9VkxepMxsRVRq33MdDyNgkH9Ro02o9bDbYRQbSJJ6dto
GkCSFQWJhSc894yYtcCNoSLqFnwjsycMsYFoWbbcnyCQOTY/I6YNbl5WpZ/GNYhHUtklDbUAc6xx
YKdfES/uoKf3WGjjpxQv1Ktmoc/v7wsqYei3Q/AFLHmzL9NI1EzDrua+CUXetio3csheh8p8nniO
q84M17iQOMQTyoThfv+f2TX79ZI4v1UFnh8chAJ8iD7N7DTFUt/LRYvJ4VSbbCfmmCPGFgY4W+QK
6NhX/hQam9zUFqo0M/yJWDPwIAgM0I6GDBvu89M90g560xSWDRZHNL9ZX626FkRjBbuxFHBxR+wm
8qnZb7smu9HM5uH7Vc+QXH9YBxkKyik6JjHnRSIkxX1aNUbtKwm7afv2oezJddVQf7TJAXwTH1E8
3YV28ahI6q5Xr3MzPCRR+Qhg7s4q62Bi1cIjHWuGp34N6qxIASHrjbosMWZfAhrTAuSHR4Is5R3h
I8o7mq/pjSMP9Ysl8xeNtuuI59dqPNyYUruTxmTXqrf2NK3FLu5DF/ABt+vKBy3esVHd2BnHL7Rv
YwMki57dZNLwNrE64HjjxWS4nFQLru7cxZyuYXaseAPARAjlYB/V4C3YaA+2zt/wpdcLn08ciLN3
haQZuFH4U1wGp5vHlMCGkqhT7du0fiRsvCMZ2PBdrqPNqBSPRmVvEW186F2OIAwZBbTn0tbReeoy
pXvLJnubUnlpR198KNxHEG0BZBoapqcPFSecJ6wdal+3e8UZ2hXkN3dCwTbF8eLqcJek7TqLiucx
tQ56Z7pN1D6M0K3lZb0CF+I4FAepK5+/f1fiSj97VeAIAEuJAuJUeXblyyzJ8l7ukIcm8h2f2HOr
KbumYzf10Pjfm7p0phFkosOEA4Zq5fyiS/TMliujrSFjUVaOUjcPpVFgYDuTUmeyQtnpY2udVd3g
QD5Yc3QzgpIBQdS58Byn5fnj6QYcFsAEEM6Z4HeabQ+7RtNjAC7I1+zwABY4Gq3p8GCbO4mMd2ZU
v3Hd2naR9vG93Rkn73/smihZAuamAjRzugOglTup4VjXPh2ND6ssXnKpGlwrknd5Wz1LLL8Zh/Km
DytU/yYLTEx68gKvrDiZCoFxdLIVR44iVN6H5BcAn4An1Y/qYHRL7+c0pf/jOTHgDsYIUEcQbXZM
2z6U5IpXtQ816wOUxd+oUj6XbJNONHTyplbcSFY/0LM8UJnWDvDbP2pZop4pUX/izTt4pLxCw+iB
bR2UtH2LOxBaf/8uLwRNKJ0er0NA83BBz4Km1KasUqOi9seQ/ShqD0qHd6Oi7lDLeiiV8hFCIKPT
SuylzkcPqDsPzKMLbubIyDI/O+iCw+8iZAZGcPY94T3yljYUJ1pm73Uflk5fjik274SP1dz2nVJ5
BBK7LiuaK24UQTjlN1Sl28zOY1efutsio4ZTyh2QP4kSVIrpZHqTuYOk/CKFztwuuUUgZLoj0m8H
hM43EqtlEDasJrlcqW4LpjJHtrnm1RS1pAS/qU7M74xwSbfh3HmBnALFVMSGgl5Zmx0ZmRRWNBky
UPm9/gOTN8OG0REALLKyyNg7Uyf1SzGY+IKnbxc373GwBkyt0Kicvd2mV82WJxm03gCMc6NS9WNj
eqXaGGDEsEcsMlJHnfrbXDVAM5E36Jir0fVUVhIAmNXq+/1mnF9d8Ft4IDE4paLUNfOTSQKG8iHV
QYsWddegdXXDNN6nDRK++KkY6X4sGmRqKrpiveng0zrFMOzTfa5rjqo2CJ3k+Hmk9m0+kBuj+4zK
VHdY0oNxKzOewIseO7XVXmNsKRigcM6b+i2rDMPpC81FlUF1e5Bk5dF73k0bEnMQ4wwH0MhfFWnp
KVbj60MHri/4BnkKYxdcND8ielM2eEUA0KbO0JPONav0MepVSAhxgNFT8DHQ1GktzDqk9QZI18es
oofvX9uxl/r1IwoCLBRlsG2OeeX80psS9AVYVE1+lLXQuyhKVxnkR9qaAAPoNMglkjlVibaAmdKP
3AQMVZay27JNTafr7b97Af3+NEI0DWOwgjH81AFHOU86uawnn1ZT46LS9VqWGBKLGW8dULxse4Wr
7lQa1AF2iXlT3w5OR/jn9y9FRGrzd4K+Opp1IH4WadDpU2R6rOSxnE8+iB6gXF9CDlvPV3SoVrbG
Hhn4AepqcfbkglEMaqsmKt8C3DUHNg5lHwF8nY4++k4/rLrDJqm5ow2ocuTkMeT9ygSN6Gha71I+
3uGb4RC9K5w8aIOduUpmjK5dSg8W1W5ThSwxjKrzw44vI1ItTLfjKTFSPnsn4OfkCSdk8PN8vCFp
6Mc2vcuGe6vGaGSKkkIvkwSlhjpxawYkh03cfORBKGFkUw5due1ukhHw4qx6M6f8VZL5E2dJ56D5
BYlWHQyY5RLd2vyWxCMjg4XbR3MSTGRzdNmAOgbkgGsg8VNJA30VdDgHqm/IND6D3eWJxDdpM3jF
GNkLUfRZHAHLoLU7JuroJ2jWzBmno9TyTIrBymjQzK2ngrq9mj+XH4mW3445/PFA0noNYPortzGc
Vg1BzuO3vOif9a7FHAopnMYICxDX6sivyT5SKMph4/r7fX6W5x+fU4VwIC5qxOHHWawvnaW20iOj
R6XMhxrErd10N+okB0kf39IWCTTTrqRY3k60Af4ZmiZTgorroO2aEnJjkrlB3g+CT8DAHUgVL0E0
Zu1XAw0vjE8imTYF65LIbE8PISrSNQNxQ++DPuLXMMrKvjXRkOK6/DiMmb7tW5Ad0zANTCV8xX3Y
O3JYxyuGud0V3FSyLi045aJlVzXGLRuKg5WXiitFWXmro/qZKAm9MszyJizDpxwkuUsvVzs/0Qgi
BbIKLU5cTPNdIMCaHW2lzm/8tumUIGwMCSl5UQS6BdVpVUt/ZRHORhbWyYqMo+zFU71T6kp5CLMw
6NQ08yeMTLlNXNZrmXIHcXh/xaLW09Vk9Iqu69eGHd3GUL5u6nJyuzpvPVm5KXCrbTqt/Ciiwd5U
PHsy0xH8NHkuOVkqKX5EoR/VV5EfD8pq0LPhWs9AQzmkJVRc6xjERgBMAWOO9m81arjk8BqTjAHf
V8mHUY5sh9l969txMbkWteUVRuxjJ0EpwA11ZgMm17bO2MfXVaEmnp5G3CU09u0hBA+ztM0mpXHM
2riTjSlxrJHHTqmnP2Wu7DJZdZkU/TIk9jjZbeQYWfFhGAdmkdpV1Dyw1ORNgcSlPGRBqU8PUchu
Lat7zoFY1xJNueaAALtTkqEW3rpm2/dOo2FPgGT9UA5JhIPFJLQIVIzcKr03ZT0YyqMePCGlvbdD
KXMB1Z88oys8VP1s8LVXkqv1uitpcri1tSFBRCu/AYd7N+g5fjfDlWTowxUI66WNqUXbXCX7EixH
npmqsqOGrL4xMEhYIpBwVIoqaygrg69LER4vBfyN6bwK1Cba0IrmrpGotVPlRh6g+MHc1mSxr6jj
azvh9Yejzq6Ou4e3IyZoO2o7XVwXQRs1GIhXjJXdGH1g0aJ9XvAVIvs9vRSxkYEwOqLFMdkldvsX
XyGN1ZgYrd37AE89GFT/MdTWG7PKF0Me3MHUP5p6urMSKHpI4AmQ3hfMC5c5Mw8OKRA8wLQK3OIs
5Zkq8GynWY1xmqyN3XzQEMCNRrW2KGijD3kim04dGewq66bUGTmoskpFr10krAuol2Md5+xJwEyE
ZhqQC4gPTl9EHk8Ficys8w0IzUNcxJdpuQm7TnWPkXZDZbTNJ8jEdUVya2b9C4YoCkAhNsqIf5/m
2FbSxgjr9K7Dv8rE9mr7urlhPA4gu/3/CfuyJUlxbcsvwox5eAUHfIp5yIh4wSIrMiWEQAMCIb6+
l+d9u91m/VKnqqxOZno4SHuvUdz3elClKqwo1YYQwFwEeHgKBCtnifTqPhqSqvO9PzNawcv/+YXz
zdyHyyeNNzQM3t5VOxoczRFFoYumiNvZ6mXgy9XSpJr0njaRpY/TGi336dIS0iv4h9e2t/7W9hrG
PJHztEZO32nf/Oip8Eh18/YooYpaFlK1JMP7G89L//8Z4v8fFxJ6w27VzuDyIAD732H+GGJcoa2F
Oz5QXR1rFFrDmSVSgcc/GWsW5n8LRodjJEzFbPj31qtTx0uaX4dd5YeIlTyPt5NnN4MM88X+f4Be
hLL/30MFph9UGAf4UyLg9H8f6jToDOk6AELKU1HbzTZovY6HtylsOu4ofNFe+iS5pfeRPhYZCc+m
SG27Omffkn5oerP4Dwi02B4yDFOx3vjdtkdZyYKhDRcFRw1MhBeiET1FBEYEzIDBpopXazzUG0R6
bhnJdbkBczqKxDRpscjGxzRRQjkdHd04fPeIcWsBPvblvoikuv1vMLpTCI9VOQ+OVmZltTRBUU/U
4EwpJKuw0/x2+xlbjivocj9LID62M7yZPFBobNfHcZnAld2u4HVBPCZhS1Ezl5ty3HHoLI908Fsp
hLoLN4x1I+WuAXjUNd2A3P1i8A6ZL+19msqS0og+pntsq9CTHmjMOEQPxmQbfvsOA28rITjK6r1A
SBEVmI9swdvE9t29GuIjyaJWdUV+DaMdtC63eOVZPWqkOgm2qTshVr+S2yU0vqyQbZFVi8zfaYpp
bHBiqbp5DCspV3NJ+vBnnyFZ58F1GvMf121Rs+7jYVcTPm/IAJr8p3QxviYhn14KeMs2hDmkjgX3
c5HcbbKPH5JF9jUZxZu83bkj9s9MG4SS03wrC1xxpznRvOKE85qEzFTzxC1IZDKeXNetzWDX8t9v
xzT2zanwf2iivZYaP2gd6T93+mmGxD0huOu/CXrBQ7Y5cViMCyqBr7maVJ/XuF3mI8gx7NxkRsbi
bUkSiu33JGa/gl79BlA3vfEVNeIcLRy+M1+DHB7X44Zh4DRyvuFJ8Oc75vap0v3CD6OA/ive3ZW6
H+nk/GOR/rIjfy1HNeQl38P/spXFEKSRy57H9nGE6biKPfsQpjt23XSayjzrxQnB19OTwTaCwKMK
Hgn+HlySaORXEAr6MOsCnbn9/u1u4+Zso+Sbhxm8chkzdTTIrNQ7Da+BQq0CM91lnklxzehh7lN2
3rmrCTjSioX4LrE04Qmk9LInxbsFKbsnsXeivqYYmlRW0b4r3sdydja9pjx9ZiIO26ETNSv0dMIv
GJUKdEU9GrO16CGALmopkSHWv442Xy568p+Zyp5E4szntCv8fgX8dj1+H5HbZ4DZmC9kxWB7ffUG
Ej8Ngt9RwvEoR2N39dBkd+lCSapOddurlij5UsN2mGmW3nXLuF307WzNSSLx+KRrBW2yPUy53kqQ
CeNlUGigS9vBDd7nnqNOvB/wRaWzBA0QZBhy3CeypdEDsnj7kULt8ZAq7xwve3r2HUhJFtGrEuGz
Rc7dJ97x0BYAs7phPNHIqQPWN3qa0vVz9KQ7JuE0XbZ5btH8ceoixAQUam/GaW0KMiRPyqEF5ba5
4VuiTx5yzLaMeveJBc/vDS99CDWAK9YZIuf9A8R9+LxYHxte/Ko2sZ5sNz6s+9zXng1PdMYRh3X2
SjmzR+oH19gihnTGxzikwiGIJiH6lHjj//xTMI+/ZojhztEM5EUMpdcRFC9ngFcKC/7PdLgf8YJU
w+74o4XuVeA0foYk4JSP2JeD3F4YNglolpP05Ic4ocblRGmGeE2JQ7W/TbhyLmgpKKyrIoOrVwnY
Fbg+mgjfgHTunqNIRxkyQ28gjv9GMYfF1zKMgnms8loDOSijeA2O4dS6OMQ2Qqk+koh+aY8CYjHn
bOu6OwLJKgQJMMqafdMHlGyphywa3+LJHPcVH8TfuTgaalXT+x1cjct3ARX01fhuwVXcHzLsZNfk
9pe4765rsU1HqoLkAiVkszt4Mes1H4/BRBCKeftLyMLk7geDBtwZ+x3JzHbfpfgLAhHSczf4d7MR
YUmmIDgpHBgv6RBEVzfu77ob6WNcQECx+vyZyFwcCLeIi7j94+IbUjo1ymbLpuUwDUR+arFVvTef
7Fws95gnxyrdZr+Jcb81BB7XajYXY+8MwYDGMFa2u8SIYWzsAyvdcK0M1Ks8/CK2g1wIcRXAEWE5
PzBIORt8OxEHuDpM2+O47xZVVHMKQE0+oc3uPUd8acs1i0+e59mS7FDrYPKRyLVgWUN3aEdi38yH
NdT+fSi9b9xj7YYNc09FUtvcVNBXdHcbu2QpdqG8L1Tp2VU02Ms/u9yCWmbLVYWANeQ2jKVixC/z
pPVDvTYe6/bLhCAPDhIJEOdnYiT8Lmo6i+BtdBk6E9acV/1tzHdJ8YIbKj4IEJUsYlsN7B4222ja
TggApiVZ1E+eBqd/C0q4rk/cv600ulgfxoC/iaT9t55wpt4WB8068Jj4JA1QyXFtTYqfoIFauoT2
/Ikr1+YRprV+nuNykwRrsAdpi6MzZvUgWqshVfq4i/jQdwhsGObussGffYiBqbbzjoFmma8A3IZr
sfbXsFDPJpuDxiJnp+LBjxrJJdATToLEO0LBGbz0STyW676Yltswwka1gTJCxQs0OL010XOxDke3
YrvSiKW8ndBV0mVBW/TLWrIECYogd5Y6H+zVp/ZvOM+IFhvjKlbJRXZpUs46oy0D4R2F88mI/Sj7
9EdGBhezHIcyLLTXWEXowe+xue3z3jUqc0OV3ZzwXN7JcXo3xH1nfNzR5SSyCsk+gFmnrE4mWZQb
krdblhQJ1DBAO5CRFZQuj9F9EQiDM3m/cg1pkDcWeE39/rqt6uBraIvX1VdXHetfvCMXGkCGNkKe
E0CrEvvAc4KxmwEB7HDtz1ePCewDPJ8aKcKm0JLWqQjaQWMm0kNWs/hXko/zw79dMm/6wWAoGjVU
bfG+N3n8s4wIf/fT4oQ0lz/hvjgg0ePaYP4AgbV805XQS5hhlPS3AIemkdh9Z3fJku40UxPXgKPH
wzwifGqC2glCs6Ud+lCVi4PxjLH9uqJiGjJh9kzz8JdGRESp1myqlBL5cfSGorQ++SDzHDzKZAjb
oEu3WgfbxSLttx4Gnd3b7lMMKj6G2MrbJXpLp2i6vEzAl1/V4Kp+QT+ZkW7Ek7vrB3hlDsVovDoO
fyPtDacMOWL8wPU9e33pwTz81IGmbRj375bMEy8uD16plyYHMcT4PMPojsLFf2CoH0/hoOFh34e+
SqA1r+h663O+bVtZ0QM/TsOi2nSx4e96iLZvw/aohr3yt/hKWQfOaHriE14r/90mnqzh7RK1xDhY
Ctl5bSFgcQRdPXi9uv57E0OXLCUUesMsLm7tW2pvSHHEJhwgjOED3qQhdH4R8S+GciUAHPT8D4vI
DP4bMSL6UdvleSP7i6Dx0EwBf1BdP+HkDxuYBKqpkPs1Q2RCueRIS0DHgrvkOsXLO3TnaeGtWZ0E
0gpSVuYDwk9N8ZF2cDt30BdfFy+NTiGPUbqp0fEH+g0M52IfNiGxL6H2Q0Q0fQzdgpt7oq601rkW
2F9xt6Z9cVVaPiA0I7oEmfdHaoPPN0JvpnvoBGS8NLODZSAvkHwQgTHWZOiPDIKGbnggfhcdcf/m
h4I5fZyST5lxkOpDohtLfVL1tvj07BBCKBSPj5DPq3jJSuHzqN0Lcl6GBc2EBSvTjToceuJ9Qy7f
dfdcViZkhw4xR2NVtrqzwwuJthSLaJ0QukSuvO5Y5Ppz6heEqDOBrUPKeobj40F4/KhGxOwDgblC
H5rfFXP/ifJzhhKvLm1ZljxTMFwnbwXTgVUS14AHoFgDJC9xIrpm3/sAEHyKi2tYnv89ASqejp0z
76lnfsOs+jX1VDfRDevjcfoS9c8LCrJLYYYNqbAMNUwkdyUIxvAapY/Y/TQgVU6bYvxNIpI+OThu
ygh7SyC7HQrV4T3qmbiM8kjR1/VCYxaWwi4PKTQbzT6Hp2Dr3hQT4hCJNS7//ZEKSTxYm8IflNcD
LegDdUJ72PFd9nNyRyPTVb0DamINXg6PSaS03u7OfOLBKdrH7rCodtceObl0UpVFtfel35dPT0R7
s06AM/xp/EU80Gfp2jEUJeykyWg/IkJg1Y3QWQvLTjljnINuI4FEiL14AX6WlETbEW6oc+ZWe/G6
rD+Sg6GRPstlXC4FBRznx2sDugPnpEfDejN+0zkrP3i1u05fLRiaQ7JZUUHC9s7H7EJZjn5kO54U
o0Gd9FNfOUVbXNrZHQNU8zTp6W73sDZYpXBSzz3GdFRsP80TZB7cTQcbdVi7BT3irfKfiE+Sc+51
H06y4bDQ6B1iVkyRO9MnJQB9rw0MFMnZk+S/zsN+FOpoxNzDCKhX9PishbpAs/XdjcPQmsR+x77K
y03PQ4PoVHz6BICkx/IWyC+yEJP7NUG+ytxrvNDB9OqF++U1Z7luZDGiTg6mZz2SuxhaJ8ML0eyT
/Fq19m05+XMb5reRuehfAPz8ZquhVYFnGilxX2n04MeCI7sWaYdwhTGgTcN/KdTB503i0Zv67Y0L
Z8qU2OxptvSEZ3Br5i4CCLpt2fP2BlQ1PE8U8yr6v0o6pX/BJZozqMq5Wc0k6gHOHQ8HLdyj+12W
jPbgGdMs0ffM8C2hEPJxXUJY62DW6grzrHeNiZONqsrlHwXSr4rJxzIE7FT083OuFQXQQJDjzs3j
nsrWSraeA7Fv5Q6ko0yN/iAynmszR0U9zO8TOmBa0oEjjPcnnA1nXA0ouiShLJkvaM34WjE6h9W2
v0QTUm+jDApNJ3x7UG6FkzxIYWeE6ilXs2ujcDkGHaTMBuR/tdHwlHk+du60/5Gj+Y6po20I2qQK
AvOCzXUu4R9HTGhCcNn6X/k0ZABekvsiX/2S0wKq2nX94gGmqDQNzoE/QGg9QlWghXdEyu/TClvR
uS8wCC1S3N/yhU9k+z2y+WVeh6Bhn70TSQlREmb+NFNVx83TipydS+CMLoUK2ox5R3xJv7nJ8VMZ
xyMDfoDBmX2miI3FgjZGFVxSuELhUZIKnwbXaF5y94gIX6THxwAikbM0QeVZvDskupQhz5dKq0SW
0Y5SPD2LBpyZLTPpLad8TSoRkq1UGU+bnS8fk2MbBvFIHJjP38IcgTsGMpol/TTL9pHDD/GIMga4
UIBqLUubLfp7VoFDOhhoS4g5i9Owkrdxs430xqHClLkf8i0479LvLzSnaL6KRA3WfD7sfvZFAHiW
IlTAWRIdHJjRn1nnQfRoEDSWdgO/9IgBHtj8aQQWHDKjf1FuqrQatth1C9FWDNCu3DxdhyvHGaiX
MkIkd+2JAw9YetWC+NUaYx7X6MIVtmY9AJw1PuLOnRoNQLJJZXjAhfgcrYFpI5Q55SzJzh11r3z/
A614/2TC4bBB1I73UzQQo+Is6nBR5xAGQXOLZEFM6QcLV3zZdckCfbkHsIIVh8mYu6GPZNtNCHXy
Mve8L7rtafyMdfhrSvdrgvUP7o57tflH/6YVSLG3+KKVwfCQ6PwOe/4DD/Mrj/q3cCUb5kIAbBLi
/mi2jdgA4oVFgvN8te9TzJ5JCNoWElq8RcoAcO7JI4jTT88kiHHq5VfKo/AYFG0gLPiegZPDmuBU
6MC5xebHi82F7jgJFWbCEnvOux4wJzD0sSIXAqxMbwHfAt/o3DA0ulePlpqiFhZig9ljG5iq9E8H
j/lFXxK4D57EGH/wAc/S3G3nLt+zxw6DeVoM0AsqmtdiS7tmQwrD1BsMqmDMSkN8XeHA7irQIVdB
I8SbmhQSDDFU0zweIqhOfpktVW1qXx1CSo9aYWrwVGfqHlf8CdEL6iBitz0iAGrD1bVfPb+g9QiY
/aiC8B6NBKSWe1GFzsOgvcjhMKcEIUzbOQu6iz9mWcVANgftnCoEOIVLVwmuAaDu56QTfjXEOmxX
dCfZzF/a2PMO8TqBLgm8n5h0f+JgWg/L7heV4dmPnLaoZNnw4lbUL5E3PycfnGNT4zNYwUCLvzEN
vubucdsPxaqKK8kGv442A2++SL8AzewlX4Y3dG8c48IAKx5Vvc0qwt84fsgj4drQDcdY41agZh1f
QxL9l83FJUjm8Mmk2EHG2yCbDv7vE9vw78XyMCggsnRmR9RxRfBQ2Ha3mG5QffrOI5yh+Jx3yxJg
mxugVRBBUTTRwBpYkeqOC/u+I3mlBOP9CxhX8UAl/7Oly1oVBpeRCWIcIV2ua9yMeUuGJYMelJGK
+OPwEG/o+faULBNd0Ld1cLbWyv5JwNBdssx3DY0nIJQp8OMeJAgoml9skAgrkAg+Kbz+b5f27SLd
XTbB+TFk4q+3Qkaxt3zFpmXQllx6POQHoJ+2NF1yAVhH71kS1HFG5C+sqU88hxcC5S+gU6a9FSpd
7xP4caa+DZz/e0G2UYmqXPSNcBFfVvsDZF5ciKjCOMdghBt4DUevWs2GJ3nxjv1SzFinapHIoepM
Bp2AzvIaFCU8nsJr81iacx7Yz3+MtlcAgyrovldEeYd/E7kE6g4fOQ7lbujuCyyq53FlfuOn9iuK
e1QK0F9dCPSejq6vUGKMbCy8gCXVyVPh4D6fvFpP+EICK8bDNi5twtffmydP44STb1UzFl8AESnF
jiwg1i2jHBwEfS6yJgUZLUWPXllpEcE9+GGJo0pRAtYJOmiwuSj06+1cWSBRNURw+Gq/ckmQ+tSH
50yDiZCjFNBqkbdA48caY0sVDteUxgMDFGiodr41enlB5hn6lDXgu7UPHqmIfwgw6xBy7iihqL7M
Yii0siqLUvCfCp8GMVOyyh3gkS75hkcBqZvafobFEe+gLgPuIEaZthyTM2/ZQB5GeGg4hUzb82Nd
GpOzkqbyLQY7eY58aDfHZXjFbfGomd+DThtAOkRejRMbaZa+j03SENB5W9qu2r/OWG8NR4wWMX+n
WeEnqEdA6b24DMkK8YwF1QOtYrMMg6gD4H0g2NMjRg50PI55CYkbMp1CdA+CE4YCKwCXSdwN2AWU
zPsQG5X58rTx0eSd4AsRi4eLK/sdRHNWE/I6dBMScovVwoWcXGIxq4YnGHj8BUaVSEe0RhpWDX3a
NfXRNqtHCKuZGOZmmpFuiDvuOKPapqRLWM88vNE4I8SK+AOEBKXFQGzalW4fCPlDbN/In8cMzRp7
x3gz4xgJIGc7zRl9Q2fc0HphzC+LeJ21EneQUWXm2yWhdxX9cIntup7D+JEnzcpORJv5TaP50Sw9
PasOZSFdoZ9WPUGHuWLR4DlY7gzfDvZbpHpGGu+YAfo3YVjNca4todfc+OHDGgWXjXtfQe8nR0g9
v9lORjAFoNYj+oK0SP8UJUtlIuJOetF+bQX+3xMvjYyueQ/pDbH5z2h7h82yo22eieQbzu/hiKJQ
WI/FhxpsjCsOwI7XcwxNokOmmA1KFcwrhD7kvRvlwzB1abNh4A2IvPiezSF8YBqsdBGd0v3Ry6Bt
IwKtzEUoEChA97ctArMBd0FQLas59XYJj0QUiFOAne6AG/yHW43JFEecxWYK7FxXbjL3VIyivoEG
DqGH1z34WACoN0h9wBESLNk17Ew550Zc1r++xbUBDeTLKPAuFXKLyyGMwrtkhoxGxeQnxp+baXFJ
fe8Y4gZrh1WFqKYfI8iv8evEYid1IKJXWSygTiw00BF+RGqJaYOaL8Rsz19DMVxIklZjb3FJw165
EP4SGKuqeduCKsuWU4SnIocmQzuo1jwDNEum7C1MIYoZ4SXCfFnt48/SbzmGUeiirsQv5HE34p5T
dXRe9hOP4u/mwwJmsPGiaeKwbALFhECpywz5NziHD07ZqYmoeBacYVMnN/S8+200XqcVFXQHxDcC
kwaDdCqeEOkJlqYX610Y9iFmCB9UVABtvT9hSfD4BFh47sZ22DB6A4GYMQNPECOB7wNy2Nty7Jfp
tKXYA+ARwEUb4ItFoaA8SFEgxxmWvkpmmT0xiBiP6FJH4GPxHe+2e6Lh0CzSL07GyzCuUvogfE+g
gdpEwJIBTRW58Jp1nAYAd0F8Nrcu80n0GB/FfeD5mMmI9G9ykqWiQ0ge4csqszlCDKfX1XLtvQuk
KndJF9Sr535xhT+A3mCrTRi8XZNGNCfNoWZWi9e362ZSnHXV1IntcYPOURbUO29QB5Q065Z6ZAiG
XL306O+h/xqG6zs2/JksydOCp70bAzyAAnB8p+xQF9R1sA105liYJa79kcUVIlx1wxKMiDi/ggq/
VFSChSvKue9gwKUTyvSGGL00pMdV1CMplUlIWeDJuEhMy7nd6D1fMbbHQdyIYBFvzgKM0/NUwfOK
s6bnL+Dj2TV3vcVIf6CxT19UQj7/nRY8TLE/dflQeUt/9DP4Xcn4Oc+ZfiFjcvWC4sS13B57Ch3c
lgsBxStV1eq0K2mUNDajIbhLAnIcVBCgrL4eCaQQcyYaPxi/+5jN2F7gVcRH/i5kzs/9vBwTZpH3
pmntTQLG2gJ2zXZP8UT+02nwJSHVjkdnUpxDp5SZxnfsafW/V1RduiQCikhAuGbbMUymoqWC/jJs
f6eFECeMbt9xYClG/uAkXQcNNhzDFfDou2md6CnTLCiDQJsb9tjwoM8enRvf8I2mdyRZsHEjMB4h
MZ+S9bfvXcGIGwbsEMJDXae7MIfZeX41Mc4uaIW/QWj7WE8rjR8gSDO48U2C9u2Nn7z0S+IKfIgI
wZKNHvl7j/TTTb9bYsdxP9yNfweHjSdS/oPZZH6Hbna8VmjvRipHd/i3D1Btq2wz9OJP8Xcek8pj
y1wFEwafeYZOwZIVkexzBjIdc1QKiL96GEKrjnG6f8yIyXTZreZlDu7hDuvbyWRPxuHhCOjkVbhF
287hw/kKbR5Mx9dBCpzfLH+bgMq1esHY1c2A/6IuQvMw7rtySU2GIwrNVeNtDN0mNAQzt9R8IE0f
LVAZOlRKLLiWiNgPpkXKj0EsR96CnZgePMnw9E7yfulQSuShqzzyhj+Tgk4rt/2vrtfPGV1fnPG3
Esz5J5/7x2Fab5ygB5WeBnjcLeyXksMvEycXN+XhAfXfTb9usHCnrkrdQBtKVFCnPfhZ68q9H17h
S1IHOG//bjL1UM02nSPN3kisvlQyY6jqf/lAAXGBwrc+EhCuKT7uTLaXQMSYbMjN20Li71XGH7HK
7jYVoY2IX3YJfTr6pCiWMtAdLMBuJ+nJ39KkwUkelROPXmS2Jw2qCf7DPQ1ZyEDxdCi/nRIN7pRj
NPSzS1dkz+OY/NVZnyPBuOyHhF4hfr5fVhCzHGIRg52k9qR+EBkmQ2DZAUdq+mCLA03m0zAtCKsD
YlZ64cmOwbMkw8tkcaP6U/ZjQHtPK2SWYTYWFR8gIzAQWezdViI3a60kxOUliUBUxiE9Ko2sj0wJ
/MinVxLEtdmyvyqlv3yN/3aNNhRWhHI583zDG4rn28d3ZdO5jToUZ+7z+EDH1JZxwn/ncr4WIcwG
dL74oVnOs8WlBAAKrBe/gyvsuV8CvOoIE0BH0Ee08PTOTNhCDQ0O2wBhdFrwpfFl4R8gi2o3jDYR
uLgSumBVwxZvS6BYDx4kOWUx67hKewJxmWsJ76tIhqg1MexhDotnhP2mkNQE5RjhuxzZghoyb9Xl
tB+j3qhDEEOZIiV7iOF/Ovxzz/veLgELReYAogOcBeh+QF8PW/JGTbIj4wCKhCTyL70HvojDiKci
vKQJ5psYOvDd9cdictcgOOSKnRY+QQUSbLioEELPYP2NNNQ8FGEEwarOcoXV3xMArggg7gB0foVE
m7j07bgdsgDs6J29pRCMlpWxxikezeB/JCApTjIgTnJQdbfwX4vGnFqEwJjw+2EBPhTd0tXLgjfV
76CGIm7+sJi85jRD9jyFxYKsFOHQU+cj5Qifcs/TZvFB/AZ41THFBIelw58aTAPyjyM4MtBaHb0C
S8oAZYH/YbH1cRoX1x4Lu0dRUBAB24m3fak2Ahia7toADeVAmVYPsI1FCEo4PWvkzZRsIiveAM8/
ZD2BrA9I6f1qjav5FECO8p5EAU46AklD+rfX3rNCBAAknQ74sTLNpPkfVCekZfS8mSkDpcE/PJhy
S+wXkBoQc09SzFrEkKhBmhLWrsbT4nMKtgoR4S8e0uAm1g5kqed+Dxu/gClXXgKw6pL7f9BfisW9
wNoDrQN83uP63O/pn2xbgDsg6z3IdJnm839pSCurTxKbOFAqHKlbgpNjh6go5groUcqQBpFWsQTf
tY5Qu9g3GLNeEqruJ5jPSuJDZmZcf6fTFGOYm877JMI6GfRjvwhoeUYLlPiG1Oz7Y4a1vMyBigfx
lzOsgoRWMnOvF3nPYMA6pCNWpA5rWLAPcIfSIx3l3dRhYVnxVeVOZIdd0Ls82ZfTBjCSqQCrdQIq
J5twmOUfYoEySyRDG3OsXSEgjwXtzj1oDPGA2mkE+E5U4aS3Z+b4HdujrXQy+h7mlZwWBsdDBEG+
hEE+BQkWsMnH4RYi/CxxIAPno8djvDITHnU+rT+zfMtH8FtIMumPWe8jbDBxccUXf6rCnboTHeAO
h0SuuDUyD8V+PwRed+gx6TlUfuIlhlwbKqwauQr30EcORw8hGXiJE6zGS/8SYsqr5xGhAFzBiRX3
UzOEGNLhH0QzHvIGA4pZVeMzaIbTEwxqhVnsi88rKugL/CFyqz9GtX7/mx8k6FoB3k75UG0XHCYf
gewYvLw8ayOThsdEYvMZgmw/hQYcXJ85+5Pj7nbr8AQ9GkaJSP1JvSD6yBDEXyWGrq8w9+0Hnrn9
UcISGM0YT/RWsGrOFExVQn1OKpM3Jbhs9GDuE5o8Jv1+N81YWzqopCpoU6BaSDD2h9aDCDj+L0/N
F9T3v7HW64onaxU7ikwRh204W/CSgeQ0HfvNBdmbFDkFzFd1RsDbyAW6avDCR5wlz77djnk6v5qB
YVgN8GNdkeu2m5rM+HozsNDWygfEtn9Nih3Nhm6W5f9Qd2ZLciNXtv2V/gChDINjekUg5pwHJskX
WE7EPLkDjuHrewVLrauiZFWtt9sySaYSyWRmBML9nH32Xqc/2MF8ShPfjYzQvfNFe+jwhV86eLUL
R5Pqs0May19zO3jPHC6YECuVqSyMC37nbrD27pPUHM6LnBQPH6bGrt43okdaSTy6hQXGwzi82NBv
Ot+Kk1KdUj65mHEYFBffdRneT33zBTz/xjO/Kst7kpfpfyrUgxNijQInU2KirLkV8IuT4U82ql2u
PEbLowTXr1p8G7V3Pyl5LUeXuyJllNwlbyItt76fx7rm5BwpyLqFU4R7LRaTfC5MesW1N28Mu/QO
sNQwIRr4cRj9ngxV4d6xx+daNHe9sXxVetx52a7gdYwCo/tohUmb570aiIXTEu5cHeQXPA2D1c6+
TupkjBhMmeSuqee7+cigHmb/61wPh1zX8dI9Wr2JCX/4ninrOU/DL91iXDcrU9vFuVoLVR6CMD3U
imgAjQsdvbrpBzFe8WptisAp4qoyrzrT2jeOwic42z/6alJbZ3KCdSNqtqTMExsyG1TAAaTNQQ82
wyY/T+qT11T/8z8p9Zu//zOyXwuLgz0C9lIXuxlnSWS3FjQdC/NZfVo8OOeVVT+ZKRSI0ms/nZW4
A2srh5jdAi92ptmqdCFdZs6lMp0+sGT33/Sc4ZfIDZqz7BBi3XigM46o3unTrVrfNgiCzMeM4BQw
a3FzvCsuhnEdyPpkaJAqmsJ+IzOvPjusJPC7YdisaV/g9BnDjTTbNwdWRzhwroXLaGwUcnfQr/ch
Wz7QIHvqJoFT0aeTCSy35jpTeu9eUkB5VuTMwl2baVp1X4uUAbyDD8bKMI1Ygpbp5//HH3Rc9j/W
3aCvinXbgL2KSG4sqJ8zb9fQDXtcvkMUls1tUnl95GOioPY0Wt4oVPPcLzFgsk6VNRP844wV0yYI
3rbhzWC0KxN691zYmCasod4zMpajczenP5ZZIXYOtrVtlrK7ZiOFcKJ10Al4oPLdr3GOuvwAa6Cv
EthiG3ZH5LE9Zi/4mdmgleVznBY0MESTtrTFZZx4NelRDOWbS+NjgqhympYaAv8IjKH5qbdmHro8
3wOF2JutYuWOCpetU1l3Tvdp4zIlRMLGcEVYyTvn41rsqnDZ4f/qT2KHb+Ypw9t2NdQjxppMmzsb
I/Q6hCglcsWKLN8yIH9u52fnRqUnUnLfypRqpcOMRhzSjDuDMExD8Iew/NFpBSWPS6ratudPx7WS
Wxk6aeR0JHSTsn9iZv08Tq2xxZNCEG9OHhAsaLPG9j0r5Y9iXt58lnk0w1juYYiTsgglDL6AhSkd
nmrNKolIDdlwTxCQQZ4tPnXhIcW657Ll0ydcVpE1S3DTrF89lazbIMy/ZiW5gXl249JlPpevbgQV
vycrk/+gF9cXdkuytUrH5hPIzhUxMbwlbMqCE9wCqvra5xMPZdDpg9GYwXXbcathYDhNk33X6zA8
qGxaYmIjxSZkZhPLsp12WlgfPIEgGS92nxHpfC+YTKBsnex1weIZZhgdE0ZTRtpyoWjgDb5rzBsT
pEgMMyliTkhcm7gRBoj0tDDt2WckzQZkGj0XHn1VNW5XbW0Wu7JOJvtGg1lvM+YSe8dkTh0Oc73H
uYs+kV7XrefFhnRvcteyD1kefC52s0acQnlcI4ALvvnCst4pBSZe+BjInnvrhtd5q5Ib3dlo1M3Z
riin3azlyaO0OiuHiYUDDooqqLpHn3Fp3qzKPi6FeOoY0HWTbh4LAo/388BvmqhVqcq9XaGKH3bX
lEd3zOtIZMly6jNe1+ELjsAlZl1ivand6keFOuou5rozQV+5UdXy4AqA551c3hO/e7NV4G0aK8MO
YAX4s3D9Ni6u8UDhiqzCkaq4h5teES7stPuqMIzkubvEeJoDfJ0E8FZzufZyVk5oXLpRHeSvTtp8
r7rkwbZIrYVsq6Yxk8WjDDkd58F+tXwK+qUXmOXEUm0KP/vEs21v6zW7t0wgVyNl76jUQa/hwLRx
GBjkM8jKU5nthCF3LqEe/Cn6iv4j9iEpNTMrsAnd9YPTbGqLw3sVrCwc+rcF4ObGKGH24yPbXqz2
jvfQTfKjTaYKOZliNkdxk4w/Zn1OqUM3RUmqv2W4PLnBl1LX7NmSZoBPm4WhDq7rJkdwHCg885kb
tuj62DGHZm/Or4zCUaVbCsvFQgwqvPeJV9lyeLMn19ozAhmYIRBDL0cQtOUKVybNLv71J5yzrG/z
h3ETwgXN3B1pSDodNl+BBIuLJZN73+Ydcau2QHonNjMpj3tG2Jt8GNc9TnoSRfhjO8FvXbJsOi2r
tewzzfwfOYTE31Q58eybiFJ4YddLP5S79rqb+xecELj3nJ0iQGGuzY2bdu++2WPDEOfBm4rtaK0h
eWZ5Xa4NHxoCJNPsGxxz03WFtB23a0XQNeAnCNNn5nxRUWSQMHlD5rQ/ts1FMKv9z0DxnF28lgMX
OopqOeA67W90a5dR3hfI5Kl8TcbsRIiu2oqKvwfxl3oTRMPWVOF+pmjq0q3cmauRb9ncdLuMmAfS
Nt32dYVpx1V3/JwkFt1zXVIDmtDpKMfh1GIFRYVgALot5/QDZCltV6Bjz8x/eFZ3dHlZfUpngjXr
EE1qYigjwtcBfQ2NnHACelU/kUJIRyZxpld+joHXxU0dNptqWrEQ9ndL6TKtrtNqO03zrUqW9651
jWMfthZ3OUaUwjXFThZabXQWRD7mJZ8Z6SZNlmejqvrrYOrzHXJvdZaTz92bTqfJne9AmuqdSOXV
uH5kKWRas3VT7nxFfeOWV1O54CKoVzqOxDKJ1tMCso1IXCbwSeqDLWgmnnzUUpZIcO4ttOVIveve
7fm6dZYrih/5w9X+eZi1dcKJvF1kaj4azkhMpWQGZQYJGk84P0gvL6OhZrP9qEjqpquTnpqlVTsF
EvCnUS1Pkumxbxt9wgBRc2rkXZNeT5ygq8vkeZHkxxPAdCJXeoe9+FtBBn/nJPiml+pDYyvflCi0
WDwyMpTjcM8uq00ocfcMEsHDNrH2W9pmn1RwvxouwQqBBThpPnL9yKgGcCFonQHhLspWXF7jHFpR
QDGplurNUfOxYgxiXCkxf7P9R3xoL6h6LHSvrRdDXFRzT+EEEy7vDLGFi0fyp29bLBq/5Xy2AmBx
KIsSXB1DPMwuMBrJLiy2KI9Ge0kP9SqSXLmKgJRXOPdTc7ELV+pKj4gu9C8blRpm1CoXqwyf+6L8
oYz+wL5g9PkEJ0U2p+8jw02/r7/VVnpaqViT6YOF47fTyfLq69KTxEl7fT+zlQkGOSeAkb/lxfxA
5OtMWvKLFxgvJXEc0Eqp6ZEC0OeydndGaj1JQ37GXU+waOrXj5bbcqPOIBblzqh71L9Zvc20SqL8
kQaripggpW+GhTjmTlhccMop42kMv+VZ/+Zbw/uSyndzNk/CyjbCmXk2rBZ8G8wA3XJea3vv2sS0
frIyaqxx64r2o3PeSK81nkv4oU1gRXjK9royzzpbCjw05buwE8yu4yfrUbZlQZ7CZuiVVic2Uj3Z
YvgKBJWRDvOjVnS7wBb1xrzEf6kjaOmWbIld9y5wP3LEIL/unk27g2E7iXsr9XlhzDdwIpwNnfw6
5+6DQHoY1mCNM+7COLPIAMEvnm5CRHXandyr95lTTNFY98Xe57FHJ5rXjTvrh7WCUXd59Q3NxZLy
TpNKKTZNW7j7JiH+C9oHEsYQ2xK5mMRbvms8riNqlgO1RCqpz1Ncifu8Wb7AjLjpi1weHA9zn4fr
n94XZ/lUFberOYqzK6eHEmjszaxYOGzjf8h946il/VFLne3cqWOW5rQU6tMMwtpliOXiVarZr+rM
PK1B4D1w8ZBPaoLHfmnqQ1YhVmWDurWdsWfU0uFWXtX+Z3jDKC7QzNZ9VE3gHQlwof3JZo5Kvfqx
UYPkG+bhUaTO5lCIIEdgGjoU7AcrQcT8acCZjfDT6g29ZzCdEMvCekFWbjtPTcp9hchyGXUUmh8x
YADZWso6NGVI8pwNhGBcWJz2bOVZcBguTv5mzvnNi1/FNja/XRikYmuE+ZuNXrdRRVJwmFRFNK9I
KKLF/z0nDD4CO39YukwfmnZFhjTDraELYxuiXcUdZtO4JyT/86iZumA9eLyX0ejS6Oe0TWfqRZvK
Lrd3J9dmKFFI5e/80SC5YkyKZyHY9Ya/ydkfOC/9e6mrXVDUr4kBcmRIqSTMeTW2Cll9E1hc2aPI
p6NV4W+b5LwRMlz4lJfoMmXKBZmFxbZvhL0dWC9RMbSLAvb50Y6CPO2MmZkVMTfbH529bzTbkIwh
p7N6Thw0vJxp6NaaxXlNsc78eWRbXGAtfwxKXxBi2Fs83zMvEKg/BqUnwyHIY9r9dvIKjTxvn5yp
fay4nqPJT78nGrCL618lVvBY100W117+OdeCWKokxYhC+FxU5Q2yye7yn8TgNKnWl86Q3rWcMGym
mq4tTx6QnI4yQzfH8L7VLM5Dp8zfRtkR82lLg/QJbdzgpd4W/cO7zIaEyDWf/zs8FC6A++bZmor2
pJhwR2woy/Yjhzdfyd3AYCj/Ag7yE87168siyL2h2DpEraxfXhaBSzuZnIuXTQfGoWobiW++o/9p
9wrbQ92ZP1Z3SmMXN0C41jeI3tS/9VDvtF+9dF7Lk8G6L7sF0+uVF0ZI1m3q6ZhV+b307e+T0cIq
xnSHhgnjC+sFQD/wWvi6ncZvkeO9H2Un3oVr4ugpKvqzj+DCPWiIWRqtas5JByBXy78Id/9KqLog
fSCo4kRg6xArh35J8Dtm06csFcNwIbwba22Z+Qbp61gFhKtwMEW94nv480eQRP6/PoPQhEBYX/L6
XuD9Qi3w3dWwg8sIJR0fatl9apPQ5NI/c6pPm5rsAaSFyFD6QSZ2gzBsnytWZ0ZzU9u7uSZkgChg
ACGOhB1wNNZ5bLg5k8/6pM0Bo5IZt9L+NHpPsa6kuIbgRLJByIQOUl9RLa5o7M5tXqXbKvH1bvCd
+aHN1v2wcgSbPR7CtHxLy27vhsyIqY5ZJ7F8JTP1za6ZJi5UdpHp2w1PAh21OQw1gq7sQf+SdU+k
RYBotubYHZIvSdVdzUFYX6X9M1AzP+oD5xGeIGGqcAfNao1cnY2M8LsHZk1hVJZXZePcs37tPMIp
28gX/DFqm4R4mpYZ0YMSJOOB+CiY4ZJGIXZN2oqKdEjjbDa+owYUdseAskUb8ZLbvnbOYQEyBDlF
bwl/3fqTcXOxWoFqLY+tPbvYSTz/6iZZ/fCLJ68ZKbAo11PpTrXFoc4tOpi2+Wa4pLKb0QzOhniZ
K0V/jXgZBrO3ySpeeLHAdFmGVwyk6lnKv9gw+S+MZZ8lt5gyBAh7tn78C8czXFogkFPfck1go58b
cc0K0pdgUi0TvmyIApswWO7r2BbLPVpOeaRatmHg9M9LEReeg6kjmQ+FxK1TK/JFlRq++aXzrvN6
u06zOHpMkDeZsVabZZ23Zpe1f8HR+hfyDNAc22aVh4MRExrpL0+95le6HJV7617aFBMnYy/689RR
HhHQfnSNHnpH1h5/ftr+Iy7/U1vz758s/ff/Yff/AuX/36H795/tBXqvfv1S/z9S+wNYdP9g9v4b
ar98TcfX5Q/c/ssf+Tu33xW/sewNaGxI9NW0rAtS4u/cfs+Gzm96nhcizeBut/klzLIXOD9+lN9s
mNSXxxS2lWMGAO/U7+B+w/Z/g7DNQcu/+G8PWMsvSOHf9yn8e3I/39o/3eOegMEJx9FmgYRngoD5
yeL9J/LLUsIInzwmA7jcHxuLEtrOofQMLl71f3ph7n6/BP/rn3YE/MXfZP/y3HYTx21AdmwbVtlt
EaT4OSz3wSmC+z//e6C5/vFn4rW2LrcQ1zALNUnpXC6rf/qZklr1RqjwQ2LycpnIONgGN5NnMJzK
6+LyhrYOxoo5SV+DvPBGJiLMdLb90jMXLebAl68LOJqUEXIXOhErz2fSm15F7ViPuALjJteEu1Jm
dDvHc5MKXOvauwjI+JPPlP0w8N1+WYuDmls2BWdF66qt5I4wHzCesRKKDc1c+WE611zTuqWRTXWn
5MYRa9YdjBL3AFt2ae8PYaJt/8qSi1fsCCV73paQZkMEysfwfCXn0RXH0mNZ06EP0sU/TLaevI1l
GhLGEJa/BJtvq8bHVY1zv+ldeverwK6XNZ5hIszHNZcLedNlclhePZqpOlJoVz+WSQhgSZ3Khxg1
So/HEtq7+sSkEixbe53SLi4q1fsPiyIqswX86Ltvvgxke5HIy3mf+Hj7d/ZQeECrVTvnGEAazLl4
cSUOvlNWOLO4DmZoHTHqWGu8Ncwjq52j9ZjswTAEzT4hg5HSY3kOgO+R7+muLHmGmf9X5ofXtC2D
dK31ggrpUCdldUO+07O4oyIR1O54ghGRsAvBXn1/15T1OLAftBTTycs7H9tKGtyZQ32oAyzgGEBT
LD99yo5jjLQQnPbJHIYLLuxuRC7oUpvZIdmip1y3oox1kBkV1WyRPwR0xeiii6in04W51p6sfPC+
h1Wq+z1puHG8DoIyJHMjgSsgJwTF9Oysnkyfu7xElwwIeQ4bXV1cA2nimOORZ9U0vhcKH8JuRgs9
Je5Ci9F27WrcE3Tshgcjr5f+bIJMWKG5kXo7++tiNhdOLLmbZjK8+iT8rBbnajHq5s6tknC6ltqd
9C4N8hYGBe00juXczpzIU175xbdNgkoNuTRS0swRFSZt2f/wV2GVVwiPwjqMZT04UbCWXr2dU4Gi
t3TrMMeO1dbzliUe7NugaCCiodYKOIDtBAgZVRngzOnxylfdTre177ClovJgZLVl0x4mz05psEmO
Pq2OvT61Rul91aapdOTixZORAPyO00IyBNoHqhekvLRP9xyurvW1YhxG9Ds3s3WLnLS6hyHxLIEp
qMUJaQd92LGRPOx/WHgRUfWdpUyPVrfiUqtVhhObUduanSrUT/MpnERonEUZpBWTJW8B9VMyV3ws
RMe4ijmQImIoS4Y6jrdOTDaUi93Fh1tVnJYqxSSBqxmrhbloO7Ywrpo4q4mob6Y2n65rf+nSI2Fy
12DgICsV43RTXpwT9ukeJ0lWI0ava7Pj6Lc1Z4CFSXRjQOMiIYt+RWTdd5EyCKkOFst7RQHKYmBl
9zalEWItW2H3DQZVMYXDRs7m0Ppf8BSvxnpXmdhxliuztsF/YV9fQFxsWUlgMOPO7GUZr03R50DT
SAoLeSQSSQ6uR1a02QcQ8rCXcRr2I7qgPxEvKs0SrrmSbiLumJxMOdidLr81O97liNUq6cPQJPad
smcyaC2yUEZanmEIhg6JvwsCFjVr5lvtJ0JwmN/0GufCTVgWiNerpra0sFP18TzNpb6S9gxycqTC
aip9dBfGkRggx+lzWC5h8KRp8A+E4PDeh9EYCVWbXqfpqJyp3PREwJ+si5OR1SR136BVFIvYrUM+
bjvl2F+bqStvLOmOD4QE8JIV41CeCXDTakLwsNg1UOZ89FYh1vQun4mnRWFYJc0LJDtgmGlb5/0+
Nyv8ZlBn+/ws1hnnBMkBPC5CQwOKpGahPYNy8o7bnkWLbJXhi/UnHsfyw67b/oe0RxyIHiaKloxl
0Dh3rE821XJrphYrDQJPLv2Gk42z2sMD5x0KY0BMw2zd5XFeuEAaqov8x/RRdgenYIoXofxXDByy
2cHRrsJUk64d9EpIuwlfipAa9oDRmdgMlJ6CMXpp1E+8FdWxqtPZu9GBhYVR1+AZIRN0MEnd0tAQ
q5iZkql3VZ7h4rZXdo3UCtdJyZjdjZKKMDh+4iZsYqusEu9kJWPHkkKkgVdGNemVNDOBBdjJ3oBT
6e8qm6tLir2e0TuAKJfYo23mG6TzFvklNILyupQyUcxwU1JcQsi0v0ySO4Y84DjwlZnjEtKsUcfs
/DWnKwuHfA13iyiYCukld+9MYTH5GjW+smjIQONEgVRDyL3jLYfSb2wPGb6Ab2z1IxtzyL7y1Wth
mS9+R4AsCirLF3sxEhnYmYyHhm0Ns9XbY+Zr8S31eG27KVMlYjvgL3xKbgqxTvIQRROQb4yOrT8j
5aIVMWXpUpf8jOhYAhDgg5mjPKunOhqqGUsIhQtiIHFdjW6X5/C9WBoPh64dzXVh3Dmu897JFpxo
ZBmxomHo4VDv2+lsZbnEB8AG9C6ug3CCWzIymcOWqHHZ5kS42drVemsOKS6rLsEKNwheGgAofZzP
c9peKyaqJcyAafXvbWvBNE3AZZIXuyfml8itw7D53rRmZ1yjsgF8wRBpFF8dJ2vc2NVeMF//bUEn
Z4hp0e/2Nqn8iL6TxWeDAn5y1VEIE5sdWRry6rIcLSPCy2c1pvDQ5elvSTnxVnZsBc1y8+IaLboQ
oyLZ4ZdG2Uu6/1tZk/v0HLrpImSgF02DTEkEYEjHDkv7D+65L5zhL5SGP4obXmA65mWD1mULoMnh
+C8dF55ZDOB5CbUM+hLxVRm5oiuvHdFRVrSX0FEuvejPy1jrl3r597/VoS63BP0q/cEfq9gwdHvV
luh/aw5kZenGgw988htHYRjVNhaIYryxCFw07QU9ieZP907hszBnRken5TdnH8M+hro//8b+zfcF
vNW/IPSZLyCk//H7EgQqLUMU5bb0ISbht3Lv6hLm5ThBo//5V/1HTef/rqP8v7cMDgTnn7SVbfXa
fPyhqQz5A783lbb4zaKpuSzwQXpF0EBs+72ntPgVpAGaQlegIKJ5/6OlpBGF5x7i9QRw6Pnwr//R
UYrwNzjhvKWhz7pXx+VP/QcNpY/RkCfg/4mgpMoDBDOcGpf1sSzb+HXDkM/jgeJMPiZPhlu8QOdS
drsiMM/SetRdD2bJcCgMsWMx0UxshQeboGJJBouQssVisVF+DMXIVoHyWNoFzkAe67aJINAcvFGQ
GftWkHKY76v8mAMpLJS1cVhjakqCuDXzAide1u++9SoMKFh6Z1VUfXrYCQ6fEUt1MXZRP7x2CGbF
GEbWYr/WX60BWBDIpFIFHNrviH5RUSdbDYtUL18y5l5pqa5KfVT8DQ5S4ZBu2IoTF/X3eXA2I2T8
oHvo+pdmLB6+1+kTyw8jTkQ7fMwbvJVnys7IJxeVA3XrgvtG3dRT5LlFZKu9gb3IAg3rAdQN5bXR
3bvtwQ/T2GBTMp6/xPje4OjC/oOcGOMGB525RK3/teOL2uOt9h5CrhknzrvXlnm6KHbJSBmcx3Se
p15u7GaMEP8odVvwhddQCPuA8ECw6aujMr+V/hk5P7bkwyUEDdEm0qQXbXHS1g9fMWzBl9TNn1qS
+TWch7F0TyK7zqAALLgxG3U1ov+tHkagCTJUs2WpVFQI8KOsFZkxnRPq0a61MQcKdfDGcdGX+9p5
IaUUSfubnSoynihtSKJJTMcz5Ops+9eakGIpXvL6PXTMSOmTy6QnD1lXAhSqBkjYG8d8JZBM7jKD
NM6ICpJKeFwTKGRZvrFJpaTEvJs8iSoipLh4t4msyILhb5t5EygeVHwpRwthHnMn5NWF75WRFadQ
1YfFeZxwQHpVcJRJupGquhYA4ppxPTl1jxX9OvAeFx/Ic70SmtfX4QihoASpzBg8SR7C0duMgOpU
j3WtvGpEPBhAxY54zMApP4VhPDvP3AB3SLf3q3MbOvSwXbMxM16q8XaWV0Gh71aOVZaUQbul/u1v
O1xfriivwKNFPd6aNli5ptsPhn00uUtw5YsvBfEzysJ0J+XRAGAQfBc4wIP8pJnVSXJkVFnY9/Mo
0OGDBY9xNpvdYhNuwdHXVc8BnlRCGZtiRsFc0804Y8gmltjSGpkonw1Tnpzyk4IG+i2+wz49GvkB
yNWdI0dCOSt0iDk2UTdMwFxl+grXE51F7dnUeE3AtQ++FEyW6akKpvEZk+7NChLa87f9VXNZ3/gt
SJObbMaeCnnRhj7Wt2M0h/W5yq19Zb+y9cuxn/uKr7jcTXLaJpBXemgZ1F5wk+o9AQauqShXGdWX
o3arBEjCFDQ85EToVNcfhmkCvPrhgGhIm/mg85eAhkPM1d7Pyj35lMvwn1rOjLR5yvDZGfNt3ryK
sLky+6dR7enimXHxNMIA1Wr6XpQYU9+z9c3HgmyTZXMTHr3wrXLuUYQetCRVz2Ai4ZHqeL299hlQ
RySrZdMzpCOXuitNn91Hj26wRmMDG4a6PXPtQ9WwQrYQWETwtljXQUE33TTyVDElzesfmpOItMcM
YMecy+1luuF0OAm6N+Vf0FgMIEUTzwKosRWeUv08CQK62RCb9j2+6Sh0yElnu3m1tuu4bkm8nATH
RSpZ+7U616x+3cEopAeXR4q5aDXO0qa+JYvAaDVXh0SubzDi49H/umZeeyXVBApnyF41STNAMFuc
kpryNmWK6WONaSyPjwtgpZ29EksCOwN1yekymLQkWxR+GicsIT9jrQSAeU3Eub6hTHqa0IrAkJGV
cNvlTsry2HQWm1w06aV1/RBrhRN18WYcm4a8bk+GsWHqHNhfzT5Hn6fadI1gl4azf7Ld/AvD2xDe
rvEeZt7Zh+V/mg322XrJc01uYd/4sok9Wbn0SwTgNUxX43EpC9L2KtTbAP8W+POdraF3Vl0A8EE5
C7NuDvK56HdmMH5CTIJkWbs4rd2SDGgY5OAB8keIOvd9jhewplRNlPa+tgvJH7smADpk3/wemAua
MNsa2/xHWpjhgaO9pgEusQY0bn8n1oORaXABIZbOig2Pxx7LaFWQhGVrTV9ncAChezCmgVvYeWTQ
7u0KHkomIbC1p6yZy9gfFnK1tQWcMv+hgESHgpV+plsBPW/NY+8Vn2q7YCIllgPuYYH5btBtb/oF
O+8w7JX7MiTfZsuxo2Bgk8lU3YmE/CfaGGCuWX4sUBKNjB1+xd26zHSAS1gfB80sszA3WdD372Rh
76dFvGUiFfehyw0uS2PcjzLPNxMZlRP52c8ZPjqeCQ7GZLlJzHw3DMTh/SzdCzx/lU8Gr/d/cLix
xYR8HvtZVs63bHqoctTJUVY3bEgAWRl2cG+G8dZCht07ChY9AavcXi1O7wBSw5Ls4CqMWzmHz+Xc
9Cd68e+Fnt7wf2NzXAlBWKwF65gPBQON8gTU4PJkSDvSCZ/oof6iEvt5NUsrdvvgIZNfh7ngE4B5
wc6d5jCbnMmDny0EnedbdxJ8OET20teoynbLIG9dh70udPBsaChracrngzzI0becU5aZ4xlMjdpN
gf0l9f3susj95JBoXIULC1jrdDzZ7P9UvDjEw5viNE4x66HAdpXyi9teiLW99TLR8sVGyKRotOpj
pWR/uOjeKmV5bHbxXmNLmTwh9sFc3XAZ3qBBZ7fJWrg3cJHlgC+nrymQwrl+dYFkYB9pP1zat+0k
WEk48ozODlsG3DCFOtxeOSxJiEmyNduhdKZbsxaPC5zZg9eQJModrpccVJrimTqGlfeIY7XcF/gq
92YvbiZ6GNskRJEUBKEHZbKQJ8jck7s4hM8H9sWJbjrMiSK1M3Mf89uWGG0NB3iRfvF82vzhKoC7
wZXnDTtUpagLLkEjfjM3aqB3xeAQOEP8iKy+PfHTFbvC/whX+5E8GHGnAnqVp4crl2TCToXTVVgQ
JddtD1922NX58lQW4ascgxtb6L0hnbsK/KhDqhlnKQPUg1CnACfZRCnYtcQLuYxsu6UWOrsVQ8Sr
xjkGdrqfi2Bj4/6oWJdLaZkGcX8RPNJdhY0irdejNbyu3Xayzt54q3q8ImSSWGuBActHgOpvRXWq
su+Z9e61Z8f6dMLbMNtLioaKnyBTj0H9aOT+jo7iViqbH/K2To9pcxWaxt4of3jFTTl0N7XGuES9
pDCXAUAavTucfyx6ijvSoFV76tJmp4PHBHg9ds+DSXp8sATkByhUkHK04x5sZ4ohJBwQollpfK6G
/HszsBEGJghLD6aA8WkootQgS6sDaopx01kvMv/Gatsdq8JMvO9yPWN+w6eLg6ZNwSM/UEL7k3wB
ghQN4bq7BJLZ5Jx4N4AZTmRs5J3qyidvWDc9T79Zn5ze2476m9LyIStu54tQmRy8qt5R54Bywp6d
GfHA264pqbQgDZzdjaO58wTY5im78idn26qTtT60mOkn32ahg3kW5tmz2icI3AWZuvBuSdstMXTS
UjcuvkDVf0O7iJmybQo3iUN3vxrhyZQL3NDlpjBw9Vus+zEOKx9sah+ITjbWMPcrkY7NTDlRA58C
YrCG1lk3pyO19hwcRDcgOrYb8A4UL3jgk+tswBKy3oKcPmj3v7k6ryW3lbXJPhEi4M0tCYIGtE22
vUG0hfdAwTz9LOj8M2dmbjpa2lJsNUhWfSZzJWlK1l6NviI4KTo/WQPqj76CQSTal7UKgcOWb3Ja
4Z6MVuyS3MbEEOBpAE5GXqts7OhgTjbemHn8SVtMTEQJS7MOJuSX9ddqmmmSmmwzcouZ1uBisUKc
lDR+GH7CCBiDq1xh9KXszE4Cta2tM8C0iY9+bbeN0lDa3OboqR+kVd8/AzonSBfxf/ISmIR/U/E7
uLEW/02QLx8YZZ/FCQKtYD3H8DEBXwlxbpv0PEGvRV6WWvaO7HD6qgyymxXi0eXxVvo20C34L5jn
e4EsbOkw8JgvrqUSzxWedLY7+3qKrvGgr5KQf4VqUKaamIJjuAhurOyFGa1t7RwaTF6vFa4USbrK
4ZOtX1mo0WrJ+8g51INydGJmMIgLYxTH2tbJtbUMsZzVvytkJB+p7TbwgeJjgLEtb2426TktxMYk
+Eij1FV5npU14BNpF30nGwxgFnoHbykAhlQ94TK4m9VZ6OMB39BKjaxdQTxPohV72QY0QKhRxYi8
s0992b/aUrnVRl+TfCtKPBA91F1v3F5QXud1YuI5p0MDJWLvdeZDUmIeMlk7yJBBci8xZ7SqjVvn
8zrPE3KZ36birCjznn6ntG5xP7rEhAN1+zBDCgLk01Xw2TMpptsU5kVrAv59cugp1jM03nUngFnT
fdUqhsSYd62NCyd7MxrxzOh81VuaV04XlQ3DNAG2UaML9N19RXuRaoem0Nm2nkKULQ1kIWne9rDJ
A5u5pXio1gOuMbLvYeMYGYuXndYnO0lamgY4S4O+77vDVBWPNscIloTE+NGNFpDRrHgzNtW9k/RH
ECjbeP4a4ReodPCj5zB2Rg7vFaNv8U8l/zzglNAj8mo6mJcFDgLF3KWMJMZKcsfRz2UQMuJpApsk
pO+5HRa1I5/qNnAjOtgBnenYLJTsfBfgP1QqUp0srzGZ1RqsvEMAkoWdX0ed2zZiLl9eivx9sO0t
pLE9c27UkOoFa/RXGXO0I0vdTKFFyE7uj3uNw0tJiC+810gSrQg4VHuc5wDXiEk38VyN015qQHka
xlHdN2azdfT5YFmSP5vB2oGpkNHD5wJjS13eORY8qW7vxQw+OFDcvM2himcvchTudbO5VVzM7O2O
rEvcMH2ZmCiM4MKU0q3Dam08GdbDaLt1hUR/wiixIjr7zSFxKYuaSw8Bc9n+gXYMUlKEIm7dUr1Z
8lFxqq28DEsVZM2xpX+QE+tb+qWJpJPF2YhXG6AaFGd5mk4iBkQOaTvRnS182I0FjcEwnkcDGXUO
DJLdIiWStTJz7WfEm2f1vMTti4p71QhrPwqkn8mWNgR3rMrCvsXWfLNpIXOYOpL9nsi3kHRjo/wZ
zUc7vzWJdkiwKjjysxn8ZfCUQA5z2jucGy3BzvB2a5gXrKmBM+qwGf9qYXhqyNCCLiE0xu8q0Rdr
MjSOBu0yaFjTopDNWD/ihcvZDalTc4pQZgkFeAlQptYYXyeWBRj0hrC9ZLDGWBkwkRBv9pRfQN86
A2891hlzkawFvnsj3MjC2qMncTX9Kc538iCvzeXtPp/JJXA7ag6hYanVD2za3RcFCVOqFp5SvCcO
hktKZSOuqH1/R+eVDbofyhocxL+OyVFRXUpt8HI4r+jhTQywAy2brrIVnXhUUIC0I+MUt5ZPwQSU
l3I1s1FTfMlFsGEBe2Ts/65EznmB9qdWeIuWmwzQTqw9yTXLr1Y/s5g12GMaI3WLmq/Z9no2wZmM
pvZGcZL/GkpstgqbgTIjzLMdM7O6fLaz/sBWiHG2xzp1V0Y8BRAAUokPxORTrNYHKwDjYY3H0iLp
0daRG5wl+2ZyAOrrqfrNCu2tjHdKQrAw8VVlVB1laOgJ3VhF7oQW8dNHt2C6alHDAcvhql0qI/fL
Qr2XA73iVZvLeyX5XXIo89ZdloiV/BSzKh9BF+DkI1XloaPi17Cr4U2lVPzrI3y/AVkD05cA8NlH
gQsrFrdSgIo5Z8Wl3uP6mXu0SV4D56u3vqLubDmPXB0wPcBNKBRIopgz8A63RxO0g/Q21xEyPt4m
c8ldg4C7HnehVnoTMlCRw/nS3Fo5oKTeJVB6nTsQBAyFtuKZPH/oJ05w1K8mYUQQIeBQrouQ8WgO
F0YcmumescBbtUPh2my2Jn5GxUpBr8Pgj4ZdbsAkYn7ZD1AFCzoeOlKRnOLcAGuO9tfDILhiCctk
AgLyRsMzWkXxi2BYFQfXvFdXN8Ktt1kMWq6CcWufFotUgxx6CO+y6ttR74XJmwMYaJzVfdsDC9Xa
vRUjnYBerE0/IazVTle2FR/OmZ0U4nyc2jKuln2Z8KK0HCxh4A39UnlBTL5h/GCgTE2IBxXzehqM
nkqpUsjOd9prrtFG67LCFmSk3iy/KgHeIYxZdfRHbspG1Q60lZuu8cluWZHw5mWlXwzCH8FvqeOj
jX9luQcjkq2CEVsQSywDQMgogk2u4j9Ur+jxeXLFSsYNGENwkMx3C4tc5DAD4FglV8Ltsop2+oLB
aTcZNj9JwZHq0NAlN1wE0T4uWljvJWMyeqAJ4YiBXVL0B7aePOVLopVrvAorpY+wGNJ5R+Vt6pon
s+Wv0JLmeXAORbL+7jrCdHLZ8qUCC/vgMQahNwervQhF7Xpd/pYcfVxL7WRsyEBlNkTN2u4Ff7xX
MPbmkARiL6RXdpgA9BnDUqM5tBmpUunGEFuTBS9a11VQXAwAJbPla/E+zKNTgbjV7i/DFBza9Iz6
2xCOS/KocJjm1YxVdHx0jH90haGOfprSblWnYpfwA7eD7wwQ40G3CxITB1ZNyGVJ21iX9g8S/tXU
M5krYCeAsdbzadssVVT1l42vbTTvEoL0JKF6PRPeJKOac2J4vG4FJjDgU9pL6qbpesrF95n3cjN9
p42zMSvshepnCLCjCGcmU/nOwjxCOBd3NYDIfKuhJOvqV8nYQnmhhGpXFY9hrE7DLDOEg1o6eJgz
10nckTNxiadPKxZr2BurZejrKBwXAG8p5PkIgVsZU7r2A2IAz852inEamhJx02HoECdn5Oq8GSP+
NHNwQck52aUz9xK7jCEu18WI9H6Bir4kA6h9wbu/O+aUGDVELfOkZog2Sq5g+yJPNSfnwaaSrrpg
V+kvRXsJjG6njhIYZFLAPyqBL5x/mxyfM8I6wMOyHxEgD07mfJGFsYGAG9I69dm3Hr/Mw7RHWrGb
AIxHeEFF279rzi2c0bKFCSDSLcXMNjMR7ICmQb2WxPtUPtcYTFno4AzdjUAUe0aKoIM3k0NK0Wma
qO+s2Z3MuzAOFePZcMy4bfwa4B/WJp3Tvzp0JpV48t2QapAm4Y/W/WbOo6WN6nPsm9M2Uz6j+j43
XwNpB0DnoWhpG52xmi20nQzbkHCGrgM4FPt1dJBDE64dwdoaEWgxHBFJOrK63rQtpn+yhwygIZw9
ncWkxr4vMAMuOpVzL+Z9l7vhbOAngcJyQl8BaNH0YQMryDQ0fVpPyqfVwMPjBCbyCuzoYNRurZLD
Bsa9K4VXWNUGd8xHSS26jHsl3UNwsJoR8HJu9TaYOeu74BjXOrxBKmMAGWJ/WpxMROi8+CvFSO+x
ZRwSqO+CtZnJjoG6KwSFGmAKFgNhKp/5gDN6YoCzMfPUU5WKNcUMEQS3/6khoqyH84xygQU/JoTk
B7HVxrGBXEqnqn6MVDLatJBiQGPGH5IRQTUhGacCQnjGQMNe7NpqwzaQmy3G9mWkwp1RvwrMeaLE
n6GMfiuq01Q1uM3Z3pCwbk/PGHA9cGSwp8OVFSY7BoygC3SnOhhpBRVPWkXKexSN1Gn3KD3ZC1kp
j1863ktWEBBncauUa1E99PFL1OW+tStmJpNbQ1FS2M5AsV+yu6XujzgAWIEh9qf6yO6TpfktQGcB
BH+DvgJjAF6+6W0Wr5PlGtZOeQt6QAIrB5SnaRRbmNVlqd+zN7IrWs6sEQ7qrItn9EO8neUrwsW1
UneMe+fDoL/iH9+gC3Pn3n4K588Bu1JX2j4Iu6NggplK8GcRSjLGnYTMExfo5PIHck8wN3G5sqfm
nXS4lyxiOgaBekLDhwR+hx4R3ZXDYPt9Lns3AM02cdVWKnjxwQDE+IWo6KwnL9NwcVR3Ukx3UvND
rZRQeaEw1K9awhbKzN4HBnNW5ECHEUekoqtOtPfMUHyq9INdK0yoTCAF3eCq2dm2kkMoL5rJeN/B
z+t8vFUvgpqfUAYul9eGlqAfm21aIwgqEp5+w6UdbsgJYs4tPQxa70Q6TIlAFOW4dJUYP5NnwozQ
MCY0g8gMx2HdqcO2AB+ePvBQolFiVAfgCO/rOo3jFV4aih37gbyEKBR9G5GWpTD2Vpx015lv+hhR
QEa7wQKKjUDRMG8zeUVjyfiS5g/pJwQ1yS3sh+kEm8R+z2poEObz1IzfPdhb51wo4MaQsbSmr4Er
YsDqwi6tOn/OLcbUuHjVZxDZm7R7dvyuii59VHlqfVVJxZxMX9TDKoL0kgb3Ur3EyKVWmfYczIWy
uDH4VFLQMQwWf6nVXtq02EYzwTZCvAb8343WvA2IdC32YHLf7aF8EoyDt7v+adtk09it39D7zE2C
3dqN7PiIB8WPdNbJy/F/SbhPamNcM+NfO4CJRLA3DFzKSbQGMevpEKAYdDPc3PM6zJMnNHjotjjo
TPND5Z2LcCe+OQnM9inscXhvY3EZnUes3yNP4cJVxA83sRRd0vjFggPS2N5cvybZzU4W0uC6u+al
6tc4v5+qbhdG+87x2mcFNbI4qQHRKdtkWrWwfjFhgyzjFvuss/k7RdU4Eh9lRbrXkh6kdC22E4Oe
CILjhEA3L/KtVOHDmX5zsJhmXO8UvMQTuLwE83ZJ7cTmjpGudRvsa8eAIzfvM7kS5JxAOPcGzvdu
Tk7FoiOopqcYAUHdJuRrqStMfF7HTkbPVdciZ1ZI4DuV86yam2XxUc6phxGRJEruP1EB7WTC0NQH
mYVDzQ2rwmHIx4zX5l7wxgD2pZJHEAPbWy74ohm3WQ2+amzRfWcQ3t6l+c8EwJWh8dJonFs1essF
MqLWIraDpShsHmqrNDCPcYPnkpncULJyHOEAWNfRJsDKuktO8aSrN70jPs2GHzWu2pLJp6kyzX21
WyYHGT6U2TM19QkbopuS7GJYXypSXab1CMndNviVpzeqeWR51qsGHihUPmT4U23/qQ7ixFlA5tCq
munc0jOkuYJGQOWMsnjjzQGU+AJoCaSf2KKNrYaPKv00Y92Nsn6rwLcWIG/CrNtaX50a0QQLfth3
oVtMOxY9hsqrcovt5xIXd4s8APcQ0LYyQyLLZ1f14w8rKC9xScEir5OsO5f5V2m8F/A/uzzCfsVl
mQdX9IvrePgypIPTG9hyXyJLPnVlsO14b0vq7+Cco1l5pfpGXtKuyRT6sfpsY4t6l7CklRJGmiPb
b+Burd6BtaGckLYyFzr7VJg35kthPYf5X6FH6ya45IzDUm26JArhUNySeio2Q2bC227pzZ8QDoJm
7VdzC+oKakyer5uMWDd8nDP0qqo924OzNYPoQQjCwdZBXmjWTu6PtsBIFDI6YJZCbTc4r2b+ZxQ8
g4Md217CDLjNvIDoZYPblbCMTs9YaOI501B3UGujVtnokfRAicEJwBHJy0I7N0BPN/tT2dPUQpUC
QbgbsrNVAQirgNxHADTUftxbiN/DTOzwq96h5NjZcBWd9K1irqyt/jDLZCSZ3barMuIZyhVRIGvB
orXLm01ob/TO8qQie4gm+bWimcEFsoIJKPX8m4ltVL8n1khfLS6LEq+FktO0COf7lc3KqNPHixQ3
lFIvhs2WO12HGRhZRBdFXZ80J3id1Jtk6V6slD5/0a/SjJUMP8VrPz+WhoGV/DtOT09Np52lIqcv
bMHQC6BnRFf/RxlFrmf1nDuaB8oqeOp7RnmBDsfB+VFmcGeEpDVdixLp0I4aCOn2OS2YViE+SPrX
LJW3aSn9WpLWrm3nXoIR7OUEky5E1EC+lMOupNzQg6SjdFBxf9Vb0AgbecqPDN59xZCeEnXat025
D6NsHaqUjswEygrGR7+V2+FcWv0eoqv2UzL0HeTs02LlwWMxy7PcUIGryh0ErY8i4Fj3zd9YeFmI
8GI2t5Wt76N29ipj2IZ25Jcm0x5w6FF1ioSPm94NJYh/isXgn72kMZh7rYcVkvokZqGkVb2gtA/O
iGbc4qQBIu7GSP+Vlm0skIh1ySkFS/Zuj/23FnSuD09gP+DbrJKnmaQtJ8NcHNU3i2tt0hjJD18B
GS3Ax/yBASG7hScnJbp5KgKktXA9EFrl/RN6kU2j5luZUkKDQCmBj0bbC91Teetm8HtcWoo0P4D+
gEdErSPJnywE3BxsFtXnvkI7xHaSEPXbAMGjj6trpzRHy0KXBZenFxC+0nfcewzxzRD8DBwMSR03
2QS0baKaNoNNGNNwZ7jlUvMm+p6IcSTzKDcCQGY4YSmYkSiJexo5740dUvcOq3p4VhaiKawgIsY3
cfgT9VQnvPlLRd7EtI617ufsFQtJPypq9zHmMOOxK1Jsxom2D1c1R0C/kwy2zMHGZDs3T7/j/NNL
0p6KyZ1IgCfih30r3PNUFL96tMy9u0NB4l1LSSZFPmUJwdEvxfLJiyjqWgKbrT8b+VJRjltMO26J
8qjAI2w2IPwRB2WEVMxCfUHk52oB4eUF3vfcsa6KEG4xUYNuB1oTLPAfBG3tokRxzY5VK8TDdiBV
Br5e8W533E0Nw+gwlHYCF3mP25yZRU4lwKIEuA+qPXRM9XZqb10XndJpdAOeu64v6fJgdpm2ILUI
TDLmw3xTgZoKlHonLUu4UHrh0CTP7Woqy9558NLmbOizb6A6Q3nh80DOBM25xJ6kqQQUv7+Ewa5V
hBcMlq/G4cZQQ8JK0He1YkXM5YZ5CPQcFG9d5elATIjmWDeleahU8GN56DZfNm/IHmXgsipi0o4s
qHwryhciSi9Zt1zujBXi4VbFIFrQbzmW/VTQmwdEHuV0hgVZtuWNcCz2oWIFu2svwcco0uqeQOVr
sbTOwbuuv8czhahFK4IDf+AtNcd4rn2WDC8WxW8jwAoopxSqYNaLR9UVB6wT36rOp7gcq12siycp
xRjcUipphbklw4+RjbzBC0u4X7qte+k8TlRFBdmL6byTY9LnqZVWQwgeMlFdHUi/UOnCmV/UqmdV
RKVjtDrj11ppo7aXQoY5duRhGl9SOzqM0IT3bYbgJw56L6cpw7gKcsZZ19aM+qVyr7VTbCtyGOxu
PiTzT4qAbYSE35XaW5DsBfutSX/VSYxjkDKiYHSKNxu8UJiw6a5/Jo20JbqD6NJxfwaQaSoHEZ36
kEZlB2+TeX58q0J9Z0GfJg4kxjpTBvs67OE/0IGjo+vykyK0tRkle51s9QZtnB7eNeNjLva5LLwa
OHuew+ZvvyrnrhKUVOH3CwrIhN15lokzfVLHz6FgKARwnIy0HgT5xJMdFARfWnvrZ/vXyhmkcDNQ
ynYjH5Lik4QZunzjjizfjyQD83pyKmNpM2jVdoInKFiqa0ZyxNjzFcvDO+lb5GyA+5FKFjDmTmJR
olAJWs5Wkk7o6WkHEIpwmFVzdxt7aheTUx/nIpMe5TjEYkGHE3pkO7+QyN8bRuvgSzlMtP7UcPj1
E5CVevyYA46F9qvMQ0qpIj2xoE615syBahh3WQJV0yrYZ8YOjYoI3jIgAxEfzfyMOJR3QygwrE9X
4nqA8UQnY9TW7aSiD5D9Rc5I2u/QdUyWvwn0WoFQn+fssx2hGpLjib+jWubdDTeNp1OplUoOfVHN
NxJpzK8Md68m1DEfKES4nQXNqzkSrugskR7ysYuidxBz5atNeFo5Wy+FU0/rSjLqnUzmDACEhu21
Cca7IaptAou0CKnCJ0MiZX2lUvjyIaZGWEETq+7ykiNMoKZmDeQmwpvVOuOjH3TQ2XouTgovdj63
jYvBLGPAOaKtsrP3ws48q0yujuhjb2oQ1bPxWdwYzONmpncja6ktQo0s4zQI0s4dAw2fvdH92D3A
1la3nacgRprkOIhYEyKT6xxAaSpHh4QEAtfulda1Y+uPa9jcGUBUmIDS+eiKb+G6b6fF+zjPTbhN
s+oVh8MK4gx9IPYaFSmCk2DCo5yc4cXKynzA9C8dlYjxn/7jqOcOLogSvYXZbSxHn8pns8gv1LTa
mwGo4ZZJMrvTfKnQF7RM4qCE1NdycrG5L0Fnqhbhq+ReodzflKqK9izZtwGpSSMgz2ovU89W5r6Q
eccw+WOTzzZe85VwugdiCPw8HLKHbiNKUQf5JY9pFvOXSeeyaZKEqKqucvWEfVVnfYuOI8zE9vWa
mW2xYbFFRrXpuINUIGuJrphr6A17WHvLiVB2h7jPdqnTaVshkoKF5th7UpQAaUaJuCoHllxl2rgi
acl3T1nvjFpuknZDFzy2jB/RoGqUl+zUTRKZQu1eL4BYpUfeyGx8RPmookpSiEZPmgMM2K+EgdRu
KMncmEdBWqOeSg9FRmGuFFDWCSZXlRRml1FoG8O8tArahSoqHiPKlyk8x6xuAbS5nfiembnlCSlP
3PtJwSSI+89hvhbME2lz6JHH01JYMSxc68rBmcTarBhoCLaCxL0FFEIW54ImuL6XaHmDmyxkKoSC
QcM7KP4y+tCmQNGnPwOC3pEhWjYkE85PLbMuJ/zCYOPavFqJ8SnlGUOeBJQf+gjZtXU3jYjBoQfS
WPWa1IahsZ56/nYImR0xe5lmSKjHXRsfRuNjwVFARtgHxrdAky0Z6HKcZyVBYW+uRsNifbfQDrn4
K+bsO5UTPiFHc/AYfcIC3GbF7CkazXdcuYQCswEgUICBua2/FcZnorN76s5csE31yKtXm6ERZp39
omOdy0MZ6KzvbmWEsU5i10OKculQxKJ2iQWNZLDOa1J0+HHk9hhbR87tiqVdDvU1lT8GeWLS+Foy
tNUgzEaw+6TgYcoNG5s3UTDa5XJsTaYGM+0SSMxCJ/2Kp4Yp041hL1Z/tBDklK/iidN9QHSgrBrz
YnFdaFa6byI2+iR0Mnou2kOFDGeC7WMMwzq7M3Ga6IG7I0F2jDCM4GIyq5dTEqu6YDvq24FO3zI+
BCR7/MZjYqyiyTNZbQNkijRskAFOOpIRSfSgiF87drXNW2ctcTvqjJ6jH8ai67w7onfgwG/WzGbT
+Ac/OUM6aB9YAdKPvEIFUF6C+rwskCQWHMiP6/qzzDEesL3IWbnJ2UZb8hYkwd4LOUJceyOPRu2P
AZNTfLiS9eYwwu3jN7iuvOL8GV6VEvFzWXtkKLg2IttFiWlNVBGvM0NpQzlXbeKXGkwzgqOLigli
9Za0+xrgahccEoweC4Zc8UPxqwbX6rqg2wWX3aCeRpk6khXSNK4lLBWGP+AU6OjRq/lJggNoRpkr
Nb4VPEhkW1mc94SPb8fskZMWmdKiRxWgto3efJM9xyf8Wkc/dXxoETmhM0qH0+T8BoLZaoh7jRQp
xBqkNq20wYBPJ3sGKttpZyKeLBAa/wLdX3bA+4wPcUNnDoraM50/M+N0mRlyjgahDL9yRGM4bDrs
X4IWnuTvBLScoj/LuN25zvqoJfhyEwV+nDwX3Yh3uSaHx4urP5SgQM1om3aljrAmY2DkKcDggmyE
jIZH9VAycouC7WygUNbJ/+Uo6eUbnGBLQk2jXBbYWEucKMK05k0JTX/IvkOq2R6jZ0Bq7uDLJjb+
rQy5b3nrzGzZsYav5Bp2UvUJlJLwIGBsjOMODpPNMFRW6PsIPMzVtyb946JdqQbOcE5LDcLUXPBu
SCDn1ZR2yrrK91r6AB3fil2YfRgIPmswaKlbOmv0pyDbcdY/axVCEqNu5J2F53ltzcVE2ADL0rG6
2uWTNcntTmnpSppafMPZCyFqKuZemYxsb9kkV5TsamuL0NGWTsiDrBBhjUkkt1nUczheb4RAbxmy
/Gqy/m7OZPUZU9yzljCCu2NcBpokS4n1Fyl23Gpg1q7WBCQO9fQTGbn90go6qSCs35qeNWVcliwE
eplRDVvz0maCbOXbcbTPrLaN5777UIvE2hQZpNgBTHBmS7faLMInPfsGy5CxQOOoIiARp5KpWlSO
4g877auZcXsiD+MVvJUZyqLYvLdBY2+j3iRcrX1XWKx+5UtWSU6noLPOorEkwFHtOfClSFY2kTqE
Xi6T5opq5oLvFabls8zHXucfolkxm5CbEvNhQD7h8P9hXcHgVmUjbWOJkr/GVN4VxVORHnvQronF
gsn+syHVydepTB8TJiKzmA+N+hd0zDRBls/DX2ftmuFRS0c7+9Gl5BbzeNFEgzytX9IBqauJ8anf
9MRnxEhpBrLVrJ5oWf2pRUgSYlPCVore+FSML47Qz47zIeHbkcS/xeJyOWrZwBxZ36TRQI46P02U
H9IR+Qk67uFayhCV8XNvulh+zxr1POfszzvSsMn4cIgCriuksaAW0xb9G6mXJoG1mWQrP4xbt7rR
p0dBjkkQzdc6bveRRMmTWwn3o5lHXlgahp+NSbXl5n8ld67N6uFi9KCW7JkXJ2wxVaeSs6VSDvEt
HeMiPceC8w4dEZefAnMA6sE96yi9rJpUconAELWCZu7UfEC6nH5FrQ30C0OCuUa2rpmUHAPWnDDt
6jOfBWWlMmv0am0CD9qOXjaFL9CPy5O6ZAiJlLQ/4GRHW4M3MbMafwr0MwuspzjrLHxxLd78RbFF
TDzerwFsv9SZlyZnVp7XhFTEsYmu8KAU6ugOQwTNkWq2HSesojPyc+TRO2gHX46KQIGCWNlS0+0d
q515pVwAHA8iASI7vTRhTvAyXdkGkzkbpvxDIamAJhNurjwyfk1dqTXmbZvWrLPT7JcRzqLHQZbJ
x5aFCv8gngYmH+WljI2B99CVHy6m2rNHBv6x1wTc702DeMbsEfDFUnnIWXuuah4nTfdEhmqibIkG
YDVD1A/byl3lFB082MiG+0lK/dxKzhqgN0MOQSJKwzh5cX5JXbV0J1SKoTy2xBZr7cZKicuMo+yO
EWOHXoI6AuHnXCNNKKGGrWByvBdEjeIMPIQ6N18Yies0mtrRMjMeJMGxYeLs+iJHRw/MEsoVu1k0
0nPIZpq7T4mRO4zwASsRxP6/X+s1UFegGfdpTNkOLl/STAIS8u/bf7/570tmWNMhUWE3IGjj23+/
2UGv8VpNXJzacQ40HwMMm+XbCblNAekdC6NZJuQi0CLmXclOs5UL+UDihHwYrWD+z5d/v/ffX/77
r//f7/37r103/N9/rSpgYdjNgRRwmXuYx3+YRICYhTiXxJUk5hqW1l0dJcStEFPwrSoCxXyplpP/
+Za0VLTdjtx0e7sm1HAmKA/lYen/5z8oHK8ybgU7mw5SNeCNM3DwH/7zRSSAxwaBNljFpgP1xjr8
+676P9/955exUe01FHlSInI/Sv/3F+Aw6Vq1Q6IVJB2KA5IrBrOGz0Zt3iKNDoqp81VJwl64fDES
dn3a8uX/+72glgi+gnRWWYnFVdtZ/r/v6OMZQ6UTMwnmGTp9Dfb8QlM9SoRy2yT9+wDToVsVUdcd
+8wmgqMMCq9Uq2THAPQa9Ybu2yM0E8rX2GD3Oui+lGj/z6+jMZz96PW/f+Df3/r3R/uCT0mgmMVm
lkfpyAz3f770c9X4v73FoimQE//fl8HR6IT++2uNZ8B+tGdwoONf2I6B/NmpDcFnRoGtxiYxLusy
4z4L+7XqOvQM9CWqfpOKXDkHEfMPKWnOgtiRWUnam07SwIG17YeKLwiVGAp1hC32duhoQIxmzE7h
gGm1V53D3CkolPHobIYRRRY0huhoJuonAh3Da3UZJpDWMWhlgun/+4LBk6xbISF96KvaH+Pc5luJ
A7QvoH9L68BqND+c2680hRucaIhl0Eq0AQD8KgQ3Heg1S7hU+BYLLgZW1PGFPZyCppE2ERPGFXb+
LSQD4TcQhM61JD/NwpR3OcEnRE8iK2jHcm9a1GgOQtPKnHAiE8LL3rv1ykLbGoAUNpkMy3UMM4vV
cQ/CGCxJPDzMyJZeQvTeBH7B65/hraoqHRta82BvOTFC30TaCvbLGw1OhSKNbqmhsNaLJTVLo7fq
JPUSprj7ZFkeVnMkQb+m6wXQzXLBnjqvq+VllxE/FQ5js3busmMZAhxEnnglkNPqJIr2IdrAUkaC
qaBptIlJb+qmvRCj8u9/bZB7uAGMavhFhRdhiOdHMWEbnAI2U0YnHqaEnQVpyr8/ONWM0RWazT2o
FSTYZUd2QcasVThMdCZMSTb9zEbUMSzjoey8UQ8QuzSkwFTMmm4gJ5ZqPn9v5KTfKGBzvYiEMsKY
CB3MzUK+FhLFqVXPhD7I9nx1rC7EZSsY0Xfzu+zMw410msxC05aq7bRT0aYBc/4rCYzDUaik17KS
T2KutFdeC3VT5iRLRaDiGYxW4ZaStndVs0MylqWPlPxKpJyL1jQI/wp5IhIYqXCQ7xkOMf8n8uBE
sL2EAHt8MfImhYIupg+iStYWETfXsEufJju3nxQmRFUsWewSeuupUzWxVRkcVTzsaFTNm+7U5s1C
eUtvqOXef3+PRFPKNtVASdWP/aVvZYSQcncV8KnX+N7/F0nnsdw4sgXRL0IECqYAbOkpkiLlzQYh
04Iv2IL7+ncwb9Mx0zPdkkiiTN7Mk+U+RRq5/fdLW9BWlPElLeoHyJx58VXO1hmkLqnRkhtrq3iZ
WhGZ+6IKmvOYQCkUHVD6xOmiUyGM6IREXuxLux0ZxqPYeGyEXXzOKxmdOWGb9gWqg8NgOgH8tIxL
saxEYCu96oJzprrUEaeIsqoCGrkaVBUO2ru2G62VB72GJhZfkYBym71cJLW2oRQ2pCpyzcAYQ4xL
fCVCLN9UWo9nDvzJ0U7zS7d8GoFVMU/tMX8I7eNV7Gyav6WOvu0M3SwKtDgRmySIOlrMZ5Vx6TvR
ng2C4RSHmGfdOfxiaZMxoUaa8S+SLeX0Xx1iLJiaQmOdDi0W9YBA4UOWx+a6agS53OXvquFpbFwH
gFHdIxnRU/xgGZ13UxQD9PR5Ddoxj7Qgje8edycmqR6Py4tLacbFb6m1dDgAylR7N0+67WPmhW/0
PHpMphj38DVM2KRr14iNExx7okLat1BS5+iS6kRgK2bMW6f3o46BXLePbZOjExWBfx+RfD2ZndfC
4J6AJMky3E6m2d/nZd3fjyJ6kBF5bt5qZ1NMcQihqva3FidCKrWoUTRw7hz8/xq9cvkQ2ZTpdBBy
QsW1zuql9dIOQ791/KPZszbjRR+OzEgebU3QNDDlpQw66zAOA6W2dZrjL5qee6z459xF/Ei1vY3n
Yv6q/Op5sAiBh6lZn4CRpc9BQ8AGyYS3PXvhrFRsQ04RR8vMeipfcKLURnGpGKDeqBFrvejZhyJD
NGtsiKQW7l5D4Pv/IhW6iOZFlWJliK1HWdOi1PkDV2Bsf5osIVlDr5mGU13wbuvRG06uk2THHDR4
KHAOwd2i/WsqYyD7LR8uP85oDJDMwPqoc+4yDAkiTf7/+fJI8RjWoO9QHnFgDmN86YDBu0vvI63M
Pia/uvoY5tS82pSkhqp/MqnMNSDH0TNbe9c6XrqKlg9UkCGHmWUKszWJkgPH8+PQU5vL9tVu68qT
71Qb/Wecqg4tC9e1EcLYq6WPdBxEfqUlNrrKp6gUxjVisdqJhEZZUdX86/J7PmeLg2URfQhC5GIh
2T572/buu+WX2AWdHiez+f8neuqdi0+197HTmOjH8v6/B24eGGOmBX+t33cEQYz2XBkc7KI+iLEQ
BEg9Tmy1V0H94gG8IJO8LCEPZPavYZpZVy4w1hVAAacBVSBZ1FCQcie578IuwV+apP//p7aDCBTD
D7eR/bfRCBcJRcnzaUHL3myYgTjFLCrgXGmBL6SbJ24oF+1MUoA9IfVx7N9HDZJoSDCz+ahomQ0S
hPRMskxYsvuxg1oUVf7eTmlmC1ljbt3k/7Wxl+6ln4cnUBa9mYa7qZr+BbGINqK1d2FoemtpJ+CX
ZmpUCi+jQsJIdjVe5AMjsJvNmBMXoUm6PYQr7UQhA9CBiP1IMxGYdfpuXMQVW+r3FJCdp+I/06px
+FSJ/UKvFhsKiu5EDg5ob3ogr53e5S5m5TZzCWux9QcthgTKpOAKOj2lX8N1tJxNoNoj5l0OOpN7
IxL1WOuZ9huoccISO8vk1ld1weOcRM85TIdxP2CVvkvCTwco05MrJFakBkA8jddBgk+TShI8jUUc
3smQ+uCJDJpyEpNVZb7ODVSszM4Qyyqagnr3oSgpYfYVNz+8W4NzABBWc4Sdyl3BCKuwl1zAaLwV
Y0clVw4objGT1D5BHYMzvxzCq+KV9uzFLNKfp5Ey0yR1aGL1/atTcSc3/aS7G/qJAN11sjN2uNo8
FmPGOtzcEIMBm3Tk0IELSHx+1KLlV93T3G3T7CTc6FTNZbLOtGJUVrwCvUCEy7cVN2PpKxNvcJuu
syb6slKg6ori1pVU4SnoLetg+Mu2M3/3UXo0TRRJ05hrGluGNxHhPqvEfBH18Ol73La6lkLt0MG/
7mt8t2ZVrdLOqY+1yWjQwXKbjQsmzXUfVSIDRkyDsS4872Ly1GxFIq27qXS8ZaKE2JCdg8B/Mqxo
E4zzPytBekdrwOwV62idGmWyM/K3SUIqwazQrGEdOqdosk8m4YOWNfLBLof71mnbc+SI+0gFzStV
C1g3Cn70qXoIoGuuWO/ca9Qh51G3iAqPc+wux2jKbt3hTSt6qIjAASSw+hYqADpjfIydRu8Ycyxu
WvDR2g0+Ykh/qylrzsFS6BiioGPMsKj2ojaRJwCTZfMAmc34MNtkb/ndUx5b16qBVJ0X7R1YV+y7
lTVvzMDl2x3SK8e15kC63Dhqc7hTwoR8Qu8QxSXz85gP6skjy3jm1Paq7fjhv+Pff4e+UHTZneFb
375dYT8ZJAfYUu0ZQIy4hOy9XoIGJn3kVOlMCW4BPOku1VuEadn2fAqrVFFeRmyDjKm6dWpOW0tS
Vce4danH/Ta7+lXGgAdCLyQI0nTbsX8I07a/+YG9TayqPAAKnHh/AkI13EJ7U8J7maYvMw7hq5jj
NxYBcv8SvGJfhQ3lxvUiVpNOqwAMDXzf+Go1J3giNr7j2od2+hFTA+a/KR55wTW6PtMqJ6DsqOWN
bZwUXzgxwr3Tet9eSRmwOf7OvosFa7rrbKvaE9z+EGZkbbKyci+mdomjTyedDh+dMqKNWacYzCZr
P40lr7flEIwdmn8GLAZ6zAwKiVtMj/HD7OLnSnCikhep+02OaAWGp38avWzeGxppOdU3gsIWYLni
PZ6sP+F4wG/Tyt4UFuJWYWK8T7GEhwpn/sxsTuMu9llxN0En8JHz8TtBAbEZMXd2+gYYs6fooq43
CuX9N5huqs1/Sis/aI88lxK8qUbhpuvCFc22SRl05QW9z1jId6bVmJvZrygCRkyM4RHJsVZrT2af
lgdd10k/YJNF+0HTAe3o+hIUAmNOB2pWaS7/rfFcZfQZd2n+rl39ulRrxRNqreNaT+0smC/TAa/Z
q3OKQ4C8i2LIzx1hbyjgvIAcPOGK5OxZVb53a1ufJsAJWoAGoRU3Bg5MXZG7c/s02dq4UzpPPcxa
fcQuQ/TexVA4RAyufTR5cpQsgNA36GNI7ug7fVx6TJryL/IMOLdpTT2uADMQRP/srHhPJkAUfkw4
ChX/EGsn2lYBVJ7Jj/6cwRrXfUYM3jHEv1LGyMzD+CU840UNVNlTsMMYk5MM7PWzDQywDwbnHsoC
x4Ky/KVBzpHDiLW8/q4DDu/hxA5uiOZzCjnqiFZupS5xheErqmxOxH1v4s5ABAvzdg1N/dwxIi6n
WG2xeJNFnsPdKPp7+o6Oc70qnw16QZlaMH9R7TsXHqI61AIS/H0EsRFuHlyVfjV5TdKXOqRWscCH
cniP4iV0qL1/UTnaVB6jNKWkz0xukfBAxKNIfrJIPnee3Dv9/DplDJXqtrBRFhgSCqqeaufoeBmF
LbI37rI0fjEyj7Fll3KCKb9cTUtJU2J7G333ukSLaCPZuc5oUvvcPKSWi1SXgvBMWhYXH5U1WNAR
rZqYoAhz11QE6emE4/tKnKNXEbfxc9wHY2y/OjPCmHTHTSZ/mqzw7oJl7DtXzGW57vvADHKz2Tpt
/ZpyGt1Cw9iXKjqF40iZHdXoCStDYuMkBDiTUI67UgyA3crOd5ypmDNL5FxvIoZnkdEXGfHGdqg3
mEef0tE7RRgHe3+GihB2aG99cEZ1Jtg7mbvMmF6qmpB8E+fsNwNf0JczvAco9oCcR6gxzY+zuDmt
r05AnS1q7zOzMfV4auuOtYdOi5hR8a0VYfI+9t3zxNYJ+EUe/Jiy1Uh7+5JlixbFCQ8DXiRG244q
bpn0LiWWWMWl30xv2of445e816ni1lZU0W9O5R8JgIrohnmuSQGA58jvEoVbsw69Qyge4dJQSRiy
o8H4VQ6CQaWg4+LYMNRaC888iPg3isefAtVp5SRY27l9rpXCcs4yh4dV1F9Bi+VMVPnDXEx3yjT3
qVLJc4JndOASxitJuY2igNAOqVJV7EqgevrXDkzeMUZd4jFmOGsWeDhgi8XbaQJ3Aj7lhPZlr7Oa
1rosf3FUQ9Ns/mmaj0NXPVVKgUmgNnPta3uNr3x5YXAmNtN015esP2HoHEzqIGkRKEumBM2Dk8Yf
fhaYK5dNatXS0JHTO7ctkq9JZXJr28BZ3Gl8MBMSC1ZIEy4Y2Q3nUcrf0vzAqQodmP27ac161428
SDWsUnPstqYJZ8kISPd52ZNKHGJLBUX2GqCpYwb5sQgcooDysapwj/hp+y8Jp5Ve0oRExvAoVmiF
KXFT1xYSm9zDwCMQqoZsRlb/5Okkd42joUOET0xZyIaNlwxdfKM1k5R6oLks7x9SIg+HZnn9eg/G
jRi5iNJpc2cGxFmpto1995x1Bj6HUf/VRRNupOhhpiiKc5iI2o5Xr0cCxCvTdt4sC/S0orwZooP1
q7v8hnWuQ1iEbTfF0X1mI+yVc3q1K7oT42hpt5JvfJMzE8L0PZ9oDyNLA+fPmS+A/dDLfIFqyAOw
nytqoRoCrKR+T17AHBQ219AkuD/TGEeoSzcQxKRqOeEB8alxsMCeSqCkrjXYiElC9rIdzg6lhw+n
LE20ESwJlZHjjBnwemZkT6GIvPVBRa1ZRBkbaG3vyKZ+zCu7ORkZsyu4ByCOzxUfJ9+WwyEb9Tlg
kbIwxDnKe4ele2JpPuko+IMILw8gEXG5QY+ibOwJpQ3QYWyzc2ef86ybfVR093lDv5VXgm5R+7T8
BhZ94Vn9rP9D9KBNKlI2BJoKPmaVeYLLv5BFz1M03AA401PLeY/JJuVnIWEefnKyxx5DFBcHFWkZ
DfIHkDwXHLmevQE0UMXuCkDhkxgc8kgv1NWw6Txsq69+8qldq2iQBeeKtnz10mi4K4pj6fqEYJq3
ifEqb6D8Sj3ecmuGXTpqANoG5+u1wY7BmSC37wdoMvMg9hnSBJfANlrzkyOISEpEtNM/z3Ry4/Ep
Nqrl+B+L2lwFs9/dtezqHMw+8Z4B7YgcoAfIRief4ucVL8AzLvWgSINbYcebciDFNvgVTEPLe8Qw
jJEEp8XKSKa3gKizy0Kfd9fBsl9lxM8vOBqHBoO5WQMczHjCuadMuJgN7FZYMBingcq3SU0YBmiW
yvz1zu7csALnAKvTzOMBgqOzmXPKPDgkvTUjw3h4MBRAVi+Ku2KVUg2Q5XUA6bbZeXmCkGsTOsva
Ez043zOBsc6JWibPQJ/7mMP/7FDIEy2n3sfCoD/V8HImJlaNGVtJsU7HOl9LSoJgzmNoYrnhdgQM
cXJgh4ENO8xD8ChiEgXS8Ob10LowvFsU3bJrYZjRJUyrT7hpUK0ztNO1JfnDbR8cajsE2GJwpdOp
BQrEfyvEw+DB1kZqkCszyPDuNm/+QvGx+vC1bfWnrrEYyA71NS93mU25Z24/tfY4P+g8I+8k+NNT
V2COd8b92NKJ6a7SXFr3TZKdwnDEZdxN8YY5zLWKqMQeB5rYqyb/EYPNaupH28HP39gz+CBHgcCY
OfJhbOQJibLeOoG8WrW+2O2rm9nUHZY9nUoDvni/2EV98knUi2O/KB9DBIdtmHoXvbh9y2SkJA9P
aleCSQpyG6tniCo+tea5BaAYYoLZB5GFN60Qn+nMSN72rGMBQ3ilK3HkIWRZSa11GMtfqmJCdoEI
aKLPYt210T5KQFZWKFa5T3g5lA0Js9DgFXZ7Eg5uQ7WnzV7tz/kjcztiQAHRKCMvn3UZciOw0SNn
2gcxrP0UyIKcKSGdMP94rkfrWtrI1SZBZcruxG5GR0flq/a0Q0AFSbuJRFPf7Flhd4ERBDsDB6Kp
CfEbDvPpcByyS6uKSxsw+ZRtUV3TkbOV22LC9pPKPaQoVHnEzh43mnAB0CiRkPyZ7HhnZ8o8hDWy
vGaiOjv6Ky2X3s+HmnTcmrMLIWsKBbaRlZ6KZNxx98s2Q/SlzBDTK1Dp0kJ+LWcwdiVcfUoyLPrn
GUiqDHVGFIw/xgJGRTjvmiJ6zXErZMt0PVT6oWCTjvJNVeCBgzfGgP1UhEG2bXs8qCLOn5XPrQ1D
KjYlYt2AGr25P8WCAErowWE0pbp1mfFrFpVBbsQb15Ff0TpZnrtBfGpktHUZJtMKQPXtv3+DFFhu
VA6PNGKmsPEYpaxamo8PEUsmZQ+UDtHogROXsGOURyzpkhc6HHaWhMxT5YzEbTP969oBBC1cuxZH
fZ3Ef6AnsbpZdBSONlm+du5ftFXdcbhTBxlg+Eld4m1WhacpThy9g4n/ZJrqphPsTJGJX21K091M
HHNteVABe+Efo2W7SkzeOR2RkVILu7/v7kXS3+GJPPZGNt6SafyjUpc0nW2vPctjz2zJDoQh7uzK
G09TRmTM7YZgY0OnxRSJJShhY1o+HrBbKrA2C2en5Lhn591nortxZ0AHaJxRrLus/0tm9daHTrG1
jS1NDlSNNsO80cThKotzPcUBgh5YzB4pZp4gvDAqYvzgJ4tHmwQEy2Lf/TPN6LWA+HRu56V3OJs4
N3UP1ExlJ9moc+jXWO0gDiZZU1yYkr3VZjms3TiGIGSs6F0GjppzByoae947klcjLYw3jprTWfkZ
Q42ZWyitCExTeORKezrlNOHdOFSOOerwNIaC05ga91VfHDhGn4wO4oMxm+Z6lh19eMabjbmPdKh7
6ER8KJGDYJxj3vNBMs3JuE8T/mLXnjep7ZG7VdTUJNgsq8LJ1pSiYYHrCmpvjSMfkaWxzEOaid2N
1HA63ImfRQJIaGg+34SksQpvcPDyTVjja7vFZ2L+VDyXsWnELLv8HKZqnsKuZoejg34lMPjF1Rzf
TCqBm5mIeITRiV0+YVUlOlAMjc82N+5mIxqOUwJnaB7/Jiaeq1G3/k4yfziZwrjlqRtd8NkCyUnf
hiCxd9kCtTcd8uN1BC2IfEfdTpuhcThj19ACGa7hHOuTvSbu0ZKMgZWPBz2I4xGAPB9+/ttjPOA8
gsWRwbrlWx+wTSqOVTamj6ZaFgzcOllV8OdTwoZ1dONKmBwcWT/LUtjMxOK9M7I068m7p+7gVuQY
WhzGfWA8uKrWYLZ0lOYoJOWxqT+r9NOsO2j7XPWCmS6Kih13Kt1vJ+TnaBVElyFeiIkuRUqO+ARa
/9gql3yn0i+NJFE+KyixFRAL/EOs3CgiFJ2Ctwi+fD/EZWjdyyz7wX//aoSSipT0c+JuQXWNf6VQ
BqLISDJ0UopHzsS90NZ0OVuwE0WPIUvp51xX67TsGBRiVt9N7axfRqcF51xORzIzFyz7GPp12W0z
Nct1p7D3ojyvMhGyk4Ab3FnUcBZ87tdpJCkyJQ3kLc0AEbF6GtxADnK56gktbPM5wrGu+33OaHBt
t2nBFbhZzEnL/+GTscyiR9GbbK04Qb1FsvWbE+OqcUVwkFU9wzZpddCeOvFXNQk+1zz8LJL4PNdk
DABw/hBXwFgKv9XUH8wgNtgUoB2bWmyHTH5P+fiEoYdsZL2rWyyt1vRE/QZ2NOMhMO5aG4k0DxF7
Va7wXFOas5aJAH2Xw8pr+/5YhKF7ijinqzBx7mIWFJxZHakBrNgzxYGpaNR6okyUuR5sSCYzQaI+
ChPRtJ86qgYA6M6Dz2HfcIettU+GKl6HdeYfagz5ZqrSfWCmn+jFFSQIOLad2/96FVgNSajPHGix
gQIernoIGmMBh61QmO1rIkXYyfmRUPLxv9dJ+edR2gPDO5z33pC91piQh4J62UgBTsKPs036GGs1
UKHBDxB6u1tWEhmcXSaDskRkobxwJSuSjRZvvBGIwyB8GG5Y4njDLJO3JJMZMdaMCwbuw6+EuAh3
0Fsee2hOjXOl2fOtbzBz1rXFS+EFzQqrdYSCPG+bVkjyUqrE4kroYMJZyblLlJwgs3WCLr2SoctR
ryJI2LvoQyFp4TjGNWZFmGQMf4nFx+I3z8uXGpaYsoz0pC3QAiR9eBeKFofIeJK4GVcO5cy5ysjB
ONm7dOrm6LTRl5mQrDS4CdNLU5qwcJqu6g+Wa96HdGGVTfMsLCRpRocAFKKL5rpLyEj9Vk00AsTy
P+wi+CozWiKn6mr66bOOcUFnRq1AKNF/BXSgtUFvDdA6GCsxlXfZVnn+eTRMUkSEKxl4Drte0v/Q
+RmpmCrFwIAaZGKHqTKD4C7AXt8DiQgK+eh05Jf7weDUxxU7YEpMUK1nvWtsuAnjdZalu/C/H4yM
JFaGU1g4zmvTUZ00u15OR+K3Ef7LM4nbyBMECFApgQSS/m1MD4RjT2IlxpMV9eWpm+y/RPY/XY/h
MK5GvfbKasdEEVd0sG8hbkrD+WQCSCd0H/Kxg3QOzLjwsMVGxGNUyFG0rb+NRN8Zdhkc8fNcZdRU
p6nj2Kbs/sHoifF1BjJt9A8TyCmlUZFkQvJNhOl1thLqalHRjcr7wE3GTXOqjwUrB9qqgzWXKUtD
KoSi3BwyVv8afPSD84/eRvYl6lM5MYBWHuUXjaoATfD3ZDMoXtIVNv7FcJ+Zc7yuFKOhAds0sa9x
57Q8uFXTo1F5DlUv43/r1ktRLAT2Y85DEPYEzWkov+Dp2fFGuHvMB0TuzIkFjMTDH9QMuIV6ZMZY
2E9pyCCpQNr3fIR14fpkSZvPMScvP7im2AjILBTLkbsqyT6mwNxo2ju47p8KJnvThWLttvqUc33c
z1P4rH1fnDp9GOEd3rVWtQMFFR/dbvyJGpkyVAs8hBcKQT2qd3DV4xIbsnPOyjzR17OvB3HNdEAE
r8Kd2eDNXctsuDNAl3Xdk266luUk2jiOSyEOWUQkhxQDEU6WG1rSkVIIQHo15G9t0mo9Kph1ST68
BA3Zwc4YXnPUH3hswdWR5gNNpwCZQ/+bVRkt2J4xxkxsXq2hMSxFo7EJq03X8rGZQygDFTISR0cC
dFcAqdPXUvO0SenGWSctXHtlaKrRrbk7cOxAF7CceGMH6ltV/AVx/lozL2WgiUUrSZq1NjqQOWF9
gJ6YgS7P7pKekGeGFmYnNcaJvv7XIRIPg/g3GHDVFKsoPwJz65b9pJ1w3FgNn/FxhjZBxETOXMrc
RG7rBkm+ISo5MEVfxD1RA+MbUazKcdr5OZjMtudIAVt9y5TuXPmssFpeDH7Gld0EROaice8WZbkd
itHdWJy0kh7jvEo68HuD+VnIEVg/CAwH05hC2aGrWwOAq/0N3YL7ZganU3LB2KrUeB0mFq1ZwsEg
fgP5Ac3Nx2pRdiC+hrl4m+d9mpX/usG7syK+Gl2E+wmUFV8I+TVyGPwJRlnGzKSsC4/KCE4iIfyV
Y84OInrezWh6UCO8EYFpZ+UBLi1N9cbZw9yOPgkkHB0FVnt6oWJm8z4jRZfpe/tCre5Tg50IeAUg
p25CIdP2E/ervbYFEPi6WPgR6sR1A1HFdrcGtx9kDZJQI6YrGCvncJ6fWWnaVTbRHZCyoreJNBny
LBfjjCSCJenkMlgF3MY99hzC107ow6+Fg7NyrPIhH07eBFZb0iuWEubo5/cy/hgN6+j0uOQsk1uy
Upqnz7EvCaopBywQ/oo4i0v1gmEzghkTpu/M6XcBsx6em8zfLh+OiqwMk6wCJ8U4XuLyw2SHXDtM
nNj363cLdaeS5ATLdHpNct2tR83KMjglnP51EoPST8dfvotznnjXJQQ8jO0ZCPdL3UWwnZptlgT9
YVYGSVA07dwB2DxHw4dHv/cKy9ukPHJZiLVV6JVgbc1bE1z7OAAalLSvsQ9XNHhS8fCdQdffVe9z
ymml6gDyepW8t/L4nUNntS6tRmy1884KKvBEDre5M24G6FDMLsjO9T0P4ckb3QMWdo0RUBKyCZjM
Dyr9rQRpZ3wW0SIjGPW4i2mv3M02liMRoCNZFvRUD5CfMO0vRmYbI6afijvIwV7YrNn3iOa6b1XJ
OWsgAdfHKKZ0OCIxDYdE1zZwrT2XJihZlvT3teuC8+1AFM+WmjdymTR2xiuFgAHpGZSgqKX2zqhe
8nwETQ611+LIxCEKyojNUIYpzt5sYDynMyuJ6TlogKI7CeaLU092yh4iKnfr8RxE+WNUuH/FfKrI
pAR8yBOUyXUTBz4wIMjqckChjZF3OGGT7atle8iL4NyKTp+Ili4XdYCLqPgn33fe6N0CjKLqfpvK
H8MB5Re49f0gBAmNSD/HNnpB1atXDPBEm0LWmBm1ddUU4caUS5s7ciQDgIEZlMeUZoBNDR/ty8mY
L+E/+PYjjk2uPz7nSEebeOhT2AUo8q5A1eeYlW20B9eWN7upbwwlMBL4zm8hxdmnFW+HxkPGoiHx
3AJdiGdnM9fuF4XomM0lQ77a5bLEEGrKECVsolCJAo401hnIfz9n7Z35fYMlezUcDGP6F9vNWxq7
ey42jyPNIfQKk411bjzZPd4qFNLYB94W0/fsER/0Q71hoNNjXOXJE9YhcnmQPMQSaiTXUVJIaj9D
Y09diQ/71KYsrr/ZmVXfDE3O0YmbY8GMUxat3tOXeS/qLtnWJRfhYQjpR6t+RkYExsTIKo09TMGa
0GPeX0uCWVzeR/ABythwfuEnFZk4mg56D2SaI6fHjRWgOHut9YObTvIisR5QYbBtZ6bpwBSNTanS
H+quH+jQouGxf5tDbANowj9lYJXbjoNZ1bkHfBc/aRNkR6zs25ysnWU33YYwUXsIKGS1RiBeVfxF
K5AHb0adXTCqZOhCHyskyXVBzBFq/rQqOtIrbQ1oOsDKzyDrEpmzcacd4wVTzncMrZIex/59SkZm
APGLCfiW1kPSGeJpnhAKXEwec1aAgO6QBAbktnn0kPjyHNgf9tmsyt7CjCN6g7mW9iXxYTUTipD6
ZH/3vF81Ni92w1HdCKksSdtbZei7LuMCUo7qM/XhLRbiwx/TjEeSAX/WxPa2dpPH3n4rzfww10l2
xpS/1uFWEIGmBbI9dC3ofGP46m3xoZru6mTOays4SPaJTfmfhBRabkYiqNzbv4hMP4kGt0/bW2BE
3XRrl3hmBbMET2ouksK8Z0yw9G/LaJvwwpraKTFWqGvDlmuM6nXq3OrOG/gHtKE7IYdrUuP/1hFc
/NkNb6lLfDwCqESUD0KmGLMnbfrMUpE2x+4lDJBOpYf3OMiz97qkuyKtag5iu4DcX0z+u9rpBjYO
8RaSZdPClIAM3OfJWSY42MkAsUA2I1QIOCQ79+qrnkn7EsqwagvYpFO+Bw7CxzS9RS4oTquMTwBh
FF/PqbeWvkmPhiPNEMElZr1JQ0AxvhDc5KeIWK5edlDEryEm2d5a22CSr7SmwM1NEI2KdyyP9a43
+UqoIrjXcY7y/DiS/yzb8U9N2X1QBPWKjt/7HgvYhlZARFzxjaGxOFkBQZcG2Z2PJ6wO293FGbH3
UMmrmeSv3hOaYHAAawoBOcW8SHWUXw7Xauxucy6rnc+R3Ga/43g5E/033KNdMNat0+vQLIebKXru
7Wzf9b1978JpkhYhbF+zx5sxPjk3aY6iTv9EmR3a9jXPqk8vpoh9bvStDPmWimHjBN5HZbPc1Fg1
N3ncLcJxxRtsB4fQEn/hwAjIqpuNGFK0rQIKUoRXHGPdTmr3CQD9a6XhMIGJ3ijKMnGEGds+0Z8y
KxBUhvHcdbnaKd1Zm7nDkOxtRQoCw/ddfxMI+70SxkZzVNtgMnxJTVRai/qnjUEH2kr3EwS4AfcW
9k9iN54iXV38pkzpN4nvWTsHB1O2WPFEMf1ShcLBoxufdTLz2iEirLBwnnLLnRegK4nlBQ3mgRSb
zIpa40dfipfExweHtG1ubA/12ZoYWIJNWLqDjGMHBx0bwpZg3XdElVQSeh+uA02x99ESev/VRKrf
V5LRYwk9647csypltcbR0MBFaV+rMihwtIKMiHSy8Ra6Q47DmVQs7uQpgNBKf7xbQy0hyqkdGCg6
De+KmH3bTGkVdKXrrXwOI6GNazVMmPx2rT6ktvUdDRPKlg13sCZ0C4jDA3uObjA+JMlwGNIOAWyh
eE2JQwumV33WlccbompKMTL3XzTIz9mnK6eUCeM9rs+xKNgi3Ox8KRnIr/OOTaC03Z8p+EjBXliE
aTZgtZYAmfUMrjddjziENjYe/s1omLhjvCWwZUGOK2g86pgIjuDRNhQ6EPqLiWP5cfymHU9u2C6P
7HrTxo6M49wEj4aNxksAI2icPZwJYxWl2blaes2YbRClz/0XNH08jt3MR1MYqOBDTUEJZ4VW54AQ
AZoysOM4WXv/RpDw9PXQ1SOI1jESZ071MuaKI0wK978F2okS2LkPnf3rlvrP5Y3Y9YX0qVD9qXwE
fVqL1jlOiiTE68jFUFMzDLOLwi2nlzmLkiJ+Vpo79pCQcy2eSl+MXJYc6ZNyY6DQKqqfItwS+LDt
XYcPbG1EythNNsNL2zL3ZtkKKBPebe5ray8i6ArlbK87Pa4du7i50bs3tBfQKCcJUC+tX4zwD2Hx
ZlvFExfYBOYE2rLM3S1Vqi/aZcbXVMk/MiXvFrVJ8BI1dQtCuCBVACDQkrybYuZBSVJZB9OwX6gm
K2Vx8kpyLFVMASupKTob+Dhn3cI7rT+VZtWe8Gf1EvecJ4Bb4Uifo686wkLZTlIxcItflG4PellQ
/OJkNPo3sib417zoZQqPBu/Oyv31K+NLVLa3o3b4z02tat9bJsYxJwOPMXPnZuv4H3Vnths5dm3b
XzH8fFmXfQMcH+BGkIxOoWikUPdCKFNK9n3Pr7+DqjJSKQsp+7wdwAhYpSqRDHJz773WnGPu06rV
rylybjR8gVuEo5iQPZH1v0rxudQxtFIi2dM44yVtIRknFNg2g0dVEx4GdhCu3uV3yD1vaktscIid
Lamu3Eluf8gDXtAyJpVDzZCiFDxsyQzmQA+C/EffmIbRbGigTNwnDj6cB5Q/qUSeALxGGle+Mmyo
wbwgbXIy/xuvLzDiMwZndk8+T3PWX2/ME/N5drsE0Xg/SQlCnsdG7WmKQsoSi00IOUlNdQLKEXUV
1g5hBOJFv9iyzud08m2L2RJfCxhSoMTqkgyBqY2PFi+SFh1jClNamV/w2D4nb1218bqz0seSVUE4
+Ltxih8lYq87YXBz87GS2Zb3HhQMcn9jgXnoe5npuyI8lY9a4R8l6d5Xnhhx255ZMIEBBJ+RzqC1
RVJzzcLIjorqmw5MoibZsb/HMEuAX9tdrG7Y06a3C3MWVHCKcJPbPnsoS76Flu2AVlc7UA4xcfYp
qgMmGVan4mpoUA9LjpJZrnWgN+JoGkiJRDqx8HiqOtUxvaNHKdPy1ZMGqSQjdt6aVQn6QAui9XZe
As44TG9wcA9G+8NXaIN2ljIuehJ8ekva6FG0buXgXivAOLBQbflm2JE+5qiuWcYTzyyvAmO49et4
m8XoOMtjK3cvsnSRiDvibbLIiJyNYoYn1FFVP4+izx5lXASCed1m1+PIFug/z1u9zVP+919zRuv3
nIzK0A+atzjQnz/9e5Gsq9f8+jl9rT/+qV/+cv3fb7/2X3P7uXn+5QcHwVczntrXajy/8s788yz+
+jf/3V/+7fXtr9yC+f/H37/Dk27mv+aHefZLuOrvslj/X9V+e/7wb78+180//i7o1h9EJiGvpyaJ
GYo81n8msQqG+Ieos/Uj2lIVVdnSCWnN8qoJ/vF3Sf5DlxVFsXRNESUNj9jf/1bn7V+/UiXJlC1L
JUNVky3lP4liVQwyYt8lscIWEhHpapZI5qslmqIyJ7V+fz6HmV9zHv/Hm4zYTILUsAtvj0DFRBo/
qYTv4aBGvQmOqj0J2ARHK7+0OOMrZJy+fxNXQMxjz1VMgEdIt3uBrTpYBJgGTP2aI7WTbVZPMZuZ
GUcqQaYf60NXjqdh7gjmOhEUQ+RIBqsH4l2aVli3fYvqAUfMPAZcVnZ2jO9cwYhDmeVCa3aZEYzT
q9aiVPxrNfBPEisFAg+W2VyJHiRcmUhJ6AiiyKNgRiW8PicwLkbhicRmGpM7Xfwhyk94sm4pRy3R
oi+siL0GxUL6yliWAVNS1PFMgi5XJm8Lqb33BY3AHowl/OTTAm2dCF52qKyKhn7wXIUe7HD2a4pb
qXTRLkIhCVgWejtFaJALQx5qaY8inDGBgSuUCGIKJ8GsnxUegc8yJT9EvnSloywibgqiCbLC2F8m
Oubt9m7ObEZPQvQk7LD4uc2AsuxZc5OEelcnd0V5DHPgGTeh9aOgjJajrpLG+9irwaTTmQ6/Z6Q3
yMXFGNG8PA35XT9cGkSxQn6M050SWyhk7nX1Vs1rJy5OHS0WEU1Wo14No+doI9TIYJ1GBCeFjyHx
CizwF/RjKeIAn6RWgWuaFR7sVDJcwN2jsn8S/ADAcXdtCAVecN9lOeWYFX45qq+lwL2/noALBeM3
gIdx/thpdwrahhSlwAwGFOuXnO2FJmITy11PZXUEnEA5DtIzZvEulB8EtAPoy9k07RN/LLGQTCAe
EBv0Ub1V5lCOsoeYB1a4pXyg9QgPGnqaajs6oQh/XG3DK1ko1oZCXiepQ5KCXkWPrma5R0QVsigJ
VfMezPCiItAUOrJ8AESexkzZipMBhhR+Q6ctE18qFttSYHIW/XrVEfKS6soZJNFL5APDN5TbLJuc
zstP4EPxLK2FYXaXdytLPimJZxvEohQ+FeoGst8iHMLVIJUrxMP8t2V/ItP8DEHO9rTXbOBLByA3
KVvNFFjoWfcKhIEeSAN5PrEG60K7p5RM3kH45FtHj+39yPa0lNJVXOgweiLUENU6mIF+KfguxbtM
UoxL1nJjgEOyeR31lzSkZz0mB7/v9w2PXROtJ3YYUKtYH1Nr89YyMzj6DVKZLGY6n97rXGZjJoqM
9gH65CPW+qcxttySDQBFT1WODrJI1i66QbQJrH14Xs6mH+PyA9i+tMheMW+B77M4VYm1M5VnNb2Y
RGSp9TDgp8lcFaVCgKdOSHY+GBLPRK4SV7eJlTha8yTCI66M/jJNxj2cpOfCy4SFEI+21QNnupug
asr6HiCY3VilTToflDtSJMbkSkrWGpjfLit2CfyIpdqzIckrVH5VhfqkgxMdazu8EGcx5rQl+jeB
MSu3rKWEt9o7z7pdmgnwLDayKTkx2SATvaZeLa4bGhN1zwBHoj2w8cVipG2yJD82wwN8WDpyYgfR
EWtMPmyC9vHdzHP8M0P7b1mbHnPkzryif81e/+t9Tm+EoG5d1VHp/vo+D3Q/I9Ig4/GoXYMWaoh/
PTz+/hjyp5OGbs17A0lWJHU+iXeTRghnPGAGNezakVz1kp4iqiffqPOVK2HJ22TR29qy5Xu7pAca
/NkrAgZv+fuTmEPkf0aI//NCf54DE+v7cxBCL8tV9oe25K/MbnSw2zq/P4L0a0r5vx6CWfj9IdKE
al5fcAhhPXz3VoXr2f6KDSexXw5JNUvx/MUB5z/4u2sigf39AYEUpbll8L32y96RNAejm+s7s03k
SlsR8XGEj7aXXrFc218cWf7kyKYoyoaoGbqp6h++zV5kk4aDiN4i3Iln0syXka3TRF2WCPhdUkLE
L26fLH56REOaFzEqscIfniHa8AgcBtAtiFjXvEDXbMHCV/NWal2rdUtbdIl9o1YGScvJlTUsOye9
//1Vf/ocm+LPc/hw1VAEBlzwrWGTaeoAkyW70B7u20tADtBCvxIuKKbscS2yjt+0a1LaMP5Gf66o
WRyzEP1kwEqff/U/T+LDU2YpfZUOYIQ4CayBdr1AIrEmv3alOMWq3n1xyZ890+8v+cMj1qaE+oUi
l0wlwpGXYNAv44VkXOk+sHEa3jRrSv8OVBDJEdflPbHlxSvkMP+Lq/5s9LK6hcOryJIovQ29d2+Q
pK+0VBUZWtR77rpyeqQOY3zxiH32zaK0kHm8eKgNUZ1fY+8OUng8YGHGN/v2iC3jk6otm0Vrz6PX
S+mTfXFR0ifPNAfUeCtqmqip0odbiRRgyAAtGba45atdYC5aazxB4jpa/f42fnmkD7dxVFWo9/R8
eQOPTnfwt/6V6Obcq6/eDJ+NU6JKZU1DbGjK//KuN9VBbv2OIw2ut6LtmrjNPRlb6d6/eK5wH7nV
uraRZS6LYV0m+4Ls2P/Rxb47hQ/DNO2QwqALNGx11WwogjrUIHkriWvzqzf+J2Pxl4v9cAPJ6zW1
1OdI2PhtuLfLaWfaWCdc2f56LH4yBn452Id76Klo+LREMmxSB8Bmk59u1JvfPyfzn/gwofxyiA+r
AbrmvTCOHEK2oPOLh4aoukIFOm0qx0jvzxKyzN8f8YuL0uYh8m7M5WrSwgASDUzN9/HUIXqM3N8f
4fNh/fNx0D4Maw8AtmIawzxLdnZxzFww+7y1pOVwjb7oi4dvfrY+fIM6TW8LUsL8P+PDEyGNdJaD
nCfCEOyUPCCKi1eRH+xTMfjiSJ9d1y+H+vA89JTxKy9QwYA7EPWcYBluux0sLd4g1f6r65I+vzDD
QE9EFYKuxa83Cv5FEwcpR5OkRbFJncgNL806cNPVtFJOuGaWzatva1++Iz95QLjKn8edf//uAYlx
iadSrXGVWfaCS/4ceyZ7hOR5Dk0cE4CShDOOpBZnE3B8GGZdRzauD7vahov+xRv7q5P5sAhJkzyp
DY0vwUQ/VNJusvrLF0/rJxMu12tposqaXDLVDw8QRTtNyikN2dlVcCQfgBVyt9UPaCt5pXhL6YsR
P5/xvz6vPw/34SGqFJZUVSQYCKvWdUfaV74v0Ct8cVGfPzw/j/LhvSLisNXYi85DUHLFZ9JUoKqB
fIjsbKcT4AIgii0eLsLJJrDv9wefv7B/uUJDYlqnLgYy4sPwHzOQGJFmcmxpKwawRoeDke5SGGKT
efj9oT7bAejSu2PN88W7h3XIrQL2EceCyTLP6cEyfvIvzWJa+i9QnVdfjsqvLu7DqOygi5WixAGj
TbqrncFGS+ISx0NPb+chLF+oB9mlOVJsvS/mvvmW/eZrnUuO7y816EdwGT3PqbgN1+G2WgOUnBeg
67evdC7Z/lzvUrN9Xxz+8ON//3vV4UPxmt001etrs38u/jeUiCnF/u3/vl35XyXov0rLc437H38/
Utpt/efklzrx/J/8s1L8B1Vd3UQOorN3F9W5HNy/vhWRFekPTDIK+HhNYWcvcmv+KhSr8h+syPT5
N7psmabMcP+rUKxQXoanIvMbba4um+Z/Uih+W7r+fDw0XZmLziKLacuiLC2JH+b1Hn/2pIrQZH2L
sMa2eMFStOjzST3UcqM7iWrd0i8VHHTWqAvy4uTlrbZB3r8Cr3SbUbRCiAEvz4RqWuj0wt99l8c/
T+R92eOt5PDL+fFuZQPLnkI0OMuP0xmk4DALsCEvBQw8rt9GlVuLg7cod02LiSED1eAi71p3FWY3
3EbRqfIlejoCCRNFI2+NCZdLGs4y82GJqbJd6iXtSEKEbmMTEKhopuVByzaTPwS7qU4PpZmN17pV
PZe5gsuINcEmJWDU6Xzoe2IO7ljMynbrl+GzOErDdaYk/l2ZROC2Zrt3EIP4VqRnX4dNYJF0eOx6
RbkmtIyaYX9Wwj796iua3x2/fkUkESkSj5jEnCa9rQjevcxKfcwNTc6Bl3Cz3RHg6u7tI9EbqEV9
Tshyj9xVryta1aqX3ItoxIhT6cuVjlpzmRehuYujaEWXeNgFIyIIKU783YCvwgpD4VQMwkOtJeMu
bmXvZAjtYWr75DbXwdNA21zVg8/CpqDTEGQZGhkzyheVFYxXUtjY2IFWRlqZ9z1nQf9QMXZR0hv3
E8QKHLOAMRSTLryiiODLlOI8zkr93z9Exq/TGg+5SmNFtBRdZXkpK9qHd2A5jnXqBwoNenpoA1yc
OKnF2VLXnwEHedddQ8+/1aId5AFEJ7ifUDyLZKAJLcl7attHO0tp9k2nXRdIkl2pJUnSiwd/n8CL
x4Ad7/WmTvZBKj8l0YD/cv5HTQiZgi5lQKTHIJ7k1ortRBUK0vQs8TTMH2gloG4g0ltPFgwITe3i
k0XBRMaJ82NM6qOWdcWpmsSrfmapvvFW3z40qfjrR90rnKyQ1B31evW6mjTlGlx0uO6bah0HRU7y
jJkjYm5IZPMVy21ItonMPH7S4M66akpTgm9MWg9iMVyNYbDpTBDK3fzT2z8KAx/3VRtG28CAJd/H
7U6YWapNUWY76n+aFxF6GvvqdWF41ZWXY+n6/e2Tf53CuH0wtBUZcZQ099qMj0UsIbYgNsvDsCxN
2HwyHunrIDCOfC3jwgJ4tfLFnIQEXByXXmk0aOkluPgaP00g1o6nDb6Laku7SXpylprGPJcTcG41
HK8JCKdDoBTxdR2jfjWvk64r74oRulCc6/k+k5E8Kj5oynKGiBZq/9XKwPx1qTpfnCLT84NiwAuf
S5xH97vRC/Yx1tFg9uiT+m+qFfTOkAXD3lNHgpR9hhTSl04ayKTpSRsaMxR2UngSdO97EJqEGAle
cHr7R1NnkGGktwq+GP7Z20eqG+gGOhg43iiuaKeEdx6k/HUXxaptenF0J9S5jsE3dCjVq7gztOH8
9mF046YQAKSidR/Pbd7p21JGMvT2y6BKxrNiBOi/mQFWRH3rulUfUwD7R73yiOu2et1++/Htg5Ur
K2TD9AnOHIVrj9iupcc388z6+hiPZnABXtStMqXGqaXLjmCZ4aM5oiPw+vIkSm1+lJQCkHUJIl8X
SBqurNrmkbE4SAGPK8svLPkjp/YVeQN1CsdDkswo7SndTQrSoorZyhWN9qzD0T0AMPDvfLBdLdK4
UxuV/h0WbAdpuHam1P/y++dX++QW8wpilylr3F9Dn3//7haj/tJD0cOH0JkaDo7KOPlYOW/zMce3
XT/4maE9+hOYgyCCN5Eb2z8/cHYsRBO4BcDI7aDivumyaHKFgYYE09pJMzvqx/OHHKfmlZKo+TpF
wITt3i/tLpGf4K41Kysy1KuURtZ2NJpdWA0U90Ol3Oi1Ij0E06FoLfmq1YH9sJ0EQqUSFe0b7R0L
8A4alPktzTX1Jc43TaWsmyLP9hg6sUaUhRNEtbgNhI2AbQ7MtYXGeBQnb4si+J8fRqnbv/86EQZ9
nPB0Q0ZshthZNE3GzIe90CAQR1HlWHj7wQl0td1CNUQMC/m8gybu6fRBx67ZBAqw30zTzsn8YUq3
pI6Kp6gz/OvWLNctf3n386PsG7sYPOgNje4RFaazZIj7VR7p0r1WosI0U9KvM7jfoRho2xFQwIqX
57ZDaIkJ2PE1EoZMK5/OWExpLSgeCXgDnUVJLa7eaMpkBJMSjt57mYA0sSSGiGDBFAIVAA1HeQF0
ra9ZQhGLPANJ6/lDk7t+2dbYhUscSOWMW5Wk0d+YU3WCplDu2laFGiB5IqGgwP4LocA1OKR3cjDs
BMBOR7J5GhKnWvbBKLDePqYJE2QiBE/aMEsGvVrYt7Ei7OtJQbJLX6tJPJJe1fBE2BzAtUbca2iC
zXqU1pZQykdj/sApC3OkUbBL5VPjDl2mHdKAXMTIKtoT1FLRZpeVXqsVOR8ewnrkAFUCcyg5aLNh
oNBmdnGn9rvJgCtWJ1n+1IfDQ1sM1Xnwi2wfWGK5nDw1e8I7e4tnu7+qgzE6vX3kE3kQYSlv02pC
QOYZ2q4fFTCekfDdFPPs+++fOuVfBrFBkchi/pEVUzZwmPw6iI0pkbMRftkyqOxB64ozltFiXRWk
l0Tc8L3WygB8rGhYNmBPF0Hadiwq402Hon+nDEkNZjL7QXkc+lQAaHUdh8a9l1lM7VXwgmlEWAWC
esrGUx77lg1IC/YwgtSzOvY9ii68puFoXb19kCDRu14osz0P9O5S0GSvwDjf//6SefrnhdH7paXB
wpuVF28vbZakqB9GWmk1fWuqI+qBea4f89u3j4QMHmJT5XPPXn7vD+ZjnWho05pAX1a6mW6kkPWm
1pEfrIFRuBI8C6N8N4R3JvxEcJDoNd9+q3t6t0nQsSzrXgnuBo8cFHxoGrHY7lhIycWkH4mM32lB
Rpw7MWlQZ4ok0jf5gO+dH4EbyksyxlCjdKL2Y1AVldg15ruxMY9VYQpYtGskXdmIB7EZlhk2fakb
+k0xQebqqtuSrj4qiPIlgvXKkrB8yuPrTR2EL2aMt5KuM11s68nTAIOV0wK03eOoWA81K9pl+9oI
5o8M7udUQCoZBB0BRDw+DQoTGiLZZQKSiIT1fqZ7jc/oFwAsKfnK0MlAHRTQapOurqzcl5c4jYpF
Cf+JCcA8mER7TU9WQwzlmIU4I8AhpIRlV91jVGnr2IifTaCIVknnX0JLDv0TiAbGCN7hCjHLXW9e
VybIJ80TEAWWp7CfwKJlQbgXUiRxEa3HQCArrsjjG0lD9t5ZrKI07y4Ko4dKuNX18qYbDXUTqUQ6
VBm5kWSV2J3e3wsZewehTZZR2dAJHoRDZEJdaUXSR9V0uETqLBzUsQD1K7mbbkgKXUTCJbBIWwsy
a++BsIyNpnAGHwaJVNBUrkNUuLguchyqixK7u5tWJXwFyVtVcnYPtUCxZShYSyWRodxo5YitakrW
olWjBmF+Xyr045UqXJWS4kq4nSGnY5MUSm1tRT4afXiFrlL430VSVgTDfCl1cROObeTKIWnUUpN6
G//sWWrtqomAs6TDsJ1orehI+YE9D2+n1DaNCOUvGaOpJTqtCr7QbDNtkxCSOmCUXSE4IuNEMzX0
E6KwljsUP7AMtE64UqHsbDMNMmebE7VHHhn76aWUGN0KBvgCKCXcjGLwr4Qi3nFlhkP2L3IYGTBI
2coLTM/CKhnFA1rxH4EArKmT/dANgrhCzZWdq1a8BSwPzx6ZllmsdRkTJIGs5dABYS60bWChfY0G
/WgWI0LgWpnNTyhSIiQlqIGkazme7qaqy5xaJQEMpyk52D28YJ233lqTMTMM0IJUNrvrbtAGB1iL
EGZ3VmM+09ru7XAN8HmvK2jnm0ZsVgMxRrepaPxIKm/Xa2pwGCgbjBULjF7lduJn32ONIPNMDoSj
NN2UWvYNNfQqCqCDTLxCarzMnm+p63GKXEg9+AKlfTFYSCUhCdRIKBsYz+0EyQjXyp0gUq5Ue+Yi
/z6BEzMG4rrTu0V8GwYSZmI6TQsQhwf0yodBMiFs3mPEYBgW1uNU6SsrHYXZDG8X80SlPEXk4Qbg
N4W6tUNqaEufqKZueMWYnT+mnHg/oJcS8s44pVsfy+shHcEh9XBqFnLJYB61/CzH1rMeT/QLe7Kq
qGPgi/fxHPuC6duJCdrJCAVp34m4N/IhXwBwGS9aGK0JTMTEYjEREt6F57YX5a1Y+cFSUuKXIg7U
bZ9VUNvTErOopxtOP5YnK+8znCAdkaLRtxpmG6rhYacA/oCq1jr4iNjl+QmtPit7UsKReOwiuZsK
/ZhuvW1vMgKrflinJSMNFI7sSFQsFh35I2u0U3oYv5qwnxPC3rqpyRwvS8WVhjjV9Cq30fDtAcob
16TTdqBCqrKXUfB6N/kpjRHK++pEcmXqPWHqIXDFw3jUk2TO4u+OpQcA7V4S9oOhrfXOMMmuWoYW
RPpa9NQtxJYHz6jMK0ow19zwH1HCedXQ9xHhCJMNOjxvhPbUD3goda0E3VetCogke0MfeafLBTfB
ateEVJI+ZwAb16qtnqxI+CkXbcyfSQ3vActss4nGWeyHRaoIxMLOxFwkeaa51B7AtVgu0EjKui0q
xWsb7i3pHI76D7wDvhuGRAb6FTxaqcSbL3npviqmyVW98b4p5pR2ucco7fUxYbc9faCKkSsJcoir
slFcZEUvkpK+mmaYPKTAkckHwjIQTukxU45anV1Ah50rWS/RL11XdXsKG7fskaLlMkaYIrwxkPb1
eJGLKJo2nTzVK414nqauQjcdht4W9ME/eMYQL9paffXIx2Q5h3oRUnFr9uPalPGspUVCrgTt8wTH
5qqVhx2WPAMxJRSHZMRinhHhUVmunOAaxwx8FkyWezmGqAH8nVhK5qFUbyW1BGvW0deZrOQUjcQ1
h5GN4iveQ8PBWBVLmWNka4C9hkMBSFzJAl6l8AWgUbkJEl6I/RSmG7Usr/LW05fpkIuOBT/EZSgU
5IdZOf8n6RJjVQzit6Awq0Pj+U7EU37LZHtXdqS5Wp2h7KtQ2GvwWRaF6KGCNPprojZSp43i1yKA
1GZhxuuTql4aKg6QKGQDhk7yYrLlclMl/660/qzfzC5KL5+8GQqAqlXHTKMpJaJ96vmFVk/7VhYc
bjV8WAELcotboy9BBJeQxhUNGZo2Sw4Di2RNI8eNyLJ4VwvFQ9/DT85q65tYtusqIjLEizPmh7z+
js/jqqPSgW6NFN8UugNx1hSwihARrBl4bpFxUyZIW3bfxURsgjdb50uRhOqJ7JF9y+55KSdqv9Yb
Hx+p2gMbGCSI1d55GrLbWBxxekB11Cuc8T2eztivDvlA7soYRt+iST/O3aa1RWC1k+qE52mZurPq
cgKK8JyksoxVtojQu8m7JjanPz+ksWVqYvIrUiO50olMPgZ4wqyoTa9gnFCFzHZ+3KW7LFHTHfsK
bRbV/zDwtC0sBZUOGXhGhba3gasMSQgzaSboSBAo4NkFnLpKhVWityvvGXoc8sOOok3WkcraKt1D
lIwPRqJUrgnefR16A0Fu/ZOnRnPVIt10+bzFrQXMhYKWLasoLt0wqaDUjYsEDFJtAePFyvZQF7Nj
U9lWRqLj34Mg0pGUjCpf0Zpp3eFFWVgqeLuuLcRtlU/IjcuTjqHU6SzUxc088enM9UZISHUjOCmn
TGIj1uM6mr5R7dPhNPDOrEYD3tAsMUyzDkdl7JE1SxYe6wFI+Q+w2Yy1WkuJjbprVepqD40P8x85
F4QAFP2xiEiH6qptUWOfbDWRbEpM8v5YX2MwoRI9QSdBzyEmIeov/ynAFxxBbI+MYIG521V6/oWx
Zx0zagZufgDhBmyiun0JfX0t1CrV4fy2n+JbXDgD7FjlYuFxAv+GjLk1nV4XfsjNBF4ZMLIhyyRm
SQbsywItdFjOFfirbGrAXzbwE0J/iwFxWktD890bzKuAddcSXt7DIJrVZiT0tqV44LOjSWrgF8E4
bbSkQwGKkAgYc0Q2SKEqjZuULaDXDiM0Am2DFgnyTEyyheAIXkT9qor6lQSFK1LxAZYhTlMiclQ3
LtjqGzJDspkyR/9hgp7kDQVbBnAJcRDgQsiEIGy0bzVjM5KaQzJe7qIEJwWhoAfK8qmIlBbGkow+
EIptcCsPFZjOrBOcaUCRXCkCavhMdi2JtOJu8kIY0zqZwQnSejypi1LiP629LnIRoxzYvrJKBVbf
jxgsB57BzlcHoClwIeNIcqKpvA+97qpPLIA03jFNQ3mO4BiJ8bTClYC8jGXSdIgF+X4qnbxu0SR1
wSHPuG9mX69M5Bq01ykVtBGNaWYppxb1FUNDW5YpIbkojZ56Uw8WcP4gIqCPWZYqel3SjyIB8L8U
87QLHlaTUQy+Y2g7J3kBeKPRoTUU+TN7U144YTnYSAwjB7APrNg4gyMg1O4UsU1IxupFCfLYlji7
RbyD0txfEV9xPQHyhXMUerZM/sJ+mm3IGemzOlMDuyC4DZ1Ysn2zM06SZXxOfifjeKFKpFUTKCTZ
8TScsPtOW2WqD4MJiQwIEHTGwFriUmZdqIW7cpyeU6lXF5Lf7tEuO7VVz4lxQePoNS44A38zJvhp
q6MfX4GqfxzH1k6BKVupfupabBJeZKKzLua4lRYEgqV1hHupyWbs6ksRJI4whpMLEBOaQ4XVQA1b
XAXikyT0yVaoUgUeYvlUZ3JIiRp8RCoj5ge+e/DGWRh3iEqIoMIUGEuBfYEuTc8J9DqnkmWgjNNV
KA8hBBmmIrlgvDXBdeWTNqpPEy5HE3+fT1vZSf09KWIv4QiALdUtV1QCyOGDgYWLRCGaLuFdKq5Z
1x9iTfFJMBouKi+VAkmbU9F0B0JIFc07DXBdiLQ+p0TXRKNy7sICoqQeqKtUjxGhV+yAjdjqz1om
bDqLUntcX0mS/Cz73UbSUp3ZD1prk0VrUc1sg/fLuoIfyF62gYJfhrY0lLCdDYEBpJ0qIXhkBY59
S33yaPosNUW7xLK6jrtas4VSPXTDvTmyvZ8evBazKcNCoMWIGwFzGPWEERpOIF/FsSCtck+/tGlx
BEEwvSR+j/2X3FDCtI5Bw2lkgb8vgANtMY6vR3Evyi2CGFkgg2lhalzcQG6HPIWVXWe6sQHOBd2a
MF68uw7T3F1dqM+MsNBuLXazgL3HpSZCGcDP+Zz4OUvzfjkpOCZAENZFbLhJ6221xGOpSWuftANh
EfhAJtvgIS6SddHzB4SW/XcjYIHOe8YBQESCNGeTQfGAAzFaGH17BYQZJL3HRkiXJLue1Ju0bRaV
IPYb00tuY3pmQRTs1BjVuinXsR1o5Bp5/nQ/5srtcEvNKrdlJuStoBPOQ78Ll1xfukT5cYO6ntlV
fJRK7Zrurrc0PV5XU5u++ixJcc9ovpeumr77niPZ3+R1BQZKdMM4a67lo9lCJKGCXLs0NuBTt3gI
ElqmG0GgC9F0JOvkgQxGOqfm0bGx9LVjOYmOCfSCEx6AcfHOqyL8nC1Oo7Jji5X7RGPF2EawsCuw
dSp93XTGFYuaGy+nBzPKnVPDpnNaSj0AJ6KQho1Wxi7AiBtvuiaNh/LAGJY73BYzwwCUhyRFB1xN
L11PrhxBY1sL+M0y7phTgB/tWFtDH21/1GZ/KYcSUb0Zuk1X/QhA56wyIF6dJz7WebgTUjKdgAI2
VJ9EcmwlwMU+aJlFoZFLN+hO1wc7nlcqAgJ8CTncRx5r/iRUnpUxexaKjEYDMWKWwTgDJtRN9KJp
dsD8H1TeSupRH1RU9nO+NDD+JZfgNtCL7NScZFwx/hkIXmR3VXIxFNLMKrheTgy+j8VLp7N6SPs5
5GE9FiGhlxOPoyDWzFpH1sH0sFRDI4OdvlYjY7+QA23+FzlcF58rIXaaVnJ7mZA2dWsYKVYJT5ts
j3Dq0MTXZPmD4ej65S3Sqh2pUItI5/gdCRhtm7tEdN6kHnQ6vQUoH/J3ppzyt95LrEhZv1Y9ybHs
a+fnhNhCYgw3jCHcVWgProRyZQmFygY7JoHCr8Fc0wwpO/zxGYsBp6fLbAjgCsLh6GfhFvL4YHei
aGsxJQJAv+OyCtMfA2vpTn8Q9GQXg4snuwi+RXkgU/yhj7OY9Yh/bDwtcrVKek1k6whGhKdtbG/E
OihZU0Oj8tLkqca2aqWw9hVKddzr+CkIDk1fdKR7gz+py35ljarNULiLVX8GenfYkhPlamhUvJwh
i1FpCmHZShZbPBJTtcn7RvcGr1UWBFdlgNxH0m7gFITHc9GJ2bZoi3MR1ntBzuLd4Df75Bug88Qb
LAYbeCRiYpaBXpO3W0XwNQHkZ/5tXkm35JGErezOftyUmgY/ZM+hVW4AHKxRg0YULmJmv5zw8pLU
0i5NDzhyYGRKKvsSdrNvP8UDHeTaIMiq1VeyUqPa75iReskqCHAhfA2Yhj23juQ0pkbnh3dFpfjs
3KJb31DqJWROmc1JR9ZvQK5KwFydl5S8G/LOO/l1aEJhC3d/9f+ZO7PlyJFry/5K/wCuYXbHa8xz
MDiTLzAyycQ8OWZ8fS+k1HarUuqUXeuXNplRSlUlIwIBuB8/Z++98BUuR9vHSuIgMekkBiOKZGtY
5Y5KdoUc12mS2nPkvrlwm8FaDIq/VHxEPW0h3le1TAdQvOT1cCKtCONzP6yQCXBptXidYB1kVWDe
gh7blKK3wUysw/vOdDCmshl688l21QtRXzSAPRB3MMbmsCAquVz/rjOPTcAOJqLHTUGHON/0k16t
aH8/5SMJMyAir4nlbL2u2ADbmnZBsGnqm9L18aiSyls3IdQoDb+M3rlv26guXhM9+HSJCFlYWnrX
omvldg/HZeabNz1sfqamTuUdB68+bv44ze6MhmRPr08I8Og7f5cF7qmt66/E+FmJIKOCZhGxoC0K
Yr+wdkLO7FgiYpQXST6ubZ2jUFlFa9U22a2Jwu3gRSSRLeI2OOjDKPdOjXSlA1uYDCbu7Em9A7wJ
Vyddt+nhz9FQZqZIgcm58jUo+tB+QvTukOoqwl1puPJiDySVoajlJDTq/iI5VEwXZXFnMwiB5rg1
He2BJClKyAjBeM/ZC2/6umihKXoTHR3pkjNbnOABFUtfes9spKxSYfIs+hjoqlXSCMSJmfi0+MVQ
XbWRVSwf6CbRPMBlmWLO1ouBDFdqQZ0sUdZjShyjn5ZuWX/Eva4f+/kwGDfoyAeDhHgaRYLxgmjD
8zA16WbCfbtWfu1scgVRaOgtVAJ0JyyUwLxjugEY6LTYL8BKEQTsMXfYiaj6gZ6UFnEN0IWaODAe
rDmDyFXGnsCPTV2l3qpJU0U5m+wMNq9FYUJnIJfmW5e40dGl7GgElOukt9U+Nhx3kWllx2cbPogU
28c0ypfQPFALBNcUeFVL1ugpspOXFJhf26XBg24P+57Mjn1k4yAP9eqt1/xh3zwQVlWdsabSL1u6
ttZtZU+mAfDvS2gYwHqJVORO/K5WrseXkejEo7Hrilmx9c0QgwCODI4iwcCannY8R7Leeh77fkY+
qq4+WMt4YQbzk4BylcnraESH2MeaSkUySG4gx2flxI7JqVAhHVJGy7jFK4hA64ZFRhiE0UVHU0lr
Xw3OmzZ/5xNz0Z0zaVtZq0+2A42kUs0mQlNb1rU8qaL1tgwLfzba9F3SAyQIuf0wDGrkLIp1BuV3
I3qZQ024RupRK+Vzqi6nV4KBbYn+IZLnFOLUhsTdV9FMi6CIzwSk47qf9lPMwSsOzujunmdX1s4r
YIDG9Oh6JT4IVYpWETmWKyMt4NIx/jh4tC8bgiww+eMIDUx2YxkWG8CW8boKjXiTQMoqAMxdzYbk
KQNScwqMloHFg++1QN040/hDdk/EANSD9E5EeyUohcjHJaBOBTkqKhLu6++kdrh2Ka0sLuS2k/WN
0LQ5Yr8xOThrT5n2C5pIHKXVVj+ZQGAiDmF+OYN518spW3S2+JklZGtK4+okkhgEhXO5dimXGW2i
+6lCvIy0tOa4d/Yy/4WC3ye2hdgb30nPoox+yGS0t23i07+ZDytaPW74FA1XBw1eYxmPvayMRyMu
tiYV8yLXB8ZLkjM6MdEF2hV9vBNAncnfCe7ZPpo903ruATv01n49aEvUiP7FoXC5SH0i9SrH7BkD
asyC0YPrqzcXyydllWCPU2QIddFkH26TnhOW9pz35U/Q39EzyuvmxMLdYu70RwBY1RwP6307YXyE
T6dOMWQXBeUOaCZJKfBwcvqUJWU7TfV1YHWfWl8cc3fM92YITLpPDAXNyHCWBvzjHzGRY0UFmMLK
9S0JIM6G7DzjrBx6AhHhLSsl9f7cV212TwjuqqIqvC+LbdZU9T2DQuIKi54eWO4ylo6LOd2z5lpc
XdVE+yZwuysJ7v1VNq7aNZKatY0/2qxx7uJYxfeRNTnHyQlfZa1F979+xJ1MN6HNoZ34733oRunF
p2C+53yA7AHeLogZn4l0hGcYbBoRR1E4bH2jHG8kZFh3bcpRwnjrUDUcQA1EtwRQ0U2jkF1gaW93
8z/s08w+aFrNNKbrsNBWRITKkjgrel392mkT0DNzgKjW1zhQvaS+9+YfqrZ5BsP+oieOuveK0T/y
4V+zBmNzkOjWIQK1+uCLH0HJmZkhOUkjbGcnw9HslbLs6kQWh+b2LbMHPz+bYjjrk9k9ZOnTKMvq
njN1/xDqFpn15RSBTuSP+gSmwrSjbDN64qtoefCX+iolKowkPVs92knxM/Fy/SSrWj3KHPsjjV5v
8+sfBk3Fqh1Mj6MV3wPk8V5602hoSFfZzps669Hpmad2kb7xsRESfWQNJAG7EMsiO38wA75CziKs
ykGdPwiz1ZaErNqXzOZ2Scql+1oMsvhpRhDaETZm59AhS56wN3flxsFw8UKSDMI6vJuCuGaALj6s
bs4dYcK1rJTcqcSWt9xmyDF07pfPiXredGwemo8hDd+DWO+elBUZaAME9lyNIFqyv9FPkXzUqjrf
zv3TUwik5GDPWr2sMk9lnJUIZImfUcp8FJqr30uCWCL6Fx3JlOWYbSymxCfbolNua/1hiuVjGFgg
wjQH7VDLYz2oi4gZKzcMXZe843HbY5fVCvWkmqB6mOOODePcRmP3Uhh+gZLyAqIwZTvI+sMYeAjd
KzM4NtRNbk6cSYRybJU6jzLGjC8KDsjEie/AjdzDCS0ujkbWASmYcEe0xDxrabcPUi49F4WUgj5r
njPHWFZicri3gmjduYylbBjghl/6Lw7l1kF3CrmMnJ9lbIOJiQvtPonV40ikxcFSMqHpRm58Y5Xh
ifbKjUQxc+XrA7zsaDDPyG2NFVR3mzXPGOlepAUSrHyrnBjQkKOqbV9pzm100/xKA3ozVA2pnS2U
j6QUx470GgeM5UbSRFp4s8gDsx3wyQyz69jcq/HXIMVk7CGL6mRNmXOoWpZ9QK4ISEn51m2J9YG5
B+isbmNFWohK085RKk/vrL/+TiQC5l8Ud9TK7jbQvOzeIBhop+YZZuG+Ym9y906JRLpsBpsnAUar
Yb/GlAuXQgFY8vJMbifO/Nu6ru6SBoFKoMKffW3Iy68fOdG4osq0HZkD5HrI75rdqpnIJZwq8UlK
DYUwoEwnl4xiCZQ/EcxOkGyrLolH1KrpBYfRjZy18tydx4YHQaZvt9LlRi01gT/Jd/dWEPRLTtPI
X9y7BOLfnr2O9CNOiWWICmYMtGznN/RBpyEmd8KOSiAA5XgUmgAw4UacBapZyusT/w+fvNlHmdgG
ZWX9yHJrVZLLiSlJf0mNcTwxH0QEEZMK6BTuyrBiiF7zjyJCJ60FL6rL8pvIAvs+NwNtJdvXACHL
RmeMcojIJt+ZRf2uF4Ksgiz+solnI51tdG8SRSXBFHNjZ6JRW4vmlJsEjk01UkdQU25i6hesmJhn
Sqg5JHbld66Orks44CD0lAE/hy31YXrNl3c1pr68T9iV7T6duaIgE2yD1KVxFCkaFiXBGWaAfIMW
CR/khiz7zoN8NybTeDUTt3zye+1Lq9Cqa/F4iQYOFTJJ9mUEGTCFbBSYTnzWNQU1znKIVMydUyVr
oiI0kAIVqRxTGD1ZDRO+PgmMW9KQj0ZMPlkgliQFZQiMbU468JnsQ2LWkpZedGvRAEG6izICHkqZ
TLcALfJ9J4ejKsjsNecDSmJEIaxkOzgLlIkybdeu2TnrxAp80tXMnB6eSRJDqPerhBVqS6DSeJsG
ex9OpbgEQw2QpE6bU0wQ+yDTfhPP//9g5QodxMKuE/suLRgkerU10ZsnrrqMBEsUsaHreiSB0OBQ
+RSUc289tvvTmNviOCgTTnTZMaCobW0nwSE+p7a+1UIz+lg2jtGfDX+cYCFU5tLQBZiDVOOhbMdk
3xdpfvz1I/Vjmg2k1Mi6RwDrtSj/Zfwp/afWyAjcyQTjctZzAAoAkmDIEjfRJzSaDC/ZdFngPdZu
7T0W1ZvJlO1qT/J+MljiCcZJN91Q2mie0TKOUncOMSE5nOY5G1ZVdKt3E/P8ILWMG30x7Wzo/aZt
DeugFb7FSF89T0y5t6HkO7eEnOFyLV2nKs9OUieZDnnPcpyyxwwq2TGnRQbwsUWEaNvF1U/a8uoQ
DnQNjGxn1o9hNqhjnfjoZ/XgpW8cmBZhcOswg/yUHESrOljleQ2ocnKc1X/XOQC19kzRf+0JnizN
d71tDzkj9ZXrZ+SIzRFrpQwQGOvtlt9Glr+rcYoDFvgker1bT0QYg7rJ7GVlpjFTT/R+NgEld+xD
DetbPjx6A0WKEqCZXc09iIZuI88VYEhCCDeR3vrbLBXjurDHesNfCI5RWItl3DTi0e38LaIGQlx4
Mp6DCVxO7R6swv1OvXGbDWEBCouEb05y5aofBNi4mnDntNXHlRJuxpAt7c7+sHY7+eAxbCR20Xmw
PPpRKog+iKSlCxjk6lTB9zm3OmBkI9iNSn/IDDeYwcbmUr0qETmbUrTGI3HjLIi+Rg92irwDQ89l
g2uCxA8iJ22dXvYy8bH9BrSOUFWok0hx8/t+HC8n3Ccgbxk9ZQaKOK+KmYtIH05UOpXm1RvCfDE1
obWzs6Db+SXhehVknztkb8z6VXP59SfTrwxQfbok4jmPD0Xkf9hO1yI/G1x6E2G768Op2CIOtJb0
V8v7yivLe7v7QhuaXz3qhnMacrypJ+cUmCU/GDMtJ6MMUJQE3Z2J0OhOJrI5Ssu5C+z2XhfKuHh+
2j/28aMZ6ubTrz/k1kPpaeY1DcxHh/r4XDpEicM+8d5GIJIcYgCqZFG6rZ3Kv9XwuW9/VkAy4/ld
AOlYwjbxI6LbMrFq/WaIrJKwIxQeARHYJgv1TK3fgO95xABFw9qOYRB6sxkiMnLygtoA8NxIZJwf
jnvXy+TK8vV2w5ZSLJIKTCvLS08bDc1KaD1ncZDSlDDEclRQ7WsYv3ReCp/2orKONKRnwcYG3b2Q
qO1F0pw5nxR35RBf8Sx1518/tIFhWD4gp/n1Rz3+LCMG9ZkpuqMfyFXd1fWu6KR7RJQT7lUURkdP
2NZ+hD97yOp3p2O7aqHv9bx/wtLtuHnN8HI1M3K9m3+ENff2ZBkD6X6SOpibLN1YFp1NC6IvmuX8
Ke0a5wiCCLVM0SFs9d3noVUwcIppQfs62U2UHGR3oV/l0NyhRKSe5/fYb5bwdpoo5xGcfkTCZywK
Gcst/KXmJR9gChVJml/KfupoyhXDUgMxdd/SIV4BtidObL7zrAjKRqOdq2B4Nf0hfmYkg39jSAMw
yi8Dwpr7Xz+kTTGGs8bcFMciTNNL4TfVKQmBzAiteCgbsk3/fP/8i2iYzBVcf0K4pjQd13R/87RW
eSQKvZv7IwPRYL6KSG+KrGL92SUTOWFu4yw7ZDhQGfh34riBieixuJkmXaoSmw1fWLwRyUCMOHPA
cyhLEp6JrbobBaH0VtjR3LGVD2fR/izgcHI0QTgR+gjgSuPVw1K4yhv2rzqr50BIkm6MgtZ0xYTc
MKy7EN/A/s8f+Vf4xt8kwzgSPVKL0WoQ/mL//pH1SoJDrRpgMW1BTABYk1Xika7aFdDzDIi7xF4l
x9rkeA2NVz+J3FnptR9dCaCMr5GO8K0g7f0QoYcrPbd+GaJCOxQV8VEB9cVbG8wjj+6StQT6VyOZ
k7Lg7wWhewnVR6f771NeAi4zFXPIqkZGWgxXi8LxJbRb/QAc6EUmpLploXbEg+IfjQwFJ1Or+EhP
4IUTUfbw50vyu31JSJ3EfOnZgquCTe83h09QmmYYd9zLGuDRBY2kbzfTfkYGdX6lzQ16A3VA5wT0
4y1i1v/84r9ZnR1MDDqKdb4I5N2WYf1uq7Zzr+6jiEhcf7Q/Ui16H1x73wG7hDVGDnFiaAeC4ya4
1gxhe+I+hw87lUDOG8JU//xe/t2FoEFh6q7hYZgXv7muWQa1uAiYOPtm/jXUisoe/mhH5DyMkKMb
kkYj7KndFZX5j6vwP3In/7/EW/5/mFxp2ly+/7st+QnqyPfX/zoS+PhVZH81J//6i/8wJxv/JXAd
ux7+Y2HyfZj8yn96k+V/ze5jXMb8x57tNngq/2lOdnWyL7ENuzzmJhk/8/f4T3OyPcdiWridbdN0
dXZO839iTv4to0bY2OI83HHefO+ykTi/PTlgGRrXa5Bz4F3bDyvmtkSjpuWWtLYtO94GceOLc8c0
Qzc/kv65Zza70jZ/uWz/xoFs/L0E+Oeb4DNZJFrZtuX9ZvxII2/oDDx6i3bdrfJVsR1hefc0sZfM
qDc6WWxUpQtGs+blz6/8W4zVv77y7IP6i2/MDqCOqJJXViu5nTOdYjZcsS7XzXpcIRdYaY826TLo
PuKtLW4mvrJ8QUH9HxIE/u0FsOcMMfYdU/zunpXIiaNcA2nXheTk2ztwMP9hYfjN0UX8kGNj5fIc
huYYTZxfN8JfPmlQkhFvMS8HBJYb7VmDl/Go7M6HMV2OTgPbQe/KfTvotbbhmJJ1SAi0EUFxwNjr
VYGcy3aDlgcMF7mRCs63epzRwk9Kc/nnL+XvVmLeKXch6VZEq5L5Ib1fuat/eae92XaJUQmsE606
zWRRipQD/pnNAAPszy/19+v+j5fCtuxYug1jiv/x969fs4061FONTMZQfxKaTI8QAaL/cOn/7qX7
Py+C9R9xpWnx7f79RaaUJFEc9iZ1xLiiY7DsI+PJlu2PP3+W2Sj031XB/DKCqKl5CxR8wf/yJHs4
E0pNH81FKWrk44RPyri+IvNduTzPMoHK3ab/oRT5168KZQNKsvkHK5z12+phaVTJ5IRZi7jzMLuW
HByJUmVMO9MK//zxjLmQ++3z8dl0i7wdwX//7sHPUteI3SEkkICz/Vhd0vYOLz1siAUNUd9/GoqT
T9Mbzcx/eGF++d+31V/XVvIB8ZVieCXn77ciE8Oqwi3HWE2ZNUd8bGyCNkimVLMxdHqPC7uh/EE5
XmpY1yOPfllJu/tHNNhQ04XqO3x3evRp08ktcHZULRBC1yaeM7eD9LMz+v6jcYc+2yWVJX5ILBOM
ieF3rjkR9s4KSBtdcL8tHPwgvl1hn7DHzxGRIQzqwQB6kmQYNJfSCOM5UNUkwqGdOJwHTgTDVu9R
qe6qEJ7ZLhtD/wHBBMQv0ebBnd4nvNsiGRCf41cRFwHk9EGrjO6icZBdkingIeGKnA7haDuz3jrw
cdVKS9PsQRojNhbdgJWzzQxf04/kweaPqEtMJo9xWjUrVzdzMPe5VqNyLCPOb05fMj4tMjV8Ei2B
iFspPRI7X29CfVVIm9MD3FrTvphFMUbkLWtDecUlm72VvhKHcSoDTiX6V09/kHBkklShXvQbY6S3
Yrajue6zlLhWrX7LEEWu9SEOVq6L5r1TlF0o+pjprEBw5deq8pBNuYzmAfR4Tkyy0kw/XEZZ5SMD
Gro7PxGBtSwc4aHRrlS3NmVi7wK+CXMX+vX4HvZZZi8qPYqHEzHzCp0eMzj8LbU0sLbyXTgL0m01
c2VpRnTBDIjY2Rpb94djpQ+hVNats2vvQcsU4mOZ5Fu7nfRXFJrBLS+jDgm5v0kz1CI6RCk3TRAO
93niINVKagRdkxNgmkcx1h90S0R3XqnXB9dsvAMdhG43uGZP8kONQD5GzkbTxlqHBaKURcboLqJU
jrweq1UkjH94rYhVUGfuz/Cj0Yu024V1AdqrTGW6Hny/BhQRp3SIIf245WryB4G7qenSm0S+8RpV
pf9Vju10GstcbFrAZ1AyNXCbDdaxfefg61g0OQOfbYB2kX8BNMeGJBR1RqzfXVQYMJ5xDfhleiO+
8ci+6OHIoyBs99qqIl9SbKldlcVS3zGzz5OtDSW8A5KUi2zXWkmmfwXZPFVRfllfQC464TZvfd1b
0tkT00GTdbXmWU3XrRnAsLKhSWSuDrNO2gmaqBFc75Fv85pBetu5bRUjMY44Ao4o8Mwc8bWepZeE
pmVqeUsniJ6QBtGzxZJ/MJJRYIoILbm3W3PlwN8odPvL1LHEI3ujtf1azhQiWYUvJnKuVuA7Rm3r
18kaahcpyAGGA9PMIEjHjfuz70tvqYv0rkyzNZLgHJ1I56/Ssg4PchDdxjTgmojQrXYI7xEuqnJY
cZH0PWpmCH+Zu2/iiIQ3s3HWpWpQBs6IR2MYzGcjp7NeucR3d/V2QgBOahmyIraP7JU2F6e1uDV2
7RCVp5DcYz2vs1vKqIZYbnehugk6q4z3XQmLqZxuOSi2hYneaOkNqGeNYGTQovvP0i0fufdxKhbe
TU84jnqM0IeOZBcIKiq4b1PiCKSs12U0rsai7mmK+XRP8esuatVkeDyVty+bFgEAhCKRVKFzwpqi
biKYhxwjSqXJmIYDcSv5Kqx1G4BLZt2GUdikfysYWjWPpKNZqBm71nq1EiN+6so6o7VlNygpDSB8
/nc229ms4jLULs1h80M4KPTN5N52VLRUVXhCCbLC1gIfLVpYNXnYxYNrsWza17wON04EvMZ602KU
MZA6H6WFgk0M+JzSbWK0R2sGFFUpBkqmKYMv9pZI6WMWq07gxjV/FimyPKTv/aStuacOdogYuNuW
1J2BUsiErmV435PcLUO5DkMO7IH5VcpnZK+nMTUwilohvorgLU1PUX3p5Q4NyI6l9RgiHJtBjKMQ
UCJnUGu5T4cej1l1Vd5PHSsGLgGwjdJ/VSPR0H64lCB9YTu+W2ZIKId8MfUPNzvUJCnQxVvPuFf0
NzdzQsJYx3u6dyvk5Lc06uuVUMwcvOauHIlTN1t884lDKqx6VuLVshQSyn3o2WtPg6MJ8Ef50370
+1Wv619T9NbaQ7rSRsQdgVvcYMEvaJfdt5WGgMr5DnNnU7XdJcl+tlIwq2tI3EhXkw3pp8TInY1b
kb1ppbWNAdrjszkWWfbUV4m+gCty9U1rD2zjM4CU42KTEPM9W5XRejTyZENB9RCDG1WOsepo4boi
flM5UhZvYwToCMb7YjoIZyQ34EUxPAiir4BQW9rHiFx1YHfdmTCTL+5H57Eaa2fZo9/a+zIKdi2I
tjUWhRGvOuMXpKsWsnHn05CJAdg9JUk86FZGQ3AxqvLOfCZGf2tFzsmekHvhKRX53gmbDzusimuP
juDRayr8GRp2jE1c6gb04vCNUWv2GMl8i8t943nI00ue35zOZIZaEPuC4p70nYa7AU5HORzyMb5q
Fbe1nRDsABb2VI9QAcyc0AfS7+BGBg6JKSiLVmqojGPZ9QrhFVbautVXAQF2RZMf7ZFs8aD1u21c
J5/eYM82uAVeLPIzvOlkgBvvhAnlRydJrxr74dHWvJXemBRBZJpw/ftdO+XPqcSeUw8RyjUsC/Ae
c3RIamkbgEeyqNooxGMqaF90X2yJBOSpbz1aGQ1WW4azqBQmfLmDV/+ALAyz/l2aaj2h7K4z6vpG
XwEXQj8YppvAL8E8V+EPmO2oFbCTNtaHW7XgOysI2Bw8IxymfA5rZLZtOeaXihpmqlN9rksyLA3q
aGlqION6dIGxF8MuDtwgBb1Hg3ZkZEitQwpc6G2z2L6NkSCPHqRlGMN07ieD/HIFla/zFsQloQMt
MU3q1D0yQ/PRDCAYTYdAHLvpqx/Kx6zdDt6p0Nx2XRSGekmrOdNJOc2u6phMTXBRIE3eJkw/GHXJ
63e0ZdjflSHcSFj3Esy244yIpkPFIEG+Z0XG40BQ2WIcSKhrwBj4OHULnXs5qz/RExxyNDy9jB4m
5pwWWwsKRHTiSDGhVVpWdesYlHv2A4UXrXTkZ/F9qKlbCCQgZYJWdLiVUvFDpTqwh58GbkSBkktP
unNtqGUd4imnijDlY8dVGWvwAvmBptohHbi6vraMRPDY9uHK8Kr3rKsQXN4jDfmEBs1VYQAsPFhs
ufWWauVdaYKviSDAJW/elC9deY2NHwn+wdi75yiEvzpageNCZTA95frjMOHG9MleC72D5vQkJAj1
2lGdmr7CW/mdgnKw9QgO0UtaF2ujZuklDcTR1c1z6o1eHqIxX3Xc7F0n4ATgVa02Te7vdOee0eCr
44+zqhtJrwVZr9g5BuKdqDDWNIgvBnVkgB23SLKzl0abuhl2loLhpY3hNbXHm6X1LL3BStT2pYyT
PXkGmywfTlBIbv0olmpCOooSW8oHF0pO2qc3C1dM4HBRbE9t/OS1ZTxINbFAKoH4rjyXkwmGgRxw
38d7N4JVp6jAMIktoJrkQXqISjGQYkM8oVU4MYpaTb+YRbtwLO5DBjYMPr+VGTBMNbv3PEfqJtLw
TZT52h7PMRiQoZ5+OLkiEtsPMWCClyUkwfjAfYu8HvukU96GAAdUMBE2kkHyynuXkorTTn+PFbJZ
UvI9uRX7Yl87ryPkimGaq0nrWZjQL5zvqJmOuOWoF5h0cFBa9RHiualcKs9cMqu7hVV2yhpq2aIx
vo3eOBW9OKXMcOcr7uLj9FPAX3UhcOLydNkXgWpnE6viY64yqnpihW4fSyNaWxlbgpD5idbqneS+
CbS3LEnuA9t/mbDtwIReo4fAlqiPzyP5Bt3sL1C33NGvIjSedL/eZVG50Wr/iDBn1wRMXiquGwup
r/fAoPj9mqbmaAX0Tx3DbGc1Jp91rh1kK5+w4Z/NuOwZsGOeyBN0BYFs7yBlPNGi2gWV3MqQhR+Q
HCNYn5ZNq7aJmuEJRvkZQlsoPRRqu2EkWqEYz0lawBN76KAML6R3sft+jQRnDYvrIPRs7c9MClDc
dD388ocwo2cC5l6yMJXznnCRffWS+ixY7BYnTkAHrIacX6y7SVjPhTT3lpWQhdDaT11TvUzRynKw
+7EB7rMCxcKU0bFTZoNbZ0Qdml/HOj8MQbsXfr9x3G5tW/YK8f3a1tjqhh6zE65PEENgx6uSMd0w
KR54+dj6zZ3wjWdGP2yL9nrgpYXIr0U5vqFlXI7ZdEOJf1QDsDECHAxsFVieN44THnxXRynYbZ0R
QSRsnLKolxK1KmMiMscSyiCkThlYY3uwewL7MfmEg3tMPBg3KVQuaIkqnAdApEMZLKv8TsgjsGQM
TXqruiHJLk4ROeeJidZE9w6t4NH373T+QQTWi9Hqg9a8ism46H22lHMyAtjBvu15XkGBLcNcgmSu
V0llf0LVWdbSO3V+uhUWRiEMEG9ua+wp2K+ehlNXooemzp54eg+l62/rgQWysnF5BbOJy21vXgPy
Lm6yTz/pH0OJLpw8ox1hJUd2GrwMkdEuLDO5ou+jV9Mi3753EwfbDMp14CbH0rlvYMr0bnGcUv1p
8Lq1T3qLNhkrBzETChOUdmhsFjYGjcHjNwc0EA0DjjjlGgbXvqoFUhEOJsxl2WkAkVfmxrGtG8Ez
AZARJ/oFjIRySyJHFpYHFeiLbDR1aENzvmVJKYwXNsBW32vWUhAO0VAMJZ7PNhgwRpH+3nOHFTTR
j9IuyfLozQ1qNSSudon3pwG+E27JKjoZ0/SeiTuC87DdM4MyDqbizYLEXHD0WpgVhDIep76ttlYc
HPWsQF2UXtPE2mRJfmpGY2FlzYYGxrk0Cnwn/i7EJDdQIXj+2ZjE2Ynb7ZiaH2U8vGfNuBunfksQ
xBuQIuol0gBjNHlsE3h52V9wZODOqz1sIsX02FT+G2JkNDPjnSX0r3bG8qZ++NyLAhFS+dxUwyPy
hZVmumiM9IvuoERUoftGF0dbtNL71lq0M1KzF2aEYRn79GbUBb7deF+kASIO3YsfexNxrGNBqMnR
BO7E0JnXRljcCjqJkgRMBCsvB7niIe87yDgeuRUZtLuphGhd3PxA67c6climi5W597J8Ww0TTJu6
3bnOex6E+TpqZiuCtwsL4HfmyB3WUzbirpEwVqW+Dx1cjZ6/nNJK24+SQBcmie0xt8EGlXXaAt/p
3sM0eSgjioihHt55L8iDQS5uJySpCyOr8Zj4F9dtzl7y7Q/0Uu7I99i6iII4+S4HsLVLHG/HWhBc
x3B8YXLE2Gu6061aZDCPA0a1nV2yEhTFtMVvddbQOijMYFiqjsL+nqXIZKAukuRp4nyWTumePWVh
czgiRGyJI31djnTy+OgNFZhHlSNwsNWcvzHMuynHGhi3k78mi+RZizt2bnGa2gpt08+K/FSLllMl
7lLSISqkcHjpv3HFauIRJeayiT+V+W2BWiKjc+9Q2ErQS8o7zYGMROpzzIS+UKXHIQo3Al+4TcgO
vZJNRBhsOLwKUd716NY7Fyb48EXWKDksb5gkl3Ydb8scT1jSkl/wlbczNdnCXslu2d1omuYDNqiI
6DOcl3nQraM54GxewoBSDePajNuDK2aYe4/fW5ECx/rZ1yfPhK5JQks40TrXPqv2beheTJ/9Vrqn
JP/M9Oy1jnIySzB41XlPTqBv3SHIgirNkENnvEybwsodGGY95ZDc4hcB0GuN1xzR6hCyhItpmYTe
65ANF9WxgXU0ekNzORaEfbqYTWMTh8uX3n4y4SbqwKefBFwaOoVLkmF77LCbD0Pw3mdxu9BM539z
dF7LsSJbEP0iIvAUr+19q1teL4R0NILCF1C4r7+r79vExJkzUjeUyZ258q+R3laUHHhJqlPUrVQG
T4bO4iCFCzaBaCSOvvDS6mCRp7Qcf1kGMbogOXb/L57RIgo+2NeoqAbOv46kertGV2ffiFedUT+X
mQGVhCnApy+wW4amdTZi9pM57DhVQi1YEAXRi8AzvpskR717aFygsPzuTfBkrnwxbbqESnMgwgtD
Dcu4N/6bB5I1mACQfvIEnl3xE2TxyvLTCkSGtZ0ESdqguycD9bIaVNwk/D+fzWfZlH6yiQL5kzhu
c8K1bGxMu9tIJ9hXkiWVgTnzAVy7FkdSQEJiZzdx/6In/2AMfrAg3HKYjRlCQj4u4Jbd6UAF9FKX
5GriTHmnFIjHLpJApjCyrbHpg7vqyhtUio6NqHbvpkHPESBzUBv8OmZmH610kv6VI244bAZXyO9G
jd1bEIAzXbieNrDAu9K0Od/4jMHy3I2jbemrNxp97ZXRWxE/PiYGQvfqKwxEbx6rqjHmDfe7GgtH
H2guQaXCy7DVvH4c+w0nQQSMsN1/Tpo698CSNGdP1bDsJJY/ESXmpxkiYWrbNjZW6oEx5bD7qs0k
W+e1VKvMIh2E4pxfhlBydzMwNVzmSTd0WAVCLaCYwRfJrXAZo8gtVNIqsZgwCuqF5z+I/BH8S/rG
6wf9wjbfBSP/Wzs3drYkkNWunSAKlk5D8pDPwVWP8E13aIew/haNRWrFKHOAOmgGLxLw8nfTyGCb
FALkGB2gaxxspDo8DsKxZfQAp7KU7htUdgtR1nLvko61YycC8cX4Yn4mMsSSP6fWm1FHZHtSGmJt
368PY1WUl5m7PGoGkfNLw56IJDKBGnPsaW8ZqU3iwkiC5ykQ2aUvp2Rv6tFZ9UPVINmpapNO6Wti
j7QUK99Ja07mEbFJz83NhTZnIJIIqJAUCmfLnhtvR45VRxHOBsQyw4rdjTMxXyL6aMlgqUzLyB+b
FhIRiAqSanFQ01MInpcTNKdEXT4uS5oL74/omuycKLL/SwTWgot2LSxzPaKsm1xmwCycG6dzcFfJ
CpgUjqVpm8oKH1UifF7vNvXjS8v+cBf8E8FAzOAHZtRYZPLkAgqvWtKku+vbecv5Ql0cFMIjw5Fi
5STerVUKQlTLSTsj6K2e4sZvz2M4uD1wJYeEtWii1zqztokFXQAM34YU/4tVylVq1Qy6nWHlwR9B
off0jhmS99yFpiHZlzNObW2Co7Hxg1+zi6jsc+voKwNWtytL5irKAlMHRTFY+qZfMAXyQFtIywGo
nML58KQFl5fKzBtdqvaJ9GN3E5ZOfsn14Ozq0QP1pMjA96FPNWUHuCS0QLexD+KFW4BZPk/EKGw8
ktqxCR5ivCXqbSY/PamKnjMfJjm3nHxKhkXtQTFPP2bLOXt5V+xYQQs+C/PcthIlsyC9jSff+vEn
pslLIN6ZubUyFLo6cq4lfvTfstY2522dNP3GS00h/w1YzLmZpx7pbcxoJ+DubNdw3CSXKdUQ3yU0
WazDMrIP4/SYUXVdTTkgh5tkl3Pa3tSt4V+DNtCv6UNwlm6BoTnWH14Tcj2ephc/T6K7CT16Sb9s
8trW9WtPHwLv6DNFyVB4+p/JxUyZPFgBRrPJs3Q3NHonhbf1YvtQld1LOVdni1BAl3hHq83zt4lF
Z8kKj5vOxDoVgEeeyb9dDI71b2lipHAFcRgvAjmWp95FCOojTJ+VGe6ntI2249DkxyEuH6JMC70T
Dy2nUFIULYF4d2+U3KHDzLuUdbUbWHyKoF2lirSzmvddp4i5Fc4zvvYvA/JYYAsigX28lG0Dl+oh
VGrnOPh1vyTp/J7yiYjpKsZn19jC077DOlLihWRhE96JGj982zzX9GHDUCTirnz97NjmrzPx84+4
rsudg8brFl+k/JZd8K1jpBFzIaCYVcOt7FBlL658Uhil5ZNJpfbE1fIaI5djRPMs2BnZi5jPBpXt
NCCX7ibxrr198NKP0boxcgiGk5BPEsXQcRcdj50pcCWWFNcz5taXFKd+/p9XzGhoXORy9oL8LmW+
bDqfXQ2qBuEEUFGxv4FBZzKWKzgVxt+peI6Lf2n9W/AuVwR/DXM3kkaJJnrpA03whF85uuSS/QTT
JBOX5YhpihniOipwAA4TnNjo0+x2cL8dtNhMfoSlD6ehWWUm9aGOly97JiUzWy0F41r8PNhzMj6n
HSknEpwtOy/gStWDOfDuM7NRi+xkjhJrQAgobyLLF/CRxuEfSfyCJKS8F4+bHV123Hzzo5lx5vnu
ij97Ah5ZbC0syyXx5KZ6T+tk7zUvcqhBXm5SFWylf+Kw4DnffUKeIPz2NBpY+kKSIC3eGgZk07YV
OyHBV/3p+Gw0zBpW7vBuWjzqb3b6nKV647cfLilto3yhtXcpGEiG03Nu3hiTLhKdryV3f1cusoS1
vtrZ3jEcThzOquk9LW9t8B15z8gbEO4LmrCj8DIm16L4Z9RUqM/F2odYObDJkrkePNicDTOAmrNw
pfgi9gDIL64+BcLZ9db343xajodcfKZgzlz/SfWYmcmOpq/RAzEgFUbApjoTMLjU4OLduCFOEuzm
hjaQ5j9qCAgyjgvcngty9V+s2xBEmzQnZeY9yyD9i0I80F3bndkxbKiorv8ugV1QbRuaPPHEGQlR
1IRLOXYBAqsCVHfrTXc/ZCOXTvuHMpun72P2Kjs6HJ+FB7PyoeMfTcC/AOwYoawtbaOpHcfwOsXe
Sy2hFM3+2nfZatz1JI+PUZLjMdGPvYNv/db6T5UI81z6U7PdxCUdf/p1zL4MydXIegsZtHI/fxAa
ikqzWlQEnLZVsomJjMgrnB9mH0fdv9CE6pOGyebmogDuedcBWddo1qkSa9RIADKv2JP2rfzwevhw
y84oF2XZrwjSblR26sa/yH1rok1Y/hnm3SR1E724aqUmBqU+4ZLZXQfkqsOPeUp3hmsvHPNmeFTd
UlggondRltQfqGPSMVqHqdC7G7SYVeEk+xLVKNW7MVC7QokD6wdy79lKQdO4ZCX1weYk0FATQUhs
bQ3jasrDpQ37J6o2doI1Iz5LguA5I1spiBoTWeGKhKXcyTFDfKbx99B/BlG87IvbFG5dQfUC0cbh
hlLNNclob71zLcZ8GZqvVU5e4WUqqTOGqABOx7LWAR3KDTEk4aC5NN9GHpIaGnhv/8sxrwvjbLDi
YDhHyPzK7HcTTbTgaBlP1krqr7KnFW0ANcN8Cjw2gWDCjBKbhhNvlUHwq9p6SF/+hO1iwoLAnJ+g
PbDoNDf/NWgrc3oJu28WcwCE7/CadkCUgmlnkaqO4aCGtt7a+hr2D7hBwWOo2FP8LYODKzYComjQ
UyxOfwTIqvrLKT5M956oTywv297/KkN3ZXnXOfrg4l0Zu5yvo3tqufQKSLNZBi7eWXb5M9XSvWzp
nzK5hwUj94Gaz5cZ1npU9ghre+zWRlNyO5WAelvJ3HbM98or1m0XAEQanItDjciGi/tzBqW7yD9q
fgEuhUfPNPeW+DVSxOkoUgCijJMF4i6Po/VoPluPUIhwkLyJf5hl5K80Pncc0I94StW/tE7wToU3
gm7FJM8wL4Mrt7ocn9wJECN+fNItJLA6lPMxZ/2y80PVDBk5GDKOpN6TmH29MPaRMpn41Y/cxBbr
w4Z+kWWRtivijgipYEjackPqYp1b6bOaCH4ypsDFwKtpRyzkYgReFGS3wfkYMDouggmGLD0CquOy
3APjyLP7MDpf/RB8SQEPsp1w2MHEcsj6m3N1V+VIwi+/JSnvJN63pHA3CtBg13eXgVtDYrlL6TDz
5OB6ARK6DUequ5mgwT3ExBCKgxPUPBIIo8hlxPwY/ffpsgUk1dBECqt3paTKFkWBDMbhMuWIb7lX
3buAkJvE/tJ+8i+YHnF25akV4TsoReAvyI6F+Fw65xecLueE5m4NFAv4bAAwV5bB0HPbNta6S5ju
5ucW2s5StaRmwEXNx8pj8bLaknGx0RBryb+aub60Dg9jMEcnLwa+22Dx2aZZh60iExcrV2+Q74pl
H8er1uaCxJXlaE7iyEbNBZkzmjc+qozVsx8lx8YKQfJFl4Hf0QAGPYfFvkgiEE/tJRmzXxKDR+xC
a10253F6Vf4QslLrYNFrE84oMLwn28+bu5+TEClsPCDRDGoGeRMbweht58HJX1ScXuO+hSzh9tSo
z4fYDk86mPBOhF11y2LzyY3w+7SpdYdZ+ZLQD+IK4zlsHE+s0poeF/TzgQBt6y5T6xFKsqEjOmSI
Zxerej9zFciycFyZ5mBfWx0nmzao6bg2EfhXJva/Eyhx2gL6s+09eXn5VHH8CjXnx+ix1lazdcqj
DAZe031bwbBV5tesxCpEPwoeS5f7L7SNu+6rteA2Hzj3kQ4VYFqkxFiJviLK2yUO0QJSie6ofP5p
2rMJkc7yt6N8GudNxxtG4Ash5S79m+0XGM+YEmNttyCqLEYAY5ObfXSEEBeexg840MG9qQfCEmm0
AJS/MM2nKMqWMv1TCCY8LwvqDnsrWdsJN3Z7aSKDml64YNx5DKmiz7kgB+lJ2f9h1eU4BucR0EnA
h9I1DS/2n0zfVUqyjvxTeI29VRBwoDXWYryq7GlUt9GaDnF1z/UujNCGQ7mZ+anHZCvpuuBRMQYY
1Got5zOZ/7piSkiPn3hNnG8P+l5f9VgyNqlZruYcYYAoZgw+9C+R40URkSwsDG0JTo6BeYw+whQx
qozX4VhoqhFUu8mqJ4ET7XHiLxXDaoDyET+4ZrrNljOb97lae9UnGeWU85sarkwQV5p8J8w5vKKx
OvIBDpAlaDYXwdEomdf8mx+1FkRtJu6xHl0gehdQlF099fHF9G+BdYnMQ++epvFnqNZweCtF1c2P
41fLAqqTmL8THHD1rrDWc/nRcoEOXzioeMPFwd0xkuXG8wUiE8YKbh/hc+GgT9kyl2PgILLRj/FP
Mm2kdbDpVh0pYK6vW4RtRvRPxAfpiQEP5e4sbfGy/bRM+5v5rQL54Aou8/kXXQ4BTTjz3gnVrmod
+PPLTH7JDhaymS9n5rQlhm8p/tJW4RIzQagcCqTM5qPUSJfZ3qJJouLn4mROAYMJ9bkBleq7QDq2
A1JsOlGFrgbU6qw4qH4APvAVmDs7+e2i56QH+gq4pdXbUK8tA20Fi1u2b1FMZ/vSuNBl9FjsGX+v
lWqYRWyCKGFSB38NemMOzzziSthaPViH7JTnxOyiZKNNYsu5vxvtGbjGLka1i5IXRhT1IOEuHuYA
fKKXn3pz23fniRNTb/9Je2cSQYM+NNj1TpG5jTMCU/Wys0GX/RTDrRMM9K4hR/lc7lwCo3kGWaRz
02vkhXeR2yvdH7OZmSB20gd6ksPtFzrnS+qrcxgekVvOQ/3dqfACYy23L4gst0g22zbfM3hdFu1/
FXtsJlGAS1KT8b4JGcNDvC48Hk1kmzA5Fl679zt5jKIjAHoMfIsugwdhknvqX5IJhMg/Ox/Bsl+J
iGM8thaW+69Py3XOGznxN+vNlHaA0PcDh4IqZka+Ncpd2uwTFZwLrj6d/1w9pt8i+4HuCyYnEeO5
J+VCIFptQYJsrE5+xKGzQy7GEBTdQ5xG6zwITpOX7lWWfmfCJogHUqUxA3koDG+EImne7N6/yTDf
S7u6ty4Xod5IN6NlMTp/9cLmFx8l7g9MGHy7cu+n9R5E0mcnwomNtbtHLma30t37E625D2FP1up5
arptmZvvfg32LGJGUYIVYpPb2b5LUJ2nummOVfNg2jGukt+zEBxHx+hnlvEvALA9JxjCUJJPc1jN
j/eQyFUxp8TU6hUhKg8ILAHdhv+6S4K18pJ9VHS7dNZ3Gq83Dcr2wsOxceyqON+NSXb3pwRY4/yQ
HfgAUn/tOKwekQV1sXuQH/thJbA/AUL4bypD8DPmPuxpa8iT5x7o+mDpezCV62RwHsf27cift81g
nZIzJiXH1Z/JmGNfdJYeLJKtSQvmMQ/3Y0pOOo5xGtL9liVrNKXVELTbZqxWQj90wGlVFfxORbbL
y+TmGTZ2i3kHFJCfLNXXqOvXsSGAx0U3T4x/eLNQStm1oYkmybicG2yJnfPZ+NlXA6g4AiMzwKGN
hvAjGqJDQC9LTDtC3OIZiuvhlHfRXTfDhYKDleKuPTfJifnwNmFwEvms2LrY511MysEQ98rE+xWj
tudOCSqsO1o+yOIYCLv0EX8dEmWQYa1+3M4GVqbS+s20dwiS/AmVv1tmxK0WlgGBaVQUPnCT3Y55
ePFa51KXjIqleURgAZCet1s0pk8oecWScPIWqgmDlOLawUYcgDNxDOFoCb94boDn+GKBz4DJBGan
in3LG89uxeixB5cMiWlgPQ4/hcGqlRgzhRhYWaSOLgETuikKDpEOb/FUYkvhogcAWdQIspDmCbJ4
1tWV1nvsxbegrw9h3PwzM5CF5DY3s1GtBxdkSF+fDV/eIBXgHvPWlsi5WFLfhvPGSByUbTN9KdLq
08ahQsUZRzQY+WGQXSuVAP52V0NTP8dU0Y+RcVLKOVJ3dhi86i9PPG8Hjoj4bkjS1GXS2kvveQyC
/ka0/V40HBjT2abc6p9h94olt9rXSRXsHD9ELkUVW2U1oG7brlOEAX/JH0Ju8pkg82yilYP/8nZj
5sAdN6sDvKR15+FcHd0XB4w76OmT6gx8WyYuC+zvGOTL7G3G2ZbN9tED8cGG/xisSR59f3J+HJNX
YR7/Rv34Gjpr4XvmmoTdzs3a6+TJbRNa57bTtJzWW7eLASiYxzrEC94kdwYVd4FdJ7AbaukM+a9I
Wjaq3uVWCPRpoV1G697kP/eh8TZ6UQHy8NCnWr8zcRmecwC4oLSzLPausKfbW2qU7cnVjFUQWPF6
dE9FYyHcFiCDQaWGafLaudmBKvV4oysOWh7QH2gz0MzmuT7xhtwCMVwTSJCUTh5IJL/FFM65vdxU
kq9CzCfOxTezDL4ZQaz9JoSnVJ8yyiacLiWCQ4mIku+xjNYQfkCgREDFyk0K9NsSmKSrPh1Y+4tD
w/gg8qmIGcr2ySjDFJMTg1lEC9s2N3NUgOC6su9Xq2j233SRXkgAmCuniHd2Z7NfDLegYZMTTfA+
Gf1qtnHCJo5xHGsI21XS74oWgQyb+0thjAeVt3BYKPgL4Hna8c7BNtcG4Y5QVbIoLX5qTIx50awT
x9v0QHVk8cqwBxsrRk94a4OJxZwjI+SCJ2mqG5ldQiYdEmP6HQkDD9UDH1Kskn6kfStpX5vC5gFA
UUKZAIKyEKY+j3wLOG02kpEIv67eAKXGwdFvxyBGGqlCjBouvRSYJwHAHSVEWjGO/ya2Uzw062Hk
ZBTG7+ZEiLlVZ3h2m6p3DnXHicya34NyZl5YbKLeugi/gi9bvbZufxJdsCiDDltJ8UI127MZflR+
sgfB+ldm1poo1dq3ACcNBdPY3PxF5V0PNnVtbsCuHs5bHDeLHpYh3RXfjcYh5aXFlyow0dR9Reso
RE6+Cij1/bdA+CpmAOZRtAVIj33Wbb49r9kGWv9nSJQH3+dQ85iuB/6mHLP3BEcpJmim5OJhB8qC
Y2GoTd0A1mb8XUOtqxkoVtK9x/DrLekfC/ZJ36Oxy7afuAPvBFiiDPiJb/E4hM2V2NSE+t2SAXFZ
n1L/lf/H6vFKJVp+VKHPeTBZul6NQayJ91Fe7uYig9vX2S9jblynmQaeQn6nZvg8OnpnDu5ZmSNj
7QTdDR+zxbO2dCo7W8R0XEjT2Ld9g0psf9PHtAZ6fLfhSoGLgm+SwQAfna1U+VZ73jnEk87BEVtg
lhAAsioMuPJvCo2VzyXMNfYZ4fRoBDOcYO0zpoM1uws2xlWPmBCX5c7W4cuASpCC5XBcHLFuNiyz
wF1O8X99dsnQox0Ys6hcXvPbdsPqkTShiuJgpxys+SZOwMZ3ss5/TTGxz3h4L2oeafwXwmFCWm2x
7h8xg7DgD8ZnP/UUUaDvliy8Z+JNf7o1toYic9N6OxyX1AWhdvceBUxTsTaKPN+YKJZUp6xDkVA4
oreQclbzcKUGcEmD2ypyudBJfk6P2wI+e4anvE3wl52Ta1QnswXxVg/Nws9d2FPhEuYCvr2Hr816
Z8qIYl/s3NLHvh1sGKv+NwvjJeI4MTwegerRpooGaNZ71L0lUYN9hLlMGOW69vEizfGtckOEAmM5
6XJfpmiElTpnIOCBZFMZUO4FnT65bbwwO9r5MMmUFtuaAp5FPlsbiUgTeCZXtmI/4cJeTGn1xIP/
JyLp0gfY9zs7TQ9dwkqinUuSGxdHKopD8n3sTH9M8h7GXY6NLcBt0G1X0asjCgr5KkHxzpPRaP8X
rxDgaoaU/IXcGYMkTLbCC8y3Pi98WNiK1PqCyh11kYWnV36RYBOjopSZbiIEKDCXeboro0NlB/7J
DvppF7XxYwrXhlCJCwa6AFKFvEQzwInerewFHFdjM+dDderz3Lk2HE9e/SlDzhywzhkmh6ep/rJi
vAYT45ut6yWroHOeoSipRafZVafiaht2I28y7t48TGvnyKvyU4K5dEUdSkUwpPKsQ8ool1GZRmTq
bG5DbIw5DTLgwe7h6COsDwI5qp6QnPNAwX6NCue3lM2LN09qD6mbASk1LBaRnIQKdHN2QL81Q/PS
0dFzojKK4WDWNZts7sP/koJExdiF1R5+dHi1wKIvG4NVeB5amodDy8TKEBg4Bwx/l6qwOg51M+6V
a3b/OpshYWQWxYlKAfnuSclq5jxYZADBJpw0YRxCb+TUPi97jKn0oan6kPrkLMDAgHDrbbPbD67n
4v7O3XWRV/GpFFOGvV6xDwpccVnzz+Uym9TwVLjYxkywHuUaIfawaZvVXV6vKaz4aXsCZX3gs6G2
KqkhyAwDgSeV/8rUGzZxVrwkvqi2s5kae3uKKPSYkoQGHCIzI7Qj4ASryOFM4BBGuGCoJu2hrJat
GTMZwwKHAoykrE80kwUvYVi+ehbnKRG45jOBR4wl4fCdTnlAx3RjrBKlM4YpzBThVozrtsa6a1ty
S4mXXsyT6D8nF5CsDuJ66zweK8b8lNMoQlKXrihemgSaZlFi1a1pjdxXbR3t87amv2NoO3Ii7tUU
YBHTdl4mrYfZqpqRjgg5LvFXQHaPdb+he60lNqb7VWea7o7bhboOKreW6ZDOqxl6BXDQ9VSBdI+q
k8OXGEXNdArcat4V42wu5Swk9j2hjmOfcXkyghtJpXyVZL15Anitr3Hp23uB5eJgIz2CU2kp9zU/
SgkivtXtPTNzWl/EGG5Fl8CMrIdjYHdLZENWz8r/1E2AGVtjEdZt+GbShRKit4eWlAvcB+NO6OjP
H+DjM7ug+s0YOFDweRA8MBxuzwEBFzQNSR9doniG/W6F6qM3Fp7UTYGTiaSQv5/cuHzhWB3iI4zW
2vDuBMTYyUvBUultpWE88RVjxO+2IhwxVc/JAZjpLhXxKzmlD2+avruhfKv4d04Y7MtGTod2np+M
6dQ59M1E4/SdpvwfMcQMJaGOkDNJ5a4x/C5ouMnWoUsg3zRIaPAQR6Yi8RPmB5wa2wDKSBRYe3oK
d6xVS0OJU9zdVeXspBUz9RZ7iiTAaNfeVhWYQObGOotJTSyw4yLTxkFp08VfaR4z970RPIOULXJ4
tGnjZfpqJixeVOuic/uPs26rD22Rd5C39PcjVdjXM31i8BgnmKcFtMyIUfmEV2aMwkPOqquidE3f
MEd9y9oDeeeOqE++h4RYW9a2ZdIfBWfeBOr3suOQFRC9U4th+jA+0pmLIa9K+hPmHVmb7xRVzTN6
NKPIQ7LCP5F1JoPd5BLl+HiCifELl5SFS+ki09d0PbGS0j8LVDmsCqwv6uIP9DiPITtxIp09SYxl
T6qs0c1/Vec1S7hK3339ObXmUngDe40b1kR/+y18GYw3cmFET8msPgC19zTyRjreu+EtwCzNle5Y
avtaIOEE6KC40LaNce19GsboBFjS0bOgtZCOTzTfItk6JTCYQQ36CkKW0QF1z8kuc0aTZjAiAQGu
lVXqMrdy7OG9iDpM8dVp6NsT+XMk0IQet5bZ5cJhNsWMlHNOoZ2dmGMHDyjDtUxphyEj3y2REzjs
Ov0SzfjWPArKcDV2IMRnYOVkmZalhqMjIUoEnn3VdXHqIvWSuOXddlDLMj3YkHsCSAXIsK4DKloh
ayMuEC3IEAM9pYJ7WmlMh4YHS7ufP4EhYW3LA+71A+eSUnun2sTJx/KEPwc0PKujBZEw4wsM9lhE
TxjKXv4fSkS+vnVF9Tzz2JKXsn56vNWYCOPsxsKS3gaZ7wdLqHWWlFv29auQ9cELEo8RUqwZRLp0
zfpdvpM+3sguLnapHr+rgM5HzNdpL//iysuPHfU7deo8ldweeht1WIWc11LmYw1+4ZEL9VjYPxFt
fWFJdaItn63eew6ZmaPhUZLDJJ4I2YDdlxbgUxyRvsZwzVW6ZLjhla2ArmYfqUL+cCxvP04RlRSI
GHhNKI3JhzvdX6gRlvZpTUCMD5H6FjHy2VxBakWrdabh1car1wU0okq7PwCl3ZCU3ISifw01XXZz
f2cJxYZegVae4pHKGmxUvkD+iB4YfeipnDhqTY6wipHxnerNrgLAO17zX0zMxXPdbWgLlK7OPeSR
mfAMsP75afsmbNhblGpu3LLLWWpIcw04VW2HQx/PdnuITA4lXvyS2xFGGHDYtVlCUOuPVWwcnUef
ozvYd7dRh2ZsvyM3OXY9ZVXapZWvjj7TCu+1qdg248TbYL3DI2s9e5kfr3o9PSlLWSQU++cQfykH
ezxDrvbwK4zDW+rR1YsJKIz3soKhl0dFf6qywT/OSR7f8iHEjqpbt7u6fpotHVdHsGl1769Yjedd
V1kucn5tcJrv5S61O/xA2E5TO32yGCoobuoEEmL4lQNlbW704VkTybK8ulVT9hqNUXbWlf4PC7X/
NUX6N5HTM+TGcTFOnLjKoX0W/RRzfCN6lALvWjgA8Axe2wfUY5BcSRU+XWCI4X6YuGrmwnog5v6J
PH6iLewQy/ipTeb3emyJ25LkdGzeurLzPdoJS36I6LV5fGn+iCysmRCIFosevyVjDT2vGrZ+r5YH
x3Z3pUkdGd3gsOwnLmZFjYsYyip9l9xsDVqte7TsJtPvjv9IKZOEcGd8yzL8Yi5I7mIqiSAUjJCz
/EYhI3xb13oa+vmnczCmx058n7z5b2jLX4/5EOYH7wtOn8LYT+iNIlksgAFmIiOgZacS1rjza4Fw
rUvgw5jwdyU3vtiGw0RkJ17MLoM8sGsFfHEl/XPjRz9smufK6MIcNVpQyUcL2MW2eveD5b5eFk0Q
rA3WK+zhoukUY1Mvvw8mCcWgGvpx4/YEFW3HaDDT4A9k36emoW6qU6XxTREwo0+A+/D3nPnc8MZy
eNLtZGxlNdHXMRtj+V1NuF1YyRl8EKPOzk7B1cjqq2nnz6DwGtZk7o5VsXIpV9/nfmv8F4xRt525
vK5Y0AlNkt48ZR6JDVXgwAfducLjOH5rPyIqqxkrNJGlD6RF+tWkuZJOnpviF+xrwPim4A302xfD
DMS+ybLn/BFmSIWMNnHVFyc7KiaBnb5pvW0j5ynf1yGv/xDCF19WbVzsW2bDUcnTOxoGDsDCoghv
1U+JOGvlJE8wb6ldDXhr+TVK65j1afQSCnPCgJ9YqJloq4Qh2oiAikFetH3UBfAYtVh2vZI7p/3/
vjIqYMryAD1hFfXxf6XbH4wOzxF9YjjLxtH6qPWwDlW/baVIiICSLG+66toU1QdrPwb27FyXI9o4
0bdhnpcEewhHlee0TC+s6ezefy12SwaaAfpieM3RWgKjPVvEJwqk3YJVirA4o4cliiPlOpKjsNT+
p9dzlgOPrsjszPiaJQpZEKhVgepYEQ5wH59TNi/D+MOfR5qoWvKADp0T3H7FmH6FTvCiIgtztvqg
yLPdVCFLcOXQ+1zk4sOPxnsnFEiJqvjglUO5NmlkZ7bxkVvGc4tlCHTGjJPKXJnhL6Ae/oRmDZDt
RAqXCsgimDg7wtJUzsYr9VVG+Y/XgElH0eHAn9h7AAQfgSo/mD4fHLxIuWfuO8ZsqRPuH/N50ck9
nYPXoiMhYEbHvHFMdqbI5ECg8AzZWBHuopww0k4zrPCJDqEAaXVHZDa6+tSCYKckRxQoDuYM8fMk
pTMA7NUykNlrluPteSz+G8OO/sfReSxJii1B9Iswg4veJiSkVqVrg5VqtNZ8/Rxm+Z71VHdlIuJ6
uB/nai7j8GK0SecWnBDcxVJ4Wmvdcl2kmopyI4q9OeCK7LvqpMbmsMv06hDxLmD9oCrfix0QZ44N
Ihhhqp2XRT417HFCTjplvKMt5I8IbB4dF3XfyvsyhbMxglExKFk4oa15eZ4dQmPZR9HoFHXpj0ny
r8/FV8P1EA0k7mTqNHnoy403Si7RGCdMv2s8Igmg9reYXeXMMaozymaNnW7RLnSHGJLkZhPOkzZW
iVNpw7YRo1czV6EQF57ZVr+9kfzkuTtWn4kieWrLKtiQXJY3xOudHMyE3vOcHFrtnEvM53Bbg/il
1MkF/tTqfO8jfEEgRnNeDIK3hCgnr8FekmTMPxRRZMPsyUhxU/dvpv61ujMDNGy/Rr09oDlZMsO3
Rq0Fzq3UnPxKZ3Vhw8SKSE9I7D/C584qd3I9uAbbA7JVzhT10G2LQ95zt7IhDWDnz5LwKUhh/HIo
ackarxh+jSTwehSrZUaIMh5ipt8ZQPs6qq4NneWlC7F7oro2CxkDD6uxw+Gg6qlIltg/X7jN8N46
41qmkitOp+NRWfcmOqu0bj9BypXZ4CL+08l8pdG1o9ODuBB0aj9q+2PC/Lo0x7Z5bablWTNZiOP7
p82q0zaTTIJ+TzkpHmzdMRQvs20nSGtn0X6CrsXUVK4RuDWXK1evs8azboIUr/r1CqyqXg35dTHu
4biHS0CZq9h3vDlp4EoqSABp8glw/UKAft0VEYuj0QWHrZZTjvzd4LzNMnMfKcapNvIvhWIknFDJ
sS8Z97pswvGZPCrxlRn4sofcL/svyyw+VEn6IWdSCY4u0xz/BGp56OyWT76ERk3OHrPFWJ8oUu2G
Wwl8oJylLbOIH6PHmwEhzLl9qAvKBpulDVPidTDlbbiw/RS8qUhLNuUezOOuU2PfoE3PBnpgL3Ra
PVQOXDQLbdhSZlbq2undku+QR32ksU1hccSAJlrwF/oI44v1peNnm2aONxL+0r7eCtYbs3hExq5M
1vCbxFGU2rLcw92Cx5jNmOJjbNksDLdB8pmqW4ucYocHDlwBaaU26g8ZUmUaE2Zmpxi84rhBynmR
ZuAjHXT0snqzhc6KjCexjpetjdstdemOQQlszdpB4+9IQJDEvtzWD5OeoCz/4GVcNO9oJV92AQGp
GPgVY4JuCtbrWd2lfEll9i5z9emh+mtOPOjr/r2n2oNNgYHLc7xPzCAkqORdrgUucxrdACwcqCjB
bJueJojVlUyXjcmUFIdHrQu8ojtoZbCbyuQtX+SVoLEfiHdrkr3LqZiU1GatfP3WU+UcGcT0YjyA
3yaa4XM5sOrKWTJxn+ZthG41F+GPoVU9N97ErZXIiiDOxvoes3vwHDWw3KFh9pWLyMysyLF4fJXi
cjzTtKp5sVbrTgSphuhDQ1Vdk4IPkiai5WTs7Qq8xjOquFT9KvZxURovT8B1L9RS8wQw63i3To4t
AFIp+6u5eKgub7I/uX2XWPyby1VVh13F0lqhNDfs9pSRe1FPs7Jxa+vxW56JuGITUV0GEnsrVkzI
UsW8tlL70pCLwC4H9ahWwNpcNdxewZI9ZHt4tJJ9aFgdos/8zOwlSZbExjYsaYEAks/FHJ6C6CTX
H1H5o2icZci6GBBp8FkMFnyC+aHlj7Fj7hjL+1yhOdC7WmOfrdBXwPLugvR34vGuIbXpS+2xruwD
pA4cY5TFUthKjuk4lk8a6s36f835Jc/Gf32T3QaY8CazTF6cRuNQqhAYlqeWthz8EgCqJOnX4goz
9KvcTseg/K6Nn9y8iJHojJWfSBHtFaGeEqm85wXd1INFnTmv5LQaP7VmutXYifuxedHbh6Ujt0aL
vQmTwrOz5HnupT+qfSkerH/C+BLSFGpb9kGepb+4jUgSUNw1LtrqK3ETBg0rqV6McBwd+NtHtYN/
39GYm7b7IES27kicb7BQMpbSgol5cNPquIpF6glYCVCEvidenoWQnF7+EuVJj7Ct8r75iidqbAJK
n3lfyNTaxFiLxvyUKrObIbtAGgQIY4cudaxMp6rHSbSuunsuWTeTNJqJa7ij3oMSXzcM0psysV3Q
8+nAQP1KS9KV5jn65591Hjua9R601pNiQyte47ot31etUTyhKcKlXTg90+2Q7mSl+Oyi5Y69lidB
zueWmlVNk0CMRojU4qdlZPo5yKfd1BA80MphusUa7/K8xfG+VPCXJ96+ycBcVVnkkywhUhn7KSck
ZZlzWiETs31hLqK41g6F4cQzkPOTwZTJg7oscMjraEENciA6dgz6g6dUOPzVrCG5xEAjPU1GWJ4t
sxyEG0n9dOxwKG3bBRjxMrUbOaMkNx6wt4LUogYAV5kpbMJDY/o6lIBA1Gm8WOhtN72TWiQbqAqb
nvYwr58CgvCGvPRvCByveVagSw9x+FoJ46+siKAvI/pyxO+abMMO47Mm+NKtIP/tbAmOm6LRuovz
YMHoENWKN4fRQ8fVMnXNpVP6vWDZNaEGg2tPWvlDypJtUVVcgTEl2zh03J6VgRJnh9EwZq5sItqN
sHkj8SPJKDrJxDNWNxn9iiL2x7jN6bUjozIqGN8GzlwylBuzTGDtYKxrmEHTAquiEuGZqWf5Fmfp
R1Xr0EOkwmIDYPtBxKMXg3ZhTT4Dm6MC4jZqOioM3PmsIuCckXCl2jsUjt6dK+YdhlukE4AwvCPQ
Z46sGk4V+V3zDpyNsMpbRJUgkNJ+j22ItmO4EztLbhjE1jy5G4Vsl1GGYMNvKioEyq8w2WmcY6Ii
h9Oi8JzZB73XB/sy2UsYfsjlgpGCFlXfZIUSoI24A5FIxquaH2Tb4yIU9odqnCL1YZleqPtlF1Lb
HDi5sVpmEMnS8CgOrYSrhWXpa5Z9Vpwox/l9MX25/20gXsuUmYRuqSibWfvl36HNqAf2a4+fXOHm
WRYobb3BuKG4wvKEvKUVl2++wmM87WyeKeUZiL5mP+rJj55YmpTKOwFPM+qd8kntHI1VW+HR8mqX
2wQT5hHpDBJKpd3Ea0krTLpT53dxkIddGJ1VNiDmtyn57N75JAK+WxOzFQlf7tifMP2MR+QFNrpR
+VunzE+l9FtR19lw2DFiPnbzS253U4dzqtVQEh49xdiFsjdIZ8ey7adt6gAS3BatiaufuxaEKXkY
sjuDa1l4AiGKRa7gFw1ZZaybHHEzIqLGhClQYrWW2EN27VK204svg8iB1bR+wWaC6ZbKsZbX7mSj
a1rBH9Eam0hopSMlMd0B43qC3LPv++g2QI3ri+eK9g+ka48stceacxNQwp0XN0t8jQRN1fw2ym+D
3eM+pttZI+V/DqTlWqwjdkI9pGlIoOyhNISqrwnYCVlVfiKPphgP7VLhwaNSXPmvCBUqanuGln9J
+qGLZyN6D+JLifOrVXyjOFWwR0AM7FaxIcrZTxEwkvrffPzKQyRszGPBYnI9Vhw4TL+SKjfHMBNY
1yU7R9lDK++Z6tlsnlLKUGFCpsk16R8LxeE1jQTRZLKT/xiUgxoByaCyg8tiJljUI82cG33cje20
45RzKoPFpVn63VoWANV88wzlNVtADGnOMuFZ1vlq+f4lZfG1xGRj8U8hVJfFkzPVLOKJ/WVdzPWR
JJiIyMknjU9VJxEpiNu8/O3BugDtXzcsnB/pPIZdtsyA0BeDI96xrLtdkxESnEw3wQaxSmQ96Jxu
EHiu1O3IqkLGBAOFbPLqUfeCPvdAgbnVCghECg/H2e0rxREi22a6cdDs4V82BBj3VytXGV4GdhZh
XRxxarhVtW+iK/uYAD1J4I60aFGr41PJA0/CT9a816p0WM1hbYNRogubi9nQ6iKR0o10WAf2IVar
U7BiOASV9yzcVxGNllgLf2pGrijIg03T9k+aZOF5dXtA9ImcXgsUsrLHfFCPu6rt/qU91t/jXGXO
qFdOhgDe7BU1uE2UZyzQKSYmO5i827Jm9YLxC894CjcMMxn2R3cIfweelwNlZM4afLLRTOGY3MCv
EZMwqluu+Yt5l6LXuX+R1KvayLj+Sc9k4AcsvPMnSqELlYzkPtN+soIi9J+SzpFWgwDYYgEXMQc9
ogZ/llW/TzE7n8qzoc5EXpK+MM4M4a3E9CiDZRACwBDF5fSZwrcnWNOtLemjZ9nhyyJqp5zg/lXx
3cSs1uhrHk47tD2svXmRDwBMCZ8IYm4Z/pdbSwniNKg4T6IJK2esOqCPD/RZUbWRvLCggcLJZxql
rOn6n3gtKqRv15V74oNx9MliajtheWJ3cYkEJ+aAuEIEfLcrxkc6EY0fhsyvu3BvSvOjLfVjpNVI
mXa6SzKOZaz+NjHFTBbg241hq29StQIUdej6XfmdK9EEravkOWodZqxOCH+c5U1Hn/LXMqPbQrLI
3qkthJuFvmtyC8OsOHqAd5JNOCEl9ow5KZuAAYgQ6pYQzJ9a1/cyhnQ0MG6nOkF0K2KhtnqOlM+h
C791LYKsK1hZ1MSAF4HvXmuw+1o5yCYJx2IzZR/pwLZtymc0RxpTg9a8FArForEUkwbrweI0fKaK
zbGaLetnJEPjENiph4KkcvKBEu/aNfZ+Ri7HjiV82QSpaM65G8ZIp6uq+amBC1qMKmpH9+Bn23hm
+U0KVvquQc1sHAW7ErVtE83qpx4Z1NFSI4aYmaGio+9uRql8BQKwVaWaPCncgrJZFOgIskKEhLCq
+Rny0kDp+2xgnFF4wE7ePgYa6azZip5sg7CioT23/LMDG8MCG7WFM4XORD8gwIwcf4qS5rVGl5/j
1T7O/KvmGBHw3OnlvB0m5l8FdqytvJsCXEhnTswcPJZiTvdFyOfTpILQafQqVPttDII//k6Aa/R8
DbweydribhE5bghd5m5sLEheZC+XHu6ekiQUKavszXGfbrCyQOi116V3926RLM+WP0g9bhvI96oy
77GKOYmmmxx3Di2PdOeRaehhDokFJEjHCi3D7wV73s9WVBmxcLVkOuAuVTQSoUsJ6gwzdmU8mR2t
GX1ROYx7pDC6p0wXhwK/Z4NokA/6lWqc6xJprLzMSxVe7UZ+KTD6mAOP3/i4iFd56tx0PVXbrpDu
Rk1Cq+I2clP8Yzxgpg4wsoU1BT3Ceg6UD535dPJmZjgS/snwFRmPLv6Ulosw7S0CTsKWbnzvF5/x
fTdpTsonrGYfa1Zq3VAok0vYfI7ovuCXyd3KPvSSM6k/sXjukQxH3pn4wZflUTVewwskUjhqSWRx
OX9jaCHuXWCuBjdMzVzKJjK3kM/k75pPVtvN9lM0vwYDq7r3ZrG8BQTqHBCuJFSPJ4gYnjOBETVp
NQUOVlXPsBpd2GCXNDyY8acWY+KGO8aHY6OLmJ3wYVA7VSW2PeOlTKHkXGYX3XzuQ5wv74S9OFXh
Mq8/s1TaMRcQu/kttNgVKHPJdArTfdoeZON9KcAVTH6fvFIXs7P0i1biu3/VBusoc9Yfvia2MTor
UykgLIXuy4uCux6R5TY0tlekz1aA5IpQOYb7trzl5hu0q63OCjKIQWzyUkYBtQNtp0JmnxPbqXU3
7/xawSZJ197qPh20r7jYNTTzhWu107JVO1+W/uzlbi9siOBThY+wKa4QKnP53mKQKdWDxvkwD327
IST4pRCRN8K/aTyCgSXMt+/yszL5JA2jhYEzPSaCxtKDOT5N2Og1AjHVx2hzT4CtxRu+VMNxxNxH
SbdLVdu2goFpWpsqujbxpzrec4V62lM4X8GBrXEaCBURgONkeJXkGo/2obH2U/WWIPQsrgJMYzeG
YDA8UzosVe3AizFZ2trPBduYwcIYdE+Km1F95TmGZYJ2Y/WitbfEfjGJ4aUmQSEkuWNdXeoPjYoO
2B2L9Dssp45ZCjmsYZPHyTBk81CjKENiKq72DKFAOiRh5Ias8kX+wH0zgO6M53kzYD7PRoPQmY7z
bWeHppsDXJoXUhWm1/BTsZ5tBGi2ldscimtj3MfuZUm8cfLImWjjeZROKk5GbAZd+RuOO5ln9fSm
MDBL6MCFfMfcMdewKn+wlUl8f4mfpu/8ZFPgd2GTU2KM7ojIDnHvmiwPBAYvWYu2ZkAKh7m9MUG0
cjLDadGRiSz3qyxFqzPB/VAcJV4rmfqlVOBeyh8jPGtEACxM6f3oS7F9QU9d9GtY/orop6Igjxjx
iGGItAQpxn/V/GqEv1LDIcwnoeK0KCNoC5wjcf+ThS09gG4ZvHIgowp3AESmryHh2jyPDRYBfK5c
KEJ/4LXvg51eXvuJR2K46+BCNnj5ivlUSYcoPIvo3GYPIQ1Ehd6BwwULn+N33d+5Eqblow/hykKo
FW8Si/Gqe5dBEZDJ6/Jnm/f7EC5bOdvKdJ5SmtxA5HyjG3xjzT8Stmo13lUrP/BV2CiSCWml65jw
s2engwgxfxf0Hc6HgSiEPn+HTIFV4y/pkxod1rW0qpTQKHk8QgKjf7qKfZQhjsyRxHrxQu5OqbEV
bBs62nHFtsd0PALYkWuqjMj34M4k6bgwIPOo4l2DnJ9sEU0dy9h215Zq8MVw9dLVc7AhZ725TNa9
w49dKB/md2/B7/Dr+ULFbRRcYQbCqbwYXLdq9JDx8NKK3vPmAOU43awEJiPsW1L57hLuR0YP1jxj
v1ukLR2D2TqeOhNtzBmbBDbhR6jpdYZHlAFxu8T4M9m7ewV6veIxtsvqJa1QWb9KrD76QwhfjzB3
kpPko/0lE0wgBs1RFheWM8Cs1Hg7Jhe6O9vlEtanhd9nglO4D+tHzYY2flUmmJfAs1X2iextElJb
CeNViM7bnFXlJ6FwdxTk57FubENzG5ThBpWYrq1i25GdhwMLjwLxLd7RE4CiTD5uApEpxbjpvi19
3tntk2gprZvIjoeOrn8CNSIq6608iKyVd/SAHOa+wUSBOnCxSoeqRtBm4KO78oM6sJLxlDVPmfhk
pXA8+yRo6xcozJ3tJnLiqUAMg7dG3ES3MQg1Kjk9xS8x9OmZ9b5rNM7Aj8ZiDkt6RksjCCrxLbTp
jnG2R7q296KGFEG57gmjLw9XI/pIpDMe5Q7bxrpu4UNh1xR7humgCqiyYzDfUikgKkfiTaQjq3Z7
fFdT/qSHp4hPmFxqsg9sb2p31bAD3TdYL0QCOv2Hb8+oCSyhyhxqKskwSkM8k/uzjThRcQ6UYWW2
RyE/y6I8ExvJCt7QO7LyQXMo0R3m6XMFToA4bYqPnmqvEjCWBUfmPLG16tP9jGlPlfdpQHgkfIma
Y5w+JTaZ9uJoNp9q+Ry2V5pK5ZHPijjufJk7ntJtjncMcWQ4GnSKhfM+km8lLxtV+1fy5mETUXxN
0ZaiN1NHtedjsW6F+bLIz7n9VNm3LCKZwZc3YPx/z8ghacZJYyNDKUbzwZuatyKpv2er5t9B7OJr
sr/DNt42s1tDGMqPnfagu6EEIki9aALbq6X3nHAh/D72hLYJqypF9AAOqErPLSVP7fccvfCmYxNz
QFVT9GPPn02iXb6g1tW/sE3UwVEHzKtP3H99cWmk8zAfrAg9pnQ167UsjxPEMAPZQzkK82jHO9v+
ivRPqkoZg9TiK7MQVF9IthLya7Vrqx5DbUdKPe5udn2WwTVYZ6W6mxAdeey33BsZ/wYKD7tTjueg
+V5U6K9cML34qIYfxbyPPJ/Ndhc3FdhpAlbE1cXrCBkb8Ul6GIy5Oon72noZmjPwAcFYsSjbUcfk
to/rv155DSygmuqvilPEfjKLS0xzaksNCOIVHl2GQHPei2XfRq+0KzndRBTzWRqFn0rN0VR/48XT
IPMb+lZtJr/GeSRb4VuRJLeASsT6IPASKMyi2v8IvL3K5cO4Vzx4Lmkq1gcWocShKpK+dm97w3Ri
OejgMB/rDheyR5x+Q3TMU62POfvXLR7+0W0Nm5PjatfQB/9YlH/V+NsWmiNXX3FbOpGMQ7V5T8Lf
dCYVlp7l8piN1A2HrOD5ARpLJBT5SNM8wR+Qq3sjc+k9B726qbgRE+XWJhQ+ghuJH6mZuGobffAA
M1t4dqGvDudM9qzyoLZb3fJYImbFGTTvBjBDWN0y43MStxTjogJOs2KXuw0Kr0TQnLHq1ec2pcn4
kKGuiXuqfkbpSdAXnhSbFeNJuAjUZVz/MtYY7FhQk+ZijSjnTk/ft4GMqDJfpdAtZ7yTQCamV4MF
Thr9ySAPtTA9NqiKpZVsObJiTGzgZ5hcsT0znHkxytyLlgfuEYoAFozVRg8EGSy6+W0Ph3p8aum+
1SnFvtrIcoAGIk9uTzRl+mUI+z4LN2LatApQDg4qauo33aWsqEdlU0Qs+CaDGknvbY0Ic1cgfObx
Kz0DRLR4P+3r7s4M5tfSsTVfleAm+jOC7CSX/OInG6yGQdtqaW3txF80phAMoD7Pzgy1eMQRNjxl
wme7ZHNKW2InbT4D+2zly4YMGca7TUrYIVRAsZ0UaSuKE37WqnilMm+q2EB0gH14JOgeNY0u5As/
FvSm80V8ClR6mQNqb+0qwjckKuEvyBuJl5x+q1iZZt+B8TIuDx1+CMYDSzyV5iGpeALepfwgWd5Y
1a7Sfg9wMPkXd0i2pybatUju4XeH8ZjQgS6wDwbeXPNeFizT70r0hhQ24Dysij9pWVU3rn3mxOlE
tKqy7iozeKJTYY7O1fIYJhlwrqUvOdzq9TYbtO80IOSjYkrRugH8xCfUpRqCdjMgCFaHxf4e0HdW
vngVzBujodM3guq7hUC4qUkLAsA3sJZ8TDqv4m8anNfQ+soyDHOaUvZJpPDn6vDeJTzLR0wPtMqz
zjO6k9SnvtmCBCxpR204UMqaeswsHg1th+jdJvM2GWe/W8DbdZPsjvm4p8gXcmlxTevmwBKhd7QQ
9FxYHvSeA7wh/pnp7LPz3rZjdBrA0GYKF/kEdFEZX0KrQ0rmMah2mM94Ps8zVeM9D29VJ6hXtr6C
h3zAUQAwjIdCNHkSSocu9w8gMXCHiz0GnK+hT/7aYDyBvD6P7XinZxJ/xJoeshMDkaFj02lEwz1Z
Ndm4vWaA/TCrAqFcvjRmHi2ZGYBteW8q2m+a9v/mhuViITfvKSJLaLe61w9sHpaSfDx+Th4e2p/O
qrtZyTNQ1T57MFJs07goUjTRVieH2UEYCRCuU+qzIVv+RCmG0krrQIhBdXB6CRNxFI6XgqIGsweY
aA/iUyD1bUJT/Up57VCXusskul8gDcvAEFODlggx4jfCSrTE+kGBlLFp1PRtSRXXJo2fLfZbP+Yv
mooUEIcju/z51NvR14xtpqvTb0gYU/wUIalgmSIBxftDmseDmdT4FytemwlTC4woLZ+BQVNZzUV1
V2ekStC9TDJeYvbgpkJwLjE6DUIbop8yMY4JvFSSfBrs5GpOyftMxeMoGzt7Si5TnGylOBw2Pc4y
tbNe7RLxy7bEPztTPCnDXaQn+OzY+RS6wHVevBfyMrvJuDyT1/nBUn60KVbqExrUMR8YI4+Y+ovs
DLYRld1jAMGni3C7swNYKuWpLkbu2QmrM1c6uDjqRO4zv2rOBZVQO4RbwzHAbHKKHS9ymjPU8zAJ
qxe2d7t2aJ/FoP1NE1tSsz1bg0D2nv7yoL+zHTn3EvCXGhhViyfVoEssiUMPdviecX5LlGTDGAIg
c5ustHsaDiL00+6z0cJ9pVSn2SjljczMtwzdKbRWmpAdkN2cf8hV0Cou30MeZqwDakx1+PpWxR2N
dxiYEBefbSlubvKTZQULk/VsHse+VhYrLpVVdHIhpjChKLKT7htfY6SNsv7cWcmJehhCFeGZcqdt
EoLEGJR/sEtdXrlXOUerGrTqUNXZl1haBgEVbirZO5oe2CSlBJQxgbDaoOfmux0z6Oxi/MBDiD8t
AAtW83CFgDHRpkVEoTmkE1NhhzKkkdS25eRQaLOFFE/YsUB+n+XHoMdPgxHprGbrH7sGUNcRAaYa
YxRQgJV3qoEdupfcPmSAStvXUir2cRY7wp4Odq1zvMnOsYyivVqHosRDM91OAH6ylTtrY+ALp5eg
A11kap80QB0CydqVFWwQtcQwrZhYKgh1VGpjbBX6312tCdk02CC3eqU9Rz0sVTO/qpl9pFz50rHw
KNrWBThFgRB7qUkqIQmPe1wgJASz7qma/yK9ZO3NQQqTyjJug6l34yp8MnibN2boVzQbxewog7Dn
K1y8GZWX6m4HiqSDPQamWYD7BkVVOSak8CdrdlfQbm7CT5XqN0UOeULBI23guPQa/ACOLis7AnYw
hF50RsL5dpL7OP79HoU+l5ttM4QPS2IvNll+Iwt2ZLof1BSq8B1Tf7bJ0wb+U+BSye5OCYWrcfYM
9noryZ3bMtcp0gzauDqJggs4iuF66ZgWG1QxLcTjidfxqUiCHSBxpylHH4T4TpmniymWZ7Mwrr2W
7YXFIlsJHy31XZJu3UaBByXtkK/n6GaDRklHvMmNFO+jIjqA52A8Sll1rh8e2R9T/mSvzblOWzs6
tjxLsV+jNeOB7UV3WAJtk2KDmTgMD42yyxOCCUXmgWvmoG1pbm/xaZBUFOWytyLpUEnSUc/rQyfi
s6YU+xrSXmB2hwSMZNWiAVnqZqjrP8uWt7YdfbLA92Y72apTtZ043xEPdlSaUUr+95hyxygtS1vz
QAMD8mJ/BiN5ph+IC0TZdWnhIRnv9EE8p0rDyC+28pK9GBWr6wEkJt4yS+qwXttbaeY4Zlv7DO6B
RP38AEmskThqLWc8YYIZZrytFlrdCnYLrKNaqR96Mt3D1nwq2/0s/SgC9pef5E+9DD77Q4EfKX9J
5bqh2c6dye6HZqnsxyyCO8rTwh0Aqib5rNLPCiWnqj+SFPI3u6/wpxP/WsK45bajW6Ip/LS/K9lv
xJAfzK8SSk8HUuWQUl+R0ZgSHCEdJ/FPtUDjg287MBBp4puOZSfIU39IDphgvHZA2NhW8AuXtHhS
wAtK/gBfyhbjbSYmW+2glDhl2Bxy5dWGMRa82Wx1exWNdmDqrOhE4T8OUEBKtpfF9JYCDxkuIx9m
Xb/0xUuc7qFGeANl2krImZ2Z2ZYvVRBuzew1Emxy1xjUuy7MU1UcKXdzhoA9pvpLQVMupw67xCVB
+MxA82ELEXslhvvz0fQnDRkxXDfoiIRCsjHzuBPXl17YTKC7EjjbxA5w2JvNXjKV+1Bn3jj6kAFa
OImwNU2Y6olyGLtdu1pj1giuyXZNbLKeBRNUbI3GRMg2/Rd97XpwwqzKxlmb85el9/hh6XxifUWq
Bug1QY68gpwRnOqeBPtvDT0zPRWkv832ZCCpRTklFs/MI9ulxeJF1B1ia/VSW/tQUR0CgSutFQKZ
VcPmI/yoQSkQKEUNKytybXH6WuaPlt0REFo3yf9q/Vev+WRqjtfjtuMhoHQ/UAWYbl1RvqiCBeS8
WzWh1VC/ALw4EIXFqDo4Vu2L0c/R8+AMNNMDI5xjoTwHKN0QMcVCgnFcthqhATH0uwyQlqX8S2h1
+5+GWF1LXkMIKh0nmdHeKSOH2YVlQVgRPHnY1tPCE6IYn8KB2lmCEPlwxpJFnedtxOcy628K67lJ
8JWP6B+Am9Jvq/rMggt7860C/KbZ9jDSxPKvkd6r6tjyWA3eWENSVGF0eyBuaMm8/IcuPwILOKvY
5Og8RmtKqDiE/jfR4jhN0ucwWUe7sdwmrfZRQwCYcy3YKgwvID9CBwAZ7vM4vWQkvjrLwIDwaNXp
qqD2SwYiDb6oHJrsMp/l1HxJi32JsQp5Bnk8NOtbM7ablA1CK3SC3sFhmNAthGfaII8OUEqg6jmD
MTpUe6vRtrHPnGs1oI1ZAO4EnOQdrvEmaQrUEA6sQ0YKlPbJFWDDcjwlAGKXBAfi1aJLRr/0lMVa
9X0j6bfZakHCQ51KOHPFQVtiaGYtWwIZl77BoZeBv1hEssF/RVAA569IT4OCY2XX4bKYp44lOtkT
3q5VRX3HLJ/69D0pvrsq/AWa4SRk4tTB8Gv1KpegHSENEt/HTKqXTLKQY5OTiF4jnhRVvpdyN+09
W39XIrYJxNQQFEk3xMjrvfQidU/YNR1zPhaQIms5cwtNw1qTObKE7CK75KePfY/4kZseouM1mT8t
9U2zrkAOPiJJdzNesFl0GOQXvan9huxaql1z8U8YXzFAvHp5DPZVx7AWJuFbyZBkTB9hnt0sY7lK
LIgM3CBisB1ao3GNt2xGzyCIec3vwokGzXE5ztaD7DLHAHE0871NNrbjX6yP7zV3lNAomJbnZ4uF
bB0321B5hsqgGdFWKn6CqvaJvzEMVqgS2HWbWbtaIjyBSfxDWrJKIDvTc7JCQNOfGr80d86IkTaT
Jyfr8bbOplss0CEDICtzuux1VIces428sAbgUN4Ey0kYxV5UYl9G0p3gRWmm+0nEHgAGv2xw703a
Rq+nnR7nXpfHB2IzevpWcjAlwlpyvxOCdMpqeVtKthxGxx6NdAqjTDeyVy9x3WYV7qoLfdYs4Sko
kFX8o8IX6nKZ+sAf8mozCQ6UzL3lNPPFofzwR9jMyPVvUXAiD1uOLTH2Q5/olpu2FYtgaweegJdR
ymmQ4xPaqYJHqFPe4lY6aNmHmN/TGEbnWxzfArOnsvGvaFyFD1FApqz/4+g8lhtHtiD6RYgAqmC3
ovekKEdtEGoZeFfw+Po5mNV7m+5pUUThVt7MkxS/sGReu/l3wP/1g8uYoGyQHxlZM9NRwtwHmw9C
qNNDVOCoJbkD5tRhszXTrhh1CWD31SXC9wBQatVinhCRgO5CsWrKaxToaYRxv2U4ZTPWsGnjwrtC
Odu53r2qr6rw/0LFSqTGLBW2zJ39TiMXoDrCmdCOWC9kb7bz0gdsTGdVn6gKT0TR/XOGn8Q3VwlJ
GzveSGeGHcHnnQPMxKl+2mzAMYNsqnYM2qhKFO+JV197GYEBIB53MaY6jORV31AM8WKBah4jtW3R
TmJ3VSbjyrbVOtLchRGKTddbfBvvHkv5zEeh5+nDvqr46jjmrL3Fiyr7MPXXmiEmpPDYJjDS1DyG
NVFT7wkjPjUqLwTaHIucq27jxWAEfB3iV8xzxniajLdaTcD19o3NjM1DJHFj669dcPPri4lDQbyH
+M9q9dCaBzpn/ZPzprfUT0tSzQROwI8iynbrS7lsQpe82bRsDW4E1cVoziZWyL5fqbkPEmZV8ho6
6daO/03mi1aAdh9Ouv9rFW88cNi450/a4mNeZYG3NNh1OEO4Ve7R51dSM6vr+k3+RmX5ZJTWfr7j
hH6EY47OSVar+U/mvRkV7LOULmGJlyIjUMqlc/os63syEEjH/2B+GPqloWs1hcuWHjr634B+BdEx
9YyNSXejqX7KjtYa+YmA0Y8wzE6JdzDDs9Wta7veW9SNzF7hmA2e9gE2cVGF71iV4Gm9gVjgKg9P
EhCQcn7AdhjNR6QVz/qgFj2WPiTKbs6Ds7rAYMsweXYppAkBO9XDXSHxRxBpo2mTRGcvqZe6c5Tm
R8bmkKLtp7yGugzEP/xuiTMmjr4Uxs+sjaIrS+K2bvMUzJ5HxkqssGH7DxjFupQggMJwk4zXxtee
ODmM+tqbgkhduO5oeY1CSjfULEyWJOyyZQPrsq3UCfYVus+66Q8e28G2uYTRV6BxX8lOib8FQEZj
MQa5v5GjGTw2L4O7NHclg6jv4mhQxEqT3cSWMdPPtbcPubvwKYOjWGSwVUxxDpGQac5hJyqM99ze
OKm/bZDTay5sFClt+R1pWLvntDIO3UmLdzbLq1GlmMIfLgtSy7cBDuioSzaYS1wJ/Mvnci9X/yyz
UybfEe8Cl6QWSkU5H97iB4y30f0MyV7vHx3QueazRQ4Y2fAZpIHLLz0mVZ88efJmgVQt2AiLNNpA
+i/8T2q/HPerotpHA5poD7caWy5zrAZGNmN7Su4BZYaFkfnE+qdpJRYZFywEC6Tib3boO2jzQUAS
0AG7DDJjGtkrmYei3grcGcE8HKfH2DoZ4teC6BvKvZbTX3HzugeC39agm9VIL8MwLeL80cv3cjqP
1ALNIEfvAgpkYA0sgw8I0T0kPo5wLbtp+qWOjxjhDThqDfzHi9FS4IoLWcb7ll1Q++d1n9zqOnUw
de4xgFoKAoKkYKukXBroyF4PJcmDFD9gO5p2bbWr7XEhrG+jPafZX9CvudNJjNTO8yDmAe+egohC
TmxMYwWqrOx+RjRM6+JEN3qKC+6hmIF0wJzlu23ccv/hqWSVaCzphk/NODTUMdLegH+IgITkE3S+
iOhP5GxThtC0AT1F73FGLhi9ULKnscaXghhm1g/hkxUgbllQl2tOQ5TBbxuMvzGz0j8t8WcY6xL8
fufy4pouPdiGYtMhVgMhfNIDbsJsDSMgpUhrNUqnfzIVdzMMLPmrbT6b02PwwMfCLRmOFv4gVCKc
45JrOw83TRE0oHTADIBRbL32tS8/ivDqgmhRYNzDBpWi2BkhaaM4RBAUiwH5BIaNf8NGBKjqNQgw
CJXdXtDLwTrEpfqiTcZFxyyhhw/+Uo51kmmyv4XN2uoC5uUKG+g2tdeIT4F+iFg3e4o1t/um6DRu
OYlqSW8GAjYgKogshKCh5lRTtp1N//S3DMO6EN9pl8G+BQMBQ7q2h7OW/+WFWksCJwPekpRFefMP
Q/HCL90Dc27RRqug/s3yi2adCugBHcvNZLrRquClvzY+tcD6l4ePiIy8Ob8esJEDS1WxsUHKhGTg
bVlIGdMpKeJFCrC2Ve5C6S9+uSoopbQfott13MsHLr/knXpo7+0ef2ZDtrPFAGOogOh2S4EA0Cau
dL39E2FSbhoXR+c/DcSSV3YWq+j+TDnck3T4lc+xiATPCd95F4gM15Y62Vvk73GxdckxwpIRlLRQ
QAyALmZEf2Zzdr12SewCc8+XJ8qt7TR/tlbvepkD+++5HoDoY5Eac+bQsIAmFRzqosLJ5Z87g29W
5D606Z/RvBbusDRzGHLnkiqWvj5zq4uLH3xZZvWRmxeP7LAiriEGjezO/AYAXxBS+NqXZB3IO/TO
m5f5yKLh1knwwAMUhLRk40cE4qO/GWG9y52zEcqT7for3eZJKJvsaHPnT7zvTtBq16TgiLghJzaR
6mqppvHd4P5mZdZmsOCwmQ2r5nidT97CkPktK78bWzyZ4a8Jnc3OnjtNXNsJsakNV02MFgwo2WWh
wQbLlelBpS4HMBeotKeBKGNxc5Dy2jJgYPzxaHFOffYn/L4D92qxfxSMew6LGIuXC0H3bQQQgYDu
sW14U6J11M9axM6d03dOFsuq3mjOn+P/uMlfZBfnpIGgl1Mfgo+oQrO0WhjGlfWk0n+jLneEZ25Z
hjoWAs7C2wD1ByiXX7zI5s+UP1P4UqDvNNCE3a55DZj7hfvtpBZCl1iNw0di4CjFjN4Y/8KMLHRZ
rNtWHr3YWfdMvzkm24k7/NQ8grba+vabbDwSBq9GY9pQrfeDDfhuJu+/6eIeFX+G/+LQEY9WnIEL
g9r20JJPKilSfjOm9tNTXOgNv019nTALNOZf6x01HwbBC/2Vi9GlBRVoBlKZO17a+Dsd4n3Mck0M
n27H9QErV/hZpvFcHIehB7eJmxwCMbEcuEzQK+daEA8z3NyDUPFamvQtLYbcell3td5XY57iAJp1
qG2a/1NW3TWt+20cX4ogAxAz4FVHgBk/bOyw+W5OO5cMSMPeHt6R4CI+iCrEK/GlvI01PZy0Xvup
S4kqnRrGkbLTOe8bbdtqWefAnzZFdPL1P7RU2R9B+FZCcsb5+JGhVCUzE4V5rOWywO4AYxWqAs4y
yS9kFGtTPAAhs/mP8aytw+6nrCGzVCShSMtM6yz61qdVkEPZJvH6UfnP+IA9nnDUNJoGl6b5K/Hm
wTqdaNyuihtWBVTIf5By2C5c6Q0oMCFV4Uc2l2042zo+R8wbJdmn+bHq9yGCg8yS7Ak6wAIpnHlQ
s296cJ+ZqVkY7xOw+YnebRrzx7JbsNo+D+CVbVznn6QkWMge5KjYH3CzGs8pSkENU/1UmR+lJZ/M
AZ9YpUHueRlZBtm8linnrE8NLmlT7uW08/uTL/j1PHOJmGUdu7mkzoOaSIz2z7M/EtwUnrfiHdqP
TW6FmupA++6aHZNCr10lllsgPAkfuSSwwnYXyIGcOau46ali1AnXRCsOdrpEMHSu8Kx7LDKVsyqa
T81kew6OTrffPXvbYD92mbo8t1mUVvcGw4yvwRYehM+5RKBWssKv1MOdkK1YxbbTig6yO07ztdCo
IYcN1Jm8PcKnVn26vcmbZztBFewTpvEtqzSjQ7Rvj62E1y8PLbQnYjZAtRZZ96ETOAlnoyF+oomK
a/YYOt65k43GIrBbcOnoLg3ZHc28G4TY/p+qEBPrG4zkor13fgE3aOkD4WpfywBeTr7RuocpQV7b
n/M7RQU/xoCL0TgK6+LifK5fqbl6MqwXKVdp+94JAjWIZx7OBgn5QftrkMpK6xF40xrJv3f41ulM
MlOzNd3qRVDWZcJTC8m2+jkAjyC9Ne3V0W8OvKa4XtfM4brKV/6s3LClJDEsoouV/dXJy+SUa3vS
uPSu2wjW+qw6HBv9gQ4V98mqFlzj9mb3yUZSWW897sfAP4/Ma1yIR6ALGQV4bvcJFY7usi9aKGPP
eUmbT5iQvzWvd+iBG6fEPuRstebcFvmakHnFzSSR3j5Iw0M031Kav9gPF4mX/LXDKStfoyl7LaYe
oo9Fnhd3LHYElmVfIugQQmg609xdYeFOes4SucRfV4IWbQBDB6jmLNvqlwExyuDf6IefI/9jwwRt
e2PtmuXCFpvA/ie4HBchrsOxOo6Y6GGZrBTAo9ZOdiFocaUQ+eJrF0P7YFrygEoO8W4wrTWcjnXK
vXvSd4pPwJ7eQqN9qv3o1ppnSjs+2yhb2LMnombUnD2VyqPUlW2W37BBgFJHaMXQrVVsTE86grFj
ozGETxrzlTUrJckxRFQyAnefufkuJX3CpZ8vvb2IkR+tkrg6EEO90c8G7bohC+xC+CjL2Y6q51nM
es2ml9nMmWEAboS2nVBoXUBIsz/XcF6KnGREuzdVvBtxQXbBpif/Vc79pCpjKbSYs5WBxmuSPAwS
To3lBTc/owL8rRBm7UfUs1cxG5yWGgahh4HOYB1KbinA18h5pmvbXqv0r6Iqh3jYIp3VElZ6QmDl
tA7YPfEWxfgofMLRbdwfEsStwNWfHOc86DtSMAYXrqhjmi3Us+ddPFbTxDSepnwDp5/YTvKQFKQL
+HBzje7Qm7QlAXW3maQb/nC11wx+4Xn+bGJ6lD6cbx4koGJ9dgjLAaPHWTrUbOFV16pz4eE8u8y3
DTgIKe8lYAW8gL3VxBNVx8nGQPyru/GL1NLdbn3UWWOtuMMrL8IJhgV7ZKzICfMMc69cwQGojrMZ
CHvVIkb7qLR22Q7EGMB7iS1YMiJqLcbspJOAKskTOt2X4OIEc4aM6buwvG3uvTcjlw7tynbTpCQE
7z0YKnfqj75xKLJ7g7SKK0q70/QO6ZYGi7XTnsXA8M11xrzMmOQReifeS0pvsvhz0i7GcB6aO5Un
y0SCfraeXeb+FIKi3xwKDomQ22vJ/gcmJpjeaNXFAm2QOBuvmr5dptaxta6GhTW8PbnWOvB/Rnmg
pH3pQJgnq96B1IY+aXQUBEXANZJNpuUMa9O6Tt8ChGBOdeapfktaYkHNMZ1S8wcd7Kx6wClPDs99
pyiRbzxutlUkvxvnkkhqy0gjmOuCiq8geFbjG+GqkoQvNZiGeUiwL5XcfxuHAxLxpD6w08JEHRk7
E6+GR4JxwmMcsw0J9G2tfdp8TwOFeh3ujWg31fe8uFTme9W+lEyccfrrkif1xh0cBy4nqf5I+dvN
4gXsCs5R3/vBFzkGrJacQ15vxhae+4CIYD61GMJq+qwK/gO5yw44sKExxavmJxO/wvPWrctBHLJJ
qGerwdHO6i3Ys7S619wbFFw5zO/pSbHYsjGhDyvDCG9DpCHNI+ScSlw85G1aOIGrhhwiot0ftPAV
Is26xgvBh+OvwyGG+wwAOHtXaiLg20ks0f/Aiz9Zg7Z0sYp0gAskLH8/P/u4J5WtLQqc8aD4Fx4H
hlbuxl6xIEe7dRMsENBmIoOPygOkhyiqLxPXXYWNSykQsehRP4uo3LrUZnRRDgoa+CFzQpuSAa7N
kpgwwQ74JKYDdbEo7mHNnNPRtYsS6NYDC3hEh47nY8KHaS44zbY9N7kigiEECAXCz84OtWujcx+k
mSZqrS0NjTv1/+HA49xB76jKbKtn9bsvsS54AG82AJ2Rnor1xFRsOAz1ucdFTS5apZ6loF4k4fY6
13P4nXqdaEix8Y4sA9PtD1HApU4UkDypIFsnidgm5E6M4Nua8znaTzTEp9jrFl0IVdEu+ZIxa1SA
6RguAT5QgiGYvtJNSMXYBCRh4H2l8CzUuVyUMOxNLQHD+Zli3K/BhEOgXQjNfI0VMUQIZ+L/dSOG
yLnHewpRmNmBA1xgqU5on9tsxTZEVEwcTLF62exAsWYYmy1FIDZMtiheOiGzeogOiskcOMa1LJq1
6l8bznqaFZ5mkotXkcwjgpgrBYKBWj4JirOOMCBwuw2c6b3QhnvYpEugxniK0umj0I01oeBFLDWa
n4cF5ZiriKyKo71U+JfID6zUQHOWM0Bki47Eunb1dC/7/DWOeAVaLu4qEqAjIayE6E8ZMqPjzU4E
4bDB2xvMGAUIdY0bWpX7f9Be34XhvQwmBE59QjhgPzeqbcZPy0K1mwtTXLaIgu9N3Iutove7iAs0
vtZZ0Dv9bGrTUwtRlvc8zjrrD8TfGxgUCye7/y0JNLhD/mbSruyO2YtZZ9vR1c/piAGsVs5JFGkJ
8wJqPpW43EKhupVpsfGcalUn2qUsKwxBuPSrH43RxEICdfOpv4OOutY9ZiNBPdhoeL9kA69lgFNM
TNlNqeQLJsBC0/F6FvY51H8Ska4LK/xyB3E0ylnipu904qlR9SZM9Lcm5uWPae6p1KPvDCB6z9LS
CWYR0CZWMqzzMHmzOqAmxA0hodgXP7WfNeg3LDzQaTC3KBYzaYvKwphbYqFU9Lj0pbmXzAuaQdCO
sjDbVxvhTsxU7a3xHd7Ln0mLuxVIVYs9sjabU4MfYPDqrTP6UFUxtuv6W2yE25zNRcTaN6i9m2B1
LInudCrmC6lVi3LEKcsAYA1EdnNro8U6W2puH0wSFUzYAcJshLMuRp+WlNrVjL4TW5qeEqMIR68U
h0roEWbpmrwuFEfL3LrUmfjC22sZ9LOeeIr5FjNfNJR5QhRmy2EzmuAex88g6Y/w4nqlQDrkKK5j
1uOPQ3tQJKMNglpxmKzDWUObqLGq8oWU6to1lDaU+SWcqJgeYIIUKNstfpegs+Y2rlVUYXavBotf
BHmwQlJ3i6M5sufX231GMYjRocW4tJ+BaPwzQxRSB0rKmMMciu16FRkkzJMy3Sc6nehax+eH9kcv
xdIJUpiCuIIIb4vKXif5XIgJt8BJMNFIemymftu15iu00AXb6lMqM2zX1s4ZxbcV9UQZKPIlUOnC
LuN7w/1KJ8079sFXqoqvRhSop+43GLCVNUUn1VLaXmV/KnvLGpZ9eBMzjm9BNSWjA+HHMMKsqbYi
G7Zjb19zd3rxkuoSy/GQJe3zOLSHlhlDw2M0SkaIIVvkKHFVP6yEpbZD13P9b2+FOqsIddoNkg3R
2n3cxRCZSZFOFY9puSIS8i6bYu+P9HlVwbovEK0Nczi1OcYKS/BSwB5HtDvN/skkfYMW/JCpZBE8
Itu3kAk7rMeOMxdZiOch/6jmJZ/ZHjRHvlSJxiBeLzysfR0/rOHVdM7zseklqOQfNcSb2fUZKIhh
fPyBli96hHgq3Z/p9sFyAYA5Z1SJEi7yOLWsXpvTo9D9p43FVENBwCD03VyCXlbQxhqDykztjhr7
1kFZyKGnO1JfdUQi0U3gNw2riOBbwPZKpxBHdwwmb279SINVxZs4+8oN7SmzjFXuytVQXnX+JYGq
DiPqO7r+fUSuLFIqCXA9Gi0XUaF49Rvq2RzEaqDjplWYHOjLXlaFv2lztUKM2uoeCz+Lr1nt7rok
eStra6F5PHIWSfoMalUuJBdEGsAwuSor2FJGt1Sx+RtySWnhM1ZDumk6ntUump5j2GJPnAKbwbBI
LUTrWMhdEqjPUBBQZSWoBdoGMtdZiuTdb9wF/RJLzbHWXBffgwBYhBz5+ld0RCL2oSmuGRXWegrF
P0lPRathliXNQDuLH3fcsUsgDh1AbYwXPd7izHLkUnjT0uvtswkdW2YGQrVc0ttCLQrnHR3FLLCh
5lCa4IT5OiGOKVPWsWN5dDS0OYODOmNy1Pv2kxsTnHLIS2naHbGvni09fKt0tQ+rkoijG+Pj8rA4
qeKfLeiUJevIsx6gL2TgjhRZsFRvXlFO/8yquAhTf7DcOGSFXGhNxe4kPHXBcPHa7I1v+oau2y29
30/ZHHxkL8t6sTtZDSdZwMrR6sa/uEHKR/Xkqj7QnYP2mJCP0dL6NHZya5GbGDWfx4lIXu2GXwZ3
sjGiHE+xdxyr3wRnG0kQ95dHaFHm41eUck2l/YG3kXWg6aenLlsSga/odMo/LK8mDzJ9aEn0miKr
l17WLS1v2IFtvMp4OntBcwEKOTcjI5t42YedzEmwbjhZOdNDAnTSJqRWRmsZy1uDExbpvH2rULkg
qr7Ydmkv7A5Tceq2X4NvbMjrvzuaeawcrk168mtTLFsa8sIU/NNWjJnk0vXaNlZWTSy78im+nEaG
r8wlHuawlvNTJrhYYcRwW3zTUVuYz04OLSWGrMHpS0QophUNlwYCURXUd6lUfrDkOFenM41OK4MT
ICxIR+CXUZpg6C1xGqSA8wwWsGii64jLP+RNvp1+/gq0fzOQFghqNkeTKY3lYAVc+W0ipcz5zK1d
afzOXs3IbTxCBP426DXcFJb7phMzrwj+aa781qgq1UtIuypp7hj3dzZ+/j6NIApHDDRhrP9qYXxT
9ACz6+e1hxUol9OHEydfk0H7ihecbBE8DEXEk+/kmT6KDxHYBcPC8Fdp5sBdNUkJXfLnArZjTknb
JLcO1/XWlVHdTIlllI8+yF4DbS4tpHCitZwrNX8YoaR5bbtwrwT64dj+2hpX3BAGokXHc+wwKgX6
Y4yiHWQ/ltfiODlsUcvAIwKlnRrIF/wWuYw1TQplJ/6B408qyPRPLYUgCwc/XWcjOfB+9RrgMFq3
sQvj6PrBdpgn3VAgelmV+530A/pJFq5SbU7bhhxCpvZs5BRhhhFmuKEE2OJd7Tzjc6O8zdSg85Sz
zGt8JDoLioBuwLyBkEjx94B8JwrjqvFVil3nGLZIv7xYiJEm62mITiN5rxBpMLG9J50ejaQo9rby
t7Xlk/THf8OG9KQ7419XWJuYXtIkSK54jue77YmYztYcAF+iDw10vTgsSu1AbEZ608ue7GKHcoph
/knWHM4qeyk5yR2SuCIJjoljLSMFoshwdz4hL9/vWHQRDWMS0TEKVF7yUrf5gh/61oz2qQXNkw28
SO2qBKhHt4RN3TELnzGmc8crrwGafzdwp83qa4fxJGAkjXXnUlMfJdjI8S3j4a9qzIGTFbHA0ZzN
UEbLiVC8CkbAEEG41zm7NHvY4Yi7T+PEWkUieGblDin7xyO3RV86JkkcmdVVjNQzwBLmSab6hNCp
5pf7YlD023B9y+GpaemdvhggOe2qYCaRNBxAZVu7Y30G3rUHl0t2WUz3MdFWk03GBC/RCZTFy1hm
e0pmn0sySXwwbGaBqsVxftRhgHh6eMbLy0/bNjQOqaWdiR07QYqAMgISWNWV7m51kWOUNP+ZkrLg
8dUymrcqd58xS6H/J99g198Tye6PqIlOY5kfj9C2EoMLY0Sdd7vWFK/EGAb9jIGqK7Y6+DCxAgYX
TfYPuodxtEiwDmUNwhMjHrJ5TaqBzB5GirG00ZP8o+mh7dpDdcRP9Tl6/HkW7rIInukk3GrA0mGJ
bBwYaalGizx/P4SClWUkzLsZSNXqTn8hm8OG3PukRfsM7p8JaGTRDfVzicE9rke2I/2yn7JD23T3
tlQXSb9pkmAgr8RzI8YLbUsluE/sdsSyY2mtvKz9CJNphUSzgku9GDC92hL+kYgFaFOxsKsQMgSF
OsQdvLZ86oClTulEAGXgzt9Vf4HRv/kCzYeGp40DVtlihkg0Stpl7C4ozcBkkF5sIz2EiJSYIodw
URjlc4b717LwWTrZNrCzjYIbQ7OcNYZvCWWOfCcehckOSKXDbtKQN0UOZsAztW0Pr6+DIGea8uqm
w3ZmCbislpNSXyvu/VYO/s0ImXiMI9bApTVDUwhywz5eSYMQprCXCmBbmv9TVbSqimndKSbkUXnH
mIdlymekOTeFrhpfcrILnT1cUecOQnQwPZwz72iyMf7dJstj9SBbsxnCGpLKGU3ybmNOlwZghrH9
5AQg7SG832IYgDKWHzT/7fWs3Rm9911CS6aUjb3plD1Ho1wQ9+O3R+TKoNAnialygy40tenzRFuP
aQSn3iV8SjlqLNSqzGmjzUhCBTXNPPGN7vZlMQZ/hhhPmob1lprGc2Yq6lsRADOQT0GInuHxmkqI
52diuvlUbhqm+YkWYRndV03Nct4X75PMabe0L4Uylj3ZO+mwdcnzH2/Cq1qhBgKL/ISmwoEonV01
p70lnQBj+sWhtxEkwCMrQ1+0wW4VEO+6WxYU535oSBVHh9wnaUrYKTD4zhQsIXvRg3ALtYM7BGeP
jlPTNF/B6VCchA0mYBlkONhiIsyoSQhMvK9/zcZZRb37EwnOM98inoPHUIVoynmOkt0/jEJ+Tgzj
epTth4EjfsQmbnrvsLIp7Mu5LLt7dDi2wR5icfNtieDNlez0e96kLMnHtv7XODTYdva21stNatzd
UO1gLL9mYBKKPics1RHSYxaNKrkHpkNTl3Of1/LmkG2tUm5ynA4auX3iyavBhyItjIMq/8lAXzS0
VI2iuQdk8S3BtTWOLnxuDDzorDRIrspm3PTspjJh7phQ3jXNBFlQeMvK/9cjSBkaCD9TkydphSzv
IIeEw72tA7YszraaotsEgD0O3QftInvTKV4tDIMxEIhgwJnWZh/VBLGL7DPaEZuvhCFngqoxZy5T
A4OB+TOMDAroR1wtiuHXBrK6oPaXNJ0c3qeGyvK4vw5WOSy5ZJArQfgPXTmuvcKGRUuiwOQ3TxbS
nqnSVGGxT8bp3/T1KifjhAfwf3fFM061PROZZNc0U/7MW6/zop9y8yMy4IFFkJonD8FoAqgcuiwk
Or1/i9r6g776Vc0iubKNq8R+5nqouhWdih7RbsOj/0OAi/Mfo61/IqajN4DJ7vtTVGVHt8cEMxaf
sSXYeFlsZD5rTIZlEN8bjj+dWGkq5u1O8Irl5uZg7yIestQyWtGL/BU0OjYvds9m/69tikOAudPT
sZuQLS6akPZoPFOa2BsxwC8+UYFiAGHzCcbPYXD6o4BgZDWf0ph08hRkztoAnEhPLYvo+z0Fr089
vPOgUze7CSme9B4xm0pJWYHGQ2pbMCZGqTD4dYvGxmTkuSfTtT9g5bwGbb7nDrOYDOPR5xzDsb1g
IusxfAT8d0z8TVVfmYvJ7jamF6xmYqanu6RV5KoIxa+PhVLpKSW2Q/Bg8PvorWzXmbzMTE/DtdYm
CzeShACC6i/UCNf3/sgJFOWP0iNVlOqfBYCjIO+udRcQAqxvOjHMZVaxO2Z6DnDYj4coQmtCzIS+
k696IDqkmJa1TrIpvMKc/a268ZRrVxhRe+QkXMD+tqTZEUtbcOqGBAAKpu6kXmNiWRjEcZKSBtCO
4qc+7ReOSvZFngOclc571jEVYZ6PsuZSwLbXtAJrKnKkHA527tZAL6NPKGGrPuAHg8FV0A0o6ICq
U+84TBhWMGH55KA7jSIrsxhOA6ef6MalLBN2oeWW4Z+xGl5l8UhhYE8pYKnx7CTPQu9fzXB8Mkbs
Ge13NrUfLATntymRV94WuS/fqBQ8kCVaZQRoqvTgufLFTQn2QPur+gJdwT90VB8bCOpTK3dZnBx8
HkPN4i1K2wM/JRyFBC8vN6F10myZD2A0OpCh0gmjQg1BdhPATCaLDcOx77MQOiW5tijVUK3GjWdi
0M6Kk2Vgu3LgFlHxss0FNWO6+J0KROIU90QL8D8X0TmuzN0wIVbAQU9WRjB3x40t7jrSFWXePpeU
Y1uKmKQW9zfNgtnV0KgAldUb0k+n4+cupLjrjfMLa47wrR/IY2e6JFgDgJ7UTFeeD34IPTVJ3Ver
bL8lhxZnAQDSXvsLpmHj9x+lsD5Gzz3rsTHsZUCrBWnuLm03HIDdckAcXVjdZ+MSV25eIm67Wtcf
Y3O48XOR0bArUAqF+ULyJ1k5TZeypoAY1tqUqyF0GQ5+O8II+dwb4wqbl6jZ4JppWW0bHgFFjYti
3H+7evRi5PndTu2aQ8rdegTvp0r/td3qN80tfg3qNzHT2xQjy1gJZ1pLzS/H2ILMyiXt60cUO0+q
77L/Vzu5gCtj9yDkYCSyAJg2mRGtavrid65mnDqoBxakn2AczKPPOqiRrAyYT5ndgQxFT+hTq1ix
J6gN4jB9a2gQlstbYJcfPeAePAjGiXbTrfSKs22GF6tpzxaZhnqU6wyPTmEChPVIJ6Fz2y7xojYZ
lg4h21xBvlaQ6jzzqU6TbeR4QFo8TMsW0qVDAVbsu3wTu5UvjH0SuzuhO4exz94iOJMDMTE/c7c2
r0yritZDl+9DLd3YSl+GdvDS4mFIGoWslE07x40uJu/DmizvcyDA+RHc07C8eKZ97SuDJZhfkMX3
qy8K5+aDDA4vQXpKf4ZXkZgsTUlJVhFVZKKc/rKSY7bu2Jkqpe29lEidbuyIjdJ74GKQafZBg0Sg
ay+6q78pmVIfG2+72vpAK6RPMOg2I4/DWLQ16HYX4CIGo8KgdKt6iTPu/EbbMwCCUfILGuzs6io1
VmdDfe9TvjIx74WMLZjfuW+SiPMgxv1c1oLPmUhTtmvS/tq0s0kzdldWLPe9Kp5dQK8LzQhprYDR
iHuK8cLddBXNuHs8oGhBSVnoDtakkRNuFEwsSClRcRipiwToqkoQOqkYUF3VCE76yXVC3pkIyGh9
JYS7ns9ozx/yYPoDSOGV6KefnpbuHUPdhN48Kzlsgei+Z4hvXd8yXLXRyWZMDGtthIb4y4sj0fsN
c85O5GDQHWDwhepAtcyPlpV5H63t7hM/vvAr3FV2CWSYmAMrwIgdW6SraxQAN7B8CPo0Gb3KrCfF
5iyCWccsq3tk24d4Xhd7NDerdN2FFn295XZC8BtSwvAgzgXGHxpXNs0YQOD8j6PzWIodiYLoFylC
puS27Q00NI3fKIAHUsmWXMl8/RzNcibGPBq16lbezJOL83iixIuvLorz4FrMEiGmfEUSbPrpyums
625Hox7IInr+qPS21NKdpfBdZuZPQ7rBJhXn409NuQnXgOxzWdxPAAdFkq5qnzRkaV8tCSJiCI8x
9V/UObHNB8GeYHshpC2z5KE21WdJlUzdoFBr95JlCNLtnZJAQ4z+KTb6Vx85rUvpoIiMt9IQ+GgC
A53LJSkMW2ggRRGrSTwFesT9w5H3r44cTFCg0gHs13SBTAe3x7y7ijUFi7xYSR/woRADaca8/HXm
eoDzJcOaXabnye+UxWLXEprJ0k1LedsY2/Bl2qsC/qGy/MyhtvPxlFpZeZlYK3e5cbYTuomZPOZ5
O+TmaR4v1tKvg0l1NFqQzt6tj0BPNXzco6eeAyp3G+wYFof2EXIm1+2Tu0+u+dUlLygE66e4SHeG
1SIZhZ/SmBOOLDy3AV0bbMiXhU755tNhYmYwCEyqEiaImlLTEjow6MSBR5SGXJaRvwftC6ind6+i
fdrRgoxc+wsPGM/CJA9cPJ9KE5Lz0AMm7lV3mLr8Q8/j1qcscU22+LEmoDwL8MwsJ1B/WcG6fIfS
Y62orxtj4l0oKfumnhFrSdup6svR/BHQOBEp5kchBZ5szBKgJUMwUs4MFynysJ/KBTy3psyJb2PR
22xN73t9DUqDVXbxmgzV43IIZSSGiNQhGA8zEm/q1JR7THhzTAmhpJpnblH8MKUbs1XzzgZcJSPq
qImXe5yT+GqM4m0uoCJIQ/krncrPHj/SGtH23p21zcfq//i1uPFQ7WsDSXoO5otZZnrLvvLQjfWR
GP/KbZ571tN+Dn9Jqv1IgcTAM3LfkUTaIr2kKFYFEvjKbW1rOkyUUYqGcufROpqJwhM1bNuJS/5A
J0t9N7YPo1vct4gWQmyx90XuuZnxJIzrSLTHMXUfIqtau7CTscF6PFuzemHXZfLn5W0c5dbWN5fM
FUFzp//J3Puh4DC+uvarVG9g4vEzFZi4sCw50yMrUryBHKWEnpdS+ujYzGJXAzazCvPFTkHj8Ibo
6/6kQvZQ5fSuwZiBvbQIXmjBxTKM32Ix7Do3o8umfyZIy3E3bEcDTz4aUtFGW+ZctApSfujf8a1i
yhkoHbRol6Fo9qOu65OV/bSzs+H4Xyo68nTaicU/yupmjh8N66uM70ifk3YaWTRAB9YetfVvnXsZ
pnvp7Ts4kQuVf4fHWRND4UWnw78WPo2xi+M7jSNiNrOjY3xNZNTtKKXc7DvDtQTLY2+j2vk4++DQ
bQITogbafLUfzfKvIGEZpifJ7rYcrYvfpeQi3J1pKVKeiXnAqP6suSVnHPNyAMxmPArn1aBG3fAf
J7ELMZOREV2RoA3TrwXqVxvRSVFMFoMkBje/DRz7tU4p9KkH790zIRLh0a1o2qLGB2Fs5VPdUkV3
oTH86ax4t5wENK6LqarRPwbxGKeQbMIRkgfnbsaPyFp60w8sesz00LCgGPkZQ0IcMtgtse2xZOeY
xC+m9QeKlThLSNJf7K32iZxQMHhwCPFFDDw4mKUVBE8jeXOxs7dVdPIdkvcjpZ6189TKbqupwYqG
8AN/+bGAHjEFBgke7wFNdqsG6LGxZn2d7+2G9m+R9ysPJ1hh+QfLsRAQuy9NGiUjgjE1I90dWPun
P9Nu1ogUVuJBs4Yb8F6lOw+HwQi22t53SCWa46PoxCWgAqga/5KA67vNn1degMgeo6qk6oyiL8rf
+wRJVkGW1sO05eH9ifiPV8OflVFAAhcK+MIuc7Nr6yArMHI6vEVEcud7x9l+LsVWFPQAHZR6sadd
UO+6bF/N98x6s/5I1W8A8cccgsMIyqMIOdmSjeQNJFvzJEkPaaJjSHbCsx9FAOeRj59wp5H9tuWy
gLaZx1P2jvf0lSrB0A/7FsW56kyc688dgLf5UReXkCiya5nHpYyJjpnAPVql8yS0uxb9YinCVUrD
X5TNgNj58kcAQeGeuQkcsZQXkV3ogyWICoTqxSqbh8I1t4ZDPwcMWjr7WDiSRmvbw4jbqMRrM8WS
JyXb21ACzTleWwOxxhwObt/+M0k5BeXvlEz7VnP12pa+wa+FcSgCscsgWcNxcjP7HfLFa1A/dcQV
0gj7Dv7IVtL6AaXWrnCtu6SF7kJuSjMB1RmST8NSo+4uDmc/A8a+svdUzk5+eIk1cgRVF/Rzbpwq
2AWYk4rY2PY+9uABlMdoON+Jdtlip+a5Rcpjy7/10wAitwQzpe8K0e49O7o1FnXogOAmoo4hLWVs
ra/2xKJnst51Rwy5Z2dSIThnnFh/s+F3j5VLhJF8i+WIdYrJ+qUpegz43AsSnuuWYoBpZjJub4hp
D3I+eriqsoScp/saRMehf6xp1CsiUCPJ3meO7jFVt6R9KspDazxHIAwlmdjqsypBl9wvJcclL66O
kuqa5WwjXD52gJ+uD1fP3wjYfjNvUzE/jWBtR6fe+Fh7S/Gdz+mB1gHGBwpyM7k3rXDfsMXoDWuX
Wt0u6pAWBF0xOe3pIEBzAOUZl1msHJowe/022BESgnHxyY8atv1WsURQ7G7J4R+oLcQ97x/NnKKE
YPiYGI4ShjcL3Y69VsLWHrhCLvkVeBTI89sMyE4OZr1tILQVGPZ5w5pnuCYbUyGHdOExn440qG5q
c1rZLc8HQ21GhKHbpEl5HUfzQ2Tp2WEzmPcgKPE+TZI2C1LOklHXAxUlplM/EGQmzdCTmlf1y0Q1
qOy+O9DYJvZMsCHrMIkgw9hXGVTnKuv3EfevtPgcuH3WrGSMbkO3799EwZBrW6t0IMCE6AVyFTD3
qiPjJZ3vsHwOynd/aiEJYuyRL4N/7bE3zI8uX+D/D7Rqa+UzGcaZoNXElSwDRaoPyGk6eebz537D
yg28JQC0CtoPAfMCjuMC/FpcmEXvn9rlJ8ScWrLpkGK6MCRuAoHxa+Q8c5mtTZRosqoeQBdhR2+l
FDeBW0vU0LpbeQ+9Y29xSY0pa7Xx4NCrMz4kkIQYVldlLQErf7fWq+JKgTRJbLHmavFe9rviU1D5
gPdysUu6gV5n6tmsrl5I9gwCCs4yfi8jlNGOXfiMRc8nB82iZlqrgXxEdqM4FqwFWHw+q1VbPhRD
uaYFZhelkFgo/m0HxVUQ0ntO1FI7xxGbotmzrXxBOiHzszMkBkKkEH810wfVuYx8dCaOE3CYELuI
9M9j+z1k9EDf8bgCEc3CHVZ9238hRscyZsXSo2anR72qe2JgZz4Jg21lb9IKcoa36RjHcEdJl1Ad
7pdopYJ6k6u7qvu2rN9g/pTi2MVUjJ1N51H6B/R3ftTxW2HsU9l2idBMd5p+tNHdVNkL3X2BC1Rp
6c1dx8ZOuUfbuXVkYgS4lzXrSxFvU6pjyQcjGlC13BOe/TXp6IsOTPIGdHfns1hawGl/pueA5QkT
Jt6L8mIVX4F6ihQ6BxOTe0J7KU1STL3GXXXf0NRIXR21UvvK+XA97J5tf8h+Gn0o2lMfEC4/ptZ9
3hysYuO77yZoHpqUYOwWwQPt0jingofaZmUQhKu0RmUL7prA3Knl4I1Gkmjjgc5ZJr1vSuWPfftb
AUYps8fcuGFMwcd2SqGNVrO1mzq4v5jVaxuTXfA1RFhD6/KfHJqNhnTUdfo4Bx9u4j0anUewcgIa
Lva6So5OK0n1ukBgzZYC4OadgHQooO449XM3qe+CE60W8mRngT63oQvvvid74Z9459RqQaJlS8bZ
GW2Y9XkIrtFELk5cfMD93uddkZEhUREpUT+csZ6RBQQ9bMKO7EpkA3hSo8RsT5phmtkDqDdk4/XQ
fDv1sHG9C3v3rKYJ7sUDCk8cfiVwIA0gNfG5cGGdcZkuO+T5q2jvdfHQ9ORbybvWKfxD+9uB0J/Q
OJcK0nE0XmDiGRVMA++pt/7qkv2qgzH8WrEM9KrfHH4CLUtIiHA2zXNiA/eGOKZ6SSMMJw92OuGw
LqH3k24dzCL7RXxiIitmilDdj55MFWaBbZK5iAXUfwLz5gwM7kccAR21Fb0fnyeD8rXKuCbkUma7
e/IWT7Wp2BkzkpTJ0mV99Mhn21FCDtg/Zr6Fcn6X2MZlnBEev6e+uxXJD1ahXYVTDn2R5A1nS7ht
uu5lSACdeTDjDl7Zsj+pC6mPahxC+HAlbt91awYBWPzZQpSYPQsTSkMAAKtmMjX1U5phjcVYy4Ds
erGEDpr1Aejsco6OvaC+FPNVaZv3zeilX4Vi24Ilpnq1AmeJz/VGerWcFud7lPo4p+ieJ1LVTZXP
IpZ4CXXnQqmr1SE+/vQm7S5EEwBImmPVoxDM+G5ODrwIggA0iP6xEmQzP9IO2u372ViSpgPVKUyA
y8qcfj26Gjqeboqkge7R1JDkfOEKDlmUrJdR4qcLeZVn+Liwyh2olkxxFcCorXOgatHwphrHwuIK
GyZl4nwRCjATTVwDWRXCiuTe7PiZb5i8SY4I78wlQPxTyiw2TvI/LZYkJ54b9OpNOcHE6EfD/LMC
8mAF1lvXmgaaEemwB58y/roNvY17fhHiOepi60UZMIMXpkzQbBuRk+WIAgu+cjDZBrka0Y+vphWA
40kVm2J2zBJpt4S938TBO9LJZ2rY13aIATl44lpTHLzpHEyTXdyySWzlqV7usZ0Vn21WYd5onMsk
5Tva5ITOgsJfrjzi1OUOc1CEjwF6SUW3XnfDubSQ8IAacrW9RKxJVgCJTlIblywxPqM2o3KzH/HH
B9NBoYIT3lheaeMM072LLl1if4/aOzUDRAYHG+96UOR4AgpusUJiN0zQMy3xZjaWicHfuA/sbCJQ
iNeiDsxi147cgI3Gu+UEyLI2JHSiGIUgcnHhhFEd2jTPJrxuJDdYc8L/CdQQGAH1C9uW9XbG99xH
F/G56bcc0SvdinNnmTuj5Dii0AefMKANvqOTdIy9rRKcwDhcd85Au1MKNshTFHiFCwio0MmTNlu8
WzwjrNH/gf+Yyf5gNWsn3FhuRelNPrfxNW3aEt2qYOCOBmDksCuhmxavThic3NqnqcG5MwqjRlno
Th5T536eI4o3Bv2spvLNm6zjIELygnodOrN8SSZVUk0737HRpfTS9JjiNfsnPwqdtc/2JAwsZ2O0
w5pZcDPWIIoG7hplMtYEWmA39UnjokI42aEriuiQuJAsRJH8w7qBa2DKX5kzmevYjgepaDdTajQf
kpTCWAUPi7O+ou7DpZdKOtmvn7r72hQEwoqGYHUp2K8pNtQhBN58+G4dylhzxkkRv8gkeQ8sKBSG
dWx8+4dL776tMYAoWx6nNAN5sCTIzXYT29+C9klpTzCtiBTHRBMkaSz4MTg+ySB1HV8peIcr0rJX
z3lYNFvS49c8dQA3DPlxxC2hlte5HRwqI/+Jhr8JQ5en9G5y9dFJvzUwWwhLPjTjSvL9vc204JQ4
YAjqnVUwMqLGF7sl8jePPTQ51rN3AddZaoP7+8gfvtllvngDl9CYRxjxnuIpbNhcyxbcMoyQOcyu
TVGH8Ovp+9BUxvDothidi+mSmhGZAeeOJx67i7uhnonfNeN2XrW0PjqQnvqb1+CREOeGPdfo8ndr
JOvFqam5oWCf8wp/b0v2EZH88CkXCJvXzJhPEhgsS1HjWbGixZs5IhumNE7gMdnwokFusREkB4zX
w0M9xV+cg3zKY/UZM/BYdb1zTQWEopcVLCruTorroOuaeLCif4mLxcrGTMT6+CnryBXyzSwJQNds
dKIpPCLxr21FuROkCOyjOrHXYUfbn/CAZuQbq4Ojj9vHFu6W/cpa+c41N71zLap17qfbxq6Q6TX0
RXY1NkG8jn7QMGbxhRdUsdvhbRGY45qaxF0K6z7tG1484ruKSZgbNXSr0NKPmH0e6TU+JYC8eFtO
p5EEawXBLS+Gb7crkA7dxoeQ0uFF6o9uah/rqjzxjqXjaVIXv4Sc2pavPpfznDI2WXZbBweOiMkk
tiWubnZ44ChyLrZ15uLUJAKb7c2lw3JqSI0Ca5mj6hCQBur94RrYXJO53jqISXEMGyTB86jlfZD/
hlCxgJf6UXvmBb/zJq7OhDKJWO8nHe4UQi5zIHuwMUg+bYzXFR1+Ii7fzFycI5qZtymNOX4F7KH4
F7p86eFJASIwnQzNDitajhwmE56gufJ2ti5ejKGFVlrtLeIc+Jp4JXVIzIwEUVStooJ3D1YOYKEm
c1cFFDMi6lt/hHTzbZxQ3xx3oJjhjx4QM30pzYIcFqzhbI5/HRdXkWuyJ0aWzLB8zOZlMU35ucdm
W7/zHO1d1osRlD7QWmt/pAN9+h2pNBx70FHBNyV++DfSfc/hPKvxD61gCyyT5RYuV/rpN+5sjaBG
MrQwC64sYqN/H5avvUGJe0F3YmpqjkPM+9VCzIi+2Q/Q9GuJPw5or/4cjP5qjU637pGS/DT63wXf
k83sRrR8jdNMSFxOo0bvij8A0uy4/+BxgAkGoAsUSiR/jJGSDattyy8D8Sd0vXbjdXhT8vExSobP
iH14nXwDznmyo/yec+YlCnAb9Z1dP8T9fMjD5D7KoXmmbWA/WrIxNr3Pw5/Xd0mo/KPn0metMbk2
VXkMRgtgTzfv/Uw+ddo8VDN+GeJvRW99tHGyG0q/pu8ArH4n8m1cO1eb4LtTmZdhYS1pEJEyb6N1
4wYgx8BLCrw/dqXndUmPCi17Zx+0CmERzWxUYL+pEEu9m3adm1lgaIzaw5y7BJTngxOPH5615HBQ
O8vEXNOWyvXYDFcVcpMdVMNdbefDypFch3RDznmGkMoIpqHUFGh/6itw9VfQcIyX/COpE92SxHmf
s2g/pyjxMTQSZnjWuusMns+Qn0wcpUTrI1BmiDd7D9zoVDgfCQbQxr3E8a/HdsTsbxgid0VCxxYp
v7gBxTxhtQHzF7RMoOH0YFu/rcu8EHIZSZp9IiifDH6E4207N9jEifwr9H7gIQz5F3LjDyZpmdSI
pfOTB6G2bF46GqXbfFv2rKmXkcCOPvgcDgUnjgcouVjIIQM7fqFpFXYju9+kbc+FGRtyLtpz3iIg
uvTRAhIdhvpInG8XNh6t7a/ZQElBMfWgKFEd+PKP906OZ7uKDEyobrdSFfkzO86eGYGNtV+zap76
gI4WRXWg3UqOEBaO+RgfYm1DGmpJXpcVFlll/QVx3EJPgY7ikKkFz2LspGd9KxAmm1B2jNxdwP5q
ZtXTG2g1bQFseBkbe2Xveq5dHhsgokhBdsh4/7RsWw9NZx5M0Z16n/BOUjmvY7HwXIya8pcOMQkg
ec/ejaZsuoq54rDA3aeYrOm3xq5qszWs/ZB0ie0Ux1EHvxJYIZcuEAtsZ9nm8/YkZjNsk5gRqM/1
21Dk9ybXSbKX0N24nr607b+0xk081nuQHTdGVxoWkg/M7Sc6ozeigp8oMGIV4KiFrB97TKUbjc7W
yoDVWfzg2V8uw0oYQ3KWCa6Lxf/cE4MAq4CLaSem14KgV8u7nQi/mYbAAATYJardAEzCEDgM+pXg
oWawLmow0XVHxOnOpFa0acMdqvaa682u9J5kSC1mkxDTIhYPu0OrG3MXq4YJZlsE/ZYkf6nP1lj+
0aG2K4p/k/W5oOWStvs0RxpJGPCp6F15C/cAyikge2lrRrYfJku6u+Af9PgLuRxIADF28drl3jaL
H6wIeJpLjoras75bRWLalMZX0Xzbw7QaKO8a1GMQTDs4rFz0K/Ryf7hECw9mwF8x4o8XPXFP2nmG
j8WPYwu+Us0WZ9mGYhrLegrxO9gsTt24PfTcQ2sGJcEfAylgXYD3hvdWA1XU5sKc2An3zceiWw/H
2NpP8iOenlw3oUYGuDqbNDRzdjHrzHVglhDts48Lgy8YXhNMsIrf9qdsHuGVEJ+jnWxpGpQ4ZB4i
+t6Hqw/nd6CAx4bWF0fYzJ5Gsi7+oBld0FuSbdHnjyN8xpAe1oKNh2XsdLSL5RvNRTMzvZNiV1pK
3YgZlVASQDv25Z+jIUiOQEvZCsf9V5h/tpX9xDp0N83ywHm0KawAAmf6qdIvRzWnNAA+H/fROzW/
Dvc7NcLR6WBRBVxxHQ8sfqt+CzPamAWxuXIGbaChXaFOdw58R6CZbFiT4hnUw0pysadT2Hua/FvO
PzIXIPgw61L03f6zm9uEj65GvChrb7/A6zBjoAq9uHO3b5bHDhsfcPu1h/abygrbVPEwmOWTZ7mH
WVtEUqJds5xEHdVM/rRxcfwv4+jox9dyYlcYDmeAQzfSuTvXN2FOkc3mWuVK/07iOeHTZOXU3HVR
u3aN3zJkbvqLyMVmEY1etbGd+Dx8/zYZX441nW0vefWH6G6K5KYk3sRAwprlpRbj70Bx0UTqexw/
zBZGj49JdcGTQdeF7I6/LQaLizUV20JvncsSICMPEO4rRz+H9kdWBWs3NcjZ/y2CpDdG+w4VdizT
u6b/csNtyg4mc3lTSqAueMkKiO7Y7FzHQe3gDmq9uqm7M7QiHPWczTdnxGARl+l9SV1PzSPbTPGp
i8zPefL2Np54jT1fcBMex9/Zw0dLC/N8i73ozZ38Zyc5suyxHVrHw+sU41hi+Wal2AGUjuBnl4/g
7B4GzVBGr6Em61/Li2+1x452jjE/ARtaeUI/1RilSmN49Bf6J9q6R42VW/e7tJpxedPoljzmxTmu
3xv7DHgfaA7FLbR/JBY4x6w5VAgnsfczTrcuuDloaEZS45k5pNO70GfHO1F2Nus3FZEkbNbk7IuY
EZVLAbmUjeNRM1g+CN/eOoWHYsXbCOc4fhWedibgkPO0r1sC7XAu+NokmXGp2BPNdbeZo6dqyrGo
P1gCT25+MOfoFMU+m+Iaxrb+l+Cg6FS/h3B2lCHbiah5tlmksHl0VybogNwbbjows53AgGK66h3i
+KbiylSQkczdEu0QKkg5EGiU9NamFoePQwgZAPlHsMg1o5ThuivVmxFNP75Aq2/s8CeraB9Oq6MP
p1zWTMpO0eKQ9r7nxnlqguix5Msrm/LVNcAU4UhtPKonTIPhkCANHwImsKIh1DXOGywrD8MU3cyI
ZkA8E8LnmjXDhFaTgVCoD9kIBERIlvjIGI4TEFm18Exgv064YKcWHe3ciGi9ksbaNP1/eqYLYYSD
ogrwJCYCzGQET4FiSuZeqgm5JPhrVThc4wQJAum3bsTT3IKwy1i1B1AO/E486ga6oQdWLMGoWoQO
D1kR4ZEzPlK3eatDcttCV//akXCmw/+xVNDzlXMB+P8eGNMHB5W1jgHG2nby3kazx4BTrdvZ+Gnb
qn6lUhiqNFa7zdJdCg/a0bvEkAc8KXeeXzzmISkkcwo5teMnN63ZuVMBVHSzcZ8p9PMAGy/lM94x
dKFKsAgeSM91fUW7uvvRZAipndyCBn7K/ZySzcg9CCBuhtAfhKVepnboHpvU5GZXCpgp1VeZBwt6
fPwqOpz0/MXBkgnE3EG/JwiDa3w5ISgI8zZQJUmEdxfFriCl6KIha1Z6bGn3uOkfYscLdhJH/VCR
5hfw0YTmFczOEAJNQW7MTvCNrbzSmughaUr5aBZxDbTTLMWd8JCy7nxCuwC48I38mlFvzZskatth
75jzJHehH0OYAxCY/HVOgZGpwVJ6b2iTBU3Ebn0KMvY+VB5X3njWXf+bhv9YsOReOrYIn4MRrQqF
6EYfX+uEx0rTVHBKZc7aH0aQoj+iKrmUtClSLUju8EWF8YNO8udGyrzAza6ZFMEKKyhYFP4FaNff
PHXIGb7vFOZZ+YGdHmpZZfUB11cbHLRNoIZyOGq6STJWHFXprFPvgmzsyV3loEcfSIOa7JTyLMsf
zBJSjaLSAmhQWMxYEEKbPJkZl8azoSLfXVXm7H5Qd1JwK2l1UTxoGeJrF67X/KKFtD9WFY7MRaQX
KUjnVcpgAaFDcv/ThPL8WDXhKec2+sSBTVSCvfnwPERj+9yILsELLKKvqY9Ka+OLRcUc/a77suwp
aU50fsr8vpaaodiLmJp3perNE5ZCmWwnAERJhQ7pLaNYm88D26T+y6iNq+nG15kH1V1KqY3C5sVK
xDw1V5lgoXABfFNXl7TbgRwYs4uOn5S+rySIIE7K80BFl7oCkQndaxDszPQGvYLYNYuLmhUY9Tpb
Ig273MWSRQJJdjaLGEm0Obd3DbXzAL4fU3Fzk+TJUJhANK5UDnys2nmenpURftUD22i7O8Pq/Aso
VrM81AtHBVjrw3aPyI8ZzYKJJ6dkI2ZmNQ0vdYpy4yfVQHUWtr+dJ9lDrLjRq8HodiynSebFKKx9
x2wfpOA1etmekplfVw132nbilgGppdINv5EE8VrK+M0aX5h/j5qUhzeXuMDjF15ELyKdWLO4T1LB
sSrpHvCC+SGiDJbai61oLXwP6s22jGU0ohy8mbJT6+YkyyH18dslUguoe0imswXBEH0KcaVzzBux
APswluNDh0eL0kVmwtyWt9LieK3cS2sPepdnMXHCxeQPFWQ74yijBZq4/EfuwdWm7qfLnh3OZMM3
NkUaXZKiXy1EbIfKLiMF24TcaPs0x5IXCqD7M9etgzzYFrPcM2lywee2FrHIw9MY2XD+QmSyLOov
saVIYBmduUWnXkoirMdybu9qh7Uq29wBzSIhLzNup4buwmqmV2dmEwD4LLgVar5WSXAwpDDAYoJO
rClV8Hhnx6beDhZxz5D8flv9M4doLY1ppUYobV1wsOlqM3I0LMNiRg7uxmH4ZOV26WLnl+ppNvEM
BQseoVMXob17FZVvTo8PPffte89k3W/bRzty10moW1pyfVo4Rx4Cn/93bnhrvJYfRWYfjcJ/UK6x
dUF1HshSUTGXDPdmmjnQLLAv1RxbqbGvanWf+vbBbxt8N+SgKnZphdPs6ZXa1pZzn4KwNfzkgQfi
zjPiFyIPb7EPZZeE7LoscJuYJispyCSww+y/ItLDoaA7xZTpXSniy0CHkMGtw6H+PZ3b36Gdf4c0
fU3mkF+fNolAlltNSZHJyAIEqQCRyjGKu9Zb02g9skik71QRd7bsz7okg0hwCGqL/ehAlRRZe0w9
5Ny2JmKuGHDweUNZnJrksxYQ//UJHMlW4eYcIHe15bQnx4sEVsYnr8Y8yx/nMvXhNzrIdjCnXQKJ
TPfTpkrcxwSHRZ/JL5C/Z5mYsE+aO0tOcKXs/GjO6r7rOGOYz5RZoQdzuQfIpxqct4weRQIfTtAN
EicMmCLSez8MQQ+B701j+nYhMPte8tDnFmRFFy6AQY+MZT220mdpJb1XDykAc8KfqKwDYvMnWwaY
hxp6Q7o4QNvLJPvXxAcSjS5y33rVE+4Yfz/l0l2H0Hg2BUonOCvzuysN7gVyBxkFrkjhHfJg+C1z
sg6+h2TrCpA3zfxnZNB8PIEsTXCfbUiK0MDgBCehWUWp2jL/nACAFno8dVX3NpQJKfjsKYG/hsQh
kGZwXoeTQH3X1odZkt2h3+axwl1ZeCGygVhy1bTFDMD47PDbIrOw85vuECTwyeJZvuqU/AIWHiNZ
nEu+brjJw2LEMSo3yw/qts5mnhqcJcXWaPR7MDBXUYeT5C7JDFD+1XhQ4XhKWN5YhoGDDn6wksPd
mEeSeFFIYjpAn2OUEGB+B4xUgB6OTe7sOfsPdlh9uICDCWfwxgCq3vgzwnV6TSmRKqbgYTSn99GB
lxtk9XSI+/gFd+DJsupHvzSfWFOe1dy8SCCaJuPWFvvhPrQ9Z52m+qpHHKN5Xu473o12iL9EagxJ
zZb96njSIdTM3CE4PafKgS7uPnZu+IZ5+j0OlhqHof0XWs7TaDZ3pfelXPm6TAarqOHRgbJIiZdX
3Go1n7MZEFWPgY0eAmrZe4dvWMBiPyPbF2UEkpY7se06mNfdmm7W5HNIyx+9cAgzORzAGU5k93n7
0UcKVdX17mN3WrZ6oD2nLkuOwjSPU9inSzj1iuv7EUHvdXBTUqxeSrdp9dzZoF8S9EbRmfQgVuoq
gvLqCclNJ6EXpQpAZguB2BVXNm0sMEz7moQhCBPPR1WKAoqrAi88RzG3Jb9pUspoar7emnqv2VPU
x0buQ+ZN/cEyiPbnuGLpM6QKXdbRdGrDJF4zh8WbPOQ/OTc0YUUOiJ+5q7Hoy+ioqnx4qkZvgm9O
yoF4NjFaSp04R8Zr7nSXUkpgc9ZG5NlC8ni3ZfqvsBjCY4E9NHUsYFr5PyIBW7ueP2LL3ltkSaMC
B6U079REbh7i79ZPDIyYXSUI1nBhyvo5p1amg+SupegvhRnwo4RwULqkJryOaLs3cmQGS4rwJ8rL
7ikrRICmMf0bIrNbhU0wrjqlLpbDdyNSdBoRRCGeETfcKWZ98VpyAbjbyMpNtAn1cVjt1ThDYIsJ
+Bc2cEARZAxFbYDlYsSU75cK+zO06NmIbnqobkwNydrSAUxKOb/GxfhSZ0wgqadugwcQksjcSZtU
t6FyL7akSLYkFieIdaAfh6rjDUhWyPeyzynPt5irFPQmC8oeokhbTPVD30JcIqIFBd1MCQPGAwCh
AqeqaovXEkcuq1fWLD6Y3bD6G9DZ90OHih22z54Jp2iCWm4HXxmDNQstGpYF4IZxsjcxXqyALagz
4wmwaNdodbOEnzTmx+AFvt+95+IhLJXmufa6e2+OtoE/W1fDwqprKOs1Y14csDoVZrdnkr4jyHMu
aYNRgVseEhMglYk3oQXe8h9H59UcLZIF0V9EBFDYV7V36pY3L4Q+GbynqIJfP4d53NidWUlNF7fy
Zp7Evv3MffFp7srnjtp6SrpeatQf6UyfFjVJ9ciXrFkuI/Iyx0ToMnw5wLBu0mbQcUOY8/4sIFSZ
TnWuhhamf12VRHVBpZHha9+diKKC1i8vdsWtfkqL8ZQP9r3tB598XPWVxyZcJS2moaQunUPQSd5V
I0RCk2wzsXoLnBB/yeJYJ9C1yiZ6zpWL7QL9W7OS0cmVEjiRHlLIlI5GaGAnDJZk7YCdgoz5Fcjp
UDvJDp7Ia0MLMNMPxqdpX3WUeVcNqoB9KnAi2hkT1WAfKxVeFj53p5E/g67Ziyq6lA4ZVDU91D63
dReqM9j8muhcqtbk6E5mF+NQMc5lre6sbNwbRnLlNbjxPVQ7+6EIbhEpnI5FsMO4P+VQlzLIB/xi
GmN3lJwR+Rn7u+Fjas1rUwQPaf4sfcKgeERqZqiR1Z6OcBpxrkZhitIarrlG36XzH16idc2UrJW8
ugZcNmLYKTXJCAdh95nK6LSA00TiPVghvYb0fPNGdCLSHqgAcaNPNYpy2XbXIkk3Vp/sZlJWRU36
ZglHlNjr5PiWLMh9AxwYBsBeHy0JYHmgZYadEQozVslPV3KfZ7jVcpv7lK6Vs1Hc5dMMCoGHgz2q
5wQbhbtVEfZxWAja0qKV9FbaK8IbWnxj/GLsH/ZcJ4gpMQFiQl360206GugYyPsVVzEHKGN7E/XG
q0xcTvRyYPw1rGtCaCNh9YW/EBnX2emBnome52bGL9ksGCcyWV6AKCN/cDsd6sg8lSUYNkje+IsH
uUnkVnNi0/legyOvwdM/tcSIcOyH5XkgKJa2nFi4DPB6l97RGB6H5lz4rKL6egvQhsvYurUS3ICn
iGkrxQpZ8E/NKCvt4rE5EBZtIhp/mUkPotz10PyjS4XVItlnPlFYlhZR9kltEyJsB2t8WJcQOvg/
SMuHmMuAexltcjeXNPo317+45njoiBbhXumPllLrLn2dAWzW4KAoW4Jn29DKc07GS2JuovnDpas8
1Wcx7GzjFPXggct83wdU1M9kcklTcH6Fl56gnbmuKXVb9jJyqEhFTJBbdhlHFN56uQGN17Y7BtO2
uBhk2old2AxnyHzWMepw71OJa7xhuu15hSZHOuYd5xbrz1if+HgyNtf1PloWFjD8LIqIuqeA9VnW
9N9pf6GtwcnjUxQ828MGfiaLwng+w7ysnUOsVlO9j/u1k1AfkaJFSh4S/OCY8Mml91jsb1XHq2W8
VCWA2FuDYF8s6JlLRfohqt9MvijWM/HrxgcVggrCBtkOD93SwxnutIRPxXz+1vbg/tFSHECGafMa
s6fuj022641z3YEKRZW8owCHEPgFAT+Flub8lRIVyUW4JYhN7Sc1yv9szPT6DFSRBuGSZ5mIYfRc
1+sRUJZ9IPtoBXCIsSes0uhTdyzGiDHtAaQUJebyamPY3y13RN4mzcVdFqr6AeU7SA3gZ0jE8S3i
P82PhEMFEDPnpTIOxEp52tNv1PMmuwXe9+AYJEXJoUcfuQBo0pyE/6ymU6TfK17/RbYpnWNrILyn
K0efk4SIGc3yvXe1wAXiy00DzKroPcbnMFJjRuavR8rksLFJ+S+rLhvnFhO+p3f9XK+X7efiexcj
SOec6qT5n6lPPj6F3v0h55CmbzY1thHZnkVBse5CF+GUiKSLyWK2f5j8DGKKZeRuXb6dPoThnF+2
5xtd+uo9idyXaOEaec9NvF/a63KiIWTbK8YPs+5W1RLzdy4+EZ7g0lkPJhdL5fPCW2IAE5chnXz0
0IY86uOnrIu3o6XfuOh9Fewbmq3P0a36P+EHtN18aU+esfQHXFMs70LGBxAvSM4iuG9BCG9bl7ND
EcIQBcpOGa0jjRk/mKwMrCQJy5JRXB1rUg9ljRfvL9K4ir0W8g+bhsx+z8SjN98602IfwWNQG/+a
WF9SaZwT95m4P0LctKn4iBZIjtXqDwOGYiEu3ojb4uwEry4WBTP5GWNQDi4Fr4JxDfiufIjoNEkP
/ZA+ZIgq2YBVZiSO0jnfSaBuDEPbzGURiGK20cPfojnW5ilLfyOyRXWFycSLS2/NWwp/GXmRobaz
dUAASzgW/ApeZ4n/5tglTrmEbb7u2I+4XFckBPXCnMHLRZgWxmGGx4eCQTf00fAgweXFe260+Aac
4dN24WGOM1Xhw7RKDPNTDv4BG9iDrJb/giLa0Kloz3HanT8U90mUEAa4OE777Tnh1sf1UrispWVb
JCTIo4krm8++cngobXFLiDfnLcZ+LONBPkJkSvGYs7IlLc3pkwLksymWQ9Ajhpr2z5CGvLu8xVob
tjlrOyekBzROnvxJsBNi2znV36EaeHnTiKT6/jEK4g/dUXBozdwX8o6BL6YrnOu0y/Iy1auB/phR
s9xy65ag3oy+3ZvVnm31OvB/Eu5NHSj0bi4/I8l6q+p9VKE8oGRMQvi2YXpnJT9TMyjABOqZqdlA
pSMHW9xGnBe0HWyjZFnPp8e5ZzfVJo+4sVfKTC5+2W+sZoSsImKuUPrLLniFl7CnHDlsigpfV5m/
ZY2zN/GjVayH3LhGpgZxTTXO0dQTEJNMvuQUhiCWj1cSPV/gMG9T3x3tYvqdBwpaCIqDRALQFipU
sgIcqkU/m2bEZSkdvuXCfA3dkntD018ojUa0M9GCRP8aDno1Tan7mGv7FpI0gk3rUOuaJG8t5J2q
sx9bV50SWdznIz9K3o/tziX9LpTAzuLj85rZ0mykw29m6I3BVjuvwZRRLHqbLKZq2sDw7mJ5W8Kw
XnIKqNzb2ZUA2kKe59i140BfcLUivnopoyX50Hfvg+BJZquY0++cPeKow43pec46KvwrRJMPO+IN
NrBcTQlC71DkHx2n5BJV6h9/qH69kKHTiTGUd5k82La/c5Vzpa+vBPFRnSCYX/K2usA6+Jonn1oY
551y2HLTl3hrgECnlb3xfUZDK/J9TicrwKALQpfh/JFGn7OZ+JtYW8gdhJ67Ygf1yzpNCd8uJHiA
C+nFnkK6GhUvn4lVvdniPvFLvLDFfJuIiq1CgoSzORmrgQVSYseAOXICHS69WnemL9/92dl7VJGP
c/wQQ9dY21jdqJw4TV3vEQ6hZYLsnsrDt8RNF8eKdyxl2W7hfpzcKLylhia/wteaJI+gqWfeTYSJ
Kce+WoRJ81CS8JzVNhBey26J0iEZu8+ej7+TP5aVlbfeeAEjRiIF70wQkFAlBEWrg2JClhtMrMv1
Vx5UGxCv7LZW4e9kgz49E8p3GnFObedCzOxY9jXUhHQ4+vlvNRD4b8PuHNo4risTYHtFmWQQ2byS
ItAUJAKiLNlHgfGlSjoyZL4XafvYDNKHelrgm7TZX4aTR9GU470WzWSuo0jEO4/4Rs1qyqs5Y7HI
plZEbiDYCNt5n7JmK1G0Y3whd6A0NiWla8Tk70bghKlbUZKYfggcFqmj+0OQQHtHhC8ixpnMKOK/
0p6yPYWv0w65Ob4NTjzsYUSYP2FnVjt2jsF7RVfEaxYZ3mszC1jasBOrf5NOe6azWe6n2fgka5/A
L2+rQwIBgg4DKVPY8YHidpXomKraprJJWZvJiOV1greWUT2tVlYJajap3FMrx+AW6uBmhDRqRbkn
dxk3b9dZbpiYcJg6iFqEvhBHawjpyhKCSoRYBhNg4Q7MAuMddVFGHQKW17XxCFI7uIdnal20lwKd
72ALSeVG/yJ7jJsjYSWeEcLiBLI5e+5SstSXgHXLRxu25l8fpPEq8nwufo0/bOhTyIHRkf21+z5e
WyQXsHYRAHhIVS/+ydyYrpTB/BMi59tAp6Wi1m95kd/jcTuVwYdln+1S6rtSO/etY2RrxUWybCnb
rOpD0ZUYBeAJgbAswnWnupNdxOc5c7aG377mJTCBpo6bt0bm6uxlNJ51TWEdqqQvuR6Z68nBbjna
OVMiNClrZ3h0fA4uKwZPFxCdFOVkYZRVbI2oGvfsEaKtmTKzB2m6LRucrPaiDNJxwU8ovJ85paSA
yS7KbqLDsl/7wnuAZ5PtCJHQFDFDv4NpntUdDtqgjaDrhO65a4X354qQMsMsGMfNHEXqRoMCvE8B
X6gNxj/J3xpItxcdJWY40scOrITZ9VDrG0LlJUTBGntT2kGlXBlzG9P459oFSJE0ss8izMCc8zX7
YgvxOkhZY8hNyKTw0nJeZNMstWpAYJ69KFPP+DOiGyJ+iAejMZ6IoNmggnL7H4MG+6AKjHntzv5H
F/QAIFvFNwIvM9SnVd820SqZSuvk5yBIXcWEE4a48KxY4UpI62lkTs1n8ViNoiRYgb/4Lutg0cfu
UlKRoBqH5k8kloHGF1RxUTYXZoA4AB1QcBhizrZCxP7gPl3Yd24NGclr41MnqMWKxD4ErM+GYkk0
NuPeDiqXux5uaybEPJzfZB+cMODzPuZm0PlHW1OW7JTVaZCLAVY9U+TLlZuER8LSbwllv4eKe6JE
l4YEuxktGrkJGtwnYzCR8UI7TaziPDtsGGMPTrE0TEJcqre/Qq87KHoCclJnSr6bPbMiSQPfTa2t
18SEcbHSmsN8hZUNQK+qME5r6zNY+hpFIQuyxfN6rmMWnN6J6gZQt2jTsfdW+pJkZOg+K1ezihom
PHGRxU/STuQ5NTm3KA3UkknErYHLRlXF1Vm6D2P/VpjgLo2ZxI4imFlbw9GuqOL6f+Jq9fKHqcPH
WTW/s0tNxeCRGZZqwPQyiTPpfuBHBrWtuqA/vWGh6c/LrVdEmpY8pHf6dtlBtC9GYJ/ZDW0tQxzc
0tzkDV08NDf1en71Ja7lPIVKQKcAZlbH3XdJDoTPsLM/s5pYdZJaO1LhGJzGbv7tvfFDVPVD6DKR
leQNyNZFY/ORmf13j7dEdN9B9C5VdR4jkdHcxyHf2+25IYhodDmPyqe26UBgWmOVzF33xSpucQzz
ZP6yfWM/1vOX4/vMzCk+XzHS35IG5a9E4LOLxzFBNuCibLoOFVtMXlWdkrjqhq1TRQsCybM3UdOj
FePoJYRmgTUlLuCYrB3Y8O+K+TKkWOaaoHpinRsTPsfVhvcnwUfZTuPW93B7eTXPEvdgTfq18F5j
tjFM/SDKThP6H3Wr7ELovrIo54bMYULP8Cb4jzBYDBfeCgIFJwx2/WbvdulbnanrPBo0MhlY3ojs
08nM9a3uV4IetjGkvRVDEjqOuRBmQzqwoNo5rnlf0XY60QDM5nDueA2wv5CQxCNWVNH4nnbqLNr2
XMXJnhXOGXQckkS4g4NySFv3W1TBelD1gUgT51RJxBSNBwCDZsY3lq+aCbHHSdeFMNdl2e8032dS
JPRonB0sMiUWeG02x7aGjwtocj0A96rmAC2ZrvO0uPYaP9DUvna+XqfV0ksbURIe3XW4CSI4HyYo
nVXuE2Bn2ZZvutj9JcikjkSpudXWnldfhjoADYcgjT1h1Tk9zp0Im2y3wtJ1qc3gNQ1hZFc4cKrB
uEsqvReJK7apy+UaOjLHoUUcltYjoB9GRM7hMlh/E9p1U0M9kdEafQB39slSNZwj3BcTw3EytC/K
4uQPXj1MiUncrUruw8Lz96waDnhjdkMTHPKw3c38agVe2bB1z8xPRxkGuyIX950TgJvp34w++7Fj
xlKvSh7rGJjfiHEakWHTC3KEuX3s6frrgpI/GpkZEuZz2T96OuSq/TZ4AHsFqmDTcH0pzEU1KpOH
tO1PXU+2hBS2OUaPgn1HXtB7MHUeCQP+PuW4bQcLbc65QSkD/z1mnyx4d71lmhg52R1nPcepx753
Hc9L61+Wngohvul3+SYvcAhgWQbAm9oZo7/TiksVqZg6nQA6m5WnBz8CD5jLqy5avt4GciYV9pNy
yPo2ErfmcRjkHlvydAzAQg/RT59QWhNU7UceDH8WtkOiW+QAcaUZdnvCthnP1lfR1DeV1xBXm5tU
KKKtImZrYffHLg8N+LNRXgesrNvFFqlcwzgycW3jOTyYRjtujMXEG8y8RkUQ4mUIsxPoS8xwDk7b
nnyjwoFu1OXFqrxvZjaKGRIQJZ0HR23egsPFsgwSQ4HBXgVdZmPwjT6bIca3Hy0nr7TPhgk/Yyrn
+YiFvoGXBSxptIaN0hgsgxYbWUeBTJGK31L+yQiBikom0kU1vgbHVze7EL9V/+MBFnbrZL4ZTQfy
kl6jxFfOoUqLfe+praiSau3EUm188ZOBtwP//QAeh9BRjsRlrHvMlabSmGe8y5BPr5lbvNNsRJ0I
4syQomp9uvqZmgSKaG0SmQlRHA2vPqbHEIPBVDpUSvqo5KzECPsl0OX7/KSEQU1Fe2QDujcJWLTN
+ximOx79rcTGXoULWiM9QRNKzpNvfsQdntB0Kc5Lnj3+ZTSncjXLLgoUGheScOMq/Lo6Q2NWr9WU
XQOdn2Ftmk+M9GDPZ2zvMhl5ROkCn/xy2aiHWynvqyE6hh74tH4+Ob3/UFg6WXcCv1YQszxzYSmG
VoxlA7tyMUWfscOwHLA8sLpLwJ/G7r37UlS3OUH2NjySAblzk5P93Ns/Ariiocx77cQxfkGij5iK
l0hBjAl84OBz2CTiL+H/EoWk/EIOgRSq17UZbSQdN6aqj5bWV+Lb25FXRmpgahaownU70OXNBHDX
BCH02YpKgkbBexp77a8bAT2mVPRTTwYxmQgND8fKa+pXR+UsK19EzmrRk8lFbhTM/4ni3gimb2/C
8Yyrh8mK90K3W1x6q5m3t9fdgMic/TbI1iGLh7wnCSYoK075uFK27/dNjeQka/tHwx3b6Dn8mh2f
UVC2IGHSXQg/pSv0sYESgYfloSkU+h5LAo5nyuVExWHf0g3SkSdiH/vgj224nP4HCVSol5JoYmpV
96YKJ2yIAlUbNiB9PWMAicp0DhSDn/2Me15oK64+Kj8Xzd84yR8jJTmccZ1v2vqmm7BcEQ/4ckzv
29XsGwtz+q5IYae4U6ZmoNoumPBVdefcxlHcDWefEtXr7JJeT8McyZ+A+0uRMEj5pHM7f9nHFUSq
IDNNyPKydT6qNPHPVWha1zTD9pbm3iESzataHAaT2XYsO2KKe0f/CVc37h3X2oc5X9sEQhDvlCHG
CQ0JbqYDRJk/2rZ3RTX66J3pvPEjnHQJ4DNRkCCeORsQ8oOjZ8VktOCa3P1fOIMrjWqAey+wkfSa
VURlVmj4a+4QlAjQw4UfDLTM8scPwPRjAXtEJiLoOMbeNlMWZZ3j2GOadr7tqfkp5hAnX06Viqox
hZtsA8invEJrBmzoMv/IGsAeYo2/Tq2Yjzu1+Z/wBGlNF7FG+4NvzY24gwNrvtbTN4Uy1jBdSP+A
gCbjhpPNJ2eruFiH7ie+Naq3Aa8BPcNTja4DBSe8m2ETRKWlwddUnwDC/tXFtMUMdReaF6yNzKyw
OsmOUzdjHsIZw7vmib2T2IN4qLAuoZQZbMfqosLNTS+i8RdRpVRkW99B6UCGFLq4N2dE6GS/FN6l
rEMz+gvNno/Vu5fZgzPgbcDsJSGvSeNijrgMvqzEXiflL/nhO8OatgO6bVkWu1y4e1W/ZGDsYsAM
fvNQI8I1+hEDzbZnBNdoRYZrvVK2DMa0iJ/bFlt4Hsgz/jN2dcUxNKDqUG1FeUBk5E9aMfFZxzje
tmCiDUDK89Y0+/NCjJgwqOEnRT14o58bsGqFWtzgpQm8ZWlGX9ldRTDFsq8R4upg0hNTLsjuIT96
wt86vX0hWQZGysP7bzz5/lHG5Qbi2/KiHQeKM7iNLl2rVCmR5d0M9QWA6MCa1gv53oR/vJ03SRLu
jDICtFFf3R62qDZeWAi/FCNxJay1GsHPpMwuiat9gBtBZu+6XSRCWt+jVRi/1MxnIybYhj7WbLrZ
c1+uIsVWtfEGsSZA8GhGtNaZEt3Y9UcGLcuYP12WUlDrDEARd5VHqayNn9wGxzFKibNgCM49kKGd
6EiWGT1LBEf1+FsQ+CGfyZE8G+rljOrNbZydm7+SJnSIhHOVkZbGxJ6QHnGjbMMqs7umdlUdJW7Y
TFYotwoWYGYJFinjPiQEKpP9NPLS8BZsKPu/ors3WSrAAQYH4pxljZ1ZM4FGWbBV7vxol9iZeFxI
urJ5Ye3X6+mhyZlYUdGfeixWUN4FtuyUhaF6w5FAF7B9rqIIXskeR/lxTL7A+t6FCK5UUxhvPpAy
I2N/TueOmwfXaSYWYJhPc+8a5LAKlrUsGDtBBYQ8SIOckDWrS47yMDJuaa6RtpFsNL9hI+Qq1tjh
o3LAiD1xLHArIw1IH9KUOwADjZvMv7P0pa7dbbew6OvhmXqQ3eJV6uBged648WP+nC6vEdWO9028
7eByVnO3nZcyOmzVEJMpW8jz7reWSyu8mDEgE/nMeDorehhz3OMoNC+h+gQiu1EjvDWzv5uIpgD8
PenBf+46CiieW1evR3z2WTzSrxzQQuzs+O7ejzY+Rr57FHstVQC7tnjUnffT+0+NooYFephb4ppx
6FqXb2R1921Axk3h5YfpvppF/ldMRImb7r4u51dbA9kxma4dqLBkHGKsdN1KOL/19GrBaWx1SwA1
BEfN9iS31XYmeWo2/q8Tes7dwPKk4zVettZxMJEi+/DcoPozjq39sPmRnbOm9hxHBH61ipOEKsI7
3Tg5ZRD2Q+0YYNmIqpTtpVLAotUMccEAKdTw1trN04D2Qe/MyMW29cd9xFLhmfdVfoR84e+NsNOH
bMhD4FTxJuidYGd5A/5VeiU+lGOubUsCtqGHeiK0SSRja6KmSBIBcg7xCoSslxsldswjel3V6qEW
E1sY1n6+xEA4GmwM7DrjUSCxlnvRs8uqXNHbuotgUPIC6VfzSG1B1RhHCjK4U3HSpz5LxNZ9GtO/
mkJ2nC5UIHsRwNmErpA7RC3/omesmqWA+i8dvm+0hJlrFx/8buo5gfhyA7aaGuvOqJHddSsh/7Qm
ObRqzG0YHYIspRfj+Q3wca77vv0rkhHZGpdp+E8GtH+ZYY0xKRrhfRHuwKNhBy36SIWsuFTz+Ygh
cTFuQxaYq7q0shf6V/QtF1K/t7QIckdv4pFrDyQQe8ThO4rM+i576ewME0jPlEUZLl+z2IIOh9ug
8TFFiz0+842kIaWTF4/NcicKwhjrWY+n1+q7gKhNUu2mCZN7PFXkW3VQGL+1mVO8zTHBer+05cGo
g3GTcKXAagE/z+t8tQGU1WFNceZzL+dpa6auAiGNKkxvAxaEyE7Ceu37GIoQtXOwDhn/tkxQkBbn
A26u0bXAAzW2PV9mpfRPn7tvc2tTL1AfKyAYqzLGPDUVCWXV+jEAIrtVRWxfrRKue+3Z4aoYU/Lh
AyvOrmc7Z+xLbr34hMJzWkisXC1+r7EICoZLG7RSSAr0GWybezVzCpdCMSVXaG6YUxhUQL4cwrS8
RnAAE7/f9aF5g4dynljg3NV9e2iWF32eheQ/iw7aJms3W/4KDmgYEnx4TtMcmbKwGGTpxrcqftjx
g6Y8/Dc0gOwlJL07gA8Lpbj8Rhv4bGYFHMgnJ16tqyGndyg23so4IwQGjfi3bSqsEAWkqAJeBl4Q
PXH6KudmCaxBA94Zkk56Fxgq2lmY/VijfCiJEuEBrPmil8AnRoqF3SR44ZsZAKSOhUbbzgebrVZi
J6eSwMcOIjKkdk3ZfVTK84TDNZ54R4vlMo/w19Dh3ibsdoNLPFTvdeGfkpiZgjftaNJMWkUeFVvj
JUslunxjbEi9DHsniDeYyVETiEXLfGrvLbzZOnBwT0WtsfVtmeClUrwKSuEQ+GT/Wzkpi4mJF4As
+CRDiLxp8D7mviJphqRppQhNfgSsuJxciytwVPPSjhO6muawhooaVv2xsBNwah4YT3uNNyvAjElR
sLZ5txDACfVaT5G+9AVnaGB4xU2WKS41P6dYqKgaanoytrajW6pLCEzUmpzhoA23eeGlPD3PHQ9l
FPr6yyIYPZOUmR1ajAv0XrcmO2oUOTXTsq+fbBGRYUvZFeoxg6jKFM0UcfVNlMnGS3jHlSIAfjc9
dA0tQgbFUhwxEzN+Fjr//P+3YqqgdSBgra8weLPuUXLXhTRN5MZYHnp6rtbdWD3hOXDWqSQgLGL7
F2lA3IaOAyowZ8wruBjshlehVVEEk/WmXNcELjZuCcvQUgxBBVQsSN9Qb7PBzVZ4+t4LH9Ntp6Ni
bbTs2rvYB61W08ACVIWWCIsGkyIIOKCt4tH3NOW+5E3WlQnH3JlwY/tDCous/oqbgQGBC/ZT3vKs
BhbTjoOZd8NnxGQJ2MSsSnGD3F78E42dP846erAigcbU6R60bbMk9RKP22k+raeJ4xgxddx1yWwf
gjmgtciiubBjCUukqG+eh7g2jw3UYtqkSmxjdQ6zjZX8eliivkngeFvHiaKtbbf/VOgyRrISp1a+
fWaBUu4Gy4ckoKaeNa1o3PINODprHNP5c906PXYgQFAFzeCgg2rYKtrC1ojXcuvImlWSq+NnnNbG
y2xhK+GFT+3oAFCEnxEvbWv/Bs2cIsAPxs5X/KkCFzNFbVpg7Oz+A2N/u4aiRF4wmEAMsDq9S2CZ
EZsbgiO6GKWJEKGStvOuLTaUdU6bzTafXPd+DsrxXoKAP6cz5voKaspKOcmf50F1i2Zg7johks3l
ruhAlZOs90pigbk/8lCFQ7tP7AG6HHyXdVBV6UO4FAxELazVIUw89uuReZwq2GKqKl3IeQCKDwyf
YNYig85ZHyasRc3b1uc9h70dOBAxQA/bGmGZkJ/3NpPi2fgaVdsUEJZh7Wvy+/VDhBmaDXBsVgfh
NSTRJldRFifVofD5XSe6pzhlu/EFfQbMfpJg61FVvyeyTzdjwK3T6GE9Wj6xz9lO9VdHASFWkIEo
VIXB8E6ZPlZTB1O3X9o0PmSD8S5rTA7gnnw4fuOnV1Fo3Vaw41geMaPXXMq0lbMzm5S5LXQPSgTe
9pqbHER6wXhnYTDeTNr7i4sJ4OFogQcOOHHSmvK7AeI0J5gYSbkg52TDGJ9YzdEUlpCdiYc0XdVC
TwWAUWw97mSOTyIYW3K3JIKLlBPGkol5FhMbLNelK6YmGPboeqbxB2Ir/xINtXPg1QRUK23mZ9fv
rWViqkwUFDdcVZx4O64su3Ticsfy5aMvQdOXCUJhGXLD9Slk0hAhsximD2Af4ZglArRJfGDOiTdK
EexTW3yzs/KwQQX/BpXpfV0N4oAnxKZ1klIiFODxCdRK+BSbw0c+AA4jiICU4ZjBfZ9TGLIZIend
u6J9F2FOcUTnJo+6bZInU7jimi+FMVOT/0gUfMfEqQG1jb+RjRg7K4Y1gZ/9LnOt8cBk1LwmMURp
O2yqewHKL8DeLiiJdlqkVRK3lxIAy9kHIPfiYmI5ZW5jexsu6AZ4RapXQ+4jQ599BUbwMDTuY8up
pUP3X7PUmRDEWrGGY9yqEDWs0TpPrWrZcM1nayyuAryQgS3DFeSfyTU+sSJH9K87SJX0Po4wT9Iq
Lq6pT7NDJpCFqE5ikScWh/kwNFyq673MuTFTi0iOwC0uhdeoky0YtvIS82Vr40PPtX/ORuPBkkZ+
wE2CPA5pU5vWdyzHg5tMGx3PSJ3VpieP6yh73Y40KlsBFInW0Ch2MVET+AWUXmYhhDs+acAXK2ME
bBRF9GuNGdN/12RcXSrqoHuylcZwHbrwmtBCS36bXiSEbuLu88NUpg9JKB5imsp2HYQSxMMS87vX
NDs5eFj5DfMlrfxmXeSAaITZPnSJ7gid5MMnp9fFG1J+f3KO1Lxxm+kMTGgplcpwtiArbL2O8xU7
DQAL2NSfnQ12sMl3eNWHVawUy04wKruuZNvVO8u8Uh3tFNFPpwQBIyeyLoFoNBE3l6utY9CCUUOZ
8LAWsrJAtJdYEUmf36ZGUS9osdKSff7khcDKeax3KsQUn4wUkiWdSLAZIYdkQX+F57r3C7q6CV8k
234wXorCo5AkYhiKuLOvE3jmKkuffWzkxjT8+opay9zRh9g3n+IpcJ8ap3u0CCNdC2H/VnZfAc52
ea27PsL45FGkEfAgd45Nv0D72TZYX5D8SUl1GWuLMHiDR3jrPC7jmRM9FzK48G5ES0tzvONQNpx8
mM+ZAJDliFvk+B8JWLkwkTuBb9UvM4jZXCr6qfhonYEHf1J7Q09/dSV2ktyYGnPOKfom+NzPWIfQ
g2LelQbn1yGGq8AS2gHbr1ckbplqVHRaklupUW3CRi0tUhgFhlWCfzMDamREIAiTvv9q7K65Umey
Rdo59SHQYU0HyTUZ5/aE+uTxT4hTCcIfrSPpbHILCTFLq6+eY6cq18q1/T2rrHY9k9uq8YE7qtiX
0qW3rDlrC86anpb8iAsmr6aFKNxNvASCNHpz+CT8MTspE3sHiTyCW7iRiEeBg7ZAoYRdeGHVeC+F
eAOYLLaxU8q3xOkbmtvJjPdFeM9JeQit4FtT/phzKMdjjGTEV2YIuE05giO7T+Y3Cgv8e1GojTvi
3UnrDdvUXcj2p++wl6Go4zdcm/QHY6hc981fmFEdkMTPKeU3jTO+ZjVNj9xrVlb60LZLsrHhI/f5
gturpuh2g8CrRkrzxAl/MpOcXtL2xa4jnOHGNqHatwgjtZvj+tazFlmnrJDvyPaITUfiDwqE/5DN
H/RLRXdTn/u7sJWAfmX4Fs3yuc/rU8TWajkKXv8j7byW40iSNf0qY3N90ja1WNuzF5klABQAQhEg
eZNGWam1fvr9Am2nWZVVW2nsYZMgp9kDL4/w8PBw8f9jNq4rA55nm2mmQFFWptO8BLI0fNRVwjyV
wTKQI1Vt5H6kqbgRMA4K/HBGALpyJMEh3Izcy2bJeEE2ks9TWCqj29BdX9F0kNKU2/POGfcc5LAB
HEw1JhISPU3Ik1yloBvaffZ5HzBlD1sXlWpLFUniyKSdKFUb6zNRaAB5iMFQJee/JHGj0qG10vxE
Bae1TvqtYYOWkcf7kWdSClKCl2WSeWvRznfb6IUOdKM/fEu6LHkuNY2JDAnysO9mE1sv0CgyrNja
Rgw0QUfbUUt1lJdf00T+LldBztxYe2jVppg8nQNqXrFxmN57I4/NgG0gy/BNFxVxyN6MS64t5gW+
9E1dXNVVWXxXy6a9KXlB5HdpUekf5LZtfjiJbnytrZwcIWxQ0a9Qa6lITFIHbHlF59RtF9RAp5my
n6zzqBieTaMYbTd3ZJ/Ji7r6UOe8l1ODhqSht5yHYBrirVUT5ce6QPyvUirSWSkxxsBgbRAW2pcx
s95gosoFOpX1IMdq+dbl/Qp3tjaMotmVgyj/+jTouBaozQ+tbJJyNeCZ1CENlKYnnj/S/QgnI6QC
GgBzQdvSXqVRGHmoUrB5DHvIb40+BeM/pPeFNsNqUw9YXKZLn4M+Cq7TWkm2dWUJDq5GDjQY/xj/
bU292lUQbZLrqylbVmVf3OcJDXZFEjYrWmCVe/qwsrc+immwAOjhKht6Gh8kukoSwJQ18k9cBoq5
snxf38j0ETHxVAqPYJmbpu4dRtkU7VszEgVQiO/o0M/bBJz0VimhkZHlsf+pATdDfdMBIIRs0VTI
N1JZlBoc3brPYOBIDMTzlJ5nUj6aml0XSYczKujcQUE//loY2SedlolnJ8r0wuUh1xMRQvjBTLGc
wdeCdWlkSpjH38N8uBraUSdnGVdmw+FsWobLMOuYnoTctsBJp1LGXNvYAOkp1VrPae9ywDULxay3
dlqpQKhrWr79rwZ6MxjB6dOtwxjsSIZCK6KDfr833H//63/93//zffjf+5/5AwWLfZ79CwSwhxw8
wPq//63/+19M/Yl/e/3jv/9tq4pp2balW45imhasrgp///3rE6EM/7HyXwTutm4Dhgym7rRrHGMz
6cb1ZRHWqQhHV+Bp0jittq7LxyKySeZRS6oI0A3LtbVnqf459B8LXt3q/WVJZ5RxdNWCik03DFm1
Z8pMIJ71HBJQJ+hHs7XxHhrppz8XwStAFa2Lhi3bxrEyXU+TUhkjIpAfhurJkK4uf3/zZLFsmclS
zdRlg7FIVTv+/knqj4kc4HBaWlZETt2n67qFtIh5tT+XZOiKSiuBZZOrmmlimZ2d22HOA59GCrn4
mtAB2nbbwDK2lwWd7j/rpKr05cJBYpnObFday/G5aUfiDaA5wfZ2ZeUmaHYDOCvj+OOyLPGhj83Z
kQ1LV23VsBVTtmZKSVQgZA4JOPTjs6FdgeuyhdV0YY80sQlzKaZsm2yP4jiW7hxvEtWWvC9DclXM
eHv12tzCbbeSXDC83HBNLLDyVwCh8otKlwfO6ApCWo95Whc8Ek9a9a6/tlbGqvX+XHmwsgxFV02L
gbmZ8gMgFIC28LG6ErYo5jHJfd1dFqGp51RncVVVsR2FAc5j1WlBlnvJJndfroXq3apbUd7xQGhw
J/e36nDSoTjN/BtGIN8Vj1eZBzCFB1iRV6wufypFLPjRhliKrAm+KpPBVMPQhQkeeDGyW4lvU8ll
wOaa/IHCBAXwsvCbPtcb5d6/ktKd6bZswsfAff6xtO7qyaGdibePxXfM91JoRDy1Y58s3KNtedn1
lw+5Bxio5pFJC68h9br63nkgA7iFez+6v3o38qIFCzg5apxk/JKhKToEOTj14w9SEyJZVKJMsJ7z
LRwqW90OaC3v9x9NgNTDyFowB6HY8brjogysTVPB82Ry4ViekqcOif/Jgtmwvs99ANfk5qluaNYZ
K/teLSPi5HTByStnlOSAy0DHyIbNKZ+dPjNxYHsOFJCiZPNGZCilIgbLyfgWUUrsu+R6ZF7C1Kp7
SwaXPIPBd8UL+SGtYo9KxIesnK4qabodo2nhblDE8p4sh60ZjiWzIMa73zgww6qmsqJWYjm6b73f
XxNi34DdSv4B7K8wBV6638RK9kGjPaBGs4XdP3F+FrvhUP6xHS5b1Z7thqU28giDMC2i4lnfAHLQ
qo8wQi+4v7ObfiBmZu12kzDGkiHG8Lf0ZTDV9dJb3wb9WWGytUzj/1Cr2XbLwJB2Q4c43QRQIKUz
S4JdRGI087ITOQkeWD2OjoU9cE+xfce2HPcTYF0Jc5AtDYg1EDEBCOx/KsLRQK+yKPTwxKcF/VjE
3uJNJTUahcgg/2RoffwhIW35elnIqRVAdkG4xb1u6iaR0LGQItVKqTGg1pFCeasQ/lZZ+0bvxcIx
PPV5iHHofCEiNS3FEn9/YOugk6oM8TkkI5TXrH+QS/oyGRQqjIXtPydHUTTe5YpF0DW/1IBTIKpk
sgD6tgbWg4rKWeLzpg/oNFM/XF66U89CoKrqbL4i8/v8AIWh7aeMw1OKMfS7ffFsNh+obt5qcrhu
A2t7WdjJPhF8YwTo5LB6jjk7RpJG9SuLTMstO0e9Lc2Y3gUaurygkReuxxO1uK1VzRIxpaY5uj07
QVLotzp5IHI5FQ07Gh1d5S19WetO/6wz0v3HaqmqDnmx4rBKxvwYtWWaxnsZYXnEQJMdrCdObU97
8x+L4SVhYOCcV8ecXwI201w6XbBAPmT3YfU6wb01dgsn6cT0wI8lj80e6QSvsq4dm3iXpRMtZ1TE
qvG+Cz8Xzs5K3qbh02VNTtwpsSqwippMHKnSPDV7HnWNNtpKApItE2DVbT6kIw0FjMPSyG0wfgu2
qWpBF5/2TGZflnzGLrhkdJ1ITsbqTeERD44wr7LEGSwFoCZV77elOQKZNanaj94qq+sIDEzX0Fp5
QSjHiG97dEvaqEmEbgG+I2OPs2Ut06nuoNc03dVqtVut7la7O/60ET83G3dzfe26/Ha32Wz4k3vt
bhv3ert1n7Z8+Z8fVHyyb9dbd8tfX7tP/PP+367F3/PFEz89fqzEF89zV97j49XqcXW1u0LWSnzh
l8fPK/6W/0L8efVj9/r4uvuxg7GQ/7Xb8fPHTvw/+Ji7hUN5alwUXCwekBbzhbZtzFZBbwEMHxrG
eCOm6zTQMPbU1eTqcbL+2Io1QMM5Jzz1LduQZ/dBrHV+BJIf88LAgFj7iXm7cWcCdp1AVHHZoE5d
GteNODOmbulInemk7u0kTh0m2Etff6jA1bQkmh91aeGmFv7q2IA0HYepyqhkKrYm7PrAbv2GGciR
PCjdOREEjd+6IGaEhW4ZUNTpah3t77q6IPKMZobJXpkGDfRcRWI3D0QGSqwVWhRAMNaR10oT0/Eq
Smu3THF3Cw709FRqhuk4hgzgqGkQzx2LCmtzrxskdgGAiU16puI3RmmHtR+WwBe0XcG0j0Vm+fLO
va/Z8ZrqqizCBpy2Ji6mY6mdEWTykKTUaN3c/fLXY0770KwAcFgzbrXtNozorlLvZ78pSa2s/efp
Jtn2OyBT3NdiJbu/ftgebUur8UZaOCnCDc0/msb7jse2OCfqzICnUOJVU0MuHgxUWSCsHfnzZfVP
XZJ4yv8WMdveZur6HtY5OvzS3KFuxtg02BO956f0+sjUUjzAeenomaiUX5Z8zrA4leKaseAXmZ/O
tLTNofVbEmMd3b6xN9JqGmcLz7RzJnUoZKZeodgtTWgde8mk8GPREhxaUNBydsSIXpwHGxtuk5fL
molverxtFLscCCNJ/hBNvT+aD45Mmvh+oHcIVYIUxH3qrRK9b2FSvQoUiD+XZcNvZJI5M3iGzgJr
O9eqYD/xRgjpXVCkm1q9nbSrkvbAy3LOLeShHPX4lDhZ2wytghwYr1ZG+BTtPzspxwMsyXrpNXlq
9jwkFZUJXN5aIn96LKs2GfRLFFKmdVQ8TrX/KRz8BVdzRoQpE605CskCcbiORcC8lvlhwkvaZjbI
zZh7ZVCnWDhbp69ixvYPpcysDyDGVgM30GJGDrS99mfnPJsaCSRoLRQj9SSmm8L2a12vDLq5L++X
cl5DgyuW1DaMyjMNo3Y/UiqgjFnGz436oOqyKMMzuP0Q+9cwNZjOFoxorYQf5mb0t2X/evkDnLmq
0P23/Jnu0IuFfigMBvn7hHnP+yhmxKQGHvtJyi2q5h8vCzyrsGaqGkExtjMPK5TO1HKzQuGiAkM1
7cvP1Ok2l2WIRZudbFPhtW2D80qqaZ71ydU9c5h7pv382npljuqKktHnYr9fuHPF2szEwE9qavgQ
leeRPjtscQH0kxwxYJL21otu7e+DBEK3LPke7/VhwUhPVeIxwfAK5QluGGteBpF6taTdi31q4QMq
S/u7xmAjLF6fL6/cqUqI4bFMIxlOSlFmKo1dMBX0tnEUmu42GNKVrpsAZY9rshIL7/P3XThePuE0
QAmXDVJBji4s5cD/OrrEYHxH17qdJHnzaoFwlL2VwZQDSFSbhfZIZ21TfAAHCxYXbaqUe6PIrF/g
kyZfaIXPu+ukLvOCsZMkGz29N9trW2n8pzqPYLSllqpsafEEb6lUS9C36KUU4F4TbWYbqUiY/+z0
vfqt0xN1WMdNIT+GYJF+kOrUrNaXV/V92WaqkodQCJssi2fF3FUyPUeboc1ED1TqJGDVjyltZ10p
XZc+wIaT/j2hlq3JNSMoATOgjac2xcIVe7qzJjUnnSSFLZOnMGY3kFNNEeTFgKLnaf4Z0Xekd1aR
bD4BgLDwgjo94uipm6LMwROK7T3e2H1cMErcyqDWMSl9m4aQFhbD0C7Yz+mJEElt3gu8e0WydRZk
d4ww5vuOjtSyt9atDR00E06Slr9c3rtTMe8lKNWho04h/hHremClLTyVQxyWNjMgNCIHQBeIOQu4
5y6LOV0zkdixqQipFs5EmQXVkeMDwMvgDsV3mue17BvUaq+XRZxagK5YwgqpPJFGssVHONCEtYrr
snYIU5lXVRoAesMNo0V2Wi5caud0sTV6VoEIUMXT/VgQ5eO41CJmLpzyOmEkrHq5rMhpkKMrZKXI
YuN1eIPMXnF2REu2lUWijVTzOkuCGrVyleGbUxQbWV86vEvSZss2mYUxOQnSqF+vGoCOmh9wLa/K
ApSEpffpqSxs2jRI5hCW4n9nmsVFpsHdC2pu0mS/VKlfpXL5iRB17ylB6TNLXF1dXspTm7AUDX9P
ConHFffl8VZNbTbCORWDJKm+4mI9OppWQWgBi58tGMX7C/TYB5JG1EUeh0wVub6ZV8DLVimUkoG3
+8TMn7snJbL9/uatvccF93MmpgLM2dJJ4JhUdJF1rFRASOAD1B946rZakabZbm8pArikUBYWT6zO
TKUjQTPT6DV1iMcQoH7oqN5LrRXlVsil15AdrwD2csUv4H7d3adPqztnffdh414PQvHtw3fdvaXF
ZQXAydpYf3cfaExyqXW7b9v1s3f1+OPHLl6IIU6t63hdZjtgEBF1Ssy69LS/rsZQBo6YkALOPEbL
rZwOHrgoivXlRTov1OaUmiYlWW32Spj2ClwUCmukMu4yNc16oq1Et0PIlPSbwgq3l8Wdumv8DvkB
jfcqqRB1Jq4A1jcLW/A1eQfB/RRnLr2kO1tTHv5YDk6a0M8xLLpTtNnBCSNJ3w8VvTTwjZCFrCgs
3oKse1nIaSVR1GAOpMw8KZ1b45iUJsNDPIFNRhbi5OdQfmjKLxrYyr46gPZaMLR86wz3JsQ1TW0J
dCvYXxOwf4ctnRMLNn/6XnDoxuFe53zpykn4bspjnQGCByRyZ3wIJO0DSCbfyRszKEwztKN8mmjv
J636x35KmO5vKxJWdnB3Jb5kNQBDYUWTCWgB42tls82SkF7WUF9dXvUTE3JkE4Ng2XlJi0fKsayh
6ioaGCCOiZVwF4TQLhvQrY/lgqUK53DkPN7F6Lpl0MQL5cDMgkBRSAGBAlq1TeR7mbk/M003/0AT
dkmn6i6MdKZJalWl0UgZnXm0maRT8FRE7YtlVAtiTi4R5vpVWXUUdFFUbv7jBWtbJ0m6gNEdJS84
33bWP6t1VayARKa7mNTH6x+rRVcQXUjUJQgE7Jl/H3q9bSKw67xM1tt1HBj2Votjc6XowPlcFnV6
AtGNqA9ptkkwO19Cwii77msYaQtzrSjgUEDxKCw+AFN3nDb7RGKgGGbR5AWC+WCKX8bqWYaBo/1l
WddjvvDiPP9xmA2icCqD+TUPEKZqpFKlmwxt14pCgSxMCrppct1nwH/MQ9MzzQpAT2Nq99AAlGby
ZfAJ/beJ1g31XZw5dfMhpagyrQ1pv4ess2iD0ovrMArWrRJFDXTyZdQunKgzpk7DByU3QkLMZP4e
1yYK4lpQw7gL9RishUwZWNmnyzt15tTi7UW3IM9xGmxmRihrTVvm4Dh41gg4JjA0jHXVwcKb44yl
I8RQ6F7h3W/PS9eWBlLhPlQjTy2+mYBrdR/3w0Px52UKh2YhomfK17xuuGKOD1SUNPg7cNIFvpK6
HSu6NPyuBI4gYwcX3oWKuBFnfug9lOa+5GlwYuHRaJQ5rbPoFPTyq8xglmB/tqufelo5PxtVgvsv
Mif9K8Rp4ApAdvAMuOv0gdi8tu57Kmgg3Oly5m+MCupS5qBiyQGDQx5f4NMDYaEAV65fsKgzu01J
le9Ntx63/Dyf2viVP+6tAJDccFyX1psagKcOUM5lmzq33UQS5HhkmiJO+lUSoB2BEagiL9wnwCr6
0mMFF9LjPmIUB5DOfuFGOCuORDs3D6UVqu7H217FMQhSRok4y7wqooxBydwzC0r83y/rde48kraS
cdqyQs1o9tjsQm6+hsEnHLYkmBe2sr9fXxZxTpdDETNdpBwE+cFCRADbN/y9ErTVUcVsE6A/lyWd
MQUaByhNmIrFffDuMg9CA1qn1WLSgfyhqm+YZFii8Fes2FBPmgGO8rIwEWfMDgsiiGT5VvgAeXb1
1KAuVgN0k143gPI2+Za0m4L9N90cIldjnIoRT2epOHJmt0gu/r7FxVIfKFgCbJ8aJrd41+4jylmU
EQCQzauPl1U7s45/vddJU/Fuf8+SH4jRJkaNOt2GkN4S7qa6G60EpG1jwd+cMYwjMbOQlkqWnFkR
AzJN/1zYoP4BHteZz1Z2e1mdM6t2JGe2U4ofW4wbIqeKSqBV4NECsPjPRdB8zkPTgbzzxD0UgzyZ
ewUAF1zIWg+6GwYrFi6cc5viEAaa9KUzfGjN4l6t420WMTKGc7uGtBjaHx4bz3+shqjl2jxiSMdS
hju2L0OVy3zIW1iC++Y5GMELakmUXpZxRg/RQ0JLMhcM+ce5O9D0fV2ZDBrAMLjLO9stR2ubNsFC
fHTGuAxRLFJkWQCozo9nVkDFBjBSDJ4LI06CwcwegHH6GpkLz78z1oUgnew3NwMx/EyfhiF4maRu
7EXgyOUAg0GGsrm8ZKdpDDrFDUI8fBWnkbzd8b44kw91F1cqo5PRenSeHPuj4TBdD+FFuC59Ruy3
QfEK/Fklb8uUiTNFXti1c1oyQ0DPBHE2TXSzM2SCumGEPTjVTrA1pgbAiMX4Wlw1M4dKPvK3CPER
DrxOC9y6otaIKL7TjgVNDZd4eJu99t+Gz0u94eesAxvEMFTqT+TYjmU5E0A1SY4suwUJOrlVkwjK
49XULljhuWUDfF9WuB9EUDULRZPGsnrdBuE5aaqP+9i4TqFXumwc586TaJ8UBqJSUZ75BVAI95g2
IooWPJqO0Xzq2PvqH3gGXBvXHTMrvLNmigzKIAGYNsApk8I6YtiwNS4Y+ZmlolJHaKUoZAZPQp4x
UyaIwmkqTMFrheSb0Wp1IXVwZqn4/CYJIUoFJg7oeNfrsZ+YnkMJJw4hRpc3tUnHfT0sZB3PiRE9
TGw8jRLmvL4i10ynk5GMvay1QI+8MaNvJNxWf7zt741S/yNkbsG6DJ9AhJCRBm0GoT1FeZHBPvwH
UnhcwkXBelHfP16xQk6V0YbD3IM87FoCpkSfoo3fLKXqzsRSxPCiJYJXoX4SS2mV6utNQwwPqAP0
a4Xs0TlxEzp0uRgAMsEzvHBozhkb9VMMmQuIy27mUDMNNA1FIZAicXxNIfou1Kr/UIRwQQfubDQg
YYQoNGG0NuxA2YJMI1OC/OPlDTrjyIgIfysyO/00AoVh4yAFdAHGN++glQ3iF5DkF7Q5t0MivCHJ
gkHT0nasjaoNjmkNRQJDYQHuLs0R4FJEeXpV2dNnxYYg5LJe587QgTxr9i4ZbQ1QQD8X+H8RUCCC
mFExmh+Zr/+8LOjMmxfLVnjDmybPu/nFBmJP3ZsBHCtANe2c+mus//BVRiEfkmLymqWRuffi3eyS
OxInDPPAKszUllu7RBzI5aBxFKCiQ7FFBjctPo/jbcrEfA6KysLtfdrXIjKMB1rO7F1Xir3MqF4C
AqEM9NBV5TwbEUyZt3ugTvJ6hEsu29R/3DY+kzo7AqZPF9U+RaoUw7RUg1xLJHWXDlAJXd7Es8f5
QL3ZKVCBE7GMTKxqq3llHWwAWlwQcdYgD0QIOzrYOKPrYdQB+sXryroAaQsMINX4Ke+t9WVVxEE6
MRBy6swDEg3RdnssR+0LP4deBoBXM/rUJJIMfIT6RGnpBW7Pq27/CfIpaJguCz2rHDDNoqxNy+g8
7u9UerfaogHlqe6/D+N4rQhiE13XFl58S3JmBmE4JIdLB+XoktxMQJHCXL4x6z+uOgu7Y1qB8g/3
L+X64zVMSyeyowG0OspctkDj+anAuv7nS8ZFxeQADb6nzUthBTNNE/TQoQEBrQTmroOMOZGHt38g
hrkxyksiwTyfsbWKTgqUtqMCEZnZi8/4PIzatO28ApX1T0QRDNPrQ7XDmMeqYWLEuh+MrFoBvY2f
eS2d3hHPzMsanTNwImJRV2F3GE4+3hxJS1JZk6YE4CuoJrMmWe+VuPTk3KgfYvl+Gh6HNoeDCLDz
y4LfM+LHR4v+ToXnoEqiixfhTHLpABEJzoEBuBioLCNcJbdw2jsrqDW+DOqkfqzKNrqiLwLQasFk
anUW8NCBM273EuiqZg0xyuWPdOq3+DwshU5IyhTkPHbvNcoyIy2VtMc89e1npVmoGp5GB8fff+a0
Oui1on2g6O7UPPbDWwNMcuTfJqqysLSn5/pYziw6SKPMhioSPaThp9T5AI3eyNLSLN9p65SDbeKf
CEOB0tDnbT5q3XSUnlRK5QKGYfg0Vt9H/9UYmKS0nkrnc+zf9OCYh09p6CwoeE429soOkVN4L10c
W21mgVlUahAjyoIZ5kkxvw3GVqaxybaCtR7XK6f/aGv7TZPfR8ZShuHM8iKc5gwx4EPpc2a48Cmb
9tBhuGmzX0PuRk+9WzQvivK4t19b7a6yw41M9JzkG7vYhZAIhJCnvqYj5BYGsKP5JhkBD25Xg9V6
AazLvc0DG9LNRH+Sa2hDfjU67TPhnW7cj8D8SMmNGrwoOdiDoPr7d4q2rY27IChWVueq6bWvfu2t
5zL4kmVLGajTcEz4hd+qziyW2WgdukVUrTRg4AW5kJbQiH1rOXtvkp4d0LkvH8EzR+RI4Mx0szSl
hadHYB/CgqEzh644XO3w6anpghGJbZr5n0NR2iymjXGvfbFH1EDXVQOBt5rcTJDmBMBhAe2/oNiC
0czbEjTw55icgeJaDnSvBM+vVAV+Z7iglKqe1criTcCDWoy4HJ8Mfxx9EyBpYM6DwusBfFZ3lf+s
y68ggjragypdqdxZUgMCgTzCcLLtqthteEH0pOjT/ReA4z0Q8WGXJ18PzcRS14l6xsmy7L8/oPj7
g8jNT5lRoWfcAPeEOmCy06GsM6+By1kbpuQ6+WsBulYNyncL020A8a0OOpjzFum3TPOKWio4zTBE
oMBgPhTAXEzVfZWqXqzuv162xTNhOtZP2y3NvZpFRmd20IGrlYe6Zi1TTnkIIF8HGIwppwKGFdpU
qKCm7122lXpS8wC0XpZ+1mAOhM+OntqaYeI7CFcj1YWlfGWpu8H5dVnI6e1/rOHsuMk2MNdAhgrg
rMwmxTypH/RRLVdkWOn+bRLHzcG2EjBK2TZTYQm7LP6MLQjMCRFX02vB+PuxLWRR26RSCG7XNBhX
Nvy7pa5vL4s4s4wGvYgIoZ2ZXOlsD402KZk5A5gIqEzTuNnHUGBWS4YiXMXMlRwJme1VRq97PWTo
UY1vNcCc8Abl1WM93Qb1yu9/JO0TAAeX9TpvnKbCvBWKMTQ3U2ywSdYbMopNcHym4MI2xq/C+Cp4
T4BzT+g12kNa4XTpOmuWptHf49yZwhooCn8LnyncJdkEqz3CRxhrtBuVEwAP0c5Wb4JQWsl1v5r0
J1veJT6oJWCzRtqbZklrpQcSOAAANfUcBxY4pkbS8g0Ue7eEpZjWjH+0RmKUHWYupu+EszzwNVMD
Z43Vsy94HXcyru30NtAphONoohIq8MLxWnvw6uQ2AM/tsvAzhscS0dIN5A8gOfMoYW93Zt6FE4YX
gB/eWPA4pVL3Q29A7/3PJM02Ayz8UVcqJJUNcCpMTJVReJP0S5NuSwrNfAVMBjGsh4hpHd/L8tJT
KW1ANbmwbu9dXKe29ffCze9lx25Vwn0ZpkbQvqbOM+wKppkHU4UfdQ/zSPE9sx/U8lFWrvbhruju
7W5HC9WqcCYP+OnceiwcnUqCDRz8Oldfm+LGNK+U+PXyqp+PQUXKkhk86oDzwU4zF8h6lKNh2nB+
TeZXBTQ8K5aekyKF3r7rr4eheAvj/CvUNFuracDO15bCpTMJLBz4wYeYeQFjaMFmpVzlmg14RUnr
We2vMthlORQHeStIxGv5ISVou6z8GVugwCEGXtBfYWD/+GBVFUQOcNQKkwOwKJLu/C5Zx1m7UCo+
5+SQY5HtFnWIk7ZrOlYYZrC4BPeh5KyAoIc3jCZ214R2EBxB/3OhJfLOanuY3gHcd4uyrV0znpYu
4zP35JGDn+mbm3EERDL61lKNzctb8OA0WEfDXzDXTxooa0t1pLNXI+aj4j4s0Yc4W2ErTm0dNGt3
sK0rJY3hRuuuLm/imVibtqLfImZ+g4aZMRmFCKM0XL39psPwDVdjvjSoeqZeymzwwTU/i0kTzR+j
ADR2N6vqr0YNLH4NF0cCF2pTm1Awytf+HhB4xbnJoKHw4+5F8tN7SQs3Rhcv1O3PnZijDzOLP5tc
iZvGEKarya7ZPSn949RB89LfUlMGT1iGkulFKj9eXuvzYg8We2ZBWh6XjVPgPeNaxNu7zILk8XsS
0JBVft2nP/uSWf5ke1nq2WP6t1BLnj1xEghklSbBOyQOHeVUqgvTucqkaiGMWxIzq7lPJElHPUG3
yniijXE/vIFlelmTy8eBYZnj41DUcE1lAuGVZgaeKQWEc2+XJSwpMTPSvHf0CD14OOXhtmDqy46r
G/LM68tixKGa3W4gcZPw4mageDt/U+xL5v5tmS2pK20t5wA153d58BE6DsjVJHOpsnbuNuWCEl3G
ZEo0AEOOF87wq1KD+ctwG/OHnig7WBd6riF5+Bw4Hwi73ZGnfErbXBDdyvBZtMaT099AQuzWLWxB
P3r7e0e9jDk+WWk33f5Okn/GzMFY05/XtOyjTyrc1UGwRktilkArzn3aJ9POlyFHq4fmm2TrEIb7
TfRtmGK65y9vxxnHjnflKhPPZbo6Zm7WanPFB+CWZUhh2NrvrXyVB6Zxq1X7ESQ4Wv4Geyg8q1B4
hAEkviD+nFsAwsORieJFp/n7BXigdF+Z6dQ2mgh23kJBbVvQKTxAVvhi2teGGa7gtoafdnNZa6HV
oREyhQE+BJ15GIWKIc5svZN7uy8lmwH76jofZHqTa9cIPk7dU57fXBZ14vypUQIPIVqlaAvnHp8Z
oOgO7CbQFb1Pm2+b658P39f3z5DKLQQkJ82yQoxNTY2bkgLyyRTlXoIgKpjS0Hs1XCaLXPeWWR7X
W18tdBM481tTCKJITdxhqAJ9aXZ/qL6aMMYMYxDwM3ebT3d//diAOnMH+Iz4+ReQjACTEYgyW4Ev
c82/F7/ef6zX7jpzb2+91RXQMr9Al9k9vj6+/nhduN9PsA35qPS60B0kfto0LR+fqLRsDJ3yVeiB
t+gBihO+I9p4V0s1BHX+/n0XBEAU/Zcy7e9zVEt4IdM4BRHeE3A3YPGg9Nr9BztMnYJ8DN0oDJGd
RETwjadlCBln7O52r7vV3ZfN9o1hrbf1whafRJ3v6hxImgVGNHcpvhMgaXd3x7YxCbdwJuZeRwgg
fS0QVGlSo0B0vDFh7uRRHU5CwGr16W7z091iDt7V6rKc967343N+LGemiNKleQBXfOjdffny7eXl
hUew+8KYG0g+IG6Kry+IXt+uvavnX4X3/OuZPCD//Brd0Q3Eb4+XP5F6XnPA8hybsRfmAY41ryjg
QWbP1MZKHJfrD0A2AaIE1tIVaEoL6p/cfX8t829hsxulBzpiMEohDHgogKGeQIFC1SsB4HRZr/dx
zJOVZtyZBt330cZZCESeELgIB8RsgUr1FxqVOPfCAQiQqHe8qCWh5xfzQOgsKNo7MSxCJQXPFfQB
Ll9iphtT9xV1AY72fm7ftg+3D7e364VdfG9wvKTt7P5oy462/hjBuMDc3Wxetp+9+yWvcs6lk379
vaYzT2vtFbWoQqHe6s5yHdznwxZT/bhkJycv+Xc7ORA0M0oSrZUivwv6tNoADXa/JOEdvupkwcBL
A1SBcu4JyqwW5fCqidI027MDn8mt1+16tWHYtFh/xyqFjVyJY7Bw+573AAeCZx4g1vw0nRQECwuJ
3U+t9+m1Bn+390avWQkUXnCaNk8ul6UYc20Yc3W3b4k7eM16AHLWBHQ244CuFu6mdyyqSysyu5vs
jMKXqv+1ueImXd39/WXDn+/uuCzFcRVf+MqPW35/P03v8GwsFgd54RSLA3PhQ80B9aTSL1v56EO9
f7TN6q/7W3wK8VkETNz6/S5d/ASzD0BC9SgGnl0MFDWtTs6JgYMS6lbVbHiiavviimGfcbVvoKS8
rPHcHc/lzczDlAZfA9GW10i2zgIqt8DfQ3BwFSs/W2DXLf9VWpyhOh/zEqm910+JoWZbr+eDlpkD
TyCjJxNwEyW2Zzcb+z6xPlBsoOw3aE+VuQT9dq7fgFD/b7H27DFsxk1mGh1ip+G57T/v6XtRYAdr
opcp2+2ZYFUmJgavtAKKeqinqoWoQjiRQ9t6X+qDl8ZsqTtftdqoRbzARxhHOABlprq/X97P96Tj
JSmztVWAzoqsESkAuV5JkHba4WfIlVxb/jzSiJxRnZfk69Ckvgy7WG1/A//D87USFhSegPnXyx9n
/s74S2fROCjQZIhFjm97I8r3ZjDyugqiL6n6iW7VVQkD5Pgj6ZY64v8/mv+WNbsM271qgi2gkjCL
vozW5xBYKqhN7mzF9prRXJUJLKXAJ2QprCPb2t9ZzaYDMc0fd/Aq/QO1GXInc0c4zHTlsdpWXNTK
XkJtkPJJWobwmLVuFb/ozje1WnxCimvwZMsPpM0MazL8dJQqFO+m6sqSIJ9rqZtupupzq8G1p9/L
zXXYQMEICCA74Kb1Uw6R62WVzx/qg08xM7ymIBHdRHwKq/rk+8O1PcDkDLvLMN1Z8Vq2nkdoNyJ7
XAql50+PdxP7LXfemQoirzEoIP9Rqm7cwrgNo2ozVo8k1VJ9E+W/gvgbzW2XldXmSy4CBlUmocLE
rMJ7c6ZsnjuJoVcq1zmX1jveqIAcFWiib9xR996NCGdXj5ulx+eJXJK1AhGMmSDe1CcToWVcBnbl
IFdWMsUtrfBONsYFWMH3CZlDeyIhcCRkFjU3USbBWKzxOMndDzAKuxSuvM79yZ/gd+frXrys1+jp
ou729sF7un7aXq/dmxvv16/HH7y+rzciznl93F09rh5fX3ePV637a7/q3R9LrbRzDyOyF2IxeOgy
rHKCu2zENANQn2DcZ0rL2qPcVzDyQyagc81876xsX5+y9QQF2YJrm7tzBJugLAD7xbAxyNyzmNH2
pXKcdOYjFHWSGY9BuOb76i6ZJnPhbJ0VBWopAGNMG+rqzIsWcp4oEYQ+kH5+zayfDoSfe3uhFfTk
dnzXBxoXQKHAXqRgeeyzAhCKoOhFSGd9C5O7prxTjJ+2/Zw6n2p6/ofsbVA8afpga/eDsmBypw9u
sZgHwk9Mjh6A3Ed4GPuwhkIl319l2cMIigYtiPUuKW5TOByT/YLgsyt7IHfmqN+TJjlQMR6MkD6d
OeGmdJo7kPDfLjsM8flnR+pIv5mLdsKaKWYGU4Hyh9Qiv62G1IWvWLaXpmDPKkRDgCrA6PB6s10s
x6SRfJvjEAyl5wfXpla7XfV6WZuzQphRpkEf9wd2zLGpKMVkJWYJUfJQFW5VPlvVRh1//D/SrmRH
blwJfpEAiVp51VZVvbv39kVwt21R+75+/Qs13kyrWEIR9gxgzMGAo5JMJlPJzIi/wcAQOaqG6MmU
OYwMhEoQRJjhERa65lRXhxr3VL79NxAuZWA1C+bamDCrhffEBCQREBiGLjNe3nbTqKWiWvOWm+Op
FBy9GBBZuOY4o5IQ0mtSRNCkDM56BzyqPSQCK+YFuQnB+5L9bNCb5Wl6LoPjMmS/pzbIvcJQ6915
u5fr6cgdIfWBuwv0kiCOxSsud31RllplQroC6is7/UrOFS+qSyeAFCoE2Ikl0lg58X7AIbzgDy6t
RWbk2F/SstGyyYSyR0HDRrL1rDbve8ghdrtAKePe1qUgFmGe+ChgVAwULlVa1Lf5NjhJV9KqbKUC
Qx23IDtxWH0v66Ki88l1DBBs5TKtj3FCjY+ZwWw0cljiMSqptVZxa72PJy9L43j60xvAwuspWvpQ
/MRXk8GfBlr3QU5l0Gdg7s+d8fysdOb1JA+H835xksShUQU4uAKQXGCInq/jUjMrKmuGFLmWzE4M
5byQ/ioNP4GgrwGJUiSOwS1hgiC84R5rUP6jG1RFUDWbAJrWo6/LrV2jG1Fq7yGLft68k1xhsY7g
zzLujKyNi/Yza6ckgTAx9NweDO2GhNcEB61XLwZZlJZsuR9knjC6jUisoovv2OXzokNGjoEziEVC
2BzN+0UQHGKqCG7tjaWDOAPyUEjpYB6Zf1uZrLpgNCxLp0Xvi6XcKg3Ed8lj0PnnV+70EQeeDkZV
TOaBDBF4XMSYjLFUyzAqnbIGK6dXdGb6SwZBbYsEK0yUfYaeTgg5mWr6mkDKEZlio8uXEPLUG3uY
ZW1Cq6vchd40QUTSJjV41wUfAhtLcbS53BULfXdlJFAXx0z2S2L6LWKrJY0ug/KxYC2WW4GLnkdI
3FpEvSV1qQKkPOudmh7q9kY39hX1suqQFzuC2YTMehrmjzJ6Pg+9EW808ObhPx1iMLhIjr1KaeIp
oRlGsWdwTITzdKdNiaBguHFG4E8LgTyIKEGJsfyE1Xuk2kN+tO5wGzBkDkx6imOyQ4B1jRxqjHXj
njdoY9OO0DiD9GhK5HK5e3LIYpfZIzp9vFHex6PAqq2FQ0QDMciSSuDGO7ZqrhJ5KOWqRMEHH+OF
dhlZoqmA08sd0WWNsdi6WjlC22RWQ2CYaGXFSMcMamgw0bigry3HzAlJveuCwsO8WFe+nF/G5efz
HglFA0wioFEIr6BcXlFXstmnDYSk61i+1yT2JjXWBQ0mQevMhm8gkn3BcOlSmGZRFloLTHvN0uWS
ABHxN7V/sSZBAWXDL5bOZ8yKgTcKrADcfmUVGtszvUEDuyb7cmLcZKTz26jwzYD459duEwplwUUA
DrO0fAg1UTpRU6UvHSMId90UeWqXYN4U7fGKSCZqCUEn27SC4jykscxwLCZA6VAKRlMjlS8G5jbJ
dZnuRyKKU1u7hf5TVBxxjKF+xDmFlkRkRo29dHr2XW8u1AgaDJPpVt3PURPNcm1ZhhlJ8KMiccV3
KoclyXlUsBBjY+BS94yxegjkRnYwJelIFobHwG3mZ3kpqHVueb2BzgmQOWDO6ETcIWMjnlHNMgfb
It4oEukK6o07Mggn5LZxIPCFJ+dFfYtzxpRGqRW3wBmz77Nu2rX2NqEx/rwbboMgqCP0IsHjB7rV
AHNWc1pDK7d+baBPUs0g3MhF+7RcTbwHokHiHxS+WKY0SVNCiT13SP7SYIdKPFgakPsKobmU/2xH
EIoLIu9mWFxDcq4RdTkd+hGQCmaBB6v0Q2Pa4YzdmmqNV44I3ergwsMXso261105TH9+xYCubRGR
wCga/luOySosBxZTlXnCwhaD9ASJOa+TuytSSwfIfQpSkK1bZg3FpyBoHGPEAFSuEtBSgskgmgTR
autQY3QG/GpgisY2cr4IaUQ9gTpx7qDFubPLhvxMtATyBJPHovZKwgjaebfcNGmFx4WsJMjyOoqB
F+HrcMawjSFiUt1yfHBagaMfhwv0iVw21U5zBqreBkl5DZ2+PLWTsbb76Pd5O7YC1AqFd/ycxV0/
D13usIYcFGt4kAzjKsoNRwKVlhliCiqUduchN7fqyzCeiGjOQDnCkj53dPKriBJPAheQccuyh5yK
ngA2d2kFxV3McRsROVqgWHA9po9h/XbeFNG/z33AM8xKhM2yep2GVxVNq5ndhoPgzhet1/IjVge1
6MdJGShAQD0CByhR49zV2jc9+jB077w9mz4HKmJE2mWCkyeeGZRZM6cC6yXFmGDIR4eVv0z59TzI
5sc0Wlz+ReEMMgt5tDoFBpEJWW2NKeY2uSjLxAsm5sZEeZNY43eq4ahZLfgu3FzLFTQXJvRCb5UU
FOJONRAnI35m/TbL5zjF7R/+xcWF6jeSNTx3Yex4+SmrbZvCxkqJiQgxG63TIiscrHvIx/5NaMUM
DejWPnWTuVtERWlO7cCugnzCsAsFMgwYcDi/X0so4+9GFIv+heAOkczKKulUQPSK4upS4SXqVUgK
sMTszwNtnqYVEHeazHhGrawGEPgD/dpQLq3JFEBsfa+D8vfLGM73hrwn09wBI2njw9zfWdWhnv3A
2lXd7Wy52jjZvXE5qt8T7XYyEoxxvJw38rSnBp9D61/Au2AlgSNb+9wxUGbcKFFudzrGesFhWuYe
hUIgkf08vgwaTxMRS226P1TWwc+AMite/I99UjKqJLQalMsMS3ouOpQ2qXEVgjYpSs3M0Vsh+S//
CLnUzZY64CKAhh5XnuGiN0g0WgFSNqIYB1WFnpylOk1tumHzIVvsRxWXO2uILwxyJ1jmLeSFIgLo
qDWdcEMWagepJ2upDAaGh1KamxuGzXJG7DEvL0I9eR2G3AuM9goc/yJRhK04ugbnjkwqF9UM7lms
cxh6Mv1laVeSKtKA38wg1yjceWmtDDWCYcmH68Ixix+Gct3EH6y5x3C6O/ZuBYZPU7pTMtGA+Fa2
jI39f9UVohbHbtSgvFVYy9rO5PcQvNLx1rJ80qsu5Al79X4OBbny9nJ+4S1JzCqUzhqOS4e+HwcU
FGD7N5RAZq6paem3vlfK+/Oeswm2qiVxmV2jFGY79qglxUrlsBkcsHLtY0TX/3MY1JNQ8MCoGJ5n
ufTOJNmcR0TB5kGlFp3tE4ZfZGPwMlUXPa9sBXCQwoO2bKEuw3vl8fJFqZHhLpZy0ERBdK9HybFl
TtMXt0YsGubfCuFrKG6nQDWehmoIKCZl9SILhOaLROnd82u3GUPXMNziFVER50kGmB4T2gTEcor0
FgcvkfwS9A+VeiDKr5heNvql1gpKPZvesXJ9DjktLCMrlcX1jQ8J3/VJ9ypV2l+kDl/nC0X54w1T
ZzNoshIHu2PNQR00x7RAwjWJhpUFfvHZvL46VqG0eIyJVZQgCKGWB33Cq5D2Vup/8w2/2i7+XXSM
LK3pwrBwYj14gxy03+O2VcrKO+8Wm/ag3oEGaswJQYvmeNk0pI80w4OQM+jyocVEbKOCJxq6IUot
kikQQXEBfuiturJUQMmScjG0iS8RxVOM8TDX7Z+/AoHMH3xXYG/HMC2/eBKOb9Na2CW5rVq379PJ
0wN0n4LGHMw/af/9/CJunGAoZqJvCL0jKAzzRZ287AyWZaxw9CKS7usyp26Vl7F/HmUjEcHTDF4h
QaGyaMRzx6g0g7HJtb5wWhDJmdXlDJlZ+mLRyVZG0fjUSQPcMmUOHUvU/NB5tjwwH/tFXxj5lFUy
ON8ZpB9VTdnBgeyipV5XD36uaXvUBC8UJXXnWPZCdHQkyeTQQfNTmvhymIDgRcT2sRFH8JvA0o5R
Iwyy8oVcQy4GlHEhvNpCpNFovifshzEPgsx9EwRkJ1CVgfgJip3HhitKC4n1Du/LCCaY5W9ByzE6
3SwKx1ubCYh/YfigP8qSRWfABPlLQZkdSD+K0lPlm7yQBJFx49zp4PqWKVExJ6IY3FbqpTzmiWzA
O8NdiEbgOFHcOXkBIfxfAKEmi4+qJZycvByUQdMaSjlAGNfqHeKpeuTS+j6fHs+fg60dWsNwcYTJ
nc5wPy76uzvJfMpBCFWXIlu2PriXcIhXGKISpFHcqqFtp67BTFk45fxQosiiTOAtC50+KOypuq+t
wOnA/5Dfn7dta6+gu6MuzHbLgwXnfTkqSdI8joXTJ29gObMT8h4WN6H64zzM5hKuYDjvA21Z2BId
O9WnFl5Xs8d6Luy5aARVmOWf4b6CF3XAf63hItZE20aWO8Bone5NObmQwsqPmeEZFToP4uoxwnPn
ecu2ztUKkletJhgO18YWC4jg9tGk5e+uZB6m+R6k0PJzVouyquV+PGPiCeN5WiKxojAxJDst30sW
ZKKCxwmfDw17Qj6lGY9M+d6LLrht9/xaWsodgiYhrRKYwC0VUJ/TdJeF8t3QGg9yYLkq9LAQpp0w
mH1ogO7PL7HAR/nv00Q1pmIoscTN8MNsH7pqcMPwu9mlgrXddFIDT8eIJnho5e+7ME3bXlGBIzWo
NyQ2CXZK8v4XtnxhaFzWqEdJOJg6MKhZu2mNNpH9HNiKiPlsY8nQZ4MeW4i8GASEy8eXShHXXZbK
CCZ1ihdw0tzTRrpsE/BXyuYfTgbg4l5D8Q0woVlXodoCio4vOnwhzy+CMbDPL9vG1iz9XosMFMoU
oO07tke3JpJlNbKDZL4tlg7x9GIC/+B/A+Fc3DCZRkYVIFbxkGc/CdsFoS7A2MjcjgzhygGxVqJP
c0lzjDy0rWRc+pT+PKEwICwFjivMZJ/KZuUggUwTE1mLXN2o1myz8mdc5n9+VgCCqTNoR+D65bvi
4rBiSSQDRInv5fg9qm7l4eP8dmz68ApiWcrVl09ntHpvBIAwip+R8j23Hlk9O2P4x9EFuR0OPFrT
wEQDysdjmKzSpmYqwwZ9AfNlmDf2KM3XcWLiHlbezlt0uvnHUNzmowoWl7Ep1U4CseXSJI5JRJ2D
p9fRArHMF4OgAQeTO/jQH5bopMCaVnmmKFcYs1MzqNnpD0Mr4jo6vW2BhSdftCqi5f6EGbepjBGS
HqzBF7ABuq47NVOcPn6R9WsMCGOSQvTFfeoQx3icQ1RUynJVixoHLXK+pEGsIvFoeN0X/vltEuFw
mRjL2FRIyxrW+rve7K128iKotIG/7zzOaVBb7NGW2SJkXuiKOva8tFPa3OrhDiR9MVDeLItdYomq
nNvGfIFwiwZRaAjjgDQFTUrfqHrdhYdGhV50kggWbdO3V8Zwi5ZK4MmpE+AY5aWhJzbtRDNS28uF
QwLnBicAnyDLrDdY12FbWARmutrWUW9JAtEB2vgQBZ8fntw/dXFw4ZycoD7JEnM5QdC+u9bvpzvj
sbkhd4Evu/JrjdHyuj+Ev2cR7fiWeStcnjis7eMoLFQsYJFdJPFdEv2Yyct5h/ssQxwnj0e28RNt
eDJO+laHbfKO2qFnLtMwGibpjbvsItuVl3S2X8AR/lT5oI2HbCw6YAQZ+pY7rq3koi2da/SwarAy
GL1pOMjdYzu6siaoj4jWkjtZekZzMoRAAU2qO7Fns78tI1El63TCe2F+/PKUzzmr1QVlWX1Iegmr
2djF9YzxxAc5tsGrCdJb9tI+BfeXrWrj2cb9EXiheji/l58Ct+f2kjtwmC6I5D5G9KU280G4che/
NK7pRZ7mgGMam/ctdvFW5tQH/b5ype+tbRx2zWsJBy6dZl/0NuaLnPiwV99qX/4mXUaiA7sVEvDd
vHQdIUE4aV5hpE7UOY0bkJtetBn69TXRR/M2Ap5XIAeO1j6+T96QGmVIJ9wIVf9WTXdqFzvnV/l0
sOhzj78QuPBZp9CBnXUgyOEhjN8njABONPCCyB+m1u1Mp7G8kT3P8m6gvj7J3nn8bUf+gl+O05GL
YappkgEvFdeDVDlzm8HDCgHKxsfd4slfMFwVoBuyRlcWXxpCP5X8eXg2JAPvja9N/CQXe706NOSP
KwLHkEtysbJMQldpa2SwTKukC3TnXdVz+c0c4t//bQG5aF51oPUPTFg2zde68jT1D0QRPd0INokv
Aag5qeYmAIYcv5CIYCB5xpe/ujtvyfJLT8/7v3vEf/jTrK2jfFhcQblJ2McYvBjDzoQAufaa6zeK
FQjwRFZxkXpItFgOGfDy4nYqv/fKt1IS8T0Lzu/Jlz3K6YVVYOWyst+blfGqxaFo/lCEwZ3g2Iyq
GBKE0DSSQPZolE/tJOxM3MRAjyP625EQY0jq2JnzxkIgWqJEaUT3TA7SZ6oV3cd5B1gO4YkDoJtt
mdkk4KznQCB0P2uzAhC1Zm4o31pVCqbj1FPYb8gTCHJTERi3alFDhyHoEbuVGDT/OqjkrmPrLQu+
oUYigNp0tJVdy9+vIoHCYglbD6gxaCGk8NCO31VRmXN7g77WjoujSRpLUV8Dg0K9XE6t26TVBBfy
ZmazMmNZ0ZUZGJxCx8i8mDE/qOVLON/QZDczgRNsGoJmOdTX0T+JYvExitwZQQH6euzL0F50LcTH
DMH38HaSuILgtj7XSCmlCQ6Mdc1u6/28x/vHIbsGk4aa2cjvIaTnqgc8SF5nvoxJ0GvLI4Ki6glD
81KBWzoe/zGT84m20yStTuDr/cetiiz1mdrWz9dHojuWW7lg1d2ZzuxML5bXOerFDCpOXxP8hs/v
iZPztvoNnM9gmnjMmhDr0E127maDo9+Pl82u38fv1Qf7pnpJ6TG7Urzzx3w7rVzhco6U5mSCig1w
48K2JBvEu5ftnvwMfnaqLYMTexfb1Xt6UG9LPAibXiao521/AK3wuZs50LQkoRHw9YdrmiGVDa6G
2COxLfuTbd13l8E9uQlmO3w/b/hmHFjhcle10mtQSsix58p4qWjXteQZomK9AOIzD1qd0TiRQV9C
li1t7uPygvadjRZ8QTzbDJ1fdvC1SqI3gRovF44eZk5C8ZEVGL9IhVaflnmxmgr6bkRw5DgigJi2
bqsJcKbxoZej3Q2Vk2X3kXxfxbN/fotO9Bm4c8mX/cIyo1K3LODkYFwCLc+O+Yr/LWIeNxiWa703
+b119MfqMt+1T1rspN+kq2l3/leIdpELUAx02TKI97HAUmaDQsO3MBwy/HnJ+SgE8eUG3aqmUF9M
pS3ophpqy93vNgrd87YI4vnnYVx5ZBu2rZqPQMnz14p9DHUmANgq0q0iKd9XpEtjnZlLJE3D2Fuo
47vGnSc3GWdPNx+iUPRmLjKIix5MVqphzGBQVl2N6S+jF+2LyN+5MNG2JKdQssA9y7zeegzjvZVc
ZlR3oQ8nuNIFa8f33uhTHXX9sjmZ5Umdl1BXV67mMd1nw+Dg41sQOEQ3L99FUlrIsKN62atDMNrk
Ikvt8qq9pF5qR9eND8Yj1bmf/Kd0118MNshqBL4iuno+j//KG5u8GStrufoRGI3oUn6LtV0FWRPq
drrTuMgEPSOzlTuMRinRndo6hQfu1fMnYjOPIpjgRP8vypZ8e3vfSRBJI8ijrOK5YweTXrbVMxUN
PIpQFjdeWWpU2WyGAVAgI8/Gn9p4E4e+jrLJeWO2Q9WXMcvfr2AqM2irUgNM3z/kSFuK1ob40XmM
7ROH/llMhaMfiNfyDkZtZMxIcCAMMPdbUNVtBSnB9mJ9IXBn2iokWgwG/HIqIcclow1nRmQPdTci
ovfRzxLkadb1hcUdb0tnjFZLxUOp5D1N1deymFBcM8FsMeDhOZANtIotiZlvZdFrbSI97doLpMrV
VRzNZWWDU0d6T5tlco915ZR7DENUFzPYX6/nKIm9eJ7rXx1txydpqKVXko1o/ZfjTLuN23Q8mFNs
mT6dAn3y8Wg6X5GBkCedhE27V8a0FH0CL/ac2AtSDbRALAP3Fre245wytaLYvUG/ZP3NqN+XcmoH
+oEOHxO9zZgqOOSb8VOF2iCmESiq6JxL4jdUjdpA41fCaIUxGo4ZRNc5y24yOborO0vQGbd5AlZw
i2+tTkCdz/EUkxz29T8kaCKpyoEG+/MnYDNOrzAWk1cYLC+iwZBgkjyrh4n8JGMPRmrZJtNDgHf8
VFSV2zoP+ADH2zr6lzG+ye0ZjoLWJyr2jGTFN7kw/KkpDtbCPjLmgkr2JhSY2MD3gC75k++9vO/N
brJS1Jjl/lof8qfYCN4HdXyQlT9nfdBkawXFhcReY0kOIQzUF2jg6slDiTtoDET+LjKIcz+zRhda
saCExa94sFn2SgLqjJR5531io/0Y5uAKMUHRDa173s+h/iRHjJbIrKLvxHjNiJeAhacFz5oW/Oqz
n7Fuq2Nn94gTbfpXa4n+9AUdRBp8rSbM2pyQogU4CaFujgZynUFzS1AM2DrKC6PCPyjcjqGfasrV
oUaspC10f3e0GF0z/02Kl5E+n1/OzW0DP/DyTImGU74TPqRRT5UBx3huDFBNmZ4UOkb6q0rn3Xmg
rXiBKto/QDzP5TiFRRpEBUppVvCupv0Fgdpclud/8Q61huEaShRalk1MYY8iqTbDZzYEWJELXEZo
t/sLg8A3BW5oeAJmzY6DkznIFCpk2CSZJD40u90yqOx87v4irIOJ/1+YZQNXMdBKMDNgxoAh+Y02
PuphsjOazNXNQ6M8/blFuD+gco14BP/j1i7ocrQGKx0CBSl36P+x41H3clEmsOVxaxRybFAsxxgE
bHCECnoT4DEyVS6U6DpO388bs5wR/v5dw3AFtW4Y50mbATMUyj7vtRstZP55iC2XXkNwx7SL2Wxm
HSDK+Il2v0l7wRrBNSGC4JwMnWBMjmRAjOP0W4aYIOhOiu/hqAq2fvOmRaL5/1yTP52RHnRB1SA7
S6hsgygTHarPgXko9O9as49A0vDnK7dg/QPHeVoZ1zV65ZA+p+C0ZaSA7pmvQOLxv6FwnjaqLIhI
jOscw2clQkFAntTu8TyGKM3jNggNWXIWTsCY2ZNi/k4UZpezZ8Y7qXlnw0NAvPN4mxu1Siu5cBAO
SjjQAXh1dmua73KQIDA8SuhcGB9KNNCdR9s6RBij/TeJ5RKw1IwwW7gkRJL0Fqkf8pQIHGELAJeO
jhcWdABSfk4XE7SaVmk9aqLBvJPyfheUkeBBcjPeQJrh83oDuz9nQ9kW8YQeH0Q1jdZOI8XfpJyG
thoWu2wcBbfcxvYsY2VLBMXCnHAhWQVyS5rWtZMqV7q1v+3QXASZtxiDpX+8M0dAnB9QdTbmSG9q
zPG7UvJLiUWPnxvLBgCwz6Bj1iQq/yChtqlRdhQAQWM6mHfZqaHxfaxDN680wWfosgNcqAa30ye1
EzpaZZ6YuM1BTzhVbe1YUe6nTXKRaNJ1nF+1V2hgvz+/bst5PIfFpfgQ2arHXgJW1N+GkL8c6C+G
xvjzIJtesDKI+9bNmWGkGHep8a17KLUDsw4SvUzp4Ku5hpmTXuB0Apt4GolWJ1FZKoArAg/SaXbS
HhLj23mTNuLceo943giq5lNQ1sBgTeoFYI7SYmqnXX8rpTMeLX/JQ/cQQZ9G4ObbrgG+JRByEVDp
cm6eJsMcKKSrl8EZOzUSL00+wv5nZh1yMxdcFxuxCCZ+YS2/ZZVpJa0RQnyorx1N2eNDxreMdn9+
Ebc36guBc76yhZaXNsOaKbso80Na3emN4LN8a5/QkwNOu4Vi6bQ3p05ZGwYDAl2O2gp0B8drxWST
a42G6Y1NkLqlwkqbpmCgC9CP/ReuqGgLlxmkVAykxsdr2GVFp5n9jKNctXYQEofMN3rw+/wybm3U
GoRzigblnmbsJ5xhxlCuemtFL/IbRAUaJna+zOBcIUpbpZZTmNHlvww0AuHjYbTwGXYR0Wvaumy8
CqcPSfVV42ps/cF8O2/gltev4Tk/CYYwQDUH8I2i2XLykk2zW8XfMZxnKiLypa04D9ZVfP6BkhRd
kVyePHV1OiglqZ3BiDEs5HQKxhsTMLYfztu0VYNGJ8UX0LKrq+NFUUeR0gxAZa+7xegN7DmSr8fK
7uVLVu3a+CpNrllEbEu9G6zDMFzFkFVVX9rsJ+RWBHFlK0Kvfwznp00ktVLdKbUjQX43vW+pHzaK
XbeWbRpuNxeC0LJ18EH4gAlSsJBhlHQ5tSvb0dgdpJIJuCZuapfKjeSXeon27RbMXefX+bM7kb/h
lmlL8DEu2gZ8n2sao4O/RI+eA0kJt/JGFzIa9gR5quQmsUG7YVfe4EUXXWynv+v95EdX8cuv0stu
yU3kKjvLll9Sh13Je1EH7uax/fphfCMslC7kruzxw2QDI/0QcxG+0G4tM0jXQZgHqTV8kXO7OqvD
lKa5WjtZ/RzWulNmdwoRHZgtM9YgXPQZNCUMOnUxA0pVUYWvCtEWihC46CPRWW/VCQiFUUJA4LVn
gpeFrTO/NoGLL0XD1GRcdgIDUZr5rJW3ZYBavKAUs2nGwq1MMIII/j3OjGZAF2snAyVu9rR6UBMB
y8jnMx3v6YSoKL9gKsLErMLxqYJCoi6zGNtd2NVF4zc7vGc1H9HuZXI7H8UlN3ACG9+ymWmjL9YT
tTxvetsKnnMExUKtWFrsI+AIU/XrTiF2Qx/PH+dNEGTfFhgFIWrMzxKAwwhsiQw2tvJd1L/NOXTC
8fXy30CWnVyFJ93ouwgLXYPtDDr0871UQo9F2p8H2WpGRRoHWWmQGWHYi+8xGAjU3/sCFeLebNF0
5qKciamvGgEXU7heQ26zWLbj1BPALrUEzkswTI+6IyaaUNPnq1poPBwaFFRRbyqfdaO2q4xBYPeb
1GU2Sd9HcluPbl+4Md4WziNvpGJL1Q5cXph81xVeTq8x86RWqIYPz8xwUvkGxO4orYJ/IW3RteoP
1HInxXg9D7px6AhGHKCWAMofFWy5x1sZxX3TTtRoUJgOO8wa6/4YMYFPblye0IhFxRjZAmrg/GS7
PChGAq5k9IMwy9ZU36oUaDJFdhd5DWjyIss/b9PGGTjC48JVPatqOY/Ak8vaDc0J9bb0Bgz8gs/Q
zwuI9xSwbmDuEVqdoGDgbmkGSdc6oNid4aJA7/3gBG4BAVI7cbuLYtfHGKgovHc0qtn6fe8w23Ri
O3Q/Mje5Uh3ZNtFvf97wjTxwIY755wfxN2YcQz+01fCD+hlKqDEYjTAhC2bMafqAjIjofG65jmpo
eKJHN5B+0uzah3qhmTnQFAWydpKTaS5s/mhe2Z4m9tuQ2YVpg5vhvI2nInToel3DcsEHrNuoSIMf
wXnOvFHGvJnd7TB0agcH7S66mvfU7y+RLNjUo99Bb5DZP+jhR7MPUMKxQ795vylmt/UnJxAFjo1b
Ej9sEU7El6cKseLjoxS2kRy3AX5Y8IR07Sp024+usi03uAo9pbaXgQtkGgdRt8j2NnzBkmPYslRR
olABOxENtaOnoRFk4ltNmEeGcSm/Kg96X5lAGD96V91rXnRT3MSvzVPkBA86yv52+KC9oo5gW++a
e8G8xP59ftOFP4Hb9KxM9DDFa5rTu++dF/1qbjS3eLrLrj/eymt9N7wEkAb8IbmWrbvTpSXwua2G
nKMVWCLO6sKjBKS8dFljaX893ma/LQfDEMbeOny8FjsM+wS5LX3XHqwHujO/TfbP89Z/9madBpqv
LV48bwU/1uiD0SJYr9/eWo6x698Vd0RDaPjtQ3FAm++pTj3agvC2FbVVEFGQZdh/UQs+BqVJGZXZ
nLSOIe8TsHeYWeWkxfOgHdTgYRS98nx2Q57YaEJHGToU+MNXAgw91pp+wBLPBfOmqrMlJmNc1QTx
ozOq+zrRHKZcQUea6e755d26LkAsDdI7SItjTok7t2lLoe7WARk7qrJdjsmDynr7bxjcIR0MVSaN
jB1UEmuPl8BbSQpnlPaIIIcmm1cAJgMMC6Je6AvnjAFnXqvoi6vQ2wDSmBhd/2Z56WF8tB6Vnbrv
L8d76Tr//aD/rNzQ7xziN+4EnczmRXRotvqHISjy9VM4m9Flb2L2DuuaTDiVvZs2+LiM/cypMB0H
1R2H2P1O9ucLUxCwFs/kXQm5zCJNTMH+xQsMgIFVZooWt0iiNF+HGnwUti6aETHfOOo3Rtc85HLk
k0bE4LMViVGQxjA8Tg1mU7kPmBHi0bU14sSk9GApLyj5/LkTLbw9UBICtzbS0+MTKU86HaD3CILS
wcJD6FQkkuJ1TSHHTpOForHGretsjcZlUZmBigddDmRTB660NIAP5QVZOgtUUaf05sLBLnStgVIS
rWvHhgWz2crg1cEJhFJ92YPNJKaCT9hNn8AHEYUw6We98xhikepQJFIivIA+LSgqLwmKy3JO93nC
nMq09nRUPDB0Cc7jp4Ye74toxwM5AuILNLq4u5P0Waj2XY1DMGS3FajN5LG+Lqf0EM+xX4ORJsyh
aiuru7SbDjkdPXwFXEwqKipScchkzdGYsddA2x5qxmWGkSXB1XZaulxEy0A1+I9EFfcDK0bmMtLk
xLE0u2aaDeYOPbjs6EvcXtPooKYHqf0hydeGeR3pTq0IbpmT4PsJb4JXUTWhK8xPsxl6aFp9BvgZ
siwzS+2+KX25/9MHFg6FC0WMDJkmlRAUI6lrRHej9aMz/CoPHZnuC/ofTeJWFPwSU1dWMGmAGGxy
r0+SbfaCZPPkcHIGLSdqlRGorSIlYQ2MJI/sgUiQA3mMgysMjNjnY87J0eSAuMwnLsqgtnKsnBF2
9yxVvJaEAltOriwOgstuiBb04CxeNge9RFCDmjXLDgvXpDedSAFI5G1coJnUsJ6bZdlKEBX10pWZ
PQQiWc3TbI2zhwuclYRcppMAklN7fg1+N7a6n9/T9/BQHOJ7aM3tksfJHd5FeczWVqmoWKBqDiIJ
0BZwPlGYQTUXNHHCyLCjyi960bfX1vKtEPixGWlIirHpgWDio9JkmT2YiT0Fos7+Ledew3A5TJWj
Xa9FL6wTGtaDOmveCIHtyIpf2fTtvHef5LjYKtw3kJxBdF5IL4+XrDLRRakxKUFD8882f6TRPgOP
Vl46nX4ZDbvzYJurtwLjziyUdCSIwQMsjIldRcyJtck1m+f/hrL8ilVkCMacZOUIlA70ieb0HFFI
QnaCEHfaVLksnKp8vs7g0fDz2luhsCjP5KGFeKJlodeoxxBC5Es9ZvEsv66IZ7GHmPb7rvZa9SZt
P/7CxC9wfhwD6t6FIZcAh3SVXROPLjHQEOzW1mlaHkXBh21gbuazDLGyUGuwcCQpUoeMT9S6iWZB
ZrDlDaC6XOR6DDBZUe60lnKQE3Rfg00YHDlq85Dqy4O1oORNt46ShQKfCfkhcDDyqfA0KLFMF5RG
VtFNrtHxtTNidlE21rxHFMlKW+2I4oOPKvBnFXK8DevxAR+VjUcx/+kYUleBAqSuvIiG7TUeiAMf
KVOhgLMIeTxqk/3VbFn/4+xKm+PUme4vogqxSPAVmM0z3mNn+UIluQkgNokdfv178Ft1nxkNNZRv
4tzccpy0tbVa3afP0Xdoph681AyHwOxRgvcHK+c+z+KH3siZX40UiJOQoV0QGoqpPOpQXNt1mSsD
fTDCk+M67jYHoftOEM68saVY3SJlXphkvxhpM1/XK+GxISt2Zp+9U0vSO+zLcGs2ab0r0574ZTpO
D5GRFZ7LOqB8SeGkXmdEhe5JuyfHAeRkkOQTrbMTbm0GKAcMQS1JAkFpcP3f13Ubb1jdtw/ppEHe
KGV45kPW44FZVX0CSp4FeUzEISLkaNMJ0g56r3tjL4VHG/TA9HnePZm9/dM0MnHEUCkIilLD0zIr
8iqNki+DTBB/GLI8pn1JNy6EtZ67VlaHquymIxes8qVBkB0spYFsInWH1yLT6amroDLplk1/qPLE
Lr0cON9DSKwE2WmrsI+6lbefhqsiDAfdKQUVJOSQIJh16UdqnXeTGZPMtyGbmDTcE1gwO117ZSwe
A5P+f1kGAorKjdy6wLTXdZOBlqi6YwXdQDPjaOhrybnFc3BmRrmTQ9SyR4Gsoe8MjvBK8K0Rs/KG
zjn2OVtpxFwbknKynXBWeO5gy0T6b+oTBBpPNPx+2wcuDwicvKB3Q43iCoedJ2Nt6rP7sPmftuY+
KYWfx9VTP1krnmrBE17sBCV4roVdRDXTM3/Ku2fsvBezmP5DlIkKNGDEYBimVFW2GztpUpFgF7hR
H2ROH7h8xRMuDAKlZDC/A2MH/nR1nwHvNF+/mC+IwKDYx9nfTNhrxGTzZr147OFWhK9zXIKCunmF
9m8lrl68cKE+DcnfJsvRMf7FbkCL2UELZvjyH3aA6+gMoF5ketQ6Fe3iFroFkIOAMpXpgXHgEANc
7CcjmovzT7enYmQu3uYMxSnwDaipDe4UNu9HRBW5iL3CeQjzlUhsaX0wbUjDzZzg4M64dDepSE3w
N2M0JNe9VDuQ8e32dC2tDSQ/oTA6IwYNFZAmY7AhCivO/BxE82761c10P4qS99Cmm3ZNSmMprpw1
5PATMrQgzr4cjRRGHMecZz7vm8OAJsrR/AakRzCgbVRvvezT8n/z8pzZm2f3LFjpRAR4UwZpgtQV
P2m76RH0WSG949lK4Lfkds4Nzb7vzFBd0KqbYgxsTqMUEHbQSx6QCikVuRJ/La4X6I+hpsUIRLqV
DQEN8CnKxjzztbjs/D5jvluMD+4QUfQ1avux7VeGtuS2oRU8KxNb2CTqhdd17dQ3HQyWIAjxixqr
lU+/HJut7PTZ/atOAocIs4gyLwX1/eUUulZWJaSUCCzB703DEw+5Nw1ors0Orf5uTQ/hmnrd4qIh
XEeYCZgxJMouLVpJOSKQx8gAE3tiMvX66C5pd5yvPa8XDzFY2+EhCKhp1DUrrS5m8IEZuIHnMnaZ
oOq2CjReXKczI8p1xHVWGOW8MWSmPZT1T90svjB0SN92F4tDgcdD8WN+aajFPG1k7jCBzt8ftfZP
qrXP8bim6bc4kDMTykBAMCv1vsRZasmEBxRv94ZbF55d5ytHaXH9oZeINZnJ0dX0qs1MLU80GGJ5
CA3xePpaOtmhoFAnSyP5z+2JWx7V/4wpkZbMzdaKJFwR7+2gEHsLv01rbQALRkC4RywUWRkEy9XV
qStjknmIPcBGG6+Twqsr00+McWUTLEzchRllhbL5lh/zAt6udT1o7/mcoXkHHS9kTWZtcUCzdCCh
QJ3Yqn4geqqTsuvxzDFrZ28DcEuNdxlOwafXBuxuEFdAJIzOBjUZDU8Dlq28wx3ocN/pCg99g34D
BvbbZhZcN4ISEG648N2QrlID4LzV3SmEhyvYG3rPDsYG3fsbqscrgemiHWwCiIc7roFRXfo1XaNV
pAtEjWZrAnVRmO8ZeC1Ap4oHSzU+UCvxbw9swSmgIDrr0Joo2OFJemkwYgyVgnB+RZTiSa/aPXHr
/7BEZyZUDrmqNoTdaDCBN3RArbuiEdtc7G+P4xpahccd5M8heQ0SVSCH1cvVtdtGTD28G8oQR9nZ
8RsaVeVxzKxnI43qZ413/W8NF2VQxyMe7RWyfS+3v4mlLY8XOlrd6YydUTcjBJ57YXUGznD5ncTb
mB5X+QrWTMzreRatoGhVQuERJszY9qNaCxJIybV/bo9jaVOcj2P+Js6MZFFnNXgRIHKdsk2MVWvE
yj5fG8bsps4sJOgCcJMUw0jM0ivbxzj8mhYr9bGlUdgGGgGQC7Vn0q1LG+aoG3h1O5mPHMVXjWSb
uhZrIOolG7OsFWHQUGFU3XVhrNuQrNSwHKaI7pp2gp54Q/jb7fVY3Ny4t9GWiv+CN0RZEL3hrIBo
IG4gPfze9NG+A95SH1q/DoETSsbH0M23eecGJEpWYshFj8Rc1DHhkODKlXPVObyQ+bzhcprD+91n
E64muU1E6XVrOmtrtpTLCUyTMikpbBlltJXTW12eTHOnZRSR/xrGaM2W4mlrrBrko7HHzTQEQUUb
JCZ/mIptKZ+s4e/t9Vva7fCx/86hcmgH1vTURRoPKg94a+alfI1T876X9hoDweJGObekbBQb8gRm
XZgIV6FtK09WceB64tnR96z8IyHs5jR39lpbw1JIgYfaLHBvgutbBTnrjqhTWWAmNXRh1vuCa9sq
AiXAp1tC4OFRTQdxDvox8axWripWW0MXldYchg1bZoujxXccPUpaunOGtQBzqeR1bk3NyJfcjBqR
2PCBxWNLCg8IT9ubL8fGTLeWOZxkvBUkGHc0+SL4KTS3OvP4kwgI393ePUs+BkM30YqIDlGoNl36
sSIhYTxSjBu4jy0X6Z2d1Sv5vaUlBL4UQtzIJoBZQtk2bhrGlQZlWgCjMtfws8EAdcTI+oNNNY0G
PDOzr7cHtWQRqA/ACIBcx9tRdStSGy2nCPHkMVLzoTXGGEwPwj3KxLWCMFol9F+aRHhpkPkD2Ine
VGUSaR87vJRw1D0qVIWV+5B4vT2iJYdybkE55NYw1Xofw0LEaQzOAHcbD3RXJlbgxPUjBQP6Sky6
eNjPLSqr5vAqEwPY6X0nyneseTf0e6s/FGW/rZwAzdgpkvQFXbm5PxhglMf+TNny70zOK3t2dUuc
t14zsHJOFjC616LA/t1t6QY0lc8TZIK80fFjHxIdTyUJ6KtmbTn18NiIvrAf5h17zr+gs9WLVw7J
4uwD8I2MgIE+CBXap4VuK8p6hBOCsq3ONuXwmk3/VCi/56m7MvFLts5PizIDVtukBh66CGjbBE/2
3137ZvX3OZKjBk2C27tqad8ihkGxC68b21IxhNWQpIMtcTL1Ccg26m7dplq54ZduJ8NyZsbVWXX7
qvc45lNZMZiwx68u/5K1LyVd4XBYnDGk8yDYQwBgY+pOLc1K0tl156b1ZFHnKHv2xJx4kxnxw2g1
/2XSGJ5q6LAAoZqjmNMRITegzcMjt5/aIyGau4UU3NvtlVnyYHCZ/xpRdkGHXBFlLYxkRR2Yxs9i
HMDncejXCP8X7cyvCYgeMegdzXN7dt6EM0SdzmnmV0J71JiLbEf6ShqQPzE9/n17TIvrBIeMmw97
zXQUL8l1nbtN4iIoAjQLub5NVG07MMlERfOtG9Y6ZZf2tgMw49xwjH41FapgCtqjGJRjZFNjeUXS
DR7Lwj+fH9K5kfmbOJs+O4r73iwQOmum5hftNswOPRxSlOsbGa2l2JbW6tyYsvEacLONKVh+/Mqo
t0nzywr3WeoC0fTpxhoEBOeGlM03mUNhTgSjYil6ebg+Hvjc7MKzduO03yT6TyD2BSKjyr89m9eY
ZsWwshsdS2uiap7OHJXaHrxCbea12n5yXsvir+P8lOKYo6pdVD9vG14oP2DAs5QMUrEoqSkzi6RV
nFom7MaE7yMGruAyPBn8FaUoTn/xNUnJ5YX8nzllfjklkTAsmOvb9E0yENzG012YV29a+2mCkXlG
bSAp8X5E07oa3lm8p51VC8xoBnnVcCcqsb09d0un2kFUZ6JKuNB1FicTWtITWJD5K0DnXmm9GLzw
YnI/rEUHi6ZcFBsgGAvYllpx0HlodR2XmLcQJFqIH/lWtFuwXMb28+1BLW2IueBg2wCzIDpWNuLk
QLxUoEKELv8gd7fZ9NClj9EkUea4Y+1/uFDOjSkZYOApRBQzGCvGNNkJFNjumVWsXVvzHr6IrCB8
C0ERuN35JQVOvEtXJdooT8WABH0P+uuk/a4b76759fa0LdlwkF9G4A3ZkquiJI2dIgEABCMpIOUC
VXr3acheb9u4OjyzgC+Y/D86yAg29eU4kNxOcghx4xE6EHClBI774pB3Y/z8UCBfC6Qb1MAQ8qkV
9oZDfLWT2NYV5EQj9McP0w/RHW6PZWG+MADELCAFg4CpWv+xQkjvOhT55dTtn6Dq4SEuvkM76kpI
uWZGyXwIveKh4cIMddO9AziPpoUPgMPub4/m6sa1UQk0MWHABaI4qyK00IJvDD1Yfn3C0lMzmPdu
MfyHCZubPUFyi/lCFHG5+DRsKOBQCItK8ZvUByZNz+xXhnHlZTAMijMyVxdQynIU70wqrerQAo+I
tY7RDZEeuZn6oUu/DloftOO0cunN5045lxfmFFdjDIwXomZzOhR4MPky8S9AePvMfQ+jp7z5e3uN
Fk4P/BnOD7KKqGOpwSvcjGimBiWAVm+R6hCbwXB3Yc9fmspcmcd5LZSBoXgyS1PPdE1X0t6tKxOW
58iZa5XcSnMn6F2bAKzyCiq3ELjrYo16aGls0DICsyg0jaEorniGKSVNkwo8Ndr81R7BE0aioOwe
xnoFGrNoB33Wc6cXJXjTXG5Co0izSZawI7h2cMroVFdtDbHmchd2xfb2ei2cKZBDIZcBhh64bTU+
t4qyRjMhdkfOSPwNokbWk5ZYa1t+aUTGHCkDbINOGbVRpjcgwxIa2PI50Kk6uUe6yGutP/qaRMPS
lgCgxADIAwQS6HC+nDnXTUdsF7wABFLr3lRE9xNgs57M3Kfect/bsdsmWXQ/gtP99jQuDhB1LwwS
iBn0H18azvIRPEcC2XriyH/A5bWLelt6xBq3rVyjVFqzpbwJRNjkoxnDVmOwnwm1giRxDoRJKHDa
/9we1oJjR6rkf8Oa//zs+aHVlpG7HPM5jXzbhM8E+M50Dcq0aAS4C+TR8E6E47g0UpZNQt0eKZkE
ohl4XntNZ4Mb2lm5pBbcLh6g/zOjTFsSdYB4ojscicj4Lxp7gmY0H0gPDZN62DpErrjdpVEBwg4v
iHvEQXX3clTjNE5NlY7zy20zGvekn/ypC1eMLPj2D8VFgh8OpGUVj0Q0qbNWQ2q+0alf19xryi82
8LZFWD/L5KctVzIhS1sPxV28LHQK6S81bCVj08adwPUohbll0bihvL3TpeNH8ffbO2/JLwF6iFse
oQumUBkZyMGSWmsRUpRu+avICx9ooK+3TSytEAKwOcWCQOxKtrJkMUrmNdzs2JLnth9/9E3q66us
BItmUEFm6DnD60/NgU2j2TTJjNak+Q6KrV6KLMvw6XoQCHMQ6P1rZF64s4OKynpeuB+JNtTgm51N
WG565UTr3nOlIAmMb4x+LbxcWiTMHigykNgBAeA89DOrOo90qUVIjDlh+pyLfN8WawjOpR1noXff
xMG1kNpXnIMR2YU7VjBBQukmAa9G0nkjZUO4HUwiY0CHc/Hn8xsD7ENIWQKagbegEs6GjWmGtQ0H
m1luBEwi0jsGmhuouaYZv7Q1kPHFaxNXFcNNpMxfpHEbFBwzfKGOPDiv2HMbMMvV5VpX4dJKzW9N
+PIP+WHFG9VW5VrDgGT7wPPvYT5+s1JjJRxbHAzaJ+Yc7IxIVTaD0bhaZ9QwYRX/yD7xBfp16ur1
9tIsOTzEznguoaEX+umKEQgejMiKxrnPNBJad3Ws6fK+zSaBLq6KGON+aqYYnAiEJMckSbQ1wMnS
JXJ+ztR5hJSYBMAGh7nhB328i8AuUoCUvZjQnrASBi5NKDA7iJgouseQer7cHVnYuiVAhFgzg0Zg
qmpPdh0lgNVo29uTujioM0PKfqcx/JY93yJhzj3oFXpt9Rf0/EDkowOmerltbGkF8XSfCfrxfr9i
N6vMQdOLEFdIYU3bScvf4orsIU6zzdJmP1Li18nau3FxIufuKAfvEesKuRrLabC5ixgXjAlbS9h7
xwiBmbZXaktLwSfc4HxjwRZ+Xa6XwXhqly1Oc9hAHkbsEdWAh+ILAZzL1A4yfHX4Clfk0qlGezue
CUBpA8A6f0dn/reKO9MZ5x1iTZpHKutUTmu9s4v+938m1EIyng2Jk9gwoXdWQLBaNuR20rdirR1g
yY5t4HGAB9aM1FeGEtka4UaG6Kwcws6rQ+cfF1UWv4PuDuj5693nN+G5h1eO1qS7XTxVCDnNuLwL
U1B3OAxIHjrueGhujCn7bqSpvRKAXg8RryzsPzgvJDDQana5WrbZ273APQ0wLvXcuECjZhlEje0V
a6KK1wcallAMcyx0bTK0V1xaQm6DdIMrIW5g3BX0ByPfM/sui+/K4dNyCvalpXnMZzswTidWFhYs
TRhPDYYfVA+m8uft1bo+v5dGFKcrpqgd0JhW+K32FQwBYAs4ZGtKJUs2XASa8LS4wK7Ab4mDlq4h
QvU1BUUVzbp9zrItYLqfviQRqaPbBa6I4N5XYaW6ncZaTvQClGLGT1e3dizExmv1Na3Aa89wYUdl
FM5BntMIcyp81kZ+PNWbrkpXhrJoApwes+eBY1Uhv7Yx8F4TtPB7TRd+qUWgWOXgK7i99tcwAXDY
0g8GNsiP432tLL5BNHtgqQu+BYiEtF3qkfZLif5SWzvK+Gmyc6j6ggZojexu4QgBJYDHFZKnMzZI
MQv8b8zDBGZlyn9Nbf0Yimhb6dqulP0/dbzWorbgG4AJwkWPEQJ9qe6LzgQsv52S0g+Zvu3MX4UI
90OfbEe7396e0KWBnVlSd8agNc4kB1iSzQva1uFvIYFe79pxWxtr+MLrG3FuIPp3VCr6Lh7JEOUV
bPHOn8gr67cWe+D9lhpfE+ZsdFD63x7cwikGXhJ89yh34NWg3iKWmXDAi9ISBEWgTI2fB2MEy83K
I3hxBv81Amr9S59XlUIXIZ1HRczARQHTsUI0ZH5z9XdHW4PJLJwyjAYII+xCDEltKgMNA8gJJRxG
pt0lPAVhzp9PT9msboV7F0Hx/Ay5HE04ohBRNzjGeshaDwXMHyYtnMCdWLu5bWlpKMhqAnD6cazU
1yKKOkD7GGD9Hkc0OaO61nwWMotHMNClGAa01sBZqsQQdoJOYlfD40Dvst7rrezFSXUa3B7F9Z7G
P47yINBsKKgATX85X9wmceaAfM2XtH7K0Xw5iGyrWyEQBnCDU8j9ODd9MGGuxHpLjtB2UTLCgYK7
RY3i0nALlowU7IaFH4cVVAbZBE1up7ury/5u4m0VaBlYD6vB2Jma1fuRbnYrnmNx/dB8TPEQn2nB
lOmFEBuNDXSaowXduKf98II05JrHWLCBtgHwF84tlHgRK4GZRC4ta0at8EO84ororcqr3e31m6fp
smqAxD2qYUgAI++NVurLaQTOSeYCWkZ+bLh3k0N3Vf2rLQ63jVwzUc7lATAxgnoQLh1QmksrdYb2
T8OFjxi29lZ7+DUE+c/aqwLHl7W3G39XX0FA6TwWx1P6WHnZ+6v2BRwAPxgQmbe/k+vtOn8j4G8D
sAxN4+qrvOXAtpoAdaD5i/vQPu891gz7SVZBVbXBGFYvjegmaPitaessriQeJ7NphFS6sl3Luikg
2gPDTcUHrzaGkzlFKyxCazaU6DPKiJPpLWxUoOKurfHBKK3vn58/1OqA8wFpA+ClykKmvK5SCtkr
nw6PVvjQFd8S03P7k9v+JAxymytotuvXMZlLg/+am//8LJ7mvLLbNuGAxWs/jW6LCnQnDpX43ZnP
wxpe/ZppCpt07vOAy8QevaKBTTuB3GCVwdhea3bOs74pfeM7HiQ0sIL80O3S3//cns2lw3duURle
3/Ox6TUMT079g2FohzKJT0Y4+J83g5IWWkZ1nHOw4l/OYghsm2NnOUbj1Jsx7A+yqtHq2608+K9J
VzCBICnEMXdnWLe6xxvo+AzOUJb+9Bifhm13gPyST36UJ+s3RLlXNvuqNWW3A2AXkrGAtWbbBNqe
7pIdOVbH6QHZBqhLr4RSS2cLvK0OwDBoDLlKwLujZg0WkViqqvHcNPJKsmLh4xmquuJzE8blMjEm
bLx8YMIkXnZovhn+5Oma13iUgJG3u5v8nygK8ZXNsTQwgEVntC0eycjTXFrVuYQCF60RalcvJf/d
dito9GudBOwKFPYNsALiRYkQ4dJAaFdGWA196aN94dG5/0L/MQ7uw3Snv6aB73h14ONdpq1BbZeO
lgXHAYeLbjg4EMUqsWNDmm3pp7WBcoyJDobQy9bUSa45JD8G9z8z8+yeOaixiFhciQ4+47EcvX5T
/FP6zhej9dIduy9P1Tvdy6N7mFYcxwcCWt0r58NTrhNbABktQKriG7sfg9cF02Nx6uGztuZr6aV/
xEl6cdBBRnJvPHJPftXuNm3rZz9HkGnaB7ny9v3IrN36dpSzSDVOI53i22nqjb1nr+BEP9JAbAxo
eAX1dti4gbWXp+Qx/eqDGfLz7g34F3SRAKSGwF1xb4nOmtotsMFs+R0c33gAv5V87XTOI1BGCIwV
JGAQT4OjQw0casp45KaN8OMRIu7tGDTlE1KBnjvoKwdyyRI4U4B0QCsaGEGUiExnXRNH+lCicYN/
M9sCXRRN5REbS1ev1c4XDv+MCwDqan6HIGV6uX0Lk4gwTvTSF21p3+EQSz/v7LX7Z2l7MOAckAXG
9CFeVg4jj1lE835E1PDm/GCnJoCAgR8+uYm3pcHgt8EE9UyvPAEMukbdueRVL2wrJ1SiRCZbCduG
X//N36tT9mQe85n3ut66eKH4pvTEm/719p5cmtjzESvns5IA/eQZrHJ+SsxXY61DdsG9oUERQCbA
yEEQp6LyeEzNsI/x7zMdAuzJex7ehWsgjqWA6MKIciGJNHUbIWBEO9JdcyIndpwg8q79ASVvkBBP
P9YrjmS+C9RTRmd8BTIW4FxSUQKMl5NZj9iPmc73wGSiQ8rxXNFtcqlvnGxYiSEWV8ma6VYQkeN1
paxS3Sd9XYcG9mUe72K9vJf9GrHTwoMDj2/sfFTnUJZQX3AJH8C4XtqlD3CWHyNvkRys+jTIjXRG
3EegVqMrYdjS1ji3qKxaag/dIAsLGz6ctDtjlN1dZ7P31BRvt/f4miHlVJOyok09D63u8k3cgPsc
NZEqWbvJl/zhjBWwoYtiAcik+MPR1cdkcLEnmgHMwsLxyZAGJHmUZbn9/IDOLH2kHM4u84lnvchT
gosEJNi1bgW8mLZ6rH26kImmTmxudB1ZICBQAT55Xw5SotgBqcPokQ78FwfNpyPt99ujWdh5AHJA
ihK4EVBWqfMG9DYR6KSCb+/JfRTi5V0Yx1AzNpVN78wMnJK1OWsFrni+q10BBPw5ulpZrjSdpJUT
oKsn+01zvlD+ptH/wPOJGZybw3CkQMurXFukdnLw+gAsbNe2B6JydKR1Gy5fbk/g4kjOrCgHKbIa
axxLWOHogdDMHPrsj1b/z20jVx5vnq4zI8ohqihAz3EBI5P5pzRfGrRGE/LFNQrPZJ/W2JxtQULF
QgqaIMSYv5ez/Z2zImqLEWDUnCde5OyzeK1leXE0ZxaUB+2IrvV2kLBQNRpC+5Yd5VCdkrbGdWE8
ZnHo3Z69K98AOACCPuBdMRy0XMxLeDaiGNh7wh1gXnN3+glU0+TZlX6K2u5QVvqKrYXtAFt4wEAM
EHVZNTMsBz3t4tmWHuqeAyURs0PtLas2nx8SLnXInaE/WEd28XJIyNiPE3cAqWhNDuoJuWNpSjxn
dE6jkGu8dv8Pibu4cWfCV5DUoB0HYEMgsC/NpcVgWBPEUX19B1rLDZqodOjPe8ExuD9WwfF4NHb8
UAW5d8zxyW9HfATfguP98Ru+4B7/e3/sAnGCsMx9gJ/fPr4QXwqVtvsgmD+Fn8EWfxL8CO7v8X9b
/PC2Hj4O3vzx8Qu/beaPzXffe/A93zvhRzZ/Aj99fHib3Wa3w9c84df8lSf89MjOO/3e7P7/Mx+/
efj0ZnPCn89/c/7Ap+e///Dxj3innY/P+PPf2J08Ab3FB/etDcyN+fj3bS1psLRl4OjnAswMtbgS
FrIZb3JsE6D2vmrZaZzFhNhKln/NhnLkCNX62hSwUUHwr0zR762Ze02uocuvQqV5n5wNRdmWRV4X
mVli90+a6w/6Ww4Jndsb//ZAbLWOlFjCJMWEgSToxSmHws/bu2yt/X6p4Xlm8LehCwQI3RUkGvG0
Jc0KONTQCDXTM/o26T1h0ck8kZHYX6U5JjAvZWntiimt040eh9R50fCpaJPwWnPu2tqF5xwzIBg8
kZuRA+LYPEZb6kCFBVhrxcdg6lDc8au+1NkB1WLgwAi6W9gO3TqRe2przZXQmYqFfqBNkvcAbY3Q
L0mB9ig3JpprreD27C54yo/KLTYhOBdQUr08502FalNDmtyfsqr10AS3S/h0sKKx9axq+mzoATG+
Oc0NaBgFAaRK/hnSsEisvM/Br8tfZJqj3E5A6KRBMwzazq7kh5D1r8JyPn2ZIhwAagby27CMXMDl
IFHY4zE0ysAZNZTBWDAPjAdeMpaBEb0XWrkypR8trZe+EwEIMoLo7ABIAmmBS3NTHpYWuqNyf8tf
83sBx7U/Ph+Dv26w71cOx8LyYVhwIvPaAd2kjKwehziNCHCfrREFeXSooF4lrH1mR/7tfbJ0Cs8N
GZdjKogMgSWEoRJUYtR8dso3JPdWZm7NiHLpOHZfuu0II0bxN05x/trUq5qVCuHs+C5XB1BByMZh
aQCbRm/h5UhIartALdAZQmX4DjsxYXhN/T66rxSt18332/N2XY+ckYln5pQDJsLMHhoGIB/2PrgS
C+BXN7X1pwmPcZ16hnXQ07uhf16xOs+UMsiLY60MkpG+tC0Lx1ri9aqP3bH9MRVPbVHs4yY86eil
a7L7IhpfgNS8txt7T4q1xu+lLuLz0+4oAAA7J+CQIF3u1xlCtD1QQt1zXAwlvxvjIn3sUgaknx51
Ug+Mppxm5DfpXa8H0cU76tdr0hPzqVOnxEAJB8kmHMwrtBePprqJOyh6u6xvD9po/LA1M91gFb5k
ZfJkZ7tJpqZHhvbvymJ8pCcuTc8OAZY/VFzQQXS55SBGFU+kJbGfQlxIR0+/PTrTBiKudYdMPhH5
zjRE9FY0BTUBYx2r2pOiiOWR1oIiAy9L9EJbmQaFlWxkWzR6ucaPwjZKtMSGxgg2jqbMigBEWNZb
P8oyxuqG0goaBoqvoLdRvAqymBYUHDpGJ6FPYFK+SaxwcB+BGQIVahpPGQSNpJanr9GUZdD6E3We
b2jNSR3weGjZX8MJSRjo3GAnvLRYEQgzKtsdCkgjP83QjHxTmNLIdvhfLdzrNHHHYzWWGt8IvWfD
ho6ZPe3cWprmQbNktnMatxT3uFI53dluN8mDIXodnMMxG+uXyJY9sK91kr2hYFtqAa8L3K8MssXf
U1m5oB9lFcjKs3wq2QZqLCPUakrpjiCNb1Hbt0VplFtLM7kRgIuVMN8uB2ZtGzSV1k96a1fNYeR6
g27Cdix/G1WYco8Jamh+DY549EThwvYSwk2yNSRg28BOu/333DFk4vdFW3cvel46zjMNyVRt80QQ
4yFH2YQ8NLSOdZ/FWdz7mhXG4S6BOkSz7YiskSTDpWv66OmvILQdN0bx23Eq/q7T1C7QfghCYZC+
9c03mbP+ObHGBFD+pJK/6zzJ/jgTSaUvoT9zpBBN0Lw0HUwGxH8W/wT4VH8sCrOAeyF5sWmwc/6U
ocuiowSl3HtRxtLe101TJt5UZsmvBFTwzY5nqVlsEjBg6pBcSNp0Q1MrM+9zLIkIoF5HC8hfttUE
wilT7zygK+DPBDciL4nJjgxm1SL/bRvfsTHBge3qVbVxWycVR1IIyw1Ko49ivzD6EZQ1VGug7GgO
KKAaJUfTQINzACapUpqp52qOiAKNWX3jtfU0sJ09RiQJYjloczNm3P6Nu4n8SfOOiJUr7poNau7H
xtMQDRRQVbsiYKvTsGuFxjQPG7/d6JsCAdGuONovmdefxq2zdZ/7/bDjm0/X2hTDyh2RG52dVDoM
M4GGel56hlyptlmq81MsKE98nVhFiMFrXj+8ZVns6d1ac/MHxPnCySkmFCensRChMwjXPHhy6Rl3
Yms9NZ6HtswooJ7jvYE1bPdsHuwnurntYK/CBhReEP2AIhghJdIXyuCMQcT2VEGuSNZvpNw4ejC4
77dNLMwfTCB0nV/gABUpcRadhGwsCfg401ovrlJwSHcr2+9qFHNwPEtqzNStIOlUgp+il4U9Jjpg
WQV7r4UGh98+VOVaVWwhFYP+wZmMhc2wEzXx3JpNZbQSt3I1VV4h70oNxQK6NcKNbq8gAD+ITC+2
BIYEgAEadMHeMBP5Xt57Td/bReeMuW9PTzHflsnXpH/szQdBH2yobmTR4OnmI1LfXf2DOCtLdj2f
APJATJDYNm5cFMwujesZnzRdB0GBjCErNBz6DrJGa4S+H2i8yyFirZBggpSMA0wlnTfOWaZJy9wc
MTi2fLC9f/wy/3hBYsG/819Hbx97+/0K8mVhVABQoHkCUgDID6rowMGB+tcAkj8f2UGvDSuP8a+F
/PnJ3Q7dmHMjij+iOl6dHz4+AmxzFCerWxOXn/8FZdpgAcksFFdmfIFyZCea9GhkwzBIxoMmwnli
z05Ub6rss6WcWQIHIpWAZgCCik7Ty/WJp9FuTb3N/XzQxLOQNjvEBbSSbk/YNejkwwz67GEERMgq
rIBFoO0bXJih45st9G1Po2deD4FLu+8DXkxsDD2XC7A90MGT09fEzg+3v4Xr8HYWNZqLZGgYMlD2
vhxoVY7GmOsS9J01fxgNZ6tV3/EYhoh0D+WQpJrehsba0Glt6Nf+5NKuslcg3Wx3tKmQQEjrQFhl
YA4ERNOF+FPU40+Xr2Vqlg4AukOQP5gbzHASLsfZp0lIZVGDhi3724fvAtBlPV3rA1wxorbzJD1E
/+IERkrgiNgUQHTRt9b40q7uFOwZHAH0GwKCDRCk4vC5lmngXcQbTUMTWQnAbzquqeAtvD4vbSju
KWt6CMjMNlxzCnRy0sVpkv9H2nf1yM0zzf4iAcrhVmnybA7eG8FpJSrn9OtPcYH38QylM4T9Gb5b
QDUkm81ms7vKsC3wuwZaBkGePYxV541sxSaQRsNRjP0tY2CMLcqWSRpDRXfmkH3G9QZNNhtNd7rm
2Ao82fsVR0Kp7k1YAp6X8O/aHEpDIhCShs6kJoa2YT3kuuwkUBGPY+/2/loHAikibo8gCGcZO5pc
GHsVD6hQkNj26dFCJUkzSvYgvN/GWVsyjOgPELOhoqqDOjuCAacguyQ6Ff22jD8MwZUzrBfux0J6
njtOsnjFeaA9DiTKOK1FdF0x7lgMSFWZY5M7ddqjt3tys8x0BpLbkvGUNyV4It5Jz3nuXJ3QC0zm
fAaLS6p34LF1zEZ3wUsiZcHWUPZCwyuc4Q2O8Rha2teZMtTojdd+oKUEnaH3uXhuqhe9GnDxjd1p
4uWsOWNTmdRHMUwl6JQxtmHeKq1sG0npk+GXWY0cq6STxJyj6KVEGTjaG0zUVzILN41iX/cxMptm
QTxlQqa4PgqgdU2q0a+6wR5L3tvF2t6+RGSWTdM6kg8GOi2Qt9g043dkDCAYqvsEsopCyisRWjhi
XCpoWzsCK4SqCOSut7eYy8ZoQTTUDnP02xYv4AOzi1LihN4LT0xRENSjdQSh4sITi5Ocd2EAFFF/
77TAjsJftzf16uXoEoHxw0GktlURQ+9U38w/yTbd+fMWNEM7YV++EudHb6Nv3hZdZKj9iLO3FyaC
wYHRW8Q/pInBmno9hRLytnNB6OWyOTTFa5w8C5B6LmcvHno7Ijx2xMVuY+CYFatR+oGMKvLrmvqo
in6q/TRDv2yOJHHncoYqDseNrFnI5fCYmUUSrS2nmA6v2rWCC2Zsu+aVc/Iw6N8vgvy4zDLQcAJD
R8tyEPoxZOU74dttG1kzQtzJkHjAAxTMkNnKoGqYjIau01DcpwoiyebzNsDyjetraf4gMFs3gByh
Fhd0GBvjWAv72RY82CNK3hR/2AzeuK1cydMeNCc/CC7I0ok9egOSiY64hRinzfOSvBEzjjmOAjmy
GvyeqQWTTa3bMZE5gTkHgpWl6Mq+MUI6qRM+XekvQ7u9PanrpgHSEpleLiD6dG0aAUgHesuCuZtx
YyeFl4zvsv54G2N5j6YLh7SUCkoZcLuxscegR7qg93ThXuTNe+8mr+A3HTbSJtnlm2bLLdtdHF8M
HjMoJCI6US6B1/vSk/Teo+T8EdxrjSvfH4ejfDRcVAW4nEFSP3R1lDGgjP2nVV8bk46ZrJUYPdJn
ZZydJnNjba9n7gCxyzp+H5raLurHauBsjVUzQZU7ymDwLGKyfUiVoQrBWGPAyKpG9UGfOLV3vO8z
O69BMYpRZvg+iVXH0gZP5Kl5rC/ZnxEwe6krE72sEiDU5KWX/DE8QG3KFgSPs0ocHLYvtlY7IR5C
4CCxYoTuB3mYj/0WjOAO2KIOqa37mV++VJysx7Ke/ss4/hsem0kigUXmcQAsiOunx4fsU3SInTlE
PAzf3hCu7l4sN+MxESzrkykq/lPJGcQg7OUC3HyCONPBzpZd7bWf8mbamKfqs3Wf76EPNt1F2Amh
W9vxi3jgZTWXFwEGnTm4K6tByVyADTFp9hx5xWtro+B7DDxhI7/xqNVXk9/ooP1K+4DTlW3YLDKI
u80pxhofq8/qVXYyJz3oO2kzPhbv4x7dd051SERb4+z7RTyJUVKeeYOqyoGanDlbJfSBSPWIURYQ
eNM1t9ftLH5FrYRdan8f5uFehU472quD6jBmj8j6IFl1Dsm6MjiJ4VOrPd/eHF/V1VcuDEkmkDyB
t4LyPYBb+/owwOsOuCqLLHIOI1oYw611p9jmJnYDv7JbnxwSrz1kD6oTeqPTOvPr/bDRzjpiv9zO
7tE77wmHwFPP53mD299OtkP3Jf3bOWB+IvVUF6FMh6fApMzTyJGN+1x54HbmLTwdvo/8OK4i4PAS
oUt4/X3QvqBOrs/x1Nn4YvqYa5xwb+F/6PeR40IbhKZTHt3r76t1i3tiX0QoePg21m9Dux8iP5s5
/mZxqjMozCyFVoDXhhBVYHIx20Owh8gzSu84sckyHgPK14Gj4GEYRavsiTc3DWqnushpXf0VtOhe
eUw85fxRog8CEkMorSf73sl24P4+q3fVs7XLXPjZjfBceNrutu0ufR243UTQsyMfC9aohdAs6jIL
K8uHyKmRafC0xms+rTvySECpdKje9bv+czgW33Akv09+0Dm6fxt/Zcav4JkTMo2h3yRGgFenrabd
qSqk0RPOTWjFdijvEGqfkQ5GgQ5jm0rbCZrSAqPQQ7dJ/KS6G4SXOuYYz8oWuITRmcs/ROTkIh0B
E6Jat2v2vcoBWJsr3FcpUROVw2Ndppo0+VC2SgTNK+jNvlkZaD4sjp9Y3lgp198FCJ3MS0eRN301
6AARttmrZmzL3h4LO9hUj8/3k/u7su+FyUGpTq35Co79LU/WdJlSZ34AszusHDX/BZRv0RtuyDZp
bNkL0DrWhJsJ2uTwr7zmuWWYzSAyNhhaI2gORyDWgk9eBZRcOGAaP4THCgeg+lMzndK9bfXLVhoG
kjHJVphxlKiA7Pa5cCpRr+P8Rh2lI74TvJpNtpS5ArfZXVmE2pTPEd2qSEDDhSJDe722aVCXcddo
kRM9azsF10EEVZ/Bxnwdvtf3jziAnWrT7nObOMqGoBdzOla7bhs6gUNcYbJju36NbYETIy97F79+
FZgAFJg1SEmYX6UI+tyjVDJyQMR/RjLXNvfGXfY44mcMfvypu2iudVo7OebnT8Ub7DOKk23znNnf
Bzv8wVkYOvHMUY4p+vNjGPM366zRWnBfOpMTOxp4qFx1slt3PqpO9KP1Aj+3x8op3MCRbR37gvNs
teKqruAZ41cMKCQp6CF1+npnkLNRlXZYarbJowb4Wupb42RsHmzJctXMmPTJU+zMbs61L3vpc+Fk
j+1W2s6bl95R/dRWPJQTna2Nte+2uWNx1n7FZZpI4iNgQKoK2snMqY5mqwD6BRZOwmZjCfc92XCW
cw0ABVi4OoNLDxwFDIA1Vc1QzlDyMU/1TjwN5750Z9OenagBw7JDQqTeXpuQc8Ivg2qY9CUs/VkX
TrQOIXVGWsC2P9GRggfodEcOoWfuoh/zWbzTNlAuijzP2km843zljLhCXmwmUslVD+TGK1K7f1c/
u81810APwtFOwkd1bMAB7vDuLLxpZnbNrIhqEUpAJbVfZPe6/uv2Oi6/j+o9pLsxrUhlLqJLEg2W
0tQhgiDk7PfovC0PKUR//NsoK2cfLRJENS06LcCVw3oi1EvqsTBH6PA5Km68y7zBszzsf+QHbGUT
f0Ll6tSbzmQb7vizczpejcaKK7z+Acw8EkvPlADlY05mKz6EV4gtHc3P9vj+y/Sn/eiGh/Ggfsqe
ipy4nR+SZ1W2Y0fcn9vZqQIk7HhZ/9WJv5gRxh8NRhSGSkzABAjBYkndBYR3OVt6PDzUg3kay4uI
ZsEkpkGwOIUfQPtZazhmRewO6jr5/BFWT7dXl3q0a48HIAuXFBTboHKafapPKi1WIxVAZtFZD6GS
xwdNC+MHJddUJ6+S3uvmObCrvuLlE9YmkYb84JY10L/NdiUJVmH2goFJ7GoCBrPcswReo9UqBO4m
uIeiI2lBrhnGlZ7mOiSz8QZ7n5TkrU4Tzu5Yh6AapRqOaYzl2qdlo6UOXYf0TzafRmtXo7rg9gKt
bj/6EPM/BMb6U/DUJuC0xi5XnMFDgx26JFp3+E4z1W3mQbTQj+3X5BkpmND5JeKRi/MLloc/+PrQ
FIfIC/wXKis6opqjkKBkO3V6gjOfBh3qXXg/cPXsVsK/ayBmpJUap6lMAKQ9pUcDTTTg4LfLA9ll
zpv8U/ZNUKNyAvtl4zum9nJwzFZOsnzWGp2un10+i3vRUb91mM/f5h1xoPZkZz941RT0i+yOw5US
TacoWcIzFGsxajnj4Q06S2ES2KUMDcj7wHC14L6VtrdNZ3nq4bUQiR10rmGLg+r72jblLIzbgarF
9MF+nl05vxt5ZeQrF2VggNgdaR4FGgpsoY3RVkLZi0h46h/jHWo1q03vI7/Tb8MNdNsad/a8wUWQ
7GQuzwuvY+MlAE0l1DLZDJap1yOIZlsI1Wzjzh6fch9KcdgjjROB3NGpXOs3CqLnU+iPs90cun+x
HTw0/w+fzf6KMYot1BH4nRM8GDu9xhUJJb1OsZn9x9kZIldyOO56JYbCfF9gMmtKxj7uIpUmmAs7
3oHYeW+8gz/wR+JUP0cM3o280QveyhOvKnfpBfASjIj0S+8DHpvZKG2ezVo1hQnqc0Y7IJseVSwm
7iCIT7sEXB+4dfx10x4tA7qAZKLxsh2lliiATHRx18m/8DRuNwanAWblnnuNQgd+EZW2RJaCfAZK
eVR+1f78nu3VnXKqcdHxVB9VHx1nW6549CtE1m7itoGnE4EoImfwUWxHN76bTuFjv03t7DQ6CEqd
/EH0yYuEoGpfbm67hRUbusZnbCiPpUAkOvCjnXBnPYV4P6te0fVwNJ+n0Ju3BgoQnepZPqPC9zb0
0iNdI8vXc53OJkRpxShBS9Nrrv4GtReYAzgLysNQrjHqgAxxM2B0pI/eGzn8IajfzFjnbf5lhHY9
FBoYXJjNKEVJElDjFDf9ETwcohO75Pdk2dgJ8t3gjnv5gBp5V3n+hymkaTtoQKEXmb27iTPp51rF
FDbSs1Bs6+K1n/62PJ7uOzzfgtwNFHyL5mq5CnuhpxCZFBYbMU/ewnwcOSBfz0XX5yDCWxTq0EoT
vBSzkSf4BduqKQm4z6q0C/2kV4pvqio0vwVFax7RSaucREGXWqdoo+JxlGZ0DAVFPP3Q5aRTeMu5
PJUhMo/+Y7QNQqFZZF+u+9hItCjuMK1odpif8Mbkk335lpdeqDv1YdpVT+BoGGz1kXc5XUaQ18iM
Yw30MQsmESoikflYInyse47F8AAYNzp0ZSzOKgDKAgwNkOxuVU5+hofAuFB5mK2oEShC2tuQ9EPb
MM9n0l3LWgvuClBhpkQdi4LeLLDkOW9HbDdn2JDH1NX8ypm3+qsPVjGnP+nvxI/2sW36zfFlspst
x0AWQ/yiBES2hHbMUt2S6+3em0GkFDWYrbJZd4fCdPLU4DhHug5XQ/yCwE4wICWIMnAmMEyrIbYg
jVM6UyptGrPdqCC7JS0uRy2qUSThBVoff110wmAyIXfaElKKGYY1KIgnSk+Qv912V4t99QWAdhRU
9mJvsZeHXC8DMgoomoyrh7hDDAgNFiGzC4hx3gZauH0KhPgTtX8KStdYhj5hVPR50DF7eePJ0z4q
Xmfh122IhctnIKiNXLh8fVQbTSKA0C0n1Y9TAwVfpLDSh9swvJEwdjCBUCUeCqyJmO6m8kNRHrqe
V6dOzXVha7ixgokSN2+kV66HkmZC38jJjHVPbam3LSf/rnjdUeZfsOiRziLRzBGUcWhLD9tykBBd
T4sI7WnqCconj9OZgMlW2IW7DGgd5y1oeYXEEl2gfVHsXiyRUVglqIjAqZweo018LI+RT07mUfTD
zbzRNvWG19G85hcwfegyoAzHC/JwSR2EAnx42LTBU0GwWE+3jeH29xe84YlMrBHNsjAGBNrjsah5
x/Dq+vw3AFC2XFuCKczGEND2welhdqczWrL1X7WHV8236EPwBff2cNZsm4rGwFVJeFhlr2yofZD7
WalKJwFpuBOBBAfvBWZih6HKI0HnQLFR9phGSiT0ZQnZsZ9Sf5/Hb0LCMbc1j30xGrYOR04lYkwR
RjMbui2gbWE8pLHfJR/FeCwnjiddswSkX2jQRMVO2I1kdkadodEXG6lFD+GUSa1nzCYvK7fm46Az
grQEQPAGzZjD1GVNatFzrlMnd8S+iRI/VVV7bgbv700BFPJQHEHrHZiWmBM102twxgcp1ids90Za
OUKqfDPmiLNGawcQiOpRykOVAqGgcm3fJAgVQWgKUFIaLy06t6L6TcXrJfojteDX7RGtzR0GhAAF
2nO0puYaKikL6E7EMIc2Fe1Z+T7oSJKTU9LxukuXsTPc3CUS3dQXbg4qN3E6S7BtC43RkaTWttho
TpFM4G8YPTwoukMX7hMJLzpld0b/MO8tZ21zmVSnAQkmFfxs9O8XP8CM0fssqZjVYRJdkgVuM6W/
IpFHlrwOY6KYHwo4VJL4GqYLAmEaBNh8YT7F01MXb2ZIPd5etVUMemqgyxlykmwLqKzpk5XMsHgZ
1YjiUNqWgWzV30vcYsVwPIBxgZLxswduG1mTjLJ3OD5N+92l1lE2a7eJyT5DXc3tAa1a/AUUYxxz
MUP8vEOY0oaRaFdy6GlSv+/M/Bwb0p0p8cgbV83+Ao+G7he2EMEJaqoAPKOrTobVnyGiYKcyEn4x
b63WfODlLNK/X0JFtTp1Jp3Fadf2L3L/envqVr9PW3OpqBQ6mxmfVI4DdOnzHtEquipIsxEi3mPW
+tb9A8EeS2Ebp/KQYrbI5El+6IHckryI91rgpZ5wROvW7RGtWvcFHLODrAg89FWKEWXae6fsQSJg
z//iyeHF/zdrBmNwSaD16ImlQ5p3Q7RPm0ex4xS6cRaGfRLPIK0RagTDMPLekUPVHmTORK0hQDuJ
qrjTDiKWUBi0xpORl0BQLMg4ecHIMa21XYlUCnwZ3mwt5OOvTTeEYOwkU7UPg8x2GBk25OWcSmpd
GbRICs/M5NXhXMDRn3OxU7q5pbV0gJs2o6u89Qf12RAdq3Clg3mfDY7x2Hsvg2gL902L27JwcMK7
vPeqH3+dr0JDJ25/ePcHhz/EvZmTooI0dhL2cOF5UL+hHrS3pWj+Gc8tL95bGTF9pqaN4BIiTPag
F6J0ykE7D6CsxHuAsY2aghNLrGymKwjG0IOhNXJhAISSfxO0B2PeVQUnHl9xplcQjDOVBQutYx3u
y6QAo4v8kicnSHCC/SDh2PuKPV4B0em8MJDZrIrQmAGUKvWz1Ai+WWQ1CDz7h6KPkQfgUYPz5o6x
gyxQYrwhYO5S5dcQ/ArFezL+bd0MNbULC2C2mFG2sWYip4h2LnmbmZDStmRO0eT6rKEoBzzqiCfZ
ItUyn6W4pH5INl0d78n5Ryupdta9t/HP24573Zz/IDFZu1omfSiqcKq19b1sv+eJd/v76+vx5/vM
USdVPTKzI77fWtF3RFlbMcvf2lLzb8OsXJGwJv/BsLRXSWYhu2sApqkVWzB9FeVGkuCooJKR95W6
uY22dv+/gmOOO1Ijm9pBxQ6y5qgrIp5Y2tI2xxMysvKq7FR3wvOIx5XWvY27ulhgRUQ9Fa3dZ/WB
kJQv20qmjqGuXL3sdrFKOOt1G2KRCNDVMDZIR0emfOp1YevQLbg9iFWL+G8Qi0zAWJiVCPZoWAR5
Kbo7MhxMXpfz6va5gGAcaKrXgxDIsIaxf5MCSgLxYOK1ybKejPj1X0aD9iXU7SKuZ7OphZ5A06Ie
cBzosd1DO1tWQntU3m6jrK/KHxTG5WiBrAaNAn+QmzvLeGgrjktbCxchKPAHgM7ohZsOenSEZAOG
IY7TdkpBiB7aOjIN9WCLkScbz0L0Blazsdv93wbGuB+C24oRtRhYGXwfxzuLFzOu+oWLcbHuJ+1A
EkrHFbQvdfneCPemfpRnv0sb1xxVzmFHl4FJQl7OItv4KJhQH4sgQu8MVe3IwlMhPQlIPZm8F2se
DuN+zJokyKlQo5NCO+zdevyw5Ax0trzah/W9+p9ZWMxGsqrQspCSQSq6Nmy9wrN4BDBeSLW6XcHK
r+GhEdxBbBfUCCYELaR3lbg8jcS3xp9EOqrWw9w93La21eFcADHbSFQFU5kmuJ60eCai1w9Hs+ac
3Ks79QKC2UhCXIVlSWM3cz5F7Wf4D1l7fP3PXDEbph7QrKpYmCsZDQhiErqzuCX979vztGpfFyDM
rmn7Js8hmlE60qC5OdqirdgdJpTocdwaB4c9taWpFCaTrkcUPZao7oYN52RPCOepnrMmbMg+xHrb
5TRTMfUvRAcTJI/J46udf7Hx/0yYyewTaFdW6Vdyx5Bsaws6WO3uQ76HwtK9dK7c+E3cNW6KgjYX
r4ZhCwYwuzrwCmg5u4ilMgN3cl7MNJIDuyIcg91osVcXx1I78P3Csk2SxsAXA6ZTfnFeVBN07gt6
FzcHFHTPEmhuUPnVF7tmQqd0mPi6RbyqyvxsSr/fNk7uZNNdfoEdBUUuxV+JJ186Sn6Q4BFd9oZP
MBwPrr6bN8UxONRe/ir6D+GPZv96G5/jRBbkza2kp3ODoRt5d260MkWfqPYwKxKvrJQHxLgSWQ2r
tKILCuGLIviEBP2gfvzfxsJ4k1ElFsqEAFHE277a5+1jZHq3IXibj/ElqAGSJTRO4YKhb4rmTg95
daNfSgk3Nh976k6KURbWjEHExwZFcdIjuti88R7PPfXshidwSGpO+Sb7wWP8pr+J9rCVz51juS/K
JnMzXqknZ9XYXLLSmGMCtk081hR3pfQSoCay+/YvU6oatHEYJZ6s7qMR91KG1CssMMzAdr6J4n86
xP4AMGbRJUM49CYAun74CBJlsHMz59jFqruiTY+oAPpimbnexVWt1TIYgnBja1B6oD5M0DdXxl0U
70TLvT1f69EtXppUHWE6ZaC+xsp0UJeN2YTs5GPz2qR2jqzrsboXNHQAq2duB8qqyV/AMafBBJIu
kC9jaIL4qU4g++IVISw786n7vUBg0jfo08jNocCAhK35MHniiewVsA2/lR8QJ9vFm3if3GsOLwO/
atoXqIzTH7U2r0gJ1C7ez81uzg66teEsFe3TXGxmyuyIzJqlL9osQbY/RmjQw+2wepYSTzbfGuOA
9sOufw7zu6l57/5eDBZzeYHIBIV1JwuJImBUaZUpx0gxqmOelpl9e2CrNnGBwjjzvKmrLp4xrqQ3
zpkunCSUmd+GWF2eCwhm1yZVl4ZmAwginwb1fq7uw5aTH1/2h1LDu8BgvLmYx1qRW8BIi3GrR+e+
8BNhkxHPJIdueMqCQ4+0PHHl+l9yopSyAK1BKM8SmflLdXXM0X2BZ1xI1U3Q6z3NEScnuuqRLiCY
+cugqd2OIUoUxDwEG/EPs5Xs0XoMJr/ndSuvBr4XUMw01hEJtCTAaEbpNSff+umjyHZh5t82iFWb
g96eTIvyITTEzNnYBCgno4tFwsGRtR+J8C/nxAUAM2OdGZMhMgDQmj8S82XgderSaWCdAdI46Bei
ZxEeTq/9Nso6hcgM4UiTOYs3zVBPbjXLoI8fh2aP8nRyyISo9npj+taOMq+AeWU/gdmTajNBrwtF
Cgy6EE59rYxp5kA8bLTbAecUaN9AkRGMDSdxsAIFphOwoKG5h0oe079fhLSlDHbjrBiRptDfDeNB
iN/qghM2r0FAawXtXlBbka2vLocLiFZPJ9MIFUST6ux2db2rBsMNkJD9a5tD5QiUnpCMRTaMfUFr
IMogEAgcO62QhY4xCJkzBiWPAXhlMFcozEk0i9mIjiugjEF138TFKRaGB0EX/2EwWBawRKDMAmJ0
jAXo/dzE8ogWoYx0vmiMb2mtcSLwtaMc3I+qCAFZSuDBXk6tadYyMpoYSnrUjb0huUSUHlLraR5/
l/NHEH6Usqcp35B2cVL1qWu+pZFX6RzftzahoDUApRasD0bIGKBB9ExTI7R89WEfb/ImrGs7nMTp
M2k0XtPhiluCCVrQpUYohrpvJhoj4SyHrZijfBeU3oP5XePpyq94V11VwTiDIAJltGzVCDIXhop+
IZB6h05T7LXp04QwpyL8vm3qywYHDQyJFzhM5JBVgmbNFnDQFtupJ6V0LWETlN/D9IQ2SgWcg8FO
E94ryEANnS03LvpZKm3Xt/3fn/xgv0F5DEqPTGxtxk77Hu3kfRUhT6NBTMEMcxc1l6oX683m9pDX
Zhb1JeCGBNsygndm6QJZrFJBhMhOUv0aZLKXiu8yhAXU+Pk2zorjh9T8Hxwmgk4VTWhkFTiGHthZ
tFWgVWCYdtwbkCw4l8o5ab3biOv78AKSmUM9COOiod5+yBKUl5tBb50Cko3fR0sI7yJi5JDwIGi1
87V+sDJbLdVQspO41JEi74mBX2YVxHSMXgm1e7Euas0NxqQuPEmKuF6D/hrmZITpGeg2RQkyCPiZ
oz0Jc1WewG7mpHhxEufnsnoyknu9vtPLPd6LcdfuOk8an6N+I/2Li0dxkYqD6kvykQlepCATakVq
MtwOx96uyIhyKcwRxyN9vdizQwRzpqGjnE6GNgoDM09xrym0yh/N2KoT7CT0hKrgRvwpuSFKWrqH
0FP2BkrfUluGaezjHbS1vWzbo99/PExevunsznuSj9VT7vAS42sGevHj2PKaElLjIbLjIOBWI7tS
njoL4ioonvUhkTsYp5TX+rDmny/xmI03hNj7Ap2MOKol2Y7KXn8V6iZ87OQ0I87tvbBw0ChNAQMK
ylRAr4imaca4pEacDTmBggCJWw3qv3ntiB1P/3LtDVW/HBKzx8sM1awZnUL9oY486SB7pts7HbEL
f/LzM6QR3M+/HBf89SUis8WNxtRjklDE5nHWNlL3ePv7y447BoAJS1St0Ev0hMFtPb0Tb94hFfoh
O9HdUXLu5+09dWW2eiS+4oX+bWjubDIHuDZbdYMaPGzKT+N5fu/vfowQZDRtbX+fbUYn4WXdFjby
NVRaJIySdNVgTwK5QTN/0OHIUcDrr+X3UsmZTHp3WGx/XDVFHeIiCIsYI4zbKBOSGhFJ05a+pe1U
4Zeo/izFD1F70VOeNMJaQhvVkhBkRcEr6k0X2fOxgR4OtQ1xkN1YIW9GKLi5CUoeGX0/FcSHjLDf
Tlns5z3ZcRaP7t7FWEGojvALjHwaG30lqdhKtQJwJAlCX4n1J0nBQ9gQoFx5Lq3WixKj8q1EH9/r
qn/KpE73pEkQOPt+4WSuG/JYpzaBFjAB7SlaxJKPOkAcOtol4dzjlxPNgDCezIg09OopAFGFY4AH
kfGHioLYykKAXZ0ayZvLnzKP3p03MMbVRPFsYXDArDRhwvk9qSgcrUxP6sbevb2Wi33BDI/xMZkY
5KNRxBhede777x2vcIv3ffr3i2vchLLOXg7Rzpi1CQQf0JndclaIbqwrY6QjUEWkWFBLhyY0xpNA
qxdNEhpGYMy5E2tgIYruDCF0LHDSqrxyrcUuZ8CYELqQpcjMB4A1BLx/tRdIH3G+y9PEDfRNlf11
mSoDxzgVvTPD0qoBR+ZT2pzmkrhW9v22BawNCdMHrW+ZCl+ym7mZu1jLA2AIKg4zaNV44iCgDtOI
3UqUXKFR9lHNycutWQXoeeApceVB6zwTK1VIJ02SDMyxyM/DqHwUYccrEVlkZjF3fzBUVhI2TOUI
CjUJpSQuXZMMoG0Bs5PqRQUe+WpvKEuoWzROMLu353Nt817iMg7DykpikhC4BqlftVLw+yI9Z2bN
cX6LiI4OTwK9A/KbSJixybJBjMCPEwNmroTc7pXZnnvLjmboaCmhExbGXR0JG3FSOMNbdYiXwNSe
LnZ0pfTQsBsATMAU+Sy3YnEk0wC9s7nonVwsJVdOSbAZUJW1h2BJehqFWODs+f/Pj9DAjPnFyc+S
00lRmqHnET+i0rGMo9N329j4KbT+lHtCWbtG/jmG29sLu2q0IOHURPRSIr/GLKxci6idEgu082bm
CWwBrtzmm9sQi/sqXVSoF+PRAqra6A68nluNyFmR6hV4/otXM9kkyi9L8LKOE3ytDgRzh2Za0Ppp
bJoyIkIw5GUNciPcvrpQ2wh1/i9Wglo5uBQDSiGLhikjLYlkxuABUItR2mgBuFzCuZTPllL9lsNB
QTJFA5GNIZgOXCrqC1JJ4jiZ5RUZXWGXzdGMsw4CrRu1EM3Rk3cKXOsnOdS70bZO+i4+o+rShWLh
/u/Jza4xGY9doJBeL7Ihcboq7zwwBKnHxIhKTmf5ip2AtwkvkTj6oAawqEBK5WQ0TBk+RhbBv9+j
PVEk3aEXFNeUwFb311YJNOheoLAK2TZ2s2lFHQ9tqMHwZaRiy0OcQnWXSH6TPt8GWvNp6BcVISwG
s0EO+9r8+1TAEY92PvACZ15aGw8KhCfFvLUNUu6iIXClBjXYBa8Mbh0W8wg+YomKml3DaiQI2thE
KXlrEhl6k+khMqoHSOB4Ocrj/NQyIcYabruOV2uwsowa9gYeepFZRBcE41HKqSjKdIJHQQvEbpIV
LwjGc5H3fq9OnOOCB8WElGVvpdM0U+cVz5VdNINbhPXriHpgjattvXYCXg6LiSm7VtWidgBWa363
Boixlq8F7wSgpsBGfZcY1MddnEKlNRhJbQEDiqYWXsS1eRdYLvikx4HzaLR61lxCMeZRCpFkTGGZ
OFpTuePomOPdDBqlEOmb7K4HRaKMZJ/0dHsrrM+hihcQyr6BErnr8cUDKEB6HePTZ1SZlcHgdLp1
RkEvB+er9XsxkSCuN2SD3mTYp5w06FAEmuIwUDfkDdx2zmt+LE4KmNwPgjchj2UdR1cFtRpEyt3Z
Dp7fK0fdjXvyHLxXv1TOGbs6bKTzcVuXIQHPyp1Naaflk4gDMA8MaIQmewjf2qo2Ptye3RV+M1lD
FpJ23isyznTG0xSUtklLGwSHD6Au8Yt96PWWOzqyD7pNP3HLwXZ4rOprY6MriXoOyhjJyhQVJdiF
igZ0IBbeLMBenSotskj53EMTBPkqXt36yg658trM6deXchqWooodUuSHFhYrD9lPsY38qIPGsJH9
w8rh5VHD0KDvi4bOa4PtJGtqCrHH6KxTOO5M63uibW6v2lrcYiqIiwwLvbUoxLmGiIZYqkQVZ2sB
BiYpDmyicSov17wkmCWpSUggG2EdsjLpKap7ETEg6r5DS6UNZtaHuEYWTC3924NZO3RAaIeuCBNG
uJA9jbLRzOtxQvxePgzV9ynaZPJBNzekP8v6ceTVYK0a3wUc4/8jsCWAOH3G0ZrmflaIfpMgfSPy
UkM8GMb1xyGZw2zABBbhULxrQlBBgzRT/BGi2hyDW7FvBFNI+0JMQcexzViD0ja4azQYkZWKd1ln
HY3eeigKvEdKiS/ixeP2eq2P7D84Vq0NrLLxEOUi1guK1mZ5rPPI1iLOmHggTEAQTKNa6SFAhBSF
KsqpCVTHSEbOUNZm7ksbllJXaouzpZozUUlixHNBiy6DbHAxsK06Fh8ZXnPVaeC8jKxtqgs4duZ0
dJmYSQ+40ZqQ/kHKVz4K6QEhJWdca7N3CcTMXtTBwyJ6TUAhuUUQJ4CXSpa+3zYDztypzD6yRBJR
NWHMXfab1Bs8Qtu93qBiZatnnMCDNxxmLxnjqPQdhYLkvTp8J+idEMvd7eGsuFQctLgloL1XQyKZ
wZhmsYxmCde0OvD1GNypxv/j7DuWZdW1Zb+ICATCdfGUm+Wm7RDTAkJ4hBBf/7J6x8U5cV9vx4q9
VlWBNEyOHJlO8N8/wUVQ/pf64jHrfdCgkNT/jccx8m3szAVYJrrlKRNOhxbFMoobEJIWKQnpsPS6
4wa+4//HTwPp0IM2CNB4YCX/nC0cXnlYwUcz4YFZ6wKsnv4Xu+w/HOwHBv8wi0HF8m8pT+aOy3iJ
wlDlMO8dXp0ZHHLvXv8v6b5/H5agkf3HD3o8438odscS8gyL19aBefOIrxLLJz597xLvtEFD9GU6
eOH/eYD3+EjkJQ/erI8hw+Nw/sNHwhO2U2hPkAm1A7eTiv407v/IgP/hfP/TRzwe7z98hKXJGkIC
+FXzvNsaDK+fzfb63w8f+U+n76HlBOd3pFg0lv/8GSwvHTKtqCcFDAP057XyF2w1LLArgI7kwX3S
IcKq7eeYJ/L/HoxsSCsDkIbICmr4RyD5h18n3WpxRxN1tb4dJ/dgrh8V/R/Vyn/S6Pynz/iXc9G1
NRVtgSoWTmt+lRaR8Z4fROwlSE1nL/xfgMp/fGEwqESD/uDe/Js0zUCrstweuBHJ8uLbHpOueP/v
Lwwuao8I+q8B49HyoDxHHYa7+88PbmbrqOpKg86otAMJaiNW/IBv/nTGjQ3HvHjqux13kxx2U2s8
s8Qsom45liLRZl+TiY39BvMZGKDvbj7U26DX49r71TrLLjHoaZj2ntjBOcFvvLOnZTpJujrK9WM9
o5z0ZZvO8AxbM8tp/cFDceaDtOCwJzFgoPYDJFk1mAFhjH6c1aHI/Y7Es12C3BeXyxbObjwIv+4P
rpYZ6ErzMbbGpJaf5pCKKTa0pO13U5kRO5tFmGtvTgkmarKQUBVxM+2s+thUt6bObOvgYGUW4N/2
BiyEzcdVHTc9dJuDCauNNRnxP7hfHbbhOyOR3t7rgFP4mML5XVmGymUQbEgY7u/SZKqJTHmwwA6d
oMGDBwrxd9i/9u2p5LlvKvCvsfUHXDcoOINQPXyo1FUbEyY+XX1fSBZQCQFt/Vs3d/D8YTXUDIdv
1nuhWJ43pqNZu1fLFJgmpN/1SBU7tRwoPRndD5osHwZGYdGVh6rd/PXx9E6VlnbTxyi/Df0lx2Zj
xY8m9b3u26tRLzbHwbwvw5swUlbcsEHsN4Xhq5FiN9qfh93j86f8hnwCjlvqQMfBPJX9wbDvOdkx
o/KxQRlW+EW8FNlmnr0a/1lEEMvwZbPvl6CwwOVaWbCy/SoiMfm8j2ZsWGh7kx0U/yqXiLZ7U7wI
PN62nAK33YsS6jcDVmaN1LIS2/1dnsrlZ6ue5yFR2ivIOH6N06bDYFqjzFfYR7XYbcROhfOeO9Hs
PnvNnsgfGMZMRWY6Gflw4fhg7zR9R8awd5OVhjZ8NV46GD3hKbCDcA6CQ9aqCrpmp+QNDbO/NJ3f
WHuIkwVVfTTw/UaI/ZdHb/PbWdu5WjTCCBHOWlK8uyK0VFxAcVU7y/lojqGkodZdSj1c9GSzIjVd
CwvYWqSpECoRANGB1ZS6nzeJTcvIc2a/d5+ngfo53S3jm3DjosA/bV1a99K5q6+OtDlLGWLn2vMu
i+X4BlSt2ROHy6oTcupb64guPm4W3Nu42N6KCmum/rSYIb95sANaY/1zEs+cREN+oxULJi2pm8lf
2x9bm3C5gqlIyfB4HSP2B0fh02qvdbU/28nSH1sVbAKnIqrsnSLvY5tqcKRhMDoWJ6O9kiZbh5Cz
S+Wd3Dxd6sInGMfoO+NBFowJj8fu1MmI51EOk+cZBz4xzYSXQHQ+2sU34RBOUw/xpQ7th69KSJqg
F7Ea47m/KeUb7Z2LQOtxmf9c8UnhzksO7RhWNGx5vJRPDMZu434p4YrDkmZOxi4d5oOr3oTyi+oH
kMPUnwftm3rHVsc7iMf32dsvNNVh9rNeufXCh6uqkYHTdd5VWwibDivf63Yfl3IPQHTDU5qtkCJy
kQhC9I53xYdpX0REHKr4pk9fBhg/tKn1BjhTtSmWZKZrd1vHXbXEtAnzwp/GmOP26kZoznhaITED
pQfk7k0IIIE3xq2WNXod53kkzasr12A1/G2NS9iw6LuleobLOSAbP+/ifH4fRxUokY4OOopEkF3p
xly/WuXjkBXuzbHvGr+0yxCACEa22Bkz3E1JsQysB6y5sC0unbuyg0bfa2NUln7bPLn8zzLSbkuA
LazlE+zGoJpQN7AsWSK8Rej9Ki1ZnJD1YdUjAop3tu6l6efmzi1PfLhM1R6ScDN+ZNMFkzoYYLmV
AXGf1pwD1UbkR7g8Vm4IaV9fjvAPKiD7eXAheaUt3xPZ2Xpkzr7VRQ/GHAGk0vhKhbnl8yqerHhW
WTfG+BWk2RsEckJvpYwHeAFxfEf74NI3GAX4LT0zLKeLkFsTFkczB5cdKzH9HCwKpsd4Ezwc2L4B
D0Z78/JfY4hHHhv624LUZpcv24hfuIP25bLE7bg3ujtWnEsnE21sCAcn83fzkrZcYugHhvMy+Gp6
V9oSAPsLTHpV9LWCCogubzV9FZvwO3lxoALA58nvLRBG7CuEB6o606eTA28LKFL2P8R4XrQn4t67
pY1thXuKzJDpDOvVFbTp2qPbnNvtkI/4kR+NG0kNFgXHnrw4zZVaoTa/FxBwomfP3i1C9wU84tV1
8g429OfHhBYBLeOW4nxhhWF5JuV777x4MwxcrbOjHWVeHJ3yBLTMcdJJwX5o0yJvfnWxOd4Zd7if
hJMrjrCDk+UfKZ2EDQYA/L3d30yER5bmc0g2A630roMAKuCpsEamWW2aFtallBM2xE+rAf8yJ6p4
quaT2LJO/vV0QsKpkBt/XPey9h9afmzIflBQImdRhUyi6YBRVB06NUYvbIi49laXD6jyrAvY7eJk
bzakQ40LbsXcvfbKC8bqkMOJpVEQcI4n7a9vfxwHIab/nqYP27MP9prNOhaxP6R1tvn7UquIGZei
UbulSIgJJf19jZ/vXpz2pOc3sn0v3r7wIlvpkWhDw8FGmvlsT9/5ZoRlawZm04YF3m5LIMQCK9It
VTKehi9tvG82Nn/1P6+4PP4HQm9b1fmqDwfex2ORNCgVeBtwtq/biG8vXrk3EJaXqG52Aiwfp7gW
VRUKt4tEhyl3hs3dQX4afVTRBU6obUAI5GzL2J4T4YUavdgKbmDtGhf9aXYPlA2BxaHAFm+Q1NFQ
VrFdp66WG1L97tWvtvnUztAPv1RWKiAEtp7bufQLA6YvWZc3kYvl5Pk4oUaBau6wnXV99jf9jq0U
heEvhsFN0snDMjwPwxM3oIsl4wV5hbcHXq34C12g1g9wqDA+QNKRCR33HJTn8q6xzJbDwXK+LPeI
7woRvxi+L6D+Bpp2RIXjl/PRaONa3iU7aoJHsovyNl2ntwolpJU/kfk01rFHrgrq507EJsw61dG0
jsPwglF+0hBt34u7lrdBiZNniRRLCFcDKGDThbp7nPibO2Ap+s20U9uAEOgq/dmworabop59DDh0
UoM1oZtYuP6usPyexJQcNOdto6dqIT5HUJe9G1DngrpiWdOKvAgnhswdxBfuq3sTi4Gq7H3Iw9UI
h+WvJh/GlrIlzbcvD0KJ/Fu1G9r0QyV8YtxcJEcr7csXXjnBqAjqi3PJvqiDM8Kfe/UjYBDfUIkh
zDuwW38tPwuAOy1FnO7uA8kWsvfGVPX1yS1fLQ2r5WuY56kajqv1aWOCYrmtP5VRa28osLBWELkq
84ystb8cJLVKe9gkQiHLCNb53RbfY7/6RtHG47LDEcOeSuzWUd8+1/pReW+CpqJlPrPOnR1PEM1o
uis3XpvtstFXWyTzkrZO6i5xAWUnF8WwUzi+hZqA5OksY7llZXNk3XlYnujo+R75dTCC2UrXH5Bt
3aWGrTtidXFqmwMEokbYtXr4td6xzq9Dib9c+vmWEj2asS8gmnSo43neLypbqwgaxuG24rk4sTa+
L6MbOU0GPH6ULy34wetBaqdBYh0Yk2o7wbxpFEnlHmA3PdYHon+v5LjVV0HPFcvGISm1WNXJiIXN
to0hhxwMw+88gmRrI28fCvOkk8wwftz8D1apSY+KTBWpmx9MHRd0cyOBKMCX32be1Sui33HLE6f/
rk3kricPV8rl77a7Rw09aOB3YHF9eUW8cftLN/4Q8VP037I7FNBPd3A7tTVeGY1xvv2m9ZD+Yw+2
pRb++fFUwUdQB1vOkCIqlmlvGMFsisPQZTgYYjR8StBsLbsZwvam6KN6uLmDFlstTD7TwerQnZw6
+42xCKRE3ybR2r3jL6P46BXM2SCaK8Xsq3rytWVXm6+kzyptQF6FFcf0tFpbQGF2QtxP3vQo6dE1
Pd7SChZAbURb/uWh8Zl4i0LSDtwGfqobC0cLnQ0fA7t/1YW3M2GvR7cjXhmjL5LtPHouHlVHartx
jdOD6xt0XppDvy7vf4S6Q+QpQEjv26cOZq3yVQ3Juu6FlRgenGDYWfO472wopm4FkjFAX+62eAa3
hlaBan69/tz3ZtA8RG27tEUxirYAMn0hGbOivvflZ0u1cCiTajqVJgu7OR11BqZTsvGdVoxg9MWE
BBQt1UzjobT81sn64XUun9v1ReD0tDAbHk5eqTDugMC++y7HPqbtjg4/XV4ELnbHsN4KjtaeUqiG
wSrcnN50PR6pmYyG9eB2Y62gSPQt67sqlEu4ThKeVXvS6cA81oQ5HuKfg0gAksdTpUWa+UGqSObf
dv/Z5JBc/NGdM+VxmyOzgX+sf/crHDVxKguOOtkNRg7GIEH87g/4to6besurXX0NbTTbCzoUrI+U
HhYKTjMsJirtb4WWBWvf0HIGpJK+tMCu75EayOoX9SUnF+beRoIl9GyFlWW9Qv9xDT2xtzcUeA0y
lLhp5ACiuu+2v5Wgvtt9FfCYH5HmZR2r/jlHaUStEwHoSyxYMnsQmVUoHKFXysbLwlTQE9NXMhJ6
m+oYEnf8Nsms9hheHnrO5dddCrSbL03+6RoSWxg0suotshjSsD6HQi1+KfHncx3VBkwXWrTf2PZ1
19tafW7wmBrxakGm7NwntO5+QRNNvNnIXiUKNCIRoDZ0SXHX/tY060zEiCupddw+INXixGcFRVd8
5+LHWU/20PrYvZi3MxtvOt8iG6Gwd7pgI3db+ysIiDkTHMU35gv3pW//VBuW4o/rRy33WQORxsRl
hxk21ezYdhgMTxnWHTcaQ9TRN7D+uJVPsj7rNCr6560Oi2m3mbVfO9dBvI/ulULBvSwPmE35ldrz
CqdwgNDeb9PdympGWfK9QSJRA3hL2VXoO9F5wAc+bTcyEZkrUfuKXwaYf6rrLJLa+nCqZ7EeXeNT
IfY6+skxMhvREfGzMrU9kzuuRSXFIe0g7X/dGqCBasItRaNxk+q6TaFSV8l3/fLaMiPQxh1Z947j
wFjzzIxPfDt7Pqmu8Pt1x9efDp9CyFedn7stlMO1ALpiyb9tBdZiprQ8GirTm4McXiiFilzvc/qs
S3A4gYoYCcFtXTP4sDVItuadLnDPzdNuOLtI4MUcb3Awmvmz8n4teRxVWg5h7/RxXfQ7YsSae6/K
61QnLYxyHDfkNgydYCbucL9q98O2YAPpedCRuYzfgt7H0Yt7PbTJs27tu/WPDxYe7K9LLkJ9m9WX
1IFeoYYOTRzKbglL5HQBHV7y6RRoqfRUyB88nrU2MDYcT2SOhftuuU+dCZofZEc97WrVmUduo5ng
AfLyx/NOo8h0A7XsjclLtX2oArAUfht2iYFLHfLlTu3LViQj2ev6sc2v+MPJfmtJmVmevMntbtEx
mGBWWNR72nowu1UPLaTWykgpsSG3H9AQE+vK3TiHYiwnv4Yh/Hz51frdXHwCmAXm5UJg72mgn2v7
bow7C79mexRrPzP7MCwUOKIJSuj9O0s298eZ3jC9R530Y+c70l4nmBHlwDcWJxiwU4JKpm/w+7pw
sq8mUrHdAX+4DRw75Z4/DLtCf7eMrwFQkKI7DPGUgLcD+5KovZzyx9SgPrzT1r21vaE3jKAtF5Zu
+qgnCj2z5jxrctgzMmxoAZketLBG4EVdrfE3Oju+lie6fWKgGescSNy+E1cT7oDtvN+8z6m0URp3
GWN6WIPuylYbGIATOpoWGgQWZOvP4N04brzQwm0IW6mj5duPTjbZ8PCl0ZKvSV0kA2rcsT/25V06
kKE7r+avvSZLNf54HV7fRmJvK/wK6iTeZRDiJswb6y6tvLr5HPAZZ9T1xdqFBqyf9fysjYdhQiXL
T0P51y4/TDPuMIqA1ESNIn7ip21AgCleHitzFqQT1pNaThNkUCHMXBdPLkw+PHaAShVazyY18rwE
1vRqijMtrhTQZAd2lnDxdGcrHabvJQ909tD/GuJyw0h4bxlR01zd4VR5r4aB1Z2zzTx/NJ4poKwF
ZtE1gjJ6bWwal/IMOMYxZKB6LO3Ds3eUYIJ4yEBNJkc4M5ToUtExof2ywsbJqB13KxIHv9RWi2UL
4BN/bvcNvK8FgNCVMgB/rVzj3Ft9i7rR5gGtoVdrZeFje4KVve+Sow6ETn7D2bmxWdAaWFN7HYqd
yxvfqzPHyh/wX4GGlFdJjyy+VcE6fEk3rVHY9U+W06PzASrLszaPzAHfBsWpnubt02J/okkLZHfK
Zw04SjZ4kVU4+xblf2nN8G9Ha4juotA+Vh2o2byeOwB2rvqsTGyJuW+d9+l5ta9tR2M4ke7PZDIx
gPfa3ZF4Mhy6Kim7XVfxkEKezCx3g3dUj6rfSME9uXBixcL+5g+sGT4GLpKTQy76tG8NlcxmEfZG
qjW31TubPMvzDbCdExoVOzfbq9WRDw9bqKtJkkqgJlCv7djEg30cSufLnD9LfQ3Kle3M2vY3bfAd
NZ088QMT36gwbkqc8uXDGnzTNmMhaaRhyVQVAkFLZNR9xdpTOC3LfiteXJPtKO4/bVnp9+INzAUE
s/JTVheXvDNxcxT2SoBWTawOZydZut8ad7FXry7/FIYBpbFs4RlHNbdA22lkycKeBgheVv11cfEe
XpBPVweDiYfQIotZji7gyd3eeH9GU09wXXQhAnw/g55HaiA17xQDlAhn1wLNscBwsUNZw/OXBQ7b
RrQMWAR493A+ZmQyECC4OkM5qPeeXHYEoNRtyAAoN7rRCWwmT+tCfNOJtzED4q7poz+2x2WsYqYd
vRpVNxqk8Y15zyDFV9gxaPbuFsFm+wCSlF/pAJZJVA7fDc/q9ooIac1pj/vcxdqjVm/jYS0yWdyk
vd/qi9YgEo5ftQQ5bsXYQYSoMgwrtMo7RSHIt9eZPngnCrBwiW3UbTcVR7GFVREPANuw+BK7aDDJ
IILGADV4fbHLvWy2bDLmYK6PFjzZ2hYJY07mIYYArD5EGv9dt4/1cWUe+3jGT0frpKxQsfa7GmQN
s8wAioVEe9HRFAtpIP/IoOOI6gylHZN/Kv9wcc6xRTX1O4rasMYuE8o6LzAAL08ufkQOaO9VoQhv
hz5u9D6BllEythlKSqyx+aZ1mTCYIcAINBdACQrTZWAn2s2HBoDwsEVL+c6h90VqEQ4ucL5q18IO
gbN7IZHiRu9iMNiX2lbsOJU/2ArIsIeibzepGb3L5SEg0r/WsLwlCAV6jbrJhvhV7E3pgO6zNjKF
OkcbQWIbrXRZ8qQXF7Au9SE/qG2n45vDh1UtaONttNqA79rHIK2fisACrNSkTXef8mu1puN0FcjR
NQWx2IJfR5HpGJIASKqetWL1uUxnAGzznPWzHere+OtNdeSuADE15zmHdR3T9VMOnfuJo3UZOIoT
Aaa5jULsoq9IbVhRqACePxwqmdckGA35BVj8dhXXTMZkkD/YWw6KFel+bbN+nJ6Gip/JUASlw+PV
xle4aY59NsVb76JG656omXkzOlm78l2m46u/knIGHGscCIpD1p3ItnxibSHSLBoJKZECN2dXlFh0
R7XULZ+FHKLO0DP4G2xsy6CpHsiNJlM+3QRobE7DsnxsEw6KqQErE7gtoSPB8gExEx1dnmkbfmHl
u76642j4rWX7yrlTUvsWBoGVVrwZTcb5WVALA4sjBYRuY8LmBrrFQ21J2fRF5H7Mr+CCYUDJ+ktJ
hqAERC01Htawt8q7EQoVaFn71HP6QzFaGSaoSVmb77U656ALc3J30K0/VHATqd/pLAObYigG8GWI
7GoKHdTOCyaWbH6yG92vTObn7ZjO7SflT0Q2zwXY+e6nRm5Lf16bpxLIhSwwK8FKo0oocPXZiIoa
Mzw9tLxPAdsik547Z2ePBmS558BxssKr0s2bjx1nGYK5P6JPna45f1nNGfKVmWYi6QSDe+rmLxy7
vgDoQl96MqZUT71q/cSOb7QwEuUaOJhsTjG+3896amr6ZQFGpLmnXr4MNtut5ND1WVvHgDhnDNuK
ukxq9byZ17FrE50nXH/mWAgbgYuQ1kfoaFEa0Q9oGgF+PzTkXX88TqQecR7RJufatXIwrMpjrzcO
84Q62AkfMPC0nGu3CKocM764H9kxn8/VY+0eibndTtN2ksZTnp8o6mUJxqDnPKsq3Foj85Ybe2yC
N7eeRJLj1s6/XN0xwWba60xuE9Cusbr09LzQX8YjTCDM7lnLT4QB3QQ+MRRPTXua4D+tNZHKfQ1r
Wc7q1/UN7Z9cEP+NGBTrDVXSeEDAWjrgQGW+XzeMkPHN3TzwjBQVhg3W8oiQpLqDgPyqMaAqv5sL
DbThog2mT/gzaVCzo+12XsBbQKqjwdrcrf64dTsyZwVEILH/WDjRAKiZjq8tCkpNfpZbg1bIuVAE
KeRvXqc6PeHB8aFLDTB3FXlpLESyb7eKCvWJ8bYzXgbzWnXRQk3fxGWlI84h5QgJXuZ4z/aIYW2r
+7Z9Y7UEWvxLChrYDY7w14I0SbV0RY6sUSD2q/i0+w+CCYfIAV/QaB2eVSnwUGkgwB02qwM4lZIk
W4H+ElmQT5jlNXnS5cArpRYZ/d/cTKHm3bvy2KKYmOoYEKeqrKwHrDC4z+byozHqP+bfNSKMhrmD
Qu9oDDJDT7mCnWA2PJbmcT0b7zqmdKi/kOeWIl6QPUc1pNyqMlfeeiTSQv1NOJKOB16a7SHYVxEW
sH3H3ll4OQZqNDVX4VwCmcfYE0oJqWXDcRTvorX2ef9c1R0ipRGvxnxjAlEeJQBgnBkT37p6KRQN
PdB7W9SI2q+hyb0xXjzrFVhoOKI56bQX9QDkwTlmH1NnBcPKs9L63nSYriREfc2oXlzh7jHcLZw+
KGwNeF8LUNKOenmijCTURtxQaY2u13SmGMEzrnVMh8EccLoCa8eYsYFMgJIkB2UDVVu++cyDqo6v
sY8G1Z8R6sCMAAdhyqzr6dhiCoobBvLBCDAnEsVRn6Ahf6r0kzUByijRhvqGdjLqeJwyQBfogxHU
vZTL0FpfAa8r8YwG3pyhaXLr5ghspQJTOBNAcYg5nXWfzzOKVCftIa4AG7cqJE6IqXkzXysvWj1E
GcwQAO2WVuCBmQZjWZhB1rG2YHSVDF1gmej5AMvDMegOTeFS3h7MAn1BOgwQ4LgZEg9IB+IHWsRn
qwrpfhEPH1cF0nWJb73TET1qhBrcmLaPO/Ov1J84CYFnIiS4U+TMRzpFo4Ut/wMSWG6+OWO8Lvtq
BuX/WYmgmk9gtJoLTpzl4/uoLVIooio9xM3oaDJ+OGaoaRg4IZVnrPZR1mMqYJBYV5H6gqW2ROoC
QahJsZWN6b+BG9GFqzptfwYPnc/qC00J+CgDYHbM/R6DplcXTJRhV85PRXOchW8DoQAUXoX2kIA2
Blxw59Wxc8/HMIc5uHdSUJH3ThQLeBi7YISI1EWi/orRcamyesrcKVBOMEHI8F0V6J4X4S/Wt+SY
0Dl4XIn9DgbF2D/l/dFzUgNsGBmhVO1YpNwA7ZOdRxr+iS4EPSdHQUqjgb+iC6smyPCenTaToFJ3
Q+zwaMaBN+sDnr55YG7QY7ikfWCuy8rHmx/7n6qDgG8gfteXDUiQ8ItfzQnXLwcMA5MFtZNJlnjo
pRyfOClQIEjTLCLWXpsCM0s0LRjUw4xyB8LAVEI6I0F0NkkkSuDjVZxzwCEHtiQ9UFEjHOWebuhI
8F7DKvfVMwgcNmwyweoc/fycw5XxZysOC0lwXIGEYsfIhmv4cty03UaiCSxjjJU7wPHQzqzktQIc
dPTy2ce9I+OhQjucM0TuwRf9Sa9DViQrwpB+y38ESUY0mCZoykAVAVqEtDH9bUjL8RO0BQ8korfp
d2yDYvPBHULAGAF8gyrXhCW4A6gRFh6ApEJYADoBnQ4q30916ozHyrggjSs7bFrgf4h2WCLadQys
APeKrT7w5Xs9sb1nNCG6ni0CmCyyWZt0DpLcqXxF6Y8hKZV7U72KroI3KqYd4YhyWI+F8aJ4gkm7
RoJGS02VbZgogofkgj/lPdrSNYT9H/IsD/UxBOJdNn8CrBCGQSGIRl7qGHHDPix2rMY3TQMYgrlo
rZJqRFDHWJbGuoUlCMjjEC/WpjfmfE51ts2JbYNXZMbd9uahpMModHHi3kwL72lByVM2v1z+PXoh
AE+4dL1fVndcox5aeOwdOY9V+42dMGE2yR5L1CA529trMwHj+c7HLO+Osn2vyaPWPei8DSd5t3BI
SAAktW1TE7O4cV9g8upGNfJWZQQMvIpWnOez2ewlPGgQI7mzb1C8uH0yeRiORHWX0QWTF/vArT0H
3WOqz7zcEw5GskIHW8W93fiNDftlepO4HepQ0m1nsid7uSOoIuYOIunloTWfcsRRpWXeakYte7yT
NiTW3pIvUHvblVpg47u7GFpSUPOq8jYD2qvO+YB3PWxJi65KX3HaeOdb3ortKH4odLT3igWF6iNA
HkBZS1Dx5qCv8qhD5FXoeWpUY3Wiu6WPmjSSkO/vKQtFf89VJA0kdnQlG1zql3vd/ZbF36b/0gn9
knMq6nPjgXrbfwroU9luWG38SQoVMhD0A7tqIg+7L9Ww3fLHvotd/2IrxVapTdml4ekk+8gTvz3g
s77Usm1dYkX+H0fntRypFYThJ6KKzOGWASZnaRRuKKUl58zT+xvfuNautTQwJ3T/qVF06Bbz4vIt
mZHcUQbn6G8t7kW3ZSpLlbxWgDihpaxlPfTqKOGSP1tm7RI54jTKp5V+h+3BinZ6sTaMb8Xe9phU
hgqmxP5aoofCJ9AJcQ1E5Sblx8xXLlKX67qzd616FVO7jcV4GZKHxba39bvWKo7SIp6boHVuSyq7
U7Yvk3vaHYk8d1hxaBnT8WHm//LuXlcnKTDcZ9uQd75ubKSmBvU5Ghw5ifampae5vZGSk1K1TMFe
pJucyj1PX+Tk3aq8ok5cNU8dddK2gVEei5D7n35tljxmRjoVpKA4mQDWbd24UbNJRr6as51cTDLX
SQ2uZneiTIQFXIzDU+tQvi/xT0DeNAqeIvgnimMgHTTpxoQnB8qlSfaFcQv7k2b8yh3xfodO1lyD
RrUZN2FLJ0iXOnJiT0CoASm4TYmQgw84KEgZwKmydj/nqtPoZysanDy9L8oNS5UjeAfqIZYINKB1
rnlNb4SoOGrGSSjkXW6ckuUchjsEJPqI0hIxmLLtOduW7UKXGl/UCihZnx0bZLJFSxTCIr8wbdgJ
60PINUORZ+QbOTMuOoBgahHXDFJst/ygkgZZ/LCHXKt9sYN9Pn8uHKmDfrODw5Id6u6jLdYqlwIt
dtXHXO5+ivKj+pjZpKV6UFUUEcRkZe+V7pfjOoVcpRPTqhKgAmStB5uB9dHkrwhrnvVi2Gc1ugjO
c4SGwvCV9q+Mf6vxxyRei7In8ZFp6P2mlKHBX6MIrofJhAgfY7R2vxM4tZEdlXhbGRstuqYU8dC5
7tiAOraCJ92PFmpR8BJd/TfJ6opxhIxaCV1LvhoZn0k2PLVdWxQ4rfaYmtsUT96MNBZfgdspx0ne
GdpVbhqnHdt1GEN7A9RMKpDI9JJw4ZbCG5rEzQHH0uqNpDLAeS5G5VFLmwzxR8txNPWMq2FCmwZG
k5njqkl6KvEXBg0TGfZT1j9FSKZW8G9GrjAzXJIITreXayeeEJXSS5B175QhMHLvG1m3EfRQDRI2
LblVU70VVetEwfAYITUTzCmWtI7Hc4HNzC7BncZ4E4fRelTzs0GRWC1/U3LADOTjcnIbQL+m567T
xEU1dEcFT1Oa1uXoguHVUKuCvesurNQkPcm1Y9x/aNNbPb88K3spt09aW3KBKx5W/BdN+6eYbjb6
YmLFTzC9GnXDOKyQddWILbrk1g3gX38T3i3FWDjct3Pbg//tlQa2tZ78mPI6XVLqYNDrJ3n3rShv
bX1KUwycgFDoSUQPg5MdniBEPQAdGXQ7edR1awjeK4GR2wB5WVqgOkWgpbGTCstCs5BfuiE6LUH5
yKklpsmRW3+o3uJn5fgdPfsLleB+nZtW9+3mEkigbhX5jMNuGHdKcAzTXyNRVlr7PaKlzjl3teab
OZ1OEFabyZRelUbz9N72Rnlfd7t8REY0AxHn91E1dyPT4eTRhIMdPd3gN7cl6ezxutVQa7cvUr5Z
DOEIyONFAqUwI+iXyV0qjQbjVE+vXU9DAcGg7toatFEd/cT4SWFVKkDuD+gzx+7ORpc4nTzs7Paf
FkHRkmL/Vcp7q0LgeoyN70jJbvAPKPZYQONfPR/nUPHncNhPNBkm/PiCygppdFuU3kgMrGL0q1nT
VsxHo4X0BeVLhCvOjN2hyz1I+zUhp35hEewuXqQaEJ97dkmhGoOeL7/aqcBAoop8wSUw6sdCp27Q
X7s2W5vgAa2pe2PeuCYAs52clHpjaTbl8MEccDU8VdIh+oGocroIyYv63nJ2JcF7qeVftoQKLn1p
ROhN3asy+AlX1hgfshQ5DNrNBRh9rHRkIfxoVacNKtkkAkTMcguQj4WoDWN2o+7Z4bHNqsryFDXe
Q7OROfg3RblbA9iVEVKeZ79s3MTiDhWzJfI3O/+GURDK12JwD8bWJhbV5qnHGDjYmpDLW2FHPj9+
gmiW5rB+6iw5JCRF32YlTHfbntPwOulfQSQBDOjPUas09I0vl/+IEOZw2AB4m9GfgWgxsj5toz4V
8M6TGa2mWT5SKjfNPWLIronsdpq63zwOEofcfzDGfmw4RRKE0cGs+S1VfbXEaMkXj0PK7ZfdAm5r
6tc0jDj/sLS1VTyyGCHVDUa5j3S7dSf7HeVso3wF80dBHlF2DQb5KZ6yEcPJxt+Ug3bb6sscGYcy
EdvnAZpVmHmg/WnUjJdBms4pXUyZWV6ut+4CuWpqH/WoTk4fBYjy5PA7rpPtxJJLpkuiQE6SBSEh
NFe0z6WlSlpK/RbVrMPJrEymseXoL6xLAmqbww5UzQ528WYmlTMiASlCFr8ZefqygDQKoNXaz0rb
V2YA+ND0lvpdgle119Ny6WumLZVIAbTLAqSjd86E2AInFNKWyWl1sZVR8xbht6b+EwJFhR/Wj1p9
DYpLqt+T6o0EQmSwhYGxNizRRQT70g73IgrdPP2089tALzF04VYvXlKWUYAemClFpMysbH1rEliQ
pzuMrFR/nReXlyR5yRPDSwb7KSlOw/mRtHSi5l9qXjEUI9ZcWQwSBccCnQ2TfzlZSkMS/iqRvG/C
2isyOnVCNPWJjl7+VZMeemCtPO9g+OppRaYs/UYPcNGvGrFrwsrpZUrozUBB0+zl6pToW03f2+AV
Sr+VFiDtBGyTqSOrpnrkkeoP3WmUPpPMX+gFZy1ekw/XYY4Iyl8tU94UAc1GgV0NXJuz8t2RtFHT
j/ToelX07mqbOpF4SMAJhcvdN/0u47TGzwcay+WmvyxS7M3GPUpqChIQCWG7ZaPEbKrBAt4YRClW
SZjcFjsJzm2r0Y1KKEwiK3xONAgmLvSqv0+aiqg0tnjGip6ntgFAJUu8B/pz2WUwM+0k0DfZAX3L
At1SjtWrIEXCKQud7rbVZq+rI2WNwpLt0OjTqoKKXY+IXHkplTuNmnVU4+BbkqFlDG0IDoGG96UY
bMmx8+Emlb3uyuUEfGkCXMtFpK3kqO5uaTdGpP105a5fZH0zF2wSI4kDPn2XuFMxLRs8hKFvpUPG
TlVom0Kr/yHulXpvGig6qqa7STZ4ZDr1MlViHG/zRH0MDHV0bW3RoaO02tenYjjNIXjJlDS5K0Aq
NiR+SeBzxt/Sp4WLcTyj0lOzzRAFX+pcsTsxq3tSt0APIVFwOsn6K/BQuREeuhsq5Q5fgQkUXAeg
xGasmSeZQxxCK4r3YUmdqAnYnoaODxK6n1Cn1X9DOqi3porjXWBlyyoVpryq5bY8doFt+Uou/+Z6
9y/KjN4PhjnAg1COX3ba8leTcLqKChmvrMnhx2Cbf+T5g7hUbV0ruyar1M8ykGd4PFkwEzSf3GrB
+CAViYnhSPusA3rgcDSvk1pEOymrBld0Ole8keVngrMirwliez3O4601pXGntXXkD/0CYdXJ1dWM
VdOPYtrXxExwoPDPt6iyIqdppu6azjgEgkjhyB7UCd9OrMy/cow2JeqfeH4cchX0itxe81YDcWpC
q8Q5pUy7TiiaNypV7dlBHPn6UPyZmZHsVbIXNzyhvA0yhUNungtfI+/WmaPBhsl7uhly3bxDZzzE
qIx+IBWfEm4ewCpiJrLWDpwosc6iVGcXu2zF9OGy2gyjAiaeacBGqSXt9XFEOLYEtVerSn9KMUrD
PQ3tWojpq1VPeiU/ykSf7no1Lch7ObSfaVhPwXeT3hODjWZAlVMvAjLoMtit9tQtKml2HeW6xT9M
N6YlosWoogNMx2m1yQ1rcfigoc/MuYXzth54lOkniNHC9lOnHvRUSMcOi05s7Z/enVmW3cW2XKXi
2kevESq7UZooZct9OdROGH6SkrvXIsgPY0HTFgMWactKKaaTFRVoLGipkVQbLepTZUDzTH3klRTD
7bCtcDv6ipTEbo7ie5QMb2k/u9BCIQnvjTi70gr0nOhtqiscRCIBAoMHVBOVWf1Gls4ZtqgcnkoO
cxWoD13aZ7SVEeYbrZRWY2KtuvmzQjqhYqsuDGbwLGAU0022r2kpOZZ2Hp+GJk+L0VcFsXAKUNi8
JNZYfFj1a4o0OxXJdowNt7PTfTf1btnvlS4BS0DTExLUUmbLRmtmr8X2JaeXihs7VqCkFqph6RTJ
lwB9QgtVmjDudbG6eywNTtBpnjQpp8m8qfgJJ/HXUprqOXoXi/QsemqJfOme1rNFCjc3qzGcWIFv
tv5jJfxg5dIwTStbsC9Nu/x59vYQ0GZLCfzHFGoHpgODEHWisLx2qdbkvnq1gPaw1IvM8C11emPd
8aX0yE9S1yDZs04XSLfcXZS/IIDjx+WjNvFJlM+QJMuV69hXVJOArWfjax4ZtIHkpvOW+LspcUQO
jT9bYh3hnVIUX7NLqAb7qVXsVszK8iZu6mWYXpY4oyCSnYpeolzyNZF2KxhhP+HbyHLdnZsD04M2
C6By3F96I3BnBYo5d7tCQrL7ZuS3Zhi9qDIwWiyOnfVeTK0xTbmjzqaHNodYqYNRSKupf9Uj4coj
8Lvabp96zDgD3cISEz2NaIsQPlQLI3FGJKtJtZ3F8prgfMuxLingk9T69Fxa+JDC6E3qS8+EoaDM
ctI2eqvLclOJQzrbfp9Inj7WLlHsoCLaxtBzb8iXu01l27EuaxWEId4PxZqUNEeth7UlKsc2ToIK
y6BNzZDnVum9QZiuVNFbGTV4hABw5HYTIPrGZe+p8Xwg2OlD64EcQm5DCxW31NzUnqYUgMMqtHUa
R14k15sYBLKND/3wrqYvAeIaMtucakwhTk4CcFVCT5yr034Q90H7yDuL2qreiPTdGChRuukczvkm
HDvuQcUpQYaQnlxH47NDKNYJ9Klnm4eaU0d/ui52Rm0f2mX2o7CF8IBcMcDzJ1ehYpljZd3zrHUV
uNqguk+6TdPbi4J9bJ4TX1fpoXJIh58Gdb8xbJXpszQe8vQbo1OeldI3upuuvnG+CPNDN3dRX/lz
jRsP9Xhof6riO0n/jZhIlg4LY/lbKv3aRK3WTJcQ+qFLWl9nkE2c5mfW7FqnA17Yu5pGABIakQ4p
fyer+zRJPVxgKNI28/QhiW8aw62+fOqMA8Mf6U5yC4iAgKZwdRTVoX4bqeYGDpvlPsnNqv6V+Pyg
zwpzlbT0X1jCUhMbpXQ7o/+LGQNhE/RaK/+SIF+p3TGB9TIZdiALLC7rZUZP9mWNEQKda67jqeMB
7E1cpb4KFdJbb4NGf8eJyAkfyd8F4xACEznv15IqVM0vtnag9msxmUnZrZdOfW+sdKAnisoGq0QO
ZrdsbS6+qrvUEJVFB683eFHzY5TTKhkOS5q6ZbfOE8vpnjQKiBB/LLPPLsYvSdsbhVcQmA6HIBK4
hLz7qObblKH/y59WPkvV3UAsb9T3wbyl8W83/pRAckHK2Ibj3Oz07qIsX3LVOBFcWjHMLpObnDQ7
yWzzoMeoatBdtys0NQ0WkhlEiEAHnv6nsUCz5keAUn7pkNtDEcXJZ5UPHox3n96G4kbkpj/VuRM2
EwlvQKfhtGFQ69B/WPJf0wfoGB5NdirRfD/1kuraNHbQ/RJ2zLRQ1qneuECd4whCrwdogZHLYtR+
cn7jjB/zI0HRaRalr6nyocSEaoKzdPaz6l83MCjqUDlxTJxuH/gBbF+ZEpUvuzkvpw5POT47rcmd
3sr9wJAPWVtvTRYJd54vjS9j/7DatVQfh5o0CaoUXEOzzSaZXmX1pLb3Atg2gpjh+8WNaGnb2vjO
0KVW9t4Eu7LbL1VyRWNRVQLVD98FZ9GSvPQMDViC14FiuwavtKOQpTn6E0Xw8MTSa39Z0rey+5jl
3Jd4uVVT7PJ03vCfXSPD62HcEu0nqzey1K0iFDfzOTbXQY0z98laPJJ+cQAVlwilJXXmYLp6+G8U
NI7j69RPB8I74IUnJ89ghSP5WCrfzJ304mpXBGhbz1OcwACY2zxXWHKdk/RnCphVKVRUPMFaG71x
7jYtDFY9Ap2WEnJ43E1UJRYzpTXafuzeovqxxofRXa0exTv4+oxdu456H04cwehPiBtWNHeT83Ge
vzPrte5NRyCB7k17J4OyK/JPIw3rBllDUt/R/Ff6ccAgauc9INbdGj4mNqBkVCi3yPmu7rr9qg5w
nrTV0FXGCFIJ8p0jopYgKd4W0ohVnD7UGTOKHS0/FazPsnSN4bUZtsJi10ZnrEqFedCsZqOoeybx
YnAf5qth0IY1N0PeZPrRgMTvxb/kmQUT4ASzIQHhdedfpEkGiNtY3jNahj56b4OHmkSrlB2ka5yq
SObNhWPKxhn9GIFk2xrP12davVoIOEBP/MC6W5yetIZRGHjqdM2xEMriy1TvdheiFQ29AASgAkBf
3hHKg3Gs5+wWqp+o83SIRgmsiW6Ub04P3zNCDmnaaxi1XIL3YU/MGMm3SvHSlANJoyiNlA8jxDsm
nlFRwtVQ3cwdCYwlXVUn/yPlhWb/ZhufhvoHHFWFNb1t+wT0x+p3rl+78iWnKuDtt7qTYAsGpG6x
pfI8OoYAzXTjwtMhISEmxs/R9jSzJJ4sW9WV2CxdjiBI2i8oCsZop7QA8MZMIxl6BaI5ydzn7Xcl
XPQSnHR3iaUgjT7DUndyuZIHBprwHcD2ZtrGhr5Hj5BUr4mGysSgRRUfpvrL7FMc+j1tKuK5eJfJ
6651zfbDnK5V+Rvnt8TYTtW/PP+w8vei+0up3FppaxR/y3COVekZGFx1gTviazaFE9PMUD3UCcL7
tTSCUqorE5yvMffkwJvtl96vx2UmCeLcxoWj4E+1DV8nu0CJVdcKX0V4slDEKfqbKnvAK/aw0csf
k+YhhOEZ0KDuVCw85cy5Bt8va0fFXCWt22VftgJBBVpeJ59W9mEll8mqvXb4mwaOQ9TyTXGy230u
48dCjV9MjhSfFeQAQ1qhUvkjt93r0DRkw7kqHkp9oZIyqkeW+1XmQsMSHywpO5tCGRYTAWDMgFZl
fKToLozmmnbERDQrg1DlqsM+eFFwX7RfgUGixOJVyt7K111BQM1PpAPDE84gGo6Dj3p+DZNHB6Ue
QUuJXZbiuybi4TlqU95qLUsJm/vs95i+6mAnD5uUvkvX76ZB+kPx1SefZviDB2bkDwX2FXxuglyD
EDVWDIu071KYVDqd+Z4X227CotO+h23pSkgRy5oFaHE7R35KlDrlWyoj78LovHneFd8EPDwt75lr
dNi/HBPWE9QHNd56OdqQMWjJMStyAOOAHR2sP81Pq7wWOiNlgaf3PSqDeihWY7xv9VM+bnHTzHDY
zSpHxpGszeoY41qyHVhQTKmEeQyKx9shoKF9LYftZBzl/Bu0cfkOZoSZpUukADUqhDDtnGaoK8vY
KtqjsXagnHbr1paHYnSst0hvG/01B8PT8grKJ3fabm2ZWAplVGxcUcE5ptpboMvmTVl4z8JT/hTj
C75TxfpWl7Wk+XL1EBKuqPuUXov2OpifKItnVfEwkrTJD+BIJp8kThN+QK2g/70aEADFDgk81uzI
OGpiXTzTHxD/dnsLHdQIhWdM0cGAbiGYllrmW54vcK2LfRcDcg4iUrqj3SEg7L8rgBtIhIqFCjZk
Lz9wTU45vSjJccRWMAVIHn0hXjNqI80COBEPs0k8KSY9RXiyWJcaXzt5DtN8SHr6H53eloATc1b9
HhTTxGUhqwdS/zZJ/dZOzE5AxiKhb8xCXjPS2om2ptNeFMBuDTS5nyt0M9JJHmvKEmcgPgMLl2eR
pJGLgYeLaFTR5dMHhjmiOVguzXhvgn1cXs3iVZZ5U7ScrbLPVY4YmQNVfmgkdeuU6lH9DbIplo4H
RtsL3l8sqzbtdzWR3QUsVi8+n5G3wry2SfuVF35MgylL/EWYDgtPCP+ag1Ljf6jN7/8jQza0n0+R
GOOvm6c/bYT04kMidnf0aF0i6KqMtxjTR/XEou1dQE4a6Gd7nZ/3Aha3skSy7AZNswv6BELu0Q9+
JSn7OCgdRUEa8hSw8hrNJxOAI9wdQNQNtYb4ONjZbkhlHNDoq03Ctjoks28JrWj0EoVf1J2q/GUF
6yGiZedETqvB6+x4jTzai5Ha5ObXkIJhc2O34T5HPZc2npp8m0iwm3gzUDA8/YbTuBvNY679Jajb
ITFTa/RlBbKqmZwKYU8WMXZYOzHbsY+8pN42mq/YyDfBdNDpEYwiafc8ireZ+i6Vv3kuaDN0mJ/D
AD6EyYTRkHkzIrD6Uo29Zpzmjg4dVeNzQwFzd8euuDXJr1V/DhF6l4wNJ045sQLLCSCu1HbLvA1k
KmLsa41C+4eeccDoavsZpn/kRHrsikIg2Ibf4MwJ4peu+G2GY8+5ZDEYtWbHYGewZ9y34yMgF6Fu
2WcHLTrNTb/qwLg1fh1bxsaoVZT7zGTZcRGjQi+orafmOV7I6KAa83NNxlqCLX2usAZrGXjVA8mH
bV/mcjMpH5ZC32BCA8C3tCfVcm2ElhEN7dhvMpjL6FUJdzp6gsl+iSFeI5Jg0X+qB5lP1/E7qU6H
4BINKMY2I7Eelv4IbEx3IzUCgpDimEc9m/PFKi4RTZP9sFtfaO9z9g6wiQAMv0sM3zFy/uvumLwu
Ub8tdcZHJ40nqGXhieyR8+q3izYllFVE/20kNkKihFbQCzWMWezjJkOLFl2Gfi3wR4bHYPgACPcK
yRcBe8Y4lssuULc1ZsjSb8t9zaXJWAVP1jbVglWlow/Y5tKBIG3qp0sYop7TwBzUQ9OfJQ3FeSNB
q2608cWS6KKMFUMn0L3+zFAfIqDOUT5KPIxR8lZD9aWZH6C5H8ufPNA56Nn49Vqlro3izwwiP6Wh
nQEXSBb27eIFV6vgeY1wK9lMCQXwl3eZSjF6qGXctD6jTTQsKAA/FfxML8EOMjs3RN7ZIyI79uUP
fXQovRfcEVl5SHEG9Y/+Vx5K7NY/IcQZfLja7zuu/jZCNTxu5me+jOHpMXJBXjgvDG3D1VgodbTc
7eGkZ/HVx7eO+XC5r/USftxVg3ogZpyt6P8ULi2LrFfWXUiyjHwCQQIfOLR4bfv+JNMDqQPdzHiQ
8rUgfiShTNCnfUdrUDMW13wxjH1abnpQrKRch91XyoicyOR9YOaY33P+z5RnNqhwBF0ncNBpJMZp
0fBviEdoPxBwVtnV1t9j6S/FMjs3vKshdCOpJ9nGRCiPZgZ7jG4eeuVbjkFpN5l5nRlzpPyqxjsj
IVFtEM9gu12LoPvQUqhryOjGHLZXdydkDwkkStz9mfJ1HM4zz2Mb3+JpnbBPVbXLhieH1WaZH4NS
RtOhTzdkFvQplS/qCWW7oPJCG1PLnEj0V7iLi7yH/RMrNUQmYjihxoROXOpCg8Uw3yMTRTQnKBg6
+ULsXWTwlFzcoSuG1+YAN0+DbCZ1FzP4GSBq8wyUaxnXhVT7El5w2z7nY74ahPCifCD3hkZJNLt6
+jSV5B4aHyQwJdi3WSdU8wmtdELrpVNKzMzN6uU9FcVgFmttAYrIz5gIccBpTgzdTaWrwxzjiBHT
T1cQYbwLiQ16kr57M1AhqxHTHoverYpDqm5ISFp6bxo4/jyyR8DzhyshH4VMZIz6m5Z7gpRI8tIj
FoXbUgqhk31SYOm+TtYINg0KGH1ZM/XTstaUJxHD61+oGenYk45i6qC2t0Q+KcbKwgVG+5lecViw
33ubetcJ3u1xqwlyu5ACn4W9pvKOIVnIkjpa3Xk86yjdKSqNo15ihliJ5tzF2xAkLvR1CRQSbrrw
eZqSRCy7PWsosjvXSB0Ud5XXN7e42KjJbkRTW/CzTxF3LgJV88tecMR/WqSakE8E6o24TN0v6i5K
8B8flArZILnrFExfyoxiFVUMCocFexIo3mmadsWtr10iOYI9tDNsrh663KWi28mkAuFtehnLtwnN
xpy+zPIhB3n1CnlvhsSTfWX8ahRbpBDo9rmj+C7XILczPKC1ns0duQcaKUfsN3Offcad12ATbDdY
CPrYy5Dx29FmQWorbWhqx7eGKoXjs3IppNJxPfbb8CV4E2Swda7cvunlR4Dit9lqGVkV++KLI00m
6ARPeu7G8HY0zl+Y18TPcs928uRZqdcbGJumdzn5zAbqBNIFJvu3KnRXV8a1hKUeOSH1RTBZq8wu
4foK2oZ9G5DQ5uojBFx5bopXbLnVMLoSUuDeuBd0JxpBf/H8brAJh9OUVRuo74qhZS8FMpB+dMM/
eNkJ+ZbRrxeFk4N5JQyId6BAJmVFHhxWmfDL/s3TjUDctiLoMh65i/lydqiNeamIEfuFUCO8v06z
Ujo3/SYHilfcuS15bucYkB1Z8l9/YvpJx2CEeZMgH1JXoFZAQj0+2vbC2jZ2ZNB0TGkBk1Lp1DbL
Ac8NLC9oL6gKaC+FUY+xMQFPtk8Bam0o1j9ydeZVKNwIq2qh3WB8Me2NiLPcvkdKP7xJOZC+eDPG
fYyFFJlRgfbeVg9V+GWOPYK/RyN/hxxA4byOlITC4xDXP3O8G+dPJSfGS2w5YfDsAqvV6Z06zd7F
5ZpkGyXhomV7Yyyh6qK9UAKvIXpq3NdkGbJxF+4q/ciSBONMDB9dNVGv5CG05SqHMaz6SxluDXxR
49aIzhlixwzsBpWuOu8ibSZwsXOX+KB6kbkDCIAfQ9rZ0YH6JYamH8QJS3aMIczSreionPzwM2mO
ykX32g36cMO8gf3bpVP+zb3HsgqucUnuyFpr96Jcxc1nJLbmq8LKGzzY4D34NqaMynbEP/piCVAj
8ciZ6BEJTDe8eWiKFP0IcpUDUIWbGv5b9vB+kX20tqjpp0/Lepg6qS+uPrhW/SOIObqgNU8Kj6vf
/on+Znrb41ORHXYekCUjycx7ee+HC158qUUrtsrfilPxJs7madB9S3MKyH/83n/tm+zZv/Z1bPYc
/GJwQZmV/kVT74Z9a7iLozeTcytFgrwMVGi4YrcIbDWEWA6LK4ZfJ50KsFNn669bY5ddLTy95Qbl
YEeXZMHF+eLdztbdV7ccQU5lAg857HeGjNr+ff7t7DvSawBo3qKeHBZsEBiCxZk4SxvMFqDIZYMr
9l2aXIj6UlsV1+nWv8Es5N/wh2gHSVVUKNIXLAnrVpwCY2ePLznwHhXDhpHbYnZhe53BQk/utOm1
Sy8TckPpw9I8K4RI1GkQNyOrNR3djjssRVhV4mvs1ikM6dISRRl/BjXaV25il5imuF6nXzUonkUP
doDjMD0dWINNMUNJa8HnAHmWyOPaSN+CFKg9s9FdItHUhk2jURHI5TquCJuDoCvV+KaoL1aXHIr0
0XPNoKXNzfpdS2dU9N9Gq+0t5j/2c/KUSerfoX6MLcDNBkSA09Jk7CdM72AYvtrU26l8NnKQAUQ6
bGJdfc/mfKc34jh1XxP3R77UqwkRaWFLHKsdr81AwAXoqo0oRejzlsrLTIwFdQhNomK8I6YRzEaH
srZSED6GNeQakXSVb6lw5VX+MmC3BDENyvmY4q7J+QR16iW4mgWwCImrfqQbu0kyPitJ2mmNIHtB
rCJE+6H+JRV83gUGJL0M0eTAJflaKE4qay3LNmF6qJNLAMrR57Sj4P+huMw2Km9enLRnzI2F0Kix
32jIVNKkaeKyBp9M/JVYlWPMuIdq08EynZHPBGFoyhSHN6X61KPXeUrpAddd4OUc/DoBgQqgyULN
2kA02MGv3n3l+nZkuCCrG9I0i8jrNK6BdtDAOyGDO23XA7XoyqVF9mUoxPUYuyTfSbUgvoMIv++0
29n2YRh+TCoDJM5oCqLlNCseDKQTY1yvnuRP5CYphpyBFtOdi2LVKvhFmNqqC0IMJT4/hZ5Ufgzy
4JtAHWoN3nK1w42+fFRLD4RGvibRBo2I4AnXkYmH4S0kPKlEos9A4J4epmr9CtCGmV3Ra1T5CVoF
xTqK+KNXN0VwLIdPtdjJTx4t9xNZ98lNM7JHV556ZHlPZdwTYHgsSFkgPU1ty4P9R9p57TauZVv0
iwgwh1flLFkOsv1C2OUyc878+jt4Hvq4WIKE291Aox8K7a0duMNac44Fp85q3r36S9LxRR/TvuAR
ezLyz6S42MR8eIACPCjakx7zriq+K3emBgCfHuUmxge58HitYL+J4NYiYEF2D18I81VfEg9ry4Wc
Pkb1peECVgxUsWPLa9izzjV3PDOXMA2RtPeeCMLg/p1Dewc+UgAiKicW2gEcGQRklmqO0WgmGp96
08DqaEjXvqANk8QXwdgGHTexktF7NbrXtF8q6AKLQ1+uA4RXzJKkA6cEHp/3Ko4CHfTcpc1PZg7f
8iFOjxpIFS3dmgxBCv2sfK514lnLtn72g5Of7eG88VM+NSTXQ4bBaQ9DvjbZp+JcSp8bc2+QAst1
Xhy7PDsNICnFvujyKpM5WE4O6fSOH8m/xsh6lcyFcrsrvHVRfxfErI12VWS/VO/oE+cvLRIr0NAi
Yr1R0M41rBKauFXh9OoUcX3VijdD/sa41XhIGneO9q52OCPSdWqvUnRyxSEtd437ZLPTGu4qtj7g
V+fqV1ssIoRAvbPhisDjkRLs6Vmr/KkfbvTgVei8hZu+t/EJAdfEIoYra6ioEKD0tsj7wCbjh7vQ
mqtcQ0lM98WHI1orS7DmOMd6FpKJjVKpzm217tgGFOkxrE6UlELpm8+C8KwZK3Q3E0PtZ8EgYCLv
TSzDrObo2EkeU7SJUHBDnt2eyOnWg60jKLsg2cnSxhO4WH2YzmswgIajdwlol9q9Z8bONrdueTAG
3c8GfXZgPA4p6JDMdaDgzKqeA8h7sbUMjJ3lrQd1o7dABDZRCHeY4qvrHRyE1USuTQn4J//Q8j/s
dU3yAaUqkV/J50T1TkIjKj2AigQFq1hbMVhn7q9UOkU2X7s2J0THWwamAdoI1SBac7FjAt5UniKT
A4aWrT9Zp8VciLD5tbj3Byhvg5ri3UfVDv3Pf2NWM+97qA0aExcmD4Fb/T0ExikY+xD5c4IX3cIv
mM5ta+fBaKq1lcBLzJFxFWr1oswCTNCk8VE622Z18kmBmCg4hPbJ4M1ZmSAfH2L9tS1/lZxfGvwa
5REnbBrsEQVF7aE3Z522cQruWaQfeMKj9RSJ52mnsOblJKKEcHYBJo88eTa8S2BtGu0ctg+ae07I
Y4Y7rbmgBrAJsqkayKKT5Kzgt0agdbElqtGSuCRiKC565wCDhFSZE14WGneFzH3gittj4OsKLt8X
Kd6m9ovfvWvt0iiXMtHd9JTrC00+pL08TbxFW2BL/pDsDTBLHYumAXKD5KSmStMBaW0hxhWTAjrZ
ewh4ENpEdbQIwlrem2T0vBc2Q0CygCrMzbkmmErF55xTSbCfUJ8bNfazrcnZ14m88gHnQ0BTGkxK
LShbwKn4VuOV61fCspNglDZemsyyRsAQ1Nv6vFZ4p/i66S3EPq1WEvaTpe5o9awwu+YxCq21GP52
yt8+1z2TF1PZfOnEjVtLmZtQ1/DEaLk3rzmCEj17Nvpi3arSHKtSwzMykO1i0lgH2X51RX3qmv7c
lU5Zt5Eqh+vJl4km01RJIXE6pgEWq5oI50zHQtJrzowHgdyweTXm3CR1LHHyS/m7p6QLfuSrLTUP
DqKHYkCnwTQ2eCcgidqJ4rMCepmkZ8/D3sZM1HvFqUSBn3ETbCMfICcJNF5BgYmYvCesbM+DbmFU
4RIP/jIjkovTV0T251vSSWqR40gQUCoEQ3WCbiI/VsAtzICIjg9fojn1EXHO9CJHIrJdSH95/ygj
/wmRijVDfLc0VhEhkI68TRXgrtUDPFCBe7BkqFIyT9SYyLgtEyHJ3Sc4agSLvVUVKU+aUc9VK9za
TvQOXwNiBcZEThk8wzUSGuw0DYg7SqcwDLr8JtWX1gcLgC2kP6o1OQVpWofCyg+5jXoCDlNR2KQd
y4P8b1OcBoZgWb+4IfnPQlq6Ndr/HSeGGcNufIYPd5QlspE+LuTSRuDFDoffjpei7n/2lEmNt5Jt
zO32NKRADG59icD6RBRRJgrJpHehNjee1c+Dksw+zy27eHBhbuBeUQTQf0nKnfZSIq5mq4sc8lRB
ONXYDt38UxbaSQKvr2xAmof7Bp5ijYigjPpNl5Orfmn6XdmdQiWae+VF4RuzDX8VhzCJdDaqBAAi
JXEinm8yb2vZ6XkKRPNqmCHkAH7WTyMEqqECh5NgRpXHp6xHqxOtJPvUtv3OrNYG9xXbzpdSMniQ
krmCsTksTrBupyYJFJlnt9p9JGTVS/1LwqIakrirOWypz4DKk1At4gAZB61Iml5z4gcJS3gOyz5q
sIfaFrg8m6kMif2ULYLkSl5HLeF7KZ/X0LyrWDh0GieKcBLS15wsmtp6EOFA0cDZMEqWbPBhQsDh
Y7TMECZAzZMdRTy6Ld/54Mua+U24tHILrlk7C2WSA7WwyulqExm7OqXerWEvWkDoiE2JJ7srXCk1
l2HTXOedTUr8V+g+19z8iED7nEmZ3HFrtBYFj0aheVMTlIJiClb9LS61BynmSyf9A5XmwePFkJuv
AwO3l3tEGLyOwxpxDHkQA5A8EDMe266yqTEMhpK/jMODxPIyk4URoS9HIJHBhndxaJohsnxzobkp
HKo9DKEm46UpWgv0Yi0HkPoVwwBgzSK3442GYC7ad/VGNj5Vg+yfffJyGD+nkJyEsZLcRWq/GqUy
MUGY1NqDnK/aFsoC/vo2JeHyqsQNuuqD29oga4jx4LSr/J0THdv0q29fzAEQ+uxlbx414eR9oGML
39oK9wlj3phfufoYGi+BfvRwUA46WiotoLI7GM5jK80os4Bx0K5EfK3YEvUXgyc5NKGcXdfcQt1N
NYnSd5ucOI6fJVzGiQ/M4xZzOviIb0rr9v6LJS4CbKrZXrFRsy7tfg0DB/G5rs7YkojhoGh00Wn6
539CDf225WKiqGu/PRCrpPRIaC+K6Nvov1QgC8FaI/WW2DhZzW4J5UFNCbGpvyRuOsmBKKnF7Ts0
uV9Ara+5sa+V4NkLwRBvMKMX9qU1HqQc4OI+a/YWVNAw0+dWZGN5G8zlA/GGDAamkah9gomO2Zd7
Lq/fMtppznOHSkENl4JBDNrEspsSJDXZ+aESCPo0ZzLVYpngLxNQj4UovcmDTMhwBUOaQVu1Jef7
MqteLSDiPFhq8hhw5JRo6baYlt4dn3WUbhIsY2St65Y41FHwTh37harinBYwb1WHSiL0YAdLxOiL
1mEJUdY36bJJK5w6I8KsBhevTRfsiVIfzSVzJ8Q6bxvsRL99boFJZSFXeoCEQIo0U/d9j/nT5HEg
LiEogUks8Uvm+kUEC50mT7mLu72h6gIpdvddJGOt5XAhCFbma7S60yx8HUZF7L5ddg1HRSZcT/Vh
FZA1V6dWH20adKYa8ZsGxAP4axC2fHm6/hkiAs2wXXMVc9wDaOpUXJc27vdp3H7ICLRK3rwR4Ynu
JJbeyun3GqFwkraDB9hf2Hj0BSQ/mADy7DXkVqvkxBHZxauLEp0FWMBuA83Dfenjt1r4ED9gyGrO
ofFfA4/DDbW15T6VJUcu8DMKfU7JGGA+K/KDqawU5BMOiTrM9ry/eqI+DaaWPTCRMDrzSAZGEWko
Rx4FbYaSJ9WenGpfyx+l/0tu+b8ime3jGrgMlz5nHp0LOJlWscaJzOAS8gvKVVxFnzGfgE9wQI0M
VEbDC080Nq6RTOoB3FL8svxvn1ywnsZLCh+TlGa/jB04nUtwsq19MfJfdfllamc1u+DKU0xEGTHA
TJkHo7CvTPPsogk3XGWvOcoiYqhbAvQpfH1RYon2xMCJvVQCAQgSyoabLnsg5BHZVO85hJ5FYF7w
H0Qy4U20021z5sBbtEjpgzFZcWXBDTecjmp4NuLfWsYR7oiHhOePZ+sbg+IrNYS9mjC5SeS9R//o
DyAKyZpxcBPCr/0L8raYExrXqYGiJCgesb1nOjFKDiP0BxDSzGVoKus2+jRcCWDfTkCRQPxCe9BE
Xp7BtqjWOnVVHCAuHlFeNgADvbZE/LL6rekXlB4GJBBHW5n6k+JSHqSaK+2T3j1C6teJdKWQ/t19
zmwyPPmAAaEKiY2hRZrkGO9IelfyRdfPPYZvZe3gyACGEm46jCSKfTKlLTZ89OYcAY99doi0915P
iZBf1HJtES/XwKno0Pty2BLuptDONf4fjEtU5yU9VhHkc9hh0dYgtTeiY9V+wzIqMVQZK9tcGOYR
8rJCDBuBYlkayNefEW9hGfCsY4D23MyIMHDFrjmaUw9yirWmPkiqPoG32pleO5Vg/lLDEhiDOGsw
8fuBM9ehkBhA6BMoTcpKbB8pMKek2ybeec6zDKgvuBjENatPnUFw6rdef/LMsyj/bmoMoCb6XfMA
fTIz1nb1KpBNLAeFK0EVwdxWaHrhxGN34X25R61d8S6NPwq2QrcvSahGCGhPlfCh4oXCTVEJ70FN
bPml0n77AnVOERqwgTQ1mrV4ZSB8jpQzXiFijPCd2GJjYELoEpqPAIn3oEQTBX4k+5RoeNNYPYvC
LC83qTmHUibEl8p8KoNvo8NQiXzVdaEtbdhEcndTs42l8bwCRedjXECyEsgX6rry3tuI3Y5zissF
H31FmkoGFHRq9CcnBwWx8oJFUr1o0j4lea/hL6V0jphSodVF3Fg8wMFYK9K+6H6jQC2EhxhJhtV+
quqasXf6TxERFhEvG1morC2CITWIgy8LkBYYv8g/ufi96uTC69Ana62rj1m15YOM/Yc2fO3LleN/
ZsbU1l+KAEK2t0I67kUfhcpJ203rXlo3MUVtvI3UvIso0+XHGMA0Oq72Gz262O4AZ8gyT06izsAq
0f1IzkNGFrAX9xrnDcoNuXkcLtVcmP2XrlZ4k27hDR1cBHQAvpzg6AHeCx8i5xxYT7n1mAR42jK8
AdDvcdJAcXqPlWRqO4c6WzXBLiZ0YiGPPHhgwFKMF4vS2AnmHrJhFTRk2yk8oAJo3iZONcmwIDTt
0TWCbUcKoyLGKGV7kxi++yC5RAadR8mxsQyivUD3nX9W4lnH2a25D6nxwVqTvUsMPF1ceiJRFjaU
xsv4sNxlD45Epn4MZHuOk1p+0NEX2xMzeNa9dYVxQOxPaa6jMH1v02VsbFPv2aK4TwEwYcWuNPF4
alvGK1Sv1tzF2BFFF4bvY1ugFEM0N4ntQ6Kc4yCFjgbbVgEAAJC3BHOK9olId4E7puTv4FibBhWx
WOGiCeuYJ1QpklPAofAsWQepWrVON1G9cwPYtHnMyAaWR6Rghj5tY6pjbfFSecaD7c0DYyMjp1EB
se7ZCxNMh2S00vgUk8GXc21vY3MbyvkZa1Rh+Bo14EzKOqmWbkn8WPvy431gLc1m6RlLWLMO0TxR
egyEqQjZoI0eKcxj10QZyLAky3zAlhmPpX4yCdJmr4G5aKV1R+EWB2UyDmyI0tRbMo8doU9rWWSX
xjnr0rTUCcAJqJXJ76yYbC7E8GcfGtCg0rIMnmBddOb3QICu0tlAX9G45JJmJzQ8J81RUYZLgDSe
ZcoqIbDUcpOHWjiJqgwRD1laAvnymyVte9BNbAA+UOsLuBRDQ5XuJBOv6DihT2r5Kgln+G5xt0x6
Hl/V1CB9GROOEwUeSfFD4p5Cc6fBaWtx87UU/da1kyUTsLdhGaj1IvRBu7QndCVzF8FQHFwi7C7x
7yGmlIr7qHtRcfLA/5nJLaADSvaE/K5Vn+zJBCIVU5NTQRTTFRCifNjhE/50DRxGtcjdh9xC+LKC
BARqWwqOlc7ysDl8qr3frSKvmzvxOYazgdPLLF7V+CXILjaybvvUgT+yNaLhHvAsyov52pPKpbQm
xF71DYJNJPjNPO+Rm/GVlyU93BQCBjfxaHtIjUkisAJtALYmacJYAblVKE9Btu4YxDChJAY/pQmf
ByExoFe8kjPLxURhu/MWnVAgfjrSyW2bud6AyUuhwiawdpahdiYQPjjdUn9b+cc2AFf9GQubDAFz
JP6iBC2SrxKhoDLvPB15Jpcb8hvROYgeInK04hT/2Rx5GOR97O0QQ+s3lasuET24kUb9VIfbgGsn
CQZGro5Xif4l6KcKZaPIC5r6KRnE4sLdaNK5Vw7UUKjrh044hSFtLUkEWyr8DY0ECzl9lZCfzPYt
7Gx3g5Zbt940b66l73b3blMSxFyD9pHFY2Gdwu6iu7D/IK6R967J/oZDjkh6igcN9FqIDzzMI+st
i79EMJ0CAjz4SUY1q4tjj1PYqNZp8JvEaBesMdpOMx7jqbcstadEeJW7RUsImGo1ZPD2cf5QsIIj
+7F1VmXzwbtN4mraltQ7QVHlPIvKOi7Ar85boIccWbU6GPWpQNl8Sx7WG7TnDg+G9sMNqVNi/dI5
PnUEzMljFn/bort3De2i22HHu5YrRpblkxJD8TuvW6RoWvIVJ0taspBYsnQoiyXOKhBiERCiZUrS
FzpzuoR62wFiw8TE1UBaF+oqaH+F/TEpL031W/+ujaX9gpROAPriYEaYUcUGNpWr/IKotySq2Qsg
ql40JwM/ildipiVnXg+SsG6AdaDgtp+by3BFHiq5I11a5tYejW9DmgGnDvnZlzInA0ign3qDIr7f
mVlsG5XEz8KyEQPJWKI7Ig2LmBOumZbpl9IKRH8wEIB4mPdA2pUHq3y2MVbbUzM59g5b8Rncv/Lb
pYqXPfeTM7A1jVCVSRy1KtcCdbeQZ4WXBpECQujCR99KLmzTDfSsAkjkhl9tkBRpNtDfO23PL7Dr
L+zulbF2kQC5U440W982qLrcz8rgkzhq5KArOKePvfqkJ3NkubXIQ+IIrQMMT0+kpXtrYZl9ZQS6
PO9RafhsEfRzI571HdyjpdyuGptyDmDWphVCzXRO5IDsddYvsFQRhlTDJ4G3T2RspOzBjHC9DlkU
6u0sBlyuDbGN6805LxB4GuxU3I2Eje2fqaSiETUL2Z6khc4lGTl0f7L44LPsq4yefGvfmdBoHjJ1
FfcLGLBhtY2bL8yjbOIgpTSPq8deNJ9qkCUUCqooYrKXoa2z8wzWpksG0FTf9zXgmE89pcT2EjGv
z/ZEZhQxGE4xanR11g7qgu6usO1UQxx/BcM5xm2VUOELM0NEC0sNlJyaHOpmGfoHLA6BDcVqGvsH
i5dJgo0DdZRCBG/RtGeP79FuV0i94k/DWSbRCWCRplANgeoyJ1gyMaZGg4rZEtxxOaCWZ2qsDSqL
SC0WK/e7DtdlFyN+oQhPvu8EflY2zbWD5g64MYuCXrqNRQOZUzqVMeLXaA/cqXzxfnPG4nOTvN9m
hM91q0FYkxcJ5gnAS4Q/G1Lir3rKr7Up4zf1tUsvzYzmKas2rYpmdcLsWMm8+MJgRGVMIGqpsq0R
0SJ2MafZJ09m9JNG+sZ1PSxeVF1aNiYo6yXmCu0f0ZyzdLpuIqWPDao/yLkcpv68Tj5SyJnahb0w
y/etMbzVuA8S1fqyld9YzQVWblI9K6rI7edOzVn5as1ek2yHZSjkus1R/WZekm1O3Vle6hM0tYv8
tVwfmznnhb6EZDUzsE9NmtdyQ9+X6Td9nlrPqjRZUZBDmt+udXqllDRcoH9/yqg2retxmVVMG6ZF
CSBbeA39d9wOUgcc2Frdbup6HVxLtTRJN0VRlEZtqWouO74+VGGGgzDBT0K61CPmTWRp655YJQdK
O3ADONXfHvCdJxx6t3/B1dqxP37AUIj6RzncupByS1H4AY4ZvofIbY0Gqbwp3WlGEvk74+qxqqjJ
mqWLkiZJo7K7SOWVQvL/mV/ozggQOTdXZjVBon/0Pm/36Vpx4Z9tjcrvZjw5q1agLSvyZ3q2IotX
gbRy1G0QiDAc0jultKVhcd7q3KjkfZJT+jSJaJDEvLLKv6INufWp+kuc+fN2GT/f7t7VRaOKpm5p
mqEpqjkaS1UE4WMLFAeXH/Idyb/1ESz3Hi8YHt2pfCJuuo6htxyco3DnMx068ndH/215NLJW3uN2
G5Yr9Q/Tdfjt7PD+vfhLY3e7i/JQTPhWQ6MRja3As9E1ExWA8PKYvCz6JZKZCWHYif6FQ+3sflL8
5+DEE/0gX6p7E3ptC1BlzTQ0VVU1qkXz8358FYUh5OAmmNB9ci6PJomzibTIkCxNGemp/56cui2I
OmsWXW53/Prc/mh5WGo/WtYsN7HcYSmVr6Y2OQq4dZc6tppJ8stED7zIJ96s2HqfVDOgVNj6TutX
F/KP1kfbkSeQ73JjWs9eoC05qyNGhPClmaUb4GuLe8N8be9RFdlQwV/JMsW4/+yrnRlBJttMsum8
UskjyY5Ztrzdo2H7+msd/WhitL1FlW4mheMRMSalVz/jdLj99+V7fRj+/cd8dYkkF7Y8fBELPBzI
gn8xbVGyrXfeh2MhAsV1AOtsSsqBZ39D+RJUMhdiZAkRW/0XSAbz9eNejfPrvbZ0ia3bMg1z9PXk
biH4vTfcWYQTCu9YP9zu9bVOa6KpcEpKui7po79vSmLflzVSWjG3d02KXNKhwigFef+nZozhTPkx
tn7Y1krAf6aECfTimJgrybvTk38O2PEC+dEVY/SlE+zVIsmlDRT6g16FAgEK6FfqUAowMdT8UME+
dehq1Ev7zNGWudvOIlXe/G9dHX32fqa7phgP4mTlhVJ8VfYUKXc+7muLQpNMXdUNxZRkbbRSvcL1
3BKQKElEBMf+WSveb/fh2hVO4/JGLkNRSFqOjqVCEwtYtZShj9Ay4f/l9gvOg4TI7WauLj42DJ19
SpI0cbRr5JZXgYGjygOQESpVAQJpm4f/rYnRrlHHatTKQyEJN4BU/dbLS1jft5u4Ohs/ejGaDSPr
C6MxqQPvCp9BcvS6OxvTvVEaJuvHt5NLZlWkQxdyKgkDGTaTd88wJrc7IQ9j/dfX86MXoymHduQ6
ukYrePmlmXBu5tSdQWU3K1fKFlvvwVhlz8Vve5Gd8nOzQzAaYiKdhv/jfI2uJVWhSqWkDoPpLh0U
foX2EvWft/t6b0BHex5JC1MwErpaCJdAexSzh164M2d31sQ/d+gfc5YkQdP5OU0I3cnFd1Wn5/+i
Dzw2DFETZV0zRtPViVUAqgLVYiQNhUXT6Fu0t7ebuL6h/mhjNBe1Qm0zEdHcVH+IPrKDc+hXuLVn
1YLEDjDcD3F1p8Gro/ajwdHEBKFmOvLQKXJ/1gQ+0upUb4HGnZTlszUTd/cO12GQ/lrzmiKKumro
qqWO9h8xrMIypoQsSe/XvDm13V5D0FI9R8qdnl1dcT8aGu1ClRnJSe7QkBwuXVLPLSqxorizD119
mGmarqqyyl6qiKPh88NI0+uIVuwH/2gguSZUscGuLM+VL/vO+rs6Vf+2NV7guhmg1/FoqzKpTHYw
/P/mAzKo6iMrEk9qddSXpiyavrIJ+cjxtmnwMni/bi+2q1PybwPa6EaiKVVnRS5nqCCePOGcpUfZ
uLOXXR0jU7EUUVYl/jv8hB+bQGhltmyVg8bB/cjkb8yY//8u6LplypbGO47HzZ9/X2zDIBdriLOD
MblqVw5ut068M9HDQI+/kZ+NjJauKPg5FDYacYsy3dUyMqOgjAEddvkvNqYY/3o11EfNzSH71k7+
iy4SRtJZ16Jh/vO4/DGEopTbQSWzIxSVt8qBT2A9zK3X241cjVhxlfpPK/KfA9n3nmr0Oq043Otd
WKjI0yba7DGamA/Bh7boF0j+DtUBXdE8fom/3UHOCIJ5IqL4mARr/84V8trC0Q3dILyiENQbRwWU
MIRdqwzbBWjLbqHUdxbmtbX/8++bf/bXii1Iay1/v4iwBRLbjckTKHib7oyrdG3tmITCDO7lqmaM
FqhqSjHsNtqJZekiGu1C7p/z0pvLqgx0AUEyYtgW8rABYscNKMupCActbKkzHq0sWPIyJY9VnfAp
shJI4VRnwvPRP93+lVcH48ePHC3wsk6qvhoGw7I/UrwFPemwhMJ1t1sZhvSvz+hHK6O9ICpd4gEE
qqeuUhD1RymufCUVMuG1nKwc3Ga3m7u6gn40N7ozGqUTxtbQqVw6N+kxuHc3uD5oClOqAsvjYfrn
CsJcAHlOLNl6qGukrCiKAHXPm97uhDT8yr8H7d9WRuu00xO1lX0GDbUVxdogxx9wJ86pqDHTj0CA
Z/G391Q9mvcO0uuj92+7o8On7g1XSIfJQmjrHcqTjGZy40++KOM0E2YYWqfBnfm601NrdBpZUmNX
aUKLJeUr8RZK2QX0H/n7e0N6fR3+p2vW8Mn+2FDtxkYFbrEwwnW/U7bKDMn/wZqmc4w2v8Rf8gTP
4EpDm3nuT7dn886gWqNN1rYo9ZrJLBnXS1dkLLd1ICxvN3FnVY6jUGEMkC+xGEWdCpJJRy4ukSdN
Xi3+t2ZGO4ZRip5S2ozhUFjJbM4urAMqJ91u5N5wjTaMXmisKtMZrr4I50afU4bqTmRWujdco03C
Lxq1EHX6EbxYO/WBKu0Le63sm7dyay9AzZy7yb1FcK/J0b7BsytX1IIZEviae/GLOoOTRsnvfE1X
7yymIYpcinRJ/mt3qnSv1cKKsXttDtk02AUnKvJMvcvtKRp+7F/bE+USVU2VLYsryp/fEohcP2pV
msl6h5sJJX0XHbVw3HetM+/06Oq4WUOQThUVUxxfJWVcDoFNMfapI+59rBwixhCwjbf7c32/JWsn
GYrBg+ifiPaPzUGRvbbUM9yE+p5op+HMrKO/0JfeQ3zR9gZgnyXXHWnuLYzZ7ZavbX+QcIhxEjzW
NWu04Xaq4iZy2XIGG+2jlsVrI3W2FVKIzMP4drutax+WQVZSlSRVloxx0KkRokbOJTpZtZ6WLcQm
zjDNekMJ9v+iIUO2RBKQsghH5c/lUbRy2qqWQjGb7hCbbwidb//9a2vC+PH3R5+vlvqK0gQq0bNW
XCcRgt3EP4S9eKcb95oZfbJKo9em19OMVDr5RqgQKYk+rInQjKI7y+DK1BgykFdmxdTJ2IxGrPQw
xZCwZEPq4NPG1CHR9Tvb6pXe0IShm5ao8N2Ot4ZEkIQsV5iUMHlr/FOZvEjC9/97Xv5oYnRrERSu
wzwKQfcoOwpnNAgV9Ttf6rUXi6GI/H7VIAisKaORSts6CkRfI/xDJCb8Snfeuds8CdNw2660Rb5F
D71BO3yUJ/HBWQjbB9gHk3sZrmvT9fNHjBZgmFm9Vgw/wpTecFdgKbwzWfKV28of3RytvaazCiML
aEGbAAybkyRdI5me1ztqOKPNlCfFsptP8jXK8ylZpzUFhNGkEJ3aOTPqlwcT/c4399dGxWNb5KHI
BmkZhvLXCq1duzKFKAcwtayobGu9peiJJOH37SX018kyamY0sqojioah0oyjNTNNOgU4J9UCbLHz
IJnZnVH+65OgMXI/w4OQLhnjfco2607LwJVPqfZhAJnJCBlR/+t2j64N3M9GRj0ywlBLkatiIk2x
siOdVZQHFU9esbzdzrWR+9nOaMX0USp3hkc7GTasfhn49arSdlICVcYp7/TpXlujD52yG12biNQW
T3NKbuRCsZZtFEXwncpdkhDmE2PALrf799c3N0wWC4+dS9ZEVRmdlGrrlhACaRPOX+89+ahLbzdw
bTWoOrcaWeXVLlqjAfQjavJQGoUVbrzm/adA4ZXm6XYTf98z6MTPNkYD11KaIuxT2uiW9jL67hfl
9pPX/RSx4ll9dE7pElBEvrzd6r2OjUYuzmO5DgMajdLftXdUmg9fvfNwvDY5//ZLEkevuFxxJQ8f
AU3YBzdbivbidhf+vrEzcBo3CVFj4xetcTjMiY3elgIIHOgyKW0+j/bNEkFaqcEOmgS7ZiZOrJmJ
KPzOtndt7H62K/95lekqFSbMQP7IKLnjW+8RTk6xujN617YITTO5ehoW8fhxKlozAopfaGo+9ZwH
2Vdnvfra4MOqgNbcHsbrvflPQ+NkdK/0hDGH3ig5NKNQOvser2Dd//9G2f6ZrH+bGT218ROGbVvT
Hz+SFzKULNEXMDuad3pzbRfSdO5LmiHpsqEPvf1xaY9rv2gdmd60LYBuXDEBpthjIX5Cufgvxu1H
S6M9XHbJzQUeLYXw796E1DI2fW5IWB1jgyLKtxv76w1ncrWQeemIwxdlaOMlFyWGbYco8Y1H5VJO
9BlU+af4vjxp+Cb/eMSN2lH+HL5WpP5B1dGOv84hsFJZeSotwoX65E3LebKGkrx6JkA6cZZUkvIW
5p1u/n3FGbU/7Ck/ps/RHcrYtLTfzLE27dRDufDfCDdvym17rleoyifGnPqta299+O7O0oM86+fe
p33oVveGXL43FqOllCBbUOyS3+K8YLCbuTtvXnzHC2tO7vyzeE1fhKV/eHT3zRSl9Or2fP8jG7w1
EaPVZWmdpgXDRHQbfW4vQedb224uraTJ7x1o418UejuaK2t2p9lru45umpaqotrUdH20zto8MSTL
oqCMv8P8ddZWlIWfRUvqmtor9RHi4cYFPrqs/t9qTXaHn+2O1l0VyKSNfJG4jrOXBArG79A/3+7b
va6NllZOQSaz0DiOLIo3DOVoqeqmpisb48Xthq5tqD/7Mlo3WVBiOx0ayv3nDpCbrLzIzdftNoYf
++fy+HO8xssjdI3GSRmvkAMvFY+5crndwLVOGCLhIh6VlqGa4wmhlF+Qh3Siyn71WbIqRYoayvP/
rZHRlGQSuIJWY7VV4WOBpVBS3wL1zkXn6i2B2wEZM11VuCmMpkP1JKxGvcR0zHgl9bNjgTNszqzM
0709H6gFwKrPyn+xCIZ3L3JdSSYuMTrucqr8GckQqKzTbqo4IS7z9GxL1fn2CF5b1D+bGX2vodJE
QjesAxvjo0ceXS3eyvqZwnKz2w1dO1d/NjRaD2oP27IYGuoSMFCYI7tWebHrZJrXgJ88BSfF7Qav
LsAfAzhaG53hE08UGUAbm2U1y+MXNXu83cS9wRutDEE2kl4MWBleC9AN13UoBpc+tUFDJndCFNK1
D/bn+I0+WFPH4MTlilvW40zdhAvjVbFm9mOxgPq4TnYeCM87M3Z1ABVRInRp6iz+Ue9aN/dswxrW
PTwdtyqWecixlZfz24N45aSSCZL+286oZ0kviYElsDIAQJ5NDu56K231NUi9lb2joPpMnFHSdi3f
WflXB1QxRII+iiqbYyWzr3gRNzDuk0VhYJtLP7IwvbN1/BVv4VAiBPCfJkYfl6QlZpaHNFH1WAda
7KRKum97YZm1OH7K6LX0y6c7o/n3pePPNkffmeJIZh+Lw21cx9ZJlRJPLeYxOAO37lZObE81NVxo
FAYA4n/ni/t7RBWqpBJu5qr5f6SdV2/rSpp2fxEB5nArkcqSJTnI3jeEI3Ms5l8/SwN883l7Gzam
56bR6D7HJZJVb73xWfQgfm2iUiNDGVieO8WxlpVmr6Oq2f/8eN/tSYO2XUczCWxs82plPrl3RqM2
XW2b6PaYW/2qnebspPZ/7zoRFn5a5Es8rVXJgB4jiyADPmyrjXKW5pFnrtFfmE7tmtnfBSpUT8qb
/59EBDavTzEMh/v5y9PJejwWJp0K8xGso1Ug5dvQ8pohNvy/f4uf9+X1Q356i6LI+3SqWEdCOkag
pZMLVPR/a7v41jp+2v1f7EcvdXpu2qzSqa9KeGnQLQjCJ0k8/d8e5ov5yIw4qRrzuuHBmvXAWedS
/PLzEv9ubM4UVSmsBGluenj/fl9anJdOes22tepehhOTvv789793MT4t8OWDjJNtKdl1AdRnHhnj
1l7QWZIORC0Xc92cyrOJb/Muub8s+62tsKiBUSJQadr7st+iAOKJChxkbtowSC7Rpv4Q6XNXzKzU
HbpnkAs/L3j9e1+dTuvTel8OltzrbReXrIdyYKy8DkbLPNelTo41wts/L/Xd5rNJ6VDes3Xb0L88
2lhlZSLXmN7JXI3Gk56fHbRy6yD8ZZ3vDNLndb48Umlo45gUrNPor7221ZEI6LP/wOh9XuNLqi0L
EIzTQtYgVb4I1WoDWolh6mDx8yv75VG+tvAVQZEbU8Ay2XAvJWTHEfNgmvbnRb79LgrNZ2SmVAP3
7O+j1NdwNifLIBWPKIOdHsx+IzEA7KM2+/NC3z7Np4W+fBir6ns/NFmooLXMQJx/XNj9bzXJ3xb5
8mWmTNGCwbgugnq4g6o4o7UDkuv/p0f5mmBzhJ5k/tVT0aMW0YVUWGhu1uNZ78Vv9bzrD/56Qm2N
iE2hDGaQKvr781Tx1PeFydXHKNuDU1pniqF3Gd3put1vLSSdeye7FejJ//yE3+4KXSbQoW9Y+8cX
UxHFomnLx4Y3oZsgcsKYiWhWifGfnCSCOJNOWE0lEfH34wWFUuvgtMjGK/I67ieEmwLwsMv/4Gks
kquKrsBm+howRhZxVDnxEtvuOUIeuUMlv1g6v1bEv919n9a5vtVP13g6NZY8DtePRYGugY2zt4eX
nx9F+XZDXOtZ1EdMh0anv9eo1ai3xpI3hjjcAfEw5ZKsylW0rzfpPexOMCvr4Oh7/rvTrpKX36Yq
lWuU+89+/LT8l1OsiVDIbEN8iAVS0inguFn+km6ZuXPFKizmPz/tv9uQJJGiqPS4qFSVresL//RC
1UxS0iaKBSyUpUBdNzwEkjuq659X+fezsYqm2CpRFTVC+0tkr6bcgvqYgq6Lnzv1RtgrCQWon9f4
d/4EV4Uuaf3qjKNt9t/f9dOjjL0yIRuoXdN/aDp4Kv8plspWO6gbZ8GQfbFEi1NeIDgVbqw1faFi
vo3c3wod/zpO/ArblMk4X0OD/54R/PQrIH2JsWz529l4h/BjGzz9/Ji//f0vJ2BIZC56g6fMizvN
3Pf2L9v/3yHG62v89ABftr/ZyXYjQZuay6dmB/pyDdN5iZr5knT2ql0ESxTTSSfnpJUlRpqNNfrw
nr7/LVb9xkH8K33/1Z3Rx8nv5WtaO3ioX01PaWfTjblEP/jd8vJVTD+Rshl/a2i7urV/H76/F/1y
+CLDgYl1XbR5RS3ItWbTqt4hrLwWC+lPTcb854/53bn4VKL4OqOQSn2ky0ipzSdII8qHnT+YvwkY
/PYev/o4bamqlZhY46Fco6A+y07STKFqtbvAD7lt9sr+9H96KOPLYdfobcz664JVvIqNtSYvjd+u
m+/e2+ew+8tn0oNWlZyBsNsuICtpYt1ClIn66Zei5XfGkVNMf55NSxut9H8bR0tLm6agT3M++P2L
1gDowDHpjz1eI0JRkvKLLb6erK+bz9I1y4Zaa+uYsL+XC/pGH3oHpyeW/ozRvunrJaLUYFxsxNR+
/kbfPtn/X0q7hkmfrJRfGfLYdnhxNoTiziiv0HBvktBZCaHf/LzW9WP881iGLjsmPVPkxb8YlLpy
TC2/Olij0W16FP0H5Cih3XV3Q++fW7lz40K9/Lzmt7ue+PV/Fv2yQwSyCHUmc4umyBJZprRLzfa1
bX1XQd8a5MZirKkPFaN0MgtxsBx5OVli7Y/1TiKrWCbB+ecf9O2O/fR7vnzbqhFhoWX8nqaVFn5b
HwRYSAVNyZ+X+XYLcflQY9VwLL/6LqMJP9PoORiFvDeRolNKGHL2GxoGszT+T/aQdXVgSd0Qdnw5
5/6ghTEBNsGTXLvBGD82aCTacbOroa78/FjXt/PPFvq0lPr3du1D26K9naVaVNuzOFkE4jFLXdGu
TH1XSq/T9Pjzgt/dsoTt//NsX05+3Waj41S8xwjilpE2bgbt6eclvj2Cn5a4/oRPR1BRA8dGIJXX
h1KZSBH2lB7jVgPQ9L9PDOCJfFrpujc/rTQGqmjNmrcXS+OV+ehO9OYOubKiYfaXs/7bQ13//09L
mfFQ6Pk1DnCqk6bDD1AQ1n0w6t+6mb//PjoPxZC588/cpTXQ5oGIxJVuQW1V8vcQ1n/xBb49sVir
/7fEl+9TccAMq8T4l00iu4lRwAeQY3uWJvpvzcu/LfXlA5EeCmED8DR9shZZgsTloy5l3s/77ftX
Rvu3bcjkIL8eV4O2IseX2NKjAAYEBqnSs1/uy2+tj61QMKQUfvX0//76aplkLd1f11D6vTbPWnWx
UFjLuDdroDA/P853twoZItlSVUvRTPnLO8u1iX6WkMAlnIYZbHGEbX1oCVOOEOJj/Vtf1ndfyEZB
g4EooJOURv9+slynwSPOCWCKQDFWXR2oNw4som0a/FrO+O47XTtxLMNhMtsyv5jVyUiryaoDMdeg
/6RqtB8wQT+/u2+eRpGZ1LdVNCD0fzJSgdnLThRHArX8g0oNuajQuUySxc+rfPOFSAgQ+DEHQOXi
a06gD/Oo6Fu+UKunLgCGp0k0i8iRQXoVoJUdxEL19P7nNZkw+DfDS5OXYzHOSgRmGl+ryHFhZ6OR
JAIaz2vVHKNW7KJm8NRw0+ZvBv1uNQLxyKEVBZBdRFWviJBq8BmDX0+MPFcJw3v6wUZ23C52Enig
NvVArKrVvQyr4VpxT1/RW/Yq8VaUKqyet1poSHPCjcnHhVCyrSAnr02XWn1QlBjA6YRYIQ+cP9eI
+cfboXoyq1uBhJiERl5EPDqlPhXHe10smubJH+4ah1n1/Ngi+5U9+T16m9ZTB+rCb+ZAcrk1aNYD
vuLMexqUHby4WoZMoTxoDhfjIRcofjpHKb4rBXA1RO7JBXujb7lauBzo9INqpLSbIFJmjf4wOg95
6MnJvhkXpkC3NfNq+v9UZT+iNabZs3yAyeA/O+DrhAl2BG38pliNFlytN5E89lE9CxleGT2nA2HZ
zkdQu0JZGRUCv7uuBwEDl7nLbwb5VtJWdgUIxtz7zk2AQmE5HbsG2E4UrxKUIMvVpOy0YlUEJ6M7
MlZtZywIXy9pPzLtlPebpkMjA/Vur0E/Vn8Xwy5Gftx/7xCmRh5cnw/IlhvOPpR3uvQeps2iC6B8
Njut9XgBpcmkzUobHhmLizNEd/R1G95M2cJGDFnb9tM0x5soW5Soh5nUIPEHn4ZWquJshpfQWHbh
Gbl+ARZUXivBHAKFhnGLBVJ8yrsmVqq/M4OLnSMXOzNQI9WBHFUG2p7KpkIusYnBulmAL5a5/Jz4
H6q9UttVZ86yBtx8eCyzCeX2G6c59Bnt6ZGXayjgqkh7P0/OooaemyJsbthE4hVFTpRSM0BFiKDm
r3rnSY3kJu3RjE6QVYBnPaTh0rRukT1t231avwziMGIhh+44KmhruskTUjYzisLzsuJHoapb9a5Q
bqO3sdQ3qBmIGKHzP3FBPQ7mKN89LU85/E9oB/0SScCKIeY+B8wAwetUZa6uPIN8nsDTQGMkwW3X
CPO6tW7TJtmiX3zOEHSUb5sUmaCHjncB+Jp4aF81wKpjhs+XXSah8eglzkLVPZTaQhrKE+fGh6UN
Imba16zaD+t0OvcAA/8Ic+VLa/A+ccZsAiqLTPfarTOv1V3c3fnFEZ60Zt/YD8l4jvpVLjZD1826
+6hZou6vK/dUGcCYFHC9GEeXD1LtJS2s9OjABABml6M+D/qTpL9MyNpaCEj2ayHfp6BMFcA+O1U6
Q4PO+3Wk3SDx2g+PumCiwNr3jummaOvGr03yopp3sXBFfEnMTeMUbixBNdTPgrWD3LNBbiSIhtrD
EUwx4osV5/Oih4euAfFBvTe1Nqmp41hPKOo+gD4XyoulHir/LqINy0ahlXHnenQDCt+xyGglP+kV
oNLJHVovhbjeDl6QrHULiOlNmcIiD4Aidq+aVaO5eYIgIpmzEZiu2KRXpnS2lMcNFVt3rF+67KxA
csNCKh2oW4R8VK9V67nK8+f+jXl9fUAmLeRaYSBJiOtvFRNJ4QB/mdh1iaJ8GqGUlnjDuFAijN1q
oCO8vRUDqGu8qmKDeBxyTn72npZIRAOLCBeO4ioUnnNrQ6SIcVnW/cIEDSeVsI5L6IaXIvgo0MG0
FwmAWiUBBD1zkp2SnTQ5nZcyGCQontDuYr2Z9dMqNjWmvhdtzM+rs3mOilOl3IfFTWnUSwiYTvkM
Ra4GRxMsfNjW6rzMzma96MInuduK5GFMz4a6zPxzeMV68AZPaqjOJWgJdnzQ8p2ceuN4nqQ53A14
SQ4Az05ZFHDUxXEcT4V+U7JuGa6Glv5q/9WP11n/J0uOQb61uwcQNnr7AdpH6u7lcqWZ45ws32bS
zKceC5Jrt1n71jU9oIMQCuXZzJaUQaTsJk1OYXAugZmSFFyYYCis5D6MbwTin3VyW0TPklmvQ2lu
xxcpvzekvdniTzDaAsPMOYKANZw3fkyRfCTlMqTFJgGFPXmxLNy4RAe5us/RILXqZehwOM9qfe54
6dONla818WQCYux3RbmQJA0lcxlpYE/u7hRG/qbRy41FamhenWxj9m+kDCh2PRXmFmLTCOyuGF67
fq+jz5/Qc9z5mx4j75zMqz3q4c4kriIBBeGWaBqwGz7iwsM8zB2oEvZaAz6olhoS1f2MpLAnDRgl
215kcLgd9SaeHhw2ZOE1yty0lsjbqPltJV5qSI0T5EE00/3KnAVB7CrVH5R/U/h0BRtxo0RgbNIX
8BJDOvdjF9YjWBm12AygC65qA4HvQgEa9W0N0A0tVah5Q9nMW+uKbEPbLY22WgJbzwfxNSC4tOxR
myxbY2b2r0LHWIET4c6wxxc0ahV0sRpUaPPC544z+a0lNKul6Vz17/c61LnCONXjMVPhx2WI629l
TWA8nlW0WMPI2kZ8Cv1F5SWNjgS3xwImvg6NA/49mPKzOT06Rr704yUy+3H+Z7SDxUTKz1mODURe
ytKxulEadN6RBu8CAB8VRPARnDmGVDrn+R9VuyT9FoxenIJLZkqge6h7LrXpSW2yRYEllbqAY5mi
5c4NERieAQWjtFbU2mZGiLkNM9VtuTWBsSKZvNEDmHYjzFHnyTbdDBHfNHlpzBvfPhTtNoPgBL22
OMfFnZ88QEowwnsle4QqZBFCXD+erTazsHRWUy48uX9NkIPOgcPgDRkgekXguIoKxzQ69NLGSIa1
7e9z+2gWJtQJeK+mZ1Q7xodAmtxh73PfcAsHoEF0gLU1z3KxQLnMu7INzfRBym9omJpVlgZzVvFK
PC7o6qP/ZOENyTlqHuZOEUut1j18Rp1h/wykg2H9aVA+DrmmlR1ZJVS8VwBMVGMf9xc/oFwebZza
UyPY0E3pNsMykOOZzjxzGBXzJrxX/UOOxHWKG9iiAtybu6l/mlqS8OqpKe/pJ1GnNz+R52WguyMQ
3iJ/NJTLODDLN+6gWBhcvQFIswJ4KILqkTXOw3hXUr8aOrcAvNT4J8P4Y5orRaxAVjR2uCYhyD2x
15QKH+gubD/K/phd9Z1Xg77VVP0waeqmzhW3i0rPsGlm9LJq0zbvAy94WPbd2TSYupDnfdDuJngS
VgvXceePJ0CgzJX25WHQwcSMDkrU+tyQlUVWPdjQNeLuYHG5JmY1S41pVoh6LXHxT8jBtvc+KN70
wzBSMMirPHqbFPJmwb2OWdL0N9JOV9MRgldRsVvpeKeM3dwW5yY42vlW49W2Jz/RF4wZzrNm2wVn
Q/KBZqMHnWNC9XkTv4b1Hp13piFvWl5U2m2vjHpOipRCUhIRhlYGYPh0FZDRgnBBiX821KcYlmE0
QEcWqLD3KMA7u954S9R7Rdw70HXtYwLBQzaH2XD9yfkSZnJfQ6l5Y+hrho79eEXWatDocq/DHiE3
WMuHWmtcKyBPKh215mPEdtTjts8Mr6WSX0heDBwuQ8xkjF5LaynLdypuD/iitA9XI39m0sZ5zjmw
jCvsZZUkd1XcLbXoqLebqIOh3vizkquS1WSTrpt4F2lrOdrwT/TK+ippNibKPGc/2uqNSp9UEIRc
kZtYvTf8vWYtCmtu9IWrYqaZvJhJpJVqANeYk7za5zAIRmWlQ881nUen0uam8lhFBX4ISOQq/5Mq
UJEvLXgVBV8taKC+try5t8TcxmriTupD7KibEj8cEWsdDyUzOwied0Bw2vKpq/VbNVy2+UKfTqHy
LBkQTAOsC0lO6JIai1jO9hpsOY436InrVBc5/KOJ2yhb5rTIwziQ6GiSPRMx7SRclfmqlI4+sYRN
sC3B/uzN2P3vEKfG9LBdE7xAsykZ9f4TNva+7J9iWBjpnS4/OSJHAvtFwYnrm6cRye0hs9edsSuk
NwUddkN8jDGOGOr1VfgeJcSKVyoHSi0hR1fosifV1WaQewAy+c5MXxSOAzSauH8wkSa2ie1GxxO0
RdlTTGUWXX4tmol+VTh7VXK7ADyz+V7CQYhC7E9QL8yYuxPleSCTMw0OjjpS6g+3SbenIVKPjql6
J+AmhfWSXpUFWNVVlBrhLJU2dkjXpN8jkl4hWbLMnMr1a2ptY7dWJ2nWBx+WhWoTdJYUPC9cj3qZ
KKce4lIZ7zRlYZfTPLJsUIPSjewrC3WY5kb5XHYXvb51pmLRUljGxXCUQwnkFmrCHCzRDK1zuz5b
aQG46aYg+okcSFx56U7WKRh5+8iROzUT0Cj/dua0mDQus2AZ2ZEbVckmBjxQJq+GgvcRn0cC5dH3
Z2G4qfG2fMyJVRNbHhvE+qfGa9NTVXaeEuwhi46Ta8cCTipAQVMGhDyx4ZWZpT410sdwVW3hX4+i
hrBiB57NyR8sCvF2f+oyfabrsesT2utWNYdvS+PNPMXoBXnkKVEx84lQx8aVnSvJFqRmEu4bU30Z
YHOK6QXsIeQX8Fw6WBeC1jLOAG72i7oa3c44m9Em4jOZPMPKqS+GsNyw/qMEAn0jVJ3jACHNcB7F
5SyPEe2CbDhyCkBjCJxbCaapWBn6BNBgkSVb5gSY+i0WsoEXDm+w1glEsmlhA+i1p2HtTy899MXY
MdZRHm6uVEcUyOcaHCRxY6rSMsR0NaAWYpyCK4InVpS7EU4lMIji+qkAWF+zBXH24jPaNILMTjUO
kdS6FJTukzx/RDjZU/27oTS4XN0Ed69KpsXVrZWB/wFNbPy7LEF6HyWsmogIqUMwi26X1usylCFn
jcqrJtmLvFOXht4cylr8CfvuLY2lVSPFh1yN/UXvXLq0XZbTPm/0palc+O2eVE3bERZSG5yaq2/d
gLzHca7rbRbX+7rtN3Y7PhvCXAxWgixvgAPNTuGqWSjGh652814nsFffJCp9RQsW+JxBYat7AH/W
PMrapSjw+Pmccdiua+1Vg+JrmDNfvTVGcyby8GJLBHc9AanyFibO3s+JGEoa5R0zrdyouDpG6GUL
rxkfp/E4BS+WuD6dfReVu0Aa8c7vfPNU13tZvbWkG7+9M0PXanJsN+gmWlEmg0AM3eDWei6tDxMS
lN3Fc2CA0J2GILgh1TYvmnamY8JMuVrFXf5Hu6Ywim7Z1fWt7sAAirJ1OkS3NVJ2uQFMWGv3o2U/
Dnxvtc0QwEVVgxeY9xfFubMCUg7ver7MrOGh86/YC/Aa+SGSn4fSnvsTarl95eVc8T6D5ua4V8QW
bCJRQi49Ft29nxOfEQ5a3AV5eEQdfpnQ5uLIkxvYOheZ4L9fOi72aVw4obFSkNJKhnsjUHYqPWeB
fbGslvqr4ZVKz6WHmcTdKbk4QT7AivBvhth8Ab/1VgWZNzTKmjlD9hlt/SVtXKPzkkx3df8aw4nx
20VD2o3X6WaNwq3bnYr+WdPoF9feRumQmT1MSVRsKkxBo4OAaQRYuACXcZ43MCr7/k2eCEJLkLWz
Vm5RHHOr3PTngzAvdaAvBA9u+MA7KO/OB8OfB5zl2dhYHoJnbgLZQ1Ya/AtT5n/F9XwSsZOuJmcc
2WbDR0B7Gic+VqCk8cKSaORHksxScMKUGMNXmdIxtKZD3ARvSaMVbj4CSTJjHVA6tSWtXEryJXLI
qFjw39SGttpCkFbrpPHZ1Kls0TFIgrFCnqNIyWyUUU6/jENTp4Z64rwSNQwtZ1GQG5jHEdeDo8J3
8RNgHFJ/aqH3ZLJxG2TSFdVI7jTT84XBJmiAmDR5RNBUXTOZ4K5MNcjQVYKqE1T1DZK00syUR+uu
rSgHD0Ld6XWz0jtuFll/b5Nw2eQ6SrLWVercit6NSbzRv+Smsb8uc84GQRFUWY3kD8grNIg6Z1oo
hM51b7mROnqZE185SfGtSKRt4XfBkqGsWeynnl3aCzCYBKtJgbTPNIUzRwo3aIZoD4VQ1s0AjyQi
w9CqbEMllE92Ea4yqnNAKscPfjnQ9wJ6X2fvcLxeWwh2vhzdCQf1OatbBMB3g+tlPaj5atKUsxEX
m0Lt93YTLSTSAhUucS9AwcfTolBkN++Hq53NL844qTOEgrYltJbIKk9MxXm5Ka3SLgcQLD6UagBl
MECqHRoom7bXFKqXaIEnGSCJjSB1A228QRfwEuI9BWEwzf26dtUwa+n+0x4zGMF95wuCJFIPOYo8
Lc7IaIWnyZc2+qQf8io++oH6iMXe13GwkWt5UZXhoh99r1Cg1IExKSXYvxRfUNXMazqa/fFOVdOZ
ocSrqYMeOsX7VjKeW5LhqUwUz/HZ1LF/SA1xkc3mnCvWja0Jc2Y0secHZHGdchEqETkZBlVJfCmJ
/o5+32Pe5uW8FNVxMpxj1cUvXeS8D8MI7xVoPdk2NyqHHeWY5YicwTiU6ykGHdgZ5Ofr5KwmiNqo
yBKi8rQNVf5xyeo2EW6z38lESP5SA2CWlVf0Wg8EKzRIHzT9Si0Q+U/rwhWO86fucIH1HsCAFcBx
iS1yzppOTje6oe8S1lGWbqIA2CHpZ6m0V7pTLEO52jSiA/Mj4gmpx+txZ9PJBTKF5KiIHyIBHpzt
3YCikaZxFoqqcnPZv/SpQY630GReaylmlgWryddJh1+7uYumW/vUGOZa3LpRqu/riD8iivaU5sUR
LW7AKDnyJma66FrlodBlhl6oWcRW45nIPdkBWcmAXndZdBehlMjSwezEuu/kfswX2aSipoVzoOmv
ImxgAaOz1YCLBMxl6uEZVYdFxlXhqL6npcpdFBaIFKDFUVjyOqmqc6KXl0ZO1moZgRlKD1k93LS0
vsNQgK3WiJdpdHJPZoxU7Wy3rQIAXD2p4sZexlwSJg6QY2NFp7Z6l3XSK0pV2H+qChazb2P1dSzW
TCXHrvvOGyodtyrpggE8uZPEp9IOSVDo063ZQ4j029BLbI5VNB5UEd+jbfqudc3GUu2d4qs3UU1w
JY3DwQI6zbxjhEdW74Kgu4J8Q3U2yAIFuHE9NQO4V+u5oADcpvG9X6swMi2aGP1bqY0ewwLnCf+U
th6AZMgb9wj/W/2y7KFKFtltiUeXKdKymdoTOk/zPuKGUywBDj67K4P0pDT1etRhS475o5WUj73B
dWhZ3btZi2pm2kRxdrNqHOmuroleCmOjxXRX1SS1xdS5Ad5TZ2jLQcZN8+u7shk3KEffSuItnCYP
du9KgSLdTNaDpU5LrR+3eZs+h6r9oOfYw7oAESQtuik8gNam3VUymI4Jy3XUG5c4UA6p7qxswfGe
ikYll1SB/IkMfBCdOzFJ9A8VnkGI3JYkSJA0Tf4oSpPYJnrsHfU0OGnslilpbWsUK5EARc4T7Ocg
a5csyqxFbkW3PXkMXxrHbSLBwuxaWYfKFC+K0NqLQe/nESxPzR5PliP6fcvpnxqNELGin2cwomVU
mvd22K2q1Ma9d966wNl34fg4hNTRMg53qTofvt++mXoHyxb/swPqOlT+PZHSKkjohJAjrwBLJafd
pQwlryuxKAH3MPiLpK0XFSPD3ZDcTHoNWK2Fnh2citRw9VTsuxywluLH/AHjGUbgcZwyxmWjmwKQ
VuZH28IcLwpJwYygyEkyONfRQ10LndisOpVxuR5SiGWxgh3ID1OVQMcrwTA2x0kaMfZlsQjzZFnk
ycoRgVf1V6wXfjlJbnIBuri09VteRh5iXvOwVedaIjwJoJ0aRW4+FDcK18k4Qewwkkeam+5SSerm
qiKv0gHgd6y6oZ16fpbP8pzcCXXuWd9Ge3lSP0YVhk3fjXDaBFl2J+6PxQAcsL/GG0EnvMI3oap1
1j3hD3qsOt5Bx+Zpp8c6r8gb+xMPSwregk+iBsFGKf2PsAvXgXmtPbe3ppy+lD1JbSz4pgvN0zQU
J8cqfAh2xlYyIsByQ3XWG9h+bfAiTYM5a33jXq0Nl1Bxhb5J6VlJcpBGJVyWaX00/ZHYrUBNlJ22
aRLA8FJ2q3bWIWuZMlKGGmsj80IM8RZM6iWuwh1yOzfjAI0r1s9DvXGqEN+5W+kRNR2mldU5xsGN
8ASyojklhGulwUONLQwu7LofTacy8UHJl0ulgg6ZZUdj8JeyIq07uSWZFyw1OwGkpbaQxbTZqJa8
iGqGA7BtArhWQvZomVnrlXwZO8j2auif2qmb6YjXVoQu5FGP1RSRLDVXQQ1HRFVfe9U4mLDow8Q8
SFiDlplS2tlws2wfGVxSmbXfukNceL6abusQ4b3eupds/Y/ENTZzLJ4IKrPoLVjyytJXym2jUL4u
rTXdeq7eMXYzKoAvqkU5QhGnCCzS8JwGypX1J63bMV8l1pVDiKyWDxtTmEu9iXZdAWWpy7Z+nK3L
IV8yLICdZxRrNtXD08TgU9TYt2EjH4QqPU9pMNdja5FFtjyLZfJYZZ/iDTU7J9RPzUTEKtptWEkl
BWn+FaRDAKjGR8vI7iMpcJNSQeFNEKcE/T4SGY6WtWjz5BjHdGmYttf16toeiMlVHY4N3r/PKOoI
Aobm0edGqbZF4bzoHO5UMl+C5E103W1VV14r9V4CqdmXqUi08TIkndYpJv2m6iyT49MQy4valmgW
tJcZYxt9QbkmsJYt2E5VlqhTWK5o1EMGnXDIa08Lup2agHaPi+4lrLX5ZFUPRUcTeo3Ik/Dp+upu
9FjzFJrBFCpE8TQsIj8k/9svVKPwVKm5KYLsGFLpD0icU0FZ1Y0JX+8ahaM4HfQbg6wmWef1ZKbL
UWf8AhxhHuuLyYc82kkwjtFAcbBFOghHTR7EzHYMN0udB00Rm5xgu46nZWVlVDiDnTDIxZbyeGdk
nScamLktqOwU5B7Mqf1QxRvHQIQrH+ai7F3Jyd0wDR+J0M7DRPf7oC6RKdhnSbvXfAYXnGShJ9El
Ntlkvf2eBuKPmZMMkIaDnCv3wEh2kW25sgIrwoxW7VBU7pTBGxT9wSY5IEG8NzSKIslbntfLbCJq
K6NNOUqElok6S4rwVPjRCVn7cZZ0ySLJol1QlB8iMw6jpSYQ1S24siaPzZElzx1dqjS6MQaNSZ/8
thzptoGyLTvpVml7LCl1f2qDZuGcsxoEeiTKrW5fkbRDfrZaMh+KSRMDlbS2KoO5VtQMqZmHUiK8
GxxtNnXOrSPhP4TWMdbtcc4/dS6BMwZN7TKOuqgMLHxCe8JkvmkRjX+VdHL07qSn1cdU18R60mIw
HcxnIW0tm0Cu6rDBSAcn9db3iQjJ6fvaQJY7ferGjCSVhOZWf7JV6lZTcCpl25NIXJhck0Khqhf5
1EG7/BgFPj30RbQJwMg3terM4o5Oj6LyH5Mgf0xbgkR+WTznpl4XsXHb5iPxm0UBzvov0s6jyXEk
idK/CGbQ4koClMnU+gKryqqC1iqAX78f6rDNZHNJm97DzPShJ4OBUO7Pn79XpbuhNJ7jXlLuKvwB
sHEjvm/LGc+Z491Qup2axu1Ssa0AFCf7A+zBFQGmWca4bZTcHWXTBdx0bQP0z3waVfW1KcaXVM0w
Bg5WMJOWOnycQGReVpdvkYLfX4v952xXXo3L0QT7HDQ3D7JVTclqRCRrIJDNJ7Sqi8mNdLyaBdio
03hxbh/SjNMWUnbtBThR4E7dDgmIRel88pQhVxdvukSh7L3roaD0VvbYG9UtzBE397ehrGFAPiy6
/gm13gUR9EIa5F2bVUhy1gsz+W0m08LUB+DXZ5+XMa6fm6hYtc5zwlXcCGzZW4t4ktINV5XZoUCY
+Ng6PkdJfG+QaUAsc426uSPvW1ncC7qSbMNg9Gy4Il2P1SWwbkU0SrMY1dX2Uaa2MdUB+I41J7wA
lmDk4AFhh2/vjAhbAIMz4U750JUtxGfgZIUg31rylzChnc2n3Q7LKT4vf1R3e5LaoWxhEUiuoNuJ
Ldyk79CMMvujwH0QOlJJIZMCED00v+vRck0lWhpGtPDDrz4AsYPLxKMvqnxHtKvGPwMBSlb5yyEm
iIYWpQEUmnm6hu+6SKvAq40/TkNiU4/LBPwvpsLFreb2WKNmLVwrDGil/rP2v5zgRSHODNPnootW
MU+QY/bccLhCUkCc+nCn1PYT8RGBkwpEwwRUXKXBAxFZvKntzPWLt4CDkhmVW4YPAq5BpNQbkw76
AimT9CHFcxclEjeCVmzHladof0oj3U9S7aLK+GLLv81WWzs98Dp8lSrZtzlMmAbbcSX3yEV4ExS3
6FP4FPKOdwbMG293h+3UP8EaBUpHoF2P3LrsNnkBQwzo1uIKCZSMgmJ3M8r7of45Gd1dbu/CVPV0
vMlNrDU73Kydgnr8eJ/If/zKM3sAvFgsx46Zq8paMwQwa7YIo4Hl8xcte8SPvlT93eLb4amomZjf
JmCahr2ZSsvNK1eJnX0LsyUoK6ws96qv72Lni6h1EVoveg5FvEpBo7ajAJkPm2Vii5Uvwa4MntsJ
Jssb5d6F0F8DyF+jH1B2GrDierOhpdXjoaNoC14KtE3lOVwbRDwmlosGcVNdU7tqq4U6fk0whMyg
XYA0gF8Fq2B684vHgIJ/a33iS9T0710iLWzjs7aelOLFKOgklHRI3xM1AtKhbjgETnKPlMSyRGff
hx41DvWNVT451KDKDrM8nqigaJeVLEAiwvepTRc6pTw9lxd5C52CImsG04XgmlA35N/OoMebDReq
9WgBytnAV3Ui3BROlDWtnbHy/EQshdVzTTwWDtySKX3UBh2Vyzf65zCmT5d9By+Oragrj5ny4BPG
Sc1AGEPlDVViDNfj6U5L8cRlS5LamKFOIlSlt0mrFDx0+lMXaJhdg1QF6k1KmB7XgVuo0yrs37l4
4SvGw0970D1BmSKykqcyjyt3aKHUBeUmpZhJGiYWia5601D8jID1zdDq15L6LhfFJ9IzVGT99i1I
saQcuX2BPsMRKU3i01eZO1L3m7XTlauh0QU8ABn1HUDfuIMCJSku7tjEccTSMN0aoFA/PExKuckh
ZfWyzJ+WttVETKvony2dTAFApJOQFSP6BBemulV8MtZohPFgP5UJ77Cl3FYltIJx/AjmUlYeWqCi
2gzu7DMKdSo8F5DpXaxUnkwWOgbyKpESrIpMLOlT6XcWy69m+yY3g9cGbDz82XDEFl4lVfdjMbPR
7Bstp4DPv1/1vkfXzmMypV4HnC3TdAICs3LQOg7SbDNIikdku8KB9SYtujdbd34nMce6tfZFqRWL
0reRR8wrTxB/O2ICKctWI/e0r0c/8jrs6AwafldK7aYYFGN8PHlVL4D2R9dXswcZ/DVoCjeorXRp
lv2DsKq10KLfAlChRuUoi7MV5ic7i+Mc1NW6SH7Qg3ojRqrQQ7MpMv6Og094B+7S+jAxE2M7AI8Y
gb0ae3UbDvptWcRflSg3EgzySDY5B3DDCgeRCIvzlC4U23b9BiCvloaFnXDzyjLdRSPOGD1BfCbD
fXquDcdtQ5ICa1Y2xCi+l52N33Xu2GsUQZqnfIRAVbav2qSsgEh2ZvKa80wESbfswazkob4vTa71
vLD3fqk8Wj3W2ZRIzVxegl2uxib68B3UdcqBEoLkZjakhajf+X68aOpiK9vCEzFJJCVcCdvtDldz
yW7xiWjMA2pKj7jK7euJfvCud/sS5BYtpYKmVaskZYlhZokKoNrZjRaPXGEffEDtNm03kZORj+Wb
NgCeo4ADL3HfmvT8YDBNxcJVdQlfX97LDPqXL5apzoXYBdueD9SK1tV5IPPcXGVxz0tY8KPSO7Px
IfmVFnqZnf0kcT+NOdQ4ixA014lFKzhoUiYtKl7sKMu2TdA8y4n91Ur9ulDyNz1LDkPa7cKs9lIp
uhnj/CWrlZ01FR62tUQBoZdRK6xpDxlIqH11TpEKCqJ+v9S7fE0tlnhFbCzbWPq+73WtVJNYtl5G
SIpQz/2oRQ9hl2yEwUyawR1jkuC8Y0e1+0CVeKiCPa4iiGCZyiZT1XXDTVdVf5C7wY8jvy2mdtvh
JZvZJDrkGjJ7p538XdDFm4b3NChtd5hmC/NhTc3Gk3kUIba8AGsuZEgOCXzfhgKTZSKBheOmFFa6
qwXAGSpReUvNVH3I4nZbiJzLO/9p1tkfCdgZEDx+qEOMMsHjggwWFoVcrCcOukH93TFe0rBZEeyQ
7yYw5pLu1U71vVF0yxi6SlCLGz+sb7o+WnHheaExQr5NthHrrsMakMsiWGQ9HcFR7uHsvI4C4XUd
gbtuvkY27Dyn/hHn3TLU840wNYJPUNwYrEPVAGdDbdNmyVqY4hCW8oNaUS9WoKAAgPGB8d1Gc1kx
cYDX5VtZGJ4qnLWfpZ48DuvEMFalGvImB1z32Y7scmPrBS71hDqGeYD2ezdEBQy94hYWzd0Mz9va
tNDq330C7N0YbqmWbuTrLiHlz26UV0FV4uktywepRrmbQivkQ7Clcl3YyTYHWxa12LVdR3Iebgfh
+Ai8Nr/UlsCE+u6dVLOpCcZKX7s18C9KZ8ihBUEcEvPGhNqUtfWha5pnuJMzZ+zGt6yVHyiHHoZn
LUmPeu68z0+8b5krCEAkpEX8GJktB5qOCWuqfhhz452eAgb+lA22NDrfiP2tcxuRyLx7GaNuEbfl
wcowZ6mnTW+rr2HQvNdOsOkhm/uJ8SFasnxbQAFTl2h9riRq/xoOaJKZrNLKXCV2vJFta5839VKx
Kq/u4h9C4e8Z6iIt2n3TpOuizddCDO4A8bgsSrerjaes7u+sAfytIqCvoI7oVv+Q9tlBUafnIsoP
Ioz2IjKXvoTQhS3WCR8zhKLQQLzR7PsRcxAjMz67oaPwz62a4sXsK7x4inYwwmxl8PbkjrRuCDD8
NtlEGH2kIPCOP8APUze21TwWvCpzVMcjuIqxvu1NxIka7KRshdC81oyHHOkqlW01o68VgaGelxwJ
nGMhHBvl+Fhx7inDlos2GbeSk2k4fjiPwZinizSivuVLOWxMiEGSwvpUOCI5Ki8NXJ8phS2gj15U
xhYFubzDMMl5JwiFJlh7WGqZ+ynq16HgyKQmNQxVueuU3KJ7gcQK2I3S/QfJGLLfDnUJs3TDod6R
2+wjCwuQvIRp0dA1DqGnkGSI6LZHgXSHpgeFIuBKCqe/xj4km3d+jL30p7D4f6bScydgpSMrsexM
+RDmzWfjNJtBAOUUrSdZ4w1CjPHC8Olhq1HWieOZesZLVHKnTpL6EIlgdLtsgBP6zA3NwuD1bVAX
T6toW3b+poNZU07Jr5401SEgtzi9skKiGkdzy8Yg/UmL4M7UpnXQt6tKyVyqOguHfoe0i+7jQibd
TBFaQUKfXE/R+ZRteztR3+xSfgaafyHoZO4UnuJsrNK5bwL/1mJSWo2WuF94RvmnJACpzP5H0Ge/
CVweG81M3LQgAG8lHRYJkRh0NR0UutH5bg77HqXhkiDedqDHFZVnS9q6pCQtwPIt4ljV2ITaHIbk
qwleqj4F9IAE1Jdg7mtyvDanEgw1gstutU+qT8pR1a5iE8JTlrK06hAm0mejl16myF4TlASctmQs
NannbrNG6JORgPVq2em2Eva74nTatqpBj/1scrhoFSRwQ/poJAUeKM320t43uZ7CqRQbOVApDo9F
s2zGALp52ff7LmkIDPI69obc1lzHKWWvkKRurTjglKIbWI9gREa37mncFRF9HD35w2CA2NdSZM7n
Z7qxJ6B+TU+dg5SRdpY1zDXJaZUftc2hCSsS5qzzULsK6X9IaVCYNcayfZnX6R8lUJRllBbOXSVB
krdT6BJxfe/E1qFWivl5AB3H3luQCx2sWHXe/QQSYwOYuZRqBynbWOoWxuiULs1j8bJPaBoahjS+
SbLyq5bS+kuMOW04zZNikHVTV7dvSltJH/AaWpe2ua2b/C7Iivc4UDeVNpGiVOqLpfP34tojywGK
xs19bPdVxZ9OneF2GCkN1SnddUPe3MWFr+4VIRyvBkeDau2PP2y5TR9UuSQ2DCJqb1XTuQ7qOZuR
1vllreVzz4WuUcajXjVm/G47cNonzZweMmrwdvJg+bfB8IXf7TQ8pMBQgfgKqHnmkbUKWu0mlmmA
meibym9j/VXr7LUu78oGQ9cAL0Gz31iQP4sHKYZ02Xs2BSWtKvnNc/76mplcvPpiiK2l7Gsrn3gd
DkkNW9e6rSCGxUnoZtpB+LYbdxRTrGXrHyQ+IIUsG/A9TX/bzovss0OAgBLo7thCY4B1KOR1MfLr
f8fkWFrljvotFnK7PCc37H+U9bSYCTvog4dxt4yIvOgWSJDtU9903EnhKun+jVLFbpzcGubWgGpj
qg22cbPBnVsVJvhi5A7GKm/Hw+ST9+jLuqcK+8nmWArps4PfPfXjIRwfqpCwOH0IQD7aHySh8CZp
a9oXVb+sS5kCGOnSEO98sJAhcFBfgSHFHqLLwjegYKj7mKizKD98epFUOEL2XOAGbdXvBgLtOnRl
f9M0KhbOO6XXXNu+oUor9z6tPI9OHTwqoe02lEar+baXcypqCR1gMWmYv9e1d33s3al9tThgg2nd
yLRalPnHJD64btVWWfVOurBb/Sftm9vYhJyq3JT+zxoFch9uRUyhzV9SPgDawX1uWhiwQohys3Zl
+67ZPBJX6u3WKWNe9groSlupYwuk8JLSYkAaCfSyEtAD6lsg0AcK36ukhAYC7blqgmUdZh44wKqm
DyUH5YTyiX25XViPJpUuPw82meRWhgoyuKvgEYRiP3EH2j9EA8gEJVx0DzF0JDNS1qb90Q7lStbv
NMGbbz1oNTUGfyv5zirJra3jTOtC91c0tq58uVgO5npMpdUUyQ+mpWwEcP7YkS808bMtR3ubEFzt
zVXbvPg6tIm2c/sR3uWovdXTuFFETmpZwA+BkZLXC/oeW2hnqEceaClfJVSFJbHtILGLOHdT2g3K
vNgn4LHpvTkOu0Eh1W/XebJ3ulU+UVoXM695xWuu1J0X+xqrdjdQ6WyLH3J1p8h/qo7dnni5Em2L
qH/G6PkrkGHRzqFYRc9f0lePgV7wWN+p1gvDEUHJMIqoA/4l7neVri0M1aAkB5x7AwZhwVMrGgTX
Ys/x7/PhUEhb8r7UD/c6JK4R+hBV1VQB2tR5zBxqZKPoyOXEmtYRL9WCnZkFywmJMx+6Z0wMGvib
0ioPyHO+1MQICZQ5RxWPdvfcJjPR8o65qDbBTnqgrmpxIQDX70O53QipxWg9uzUEJFaL+lxt0cKj
we9TlxgwRP666t9g68HKJBR66oztnJA2DcWtp8LaZWKXJzvdAhGQ92mKqW2feHPHXETcCR8d7Mbn
WVBLGg5gM0q2K0sHtTgUvSsZIITPifWqhk8RGoGque3yg1LAiaFCRiuC49kQWofn0Ojo4xAAaGhH
5F4Uvcbis9KcpZndFdNrZXQIMoTeADcmQsrfr4ceIwSLlijfczD9qnAp6KWvrNpMxWtq7wNlXMDl
+BGm8S6lMVOj/pD12U8rSTe6Fdy18ksG84QWXplyVMLBh3ugG+sMvgPiFneKBiyWyoZnxsBtPFEF
mxMM0L7P9VtL/YrJ1hVEwIKeZEVClp6/UydvPu1jtXSTTz/CAYIABGX50FPoSGWKhLAX9zmNVmG8
pkztyNC7V1i5ytKDQRiiNeA4VrcOipEGgzsAT6AABdPFOy2H8/5UJPty2trVTSpupnSfqnS0pTeG
eAT2UZyV0tyr4o9w/qTBM5z1SHl1pvBxEumjbfWE2ptIAf1Xdk34pdO9FQQjMMZ7yhrQnxAXMxLh
jYYW0QAehlBVA4ksoB2JMbS6v0+0tHyJRsn5qmRd2jVth56QBJ9pGGbpOrXX/Cd6yReG+DHRN5j/
SeALWvNeh3b/1VFfnBRlFRJ6Gyx0TWDjw/506OGTldfcShedCg3eDlCBTXdCm+71wHCrcT9VP2H3
3qsUgLGPCapnwbOQFTUZ95/M3HDntPFrY78MyZ1vbkT1Ihnvuv1Qmu9h+Vz50sKAz6OFtOrjYTbT
XyLyoYmdgp5VcQt3bQk6Xef7EDTTssdbAUCfrp0IQBfwYCJVndpZCXpt02jcZ+4YOQdIcoLiL5MA
uBYEvjPVmSqHSVPmXg5XrU25g+6NIDtA2FtoEKH6uffOLtyhK11JX4fBvip5oiEQpBbndaKmVK0H
DH/qYG1ivY19RNkBnuVQOKNVrr4m0OBr1W3kP3X+3it/9KjedBQrMzoinRG1Y/WmpCmRppassL0k
/QxV9nE551xAdNHWaVxHr7gUXtlpuZDXMdU05YUGoMa6abpfw9S6Ay9b0RxMUNkCGb0w5lmnfaql
BAYNECRrmet3sG4UEOJe/FYogUQ04FTBo0pLjyneNPOmmpx9pco3dg/BPny+3JqunOu6VxQF1R0H
PwpZPtEUGRwrM+wmQ5+sgzEyqLA1Jjp6aRWNKXuFWvXcTMKNMwfWW/fULZLdT3Mwt2VlXvklZ0Q6
+B3//JBZgeBIpKNQFKiG8Zyal9IDVxaIhkYiITQS8GvKLdfGmj/K0VipIqV2LhhLpr906Gu3KzvC
gS55xfb6ivjNX8vwE5mYeV6INfHi2JpxotIgSVWsWg6t/9WorO2peSyVXyii3+vJeBB5vwM6p50e
0Cryr2henRFtUBQUmyw0QZDD+SuqdjTNwMwyAvkKD446vS+s8MNIr4n+ntHA+TbEibTKGPYd8ho1
2yeCxByOawGVKqbT2nomqxLhDlz08o49N6IqzzJCqmbqyKx8XztHrQZTrRv2yRCujNx/aWasuKl+
D2NFRkDd0FceqvTj8qjnjglO5zraTcjQafqJ/kVIj6KmtYwq19pi0KtFoMJSpWPo8jDnVkxDC0WV
FZRcNPtEq4S0rBChOs76IffCKRZ0t14e4Nw8jgeY5TGOtgT5lwp3kQHUkfDQqTr93rAkedVl8nhl
LmeHMnC5NxHagAN9slCmkmSNhMESYdE7YagePI7JlQ1+ZQjzRDCs6qMcnVSGEBHEVHWn2g49r1ck
ka4NcrL0U2PJeLUzCE37ZQHu/OIoV/b0GYkaBdM9DWYYNwXNBd9XRZskY0wShSGiMFsIo9/quPzm
Km3l4fjk69SqL2+DcxcgFhpIX8psNt0+WZuo7RTVmlQwv4n4UJgLKZy8JoVAcWWFFJWffnr78bbo
OpOzVfP0uFKiROmVboZl+Z67c/x3V78RnXrYGv5CEEDaXp7YucXSZQRSFUuxkXA7+ZKi7iZ0anjO
1PpLrj5V+Zb+l/99CEPWFM12uAmw9Pq+WLmc96LW2A9R/TXSpFdpNxYXwv/fICfnFBoM8lhkLZBE
6ts0bg+Vqa+Ert9dHubcfWMasm0b9nxKT2WGu8TR7C5gH2R2sa40dWPl3X9YERMPAoT8EUZCO+j7
5xp7WS+bgA0gdUBn6oBYhkBlbJmrKDFens1fFZ3TzWbOhwiRPUtXnJOvNvI4SEbmIIjkiXeLHsnM
27frytOX075c0W32kG8sz3pBfXXBq1Hv8iu6xme/59EPODlXAw7khJ/8gB4Ohzm8p9e8QP5eBf/v
KaqnXnzOUGkimRhB2oBiVN4h89qfzdJfo1ixLb785+Z+eKs/r1mWKnMc+O9xDS4pxItUwzhZRsPS
MbGdOZ1NvficNhTfos9QWQbbJxIQdUOX1lXN4flPXhryZDW1YJqGxGeq8rLfKhvIvOZ9DyfIg5P8
YW60e3mv3kr38uaa9Zxy7no0Hc63ozsGjkMnQbFK7SKkog0deC1u1Bf6QmM3WvsbONtrFUrcgr60
9bB/vbx9z91dx6POm+v4bTaCXLfnQkylrwLbm2a7+ia4crHMO/DfH/Wfqc0/4miQye7FGAcMUt/Q
99vv4z/5a7TigVF+XZ7N2Zv/eDonoSFV6SaJ4G8sM1iDt+17ju2a5BViZaydXbtO3i6Pd23NTjao
AvhkhiPDFTVyTyZ8798DBO/G+Lw8jnL+jP/zBU+2ZW37paXQrLREf/EWwvuy8t6RwZC3/pO8+gEo
cGViZxOI4w95cqnopoj63mJA7YtEPzuQn6mkw+/NczC52vOV6Z1TKkNKjqxBR20cgezvG0Q3CiW2
KjbImLrte7NWP9A2Pth3xs64tkPOLRnmjgrPNZE8Kcr3oZq4wWo5C9ol3PtH7al3UzqebuJ3xEIe
dd3r9vaq/RGvnSvPxNnjfTzuyc6MclNLgoRxlS/seF5zF2w/ghb4aJmusVRv9c9YWsjr8HBNinDe
GqeHz9I0TXdU/ss8fQtNcnt6yWgzSAMnj9y2icQd7XK4jNRDVC4AGNLSzXRLe9YxPte9y0t7buMe
j36ycasuy1JCCNJBs4Sun27G4drNee4KszQTYgcpmsr9+X1FKzmOtIHa1zKZ9FnZAeWZwU8WvRH+
/C9z+b8DOSeR/2g2cdgLviRU2VWRWbCinfXlIc5vk38m45wE/qGpdvaYMplhV94ovxqwDx4/maae
RfD7RjpMP9I/MjzAKzf0+U3yz9TU79+wnQoqtLS/0mMDk17zN+CpK2SMl9gpzFfag+TrV+60K8vm
nJz5UZLt0J/4mnJ521ZvlbTLxq/LX/PsELqsEpyhr4pX/PdZ5dUobMvnY5bYXTqvKSwh+f3yEGf3
99EQJ/vbzHypj8d581Hrs8ttpW4uD3A2CEJ8VSa9UOmKOw2X4TYOMk2V3MR3YhXCSFpYt/J95Zpf
1crZdhtxLU87OyXyQmJ0EA8+3PevRtRu2KLg6nfK5zFep9L/bHRFomTKmPnKqq4Y+snCd3WWqtQp
iR87C4UpJErKX7VxzWvm7NrjsCDbDlkZYNf3WYgplQdjYBapc6chI1DTwnvlsJ4dAjVPcgwQB/l0
e4W0AUhqz6sVmAhFOc26AvMFBb4iv/vv9ZgzP9uY00vKbH9jg6PoiY71Kap80rJ5Tcoyv/NjcWVJ
5oPw/Y1gCAOkQtENVv30CqVqGeaABUBAmqotQjscXL0JVFete+3Q1NqwyvXhmkf12XmhjasR3sto
r57sAxkX0j6gN2HZ0ISTatNNk14DI//92M/LggCqplpo1p5uglgTstr8vbEbb0J/JMhg95Y76MHe
5VP6763wbaC/UqxHa1SNxRCWJpeZJjdIzsRlkz1JIiqzJdzysrhyW18b7eSE9k1ejHg6z4l6swGt
hhJplF5XTtcE69Vza8Tm5vwAPXBW519yNK86T0zosHT2SJsO4iDewYd2q3vOUr0r92KZuSjTLBVv
Wu/su/DxJV6+5Evzyrc9t4jHv+EkcrKHJh3LtmmXVlOtYsumhUZdIMU5ptXy8iqem62G2Rsi7gpJ
mHWyI7Vc8RURzVetnG91g66gwnAvD3HupAG2YSUnK/znNMuznE7ouGDx6hkDLLsOcqqqFMg1CO0j
7t9EWF15oM7tleMB5zkfraDf6roh5tC6ijIYJN0LsgzohZVXXvNzn05XOccUdAwTBPZkmF5r5Wk2
eynNhOKrudKz/x2emq8JDN2QnQYQP72kHEvKc8IRbvQmdHPTy+PWU/Ufl9fnr7XE6VVo8tSyNICV
5unrJzdlnKYNOz7cOpv2XT1oLkw78T7cQmakOP5lb4fVdGsuXvKDeTfej3cfCIlv4LUttAWqxFc2
/7nvevxzTgIzW2TqRLd5iz0viipUN7X855UZz7fFpRmf7PqITlzVbxlCWxm3/qFYy/cor23oE951
H3SY7coDVNg1DdGb7CZHb/hKhHPuSBxP8WSHDnIaYPQ03zHKrzS9CePnujaRVdMWkJ0vz/VMWovk
O9rleCpTFWOFv2/TGCFB2iT6dsnZfJ+l9ZIxd7NJ26iKvU2pRIfVLHHXIwc4IFN8efRzRxEVc8am
lkMQNX+Io6OY+spU6U3ULiEd7EAN19XQr0b7mmf1tWHsk2GgU4yNwjB++sepdsjuLHTjCoZ7dgwu
Sip9hHGycfIdzcAuqcjGrBkxafZsmz+n8Nflr3VuW1i2ioWjggWM5ZwMAU8gpszCEHRVffkNKsVj
tcUg9amvhnvJVq8cg3MHjXK0oqky5vUUDb5/NUlSVYlmpnbZq9CVEB5xhis47dlv9s8I1kn6GGlm
h/pGzjeDZBHEdIclOHfQlnBlnHMfzmb/yqQlxD6n1Q/6cdJeETBex0ypVq3WoADTyzAgUjGh3yr5
vDjIuF5erXOTIzmhViljYEsZ8fvnC5qwDUxBr1kYfyKOAIlXlR8vD3F2XholHctyVFU7dR4wYj0q
hMo9QZNv2Wzj+EMJPvr2Zyd/XR7oTMpFeULXVRzvKFDwv98nE1LMDKqh5gQBV3b9rOuNMGTO+6lv
ocZp2hamuir2dfdsJN6Vwc9txOPBT65D3Ac0Se4Jd5D++CWWDxLdJSv781F6tWsPrZz69T8cNNuw
HHY/xRLnFCCi6hNRIezm+xe9Wmebibc8fe8d5JyvPK5np3Y00snNNBrlIMZ5JGeki0n+0QVX8pjz
K3c0wskppuFWE7bKCHnrGY/KhibZRb7THjC9Q3vynl5c4/nyel2Z098X5+hSp8EjVeJ5xBrFqQjy
djC8Xh7hTPmF7WhSozUMPMVV+yTcpxhc9HqByhWCfktlozyvaK5E3+5O+QyepmW8ru7LZU6H+cfl
gc+e6aNx1e/HwKyNvPItxNr0/mXyIS8fYDNeHkKd/8Zp8HE8t5Oj1supViQSYyAXoi7U12qHkM3W
3jbY2xfPyuDmS20J28wNfqTLPeJ2y25x+SecSy+Of8G8wEcLaCROLdsIwCwlo7t38KTCi3mtl8aG
xtft5aH+kl8uzXb+4kdjjailjKZgttaTuaYb4gslw2SBrvwt8jIjrVIue2gtb210n8aF/o5Q287+
kr/CV3sVuVd+zPlPP0fTWJPMxu3ff0wbWYE5hVzZ2NKtirW/3iJKh/Dnin7U5dw57NFYdaP9Vrb0
tudrGiZezCvn9fwO++cnnHz7NOrpedB5EnWobaoHq7QI/gN6YuMhw2UuQwgwT4KukA7LWsqZpZMM
bqfTgtOpV3bQ2VkcDXFyreVNavZ1xRDm0NLxdehbWgSgYl9erzO1La4By1AMyv8k5KexazIlYgp9
hqE/6aPvZmkm7UZYxh5hNHxJVFrPw0MTIernI15tiq0IkufLv2Geyb/279FPOEnF9SbzkYuriMk0
C1Z642mUJPsRVbuNDeuhuzLc2Q9rq6BfpJakfCfHhVu1SHWarBHf0Xeldl/SWho3xvLypM7GFUej
nEwKZYyCwI/Xng5uvM34p7XcvGvxurXE6vJQ1yZ0shl9VdgZsqvcNfSnDQgZhGmzCPtrnmBnr7Sj
GZ1sSEotiuh8vltqmqsQaThZ2kjizneurM98PP+1HcBJuEAIGR3t5AYx0z6yi5LtQNMovTa4hqdX
LohzM3HkGSxWSf3/BbES7wkLH0ZSpvgz1Nw4pDw90HFkX3nqzo5zhHOdPrE1mgKdz8LIlbk2blQ0
RuLCPDio+P/vO+AYzJov5aMXIEz7orZCJtSr+KPgODS3mf6X1Ol4kJN16Wzf7IuSQWgktJu7YfRY
pEVWubZ2Jde49t3mHXI0nSmhjjBojGRT3qsSr9TkZZbe0B5/5fY7d3KOp3RycupgsGO0/ubgX+xK
E3k1u45g7OMPcXmBzu1pKqXA0QS9jn2apPf4mqZDRzwXp58+rWV+e4XKde66OR7g5HCabVWi6wkE
gXnxDkomLh57gedoSUvCNWjljIM3VJKj2ZzEw3lVlZbfMxuUe+0/cKGyd82VH7Q3AxZ+vwB9lF5H
V97gorNqV/4hePoPXxOYBaPyuQJ9eoPjQt3ZnWCyUkKHDXImWfP2/zfCvEOPdqA/0hHYz58ziZ2l
6H7PmhyXR/gL+Z1ec45N7UXHyE+FJPt9iDozRFrT+UqD371IbFyv3pt8bYkvYdNBLO3NeGfEb2p2
5Wyd3YlHw56crb4eyl6hkXapJzoyOJYr2a+XZ3buOT+e2Mn7OpmFTAscI3C4lvp4E5IASjaNJC1y
2jSHy9eoxmdP8dGUTharrwxMTwq+pDq+qNN70IB5X/lqZ4ZQwG9UYGgFIsm/APZGlJNQGCItyyUt
716Q6otgGq4kLmd6GPj7R+OcrE6QpNAK0edbCgqYTwrwyiY6TGvpoN+jWJZtkePaOx/KlcvjzH0L
QUaZzYNtkPa/+e/RblcD39GMHlCM1nAH6UkTATUppKVZdi9vjXOf8Xigk+nRZd5LKd0qWFbt1OFB
GHvjmrPsuWT922ROtp+td2UdyYwxSvcFtL6B9t1w6ycvsv1Q93sjv2/+D2nntSM30kTpJyJAb25Z
vp3aqWVuCLmh955Pvx+12H+qsrlFSCNgBAGN6WBkRkZkhjkn/DCWW19+7qXP1/Vbengi3GYVdQ12
YDGDqdQMZNPqR4zc+g/aB2BrXvJv+uYZ4Ma75hg8t3vQSrxjfJeR678JPsKacv0Llrfy3w8QzkLD
mJJHAzaJA+PoDfvWe2unh5kO4rqYVUXFyFnKYRIayIGLjO5XMK7gSvgZ7H/Fdz+iPQxiyjY8+Y+9
m921bvhaHL6tleJnWxH858VSCxEvbIB0jx32mUfNJpJfh27l9rZsrP8upRjlyCvpoYmKeXUHqrei
Q7WID7u+kCtaiH3/WTIkhl3OQuT7vPyqmStHe/5IcZUsXadDi8ZoKq6CEkZrxfRLkIB21J+Kfldq
+ym7HYetrj0EXbgZGn1NoYVlUxUH49d0TTHld/MlPsAdNGfhTJRfJgBHcglhwaGqTokKxSOOjTJr
sssBfQIsxnfMY1rc+t390J765lmiHaX/ZPZPOtCW+WGMJ0CrTrI1Q/Luevk2DR6mio5n/RTZHiES
cmLuh7kMChM0EDWMCUGxq8D4pOpCtya9hc2tlT4qLdhFOVh67f769i0cN/qAYHklf6ybqhgXyAzk
PPMMMoPqXVt+7AFmSpq7mZb0v8kRHGcY9kOtKchJaDdVTl3LS6J69MvDdTELoVvljwy0B38csTrS
K4HaTipi+mFi6VKGwk23UT5LsNC1QCevyVuylXN5grdKWuYRy1meYX6QrXKrqa+JL/1HpQRXZWoN
cDIGQnwVXic72Ho9tD32TlfVfWHZpwgA/evLOP9G4dBpwGfYFjUFjoKYAwuxk9Y2bVB7nV0JqHCd
/+pmnJkkPU1rfYpLssDVgDjZMOa+KuEamWYWU5W+A2wqw93NcNvQ050B6heY+z5buZ4sbJd2Lkuw
wkLRAr2WmZOFwGtgjhyA+u7t+tIt+MMLEfMnnF1FoFmsp7Rk6VJLBv5vRh5YucotSqCiT6oL52Sq
gjlMo5GaQHEwMV4Vnwy5ODWdtuIV1kQIoamyoxbSi1lE+SOcmdqslfTj4kac6SB4dTUyJMcZERBk
XwqGw0fILPo/n3ojAfOvEE2oLDZT4UmlwVbkxq3T3HrAVcfm2sN4RRNNSJGoWtFqUjYvlZE/gMm1
G4G9ADrxulUtZTkvdFEvzcpuNV3WoH3cdHn9TYutU6ZDU2m0hx5g7JmgQO0jAKn9bQUWz0S0qJXm
6fo3LPjWi08QDqrelRbpVZbTyV/t/KVMqSLVt6kFTtK+XbuIri2rcFJV2RtBBkdfC4Iar9TdvHhy
6p/XNVoxczF1XEiEeUBnW6gBFein7X0AbOB/EyEEiEBPh6GTERHaL5N2FwD2e13A2q4I3sAMkymL
KxbKHJ0fXWZ8sSdgH80sejSkaJ/AozrVyfa6zKV+kQtTEPxD2ViOBpBMC6DVwXIyt3IOmfVUW0do
yQYSDmXyJAP4fF3qwk3wd/6J2E7S+13aGwy4vlSCsNt4KQ8C0OS4UIHoYUMSQ7pYuVeL3XWBS5FJ
Y/DXmLskVVOcLuzGEfgHL4AntktvUkM7tbn8RR1ACAUzyxi/XJe2eMTPxQmL2je2mkIu323CW8bg
IdeL74pv1r338lF9rn7kK3OuCy31NPqcaSe4YNvTk0jJENf9kB/CN+slfhh/QXAIwey40XZb4/Rm
PPl/YzlnUg3BJxeWCrA7Ba4N78pd/w/DOsa9fgoSF5ibtTvnkg85lyW45lAvgypgYAc0V3+rFXRV
6zfd30SycyGCY54Y5LDsCCFpUQNo1N6WVbQdmu5w3TqWXNW5GMH5ArhRaWkz6xJCgQ00hmWuGcT8
K8RL37mI+RPOby426G3tLEI6App5qD5Hr9mdss1u88/6S0RCdqVZaqmAf26BYq7B1ky5A7Ct29TZ
m/8NoKivzRYorV1IU10DkPqv4lZ97YAtfEpWLmmz172mquCVe4hD4qZEcjl87e03CV7ByHm215IM
qxoKzrmDKlViDqfbmPcabTNfFbe5DW+MbAtkvPOUf55uhsd4y3CherBXSkRr7sQQ3Al0QGYwzDom
jlsCrv9BZ6TEBesYiqkvAF0f1k7CQlSYG51UZtkZi2Lsdz6PZwbELEAWQJJHs6tsbdX4QU3rbRi9
jNC+AqYIj6C1G6eVnXzvo2eZDukBXaUcKr5ULDolsh6OG9IPr5K0yaGaakywuPyn0FRWziBAIe/s
5lKacERy27dDsjU1aHlvphqSIH4cVHB2btP8rio/B95pVL6p+Q+o8LrsY+3/ZNrObaf8oYAKuoZk
oTaBtHwxNVi2wZ5rwo9ldzfYb5Uqbawx3s2YUUMgb4zwzUsDF4iqzIAUu32MyK+XOXTASbL1QCUP
AsgoDBhox30Dmo7RPWRRcdDUX9H0w5E/1uF91b3Ew71ZQObxA4YvfMZT3h19KK1MaeekoG9Pj0n0
IYu/jRMUCCcnunPSe7sjL/HiWSABAb560rNn7l0mJEM8CFwLih/IpooGRDbw70kIFjdF+2zmd1n8
qZx+ysPHpoONfXqI03vwvUf5p9S/DaSdvLoHTxTQNaaBzPAHzEaqDn4qbArqLo++lN7XQp0RGOHL
te+V7jWLXqT8mzZCZQ7C5WhZ2wJ+DL3Ub0oGYxoyJRHYZuODnN+EzqHImwe1i45FCaFD/tErj2V9
iOlKdvrnwdrmw40qvcbTZx2A1aC8g2bYLc0ffssoT7wzh72uFaeiK+80H05e9cNM/jDJ/SHrX2kQ
2Tsxd9z09Ifu3KFZTiOTbM6TPoo4gZHAM5sNlDI2efEzaG6T5sf13//+9F8KECcv8oFeRCtGgAxZ
0sGqZLj/EsnbZp3zCaKxdDNG3zo9eKPM8aA4w60FoJkPFNzKZ7y/s9HQa5i0woIEYdE9fukSUsP3
KiNoKSAXG9gmTtW+2ba70E3uarcBDPwRSKGP1S6vti984doDcKHOxxIbDC04ikFWW/QOZQLeczV3
oUV3oE5v+g0Eph8qcMvdTy/mnb/Nbn40m/pTvStXgunvXsjLCHMpWfAUJkwvVkU4nb0vdPHqTelO
n/zSTVtG6J8BPrgvdvXdeAxO2PY2OsCiIG/97ceV9V9wWBcLIKx/0NU5DFJ8hrrhhYpooBcPxIB+
n3/+yL3ddbbWXex+dn5eFzz/3mvqCwE2cJrB6SxKaGkOLYl5qAs6FNLP14UsFJsuF1kIr3Kc9qVl
zBVIN33QN9ptsIekdFNuu0Oz827rY7vxVh4hqzKFsJoyCuY0NiuavpVucMr2vE2rnbmtt9+a+4fk
YGz6FVuaTeXaWgoXdVA51f/bHgpEaW4e++l5ZRnne/D/XwDIY5eHNO6tMPRrVNJhNlAhc4ITyrUj
BRrA7HVUP7fSWAK6CdkXM1xtZK1k+NX3t7HzbaR8dynfcRK1cOZqPNfOJ6KEts9O0TZ+8LbfwVDf
Ts8EV5dCjFvvbRfS5T3p3S21Zffl+kK8+w58pk6fu6lpgHmAanX5HWUQmE2nApxfgeCfwPFRKv/U
yYfYfr0u593hQA5zcTxmZ4AUJqou5URB0sKKCJEDbKeu5/3Ix1tYn67LeA+NIAgRTiCQhTS21wgB
d92u3IlLIAwhh+xIA+lJ22SDm1PcWpuqf2erglThRGIgnSQXUb8Zs8dIhZxlRa35/78wVeH3C6cv
oBG1llu0kuCmOCVxmX5qDID/E/KkBoxOU8CRL5Nx5YgsWQYTMpbJlhm0awgWOqRKTfYw6UG5fuo6
mDQ/9tpP01qxi/dP8t/a/StGfEvqahcWI6vnHOnKVIa9efBvAH1wNv6d/ZI9F7fGfXwyNpSHVqzl
3dtvlqzOqHhMnSqW2OzugwXfO2GMSZ44cCdLdj/BY7nTDgwU7PzMbdfc6JpAYSNbH8TKqkWged/c
AV4NGd3GeLK+9vvhENzYD6vpjtmJvbOcMw0FLwqqV9ZbAQJLYz9suZ+7quJW9kbfA0zir63n/PlX
pInt722W5N0oI23YKh/sQ/eD2l0Nt9dmfgFOB/NDzR0o2DTfGF0bj2tBatHB8A4B+4HBhXdjSNB8
TbI8pUiHqdTOdpaD326NNSUXT4Um24o+Dx+CGnLpx0yAtmELzOCX2rT/tAeZEVfprrwpvnuP1q4q
N9TtH/09hEp/Y6za77HK+VYnxovWnlrftJELRu0P/Ynu8D1o9d/V12ljbMoP7fcVeerSZp7Jm39+
9q41JDVpgiDvNxYkYke6mMFc3YSHegtIp+y24E6srOz75oT5OJ5JnE/PmUQLYnUzldDQ/goyf3mA
pSTbA8YMZPkW5F/Y4LbWQTox4nD8B8q9r8WNdBf9aZlp/gaTEQB5nuIHM/PyGzqr65i5wRlV4NwC
yUrFdmVdF4/kmQTBB9BT1oM4gzOvgWLZjB4osqkVPxaB/mZ06aGDxmZIJ/DCjY7soBSuPQ/eX9IF
FQWf0MV2XMoqKkrmyfzaf5vcnMbgl+L4DIHS0f6R7hn2l4/azbBRoOncjNuXP253ufwEETwlAJys
dea7gKfrrqa8yDG8A29x3q0s9qJLICdjz1kSHmLCbtZdI9tliUPyZ1oUs93UubPXLWOlwLocwkBK
mJFFwDm1BcsdMqvxx9nNMpdrQKz30D7sjVstdccvdP+/GqBN0aAa7qv9dWNa1u9fufPF5OzEaIk5
ZWmNXOLnEUbvx6GFO8heA4RZEzP//ExMNxgTCWzEpN4nZdpG4UlZq72+ezJjEbS50PNCGwOXUOGu
YRWVI6sS1ZMWyGrFiiBefO4zuBtHek5gRQw39t8c9XORgoOrGaJWx7jkIOLcmpRGqHL359tzLkEw
C6X3WidOkJB59+NwSMOPafPHCU8WDnxd3VEISdzUBBmjr5cagPo88v9RgAzfNmDsA5V/9xAdIh74
jbzyLluyBcemQ0aTGT+j9/DSFpy088yxILNVmsyOQv4J4qkSrzyO3l2oQQCxaEOyQDghjSK+FfIp
gwKnhSDQtkoA2+9rc+3u9y6KCxLmn5+ZtJGTdotmCkJH+WnVnxKy0W312lpf/tACBDHCag0TbbV9
w4Bj2JhQeYDUX2YHKf3jcrwgRogpcmQySg59IYmHx4mZufxN607XNXnf+PxbhjHDVdCRBprq5Yrp
pm/Uks+KldZ2utN5/Kd30i/jpn+FivpwXdg7b/Bblm3ojHtoJpDXl7J6W7N7u4O51tJ/WiHccpuO
x3mafTHiUxPA8vT1urx3Rn0pT59j9pk1KFqkl1KFvIZ+NXOQ3ZlEQUnXjO59flKQI3g5yj6qMpbI
UW+qbvNawx79k9t4dwC7v3FpP/vjACEIFHycLE0gusNSPLcIN/oxiG/8NUSitbUTHFBftbqVF4hQ
YzgWT/546wcrYW7ZHfzPHHQhzFmhOcGULIO5AdEZ07s9LB3XDeDdy2VeJ9C1oUvHwIE9ujQAswoi
usIUlADMX6k/QeXopuDjjTQGTrxZ1ixh0f0AW2IAqwg+ym8c2TODM6w6KeoMeZR5gKfeKR33rPI1
ar9c12txc87kCPsP6xkA1dW8cik0wlRS9MMkfbouY9mqz4QIFpBB9KS0A0Ji7VDOTUcPIQi3453u
HKroRvH3cvNLqm8Ce6Wd6v1Ndt41kGDBqtJUkMhm7c9W0etTU2npm960zEvfZ41XvXlOIW2jwY6Z
WsgM/zhokTKXSqqbwYCgQhpoC+n9EcLNoVIgkgRKzwa74naCZ9uVAwPgeE0tNl6dSFsfaMj7ZFRg
G9Oc7kZVIo9Ql6Yrzm7BFgBFxKXyoDTo4BRihF5ZkeaZAE14hc1TSwWAO+/N8GRCWUK3WxytRPD3
t9V52QBHBHVZpjihCNGirwpl5B0db55J0xsf1J33hbpEdpRvtad0W+3UZxzScVqJ6YumeCZV8OnA
yheanevEKKqCsrqv4pfa+tPX26VmqnCMuySgbbpERqZAf6czKr42o76ihXhwg4CvT2ct4hLew+Ko
DpU7/jGgiqCGcGrNJNbsyWaDTPvFsveec29O2+uHdsHoAHhkUpP6FP5OvGH5vmyUpCzjzZB9MLp/
JO+xcHb9GsTOklslUaLovKRnYDxBESUe+mA0IWSReX8BLUrzrrIdInq7v4zefeO9XVfqfecBC8db
T1ZUnTEzsNEvHUKmx8EU5hBE9k+88w7583SkaUQ/Nbs7cgcQpLt3FdNTG2nFEy0FKFudDzBVeS6s
whH2TCmLJK+A0DofvoVj+cNs/ON13eZfcZFb+62aRZeBZtOibwm+riqTKixmbr1ACTbDdJtG38sI
lkTne8DV4S9k4YzmkSbeYuKgnlQYIP9DyrnRB7xCJG2CdjyOjHb7obKNc39zXdzi6tE/MefUwB0R
sbzyrqs8g6aYjdU6biXDX5uuWPvSqSU+kDXjLQHSrxChcq1kBKSqeU9Izq72plMZyAdqHfvriszm
9W6P4JmY27otgG/E611hpYFn9FTjdJj0qvqBWvgOckPfDYp219f+aYwAe5PXMmeL6pGMBLeBXnJV
hDGuhiqqPZur+aT9GDxo2J8SdSVILYuAGlnhFBt0rV+erCGYtCzUCLVyZu9VLdr6cK5P8HhfX8El
twSY2//EzD8/i+iylkBmN99XwGVya0116emN/GdjWjG5NTnCgdVg+gxLm4s4r2c3hn2yLr6WCoPY
axB/a4KEWNuFgV0MI+tmB802lF4mGb4689DFb3+xcKDC4tTnSp6IWNVneZdJBZ4vSPZyd++Ht1pw
9NeAnZZOKokGTWfKHzofMfqNelcw6NESw6GHo0U5o8vluh5rEoSIQf0uimARA8zfhB/e844aMBr/
TYTgDKABT2gFmd2NPbrK8AFGsusClqKeYyggD+nA9Ji6EIVieQz9vuI45jB9B+nHdPxcgQxopA/D
yqlcsq4zSeKzRY1S3yzmLAZTutD1vTnWgwEpQ6iv3KuWTv+5HMGxRTl82saEHKZ9gKSRRtN1rKR3
43GtzLG4//+unSHs/9CR6HLmB6uiUyWDeC8ynq7vzpouwvaHbQAvrIQuY3UX8mBhzLka/+O+zFqe
uTF4egczspDBy9gtMzDzze9Nf0zNFV1WLE18AHVm7lgVrRIk46JNP4Vbi043L9ThqN9CZb/pZXPF
cc6OUQhxQPwBh+DI7ARkaZeaqfB51ZVFiAs8cy8VH8buXlKtnel4rqetZGUWtEMWmHX8N/s1wUl7
Rj6zsiNLt4L7Hp6gOvRdq4pcNbA25RTt02TtIrdwoCxgFmw4y+bpS5GwzOxaJQ1V4oJMqz3ApZL9
KZC/GuGKfSzY4IWY+TPO7CMY6TkZTcR4cnRT65BT6OU/IwTe1019TRthAXMz1LygRUyYmwc5HnZR
D5Wsc1+1axWCRbNQyQjPtQj+FiRBOI3Fz3E7M41PuprvgvYfpx/3Qfs0ZsbbdbXWhAkxVdKl3igb
HsxjHbtO+eK6WhHCp7vSqb24SdznuZSCBMlg4OUmhaALN0mNmCiVmLmgW7BPd0kRr2Tw18QI2hgj
40XU48DAs45Feq+Yt7Z2vL5gi3Zgz4BxvK9QRDi0MUTsiW2BR562mpuFu8h5GXiEj/VK4Ftw3jNx
B3k0krbgbAlhQsm8JIGyijTqlO1a8xj5zd+4H4eRaO4gKg0bwp74BLuRyWvCQ2W4nrmJ6w9B8zzS
DbuW715aM4WJWoaveTAoYknP9wdV8lsJSWP2T28ZsStP1dEPTXh9w3xlg5YWjtohFcQZhICL/KWp
Rb3Ju7Xwk43Z0r+gpkx6M/G6Bje0qNKZlPnnZ16n8X1AHGJUmgsSRavf0RZ78rNgJmb+C0tQmSWn
HjrDW4uv1Zr5+KaIyW+aVfVi/SZWNZ+vG/XSuVGZj6dvh6FcUKcutSl5LCZ5SCbGH+hNkHZRdENa
77/JEOJ4IKWTNw6oweTsNDDAbtZu5//6cyHn+T/BAUhyGw9JYfB6s5Th0MuTve9AGzkE+qhu/0IU
+Pe2zKueYyQc0NoKa8vxWLOxvZsgz83srdSsXeGXKkWgCMBOYM5Q+2AKXO5Mp0pTXOUoZMntgyaZ
vEmsLbXEQ9apG1re9yUYgomvHls9uMnLcq3FYskymBJW4BWklsywzaX8pk3CBLAz3N1g3zhxuUk0
eZsF48qhXRMjGAdfEEJSb3GcuuhenzRXr9SD2f0x4j2O7lwbYTV1qrv9VKGNKY+vY6e9Rkwcalrw
IJX6Sor2PQiLIEvwEKlKMJxCVCprSvC5Zn01ivxOMXxY6qm/GYBTjSOso9q9qQ1bFa7jyh6eh9J6
uW6nS/6QOSjmW7DVmYbicgfDwZGHrMWC6hoK9uTJ6v6iAANN0L8SBE19UiZNAkzIRk3+8YtDPI+i
2JswfL2uyKKNnIkR4pUmp3I4zIpUreLK42dPVd0SqJ7rUtaWS/AgKRwCAbiTpD2Do9FnbgiI5nUJ
a3oIT9rCHhIrG9GDYetPXuEwvpM/mVm1cuVautmd7YoIq9I4hTY6A2KoznONHO8VCGem0nvuGPYP
bH/NVa2oZQr+MI1yu8lT5Em9tdUDdWPXIezv+srqLe8PdJ00TXD9EnmcrKQuDIe2K5pbGAWB9yoO
1d31DZrtVXyX0ZPxPxHCu7kYwt6QPU6uR0yPuuBWATQlKYddra5dVtZECe411xpWbUQbffThIB9P
mS1vlMymOrsGczob7jutwNxmzA2Y/Hc98qRSA2sMHOwhsPZq+qVs9o5MwqaisXMXrWVTFq3vTJqw
hoxUNGTZUaykE3juPBnpVIcKVw5bN7L+ZsPOhAmrKGetlnk6wsxG25fDkx+2Wz/92EUrz4uFnDQt
sf8u4WybZ5e+IBuC3o5ZQjrDYv1+AmJ4CqudFz5r0nOibjt7JYgsGrsFWdRs6hpEnZcCS4J/r+cI
5KZ7LMv2ZHvaSr/dogibJjHa+phyEs/TNEZ5YqpcZI3Wu5Va/WB19V9oMWMhgYAO4qgqpvLH3NcN
Sc+TDdU+Z+s1ibYtkrLaXj+1S5tj0ONiyYCO0Z4oGIGfOzbQY0ixhrJ6bUbLOFl9OR7SpvnehGXt
Dnabb7McO0zNwjhcl/7+IGu0Rs7wcdSWYKARvJ8zjF5PBjfZ6OQpw3LYTPpNEFSuscaJ/P5gIYg+
NTLHDnVuMTndgiioDwkp4057s2PY+Oq7pNjLUcaj/ct1nd57DKqZ1BtVc8aI5V1waX0zLYDl+1Wy
KUImGx91lUuuuqEHQDEfsnolXC3ZIcGd+iaUbAav3kthhVNWpd7UCQO4+Sk0sw0J+Nc/1geAZ567
czlzbrm7FJGPsqfFesfxLd/s7FvRPeXDNlCrTdjdtFq+uS7tfTwktc8DHvxqzaJuK5zdKauaOPGQ
1o+vIfMzuXmSyzWYpferdilEuHp1cgDfc0ZaLzdfR/1nl3y/rsSCWV8oIZiApA88nS2UMCYm/Qjm
vb9TirtI8leuXcurxfmlM0imB1PY/lGXPfptUaQsHoPiRve+hdrpb3T5V8S8lmfeu5l6PxtnEcbw
ybdOdgzIwvdKW4kRSztCKwiwV8ytzkx/l1K4CRtp2Q0o4jguc8bH0in+2J/S3zszvc9kV3O7y6WI
qZ4IeB4JwqL4kEdf47XU09Je2EQUi8kPQOxEFdoADJHfOUHF+l5juUr+M0unv9jwcyHCPdvo2kHN
53SAnNw0yedEfiK8rhzB99O7QFCS8f6N9kItWUyiDaPdeCn8sJtqD3TC59ze9A+j4ZpPZXyyt8Wu
6UFhcdUPE2/qcZO/FjdP123uNwDQ5a2L9yYNSebMM8iVUrBrU7IKeeh4TnBo4PT+qpJ135Y772t9
GHd0Sblv9+oN/FA776RN7qeUJsbuxt82ru1KEc157jdv52+C+/GQHK5/2pJ3J1QCAGapc3pJ8E+V
7EQZ+eR4ozX2cxenj3lYHgNJ346V/dyqoBnnUrGyIbPxv1sNWkkU6ALAXBRPedUmXm2p3KzLkOn4
0P+gBfbe+aXca4G/4uwXOrOYQ6PyAHkOpJjv3r15nsTMpc5ps8aLvlj85biZ5ct0Xhha07v5UBVQ
uxvjcO8NxQANbAPnp1rsPT0YBteMHOcfxSsAvgjNIYNTKPPi7/Q662tl7QWPcRFmhZOgKjBjWRYR
fVCgq2uGbaqu5d4W3DglZh2k6DmP9O7R5EVpqmkpt5NufCi8fanCLBA/aFHy54f6Qo566Zkqo6ap
h5Xn8U9Vy9D2zFG4tr+Wxlkyo3N1hEM1jGYkOz5inBio7eExYrLIV0Bxin7G5pqjWjonpPuhtWZq
AoRL4ZwAIjYNdd8kDE3AK3bnqz3Agk+O8yApe6ZwV07IkssC7QDfSxbW1CE1u1xCpZS6stJIX5ea
7hZhT/v0k1y1bh48J/p9XW+l/EclfdDkGzO6U6IDiJTAh74k0zEtb5xx2uqyv7/uKZash1oH/OEg
soCJKaxAHGdFBzMVOcA0/+nF40Ezo6OTTLYbWPX2uqyl1aZCAOwetNpc1YR7tKV4WRdaPOUsj5yq
PQE1XSSHSqalNw/vmqn63NbFSkV+USZOCTwNzeDGJsgcpriW2oknkOV0O8VOj0kmH7wgv5Na7aMx
hNuu8P88hBtEJYVxUq6HdAFd7nJG9J1Sj4ed4X/vAxsCwrXn/pJXobQ8Fwxs2ibE9LRtxUVddB6u
NntxolfbTlfO+nuwHvoCzyUIh90xW0mWKpZNfitAA/+ofZe/jFvVvAdXcK0JYE0b4cTXlpZXg4+s
dDryD1ebPl63u4XG61kbQpJDtCDPLexIXU3hVNWcu8wY9urQtK7ZKuadyRPcdYKGPmIm7TaO1JSb
LGki2sOGfNMrvvXaNdO4u/41szAxTp47ASEk5HWpSbkfJJuoeoJnIhq/Rv7P6yKWHQ2BGJxuW59J
aC9NUKvsWgkMFK7UgELmIRseMkClmvjJgcyntQC0CV2jtLfKPOlvPdf2U1L+8JI7q/paczYtAMu6
X9c/asmxUx/+3zcJJlU4eaYVs96JeZyswA2j45gwUBYOuz7+4wcnwJ6/WQOZHACBV9jwsowCz+7i
BK5feUOKgpT88bo2i7t4JmH2q2cPjrgunMyPkQCWg1tNd1l48qyVbVyTIYSLMmKAmuGuBITBya2M
D3Isu3q4EgCWhMBizWC/bvG3WL+tqrozfehbN7kzbsFgfiyGZq9m3e76ei17FPiI5DnHBvGNcMq1
rk7qaK5Ia0463eRZ6tBPqDmPXtFOmyCPCrdIkvjGDhlpBnew3RaT/M/1b/jddicePXzAzI1EDKIH
8HLTPMMOhs7DBMcisEx3DAst3dZObr5VhmcabmJJjnRTlaXt7cpSbrNNlnoUkfrE+FLCuq1Quuo7
3ZXr1v/IhLZDpDQ6a+tJUeS7ndLq1SmdUqfZWVU6vvnDWHyP8pwM6XVFlo4SV2k4g02SYVTwLvUY
286MspxbJVTWGzk6adnJ0vudrnwLwhU7XxBFyut3BxM193eEosEw1kRWRClkiHzpsY93WvQ5aRMS
YSsmshCqL0QJR6qPVD+RBkTF0alsmGwtTdeOo41avMTlsWee6foqLsSdC3mCNRBfDanqkFePxq4u
E+Z110QsHK4LEYKvN0NH9pwSEY3abJpylySET+PjdT3eCbGpcs95ZFgHmcqSZz3PXJHpB/JoamW2
sSz/GCnm5yZo96atrFjCohgmISz6zy1GIoQDDFhgVmVaDVU5LV8tEG9DPm1sZa3jeFkMRfFZH4hy
BdsG47R12qoBdiP9NXeiQ8O3zaRf15fs3dbPS0YS5P8JEWJRFcR15Zjokk4niVDYr9GurgkQFosJ
BC8YqTduNOXRSCPX4GVxXYW1dRJ2vXL8FuBZVICmZVeP2RtlR5pAp5XewjnfdOEyhZWaP+PMuFRg
WBo5Q5GGwcjuc5QB3DGcJDPcJMlLoRYQZEmb65rN51wUSQacfAowwbzwhRSYwUxpmNo4X1ift2n6
w4bFJ5fuI/1Ps3modibHki9VC+IqdIIAOVz0bkJd+5DSDXpdlSUzOBchGvOQdHo7x5Ey7Q9aEd/U
qrKS+XwfWGc1FByAYVvgHovBoC/7IpTtLqP2F7QfFT01fvJJoPRafi+PhzAoc22XELYkMHQH/Wtr
6d1tNEXeGmDGkkWef4hwqPq2mBIp4UOCJHsypfRbnlbb1l/DqlhVWDhbSlZPxejNwdmOXaV+VZRm
CyuFbD0FTey25U2W3Q3T7i92ko5NlZsDLEmyINQvwrgI1D4j+2F7+6iUjZuy9Y0/vYyxl/YMSci0
ocEtSZBidYMnOYGEatODLamnVnoq0npFlXchfRYCpQKDlBiCKTbRaUxYUL0IocN1Pk3Vk1F+ogff
dZIXp13LCS6YBI5WZjJdYUSKefjLI6aWeZGOTQl8S2tE30yrN1Ou45n6AYy8dO1WtHjYGOog3ynP
6gnxvMNdyKHCFsm9dGPn0UPU9n+xdIC/zQeOfkfGyy71icssVVN5Im6EpqtahzSh+ye664A/NdWP
1y1uYe1mC6B8K0NP9Y75QpIceSwGBVlSDF18vdejfkeTzIrJLVmDymWYOIrJwfNyqdLg6F5Vhmo2
k0WG433utxspfcn6m6BZCSWLCp1JEi5DDtMRzC0hqVF/DSFgwxPP7bVB7neXSIybSwMJaAfuC+DY
LtWRpiqps1kdqSfs1gMkcE1942j5wa8zFxCNx8byD3++U4iUgUib8ZB+v8bPYmQYGnZf94TiqnH2
ZmsfUrk8+eEa4PxSXAR6kL4f1VbJ1Qk7NdGdUIRehXOobJV70QTIUx5WLsW1imxdlr/8uVq8MSD/
4X3I0Oa8n2dqtZJlycAE5puow9GmpR5uI7pkdkou/fMXkpTfvDxzl4LYBStlILY4EmP3Qxd54W4Y
4460hJYXw41mGpW++2Nxsy8iD8dVVgcSRlBMc0A+G7N8Y9h0DtBnGQe3PORWDtaCuZ9LEWeOTApt
VjejMps2lB/1/MRkQCPZ/LEuChktHrUMUJEOFDySOXT5kGt6thmifO9UgyvVxZbRwBUxC7ZH6oZL
v4pvfZ8o78w0Bv/d4j6bGIde/WyVGoyH1ibOPl/XZ1EQZXXGk+cbjfjKCCkaOXQ04vUseU8elSaL
25ge9qrTVqxgSZKOG4e9AXfhvFs5OOhj1acZIQTiK+r9be7cFPYHe40EaiEsMf7DoCsiFIa7hWNb
JoDJA6/FsdXxQEUAnOCgWyvG9j7FSQc5WKH63MZLk4UY/LLO1KXBjPOZvXZs9tHI1Sh5yoGftauT
lH8021utfaq8e3l4u75j8/cL1/ULyYJbj5nsM8YSNxFCl0rvjUqHW9F8kO2XJDleF7V09WNckF4m
SuPUKsQ+xEgP/HSkCLWxh/pGy4zChSZ1S2u029jqrSKVO6muNtUYnph8+XJd+EJkQTZdH5Q3KeGI
M/ph2xhtOeA1Ksd7kXpwfadg4yT9LlbMH1Cyn6QkW3k+zI5IWFru9Th8cBotdlV4PtitnxRZzKlL
esWdFGjDE1CZi8+a/VjoH0zwPw17xZAWdhOROHYGLCgwiBUxsymU3uo4Fbb1Oegf7VTeMp/dG78i
xVvpTlvaTd53zI2QpJ1byATf5cd+rE4pF1FD+xn4p6q/bbunRmMA/EEtHytDpk9ored9YUkJ0XMj
F/1czOYKvt/qG6mWEm6klnPsdW3jWBLkQa5t/wpUwIMrCOHjPx4752ySbZjHimAwAwvsMt7kdqt7
WdPlM/KP7f0f0r5sOVKe2faJiADEeCuGmstll+cbottuA2IexPT0Z9H7nK+rMKeI7h1/X3x/OKIS
SamUlLlyra/MfCJCuJAOmB3XfzbIlKXZ6Bo/rgrY4EQ8yTJHp4dkea12gMb9th+Et1itP1kLRZXb
u2Iuuv0ZG8Lc9dhAt4CCuw67ka5a0OXeGmKw5Cfjb0y2ASqUaKTEDM6kjouYRHyAPiXo/+UocXqj
6n2gDNIQm4H52qvU9P7DyGaQupVmdNwRIklqXYYr4AbRqFgi8pnZI9J4IQeLHNIT8vTkELqeBJ4/
nuwkPEPi5SevGt8Ci/Wm8WJHK7yFJqG5tdXGZ+coTodzZOI/IUcezKywJyP/tQ9yO5ZAdh3cFc1K
J59qumJLWNi5nQkwAfgFAW3B5U+frCrg+J3piziF02rtIz9WsE0cPiTh54jLJ9pWzjJaSwuhZ+bC
BIYnkJihRjeyxk4OSqBt/SIw4EodCYN7FuXsGJI635iRJC+41KwpoAwAGQSHFXzq2mslUqZxKNeZ
lYiKrWv9Xdi1VJT8BbqTGTPQBgPgDalkAK6k8e8XN2jcpLQuz0TcoEXDkQR0RQaJ3eZL3QDfG4kQ
VeCIAI2O1nBZvrZjhJx5KALjmW0CHN2GjlR/+Oh0DkTBlhXDQZHfqsCfGlSGraHScjsEzI7ywvpk
3Xxeql0+3t7BweqETWEVTWBzL3FumxkHMYkCGCSuhKNewwi5uh6k0A+ABCU4f3sDj8fKF099lB6B
cdsHsrb6B1tjhWVEhoxQhWtbg9SC3w+ICKTUn6rmUPc1NtyDMJCFa/Xs1KFrFtI06JyVpw8fbiQe
cM3jncIAkRqQsYS2RnuIvSXI/tz9EK8RxGdIYOPQnWaWjC7pUlmAJR0VlTJeS5Bs7mQqtjuirmL/
vpU/QfUiB49F+/fbGnEL7wYJ+RLU3id7zYvlvuVQubFqUmyiKiSUNSBqMovH22s2uwvGwp4MjXHg
IqZBC8LQBA3jEsjb0oaGMRRphnU08i9HW7UCldJZaF4SpaaFtASNmjkEkXP4Y3mS+WzMnrE6kqGg
UQFxWPkrqZQWItac9yMrOBLXYA1RVLr2SB2cZ17jGZhFoXHwErQMrbE1X6DyUC44/1z0B3UN8nUo
1oNkRpycNypX1Eape5xvpchWnqinVIBW1YMC+n47KDvtuYnBUB74PRqCkI3dNFmyRHAzc+ZhHfFP
AqhXQW7lerxJL+kN41jMTE1RmI35qk1CJ0u4bSjpyizAUZeZxdqHLsQ/uJEKyNPYkwk9p2mhWle6
HFrTWEwBLXwt2/LolXlUJ3bRkMdeF++UwXxqpP4whEu25/wISzsi/3FJRavD9aAreG8YDTgvNJ/g
NqVVfBUafeDcHuFc0EEM0CXgjJEwmAJnJR21Tj5ep5girw0pWDP065PGWHCjOTOoFUIvAD0NeFFM
vKgTicDUMsnB6CPT1P/4JRhLvUFz8wUyJxUPQiDZv+WN0j5UGQSBcbhlfkUclYUBcwxgrpZoG+a8
ETVwZIvwZEDGaLIwLWu4Z4zpcaHcZpmDQJYPH2oAVKK8AlFtlSyg1n4T8E0Pu0uDkxM9ZDxr9AgG
e0uyyxcQMj78jApoPhoULLIQOzltg1/CCQKo9pJIx9y6XZqeHOeG0ta5yJrcUuUvkxAam0cZslq3
fXD8kVvjmyQNGsRhNchhRE65BXkOaKbXLtcB/RACG9dq+39nbuKLYENoIrHBdBrCWS1Kmie7Lvep
6T+xpS71/6m3fxsbcsGoXiOtDhjB9S4eWML0lOB5kPRKX2yUiOCwjbvBxI4bdBXtcpGqdlQWRpoW
MOzUw6oQE6a4Wta0uyYadN8GIaBxAst/nFG1Lpnw0JdyA1k+sKEKUHT2EmY3ql8I1KihddabQsnX
UtDmgVOoQiO6gl71AY6iNupto2rBFx4FRfrZdbKX77s+M1+bLBRFSEAkYknLivfDTpZTTYPAHC/f
y0wOwWxfkBbqU33cOUBqie+53ukDZZrUnks1IeVBDQp56yFAx1RJY7M+hdzoZUdOPQ6QtVL6MjA+
ImlsZJHrxi4AffUcyU/iV0GvkS3RKsCy9bY3861vyv2m8ryOQckuVXSaSvDDnYoWntoqO5PFx1br
wDxW13FTATjKFNXqxFB955WUnrMwGzw65BgpBew71R8MzmXk9Zqe4U6lDHs+VMZT0ooF/K0hOy0Q
k0+x7owfQSnhMGOg2Y9dg+d5uAMyvCJ7MSap4+lyrUKdt67rbVJx76VPpXF5ZFE4GEbfPStG0P+S
y95LqWcCjmcRNYgVC/3YtXCXD3L3kLZ1DSEfSc9q6OqAZZ+WKYv4TlAH6ayUXTjQomiQ6ZRJJkun
Fjdo4a2TKyBHM6EDt3IStVKycMrN7j+QjKKegJgGiblrHy3Lus7bJMd1UBjWJHyTxR0Hm2CqrEQj
/HtbuNsiZwYmBZBjTd91SHZ6rcBwoPKxSusZcBY0wEaC6RYxqNHT5uP2Zv92VQJ2FZVNHAljq45G
JmPrweSTCNBYsRIWnyq1P7agv+kTdZMHS7TR33KCoynM39iGMHLfTEwxZF1brgOsXpuBleqPQfND
G54zZS0mTmK8/cO4VBnsJzrKgt91W4KyqEico2WvNF0VFx/DF63Cb9ZpUy6cP7NTiIsXVI3wOMHC
XbtHW0Sg72zRHYh6I02bkyg+y+Vj/9c6h+P0IUoaYJ+AE07TuWJu+LGBXmJL12onxRbrInFze9K+
nWYTE5OreU0QcqURgVWmla3ywYm0u3ZJAOrbPeS3kbFKi4shqJ0m1wM5iDpfN8MYzMTKx5Cm5all
fFiAq/y+eF6dK2ALwq0cCQuCvq1vPEs+8iayjEw7SMxeTe2Ag0DEe04SbYmdQ6ZAhPM5qmOqldso
Xpd+YBMUqUNlxREYtXUkul4vbuWqoqHoNN7aW3o3fIspk++bnOmiHsdJGcJpCmh4mKUPloVtIbxn
eu0YknN7Wb+/ZyfGJh7KZH2Iq7GxJvLBsZFSYta0U0sqZycVmtEadBfkB+YP22GgKmSUbpsff/3/
vxRABFzvD2BnpCYXYX1oQO7ng3Gt2agKFEyNF152q1SCSgL/JzChDNZUjSDmINlxbVTtswG4OBhN
i/uiTvHySy2v/3l7ZDP7BW70n5EpM7Qul4UYhjDSxucoSe1mWA18CcKzZGTymM1FJcrLEenZsKci
feKhoy0VxOacceTuGfn3UHmbEmAVUpGLmo8mDAlKgDE6wEo9trtoJ4qPWb5wu5zZ/iM7NFrE0VwA
DqzJwnRyk8Hde7QsSafevAv1hbf/wu9P18QQBZaHBX7f806x/+ZpC9F+bjl0FETw6BdRR57ms3Ex
LdVWaNEFlax4/FNnG096uu1Ws0NAv4omolsF3MKTg7Ks4xiXMgxB6ndR98KXCFe/5ywQD4D7+c/A
JPgEPBfrsBrnSDyw3FVUt68suf7w0HPZ7WMfkWFRamx23gha7jQ8QfEUGv9+kd5FY31rCl0Dm9F6
6D9qadOlD7fnbcnE5B1YijWTqwwmdP2QpsfBdFT++L8zMVmaOkz0UOIwwcL3pDh54nPDF0Yxv/p/
JmqyOFVVdF0mwURUIUbmL70c2bcHsWRhsgV9vH2YMM5TG3s0rr4SbXPbwPfs4uhgmgQlOzz/UfmZ
LLYWCbUEOhegxUm+9TzNbrQKwJHQiapupXX9odD0VZz3BzkItwJqibftz9zIrsxPHIGIUK+KTZg3
w6em/xXHr8X4hizOt83MhE1QieLxCvycgd5mcu3SoZeLZSmpIC3Gmzzp9oV3zEzIEGgAANVLUzou
yuQUBVJhzErjfTCKOlwb0xOhL71Mw0WdVs/8B5JQP4kdfKL1Kqfhpoyo/xnQ7KU+GLslrOqMv4wg
CbwQRkaPbwTNnsmDRsORAN3xo9m45pLHzzwMQOs4pr5QTTeB+rgeGp4nZckCAb+fAxrYrZh314cN
NfiRZcdsCcM34xyX1n4Hx4tAZOL4UZvWiy2uvsao7wzhZuB7cUlReW7SLgY1TRw2ou8bSmLinBBQ
f203mrJEeTET7q4GIl9PG/PIYBgFBtJ2eBWj1cR8ydqFe/TsZKFBE8nPUZtrCqPjoepDWhReZ3rp
Xs50q67QXKtp+0STFwq3s8O5MDWJe70UFSPLA6K3FFDm/0TYgIDawnN3ycjE1YCX4kWbwkgnleid
jNDlp1GIvdDbkUH+7tKQosfjE+xZAJrhxXu9NiZw5EZZ+7/ZDlZQQH7MVv223FSOsTEt4Sm0lDt/
D6aao/AOQhQnX7G9DY+klePbfz2v158ymdcGPMhSqgvMyqqY5rntFSpNlshgv88rjIDHAAAVFOe+
4epT8HIKQYfxSkA/pl2PstWDzx5vz+rspI4YX/RF4w45BYdBVruSvWCcVPKZ9mBsThlttPsELCba
g9I837ZGxv1zHXExpgtzk4mTqhQwHg/myN17aJHXyjmzTbjizuOHSYfX8OEDaPPQAnVCSFGQVOxw
n9N4m519d3CIo5+gNOjc/qbv2/H6kybuKyNB6DcJPqmpnDJdN+a2qt+q+P5/Y+UbPAbF+bxNR+dF
s2iUWEZJqvvKT4tncBroJU2VwFg4SWc4Ki4H9g0ZI/aS37YaTEIjNaOtA7CYU/+MRXrqbZCd2yBL
q3bCWrdvj3TWbRXUdgADQIPglFasEk0v0AdQNHBx42kwIxzqli8Y+X5yY2wXRsZFvThwerVNUDyD
kRoZ2ayxhUKjIog1jGxNkrdGua+WNsr3s+fa4iT66IXUgcwKFuP4UWAgmh2EBUeceUKMJkZ2AlSq
FVx+rgeldMwYGqA1gaI46pBe/miNfZADX608iOFjZx4lZWEa59fqP4tTOb2gqhhyF+NatVDdCS2W
H5tkqXa1ZGTy2K6Am4DsDoy0AH+Qo8TQovrzts/Nu8OfcUyObUkQcp0HAValP6rdTsqcJIFS1lA5
phfSAY8vHv31m/VqsaadGGKoi02PaqnVyIMttB7tundvWELVLc3d6JUXfs4Kngjl6BIgyM3JXSSP
ksMLB+usDcR/pO8AbwPM89pGyfOOcairg1Xux3jXrlNbkA3r9gotGZkE/rQR5LzXYaRIAhppFno+
6OJjdSaUaxI4Ygi0mUHyNmUA8iR0KhdI6ULE8ycYi03UfRVtlWp/i6qC4ICEwAZeQ+i3fJOe5jJp
VCUKY0vVN518aqKzkf69d12ZmEyXoAeFUPRoFCfJnS4dtdS3OuHh9pLIMyHtysgk3nQFMiXZmDUu
X6MfChLUUA5vnpE2df09OVLI4So0+LHlOKwBdmb060t8X2of+A1Bm9wIwEODkId7DlLx0xxGj/I6
EJNo/5ckSjhVVsZW/FHENHrOVsYelH3DtvvqKlf+e6+/sjs5QUI16uShgd1EOGnqo0LAnRUvXBNn
LldXNiY7S2lQSck1THCSf2jml46zSsq2GvmS2MH3/l5bdmT0+TOTE5+Jlb7raoYRke6XIrgci7ik
KTy7wS5MTDwmj/NMzQ0MKA7fK+1VU84eHuZS/3TbM2eCBfB10AFHPhBVrSkCJu0LxSha8E4I5Kuv
3/hw/geBpBFa+sfEJLBGZsm5Vo0EHcO5ic+CsL49hLm9haVAgECTAIh/Jkuv1yGWAuKUv0UU1egr
XMqZzhuAThrU35D2nT7wCYiec5QgsNqyYJtN/DCoSznNWRPIxo60XmBnmnbCcyGXWJzBhJd9eN0j
x/Pu9iTNrfOY7v1/BuTrkwfAPMHQ0mRchJ0ZFog4p6pdeJ0uDYJc22gMo+7QaYPXdvk6pM9l5Nwe
w9yWuBzDaP/ihDbirDDKCGMo80dfaakh1FBbimj1LwELWT9crNFlBTnIyUBkkKzl1YBSb1k7PS5p
SXJfNo+3BzM7WRc2JoPhHEoqAoGN2Fj1Pl6DSyypsyt+YWD8+8Vs1YbeKq2J0jjLH0PlMe8E4D0W
qhWzNlAIHbmoQfMyTZTySFDRvY8yteI5wF3K5JOLT7fnacnE5PCIS7+KlBwmqjK0C2HN88JOdXNh
e4wxYno0QjEX4giSCa7P6dFYkCpRm5H6JErWXutZGnuHRq8WvDEIVf3LgP6YmgyoGoSMewNMYeFb
aa3Ub724sBHn5+yPiUlEDIywrL2x5qazPfQJKWhrovYf7stQhNKkkXB6bBOcHFBGYSboZEIJmOSP
aK6z1PKTsQV6tdmB/LExpW2oC4An1Ryh3ezcDnRhVf1qkvM/rMeFjcmbqUhzL+w5bDBQqIfZqlI6
4E7/4ZKJZiBQS6O7BWF4HOjFZhRzOWYhhAKR+6EKLv4lREbiv+7PGdW5LoxMPEsTs6TKBYQUAU8z
8alb0paeefqNLYdY1VF2HDfy60Hold6BoxgMimZb2DyXdgaLbFYIrtqRQwh0MK01KKeAanqB4uv3
L0+3J9DkYxZ/fLFPS4osJeASrAcQVx2lXbICebUtCrSm6op01HMGRrsFk99RmZjMS5OTKx7wP7xg
FUzKq3QTPjymG7+i0otpNVYUUqR1VsFRupfeiSXYpUCFz7/3SnSYk1Gadfw3mWsuJ7EGEh5wrcfb
0PwKuWMuzerccQpqyvFOAH5VY9oanYm5JMQGHF9VHM52CgCSwfYf5Pgwj3+sTFujK2AnUI8et/Cg
WLJxyKJXpdh47Ymkd+RfDtVLY5O9XHp5MpDRmF5t5Py9FZcy43MBCcpN47pABQ0NI9dbAMDMIR9y
bAGpqM3aFsxiGFuwge8E775o/r1GLyYPCW4kpQHfxu3z2pwkhuVA1A4wG4iKJqpJRbIXyBKZxtyg
frPDg4MaOn9TKLoWGX1IkhZ3Q7Vxorx1wHZCZfn5tkfPwHgUNDSAhP7/mpmEpzAQWCaXMCOsvUP2
Q0A//oNSOtEe5M0no6MJs25bnDvUwSwljiTxv1MV17PH4JVQqu9xqTZe0E5MRZbRSN+XYCZvFuL7
3PMTLKAjewLAbd9YOiEbQDzBx0I1xYbJ1iC8SvlB4ZvW3MRLOIG55KV2aWxylxcTNeNBDWOpVK6b
QDhoShzSpBLtbNAqG0K1NKs8R8hKuyiHt9uTOndvHVvpsWvxIELf1PWk9mmny+lYnIYYNtpCVJxj
+sINacnEJPQGuuzLeSTiRNYf8mHDhoVb62+o5vQ4uRzDZFslUj+0lYTYLt5r99ImaKh8X/0CSU29
Zs+GZAtPnk8HK7QFe6kEMv70DdNkgiYzhkL2xRE/hKVL+8bOlffYO/mpK2qeTfo7Ifj4+/W6iFjT
vDNSFVWEhjNsghL8AMqmWrqgz+2ySwOTmKsPaqpHHQyEWg5otY7m2IMXngaU63iULmzpOdcgSJ2C
AAGUHoCSXntfR4aRHQvGGmIUPciis2xEn/fJ4+1Zmx0UbjkAgEDwFCDMazukkkW1jGHH91twT239
9IdnxjTVzpG24I3zplDDQakV5dZp95OYEN6YJkeMN2J7yDk07iAFhxSBFUPwjlX9j9tDm5/CP/Ym
YThXB7mtC8BnvGRbt088XUjHzJ0maKREFATyATXkyebSIn3o/BhhniWZy9H2Ucf1uv6XUgeOxv/M
mJON5EktUkEahkE68zE286dIiTaNMGxuz9b8PfDCzsS9S/SUK/EwHo53YmD5D2ljjSnTo+kMx9AK
N/6juYI4YWu3duAAQbNZei/OrtfFB0yivWcmYVmK+ICIPHbYVJq64IAzDMLjLePPVE42lS6IidAx
TGXnSq56Dh6DwG5sZVus8l3BKKgv9K3lv4mvkA6xl2D188ND/xv4aMd2x8n8JknOiBbAuMK+OEHb
hPl1ewVn9xdQiP/PwGT+kJVqSDD6e+mBv+uVFG+RcedDtDJb0hubs4S2V8B1gZhHkX8yFMhVpknp
4dxqvRc9uhfIu0xCWpogKlm62sxtMoQLgF2hxYTLzcSUweOkUqEfZDXIFMbszkhFgE4WHGPWyJgN
wXBw3Z0uTcx99NoxGR0Pg3CnecVPJgJnWS6xGs55AIjP/jMzXSCgjCTIROJemCaW3GkggV0SfZ6/
e17YmLg44NuA2nsSXnOliu4X1Fm00uoSclaz8ImkqJAJUrPFgbBnEGbVimStNMFCKFmaznEeLnIA
map5fYaGZCsPVpwd62yn96+3fX3WBHjJRkgfUiPTNLKfl2nBG0D6ZPZiVAr1h92wlJOZLSMho/+f
kcl6BQmeEHixIiPnpK94Hd8FjVtZhu3XNoKhLTLLA1rnJ/+Hox8CquiWxUkJ/svJEjZlXRkSVGGt
uj9l0l3Hl66d48H37Wp2YWCyPkkM6UMth4HeawCQfUBHHAp1v8y/FzrHO+jCzriIF35QKQnXIg47
SnRWgLdn8VkRlroWlgYzOeU5Si4yH98InfDOold0QELoOnbEpUalWY9Dj5Lym18NEKrrwaR1wkt/
GAcDZm/YqSgJnm879exQLkxMngMFpJj8TsSVOWwTGjSnWnsN0nUl/rxtZjYMXZiZ3FvAbKFxKNAD
xmY2FAOmYfvrtoWFuZqmQny0wLG2h4WoHwCNXnnFfbLEZjH/tkHGYIQtg1hlmpZV8p4MAaj8LDHZ
6W7zKjqA9I7MlbQ/gUrmpK60M7d/QM5lYX/Oju6P4Wmuto+VuDJSGO4iYcOlfM2EeBUn/cKhNLtM
F2YmJ1+OhmX0eY5mSECN8L1fVG4Zb47f4sCFhUl8K6CwEykcFoz0i4E/IundIHoMshMKi01p0FTc
GJlz2zVmrw4XNifBrQsaUVMi2Kx1dIcaIlKMhaw5WTjqLErIXrRPtw3ObqoLg5NgB7byNlN9GIwM
m6nvLTRZTMeol4oEc6sF/RuAb4EnHbVgrsMD2omrIKo1nBW6JUg67dslHdnZo/3CxHRXpWroG1mg
46l2jJyOAlzgueHTsOJu9AmCYlCg3J65RYMTD9QyPODFEYTL9vwr3XjbZge++q6kw5dIoQsmuLcN
zm2sywFO/FGVfTCKBQYeiM1T3n9I+mvcLLzZ5rzh0sTE/cxKjoMox5BkaRsx9IVouA/tSuPX7ZH8
Tg5Ntxaq2yPhCPq10Etz7Q44+VqpwjvXCja9o7opZLJouGJnHenTBM3P+D/ZK+lpaIPCEHQE1sjs
8hY/AbV5UNxCpEuXitmB//mgadCSh5irkLfFNujeO75j6HmvMvTb196C1ywZmjiN0ktSJkkwlEWb
TFihOR10hnbJl5q9Z53lYkATZyEBV4e0hZ1E2iqRU7N1Idq3V3FcpG+LCFomEUsIurBpGaiuBaXs
OXIjkOEMoalTplsx6XvbLHPpUHdcvMurwmGEnzhTlyrOc/OIIhdeitCCAw3IZB7FsNaCZGz+AYcs
LceKQkdLIlIR9+rbw5ybyUtLk5lUWWnwqoQlniC5qkJprfwo9LfbRpaGM9l4dZsN3B8bspK+oXrW
2oKfHEECTbkmrW6bkuZiMUoxSL8jGT42fF9vPkIA/VLG1r96D54RbxdKbvyMhH9K0diaqRRKQdZw
xsP4tt3ZIV6YHf9+cd1NpDyIO/zPMviTmcWu2Lk9OEaCf3n7QG9GBxn4yHD9+9lyYacLtaQxWwVZ
cfYuZi5oP1i3ECbnZvDSxGQoILnQo8YkeMExZglisIo7ccHr5mbr0sTkPl0apRIEDKPIonXWrwQO
pZfGKtkSye+cd0OZDi/78XBGLet6VYyyU7tg7MdqDLBkVS7hnqtrS6ij2Qn7Y2XarJSqXiNXIqzw
ILTkBjJUyoJ3zVvQgEeGa6M8PBmHYCq10oY4uZTBAdQvkp9ue+/C7xuTNKPp8UpNZYxAJG4ifZWo
b982MNNsiMfgSPYFbVG0+k9ZSvO6YgBrwEJHPtt4lZMfMdmi3ZSGw7FqP3nvEuVYh6fbZufX/z+r
2mRc3DfAHTg+4kmtUs9/yrK3xHi8bWN+7v7YmMRqoxVyo64wMiF+q4Qv3b+//fuzYzDB3YWEgAlw
3vj3ix2vkpj0aHJBJjs6s+osqTuzWFj+2e14YWKy43segfzGR24K6qJa9CI3a6Q+aNstwJzl8TCZ
nqn6hZ3Jtoc2PC/NYky1cTq4+tmkwBgwqgX0tKcvL4NFnb3jaHRNlhgdZxfpwvLkdV2CokxFDywC
TvcuQyDa7F5vr9Is9vlybJMtypKWmX4HC+SuDuzuUbCEo2AVK/+gO4UNei3LoZ3jn1s7fVL2vr30
MJ19El98wNTXU6PUgkGAnxjv0tk/Zs+SjYYndv4lvFcn6X7LbdAiHf5e3HRM8vznnVPCE7nPmFAb
sJqlv/TCyfNT422G7LNc8tG5bQCND9D3oR6LROrkDpHVngfpO2yzXlfvTNV/6g0NfBzFQsQYl2nq
opCEQpscgMIgp52YKYWmZXqMm2U3KgRoKVVATevrKO0cxPCnWZZ2vDSyuVfxpcnRdy82uMLCTPA4
TMqgG8cRAqTn3pBceTimxhIC8Hu/HMoP0Ikbk+kgksD96NpYpjUFi9UQImvgeHP4Wl6FVNv8LO3k
p0rJJ+SGnfzFAwuXHW7SbeOAg8Rq38jDh2SFbrZB1t+O7MXiz/+cYFfzPvmuSRTlVU2MZvyupHjO
5F1Uf2nSTo0yyvpd39zjGkJ7eVVlLxDhRuM2hHQr2wOdaS1Bqh7EMOq6UiVaiJvcfEjVFYABvHku
UP5g90nkDNJnWUGzWs4tHVRW2jYrf/r+1vTvenZixkOk7HthIyC7yxjV+1OVP8jsXvLwgz9a/xCr
waoBwlAL8O4NMxu6EVnjkCyweubk/TrpV53ucmEdOV5sR9k+CtaCb5PdwGkZ0JpvpH3IgU5E31zs
kmSvlK6mO0H4iKKGyCB1ELvmS9p9xD3Yo6wQ76UqfojxTIvuI7SeagNtfNkyg6PZoiNW2BT9pvn0
+q0SfmoAixauZLpR5ATDQya5JhJS/Z5UFpK77C7I3KK1y/IsSbRBQ0bz1Rc0HR7KN6Aaim4LkUDS
0jzdo8QcpRu1rWjVWnkDTwS79z3IU8XhZ5fj9LQg1UG9xFbzrdSt8F0Cpzx39fJM/JxGhdW91Pq9
HjtDTQW0yxqbJFpp0ksY1DQz6FDfSaXb9qv+A8IioBggbBukGxFfk1NV2yu1pT6J2mPTrP3WTnIX
4oQGPqqQ16GcAevx5Sk7MG6ADoga6V7jjxI5CD8HhpaWX1w+quFd3YM25xjlbly6em9LkiOFbiBZ
+O8usDjK9QLMbEnjQIIZiSe5w5iOEOdr8z00OZAPkBOqCVafruNopRLbqE+GiYyEWzfrgZwKQCd3
0htEuVV2TJljZgdQPPmBC4VqZVhV5I20LvEdBc+1KkZnJPxwmwqOJ1PfoAQsfXVAh+YZmfeErUB1
KjKnIJ9FvcoDO1Nfja2Suiqzqh9wVAk9jn7/oCVrQ16b9bY+EwZQnpUplJ1Sf42LZqx8FNmWMZD1
W4l6aMJjJ7hiT8vC4ZXLtE0ou9GAmuNOj1dVIFtJuzUhItOl6w5a0EXnBsdStQfpnMn7tLew73W8
dcEuIj4yw0JVNKgo+0mgnxxSUCG3PU0OfQfN8QdAtNIMp3ewks0fjXHsckcgKxFKCaLuZMIGo5AG
qiebpKWyvsYLgqMPl9OwcTP+XJgHMadCdACirDRX2tNgbFppm0G1CeCsMnDxoo+42ysryKCrtU2I
ExGDmvpzkN550lblK7+AcuieeIolVWszcv3B4iCHypnTBqITY93JHR5IZrYu6x9dfk66o1yvGiW1
+StI7H4rcGOz8MTODVckZ1F6qT1/VRALspCpAjSxoyqyQ0TQIblGvarxPpZjV+gfMugz+Ou0+spG
EQrQt7KB+pE9aPYQgKPF6apjn7ylUkYl4+jVq0hFqkfCTbd1YuVd4qe6fwB4j5s/zM5B6qeoN2Gx
kgpbr57xJJJfUABIANYxsItO4JPzq22d2V1pJdlbjgx3VVCWrHxCTdVSSit/MDUnrHZNAKL/wxia
EsurLb/Z++FW+pCQHcx6R1RdUYGexAb/rXgWURz5GXMTDK73hg+pNl2189pNoT40vd2+QmTXyCl8
y7CE+6FD15b3meUWoL2NvDerlSEePLbWDCvxsFx2Xq6V9DkEVKrdKKKDiKZGd6Lwq/ZesuYc6G91
iq5a81DUtrGR75MM/bW2OdiS6vBoV7557A4SjLoPvh6nVqy+EWmBqKGjabsSfpFy1xEg1Ykt+jaH
usEhrxzBeCy7L9/Yp9Ix1IDT2qUGOLTtnq2xulJCO3GLYOs3G5LZar9v5B+t9ywkG4Udebhrw+c8
pKJyCBRamXZnPhfRvepvU5/GvWuIW4TwtD4G8T0vLFFxe3lTDD89tFkljo4qQ2IF/RavV0YskEhS
UGTh7ReEmzAFFn1dfhWnMY59iNm9Kj1GdxF8TKQgmRDJBuFHbo++7HjVGdosgQc1DASMgVfAXByG
skVc2iv85LfPYvcldFte7jSFU7l0q9Kz2upLI68+tyvV8jHthhNs661s/hJqtybnInyThvvYX7df
vrryWEFz8kH6k0ag00kT0Kkj60/R/lRIFlhyk22prIIz0G3SixGuqh9JT4NYgIf5Vi/s1U0SOGpw
LKKK6uIOPYpHHriCvxX6V1F3i+EwFI9avw4ESLbu83ZbSvsmfFLkLaJ3ku2ARazktdicKrLOuv2A
XngIhnbPIToPEItUyDOvhQwx/4yTVsmttjnoIiSUoQViPBfCF+gbNQO1f/FJJ+viIQDZjg7SqMIS
gHHg3E2Cjxziz+2dnK0T/EsOlb9HYgmBNcfp7N11iLhR6xDlqSF2Qraq4KbeulBc0GrqzG7ZOeB2
wV35ZyvTHBr2wxoL9X84Oo/lxrEliH4RIuDNFp6espS0QVBSC957fP0czurFvI7pIQncullZWZk5
sMfgJXdkfhfZt1ZiIo9LlNhJes7VXSu9PR5fftJJSpZ8atSQeSXYH9OvQr+aoidMO/64mZ/W4bqm
lxogKYr7hvXRckcYCaKnw6rtVcPJFvvx8/Zc3toPfkWc1hQFluxO36budT0KOiwL7WR0pMzjT7r0
zDhD6Yx9pb6M4rZnv2KoZxtha9iotT+RnA5TYDe1eu578zCUzwVpIMkaeUPfOIW2M+CgScC01Xbw
y6j1hS32RRpxRfQsGP50Eb21+UJdaRqOpXrSYZvcBFPe5L2xgvpZv2qV28tu8Z3h3Ps+a3aSeOoS
xPnGV0RcyP8xvwnWQ2xdRv+y0VbUXS7w9G1F8tJ5r7Xf+q9Z+49E7vRQzQEYSgsrPdQNt1/dbA5n
MZDMP6U4iI2nNzysXVqcIsGJVeIouIfphN1mvE67WHoapOO8hZXoTvmJVOxqCK3Y3WY+VChQzjZ3
TiVbDgtQ1Os2fHK5j98SBX2zmxmwabEu1LYBkDno8PmPqsfmeueXxmkcdLsf/7UK9vwI/Dbtsuac
xNtihmZ2rUsLmHZZFSFUFyQdACN5P4MeGuvP0j/mzdWLwBAcAMRqnstoOGLbaOfWZkfDX9+9ZItb
jCa+hYptzk+FkDgLdn+F9TxUFP/0VguXBK505YEI5SUlkbTm3DRdw5V6JAxQVjYeoGMWz4nqaOl3
wikUraAf71O9qzOe5kqycas6Of+FqNftTdhZvcc42QIrCGYgiPdeOBYdPSGyEE1+r6R/kRa5gxKQ
7xvK2C6KJG7G5plry4wTR+NHz6aDxTvcA5JFxD6dyhAvvudjfln67w2XNcE64/HtzPVx6p4xnnai
hHdPuLXCO/GMbt39GkrnbrItbdmT2HSONbxIMljV5C8kkYcFmHq7dGRq98lTqmaIElNbmm+l8K/E
h8p6zvQvRdhsnd+lyj4b8RqNrcezkedjR6JQBMbZ1McoWHTVbfXV+IMSv9FW6N1LxFPSmsRXh6+c
gyvXwaBue6kQvT4NjUR7F+Vbogd6rfhSfiJYIk+PlfwulU/FEJjjYMfzaybjdzPsNCVUSFDAVdRO
BR0nvsyejfd+uHf9aazfRoHHSndavxalD48fdMPi66K/GaE2v1dTZqdjiu+901rXIgm23rINZv3a
Qa3vpbo6eRd7lSnAWk7uHL1UWPEK+mcy3ywtyKvjsPE242Q4i8RhvU9L5Wr56Crb57L5aoXiJ8I8
QL4Q6OIIkcp3Bng2vM1FqEzvvRjbLX9BuTVBPHvr8Cz05yi7rU0B4hUSu+wepJzg6YuO8/hNkjXb
agrvsZ8U4WNkdiKe4QZw7mvZvpruZYpemsZv5M9K/WgphXL5KRXfja6Hk9S7RnVpMS/nDsoekZLi
wEGN7Xh9n6NLLb3n1erqSdgMkRclrHAVDX0M5Vv9qMrfVf7Xjxc1uy2EHkZlEaix06+Lo6aHtPzN
s8LeLOx9q4OcBVJhGbYwt56ee2IN+d6Xjtb+EiJyGs3PXNgjqrVXcXMX5d4ZuZ1lz+SjA1yu6XY1
RuDtdJHaxMHt07OsqyW9AmKT0lv+Uhqs1Cl1ZxKdjHzR6Jpz4RQfafpqLl5k0YL6kWQb/V03K28V
/5lstkvGJ4MwDJT3Zh9slgsSIVtOjL258kfpWNwqfzFCcwYDs4RQ3htKh6he1UR0sX1Qs2O6XpX6
2sbeJIcQFTbKUo5k3IUJYFJ1O3lfLTB0/hSCkbB9KspdnX6JybWenowqcfq8cpXhd+Gdj7+01U8t
IuJ9ed6rU5iz6ykdIss2250meI/ifkU2rfMxV/bD/Ed/hFVzc0rEnVZdldUVjeMc57agBvJwqjDT
yTm2uzYLevjoQzGchwJVPuE2rGHupTWcZ2eWuSlt8T4kfir4cxoIeWK3mlPG1IfyU9NfG7S/ib9Y
N1VwjcTvTY/FGTkDHNHShIroWGuYSv/S6K8XZb/kck45KJm62VV1SMEowyPKYLLVtzLe99u16Q5b
dRXEgGanVt3avKiib7ZusTk1+OBV93vRtla0QnbLGeNqHUMtcbbVLbJwSF9FxdPfgfsGLQIHMjtp
ym5ZQ/pqq9ovBq+yK/zMgg9jWZZ/dfqalkFiHDXJtbIn+sCSPOnMwZQTGFh9Z5/q+Mq2UfuVW7YS
aj+GtV+EnVmeuQaLyLfAuDFexDOXi6hh4GMKbhbdW5MeiYeWCHxq+U3hI+fQQkVG+QGw6mnjjtVV
mr2Rd7Ytr5YeKrHqxvKTSa+FTLIFE6TCFNQ4KWuHevo1HzH3Sphow8nCebxlc66Wd4L61UQgYjXg
/hrU2OsagZg52H8yPwSig8a/CR5TVnflY7l2vRHEbSf1RaO5t/KLSdWbWk/iJGQcSOa8KunIpMZN
p6k17NR6EjrMtwGT5uAZ4h5T+GAEh0w0OPHWhU38bOI7YtD6kFOom+6UPdXCVRIAh9HidRt+QsNV
ELCgtlxpcchXkWK0wfq/rhIPUfI6rITkdKFuHRW1t5M2XHBM0Tem6RGWSCyKVINpTxxBjOsDy0xo
wC2bkHRvW9w+l5xN3pzNpMyWctiNh0YP69oAA9V+RNJQ/S5Gb3XV+Fl+KMfdMj6Pluyu6tdqPTXY
mBePBcpdlqqoHF+08W5ImdvpQLq7uNR+yRYO0O+xVpeCBerWLgy+T3FYo9DMfUs+9GT6ztHrPLwp
kauPb0vCC/hlpL9SpTj6FAwRVAX+EZO+w4BdyCzH6A5ZurhTU9lmf1ybIwm39gaYrD7RSHpCdmth
KDkjrb6xYVE7CrFs0DaUxqkLO13gqR1nw0ubp7Ws7YjZ5CC04aDCcZlUm86v4VVGeWNB6WxSlFrl
c5AHeCfxhe6ZHjseL5WOxCrd95ygOH3P2jaMgKQpp4U2WKq7F4OlTyN6HzPJI0/QQ3hgk+Ves12s
W5epuMXifZQER2LxhHkDg7KEgPfUU0xPnH9YhkCPkYTxdpLWr347tpbuiut56tWg1S6juN+SZdeI
TSBUf3lsBLPCZrw6+K3OWt9uHu/zOrgIkeumc6NOt6X4jrT4qWoUJy++umWvZfNuka45We8JUAN5
2ZPcY/OGwf8DnpK+NgKGUtMz880j9Expj6U0epL+bSpPa/QrC2c1/VmiAjaMIHfFVaMvM38yxDCT
9n1Fo90bNgnlQHkCNEprtrfo1YS4SKjGxoa/efFRUp20zpXkg8htNY8FvSQ6OQua0p8xuBoewG/X
Vl6rcqtKByUa3GSs7UXzVvnFmD8eGuJ8ll3ZfI2Ku1xc0vpHwIxRmYNu+VQiyR3rXcPlmE3uWv9k
VkQEBaPw7LoWewHKzMxdUxsx2QhiHIbA6zSpeh0K2wFFcobB1jq8ra0/PS76dLJbrgYTsGMoN2J6
nR5UpkWqq7UfAuyizHbAsL6uwlNFX7Fox854IjuFoL7W0aUnJD0AinfyID18dBy1X70qXh2hHL2C
zzFZ77Jx7pJ/kcIhkfYyJ3LqmaByeNfF5sBNVK9yPItYHa9HWThWS2QTD++uiWV3RAkIdEZKHJGY
edKW10kU3XX92bKYk3JKpTBJ4aHo6edml3Vf63Sz9GOX7XQaF/mvz55A80bfO4PmbWPYr8HcflQR
xy+xLTCSoFp23qjBY608grRjgrnXZdE2cwqaBiQSXKaLdkq0jVnoTpYfISkewQtO0X7R/RrxO4OM
vVXcsb3gC010iwkk3K+Y5i7djFXvtGIJzSSByGkDPTvE+Q4jz59B+tPNGh/P946X0szp2HIcpWfX
FENRgGKe4RjPCRyuCt+EFzSOj7wlsx1rmr3VFyX57MfnxEyCTNSdBMZIiUyvSgVXk960VnKnR+G3
zkV5XyUag/k1T3Q3gh/OsF+Rh+/mQdVp57KZA1m9ReNNlDrvYTqt8770hTeXzzpi/HV66RF3ijTT
+fARTbAjUK1L5EeparOMi3B/N8kKscRQ1NCJWhVdMjZkWXfnyfF3PyBCrbi1PB6NqHrRxJcphvbt
ee4mE+GRJjTnH8ECEIpJdmosrm3rkBvwtHjQVWmwWAdpXsOWTaI+fra2D01k4/a9aN47GHsRKl0r
uIWEW4Jtttr+WtDfxkBOmJ74epUcZ55bRqSWGfbZFs5y7kuw2dXgNeJdIuIBTxE3pSHRFnGXTeDe
7ZZG8otiQtOOjVdHqter206iI9HrX2uJnVhZ9wLXwKjV/8SueE7bo5BtPLNXI6q9ubHcnF6j7kMx
PmfWWZg0W6oEdEYRaVCurB8t82Wgb8p+humpqrNTysXfQC9lfIwGZrBffnosUa2rmV7GvvlVYEyU
DMaQ2BXuh2o6J7ri1ZyMDPaobxhVqOSs06dYmTdQqqvtmD7QM89H/KuW4rhSkMsmZYXjY7T6Vwub
Vyw44f8Nu4Uqb5WA6Lgd9oK2Wh+1x72bHZLqqnZvfRN7orDYKfQoobmOULsl1w4MRK0V/rQ0rimz
IjfKgcbjyDMaj5lcWcVJFbi6BgO3fCe3pptIl3VabUm4qNFvqvtGzBxBvM4mFH2xOAaRSFXnzVCj
QwqeWqBE+nW3Pq4eQQexwJui/41q0ytnwZM5TSO0XBxPPobGClXIrH96ubVLXobZ+rXKj75+xTiE
VQzmSGfGETnDprH22n7Gee1HlIImNv02Yxj2nMwb2P3eguSG7cmoRxwtcauvPmt8+nvDPDXLS83j
tfYJnndGP7qccfwY0Wt6OFMQ34ah8nCWKWkFp6FNJreGhF2jFxLP9Vnyyd0Sp9sihApYOO5eWsvE
efkq5Ad5ETxjyAJN4I//9PrVaPwYJdja3NKHvcJ2nrT6KCz8R8pnjePU0d+VVBEldcY6h9Jyuhhq
LLGL7Xk0mdG+xyktcyyELfmJ8fqVSeclZ+BOrMAG97PlYSkqp2m8mxTiCjZBLfYFMdzVdpq5h7Sm
3U/ps9TU3C5Xjf1mfXjuispJGNKkUK+VfGygCiTg8XOP3rDcpas7Jbqnl409J7Q8upNaF5RtECn3
tETg1oIpI+spzd71Ypdmsqvor5b0JFCGm8UbMHgr+DpFfs3pEeX5pdHoIv9Ei0wCjq4wXEUB8zd1
h5u8zrBrSBd497dJeLYqzZGat02zXLwCJRithQ4rE89ExQF0XofHYEkLFkEOGj7g+LnMhyr5nPlG
FqroXV/kLFSdGu2cPTxyCOIDYOanrP/QzacJUGfQS7XrZy3v0xiYDQM1p09FNzqW2AURFUpiivtA
ZbI/z5Mjj5FLUCepSQseLI2jVq+JeuckxR23CznasRQyGdKpp73Ucnx5JdtTyoBMIudjvJYw603R
M8WTQC/sbxREpxp2x9fHONbFEc8pl1Oe8D01AEzCrACytrKl1CuqKlBMf5MnL1Ze50wCtwUiU7tC
eFnRfyvdh2zAisi9HWMFvgncYYDa9i0VT3VzowObhC8DmCR0z8vEbf2YFbZe3vqy8jG0T5Z0L6y3
kTlHMr2VdWlzQZbtgrBLCaTthlm+j8IISu3TLPZyws8Cn6/NtyZ7ZQnHTqNTzqvA6q465W6NuM2A
U6R120p8BLddnp/N4t+WSq7Sgt7ar9Q6aZDbfXIVl+dhO2G87TRp+UhcAr69MAAy5YuGgo0Jj4Ho
r/g20X0bDFpjR14vCY9HPsc4XamXMT1akh//H2gOBBX8WortfAppbrPqmnFlxxsk661RC3vunyuJ
+L4aVztr2w09tLp6qbnqauEPl6VTmez17Ca2Xzp0dprsaDRcWjPT3FW6vJvjyhN0y1+kP7k+1uJn
LTznwz8x+odXDhr8ykbkDWO6MeJMjkXNtZEbX/DPdb2Lda5DmJd8ipw0D63qPoNbNI5EY+QOlgR2
tVpom//mfIQqoUpON0HROTs/pupGI6kRySXLIHtvs5Q6BF0pNMCbU8T8Q7RhpIguhv9y3byKlVd0
h9w61QJn9Z887QvGMaoC5hI8tV6I0LrFChwE7bfc/5GHY8vaedWASy0DvSu6WeYvd0WfPFHp3W2U
fLzZHDJIT8Zd4xzFBJ7mETnZFhlhTzjmJbOvKbGvScdOqQJBkexehd1VZ6ee38dhPoHZp2mXLIeU
qaEMqcknfUzV4EPV9UNYZX8AGo6Vn/fPuvXcWwdZ8BZ6GoDSzC+XahEMCyyL8jyru/5/AOKOD16+
+dUHvNm/u/W71QIGPVP7NLWzl5m7TjnrMhZ7R0aHyTS6RDTtpLZ0VQg+XWtdKbnJ/LtaGjRC6+Oe
xtnxrOyiC35WEgAUcwLjIJXvVfQc18/i9DOVrjKeavqxhB6w2LjyWnyL0gtxZWl2HaY3HUsmbcHA
fZ/UZ4X2hY1s09qzkbutz81AcToOrRJWJSMwj1B5b+sS6M1/Uvw545/RJ6GCgESHn03j7wmSD+rK
mA+adBNm0Mwr9IreBQ+115btlHI76pEcrMlBGj+b4qXVj632NgE/pPE3a8Ou+EuYs7SdoxijnXTr
bp4Xb0qHS1p0ngpKqzXDbZSDMu/7+TalcF/q11Du9QgCdIOkHD+t6RCjKOyZ0Arg7SGyG+3Lis6l
Je/qHld8iqQoT/+IVaTIb25V+K3hMYaLTcIhjDCZOvg8ml/6isb0ttpT04tqQgEPnsKJ1zwhfdU7
yRaUvUTXslCAaGpz0PtknfUHMQC02BqfETOcnwJ1isIH6nqfMdzZwBIG1mR1PNsrKL6zpqBI9o2Z
ePiwYXAPN2gyUPyl2y8fBbn7NvpnU4x9AZqGElioYdMPzAZmO4JEqcSgoBTAgrDkW20XDOgqkgc2
ycuNk8g6T2aQHgTYftL6YzT0DqUki8MVrkToZqdUflkldzTUAGtjN9neglwRGK7M60WGK6qYJnc6
moTbPPzNaHgIXs8bN+F/Jum9iRYfu5ag2IJlS4CD95kBm+j3oyNWb+Z2fPwE+lM+gbMvsfk5Nedl
PPVyMBYJoIbVZzOIURL07HlwuJpuN81kyTeXx3GLQB/SwZL3g6W50fKydKgUFpcsQAhvHxQlaa4E
ad6s2V4dvNl8kfjc9Xxvo9m2xqBOPo3qMC7XJdf8AVu7dIKotu6p8GFZA+h0AWXxPjm5de6sBnh4
aJWzIB03qMMiPfV8vkz+HfMggnmTvJXOGtLPMFdbuxugFTiz1LoT8+1bpp/T9jWP6L4OMtSLNsqw
cq7juzY5ffsx9AdNdhtwY5rnbss7qehkTy4LMHZ4z/Xzo89FQFJkyL+YlmXK76aeFCMU0wD+SjL9
ccApSfUryZ/oalFHSM1+Y7pRjpWj52EjvbEJYS9ZfIg1wSW+RZDuEeBs6F9mSDRzOxlt6auTxwi9
FidHUmZ3hRwQy2e1PkjKJekJSCnJVoRTsbRdzhOylL9Cu0/wMnAyCXOF+i0FDG5dxms5ePH8VjLK
bGHAGPkgl2kZYglcV4aUkiFiD8rqoC4GaWT7dLspUEzm5meQbWsUHbkK6vRiRR7qjyj96cb3Jj8L
2W7gMleVj2zxtjQlyDVIpz+LNqSRvlOQW0fNNWIBqvSbGiVAWA7LDTdjsv4kZ1EJItzANti3wNjG
wDuwCj+D3ynvhnacV14ExY6zB8Dq8T5mMbpspJ1ixgdJ95ZUdOUC1K1zfuXWedwwZsKwrfG7LvFi
3pgpPnbMaczMG7fIj43YMzgwltHCe2lAYOutjt6wI0E2FWPi1gH/zVAW/+n4oLFfbq+m7KgT47e9
lZ5SOAyj7A7q1u+qhdWg9zX/alvLbS3sCy23SFT4heiyRaE0PCiv0avUg0bTkyrFW4vOU3wtmE6z
LNL1SHrEyY3MF0P4Sa2XJoVIthj9Li9ZqfIaUJ1o/mUhjKXRLphtlgC68T2PrSDdPsaGDe6Z4chH
0oRReVzr74JrpY4IfZse4I3i3WXeFP+Y4OM0Eg5ts9lDwsx6+3xkxnT9Sa4LDo2K9EpwK3oDhe/c
6V4O+ozLMOVmTqxvA6amwMRiTm+N1HgV9Kvev1cly+JauMqil6PV2Hqm44I3yy9qdcke3Nq4z4rN
33p+ZqSuxVFOEZtyz3ZaRM4qJWJhhN7as9Bd6trPhRtOvfQQRcgqum7+MaNmhISgDcanbb6Yyohl
9NYvt4TrNdN6csAgPhBbpMDcOv35n/7XIMOFZ70+lxz2uWKQ+G/DiGDSkGzd+0yrr1M8nJvWeC20
7TB2/VkgYt1WWXRidoCOL9+A/XV3aYyHp9u6AFazeICgJJFZrgaZPUHm5xEZycUif2UrHVIKJNfU
7WONJBiG5V0df+U4dnD/gI426aoy6H8+TffUqddYlJxmWT1dPMaCdh95I8SZ3dS62idm6UtVHoJu
N7gMw6q9lKFOY97N6anTx0sTvU802VlcuwgUy+oikTC+5oGg5V4cB/rod9ZhAnbSzI41RWXXt7pf
sX9qi5sEomKopZ7m/EWDJwtGJcCuTi2DTKarn3hnZCAgEOodGnLhKAzjP216U6OwW9yl84Tck4hF
QGsnvMXTdVvk84T+k9eVjrRttVBO7nXql7EMRbkf9JmKKATzdDVpTobkOBgM9yXBi/nHRZPtBXMt
0bx29VlWyYdNO5u9C2fDrw+6rSfir+sPCt1Z1piOrkBckZpgL1LvKQm2zYPBfstHR9OnT7n3yBkV
8r9VVB7muhUVZhK/JcC/KRz1+rgNb4zTHwNRlfO8mJyw95lKV+nBKv1rkh9mXIYyQTRpTjKHzTQf
UcEkXOMtwXOzm3Yva3bUYlg78ZlIGDvjnUJeKgs/2uQ3tFyEEjXZR80xX0dEP/SvjS1qyBCBhLre
+jxym1zAGPabAHMiVnvbmq8VNxyldGjAKudSY10YrU6Vls7KjGcTAyv/zqXVVczCGyHzc1pErrWs
ds3WmWMZcAqalL1VL7pdZhj3PGGgUK2rFcQRmiFdz0tvGjb6EnrFEEME0NG8MlhoG0YWjfzzSDRA
VBYt4TTA04vbkv4YC++gYfX5T1FjZdga0ebWFQVljjJYIU3p/wjkzD63ftb2o2VlR4zTzNcJA9Rw
avJk383gOOLbTCRRWfc8JgXjQLOEYh/5UJNhVUcj78VnYxmXYM5rZDRTLsHOz2EyvsWpRGg9IEtp
YNL8ktpRI9CY08aJVCtQ1q9heQUR2xaMb6nmwap9KcVLESPNlHB6MA5r9q6ag7+amRvPAqTxdzu9
yTKrUH3n6VZVUVnzvXXvZ1+HBt5kvd1Vlrg9wdRlePZO7TFeTXNv5IjRsnUqKdZm6Ypmn9l5kbKM
2Qm5r0qZwIs1io40Tb/SkCUe7ekURNownMaYgTcOyeg3CtJ9t46qYuTWsl/IYHI0owVXUD2t9yiT
7Q52XxxKL2GO3qn5sVsFdJgYIEmMNQTUt2UrZQDA6VTzjnZCd9Uy1VWtU6wI3joz1zFRRUqSYKdt
xA+QPZnZMy/rKX/MFrLJl0WurtXyIrXonGTov8qOsfGg0H93oqqGRtS0B2M0f5L6NlYSG/MXksV8
KeVlTZ/KAuyHtKNXkheS2W11+CiSd6Qfdj2Rq6m9G/OEAdp1Wp9mmn+r/FsIQFjMxla1a8K4aOsm
t6qPFm21pp5X9VqPHwUkshgfOnVXILHdWnbvxAoVWG/L3EBCE7s1UG2uSSp+F9YNEeHOosvbDn19
17PSkURu7zI9ylgN9tmHnqCHVxAtoX9FJpkgduBx2dNC8p6Gihcuo7IGP+k4D6byXswWshdSZ5Qv
Rd132feynfDxpLb/jeh+ethwg/duzt/Ghpd/eKpXMRCQNi7bc7T5vW7ZKm+eIT2PdM+d/tNaf0Px
u1FF1wIGtDrLWhOU0YMLVnadablDVzBnXIiv3a2kMWMdd8qzyYlr2ZdMYEaHddOfMequNEbIkPHn
03HpqZ7QBbnV4rGH8P8QyJAmrup8X8wCGLMCxGguhcvHTvAnquPAyCvPSErHiDVmArODTsFQj9Ji
ITNqbbEd+V79OS+eCgQtcU0Hq8KWP7Aov76Eq01OiCg7Zg65m26TfjyaBbmPd3Fxs8w/Zo64zgqp
4PXMQ3uaoWE7dPl2VpGktzTRCY9ReJYY48zLderFYEYJsOWFLYhfIo9fTYTjMqjo3yFMtA4eVPFl
5BhaKu9SdJgdROnU6Od2ZNJvKOggyiAykLVqvb9lv6OcutnQoqxXOabmc92iWtJhbFvVMwnIlqUc
FoXnKTPf7U+JvoQ9MxkrhelCAdsumattnlgN/pTfZgOpe9+4rfydIAFZoy3oQOEFRqqinjkrb1xh
mTssz90kqxCKCqG1TXsF0klqyWznqXUTJRPOOrXqNybijFDWgea2vEbD+JakzJ/BxSXgWtPTvbGt
zkAHqo5fqK0YxQzo3yKP3RhnWeMXyRz3CnLbNjXCtsdafcj8RHtN0I3TSlXDStri+q9JdVrR3HrT
5nRHGI0BeUABWQUrrNuC1QUczQ0Bqmf56CXjoFXWKR+GM2sWdg12sdqP9cBdAas0j9u+ORXVMddO
s4QUgv75Ulp2TdmB3wC2mtVuVDsoXEJ8EGnG/B0gP59TkA9nnrr92AGMlNGZGS5UzdfKSD3F1mCl
HdbXUy19DsZdTwd3WDOGcb5YhynApEnfTA5DMnho8PSVKy9AbVexB1HAEaXTrT306ErK3VreufCZ
aOf/WpC0qGZ2Jnhb8tqybd1OL0v+0Qt8WPhWBMHFDGri3UtDq3gwvSXaZ8KbMAmDpUirt56yMqP5
WqzPpsv3yQQHTtWJOF+WWJGmxdwDRFCsyGl28WOwWQjRsRI32Zu1qmXXgV8+yVgyqR8PORZrMIZq
MHXVs09RbaHCiCYsGuTaMAms1iA9I4NYzMmSnWdkt4mfmT+yyIBgi5SrZHW+kBhiUOXyilmCEuQJ
1uHUx3psL1LeB9lQwz8abGSMrwQ93mvuw3bS3A6+2zQRRGXEnol9I/mb0L1pBaKZIkXaoloQq50e
dHGpeNLEINM4qbJ+4fKJusOouPFmHQpSCNZ58FS1grUxHeurVF1DvMxL76byNzcd4svaX6KPRcMj
36CVe8tE+gl2pZmuBOtxLP8GyXhdZGT2e6U5z4/Nh+VfU0Jb/89NtqE6gpYrCKq3uqcJ1H4nyTEZ
3ZAsBhOBjGYAow9r909kVP64wkrky/Txa/mPlYQNgxEQsxbO7XkidK9kMGRgjFXOLKA2j242Ojax
4SsLtedB8UdHUAPfaWSwqCj7InNlfhLzEjG/LxHqqqlx3MTuLaMmJQ3tg3DjDewQYVaXwUDjYdrq
fGifWq22HzO0mTeic5fMUVd4K5RpqNPazXTXP+23p6FS/yPtvHbj1pI1/EQEmMNt51YrR8s3hGXJ
zDnz6c/HjZlxi+Ihse0ZTAA84+q1VnGFqj9oHz1FzPCKIqqS1PRnf3o4XxUUFfT0FILP5buw6IvB
hijXbn4jWuDy7lXv1pbXrr4in8Pywq+uDPneNb6Lwnsinqgk9+GRfhzvmkAGxnRovTUtOpX3nHZr
lBdpfYoVaRfTKQn0Q+VuucVI8YX2kQsQlC7ZjeASsXfU7tZqrwv3Q1evIu0lVHKeCScA4Zn1pPLk
jmHQxAj3GkcFwE3nPnfOhVxtncoEWK5s2hCoyPekDA5tF7Br0hjN3zX3m58/qXW79RNlD7rNF+4d
g/Kgbq9V5SpIwbcOhBLdSbZa9M222kMvnMr0EHb3bXVt58AW974C9+HOt82j27B/mPZGTZuT3lU7
vbs06Ndzsq605rVgr4jpJjVUk8AiiB/FrxwWik11iMYwLJSNAVyjBdJ80ApqtlgbrvNsrXDUXYJu
dcJDSX84OvgYgme3rvXsOK9ZtA+KwTxkb7q7FMynmu5TjidL2LHIdg8fh4aRa10E5mtEp1u7o+IS
RlvLOKTCnaF8LzOIA5RHWuAzmnGnlJBOrmvpVa0zlvtGItWEZN+GD3WFTInLFfMyKaKNYz7qJLbk
f1e8a1U9OfZFod5a2jdVBGVwKZsHvlXVfu2MdXdy+YWK8a0AbgKT7qQhB0x9J5U6kDZvhgWQQdq5
/ZWDs4vhDdVO29r3cAKNwF272oOIKXp77DRwWEcNKGpysn18D3ZyCj4HzIbTb20qVuVVY22s4pKn
F0lFVdiTyqPQpDuAxCm4C+tDEim2NTEPiL3XlD8VERy6cgnpX6tXkfCi0Cyv9JMp3rmyC/QcG5+G
50xjn2Rehf5tG9p7XdyaXKkDHmIKm7YfXWj2Qc9QcQZsdZ0nOxmMBq06CVwdAAflKqKVXPO/lKud
yEvHuRiAqQU9vBuDa7sExIPKqbtSooqOhrXDoMAYCDIbyAn5tRL/yIVdkH0Ygy3GN51DpljTcG50
yHLaSQJHBUp5aDCHIT2Fny7MJHtbA7esdw4yLDVlzOjUUQXj1Z//6Pi/6kT1g7dahnj+nVsjmA9u
uP1t51B00y5NA3wC9SCNjS5t92VLyC6iry5d5dIh5rHn5827DXW9rE8RWEH7e+1Q9rq01As5Ppjx
CjBGC8pfWlWPCTdaJA784S4s7HkzDnhuRX9L7Q547WuS3jqdQA3iljJqXt1Z1V3dwIm4s2seapdG
eCs5H/EPekmFxHPiWs6Yewpx26y58vmaw2tR2gnZvuMRzDGP0Wy85TpSgvtTjjKA1Kp5AJYI1BeY
P/yHt7I7+sV9qSQr3b7y1Gf+J5R5aJFYN2727ncV7D4e07gbW8Yu1757vkE36x2ajcEBkPcw5EC2
Qgxew94X6II6CrpHwsmIQdjtC4OnHR+7/uoAT6V6t3aCK27ZKQAy27yOMw3oiL+CI6L8cvW19EAx
H8KFvmNfD8IPRHHqnPLBVSmi3HoplddC+S4jTNo49rqlTVpnMFv2pvns1Qe3gZVGj1PMDjS1oT0Y
IF5cOAJHjkKhetaUPaU4GIF5f3Auouwn3rKrRjVOmUWhLtrzYI3DB1uOroxOPkUAEz2BvxGAcBEB
lxSgjaZbT9S3hQynMpSkG7EFI6xo+z7i7gtZjcI1Dd7rIpQfIgPdzSePZxZskXXRqdRlsp2e3QkR
zD2HFww35J1UGg+1OeQ8ZU4DBqMUwbbTuGwZ0kWToDAYP5fpZSzQAGh5CtB84UQwPOu6sSgS33Fd
tK617GC+O2S/YvxgCD36/Pu+f++4bHS3lQZGZiXmAIos+ASr6laiFEnF3T7Ibylo3l/tTZpgCbjx
wDb477W316SPoXmC2wGGGuzd/Q/hkWNbZ0N/z5Qfwwssa39CG+Qnaf6m6jadtC3dp+jFfWqfFS7O
1xKVro3ul5u2XofWUYhXjMsQd8qwIDWoY++FaSg6GkMr2T1A6VGVFzai0NoH6ib6yKOVzy1RlY+W
uC/TrZ1fGhXdQW74yaZ88riUXw1HiXLHH/ruLnnSbmOQEgmQ5RcIgJ760AEN4NlZ/eJji6sTd33D
eYj0izIGZio9We5tUD+XnM6OdDSlu8y/aKqd6dzr2iX8TBmr7R8Onxhg15hql/sz6b85HFMCjGQ8
sneUj7MclvtHAWAnuaipPjkc9+s0YXK2dXOV5FuPR4kKLRayTnDUeBaD6os3JdtAiyui6gXwYgvg
33sHlOQAF/tg32yzb1Zw5z56T5BjqaZozgpqU7mq7utvgEHFdXgrBycJjmtjb1MX+BTnen7JBbGs
t9LAHrJoSq9gsxkP4rfslP7MoJ60N07EE7c4Jaxe6BxV3tZsyBkbGhfi+w5M1Yt1IX5HKweuJ0Qo
c2XetDe8Jq0flbDWH5y3sm0fA2BbuUUPUXgv0p82LKzYf1IT6ciDNMV9QP6ePqjVFrJoTkcBbGB+
7K69p+RZpxi080zeWysaK9CYk18yLRWqa4CnDsC4i/Ya7EEOcvKXfImgprF3mdUOiNMG6yNH2pSX
7OrKxvD4279x39Rz3oo7FcvHBrgzeMZ1pa6qghq3eOIBEOu3PLEL/xgC/IDR+7393guDalm8bRRI
HshqbigTuC1kygvqED68qsuBgHfbgTPWIW2tijtDWgUPrX1wriEbxtBpDjEvJS7otwoIsQLC6JYK
YX5v2IdQ2AseswlNYx18S3/14rF2Dz2ILqjz3rqhgJCKh0I4+UJ1UDLqzcm13TyXlXzjKldZ9hYK
t6ZfvYrFU5YDz49OdWnuY4keiXkUjUxinzQhZkKFIp/LZpvCYa1B1C8pKsoDwX6OgD9od5yrEFAo
VwKRW5N85d1D7P7ub26BOW5+xsiVyTfJ0du8NCfjiEwgFZwFeRh5kB2Yiz6SXYjcIrFqiejm/q1i
9z+4D7TH+ztQVq/91tz6dxDjjEvjxr7mZQ+lb+EHDPofX+Kj9qUiAaygEz2KT13HUlUHToBcJuoq
FISbQnPSdVINUHxVOLmWPnTR62Q9LxsyHdfEhAuZL0kxR+IuoelHum5G3GRSPpBI5wUWuLATc4VK
v6PDC/OrUAZ1cpiP+0XxZZBbwDD8v3FHii9O72MA5BC3yaPLAZzv8gU7P2T9bwc4knyxO7EtA25d
6zjSrmUlvbDy7KOjYQBWZV/1FtLEysJaTo1NEzUcfFQFz2BxJCUhhIGltaoPqrc59Z0Ls2Eb8ZRE
K/aPApmmrKsS/zJGgcq0aRKpJZCa8sqPeA+m4EV9qCELNj1TWaJJMqYiiomdhzrOTtUGK5MxiUIN
Vy+8agVY57xsDHXnUTBr8/18dnzRWiE7tMGOBZ1vVMaM0aK1lZK7OGsXa4eKpG5bO8eHEG81C8Oa
DIMbAM5aIoHk0bCcWrOawKa0IVnHAARGnAEFX/qyl4KM1FXi1FAsRSZIZ0OQ9rF5AwFGKoQ2UJw/
mDZTxBfF1BUQhKN8iN2MmoecFGvM2wy/2Lnlz8T0dn8SBJschdQ2KQF/3qeDspP7JCAI/N1VEx6F
gbxse9u/izLaHyJThdPYsz9IKizpLtERYinBW8ahky3M2uTnepYFowGJau/FZs8C1cq95NIP4RmV
vItcI+aH9EVmZ0hqhQkTecNLICY+T5ynx6kvCMSJKx1CQFDcFlL0w/WANUQCLQjqOX8XcDSHslRG
TlvzSkWpeA0MGGS68mT16WMt1nu5thaOkuH3j48wTdX1waNQZWcfCVAZATd0OssFaicvXfLDKA2Y
qubCmIav5UsQTbfwmx8Mr+TRziBHTtZWFmNyEP9og1+ysOBwOzkKXURMV5T5pzjaEzqvCXQjYRSy
WF9kMvOUwur/Pr8y0tRlRzuLMgzz7LLjlxSpy4YoHmw4qaPsmwT3XRJeR9zjXNtMqbVIax0ImGJI
N4JtCQvJuDTMUTLaKW5lScR9x9J5mnXRxva9FyGUFwyblsKMUlA1qbzJ9jBO5YIKo6q/xbxVFyZT
nsoJXTFFyUKxVBmLE9qRC2mw4u7UV8G7C35N0NS1gg6D1VyXBYUkSE6o78nob0aJ+LNNFNru/q/5
XzG5i/z+EWMFwySELiVYw4RG68w7mfJFgbC9bC65s07PqIEjOCwmHABG+Qk9WGu40bAx2gav2xh0
Ojw2xTzOD2fyxNd/hxklaCF1vk2pFJmu8gkAQQwUpHb2ZmiuyxYETb6dDzf5WZ+FG6VjI7tIrw1L
6GkgqgY2iO4imTAfZGnqRskohJnrCAiJ0L67bgFbqtG3kiLafJAv+m3DLo80KrZ1GLd/EYY3QaYI
bcHBVYAdz9t3pb8yQTBWwXcnPsZgitK0+ZNv2fx9Io/2xEQhtduU21IQ2JciRgqA405O6i6kxOTI
zsIMKXO+Z9WeUKpDGDtC3ugm0R4SL71BLmZjUf1yLOjl5cf8ZE4emWchh590FlKw8eE0MkKCW9t5
uX7tJtCtwas4ABkkgI4Lizf5Ef+ON/6IzVIODcPjblNT/s6hqOYAsbLrGJGk+YEtzKU5uqmVpu35
aUwgC6Vb4MepefJc3F1tz4h3Zkc/qfKog2VS/GjUrv93CWPKn6c1pB/VJsMwO/vaARWn0FgwEZSb
H+PkZFpgByzDVA1FGu1UUpinGD2weKFN1XNXCe9GH2NztGQoMvlZn8UZbVVYVDu63xKn83A3BIZM
L2HtGMLCkk1uUZYKTcDQTA0F2c+TVqRRKHQVkya33S6M0tdOURZOy+kZ+x1itEHJdRj2wnB/r6Tk
Ka7NxyyB9ye2xwho8PziLI1mtGcUvhDHcsmkwdO4K6MYdeIgup6PMfn1ns3YaMNwrEQElkGprQ6e
NPGXouSchw4492cHANp8rKWpG+0UgeG2VZIzdZmCnlbDc6FFviaGGBsJ3ZLdgjQdzeSOBL+B/X4U
zXciAb9mojVG8qFyOdMknd6VcCia5inW6Fvpxam1q7dCfoty5UKoqdGpA9LPpxHXXIeBsJ8f/+R5
zcPvP79IH8lq6nGWiU3JXDspqC8qjhXV3qDcyuJlRlfRF37Ox5v66HQRGWXDEHVZVUb5U+l6ZJZx
zsdtQDJzY32r6LD5s3Ahh6Zm+jzOKIcSgH1O0Wbc7WiD1KeW+jDMsAoZl/nxSMOeN35YnAcaLamW
m65fiQSKi4NfXbfQUKBWYSDVyo+FB2QpvyoQuFA/FCh487EX5lIdrV1TdkHbRISOLIvOF9g18HHb
RiyO83GmvnmEVyl14CIkfhFyllInUbyEOKlR7RU9fpXM/m4+xFQanocY7WCWo+h2JROC8hcEqpPH
A1BGwA9ljeDZFn/MR5vaYM6jjZKQxIjlWCLplQ50jPrQo2xSdA8dQKPC/YNa0XmsUSIiQuIrpsHI
Qhj9YrtxBJn24R+tkMmtEal1qsGjAWWxG1qhwFdVBtmm1ZNTXSf383M2/UH9DjEah1vWTSWrYKA1
3dy2+WOUiWBZBRpfreouJPZ0NvyONfqmekWNRb8kVu9pq5pOvbZxcX0H+kY7KTC28yOb/IxkXLwt
TVYkSi2fD2ilbxxNbZi8AHlFH/h3qaEdV77OR5Emv6KzMMOfn91J2zRQIsNhUJ4GjIswAoBGvrq1
3+wCqFxmvdOjGyu5z/KDWD33CIO4jwu/YXKzOvsNw1Sc/QbHb6KwL4ahurSyNnL8rIOPvO86wLg0
xOWtDpLMVG/Mpa9gckXPAo++bw3EZlkMc+wAGQ0afx0hzIUImQDwvadf33vP80NdWtTRF4EWhelI
HQFL2lHQ0xFBCLPwTz47edC2VzHLoa75eTprt8pbxUH+0kG+oyipGAh6tJQ3Ux0m/SzIsKZna9ag
fWRYzN66V54bmFj9NlVgg9Kqs9CVLq/RByiXSnKTG+RZzNEnkQmZWZfDwAQQ1nrZoLSL8Ck1fN1C
Ya9Y8iCZzA5F1kDCY5hJXfvzECMXdrHRMcRIvjMDoFSAtJtTSmVdLA+04edTYyHa+NgE1V/Kfkw0
CT0h3eTLA1kWQxNW6JkNyIkgXIg4mYyKhsupiuWbNH4COKLuBJJGxMB86C2oQQg2R6l9mB/XMEtf
biJnUUbfWC0qcVFXAI49ETXKQqf/B6oT6QDNiKDbfCvRyvSReZmPujS20Yem8FJLFJeotQblCQiA
lx89y3n6kygWHQ+Vzt+X6kjVmYAbWrDZUHI967JDxzn9t851FGDw2f1vCGN0m3KqOEuqihBZ3KFa
gugjYIW/GsW476Y5juUKDSGiFr5ZkCCEeN10CzfsyfSGv4zbvSXLX3puoiMBuDUJounaa+mLT7lW
HfIuPPRqcOdlIWrpSBjOD2zybDuLOTrb+jyKeg8WLgQtc9t41dHsjIW9dsjeL9l9FmLIw7Nt0PbD
lJcQw3LRwxKg75lm0K5Qqtj3trSwTkuxRl+SrVmtbw6pUGrusyKhVwV01YNXWWrVwtN9+lqAizkX
N52twRpttZWrRlbZM3Vh0h5iubq1guhKRbBQEyHFhdJOAe0et8FdE0gQYaPiTW24CxX2PtGb3Z8s
o2WIkqJYFqY3n+dYbb0OTzATulvW7kVBvA+apWWczpT/hkA+63MIZOC0sHcJkWWXdv0Swlf4mzHw
MvscQIwVwU5b2BmJhnoLVKUmSrd/F0L+HMLBDluNhyUznQdUIgBC/XuTy2EzUn9P0ygrYr3sxa5k
FAZy1jUYqAbwYBBeFMDBkdcsjW0OOI4TemH2Js+Qs7ijDxlnOlfIROKaOWSQ7EWG6dLcaQCbXPlO
ya5L531+LiePj7OAo8+6FGy/NAYyjRQ8YotQOVhAOOs/iIHlmDIUE+mfjmIEScKxOKxXZPNGl4qj
iZiunS510Sd3jbMwo12jDmO5c/UhDJyipod6jx1DFF/F8MfnB7QUaXTmqnJPCa4jUir9UtKjDL8z
rH9EobT5uzjDUXO25yIX1hQe4gVrFbe2Zi8Bz4WV4WUv82Emc+Bs4sbbjlhbveWRA3WKiGSQbeVS
ucmC/nk+zPSs6Rqlt6H/pYx2Bs01A1/o2Hr09Cc6TWKwUWGz2RCJ5uNMD+d3nNH2UGYiqsYGceKg
PUS2cidm9j7I4oUzd/Kc5wz/73BGW4Rp97rkmhbsBVxEsmvVjiGsHUq0NzJnEy61Dyf37bNoo40h
c3MpyAAgr2G/wApfYby1kNSTb46zCKOvlMITWLWWaQtV23n1+ugHPQ2wmeDN8TuIjQeF7uVCSkzG
1BVV5eWv4bY3ilmEmqnGKQwQSakuQ9laO4IDPbdGLSMRt7oM6P0PcuMs4JCjZ1+UJAi+IfoC91gR
SX0UX+sqQ3myW6h+Lo1r+POzMIWiuGqRMS4L9QPlvqD0KBQqCHR8AILd/JAmP6uzIY02CTeUK9ON
GJLkbnRkPxoDp5/ie4Z49nygyRQ8CzTaJrQk6Ay5Z1Cy9L13XPDX2tt8BGnyrf2/ENL4dqLljhrF
xjBvxjELfkb+W9DUWAfdNDBAWvHRdw8eGlULUWVW48vV9izqaGNqBT3U+4ioGlYPTYyauBMKWxOa
ocwJUubpXo/aU1rbu9ISXls1u+0icclga/LkP/sRw488SxnX9EUosSxj3L1AC9HMO1e3N539q82f
RCAzmC7MD3s6R7FFkyB6S+AvPgdUpC5Nc+5/7F+4XbVbtAAQJC3QwrnQ0Iv8k2AifSNZp8gwxhip
leCWTcMUC+qPREWhHKXJi8aqVhpdiPlQ02n6v1D/IIbPJjKNoKX6AeOqgeOHjc92vAA1mp653xFG
+WI5dZy58LPXmB2uB98rtT8UaJ8n1cEHAfF3wxnlhZ4LZm9UbPylq1GRlJ7ERevbyQOTp8B/FmcM
p6yF2JaKgsUR+6vWQYajfSsBw8+PY2nSRgdYBEm1ybrhuKzVjYAEkgBzWKjuoK07S1iw/2cf+T2i
0bni24YvqZBpkdF+UWDLmt0xjfqdBC2lrW5wrI9hFgXBUmJMb8W/ww5/fpZ6nVhlmmBwkbJRiYvz
q9hO9pV+pRN2fjKnc/z3uTn6dn3dRYBdYbNQjeZWinzsDQzaT/NBpkfzO8hoxXL45qVukRaRdirl
bSvlGze91CDZ/UEcQ1Rwq6Zo8gVfWZlGbdgZi2XBrkmgcjF5JtTKZMFFdBK8p58FGi2PlfYJoIfh
uzXhdz4W5k2dH3v3puzBBUjbLLxLrR4RuLu/G9/wZZxlRVj3cuvVjK8PzJUdPBdNgjr5uwtjcT7Q
5Hd8Nr7RTYCedyEbBYFS/7uaPLXWdV8f50NMJt5ZiNEdoLB8PUwVQtQBPFKtepcqeWGZ5kdBw/Pz
dBVCIQiBN6QD0tSFc5HLN43+MT+MyRgmDXBNQsnEkoc/P1sS00IJDaMqCt5ldCN2yX1eajd6Zz7O
h5n8gs7CjBJOVOSkUZThC0pudfeYo3jihpgBLvEJloYzyjC5E4oCEbN87dv6TRG7P3u5u0Kn7Nf8
cCYX/2w4o/yKOqlunZJdx4atlKLQnYv2Zj7E5ClxFmKUX5GlpY2ZM5ImhVCFDi32GQl0bwORJc0w
D/PRFgakjFItyhrVa4cnnKPvzEECCimy+QjDlHy5Wg61JLyrsWo1RytD6SMu6W+CvXMu1OKDXccO
MWRLNxoyw668MHuTd8izaKMFKg01ZEAskGg+yPmTXp9k61nHakC5lqIXT5P286Obzu/foxutVlDY
gpokjC6L4eR2J09FMRWdPHQB5gNNL9T/Ao3NZ4U06xxNBj2uhy49W/vUCsLDfAhpYams0a3OLuSi
ilsGI4biHZ+qsEKOq1rFop1tGqdELQqpWzjMT4XdHzsRULJjNjfeIMyf5yG2cWHcrHCi/RnX9H2a
DpEXLBSEhWvUJITJEE1pwOfBwvpC/IKMIkbGgFc26q2B7puOUCyZDHcEB7oWTRLV/yWK3QdaPvjE
oJ7jNPuAGpLjhMhji1d+DBZzYe6+vNtoCZkqcCLJMmXDMsb3kShGS6m0sJlHMxnxtSq/LJqnsL00
FDwl9WgFIA7Fuu182C+bxdCIol8padAWgF6MPq7QNOMo1olqUXR+d7tSPOSlLz+Udh74yGMYMJql
CHvY+bBfdtshrKLRkUcGTWERPh8eutB1qSA5g/7XTS49hbmykinQ/l0Q+XMQ1w38SrHRbNLsK8e6
LLpr2XudD/HloxqNY7RoidU2uSIyDsgZKyNTVqhozEdYmqnhF5wds1nld6U8zJSlXxgC5piDvF+x
sByTWQARDDmFwXt7jOkLTDHJ0hzxL8HJn5UKkzehqrCaw+ROr/aFXP7bQ2OYtt/xxoi9DEl7HtSo
8eWtulWd+hq/hH97BfonhIYckMR9WPyHcns2bwE2E70SEqL3v3toyAbuVq7f59fmK3NWVQ0TYIOk
w/shlUdfT4Q6YC1mWbRu1v3OukRw4ML5yA/ui3OXvmFKodybuAC9yz5n16qHaB0fg5f53zCRH59+
wui8qti6tExIUe/JOhs2tl4nMqIPNrC9poUusZkP92WH56qnSxpsSJyNRBAjn9Mxt51eydoSIynM
hhFDNlb60blEQm2J7DQ1t+eRxr3sqtCbrhOJ5JXGY6LIu8JFZqEadIPvdOlBhPSvX0YtQrRo2uui
v9MK7crRn2QbgJWf72zA5W6v36JTdgNQc2Fv+XJsf56HcRtcrXQxlgp+XRWwV+4a6dnyNuUSJm5y
tmVNA1FiiSDwhsU/S2JHde206DD/6/RefUalXv2mxnr4LZVQl5BTGVPRMh68WMTAtZYuDF/feqom
mpxEIpw2bADM0Vor6NqqfgDbPqvQ6H9oQmzkrgbFVn3jWCg2cZXI0F94mM+wr3vRp6jjewrigbHZ
1ESlh2ahQqa81S0+w9+96Nt8oIkl1CnaaaYB01YxxNHwrCqwo6IfpByQegjoCyYvcoVc6lLVZuIL
PY/zT6HlbBEzQwDbaOHeaMXo9Env2M7gWzs/lq83r2G7k9j9FVU02MhHByr66bYT2wwGuaIMabxf
wo13ouC6w6BRWXuXxpYix12/hUZyoR0Xgg9/+acb+hAc3iO6b1wjzHFlUmqSwswKzij6UHx1ybN0
GVxlzUNwROh3D0xwPt7XDPl0eVBHC6cFAGycctByRZUbq8rIQcoo+RmnPAv/8vQdvW5sMbfRFWVk
oiGuPURaIyPa9G21EOZrsU1VTYlGDcwpOKSWOlq+PM10vVM4SHwJggAHBaaEivRWdQjaCgYw4kc/
wAMPFcz5qZz4Bj7FHV2Riq5WxNLPkbVUPhQsKBQR5/BTvITQH1ZklCCfwoyuSYUnSBbttwin8As1
RtcDyHz7piIVnT5byaWKhO/8uCa+uU8BR7em3mThbIn5lNOTgHIjdsR29zYf46tqx2jRxrtzIsdN
EDIqPz9YOFFgxhj6T7b+rIRIhWNPVsJnjXe2fmw0FKOwczJRzk9wfHzApVl0XrvsMa7RRkZ1ef6n
Tc63rsl8ikNGaaN7ieIFUea1/LIqfS4tRBod3FAvW8wtEvvNblAqlPOFTPoHADheY65DQw1SZ1Md
q3gonpaErsmUdxfih/qaZQiJZBv8BB5Rgj9JR/z2xJW9nR+oNLEXmBxTqg7kkteTOFoDF5HPWJC5
/uA6u5V/2N+x5PiJ6lKyQ7LrWt+BRka57ujf+QtX5iGDvgwXoDqcW8Qh4ER9PppDiVk3NYxuA+Eh
8C+xTpwf2cTRT0qoUMmxauY9OPpkXErgUWbgoBahVlkFSBhdySFiA8rKsq5LaWEDmvpezqONvhdR
rNO6T4jWSfvKu7ViIEcLp8TkhJ0NaLRSptDESlgQQjEuev8KFvhC0i8FGPa683O200tb8AhgyFhz
3ZXKy/yKTOyVFqRWNGoAJYJRHX1Uqp5pblmF4boovO1gcWyLq8pDh4/Cwd9FGnLjbCRmDXaPx8tw
uXwR/TcBl3tpLy69LKfGc36VH43HS1JIxzVXWBfGLirHelxsfDoT5VKNYSK5zm/y+mg4nZCEpZAQ
qG8fSvO1sbBw+DU/Y1/XHtEZnUVBRcgc5FM+z5iNEG7tOgiIZyitGphjLXyNX4fA328MsgsDApob
+ee/P6pTL0clgLUHsubnzhrlrZ0lfpsfxVcgJVuZZv5TjpHgn4/f4Y2j8hDXUJDFoMMS1mq7a/Jn
qf9Z2GhObpDeM66RCF1TAgBPMh97agZ11Go5MUBywqb7PEJVzR0xlBlh7kuXktVhRNL+nA8xsVlr
os4/qL0hPKPpoxhliLZWCE9ujamy9iju6434HF3Yl8bVgFNdGVfRO+DrU3hhbBYifz0QicxDRtRN
RbessXRGL4qVkIp8UUmYYuiutV3xEbotIP28zPp6bSp9cF9UpfAhxjrmIGGv1ReS5yW3vqDb91mW
DF6rYVQjh93HCFN6iYosfm0mEl6RSoO2iJFK93LbRsbCZjC1MGScaPIIw652TCVGZT5Qsoo3YNpJ
6xr/Rc+/n5+dqeQGVsjmNih/cNx8XnolrcIMeUQs5nE0cnRjk6e3trVwwnw9qDXxPMhod45qN28U
nyCYvdT2qW8eRP9kBQUw9fc/GA5MFlEaqrv82+fhVEYYNbrUhOvI/YbKb2UeOvNuPsSwY30+/BnM
7xDjN6qRuWlqioTIxKs8vqv9U9dtAwv4VYIv9FIDRF4KN/pubCFCmUodwl0Xd4jFCk8Yym+b/Xt4
pW2uUPN1N8b+RTqsnCPWYUiopWsUxdfmutlG2B8v7BST6XI2ePnz/LZlYluJwq9BOQX9w7i5reuF
jJxMlrMQo8tPKQtV2/aEQK7SqW8aHDrNbaZtE3XhUvKV+sqOS4kDSRFTJ13GD6/U64xM8Foi8VjV
rsT+m+wfCk/hXYl71VEwXlMM2T28aAc7u/ksmvqyTYqtwB9Vau/juysvL6oPw0RKcrm2ZXeVL9WP
ppYKnCjAfBmBEXEcwYhUaPU6ziWD4K0QXVXIUyfywgY1lZ26aVAQhA7N5X90j8iqKNRVP2cYkhqs
y9DT9kmMLUTqs0NKtjaYdNZkpNirCxM48QJjW+e1rDGN6PeNSziSHVqCmrM3+kf5u/1DWaWXwsp/
sNbYkW6Sb+jY5oemWcWri+hGvXY/hN38Cn69Qn2KPy7t6F4dh51F/BzTSkc/2d6+tl9Ecz8fZipR
zob5T6Hu7D7YJ3avQYpig05vJaRNbenHfICpPDHkQYERcpfGK+7zJ61TRQ41JBjWot/eWll76bTx
Sbf9f12T/1zaG+1jaiR3gTUY/HSJgoQsfrZCuQ8Rs50fzdTucVa3tEYbFPYTqlEPYSQIZHp/k0l4
dBWPLbaDhvUHF8/zWKOdKmhLpTV6YonGC7LgXbPw909lmIXil2kqBpYK44ttmmo5Dr1IngehmOy8
WhZWXS4U26jAh73A9eMP5m6oGNCH1CRqeaO7gCoGhSAWZILb3yrqZeveJAiyZse8eZ1fpImclkQZ
MiFtWBguY54OMl9uoekEks2sxnukRAm4o/E0H2UisWFDq7QaqZ8b0pdSIUagSWCyvXupj7BtIG67
FtdJcZHuPVUsP4+kjSqFEqITpqKx1WaRf+zbciv58d4otX3eKRcI0eF1a6/1EkH31pXvnXip36VM
ZAo/gDShoc0lbkzQzB2/ToyYTGwcUY73slulKO0llfdudG5zFWG0c+UagfOTCjLOj6aAe5Isd9ld
VmZ+tkFS0Q4OOS6XAOPDBG0oXWjlb7mkIl/jJO2bUZZ5hj19W8acxqG1iaum5SWvBTv+C9LuQm+E
r0Kf1BdJVAkXqhMGzUqDafQsqFn01JVp9moXmXe0OZb2GD811ab2o/Yuqx33Nsxpqi+s/kRNCnCS
AR7NGF5T7HCf97VUtX1LxQsdIVfuQhTDD8mlggLyCX1hJAz2A8RwLz04L/NZN5nbZ2FHGxAJl/Tm
ENaxww0OOEGxxMKcTDcJT2h0QhmXOS4/0TCqy8xVeRVoWYBdQR5g1N60ifWrhmr9lvhteaH4vlmu
OrHL61UGg/KXocTxY8krc4kcPDFgjb0C1S+kX2T+6+d5bn0M5NKSTnvTX6nJPjEWe1HDPjq6cWsm
7zaTOwb/Od6XKlP2HLWgvwFIa1VZ60g/1PJa8zFazu/N5EcePijmJcY6eZKurGDpCj61jwCR0Awa
RgaP49G26FSiWkeFHkKX61wie8ab10XVQcVqcYET88+DbjRUCR7H0LZmsF8Y+V6UsjsbQDLku+qZ
UuZWkbngi8f+ItkBOxEfl/SIJ1bvU8BRunplXcdwzpjb4tKJL4rF73ApwOiQLPW2lApzCGCJqwYx
bc1beF1ORuD1ijiVDvFzfEyqiSgoGJtGa7NrdrmRHjGuev7XHzWlbY6Sob7NgTW6I8VRnflN0Axo
knqTAR7Sxc2/jsBFdtCvVVBP/qIua6cuJ1nGIPSm2Sg9gu1SvnBXn5gn+p2aToMQ9Th1rBOiy44k
pEObsMl+BelVuSjuNlXj+RRh+AVnd9W6aTAD6+h2dnvrwQlX8jq5N07hjX3rrctfNCICPEh2qExs
soUckIc8HX04hB6Up4HpolM22u1VJSjtIGBw0oP2oF6oW2Hrv/0faVe23DasLL+IVVzABa9cRK22
ZNmJnReW7STc951ff5s+t04kiCXc5FYeU+XRgMBgMNPTTU4f6kOH0pkFBbPMbKH1bFrhRrHGdeT2
vNbk8vr++QnMUcpHXITdiJ+g6x+YlqMh5/stxf0rH5mjFIkh4HEUBtRPiLnM0qomWAGhLIUuktN+
aJwhrIW+snplj/mcQZgEXTQ3QIPNrJxuQs9rP7kEGppbKGicBHf83pqR9U15/nuyGXJtmom5At7G
CZHhavUabbJNaNjddwIUnCnNG8lqnuLV+h8O4MUGmlOsi73rhyC18GZnG5A6alBEU1PO91u4R66W
kwkiEPrSwFkKnzI53mTguOiMc15w3OAZYW7jdJhQERjhBoEwo0FjW/EPOY9qYiHdvLrymY04TkXp
Af6N5udw7qUUiko/GuXBH1Tz/jdZdOYitWA24AAyI5x0pBZJ/kgAZjaIU8uc5+9CdfjKF2anqcBQ
gXYENkrvWECgw5N3zXSQq1OYbURomg+r+z7x1o7ZZxpGOITQwC7oIUye+FZbihAx2UF87L6dxWh0
sXbMbss7uSdyC7+APAUSPDGjkmNh0ZP5vUhFaWaNZnaB2Fc6kXPsAk1DmQX95Yz4lkh7U54+7vuy
lMurFLTUOoCqAEmwPW3QWGjVGCKJgHKc7W2KjynFw9SkVmL6j6pVHMSnAZLONsfs7AF7qVyaZQ5T
JCgRXDcSS3P1VbceVr5pVrvBal/LM6RdORWSpS92aY2pXXc+yF0zScfLAfJp5OBzL6il43RhgEVe
KsAzyuFsIGhVEMV9C/PHcfh5f80WL+JLI8xFLAnlMJUyjNSm74IuDh8JMmMPuPgjE2QMgES++jbE
P5/Oyhaz0pHdYxiG+2SYv8ydL6exd/HQFo0XYMNMjz9CMz5gwNAKztT5JW/qFSTa3QLak7vd8PeF
DexT1BpANKhjFos5dKrYGCXe0omFkSgt+ElIwomISw+EKwvMluwnyYirEY5BbdVW1+0DcLvv6b6H
gljn9msu3mox6bh0idmVbSVRuZZgUHalZOW5w7N/yl+HCfq2kIOhnCO3uEVRhJCQqH6xalzfwoku
QvR6jo4q+Zn5+0raasLz/R26bAL5L/hmUS1hWdOnPASLQo+wJenvwfwsedL+ei4G2QtV/muCpVP2
hT7xmgkmhPAlIegnQF/rvhOLseLCAnPKejxTxgj878AYQdQ43IsVh01qcZUIUWR0bL/a6tcfQo/F
NIA+KtKh9jUFgLkCDBRzRPe9WI7rBMVNdCkwDvD1oLhIulol0v3Rw3lpreGzQViA6h+kBk1TPoeb
ySpOg1VzXgpLfXYV5Lz/tcmcIAP0vx3E4tGMXJHf8a53DHty833yUG4ay1+pG17PbCnDuDTInKBE
bSpN72BQdP2n9CXcx5vBKSzx6f5iLoa8P36xc9tqEQZaX8FM7YTrNjLrlQp3Ok6E41lhNl6UBaOk
lPPqfQKUcPL26HoKtrK57wtnyb4umYt9Yfiy10CMG7W7PXiioJVW250Trng37gL0Egf1Ys2YFKaV
SONHA+yQk4QLvtlVjmeOr4nbn+47tHheLwzN/3/hUN2pRjAqs0OeOw7btDnf//sLC4a0CGBtA7c4
UGPz/1/8fSD+xoqO81CF8lQI27TWna598tQDJZ0JBkKivNw3uBAfYFAB6+h8bG8mQFMxnDqAVfAE
AAeNCprupoB2b8BJMef7krnG52wPE+EyBcSHJcOSkjap5TRGaSetXFoSEASHq3iEDl41QaBuij/u
e7Xwma7sydfLSHJfqHsAKC0NarGTsRqaz/sGFpdNQ5UCEY8iS2COT9V6RUIBUrB8kIYSSQFL9+PU
/33sxp//Y4TxQmhAnydQGFEN11CPcbvVeAeU5wdzcHSQ1wlSlOL+0ZGQ58+t8pCFnDPDs8GcmU5p
p7bBWOmsTQ1x4Q/aKebA6+EtJVRQ00HlELVDdJLZ6i6EBxKPSLBC8EXUsDA98VcE6RvBDZu1WvwY
VHuEXGL4OLQvQs7Z34suXhifn1gXxzYWlC4SROy3Ic1cjCn8TBT1kXQ652pYeKld+cikpbSoKoK8
H4jo9iUmu0Q9DNLbVPCSklszqGDqRJTnkXD0k5kgBBZNX2gnPYIODNjeQiPb+0A89xASij3O3riN
dzNkA3yrCqyh/c/sv6by8maatNgahgeq/M68Xd4+tVNj9cpGbNxofL5/bm8DwzzyBFMiTq2IaYfr
D9X7kK2Sch0g+eg5Dp7IxEvsb3fClQEWVdSLQ6jLs4G+j1z0ru0eqpvEve/FQu7zNbkFjTQD+Smg
y9dueBJFmO7ATjNJGBOB2lL6G0rROxC+N5CB/yEctHNs5+v7VpfXDlpv/2uU2eS+pAtRPcAo+Oyd
dJAwD8fxa+HRCb9mJUeUf4GSY3t9ZdP4QViCjqp0suduBfjXKnKzDUBZG8AAcitbK9k33S2sU2/S
feTSPW8OZmnvX/4CJuZORdeMfYhfUHWWLK+lypVrPDH9t/truWAGQLq5y4Fp+PlMX3/AktYK7ZoQ
ueS0VumuE1bteAwETrz4aplc37vGrM6HTEIWwTb0VRm+iEtiLdMyTVI8w8z0Kf4GMULfiYBANIkZ
bkPXsxNT8a3o0Dn+Kj3zp88WTsOVfea4lckk1/QLBL0F64ydrMib9ACSbzN5MQ4/dff95/1lXbgF
rhxmk+dWBAVsZAAj6v1QJbMXrfhbt5NM6qiHdlhJv6GlZXJMzp+KXWMdcFQ8dhE0VXZmIhJHoVKH
ecfYwjk6lg/dOdJtba8VqOpPLv0hWbFdehakPHhPhYUTiWYqMYDDBa4UuObrXaQKoyZB/xF9Gr34
VRqZ7iroC23uO7i0VS+NMMdeVUY5kBUBotYi3RZlvq0Scs4xxhyTf7h4DBm8yggwgGcDo3/tTxQV
gVeW+HoEUu559pIbL029IvXxvkcLy4bRFgQYDcwnUOdklm2QAH/UKfA4tIV6/TRl8rsmoaLG2RlL
ZtDvBgQH8zuY62PMJJiy6bVkRsuqTgKq9CrnMQbdkiDM6J4LE8y3UXpvyI0GJqi3UsGncRitD7wd
MGyG8Q9bOZWbcF+ZdPMPG+/KLhO+OrWmXtjDbtkkJu1a0x//uoh67RnzukcDrvrPYIMOLIDcb4OW
Fxvl23OLI4NzI+mYAwHL8PVmazB1BVKSEbExl4Uf4F7S3xKQCIIrC0zH6UqKFUAFwsGXFZtkavdz
HIwMuWRY7yY6at+ltpZ//f2+1BSksJiDgp4nu/0DqTL+A8ol6o4KHdzmvFpuH/0GxCyggasASHX7
uuy1ttGCeVqkatx6eh0g6x2Fm6zDmG5h8UlfgMxfWGN022EO1xy5QbgEk5DSwM9QF+qEcjIndJV3
ekbb0DSGSvzIprR3pyrWfCuvRWUNwk3agEWuQc+ur9T8W6F4yiYnZHzR9Rw025k/tOsAnJyZmaYG
iD2IPlLDqbKxGm1dEsBwS1JdrXdoXjePGViatuCBmlZ9OMZb3e9qO24E5SyPubEbQqPejFkyPAed
6L9AWG8IzLZSitcavar3KM8hTCgpfvgxFN2wklOl/YBWEISmglR8oLmWnpSkD58ANMFRCw0DwwVt
aoxWkbX5h6dERmmCHrtzQylpVo2WePtaadSXoaa0tlu56I4gm5M8s9cEdV95gf6DiGkM4q2oyncV
WCVzM9FS/RFkVtO0y+uqqY5YR/U0RL2HVnjUVSGQSZF+mIRRXg85WHgh6DwMQDVgWSxByIXNVAjt
g6aW2rci7IMzZAPVJ4mEQe9oGIowsxqMLSGYlnXT75Ph1FRD9aaMuu+C9oxgFtIzgALuJK0e1vFI
s185ok1qdomcPXuoHBwroGrewVoarvxemz4SYGnF1VAmCnQiGq93umJUX6EArTy1pd++erGvfCJg
yN/jLAn2KabhD7Gs1Gs9JEppNQ3tMNkBHBmPtHNp66silGuhjodej8gEY2idgPK+zFH+TifM5BTm
6LcubYe1HksuuJgfIoGHI5AXLwAkXwBIYthMY2cyurSEYOOM+xTOHUBq+9fc0icTrOrPz/4D9AMs
7aw+xE5pt8f0I3AMZLsy+CY419DSGbyMKvOvvMgBQz8gbVkCPgnZ429ypVp5U9qK91FpNadeseTv
pSV2jQ3A/QfUzK0+iu1CPOmQuL0fIZd80VFDQoEM6wmICOMLDYVUntkM+rKyK3JQ6n0kHGvy9y8d
9C1Au4qQhcciW92RxSnzQwrsHygmRX2flP9wuV3+/flquvgkFHJ1AGbjevGDfI12u02ndHV/pZa+
xaUJJpWiRC2SXIALkbynJaLgx/2/v/glINmOFcLGviH/CbtR7nCm8EKLs1Wq5qv6zesjZ4h4Y+c8
Q8xaFQGYH0oBfUiaZW6nbsakttPwXY84/QSeHWbBBgnXQ+yhR5wPnt1ooV0NH2GKnn7K03latAT5
cVRWMEMnsfitLqJGnlEsnZqLJup6g1YALQZURM0B/vAMMSe/lmIyZiggYsgHGKPOpsprBgBO8u3+
VljAF6GXh84POvqoqqjs8EhH1SoAIhC3vNM6+pqefwGF8YlQh3YZkGKKK677HV0Xrz21eU2Zr6k/
5vkFXL2CGqxM5FvUIPjJhihUYbxZUZRhz6C0SUwRlI/m8JRbRDiKhrUJAbNy0g1Ykzcoqj/L2E2n
eDOBGklfR+bfExdgPf78JPYRKmooYSBRSaxkOMfdBnliHz7fX/Ol431pgqk/p1M1lfEIr2vwvuwB
6gZWXVNGTkK68LS9coQ5e01R+GGczB9WfOvLn14O6JZoU/k7KB/u+7PQQbxeM+b4RWVqSML8Jgvf
6bP4kGrmtNdsjMv4oD0B7KAzjQdjFXKi2KKDeJrhjgZUExw914F4UgQwx7UStgNmf1LVAqU1SMCs
XNsMIie+LJuarxUUCUAPwjhIAwnqUjlBMtB5hql77ckLlDMhrWhLgF6FSOPuL+mSQSqDDU5FHNaR
8l37Jpdyr+g9trqhoJY19flWUI4NbWZNiJps2qDggJ4XDaITP8O7CcXb6togHhfgeo9x5eDSqDuz
lhRY0fTitevEOrCSCWSCmH7p6ft9RxfOAgZDFKiJo54LHjrmIRdj8sYTezSfVXCxZuILQoVz38Kc
uDAxhkoiWnLg7AaGgjCeCWhhGqSdu3JBQ+2IgmJY8mvoNqA5Y943teTMTGmIGW6oJlF22EVLEoMO
c8wu495tdRD38VRjvorDrDeoB2row83kXyzeS2sHHyLzmHIxOnt0yCGw5Y1meXuoAtvooVuGHdiD
hfqLBYLezLXft5bhcFLFpcrkXJT874+Y1+EiBQp1DEURcZwhxpjrQGnug+48uz6Em3xDD4ZZ/ox/
7WUzfixs4+nvl/jSNJOmNr0CXaoS/k94bEYqLoqBUzL7WsJ7SzzfzBfeKWVldIYE7/DWjhOT/PgR
rbS3T3VrPALBZGqnZh/+SE/5c/MwfWjgpySW5Hj/cC4u/WQCwOgZktEo8xLT0UrT/wvuY2m3Xppg
qjR+ApkjTYYJ3UzeIKOoDWbxkb7sMS7021iTpyZ29L8v3s0jvpgiMUCpIrF9PnVsEdNGPAF89VXH
EAkBhfr9/bGUUlyZYL8eIMSZMM8D5oktPZYQH17VjmDqj8+Rbn6KZvBbe/5emQK1Kid1wYoKnm6U
DnA7aQ/tjvt0XVpkFG0AwgSxo37DK5VST/bLQoHH8obW7y3kkO87/PVsut6uM/QTExdzCRv/mAiq
Jmk7hnMyn4NPxE5aIcxWPupTDnTi2txuwqL/LWVyeEhUNYxd9DU0qPllTf8rUDPJexsTpfDMok5V
wyb6pEHQdgjLYDuqYSObmFJriHX/J98+5/FbMXJNDXDaIfVjIrI3xr5XVfjFSqxiHrDPPIvUtbAh
mVdhuHLo7EoAAjiYioDTsVzoUVFNA8oJ95yMYT2WhgJlsravixLR0cqe6WO+HqCebbcJUPx1ZMb7
xvFW8d53DRtlXwfn4Dtawpwvdrslrn8Dc+4yJC6B3OE3IMU3ZSCqe0x43l9hnglmT0R57Suggsqs
UD5F3W9v5GR8nL/Pck6rAXAB8oS/7/vSqm6aVdiKnGt7wcQMQATnBuQaUTVgAiApxjHHSx4MWlMo
rSbU6c91FxuctOc2OcBWnCdTMXQAAgI27RlohCnRaAa3t2C/1aUs3AQFsNpVN/B6TUsOAZKIKIBE
R0ZT4fpaiQpFyPtk5qvSC/0Ukqmeq+8yJjn+/ttj3JagSgAxYjDKXtvRe5KVxMO3gUrQqs6ME9TS
n++bWOjUzVK1f2wwQbZrqiRrwKqIVm8SONExfTH24kb2HWlL3cCUCnP6h+W7MsnshzrUA1QyYBKp
qJm1L2HI2XBLgfTKAnMufdDyoOgCC9VePweWXJmga38iNmRWV70N8JtlPOpbzN5yXvoLT/Dr1WR2
hpDoIR2CCnwhp+TY2XjRGG/qTsa8lrHRnQTm6TfpW3egwGbe/5ALkXimAcbcHnC+KK8ye0VtkOLH
NSxrwXfFey+VpwkUr+pr3bk5D/dw+8KAlzOx0cyQiQSZsYWQTJO2wuxyLj2OIN3zx9jys/deP7S0
XN/3a+GswRaFpDImc9FUZm6YUUm6Vsi6zIroZ2ugSCBxNstCHj5788fC/Asuk0RdK/1Qh4XmtXxA
KtqYkERd440tPCWrZq2B9yIxy01iQm8zfRQis8IbuDpM59rh0ZsuACgxp4pmInqiKEnJX6f14rfU
amPIKhkyy3sRt8V5kpxPeVUaJpJHzjt4/kZMrnFlifG6rOtJ170+Ax0uEGHBORoHK6c8zoBlh7Ax
8awHtTNhETJhigk+rRuxuI3bOyBOeaed/V0Go47KOQALpYt5xvePKSaSCVMcyUEFU1lopg/pwfgZ
rDS7Xckr+dECr89B/BB/3N+cCwCga5tMKJPycpR7CTZzJwAJV25CUc2OrdBSDsFDY24NXjOD6yUT
2gRRGrqoBf+1jrnBT/Fb7FuYS9+AkMGmjneWrGTbbnicX/PS3WyWi6VlwhpoqsuBDnBTmI6UngrA
0TAQb9Y8GOTSbXT5DdlsJE87VWu+DGVm7YAUu7Z0i5yzXWQf9VN99jmbZvEUgDUfvulAjxKmfuf5
pYxCiphZnd5bXRVYkvKWy7zi6HyWrpZvJrzDhYTmq6FQtJXx/xenGulb1bdiiPqdDtpO/6nvOM/4
hYCMKw2FMxU+GBKL603Ujmp1B7rGIt4H4pPg7Qz/pSw2HejY7u/4G1cIBnJ1jFYrOlrjIJa/dsWX
tVLP4g4IS0gw1Up2CtPp6b6JhRGZKxtfMeViubwCI+hTAxvikJtBMEJKHD3r4qEXfk1DASYap08q
R4x9swxX920vugfJCACx8aVuyj5tLcqyX8B0H4IXwVOOwsQjIFqgyYJ7KIYBtAxuEazm9RK2GDnu
/WRMIZy6qrInCNxH8Te8KVViU+lDDo6jCC6PRwxRcr7dAsUTRfUMXw3IdnUGtl9b1hpVjwOPgNXz
LLRmbg57Y+PEbuwiao3muKInAWWf3pxa80VweZfb0tqClVnESUDJC4Cfa+tAnw71EAFSIKaQD5Z0
s+cxkC1bANkOyrqgL2BzoDgIaT580T2Xz4byk/DIkJbCvQjkBkWBEyCLm24bQbtNSyVcmKW6i3ub
mtmqM4dTeCBngCBKYfUur3kJkLwQfEXwcYGSF6gR4NqYGDUVat6oJdYtxe3Sbl9rp4nMJDQR/1sz
NR87W3bpQ7FWHjzoujvGBu8SS1dNH+MqvB+zlOBe/Rj5+iPGU1oVSY0fA5iTRM0IapiWj25Sc4xW
KMGIr/pTCKoW4Fmsh5/3z+bSi//KNpMKtkYWSnEG291r/Hvc2pLvQF3m2L59Gj8nd8BIYrPu95pu
RifdzefZdl6SvXT7Xv2EeQdehKa2JFFRzd8id+hZeQUXDG561cVZtgZHOJzkU8FpHyxlUBICEUrR
2NfKzXxdi2y79ysgJqTGHQNwFdaHbDc+1rUTHweOsYXrcK5soYs4g3+hEHXtXgbOzSyvwACtNk6Q
lJYAgu3u79meUXHGzTHHPzxt2RzXUPMyLAwJRkDC2QgWSkicQLf0mb70o3EZIq9XWMSH52UBmFf0
1Kofajf4TnoTg1WtKZ6P8StELqI1oI28cuXS0bgyyuSfshCkmQFOexSkatdfSya456t1/VZ81w/y
Wn5U8XJYBYd0J83ErPfPxkIdH4IBCOwowgFZhgfY9ZfTKW5GLzUwX2h7bnmINsbWJ+bwIR99azhl
30Jb3YRv8ffwHLnN233jCwEKJGdAgSCFwgXDYu3V1FNLaANl1iSssuwwSufSmPUt/6EaghtTg36G
hvooC0qHyBTe9IA5QOvvJaxecx4R6cLmR9VIQdcHJAi3BaQ2jUOkPRlemsZLla3k7DH2NvdXaumR
jgkv7PwZWoiL8PoryRiN0fq5Xjhpv1LD9dAP16vGrPrHsX0I/xpmOCNrMYEDgAMKAzhr19aAtswL
jBVhZMQDYO1JxEu9l79p6imTM3PoOA/1m+WDNRA6Qf4KiE0kUEzsmKALrxgjya0qUe3Qh1eQvO/H
xr6/hPOPvsqlYQaDxiBzR5ia8dbXThl1kMueATNh+06UU4e+Wf6aS2dPW6vNZ2zwGDmX3MKIgAHo
9dwLZGvySRL4Sd/BXpoMZhUPVtiRrR4WnMTz9uUz+/XHDgtWAFouBvsY7KhCb3n4VEm91bvBJtOT
GBy67ldWAMIhA7/ub2LRzQDjvL+wt3np1y9AZ5wCKI3SOpOX1hgSLQZfza0RNcGfSTjJJa74Pjsl
uSEcPUEqNAc6tkO/I4M34o3dJTFZNSpS9W993U+eCagYj8b75mUz/ygig1AZryekrcweNppuiIpR
z4EXBO9Q5YbRqRpKM0Hy3+YtZ28tGgOKCpz0aGuhxXy9t+I6V1qMeuaQnP8cIXYhvzcRwKPxj3yK
OaZuYubsl6ahhAwqWTAqMosNptW8Bb4zh/C7rr16hGS2GkS7AhRBj3Gl8gB7C7tYlzB3LqO/hEoa
+wL12ynyKqyk5ev9vk5HWxzKFYS4OTHgNkEGilvC01CZ+2S3QSBIlDKMIqCY8yGTUkeUhGa06l6A
xBG4erCryeRnolkVUgYV5BbyaMdKRXbj4M8OaFIO/jj3+aoZQRspPyrgQWTOPl9Y+bm3hoY7+mN4
KjNxqhB8OiRTXFht9BNbyDSKddCdeh5xx8JeQiT8SthAzi6znbECKOgqi9J5xcFqrj72wTHUnLgu
3bYrOc//2xfzvOwITph/gYYGipnXG9cTBX+axLywpuBFpauxPEvethAGK65VWwrwXPDffeXboH/j
xIw532Wi8aXhG2ExH92eWoHhQG12QuNQehyLn1KOVIds1fBZndYJbrvoEImPof8mcacHZirQez+A
uQ58rSSjp+IHFAVdFWj8CJWtiu+Rjt5ntY6HrSI8GMXfC9wi/wC/L+YWAJ24eQcOQgmIjVIWVk+p
A6neUPsIOp2zURduOlx0OLUQwwPRFZvSDUWe439hRKXrNnyYjI0Rfyh9tZLboywXVkZ4vcab9ATb
CC9zGeSToHq/obhORy9Us7gprIS+RN0p8lUriw+FfJLlAaIpPDqqpZN4aW7+/4vHlKJ1SjIZ0F1T
DSigafqxVFF9hwz7GBm8xsy8D9h9cmmLibdaKQjSQGBLJxBKdNPJnTXfc3E9dbUZNZ80fxLyE+Ex
LS3F3Zl/EoFmvlHZFAwVlyoqkhaDoaDKG4bIbMtnUnGBA0un4MIMS5hbGiKdGgkfjgrg7VY2fXLu
RIBqvO80AgVt9qImmqnjPXL/+C/vl/96x5IECgAa1JIP75Rhp5W7pHY1VF26jUiecvAD3jfGWUqV
uZyhQAk6oHkpvenRz991+TmUeVPDS0H7ch2Zu8Hzur6oRaxjXXwimFgS2XXTI6JIV/6+783C3p9f
Gcg1QLMJFA0Tt+IKzCKVMuEWCjejYYudYXZAB3sGb+BiyRAaPYCCgI5cuWFtbrU86D0BnPFSi3Jj
d/SSN31orbxb3XdoYekwVwSs/lzhpkjNrw/zVHhg125Qno0h01lWP1NiJwJ10n4l8N6bC9sOJMTo
PyJI4RHAJjNSB2bBLpEQfYNc0KwyihLZoZoIWh0x1Iet2hDq28CRG409SHrKARos3HlX5uefdxG2
ykmRCpR3cbOHxpvnV5u04SEmbgcKgQmDKAZmhWeC1Ju3LmoafhW1cDFVRzcFfWJdgrClD9ep3Ccm
NI2OPZqEoRCu+nhwO72wwe9iifJkQyT67PvFJqa9e/8LLxzAeXwGuxXylQB0MIejlPJEBiF3aWFy
Tt55InLiiXbeS9UVKSehWVhiDPJi5gOzmYD2sDLlfTi/BYwYipjDoGE3TbGTJsAn3ndo4WhgiaGh
gwIRUif2wRMmfkcDsSqtOAjcvFad0ogcv4AkWFv/7aQJ1OPQU0BnHlkxxvDmtb3YM1LYq2NYw1RQ
p+tIrNysEzkviqU1A4wDMCycQTwumAPoBYJYonxRQqeuQO9al2sra8TIub9mS6kmsMyoRSKozPw4
TKqpFXkQ0bIvrSgw5lm1TZd0q2zWiRKrtRL1q2AiFgmVrSFkKyJUvzn2F646tFwxyoW2HL4dO0BW
kELVBg0jA6HSOtpY2VHYHHIhXnlq9oApbEelKQrkqYvx8/QflhhfECUidLMxWMD4PpJSzwVZxIZB
dwW1b12zZWnUOLW8pW15YYW9zFtDq+q+A3Vm6p9LoTp2Y2OGYmzqgvD9/mIuWoIboAD/j9zo9a5s
9WnUJU8uLXjhhob8CTqgTTpma2koOcFjyRQwgjP1GV68eKlcmwqBESSTitHCJNCPYykDn0jA0zmc
uo7HXrEUpy5NMfHZGFLF95Gdg9580B0vK6qzOIIYdiK+zNkQi6cBBBnzDC9aToBtXrvljTnEvTsV
O8Ko16H8g5TISTIt301Z8OJV+raVqn0bx3saDL86peJ1lhd9nbV2dAxQQ5KL2ZGZUY1GRXXY94XX
PI5cCCKcNJHyKuocO2xLFgrzRpyFRgmYL5Cp+Zilj3VJS1sXDF6T7dYUKBwA4gOsCAxc6JpfL6k8
RCSI8gEBRqxe8CoYbZVgbFOlnerc3/5LEdOgaBCgqTaD4Jk9KY+NofhQ27VQz4QQc/UGKpfP+yaW
LnJQuiLHQ1t+psJiNogveHXQxnitpeJarkS7jdeYOTMl4yVotF2WbXR159HKieh/hs/SaQ10QOG7
ef/r/k+Zvbl+AYFYDO9IVAqA2AZq8XpdC7UTDL0NUZrRcrPpXT9fGVUPtPB7qL/dN3V72GEKcAR0
SQGPxB1+bWoAs1RXlag25YmHB7lgDZBMShTI1WqcK3xhs6DtAEM6lEmQ5M7/f3GvYmXDKA6h0dVp
kZn3z9DgsAyMtd/353ajgA3jq+AMxCdAb4wVOqikNzyUjER5QNSaDMkaZ275+1aWVs2Y9RiAk53l
XJjtWLeCWmOwBU+Coc92niQKRzLIslUn/fcyLVNOr2/JKQQOFZf5V8GT+UjIUsSu8VBeEFpq1mm9
bf3ave/RoglMWiFbmxE2bD8+STCAB6mHwqpqOyA/BIxg/IsBIOVQggHol+05lCh5KT0EJSFhccym
xhTTyf7/WZhdvNhgsdy1pRJ9PZ8yR2vIdmwkjonb5wzK28A3fumnE1wk1ybQPhM7kuHlFHWA3mqq
XcaVqVW9I0/TMUxbW8xB4XnfraVg8McmMsZrm01ilJra9Ig5wto3Vr1vBQrG+rTQKitewXXhjMrQ
9sX9CD0dVLsZ/3JZitu8V/AC1V+EfhXFjZ0Lr/f9ue344lhiWGt+LoEtGAfo2qFRjCIqNch+ozyy
R7+yJi+10R025TH6PnnZWSg/tKS1wZwW9u3bkJGt2B4hoWmLNa86ODvERNqr38JUKjCW1tTNnIkn
QJJRgoJku2vD6UEc6p8k/xG0zSMKApQTPhYOG9jb0IBDARik5+wDHKwTYSgQeN4KvbRVPFW34jLW
OcnpLQgD873IviHIDDYFJOFMLJToLDakN5WV7eUfk2nYofP5FtlIUZ3YClaVA2yn065fIFdkngLO
tr3tscM6BbyHQOgKKQ+bRhJDCFS5byuIGZp1ZfoP2XGCWYx4+IfOUqAWbg5u8JA+r2OTJ1C30CBD
QoKCNrqpOiYM2GsNxBqDoID/w5IPxV4xja2xia3v6D5u8PpwOBt63iTMJgLmBy19UZ7fWmz/YFA8
CAxCJgqkFbWVY4oldQcr3UwOsKbriHMXLLt2YY0Jc0Gi+5NG4VrpaFt/K5jBY2IHiSkc3sguizgR
7xbTAhTzpXPMJoI+TilJGD2wxlNlF0DRAHKtJxDejAAn4iykwlnI+dq9iOCaFCHZbGGr37bOx7CL
XdDNv2qmiA0yPHIRrAvR7so15haXSIs68Oxa89o647u+60yIeGUWMQvTPzdu9XLigT++esP39grz
4snANtNLOWwap3Qd2LVZ2aMV7Km5At1VaTcOWQ3uW+CIq8z99i/LO6P6cInNHN3z8l8sbw/VyHoE
JY4lfdKf8fvKO8gAJLcr3GcQWdpwP+fCzQXM5B97zE5VMZ4UF/PnJAcB4LfeArUG1rq0fHfyTflx
snI7OUQWT7V6Iahf2WW2bNOPNBVK2G2tYoU5hI8n1RWB5uVt12X/5vIWejFoUTL7J5HkIpBohwi3
ld32V3pQMAYsmKk1Tzl27+HmPdi2O3QTON9x4fqAf3/sMnuIZooSkQjiAdVr/I7Bah+QqeqjciQA
28AfU5g/eeW3xZOCtj5AKkBf38w6aHkbSdm8c8SgWZOkMbNR3NQSL5Iqi5H0wg6zY7oJnBlZiDtj
tIhF97XzKG1G6/Hp1bO91ayooD/Im0P48kszx7feDkx/5Qa70CYP9PnF4HzfRadBbAltQeTeQPVd
H5dpoFWDLKmyYu/o9RbpzlLk3v+USyakGYSDEXyUYtl8ckq9NstiqIATvbclGUy83qFveA21hdcK
8IgzZTUetXhFMOdByCMpjzNSYXbEGrfhejLlN2KqJy3AOwzDCOVeNHV7OrYiZwUXLw/keHjKKmDF
gO3rJQxI2Zb1KFaYVu+MdXH0kXg42iMIhsXV/ZVc9PHC0vz/F7EtFNNQSgdYKp2OWLllmBkva1s0
oeEuRCkVs1ssGkEaqkluEnysxnjpoNvhKWuoOkYqx5PFPYHJCiBbgAiDgOO1J4QMPbSXse2i7iiX
a610Cvp0f7EWbyEUoXCWJagc4FBd24iNlNSersGVz8HuMYoeuzomfrSNsUcmMTnNNjAfejNfe4d6
zZu8W3QQmeEMqEetXWbOFUrrFQk0bEcxnw7eUKwJ2v9ZUDr/4uQfO+yASjpJadkOsDNu5dTuFKuQ
TcGS3Cwxn3qXOnhLa8SBl04gQ8vrf0i7kuW4dST4RYzgvlxB9qq1tVnyhWFZNneC+/b1k9DMe2aj
GUTIc/JBjk4WUCgAhapMZ9yoKOYXBOvLQn6cn1AUbLI8gYojKTedbR6FSkLhNeZN/cN+CDLwnEYQ
Xhh/WttqH/7QJoLimU3wJKPStfgZbR1RH8ii3+KSAdp1B0WnFvcFfa1ntTLgC3x92w8nyKqTnEID
7su9op+W/sHhgveYlfZIQ+CA8Q9iFvb4UYt4KJZd5w8E+/t8lSOZH9stICQpBnXCaG2bqH1yrG/r
rrMct2ZDxq2PmvXlm2ypW/4PpXmW6Y9a8ppGdW31MNluM5iuqe3XQZc8BYWLeI4E6z+rEOLuxbFW
jiia9RGmoWJvH9qRlBMaCeim8+iuuCqvte/ldbs10CQLNrdts8lNEm1Fp+KFIbbQv4xqK9zOFbR/
nA9xZUaxEkoSvgLatpP1FqePqSQwdaGCEs8yeC5E+RnYbyADfw5SQI9RU1qISWZo1dwWd9At30KF
/qPZdBsUKN2ojrc+uEszeobIzailjq1T50CsN6mHEsX7/t5Bi0ZD6n0lohpYHMKZddy5sKVBWDYZ
sFLzPbHcAj0I0KFYN2jhDHhmD3cGVLt6arIAGIVziIufQybYIhaeS86niIvSWTGYbeWE0I46GHeh
125iT0o3vfc47qyPdVuWJwfc3iiLZ4/IfOPwlNWpXNG4xsUEcyIRSJxhI0IN7868md4EYAtnTJzn
0FsFKDAV8q+SQ4Q6rcBIa6g6OXfyZrryt45bgNb1R0ziHU4Q63iLEzWD4xxPn+wpbbK8dhNaeZrd
ub1Iu3wp03JmEedvia+D3ULN0H8JYpWTvoPCfAw1WKIgFYFNrtloJ3YjKQi9jn4bT+v2LdSRwlFm
BnKeCHrU0pxyoKNShWWWbt+7rez696iUeaQflRv+WgdcXF0zPM4xgzJtbYtiQDXnOGTbtIrcsRBs
AGxSuFs6ilZwAgPvGCryHTaps32mMS2KnDvFs7xz0xT7Uv2gkdeJxEouO0HQvjiH4cKgKqnlJKmA
MW9AgdMfzZ2xubu/kwtS7AdoyKXkCIHTlvibvxA347A5vwSzmKU2DrDpqSOge3f9u2TXbX63FhF1
ojEPWBtNzj/LJFDTPixqV/+eX4d3zV66kU61YE9Zcov5WHJu2LRZGFUU9lh1SbTSqxuvn0TVe4t7
NLQHPtuhcDPk61AaqwHpeVIyU6YtmthQxkR0kmyGQ7V/C7f01blRn8KH8SpGUiB5T0ZBNFncOecf
wJlZ0TwIhh4fUOcfaX4bJ9cj/dknm6b/qes/p/pW9z3NqEitviTCE/XyRP6xnlt6VTa1gyMz69G1
NJ7MnXJl71BPeJA/skNHqk24RY8lyHyUY4WjibXL3XA33DnkxTqYm/UwsBRXZwNhcs8itNLxqD3i
W8KmJJ15yipRopW55YXbsi4+cLaqkJzg3DaponKK5Kp2O6QecFTZZaS9DXFWCUKkP/V95LX76V7e
iZbLUoYXfe5/gLk5ziUQ8NcDgBnh2kHGlVZ2JxKhvR7RHDI94W59KBeXzgyPm1bLiH0Lbdos2iEn
r+LQKflEeOhbdJ4/KHz9uSHJTS5bmLDIcsEIH0BS2d6ExtHQKFGR/Fy3aXFbmg0i/5rfBXUcdxRG
fQ+OiAi/cqJipU5gl0BHBRpybVFsELiLxc4dsz0jK7IGz9+wr9e3eeFV+r3hH6JUJg4VBAHBfPEX
umocVRONP7UrBTu1ulNVz1QFhZOLR7L58HE7oDGUWWsowIivZbf95T+lV9L3mJi3mqgyeXEhz/yC
WTsbN/SuNhVVMG6F9FQHt2q+F3jC4mY+A+B2utSE0p3Bhmvahgdcno45HmicAOQxo5dAE7Ui/V79
pgsO0J95msvwgW4+aEKBspivwTTKNME5AnY5j+bRutK+OcgM1+QewjFwRHlbuN8QLN0UaVt5D0bT
N9Ej2PLA/vkAbgoL1ZIcI4TdtnmbaqfA/HLlJ04veNhDKprxZXzW08wmTutjOx8aGCiBgl23wZgk
CV4wl3c7tDkjHOoKmDm4y2iI9h+5tWGCucNrlxt/QP5OuY3uJS/dQKnwIOIYWbz1INz/C8iNWRvb
MbRzAQj1n4yMPfn2ppL6cdzTvShdsuwgMyzO8esSGbrKBxbdyP7GBBF0QmR3IPqh+TZiqZEsJPf+
/c/iIdg0yOon15ori0hqFqIy6MjBQ4LkPjqg+F7GJKn8tGSlOOO0l/R0nweg3SzqjTkhL6yP4KTV
Km99QS4ESlSC26gCAtMQdjluUtNWLyaQw5ZoKqeeZO605r7NtlOHtJT5bR1qKYyhTgcVw0CUL5vp
oJVgThVIXSDZW9wodZt4fT7cya01ELMpn6H01LmOPbz7o7SLm0QQAxYC9Rk6t5F3EbQgohQlf06E
G+2Ei0TpEDwFfH1AWQcQGqHx1oYHN27/LmMfdHpdiMRbpoZbSy/lDbp1DJIXXfAglVr2GFOjPwiG
lqWjuPiGajmU9aNOFK3eJpeuiqiWjxmqet1uSO4my/fCePzuT8ptaDcyCLiSbZD5+8DJrkq/vx3N
dvvVD4DF6JRGSSA6DFir+fnGMQydmWWtT1FHonzrZVw9DXlfZsF9ZgVXsqVtIC3iFk2xBZH0gxmp
glPTxbbC4NGwjUpBlXVrMDefhb+wQv2DX6N/MvFLQp3XyTeIGrz3Xy6yZDjg70FMQqUJnPkcx1Sg
RmFTVgyIhFxj7Mb0h5w+rY8lC2tnc8lhcGeXVAnLaPBDVM31YMeIdFe2RQSJl9xtHAa37MHHOshK
DTukxwqHsXv6XXtIjtlNxYKdDj7Yn9NdvMu21Va6snqi36WDq26LXZBC+kyku3GxMrmPYQMymzw8
QYDoG3ze7mAfUzRhaZ6jPq6P6TIE0u2opDZYLcw5RNYree/YsNcZ7+3q+2C8ptPr/wXBl5/XiY0a
/woQZnq0/YcuOGWjIIQtejm78bFea1CbcN7XouNxiAwMFHg6HtK0JWUrI3LX49Woxn8xYmj2xUaE
SIZ3IQ7LGlD6rmc5unWUwvPr5CGoQWnZKM/ro7bk7Cg+A/sG+MJMsBudT0zTV4Nj56im7OX+ekDg
D6bf6wgLg+aAVwHvLXjlghgKHxr6ulUrbaCurxSpN40JhKkqFe9MQ2vfD5Wjn9bxLl0NL0uoilaQ
lMIDpcwtLc1Xaz/EbupO+U2vPkrKTQe5nnUM9s3nIQIYKFZjfBgIe/wmE/mK1tZUpW7Rvir5PppQ
0tW+hM210gp2lkVr/iDxcd1CVqqTO3Bh0Hgv2SQx3sdEMGBs7fHGgHYKz7goTkOrPfuE2fJH2wOi
XWPiHSDZj/2ucPZS+K0K9mV/lYd7q377+tjN4Zi/zOCqptcnn8FF/eCickLLINeJY0Ed3KtgLVgH
Wxo+1DQilQ4+ApSRc+5d92oIz7epm0jpVVhmD2Nf72QUFqzDXK4iRkUPChl0mKn4l/PxWrdb9Pwh
MAQguxiRg9G+zFLySZOOAANhBHRE8iIFNbryh6hn3f/VT2N8MOlbHz/9hRF4dMMJAj18aP7nJmay
nM40AYFXFM18k9CWuA6wtGqwXPDLjIP4ov8x1WMf+XGU12vOziyebeejbSGvctCaToB0GXPQFTFD
4s6aUHmS7CJle4GkkNA51M2dYRSk/nJrIeu+UD8F93D0wvH9fMjCQqpVOcSQ+eP3urgeE3QoUFH2
ZsmHWfMdeuQ+ZW0557LyChwvE3oFnOFW73CzlK9yRXQiEYFwI1b5jRzkOkCm4DZVIDkgPbWhII+y
tEpQaKfhjMhUoT/vgLOVnxdFbX02PdSV2h7wAPkiyaOyX3eyRUNQ2oOeJtwAwIV4PiXUif22RvOU
K+PkNhkBCTApcSt6yVqHQV3fOUyXoGdxzMHfUJuvsvQzCa4MU9B7KYLg1qMJdqq27QGh2Adf/aYY
2yJ6WR+sxXWC4hoQ+KB1CfXJ51YoY1fbYQ6yjzB87sPXxjhm9E4VsXwuGoKyZxkkW1j6/AN3qPtF
r2UwpK8h85dFmynNHzNDdJUWwXAbiz32lDoJYPL+W97dp91E2vb3+oAtuvDMFG4tUq2JJSsGxphF
e9XoX8JB9HYjguBW4mBoXdK2gJDpfRa/O8b9ugmiYeLmvDKSIJQh1OD6le353XucBlunEpTZLTvW
v1POH8bRNdnXpQ4QpTUfg96CbnLiF5u6szdK3woyY4IR4zf5cZRUY5Kw5A08CST5ddH/WB8yEYB6
vkxkOxuhBMGGrKMbqg2eI2JwEkwKn9uLk043SxUIXXXT2VtDPar5Yd2IRQgLNKBIHaKqlH/BgWal
nKQQ+XSTPCQGOnNsEPtFYjEQEQ7nv6HSR4PVAUfdKdv2GN3SW/pcb6GUOSHVOyQkuW/31tPfGAeq
dRSWYWPhtxa/QsuIbBU4WoTPGhQBsl+tSL5+0aVB6fUPBHOS2e5lhZMlTz7squlLGz6qnUxo/Jwa
mrtuymXalR0qZkBsgGdARUvrJithC9rOlAjlqflVRawb1Il6zi54X0djs8Ef/udgXNCsNTOyfMYI
FNie4v/UotaTnABtKkfTPJRgLFuHu3wz5ozjAmjSDLVRh8CTxz14ttzoRXcDCLR1R7AeHZxnCVrr
HUoupZ22qx4irxDVIC4eQmejy7mn1NaDiQAOT6nijRGCAS4hBq49VQW1v1YQBpfXwh+f4WJtbxWh
NGgAmzQkw4r2d+0Uu77IBY8Pl5nd81HlqzsldG4oeAHGthQ+Qk24SJGxD7ysuGntiBjdXoca9CS6
BAuM49uKJmUIjYLxPFlpfl+oDkTworuymfbrLiOYsM8y+dly0LDn5kYMGFTiHWopdCv5Rq3f+oyi
qll0RVmM9H+8gy++AjfI/+LIpIGSq0gfUsk6rdsjGjYujqhtpIQ0g09AFDFL9zh4kyL6cvLoLITw
jb992o8WNJWAER2s5pbSp8x++//M4AJHZDZTi+ZIZGLzK8O48aPrRLR6BLFJ42LFYPuBiRbWwrWH
5mUapQcoVoMgpLkGC/lm0MID+NVf160SQbK/z5wtmOrGtENAdpr+HMbVU9FPG8saj6keHUMjurKL
YL8Oubyv4PRt4brCGGLPIXO/zVqtYfuyVDy1qryJ5GFrjfQmavS/CUc4AOChApdVvCKeQ4V4vSjK
CEsp6/BMXvab2hyJIiRKXvTwGQx3XNLxSOnEIwZx0NGmgjeATkputTp4WB+4S44CFvVQMot0MmrT
cIc5NwdhnEZ6hsZz/7sUEiaIhy3rptoHyDAesIEc44Eob/FBdEJfnLEZLmcf2GnBpcIa3vGOAnrI
xK2dzQSsFF+xbuJiOJohcbnMmnaQlfQZ+xs8sX2Ov8xSyo0gF4usVvGTrsTvO+ovyDR1tQZqHNIm
j74iONUs+8SfuWJ/ny2spI8lmjGKvrH9IXW/k+S5poIDLttML44ys8HiIpKf54MS5YDIghs5eK0N
KPle0/x6UI9N4Bm9wKIlL8Cbl4rWZfQPoujz3CJHhiBBUuLWoanpR6wr26aXEpKiXDfORc9eS3sg
y8+DYAR6rGB5PccadWeS9A5Yk1lcRYq9tVGZWNsRUpnpu1OYomyQCI+zTZHynMosuzGoyS4MPPQA
ebKsQPn1IRJlhURY3BkpK6scL7WwzcZ+aF9J7e/AeQjMzBvNYLO+nNhn8x7CMhCMt85ADRsXMOq+
6hIZqsQuiG76/CVHxydTuuoKUpXbDgXD63CLx7I5Hhco2sEI0HcOvAB6bpZ+cPyeaM7TaN8Nxe1Q
PBfgBi4tXQC7tNTmqFzQ0MO0sQrGbTpINzZI1igomMIvN0HC8ecgXOQArchk5sjouXH2lshuoN1K
xV/sVuxRAixPeDIEufm500PSPMGpFrtVGEXHscyInhq3+qAIwgb70gunmMFwYcMw/BDBvIIlybCn
Ech87UJwPl8MFSA5QGmAjGc7PiepdNQHNRzCLEScQaFDBuU5Hb8byvZv/O1fHKQ/z0cs9xU8sQ6I
gKBT+D41TwHLtfcRkbWKTIlBijbaRjGouJ1SEAwXBxHF4XjeZVrYfFfliERuqNRsruLnyrkfVIFp
yyP45/fZ32fbRwmdoIBacDdFqfag6751Eug4mTmqUaloH1nGcpjwI+hfQLF0joXlE3SxDFtk5CqJ
YaSvVR15oSrtW+PLHCNsGeEl+X9YOjdjxgBuLVT/4LzZal6STESmT4GICl5gEH/sk7WstaIUIEYK
GfQfTLkwFKTgLqv3mSFoVoE1ELhGz9b5oHWpqtqousH+fjJC4p+84Sc9gtvI32aH/FuwG475jlUY
opb2KKoRXrRvhs2F2Vyqm9FmOYyxqLC4Qok0vg4eDQns1cKtcSG6oknZdCBZoSigJeWi6zi0If4E
AnSwyuvdqZM2jv/r6+sYGnqMpMREQxgeTM4HMxnz3MxMlMrqRrvRx2ynmcXW8FGoWVn7MVNPmm/u
GrBetDQUhKol8yATjCJGsMLZ+Pcc2pzkPu9j1BHpbQnCtDhIrhwpivZyKMwULsQM0GzpINcDDsaS
s1LN23xEsRZ246B4bgyIjozIEwuGcskeeCVeHj7lVfm3h24yajNr8UJX6upNiqSIPXQ3elEeQQcf
Xge23B6gzeF7+th3OxBI5p7Z0ooorSJv1AAHuigwcKIL/mKY8QCKRYG6YrbJnQ9z1tdTZ7Ak/zC0
085CpPHUUNY3khqLSisXzlfQgmMFozg44oGaWx1drKcgMcD5Cg/XEAi41umplRowq58qabc+2gvn
qzMobm2YZi8VpgOohN53bYi+C0r8wa3UyPUhoNiImMcWJvcMjzuEVH3SjV2D5yscV4+95fyq4mav
6aiLXbdr0VPx+KpDbE83QR5wPltJFWpNo8FT02bYNo29SdRyuw6xYIoCZs5/IViMm21wLdUquTAB
kYd2vEvl5C2mduj1bfdl6kUDlBXsjR8ZAFzS+QAWZ5VTVDUmKYp6a5fpKSTIx8jYSm0kSpkvG/UH
ipsfFe2zUtXgUbnIO7fUtnrjeK2oVXjBv8/s4SZnUoOgCQs4Qd+ZN6oWIW13tK2R0BTqVqIi7AUP
x/0BNcLI1IBGlo/MYTNVajrAojak+WbU6u5Jp9HODia6jdJk3NGqi5/lqs0Eh+EFK+HqYN/ATZMl
ibi4XCsOlQYfByAbhY9q8lJAPyb/rUR7J3xZ90QBEl8EjXb1kVoqkMZGArdecmj7bKO3+slsUEZq
S/JfBCj08Og2iLHRhooy6HPXb4YkytsBkl2BZqFpshodt26cZhtKfQ4R52baTtMgyi0unBkg+wP2
WBzI0Q7BK09EVZKnVYKJtMaBFMNDmx4D42cnlMdhgZy7Xcxx+EafiWa6Eels/4lt1CHYhldMHa7U
3b2ZRl6i+t8UE70XPjhBJOnJ0jrBwUxgJ3/lrQqQJbYB7ITKZk6yYSBxmpMcoiYkiEQKmItgqFAC
NzzoTUDZeT6TmeEEssEqVUKsd9l+VSKUmGffQxEP19IqZDLO/+BwWxoKI+ou1oBj+713k3voA3Sd
8h5kyra6WV8NiyaBYAzUcVDWQUf2uUmTM1QU4hJMp2O8zutTLjuHJkev7dfXN4rvcG6GUVjkfEWh
bxSZobDXWV3uEJX9Zof/DTrsoZZIR2vIo6bxX5TK4NyloyFAVXB656vW2kinIDjFdTEetKu8DSHX
Xl+hFlFwN1wcQqRnVRx1wInOM0O1dV1ZyYDjed7sEKZxxSa2c7AbQV2DCIY5zWwHjZNc8+UeMINN
0WdWo5eJFpRUdNpokkhYeMkDGV0hmMQ1yI7wRaalnqKilZVM586dJLlq9DOp93X/ZFsZ8UUZMhbb
+RgyB+O2UZnqqkNjVLPFCdQWxncdV19b+ZbEb0n7O2+u1fBt3emX9m2kNnFAQLU9po1z+iKMOvBS
AlBSEHxT8yoejQ3ErrbrMEszZqu44zigCWT0secz5ieJEUoGO1aNFck70NKA+EkrfoyoP1tHWhpB
iBizSl0sLYOnqKWmWuOFhUVBRArJjjbdeNe1Hy04A62HHGeGPPhYR1wcQuhj4aaIUyN0MM9ta2gT
pJOPISy15DRWxR0OZcdYq711mKUUI6Op/QeHL7SxhxAcrAnG0Ar6jdxUV6Ohvmtp81wEwSbK6SGy
k5gEqf5oy8HLOvjSIoBqBitKRbvNRdEF7SVpSMBq55aBSdr+Sc4O1nSf+CH4bmrXb/9igc/huGUQ
RFqEInbAaeazKh/GoPCC+tXXRKV97Hf45TbH4c4jk1alncbqYJPprtJfaS3YkhddAzUBrF8IhAoX
RaN1H7Wjjd/PbfXUR9nj0OueEYmS3YtmoKsMaQScVMFec+6BQM5ivGAjZaYfZCcket4IAvslcxau
Eshe/QPBHxXzQs7kNEFMt+5o5BbXwyHZjfflq741H03yo/itbPwN3dQbeych831Yd79FA1mvlYp6
ZbDxceFDHWigqOwiYyjQY9VGz9EEm/Kig88QuHNG1aUaqMaBoDnPpXXIUk8F4REWgpuCbVDz1u1Z
9IsZGnd7Vhu9zBvk1N0Rz4p5+qu19qWoCGxxzBjTrmpC1QMtGedOUba5ZQfsRSLvUp2gWS4ClZ8u
SAMs3CBQ7c6IdiEaghwW53noXOnHkMV1bSw2pnmPKyap9Z9y/uSMr+tjtmQPgo+ORg/FRIqHg5qS
oIlNEx4IbdU8/yhiQYhb/3309p2P11hOdpba+H0l+gFSHhTRPK8bsDTpfwxAnuYcANRvtP6U2xvN
rROf8tQz9a83J4BX+p8xwoZ+DqEnpRyNNWyogtvJ8QZTsEpEJnB+W3RdE/kqfr9IKNplk+3YoLu7
iP/itOCAt1FTUT2OOzj7jNn5Lqq78b9voCDMI0FwyPTMQ5N1lz6sz8jSqWSOw/4+w0kjDUlPHctQ
Rk6u/h2kx8w33TYRFMNfElsgeM5x2Cqa4aDPOBmLHsPWt85dVtWbPFQ8v9KeRsm66iHi1TTdxkqz
BkWAxTZN49uqHEQfsbRU5x/BIuDsI1I5rcHCi2tHe5TunMfx1HkKSXSiWMTZyQd/P3r5Jn62v4n4
REXA3MIddaMGwzlGOeyVb1hht5IPFpXR2RQ0PrRdflqfVAGcza3j0C76Vmf1tUF0Mwzv00OQXo+d
NymP6ziL8eKPk/Idgoy8yxwD4IyhvlcySM5moldlEQS3nE0lHydqYeRosdPRAq+0Mlk34vNGxp+A
Zl7BszVMiTMFAfMK4y67Te+aLYRrvft8OzQEXMUWK+Gt37ubqiSGiC5OsPpsZv3MIUtVz+xPYU5s
uWp3mqBXFFYHuXtZN3ExZs3miQsm5WT0NKthodVrV1KUXyFdesoc669iCeMUgPaYhv3p3JqqbOhY
spphS838Q2P7jqtXqUqcviyva4jBCZ4VFkbv7EbPLWetn5z/PgAXyXe72Q6VSiItIIYiysAsOCGA
wNKL1mE8K/Bb/JjLkT/VTB+yijw6uOZEvfUZumSEYNLsfyD4zFmK3qp8kABhbLV9744bHXQQ+ZX0
fCvf9W8B+B/Up4poN8XO3yQVSd6z34mI1VpgJp/Qmhy7U6IY35D0KD/wIyTPBJvn8oz9O5A8UY6f
aE2YUyDgWR/0EqfAcVy5OuW+wBM/M9Pcmj4bTm6X7gorK0ILQGVKDK/aZregUdPuxk2+lXeG17rm
yboa9vZpIqZG7sefwX3gWjvqvUV4vI29kozbkZIayu/HyBOd5RfW49nXccveNyDoFTr4Oq1ziFxh
D+p2kf/1i9cZCLfogyI0HJoBJKABWF/BZZ27Zv0XJcRnKGzGZxHMqHtTTyegKOaDXSukVH6sr4yF
sWKXbQ23Hgv81QYH0EnpOMRlmLly96OHRrLs/2jCj7/AYLInrEqKSTmcG5Ej+RPWSZy52DeVm7Cy
7K1EjUBy/VpqGsF+s3SPBKcNevXADYTGlIubnBEZePECmpp6ukGSH8HG31URubPvzSfoM3+POmLJ
NyjUfywqEFY5oSuwd2Ghn32Bem5v6E9VmxfsC2KT1KDIkvyX9RFloZ5bf9BrRA0fLl6A4oXT2z5N
orpMMjdIrHjbQr1bLsuDP2YvGP2nMOtv83Q6GKrggnTJh4lCtzkutyUoShwGmQ5cK/DCJ2icxiFJ
f4+bcnOnSuRb7wWPCjRJDs6h64lIn2MhupmsrZxlz6E8wqdJwTuWdbqRZW6jf9j2SypD6sg/BcL8
ngiHCx/5kGS5owHHchLPqhVkEf3DZBRHqK8JslAX8wimcBU6Kmj4RuGxylct2I0h+0rW5q46qF4a
gtoQlWl9uBmKEAmdq6F6QL2uYIEsmaejTx2K3Yx7ny9isKM8dPqkzVzTuvXzX1PvuEOruqkmYlTU
F5FAEQS6Y1SAoMTlfB1Yjh+ElQmkT2bgvb5Ds+ZW8dLrTiXd3ti+9qAotu4i4txKpIYkPMkJdSHR
obkZaOaHK2WTHPJb2+sp2Tev43W07V6mnU9OILG4CTcv64tqadlC2gat0WDEYgmA889tk7pmGmcY
GPngJCHp219/A4A8HXSIkaHm6THqyKYtCuYzF4nOjEiJcfTVVnBoWzQCTeSfbwks3X5uRJ+kNEhZ
cURf504ETkMK0et2bC1rs27MUsG8aSBdi8olgCkqt0zkqfYrOgKpCHc1+DK1TS8f+8TLShDLeDid
bml2bRYVduDXsT90watU7pX0XfAZF0sIIWn+GdzmksRBFMQDnCx5geTL5FXvpVe6k/ur3SVgpT+E
18Z9uLGhxmTejoIzwOJgI+mKbgvwbYHy/3ywozobOvD5ZG5mQ5okOzVgV1k3j309H+ixjaGkDzqQ
eGLmfLJ3pLbPaYRfr8utIUVgfZK2VqgKYJYGEZQTIJyD2AqSoNwgBobZoZ4ZntmZQ1tvpmyQfktd
1WKT1JPR9GSzzBpX74ePFHu45QaSZFkCz116fTBBgYKVAVVbxCXuI7QE9R0Zni5daY8ejJYM74Pp
GSAt2ko50QSRd2lgQU+BLhmW/bE/Fb5mByunpEGrJR2CvL53QP+uEBuVWl+fvDkGtxZDO4NuwQj3
6CA/r+7jEW+VIp6NSykyVns+M4RbhmDjycM4gCFRRcqNRbqGZKR7e6W7DPI15gfdWRaO6VAIkq4n
92h8jHtR0fPiWDKBarBWMDflJg6JXwq9YHyCbg0f5jWyd5usjQSJRxEI22xmExZk0oDdHyBlD9aV
AhUzhwxk8ATnERED/BKUobGtEa8BINLnFl2GN7zJbFlki68n/a6UbiChu+4aS1vjHII7SGm5gdoX
AxCx+lvyrx3paBWN202iO+cizixIcxHK6sMSb1rAqQfsmU5wE0Sxm8g9eK1ErZUiKO7US0sNZUyo
VXKrsCU19ayqIpWhk6oQXFkWA8U85HPrqiqtEGERSJPzNgUWGcNTZ38Py0f8wcUik8tDQhN3fcYW
kn7olvnj5JxT+DSxpCDH6SB9qumt2dwN040c34maLZdGcQ7DOUYxpJpuT7BNcu6SWieOuvWjXS0k
jVuK+EhDoSRdRQ+B7rDvmC0nvRtyNegGzNZrBk2fEJ3h8dF/GKF4JXD1pdWEclnsktDDRaBiXzJD
KjpVGVUZSEmyZ9WI6sm2tutzI4D4dJgZhNUr01SXmJsR3fTdWz3dFiLls6UMEl5X/zWD76xU/Faq
sAGy3anegC6wIbj+tC1BQS+NN90VuvZ2+l3k1Raxb/uT7zoHa6f1ROqQzxJsLEvnDlS4QV0IXGsy
6om4Ic2zpotMJXNz7Zcx5EQZBHsx8zL+2AENXnayQ4nDxWN8NyqtUagm5kx9G43dhIeFDKtaLQLS
W8/UFomFLi2uOR63ifVhDv4IA3hSb+Bt+boJKtJ0V4HymP3FeyK7dKHkXpNB6sOf2TpFr/wpczKX
ol+qk1PiZL8aJyWN89hFgnzcZ2aDG0eA4YaOjQTSzDzRFoo4gzaqfDgmVNe6x17/5L4tSf8SXTUH
bZsdJzd/APqQkvLeOTi7NieOZ5J4o4MgWrCFXjJ3I37NPsfkHi5M6id5JcH2/NremW7+BNWwG38P
gcvwSjtGj/LD+roUAnLbD9p1SzzBwP7IJPYhglBqcGr2yPk9Di++mx6K3YcAkcX+lRE3uV1o6jMf
lDdA7N0G1bskcZFv3N6jbOuIW/Yu8dbxlrJNZ0PK7UVh2/d2VgKv8Zpr7XoC6S1JCNgE7kD1+YPe
BuSbWXm3mOIQTZYIs4LQJxxibunkYUXNmn5+QH1Tq1v4mLn9GRy/qTbxLYIkSUtEhcufN9XzUTZQ
vQ5yN8gpIQTxR3UjSPH236E8DmECc+t7CYXQlx3sjejBRkFZb7wWSAQ5QeiilzWBUGPZ7QuZnpyg
dNHab8ovQUlBc5hvpCr1Bk0wKmz3uvw+B+yuiF/QeecCpFbahZ+D9sQ1aEd8Gb1rkH4yXZqIkils
dM+AUPgOCj0Nx15w9l0kG2tHmsw6NFNXKZN6S3urQ7mqFQnOHosojsEkTbCLXsQsQ0VXbh7ZqTuU
dnKIh+QjQZXYft2VL04EMAVcatDaxZ0IpRacJ3da4+OpDldNM9fdttVuUglZ4fLQQ+cz11KvkPco
jxdYdjFRAGUdK6iqgRI3KrcxvrOdO28kLUVKD0c581esPNVFTsIwIGEuakK+OCIACK+QSHvhkUm1
eHIyIzZHMzIqADXmoxUEd5VWPEW1JQixCzOFXRO09Iy/T0WLD29POWq6lGfI1wdvqa2f0kkk/bgw
ZMjeGbhr4ckRpyouplYRKAPQnQMIKCBYg46j/I8p3ZtpJTi4LQFB4Rr6q1jsKJPgbKkGO0WZo565
RnEyswcoAmXTfZO9r7vdwsRAup6ldVH6CiI/9veZB4wGrnMRNXBJ9sf7MaRu7TtXSd8LUjWLMCrK
vKH9CKlOnotFkuw6RiIJO5FhQDOsRkDSNxTUNl+3Bpk9cElDcQuEu9wiggJg66ddlrtZ7BO7/CUF
qL6qRY1oS14GbgKkKKGAgHphzgWmwUjicQRKAa73MW5v8fIn2LqXIXCjd1hdCfTUz6dFpXIV6kae
u+UYHIq6B7tXV/xcH6wlB2MsfsidIQvj8IW0hpXZIMEq8G5Gf9rDqbDeKKpxdGCt4yzZggmR4V3w
ZmTrzm0J9GoCm3CVuw5tr3sFbUNpI1grS+41h+CubTEIbJDbBURhS9spqq5jQ/8Ivk63h8QYzsm4
h7AXkAtVW2f08YbcAsZsHqL8fXJ8dC1QwXCx4eD2tBkI9oPz4UrDWi+NDiAS6puL4lCALDKFGHIf
PQytIF4ujtu/BqEC/hwL7XFBWPjACmtoPDnTIdEp0v2Zt+4BC56GsnDFMHEFVZGr5rw5H/yoGRq8
0CIEucGAxqCmh8rsiz98lWYTh8E5EHPFWTQzIylUtBFAHQ3pg9FG/gEZzeFKT9Vxu27TxR0NUHhN
NUC/A2mCi9a70ZLSrtMQBHSzeOp81XXSaiQG3tR1x7/25f+Qdl27leNA9osEiMp6VbjZ2d22+0Xo
4FHOidLX72Hv7rQuLYhwz8NggDZwj4osFosVTgWOMYi6L1a2C1qOLDGuahQB8o+nrECdSxUhX5U2
nYOskTNlCWqz37clW0OB2rEyfnYt8DmMWB1GBNxhFxRpOBWd9U+cGScMVBM4PCtm4Sr5xilFqo5B
0aQQhtaTq5JHtGD424KIEDhtSKy0tI1ogCDttM9G1Q9tS6AFqxAoEcCWwDvU+aKgTo5DmRJAoATh
Gdysvh6Onw2VQ9FY9cz/QfDlblQK9J5kgMh0w8Eshh8lSZ7tPhDEHFbMDirYcZ2xRAqyu1ycqJWG
KGysuUBINPKTvHbK6H6evo2S6YAM4292ho06ZPTXmvZ7PM7inNZqqc3xAJlQFPQQtM2lnEV9vqta
vIDgNn+I7cDoLUAYVugWoJFCe8yDZNL9to6tmQEFFNho57SxSXxvSG4HMShYR+yOke0wMdwx0vuy
TfxaGrzc8BtRTGPlmQDHFiQTGFyA//OOVBnjn/MSDfYBDR4z+6eZz57a/cqTcxdjiD2KwfNOIOKa
ZqDtHgXZzFdQ+NaeOBvGopumwo2D+9a4j+I3on6Tp689ERWPrCIxfhhIZ6Edge3pQi0QO5n6MiaF
2w/BrW5VntqkKK8wdqqBuRm5aH782t6BsAAsLlhKE8QC13DZPBbFqGlQEXkIGsdWK/2YDgE5VfbQ
HMBQg3kQjUaQvqlet7Vm7UJEMT0cLwvNlQimXyMDWJbyiQVmlAcSoBR9KjC257X7PK8jjAfaecBp
BfMEhgK24osVLYohMOUmxN4V70nxzUQ3QiCihF4VZoHBlnmB0Sa9HtESr9V+vgvb3mnMADQBe1vI
nLV2pDHaAJ0OTPmR7LoGQt9hH1oIVrpxj1YHxJsldKIYsub+xeYsYJi8C3miVk2rwMSaERNp88xJ
ZcNt6EEVTUldXTe4kijpgf4pfJ4rNMZGm/q4QKHLKYhuzNh2JLJPYXq35VldtgUOtz+G1NpZkCaQ
J0Ix+HyW1N0sJYJFWzu66P37VxjuLOWpLrVWB2GCZmdjmIaOfKjSnJvoMYoO/0kenmdHbtu0bySo
Qash0Jc+j2DyCdLPe8Z4rP4rD2/0OqNA7E2HPIb9VPT3afVWiuok13wHtNaY2H74kR8GkmthNiRx
Dmc1DuRjMhhHa6oFl/rHXB3OP4oL8Uhl2VT0jl3rMspRrLFWcV0oKKBqVILaOxre2ZJ2BpX+uQin
Iw36u7qS93MVChyXNZVAZzeCPTpueFyS19jgnGmqKMIbVpMLj4SzUzTqhQxvcXvRRETLazpu6qoG
midUHsKuXmNVptTVc5eBd6YZg705J6VrxvJ4W6qZ4W2r39q2IXWHCTiYQ4JYE6fptp2HRWpDrNSO
78YqeRn65Ms2xO8gEvcGBPMWKjYRXCAoC+WWLrcrfdLYG1BOi108myfa2y92k510PT1kRnVs8q9V
1dwh1OJlU2Ict/HXLBOaXaE2NiKDJr+aKBHt0t6AxWh1pAkaZHXnzmWkDkQg6O+AHC/oEonz0jpS
J71kA8lE2xEYF8msz0i3jk2K0YENxm8UYWEXvkEnA/H7QOriHbFz8qZ341i7KHolkxsGKKd7NsO6
fZuROIuPQdO13a6T8vIMMkLzrpYHivlpMi6/XqcsCNX3c+fUEQoqncCykrcysqbsZqLaFLmhTuro
Hgl7e7ixtS7LPbw4o6MGhiPbM426Dn1bqfIzLSlBL1w5gCUSJGNnVQJLc9iBNxR2qcicKUfvhSMb
tKGeLEX2V7OPrZe8sQrby9S5e4rrnGb7xqqted/h+I5OPPYgx1DseKY7vbLy0bPaECMU61KvAqfs
TePdlKlt/Bots/4no/FcH4YOfswu1/sUKa45mJ4C2gWVE2h2dRO3RfmUtkaI8ugOkV5frVr6Gqko
5XCUGFMuBZeASG84te0VPcbPsue3gkBSdTvG90PdOc3nJ6XLcEZhgFllFlKwHI49VsSsWHRMUn8p
XeFYFsIj9H37ELAf+aCaCxDODZiUoiFWgAe+kQZOpdSRM0TVA2ZcfdvGWV005EOR20blI47ctemK
06HRbdS8oq52PmDTPapLr6NMXuTAEpiuNYts/4HiE/VWOGhtyQKXdqw5eveUZYarzzd5sOsp9bfF
+v2Gu14/VmyOiD8o/GD8+fJTK7RxSzc1NglDW/r6e5j+wGRKRwOXw/TYzAVS2SdUpzqm6UXdXi2k
T7s91/jK9brWBq7XMQT+EGVeJHde0jaeVkkCnf94HQBG1VlZNGPz4cWUQIk06WEHW0kwrFybThqp
Px3VAgSuUaT7DKSg+ORJMA5Glc1lgYY3oj7kSjq6UhUbJ4SlJIGGrNw8DAt8SAY461CAwF2kAaFZ
TlLcPHn9Nbbf0wj15Jjypssgof9Wh2+S9iiXdw0ROakfl1ElmF2gs4sVhNYq56TCPwZhihlg8jwo
/0D0y1j5thXy43m+RuDOWQvqnKgGRYob9X4QnWXZo/2nPdMrCN4z1TAeb8olCROf6VluvmnZN7kV
1DR8TDhjIDFj4UKFNF7/aMm+Vmsp0wdtBMmp23+3er8efHqyUJ+5z9DJY/kD2EQGD1EP9W179VaO
8zUuZw5J0STEaBjuadybd9Jj4dFz2bvdTed3bvcmWst1QDbQDVw9KIThA1Jy0QQSZkB2blzfkwEF
+XXnkgbcOc9T/izVe6rvlPqpaWRPl96tWLCVK54z5P0Dz++lkQVdWMhJ55rmT7166YOnsrykRenI
5bFLHvIKxEuZ6PR9vAuuQTl3XW0IQq89ZLZ/Tig+e4meyGN+k6LD6UDBiQZaeTe6kc+lJ5sCa/nx
arhG5qxl2NZBnxZp51Ktc9X+K/wQabory9ITbuzqQURfAqp/LBBn8M6tnEQodq4hZGt67Y18ChAG
PM3+dG/uq4P1lN2olZPfKY8CBWZrd30fQUL4s8gKI1IL5/364KhlUaf6DAXuvOGldVGY8BQeb9uz
fZgFD5+PfTrsjP6B4nUnGS07DGZIWL32PiZ83+o/0vfyZrqjDTrvtJ1+n+7kb+Fb5IhGo6+fmgU0
r0HTqJY9k5I1f6N1f5+dzdvi8PYlcEvMDhZozccuBE5STm3IgEdX83tRd7ZDDveDG9/gjemqj5mD
lsNLdpP/+DRdNYfJXVFKbIxULSDiFN7o7VmavlHpuK0sq7cRC5yhABnhGT4rHiHDLBs2NpBqEsIM
xGm6SbB0IgjOnpbxrBZqAvsyRJYjjZdU+7Utw5otAas3hs6yGbfoxrvW97Qa8twKcaLZXL4y0I5E
nvzeHLzCbARhhrUTvYTitGAypBF5RECFjepkWriLm7c2fd2W52MnO/Z9icLve0PRbKJgxehOPSal
Ux90h+ISGrE9Z7Nx9W/9WcI0++KBig70mnVcQrPNXIQEK2pnRV8DWtvrPxUft8Dspb7ta3dgSbYf
tF22D48zCHKEXqxoF7nrPhrVQU4xbAGcgy95dMrM5zHct/KP7bUVbSCnjHY/6mPXAaWkfhG+ydE+
HwTqyMwrb37BXILSDDCtoZqFLfFiCSmdw0wa4ODZuh9KKD4rFCdHZ1k6oyyQFWycTEPg8a2t3RKS
8ykTkiJV1gFyys/Z9CTnJgqrdCfuRZ0ma2cZuUxYCzzhUBzEaWaVz63cU7iWY3FWpF82fdjeHtHv
c+onNe2gSOz3ZTnCyO0avYrjbhuCrcWH7VmIwOlZk6V6aBeAUMIbO/tuBvuw/IdWp84ePb0XqNvK
xkAHVMxdBlsxuyivdYEkoZxbM8Ca+BshP4a8Q8+T6gSdKAkoAuIME5UQep1lOORpZd5aUuKrGPU4
DI0nDaKpfyt7dCUTpwNJNBA7Rqwd48EMX0nVfaj1gj0SScOpQVolcoKSPdCxaeeiqp3cOExgdpli
Z1sX1kVBfSlrUmUdCtfb01RTpgUTLlgluFeUXRh82f79FV3DUv37+/yEMyJ1AUa74HadrMyzETaT
+/5oDeFtZyb7PLVOZp+Knk1MpTj9vsLkVG6c82keR2BK8bdw8MPoJpZQXRXvE/moI+1mTLcU4+w/
TTmKiqelqJwCzlkeRUhZ4RGjt/hP8chsXOhoOghX+turumLDr6A4BZTl7P/eS/kk4ecrJ1UjNx9/
baOsvYtQwocYgWaADhENg9fKAeZsZbAwY9zVp/o2S7SbLtBPrEMhk8JXte8ebKglTctjI+rNWRVw
gcyZ8zK3JJuk2MLBzIiv6U38mJgoX66YF7UtpQiKOwGDScvAziGkmvUnPIyeVaX1dVNUc7F60JD/
IbgQkWHn08BBHcdUliFRNz3NpY9o8LYYqwZj8fucwVDoMIIlGL9PdZbFHty5uICMo6YipRAJwtZz
cbkTJRoVirvWnU554wQ3ZNfeWL/avXKPQLh+0g7ZQyKQ7XeD84cTDbJn6CFhJaXcibYJTckQA7N7
7v3Ew7TuQ0VcKXRidz6YvrpHJNXPd5UTnYxb/OGClvKzei/kCPk4LoOd8cWHcGe8Tq2RjBk+RL/L
3K/pOYtgmV2l86xL5YA96vA99WCtpefii3qMBK43O25bq8CdejJKRm1p2OJUvhvap2jySPowG46Z
iIozfnchb0Fx2lTSJrXHki34rvJmb9q/ttQdDolnP5LHzgdT6LQXNVCuXhXosQK1LCLjSIldKxbS
p6QDsVnnWkp6X1XqJe4zRw2am6Ce36LScKpOdChXz/4CktvONNSpnA7whSX1Pa4nLx+oo4ty/+tK
s0Dh9i22qhQtGhBMOxWXm7ZxhvvkvjsYz3jKpI7hqG68639J3kNyMvxtqyASkNvHELUNdo3JOO5s
dRgebLlRNruTLipWXHH4URX1Z+s4m1A34MCkFWDy4ikwkZk1D3kQOpaCWT/GQ6M92qJarFUrBGou
FA4ZGiusuVYW/HqcaTUQ8QzdF6G1q5v+bXvtVi3qAoL9fWHoah1jAmdQ8rpzjYdEBTZ7zRlsPxLR
Ka+Lgpp8jC1CzwTvgmHAVJfqMpr+0eHjxXW7T3J9ty3Kuhr8C8F7YaMdNRAUENl0n8T7ubgl2eG/
QXCnN6S1nuUZuGrN+FEvXs38vRQ256zvyB8xuONqVWYxEYIdSXIzO/ZJ+hZURvUyjcg1ge1dlCBZ
WzXMt8HICJRt6DBJ1wqgjy1ttQkiBSTsYYkmZT+28uwr1hQIfNY1KBSa/78O8KV+ZhGBfcjGBoXj
N6r7dvw8dq/bG7SqZiyUJbPqEDAIcNKYrWVHE0x6FkYoj03TyMttKvnbKKuCLFC4QxNTOxqqDBY1
niwv7629wjLEzadbTHANI4OKVhkWuON7mYwmrMya2e12gAdQGG5o/hwbkWe4vmJ/UDgndNb6CFkD
qJtaj4gAIZa9S1p79rZXbPXaW8jC+Z9KanU1ZbG7xnyc48qZZb+yPF07lyB+ij49ZJA1GckspQ4v
1P7QCNJKmmpmmLYJAnzrIqe1rybmZW7Tv7AGoDhhc3F+d51xV14+o9ClaaDPgf1SRJIXVZMzjKIc
ytq1s0RhG7iw0CA7qzpwwgBlVDyQK00gXi0Sp5QPgXqvj1/m9Ov2Xq1p9xKQO0NDZYMjDtSubtiV
qNFGQjt46dRB8CJZfXcRrBuqccCPDatwLRelGt7regmHoX1UTN9sjpqJwBncXXKT65Mjz7taF/p8
bE94n2+Jyh3dQpfGPK+AGkrxBbU1uyTSnuM6dLo52beNijkJtjOm4V0+TLtBo26fhTtDEUXy1tf4
j/Cc1Q16g5Jegoam1c8s9Ob4Je397W1cS2WAfeePZedO9pCbs0xD0ICEkvJc9Pk+N6Z9Dd6ffDTd
ElSOo/VayfEZrzYnC8ojLh5PRThd1mavG8ilCQrBE2d9zxefxJkBw1Q7ksoQmyizR+pdkB2y6WeT
nurhPFtPo+Hr3afrHmELCMaRIJppswlW12qmyHGtTjJWYWzLvTKqh7hTkGqtBLaA/cwHvUI0H/2N
KHH7EDG1QbFBNOZ8qGHxvaqIl5P4QZJbjI1IH6Y5Eqzkqv4s4Dij0GfJbAwIM7oRBjx1NHRCSdtL
dSEw2yIY9veF7ZECZUhBhMzitIUntYOvDbpn6I0AZvXxQBbicKdyRHGqkkwQpwZPg5ceQN72T3yQ
3PzSHIpDYbn3ypMFYlonc/vD9Lh9UERCchpSFV04ZgjguXFKvdZO/JzGe8n+9BA1diktZOSOI9qt
tf+9lMrqPRrQk4w2znl43paF7fuWGnIHDKm3xpAoFlLLfRtlFJhT62wjCFaL53wo1U4OEJrrXIM8
GMl+sG+neLcNsSoEK4dHRzLGTPL5dLXV4MbNECIr7uQRpaFP27/PtOnDImnwNUEeA95jPuLXNWot
zQ1MQtkrX1SSPBVmtEd17aUttbdtqNXVWkBxmz7O5tBPCqBk+Aa1dNDLX6Mu4EkXYXB7LqNQPTUo
s/P2rQHCiEA/GqIzwr7zw5KhRUG1ZJAZfiAITUcU2GsqClZQsQU2JjRFWK15amh0G9EIvAzqjUFz
gY1bVQNLZbSroLP8UBSp9WUQlDkc3sQ+GsX3YPxne2/WbyMUbMBBRC8QpkJcW7dqSOoJlWjYnMby
7PB7EJ7a+KuE6pRE3xXTiXaZQ0TDNVeV7w+oLV+DzqAUQHsVQK35zlJum8bvyvfM+osMHvqN/pWN
jzNF1RCEFjxHd5gaZ8TPR/rD9vL9fq7xOgEmGlBbgmwUDA/c8uXmFIZIqrTo63UiVz4ZJwOZbGNy
4kPsDE561G/G3W1yersPPNvtX5/ac+9lZ31f71Ar6SQuSIAET6aP7HUwsotv4gtVKnlsGtVokbS6
e5V87Oc+vSkfshcwcZ/n2+QlRlL7IZUd/V49Sh7Yqagu8mvX1BbspJgcheJXvD+4GEHaVIWa2z2S
tCArOal76mFSZuUMbucn4KZXHWUfCXycj6wxTOwFJhczmLJgaAwLmD/C2SUX+iLfT/fya+29oRDd
m1wUFHjRSTtj1Q/6cVsPVv3MJThzuRdOwmiriW0XAwQ+lSBlLf1gctO95I678V7fEye+ZLfWTjSj
YdVnWMKyfVjAhnj+BVUKWOkwexWELE9p6mA8489L/azdoQbFM25MT/aUvWim82qofonNTPICu5vq
UZ5UrLd6R3az89W8o7sfjyBG3RkeOcn38p3tqnvNm5z05anfoRBe1J60VpJ1teXMziw+YSi6ZjQC
fIJyoxKoWOc/zg7dSe7vo1fs8tdqb55U3/YE282O9Ydjz4giQPYG+m2+NgCl9lMbDlh300mw6i3i
5L0zvKq7zjN3GLSEeWzg3U1qN98FrjA5sXq6Fujcrg+jocKSM2Urv+rBXqKf5kLDUUJ5JtYWDaJo
oeS0OcwrOx8K2rpypzroaUTZvyDDsaq5aCDCmxerhxZaTntIkY1JLAMCUXLi1QdY6O4HFOf8s/ha
Oe/hMXxGaufUu9lXS0QAv+YsLLE5tWkDsLAVNrARUnCScRfpMooWROVFazqC0Y0Et/Zv1hJuEY2h
adJ6BoraO/NP22mRSsq/h2DP0h+QP2vc2B3c8q3JcA9Me6FFWhfyDzynJCPSkLlB2QKDwOAnfU1v
EgxjALX+4MiO5abfUdTl5ne/tk/G2s2OtlQIrKEJFyyq1ycy6YYkqEcVBUHkq5k5Vvoesow8CnS2
cVYvuSUQ51SasTpGGDHaYuOc9GE4EMe8K7ziXB3TA/juMCGB3OopbhyQrIAYLfFDXNBfNFEsZUVe
HQ9dEK4gPIl3L3/RqZERFDUS5WkAXg8N9TV+L/9jjQJlWtlMxHFRYIXhuxjbynsyijJZhUHqxi2S
qd0ZcyI7oBOUEddFL/X2yq4YF3RqY6Q9axHTdb6BFZQHVR/JGF2vSdkebul3NdUEXpMIgtu7Ih7g
S+uAIODx70pEWjC3YluKtQWDEQMtERuQifq0az20wrYb9RIQugUWQCnya+2rPL5vg6xsPjqXkTAw
8RwA2w37iMX1k2Nir9T2XeMmYLOd3on5UMu3QBZ4U2vLhaQNThQYD9FRyskSBe0wkr4HTCj5RVAd
W8wn2JZk5WkDSf5AcL6TGcjpZCeAKGERw+lLpscune46eglB6xSZn+59UX/P6oUigwwThAfXC2en
ViDp6Ad0k/pmRG+dEj1OIsKT1c1B6wk4inByUPB7jVEMU1KWqApzLfLQT7JrYix3rv4g6Y/tpVvd
nQUO+/tCCQItGceyA86genFxCXRBJ9lK8w4WC4TUCBJjpgiaN68BJDPOaIDBoRhA013iKUwPkwWW
GMuaGlAq2M1BzUJ7H5VydVImtBOEYOnzYZVEF9rv3CHn9OBDMM0RFBWozeBXlGiY30tS2rihUuS/
9HBKXoqube6UNDZ+otPYmF2ptuxvA6oXfmDScAk330B7Hcjvpu7OrCmqAa0sJYUTz/N9aIetEwa1
douhsEbjZGM14k1SF9p7M41ossGEN8wySIo58eDvdOe6jP0gzeVjA7qg1GtnOf4nDkn7q4+r8Z4a
Riya3bqiQngSw6rDfqCokWfjJ12cNg2ucTDzqM44+6jL9mz9tQlFxe8iIG6LO1ktJUMFEGglHL3C
ZLkhvJRoribhcNhWV/ZTHzcR5Bh48YNFgs8/BpPc6LUFdR3z7pKRZj9k5m3WfnrkIBYNhYboEwTt
FSZVcH5AoVPNTuMZpyIpL+ZIvVkPQ2dSVMGrb8XJsn/T3KGEzDI/UNDNNRkHM4c4nT0Zvt1nPeqo
rfi9yxPLlY1xdvMg7pFHMXExB+n4tL2aa/BLDWEbuzj8MwY25KOGayYDQxnLZOieNl50+UfTvQf0
V5HJ3jagSFO4dQ0xgK/RewCOReNVJXEImoFjI7pEsi4IPYmguFs6K+LcnmxABWWHnPjRGB7qFpy7
9cu2SOyTOY3E8cL9CdItgznM12sYBagnSWSYlUFC2KSXnaq8bcpD3DwrtNhtY63JtMTi7jktwDDm
aQJWHR+T/lza+gVkr24s5f420MoxswkyLXCCEVcDP961UMkAQzqH0Es09lmPelQRNHzN6hekS4sv
21ArF5CN6cHwQdmobpmfMzGbsVYZCWQquwxrGFzq5vMMnHhQLiDYsi7UfEDRD1QB941Vzb4+h7va
+Hw7LINAigo+Ljwd3mFraqMjSQKDMStflaB24Um1KHfdXqq1aOcVCrf/dGaEAWz/i+lJl1OHpq+F
fCTki5rtdYs6mBhUgDRoG3VV6VC6xLhg0U3As47MkZQVacZEM1oHozHGFkzK4W2mifgy1qwRmORA
o4NXtY2FvN6mfKilbmognVSNxzAMDwPt38ChcYnV+qyq9R6sVn5jZQIjuNaeBgY71laJZ58J6qVr
XDJ3oRI1UA/S6pcSnKayhvKGPk++Y1qqm8zdI03jxKlRt6OSeDeOwzGJmj3KoT5fXINBQGhQRwKS
zV9jp3Khp3oySUGsYwHMojvqBOwKJT2R8sf2fq44y1co3GmIZ6vodWaw7LYab+c8jiJn1oyidVrC
WGVkex+aoIGqqOgZuHbUMehIMzTQFhNcd9fyJWZk2mMLTSJhhlq48baLWsFLUwTB/r5YwizTozlk
59Ac0rtBzh+VtBcEqNdsI04DOsIROwOtC2cbETpLZ7MvcAi7zO9ayy/r/mTnk7e9TR8HKoLuCc8z
qAHr4cf4umtRahMBYUXDFMExpVXplFZvPA10no5Fjrimr1GreglAYmm4kpYSsNe2tdp5U4mD7FSm
0fig1+mqM8lsWh1IHVgjfLNoiPYDUnPkorZK+T62Wty7M4VNcZKENAdU+UTfZ9vQUb4sK903Y1Jb
NKWTOsvQnyK1mSNX6jewzSLgVSPdi8iXnKHBbK5sDANoJqq/V3WHyx0T0/r8SJQisgTndc0eMfIg
sMCAiwbe2fW6xHLUSn1ZNa4q9YHTx+CAqfI23KWKFV8kEJWI4m1rOoUp9KCjBqk3toTbcMXGoNDM
BKDVFLgSQX9CbaeL4jAWbLkIiDPvGRI11agDqNSqi5q3T3IzC7yiNRvLxkQgQqKC/4jv1B+pglJB
9iYYInk3zMpPbQg8TC/eIWH4vUXPm6TIR00SEYmL9ow5UYtjGalWmJUtAkD6fF+iHF5BOCvJDmiw
F1xWq4dzoRyc15f3Cc3NAUuIurveCU1p2JlwBO9JMlQCU7Pm+MGQ4kbExYEzyskkhRSuAEXQoeij
y5jLXjyYnlShULqooSQCwURonGC0MoxpGvCMNjRPk2pHVlCTnbooa3JyW8SVv3ZF4N3Doq+MdZOv
9M1KmaRRie2qcxDAjelPlEsejbgYwGUc+nlcHcI43W/bu7WdA9GngZp6HDME8K5VpJyogsJs7Fxe
1BhfYoCNtzXr0qtRgSU4Z2vaaCOsgmgEXHe8v66hNFqjY0CDeEoWYbvKCWHYApxchAwNDEpE/yMe
t3d21RC1Z+FPQ5Wdvi2cIQ+d0j7mxXF7DdcMyFIwzjQWYzL0coA1VEBCWOeY8lB9PvQFsp5/l+53
FnNxkOVQmholh/3IMfAoAFeAdfs35Nyo+FyAcAa3yiYFXhfWa0ZjUE61mxa0Ytsrta5tf+TgTK2s
5VVQspXq9AQcSsQDE68izHStnqOFINwVDqaU0q5yCELCCnm0V7u977AzbfklNvdm8M9/k4lpx2Jv
jHJEDxxCPm5j/CAVddLmJuoE67Z6dAhITw34AKib5bYGzbMo92kgkQ2J6uw2TxKXqqcoPGzLso7z
J3bF4WTqQKW5hLlTQfSDMATGNru5fLGjr/8Nh9ODNoGb2mAsmVtr6r5q1Ee9z8+SUZ5Hqfv0uDA4
dMtoC6cNKe17MzERkeiK9KcRarajD+WxmClmAD4OofWwLdrqa3FhxflmCpKoCh1nZlHj7iBX2gkh
RnASjOcqLQ+0y49Tme1Gg/Xc/EWhHMLi8I3BSQ/6MN7C0qzukhhcixix0ntJrWK0AlqxbFVgWFdP
8QKGM6wmta0+YXH/LK09tSRHuE8ukUSjr9ZhMPtPgy+OBzB3NVl4JzVhDpg+ztwZ/JtacGyF9aCr
Ko+aE7yP4NR+8GutYmwlc0BWoQqMXTbZpZPMpTPplmPOmeAYr7mBCKL+P5YuX5uKvNYLe8D7wmVT
Nsjwcwh2LXkak+NU1yh7vc+GT89jY8q/QOQPdF3pmakCMc0C8PxhiihmpeW94AW96iUtULjjjIHD
haKyzEw1P4XSo2HfRNpTq/my+bx9uFZVYgHEnWVbGbJonhlQr3qz5MlRc1JTUSGDSBzOoqeVxIpR
gUJb+TwnxVFqpUc1jx5JkXwtZNEIcfZzfChzuUecnrfKmIGeAnBDpztRn3oREbYMsB34gAEnT0ML
EWsw5hYu1aoSvTAItqTJgVQvY/QcVDtiPifW3sYsLKLfd+Zz1j3mCfkbY7FA5hZTradKRdkGjEV4
W+a9X6XnMikFIKtLuADhljBTx0QfayZeelIb6tdTJ0BYNRMmxiCA5RVFLnzlSWGbMUl6FuGIHjt4
56H1XQoPFM2Mf6HhCxz2HQtvorLLaWgq4DTkHUzByHV9T0X0OR9XS8NoKRnRLkz4RaKbMwoVoRPC
EzAKtpneUdsGx7/oTf3xoF5DcBYB6cdQxVgHFpi10HWTSui+oXaHhhhbVM728bReQ3GqrYwgWsUU
RsQvk97Lk6+kRQDxOA0nO3jf3puPOsCQMLWGdUQg6MwhVVloJroK76jTZy8aixP6oN9k0jyaViLq
dl5dQAVPMkZ4B83m9kix0rmiGsKFfdU5iREh8kGcWhVFmUUw3D7RtpBMksjIIZrlbWZh5L1JnwIi
KnhZ3SMLVQhgekM2kp9xykgUTESpsEdq9kPqZNuhTT5c0G+Y7NOheNLMTpSGXYPEYTUI6ylBgJn9
fXGQskqaKZk0xAnm5NBqJ52WN7mGavKnWDhccU0xUM0Luh+CORYYa3ON1bclAni5gQcgCkZfd/IT
dZQHxMfOhmenTu2Nr6Hb43HgbOvj7zrha6sOYs4FLrd7pI1Ta0JTCQoKn61TdpnvMTH8btg9EAyZ
NlFcWOx7/LMZgv7tWffRov/S7iUf7YM+iqcPOCuu4cgoMS4vJcogxxf11/YXrhRcXX8hd2SsEnOI
K5V94V20j56rF9OPXOTDfXzBufJHr3Pmk+Uoj4VzivaqM4iKikVbw2zhQg1iqxmljOIDsubQqd+N
onLs4FiU37cF/fjkvJaTnbMFDKmUdghmwBStT7QblRFbxY5s7dppVzWaYONFQrG/L9BQr5EUcQx9
a6rKYaUweAum9s0wvW5LtXaGVANNfzbi4SDv5fRaVZo4VSUT1+qE8SwqBrQm7lAbe6t6TkVZGBEW
p8sNOsRr1QSWqbVO2e1M442GDabc/JpFQb2PbjgqcBlhNCaYoNiAb9ymFZUi+MPI4NK7ST4W40/k
13r7V1bvZPPN0gThoTUbqyGzxALnjIacCw/JXZ2lZQ24YPDi6hJE33RFxJm7JtICgw8QjbjBKQbK
IuSRJfd9riBVbXxN6reirm4spTqHpeLP1MwFiiiC5RSkrOlgjR0TrdN3rabs5DLfGR1KGtR0h9mO
ftaD65+K3lFrurKUltOVULNqOy0hbT9Pfqj807XfEvOgzq9hJHixCfaOH1c2mqHa6Q0EBNsJBmZ0
XkW/z4hefv6cLeXhjJQW0BmpXraMUrGPtclVQJremqHfyG4iD7tttDX3b4nG2aps1CJNmoA2T7dt
azmjkgnkWbOGSwTOPlFwhvUZhsm5yYDRv0Zu4RhjJm8suaWq3+tp5Y6aLcgLiHaKu++TTOuIatqI
9tLQI6PimJ3pSsI7dx0G4QiToKoWpRrXptcIjTgaZqheEj3Wyo5guGSDgOz2Dq3Zd03+A8LpQ1up
QTAX7DS3kRfIrI98vLWjyO3HTlBSL4LilEGPO9RqqoCS28dCOs9Bciwq10yMw7ZI65bij0icSmBQ
i47QB3BUpDDtwJFK6tnJU6m/xxEmwHpzl7vbiOtqjpYGEPASdN9xtsmiLSlnLWzdeohRE2Kmc0ud
XAYZ6t/sFrgmCIpEMOFYZqdhcRtjrEgfm03UuvmgeRFFG1H7aAwgOhFEWVbahTT0EP4B4i6SgOpD
/D+kfdl23Diy7a/0qnf2IcERZ53uB045aB4syX7hkmUb4ACS4Ajy6++mu7ucYuUSb1U/VdmyMhJA
IBAI7Ng7bzGiZJg+K9197jn167QIDV1czG2yU4717IzSz1GPk2r8ZmrDU+/Nd85I47Ker4d58wQ4
Q0K+fKmFVxYnGzQQVw40ZQ2dsy5Fx4B+lQ/ghteh8gC6r5YHrbgdyCegpGwjMkEBPKZ+RnV/SLeu
F+TsgXDyJVbeZeVTX48EX8K9uXE+TwHfNWF2aP1G962gu6htfwz1QxW8gQLM/9Fovh7noRYX6PGZ
P3/sdltfZRWHBjmjoazHV5l6KMinY/7FhPpVKax9VZih2dtbxMtnc+zTFVj5X8EY5a0Bi03o+mUM
XMn3L/Q69ZNv6G1CQxE6YvBfx29YwGL7oO3V1kXk7FY7mf6VY5ptk6UGwzcY6KPX3KTlVg3/bNQ9
8fxV1E2MauztDJ5feddO/VoJYC22iJ63bKyCrsHB0w3KCnAzziwsks9M8mikZCMqnY2DJyNZbRdu
Fm0tagSLyQ0h/u2P9Dughb4AdJ6qFxBj9f3GwXjeIX9FjdXeqAwpSOYg8jbWk5Y5UOUKp/a2ava9
ueWKBkGoW19ITyPUyvk9MYx24iwRyr5we7xTljfN/KY3ZTQZgIpAJrutH1oSNfSYzRsze2b9AAqA
TpeBoglBofN9GDa4yK15RtPzWD2ZoxXQ7r7rt2L9mczmnZHVZJZtaaZtCyOmnfqI+v5MrSDlx4oX
xyYFjp/FH4eTM1vrncHVjOr60iqgFoNp+om44tZBkeZjE2eQeECGnczcKoC0U5N33s9ByRc21X4G
cXanChLvObcuuu47qxA5SECMbwR4BMglbdg/4zXv7K/CR88cNvXLGAtQq+TkokfSWDr3iUfDznnx
8kfLzHCX/tSKb1l3/7HxM/sRVM2O7SwIT7ydrSKLxlmZuUYPOhDribAa4mQggNjbDjSWdx2N+ukv
5PrvDK7CjFk0tllZAzgF5Z2OWE1L5TN+MSAo2/2fv71AHhSUcXg6hsjCmgVvIojZ4AzH2VzlIbPc
C2VnR2usN+D0ZyLMOzPrTfEzteICWidQFTRxl66ST9Z0n5Nrz9wY0fJRqwADU55LXJTgHWjlvd/k
Ts6tMm+rNhiLKupcGtpucdfONMwhFPOxZ5zLbFAkwByBlwZc3mv9mxocvfNglzhX7f0CUtCmZ7wi
a86dyKDE/Smp7iwtbNlrhfsTYCX6loL1ma3/zv7KUzj0GzRGMa2loT03ZVPFtCN/nq8fJZCTQa4m
1LTFXKoeg8zsOc6FuesHHqXtn5f9Xsyg8otX6QXNvNrioCB1hZqxbjTVo1lSHyWRh5yTy9SoDx+v
2/lp+93U+pG11nujLXuYSifw6NZFbFlbsqBnTgGMZlFShDOCKGoVlD2NF5xlNbyQqRvi8jiTlyNy
8GScfEIuMqE2zrazbn9icBWhzYzPPSoecAXh7mQBARgnEgvF7bxF0Hd29hb4AsAmQIOvm+xMlZIK
1Sqc4IYWpfo13xR8PnNOQ07wl4WVWw8lWgLaERamzmkgY62ZYHB2a2vv6rXcirZn0BhYoxNrK/+m
Qz0OFKyZUDwFANLK8luh19cUeSTVqsOQ8Ajg731OBXqrDTv82BW3hroKjM2sxiKn8BPuHSatOYKD
OSbjRpw66xsU+D0HJF0uIKbvQ2I22JQUixHQ26GvD5O7t+wbZVTxx4M5l9xhKn8ZWi0cLp2uN/aY
StN7c3i/c6Zu9mcnffK4FzqgKfSTqn1hRKG9iMYKWObKaDc299ZgV8tZttPgFRzfgRUXM/XCRMNJ
bdLdsAkCOL92v0a7XruGmmliYForMOK6MkT/SlvIjX193gjWjSz6stgT79fOHEmZOCmIYGxb+J0o
4h748XKLGHrLyip6JJ6RjzwDtUtlvyR5+1SD7YPzaaOSdD5y/BrLKsTn9tANTg8resnCROChh211
MpxNNIBw+vd0rUO78NAG6pTN4uohtMdb1uFQNmIXVT4ALDZc7ZwxCmQdlKk8gnfE1drkickqEA2i
rFPNz92U3khT4fSv49zJbmnabJg7t0in5laLNONNIC8FQvxMAVU15hY9iXi+903Q4e0+3snnNtGp
qdVKydrjE7dgitflTsEZ5gEPgTYPHcuKPjZ1zilOTK3fJVCWAfSdwJTZ2NfKNJBebL3/n2l1tpBW
/L5Q69fXmmhFJxB6AtajMu+ZE6Q9ynjgPEocJ+JJGoqWA48+h2JWgQ2VuI/HeH46HbK8/0LkeP1K
5uljr0kbXtlwN5ZkDNAuG3vmcD+W81Zl/fx8LiBQNCvhsXlV1CRLhw/an1HUtBsgWmkpQ97Pw19a
tV9WlgvbSUUzqZOMJQWslLVtor3YzOKxqba0Rc5lUdBvR8kULGIgKlsdXMaUQr/SxLw5ss58ovdg
koMAqBh3s0qCtPJ2NXRBP16rs7sMwBcw2Lmm8QeeCmfWUttdIkhaW4GRjhee/V1u9hdvWVntZcvQ
+l5NCIUaah2ybA4pUosEoePjwZxNbsC08/toVhvZLJk2F0vIzYrLpnmxMmgwyu/F8G1KjoP8BMgf
8Fwbt/XzYzNBK+BYzpLOv/cN2WaaRSWOLNMd915C45F2oV2nG1nNWUdHM95/zKxcsLfRd8GsxYxX
HpuB3oCKbqMwdn4ky9uAg6L9H5pySD7QabIwe73xUqOqkRSPWqtvTNfZ4IBX3/8YWX5+spXqUocf
5BiHQ6PEuDKd2R/KXQe1q499YWswq9MKklS6WywuNzGxA9PUQXT9EUEk+tjM2UPxZDgrz67QnkKK
CsPpnGihh85T15+rp5r96Bz1pzv+ENdPbK28m5Rpl5MUPF3DlNJwMDp6m892clE4mbXVbHY2Fv18
cgNWCEiHlS3XKkAWLWCLV1mol1ikZFeIH1X7UNQ/9L+ACEC78vLA99PamglUtXM9CAlrwE4L/p3m
z8mwBXI4w5WF6TsxstqozKYy0dsRSxVqRcCidJ+EPXgGfeg97161qylsb+ZIhOxBu/zzuhLvba92
L2cCFOwVbPOB7OwiixOS7Zsi3Uifz+iQvLezOkJm2xhE2cNO/mpFzpFElhfZ93U0xeW9xFuP8vlO
v9i61p17iHs3tUvwOtnUDKKewFEvZp+qqOChtk8i62p8sr6LXbmfCrz9BM2PrAVZ4sfb7+wuR9xF
7DUMCJeu1nQy5+VtGIZ79zrJISwPvJe1hZxbfH1dYwNR+e9GVou3SAxa/eI4WnnorauUo0WLpKEq
IkW8QPPiTtuc0eUzP7K5WshskJOtLQOTOZB6ZUyny2p4kP3SZlfutOzFHYedvjSezgcHL4wfT+vZ
w+ZkxKv1tJAbFhW24CKDAmLLatzVefn1v7OxLO2Jz6g6qfsCzQaBQT/Xxp0B3oD/zsDqpLEL1FVQ
M0Qy4PxwrDeyxVt11vfQGgSCL2ib/0Htqxo8tzVzHUWv/NhMl1p7X/wl9wZrkUUWpQtrrdswZYli
hCA76+ZvSrpHlxR1rMZyC5N+9hQ7sbM6xdK2hHqzjcMyNWO9zve8S/wRgjROVkeZY/+VVObE2ups
EbaXTo4Ha5qOh2jDq2I22X/Fu37ZWJ8ovMRTwpDhXB5KENp0/dMwzf1fcbATG6vgk0M0+V9lhCkd
A0Ul8Mg2HmI/9uKNpXHI+20CGSQbwQeT1Yk2TKbmus/bt9rO94XThnbmtBtHyNlgh05i1wMYHlx8
q22pAUFWqAkTV0O9IEs+J+2lxR47E4ekW/l9dmsTtmHybK5xYnK1UXXlZWPZwiRJIDZoPdgZoGth
44Fi0b5xxYb3nU1A0TBtWAR4f/Bmvp9Qb6qs1Fi4hivqfFLc2DmlcaGP6pjLav/x2p0d2Imp1cDQ
egYyE5B7BZaRHCdT7R0HyOO2jPgoAlY/iDQ/fGzx7OqdWFxlvXNj6H2/TKXl1H5hX8381jV/pMIL
xu6C0ud6fPzY4NkgeGJwFTlAfe6k1QCDujq4SX27nFCZ1m/cUrfWbBUxWG0yhrYG7OZa7eaEhc24
YNr27ebJtzGenzfMk1NplrmhkeWaZU+J58tRPUPXImAtjT+etw3X+FnDObGjgVcM8lWwk5S3jRMl
7IDLt5/g8dwWX+t+k+N3CRN/yCdQ80MvJFoO0ETx3utN1vS9zpBhTyV4aIkZ5EAFprVxrwykFG56
SGaUdCnbOUN3rFUaNtTb8M3zi/jrK6wiWZHYILRukFQY9IazY5Vd6cl8qGi3sevOJ/onY13lTm1R
W3a5UFjbdXZvtfa9npcHVepvqmURNAeilhSx7WkPjqLxZPcX0hVvuWxjWWs/gNUM3QYMpwZvv6Uc
TQslu/947f+4SZdVgF6NBV5vF1Ii79dCI2aijxZFiKVX4Guh+j3+ym/4N1t/hIiRnv/5EsV7g6t0
rk2tvCEJDI5jSOhT48Sps7FD/+jPMIHWVOK5SIhAKft+TNJpMHGL/i7vjn3ykteW79DPrvWiQ6iJ
beFq/pifwhoACuBp8NAMu47h5aBP/xJJhsZcPGXQsyzL6ONF2vLW1ZwZXBaiBEdcwKEc5PY/GhRE
2ulbN211pP7RG3BlO/HW1XmkDaDdwZ0NVxh2INldC9YJG3m9Xt/R6j4Fj4eqS//jsZ0Pcr924jL2
k+AjZ3tO2YidmLjASk7TYRECH0x9Ywq3RrbyCZ70qbRxHAUEQo156OZXlN41/SUkwcOm/WJp1YbB
M5VvGw1pwFx6UJ9D7Xk1lyPXdE2bl1tTdd1VWpxnx3HQwTD1g4oIvdPRxKOqBwwSPFofT+mZx0CY
NpxFwQCwT8ChV3Nagq9jXq7AUml+Mr6YEIZyZBLmwPHauHejBB90+bPTDVAovymabuNAObclTu2v
DuIBTxW1vthvHZ4eG5N/ab10S2X7j46DQS76DK4LVTwIy74fJDXNpsbfIhlVF4W1Z/KxHDawM2dN
LCRoYPrBMnrreWxrZNIT0lrdbS8Lkn5LshIUEo61sWDn7KABxQSXHGhz0IT3fijOMHIO7jiwlxvH
hVYtdfe83kKSnVuUUyOrjaYcyghj1rK3g6n9rLVbVc4tA6vZagUzVWFjFIV3TKdrNnz/2K23Zmnl
VXPT9gKNTpil/JgmeaB7R71/+tjGMgnvUxME85OVWMLISTRKMptzMsDGWD4UxiezvODy0uwf/4oV
AB9QJcKp66ys1EaayllgKcAx2o97ltynfCfkw8dWzs/X71ZcfTUWqDhOeg4rQv+SVKVP5GPTbLnu
H+MqJgz4VcD4QQBnr3FYzE0diy4TlgzMrHzTswbgDurE/uZkffmcGmP9RjrGfowF/uP3vJR3Hw/z
rNudnL8rvx69uRZmzdDWNO8syvxG2wI4n9HFeH/Erzx7zsAeNs0w0cTVtdwlB/bFZn5rB+IQFU92
UAbO9cX8zXxw0U3q+RNEYJpLhN6PB3oG87Z8DcszUQPHseKt82Zpzg6roSFtFSE5qjD94nzu43qP
l6TLvPLLiD5qW+jxs050YpO8dyKLSLstKBTWi/pKEbSMxc3W0Xx+AX8NaxXI7Z7boliU6ln7NNn3
w7iRg28NYbF/sqf7cphZ4+Hz2/yo2YdO/LDL+4+X5mzYoB5IOqFoigLZakObZdZ4UwYTKFj55RyD
hLRpOx+p/sd2zk6VCa5ISNGjmVlf2RGqHgxuYUvLDNLTbRrk2p9+14GP2fhoiGGhzrdmua0ma87L
2V1QqW/eMPgaUF/t8Fei7ImRlVNRndEMgCXcvpyjPT4Y6SMFiyKIl4O/MF0ndlae1eI1nmkm7Ejj
WNA8kvOWePbZq8aJhZVvlaYJLv8eForik5cuUNPH1tkT5zHPLifxF1afLLc1MNDhAWB9T9fzXiUZ
h9qsRRW9my2pF4E1G+YW0/E5Lzu1s1qejneGwLtQF5DyVuQXTvoXdsvp56+Wpcp7U2UEn++VUcsz
vxRAWk870O75H6//uZ1PkAPDmAMAyBrEACZCvXMMXAQz/TYd6oCbxwaM9P+dkZULtIxPbJQ4HDTz
DcJkPWvioiThx0bOBZjTkSwjPYlhKSBQIO6GkVkeSj1spPLxMDnzrceW8zMGAQxQM9gmwB/v7aBH
ZNmcsDPpn7U67N08gCrRxowtH7JOshAofzeySuTYDMpucMdDFtP4PNnhiNcWE+9xBpoLrC0e/rO+
DJLmn5QqYGhbDag17N6pDewZz4YmT3tnlq8fr8y5wfxURkUGBPLbn/0bJyvjgesc1bMZ4OncYL4+
otJDUuk31Ig007uw0aH/r+n7nzf1v+x7dfuvmWr/+X/481tVTw0onLvVH/95U38v/3ZbvL59b/9v
+cXf/+H7X/vn7nt1/Sr++I/e/Q4+/N/Gw9fu9d0forJLu+muh0DD/fe2L7qfn4+vufzL/98f/u37
z095nOrv//jtreqh4YVPY2lV/vbvHx2+/eM3oiNB/Z/Tz//3D5cB/OO3+0q8likW518f9vtvfH9t
O/wy/TsqPQQk4zgZIZG9MIqM33/+RP87pIuQwQAcC1o028PWguJNx//xm+XhR/DCRSfxX1Quv/2t
rfqfPzL/7uA0B7oQLar4RfBO/+ebvVugXwv2N0gN31ZQ327/8Rtef3++Vfxyekh7QVoMuiV4yMTb
GWhjVkGPt2okyaCTIBdGG7a9l4HygoGPGbqWUopLkRsRZWMO1e0i9e0E6CfpXCXoPUdX7iB3HiO+
ndpD0HogdlMzv+ihVbO3ifhMlvaAUZvAb2mjctgkFsqoeWtEks3PUiTuU+pReijVcyt7GRje6EUi
3wN6DwQeeQLKgwdlaQP7z94mYrf+rAp0pJHiSAtdBjMIG6HN0UY4lVCGzluQlxj8ikmjAEnRgEf2
iT6SkR5mYTeRSkiKDnIIY5HiXrjSutKMKpzJAMpkECNqQjXhIMYh6pwhGrA2F4ICUDb0wZSbImiQ
N8Ul0PQ+MG3HRAdosBzIw8RNMxy5a0U9a1OkCvtatU7sNp2Khla/Z2a2yzhDZ60jZzzA524okweq
jOeiXWrZqvF8pjwagTvRAN4x0UGES8FsOmu+M5vjkeq9Cs3M3kF6wgDJZjX51Cu+slF1d7VW7UtJ
s5C7GWjG0kNfQTpkBNgPLNBWZJoKdJkLuXTRl1dznJYUxaw2vzRSKYMxNfRYS442Urewbz3U8B0W
CyeNCgG6pcRJnIAn06Xu5elxPHJi9ZcgIbw1UuCDBjBJgzv3WvHmq5HCeQrbZXHSWg99Y+kBCoB5
ZE/D5478sCtaHbjZ3+XVcJGAp2Cf2heko7PfdIYVOCM76pAu8w13muNWflV5hzqAUcwRpd+hhlL5
9ljLqHI/K6AYArzuoiHW7i+tBlBDkA8Jf6ohvQieqH1aogVssuqgGZI27ohXXejKPDAHjX2jznhI
xBAZuKofdIjF+J1JWVyJQ2ZZfJ/m81WmdG/nNfUruCIcf5JQsO/QxZa3+Su0N9t9jveiRFQ89BKc
P3r/jfRQ4cisbpEdS32XT/OlaVxqtUGvUL3xZ1EmcWcqK0xSUvqtzKwLlnefxyRp9/Pg3Y+iuGKJ
AskeSPzCttNf0BTO4yGFXrFGXBMSMHqCanHIFOnDXncn37PGkIN0JZyLAvNUd35hORLYZnFkAxFI
vqmfJlMZDjXpcK0FeNatq2icyjIYOojHclUkocHzeJY9GuvbRMRSqnBCO7avT54EbQDuCoXGj9lI
SDT1wwvp+ylIeosEo/xqaKzcZTq0rhK7eB1w6Oea6iLajmlAemvn4bEkpvn8gscFI2jcAZGhMZ/B
F4A44n7KZ04OUDH6VGNmuSYYum0GN0qK9FaN8ktSv2iG+jzqHjZUdVMmUx4YU4LOrVIDpaOE3FqR
GuFdqcw01B6LrNKC4kUSW7sYWwhCoqa+Z9B93jNxJ/Fw0ZTmU1Koyp/BsaNROPak8F5v0fG6EZ0e
NyC3HioN6uvea5s53U5A4cRPrf7QDoXpt2Pxqa3pRZ/P4TDX8yHvjVgzzCSuCvKlbjMsuK+crjrO
BNQEqswu0uygZ1CEgSzHEM6YOFVWdaA35uOo1TwonBTxUlov0Pm6mUd2OyEy7zNNDXFtSz8TDDEP
ULwAqVRAK9eI5YAeFHNw9tMMHzPBRdS69hubPSx0WcnAZuPdOGjKLxMe1+kE3T1VYr1wI/NpR71Y
AVVs5POwL4ai9rtCf0oJ9o5hUY4GUemirWq60jv5Wlup2o/G9ChyXYUj5NIWxL8VjkZ6YWdJdjc1
po+cYgxzCCqEwKuG9ZiksTZpIh498Jwwnod1ikZlaJ9EhMKlAJPpL6X+VjqudRQmsM2gqQ6tBKLm
doEXeiEe53kwb8u+eCnM/Er1sxEaHv/mNLUL/CPvg4TZfk8XzmduGOh0cIso8dCNP4g67ID1u2tr
g1xzT0PBHBR+3ihoZKVS3VUTCGXYOKWhJX4y44sqyoYDvp8Xc0ZSH4h2N/RMgZq3wARmVKS7ymVT
OLn6A0/d5yypIVNdM/2y09w7POkYe0qUBun39qvdVM415MVUUA/9ywwpA+hhOQByo1vbl7PxYna5
tXN59ZwYrLkc+kdWdNCDnefQ63QW5r0lgyHFd+qAlfaNEc0V1tC3eACfjMDTaHuVaxP8rqxlaC9y
D5A1UhYOYL1hn7g0xaMEEVukafUOXa/EV1mDPoOc9SETxDpQeHUncPSYLPdw6ZsfgeysrozZ8Icm
of4i63FtyuY5Nyd2NdtqxL6cH1ybD3uKfk+cX896mbFjYfDQdKE97XiAvjTFndHkiV9007y3JryC
pk722bZn6cuk1W6BfJg1z7xKUW2P+Wx9HlP2Ra+m+pilHHIVUeUIM2rnvP1kes2lnqv0GhoXYaFf
SxBtvVrmYzUVo99NxIBcJqJ9W89AIKIwGZhjw/fZHBMpvdgyB/HJmsWlHlTZYOa+HuR9YR3KIi+O
ynlLuEq5jxRlP3V5E2uN6g5jo7t+UoOGpcM+32sNidqux9vODAnqxpXlvU7wnFkRR31xndbvFYsY
yBlemavw6izT/Ir0SeGbhhzBgemBMKLh/UvV2Hdj7tkXFVgvIuQl10PJIFnGo8lL+gi0W+UlWGGy
K25OMjTUMy2M+RXl4obN8qWdeogRzcm+5hoY1XB1v5U6v6odWd5AZ1z4bWcX+59/bIWOmdJcDWUQ
vbrqGlldEYSbcKiyRfZYEN9JzDryHAQtOjB6MY4T2+HU/0y7BNx5uhovf/6fVZkR5FKxfHpjJBCs
wlx5CbF2ZcnyK+5+VYayH/JOr4FAKqLctprHlDQqKDWoEXSOGVZmJgffbXFSUJPGtDDxR43pICCS
3ith6G8fCVgKZg2ukVSjFRc8ta5cEegpsfeS6UvWJT4jr0zuJDm2bZoGZg18adtZB7XkXRq7Hqyq
2tuiAc6lF3bczWzvVCAvM3tahbQqEb61jPhFL8Nac1tfR5p3QD1lR2gxXkDN7Vk2HEeou8vABMys
yThq0LKSSfXQqTIUE4lLrfgkELX81HR4KAGHCUhX+hYahOqMjj5x7ReP0JuEWRBTtYbP0nmBRuct
kVUw9otgVRokeZKEUOeC5qrtPPZMObu2AI8G0v4oy26o/UVp8tKTMiqN8lIMC7mH4QPBkyvLnxsk
s5obGIjmLlKzmuR+ZqKXnuVRlXSVrw2G7isDir9mRXzNrDDdXW8GpSefgeLCZrRB/NnmOnpK5z0V
pIuFCYIhJ80XvtaxfOVeD1lydtUbqgO0YbgcgJmcvOKIRO4yYW5QA2Mu6vy6QN1fSG8nZbu3Edu7
wd1LL9k12kvPnX1LQQoDOmWVa3Fbo9CMJpZAqQmJZnflat2AVXMqhCKMzBlusRWHYC5QFZhmQMtE
VdJdj2R45m+OROkfnB+2kSOlNtDYiWfWRcFAg3gizwIuv0rBgtQZwprejhOu/ungWwNq2qoKdQ+0
aCMYgI4CjKponQiJ7UVL4LRKEvljicnprJCBG6BLq9By1F7DCA2B72UaPuJR6I69X08VshMXEGdo
C/SeHoi574MsL+KUWhCL7Mx9NbRvtnrLQG9pqzwckLXPyDR0VPQFmCLa9NYRr0Um/Rb5WINygT7K
AByffq0w4NTzBxDSgYP4qnAGvzKUX9dzwEvxRZE7QXHfSLwM+RkaWQynu+lGx9qBc97V5wSJbb7X
q09TedmioOIu3QYmiQa79xONQDvzVrSL3DcDLf6IOjtHSbQZp71FcN9vaJzV7rUsB182AMW59MlR
2Zc8M++yItUiFKDwUgCpYKefAVoXVShkjvxcohxt0yMW0YihsKCjqBzpbxImGp1fW7089ORbZ0I+
0XopyYSnW1Cjk/4wKgMx2vQdTfhaAzQQSAb7Su1abMxpbnyXDaFCbjPjEUIaO95XO8ceg1YRHg3E
DprOI75QF9zKkr1JKh9vM+2e4aDElRHKSrg0aLTTAgPQPl8UuBVk7bBPKq77Gh/R/zapKPeQW8l8
unQ7O9L4c9PTB2LNd25j9GAHnAIBruReelfpo8z4je2icUM6goWIr4fBMT5BOTDxrWnGnLXkgeOi
SMccutv2dF/M9VeaQHwgyT0QeKgEw/REdpOCzqtuRMhnpUMyl41ocqjv9HH6MpaF5ddWcad14h5k
0A5aveSTMyHh6pEdD54vBpYGnAKfNbRWg9h547CfxLf9TaGbqV84F1NPXjO7uXLV/JJVAcN5EpiF
yaNekpdG+d5L7zhLRJh9E2JHACoMCleH4kst9ReiiTYufco0DLEDSGJpgSCdV0RWBSkhWL4RjvDL
Gu1nA0P+bmXzPu3TKZKVCwo+8QOXPTgbtmGmOrIrEvMtaUDlWJXsW9M6qIzCzVygWnyP4vgC22xI
u5z7rEk+sZTOF9SpvwKT2R0UFz+41F7nyVB4spFAEyo9ylAjhoKN7QRuUiCYONUl6QQytKl8Uq1m
HmmtwtyogbW1tbspp3xPNI1DBNfR97iiz74DNTBfTTbZp8jzbh1EeDLcKsAXVFGXodUkqK6LvAwL
x3XQVWXHym1n7PBAFCjv5cpxwXDeo/rh5PcOAxlSp6D5kFh3eZrfCRdhRrpVXJauFyclwYWjYBGv
qYYU8Rpwey8oi24MS4ifJI51Y4yTAC2P0OIsG7sgEYUVIA+ZQqEG3IptGQ5SHlVV3nBsyi578WQd
lK7fQpWJjz5DY3KDvZWbz1Sg4mKxKy8xw5obPgHupcBIcz/FbjBeeXfdpxfeuMMBM+PntH5QuJOP
NA8Yhyy8dZOzh6q+V+6xccpYy3F1Tb+38lVN35i6o9ZN099OAHROL0N5kJ8qdZd4lwaNW4FQ6Dy0
kGZS7Esz/yCu9K0OwpbC9aeGhcgEfapdMNxW6oW9FtJKFY7LdPycOUe9udG612K6GfBwwlGRqarH
rJ9wC973VYAh8vzeFl8qBwdhv/e065iwl2F+5v2h00JavGjpI8oTuPOX8CnUrocJZ/X9hJidWyg3
4FYO0AMu8t+5nfgct1CG/VRWjyx/FslDb1hhoyW+ObavjL5k3pVd7b30KU9+JNobYwiUBDzmue86
va9w+mCr+JIdmnEn58ic4gJ00636irZ1v8R8V/LZVkdtvKuzqLbQNgGY9NH29iN/scrnwr2/UuxC
A5mPdVHaBzPpfV5SvywMvx6fljSFZ7F9CbinC+SEu3c5cEteDtj49QR1Q3YhOnDUjPdFDink7CUl
4DkzE1zrTL8bY92IC+ipaIihONP3WQJa+cc0f8rE6Pej5QOFPvvayPE7r4IV6BvkAR1/DPplo0YU
eg/KuTdkG8oaNaPkVZrH3lye9ZXcDfaxhWQ5tKsh4JdGTb1jRmw3BGBi6mv9rRsXPeovO0KO/fSF
9a9NK3F4Vf5o3Hn0OpdPQOqi+tIiqbhg6ZWlXr3+su2+peSmE3aQGZkvSLwQK+JxGiGmvBj6wrcU
bhK1F8/jKxDbcNavw1j4xMhBTdFFqOJknxSKSstm/n8sncdy7FYSRL8IEfBmC9ve0m8QbPIR3nt8
/ZxWzEIhjfSG7AbuLZOZlfUZSzdWn7F7PHXMBNuk5aqpm5LKCFzEWWC3s888OoT5I0wuBTVShW6k
bh7G7JVlECoHc92v8kfNoR3101JvS3MvVYSm1a+7h1gcdMNTs1MNvBBew2yxJT7yqm6Xks2qDtER
uEgRLlGnbetMt3XFmWVY2r1Y+t1E4LJr2RGb/TwyHB8QP/XexexTOYbE2yIY6B1W40PPvlLKXjWo
on8aMI8o/AnLYhf6ZVD2denn0d5SfyX1NxX6Zz/L2o0A+mlc3Xz0EwaEpp0x/hbZSa6HbTSY12bK
3ba9Z8PirWuOZupMqJiEWz396Wa4CyeTMvncRXda8yZLnHZObBpXk0IlVIWt2oXorb5GZSv3Z0Hf
KZgbCpN5KgoKQO1bTHaznBKFRDufTZSXgZlux2K01xSUMtEJjJfQSB1taPyokgJ1fOXPFNFZmi/a
sBsEj8xuwTYM1duQbEnZIRJkkBoA4tFX+I5Ww9A9hdUonqboxSpeBePG7xCtk2Fsc+HLYNZBoMxD
VwoJ9yM3dykNkuJaUbLP5sWobp3yqvSqPVBum+jEm2xTZuOmqd8ta8cliyoaeN8oXuTwrRP+4vkf
65wF2RU6r5tARd1+uYTxu6DcSvX2Xxs4uHr+11kX3AHq5KKN17Y+zNahMs6W8CYu1Or/GuMqqZd+
2C7LZlYca0Di4wzxNe8oU8PXvDmW3U4At94b+mu2nLN8w++bCk9SXC3ctMpk5xHlvL6rcZvNrqt8
CovThOCvPE3lXqb/YyseC7wIYQdx+tQj0txGTPkR36Nc7xecf3stkEsoKSaqfJ4yATBZS5tfbWqU
23ODwiW2S/UghUf8PMR0qy2nodwLOOqqt1YWfHP29D7H+fF7aC6Fvq95fKp0rYqAPdD90YoPpXW0
6mNRX7Lm1A8eX1Acbnm3MaWAb6Qvr2VxGKeLkHz2UBzpT9q0lDBXVbks9fVdAxuKiMOSzxx2KX/X
0ecwXgk0S3HOzdOYfhTJfl1ujfre1QdsVKbelwZnWlnQ+apPh4okNgJNFf+M6LZYd2JMUewK+SjF
+z68qhj4aYoz4n73DK+RRZFnW4yYm/t1vddCdC952l3z20T+MyBbLlOnbi2+m3io64kd1f/0dcvY
nZKU+D/c89KhIg21U4F6WQ8kVsIpfqbuwmrfRwEYhbP28BTbJT3J2aOUYHtcPr3V3iOv0U5qdimK
t2XMfJ4UM9rhcC5m056T3Cv01C2Xf1P0PkRntbwX0lauGBOi/1HlANjSqF0aPx5jEUf2CNSB2Tx/
l+w0+WTORyU6BGLkiFVQJzclOUjKzZI7WxG+kvG1pWgWUpDv+X3IdkV01JufZn5du5c8Ccrs3KV0
PdkTXLInNnxDAtvFpGzq5TfTmVH9YU4lKd57FkBGHJzemt2wOXFHgOGraBN27jL71nwuAA/TObMl
9Kj5hzL5nB8XmJcBAwDHPU9dyw5Ku62TV4kev7S+h/6GZDWpnSzeGeuN/MWT6VXHLO68lXXCn1ja
qPHOHI9SuC9rVtP9TBI1D7idtTx6lmBV5Gfy5tK8mvM1m84m1ThfiVewVt4y3vNisYX+mRSLaKcu
uzDfLtOjIOVwfqsPcl8qEsT1AKvYLt8swrum/JOiwBJ2MztSW8+QHJKq0f9pdKxSf+qzl1lhU0L5
se7b7j5Yb6rhVTXXcerscAlC6cyli4qNYm5CrECX79Hc5PJBi+3M9If1EVJnCj+5eTaso6rv+aVC
G+BWygnXlh+Jxr/HYzUImWYRzkikbIJoKvBD7znGq/GJil3OT5xXBdiv9WfQEAZBK2knjq+E09x6
rNlrqh3S5+U2glIPeu04UZjk+CSWoz9j1DnhOsfqANJrVt6pNxTxwaBO3gSY0ZViYOIKncWiMxa9
2ySvjLlGrrpqlJIb/qdcRxwlWn/ayAjY3zxFBlc9c/CKtzkNFNaqAoh2bNXtpNyFQndw8XHaXPfY
k+DkJexSzEau+mCl50w38Yt8XhlDrtjqeulUfAEFRx632WSTmUXzW2/ZzJvejfDwtO1Lg5XCeXJy
4yub7cbgY8kL63x/RuF16jh+9bWI/VLyrQr8AoMxrbhNs9dKBxWURwom8djMBU3n+zJ9j7wWVPRp
jR2mm46XAanqMou+0ewYPO86tgG/FrOrdz9ivun77SB6OisWMI8XnGW5TrUvMqjIRnfNOOaT4Gh6
ADnIKVbCl7zaVJNDf5uLQdJSh5AQhdKfu7819qM56DlQMo1hTFyrPC32Ys1Tuo8xfSUUZzhZwiW2
4XEwXK6sPLmqFICM4HlTRdshnDcD9Rsg2nAUKeliN5EDxj7C9WiaJ7hFo9u0HHHx1hW5bYzxDtZl
CJ6Ac2GbAT+rbI5WD7WofzQl3ubHWAhy/YzLXTRtu2iTZR6T43bYvArlcZiPc/bZGoYdqxtx3HSj
B2xvJ+klVV5TP2/cdtmLOzNIWYiSE+jvtfYokne9vVXVRVw3eL1VoqeYbDJ5aj70KliMvaHdVioF
GUj7XtMUVrtqyF1zfBmETaedoB/snh5kBaxK088pu6TdvZJ9fiWdmS0I+1Fw8wSr20DlHqgUxzfF
+O6KvYSGMGYWI/HkYlv2bjlsUwV4IbVzhu8wWren9TzP70V+l4dvTfmJ668eVjBTC3soNxomzjHT
Q4fuqZR25T9lvaf6m1jBVonAN+lfIzoqAJ76ojeXObkhmArrk9kfqja1NbuxY+WgU9akB7O/JSzK
UP+lidtEwC07zLN06a5Kv2l6T4ajuW03YRpINgxh5Vh2Q3vhLvGxP4T6PlM+a2G3podQPOaJF65B
O13W6a9D+JOoROo0sy3RAfmaC2+m7qr2VfLtyZC4Cq33m1Q7s2H3iV/Pb7Rusrgfy13dgDEmINMC
Pzay2fgbv838bVLeV8xhaZocVfyInYo/4QL2QA9u9XQbr6fEOlW0Z4m0i6Bjrfc+PVitmxhY+p3N
abQhR1gu9mHV28n6mItDN1PxbPL8WqgSV/nHIEImwltffSjCSt361SgB51ws9215btKPSDj0K31K
9qdYx1q8zIs/DjuwChauz9ZG0c/RE52PFl7j5MQs8db4XhH7w+mnNvns51MgD4cQXHj9GgyeEdGz
tF4V8WJKRwwkhHr7rL86JcCiklYFXH89Dypb2MjrY98wB+oMhctC0kT39d7v5iOlu3Zf4EJYlTWP
st3SSMkqRaTXqiCuw/sgvGEtaM9i5lbov5bwX0En0KYvPPBiepEjruG+FlzZWW21OdW4Zqv1vzmk
Y84IYtJFll/k+FipL1PFYm5fVXeRus924fyikeML8YMr2eWnGCYv0k9i8WbpGVsXdnl/N6O/AoKn
TDVbnj4ZabXT6ZJppyGHMkPS28u5w64+pkvBj6pbFsd2np+zcgfdHu2BdhdHsAf5s49D50tLXhda
YzmILMY8PKHfN+Yht+jS+VoKuaPNwOSpiMveltcP4j8IdvCosK3yFo+xz+x5TEjZmMe7sfob6uwU
yFNnkndrcxQIR9Elro68LDXarIu7xi9CCdE6kmb+DThHcO4AC86xS3s9eoknMFLiqk6VUxPnHvF3
cR4dgOjoQ/qn7zWLGMKd/qxou01uvRZdxUGE9uSvsPmnF2/UI1V1q7WjmOx74cMGF4d0Pz6B610q
3ozCssGiXeocGlVnWa/FRAke/4kkgblqvXwqD9YIbqtfKvNAFp3Nz7W/rN2pFF8tZSt4LK2EUhWz
S8MKAHu1F+pTX/TE5icCY4LYwOMVeH/8HocGFhowHoizn9/L8KjNd63+1HovHkCP6L7SSzF8RuPi
FcIv+3ZslqS6xnKAyHsenTZxJ2OfGyB88uXZARVYTsS5nVgfdao51WTYWe9nlms1OyX9FPOLOXny
9NDCR8LC8FApXfRZdqcKwajDfaQ3o/ySm9PoPmRoLM2jQ54/mtDThMDQD8t8kKpXGWCl+2SOyXwV
hYMo7+IwoISmEq3V7Wq+rJJXVd+tFojVdzqdBP1s8RA6aTvkmyS6RtQYdVvb/AIttHacK6Hh+W56
DDTGa91jXPGnGHcRSHlELmPCrhot7Ua5X+P3KnmTpt+FV9GRgUVniiMva787eVvDLDAmY2wk6c1c
P1cAMKoIV9JAjItPwdhazTXK32vOQSUL4OjuOjKy+CygoQeBwqxypwkfT1xMZQVGFVVejLlbu65e
tLxwO6Qw6LPSXhVuPVfkyUT95uDRVriT6pd+9bk8MUWMcclxL07i+2K8C9a2sh9h6xfLxjRetOQt
yY+ZvqvUI/EtV97i7moUX3VLt7/X9A0rOedwY5qfiw6eOzB4SwfLIMgETCffTYHmW7yKml9am1V+
LDkLFYl5KuiNjClnR1iew7PBuqUeJ+8CZojwW3R2yVrlWbzA7OKOqEgOfUMtvxrql7bkGx6pOO/q
eqdRcYzutNpcqkQS7NLcKL2n5++Aa4v2Iq2Htt7Vwl5LdK+HvBibZ82lyz6IJPdV+gE7mXEpdDsU
UYM3VbsI+S47e9Lc1yHxKSuJ9NqL0h6nELy/5tPKLgFCEfzmT0x37bBFIiY3gZE/RuHfMqXgPLco
i0gTSJpS0ZbH11QA/Vm+sIsr6pMSBW29oXwFCkqbAKlh0HZA0BB1Rr2jc2jkcygHhvavUz7F4l62
xzx9rRZPwnE5dfXpp80efZh7bIGgf9S5Cmwrl935AEAovqbNhrJUsDbdci3D61RsuvgjX/aR7sfp
t1WPdh0H0uSfzfkY5icrfEk0iCZMWD+e996CdCRUHWm0uz9dd1ljZOleFO6HokGOdphbb1ScNApy
WXJzCB2YazktgnbYSWMALieCQYZuWW7oVVbDr4Ytrr+m/lqJ+yjoVFe4NVDt3ZeSYlyWq75EWBJs
vhdn0NpVxr6Jj1okbliObkfKZ5m/il4GhKzu1eXlKZUSKG2kZxDPAc4XTAB24nQEcIIi2pfEkax8
52B3TcwXHejxNmP+Gq93K/syBltv9p1y/nsTzc+U1KI8MdH+os7e3G5aGuWiAZoH+srsXn1rFsUX
8tARQlDJ9Ss3HpqR2YV01a1L3wAyjvcp9FI62S2ns7MO8/wWp/ALheyG81WN/g2IwKbI1hSFj8wv
4aJOGXSEgmlBw0O/xBpF9UIo7O8ydUpr3ub1vvqrqzY/kyM6Rubr3ohhmDvZVEiqAIqqurJhMCxG
CodWkSXTFmDCZuW3UgAgtkUdKOqh0X1UiWb9mlOFhU3o9IYADqN7sw3GC6mQsNOso0fuUiQsFGuZ
EohOZxu8d29mE+7VkH9TBwFPf8ydATwAFdH4kj8vN9RCP0Nf64dhoSjye+lSL/dI9Cbv0YgbRtQB
5EH2cebUFnp/2VcMW0o3k6LbEKKsML8M9P3iQ5jexuKYP0EAPUcM9yJVXh1zTh24YleNTRKORpYe
qL6YkZy/khm9YQ3tkL5bDiOi8vn5dTI6kJ61jyRB/SR1mQOC6IrGvpOO3TOh91S74btmnRu188wq
PVTFrvse22M9fPCo9BEcX93J7LC1zFtef1jqBk7MHgduh5P0va8M//oBKm75UOM9oi2BNohfz9xo
3dr6tJ/U31W4D+3Z1L61zEuWf1GMn8L6q/qyvQ63wnoUwvdzeXPd0ms4vLFl2wybfq9u9ZGxIZ6o
BX5Nt+1p4XbyJFsIga1HkC/1T5rv2fQaAd8ycE+NtchXHkPDJg7JaWjTx432xPKlb6zzgIcap6/v
CkRM5pVuEyyrXW8VP6UDaTfr7CepU3WHAT/u5W4kt6g5dfJRjD4gAaZkA9ra17tScvp2H9EbjO1e
Lf3C6e2GbnUTbqkYadhJjCLZJMq2M2scqxHpgoqcarnP0SMKIaob+FvhpI45z+811gGrEsEd8sHp
gKQblpwgPmsqOyuoLYTFhja3k0jAd8uy9fG18dRgSNluV23UalcHE7KXYLKuyvLCgAy2w4OdSTcR
8CJPfuUC+G8Ksu4AulfLJ2SxICDr8JR3farfeeHIAflecczVNis3tvnAM5xpulfT527XUDiY2oc1
LE7XvKUvan2Jl/dn9BmzV7naq8HkiUWQGB85UXzOTNscM05Agyj2ZfZBw5tr7aqgVYHhkqNAbP3Q
W5edHgq2IJJDjE99PitGMHaU5SxJTqlRUattJ4M+3U5HB1q7PVuyV9bbLANjv1Xziyr8hco9DN+U
5aDoO31AKvm39Eep+tGTL0VaAA6AUd7z/C/UoQxP/0obpQCQAwCcpR3pKakxohmM6jMpH6VCsBv/
IQO1YydBDhxAZ/DJK08OkvRqgbDEhezVQ+yWsWp35R/IEbW+oJ4nEc2dPdNo7lYXxj05Dp6AWuIi
ws9JQS+eBGAhrXEGcJ1y8nQnggSdaZXL8Cfq/onzayOeF+U6F4LHRl2QXly+7Apm66Lpj4x/KrQ9
AIczTYcWfhPnUUQLlgs8CnTnWG5Ub4rPCvu15V3N/Vwq7daEZan/Whwpx8gfyo+2vGnzx9qew943
kSEoLF5A7CQ0GyDhksCe9ttOfWlY3BtXVxGZYAztg5HHnkmAgMjosk2TJThoSgECDmp1ISO7aBft
+WxSIm9jnDULZxBV1mon9mhR0pfHpNoM4X6ujvlToNGhnYhMWrW7ObxFfhxEDV5xiT/9Wv9mj3Xf
PfESCJYhsW74KHM3RC01BWJ5GZUfUWjstVfcpLzIhUcUHb5NUtgI9I8xA+PNlVd1stsBkK3CQxo+
euNGxYtzdRt74vokT0A0boLAKmRfMt90unqFSbFECxReYF8fMj1QHBFeW7YHlwsi6dum+wjrl7wM
qotOoSICOVUlFcYTMM6cduo2Qvgv0Y5RskUYz4mQkJ0OezS/GIJcLFTMnNTxTqidSVmYdphc2nAD
NQPSfknL2zBbjmk5ueqVrSvx6/N7DQvfQcapn1BASG/m6EAcq1TbqDyFWJVsa+GQIegYbfqV/lgq
W10IYjZuRrIv9LJtCiVdRBkSSygbZiHlrN1nt7NVlLlozoJ4W7B/2s2DTj8O3T6mZVJ+1PbxVJqJ
qJZYbg/fBRg6D7zI3jYJO9G7zlKJ5weXQE+mJ/YL5xezsQRbM6TMA44fitPT60akGgFdYYq2RGnb
XVOuniwOND4vhfTVZZIP0ogOYyMZj1z9F063rD7UaqBWX7Uh+up8GlQvTA6NdZwmNEG3J2AiFhYT
kLTWKa6uzWtbfBTlE8Dx29YfaZaK98H4HYyfenyIsjvKR1SOTiXsOped67nLUwTFcQXPYAQxSF3T
HbKeSsMgmI50t0Pyo8ZvxXC9vY/pVWUiIQskN/EodVaaPD3b5QrpTRPtiVK6B4M1773S2ZC2ND3F
laxgAu+VZLteIpAoiYMtEi3nTwbLizqLgGv13shL0Abedgzryb80eg+sRzUddNEBwlZoI+QIxN/B
SZ5vyHDDUHZwia57b4FOYS+tXUv3MgFb32lw7e1GlY5RcYLvAKweaRb4pY5FvQRZJwPwYBtrG/1H
cjNM7MiAPzpPxEu4tCNAxxWrzatBcRGOmJowwJBQ7YlJYPW+TCpEBzEdCtUCzr1EgJ1rEGPMSdqv
TqGvQIIc5M+GGjFG+2igo88fQ+rxeJPUJR0EeNKBFECcv4T5jzgnhzlCFlHehP4C8uUk0ba/L1Df
FLekSfM6s8QNLakz2Cy8lX71/i0NiL79qWUsCSk6HYIFYOTXOTiu9miiG3+Yait8NOyY68+S9VYW
9EwyQUPchyrdaX1vQhVchTTfODHog+jXbZAjDEknCpLEG0UGkfvWrpSP3PhndKCB4qWnC080v5hc
EOPiAeBsp1/N6CC+wMXEsNvy6ZsUJucOwba1akGFsL5dY7oiTgQfquUvHRx9WfhqqkqydyzltQr/
1EhBfb+ZrOOwPFkxAksxaJwD1zSD+G/C3xyjBubB9QY1juJMAdDaE+eJ//0/wchvaILSrR7k0/2/
hArZWG4s4afmnFXzj1KrdiTtzHJfW9uIQzz8xepXZEN1nGnRyxRAmA/dHAv7bCGTaqNvyXhFColm
LYoINziv4klR8oBWpxhKp6WPl4UvdrwYrNvmMNW78W5ZhO2cBJDgAHDM1jNLdiGeP4r8Hzi2KyDX
gCeH1hdAIc7KeJUuInUE6Bf6RAsVSYTdTBqjmB2dqPqji50hGp4JZQLTdlh3i6SB25CPxyJlHV30
w+oW8uu22OQIXENEN57QoHH7Z0YbmNGAiktb9jN9N6cJc/2Uoms0Crewv5b/uDqUNRlcrZtq2xWk
DHdvT2BoL2cWqH8Y0OAxbqaWuXtKNHOEWbMB5+bPbgTSWsO9v0l9fU4yi0lZ2Zmr76l+R91iK/FJ
oEQxSIOaO3gLnRhbxKZNTJrRa1BTpmwQp7uCQfsLGrmuVHEfg3xNlq+m+pUZXxnmL118aRlTAtE3
XL09UbWF5S2BJx0RBTzBN12BDKCzE8vvSNj0Hcrj5KDPPjPhI7OIKI6LKHQQmgFa/3UcgcJJnKH5
imhhgLNk8UPl62nrHgUr8kSFJ4yAH9BOsUVH1ADuwGTy8V37XZp3eUzsrthOTr2cpvpNx7au7kw4
nF9GlFor0GKY/eOE+oR33Qw+lEckuWrxWZunJMD5yXiZN+Y2VO9C+SEnu7XXkfR2tplD4WlIpG4z
cZlWqGIGBhjeSbj3w7Waz09EWE6Qq5JztOhNHlPIjp+x+DYgIOaoxnO2sPPqhSdFRH4ibsunYWDa
cZS1lzV8KPU5X+7PH20JXyYIQ4kcaDaZBCfwCfHNqlN3oamTtkiq7Fy/0SWo+O+HrqzsUUfq0ocK
vQ5FmkV/c/L5gKnVt5KPNI9mo5B3JIBtjwREAyHKh53VbWbRRSLcKqGnEKJQGFT9VxsC0EEdVfE9
mbxV3rRABE+8Y4EOnjO/BMES1IRJrFejfKMXwFHbSxnE2GRBkQWI2uGlKIm3guA0jKQgaUa2Goi7
cjtBx1u751fBFr6A5Cjj7wFV41cHQ73iE5UrvwMKMSP+WunEF0wtmvB9/YA87LJ3iffLoBEC7Tym
wdkLQgUn7zMgwKZMO8mr89OFue1O4/xYaKeX4NkfKXxSj2QYH1t3RgYKE1XCWUItLIsHRFTIe/5f
4/wzIjl5NkKsSQfJBV/WL8/UrY2nL+RxKgx5Nj2y9i2qLp14pvlWs99YoORI3+L1Rq8vxZ9ze8+R
LD3hi6G4wUkKTBsxBmQ/7ZWWxfJztPYbw5tg63b0cHDZQuxnJPGOkEBubUYRleuP1o7u87MAsKJf
k4Ath/Ozrm+eqK3w5ISG6Fgh5q2R4KrdLZKvHZSmRGQeX2HY2vXAsB8KWGHzAK7UqAi4iZM6gL6z
r0kqAVFBZUU0Z565YiiO4DUQupNUE9Gvqtmj70UM33+b7ujgTMZnDLiJEuBzrL3CxYvmfqkpNItT
K7w0i+hw3sJ5x2qIVTn2yzmkVuw+RPEiCueS5q9Ud0a+G1wUzNZ5dAao9Ks8bMJVcapm2wPxwOay
ZS3AgNSD/3hiTd7qJrCkOBeOTDfNqMflP7m4t6IffjbCDWXUc5/ezFYtDJZG40UxfB35MpQDcEdi
7pvmpItblrxRfZYukns2aDmKSB2y3sfl/oyPahE8ezt2hlouIzvJvk4vhurmS2BUg8coKNjbXmi2
TRHI2YaZFQqhpr5lGUcXtQX3TpqBf94N/ZxodwPJapbJTpi8KebnkCi2ASR5iUwvd6ERIweC6FlD
oTubs68MlYo7+02yzZ8X60NKTpFr4pbgDkyWOYk/Kr5lHiLpIcS/vXxPDNqbS5p+CQzKFX0ComAi
IwrBfFEzREB7zWeMgIcQEem2+VXBmgNhuJrlV8FQw2f5XXk2tL1U7sG4nxwG4xLPU4YWC8zDy2tu
ybYCKan3Au75Y2AUfgaDnLW/dIGc+NTiuCc/TInFsT9YZ0lDBJdShDpjdTO1oLUTNyuBP0TKbJfR
WUvd9bg/W7E/qe8TBJP5Eqcv6Xzo51ulbwr9AHIEzzQjN0PqYm0ZxkluWHno8jXl369FhXI9cZJs
k6l07Omh7zbD6sz+4vFZ0Nt3Hm+b52luZ2srPGqg7HnXj29U8ShubE1ynoVwNoKgEzusJQcDpoBf
ZIetgU5Gu/oMuPCxgg8rzVgJr2BmJM18nnpMzxHI23OfMgLqRO2+0/YWAURjauqbuTIGcXdDgZpO
ANYwJ9ts0Sf6swS6vf6FaKImpDq3luvV9jodDvKI+j4lJz5i6o+bdP7XXTG1pkhXHbrtrPpLraee
I5s9WfYXYwFC5DI3uxV2hW4Migmd1X3VoUKnowGkLxVHKgZGDYOkNDgNiFghuCbaSw8uJj1IwlfY
PBYWwNY6rc7gGaFs9x1gGyKat4yK77l402DysDHoIlfQIYYwbVHaLxzfRZs3aqPa4/hriIw2HQiu
jN5wcceNvh21oKE+sfVg8er5bi10AOVJT7YL7Kv0mVOfQVsrdB4rVeIAwCqcY1khDfpxcWBoTJFf
M5qh9aaMvykRRqt3z5ZPz/czQMSEBlNJkLY3dPcdEDPvH5FdnH21CqibdVwUEGQ9dxPmtebxPZKC
lorwHrFsiRhcJT/dBCvXiD7Npaene7aheFB0z76iXql/KEjyzO1H+GzxU+p2RXWx2o9nwVX/EuL6
5DM1aLJNer+SK/+E4WeXKAytMU+a3da0IzDlUYqwrGEQgqtHe4eaSOy+uudLMYJHkgXkIRRdHst4
kPD0zLnNuy6MHYlitg0vqQBpwUZamRGehxr+QyDBFKUBjXlCCf5M4E/I2nkYsCRik9r/IWjdodUf
bY6QX/5UMsjxLXTXNN44BkMeLF/lcO+Kk4g0dapuKdqrHA1/R+CEmHKUGLzHCd04PsgO+0zS25M4
Mk0mGhCbK5fKQHxI+2H0qK8e8uJouSPrTyVOYR6aoQk6XNafpVlS+8hfRIQQVqigWwLpfoa57rWR
odVAOZ/zzy6XWdI2lvmbiLu4vIb91wLbXiLkf94Ty0QZRIvU2FP+s2DCho46Ue94h/gL79EHrcCs
VKMl9aLa05JL6TAuu7qT/DqPaCZg1p7hlJVbnOqnMISOfem/EhiPma21uyfhXYVvNQdCWFBPYRXS
8N25NqjovBnUBw4hHnZT/ddUvCpXjLeqcZlR92h8pullQD9ivXFhu/Kb3qdRMGR8AaViDMgQCGA5
o6iXcn6RCX1x/2qq398LUHXsqOob49hOpPwN/gQqWzGAdYrsn4YmtYshoqfOgUGqNLe75vFTiyxK
oH8q5OhrNHxhUmrrMw8U8bnF18mHzKnDH2j8dby0xbGvvbz7K8vfIVQpbpHbDw/T2spUt9RvUseO
5++SGLxVuBXvCZJ7hkP/SZBQdRh5hgm6wnXgeAkfxJxmsdthkyqntPKb/l867abqRFOpHKgVyK2/
ig4Fem2f2W8/NudZvD/Z/2QjNhEsA6jhdIXAFK3G0UNEuXrhTS0iQ22XEUlU/rvHoXru2CKCATLV
22gz6B9a9F1ADE5cYJYgsvcTOA51lpB9NUbpKjqIjeIJ446Yp+onk+XRffs/ks5juXUsCaJfhAh4
syUBek9RlLRByMJ7j6/vc19HzGKmo+c9iQTurco6mXUWbMPY8KgOr6R9RLZHK94zyONWmXtMSfz9
vBGrbG3BCq0imgm00qhaSZEwVCAyaug5G4pTRB+l3rMTYqH7H7byN+f0Y2sYjsUcHKHQUFyy5Xer
r8dNuxmmXTsfErzWQ3rqQ1GA5BFU5FtTbRNpnXAkmS5Gcdr+6t7iZ8uuYuoisTmeZ7zrmPs8oQKq
8kTULGXeJ4KbYW2b6ImgNsT0m/oKmIq32S6ZfbHwh0M+djh/wO61Tl1oCOX5lr3ZUn7J522b7Cq+
Q/U3bX3+0cSYxFy0+SWS94R3L8x3JtGLvt1TtUXXulDcsE7oqRjPg/AHqU2reuVDG+ND5XGbThuh
2vjdqxxCaChiYLICVggbVwuxMzFMCLALQjhxCwXWwWGNJA1D9ExAdIe7OTHbc2kDmp7myYdbZGAn
nH4nLuUZjEuqX1LUE1oxn77M7adNDUqjXtl+ZXZgU1QfVF2i9oMuHzwpODAOFac+vGud2YBQb1F/
K+e9lRwameaO4nA69eURfsVFVpaZ7iI3SekXCRO4tp5W73X2CkeWaZQggHfYYYR/FZtQ2r2Zf2pO
n7xt7bXMvHF2iSbl3lNwjeebGATcwuMsj/lSa2+1Ny/ZDms36yb2Rh4xrj7MTYb1J1wS0ilR+fnp
Nhrm4HkEnxMysrMvqfoV2lceyVHdktmwthmN6WR86AsbFeNpeUR2DIeIxlBmOJpcxXnKxcWSGqCp
sNyqHFM0er0r8STJi6PCcLhhNlNqP5LzadevjrOh9yv4v+SbVomWRvvZg9gjH4d0vEbx260I+vA5
78cl0geUvo+MiC2g922Odxur2jf+yzXTRdqTyeNe6w6Ci+uytQbe0Ef1kTAyDSxCWdgdsqX2IST7
Ln4x+Vv9Hnr8xtFPrgjgbIE+PaB9YlQQEwj5FtbpKlP7VaJCzQZCfJmtJQpcfpIdiE30NSPfGsZZ
Cwu8QaA9RL2r1Q8zRs5gy9ia/Ik5kqE8lpACXLLWwwHmCtcxhXq6j6PfwLmqyrT4JJ1Cu3TOxpz3
fnP0v+kvuu9A3icFZa/N34GYN3PWYaf3kw4ZNVqgEVPrwm3WFHlUjEMiuyJqAdMeIvc/2Q8thV6L
fUG0cAsCCUSz2kCSOuVLU/xOr7V6KarVwPCSZ0HxzMhV5qMB69+81VCb6qu1pMdLb6gYtQ939Jkd
p+Izd8OVoTHQT1ysmWNyNQDI/W/H6UhZsRfMxHB5cGr/2tKWUlnla4pTQBXJpjtmIEo2NSiZnexj
8HYKZuoC+19ZZcgXYLVzzRMmSTsVvLfnqXjYWn2x2+N0SdZQnfq2WRdrZBSufawuR2oG1i/NRsgC
k01f9Xxvr+QgECbxwe8m90dfg7dYGeiFBREWNNvhZ9h9tcrHP3XaebRAa6SLLHyYOcwiPNxVdAlX
zlIdnAO5FpxfV5N3OldOinQcXUqNsTxXAK/UTBQJRnoefWTJGtIxfeEuSpCGMsVfhijAhOcsai0V
greEzU0gXQPUiWIcs4/IoZXHd4GAATpDEIULT9quzHUZeBg46L83NAMru9mz49mNZtwEP075GTnv
U7yjV06j26BsKukkBCX+m1P3C1FytgdGykWH9KcvY4Sc+kh1g1n5MLE4PX8v8n2xkYEc1uGvGjH6
5cz5tLVN70PcxN9Rd5LyBxpHZaymzyl6MyhTq/difAx0wGJSLbjOaPgE1eC40YDTEPOrp6L7y+DQ
+TOhX9VSd23n51/vjyKfSH+RR2SKyQiLhw9CnaIK7ZsdN6ueGQo2cgYVj4mXX7om8lUqjxO7O8QO
hcV08vt3yfhQWb0riPDQ9t0p+ImNDykr7s7wU3SMCFeS19dixjxIf6IyzKIfuT03vxS7jNQ6evA8
fvQIUdJw77inZ4MV8p5OkIq586OTpp7lfh9l78SbQNOMaz08qezBwv08+/Ru0YXpAfdA2hLwcR60
dzE8aXLOCMpu03JJ1aAwyraYlAmYPUby+g9Kun0PVgasPliGfky43CpGOwGvXw001Dm8AoikGS2e
AOxm+7ORX+hmLIMojvWA4gQTWLrkZAQ4hrT+dQp/VEUw4fhrnpV+cvKtKH7G/CogMHCjvt9N4dWE
Tm6lT2fap5W8aLNHZBBhhDnt0c+vEuW93kyujlZTWYemfzbSzoxvTnpKZwNplDdvuCEv4hBgJLzR
pZU4AigZHaY2dbUev4oEC9euGZEkDlX4Jw2XsXlq0H36uUouwczNtyn7VVxQlhzSyWM2lDngBP3E
0kFkfEZInrZUEe+U5sCePpIPVkF7nmUq3INl3zrzHoV/Ufw6MErowLuQL3lEaoMpGC2uzr/HbPmU
6ZgsPV4hfvGg+ulbj4k9B8ZnA6DYZZzO1WWWlrxvUnw1tYskP3RGexZwvCBu0+ZuUp2H4UnM5EQz
5CSPBqIx0a6BsmntjTWtKo+LhCn5PWGwQkfdlrgOzEuq3duJIiL5ivqfpIMuvzAFgHWibRsxv7Fv
mOnwnylt+mavAD2j81ZLNdk6xbto0+Xm5lv3n7fRZHegh1xhfNQRcnP3C8s2wVlcsTGO6iHjeo+l
z2T8LE5M+SONcnv5VZrfYoRkoeHMjL2sHDygjqDTpoWwLXaEHUTOXhOohUfSSQGLU+/z9K0unx0m
y+LR89VoyuNShu9WYXsDGrtKrd39dYYlnnOFdKlwbdF3iu5p3VDLtAckpnoVbyNgbZhWDqcg4Om2
PSf4JXhixXi7houGTMZQiLml/Qt5r3UKkNZ5iEzTkBL8C9eM1SFpK4AWwihffjiECdhpt6iw2E7q
SYquTsXknrNAiM0DQPiubS5lcmzyVV7swhXVKRfAuEbbMBNvwj5XcrUIjUQfNngdxIAcblMoKxpf
iJLg54dMaoedj1ggMI0ln1dzl9XEnetP2fS6xmUarV+qHLL8kcbUNiku9wwRfBeML1PBkYdRR4x+
uoqCDm1QdUWJwagQIrmGFaNm04uNFG7Qj4z6w65HSokfhebW+upNJr/Wt9YypF5o5RYNL2YUFUic
8DjC5vDE7eWgMYeQNChvkQYVs6nMr8n60hAL1KRcqtK5550xyldkVy5HcNpqSe1bPURz3TMbGfOP
YNCYzZULiX/BNPkamQrX+oHJbrPox0urU6gvsD9a+kqvtkrsLHsMEhG5o1bzR4cAirJQqsy1wpBP
ZkRKJVrJXEr1k1hm0lv28xe/v5AdHC4Uem2ZZUGCvWf+OfDsnVXnQoRJ1/0U8qOv33JpV7abkOQK
ZEzwPuajJskMK6cjfZb6e8yPZvDC+GCpMObpOBrqkpeKIY5co70DZ9S4FCX5dfIvZv4b1JQ7ycGQ
dl2FdQWkBm/hSjZpRpZCvgjuAfdEz03Z9OuJyyJ2CWAZr1n8I3pgi1PQJm1DYTDs8zun3c+IbJQo
bj98SFSXTJwVbQuwHWirMF3aa0zhKOv++R9hMRMBCqNMfYs+DYwka+8N+o7/wig1JyNqosGXPasI
SWE38Cq1nt8ymCEibABOt2yEE/LNZtvYpcTIVjX8iapwLL/1bbeip3TJxKn5jRsi4P6VAU69jf11
x+A4MO+xfBBIYZkMTDFzSPOzr93C6RxkH4azjOddIkkUyxxOS4bVYKTL0COXn/khsQ+7FnBJDDlc
Ux4Wv9+1CbHSkEIiz1TnaIvdKL6WMrm20w1lrEBRDa1rp92jxW9P9Y+LGmwI3WhVbcLtqF/S8lH5
+8Q5QWry0ZOHg/E3GXshNAiUe/alRZi+WeFLpH+36ssMtqezf9GL2o2ZrtTvlM7OBWTJsLu4JgEg
tegxlyVk6HCztIPWr8MkhRM33IoYr1o7QPvDyGPfaS3GZVy3WrROaZoihNcGpBbLCQOjPGjXqjJj
GoR55RjfVeUrX0XocGtzvtTjMqvAYifknPG1ggDii2b84DFoooChFUTyHxD6lO7mcIsO9XlwAU5C
N7EY9rkDYzy8WfRSDAc2wbrvf4fyEdF+2OayzF5iCzzcuAIn4/11YzreQJxPVNW1vNALemWPNpu0
CUQslDYgQwr3gbms9jHqbwmDo77VvKF6saenSbCjHJHI8puF+5xKy5tcrfiZ2gowj6c1R1GgxJYT
5IHFk7CVSi1WbVhvxPNl04pGZbG17XnLs+Z26kktroxEGPhTaG3td8gKcaD5FZ/sfaBtUudzSchH
KGYzYYmbuHxL+rM4X33IP+Icl78SPIWefvrKbxJzJoWQH82RTw+VF4rvYNYbg4lQGJ6BoNrlqJWM
gnto+95LLWvRKzetxs853qxiq9lXjAk1VodAJ2vxlo/M/RiCWHcQXNLFOPrjHZFJRLK9TS1XFx5u
N3VIehT6v+P9++RybcM77tlU2OIYtOsTPkCmz1x9yBzMC4QuqHPrVkd1Pa+s6SKtZBxdXma9q+kf
03kzfhInEIDry/rV7jdRcZBSCKpu4TgBaqHnc32UmeJNTbUKJ2oEcMpSfvj+TzixiBoPIXClLv3o
zl9UPAIiEbj5+VxZq0zw22LSdgnMjdJxZg73hA4VM/GsvIqqUYs+0iUlS3P5gS0raloQErnHW80k
WwBd6XhCvOgARNqfYl5D54gvoq1w6ukqITqkw1SOlyEcfks+hmweCgeeqz9OOK+THMc+0U051HKK
aXreF5yBIScLs9baI/pF1GB5shnOnDCYmvz59T1c6PBei88Qco1L1C25vUkAQ+y3XYcTvrLZ1Spl
nADpcjsKa3e9DCq0+OBdgdpNRlIBC4wPdDTqi+7veMulT562kOLcGX9SdBcHwStEyLXL5tufkbVZ
iJ7z1ofkLAnbCKFaNX0IyOi7lHDGp5uxPM0oAX1rLYLhCcEtLbmMGD0Kwwoj42EjBgdt9NVawmFq
Z69NIPKJHKQMrDG86s0ssHlGh4Bx2CHXpp+ve+uq56Qb4k+z/OU3QW/QNmJgaV5JXx/FsISzVsi3
Nf6Y9DDxLRbjJ886ry5ih7lnUmMy1au5wtNQXK5axeziM/8KLDS99o/Lioco8pp4orRXlxqUSoJ5
cxrROqhQ1ebNnE7zOtg26lPyovVsHIWQUaVrf82ty3xPQEIKmT4dREbClehIgC1cXbZ9j8QPwV2f
EwWHZuqv/PpDlZiyaDCXJO7UGLcuXQDnYv8lLQEN2l+A5Ji8WvGFL80l0M/nsgD8sBeP2j/1S597
4FM3vpDtFyraI8M1F2RZ5VNwHFdRZi8a+HH4/sg/xN+3EYdGCFrKIItio9V++W947vCCMffUrJ0d
7UcDqXJAFVM/Ju2SSd2msFhyYDbrQa1A4/ZNCJ5zQTZ06YuXis1RGkInusnSnNOtVkLO83D0dr4w
qbz16qF/9ua3cFab0TPH7McnIzPTT8VJwev5Wjrc7AWQEK0ZGgcprvykDkJvc+3hiYpiL06C2iIJ
yUtBXezpSx34JBJs8dZHXkvcwBBL+peUXBzjEusnKTuU8p9VvGgizohxZ/CWVD9jHZApw7Mb7pvs
0tDX03ySUFLtjOQlz3D/rqfiQMmMQB3JtKN8jhksesIrjJTD+/6oymNVXTvj2+YPPs3zdoYgSBUh
etX0Ii3gAhXwwll2GkUWtyN/hXBNKRwtKZbgfb7110F6n8MbQT4xoHK79/trqglxlTzZcCafgOlh
RcADWE+wnXdWhyGIG6AJNdp2lfFR4g7MxypmAvFJMnKSRepF0KSeZVUclNPalqWNyPsyIPJNjgt+
BV8iL2Fw6Cuo7Um5GpnxtxTzMsVVsfxmURgHH8c0CWLi/WEKNsHaAnRV6aJjhMiNt1RATIhIogh7
t/yC7ECgvdTyBMk1O7kHVluzs3OKFHqRV1LhjPrNV947bVfUFwb1ennDMWM570lq8fdLLM6i8ejD
hcaGJGaf7Sqgu/TzHvPZtLQZMPnDEzchwjGK3AedLGlWKIxUjGf8wxU2Z37mAHNzxBhYVV8MU/rH
eBszktyphrgtGNIlar9w2OdCSDcdC22QWe1FJ+TPWIV2ZQrtuSS61DiaoG3MeBp1U8aHRN4a0oqk
X/l1Njbk9Zo23S9oKM+kPn9YoKDphq1urqYeCB4UzREm44moFODONlxZfbt1opveAI21TNI3KT/i
wMWJa5ZZtzeIn0XmyKe4s3sUUKj4vkwx97q9/U67J6wHBd+yqIfVkEZRIpx9k2QhZfNLI92Jnxpe
bf+EQ3OIiMicloMD7+3EC8eE9VdLT0s7F3bXs1CCkPh9g/ILy4MrB1u9+uykvzJ+QQ7Pi0sPyxEg
lBugggqTWCQDb2iPvgVYfhrST9Wm4iT+s0Gzwa4pqCqLwraefqlN+Rrpdxnsmp9lTsOlHSWDX6Lh
au8jJJYKt9/N5/tIP8IYUgYltl911iHt/8rqrkJ7kI/Fs0XW51i6Fy5vQpqg1wl2pNRiCmu6BciH
tHbwQkL58O3jDaJOI7xkw8bOZca3TwSFbpeLqcAx+jniF1x8DfkfpneUhJ+aP2nqH9Z0F19Hbb4O
0bFkDpOsnXqtq9jMdvnENhUSfgV/yqzRlO1lwnFaE/bL1gpq5WdNcpLEHYUxEhwwj1bak7wJcZwq
0o6Zs0OOC9HZ6MivuYEP5NT5TDoDPPHkWleY5cotmaal8hVplBXOXpI/6/6701Af8xpEicTexuI2
LZelBUIKERmE3zZ5YlyToCn3VFzH7V6tbr56rPK7D0jgE/glRrIBV+1AX5F7hATC2hnmL0JrUN4Q
MnRu+tTTnBMpsGBbIuvRWMjfk/1JJ7nkysl8BL9vc3qL1U9Dbl2jfmpMDgjIQZacDr0TkVSAEAS8
KmTPoPwT32kkPcmeXI7YPAgewkS95Xjmi2jHnYz8iaMio5k3Nnq0yir02zdbeiudP1PfcyoU0pPd
bBjS5MWUP/lkpJYlCjRxaX8p4pPJwrm+paNJyCRZJ168igliYCSjwc5D5kTBUbO2lvFVtJ86tUsZ
3mYJwYE4HBeBC11cAkrsSFedbwqdhjYhbsawj/GLnR/4T4IMFMMj9lQMtvZUY433Nl9oLolSVogO
41r2Rmm2Cf0vuow1n4peo4lJIOV/ogxyHKKD+iG1jynAWdrumTKQ/JMjOsZSDzASL1uZf0S9pvZ3
gTFxwEc6B9pRa18s4y9i4hC2V4YsfkAsGCihfYmGQ+hfg+aBFQ3B2/Npc8xS4u+ls/PfybwTRArK
IoMJroKk+PT7Y2gete5SIwRlPwmZptOmqSkrW9vVmmiZKb+2S2Sp/wOgyeYpisaohMwh5CcWkgC4
s3GGlxQdb9+o2Kgw9+WgmWL/8kUlOquSPrSG5ZDW22i8z3O9NUwNpHL2chs+JH0hwhtDgItknlX4
1yH56ChgwnPj1oQqhoPmkNZo1eTbl0TkhLwMyewwXPstoz/HeFHrF9l/OH/TanKZsVBEtgsmS4OQ
/xx/T61e4yDj2FjceiJhvxA4ql0coCw6BvOBo4jBiPA0MFgT8WHGT6+6prbDJRHTSy9088CgWvLf
BL1u9a/afFONp/DzzZxYavuNNUs07PTDcfYhhV/h9DpMWLX2EtA2LwcPpQod3Ng5FQFOMqz3zj1q
cCYdx/FqTfEyG4blg2ld9NfAiDavaXTN64jcjE89I+xpUVJi34kLBwbB1Lch3tr/g2YknZR4RZOh
2fSSt3e5/kBYoA5bzRpi2HoAsS/kt4jLeXoY+9a+VlzRGtQeHkTIdS5m6dzeVPkZNj92cghzD0b3
MAzrqBfKYeCZrlTfQ+fKnyITbVHpC2CThQoAgK/RiK5kb7s2zhJ/YGxeczVtFXU3kFgOo0sqFnYN
7rOlwl39ScZ2eJKHk09GisUkkEE4gMTKHt4aPJtcVOJeRi0A0VrJ+SFNyd3lPCPgM/hRrRHxHGMe
78ZoXgkSDBYXHQBW2mtPkoJqH7PXl+yf5PJUlrw7COvSt9W+zc4D9bRl1mLTgY3zqUZj8VH+X9Ps
OiAkDjW2jvkxVVtp2vTqS4aZLa4XBgsLGncm4fVGzeQ273BeBG4S5lWsHU9QHrNymzBVIrOrrbNU
1N51GPbnBmPho63uMTfryXepflk0ExXoI39rTvYYNn+VCJvYI4JQjg9Zs4Vk6st9LJ0Ix17UmGmV
TZHCqnNaGqxjAAYU37sWOUtNXxnsuM3fm85ZTE6wsVCxBPDb+nxVkscHJ8qugsgB4TUHZpCeQrPC
7bCwGT3o/kl8EoH6nln7YiZgkqn/dCyi2m2G98Ykf5PSy3L2vnng653CC94HWOUaUi2G9W6ZS9gS
EXaJp4FbSOVJSrxufLWgW8hoXyT++4PRdX6d3HKpJNuqPOcqzdZZ/AJx9NRkgDSXQa/yYCRGeDCT
DY4MwBZr/B43EfIRzTxo7AU5eZmQ1FhJlwbPBnS8Quj4XHqhzXxhkWtuMl9TpjkXNDgt4M52eECy
T8kgOLFZytl7pt8yMmMN0qMC/TtvTlp5n/WPEIRNhYnrHhRUsCDSG3Fv0eBSCEXtSucFr46tKy+l
GYGERQka0ZoO8c0GL7oMojsrv6V2a/H1x16OmuxjRErSFwUBtyl3dndhcvUgandhGF+NfMzxE7eH
Kee8Ct6m6lWFdRR3rcrDmGsQtgboOlJ1z2wdNgEyjsO0AvWOy61VnA2Y8GjNYgqKBobMxAIyvQn3
cea26T2T0WqXn44dE07EST7VlN507/6HEx8l3lxkW1g7l7iDsNrp+l2AK3L0Jj5bZ8B8VL+00aeT
4Q9EsquJnXFJdOVm/5jKL8Xascm1S79qdTNO2yh6TMMza96k/Dduv3KDW4h5w1RvLW6n2Ad3OENT
4T7at9WzQJ9mH8O/blFRSew+DhW5xdTH3O1FdSH5MKh/bDytefsyoyXRvE96zgDnK1DORbU39Al1
9iPR33vYJrn7kos9ggMXeB6916Z/7EFFwp2MHh/rB05umNXfyvbmCBPpyiIcUd2Eovu/NMVZGh62
4RU2gQPFNc029oJmpTwn+l8nm0sbK+G3Cd73sDzDI89PDH/98GcYr8Ces/hIrV3vvFQYW9j4gLry
yXNWVSDJ1tqP6Bv5GJqdEIcMOAk2dtBkaeEKnmISTzvUQPWMIcun9NTkO7MUE+9+eooXEevHhI6J
gVkhjYoOREe8tb5iHghJea2YtPb6D9/MLJ86iJrAhtpT8UislErcYHu1OGrZOp7PsvZaSncNb0NC
fQyOwXRppRCOaHjZwTDeivw9nY+WdsRQWCdvGUdYaV+hbsheXVMx6OratACMLn27GcdLaUEuOKuk
fLACIYeEoC1vyNz+34rFgITDPkt3Qv9vOZ50YyU2viRsH/G69sMuCJ60PgQGCUnamStgqYHFJUQ6
SWe8BxNWZyom5xAr93ogeOi9qXnsBCcqZpEcX95s0K7QRjRxu1GLn9H8KmGbE8Q3r/Cy7jIWrEjZ
j+ZGOPniDw33MW5fonT9tYCTk/A49mupXzs9g0ZSNCCLy+DSgkBR/Xxbb8k+0PbC0a+03BuCu9va
8iZQN4O+yOu1Jn+xHsNpLxFJ2FA7BOyuZJsNJI+CuQpg+aKGf0Eqj9XNL7V+i0lJHNLM8az+twju
5O4juUUyExzuhqi42xZAKtOKZtW8Ws02RmILVrl6s4wzTo30qyCCREYRR4Cqgn/KpmP/zx2gQ8pn
Mm7hNF8ndW2ITYr0DKuu/sjAb4nlHk8Mant1xwYCJhxbAF1QBuZOy5LS9MHGn6VebTSNQmQ/dr+U
cICkKLv8sFF+S2Ow3wHB4hEXXDTcVWYQrdCayMg4RSwUn45h9mKR/CP9y1xJhgPTVpiqGL1XWc/k
aL0E8rHkITYZDlsjLs33CTXDIuNaqa/AU5m8yWURpyolB2dFE9NaR4uIxri3acXnpR781f1JwAEk
QoBr8zn9u57OQgOL83eL3QvC0zQTzmtge8vejQElCss1ls/5mLW3vHzxDQKuvttaBFidSiB1E9Wu
0cne+bLLiwZaLe0s9geFJ0TNLNnisAkj0sXOrX6gVsoaDiGMSbh4y7X8KbMgCHzDEYkPhP+wFgIF
8IU0gHT8Kf29TSXOQoYaFUnm2mkZ+ozkejCdprLLoVSOdUQikdBEeP1hFfHR8nmuZvM8Ei8EeVqa
26I/WCFBbw+HqoCUgZIqzlG5Chj2a6eCB9sHQtkh8Jfwex3aGCs1+RMZX4/6OipuXVLgjkzduXkS
JeZnX+KBrtjokWoIWx5piXZ66RpS4sIciX8t0gYd5DSRxVpPmESaQ1AhQ1w0881pvnjplyFmJWbd
HJAtcKimfNQdpoB11/0FmKwplhx3biGWIR1w3Yppah7cNT6d0LmMynZa6SsnwC5fwA61XmC9/n7L
/Pt0hunwowtWo7a9evjxmYFBSbo95Nwg7wdnR/p0zCanDKja+RmsP/EzmGRa+FWwbJprUyAzej4l
4kvlwjwW36Lv7AgN619itEpJ/SRHWS4P+NPJIlInsnIcXjltPenXUXqwApho/tcp3QXBFUbRlo+a
JpzUSCLBPhJbLtZ6sEO3G5VH272mzrNxgE/vhXwK/G0ZHS3Ew2VNhNwWgm3RFj8J1/fc3Crd07Vf
K//LNeIZ2NmzatuPuHo46ZfqvMiL0Au6KxsbltNKWybFu8xUQXCOJlyDNeZUW+xfZTrfHTXCa6K9
FdOWrnDX+fmjRxtQavPfY6TxaBC5sAysi2ZgxNgOIaGaLtCyS/ALpyxWljnwOjQpNH/21+vUBFq7
Nr4ZuZJZA2NIGpAwjJseL4L1jQSEmguVw74A82jZL012S4fvaLoU6s8Qqdu2ubW1xkiZOCCW8OjW
Zzoc5vzUMKlNufVmRgSl8iLfTfiHbPvv6mQyFtxF8lVmPg14w3FDkDSP9ImQM62+28Whp32onXJF
4A0hWcjIok9Ru28dw8b0FNkv7bBu+nObXmWCwIqDjASKmGW7BtaPOEDT46z0cxG+bFB88VJma+7r
uD/102Fu4G1TEo55pdDNZGKwThwBJjUYYEV0C40/DgUyUyx9wwobP/jlNACo+52BNEZEXQoVHzuk
/ttTM8+ohwODx0R9J23AYAzZNFR2wz5Jdt28xVywjP7SBojo2fuMtL7HZqswrMMHP3gleJ7+TPmD
9csUfUnZXuWwGIgYHO89CkolU80StaCD3Tr5j+RfSmPVzOBIDL8OwuuqYtqptr3EfW1xZp/+YVTS
C+rRMq/I3lx16V4Ntrb0qhrsiVlj1dgmuL4MaI6OFyi9EvKndRDzIpT2OkfnAgmYJkFkeOAzFU6A
QSas78AerfwQTYSKrsEjPRIn8v45YHVv8r2lHIiKq8ujVV67BZmEsAjEw5QvanNj6l9iObfgzd04
W3GHwkm1w2mMzxP3i9yxIIfakUE1aXdvHRVjUb00zdtEPd/crPrmcIlq6obswAyRLoHREUJVJd0M
9cF+IKs7RWG9zMb3XufAmr8Z84vQ7hZaBjzf7huccDvS280t8vfQv7NhYYlLIUfqQ5jAHUhLqFVX
5+5P+As2MYDw2F8t/8/WjzN8dDkA93FiyeG4CMuz2qxKDTiBumujx3unuzjjgWzNicE7+e2omUn/
TALOu+Zk08ir7Jjoo7OJWl/m7JFGzdO2UrHL9JNwYM/1WvUyD9uzYBaCkwTrEAuogP4iWWX5mnR0
4ZvRxqeFzJoQQbEEiSlQnck6HvazuXHMjZlflOoYg2pJF5MOrgQ2fzWMD2W6ZdI2d/YG+V0NAqnS
rKSwIg3KJmAD5g9LYHuiJFzm5ofCKWD572JeRlwvdKqVv0XDmZCOhZYd52qXYCpJYXdovb1Bu9qf
/z7A6Y6l1mP/X+wfZec+9J8kvXDFSP4RtDpXwPtAmfO1aJn05C78zDEvjix2//pPxfmMQF0aYpF5
JTgZh5Vl4NHbB+GPSJyrSQYodjkeSEd7Cxp5Dc/t7JoWMorsc8dall6XncPmVjbCLWTuOqwck/rU
/e/G/gWbcVuAQAvcW5wqentmDGLHtLUuNTLpVcTYaiNqOo5lhUBEtjD5EMe7UWNQfmt5YcxDZr+W
zzElPdXCMUR/IROxx7cdkqUTso+kA2DxeSxHnbQMDCc5/9M62OMuHH8Gu0KdxkFDz4rFjKFKTSan
sFBn+8Y+zSN4uEtVmvBU+WvYH1xJ/N0aFQLTjUi9B8pep+G2jYvJcivB8wHKkI7Lz1uExBqw2GnZ
mzt2HWcIDjnyWIduVg7sJyOO0FwF2bbA7WYfxDHaOJ6yYjzz1k7PuNvatEfjC1mRqUSkvcFYSWMM
ME8cj0fqlwz9DdY/rYmsvzJoWHK+yNahZNuDC3ncW+++aNRJgGL85DmkIcvkyu61mxq95viDLGx3
TBmjC6l9U3Qqu1Vjv8LQgN3zOmJpdaYb25lJl3bQTdXQP5Xqp1jWwgnUUaqQJdAhlhL+lI1XqTvJ
ySu8qhuiMxMzlezBSiPz0izDFZZxA4O5sZz8TdC6KHXhqt3Y+imk7d7othcnZ2r2jMiNDthYhoQR
t0RPuqaDh44rQu8IT8ThChxt2CGIMLGP7wzNtIhIB6ox+wmGzh3VpRfdeKYFr5IFDpyc0/QFkIJM
X5UIUJ9QAusQisFFwhieVCqKZMKE//FCIa90curaFYoVXV6WYiZYBf7rqBHKe5q6DTFQYsvrUG+s
o14cLfdBf2gvZq8ggJFZCWYZ1ues+wQteEeohkaxXuz68MUGeZccd/DZqvQBZMiCeAr3q+jlYcpU
hFn1VBtI5a8t6EOwYWhXjgdR5eNElXjbeON5OOd+J017Ymp5GDUy9chPM6zN6werAsl1lAfg7Eva
rwuRsEUqkfNIs5Vw/5W3oWBWtOXW+Prlk5idF5QhscleLci1/RfYB65LqC2DSAt8ppCJ1PbC8ULe
AlbWwLCXORb/gmB72dY9k5vR0FpWGSyooxe0kity82ieeSZ7h7Vzmz65MjJ5auSD0zwDMZIXERjP
gjcknL+TmMV6wudAyiduON8txuMU7tKa7llIsiQp9efGAn5YayPBSGSHsKqG6Hm89birlW7Nr00i
zZD9R9J5LTeOZEH0ixCBgser6L2nKL0gJLUEFLx3X78HsxHbuzOz0SM2SVRdk3nyfQgPTrxDgu6B
OXDWDkIn64pzZFbVbNz2Php5iOCJvpUAiE1CKo8sMpjHq9oxrJj0shPJQHqkOSRl/gBMiGNU/h3F
/TCvkcNM40kkKl20GpNXCvDOrXZy2E4GZFEsJjOz5uzy6iL1LYdM7iLuBGHD17V8VPhzjV1Cka4S
X1nQLmxdmz4N9cBAZ8Vqn6NKay9kceTDNWvC2eizi5zAFCwjFJPzAtH8/6XRgpKIT6+HMApIPV8o
T1zKbbka75AifVSmaX8rDXAl/kHW3727aifHLPtH/ztNliI/WcmWcBgskvhNkajfx3w+DV68ZK5Q
42uHKH7vWGoCKtDESpCbSbNHr2iCoprE/IO4N+Zr8mKFnxmqb2e8TN2cLY/KPJyJ9uAjs/IJBXn6
xWYUa8d79M+UoatyUrxbWexsd6+aqzDE5gwcsx4QXFzjSc0dMIMJ35+ABdj89/qPdM8Wi+bI/ghX
wQrS4Sj/FQpHW2bNeuUvhumXrYsGnCPC4CrHvedeU3VndGQH0sWB2z2qw8ZV5ypQiGHS+olDU38f
eBtq6tKqPIM9zIZLQZZPb5zC+KAisTXOiF/ion5jEjBdv6G+4eEtik/yafioIxYGPiFUE14s4Nva
LSZfZVZ9JcQOahT9nJrg0DIEBkx7CwpDP1vVNLCTflI5VQg9lNv0B2wgCSTqanDefaJMJdZLLUHC
AhUxWiNAb0q0jcPajJaK9jQYBRCCMg1eir2NlIxGyMbnGGzIk3uraQJRnrWSu6x9NwKI8N4pzFY6
HNfexQKBbU8gdwMwyDyxjbmhnJM1h5SXvSsRud4cogwmJ3DBNEniPk+wU8phxWqMq5QJzqqRa3KD
9fKCvbmno3fKbzh8kxLeuY1TrdKyJjWvk465d3+mFrvbFPA7qk+j6RYpds1vnhLv0ja7NjkI/THZ
hpnY+tHO6reaAf55Tu7KWP8axauxvn3UDhliW1FBYGb0YRbLwViY1mtgmQr6LtBWU9smzevkXjKK
ueIfSvfIentVoTxmrQOmYKqThXPpxIvhvY02wIfGxxKYI7R4ZuayS3+L7kFBFN+odMMa7umk65Xy
rxZX6T2T3zE8fZNE3C3Rbabjb9bS1kxy1l1IeEO6CXm/VOKoGLvpzTZPZpWLC0xlWb0FTAURkklE
5pxHLm3WgERttk+6Y2Z2VnKCNRIB0ESzo6YnMkqWMV/Svrqq3gG636TpgrFGHc1vk4hXlkxgyeLg
q8ZHMZVyusYjdpjoUIyhc8wyJop2VsrvqfJRu3cczCaDB+2WBh8V0Fbrjs6gmW5gibMcffTWcEh5
eKjRpplGAxZq2voSF9sU6QzYYoOqevjOKkSo7pz9kv/bkbdig3JEzzNJw0HEUfTY/F/EjPYhRw47
aiha7MfhafnyONUbavTNwh/2B6rVbsOQf0HGw8BMq9kn+qpgwqxRdP5UwdbIkcqi7YrXbH9c8wBc
8q0utpNfke31NNGmxbcuJQgOEQIt1p96uambiZtsxss24QWRMfJXzh3os9om9r+sCT/iHyjW+Q/E
drMhP3KTA+bs2Mo+UjFhNVkE2PdaA6p7t32NHRrLOO5jnyFymGUzjY7cgiHcuROACxXXMtrQKnio
Fmno5VnVj1rN45ZC+dw7QCAYXQTmYTJMR9Xn9DWPFvz2olvQ/MBG1jKWGCAXmR+XJzDu03BTl1cC
Cuhia/3sAsHNqAJ0BA6QrKbNQqj/avU16Wh0WGEjWgo283wv06NpnzAuEhX78NnKUc/M2oKWS8Hz
a9OsQL8u5VPRj7WHNrFjrf5pxKvUZzklMUIReA2iQTGQIjGRE/vBYufC0KtI/7VwkLQ9IzldPgLz
mkVrS9sWyq3K0FZsTZQukCOdrZMg9NEXzJVxK3JmVOEub38H6t8kPMYtSvCUdtT+KiMO6WLTExNE
WtnUYeniq0xSMDIfMVefTYhWy8IU2pYhB+wl3rO0ii9NsOskDnuDHoy1S4czMtyVFkipvORNnGed
fy9N51gp4V9TFp8kl3BX+akxNxVxHsfJdUStmKTqn2645yAZn4kKgKoUQBqY52sh+rFA2dVcxGW+
Ie75KOz1YGTf3fjZkSbp8OHqPblcvnK0YMmPmfVeJeDRgnblMM8JCn+XwbgPk+RQUklKtWGlKh7o
xWcNLn4wMd3VQUkKdhVpIf63NCJ3A5NlAf3CG/ddoHGZYgMpjLXLMqVp+cKVEYfmsKS1XqL/n2lS
PxyCvjm2anO0XbHyc+faaYnKwqXh/F3kaAP1QEE3gyG0ja5BP64UYYAbdVdqRLmp9CeNXSSSDCdz
IRPZy7a2lj191sTa7DhrSrX+5xghqwb7YrvTbodeIib/HOGbi25sSLKNLfGLAvlDZh4wdbLya6FB
ih1g0Vk98MV+EWbQZOxhlY3oXMie9RykV6AlPb9c5SMbYFZRtfbNYay03VokZA7qw7ZTlUMcpPu8
lQSHjesYmWCD8EH43JtsEYakI3vN5aFC+qMlyybXVw09ZwHgVRr0xll0HhPn0bpYPVrLPOdjdwjC
fGX6gH3RI9uxmPfFFJuT09CNaA1jhI/KwZJbI+EbQYWV4HujBXOTV4z7pPf7o48pCNrm3oQhoEbF
orZhisJ9nNYYWSgulQuGjYwy4omXEY+RDIp9x1eDwgSAnkamZbEKMxvjGVgi0PZwi5etA0iL9cUo
SK6fREAlWTSCm1Lg+XbavTC+FPV7BKiST2fPP2EDsLGJIKjgaVUsPZmYelQUBhdgRKXE0hak44f3
bypLYmQrJnv9/hwGTMtZLYWoDQOTNgllYOSwKDdZ+0FtZG9hMDc2wqMbv3L6qsGlcyZooz8qNfoH
giFHCzoNaK0ao7PJQNViTTyM6MRqmM9JNA8bOpwevCtr9TwxZhrZFA64sIE7W6PccL9ctEsF6WAC
KWGHQGH6OQYdVu5+eBT7Td4sgki8mRiuOIF9ld6YTlOOS2/cDfFHMVZLXuiCmM1FbCKvGyl0239G
zUyJMUl4cuy9J3cprg+GqVTKc6RJesVunfPDxq/QT91ocA/MtS3IAGNzSWw9FeFnO14pupPomePx
bcggkzYiO2YTyNCk0s39IFlVpDs4vCMxXo+YDIA3j0GZpzohHjsbIcKwMQC4+cmiQttpMAhREvXB
RLHhWJze3nHi2hCFoMDAt1FX2wZvG9r56cVJGto443zQ31syjLpJfsm/MLcoVUL60EnSEpM2yGKM
RJPBR/KO3WOgpmrg7Q3Yr7mu22zud8pCk+htvX6ZIsEb8QrY6ToPWD9WjNdoKhFm50gU5EBVAhpI
Q8+eCoCpmCgTIFDtVKnxVSqRa6EXgCCA5qHlPTfStQ7UK/eivVGKRVIOdBs0cAwGF4V1K3P2YPI3
A3xsMcPQ+IZPdC+zTuYj69xsioB06aMr3kAOd/CF5XCVNZ0xnYiwGbshM81IznCROuRo120odjYE
44B6Gf1V/WckXw5W4olOUWnMg1lWThUr+3sRv5ctyFl9B8PrDrm+ohMGCESJmP4okkkxI3LRcYkx
0c4rSkMbHVg/VAsf3F79VSc7GwBaz7yrYjencmtnvFYdEImu2uuuVd+csEZZEc4wY+FqynhS6hIV
7WcrvgMflmjC23zpHFJMaSWrhdZjCxkJB+i0XVy+agtXGGuErv7uvPe2P7rBI3ZPuf7MtEMlX6L4
AFrhlA8lPvDl12kvRU+VYtKwMOZHmpBr1IMVmAH6j5qWoOfvs37ZVAZXBhKK3tu6rcd66p/RgQHu
fhtEa9MEdZqJqOEz5p7Jbb5A+CkvKR9KEp37go2+9pU6zB5i8chD8K4wR7BazENICl6K2SAjlADZ
RgZFvFd/JqoFy0zTOgiIUoMN7HjgFn2kOaI+yWf3PXZn2/pMUEPHo7eYzB+uIdGVfJsQVf4C7d40
ArIFM7eAYSzEpBqXo5RfsmJqTyQU0QbpX9cgnrRQO4iPCqNBDjhE/Iroz2EqlX+myEBDmrm7mnzj
UuAKIB3yokQnUcL0+pCoqicTnnaVIdh1zHuizOaRBpgteduMOEKLr9Z4WP2dd6LDC8LKGLRcpBDI
JWepue3Vi5/fE4J0gR+Fu6g5CYscIZ5Att4kHmWbgfGQGqwSNrPRWUSnFqLWW6O9VEH7rywDFoIx
nxHwC5s+TsehVlQrEz3boM8S6c0cNgE1VWhQwI9WCRFRcjhiGEhV3gsclTXbAtN58Y8Q+mF9sr4S
Tpk+o2pxVjpf+v+k2DFaP0zmOjd24wRL3bd2Kf2uaefzgFGcB8k2iiv2ShAj+0+vndCA8VvNHlhj
qEBTiGCYUEQW2vzyB5IIvGzdZ8U6KudTfgiNiM3GHVnFiVGVEhGmcjSIYaPNSNbkvUGNBrH8Zif0
D92BnJsBCWW3zLb4HMdkCZt5qti1B79TyRbFcLbCvS+vCng9NO3NTsW9iKvHyDaZC7fvEZf/RnCv
CtjPhjGFKe7TlzzJP0tsKT4vOXN7fikk60IQYR9OhKxk6hTT5YbJuA5RB6Gr0OieYhWUvkShbjz0
sJjr7dnwsqUurorxUEiX1LVv4d2t5Fv4H6zKRyv97+ipApzgFmU7Uqgc3VPdf+XmR1oeG9uHf2QS
tEF7+KtzgmQXmRL19qcFR4NE0umxTJNf1X5o9nfV7zTvlAOfsXcpQhihM138jct8OWjPKNor4abg
/a38hS6dpaWjiRB/LcNv7x3WGVDY0tvxXkpnzzSBtR3LmHqnunuiePDdV86uxG6Z3IrpmpVfBn3f
oN9F/pEkiGz/+DO7wz4zbjwhw/jKuGbT4adDyJcUn4B+4+iGwnCEi6keDacioJu0ZG1j94+KOiAh
/bDSjYPDIoWZfy04ET9Urp8QZ3vpntWGGdXBK65W85MW66J3MPjSt0hMfITGpyPXPpupIn9ogc0T
80iz92EAB9XdzPo6VQhCRYu7zLBvinMaJXMr2Gvi2pq3mhlKDLf42lqkm22dpeYfw/aqUbwPu7Cg
lzuSkM7vLZxNB9piPAfMRzztpjsfZS5mJndqHJ0wtLFPdFV2gaeS06u8DcFPknyJZM1OszGuCfpu
mnVzPGn1Bgeeru1U0kJEuPPUAVPtqmjepYrYcR9HZyfb2t41YPAG1a7zdiWryvaYF0ujAr6wbcyr
3iCyVB+jde/QL4j0CAW9pGV0BMOb6pRh2OGN98R7nW6r/BCLDzke1f5mcBA08sFXRnAM4H8u3F/N
NfdiRMzGjTn9cXR60Sr9blnr2tGdoQkYdun/Ke2TsbwYDjJkcfqWg0WgJPP1vcWyDvMiSxQfwyGz
yy675+JOvBAC2JMVYkHCdzieFbCQ09LibjmbmmGQsY/x+obL3GVdYe7ZbQ/NK2Ej3+H4obOd9K7U
jdHKM0/8RRmdVfduMYp1TEaUKSc60oT4bJYP2zoGJcyhS1DskgAV/6YfkUSuges5wTlAvkhkhKuf
QtOZeypV+IpLjrW4jeq3h5bfdRcr/gbsEPOJZg26PLJc+pxai9OzvRGEnae/MXzN4l/E9ZccAl8u
GhQLTmDPhff0jHVbokFZFliW3C+l/B78rzF8txy8qcreTc50B/MVFUgA27jkLM30fzl3jYMHq0dN
U2VoebpwIdluZf6X2ZMPTalHGg7aziw+DgE59XSgEeuHQHxFwTNr3y3rkQ8sYBZlusAM5A27ut1r
8afBdj49+cHV5N9ByjYDBa05GO1d5V4JfzgcK3Ou+XgSZpK1FBi9+pQbBwYsFZNiDITITBEkfCUo
KB3v6rJAq7xrKKif4G5oN837p/IBZA++EUVyNRo+0L+cWRkiRj56HZEumNtmayAs9/nWnp1+53tf
RrXNBfOx7HPwf2p1ZXaMv/ND1x9D4mLaTRie4BnTwDvdmow6zNUc8NHv9DQ156o5+NpeK1/02CpE
zzB8V+BvUkYZ+k/bPEN1VaCaZK3h7uKMDfFGak++q3H+U5UbZHm9Q+Zo8pYhQSJYAicJqcYMT54S
s40AaycuBc7JhLO4hQ0JzhZS+8yC85xAD2MUOqcszB1/FjoOs6rf6QGbhgd5zazwEJq7VKw42hrj
mZMBgH7RTP5K1viSjEk6wBlKFNA6vLJcbAlD9pWNajHtQpHKaeJ026r9wAdRj8y4tp7YMzx0cVWH
/ktjxk0F/FZ1WIX5NfbGvAmTGR01maobpyFwVP81pkAFapoObV8Ev1Z1JpU9J6ptX5z0ajJYyLdB
eJ/aNF5sW37Tpfrw3B3GsFNh1KIYtUvyMjzUV/s0/tVxJLWMfyXGQlPeu+FFe5dR/oTnMLkQ1JZ6
y6KYTA+Jz1Z770Q3I/5tBOt99aM3fnLzp8j+CgT96Ux0pApug+6fFfUzDK5Tf9go/6bMw4Q+rC1v
hvYOF6yiClEY5gdXDKuM0T91FeEmXlKypOKN52yTeuNVoMxWgkAfG3jVqh/Jhr/W0c1xGHa/AvcY
P0tyF6AqqjDukNhRyad/sXtrUPrmP9yi/OE7/5rBwQFUMzFmIRmfc6YikmXinpdrWUugBoRQWjxx
FHZvPDRB8c4zEOsnBWNW9hyY68VrzVwPKeGod+nvbZjQ1CjltuQvCrJ0Fw8Da2x14Dqm/ijBjSPC
JRsdMhmfToEjgQ0N+6g3NnjQNzRSguSKvwjte8iAiHNisFGubEzyJVGn1TmwD2WjD7goOBhjP2eN
UnEh8MgMSOGl/Vob+bAwhhA9iPvZJuO7a2nPXC0ZMrGs1MYvx2sn1uHF4RLQUDg3SXoc+BUf62fE
1E3axqHVsY12DtigcFvpOo9shpjjxytNKohhY0Yw4tw+2SROsbN6aoM823uo6BOHLbEDTE9B9I0U
oAdVmcXl2bK98z5vkn1j2pMbaxGoqYl+xzqHtoFyjnwrfgn6vRBSQC01bR1Haz2pdn2n7zslwkP3
NjrechzypcKQ0rVDEIaoKAMIIcGr92hRbMyAaAtwtK5Ms14lLSEUZU58tSnmeXuFQLYe7eAoPP9S
Oc2l7iFwuAMt975Obj5Q6fardsdjS3FUB4AEInXRUJo2eb8t5KeKYiAZqGvhOzXaKpXxISGSvUjR
ppgIhwl1s9qTx1kvaNbV9oZBILdPg9+vE0Z7dQBEBKnVwFJHhwEU1l9qdpnkuxIXTERqXBppbwVL
REW7R+UAB2x4j8IU5864b9BwiB7TZL13x4eM/fmYEo2UkchDnldkDDM1r1ElD5sq+m5xhTGyiciU
wOq35qNcZjFGFW+yxmU/PjBk2tEc+0r0ZzIMIRMUqpWGvM5fRfygJCOklkZ3AKKOkXhuaAi7ANcr
7bB0yS+ziPwyaQ1NirEcoaOt4VpGVlGRN9MWQPntBdnMnEd80MxiNepGrwc94RUjO1wCiOquvakK
9r8m5typrO6Kya1Nrko5rjJJUlnj73UxbJ2queFPHLN+jzxzr8YDD5Q4pWl9oQFeGaTU4azBNQop
oienHn5CFl5Vsv0KR3mPh+6m1L+9I9edbT7A65rOcNX8eNfm/togR6vG2FvH+r4wyrtShL9KTNyV
Ncl7q27vPuw+/yo6Ynqt7jus0lsu+O5Ql2Lz75zm3Cn9sRPimFrjMYiQGHNK1gExe2zCXGuyCevD
TwXfqSHZaNLgqwuEDykpSHERf1VlziHC2qInkoGCxrm5kMF6WnQkc617FdDECpMlOaxlO5WvumB1
dAB09sWEYCGU5JOkV8z9805G9yFQ/2JdB/wVtcfK/etFd2sd45IZJiTadm4Z47oj+Ts1u7mr9icc
ZqgiVGhjuoEQj/Ki5UUnrclOARV0hgTUlNHc4zvdWQr4WfsDxQNOnuRL9/bAZdhumZMExoCMWblE
Nwl4Jcq7JosboTYwofV94he3xsV8lhjaKxuidqedoO5zmxbZy+/GEhv1T68M//qOYBQEipsC7Nye
K9NlKu8yPoyb5q0spnIDkU6cEc5WRI7ce974sGVCdsMgLwQgImxSjLeMVN+gxhHXcYKmBQG7OvtW
gS2HSJoVHJqbUa5DqpfZmLOqMcxym4cvnZAqF2E94AHyWuTa0YK1MXpb3Sk35QC5F9oKks86D3ca
LW0To/pCf5I4rNudZDsGJulGHbQ+Y21Bp3DVQ0valKfjvoNBkrMeQV3FO7RyKrnJunA+5jjt6/Ki
DhjHwwDwiT/DWbKx9W5v+bDyVWXuBdaHBMoVe8lMdjxnZN+qXbUqrYbITBzCVUsXFu4lDdsgsy1Y
nasgwJ0v/2K0sSQbAhnqvTCa9dBgfWrUrQjf+5YvtyjFdWz6DzWoyPmg1Q6DkyrET4FIN905noey
EIhw0S+KuNlMUgDG8g1vGnNHstcAyPfRl+WzXDfYd4Tl2c/LbSvHn5GEBJ7xs2tYm77hrpwQbBY3
tJHP07bFroQ3HjWMSMZDpfB5m+PeCNSd6Wu7xobuIaHrUyDYbPeN8LODdhXDWEqQqQQDNbYF6afb
N3l4LEK57UBO9gLJLWgErINePhx6ho2BWa/1oVkqPrQmM1uFEAKS2j3S1eDP2vhKcZz+tgWU2uYh
KcIdKw55NBvvVLOTL/txETsKQ75+U4UVGqF6O7ICdJh6FqDwiYxfAlUiilRYsxrUfuyLs1YC1jkF
2TYOlp5+JD6Z/w6MDfyHtjlrGW00c5b6SBZoCfZIyp+8R58H7nxw/1X6ezm1kclXpqxs75WrD9u8
4K0Rwb2XgiEwQAtvXzL/LotvyTjKj1qG7Ay2rI+6tOYxw4PhHHCOBbAmC6HMbEgdbiDgrLLAhJSF
DVgVOCjcM/7Zxt12HOy+/Gz08wSvNz1mKOrWwOXVps9psum7V5d+QQet0Vfntp5ekMFktCB5tSrB
n9lfPodtzeycDTsNdtCQcwjLRJeXGvcYVVE9oG8/kJ6FJ586aB8QPOEDzjYKEMTRslI++SFkLwRP
J73nXDw5flubmN165nJJGpWLmHyfDBe7WDTqeqSdpfKtSdg2ymck1nwcVbxVvJPwv0rjT9ORl99t
46swbpZO7wq9V0W5q980+Y/ve+JDvP5MwFr69jtMN3xHY4VmbL+UE0nukAElLAI5B9Hf9EzLmM1b
S2TjmGBUVsRRdOxReZkB9HEGBSkGBsUmjaXJyf3jAXeVN6uBS4gfpYbCUdvQ1rFmd6TqjvErtJgg
/fEHYQTkKoxjt9qjBR2pcY05ByW+Z8yOnRZDiMQX14FsriZ/9KsibFSjQOKyLqZZG1Nhc/zWAWHm
TNSI7DGI8VGcTztCjMa+KPGROHnl7DsMeo7laB5k1iImiKdkPWcpMRnV7sI79zoLuchdy6HBjIcm
nDcXXSmJCzxF7HP6Ol2ZXrwM68k5Wy4t5tdOS78wbJB+kIjGgphsjggHr+69QC2T+gASNgVS7G/B
JvdM2L1QR4tUz3yLAA1s7+61c36DhEtRZRsGecdglGz6PUunB29/uJSI2xris7K1iC+K9vDChB3F
VxL+qtpLNDQUZ6/fkK3rLkOOCsc6hs5nbgIH8n+M4ewkJ3wnrBAp5MccKrH8ntBuGpa25tA355Qd
zMD66r9+m07OST58+daJZwrsb6RbauEgxMUz9XF9vyijEuefr75bGjyRR8RRLW5NyxamxtNvJbRI
SM27p2XvbT6GwKt2lvIvrokTfgbRZaRtJihj1B88HY6zC5SLHO8+bGoGKLH2FbF08MeXn2F/hVPN
Vp+TZhZa5owLlZk5m2flRRgUYvRbkOBuUqCEvHqWsg7CPh5H96vJ1OUYCTxc9xKdTBn/9qSztIJD
V/6Zicnij9X3oGDknCkGQVXMSPP4jg6+RvFiWp9hzEsbfSCa5FkxlG1+IxvCPdIO1pnYXRDTz2Ud
z9nhLTPLvQ51vJq+Sk1QLCYGWS0WPrXGNHqrnHxt+mgYewhfoiUPFhJqhPoUYay2GLVgwVQJs0yA
jQf7n5Yu3FzbuAqpg+h5e4srVTTzwfS2AdMmrzN2fZQvLPapuQLQjBxUy2UkaXTLkCu4g4hrhD1J
IPyzarLhb0WhHjq/u/Rs42KThwXzc0KCZx9EG3pm0ovIcmodVtY3P+S8HI2jNPK1QL6heKjmKTFs
ESwdNVnyqskcT5dZSa3cFas0tBajEyN8ER+5hHVS9ASHQ75zVkNnHv0Sr1YWsAGZBBCsZPyHD9XC
iRDqMfbtUH9QHsxzP1zUxc0MIlIZSbUL0NzIZTCy5cOu7Jko7BD4xjTQqqpAG4yWGn+EsOcJ171d
kZ6kk+6xQIMcKZSlNbpPfmsH3ZNQUTyn1mxUUQVocEE0iFhFBPuamCtIIaYBFQ4QQgKQadTQA/cc
wMgjYxZGWceqDQtOHi/gFs0quGDmNHqui3lGiUNtFtT7ngSYMO2OtRwXCSqPNIR857P9b8W8q4dF
13lbhQkQ2lwBXKrk5/WdvZYgPM24WTmDDdSTFbuunhpmaaOXLNxZSX6J4RkLxRkWg0u+Ol22BaSS
Bmdh5t166LC9oMioXblsQUeqSF2lrSFeGnHhHCwL5Tq77wzUm187q4JJECOLwXmEItwmhbOmL2nU
bG43RL8p9quq3LnKYJI6nV8EVfA1Cdf9WG0Dh/zP2ajsLRo6i7IqYvk4MANxAf+o1JI+wem/HZMg
A8VJN1mU/5ToXc2ZOkX9vMMXG9nshzAquhI7XPtdwKTJT5BpHXZwujXLphV11CAsZr9LRFsQveyC
gOJPyXJ/wClqNyejebfYEmXeprKukfljKJ8tPX+kUs2ISxndQry7mPN3poiW+iXwD34WsSUcW15T
dcxN5S7DcsN8JltEJFGnlTxMrWGej3MXv05PSEp21QHKtMs4PLUgFWL5ofX3Unzb8UFvf8103ct3
VVmG+t0hwTNdReq5LH8SZzON3Yes26h0crqyD7s5CHNPPD2IwcXFbKJFQrKKKH4idmayRnDnfDVi
P5mOfHDpKEBV5zvtUIRfXTYaJipDz5gkJ/6sbrKFaxO6/hHo5qxjlBexm+vMH3XyZmJgWhpJs5UK
vjlJQfl01UeliBn/A/AeVoS5Mlw0S9gSzEuR4kFMdpYgewF1HG2gBX2SksQSOATVivAiksJLIozZ
gk0/JkkwT9gD60mXBmOaeK+lRH+ut+Ss33T3PIQw9ikua2DfOBDZQCDFUq3kX8NuXOjVpuYIVSKT
1bxcxmwjW7xGyrESaPy6euuXpLCEsA18nwEu3H1YkRlkjFKr5yX+PaNnHWY9Uu7Dym3Yv1crkY6r
3tUXXa+iTe2XeV7dFP3T45i2GbyCKZduN9PdEPVXtXILfdla3lz35FLUxryNnGWbF2iyP/WBtgQu
juseK/nwtOBtdM9xZiPVt6F89ssS74HqeByqOr6H+KduMLxFvHxWeX1FHQha3egI8yGWOj5lkXFm
NKwOMW/4VGpg9yBjr3MJTkFFXCAjZZMLbhJWPdkkNNYpOpckGFaJx9De/0iRO4XIKnzjXUMrjMqq
IP1sLLL1ULvgUcxFH8FnQm0hR/Idh57AdsT3mF3zgmwzEjXI6U00RFsphnU2VxlreJfjsVWZTNeo
UP56KtCO1KPpPAnhVvfsfvG/TWv2sh24hZ81G6LUYc1ijotq8GZ9XhH7h5GSF1djtmjImIzZOksU
LdpOi3mUKa+VWaDxD7jqaEVXkXzmIeo3jByUd7Wya1twQv9yNmSZhvEm+dNqSm/xMTYN4Un+HKXZ
NFDNl21pvxl04GNPdJ0i17k9LrizyAXa13C7LZJGc7/Zl52zcyosFlqzkgRnDAnoUCMXLDfYw8T7
NgpIgmpaLoHxBHLuAylIwtTZHLRtJtKDZlcnyQunIy5Dej3brM6xYXwNSXHIgYKN4mQI2DA2j8ab
VuCLmC56M1aWY8M1UzEqKftj3DWrvCFXKRZH3w1uRSuek/NIl4gctVDunJiHQs2xhRBRrx2nJ0CE
2rod1H/kdx+8zAdn5qxLdeBBq2F8WWDW5NESUO+yYtuN1nk0Dp4bfI9RdvMYTCVK9c68jslzBom/
BinhNf9ANgZ1dYszAwUFwDl+qiKGn2kw2NTNMXLhK4UTL6A8+sRXxw+3AbLloluOH4kbLmxsUVHY
P5usAnNCtdK9YqAtlWJs4oEdOYooZFWYC6NhmfnVSQtyROpxteMB2rfCQmdicKYhSTbFh0CIMdkM
lPJDtdldmR2k23En8mjDIBUFFqJ1tzxLi17T5AYbyvJQ0ojKkCw7K361Rok4w9f/VU6xNH3/3fDN
pye6q8cuzlXvBABcY96kQQG15TJPe5MrzeJccWgeCXj96dA01AZTstjamQM+sDBaqSWvOiuPppi+
B5SdqbhnLmIYMTxchTiXXqNtymX8bo/hyjGojC3jr/OzjRoXS9HJZdl51z6zn/zYW2T4Rx1FlF8g
FuzQbioxrLqEYt+yupPrYtNrKOXZeF1KWXHqoPr1MRyWOeRFpNyB/hNUJIeV5AbZyj6PnaWTX2D4
zx3yICIetpA9Z1VUexsqFp36tDXLrz7q8YEtmt4UeImv+tifxxCrGHY+pURFPuFNA8LkERAxjA9j
YCesKFtuOKHJQ9aOL6Rw1OfDgW8+2sSXit05ZrzJ2nIxkCLfmDRzo32LEFCoWgjONTrgo146ABWt
9Jb4yQpnueIPrxqRQhgYSzSuLHrJlffK+8gYv/GJvtS0/RC5B7NmEtcwJc523khgeAfDFLqiBVbU
6hH+6ByLhf490swJzFlep/6VarwQnbkOW303RPoj9v9H3Zntxo6k1/pVCvvaLHMKMmi4+kLJHJWa
pa3hhtC0GZyH4Pz0/ljdp88pH8CwLw00Cr0hKZXKTDL+Ya1vmTvRi2Nds/UkoxXQP8qDXZHEj1bX
XaOD+BVXbuio7tjBjffH3cDHbSBCHUZ73qljg1JEoc1KSRfL7Hy3iO5DdXI3+vdI/MKhya9bapuk
Os9ByYKIhQdTWZjlRx8r1yxixqHFbTWQTdBET/NUGiEFyc3ona3AIjI+Afxj0bQxvTK9npKZLGl0
0c5UXMtU303VgRhZOJJTZFwXJZBQB0HKh5TTweH6XQqchsA3ErbGkmjcjMO+XJC4LNa5GbHF9SZC
XnGJD/tZ9P6v6ZdPsKktmUe5V2xGLegXTPg2rrxpR+9+Xu2bnfhep2t2Fl3a7Bca1dw2i382I/O6
MmesmPO+mwBxeSRjV8PtKh5o6KpGY4EJXd7KErpeCZLKlcbO8fTBqvVtPAJlwJxtBXm3oxm50AAD
rDgCUuhDZXR2HWgCax4uwQn3/hIOrnyuWqygEfubKtMbZhIo35atvC5LZNeSejXGnIBvJXPRRXX1
Q4BSLSlQG6AtdF7E0O4mMg84rVj3pd4mk/1pYAcNw96aM7A1AaHnuDiygI14H933DV1E2o9hU8zn
iZUQie/vTUdOnL6UZXEQgT4703DMHejMzCwHkZ5bhTSzJ8xdXjUTHr2zpdAnleyvRkFATn3sDKi+
HDpGgurHY47f2Rvy1At8fRWHIJkHNeuCru+uo585gsV0/uzrYlfPwQaUnDN1h2KpdhnaqTlxibqS
sAUcMBP2Zmi9nWkOuxr8eiV44wt2XZHemy7il2oKCwj8xbSnmTxqUnc7ZvweMd+ajhwf5rkhmMqk
K2swLFTZqw86UWMAAmMq3xoJxf3FSCs6KbQRForkWIW8xbsk95j+FWG0GidR/DW6A7fwOpHNEIVE
zwf49TootTOY8bXqrhlskhw10ogKpgpiJS7gqkuYkzirZA0RdvPetaiykG8lNLUO6axlgmOjhu24
MAZjM59gsLVojgryqxeFg3pId8++A1fH5MDuApg3DdZB5KuIJKkZiEz5HNpzyaJbqrc5/dDLy7CO
iAowhh5GH3h+/JnvpdGHFUUuRxcuvYp9Y7WTDrZO79JkDZW0kvkMA3dToM5+tBN1MKw72yOpr006
aNoUiMqxSNnpbXKfizVskIiGql/wIQR0YJYL66s26uFYahx9QYIMSPRArD1Y+1P14rdSha5Dva6e
i8X7cNLuNQcJE1pmEvoLht/Obvj9afzm2CmlV2ndJC0ZP77MUJRK+CejwbMFfGRniDm0a995DZCz
QjKsqQDNNfwJVSYoA30E2aWZQaIp6mur6W41JMi4SRDt9qW/67qzEXGE2e4kN36BytMgUHVY1q1K
zodMufBSlkTWu5L4ESe37EMC7iRoau5qFqJvmaHDTN0yZV9M2TkJSx08Dh/SUCkmIfxGcUbcItKq
yRt9RttZqP1InyvMhbbvktyJldnw3Y9m9EG1TgQ5Rvmj5ZNZYWT9J9C+cMi9XWbZW2ljVmbAtJE0
CGWCbMD78oYVDpIkZ66klYLsAbSto4Ot4HFR/2JtJpNeBohhk7fOL2+y2njMXAFoJ6bnr85q7M6p
aA75WFNFewgJ9DKfJf4tlQ9HXlhrlxbUPO50Kzv/IS0jCB12NICiSx8Cpe58q9hmBV79xXNo1TuT
dQniADz/gCYRAo4GcgZLEhY3rehRggcSD35InPjHGE+zbeHYaDp5VWTgsDpQ9iaBG6PN2NoWClXg
+p+yTFmZ+gAK4okzxETUK1J5anvWqqp+sCfxy/HuSOQAzmgIon/i28WEO556zwMxtrYH3Z9nnj50
dgGPaXqfCiIT2CRX+9KFjOYoPiRx8+ikNTYUMe3dnIvL0eOl4Q/OPigvky4tLos+2kufMXLh02PF
uTkepiI+NzXolSSJkI2HknNzM8VwPlMTKH6ZEwi25PnOmhWgj8QB/B4N267FpyiZVG+c2e33LVdR
syYeifYj7v1sG6tl1aAXh0ys9Broj5O9LOG84NH0VpUTuVxWn4y7rjSmraynr7EpPjubSA7P0rTo
TPFtxvRm+tSS+n3MF0kgV+58R2ApG49ldR+xs3V0cTIbRGI+88NGNldW1rBU76HhJhmArszvoIXh
pJAsBDbOT0ror7ircLBkC/IG670ckWiPdZiWzN7aWHzquh63LUhIU/Ay9fC1Rkgl1kLmYkE8hS5y
G+5NhnY0YP/upa+4kx8Xv7cxqhf0TwShmQtr7tmKXgVCgGqJP9sCRWvmkFSXIt4OiuKlHlLv4CTR
uaxYpHnAs5oZ8GLre4eIFUs4lDR0jus+mBDm2PXtLbJFax+wPmO05VB35jfKjSV/bBaEQ3MMfnFK
Fod6eLmWIzMdPYy4ay1qISKFiuRd5DBax+hxsGHmKtabVoXIcrDi7aQI9TC47t3O+0jt4TJtSSIo
F0GUIsYJu/k1RtGv2WIeMFEXJDXiuSajLUU5UMYJrGT/WtNqhb6JHD8w3yKmPdOEpCe17dCdVzW1
jXE5cYJT44A7twz/NYCbN0Ck0e5DJmkmHBF9c68pOLAYVOh7gdfEGuYvy2kM0CbEC0LNsn1QERxg
eWQubERyapLgadRcGeX0lnrYjNOFXFjL9a+q+jFjPOWlg4Xkm7fD9Rn/GfuKqvhC+t7GqWJA/CbR
wkZLyJpllNE5xqbmQJSTK4ttqQpWPvn4MgTNVgCzigqDhg3tdB/bVDZVh/d2qNFU6IZq4T7Iqkvf
BXStieFOswSUzYB6Nqp8tEjjbipdFppzCnhicc6ThG5h1+pGuK+JAw4gikCORquuWxIbASEhBUVt
ubwaDQQM35/uO6c+O65ths1CmCnbLe1DsbFZAUua/jxvnlnT3hSyAgocGUcbpHbQu5cVrzh3TmZO
Oo8eBj48MD+hshoODg6hm3DxwymigvcM9mdlcmUb7kKkyl3z5yvRuOnWbp1T1jM30i1haX2HyEMY
tw2yupyyi/kpnoW+wN410dv4UvToQe8bZgw54hksbD1BLwLv4djgfV8roawTPwONuDMYjlZc4ztF
/t7GTL2strvPLcw+2qZYKdoFJhO4HkRXllu9uipmizbFmOqyhDaqhfpF6NC8dEcn0U5YGtzZG1x1
Yo5IxGb0YpRIb0b5lmpEipNZsqoXboMG5GpYCASxZcBY3oA4hwQ5HnAhmtC619eREPrQQwWmvfZe
o/eBs8RmyQ2qlzJq2YI5DOjUbeub3ywHHmTbErAY7Ij2RbwfjAV6UFx0nsfd3bdQDkZ+fEjY5FSa
HLKsINohafsT1yVmRYUhTa9EncmGggEXcE5L1M1DIEMUAE+52Z2tToAtIhKEe/XJRfxLs/ZScpmy
Hcs2KiHro9ZmuzVNYoa75EsMpBbMdkPPB46X7VuzaZkXN4Y4cMWxKZv4qEcTGPKBvX+exqwdMDTZ
lbGtMp+vuxYaPnRvzUycUdB+IqtlsqrhOGaQclWV/RxsprSGh8dQ0D/5cYSkl9nQwOXDjObezcs8
HDC/UoBXm3HEWBSkfcw2wnoAI1r5ibkRbZATUMxcsSSbFsUiSuqUQX1j18RbWgEAiWXY4jGco8IM
u/5LlBFFoDu8CO5SjYZj07PnEa37UCLyH5wSUPk8eNu5q2AhyLt48teA8QXawMC2OkeyobT5kjpU
Rq41ZgihUeb1KGqpu5etXXYvGOcyN4X64MV3Tq1dbmTIlzLlX3o929+I1Vi/ZO2GDymm7OE6NRlp
20Lg27YFmK38RAwDZkMWWoOhryZbfEUL+4dBfBuzNtm3Tkz/c8ZkricOdX4sRgjynf6sDQQqS7Ay
9ulUevMF8evCHlAE+d7w5DMFA9S4hE+iWxCWayRPVjYHDPeQM811cJ20d7nZrBkggKFUj29oHKbH
GvaAm7HpxkVO7JCdLpv7pctyPJ8RNkIXGa1I1JOQTnzwHGaWyRB4+1TnLLUGPBBB4x4jjtSzATUu
L9JXpxS3c2sSd918Kc2RaWQ2j9F9JFUt+KQtUEeSp7q05nNb3sZVxLthMqfpJ9hqvoQoRcs6xBXm
KjsmIhObhJmwEFnKhHkgKMypion1hStgzQ23A2Iz5cKALdOXo+0+6agAxOPi7U1Ks1xrRT43bODT
Xtf4Fyc86XP15qdrCGPBnsHGQwFxl3G6Gd87dv3M3mX2KOeMFA7P0AoGitFdLp0I14D1aEfMO5ts
ulaDJFYmctztMGZXWdsxtpLJjZ1NeLGou+KEvUPeauAZfU8QDPPp2nwjiyLZVJ5dc11OuKrG9gvz
IurYBauRGTnbzFfdKcq9u7rr3qshY9KGem+vkTUMvUdXNnm3vo+EeKwqbFG0IUEurX3UU8GZTNtq
bupuRYZvl8brbMMgfLWT6zEK+G4Kkp+iV1++0807sz0vGRahnkL5wmPBTIcDaKoTXJEMA4qeZrLt
roylvpkMH3erk8nQTglki6CLaDrENCqYEY2YmhzNhCEL0ODOJ8/pSOyxAuYt0rzJTAp4J4a3WtJA
tznqSMyBUVKy2ov7A2k4YeYYkFws+t7eJlZ5TDc1Mu2NNTkfk9OzJsVoECy0mUbqbGs9nMC1v9sq
wGjdsoLKyoD5MAcK1iHXof3sVilcS/aAG9cm8EDvMXLRdydKXkgtsQTWSxHaxrb055dBfRhN8Voa
zWuXMiyIApwsVaJfpIoxt3W8/bF2nyzxmJbQvaG9Ehfocz8au62V2b8WSlcuY06E1Gg3irTTboJh
mHVOgJSm2OdJdSi0hnSIywDrZ2XggTMDazeTJY3l8UIr6BvRVT22cFthc65fHyvKRGSGhHacxzUY
r3OZlGcI80LQ0lEAzVfXxjFdlRZq1SarCLeOWOvrhalyvRrce63fiFz/9NEwmYu8tIY8HHvRolej
GGG8EvYDEZayokKeR+thilmQk+LO7ODTFdICrsWzK4IPr5iIJZwJpVQJEiAGknAxiLZN1pKXOSJL
JnIHfOtGS+cNJeVHvTQPntnvUuZLm3y8M5xhVUdq0IDVczmBMFDstXS8IBvI1z5wwiDtWOR1dzBT
km7fA25AXaJHcJNFipPEG3dBDMtjTgxiw3sWsD6opd4+k+Q2gqhsUlo/NdBC24p1sU47aGsWUhP3
aKe1jxOlLLalwcvrp/iaM+keLINTZBztifTZ+CB7ieDadPBJSblbapxxiL5epqL8UBXzpqVlSYJk
8llWGsuZuzemlLBPGbDyYOaYlNHhz+/rknhLzPN9VZiPTmw/ssH4xKB+2Qsqa9uhLSzKP7ukg1Il
LzO7yGHNd7dhVJrpr7j3bnTzkDIoAFDDh2xehpfGWL5LB1WMiUUxyp6mkd7HbbunysHRXVKW6YVd
UHZnNy7pgPlbRbKjbKowWGAClEwI+kKgKQnEvoMoW/DoF976mx0DOpTJaTKzDSEcY2FYtJJWsiys
LYP+1h730iBmwHGw4KUBmgPT5G7FTzGv+tDK/SxQsyaJelFFALn2QYz4OF0v98JAILurEtyTNTJD
Di6Wvyw7uRW0vYzDRuk3D3tZqfAPNw6yTOUNn2NtPOkgVfvquY/Siey1M16Ad08ttJgaSEvD2kBV
jKBiNcJUDLJvUjzsVTVjJ/Q+zNB/0rMeMgSQSJwyl/Jv0/dYOwFoXLrDEG8BvIIF8l0C4s2K5N4z
dsLvoVN3iWueuqzH3E0BUwloBXavXZzIiIayKYi3hcfRoradR+qljxmhjoJDE9C41KMstkJwcPvr
R6oTj/h2b+xo1GEx8J4FsntyBgRki/9pGsJmuwVxnHuVmN+6GC+pwK63iTt+JadPDgqquHYymsu5
t4rLZuxeiuCpiN1TVpabHJ3a7KWcdlPOGBBTeMUONC+rebs0dOL5VP/qW//Fig9t5NzyjC6zGIPi
5CFsg1DM/DrZVfNE6dEzohkz69shjTTq2O8tQXVKgnmdQoJDMwb/4PiIo7IRavpCMdg78RT6EUWy
M1BsqzhiHzWFDVxT1/de2tGFpuq4VciJNLHet9ljcnSx1+Oeq4d54/CUmA/H8ZYo+kdhMsRk1/kU
Q/MhCmVmz7Eq+UT+0kmGI+1Ujeyn22BTDAmf+G42woaefamtCPnC+GUb3OvamGZoWuaDV4N8bH0+
bX1N5+96rDh7dSlyao8pkc1FbOY1f/1agVm7Whk/zYA6sFQ1rYzlHDoxrpQOVB0R8TSsZtINk2Wc
y1b1a2kRcxSFRTMv9KOXISdCMHCoJucq4KaOY5JXpol45Twnx+pXbBfiW0CIjhA6a8ngPAfjUzAR
bZpE7msYmFONcyoXuwmag6PM29JFKF5HBrykibDKvoOTUsOSrU12L52Yt1NLWiy1oJWUW1/VEcLC
t1w/LYKyP8scHHM20AMHyypuUK41wQ61LIDqaygaZVshWOCart3qZE2EPHcx2iND+0da6zAu+Djm
LrOQMYVXpGImRmPHtohRHJ6IFfkWSwSM5Tz+lLbvn2qafT9lPs2IPF1QunpY6XVfpld6MO477mP7
bGrenYZ1m+XzuMLrq8uJdb5OHd4vs6JiteaH2K+qYzD5l01frQLrm7Iy/VPCAnMjKutyVtyrahW3
B+rDg9GSCR2XDHnNyKBVIAUqj6HTitn1d4vm9uXk02tgom31/EZdBJWUDPCxoSH83YqUyyOxoR1X
PeyOkU8mKy/zBt5BGk4lhrM2IMKiGr+WmlKvi5rb3sDUlLHWrCRZjxVxM2WGHi/pO31ye3En56F6
KBGjscTvWWFd0+tA1jfBIUcKl0e3544/b82SULGlfmW2RZnlSGY2lOjzgs3TzPEzcuATXdheoLjh
Ha0fGENJ+ln5KiLrWsz8lBIWjXLrbypEChvsMwdGkjhad4MiNGMymx5ZCcOipZ7QcQlSLTMa9Emp
gy08AH2W+aqVY6As6E9L1H6Xq3YhPfopnWaZg/r1kxXUOVIlORdRZVPNzBFUgnrYRlyVTnbMPP4t
bVjiMDnaLXp+7l9kiTaZ+2yh1OwNLjMzETP72v4X85wFDRfYR261JaLooDh3ZOvK0doVdXXoCudr
qRZiAQvu8IGxjTP/3ixIcXGnFdWozM+xA5RUjc7VaCH3tcrvKK7HzTTBR3YwHdqAHoWVsPiZEcMq
OuLGqnKybut9LSTS2Eyz9CyTyxwMCBhlHDW17z8KUTX7zJ1COCXxQVMhIxgJfmVcadslfnXStjzE
Q7Y+ZdpkWq27OnZYjY5uuq86h3xwAh6Qdhl2qFVBTq1jFAfHQ+zWdFO+qQGwScbGJPtSKs/yE2NV
OVhQc2T+yacKRNgycO8vl80cu8DnBSa4mG7PGkcU97rgotfcXFqNgp8rmyigAb/HRMNsiAmlLc0K
DGs0blEBuiNjmnIhW2oYp5wJBFCZxvZd76KsezN7eqNkUD8XNbSHhFguwexE+wxpk6i+KvDRqQaZ
bLwgK5jnedyMDYk5mfGYT0xvpG6cA2cP+0Cr3MZEh7dFulwlroVrPl5O8F62uCnIRS2Dz1T+nBoI
1J6JdqOOs9s4GR6LWUKxqmzWL6h5S5/70lKu8sy8eK+t9mpI2MhYBR+bxk7BoZR3KkfTbgerlV45
T52X7idn/tmX3mdh0S9FGYpMd2JnD4upJ6xmTPlgsgMpFrB1gmWuQjKA+umXGUFKLxwSWHwkHUEw
rVa7PglTFnX7OHjlltltLFovrDQMp/oy2wSyfRUT57cjuNVry3tRnWldNj56PFujmE/sd86q3eQC
8BQuDIFM1WipkMzlhnptYiqvbNg5UldhFYSjQD7p0cZWLYU24biSkywYib9R0Ldi4IpGy75ASeDt
69mCI2bnssYnCfUyyfv5sNCFbfjuoygRYRbcT2B7iF/IEPMBEMtYogSfOvTL81PjRf0+5Vq9kH1z
zETELDCg+8UteVv63pOVe91WLBk7R+VuVQw3pjcIX/URrnfxkm4D+ByTisA/ei7bvbi/z3JUqFgw
pmqGiul/TQ4jWB1Uu1Zg2pjj6HFSgqSlnIPG7dV3bWvBvNI4jXFEDH2KQYZYQ9VGnNYzw49sInrT
prKGVk8r1/aMHYN7u6AtjbqcV1+h9Bm8udk30zkK/JET3QSB70qC2Aq57Zt1i9fm0X5eGJzNJZ4K
mRXNITK3QzVfzQGevqp0j57dj0dAJzeD+bNbSlLQhxIhfsUBghmLEYBf7UAFiZorqiWoUxNOBfLg
cwJg2+TNLxaM6daJjYMYbRjAAbNV+iH3QO+AM5thcZKIO19DXqgxAeCvR0853yi38U6oKIfjMrff
KaoPWKa5Ec4jvZ2ynpjAtigsO+4I1MJDJ8gyNMNoTki88NS2Hjv06+QQO4Yf8T357VJ1wy5B2e0D
buoCXk/EY0RajOXWUdZzoepyy9bR8L2AID99PxGxpiHMkIpBMraPCnXJu++Equdk+cOdQUpH2ObB
SxZFH7Fu07PTkRUR+yo6JkYNAQWhXO4SiIafDhVfxR1e2cw+PSveLXnFaGigQdf5J9oF8KS2Db7B
nZqDJ4OvbPSOKZcj9yV9M5JV05s5OE8DHT0rDj/sg8vC5XfYUlwqCdVEzInDhtEHemSY4N+W1tiq
InuUsw2sfgZJXanPdkDWV2YD2DGu9twUARDx6ei1l8od49tpwZ29UM0ixMs5p8gJijP2zTFOmKIq
b9zRLMJJMbiM8AOc2qnDP8gJZjPJwso3A01AvTbCSNj7A1DvrnYPvhyKUKDgyl34D7YdAR0qGVIz
m/B8KK1e3WIqZSGKIyp79SyKCLe3x9Dz9bRziuql/UyWYB87eFg0Lt1hqLfFfL8ESbKVCMtDm1dT
ZjAV4oS8uLhMwqVGvsSB/M51/05wWEZVPX3Prkt+k4E/aGG/HFhGfVYGRaoBESJjAZTZy3XZ+mH3
2ebC2QlPP7ppeV7wdy49q3XsTOwHSRZzPyxsolupM6jcxnQ/L1dS0y9WzQL8LkfMNKG3tgAwVrHl
PAR09a4i1EGk4pz1NJiJO151BkRcZ5VkzwIZNW1lR8YztWKPpI0Rpm9vVm6IYX8V62Qbox6Ynfwj
xQ2O2AEcHQf/qjxGKarQZgYdU5gyRX6lPcc70GmoAHdXoJvlxF3+kPqsVJmPMhET5Z22natmcSg/
R5QYaw+To8DEIkcrXzX2EipYqq413eK9enWFX3EPVHjLRQ35rkUzOMJ2D3hhKj0ci8iauaZv8x7J
+2JgoOkiF25qhEy9A2a6ysTMtI2ABU67JvM6BKTqhMYVnHNUMVC3JK6BsQX3joI7iAnrcZG89xGv
W2FlJU75FmZoaoFehCSYCW4PKOYIo0kqvUtbbh/joplMyILbRcT+E5/dzmnRTzUNE89OUYjCpkX4
SRtdTyP5gajEfKuN93PdPWUNhCbsnkNYtPy/UdtPLXsTpXW5Hfzy2gAYF7bptkGiFiKrThBbcBwl
QaHPptqRPxyfB+jS3LlaFI09lLSW0Y6R7OuYu0/gFeMhVd2NO/jcpkoP5aQnH6O4QMTeMRrpG7At
czudM9tfDp7JchcnsnHx47d//du//+vn9G/xd3Vb5SwaS/23f+ffn5gJ2yRGdvjXf/7tsSr4358/
88/v+U/fcpV8tpWufnX/5Xftv6vr9+Jb/+dvWp/NPx+Z3/6PZxe+d+9/+ceWk6Sb7/pv8FXfus+7
P58Ff8f6nf/dL/72/eejPM719x8/PtfuYn20OKnKH//40vHrjx+26f75Qv39dVof/x9fXP+AP37c
j+/l1/v/9wPf77r744dj/i4DHzGmNDmSXFc4P34bv9ev2PJ36Vm+aYL8C6TDeP7Hbxx3nfrjh2H9
brLRtEz8iHZgCRahP37TVf/n1+zfpRP4IpC253mmJTz7x//50//yFv7ft/S3skfklpSd5rd63o/f
6r+/1evfJjzWpevQUAqTnsoKbP7W+vP9Piljvt36FzZ0EfLkVVhRLV9dv+I9KFdPafVIZsV8rovA
vNSBl18rkeT3LE4AWFhi+jDLTmyGdJ34cUaEce/o6ywCIWG0hXk2Uek/zrZpP7r+AqtqpOi7oIs5
NsGjJpzBipcna4yRKigd30V5v1y6HWofNRusw0gxI3mQgcAVPT5UG4cB8SmwnVXcWmB8bXJXH33t
i/7IiStukBGZu2yJi+dMNoxJUqVqDD6lL97EQl/IcpLkZDf3Oc79VFXPdltJWDeiheen5erOc7s7
N4P4BaNnQg9DxzexIfNLgFCYKZd9ZJhg6txRUzzEq7K5zNH4j15FEUURPHwnhZ8ipTP7/uccc6L2
QVocl8DAsNimjvE1xl101aYAwfs2aoiAVcvRmxJMHEnkzB7ushx4nYlRNhI2CGc0dEHD/Ymlk4/e
MjZnk+jXJTt6eYMwNY3B2lU9tztAj/qzadG9c+b5RCAsxkcu6/nFtbEWy9j2v0GAwqph5bxuZZo2
4DQdQGYR/tfu3Kxy600CyW9TzMFSHFxtQnnS6TiPjL0IK6YHMrGloAuDUWn7Q3SikFzyzZDnXv+V
ixIfky5mOC6z1KSpF40615ViTBOplvRep9dwGVvJwAWad4LXdfHkDQL96CATeHbnYRxoGl2tLIwv
hCNjwMbqq3Lv1VGVD+TWnNWrp1rBXbqNrhonr+6lgfTCGJ3q1FcjqgMc1HfYiSx6DVQjPzF+8fRL
3bPTgQQpT3GJy8qsEvt+qBZMVdoohq1vlHQEo80MUSWSrOfJpvPHSMcIT732nsixVNoE45mOczXX
ZXVfdzq5tCI7ZS3f+uM2k1ML5tvrkMYjRWQ/Uo2LcYAUujr/LJl7jFTa9zjn9yExxsnpJplqYQZP
fmgCKLtjwoPozWBuJ60eqm5WN5dlGYlrZY3YR1unfJsLL+UgpHcKs9ysom0WaT7IQz/dmoVyH3SB
rwtbMRYP3yuSxxpqaQQn3XeflRsAk+r0hDTNi3kAd7EQUDP9No6TcpeHog7q9L7x4BMw0bcEAV2e
ORGjky2ds9Udw+5tM8YxBZ09WQs7lClbjoOw05GamuXHZopM+9mCVHDMTQMbTdCYgCK7PB/pwvPA
Z/LKlbm3RJIcWJTkT5Hqgp3r5GZL6deuVm0DbsdFzXL1wLG5cqmbFqGfbi9FbeRHBRsXEfNIEKOZ
RbuRrBxk8ESSMAymF4jiKNrleKefLGn45CRIlJk8bXDaCJTmCS9VapLK1I2N9S6M2H/MBzJ5h4Co
jFak1puRjOroNVFwZJurKHwqdWK2ZFyDVUDkV1sCeK9EcVkSfERu4cjee5pYsvbaxztneuu+AUYl
NgpybO14fvOTQT4bXVE/JJMThSaC6bB0I3MnCxndgv/IQ680MUJZ8/L5Pz+k/3sn8E39XT507fd3
d/Ve/284hn3xXx3DDxxwv2173b13Sa//chyvP/j349jw7N8Dl1Y4MB1PesJ2OO7+fh4bnvO7aTqW
E7iBkFiqTA7dfxzIlv+7sD2OYct2hCM4dP95HvMllwPUlx5tkssDBP+T49hz7L8cxxztyA18U/Lr
HVfYgc2T+H+PY7/v6gBxhoUShpEvwoHD0B9yoEo9fvRN9EY8iluEA+KZkmQAVrHMj7hY0FcC0Nza
aJ12qg0FuUUEDPAoKDzIrCLVPQ+V+pne6QNRFSf4qdeNiUB7u34zWe9x6AdXKW5ohCLLwfQuY8i5
0PmG4gBuWfSnsf3pFeyOr/hvB2sWT0R0rl+re5P2F0t15YX9df1Yrg8GJvYLQnT9NfuXQ06uM8o2
72YtjLnsyFqhsSYKlvs8m2v3MDIkQ9nyULyRWcLCKG8he6NiJ7uE8cTGHCFBEYADB2rbPRdvZDYi
Qm4BEQH1BoOCf2AGwn1BPc7w4wNrK9lKFyaRiTfDR/uAYClHtntPi3uzstOTs/EGNGKltL7J18Xf
lb9Iya1RD46heiaTxEO0EoUNPuCwuloUG+RNpk7VcJQI5+MDa46V2poerGs6Ge8xrjbpTfngQtwH
WvPhYHkjprECO7wFhsooeC5u7C/vCHQfcD5mdeZb1QtTdNt8IUabGOW52pFiweMo7ypY7tEPo41A
WT71u0qwzWYBvFx5LTkKV82aqo2iFZPctrB2Mjro+FSDHA3u6/Er6L+5ldH/X/A3pC588zOyR25m
LYtue+er16TeFYKMnzs04u54MMfX+ck/tGJrLm8suQzrQu7drY8BJToK3nasPTA45AG5M2504wVP
mlmGZHlv3Y3eZ/sEluYjBpp0FwOfuXDf1SPhRmF5Ax554++zc45BtiXvZjoEH/ltfD2FK6t/pbTr
UF0zluENq4703OUzltTgOcZ+SLzd/XJM7gqiHnj9PAIYrJMiheOX/OSTgL8LNtkahETGwWUuXoLk
gEUXEsPCTiYIi/m252SXAK/XJwt7vg32XX/iGV/k5GSgWMAfhGI6NDafSBgQvZ2gyYXOng8RSax4
Xikwn4jXOMTbDMXUBcn2NbbHHVsodMNH78Hgqtvydub/Qd15LceqbNv2V+4PsAOf8HhV3kolMzWl
F0LTLLxJSOzX3waad2ntfSJOxHk8LxVFFVCUg8wxem996+y9b0xt3RtNbtKeiCp4DUiEJ4yeSKJN
TRrxXfpX/pErjJ74Uoilz9beIT5MV2zM5D8cW0yqGGX5+e3LXdpvlLaGc1XRLkRrjOqPABbGzeEh
eCtepxvdWA2NHL8r1G+Y2W6Cl4CE7uzKF8Lgy3eQHrSFMEG4Lbifu1Jt5E/3vv5If6k5jm1vuNvp
d/6TsqI2rNun6Ruy2il/6khIxsLGmAJYrLlONh6AAmMfpo/GwFV1jYITRS2+q26V4pY9phJDzTqc
fqXElCQovJ7n/NqcXKwtdkwDv9YNQ4X1O32wLt6dPFQ2ILNNy6+Hf3+/RjIsSUie3b6rkg8AbnO8
1gi/zI7IPyAQUo6R1Z7iA1A0i4E6+ls88NPHnFi78VbNhhCXnVm/TtW5Sd5095J3D4pMErLPyAAy
vIeBjhjyB2ujn224AVe1ijaweygeBQcbg9IAIOkcyM18vyMK4luRPnjaCbtFPbypaJ856Iug2D3g
wEXb2nUXX0MNE731WLLieDuFCIHFOYEkCGndvjftg7PyfpTrwL+J8Cm40tWDQxqT4/0qflsfSBIo
I2+Jct+QDjLuy328xjH9owtX6JE3Wn3nbccfqX43nswfbGXSe5uOYjrSsQh/dsMeif9IICrix+ow
mdvQ3pvGD5nc9+JmlPgtkOpvGontC985QQ/9Xf+Kb9cpVv2K7i7A1ltJ33xX/fR0BCobp0MqyJ39
2G1tdY2tj844QZ1mcFQ095QmTHtXUhJqn8Pk5jZX2wQminwFyc2rL5CaPLXV5h9X6z8z03/ORI15
ovk1Ef1z5bMspqGGaxqOof/7la8VRcqjnJvzv+bzS0oO1Urth1VydbeMIU/5Vhz+52Ol/3WjIP2/
HwV9tL/i//N/648f8X+UJP4eAznOv6gcuMK3PNMy8U8wxPgcAln2vxj7UJNwfMukNjE/82cEZJn/
MhgtCU+nlYhtwje+RkDuvyzhM1bxHUvnB2b9jwZAVDj+7XcA9YhqhIl+0vIsQ3imzSv9cwREnZnZ
koFiIZxqcC0pIx5B6JufmjRDdDRHLeo9UQ/8maZZgWQ2N2MInyxJTdki50KvX02Qf2FWwmGUnWQa
TWCBH9p4KfzXVrSokA3K6xL0Z5GPv4ek22HGJNHx3pHIrOIBWqmknt2ntKDIrbuECvOskec34egv
eezvzIzqOGSllL8qfpt4vXbDLFulH2EXbwzDytdVDjihapwr1o+fZQcEz5FIJYwadTO0ZU+PoNBQ
oHXVS6ChbCjsDggWE2x9dM/SaDlLYQQWQHmbjR3gunwc/Vas8RzUmFn8n4RzJDtjgh5hgwOMiuIS
qP4vrai6oxT29yAOYJi1ZGO745vSp5Bue7dDS4JaQEBbd5GZZqbciirxtvIdWYK+wgQ+liQ7CdPm
KmzT5O2dkkzRnxOAlbqkzxBJc7ybcvfaOvXOwwah25Tnqu/0bv1DTU4hfZJY2yUYlX2bXOVGVhtm
0z8LRpVJqQ6Tu3Km+jdiot91252xi5zjBlGf7vpIOXUa6HXV7lSXMFDTSAOgtQQMDFiKp+96Qe+m
yn87NuoJN8AmgorFWI/xdMwT84RcFOfRIbRyNGU6zmIDPLeRRujfuJKsE0GnsaVRyOhC666Dbj/H
MTELex9/3MrGXBZX43PR+luFtKlF8bPWA8RzkVRXkQ3vd9shR/dh2PE7w2XGDCb14nUXguD2Gu0l
+QWXiniQ8vtY/KSFdemz6UlaNcFeY8CvsHkwqjpc3XUiJxMNc9xkAdTuPAMiovfQ6ahl8JHM9Czd
RhrkkJEDrYocm2qTif6h1fFY0A/MV9vJLEiNsBBs2Ah9p/eqCMgxc5Nbpgwa0MQcZIrZe1waR2LC
jR9V1O/0ibadH/SXpjIvTI7g1G0Gw5+v/NTDHPR9mbRuk+OfqNcgno51AhzskV5cjgpHBbtJw++U
mwzMp8rB1KOyhBFV/qHy5PtcrNwWRYicco5kMMVLNGj+uTR6i+t7SdB26AJy1zH7GDfbnXDppQQy
ArwM5ZtfBq+2XeREm5DWF6bURWo3urbTXiM7Ly8ViUFyZVMXITiAkX6nQAZOQQaCK+RCikW1LKPn
XI/mYJp8m9dGsmuH7NkqGS9mkpqFqoGtkkbORMy401Fx0Ruv31Np4uSoxp6YljbaasVblFVQp/pV
1ZcOFfZ7DPfNLnFa767R7R+l7/9obPs1nqp0Y+fVh8IM1VnAQJLDkNp/WUH4Q0T0lIy9j7bd2nVz
PV4VDB6Kl0DGsE7H55Tq5dACAFYkPQHdL4vTaE4luCzzzU3jX6UarLtG8kmETvmcYRbqpbeNS/3J
dxtaE8nNKw3ru9mgxRyDX0XuQ/5LSqxkE4DVDBmkQelu3cFeQDbKlMzQXyFn6Unys3UD8GAMV53o
pZXZqQ5Tl8oumRW+C0BPmXsMNGRax4WzD5QGjl9XsOC036ZIX7Q6mR5sPZ9bZdHjWAwPomp+B4Xb
P2Wh/U65C86Kk3wPaep2qv+lmaO/Q9PDoU/1Jk6YAPgdJ+pRYtTKBlCurcjSXQ+YpGq7g4zgjMBS
TmQmDuYYDWtEXCPS4rdONvzVy6RauSOoLQQDbVK6OIQI58AEnsXBOqmF2Oij/wruxyUtYm8M2cF0
/ac+UQ+uYV3Xuv9mjv0+9Sv5hmEELZGmxErIdB8EKOvqzsgvdrzNU500KCfF1K5nPpYN/zuNnUsC
tNX33wFnoFgQaBOSASiOk86cwfbeLegajy1pkT2Qi7sEsbY9sVO7B/fr5XBlR4G6mTL+NrPq5xJm
nJ3UI4YE2nG5ykpizL5ppr4py2DcrvFsP06DrK+9k+0xyVGavYMXxZB5RAOEkz3e6sGp1BOxrQWC
rbKdLyjDc9O0uwgw2Z1S9KNCv2CAPmoneNOlrg62xCWj12a2znwZnLKm2WWcqUXYPGrNlLzZs8Mn
r7CF4w8j6HrKGiJNYnvnHqNf/TxiHgh7rKXcDIlmIlXAvTz25TdPNFgG9OGdcni0Hf2yObtNTFAf
1wZajJBMHBu3Yj7Uq7QOfkn+UefeoR6xTj2g+mUXnHoIqMxjHSJztbmdV5k7VV26oUuOUNu5ZFHx
BeCgrfECM4LHgkKWDMxofUZLdExYg7Dsz/1UIl+Ywt+JPpCnzXUG8bXHBzGhYGknEeIbzV70qerJ
mGZpgO0lzK680IbNAe2CQEQTzYAh9psjmSpounMX4mKJCzAcERzEVXksTdJDl3tTMcxG83k51OG8
gh0Y/X1CHSbDCQgR3vDrY5vPMqzlbqCzvNzzPD7klrJseuGMek2MoTygHaso9bRoHvk6N3aBVwCD
n/ZNpqQwxSl2EmdeVAgD4S9BkfAJ9yC7aCW65hd8CaZJyuzpHhJSOgJURyf293KLF2aVjr0Liyvk
ab2GtLo8vSyH84NmRa+XdvG5FG+yAwKw7Gl5/j/WXB5bboymfcopTN+1+Oyh0/DSX+suaxR+Arpp
uVvS0RadkR5zkxg/lCV7YanmZDK2Oenzzdficm95bHl2WVxuSj+7WsUQ7/DorhJTi2bFBWKWu0gP
4AiWlc/QxbTPcTJhljan7ITooKBw3MAX0CArLffyyDlhvUkPy7r9vMHnPb/yNnWoy53X+ydzrPOf
UeA3GA2r6BFIC3Mf4DrM4N3iNRDyrGDj/XT9edLWFOlj09LdICJngPpNEiyC3/zVH5qzPe9IjpQA
uGokj44VGJ87cvWueg3c8HNH3sjZ3evH8NFtCYeLKg+taPPueZMdPPdG7xxh6GL9nyxxFENWfOd/
RwUjCb/JkWulrbDBL49HsWVuRqJ99ssi1subVYT2za0HnPch4d/z1mHdx/spzmdew1R819Rcb8lR
hQvnEcJxcHEafpp1Ej+10oqe4A7hTbE6c788hsoyuAjWWJ5cboZ0BOwzEjq+LOpBRIBiARh+3nzZ
aNkHTlITrtyD49bnRWVpBCUj3Y8Q0P9vo25IOzDi7KkRTbWDrRAcBDLD+3BMiTeOs+59hHwBF7D6
nRYU+reyq7RvGhox8GqFdR6cKjvnGho46ev5t3Bw31HIVL87LvgdjdGPMYhAamkNvuyyuAZCcNV3
XHfX5FoOz98HgG9L66hpBili5nF5pUTqEPXyyXlyusbfMmZQnAc848pIp1wXpDdhsWmOAunFby4C
tyb13VdIHcG6NjpKZ74+UkbllXBnQDOs47+WVX2vn8HAoDl9BjD1mBkwH8EIofAr9hj0plsuGd5m
ld88t0Vz0QICIJIqn05BXRQvCbbrVey73SECbfwSCA1/hiLre3lWG/Rkm8QxepZ55Xy0kIBbwQjg
mEVR2PpBIiBZLdsORgOFsOYX4EP8euktK7kG8fi2PKmYIT6ERn5ctpwqvXviioUEm/0sN7X3QuJI
8LSsDQlq3wk/uS17si3zW+4y0F6ekx3dsimI0/OyXdJnzNomLfh8A7EwmnWTjBFI4fkgJKiJaADI
uayc0QXahciF/7yB2ssw4yB1W1Z2k7g8Yc0yPg/LSuPhUiX1L/6pcxwzJlmRJfy9INwVqNfM/PPG
m+/loGLuStqe/1yHGCwx12hZ/XNLrbwldQWF5O+Nl90sa/itys9eYs7/3+VprdS2fZp+/ONFP+9+
bfO5LPMqJJ+st6gXcSj24POq/2V381PdAJkxaezD8uzX+1gW/7FxbCHFhlJwXR77evbrQJcnlpuv
90LXlPneLHX92v3nwXyt/fVMb0xXiJzlvlER9F9Twk8IrYuoJFpg6YoRkiddTqVwYGoVErYjjrTK
UPWFvL6hRmE7jDuthypM36wn1PzvrfVZqNMAsNn845nl6daEfiBxLn/uQgrLPZhGdRYjtoU1gzrr
sqyng8xbM1Q3qRC23oiG6/8f2bKOhoTYr2tETHh+6h2d6/ZsEh31uQiEy8Kk4UAR0eVVWPZwzp2m
vlWFXd/MQlJlM5pzM0rQCpPXPsBDKs4Zw5PbsloSWreiTaNzhx8OZo90H70y806fi00QPkvNNwHi
ssGyS4L7Xgq7HU6fu6R/+k1EktTf+UWXm7CIvuNWy//sw+q7t6kfo881Pg8rdd/BmXjHz1fxk5nc
UFnHz13WefiL5v74Z1ESvsQoUf1Z2XNDNNqpZAT+99v0Kwwzini2P5uQTIW5xKVe+nVUPU3dO+p3
zuHzVYaIMgK1JP2wHNKyYu2BmdXgXRw+D8zQKGOHIq//bMPAqbljXkWewt/vFgV1C5QgiT8fWz4o
V2K8BTzho7TgW1hWxgM8kneGR+xz351FYpwoOn1fm1ODqWSWgdUG/o/P43NyDxm10dd/ltF/gvIY
EYYv+/z8BpWkx+J18Z99uv2gzS66YCezGHw8qV4xTf+Hihgkm+8/TCKxq+dD0jtp4MRKXbBH8L6E
39m75UMtezidywF7DhUsy7eM3QjGUMNQcF0erzwCJAPCPJoGCuDyUNoMycm3wjclgKL6dtPt/Ep4
+1xCY3OYVAxGa9z3nkfKL/Kr3bJRwDRgZxsOrZM+bxAs4w75/HUEiM7TorwWFsi0YMZfLI83rWtv
ZKe36wrijo/HdObthZ97o2ZkX0e6aaWBqZrmtqBbxC/y84cbvzQUNBhOZtb2z8ddNkRqAs5fxHbU
3D5fY1kdBFSwamLjvXewfX593E2ax+tKi8ot3pFf1aj1829yHaMuuccMS1eusCgB2RuyEk+AwaID
lrHomlb5zky64Ao7As/9jmFOeTMMzs7hAFvWHxUZCfYbDsb2nkhMPBc830EVum+YCCN6mVf17LQ7
o5G85lS4dtoEPSK3b1phlg+5q8r7qoAeZEF8V9l5Yl6cJOa5tWHgF71Z3ZabyMw2aTPW+LsGcWf6
kbzBNB3PvtVC0Qi3TT/YoNIm96Y7fUe6jXfpoPr5sahvKQKDvAQSXqmy2gQkMa2lIGC8GKNrYvXO
LRxH74ETkFIu+kKIPJsch/+1gM6dNYNxL/r+TvHCsCnAf+xtn3+o61Os0YYGPSZhatMoUJ1qbXdv
0cfSlHYI+7a5VCrX4BWXnF6bpL5X4bWNvnfzVpVb3uddoM6V6GlnOEjkQzSV81MGsnUilxnqUXS5
DEm4s0bru2+M2cnPGfLZiT3t3MpAV4HE1Q39V62qIFvKfNdSjUO8NdAVeK0y3KWWG7jHwpar2BDZ
PoUlmaDrvp/QflSdcHe2qx0bQ72ZkIU9PXSOSjwWzbrVrkiY4ofI6fhA8BFuQKY+ljTcrEIER9nr
WC2a6HvtOdPD8hEmiZdjglZzqUA+Nhap1XDAH2oFkIaR8bQdpandjGkbMUK/mYhYNrVGtKo55rhk
0fQCNUtucRnEtzbQk5vDx1hbbof2m68rs832NvUDaScqzHYRZ7Y+GcSqHR1jIxwuSNLNzM97KqjN
Db9Ux47FyhlmhT5gaRxK7Qyw9kegdQXoaIY+RdzdEIMEZJrJeJ8ZpJXPn33g0rpuher2edEPUGaz
YN9nc4nM1OsdJAQ07k53S0vzLzvF5ZGBzZTME/omeW/rks5UVns7Q0burdXLDx8LRAZtDG5EfEii
adokiPzfaK1dsnpI911Z0LfuMaEF+DVkE/DxGxg7uw5GG1wUJDsiYibuiL1p6uIa++VjXYmQznQI
tJ1C0jZn+r+DE4SENdSJ0ogNPFRe+RihOFo5zWReUOkgox/T5FhRF3+NLOzhqgrfTaTqVFhTc7cs
as7OoUFOWfZ7bpO8ozfkG9deH7xFvX32saY9955Iz0lsW6sSI+p9IjTMOx1m2XKYsJqA17wXA64U
J1XaWxtS6o/VEF4KL02fKGFh7GtJNUQCvFfws9EB9843z8go+5pIhbowB9mt0uQw4XGQabSfbek1
0d1QhIsgJPJDl9aZa75zGPAcF6KtduHOkeGHMSoT1mkAvIMm3bLUzFpffTJQsw/axuvG3wIZ4baS
4ATTbBq2Y0d1urR7gMp9i9B3maszqQaFycy6cZqNFwEZy2AQtRTSp+H8tU6yPJhmUB5axjN/bwub
GnDDsvy1xbIopd3j1tGZAX6tM84vtbze56vYZNDvksx8/9r4P9f+2rdJrialZ8j7816+HpdLFeBr
17kojJUXEjn8+SLL6y2rf62z3CObsjmkXP2+Hv/z5uf393VIy9OyFk/VpHm7fxzg1yqf24mpoXBr
c87+PLp5N5+rL7v4xzFMo3fq++M/Hpnf07LWfx50Ndh4iKUdbD53+h9fzNdrFJVBxts4/Povb+fv
TZY9FHHtHibsDvaaw23HXWGkyF704QM5LYmtkz08GUFlbcNMUJMjYODiVK22dqtmQ+LIbBZw2lNV
aD9UO3Z/sY/SbezfUZzQvafe8RKXKHBcSCaXIm4kXtFk2A0e0lcvN3AEm2X/PjXhqZFx/5cbJbuE
KLgPiwvwyvFt9Wh7qCDSHLCcb88WKyuzN62sp+diYA6EAlj9UsTed/OLR6iNPJL1vvsWQL9EG9v7
3Ai9PTZksZ86/p/LE8sqTFBf/hzx/D+wG1gxkbqDKjU+wxe1N2Mc2uflhfs09rHo9u3jcljLASo3
oh3BayZjcpLK7d45pWMBUUrdlreom7o8Lm/bnVIkSGln0cbDXCE84fw2EOiNcUfgofbDc20YsYUO
vX7o+6uWJtNhAOOwL21DPRi16a4aUFFv5RA+fH5KqH1cmcY/tUhDCIw69qm2lNzGuO9OTej6J2GE
ZGqKon/C/c3wVE7xTwMHwHLEdRc/0EWjNReiPukhtxxr26s+b8ZqoGkfKOtA6Tw56ETX625RXAsj
DlEWZ6R0WERzqLQfvnk6kVRt1+wBkRr3eZ2inqmhThfpVO60AFyMLeCgaESmhDnzWWWU6TF1ZkLN
00DF8iMrE4DRtfMcTSbbEpNygZsrkWL3xq7o7BGRTY9/rRPa0R1GbnSKMrWydrHGAK2DoneGw7GX
sk64IHYF2ir5FhMW+1sBgBJcq3eOzuw9zdCHaYbZXBwvJQ7Lro466MS7KQlJChP2cHHMmYdW+942
aHTrgpt4tpqU9iUe5Kb3sngd+om+z9vU+JY39nEwrJeoYz8yGwhdHZG6zQHwsiqmRy6poGUIjLoc
yzR4NocJFZeFSkoVlA7arP6mOzVqVIFcxB9dmnCMvr1OxVyY0pcuTMKXGiGNqSbzPPX0Lee0ed9/
tnqiyNtXa0Kn4zbg1yZ8a6LzITU3Z0/viUftQZOQsGZpJxrrQG4C+e5nwdkbEF4QsWOQBOtw8Vv5
A0LZQBWbqSl/4JLHleKh+3KdHzCIAFHzI1iV9ogMwzrq8LnW+eCSe1CpQ+2Gz23+ZvghOm/dhy7K
SAUFDOOu5LFR/SvU5rvEmq65RtwLf3HYK2YKrkz4a0okwIgQ6EECPZoTNIG8DMJtnSANaxt9RfGL
DjUVw9VUO0+the+FdgKZxiI79oIA0LVuFy/0h97L1pvDq+k6EpYYhsMjySVcifJ0xzjhSZSYg21o
xGNlHEsRXrucmvaA41Clz6ISv7FsJzj06eNMINriwSm2jY/JsZ+Ao1lDtbbNMNgb9l7DCbn2gOWW
vgfWjE53XzHC6Zlhkrjuf6eEuTf6Mjz0Hv3nAN1t3EPcyTOi7Qmt8EfH2ni2jiNsTI9Om0CRa6CI
TqvWISJmZMJx58TGdaY0X/WL6h0qj0jeL5Ir+sGIK8Dn0MLuchGnr7rJKKoPim5tVue8rbWz42jk
67gVMZ7TM3YCzHoirF5TFKgb6qpyp4Xa9Ai5l24CWQw4MV5lTgJWF1TOvkxK/xX80K3qNf0WFYHx
CAH35ASQlmorockopwuJyd3agxGPKa7XEMbFhX2hwbmHwZgcTX3sf1ph7oFUIAIrMqdTBw3sR2OE
VMck85ZkMklmp7uPmGgEmOYw5OVMSNiJDGgCdnr0kGnPLrAthHOml956WCuCwEYl3ACtkYCtJLMf
kTMTgV1lPXjDYO8rZ1T7kLiTWxcne9OOfkEdS680ANz1ZKT5JtbtdBcWRY3KjY+oqujjT2ZYbvP5
w1Iag7S6C7JT1vUIHiuuMIoyWlao6TEwyEEbM/9NBhrRQwxKn6Y5W0MWoGIEWKVjleYI6P3qbYKG
hfI/rg8DKNSzVUvYbAxmiSdJRqs+h4gcB8Qr28TV9UOkJc4xTCdkWjB4o6CmWag7Htgx4aKXdbdW
XmUEKBEp0Y/2kTKLeBRj9JpShHkPEsAtBC4C9Pu3xynYf88U8RZ6RcjjHAX2EI51cSz0sr7YsmzW
utKYlnsY7hrTRv4vMnVME6c4BoICSBrWD27rnrXQoi1DHtPZYa59ascXk1PUvS+p+1eFL45QU+P7
FJ5NbVprjSQ1Az/bG4YCfzeVVbG15kVVTbducuf0xBExn9U0+7Ttsv3khcFtRqaXk/6qDWP9vNxk
47M7MXz2xlycqjixXgJKWQpK85OCS+aoAR4G5Bo4L90ePPu4zqIKfSy6GTx7SNX6yjrTwvXQNpQe
Jf7gLrZ6xG9ugEUutL4lvcdFFUTEWdM06r8VwVJ1Xtko90P7AYuIuhhusYnhJ5/M2uxP1aD1pyZK
38LS/V7RMKV0gcCzLtNHU/eSx4Q6Oj/nh9w3GDRVVXSU7qwCMTT3cXKRbXKtDE+4D5lKmhURvkQJ
9B2lyFF7S/FZFMWT5YUVnW1NPZaJAz42qbbIpQAhBN60a3ymi2ml65zCoW/T2vlhFYh8bHsS935T
w1Eme+9Ak/+701TNjWsbwVWvQOmsF1Q1SD+YxcFTMM3PRc00Dh2M+dCeACRXPihspyYozStBWyfR
g5Xq92pk9KbQskbRc2k41S0HceCERvDI1fFJAS4lA1Hoj1rwrItE3Ud4Mq4O86/ekoB1dfugQfo4
GbWKt04G8hmsVLeV6N3RjYZHWgXXDJIUOmB+8FUtz1UAdS/GINGE3XNSO93zkMTPXSuPpa3Xb6Pz
SjKm/Y62BOukE6ujE1QN4bMzRLQiFVAVmESoSWDgjsnfS9JA20hKF6flZkjIq2yJ94rMVY6p/36i
O3NjCm4+BM29K7N8B/QL8mNVdI8yDJ+dXPVvFolFmx5L5GFZZIBl55ygyfTUHibL2LaOKr6jVDK3
VuikB7njPU6HKQu8Da0S564ACrcqw8K84LtDr14S+tU6tAzt3KhOhpo5/ZkTfeA5o2XVCbTCAYj5
AdC3JivnOGRmvIY4HmMWDZBJFHCwlUHZG3ZkzbcauGs1jHSDfUVtMNMPairHbWO6+aUht/jRYbq3
EpZp3nsxJ2sDKXcYY7fFkgKeEFdmS+vhmQ8TkXuU5wendEi0VXQpgxQY+wjw7K5NLOPgNE22rQZl
H4C0fQyOHzwLt9ppTU+4MTEiMOptBx0FtqraL7QbuVGQwOXIBSyd8B1xSd4aoi6vpXXFGWyf+G30
57BtT7Xf8N69+fQmouKFvgsBGK1xCiqyJ3ozZZ5PZDwqiH6rW+m4az0zf3fh8U5g9rW8wHsOiehk
l704WEpt+x+ghiKYenZ91emafgz8qRnTAPLoo+kM7W/fiME9gJiFct44+rXKMDQ1al8I9ZADZbk2
lQ4zWMhmEy7sE9ukEeeQopHCq9wnjkKtIMLnUhrdNciMkiygEaYvhuB7+E/liiRX/ch1lFFImab7
2JtN/ebQgSykADWC4j5r1c6VlY1LUW51NYGACImgTRLdPzaJ4+96yaWSy2DFCctTx97TAhKFEBVn
qnF/eqSaoJWr330nnr6lkOq2VNTNDzsXP7I4Jck7GJ8S5wNwWfEoSLOBgA5i0MCPzYgIOYxLVuGd
4ylv3wFzcCEPAaIpdr2XjicH5xG2A5gCCa2JbenHH16FRCFPUhTt9hynC8+r1zrtWGmAdSY3YPjm
hrZzNOyREVur4nWvBNrdukJaPds4o3YgjnwgY732rG7XhdAPXQ9cRd35+i+vo+PiFu5DYMLots3a
Pet1FSIf0wgF8g+Iy4antLAwOkzAUPsKniSAgnZdW1Tuoi7+KBuL7Eel54BVO2wHhUDSVtfWrizD
X+UYOedg7Bln1HaLcaGrV3k8TKc6CCxOzSO+j8hSD0GqOfgr4BDRVWZwNZ+dMmggKyWtAOSvT6jV
GNFDnQy3foKtctX6ArtekJUHkeYTIqc5nTAw70cjbshYIcNIz71nd4BGA39sbfagb0dGKocsiNKN
kUz+G2ERsHdR4wjNHS+eTZnLrjGuJIYXPiAwvK86w7y3J91bJVxUMwHnjZb2bRBiRGkR8HXA1N6o
bUiA2mUICICwymDa5dVDV5bHwoQHpZvEZ5hg1ibLJe9Ts9MTX7S5HjnwUR9+JH6pHpRe9hdf5le+
eWYcXRS/05C8eVo8fkR2u4VYeoHSmFw8qdm31mwFmRUeos86M09a/WZx6n0jbdQnnbEMfLmSPbix
Spjpuy8wPopaXmHVQwryvwVkmv7Ag9cx7mhH8BaAZTwXAX83X6dTGAzrUXkdxr2OhumMZq3s2DqC
i4geASnDyzLFO2gy+Y3RiA221g8fNBUxk0KGu3EGrBuy8MCiHYektV78mLCHpKThZmAbanXv1OgY
mHpFiIoum+PgUq4aHkXxk7BzvARuue+lPsNaTQWnq6eFaE7nfF7KpvKqAyfYDs2UHyxfMpcSQLwK
K1BHHIp4O2wXVUdFw2heyrArUudB5m7QDDyaov9wXDL69LhFLsF+6LkTN2uQx4NESKxDxwa6OuAc
ACbtrbhAzH+oDEQxihlGhxht8Uh3xyT/pRlYmPPKO2fUVPCGuBjtC9kd6Tt2piSpM0Ia6sDHUQgF
zT4ilkHW6d5oUOlpFpBArLd5d+7q2auShMFTiFCNcqm/rnV/ONmaloBgcA1cLqkBqgRBm2yIhRuy
9UgOVT7sq4TLQ+WUZBdiigT/5RTIMnV0pPiIhsrHBtOBx3TDfRkcHX5anm7DYDYkiCw3oPBdkahU
dN97TCJm/WHL+D4exqM25GvEMN/c3tlahlw3ihTVuLinxPUj4V0OOeVlzTpRhOn25jjcR/7RNioT
0oybkzMHd6Qq5TWDE0c7KNwReNScUl6j9nvisOkWc6LqjwUUnZkRs4e8G20RMnZjnG4myM5ea/2w
Ii4PVp+vtfLQJKh4G3ObohRkMnINWrUVNQo/1ek/3Tm8znHyZ8ImjTbj21MEZMN3wCTxbnYNao6U
3OKsww7ctPdt/EuHrxhJ91fhYSlIZXxUM9LYfI9AeMYT8UOqFXtp1HKFyuytaThNdgVJYr7RMZ9M
VyAKCUv1IMYxD7gV4SR2WRTSsDO9PXke34Y263c+o+xVpikojadB8IxAt9RNwPKY8ESAH5Cxz+Jh
wy+eEi/7S6AiJgUmiO/qske5kMeP0rOK7ShAj9sZGYyh/TuI8ulOgwW2EYGGjrqAONdS+IGxHBBW
jgbtFFNQjfy3Aet06sh+E6gLyq/6AHF007jN69BZya4PgDab0MBWnowKMhWp/fw/rs5ruW1gy6Jf
1FXI4ZVizqKyX1CSbCPnbqSvnwV6ZnyvX1DMIimwwzl7rx2E7dqID9YgTq2tVxtqGNVkdmRssQSp
Sn3FGnta1HZ/SWoi4DppXPR8Fseyv2nL4MX2Omw01Ip3jjtsJt9uj3Hb/9+BZhSI6p4a/6iVx8bW
QOK4RGuUtRwWAGgVExMH6ZkDqHcK2LUbtzszEmsW4cR3SJ94RqQjpfHGUvsSDfEhF+nTABJmUQdQ
0QII1PC4IL71wSaa/G+aPYe2aZ1t3OjfGT+UeoIFpIUaJklrbSVtvqtS97cR5Oe+H7Vt2pbR0Qjb
V0AF2aZyE/Y+82Ec8cvFfXj2SDHssrTdgA19rfv6QUbgYgiCRWtd5e6iybNXq6F44hcwbDok49Rr
+46ycBuinCEWVhPmrywdq7XBkpiYPYr+RLhrh8BT1TbAiPC/t8WTbx7u9zotgZB8Y78NIhB2MZOQ
EzQJ2mxWORq5WyRPNOXa4XUNmA0PTpIPy9b33tHbMBIk09buyLh2vHp7fznfnePf5z/793D/Y//+
cUvCzQwLHHsJv1safuDpsGOKUQNNV+wTERMoUlNELAsH/Y3jVodgMHEuksVW4AjApdHjGShsY6Us
o9/lmULYyilfyuKXmN9FYVbrqLSrHYQrAvA0a5uj5NSSIVwP5ZuVWnto5PhbY6PHJFknR0WRd5FV
DdS7qmoOcNhnTflIKZ+pakmL1cQ8JrLF1ODxNJxuPqXz9JCyIeq1YV/RogUwi54/QY4tnGHVK3eN
esPG+sQ5qKnHrmt35GityIvFkl0Yy6gGjmY3kKQLqtoHJ6X3paxZjAzhmwEFG2tabtpBXDmrzI0j
tU2ZVZeM5abRWzD6RiQjbIRB0bjv08gq044cbwUifWZF6osyqn+w0BOHpomJIMdRirY1gy6DQa7r
spauYvem+cUvL4bE2Rr6q+Xl9SUICnaYTrtRdTn3jU1G7ggVjsmw7KLEbOLCx2BH6LJfETVnmrhk
iImIKkOuoZOWq4hz5UBlRbsiQDUWseWYX/jwYZBK/1VZoNZbI6LI5vnpc+BXP+4PYIsGvUJM2VM5
au1O1v20HmQt3ujIbe+P0Od0XZj29mUKXcG2T6cqnbvplwuBHzLFlxHj9eWEodUFFPlcYTF4uD8z
jPJVNk3RB2XgZO0BHdkHUV/civnj3B9R5/J5Agv5YuUWc6gTmhubufdFj9X1/gCsFxJ4dDM8Sj8Y
QOvnJkOK45JL2D9ItzG/DEV8oohYBjEf1aeIAIPl/alJ+jwqr/oMoVcQtdSpg0qo8Lczifj+AB1k
dsiogMewooJB52M79crDhR5/3R9gavWvPB7lE1NrsbOwW60nNrpvbpru7n87b8Cwaq4LcdYnBazo
a3+ZUl75DCgLzG8uHM1ymYkmONppY57xpMs/X41HEtaA3eKjjli7Ta1e7F1Gj0dUf2z15qcq4gpF
VbQvnhmFgHc1dyNtOb0MTfB4f236FQxCcWVzMpYt03vprlJgrB9BEC3hy6ln0sreGUiIZTNYVvjs
qdHRQbUYSJk3czoDlTeRHeOJbd8/xy6cl94aieAwo62CNvoWBOpHODnwEskNRXZI5FdrVGcV+p+j
TM+T0/mfrgcTjndinLOuidAW1t1DyFT1KVxjb8ZO91p4Ktu2Tllt+iFN3hNSxu4PqKuegCbOqWPs
8A1GJWroqQNOndqEt5tW8mwrCnm+NyCv7Cf9hyMv9/t7L2S5o8nkgNYhueUBRe8/T4yDFG6Z7z2a
ROMetD5nszy/olG9ZIZSQBusdM2M1u+yoamfhyx6ud/v425Y5DA+LsRRiKPUc9r484dQXb4mRs19
I9m33TQEoGzjQpAZ65NtMD/Ac4bhoRhK72TmgXvW4prMufl74d93yYJJvZRokrduZJpsLNv8I2dT
dn+mH0qsyUMXH+168I6eJ56qnPi1qsmfCKLLnuqpALruT9rufhWkRHCQRgXpizv/HBzqFkk9dYc/
z0qjeB/61YjBt4OxQRrRYxGw/WBgzZ+gdzfbNGYtqhrzf/+EJ9C8iord0PwIGnXO2jVMuby/+v02
i+S2solv9+dYrCpXCrrp6v4AtxP2o4q//75l0nezLAXVr9fkSopJvpUsjWNcB089CjCsD5ImXS7f
KjnGB9Y5RLTMV/Okwm1dO6hN5qvwvupFVvKlNqiT3lRx81KZvwo3gtDtiI/7K3cQkXfeRIHj/hzU
iEDLZdHv7s9Jpf6Si1pdWztXL9Sb5jFOvnmAbE5FAzPt/iTdcXJa+sD0GVjkW6aTJVeVGlvY+e/W
tr0Jk7J8qtka3ABS/3nvDl67Q5gTVHB/kiuDaTXpms7pwZPCjs1oLbvgdL+3sS4JWqDXHpHRpQ6m
H/cHDYo2mjOXkO9Xo4r+qSyj8c97Z03xIklcu9qNbF70EXKowSogabv64HjeTjJk7Cbxnmf2LbZ6
/Zil7y1N2mNA7TGtCIlAZSRZpRAFOamWDnLssiXL+XBxb9BlmO+4X/p7YMXeP6geZODf2zJ9QIx3
v67GkkzZJI02/3Hjn4u1oIqNb2H394lmPY0UjeNz6lJzCOe/SRSGoikw/+W2K1nlqZFEL51Mur9P
IyE+J80w/fj7zv+8Eh0Ee9WkTK2BWhl50J2CfOxPds65fb96vySbec3UMunfrwatCB9KfYbs6jDP
5wAmGLfOd2EE60Av2w+aKwtURXP3CZqV44/RiSKogwUcjmLDxMY5AuzcJzBJaW7IkxqaVIMa36wy
oUYiSFNxEGVHRBoBa92ZZQVpu5LsAlSKhM0O5eV+CPpGXnqShzZQL8EA/PcdaUr8mWht8e8dpYex
NeHNPdyfEaLivtxfymqJgSFzmOr6/FL32+6XdAWSIijIhvnnjmhy61Ut0OL8c4efJHjakoRdxn+/
FGglcxl5gVr+ffn7Q4oGZWHbu+ia5491v+1+mIiUY9msotU/dyQd3g16mTA//vsZ6AoBi2IRXv19
lfslCuCMUjDO1//coQ24FOuAFeU/d+gSSSdbO8ow//3tTp4gIFHX+e7nO/5+iUGG0VVWcAb/ecao
uRRHmsT59w60xVQegTxB0/ivr701SxgGkzn9e0ff9D9dJ452/zwhRb/VKchmf/70BBm2C4mDJ95j
afjOe1Em8SqkwIgqokvR1RurZOw2bkMbtJoSDzID5X5iDx/7/N0PDfM84CcE1KnoFYE+bik9hGkf
rloKDWwttDO77wCRIYt7fneg2BDJVztAmLAJPAyF0oDJr/XpHrce2kbf2XVMpUsv+tBUOWdo700r
M44DKcBL/2qNrfFa0aBoZthz5UfDgcyOBrcxeR1dkRcY5jBmRhl9KzyEK0iRTOLltvQJwJCpzl63
XNexD90pR98iPrL6JQjERI6FNB5sRWOV/ICI0hUL6hqTatdtRuUfHtzot0GdZFORCruye+xc6rE1
B8THdAUfAj9tSKVB2DNSt5jAMkcQdLyeoaPW9zXj4kJEzq7HMx41sHMsoroXyhPvrGh/sXF/owjw
ZVDAqilnZHZPI5wY4V3jA7oG2rn+7aYU5xKtNZFSls8a9P0hIA8WU1n0UvwKlaZeBDbbRQHYeuzW
0OXI3NaYDmQyJLDXdSzA5gug0XZp51m69rT8d1dAsi+iF1lq3U84elgQj5q6hi5zoR2TulWGAD+q
dNjVTgNJD2NexBpT1foFwU24jNJDEpbhpUDMYeA0Y+gPSN7QCSYSDNkOOuU9e6huN6oz4c4APgRd
VIFDhM7tgm8iHKlnRHrJJ4i9AKR33MqP4tS2OrSRGYiNy04b/BNn0GBP3Q3kfr0cbZzJo0chC05F
JZyFn8flK+w0L5ezd5DQhzjAfq7lyW9Zuyuhxnn8dKjQUl2DV165Zx0+PVkOMkcc3fVbGUfuUVgs
l4cWDEXM0EsbjNhAPZ1bqz7aXs4zVy/KV6PGexRM7qdG/w9ZfYNS32OWHO9XRy3aZwKE0P1eHUbf
lpaDtbw/NRUAmtkh5uv7vYPn+0tBvX7TCQ0CTUZiVxiQu0hHpzvwsZ0Xvh92kW0eHe9XaV7XhDJo
05+rECFnv72fnXxVuy9Fnf22tck+3R9LDeozc+32fL8vceWrJIj1olN0QxkBXQNHpgta3vqy4vZS
k7qgl6i4ZeYWIMmMaVb9OkyaUWucavzz4yKwLBIslBPDUaYr/58PMItmmZZmd0BiaZyg5r1Fyeis
+xFzSRfG27LJvmFAzvzcmQMAU5uSTNOgAvcNj5oQrRKX+cET3nns0gseZbIHvClYukzuyyinfp59
msl+MiRQweCcu2ofO0dbJvtwsmk9TD5IX4qcjfEAxglJ9Asw8RfqsAdPtL99kSz1R0jF/noYY9Ta
G8pq/gPENBbBVeudWDfB2nf7HFKRAhTktf1bZagJiGtyTaliLXyfwoWnvOKcNYuiES8diQSDKJ6C
dnxwLOv00LNA6slwTnLc4AmGeZc3V5GmM6Ypji14zgsD8FJkJDsvsNYEwW7jqHpPRHR2SOPxw+RS
kTyJ5nMbVcI++g3NYMzPF9myyRq016qKg8VktXKThnhv8/DNsUVwLfP4dzMIei/xcEicwthjGwLi
ZJBvZ/kKgpOyV6gDnmPV/EyiDk575W9a2d0M0mFNieZpyK12hc5dkQJjQ27KAxD0+TGpAArxaaDo
Lh3b+6HlsKZVmSHi4Ryamicwgc53JrNzXDkaD7XBMViRxkrLgZ0nEV7VzVUVDAWyg7QD+hkstjFF
S6cpj7KOaGGl0t2WkYFKKTX2E05SuxjQ+QeatsTF/XPkk1pJeGqdOtzXhP2NYfORg9SPp7Vn/QJc
2WD5bsKlmRCGIqnXKITMC1mmHqlu0UQ/tMHUS+tVi/NfhnpgVWmzkCsOQdyt3bScNs14gaFgrbyU
MAPvyZ8J6clEAoYliVQoql9+6xbLkiUUSwj9O5BAxUT5mgzOshXdza2TXa38HI9vszBrh/jDQP8q
K3jQNQG4sQjt1eSw1kg97wdhlJcBodaz4xmSTCs2o0Hkn2Q20rEcAYDFXrqh0F7fwIM+wqL8yWaG
YlsA+6sM1QJrcHgtomxrU7WfsylwBw9PdPlw3QnjFyZx8+ybOI+1OeepEfuEBiW91RcdFvPCbCk0
jgNtIoJIXRCgI5obEra0Q1QRVZaC8gmG6sHL0y2d8YfQC0hbUUDUtL6qVsWkr4aSDQ8VNDyCi57k
6dau4ZO/lSpNiHQ1f1ZaOJumEV7Nxl3TVV8EO92CyHnN9OCbKB6WjgYcJqtZIlFEiBqppW3xIokW
DxsliJ0qwYuf04j8qInE+OUUyYr5YEKuW/rH+7VYGBXgNG4P///S/Ta7c4iiIcYPdeY1T5PqZE39
BzYVfwM7szoN83Oiwi5Ps31q3ToVcu75jvtj75f+Hu63SWRhJiDQ/VjS8HQCVOMu6q+TK/v25Ijo
oXMeJRERwER5aR04NVA7gG5/32fYw/zwdNYyYqNlYX5KexjtZcP2wJYluZoaLYGGLlfvTo9Don21
NAP47z4B/FjU4hdW5oUWkgojdhY/15HUlEdtPqDjd46Dkx+LgiwkW8Tr2rZQiwAUidys3bUmQsPQ
y9plSiVjGTXhyrt32TRJ1h0n+TYzma01EYU3d76tEnHD/8EkiMzVXii8D0A94mCbwdI9Db7506bu
cEWxY2zJOLQXtjsFT4Zd74RvWZscISZa5biDu5724GlMbI5d8jLoQboe4uKblF1vD5R2OBexYe6g
mD427c9Cy/QjglQo8VhFHDaLNDMMnfj0kvRhSHLO8KNjl5Q2ijAzs+y3KmaYFbp2idJufAwJDsGH
P1xlJjcRnbFbGJMjDYeCfegESlerkexkKt/FcS1XeVrr5InNS1rAyTB3VbIxg7pcOUaGIDquMtZF
YnjqO/zzVlWchKJLLcnIuOnmY5zlHwQDRRfh+9WrkgO2ryK+3a/F0Ub8jsbGusLc5KfrjdlVr38l
bi1OTRY99yNA1Ax/8KWQJASmoa9/hN2wzwck96MTNjtDEE9g1WG7dEOMhBofb0V5EQu6N1zvB0nt
9DzhD44Gu/xwS/sVZR7JQdMPI2ntS8sGE3sTLFqhaf0KWQm9OiIp33VnWvu2/1oPg2PSWo5ZoPtB
ShLsEJe7tO6dVW+M+whpzgHfMMnYXdB5qwrP8aIX5A2VupXsh1haWwYxMD0ObCBpE+1uBdWjBQdM
Q0T8ETUl6Ee7Kq8VcAkS7uiKJLj1HipvTlbt3OwbI+TJ1OPkxVXPPj3VM2Y3uR8KJHBlnp77xtp4
KRNi5dvJTRMVQWdJdqSFWA9PkdvF74B0LMuku2vj/iSo+XcdOw0R5kiedNi966S36qPmrYswqd5J
GNF24NfQ4ISnjJS2Bcjv+DWlAnMg9pMB0feBoHgaNBB21Bt7gHeOA719JCU92DYqqJ5LPsBaqdGF
+O+d9Va3z0Efa8e2NfslDILhLUREo8NB8K0w/GXl2S/dn/Q34mEcWn1LGxbrMafhtoxQnu26OgCA
i758paiprmiPa+ecGiXdnlszK7tyWuK5VYaPtZSrmAiD23xLpvjpabb6wA2UngRFcdaoSqzt1P7R
V7p2zKrKwsfPHgPNZgVz95SF7N3dyuZVIuExXupkrhh9cDFRbGnxWH55Ye8Ar9Exy3jtKyDpkiQJ
8I003ggMazDt9wZFYVNQdxu68Ka7br53I7fFThVGR8Qi3i4oJGwQx1+QpxA9Nz1bMrYKyV705A4G
qJ5J+QB5xTJZbZvIyLdhXA8rM6NUOkpVfULfeJ080j+d3DcXdVb0ZyPyWYqWj4aYiHPL3A83Fuc2
Tmi+aFMATk/fQ3LLnzn/S1rOZsMeKMy2san6I6mf2TacL+FQzxBU9dlO0CgTIaIDUj2z/ij66mJr
qdwFpWLUDUx3OzQUALMWEpAWJ/21NJsGc6kqHli0JBckD+acCR1ch5S/aE1CrLS0n/bImX1SKMqE
QCf/I8ALupEo55dDbcBI7dPxoQ0wAkS08SwCSA+mxt4yttrgONC5X7pe5rFVxF9Xd3kLMtCD41Uc
ZZ7yG5lnBWDhfCL50Uf1jm6V/VrJH0WKwWK0/e6Cj31cZfSe3XG6hrUEa5dX8dJvJoJEpd/uQq2S
66yNPyAN9beuAplNHDkOAn1r2DTHbcSGP6irr73Qd6gauR4FfMO4ORbbdlSGcqOH5hvIiepWR+57
TgsQ1YDGKote5WpM3ZEEoNJ+Dmhul3qrvekaUJjeIqDFyBP4y714dRpO0i5F4IBJ402Mlf3qxsaH
7eIaITEIgaYwlzZiWeJ5I/uJBR5LED85uS4ufPRJZyWs89DnxtF3xCoeuxZh1WicxuzUOZHxA7tj
uia0Xu2CvmfFUst8SyWhRARdRFuXNTZqiM48zmkZR2KMbiPW8lOTanCpW1robfdMCiBAH8ckDpFx
r5ysy/3g5/XRk4Z/GCC2rKENgc+e4voqesluDgjCznWpRHnlb1EmP1UXA6cMjK9EGcGjc06Qn1lC
2k/3QyzzN9M1jkZO1lUyIa2WDWitWkdfoKl4NcSGu2u8RhLxEocb5Pbmi5l7jwWXduZYF3tP65Kb
peNBi6DafcRIFEI98r6aPj0PxNM+lqH5O4ysfO0BEV46NE9vbAl+ag5muXaWiGZ98ROqy7jJ++aZ
bpCGhDk6aa2V7tjMZfth7mMwMes7aPGgEvz2xWoie21X/DZYjeHO1GzjNXDMk5os8SXcQZIhRLSS
SrCFLMIq1dGV6vHVgztCWivy63Za1gDbr42WOos79qRFXtkmtf9eJYO90mNn5zXIeAZhGA8WTt6v
ePjZKF3uXOyVOzfzt2bkp2+WUWmb1MmnFY6RtZzljR20nhUCXPehUcbeSJvstCcOpV0Z6I5QNzOV
aiDTmiJNjgwbKPR1D+8OMLP7T6kPrZd27OE1zM5ZOg+BSbV5qFpxAdjl7Z00UctwDOqn1E62WRMY
j3B8YMraeQKycrrGoC72I+KHUzaLbnHApCcSNh7oTC/wGZ8FUU/vpUl2RpnBcCHyqlpi6lzRYS62
qh8jiCggeFPvKZvs8uwb/irrh2mHtSN/1osevXgaXCN2CEo18UplhAvS0wJ1HH7Y+jrW++o9bWp3
H5o9moCSzkrQad0BabZNz9o2b3VJsSqsh3bvybDfxlk5J4u65HjHcf6qgzrb61qVwFeFkEpg0jde
1bDp/d9K72hGQNZteZsrW0GHTaSnVhMJum9VcyZ6sjxFBvoo9rQol2rITqE/rXvXePJtJzzgek02
Xkh9L411OhOAaq6DX6XLscO55MWKHk9XOVtUPfqKUm+2JI/Up0XIaVKgOUf97C4xUhXXFhYsNG46
Y20XbYVB/qfVJtmun6sSkaY9e/gHVoYHkKtTe3Iw9hZZ1Y/SUdWrSQpk6mHgZjAahXA+csu9RYAb
0uiHi2SfOoSZUA+oZi+QEb6UXr9OKoqIE8CX9dj2bD7iPD35xSch7PVLYnbNpgT0vrgfIqvVf9pi
m87WG+nZJitWUayn+cfLRDcsEwtd6f23fL/alY21ElF2wOaUfRAcv6RxbT+RI7Gf/LQ+SFHFi1KQ
31KH+FAw1ORvHW2hrm/sX60bLzMNG4zo2ooFtHYtvNH9FsxW/3EBAS363WFjJmN71udD1s96LxqB
UAm8aZ6VbUIIuISe4oHwUXFO3OjJnI0kmgUaGFsCstRaf3b6GX2c+ZfUim+cZqhoAr95LKSHt0IB
S0Ehd2SLYO2UgJZMi6fd+qqExJvHP3FQxTfXorVvGYbNv0XGt1ho3rnNfUS7EHj9jFTYWGZrqQsN
CIAHPTrnf21KtOaVxkociXfgtfU2Evnxs0tW2IHlVbR8r7JJ9WUYAX+pGm2PDEl9j4dmtPpdoCbK
P52pH1JnGjZhEzxZsyWkD1qKxBSZO0OVxzGYFkXp2E8xUSAXyx531Ui5OWxRGeKpNU4xO+eHdBDu
jkasjP3gMwlJcDCZdQ9V3ehXG2XLwg1V/9UGySUDN7qpOIMfstynWsPmPi2JXAurdq00arhTDxVr
jLXnqBvZN7Nb8ZYDgS47zXaCA1ZisexDVyOLAnVs6JevJgi9TZ+KkzSmlH334HwkGXjndhq/w7o3
FlM41o9GQD02GOxk45eYN4fITV8DpYa927BMyZl4DSML3iWDbN679rvR99lKMZ4fadsbp4EYlLBp
ieZDc/nayTFdZxUu6ZxQ36Wem2qXOujJlcv3oATl1KiTL6rtP1lU9xfdw19SuqOHKA6vlBTpzdNK
n4pQpFEKKPJv5PLm+X5IgkEdZVWi/mYyCOuggorEylDWmdhOmkRvHVqgfJB+ojAJELPNt9lm/0Ox
ir76XXDMisx9FZ0l1omSKbC9fR20GFXmQyBcyojdnO3iD+pJORHMIyXPtD7mRZZ+cvvkTVoNMoBR
R+RWWXPicaBvjNIC+xgbREObXn3wsyTcCddjNzPYOj/qzkbV49cyfk/KhlVaPciH1jTGdWL4cm+2
8ZOHGOB0P/SieG89oqaNuCFlWFbjWyjmocKiCEEK4cVOA3MNfsA9eZLJjMXPdLQANawUsEtEjN6w
7IsAeqIc3ktpUGvKC/uhb+rqtS3rgkRngLWVND6mNogvgTXFF3Bew7Yfm894NiAVCFKPlVn5BGbJ
YBmWyXz6oY3NW9Fvx2LCHD+U5zG0kq1IwIKHXWBu6kh3lnXPr3dsH037SY34Yg2/th+Z6VENqZgC
SEZerRn0pEMVV9rGI07BZBl4Dlrt1HGvEBSXmZLiVkAtF21WnhKGcKr9O1aX6M+ZdFaWR//HFmAG
Ma4+3P0/WpVR04j5Uj2bNWPiGMMjNK7vkQitHd1UEjf1IALGR6nYNHNme8JpjqopdlLxg5pwRazT
mQ5LcYxcRiD3iTliI+s/Ta1yn5q8IxDFhIUK/a7/gEYdIU7+QOj8Haajc9ItbKIF0sJT0SXg9G1+
b6WOxMiuBiL7fPOFL5TQ7rokBqf7dPI2WAgRu5fZpb1PVEuwmjnxRgHr5y7qNF8z9LM/4qPHgeef
p6Fsmb/xCyBJDpjpoZCiLRmvSJt2pbDzB2XkWKtmq5EFK7WN8NtWVqh/sa9iBivVB67SnyEdjGud
NixpLfYQedLcao1kj7HKz0PR9+emJfEH6RybDJYNhxziQKy36JHC4aQ1aXADzwc9cSAg6ECGydVm
CHutOyrNRZKuzC6snwVB8leznJ5oZCarjubGORk3BMQRmuPH/WOu5faHmMbqoYYfeEu1olkXXaOO
Goqx5ZAgrvGfoyLxL5pN/Q/McPbI7PMQ6HpIuhGBt4pRpze6eolj0923rK4Ye7LxZnboMjSRo7AL
yPls3cl+risWJRT0GeQFwQ6krQ9LmB3mhhZXeZ1z7YesH98TI955aUb0pZaM73FYn1VlRIseLNi6
u1seJgu7lecGC3JfWNXX8a84kul7KhLiXMpUA+DvlwR+N+2OqiEsAApG2KcL+8akEV4xHG+sgg0H
YJyPKOjwdXcfCEfZIZXiC5YmULsgKNck1eActn/oIIF3uqfZC6Vb2lNDsQaA9GBvqFBA8jPr4oco
sU1XmKM2mRH9bKwmfoOkHlhKUUL12zN6S8adNlJvHknNm6IsSbhBkvpQV7azlcLrlhVWyI3ib96K
6JFhAKmK3240vUR1XVvPLQuVkn/zD8ow4C9dQrvL+iBs6kjQ79o5ffKtD3L2QBHArMlsv4PBKQ8i
Jl4j00V4GCaDhAkRJusWxdClT6UDGreeh1Xv26yKpUv34FfruYuJTMh6iJ5oj4Hx6xia/WbEHRlq
B0M9uW4ZPtA3JkdgHmbZWFNQqtVHX2nyGprx78lwMBq/Ri71QSK35GNm00pVk7/KJcGD0GQVhKSU
qiU98VUVUGGeSLe55WNeLZuOrEGqzgUEeTa5Hl3BqZi6i+0n+tYZSfVoA//FUTXNMGVvUm0w9tU0
vQHvgDlU8TlDs34VzAoPuYf6qvRGcUlaz9q3Hs3bCjsx2ntqO6KD69Jar2mcI/hKSmDB/avnV9aX
kMapa7xrWNX39Wi8Hyx9q9whPNwPpgsGuPCrY2E31tk04l9DTygBos9ZvjdgDq6sQxk51fV+0KnW
mnAuzm6AGNINvTXgaPK8hFZvggjnn1NZ4hqgIdzEGpQ0gDWGjNSHBJ/o0+KQ4tUF7U2S45Q+F/He
TKdPSUmeudusTyCCr6RmlSu8mu01dft3YArxWgqlHpBNThfWWoe6IVkyx048ITu8EsA9XPvga7CV
whvKNKSbKBbZCS/8CTqQ09fV+l5viYuGRF6rcq8iYejEjgoaOARM1SAdPqFHbxcjW6ZD7DiXHG7a
nj4b2pJM7e6rY06PUypNiXpXausKEzKbqJJSdht/O4TXb0u8R5RYboGpqq+cCvKykbXOqCSgRYEw
bCa8HBgMWcLZm5rYHRRLvX0sTMqRjpsXa+LK+6PVryubVUajGZAQyXrNGjLWqdW6Nz9K0VpFFa1J
l/qVNk47nYjMfUFcI1siMupFUmx7B8OybZIMhTo5tN0ERnbJfm7wqO3zidOB7Aucbms21+nRoBAO
1ak84AIMViGf+FEVOfEw68lsPH7z0n7uG+cNTNGwqjJmknyqHunV1YzS6iN0eCcZmwAyJab1xIqa
pm0fbDu7OQOqKZ6ysWwWRochEx7oF4tz7I5+fcLqwglruzZiyvYJ9bn1aWf8EgVichB/8S8sjQH+
Uy16tOxZZ6gC/9kDbVanLEPwx+RfsWwuozNVvyO8O0YThI8Ym5JlTgibAdv4s6Cc/MBWLLm2yBWG
uvauRv00+QPOy9a1brVbfQH23tTCDraQvj69HOO1QKx7C58UkXlrzA/qWGvIk5WTWus5C1i6omTx
qACTaEhoAW2+9gWm6LFTs7pXKxawxJxz26Q/s8j8is3YPEb01tZuy7ztEni39ZxoWnp+m659YjP5
v838R5ORzipeull06HqtvmPJFSxUYOyLfqy/y7D+Cfc1+yjc2l3ArUDHEgTwhZs2PgVT+m2G+Aw7
K3JXOcg7eKcKZlVHMVhzfPr+vQ89F/4qRPJrC6tdixoDPEkzrL1ONx4a3UQincBVbglcu0adaDYx
VZ0FOwBpEZ6BoK7DKQW0uEtl3FBQqXWK/oL/F/sAT4XtvqFqRC4HIMpFcGhBPO/LVoaH+8FWrrHx
MKCeqo5gtEmO/mGMK/+gz5daNWlLtwE4ynBO/NnwNsEp2neof5k0zfA5K6f0rOVOgJAqGm6+4msm
r5j1zP9wdmbLkStZdv0V2X0WSnDHbNZVD0CMDE7BOfkCY5JMzPOMr9cCb6n7ZvA2KamsrayzkskI
RADux8/Ze+2ks3d2kUyHpPNJXBdoxwEgjSuYXOl5a4+vQYMl1Xd0cBuWWM8tN0g6q4hFfKeFMixQ
3eR8XxEEpSsEdSEuyIRUOW5uZ8QQl4nrZnTivTlhA0PACoDNUFK6O9ZBVrCrgEATRK6N1obMymKN
YkAj9pFFU8pOw46ByFHhqc+X2PTA0rUdk81n2WWHuNGCWyNG9Mr0WFlPuLHWgy+mTZQaBrmsRrGj
gi1gZgcNHR0RreO88xZXwIpVpr1JOEvtw96/L8yRO7PMLQz66ts8LFgxbEqG2tfHWa3xJ2Rwmfh3
jC2d8V2rrXPCnNlqA/HetBpkpDQfdyqpKmrFfRNJAVsRG7Nq/UiICjwANt0TQqnvxorHmsFRv+6z
YHkWl+NoyJfXZURDKbtWVPSJhgLcQLAqK4WR3cj4nrB3qF9PikpiPayJyoujFsQh4qHS5oyPx9/7
Oj5FI8/jL/EpmO80oslM4VgoZXQEKsSJ/jU2Y067JNEHdAbSMZ4ZhRrwH2LzwJmK5XLWzZ3VOOGa
+HPrEp9heEFJziGjke0laLN5T9/zLRi4oLiV8bo05IFya2uh+LnmTBJd1wTlzrOjv6gSb3EIh3vL
xAnhizN7zkCmRJVj3uriRCVGrFMvYGH/TAy+pGQUI+davSDfIryyK2O4/vrK5RII8l/BMX9euWHq
pqML8tc4Mv5+5QVx0xzBSnpPQ6lQzNqz189KeU2QSLnB0xpsnDwV+xwAbQYwf2mOAH0VEClCYi83
MnjJGzXley1i9Jok+zQ4eOBujbZXBc50HZEDCYO9Pnz9vpcv5ORtW+RAStUQumkiovv9bVM7VTMU
h4KqfbqAeybO8ijbj908rbQEVjSNfqKlUzv6M8b3z3Ra0C5Liu9fg3asT6+rW4JgFRu+MXMReZKz
08ZK4ad6BIRk0vTNQG9FJPTWBLhcWDu7Nja+Sfb5PWF2+X50SzM4bOgaIR7Aln6/0ESERW+FIRcK
dHLfKytZHUPRIXTR/fybD1V8vjqDoYzgXCaXNrp68hgYox0bTUy1FvljeKZmU3GRN9PRF5heiDo1
r2Xu9CznhXqv60yK0NxqbW+e+4N8wgKiXiXEIjSKpuB/TQAoMLT55n79/L1bLHkGXwJBOqaUJ+9Q
sw3fbP2BBgsnqT2mMFxGWXGGwxBGD5nTG3a9S2gH8dXX99uS3nNyw+H1BCxi2obQEJCfvHBfop2i
UoRvpLGPjI/OkOd3rIXM6vQIEk6nXwv7R1Aq+q0DnsaHQ0YmRld7rV6kN9VEonpmVMnm448d/P0b
zRJ3QfPNSvY3X6FtqabGFu0w2NHMkweDc5oTdk2Wec1MIhb2aAKuUAc5tYV32cHBIPDCHjsyrxDo
R6mWH5E2z+u6EcmBM7azgWQkbtr3khiNht7v5uvP8SOC8bcHVwfaIyRpSKQmLzf1yf1Mqrk0xJx5
TDIPkjkreUClsy+sUK4bPV8QZlGxRSqYrrmA9yLqgztfze5zZYo35iCI01r+q9BpCkxVzRiY1jr0
R6rJbNBaVy2TdIuhVTszlHDdD9mmQuf/alUVkQLMqDZ6oiL7X2rRJh9XX1+d0E7vEm4Rx5EWN4nB
aV+cXF1hqqWDPR/WYWPcGWgtlKB5S/yBXDrYDIm6DxLRvHfSlXWYPEdG9pCD57mjoXD+9TvR/uad
GKaqc6PqDvO303VDchLPIgHQM4HDW4FqmFsVXsOgEqVCcrQGlIqIC+XcVIz2PHbyZ71Jrz5IBnOs
bPBLllufZhAJHtZ2IrfqaWgHQJ5pf6nPDEDNedjLSQtXYd7MZ+UQ99dIditMt0q21kklyrQKCRSu
QSeJJw++B9J5kQR7MKDffOgfl3JyS0HQE4IzmnQsaZ/c8hD5mGAuTSeOBnAruMH2ulPtCAkgF7vx
lVulGd5bp9J3BLdvimjRrVtYkz+UFfbY+p6qhQwpZXal2/tJCv9Sr+hCjbF+YxD6/c37NU8zuix9
iUMFYiKWgsM4XUqYQWYzmwYdunE+FiQIn4mkvxFNPLsJ7OTLvk+wVZCIvZvG9o7Zkn/oqbG2Eh0n
eURP4+SbP4oO2JO0TPI/I/FSE/IN3dAAlucTe4Pil4awVm7T2VRgl1WElKR0axvig+CMUBQjw7n6
cOt2aWtx+B/LfdYmIdIOyGVpzzc4WsAp2sSeD/GQA9HMA2NTQ+HehFUOqkwHWRYgbjo3J4cOoEbE
YBuG8T6OptnLexDKIgtBrUrzoS/IMe2a/jWjYHf9EF9d69jo6ZToNrQHFc6eswdkUNJznhhADbdB
bsM70aJvPnnxqcwjDR7KG/nvLOJsHyebaYM8zlCjMPPoZuscSn0Gqc8RRUvB2PVnn6qhJ4whOwS9
yBEAlBRFk3alknCB7Ps9zRTjplA07c8kvf+2pjhdNcgBN4TKqi2YxfPGnJNVg0lrp9JgYaQ3V443
Frx4p6kzIjasqDaJYFtUY1i/J2M3z9OFiuUqG+Z38s0rN+r6n18vHSdb7PJuqKcoOYhC44M6fTel
E7chs6TIy0pBsCIKFz4yFdEMOTHqfulid71Znn39oh8BhX95iDVpSstiVzAkth+NCuT3fcGwse6V
DqpDE3DZ0Z/7cc0xJgS+wcxRU/qXYpDxLqTzva9AUznLD3zzFk5K4T/fwvIGpOGwNJ3WFibAaIJ1
ysiLXnDIYKwq1bvBwnYgWqc/H8t8LcwQIz8kHUv2uz8nXl+/h5MblLeg0bXVVaEbYDeAb/3+KTSG
VQ/xBNdQU4Y3n1mn5xSkxEse869f6KScWV7IgCuss3AaFFT6yZMQThH8iTrGY2HFxAQmD52KnWsC
nlHDf65Uh7KmedWAhn/9un9zgaYpTNXQeHVHd5a18fXlJsqD5p9/iP85qJw4WctIWvVJzPy4wlRJ
iKRdrvWbl/qba7QdmzLdkEsZ/ZGV+JfXSn3T4MjMyKzUgskrqmy8NgYj3kfBo5r1TzpapouqifVd
kH4Y1nz7sqDr5Cq2Pz13Enu0FoLsk2W2H2h2HNGs2s65WUbYJpoRh60fgL0ohm6dFL2DxSLbklPi
eKWItGOStrjCkRbCAtsEdjEdBkrAKcgAVy3UwcpeBAnaWYSW4hLe45op685qDVXncQOqj/tm5Yda
8lyPKs7JQNsnLRRFOxm7hSNyTVzKRIMq6Y6VxlIsJc6kolBmEt2r9KkxAafbIWo4aSfQlxL10kjN
+VIp0/mbb/TkzMCdhDWCEG+eWRpDxHH9/o3mbW+XcROFHlwEiZ9jPFo16sPefshsdK0Oc5pvzmCf
7yFkkDwdSG85BXy6hxbiyJiHFDGi6hFbDvd91t2r/P9f3z+fbx9d54xJNSeEKezTC4ujGJEs0mIP
7yLnHKHfBWZFNC5MILf113rQe0pTXOqIT765wE8rMB+pTSqohSDZ4pM9eUiiTrXsPkFiUipkKzkK
MWjR7F+ifhq9yJHq2dCZSAzt9dcX/Hkfog8gDQ25LCkmHFlPXneeTBDpEm4kMjQgRRbBiWZa0hyi
w3ow2xEFi+X0dNBYifOQPO2odvpNO5YYxyKkVGPYfHPcE3/zUbAnsgnZuBW57JNtoc/xFcUaFJ+6
yTOsZsmqQkx2piqTA8fLvpniSN2napVehAzp3Mky+tUcVMySioLplK8YGxBOh2iwjvB2w7Mkm2YX
Dmi/+/qzk0uR+fv+pVs8CDa9I0IbOan//hhksMIYv2qB1xsm3L4MjElgD+M7mS71pKmQUYlgLNsk
8MJEJf/dgBvA8ld5c+y/rkMys4ja9uUq9ztmUlBOJ2tJ+JwJvYwUU+5msEwU9GTOo0i9wJAYfFOF
fH6O+ZhRZQgVZTCXclJFZ1ladg6Kbreqp3sx9/uokZhNzPaef0a2g/7NuvH5KSal1uKcpHN6cEzj
5GYTMfqCPpwUuHjjx1NM6/b/6yk2Tdanj16BrVJ4//69IM0YaUF1GJZtPH9T0D1OWFBAstVY8YI1
EpB8Fah2QpwaE4yvb4q/uUSaBjqfKtf3udAf2tYONEFbjV3mbFmoMjXCNvTdQvX5m+Oe02kVCTph
Fieg3y+R5m/UtBUSCmsOtDOYtgoj97Dwr5l35aQktm//r5dlcXLnuMVdTjVtn3ykRoiZIm4dRlGg
Y1ylVGEUE9ix+v7KlnLn94eKBdi2TcGxGnHn6Su1VjZFRWz7BLpDHM3pI3+Ug4o1XYXhoG++vq6/
eTV76SaajsqiC0/7988xG4pqQk21QMim4brL1kVDiy0cCRJN7ab/5uaQ2ueLWz5FqVHvsrLpy93z
l/KEI2IU6WHru0QvuingIy/zJVG+ZYxmZsnIqc1CbPwc1NugjunlGKU/U1O9NBu/Pm9kQdfAyq+s
WLDZWuVrP2jnKhLhwgnCi2WYPaZTtpF5Y94Urdm4X39WnzdH3rG+nKQsylRDnrx5f2LoY5GvCdw7
rdaqQs50Fs396kPnST5ztlKDBcuraTfQe74t1f/uszNth5MK3Urj0+KxwAsE4kzF7ePO31qT+vpR
tOUm9LbYGbZMwf2NWstbFTn0Xodh4w568rPsWu2adCD7m+/y051DT1gIS6efpcrPTbckix2UKA4R
2kV3yYfxMeSj9WEdLHxC35xiP22JHE50k0wQ9IU8fvrJbarMSd3rvBpCa6S6vtay5TyUWbDRktvB
pFTBbPfdB346JgBLSU9LQkJxlpKI2uD3m7Ur414xUdy4U2PoPwpEVSuuOj53imlYZyqS/xhXpWd3
WfgqAes1ccBOZztPVVuX50hymkOU3xF/es28JCAywXU6PwLQGpoX2ViBmZlhVH19j4pPBzretKVS
MvMfbtXTQ87YaY1toslzu7AEkqcPx9HJ2p2mAe5xsGiuzLG0NmWMXrSdMnKbbxNRx9904j5tArwJ
jL7kxbOpchw5WS1JELY5I2iU9Is0Bb3g0VYXy7djx9/UIKdTrOVL4sU0LlRqqvapMPY50xdxxQx4
Zsy+736hYi/0wNzOeCLcOTMg07LoQCAe3vuQuXhGA+cstvrw4DTtRdP2HW0ezIlyBvWhZ1W7C9Uw
vy6FPAR8UdcsLZiZs45mALbXpHemZ6GU3YYgLiId8/LKXCw/IQbXs5oWlR7mKnrxJL8NZ5pVnNPE
2YyJYP3N1/yp9OK2ZGKBENphfAEJ7/d7c8KtC21zWO7NFu+xKRomDz1pO45+ZQZiP5aZ2BBpSo6j
oCHJATdEWaxd4mhMjnKKrsvWufj6PcmPWvm3rYs3tRwbHKY3LPGnD0wTDPilQxbIDufYPod9iKjw
2e7Ifaqxxbs08y5pfwebITJtl5asOIfvFubdteyMo645Vwbcgx1gaHjIUVjcsN4+RXmTgIlEBBb7
j71ZZ6txLIZbTSXv2oi1/IpOGqR90/lJkIM80k3BfYwY2YgJQmpmEAXqsCsnlLPw+cCL2dqwy+re
pjBdpE4dvgqFeO4hXzU+uYbwsbwBvdCuDAiUrw2CJjLqpctqHKDY90w42JyR/vdOeTVJ6y3H235I
Feic/eScKbOvr4lHNFw7Q8YX9Rx/mzK/t5SL1Gqzfe3U4WpgvkXPvvmBRyG9VJOIrFTLvyjD9iIL
LeUa1yhRCEydGLnTWZY8QhLqHy0U+1wr+/gMFOKVqZT122qohsPsmPMZ5nLnkJXhFjk9rjFDfegH
5akDi3jsqyo6MrP/ZYF+Qxt0liZORyoLehMTnutV0QwBYRr2uGlT9NaGFi9K5vJxyDodO+MieNT7
4Mzu49SrccevsGjhzhPdfZjSWlfY5XdKgdixmZLpPmxwJEydPEL6fq9GoiBK4rTPZInXRdcs2HhS
D85CQzHOYiexXBhiWOzpVlzLBXwy58VbFrTFvqia2lNpQAF6BnhO2KG0ah09vEGGgVEk5yzCJcYz
eYHtSbnL8ieznrO1GVvahV1m1/YiTEl6oq8JdvDPHcQLs9CUC1oOmySQtteISt22gJsvYjsBZV5M
uy6x30H/mXu9jzmy0MQYmfC5HxTsGFamnDXjaliIIoHVVc/BtErQWR96tb7GCNAwsh+0bZki7WtC
zkJq34d7qY39qqDzRW8YfW4Waq9KFYV3alhwp+LXPJQVYVPTXPZXWjTufTAk6I2dGRK9Bpals8WV
ZsU/NGcawfvCdURnuQIwERzsLqke8vo+hITuxRgnL+x6Cjci6OpdlSJWtgUgZmdOk6skbZ6NLC+u
nMT8ZRphcWwbAMJ5e9Us47wyV39ZWeRc2Mn8qCMQRLaNU000F6EYSeSIESh0BejuWd31qjXdAsJp
MKv5Hsc0/8KfbMTmYf2shE5KSHsl3aC60KIDNs7+WkCjuc5qgIsVKknys51wpxkiuVYdnC7NoHzX
5/tUmTg2UwY6y4xMOSGcboENhStEYQtrAlF8gaBer0JkOJEq4aam325Bn1sIvN5yLrA4dakM55f3
85ei1h/mUjUlRe0SHzeiuqHL1VOhaGa9cxLEjogCKi9n878cW9y2VcL9aEQPvZETS63kL1+vw6e1
Eisf3T8hWQ6WTs7ptJHAwLS2fAhQZZmB2vaBgceS6AvqAH2LUxpZ7bieo/H+65c9/dR5WUo0ZuiM
ANEonMpJYluJsOnzsjNwhiGzWX2X4timhX2DyPjrF/vUOufV0F87THvZ+pk9nhSEfhrJriHMG+hu
Vxwg2/rnkSBKSu2yaZXbMA6gw4ltYaMlkRp9QgVL7zeb8OkevLwH6g5OoPrSQTg9OwEa6KKi6ODz
D4zXiowKNCgc/c9Tx//6bVTS/Os/+PMrs7iaba89+eO/7oqM//uP5d/858/8/i/+dRG9oqgpfrVf
/tT2vbh8yd6b0x/67Tfz6v9+d6uX9uW3P6xBLbfTsXuvp5v3hjnZx7sI3ovlJ/9v//J/vH/8lrup
fP/nH69Fl7fLbwvIL/zj33+1f/vnHxzt/3JPLL//33+5XMA//7h9r39GPBl//q7//AfvL03Lv9X+
oTJcomjnaeTQvow1BmRatNvtf9jC5nsTBvcphxe+1LygC/bPP3TzH+hAmGVjdaHJKpaaqkGLuvyV
/AfPkYS/Yzoaf22af/yfC/+3fubPb4wP4t9//queht7SycMieQtL9caD4qgq7+VkyejaLp9Lv6qY
5F/gMCR7rJM0r21xqO2iWrVpiOgYQBhawZJC5UyrqWZYwLf93M0rWSjTRpnHkPywfGVmY+1BTXzD
RBTheAb4kAJddnv06nPRkHITmY/2BH6cTJB8Z7KhJANHeziMZqLItXNuO6g7ZT/uo3KXL44tuldL
05HwXqVGghynoHwwYufZYuZpZ8Vr2pqUAfgmTPTnkXhuMQcl6sfR4xD6DsbnHmEdfTs/2zEAHVY8
hlTLvk0+AbEIxoxhJh0vfcDa0B2nNxhKNWKfHkiRWt84mYWZAhCiJ2kOKsMIaqtP7tIczcaSYMD/
VJarfM490Ctyb8eA102HKBqjFG6O5BBUreoVO4hw+sZS9c4Vlpm6CdXkWsEMu/JH8INJ0GHfG3fc
P2tiKrZRozhrIxMoyPP3oqyuasWydpOMGhCcODbtPHwG10w+EcQkb+5QT3ZlKrx80Abiz4JzJHyE
tZhoY8kiidZQg9+hDCrYf7td1PbpVs3PzGaAtxs/OuODQnRUE5CMNw1vCT/I7pi8+EpNdAJJzWm1
IDP0kW5kkp7NFYatSJe/iF4FnYR6c2xbWA6gBe16EG7AF5SZhO2ms/Y8KLeDQaxOpzcwb8oQ/pTp
78zSKZeDCYdQQICZVvysJshY9XkIUd7TK9xjodMIfjmdGCotD8lRQJlbUH/6L76xqdr8tu0AumhN
xgceNYk3+hcdYW/k2GwCY0Kz+ssX6i7tw4eux5TFp7XHiujqTUK4EeG5YqiydaPMLyq/AfIYGlY/
wZ/c3yIVumS3QiHJvwvSeDsb84847tFTCa1hkReXQ/SrARGlKvqz0mJ+wdRMpuqaW7nygmKgeYzp
E4m19rAnpm5CVsC0pMzogoDW0V3NuPDBJsAtylx/RfosH1/XUVVX5otSzA+T7hje2EAhIz6O8FLl
0o6GcwzJx9ywLxH2PBlDyPeLYCLKdBR/+m24oIjojoSu5S8T2v5XLkL0eIlnQwtyPy5Zz7qbegla
FP22FpjYNOu2xlfSyl9tkP00k+kqT437YPTPy7650pQX05y2cH8mTzPCRzMcjtNI+FhA/FZzY4ny
FUgw6VjtrovTC72MNmN4rw/Vmg8PUH5101bRvuvPyWHUXULtuFgcuIiwzYs6QntlmntU2RWkNsSv
cDafqjq44av25A/LLH/KuOTRgCSNxk151ezoKWhAzpWqWzeHLjBsilr/mVzkgbBgTtPioJBGu2px
hhcdBa1WDS/EfOzbCeJyLPYas2sXB01r1i9KL14Nvf+BqAZFhOUxDE08/MXXZSH3DnCIkpxU5s5n
ZsDNqKndeZgpR5w8s2cl6IjV5CFGJVCbCnLfdOpcGWaMOOX4I6twLQUc9cDycoIbk587sqkWPlL7
FMXpo2P7EdkLIDhJhyt6/TZKTaq1jjjkKEw4OR8Rdk+uJvsQI6cEpCjBe3IbUqCPj9idL3uV9JRO
DR7MqcJdHWk/x5BIDDIHXADvd6T4ti62uTdQWLKNX7us3Cu6fuHAQLH6pSwx7OsIt4haz/xgGN50
88DvaQwKRJhvFPkH2Vp3eZE/RgAT3XHEneeJZkUNzsdvkjRvWPazhhmW3JM4YiK3CxqBrh1XIM6c
i0jPzhrI/ANgAXCD6bjEQGITSY4UynvEx29aDfYi6PXGxXOOMznjLigDCqNqKt1GVQ5kJMq1JvoH
Yac/IzME6TQE0VqlUdXW1nG0fwbL/5g68qlxqidfao/T2JCYy8urjJzdsTXOLTJzuuU92NG4toiP
GlrkHVMrjj2WTCMA/cyKSgzSiEAQn6fZg6owgmcRJxPLsWsVIFbNlIjuMdNsTA/1pmpepxlvX1aR
atwPoMWM+bEvjdILFYP4B/gyHofex2mGdzY2I1eKEzaS94wHnuv50eHsnY5vfmBe6Im2VpgjKrPY
W1VHokNuvkSZ07h+U21xZjwVttWhfCdIB49y26GLKKJ73Gcvgz6BIAj1I5FkRCwqOMtMwO/kBIG+
15zHMMnKzdgs3nd/ZZCJWlr2nYH3kX5B/paEIceRgra2VXbnw4BGV2/NXVIhMg0Y7C7H4JqDJhuu
nXMKVgdsB7Gzwj711LfarwwrcTMUJkwKlHxzxvi1OAIMIUTD1DhITFet3xibfMl9N6386MfKQ2+2
ZP45nbUeAvt6go+N+Vlu5xl8cWtY6ToKoh9Vi6a1MQH8ksFjK7AjyCEKZdSuuik/8vSuY2nmgCHZ
2zTI26lBYkUCS4UHVXnFFn8PNWovyZEKG+CiOHpNN+sL4eGlACfU7WNu+Y0ixuuYUYZLKguhTUNC
emB11pnoH+y4eoqacvRSx3qWoroVfXpPQs4OA0qOUVPaLrNPmM8lCd1IR1WNpX5IIw8g0xZYtwH9
vzLXGCo46wT2QRVIhzByrpUgyukikWTbq3TvRC/DVZdu7dJn9WHn9LBmQriaGStYGssbMzGdNIxR
kK4cobofiFUDOpVJkwRKghhgqfyyGiwAVvk44uOTmA1dPyV+TxIYp0DpkNErzEysNw2Ng3im/9bC
l3cU/6eqYILiVzsrg8rAygt7p0V+zAYKKyqJwdEAFcUnpyLkrm+aoKLmmLrJzWK4kYXPmdERL8Xo
cJKcgAnOVAWIKl2cKOyY/p2CgsfV6/ZRGYEZTqj9vCIeHbfS0q2iImYCraJ5WgaBLC7UjyOTN0MS
J65BvcHft1FU7Yl6KHFN/MPrnGBmIXpqvpqscns2OLLm69BmyWXH6zyoXeyDDBRnh33cWWrNUdMv
lFR1QaK7TpoTwRG0r3mQz54hOYYrIzFG/ivCxHe2/f1oi3UnyCZJ5hQnR99cVnN2xl282Dh2+qhG
mzpDflVjHXFhqDprUdfKIa7TtaxUbUfu1AqlXrIit73yGJl4de9clmG/bdSJvEm+/HSg7PDf23HY
l/jTKQh6KI3iZkoJwdEIhDdg9eNKhe4T+wcMAc2KxNgQtFhNbF7nr0hG+MGR3krDX0kQXYHueyCx
6DUIDcZPhCE6I4ls3FxKSuNnMsJnS1yPvaVtlBHug1XUR6rqPY2VzJtG4y2OnHXRlgAwQpyCIqfl
hb1o2Qlx7QauUON0l2kmUjOYI+h+ienxU1b5TF/lWkrKWG6+Egf2EEbp1imNe+58FMAGeEyzLI+V
nd6VmcHQLMJWVIkaAmH2gq2XZrgFUsymU9MXkmKVeHVMDP1dFSTXHKC4/aoiWCX2QzWar7iGHAr4
et2zm57Fulg3WTxfhNHwUqq853poL52m0nbZ2BYrUt/uiBm9maGpeSHDKazgKIlyI/sV++VFa6Xp
RhqoR2ihqfTDID2FD6KbaE8m7TNJVZQuwGv1nJGdU0tWgHYcXbzDMU16Y6AlKWOvngS5cDBUEKAL
CCWBtenz0Mcn6Ev3wy6EzU93SWpxm4FMxonBhCdClfbdzIQRKQfRG8VrPPvUL1gk6jfYECSBTBQA
QA5cDEt0NUuLmM0qz3dNX/Zui30Pv72f0B/TEMoOerxFjDSvJqc8OrFKbCBO1ZWM63w3BT9gA/lr
KCWB2ygsHM0wk2InpxUCumorIv/Op47fZKLBTpZHByNpsguIywbJPCU1YZHunbE+iyYj9kwBHVij
2GOjWU1jxN0UkIZrivx9FBZrknYxthqxg6H6aox55WHkgmEDhYgzqAJi4FwtZmXTZdpbXhY7ZyD8
0FTAAzjZORI8zoqJnLxZw1gnje6XiAxKG4XwXQkqk1Rq/REAzNAMKZubrNeOlOOKUqnxUPYme2Vt
lP3aYF7sKcVygUv8bcdODwUgpjENhWPwPW07x47p9Rk5zkYD4KZXtlpKjkSEviaFytZPM2rZclbX
WjBsJyyaO5Hjw4Ov4q/LtTE4Ixb/ekdIw5J5BdTW8ZldKZwORaxeFpbxQzUHe20wHidr7LmsBxa9
lDRBoutup0bczWpM1h1IYdjAlHXWkzpoGMNkPa3trtn2UoRnstlZUU3mVkxYWBDS3I9vkiEubotW
O5p60pxZak4QY1Z6w+Bo+zpHfSPrwTWU4prAVpaGsX1rHLLGc1CSjPziFYr0q5E9dlXS8/Bikkhc
EySOO6Zk0DZhufIL2z63rIr9Xh3MMxKbfqjN3BNboGNjDsjp85fTh/AVNyT5FLcVUFqM0zvQqvVu
DknRZD5+iDOlQfimWrBd9Ku6I79ltBbwSLEP5HRLFBB2gBjP2kRv3TRpkEmLwDyiu0ikGauXLujM
bdsrN7QhYHPhR0OEmx+EEZ9XocNRz/+FQsw6o8X+ENrp5AIZyXG6cWMOPcQTbL7FVh/gBWaEFbpw
YoEEMBSxSFzcd6RyQ0QBCk2arsnd5ZU5FkQS0ouMXdBBuMgyFfDcszCZMko9AAzCUw1DdbPmPnSe
baZpSxFBwHXLQSnbdca0rtRBwdCJxbdvwVBhaycDWuHB1EnHhVF7DWf4hjS/DTW+voIKWVeRvYV7
UrqjkiqebTOOCrvhQoltaJEYgSOAGMzssIMOAbpDXVGxVDI8yLudlbC6JEZzl2fC8dTaBKIqil9T
h+2ll06Md1HZ6FE+up0xwPMU2q5gW/aE05vrKlQeArkpI6PG9kbdMkUwSNqU5RkDxoCt1etScLa5
7ZBWbNXYUzj8cKbtIK2yJKExeMtni2dBaTiGTcoq7aMGh2fteBWjLyJWgDvnWfGUWZwsbSGndWEJ
Ggn9PVliIzL6lMozg00VxrqX8L4swZmJkd0h4UjtGbTOvU2h6QXddyQ0hgVmddSJFMWDHgZs6SEB
7OyWtLD5ZAio6L10iF3dIrcK94q1i2gZMP5HtukUZ8SXEbI05scxEe9D5xBmNo1EzkWbxCcNfDJN
YDOBho6zqw+Nr13LYNfXAOjG8pda8XgwlyCDENyvHiVuQzdpQ7Ku8DLH/JHmuZdNxllWPZAz/WSi
sWf+MZBeDmMrLsd0V/TwmtJSQqVUAD2n4QtlWZH7o5sgeibAwn+NDclUZrj3dY0aO5UQRpmG6qp1
99GUaAfVTasoX1cmh5i2VnZ5V94ySFdpGa2z2Lq3M3INsBWQ6pKOujdYvCQ+k8ZjPdyYJZzjNj7K
uni35nNLLXYstbpnGBUJ1n2P3spPDniIybuqPZwNxIMONu0Bq93JtnnQokl6GmbMlTmcAUd7R+WD
j7sAjVWrsJSbkCZFOKN4cYIXJoC9H49e+dg6cciu5NyLpH2diCTwZp5/twr6TR02z01nBytnCHBe
riqFJoxaoHGEfMtNxkzcMFOT1yOjfTyy9/LIC/+xkyhYyEFTp/SnnSqqN6rqW4IHVNdwqToU8axp
w7YSPNM15tFVXezwaPfe3HBwESWgaYV/ZRkGW0HMWtWRodc5sAAzcoizvGYePPvPDqnQgylvYPY+
a5X+Q0uO7aw/UqST9hjUb0NMTEk6oReU0X1TuLXGUIEm53uUtU8WNSEKm5gjTHUbAhLLVKDwUv05
EOBsLK8chfmrnMJdnqcbpgcjMuEgc+dkOGit8aoHkkpJvcPKeNORiE0Df4nIw9heLZJjkzE/VBu6
QjoUpubW1uJHtbYZJy8/N2X5z1oXTyrru8tMAlwCPDinswcAysFuJMnVkwr+NyjsOzwMoVcs8VBp
CkdIi0vo7PqedicE/9ZBZ50UXtQvaY4xt8M4zWu48mXYyXObZgrxSTMhO54fsLFawyaP24J6EcZi
Xq76onqoonZbzCQiMtYUK8yL9HlTsWmD+UdESFEBF3ttFY8glWCk6dALsuGYSJQOltptqrm6jdPg
p9qaz6WhAZ9M3LLpGg7zA7HjrHcKpz1YLWWBY+p/E3cmy40rW5b9IrxC30xJgJ1IiqREdROYukDf
Aw44vj4XIm+m5bMclVmZ1eQ2oZBIgYC7n3P2XltfGqzyoei+1VLn6QKqxYg5+04oLRigPs2j9oTP
2lkLQb2ruIkfqnTlJjLefF3kvqoCD3XTwIX1IrruA/wN7mfCBldxSAWfD8lBkzTXSon3vrOig27H
kS+HL3B8mT/pdR+YTU1zAOYjHZaoMxCYsvWvBFe3GVsgZdG5q/AJEXQ7zj5t/k29fN1S1C/s/xtd
Ds91XyPtKLduw2RwmAiL1CCJVCIFAe0BYtPpqjC5/zPyOVjs9d6IKaAEfUcTkam2eS96WHIe7VKI
L92bQmOfBEuo3e1Yvbdu+u7Iz7kf34CzD+XAk1RYiIWTmOY1Hegxtp8rNVV94WqHSbHpCIL7WENv
YPdSNwlkEeqqlqc89v7kVfHZdILAeYM2csUOBdR7JQ3CaSfjq4nbHKQyS7DQd6M2Gz6nqgleheN7
0bALRyQLeq/XK6str5jW38woWeUqS8GAbqDWPGiMRq/7VSkPFuQtoDGUad6InT4kBp74IjekxjZS
AzoWZ2WpOIBc1Pqxb/uTVgwGIPdj1ltJULK9rx3I4hBBrZViZD2AwKPLnrWxh/hHesnL0PFmRQ8R
omVvW0r4mPxq5nZmPU6B1j0ogzC2YQ5yzSVKYKqqdqsoPHD9ZF7mVI02NGHoNdK4qAXTgqbvP5Xc
vuYQZg5aaATjDAzPzTWgROXwk040jWob9BBUOVwHtfphVvbdqYbBLwhX5hFhiYfXbGRTwZnDTR5z
AgrHMTupIaSURLgt2UDT2QgJ9OtC7bmAxkk5F14BBYASDIeznDKQHDPzk+7VVqPblNFn0ZGBrLnm
PAEa+R4ELFVjBlNdlBWeBDenWtiqVhuTKemb0At3RNGhdS9Jv45Auydps+GG8qcZL3quyVc70YoV
KYmlD2O98ZOh2CgWezBAjsd6sJJVI8noE2n8Sqykn4fmZ44PYwUtka7CmL73WvYZGRJ9+qzce4t5
SG30ICVdIjarmZRlLU6DYSrfYb9ep67lvIziMBhI2+Rcne1ZOV9oVzSuSZYjYejrCGcAucvlqnZU
QRYuxGj8UpxOreSpBJ8jc5OgyUbUm0qQRucIhUVpLruV3ZKUGBverretXyMKc2o3QsP1glrRjR0I
ELIElktgS43jz++aiS5IXPnSoZIpNWGjG5+KDVyrF7VViaXouPZh2MwPtvKDk2Rb6iXn0p4uALgl
33DJHPDc/NJ7/VfCZK1hqBXn9A9lDG+9RfayhvhSBEKVrzIDNk1Y9yq2xjEwczCAMBSD3KOStLT6
oBeF7mfNe5IMcN5HxudQgTmVayRpgz2kz6quhV39hMpnm10gtotmQcRl+VFLjXvugHmHTc5ACRND
YSf6qoU5uzFOnUsLzJvDnxm4AuQLfJnZa49dlyPQRKfbo7QyWoMlOz6WdOkpL1UovApSNEc2gWYb
BIMPDT7ISPsoGAtKWDSMvuJqPdSIWaCXhMp4H0f7JevVZcYGkYvezDopbWInsxTAGvSyxCgOrCuT
7IFdO8GkDxBrDbTbVpN+h+Rbq+F7x4xAbeM7tESaYa3xB7DslxaqOfdS5QMZC1dxxIqvuuwzsW2p
a7XxjqZdhmxp4tXkqMvRwbyODb+UstzeVssQqgt7ziUUV3Yckkzb0SpJe2cPy2ylW/QITQ/7VwMl
R+uGqwubj5xMp4TZhxxJx1dcxIcS4AgqHgoIHPx4Q0JwCGRzRW1NvOdUHnRF2cAg9ALRfnu1fHcn
3FdkxZjMQenGprq6xUecIM4Z96KyweQ5xZml+Y9ek2evhh+SGJw1hgA2lYGJeMsRp7d8NilwQVH3
iWKH2qIgGLGJf7N5JCa4fCc81QLnSLBFTVYHXBgDDEgRHvEsSah1dVPEO9lK5zDNYpdE4NTqWNMO
NtGHZJO7sSmwnjrHNEqATaHgdwnU8Bu7B2YOM3HlegnYWJ5CzSl06oZi2lAoBpUpMr9zD5rRH4fC
eYJKCgBn1RJivCpHYpA4lTc+NBy6jeQi1hLv1yTfWwcpkwSQznCT1PRB1x/McHzO5vjX8xKykRP4
OXXNQ9fibiMIzf1KgdBvulF9ZUccg8zmxedSvRQ1Cvx5Nnezkn6G7GqbcCj+zIQmrfRZo6GDKJWW
XZRi8myUbSnbsyPj76GjFK4EryIs7+rYFRqxLGLH1BFjNREJC6M9s6U/1qF3rMuEScQSMqLTfaA9
rt+8jHHG1Fi2P2D8j7tvW/Ge28G75MKmyYNKTGfMZWfRVkQnRZUlQch2G8S5OE2z/RI1irYOqd4J
jVcDsiOHlWORKBQa3FkWB9uGXGciCpV+rS9xke1s+5rufoR69tqAiD7XdfuSxurORjiwdpMFkyCH
98zSfs2KPYSzFzsx+5tDCzsfC8SAbL9UZM3BmmNI34V9YG/cljFV2FCQkUPPSuhAZjIVz1xeLu1O
M+iNFhp9lj4Q/tDuQjejqDNqiEjuzIPQ5D8FSSSDr9YlrUPAplYxG0cD+ujKylD0p7n4qJqgE3Tp
IDH8avDLG6hmKh3c3Lg6QH+5kwCYUKeu+kEOAYLd2xDFX5UBBZsRxAbvzHdcGvvYtaBfoqjrhK8r
GqfTZJkwrqH1EA1q8iw5+d0o6WR1jUg/QAJy5FdxaJOykJPbG6GWJZTMDJXzlMHJ5pgY4BxcBioS
7R6BRb5rEiWWePLWaN427muw7GD/0N+UuFVMv+h5fN1Z3zS6SUswu8K2d67pXsos31SqdbRmeXNs
rdhSr+bzUobpXxYL/iaN6XFFsubiSSppktfY9+003wx9/5N4JU+PNboHmduEVgCPSnIk88Q1Hc3E
NCD32M0hFlG/FWF1nsL5HKmDRz0oeqiB+KdXEwlrB7OLvtxygnvhKO+Yo/w4VmLfsrrGz5z0A0iw
2oAmTyY4DcWUMqcRhJEncpScF9nQ05nxZ98do7J0j6yMK2GN/ZbSYY8UovIdPizsBroIgKJFWGZL
3b5raQ0lvktuRGfZ65GY6+qp8AZ0pjWjxXYaN5EHs3GICHML+5OIpoluQqzVBKeiWxWE2a/T1qj9
MR12eSQzWu6WsSsn1aUMpRs7DFA0q0m/ZuhZ0bDnSKqSklQTqxsDr/fIDZs40I+Y31cluN16VC8C
tBprZzZzjRejoj6zBhwNyEY0rljN59raql7DZ8gTxgwLdAfMYJ3Jlg+l4TNXzG5TgHsLzSSYYRUG
kfGSuzYohRavmDJm2xQEVjKynbkF0CjbngmUSV9KncyMaKAsMh1MmMQNjD4S/4/adkHGca3zfhGI
DBI2V944gOqSDxt3OCPueu2IlsBGr/kowXLyDHLQsSxS4Qtr35LLiHRxJAIqtR6gHaHJye3XhBTb
yDG20wxMQeQ9g4/CHgPXlJ4/Dxo9CEtujQhXvZMb64lyZuvNHecAGmKINvW+ERCEZsops/tDBgE7
TUVkc8IJtddI+fE6qs6mp5TvyYbTUVGi0uBDIOqSlbXBt2O0w1tdln4Zw8B33Apnc5q9eA2aXl2t
zyIsL6x7RIaQWxW6DARtZLON2hwaDWlux0dhzM0fYBqgJEpnh1n5sy/lrpwb0P0eYpCokr8WP9MP
KbV9TVkGvY5KnomRvxQDc8rO1r71hpa73aiPZtu8ZAvf1sidHWErKg0d96gn3I6l1TmrYeY3ArdT
QIlrd23roAotsMwqVu7SRGU7Ew4Zv6y4SqjcK3USa6Ep2ooEGpLujlPW5n7levk+7A+EcxqcQML0
qXC0o2orj03u/bqykHvhzYQSW+1bko/fhGevrSTMDzXq1YKyJVS3eUyztZtGItf7a1x1h1qnbJo0
DRrtaG8LRyLRdrXEly1D4KZp9kQgz8GksHM6Sq6vZV1exZRgJu+0keeEMAUt695h0tl+XMGbBElr
9Xl94tj1Y71o4dgfyM/Yu3X72tvMdiz2+lWSeWdJ7lCAZZ3TlANqtw8/ddtloRiV3eCNg19OyVfd
ez+ZW/xJLIXCo5mfQDJscmt6HYqJEThPFVRARtIsN/6oZj8R8y/0mL9hl8x7+Pc4+E3BBNC8VKpt
PmTGeBknxp9Dj1q/yOevmDrVrWi0zFF3acaUfQhfiK/0jKwl+GweWiwWdZytdRzODEPLCIMYxhv4
6clRGMV32MAbbxH7+nbrwu92P6FqfxZtT3biADlMfUXJJVcgVqKm3k8tl2iZVg5RtuN5XoaZ5Hm3
DNGJzc42c2MwG05yWk5jdssHY5fgXKDYtM+Fysajl3249dSNaMyR9hiqFVfTPjkaMXyfJW2J3QSq
JQDf2xGCGL+3rIAoynPGtqlgbEsCGJmQgHfJJGq9N62qicHQgXikNDQ7NDBAtZxM7Dqc+34WKQkt
A1c7zsZk0G1un8lVc9cqM/K1DjJlVdejubNIN0ZUF7VEOQ4w6SKbPEq9IoPQnVSC9s4iMpHw2Aiq
1d3Yjm/VWLLh6d5PTq4x2zTpPqS/2lZCFKQEraj9UTklujDJhcHwN0LHn7fVvUnCmOeeqj7JhtMo
tH7HwnRS0yO7pKCxO1lrPJo0/OvkxYprDq4ZFhDsIVV0TqPhR6bo56TH36iJQfeL1ACTCDBmRXum
YXQCmmUCsiEnxjp6c1BeVGus9k7VH1IrqxjUFnLTUyCmrfbrdHEWSL252rWjcDoKbeq4KUin/lCM
SytX6Q1MfkQBh2nGIWt2jqCmqNa9kutHdewhf0dVBJg3jxSSHme4AI5JWbGokmJIw6cmZlU2pieT
QWUafRNs+lGrEl5EXsLFDjs08zSixBCWhwRFvDoNpEaIpLlZUD4JkPk1vLL4Mov55pSD+mNVA0kU
5XvHHn3NOUtych7LI062KZrUoO+iC3OEapdQdXDrOhSgXV2/9ImxR3L9ohfcvlKxp406loc2kuln
o+TXqaRgt+sBs5DVEUg6WUZAx46Z/kyW1aX0EOwPTfOFVM3Xcxf3g0vH25bxbzJZ+0Rz2vMiLwuN
jzCboQTPlFPTID5dMI8lsZV7Hml3lbGabsEtq37Vm/fIlhQbNZ0dfC4YampX3bMiv1qiVjZeOjxr
5OGtBIs34TjUKmGXPeK/JN6A9lorWxovcygJ7OQREVoQEdlH7zD36eUNnwRLbhpmva43bdWhOZVF
3D04ptLzzBU5PPpBOYRk7AT2GC+AR83cQ3kwxNmFKp7bS24eaPGHOaFjp+jZZ+cINi8z/MG+92fQ
m5dlJUsrKM2qttEAKiJTyb+QAAxkvo8Ohy8a2pusIfdlnHFcFJ0RIEUYB5ff1MvBtNPClmrz6RCb
t0pUV0IMnVdSb+dtM9smWqfhvcvgYsswLc+6MLctEdy0JAhtVgOoQIzk3GHNCGNFG5XoQpoKQM3C
B89uNlITn4iVlpkuU7wB1c6qK+qg0ODcI9XhQuSMjGeWK9jH507A8FewqDYV/piqAJqLNMCM012C
YR+8mItEqSzOed2429YuT4Y13k0136FD5CaPDM5znOiI56CP3t5NNgFwN8Cyeyu6VVHzLq3HchSk
6sIGW86bx6Eujw1nsLk2dnpNA9iryS4vRpqeNeq842A1R5y9xH22zsa1W+C1gqNcoiwpOIjDWtCe
Clubb8e0YTPZDOuUBq7lMLNSpgSzAFnuZaMf3GTe9e0yKCDxAcEtK20ELFNb/LuNRQXRkrNSKlDM
MwQvA+0dPGI6S7JzHSIy6RTnZI6kGdLtUzvn1Bnhnt1FPnQTp6AGyVKIWCiBGqvbtUtx7XB8k8hN
0ir+EcOuHa4EhZ8KWo6KihZoytwrYRDMOeiMpLQ7GmYb+Laoo6PnKdtKjgAoUAZ+iiJdDE7mJ0JQ
bd+b32lNaHQ2ZoyuZITihEHOONz1tLh4+vSzvMkQ2K/tZJe81l4NM3ySbvQsUZGy4e7rGG5VFD/H
vXcXpgsCKtpXKntDGT/n5h9PDjtzjm9mIu+TFr+QiHUvOutpwqEOOS9q3HOO5SIvAQf2T7Qb9tOc
XUINDorXnmVmPMyd9kDzl3grphIO9URr7+Ihu6jLlqLzRsdO843isw1vbd0dYUcESls/KpG3i8Ps
DSNOgGc5kDZj32Jl2eMj1f9B5PTV6nvoEEZcEAWAClDQqTWYtPD8JQ0laxxzmjGHW2XsCEggGVWw
Z8YVaR9drJw4Zj8bUwRejs5zLtfEtoROzu/KeZfkCBaqcE/l/9Yq6XUyh6eZbWlZEBhIkpHpGGJT
519pHn6wp/yxMzbd0Rxe7CR6RCDC0MEhky+vCFea1lnEw2rwhDTqfJhqeeqkcquz6qFsxqCRe8uL
MbR26wGF3OSdOMXZ7ddogWg13rBkAjCLAlHHATkN6NTm7UQUQewi8ku6IwiQIK7oyAqjPLmRcqRi
y0ztkpvDR4ppyW7hgNXzi5fORzENNP2mP5iLvlpbwyRKJZ0YTxyt2/mhNqZdpPKdEb6TNlxblflr
LUpNIl5hSdKZnl5HV7kplTzwu5m+3fTMJiEvZP1DVPu5+ibIe2m6rF7hzH8PIZDFdf+Z9WfDHG8I
Zj4L6r0sRXVcZ7f5fZ7L37KqH4d4M0V0BdoxMLgoPIKBC9bd6qk3ojLAqPoCeDWQqbiBDMaGlVwd
VyWbM982i3IGtnIPZJbQjlulJXBC9k0/nObaOdq92Fie3EU6mSuTsUa4tUalEITdlWCdoJ8cjpgt
OpP5ENPJLAuox8tY+lMlF4GdMFCFj7drWtV6/ClpBqxIoQiIt6P1pr0y4r9UYU8nfX6yDELJcm3X
SPGUavqla5Q7UMbzxOSDr7+6lnx1KcIUPsZpEndgqp4EbimNV40HcnkA0ao9DnoX2ISy5aG46Y58
LbPyMtn/+XUPsVR4IDKXVLbm3XoczOjqleWllOlNpONLlyVnaJ573SNbZO7Wo44Ax3WOrdY9oce7
xeV8z/vwKhlXdOZZkUygEP6WSx53pr6ShmLaw0mN1ItaIpDPlzGNfcyn5CZj3rwUZ3Rc54RJljF0
G9EqT4MR3+LWO6u5+74sI66wGWZo5CqI27QkBSb3ZIxvy0qyxIZoxposFtd+G+sL1PWX0SoOEdkf
WBan/t79mT1EJnId8WhwDs7Hs6wunSZOaOvd7mKVd4qY05hU/gKNAXo/I9mh5dCS2imPas3kNEsv
05DeGkUe/or60uSlirQLiNVzM7jvLT0zt+72mskzxQgyviiP+bxxNMN3B3lblrnlrzLbemYCdDeE
uDdIQ/LROuEeuTVdcWFwc7PV5GajGItE9FK3b2MynmGJvRh98soE+TII55znyUvqmSRy/+TDcMYK
fBGOvJSG8vcX67r4ZijmnaRDu1DOy/vxlusp6FNyKivHpy4vD4ZgzDTml7F6Ahh8NNLPWLaHXnrn
uEtejDQ6Fx1rNC8Fh85PbTuo6vM8pycSUV6taTj3sfK0fADLzy+M7gSf0zYiouW0B3Ro99GYXpsk
OU5sdISqvRkyeplstMbseh8w8N8ta3xa7ihNuKfJ+ZZ1fqFovvWF+WjK6OaisPeKglOguFH8U3yg
OuLmS9SawM7y4GCPN9zhprq81mCfl6/lZrhr2s92KNEuJy8ymV+Be1+XX2qGrUz51unN1pDzlZHj
czoMTyh03/9uOqrzrusjR1gGwzEZO+FT4jjvWE5vVhtYxnCRQ/VVtsQK6eFTO+rb2BWBRuea7p/0
xkBVmo94HtAm/xip2BRezsk9fl7eQpHlO7c/Ci18X54ortVZG7RXIcZnwh1SkZ51TeJnvXaGeBpb
88tJygsnqSdmAzdrTndDqBLdVV3+3jaquC93b2RN+5JoL3hdrO7Kg1fjy3bzt3kWt1RRX5HUvFcW
p1enuOBqfUeusZ1Sa8OdyQaRrVIZ3vWquBQ8oMs+OYIkW/wJGU9knY7XsBfPoMBvVvQrWJJNI3ox
MR+7KvYivo3B59/ttcyi50HtiSwtTlplrguC+0CNfZkLjuzVndtruIEDfW+LPzIUjxx0n8xJucZh
d05GXt0a7gwPz4u4j8FWV0vk2eUJptWTqqdv5ClfFNM+kk09eOIO+vxGuVsxaIunv8eQ5W39/Rg9
1KAdliRsjwAYS16fL3jhy9/3aesHRTxHs/qD5/dGA4Fz3sfyW9h9+cYKfDXtg+dGZ4b4T1MUPadm
9qbH6mvBTQFtHbX3cO+HEMPIDJqtWns+KZl3MDuPLetWswwYM+k9Ta76UMQbBO47t+U7HM5Yho1q
pNyofNmp7mYU35fNS9eXKisw2vKrr7tvrYh8Qf1kU1ExPIpejMLaDKygkaHcuqncdGjNKsD8FlLi
otsW1XwC+rExFPXUmENgedEuLZNtypnUoWJPreGYOcozwop94VQPjD+OgHQ3npKvQVpyqgRmwM7e
esXOS7vveKjXVeJsRzt6Ie6lWyma+RhaJIrWxclwFidLX13G8m1MtZ8hVzgn6SyL9fNkll9WO70U
hvMLzPuxyB+JALjZYbxVbYN0B/Gc6qy2mUskk7s1K21F1IzQopsl1ZVdGn5oOzsHCt0gq93cTHvp
jocEZWUxcF5ehfjPNK/euQD8J1pew7xzERehY9mGvXkUBd+A1MmB19BY+tqXyCuTULI2mItx+Djn
5cWIltaXfYR+c4qq/ijTfesMW/TZjyqDvCnfxBc2ieRMA3WXh8MRs89xckTQ06ju1YcEhmYYWwhU
f2ribdVE3HLrlaeeNN5kY3IeJul4BTzkaEbE10UCIfQYtOSVqLrcx4hlVNqS8NJQZL1EUXIcK+An
Sn9e5H+hqzObD5+1kAGyXqCWwruY+23zywyV4yX5FRFHGLSe8DoOTaIeCCde1Sg8q2zaLNd5OVEi
S1S96Iiu/VDhmtGFx3IgD5bIzhFnDtf6Sr3uZg/JbUjlFbMBkleyiizWNAbhon4kmvHiIkLEH8Yw
Z0bVGfNOIkYJ6CTWpo2QSHxH3EV6yoo0iHvViydDQRaZdn7tdYugmRhlI71GOcsNL5e9FZJkoIST
QUuAUD3Jk4jL3WyiEHt03pPIQT1dPzS0tibb+zW78mDRm7AtbStpoFUYkjzvxzkuB9cojRhAu1ud
5Uyov2nnHhd1Ze9sU++kW0hz7HjfT9k6Z0iJToNWQkguQbzRuypQlnfJnzfkCKQkVDZwHvR68oW4
DlC8iKDZMQlea3A2ljcT4RPJ9DtpgqiGXISaTF+p9aFL7aZo3PBT1zZ8BH1jhPY+kQktbOL6lHIX
a/NJ0LwNO9KAV91E6q3UA90xN73EEpTRmQnjzm/13O8eQeQEbiL9NpRgZcsHUjN5cJV1PblEy4Tt
mvRMIxP7qlAfMYgd5rHYG0287WTja5bcjXG+70ldMeVmQL2HwjTIGp25IrJDYiegLrc6vhwDp1K5
HtUflxrc4gES/Ephz879YyBxRSnAfYrU1TNIF7q55mm5AvzXcl5ePgWgLzT/W7+Xs89I7+Y604uS
dVvHU0+eFwZVMKneAf/6hq5CQkM0uYmRfEp40VT972W8lGrxtcjM9zS8pUiZRGUenEF/nR5DZ7qg
7H8PaZhTZdUC/ou7cVSSO7kDK3lqu+kZLdnRjYqLQF1QtyojwNecmKE07bbLXZCryon1JsUi9D3a
tGrAEh1mU14RyDOkpuRZJqP2Yh2R/nJ/g3E4ZhXxPWx4PRpMkk2DaILnvARxjQqQ/nYLxRG/1s3N
aiY6BPdEGjvfqD+qXXJ2CKVPm+k7VD0Gy/Kg8a6rbg2ggxEz6M/U8lusLRrlqieyHQ4PPLePTTg+
MTC5aJnCEqierHpEpGqu0eCuSlYnoJzr5WjaRDQ45g1u49NoWZvly+zo0FpccmDZ1rC/FA6rKfwm
iQNDQgnsOwoF/j8ptG3Y8jGW40b0JjyPHTlJJyqSVXocw6CQEV2O+DzZ8xYdddDW0yaUxMq2rKZC
CfBJLS4h3MMEQOe+Ag1g+eOZi6044ZZH88wsHbTGepGc2/Jr0VRIhIz4grfLRjgl2VWK4iI78zhV
1mby4geFfl98pSNwkOYjMXu7qkLC37lnEkh3qVY/klT3qLvtVg29bRo/1UxwjWhjRRscdEFPw0rp
biR1z5Jq0Kq3Upm39ty8Qz251mx7SbvPYuuIwJMOmqQOdpfAj23Ll7r6pHNVbWcEtcHSCnNUE62P
c8oXCEONtPU7QmjCSQRGYR9tBuNjYdLdGgNdyfZgl5gzxseUS+CNeKblzh4tH9veS53ywXHAS5DI
L9UcFYsP+PyJkf4rmVOHwUQp8rXcVKDUSWbUEWbs3ak4yZgcNeQoqbR/U6KyVIZzk04wQr3TJmPz
tzo0+6eIUibLjbemVh/6JN4q2nsYxnuTvOvaoo+nHyW3SkmRSOobS/wnrKZTNzABavNTbpe7Zq9m
xsXScSBDmDEUVphBbPjGYjf2mNZYdpywWNRMe6fwtkXj7pfL1P9Jz7kSKEScMmjz8Br+veS8VmfO
fshQjt4iIcecFHR/eZNSQUAM4YSOw4p75WPgz4ws3k5YKmlQb8JWxxLFIYB/pwnptCNpQNV7boQb
u3L3kxJdddN47FRz48bimihkIeE5pEO2Zm1lgmBuEvAvdnhXwOuQ5eZPcbVDJQM3AkveoNJKqIlL
lTsxQFhOdtSQXJPm4e9arfKhe+qWGEAGQdaG1nwwxGho679XQ6YDks1yM9rx0VroP4LoLMfeLwHB
rotCKRk2pgBQ1DvnrMwPmS7uNWO4bC73jk4kKKUyJn22a/0hJhnIG71tqCG2gSeFJxwStnXOGY2j
VTx2idjE3fzTty1/r6Ajk7wud3LWJYvH5nGu89NYK1fb46wFTD1FudK18XEW3HSlHjC73qEYW2lR
/aB3b/rIqEp021Kr/SL+cqjrIA/kauin7gPhLBv001s6Sf7yQTcO0o2k2EmrPOTk9TTbLH+Oao2h
ovmoKkaAAIqcVHdbV+JcOvkB1sCuleo2TPCqha4PG+ChadpHpN2PYX5qq+qSJCXk9uJQRNNTnVH0
1OAHEqIqCUFCL3sslMRPDV4Jkc2MrzNHWqHyMUxoUvWZeMGSkSlHbnc+9rLayxnjd5ej2jIbE3x1
amxRGFVp3SBVUbFFXdq0BBZIFhG5cOj2a6PbPISTGwfGXDMgLqgEQjT1f6kY/wA6/o0+8d9okP+X
+JDlhf7nD/7nhf+/kkEWxv3/+S8Ax/8mgwDW/qyr9vff4CDL9/wnHARm879U/CswNuEJup4KfOMf
OIhq/MuCxkGQiOWq8CkhkPwDB9H+ZS4JOJA8QHfA5VThhvwDB9H+BQHGACmy/NPWdUP7v4GDmH/T
Sv4HRc1FgonUE58amEkbuJv+7zihIkusJmkVglbn+Rwa1loQFup1saRppOD0yJaAQK/ZwHsAqZcv
sQUuMQLV/NC5pg9RagWmatcoC84ABy2q4cHLj11k9SuRKLBFWKdIk9lGNJjtKv9Tkuq6iKjWMXme
yhRyA5N8l+JyRNuYHysHVZeWB3WCT4IkIc4NDO3d3GL8ajEfI3WF5XxK0L0xQutw+2pMbBslQ5pL
4nL7lOFUzeriw52whRP3SWmtASVR8L4X7r5rv+DSnyWq8XWt6tjuwZ5F36nNgCKDrkhQFzq0Gldx
xo5Krdibt9bVr8bi/ystxqbORsezvbzV5c00jU1bkO3OQuqCsqVzrXVj0RrjQloRw2FEsMhWkfKj
wjG3ojSvllW/2YhmSlBZWHAGH5v4qh/Ly/KzFHQsTpd/CPLNG/XTdYqg5MiZedo1CsWJE0RP400h
7KykbVwm56VLXTp3mewj49Yriz4Fh1B/g5hiSXs96c6eUMF1FVu7ybwZVnjI412jzQ96HD6z45Xb
hqxMiCcsQzJm9Z8mKghQK41JuBifrjtc+gjjU2juCla2lJp7bonwriSjvVIHedCyozclZRQQMihp
793wValfGVdK0fKjmgn0uDfVK9Z2wZzEuC3vXK21tWbizUTlbCoMs9PqInraN/K2/NHy0SzfKBmj
Raq51bo8WN6MghIVycOeAdoPHM6rFyKN5+8LJaKiVwhnZZFs+lPMpFdJm3pd8JnOKoZJ5Du94kIj
WKTbdKt4k7Zu7iRQXUuz14nK1P9WVjeVe2/5IAhYw56NaLviPnCUdfnsJdYWNunWnpx1msUPy3Oi
m4M/as7GQfFlcjuM+Podc5s41n65YwakJIDU12nBxouXT7U3DeEHE+QDBELstItDdHn5trS2ik45
JfLA5hyBWYNAYGtNeuSaVrA/ttxh5QpBzlIarZ2aAaC4RQN2pczaVRPtPs0+lylt2YGcmbk4dpwF
hsl51pL4QTaYnZwHRrR/74msiTYV2SgVZUnjZsFyf8gCvIdF08BGoFYEdLCC9j/IO6/tuI1taz8R
zkAOtw10ZKZkWtINhiiZyDk18PT/V7S31QRxCG+fy/9qB9laXaiqVSvMNWft7zU7uApSdj7kX7EY
WB4LCWZwRuGBj+aGuTMpfAvBeybHzjc4LmIPJlr98xb0FB0967ZFG9NAQ0isEr1b4I32Tuya2NGI
sLlStf0A3cyA86gaJPfU/kbcmBIIvdgHh/FMK2WQ4bztcRq9bR1TydwVSnbthNL2XIa7MdAPmsLd
Dph447er4vyQTdr5pz7m/wNsWsvdjQkKW9GlH5nDeY9KQPUk9Nz9quBqA2UTZ4f/WSCclHSP2th5
TGhf+ZG5CwNaZj0loey6ru1jrFe7CIYuZtWZIYhMq+AyMMmaUMxyuzrbQJRHJSa2vvld2e3PmXEd
Nwc888/G78MdDvmaoOU6yIqRklQBBM0PvdQBnZnz7zg1DfbCChmlIvXW1DTyMjNEpU+pdxDy0l9r
mGFEpHenqAylDZAg1aGlus5Y5F4fwEqMaK6kMK3rlyVpgt9u7NY4qNXwTB5yLJXU3Lz+swReDdFR
9Blw3X2oE4LKDhMD6kAnTHUemUWEKMBG18YY1MSF4QJ9a3oleEPXGEGiCMIeVIchtjnH5qa39Psc
30TeqB76BqoURY5QpLaQvizTjjpUhrgDVTRmtaxvr7+zNYjz5Yx10sBNgbIrmUna3ecvJAVA5yT1
JlWG6CAZ4U0ANlyzM4BeYYO2FADs2EAAk0GLk22W5c4BK2u3bb5Xpcjxojr8WvX5Hik5UAWD/wKr
CwNLBELoZ0qHPiVMBzj3nDaytusCgKw8RF7c9CGfBg8MkuyHMrXmNp+C38eeNy1oMm8wCCsjO6+2
GhBg++zsykqMUCF61OY0yqJdkaQ/slo5Zhqt8tz/UqbBtsjO13KEkjIoBrg7/So+Sur0Z9j1hrTt
kuPr9ZV+94ojmUcVVIbERp294lIEE2ugD8UeOfvdCDm/8CAWFTMLbzLl6kPKjL/VPzOa5fkMe0r0
rS6ingWaMVjliRTmv0Ez0MJSBRugIcKZS2JCEsLeYrCwgIJK32dOeSp9GLe70oZ0lXdEvMe8X6n/
PSl/inf03Fi7iTFsEmL1hiG777qhPMWZ+iCVcMdAlvU0pA/lQD2TlgfDSw1a7E7xh7qXTBlAm0IS
xFiucNBcWyuu7mljWybToRljDlGn74URMdUvZ59h1GFWHuIFkJcg2XGKwSSdetG2GFP6hnwsPpRO
ZUdp9D3Y5k9JD6GK/gy9pCv/3qb2McTbnjn3qMocc2Yr6chbff5twCuZDQccUIaOoytVdHyZLcgV
SFn6AHy9v2Xc1Y0i82CnsPzzv60EPLT9PVIUwDE+6KXHOoUuCNIfZRD4XAHufB6gM6y750Dj+QMN
WnTU3WMQt8oj3baNeA4EKF/8HbppMCqSXg+2wtB+8cmxkxcJ5PFrqKBIp1o7BWcTLoUBXllnl9Ki
S6jXSucDXf8zuAjnNmeGvs5Ic5P0BbmoydEOLeqiMZU9JEqJJI6KIo83LQwcHaOmG0h2PWe0PoP2
fwCY9xLBEbUVI/cBNQl9mp5EIFWlJp9GJWrkNY7QQjb8rVhKTXTQpVsf/y2+lEH8Z+mn3m48y8yf
myy7bhtGhSDW0PXnYjJuJRuNCUZhPj6xM1L/18jXRCgHtRwuLAf37Xnt0dIAazsWe/IgMibGd4s+
LHHoKYiwExT8zx/bU5YuiCXzhsIorqCUNuepJqXtgsku9mZh3XZRcxUmxsZieHOQkm8IzT3ok0IY
WiNlh3g5jx/SHCjDEe762sPHv8WYscu/Lt6SgW1YiEOouj2jBHQgKcvtyCz25z6HvYJwg0h0TMr7
oYXWogt2ELy6YEDdwjwhIpaG0mlKrmWtfdLV7DpWDR40GxjoQ0OtjLqEU/wke3eNYTeUYlyZUxnC
8KHtzYEJpzLZ+8OpTBk/MqlhKPot1HMnW/u9VfQDraJj1TKvDlnyTUDBn2sHyw1Dfeau4W1QRx0c
CDOtHHPmg6izw8r1SnjGlQmuOCPaufoEBkEEz4EPFSFLENH2x59MW/pk8AWgiWoAm+TQvD0vOZKL
YS8XxV6EdanP1Q7LA8P8G90JNn35O8d6SJ8nSnHiIvr7LvgCEYmni9E/Gitt/cxFt5xsC3bgNZwD
ynkQfplKBAEqUZ6q7xB17eNs33ypdBj/xhrFl+kWjgxK0ronDCeSdasyXwYR8n5se29lkUuXwiGx
QbxKcTRtTn0/OIGc6B0PCZsgMo7zqO/NvgMAKJId3NuQ79ISqCapGVNg29DJrlTj2U5IUsJnyrn5
fQxV9uA/ynV6nRJBJ2euOofrdQvLR7FlIoNKxRxQdkSt+ASRzU42blS9gavHOIo/DdFuZnhiZQtf
NRPmTxQsrlB18kwpliJWf8Gdy7BZlA/GmVMfp8/MARmjfrQNmZJox9BpaB4Lqq7EsxuLRAv/x9nq
GCNMlDs9Iy+IcemU1H1mIOGDBdyTXlccUOG0GVjgYFq0o7Pdx1vy6hbe/2ikXAw0CWT0CGY/Oq2g
9kUxey8yIJHinSWIbk2Kmpl+EG5rpNCTgLedFM+HOqq0kmvB+YPQwK1m4UTT20GPYIhDbp3ecMQF
7Mwb+64+P0e/CRRixMeeyLRinQeoeewSqm3cfpHLg/C78evwCezZZoQVoBe0hfmWCbFtapKATtoh
tEih+Udl5uiSyNq1HNJA4f+jnD0WDYRixooWxFwq4dV5wfcOZ4JOwGO//vnFNiKzhXAmrGR78RVE
OiDCcpVdMMACCu/RJi5wZQL6YYCtqabHBjWEyEjFEuXi6xD/JryVzWib3ptuR8728abNpUf++okA
/jTNJiybMwYbJfA/yH4KWnjmazrCq+DyxUVaKHLQkq8ocqDxnF7HEb1YEaeRc2rG1fn8rWILX8sB
Bm6QF1saXZEknaFRM2Gh/Pi3vp76twdMlykBWSZSmRpiDrPAbeLL9f7ErdDCq6nVHoum22bsqFWT
aPHYD9CAqUjQ0OpWbGmrtcwA+N2NcLHAyHSGS7UqX3mcFx5LfhS7q4Esky1VV9+e+qFSfWmsDU49
MRcLp7pNucaSthXlgyBAApV8m9MqHOf1VBb3ZhVcSYO5oqGki8W/+zgXv2Pm9Ss1OGeVwkOZTLU7
ZXStbGMfZBRh7Ef2cxAD2PEPEUHmJjEc2ygOoi1Rin9I+gawAoBXR3fFeeuizqunbwwKZgz15uZd
dL7hLJ+s5vk8DPQLT6X5LO4S3fpNVTb7iqH9sbFumVTYiisoFttzpHsChs7onl4Pwl811P9Pi7cE
Nh8Ub6E2SGe8zoJQ/c/SrUEZlvIsmYwYNzYveJ11+X9eBdx4J5nowxMR6v2ndKvwR9RyYeGhcGtR
2/27dCsp/4N8FOVeVCct1UCuyvpvardvn2rDRLCN50BGjYTRIMWcx68dnBkmUp7hJp40a69CiJju
DW34zMTCQTZ75aqADcpaeY3exrB/GUU7kzkRC1TB3PX2A7LhdQWxPqNOok1r7nq6v2uXn09+cen+
sqIKiU5iU1SsZ+90V3XFKAVYAbXRetYXADjhPSq2u/p36QlVvFH16lvoVD3j/mL7/7oBl4n04vIu
DM+I3hWJ0CcPMRwiQTj01cZfk2FdXJoIrqDXdgztVb374u2iNXWm9cWuye1Znrw+KzcBGzYwpt54
WSetvJUr5rRZztHVbYfDhzTYiH6zylOMXsxoA5isDh9/ONHgeL9lv9alzR4Rtac41LesqwdwvLFf
RiahDs1t6kElSvJGj3yrQ4bxW7NieBYM/HVWLgzPHooCkAEgrVfD40uRwgCxgQiGCFk7EKrtyJHh
3oP+ZwOzB4js+BFoiRvtrJXIefaKvv8ds4dCyvRR60togeOj/GQ+IFvpxl5wSm7KLQDv++CrvYM4
/WZNGGvxxF4sX/z5xXnSgqzOImYAwJ0zE5ldG/Bqrmyt+IK/nsD3K5sFoBm8oDJzh+yeR7uFEU6W
1W/6k3ZKvoTb1Q+5fGTxt7pFBoLCw9sVyVOXjUrCHWy/TDuoO7bKIXEZzNzW2+J4qjfg+zxjbffe
PvP/WeMvo/OLr5VjqcUYNZkSOOpb/+gwy+Qap3yb76UVwapXjY73X/SXtVnpIZPsLveBocJ9tkFj
1lOu626T7oCSev0W9Y7is1gmDeEVb7B0WCgPoj9pE+/hft5+WiKUzKbBHW50NT4RwJMqK2vR5LIN
GDygiIYaZP5CJPTb2kooIal7kt+X5jb3lIN/jFz4hHYdQgD7NVXVJddDb9VBH84wdEueeQCt0yF2
kgdWJQJr82bQX7LkbuUSLL22l0Zmny7ORpNOGUbayjvvVBfS8uyQ3wHqhFh1Y+3hzqeRAEv8PrmL
9yvGxV8+Oy82TIUOfBA89qY1M94gJ6rAUsAKb6qX+pjvYo/p1N+0vXEyXPmwdgUXtvCNOfHnFz5F
HUetsIQ56L0IXu9M4/t/vyAEVWzQrK9CvObsAqSyBT2+xFQ57YNteQ8JT7ozvWEX/Wx+pg/gFf7F
ki4NWrN3MNdz8E4tS0J/+koGo2LpK5nCTJjn1YW8MTF7AYekSKU0xoQ4+JntWbvgRH/gCSYbmKq8
3F0797Oq/3uLs4MPl4tll53Yp11+FOFR7GWu/hk5Ky/8tmZt6aF9s77ZIVRtdCHaBmtMge6sL0p9
0E/n69AF97Y1mUXcnF+ml1Hd3MI05bo0qdyPD83CqRS69forKoLxj9m7YEaTbjgZ9mv9DwCJlbzi
lRfcyJu/f/YEGEgpjQNDkZthgDtVvZmMEUTf6eNFLLn+N1ZmJz9v86KNYPWBEtproNh5QXjEh9z6
ILln+N03+S3jp0a+be7rfbcSK810jP46MMgWaobhqAb95rcXW4NP/Zyh2gVPjAbNKiydaBBIQKN8
5ZMGhb6pT1CGIdoR//dxNav+ZXi2d4bPlGsmvq0/Jb9Jhnmt5sZKmLJ8PH6ZmG1f7SvKmPWYgKPJ
axnaS5LHlb1bPiG/TMz2LgqBqRTCRHydXzOldA9CbhNtJVcH/IyoPJEm4norzl/8pTPff/npXvf0
whmXcp1xLjEKFOKQ7/rDsGuO9X7NzOLnI9eSeWNklazr7dGwdG1UJxkzkKZAP9ACOh66tUd04R1D
+feXkZnDUs8D1KfQZW76XfU9usJzuHRKXbPYIFqxCbw1l/GqPvbu410YnPksQHdObML2yMejXSHk
ZKD3+5EdaCOo6UY+yVuK1MfkMTtYn5g+OCLF+ZmmjH+C8ZifRrSSec1xuKOMqgnQHGROh0S9b/dr
aczy63HxS2dvLpIsAbBh8Wm+wBdPsF3dQAvvmsi2uvo1JJ83/oo/XYizhQwzaFHaxjJ947c7jiqF
Ujvi9QBmdggsvLpiuZlcwZC8coSVxTP8y9T8DAdD3vmxyI1ASXxXXZ0a8k2xB8jpnbcUlG/aJ+17
egtuYw8Te/L88bVdMz472RD+S7n5Gjzt22N303KBQOtcre6gcDDvzxrRmaNTAHKsmQNCz2g4y8br
WQsZLlC9UHfLzxRHoivaQZ7pGQDsmcDyNFeNPJhJ1iJvcXs++gGzDc1KuBCYceIrn8pj6Cbb86Hc
tk8oLLnBaiqxfHr+Xq09C6jaXmN2V9wsmREyxHfuS1NGztSEjVZeOajLrumXqdkGagYUmtwOBHdg
87fyP5hP+/iErBmYuSVBHC07wq9niv+ld4LPSZIfPzbxv9zvX4uYeaKQvNyUxOmovXEbApiiOgFH
zomqdu1GeL7S+9ji4qIMFfFu9AIpUYrH7OLdiNA9yaQzBh3R2xqeQ6DtH1tQFk/8hYlZOAEBv5oz
sgOyYjvt+mP0WIABRxLmpXGjbbRXIP+Hq5TxecSRtu16OCOihncH/sL+LKo4D2HZoKQq3AqgKRiI
qwz2wg1wvi3iJV/kH7ABAaRqkKhy1cNaQKyIc/eR+dmFHyfCUeBSwvywxbXs+wPlp012vx4ELB+f
i6XO7rbeD03jvNo66SfVRfbFte+NLdIJ36Ei3JqPK1u76Et+2ZtjFfxCDitT2BOVLMihD+0GVbMX
UZYAz7hywZeKh8AZ/z6rxuyGI17YwReLtfMUP8popsXoIldWRVErpRnyEgy1V+oyuHpnw4DrLaAO
euqIKmlgwaqVX7NycYyZNwhRWO2oPxMJMV6G4nvvrCQay8/hxXJnvgDhtOgMKwl5m+fcJbf2g3Ow
H+Qnsan0y90JHO2dsc+ZmvTWb81iEAu0XKFcItRMZ35BDQt4elq8aUdnKgVoh8wALC5rDbylr6gI
VUwA8JqiarM1Tv2gmJUoNdllzsyRwrxBZLRrXnXpFUJxUxRmHJnZ3dm1iKAhg1RVHBzFU09nr3oU
fjW2NjDGWg/QLoh31h0QatmsXBDx++eX/8LyvKBgQ7zRSCIblg7+g38CyUUwK9+l3w033sJKtuJr
hYboe3vIYMi0fUxFt2a+VjfaoB7EtrUeZbWKGEoPXfsluk0Oee1Fj9GhJi/ZgUDdITYYgDc5e8TV
gJC95PP0RO90J60GAUsOmKIb3S7R0DCc2SZHBfIWk7i38jDddOmT5FwVqAwbzGcacbz2yRc3+8Ka
OHIXL9q5d5ixSbAWww5GCxrSOJji3GTfbsadtj3DHvvNB368/wdF6cXPb6uADQBhvG/bZGEaMU+D
bX0f/jTuwp/5z/hn7sU7/fhjIGtvEB3c1I/tft07Lt0ktIfpG5rkTvq8+BcG5Ui6Tgunbb8E1u+Q
+qx92KXFcYFodRpUhe157qeRJhWTaBIB3AFwRKsbBgwPJYDuu/4ESxWx60QP/osFW/joZbu10Hlp
hUDnHbqtQCUgnH67sRDvaBlDKrikDmwGqhOZnrgr93XJ7V3YmKcgqWGEVf/qc3/4cCwdm339O90h
PATq9ptpC0jpcS3DWrM5e9YC9LEslH9Zl/+7HnzWRmlT9WtlR/EczR2RRiHVQoYbGKM1C4LSyp7s
LhD9rx/OnX3q9skePorsOjyoV/ihx4+/4+JWKZqqU+CHlf01Trm4g2qRK21QYA2CNRQ3HtVwDcu8
dBj5e/+2MLvlZmz3NSxtyEjk0LPFDOkRLTNv5JZQ2J8DEJOjcvi/LWr2JLYQGZLQiX2qdLR8pBSq
/w1UVGASPza0GOhcLm7mxQNaz409YanZMs8XX5sPwUE7QPy4i58IeaYt9KDb1UB16a26tDo7IlaU
JU3+p1WU2+4hdnDNn42nuMl9sRsPyteVVS45aoHO0iwVjXp13r4Pq7JXAQH/6U+KF9BpB+DXok/i
f9IhV4UP7NN6B1Z4iXcX4cKqOFgXR7OlqqXlJlatpK0GoIhhu5WjSUazACaxKWQs0nbaDmG8JtwZ
PlzLHy978bZf2J95Mdn+jxfLEK6FkSrkPzRt97GRd/ePpp2uO1S/id9kXQwGXi4yhPIzSxKHFzdG
qa06jNBZf2zhfVdBmGBeQDdkTRSJZ7ehQ2BvDExLZKo9uPidciivoiN0Pdfwtaz3zRdXdGFudiVQ
yjKgsMJcsx22DN9QD0+22Z7eK+PKtodqs5v/sXol3nmZ2SJnVyK1GuiiG6zm18MTaky+7Wpe8pA9
tM/tJkIZwN22kdvAnAF8a/XBe5/OCfOMgxI54boZ+Xm7jQwYSOVQ2+Ib59fBY89zBF32Qf4ybRku
Wv/I7zzAzN7s2MgjisNqhT0GKQJixeFGhKu+AGbkj/RrVuuZ7y7Dq0Exokqr+X052TQRGKgmvm/i
lNcR6sPOwFj0tHLlFs8OCAEIKqhavy9htoyH5Dm3oTTOcO1Cspc9rNyGxYPyy8Q8bsjGQosnceGq
l/EllW5QhZczrz8qNGyQk9Tc3oKpaM+MhSjk/Ivo7/VD/r3E1yLEhVerCw15jAj7XYsIRn0awueP
V7j0DQ3LJLRVUA+XX3EtFwYY+0X0OUIMeTDCW7OsT36/1vNS556ZNVyamHnmfgw0BMQw4XwS2Irp
4F8jOr2ND8yv7NYAMeragmZ+WBlTOwFSL/qUOBSUq2/P9wgQfna+yEhAoVcNJMlyk+uzC7dMuw0f
48mFjdsh3b5a66osOtOLpauzMik5W2apsPJvyBnup2NwSq9EtKkQb0a7tXjz3bv79jvPoRcKKlFK
mWGsj6Jj7T8n8U+tuXbO7cq1e491mhkSG35xZnp0pOwAfg2yoe4J0b5y2tU//0wURsZl4VTw8sfh
8/f1NtWyaXDdFgkRA2HzNQ5IuWSDwxqbLcSeexo4u5Le97C3v3a7IdpA0/FUPois/19ckwu7syWD
s2+VwceuKkRIYQ3svn1s4F0uLb7phYHZk2CWQQntEHymwfm71nwtIUoxJM2F0GRTq1cf25oNQtAI
nhmbvQdFV8YMYmBM30s/eqSEN8UjCskQZ6HxGyGHfmDCETzG4MH5Dwoyo0Q9HPrf1Gl3rnblb2v3
5F3sJn4PKZ6iyhqz8fOYo6lqO5/E1w0b83e5ui5qmzm1a1VWPCuARSmS9+1q3rvoKBzCKcERrMDP
8PYUO3ImqUaH0cqsj+iB3dIHWIOyqtrSAwLsF8gveGA0bGcewE/gNfNrrLSDnkATa44BagFZGavW
sNGCiRI5orfFQ9io/Z3h933zu6EpCovOhpyhgK6uEUFwuNvfEyZxGUNmSg0ZiLocXckJeiogASIb
VCB0s3Pu2khGTkYupCndQbCofs2CsIv2dVEqiWBfQpxKc9F/AF6L4tjAACbkAB0gQgTFmeJjrC9I
VO3sORaaO6UXyxJb5jF06qDv2h8heC8YEIwn2xpvVHo+VeOhPzC1MqrKQ65Uu3BAnShieGA6K5Ah
NK0dnz2jV/NScjMKGUxKa5KqDZarT87IfzADFtMqm5TJqhVXVEKEMJas5t0faoN2xpehBzKBhFKr
2y2SVAgQG82hlOXR/kKMcUaVNMhMH9gCEG2pRT0ApvgGHjbfQjuQsZ7IMWso40aHccZO9UO6c5qB
llTkMrx55myftUgQmNlqjrIEoriAD91hHKQr4C5jcggQyckfFbi5VUivVQP2GrPUSvsOxVOre66T
OjK356SSFUQ37cwsb+0YVYBnqNUruKjPGdQC2RglBuyrQVvIO9Mup2zXDaLL3kmFjVHKmDHz3mAC
0/ZbFcTwQ3eFrgLmPEPHXn8tkZxntgUSjru0gFTpgFqVZuKIfKtDOd2fnI1WZBm0/dNU1b9rYW+W
j7FlRvHPaIwNlP5KM4+9KqKAAGlimxbbMciqFyedavUl0xEN+1r2fd9+HRBB0rbpaBst1AlIOblN
Y8vDb3JoDuZBO5uF8dB150q/buyqYVi8OMcUrEtzgh4TPsscAag2SVLzJ0nMOTwyXu0bEC3IZfU0
jFC/w00YyCjrQPxfl90VypLID+RFNI23sQYz820A8QKsIYHkVPd2lpzHUzv4jc5EUl4m0PYx7ZND
vW4ZwRmpHFuvkN5UJrQaLKmXoNI1tHGAGUGK6/GU5EWephsnseXoSmpCCqyofZUqTEBMPzr9TiK8
M561WB9Quo78AaJrUxv6/rOOcKcKATfaHA8Un9sCnkhb25eqbKAsCCUaSsvTBKWB36dns91R4U7U
26pU7eAIz0YceWqm2+UXJeEE3hRVGH3WutG5H+wBaeA6iPkLw0yh+C5V9BtRmkYQ4FSjc3yoGlNC
CfFcwkKwhYuFkRNPM6smH13mqrWyQ00mU8mMemgoPRBTWQaVmcnMVjM1k+LqcWfZDPAqenCXI22B
lHSMHNZOR62kTZngdc4dg5PZWE3ESGnIpFaplGb91czRSibLg+ogAwvgcBwfUFpSpD/gaS1gf0IZ
MvlWGHHWXikVjuhH66Bo/21UfMTFGGwn0neuoeBr5GavDLin5KGbUlBVDwM83gaiOJkOj/in0Wm1
yLnFR9hohE71EMkdX1lCv8Crm06B/ApSU7nWP7cWhcvp2FqyUX/uSkgbxk9VcdbJzCL0VuG7VqUQ
Weoh0fV2P6EoFJcnP0dmjm7gpBc/kSCz7I62UREioz7pjB2VHjoiZvO5061WufFTRxXKYaPNnd77
aCfU7SFvy1L/NExRyqhRNPSt2X9NYaaP1Oseab2ihcUyVn0fqpEqA7shtH/CbiXmWEqiGFIUcbkF
8m3+KlZtE7Uh7BAbqSw3RU0NVsu90V9JABaT0Uszsww8kuKyD1vMWLCrZNtx2912++zG38UViuS7
YrcORF6Miy2uCpyH+kJRm7Hkvge2K4L0bhv+5EE7tZvG65+mm39gbemlv7Q2C3diuVcLS8YaUh3j
pu5d9NdplSD3MrnAez6TuO1XJyKWArpLo7M6SpU458JsMNp69TUSPM7zmTTfuipubO98GiPm4GkV
pX/UN2v19OUdvfi6sx11qBGBZnxdL1Ku6raiunA+keYc600GfH4tOF4K35jRk5mWUpYaCJ0fRKmD
PVz1EbFLcCfJPwBJLaZ2l3bmQTjaYEVlY4fa1976AmkxCsUErzQsUJYB/T0Rt/aQR7n9o/9lyiFt
dK0n/Qsc0CfYSjYfR9HvTxX0AfB0vZbKFGTe3saPGSTJUyBrqONQeYiyH5JxXnEA79GiMICZzI8y
jw2gSJ/PQtRBYZIAYKKGZbFy4/vh5nzoIWXYcDchCXenF/RuvHwftf9mcReWZzm73vqWPCSochYm
/JfyeKijL//i811YmIXf3UQOAuMwhf5WZW6nCWTrIT1P8u5jM++T4stPaMiz+LvM4RQH+ErXMAm/
KgykS+nACwmZcLCWFovj96YC/Wa33g3SNn1DEDCxW6KPpnjJFoWIjXXj7NPtcNCO/7d1ze5CCuoH
GjWMOYr6HVEfS5LvTZN50XSlBLb0ARmqEPVK5s9Jzt4e857JYxqfYp+IRvMudKMmcOOrMwrvH69o
6T7xjHOjcCXMNs4cpuGkrcxjiBcp/fhADwYFH9PvV6wsOEfwUBdmZs4RTXYlKAzMoFeYfZe3yZVy
5WyHH2ICe5t5dMn3H6/rNcWbn4tLi7NisyIhrDVGHMHWk93h7BWQOzHEeII19QkJcn3jMMxhogIG
Wmnnb2DDVH9f+xHvW08cTuAYJLo0mSyaM2+30ZTh0w8dzguc6JsbASGCb+bP2RX5mun+g/r48bIX
zw38KhSdTNLieVeXDKgKNR2DOZ2tqDwzCo3Q9LClwfevtvSXqXmRNrCiqIEJDYTgNcOHZU8HIdii
nnoajG3g1u468mGhDsXn5DsCPlFNrtjM+ZvjUBVlwimCjeQaio8E3Fm+ta4m3DPyLOjR72sE7pFt
+/wP4AiLV8UgdCLzgAXBnvlOEuEmDhsWDLN5iGY95RvIxynZxE/2XfkdxdF/UHpb3FA0U2wGl5kA
nrf1VMuIZCnH6PkHCXIN1zbFqiv2dms8klpDgg3vz13yc31w4X18wce+sDx7jJoW5pWyxnJ8FP1S
Z6vt9d0/WOH7gPutndlnpbYo5aGw02wD/7Y9prsW1UhK1dOT+am61oEN/4PmzPJm/v1dzZmDLZ0x
yKMeq/oDNGNa6PWfFdZoPCCXSUWzY9byFlnWFa+07BAMiwk9W7d1dQ4Ei5Wqw1G8nmC1ZhBF/Y2e
0PaH/sl5qL+Pn5AMPzZrnYDlpf6yOfe9rUlbMxU+YdzFDaxBm4Z6fOY6bvwkmXS/GKHbrgKjl7f1
l9WZ/+3qEXJFsVL0iXaIvnwSIiMb59Zy7TuZDuMEo8TdKqhxca0m8xTiQVPfgaMGu6zCEjF7enzm
viYsVg6FK7kCIlrcl6fcXYvCZ5wZoqrL8b2wKH7RRVkercBGQP6ooh4J+y2o5bfxDvZptJOCnxrf
VvL+67m6mcnZmy1Hqe+oESbTAY4SUjmnXwlEF1LFt6uanRmNM1OF4jtCbrovzF25K24o3e3gIjN9
mrNrveHF03LxFWenZYpLaGNTlhQpYPi7qxblr36tS7UchVxYmbk0BWnYisxCnI7ie2J7zQOjpA4V
tGijuN1PhMTyfXH4+EX+Xz6lDrMTWEmZrXt7QEKmOiVDfMrBhQcw3YhxIn0zudKLfljPj5Y9jPnL
3CxEtUEryL1wp9MPK9iLy07anbjlNkSo+QuKOGjg3oQndQ0SJXboXbx1YXcW6kyJraRnYdfY2A8R
auZfps+pF3qO226R5fpOJwECiX8QFSy+kEDoNHg/FF3XZhcQwh+0J18zQt2HxPW7NPw0oYJX0/96
kIq9A7trMz0Ld927yhCFslBpQ/yofSO7k2cwiRwyEozY/CFiJn/1tC7dCQcyHhnICemuObvmLbz4
mpoxsB4ftR/ODx0KKLbS2iIk8UJ5HyrF/bg6hrx4fi6tzm6+MSoVM1FYFQD75DH+Wp1iYpyKxpQC
NrrqaB//Kyd6aXR2/WN/jGlVg3BzPuFEs9vulvQAlYQt9L+EkshjoMl5//HFXDo3lzZnziCOYQ41
BOWBRI2+D2876bxFZiJX1vp+4uTPbwbcZxaitzZ8NnNUdmv3YElpSHNuymNz0O6MdCcSVXE3ApSK
78i5/GP6SdoGAy8Vo3m7+mZ4zgrv4wUveqLLHzK7KTBj9n0mvrL+cPZ0Zoin52hPZ8DNvsqrqbL4
yz5a9ez0mlp8TtUIY1pGVRieskb6/PF6lu/Hr+86O6m0sToztfmuspxaW5oACK6rcGWKQd+PLa2t
ZXY8zwRyPfK17KCmen5+l4F8+b9ZmB3GTAoqMxN3PTOlveMIieLdv7BAuAJ3EVx8xrzxCku2mfo+
KMjKzg9Gfq8gw/CxhWXXAb+ACYcYPBTz6SelUKnNIRC56U40Tb7DWjLeDsxBbaGg9PQvdeQmX/I/
1qKhxQgMwNPfZmfnIJxGZahrzDZbJqtV7o8bbJnJ36TfCzASFF//QSq6ePhsgUrnY9Jknr3qBezh
qiNxvJstYo2Qzu9y73yoKISen2rbEwnwesn3/fSTeIIurM4ed31KjLFOeIKSUJ9+ouR9b8NYS5ey
uDoP9nTjlwUSAKjb92N/DE05eR4TpLL/1T7/Wvvsqa8SNDpqsfba8x+qWztB/VmMZDNbN3iGfCfe
Jd89/6v392Lx4pZeRNq9oTVQRb5+8mEbMMAnu+nuT6PqK9GRfPhXWczlB595MdgCnaQTHxziT85R
6qovIvf2PX0zUh3OdqgS/wMA2mKkCsGILfj44C6b80/6nROi2f4aqZZH+o3DraCZsFxrX1OzCjbr
efjigb6wOLtF9aDVfiMspuCybOmPbBoRD/708dFZChIvlzVzpNK5r0NVx4gcfMnlemOetW2WTA+5
eiz9lcB7YUGqALdYBvUa8C2zU6pNEaw7GlsHqGk/ogjQAytVnZVHaOFpeGNldiiVvByaRFSErU7J
vuUUiHaRnKkrZ3/Zig7+2DGZhZkXviyGcc9xhhUJkbdGuTXtf7UMfDZxNOSr89pW2djnAZFxPpYG
E2swokFWBWvkz4urYDYW9jyG0/R5LQuu1zx0xGWC06eAdTMq+G/FHx8fsTUjs5dUydQ6+tNFVkD+
GgWwx0pAt9QgAgT1ax2zihWYi4Q+P+sw7tqj9WMC0bWNTpL7w7lREGQj5xfOf63ztXB3Lq3OK1ax
HtHwF1tUqxQYxq8hMIX+t75CPyVeiRWW3hls2boBOI47NJ8xS4OYEEckAfq++u5c+ceWsBTUhACG
r9XEljfsly3x5xdu3e5BEcFGT9NLY3wtD9uHFF7djw/Foi+g5uYoRD82ydtbGyraj0kW8O18RMsV
Oag3+qBc5zoMdR8bWnLcqnxhafZCR0rTmPGfwci52OhoeD6RgHvR3nhQrYOpev9mTplRzEubM0+n
hC3iD8JmeGyeikeAXFvHBU//nVFWWPfWEtOl1sobe7Mdk7qmiC3BRylD/70PkQf6XpP/3vRe+Rmo
++vr6Eu7SUZ18iqAhukfRELiOZqlF2DgVIXXxDA0KEHf7mjQDX4aT4OgckNN++wFV8O++QOZbTe8
rT5Xd0BG9utlqqUQ943Z2Svpw4WeayJOT17K6/a6us0Oyel8cFzzk1p7wzHeoqF7/PhMLR5eh7ET
S7V16g8zdzMEqMBoIs+pGB42ERBIJteO1qh8Fk8uN90UQ+GkB/M74kjl1DEE82cjtW0P3QQ7nuSC
0N71xZ7ayjqJ3NLVV+Eb1KjdYHGeGevx2aF0KsKBNNtHdKxMO1q5kEsmqAYrsGgJKqTXVV94lwL1
48ApAXPC+XudlvpBHYMVE4tfzmLoCsAp06rynBRWc1oz6iLmLrKniMR62+zF9GZ4K6M++I8aYYuL
+mVw3h1WtJI5K2Gw95+1PNgo8coTt2zA0h00Eyh3zecT7LA4I3SEAWRo3UlPNo16XntjhFea32Do
r/+2MXuoe8nsqTRhYzwBFc24Qm4IPqjd+t1e2crUzdfKTEsXCawh6GOFqVRrHlQ78JnA+IpFBmVc
+fzZ6H+zze8fX9ZFD3FpZOYhpNay8kR8OqvbnMMtVTvd3HQP0xUARs8Cd2x/Ca/AA+1W6TQXN+1i
ebPgmjxFzzMxXtW8KDu6o7jmXb8pt4UA6Je30034sJp7r33S/8fZdy1HjiTZ/sravGMWIqDWduYB
MnUymWSRxRcYiyxCBGREQH79Pcjq2SZBWmXftrZOK6r0RAgPD/fj5ywmsR2h8Wix2aYPhG+86qnD
wFT+YK21sHyOe4f8YAM4g6+eQfM5+mn1vHvYhVPkSlUa6TyX5NQ88wNauTKnzZwE95cSxD8p8I0O
+oQmpz0mPof0Ldgehhvz5lrF6coA2Is6opIlMsoK+Bz5cDaaXTRATu1vpJ9AQgBlXpAGE8Sdi/Nd
qq1GCAk+TGpit0Q3DzTAr6zar9fOnybmn79zkwrJrbyO5+EMJaiM186v9KR1znlQHjSfniP3Wsng
ms15aN/ZhEBR1YwJbIpKfR1Fv+5KFv7+ub6enT8fa7EZk0iV+tjEyAmDrRLG74B6fcogXv57M1+l
oD7M0GLr1VYG+ap5+MbNCJkksDGAniAYVuZMQ9yF1Q1KrJtrm+8iMPV5D/z5dIvNJwEKUaBnBzDa
E4rJnSfWwx3yInXkEADrG1fZQQoPJ9H4yNDiaEPWxtEsb7r/W2BP48MALLYjs0twDUb4KNoZ2sW9
Gs4EtLbLg/zZrC/klH/B6Px8n54fyjAAZKDObC9vKRI1STGMKDkZT8CyId3Y3emPADGHc1XP1U5T
j3Zr7RtA80eQnP2NqGyWpfmP8cWOoUUCyUy07zlEs9etFrv2QH29uJYY/moFQ9ACN3LolQK4t9j7
uWy1ViFjZYF0yTXISVZfU+hH/X79XvIHf47kDKiBvg7AEAbKZ0gvmIv7EXAeU9L0sjzXKMEpisWb
eAJAE2suEwT4t2OgKciN7tL1GKQ3SHAiB1WH11b0IpL6/Dlmr//OJUAEw85TqGU48bMZHeu7+epk
+9NmQg87GMSBLfV+/+QffdBsUIVLtZA7Boc+mpIWwzuJJmcDVi4kSQSUGDM3ovvfW1j4hs8mFguF
legL0DjG1tpb4X9YpNogP+C8BGlrfPVsXFAdzRbngxEsQCoQfVDOXpxJCdqN1IxnKP36g4ekOLAt
3EV32Zp49CfxUO1myFDQo31jQDjxylpaVJk+W1+sJUgpsqGSWwNHiRYoloNl+133ew80VnPt0K6v
GZzf8OPiRV7MArES/gc/xnKLjHMrCBEA1tFvAPchExOH8uNcNrweQS6uvpeH+2BrMZmQ8hWoOck1
rr7Zaxw7QJeDtNI+5KaTA7KUfFPe0BQ2k8uZHnTvuXCuBRxf7FVk3hUwWQEIh9rwZfbf7ZGhzKS8
zFIomqcO34pg9BE741OE5RmKTwYy080uSeH38hVAyvvmQVpfneN5WyyGHI5vRk9pILP6FJHotIYk
FicqVhhidzNoQoDf/BGLer7wXA/35uPjd/YWw15kHCWeBvZmPlYOtpU++CtYtDkcWJrBgQkREUBe
Z/kR/Pzd0OpFAU3lTsMxWVuRX+nI90PyCzgtm6xZLq6KAH01jKCVmCWVwAv86eIIld20gygYsmqP
ysuMVipCxLDmvbSXwhzgefnqVXXe+ssnfGfxk2vgVSRkUtYYSLHWtoC9OcUaUtCba1m9BXfWZafM
IYEKngXsSjzdYixVg8lGiWXau9GJJWCll5ljv9BbgJk7T0m8dAJJp75tZnjWg7ymaza5aRIODTrZ
VgyIESyl/18A3uePtfBOU9FaRiJzsL2+9EAaIMfh4YiBWnAIcduTxBwBn5zcy/K1EPHTXAM3ij0D
5T+CjYssy8fxqFmUsTo25BlRdYq5k64mSCyAmSXxQO+EEuW12+7ngwdCLoYOxnfkc3S0wS4sqvZU
5+hm01Gmq9fNYVqDLy1gWwI/Jd9Z279QFP38jB8tLgbXpA3lWd9KwABBGc2bYYbDKg2h6gtkbrK5
hsa/QIw/rGZDxZDCBwFkjejowkT8br8iM2bRCTylYNGdIEqq4gjQ0XgnZBvy1z2SCk0xy5DLbiSG
MBvItZNnDkeW9uH9bOhK6jMzzBy8vbM/ZqQGVBhKm7DVDVsBggqx0k6avJcxpeXVfviPwSAWL573
vb3FNUPmTGTVBG12HVxJk5S6TOohBX/NvX8KioA5IqC2krFzZ0TVPM3vHotOddkns4Bo26uume0F
dsrvg6LPh9jCxMKhCy3vBntsGhwgAI9PXunRAQmgxqX38n3qm7fGeXJjCHg56TnyuwFtxu612O/z
BjGgI0VUMPupGgSdluh8yNQmMuOqdoE6NbdThHMM96PN6Cl+AmQlKE6uBpyfw6OF0cWa4WYlZxqN
6j/6VdDo6NMwDmf9APnHNS+8yEbNnXCgRYZFC7E9El764opY6plArl6ZD2olwPhCEtSNvHKrh6PX
BJorQtuj14BGy9n9ZHVxG9Qo6CexaVEH8yAiB0ZPYwMlWj9X3Jy78b5cxXfTAWRDo4OHXkVQLdKc
RjhXRXQWCxmfA7NqWPhvLgJry5T2EGPHQFxPBfV55/X5SoM7ou6gQ1LdsR67E/WiQ/rjytJebNI5
5oarBzEm2nZmfsbFBNeUDZAtUQH8XbVvYt2d7Uey0V/QNQvggHnbPQhH+PH3AakBcm7W2Qqw0/gR
ZRr/9x9keZlSEVMAdQbyRPgME3Sgiw/CY8C+O6x/nPWZAf6hPABro0/5Oo0c2Zulbq6lkRbx0yeL
i/hpbDsSJR0slpXlppEGn5tteshf5daVtq/Lh3/nej+ZWrjCNGcU3vKysK2QoPfEPrTB5E1roNou
3Fm9N98YaTB7Yb5pfRng0+s5mI8pCBTiF2O82F9Ct0EGQBHBDXzFhxysRJ1PzKcJOdeGWE5m8ysZ
raXT+mURIj+o1YNOFkH4R+fcZqikgJlp3lvJnQIgM9ogT7Ff41wfg3FnAZLiX3Uji4P9k9GFu6aE
Ao0yYWJ7dwqKAwHLOQ+a3eDP0dJ1nvPlFrqM6rtnXKzcCSQSoM6DOb22011XdWRrVV0TkEjrzld2
yeIM/+PRcHybBHJ+aLP5OJ4J4axD9mreJcnr/GDIdcyyEn+NwV39cotAhw5SxpCEQtbqo7mUpiDE
jGEutVzo97LHuoWiJhgknOmOHuzctUCvUwZzBrvFfHroKtKRyZ726hgkzwN65a53Ni3dJIYbfZOo
XM2BogHqsI+fqWsLaAZTeCyD5s+Sot5SwCivDPO8Hxf7FTZAYIkzSQMYZzHMkgUeYcDSIdwL8uX+
uQQyfIboTaBfbL3a79AyNlP4Jte2yxfT+8HuYrzNlPOmR4SMlTt4porujGg9HidXc6fhL7RmfLFy
35sji5gbfA1qQ1uYU0tpG6vJo2mgBqH2xhVA0DLHMy/bD4YWoXYHoue6jGCI+1l0nEVK5ixdr3hx
HnSQunYVnO3mGvxlLXNO6lWSra8edFbURNco0leasVgzeqN3BYnhf8FHfSqz7thX/GFKs29X1s1X
8/fezsLdEZFyEBVe5g95rDU4IwpXOAPmrz2Oq2vL5Qt3jr7vP59q4edIUY16o1qqI1oF6KEyrY5V
JYXE7G40rco2bT6Ci52Il98/5SK9cZnM92YX/i4lLSjtCeKUlL5N6utQgliGo++3f6OR8lSx6Jtm
WFdW0Feb/r3NxVkdjXxoDGmCTLP0VKZQJCqvBfnLUPfTYy3OaGuKpTpFG4MjVHTz6ZAVrdcsDUvl
QTe/aZpwB6KFRi75Er9nybj6/aBem8uFx+kbmmfNLOAraH2OjWqXJMgRikxd9boZ5gPIIOyq9X9v
9Cs3935UF+4m0jLQyGR4ZHk6qtFPbBOHRuidyHS3yJUrTvWKsSUduj0V4FJSsAfBnx0OHOqCRY7+
LAVGSwUagDl//f3TLRpwL+HO+/2xrBNEFDruUTPPqDdfJ1K/7wE2EuhnanFngijeWnNKN9lfu+lf
e9KFtwEdj5r14Ply2MTDKgXkYdBzX7aafWeq9/pwTVDxq2MarNjo1jLn/oJPPRstNiRYdmBw7oJp
G3T1yU+D8PPmyDj4bHYqulOQrSNesVaQXfCV7gdkslOx6pDE4l6kgRoTsg3XcyxfjQQB2ATteSp0
/Ja481xJ0lHlWNWAZ1i4+ysHrkt7wqc1KJLCvLrmEb+6RSDHgt51E80D0D9erOiOaX2dMhjsHmWk
8L/NmhuzsqTFVopb4QmvXsu/8oagjECtC/yiOOYWGxetbXQyTXgmXFXRwBmk2bpARhDp0SQAvMs+
Q/MOUHN99Ock/5xp//0q/yJEAwMvgEc2NJrm/PbHcAiEY4o5dD1uMUX7xC3d0fvyDB4Wp7NH9/em
FlDSXxtKR+bBuvQQAHz70VYtUL7sQBM7H+N3xGXHCTcJCFLMqCvNz2IX+GjA564VEb5y/u/Nzj9/
l+Ex+4wq6QizBS89Ikf3opevQSG/HsY/H20xjCmfQGU1wcaonooRl7CeOQko0Ibi9veDOL/RMrR8
/zCLkyyJywzox3m+Wu0UK9XaNrtwKLv17818dfPCuvjzgeat+W7QDCqkrhnwQLNPmNun6FNCXQuC
YXNjXBW019vUrz3aYitkep1Joz7PUwxdFrJXQORWT9cqaF9aUSD4ooBuZE4yfnywLqIt6SpYSZIu
DcYWJCNWPN5EhP24MoRfrol3lhbLveVKqoP/cB7C9BCXHms38rdfGXgww2oufGhxB47A61DDL/2Y
/s70YslbIiW5UGCahBNgWSDEhWyHp1ZO9Bi7M9rsb+0xpBZ1IHdA3LC86ZE+FpMNSkXHZA1o6agn
OuNKbfnLbXxRhUetd07xf5w4I0MZUJSYuFgHyRaRAp1cizG+XBsW9ClwZZVV5J8/mpAi0XOiDSC7
qPKVkmRexXkIzvcrJAVfP8mfZhZ7uDdomqdoQXCyXgokYGhs9RrTzZe+dkaz68iEzpXixd0MxD0N
KJlhY86FgpmviAOmHsCcmPrzJlbBfogL+DoDK8vfui69t724rnEDNQk2wjZICPcqiDJLBXi86mrG
86vw4L2dxVYe0UkMmk/YmdmQ6pvxIOfb/GWW5tLD4kZ5HlB6u6/OKurS4ZW9/dUUvje92NtsKlkK
FtJ5eKNQ3JCfuQEAIljBcEz3sieruN5f22Nf7mq0YiN1g2L4597aUZjlxFVk6ocgCsvGS1DgAqvQ
TnPjFns6IVfr79o8hMvj5r3JhSOpS33SjRgyyr0ruzOeQ9qqm9G3Qr4RkJkD/uhtQPGL+uLHrL9d
HsabAYNgBPbJ2GknNag3AINcG371y5l/NxKLjWpmKheDjpHQHSOUHrMb+8h2ySuVV0D06AE7T9s5
4SLeum/8Jj90b1qYgxC8wU2aPtZX9cG/XA3vPs5iQwPc17GazqNEOkQADz25lgG+ZmFxHEe90TA9
vaw3NIzLK3mjOfQhBy+18bNChxwwLxUiKVCeos8sD8wynL6ltWOsrrv6L0OD92ticU5bHLwjtg3g
Z76rDqp/Eaby24DvIqf052aga5n2+Q1/twgXnl8riygpEgxvriDJXTyYdhxQ/qgKgG2HBvePK9mC
r59QxS0AZ8DcJLYYbRF1jTQ0GG0wWT2L1p1hGMW+3iqh4WRgc4cC1FVGxS8f8p3NxajqMp8yOi/p
Eq0W0H4n9+YPnXvtSdnOCBDxzCan+W5RV6VutvmjfvLfL8P/xD+rm1+jyf/9v/j6papHlsaJWHz5
7336wipevYn/nf/s/37t4x/9+1j/LM+C/fwp9s/18jc//CHe/w/73rN4/vCFX4pUjKf2Jxtvf/I2
Fxcj+KTzb/7VH/7Xz8u73I31z3/946VqSzG/W5xW5T/++NH69V//UOd7/X+/f/8/fnh4LvB35/o5
/fz7P5+5+Nc/yD8v1EW2pQJvacHvYuH1P+efSIr1z5nrDN9EQR7xiIIzDuTPIsFfaf80gYkHtAb5
X1zpZplWXrXzj1TznwC+QGAN10sFFTOc2v/5YB+m6M8p+6+yLW5wxxccbwyX/2Fn4GwHvRly+eiV
VAHxR9fHx4AFBLY8pXn3ljZlFyhqEoVprzO3k3NxW9rPbR9DB0cPRgDG7tXRZSVh4HwSuldpqfBr
aZgOVCeT4k1gl+RGBERvW5TrVlcGNxmT6pDI8jErCbhM214LEnIGLk3bNPK+M1oQR6WxcFo2mHu9
S5t7RSldPZe0hxZ5dZQ5B+pRY7A8hDvyswr+Mg4C7+95J0kBoDlgZWw0nyFSvwdiCFnxDHf6jiHN
obQAfXaNmYOpntC7USKKP5GXgTWI07muHOPq0EJ69KYTxTdqWTiLpsk+NjG6/Pu87j01U9NN3pS3
TJPpbswjuitqRneWvLEqEfu8N+nNxMDELMys8AZiAhTZRkLbiPa7Gen01FFUIaJBj5hfxdFrN7+/
oVT2MUn7F7k1+zXUMlGoTzuxLZo+XUFTsvWFbWbr0uyhoMfBASxVSrdKsi4LZyUc9/L3Vlm9RmBt
Wl8+cp3RLU/YsJKEZa1krajXbS3oQabQUo2l9FhP0nhIslhdofYWOenY2us4HSoaZDVpHWaa0qaw
R2lz+Vc9fzmoJEJXAhdwx8zKvElCw3rDJdmvrXKEAMc4HoRmIVoShr4dINACrna1dZv2hgojQHMP
CNFBSxxmxaSFLSqatyTea6KQOyT6Ru0mjmz9PKYtUpptI1a61ibnQuqHPfhKb/JMKCFva6wposRs
JU0k2l5eRFbq4BYmm7w/ySX6SPWUkgcr60VYQaDNV627TCog3I4ib5jW+mOffieRp46seBHKYDm/
PqZmt7vGIqUryUhzymS0gwT86D4U4EE4aDdof1YyflJTI3L1VAVfOao9viGhBHWZRc0ureOvp7Hs
IlnnCi9vBDOhTd9M3DWgBNA6ZhSt7KaVVjSaou3lpQbHefDrI5Apr8BDIJENNDZjb2y69rYn69Ko
AgmSB1ArluqgJJLyYwCdfqXH4pgMZE8zIm0iYsgrqqPzLFZ7fkznF7QNOWqbYw2CalxxhzQbN1hO
mYfSZ+RUZa/c6M0e0t3klc2qaGLYRn2T3RtNn4QF55rX46qcZFMB3pywrgriyGhT2U60LG9sUylx
GyMSBpyo6FxMOB5QedXlJt3FWlu4jBvt5teISFDS7CKbnaaqMQPIAmTOqNHvPdQ4vkldHDlSZ72U
0IE+/PqKZMrK6qfIlZRK8khkAO9QtejcT5V7qjOIHSSNom/5aE9+3GXCN9Gw7Mn6JJ/7fiboN399
Yc/f7mQl9aSiVXYpB6LfVu6USr9rFQrkhMqTG7Tw1t+t1kBusqxOVpq/WUOXOd38lU4t6ksZ7Ve/
HtXK4298aPnx8mLX5o3JxvOMJd6UWWmcorx9hWAMKMghTLqyU5Od8lo0AOdIVNJWWtGUNxXPcHPu
KPBqzM7CYao69/KbkhTpXhrHo6fSpjp0keEbOYEEqCl+WuVbggtq7IC58QBBwP5phASCyw0luoUI
Ig2MfNB2vVI/YIry0I7ayJONuvoB14J6+o+ZK90zGyhuVoaNYhortXu0Wb0mqLX5aT1WrtIZ6n2b
R69GoQivJiM6fUizVUHwf0gbpdqOuawDJqv3D63oD1Gf3BipUu0HZdDPNO7fxiwG7Z/addsqp7bf
QRbhqONW7Mdt6rVqXPtDmQx7ue4V59doig6VaY7zwTUHlqx7ZkA+ISlvzJ4dMGrTFo7ym5TF2VmK
jbVUDcqGcbkCAdgEab2SGecqyh8HSqmP0oe0H0tL2httEk2OXFvI+enGKrOZg5OmdTsQvT22EP10
0jSzV3qi8uNUT+N2KuVtDZHSTU7FmzxvcqZb8HcX792XMV+RYVyRvihu2iYp79IMWn6MHotRTcOx
HdOAkLR+sDvwHAOnylfA23lKY7Hd5UU1Iiu05YdS9lpiHEYeQ8pq5tnfVB0qN1K6JnnNj5k98SMb
4FPNSmdBa7TDntYRIBBUp04XD9Whb0u0w42R6vY8Ns4Fq+/1QnSbekBVxBRj414+fSxmghoxzkKr
NFWcXOubtTmAIMKSoXReadyzSpbshQ2Mbkeq42XxWaU/VXDJSsx/0LZ9iBu13hCwrrlTT9iunBjH
tgYm2iaxY+eSuNV6eWtRpsEzwjU6tKqKpywv9wapyFsrmGcbLwWUDdxBTS2v5uYY1EzJsYJN4WvW
IAVNX2v3tQXllh7a622WshuhKfCvVj0+VmS8i6Ct4HR52++TPgXsSOkqT8PmRZevuYH2Cj/qGh3X
kgIoUH2qZKU9aPO8Dl0O/GRksLBEs7qTV8NwykgOMn2TVYdxftEnKd+N2hgKgJu+DUn6rNQTpLdJ
t61NqFZpEmA3tEarOx00oJcHmnnx1IznPpEP1B6nztGykb3K6kZOII2RgGUsBIuFfiimbMNHvze1
5EG3qmyLa8YADHRkwc3xbocmscgze1tbVVNZriKjaL4Pbafu4t56qdK6QMvfu3/EEEnB7KostHWp
jJxReCqLusBOKggxzn4+mV86LJGdouIGg5S0ZySREUKLut2xIdM8Maj9c2I8tVW1jfvKeLQHCaGQ
yrVbNcNvpnkPfjTWEa+EzIWLwDVBAAeRCkiENN91G5YklPpkLZLWkA/Q7pWc1VBHH9ejxNQQcK7s
9vIyfysbrWYt1exks3IKSGw8Wi14IyugSLW0u2sLaFQwyzhqdmQfooiqLstN0ErK2dYUkjiTfBLH
odAyZ0pZujHRVOPKST3dQPUBXjkVt2pJnrG3bGMTTxVfA7OqoB7JbMQ8RF6RVoDFHSFFAJkY1e2K
iHhJb4LOOgUGptfruxiSCt7F3yGTVHkJjcOLZ1Zm9yzWE2/3ULgoHySZtlCCV6eTrY5pKKAzZFG6
TmzVvE8F3xIpYs9RW0Zuh17Z3RRN/S5S0TASV9B5MU3mgVR7ugH57NPUJYUDkQ/jlTWdCy2h2tH6
odhTvTT2lVBrB8FN/WAp2feOYEPovYb+02xsvmeDvE2hNbg1Clp7cVH/hH6F9pC2hQ6likjxVaMh
D2hOkpwy6vMt13W/Mpjly3Gi3EoWV25rkXm9ZtEbyMV0YdqOYN6FSkzAGwQcKZGT89S3yj6R6LrN
6oNJM/2bVZHcaVozc8BpI26NkgNoTVX6HBFtXSfyqucmfx4gqqTFJIGMhMoCYoAXUeTKa4dvV22X
QDwjQycpOoY33cwoRoeCn9KoQW4rHjq/r7YQ04AMDv4hp8m4J1FtBfhCv3y3kzaX48Rs0WyYDZPh
F61JXAWNG04MVt1dY1r9DgsfLdYl0oFDUXb7AT1eG1pxLRwqDGFjDd9zU5lPBKRHN2Vc7S5HhdQZ
xg40J0aI9kZETq3ojjgWGo9D8MczskZd57bduVNZj6uC2FNY2vZwM9gNuAMRYB7I2JID+gZ7UEXp
wEwXCrRibKvdC73Hw+PWfTJxInj50Fb3rcCR0cQMnJyJDJUZNE5sksnYXILmy8soKBSCRiaCQe/8
XEwzcFgnOAxsOdBFSQ6AcNeBUMBV5VSxgO5Ez3cTToPX+R9Dm/FHQ5fOjGjfoiRDm1KU8yPIQCoX
hUcOCGkpEHRkdCdw0aKKyF4nLt5oUos7A2ebQxI+OlkxGHtLrYsw/79/zRPbT1ayvXz/z99Qhi1h
lrVmmtLeJgRplKoc6gOCvtpDIcyv4CxjRx4LnyqgzQShWru6nE/ggSsdO8OgmSDY9qo6QbNlO9YV
QoYu9pQe4h085Ts9qTa/4oSmi6snxBkOlZrxhaPD7FdYqU+27mUZu5eyDqf2fAvNhvJNmawiAXgd
kYLJ7aDJpu4Od5nuTpXHUDZy9YZAPEoYqrS7TGVpZZbfl8iBwO/3UC7ZXV5EpyY7Nr+8+54w6lVK
i8ekVkCpiKW46SW2No2m2k/zPTIlxg5s+nSXj3bs6gMm1FCL6nB5seIs8eUeajR5A8KP+fz6dYjN
Z1YKbhVPynCIeXCA7kiGeJP1kbaPuKztm6ki+8uXCTaY31TckVVbDe2aID5J7PgujeyXMknNtQGr
QcqSp0rBLZfVYg6CKEgKZVY82ATX7LhRfsgWNx21j55rmqTHzra4zxNQALZR2Z1H0IIcdZWtEIa2
IlXupHwsbou4DH4FjvNXJq0CC7pEYVUL3dXbVty0Q5zuWDHu2MiNxs8r1R8TwFXyrt5mnWRmbsdW
VTdUJxp16SqyoJTaqho/0EH3f0Ve8xyWTPz61iWbUBRRFUoGNbYizhVPQ5vobRwXT90gnjBx/U4S
KTtHIJBYAZQkXDK0yNMqBjtbSLFlLbpnEAZVt1DPgUoMb6RgsKntWgQfQ5g57l6mclebrYIrAToO
hq6dhXJAdjz0PGxyqbhNsgIoeoSg7mQP9Xczp+Ox4ZMR9LEmha0pbfOujAJ5SJvvhaatI0k1zp1d
4LDWaRXfSFWe+5kJoSFcdDt2yDXUOoWqv0S5iZ1ATXFfliV8u/SWIQH6CEqHsAXlR5CkybC2ovJb
NcnxtlVaLGsuEurYXZ34SVqUj0SqDgQcGSXoQTxSjqZ7iaA1iGw5dq30wSXmThoDemItWvhL5CDD
STLkzahKP8c4zkNZ78pgVDguzS3zRtS1j1knrA2DwphTTurocW0aAki1cVdDaQkdc4ktNk3f5GGr
NW0gwDhsxPykUKk7SpAzo5AS8wqJevV4Wxrds6Fmp3RqW7dQEKjaZuTKdV66lnK2pOoMjPW9rI4A
8yOMdvQ3E7qMWRI/JCQ7F1l2X+vRj9hSfc3gwCVPza6xp9xNC1z3Cb+NiaNDEddFwnWbJVbtWTLF
6c1ueZJpjtGPflf7mUQPIp0gx93JqFuC7bluNhz8yCPLkF7qLS/VmLEqJuspA9TQzqx7udJvLSaD
uwUheRSxu6pL1a0UTTvoQTUO69vRBX+PU9U2QwJo5J5sc4Y7dBZKyoCzGCOztTtUMLoq+p4bOFTK
6Q03CeJVtgALvTL+iApwGRVcJQ5NbXM/9bjNCs10kPRTXS3u0n3evChpUexlZsEjjE+m1Gs7Q56g
xpDt2kQunKk+2Gpi+6XFvXzU1TBSJu7UVENX1KCetME8pFA5gMuJQGDRBmWBdFRZKK6kDf3RrsGL
Z8cG2GmNtFxVojkYmd44hmWB5aUZ81Xa1khOR8ot0ipYHZHxkOQJ7vwKB21X2UtnTuhTOqGIn4zT
t9iCBqNa0iAypXjTWlK8kksXvcHy0Y5r5dhJ8jPXi34NOpmgpV28jsYepwQkuvbQTQtpE4eUV8nO
xoGya5BuGxqlXvfYgHUJ1FBBZSdBcswnLzn050DFnuLD4rQTIz9oxh2Hwtq2VVUfqknl/WBwf2rt
k11w+5VXx3ySHLMdjWNZYBPpDLK+EFJ0oVYXDlJG1nmJRAqLhZspYIfItOGUZxoKbgJCob0iQ/DC
k6xJvbWUBPl0VPvdth7WRMftEkEgGPCtftPZDUSZKxuYtRzww7SzTnmKNiALhCarsdADPZ1uK4o8
ZRFF0LVja91MmKdKOfLwg/oASTT9jlqTHhCG/vDGJpXLEvBxNGNh74Wj22m9iRuj2ky1pvj2kBd4
EiVZIXeFMEQrT9I4vOGO8ZZlQ+pPNqtdtR4z5IB6y4ngg5S+DWypqbdJHG+bjDh1GvlarDWOpqD0
bTc1biJjdTBLfdPVip/lEe60dRQiHE5POd3w0i7XsgzVP47Ug5sgBeL0VLNw6exJyOoOEU4lV/tR
2ckd5qMp6mkDkhyoHbWKE1VqvsrNfsUApEY78wC1alvq3TEbq3UXsRC9IW9ajMxhmilZaKI+5qtD
8lhbAkz/0VTdsFSubq0xc4G4DrMepCUVRbojQ6LP1L61PQOSn1XoUenazaAz3zCm0ucmUn2AVa+4
QrZ5L7a2kLxcbkZXA3QDqW3QUKelch5SdBHaKT+XavpUoQ18bXOzROYJiEvG4pXN6UaNK3XfdvVR
juUbVHte5VoPpKY4jGDgcDUqgaC8LG4hZtsGrdSUmylmMXT9eOIh6YYUsolUllZ0G9PsD7HId1SL
9LVkWyEwwv3GjpNwylqEQVb3giOKOyjqH/WBn60+VbZlVvskMSH1Zj6lQsYNcqoU9zatxo2sJNJT
0XOML0UonrDGAc4N2YrRMDed3D8iY597uVV+l2Sz2da6o3T2LEIIgeGGNARBZUXx5hs+qQfotj1C
2eY+ounbPAaebdKHUR3fGllLgiYxaTjm4hiP0ptWWNm+1HoQeSKxte9i9aTj6oE8iJRWqa/kpX2o
4ZR30Av0kOzM18jGrrWqYZh7ooaT1uNQF1Z8S25GjspCmtZJWAug8+xRP1q0y9y+sgAirhkIhJWq
do1p1N1hOlpctSEl8v9YurLtOHUg+EU6hx3xyja7PbbjeHnRcRJH7EiAJMTX35rJfZkTx4mXAVrd
VdVV88skEOZbJT8r10M8H+YEGMpkqxv/aFX/p9EBYiabGTmVuA2mGTsfnejg5GFgVr+ucUo73Jrx
XKNdHB34D3pvsMR9mxYKadyQnLg/YJeh6f9uKqDZNAKVXuSEedDbIG1s1QZsTYO1t5QBh+7IcTRi
v/VMFa2xf8eIn4AH1oWNh2vnk4fGMne3rqY50bpw0Lgea9QssmmZIxhUlEY6tPCY+PSnADmJun+G
+R7AXOZRlBVMpwamezfnl3fb67QKkGfiJ1t9WBMw9n01XfuusbttCM7wsX1UDlFHNzx4U4xzUrkS
bTEMhhYZQL0/tX+A18848/y2FBtFy+RH4loPiO6IxK9+g6jDn4N0Th7bWy9VE2ygyVnzkxOatdyY
FqW/DTmO9THdnA549wTldTUGZySH3mCROIdVJWKqlSSPOv5hsFFb+J33ii/3NiC49uCizcFoCAEq
slH9tBYRMH90zpl3W5q0YZfkdTz8Qkn5klbu0HWNObW+yggKSgZr8O8tkN8mxs3uj1XWLk2Me3jZ
ebM3fsotOTMMbV6ctI+P2HgCmt92ZdfCoZXw5WnrQDX004xbn36CZRtTXgfffB3gpFW7fS6i8Mrp
uGa29j4iHGLAdmbspXFYfJKevjVj4u+keJViDH86Yvn2gY2VE5M7P5jU4yiGoMR79i2xKhGP7N0x
bnLAQ/IKifF4FFD7Zz4SMjM01jRj4LfaqGdHCVdcX4kAZWLhaTiEbR7oecnCrXXLZClZtGHH3W3b
3PfCP1QCJPe97yh0fytvBQABKKdobf3KIv+4TBtN55Y5YGv0RzUKdLm87TPPTBeL8U/K9THp/aWU
rLO5Ve0nStMfGnM3VVH7jJjUqUBqqYCAd+DxWk5W+blbq+115stuFdGTGWIMPD0B4hotEINpXpd9
VjVuOi5mKhTt6DGkq0xxZgDBVKI+ECTBkWTUz3X13YgckwPdVxHUwfUEszRGP3QF5ECsAPxQljs0
cQLb0JLBOTyqDttEnMOAo18vutthRnt0W5McaA390VSpHVAFnuphidADW1Pip2LXIJ53AYnmHciu
PKkidHbMaV+NfxV1o46DCId95c4g0BpWztXaZDESai2MDj6DCJY0Nfd/N3ErMtE6D3VfMoO96GBu
WNGDU8QKxy2gtJefERpPZAKbJo+hIkhF6BikKc2kFOsalK3r7AI1Huoq3jCcAPQOnDVd+uHRgqzK
er2QdLlJ6sHzAi/yk/NtggiRwprOjJLDpr7beIrysRqHQqvwXFkcvJE2EAO24hwJLJT13SG6UUmY
pi9NBHe7BgAmAnz7J6SeHKtw8lPhWTxHvd5HM2AZsCfiwpBdi2fPfGwbTBpGV2CjMsCOZyzhI9PE
KCXbiBt0RlKV66cOAplRQvuq6KYYCJ7YlqNoAglUPvmAvl0/4mqek0lmCeohGLNwR7deHiNk6qbz
2B8Sp00ONm7ajI1XxjU2bpzx0Q9X+QCZUk5Yh8VaCrFwp8YS6tQ/tJnltV5FKVpLARVM0y0pt8sg
7ayyEUcHI/S3x522UAMgtg4tT8wkUhbJ8kQqCiyzj8asmScsrE6Jh/8XQl8eEnwiTlQqDECIxdj3
W6/Uz5XIiFkExkR5HSgfT3Fi4d/quSN+dRjU4lruJE+KxAMoJ6jN0acGhxgz9aQt3fP2VxVtUwn2
AIhty/K+9h+cABQWWUMI1wbt4OFqPvwtbtN2wROLEbH3eZJSzJQpI850DLwEaH/fHL2KY3Lxugpb
bKTFD+E0u61vwRBGb5Pj/+0gcW6n4Ko77DE2rHmoagIOHfiEED2oFhf0YyhfGoZW0elgYTCJN4IG
KfVZE+SHyCV/K3g7o1XQqIW0gv97OP9xrZyLumf10UGGI1a/7Rk8MkCblXmn1dfr2XgE+rDbwbiF
Ps5cvAyWmxNP+B5+h9jGJv3b/a/Xpg0O7aZfa534V3+ySxkyihlkAO97/7uR7iIBc/20CtEwEGcJ
T0i/XjPHuplFCPAFXD/6la3C3IqPhFO1Ob4otgPmbrzcX7ZWfThjgN0/7okdwqlxA6vAee6jYD5G
En4d9w9jb92uPiiusTbXDdkHb9EWDwXwCyBYDkMoOY110dIKHuHeCEJ9qME+95ip0GUeGcWc3QsN
nI6g4gQN5AfdaPrTthkQrZVD+am/MTxarO15G5g6CORG4YzeprMIGxcf0lI1Aby9wmrOzNKJdNtG
v2A3RnsaNTsJwYt/Xy5ZoCpo13oq7LbqNzgfLrwB4exWAXQNtL8G7QCbLuJ7GcKZ+cXlOs6mesUx
zb77GwNd3fi0INg+vd7GKRKJbQH+LyxXJsUH4G6Cocc3F3/ui4EH/AM5ys9tn+iTNNGI6SNsngFv
PkXT5J/jrWuf6QZ51BIjEv4S6MZeu0l9CGTWvCRwv3rGus5NnhEtMTQGxk5PnOyjJnJLnOmsjI2Q
H5O1h3CM1Y5Xd+JHIVIHnNQeonB+RVNdVK6oTWpJcorglqwF5rX7S6XoiY88m28YEfcifoT3wpKN
dnnnDu9/maDKnM4LXtmiCrFSdtNwQMk1BId/sOmgbsfVzAs0z/Glub1QoruT5GIvVxGfvA07q7QN
gxdy02qYmu01UdPZ3hiwhEOu7soma0wt8/tdeP8SXsed0tWYgThuyAczcoWrR9fMaPR0YTLFYKLC
8ORQ3SNuPKTYyEDPwkovke5xnLk83V9aviEsGehVl8+y8gBMAwrIA0DU59WHIiJ32wERS5AyAHUB
gT62zbBH3jV7GJaVPVjpRZgmESHY3bQF1kroIyL1x6+JKSngiWXwunMXM//BjbbgoV53fWhRxKtw
xSgxW3jLxSLJ71/x/kIAe+aCTWi0pNsxkIaJc05I3+KWQYqmzRtEyl+CxVPlGPV+wQVFVhF1p5em
Xrbs31dfEkyu4eyWI7bwXjhjwAaceAtydB5rGomEne4/b+KwuviHLnUB/FLv77tze9/nUlkfAZOB
OI3OjN78pgvZgDsi83M9Ih2NXzDo4OjqWGnsIB/F3ERQAAw3aLrF7+2JuqjCPVY1zIsc3KNIjHxk
iasRrMqx326HFVmWGuLy3pjfSQOW2zoRnlY+J6dgBSasqNRHOXW/uZrEPrzhuWt/g4uljcohnKcn
5Ajv2TKEl7mDq8i/X72rBcsqzP0n4UTv96ehXcK6WMCmZzxR7slvAxfVEn8S1WpLlSieEpiPXtrg
9/27BJioLzw+DDeVkbyJjjDUtGfIQp//VcvFcc697Vv8sOb/F+5BOTnCzZbYDZ9sW7QqfEEWoOLj
ZZ4AVP/7U8P9o4q74n4N7rfL/UKM0ExkThNZN3dazHESwNzQ3m7HCMhUoimiQYaalvencAmR2SHA
JniPU9X/xTpt8EBvL0jVYGVEmwWMmf9EEDi876NWncCOAd324G1qYMK/+iq49HPw7TnhugNDUO9V
08cg9FpyQb9+8wUEsLTVyHMBkGvfh2k4U590L3qmUS4ahKpFwKznDmZiM5Qzu/vNATQP7P6xwfii
ujl67BYAgQsYHbxHTl4tTrR3hVxLrLzsUKmGL2yBwdsNwq0UypQ+tVhQLSFtG4+UkP0/4Bbt6Hkx
4GjuZRcDXXv89wk6rd8tqfpd2PMlh78VNEzBnFbJGFxnHDRhMz9pvYk9RHEJns22y/jYq7NwI3im
yMbZu/3gFRQ3ZJrEPbI/NW5fAbnbQXt1dZALHR7Ujf6vBwWPshDJp8ssdiSo6StkF8+QR/S/xTYW
/4qcZvLduAHGMN+BsdpdoPPvMJkDyY+uTCCkDrwAR43y0iSE2myCRO1Pw14qxEjujdvOpetgA8jB
Hm+26ApZwHfk2d7A7zUUiDUIouppPMjIURdiLWqjrO0/HdtdCyX0GuQaGxvaQC0WVSBz7iICgSjz
zLQoz2Ajv7m/krd/jzxdh6Jqmj8wI7KfcLwC78YwpvxjebDFoLO7qsm/cVra969tpc8OLmjTteTN
u0vIomr4Q2JRhrHTPXsJh7wFH3GD1rxB6sneB/H2yvhUVlEC4ypng6vfsl7CiERlNwz0BHFirgPt
vZoofryflpCxlPf/Jvpm3TkrgEF7U7DcT0xz+5PsgcS2BJsAw2rqPFh97xPrkMVG/d2/N9346PTu
JeL+wLgGqiNKEADWOdDV36vc/WXjiEbRCsdGVOtNpdIRu82t3NfV6595K/RvHo7PHA4ZnrcN4MaC
TLlLW/ZLgm9+K0Fb0hPMnJWLGF7T7lgwmn+NmZ0Bgi9tZHd4E38FWD2RDqRVbteEBzUF008TV7u6
BVl4w/a9qblGIcc5Pk+4CpP7Avjy369c8cjsPWW//tUyN7QHHJZD+q8UdAp257Ahb2AwkTEquo+x
1k+bVeY3xubSD9T6elcVwfCCiuMCFu33VENVQFuARrgi2h5QypKDmaMNjDD76/Ju+RnGBI1KD9I5
nCykhxpTAE00TC2NrgroU6DhXAga+GTuLUqOtkfXx3C8SlL/qH2zWzA4Fy49DiCsz2oZkLjeTS/E
cyFXsw7erpuZRLkEQ7Uz26XBoYQUtTJe/OlI3AYj94qRDcUfBTg0EDpxWbq326teISVq4uTg9j7N
VOUnxyUw4461UMRIviGJzA+hogzp8NgasmVjz7aSSsfZzc4BSPv4604nwYRf5yEnxVqPmK1mFuIA
oY3YU93GL5Pf/JrJJF/aTsAMd/JLc9NbhUZ8tXXkn31Xv3iw+yxDR09Pra26DHLAqezJ8i6XzuwH
YNdgpt57s8BaEbfMfrh92FXmxQJ9udx/hjaK3lsbtaeBRh93ojtwqbj42oJfH+uvMQjsu6OGtWgb
9nVn6iL06LkWiKL2gSNdzWRiCH4AMtQylg8DZVMOrgJ8A3fDBw2pAchOCsw8dWMoIcIx/F9Dh22z
GVCWtye9/YVJ3IcGTcFWzzeok9N6oXrTUBE6SYmNEYPro35FhG97EgLvmqRPC+EHHV44yDHG7Vjc
W4KadmsZNKbNFlnNEIYIA+bp4V+xrCDxNd0PIBJA0W5dKpxSZrD3qG/U9FVphB4f2C/81O7RzpV+
vCsemyaAyglMz64BYnVJkLiRQxO7FiSu+GM0Br9dIB9vwExgdGgowdmfHBWJ/EPtOT9NQJ/dTTV/
SM9fBYu6n/0wqDKmXZc6btydYXOyd5pB/N8FBd4yXR37xkxTv4fgidybJhBmPSQ11jvEOrgBYAYO
jrd2GNUkyeO4F1gmdwnEFN3Dnfi7v9S39xFf/jixmuXu2F2jRdXHYGGo+bV9rbZ++3KgvUkVceCA
A5FDCfBxeI6U+TFvjvhwRfcwN2jsqQEa797Eg6tqwZm3CKqs6volYBv4y2rhO2CR26mh0ZzROBbX
yXzcRw2In9V1gBHGlfKtTytoU86tK91zT5zf5i61S/pxt1hOL5DDxRdv8eKLjNFIRsqLM6uUPq6x
6gq1Pg4TZmGfgWBHp7wCdbnpInmD/GrqPjL40seW/eXch6qBUO+qWAdFQo91lnEBMwLpDUO6UArX
7J9z4Hp7jNfAhBP15N/oqhgc/TwRBe2l/gbNThw5PGguMIqw0CmIPPg87q4hf47cBMAsuB1GzdWN
1PaydmVICFTSy5yPMYkf5w6lFSKa0gCwK/p5BJYB+KWpx3k32xasDKhME4QYssGWQ+rZ1XkXyTo3
LPmCMnpN1yQ69X1H9xEoUSIuQwVYYIkPNoFBdEDay1A7aRit7+g/nLKlyQV3mr/j8bKgD4WOHvo6
VMNo3MPYXh6T6trVjZOtFAIuzKhfC48YVrw8rFNMf+Wokp3TsDNfeU6gtMsqBl0RmINf0UZ2Wsfx
vpk1MNqKfii0r4e1bk+er9MBetEUYlmxH3xdVDwGIrkIni1CzekWQecB4iyvWf0iu+qI7vnRxt5R
Q4vobPUKQO9r7uvgCOn0zu3ovGNOB0EykOfUbftzh9YM4r/vgEkKhfwGE7ZE6EIW+N2+qeupFD5d
1yWxD7HB7B8GRO9MndRYGvKmQF7mF6QPrgdcqw+YPdyMiqfmQIU5KB2SZ0H4TZ/91ocNOYcCntvD
wh8hfSYN7DTB6Rxipr76FVC7jlysG0gzHSao7QF101uZBgoitm/eTTZzvN5PAVfBKF1O+SSBXYsK
+8Ct4x66WMIj03+xexR0ncFagh2IP/+edMP3zQQrWtYAf9Bu+zAa00MygwFQQLplfKeE2hNdAdYU
yjUmQQEdUVdCao3nGkl9IZ4Ca7xcaSfcBRCYaOA1J63Wr006SCBrqhs+MGcMd3fqUHuaJjdAnj0u
cCMA+6GOAm2ErLnB+56ujlIF88VVb1OHS4NlCOd20254iyo5Zl4jzxYWAtEQyGxQpMBUBM1StX0u
UX9ZjQs3JkiRPBLtfDS+ayyv1tkBx7IOS8UCopF30GImYDEeMHNUe1jGhgAbXw2WH7J+xvca6QSl
sg9KgS7R5V1o3EBNqz4hWsESPJYS0mQKc4dE9DCw6mgyl0q2D0UNBi3onzCmIzTCg1ywHSyinQFJ
Gzi3mRaqmQja960Of9YWKzyITQKhwtNlnv90PDqDqGBQnreAqhdpjnXXX5MlKdaGv7eA3TLI5P9C
Ef20DCAOOVcguwlqAQ42dEHNL2zHvp82HX00+ExF6zH14yYpvKG2JzU/BSEyKSO7F9NQNj7sA3UE
FTEDb2TUq94cmTuQYmC/OsZo2W5ALBObqiD8NuiYsBDTPcNEk+9M7CGwqldvSxi8qgZ5Bsvt2Gh7
SG15JPdQmWadxOymKM+kr0IATD5kz2H0RRuZA94B2+Ka1PVnmVWGI+lw/DLTtms7ILtUUjdt2y5I
B2oLPAHtnrk2x/UX2smBBAPEoN2045xkweDulmkiRzuG39u2ld4IXhlFZ6smcPSbtZgwar8YoU4A
Rd79SIANFoFofyrcSIWEVjwOOz/HHf0zEChP7djH+IcOnocg3kE49tAurSxIyNYyriCkn5wwv38E
OfajlGDYvXGGTqqFY3PgAXMP1R6txmGw85fjgOsbNoZm2sdeSzpa/8c2/4g4CKxB0hLI9HJT1o6Z
3aID/K+Tcuqy9heWzi8MIoaTGy2XxEzPo3aG49PSbfUVNPaLqBh6Klmd0c5MabCxX44CGukmU2bN
pDPIGlRqFoCTEw3O/oAJmsJkvzCR97OyYa621UCHRsENKI1T85HM7SeoadzsMKPJJ7KWSd99QviK
0jlXMm2seqm3Cc4hXnINJvdbTLwtk6S+4v5ui1iM71UFtR+kWkcag1YYMN19mDXJZN3/xb1js2UC
zthgeyZUCpu1Q3fE83od3T4qN/mIhB9d1BjIUrCiG1im5YRgBA+TCigoUFn4y+C8TbZNcR5EB6rI
Oaixrygx3mR0hfFaDSzPjowUIPw+8Gv1ecfA5IzJ8GKZM0IEh/Bak8RF33grtkkncoqGn5BoInS2
x2PpNbyMJIGJabPExVCdNL7OrCDgJG3h6/Z5FTXJfA9AzuwNpWAO8Oogxk4DA7u1PDRQzyKSBkeT
9JnFS7gXPdHI+NQIfEbdTJFpfxuKFwDvU/cKJUKDVog/dziXcEY6Wz6iRETekI1yNpl0N5LFANXj
FQKJBHAdRGAqExt0KDPJ+wQCPhCZTzHvsA/ufPlmcnMWnEPJSe5AcnxAYvlxcWCAnSwFoXAGkchV
A7wDuWstkTDK+gUeDWMNZZz9ADOYuhAF7maNU5jWpVilPk3UgCX9u4TgQlcX1H+jKZTotMrY2h4x
ZM5ZW29/YsHbx3mccJROiHCwtTwtSY0NOvYwevxHG8oWhDpFlNJ+ccK/s6lMYQNTJOPWQwvmvcw6
Pt8EbfseY2XjQ0cycDqlQlsBnZGf+xOYDjpi3vHhMBtT6EbEhlYouG5aDwX8dPETjRXulwUrDYyQ
FL2qj9tE3XRZAQqZ785lrIDSuNeqHRas+TjlME+HIViHw2z074AzOAEFRdB7JYz3v1vqYesd+HmG
2v8Q4y0aqE63NelzSyCwHerBZHDyPWAMIGievDFfnm3l/mCOeVt6bAc6eILzAHqFdDH4F8EG2KL5
MfizOfTxDOGJ9wK+x83nGf0gdGhpZBTkQGOTEtu/YxnuTz9VSxZDHKaQWp4BTsImAaaUbGYNNBdv
nTtiQr5pvXofnI4b012v2HERbVySekNb7+NGh2We7o8LdBmLquYcrCYexgRgD5+2Ovc892sM+5/T
AM26hchrapIdDdf40CuIkRNYzzljZVOIqGffHqBtrkorL9Ea7nGdISAR7Ayt8IYe1r1uMwWPVcOl
dR62PwxLWlCAvraRjyI9n8cm1Jk/RgY6O9wmkXRZSW767uHnzKA3a9o3PgWPlPVhDhR9D0/1V/im
kAxbcZ86EflMqg+Xhk9x5ZNMhCJTCtbnXbfgYanhKsfwY9AYa4+UwCc1gchu45Bso32qGucLhX0C
CvSKsDIsB6zmORoxB+KusXBMxEKgAfWYun3vP4NGaS15clcGOpk9xXFRtbpPXbn0he92YHzW1zma
+ZVG/qOa99jYr35irSZDYgPNnJpC1wPWv7QcbNg8/lHe2TRwoltqfLqWyuSD7mwWbOSCZTiKihSW
KEr1yeHbefa8snccXshm/YrhbDLFFB5dkkBmNiLtwX50SfDYeckMxbtTZz1kgbu4lp+odmBFiemO
U+t8grlQ+Ti5WcMl0BBbb+VYdcU8yNcei7A01Mu5U6hoQHaDHHrDCO8mQBnaR0+dTs4rOGqEbnz4
jqA7vm3gr2D9FkJyj6JULcWUzFFae1EhxvnCKPQZETFfXl+dAEm7qScovQlBCx/7LAcsND76nNhj
a/WTccCuQl+NVhTwRspupagPiCwkWHhHXgUCxyFbdQcooTWoCw4XxFV6F5husty6sZONJHgQQ2/O
ExhfHEpb1bT5Go9/CMX1HrpwLlsO0Lmdo2OvVVNAIbjmLkybM1+MX0HIYM4EXQQ0/P7z6lS/GUxy
Uqddtn1Ngh7Qz0EEkNTB7A7XFOu2qSFInRz1+Jm4EmYQ8IrNHBnuULKwcxtgyzDoyZ56fErrQIDl
v+miN/IwYKTZWwn1p/e2ihW3NpzWgjmpMZL5Nu/6GkEXNQNvmuwrps/1Jt9Y27hFrONS8QA99Q3j
AXN39S09Ba5KIH/xH+kqmjLSFiLU+O+aaAn1EKrVZiI4a2GzK20qt9Qb5M6DI9FrJSO2UMPG7JOn
WSL1YsT/HBsfDwiSQ7q1BaUBVZOHDfRSgu7kFR7/AANbskbVidxeDPqkBZ1q2B7qP/W2gK501ymf
negEuUhQ2gQm3xA1wiJ+gkRwaswugnIhq3oGVRGMWTaQGlgQW/MFlU8qbD4GEHzUi8QJ3aERUXkH
eA6ioQPmtToloIxnFQzpuh2NQ6dD4imURJwOPQpONZjfiHm5FZ1jswwuEgDAlGMT9Eyx5BdhFtAw
Xku1Cy9fH25ETAYce43J33VNCrPiSaXWZFHivzq+t+Z2qX+EdvzBZrjH8mjfzdihHNBDDvwgVYJQ
7rCBWGUzJQH770MJURu4dSJ2ZZ3454aJWYn+Iiv8g3q8LbpIKJfYOw6CNuvEBLCBiKM7BtkaMX21
i0AnvM4Q9uAIxP28A3TV5aNHo/30U2HGoQOBtUjLWN4NGuJVyJKLgbmoRkBaQPuqCEsi5lejQPbD
mytKfcEK7yagZ4O/4Lu9wBB+yOxaNcVKrgQzZrq53DlGCzrrZZ44ZAe42SMX/WyMhHfZpFhKj05K
Hak/otg30fuUwJMilFjNhkoB7Ezq20SU1scqPCYHXjQDKiGvu0Mf8Sb16PI5LMtr3Mc3fM9Mpfb1
OxPLe1xHS4q1lA2rfgzs0pf2IgVlGAizOJMWvGBjPVRwja1vAWyyHLSCICQIacl8aKk9+Iqv9K+H
xiEdu6A/3Wrxae0rtJjipboN5wsW0aXHt6vrr93ZOATxkMo5KYhY/72I1TtBcARZRe95sKP7YjN2
OzE9nobIhCnDIn2hq4Hu2y26YtfjF4ebYNbx6XEyVQjXwC4qKpwAMAXf6Qm4nUufk2C7AG6tDuHC
29ztAmzoUttmVvf2gp6mQFR1hVMSedVJbhs0MeOAjIO4YuVY931KKgCM3arRfk4ULcIMTdc0z0A7
599JC62ABLyXzp7eQ7f/W9966YmId5YIcqrjEYuqCdClQPmZFw4wcO54riUwT/CdmTvPCvCUZcXi
ETSA83bRFFSuj6k0HOefNduQdOW/NDZ4mpvhNbY0Tns4JcStF5abXV91g8VPvTg2D8J+zgTGEneJ
FLYvqm9/qPsCkJh5gFrhCVQVstLGBDhp7F9AvFgAAfBoYYP6MTPYxfNhfhyS9Veru3hHx3nNR6l/
gxddKR1KpWqnCNwQGII7QuFT9weOjaUUa0byUNV/XAJH3Kp2dn0/xkU07FucDMU4Q1fjk7a9wMuq
toA2bNI91RoCMCeQULpPP+ZF0sfEX3EKYaJJJl1gs/PZBYEOUUHZg9Bt7QKMEM8ZIAGIxmFvegoZ
x72JpwJr/zWUBjUkj26AeVn8aNcJfGsXKVyq4DuJ1zZl0cofO6go0cJNWMJtu2/l3awtm2Y76FCX
0RKcE1G/TGKtcyncH9VSDot5Is0DyHLY+BP5nLTdazNfBZYpr0LhmuIuKYg7tO8hAbQUxOiue2xi
JLbOhgrBcFXdyWJkqC04ul2w5+OKpDjzRuy8lWHf4Rpg7QkMzwah+uAXdRXysrLR37B6WeqLQ/rv
wAtziFKR21DRELje9Lrxzrk9pTiCm6jL0AyW6LaXA5vpO1aycaJAGppGrFSumY6Ns1saMmMT1FVQ
Gg1f/qbRWdtEXYQ37maIfVIewwiDbeoJc0otI+SISHyZwUX7x8Lh79Zhg7up6dnT4zusLyBA5QQq
QfzjDWBoooJ9sozYmjPc/SkwuJbMhlu2BONh6tkn8Tc8oC2wywHYOXvRZvCOxgf17WcytHa/VlWU
RRL1MlHPjLFtN4XDULiNlOXN4xP3cR0V2+RiEZvgZ4Kph1eoAHIvjV17BGeMhTp0Ryuiay26n7Ef
yn2bDJ+dqraU+Nj3bHmtilhxFCx9chSmB8Dzv+pK7aGGH/JxA+3KQMXZXmLTFfWuGNsqgGSk/bNN
HCJQg81dT+F5ACM6PWMPlCOcu9lv62Bf+xHxbcpZ/0Y1cS8tDXRJGOWgaUbYbVcY4VZYqeZhu7l7
t02+VnBzaE2AqDoIauhsjVVfb3IeuyMbdfykV1gcdFABNQoIpFq/iXCPlcF05ZBZ5Tz+qFf1e/Y/
R1C/ujb52gPmxyG6MyL5WBKB5YpX41J7XBfsnffJ44qD8T/qzqQ5biQNsn9lbO4oAxALgGsuzI3J
fRMvMEoqYd93/Pp5SNZMS+rpKuvbjFkZS6QkUkwCgQj/3J+vokZiXHiJu4HxtrUfGb5ZPL+cebqZ
c/GRQjFp5ypdNwy5oLPuspGMXTF6d+BpzoxCVxrLb+clHJVn1IEpw5VIYR3lYzvMkF/H/NFqbP8O
7+Ei+GL1KHOxiSJTnZbpNEPs8La03ZOv5A+ux+opLNp2pwRnLzj3Z8aqhTdsQkd91Cp5iet1Pczj
VuQi3Q9xuk351xBq6PJ9ObQOBiG7RllFOzRrzpS8tC8c3iyi1vWqqvABywZjXCLZuzBdvmttskI0
khx1ns+HbvRWWhH3c0tADT2fyNlVnfk0j+kDa3BFUkeHV54IzBNjxh8jhlHbwS5QMwI3bNbacEar
GxpDb2MRcXrOg+tO4gXO/OWBPvc7KuKDir2s1RUlunqLdy4Ij7I3rjn87uA9rSxs1vuimtW6jIJh
Q99Nuwsnvh02tYdWsodJPXObQXFufNt5JgvgY6LchD5J647f8LlrFzPojU167iq4Cw3PO9ilFldT
WsRXVT0f4rFxybGskJq+Ng2nYJd51qr2xT4Hmr5VmcNF0dtXlSTuVzerTk3uulFEIVTapHszAMvn
6KlZMQeakGv4cRpV+oplc8fxxVhFMb5W6TVszY2hYJQUbkwPIdAT7c400BiNqbyPcu+chuwluvTZ
BJto9fNjFfc7OV8ZxOjWIhuf7YkuSQLpRPkB3AwLM7rXXImYdwnkdK+4+BfncvUeMfog++nIg9LV
Y2U8wWZ4M6T/AhqCJIhiHSySx7SqLJbUAM3EIyxMyhEewKxXuH3upW985MJoIMq4N7bILGwdc7rJ
q6Rdk2wjzF65PPcrsWvK6KPntaJ0DRd0ehfm/taqwhu3zXHo+vO7cygH97ZM64G0FDezWwSIWlru
BkHlimG78Rp9dlexkVo7bf/RBe3Ms3cgUiOKYj2I8DlIpvcBkzHXKB9pOYo1hvuj/bPOONuPwntj
DvqFlHQm2Pvns37HI7x1PSSImqftPk9ujIBXBXMe9QnVd+1BfVFF+USY9oVpENIFki0X5bjmMLPz
m0lybnP5yZXYJS7xUAcRKo89ebgkRnkMGahh3Rjuk9h5aZAKkAH9ONmHgz5ardOcgtrPjp9IIoNn
cFaEQJlJC5PMmJjAXd7UTCM8Ym17HgmczodJnyrVGS/I52dW+fgeWxwnAxzjeElM4sL0kl0oCyL0
1HEih2BwanxUKuZxMSY3dBsoHhqDue21L7jQ0E+Lge1FEMrk0PaVu7YXv8blXclACF0kMR6DWK06
2yAy0RjZ2SrM8dRkMrlylB2wZnMp1fi9D0wkufVwlWeilO/FLLpNZFv9mRlwsIt9Ynmz3TzMLWu5
zkskJNe3N4pEOMqLg9/Sl/EyZLrK6266H5voK7a66K6L23rt5ZlzPfomE3t3bQAOO7ogHW4/R8ey
jG989lCnSPBYiedheu/s9qYR+VVCC+pDKEmbLOtWdRlWt4qvmJQRXp56Itm4jJ+DqH8By4TNew5v
RUhMhfWo3LKWwYMJqlWUq6sGH1+V9tN7IUu5EVHMHD6KQX7MGe+K5AfaXvZ02ZsWZWMDsQpdjhKq
35tTHm90NksMgchGOvtm+4wDzIAxn0fLYeeqw/IicXXXhwsgKTxacZaspiVensNg5/lH2n75lVHM
187YIPZm0RcSq8ORkROG4WS+9V1/evcxeG308EPpTF0rXKiHsBuzQzUGzpmeZpKODUqVXeFpnd2Y
Namwmu7wCV1hP2tutGAYZIVedFstAaw+5mQ7G37xMPXcFDVGtI/UZD8oY3e6m4MjXejigFiu+rg7
W67BlG+xm3YWl7JTYn79/NwGp0m0xOvIst+7ftJ3ntnrox+2Fsou38BP0Le/2Go/s9TsX2G9nyQ1
JRWVINK0LUf/hvyrCgmDQnh/Wp5khZz0sQgtxra5Og2x1Id+Tr/EwLpKOxRPMZadrcJOBVwkYFvy
6bq5uI0ysvBED8fr2GV85jQiPlRVEVIa4dHDJLFk+ffkHYatq3NnE3Uq+wdws73AVf8FS1y+EbDl
ttDKs7QJ+/U3FqWrex7OxYxXrtIACWpzZ2fVQ9ga2xJk3RYJqzosdn2zCJ7cqgsWDNiPUbFtniKg
L2wIOWRieMgV22O/Z5MPoYDHmrZvjcg4jWFgrP7+tXd+hVvyT9YLNdiEQE8XJcy83yh2A3HmIKyi
fKXSxXorM5ntkirLd02Knp8QAfpSt/bBnQxBojwJDvlsJediaNBJ59ImY4tcsyt0OWKZTP1j4KB3
5Mp6bJz4mC2WGCx/uCFd++Qt7uvLm7KkLdoPqk3m+v6RR19/Q2oAVdRykYIcNAHYEjXFjbPeuE7y
GJqzvfWkTkgg4ESRMbMX0wM11ErzulneXH6lW/EugFzA3pGITqDDzkjR3bppi3E3+cCtcjbOM/r0
HRNVUhEUbO0CNeNfkI77lncDvzLC28ox6tdlDQqbsnhsG+PkpxF+TR0TKjJTD6WikTdJOIz7cWQv
W5b4wfDYcifaL6jaxgnDTvzQa7u9K9gGJULU/3DPeP92z7i0oXCxScH/Firtr/RBdowhqpcBU4RH
fFRUh7acg8eJ+vFzVE63BC1WdmjobGdTjbEWNUec0mTIdgHIgYlQj4Hro2fLhtzJXO6GhdrUqhwv
ECPBw+XdTpekA8sF5mC2D1WXJgcjNAjGoIc+VJEFDNOxKcVyax4N0hq2vYfuWzXE66oxfKQS7VFP
TnKuI4Wzdeb8ulg0s5GwsvAY4kVerq61zhneYQ66LNcTQPyNpvD6JEHgrJhURiclZbCdfA/F122y
E6aMfZKazosLOW9fuymXbdaTCwpTA1UXuvMexkkffr6vKnEdVx0TAWJvj7WOqv3cu69j5t1ffKiX
N9iL78Gv4dqRvrP1M7aa/hR2z4WB1516pfG5ra07vxIc28cM14a00WQmPyEgnTPsSEhTXAfxrDZh
rsp3pjmbMvfUN3dx6fUdDDLdE0PrtcEjgWQ6oYnUO89R/pUtdbL/62NF8E/Ybv1vC5K3kDBph6PV
m//J3+5uI9QciCwgNWRTvasGjzVERt1cGQqVt5ehuW9nTDuBYyIzDI139kTSPYqJxWjiChMrLG4g
GvuS9K2L4c+JrI1liOe+i9r7zpjC21m9OVo1D1WMKBf4EbuvmmNPbN2bTZsBzjHSH+WQ/vDK+Ywz
0zipjqPsWDMRKefBOJSxaLZliMf6AmOZG5ycg0WhW9Sn2yFIp1u6ysGzuMXj5U3RdSBDcD892SV7
lmkcXVykploL0GXbdlkLRlHjm5rj7DAo609w380XowhxaBftawDgDwZDRnFJbKYvYCGnNSRPufv7
ZVX+ym5mWaUPz/JMJTyPRxqv/a+3pxBTp0hWpSvH9Uib6LJMwBIV2d4RWzMb3mMzmWHpheY6zgt9
7Zc+CI28+ahlUt/UJo6uGIMdBq6CsQ1eCzROJzg3yrkLknh8iGMrYa3mXCtrwp4LNZDF1Tk6/vjl
Yr6+vPE7RPXICr66k730tfSe/QwJ6IoBvLk2mw4SPnRIhIysxo2E2WyQw3xtccplH4weExY3gTCz
zd+/NpZY1qafH5OYjbgUFQ9Km1Y72/yNjw7NcU69sKJ3CEl1dwFUVkumB9cdpSZl4zITcIZToTqE
aVm0+UfSy29BEb73StX3CPY+WfoWRlU2exvR4nbj1h93dW12p7HtneMMPnFftljGrVbeD7pNVkVd
BddhJTI09MUP27kFc5Evl4843KcnlcETurw7RXF9axS++dVLus2QxOVVI8vhOhot6+iqyNpRdtss
Tx+UdItYrKu1R8iexhKqf741g36QpXPDmjufLiyYnlJ4pvceHL1qoA/A74GvGrD0kiJk2t0dGSOU
XyOJVBGig7yQZS1WEc0+OOX9a9l7T59JBgPXWUdsAJSAhQnKI1YORi1Pps2ASHk08yp/NLX1Neyc
8OsMdyWaxh0jn+kNsT3fisbSe6Y0m7RxmJ2F5mBvU35jHXatyRB1ApFHuw+AjorIYQqXisGO4d58
rrFRgR+vcqzq1sPrtwSrBjw966kCmHGhq11u4KHpmhNb3gW8Md6hNDfrOe3k1eXdfgHHMmq/F252
ffFqisWwSacFlLezyEuPV1ASNIq89ha45rQhlFi8UJ/CLAbWIllQTma6MbaXg0NT6fWUGhPgonTT
xyOvqG0wOWahfo2RJTc4y4C1uwYXfxebzY4JCj1wzTB/SdPxVotB/oCatLZYpf5hX2WZv68AsHip
s6ETmatdagoHfl0BGvCLpV8lgGCcMNwZU2DuoS1xpgzL/QWrRvE3cQ+1R8921io3xTMLWJOwsfrc
hJdWtfYZMD1mIhrw4aj6NHejfy2c4RUuPBNEOGfW6YLB7Fr9JyqBBZq3OdqZ1TwbudkeR5J44PyC
Q9z409ZKCgExZciuCvy6jEiiN+J9ITgzu9ugo2dne3AZEskiO0edj5g/M/TxJi88NGEeMOlxs63B
JvyFw7W3Aau1Gc1kOPcpDVtB5el7hutYxlg22CrY1241rD6v1rn3543CJL25XCipAsFKHoZsQg57
Kykt5P3eMtfLTljAqLuNZugFSVoNV9by7uVjLsPNvVFRbbpki4IqBnisNK1+rcftMMqvQKS3SDIg
2UdLbRmvBthyRms6VdSPYdQKh+MUo32oVsunWtQ3LDWgYjvnHcPVj9yPy3vT4OheJPjdLyReA8oD
lg1mPXq+Iy6cPJRL2A+D73cIpNHp8l5QdtE/PD6sS33fr0ukdHg2S9Nz2Ktq9dv2bg5GK3Mqi1NA
nFD9Yld0l/DVXkZAnivfmYLvQGsIOHdOsHJARTJLb8hq29W9ra3b0bbi5266bYH43ZZmvM/nEAgJ
Q1qk50CLXVLg02hhLwCDBkLCQBdzpILOysSC0hInNe1TG8frajaJBzpOD0UmithpMqyI7Ubd9crp
nsuiWDULkS+1PHVuBxYtgTsozp9KRrMPzmh9rqdtOLZ3n6eF2jPWQTSQmDaFPHaVCB+1hfVzzOuj
NbQ9nZhRnF3nX5w2DM+XNxcOp2rZJbEgm6hmZBlMbxXmXfk6oalfZQ4rkHSC8jVp9ZP2iIOFEl5f
jzFjZUQ6XOhzGNyWkBD/rnKjhEH8ZHHKX94MgXLYAiXi82OBNSZY5bHeKfh1R6Y26cashHdusKzi
0nGTIyoE9QdLmMBLG5xVdQ+HRzFzXTDATkvOfMp758aIJuZF4MOYx95/yhPW1J8z42OUatorM3Fx
9Nv+bZ1pZ526VQgBAz9EYVnpzl1akxIdL8BTTKdO/hh1gwl+SRS7gd02e1kGGs0y8uZarY9s1uUD
kJINxjT72RZOcFNrDHBJ/Zn8xDr35o5jevJ92GjmZH6JQMnd9IvfM5osqKf54HV7N0s4m2luZvzU
zPZUtet8e7Z2NuJ9j8Mdj90NhnBj//e7Avt3Br+pbWaSWi4bA1MCrPl1vQwHa5pk4uMsIgGS2mrv
JLgOivkh5HYsQbXuS7Rh1E0isqN7sGQR79vgTgimn374EuKcjuGpTVZ+coZOPPlpfuMF7vZzFbHw
W1kNdIaRiCmYAvB4JXvODg33oNv86u+/mUub1r9uX8c2uWu1YncjPK14sX4rFJiZqiIjNfHKiwws
o3hPXmXJYOwSA7FLHrbBAgOLRDVDquh2cqgItCyHJrOsMDU2w9Fi5EvCgBN2kHl4Ei5QQ3K60WEG
bovFcHrtHdgJKeXhhdDfSSswfY6r988/qfvWYMBnlIAUu6vU8msIJJUN2bCft5e0wTRy53RsRKLF
7hRF1rWoUixhl1ijg9vxVCtrp0wvvm4iCLylj4vLjmBIBkw7n1BUnG07JvLaHR/TiWFOnHPlGK16
JM4ynK0LVLtKf5DaJM81ZAWYgYoEBrc6q+o0H3HRFDfGsOtDqnGGAnaFFWwa20vOU4M3gPNmu80H
ZW9DiSze+t/DxGcwXA793vDUYQb9vR7jUrx6oOjWuLnz45Dl68vSHT8H9D/tR5fJ6gWSXqXmN7Br
3onwUATlNLm7BOVqG8U8rgO1v7xbwk/7hwvb/fWk7pCREsJyXYsBscAHdal5+anNS4UaNr5uvxcL
G3OalwS8fXltSrGQplleVqUZGHfxQofyXfvsELN+kNiM13FPZ/2Fom1MqLgLdS13RmzgHUGNURj+
mtRnchYhMO2ha3cVeuBVnLMRJaTgr9O47vHEy2kFs6O/m7rFpMpUymJrfuBJCF7H78SxSPAUXi4J
zGP/iuHVeRrs+oncgu3K8sti1FOscfZgDltusPloexmKNh+E5A/Q1XQ0RgnbrpYQ0jVm6pyjvtjk
5djs0jFr7uMZmHIyV3COL4FpXd5qRsvwSyug0NEAaCf2G1oE7v1pWhe+MFcXrQav/nQd2dnTQPrl
aPQFM8/lV8Gg5UZ3XfEwuzxy8mtbNy54pwDySzCfWn9euxGsj9T6ETaq41AQI8bj8vL8jyitn/7+
nhdLE8rP9zw/Z9fkSOMAVraU6/52qgG15qSqSL+P9ssgnP5zk8fhu9zwTO33URrWt9nMnqtLwhfH
DvcgH6d3itMXc+jd5yUxRGRL4rbn5DEhS0nN69CL6kvlIxNkaU1GZnLKL1gjYcvf15mTfuC/+TZr
N3k00j45lqOiyE8E64BF6msQDOM6EWwaOdmV6z7fGLMIzpc37vKABTr+968Ce9N/exnoCVOWwFhs
wcxzftNAkfwijsbol0Od4ZqzOHfEvT1/qBQaux+857lJs3ecvk41PxvCYPLKsUnAwoku97glC9gF
bF1MgSssYhb+UeU7UHxn4Tb1FxXydEpTCZQ0LN/KkAfylEXT3eWNixP0KMMZMJf/ZmUFoUB+YTac
3lodvC3vzP/7o5wVGiLTr0NeJ/hqwFyRnqzWlw1JtOxPtDSeGM4VN6BKMiZ0M6Yt9MKrOQh23FEu
Izw4yDl2Stw+wLTCuMOxCFW4+JgyDCZkIOtzoL2VXMY4bR+9daNKCH6U34Yq724dYTwwrE+u89F/
62dqQehUrc8yMrpd2vJkJzTarC7qVJR5xalJxHdhz0BONMFt3JRo8XGxJ34rXytfQMrTJJbquoZy
73fquQ8l4L8YKjoJ072tXxEcvtdLDK4UtOPO2LAwL9YwlXAXHntBOISb3CvXF52sb4XcXW57ObX2
Pl0kOwb/n39IkQc/Bt0SCovzu3b6C49MvQTGJbide2vEPDIO/p9jm+2blERqXYPbIBXdnMTyhoNL
cyKBowYzOSG92vvP863tF84uy/X0HOls48f91WfeNqiT4eGS6ZxHdeuN4saPkvzc14F/pkUEHTJl
SP35OZLRuTWzuIaJ/1ridX/FL3PGLmhcYTAtt1A0wq8QL0qPIkxIWTiigpwNWPdko9c+Z2FItL5z
96Ukq+yJvL8rCz0BcUvlsdS6O9hyYM7C6bcw53SXd2GwNmrnKS+m4l6ItL0qmM/vs8J+zKbCuFet
g9moas/LjAr6b+IdDWEyuRlFe1M4WBLnuaPvNRJyoyb4rFB+0k1bdw7e76g4UizDhlA7AYxNAryG
MsxzmVfmC3iKYa96J/2mcyzkl8mYb37rgGvCSEzafVbNe1uo6ezPk38TDPA/pQrELm/kfJSmsZqD
vvjWsmwRTJheJPvjmwa22R67yy4PJsJHlSdeU1jm26qpmGtqiBkTpwprfJ0mv4awyP5D9EYMkhAF
qhL1j5w2PcJ9wEECIeE5Flf4S78Gc3wDBre9bpTZ7hIyu1d+Fwz7RsUU2U4mvp+qOQQ6Gc9DBJum
tdIHAeEPPJfzUEtn2FyArbHKpuMn7Vi6JguDO5xz33wI4sj7i3ZsK3rIDV08FT68yWRIt8HgzS8N
yj5yNFxDiwMTiRY/HWGGASB8NHvZ3l8Wwf+q0OmpyPjv946mX7qd/mPn0/+LTU7LgOE/Nzk9z1//
TKKm/fi1zmn5S591To74Axeaw7BJaVNJ0Kj/838Mlzonpf6g4EkhBNI0z/hTI6TkxWebk/pD8QHG
vrQ2mfxo+K2/2pyE84dFjMhDWRMwLxi2/TdtTosa+69HN+IMMzDP5EsxU+df+Hs5btuE2g1FGu7N
YYh/BM6UbHNM7k9Q9Lq7n16Xu89P+vOw89djzvKlNN+qYy3uUIu1/7ddgsCz4RDbitDh2IMQ08IA
TxbBDLG0eh73YupZ6RlWH97mPmTh/YcH9P/t6yO8WgpOKY9o57ev75hjFtTUCOz9Jt5FhVhxwmAq
NNvD2hX1N0w9d/VyTvr771r/Jogv37fDZsCGN+OalrLM3wRxVhhjMlRD9B/a2hsUrtR66JVc1qhq
jsOCaUTF07yK7SyjMieNy49sEAJBgAm/hSNGNw20Nq3yel87puE99FNI4oxYtvvRc04U11kgedYL
anUsrMp4Tk5kavsXU/WIOnOKJHxyA6kw+vBYINpMWwMzKAOM97r3oPTuZgY6elt3wFfoHbEKnPnS
p/gZLoq/o1aDrGxp1SM2jxY66Z79Lg5LIzJt0JjNNDmbEYwVGA4zC42bOWySDnOiSYIplfV4wMtr
RrsiCyYc9eAFIFR7umuuMo/pOyzeotkCdSNHa8JGw1dYpTdVHjAsCjvSrpuysz0fqGXXR5vF53xX
BT1cNHcJYq5NT2A1ryRU4G0BAJWDUTih/YVuFzvH5XHY3tpj39ANmyRYV7ugMqZ7KrKmD8eYHArq
Id3Ej/Y06PFBeUy89ikJva+dZzT9uZpioPDwR3OPrT4/4bU1WJm7HgYCpQdjLGCrqagbu1PQee2T
D5rvgSvCr8mrBhChrAJA4zaJeoUgOBXRF7cqSnGbwZR9H03sczunwE52iGsYFlfQhMh2pnM+mSic
BlsSt6jhoHHuUyYNPF068MnMmUmnVsi4cgBzC7lUIhoTDgyZwklJiuMrceeueUzTBcXIRZFucyJm
dE8kgH7Cwg9MYpxxRLC0axCFbB3n78JJbfJnqtDRvhrc0Nx12ucg7TmJ6WIlL3wwGUU6HCbJfOoI
AkaVEP4tnM04PXGimGUx5uvELafyCl+abAghJ8ydCP/yu8y/UH17SIukBEcEJPlY9A3NGXE+Fhu7
5bpH3RMmBzUsJGl8oEHEB/hrGxSJrQeuQHDNiUgfweR46SaK6e2agko9mZWs3jxlAgbsuxqvupNo
DPdFGCmw511qN69pXdBAhRte+vdYa5jSkdpbPHqBSPRdENt04fZh3OhHAWyDBIVmOM9hvbHsQ1hq
LlpU3CrY84Qf74cAKh6aWT5kG2cyGkgpBtHHbe+C19t2ZKXobY+GiKA+0fKAfSlzwHWq8W6uNLkc
fzu1QUvdWC1AQ2iX3jhpeFN4BReEc0+kPEjPMzuDbhurxrsRjhfcz7LznYPRVemIE1f35lNfN2r8
WuKACgnr1ZSnj9BQQWkHEOeKhp33daK4kxH2fBtelmd0f3pmpupNVYdQECqleiBBqZpBugf1Nx0W
YE56GmDilQynCNsdP33zgXpl4iSNIIW5ahkbONvBl94bT7rB2vnsfSgOy5nxEa7EcL1vYw+iSONZ
9J7Fg1Rfi8qdbx3fGKkng02VMx2uYHRrZ/xI+RG3qwkGwnaAIf19aAYMigp2SU0SvfTwAyYJo6qx
psGLSGoONtnLzbu6owKDJgQrOKh0GutdkxV+fVfAdHOOApCEvkv1EliorCaxsUf6+BPauBoeO3eY
xJvPZ1GvCYF5sjDk7RjLpOWtN8cujOeULeIV+XPno/Us4IyISSqmH4bCDgbYAGR30A7MepP5Ymqh
NRKrX9fkfIFwDpbO9kkxUZ2TWCLzyR82b7KY8SfgkN4Yqbb4qm3+FmkMePzdtrNvhrGwnyneopCE
SVmutrPTzPUuUTb2szFI4QFD6bLDqcYtRaT3YMqM8w9ETig0aTYAomgT1T8AAkfpBzzukliR5C82
lW4Y7hrDFANWIEcH7oeiQBiZbPadUyJMx7+qqglYgMi6yTgMo5+3O6S37+0i5bxYADB8IBxN9d4P
JdzEzsbKeyKSg+dQtz2lTIm9ScyUMVllTeNDkzdFcN1GJnV+WUAf3FYmlPUcC9kWkJmhPK9j9DD3
ukiLeaYVsnb9E+f5tOFkMXJYVrNR0FKCrnvd1YMH0NWq1DkVavCIDOXzuDJLI0JhbmYytoQFZvNm
rlkOmTXDlEvJ0SLH7AomZ/orIqjJhGTozVduh37e2B1bE0LedTXfaNeOX3qFZ3FVgPab7+IK48Wt
Z1aBte0UTV8bgxh6fhVYuqcUtfA6TIxTOwJA8uLoXarC9s5llnjZIcMV2ryIsfI+PJNrmIvUya7L
HLXmFrolky3RkR3mTFFQJnroR0KKBL4TKvzcXKc2z4gxzK+Y7/a3gck2Ym30hrrl8dl4uzFPcN44
eZPNV50/OD73HCw3UCVWzjwCny1LRqb794pHQ7OxQ7d67IIFb6s9Zm4rppBE+6dsAhViZQ1eVJ5C
1DgUMqwR2ELHLpuzZ2v3JSVVA9mzcklOqyRPHc70AiJoF7YwnrOyxiYdTLOqV3Tu5RirGaRFmBC6
ON6mYF+sax2Wmd5H0jbsK9lqz9sY3TKbKUv2PfuWZqZhnUWNRo2J7KDb8DrLkJ42N7VYXOgDAgzd
00PnbQqIcG9mXanXzG3Tdy/E6QipqJs5MoKPIkZSOuWH6TtyqRfimc9Ax40Y50dVE+29NMcXUzRu
aVw7jCkJDEDv8x5D1Y84acfSFQB+bP5wewiomgYMDYYxBz08lb4CGV2OcyinXahzrNYos7U2oHA3
NoFRpKnQXOasHkluIAuTJrc0+xGr2NaFMdMR9qNcr2deZKSKXNuI00FvuTc11UW+53RecfRiq5d0
VavGbTdKVRV2Y9KaRLkikhxNMbjnwTQ7292ygau7e6+0xpkCtdAmbu/Uc2DVV3XHfr2E+MWusf5I
Ooxn+Z4NmeuIZ1BWUTHfA3Nq7fC21+DXMX2gyjvTritj6N5nrENUlgWbbO5NLL8ExNBUr3wyn1iP
rDAnRz3a2OBWZd7a5o3AMVisVVb5mDbzQIUbgtgFqZEADe5A+teon4bM69SpLOaanKJDEnsHhRnZ
yB3KqNh3xWIkRg1R3XA/diGwezzfzeAePKPl2TYmkXsiAWA8u01VYBNiLO9An+iij0EN/cTggh8/
xtQAWgDfYB4waBrxonJRI5ctT6Jw1cLGkFiDOaC3o5w/yi7lTsjAjsl1z94Q2q0uAueqMHqcYY6I
/HFnFAXPrYiqSazbHmiT204WBtN4YEsY3a3JDRErouie+ykgbNDYYyYfZn/o+HXTusajySeAJVTr
qQVjyCCv2ygG4ATGeNCUa1xZEIinpBFAVNXkZPUTynXXP5CV0vWbLzPzti54aSE71MFwUwYxu7k2
WJSxhRkq0C2mCHibBF/lnGrQSxoh0PIJGtjdUipoFwNIDtSZGQpTngUHfAbpbYmin24sNQPKFhLE
xlUIBcJli8ApFUaHTc1XWCSmuMlwKfQ7Z5JVuEv9CqYXoGPz+6j6/iZAmt+YrR/gJkqKCs99b0bf
CXKSVaxyJ773hsHwd9QeeGSVQNdJ6PQ1G0oWNDe0SFU2LlLKnBgw3hH3SHGjg+XTecyzeXhmMt7E
V2Er7e4AfM0C2OiM+Q2DDCM9t5MYym1jBYm3giU+i03PHA2rClvmGoMLjIz4ODPgl49lZAbL/GNI
Czj9dYdKxI/Ykx9Oq6Z30U3YklFCJuz9+AS6g6pCtBuAAJlxEFk7zYcQW4mNzVp5Rda+lDoU05Vw
fRxZsF5McN+5w5Lh7PyZ8xQteWnjPQ2+4eGJs1IHcOOakEg9m2QJgEcEq9lJM4m5MPE6Jm4NlaHf
x6HDNYLNtxoPrblkuoKOqMSmi0K2Zdmk2iNHkRzzuEHF6sZijJa/tQ3Y0WtjQADdVwb5h71CgIzW
EXAndXQmp7L3hd2XzvdYTssmpetlee0aRfRARRSgRVbX+Av4hJB+2VT4LhaBikA9K5Fbb5RNLuyW
oaqrr5VXueGhtAY9HGrJxmRF8BoWeSJzMm1ASRZkdGJ60waFSWcRgUsOB8sfBTFFm0PdPTgM7Pp/
OEDby7n8F4licfCZQjFF4liILYDf/2mKZPeNUw5JGOwtxf51PVgUVK1SyBrjqRvG+c+GqCCVAUPM
lj6b56Re5V1h36aCLtx1kCri3hwSx/pD+7VJ2SFqbXmr5sBMDzQvVtdC5/6XfJJ00rqEFaIT2lld
rC8ywH8ljP1H1esXbez/u6bzxQv+n/Wxx+HP73/+qo0tf+FTG7MlfeZIY+hPzAk9Lf+PNmaZf3jo
NALeA1XBOMv5nb+0Me39YSquBGeZlXNR2Agqf2ljKGoEsT3hOBbjKOgFzn+jjdkXC/jPlx4d7JiM
0dhsk2yH6S6Dr58uPZ0OtcjsSK6DAUuGT//wPmkerFt7V7+x9DM2Lm7jg9y5Z//cD+41BdRn1TEC
8Ocb+9hte0XKatsx9/QUmBeIAMw/3khoEYeW/v8i7LyW5MayLPtFMIMWr+7QgKvQ5AuMjCShtcbX
z/J6me6csW6rYlZZkpkMegD3HrH32uZ9dUb0cOLZNsbRm2K1Vd7qK5yfXbfr66UZYOOWzQPaESVO
it3B+t1oqks5wIS8dVU5d5lY4GHcnFlvHfUsbsnliRbRdX5GnC51Ud+GGwWcs6Uy/SRBPlBsjh4w
xKuRba5cAs+oHKZlLllA1MKlGwRgRa+00Nc9zW87mvDMxj0hHw6hRgQO4esAWborSagofaxTLmAh
dupzYGnpRz7ob0bRvura8sgkJy+kcP6RiarfZIdfaEPQf4tVTprS4mlNjlsYwfIMxIGSY/Kz8Tfu
BndpV7dK0SppmrtIHodSaEh5xKrdItHpKLpojFdbkjaCMQg3MSx/Z2mxkq9oedehDKTzKEuf2Gw/
2DYTSrpgjOsi0MoxotB4Yj3avWzFFEI5DX4RIqT4BEB7sPaKE5YwJWPKwZp2QCJJejRHM7Y1Eg4N
GOVK6nXnXpCYMxFMU6NRvKi/87p/oD9/4ZI8/LWCobMpvrEqfnpr3vH9rid5WgDRvaboMFKsmp2S
B7TzLKZUlvSUHkPrU9P71j87jd98elS0ZCkue5OiAkWq2PdhvxFj6hsxEb3Rf3kZ/z9DWYgF/+14
NUSRR5yXkNEvM2iWmv86XrVmHiQ1aw77yI4gJV28L/whrUI5QQAKtEcu/CcK1jzqUJnJsZ7CUha8
zpiiSVSiIdEjk5hcYXsljzM328vXgjbOjKujuOCEvWxsq/Tjhs3wtJGsgOEtYdH2tle1J8qFZ7FU
TAXN3Xdc1BItXGZbFJCio23Nvczz63itFrZYKFgBzYTr0sVNo14OMr42RT2TRkROL+J9Ft/9aUrW
S5lm1zyUfEIcLsJQX5NSR736bC+u7SV9cAy5guJnU/bJNOdDM9+Uzkn7mZQOyGmV5vbp7gJsZmVH
/IP5QQRvzP416uGiC0l8Eu/4MnZ2O7nhWA0dXA1jV3V7WwWv9PSmFWH+zEVMvIHYiUwINGMPB7WK
9FsZIza7K8b4kMTupZxJmhsyNxn8Dt0aHoEbm69r80tasrt5agPk/B9Vu79Tzr4B4n+1wk60HoNQ
48XfvBl6ZKdWV3x42RgjY46ZeXhdgxmrUm6wOpx2r6+i0dzS458VFK9Spg+V6qQkSpenqk+EF2Hr
XxFMvlo2Ds39zsehdDrmW9k/ZNEfARMzjRsPkpdYk06KT0hg3xDpywQfOh2rWo9dJBS2d4uEom6y
RWb7WGTRX7qSUPwvwiJoV/9+UDXZYFehmDJHskIj898P43LBktvre4El7R/EtEV+EBAihYb2uxcI
k9hPAwSrnY8b7HOkW1JkoE0jYSHeFyUGJknk5+Dg3dP1LzNLHLGUw+0QYSThXpcfgC1CE/Bwj3kH
ejgAx9NQiV6GhEPYcq9oDXevkRMhpjdIDNRgLOIwh7CL8CNzC+FwrMhleudUBthWXz+38EmYdbYo
LzFMj4Of95Yvb0PQyWoAORAc8BSKO5+cwIPii1Xjz0IWtd4RmWV7Vbr6urSQLMngGCbj0qZ/ClW+
bUpx0++LX3bvq2rLnC5YCvCjCrGUzrHcq8BV3ZmQmL328PvtmxEtqham3l1kjZtQ2kFNaI4u3rE4
e/i63ckUGSQ5faW+FB9i3b2SxttZ7fuWimRRQ8FvvH2AFknE8OIwIiyh5O3lu1V07+qUv5una9oB
++LKOtbcH3frRH7mHRPCvaqKm9ik1/Lg+1GfZ1WMendBubL0i41E3Vbq1DGnwbESnJ6y5bQEYxTy
V21z06iql1iVv42Lz9Pgd7gFLD9z6AJ8QoODDQui1M1Brt1EEZIGSRyzNgaR9UMrvPRmBW05+NU7
LadkNZcMZlLaTphcaJTENFbu2R+oXff+sxEG4nO6mzzmV6yMvmS9fGgIdo1I7Kbwfz5rZfFfgiiR
uoWiRVeRjnHQ/D+l7DSjKW0zJqTws5UsMPv8vJXLWbrBgycXXveXYQqWXAiY4OEYr5xM0XmzmqiW
HwDGPEBISGh4mnKvJuUFvDI8jNxbCcIrAVR3HKbCTLjBcrq4QtOe5PM8Sgz/b3Vp+PjLQKDVUdLJ
oXooriVegcQGQAc3Lc59ifDM0auZhTOWgmY1u31pOtnZIgHSrf1V0+2lEexjHhypUZ2GmxEVDg5x
Z80UN+VyZCx/Gkz6/oL6qDM81cj8buN2Mzp/7JAFiVjQotQxRvN9X6V389568qL4ZbL5QdCD3l78
xF5E80MRug/1x2leiCoq+VSE3t8lzVM1hOxNmI0L7vDOrQ6YI7gIGkCiF2B5INGvbZV4GS5ujKYB
/pFmDeQbqzSP1DiPlt4fFSZJDGfqS1pKF3KHsw1y42mshjtPNy0FwcL1irHrdyVvZ/YJngDMUnY3
BunabSOyi/Dy/cT07T6p1i0h1OxDrQ13Ir4eDv/kCsNkN8S/ZHx2ALGhaSAcJ30QZwkRWg35WDr+
AyA0K3191vuV4jKYdIGmBjsHA9eHlPhzRYKiT8A86jyBOM1VTPit+juegntzZup/kVYLxD2pS8pr
uqpe0ecxyLtIr1LwBEOIAk611RcCQAG3nBm89ZEWoN9FhHKS9YcSWG8mrCfNrP2Ph9wmQYLMpThr
9pilkUUY3P/85FN8//vwJlwXbSxbX7bgqFz/VUkPvKvZInFJmJBV5ir3beXNWmDD8j1k4sZs3Qg7
u1cTW6Y5lcfdX6TDhQdiN80Wisl66qS/rDb5wztpQuicd9ygdPpZ3H2p5d/OZo7fOxjSiCLx1MvH
vPsImD2emrMmfmT1DxDtpJyt5HKxsGK3LFqmp6lQX48uFIfEVrotJCn1xJDfYU9GqmfmDPJH3X9j
+A9ksJa7lIarUocWltGyr+5rNd2NZiB0Krurf/MXLX9pAD1cdHwXgb3uhMCx7Uzttf+umVBPnqWW
sbFf5eKzlt8IjLrDP53/HmPitYwtc7XxJbjuzMNBnI6ndO39lR8yvvcumC0xEKACT9Ci6r4L2sTy
xUH1CYXhvUrweO7eBMtaUkDTLQ5dOOzktYfEu2F8q5VrOqp3tQeRuF1JOT9p2eyXjXoXOjzslpvu
yivhRm+1sr1pkIAYaDK5OVPyF2rlZ0wd2lzwtsLwDDJljeqh5+1dvwPAwMbIFG1eqKM+1wzklUYg
4OdW1tcUklqmzFQk+TfiZp2oqGU2gqr1MxsFWJqf9jQcsh8V+wJId2J+6XQSZForyghMUpY1nHoJ
nkzQd7VrVqaXn5lFnlS7ZIrSk3l+Egx3ODJPQoY//5GJE+zBxkkF7CAg+iYdlZh5lslJNwDXgIBC
fTKlg7NxkApsW2Wy2iS/2sXgeORnWRtCEQQzyOHLojenGt88WYaGnCMKLxx5NaIdPBHIRl//R28h
QfhBQpQgYy3VW06YyT30Uu4O1nTA1jJbL8fLS76qt6mbrsJ4b43a56ptjTUAW11F7CNP6hCyu3MG
654IRbQrc1zUx0VkewHrd7BcwXydjONq1uR/TwL6ze3exzAiiKVrKMucQ5rIzMrf+TJRarUJfz+L
QUtFlZVHVbWGhqAHdVURQkCg6snkOdmUM0pqRyaGlqQnp3LK72XsQo2DQeJI2ilUGD6dC7CpgG+C
rIbnKjWhsUhhoRjIT4/T3NafhK9AITclJ/tJ1of40m4f/aEyPhxfVr97Xzbx9Cr+npATtvDjMICq
Jxa8EL+b5ndnWi/QjF4ZShLeUofCuiLFXi6524oYqkg8I9llV4OkQc1AVkOS6ncJ1r5af5nrnxKe
k36W0zjZzavFqGtTY5WnEvyYm87iZS+FS0k24CXX5/e9O95zGq9mgKiTJG8pG77p0lIujT5k48ii
YNItOxmPaCicdX+ZITqOHgaDx1YJlLv+IWXRXmeEFav8shPgbU8c/8LqYNZUnYekc/6Xo1KUn3r/
/zt1oCND86OqEkIuSUawYj7P0v8ydTgSqMobWzCbK8o3h5ZS2xtsglagyDqdDdeCZJM5rM02WpQy
/kDOV7Qhpmjy2EAfYHRBs0D6AyFnEJ9J4Cuu8lLfIv3BuBlsGfEIG81DFojr7jGwLdrTZK3RolFA
VuMFbOqVvq8ClGfUBLPG/eBqA5FbI4bYIqHAnONmLS5dDNMfqNYZILf+brKzdbRph1TTOopm2GkB
5kR4YN+ZeLY5COKSfw+Sff09+dOh+cTr+LXdsm5z8yQlZnX3zJ9lAnfLOMuPBZ4zu4FmDhXdCiud
brM9fbV74c0gxrt4sUcApTg2PKr476g5mqAqtUAX6zBN9rBS9bBpy2jM4U33Y0Rz14oB5ERbnVkj
91TltX2RKi0oZNC/kCa6jy3vEBo/3Tabb3xX69NN0URrQgKYlkeK/vSzkcQni+GadKFK/hkJibYZ
rk+Dqw9TUk9vI3L/c3nsUTOfV0P3N7EJdG0LBDJrCL04idZVR16ofE/fJr+pR3E0t5e56G/khVtN
xrZkcHVLZDkkuNptpd5TlkuXN1fhNSOGWip8Axfd9rRW/Fow1h2a7Ms1OK5DA1KZnKaN+tuQfa3g
50QUjeg89y33WWR644LBmAcp6z3MhOnTDotAgEAZp1eeaQ32EigzcIwki1PLdrUYtbMja3S4m+bq
So882/CEYfDTVfdTwN8ic1g3Ey0yuvq4S4wYO8IFHfNlAaWgsM3Cd3xJF7S9hZf8qCvZztz0+TsB
AhENdyTumsGDSyPDfjabKYHH0se4MvKT5uaV70TJzfexuPcr6WO/jbG3UWD75ANZr1XQzefGyj4E
c/gsf8mt5PHtpOtmjQKmevR7sFaKIJ+M3CbgaYFpddwWqPBCB/xdnp190ZwFXu4mj+6TN1EhC+ke
c2W6yhqBUDQ5eJFU6qorrIrNV8Dm2G+Blw29yZqnCKby53+mevhb9zOZOzd9Ga9tepHp+iqNwc5v
ghnYhNMRlzOG29RZH5BhDFC+KhDebLLncHDFTbRnjAFPaicXgLO4WbCki8t6aZD1UxZ89eV4yVWC
xJk8SsBgYXOPW0j4ZWjqVcRe2BHa0U4eX5UMh0uMs3K/9pNxFRmPGUbnpaDp1PqD79M7zwZBaINn
TSMuqxOWxDeDLVDVPMpUeDkW5QEGOSlCs9yDRTJ9dSLiTf9IwVxMtTdPGJCkwwNY4sywUMwLp8t8
KLx5bVh+8ORKGmM0xD5JiHyfdPMxx8+ELwMZBrxDN09pDjTkzeWrBL8ybXPuTsPb+EbixEf8ppy3
vY9G8CdiWK/le14b70ORf0ysXuHfX0ysAMdZFdPgqf6Q/7ZO0nGxPWGorBNT0YGZZpJ0Ii4x9qdE
tQvzI3lOJbrFo4l2ReykhGh4k6B6ozD6fMz72byMW+/QALryY00c2Mt0ZkA8h9M/otrxh9OBx2JZ
III6z+9tdkOgXBDTLaHFz2tvR9tg2kb7qFQohvlPBPk+OXJ+Of/Sn6ltCu/OcdlaMUKyw15TYIv1
ThsbrkWQXIw29xr2RLm0e8bgqzozBQpCI8t8AG2+SFHYQ01nkCaP1UXE608c1cKNGpPvwuL+NS/Z
oBZfIHQPi7KN3IoK3sgJXZ2Enl6sB8+say8nL5v0XKSCs1S9teJNLLvrYZgvG/PkkmRolkOJ6u14
TJvu8YHt1TjiNazi3Cr9tZV8eJqzqAQCT9+wiGHOVNa6XUQcFY3x2Dbxg+pkd7MjIwYyiyWRH5kR
KasYlbiiRxmDskQc331tSDDYSbX7EnTJrvvKf0o2zIGnS9hdjVEKwj1XPxtmS2ItjVY+EYJBpnoj
n4l3Ow897Hkrjat+jpeOzBrhLHG57IFYKEFH0VBmejCnOqw6JZhLbkppCTKigT0ZjpHIXZE0uAmy
kzjGgv88B6CYUHUsvP4E32u1fsU2cdkbXPH4zEeVUfNrjye7VVoU7eYLVKU3ck3ZGJoT3/Y14qHN
+A0Qfqgo6rD7ekqpeS0WdIMu2YLGZifvz8dTF2L8n9edTJx09VqZTEL+AfiRfrLtPqe79bo1PxLV
Xb6IZ+ZVB2s0jBUIdsutBpG4IpLXANj7ozXFyj84bkLxykjKxDKHgDUolT3cMy3SXnsHdiwv8EeS
06YwcNQ16OfnudIe8JoRs2umHgmEMq8w7KZKcMZ+is3VtvHObjsfkl3FRdr5lMJ+az377yzgyeJx
c/6Dxzlhqdu+egb1Gh9GKqIKtdzFFNz8KDyTd4LvlKdx9LCrXcvB0wSTJYVdWZ0nMvdtjSjd7PK6
JGVQrIAhvpQF3WcD3GQ3fPVFzfTHiMxTtNarPPUx9cSouvpIB2WkTBgPn1mjNgdIaMJi2EI4T+ch
r89lM0a7IEVLk0RiU8Tiua7CdDIRA8xX5hpqSNHxtebr18/NzugpSgk1VPOKDTTN62jpf2hbxugZ
BumweiXXo8SJD/0ujcg+kqF+WbufTpY3bLI7v2RnttvQhV+G+1CnnGILxT+jqG109YGwSQR2Ssqr
bFQ0EdhinD7TmSMWPvkP5AiJvqEZJHTmwb61QUZdfcjHGfw8joy4Qr255bQPwUCSMCIpj+vXTBj1
QKhNuTf3UXTnfnIZURs1XFvyxGr8gvuPKdKGLRbOgrLfNKG66jgfxTouR9ETX/VY2AiFy2S2Q28H
s2qTPFr9JF07JG0dNxFomrZWzoAnmGOuTn1weXEw0gm4kFR+bittNab4SoB0sn1Cy3eewjDO8OyK
kUjnVBvzLNKMKqoA46eZz7UWt0oVo5COUF3icNrOed3SoAB+M9tQ/oHfsdM710hyl02+k40ss+gW
SS/OHNa93xauzfvkJ81wSfQ2PmRf1chQECT7NJ1yNXMlghsUUHtF+23Ng0tlJLiyobsDsrNitXu7
M3k5CJ1pP6qVBT/ht8+DG5ENAB/clbsj/Fy/CARnsC3Qy8k/0BSu23KVPiGQvm6YQ8rnXoGRohC1
F3ri6m2s0nexU94k7HcghV/L1uM8Tov13FHksNeDSIk4+m1R/5omURAocwUIda06vCa1bX0tGMRT
fL7CnT3JXSEQoHZ5qhzRMfjrVLIYVGunZXAkJ5D74FGnagVpaMEfQ7r6wqbq4NTsnQ4Vqdlqzlzm
LnK1iWlppvnFkgX1wqgZDK3lPyu8Tb6rWYsSitlWpbswBqoSMlDKrm0X3BXlH3kkDWi+EB2s02y8
8H/ax1jvEVLzuHpOFUEliEgANoNIrQaBs/hLMOkC1TZSLEi6VnhkKH+48io61xLyw36mJNCoDaSd
LNG1s4GInWhsInxBzGmEACw06sA6BPUZrgSzGR7yh9NGiPrREn8z8tRvm5eAlxxGSMLLy8o1Rpgm
GiuBGRFPCQolZIRMgvxSl8+9b9JIagzjmvM6fySIbSnRnWTII1SXsK/Jc8ZLfQT5wa1dMJxUwoGC
g6+PMNwyZh7TzZ7Of3qZDUDNHU8SyoDrMhuoaV8yEgSt7Z0RJ11DFZPzgMDSJ6rdw7LjW+PsAx3D
3N4EsoldavxtQfJR+INW2S/FnKKC+aLYMAMj1UFyUH/dh8S6ptg2BbYtIynAvbyHdW9Gcl5dkmm8
UmR11bkmpQUCiWEdnj7pnsB71Sr8kefe1/pLbVLM/l3EPrgIt6p+ppF5Mr+LLtythdFMs3oNpcCQ
zpE2NZ7xVV+1XLjTqVGfy0GT/RKl3slHd62kx95pj0FW3WQzzmY5PYTv5k3i3M5m5FGgTKfDcrcO
Csk/3Ocu8vlZ8gRWhIhE6Dk6n8G+2J8pBcrrl1KYbL8zrb8SSWLB+UPLdEW6fy3opdCVvfbpA97M
SeGUMU5rCGuWjejBPPgznck4YS64yt66vCMTi/g0dWZ/vE2u0r5ttekfLQFdXAES7JgW93+2vQ7T
+qaoy/suXkxMBNb2CTfEKzcZ3vavHU1fqiGB+2C0t+DqKlgbH0uEXTcqJSHEMsGYYwhLwKqC6Y+z
CZwBchU7T2Rq0/Rg4zvLylXorKtcC9cprqsuqsQrzHdvk0mVEHyL7pBFffVWjMrZ+u67D0C6HkHL
nrbJHhQ973D3M9fZi5oWr5v+vQ7fC8VdfwggIXj8OCR2ZXhlrXjkczTuZtjmU2jNZrCNbySf2obx
YjCn35YQs93ZpCV/U1I1ZBH1TdFyti1/kq9ywivbuDu9dO9Re1iUjbhTaDa4PYTe0ws/1RY//aXx
OxoP6he4sOiVM4fa6iZW882U31JjDAFIi93FAnYqjBHS17jWJa+erkbiV/AD+sXwUcv6FfW1hjS0
MdS43nB4Qouw95dKIC2ucpO0DhLzcwZk0DuTa8GvLZvrQO2UTZAWK2ZnSpwyoajiMUFHrVDGnDEc
0zl/tdZ2O6rmnmgnRY4BdjFXteiCOy5Kkq4d3fuoNBNxKLO/8dqhbxaZcNQMdWeBnq5f32To+0kb
oaqMjKolmUyMU50cU6K/O1tnSfshQnsVDXvq34aR73sm3bviuKfpF5PN4DhgG3Vd0FVUycQGNTN2
QNp8oknPq6x7G6nZeeXtue6icHUJG3WMHuJMVzl9/Ww9na7IXMDIJyiwfok6rx5E8AR9KBGTUsoe
pCov0yZbab76YeGJVPx61DlNMrbxgn/8Xt8Xs35R0LJV8n1L5BscFJel4axdd9RjWokkTEBIrVwE
U7moKRlVh3lLTfGmyRQ9FmOURWIKiCUHb20qeOhTT6vOkul+KKrP2Oe8wBvQrs0nQWYRmu1w/bGS
/candxZ+VbO7U69oiK56kOzHGq9sZjqQd+Sz0D3KAljO1VU7gKNUu7S7FXr9NbtPrIYWi48iT91e
YHXKZtJaASlY2C0qHPgihOXdkQszSKo2nJxTmp6PPT5+vwwASsp9v6TpAnZ0uKDiJHNtKGZ2Hnm8
tm5V1dfjWC/9IseKxWbSOLHaxgdU4BQA1NskVAmJh0HE3zM5KAcxVNQaZQjtwn5maZTmP6eCxMv9
Gd7myrfvNGWl3fXYV0/8NBfbH5UsvqW1cRK7+D9AGSJk6H7CNYr7zgiTRArYh4XaRSpegTT09sbh
2duHRzqxaXodG4hka4Jppx/5WhkXLrK3f1d/WfR6bDRu2RgTHcUglnZ4tHcSXrumc+dxcz+pUVbA
p2VsXXrsCAMzCWGlsqZPhNk/zbpnwXU60gvq9AszLT3NA6czCFLUbRXvNjr5U2f8MMX5Uq+gBVJ/
Y6RKGCmrvZP8SryRRaE6P08IiSV/GqaUgZsssCrWY0KIeMUp6pvl/fm7Jq/CBZ+WXxmLr7FiZDb8
SwrhdNqap2Tk0pyRPTiimr4WvyDxfhKaKvHLV3dyzISasDqTdZ+ll6X/npE2cQzGs014WPMBykZp
rEc5qC85AXnIorbuM0VQ9CbIjW8cAdsL3LLS5+LExfDNf4+/A22EpgQrF0+OSb488/9wt+CeaDQP
fLMn8GNzRKVwZXe1lcryup2NzFXlEttJtD5yd+IeW7nHanpfaVnd7dczBtDUC/eXfloKhmmMUdW7
yZtiMYNX+BXVc84lMbmCDSfGaqfBzeQkG2I51QKRp6tvbrQSL51wvGYla9yzsY3Ot0bCXvPU/FSP
ItvvdVfec128yXp2410UasGlEHR1AZdW5qosMIiE7xPO1ZYtd24XBQnz2hol5DstUqxdSCi/sTdZ
mAjJpCtZ8o0i6NBMHqHdxk5iV1yRIknhJN5iKTSZiFTzGjfsmQpbBaRg5G8wK8NnVnq3xegAop7c
zvTUUk6DUMK5E7ZkrpSjZhfgATKmPOghesnemAeMX9VJllk5tx88oe3EwoFu0ggyXmqpCMXNFWTi
VDI6VzjxrdXaq0L44ULbdsWdQKgNklIm8ysJCTLB8CN8UhmcKVpuCGZE/CyYjlJfAflX6CJrbCz8
Bxr1tvGyPHszlndY3FEsf9E2T01133UkW6vxIXbNp0kJuVGzTCqPkHQXTXyFEy0RjKwjqFTmMCv9
V0rB0AaTOQaU0sFSW+w8spD7iaFGFuYlijXBgzl8bnaikRc3+SGpt5y5ZZLtrKoXrr7e0xLmGvlV
27pLesEn1mfwHDFSDmogDMi70CfMQTbobolCZjRybyEdxBxxsuCWBMtdN3wJ88f6w+inEGR6UBQU
LlYgpmWUqWAIdo7OeNYPL5Hyx4zafHJGjiH5meT8nrzOIIFfK5VtLY9g0lquKc/eZ+dU++5tB1s6
tHTtghyuY37ByGmcp0DtjqBjwPa0RzyO1V62Oj5w77srR0fTn1EGplPYEFStOiWTwZTgZn3rQVWT
rKSyqSP+oObv4zz4VNXa1nZOatnWb/G4Pz2YJPayO2GAs99KFakLXkz57wqoP+d/hBKAGvdf4hzQ
v5lCIU0ZLTslj0Uw+CNwKGN1nEaanal3Mwwi+WrcjraCLTF49Ex0yeZPqVs5h5+Cr+VlAGa3HdMH
EMUXc3dr9S8lbIDm5/oMcTHsdeMeqE6g1JArlUFnWX6dyH4vz7SvBYh3Mq7k+wqW/vzHbExMmE5P
ZCLMxRyMgZX7rXr431rl6JDyVe3gDGE5m6o+50yJowyE3H9YS9BlSnc7U2EWHKVMg9YYQTQJmGQ1
dfvuDvupOmVKfkNTcxDOnfAxjnykk3XdANH0tAYLrL781A0HdiLEFS6lCyWIQrleepoE/e5X4nZt
6liT5vQ2QUqbbmfTL8wbpyEPvs1iDi0SrJvBhZJwbv4ql96gp99AYK2P9RuGgU0yxTC4nCmoHeNM
qN2UWAOaYd6xsseTFkMdOO3ffN2DsJxxSFEUWudV2K54XviW/27xYlXtfbPWx1H/PUQ9EMs8HBo6
YdxC1lrHmag5miZCtYOd1/4h7EjZwRZ3nCacVp9pgxCOZDfzOx0DBJBRJqw2ebp+sfORs9YGEeOn
W0I19bmPYK/PR+MpRhdmRh3C7/1RpQ/RXT7Myp0QElaHw9RYkt+b5JqnBgnDSuQgJuiFy2proWJC
0ONKcmXrnQgrUHeDaTg1MTWYgbhgPEUMVOZOOBIyQlN6AEMTIyYq45v5JZnk75lkHrJGsScWP6Kl
hyJfNeyoAXlu7ZJRtXkKTWlG/G9d/2wr8Twfn4LgVP01qbR3ki/ZSwEYdPJ7RvTdRPk4UP2rSqiO
lICYESW3DRjqUPsF/EvEijj3GaQwcadF2BxOS7nOyosUHCBv//kByHJula+6V76wFXeMZ/jSyBkH
OZGctw8mu9qXznlqlfSmXhsXRsceni74PNum+d4W7yDZXtIZkVfjZLThPEa55jSNh576rTnKdxmU
oWWIAUHR77B/GSiVRDYYNixZ4KCNFh7nfupeVWV65VglS+wwhag5tce1Om7HfmKu85wPtrd02jyL
dYzJOkYrghK7rCC/HX+RvXRT3MhrnBDHwePG+/2BFw1AylsLqviXNTOeLtLLD4D0BSPRmlXBzhM4
Sk3QWHNw8PVRICMkPe8MHLNnE06roqzWTQdDXVjLhT8cm+07VL6bIEi3Q/Q5dSDJk8vFvIygsp9w
nQvkHinB7OLzlcVsuq+vGzSShbMIS4NbAQExmRAPB8/G8+75pU+e+brBLDOdlr2dhJYMxdB56ZD3
TYQQ3RaVElLG7meh59kCaS/ClsHkBOy/YyiZI5StMweDCYW/K1SQvQMduxV6pAkMCIndLeLkk1MT
UNzBpq7gL3DoNoDdYg7LBqjUXuTh8dTnTs/VOCpVg68VWSIDV3j6LL+Z/y0YNvJTOc9XU5eu64Eb
W+qcevrqcXojBuNoR48+sD/d84517UZNOnFqwhnAU0nNhElSjp+4ZuFpWk89/qG+HW/mjja1+6fM
8kCa4n3CeJoql723rouBSHSqqO3OBcbMBA8elaOX8itJDrlAJE10FNnH5KWyrZJxQQr7fe6NR8uS
QE7KWP9qVNGuWUdN8jMELnut51BPq9gck0ggQpgF+9nssiiVt3CdeVuk24S0qpMl3/g4ixKUnU70
EuavGihE7Xj0o8LtRGZ1jaCVJETYhnKWuaQxufp8uGNmuavwgwwTnanppDs7rDm9s7drtnPCM/Nt
+gABYs7atAN33hASniyBKmWhMO3hLJMo/F2QGFOjXJyv5eiPvXnpRuuxTNaj+6WEvWCFaZqEpamH
Sq+Buj3C5KioRTBlDkJQLnKAWNRo7IIWEgDsPVHUl0W+FJl63ZOeIu80qjOXsRrqfosIIHPzekOi
wxOzzJ4hgYnZPyRucfLczqMGRC1PA7LvoEC8l/vxsTb154Hz/v8Qdh7LkWPXFv0iRMCbKYCESaQn
mWTVBMFy8N7j699KjV5ookFJaonqJpnAvcfsvbbSby7G76BiSDyswxuRtslWflBblhJ8oaHyBgVi
GFxmVwu39nPVnD2dQuP1BSKQ7JWFSdz4GWUGKTkeoEeW+x16OyTtWaR2gGxzGUFoA02mBvVn17pB
9Zu8582j6X2YBUjrnYwSPr6jJ0KVFg0SAWOezByzazVXDyAYFmg0h9GZ0HS1hreNcNvIDG/qhUn6
QaLQThfySZEYcEkh7g52uBlax841d3o99YtiubXLXzSIoUQhK4/JAyrVvet/wohi254jhCJRfiRx
VxrCWBWC3AAmRDTrRGBqPB39MTBZWEptzUcFsh+rk4Yni4J43HjZ0sswRyOlDZ42X7VQ8862jSE2
W/m/Yedl/WnIA5IAxp+OOrBlcRkUSPfcZBO5Bxr76rypQut18T0J5Rxjv8j4KbIyyHOijqYq0JaP
nvuwxG/MzabNWbC5XcF+AE5QzFakZtrp8DjDxxWXwRFrGu+tvJYjuqKtO5l/9H0+xeuXVMXXZU5A
0D4S819JLUL1YjASJ3heqJ8TEgwMYWfiXrGCzxAWtgCmZShOKjYSMs4cQ12vkpLc6QseRdu+WTHh
M/0nxeJhQWswCp8zmLmKZeyw1zwLG1Y7jYGBEpXmFknjEE05q19FPI6Expij7ImUIl63rEF3qx+m
QtarybcDJ8vENbcEhDH7usjvVV89ggx10cUS4i8MSnSVCdPwIRv7QVdq+M68TFIflRosdLZI8L5z
ivbzv2xPj4PUHa16Pi4GZD7lu4vbULYoq+cmTBCzL8jq/JGMsk40AkFEVzkOgZCoriAPj1gpcXY2
JBGeJyU+DzJN++JbleURavW5UxvSi/po0qzxXU5GloFYRd305GYxgwiC7169TzmgQUNk46enVGJI
yFJY1lA6HDNME65Af1NIFgq6lsOWuQl3ivLKIS1ArRQHRO8+YNX+Fas6AE2w7ElVQoZRgrp87vry
OY/1566ITzJjGAkyGdQIL9Hif8CHfaVmPtPYolAdjJjwFhRdOYXIMA/e1DDFHQt/mCY/px1U3fon
UQG6OtrksjpZI9PnWoHZFGGF2q1Krr1WXsWxv7ZKeTXol/JZdGhqj0l+FcT+IsSg6PgNqK40ln7S
sO4baHJwpu9C51Xmj1ajDyhJEVioz96HaOzUo6SXR9LOScKsPWAfhBlkB2N0MW+A36yP5GtsHNCz
E+/E+v2m4pxI91UwMu1uV1vuQKWjmrzVh1lFxF8b0dSQoZzurpojCQAaTrbJXh4bIz2aNdKBeTqt
OuraHp5mabhFvV9xd9zSQ70pb28DI7flYGpVVG/FpcMeMi54WquOo8vZRFsfdp9oHz9fZ39fZl+P
HbU9BDGXs8iM8RXWEJLzG74CcIqc/cZMJ4oKfVDmUJNmxxhV6HVDaCxo7RzEZy4OcLP+yIvxneha
fGC7Vl0JablAnSuV89AnzJRmW2T+MFRTpNTLcVMXBCB7MIt6ANmtsLymP+6qCv5Risxhonpq2cUb
53KbL7JAT1L8ztxC2N/lJhi/W4njCpW3MmrHbm6OCq9+DUEgZiy5Hxg6or1R8sOqUv81iytngzs6
DI6LfXlP0+69zNCM1zeaO5ITR0osc2eJhLDkUAtEwoo9AbwvaJI/Lrpv8KdhbVOwrnkNXnZWNkbD
cvudJPQ6ay95kpyIQgIg6OVEPmsky4YJQaayeLOU6sqnazIZk3DOzVwsOkpMKtC19qknhy0/m1l9
LofhTHADql/Q926dKWeliYRBu1tELPlDkd/TfrwVw0L5tVz24TlAU9wtSMqqeaxrKVwIYZnewMht
zFUsxDb1ITEYOqtEWLwS6ZG3FbwrPQp2Q+xY7oJi8jrstnPcBvK8Bz0rP+EVwQRMBO6a+Fmr8qm3
EuLTMwzSTkaMuSEdtvxq7BxMk3q0KGFJMVQee9sTILPZ5oWZYIg9d9yniMLyuCPShr4QynkaSmsb
6PnuZ1VYGPaglz6cf1pOlF0GQUv36nPdaI8qnkvgQI1njGdjQU+GqmjcmQ2IxBhi5NAbxZOn3DcK
TwSmVfdhP2H4sShW/tRmc0qbPqra7jgo/yv9R5FxWf6XaBFQGU5aTaLJNlQcmC/61v8TLa5yDzI6
liVS2WH6rfqBpsYz+ZZ6VyG9Bh+2u4yGkxnLrSBbcC0dC01hSkOcZCOGI7rzNQlVLiEGW5sJo176
ISOyGB4WwsbGepOK3MFw4tCeGsTu1dpvXkJ0WgUZdmKNYiFjwDvivLYERDzybxE89JeSfGSdYSNo
I9umddqMbhnBoWB8x+XftL0P6XKZhgfb4CMI5XshrMwT6M9OguCVzE665Nymj+Hfjlq7NF+YS+Tk
K999dlTpbpdSxRD4qdJs1aW3sojqa+anTObQyRTPTEgctlgsNartoJHXKMEwaaQfO5tCpFNx9tla
ON6nDyAdrgJdEfm+PUtkX4jdpZVPyIMIlJELT9B/8ZcqczzK5Bf+1jGuTE13gxECeiidzGIU5pLO
iJwqS+Egg10rTVCeSJ7ht292v0aPbBASPgkCw5XOcMSc53MinHCAaAKPi/Kb/g/E7iGFazOiEKil
v+hvUr/alXNa4jGjy30ZwIKtYXIo1FHy+QqgZd5vDq8snpo8wewwm0TpsufhHzBMMQXr5itmE7Ts
6+rt8gJw7TpA8rgINnXm2+VMJHSSCWY93ROhP9dYNg0TjS+hyFczQ19Mu/8KtNaZy5g6WOjSl6kI
d9xLKXsgFHqjkd2lnkG7p9d/57U+EEp05FLKK4d0MtCvZij+KybDxjWi9fgzJ6KzpyBnA6jGczCa
fQA9KqgAm7eZ5qR/4gzuVGpvRxXCtFB+TyxmtYodWBWUmhMr53XYMJKd28Rlp61rbpwFPcrzFSVx
Ti5GZXLHI2kGzaTJTrKvqKkk2geFGCsOAZrJc8Pn09D0couFy2qFxLg3+We5kzGzRDmPN5yTm8Vf
KtSq0ok9UUjCspE8lCp3xZn1Gk5QVr52xVFIGDdSZCXr8TkBrfzKNF4Mk1dkpZwlPNUaaZ9jEttC
LY1mSDQZHxySLQuhM83OL21qHqAoblCZL6+nQmK8DX2EQKh7Yr4hetaJRDGfc4xSbsIvL32Sm7kA
8Ojzp1Cb9111h0W9IDOGdPeQ1fZuciaqJ2iyEcyIY4E+bhf/5j2U5IIcntlEKtnT/t4LTgQh/TDS
5rQubzs2U40Xp7EuEzcTYsFtOyAQd+iJbVJLwcjcdOQbg/qmAzZQTH/oSVLJhQOsbFdL3JHfgqJH
0i6d5q+ieBvkxi4qnmiy3okhtzU1t+svRqeoFtA93KSOOTmS0I20mmGTbgI+qJnJV/ourrVr8TFt
TgV9Xf8ou1Alk7T+iPmxR2JzyYefaW9Ih4ztjSibTrXFFTGyFTHML8Z/ZX3Ks9vCtjJTQpDAzQip
1+62x5CJ51br7y/J+dCSAM7/1METNRhHP0gHBSF6EJfkWxrdFKN1OVqnBCZyyjp+YDtREedQP9SM
o1P9HILeehLyESaxa/ygoPD7ajhY2Y0QYnueD1q84iKG2lB1KJXWcOlMxmCeJJE8tmOvWI8sas2S
KIh2g3H13mg0oc2hXQmd3R+vZNx0ehnvHu14HYfOL5MgRkrOq6EMIZm6YWPh15pmRuPPXflUbov5
zqd8eRVN67a+560Cc+tdrHRnJ4cacvs5J4iLhALGqF+F3ONof5l6bpMqXDCw77xXpc5nosyUsfGh
/y3IDnk/MLd2F2uiZ/SrtxTs5YXSRyMH1Efdf5jY5FgQmig9ROLadlgh9O1DUFf8ftbLJvHObmdh
epcKfnkJMG9zOs6KPU3eZKmcVr/ymrNVhxIvBPhn9PqYca88DUtx5fwrUci8LpxZ8MFgU8h/7+MP
dbGcro+IuMLRlEj4AMTBzRjzz3wjbfyHvMtYkm6p9dfAUYI7gr/7S6Vg2BOzmDR9dhWQaGclxVVy
Xz+xIjtr+aMS3zO+eWDpa0kEeH/UP4qchgcNMw8ys7cF65r5OU+1M/J+U1/IzG1U8b3ljBfpTlk9
rjqb7xNLYXZBd037lfS/ahauMCQv0nCk1vnKlepenozO3V6ZQ0N2oAc9TBpT9ydxk0HBdWx2PaPh
3ytyrAmiUev0GEGTAmnBkzL1fbHeXvnzKjymeW/cZv5WGVUZyD2ENzKrcGSee1Unzo68aEo6oHyE
XyAie+uVZ8HqT8Q9BQLK7bPHwuFRQTUU4u8Z2XpSFy7jCiSeHyafPgJBaGW2kj2q6RfZd8dqbMgP
4F0rP9uJcZLuLVDc4FQ524G/WCH9GkPAAovc5uSr7KFis49PGKH93WauyGnwlVcEc+VJNbckimlr
+xR5NNFjCcmCfthy2IEPqFLmU638IT/twnN0bThoKsUKamG7ab87yYd5jOviIzHWMFZIO27+onOb
5mhZTRRTt17ikVdZcgroqTIUctWx0GhYkVwOhT0gCUuA8DSmSKbsEjYMiXcDCiRhuqX1a+3Pgpgg
Xo8DKTVt4gmdDvU0vAm5Nl/aCPL9osRoT+JLw7OosNoq/RPFxpzO907WvtBSxUhSmKqJiL0NNp/I
U2JhcMqWXG4tY1aVP1IqBLMiBRvnPkCwnDxdCMWZNGLimXzEuMNT+0LUtmzCsUGeIkrNISNNCsLp
se6J6pFqVkL5EcR52Opd6G3q+54yP6RJ07vBViTat5TuvNFtC5FstcenWKMsF4mCewWLyMaFnM9B
Km9T7fI3XLqW2AqL35Bd/6lEKUhex+YYlBmXYwOcFHl3oXvzn8SS3Z4xn/6X9GNYbSjjh6MQo+A0
f5aZ5WW2atwUhn0IizCx2qAab2qB27Re7oTg3hlwQs9y2+xHkZBFDgFRoBQQHo1Avl01B3B7aI3Z
YpMHieQyn27C+tynJFqGJqpNm6j5BTgfwO7UtPzhb/kmMLDYhucqq5cl+7NLFvefLSdbBPiQ1cwS
CdkYgYSOTI5eWOZHGQyYcdFpmLUBxEJnIqqnLX8fVCQp6PWLBf9fYHGGi/rsjdU5dzUEfhXxPLio
aAnX4iyp2XmZi7NVCydkKq+Yrfng5RAsVMvRJQS1NeZtZ27Mk6KalwVJHzOhje6YR5AQOlye2+rU
zVcsPGug50qdB7pF5CEx0OTzKRUBo8l1l+srcodJjuq3qcJuVf1aO+mNj6bwN0O+MEkcNeLF8CUV
slMUF2i4UdcVt3nXr+NSXwchQDeC4PWgUc2aY8UQyyZ6SmD2tyeY34qWmebHsk2oOLQjdEm7m98b
Q3A3QkRav2o8/HyBYWJiOXfNR2f0FAO/jHGwu+k8a0cqCvPd2MAP4HCrvmUGEOAJJpavPddQyzXI
ZW2cC+vUTqu9dy/zAXs5tjQKMZ/JFYDEQAuXRbp6z/YPiLkSLHJKWknxiBf3ShKLs9EBTTYNTyCI
p5TRQ/un0t617keZuepq8MDqKwIpIsh/iumMnhrBikytiw0TmVzcMV3zyWNdoYYvpRE0D64i4F3O
JrQ2I/gWQIzsyo4swMv3OfV45Xe+tqrTe7yj00v9GmPSEMIOW8i1OpgcUECxoELIndO0kTmVDB+9
ffqq989OrU7glJyRQ63mGWTcVLBzSM9Eb2PbOUi6bov7ThH0roqTXWMp1YYAsD+Zyn7y0lDw7wbr
sppFV8q+jHCylKMpji+mggxFOpuNRY8qclr83GWwjFiqtIMEUExFoYWeCPQon61PM2toZJCOdocE
b2ybk5WJTszqac4ehuLIR6aKNXsLkeNVzTGwA/fgZPGM/KeAlWT1JK66VixoUVLCUploYK3ac1TA
OSQe8Vwu3XmX1XPVvlRhTzTHpzSTzhJ+KW3WLrhR4a8YeE51PXrVk68eMrnA9PlgOPQxtv0zF+Zn
uwnXpnpTMMjIKosw9rGYkU7mUUKNRBhVVONh3NTpQIk+mt91okJFdFjr2vPvSosMXMQKjp1WIVYV
zTSamQ7RX4oToMcJUGPlgFNsdgzo49Jl+BcPf6GA+1pzX1vL7YYkNBc9pLzvMN7txbWuCcXQSg6N
j+x7IE9SW/KHYfSP3OofKonNp3YIF/zAv3t++a0+vqVW2KPuYmUEfiHmlUHgYkRCfU3ko4bqojvw
LzAAh/VcVcaFWqxQhaiXpNM6d+dm1s8vPRxQDEs+VRM7u64KqbcYDLYhOrh4yagli7DGKSJZPl+g
+ztXjtWxlYwHR7GKU6JqX3J7UX+aa3vcsyIy6SNW5rFlZL29Qmskkzv1BYhc9CtNbL7i0c1aH9IT
q/LZg0IYUxuNIpsJiilRo7ZSUYZhuawSMgmQv5420gtXC+7AeM0/RuNUtx/CH9x9Zjcf0nMiGaem
4zNO3PynBHOgLX4joqptHKWCm+kvehl0zoSSHHtawfkl1oWfYP4aPhRBei9Aa6jYG3PpAdRwiR30
bDfjD0nSd+7NK2lVZyNlXdHjFHBlUT7Hynq1aCYS6sAdNaTaxvixf+5xg5YG7fJ4nqko2/ltkUaq
J/Vdb7OH+sBtou3iIQMwk8+Ao/vxyNI/bH9PNMwAeX15rYPZ+DC75KBDIIEG1PSufEcATqgZtWDB
4pftmCidMqU5r+bH6ilCQwygPdO+YspaQ0MRYC7NQd8wwPYM5JlponnyuTJsgFfuBrVSKn8suru+
dpo0Y6A6PQ1lGgWizB5UWFRPRMJdLexCSX6skEtvzyTbPxU0tQKywoFMZOHSSsq1DPdaZkNmhd2T
PrayhSJ/l3GcUD5qeLTwOyaqGHZ8Qcbkru6fc60959QdTeIa8Ujs99WgDf+I19yv8xzrLrFz7XDL
fxZvKuSDooV8wJqHH4qoVBID1YsCRKnQfw6meIkv7MvS6aau+hXJrsbcq9QEFghnNZbunUmLzk5H
y9Dzv0YqL1Sqm+J16tM1kK6abSUMSe18iVSUUmkIAU8hpYV6i9A9jCyrfyZX/pizqy2nKTCuoxuj
h5NOsZheJFaAbGdY6Yr2edmTMObd2OY85I0I6zwLR62nvKZfM4JixYHurmMcGd1KnejGGl+PuLcy
I3VYfGHHCVaIXpaxkGQ6rtYxNSzCL1Rh6+6lv6/sUs97I12wEt6Guriv4u/qblkWnnyQTU0fTN0c
5CyXQQLEapDzp+r0gHeNd0CfngoStAS+JfomjKb1fmLQlibvmyEEZcM2NF4ei7DfIT4SiMkC02iO
A2I0MWWXAWnDja2/rdZ62SbAF4AHxuSmjGW3YfY02qFQUZsNjJqdsfs16PBNJfksDNV1xCykkae7
lD4cXF9SePmS3A+V/TEsoj2miCbxYez4RaW69Wv+yNxZMXAlDM4N1XgjHeepY7LqUYnsvyaMGymx
oytfmV4rQ2NRXTHBapxGFH0swi0f6UiU+HzgvIdn2VRR9mtX2VFOEvDQY0ejMf2Jx2e8Pzr4BsPs
JXlOh5YEEOl8wLzUJUX/1vY/LZbJXCxq/bE3H1XnG13pg8MC+oSgVUPYu2LZwPequVbDVJ3GNZWe
2hz1pUOCZG/ZCS9UwXRR1SPsA6L5VpDpoTFeYlEpMeHHIiHj903zU9HQNjzHEUNmT7AbhxZI1mIe
/ZHJ4YxNTOGFSIgKa9GtI4yihMUtGcpHeQ/itP+C56vxak899nXcCKm9sKyNxaP5YZGaVmEu6TOm
sQVia3mjh3DVBWnhhnuX+bZMVFrdo/Gb1BNKOJQTX//ac1Um17yI8eQrHGCO3uCb14xTeaZ3A3NN
MbCneIrU+TSohr3GhiuSCtTPBzVBykelweGIKXBy5ZK7OvHTjuXW4k9S70s42wScbYoie22L8oIB
apUCpkMIKGCNK75UUA0ih/aQnEDIeq9Dt2cRqS/MFvSDjBCLUZrKxFRguDOhtuIKwsuY+lpa2zW3
r6kzEBmPpcJQdfNGVAyp7FZmdq0mxW7aS83fUn1NClEn1ShxpJcZjnfHskuKh26vruk7KQlo4smg
T16h1WezH85V8y+ltSqEORDjN3F6WHrYoGnESmpUVfCyJlBqa2hmBn9TyXMWcIcbrb0ki8NcS7+n
66c4FYfKYL32y7TKizx0oAOdzaDyLEMT5W6+s5KFENs5u/EEqx8jQCVolXLW3h7xcKuMH/o8eaJa
3rtRv0q3tYW7MaYULlRln5BBnwywwVVoLnw9Ls9MU7yZzRCu++n4ct1DTrYhLSw9xrXDgjl5B2E1
TrlXd6TjCYnfAVhFEpeI4WQaTjHP7pT8KAvFj6QfGlu+XMQph26cFKKD4JlOsczhJKlBuaRBzZGw
xpg+2LOPiatDd7qUX4YA5wZDQreirK2kADnFcVo3zNbMUPh5EOGxLzUw5SwlHooOlKFbwDpfGFzC
DlcxETOzWRDh5ilShE9YtuDIlf9Mj4wTV1vusPJ/6d3IFcHQNnZdGO8/rLIK5i5U+p6xiCdY68HA
cCKOmbciN8SunNbm2bjWJ3ZburUdO6RG5eSPaemWuWLv7QfiCTbeUghyZM+JkZxzsmetY538NXLb
+IFUVP2kV2PiXnndr/ixNsUNtSjPjo6U1qnSH7qFbju/jAzkCETr5r9ZTUc2Zxc3M9/30R1TKep0
rhlEntiBGisPa+P5nC2udugn1OQSY96EIfsyvZSo7obYPDusA8jsubguaNrry2Z6CsO4BaBdVoSD
QAsossESdOr073qBuH4aib/uN5FlI4QnNnogH9GCoTrSATb0sxsbk6ujI+71QOSdWaASq3hTW5by
KEthgQdbxsaxlL39JXEfsSe+WSYNjx7xn0xUwIJ8KrkRZ1dFmvSCVGmAsrmTQejaQ62e2tGkYIKt
IhhRip1UOE/qtzrt6Dqw3lr5FdVq330wCAqLuL2ITXWBLHlB+KUSvKfEgC7YpEk8hyP8M459R8dh
26SMAy61JF51PI939aJRAFF2BV2sc+Nwm3wDCQcMUMHsEx0CHaFgAjZge0HHf4i/yfxtOMgh+R7M
LkonMLkDiJDG3eOH8kN47/AfDArriLyJWmwRlnJHyHN1ydpDCTrlQffK7Zt98V5/FZN2iD+ouc3q
AklQ50b0pOuQFq4rXRfrc9FgMC33SMSBsFbXgmVo8jSpPsZpRUo1Xcax4Zaej2nuSqHKViXjz9oa
LnUKohfDbcvNxRTqZO1bgy40Txo8Gru9cYK1ryIOa75+TjEsJl6GdTNBdpugZot/atcv4w360Yq2
Oj5vRxm9LCyFUy71yHcPpvpa9UAdM25Yy24Wo4h8AZO7d4+W/44h0fWPiwmMmr2CdVOlg8dkGlMW
iqGF0RuniknUcSwdSmwoIJc8bCiXMmkucnY1OPGR5gaWkUbWoMIgW46KkR2xx0JFVgFy82iUSPas
P7OSRss4HpsocTEqWNJNHeKrKOVXuZIc04jdimQLHKHtXJ76iXE2e97ee5IddFWY2qpDpNgobJ3S
4REBKP+pmtpRL76kxks8VwQxltTmhzSt72mOuHy8dlHDYB7cPKcAeWMqpXntEvnbQjWBT4s8lDJs
e6H4N0+FNKOPAqjq1EdL4BdvWGe9lx5gkH5By8v0o57qx+S6fU6pfBMS8UYUKyGUL4hXf2WeniBH
0hvjrKfCSb2wMDRs4WT9SXL9kEiIsWP/9d+nseaaZHUh8MwUX5cBGO1EthqBWHCjkGdrVsqp+MdA
SLaOi/NcJSYpsMNXBCeIZYKplYgLTcNx7cLlVYFjaiR09bpRnHCao0e8EeB9FpHxXPOqObX9dkKh
n8dwFsjbIbmsksmtkIEQfr9cCkIk4OkXtk+9N71WrKP2vXyXF9glKEQGA0Immes79kw2zxu3zJgd
+WT+5SNPqTm/SXgCk9Qgq4dZJs8wUIVOgrHTv7DN23s1ZeziafNsBcuH2lRfo/VRWx867Ht55CeJ
z9DKTyrmBfY/EkDVOH4kgdiudx7FdWY0JgYoVS3ml8IZSDTZ0e+1ieSPGcSuOEgniRLH/gOpRTMQ
Dlg+PUhK/KiKP5qYRdV0kHNoy+pLGPpe+DytI9eEVninml8JYtO5kcAfcdeB1hhj8wBLZkzTK7mq
dI58RBjlQOhfFn6siuyjLRpne3cr8WfRiKes+2uIvEMUHlnChovVrPb4SlPksRIo/Tw/qRuaLeYE
zUAuSjuct1g+t7157gXhPKO6akQ2fLaEhUbeoLzTawhKjbTYZoDLzL1gfhuXC0ifzZfYpOf8CDor
3OKEXzYS9+uCaFUa9tDipmv7xImKXDrMMwB2xhcLkiXYFxX3Yvm6F7XdA4rt4aNkBHzguM+15K0b
1TdzKd+zqnDR0vm4nWnrUaZAPDmsrjT5sb5F0zBE+V5HeQPP8sI8T/nRmoa/CVxjKUEYV0Ev/BRG
QPFyFrKZjffGH0RaTf5ISJiJlvBpkDZbZ5AkDc1xRjhZMjTO5dMEz1eb/IQaRxaaCLEo+q6TDtJL
Qj8TR/uWUo3yG1iiduo8oRApi7uL3huXUi2u3dRhvRqu5gumcy4FYiRMHs3l+QpejpMXGOBn1Y3M
G/OAgTOa3DZKLZTbWEvGUDEeypSc61RlrDYerzoulSGItym00tinNzCGMfLkJgm3Njn2yN8sVoJm
p5+qY9z9tRKmbmxXyP41HWtiRfCvSb42FDP5PPgWHlu20IwuTa9ORTKKwcOI5ALMzox6ERHXojjm
zhB1kgKNbYmoML4Wp6BHJMgI0SjB5ogvc5joa55K+miiBHtHCaDggMohK63uJAZZGyOoWXmW45Mu
cyfKGk59qKOLdlSTmEIpC2UM7GEmkn8cM9XBh/qN2cYH8zkcYrYfIIN9iQFh08Tg5PGCC7mDbRKr
nmNx6CKeSPqErSJpG6VxJ/r5gVSFiJC9zB2AVj/yJaV22cNhbn5Yy/bVs1OOjfHJTnqX3zSPHNi7
XsvXLJp33BSLK2IKweIZi7dMwuKPknhIx/tAyrdhVGjBxvuc5fem0G7amt8Ujen2DCTg354iDuZh
mPD9Lij8h98tD+AAaqdDemB8rTCLjZj+vLflGMQV3dhCNyZBXyJzyp9p/61c880aKGJ/qFKeNeXv
jCRhQS1lWu+iY+ZtxLUrqwkbniyaROGY8Av7nmfj3vEc7f9x+i8iUDnLPEn6353DqTgJeX4Xu/FG
fKOsMPoty7vC1AHSDwXKP2S6NzPGHtk2RL0kcHyV03Kx+GDWXmTK8+/1EetqwzeHSttysPkeTHK3
hNI6tLhPN8VfkHknI0U/2KwNASqz1svLiq1BB1o37ZKX3MLjkSoCM7PbYUNrNDKvt4SPb7hq7wMr
yw7IJglB0ZbvZxVc0spYutH4DDAklmjVYUSlyr3k4z1/VbhAaCH8ws32Z4pULUGqVuBrw6ftLOOh
A2FezU6RRCYzymHJIAt7pVk+jhbS9WZwQB4iqiY34xyjqO7Sg22lToGtS+UPzF125Pjw8QuIPHB8
SajEbM9q3CK6TZCukrKw7u8G79Y/UkxD0ll64ZCkv/q0PtYDGZvmS3RDmrtF+mY+ksAgsqLJ3bhj
SmDDFIwMQ33JSk+CsZ0JLBcab96xyMT3+aP7U7B+avEJLYrlIrJ2ZXtfhkNDTBgqOZNuiKAPI7Se
HIhq58wjA+m+hKDywj7Cd2hRfcgJzmFucaTokhLhUGpATyJsrXJv/lDm6aB+pq2ziG6sx4gvXe2v
NZaR9JFuDuLY1S/3zc0QReqB9rfTVX/8KaxOV4J+3q3z6Dv1hFvPEg/JBnsUHoRKNA/0T11m4Eii
XFyo3sYsaH0MsvHY0Ec0efEWE8xVWsc4d9gXnnSDNSccdKg0kaBlJyK+z1IKRB6L2+iJOlh2EEta
/Us2Kl9HHl3bJc966YvvBnMsRfGUb4up1XATx8NGoYvlNOHg4TFVM5GhU0wQSzQS0FY2K7v+Clo0
Yy7klfCK9vICDRHjb3PSMkdVFi5ehNaQMxAdmuyTQRQeOkNylAOiNhLUTv2DeEKOLL7yW0EBv+wA
xiZ0BCmqo8joC9e0ci9ZxAPUWkZV1rJ4RlN7He/J1qK51OuDtfVODoBpBkcE31ZmVhYbnipAfR0M
RkldIM0voXoJm5WLO1RyK9S2o2QeVGULxV0N2zPq51VYTvyjkbMxSLPbdfHUovL0bnIbxU2LmQ37
iVCaIK6moJk4bexGf7YqZXZiRdoH+6UG7wdNQ5DoCjF+GvTJFXRe7S5G4RYWHdMAMTmh3fFaNFB2
OljBAoA33v+IG2dSc4DbeyTYMVJbPcJ6fNLi+cR6qq3OFBOQOcDcqO1ZiOvziNy5ZnLDwDUXEIC1
2Qll29Ye+mTzc5QeDDf9yQLrS8OdQGYp9OSwoK7P8Ym7O6xWDszlzm9O39DcbPiS0890Us8EBF2Z
ysxE9Wr6/ODbyxb5Y9Ws5wYQScROynj/Wusg54q3XfCkYrgSP3dDUf7PZGkyD6tfIYgW87C35sPy
r4E18petGNZA1kooqGeGOz2muJRphfU9qdiQOwwp4zE+C0wO6qqINscdkSdUz6a5/R9J57UjKZZF
0S9CwpvXCAggCMKmq3pBWQ7vPV8/ix5pUt3SVFdVRsK9x+y9trF2zKq5QzOB+wzOgnJF7MNIO5WY
2sio1AGH66X2EEiUSdlMMU4k0S99JPk7XRjVZJXYUX1NW9CxMu0tQJB9k99/ACKTgG2Q8n3NFtix
6+CX8SOhhQrb3K91CwiI4v9s3vpvqkBV669k/ISsCUOxFS/QcTboQ9axxwhSFZepBLmZOPKRbKUY
UxoRWEBaAlgaXeLoU8tTgaear7IoEL1xqlqGa1oILFgPSkzB0c73i0137aNAZHwkUfxZYoVglLLb
4rA38KOIFfugeTxj2w/zvPfbb9WwZb5jvf4b64Kbl5YrUalRvNbffV66rJTJMdxLY+6KhgXf7rZj
7rJmP8YPTJhyzDKTmn6FDvRbZa/MZoo5ZM5xYmARmIoq3Ko4BOZw4c+krI7y5tH5LEnjS9xeLUm4
xV7+RCSeket31lIwe/GXWhaeSi75Ve3Hm4jt67ep6b5sIIvXnL4ARm+GSiOFawLuYE+qsqXT0ufs
FqgWsdpIrM2s5Mp+ooiqJ/AZU8TO8z34YkQHJFQ+kWeHKm1dQQUf2sFXn07qQq8cVD/UNQpBkYXt
OUl55TR3wSWKz1lQYHJlIhbUo3QR+reUistPAwo60xQgNPHa2GLzjzg34gsErm0qo/IItAzfabIz
I+rCq1kJS0N8RNSQIpCop5PF891iOER1HAxG7n4R+W7kP2V0pSUY6g1+y4AaY+bXJCC04vcGiEG1
77jCqYjD1cmLzx5xRlFs92Go7m217h9o1VzTOL1WA/LV1G7mlMj3w89ZeLXXlJZe0uCsyB5VMhdU
5/G77PpsoUciuqdWxycj/pVKhHDVq9NyJlkSedSiU5Isyc9gogI3UaykuDyl7s3i7rS3uLsuSBp5
FVr4CSFoXb55aqGyp0w/bvzQAIn5a937fRzRwDIz28NPT/3AqhJVB5rXTA04oXLPougSGd1uGdJx
GuyDGQolUpbm90Js4h7gKyNRqhTZW1HkjJAYuxqDyQdRWLgeXZkuqETF0iaApABMt5xRLN33/60V
wGTq5sYHTFYmzTXeGJUda6G58CtLfBPEs7TpSnOgT8R4ro3NsiRIyyaYhjz4meBsSehsgfj5igib
C+MqXk/K9eifkFqMQ0ek5BUIsURpT12PMHGD5mRiwlN2ue9mj8pXgZbLQpmwwU7CvyDkN3BrQ/HS
NuMB8JHPoxlgTfvw8+kJ0gpeGq94jMhAgTNe9DZxh/UyXHJKdh5CUFEa2iw0//g1qT0n8zzyluvI
R9BkLbZQJl7WaW5ccW4fSrM/W10H4U0vmvdSM97MLnmb8QokxTt1KBCIx9Rt97zObrQloewIyXI0
v5WvpiQCi8+NN3V9KXsDJaQ3WoerJo5XXdFDo4GPwd9rlvxxc5q3EfMzMsG5kc+NwZMziq9Sp0ib
h/vW2z8l/pTqD6SYu3EqoXkj85JORoGArMpePUkXWqPczcKDRYT0nIGl03HXDzGdTvso4Cr9dykk
ETKY9qpKyrUBy6N8RT9ZmU78B7DwDGwkoq00gq3tsmcSqyZWQjOeFu1GZu6jnopnaaUvKEivFjio
vYogZNb5DW/dG3+ZcUbCFoQbZr4VI1/XhR2CiIhuzTogJ1l8IG4+eJWOv+Oo/CjJzjY3ajLtLSKT
dAch0Wm3vnhcK3b4Wfdgufkg1QjGWWaXlnYTe+Gq8p42gnnRGC0V9jxd1rY6CUA02pnxPAiVIWNz
wxKwsnAaF8e+5XKIP9chh7Y3wGy6gieIWyj/mo6s5p9glu+1arwJkMkQjNJDE3bvCjxKIYnLgniP
uAJGt1d+tN8LC8AxuhiD7JC2ROwQkdhs2djcn7JCekOFDqwH36roxV6LvK6tXVAJVjNBua8ZGACG
s/wt144DB8XKQVGQs2tRviTV0QTUIWnoeLrXhrXNckADERpzHGkhwRGBhWJllq32ZrK5propnUI4
R3UMkJ1VYH1Tuv4Gem9YqiC5o2i5AYsie+IuH+FmDoX4nGBKK2BzrZsiGTdDNm6i8qYaX3piXOKC
ApO/+SonaC+LB8njN70Vr4SGHbKW6k7WsKC7M8EwXY8i+5xMy5n85DPeYnArFj7M5Vb2yZ2EvOqe
8MII+c+kmJCQDXdlE24M6IzqmTTToyM9lFRaT4fEUaU2Hzn+pVNZsmjkQDWXb3LWDitnascFUpYL
Zy1NRHz6GQkFlOAvWMQojJYzd/m5lkhBcLMUZHJiV4C6y82XWYkso3he8RJ/Ca+YMcbatzcjm3FI
lJxUhO3eikS8mUsLfti40vJdDH7cy8RVYnqaxBCRtIedlDbi9VExqwhp0Fmcgi1Ww45aQj9zs/Fu
gauoduBChnaQF4hJMENtvMyMVs4WoSrI/Y5aRxrVLnY2gxWIBFiVCw/YBWAdZ+7EXcVor/5OoSZr
XR60XAGKppwtwM89/BsmqhZ3AcMyX0IzSGLV9Ew9rMyE3LZysA0eZAhk32icUL7j66eOwaZqHPUj
zeCqnWYaqV/D2ybKr8i0bjJ9wnHum6swHU4a/mAGb3Fx0lTV0VHDtWruWKethI1Q3hjkltg0CHGa
2BgfWJ7pmFbrncwFOK87kd0MREo+6t231maeyWPfYclSVF+uGhxLxKdURbB0CAIPeNxhFrjaYY+w
P6JfZ1HLLsLAoPGFPrlof67L5qgTtjBM1Eb1jmEZ71fibCSKNjKlZvMCCeL0uDPT1DxljG5JH6yb
3yuUiYoDGN0M5KqtFN9l/Ek98EkcpDVyU+yWflSC2BaOhfkrx0MKY8sjpZi1UupFVHH0iK4ihNVm
7I+jmhmXBTlTvWiB0jGQS9tzR28ltGymSgTio4VeCRZw4svMrNIqDcxOYDQ4XxCctHK4ZO217KNr
/07+LJ6IIqi7OtCsJsjYN8qOBcrAmPj6GStBI0bcrAiwBbK6mI8Xbe4WL9LXzZgf2KWQDnpx5wMc
CjVk1jCyy1rZGWWBaYLYB8G8krf0S/uEEf1I5PS5lWEja69JKd/YSlBBIQ/75Dt7dviEW0bdGLeX
4apjuKOVl7urmtlL0CZID/IhnFH0C1i+2DJAcko7gI/95NbM6ZgX81z4RhHdMFqBv3dRKefvyzb5
IqkjdfU99rOdd72nXc0/qbBwEv6KUEPUqe5JJMXTTcoKW2CsjSR1d4A7iuTkkgKFaTaNYGaRc1ZA
c4EieEjnTxLfnG3WnIOEzhoL3ng0jmoHFrFJLgPjjDZcoAqqk0dQGoTFm2mud0QRbS54A9ObeGv9
fph5CFxVshPeQ1x6ToRRZKmvybf5UleikA8ZHY753lnXSAJnMNv8ScMY+zxhO9z/Gi2Ns3MJhGEv
FA64GslsvVBAaTB97uvXjLVpcKywBDSY0fo0zFYtAAU5RIcCnl6C5kyDBaN/AtSpvgmxx7aDnh6g
R4T75rfJSDwTPRjjaOHfwWJqmV+i3YZCMOj4oGkUFL5M2gBWUHRTCbpoK4FDINW2pjdnXIPSClui
vEm6dCtF9hIS7KNmYZchnySEhJixQCUID4KN7JgjDZQc5BE3ki/CjiTGlS/ZWQKJTrj3w1n+TRn8
UeJ1iWActDphOio93EMYzHPHld7m7/PcEsNA277fktCSRyF32+hwVBqK9LX0UsGgOGmRdXhK98ei
gQDg7WsfFj6jUr6xsbxm2XKJUgBLcXbcYHIdlrb3K1li2gPF2aKvjw+oVdEscWXLTkNww3uiMPaQ
PmVxATR4KKQzY7kOLl3WCewE/+ICVhrOFfmwdl8rW+FlgIZt+uQrPMwpe0rW8Cyiq2AWRAPZsx0N
43nuu3ON3wmkQfbUt+xJ7zqTJiG3YRGnYbquNDtsSUhZA1UddLHq138SXMpT/0eOu6AW63NGwZFO
r6UFzKn781qG/bpctRm+SB5GZfoY2u9q+ZHOpY3n35Plnb4temp/nL51tj+R0LjWWSRxXFJh/1SO
YnBH4X4bFYZiEZMTGItMSsyTeqLpkYcPzRJ463BJ0YhayM6PFfunCYSWHpSl4GOh72FJIQxk65I4
O0HE4ItvOgUfUTGGqK3yXUASTOVCBLKuycCLuL2wkeEWHYorK5nSTmWF1WF1l1GJZGOoFis1K4ib
c44LjDmJB/mG1xoXGHMZf4awvW0/x5L2if6KBlbS4zMdual2qPyj4BvqmMUyKr5DnVHZI8TidbyM
MqIX6ZrR6lukBudsIi0uvEV4dTGwuL4BIql6iJM8jRgMfOGOdkTZ1y3Fk3Emj7DSHT61PvmqS0D2
aBVwwUTUtdqjOYBGXfUQdgxuby1vfD4U/aCJ2m1pivtUNXeBNBpV4TPuwbSM5x/4qGZ0LSVInIXD
S7X8Std9df2MMunNiK57LiILcr9Bhdb0qjf6KqKmzFba+6yz9kkPjoBDFx9fibRrB6p5AsAfHZ7m
9o/d2TrOvkUNrE/8k1ECN/9ADcumCBejFA5RRPYqYgJNDVO5uyBcjAp01MQgVaHMB0t1lqVHKxmf
RBk9krJ5CP1vyQSDZVsCIoVD+6bLg98Ogof2z+ticLngE3AOaaDKEnt7SmCCKAxw80GjXcY/GB0h
2+i2zqK8RQ15XBLU45NxmlhTl+T1YWDI5Zm1WHHE4VazAEDuoiBzEMifsEbaxhW4J5lC7E2ZUZuv
kT0YQTHzwkCuOGYf7LSoF2Mnk9xU6bwZPPYGHrvhBO072xLdGXwZgyp480dLK48l52lLnyrRp5Z7
VG7RAB7im1oGLN6T/wORirAHgPJBUTrEb5OCXBtkRQnOZa0j0hWFgG0K95kRbLkcjAnuYdnVv1ZA
zXj8kVRJ8tnRmj8GdbCwJF+WiwlHfqD99Ockvpb82Jv1qY3aA04I8CILy+VqMxr3rtvHwjCl/wRx
ovzrcAmvQASYJ7K9rbNL1tB+n4lt/JJPVh9/KrhnUC6ThgfQm59c7pt8LA5RSCOrkDmzb5HA1qvT
/Wq2zmqPvDjO2BpYoZr80yBeA2AwQRJL3vh33vqLMqmX3OCl1jJ70tJw92yZNIz1aSSYorE8Syfl
hfVb5KjaG1FK1s0U0eiX2cV023a+Fvy0CjylyzryMBfXCH+PWKLxVhEOKcoF7b1sxWfa0cRQEcYI
rMtaj+hwe6xfc4wqtlNZs7FwDhZ/yFiHKzNCKLp4dCJxexRQaq8J3fee1pEt6G2B+Hzj5e74F/z0
wVeoieVHakq3xnrP9/E0fzW+sE4GGi90RmX6YR3AaVpf7BEzKouxxOxNTc48aPANwknpC9ZJtiss
3SawgT2ICvkFyOR9llmiAZ/lFVa2HpAdm1vTualxSkrQhuq//UdYmA3jOtKMzvu/bXwlGCaYA7mr
k0HTEjd02gXOqNpVVbw9dQkQNjqhmWj730wHxDx5pGNz1wsD3bwTTRr7IErohUC4/pkA4DYQjsA9
JMPpuQs9NobkSJiSzmRgSdtf/GPF6vOQPIS9vN1uSYqN1IzucQoNE0Fbf24snFN68zSYHG7D1zpZ
D8ahFdPLzh8/Ni4nQTMvojFjUiGu8a7AZ8PiQWbCsW07CIwRhflhnVSPk9GTpMolixb74IHQqpJX
p31GBYqNbsV/FLtdRP8yKm605l4uAds6j5geBGyEaopGfkk+I8A4iXFuWH0Q807aRQLZhazt0S1k
bn/IFtEYuyVJoEsUAONZdrYr0qV1DQ11DtexC5fAwjA94Pnpco8gcXfGeSmCP9KSm3B0y90Q2aFu
VEzsygvkwYMk4BarmGIAG8er50DhjdDl9n8xBn9w5uZvZqP4ld0/4pbZ8nHIcDHJqE1z2SVc1lOa
zhMk1S1/ZrrhVYZxQHTLKOBwUvTyTTPNt/o4qWUgLojT84EE647oG2qD92bMsUZp54lVSodGE/dN
Ur6iKn4SXsUrff2bwDHEcXxp0aLLIuTRLtrDq2aMi/PdwvMtnQeC4qQjwzftwkHS/PgFTy+pCBBr
GCD+7o+5HB3zguiP6GfUJ6HWIIFY67syyY9Od7v5M9WCTZIPpHU7AqtyRfCHrvCZKHV0K9B2uimQ
kxaf00reLyIBS3MtRL4ghYZ8edYx5G/ydJtZDZRSCoCP3KCmV+CNxPmjV4jE+tWj29X4MbTK7CYs
MJYhds2ZGr8GMGilp48/ZU0AweIa2HYbkpz+jwYHLOiip/BqafFjboSkYwME/D3ByhxdrRd7nrkN
BrvlVMQP5MtidpYK9uCsHpzxn/Q7RsQAxGWOw57lsEWE0EqEUIOOhONbgXI1S2bQciKM7IigKwW4
ZMCr7zXnh1pCbEdkQJbxuaB3zX7kQn/N0criiQ1WAhdT1EtQCoOmMC+5ll/LdbjlTrVvp67KMDiJ
rB4Z3HTjnhU63ufUvLdJ/ijjHDN99sApsamkh2mMDb0Csct2nWbiHWC1SyyFq9cgK8GgzyQPyb70
Fel8T46xKrYhowxAZ9hI7gTqo9jZqniCsl2acd+dQZHLWQmDQ8qJp66ke6ZTAxWDvVZ/xUpytITl
stgG7DDhHRltKM489EPqjWPqsS3n/wP7kBzL5o73+k70BILmg1FPRwKA9iyKR1sy+TdI2rZQFugk
SSWiV2bVaSMyuriU/zh6ooValTY5R/Y7Sz+qubvE14wQH2LnmsoFRUL4QEBCdWDGcjC3OHVQNMoI
0oXiZFBKtbWAytfpQI3lz/w5KgCtVjEQpCqAXXUmzmpixzCIlxM+mX73pZ7zQQ4SPq4ZusxeuW3M
V7Hw1OwxU0gr2AAKcHeRUtmYrM4ibQYMsdMMGmxmK/EUoykkH/SJu+e/4RFk9H8aXLBpZsbn6LV4
RZkYLozHdnK7aAHgJpI2DLHDltfySsRrwNzwSGzrsYTXqZz6bD7HXi8ZV2vDrl4bl7Tne+1i3tjG
mVfia9Ll3JRKUFED5udodmSZMujJhcT6vFTfxmxh60RUMgKbBUhoVPkEGnspVSoL4/+SWdbuX92j
Ezz9GrKc/I0IP9OOxyfsAUtN7A/W5GNbBwWIa7+d0KOrZ2HLAk1oqFjWoD4id/ZaUt7aJv6yJtXf
GI9qiPDoKWzm3tzKsydjRW+wD8aQTEGqmhU1Qn/NcOzYCWZPs0wh3NE570C3v/2xWYSTyhxqfYgN
+V6CHjTcMPrMYTJLh5ZiaYZHlRvsdAzUO0awcvMlTXZcpcwHFQ9Q8MJy5NCPYGxI3DF5fRsSdza0
UR2Pp8zOzaShWFCEGwcUfRWz2poqpQRyL7TXLsJgshShUk0XSSLcR9g1Qob4aSq6LaYI8Lmq1kHA
uCd75jz6Cik2evutm3Aqj6YE5dtK936OYY7oS0FPHIXxat8VjzhHj8gMv0oJqpp/qOKXSRehzKjJ
ucCNyjjNME/zpjr1s+QgaVtGpFYWwR+8qtJ2LVFgdcIQLDyjJXmw+xziqI0y27h9fyCfDEi9vd5x
OeUndEIGn2JP1U7AyTwOnsZ0TLJX3JWRcik92TGF6LTksH+MFwHV6yCfu/KdkNO59YdS9hdQoKrS
nLNxOS/1YWJKIVMk8fjX3zouRXakMm1Y8dZJii0oHxmCpcVCnciSb8HzyLw4oESxjLdBaV4M2u8j
D4F5M07jmLjdNJ3wkp9K5n6V3Z7ZgfmmjCJ6uqFVA86QEFUBic/XRMN/w2TUew0BGMWpIkJVrxfq
7J0wQ4XwiGflogniWzehbhnHtz2Qg02FORUcmk2oiNe4Lh7yR7PrRuAAZAnhBVAfFIWUWybVskbK
aIKaTLxkNVrcMnN0hjAEDzkx4cXZUpxGFKLyJp7IRRd+pPyc1QxZEGZk7RZ163nJ2DJs0W37FOvJ
q9+Zn21d/1WieNZnV5fE4wnZFiLXb2GhuJW0i1SZl19A7wlK7nvSPszN+WUBiTYHVt6MbYf80mpd
WMrTtf3Zx82zLshTXPh9LVeOgeaY5lNm3axi6G+Z6MxMdBIuqQ4fyIQymtMZLxkBLL911mbCTbPI
qCPnzyzi0wgpNt86gLzbaSmJjIE5OToNCZ3yS51SJ+5m5hnFG2ESL7CQTlotj1F5tCPpXSiblEJk
5Mq46a4YQEEtneX79yRBpGPPWjeTrwqr183GvuvzegaGlO4ZHWIo2e0AV3q6gMs+BAvRzKodSMs1
ztrDqg0XQtsYcTDZOtFalq7d2YUIh5woXnlpgjRFcoKktSdQR0UrXOqBOFnB+okGPKn8ni+oSN1q
3pIE+56R3OIc7JiXubC0bIOcpa7Ln21trwN8QPwM5Vx4Cs6feuNdaSF0R+QBCGe5N4PyAFhUi29w
UZxkrp75h4Ky9gR9rAoKML8ne9GZcEqrm8BCbfiwEWMp2xJ2l68x3s6TzaKRGhkb2bnksG+lECv4
icYhZn2ntIyzAaRpdOlaemCVjG/MgoWZyMs5V0pnHX7LH7u2z9h6JDY7HKc7EcEAT6fEjcpStd1T
KnknXxkrthgqWa3BRG//E4ZTJZ2+OntJyTLqkJcTsqKObt7rbimQw4HXbaJ1pZHxjHa9IDWk6dF8
lKb6hrQme9foBXuKG73Xgp7ixuS4rbkSTN0vNnajKQl96A8N9IfFyDwDoq9kIdTCpMxWltn3YlU4
2tsTxq6gfywU/DO0xaZcENHhXkhvkqQRTDRetSy+EpgQ8rH0Hwj6/WaqrpuFerM1grydcQRwtC6w
/TZs/PJFOnDaF9jl8xbi8orbkjAgi7MEcmBqEKVj3FdVdCUPAYCO2XAQw4GYUagsbt5YYfLaNExg
EyazRWVvipYO+veGZ8mIdLuOz0UlnPCwK1nntBOmWMaZYtBQ7XfkIBg4dVKFhZqNjvlP9pkfiVrb
872dqUqAR5HmKpHFc9B+DmJ/zokWnJiekQDb8lsuusB8/LuJNKdGS69QUzHZGsCfpvlZ6rkvao2B
m+EPLwS+XL9N1z7aOn0VdnNrQJs2fY5Tg8bBApq5/kGKdfyCuAnvUv9Ml/GzUUX4aOv7abOVoWDl
xbJWjJ1m+jrlO4/xKTsdYS3dn7HJbqSh28bEPN1XvxVtlwQzWGHyW6LmaA8/G0ulPcIPRbOd6cml
7Hj7cNeNueT36DBgKhyjAXpKQ9t+hNxXOIiZtJgQFhZNcOfjJkLpibhdAwZV+HI/+uDAGlAjsj6d
940dokkTg4hQXxcmdrMj3JKOAGt6uyt0h0oKLcZ9eothRiAlU8nC/GkdrC/rwC9t30pyUDBckNmd
tsJVQaJQNI03tD82lJiLQUQdnyzfMBs9EI+ddLKi7LRQ04GVSAoSzdLF7STMx/rs5c6IC6DFBSCl
LbJHTP0zZ7BtLYQXR+YpYdexgSPVcTgqWIuZRrg1LkddSJmtY64U/jLOPkX+Eq8PVBT3KlJOgJyO
gixeu3kOp930RscNuqEhyQnhbkcOU4yeLcLcsex/VkUOb9lM5ykR7BnpkFY1B6ulUMUYz842rS86
SqcFuxhkNCgDM+sHRYxf5rK+TZ1FYBUrSrblVfQtknk+cZ6vhKj2e4gqZp3sreYXSFP6OUoM9GVv
II5L+SPCyJHNkg08EY2mAwrByaUR95rllDyciRmKO3SOWPQ9SasCoAcnj3CbGq8MkIpVCJXYPGzK
76h7Ru8RhFrMeuzycGb/SS2LnXFmt4x+CVZwjTFUwNIuwKeLPc2sxsGZSrb2ht3THlIRlTuoEmGi
ubBTUXFjgr9NkDWHFV4B//bQVKYrXXuwosEG8kPKaVwTjzHs+TYMBqH6cIm2LfMT5VQRZTDhc15+
g7Rz97w7RuTeMmseeeoj7xJggrjBHIFYPVoRqKPQExCYiEBaS7CUaNUhk7mjDIIZQAOWuZnMaO13
Y00fDJCntb6RxFTN6jO5s86XV85Chs0bB+suxC4+BRjk/S4eajWXks5Vj1LLhZLTXMBP6TJ7hUTf
BhinmIg+VYBCUH5geKNW5xEqHctDK5tuuIvstPhrVG8zcgdwxHZfXQsskkzGT1hnU8W8T1/QQpjI
yC7RV0EDQWFamOHEYyjUZqgRxzNrp575jfW34w0u9lI1AJCYc/cWTcJd24Dw+oDCgpkuXXfZDero
wZ1hCp3yQ4LKbiYRoPIXGF41IbywQ8n2TpAO+5baMRQluHAlujuRAzhyEa83d97InVfT4OAbrRmw
6+jlymQlqoYMXUs8jDzDa0Zn0IJhI0NuJis87c/2sW2EU8bbFPNiCenvCmMtwu8MYgeuWLFkpIAP
HF9p70k/0mn1RzLFRNuIprsmdPcNuw8JYcDojIt1IYpwO+6+KnY3U+pHOSFp7XhEQS5kPYaENyF5
6d16n6XoUf1Myt12HT/rdntG5VcqLigsE1qQMkxvAlI5DO72ccN1bcqGZ+CPzdZTbRIp4mPLEqR7
nbd3DJPZOybPjoN2fiiZPaq3LPTGff5UNK5AbvoUQ/3H8Jhj8oT6hDDLcvJfM8+6VIJTxbSnGBYU
cDCv0ujrJD9mhRisDTJxGNvkUAx+LtchVz/o5s6zWKMIIDOYAPrplZkCsfRkEVKQyCRCCATaI2UA
SQTcj6/M9CJJY9hX/qcOmA3BFRpY7rnIOSEfpxRNqy4EKbERSRyqJaot1JEGU395imzLmI8aU38x
UUJDWcIoqjmbDqashyhYiUhkH5MHMsMCnRAba1OCEIMiv0GRMI4evAU2X4yWQGX1kA2jrdVchNjJ
6XDAeZCgWjN8OCMYyWbwx8oN5cpdFOYHzhiMJL1yai2iRuQfaKCASxCXoaxv3YXOpBExgIIZLbkv
UPNfsq6+xP0BKC8BMYPMmIMFloVy4uf8MTMm34e3rey2K1TDhJd73//0UOt0m8tTSy4qxJe52TCs
ar6ZRZ4xJF5PuBnJT8qE/R+sOe618URk9dqEMW1DGmmBBClas3fuWs3VhxJ4EUqwUkQfEHBtoEbL
YGYhoBxv1iVlvdvf7D9V16GZxqrMgZxOH5HE3xn1a+X86T0zOTGvAyFnQROdhcxv+9kzj9I9NnfP
FHsqWQqNXTNr7eCBsFBjqt7xTu7tO/nqhEdF5DOV4BVTDEASZyKMFTZzu12HvBjKQBQfEYsP5in7
P/a3uUJvp4orbzUkZ3xpBbpLUW5wOBj3Lu3vQ6ICl4WrlGj0gxZppPa8lWiHcFUQKlCJNbRn1HbD
X6x3h86o3KJGAhGkiFVFCAMdhIFawmwZ/THZ7WTCb8hYZ+a67OZtWKLRqWMQvUG3bqtr1BLbQpZC
wmHbADcaluH2GolwQkvtKO9DxtCfu6uA1IMuiiws3hWn4zKf5+LUHFEaNYzFrO6aPWDdgW1PQ0+m
LDTXy7IzbDAINu/kdEBzEiopECKUmvIYRM9hyMNWMS7q9kumIqQBDdS5xJSH+VtCrqj63Zz6ZNbO
Y27XjvZmxuQecIGVpALJIS8v9sUc5ZKOzo3IHOMWhSLu1wbDiVrKT/MhvLZhPRZYF5rL0q2EnqfX
TVFDXJuhSRmVXEdN93MpFLGmof5AOYzKr0JCL2MMhLVVx8TYnrYLKLuzKMTnyUc8QFvbHm6/Ggkz
4ax687U/qGjOZsK+V5FENVYgt+W1t5xK/HOoCezRMtbfJQcoIvSMYlL84B1iyIcjefMTkhSiVnES
nPLwbcq55PsIxz1jQ2SbZ0EeQmK9oe6lsJyW7GlqtKly8STz53GyLeSs2Oi76SAMxkMquodZQmJM
HCrOsL3G3n/a3dZyIQCaNIx3iWZnvI44XpDqMMEWszd9JNoimGv4NYPo0PakLowy9c+Y/sCSdMPh
eyu3Cs2UXS+Sb90Zx591qPAiNkwJb3ICL6QsEV6A2d2Uw4yMQPGh4af/SZlLKveLvlIkkYe2jW96
XoAHlpyhsk45ll/lpf6kPW0dXMzgpUZv6M1nLshvy1x+TLb1MgfrFl9zHfEQkTAFSJheDLRID6B+
8byJxwQMhpSrD0BFyM0hpkLmbLnHNPgISC8mw9G6GQVu4qaMtAmlPqW/Rpwc/aWL6wD7dosahRbD
zo5DlVyW5SqPlg/y7FyoOjA25WJPX+wRL4wt8rIPNvxwxaxdv+ZziTxkQWYGmqtrhRtw1js6Ndna
KAjqkDej/BZeSlkziGT7JClooDSyOrelcFh5EeTZWQ9ViQnIxJxRH+pvQ8PL+BE/e5P9aS2+NNw6
FhM5ga0s+YWsM9EBauOFIyP9yHrUNTLAwGi+q2b+6CrQTpIe4Bv5CyJR/qnZA0cYiLujkEdulpue
QJybdOsoAHaiUaOZ/GXRd31AHIhyOPtZxlS5Po7UIHtMenxdTtWgXTf5IhvHUlidj/ksWbU3DUyJ
Or8hXw1HOIzO4x+DAram0m3B0ep4bdY913vETc9/FUmGYxcXchQIr0LL00v4lyndJNTJo6Le27V5
7uOAkt1xP8fUMCgJB/kCCQqjNfB3hBV6BfOcJMaM8CvttdznovVGag+B8WbtfNhBucUnoXozqT8U
Ahc4Zt21wi84rR5LUd/qUbDjQTnEq3bDkCmL3GzDeWbCTSwwwktWu/TmVcNukh/OnlE5agoR0fO1
XvD6/YtBjisgjeOBqF3dHxhbYp2Pl8svcDjMK6TfWYoEVMM0lrr0N7SRRJsqhosOW0jJHoRNye64
tPP5Q7v/g3b7vsUCO1lc+KZEWlusB7ICjWwj8gLZ9QY/hvrvougmhUXqNeXN7s9yByBLYkcX9Z46
xL5Yzqz4LitCxwGhY0N1wFujq+9geA6Ut6NxJMPWEcXjRJstyqf98nwK2/iS1yd2tAtML3pwS0/J
CpWYGqKfPcl8y5wZMlfLrB+F3sVKiQML7mIE9oCdMsyjZUJbzIXXtIs7MvfQkJZbFDdW9eMr/9DF
1S3gd5FLBfig8EwSVwu9YxeX2Zn2Ry7RRemkz5LmUYtOlRLidIzyisxdgNdjwISe8fdsyUG2qEHH
6ioHjGc2c4Df/X8sndeSo9jabZ+ICPyCWwkhQEI+TdUNUa7x3vP0/9A+5yKjO/buMqmEZb4555h6
fAFCimSUOKTX931dnW19OSW1HkyahV8LL16Y9QTyIX4O5kfFEbyd24MGxSXxT0LZXAAYO2PhGAB9
jJiiW2I7bAsM5eSJy3Q+TuwiA3UZp/RXlzQe8DJrH46HYsoYY8+XYTEulMaQMedcBAKMTLaKkpSa
Gs9MfwGfSYBi5na/kVuai/icqbM/oM9kLXbuAavg6DIfpE/Cm5jhNZXBaRfQA31LigRhR+9OvBpL
55eVxmyW+wQXV5GjiTS/lgLbRTdQGVPQHRedOBC5Mo3basOSJ/BSV9joiWOsMe6Wcj+TEjOqncw+
n6tTYKWM+xn9WbUJ1OrRwTQTLctIZ19JbWrScqA9/PA2io/mRLeGQSctIqih/TUhwEkULxSsqTHS
VoLNRvumsQ59ifHU3qLDFucJdawZBhWwlanBhZ70XQt0Shv1U6WMxGgQqmxM0QQWraMNxcx88PRv
DLNVfrubRM5b+CL6m8ODx58Aw94+jdsE6wTnOZez9vA5kXYbOPCQigSxUsPb2riHlvC2JK05vh+8
kqW11mEmNK/mzTYmSZsMBichl4YR4BHUa4HKMRhzJ+8bo+oyOXI7HAsb39/iJlxdV4SNFgtzU3S3
It1uBfZlXLsODNfxUNHbZuBc+tEXIBdXmJ/bRU8aTCbLqTe4IY7yyWYSx41eabFRJmH4s7XXE0mN
tXsQmfMoxwGPbj1basLnjaYuzLg6swnpHUVYTloRnaw7erP5zbmWATxGle5gWxhn1qPFh/8WK3iZ
jxpfG4oiEZcCaSXVAhKqh47UQhGJY0XO1Ub56I3sqEP3YiDVYFQX38i/r36DSXVM0M/mT6qdCKes
R1pu4Xzk19XqL6RMwkxdz1o1nvRfSgt2AyDGG91XjTjdYm4wnTPCaK9aUhrYJ0mGcWulsShOeowa
X9lEgZhafvLJfOLj/KxeyU0DF/7WgNzoWIzftL7OdhNMWfKMNhv1XiHUsOEcYLyNNUn3rGLZYQbb
ayVtEgRB44Z7c4o148OmHUAWR/xIZ2FNV8NQb2JsQ6s/05vB4W+t8BFr/9EVGcYd+CRKWDMr9taN
kRb1bDbj28yX2Twnabx9Y+kYTQfMasQGpKq2J+xfSj3478LdGDD+e+Ch3pcrdzgDTKcdU8+zYXgs
Pd0wvXLnDGw2OpvN5Dpq/WnFM64GOE85FW3Yt0Fo00B0MS39Jtkl4bjt3uj/rBz4FNkGlaJoTMh3
DXx6ZAEN8hXGR5rUeUadeOOsHBvCVksjXIOKXAk9ha4MHA6nzdQPTD4OoqNxgS5ygahn0HFkdAKK
Q+G5rzV3EnNgQmbe1VF5aFP9ZPHI19uGcsgeqe3EpF0Nvb0vlU5vLKkO4YR8NzjCFremhoyVj7Xj
T3pBpci6W3oxiXAM5zSTz9HdHfBKWnhTq8VwdKm+D8vJaLvPFdxmBFO078THqucfll682iZ7Di+y
OZsVqAueXAwcxeqrWFOqH4nQHHkcHNpYHF2FzGX+irUBxVxnBQ2oq/DTMmgwtOVTdu4iOscdfb85
7ImTxQW0hJixeOZ0fuNb5wnw3rAeTUqobHpwYgH/KWXVt08mr4UO6mSNvVH5pjEqzIbykpbbpYXF
yhteDezYNJgwszyC44SjJj1i4keyN63cC0e2XMyOnXXoupgBIbd6dT425F+lfcImOiB4ajxoaK2b
cY9MJl4yOKytujRpf1bzXavLrl5D9pnBXci51+9xlNrwnYCG7YwTvMBTD9mnAQHTI9+MBRTNCePU
jpSiBgN3jM9iyQg3YHB9FculSWCOHKrvngGWdsiTIkxH7bLk2c0gLV7PRBG+FbIN64mQP1W/ZTjG
gGv231F0Q4HnjOWkjIl1BvvasTmXu3VPLu1urftOSO5m5Ed1eY/uKCuFjIGKcSQrAQ4ZbxkwdAvJ
pzQoWuX8T+ceNV6woWS22fHQJzyNoExoTx9UtJFfoj4dfqy0QZPYxMLyQ2L1qXIBPK4L1JH+qOSo
I6CXdepvXFTijpL2CYc7UZ4EMlN20guN6eLia4pCCFM5bfN2hlnXjcrJzrMgFmG+WBdYzdVyHcEe
Qu44ROPiUO6Sbtcqkq/xtWIqBW6Dqq19xmCqBQEOUPtekK5W7wp2F7xHlnbN4l2QYbaoQgMnya9g
4aPqiRMuhssA+Khgu2nu+00hO8YswnzZovZNBIcpe1KRiL1pO6+wiLoCm91SXo1jafT8n9gwUj+l
bXTgwyj68rxyTmSvxCpZUUEtgS8BMC3PLbZZTO/11SKlwtpxleudvhmX5HGe9e5AQ2PXnyryL3lN
RK7/UxESXJeRO1kaVDnaf0nGHJmeTvSXImK/QpaOa6L44j/Rl8eEWsw+hZa4aMd86DwZ4iR2W/TX
lNs2lHC2y3NdpHc4OPJG82Y9BUq7BrGkBi1wHs59Aci/ymi8cj0bgtCXXTx+mS4oQoi0G2pb5JnU
+EJZEtyKZzqpMsYI8pb4AC46+WZG5SPZ0Y7WOU3ytEh/cj4r27sxsedl8E/fHTn19qgH7TGky0PN
8G+RvBwz9W47G0RBcwAnltDOqMzP2Fzu241Lr5biYK/96UdfEdwjGNU3e5nLQLExcXqmXwXopz7b
HCNySS/nO2epw5SODHXN3U9jJ6fKMX7fTzChxzSH18Ti0zQwap5OYQf21p4Y+pkN7NN/Cl4bHc9N
geBr8Va8mTESb0YD/ibimacZ1y1nxSPd51VkRDtwKOwbHUALob4v3Td9b2M8mq+xRjCgxDCUZSfN
mR9a8z1QKlSnmGL3Yh6PFRKKkiL6q8zIUuyCpebDrsrl3ksLfAPuWs43JWpODZu+nMwhcIU93sfX
5ixnlXAllGGhVnuFa8sisjfP51AVmEkMcBHkl38nJCpu7Op72aoPNtQZSCkQBdbViWauzhT8xe2K
68F0hQXIlJP6+0Mb6IGp7J0scq9T/iu0kiYD2jBW2+dgTQyTq8L4V1mZ988EoyXNGzk8EAtz0v96
BuAkyTAAIZ4mFX4jghnJMcLslvnN/w+owknxms6ZsCJleH9bvL9tSgkc3l+br4W8+KSimpgVZcHT
vpF43zW0B2P1TLvCH0r+WNmAmBCzW7iTo4YdWrJjhSo5tIn1ckqzKZcVt/TEws80TT1ue55hrX5U
lUHC62BkP2r7PERchDb7lB6kiXqrjrqxhfvcFNMtjwK6Tg425h23yEt93L42uBAJgHPsY3au7JJS
2iXIMRbjuIplMTdTiH+GI+iOohT4MIlfuVCC7PyJuKJcR5bd8rLW9nWy1nsX5U/znlFmCg12Sopn
FkVPO+uZx5KZwUZg5cp9m656N54NjAVb7Y/2HBIhEN1F4kg6D9al0mdwKwxGPuYvAS1ntH8AWPfW
Fp9JbvmNWiKKdUGBnk7sPv+JFnCcs/UiSJCw+l3NLPHUeNytJAT1ar5qNHDFiXpZHcoyYzL31NGs
4p6jYFkSUsZJyPOlzanCgNyuMHrm4+/R1YFCJIgkzKdiCMsj9GCkXR7pJ0zgt02zlpjbNF6sEbwl
EpH0psemZQ+QuiLP8/JyPJMPZgFszyVIJsf2C7sDN9VTFUE0XN5Rr/u56dGri4pnruBEudReDdKx
gr+qbxBqG88YGlgpGh80dNAG9qc8BXTQJIPuUl3x3K4Gjd+Dq0jUJYaOBDT73WwEmuKkIflYPVNB
8FIrRF4N8JdJ0oI7VFaFCVdA06phAiCCQosd5+hcLAxAU1SXSj25YWV1B4kPSxmmm8QwHz0UxAkI
vGCuVz9fCMOGOnE2Hsx9OrQHGZtWWQ07AQJ0BniSKjLw1rCvGqeXQagO+G2dYZG/inb5Xlp4Wyp8
sLz/AS/fVokwr6xXwGQZeejH0ICdOOnKRVLz68Cewpb6Ks06LIrlxDwZsc0ZNesLpu1Xpqdfk1V+
Ni9Lj/1OUvEBE+tgsLKyoysccoGDrMSVMsReadeV9Aov+bHs16Oyk/Xeqwt+mVj9TOXSuhVOFEPm
piCy0dNg3BF8gxsYD1gYqUgCzajhtxgrgpCVGarQLyYGUG8jBTx9ijmyiK4PkX9JsfSlbtIuvYAi
D2yMrem7BhZ/YGOxITkxke0KMAOu4qDryflwkljefY/IYK2s/M+Oh5qOIc9Aq+55Li2eyznhyJz/
IIq+H+TtKKTCo70PamN8J1tnRP2zSuyXW1HeogDyK50Xa0IxPeSufGYdz4tJm8/8rz521vZKyM0Z
M5Q9bDE5YMuXGZvn9N8DMNmnaSmvRhO7lGZzm92K2IFR+lj0vIreMt1mfAT2T6OTuqCxTJqzQOO5
K3Znvecyij+zILhhwJKeuGracG7jN50MNVWj9Ay8ElW39VHjq0BU3fhKEVYbhFUDYRVErctwcW+i
mvbQiPvHBUbwPRNMEA3Dq3EXDRMD8W46M/LE/x9oE9Znp+Oko3HSsZDvdVxik01K93clcwdtGWoP
l8guvRaynpiZO6D5q3Xpvp/YFfCiFWg/l7QPrQ3eshNl2WvZy3L5MbtnmEevgeDDgplydd+wePAh
MipJu77MXmNkh7Vhyb0NB1JJnR5kzyi+VJQNagAtm6a8iHLARC56EarQzCfxV6hUOlA1gOmOmod4
VQ5lXx/0WDnMR01EGFF715hp6YXytTnZWF06+CxycZNKVok6herOfsfdtk7d7Dux2yBD1Z3Gm5DK
B8v1c1WzD33IPvNC0GSjezG4lzciN9PFMYbMgho4ITCY7KIYLcQfQe0fMeXDYnUPBh465yeASvwP
PXcl6Jj4gyzPwj6ZbImTPpiQLRrMS8FUAg+i2DyUAigSjtz9tpXPGUVpjgE2t6WX5D8XPd5HMSg2
Sb1SuUsuufOXYr6xat9mfFp1S4Nc/QCs7cXufEJG87KRoLO8yz5s/17HxtdaU3O7y454Wqg0aM9S
9NeUvtVuO0lZfLvHv9uEJdLav1XSGpV0vRtOW2RoBCBKop8wyk8mJgYZUqdp8VNngDbvHYsyT6u6
nYCuzyw0unobrOM69RdJyp8ja5/t2mgLE4YAhWNUT2cKZKkjaNajjGKZ3BiMS4GOdmqj9ONHcbHb
maTKkuX/Kf0SSv+yMdUF3bVakbvWaPk0ojZcEhZaOBUgUxHHGoljje2ukX2mRfiSzv3NWD/f979U
b5+WWF693H9IoJq5up6Ndd5jbPUqqzzVBGFl+qrq1fxMD4w/r3GxXKNsudLxllhaCH92B9oveCRO
ESnHotuOdSWTwAn7AY8b5KVcOuN/PasQaVeWPd0Hd1cA+AVFK5Nl5iC8UyER17iVaMT8dysn7qSV
ybWFQjHdsRhV6lNzaDlQCdNZQe3OS+ZScoUZHf81pITOM8E0zrfB7rlvFw/KHsX6M76PU0e+Ig/x
653pJjqrMqV+4WhW4Zxu5+60KlRGaBcBjygOUf51Osb16mjvNVC6hBCtfyaxHv2wGu0xXyavctSP
DevzfFzDnuoTJVnCHBAZ+cYGa338yFbrw1DJOOQad/D6q5KnL7McviyAs21GbgVKZPbZpckHBQOl
eCNWyodC4mqQy9PY9p9pk33U5GnzsBj1C2OscC77s045HpEJbimJzmhPfm0xazfjlkzRYT7ubOZ3
FTUl1swoAzyrzvxOA6kG9oAW10PChZXMxX8CuEWzMYuVtgvq4EUwg5/xRepXqFj7CAxPQWop1jp/
utr5EvYphZrrfxUMofxh6RI6KUg1QfbUXA52xkLDaHDG3QRBwiYnE6cMCPdYskqC+0PvYsWSqICh
FcPraL2MOMD0cexnde5nbl4gdoyxN/AlZ9KR1BVQKNxLRHQwgNMp3G6c9DnVE5kv49Mac+eCkGNc
sKYTOBuuZj5c/1GPJWCr61rLzTo+1clEDjcJoNaNpHVNzI415ueF/p1fcSXTSoB1smq9reIy+DEF
prkdk5qUO7WJg6a4cDMnQStKz521e+LkZZQxnOqaXRpu/Axk1sxorpAuvfRXn+901ZmCOSEDXUab
Y3cSQ3ZK+a9aia4t0/In+d1r1rpC9TLloNAbsyI3x9CVM+IsMZ7jZLnocGdTBkyb7cTSwwZKa7w3
e/5iG6M9IoezcKV+dDugrkSXor9FI+0BFO+W9TFP+GSPg9TTpMf5K77x7erp8cEtYLf+2Bnpa2EM
kuF7agSPKve98n0JRQW52e2ztpWwtozzEX3K5xEXrky+SPdtylH/zRQTgPDN1++2v6o07ULt3D1m
GLL8bim5RMPyDbP0o6LkwHpQp9lRaqyLqU6ScC9NFGSvKy713s8ywn00EB/xUEY6ZIn1+5/2zmNR
Xg+Dd5/IJHIb/EpspT1HYd7NvgzdfH1lo/LsQy56B7qHGvzrzSr8TcmdNvnX8aINHIcVYvvaNFPq
N3hjxVuad16ektwlTJWy3jZswTMwy0cE0byAtrzl8G4AO60i5Loij66AUjc20SWP02vNb2alziKh
iebstQNWR/0V58BwiYhx2UenHi9rTO4VZ0wsvQDp6aTYwSfd8/ZjpeJ4AkTYZMWhbc8x5oA5gzqp
bye5kmjyysD8wVu7mkn0yDb9tUxgtimcsHmNtXXXSk/YPcA74ErRgTTSrPGlZsQmiK7JMwPcjO70
t99Vnw8l7fK8bWQYWtni0j1dVMu6jhQ5cF59rHn6tFKwRRTNrmtzJVHzvY7Zj7UbfmxZ8sNQhu9t
trwU/0laN5/4XMDiVTcDrp+vdn+j/xaklBW0h/5Zlrha9y4HaPYlz2yxAj54MX0wu4EotFPbm2ee
Lua26YFa20Xl0aQCoHlgMwqkpD2tso4vKj0nVnsuqvEs1uXMx1bYBEPyC9v5QVdlT1pmrqrk57DN
cIXhB3yMMfGt4kBIq1QZR1NpQfLaTSZoMTAgVkt2jV5AtyOmbu8GBxI1gzpnYR6/MI9fvruO4tuO
FAYuE1ER9UneRkBPlkxauy3Prq+iAjufCA93vLdZKr1b6r6j5IXFYFaf9ao+KCe7c8e42ZyNxlyi
pi51RDue7AXVmdh6e9JG/m0eAOLAGFFjZiIVSFrz2pGh0lLzlkH52j4n+7VO8S36UYf8AJxZsvwH
vBitOzYlV1TawWQsJ6zEfqGmYbSqZxsN1PJ7HloNFdRGBV11IuwclXOcsOploOSpbclw5+OlN8Yb
+Kjz+7A8y1j5KbZUYXHGb0A7Aw54FpYv1IbKuwV13QrqLIF2D5yDVDfztBS6ynJQ4JqaecP6VN1l
ggaDnNwgAF0VubiYfNbyud6i0wCYGof4JgGT68PW0X4W9I6yVDp9Tf8Uso0gR9U7Cy3QlS9TXUfZ
GUldK6co7ApXnOu4yXzZNLk2z+YF8iV1G8UOVD20lOnCTeuilXKYhmIVTLRntJuUHjHtuHvQbJs3
wFKSfzbxSZ34pIlvRuZuYXb9WUFGM3RPrn7NHEHMgvIHu0D9sU+DblAehNZPXRFjsLzUA9kEu2Pv
ZT+lolOGTSIw3PEXofZ3Gi/LLF3nw7iYR7WmP2ai4kKhpTpD9oXYFJN/FVrtdBKFIZFbwlVPGZTM
pW/yikhSxhWRmwxRl1EdWa1fjcUG19GHMe5+z4zGsotsxrduXO9VI4WleSnwlMInV/TTyJvSryjY
nGUpZPOKxtFa1pSpJtQEsS8HPFOGZvWQKZdrcSKUfX+W9iqOJ6XLTkV+b8Cv5qbhy9m/XqWQfIR+
VjNw6ycmZox7opcYE5DC205ZIipf2ocyao+O6SKGO0k5xGCZatQDA8R/MX+KIj+aFE3jEDpl08A8
VPjp0W4wldRoItyRpLd3VXF3Kk8rlp/umvAuq1R3ooYPu5w2t237XbS1BykJAh4hhhuGqcHphpzY
qQQyffTc9V/D0pET+2/K7UrYpZY+e6F+jUXxTcS26+tnRAHIXWJPzjAJtN14kEamhBm8UWdKERHp
p8arKb+rHSh+yqW/cgcOe29jc9LCLJPO8lKcK4WXaZ8eOzw4Qp1dkNz7mQq6Vj+IfYWaQZ4TImuH
uLrACeO5fKaKFC7ScO2pTGmXQF0v8Yys3gcD7XXpbfIi39y+heXiv/XMyvQemCckNTkmJqN6SWPR
/o+/Bt18VrOrVPWUQqRfmiowlt63kHq0GvdQ5fPZWiM0fVrrrfnK33wCF0sE89bRIArkMED4uvft
x/absZmZXtpquyheOeH1DnZZS2jbDHf5z15ewybiO35mzyIp7yrTtzfdhq1xImfMqSkGH4IqRAO2
7Ar+flbP3ILm1m2pgMligKeN41F9KeVuWAFoxbt/ponpIZfcEfswEe5aT9ztkfM9LQda6R5KWbhW
JsgpDLseToz5Gt9jvXJxsg6IIbeEznTGrjhkGjEo/F16nbi982Vr9aXVtmvqsxGH4HStXzYom51y
L6NgpMhXJMZ9CwjxqfldasyHlI+vreKAOFGG4WefRjW7JWBxkHAK4lhTXDIOuCZ+hLi1LwvvbyO+
C5MQj3GpsK5oexaUi4EdIVkJydEwGe+Z6I1pQJVr15LaQ4CT1NQjsgPit45mL7BOm134nGYZlwRa
TFont5H3JJahLhTDFApluHbkYboFp24eP4dQpixRS8+ZnofNzxXXBU3XQtXIAA6OtZCnbBc/y0nH
wyyIcig42gBHRwkYsREdqUdXa2kqqLgyFxivScKCmybl7s4jewXvMyxYpHPkDpJlPRY8ZcXJzlhD
51NhlloRoK+BKOHvgtcwrtM7Te7qBEkUanBUnQIzNNyfpYGrwlAZzReOmeMBydR93SjBYgaIwuGG
0fR9GJWU+xCR65f+IGGVx2Gbgx4GkkXO3ROW5ZSYo+kN3tFLtRsqhGh7uRt5qKc0N+JyzYvvjVOy
pY0naKuAygJNNCeJI7VGlLxMcYJ1SQD+wh9qjOxin43vepo7oB5ihIgu/c/s2rTSubTAaNT9oVww
s6Y0BRVoA26Ll3vpbfqQwKC2jkLPsDwduKg8Hi2VJLgtUDmONU84h4s2tbFQ0OmcXZNShIMYzrrO
af1865fvpCf+WuOJai2C1fjVYCdY5DEgc/WUuL0no8SZcMHIWGAUOkTKGKiXae1ylVrbF8srIAF1
XDgYt0Hlqvyc+g09AGcos/xyND2bdVf7XUiYfbrRnwvZ97dTZ2kf8T1z1Di+b1Jyx93jrzEGoJiW
eJYXMoxajpBHYaNaSyfW63NtkEsy05DxT9gyXcvPi9aE9b6Sxsc6rYDoT7I03cd3MqT9GuX6pdlc
FxRxawiGvKdT9J6RBxrDSJAmqdwClMRu0Jj0oD4RU+NidurpJ+3jZwYDST20VXlS0ySomBPXGvlb
5D17AyqmnqdcD4dCuWDg/nIlobjTTGOL3TGSxd4CzNQ+crxwsxlLCYs0kJ982WEU7OP0JGNxt1q+
QAzANqVeK2x0qFXpI5bzx9ZH95i+p2yLDhwLN2EikkF0gbqxXgYsfHOtgU6oUJI0xCk5KDEKtRL8
25XeqWEIKapuqj1V9XuZPyziD5tQhjSYBv37D7SakzDKnfV+9CGG2kFCKUwzVEFsGT5DexfdS5uF
t0Utb2+6l6lAyikMYfrTzJQ9IKllvdPOiiM1GAjYLTSWt69d1ZgAIh9xQh88mALpgFX6IFPMXKFx
rPxMLE6JGI56jRs43IV2qXxNPo5oPyo9kHZNxjk1jjhPvV13UGyuRGodqup/1BSg5Y8XtbIvHdVT
CvUDytRel0NGBLU2TbwPKCsw2ozia65nfJN/7Bj/W9JB0oP8injyVuzInWgkNAvGTPnQH2vzoVWf
TFmgz3A/Xpo9BqO4oD2VEsBArquTQaNYmxrnRJ/C6PmDcsd9F5GbNPc5IWqfdXdf/9E6sV9bp1mu
vSmdp33R/6egN6JB7ZgD7iSSacM747QTH7nxWxLF8Y+20AO05Pvsv0GN75i+h243UnMmd4cB5A0m
0755Ef7Ane2t+DWjhDnRBfPankXn1iuou4u72tNVFI66tHhwoB1A58S7VUDcX7pdP8Bg5L2FhUoe
ScVIpAQa52WIwgM3AaQWOJTYuT0tbAnIR/q5gC7U0avTyUGvDaf1z5+15qaALfN/u9REJXhWuxtq
NtmfK+gwKjYpaLWxJSvQbalBrIj3vlLalKgdHNXFqSZpl5tDKOT71p0ZZDjDSDE6XqeWgVbb4ckg
0rOm+z4N6+l3ahXYgttHj0PLJJI94z/7VPA0l0LHTpgdJoCK28CvHHN2hJ99lVFCB22+gCC40HQR
iRN8rGq9dVnKwpKl6X2o1btc6/cpW+8jI3jGFZtl3Cya4OGpSQmhms4gSvOfPTB+x7uhMKvgzszx
9tX0xnOeXtUan0c8hfZhaVswX5ecfmkF069U03L1qau9k4dUZ4vqXtDxZTTEuxKW27/1hl95T8Js
U0+4kUiF8h1Nn0NuXWgOGHYFZW05kRSjW8DbIsP2l5kHb153K2Rc+joj+y89tW3mJEt8bpWESCdK
KV3FRn7o3xvCSlAhUa9LlVx/knlkrp1UJZB5i8prsC06kRDvWsJQq3rqU2GoLSX8AfZdIQ1YO/ub
ItKHwmQ74+aalkmIh2WXytws7OwrNtUvvF9G1d6YNtySPr1Zin5NHLmgAKwp3BX8Vo35RYjsORnD
XR9+mIjvQi/9kXNmj4IpglzmmGrwmcoQ3e5snHnmE5nHqPGhsHCsyYcVW34iIM3mOUvUkyHsDnzs
OZeSz4lyt7pWfSrjh8Y4jdBAany5IPkyKK8aFSlUV5AktIHzl5Lqzp3hpmXkDrVPaaxTphkaQkEk
tzzaGrbF2kkEgQh3O8Fx996zk3qmeERvPLmrdmWO/tZ0/i6i1N0O1yWYKcnCWJJZKsLPX5NW4YwE
hs5oitkXmwc/P1s/QPA7NM1z2yy3pGg3eyqM98asD8TSBihUkLaTt23CVzYQD4emiu6RvsJwXVwr
Hq5jZIVJTdDVwNhMwvXPcQFfqANCHGlHQ5OEtJXK8GGCnm9P6jFtv2OSDUhIvkZE3XdMcubrHZOU
oVm9M5L2MO97+7PYQKjakTPrzqjWri0R6P0944PfpLBorkpFZU3zz9ReWT6dJy1htdv3C9RmOskB
qWrqrpkRkRTbnU0XGw1jCP5d7v5KZFWFXmFXqQNrbnwbOMrcjIAhZKRKIP+409Z71pRvEU2KXgX8
6hJYLTVFAN4bvaKar0O7Ux5tmj7n6JN54seQ8vglnmG/yoSqBxw623oWGLHa7G3kwpg4gxEXBzQZ
Aj9+hIN0HmG+1/pZsTOgcj9ITi6Ffs5s4xTVzEmaZ6yryNvcAoWrkkVj6Yj71oevgU1NtTjVBwVD
/SJDNA/y+JBYF+ViLW8wr3WwS7QhfOE94JiovCRDfuhagOblIZJ+Is/XM5HUAdkQcPvyjq0i17A/
CLN0365KdxvwXu85suUUSab7tf9hp1fdAlIzKb6k9L4eWZ5MRKL9WKj5wjWt5Dh/47PKOBATmmOr
/4xiPyZQM/rf+vhpkh012VQ7wiQaeU3yhTLruL4c5pYjYQlecWh97Yqhr8BauTLZ0b+7nsP0kgWy
gUUKpCaxGllCr3um7A86m63CuW57z4kI6lR1ULRdsIHyNaitR6jqxjFIpjEoSbAlpauTMYRVLlrJ
g9TiITqd1YlmFAk3QT8QHZeO8jAf2/qpcW4xGfyJyj4ke5U8ul1pQZ5ZnEgYXJj7XtNPBg6VcnJl
kurJwM2FpDpw5jCecBZHv6tqPZjytntj/JP7pPbXticQ1wsGznV47TSLSiL5VkQm0oyXqemXocqf
yYKxVULj5rFr1ieB4Ee3dDesBymjEZqLL5j3f5OSCkZD4RcuDtBbZ1OVfQJeb4QBOKDeJGTbmAUO
xqloSCuNFAbDQOlH4qPYJofJ8Buf1e0aS7DLyn0O6nKUyzda5ZNAyau6WYb+pPBoAQhpAh/IuAaZ
gJws/ajXSIOAN/tlRP+FpbmdixUleWo/okj5XDfGw6DzK+Dsy0tPTV9bhJ8nME0FMQBxTuuHFHNZ
aZVA4R8lA8mJrcnD5JFJMIKoptbj1U3GWywsX2Eej2OZQwKJhXcweILrrCpcWrXHn/wI0HgXwebM
5sXL34BAdTn2jHCS/UAWr/gzsGcwqCar1vn1m5u9QbSLqPwZVEdnglsehkEK5WG5DnV0U/8nUhxU
tX3mBXucWXLQt15K0Rx6aNttNJ7aWvffJZNyvrF8nSsiN5MV09UF+fvDMaH5y/VhgwBrjauryOSL
ESzi2dGV4ZFyb+RqbE7qR5vHXyM3Ynzo21yAXghkSztqKOEx118FO7pGfVdVM3phhDUxwnpDx3PY
zAp00vf8qp04vk2/e/pMWoDzvMF9a99WQvutzI1986W+QhaKJuyGA4qI3p9nrQvntr70Q3QpQE6T
pDOeUpF5uYXcUnbeezhfaAOrebeP4ZNoYvCA6iqDCEduKMxMynfYyA6GU+IW9oxTZE8vq9XXXzbA
Onu4q0b0wmjyNFanyiyyBX0oOHttkDYpldkpl5zmRA1zYMyAECzqAbsAJ/DonI1lYApEnOVgqKB4
OcVSwXpV9PjeAWnn0DgDlitt8yblQZ1WIfVAGsxNGVM0dEbMNVNQyQOg6nhXJ+inD9ZkVKCOadP6
fzSdV5OjWLpFfxEReA6vQgaQl9LWC1GZWYn3nl8/i457o0cz81BdXZ2Ccz6z99rsd3qFiYGyR4tD
XmfNqEiA7Y/tZyVPh3qKt/PfVe4K42nWl3NsZJe+rU+4c2PgrnZwbWN+2xFOsVEAiwt3xCI1Wo8J
TN53M5cL97auMPvP3oZpYaMC63/kEqaRpH1qaJ+0bvkvktmkXk/4Eaf3NorBdbxlA8234pTpeJMC
JyawRI+mR9+Gj95u7pE93RqCEcPhEVb2IRVUSExF4ke07LsTkeGgT6etRUUxg2XogR/Ow6uMoh+9
1C5Py63CiqjCtTOJ4GhtDS/MwqPa1L5o0S3Luku2XS6xrXaxB6TLJkQIsW7Ncyw0SvFKeJEn8TAz
cwO6/kxH3iytP/QlFqqs3Iz30I5PRNWej1sM2XzDe7EO3E8tA00UFoWMizMbj4XB21nRaFGRgMEd
m9lTlMkNQG5n96iS3jrZep8y9QWh28yOPyrvtlTc501GXLl6VLF7QAXDksnoOzwW2nMSSGCOPz2D
Y1XBJEzOY8m8OWPerF9CDKbhULDRsXYW5U2GgVGrZAdoMOzRNb99OLzhr2Inmq34TwIDhpylB3Rz
8nC1yib7HPpT9ht5sH0w7I1EgcsSyW5GT9sFcyCGSq8mhE8ULkdoyyXBWSvYnWb+AvBtjUNpyZGJ
PSMoHejOn5CPnb7/YRq/wVPOGlo+9s4EVh4YX3sbcYYx4C6RI1iEsW/p0E9b7SVvkZf7jKI77EzD
2jk0+3KWt/rsWcNzFS3Q+u6jxkaAiLX813rGhEub/d9gEMfSqk7nMoL70wSnjm0dvsT4FTe4GF7P
+ozrunBq3fYCPjlYWGRG3jIxIcXjDPtkDGwy7YiP9ZaevIdl8VKBCjdpGR6pXLQhzg0JVvpXYuhO
8l2hW2mC7rJYwbVp+nsnaw9MK9KQb0vjWYJXlKa3obSgLfDiPwG5TPXBCIHZSPsYfuq0tzR2PFBt
paHzyvFVRdpFR4MXoj33vBcLYQILwFtovzM2ZNmcwbJAIYVwT/4GoxHQxmVWk2IqH2PBaGBA5ZGQ
KRQy5RmJFk8fGcDUgDAb6btTK/bPaC5y1hwt8SrVYSTIWiV0xyLZgI2ygmZJBR3D82hq6HzMaDP0
bF7ZpiyIBWvtnJN3o7ffKxedfSPx6VPj66QychxXXblHwIRTXIX84umwWA0kEMU/jJPHUEhH0Bkb
XZY9Uj18/TDGutuTdjzg8JGoWRtofDJZnbNq8rE9/mi+XSDiFeTywd0e+3dM0gMS9E6+CM3YIcTf
VDlg+54MFLFVx2o/oHRrTRAypA0wYINOFe640bcJclFjcLobQAK/HypWezp5r+m1P1zBgJ5UFeBT
Mm+Q0VzmmpBoxLpqksAbzu9Trd5DNX305SMzruDYjzgSb7WmX5tgvupoRTrzRYJXXz4naX4oWnY3
Lv9CiOssMQ45xHVZAQtyaJmtqLB4y/XV5JFHtZc6BmnyFjeB5aieNpcO38QuRO7I/KYyXGpeYyzc
0oy8UH+MTXTqP1DGzQo+UvVsIPgv51NGY7+jnV1R2U4MIajiTNT4hiM/DVh897qnVxifCT0h2ZAs
cOQ5nbsqSjJM+a39a4/LLqUHnHJp9eNtvin38ZTa+pucDZ4wQ2hiCsSJXUduTdkSst5Y+0l5L+sj
AviF6WWv/tEX0qRxgMg4QDJxbvp3KHvY8MhuN/4uMySeufHC+BflJb1oDv6H0UZl+73OK7mVUVyE
KC6MNvKUmLCVPPWkLPXYBAxooKohwGv3tpg+hyaJBqqXZr03y7FHhERg0RvGJiZhGUZHB695I8z0
aBArUKun7MguYsuq6p9koowWxNuSJUjxhJreZEFgAqzU03ijM5SvWUXFmFQVddcDWK1kfBE2wd0M
0/etPhzSXcW0MJDrQ7VedhJZCsXXglmqaQ8LnzWBtM3Hg/jvkyLMfLGZWNlr35s/AVJJDMbGaZuX
3TG/yljOch/eRO1nM8o9xfI1g7yVJjxWeuCzJ/R/GbqzNGOmTsq6HyvhqbCmY8tfdW5i14sxEVrP
5VPsZHonQDwYcQhfUgUWbuH2tUnFn+1GMP0RbmFiwfcZnskkLTciIDZg4mnLQfU5/G30B7/2Agym
3aW4UsV5UdlMRdfBavzZBpnETu1dcGD3Dm8aEjwnRU4QgXTfZh/lTmgjRl5uU9MmN7U8oLsnEbUy
FxdH5G7uZ9eIXg3MiuyLxKhdZDFdc3IaJYndgBA3TmrMhnn+UUnhp0zkVg7/JGPlnrkW+Q4FUR3z
zg5tcop2NkSOJZUPdL3pIyiJd4xYSGykDwvIRgNHZgCl3LBwyPm2G7CE8QCEna2/JrbaqV8VJ7sV
6NQ3a8W67JSYom4GQC//iIgYvyA62F9Y6pGwJYc5xcoUjAcETId4JjoVLcecfisquVhTvEmeEIqy
g4Az3POJygp4BGczH9Fnhz5KMAI1jqKRflIZTPqjvYZwI7c4ngVeTuYfSWjvTTlcMWbb9Z29Q5Zw
6yjmjqiOpoHvUl6O4Y5qkv2CYvcbg3uqhNFlpNYhQigUPwzISip1R8kLbg3mNa3MS2gp52jEmRzd
wukhoZ4kt09hNaO+CvrpheXMUn7ksZsE8SWqPK26yglJI8wP9uOaXya7sOzcxk7cWBT4hOBJDBCO
gDqRBSb1NNvFFrj6fjDRt33mOfvOZjPUn81LJf0ZVzBSuidHRVaG88ydU8rAZOdwdNQYTr05eSZG
DtbovqwR80L3CurDF4Q0AcnpsnMHen4gSBfeS2g7GRYZRvOFvFJf2D/k+iMJmhc4ywwTbXcscg8V
ae9VzJ0WRjDdo+n1xzLoD6VbsOTNG4UltDUnu4AjKyShCAWoxKM4hd6ovpgj/RCRd1R7cO6U8t6E
2wSHsUW6eI9yI2PYbSmbpOKkyUB6MvZjUqs3DFa4nNR/5TI5BBZATsK0wEYgfNQsqgcAvkUyPbLX
WuhumlyXot2pbJtz9XXMiIGgNJe4JlB0HkJ8aD/RoWTUE2UWRMVDHpA+Bb6XyuFC0MSPoiibrbHt
DVpbXmrDIuPLkQFdZ8fjkdAWe7XNZwTJbZRrPYIq4+1uVG54nc3OLm5qDMFHicTjoCDzMwMg/3xT
4oY7oj6YxW1qo9MwCtpnuK7iPMtAiebrGp2qkHWfGrK3baC06DRhCJklwgoJpaPoxlKYIG/tiQA2
pMN56uhm0XjrcGDT+q05GZtFCt2IYQU3Hp1MaosbVLN7GHf3Lm7uZ/7N73Fic6EmdLBASt8ILQPl
d9bKzdmA/i6L+UhizrFXJTRto6+CNs/MalcMH4ss3BCeBHPqYcXuGl4qWeT1GK5YfCmEhg4d0uiG
q+Ym5vXqmUWzlxg7Mm3aJ7QvpSCB6KkycdSYyjEDRan9rw5DZNQBCb0jCc/QXyTD08n/UOTBU3nB
hCTcgu39BUHsQycbXklrp+puEaOXskFNyo8XgyyxB/BQwjPHkMVc1CXvkYU00VV8vSFMJq4pazeH
XFbbmQV8H+xwhcwzCUYz4YceRzeT3gfr7BCdNjwNjDhEmBiOLK2SRMea+K0c5A+78lucZKRyqO+7
5GMDyAhkY67zfNutK3J8eDAiJ+mkXgMA5lVfAJ4S3hxNSO2hog3/xNxc0mY+G4LMoTV0XZ2OQlI3
/FjMVpCmsqmUvxLcMtmtZjJ3xARmihDbhAUqCdjGXeDXGiGkRJDGpOItrP9QUmL6031V/EudCcy1
oBbnyGs/6a8ExdjSqzC+fA6c6qgI2IIsChRGpop8nbP0MqAhfV2U1xkPjtXv5Yhl7fLV1qUXn+2d
XmDjflf4s5SDfMDJQqa7nbOqLUtirOY8eskAc8aL/oxaZpMgZLOiRbwxP+JOuUf1cgu0+op2o6yc
jJBsNapusZXeNUp3DUO0BHnPSk5ap6PECx5wCR6MtCcma7uzMGxPadCrhPSRNcfmnkJ4JvNKNbpD
FWFHZDVSwyvJ+3+zFjv5u3SSTp1CoNqX/dJr1d1eSKnsE0fzymMQ8fgqwhvvT2XQjzk5GsyItmPG
uoBLzkTEcu5dK9Hvi6ndgt681uFEIudzwFsCVV2D2/EWAE5qpZpWC6TQgpKUXMFNpcYEaFluBiZM
v+cRJAv0Jcrnj8rkyJy39spbIqC3P/PGks3IuJNGlciIEf0m+sETIa/ZcmjGDZL9vRmAdjY/QXWU
FKtSLIiADLyo3BzLgaNGXCwJhbZM+iEpJlrKxIWRKewXuqtbbad3FSj+sFWi2JNTdSOT1NGSZWaU
Erf62bZp5cFRRdXM4ES7SkF6zQWbCGU553QeUg39nkj4ZvH7x5duBHgr5qP+SgI5TjsJGmSH0a2c
P0tdP9Z/mD3EqPZDLCWFxqQ1OiubFh9OMhOlkqQkhaW3KAP28oWM0dMWxH1PJOVINae2Rff72euN
05SCjXQGomyXWsptUeVrLD5Vyt3PwKnVBqsnxSLAppwXV6eIN8LvGs//wFvWsH/RdjUTgkEOkPYT
Shk9xlJ/KiMZWgU/MtWJFMXps+Q0BT0B7oJaCrjLaMy+OuXQ4wzWHpjbNh0EswaLLu0i2Zzkrra/
uYL6FJAAY+AowmIe8Rb09X98DgN+GJYFrXckbJO2rd4XfXrWv0waNfklNsu3cvOWSXir5l1lMs3a
BucAn7E8Mo1O8FskHNw4pAQnu8ypXnCqh5zq5LCKZGK+asbVHajDrSuHW2daVyIZAZyeWI5fEgqD
dKjR70ce05jJls8FezpTOX4kp7wTx7jRTogJzqMcXT5mzPIsjwh2U8jFBTswMcImYCK4N9+B3V01
Nb5P32CRrsv38N0N4jSrwD3wMilNf7Hs8AqvXT73vxnHFLR+gmxR3MADvaVhfmjM/vChfIsVPtRE
t2mf/oW5o/fVFmgNxxQLW60xNgUb295SzzaxJoguBxT+jCU1ndTSVri6n2/sEHXlWLBqTN3RQDIh
THdLUICEyykVjl7FLqJIV/a7j25goYvpUbAPP0N96li7ZjG1aAZkNhd7DCP8ynZnk5Mycxl3JKgg
23LhxBvfAUxKlRUaPZwftwI3sPB5o+B+if/yF6Fs45SqGnZuP/JvEVk3FZxFNEnbdE1Qn4ItIoBr
nSRXmfdm7cUVwtlWTzKUOiXqSdgCMjXQ3DfiHCRkYehMRLZdKF/bur+KMLkOIZLRvyz0K8aoVNaE
QAbhExhSH48f7Asg8pZsmf4OvKSZ+cNu5FLUuHUzdxDiZCTQLNM/NlGcQg0e9dQ87XB+soXSZlwJ
qBKLon0J6+iFUqz/BeRBo5/lyM4JOlJ6p7ZRQ3sJCa9ttSf94GKq4p0GIg3o3xYJ0A+eKlVmMWmy
bVmjaGI/6iosrDgdUDKScl0e1LdRJegaG1N0MgztGCjD0eACwPa+sxTeRADFqlad+FL2QhMbK+EW
fxIcHqFURSonr9lgJby+mQHCW84peS1O57hBDcqoJgljbyK/i/6WaJF9Dno9eTG+6xkv+C/Yb6Wd
P8IH5XnQpa/GjA0P/6/2W4G4mJ6qL89/emvbZfvzR4DcOONuGXcJm7oJSksjXIPfXvSJh8LP0+wU
Gn3qZUPEeumk/3KsPKIfjMdkXpaQjPo4Pi8WxRVqKMNPSwvvJX5bTKqJyHifCJTCK81Mb9NZb3Iz
bGEIXWSS2qYSdOnQ8+jDfinrc7rEV9CGByWHpCVIRe9O1IpvUZz5BUsKsYB3RgfiZKflG8m/fT5/
2MzdYl6y0r5Y2g+8yU0CJZuFV3YyQWLqU3yER8Pa4DV/44DJ2V9l5SmngOQHYpBFpk5/NAUiKW6s
P0Oob8LkXU/bTaqRRYOcgh61Y9LYnhO6xQ7Gy1FRk7tJD5UMF1bhpzeNg8DTsr9yDMrAYFT8H6tz
TigD8DLR7DatzmLkaJv9LUksskdPas0CiBPEbm3M7ymXtERkZQFjqTsYvPQyWJbQZojqS1cFjFcB
2c0CTGPh8sfNf4C4CBWKwOP5apSvgiD6QLkHSXyjlb9olXqS0SVDFynDlFhPRP8zZnkd1zE+qLeP
pEoe5SKeC4RePT011Xz6mMvsPEcF69kFOb1+5hk4B1lwbgh4JtIZkdR29XkbKOHzDzkeffs7trCY
vslpd6c1vpvFdLM5g8kbujAteBt568FXBdoxbW4yIbbL2J8TS16VRGeG0l4dPFOq8jrfKuNKauuB
j7Z+zcGkEn+kcIGSGEqwxQKILsu1mz69oqBGLDA5TEPNVwTM+57ARtWuD3aHuk0jR28p3Hia3Yo7
qk5I+UKSW3iCTgwZsDdUKlP0jW1g7isYFyaVmw7RDVMkJq+wzb2lKbFeZKfA+el1Qb/Ng+QdtUl2
l8+3KOJow3s9fPbMp99HHJaBfAzrbvX9SorhFWxL3+iAGgJyJ9MZ5cNWpnPbNd92nZybpb58kGjS
2/KeZCG811dE3wisk1vmpW9BB+p9xY3XznxnZrbrQZ21WJMU0EKMslb37WJizitpBmRfW6qdwjXd
lOnRUtDREzpwDu6j3F5MEpnUSL6QB7qZGPfMSXUZ4vCiQiRM9XCrR7ysGE1I8xoYVD4w6+HsH7Ew
xDanMp4owpjUCK047QIzT5lPbuQ+p8AGURMb4MSvCFWqu9JJaZDogafquvT2ZYTfIOTlLHTtJIlv
o862aJdQFWpYGEqCLYDVKVst3Mpw4kDC7WfN2BPHPCIHysGFFiC41VrbZxUoaMSmQJQwL6IuX2We
fl0H8PTqcyJPZ1VSEa5rPLFMgCWA0968WyOUIf8G/QMJ4XEei+dChPKaNE5PXwxejTh1hGWFmalF
xdKD/7HA/2it6tZSt18PzgYuKZD2ydSwF41bDJXR+K5dJxv95IYnKvaGdHDqXbMPF7wjlbYzZyTB
GfftljBpn4vVn4prWVagexDqwtCZlgQX1eyOXNX2c6WYyUO8rxA9mir6R7i2itibHIWQPqGMHbe9
gqZ+wMFeGy72R5N61tKATYEBaoAji3O9M9C3QDTm2iji1sFeugFzdp/J/hWuyllkGhMPIzseajEO
eU3/QXy3a3m7VtwvdmImWTWTLIwtLgafwxoBNYZYZaoR5zJqydM8AAO1JWdm2Dpq9Dycudwg07Ms
2mMvtfehsu5VL91lRuQJWjdaVHakEHD2C4LWBRPsRIsx4w+sUmunFgObuqdkgrHVkE+QdPpTtdeF
qEzM6GEW+Uqq7kYLYQAxV4qSHtKWjDRCOu21fgyKS2HcYobZdrCmA+j/6TyvOsbhOQhORncGNtJp
a9twS4lqq0dAgczSDGmLcXfbA/pM0YabeCLjOt7FDFcUyeksuA4bNGIz7fFMPxJN7ijB/IBV0jCS
zKc/YsCqSH2aqG8Dvney2y6dxD46OOsWG1cy5aJaulcmESoQvI0kexoV2fM9+eZSfTgf+zUTx1YQ
SqYnNZRBLWS08fF++cBr7TPng8/nNtFfJWIUP8F9VP9V9H/Bn5JqNAmjoz6BrLWf/RrxO/zltC/K
5pXEiIapZGERkgREt6DKbhWew2pyB8yu4y5qeK/LjqwE1skbjfixag4QLxEbFA+A0mpYB4xlhg0N
rBOjuZu4eng8nIqBC3pqv4XCGKWZr9qzPwibJIHBjy89nFbJ5wnYIM6qkwiOUun2E9CivoALOB8s
eLu6PaNFI1s2/1lJtvIIVrcrHooePPGlvEq6/WaJ19nW19Coj1k1Pqpa+xitD4tKTB/J0WHKDrjK
3tATkIDK/4i+ZfgSnlWSyUiAmBGK1Je9OoK83Em49C0WfPmj0HjVyfLKjN6V2TaRwRWwmhv2bzZw
9iJL1sypi6jtKxzXU6H9sHk+DEp9MYG7Zap2LbPqNiJGzLiAlILmi7jiiuMTMpkCkbGZnohaI6KU
Zm1Gb2se9UUcjUHZnBOF0iIY3lISUvtcd1LCaSaUFm3+rMW8NXNEvLxeAzPiaGwPBssyHeWA1REA
A0lFg6SSj18Cpf+AXjElKTk1zG2jYV0YtkGtb+ci3WljtxMtqwMRbcrCLwJQ1ARLZGFL30VfVFpM
JW+yiR2mKbdWuDrevaKp3ERufPQlq3nCeLEJdmllFFaFugGkQCKEGL4mZDQBZG+i0hh9FVfQAjGu
gfxLH+NH/2Ul7c20q3saTDcy2mTiJBGq/4zLl6JAl1F2wbzFvYVttA/JUEBmKts0Ac3B6FHLiJq/
w9hFIdF1ZsHCuyNoVnUscuCsJ2Kqjb1CzecGNRQyHS68CY8y/7QBvN7CVBONG3QLRrk1EOQw1Z0M
Cp4S0RcV93Z+yKl+WvK/KpNJ5LD5iFIyajH5MeJ5lfXGgzR3TuHTS24RkrcnWiLF+P00t+6QoPJN
O3kWXkllveZJeMVpt1G1DATtRMJXfMmxUul4XyLmZRDFcu05piPzzj+VfpMKglqLDkHtqRC/Re/J
0gdoKGIwqAjaY6o4y1JtUJJ08ArTFbClhZembs5qM510WaX3tvzwK+4tV9rP7W+5k1dCfj1si/pj
huQEXR79/x4COgB5V+iWAwcgXk03+2ZloVZwMpfGjZGDjxSrGoChnLSGGNtAOe5Dink7J3+YCN80
mq+x7Ep2eiqT+bq2JWZKI67UwWGBBEAfvGmbxpnpLfrAdBGdeirFvy1ST0bsG51Goi8ZidjT5Gsj
rFJuWLScvvQh54svMwGlRlVGWidE30iYSFWXQLTb6r5sF7cyb5nYYV3buk5WlTcZJWgCLwfjYpMP
TKJxGKpMfQziL0OJWEtW+xmC6wTVDlAx5UuF4J7ykbadFrlxpTi8/Y90wcysbpRky/9rlNibeTKT
cTM06GwFdRK857Z9zlAyetSxtiwYYC/n4F+JuN4I3XqyUdtcU2ujSSO6tZ1cxawHSnI//kFzYNou
4VhFXxVd+jyCRDQM74pArMDu6qOR37Spc6KWmO5LAwG3U/gl4Ey7ZoV3qfsBGXWNjBql/2FkOJLm
24zpJSSLHaVjjA+oCcgFuxf0CNBoZy4/k8tP4/LrqukAsSEkWsjY6PT6wAxdYyZnDp8zeleSngkp
no/NNlGUy2SJXWkyEITcm9vlneXBptJ+lTRxTIXF5np2/18fX3g0hmH3WyINS3Y5Yaw2UZKyiE8j
2hGgphv+9MdJ7U+cELFnIrTm0GUBF0H0bTcyUUQjtU1uE/gjyXtm/0DfukUA9O13MWaOoG7PqhjO
hToh5mrP+UqcZz02hmSf4JdFdwngqiTdBYqkQX5WswaQs8aKt4GC7S3YZrhe6kx1ceJj1yP5YuLG
AnAQTG7Bs9If2Q+8NHL/LOt3QsZp3OkcpYlkyBXXTytI8EsVkaZFsrvKelBFOE/UcrB8VhV2S3QA
9Q5gGoh5yMNQv1r2/1NSsqYwNikwqZjCA33ZVqZ3zFvJ1xBH9GlyQoN4qrkqSUXnfD+SXAvH1Cki
2V33RKFV+Sqfoc78Fm1jQH4CQEq1pbabtTXipSlB3tT76LO+lHPxBOh1/zpPqX6dguRCvkvbvaU6
3jV8qQHvcYI/kjBAUzknjOCT7lNmhMe3u4vYs4Dk3OvG+nCYsCQjlipKjxiESlMi8RZlIN6iYuD/
8TrPvM564nVmS3xo6PVD4sWMOnUl9CRK3Lb+kWPa9UlxJ6V38xV3tZBFgHIydmUT9j94k2lQ9/sU
MDnbUXSBAwVGwaqAxLP9CKiz9RvkNZKM6V2FjwqZiPbF5DQfEOjLCls3iBP6QeG/Ww4mochbgzEi
FRPFaaC1u6UhGM1KmeDnxBrgKABEvvBJCU0rQc9MIUk1/ChzfpSYrSOdX+U0w6FXKgiZ+QEI1X6K
ZQSGBXMQsA01oavY3iOHGDhRe/341XY8qLfJmMAMo4k2KAy4PLuBGKLEZFVau2PoxOAXyCOcxWXW
N7O41SOxPc1ZIRvGrBsej5Pcx48W1wtEffBb26mHLWxghBlwFrLep5VlNZ5gGMKn4VlUwGH9bkm9
32L7ZK8IsyiUN8DW2K7JkDyiWiZXAoVXfCCFc5vY/5ZcHEazPsSYKsD6K50DiRR3enmLvEl9yvHL
YBvQAgSYH34VZiTyV2bmw6y+lxG/S6buAO0hkURQaWzNBFArK3WthiXH+ECmjqE4w1veTwy8SKyx
AhbHs+KE43hqF68wT0mBxjSJEY/vlEY7tsSySF5hlP5UbeA64HJxBv5pBUs/i4dx4cxbzBSNmcBJ
bgLRDsk4aPXeeQvSlIGIrxBlrPZvmrDR2cbnjiPV1+Iv3eS110y424jZD1Bw5BXE12feQL9du8Eu
rVnUcRdo9frz4KelbwOYZzOxThPYk/X4nIrknMOyZ7ZRoCQYx4aXIsR4Jpi/MUPjUWI6qt3qgTgS
jD4j4VTtLoQ1k1MbKvFJXYqtSdf4/4FbFNZub9MkZ+Z5ZraHCd/96FHzMDRGShaB+gMAuom8OiaM
W4KqMWi+hNNFG99VjkkFaZrawexkpl7GUL/b+grVDfVS9YgvUDGX7s1KTNfI8UcwKeojgh+wzq16
BRG9l/G6TFCdKvquE1hwSHPW2RLZPvKRPT1z/PCqivZGGy2pkjNCmZaUtxhwrkGax5y8Z+obb5Sf
MPBZZyM6s5GK6X28MNRjNY4+rdtaT4O2MVJ/kXofVKZQ0fScEuOULd2zlCdHtdUzLe+ZoxAptbat
koCFlvGhS/z5lfy0zjOxFLrRcCji/ijYgy7K9F9uqryrsnFLELAfVL9mm246kgWqarmHCiRfPHcr
SRBpF3H0DQXLZglgrJeYHRbrrgtxtA0UmPCnSIVSSIUySIVaXiwoqH94ELxkFTGHtodCwetgAIw2
TlGd7dXIfm4Ac85GFKYjW6cgCMATK36WDGi2HNqbui9Oa3JNroWnRbOOQ+hbBfY1iCIKe29CyQ9I
hRgIXhpC6SxD8kzqhoD9CUYNGw9Kgzmr0TjhtzpXdRY+wMyqhV/1n0ZCxdX1/4Xbdur7jEtwTrqd
xUsi1cY2QJKc6Ug+4NavOUAWhKPJ/AqxaBlaelBKzMEx1p810by+yzKS4jnBv8YZiN0ssV8TWECy
ep8JQDJi1AhsrHoiy5Vh9Ezi3iMUaFaK0Eq69iSImlAL+8w1FGPbqkxMIbzLLE75CP5qzeCxCljA
4ThNNj4yHW9IGgCQBCnJF2TpvMF8sR2j8iHhveBYrTRitmwkSnO9CyrHooIBBs62iaXS7MkCdoLM
v1pWUbwwUBQ4okpsBONe5kU06LLFIeM/nb7TpRqFHIRFBhWdjG8vfv1vSmf/WBkHVM4pDF5mZBau
T5NDlKsNE95iuSHh6KsxGYwtESKYDAaWIhZT6mXfBMQO+HvNbt6hlX3Iv2UZvi+Z+Egvyt7Eo1eD
jF1sigM4Zn/E8qeSlMvApDC2wDFah7T5WSpUzJerPOSbAj1BRNPHNuRQsN2IZMeMyLGWblNTPQOU
Iaops4aRnvqkPxeSFiyER/1XSX6tnffoukiISV6s7yFqsI3jEjCPNhh4q3rJi39l+5Uy6A0onWRK
px6sdEriV893NHH9pWqzJ+ai6T5se1OQZhcdJWXaqPihK2N8r9Rt2vUvfZy9F8nI3NVDAQxu+Rjk
hCCQkoOmLbHcXGzH6duqKNFIK6qR6euso5T87xgxfyOyzaLFbm6lXDtyP6GcsO9WDWD4e/FLII4G
JWOk3rtdSGJv2chHp3iLRqIlQcPRIIdzdFpgH3VZdMB7sD63/DGJFvODMPD5jVjtvdCsvyrOrifY
t/r7KYnsyLz7GC3VdmJ5Lz7UigpHhqRUPOtifLS9Bq57uTG8vHKwb6YQp6U+k96Oam65K0WwreAY
LhIZlkijau1rBHleY5YFUYQZAc4PAMloP8mURD1p4Up2yPdCAp2KeWACcVavMCWIkCoCcPZAm2RN
IYW9Zqe2q2t/m7H0wFl7eVR4xpwRTOOaAjyWbLmRQoHXte4PW+/hRe+mU0lYUEv8gZTIF8UJ9N8S
XGgZmOshcRHmck1zUDAkdnDWqqCRDSm8tywYUsSu/Sm86QDgjXS6XYyGHU36tkTV25RtokcgELG+
KHp+ZSpymdUaNlK3CYvBMS24O2zlQC3Z52Y3tdbGPh8Yx6bqjx2gua8ZDpsMr+QzA+pLLuaN3EyH
HHkLUy8peI+y6EU0nBjJZxBHn2z11Y+hUnbiW/FLlIYDp36kmR4Zb1h2xq2G+OlbbOqTzdZ1SIGW
OjrrP4mvOQs/lK7aV1ASx7H3CR+DN8/fqcM+THfytrpMQE+WkpmzjrRec7M5OTFlx3aI6N1CTxaR
6Xxos2vTTQ7olX3FV9aicRMCHbEpH4bolwA6xHeJm/jNmc3ovpUgUxyRGuw7RCDxvsPtPwaqr8On
rBrFF/oCWKLzx45cZUSXvXfPnAiCUTzoh5lWchLx4S6oS7A3XlVFvkQNcJd6BEurHq14cha+DbX9
G/xTz9YpUBX23Rx+TUR0XeIoUAHUbBdV9R42zb7LOLG3FciwQm33GciwDOQ/hDBWq514DQnCCsKt
Ae+uRpMuSdsaA24XBK4RGiRU8APGDP2SGuq5UYbXj4TQ3PR12sM02rccCZag1OE4GPj0QYCs75mm
+An4VHZ6iCmIwbTXgMqgMYaUxEnIRDvt9wY9RoJ1c+y6W0p2bU7Sff2Clh2cxqlF55QSvD0hhmIH
EvxR2DiPjkF7CyJy1BgNU5yO4BrYjtXo1aE7epnkz1Z0lq6kyQUDzEGEmhCKu1PA+HCSSU1d9mco
rq+SNbyWf2df9klWYtiVuQWwXcEscZndNtNdWl94urY7FNQNyCxq7dNczgQkHWwqpoimqqZtXRmI
LNJ38d8+DP9H03ksR4q1W/SJiMCbKUkakiStXGlCqKq68HDw5un/xY24A41aUpdI4Hxm77XfC3/q
aEsW46Tx02k6u7EEro0t7cpUaKtSai25tpeYs23afzHviLMEAz5QO7Pc4YbYdyP2AhaDs4HMIkqR
8rjaV24Sc8e+uSMAPTaZGV3pTUtOiQZB+zizfIMWr+74XpvO0/HCjkJwVN1vlOgkY7IU6dxNyN92
YY4qPqXNXZw6HEf71IpbrCDpXPe25fhObgUkS+bxxWxEoJak+aW6XznGCSmfsTFP0xLeFp8/A9ka
bElyDRGeTJvTdqb6pwYmmBnCbflps1mJBvk1Kd/yUTqwcLKLcW8jn+o1uhAGZuSQ5P84e8JMKq9N
3SAroZSBfV2tuygcGUCzEgXZgb8iCUZiqjefkxWRS1f+QHm8DBrbeX/0ON8wFc7cFqBEzprNbJyb
LuamE3RhektDG2EglVYUm19NBEEJmXuFzH2K7T2+CsJNmv0M9KwlW8BOYNzxHciQW2KDepSPPerY
MWhv8IybFYRUdE+H6Grb+7xIX9pvJSjq+Kb9zrP+qNnTEebaURXasYn/aemy4/A+TgrBCcASWyZ+
EYZlpHByViKvqp/EcDzM8knOemMnkGjwyQYcAQneNdo87FXlabI48xyedw2iQrwn311dBX+jfQQw
6yhMuRB3XFKmjEAJQg6jpIdEgr4rYus8ebnTvk0H7dHV2m4Qg6s7OD6i9Gj7fqxwAC7TWTfTs4UH
OxtGD1EeBzBw1b3JMrwizSomPnMgPlNhKTGhTy9pT+1t+sYFYaDXeLzue411GstdtoayErvybSQ+
dOqPfao+F8fN1oZfxSZ00W/NAnVULEwSqssCCccGAOf4ZlEFqgJnmdE9Iv21jC7NioLxWFkesSA7
/gLkklAVLyaUeMEJoJvduQIo/wud7V6q2zO7wHNMqMRSG2ehcSCYSDG2IwyoO48LwTSCLGDs38x4
8E+rLeCQ7JISwkdSvDqc7XLZcjeK5ty08Zkw0kCG+wgRUeRaYKfTBaoF1gRYLRiYs7NRlaws0Bk3
ma9Vq++8REeU+qTvR7acmWNS5WSXOBIXLtxFbj6ccT6mNCOCUFvmuYJEgo7+nCigQdz1s9qWX7j8
PzMj/UysZytpt+/kryB2XWoRZS9ByRahKN5x7S5gDAyLFTJRILp0PJjqrzh27qYwzmv/ZeTrPemr
+2aRl1vpuqzFVbOakKuE5rNcU6RZxaUoGeU6d2fBhSbdEC7e6mx2U/Zpk61dyVRHWCud8HUZBQ6x
SkN2D74e0JEZs79Uw2kxw8LUw4h9JrG8vG0E7htsP6bqdnnx6A2iV5dkb9bLjXDXax/N4YrMtL0T
fnTGeJRyGxd3wzauKsQ5pbUCI90zFMrBEOiIVIp2COVWRvkEKY8DPe7qXd98SYJlSf8j0S4Sr+EU
ANLZigw4ewc0QeWynOC5nFYp8Rnddcz7USqRNhMXnlzTjUzJZcsJM7n6C3gbOiyiTNt1c8gPx1bi
GW1JSTLQ3NYaElTPVN8FDH5JqZ8mEnFcqPd4RaY5uiesRRKj3H0ugQ9Kbw1xENbAcrP/N63oB0fl
UKw183vUO8TeFtH3ZodDfgs05YdNgWBFylvAH1MDdw5pcPU1Rj4j9yOkEjOgFDqW+efo0cGSH9ti
jrD46p2BngigsIIeVLUv0xBd8lW7qBJhGpTzTdpc5j4KxgxhbX38lr5SGllj/UzQb0UDVPkMkLE0
niC2nNTCXQdqPls6LoyorHU+Iq0ymOOyC3TS6s6ga2StToNnDu0rzRP88t2barHS8eneZ/s42sOF
gMtQsOZOxVWOWCrw4AOd5v8l8+Uwxe80Ii0IJc8qtnuyvmeKno7P2hTMrZN7lOZbMuA2Q322KH1Q
GR7HESIYMw+wMAe72NyiBPfw/SPt58jxi3SszqnFh2JL932rU/GesI3j5IUPCATMGd+HKn4frKBH
gA4VEV4/ZRkrbjpbXlCwBQQ7tkRs4FO/Fw+DBrBG3qbgHrV4Aam6eSHVj4zC+Lywougx3Y3Uc7n3
kcu/FEKJc/tlk+mH1RE6NQJPtYv2KkecMplEkXq2s5cc8jvhvWzLxUEiwmfh6MYOFzVuDSGUtL3D
VOJUpLs2Goi9QE2s+Lnq0KfF26T8Aux1JP6RllWcB8cJi4unr9JRTXquYsus8t5Hie99MTB8lH3y
jLPlmSDa5754auV0w+ipll6VvNdt4W4UXmAv+eqchvKYCdTm/B5T/BkLbde2jU94u8c6zSWboEuB
naAcLIzoPgrpUX50iM0aXGVictyEjn5lmGzq9F1NfdYL52gVB4UWKcYozn4sqqSzI7NAPqacQ3mN
IdcwA2Fxq4wcEESuIOu5ktF47QFGm+JvfDU0E91cdyR26Uh1iF8ZWyDY6Oxtayp1LQ20Igki1HzC
0M52MvGmQ++o1ftl/oHz3XI7Okr8Whok0JrsD3sdOfKUKY96LRiAkhr5YyvHtcRGKap71lZ3S7Nw
0jOhSiiVXXMe3spNrIMBvya2vHnEIFGqdLzK125Lk2WwlSNItWwZaX96q2wA2Q5O859V6E/hzDCe
k9SGn1r/0pCC5OM74lQylQoCBPt42S89xzOpAU20qwm3g0zptzEAsQHhBIbDin2ohlnKVVXM0nXm
E8zl29j8tEEmLTANeGNYgIxQgfWtl7LI1cCCLJEUNCy6JpwiNhrBmU0XRJi+A6EpnTMdygMmTGVh
TJoXfkuRM6v3IiOdHrIIlZAhuSPcSOWbQA7qcMWTgaF3zzbRgxUjOPkemjYFRpkBXkHt7CBfKJVb
WmEgWf/OgOGXhjX8PevVhyE1z0SSnsvSvDpalHb1lLTYLzSvvTV8RDH1VCUwo1/E9F9ightT8KDN
Pu8Fmw6JkKGajYlgs1Z19Qka8IDWPrUVN+4MnpPokGYoC0x5P2CWjmPOhHuEdt8AlDiYLIUNcaqG
+sQJTQ7YFsXpIDTMwBn/qtc6sLQIMcy50XKe+OQKPfyaYGNY7XQ3RioOxvyenrP+lWBUqhIoZEX3
KFv9sbGpoIe1lnozpOVmR3Fo1Z6dR9csPXTZfUbhAColgldj3H1yHWBz2NgKS/Gem8lt1cQVNlpb
rl40YuhlG2GxMJ9YmBeQALsq3s9Du2cwPZcNm6TskGrksq8dY1YNE2l8rHNkmdWCa1A7shvpHIhZ
OAspNEGfXRVJvqK95d0JyhAb/sSVEAWXkCvBliZJq32H/9lOePOwgcx2syvNl5LU9ITrk2C4LMro
UeLwptiKLtFbV9cgG9YT9cux01hyBBH/jD/GnrFE//4HR9fSB/OD02THa8YtE1CG5qma0GO66k0F
4Sf3WdgDskPcSVMlhQBkhxmREg2a4ph0GlmIICBMI5cViV7DCIHXmVGHhi3g/KVJqJeSsNGl0HhI
BTWmrcJXVW+CkPY8q/cWciWb4V21umk838ye+SLmTNSapVk9bDYYEeY4JHFCzG4Gr24CDLqS2UoQ
SSkRSj/9IVSraufAaejxAU5Ui0rhZ6RoAiyVrzWsnZzY4/yW/BGHCKsX04+DWGEAW591wedRLyxg
EJ3j0ldw6fcSp7nxcvKWyW967zYOsPrmxuf4O49rHptDlAnsG/mlKh6OqF9xbzzrat4pyfoUEZez
C2zS67Fv6Pf2M54o4404fJp+JWCwdZxe7VnejyO542XKxMTAzd6fV81bjILzwM8UKM31Qo9ak5tD
AJ1rF/eVRIexQSoWoYsFQJhCGIhgOWKZJE3rnA/KOSWSJWKzcegdJLGZGjJ4CwsCBlQnDhvtFXPf
RCvxcFFD9uWGhd4BQehqAPCZZ02WHzHTjmM84LHGHGrxcQn4E3vtvDRPckLcN64J1My1MQeaSHYr
KRCIrThAt4VLPOwYroE/X701gkrd2ahEg3Ieng6KEWvBHV8A0ZGyQGBwsnEl9HNYbeMiJK5dVmzJ
I1eVxnFBV0rzRiVo3hekXn2pPVqkXjbKteSuqszNu7dasl9QLJZCXCWnei5V8iAk8DbQWS31RfFs
NVT3ox8lD6rYjJyc1MZgM7B8EIU3vxJi1HyAdFPlGpffc1Nckpmo02VnCBB7eCHhAqxYfrJcwq9o
+bGBOBkQX4J9n7hQPrNDROx9TJpBR7FaxQLRu+D8TuPOb9krSCtzYqYtyLl7PNtJnQIAjiHwSX5O
8gsaY9pHeXjnEu+Eae/xF9sjoKcY1psOuYuFvcm8Oe5JDECd2sYUWSXpcqvBHJB1clvvZhQ6Gllo
atDIdLQM/BnCR4p0VuQZi2p27hLFV3eznYWFUe2b2LgP0w/xIyTPK3eR/oDgy407HkkCIS8mLR0E
RynzNOmhkBhnUREu8l6FOYn40fAmmWzw0YGEcazWHsgTjrnLQj5uzsO6jQHifxbgVUiNFxNNgHGp
UvPE6gSe92I3J8Kqjvnm8gZssF3CYtQP6kM6dXVzmqXvalE8ULgJwyxrK58/sovBZtBMP+NZ9ezv
CdVOOS5AKeP90OIoyotNZ3SzsSqV1AYLoBGaaEbxjQr0aXqXSG0zNgZQjwXwK/7hh7xuXHjHIdir
jKt2QzR8RSyKxigwTZl8jAUJ45QPN1U2boMo7u3EFAHxM4pMNhzIJXsLTQDVr87XTMXdzmQmUm6L
Fm8SI+DFHyQa5dLkDcUKUUlPG0nYKeMjVPlDrHGf7zRab6nemWAh2MXYBEkZr56/uGUUBQht8iR8
nHG8vDdz/8GJ8mnEhJlQBbdd9bm2xkeiTW8K5olDvq6hQoQvk2NIE2sg7g1JRwnetzIogIRLjABb
XrjJJgALkvFNsqNjv0XWmDC6LLAgREUzzTraWb6D0X36wK1BLQhWi6IXGKZE/rFGcC3w6lzkZwkz
1FiRYnAvkVPOiEWJNmG+03JNIdjQyRULbEjuax3hXWQIdzrL+tdGp7NQ9jW7lsDf+o/UZHtpvnIt
ZHGBNY96lLRb6YYI4qAM9CfS/GRh4MTrw35UF1bPj6S2HqUunmq+PDP9nzRVAc3nU2K3N+IBiacN
wQCnV34ydn7APbhLq3MttS50xObX0zzEazj7ncuSggUUfHeP3aNAXTRhL5D0ys8JOltKxrGZ/90K
iYcM/Jyjnuor6luuYDdfGCcRoABxNUmWg/2k9lSs+fRAR4INLwntJ9AtVn+tEmFKrYAHOZ4D8LKH
wqNmF2ERPTyGg7Mwbv0s68RjxbnPEvGkCcoYQTXMbbk9X8CrrpatXtGiaM54ke3stjC104cvWU6/
rF+a88EIBZVgdCAw/OJI9aXT1MDYFKjGsf5kFtlGNxs+n9cEWyNGTU+mXv4lJwcAFwU29pX0NeAL
BY/34IKMmpFwv+TKPJC1A7zF3jmEssEYQU5Ry6x4KCBE709nEuADgS92pYgcQTEUVHhoKWsgOTJT
Biu92X1z08+2BB+VDWHNdtDma5TQVNZ00R8dMF92RHHKHmQpkQYS2qrMZCUQ12DrhxW3MfAAYrBu
Oc1XeYJQXM7WBfXZrnQyP8rRzODkbOn2NiX0B8pj7tUMoOlEvb0yPzAs0o/oh2acYgo6bnSbUYga
OF7Y99S3FeJjwfqJWVOfnio9O2l8TbCWZi8f05P6b5tvJ0hWcxSTCLymLlQsBEYGs6qYTBnA/has
6nGS/BlwwqiXJ8SLpC85E8DsSj1KKrvq/rPbsfyCIBxrObHb0dV0GJaRQdhiCZZDxn9uEVOYyl+g
rcO3jM190XywrbGdV790rwR9WVVHDzIWpvnYfqL5WGPh/sf6qv47VjnxNV0w6UtgoCDU+LJUojU5
C0CgBWBBA8cdMzx6TIxGGYguY5htnQpI0DWhWzjcPALYK671KLX3Y4lol3UxH99e1Pq+3LO00lbm
bJO1zzATrvoA5o9cJOJAWVFqVsk4A6sIKXLbpBSGS8XknGAQ1WCXzVeVcWUhVSxQiRsy7QsLm5Sw
b8TY/ObN0E25Rxt3iJT4YCJDKNO3hYNGVsF0k1iKkSFnr5Tlqx+v4hwaL0T24GAZR+aES3Brkh8j
IEevloQqB98m0/6SBBOWC4PJIl41Dmr7u1zBenT7Ak1FhcspxVXWWhFQV0aZLFi7wTw6RHoXGgGZ
KdUtfgwTnSe+habMvYpYvom7V62Fny6ZH4OF6VYGsepp+nFkCfFVt6u19SqBaTNusT3dq1R+Stn3
iOdDx9EPt9M3WBcYf9IfHX9LOqChGvgIIzXU5oT5K1dVFXDEeJURkCHvbRRWmu7Qtxq76TGaaDGL
3ayS9qmajFY+WY8HrU5BqJGskPkKuBOV/KyU7LNlpuaLGLJxMJrSTh7/CA9bTr3vsBtLQPLJitox
FXA6OB/8JdNyZF2On1VMrtKKHe451uqu89ZqFePc9JJ+2s8+PjvpnzVFOqt2TATNm62nnjK31zRn
la5vEW3QQRdxShUKGWO3qUbS9A0xvA3qvsU2nBLqau+2EmB2/m5bLY5yGEHfmMPN/CSX1rHIBSNu
hpjvCfzHFv4jr2dr9Iv3ITjVNJYWTEuwGu+dPb3gYbhO3wbR/rR25tXLKKAbDDPZBrmf4RxPExsz
K2/9Br1Tyz9ptBCZkv4uYSLKEjvUXgk7sIrQ5HL4CXBeN77TbwABKvyCjcnEw9Oq55aVJ8NJSz1C
cQDyQpjYvLJ2y5AZEAA4quTBlW/MyAkdrTPeEKoVJunCkDo+pt14y6b8bhbL3Urs+xSnD+nejvmV
Gjws3p1fkvayisIdfqP5hYev2syR0+Hu+NYd4lyIn4jXzXCx8xBRG6NtC8GJ4dsU5ablRnEGvKDw
4z46dUQsINlfzfmk5tWuTXoX1zc5gg/42R1y5LT2YgtDeekbkgEe7e92ysvWtUOKlB/gGs+EJzSo
OsWXfGy1p3ysviQY+iqPqdJ8MdsskIRWjLTiDxJtT3M+0yYRwDFx3er1/7AVISUvA1pACKq6sKgh
aIHtToeBbK5Aq8pcQ+h1FfS6nLH0MsJv4ChK0KFnKaTP2DxM1nJIBAJW4tB94HwB8JoY7wTbywWo
/xZ7OqGC6tocSx8s18Twx+mlkpc+kPvAXH9LRaOi3HaKFQ7V5KKNGGe08jF+cZojnSPNy2o8E0eF
4X5VUIdtij58T7iFDNBaG79XdYvMOOpHhrsIlAx+b4ZmEB5otgiEnIhNeyiC/ZMLNs42Ezr5BVOK
rTzqUSb3uvQ586dm5jNtMhQzduAwwGmGLlgY38T5dCZhgfOYC1V5xstQ+GAfZoh94CghpcjMAhm+
pwn00MNwivFY2uA4ZhV8n1dpnFjXsE2evccrn0jGLGzIrtJLZ5eVShjHGo14ThNbwm5bw6TC5OpV
gChzQJQqa5KpoWUnF6ZXrsXaHZWZSVJa0wQBYYB8lFApfph75Y673yctDRMeSc+eqvoff2FrHGvZ
PmyMm0XdYFrw0WZeU2bcU/YHUpDSH3F+rsxBKspCGcY2ogmvBQWPIJ63Xqoc22YA48Kv2GpffoGJ
yQh90qlbNwKWYCttisyvWL4MjGmRIvXDDHFHPfONZwufWSmuFreW9jW005X8UAhgT6T2WOvZOYYE
Hkm2elec8hE9bHIEMqjxXZCEaHUOGpESnSmY4Uv7/HeeKm7pMD3H3YWKsUTFiKhQj9dDBNy7+qqX
9PalXju26DqUBsX3auwCsGjLIqFanIH52cdmQtJnQVtCpr6QAFf+1V7xLB0LiNhQTNCHkKcAaZyZ
ARW/4ieA+WX5WLMkyPBz8VOtcc1k7db9szirJV/V0XKnKnH0Z8HQHK00pqnRQw/siPS9oP9ANOvZ
cv+eqvk7ufdl99lO7Uds5e9Nyh0Qnebsp7qneM02C+xwheJAg7KTqFXUVTlGbM0ZT4eTTbXpdHcZ
g5EE7IVduoUXErOWNVCbV+bneqiZsZpS/6yM6mmPzmOWIRFLw55m/I4gNOUlac3OVSHYDREKa20W
0sni1y2ex8UmF2w6Sa4g0LzgMKURGsoJlr6BCsrXEMCqqTg4ZAQPqHZbhdKrhOAhQJFXe2s6LFp5
aMjpnczrVpHIoCuXrjujpqZYC/D2QIk/LO+OXJ8MoZ4Kr2pxzHNisI6AGoabKzjMpeI2oDBdge0+
e6UNy0cT5j52HUU/xOVLskzYowbPJRgFqcNAoNpEnlfgIdEyoHpJUR8nvxKqJgmjzCYUN6Nhp7TL
mcS2s1mhR/FEuHQw5ebnQt6e9l6rw7uu2G/FLmvjJ+zPa8IkqJ3US/0Z7RXmLqaOr/jgxOP5of0i
CY84BdVvpIzpMeJyHLMjfhU+rE0KT+bp9JXIIF7bmkC1rQN/tJ39hH9rgw/ti5H5RHHO85OGcMpc
fQGLsDUxfPvZsYeOaOrDE95FQVZXuYIoCjP+46Qj2y83epIa2GIGWEDerH7PODik4Q0g5z3J82uf
HikzCpo8kCNnA38+m5eKjGPVKY6KmFFT85pEOnNyzN+TMeyZ2BdjE3JE4mnZi0R+kFRwn2qPAF83
1tVzIWkPw8PXIzCIaPyVhIgkOOQ0SpOhZRgMU5+gG50NTpGPTIBKD2zaV8zOuUDB1mNIXyA1kw2V
DmMwk3ZqXJwSjvY/LzQphikSAqYAaAuwwFhLIHcUyD15S7MnLa8KCzSpMq4iEZNQ/jKIyY2WJEww
xcoLHsLxDP0uUPHKlTF66ltcQ88tjUvLZm7oo4t9/LbY74JZnCn2ZsszddlLgeZOC1KHOmethkij
q65LNkHmAA/o9YZGZBsxmmaF9qw4O1N9mGP6++8Zcwc1lIvR8GJ0GdvX5GpGe6JFL33rw1542pSq
iv4n52RW2EjBKsP7NVAujm15qHA05p9qupL6ykB9lS92A7I3QvCOFrpSuoOn3GyJwivmR8sU1gBa
Tqs6WtgR2d4z7Ir+CXigsGsP8ib/buC3vxXvdBhntQgFmYdDMNDjIUFarYPCi7RSYATwAh0ImEmB
y8l0ZniEZOuX+jQ8lNEOBBzs73PnN0sPDaWnZ9axzqZ7e2r2k3TBq3VYshP1l6ujRDXlX4w8vEnq
L3K3Bg2dVXP8UJ9R3mPEzJF0E+lEcQrhh4BjRq4FUzey0maiADD6U8dFRXPLGkYB0wvxEnuV2CiC
RoWEgltRZ1tvO2zrmZ7Mw+RuLv122EUWnOUmdBYtMFnoZKOrOM4Z4+ulNZXLkssXa1guKSoTw/ib
/F1Ti6gf2mO4yQMEZ9F32IHYggbkEx9kqvdpCgWoteHNqXCeAsewAgR2JLzvDXPyOXcxlb968zTz
yVgOtwnCMYGHgFkf+oJAKRBCQB1SaQH0BJ/lJVen1xppD70hhIzFLH1nXQYjBlm6cexoWz3f+vJj
Bn+rwSpwsP1gzjfnBY8XzsixZX418bhia27lz85sPiVrX/T5tSY0BKOSw6dpX+3ng0firOWD33z2
uidb1OR5IKr0EjgegWvLuc1RYIzkHNmSj3sPoTWoJLXj7bpFc7EsXwTpgeJo9PEx4/Zk1pBgNVDN
hxEhCmIZUra84VnuzpF9K72+lYJl1WE/TaFMAJLR4oqf31TU0tYUjgTdaU1/o06nsus+iJzwdKDp
I2ob08DjKeEzHJpji+ClHhO3l4G/Ldah7F3+miFxHQkjMdSmSZP5ANcA2dy9kadjPa+7NP9aB38A
1czuhELAQbxPKiNT3jKwSJxYurNdj1h77pRmBNrOYdRgs71EYcqjSVzVP0DjYz2ca8sz8voS9Rrh
RhHarswDI0MS4xhOA7zgaKTJY2JwwDH1IJUUD1XHZejvKMFgGA8whBuSPNV9r7PhZCzdJThFd2Wm
nPJB9ifBDp/1HDCdYJjWyziUYepOSn4dFPMKPHVqb5ZDk2w0bvFmKsWb2lCDMoLUyI0f646EO18i
l3bpcbP7KxrukfWz+Vnk0qcR3bKqPuaaE+z0QNFiFJw1lmnjYP62VvRH7D8SR5xqRKqSgewUyWxS
H2dBHMGtnTaGFkmhKN6/VWM6J1KDGAnk6gQjYtTPRC+dcyKWBkIlekIlNOgw7biPDVyY4zGB07vd
Jy37AqvuD0B6D4RKgwJ7m8uWCIR7ZTUQR89EwZTiNkiQjmJ2P0bFoKsgly4Omv2GtCwwsEGnONaG
tetK1xs+l8TwZPPc5AqgR7CAbXU4t2eMgBvH9QQA99BY9P0Z9HnZfipmYFsnbrRL3oYDbuUxbuB0
IPX/R6LtNBkMMWO/tnLfQn84pp2/DJM/451r8SowEQAvgg4N7B/22eWDOuArQ39hrwPOd3aWCOZq
vM42XmejYfndEkmrv2m7WWtua5peh4JawEZZFOPUF+ouXSRsAwyE0JwwbU5Mdo6IFzvCZ2RsMEzq
1snvFAK2OBkWq/Mlf7Bgb5goe/iK+WpiXM8a64HtUaR/5q1N/TEbiHnK0KkZqtOmm/vHXO0iEFmw
KBhm+fWJ1zd5HkTpSM2IQN45WBdT109K253aKDou27PDuyAtQnWFY7Hxo1vCCCIyUT39yQAL8NOn
wXa0IFWnfxhZfu/N5Rr0RRs2iMwqyjpq383Rpzn6ZdrZ79LaHVIm+Hh6/t8ZYofSKSK4IMYQodlx
MI4AOwqWgc4RgSbBCJeRdmeOqxAOesc5XyMALaIbUsJAY+aFtTDgtXNc20fM2Gvs86D105WFAyge
NKao2gfXsUz809iQauswdyOvKmpGRCOMopUbrGq7OY7cqYtAc5R92j1GG9RxQjlx25zGuSEIccYW
oPmCfU4t7qrSot4jE4O0UXsvNIW00dUHujSsH046fzh+Y4vrOoay0J4mYzx7ScMMTN8uHfSjcee5
umeSc7X3H07JJowGlCMPsL6XctWmh46/bFSDMZc+it784Mdm4zVIXOTJNaLpOTvjw95DIkDix2w8
a5tjLCMzlPcKvFIv2iVDcbPKJWSDvuI8Fmz822e8yD4kAojyIzW1sZ+69DAROgzCsY2rK+Cfl4ET
sZXZ1ot6py1o5qr/4kYc6g/0WRSXc4dg9OfbyLihiDKpJDNIYiuQ/ylUdOJYGWTiCPab7NYi/gvC
DQNNJxkeNpkU74lica+1AYo/zbonlCMUNNtWAcfDyUbz3MBRTZTSk4EltAPVE7eKN50ltXOBHKEk
qe7eci7gqW1kxkGsFH7FNQIJIbUsyKUr7qAb+7/b7C3Ry1LaS0frwrIEUleFzMbmu5jzNkKAp4CV
m+7EnL1LLJSl5AUg/t0hqcA0nBdXNsbgkdJNZvsJoPicx56afzFoPq78gzuYcOvEBjoIUpxdo4zV
+SQFgkm5xBsL+IrE2JNZRS13e61iCg3KixSmmRQmfICeV4+xH3UEAY4BFtcQBodbYYLvZclLeLUh
PZr3XdSBZSXSsYgx46ajDdWXYcdQk9hI/C+xcAvxOkxMqLxnVfKjhf0EcxSaLLmEyPhpWc+lPEdw
q2MN7U7Him7QT7pw7mPd/ko5cFkXqVd2kuB+Mzn3LE0l05GAGnd2dNweOSDHXB5+d4tNrZux+uai
JDNbXtrUukvWndH0EMSMv7ONdiq2sCg7M0lrvMut333irjOaXNDAecW8uYgfZpHuZkbMiauLS978
lN9pvu+7nQoWFlYv7pDOWnY5XCJs1A6uoI4TRLaCXNMiVyH+UIizAfQYa+kq3u2ZGN+H3V9sJpeX
lmkURgKMDhPXnvCFCnmoHHZquYNhQoQTbISY90uR83a6VzlxXSYYQVIc6mZHusdZSNYuGdndfQJw
OtvZdc2T9zxq0cG+Y+bUCGWsus/c/HTo2obZzcthV5AKPIl5R+qX59RfFA78JldN/5oGbkTUwbOm
uWkKGoTDb0URUNJt1TUkvCiHzkLT8taXj1r5AuN2tJa/WGTy+lPJfkqL7Q5qnOKD/KaM6USqMQDH
k5KanlGCo8CYTD6j1GK8w6xDhavZkatib9XjBB3Prm9RYr+L4Tya/0T6W2YrlZgxNEU8vvEhd/bD
dJp63Z0kmrIBFTZiYgzvrjm9YedzTVKthYzagaz1kobn5rCr5gSZvvSFe4SWeuGSyI90uWvoCLFF
9hUrwg55dfUz0A/g2iCWxvo2qmZn658i/SWs+ELZhQSVmedEfmX0z8A8LTLFY8vqtsvvAlhzm2Bg
KZk8ftKFQuDZ2aPYIc2pORR8VVteSfyLFOoJe1WPEWZy9lP/PSfwvftx3/TNa2DhzB+gZIY7Gzc+
qzx+05t1R7hp1H4LmQn+lvSXnGoZQgtQx9cIXSOizbTh6SjI+NL6rpIZSBbn0LssQirZQ7cDUlpl
yQOQ0v7uTTAEl1rX/uhydI2hYogm96vttOZtUg8sJGmeMFpVO6M2d2n8zxBMjkzkFgPa6F1WTQma
oGWbIrupMgT6MHl2VIVQ9/0ian4mIt1WO/4YGIh38b8uJq1gLg9Oh9KLMMVijsgpmncV50RU/FHb
Zp+ezeiD0wUW301iWzRk9RXcbQiY1xsdheKNXIKdXev/SQ3c45a+tNtQWyaSqVS4GmV4iYXRlioe
z/wIEEh1/tU28yDWwAZ1Ab4+GF44nTJrNzZ4npqftXwbk9/YEiAHzETFjbtEfPVC81INZbpgTQF9
BAHksmJ0XN5laXRzuB+987tkv9LBPZmjkJBTVyrZb+caQ/wPnTdw/F8JZ9YkzGEUrWulbzIkb2MT
8A33njjJ8do5KCb8GWP9lEJzA4XdcAdwb684naaB+OU76Ri9+S06K1QkgmMaG/YFMJhOwzVPKC5X
2uvk6sNRfpItBox2wkb5hQaXuOL6Mw966V1dYfW8sujHqW70W17Fejrj9neQrmdzhQK7ODRgCiX9
b46Gzv5jMg8glKO8/4+j81puXcmS6BchAkDBvhIgRW8kUqT4gqCkI3jv8fV34UZMTN+Z7j5HIoGq
bTJX8mETEZaFC53zsQSgAM1TdlN/E+Yvhe+e1V8geyc/oZ8Npp8AdEOQLfUABgDAoWY2CuUKi3Vq
0jF591aINaP+xxd3w5RmBIMD0pFX96dTGdQiHOS0KUHDGu0h6X4hs9QehNB/VvKFyCg1vvN5zUNH
EzKmM1FPKPLFyq/teM4TVFAbhYy+4KrR1Ysl+q+Imx2mRLqbokekb3u06R4yrreUEVx6jI11137q
cL0HoJv431ecyAk43Njlf4vISZGmGFsL4QwZA7VDhrTP7LBcBB8SUpDIrYetRqkrXg2rgQ4E37pD
T8duCvcQEkSMbmxzB37lNeiAHkKCwIDGDO5m2g6PA7FcDWzVxi3VO1JvSDI3AWfFKi2+2/dUegaf
yLeomCrmdRDORETp9y6iRxqeOWsQjN4JUnE1+1/B2M2MD0jz6/6id39qlu86GiNBvNIj8b+GwXaS
Dg8eKyWtFOu+0sj1/EqE/6lZnxbbM7P7ZeCFqo/uF/P4xD/rtUbI6y+ykHsGA8ridrML8+knfGmS
L94V8VQiw1GskL7k0yJohhGhOxlXHdRKYl6rnCfCQjlSYQ5LX5nChcDJxVPBc5KyVpo4OWDYY9Lh
PTPY5Z8Knnsbp740KW4Y4v3xq8Wh9I62zcLo0vNwjcwoppH7QW7d8DnJGSPF0Q04PQbe/1y7i/aP
e30tJJXoAZ45KcB3qmzpAfhhLOQ9R7YjQEuIfi2TFXNopw4qklMwApKhE2sAMgr0OeWbiPFrawT8
NB9ZsI9J3DAIYvu/pMDwKQgsz9C1W01DkvijmV/YnvWjdpOH7q1sK9hZ/PH6GQ1XaZduytlvhNQM
CEjtsF9MfP/42CBmgfeCgGgi8QaIrrDmirhcle437L6M8Ge2xHH+agNjlf6X9HZodSSuSYwJfGVX
R7u2u6rROY3PcLiNHNjDJvc+JPUPjAG2CPSaYqsY/wZfWlTVF3OSUjrW2CizJdhOhyEyUeMu2cge
ej47dHU+xBpFrB5Gq9GwnKA3SP+GjEhaA/84qGD1EjSzH6DMMKgby9FGGqZ3G1JjEc9gZBhbxqHp
koRgJ8TNM/rpMgIFNPANjfox4QyT94WC/VBEq579tO29SiRgWs0ytrHWOSRETtVGQeYV8CDof4WH
LKLDMuT/pEmEWQxudlkzZwocUzp1EUscQh7sHgUpigZ2Zc5JVlC0qHhbXynjhaL5GEvytn/7GiwU
F5c+/QnlCOEiMXMKs8ZROdR80mDlrGE9ZVCzgipn8avjROSQR6XWDdrSUjMX4qebZEAsGI9ocruQ
xug4IKbWwuHcYocowsTVUcwRwrDU5aMOiH6QDrOlOD2q/sOvzhXY0sb4VYs/Xf8rZUi09o+SKQuV
n3SWleYyrME7pfHCEDRBzdFGAFtbMC7vOtRmtZEXoY0CCVVMByWjNnDd84AYMbKshLFds+uyh4B8
prMiYaoxxiyw9dr1Mepm3gQCHHdDCYCef18lEKsgCazxEUxkHVe+xU/PjosZ28gXqGpAs+/UW0X/
x+dZEo3XhpcK0AC6OGbWMkyxZKPpV9tqUCy8j/4l0D4JgOvVa1A/6vy3NZCA7wgC1ZnoKFrstNyn
jLWYlnfMMnL1KSOELUFFGSue3gr1Bul4vbc3LLdr1oOFafE+qlsvPxvKZRxPqCQw0tblmfrJls+a
eu1oxnVWpdKwVJi2y7Z3nIH+aryni7h2SKMWPiz7BAStmMhlTQok7E8557aLUvvWExPZWFCCZOyU
fYwBX+OTV3YiVDdDw4fLOMoYIY8mcDZDMnACtPiW/AaDX1U9Z+D3ymFv4gzaFHqKMphcyeFDnk4A
/IjC7OITxWJQwjM/5cGmzVxLRxz2ZlcbjS4eiWX8XhBkkUOE4m0dAd7V0pJ4+0R/j/CJVeukfEAz
ScLPKXuN0bUtGN09K+E7KstKhY3FISL0PfqW7R2k6iE/mKgeS5ApmDgFiY3ipysf1YwVIe+2+h5w
vc3514OEbZAXnFpbAHXoeLC7TGUostXqfQhDG2lfZ50MU9n6w7OO7oQhhFmwSLHM+dm/JPvKjciJ
jcTNs3OMP0N4pNH4wUPYmIixBBOczujf8u5ivGcm7N3SUXTCfZGbW/G5pk9CuEtga6XwElI9E2WW
yN/d+IP6qCxYDZ0E8I/5NWpQNpxH6qiSGpnZuuntwng3Is05mbNGgN4yWkXFScLFEOONiXXPSctv
jZGbkD/z9jbpEefBX0V1bEENiAW49BATvgWEBONKx5Z9YOsjY6axyspJ8bx6+S+MAS/2FqkG3Y8I
iLTyXAPrt8eHWsMn8XmAKv1d60GWkm8keL5y/mD0st1iUv5sYezM9Css82+vGa+jpGxnMnIx2cDP
INzk4hDaD12ODoALnoNRZwsGqarmX2TSM/Js9sIkbjslaFuyVUTQXtakP4WhrEb1ERoIrgpSVBV9
3afDJS/ZjRi49SKkY1B5y0+TTA0Wlag2/6khR2al1R+sOrHZ+YTek20NXszOkqWf7FgFrLAN77sy
vCRR9s7PsO1h4ejwnWNO2fkNINVLZ00tYFUqAZNTH8IDHHZ0yLjtBLKxOODV9u+WhZ3LD0rcJcRN
K968GmasR+qS7Izeue5fZvrkBx0I1Ah1IN72bsz/MhDhVbMJh2vHfej7bFCVdy2uHFNnPJ6N+56X
JsfUO2sEGs5uhtelLC0aKV6ENcxjIrt5Yo3kpegS8Jb8FYfEHwYwQFr7ETcmQTmWa2egdjCy2HV6
9sNxVVfPGEqtxbK1ZeHMVa+O8bKH7WpFzZxX4MgS0Aphw8qzwVfvrWF8Y6GyBVYD8dtyzE6AdjXe
io5lZWKdrJzFIyVr7CcH2aToSTSSfEZHurNjumEd46Aik4aOJw+ibTf4a04OVDaKO03ZxuNNk1J2
SZoJ8/ALp+xTL5g8aDZsFvrZn4HKKUH5t1Cm4pm1BC779qUjBUKWm/fUb85ajqKiZDYyos6pir8U
LZ6ZHRSEYbDjZDIQI3qZz1lk2lgBShPwRzolZrbyhq/G+mki3os5cBR7TZNLS1vDuNM8MgnfwYO5
pduBOtMREHfhe4irw2lMsJ+lYr9DgqJBiBnpUR1n9Yc+lt8hA/hUQbXaeGC9C734sUhIi7JHrVQ7
v2VwwC6IA9vAghCo2ia27Pc467YeubJKHVOocCtA7AoJYEjpEbpUvMeqhUC2iV6Dpp4AzRROOw3w
8hLuzuEn1b3Pf0KGa8l2xc/ZB1kM56TipgzDX0OTEo9Q16T0pKn9H9upZQwuTQv460kolg9STVrV
QAiMZW+Ial1eq3DgTq1WViix6u7frTT6k7PhBwzJXpaADgNKS6lvlG5AN8WYS2GPEkerTu42RlAz
F/URcrSL1K9ctcfdj0hj/gQ1BmGZeZBG+yMd213kScfAxrdSq0u48mRWkcYadow7iqNHsV6WTyHQ
UhI50bLwcTp/gIlltO9x7D0x015HgxSFsseNBiUL64mJ2X3RdtQAzcg2CpPYRM9YGPZbMmF5S6qr
1ZYUtd1JxN13ws3EFW8MxrVt0XRSTJSS92nX2d4s9RCbU4MpWd0pmvIAgLrM9ASAOk6dCQkXxrfv
Me4vPgBcejwoncmIvZLcWRbJdYrtgHzwSfTrHG0GwjuOURmPaqPPOUfVLtEPg2rfQ2aAi5jMK9/T
IAap4sa84WIMPP0lP6kfJruesYKdcRzrZUmhZpoMoDzYmH72g5HoXATdO9zntypmeIGOrKS5lAPy
1eLPht8ZB+LbNFJLjcq/QMNblQ1gTlubITuhYemRuapuOxrQkxKRR4Eujj19r26J2R2Fx5DIW2ic
N5jyRityEsP7aA3KpeHeNJIbYUW1UhbKhXpT4FLgCb1FMlmKxedUXnOx9cp/0VcJuTJXaES1Vas+
DPwM5acseNKC4Fs1wQA3KofxJifzerim85zNn327/qvX+8+2SZ1U+pWZBpX9RmBw6buvlDxmnwV3
AGBF0Cbb2jNGF9alqHbK9D23SEfwwkUtf05vE7YmiOyOh+e4GOFv9r8aXcOcR8J35OssIGGREcAg
aCOGiD94iJeZ2TtVIebxL01A6OjVISA2sCfUyWAfhM3/MLV/3tC6eXnjTT9aPtoDAiCG9bW090l8
LbL2TVgXtoTGxIiHg3Vt59eQ8kB091DJb3EmVmj3kv4ji54lSNK8NZ14epZUVK3b+x9YwUhIS1cS
4aa6wSKBw1CJL215q+ubqhzKzKafat1UDJsAEubIDL+Ob+TpugMC2U41aHB+vdIeYO7o2F11PCCQ
/EHKI/JaVPz7qqo7I2BERfnNrJdvugPEl1izFiPkpJ7eyBoo/KtT1naLsPI2Q2AucjxcvboWNrDc
d7Nx5Ey9pfOWhM38rIeovRIlnHwdEUIYF0OXCcWGGwzkjQBj2lxWefLoWvD6VVQixTzuDgk9QbsI
lsXRqb2CXHuHIrT1WKiqvrIoBoUtD5M3lPWAxixEr7xrC2BKNCMafQDI5r5YC9x7IQPiME/dkr+B
SbKFJMVW7l1+G3wTyMN9Kt0sL6h+1WUd/wX2KQpw+m1V5WEbJ05gQ0cjROb1y8+PvW8gsz5w1EEn
r3hFvpOrUISrJ/1JFxVqjluV4hTJmX53sEbXPigKnp9MrhaED7Jm83VYlnvYhzm2r4rZ0rr0Lza8
nGYNbUklKtdf6jYy2dJlEUt5yhOpmfT0KDpsxzeO2tydMTllQ1tv0vZd4bEMgwDyC5annP3apeNi
/yXTEVunkTsgg3HI6O3WUN8Atxjj1aMxDU0nms23yFDe4hjmTY8CAzXfRtkQe2Kk58neamytTJYF
a0Z7hOj49CDUf4YbGy4EfDv8qrkrzAN+zVbGZPRWeYeGRPDA4nprdlNl3yLwNb45nMLGZL3x1wCV
rvl5sDsXAYPE7rv3N9RQtU9BiveStbWbFiiYwt96etQIl4YKopCwHL3FDF5LzrUIfaeB8luwgs4N
tJ/XCk2f/DGB+DLY+o0YuWRzwOZZukFMKYFgo4zAGEZfAukAV2/O41LYr3S46RZdRvaw29QNCnyJ
EvNvm72oz9Yk+KfiDoqojyI5vfrjVq9QKaD5/MlSTsCSkBhmHMhmF7IEOsbmUCXUDjHJ9LB5/jAU
oc/dS2O3MWeRtUV8k4rBsQ5+bX/vkbrerCAfUzTitK0XOfDC9BbqF8DUgayBkThK/vCSOgEyC7qc
sa3mPXRvOmVrfpqayXXxAhrHNgrdD6wsHKsrG3e31uJRmYMOWO2j0SX1uFll0rTITqF5xvsRk4ht
x+/8RxFvagxGN+wvMYkBKpx84Cebak832He30Usst+osKjZvUwRs5HOpBFDEtZq+G302Bye3Herv
7Nga7MSmREfOKDNAIzWGQOhSTQ8eL2ikQUdBiK1J6kUjKLsfzwGe+9HLEIJa6GNk6wXVC28wG7BK
Sp96Kv8mJsl83ghahPmPMU1PTOKIYYufstV61iftsCwtngzu5KjSNlbKsL0tOJ7iXF61NgGxZvga
tfKs+fl+0vNLHeoG1xVLYMzsXQKBx4y5lAdxshDmmdqFq/RU1YSnZ3p5HThUxzbfNKjO63Biwywz
ZkBFwZBfDZm1NPDSqI8lVrsF06pECS4G0JpsrGhZUm03p2E3uG70QLyHivSVJfZW0fUPrtmjmmCu
HLcNB7miW6uK0q6wZHIUyJMKznHL8n4EEJIXPTqKgVkFjIGIOqGGoo1HY9BurMYpU1AM9aZ9CCxt
zyx9nzEiHPo7WuQjKwf0T9pSVxsSkZl58sfYNXPk+dfmWVDMfzmju87+aXR/IZgvagoqRxZ3/rTO
FWb3zA5gek64gAxzOsaEDbdyfhCYiBmr2JK5CQ1yrUjW82n1O/RVHQySdAhh40brBPhrjBtl8J85
uLkhYpxeW7yE41vakPQRlktb4BG24h0ZHivry2ANYxr9AWY843XQE1bwNuYfhvxMh5dHOF7t906c
mUdk5otR/spB6hjtiGop3Y4qgMYRBwVCA0W5W8ynRrSWaZG6Xb+Qe80p5orUALFIAF3G91KY2rIR
3bKLa9eyjkR/4T2XlynLtTqkDEt6ljLwsQedoXnM+gB4fsCcyHiYJhCImt02Wt9S0PJoyxbZH+g8
ZtLTgobs0JOzjEtfSNeK50NPKUCDOx0IyQtxhdOZ4AK5d30MNgIavVYbaxITiMf6zVseIxbuDTM7
uiJX62/Imw4NbSDl9lHWa7zKGwhaSHFkasN1/grDrRA3Yk0dGZmBrfJYofSZB7/AAqA7CNIPJz4e
TwKVgbC7oNosqQkFq7eB+oO+inZBZf1/nrzrtG6ARysaRFAtOiF3RVgLjGI4T712DKm3fJYdaay6
/dSiMi0XdlBwTxWQTExYKlSj/FeNsl1g4khZIrZAvXRlMXFU1ykl7lTbX32v7fIaqTHAqLHXFmIc
HcHcs/VNEqIwLAUMg/0dGjE1TtZaBu8ednxbvpBTLlTgxVZqH6ygWo2eCnH1bMv7KEfj2oNfNiUn
TJgh9/MNWMBZYfYxPpT4AMLZ8ed7l/FKrAmO7peW/Pj9d6Gri9jsthgYceUQSzxai8ovd3rAM1xJ
NBejm9Is5FnvDNVJrv8Zg1hIYbsIWYCVvFiQUZzAtLdyn0IrOcsJyiDF7djpBsyNIY4ubbtYjYgh
5W5djbGrcz4QW9P4Z0NcBOVCQ1pVSdtmN8qdwJxTSFa3Fd+THgBnyACPBy9jzTGaggJIXwCS5y/6
SCnTK0ZIwlpLgpafVfsU6qzHD3GE3VUjry9NlwbDxPZbwjOiqOAMVHEC2OcAO3OJXcSBwb6eDmP6
Mod6YSrdZsitY4wvHLfFsZ53xuM2zhKuTBttI8M7FYsrp0fTodgKc7p9+nWoS0n+8KgPcr6tvBWr
XPFWMpNfzasBv4EI4rzULbp74pD4gKpBZe+Q44zGZAwgQWN8OEqfpo9m/WVxm+boU0reKpicAFX4
VzzjXXkJoptC+11yV+oFTXLDMz0pvAhO5FeHLm13BfQlX/ibpA/AWcNaB/b+UFLGkcQUTj20+q1V
Ma8j/bwYTcTLqWsjaYZvTq9snmIqGj9KzjYJpm7pSyz3rPEuQewcWJ+VwPAwovqj6Rhtg7v6r56V
LHr7TI0JCQCRxXSwnUFIbUEfDSFJixc4ENw+BitWlGxtVV55fZ8Tjsm0yLyqqFRAAS/myJ0B0k0O
lkua0ksZefv8b6QWH7Iv20BpVVM9SLDnYYsVHq6fOt0TvwzhOUMi1cOGJkeMCZ2as8HJtyEVpDV+
FTLOkgE3B2G1SguLj4PaFvpXLvhZfJB0aa9hk53YaqF4Hp7+qwzRQwSXhrWGB50CCREsvvmdlpIt
zkywOupSeAMYbjx/PuZF6gVMtc4k1pLCNj1hlw4wfwINCiVNUcE0lnSPdcSUXCMxjwFuQXoAlVz8
3ZE4IH3ar9C0Dp3FUMvXyzOjx3XAud22B70cu4WAeKGJ4qFNycnvtF3D7rsDj60PHrU62WLEDkTc
q4wSpCk8yoharbBBFq0h2U5Z5dJEGF9DW1OMsSCtwMF7Jiv/hcSt4LGenQysH7kHAIFiyQS9UnkI
Qgk/V429Es+Fjnmnt1wbRE8WRrMvlQB61DwqPYoheXVm91LiYFNlGPT5mVS8A3a+Vqd+maL2VMoT
Q7a4/TH6d7O+2yJxOmMuLGz1267jr9yz1l3AntxHx6m9GbkN+crcNmF4LoX1GuYkMD5+r+8YOVr+
LUCzoac4ZFHcK2X26MrqpDCi72ihfjFg0A4Wy3j4CtkqWZeoZ1JB/Kbmse+jnUJnaKDv81Wk8p3s
eCTVFO2ccsAAcQZqxCDHdXoSNM+MM4J8OJZBfuFPcCzRuhnOUnxRSw+/Z8wBnoAzxXqOmY1FQ4jL
RGGcY7DI8o0dmmxogKE7dTUR9iDTQ3vV6hiih39Sz6CMwG+lGhhznRH4ORJijmg4RoTboNhnJdhh
NjKXTcuTWU5rW6APptzyxhwyOg+j8jTajLAIdGNWscvTb2sOVpvjXtlZ2AhOwtpzCiVB8Hm16lsI
bstuHqSVZwYMrKuiPXVeTmBfiHogaWXWp9n9KExZGbrz5eiQb2zwn8HwCxkPQrnEBi5Y+ukrsnzg
wiw98/IwQd0ZDy2U8IIESpkgeTs9j/I/jx1DXj9KCekHy09Pc7L8Wyr/mhjqWpw+GhlEgNc5ArS9
0Vfr2KxPowg9wNVO7aGNUTFSSaQ7kWd7iXS2VVKL9yDVPghEdGWklpNpQdAne55fWsrOala/seyr
O27BDnJVBopLACNIKuCktP59zwcMm3eEG2A851YoNkzWLR6bAF9j61GGnKNt926uFU1D4mdfsrJz
9DluMa3eMi0HuUQB2XLMlpDciVop1JEF4z9BUcHOl5/0ZspU+RzAEuvKyKCKYmeTNAGqGv/pw3qL
a2oK7Ls+t5akfiv1sNAYl0m2W83L3zE6Gb14tSTdBmjO4zfSG5caE7uJRGC5xHEyIhHpcQvGHGlE
UkmMFCQUW9klIhdx8OGJIYdZ6gjVBIEQaYxIgvJW7XEXWM+p/hhh2AmP3JI8BsaAgCHSXjF6y6y6
2yz7ulVpVyyg7xo1gw8Zrmp/UVxEmBxyRMVhtu/noClYMKw9o9OZ0nMJWB1gF/SAFrYORiEJQVhl
w7X0Z4RIuGGmBjqECs+s3/wCPbIffU6CXWtF22pJJR+StpgHjZypBo69f1ZeLmOeBNOkMNcYqPjw
M+YTSyznuxjbCyuEFNTvQ4mSNynpcGjXbhW9eu2KkI99JxSpic0LsGbvVjM/rPyOOR8xrtItqa+R
9VvXz5JCzO8wsPPB4xdD3pKs+5ypDpt40zTZomaOykhMjijr2/xQG7fBIg1h1G82JSz0bbeTq78a
Fgi2SJYZauFENVOxGuFcYrwM7BNefR+w+YGFM4GKCuf/tPbobAS/FV3aRq1oAYjRahEdef0lwn+k
nkP2vlZC9fEup/JmXrj71dOzydJsNTpLDMcKNbBhHRDRNgsRFz+mRMaqui6Ed+wqXAdj/9kV7afd
7z2SYelU4+RbwVZvI1bLCoRqASntAmkJMxWMvlzRaJ4CnKoGwLih/ijpEjIRvBXEY0C7ckRlMLQY
GIp4tC9psCHA04o+hEREZlaRjr1g3ELMM/9RfiQ+FW1t7W1TAThAUwwxJ6zFulUKxKsYj3rPYUDE
ao73vqpJpq7dkn+1vI/ceMz5FJERg+KcA+Brp1WvXkKAvMmM8/80JhRD7SIiMXAMWXkoA6WaprwV
8q3q+w+rRgXSAj0ewPPEfLcFmpxGvZnqq/FCsgtMBEj9ImUWBnxqR8PyLXvpOajfGwyziadsa6J6
KOQ2wwjdSRLrme1JSWwy/k1ln664+cWr820aX0JHQYX2p9bVJZGjq4w2IM45MEpPp5kBQI/ab8hw
LdeuOpg7C547sVjv1phdRD7tjKvSTldh1LtEbhZF8NXr9wjzzlInPbRgAickhlK2q8vnzl4bYld5
Vx+hyKAYD63xbg3S3S7i8TQzdJ0uwFA+SuUk1QxQgh+STQAQmZvRhwcUVpsJ1shEVpQt+W4boOsq
mRgx3lF7qC2o/iQuEUn6EjHLInZkzTkGMx1H5HwpH738mNVCih+4wAJcm2AIhi5Ogyu2IydpLAlF
YTEOT43mjQ1U/a0KVCliHzabjA5PpmTU/lTzWzCiN0mCsPx8W0t8qxAJ8ywHhpDBL7O2taZ9ghBy
2/xKVk7e78wydDMftdHI6r1ai7Hmfi+WJrdWyrdbGdsuedTJt6EdUTTehpL7JpCfOQo/KjKH+OtF
YUoM7fEbx+otYBOtEJxmVHTiYiLpFUpVp6w6A+/wyKMTIIWyhH6L+lnCqKg/IXFAvoAtoSIdw9PT
hWx/mJWUYpv47Rt58tO44a0ySgaUJmaimiqK8bFCq5Qpr5hFtupJAOOTXbCyjekqyf22m0ClzdeI
bIz/Qp+53fBWpu0GrLyjep8tBBixAsSz8IgVImes/ywZOGLccwxY+qzhuH057V2J3KBUJvRGo9FE
ytRLhmNlqwIFkaedYw1Q4WOwvwL1hpQjYuvFZtAkP3w1Aty285QLFA8BTXUCagIx9TZv0n+9x1fI
lhc1dDuiwcXQzMBhEh7M4kDa9BmrzdJ0pmBaM9jqDdDdfNIBmVI4WkvkWt5pZAFO9ItTqxdRH4xY
cpS2cZKRLpztSj+KRUCroqcd+YwLMm7eDA2HXHVOaSD63tU7eNfKMmPXRHniKNz8msEFlXeLIJDf
JmJFtfLH/CHHkMu5d4jbqQE1lDskBRRgMFMnla8VGzNyytZAcRcyaxEI2/tNLAXbMdUhN6MvHORl
g3u5xpag6ZtRt58eNCJkZ+D22I30XrYrgUWVirGIRmNTRsqhMQZ0EpLbd7x05bcPqlz3zGOpdpdG
b9Cd2G8WGe91AZAuS920pjuzoMuLmlUSWhuEiQKRfNxFy4xKwBiyjYJ+foJ6fAeBvFaLYEUBsPXw
8QkiunWJiNnPlA00+q/U/wXp6oTa0fPZabPsjbtDzi1Weu+VJVaz3u///5NVn9x9KXz10akkFlEc
6vQEtsCReHIkQSScP4tMkQMrH5r/aQ9LldXQjOgqwb8AnZmK0A1LIl4gHXFKMfrAHq6AHNolReVK
VH49c+2gZVz4N46rOHxv8rNIlKXBggJV3VZHRqkiShmJtES/xXpDoYmTlb+C7G31WBZPjx/Bir77
+hSYX2PyUpXfcgqIvKOKYbrX8slpQC5pupajXC6a9jfpf7L4kXWfzFzBswlrNTDnJCpw38B09BCL
yO8dxVxkPuFSyN0zisng2MQo0GlLPfufQHPoD28Gs68pKnHrnk15W/G15PwyRDPRXn+w9E31X49/
mKpl4IEaXsu825gJkIj7xa1Tb5V+ivQbQsCAVZP9jyO905pz1kWoET5l65+AHqZMGmHLUFQNt8iO
oYfO0cfN8K/K7771KpSvsumpHCFucSQFfNowCVeJVX9FgYZ445AhjJPffKW6sMx2vAp0/NPMgVH2
p6n5x+8yVMaiSQ5kBS7S9JV2eJ7fDOrEgcVu9KP2F9lnz7mfp+7mV9D91vmtD3/+FxeiyyXaVWYl
MuZ7YEY21ClqPhDCVCKJ/dWWz4AyJpbeuxoddP8V0a1pzSkoCDj7LDmLM4yJKnN8YVf00ZANCuC1
+lYjSSRCNWfFXA59sPPZNOT1cxp+PdPc1awydNQqfeEzLh08BGc3jHoc8+AXuOI7Yixyy1VH3YEZ
MynJl63NGxsr3480mrMqDTt3lUorBR6XTa/BSaaF+2lae7Pui3Ens/bmtRe8j+Fbb//1kTtq2OgD
tn8+Yi1TIYCUTbR+n7KH3v+b6HFadWdn2NKwAm7TogLYigdhVPf2MAvv8Jf9KuY2QWxm/Ehcama5
bMetpExOjuSIBefc4Vs2SYEdiYksbSze/LlwrHZ1+j5w9xhMWQn2CRjyNpQeUgEXjoI/hIrCHtAx
cQgSTbFsEOybkudqsbxJ+OORn2M05y9k1SP3TjFxZWschiP0As4sY+yc3vQPvSoTIMlyMGFP5P0b
6PXI6iVioQf3vMq0UzX81gkIRZoNlzEbFQBr9czbKZCJNHrgXrdZqO0Ff40HHEMt8X+zrPro635Z
deHRT7Byt78o8hdydSKLy7MOhY3mJ/s0/M9YvVughPm9JsoOK3iSQ/4W9e2iQP6Vo6KSlX/K9BWK
I38wv7UfIcmKj8xZMzZwDLPGeKuY3wx2Rsq+6X0AmXAeGN7aAPfqvCOQpoTZhvw9RSvJKDvkSLcT
Ih85vML4mz0K0rKHsac292t7EYIs0Sa2/DXhRrXpDJGN4IsuALC73nwWzZ+n3kM+KzGy2Ir5yJ5R
iPoZY5xhahSbCFWgelTsTgsGxj77JD94FQiL2gJxHalBKrMTBYjVP5/NDgx+TA+MU9prNZyU7Jwj
gy+UrYg+2PvBHUEKzBZXhJPD11mztgkRhtsMOezO37e17ATj+8gZzJpuIO4q1zxM7AYi62CR4Hnv
s+QN5fJSkFFHbkCNBkbZ692P7WEBwlba4xmF6AR6lVGsTQGe7vkfifF2wF3UfkbDHmihbhP69zGM
BwWenR8eDWaomfyl57T6mzj8jIW+CLQN+BmkyxSeTB1C5cHhkoWnAoTI/Fh38k16ES7Px/Pd8BNN
NoQlnpkKalvO/YCg3n6YJYd/xqON3Cz4oP2nrIg6ODWrTl+z8/fbU2s4BBsCkkn0JSZqzUaWSTrB
g+dSii+T9WVJP2haKYgGbifWuNGHF1xTzJ3BEjuUl7WOBj5TuteYwLtcOBYraMKTlkkpUZwi/gBb
iOwQQ7oNUcpbTN+J+mLSKdgbz8nkF49pJ6BxRyHVmsmWAfNv1Qsmf67JssnMsMoP0QLjEE4XDcoN
rQhhBcDXO2ieGJmh5MX+uC7KhgCBuYRTlyF+IhZFrTgO9bFXgezepfyeDRN6xMEdZoU9GTKNK5IG
RwrRE0FOSpXAnoAnvE/2LJ1oR/z3Wr134TWMdlmxlLig2nlOjsZreiPsiWGWaV5sv1pbsyvEt3HP
kiijPwnApfA2x49Zv5ot4aIy2+fUtgPczHvPwCOlB1dCAZh7Q0PpmayQwsKmgrcpQDVEdz+PfGqQ
YBHPle2fMIgJ86NSXuzwHVuQIjnYy27+/6JYlgjc8LY5iroQCuxKz9aTfEuzFqkXGXnAUgvOQjDY
xb2xCNdFa8MHyljefm/FeEmx8ZfZbbT+fDj76Br091ioPzU1ExT8f6zD34e7qm0z89easagBqXIm
x5m1CKPvlv9yG+IR5G8rPAAE8YLLEK/Df0Sd13LcTJpEnwgRBQ/ctvfsbrJpdIOgE2zBF9zT74F2
d+ZiekRK+kU2AVRVfpkncan7FvS4QGwqtXe1k8VSUsPtyZ8cUNnyJyMqQMrNjp44D2IANZm3OrRg
S4yTNmQFhd0TSM2t4HkyBt9MOhPXpym3WQzzDCk9e9Wfpj9n4zeOTnahT0nIg4ANEgSc1cj/t0n1
lI9A+8jdQtsMGaO+CPPqzQRRqS0LbQ+qnizwZmRerP3YLKACF5KmWQiT4bJwAIQI3PMSePSAEoWV
lWnShMSQ5g9/ejjDe8txUs6PaP2ZaDmpGARgk5HLnG3Z9tGVNIYXfwcWrVt/BwOngyZ3kfhyEExK
/2PIIOfwQBS4H0Hlz2dGBAL3I+BWMO0/grZWjD/WVrOOFsW3kyEXmUU3xhwnmxDAfdaHmsI1/7dN
XmB3s2IDYFp31bNnZ4fa+hMb0O2Dv4msmf+/CO9ExAvLV2filpQkDfCEupwsXG9nd9tJaZs6ZGCf
3Rztd4xfBWH5PHnJmBQ5yUoktBtiGhx4CODKK6pXnb9qjrN7M945Cn2ERsUCAeSoR0RNTlg6SC6r
6Ncl31V7gOyYbVkxumairspiPsft2b2ELLpheXdnbfCgus+aTjgE33UERkUeevNIYjPod2F/tu0/
RjkvVJ9x1nBKYKWid6ffldGJShZ6KaruLqcHTm6qcGysslbNluxmZZg/c7FuqO4KCH+k6o5ULvI1
ZeQVtg4TZ5A/roaWcQAUB1oD2DSO1hb7jiqJX/Vsc3Z6/1oUzCUQ6vL0JrpbmqD/tePepofV49g7
Zxlrkm0myziBj26N8zr/aQlt+Z+u/0RnHH4Ky3pOPDKOuNeS984QSGDpij1lzVLDJqLB7TNp7+AD
XB/8U3Yv29/BDrnmGU2BeiUSaw/3Nv1rem/BBH+y+SUGWAZXi59E0x/r/Kr/6TBGkY8WLPRd9lcg
Biv5YZg/engeOANa+t88Y+6g/yj/Hmv7OHrlMUTeJoakNFFParBiS2PTU6GbpM/xfEgq8fuwWA/O
yqoPWFXOXSsRPgm3+jh9qXzwyLOhhfFIa6ijlu0nPLl9AwQuZweWd8zpT96n3jw7uORKhrj9ABb4
CXGtJtQXRgFMoQSIBoZYqM32ZU46YDynImbhYkCAUbCLI5tsYLQKoaKjPFos8BMPSAsjjMnOzOs/
Bk78ktm8F5cnmwe1ae1nNSsITYIzFbwu7C/HUG5182o7Owz9OrUY1OZYT0iYxMBxniCVmuYnp6lF
+5XKlJIpztfpUfOcgwtFNWAEBgPLetJHikQ6WB1Ya1hBGI3oRwe5mxlw6b+wdc+tsxFdazUP0uiB
Cz8K7e4WuwIhc+bQeyRHRgtv470xL0X+mXQ8fL49481k9cj5z7Vnm6IXeWLQlGIVSS6/RNuR5Gtq
xrHrBkuDZwWb6Rbf2MiDN2hfAvuLkYjtvEjmROXsXiC0KoIfEj0OSUpbECYhizDwB6+UJoo2W+lo
RrX+GKY7I37qFZ94lCcaZbZL4sVk9tjZOi+dc+v9n7L7yfvfRvspeOa4wWlqLgZn3Iy5NG1SXXrK
unfGa40G1+xYdCuW8LDhuPeMjysrn+t0LtXktM1Gd8vEm62PydDbMnkfoK+b5VqnWc4f7mxcYSxA
KvjoXDTeLwUVsu1+zT5Yj6RDcVfobMM07X1ySfVz64HTX2K3zao3p/2wOe75FojdWSjgW0rKg+be
Smp40J9xj+xCWolwZmTz93kg2YEf040+hP+aey8krvcxubqimN4D9QGafAiv8URZLk3XzIAiHgtz
hm9U53K8Gwb/IAGZMtil5hu73sRmmei4DUtSDwniAUTIrQL91vKVljbnUnJN6jdnCdZOBcyI9rPm
eZ52L7Nk6mk/dfruYmio2Vyp3YgINljnuMPJfpzSsxrebQrY7MOA4KSVz+a9hOeeOclzVj0POe9d
nqJIL2SOPuN9xROBNiiezCg794DwVtzMd9s4yfQQdQvibio8OG2HRfEkucnSgFJu/egR7KVml1sL
O+M6Zn3vQKJAkee8VlgXrVxP2XsAqa95svtv3+D6wOHktuzH41fN2IXB76g+AgsIWLlmL90SjhrB
+1irevqyOODzponh3UANE4CYkhTS8bScCMjPu2OPM1mQkskuubXxm6JQo/dzrFpY3lnK+1z6BJ+C
H2Hk7RWUTn3Tt1/41NJ+bbEnkcFvk6wqrgIXofJ1UJeB/fDAXrnjrUdsNlhOI+7QIlrm3B/JAJ2O
wSj28IKDW5JQZ1c918r4E2KHSBkC+BWeX2NcVlzGDt8TYR80wiiOZq45YgttRv1bACcVv0eNiSyL
NmYqr3ZC2x6iNPAee+SL/3T1D6gnK+U+BAKKUdpLdx36f0s2Pv7fcEIdZeOhzZDcT/rRouw2dD+S
yzflT6teP8URoHuGr6WC86So1EJMHsWulDqpTqrjQ5aACjOAcZNotjGD6jz7Lfi6OgVD4MmcyFvw
v3oGVrodbAfGUcz1S7245VhXgALGKTM6u5AvWoy+i5xM98UCCb0Mj376x0IlwlrGcoCdljWNA1lT
QtzFxq9uMX5geOrnifUC9CaeTaOlapPaIwJMHaRboONDRIKt67Y1qXKbW0iMsKNwDIGzHmI2ip/K
X+ca5OUN/QfjsGLg7zMdtvUHI6QFGaNM6itX/3K4vxIC443HZKb9kzCw8HpuwtjHMVZuHOVu5h5T
EGGD0t5p/duFIwOWqlsl9MjkBSMg49P7kO5zgUNV9+d8r7aez/MDh/cMT9iNWGbxZ6wvWQAFZJ7Y
6kQMQsbDG9xubvhR12fuAza6bktXCRtV4lGP3LpPLnR7XKVULFRQJggljOSps0M+PjsuTalVtK7x
CCflS00bi56jhVgbEeJOL8GYH3kj8dsfs6Hb6FDHfEOHs6+ZH21d8RC/Rv3cksduqxZYzTREVA+t
nKxI+dKU0TvBUU1n/tz47Y/oOJqyCUxMSkFwISc1WZ+CCBo05ZbnTm32Z3ZzMrc3mZ8zp+Xe99iV
poQG6rxHg1APUT5c1sN2Pt9ldHoAocWBTS3b2lRA+LvobLgwKIxnVVYAw/Sdib0QOXLHwWPOHfdb
9NFBPagVIepMtrqNX8LIXRbMopT51qsPdyQ3hhcaJQY6FsN/muLa8Y6WJyVqTt5CacAxb/12iq1y
1Ve0uNqz06qzIGa5hIMBc1D84yfwQkhZ8pf54mpOEDE78Qz2kBegJcd7TeGnZkOV9ba3rls+AAz+
UwUdQwe0YVWk9wbnZJiaz96cHdaoy6sLbx2x88+g2qm8eI/AEA0BS9hYnrIs2Bs/ZDpZRVoQ0BRD
BKBapLMxSVbXXrUTebVtsxaDOqPzKFwxdVgmbOLMIDjFgOWG5m9Z43+aJ1CsIA1itpaoD50puMFC
XR49HsD5G9OBYbxDCGE2ZGnfMZWYVA1+aWg+o37SvIvbw4vbEI7DM9uch3DN4o4ctXVbFKCYCndW
AorH5tMsz4Sl90N5UsimmyP6jtHjYO5whstl1uxCg4QaGyZqNVIWDfPa074Y7C1JKzZRftLQZ9R3
9Sh+UWfQeUAgTuUzMje6OEKqE951ZrsOwJBNS29pQhkx/+6VK1txGM/i5l0aTFuZ4JLIlMXDBnHA
GIpGH4Da9FugD1VaS1HtJ8V1w/x45q4fYQwNd+m9Juo147xHLyy0k3seNKcpcUwOu7F1+PcrHIVQ
YRglEoeseIiL4RHZtXXwlW8d/v1KUi/JqlxW3QHzfSM042BT2MB2vhzMgxembOPZXemK6Me/l6HU
HkUDJzKzwbtC/SOaVCIaYXJp2bNk5bx+8qBl4j31j9S1rw3Qnk1pY1oGufiow6F8qmzD2OcBqTQL
8Mal9I1vXCj2LsG/snKyXnsogjGWjyOgj92eN8d5DRWj+KAoonvGulxO6tntUGUah+NSYUFLFzVl
S96UCjzNQwGtgb282VR/ChG/TFEYEX/CZUAGwNlpJTAlz2OZ7hparJvEqjfsZ4iLw0WOaTu52+OU
LDuAZ+BZsnDn5EQxZY1LRtQNxiENeuUQVjfH5CiHCWoj9bA9hU57DEKKxaekHR80FFHPEWBTY+8U
LuOqFY/eSeOjMDWXoLxPCav3GBKiQ/yexRBL0JAH13DTV1NxLTWmEFNrYNrTGZvUA/iHXhCLrJm1
gI4Ez1JaxFIj81qLxrz6NiQJKLjGLvDjnY1osxjH1AKzDv4STO1X5NJakv/7qJTpxaG0G/FFSHTI
kezehdOHJhYt3+VKtNbfbiYpNNUgn/XGh8vayadCWj0mQIZCdqinz4NlZwhBw84CAbWQGfVcORnQ
bSabeiXHTeFb3t2drJ6dGFd8l0F302nekGVbnvyGyGkf0kqlCou5eaXdimEQb9VQY5VkjhwAkuj0
lrXVi4gF6611Hi3TOsPRA1eZtZ/R/CmcPY8aNN6Kb/oTsIB1HpRtQlbmV2jY1Ep6HvXxBuZcgcBG
9h4faQyhZqqAEP3nJdOFOM9nyWIOc5qN9q4PoTh7825IehgqpvnDSC/tPQH1U9wb07kxkRGlIFuT
MdYfAccUn1NRQU+urfEcNbz4FTjyLEXYT9kyUmnrH1PbiaE1xX8kjtdxUbTx3HVSEibndL8KSRn8
+5tBpcZz0Mf7ocE2HJfOcB7LBsM/IcJSw5ocSIchaJmO50nOGGF5KGVG+XLj0d1s99zsSfoQRtKb
S/xNhUd89d8f+Pcy5SJcmQOe2R6keDQVj1JApqTviC2xRs/OoMWAEDXOvgWu2INDiBxjhK8ztl+V
mlL3fH6x4kzuTFocApfnY103CaDDyEW+Hb5Mk2d1OFjZwUnb3z4KgqNMiUrTs012AvNYCV8coNR8
DBCYQVRcPvM2VqztjthYAH+3SWIzs5Fdd260YK97bbBHsG7OTTrQncvgLfVDphRTnXKxlC1wSF44
d+ugOkysPUFydjGwA5bE+eb0KS7qiS1Z4PwaUdZeEC2WjWVFq5afwdKsqAkHtLVuJvdbhvpr0JKe
0kLx7lp2R2nC+OX7zsuk0mpvWla/c0T2azax+WTkoLtlg6mgbdZ9wR5uMI0nTM5lFrGI5ZB+0kZf
tUUxsjiUB701s6PhDKfMte+ZK/ZWijFF9/GZVKHSAB1kR8y02TOueTy2OHq3/pREOwmlQ0nf/YnB
SsUGs/MAE1urV5RR+vZvymcLSxoXyXhJuOXWqQzgmOOrVLV+HyPIkVXlLJ089s8s8XKY+B66rNzG
VPHUyRBwTg/kluWfv5pVdL/WsHObaaCfUodkB6uyvYqgAX7dWpc6A8LUhwJdwkalNUvBkYcQKP3w
IKTmT5ECba96zENb4/xA9pvxbM9IS015w+hcwETzY9BdzQTVeA5m+T0sWygxHdc0xd98GjbKEuOg
u4p5nl56ewnLQt/Zdv8+WHlzUa1fX0JDfg/+2OyskZLZpBx4eAlWV36ri6f6gj34NADTFXYY7qLO
Q+7McxOJmBxgPIkKHi69ckbOE6wagv5K3epPYVXkO4TRnIpYH65O2rD1dn9KNws+yQGRceA79uNo
T2Avv/57MWPOT25Ujgh72Y/WM8nh4CLOEmfWkW3iS8sYY2VKqGB6JLur4TuKSM+kL52ZNNwxaAjI
M676fAwBCUDiqSoRrS1jGHY5dx/Rlqa+GVkaX+a+90arwj0rebNwGj+5hQhUY5VSsecn1kF48jPr
iy/DlIBeu4Wn0/KloJ6CL2Y+HuTBSRa8101Mu15tk7nLtTccn+Wy1YBERhr/2a7zDlodGKeqCpyn
Iu5fU5JiVgGHTJRcml3+VuqOuA5Q6bRqGheeZRprPNBQm4njrGQK22HMuOfcsaoPNmfyRSjikVb1
2T+gBL1sHnWEIXfEyq068aTsjOFpRpQtz8t2D0IQeoyXcEWBh1yMyVh9Fo7+NUZ8M6Uf9KsiE9WR
rApsHN8Ply7h5w0JgnIVVa678FSdHoklpUdTAVgwO4sGBJ610m+HYySbcp3HuLndeuyPeeAxf6tR
WuePuiqRQOBMiZmRBhvCwN3JHXMuF71h0tLhEZFd7K/0GN9qoJsfOnqY7KPhhE8RdlPPwZOxiflp
GwF+GB0/QNsA0QDd18yKgG82fKG20d85Od4bZtbdMKivMhjx2xWCuoqxAJIUZdGWLZ1YGjUFURHz
sy1Wl9VkmtVHHWK7NtOawK+PzdigjWmlebX1NOrurp8AXOVZQ+A68Oae+G2hGmeveejLGp1PjsaP
XEtwothkyrHDtEyGA+ZgNsi5LPP2bm10ZHT0F9nJcS3c+G/gk7borHgdz4Pb1i5jcly0YpYGhF4z
uCZMi/wYT7mRdfkt9P0RZBrliOhbmW8ORz31b6MbWMcaqejmhDoRjPkKFkHrXmW80J2GQRK0xixS
LxSCE+mFeeCDr+AafMcC153ZCdUvNboomxaOukFFCLrqmpe5tzoLHRw+5FoudmYU6LZoBcJCIwrx
f6aRRvqV+eadOBRHYA7dLh6fD7y7qDm5fA/91CH5Z64KzczPeQKQqTT85ovlEVL5YXKc6EIJ7fcQ
YtgHLJdT/NhkLIwzetGcaRhT9u2TPKqt2YvmiWQzKOQ20yzHXdB12SoMxEtoG8XTGMjbVKu3ThmE
acKeVhnXeBWR6B5NJbNtb+jfeVQbK/AI4T3SJx7pc4nQpKmb7Kz65igipfiin0312aZDfE/pmSFs
N/GOhA14zQxAR1w/19YMIhiLr86tvVOQNp9hJ8YDW2JK8NgrIMVZr6wqCadst4FuFjxXTeAu9KYi
/oiyp2VJ8BZ2nLGNODIZ/ymGwY1pvxrynKmILSKyN28EteA8XQhP9rOuJoptZdkgU4Oiu094+Yt2
cgkc+WBxjVatWg1rieqy+uhU9sXWe7ALmDI26dwwF0K4//+XbVVC8g77Eg9Q1ERXOwsYkMgIMqpJ
PaVR2Qip83M04E0+W61Fdvc5ibrh5NgZVUQIBcmYxxuevPWV7XeFsItUU3bFFwkpVIL588X8InzX
3DPR/MmbjHOf439OdhoeG9fVDv9eUhXMNTaMHv/9hlmpJdWht6ZpoBT23bxWQ9SgWCldRn7uHcZQ
cwmrdI+kUv2GTUZwGJXDHi4+1X5jQKep22zjAcfo+to/BCL6azemvmbZ8g9O9KeanGTf4cyZP/7v
yxCUEptcYxx8GAGIO7Q3WHqHJ3FQN+HXdPXquAMmZhskLBeeQaUGXOpwAQgnmfkT57HTavZOTbRi
/2uzWdvIybm5meXuJ4eWKZt62Bk3M+6o5JnXE4aLaS8Q/CRxKcgs0yap6BEZqIotKa1Y2nO9S9D1
aOtm+hlmUFQDlVsrQ5Az7yrNPlU2LUhDarHd6bkqQhh0k211T4Y0jGPYc+22urlpvAFDgIWjLuCc
dfB17DNhAlx1CF8iQEp9YFVPpRpuqcXzJgBLsI1LzsG2wuiRhXiY9Igbiert2NL3hW69FjKfue/G
hOQAO8HpmZuC8CIMtGgsZpxxlv+tk2o89GGqVroLl8KxQE/02U6lEf6dUlA2hCyknoQqeWSXlr0a
9LjfptqYkwfWulMUU5LlBk6yEX1YPVJwxFFqheu2EjCmPL/dOZZN1LWTIH/yMNtOa2FR3VEln8IM
/FMZTS+2Y8plbtVENdk3LxpUctqpUFD9dJ+ExfA67zYSs2nZW7IDzHPSH5TYGOdQOOZJOJIpLAEp
XagEOmKsthUHJMVP4rUI3HAnULCXddumCKGT8Sr16khvhf0ekjF3dB4lk98rUpuqP4ADTTj8rtOq
J7YlveIgkvCcBURBE4FnmtBYytC+fQ3NpH4Vg3h1/BbCvhX1R1V1+rnhVMVMK7r7Nv9C1Yxc7VP7
XWtvcVjfsF8Hu7hiP5Iq3AKOkgMn6Sw6RdkhxldGZD+izSCeoD47PAxVV/7aJejhrNuoxMUfTqk1
nnsFNtGQEOnzCp0CMXqqwNPExGw7B2da6FraDy1qyIsTi1qksDUw3+CHHHFAFMOlszuYGG7bPTl5
Brm1Tu+WNTjXzLJoMRlwjsDFda8e04QJ6BPwiNvAtUphRlqv9AbkQakRDwp6pyK9T3CpAsOnxwn2
1SSvUNHkCEjRfDR9SR1Z6iZnm40vm6/Z6mZY6TmmswDkNJyXljwt/hoEtNQM6WAYISZVji+ppnvK
S3e6BYa/FVk6LNspLncuiYxV5MclKpnXbOsIR9GY1KfAU6RYFZymgArcPs5fpgkinbBhMuXc+6fa
fXONwIDbhrux0SV8mBb7JFeJjsDR3AI59DTFE6LIjeHYWQXjfVgOhDInf1k5dfriN6wa3FGXXO9h
RxsouCrHO2H4WDSjrKYSzMSJn1BItbHDRFvrJalLTaSfeRyN5yEBFRka9NdVimpm6UCW6VdO7Bp3
pVtExLHPtV0SX22BOVgVVE6JLJTnlNP6JvZbRCV9yo+poO+7BwEUzy+MhaeedprJE/4K97y7bUb9
wzFygOTzC30r8jzGIRuBBleZaKE2OP3ILMOLV3XU8KQ06XoYNXOfMzsoJ4cAdTL83wv4FmdvU5Bk
uKZ/HHrO7f9e4H3hYjBCgnT1XAGUYc1xXO9/X/yY0juLxwBSUNIs+rYvdq7XnKOOcg4GWswoZRNS
X8KLbmqX1NKoYkqD99ZNd9MoGMrirzj1uSO2wFvf3U7h7hEF6rCImZZPsA9oFDVYY4Pqa5g/Gtoc
ai1ZZvYu/FWvmQgpdq3YuBPawhgF4OFsdE7L88ebMb+QfMerZDBeMzDc+YMpbv9e1D83bMJmWjWM
ozBT67tGL8QhdY3fLKG8T2lU/2SOPRy6kO2ga5YePNDW2sPCZs7J7n1fSQILKlL2d0qrPAeoVVf1
5ps9cSojclIumPVAVKRo9ewGMC/ZJcfr0jPB9Zu/Ku7zb68Jv4EHXtiKBRdFI44LZZ4lGu1VYEVB
n/jbApu3S0ftHY94cuh49k5lCGJuspmSjKKAwVEbyEN+V2h/fIXkb9PXImNopmNK+5AWu+bWHyo0
u6nUUA2Do2HGbz0Z5LR48qlaOAc2dP+qkmTMGU6NnWO+MNIhHln4t15YcE9kNF1N6rCKXHfh6LqC
I8lzr7vxI0jFIgEM4ZntRYGw2QSVTeGVSk3MD5a2kI3sN1Pp9Js+IgNrtTZCizeznAY9eaNYDBhP
9p4gC+i++ZZ2IytmMIMIUizDAKTTNtVvTjA669rTnyYFXc9IRmOj6ZW81A7fe1e91hpxYlR3jACY
I4iwEsRLATNJpArAKsTGaoQcrYl3DM3k0Se4Uokr8Pn2T9mmzNOnOru0xs2Q7zL1SUO1aXFVgBWL
HmU3pH7k0Y5MUFou6k5joGRC/DbiDp9rWdK85Gf1oVZPue20u9zuu4OqMdB40lx3Ejgq3/jD771v
T1PTqfd9lNZKl0tO4y5CX3q3+xyuc5yIS+mC045G981uGNBWljueClORsGrc31y3jNvQiw2rGDHk
moNJTNd0SQTxnE+I/xkDTuZrR8OdQGLE+SLSzUviyIqUCastMgpkYQ3fUu8wY8kmke2JwCEjaTFR
rhy1Rrj4MRt6Kak1e8jApmA1w4k+VRPTRozihk7aDZnnGazC0fVFc6lEksFd6WLM0IjQzlefMP7V
7ewegq95Tz352kroEWnVuGvCqDPvhIRHVw2MnIn7LQasiswXiZ6HmdilZWwe+sz/0w8VPFMjWDvc
TYQtIio0iSwwjW4vEnAyRT/Iq4jv/RnwIwQ3HVVcluGXPTTfRuFqN9N6JjUWHUiZQ/AA2TzYb6UB
E5+Ie7/VDWDXVrTvEzoUjC5o1+iRzAQyY2nE/oheYeNml9ZWWZSgdYLBl6O16RrNkT5dPeGip7kH
6JN2VjraPYIzsaFZpMuJk1peMr7jzaIATvATp49zoxo825PvvnZuMVvIbYb3OSTzwjUsRpU97fZY
1FeaiIInI+m2JgDVboaCIrEGKy9261vW4yDpM/wtYY4xYjA5zznOObKyCuGEUx8bvmabGCJZD4Sw
gVYkZ7yx9ASwH5xSQMq+x1HSLnRuA7OgURSL3+jaPKfKQezMGGSIhNQcRZmPT6E72srrd6IvTm2l
Xzm54Zzt7oqw+47MMyKJcSLji4iR00do9zgvJ4UTMshc56KibezhECu96hKkfC1dW5wNXfxE7L9X
QZebAEjAHmlad8Pwoe999hkveeTvBtzzdaUl1xKNYeUpLHJ9RyPgQHt0Z8QkxKisX8ea0tfhhCFd
ktbfFLVl7+weHSFW6YGoR4b0Tv69YuIK2V9j+pJ8Y8isH2XMcSoHvsBqRi1FwfxYdGSsXQ0rltIo
WiidEgs9vRq4W3t10GwLvbDFkWbnLxlSmqBy4aUZfMJTWkr/CjsCymldDplwkDxTowomX2c9wA0t
nYia5fKa6JN70Vr7zhN4/By0X8FhAPdZHV1mVlk5EP+Q2KpLK/rxTJQSJ+4/VTu1B1ujdYLRvDwY
Pf3sSFvtLkbR35REzUL5XhpwWLQws7FcU55hF1CWxqJbijQWPJz8LWeeN0OjJcrDkYNP5TcfDYu3
CgilbdCN17YAThX96CHj8zpgn6kcTgC24+ULV0v0F9bXfRGHZ03vrEvfFU8as4MjhH0lcR0I6bzF
A0uV1UtoRTrrHVlsjH1t+SjG/LMY60PbFcl2GN0H9DrvEAoo65rHjqn8d8Fpj4Borp1QqRKEI+F6
xvHQox0XZYsaEWoCkuvQN2rnWbV+iqhAwp49h2BnNzYTXP7kE8DwwRKfzegFh7zPtAOTi9exBL8j
AHQePW0c11bIt6WF9rSB2nYvC87i5ohGOVoxe6i40PdQgymrJzE+kBIzy14ubN8tz2hAIDybs5VT
kV1hIzjnxkzV1CkDBZbqnaZx+uSCxVoha3SvnKgSOKukWbaej4GxepTlRD9sWzxTruPnTE8FVsnC
zh4ygZGaFQlPzAJcbdTqhyRR6dZpSS8YU0U9rKYtoz9W4DYnagalMU2cugBXUgRiKrHHOSWE9Soy
Yl9BqC5GjCWzmdSVPlzJbvs3LsyV1rUvqu2tc0ijbqdINk3j3Z7w4yUyIxzbA5apqi9MEjVx1vDD
NVrz2KiGaSclBpNrSxqYzO/EEQ4D8eLIexWtxqKp3kPMx5jyz7ZpDh96y0U4IaDBX/wYfKNf+gG7
V7hAO5a8lTL95sTpkcBsveabJ1XbG0yXY2MXhWQovTJ4TDDyghxAg8AeQ5TBJOiZT89mxnGdyyuX
ib0HPatQ9djYEa7tycK3PTYR5FxO1O8xkcG9Tss9Ge61hDyxcltoAFXvbdMWwgpZyFPoY5MuW79c
ZloSkn6eNoQTOUj3cUBxrA6XEKReR3y8q9hpsQvEEQh8swjaczW2z4ZBSq8MZzyzz5Ine/9Q2s2u
wYlKga31SrYUC7cZZfvO9Z660KP+nGR47pp4kCZOAh30F4s9eFb4Z/Y533U/dUzS02Pd8ICvkubu
BDFxMntmvoT+r+y0eOnRUiuknW67WB6ZhJZPWcumc2oKUjXY+3T7JR767zFa+1t1UqdB63Zu1pkv
RJBWcPlhyvg69mTdY2bF8wlRlie0XOmV6LaMdUhY1Tk4brPAFa6Ue67D8lUk5NfzyacPxwqAYxM9
YFSZrNjikFEwzUvn8TaBjISLWyPeJZWLRujidSpiF+WLsw+Ci07LAZpSZwfcMK5JlccIbXAVMAxg
EEtEYAVjsx79/UDHQYqdj61uthloaVn7UcCnu3QdtPnR6Soyl8M4bl3s3bVPwSdNi889CaUnwPO7
wor+xjU105xw15kjbqpvSe/EQ3ayGaIu4w6rSh3Yt9pdcMNz/MQlsBhatUm0+t1NDfZfs/OvEtx8
8nPCCzJuo+8JI87Rgr25iu8gJmzig3+ozUH+YBs26eSc4oLKZq9H4YFSoRhUE+GuGO8+l93D01/L
4pUffV+eo/BMRXbY7JOWefCdQLRGEkX+SJoyaW3yOTEhVc/9JunE9gCl14HG57YzSoIcWXicH/7D
phz2ozxXmbWm/bsw12VLkSkGvpXdnvriqapuQPs5vON2Q9olukiXrZ39jeTviEW4+krMPw489qUr
F4vi5izxnJH7QW5jPYa4FnO0RZGpl8SYKD8KccivUxQRZLNxT9RRYZZn8m48wfT13cs0EF28Fv7T
VFz8c+DsRocIxBYfkSv3RCSCYUvmiqcBJXXIOTYm93EJ7CtNVv1woI140l/wASJwwpNoyOmj7bqL
fMdQol732qa0OLatqXoxPOT2jY977kp/j/K49WlRlM+pzseM+PbuAGzxNKXX1nr2SS+DqsCGgKxG
JcTdeJsx1TveY/8GTUfsqiNwWJzMTzPD7JjsUhKnzGYttp0njFDluXju2CzSZ1Us1RcJ4Of8F72k
LjboJXLRf4WcZi2iSxio2cqBDtgOD2vD+YhnoMPiP+2gdYn2IHB/0wkPAu8V7rD8wRwyLto1RAu3
Zui4Q5fijWcqwHsfDs/awCq/yAlfBemmhNWEM8xaQyTi54KmIPdhs34cmMCsxKpbs9y+g5uOXqNX
cxtd4DWvWEDFU/Tq/qGEKNz73YqSqIN2ji7auKb+8X84OrPdVrEtin4REn3zSg/GffoXK3FO6LHp
wV9fw6WrXJWqEsfBsPfaa805ZjvEDU0u3o2IrcdmiXzEOrsoCa1feTIAlscRdbycJ8PNvukx8Sjy
w2+AGf6yN/VsbPGAqHs8UkNNm9zluzMCuW25coa/h9OiTEOC9sVzLV7xPYOL6v7Wj/xFeSpb/Twq
AVT42R8F2O2KJKi9YhXeyvs6kWIrcx5s3655zhMuh/aF4Hw9wLzD2tJRIcToQOX7trLOjJ/t9YPm
I2EFfe8983C9bgtf4kobgMum5e+8L65kg5LFqV9x6OG9pXAYn9+QK0itmG6hCEDKBloB2x08wvkI
E8P6EpHItx9WDdLCZhazOsMbqJXZXXQKNvuYseOiUU7DxkzSNk4v4Ie9hqFHVxxgMvyS3nMap7+x
OlqTtxCY87dKhCmwZQM7cUcHEh7n45SIisYZh4OQHSR5d6l3g8+deFoD0rn2c8ygxOZm9B/n+wdx
bJctsXUEkBbR8oG+NlQDORg+yfjS3NEW7T8tYq5FsF3n/x9nFkuRdODu9JVfWqFO6v4SfUrUNcJ1
F5PRAcCDC3jdsYhgn53JhYnhlyTcJALRtFUArvkTtYxTbbPg4pUupkIHyhbhfbDkPCHRXqTz80z6
o7mKjXonHh2FqN/ne6m2v6Qqem04YTk8SAd9p+7qHxIUcKVHK9ELHolR/hpfvsRYDrj09urUdsdU
Wo4eAqWrQ8LbwmET8yzh6c2HeDTOOE1EYhZj6RcR7rZ+J7nYPEmff8oBFMG7kAeVQazrhghOYJfa
y9OMd7hkfvFqnpQDVXXqiu+CO25wdm4u/Km08zYkI3xq/PwrRkPXbDj8HNrhcOmQJHzeqo+b/KpJ
m0VY0PkmjzTkw6KXPG6fAalJu9f3RTxj7dhYOTERaN+RyEPipShh43Ca57dV5a7fC/hzJUAlXHoR
fCb6xQKNe36PYc239JcnpAY+cDMG06l5hK5lTz3/Bel/zzy9J7xmxbk87Idpmw7oMUMZglpBhzT7
1/T+fMtcqTwA+7UQuzcnaaa35zIaZTA89mTQegxHZL9OsrfVFVwj0n6ZPu5LzIiR9Slu4HQBxmFk
igplBVDoMx6PAN0FmtNtb566ZeiKqqoPm3/jT/dvfLm9Y9TmgiIv6aHETqHuoSP+q//6WAe5+YPL
GRmn5E0MXg9q2Gx1Lj5aggnMjIf0tde2aU7oJuSkFxXvMRH3wLAjlk3JW4gOy4kvt28bXCEmbWrs
b7YVUqFrL7hVzR/CGpYt1nm+R1B2zRLfDU/l6AdmUQ1oLPDhdVQye00D2MZdFBilC+VKK37F28cs
n1YE7Dsj+yjo0suBEJC5jKBMyWO6MHcQCS04ELTAWo1tjWOHxCW1AXJ8yrJnQqIBD2gE+urfg/mn
oARvPWyFFUkObvZl/ENOAYkQCmjx7IDhmoQX60sYlWabc9VtPpBOoX9wHNtnkIuAfLkJnWgIPnbL
LpcFyBZANfRK0nwNsGuIPiVpB36K7E8KTy5iNMKEBt1ptbcnYWgkvRNvwUyLNbx0L8sSlbI9jmiW
gho3vEwk0kFanInVjB0X6QDqUHYKkj4yAAa4VyHupR6jsed4GxqyxEBvB62bJE4+HqM6zVxYk0UR
uJVLE7FCuWicqvr9Zv2MpDenKf6z76X5y59MQBG1qYaxXSaV7GvsonEM7g/QsE77eTfBYfkSoSqS
uxLDLgeL6ZJhtdzpEc6bpwGb7IDis9a2KwF4g3I22d5Vuxc+0xLoHwhKG7GvMHkqvRii65tQGvb9
pr/A7mKWf2Ksn5Veeo9M80h5t76nfNYg12wSLA1KZ0Iy3Bvwapp3wO0ytlpmlJFZvKjvxYie/pSZ
GxyAffXS/pYm1BCH5+ayJNmmRQ4rIAVlz6Y4RgMt8GOAzb3RAGMN3xsXeWFP9NQumwqrmSvip/7/
chMe1PZ4QIMM0zhecdMu79GdMycxEO4UiLmdf6K6r+WDDHVq3qVZAjoIG/SONhjnT/1m81DjIpPA
2wku2izBmZcD1vTcCNYiUerzOkR8LAayN7YK0BJfNImw9j8FMMRo1gyio7RGeMZdtSue7ReYPB4K
93ly+sGzhIDnUjSea49AdTm+dfF6pTOLMlGi1UXtLvduPZCY6pijU16nN6oUKDYLwAgitNQd8m10
qvwUZ7UfoQQMhVWfJx1Fhz0du7f8k18pJhSg8xm4Dg7Thw6E+vlDyuyQZsmpGeUf6CiqLidjXO9U
ryOt4bC+sx5HrC8OWb2/E+mvYOuBvaZuRT1jvFxalCk6sgLcT/QZeATIttV8igcaZ2NQ3sGdY9r0
nzZd7mEmR37R+S2bSudL8rEyP7R03+p33Agaki6JunqU47FAntGSpbrI48WvVOlr7bMfyWzIoVMw
SY/C1iiK872GGWbdEHth7JWqnwbVoVNKKtu/ivgNUQydtguFnDSTxIkoixE2GlwESrUJUewiWgSz
GsVT4kq3JG1bD0vrMWPy4SuXMdImJRnopBAY1LxAecocwyQS3kS8reUAFphCu09mOl2xeBlbMh27
6ZoxAweyiy4C+Suouj6layvht10XbsjsXrJQqES+GTXiYoj3R0NXKfHvJ41sXFsuxzogB1V5Nalo
qp5+1F29AfSgLJBZ4Tg29/tlQSKiL4HAh/94aF9zWX02uJxHQ93oLNfdm+RQj0Kd9IRj88bDeq0j
KZ48blffPOMqeeFsztk20Y6ItiIuZiC6xKpFojvQNIhbjcUbaKrf6LXmg2uqiBV9fFo5s+gbTAGY
yYWtpzrG7JWgrQYw/F36EPSd9bC+xzPyZtRLmmoF8r17l5DpRDIyVbzmVbK0Bwvk//AxXr6X9UsL
VKgB61xdCw7Q7rQKNOKl4l8K5mhzFrb9hsOYLfqvoytGxU6M2AQY30FMvHJc9fkbbcujfrbf62SX
zG7rYkV3mSY6ynEnbl4xftiUiPtPIuK2u9mX7b8seutJMH5+D/RZ+9X0Vv7qMeqC3T3Mo9FdvMHB
trzLPMwx9PA9zvUOQwQfqZcv+zFJP7YS04G29fPdhmJmzy78EhskLq96tzsvXnlH2F9tan3n9eZB
xrB5NUdW34Y3gB0eu8nuW4rZtT1uytRhQulc7NV/eEIwHPGVtwlPI1Rs1IcaD4rqty4G4FFxWKi+
Hw+HnuZt5aDsdb2vs57m9m42w1FJNGvHiVOXE6k6a499Lx34jqFEssxKiumKzOm480aXs7v2J4eM
EOzVBV2cSEfgIDvla4rLaKG+Nlxx9Tl1iFzk9HCLrBhClM9cDamwa8S3iINszGAsMdCpXs6rsK8f
m4sWIlDo56Ce4IPAyAi6PM4aV2E9q05jIgUNH+bwrThxEZwtdzf6SVw5sRaQ8ckVMGufKY2qhuQc
C8Uu3evk1paexCi49uc+pFBhlE7oxeIgPlWXxLx7kN0xW8KDAcBFfTV9p7WDm9PpQlRZMTQAPhou
v32G5O8Y2969+JN9APyI7ofD0fL2DE67O7XWvbbDAsGQcZU55d+lwWqspafm63l0vRHtyyTfSa80
QZOUXucn/tUWO9njVYKEKbb0JwZ902ebubRO2iU7Nen6UkpXBizbng1abs2OmIIlQNpABNy44usn
ACa+WJ5YbMdsf1MIAz+IlEyQaIw4hzq5hNBYzDUx1X3/OI14IZlaYO/suGuMjmchRxK4/j6y+MJ7
XF9yYy8TJvwgkX2b1gAZX9Hftbm/al/rcpWnX7DxohKietZGJHPE+XkQzWDCoMLpjQj/mp7AB5Md
fS/9YXFnzF461R+BSwYxZlibIPmjp2Orp4RNhqB80Qdn7tzbb1VsRe154GfbE/K/W/Z1f3xnoCTW
qsFtwNETtUtgdiGR2ArgLh9zef3yBFDSAyD/VXStLYiNI3sk4EHSrjKWIFLyvJyA8udPZ3jmbeEI
7nL6pmvBwZvejz1swUZ4l9/6n7XDepLbAgstYkHWBmFrPn8JHKwxFG0tHuIyKU68Mlxr9OfkKFuV
24/OKNsz+Wr2mMgfzw2Vpvf07AVABYd6fZk3i7h9Nr55nZ4k2EBaUfu4+cv94YyJeoU6Ww6evPot
P0W75jCA2/i4naXObrbmlQGFn73JUXGyXh9/z87a2+VcvJnnW8ILFG9I19F2sSG3TPxxyDnzdcQn
KyXVG4UTTgbBIJOH5aJ/KV8IL2r7/Zh911EbjR8XnA3Oc8XSnOrNCC5n3gVPGn8HKQBMjj+IR3Zm
P0/ub8qf6CtD0hib9CCzzBAXjY2x0yLRzz/ZoZsTL/jCP5hXnm1/dl/pVTnkeNmaw+cX87I+6WWO
wFKJn61hK2k88SP7FrG6/FkxehReqn3JTnOSH5a/u24LW6yKxUmJZd/c02X5Fj9kl7ieHdtS86Ze
2fkDKOPON9aEeGXpt/OX1kdueKQKRBobLJ7EXzV5LPaU+eN18hgLPtdtr2WlZwm7wkiSqPiNoHOw
fW5YFu1+g8DCWd01WjwaC+Gzt/N5D1CVcJZC7M7yQ4XP2eqdw5hbRt8X55OMIPu9sr8nWlytWzp1
QJgDZTFQdDi0tuqudEryqHkDWbFFn+QDk5Ezbx2dKdvyORPnrc4Y7Wst4vZt2reGivC+11FbX9Dt
wNxNt521mxsEssworl3/08ifl+WddlmKjMKj6KW3nNM5wbEfGc3mgZdKSLAKYfJKke06uf6krEA2
T1lghAz/z8haykzNG17VsE+a7/LQ+qQSEUcBITS3Mznm1+foLY/qXjtyS2tHZTt/DH/yNXvrr8Vf
xrNBo+jM1BcNJh60x5F/tV559Fnde+4wAiROqj849Z46nsPna/teqK654+hX/Ru2S4DK8LhuhERI
XPWE2eZgRbU/JkiU1o/+Q94/jhRFM4U6uX884jf7sUWdVvxbhBD9PrhcOGlbK3jE1Vu2A1N+JE7A
L3bZ92WfnQiY3V7OPAG3KAtZBbin3wTGg9fKROxjZzWPhmNtobwE+efIoy0mqyvF5Yv8MXmfuFQ5
RYUXv9kYO/M33Uo7ZUseyx7zgRZTW9NhW699+UX3z+A0uQ5BaoQguFIjlt/BUXIkZUm//XCURvkU
yy436ZnTZeqI4XfvWt/imVMMMLCIB+6dMwl+jOjOGAgO0QYJtHhUDk1w2et+CaHDgWJCJHDSri6s
7d/+pyYUgpgg1iGW2MwxUdmcbps1rLzue/DEsxHcA/PmIeeAsOHCRht/uPZgD/I/CRH/nvP7cxPA
kvzdW4H0nQKEz0OmE7mr/M1RBupkU3Mp1L20o52c/oPbHglHoGR79PEZ/dhnNrnPCcof3qgN4yYU
D+CPxEMemf74TvumoCV8pCdH36FmVk8dwEJEdjPtFNO/aR4WcUp3zLScNVlW+tY1991pegW30t9c
DohriOcaRjO5sA8338uhypbbQrh/E+Lq331L7MhWfWEQD5Ct+Zni/GV5pUdSfFXUIdWPPG4fuxyn
q/c8HYV4oEtbEzl6BUgjBQADdvanXBhwI9O2VeqDJI8GpHOb22mkNnaadJsepn/DW7GhMzwF5pU3
M3YhXdc+6c8jhYAOOPTd+pI/jIC1775g2PJIGLbsGzFU9nhzq1ccNdkrpwekO598hPpp+hSPXBJD
cZUXQobKP+nckWel2O1mhThC4CsZCv/qXyo94VC3L6v8bDQPcBv5QwhcoOnXO0V21nAeivHNCi1p
Tx1hrC90xvn/u8SBSf/OKLZb5TlcJMzPvyMSwFh73wMPBLVC2wkYGr88Py2XHf+FUUQjgh04K9JH
FqeCiyVBEaMMPYm1r9vjrJ6Kke6s6vVGyHvh1NmQGoHbHaAyrVgEOmFXgOEHgFI/m6tVaGXR0OI1
O0zLC40p2PQ316CriP2P7tnALlJuRD0YRK+QwjZiK6LLjBKC5HeOphNTyj4hgm5y7rQwgF7lEYwh
MKIPHbmYz5hOaDdQ5hm9YTxBElAKAZkWIw2oB0y4sB2DBamQjj9U4BQLo4dAH78cA+a/NPLgPjC/
mulfdf0HVcyZewAgYl9heXJEPu90yz5K+X5HsgUffncDsGoxMAVq57YpiP+b0xt7BQl29apRjPV3
+GPSnSiu3vwriSSgWiyT3u823KDSqWLKB/ocBRH2dFc6Cd+cVZdw2DyFTBwASALxunAK8wDwIYFP
dp7kCFRhe5RH6YR7d+FQOtOfd6h37krQwpdaSJofRJq1t9/UoKM3N3gyeNlMybZoDMiTxUNNDbu6
4lli/VMC4n/+n0103uK8f37fbdN+DygfOBLtdufz3zdnID92rpZzDT5vEQU8CHee4CLk/y1lwhDU
IsKTWaBKFjM1Au3+/9ml9r/Z5h0i0W0SqT1tx1kem8YWtJZHyiVhRcw0+ext9JvvOHGIdt6MXORj
5msej52de/AAoi/BA8R+xL+4yc581JtnPOont1UAS92TAjnqmX6kgeFkaN38zCULgvpNjSo3c7t3
JDRYNnzCYu38i2d4b53pYEYj7MXDPRTwr0OTsoVdBZ8n1DiuTc7NSaN3eqxH0Vb3z2eZsTaruxYr
3uV9PFAe7K0juwPTc/aYMapCaUsjit0UXhBpUqPz4KgQM0t4pa5JP6fdtJWBTtyC9eGXH/evYVec
5NDcX9gjWCYGbu0dVjAK16R5yyPpuHB6kW0INtSc47WMZHoduk+u6gEuReXd/9XUW9RygA03ACaC
PMK4/obASKcjI7JjdVyB1uHxCebP5qfaXJL7BvTKqX/uXRw98aC6sB2dYaN5evQsTqzvzM8DM9J2
ZcDNx9QAng0fwOOdib1yc4lZGJkkhNOPcqq3ukuAGq+Cv3OrMAunI/wDDMw84Ec2ToSjuqRWHvQD
AAEPaKxvDRjRzQisq8NG7y9h+g+xbuZLIcPlTzzqFEbwQOOSdgWmMl7BcvYXDt66fb05ejyEypZ3
s0UZeewOw/52LM4IofYln9WxDbo9FglM7e+3LZxayJaZ38bPXzMLockuYtc0oH2Ko/26LXwmvb0j
fzPN23QPF/aB+onaS8KSNdsQVNXP4YcYA94PndPzjWirUP0kP56b2GFxR3BHzxstokNMBrwudHHs
F/ad36a72FhvhLHqyXgdf/WPW6Icbx9plO2Av+HRxqRPdz1aODiYv7yWGfFeGu5YM7qEwLlDHsyE
Q4ozy67MEfyDRqJ+rb6bt/4D5X1V8A2aUzIcESJiP0KQV1s2bUhV6MEc6Z+YZFCDPwAFUhqRDOb2
CY3wx99UvlPTVK787ABWu8YbBXii9rxhfoIvD0wWz9RH+jL9MSxjoIfFluqOYw5OT6RYhsbaGlV3
h54AfEv9yqxyrfAuOuzeJNxwqBqps4sv/ac9kJxxuHF86JPqu/iW92mSv0JNesghzKZMx1bnKX8W
PYjUJ5q++RZ9a3VKYtUklxWBzvXturJeITBYfD3hcI0O/Jp9q9flT99z+JpYtIDyPBdOzrzQVmmZ
f69/jZvtGwytzA9t5QvacUkImO4g/eyBVaJ0RahqHPXTRSZAQEHvtGda3L1C7NhYnwyU5o01I+cK
wHzKvn5tETnZDxqQwHI+Jjpmx2wjVj6VufRXX+xs073OP1AX5JBmPp/S8EcjkquRUh+Vh+kEDHHc
CwEjSLENiUigsuJkurmorj64xm795A6yXObvURpQ+XW2MrvDX91FNHhc5jNbbv1PPXoEA5MaxiRF
vIaw6+h6dH9Mr93Uw5TqGlslqBP1bBLCaddcLI1exOSVL+NL/tsm4lXeY2n6uYejz+T4KPE/zcN/
uJ2cq7a7JDhb9guLRf+JbXQ5QTaMljDfEnnDipAGXbjwbwpfQBJqg9zjoVI20wYWK/MbVpQhvBzM
g8pp2i1jqC4hv2DXsl36pG+yKjDG6W05QmdneB2CV5kr/wR/cufzObIcsVgH+uFxUnYr7rLT86Ph
F70/qK7RFSg7i0KZ7NiLI/30QesANIlk+mCap121D9R5Z4RmPEG40XmAkY+c5SsNyC2JV8duA6MJ
dXKR7wcSYlzQZK4h2ox+Kpf0Sm5eW/YaH8EYO5TuUhr+yof7O/tCHgijL6GKZx/ug0acdDsbFgQj
oLcAEVfp8rVm1aYdm38Ivw2O6pxMJ5n9lXnFsqkXEp8QDtEVEQ7Im1tOKjAO4uplSsiiIUD5WMbj
9yOZIkyZ78JJJCrpOC/ODWu4SiQxzn0nU0Wu32rpYZpKkYiWHteauamKVbOXF7GpCdgmZqmv8TbI
JUJgEc1MM10CDQ2echXkN/TyT8D/ob2jQ25M675Ze9AxyqPFS17mNPAyYKK42cn94L59FLSEHvIq
O+KitUmvSamXZ+G9t4SdMSHVAj3DDLTo7ht90Jg/3S7IKDRG7oCCPFP+bQr016MhQj5NGftNF57N
u0AIXA9R8KEtxKuvSqzflrjuusG3mmljZNliaw/CXDJDnJJbz1RIz9VyN4BAx/0qyBxagdQpKtmz
mA3piECNZ5a4LOrPTQR5c4dxZyxVuzMxXk0lRM+bjk+KwOcaJ8lON8VnqkEwrYizYKYiM/UbghGy
n+uVdjthABolSekh0BGYHZK1t0OqF+XNrSLilxsLADt4nhcUWNFDJUoNWMLiYdCImPe8PNQ1KDk5
XDhijwKZ8aRdlhzaHnUdwIIJcuMEk9nRUwR4yDPHouavvng3qtv60nk5K29Nxd9+ynrpkGxiLzev
qwj6Wjms2dBPTHoEsDzGHv/JLNFBFq0CJTM/bpK7BLEOeGtbt74yEb+N0V1dieNhE/4RJDVWYbNJ
Guil5Zi1qWsIZ2uefe3WMEcxPa1DM6fVnqDAe+ZjJVL3wsVrXi45Yp40D+X1gUu7irq7GIliFvMI
AVQpJIBe7KboEkLw1PLmL4uH0TzikzlZj/I0jOkJ2SK1P1FKfjnofoV1o2PiXcLb7ME2VWXpt5eN
ggsYravHP3LHzOmy60d0mO9ASGcjYXbjwmKhGp/CO3MuUv5kC2uahUdNkQnakAlaeyRN80gw0vKc
rOgwBBrwZl5GimCGJRnDneSPQu5b5E6O2T2gQcpf6wLt8TvOaHNolM1mM/gzmFFD7H1NShSLDPoH
/CUHykVSs8s/LTGxAfVQ87KMdHYIQObrxgJlr93JFFhSqgdXQrwEMLFCvCsJD/qfgQPeC017FcJq
iNVVCHPDiNo73S1UpUsjb9pnsscc9uIY31MjmtscRh/JvnD2H2ZUd6p/qfbdKm2KQU/ac4xewCuG
EiFK56fjA8QpXg8Inln3qlWgllqUfq7cC/6EY1khW6Tjq+pXPCr0Tbp6W5vzls02uwUP9fwomX9p
72ulb3SMwqnfoLBXQvKPQGjN4TD24WNiwM1JGilsH2avvenXqRy2ZD2lbQleaooyJoHCInj6xAQU
D+WNZhtgK2spk1W3tput/GWSmEPkIxHyq5OSdTO03nMEukzY+NrIVDLm+3QG9/SWGELEloV9p0Zs
l33PsB1Gs35lyIHIkVuAk2oTGnMe3tZLcFEQlhSnkTigPKuCne6jk7pUJ6O1DtWKKaQlvtSRFysu
ql9ThubcTtupuyeFTjKvJOxXt1TFuB6ruJUXvzA5BOeRDHyVSyQrnpYO3kDsrXEn7Qh9lok/pqMB
tShMHg3OlvfVbwwDlU8V3DGWc+ECAWz9ZGQhfxMGg3VG+0xZczGEj9wnD/YZ9+OiJFfld0Se4y28
a/dQVMhCJ91PySCsVEqgLlfCRZ2mbwMteqogkAOS/zKN1Di7x9ztEC5stYkzO7saasKfc8tZjFWU
yPkqaB+EY6Qb1v0N/3WjW/KmxOHsK+ntlWe2h6ivXQhWXDl6o2Uzjsa92jGp/FBZ3fqKgcpzRMmd
ruUDIB2ATTyZJXYH1ab5ok17XP7HGf/7LFkv+v69SoUdx+o+7V8qKqJ1QOpnqa/CcXYnS8B+niUF
mFqLr+ntwX7fY35E26euZ02hM4ba1QChQDq6o9eGv2CS6wwETcLusjTB7W74xpvk5Qsnw/wWldRa
uDlRjJhh/nEDLa2HHVZjJJH/ZJF24fDY6fplj46nPNbNdNKk9jzyd+dpu2nU5SX3lwwpJJFrmUpx
BAwhEWSFYNIimauRk1bGzbrDId3SGSTPiKsfyPUryFvHwf8wBWteh1pvhfdWiegNP7qoli+RRh/O
WEWWLS69yKUX1U1rpElalYngyvh693+6MQctAxSNyNE7X6X+1UDHVZTz5dQiFW4kzvepssEX2PYI
r9LLGXlLXnQvYta9WFGzHeHST5KIaWd+nUO3AfffyIIHoinpwbitHcdDgsZJ4wSoIySAHFXZm5kh
KI2fGZ6hWChMwH+XH61hF6vokaPrA+12G6V1h5ngoqsBO1aVp9ACpwmraDkwh4Z/8VSm4u67Xwa0
p2xWINdJxBYImJgfdwRek8CvZzCdMpgVylC2Bn/qlzhToaiaARtyV++tTnO5Zx/aI7gY57RAaE/+
NnSROm8iAfH67f3R6W9/KUpsFSmpEujdA4gb+MQBnRQh5T0El2KoggExXhGIGZ3M4fnclQFqrwt6
uwaVElE6JanJrEcV65GkeN04+JLQBEfhYHWr2wR1M2w5Vt2VadN09LPBiWIz9Wv20tVSPakYvBuX
CtrSepFc/UY/fj/ECix6ngFV2givh7YzMPkRaEGD3oR6bm3186BqwHYUH/fJaXSTGmaW5+W3Ls6E
lRnHgilN0cEv0aUbauzY93AgEpkcNeQ+DQjIKpSrDJGoEZCCFhTMCkvUgwMT8qX9J+ugAzvqlhSL
PQY/ORLuRlhrFwzUDVjI3X0xPGx8kVgp7DXzBvQ4N0QZXYwpOqMDai5+25VBd/ctJCsYZJjNTaD+
QTCX4/O+Zcb4CBoH0XcTIGUEvgl2PSf+Vk3guGxgk0XaUkUWwPOSmjrrNeeCVl8gd+UEtckZjIaQ
OsvvJQK3JpI2i7BbpCDbDOYQCIVOaYFqUS1I5z3hcvZ5dvYC4O77vLulBDDTC3kwyhqto3x7HG8l
wjLtn5KtUTON+yw0xTWJhbhsi+NN6fdkOHYawcmLvyLUWdVb2E5lxCi1vRBmw5l+VILmURKJcQsp
OTItHLI0kssmunMbFWGvV6FWNvzUDdWb4C5ax5NDy7IofCMnUb07y/csMqawZf5Zqe+GMb+at+nF
NIqzDOxEM7t4HH2DW47nzx+wq1JTWDxmCyfWuS+ClOTnuvrTb23YQ2nVHrtnMd3rQUYDbrm/NIr1
UgzWa6ZfL1mFnZBDvqzshDDFdSmS39ANMvJP+Sg8zzbjpvaBbwctuheQYOQTWUHJH1efi1js5ePT
ETxZlq3o1knFgaLNLTM8+5HPx2rUYL6DfvuUn7HO2Le6G2JezO/1YoQT8ieDU6sINE4rTFcd85cJ
CHDKm27Jap8er7I9EN9X53mQLUrwyEjPm6Flip5oYZHOFW+o3qRbH9+dUn1sWhMbcA2QmTqtTaVk
FGhGLUBk2o6qLLQiBjQicBjjM7wzP7gUXViriEUYYs2ELvJuomFevRovBNofr9FWbmwNBHfOVlv7
1XEaDPDOVMWkPnUqG7AG6/XZAaDmyvemWgc9XxaP/MAXgJsg56u+Cz7ZqgYPj6tfinPbpqEB0+l+
80Wx2OdETyFVhPPmFbIYLCyzRr6y/PC6BsyoWWa4/Mxx/ZmUO426sVDCWb0gRoEWjBlKk7ct+1eR
q4H0pllpXICqu4RGY4RddgtTlem8ZvmySplSLAFR8wXY/Uaz10UgObgLpEyHGFeESz+FN+5Xecy4
V3Gm8tTWEsddeiHkV67dViLmUQWstqAge8BMICAiyJRqr2dEBsjyTq9qvqC69VZS5vuxAsE0/M3S
HaOu3anTQQPnjXWMNcGbcFTV0HQbtSY8TXBrUGjDOLjdULqZjBgQBdy6wlI13SYmnY8+ChZ/QlCZ
HhBBRwgSHh8f/aaubi5YgXHKAu7zb7T1DZ2qQx789IFFtlsDRcjCql5DbEDA5On6PtuUKAhz2kKZ
lQEKI2Q7X0OzlkOlskKSj1zCvk+leoNn8GbpqNLqR8xE+EWtm+Nlbg4gX3dYhbaeM5eiT9h88fge
eiORy3ZbGOydxbaJn29rmDloM/duudcEtOdEVS3U8SRC01VY1X8W+Mt8rnn06K01VmCxAnfAvy1G
mGMkzl38uOg0j0njzRVI5GWoWRQvPZbLzlPbhlMZiCwSGLpoCpataRLV/bR3wYNuBSvQ3x8iySbv
mYTU8AbIUDNC6CoRTlqGE/fob5pvUfNaZ+1xEvjTUppu+C/e53WNegWtLgeaUkNoWzAGwJG68Hs1
KcCgAsYvFHy1pR9ucopwjWTNH+GIGHxZOIg79QaeivMYtnmlJERPEiAwOZdXqPs5EXC0x0hXkfbr
sbuWQmJAAM0rYpF95hKq4Mv1vyXHLDjJmH6FoElwRWeFEN2bjuw0Jb7f9gApUXfPeR3kOwmQp61d
kQ2jY8sK0jyLu6PoEAwWHeUZA3eJCpkvWV8DwpSmajuOUnBJPyAJusptu8mSUlwiqxzjpgtnBd1x
TzjabCYg0EBkksX4PUmAFwzScEe6vdMXRGBkwtqNIac5xFmVb8ZO35RCmwyylTTO2gPaEVaXuvqm
zFFDqMeFs1WjSDEExQ0tVhT+tfJz65grynRfly66iEZ0E8s4V4e4Tfkzg+FfJrwVR4iYHY6yrdFZ
28cagAc6ItXs5x3cjVjGYytj1SE2WzNig2JuveubxqwSmQHCgFaPM+t/jJ3JcuNYmqVfJS3WgSzM
Q1llLUgCJABOomZtYJJcjnkeL56+P2ZltXVU96LN0jMGuRRyEbz3H875jpITMmdax3iXDdPZUruz
bqgh8cEFVEQUOIZt+KrSA+JjYj3MhwkZKUjL/LUO21AdicOYHgB+nck58fW7mngr8OVdjN1uHFCo
qMyrdU+P+5NY2Yo+kLedgYUF7twflI5Z4ry6Y9JBDkjcMmSQVVeXjsNADHexOqsRhR8Tx/5MZ6iN
e7Q8qJaBsjPyHedj3nLwZ69iqveQV4ryW2GVy3u5Y9/0c7eL9sdGc45ZMZ0GKT4ngc4lO1jNQVnQ
V82/ZfRU81fqtXMeyFMezGMSJBFa4b19iwZemGkNyz4LbXkNrB3gT6sOOHeIaUDG2pbyvqExSAlF
65I9pjBPjLVnAt7Q7qOnA2l7Xr1Q4eQmp6vdZge+STl/H+IGnCStGiEpWl5zxjobFfIbR6682WKZ
PLTM42bZXQ17P5Z3zgKKve2kT0hM/STEfLrYbNOQghV+zwHaxUE8DeGAYWAs9FOjm+eKPp3Bfh+d
TX4i9P8x+L7hDEmAv+rnaTbPwpHPE683A4RgNgOQWO0rZ6xpXOoVEt5CkgeGLL7IuPhS1wfk6Ozl
5oDDG1/h2I1HTc5PuUP/Tv6r4q9wPIrE8Zs4hitkeQWLN8lGDqHzXCi+5RcnMf8yCNBSJ3JEp/I2
a8615fmWD1EZHwxAUrX0VsSGpwGR/SjeHnqFkqijf13kvWYiMMC5hZY73hD0Cugwo5fgSDjXYcL2
npE36QK7MhTyp4bLPuUhVUZcAn1wfwpLxin91HkMFj3jsdsZj4pVntQ91rOZMGAgwr1UerCrvb55
udPFbIR2A8GchXnMhneG7wNx2iABPwtSk3DBYiTFQMt+XT8BX/N0W/YY3MDTXsq7OXCjMt3ZFhmC
OlcZ9mPnTV70kdpbtWcYT+4QHupPyTmVyL+JxGLZj3NitmgFYPPedZ9JeXBweFF2kdaAwqekqsq0
gGTHsOoVJgMY03s00kzsmhpT5X2Th2Z6ulmfpkRwBFNotJmTtbdqcei4BtYqC0qAxqPx2bZD6NRS
uOIOauDRZWFxyHQ7qBr+Q603cXEo9pVg+LNJTfprLhJ34kCZHYz84NTyHQj7i1LgfWrpUIbyGuXi
qiWgeWLzOifiCojmGnvJT4ZporQ+mAGN+rFBkqBRIRQCJNPiHH8XKPbyW1qZD63FUhNiZcVETjCY
iXok1Hqg6DTZSuOryMW/5NtBX4F6V1qQG88460O4POma0uWTRoWqJs5fMww0uHXjVfeTydgSC/2i
ppiUSbxydkzLglqeA9ZdZkVSbWfdvUubdXyXfq0r0E7CiAkCGWl3HOIxgPrPmffcohMmeK63Vjdz
a330llijryMthDKot7p91DFmTdS9w6K4vs/kH7IFJ1Np7WN+KZaBSchglwoKJREUfvxusnHtc5uX
55EIo4ycqIUxc6aw8SVzR7B1j3S37hfXcioX7AqyqnOtfs3dfsrzB7mG7BMvuE+KFzjlL+T1NNWu
lJ468cDafoDAxyrsC0T3zKXjYPCRWampr72hn1utuujkKZe2etGZ9kRJsxGSuMSiuih5dHZ2gCT3
DIBF3gHcRdSqbosZBUkxHo20OdKEVNSgWBB68R3NaziUNaploiJq/UjbtWaC95HyxgaJ8n7UDoWU
IzQYXdC8u6JYz6Ukn+tIPg/9ROYIPwA8FV04VnGYNute1TC35oE+Cr/TzmVru9BQwo4AirrhW2JW
djVUwuJjGU1vC6sUhHxKvPPEwIACEDqHy0uGhX4tUm9sHLZj8nCPcMZdLP+wQ6gWbVMm2oFk8YPx
AnORnGXQH7aGmv9yhwhmIxZE7u84S6C7gP2FuT+V2V5QFsaUhewnNQr9UTAp20+xD6PGN6iA1V4+
6Y52SlTjZKXqadbmk1JXO4A6W23ZsyjTGgQftn5Ags9jgNd+O1PdJ/Zxmh3QUgi61PaoSFGYNM/E
dLcpCos2P2icfyWJQPXoqmmDyNyEfDSzJMm9ma1bbB7MiWTRHmUU4hHjOr8yRc8QMYButobalyuk
KIxusY86RaBwmwtuc7tI/JVBB8V41aMWYh1petTiSTm6nUmnzgZGJKGjf61jv9WsjJiic02As0QK
S3auBG8hHS/cah3tOT7OaRxOWAetp1Eir/tQsRqP4hcTkNmSwrH6Wtc3VTtE7bpXSGBA/b6PVUbN
1nGg51si1NwqyzsHCjdjHfkz7hGUM+pmIKSTk1liA87sxTU4baMcWj/yeORJY0f3+gJ9zes07HUW
SgLWX8ViBRrWNnl8sWd9u8wYWAVoPsTmjEIrE6drVj40BXjLUn6w6EZrqXnQbOta7KdsnxuIIRSv
J1Ks2+OzMYALlLRDmjfx3hxpYA17OegJZTvtmjowF+EUdI6Lwf00vixTFJSYqhl81zxuDSoUoH3p
MF30V4WfdvHR8R0AkyJgNb3hLu+x1dk0WTUZdlQnKGZehLpw1JQGPwNeIS+rBTjSyl8wX6etTwY5
A5KfynqUrAnrg2iMXVFhg0Gxa7+mHNWS4riLgrp86LE/yZ7CIDa7b58VPbSo/pJ+vZd8JFATEbHk
JwIfT4bDq827SUtP7DOG/giu77gq99HfTMFZUy1WUhJmWLWLpnene2oxn9K360Gy0FmpcC6HLQj6
TikuuSWfky5HjzCegE4QVkIi3eJnzNEL8zzGxwnxMG5z0L/Lj0QORM2wkaXdKU3hitr0i7p/EEgg
8PSJEhk11Ro2rJlhdYcwfsw7aisGVH1+MAl+Tw3amo0yiFO8pqelxzKBzN+arrrILss73A3IDkFJ
6mKHdXjBUYZM2bRIdEJTztUEkyStSb8a9pE9U/xzc/NLbYIZqFfS00B1rHfjyk9RJbPM7I/qepNQ
61fEV/TylzHoGAepv4wkVOKJDVfE7eMnRJcAJXFTp6S0TVlVNjN5oeAGoIdSaOm0rpq67KphnxzN
k02fmrNxZ7A9VtfZIPZj0wfAGgt3RAduPg+zsiPJeuxj3rqGH+u4F1bW2QhmELRarKoZGpRKQYKL
W3NUyIknTzBqnR2IKW7//iAvX1KFfSB7y6rkaOg4+V3zBJgNqM7AApsODWcokhjTYlKDyoGqey37
/dyZd4wXhnagSXcIvY1/ps98qqtZd3WLphxVPQ+rjhKoOFlcaEIbUL8nB3CAACsQD6NiNUggoWRz
2PTVejjAX5dGVzHqQJYbn/iNOFJ30R00p8F1QLDVoEBLj3ggU0SBnUROC6Z8viwduclw1Mto68eJ
0FebKeSHojAK7/bNtmrJQGoONEk6EO6IwjD7kEMu65xNd3NU+21y90+OK820Yl9qC0c/zCytw70/
xlfnnUbjcWqetSWAxZaYJKwap5Lk3ZasHrIdBWOGMmZqSFJMPEPFcFA74dJ7jaRnhekEukfy3Eg7
2apADHi3xqZ+0zQkA3YDfktlpz/dgALDFHk1MnKN3+Nm2jB0BaNAcgszbHdbEQWHi5B6L1vXTU4m
diJ/yOKRm3w75L5E8op9H1G+dpCGnH2jnFpnH7eGL1XRJjVvYCD4F3X3wMYoUfie+LcQ7saJQBey
am3GbzgBn/p4j0RYFF4S9VtdeM7DumV1v5Gqn2rGdwDNBtFN83I3TZgY2XlGk/NyZ0VTdwaYD+zH
RO8YAbX0WRcJKqbVDdgzBt9yyGv+bClplAywLRqnYTgnuXwa2scyfUknPz450YKaB8vmSXDZi7em
fcy+JJIE9PSs2e8TYVx3TcpwhuD1LNvSY79w//LApaF2n3cuglR27Mfkj5TghPKH3KhOBiQyWRfb
UWK16zYGngf9ioaOtIFwnNH3ejIpIyK9Fqg+qi/jXGqvVLDbuGkuK2YQ2TpGhAmrKeJABqzjApWY
rwGlNbuXRNi9eaKHQ/wM92VbJMaGXYI/dsU+mi2vxdMqOwubznw/8hhgVezoXhHUJHwj8rVRXFIv
d8QMGKj236PxCUJnkXUXWlpN5pWouhDUZmC2eLnUQ2b3WGwR22ugCgQsZnPKmX1gXMVZOVUkD+9a
+zcx3WRV9RT31hwqTE/I7/TaNjtPy0cO6KRbgANGV8JOcBArDyiVwJ5YxU7SyfVqaFOr0te0esO9
kO6AKyUV9yCARHGNoGDp37glFxPk2hmvUdK+YBlCHNUIdScxWCAG0/LsY5rhXWmZCkqelLyOTkC7
tOXvUE2pj2zuIOpUhKKFuIDjo/McWZ+xX+me3RsQIrf0v45zX8owS0IT/fqq6YAqXPOR7Jc7ig5w
g0dwgaejsNRG80QyNFGDWcT1VGTHXnTHftHdzMS+UL8vLQGXbQbeQPHKokcJFp2iBHU8arZS6vcG
KxtiW/YOiwIqa/aadLF7iHFB1GzK0xIuNAusxmulvjk3GwDUL8bTJOxNIVYagAhEt+dnagdcmdJR
OHwzEwk9gHcKgdzTgBu06mjx99E6Hr8TMloaidApCcGbFColgsffFoVjInU+Av1tH0vAu1c/SouA
tN2pLP07y6cKxRtAiwJrQzJJwQBbr6QJKxofTUU5yGHEr4EZocxmsFpCSMXhEJehGZkBG/xgdTvW
NInDkHMtrhO2Wa1soHTq4SicoHLRg9Aa9OeKkNv0QeuWWyNZjwRU7eOsxagpH6T4MXG5NQKb+19v
MKWYp1FkAMYLKgXqLH7B4gnHV9q4cvQPdvGWq0zPz1TRqXgVYYPGnNqa3WHC9Go+iDDvEl+0iR8/
rnQR3TyBVeHVwEFZ38tB8K1msXqD1HpUpCVKLxbODIkk0P80ahbXWKT6g714ioZ086CYfq0SMYNH
VENgV8dGIOcgf7Q2SNy8MV67Zyd/4bCE/M9C7ehY1PpydJD5Bts31ZbeRL/NeTJNYz4hu3jPlvWt
6K3XuF5f7Kl4XrUz7AXpF5va5rlb9cuURGcYTIxyjSPl8ip91+kTAziqcYHUQd8jbRg3pmu6RP11
ij9Y9qEjJLHZd9wJVSd7U3ptFyKDy9CxumBwZt/itw8ckNpVR7FqEGltVOQ8IzjWkr3EYjGVNA+w
skdqhUzuN8W9SIdwsZLwgDtFS4fXug/ton6M2/QGiqCJbrRLFj5mRiWS8zuR4/NM3xr9IusM320f
PRVydyKggNKnYwklWEJZ7QjwavFryibtc1FICV9EkGHMWx2wEw27gJQytehR0PFjXFKMR/FuzYKB
3WyWlxRJX62AjfASx49zzjAVA2w/cH9j3cvhJdDmhiZPeM6zkmS5L08HYLRfXeqVDAu68Zr/RGA5
mfQ9L8r6lLDVsqV9RuRlRTa39M2gEkDV3T9HOlXKQFrBs2s3HyvpfzqC/cEuXfjMyjNk1KvmjJeM
tV8khy2hp51MRjXtxpNzD6CU3qpXgxTTqPlQpW9qP/R3ZEcDxVnhRyt4+qyHCU9NnavgC/huRcUK
NVywagJijSrjpivZQzVnF8ks2H1sEn4zzLWY5zdjBaxrm4qvsoJdMstPs0QBmpZnMoExFr917V4f
Sdhe98IQ20YvHiTrnbl8GmZmsJgNPtfUw51/1+NycyTzBgtB+zFlNu/ggVgdtK5nC/cYy9X8ZMUG
+a/Xgah5Zqk664d+82MgewXdAV9H32JqrL6sBWp6FI6ZixvcxKIk+Ypm47TlJG9e/5ndg8uryh5K
iWu54cJmEkIEtkQ0p2q9cFdVjvLQcxc3jwYRopOr2uTa/tLlmSB0PCj8BVWktlx13LDRTZTNZZDW
Uzzzim2yAYzggb9BgwynPkJ9aM6ok0Um79bkonTCN0vtgBCbwV3qhEW4nslvw3zgOOF1VMZTSZyt
kURHdVHOpDHKDGdk7HEYPEavanGm9mRkUcawth59+54zmLFUFAGGRyMW9+ycx3pePGk2d0IxH8H8
QOOD2VxFp9gmu6AeT5mIjnU5He3CArKNLhVh97aX7KPcWOHQo27WOp81VzDECg9/IJnO0cm4hpnP
DGcorBfTNC9Dw5PMQLR4qru9HensiNcw5Ve7rvwJss0haWS0T0APyuwFldWz3UxPLRcnIEcqBVA2
Vq7tpV/ZfRwVsf0hJSrbIVxVXBu08ZyariH5eFvzcj1QT9+xjN1Web8X1KYLRqYDJVny0GjObYiI
7baZ+1JUvxlGQlIsTpMMewSjgYGRkRWjMFxH/hrIWOFiPN3dcm6EHpYOa/2a8qbH3VT5TqX5TlEG
1SACulINTU9HthOTiIjXTppBkBEP0uYcieZxcorj9KP1zkkGCSEErjzbjQfJW9J7d13uVVahYAg3
jXnNZh7PH11B7hq9zwvKh/JbKuKAquFw9wStRRYQnBiQoxeUJkdm/7G0N10itXapr6r0DrkzNFft
Fhlc+px25R1EwaoaNs4QnZHiTbzJlCqvdjbVIpOWm5bTA+lv4xAdFkO0bNA6aaug041MBkVYCrpS
wQiTIHmcyUNmHukoGJ0ZkprWwxr3LIPfR4HkfAAWOqiKsWsZU00rqk3RVcdM9MclX39iBJEK7Lvs
jglFhzJSH3eQE8T0W6lUBpSIeZeZIJxf5l1VCdN/oDSeHzWpR3IsTr9BTu6zGVYTC2mHy4AxzK5Y
TpOCHk65jcPgTlPnOzUzgZ1Uxk+LUz/NsnVrud0PZdyR+bgVEST42PbT+RUQOfpNc0ti0XEWZ3Ty
2fitjDh58E+Ww8hUliEcs5cFpUKn8DNuzlbXTttc6O+w4tONnaCcXDUHzwsGD3nR8W3LX11+Z6Wz
VyYMVFCO9jHEIDQXa6TtVPzyxKkSNeaWTu2aHWPwIj0MhQ1NcvF5Ly31TgQdAL8DUcuPOf7Vb6g/
ucI5itXWE126HRBAEk+BiiWKYUJJ7V6WySPRrP0MbzknhitDMbqTZvmlTEFGEYrWxsWrrFgv1psZ
qCXovBabvAP9BYhO4MCkDyNV+Ag00uJStCrCZhrODQt0fK5kEjFKvHvox45S0dy3HDYmF/64XGKC
pPrqVDKzM52HmB9orhyFnZ5U82SuWShLaJCLgQXEGgr7gSjUUJr0UAZ4tN5KFv7QQ9leYAyEtaJn
T6mGm9NW9qLACruSB9WBh179SqQ+9seh0Q7N8B7XxPTJjAPXA31tyfVdoQzEBjg0bpwp7kgGJAeB
ITGbG7WdzEKjK6CSfMn6W9E8RCt8tRyVsTiTBnUwE/2w6rmPhpvzkBdCofQsISAQNDfhBPy9XDrS
FJNjragnydrnsIhGdQ3Uvgp6yFrIcl5qYChGuZDZ+FH9tA6OKwgPLM7VNrTaPtTyJqROhehM2YqO
bnQ4qpeR93AWJNjnV0IiC5hI8WI9tJV1zSFAtz8JHAWChcwMHrvmaYhUufFcKxnQxs7ApACxZL8F
4gTIB/dM9Wlw+1h1RxYqFC1NnyPCrb2KSYCJoSb3FAZia3x7TGftVjvSjYC1R9mUbkul8AuvMZUI
MT4P+DcLWT1nDDTTPlRRn8CqPiSsZolHvUk7jWHnaJ7rsWLfjoDeGm+12TzkLNWoUhUTVlFiwoIb
3dlQQab8TrClZlsjotEhFVtKXVJPe0qftJnDlpWicIxAbSdXY6Db3JejapDa3jTL+3Tt/YZXsY0Z
KeoYEqL8DZG/11YEZFMFz6xKI/WC/K9dz6qBUsCZDouCT1sVhyl67Kzo1o3q7S717gDCOxgGzeVR
NQd33mVFYMNLyjDkGjjt+71WzPvR4cED0jBDPNerJw2XpB596PHzAg9AjZIgxcXYtAPvfZhHQTS3
YTHZoSHmYyTsY4+839jXPDdz/DkWhs+ZNOMkzeVbZ3idqVx6xOe65qepehb5YB8WcpMLOQvG3JZh
A30WPHDYg2ojmJqzaud7I0hl5dVKx9vMIETkL3EePZmNeHRU56HWs2tMNrOE0KHitBVuYjiuoQwQ
4S2EHS1ptkzoo4JHfKMgb3AYs06fRMG4/RPAaa/UgBjWwlUdUk6PwygfTfznNKqd4zutCLUfCizH
OaJIOQ/7JW1usFx3A+PCJSc8kZUaqohTHDtn5cEh0cqGF6c2I9KW/jKVxXXhS9tOUFh0Rw00Fx2U
ZBFExRLiYD9gXa7o0jSJvgliYFkcSNk5WL+REqJQpDqNvDEOy460dUUcHfAoRNLloG5ohXPjGMcv
ajS5cTy/9Jq5NZgwmov8nEkCYdRp7Elts7Kb4pqNdF2S6jLc3LYxjgkm5lJJjhbqAh9U+PM9lZXd
PG3qC+czLeMkf+DWTaJyG70151VonmkfChWVe4X4zwfQ0pfyhadIs+zwHLQJFs1dd0sb+aJoxTkL
g1Wbz6AJer7DnX7sugozYQ43tyLRtPiFsnpvLQTZNAPsgpo3tubd4+9i+ZeZ55dhZQzbcJR7FDIx
xJ6oeNZWstE47qRSesEBVmHvfXvML7W98nzokAhQIMoWeEszeNzZSMUXzlnNWUJhNmE3Ai4diYLi
3EJgyEJ/9eniTgNrpLyODxJ5yrGAK8uagxBkxp6TWZBKzFyGqpKEBzeVUbRD5DRVw7PZCYiOnhQt
PfHvhhRmznicVhscC8X/G7kkkXpKOvtEsM85VSGfzYlr8ODbviTPT3KbPM0vH1KFB569i4BPaOMC
Ucz9R9U7mzJDiPVWTvALtX7P2oXQEBpGJIJ7zQCoKe1HsrbrMMMqs/oL7STkcN/ejhv1Jssy0aKa
X+ofKn76JGFk9Zqgx1s9A4SMsYNhxWD4Cfm5mwioEFZ6kG/j1tSzozmuaHPuWT2Ouz7iLSATWHVq
BqeP5lgxhkFjYH2mZDg2OTPvGLpnw65enBMg00aDLYjdcP6YD9amsL6qkQHtiLGmlUOUWGEl59C4
Yq9IgXhktPzofCCuDMgxb/kEQNPC2UtHOymc2fquRA+WTAeC4rQIuqB2WLv+QO7RXsjz3ngqENex
q4oU5TqQ/TvLzxORFHQ6pDiS30DXJSzuM6b30cmJSV2ji54NkLcBuwTG2i3Euj6UqvuYYmPl0kYe
ftiPb6f39t5NsXV1JBKoUYRjZMOtqWuXbBkf+XFxUpRuXAeFfo1tT2fcngtnj0eEzhoMPqOrofYc
BoEmu2RZZ1tgMbEyD3bUHngfZ7nlzt3iOtrVYFYuM4eYvnugV3Oi7NHNHRb70mpgRwxG0cbXMGED
0ZkovI5M8dLSFff9z9x5FemGrbmeFyBHkQVu0An1+QjAGolCqtqeij4YPOJ9kf9TMd9T9H6nlkz3
K+mYreqxiQmB3VVtfM2V7NLy09ZwnBQNLUzJ6qKfuZx5eSTYAd8TYNapJLKNilB3Nab/lY2kEI0v
8m0o5ElXhcYyvS/Zlzb66vCTMopdmg+HSs9xfkXZW5uf2lnwZG+ZwBW8cPlrlFws57cscqxEz7zg
0pMtI9SL3zMlVI0PWZmJeO222C12dTweu1YPp4WSv86Drc1yQMXyny83wSYHRjU7iU9B15+2j+T2
ZbtkehptZIBMfhUGBMDRmPl+kFCyYZewkIbLH1bGE/5S2l6DZ+HAhp0l5jicm2xf5/m+ZpWZSIu3
yLWHgtZp552TXBEZNhVc0kzxViKyC0YQzk2RiM6DukKBSFYyyQ8N/4LFmFyxqmG4EDNXbwq+vrTn
5eBYoIfB8nrOE/QCnG/WJmEmzu1ARBPTIkbxy82+kx+5xFLLtbLRjVbCsIKi2MZpdDRVOFXpEeGE
jS12i/dHX2l1swc76S4IvngCRk6NsOAWjbkd7TPkfzT4WAzqA2r8oQZB1QAjGoRn3ZmaDEOIemWd
1HdMI8lDZlhJgv2fjrB4ainYdol9x2yylM/prMuXDAHREiGSR4pMWlvUn+XyQzd+N6V1IE8bS8Sf
tcQDrfVAqU0NCT9r/65ZDx0bbNz1HXmymj+xQHXi3G/FWyoLdjib9Y38iRfGmwrLbioZvS3fhEje
Bqa4QVwnT87A6LgpHqdqvtkBbwpMT0X1vCyoirWtCTR57pDAQAbTi70JTGSNzVNhNhfsPRz0PAyT
/mDbkA1MFgFCePyh3GbeAT+gBwXCl837oSYltUv3fxYEZuHEq+6D6mGneA6WRc3EhJ0/O8av6E5C
IYCEq+SoMfnWqHf/xCGTR3at8l1hZlrHZcdSaBnqncbyA63vJWvTh2SG0wAWeMykW9pqJ0xfBEdd
WBCcDMOVUuL/WgmPkoK5Z3RRCbsRhDkGC0CY0+xkbpGrrpzRyFeptNDHlWeb3dgMkXc0+u0k9W53
SzSF48YBaUqerIaUCg52gmpLaPR/yibfoVSyXwtXjj/G2XmGkYdoz8AIysIR3Vby0FTLFa3tBSIg
StCfpW7O4Ib+FFJBYllErd2ZxAfmAE1GnsU0P44p6rCRdyk2eXJ2NTiKW0X9njmFeoiffJ/swIjc
ubF01IqHRKZWMFcf8JcETLDsYJyoiRddht9tkhyACykDz8eDDe9JuH/mtkRArISMPm3ZQjmFz70d
QHA8EGpy0PNds66UYxhQcmDEDGtO4ClSx0sGXtWBIA68gRPeQJXpdTkRbMBDUJlmMNUGmEF/LaYr
M54rTD+ok9dueXspQ4lv2nC0HcxTUH9iDy44zveqMnth8XaPMktbEGKqfVJ3BtQha4Ebu6ikN1iX
VjEfFkwzgqnroOJOls2XKIlegdqI45IOe71yAjZCKeVibwJuVNzsJT86oNxVHuGeikNboWrzYbId
GPRQlSvWPnthxfEKcbcbNn9Go9FlsY4Zm0vhEJHgyQadsYn12EPBmdendPktT1APIyiPv3pZ8f+0
0t5ybGQEO+2r3fpdJa5tlj9I+figNvoD/IBT2kNMZbndoU8aTS/WUh/1xyaHjDItBu/gzUyiYayX
weqlzuKr/JKw4EfNOaeZGhHKI7qdRptPJT8mJVmx9ghTd5EYIOksXZXElbTBiowgmXfkH3/7t//8
j+/l3+Of+loXSK6rv1UjkdlpNfT/+ENxlD/+1vzXv/d//eMPS1YNx9T4n21rjmVbhsbHvz9RjMX3
3/7naMKZlCbyHKJZ3mU4H3uI8CDgFIzSQ+t4Q1nt1e7LnLUzpYii7BLiRhav3GgD9tV69kT1Mwtp
oxuofIC9KBwFpNEj2mJ/B6TAbGhVYFQuBBs1wdQWwdBKftcbvrFaO8v6vkctUM0m0pYEu4mLE3sg
qaVTDDCejnbsidZGB75i2NdtSIf4fT1z21NhVXPup00W1LYV5Loe4pTBeMAQSclPAikEbyLjLoBx
mHrmwCO6E36CipFCnEH2ykIELcc4MY++TXBNtLvnzCTyxKin8BvByXyvhNhzRTR5y9420v1s51tZ
N4DUgycVBzn6EGTsyfKAeyh7LczcHU1jh0pSdqqjRfuvP7a1zVSNasE+TzXAJRaG9YQclYXh/NZn
x/ze8SnV4RUNfDocsk6hJwWAA3fOEKgUikck4G5WQsiVQa4piFf4RhkTEgmxyOYJm8y4+hLL4BY6
IGOjg6TelzEKbmlgbqCldX6QeT7t5ydzmq7CGc8ZYceW5rV1fllO1jQdZpH4raHQp/gWPV+ywO/j
fd+dzGoIp1UPE0J3ylchT69FNbw2d930sxTXZ0IjtVM3XDDAePVrNziuShCqTretEVaRoDelF0SH
Cw6IAhq/q0lqDzfZrJ5zpzjZRCsLV6BdJu8avzD9D1seyEjgu/75nP/bXx70/p8P/nfdMNSKk+F/
/ON/ntJvQunr38N/3D/tf/+2v37Sf16an+px6H4Akn02//N3/uUT+fr/+u/vPofPv/yDWw3pIB7G
n07cfvqxGP77LXn/nf+/H/zbzz+/ypNofv7xxzfjkeH+1eK0rv7414fu72Dd+T/e8fcv/6+PnT9L
Pm3L/xPq8n99xs9nP/D2Nv+uWCTG2qyGdUWTbfOPv80/94/Yf9cd2zQdU9U11TYVjWOhqrsh4ZO0
v8u2pqmOKsuWrpsq30Bfj//80N95sCy+mqyZOh+0lD/++w/+r7Pov16T//fZZGrqX88m1VYNzVBN
vhJhYY7pWH89m5KOWDNnhiQ2k9fNoiNWMkg6WCp9LlXGXZveXCt5Z6t3daJjDg7WfZ2IWNaihQm3
rCghrmUNWGcVu498J360Gh7NBenbKR3tNfkttZFN8I2NVSDFgjVBvs/1PJlusqlwycx6XUfnnv8w
zt9s6XskKViVU0ECVZdoKuZkeR1+W4nUDMdOypIlXAtVmVwz0xiESX01aVgOMlAlhC3OAk7IkFNw
kp5SWx9MoDjxrGgtkZfh+Gfibc4WX5u7K+4Yr3IMfaB9mtKbKcdlcVtR0zMNSer4s3UkA8e+MIkn
FGaeVL6arkvynPLDmLxO2DY6mj7XpQKtBQF05Zmg4F5suiHTK41RM1rmx2jJ8cNIdg2sKWr6CYFF
QdwrV5fMvjGcVQsXXGqTiuCO8xR9zxHIB9yqbVbR8o1lhRhBSldrfBWtndOXW1m7whwY6gZWIK/K
oP7MsZAyXoHO4TCJxwlHmJnH00SJUWoIGeu1eRzXgoyeaIxNGRuXIjPjklpthg8R4YWt/FKehX6S
9KoVG4UlIir2vjZpd5o40zCkRXHXfDplWeJOLacBpqxe6hH7aJIdOYdK067JCSCDTryrcVoASCU1
vDjOrcYNM2TT/2LvPJbrRrJo+y9vjg5kIoEEpteSl96K4gQhiSS8Nwng699CdQ8klkKKN3+jji5V
CRcm3Tl7rz02byoxVAkxPKIkRzIX+aK5SxxKfCTotZVC+liFHKtTZTCITPEC2xWTW/GW194y0vfE
/9Uc3DkJva+zjBS9mXDSBYfRzjfXlKYjIiFau+puHb92ox/xGKkvVjmuCr2e/ep1msSAMYq2ofS8
zLEf7zKTVu19RwKOIM8lBKGsA6uDJ+nYTbrXRc+OapiyBnHn5FdmX3iVF1+KUcBmiU3k3c2ytMLX
iUQ3cmoL1TzZta0SkkXDipQWJAMAe2rSVqmSVRBtF10Bzl36OXPP46kqv8zebADgRCosD60woThz
wo6gI3rww3TfJI47O+gVQw+BbMf/9PuFFCp2nIT70g0axsD0m8ppxXBX+VH67JRImw4i6Hy8M2U4
E4oTKD+iopNpeLcL/84mdw0RwUZWuCHNoPAPkeaO8JmdbHiTDTO06SjjHm/9MKcM69rJQnyGrAmt
BkgzRhkmpy7ghNrSZ7E/xLw63hvC7+B/Vnj1YAtOBqg34OgOuR/59AIYXmvT2yio0m8WNWlzUtVa
XXITHwpd3AmUhsQSd5STq8meH6vO79lTtyoE65K0MqZ9nfg2peEozX4Eo0N9BDlcA2qdDRzfQOI3
wF+FaKi6R4LeyKj4yEl4dMe5ot++5MtboKx4LfV3M5EoVlz64ZmJSaYl+DDwEMckohDnM5AR785C
7JeeRtMEnC57zditocjI26zua2oRtdAJDuGeYPYu7MwLcd7a3hG9jtiojuWkaKn0q9Q9msa9JYMA
6aOfDxGxkLZdXliRiKjS6lIgvjVRyTRSLxMddm/CrcdWe5J6X8s8d68ZLKuixvdNQjxfFFICz7MI
6E5iDfOFiEWmt9bilZrU19rwuhe6EzSvFNUBa9QNrB70ny0R7lPx3S5zj08xczUHfMMgpT0Azn3D
N69hJVd5Op1UkCHe8FHjpU3Id+IM1rxmt5TtsFu0qB67oMtXFVQ5f6T5VCAokGF502GAZFNUFDlC
Y79gzs2TaqIzoWx4oY3rITKTy9xztgyMMz81VtWGBxGFYXyeO1MWPJf8K/VzJ8IRvZ2qYTvHpEja
NzNfKAA3s4R679upT9u4igg5PmR5ToXVeM5AtS11yRiwliFp9lmwLBhPm2kmYjvPGgI6wRZayVnu
SNSSC81l4gsXM0oE5NQN6J4AZyF9a1wjmYZWW4RNOWF60WSYb06jViMWHFNy+iHou5FUBeLcVbSt
BxPHxx6AybMpFvuyhl4w0DqjQgk7S7rJdZTlxI2HhvTk2cpQS9SU61BPJ2iel7qT/IXpEj1P3oSC
WeUVYr8wmanmV8ydC2W7iup6kQuRnoUCXwurTeBdxrrrriy8rdfSol9QhtUqFaIpzKChw+OHLAwz
CwihVPweut7Vqcl4Cp4EJjHUpLBp0xAVEEwkYHGof0jd0nxMY9EAjKdXicvNeh1DENgNthvNDDbH
ElFsu1BP8kX6WlgDysiwsInkLOKTCFTzNdQEYY2pZe7SsI0v/IJI2k3tpy4G2MIGK4td/p1UWPr/
ieIY1Mr6WDa40RAc5Ncm6+Jn3VMOPEm3JIAlZNtxrcYEAfhg0+oDkqbgcvZ9gIJE9s1VsKTOtwX7
Ldy5wR9p4oTOjd92DdskUOHeyjoobectqaOXwinyYxWH1aHL+MSllMHXMJP5vQoDfV01MsPN5Pag
cStx6bXj8qNLe3Qg9LN86lFDfVnUowgQ6i3qvi1b75z9KPWpqEvc79Au6GGTlFjgQ/EajEuKylEE
OmnEFwqKMvT22ehiLBEqPXkeyl5LOfWtJVpJQEQ/2e85+apHK+4pCJWl+F4Rh3caBcevtB1rIm4m
hXxMhrAhKW/vHN8gvHTXIpx2UJkY1uyzONJrjFIDBihnm4AXcShS2ORyPtqVb7+QIY0YyLdmdCfD
NF/ljsCb0IwpVXi7pTVaiWwXOJwhNqTXo2oJRaHuoYx4DK7BGx9lCqtrUmnPuOwGDj7V0iS3HiIa
IAmN037tGPUP8+JaCLoK8OuxnQL/tcKJVKQiI+GWpj4SzFnZlK9lT2uyRU7l2xZvWAcUfNMgBc4w
qzNbAXTrmwVvi1Zk0jsei0PceE9eT9wgwh4cQX4tdyVRkgRY2PmjRWX7QYcoQDZNE2QzxLoxp9qy
RDXRo0o2Z06dDqexRREEXVIB6luC5Tbt6oXjbaAOZeDZAlSpK07eApjQaUYL+Fk5kJJgFRPiVguN
WQAsYlMNVB37aQmZ8Ac97K2x7C/ttgFN5vTIP8icl/NTKaz2qcU/x/OmgEC4oa5uwhFTVlvGBtxA
1drdzs1oLQAdCTmmp2q6wB5kgWSZklECVBQZuUJJj8Aq6D1Na8Ei+qFeRAHqUSZt8owFvgz1pk3T
ChamlWThWR7NnNipsbD+L4Yjrj2NAjImXI94MwUtyi5ZghFdIqRpdaWqjTGK8ebgLUwgNnXz22j1
3W2vZucq8xJnufeiDtI6FfzoLJ17zCBJZKlzq2kDaokmbl5NKYofNJdJAWG3hzC7kB5FDiAH22LU
wTPgmQX2iktiNE8d2WveXSwmwpFaT81LQED2g0mc/DLprflMO6740CqaMBQutnhtURTdLJSUXmYE
6A94CgLH3CdFgvE45QbeHGm5V3Vd9uV5qEYytRZDR7+3mz27zuQ9d5rh3a9Cq/pYOu26UJCnFjI+
jX1fETxCSYEKkY5H8tNElT4349IXl2Q1VsOPWWHlh9rR9fipxqKnCpbzfZOwkoYdnui6WnO5xkVv
OpJuJzzbgR9vayueH1FYRHX5GI8xxrhk8XoONQHm2mM5FV73KianYwQVeXFG+YY86TAeHXJDLZi5
c1iOj0WWye/5MC4vWcE2CFlrCzVwrKrsbekYWoRLCZIVBe1+aIAuUTjh0HiwqKIySphv4vlVLJb1
7o+QeDapVVG/Nb1rvReBC9y6IF8aYOnAfwj1wm7lN9240qadpnyH/fhSaT09MZ3ToVvSshn+Wyz4
pVbwc1HM/XTsDDwtfLrMge0Fru949q/HThE7i2qzZmdifrILIrFobjvKhD8dxH9XevtUeeNAq5Wj
HSWE69iOkuvP+KnyxqQYUY1sd/bJhV8EkDXb+jBREFFGCGD/fLHf3JLCfyVcl+t4gb3+lp+vNbkd
Z5Bmp8yN1T/H5gZr15+voP790H65AgWDn6+QlK0zVzmGwvYWnWQ4vf/5r//bDayX/+kGmgmI/cJf
7803E5iJEPG6nLq/PCX5ueDwzyv56TF9fiVhWNsJUanqCC0wRn+zk+wItt6zIsqg3yCHAPhvH9yP
5q3P96khQxDjr33m7/98t795mIFNMZaqBFhIR356XV1b4Cy1813Na9tNbfQKeyn6y81Spvm58Lt+
fr9cY30WPz/RwWlr0Bm78eCfnDMcq8cYisff7uQ37y1Qti2VWGs5vr3+ip+uEkbYY0ui3HyWCjJS
py9VCVKhD8VfPj+xDsqf6tjcjs+FpOMJO5Cu/XnQZonwxp40ezDye8LnTnhKj3JnX6THP78a4f/u
QpKCmU/JnBrYp3fjp3EtZU0UyD59ZMF8GO6zk7Wv13wfgsa+xvcO8knoLS/Nl79c+d9fpx+4tu9j
/vIFlbdPX2df1FNacIsAbfdi58GyjneQ8xDyoJa4/fPF/v0F/notKoM/vzcnD2OfffkuZC8U0JvL
adj8+Qrr3/D5hblCOkJK15VUFH+9gsc2PchA2AfNmWdADdfLY5bLH1Hd/OVDF799blJ6EsUiH73z
qYwYpijgM+7FbO1tdMGWENH8hkgUHG9/n2n/Pax4cI73TwFUCvX5g186u/aoFvIdsmE+Icc6ElFx
+tuwEuvT+fXpMYmjvaBh43hs/z7d01wVNiZ0cD7n1XWxX87oOZxDgblD2n1gQ3fs4+Lhz+/r3yM5
ENLmy0PXTlHg83cfGpGg00uw+9ScuRdvAmWofUPPdl50kB3+fDXxu8utX7lQmhaVE3z6PFQu52y9
Qfw8iFvOKP+C4Db+sb7QjGscD5xUbvXuL1f99+DGr+gyL0rHd32hPz3WaZl6b3HLXX5Obu1meKd4
aqkjFhaA/fMlepcn3Muo+eZ751ac//niv71jTt7CdyjpuOrTtRWfFYdsPtO0JvSkneaLBpjZlR+J
9m8P99+jm9v0eKq2Y2sK/J/msCmoVe0bTn3n2bRbdmKzsmd5vutc0tIwxzZEauyfb+/fA4Nramr6
6+wlPPfTehNxR52qCcogiR3JURCYYQcBOLqfl2h4rzyIKyZd4RVCzfNVEWmYd3/+Bb99wJo+gi8l
c/fa7fh5TqPwl8VWyQMOZENYcZTO13RkiU8FGgJ44s8XW9/WpwEquIhgY2fTXXDXV/DTwhf57Tj7
2MErCU20XWxcr1W/Kr3dAJe9kk6foIFw66s/X/Y3kx2NGWm7mjOyx+D5dN3KkwbsMdPqAzVoFwi/
ReKBBRwanzvVnr+81H9P4r9ebX3kP92lNyQjQoiaNHgQw23jnNibf9CpWDZuGPxtcP7mkf5ya5/e
36AaES9O8c+UsOwgwxys6/rG2spb8qWZZu0zYW3M9/Qv9/ibXeF6k+ximAD/6ZT9epNU4HOdct12
Fx6xIVzhw+vpNL0K+ZS8wgkgoA/6y766SeQeGhLkwfSak+/ffsdvBu0vP+PTAALjSh+cfGCLfeOG
ppagzRX0fxkjv9lHcbO0An1ha+2xY/t0s15jG5uCSElFbVP+Q7rzClBTRTVdtfHwAQtcwvgZcrhS
OsMKJqvpLw/8N5PwLz/h0+wkS79rfQLJgKmFJHYpJ7pYtFO8Bk7Yv8mI4zu7Ywr2nOr/O3r+f5v4
/0jp/DSR/KtPTA2jX95b0ibefm4u//Nf/a9XbNMSFopFg10vUhHF6Ptvr9j9D+wz5QaBZCPiSrn+
yf96xUr/x7fZoQS+4D+Sah1a/+sVK/c/tHeZi32XkwFHbfn/0ivmPPHpAGAL9lw2HRx+mvD5+z59
uE7SRY1IpNwsOLxdunwbvydi22X0bvJhuF6s7z09kU3vh+KU+yMUGwWZYMHIshnt60Q9RnhWVyky
HoWyFVsxuQgVPWyt8h5ALYpYQjdaGuD7RuFDYyy++en0vOgs3qjkYR49/FAVga6NvaftCwSnly/d
uFSA1ocjzTwCvaa1cVxrUoVscivsHPvS4EcokVsvOCqfCBFwF2euGpargRRcdoDsgHIFA6ktj1aL
ZWSsIClBaCVGZ5Jo5y3ZIL4GSV1at3VCoOYi4ED4DZESHhbXrilWx9AVzM7sMFoo/tw5HChzkZ5q
rAq8NCBkeBzjqelS8kVnKvs1+W5WM067OIZWcSFlRqBc2hNOGhXfpRfcmChE/+1NsBupOU+hfK+b
MN+jDHKhtj4OXiG38Ns2Xm1zgp5QP3p5+g587QdUyp5++NdVwYJjd+XGk37QQyf0vAT6tM9JajRq
pyLSVnvjkEtXrO7v7DvVZXHmj+Zl8ixEIrjm/KiyNkHX3vRFym/LZbB1W7Kbh+55SpuvceTA0eah
d80cnQAm72YDjxo8L6J3emaVDK/xJKA9UYZkNXImJxfxSkx2BfyqSxfptqTsBXMPU7AkLhNmOpup
nqNsYuOGhpcm8vLgWRN8iBaUWODDOmjRyQEvaShUk4+xOOQR0T64Z2BtpesTqIL+OGOvRVPuIiqK
mTAJ2PJz/F21BR4Foe4bl25Ug1ukSCXMdNgsBhe+sEn7jtCSxzUxicqJn0LR0DUqDC88Edd93z+2
HQvQGnznRtG8j14adw0wgzQ5Jsh2/bYl7LusHvxuevULItaCeNR7JTm+5jRlIpjgW9om3S3Q5k2f
iwtbWsHWqmDDjJOCeakjEiaL4KKeSrBt4Xzt2JSrFHKB2mAmzyaZbqrWR3ZvSoWP5Us9aLGxQ7iE
vYDc6SLdPwWdfBBOXV43tX3dxSCTUuXuMQTxC4xCuErodJJjUbEzA1iGDvahaccvyexQc0XMsolV
dN25L1pND4tynYu+Cp6yIp/u3Ej/KIiC6YcY9Z+S29gpxK7pkfnJ1ZcTLSW5Ckh98X07d7YVvzbW
nVzced939rMc4QokNsFg83joaLxexEuPPrllW1qinXZ7+g48unrrvdh5iW7UBNm21P6yc+lCbv0R
c44BXEDLPC7ERVJ0ybYbKWT2Q1VeSa3ORIHFioLgnspPtUcQi765niGaY2KIFVgRV7Ktae8tvhzR
pVh9p0BsPZetld14G1CA3rFKlq+h7aRHq26+jot3oTLs5Kqv73TavU9FD+2smRxAcfi/aFxD61HQ
rFqLV9nOwLFUecuXBgSfoOmlKys6MhsnA7ZHk3c3SI+YXtfZhd4gj6E4Oo4PGqoM1E44b3VNT9BG
fXLRdUQxLXQdNk3OHNJHkmQm22dSjFp32xgyeP0OM7wOvztevgtG1Z+jN3pKFadVl0J6L5ZrN4Tc
AtX4vLNjsBgFtlzyUN0dDojpWz1YGIEa/GzShHuXKSvCQXlGnPWmVRxSWnqSfk1NaUkcnICCBMK0
/h7zn5wDYqEJexNbY8OwB4rhucXNYicQRET/WiFZhdUNvXwm/C0O1iOmTzD3wGub23uXQCnAws62
SYiFsUgbgaPzDFCtmHKwd37o7dIIK10wTx3WsNnH22cD9yC3RhQ44Jx1bjC8NtFL6GGD86YFobse
pcvCJ00BHsiJL2xld+9lVbm7WeX2Tk/VFzWEd1FGwrrU3ZVoplNSRIdMczNtELSry/E2SQqY7xVR
Vl0+tnCP8fJN+rZtBVac4L1O+fcmAThZ6uVbYOtxnwctpjX6B1aksk07Tl/K8CwG1rKje7rs5gRg
odbJzehxmEY9h6Ef88PSDycPlRMPH/SdzjMIjfRpYgswu8vyCKzxwuUfBHwMe6JnqOG3QPM0aS8O
/7hyJxopFnE6ThIwjafhKbcuehwtcJsns7Fy8j8qewRVRN8WRXjIx53kNQYXIoQBeDluy44+x4di
Fehq7Q51c0E3K45gq2d6ovnVeMFXD6LLSmGPxqsCFMl9WJrXlt3xtnZWNE/r9A9ZhT+gDPxLdwGQ
wp/t/LQ7qSWENDYfKa+gkQyjfjfVeMDTrn/x3QnwlO4ws7D+drl1Pwrzto53xFr5GQjHbYi2EUUl
nuGEFIVJqMfC7/LDHCVX2oJ5q+DNH9IReGBkVeeJSsbN3JFAFlbOcxWWDKG5qw+RMCmOE46jnUMO
UwUhkcBRUJa7vOF0MRQc3/pqFptOMJorYggkrXeZ1lCGQLG/OGD0dYt/Vn+RHC+hGkBGbet227Ro
TWfahO603hidLrBEAzD+haZwXrrflhZmgSqXY2zs9ywvtjrzdj3crl2V5fsyFFhhfV8e7YQiwEK6
ZCLNc1z5JMSio934sn13G23ODKl4YeJ+pG1/52r8k/z/oC7L3foHldtTV1AancDkFFvOqumWBjlE
5WiAtF2k39MUcka1WGeydfCZ+xEZXA77EYdEm2gq7yaRtvgA8EyIvj/WVjk8zgqkrb3gMdKQCpTm
ewUu1NdFeCXZkVFOIuIS5ROC3eJMWiQCMdd0pDq650UFQcYkywOql68jj6vpsLfOCCVYiS+5crrF
UcvLC2FMTMYmezBmT5T15JHqb4a5Z+ewOzDWRucWIDRE52QFPXWjHra9IbS8k3RbYWey7nlYK1IT
H9FG3MK9si3EDkI1l0hsxy294Su/8G+DGfCRCEjL8f2j6QJY4JrcpZjjzn5EfUzGhr/x1gWSfvU+
YWZKC+yvQfKNIJpqy/3GOy3P3ML+nvtQoNqFdThvK3YI+ptbEs9i6qxY1//rZLLRFSCk9yTOD38m
nSTGtu+YgtGcbEe0wFS0uwth4nYHFpNMtcLapuU0XaEuvGwsImMAvYW1B7sM7/EGdYpBcsFK76NC
YxpA4ButBK7pkivfMhaZYmuMc2yt1M3ST8eOIyTBVPV2ppC/yYsK1A9heZ7uk/s2tx/H0fo+hMqc
9wsxO3ORh1u3pNSmxu62RsnFhOfx8JuPdNAEB9eWf6BsRJed1CiFl/GOPV6yoQXVwR1gKOENCbLL
WPjxeVJVbMUdEETJcptr8Tbrpduiev+CzZXAlhKxTm0euqTuzkm+2oRY31H4lF8Sa3xQ5RGCjFhH
aR5bAI5xNYSexfvsfwi32zRocOrA/dr4PikoqQP9Dyd0ArWg8y0WcM8hsY3GfxQsiDd0s58ZDZAE
yxadY1UftXeqkO6VGIZdU1Y7Awpi43gjVMYS73qO9aRlqcRSjOCWRVh2Ez4sm/yWJd9mU5NsmphQ
RasfHFiY/DPU2ph15uzCVwWs58k9tyPicJ2aNzqnwLyUe2QzCj6iJAIQqdK3roKjKwTKL0RSEouB
ghzl4mOsEVlfks9CbG9hYGTi0Vs0WRsufWTAKVV3jzn2vqtJWCkGnpA3+mhuWje6claqqZ37d9Z1
7xbnNXXMC4UCBOsvKa2uuYvFjPRH64sJPrWF5H8fOst8lqXOD5uNIuKzF9+z3gOdH92ihcOXVN/E
2DSntkPNZeczAOf5sonhsjTecEzt4LaNuuJsmZpvPoIQuCwu7uNhfqSrDGp32MZmsfcwGvCzJtZZ
CckQSWZ02zSNRINR3YnAfl2ycdqguWVdMivaJr2uc/Ew5kDEdQx5JhKcvIw7Y9blcJnCAA0QR23q
IUJ8YGFsV2/rcXFo4XqTez2X5k7pwuaQNHCiEaF1ZsM5RyncMSqdN6yF+bUn2AOF8lb0pPKmeaLJ
qO37XWIMWyIpvhZ85hsdV3jCRjKKgc5uGhEwCw/cbH6Gpg/uOGINHTkRBxx+uyHxxM+bNdIzu21R
X1VB2yGhwRIbCjD/db48tXxG0WgTbWfbz7HI6fOsYYiGxWng0IxTrsDTqrcSBORphEGTzWDCmzx8
bd2WItfYb0p3/I4O3ztYa+vLlCPHv3jZZeTKsLHi78GutokUYWaDcUCWLvEugmLWdeMWa+YHRlvH
Ty+cMYNkuVK6Jsx5/QhgT8LlTj1ganHEsS7RzS6e5+7YtuaEu6I4zS9RSjTclND+zfX0ZbDNSS93
Mmfaa9XOxnGAQMsiZSzfJatbEN1UdKB+dVN4ujgPHXJRtc2v4Km7OIMPwz+gutJrL+NZP1d8yYkh
w3dknSHf2TSb1OW7kEv4tVERCHosM2gdws3QtKTBhszifX3jTHYMhRXwtvTufTv+khSGQxRBFjVm
auLE+pPtg17jMJnjXAWAam1z0Cyeb9C5Wf6PybItVhIqp0vJl1Dnb9YqkvZdDLbYl84BshORCG4C
Jf8FK/dTpNkhjKyoYwvAfOqcELUMmJSMh1P7idr6Pe7nlCG7ryqmycaKWDzb7AfC9fRAFN7svgsr
3aayvymjbUbuG6WQ6ei6IOsci/BsdkATyx18slbdVI1LwFZiv7TF8NgmHUziWLOnGrwP9OMsAjny
styLX6zQ3bYlnknPnU4mj27nklUaq4pXElIyNNNWjcJlq7IL8jk9qw2YhkZc5A7CmwBRfFbcd8E7
Dr647cy519FgshNOGnW/pPuyWt7SLq/Oc99ROxfDAt5N1+fQDwTRfkJ7+9b5zkfBxC4hygNxyD5U
NjvHFDOuhWJ927E1YjYgurs1+M/plplxOQQt9A3sq+HsBVvTB4887mXjeRSUhd+Qu6lzEpSSaV+F
azr65JAUtKQ3vp7AKkf3ZjqmgUsAUaNO5Wi9zUp8JavucXAh/4lWcPCn3rPpZoiPSXSoi/7HbBff
AlmjsduUKYDlAg4Xws3bSqTJEbogipfbCjsWZpuDxGiKjpAfZNkUp4IPTtLEkvaRB5MqQYQ2F3s1
1A+My4++AxhoJyMKer8/lAVS70h7gAmS4r2zvR9YJzHCZ1/yljc8Qo1EGokwRzYHq133pizWjruQ
nbeEHyIk8r5IXxtaNX7lPZZuF3ICJXvbi8/ZJ0IYMRAs25TdkuXQNILnuV+uEa5xEiSgcT8M+U08
52fIbYdt4hH3Oluk4khDJgQMgnzi0FsmT4EPBkMnFgy6In8eoeLuJzO+edFCo1GF0OC6V6fDuJfD
d0annaFjhY7Roa2lTmjtgQg2g+dh8zpUlBz5U/E0Ws1rq/zbqC+vAovMihQEM1ZQLeEUkVRcMmhg
ObiHTP3IS7+GbDFcKtu7HSsbR0UJvDIKZHtY4w1zddPIt3yuHydLZocMspHXz4oAi3m3VB2Flgjh
J1NCWYiSGLPhsUNWuJzanFOREyFuInlknqm/qDxmOW3Tc2NsQnZ9Qsj95nHJiw5C6Vgeijq/zT39
yrL7niOqos6kuq1xo5u6R51exQJvfjuEG7dBe3seJ4adbMaR27Iu2XbZu4QIgCFy8gPBnucoZXaT
vbWwVGxTUOeDajlkDcs3NzQY7RxxST3qaHWIA2sN69Qd5SkPxtNshzWAeIs06ii90G7Tn3qjLKBg
xb7S/SvA0vmokwVIm8P7107GEViG35c4vB1mEAz18NAWwBOdSRFQ6lYTNtncO8swVPyDsR0RDCN1
1IRbkAMTR9HHxPKfFPlJE1Efd4N/xOWxyX2OB/Qh0OAjhiHZlBlopKQk7fYedyt+W8AOeqTs1LjV
h8NqfUy/NznQCsp+FZFmdjaQaSPwg8imIiONaaq0gptiGS+DfPiqZ5UdEou0ecTjR698TIlyOwVM
9rosrzD5eT1U6DgLyfCwnZdlKtuNmbCVs5jqNQjwo7f061J69zHeqq0cHkrqrTvqOiJZvhRY4Ag5
SFB7w9MikY+f5N8HxKMpJzC3a21o006Ou5PQNERhj1cIbOlO2p1GHa+28RQDCJQLg4bhVtOuJhR+
BkIwNXsmunZTB1a+c/LoMbe6YksJPjqVxsYw6FO1ZIce+mQThCAHOWy2sHpSKc56S90lBmBdvav6
Osd36Y3br5z6yanWFXBXvivRIX77x++AzwskX0EhYI6vRe4BEmzg5papYXUZ4IU55MxWfnUxBDFw
p4zDtiIxbbM6F1D72xW5a8CYhaPHnYu2aptrC26SRD3c21Lux7VAKJXZtyguD0WGJHSo910d5ofa
dsNDMKG6WunCbtjdL3X8KILkQjYwaZLSUrAAIDuldbKLsvJWOGPHxGk4Z6btsTPkxQFteMaR/6OI
yerBhjzNMKG7mDM6+okzWglXuqF4T7wBg31UVzj7k9Z/ofxDy6C5x4a6ESVO9Kap4fR28VePgtoG
TeV9IpAl4+6Xe/+GvQqxevBWYyNePUGpailBhbNz2OllwS+AvHULMf8la+444V6Vi5M9anekGMx2
x4w0Tkv9MdGU38rIfxlE+DB3hMfmFjS3hazgKvShF2G6IOcDQhVc2wE/bNCdSnEVAUa6wT5xGVVQ
ONyRXMmiI/6Zomjdi+qsT/VHNq9J1Uxonk8Ah62sL0DYDqErSOMwgMWL9qVY/FfVrUxaHLgjqjDb
Au2BnRd6R3qYjM9yLJqe06E+wX56r3oXZGc7os6wY3NIkiddL+zPhmuO7cjzKpzjmrFfu0h7rAUA
37J0p0WQUgc7a8YtHBcHx6aybUydb/PKULFl5hmFP5HICP+B5OkoDlBh5Pl9N+XjRTT691ml250Z
2KqQ0sVcM/HbFCo9bOMPIpInUccvoteXTqOmDThap7xoqpEP1vgXFjL4FxuT0pinb03r6wdbW2Qq
lQYtPdWjLAq8He92zUuWW2xD5jsFtAF2uGbNwH7VXI6KIMnQaqkF0Is9aqOhMCMfKDGDYRgzGDde
0wkDdDibm6ip5Zb4lGfPxu80zlPCwsGQJ28AhA9Kh61t0UXlsLjcjPVzk9fmaGT83KWkbyS6y+4x
7D11ZfsdW3qMhqDOozM7eaoD4i1xUvFtiDrirOxXh5kJER9Gd9cG4LRcG2dYFJBPMgyYcp3kZHEY
3JPEd4AYY32Zk+kimnoXM1KFutyKUQd0ylzVWM8qZwUNu6Rm6Wlx0epK6i8WJXQVDdNLQedZJcm3
qiRzSuXvSyepgBkfdlNo7ZakeS0qsaP0VVzWnTgkY31GoxrwjQj7q/xacPrEx96Nd2FhCFyJQusq
j/qtU/FIVhLENnOMh7OBI0VNH+1szJ3ndsRj7jZX3QISvqjes2AKOZitkrEghAzYCpuTS0deXTAm
53ptvaOVtBrjncq2p9JDljbqNSKth1ydd2VBCus3DXzvpjYJJaBvUwUU3/PFdzeFaGZGayfS1c3S
OMMWIiP05xb8Xup16NS6A0BTo6jW1GLtIYn5g9oNqgMX9jFH8a3EJHqw7Wbe6pwacyJgAmBtOaN4
0lwNY/+Qx5T5NBsHZ46nLfXyZ1WR01WDdBmqytm4KQWWxk/AtGTsU7IJjkTInDt52XOYzw/OWGKd
TykxeoY5KAlrTdfmrlbjDRkmjy3DcROEFUfMqoQqARjgRtnEbdRY4LZJL5+y/Kwdx3A3F4CtXcAC
Y8caXMZOTF52+HW0qMRbYwhACc/N3qWfRMQqx62nIBGwLG31Roz3TAwYuTSDU+6A0i27oWhAP+rz
eIBK1aTOoyxWUuK0fHF0DUj9I3Pq+5gM7rJAgp+xodliDvtu6jfwmlD/RqblJAMiW97rEUDn/6Xu
vJYjx650/UIDBby5BZCWvsgii3WDYDl47/H084EtaZLIDEI9c3NOxGhCiu6qlRvYe2OZ33jZLear
A/4Vcp58KYb0d6fX26zJmf+03quUq/BJDEafCmLXot5L9qgUT62FDEs4tY3DFPvabOieWH73XOsa
FMDsRn+lAAEzX3nm71aiq0ChPGZfulL7Weo5ybq3RXn8AN0OQeEYb0nU6jLUhBRUcRVdsxs0JkgO
UBh5C1v1G1t6HHMeLBqzCmQ4EauksMvfPNPCoSA3b1FlUZFF4rwjlDP9kMbALcQIzxYJ6aa0/5NM
A06B+v0wZfcwmblQLa5fTG5Rl/UltMgol5nOQHAItklXhID9K+HemxfZmO0OP18+HaARuY2K6dmY
5RMKiBNpB3+zY+o9FOIIW7J57SDmQDpBaNijuUar8gbcTr4T0+jAAPEwpkZwo5r1q2hVyTGgxKj7
0doKemC5DbMhKvsw3/ZB5/pqXyEQ7qNjaHmk8WiPqwZPSaRfdlVVZnZVx75Ky99DARi3lqPS5djX
1bVE6WLURz3Sc0fV1MqtS6ywDP0x8PM3UzKnbamUTzAdNqI+qbfaiGu3qoaUn7Tl7BhVgZ0IIPbA
IOgqj/HnAuZlR5Ei7KaNFZIQBZrY2r4ZH6txuBsT5QFfefCe5OIH9BXve717nUwnaGabqKDWafMM
ZECzD02NxebESAV6DSVVHjp5byDFaaKRIms9g3r/Vh2mzZgLeNkrEpM+TYFgLVJ6Vml+m4mqdJ1H
Jd4LvtEeRyjfpApkW/QPcLcWdUcM+MxjH5sjouo2UiMhQMfQ24qaY6Q0X8XAO5JM4Q4qZDHsVBOU
VjXsIadg6OEnMjliEDvd2CKGR3Qux9IZ+TRckQzm9tBmmFuL2CfgXn0TF8w/0U0xoL3LX9shZ3IQ
VzYJLLqZMgVkOQxuaMrxtS/j6d2A/ktEhq5l3zCxMeNNSl1NFZOLzK8nnBb83L+1Wm79QRZgM6WP
oZhU0N2o8YsK51NJNz031MQfeLfkOBIzI2Vsb+zZFGjcIsMcC0jHC7J/xJdaJcveq2MqbWdwgTEF
xUbKS8+u2/I5GY3HIGyeJsFoXZR2f4QvJeYrTqeYHc3aoXZ9kZo7iX+oMsMhowhh/Afyq4b8CsSG
jScCwpCdujgCi9B/ScKfOBdNrP1Q7DfHX0BMX5gXYJQsTN/b2vRhp+mtjeA46vKMdIJpG0g5lKdO
e1BhvCjtULlyEwnshpnQ7Jff9Yh0sIWaxjiz/zWmf/Iy/g0t9KvER31SZ49M762YSdAxo0a91Clw
W5yUgrjaJV39RYQAxDAnig7MgJ5TvXjTJhiFcJJ+63p3zFtttOVWHt1AUFCpFFmNqORfPbmjfR3R
hQ3LF9oyVLmK/1yJ2XOsGU9CbHCFxJJue8NwMColIIfEgzSi82QDVfEPYiTwQa/QYEz89C6TG94Z
ny9PUn60s25KrP+21EndxA2aYkFt7mWLSSFTR7NVAVrN7f6R55YNaB9phWpTtbhWDD2vH1RxP2lQ
CXOUdyIcgCCjYfRlxrQoO5ktOOlPWqy2jjJhfiShqjz6PvJ5OCyrwcBcpEyxjxBqijaEmUbG5aWG
NlfmM/svG8zhcu9A2mzueejfO4UjKkSohYUWY1GVITz2KU6ZglVQ5F89I/0jKil2M4x/BKv8kdOx
tauWzLfzRemm7zH0CtvfaS5/Lz1yy2zuuVpwmzM6Y0oUzv2XH23mPdAouhE8FGvGoqZXx+C/8Giq
ye3scuZEEuq7hugzoLO8rU+RZLOr0J3Vo189+Hw3NcKfQFdnr9nMp7MMKRVi8/X7/yPvQs+9q3B0
0kTcybDsQ2Wxqq+iJvgtB8xvpqqIKJTwpG/CFnkIH23FSLkOLdmVQ+m3JUvJVkQ93dZa/kUUXBEF
RHn0Om6Yyoo9fXTmZGiVToxrplg+4JZHsnxdphkjc++NbMYezc678nPtTWwV2yi9x2Dm2WXVQGbi
3xYK5zUc3F6Ln6NG5v4Y29cSo5+po7/Ujc+tkbZOYvaPmaxGDzUvnOrnvomk6Utf5Lcett9bNSmF
baKYX9Qun8XtSxlfB25jrHZ/mDouHmNfIZRNvuRO2Ea6ZT917tAyxGwz41brcLq3ev4Qmj4IyOvh
PcZB0Mu0EDiWmk9I2QJ5qMr4Cs3PF1BF0XEo8cQr9InhvEExZk1xjMY/tJOxsiZXrDBUpe7ed1ry
0EwTzU5d+dW3Oh3T1EfmCMMzZtQ02IebHA4qs30uujJxqtDouOR5al1LOaSPLxKfIsQ7Yn+vj0iR
KMO2lFouZUt7QcOAj4kqPiaKyASeHOtQ1jQ+tG4baRlmpcyTHMiHSHJCrqV94u/fgHRGd1X6IgwP
Of1iaM2VG6TjL0+kj5QgK50DpN60ZfozGoXbUihvRDCYCAYFyYbBzH2XhZLjGygKTMxc25H2jtRq
ThCEdxxyjLIgT9YArrdFIj5gXNfYBepyaSV0mBTQi2GPcqLFXt2jvfEWheh4q/IXdNx0W1NDSMLw
RzdTgd6Gh8A0CirdizaP8mOjYOrnS2TBQ3w1lugoj+U95emfMg/wBQnx16TPTYsqRdsvn4IXs27k
bZ/hBTq0Jmgyr9nIgLWMCFc/7jTe33NXjqLbArJzEF77kSoUjb2RfAcDh+3ZlH9thlto5dVDjILa
rlVFdN3N7K1tRpHCcnybzCa5jjwkKQoRqbEC1V2hPYZyVDMEp2Hs4MVIbwP1UKPrvzNSibdtg9VP
Zk03Mt9UUR4mG0EDzQ48/Gk87NyjQpW3YSM+t6P5e6ga3BQVS0YK2Igs1iaAyUqllkl0CtuoioKb
Op9e1VSjHeChItH1QrHPs1Bwu+4JXRqUzhBDBDjieNXIeKrhBkHVi1Fp6fh1zkVXMS3zaDMY9KcT
6yqXgvA7RRoNXu17hJYhyAy93QqjXYoJeJ4guqtRBHSaTvuD6cWNkDSgjKrkejIyajRNvMJyTo1Q
WhdpCsG0SdxSah5qq+P9JiM6W8gFgEasnf/KtbScENABH1kCyxFU61fGsFNp+0fGu+Cc9JcgNlFr
weyIdeXIyW5LQ3mKULqafCQNxI7NPswD1Lh6FUrgFv/VGtEUTTr9IB+nL3HAQqijnmWbYxdF+hf1
9NIF0X9taeFoPUMlXQh/1GL0mJrJvWwao20hXcnQJD0aiQ9QhwqxZaqOBAQeBgCoaAgPD7KYNEec
R8QYWu47CPZv4YGf8pT/WypBfVCQ+s+UpXa/81mUqV7+VfOv+bca1f8bolJgdT9DCz/lfv4BJjz/
6/+ECQP4nelBsGcpgGVoCP+CCQviPyTIp5JlWRoDtplh+2+csCT9g5Oj8SegvcxcQSDf/8QJI1EF
ScwQRUllBqsjVvV3cMLSjB0/oWUoIveCyu4A8wEPRX6XwzshLGiKl2hmBITBATp2rV2Zh36rbvHZ
cNfg+quhFnh9ZSTFngil7gC/XfkbwRkcyWluo+MqJ3FtVTz0UxpGIAi9HL+H8vcMEXYj1R/63Ntm
l2AJlNonL/v+r6d1yo9eMHnOnuGCYtIOfo2IMI2fbXOod39R3Oi47j+PoqqXVgVmB4kyqAgKW+fj
qkpEmkwj+iOC0fT3SlABezDoQebIC9mpiP/3lIbDdIOIKLUliou5hOWyqCEq7NcThiImULzKD5zQ
S7En7mthIwhMAToWSJmskngZRd78kpg/A04JjGeAXa0bIoexZ+6NYJCpIkuc5PRyE9G8s6YSJd6y
w+jOH7EkFmo+rHoZlFgQYdYMRFa/ivpE3QrwSNy+0cB/mqicerWEKHItWbSqu+QKoweA3RbUoBLr
u40YauA3NYlNKHfFA0K72GGbpb7LJkv5HY6C9AeUeAdaQPV2ksiwNGVk5qqCX9527YRShUdhag70
LCtBLVB6l8P71JooKkhtkfVg8FxM+hEwa3nNqAcjTEWZaCDGw43sycFVPzTkNGrTpwf+i4x8opGE
d4qPRoEaV8PRbzWN5LKuxTu5rMRik/bh+Iq2V8HQvYeR/1VNh7C9LzMRFJspNUlzM4GMHphD1Vb6
ho5FrmBfRlIArNyX9K8zTvGPpSQkx6XsN/4WiEU8bCqlyv2EapCeBIPeQlLwlG7r3DYzSjcGIFKH
WaXmA4NoESTKvvHkusi1EKKhR1kI2GHpkZAB6wmEcaOIWtUiht0Kij0EdfUDu8CpRDW9lP+gx2Yx
dPYZOjwIgHd98JxIumEYGGdDsKuRWWyvU1m2erfySq+7HpJYVO7HsMg8Ry2N9imRtBhprHYK/c1Q
puFuInmh8pcxwKl/0YquPSiziXmXWPTBBoiM29HCVU3DDFBXt6VvkCR4kta6XXiDhoGXPAhqU/9h
hNJu/bBlYEc7Pr9XG2x9wdMz8m3D8qgAnNlMno/uCkSvFAl7JY+R/5FoqpWZrHyNfG18xqFCGlBf
jLMnLOhybqAuCZ91ufQxU5FrpjxlXmn3FGoWxso1rCJebxXcWllfqUiiatpjOggdcltSTuIkyyMu
S8xQGeaI/de20/Srsou9b03pwSmbKm2v5xK6rIpVoHCCmRBmz/EzimiZU7StcVWg7vYb3lD/IwfY
9bUQ2x4ThJBeuhIzYpjkEq/nDNEpv1Do5IgTrpVAMWpnkgIBRXQzk6/oyaNtV9YidaUBop7mr8bc
r+a9/YjQ0ToY2ZwRTmIdofQE+AoDyx5JCycK0+G1URXsibsxecVKtvqi1wzG8ln0zx5lBEVdP8xA
KYSZNgBhEEQcFwrGkRYW0nraVnSaTc14rQTQtDaVDt6tqmDe9mWh7nslmTAVLAcmHKHRb/k3AYX2
im8Cn48YA4lWWnwFbF58q8xIfKh0c/o6SsKMYZXC+rGURB2sahCRAk4ChsbA8BvSRy25zrKBPNSK
zPyXRenN9FvsY4wlu3bc90lu3OHIor+OkiW8pCjOfUv0BDJFHvvhrayb2laERrIxGYUA3YrzwziO
c9VRhs/wd4VHuce3Fz3+YPoNbaByBrghG3LgxN+IXjOCuoEHhrxb7Q0y5hQ5XUE4/N0uE2RsQIqu
+Dkg+vQzimidIB+oYs1ay9Xb0Ej9PWMCpHFgH1Q3lYcHZ99hEFZQpjDbztUHdOfzqxxO0T4DeoSG
uSg+TAKGmHVRo3rW4mOHBNSwGRRUZ6pUq6+8cAh+GKPuX8lKUf3QklJ9QL01af8Yqdbdaw22jWHE
3IthUuywdQJngDhyW5kYoUbaiFh945UPkDLpsnejt63kevoljhnS1SW9xdaL1F1MWfaod4p1kGt8
P8qBDphtSMwx5BLcMdp+5mMd5MELHMf2S+qPPkMxz1OOQdMiA1CJKFQpGAmEkhpuhnk+V3e5fCsi
9nYcISZd5YNl3mRBZ0FoTuN9kcrdFyQQU7w7h+K1yayfKgcZjwEBh93eT7H7xZpeRGgdpLpadcrG
EmQs/XK0/81No6rI4U5ap9P057+NkWW4WC+A9wyy/EmJVE90rC4ob6LZnUtGLu7nyIAQf4RQEHPA
ufjsTJbHlztTOpCvsYHFdlcx2EoJgPoJvs+qaIYvfmbSwTS80kDaVRv2Q4cMC/8bfRh6StdM4rSN
N+AEBrxA2HArlKQ65CMHupT+xhIj+FhTA4xPMEWcwDQNyIscWtealGYbJGrxQiq6pn3zcCNGCT62
ym+ZiR1SVeoKmK4Z+DDK2oi1Nh2UB3SGqq/9ZAp23QQTHk0lLle+JNQvVR/oe62nOy1pafugdiKD
6wB8p9noCYNJcdrRc5gxEhikjr7xS6slMHkd7kLwDdEFiAsJp4paYFTPvkenXFODbWEMyRezakD7
Bb5MC6JQMjSO0loHImum/HMx+FKDhHdAj4RHZfD1r7Vf+VdB4pV3U24OOi3vTJdtwCHCldqhDt7j
qQPHw+90XIK42BHEGsJkA5CP11MkGd4NMWBcfhHQQd8pKZ6fS3ioe6uqgdV1kl4DZ00tAYvJGYX1
96ue/6yk+f9NLFdWyFX/rY99xoJ8arOwDt8+ljb8iX+WNtI/ZnahONcppqjI8r9LG+MfVNcWEknQ
ZqGAzTXPPwmQCv9o/kOohfCnDPWEAKmI/yCDgLDIH4W5iNDt3ylsFtx2fo2pGDJxVOoruu6LXLnR
ZT/QhRRxpIy2i9dY37CsvE/VZlxJ/qU5uz+toJaRFmWNZ3FKfBlbDegwd+WXBE9YwRHvlN2wkTbp
tr8Kdifv4EK5cXFpGixSlgdJSF7QvjstSjwdrUSa7wdYVbOoJvLp2cq65r9lsSwQ1CLqCzoCDPTA
PxYb2NNxl/kyaQPJOzcdLGl6dy9T8/Pz1SzZ5PObUhUkn5B4kDUZuZqPgQLSF80IWE63DZ5wn0Hl
56C40bbZBy+zjtojiKOtdFu77TUeTY7hktasFYwLJv1fv4HiXFSRkTEMaVEvWrjRyQ3OQYx6oFCM
N13+MgWo3nbHelzbMJceLO9OQ8rIItxSYB5arGoFGB/YeQeOJ/vGzF9Rvlmkz58/2Av7kizuf+LM
//yksm/rqhforcdAmMARAIqXUSL+PMRSXOGv53YSYyF3gMw6IsLzWvpjeDtumA4CvLaVnXUcH8Pt
Wgdh7nqc7cnTJS12/jQhZYhEM71sEsOHzh03BQrNDmOuh8j1v453xk57xqMFZ+ViI+xmByZnrQyX
ltX++349WfO8l06eq5CAIsxkNIURxdqYDxBLr4q7yNUPxmbY49ZnV8/KG8RKNN53a3osa7FnpYCT
2L0nG+DieQCCdD8AmBwi6IHxowh2sxC+B1ji0in+/B1fuG0+bKPFPQAuyQ+8UoKkQSO7bsEyyXjV
681Kd+OsO7R4rGd0dRivad2OqT1QUz/0jeLtMigOUJ8A+5U4Tw5C+GpI4z7VcGidgm9iLn/7m0s1
kczS6NOh9C6rxvLK43rSw0ZhqSZVlqoeG8Nz2vjp8yDnZ+ZjFGNx33kCZUtaEEW5A4O0oUfzEjy3
rrQR95gx365Em2+uD9f4HE2HgiJys0rogH3cMSMeelA6iSbvpG9zNErzW9XuXd/BX/3ub3+bFuEW
hyPNynRSW8KpA6aRAhrxbWNX+L5+viz17HJbxFkcBEbZ0VhJUIckHdIGrBRmuw2zHtltYPuDa9xT
3btBn2Ic3AGzCGyEGkBl4sxuVkeNHHjAxjjCSMVXDvoMwmBuL+u/BeNZA03p++VDQEba1qnbAf/3
PN9NIdf6tNlBFtHHarZIVW74aLjmBHAE/XCAb1Vs2I30qCsxc0zYag2KssBRSmtauXjPP5qsX1PJ
bpCSIPGiCfzhIkDt3eJtcwll1w1OVY6/l/bWLbrrw1X4gOLpZnTxnwLpcECTz6GkeWE4efX5Szg/
sosfsbgaSk8bJwtdTMiq4k5OcAHMGEFAIX4zBf4Hgp4buZa+ig2OOoiGO5mY9YfPf8PZ7fTxJ6iL
wyRGWl3EIhdirFPcMUo186cc1YjPo8yZ7Nkp0jRo6LTcFUweFtlkx46eaoWVYjIX3qa3U+qox8kF
/X1jYRgNafZgHNNrqqhtZUs3xpGR6nbty3Npz5/+CPnjO0cUmGGpxFozUMhdX7hNdP/5OpciYyhf
sa1O1jk/h5Pvix7qNCkm1lm56rE7eDsUTx1/o74ODvoTzygVCutzgbV1zf/8JGg6emLnDQSd7tTd
4KoOXDOYtNv8AJrTxZNtu/YZvbhrTpa5SFvoXGSajhoynQReJBr8JYr8ibzySTtL9FBdYcJj6rNd
h4jm48d1iUYlWPos5V2k4oyKsGUU0GXpHuKb+/l7O0sL5kgGJZOG2IzON+xjpL7LFT818EkNlOw6
66baVrHu0nmkJs3ITEyxiBVuwgoj8s8DLx+komp04hH1Q5POQCJpcQ3Vmap5HuxNICc6DDcm1UD5
gN1/HuU9/T79iCkqRQjoE5GhmK4rS8FCQxAbcNkB1rC2fETHwpGQLJTvx620SR76VWGp1XiLZY1B
oCTxfNIGbEB2KXmdiGnm1r/Xt8UOKBD+uCs13fw3frbCxVVa5DVGvsqc2IkwCBC0tgfm2OaQ3qsq
AsBqxX+alV1z/vLIc4w5O0CMiPp9cakNKPDEsg7kR01DWwQyPxTBvSCunIKz+nh+eadhFscgrOnm
IbOezU7Q74c7d/QDLBQH4u2mfFxXnLz4+riq0bdEEFIXZ0eg0wvFEtSpDhONvvfNtPUwecsd3Eqf
MUhGidR317QnLz1HQ9NEjctR59uwyHkEM6xSf6aKVqX82A/9/QgFw67r8WHlGMx/0XKTnAZabEt/
KDNLQbSFKvW1ViF+BNVOVvptDt82FuTroPiV4RWXKtq1kWlbGYhXWXT7NKgdEyBcn4+PEroJn/+q
5e09v97TH7V42OCLYJ8b/Ci0TSFUXGUMiT6PsPJ85cU3PsdkYapNIpjWvY4roXCNKfrnIZZX9WIR
y6Ngtik+oNFE+gS8w9v1EOxb/ZCbr/+3MIujoOZZHSjRvFN0oKoNfiD2gF8CVgTx7xAqwOfRLp68
k1fzntWcfFhhZ0V1PBBO3SX3mIrlOxTxDSe8T/ZMuHApV218s1fO++X9YKqIDisiHar5bZ4ElWqm
1DJgIluOq1l95LZN5ZXL8vIB1zU0ZVXDYK61uLlGUaoNNCGwhLP7DTQ81994ruGo9lzzZ7t8ZXec
lWzv2+Mk3uK9MbCOA2Vu8dUbb9fcITC2n26xkd9Vu/6Hdf35a3vfz2fHfNa6RlaO21lePMHeb7Gd
FnEogDNh+/vqDr9gO3KZnn9LEfjC4u7tWDjJb7xbsPNay3UvnraT6IuCMdfxMxgkBZRR9xs9FNhO
cNRX7ozLD9SUNeoXTNHQqP64SZR6GmnZgx6YJYhlB9U5PujZlbhVNsJh7dsqXTzdJ9EWry/y5Mby
5mj1Jr2FHC9s+z/VgWGNC1YbtZfH8lB9SY5r+fpZffS+bU7iLrJpFCXqMJ0/6tEh3OOevh8QI0YK
Z+O7+cqpe//InG0aIOuUsbqp803/+EQ9xaxNoBn4xnxHOSz/IzqqM37Nb/T74C50wlnxNJvsZodd
zsrLvLhhTiIvNkwkDLGJwxiRoWcV3pU0hVdGvaaBuRZl8ZEdqgm3Kp/1oeKwkSwYHxCeNOHw+dlb
i7L4wk6y3jMhZS0S2n9d/WRiBd3paz2ZtSiLT6auoSKKIgAftO/lW3yVbHF13oYOTl6HueYB0y24
ayXPxdzhf97SsuuktKBLZQgXdusnyKMFwMaxpWlzLMS1TZWubMe1aIvz3Zi6R0t/XqEOaQc5Qa3Y
p+WwhQG7G9FM+j+9NWNxvvuhbApz3ht1YT34eHVksfbml/HKRr/4ZTt5hIvjPEl4N7VzpmPVpY17
h1FV/4sIJqk4yAwkvs+00rsx1ctibu/qRX0vW4cmmdb23vwslvfESYjltKUrOh0LG0KI74WUjvv6
VsfCAURSzHRlTQ/54qca2TAZqXQRkOOyNE39EEiawd1bbcVjuK934c7fSTuQf5toA7Nw5QBfuupP
wy0uI6MXsRQy+XqFf9BlsSLISdcSDiKfb7jVVS1uI6nJm1IFXUZmFe5RXRge8134DmeEcIbQWbYz
V7bGasjF1SQowgjhRsd6fuvTlJFeaH5i/2GPbmRXX71b4+n/uMbFLRUVitQOCHLbwzdzZ2xhLDml
Ozi9G+3nnszaAi+cLoMqn2aCpKBX+77+k7wxyaN4ClT8eWUZ18oIgelDLZfmSip3NkLim0zGqMrS
jL2lgbpY1Vh09G7RgrS1u+pgvSSPzQ/UV6UN6MnSbV28zjbFV3rWWJlVD3NHXvlF92bl0V44hKc/
QltUNKgmTrR26dZqd2jnQCbZg1k/otFXH/Jthk/45/HmrbE489D/GGvQOWHSukzJE7FhZobluY1E
1TCZG5y3tiQLtmIhfUjvstHXNuuFBZrEM6kAVBCrS9MHSMWJomHzZHs35k6lf4Lmnu3f04925wnu
58u7dDROoy3vNB2VK1nPiYYqBKNj/2g5yBm5iII4SCGsNiwv7FQE+9mhJlPxuXnyMdUa5XKC9jLC
+Mo3aVy7YPrWVjR/HxdvzJRpHTLsRA4fcPbHEHGV67XesqLo0B3iB1gzNlQNB/HNvbZyY158eqex
5nd5cvBgi0aB1RCrP2YHrpYdb2sj/2o26jbdItT6N312FE6gSdvQnOWpaZkYi7uzgXpYJyBH+QJN
18mW/sS1upX30Zrw/3yIPj5DnE0A7nPSLQMU/eIZjjD7cdotIrBS+NAUDDARYkj7VzWrbQ0ePOz/
ysDSU1PWvrHzBvgs8uKJyujjGGZWYjX+IGHNrveHOb2bv7GDaoc/g+NahbP86oE6M+R5asntqXOv
LS61yZhiTev5DkXar8H4U9TPvXlXmt8/P2fLtHURZTmhFbLBEipYtfDBev85IennAysgm5y1yd+8
sd5DSWBcdCBlorU0O1EA6JZFQQfPTMs7Uwr3iLPWNkneC/qdj0aPOpWUKys7ZnmuCUo6imo7uQr4
1eWhqzFfs7wItzZEI2DU8ImALfb5IzwrfJcxFlsjqL0UHKnB3UHhW36ZfaagHu3oJDjBagF6YVt8
WNDiokLUqC5Q6oYIh9inkydF5bZRdjVo7fexa5WVS//C9jApPbFGn6kknLmP94iqtB6K3yCuNPUP
5MhdHSn7blgbBVx6SUw6FNzZ+X6fjQIKyOZGNHD5okOC6M4Rnjmk6P2YbdFJsX0UlmxUDFa243lQ
cGkzEorZioUt++Iq0aw2SusALrcu/OlgkIQrWcn5o5v//rlfZoHIw7jr46OrNExupaJN7diM8KlE
lmu6ogWzUpSdb4cPUaxF1hEGKhoigNBtiKA3gyfd64wWBCV79qdpJdTZIJFDSwkzowNhI9LjWWy9
cuojxr6UGfIOtvWfGm+SYY9epqM8Yw9sF/jprFn6naV2c0y2n0EOSSZ5NgUzvBRbTA0mZrkBqOvE
G++QXTUv8YN5mB4g91Y4Lb+ny7HrP4IsCaVN/rJyvpcf7vk3GESHsgWgRV8mPlabmXI3vKdaFdNi
XR3ccpitg/lCSYUT97jvzvq7MexrQfcTzJNb9evUorVQC8FUrRyXCxtXYrLD0HoeQ6KE+HFjUYb7
CIRRshqxuJECgAzIJa8seS3G4kpTu6EGo0MM86bf4N7e2vEej0gnsfU78lnkE1YbsvNVcvqB5Slz
x1Ak4HKpYaOxOC9pbnRYb6NJg5OAGP2qxO6go5iH1bBt+GvmUJfWdxJsmawbTepZoUKwBts3od4m
+dvKE1xmKixHVmB1aYbGGPfssKTZJGcRntV2Qv5V3c1ubHwSjtXNGszxwlI+BJr/+UmqV4soJOXi
jG9B0vCmh4sw68AqK7fl/PQXb+dDlPm2O4mCjnnrw3rgnoHo1+7MQ3wI9tXOOHz+2C5cmuQHgF/m
0SU7YbG3kZzW8QQLCttUvgX9rigU2PBr53nevIu1fAiy2Nx+U1W5ZlUIAlxrCCu81xa1q3/7z2rg
i0uCB6rqEjeIIS/29aD24Pg75Ad9RXQMFX2dXjmo4+PnD+5CEoJ12v+EURYfAkptOAlVzwTKZT6a
2DNDcrbxFP6o+79fLrG7P0RbvKc2ziZTa1BmMBBTjRR1jzX7SsZ98blZ5B2kVxzVpXUiBAiWNIs/
FOWr2T2U1o+4XNkJayEWR6dAbr+GNwPQqPxda/dd90P3VrKAC6eTBfD9n1tlYODnW+/k3PBVjqZR
Z8qk9iLiVb2G/rY2piufhPdqeLmlVUUkk8EdBM/OxftIirLLhWHGq5OChvvZGXR2ECRhW0sCLh0e
5uFAQ+blWMu+A2oXATQRxIyDg7kTN/Gmu8pe6q2wS7fCa7ny9M6mPPM+g1Uwzx1J4s/QmzXSi51V
kn9G15jlwA1104fw2F0l+MrQW0fNf1uhTbdfa1ydFdBzYNTGGWZhqGmR7Xx8byNC9KoiZHNOP5d7
IbL3jthtLMBgswdb192sjVwupVcfQs679WSrmHVRRMIcEuHUDe5K26E4mq5qo8frRug00cXKbtKV
J3xpf+oz4JCPFOXRMsHP+zGUhgYlUWXAa0S6TuPXzy+mCwHoB3CCwVKw/ZdVX5TUZlrEAzL5Jgki
SlHFGsDtwqfpQ4TFq4qHujFRxIn40laHufjqtxyy/dp39tJe/BBn8X5EvHxks2Ml/RHBPTfed9fo
iM7ug+FO+O4/aUe0j4rdWtyz0TFb8UPcRft7UpMam1DittVWe8wOxRYtfKdUELWw859YNDieLdtz
W7PclPvs92orbr48FpfLhx+wuMMUP5miIuMHWI9/gX2Qzv4y47TSu7XFrr3Luet5cgbwK5fkBAdg
28+f/cFAVek57V7M8XHCZEtg2IRon/v5Bl19r4sPtBE0SYFn2V/lO2rkqKMJP1XsZn9+aV2MmuhL
+IVd7dYK0PmxLR4rnVskrjCRQGR72TNTdIyBoxY2jJzfGknwp00M6By3gvkcyObu80VeOIUGdfWc
XKMy8C49cfpclSKX1aCme5X7g4suUBu/fR7gUv7xIcIiqfIk34eZwmp6wJf2DEq3HGnn3aEJtFln
jZzfz6gA0G2UZdAGmJwuq2ukBrWp95MMUKu0RbpqgwTzj8aeMAardtq9cvh8eeeH8D2eroM8oxbE
efTjxszxRlFqjTq7cTtXckEZWM/Ny7t6HF3cntsZ5ueTmdo+VtIHGObJVynafP4jzp/x4kcsTodR
WZGf/LXo4f1HWDlYB2C8m2Y3/pAieyXeWXOBeIhImvN4gQHc8ltPD973LR/hpb+yCv+LuKl3Aq/W
RNhzrvud+jHYoOL0edyzg7EIu7jwRPRbkcXgWVsJPhkI6m2TRnyLrBDNbm2fKPXXz+OdHY45nmZB
WGOYiazLoq+RmggvVwmTmxzQa6v4KBGtHL+L23VGuaIlrZoAaxd3zBgYtdVX1Jvzdp3TiUjbMdCA
TEgNhVojrokriKMzShOi8GRpEuHAU3HJLFYlqtAJSGMgvWDSjVoS0yFb2fP2Xky32vgY5r2lbrYb
7umcbPuHzx/peUJKdMycOZ26hI28uPhYhgg7TmOSUf5ez9+M8OjfzBXjej/0PG2aKTBYduLYySIp
uhcnM4okPfRbboJv7Qjn2p2T0nTXOYGOpqbdfhtdDJk2q1/FswJ/EXeRdvSR2QtiSFzxWD0p+2Yf
HtTtcBOujqYuHfsPK1w8SzkLNWQYidThb2jPX6bYUXb+PcfeCber0/2zDH+xsMXxi8wAgUYBvjYO
M1sVnubUbjtGxLIbHENcdp5WtspavMXVCjbNLASPBkbzfjZKZ+BhZuCq5gnSaKxdavN++PDZXSxv
cYnGuZcjFyIyGiOzR+W6vemYjSGOvM3vfJR1V4kJq+9vcfhjGFxGmf3r/SluydEfjumhPyAEsOpW
felAwLbGjRaUmq6c9QcVlaQeKBJzlpv8Wdmmm8DVM2e8H5xZK0m8aq/C7d8eOHLbfAg6v+STxM33
J0VEkGcebjYHU78tdzq4ApRG9ugTN3gs7NbmYxdubTpSjMeAGtIeWFJuBa9HXigFIJSoWFH3fesf
zXzggKxsz0txuL8sgyhw7pYtKaVDSrM0/fkeHTfpRrlCvQIVN+8axW5uFlFysDNUv3wedd4Si00q
nwZdPE5GZRMWKbP1B5f3v2oacb2mma+Oz+IsLs/ES1C2nhc3oxm1l/wmdVCKV22k7iDpxLGTOPrm
f7U4RbcQKdNm3bNFUD+UGmVErfO9NSpd/XX4/gNtrfO1oTcAREKVUGjjq/txSyqRmFejZ1G2ZD0+
SXjFRGsgtQuZCqpt8/cVLIbF8OpjiMpqfAuPQjqJlox4vHwV1/eC8Ch2nIG2cz7fExc2InMQmohw
j1Rq9UWwVkxwQZXR6dQ14iSu1BQrES7shg8RFje/ZGQcY0sp7Alrurix7LT4ZqQrW/vSdUgUpCKY
58gyniIfHxrKebERoPmEK4CNes0Bt0+a43gdIggLw26tzLr42LibyBHI3jnCH8P1mOCljcJjK5OD
xHWRR9LKFXHxsXHVzjgn3swSDheXYf3fpJ1Zd9w4lq3/Sq18Z1/OQ6+ueuAQjEGzZEn2C5cs2SRI
ggABkCD56++mK2+XFYpWdOV9S6dswyQxHJyzz/4m0uGB+vJ2aZ8LsQPb7v9zjKNP48+O6kkLcVpt
A3YIcJP4PkaG+WTVRrP5C/Pst8c5WjcDTNFc3uBxogiGnxeWfvj87z81AZAIR3MNcvyrXPwoWVl4
hHUFh4BPpFNqxFWyHJocbjRIWDZnm5dPjmZb8FREJIxrDBDs704mN+ydFubv7M9LDJ5r7VOiOztd
4aVnj9/1QxztqDiTkK+E/Ab22v7R2xujCuDXvmIwdYeLQHsIljL1lyelrj9/iyemtQ9zDYTWq/bm
Q2YUHsoBG2ZA8lAziSPn66D/wpRblWVrYI070YfMnW3B0QwIzSYmDHyvUaVetffPFlc/Lh6cADbW
Z7AWy7CLvv88oB8K1y3gKgesVZcFG7Inl3Lj5Wznb7qMJ05WZeeyTL/Ke+8/EnoU8GxIvqyONscz
kPpW088C/G1nhBvVLhLzaMBQDbE7rJ/icHnBjRHTE3KunzwKqgtv7sFLGnifF80M+GSpKxjC2LB7
D5swykDNqe/nSTg5oTaYAiL81g6dB3jl4Htb2Q0gUTWG/GkG85WS8hVl9qScwWMm0oFjUg9TS6Pk
4HCXMyLDsQdSox+RUVjgaN2stmJa2uw5nMLozZ19tQcZAkJK00LPQzRG0GMX4sG2Kjc3fQm0tQl7
vSaS1a52rPHCVIB96AgNO5y01rlywIfcIDY9a93JUab3nA9reWmZDEoY/CKAQItVXuysXF/A6ir5
X3RwfgyK3o91tJLtoFRwj0Qc7eboskrcn37S5+tVoXvsd/QrMS7n52oLAgKIEcn5wPrjTH0//NG5
xcCLCKAl6mMAEYrm4PkPLrzTPl/VH5OR6/tEbd/EhRb+dcdnSdX5unBcDNJnYxoNUCIvuJ14OX2o
r4ANydH3n5xXW36UWRwNe3S8BI1wWOBg2DW9Be+t1LuBSfdNtGFQdq9ePU3SXIgXunMS6ITT6oxK
60SyAq45FsxvbSSbHPM4ndfV0wS4JPbm4DqQ0O1u+iuZoE1jSxKeDSl7CLdgFkVzBufllKRnyz2n
pjEQihB3uGgyDY+TJZ3dDKXVeOul0Eysi18Srmt3A2/18zH3Ok+ONh9ECf8aa93Zf7sqVUDWiHpE
bL92sq6J0jFGtwbS+OBbQD1/7tm8jycFhsNpCw8kF+HwcZ5ZtrIbQSZFnpkuZRXPixqe/WKpn0Nr
5F9EqeUb54Pdx0E3g1y0uM5XBqoGWn8mgFo08CPFVJXJiCDqZpayqBPgbfitgoGCBhPCA1TDmcVF
FX1lcG4cvF5f1yKEBnoMFJ8uW88BCGfhJoFapzMAh+wBQgJCecKl1Gumq8pFk3vBkT5OhbCunRBG
kQkYuGCP8wF92b0SO+LZ4DCixkkT8AgmI26AcNoQaDhWuBRF3aVg4jYiob9XuiAbwJrh3FA6K79k
6ElWkJCCXm6A7Re1qn62G6/YCm7K3Zn1e+5lH2UXWDcsHe+xR/HoGkB5XBkr2Esmay3esh/WC+P5
BMPpMeG5ibAaRuPHe8bodcKbG2gb62q4HcGwbUP6dua5Tuy9HgQMQQgGEDILxwtUTqg7jxUWqHkL
k4yLZj9trSIZedZAlL1ksEgFUApSPZGIH+3leG5fPLH3gmmJkS3Ii90Pl33HMiyp6QRPAhe+81A5
lO03Un/9/CFPvEdcFFfTBTTQw/zuaIMvCVXA10BaaVEhtm7fqTQEoviMruFDVx/2uXfDrP+M39Y/
JcAM48YKp0eArX/OmZ84mzUxGwAy0iUSmo1ht6rp2i/wtvz8CU/kobHzRB68HSDfQLB1HJ12LpyS
Vl9/AZXInHVpn1QbWMvEbFcd+OXZJtsTe50HGwuMtNa4UKp5/6w2sS1FCcaTkO9VyZCXWYiShcj6
3ZiDcnSmmn1ilsKUAz6EuCNDjX4c1wUAHnjOjIT6qlJq9mrLLtYM+1lZwhppHG3h78Y5ikQKoAfG
UCE0ri/8PRyFEPe84p2+rF52Z/OxH5MMa+ncXj0XkcbAh3v/DqfJ7YLZwoYsMxmi8Lx6qVAcysD7
oPYjH6wW685EJvGc+PJEJhGZSayG9WxGle140aNDX5uUQevh5tFzIFM0gFb3fqoyWGYk89aaElAr
z9/YPy72dVjXwhKEBB5Kk/cPrBAnMLOGmKUjF7AbKu37kZwTzJx6qb+aMNCxAPfh48xNKdzSB9t6
bR/WmU0gmcsr51d9BKyQLEJlBETMN75n1wqxbX5mGX6cP3hCtLd4SH7hWnpccfJkxKSyoEBbYBe2
tmeM2yALbtda6Xkvno+L4v1gR/sN7qie10FNhb4dASt7dVit/MRZncKHzmik2bBxIhuLPBikM8d7
i2JNQZt1ngrEkEtaJeW+Rfe3jRjqXO73xKX+/VhHx+wwwMwafJZV8+FSRITbHnVJvfHw3/ADwWF0
dhWe/GTw5cJdFSXgD3I0GAPTZoGVPtZCt1ufDqbs8FxbwDoQ+b/rt7C+SgTCuAlg1aP3++iTjfha
gWdDBonX+cxd9qVrzzlJrm/o/RYGMxVIbvE4cED3w6MtrFPjL3M5fC20whEuntt+OhRll2ggf2Pd
F4d2Phfln1jY78Y82slC8AyaZoDmUmbWBt7wdguhQLlvcB6IRw3HLZSa50ORfb7aTo6KM8+GjBxi
smNtnJpbpFFaCDDRMZe0g5Eq3m+j4e7zUT4GD3ifv41y9D6BFlJeUwHU1RTz1rdl6rnlzedDnHoQ
GIwGqyASSvTj003qIeJlU8AdXYRfwMFOREEzmEedy2p/8BjB9MM1Ad/fDlbIyfGNYSKl8sEYZ7Di
KK/KLc2gxPgVwq53FI1O2Blh+OZcR+OpRf1u2KNF3YLZOHEb06OGZFrdV1A5ra2p/G493Prt5y/z
1PcKwEhBaxAy9+Gxwc8Ay3MPyF3kg9FQ3EU3rT4zIU7EWp4dra1OSJ1BMHJc82ewdTOFhcexb8HC
uOjhWAT04Ya/lAlHD+NZ/eDHzCPGQ/yG+yu6xSBbfH9s+kR2OtDWurqi615uQLSGe/dGoDBdvE59
MtjxesM8H6GcmJdIo612U0h84lA9Oq9DXfZWO9gsNoeLuVFxDdw0XEs//16nJqUD0SneKMICCDPX
f8VvYTP8S2zR6WE9XuZsBvcOhQOWaCMmYO7hXrV2aCfnXuqJR3MQR8JoE7njAMmJ94MO9lL2xMeu
D+5uOsHtEPQPGNXEnz/buVGO9g7UewAmVBjFbO+b6JE1F053bjZ+lCvgnv3bkxztvTbt1ey7jEHE
h4AD1jP+btjwq/M6yRMHC+a87eIyCh9kyMTfvzLawo2gcg0WW2BELPUdXW4XByhB/1J7l4v8/m+/
OlQQTBzLa3cfAErvR8OBzIUJBnjMjKdgegudn3Z15lp4Yl29G+Lo6wAMuUiLlLAfUOgdHBv9DTWF
FGDIlHvmmVl+YldCnQqsbbR8Atx0PMlxNZOO1YFViLxqArK5Hajk8xd2apfFlQyxBdpn4Ud0bKxR
kMqnysI6Cu7HX4GT/1buNKxqRR6l5y5kp4LCd6MdzQZeu2NY2hhNpR2UAesmWFx4qPSos40wp64r
78Y6ippUA6KN8jGWubc2fGMdjOY2ShR6nkVusY26rG7Dq3OdRCfW7rtB15//ti0ZuB5hCuLcl8FT
U9pwM26TvmnO1Rj/hxeJqA+bPEwTjzuWDL42uq5RfHfhbPo9WgoTFYcxu1HnI/l1Rh/Fhnimf411
NOOl46jJXrdavVcXq5PB6odaX63uwqh4/IUp/9tgxwWzZjaMAg6TDEiIYs/KnRLnjOBOvzts3qhU
uCjLHV8oIzlZHMANQJYu/f2Q00toNC9RMkAm+azs7uS7+22soyAmaDskVOElEtPHCbcEK16eSF7c
+8glk/uzF8l1+Xz4Ur+Ntt79fpt9Xj92iwh/3dBhF5i1r/UmhO7GStjX8Ol828+JmAbd9yviIQTl
AeqNo+U8i7bpPb9bi6kThHYtMvT+DsYaMGmDbdrhnPPLic0K46EhMELlHnv88Z1yarwZaCKcWjph
j+MFTNP2NvbgJMrRE4H5+O9fzN+Pd/T1TDGaBldIY+tkbTdtU613ACxDOcU2o96ec1v+eLSswyER
h1QHzGSP02NNN5CIBS24VgPKiMNgzlcM3taZWw9sG8wsOrP5fzxeMB5UF4EHvge+3lGkpsdBWnaB
x1uR22hVzcxenVnOJx/ptyGO3iANC9dvHQzRe3AH6RT8uIPc4FFC1LlE6selhqdBSz86g4ED+VC0
8Uwjcoq1FWl18FsNXS30jW+G1EeDzrC13s4cnB8Dm/fDHR0vFD2DdAJGL15eB1j0yFjmmBrxkLZX
/StmJfwFrtbyWM/TRcfFy+fDn/x0qJCHyImtDixHgQ7k9bUoGKZKO+5F0ycRrpifj/DxJFs9jVeu
JbIOqOYeTY56ZLLqA4ZKfHfdBXsSfvGsM/nZc0McTY7G8MwOWbcVHh9uUPC56boi89u/kGJHTwXC
J1itrA3+x9m9diikP4PwHgfVL4Bjf4uw400DkgfV+ggfdTgSPW29m/nu81d44pLyfuB1dfy2H4dF
0bVViEh+FnCxtLPgu1DxGDdDAozWVl6v1jUwNT8z6sdTAKPCVgNgl9VJ+djkYgn63msU5oZIydWU
jg9tCn45NMJRboFacU76fOor4saPqzO6m7FxrT//7SHp7LOwpxiuk89D+9q7b6VxJuY+ddBgh0I5
2MdUhCTs6KDReBq4VkKPD5yf9+rvu02R8oPDkx4A8QwUqdR4OPMW0db34TRF8fe3QY9W+AT7SmaN
3itty5EndW129MEh3FquRm6WT2iJb81tRNv2btSNp2JtLn2RrNUPkvegsukrSipnufWqBXVs3ozj
pkN4aMdiaXtnY6MIe1dYPShaIXNpmVQdDKITXP1WZiHQyySxJ0nCuPFGcqjYRK+5A1o4PJB6LZxD
FFI9567oKFSaizKMQ1WZ5pMD61TMahRmh61fDrORRRZw6YCCudcOkGW7QBQGyufcpCmgz/W2bEQU
5X1HEHRNXDY31IyWQ0uLcOPXMw5XMZX3viFf6sCqNj1uC2j3WNZy7KwSCFW8mExdl5J2GZPCCvrM
D1vgmCYXHG5bu7BY8V97a66eC7+sUQZ2Vt9TdEdwCsgX1+U1H0tnK9spQi4LqhJHefHUklB9CQZR
eblgvPdS0xtMALgnwyg3ioPanGjFbPRoR8ARgjtZtjcWQx4fzi4V3UfSpgFuaLC+TvHbuJGKUc50
03MvLPPZXcSTyY2RpoNZlGpDC+5dT6PCGSW7sBYb1iiDXDadaHs4ahEeXKE1y/naK4BR4N4HGawF
pHpLmuIWwbH8ie8k71C7KFWudQRyuxaAvEO6wW/dxTUvOj29BcCmx1o1dFMB7BiH4WTtO7yhrF/C
eVMQvfcNcSUXNJzBccvf1FaNFNEYyevSmS4nba1zw4LXwlh8XTS0RxF/MIiHZ2iBS7LL+dqBD0VC
Yd+TCq/kqSU9krn2dMdmEFvjuZvKOVYwpACyWwNd0fmdmRjW1ALWPvZzhjnjgowEdptiovvmTR2s
qbQHaqOy97yY1YqtlIkEljU2VZSE4bKzhYyV4hmJ5CPzi8Qb3R90hWEYdvdTRuaYmsoEHoRHJAU0
Do0trVqyodN84yh1WajJOGBcJ68l1CTEyZDR3BSS5LSCZRmT4a05siGt2+kJHE1xNwRgwykXJrm+
Tcp92RZTXpX+tvTM18aJXlylAOOAwD6uLL4LYeMyBnITDsV15w75SpsELHbXzOXdOihI7ftWGDuP
BjwOxKB2aDq+iziHy5hHrdiuGvvb4ochTZA7hIALdAbgxIfEbqzciniXONyfL+ErXaeO6OysMCcv
181i3tb4MXzuFsCSCJidi5OPgbtksmYXc9Ahc1qwG6rI3p6CnQUyIgqYW98rUlr6Ajyu+lKM1eXS
LPhONd430l32zrcMkYTEnJOGye9D1IVIkbdbLYJ7QSc74xRi1qibnawI9b01Tv42sIb7FleppK2w
cUxDL2OHUujV5+EmDCwB1EmwZIFh5Hyec1kWue+Mj37Z5ZGx2E9aNjyfmnG6aGvXz0JKvhT18g28
tW1F+bDj9iDzfmmuOTecxFVuRqowqbzmCZqR78wd72DkkxKzSngZ3bfNdDGURRoWZuqx4nKy0Ldm
tEFihzMWmPtmGkU8VFDVd2OqnQIeGa733VqmHUCON9IUbmY7ho6Z04qk53KIu2XckxYeNNhQ76rO
wn/A86sfzXtqgbhYqGzpWthX2cYTZiciUDJdV6RrE6HQrer6z3Zn5MTmN4LDu4YH+aICEQsQB5OK
1uHVJPooK2f7cXHsjQ/Y7+Vg2CrpSwtW21VV7qxeGXnv17mg/tPod3eTW3Vbt0NnM9in/Z0HqkFc
sYpl3NHPrQG4SD+1Mp2qMIhnyF4zWXjFwZAof4DAdGBdBYIzNvaMOuFu6Kdt7033IzWSpnljwjKQ
OZtSVAwTH6J5kJrbbMB+aaEYtYX6D4Y4AftmeGPOfPZtqvqttTR3cLPZtrR8DnmT9WrJQ0Bad6HV
7OHudwA+2E38xZR4dQDCamXuXeYOMYckMUYqI1lCTHhjxGNEIEx7wQv4o/FUozNWjJcVrB82hOGW
KfjT7EKvWC5PwILKzCnL6tppYGFZLd7KNnCBvW1NkTWd+bA0uHHU8P/am9TBR3KBYDOsKDNhVgql
+aVJIJkupHk3zi6MwYLDHHYv0kcJDCS7t7lmW4O5O7egB2+0niUaMgDmMQ50Lh+1r/IiJBduP11x
4mIvb6PrsDGeS+7gFAzg0CPmq4A2h27qv1DffGZWVG0Mr9s0PZa3PTrwTVQztg2uvGsagXxJ0QoP
rRLJiFGFeB5lpNwVWySyDvUqpVpAmAU0+dBOCp4ri1wyYDxv+iDIXVKZdwT9xENWh+MLgtDytsX7
EdkU0Kq+rDXTOA0b0GgrOUcpR5NeKijAdFE34gQpI4jfSq9LjNrE1aIuvw9t0+WK2uZjWekS4GFz
rqx9HXriMRxVAT0MtGvXAPeSPJDTkFZ21MdeN7spkKrzBtBjcI7qzkqqWuqruVNzbneyAH+PAYaa
F0JgFpoj6KusbsESbUjuUhomlg/iAWCyLBtma0HmLuTTV8topiEGozd8lsAZvzhI9qdagdjsBhNP
7dlCBWw1wqc8GK6oI+svMEayUtdsaRYobe6o7ZMd4qYnyxyKPm4d0SeL0FM8UAr1XdW29YGU2J6n
Hn3K89zBy6T0LZL5dQ+orLGQb0sEHDCyZG2bEmfov8y0gICGDjOJJxrYV2ToSwaqNQiowYQKQVca
FKVGH18hJmDbLfEQdohJNDGc3FhKD02mDlThuP+lfeNNuSgbGFsUFJuvH5Cb0mnZW6Nq8VYQxIQJ
nxdxR7CtPFiR9HPXV1ORMDoQlcI/tis3uF4jPDSBH+cxC2aqElstBDLcJWwSbSNcEKi8gQIbvnaV
5LE2wjgMJiRurOBt8BwFYQVMlloNKeIc7EpDXo1zCGy1v9yxJroJF3wpzoNXSvwcvd16087Rniym
uxVQlYKnHHy3W6B723a20fGgr3ohNpMjHwIF4O1g4KYMg83pQAfffSiX0t31SMNlQR8pEqMPanTi
sobfIOJ/657Ow7Bpjf51mkwwrOtXf+F75FqzpQysveN46HzsF+dgl5pPCcTASemxfOzKO+LCI6Rb
drX0cqKKbGiwL3C+6aQRjy6qU/24Q++9D2wifxir5edgYTMs9ZC7XJOENtrZyMkccl8J61Z6LhBf
c2BmOEK6fTUpyKOXSdyjRWvOTa+e8ZdXPEXO+2GhwYvhBzolIFwnbjitsm5dA7c8emnkAfkeLMOj
NWNvRCCcD3b57ApNYur25g42neh74Vtd4z2prkkKqm5rh1/VOA6lKkHf0VtTVWY29NHAErrUT4ya
WdR03yx4vMVC2tcExPUYHkcS+z9Qt8HYQPFlztelFRS7iNkNDmBvjM3R2ha6Q3AUXNaGL2Nat0Zi
VPLWx3ESByP43UFZ2Qnt5GFWettW3aVieuP4aJ+Y2LUJuSN2jnzmpYC/0LBZBHDtWiVDMWC61/5l
VKyWemAHWeEjWkhey4L/aEr3m0A81Q/GteWIMfWHesi6ppA51cWNzdhLFQHNThrUCw1ocSR26VTP
rZ8hxTnEE6M8nRwLq6t1u41V9Hnjez5stAcDzPdpvGg5Cy+pFlhcXjjFrOKX3QSRYlQD+as90Nkm
hPGDubUZz0cktnUQZaIGwGkk7XfL7dWhmGuVRIVJstkOui/YyIq88CBTsFnWUetAGpIK+CAebCWG
e+LOZdoyhYXNUAjgcae7W78pipfS87Dfh+qG0RBEeh3EHsLyRNltGNdTqbf1PE0QPdTRQJNaMdIm
VaWnlPumwEJoncrNui70B4QTqn5s+vaGT0HeyLdF9PtIoa4Bg/LI6rYAbSXoJz/4ut9rsfzs6nIV
0qpc1K6EqbQGZ5tSLx/8Fvecurmaps7eQAmSSmO4C4jvHBxr/umEc6KDRSamJ3YheJBkQFmhNQf2
zRqkcajNgqUVtZbM1lpsomLZBRqIdXPwSGq5y3Q1UfnWTWawoYOMYmIvCxYmbmmLnJ/nZaBRPKFF
G7pbIlHU8qpxRq6a1sH40qL4bx6w99VLjsDV35o+XsJcz+seJRFhxb4/MXgoVwECLRyg5neEsuxr
H3XBlNbcK5JCFxQGwdKfNjjWLYTFrfa2ZiHny6Xy1AWtBeLr0fKzcpqmDdWeKGN8YR8dGcEIl1Vw
RuiIIL1wK9xaBnunTNw1/ZHXL72K6rzVvMhdsyvGuDXC4YcMeP+4mJQuiV127guVChdrtDvAkGFx
HFYnMElsRGor3W9roducMTVmuGhAOddyN2e9B9cGs2jvkY5wdoDwLTGRoAQgNREmxHNnB3cDPUex
HY3zrYkeYxIblCD+wUhmmbhy1CSj5sxvpsmaITZZdPuANLrYtVXveHErHf0YGmF1oKasr+vAbZ9b
4Ecu3VAU6/nbbSK0pl1LrzN+MNqv/SeajkHi2XBiDSqHpSg7lmianEN1F5pTGBtdF9DEIO50PwMZ
RBGcK/tbUMJJKAbwY9Cpr9zpxayIIXAaMkhnYQrAvxi2rJ/KeiouZhZMsbD4DTP6chN6My67Un4J
A+IeooBOlwNa+MFjbKd2Z+COmtXwRFoSq4skHGj0rA6Ii803R7Aw90k1QmEgJ3s/mBMUdVULcfsg
qyvSNFhnwJ+kpdNYB+G13iacR3Jp93CrnmWAVNVk1l/Mq0Uby5aWHW4QkwDAitXYAAaBWwbnTXtB
CtNmkOqF9dY3GeRCw4i+LuSzq4tRj3BzQ9fMBhpymYi5sdzYCXT/0278kO8Nt2w3QcfGC/TmafcA
K3JcPSgpjTtg6prHgHFbxF0wejBqU2UQxK0I6dPgztZdw5COijtl91VMVTkBY2wDjY3dvC3mhKFD
65uEVQbMnBlad5Dh8BHRVC6rLsseh07iM83ttFhLulrAm1vo4k00QuG078fUJUxeDjUpvni6B3Iy
mhtzQ33ZvwgvnA9yrKbMD2oELZ25qDcbt5+HcazaR64IGRMTV+atZiG8VkofGc55iKYL6bTmpRxd
knI1YyfE3cjSyAJEc4wYcE5K3gCJHGnzKiqMYju3gKzD1MseYkQxIyrd1dJfkMCKkrqlCM2wbKpU
Kt0cXM3I1nBs59IrGwvGiatPcMDwPwDqDMrvbhEYW1xzsQtMvm4u8IURh8Ki6criC8t6sx1Spw/V
g8/r4roPZv7ALIO/Dj3KK9NoGTeuXQ/7QjVoK6gkrMU9Bp4nITofsQfto2ConiOfgEhceB5qaog9
L0TLyfUs58aLa0eKiwbd3AfHNszrcVLKjK2Ks3IV+gApxN35qe20QFJOGvDFJoJ9HabRSYumqqzY
jLBhIisWeN+apQ4vmChNfOgVrqFhUXo/ITCzE3hVKnjpAIexLWsrSNigH7lZNxsdSvWDYcIdBu66
fWKZs3lJIiVRNaCTfK3tJTy4EzwWEm8Khm/YEPrHoTbUtehcDp1T0/dVVjjcADWOSLlFoIxObI0f
KcdBjNLR8AZWIvobk665K30wdP22tlJgWbHPtqTmX5eOTQ8GtobXJmJ8OzWwFYt7EMaXOJzD+Xks
i/AHd5oRVwWrfRjkoL8o3k7XDS0IYhfRapL67ux1hzWdjfOsR73DQF4bxI+6f6hqt5sSZEHrgwfh
hLqApTJ9pIhNnkk4gOBS9q2dTnVv731sa3CJ1/5wg8J8kIdBK8GpbXmVMyRvsMV5zXBpc1VtTRGy
Z3SpIVCMvOJGIIQOcPHqkL8xAlBtg7pAN6pZ7W1mtpkXdfx2mLrxsiks9+viBNWdZ7TdF9ZI10rm
gi0RDrwwfCNFAyIWDIARiRPE2LHdOeKi7udoSFoUw+SVMSBRFE1OfWVHFvwZjaYmGt+gqbNZz8LI
3U7Lq47AFiMeTS0ys20bE4m6CR4jsocwSI+KbyswZX966H55pSPSAYDYmn2DRKOBtGfV9ANO4R4Y
x3hZXJ3QsnYeCmYtKsGsBdMVtp1mt63d0sB+O4QM501hBKgbYNfxH/gyIrZCsF+THWn6LncBLsFH
ikACs9GYyHAQ1sJoAAPjZlDeOCU+0b1huTXyJqgQC3/flujvuPC5oPZ1A6hdp2OOQ79SKaoHdr1x
uEVwbIUcdpVg1di9bd23Cmu8z1vVBUEaKQsdyDvtICj+eSb1fqJoCEA6zB7hEgdF9HH7Fa8QCTsW
7ONX80qI5dImm75HV8YjMgUZh2kqgp8EXUKfD3uijoHxIvhauzi7oC17X8cAwZ7ZUWnB90d8Ny2E
GwSYy83nY5zo9kCnfuBC4YCyKxBcRxV6Gc607A1U1VasGaDm0A0bQdx9t27t3YQ69opPmJ8oS8un
MyN/LI+G0ISYVuhAiGWjAfr94zVtqZ2JwAp0bYZQ9+Alwr53SaotLHK2f6ElIlxtklGugUIPYIqj
l9k4YWGNWN9Qma+6B8eMKQQquBDk/oZU8Tmj2I/FWAyH1l0bDidr4+lRDaqlndFbaFOPscuwZo5N
dmmptwadY4F9sMcl+fxlrv/69zoL9Pqi7wi8w9VXyTp6l7YzzlgDsKQSFK44vDwUHr0MWZtGU49s
GLv/fLh1Unw23FEhqlGBW/g97eKG0uAnHAzkLuj1knuWoe+rEOl3r2mcK+J43b4ckGv8fPgTLxdP
C8kjAAvopTlWPRJHy3Ba8LTIAeQjovjGxBbl+yol1LuorXY/2eJMNf/0I/9rzHU2/1ZULAxpsrHA
mOtsHdDWqzfVVp33L11f3YdXi+YnIOFRF7aP5yk8s5QJSjDcDVCbyeidukF7a+qmHtZnujz6W/i4
nbHiOj0kBMBQXIB9EB7NVWdx1NCWqHp70fWATvfC+f759zo5O1eF8Z8DHFWd69GwS2OGocIAGoBl
PEyllcp+7/NbOrtnVsKJDQ3yYlS2YIgOt60Pu6aoXHu0i5LGZl5ezdmyQwMrlGjp2hssktXkq4EX
XrAz/rmT/p/X6T/LH+zmn99I/uO/8OtXxmckHyp19Mt/XJJXwST7qf5r/WP//dve/6F/XPMf3b0S
P36oyxd+/Dvf/UH8/X+On76ol3e/yDpF1Hw7/BDz3Q85tOrXIPiXrr/zf/vDv/349bc8zPzH3/94
ZUOn1r+thL/FH3/+aPf29z+wPf/2vde//88fXr1Q/LkL8uO1Uj86RI7k45/78SLV3/+I/mMlGECq
v7b5AmKzquj0j3/+BPY0ITjLkGbjFAKK4I+/4XKiqr//4Qb/AYsKiHXBP8BGCm/qP/4m2fDnjwAv
WO0y0ILiQy0a/PH/nv/dl/rXl/tbN9AbBpsTiX/NKk75bdGZlo9oB315UYhxXMiC3y/uwdQQeKHv
N+Y2Ba/Cn+UB1dWNi8ariHW3Y+jCfbNQw2bmjsxcEwlrj9px5YkBDu39lMmJWWltJyFKVxWFCy/K
wbWG/aPJg2jnIOfXONidamD2GJvNzYLwOG+QM7BV+Z20Hfo9RhSzkCGzXXJROi58M3zvGihvDYtP
dM6q5gI90rEBys22jBYnnQhEB5Q+TR6M/usRVwuxTPuGIzG9ePrS6DsTN3kdoBCZdq2UG4KiQlw2
dnNbh6jhtYGVGsoNkZsbw7uSsp9QRm0sa4lgOiFv3A6F5gkVzkQuBpqIClfvhtH43rfmgxcoctfY
wY7j9gVoFUI/tKb/X+a+rEtuVOn2F/FdDUiC1xxKqirPs/uFZXe7NUugCaRff3f2Od/pKk6Rup1P
dy2/OL0MYogAInbsLQEaGE9hrVPGGvp2VWN1KOq4P/m9eccfCOmXA0Pd86H2Neq2w6pMexKBG2QG
DltsfDiQSngHSbKI9K/KzpjXK7JMTW78f7mIf2Spn/oWf2zje2a0/2/GnP7qL2Yw2k39f2jHAYzu
//yvmfyXGb9ekez5MTw1/Mt/+Jf94k7xP34SQxwWSmmwYIYj+d/2G+AfECcC7xLIYgEOx8H5b/sN
2P/AMEETgX8HHAfVR/+xX/gDlO+gvhdEEvDVsON/Yr/PDzC8HOkFXxTY8MRt68wQqlkiqdD0r7a+
br/JsKN7pWiX8+9v7/B389aR31USeo5eLTOaV/IV0XjWHhvEIvoTXo3I5j6Z7X87padO6Pkh+Xcv
FnCuCPBYlwgQZlGgFDqAVNy3AmC++ijHIJizWUVb9G4qCbTZr/fomjaLij8wVdTHauuzgnAALDRe
5o8FCGG20/X2LVzzf4ZkVxYBNIRTuFl7vO0HvmTTDOBSFtFNficLmcSDn0f6F1iA80+k0dO3cIuB
R2ayqOQ9GHGGL9c/wzHMwALzEfDuoXB4VkijA7ZzjKpeIRSEAP5eHbJjf1ys5emVsAA8Z2impM/C
PFw+dpr5f1aNYkhe56Q3O9vD1Yl1dzKy6uICeeZMlR3QQLJoGN7HukHCZdDbv+4wz64wT/ega6ou
nT+53E7TzExU9CoTk7+8ZUrqd9HWBf8IXfn3drj0+qT1vpTQSRhIn7GhpJ/rtd3atOpYQg9rsvl7
Qt2uMVhnuJfzApWqos8aMi13mwIOyWu68sNtm8nyBRVACT5iPDLr4XDeK18qfSoS0Jydr7dvFYn8
PUmWG/A7aehKEA+L69Xot3kZrd79QHKBhHrbquJ+1bJ/HIaqG1C5FJXxMSBFET9AcaH0HqN2pGAR
aTxASrqtlQiJkokhpe7VQFFf/8TnL6G/v9ByG2vZI4ybwFFBSJIg7N17Y3GuaU7bu7wmvP9tLWi+
nGvRAdcQJ6BBOUuKzM77691fNvwL3vgvip4nuyiihV5Ynass7gf2oFdB328M6noS8hWPpJv5z+v9
OPaRb7mNudlkXelKZXmfdx9awoDbK/xe7vHeuNq3vEZeyq32ey6zJgIOCrnIrv0M5AXb8XoOf/EX
gdOTaZoQy0SoEDgbPczA6CCs+pEUQ/W7XlW74y1cXVx+f9LF7OdDA+yAyghfES5F5r2984ZNI7pd
AGFy2zJYTqPZgEDoAFXOqjIogZyMwjFHuKEnzc4p6BqF5S9w2G6iEDgeaA/ylvOmWwDj5xZM24e6
9Kqv14fh6sXyG1BdoWuTQIm6UNHIAKSYffY4Yis3b8w4AxxzvZvnkZH/2OZfJ/HTJeHrlIgJEVqa
aMA0QLtdTx8T35jkdbdysh5FYLrhjvR4Tr1fmnXrb9wLllNYCk8BUCDgthbATZLSp+ERGA4Fbk6e
A115fXgO27cVzsIBeAET6h7QYMBXDNQ1wx58CgQgiFPbIDCsEM6e1t+u9+awUM/yAAsjMhAGPEXz
KFmHlMxIxXmbi+7zbe1bHgDJG3AmAgOcDTUu1khJj/0ftPFytjNbru+/zOKTzUAqI0mnSpmVnJcH
8Lipk77g8q5/veMYsNH1PZTl2gHAw0z7mBKA8HK/NOeAdVPyudnoFmd1OUbjEasv2WOtJANsT3C9
dw44LMqzHEMX5OBE9LE6RC78G/T3gj+Aczf5sZ0Y2TlrXDNo+YaYkCRWw4o7+dBrlHFtmj5okSR/
3jaFllPomqUGr0arMoaUxnik80gB6mzIKKArUjYFstSlkgchGPA9c73W3xMRh79f79xlS9ZFozBl
vSqKi4Yn/KA90Xgsiqyq/dW8LyXR5CMER/r+w/XOXBNpuQeJwJ9IugZbkbbbzwovqs/eYLY99pOL
xfz3nQCk4s93eqwC8MCbSUFkcSWnxXhfkea75GX7EwobPjdxuXMavbzpoBjwvKOWy2JGuZvMWLTU
kEgzy5wgb65QO1H6SHufrk+XqxvLM6xRq2I6LJguD/jbOVGfJwbGcC6bGzuwXEPYiGpUCos/IV02
HmLPNwKS3EtbpBsgRz+vD8O1LJfhPXFA0KqO+rLHu1xHSIR89otwKc45wE3hcSKtQMUuSCSBAemo
R3YG9vJGQzjxeZfATQV96ON+7lV+9yGsGn8+eUvY7ilPulbG8ghcTlUyenjDyDUHK9NS+4k+Mxl4
wNqOhkbvrs+caxiWZwCUCxgZ4cssXHp2BHgTgP5Z/TMe7f+9JUBN/Pkk9e3QSn6xxk504WOXDP2F
w3X61K/FP1OX/bsLy+BFDHibx/BcjbscrLGgGj4Dcf4RcPLp7qYpskm/CmSEFCDvMpMXTaQBbDSQ
WMv9ndYd63yJcz3dugssul3yAQuAKvPHAN6kaTakC/tm7/bsWGJm2XiB1DVvCXZqWRfqByiHUJvf
krL7ctv0WBaOWusRr16De3O79m/7iKxnxYPdm5jDtO1cUbwRXwZ4YGblqv/cBAqCVDeemtLkh2gS
rztS7PBIW0ot/9lJNsfU2tUNR7Un1rmr3m1B+Y2J9S5gw7ux1q/k0j7IIvgTh2h9RBVYcbht9iwz
rzyDFF/MEbmqygcIjf/cRL1zFLp2lmXaEx0nYRp4kAIg2HPOe+DUJPEPAynJ8frXX9b4hePQzosC
JtSIAFQFGSAzaVRO22kKx/g+CADjj6n6fr0X1wa2THyCrndTepgjVqCQajOQES4BCDxdb90xhsQ6
0hO+lEMocdXvVYlSkLg6rVNQnbDY7aHkm7i/3o1jNRLLzrs4XxaDeEuWr5sqUAyi5VuFF8Z46ID7
32OsckyVjeAgS9SM/hr1mc8GQGHn7hjj9n/baieWpatQsgSUVFgHVCz62yPKrIDnvjDw71Veuz7/
MnlPzvGimyg0j7XMWjagzq/dhIGaZhsPOru+Co5IMXSIn/fAIlVJrQZUz7QbOQ5lMD+A9fbCOQ4O
B9MEzYcwSIq3bGzoGQC9+OMQAuYdzaP5ev0LXEO0DD4ya+QPXQ+TmeQKp9+PH+bVK3Yy7A5vaXPZ
+ImZl77BZg7ClrzNq3kaD2XXb95xXngNlq2pp9/lZqDyfttwrBN+LWbkBgsPHQIYBQk0M1bQKp5g
rXfXO3DZjWX80ZDkm39xMTyeUIcpov7cl4A4RpCbSq934VgSG5FUdGNZNALpCaSR6WkdgAUfpy7f
MXzHksSW4U+RrIcKZf4YwFahdCS5E1NxalAuknZr97MeUG53fRwOT2YTx0hA8D1NRqxFscIdayBt
yyTUr6ac5p8NLhTn6/1cvvwFrx9bfgD43oI32mC+AhFkEI8eDnirfOto8RBN/P2m1imr1RTtWIxj
B9h6Je24hMUiJM6xEhoPx9X4qKFG5YT+TNSE8ozrg3JtAssxbGSplyrH5Bli2NGTqAACG32y43dc
rVtWP4208ECXCb88dMmdlP18zyexJ1TimiHrpPcGsQA7Csecz01/msF+fcKLqMgSZvYuka4uLDsP
SB/NKG7ps5WWQE0iP/Cul9wD32gHIMJtS2CZOqi9Kj9ceZONY2gOOZ65KBHsxh1HAmWKl/dtZJ30
ElCMMazHLgsaDoxFlKOnaq6z1mPbq6BGHS8qzbYj32awKnRNcmDdOB89IJx/GFJMKCxmXVKeVDIA
vweBgNg/sDakH8ASUgP8XLGkQkGF0J+WbbjUI9Y0JVFVo7BKzp+bcosPwlvMI1Rr9ClPxuD3WY/D
52XQeXRYKWhPDyirLLvjwivvyCohkJFtyPK6DIrIOzRySyIURy9rjlKRpnzoZur5hxrZroc5bLaH
QLD+rU9HAJTXcv62dUmDYg7QTX9TrQnfFlpsp7GJyZ8NyEzVkck2fr8GQEScARtsgIdNti+LUdOX
eTN9cI7yIH5b6635nK/Rb0NlvJ99Xa4P6Lv6rV0L9jWYAJfwxijPigunQ9QZCUlog0tgxEXKFu1l
BVD9KRJM3mMfe/U9ixsW4Um+orxr24IPkD1ifwyoq/wcV5ciTZSJasSo+DwfRYxULjDiYQWFP1As
fgLWNwLkDtxz80GwKZfHMZniP4UckoegrebgjMoXiH+ElYjfadqzuybqi/e5KGZU/pch+9LGoVrv
Ccq4osO0tOIXSqOKvXiAw0D+Eh14cnUxI6Vso7LNQKGwnYA2p6dZ8vwcknGXse5ibC84Xhs11PGa
bHr0gLEvQxI9JBOry+O2JY1KPaBWkBwDvia8D2Y6iLRiYshP/Ua0yYq1N9izoWBbuHMZvBjNS99i
HWtyNGGNyq0uk/k2fZq6oERJ5fpDoMgLAgRenR+kbgFZolLxN2KQqCi+7iVcE305Z59M9IrQQVeW
eZ/FVeulCRJ0d/2FEABlgnva7q4urAMu6rRudF322TZOKjkmebCeQmQ6v190beiN47h0/mQc4wBp
LpT/dFmJOvRz0ITTHzlvu8eNE9TkXZ8rx7ETWQdDAwUPsgS0ybZ49oLjFCazd0xmJr/f1r51Kkz9
Vi40X5sMDL116lE2HacClSHXW3dtMes8WMWidbIGdcZF9FUEUBiaNFeniUHqPrgUDyGHMd+Nl782
UKff2diOOaPWKSEoKSeQPjSZ9Jb8rlpWyCd3PN45hRy3QWqZzaw3EisUgWUg3NjMcdbV9Eeplf8e
NXE0HWJNY3CfQfB3Zw4dWxmwxWe7jAhwLYTBNmbU1F51bKRa2AFFrIwjn942X66vlGvOLIPxo1LX
KO8as7pvo0fRJKCi4Uz+vN76pZUXXI0NbS8aakAZV0yZjPIYZHf+sIlDU0Mpqp6rpDv2shrmndV3
RYHoZYhPzLKL4mieUXGcehUIfKH9h3ScwMncFD9MU6DY2dyZspf3M267mk7vrw/RNYHW/XDz52oE
v5HAk6AxaZ+DjUSVbNgZlGsTWG6gBllGKbpgyDzPjO2BtyyPzky0nEK5Roh+pxvn3NnuAAX4DQd1
egZ87fyol1apH7oOC/nIoG8gHvQlAnzXBCgLRwSvgGaXUVtRvZsLM+wVKDgeJzZGSsZdOyMx12fd
QMbfyg2EG4dEFTk4hhDlBtWGOtcA7t9ViOuaHaN2rZ7lqAjurV6JtFaWK0U/+QpUjA3fsy3H7g9t
f9SXIZ5zqsiUiRPQ3ojptLKwBHXA9LEk/Ov1DejYIqHll6KxnKNkCMGZucHejtAJmr43qtX01KN0
eUdswtWJ5YzYNKP+AIVm4ATp0YdqwiMIceghaWl/uj4Ox1KEtifS7QpiZ8pTIzqw+IQheS0MT3bO
O9daXAb2xDmYVgQJJTWK7hM/+rb0AB3h3h9M9Un3vVruULJF5M5IXJN1GeGTvriKl5oRj114yeLT
OuL2S8iG6nseLjv71nEY2XBWPwSUYQL/WGY8aFD+AiODAo9FLzudEq+T01khkj/fG427yfXlcfVo
eaKxzWuQliwiLVGtdOxAYBEd5LgANbCA0Jqj9rxmNfKDqEk+X+/RtSEsn7QYVjRFVJEUZf3QApzA
ECOPbeiNe4TErg4s4y8GA8qrGg576DwW4q0y1fWpNQoF89dH4NgINrgVFbIBxC2JSIGdnaBjWPMs
L2bzyKrlRgdmI1dVFPRgqWoxSeqiuLSsqC1gwR6AwzFDgWWTES1BVM5JlzHTfF2WCgdcrLudiKer
ccskt8WUOqBrlxFvnd9Gq+Z3Y8v3RNJdrV9+f2KENbI9IMxAyAAlt8Pjwj2eTZPv7+xNBwYTup/P
m+d500aegBLlnMfttykh9BhIIHl5DTR2oXAXXBMDbGMYgfZB+sFjvzX8IamWKptYCSEDU7M7ypev
Q77u+ASHiwssCw0VClLzjrUZwoccxpkI/XMC0dz72q/jX0te1vHOdcG1ry3LZM2qR46y5kxSFRxB
ZcJeg1yH3oO/RdwEBAbU7Pn8guaIE8BoEOKhvD0g+T+9arQXfII6+/jnTdZpo0QRlAHYAJ4zoxqB
mCmJO0CBwYoJ2oF5Z0kcm9AGiIpAgwuaxVWmO8BA7rrG0PaQQ5s62PEwjjW3SwDbARqF0qADb0zm
L9ESgzwK16WjHOroLXhH90AtroFc+n9iTVW5BXAy4Cuc6qHwDhF4mtQp9uYt2Zkpx5b6y86edNAH
IPWLi7HKli2OUfzq0Vcz6o4QyW27eGeyXH1YLgHxLRnHjSgzkPF0dzO0kZoT0WsE4os+jn/ctqss
x5AMeYKQnsCK+D1oBnjcVeUpSNayPYY5C/cIbF0LYhk7VYCYBJ6pshDsDGeq5+qoodN142pYBl7H
tMl7M1RZxEAcMS1b/xbvRP99U6n42/V5cg3AMvBg4abWHbowQ/BDFQic5IruqDQ52rYxoKgWn+Ig
aausG0f5DmLD4Kai/R7juWMb2ZhPbYBcHIe4xFmuEhSh93RIDuAUgtoiR9XeXrTMNQjryl3ldAPH
ICnBD1OAswUEEDkEkUnI9lK2Dt/hWTaNgG1SVBErMpHTH3zcRtAQVq+oMW/0YoKdo8IRCbIhoDIp
GFtRlIJRhG82X//SHU2OvphPivlfRwJmjLz6SMn26fq2ci3OZTaf+BEQFePxWoRlNi8xIPPF7IeP
Hs2n37x1uQ2W73u2iUMLD8SryNKYjXfHDRKKqT+AT/b6CFzrblm2CarA+DovQSbmk8zv8LJD4jnc
mR/XeliWnZPEz+MmR4ZpU7w59wa8Sg/gA6E/Jx8Q4zctLcr3yhT8t7X1PVUdVoZgfXZ9aK7FsWx+
qomWS4xXy+IHBvS7C4H0Lvihu7xKPl/v4uUggmfDPC/8b1ENaBGgM9N5YMmvzhSgcVmnHxycauD+
QjSbrlBfvd7dy4vl2WDPOIb2b4SgTIZMiD4TX89fQXq0i9V3NW/5gL4hULBosAMIrfhjlIfI0Cyi
38FNvfykA3vIc1sxQkW5Ap1QBq3Dd4Np30XjuhxyL/wG0u+v3Uh3+nl52b1Lbeczm4wNeMELxEF6
ghrfcQKPvAdCSzD7gdn5+jq4urhM4BOzb+d1Kpnn4XnfAaFxiHkr3hSKUBTN9PMY3tiLZfgDCtMX
OYwItXieuohajPW54u0IAqq1GXcuEK41t+wfbOgSLK4rScGduQIxql6FYCc73TZPlvknSGeXSTeT
FFkoMOap8m3T0upUrWLH/lxfb5m4WuB3K4YOgrEHF4XvDfejMSq9/vmO1m1AJ8ix9OJXhKdFqcpX
odk8kH12e8BdV+tWJK0F79mG4i2ezlMb3yXRGgPwMbQ7U+9q3bLlEkX6yBR1eRZOKKCH/MURjAV7
sVNX45YpB+DN4CsZSdrFTZFKUUJ+3lvKnZe6w7psJGeoBr+bUXefDmNIgLhKZqNOpC3wtp2KpN1L
TLoGcfn9iREjObhpVNEglgGGiGxZdH7uoRR506UQAZ3nrc+o6Q151fM0qarqLCaep7oNupsCpHjV
PW/dZ2BPnoSAAwLrdgcq+WqCpDADi98B1N56L8nhWgnLfvMtCCBdDj8Xr8mf+dLWh0D6r6VP9jJ3
rjWw7BcrOyIvW+YZGD3rgz9p1EELdlshHXikns9S2VWLIhLJkiH29beaztV5iMA1vxXh9O4mF2Gj
NZNtYqCOC0WqpUZ8epFfx3X6Ny2Es/jZMf02SLOX0BUYwK+cKj//7IMaj7biCwX29/q3u5q3rFjM
PYBMvMkzCSzx/QhM4yPuYBvIBNc9rLSri8vvT2yMr/0Exe9ApOG8vS/W7sFb1T34bffK7xz7x0Zp
Tmyo4xBExSnXVf2ql+3aHMKBQN74+hS52resWIX5grIUnI6qNtGXEeyMHyY16vNtrVtW3FGquSli
nC/Dlr9K2lVloMqrTtdbvyzjf2dDvcQy3paBg88YnI2kA286AEJICsnEHCv50OV+v+OJXDNkWXDQ
BVT7JUhlFWgMgHwHzyG4flfj3bYCNuYyqIsO6BFwCQZdDTnWsgZpfFne3TRFNuSyNJjtQOAI8MHc
BdbjEfgqEb9f4JGOoNbYiT04jMCGWwaSVaRCfQI2kTd976XfjK/HtggYaFdNsVdx5lgIG2xZNTJc
9FyKtIG3OOpojhAqTczOMjsu7za2MgZ3L0XND2Yqmuh91A3he1WS7qgYlA1bVn9WPhM7F3jHoyq+
jPCJ04haGvAV0jtpUZXgYSX18MCBY7pPEAU/x36n78H4sp6rpgt3DNFhKrFl5msHV0inFszIUfzh
wpl3mJr8zpvUu5LTPdSta4EsawcLjVfzFjnBgJXqDF7q8tRE81443tW6Ze1hiatYRQuSLtMaQr+A
J6ewmcKdK5mrdcvKey1UuAB0CLpxKH+AYU8elyZsdpjsHK3beEsAXAbJFFJvYZdDQwAR5U4fUTae
VDtBDgfgwIusu3YOEooiEdhSoVi+zz3/OvFNnaHb8tjoNaNtp05SB5/WtXrwhPnzundx2IwtC6e0
6vlWCJKibqu/qFigbOcBxKD5eKraAgTdawTBumO5RibYGajD1USXDf7EdCZOoqkrNUmLYJnecQ5q
YI8S9cFvh736FIetRJeun3QRTmW4IQTJ03JtJEdtVQDxiRaycd9BeRe+0SBN3Zk/R9YLFE7Pu1JM
wD9vuD30noqLD2oNhvoMjH+7vpOeat8JaEb4933dyQ0kSIlsoaIVK+gVlCj8T/MWObDzCg2V5UM+
l3Q6NXFReifgTHZRU46dSy3HIcARrXtoRqZdPg0gizbgth62vYJCx2pSy2OYdQLLrxjxEArnV2Qq
Hr1yfliX/LYnio0SHcYVwdKcYn8C+P/bMNWoWPOSqf9yffu/HPtDlPL56nFojPlgWOPplHtnSHv9
HBKCBEX1qdpacYh88X7qVvmGlMtNSTxI+j3vkMoGrxWqRDqG3cetMG9irt5oBfWI6wNyLLYtJBwi
j97KduJpzlFnFERbkxLC/5mk+f9WFYJZ8PnXK4DLxxyo9tRAMaZc2Pu4Ie/xst4L8Ls2k+UCwdgV
6TVZeCpU82H223sC4vxIqB1jdTVvxRt0OQHiDu2gNBBzfGBLX4HkCDIaRsnbEBoevXikJ54n1ktp
ph4jYP74exlgI8XDzvXG9fWX3580PS1h5M0zPA0RLISYSy8yUFF353Ll+c7uvHzlC9dxGy/YL+Cj
ExBeSAddJJ8i7ZVZmBD+LhnMz7gO95LljkPHVjsNe9GMnQQaKPdy/2zUAq4jtfTHMCinc1ChojPI
571z1WER1LoWsKIQig4SwUNZ+N+DMGl/qlIkO5cOx6LYgLZKjMjTBagQAEu0d/J6s0G3gPTpBpnc
800mbaPZeJJ3wHALlkoay0+gDg7eeogKpddbd6xFaNkECD0hpEKwq4ZNgaxDzh3PTD6MiOLmy6kG
P2ZzUGtCbvNPNqQNCn0zxD9ggnkcr+lgJDxgAxGq64P5C0XwwgYOLRspFySBdd7An0M54VekTRPd
U680v6BQBvbvKl/fBZ48x6tfvuOhSvL7oBArORq+BkWKorbfk5nXYJCXffSKEz9mYBKlM4jLtyH6
BMp+Rnc+9fJFL32pdW+AAmI0S9OyFGnS8qtWFf8IKCuUBOLRdNn16XD1YZ38xpC5rcsE8skllIM4
nSH0RrvlrMgupsjVhXWANqECi/S2wJR1WR5znr8ZdPJnkFc7126HRwqt87JmVG7R6uPVA92jpSmg
FigBRoP46vsZhAyn6xPl8BGh5SPqxd8EqxDkSHzQt0MjrD97ZaSON7VuY96WKal8v41EilAH7hJt
7n0UkLT8cL11hwHbcDfk17tEyJmnNa2OERlQeJTHycEk23qA0mk6+vmX6z05ZslGIycsD8vWwG0n
oDj94ZVQWg1kIT7e1rp1cs601wRkqBhHzr5EkTRvZ8GKT9cbd2wjWzJaLrT2Wh/HclwEj2unX0Fb
+nFG3ZkWdA/a6Jqey+9PzucxJj1hK65eBHUedwnor16bbY4+Xx+Bq3XLlsEBEwRehasXB71x2lbQ
TpRS8PP11h1mbAPlzLaQiMoZUFaxTF9D8E3+CLaZPKqBQBbntj4sUyZlv8Wj5iw1zdDc9223HUzU
z+cei71jaa5h2HbcirXru4ghVtY8RLQ7U7/5nrRqZ5Yca2DD4zT1I6knydNmi5PHvJmaeyFrb+dd
7NijNjIOilng0K5x+Uqqmj4YMKK+1mBoum/9FWAXBJL4zpHvmCUbIacrpFGhDoaQbj7+aHX7jXje
KxS77IGIHY8qm0QR+sVgHfdreFMpu/64RYCvQx4lSrq0kzXnR5TbldE91scb7gSqDCCi10nEGq7v
sxdXCXr3liOJxUYj3xRJ2ge4XfJ2Ja9aKYZ3t7V+mdQnVq4Eh3RMQZP0gsI8qZyEp43U/s6J7doD
Vus8FggnDBrHKckhVzgmeKZACPEQxeaTQXjxhjGEgKE+HwOZ48EXZGMpYlrDDz2tW+Zty7rzTnGN
wfJULWSAywTk8yklzT2EyIpjDNUo3qACKafFbTBPCDs8H8MKVYSW1siqQBLu7aD5Z96qN1IEn+YG
wL/b5sn2WEW88GBAuJq2XJ17JeJ04MOeNsaL+xSrYDmrrY83fxAjnJXKDVLgbXAu4vLLTZ9u4/1Q
wKPjNpiSdNHtWB/XtmwqAD9A0HmLlYWeDfnL9bJCCWlmabEYcS7KUaVFW0+fbvt861UiSTMsUCdn
6byOASSotu4cL/5t7KggUX++dxDdNHmdANWgi768q8qlOevRtLftGhvft4lhnHmMdY2GoU7jUQbp
hd91J/HgsC6bwHGEYlo8sJylfcLehY2/HMaBv6YXMak15t9vm37bhOmI20ajklQJiAn6sgjf61nK
HSfnOH88y3SHELELWcUxaumJeZ8ExXAiwEE+gjpq2DniHLblWZYbeBClkF4BDzeyEKqrvSm+xG0J
+ONtE2TZrjfi7TjSME6ZNjMEWYeh1AfgH4ed/f/iFOEMuxytT06ZUBRg+8kRJuzYHH3foOCdrTXL
76XZ8vfXh+Dqwoq1TfmkKGohcNTg7P0401KcUfZVnYpF7iFPX1wFjMKy4h6SJSUL8WCApKs6VHoc
D/ki9yLPrtYvvz+Zo6WDZxsvJ0CYJ2c8HH4LIm/dWd8XrQxfbhkADVfTVAYvZ91OM/SceVDcl/4y
p72BsKPhTbTjLFyrYNnCks/15kkMAkHubDXJeZXqO2/Dn9cX2TVHlh3UAiIkEFvE0xPEoV/ajlWQ
t2TB0Oyc9ZfN8l9RDMyTZQfj1jUawiPQB02CEyH0lWbmd7U135Gzzhq2por7t128bKCbX+UDYKVx
gqBhCCXZkAwQvF27wvNuWwqbvDAhAhUJPd4nykBoZinadPXZ2Yj4FqcaQH7r+X6lJuz0vCawBoN4
zKngE1BRIPilNylToAPrWIP8NmumgeHilSzdQUEr8FhA83jHJBw71Ua8QYFnQwQAxoxkd3GcWf1t
9aKvCUrHd+bfYXM2ZeEYzpVUBnffMKEfTDcudx0Y+vsJir1k9XbOHodB2JA3VU/gkZgQr5o26CPT
AUVqnoDoxHVz++uJ84I92Jg3ode4aYVG4rHmRQ56vAicTiaHEOoBWkzx+Mh8aK0AtAz5hqZjYJfo
VBN/kZKT4U+UNwTfoLIO6ldBmbyvgIT5ndKB+2fGdXtTnUzAbagH6n71xKDwkDKitwfeQj79oI3W
e/UNjim2QR5rTeNtCKsIYaIawRXmrdH3ufGhoH59kl0b0fJpqp3Dpd0MS7sedamnBOsHHamoi+eD
SqAosrPfHcNglmuLQApoUNKFcEW3jJ9FGCzf203HX24ahA37YwNiv3kewFZV8QZbBgG7sHwsyunD
9fYdX29j/sZ1JbEcO5Z6zRqD8yNuv4wg1tpx+67WLVfGID7je8ALpUWoIJLNob2rjxKa5nzHkFwd
WK6snOOgkSDbSRF+4r9wMVw/sS5cPl+fHMcOSi6/P7k5NFWiN/BK8lSuEI8OtfLOS9UCXihYfMsT
O+A26E+AZgf1CQXCdaLOJxT0AJh9UHUZsdu2p63/uQbIyXHU7KdQZ97SxEDZoWvLPfYL1wwFz2co
VwmvxQxQbV9PxzoP8chYLsDmneW97JMX3KQN++NeE8yJ10Wp32/3seDyWDRBmgzqoWjH/FRIfdsl
N7GMOCw6ky+CRCnK5nXaEiQ/ako96LBv6rbNZIP/Wl2RrYSceCp0s3yOFuLXUGpWUGSDAyHfru/Y
y73/hQmzQYDNuCVhUegkDWQX3es1pL+CaRi9o1ySM+ETaqkhHTr74qD7trq73qnDCG08HTQcgEVh
6NRLDJKzoZqOIZF76WzXkC69PjFCRRU1wQVqNvlfRLOBKmrKeIHQ9kLPoDY/JXjaDv4uRtOxo234
XLMG1Tr26I5SKDwclkmDUpQMSQu21ITueHXXjFlms80DNHYMijFo3yx3JRuHLJKB/u36evwV23pp
F1gnH0MamC6MxWm/zoc58u5W3R7H5sfaTIdFjAc208cpkPfbMB76fHiFtNZNMHVcGixDajc843SV
XLpefWQJQn6AggVIrMZB3LbdbIRdvJaNHBiNUxDqS4QKwz9EzW9iDYKUqvXaLadQ9eHk03RuG3UG
K+Z4HBaoJ+NQ2XmfOPazjaSTpqfrBMalNIzEQeXNnQg9qJJHVVYFHrR3zBu+sVMZ7oUgXLvBxtHh
4jgNxYCYJOJXdZxCtbzrz9VcSnkIN2KqYxnURBwgEM83kO0PvYFy+oZ6udhr+8+6DioUnWlPrLdA
tTDF9qmKx36LSnuEHGOA+6oKxNB4eu5xdjpMy8bZRSi5AEquiFOlhzscdF9qOu6E1FxNh889EcqK
+bJF/5ezb2uOE2e7/UWqAoFA3AJ99CGxnTiZ3FCxk4BAIEASIP36b/V7Nbv3OK7yVaomk+4GSY+e
wzqgVyqTze0gdrQUWq/v4bfp5XT+x6m9xpglwTC52CMVA4eN2x13XV//A80/CLhwqP9OuRUk/JzU
YiZ5BWvo6gQzoHTN4cocpDlJSEAKeHWFrBRe03A/Nxn06TpBmTnP3m0vQcTTktDkM6uMr2FBvyaq
WCExmez+HnjeiJ3XoLVZAFBGBGcHNU/HsJLPYtuaXFH23l5+awWuootQaZBkbXz5AvsaYpnh/Co+
RBCi2TVorbu06mqfMOgcaegT8tfe109ZyF///nLe+O3XIngyNVGQzSjrF840eLvzWhIZvEesviS8
/7F5riXv0AWEyfU8JwfYQphPaA51Tb5BUrZUkFjbwX0++1j0vQauMaHb1LMUmdIS05cJ08eg6KIa
e/Lvr+l/Q9L/epKr8ACeKDCxkLI41BQWlzvCBiuLEIjOLyHUUu77Tbr4RvZmMN/ILNp6Jz0d7tsE
kauEawikVRhAOg6OSY6TwtQWltvwi1xa7JWm55BKRUpcwltJJzAYcet7BKe3VuCy7v/KU0hDaxFX
jB2MEc+XzX/ZPmm9THnTLh+rp64hultdeS8Gmh46EIM8/J4SaouYEvOet8Fbm/QqMVHRkgG4iX61
NjGEfJHxnGRDo3euvrc+/SovybqlholLwA4erUXI0mXwradJ+8GB7jWCz0HbD1fdpdoM2vp1HWf0
tNBLDt5TfXgjvF1j+FJsJbOsG8OdFaf5Ol3wAzLN8rAKPjQTotk1hg/i0uAbJSY5VA3ykHyFKtE/
zVh176Ck3liAaxCfS+G812mDBejr6RQ1zBRpYoZ3UKFvffrlZPzrBIzwVAo2oxkIbJE5+83IIxb8
Q9grvJqruADnOTkAVxwfxjBuyopkrOQ++GAhe/FH//dv5xqeNGbA3okg19dAqbrt65yqQdTnjtnk
z9+D21s76CqDAAjeg3GHeZml0/IU12nwmFInXiF0Vw+7v3/HG6326OoIQwkSYO4OAXqe059I5iQU
QwMFrWDfdzEyu4b9tlktvtt0DZd3vvOtlb862ADDYcyOu/mwZk0zFX0IBXCkzHP8++/P9EZsvcbd
kWUaUOtjEgjPw4nns9UsKmLvs19JquIvDiCF579/0xsrdI3BA60WtVIzoynZCXMvkNH8SICkfay6
ZPjYIbwG4nUsSatppJgJksSeGHp6GK2F3eFjD3DVchv4qF0fUDzAOrC5aJa1uoe4Gf/Bkeu/c0e/
scWute1APxEJXEMZlrtNQWRPav+nUTSOc+ZHl55qX8vqbp3xQ3IPaNJ7VtBvbINrdJ7kbYSN5RC+
6vhTMqp7I9PS41JEPtzW7/Sc3tjL9CoSwB6QZ2JY0XNKwuxT1Nt4P0r2Hpz3rU+/igBZHPfYychg
vQ2bWx7X4dE2rHvnHL7RL7uG5zW635ZhCKODG1JbWOiMnpM4C/ewz7a72WTVPuNV+8GjcnXoozhp
3QBRdkBHRumKphFqK6FDKiCwC1jGe1ZFb53Iq5wfKmMW4vV1dOA4jBfdjaeok7IQG//YebxG68m4
Zr6tl+gwM+FOYytGmODE76mzvbHg12i9SlZbaMMhPgSqG/fdAhB5ugbT/u+n/a1PvzrtI3T34dUr
48OFMjnlVCzhlw1mx+8Red76/MtJ/NeV3o0QeyU1Pr+JHmOf9vex5+pjfYBr3TqgIHTY1C3SzHlJ
gDyKf+uL0fHHXszlgf71w9HwhgLQjExnFb69CTshwKVXyTs//Y1zFl6d4kVtWzgs6EsHWvW+aKvO
c6DXlMdhiGPH9mlgsm/NQs3L3x/nvwkLNLuGsVVVIqwPeXTorFAcuHYLZQY0WcmSX/pVd1bxHvYD
FBaNuhwjCwsMqLLCLqhUwsZLHsONQO9og1opz1aauKJNIFiOxGCGlWzVBlB6Ams0OvPeNO/c2m9s
nv9ZkvxrDYiYB7QyYD0PkpDZuSpgpeynD0me4I1chZ+mhdIS/Fqjw5pi0Jdv49CZPFGt+2A5cY27
0xJjqj5YEXhMO5dTqOOCDMNW/n1F33o5l/bgv14ObWOiPMOG8StdjiBF9g+s7z5kjkOza9SdXHkK
3aiAHqBtM5Uw5zDnwWN80sn2PbG1N5KA4Cr0rCOK/knFFG287pOzMUBmVNwls/5SDcAQ9vFC9+O7
8/g3boFrKF5kAUNK0iE6QFAnOq2W0GKr4v7I8VSHv6/IG9nFNR5vaTE5maEYD/Bx1qdFPHTjtyyo
1FREQwsBwThI9HuX2lvfdRWeNCR0tO2j8DAwaUse9KwIeuruItggvPAlcu/ssrde21WgSmpTtVuV
0oP23mCEAWURk/NMN1ExGqmXj0Xba6QeDOPNoi/bbcWI9wjvjapsgC155yHeOipXJ723AQhYOgoO
pOe8aOIkLbE274F3/3sp+DWETuqt1glG+AfYXw0QFHEPOljWEm4RGJS+JwL/34/Ar8XuJJGphq0P
ReG9xV/B3ldFWkXq69937luffnUUHW+6uFdBeEjmdvk6xrK967b+Pae4/77s+DVOfhl4t3mlwwPP
ZpH70aDLaDSpbE50HXwJmmlZQFAn1TtUybee5rKX/xUZRUSZa5cV37eugCTEti8wZjanv7+rt5b7
8q3/+vSVxXChbE146IyQuziJbybJ9itrXJ6mgID+/Vveeoarc+dMzbncxvAwkXp6cvA1/sT0+l6P
9L9PNc/o//sMs0qBJOjxDE46cbcJwm8CFbo+B6voY+gffu1i7MG62OBqQ5F21/FjPRt5NyaU/vzY
+7lK6hvLlxF5S3CARbvc9+h1lWHTveeH8Mb7uYYARri0wzThwWHTg9/LLJM6X2ZXnWE2ApLEhx7h
GgYoHYc2WWiDwyrDqkzgn3bj4+VD3nmUX4MAUzbXGuiAEEzDePxWEz98BV3v3VbpW2/ocjr+dQr4
qphaVIUzxtYZ3mRMlyvM4EACbIN3yqr/nnPyaxxgyloUtsOKJSZj+lUhJy22ZarzhKzLDRHRAMu1
oDvrcem+2si9hzR968muzndKZD2KHrFQwMeD5vM0sZfMhaYpNpjXbbu/L/4bUeQaHtjEmtSQ/8KV
5CJ3CsNV7AjYK/vV1/NuWIx9p+H/Ruy9xgl60YYoJ0hwCDtYNB59D6NbEMcH2+0qmw7TDroELYUg
8CVF/fujvRG6ru2NOyjjLeMwBAcBR020jqDmZWwz7z/26VcH36fpwoP6Iv6/6fqT0iR8ls6t7+y5
N377NVrOir6GDpyghzC1825izQtsOf07L+aNNb+GyrFpohr8X5wZlY6HLSDZsR86D15iyu8hIvUh
wXjKr5XypgFMBNrX9DD3Mfpnk1MXKfT3Gt0R+18M+f8nbPza0pjwIeih40sPW1TXf4J4ZeipcuNa
aSF2IXX3SUxoJ5zY1i1bvs3OocSdiPBP1aDlUrqmmoNPbE0zWrh56JcdNFw3wPtQEVcFFFHgGtFq
NulvGXibQZ64Nl7KgNg23yCtYJomKGIOLsHa/qNnd1OlVX+zZlH1wCPrHuClpIthTpdCLc2Wz3zq
cLGNYU74uOag5Jw3of8Jp2DLh6zuiq5ZpiJh7nXsCCwU53g9Jz5TgOSrO/R1tjLDGKusuuq4xrbJ
SUemPOlVBTu1lO6GDC6OyslCAY276OGbYgHZd934a4nWDVL3HTiJpH4Qq/89TNXFGC98Zm7+DZfL
b8wEXw1dk6Kj1udLYNYihNZHocx6O2gKGbYw7vcEBGhG4X8LmO9Q1C07L4p8TppoLocl+QzHVZPP
7Xxvp/CxC9lXOUJrhFEkoXJMWDGnE8yYk2AtauVefL1NZxJs3zkokrs0g1mnCYevXHbPTdZ9WvD3
O9itzuVGt+UwmiErJumiIe+chVEd6VQeidU910bTQx3jRmlre7dV7KkSGzk10DJGDz/KaRI8tJmV
OUS6vw6wQi2U5zWmqtNU8pSRXC8z2avavSoLdWgRByq3QWKAYKnPNttELlIIxOnopWXVCnl3+ltV
8UMQ9+yeKHtGhiSgTBYB/CGi3wElEzRWpDyYJbupxu0sbXaGs/crk/4X0fFp7vrosMWG5yKRcPiu
PC03JKY5uE0Kj6iWYm66n3PLw9IuscunCip18C1qT30K3XQ09tkRhiz9udl0U4ZCbLso6v5JRXOr
B83zxIQsZww2HDFt/qxN3OUtlfWDrcdHiEO1wCCyPu9MOuUKQ+g8badfUGhypRnlsktl8HVMl63A
sm0w2uxs7jK1HTdtKwwINS8jK2UZorTLTWueKbNPUzV/YiQEpNegR4tzxDHLBWDC8uaphscjxtO6
K5mHJnYAceBD7c1TCFmxXM1Qq1ONn/IxDc1t7OY7HKrf6Rgc0zrlxXyh+C+wbcqDKKM7ooclp4P5
IuMe9VM4vlrGfoK7hbaQZaqAGCr0hilW0db8n2Xo9W4IunA3okVRiLhRebx2PyaawS+WWHRaJp/r
sDc4dMPvWKHOA4r4fo7Dh0VyGG4u/uTqZSiytLtlcbaHWEx342daFyxCZ7JayI1rpD/OXn/qdPPo
SfzoExwbDP6HgyIIeME0/AprGwEyPMx7pTlyW8UKlppsT5LGliFpfbFKoJfGsSZFIv2roUuXk4tg
PsxPPpsp+CrS7GGkzux6+E7mDcJTYQOARlYN9LeuTbxPKvVLz2sLzOoMbMwoGHzT4qWQUDnJvR3q
gjowdzl19BiNoimVi5u9cdYVISwGTlOYzHD+dEFB+vi+T5oml0n6qlzybKYK7BMIdWOnWJsvEJc5
hDFEYTO+iSe0k9h5tESLfA5AHRmjLPgWAj37ba5auJaGVQj9kXmaxUMG18e4YKOm3wWTrQZayiR3
TvP5LGzU7jWgJI/zhGhjA9MvRRqjh12kUHxu8oUk9R7Hv3ZFFCzkuV1gx53W0VxjGeh8kOEWH0co
y56DSQVHDauS/RK1MW6cBL+i8tafu+3iFV+FCKAbIBSnJI7NE3PdPBdZBa4ZBUQSnbfRqdtgnNFr
FDUTcR6twCjlUKfN7gM7dH9807AbMwKzkWuVqoOCwWQZ42tFbpOouWGWiuNiaGrzECX5ZxLF4T99
s+gb4Pb7P1kz1Q8zH9lTWPPWwws7DB/qTLv7IUI2W3A29g8xr8mv2K3Ll3pYU6wuJ5+YF91hhQ1L
jTuOtTfaAcKdD+Pg7tK50+puhCEXrHhY0pPc0Ci6zVKzHnUkNrmviY6OmTfuSK32Xxae2a8G9se3
xIEUn8P0sU3yvt6qcqYXL4vRMd/vZsqn3ymUzm3eiG2Edr6DyOBmqydy4b8iQtw3K3udDCAo/aT7
IpRZm49mfHXVtD524wZKSATLXxoE8+cRXm5n6ATdgWnp8ohuB57Qb5WMnjg2UA7xvxmXF54JTmlD
OdrpmVBBS0jcoOetsf8YH777hrx6bKSbuNYPth2AnIKo85cuqLBJklSc4cFR5bDCobsRFOS8dyBL
IIw/si49V4w+g3lp97yHWrJwgzsLnY75tLK20BPsdeWEmTzI3BvCrpg/Az8dlwwY1wJX3k/dik8d
Qdc6mdOxAFA4vHHxDMtPnvgiYuqhVTC07NUEEPyAYVU9BfcsoQp3OQ7rBJ/Lk0rlvYEtKbgc1ZfN
sB6G1XQXo8VfGjsyXODLXFAvXE718KrrDHRXl7SFdcuCoN4b3P8oQiTRhz5SolDJRHIYqd5Lb+qi
6iQpMDInuc/AT+tV9FVIpwsfIL1QdutPqpl+YjIMQ6oaA88e2UnuInNYEyT+E9e+EIzxYoUBWgm8
8pfRgVveSg/dsED+5GKBZbQy9W5sw2eIwHZ5E4YS2OIhLle2DmiWZkvRk/mHqcJfkA6oc905V2Yz
OSZs5HCa79rStEACQpfwuYc2Uq4kfQzCSJ1BrAB81DB3l/SS46aNWgexoOFbnZoejzan+2aL1v2o
xu4pBr4192Y79PUQ7Bfcb8CYVHcLUKm/t9XPOS754AhgQrMndEz20yzZsWooQQ8fnJYs4b0suB7T
fR0YeDLCSacu4bEtWkR5144PqiM4F5NYMaLr4SXQ3TEVDfORg7e+F/5yXFAXXpzOXc0+R1swjeAM
QE2yYJ1OH7HJlpJSzU9RFl5KdzH8WvzUnpJm8EcgUd3OrfX8M0iasUgVt5/5EkdnWgl+dMKr05Qx
/xRENP6k6aYeK/j0tjk1jLxUQqvHLYyre+hyJnuSTc33AVzZI9wyq0e47prSoN/xqcqa4Te0Dppd
30z+jmeRuYHkYg1FoQnj5qHqx6IK2kzmM10RIUbun1QUQ8mND/3N4pZV41qGjfjqg+wmqKvgAGGf
dbdCfPnBObGWNpM+RmSc7B32Ov2u605/qUfkN6NskYm30QpqnhtxhJPmuQ3n9sl4SXf94jjYsZEs
sCrI+9oBXbFZq+iGE8/2pmMhtqzb7mo9VqWNkuHrEgp+loo1IuesAYcFN/mtqsUo9j5SXVm3NS+i
tKIFCJptCQ2xeg8xKIaRN7U76rvo1Gd03InG/BwrUr0Odtte5VrjPdUR3SUwp33JkjX7lKEjiJ1h
u68GfjWPc9/Ne55VatdlQ3MQphvLyzrfDbDwQmaRDgCIVuSot2Y6ysmCxRbPkNmJkvUMBrNEsuMB
YcWQfNfA3rRAyrOV89jHz1Hgk5sFZ7fkOlL342KmUhCzYg7Rh58NkPqFvgjS2W5NgRNMaGnThDxk
KUuO0mAKlfshQ8isq4o+a2Gy6QhBHri+m8SsO5j6SgEn03Ts8qzRwbfEQM0o9yCQ3rVtSs590Eqw
DsdgzWm11J9bv7IHTJDtr3gzwfMasuhGbmH1c6NV+I2KIAufBasVGr5OUjgAaCfIj7TDy9xPoauG
ghBt6I82C6UrxZY1L02olvFOhOM47pQDSxDKxFD1K0TDyHfYvFYS9UndfRNRR8CDqNG0OYcLI3In
ajtUOZL1KC6jrrbbGdtcTueIw3y0oPPQsCAfo6r9EwOcg1BOOjAOZZMKd4T9ZBDnOmNzU2oHxj3y
VDpOuzXMwIDoVFMXNrYTPcK9ADodFp7Ow2/awfv8Ri+urY6yWkKSi0UsP1L4nX7qUsPAFZ+WNrmp
Y5f4/byRsM0F8r4mn108Lg+Lj6n9x6A3vhVAlCBPUoM27YkPKgvzlaS9BlST4s4aYKIGo0lxIe5N
PO3ARaxrlEjwmx+D0m3Vhu3XYQkeCa4hKNQ2M9wVQIvPhkOom/SXhKD6WoBMGapbB1ZsVVZxk/Xn
2HZ8OCti+JgPPQlNkY1+8vdxFUYd6J8qu1XhhMRQbLONH2IZgckKlx+UDD5jBrdmakTQ78isWwxj
JfFP2TT08ElgEebaPIq93QsShfF+SbbtEZR9Er0AlYqRNGUT/LBhzxu3ux7pu9qP8Ua6h5ZMmKMM
W1tVpZrDRMDqfmqnYqFLMh9Qg7vsZTVVmkIhPopClB5eBPYRonlRe+7mUWC8M0Eh5sxtGCKNWyFs
++Q6ufHzTOqwP0xOT1iEthftdhoyGYenSo6G36MNkIowl3qlWbFmK9G5jbBsOXBECYwaXasalJ/9
/KsZUzfcOcaMv6fJAAvx3AdN416iIWqboiIcAYEMc8jPXT1YnmfMbkAIwalugh4OwvuObgaVQQAZ
jC7vSCOPE61qANORJsDmce0tYheUh6udpASoUdyEOJW1WHAPLysmf0++jgLy/WKTHe0tDZFMB10b
oex1Y/zZVjaCPjLGFzlbCa/uIhdTWTYD4sZRab8uOYbifYfd3q7YVKLOkp2bW03Q7WCDOnFAkYOX
CjYvd6zrA51HcAVG4sSZafBMI/SIvAwztw/gCkVR9IeDwPb22bTkyWSzFad3hNYGIv8y7nVozB8t
2PJiZigplyska6tjOwAWfs9En6LcjUYKKvYcbEuONC7abuH/5cOS6LEZ7sTSMwMFCS7702CqPtzZ
bYkGmKjNo31OWxdGX6mOEMNwm6+uWHTNA1hpyrQ+JyyCvHFM8Meugvg5va2bQD3oLsNcE+Vmpfe4
lVH3RZHt2ruWOJKeLRKuFpIGHZzAcQTT5QSWnP1SaZl8I6JeGnRqqGbFElQYRhTw8Kj1HpX06F79
0kTxPYanzfgbRiGh/Q3Rdfw8Bd+0HeUkE6/Uy+FnyFAfliBCmShnm/PLPUHvw36C7CdsunXCOfkM
+99Zl7wSViClCgYMy8FMdrgMaIx7AehvdJg21YJjtOqhLh1yGYQCKxrxGfoY3fy9DiDichZDPb5s
bSbEQzzQCS6GbDb9Tg2DNAV3lXJnz00XYqHmToLoKVyUO7pG/t5X4+oOSz84cpaJ675NtTD1w7LO
S5Rbu67jCQINyKwIVBTqEn4mbNuFflXrgU5d+Ccam+C3Xjj+vz5EknioQzlXqJZq06H6XhGLfG8t
u5sW8DROlhkVnMfIb/4Uz9287IO4IsMddkzIHjFysOhdgSseF5Yla7xL6CRs2a0BavkIR/0HnGa1
+x0EgPt+aQBq8jnax1184FGSQRMxtVBqX6RMAgCdAg394q7p55vYDNyXYWhSsUvWbdS3LLFeFFES
E36StE8CyOIpTg9juKAYyNC8QeVB9Or3DWz9fiVarqqMRzXHuINsI28x4zbRWW+jwRn2uK9KknZ9
smPZRNKdMUrZAxpzFqG+Yt2Sp66hsAKEeAn4L+2cbTtQPiYUCRB1IDkmCsGcW4k27E2X+k2g81EH
L9uU0Kd2XhdfBpbE8Q5ARHK/TFKIQ1aDkpIr4RtMKwFF1LkegqS9QeY8miNKw1gflkg1rpSI+qjG
0q0WN2KIPX6q2KhHx2yo/gQRIesuaSc6lEJ18h/J2voZhF0VFo1T9E/aAKWW94ttTTk1aTSVjV2j
B/AYpt+X/4jcFx6T9Y41DenKJFb19xTqsmHuk4T9Y+Kgm08bbZKxnN20IP42koRjwaSO/oDZv7Ld
gjncjFK+QmeNRg0yJPQG6+Fmg1RBv0+NbduD1mwUZ+gsJVgYWI5aWthKGbFXadYkPm9xlJrdoiHW
83jx6mhOcw0FJYTdpJ4fbAYDpwKDoTC585sCs6h2eiMAPmxBBBKF6eVCzyiGWVrOKZ53ryFpizSc
9zNqKAH1JWxCWKRATnryz+PSNjBsR9Wf5ETEG/sxd2A7fo4gR7jtY0jVdE/AqYZpjXYZ9A+KWRj7
mLYKUCTGoF/0RbasnY+yBh1qt2RStqd5gorlr5DVPDxnEBoG+Snsu/Y77K5lv0eMTtB2nAcKOXoc
SrUjdRvEZbtaVX/CJQbr6JYQroYckqrQls9hgmLZjaSmDQoHawufswxF6i+Bltl28FsqNpBblFc3
EFLcoks0dE1fIEdUy6Xcrn5nSDhxd7eqXR9QcdJpzqsW85l9j37iJyR1qt7P6DKZ3JpNuXJKAJE/
NUgYw3NMhnQ6KzRX43NPRXjMpi69hf4Zb09KDgg/lkYeFegEMucuGkJ4C00jizB3UKwajmbWXQpI
tGJPq/MjUnWpugQ9FmbQ8eiWqsrblnamTMKYodu6ynn+ZZgNSImXKaoHmNehWziomD0psPIVbhE0
OneAWtThHrNTg8AI+lhbQoJM6PPKx+q7wI3a3HUwtY1Rn4opzSGS7LN7lokJ+G8XjjYfM76UUU3X
G1hqrH1u1KqOk87CX2iKB5/R306/096pBPfnOu22blogaC8n/3DJc1XumgFYJZGgMZ0OJntoJreq
vBpT9I9F3MGblDWPGUsiaLwE7jUdeP0dN8ty08IW70tFwgBZrhimw+j9hJSy1b5CDQ0lw7YP6z0l
TbpLIIV1F6yqMjkCEw5vjLAP0zJDbuZwxX5AC7JrdrOs2pd2WtEm6ZxJbxsF0ZdCWMLQQay2YNdX
gdW4ZrNgBw60fe5DOljURTN7lhrti2oB7nPXzi3ZpUbP5w7rivkDnwORZ1WGob1uYUMLLdl0P7Ft
RXkNnx7QnrT95CI6fa263u8Z2hTDuatqaLWH1qK5FBP6PautH/Z66iWGD43mFHXBhtYw5dQ6JD3c
HROPauxhjPvpzMIKpbEK2i9EVTAfIaL9XA2GnDZCsQ0zPtzV3crgF5JwsBr1mi4IeQO9jwWGCPUS
Bj9hDGUP6wLW9SVqf23bjZUe8+8b5lV7S/G9CDVj85ROW/QAu5HqRzCrP8PIm2JZ483mGaThj5Nb
gihHf3NFC3jNECNIeksDhXSlb9lj52OMiZsgsVD6mpZb39L0ZU5mxJtuZPusjvWLNIP+YaehPpu4
Mb9kytGM3zg1ILOiCMo3Pmx3KeqUn93Q2G4ftWH6gszuInXDVPtnW2e5d7oHMxkio3VU0NSMrqw9
iFtIYycb525h1OeTC5vmZAWXfDfM1baeVBVs6x4F/mvrxddWxPMOzLvoPky85EUIdtZuBNQeuSEq
uH06KhPsPEiRaY7jR9ExdusT93X3fYsiWWYGolQ1X5onqEgPf0ZMZV65N/TXID3S2U0GHS4oNpfB
pCWqJrnMp2YNHg0nGPuK6JXi6r4DnAxTaBG7b1En5iKYMw2lhNiWMopG+DD1WRGupPoapeLih9s5
v5udhY5gA4EqzJGW3BP0mlKZjEcpowytBpjx4ufG+w2l2y4bqh9j4CqMB1e+3wIv0E4Sco8b2XwH
PWk6hED539e+OqYbC3bBBqMCRnyXL70FXV+my4+gq8ntgtfWmWC9kYFbj9YOs92BQ0AwO4I/3u8L
aPCFQmZ8p0Ey3GkNlzPDFdsnhARTzgaevso4SzK4kc5qj5AT72YS21sLO53TlKpsb8QELMmQxgUm
k/jXlezOnUjIObFcnzCPC4+uhzjXpkMJ3Z0tKank1ddkzOwpC8IEp5ShTE9Y9gpX7SHNcRP77x2J
PLziYNaBf+x/RQNiVzignEkx8sgziFrnGEp65A+GlB65xSFoUK6aaNSfkyBuT9p6DUuYDYeTdPGn
AVZTEpM3Ph5gKbblPbQ2e0AjlH9EUs/KAb94Z9elaVDHE/J5mKblhmd19N021t40KLuKrSdtvnYG
JTVth+3Vc78eBzjZ3BJKXvqwTZ+Xpdq+DLp+4HFgQfPHMEyJTaAqgjuUwG96CiSrT46NU8HnftqP
0zR+R7+ff3asUd8xBtJxyReGawaWmmUym6TfTWzRwRfV9thLwTLLA08j/n+cnVdz3Fiapv9KR92j
B95MTPUFgHRMQ09JvEGQFAUceHtwgF+/T9b07nRrV10bXVFRUQqKLhM4+L7XbgjkyGJE3TU5no7f
bxit7I3UOuthLJ0gxsxZ32T5tDKFBiLMa88gc+aKcCRDB7ljq7hdTesytukUV+VcXIAp611m1EZs
BOotZUY402Wf3a2FtGKcB9M+6021qWqWndrQgsjrsvdksS7Z0LHVGIUVFY0qopIqqWtMd7qzzaSK
+zEvJnrMPbDjOgFqBGVf4Dp0ZLRDqM28jbFtZ87H3GnZOSgL82ZM3NkEiL7SALOZbE3ExrGAouNH
E4kbyanPv/dutoauNRYvc29yTME5HSxvTD6z3BiOxDu0N1125eTwgNgv3qIsmCPJch95bUpKczIb
61ldO30dVaIkYRF90GvL/uo4XjuxXWLijzyLLgolzCcjbx4rx1uzyAc/AvYWnaRKKoeJ8RTHS9jW
BNCGqUW8V2i03URIRkkg9DKl/XfKG9ajKfMi7lTjTnB/A8X0QDGH3rcSuqxXc5vJ8uDr0/iouXrw
Yizp8C5y2LeOYTX2CVHazWulYfUT/bmZuBnxLdbHyta8QzXlGRfJCOVRANI82oFV8hNqNF+WfGlU
H323SUoXws9vhk1qpo8kNQXbWVP2AjXoezd1FgTAE1pubXwGotfGNkhCo64rcsAuCa3wtAs3eh96
gPsfq63pj11tuXtb4yDs5zm4YSEjwo7V/rhamncGCBzOzTJAO5nFngrXNCLIbX0Dr8s2+iTzO90q
n6vKKG9U3hWw58P82nflPc55eK+2pz4L9c2uqTV5mFW95GFqrO42X+3nhnMhzK0u2fcTB9YUSPNb
VlbG81LMGhHubfHVtfNyV5eGwZwMz4EkbXlLdN36obv+50iYM1xG13nxNW0BnieAbQ/yajvV+nAu
DWfeOrRWRYFTWZeJE56nU5Pq+zwfyhgJDQaoMnDbnX/t1qn1vDmuJLwdEI2krwGw170ULsnN3VS8
KmuUu1o6y6M/u+3NaozaJq9Fexu0gxYvjY51uQjiYhDrxmsEwqMg/0r7UBIi/RCxr3GzmkIBFWdM
2aaVe7eIDtU2yeb0XCbBu+da9b3XXGGnwOzmo5Z67rGYCqhAkJx7W7TzVuYS1F/oVhU1LMGbLG15
Z93SIb3V5hwEtQNjw4Y1bAg7GL7jkjIvWhBo28kVZZwHChEzA/JN4BguVQXe+mLA17Hb5f4pI8T9
pc38hn5ebWPRhxZXZlCdTNrIMWlQ7/BR+/6Kedx6k3lbX5q5vK/0xb7NTdpqetCnEwSCs+mrOdvb
TuK80LoUvDrrkFyWArqyEl1zwFe5nimxzm7QYhobXa83iE68u5zRcKNpjdwZNU/H0OwxB+s1REsz
Jd+AeYATpWq+Nz3Qi7JzUJi66AEXZbZZ7drYzD2EYJ2N07YsnOTE/untBzDHLfcFz36gqUOXzcun
6ibiFPvVOc4VxHZe8zzXUxuZQDe5B6dcajgUsZXdUm77qre2NjKur2IYgaJy/8V2i2CPEUld0NYH
8Vr0edhNKHHQLcDjkJPpbyUaRMbIRZ6BJptLYeXDXvPT4th7gIfDVLYs1W3J/UC+WoO+ORoCCQfh
rmlcUYL2reshS3rRlLGZMAARUWBE8wLKkPF0OblG8FyS9o0kZ+hPGtTCYyqp8QwBB6eTmQX5SbXr
m9dnGhEvyQ9vMTZNb5UPhmWshHDBfmim7oTValRb9CDg9itzWJYNWyUSte9d+da1QQfAN5gRLNa8
W9fWveC70EDGClnu18bWNv3qfnDT5KQTq/YUDPq0Zx2bGSWKcgfebD9qEFQHvPEQCqX3tXAo/kxw
s7NJUK4oGV2jRV/6g1FeqY4FIkWpud4knjOFCYv/U1WZQ+gyqR4CltpoAkl4B02CQKYd4atX+MXL
cnWrZzoBLUkxaEc2EP/gMCLfzzI1Dj0H05a2TvQ1mr22ZzkG+X2JAfarpyZxVwpaMfurBitJu/oA
QV6eRd/dGoHEAdWtXzoGgQ2YZxpVvaPtxyS4DO4SbBHPfEzCm2M9LbMXjanjtiDwbFv0sJvKK+WN
gjTYi8z+mhrc+skwSZNgmKKKocHb2PctnkPZWH4ixep3mQNrpfnjuF+0mccEFsc0YcBFQrB+n5rS
tQhDyL0b4Qd1OK95/rm2sGJGk9Wb2SaazDXHcmtAcDKJ5DmnO4sCDsD0oFtookpgmZydNqtvZ9cC
rE5dGaHnGkDuLC8SRt2e6sTpT31eJodFSbXTpU+afJ3husMzfMJ614a+Ta+94Zoqkqlm7FhM9LvV
p1Jodly3DT0gha9zDkHtlbUWq6z+si5m8eHpipicQNrpUe9mH6RkuEfn4oVumYjYS5xPSxGu5Jre
uhtSoeJ85Jgr/ZKhtB6H7aqrfmsnwbfWR6PU58EcaaxegFvtdDtdf1Ml6i++aPStTyTUg18lwXlY
3T5yxxEKTqzOTbDo3xw2J9DSAbwhqQ46juho0MSFREkmTKMdY6uagUrJdGU6q79WPuPstPZPPShk
rGYwLeT8a5zUonojVbC59ds0CVdfqpe8IA7fsCxxUyxacyj94tN0Zcrg7T7ngWNuPEtZqFL8LrZa
cJ3BbPSN2aLNqwnCOalk2mvkcd/X9NLFpDTnPLK41WY9XRB1cJhISeSMmwUWvw5rBnxrEbmtzPZB
YRo8XcziZGkK0MXgOa7rBkFmTv45GJqMnNxPHwyd85MIK9R2ifKm7YqzLB6aHtaU4rd4Rax0qFA2
RICvbliXVXMzXDOohlah8IOFCcGe60M9l9OuzumTGPoW601N4kumZw8ktGkoSer+qBxbP41Kpq+m
GfCpsgN864kXr+002c6Fm7xMFf6ZJMnIxnTG8X7iMX6TatVrF8D2juOKE0OU3FmrXsZt57hQMn55
LDXz3VXOF8uF/1GpY4SGiVYVCcImCBJEbAiieVZoLUlNtSFvdNtyb/HTe2fpFOaZivgsEqN+P+Su
PNjoDmMRBE289HZ9HHVwC3tSeYjNdArXQQJ7pKjT7aIyeU6WbhhArCGZ0OsDaC/aIYPQQctgRU29
QW50G51BTXeoO9evSY4yAfWbHqaIUcIUzUQoMUxEGo54BskqPQ9iCk45D8Hb3C2cfaaS+aveEFwE
/2E0t9de2HDqK+lyOFXAmq0zrc+eLtjQUmluAEX0/oQUL7hDToYswzB7IgSTeb9ye99A6S13ZGtk
aCn1LeqG/lynyQ+ZG+kT4hwn9iYehtI08mNGERPUI8lz6aj6B0EQZDS0ZG2Pmaa2IJ3JCRrTCG0H
pk0Y2ns6AP/JuWGrV2ndEFJUqwoBFXmrSDPeJ37ZB4i17pBNqYicbLwXPW9YrlfPxTzau1ygm+co
KK9Je28wGnnkutrRr9imEARgvrfxWalXcRVzTK4cd1mXlRGvWgkR7NjIQPP3KwcbUT5v8ah3X/25
e7dhXy++m1cMoO3R9YzL1JPX5LQqLIv2ebHW+5V0sticEb1Yfr/1tPHL4OnPnS5J6VKMGcuq3bXL
ipWprKG2g3q6cElZcAWWFTmN+1n3ndj1vmZEtgUsTlPiGNYIJXf5kJ0rJb54M6vRKtsu9Gy3+dSp
Njwx+9KMiTLjYvldxfKLzPerj+31qVblqKN9DVjPCqz+kmfaF2MYh53fyW7vlCLYwLE4e9UHflRo
yDKQcCIyj9ZiFd8b0ZKivGazFtkwkDttBDFd+3QyLvoIf9qz8fyAaG/PXcVUUOuWW4SJNrdx8IeA
zEJvlY2yp2qw6CGhbDdGSGaCfzgpEGvrja/YI2GIx4n1YKnlgw5V80biXfnWp/31US/dY58CwiEJ
TLSbpakshpsFtaY0BvszoIvkR5M2tIE16IR5gLnyxaiwZHDIaNTTa8Nk6jFnfbNNgsSG6JcEL1ha
rd4kJVd7nxYxkuS85WBnEuWOuw7qfmzdDup+7razXRS7ZE31iLmyPIF8mudczWK/zH3FiF0M6Jwp
J6m3hpW4P9A8iMNYQH3lbts/y0BM+1zzEKbUHK19EVj3DaP8jRrwfM5DM8f2Wsknd9YXEEu+V+w7
3KoaOv+X3lmy7/CNhIPkVaCDa8K8fIHEqZ+pnWxf9MwJNtZk5/HUaPNR1/V2DJu5WMM2bYfvMljb
PnRHfTG21iIQkVERu66bAd0qUWSF6KowrRNvj9tj+KCHAxCXt7NgiWYZY5LIzqxm2lGjGfIERFki
YctHE6H3GphvS0D4MALWfCbWqRC3iQvJyFOnRXjBwHnJ/NHcVST7PqTdoHuxQ1gyiFIOzsG2a4Z+
Vpcv6JO6GrbeG1nGFwLwTsva6EEExNMECDiKet5DrTVvKtXLlybQp7NAe8BytyKWJWcScDWCmESh
7XaVN28qZwkgRhyvO9rVyNYCnWekod6NGRxPpgflJsvLdIy6qrOXF31m5oXQMlIvWgBtNsVSMRRm
3GpjZLeFBcbr5PbWMGc5sZwUzQdaV6+7BjmbrAGtN2WRPs8TFUXp6DZxUY9iszIHAv2UI5sCQ/G0
7+ypuUsGx9vAPVqXpoLROiSrF3hRi1TBPU86ODWjKbF/28at9SDsh6C4CeqUC1hZkAQbt5aAYRYl
hTkD8wyTzQ2rfcsBAKuHIsngnfqaNyUawH1k3JWt08QYGaW/nakTnbbXSe9uMBo72HS91d8hfQ8O
45B6TVyrfoU2QX4dxLmhQRqbUpQW4+Qo3myqUpywZQCvN0vpqxm5y7pgKsjdITh4Qrge6dBYWXlB
yjbpEo63PrA+EJuOxb0AHltChD2mfVz8xjUjRGe23NDTllSR9HLwrbEZ8wnOr68QxAH9rhcxFU2/
R3RfqhBAjdcp4RxXses2VvI8NuaQPKraX5pvWV5Jq0K2MJf51q3hEL/Cuqpp5wmGoZEu+qXLd/Va
mH6cyFq85GnZ3TUE/TyJOkOgoQHiX3pN8FNyrjIqOX7mVXFlNKDcVqf6F2gjS8Sgnv16kPSLtFG1
jNnXITfMJOpofZE33Zz1S6xXyoPsDuYh/4D4te17z/D09tZK9KTczSjDCKUftBI6wXURcVIzeeVN
ZvxlN0mirgLvhamd/sx2fbbVor/PTSF2mdbZsWF2Jnm040NRZfwmqZ7vk6CuYoJ3xicPwWg8Gt09
C7c6uoS+bHpbDQwcw31eNAlSdT9VWAWcequmXA9r1K8xfcegsPygEfhxc1mVwUBRVAv9f1SR3iqn
NZaQiQ3MGSZ5A8etvjmLvOeBWOyFKa2nwXbUjS1T/3agXgE7X4fGaU0g0FuHI3eyxucViA2KWr1O
OpKwtECqXGdzFvuQsQg1lRZmvpnvCqKcrjMiKXBF0zxCSzFu2rK4V4bWxigU5Nb3sjVWZaOdZ7tF
u+Fgz54lBktNIURhmmi2ep4n1MB6NrOr15vLZWS/uE2DcZ43QecZ3yAudU7YBlbLTNru65gv8tCi
DyEqUuu6E8pJrY9qtNZmxIDexPk0+BvNZyPAG8NhF5Zdkr4i+uxPomDrQ2NkzJfAXjqk+GrqP4UO
ZG6gtTSiKfCFgf2lxGJQil4h6zEUj4lgmLfW4Ji3AWwGOCUXFGytfEydYdzIhhYbnDQ2boAyfzKn
Lj307lId+qV1vheNyVBo1u1tvWTtKUGd9eg6uns0M8lTYzbLgYcaC0toSLvNto2wWzL2TLml/5uF
DWEd9dXEujP+Q8u9Ks8sWKv8Zj32Sq6vdg+kFTrLEqiQqM4kzmH1DjwMhw27yotjukkX9+5EaR0t
fO99gUinbUfj0WbyZD+avNhQDgm2HtpqJ9X9Fw9UfmcKKumWUTwkgfZKIEoBQ1dkW9J1L1XD/LEu
q3ewibndcjIePIRwMQGPyUYHuWTLa3jzmluvz0+WrPVNriMpzOsZSZsuxiObBEYJw3PYWK23RgiE
/o1Z7ho5tGFuD3eB3Uzx2uZ57MqJCJzJP681E3MXpOVNjv8q6kZ3ibVx8LD1tBd/Ms9IiTZtadX7
dSz2fTbHuYcUsOkH60JyyV1dI6+m2uulzCqEMGVjfKGA7W2B+Q9t2fqRJjM0U57zBO05bzQiNje0
sb8hNTq7w7pzpto7OFp7Gh332UfqSg6T6qF6sjPX+wIGXeMu6lMzXBKj31tgTMk0pbFv5RtnLp8m
rXjvM53pDEKE/jLw0uxgOtkpGZBg4U47Q0d7YdoZ+sFvF9rHOOrGEMrQi0kqsSGu7E1iiZFRT7u7
KlNRwnOL4VS2uu4wtVn2JNzmYq3jFFGNW0SGlebMJ819orB/NSmK1YB3PlRgrdAjQ1aFeWeLjd0h
9Ot4wkFrpdZ2GK6nj1Po4syE81bZAtyMp8oG9k6iSxs8kGj2NKtoNZ5WwO92Im/q3j63zfzmG6KN
02D5FqAbzOBRoapT6yCCFZRv9hyaJXosHV0LbmGLLlogiQ9w8tZm9bNqM43Ys6y59b4HNcSWp3AD
EeRrHcm/au+pHhif3DQH7ZJKxCTCTHE22wu61eCcN8vKzW6nwcsUOC+tVVIzwdI0bdHTnKRutM+a
V579pUojVFcB7c2u/m1x5/Y989OZqaw2zrDZZX7CTcFZCEN98hoHZFhjVFySJd+aCXL/EWPAMpRf
hqBTd8ga4JJRMkTKTZ0bZUljbwXW8jpz+j9BoqVx3oHbB8K8nfBZQYPNejjaXgdLLUwkly2eoi57
Y8DGGpYOmXjoNd3Ao4YJYKi9TEVzjdD5CKQAW9hP7yMqxhsbg98obX+b5CaSq366zxFi8Jjzn5ld
EY9oSNNLwb3uQfyn7jLt7bkbvte9ue5bMz3gfDvb7C17w8zKS468RLXzt7wpnvWk/VY06bFuB7UL
0BmfyWueYvBoGftTs3zjxTOQcswi1qrx6uBpR+2mK6ZmCvXFMc+NiY0xK7hLvQppXIgEIjvhIOeW
HDvMjqONTNuzzHgpA2dfaLNz6nyvOUF0M+Vn0/jhtXp60Aa3+bE6XB+u6bsXjxMpwkRlbBFjZ1Eh
NRs8cmpP5Tytn8Ib8p5gbOA8SEoXxUOQZDe+nYtXWZNCUU8UOVW11Xytcg5E1ytgzZwfuBnS4+Ip
8wdKAHXTZEm5r9kWEVKS4m0Rj7gfVVZEDsUxlwF6km/pOwehYWTEqpGW4UB958mTCcuOLir7VZor
M0dGEewuGQc/P1f4WsqIdnL9R7V6oG12NXfTgyp6Ax1JHgQvqhqcZ486XxF2TbucG62S+wCmUeyK
DjwI+lwXd6Yd1O9cOGl59BrLe0i9VLloDx2sdQnJbZM7Y+K4JqocEwRcJ2LJjHsdLX8T1ZVSRBUJ
fY6doO6wFLjae+NSuKuwVCzsW6lTkOZkVXeirLLXkZ16L6VcP4d17k5FUORTzMbuf5FibfVdni0L
IEOOSlbq3p3JRTuEcz6Bj0nMCszDhv2EHixwoqZeDYRq0H/MalnngBf03cVEd/dUaAAv1tCWJ5wL
wwGsBi0Zbqpzl5jaeS3oo+kz0SXY3/pabY0kc+NW14ae19wzHxg6XUXHSSC+OWipj6WtDwdRO8vO
JPsaoc7oW+fWaqp7a/Lr2O9m7A5jY5213jNOjKjoEgSxCYhZ0MrMuCcx7AfDU82AG2fGFdWje6+9
a1EwFtHcSjceprGMVtOEXBgFhL2zfLNN9r9BdeOLyHxt6yz51Uk1+/c5my8rjgVZMmOg39al+pG7
nbgvA+y8UIpJ+5kbLdPEgL6eaZ60jFTvzoZpixsnK9WN0/UOQUM2PrukUWfLXLUt10ixcVwf4fK6
WvFIBM1LXi70O/L8v4WIfnSMQezR9q6odMRg7AvdlvhZgeHRaX/odg3IkrGOrU45R74E0+uwZoRG
6T7q2PnDVnY4AGfQl84y0yd0Ps6hSFfzkQgXuRk6NPHGLMdIlgbkUWbjWGAcwq/cLhuUcxbLGq9D
D7xwVSoA53X8Zmzl7A8c10/S0qs4a6glHVO07czmDSOPmx4MKFYODQBVyzTNA+XAAAnuMkYJ9Qd3
veGoJcSAa3znMaS2Q0mfhDP1gJgaSzp924q9orwD8/W3LGak8MMBoSScEV0E7kkMgG5dlgUfNNFd
UbFEnYI+Qx9pJjCzdCtvSV5hSnehvrN1ulTrIpD3ugwPhP3EdADl7OUBBKswklv0GnPEO5/tpkw/
pXl/C+GcA4ciyMqHgZHf9a1H+0rolZX4IVlvwloVRJzLzOB2HMRukZUV6thYolFH6YR22tikWBL5
T+Je2sasEFAG3mUujOcgkF7UILq6m3n5XtF+/LCuppU6ZbUzhH4nnTrbeh7CP3AhoE82ltDoyJEe
pEw3ORJOFgZfAynxlluXjMwmX7NYYdXsrvaNwZjXkO5kJ+x1Lnu7BJsrc3lmnqjCPp0J5Z33rkKZ
ljqI9Ywu2Peq4NMsFlHbudbWK/tMv5OIWon10+4IE03slsdH6/3gIKDqqVLVZ+X4cmev7nfm4f62
swQv5wrQgv9iPMoUv3Nf6HeUt/j7sfG7gxBJEfpt07HumgOPetRfvoX0BgMUAxEsTq2VCZeXMxiX
EkngLkfhGxVqgcG7NpaLmWQjtbZfi6m6ti4xQla1/TSyAnKBuPluDkQAgYMyd2VFvqFf7iuZhUHE
w+0IBD3xm6d1jDih2ngGnTIoFCsGfgsSnz6pS44E8i2bNE8wpYzO0fLm7oHQRu2WR/OyF/3Us+F2
Y4goyeEwmFFz1UiFR3b1HW6+ex+90FFz/BKkvrQZfgXrH8jroZpl/aBQW02p7rAlcUYEI4jstNpW
5OKOCJmPBIldDvIEnHU7z8807t5At764+lJFcB3c6XWjYOsxErStXgPBrd6rDJZiP9NNdFmRMD+o
Uk6xRknUxVVevSVzlrZSFjWghHLgf5UrcV9VqL2TbImo8CguSlcpg1tex6avVlJURmtPptHjtA5G
rKvgmljQOGcbC12Exhnc2MTZxlqf3XSiOqOdunWKttyKIU13ZWLcFlV31hC3RZaBV85XDQ9GwJnD
oCPvWoQ/fjExy0E0VANysCrfK1t4ofSS5TZPmhwfaM1YOE+hQNDJyabLDaf2ea6v4D8626FHOFNX
hXccV898GjPWhlJS8zuKFmpouVqoiwZou68BlHNt2oFSjbseVdZd7ZJ5ktujDHNjukVr/EWbNX0z
lIkWIkUbzhave+zZ1U1jZV/QwQ+RrpxN0jqMI/0yXgDd1sfB99rTQOpjaw6vyg26bYHdF9iNUhc1
gH6mNu3xicn0kXBoOCs6MZwiD4ojNNJz9UzZ5bsjeIq7mWq3yF7kpi4qubPK7JzYtrWZfOfRSSfJ
5hHs3cIuN2sR6Fs9bVLeju7Z9vh4S6txUNVf+gKR5uyYy6YHK3A8LHQdRQMbC1XK3lsKgeS2qA7J
kA3PnrS+rv1aoGeAe6jtES2mDL4bNCYzyhl1ZHtceMta4HjH8YtfvOSICNJ239oBeJgQj5ZS/Vtu
1zeuKZY3rFvFMSnM9MYwcz/GX0iybdO/tUZhsrg5PWzrYt3SNCHfe9UU25UV81teWvJY44LYNlgV
H8seD53TI9FONR2VjOWY+DPsW5IDoLgDmD9I+NBiT+NJhX/QnozIdK1bdouKJAZQQkkFNm6lvZvY
dwShMu+oXaub96k2bjkZbxCJv/RDdjJynnFo50Q0tKiQUdtLpHXjBsf7R6rqgododX1SydA3iiHm
uXrBrIsIVc8vJvEXLHIcrG2iY5tV2jlZZYxLYRNkEu/JpF3oMnc2kxwAZUcTO2W6c9ccJV45/XB5
AhPN4anNwqwZK+77kMJ4Mw78/DteKhb7koBajIgkhpSF0WyMcSnuhBhPZeVzBdhcVanGC4F79bVb
zWfOwlcHJnWbTAGuvkyz48GdUGKx3qJArcSW5/gK31mkmzQNwnxorUtgZRCBRvqM/YKbpJzWo1+4
j1a7zLt0We4NlHZEPDSoelY4x7UoSlZ2DOltZ9RHZrfuargpGyDHRL6IiSqBwUREYJgrIm7VffPF
8IOAEZyzSDB9bULhUCbpaU2whKJOWiPskLiBOnpwPdpx93btqmhKKx0qkAGmKrGqGGuDvAmhUGg1
uoDbGp6zdM1B8tYLa9h1dJJ5lCSNuXHwUof6YJ2wlvRhVsBhuovWRjXWiBDU+qlpLCMcE/OOanak
JyWYY+HY+HKA6KK0yr6lsO8CRLtQEfO2Fgn2ro1f+P4WvXodOVX1mTTryxq45ZZ6kSvhU97awuwQ
hLZI7Qp0rMLBVhokHTSuuW4Ne1W3QbG4UcbY9NJb6xS1mky4u5Y0tjroXq8v/C2pKO0RZs0Mcea7
27bHUg/Ji6kwMI9L2ntHlAUzRFkmtjq6QE6l+b2b5wTrmSp3lj2+yKK864ATQwkodvXni71pdm+I
hZ+zbMKkOGdrRExnyVUNlb3o1ySN4dkfvX7j2RLzz1W235rs1VXFkFStL/5MJAQbHr0QiQZD7+j9
bkVpRclmDsRsy4oZrW9Xe1dWAxpgHIOBFWsL00KoipWbRDNKcZt5Om9iZrnlBz7M4RUkq+6h3J2U
KNXFO+Ii4gTEMWl8CM50GfeW3Vc7beo0I17Ap5qd2enIflKpkUHj98EId+XUeXKY02wiXLYQXoZG
R3W8j5rVBzvHmZrgYs+po46G0cuXOeHyfSpcidzELJPRDRvXSqYtPLkYYByClVsN/NwFb9YRfaH+
EH+WAv6rsKVrAtc/ZIglk2NYpsdy7WodqnFKX5d3H2fVj3+dFPWLIK+fm/EWbVVK6Q7uaWOt0Ecp
eQK3o6coa5boX38L4xqY9/9KQvoppi8tTYmTF5Wb0G3d2DNU5wZXHSBXtCDgI8inET2tfLUr3hj2
249+7BYXTC8xq/NqTFW7I8BF3f/rH+dXAVM/xfpR9sAtDfa0S5qG+SvoeLA580flym+rtfxJ8t4v
EsW8n8I0NUaKwoeG33W1XTE+JsmLCVgjwjK1ceu2ecE9bnRoz//1L/Wrq+SnwK8067wCKeq6w/gG
eKGVazzZvfn4b331n0v1DN2aoWf7dVdPnRuz8th7XW/EnyR+/eIS/LlNj2lAT83c5bWSEGRoTnXc
RYCdnpf8WWL7L16en0tWyz5odB9hya4xgoo2M2wpJjNhnv1JUvUvrqmfS1a12qgxNOFezLr7zJz2
hd3GC+PYrP1Zx+cvLij3p2MAEqUksataSXSzProETtC4aC+Wue1E3/x7F5F7ffX+4ahBvjyhg6Am
ui9cMIjF0TYmrMD+X19Ev/oNfjoFFGkdTqvnK8PZlep2hma3EF2xQzGxxE5vJISNdO3m3/tmP93k
BXpJ4Yy8IYN06DTUsb5MZCXcLGkqtn5b1UBXMv3vPLz/+FD/mX42d/99lA1/+y/+/AHm1os0G3/6
49+emop//+v6Of/n7/zzZ/xt99lc3qrP4ee/9E+fw9f9+/eN38a3f/rDBvJ5XO6nz355+AQAHv/4
+vyE17/5//vBv3z+8VWelvbz998ID6vH61fj6Kt/+/uHDt9//82xuML/4x+//t8/eP0Ffv+N+/Av
T2+zKP+vz/l8G8bff7Psv+ooWF3k1Z5JNMu1RHD+/OMj1l8Nl388yndMckKuHQp104/Z77+Z5l+R
OOhGoHuW7TPOEoU9NNMfHzL+ytfhg5Zv2C4hMd5v//tn+6d353/erb/UU3XXCIR/v/9mXA/h/3ke
eaZFgZZpO5jGLIev+HMEoI1Ew4QDt5B1y8F4T/g7bAWsSP3/ou48liPHsi37RXgGLaYO5Q7XTs0J
jCqgtca3vVn/WC9nlVlnZbdV2Ru2ZSYzyAh60IGLK87Ze+0/Ya3EDVXqmCyxyJbgOd99opE6343z
oBZ0i07jmEVeylqv3X4v4v9oHJ3rn/Khb39++uNH/f/BSOFi/ruR8vi//rvNkuXnrwPl91v+MVBU
9b+4/rpmqIZoiIok82L/GCiy9l+6oRgio4ihohr3qfWfA0WV/4vdlEb+OMZKTTTuDM1/DhRF4/W4
u4ahMVCgHKr/k4Gi/eu0bsiqwhixVFMUVU02UWb+bWJs+3EwFH2wW8hUPswALNS9EeShTiHeSMTe
Teqs/ui0keYsFmfDoQ0joHyjnKyGIkqrVCSISInqsyyLCD6fquQUqyvd5zqdA1NDwnhPV5UDwAoY
ScTsU55V1Suwqwe0vfd4ZL7vSAJSbLuJBmbBsQUDcv0gFoPbwS+gg93KFH36+cKAXY7xkCTU16TY
Q089+3GvXX9/8+4Cyou1dSmg/QEjXl0TIRc2TV9spSpJ90sGJn8hsNMdc8NFbCweUXKyrU9DBRiR
+FlO2X9YM2U2eX97EFXF5CZZ+L4kbGXMFv96fbOBYlDZaMCZyrECM0BkZ5HhA2hlOUQJBx5FalvY
r8P0icEoP0mjLj/Rkf3s4YhArM8f5F5C7Dsl8aU2u5Idf2GiVqQ51uHnRWeW5cVhlQ+/31hSL3ts
oiP7XOVplp9ZDvp9MoelW1uJ8qLG86Vc2+ZaLzRWZ7qNNhdL3v1+7++nhVV2u6rzOrLar+sKaScn
qoJfidyGUMTqnCWBLlnNY1Y/T3ox2Qn82K2kRskDaqRiF3WWrSBsPmsex2S7A3TzUqhhdowjII5i
yPLUyVK141whbq1emxx5LudnZeEAt5g5JoNl0J+qAk9vFh9iLfcGRTFOutaZp5g+rEJJhrZiMma6
J44yXtc2RSRRkFOo3V+2t5LXpDEDeTDxCOjJLswwXlP9nDK/atqqQC4X4qIumA3raXxhhRbsSZGT
4PfTKpzP7TDNVyVW6fQqc+mMNGGODQkvthUXK/XEztPuRFGOdvE2Vq1sBwipIoHJ/32zK0pZwgSz
XWnesU9GzH1tOdd3XRxwEGecp80IkGdJ3CkaKPTQldyyEsI0yKL4TcA7UMagIxxtEbLck3G6Iieh
+7Z0+6SovcLAzePoc7ntVm06qWzALzRU7XpQ1WMxIA5XOOgoUqEAkNBkX4Yl0XmsZdLd2YpjzTDE
4PdWrqreOxxBHauKhJ9pyZ5S5Ko4b+dtYvQG0jrFOM7S/ABiVvZ1kgn3vx9WcURgpONFl4z5pMZp
tusJcjhamNIP0+BpTY3AoYBg2uMuUuq5s6c+7+8+PepBYovZqGrUajt00ccsLIcyVsxdnFjGsRdi
DdLTjJ1vTtUbvSBvnozm/PuZQDNhN5v3/lDcdb4aorEQJ4g5nB0zVC5z/aYNiNGMpoiPba6cIsF6
I2ymPSmUds/zYDwgas5PtPCA0STVRCH1S4nl7gwCxG5rpT52zXxIp7Y5DlKHdq+gZhTTdqOfY7Fn
VwcV6on2TSVN2Vd6/rJOhXhUhmErh2l9gPr4gDncegD9uhvz9luurd5PpFa/wyC18xI1N9PMPppZ
Ny6CyQ8xU0V7jwzzQcvMzahVzbEmQ+4mS5a5W/V4Uy4/xtq9ao0VPxDAIdp3KchhHK2n0bDa57Qz
Ek+rlGTfTnLsF6n1MDVK/CC39ZNUT7ewNbG8j9XRvH+IOAHu1SS1DbkAemXB4aMbnO06gL07BZ73
pq1xH+nzalxmTRe8DlcPeop5K8fGGkCcMI6yIIMhW3VqR/0cnuq0lU4xCrb7J0kjerksjkdgBcZl
kBYZoU2NH+v+gmlL2zCNBMNrmUDsPEZdKJaosGuNC11qdEZQVQ6HuZrfoTtblzEfDDBbs+kL8H/Q
cPM1RHWtC5xldf7P16J8tIBO0o/9/SMKcXubeYLJP4aQ9GRIQhgMy/JRGBGN4PAp7SwzikeoCsYF
Kav3+5vwo2O/6oSFjhaI4WjK8vc1RgT/+6t/fG0WRJsWJKQd8Q5+oYLXK8mRmDzjTYDbg1e4Ubb/
mJEtJCW2cHeWzhNsKpgK7qSbk2+h9+JMkypPwICkHUBJgKF5JmxSakW3DNsM3rGh8HstovoXSZmD
yx7cr26+xHq9uugcRNTQI1MIti9MNGiVLr8fhql8M8MePUaiUxoXZF/phBst3hP0Hkpl6pPQW/f2
RfMEDdPSIRCq9fraVfRt1eSITcTWwTs0Uh8sebzv4LLF6v3E90xF8yaNuDThwa4GX+p0f8UetVQ4
BktxO3JCSxDfGAD+GiELmvy9H3GhivlLResdvrLpxXROCr3dDrOM974EaAUliQOLIFebwvqQ09aD
WujdXwolPh02JpbJcEcR2sk4u6mCEL7W3QyViEiy4jI0jixIO3yBvq7JnpwrrFiaTWahj746mFgG
xAk5WlJcQ2RhI0iPIgGDVZaU/wTr2ibZLsRQjEuin7Tz3RyptIY/iDwbQ7gTNfXIPudGOcPLw+kY
jxWlfW+dsKTNGJwTg/VyoXGt4Zq2aMtRUarwQFJ5x+qshIaL4sdHBoQgqnMzEybSWLrg1uwhRpiT
W/v7RbxfiNUQLkpW2cNQbIcw2oOZQ5xYYUfZVIYr92+DxdubX7WVknDyLCoCDUBhw87BJlfQNZoK
d3PtoIi31Ti0ByYu6uBYAeDeNd4aKjTCp4MqxL4yS26fqlSpKDpTkceib/fKvFcmE0tF4xpKtKsX
EFgw8gpLhd6inqls7jrqj2KTPesRde68wkw0cx/mQ0/JdArxiYUpvW+0n810CAeRdWPeC0v+3Fbm
aQQ3Jqw5s4xuJ93o4Stz02VwLKXyOignCCmgjEVzjLQdcRnEKxiuNMN2Q/idV2RTM1yKMjlYwJjA
WFPOareqUlwTBWs4s9UkO+pceAuy504wN/lECUSWPUpPbp9TcYmMqxh1iNpAeSwREF3LfI/520TG
lmgANG7U3DNomCPfRySL7Fqc7QLPXI/0xWJMljQG4IGzqjuRAWRKbNGBT3slGs+yWbo5vlPUbhAN
zFuDr1KevJw39hHLOs4J8wjpEn7hAoC4/iQsFQEYVeH732mhPxgUY5sRrITfCyyw6uP/YoD9IVHn
PTFxntGIgYJEW8FyQyfS461oCF/NBEgYq4kptw4OgUCsa1+gkpHwrjDKeAU+f9C5CIg7ROjhLnls
19RHzORq9U2CqrkycnLjPutBpcbAj3DsNLXzFjQIlk7VgZzsD5kAh310slT2wkh4GOvvpjO38dh6
TTM5AMycln7+fTwn3XIE8YJGXtmHyXrJ5TTgJ0fZbbPHdaO+oIuK6JtlNJzAJFW6f/86585jZlaH
JpV3QG7soRKPHEaDdCg8jQd6QKCvIptQ9OWsAkcA8hbc/9+J5iGZVW7e/aByLEoYnyrtwHaGLxu7
ZZXhp8F/y6283+NOO4k0v2o9cXNzCaTucL/JYZLvxqJmAexsuqwHJe+3Gf0x+Hy/P9wkq848zkG9
Tht6Z8/3ubCwFiyfrdu9xpLsKOxUTROqnVFcs2LY4t14IwR6I3tlVHEfltNksC+V3GUZvEX6us9n
+Z7V7apOOlZRC8NRcdDMlFlssLmvuFe1RzZtdq9OPCHZRcqA3UM7nJXaI1HtgkPdrjLrVdHWQJnx
o9dsNV9bK3KbNTve70IvaFcp4hV1ciGbewVtOVpWgkCzfB0JT7//p018W6VehFjKNnMtfLHQ+lM5
v2FaOUEzRiSqP4VN5VLo35rAoEEbnZkkbLynKJN6HmYenKgLZlPxpKWldz6eNSbMqPxQIFNBtLjN
mokOXQlPAP6daQyPQyo8VrhT6k1WJwdAy37FqicK4S5PkXYvUVBrXKlhuTtWbrVhOtGsOPeuVd1W
LOXq+kx7e4cMbq/IoGtWZRuV2ps26scCVovcO9jskWrL9+Q6milKKb6kmRChgk7e10F1FsxzTPOm
Oy3Lk6U8dVl2DcNxn1u4Bwwu5mT0vjHDeKVis6VkczITw9aQQnSV/poS5wUkfjgk0fzWM351sX4t
F0ixqJbrWgiMznzohuQwwfkoo3elu4aR9dLHRAub8RktxLFt9D2A+SDWG2+xyn0oDwlTQfRWCOWT
KAgIougHie1II6Dmu9WPSopeUSsfs4G2hY6gyVEtcaOqj4IcMyOOcDKzbWRsF3hZdPKg162m8VTH
uVsu5CxiEEHEgsxEjvDOGfJ1pJzdxEgo2ET9sNc/hPn0DazzXRtQuS5YTDW2dXCVjrGwvgPiVUSu
skKXe1az64/cWIdG1D/1MoLJHdZfnIwOgqqQzdb7XbFe1QRNsVCu+7JR4W6KrC5XTEeoi8GY2JOh
f05z+NDNp1mtr1EiPKpDdwlb6TZM26TTHyMzfrJiLAd15qGrxSMojq96i4BjbupbG9pSMZcbQuMR
zpU/dQmebn1dVukZM5G6GdsWAV90QGz8QQvd19XpWTHMZoNU4ihkxiMwIlyeqZcl9ZZjtt92qytp
4nap0GIb0YfC7SvnylfwH0RJRyNPCFLYBQwqiMrKfjSaV7pII2JpvFbyKW7ahzmx3nQ97TeNUAbJ
d4MeDxuoV9Yz5zCoVhyzK+U5K3neVesmTymJBadONm/KksPayR0jTr/HbA2GFjYcARGWwOJapRfM
buxf6yBhPqzYnnWWdiBEgU2KFMzio3a3S0jLJ1bDMwTMm8b8NxnrTr776A02D+ITe1yg6JJjSf03
BPJmU0jPVp0tG/ikg61g5ZOR8m4gBPqYmLFUcK8r7a3K7cgod3I6vyRp/dqY440x89xX9RtklMud
mNlU+fc61ycQGaM99N1W58EvWeFH+qUbNZvPHCO2SW2LQrqXw3dp0d8HSw/atfqeOvqkI73pTFo0
uzGXzV2Lu07xSScdo1bP5hriF2qE7579w0b97gkDtIdMEuzFFOj7i1+IfvNN2IMMmHCgqtypXFkf
BYOchDo+wI70Jyk6IukGderOEgZkusZrW56T1DqqA8DyxBK2yUI+AM7yKFM+EyMPEHhuVL1lsI4g
qXs8isOQAXQTAjQpKsiF6lwXKjMtBzC/hj6uWJODbUu0awND02BKgrv2mOrZEmxEJGeduq1jOBem
9bKm1lZkikkKbVv35ehg4P4EMeeBqEEnvrp9Zr4tiuJossLiWgWZZHxYQneBp+ZouJFhu7qtYe46
ybXE0VvHYV8x64/SAncR9VdKNMnYP0WqdBjn5kWPxqtQkumlXHDDsva+G5FlAzBiL30smrHc6kXF
wlXJAhPOMZnNYxOZ4I3RzjmU/7aDYI3+PNf7sWTqXCFGbbCezG5TTBHFwNKeVb5kNAsTQUptgrmT
fn/zwMpe2mDoFcxs4JksMhzCtCTrgo3JJJMhKSh+OSc25GuwCTPqwCgek80SYQjmh/ahRB/l2ri2
hDcs6WVt5+sMRpFK2fA+l1g3SIQ3pTONrq2CmBBDUlRt1uEL/+e+wrBNiePaG+V15vCOK5vsglF6
wnv5aRY8CHdCcgqyrzWGfWYmrDI3eamDKBJOK6ql9IjxEmUkN6uhgUkuxJ9Os3A9ZTiYM5YUTvtq
MyETpPDDXNELmY3m/CoXzZaRuNfK6DYk41lC/I/8ah9Hsgfu2yPvhh2BuIMEYVfD8zhAOguzgzUZ
fl0YLw157RzCvViBCy4/VbUV9FnoYK10sQ8LLELiAsM5x98OQuSI93gHKRkpHaMamK1XT8lOVZ7a
qHBB9O/W+jOfWlhPyR2HtSkzA/r46C9s6KU2h4Q6P+TovmaZ6Yfq6euQoIPGNuOK3V7qwtI3anne
ZtXAtq4od8Maur0Vu4CA2VlNKgI/Ci/jKr1xiH0wh2I89Ba3sCkpCAiRtyzGbcRHIZEDhtD5gKaH
7AdIL3PnT4dsxoTYxNqTOUtonlsetuIEfx/6Uy2z1NyorLHMEqMjRGcpLDzA/g+RUJ0p7nppgvW5
sI6AssgbaliC/qis+8XybfacMBryJUYDu2RZnkRJdWfYahamTLryDszoKwpyr6pbN2UDuIYCLLnQ
gyN5ZN8pth+VYD7PEmrYIgyaqvuZpNQV8TrrWPatImId0/F60FGlSuwlQPjQIXL6EoVDalY+5Ofd
jF8YzxM2mskbgKFZMnavu65fOdR18oVcdwcjwi2QiuVxYuNbtjZJEiEvY0FW+qAeYj/MRV9DYZ2E
+XN97ZJP8rCd+cdoR4BXTBWastWsetsbuLOZaN6IYEDVIbuDpjmjuB4XFcWHqXMyJHkaQJVAcX5E
7ZFa+i2RxaDUEaEkGqW+yYg+9QIrDNY3cB79H5qTt6VIdLzgL+WY8Xm908LEVTTpIkDd2IxV7Vez
yCmpaO2F/WXWmb45d9tZtHyrMf9k9VG/r0Ygc43aDzvxOUvnrVUTKRjypEywI8L4rAKgyJRbPeh4
rZafRNKw7oz7dhWpB1eeihA6lbRLigU+zGVvrPqLZmRPFZkgVCQvptlzQOKBE+MDoQpOIwMrKqvX
fvwC67uDG+CtEUbXGprKkFLMIcMmzT7HTnZaFQnr2mxb00AhFgV5nR87qXV1A9Nbyawt1YmLH+sF
f7GtZmygrfoQ5+a4RWP1Od6Pk6PpzGrrdXDTYRo4NAiXQ6zrIvy1vHJy6iG51o92JEqlk4Uoiovw
Dbukh0V2nyamsJkGPJajCkkMmYTyPsj5F94ejyYioFvpmQxunDGiHzGXLdp3Bw01jpbz0IT7tRod
0GbM/fof7iIXGUvfuOa7si0/J+3DmN9qkfAQQ/02hX4PnGfToDKiKuwV6vKKPPmhs2KKohqJTLnq
LSi5k0jYUFDfhGa4WfAoCEb/UnWWEw0ck2eLggWNQwvNmRCthDbpXqYUj4JqBOSNeHMrUcRSQodB
5krjtpeGB9RX7aZWtCOKQdtqM8cSSMSMlMvEqxoUl3lSN3lO1Rv/bIU8ULOLRr4AuPar/DHUP0o5
4N87vwqz8BaIYmRP2vispYVfKbNXgeNSQNMhOqyKeLeI6hZzuI90Fas33DdV6oJUW6+62DttbG0T
YQ2SPtz3+XQkmwGyuvQOAhV/vlL+CUVrAW8x7tXVQi2IbA1XiB1TamSJDvKZXIgIFWNlBcN430qT
EERoToBJ974VsRfQcOCvM/R9AnvcUIc0SfEUFtaO+eGh7zsbVmMAbtqtKokpKA46MdqiyiGSp91E
UOuwzwSill/VSpo2pE57BOY4CuWnkuBvCZRXnSrVDnGl1ppIlBFsJTFSs9aDLe5afQ5haUasRzXA
kLoTsBuKIYQ6SVBEZWDG0HKsSD6V82Nx37YZkMIaXIXZoNxWM95Txn4kiqzhqEx419tUKfYSQlce
DA753a4gaIb4ZcmmEUcQL7SqOwCo8wf5sLTgcHTrMeoTgrTqDwyOBy0WTjRH/HH5VHdYRgHk68Jm
ENZbq4YeBryTuKRumv0AuSYxIXKNlPM4fMa55qBLtUcdzSdtIG4rVLbFiENmnDzJrlLSq/De/KTo
FpMRJa6R6ri8eKuwrltswdJousYofAB8jDYqfkw9Lg4tmK2k2JhzvpNQd5S5cILHZyt3Z+moUmUX
rebYteduNXdTy1/RpCUz30NGORDxPVcXpzYyP2Y93BQiaTEYs9KFN0Q4S5JWvm7uVXEXIzImYd2L
qQgQyGbWoF2kjZ4QKT0new4WdsQEhPYWcIi2XeEIkyZIelA+e3lvXQQeLSnFv9oneBoQE+tDwGl3
q+LGHybhkspsUkuaZ1p9lA1wEJXAQAVGLK6OWT8sU4devAfwMQAwuYmtmyWHLu2+7mEZ3SA4cdJj
6u0OkCvyJUinwu5pu1XrsZA01/jKqm+w3MEg2vF05QBv/2L4xNCupZ1p7goSTcTyTZAexfRJzD5G
3rrxHcrWZbVix2IpANCxmRLBtTBApJhnzZ3eLgFT8Sr2lBoNlIj0pHL2w8YHOOeHVIGW24zcBpVS
3J3OW8Oywjfk19FDGkMsm1OXQ6Ce7LvwuUgXbB3GkRxBT5ZI0qpXerTb4sC6WHRoWqchMKcAdxXg
mhaoNHTvMnNj45V25V7G6qAQlKPHFEp7+RKV773wojY7K9ynqnpqgXwb/c9UgHbRyn4rLcZJNHak
w9N/+5OACd+o3athwtPdz2ZoG5qyU0Wdgta7NkJZrwGDo5Q09ACR/2tezDC/qNvj5aCCBDGnJTLB
2EpJt9OZRfK1smPhpVWVA2cxdgBFYk+i8GnW68VcD5TehvalXChWhQT8KNopW6HLYDnL6SimaBWT
FX+2rntTCQ1FzM7kDF1jONYm2DoDKSiVIa0GXC/3t7TgkJdx+xcSPidKdovE3mXZiDlGBhkHa1Kb
95Kf6uvRcoDQvFDPprhU9YEcebCe4TuPmFuWbpVYFsTai0CqEJigXCrFzaQGF1kUSwels7Y0ons7
HeTwGt8/tNS9yaO76ikJdMVaWw4J6EC02DOwMW2jnKG4GOdimPsbuPBgqJPtUKwC29Q7OYc2y2Fu
s3gvmylOfI2tlzTpRxKfeqyFuCNgHGgPIvm+bpVxou2gs1ulJR4MOiW0RRa2gUq5a+Yp/Okm5UCp
88WC4wg2JFNPohpLvmB0f2hbLntBWhbO6tGy//20VfBOZUVXs+vjd38/oNB/h+r9ordSe00nrbgY
wnM0Np908bQ9WmSnUS3z/PshmWLDVjIzhgDQavtBjTZWHkkvuURcjcYJ/zxkB55vk2paIh0sVVZ9
M8zo2y9RGNtpF4o3skGo+9UZzI5xEW91q99K8r62SVKyJDTy8t6tiCjWlbGh1eVdXL9GRzLZUker
TNVTa8jsRd3mJ6sPtQei0vbRFEZvxvg0L9TnBKNGi88Z984BY5qSaKwTY8xZvuvOgiTWUMSS9tPK
vlVNmKgnzjmFRVN3TYMkxt9fQZqL/Ugu2E0Z9AI2073HjTncxI37WN99YhnOV/ITsJI3oik/1fV+
kAft0YyA0uktPCxSLbxSnJNXIZr/g7pS/n+JLCz97pbRSLkztb9J4lB3Yx4fDUg64YBSXklYczUr
h0beC4DiY2aJbv4TYUr4pChU1i2QsFpHce8bLTlyoUaDUc4vxbjenTEY69O+k6jdxmBSOch7f5EH
/VOs9VdxFlKufxVnAXdQLF1j7pcl+tV3IdpfxYiZsPZKJE4ilkPU9c602tFUryehF9kfLJErCkt5
0aYkPGXDvbWtt/U5U2iN5+Ea7vW157S+1BnzvLek2UqyDY5LW1ebb2Aq/AEzD/eIE5xJNTCG0nN2
4zK1zr8f1rT/ASz679+R9H+riCxVlEUdiZNloQb4m7wyKmWoczmprJzazUOHHODcdvyYVSWcZolu
ggKPzM0MLGuGTsIA8PPWxnz4lBUFtQhD127cWLtSl/mi9LXl/4ef765i+qscjiuuynfJlGxZqi79
/vx/kX+OkaWN0FFEeL4hGhZrxk6kcLVhA6FlyjDDOYlE3dxQBfMQj48r0cx+ztU7/X6IxtD99z+R
/HeB3j/UYKqKxB3xIIKufx0DUiyYg3Wvj+Llm9wBPp0zlDjKgQ6sh7Le0tgbHlPCPTjnBXiX5R2B
K5lTRDCOmpQckFINIFmeIj2bj7icnXagiKFZjfisNXf0Nok0/9Du/YsE9K/j9u83+VflyDzOFs/S
ROvvmkK57rpCzLTIUaMrbXWCLlfb/Pz31wV1lHF/Wv96s2AkopMyLdMy4NaggvvXS5OldGuNiK7f
PdIdtYyjmZvlaTriL4ZkxQO+7otj/2nujJtxMx/pkO3GbeUDMfQzV7eBh7uLqwf9IbkVp+LU7upH
M6ALYL2WjxqNw53+R/2D3SG9TB/FjZ3o43Qavwm4rIL2oXnXBLt0aDfsN8MRDsKTsafCYsf3LzoA
Ut38Ygb1Tg3CK0fZYAnUq2M8YLAK9KN2lq+Ia14Rv5265+G50TfjoTrdv0//KLbRXnLCwAyKk/Ha
PXfP6WN4Nc5ioF+JFjqnh96rndqp3GqvXYRH8wZTOT0aTrcHVeFb28Fu3NZJd6qv+myqDlMQPct+
fuBbd+ExOtFUPqs+USqPcjBxCRSvfJsfRXI+yo1xUi/JU/QTvkHaO2OTdrVt6cQ2+2hHOjRchQ6u
zYbj6qv0qBza72ivQ6v4KEhzM7fq6mZktM6//2IndkBzPFcsfIIznZK9/EwGHnVrB4rXawn39mB9
UdvJbu0jGzJ38sUfZdv4SYBCT9rnXunp6obMnO5d/Mlc8Qf0qPVZuPCb/f6h9nKnoXNra3vxhz+k
/ohP99nNlt3wT7JtTqi/hNdk3ZBx1O/aRw2Y82k+lKo9HwZKqqtXP3bURWOqqk6/7CHVC698D39O
eOWnir+nZ/lP9zEweMGYtPRfNs0Jj76rulVQuFmQnuMH8w17Vv/SvyRP1mnc6xeZ9WD2K/x3T/Jb
duQfX78sc1CMx+IYP0TZJnlPrllQnr0qAIt6iNNNhiH5JvfeVLngO+Cov02nbLsehhOI/fRtPfAT
f5SPmems5nZaXeheFWbf3ssqsMWENQMdt1Hlcnrs0QE4AJz5bA7hhW40+hGVexQILdkOV4Ph2hzv
l5gyNzOXUzqDz/U8kSxhjFwqe4oYDSPFua3IzpFK203xxkN2yneDy86MsagHKBCgp2/mh+FK/2Td
SU534ux466juP4eBbLeP1DCI3OQllMK+M0LpHSVUhjfJVuX6AQbmps467ckdfaB7FZvxTBIzx15E
UASaORJUERiybn0mmqPHguoP0Y4OIVIm/h2azfSE4nOIyF9yQpOF2JZVcL5u6TUBLaIt75srUZXO
fd7eFtvlNF6W99gejtJ+3RY+3TKiY5MfEDA6ZqstHGx/ZXYonsZ9vzdOpkO6wjb0dMeyBVdwYy9y
8e3496db2BS35XnccRKzx0ceDKfbgMc+RtcoGF9gVNjoRu3YC53Yu/M0NuF3ctRuZr2xTtmRyhJD
N9l84kHcwpJOv8uL5BRbxdHt6V1xoMXZDo+QzaQBzBwY7Y7aqctX+Kj7lLww60CYcnmKA22z2NjT
HfOpcVPbtAebxoQ7uKGPYdUrtvMOACTFwFcSc273l2E12JncwXF3n6O81VkPkjPzSRi0TH/5pd+F
/Pb83T/wZrYWFwEsCBt9ycmf16BxGGabVXU5IqSPNDYIUdE5nyGA+2536XedUjvYcr6yhGPB9qNw
Qt94Df3iln7H9Jk2ZhB/15xXtkgSE7KM7aX3pI7H0A9nbIsb5dBfOFMD9uxlm+c523cgQ6cD5UYD
gqvCCzMqhltLaCy/sbdkJ+2cZKsczI8E1ROyN3ve1V52JdxZEzeMtKjxhnda0CH5c8Tb7gzBqck4
gIVJjosVpGQEQWnaS+Emau32O1U2gK+4dL3Nz3N/LIEAyBvxg5ZG3h1bzoKHSdpSTup4MCDlA8IW
XUBAiQinBxy/N3cOz1N3o3Hl1I/jIaL9WtyvhQxZPfLBj9LQn55p7DAbInNbUFHZvNyzGuQ7BNBB
eJRos31QX04+LGtT7uDFBcktvsyOycS9vloP+aHYqFfzOHpEDvDNsn2/3XT4wR3PNk9MFqzb5Jpc
6RfynPM42hQFgvS7SWwmxRz79PN8iLYm4wGPO1nhOERf6ZwVH1gsIWeG/FSXghlTOhiesa09bUtB
xkP/yvPDFO1ThnFj5vhkG78Vt3HH3t7lIgQgfQNpf/9LMx51wxNZY3kHHrzpY3jMD1TTdG3T/Cme
zav1UDyXRJuekg89tvOdZm2kV+EMqtWrd6aPa7V8HJ6tLz3gl/IfCdgXh36mbjDCzE2nkmVrU5yk
ahNf1EAOkKE4+Q5FoBf6wobn0s6/am/wdcYEdCum7/6xunE2dRhDvvxTeyAYXFQYrNDSK4xUqNwP
+jX6kL6ss/S6sgs4KK/Fh3XWfeFB+lpfZ693ykO6uy+lvJcviuYHwoL4eP+neBaD7INjNa8p8XBx
fTYStyJzmR82woZ+nMcGzk0fS3qOg21epdf7f/e3rL1y/MpOGetzcoK8xhXQ/8yHxS0fC95o81Hu
WDDP5UE7Gw/9q3aeeanFld1s3/PkdR9sIDxeO+dnW4L2VcH3T4f0qvrtQQ1MX/0zPNe77ARv58P4
0r7IE9e+yp32xXU+sAG6tbvqpAfZTf3TH8BsGK/V/6bpzJZU1Zot/ERGoIDALa1i32vdEGpZIEgP
Cj79+eba/9lVa4dlWTbAzJk5cuQYV/HJo704d+0fLq3+l5cs5mNP5fAU8+4cTT8W2txW4ITu003c
1K08ykT7L7QDJ7AQzzH7DWpA3+EchrGXzYOFzht6Xsk9QILn8j0/DnYKv0Dn1xLPTfOTK/rrMhI7
7c7Jsfwbb1QSF8mvndIpbKpNR13L6/FyvJTX8jQxUQpxATo2z6Xi59do/dpHaxHpkmVG4JT+kmV7
fO3DbTYt5liCiwe+puGWZtwxWtOi8MiBiJkdL9vdgRmEtobkS17lDiaVW7nDaTrT5t0lvEFn4Gd2
W+/tlo5qJqZNP9gUcTfydGu0HK7LyYbAxB2qjVyMjRQMB6ElRIv/o9xLkI655wi0zV2N/Xaj6dul
q8Ov4ZnMk9twmpzsEc1DGojpWsXVz84ktFn0CmFq4YKdVtkkhD4dl+A343f7+JGu37nqpgxAw6I7
hlvWC5pSe6HxwTQ2CduLYV2zvtbX174kn6S5YNyN8/ANGi1yBMKyCMkoL2NDhFYJIwMAjsgvV3aE
MBtSKiw1/S+6NL/dVJt8fqTD6DC+KsfnJPstv4iMmiynH6lkaNnqdDP9+ZRmQU/HfnIYMvN7ykuz
LM38kT4SjEovbJK34Uk+Vbt+oc6J9b0BsdpEaBwHzRuT+zJclVvKBlm4U1Km1wq1CprJ2e6FQaxJ
G10LzfF0/IsSHDZ+T9x93xOYSEVtMVT6ZngyMTGz5o9i1uHAGhOJIl/mFUElIeFiSix/t4Pcbnuf
99k+5FmzKn0duSwUGyDdeegmJ/1EeShfXweaG5olMOyJj5X/pD/JhkkppILwhpgG9nuGlsjk+VMz
zZRu8k2HedJOUm24KP8yUmoTgGQPK91NiWgZAi2lUycU3UjROC/JNk75T+slk2RWIg7aTV53zVXd
/hj9psti2swDTx2JMwN3AmL4dXTgwX644bjGHI48MdPNv3fGYD/+3jnGzByv1B85bjVHjcuPpoPJ
YDZaNh8zOaGksMY/y+vOxqo+Mv7gyLa0iO81Gf5nWa0jrOCw7zv3rKtFewj9aPU9PTfyTORh2a47
gfTZX09aGT95bho/8gbRUxMV89lwlrlUl0Rt8hU/70190fsJ0m3L4ZkCa9usjVkxssC/Ye7gXLyi
OKR5gH8ObpY50iUT2NC893iXoUxyIMG/IGrnJ0sChbYCGdx1hgmJg6ekeYT6KYUEm+QyJyVNltGa
y3v5npZsPd8bp18bNWYE51W1R70PUyPZFDvjlE4+25o9rSZOJFR9INjH+NI77odlM1hpKxtT6M3o
ZzhVp9olerST+oRodXfBRYBEwC+RVu2dsLS0Vf3XIC+11Fbc9z7XFDPwUZKt2O9L1llLVcTsaGm1
y+8eIkOzgmnHBYhzNvw0WIrdTb+8assNfbNmf5JtV3ZZiA2x+rmU/MoeTAp0ClHlYFHSqjCs99AM
rk9E2f+CAzIRRMU57GYUXszxFmZUYdJLx6YVlyZMAKPDKDW/F3lazuCeJkxUXdApymdQPi78BoWD
50mhmmTHJZXjo7R/jR0uw6ux44ugTypg3POr8rHzYza3+006Q4kYWB3k8tKfKmiMeWgjUVzfYAas
s/vLMMveqkKHjQfarr7g6ac90ksfq6KzSYeMlYp0OH2ww1gzrRqLmsKpDukqmDF7Ycm+TP8RVhCs
0Hk+l+juQEa2pNPnFmzFp8OIqrERh3vn9P3dT7PWJJyq7Fc4GSCgiaZ85A4LU9p+14b0SKVNFIWL
7zjb5F852IGtWhoUlO8ZrBfZwcNAhjtk4STUxkyLTEFPosBkf2BoIWaMLJ5rozlCjDgexaO5MLnD
IyQAaz4NsTzGOkI/9KjDhIsCDTgEs2o0jsNr0Xodnc0VmvifD3nCu9h/qwmal9oq2IgrTKJ/hS7h
cXhGI93QPRKH6WDFbfZnH6CXnKCF3xCtjXu0fm71jy2fpWRSY/NUn6sO+FiMh4+FwPcU3d0c9djx
WoRWYm8NfcVCRJIwUCYO/dyDesLPbgWpyDXcH7S/tp/r4Bz9Es9JPJ9bsRtwmpvKfg1YIxOR6eRX
oA+2giEy/nzPv3NRPZU+rn6TfAMQ90Mphj9cTfg6lYv8EG7IpS/VrbrhVKTPx3wFE9WRVvnZOLxm
KcWVZLUXLTHRrGgZdOGV54GrjOiQTmTEWLbKtJk0lGRQ+l23Wmm83pOUBuYIWUE2f83jOXIzu27V
rUYLdS9ttb26f56Cw2hDTnbOyF9HluqKrL8mkoqMTj3D21bLBYlhOkZ8g20x+u3mFKCwdJ3aI0Cg
TkEAh4bOrozz2EWPxb4CAVWUadv3KV59J7ELDG4h9MwJiffi8GhQt4/yOdrLd30DB4/FjyXT+Cc8
Po/GjgunO0s9jF7mEK1Cn0IpYFT9qN7RdsEromE7xiwC4aR/36lmG62JXDApsbp6HpEb0uC9QHuB
lnEe3rF02tAtpmSWFu/deyctmh2NhRUbySE96JcxC+pRnZABaZEUi9w4sPW1iMQfz0wndjgLyObq
6+Cekf6kV16dLl1uvpAA2ZBwb5SN6Kr88WqfioR8SDJWHkkZtPPgHv0mXDBUMct2WfraLN+4KAae
2PpOBOmcWvtneKsfBVeCV3Dsh/Nq/7mWy8HZONeAFaTOpBkYcSQ0XXbZnE+F9B5yNejvRKiSaBZz
i3CS6CHhv5X8cSyJ6JkMJR7HP/zKxUGQdzWmQ1ZKegkrO/U4QK/W4kEUJwNGKlinOfrAZoihwhY8
DpWWjE4/qtCQ+DoriEX2MXiuPvg2vF0594Pn7CFBKhDD95irIjk3zTs3Q/CakvlpM0XDNctaR6NM
m0I5H1yjG0cZxVQuF5IS6iqeXTk8Z6AlyrWgP3ltfnNfvSWJObzF/9YFe5qUODRdyT9IApTO7PY1
UF647c46028MbRAUTeUn+YPiYNAlwcqVrDkksrG9mFy62n8fUaZJZhVo2gDAbcD9/sV3NGvG2YSp
W/VjWkjrQAyPH8I/+x7t05lxTilX2Rv33z0dbm7xs8j0rtgAsrRHULzohaLXZ42ub7HXshb4fN1M
28pbREwxdCsc/Ov5ZjH0l4w5k4+FwFFMfMEHJWeajzi+qnS3gZFNHx8fJmyp0B0kxDPkVVt6ZgGr
AK/oH6xBLK4R7fbZjo7lMlu/OG6b8C+7QyeGb/YG7SDqkUqwUms6xiYzqNCEkxlglQ6ZmbrUaQYQ
rcX7TEKLNct8KOSJgI+dYeBFo98UmSdx747QTvyB+GWOMXwNxMXxSaG12RzOWhexlVBHkAWziH/1
v+csOjcQBoZWKSAS+dqiuyecDSC8mf2i3ULVgUU6OgJncY3V5ohefWSTZPfHdlmt8h9enZWQPMaX
N0eJgYeG1Kv+Ua7y25RExBnx9m0I7DTpkf5ja+D7X1X/+WO3GcgWrVvIHq+9QuuJDao1a0GAswrD
lH443ervkCzE4Aq8WHC4Xj9o5sHa6T5meCvuVCpst1Dm+FawWQRdwNQ1svLr161w2hzRsTCrfXt9
7z8/HKB2QY6om5yYyJZyl7PDVcvZofFMNqTe67+S1IKK5a982R+uSEAFoQsuIhbeJC1mHCipHkEF
mzd7gJfV9gtlr9YH6eHqyn5rYMt2QUJHZsdSkRSBwpOIh+hBDZCNNPHvyB/hT9vi82CRBGUD5uzs
uLDZthhwerY2j0t0mFSu/sYWDntK9nSHCRvU8zjjSM5mhc0lQa7IDS6uhvnQ8DHYEsP5JZ+HK5qR
DYjw8IKhqyPVTsrFhtU93VCfG0+gszf7wiSNJmlnNYUNXNI/ELACURpKdl66MskZLo2lCZZSd5YR
2C3sq39VAKYan21/jX//FVK9GUIfM0xMyFrQDlYx/pqqiUcapijNx0KKW0dmGeIHwh5I9yNQTmLW
YQNJQxsNf6TsrKpDGc4foZUlwel0OsVUvnaFzVeN7YaVo5qnmSHOwbvirA5NRt+IEQISguHEvCnz
eJkTcY1eB6C3v1AdRh1GTQzp+zRDaIngAtDjq43/Inq/poQQ7QokdE9AGALsMOhGtp+n6/aAeDP6
8DC7o37+oiLV5krnxzkzBDZrHL4UzNYSl1NUmYem3pqKYTZ/g03LjnctSBfGsPjN70/WOfU6nkjz
Ami9N5+/HbUnDF42uB95IW/Hl+TB+k04K7kNV08CEyF0Eb8RYlepJK3hDyFIWXc3shqZdVia7aPh
2k3IHK16U/qfZbFmvYLGfZFxZv1gLL1no2dhA1sRKtk7iKhfdECJohhNJK6isfjN8K8ORUIdgNaN
diH6u7GtZeb7zuzNG3lkq6IJWlrdPj4DPYfMLguxQCsaYRbmEsuJQbyhGu1/eMktI1ki9A2B4XAF
NodfkxSnv3dcBQAvuDYMNyhalgQc1uTLYpYLGr38015G64oqB85HZBY7xAdmFO/3lt23O1NBDM6v
SzhrqFXyDpsYy7i1PwGF0YCwu0BgHpSbe4l5XP7sb7I8CWKEhDnRDqPeyngeBzMsW2TINRzmn+j+
pU2T/aLTiDgCSp3o2tcadTnKarAcHfw+R71FIUXEGeHhgQEVYEghao0GHBSBaCiATLRC275xMQZb
9F7bodUkuBlBFsF7xVFuDFZw9exSDjFS12A0bJSX4bpbcQKSo9jU2HrOorjZt8vPMr7rIO94dkbm
+EEzKb6n/nDSzKSLjMA6tQkFDYjCQ5S3wxuFd75J/ffuG5mIhb5X/EW76X++++E+gCWzje8oN/PV
PqiFuWjKR7Ri4vY2+m0vrxmaBBsGxsG6OJ9g1Tt997kjaqdCZyyQdzc5YdFR+5FWCZnRH+dI2Q0O
ZK937SCt1e14rV++k3pRrD5e6igHLAn3DJG93h7WwLX7RJkytWyqJLmaPlM7jmy3THwpcJI/nQ2L
aA7yF/spQw9DM4aNDpdwqfs8mf9akbK/Ko/UgiQURtwQQALhwRzpAeZDLfhCIoNJxAbaL56zD1UD
Y+z6RtcseyzshG10l6NqWjPYAXqGt3TqkF/CkaNQgD0x+uMmY49I4kZQvhlO4BNo9N7t7y+V0lc2
ZZlc31LfG4pcGWfYg0yLpzzizbdtph+2CyakZCZRhnjHkRGYYoibujXatYt0AnlYOyvga2xeQJf1
Ulq0i2JH7kVlQmwFxzFuYDpb9V+GxrbxIRd/WwptVd4YqQ3LroEqxpXIoCJ4LsA4W/OFpIWZrs92
cMLylhSAvtAIjd4jUWt07I+DO2VazlJhMv7O1kcKiZp6cB3XIq2iygQhIhbR+YxF4ca7E6+zV+eg
S2xJRDr0CWOCPJdpu869bgLzlk1Ro8r+UNVop3rznfLppOMADBT8gddTNtQedj1JT9TXClwVHryF
lpnexIXOkHzvh9smoAH2QTPn3PwOTPooklNui3UF9FH+ZLvnpjn1XJPyj04SiEEI5wANSjZKiloT
+X50Foi9AFtgmvhc4vXAaakpn0UnQ+S0LDPBbjQVxgwu0jq69b8GgoWRBS9+TFatOD3+W7SDZEwD
sUWwmIdlwq4embThq7/hRtopv9kNgVVxvQ001H1EKPqeQMFSZrvYl8mBxhY7KOuOQ19hrvJgEyGz
4ieCD06ljTolKtNi53h+cP6dufF6eCbqVneFY6ugNTUbpDhlm6yAKDfBA0hySW+wXSROG3fqMcbC
ydEYrWs3pMiYg/FyopvKDAbpZTt06ZpxYJgBihQPSmywDx/vU0Lmwramo5JhDZn1CM3nITu9TnAm
pdZserT0GKGwwpc7eE6zP/VHAzNDTSQDizElkiZOssY7NEk3wBFJQ2R46mhOJk6Yi5g5jC0G+5nB
pSSAWs/RBT2lrFUBWh2yGJlozKbJ3pP9IrAcB3yabM+H4U75bb3HDmefLfVf/sfeRHpHa6xRSWlt
EkgKbzpWM5UkiYAHwgWzlCtdOhQ7wM7q1F7wZuTCyHoLtqaGBArRFheqzCLCB5f8UR/yjUILvlo3
exym6XyB1772w3N3B+vHr2y0hOWq8Q4Lp7tUH1MTE3f/Kiva2q1JLYGBFfkD3Z6xjt430JvIu1lx
eIq/f+Nzt6sun5/PEvxxbX/P+V+KPy7+jj8gOVDCdbiJHMSPaVeM5DSmcsOBqiNzQ5z3YuyhGLCM
Uzv5WuS3YpD7F3yZJlkKiSnDJN587/oH0Ge0K07SevSrXEj4WH5Y1JKmDWCLg84yaw4yasChPybq
KVImT2iWQGRD51t6MPVSZdmVHgiseqpWbAvxfbinmYgL7Be+qUVCnYs6l2SJ+rY6jwrsTijdrM/m
LY4JBG1iXdqYLN+It0KWCm+DY3cqM/GZxqfxiR8He/JrylKKeT4Op1pHn/VKzvHkpH1FP5tKim96
eRGmVmTxbLAjFOOt9A9YgHIOiWc6XVQeuFQD/MR7g1g8EgUZnXKCosEfyPRl6bMcpU13yW8WxPoI
Un9nMl0d07miykMUPxNZIOheOgNnuGKJ+m69tMYK2apLK/7tr989AbJfpJv+QdIKCl8RYLgHxueA
wXTrTY30+KCIS04VmdlFOf7HdKCWod63P3/5kfVLss+xCmjDnKOnSboZQogcCtAVmWrFSXuHadYh
XXdy6A5COmQBc7QdXgLDRpAVpM+qG5HfZnDRfgIyDvqMpJesdtq8T3M+QkyAnJkrBCp5SwIk/v/B
PInE/tYPTab14aHKXPwG01RmBfG8tV4dA8Jm7mKauxmsjUtNaLohTYshUR9YHdzQoZvK006W/art
5++mnHVSurlxXXx+3pQV0RSfApJgQpl06Hbjo3SNfg2xh5R/zz92jOQmUd8PiTTk8+b70XMtX/O1
wkljffjxrFu8NoNpeQpPtNn5AFc2emCNzx+ofDNNt+xL3X4EF5LsrfjNLt89LY0XFyUyN9v3bnDr
EzsDR//euNg/oV/Vs+p1LnO3klhB5Fi1Rc+CjZ6iiKkBzXCVB0pQTeBla6F3TwkpgT9BsjhQr4JS
vW76vtuSb0agBbyh3h2heXBvjtHY7cplIVmMbquo44DWU0fAGwOFzufIAUeJ3Tys0i2nqj9eESur
yuy27YWo1wKKyDsSyhGFbLxHBItyjH4CZByqqaaxIIawKdL/JrB9okV+JZd8wWUQ0sKih0Qw60FB
dMHK0BhQQbCCgkbztdvgNL6+ZFvWJ3EIu9pCWMMY2tCgP6oZPNixhxcAXgXTIor63CqIhQoYJkHQ
G2Me+UVTFkSfyn5NwjKY4UQjGl2vdV1hTeWQJOBp8qaSK65Gsn+9lxjoWa8WuBFLG1oyxTxOF29q
RYRBmpVKaozIQmBrX3K9+FoBdAu8DgNlEy86zJ3Dp1c/8QpnJJjQMB33DGy5lnTHTOevX41+g19S
hWhXHoazlEwOLs74SLYSX1hbLhwaFKzhRJQl79+sqgnc0lynUBV1m0oXMKBjLcEo+e4oOFSOHq2X
HyoOClFD8+kRVfWpqpiZ8r6FA8ZCdtAzUqkhoeaL0Um3qVz01V6qi5hvcM8yp+kOjJd+ntt44Ej3
fvU64X0lUd3k9vvpvpQJyuIkZIOvPRoc85eTAvL80kkvmnOKZQbAA4QzxQ3DBeazurH+B9N5YbwL
b0rGSkfh5q+5N2c+Dx8DskLgU29Kh/yH1PTJ5cxkICFEXxBUUwOSWk5wLjLlEQyN3RNpUL8q1K0m
Fz8DvXMLvcwoyUhFBupoMsSi4XWBYDEIZ7pCWBTxqskWejjNml1spOZQ+8l/1PnrN9sHxfopb3Sd
MIRzyuK5zMjpSb4bfQKPYnAvfmOAPP+LAUVmCwwgMpkMsjQTIDlRpzViQ0w72U2PmFXtq9kqjgDl
PsxsbF+/z9l7Vaz6BzkR7UWFKp6oRnhgJEnnajQx3ARjfONwl/xmGDNlJg0bW7rSXgVFzyKGwx66
sRQ9aFgkd8JtOV5m6nX8GfqjDJ4CbZCcl9ilToZUgb5vw4sur9p3y/Xh0t5gYxoGkzZytd83VjvZ
hG8koNbx5g2j0x0EMu5oYlB+3hM4qpG0GnM9YSc0sFWgMHWe5qeqwQ1wN/6wltLDWF8PhD0syXYJ
Zkp30aw19pwlmvNGen3plEWZNdri/gUIzaSSQe9AIddkzqfVLcBpXT8lpFL5PnvzDNlRj04t8rfa
spJmcQMDhjAOyyu7sxVwUIseyJAJiYFp/Ian9wBnKEeqaF73gC2tSQmCP+1InUXGqgp8dTz5cFxJ
pdFbzyW7eowxQOmSY/O5SMAQn2laeaWKiZf9Hc2y0awmWuXsa53+RSFlHOMALvJdGqqKRukEglLu
Aen0KwvfaHEGLewn0HS6wcZ7SZBqEbBQfxUmqyI621TbjOJSSIDVs73+a1w9T2gndEVz1eNN8Z6U
7eMd/AVRZDPBVsSzgMw/i9ctQ/HFNzi+Btu4/ciLqj+X2YT9Q9rTvAnCz/XFlMZKTbchpqFjf5Be
39m11DZAvPWAcDeoaU9UU7w0Gd2JGKgCfCBHF9Al5e2QsFfgDDUhCmg3UQoB2aL7UAsFBjYMp059
dT4iT5wpdgPPvzLxWog1Mh6IdI6qb9C3CYaora3i70wNb+Fz0XNRME0+GrvMRAFes+1TvBLwmFE2
82IXl+e+mqXB7PlcDerVUD5p/VmN7gm+JVlXmENjGweTsneYvRPQgTZFGmgI87axmOlLj/lWP5J0
gATH/X30Pb9Btx7tFmWDdNsexZRsiOwAFA/wSYpYUDMSsgDkKfYxMBjKTip5SephNMGQnd3H7Ps+
jUs1R3nfMd4cV1ZZYNXylNwti1ncs7jz1ACZj+lg4HF6hs0q+qArgeoSQ0IuLUaUAUl9Vtqs2BFT
9Hybd9ZQEmg32xpVd/3QbgA84Eo6/ULG+OyZ8tCPBdfwNVsXUG7Ka7wnk9ShoAiqleT1nkyviQRh
/zoHV3VkDSRMkWwQEwOz7g34yZi2d7DQVuFSqtAyssYbNqKRBwlGtLEqF9xhNj7Ie20/mGt2aCPs
sXqDOmMr7L8Xwj+PEnU3OgESpiMnG4shQ2OtrSdCjh9w5BIfwIMBElF4Cld9YBvrliih7fMZHeMz
c1zTcIkdH60u7ItoOkh/ugY6YdNJ9xcwvvNjAAH547d+t36eGgS38FAyx7Wr/2FyAw6v/5Hkqm65
hRGX/ep0h8bwP4rp8FwwKwA2bMLf4TrEEaiyG/Y0MkIav3fqcAo+YA4mRZqhzd4u7yhJ5H1LueyE
+pgoOqooyLP6abJBhSU1GTmPC+xDcUa0ZVBhLP9rwEGr620UPl/dnH5NDM3jMvqY7xl926U+fYLN
ntAtOqReZ8YuBxlyW+9ILGMoUbBtgK5saktLJmXOJ+y/E0HRqX1NdMxngxnija6gSX94hCDhoG9o
cgHAywq3BTQrBWK04DoxpXJsHUERah3DTFmhpXm7kdNaqUWbAJ7n2H56Y5vuhEVaZgJumIh92MiN
WC9zDdXOUvahhz+Dk030ueYwV8efkJ9PwsUTbvB7wiCdJxB5CrVt6MdubAPjK5Nspc6gxwCfrwS4
xciQ13oifQeHhGiOZTSW6XTeNIxNTE2C82sWLpiSG61gFmAKQ6cerNXY8vzxmv2MrWD5Pg1fCyAd
jl9Eq5D6GWQdxIHid6TN+TF58Nu6wFv7xntKHpFLYipIIN2Es8U36xuh0Ac/OqI6Y9A2gh+DR5/z
rBsX0Iociy37feombCVv0gFeapcewFpYdtEuWuWLaAUx1maexkOyijeCJqbDaRT3Wf99EZ3/8UxT
CxozBxuXBCi6//0VTwxnIl1gxOEEa35aiZ8J2tzP42ahwzNDPRLHMbYT/7VjpHpWWvvaZA7WFczX
Yv2eNvtiHfj1Mt9+6XEX63wrfgMLdP6E3QwbZwI52/5CKBGd79THx8ZXZ4kjmHzqhNkQGw7AjNO1
evrhD5zIG9kSbwPW75pkc5Zyat+TxIP/OzV1m7kmL5gHXAHKdLTW98q0mK1vQ7uZdvNqyrzBmWXq
jb0Qbhoe2dPxApL/makwlikkO/71fnp8Qz8UTLWRLy50QZMTF6cGoz43i6mgHMK0Xca/oqybp3BR
qn2+/Fx7+rLfebkUvHjxaWtYkIIhj1AO/E+cY5aC+Me8A+3ibK+d4zVCiHfyVEVnYM4qr+iEQkiK
f2UojR23IdLbkiUWiWaKhRNPwZM88V4HE0HGk3zFEyxkxYe9YH1duGiVaAeDA1fzYiqxDWSk1ZTp
6jlZNnPxbJ39/vfFIr7zODH3EHjtkeTqSQ9b+TNMBqlNMliYSpoLYGfeEgdginOaQHXWXKYnLGY5
YdMK6uTQFU+o+Aqw3GAlSBaMjkNOAvrgHTRwCxTYjF+Yja/p2KMYFEceOS3Yt+FSEDxpWTuqiY23
//ExnfXlVTRlatwuof9JHgJecxFGuhU7AuFGBJzWOp4h9mnECZg2/Fv9uEg4MRCSMbGQwfenZ+hD
b4D/XrjSQoyLqBPSN/r11YqkELro7UZ5y/XOGjW96dbzRGRR7NFe+u22g+t3+7QMS3Wg+3siuEAY
czHi/FXse+AGrupgHDWTpqoDODBBM8Lh6M1p2gKBSytpJe5r/C+PGc/vGrGK5zZhaywan39m4/Mk
k+/2u/wux3MmyoxrfQlczRrbaEuZkNqd0frpVZPiBO/l9jw8H8qFQC56wrAo1vq0mjWTamYsB8RG
Y9nApMfU2HmbA4v7J3fGlDzUFKn345vm0MndSxfpEoFtntRluJAuGJyDiL5O8rKY0ReqP6a+V5fB
vOKvlSmpCHf2F3n774/ekPUygde9ThSB84oGQjVTaMmTIPAGCa8WaLmN55et283kkRK0H9sH/03f
Zso7FO+Le8UN3d6Sgs3w8TYHTmIZDg8Vvxb/RKAXtx5b8WcGt2k0il+Lr8d66/F03OD78RCPhcX7
v0c9GBfzcFT10I7jXXBMmAsYTbMZ+9k0cEecKMUOPWlau4wjWKX9/+ek4H7NenOGGx8BX07t1ysc
cY9il/DvAhd1LldecLa4jQQPpxTPPwdWGKeeq+F+uq+99cu839f/7U3SNJvgAbx8zVSn247nGRwd
8U+87tu6l3brFs5od6J65Zp4+5xu3k9jqo54XsXOuHSe3KL/zD53v2vO/S6uwP+enSuRd6dZMFM9
cGcmIMTnEtcncBqvIP7qLn5VTBS7mIiHK7Y0/Xrj+WumQRMShwDO6USz1uyaXCgNr4HUo702OJZo
zXjimJL0WGtx+HWmMpqJ+L84wtX/bqEqxj1icwVb+/dwJgY4jsiO/tt0E4unfKzF2f536um7cEmI
rUVsN2Kb4fIzyVOdL9NHYhMRjPfaE+RNWNws0IyFK7jjiGpOPkyRiUWLooC1T6HoqNDvMbR0jZk2
Q/DQRnltUfrSQfwshsPgffn9QpuVPju1I7YW2jE8kZgD0ia0CHzACaKDiA8fT52IlxDcLfElCPjo
P3Gf+u9e0YwSX+JVRGyBYTYRUUY8Z8ok1YfUAPjYZFwFbq7Y+hgtYzRKZiSLL6s2V0D4fImbClNr
Clz+7/TfrjeX5+Mj09HshCP4+0RWbnfT9xQ2O08zcsRclwZzPmH+xYD789mCWDkycwJihoXpm5nA
qGvmNHIf/gCzMWzFLsNkPvCtEyN/WVriyCYO35+FSHSIgYtqJR0a/vFpZ7n/JiJ+vPdKHN5/T8uL
L9BANF2DNOxH/A8GEKNkYstD83xaXv+L+uJnsZtRph3H/pgpusFdbDA/gfffPtOTygFYuemyd4qp
+EmC4zX2OzF1w7ACowP3115M2+j8RWej0gwJFys9nooplLOgd4qBwXj9nr/n8VqMEIoXU2kW4RQF
5wH0Sf9YWmD4I+aMwOJbKHCpjTsqMM7kBZZhsGWoxwAelzVgBy8Sr3mv5edogwJMIdg2yIc0tF0H
DEOlAbZtRsCITRwdWgglgBJKPAuTGSPvOnuHhBP3/kvaGFYA9K6er1rDG+XTYryOI8Lt+4vd6d/g
s2qjQynRPQqtpNj28fNXCdWHHssOJt/T965jSpjWNZ3sDyg8Yr9N1NpJQvMyvz1pqclDCC+D1eCW
khXKTTwrinwXqZ/dIMa1aispS33w91LRpNhW70dzy2EL0o3dZaDCerBQksLvqlM3Rpp/xovaVZUe
GopJ5PcnL7zjgaV6FGVeMEMbGfUplVUCfJFpVIazV4cSgheR/mSaG2nAzXLbukoTu/kw/5iIY+g3
eYjccRagjYK853cuy3Soe3WZo0EXRZ2L5ume2ROtAFfedgD4AWrJ5Wghv6ql9NkOc0l0+hW6QUbP
qAAaIpBB62hbo24fxq5UI9DZdFCLGZBH3Ktn6s4ATctjaa5HLKMBODiwUUB3PHlSxyA+FU7pfOQd
zVevpU7OtPt45A3nLaWoaOjR5yjySQg948BM5YiBw/Sbe4MxwyG9garrHEmiCfuZ9ASqqUMf6oQ6
YMjmpwLQgIXEgFK+TV7Ack0NewyIE+P5+BdxO4dRd/uVLuoxBDtKRTVynxVNk3mZuDG6EfVf6I2n
6YIxxqRcsghhhHDs8PDT7KbchICahrSkQQS0FSan2NBxQQQ0GZWq80lBYRVOKmSy1yw4ltWyqi5N
so0s0l5rtBrBrOj88TrZyPDC0JdZqrunse7zXVeNEeoimkKqbD/EdIgG6ctvR34Reihxj9XhqkaA
3ICqYgTSfvwZ0TjyYv02qmF7f50QCpc6ZOauOQ/ig3ZmDi8rrFHmBIbm0PmhWi9iGkixtAXW+9BD
0+Jrh1kowoMV2FQt21UyvORKtms5brVWPIrBggX9nr+wVm1k6I49gFSnznW9d/OUqVQEOcoYMpmu
qYvB93tIqqui9g7KrM9Inn6MdheoA6cfwQnFzJkBg2iK6d0sfZJFfr6reKwfcMCFbzqEyxjBORh2
XjY46oU3poufPZ7yCt1QkPUe6fA14vu8fcBFvWZ0F4tI+m5+GxZmBB6FFpy2qHu866cNTdiIySnN
rapFV0+78apX959mC8pnZMiJ5JZUHqNqY9Cp/MAMwHRLWQ2eHnRKmVkqAkY2mldQNCrX1plqAVSN
D2+xsECvMm/YTIwvk0X15NuvAybLmBMazuNsW05455m8xXEwYpb8S4NTduSceExGDEAVa4cqObyw
PKzasw55Yjukqjfe52i8TWNcEOal7Om4dYaTN9C0jMyh2bW+RJcVv4hsuK5ePyl6X2myGYWL9xBT
cxwRlgPp35lJ5P0AuRvmIt5bJZmWBeBmdcwGhw9TfEFJv6JavoypawfSpY6nTeQktYvF8CB0aEm2
WI/Um6Fxo/E2HDuuYXhD5a98b4vg1kinsbQKYTs37ouWK6MZ33vGRAF60ITIlB0PvySNMcLKKUAW
hcrnIs8dWtcok3W93b3sKPNoF3w/tlfi4py7Sj7vdFfVaNA4PIIev9sDKxGVu/o0RHWp6e9FcOEH
oYI+HC/y/yPpvJZax5Yw/ESqUg63WJZzBmN8owKzUY5L+enPpzlVwyTYYOQVuvtPHe6qu6j4tigW
uiVzq+GXXRhSVugzdKDiG4OQEDOSAcMgt3f2DhnBAH/D+2BxHlUrXpofrDHy5oc5kwstbJ7+BJnL
eyryZY8nrLTE56f+0j7FB+7HvrTWqk/8XrpqBc0cm5+ZlphG10Ys3XnjLhIqO8kNyj0ua2q8M6V1
oeycckWIldeioRvWRnVKyp3OLpAPQbOX7A8CVt9y/c9Knvp0GnRW+9lXv4S1I+GBVUCITN/uk/I8
QM9stwWqCYzgkJ4ggIYpoF/TFnc2yGZrWV1VfK8ROqhiY2Xm0UhmNpy2t/oLqIyfP8EJmE383kYf
N+etjNHecArVvXUyaqayC7ArO/ynEP9KqIMbg9igqhhXI5dbvVDEGgUAc3Whe4P1rfmvssUKZdWJ
Rx9vQmqM2U3ljTnvW7TDiw0wMRvfQad5a5wf9ZtHBSQqE1yCGH9maa0GqnBg/K5aI8pylpg119pS
xjAdFFks+3itOR8hVTgJ7p94nsMy5d3gaBvH04TNrL0KnU2oHNVub2Ltz2gLC/pqBQESRiPP2uWZ
AJd0zioKDw56pQXAcr2Ga8q8rvqnop1+1zM8QU/kW0APTCPXs4CwDA+4SZ4WWLVL+I6OV7VY+j4G
ZbgQvTH2ky+Z9aUW4INuCSZvzadt58zwNaLEXYuEpVnA2bCJYcTizj4a9qnLvbDmUNoVDEX40nJ+
c2Ed45gX4fWYuTMxdHBDBLrCK+QNKcZRvoRhVjcQTbaM2hX02lSxLY/gzLphJj6VJ6VbAYe19pJZ
OGC5n9woPsJ+5vABxkMicH6KxOWNkNBGheQMLFV5FQ+71me9gvgkB2aTPXT7X+g+yL8w9eoRGakz
Zj9S7wFBQD93DoPkxRJmyy6/9cR4C2EqkBEh11DgVki0ZvgMo8TR9Q00cEgWSLmdGcFIOwx9SQA2
gi1jN37wbNgeEE9hrsHeyBCqWBibwhDcALPDiLARo1g/YPWselT8KIxx9uqZi8knxXmj2gRNKl1A
Raj10md3Nn4cXlQP05kjeoaEDd9lD850QEKPmIqObw1mW4ZHWCAyrPBHgTgBpEW/X7q8GpBnB89B
ZGZrFMkYDeYgeNY5o4VhXE/KAoUFqKuPyZ3xgEtQcSCYO59diQ9rttXVFX5VrFu4oBmjWv8482qo
G2wPWhK29SxEC8VyNk/ykTUE9FPhvq/2ebXMjLOZ74fkUpccnHjYH0PPqG/+l2b8FcXiraGX26nJ
lpsP28XXYJ57ZVkGbtDQE1PpkFLab7M31yaKepUO8PSIP1gq7brY4aPfbxsO5kUVnUTI/YHdVGAC
mlkAGth+LmvbPNciiEnIhp0QWzGuHljRLntZgUWln8ccZ8ZeXZfoOaNXBCF2xFxqsDP7atRmAss8
mdaXfMhtXPH4Wx+N9lHHbNgXiEZjX3L1yaKnVXFnrA6hDrtIxaZsfMbjrlBGYNZtx3yFKXiB5IpI
hRaLpjhfJQ2kbPBCFZDahB7acHs/RxzrO1wSXCc+c7UXIGX5Wuq3U3SvpissG9RRSkVMwkXW92kS
uzBLZKZp3S3oAejfAr9b2ZEKytho5ZoIaPuG9yCcQXG1WYWyf57KA4m7vX2Mne/Z/rCozZWrIZNE
30jnRNFrrBNueQmY4c1kYqXDwFyYa9NLv3t/q8gXv3KzjbFa6DdjCbKFRaIC0ZAbF2+r9/JSBxht
Xi2JgCbgp31rHBJ97TYH2SqPvS59Y4wvLUsFHZ7MfT/T7lVXvmhwsRqO2+7NZ87iEyOyaXUPz9p8
FXkZn/mcxJaWwI42GET3BsFU+8SCfOZxBlSIO6c18hH8eSzNHWDVA07dlI1beeoVzln6AFgSkKDO
xan75/yCSgAovppVcAKwOYFfazf1mkLKfcJtmV7wBD9m5O6q/bIW4LrqTxwWMUiFQDxJawx6zau5
W1gHXsoaZgJ+fNXN+OUF6UdSSOIP47e/+E9zO51sTAsYa9EB0HDDpsxm5nYRYvK3MDEO810tXmrW
0u16rF5dCbL7A7thULnirH2IX8g+UE9GB9vZZVEtZ8mbvUTdh4FgTTcP0866tGHDbDSQfnozew8V
4yLZMO10GpgOk8V+oGYPLQkGYlMANEVbORj+phbCHKCjPexGfwJA5syu+5QTg/ibvj72zXHRpPck
s9BrpiurKKaFRRhzxfmDzUh3t691JpZtH0GfjFwxJG5i0kao3pSTvLU0QN8F2F14trS7r5cUUPlN
QfYSdwouwlAB2gJCn+pACuv1D1Kkl60EBhv7x2xCq9H/FtbTltIDvs2EXeF6LqSzUttc3c3T0P65
eom3ANORDqHcTsFlQH4ZXFFwRBLlWkmshRLRobhXtnRVWmWbavYi9f+MgZo6Aa6LOkjTDRzwHJp/
kQoMFiF/mwg9iwprxEFlrqSZO2eoFrZkfhA6AnIcLolAplwWZNYPbh4TQLfTMZyE8g3R8tuVbtM5
g8wCR/GkNF8ZWlaxoFZQp/XkUTyl1DUmhKnlCEX9Yf0FL0Kj9Bir4+Jzyk5heDXKdwqWgnm1BOz1
bMb8IxvGTdXdMSz3doZEcwq2WPF8kgeh9BDj4AI7fxWK/rI7annDFZvtO0Z4wgex9d8jubyYeGoU
Irxg4bmtcuMWUnPIeu2quKzYXfVPCQzgvEr5R9Dgv2SctrFM/d0N9q/o5ypgAPXPtOp90hGUoR9R
JDLgHcezFf8lbOVSOsRGYJ8tD1a1jbjX67ALDqEYoM6GjuZ1REru5QbXMaHDXnN0FHVYdjk4Hi6i
UV1M3K52gN3yLoScGNFNme9yADVC6eBQJt+l/NkUhAhxwalp4mpmuYrKY4wfTGMNrk71lmv1Gq/C
o8iYHGlYzLTIdIv4yw/CZ+yHeFI7G2sol6UmQXrg1BXXoQWAmBLBUaH+M23pXWjNVUAJV+L6Q2uh
Vor6ltSMvMeJAX++S8dql8bSJoOKXQ3GsM41zHtJTCYTy+gRX8VWAmMVygM28Lznm2mQvxw0K2qs
I+GTiO/DEfKJHrRu8900G643Le305HZTxqUJsdMzuLEq+Fk6r7FFbVeNnC8be2Sk2mB1ATGiBQ1G
Btc4iApExiIEsyyhSebf86dMZBEKGH4qT14P7copiSKJMJFcWs7BN7LFVKHvaDD9UOp9OqbLgA4p
qF9qjgs6pVCjYV1EhYcVGoI1GIlAvSPobgA0HbkNblAjE/ch7YrdXN7qENFuevGpmu+DbzNV0MED
8Tt1pZwKsG7s3yxJFn19ta2bSP+qWfvHnUfhY0WgpaC/XE9vYYUIzcjiRZAMZ9F/28wXDLBGv5+g
a82+t7B5lHKFLzZDWYdSCZc2hAjUQKTbkVCpsg3k9ho5wwdXLMPICVpjN7051ofNL4EhH4uOEoYe
M8tx6WBk4mf/4LeoytYWGtKQYtHlnbU1GviTXSfBBHqw7Gi+jZrcxHxmy/BiGleDm04s9tJqiZsM
+FGD8VMrf+V8lvJhNdUhCxzgGJ1TM8j/VcpXMm0obEhDBAWHJ961G0rkjlKEi1KsxmZNwbENukdf
Q+AeGHVR4cSS5rbRYbLQPGsWt5PS06b+aPqnw13d9nfzyr0BB1Qdr9yEugJYRwd7agkaMFOiVySW
QAVybbKuShI3KYH7hO+PKGMQl6bbJvVeYZBsb61C/M2DGzX5tahjx2Netbsmf9b63pMVTP7Z3R9V
A2v+2ZqPuTxUL059GUaiWOxF4R/18akr8K/gr+1NoHX8KNLxWAbfevGb9pYrWT9tQyLW92B9WNA3
JmF5eBSyWbPxFFEAYMCsD6d+XJvpSvlNWs/s921zzhTQpwgS0ORa3QXqTJhdq3HTZjuClDAuJ1Ay
g6ZMnDHKUC/U70G2lSP1hC0Xhjpukt0i7V10ESedzRrlYrZJf/h1lD1nBM7Fy9ynlZobGvukyluH
GA6TkPcdDJ28OentH3yXFvKydmR1a8aPCS7FPSGPTxK7ZlIRw/F4H5j4gG0q8bIIrOFJZKuR1yX2
er2n5wsbl5EpPBnOZwFrD9jtpqcryvBQW8wxqEn3oQTfqflqDIKrwNWB5KaTXPxTjJcofnOKtPHY
MmuTvkXwCOxHar1Kk7ucxgWIg/qQsk6PPnPt5WdQY9TfPgvh4eMP0EWLiR3txsUp4jkFsKqk4CNp
77F9F/B3w06GHf4Ysu84vJOVJQ3HuN5ojf9l5fZ64GwzBthb/S2HEMS2eUvzU6B8WeNxwiei2U+4
cwzjZzB+GOmHWR8D+5xZkDD8S4qxhI3cFK50yRe5cg1saCFJWStQQvOakjmH62782Oa73r+oqOGw
iBP5B7KDeVO48cvmjbGY1S8V+S+FlR9n3z2M8AKqVUCrb2vPQPQHDnJquuBuQ7a18BAQ0MkwICCi
AKhU+iwh9iVcHNG26kkFpdEdT8p07vLhW+6+a4ZaaYKCUJ4HR6OyUsTDNDj+JPVf7KNp6T8N+a9L
v+PmKw+VXTF3+2oGIZcXUdj5W2KWu14E61oTSAZG8l5QP+EglQwNAg4RYHPtICg2TZrUUFtZebGR
HfoWX5aPIq3CIxWhMkIE2vV6yhmM3G0xHjV2iMTcpeqm7x4e1BB81ZWgjaRKUqp0aevboSfL4Fyh
ifDDgh7QWmAYSntjPuT52TTZe1bke7muA68VE5WNoZx9qSEayW6VZaZb/kpNAGeTSOXesKDBS07k
TVNvXxgOiJA5IcGuK8Ia/jVKajCBwk9IhYY8vnQb+h9obVUzPkGdYyLpZXrbIR6Ww1miY/ugDB3v
3WgsTULMi3Plf+rSnrNBznZQoXLnmvvrXD/70buW/ERIsIeVFh+NgEOANRPcuLWT/BJU61BeWeKe
2Ne0Y67TXxPO13jZ9227USt9zpE7RmVpnf0QtlbKhKZgfOIP+yE31xXoQ1vBDJwR4wHQn5Y0Rm1g
V5yTkKczRFkElWwEx1zpa2hkmlRfqj6XW5cwuw4syIW+tJGadCWnjykso0eQ8A61vu0u4nFBtgVD
HW7bDGhO2Ks8qJkEBG5RLjuV7EJIeCgIaoHVnRJ4pky/+dE7u1zaaLkBZYpAFDpBNgjSkgHZhmTo
QIzz9TmkKpTXXK5cpRVXSR1KemvnCXFp0p/ERTvQacNnhnPCZDDFTYnOG/EWtjKxTmIKFizSJCzg
TOmu19cAmYKk1e9+mnz0C1GkV1V1IKb6LTTMeifl7Xqc+f3EbsnPoS3cEBpPT/AI5kPmf4aSDOMT
vtIks0n+izoqIXJNzI/+IjraZKFtfUt+OoNKXigsTNsUXxE/2siMY5tGazXQFwQILjS9+i2z/ldr
iBHQDlp9wtZzJXmRlCUbQ1ex2LZeWsNBQVuxrxW8kLjdUoibKTUGErPAKH/ocZhhqfWf6ILv0K7o
13TlrGq2ZybQXrpfk52nhnQ/oeRHm8kJv+wECV/o09sxxrbrs59jrWD8apP5VficAGWrg1u07yUh
ffWEujqC0Zl3F826d9Y9EMfYPuVpe9QHwpJyGDhkYtmGfElL69TNRjX6o0e8oBfmqhkEMqMxoFQm
akPuUCiZ/YCHYjMxWlzJE8ZEU6RuIr3daND4ZAXAu8XeETJ9G4mDWc1qSFX9F4nixxZQndtqV4lZ
MyFXFxuVlITYdmyjnc6bmkhibckIOeLe69LiRD16DGqU5Fb3apDMulbigkmFmcmuzPApwNTOPqU+
QjmLhSmxwTMDjUHYAgg3I8wobc6Izc51AfdC75mVdA6ZoA1/1oneRcXmLEac4PkyUXLA1rA1qatI
9HAlUTzluvy0zHXewANVpUNfc9uaYIAMSRecKcGiyPCQn8qtBTuwHpR9gW4kwBgv4oOY81XIXJVW
XZbQeeIKDbwlUDlX6keU6jczVijxBaYabckiaz7MCgqBVa16uT9Xoru1IdaoSFBQ5xDukFaP5gNT
65NTtWtjDwcNSh+Hak28jgOOuZNHmvhNySyEfiSEUoKw7runaxqsDdt/oYnBixvLVSMUzHaE0yk5
eoxDFLxK6w/MnYcFg7mXyoVDGjQBJ+H4JdnIGbAmS3xiwRgbpn9+Sp9qB2jcELmI+NHl1aGNKAPI
pgDAAckyGQXzIaqfPMCJPFbIZpyuhKVdNemihg6VlM+dHNUpcZoQ+urSVejWE4pamQ5hROjRUJsK
IoKV8JomT+ZBICGx+qexy0saHgeqaBjRCLAPKBBh6nbWjzLXTFGHt0WDW0/F8dSgK8ASvMM6R67w
wjg1gogYNnQwPgO1Wk6AT2WzUTT5PY+MVThyJU12+uNnvZfEVJUhYrh8ZEKlT6zUdjD+YU7MD9Ff
wvTR4E0LJexfSsl6QrpgQVxqDGITit2Y/fet5//PrauGJdxEnWUNlYBEFDFKH0UV/wwpvlnckSaL
yBIXvaYxNHV6IFVrfkuxjB2d/QE07bBKRh4PIWmLkUMpZKe1U3IJRzQLTnYuIJ4GVvEhCRxTncg5
ljiFmuOyUBHTluk5LDDBTpi5VZ7vn9XiXA6fPeWUpv2Je9ZD3Ocg1u5V+tlZL0Z8nKvqXys8OhOG
qNO4m2DiGtMn81LcECSFMvZZpWtHrD25+JOa7TAd9fKuqXenfrhN/6khAK4bbatyWgbCdCVO2fRv
7J8Tn7BxgUu8tA1Jq5Y+9Dy8Ummch7x5+NS8KRTxpIh/yjjZSdDxHZShoCCtrBFIm3wS1n4gyAbl
eeEHrmqVDM8z1nrthLYXCP6tnU6lWMeF9jCTkEAFUmSYWLWknyeYDJQAAWpOkk3+PuT1Vq893ce8
ytKFl9s+4k2cBUTEmIda3epuc8Iw0RgcTmTAhCClJYDwMtfBrQMZB6dpodZwHQaajEbxb2F/s7Tw
LnNoKvW4CHizNZNJrD2cusr5MGiL41h813O3HlQvs6zF0kmI2bVN/IOjFo2M6X86cvM062idDp/5
cIuRwAGa2tQZKmcw4rT/jqxJLOe9RDmQVQBJBb+rTkRPZRE43aNx99VDHvmLjo9m0EkdczYqnw/L
OY/q7JODygzc1AN3tMmEnW5jd20YIcJUgBgBqMCzYDoRjrsSFwoLcAR1y0FXsQkM4ouiNXMOziHo
ildLOxay90zOT8ev3/NR26K2D+HpIOsBYm39/r8RRZRs9fRPLO1rvM2naa/u0kO1m6DLSrzBOfTQ
ae/sCEY+UPr2vTLfpq+mKrCfdlAjJ/Jd1MwEc+Mh+GRkOb9qrR3FHENcOT+aORz9qDoFOaFIRoqc
XP0ebAzC1JjRcePVVf+Z+cpVzpkcV81bgsODX5s8uRAJkkKEyKROrSfikpnlOVbQCE4c97ZOGg1X
CXkC/i+chaUB76OrI5yPMepkQwdQlyOTeUuLM1APQSOJyD+OHG6W/mlpL5H9I1uATpv0N/44I4TV
PI8IfAKtahsdJB4L0rIAt45wCFGEROgsTLq+WHWgSw7XZxBNS9l6dzrsdGqHlPt1gbB4pCVKuRoU
lnzohPco8X/Hlh9LGXQWnCq86baI8ALoPUHSUCQiN4T8XscwBlXfI4VmlY/VJuyAvkMWVYLOvcFI
+F/HqdrKxLllbOXg2DjDVifYZJLvcwuTqrA5UOQV1ast76RC4YSNSIXyLoUIbad/ibj6jGEG8DzQ
23HcENfNo7DHg9Z9mjTSGe1lze/MZRvXEB/h4RDJwUX0QoJLfpwU7kirzsZrjcimnF0p4ovDA289
rTnQKdfRsy3uGlKXiV6f3t+4xkq1cGv5GEnHxJFWKulWPeNmOU/XvW29R/ajG29Jup17K3B+NHlM
I3FY4h+LOgAgJ1wI4eAlo2BC0iNtBmUXNTvHuStIKWL06yZ6Zy1AqbGqJWKBDjbYW3yhcGGc5291
wlv0elj6ebesYPImYQjJFxOi5DNScvAnOjBmP3L+FyJjr9RLQ7pBeNUn5iTLISA+ZQFEwEGJ0GQi
Nr5H4M+23Srxqkx2GiqRibspzFU++0CCbOHhMvrZI5/UvQOWr4QRdrixdKgi/SsCjmD+VHwZ/rYg
Lk5lxE26iBvKx7J+n1SXYYKpHAbjPopflgX30yXrr7qygall4ahDKEiw6oVXQe8jB686IKVS3bIg
bOVGzK3FaEPa+zViM97JjhiGsDYw4QE2IZRFb2And9rWUaeTjj2nQ4apvTIo/MFbKvgG4AXaQyOK
FHd6ehl+tfxDyT8km7ONRyiTf5nqBGUdE2w+ZFhh6wlNQgfPA3015Ro9mtuNZz0/dumifgCh9Nmq
xN1hLh5quvuWEEam86x4663RX5XYm4SmOwcuoXlF1tG+gNk8BzpfeuykfIR/qPiNd8W6zz88Qymu
DRbJ24iBqaCjrjyQp4FMEka2hjQi/hmjd6ff6tchSri3zCNJ66jOCyAbNcgOetEtTVUmCard+KQU
jZ1O6zixHSj8K3u1Gxh5Dtm11w92v5+QCKar0fxyxhBxgrmKu/AWNTE2Gsg00ZZqU0uZGOERfMyy
DX1yk39MEpLigcXNWLosIRuWn9NUeIUJB5SJmzNhMcBE25wudYbYQ6Sb1PkLImBeKAxUehe51leF
ppwNNT9MskB/TzwcdbiXsBjKJt3Y6kZ1dgnre4i6Yx9fhjpY2YBWCPYAMg3uWcYZ3TkuqdAga6wn
q97mab7xbKgEvopIsXxqcgbdhomJZNOecyYZMYR9x3kaqJoQyOnTYUCEVHEpy8ql1q9Ns2qqjTxc
cfXYO+IUMYrQ/Z1k7nXH/ZXMJUhYPnhN4o1Q07kN++Fpl6+U4W7FYI4DiHmcqT+U6hHpj4J3F64K
94ucvUQLzZ95qhUm5xLKi88I0pEoCzuvq95sorYgDw01KejNMa/t+jqqWPEUXf4YLRQ7vfxqR+SR
No2iLvUIANsjXIxcvAfIquNX2XumjUx2dH5Mv/tL0SkHiuHZvIFGQrejL2tCWW2qcYu06qhTTpU9
3CXfZ9P96FzkQyK94d+FVAi7F5N+Qadkj0q2QZ0tTcX6CtIO5WTQ74ose29U5ZCKmMSB1CZw10gK
pioWIqsM9DIK1GJbmjaGUxHjN9mvkVuhujbH7p8Cita319EJHobBiNwvVmUP8zmqQ8iA9WdQ24ya
vTy+FtZOck5NyL9w/HFxp38Z0tk8cosMIEvmBhFkPuluXEPAi56SHL516TXpX752CLVr75wr+ppA
w3msIpkTFDToV6bdL1vKInC1/8r3FGQhQ31voFAa843TN08/BlMxZ85dB8ElLv8R6vQdDAPtIeMX
hn7QVag2fXmbmajiJTqt1HWAACgNp07bhUV7JA5m2w4SE4yrHCqrcmZP8hprE3X96HxIhcx5Z+Ew
iVGojJLHoKNzlHY/AFG53O6GZR+KMDsPSXAuFH5lodNaKlu9XIUdC94acV9vlz2yUAsDPkVRfjWJ
4qULgYeo6NyxCM2tUZrm3imxYc9U2EN26sJISAiIxJIhmLkpkooxlq1hgi35OBQq29Cq85UuAwak
OCTEZEjB2Yg3pbyrwGu6LFrlRrsvcr5bxkdEkwKUD6uH7HDb9JoR1kHLeDn/jQeSK8hEMUeEoQGw
O0dbDxDc9yFhWlhBjwKjA0Cj8jUwYw85QOM43WJN0zOZUkCQDCipJm3+jAM44BKQYRlsdZ+lxRnH
w0uZx4MNuDaarf8SHezH2JuMs6l0Es7OkURRC1ORomEMFlKE+dO0lWVweO4Am7XQB9h056tO++sH
Cxdp8LrcYiTOcLOnkWt0HD1UZs+ke08dg6xAvgX+cNVtcs19ypqMtPSIEqyErZYbE1W6eOv9TwPi
Riyjcy/pSEVZ3vOeNDVLObVK7U2jsVbJyxyNaOdGUnHP+O1Fh7uTJq36DuWBbO9lC3F1o3kmNV4N
ioVleztrw/O/VvmaMRiIlf20scJroMBbs5O9n9XPkPaqLImpTqRj7jOyJ2ug6I91DG0zhJLZI+NB
qgI4jYZX3Vq4OYEVSeoeBXJhZVSRNqt5azs3v7xPVNQ2PzMqYZMSq0wFkVAy+rWngvUUhE1tMdvo
/+Tmalg/jIQdjKb8AtfV/F+TPFME3Gn1HuAghuKA6z+9iYy5PT4UjvHKemhB2r+AH1oXX7056x2V
kb29NEZvhKIaLm31q/FP6JMASRBLYgQCYeZW1+8axG/7P4IdDSLHJYA3XwLj56X+zdZGVAQ8NNW1
/VuMO70FsYvedNfe602zGb/r99mU/zfAAMtDjtZh/sEjeDsQ2LyZQ1YwhF7WG1joCJnkP7TCjTp7
Ljkv/yKdZudzxYPXjdnwTPDX1lg34TAT3xDb3bA3+rLR5qDPQaX0KS2H3ayNY8CyCHYwxuU7QL90
C7/iL3HU7+JKTzh+K/s5hWZWwCEt2OFThf3nG6AWBHwgbNRakLUe8G2Nhzf+NfJ5xldTtEvFrtnL
f/CIGU/nOLEjHH3PrqAfuKZQKwbFJ00XZnHZ1v+zStAKQos8p36vMK/vXLGEZ7Awsn2e043sGnj9
7n2WU3EpvdXlVxx9kxujRFd0yLMUsz8UwxqM4f8vi7AjQtT+tOoiy4fUxyA/A1rA58hTmXcxssZc
9w2fRA7u/39HZSaHogBfF/U9I3enhyoU3/rik+2bJ9TuPRKjqNkDbGIzQPxO1O7FVGG9juwP6kkv
JSehRjR5ZZOvwkj/NLN21yvW1Z8ZV8m28M81fiAND45mp4BdQl+26QYGwmIvKMTcaDxlCuTna+Ns
S4mC56JSaClMQaP2zzMYtveClSKC/VBKf0aVeY2dzKaIh6Z8j42XAXelFI+g+bGkBhM7aaNA1Q79
09zRdqmnEeZrwoplipooFwaHwFSc1nZzVsUuT2A3JYvKJoMiZzHLL9shSFBJh6uTpo9EQs0pV1s/
xTWPY46zTfTEpjTZqvYNEA4x29jA91N6JPQJF5UnGdGPMxW7OE7Y3kMf7zs4ddDxdUlVVxLjVHBR
c1WZmAcUPYG6vszstzMEg4Q6xHkX9XcwoSmrHNhuCvaR44hAF/twuA9Nu2nM/aAehbySUiTQXcG1
Pvh/Sd63SIxrdOvMO+VGX4XModuqWrOVIZXWjB3hjfbDQZ8PDP4nK9aSj1qzMacl3ZGoztnMV+Xo
Nkm4twYvCTxYLrMZr5kuo3pXVTezwNUaKrtP1rjjcels3TizgQ0cTCcRQYbTRoZl0gVXtYv3OnYE
ktbd/eZqj9l+hGI1wGkIau2tQjdeknEzBLRMzbdi/CiTvC2xqWp79LlpsOgS7DJSyNVc2AdYRmbJ
eC7rfmE4FgbLEu4BjT+NLjTUMIYGeI6A2qfuc8AgJIF9nUAYlprsrpn2ITfqpQ6nJ6uZGRniDfNr
+2JZG7jmFbmn9g/84HWGQ0PZQHMsqY7YDAwtnA2DGlbo/Chkk5hA+m/QZ8y8VGAQBs0yJG2fyyZD
IJE0nRsB+ygYiw7NQRhITR3JJoimcOw3CLE1qIi5bnV/r6vItDD/S6A0GVjojP6xKOXvUW4/pYp3
VdTJd8BC4bFBSVOwky1epg0RcWxG7DveS6w/TD3bRtoIE51zl2hgqBwJrIdEZ+g8k3DiDFpdvKy6
+pAnDB8cqPWEZlmnaFwD2Sif0GnxhudVZKYXyWtqkCDaDM7Vcq5TvcS5IiT8IFx2+HQvxR82ygFe
kueRkJD+iq0b4cdDs7KxvKm1a1Z7/jdHxSCtmUCWJcx4GM9vpUI1smFaRpULDMWIcOoWVu9p/BV5
8Dy7N8AokONKHLvonMCGpSnRXm37oRbHoDzybHAxcqjDNOY1hls2n52xMYeLysjsrcAHgtXsEFFN
NZDAoBuWNhrSFtMSkJNVXH0FWBzaNsI/R33zSuXc+N8FMku+jtmveMJta6pnoB/AP23/E6Yi9cNf
ZbwH2QZCvZSQeQ1u0kN10ga6AGUdqdssucHbmWE37VnFWziGYNc98SkTZizPgeChYpUkn0m+hFzd
qFcx4dMGhdtZtqTrwHnMmeBGXyZWrZb/Lklfgrl4jnHiTpByU/wbA3VnYPljpFTSzG+DC+PNghEM
dgY1jkrGrvvRKv+U1OADXn8tv/zhm4c11A8QS7ckVDSuLqlYR8paMTZq+srFLa6Xteyp0xJ1SzId
Yj86lxJ2wya1Aru6WPfEaIEtrxqGnqF0sHKIueRXqadgvJqYg4DyhY9JZZLDA1HULc5ABHm+5xj7
YLsL9G5M+wgbY7u4wTEzGiwAPX7rmssC1nUd0ea8ETWGB1ygXlQLp+AlHlGD48XltirFXvlsL6JY
tSG4CR6atZf4y6pcMcBO5tu+RHSYQrdwu7MnzY5/hSC7AqFWs7FUmjlac6J8Me/ACoSTFdYYBBRE
zSVcsMajN8n4j3Z6RjDZ/BWGQxPnJiIajj9wVpwOGdSMwzJQt5XPOfcnCg7TlZI/TIJoS/wVyZ+i
qsBoRv7N8boUPxUUWJ/xIXWKnykXQsdksevEjkbmyzSCc54pn4a5VmYPVryy5mZ6HtU28XMaH7Ud
LtuoXqsq7OVqGSB1s60Hfu0jlrm6Bn/ad3ZmF+P+5Ht2dc80eLXvBGkw2J9izyNnLv4qbMzAVzNb
LT9ays20+FUAZX0G+E4GXcH8qDGbNqvfStn8j6Pz2m0dy4LoFxFgDq9KpHKWLb0QtmUz58yvv4sX
mBn0dM902xJ5zg5Vq/LhXQWKregbU2fHSOp1SHviiS9a39kIcDbST2kVr1ajTiICop1bq7CPuJn4
GVjQGkdG7oxspR8dVUjN7sfzgP6yBXoqBSuVymcTVteoEf4kpE3QN83me0DuUkuwqYpHVwcLZWAv
GPq2mFgwL8haGNXFME05MeQFUDH8iHk/5hkOawvRR2V8osZLcI4lqxTZfdjaCiViGydzym50ZbHr
oEE18lcVcHNjzx0OhXlgWLKA8Jerf5nOfqYGpgXYXgESk5TbhiljrvREWJZ2oUH95+OinSAAD2JG
+6FUG+OZJHYROnomU+HlrLqpezIW3YAe4PygU6va7zQAOFpUETj2/i92+WUHp+c8EHaj+JtrUD2f
fTptXm60kCI59yw0ftSA1jciLJbd9Z3dx1HFBHOIes4SmWmNkpECrgZFf+6jiBSS9jSyjJbEk+nv
leie0NA1XNBKD+hefRvFTWdskvOeW3eKaqvb0mj2GCKeDQ21OKw1xuedfOxRhoZwLVo8/MiVk6c3
LNHNmOXOVVYGMSXShg2TyN9ZUlBf3Rg1MuHRTPayB7k/ckOqoh1Im4BBrCT9WTyCZugIPQf7thsW
lJV8DUzS+vQodFdV+0wAo3CotzA3Y5Sep2xcx/Dp/GPeHwzlHat/eU5Yb37MuYhdGnRF1eeC9rCo
PCSVEoHjpfEwoyiEg3zW/LdQe9PoydE6kI6yBZayccjoM4jHEmCfQ8jItwU5ZLHdEmuQ24NxYiLL
vWxi5vPmineZRgwKv/OEAL8L/gs9CYMjOd5rWLF/EaRyvsXZ3JQdhgNZsArSdRrSC+9C/YSSx7eO
QfARcMVhDdLK+F20nmFz6BXCKR0PYbEHdjskVN03Uowt6iqWZgLv62esPhR/iZRpUM4lTAF+GVHa
u/1Sc/c0dCy12G9MGxNpSWHcC1jNjpr8oWV7maV7ew30cxKsuc809WdqB4sTclTNWIsvxn4M/Jjw
5L0NMatwl/w8bFbQmSG2AwoUtme+40eY7hh7D+q+CK8u+hU/37ds2sLipXDN11xCpAU1a8n8knKe
gnekbcr+0+uPBiAChdrVdBiedNEGErqJPkDZTbVH7T2Mcs2x3tIn+svxipCvwF+4Z2ABmzHWljI+
xHKBG23VyE4oIqggb3DbUv5IG3G49Omlj791KApBuUwaOJcOBp1Sd1Rui+GEvQTDas9HlyOtW/Ib
aB3tL4Ipftr2Gpu20l2T9o68WOnm56JduZrdkP/XEvZsewC763zfoyLfhXR95lWruZDXenZI0t9Q
/07Dnc4UU3bSfG8ZR0shdNKORrqCZc6IxDgjzKLRLwq79Z0Kzphe7+PcL5e5iFYmx2ppmdV31DMU
fTDF9shflefRFIIDnhjrMfLJP4LVfW/KdjAK3C5ztvUqOb5fHiuAL5oScHMdUs+PgSvDpeyOvlkd
qCkd+SdilTY6lGia/ZVFmJJ19ECqGOdKKwEQ03ILPPN+pR/qiEO0ovzIiu+QZLn21VOS6lB8grWi
ngDjp41Nib2oiYsZnDo5Nu4HWujc/GqLNS9+o6zl8VLSqFcnUXspHUbJR/zyUNAKFFm7OLujR8GG
xG7niPAbE3eKMFw2Kie3Ht20n0ST2C1UuSLojZap1HIIEm2wz1jFhKgZ/fzTIAUzbXhfSpUrjo0g
IUYdF0NntE7X6naW4+QLqPCsltFKsDTzwsFEw71f9yy8k8yReF+b/ESkMwHUDD/KzqlwLU0QYwFB
EKB41nGxzLIpkL0veWS/lWp67TRV9ZkSZ05Z7yIUFRihDqYlbT2rPjdhkm2zAG+NrtP7pa7MJqGC
z6w1vYNWxUOT3F1rFQxc7fHwmE+5HznqLjhv5/KwxP0K+RGadpfOlALAHLAqQp/nJa3LaAJ/YAiX
k8plDaFTsfcLMZAyR7YacaP5+AF8DM5V4tvT364twUeJgEoN+HQNpp7aCWXvqVnMyNOxYaPvEpYo
om+OlXZSphYx1AGu2GHkBi/MRZEFS8PoHbXBfsVaOt+5/W8uGasCtktREalghDBiOnhoGl/ITsQK
uhtoSqxiL6M+DhgARQyA0upTYuqOb9CDDVYw7iWzkWUmbUM+zpAb1HBHxLM3OgJqByNO0fMi+wE8
4qPhJhkp1r4Vrp2BW3baFbKGCQfIbAHHdJfOaS8ygi0L4ijQKyps+BQGtw0kTNLbOTZ55I36GEWM
vEkU0L/FHupK9ZOOA6buU1bVyFxFKurm6ZPNkuCIqA8ZesA2a0CsAuk3t6kqoEqsiTtpdm20MgTw
V4ldMx8xTeLe8Zk0yVJCdKilu1peFRJiy/HTo35g7dI3+0B96c070DZWFS6TgC6yGbF50QYoxq8F
gC6CZ4eAQgB3Yyr7QXtZ3K1abLDMSGhCCGsC09tXgJMxz7RkgZqWu9Nb2dimlq9QI48a8q3PLjc7
Xnpb5Mm/u6PFWj04GaZdC3uWcVrNc3vvvW+BB8fcU4d6/hqB+14HYIWpmPvF6LDzGRddQB8H51pv
Xp6/HxvkiybjHCT1rnVVEIdmKYOKGWbInrBHfashSdTQkW3lwaEQYEE5hGvNs6UGXN0cXTrCDpPQ
k6Cdxj46unTYNua+jy/0VThAWDJ6PQO/YT89e3X61NsJP/ubWPBRgkelnyEkKyHWvn4pV9gapd9u
fLKGRzS2F/jcE6b7ZNqQGIQMfpaId0P4FVXGsZlBXcmb8NBuAzrDyYiQ8/4LIr5OMIgMZLdRLdmJ
kDq9KS1GH8RWvVT8iy7ZtCsdlB385dw8FkMEvia/OBLpZMTTiODImTh2ZMuGtSOP5Wp6GE2Ba9+k
Zzr65jNikc2X779FiZ25+RzwsBsj2yn05vzfJqUUJNiQlsPoiE4oupsRWssVtWxvOhh30ynyxTvi
9TSFE1+8yN4RJVotbMB1MivQk4+cQAPJczT/6davBuAy3x8iM2i2RJiPGg1IcrD0y+hfTPI3kK9R
6AvWxqPsUoN1Les00wtTfGosF5V3kv/kfJpGth+HA59Ao68STkdkrmaxK4WbVJ8xdSfpVSzvISzt
EZe592vB8Mu+TI/Hn3M2xQSso58/9awh3FWjMBNUdx2BTczcZ3wTNBcNlxCoDdmZfo6KSWHAjDvL
P/rhU5S+WIeUDatSFJYJOAz9p0PxoWQ3jWWq1NfzhZ4cRmJJK36Hggcq/svSRx+tShZQHri2xGeu
F31IFIK5b0u3gIN4h2sIZqBg7Vnn6fV9GhG1/p0/VfoLpC1A4fsvbfiwaI6V25iIVDpg8eo9ymyU
pbNWOjXNt8bWW/rESwt9c4xoAb9ksi5myg/Fmk8BU/LvDFC2h6XlP/ZhSqoTHRoqBrrNoTmTk8VV
Wzz00ElEEoLyA1Fp0g8rc16hcVWcizM5kw+VcSa0rPBGsSO9GwSM+MbinT6uQ4RAJHL8JZDTsLzz
LiE9nFjYGFngsAC9hoHTLvANbJgTg8/OdwtyCo/yX0kSgDJXJbv7IwoHoa8xye4Ivl4XygaPO7p+
jCIIuDFuk2w8V5z8xphdJYgFt8ZZBLMNyrRYcIgi2mfwn+gzBpQEnpc76F2ZU8JziXc5mED6X2ZK
oN5AttPlQu4nhTE+NfsWOeacHISvapN8eH8Fdkumkjj7Sea6EE26B+qb9Y9Q+ezJt8/sGB4ZE9Z9
cmXY2kKkGRbayXXnebRs6C3xrU0OPBWdus1byodvxY5AWqe6w8SSE+x3Kc/hK5InR6C4MUgINpk1
PLJhkRrLsTvL39hx2AvqqyHApH7kplXy/fg5lc+GE0onlfWAZMNi5msSOV2k5Dip/VgnMUHLVt5P
QHM9b6Yl7tL6m+MGS1qb/4oWpEey2DEKs/ErhMUaA5LQfba8XZxcfrBNmocfnKg/tfbWVXNZ8W6d
H37HaUeUuwuRKJfK2Z6BEx+l/Guh0iG7ebuqHtKVVo2Vd0DYCBNgN7zyBqvAkPoNTen4FfxU1/Qe
sG2u3BMq8Ty9a8mRRSlpEBaPp7tQ2wVHgIR5gSRuZnZgbyfXDM6cYkF155trDDBluWYrw4YGRQe8
PE53f5W2Dj5ZprL8f8efInJK+mnxDx5bMi+Ih4thaQ/sJRajYDP86f4QdzCZczctYbsBPzlOfj+9
ROm67m3hzUKfDqXG/h+syfsBd90N08QNMc+TsPd5cmDJ+Cb/iGBVMv125pKhkMr4JlzTIikQxz00
MWtrWMEXwKaKWEsPbhh4DShJCcv+2aJQVwq6NY0nfcnvH2QnPMxCsaCPiG/lZ4WAeyo2bSq+3FsH
qICBKTGeBSsGyL5Z0uhV4kWCR9jtQ2k7gJyRN9S6xcBtua/bPaL7snm62ksFNuU5tXKgJRku0Uf+
kr9p8L2P+FM5dmf1wlKTGSo24gJtzAy4KHvX2rxm/jAvaiPnhMAaUQoAJYul/OLzaAnEZUna1tRH
2PnIfAzcRQ/fmKB2wsF+PRoTBq7dzKBoOHiI5lRo8dl2MQlbvrX3cGZOK7NfQHRqV9vsu/oWnu6W
qUo9uxcClho14uEVfIF4h1Qi7khv9qWBFq4oULPrKoXccOIuGODG58hBIIkqW+/dHnhDl3+QUMZs
vlCZQVk6v5GR6vgUuHv+/4FQpHAZfPTRI437OELiCfTgjnZPgTuhf5nsM3Zunfxk3GNa0ItQVnw0
Joy/kRLDNlN59EOg5p7AKLiLi6vBixp5ebbrJvDQNAcZVJdvWVQhQSqPpCxPMnXoPAqbPwFNFEI0
gol9vulEMeAMKeiEZL85W/qEIOnryBY6KvNR0y7FrVAVaeUp7MSlwj1EhUcfoIAW8li/WEGlHgpJ
eCODX6sNPStzPV96NOkjI5ckZ80iYEZIKxA/I8kaJB8Z5WsBdTisvks1+NLQApmkpCl/bQFDeS+h
Kh4ruJ/jskxeWXnKtQcrVIZMiXVNuVak7sFcqzR+stwGn6OMhyr9jZoIs8VOcZkWUpiqK/SrEsMN
1z3EQLqLx5CdWvdolo/YcMpheiVqkXerY6hTMbl1VP/K7GIAn5JrNGC7BlwTEIMysQh7Whulh+F7
odYXthJadB/qywAmZMVSl9x50jl1lsPutLihho/qn5yRWmMmczlm0hZfE2pU+noNULvM19djy+mY
y2tUY6MHsIV9R4o0pEf0oxePkilVvq1a1uUG1rZ9o2w4IrFfCVPvY35YkwiX7kur02VKmV8BFu1P
GqSUzEYIZVongYT5YIs/nxXSbuhhsirYsg3IFxiS9HsOjZMYLJ3bADF7T24nZnY1wCXFuMm6jY1O
PcZwQWIjxA6t0cghjuDLCgiQ/Ws03IPol8wRg782JMGqgoYv3EMJIFLcF09JAjvg6toZbAxLaiV7
MiYXum1nHYL+lZkHNEW6/hySLUOuyvxQjF2warOLrh7N+KyFJ2v81CViT4R23qUcstDq3XcwYCII
ogPerVlphDITbCpXx6/tpiyvHi14ifaVT5xa1/BfebRiq15Y1zGmLTKqGbuscs4OzzVulcXmifJw
i1OqMWBOOeh1oKXFo3RwKSE6fQsAKFQRE5rrntgWeYQ9jilYH46R7JjeMI+sp18fE0SfLfV+wd2n
UIvjzM2OMV9yXSE7+BiNH6++FOkBQ1KJJVAG/K2sK9nBsnisxQNHc+7eKQBwCrvVgWzdQXRYUoXp
a6SU0kh4Zq6skPKCwHMQv1yJ0WrxEKBaU5dIoAp6TVroIRQ99pEqm7gO50min4P2UVu/+njJG0pX
fux1OZKAeGZka8eQp3v2uDcRdYU7MC3wWOyJ9BXRSx5eNV1QefbkmzzsqSpUlpDtXcf8L5jrVtig
lcwngXR2rPMjfudUQuEJpSR6VcMLf6YaXtvqaCS7SNghKE0l9DLbaLxh6hWkpSow9UdwukGquE5h
P0rrikAH5UwsbFudB2UldmtGx82hlThEtLWVO+hlyvYUCY9+Lfh27ePQXULYaofVgiFPwvFXs4ON
7RSlmbvU6KSr9C/uPkTrw9XOXGlcfPhgt0W5a6C7CCpURnfNlAvCS2ve/fBSMYwNlumPaKwqEshM
ewodMXuIABwHV6th0Ih7nGOHlnMOaAY1Zoh+blwa8gK3v2fDdFIr4p9GvAsHN9kH445PaA5LgeLG
Ur8rvKYpuRROHx1yed2DTIbnsJ9GrRtZsoFEBemfly+TfIPGx8VJMEKsxNw3mRXILyqJXh2Wkbal
B6H36tuNGbw7DGe9E7TPxnunwhbASqsfR/2FrMWMMP446MmZMa8CdGP+lxY9KyAOm2ms3dhttGNJ
lEDm6a+8jDgUwRp4kASsK/xuqgeWDAwRFe8LPIsvnhDoWoZDKHA6oJZciiOTwVUx3tR2LYFa9VZC
/mSy0//fCDLnk4UlxDADndvMYvz41cQnQV1b8TkqdvjCWbutJB5/Y42rXbVJrImIGk7/xvJcSXsD
QKj8CPItAipd2iwm7xM+hkLfCni5jIU+Hv1yb9qeuEfOUrULi5BLaqKG0LUAwhiX4yrUd0IB8BAR
GU//9Bt52QnmjCw/+RVGovB8hMNfWbw26o2HPSD0LwEWL9ZYCaifrj6pqs0/S9xgAGysK6qJor0z
6a0GCgxa9qPfOIrJjH1Xo++gaSqyQwyb3mXu9LTEVZduIDrIKQa/DYOrONxhjiAxbKdYzHWvXAlB
dG0oPxhPJO5n5a0A7rQ5oL25SXgDi3Nm8hV9s8PlzLPohhtkdrxzLhFxUCzHeQX8AP6FPgtw8Ifr
hc98MqzZsb07dCY5YM/xQIJz/angtGcRrP4F2bYZlns2OaD8J2URrvQM/A4TCQXJNyAijmFk9jB3
Uns6gBrsFYG4N9PD1B6SNoLCSFuOIAW9z8jYesEcKF4PEsq1TWmtBlOEqfXdfdEM0VQSS1M+gYIl
8gqkksDLgGMGrzDSZy9y2narobYTCf3mn4QymOysYqG8qQAt9UTUNjUV8gercCSEjL510auTpi/d
2KZojS0q9hXaOG7sPqBct5FT+PoSGY4qrpH5iD7wLVYh+4YyUVxIIIhjerhlC5JJ1EndEYAHvXoi
NyDNVksedBMRBWoUNoYavigEl0SPJxPZyTWulo9mZo5pb16N79HEsSHnWzdKsn0ee0gMDLaD2fCl
1t+kgweMqcFNW5skOyXeZyZ0sB1qJECSfvfEc+CCExd6Z+P7JTFCCG8b9un5j872MaDB0mokQ9zS
/PjMyYdcoCBmG8EQwy9J/YjDFiSEJgHCmotEzyMF76bYC59/1QyUWN4uKX8D8+KSaYvDMb8ZlQ2/
JppCnGMUBq5dxR9mvm3HjwAXZGADYKfx4bIQwXBJAsucnuGkZBkL6EPsgXywA7tKv0U0HCpo4HLn
DSWjArQLW6W+ZvrBRBuZ8933TEybUFlr+DMwaueMQAOK7zFYhwT0dLCl4HSuyC1W9rmEneA9dm+/
PijyV2g+vTDextarZ2GdK0iYYzZAP5KIa/rlSWBuWSSL0tFAj4SGMZRdLBvNVuNEZocG7H36GTpD
oV22nIRsjZ4OpY/6VZ7CMKBrSBvaQB/QyvAlyBcL0Jr/lHja4/SFJ3AWhuQJKAyQyLPSCyKcJ+ob
LWbJlkNgzuRTQZRIi/yBGQKcTVXyFqKqLiie5+ilZ54TjNwnqVEtxPzRUSo27deYE66TR4/ppi3H
SdHDyIXRLPuwAlkuu6O68LkUd6lP6K2BWBDpV1E88vGgBOK8JAROuun9V9VdFH+bDhNBaVFVOPbA
nrJe1carK5xy8VDWnxVXNMMzXArpHD015wqfB2IWbHoyU4aW5b0gnijd+E/JcnTGjYV2ptQ1iy+j
/BjJyQqHXxNdXtarW2Cj5Qd3btJroDZtvmPO+cqCMCJ9SvW1HP6S5EfmJJz0NLK161KGP89WHTeK
4lQ+Fy7sgTjxFxpb8wrniqkjaMcwMkObLSlOEDxGXgrZyzcdmhCh/u3pjcnzanl02vDYAIRNsFjk
zGJk97eLrb3U/Mowubp3jVwrp/PWrYcWHjNyxwr9Q/SuaQ7SCndnMULNKz9cpbqo3sPHzAeDwcv3
6FJ/CBnqV4BlXPcnUg6i+SswCPBbF2XIqlSPrbtVkk8R+3MQMKMmFjB7Sf2PRw8TVC9e0Znq/fUy
SAftI67qucVODTrR4F5IkBBVwgbxdo/FdfB/pr0Vz0tCTmuuwu4OrQ1ifiANqFMaPs7+LbJCuOis
oVQcrCmP/IDAPZR/OvXaoR1rq5tC1IrEZj1HgOEbNlgZsaKe7g49lNpaPyaxEwuEaJz0kLL+p/X9
RQKiIEaj6Zr+DLBKvqq1fetZi4wMNNE0HTeCgY5Cn7JJnALPyCeTecED+ALY3NAN4J6DF8S3YADQ
KTGAq+syIoUVJA1ct3A30qqM7ZdXrcHAyfRGFPmB+1srRFO4PkwzHqUCMICEpCewhXInAy1TOgiO
+kFE7i2jfVbDaFUIIdIFyOQlgWY1XE79wDo6hcabomdw/fMqQgoPMjPcJel2IOO+WmvZZxprkDfA
cu3GYZ01eyM4x8xSBmxBEa0bX8iUDTH2j6FjGBjzaJymZyKYwKR1vyi7X7oTgDApuZ93idOD51wQ
v8eqn03u2whNv9U/TOHhUhAryyH7lspwUcsPY/iI67VJh69/pAOC5/EzqADhdXsjgkkDMXDIieT1
fgfl2oJNgpNTp04LryFwGQEwmw65AWMeB/GY4sOJ6OG6Ujka0V+l3wv5qholKvRkr4PdUq0JPEWX
AfcvxShRoC4EDLdyo8HOuv2YRWtRH+aZyoK9Xmi8JFXy3QhIEFNvhdOoVX9CZsMNla+k8RLjdxMG
R9L/So4yw/LJkwoWDZjN1MKRFv6N7rfLIeZHXzp0DWKmfOPLzfW1OJhMDoHLiW89+WFaLEyrLuz4
BL6WerrxpxSngQeXGCl/W0Dri1iKIbLkkg5QB3qLlIkffzZ2Qv1nmFR9rXXJ/VOTbaLhoqRPVKpQ
aJn5Ge4mBOsQbVCLVj26l2ecrLKaoe4rxHSHiqTTFyURX2zLoC82p8Z3CvVGS8Dx03bXTl/1aBOU
c5Xgx3uDRk450vz+VBqXIN3I7nUs94p48CBHA8ySuitClAQ9j3AG+rrETaORJw5JHKDt2zX58oGJ
UhNuZUI+DW+bJ2QJph8CMzB3AZTqqNXLsi5oCUh1pD1jMejChmW67MIrwjyxMyoYzntG1GmjLagq
NOb7lTE3yztRbZXoiOiPrZXI0lnfhwPsZGbe20x3RAMRxCPDT1dQTD5WiXAx5WuMiLnQ0E9n3rpU
HeZEI6Bt6QINVemXMU4RayGyGEe4p7i2COWqtUuG0ZpFR3kqtFWaA2hYGj3I05WlTNKVQrTd+hfV
4wx+Bh8QlbFELHO8FPxHpdmeyvRoLzJNjNceJcEAN1otfpvAUeWtqR0CIpJ0pxTv9bAbY6raAxS1
CCW5ri2gGOjeRiI4E98HIjvMrhLJ4HsiQN/ZICLxmSUqBScbH53Tj6dy5BeSvpMOzJ6F8Qkw8bvV
7J5Ik/Dskdk3IlrbdnzQpb9SWz4wdGV0hsa56J4BFbZbkY+mNWtROssYVgqR8ELYt0LLNJjpdINu
zJScofglss/s1iX5XVykZvIx7fTkZhfzM+RsHEXxpXX08TVbMIn/QXjKCnrX+iD7b33gKdFeZvqd
Jp+SglnJww4a2XhjCg7/QfBm/tFKCsLPqpWVk8FcarMMebQZfI8MDWZov+L+kXfwnwBaBjHRBR4y
THOYK64EVJEboQaQq8FdbxDf9b+1se8thdBzIAgjbpR9h0Gx1klcAe/nxs+MR8tDQiJfwzhjWyDN
9LXPCk0zS1r3n3z87SIaQw3J/fhlGby5k1eD8XuST+JlpAEmXwTqmxKJEzFg49W0mAaYJ+6aFDdI
cGbGlrvnjnOrqB5hr4HXoSRFcZJBoNRrsLykr4w48D0gReynzTGlYwNCz1gUP2NKSrVW3qr0hA9m
3viJPQRrXbQl/240Pi5X9rpYkHwdIifX23gM4Bzqym1gpxXiy83Vt8R2uUFGnFd7xFMSU5m+4Z8D
d8QTd2gbM6oy4cjeosd1io8f0VW/8lgzRSgaNbo9vBeSALuD6WGBDGiBL4t+CzmXiWQC+y8/IlZ7
n3Peoq31wQz2GVNMn+18PgfyZovoCgEDoBK9IIWbFrqo46n53TWwO3sA9t4Vv2VzBZ7b+MwvCp5s
RmcA8cyYcSlfXA7xNyUZFf9GXLBBB8xoPUxWJAlbo0ag69TRDbAvi76TeoqfyIdLE31r7rMZz01P
+OirCDaJvJX7cyZcohx/JkseLrcQpqLoUqvStVZTDIDTAr0WEFUm5NSJ8IlKY1xa2drIjZulEZ2R
klkngrxL3tHdYKiHah/xskoQAEOY3O6x2lH05TsGgYr1ZBkbeW8DYBbebuth0cZ7OyO59eJKzVeR
gZVzcmx6VU7iPHMToaR3jyXTDvHWJuCdEE5paraFPhc4WsqSolr4FpRgfCobgEFEwYQGW1ZyunZF
b4uMiXMASF2lzZPGLpCRicwvqMGpFvFpqpRiCXVYz8Va4evSxV8L9zhGR891lJD8KX8VmZApZ12+
08HLU2AqV8+b2tAPCVhJeJTUdRYyKBh/clTCQ8ksAsE7atTFQkWWkdOAyKGL7vRdiUARw50B0rIz
lbkRCgslRsgLqM9bGiHLD7JB20HeG63x0vgG3I5+n5ADbCgZPnC9AlpefIo57NKKRA5/uipxtLoU
RzD9c2HbTrPqkqI/vVgt8qRTX31UwVtopiqTX3gAHMDCoYfLa1DOL5oSENanmt0xwNGvcHmzail8
rL/gieqPtH0HJN+2iEJMRo4dGgQBxUuJBKc7676+0CyZ3STWMnMjtXbYOLXlRNwKFHniN6aiTVrt
hWFbjU8Flw+CXFf5fziUqN35w9H6juK1JEDR5XWi8QnY6V5aAJxUMw2gkpAuJ6b7kBhUa/FLTzZ5
+UyKrU5En2St2Qe0/pbWbuwOee6YUxi88Bw0GtON1CHr25G+WQWMr7lqytd0vLbJ3iQJFxaWG/4k
LFms/qfxVJKImXhGh6E+Ev5V1ltfUtmSTieD4gU3qA6zCC96hJihqgh7/R8sqSwYEXEsV8pPkt/b
/CMfCfej0s+hQ7eQp0s3QBTcMFtJZyzes1No5o/hlLGAVbpXNnwGnr4QvWErluJAjGT9PVoJOkB8
Np7huC2KbD56FQhydGbNH61q6O9q0B9VgfNrfDXFcx7jxdMYAsrxXMPSrJnXSLBbuBleDbCbd1AW
4Er3rDGkGTwb4P3mzNvFVK0WZuuC9rFr9gDw8E6d/Qzt7Z9fYHAOf1qYWdlw84nb7gCkdypLwa2h
fxnxDrvlgO59APhbo/ME1F9ia0iztw9Oz8P9SBeUfwBQweqAVoxRUN/8FvijB3qpOjia4WNG9qPV
EpCLwigGbjRcUwRVUnQv4WEHqr5WqmCD5JgBUc7O0k2uWkcJTAked4+maGYrVqlBdU/yL1FhJML1
buKgoNbiO/3/5PfxstWRLwTop8zmHgaXRn2O0K2ZCggxItqpMj2J/Z5jVir2KS8Yi0IBFLSI85ik
YubWhFxQpInDFxhNod6a8bsm8HPFIGPG5Lgt9jnURtBnFMAvKeQ9MO4p4V6hPTmdaZxbdqCHQnma
bjgXCZZlxOidpwpQ9K/QoRa9Rv+M4IXXQac0LE5V/tuj/VHZGIhPKWCX/OrinzHNgDHuUvOCZIU5
hJdhhN707iqs9nRHFR2tftfQh49JSOzxhzJ+RyTOZC9EVVul2QQWm6Z200jHqPqeUF8RIG/118Pr
ISjZpDybZY82bqlIfYT9e98dgZ1S4ym7EPqL/o3fSiKgx1hgxF20/apHcpS9dXHfdV8Gup1pYLXu
OIyVa6aB8OV1IyVd3g0sGdnXTECLlAmkmzN4P7DfH9spAVbsoepos1U6bsX0ijw1xbYnznGIZGTp
gTYYT5iZKeX8mVCuOUuz+NpyX5fDhJa4eQ0Wl/1kh+tuijSn7tOFpdhdEFR0wR96dj9fznyPkGXb
rUiGTfC0/9RoNwtJx5XK7AbasLlZZaYJ0eEzzp45KaBm9wUkg9AIDqRWYGzg3az4mKq7MNoF7qFr
vgK3WyTDi896rjPRbGp3UaWPuCEcQcUKjh/UrNmHVhy2/OUCIHUFFLyhesiQaCjsmwb3Y4Jr1zhj
NUShZDfhGsUPnjBZSYePXIeriBaJUOI6fpXWvTI/DaE4iBWUAdbWk/hSYvRZeTdv+ILolZOAhTQw
P8MnUZoVfQBANd9nTs2sthF2FSUFhhBYOPEiA0NCJlzirQJOjgw6h5KfW9J8mFUm7ZeEUp6PHo0v
BAZXOrfKw6x2hkXI8AqTBa5sHWNC5H1iQyBFRxa3KKCwQq2mTsECg1fuVhQyVbMDrdNe9WApt9uO
hwbpkZGcxG7T/WTZsfIIDDIOscsrsym1tate+eYzae0TOpl8j2Do6/MwLldytRNIe/AxKMv4Loz+
6vN3UwvAxyEQ8XrzXyGBCrHjuuYKRNROZKVEKBT+N1W6MVTnZSFNzDhk6nkK55lu3tzhukq1v04E
EGN+BuWJddT0DQ3GVgJVrdQ3I6P4TZhskXjMTyS2L57HregeKNk8fdu5TEk2YsEntdNVcksQC8JC
UVdYcXPeJFGAkCbA+GtsLEnG0ehkG7jtNcTIbnTlzJf/dDCY7oS3qajz02amuoSNGS4hCQQLFo7V
feb+RVAflnzpPB6mUJ6LzQLOIVEOwr5BzIm9f5Vk0VJRLdy97jKRj5ZLn/Ed50DgTelkmvIqL4FT
toSSgkfrOmWZk9dtvqHebEYwCsEtxw2DiiI27wmrZPAuvnoa0XDo8pcVUy5txHPjnkwZKAPAq9G6
yC5fyQb2ic5YKfa3LNcbMJn+aXJ71v6P7H9Y/zg6j+XGrS2KfhGqkMOUBMCcKZHUBCVKLeSc8fVe
8MBVfs/dtpoE7j1h77ULRltBvZOFfVTeEy9eVVBChdGlYk4YE3CVsGc24F4FU4N/5VugJ+ffo0pP
MgTU/qSY9FfJZ4fsiHZBF4FtjjcOUh2aaFiujHmU2iHP+5N1BDnvpnz08rPIvgT1ZCGGl/1biVIs
c7X+rDeElkiOGUJ4THxXHn3bAk6ulohp9Jvb+tJGJrDeYIcWtj8VsTYKZ2w6XUgjQYrMgjNabOY7
BkyRHY0PGVuDQUUm4WaZmkvSp7bEqEcEBZBv2+qYjxeDlRwWSMyycy98tEMTXtQJwhDkzDkxHdDQ
Ig/CQ0RkRkO2AACIdsEd7cuYrwVtqbXt0YjNxSAdDaBFE8KwoKocJkqrxCITPOHE4bbHE/yvMIyF
1ACQTGs3LWiN9U0f/jNZvPeQAdP6U2RaU1T3hq+7uPfxQ83YOxu7SDQdyTMWcKjdCRoAjVHKtlsB
z+VndKZIx+Zmf1GioqlIGwhp8JR2UU2I38CWVdzJfU0KE6m6NcKyXhtZAEcbBKDEYQneSW95mPLh
I1VeCkVUkUf3WVc4dNp6FligdVB8bVlY36gkZz38LGMohmCPAC6uPnV24Ntp3LOFTHyeIsZVdYZN
cVtgmwgYwn/7yiZGlxDg0B3bTevll25nSKiTL5j+xOGlR6TaQZQVHCCZi4KeEsqxuKaN64m+4Ytz
ekbWQnQVEX6aB3na4sKLdSxiVM/hRSasjQIaeV3iZCKpDl9VseZnN/x3ZuE4detq2Uk/tXwQ0ImH
IBIwSWeOiQXa20rluhgBrLK3wY9Rth+mCLiXigtM+R5LfAn6PSBAi4fCpSTPtaWvPKR0rZHDKa1G
a4McYFOyDOZIDqQVazVWHYKqLDYFUxvNejWFnQDq7baVD8sHZ9D38Cy8QxhBXmL0L6LqxWhDH9yh
ocn5+cnhsQDu8Ba1f6X3Kfd3vQVvYtYrLf2VtG1TAOtZa+qu1U1Qf0SwMKZBkoYh5UNHjIZQI40+
OxW4Q3kThKeErS04DgwNevMzgKQEOZqpF4dkrzxxhsfRyu2DfKnH76lCas+6fiINqNBJEnvUgWnL
KRaKgp5LQcZOoSmBxp+JztnwZ3XndEKMguA1SBiL7ZS4cAX6wnEGJMQ93D6FOBRIIQpS8Eg6jPT1
oIFy3nR51aBa0IgZ8MECGgEiZ66GXPsJ0XBHX7516EqAl+GH56HKk195/qrqq0WgUu1tmwoLBTN3
86bEf4J2AbRBbt1GzbxXJSmrHFhhq0Nhm72HEVMI7It/OkSAVP4M0NYk5TvNPvCIPxS+pdT/1opH
ii7aosL2WboyUm5ibcERPibKJk9RyvRujgyGD98iplteaxrBJMyPR5JWxvtgrdvxnvp/3XSVOyfQ
Dpq1S2QFDZIcuYwPGe20arMsUVSNj3bceRPyV/NTT741GFWWmKwbRvB9+AE2vX8p9XkAnlF8yvkp
pagqVlJILv2laq9SZSxKYqY5uqWbEjyE4RSBPKWyUjunF4YFXuiKXaKJSn4MPqfwzj9gl/EhkgcP
NaCpbrKxz1jYLnz16OPizIZ/Rs/qpGXcBKKw2+b4LwfxUQ2es4gyGqjkJyFCpbyobFCDDp0T47uB
k7Yvrnk4S59GQFQso0PkedqZX9R1jK1YLvNTnOXoQbUF1QPdvWWtkBmzNT1ShYIqwJEaRZTmd8ZR
CBGY3Q1YEYabwBtX7mYXNI56gVSMD037F/v3VGdJ9Gl4F49keaAW3nfHnafLiAg6vGctURf9Q62v
3V6qNz1rAbTF0E/1xGKDug39R8PqNCNwuGPqkv4E0puHXlM+Kp01swHhetsGj4Cd89idPP8WBDuF
iYAZPzDTQo0pDHLgYBQ18xK9bt4yIn9r1QLl0GVXI/8xi5dI7ET5wWbTbUdG2iuV6RnWx0E7DOWj
zJZSdgbfTsSPrJ9pLExzP1gvv/ryhT9JOcXRbhxRmLizdkymzde3bIvm7YbEVE/Or1b+0ksW8szE
Rth0kTFyYaBo2bPVxbUJGqRrI5upb6bRB7l5foMZsRiIFhENJK2AgDMZwIj/WdbhqdF4sdSNISyD
4Tdw02EB0OfkxcdcXJeXjJZnVkIXKs5EmjqnRoYaY5AhgL1jlS9tWeVjg8PtQLtUNVtuPjBnLAXh
RYUwK5zuzpYQnQPhFfEnuwK0bECQ+X5xDSfDs/8bACKca7aTHUJWnptaOwIQRT4STx9ZdgitHSbq
jEUfWQg+ZvYdjWya71OW+TnqIuVhZg9aGjmHfn2Qge9z4KTrWlmxK5+P1pMPBzLgkpi+jDrfSxgu
Ig0Vnrqw4E231t5j3VumvE6W0zWXJv4QGUsk+kmPzn204+l3p5nfuiyAuWp8OsSZ1l+JeGVcN0SX
fAB5dsz9rR+sFcJV1P1sjofBic90cRCKdd87SXJpzT3lFST45Zw8Eix1WFTJru75cP9pHLj+kvrc
T5wAJTOOnwyvSspS0PHRBjOFlneWesqsSwrBlgKOA18hXXzc9dO2TxxxJMzCjgPQyTbM2ra7KjgG
8Zfgg0VXETBrs56yygDSemqgMfUUi5dJ0AsGgw1hXYh8kDR73TdDAxcNJgPCNsfguGrlTc1qsS6B
ii7Sfj1aiM9IumbIX2s31yi3efCQ4RNpBVcdDsyb4mPY5Wuq7TR92IhOgJrheaAc+ZWKk6Uqdpg+
AvmsIMMKynTZYlzMGqdsvyUU4ICIfCyZvizapnQflH9igifI9toTIDaJQS+UT/wLt9Hcpyqzvvku
9fd87Ppgx3zein5NqkPPGB1lPNGifDyZ+GCrM4BC7u7VuO9Y9JkDuvB4x0iq0E5GdSutPb0jBMQI
Hxs1PlFdufFM0/nQG7qjZLHCnWrggWAg1zoTP/U0sN6rI3viIMD9mmwnUGdifq5+wLhIVMlhjP1t
V48OLCGkKXp4IB+kybCHfEjJXatXxkDBXp2rngzVxp3KVzgWbludhwDZEzA9pJ/8Vagbuj+9Jy/E
enFVMOip5i0lD6/C3RPHSNAcFykGUI+ap1ZL6ftp5r359zL9UwTkZN5abU51+/K96yBvdA+PBc9a
3WD7Yj4YfFbxRcLkKJSPtj2k6OelERafo3S/wwBpyngJPh7cbZmeQqgwMhzyKFRsBTuUxYFPlTPy
URkFWWTeKy6/wa4twuRH716ihqV0Q8feiydDoUDj4J1LQyTFAzeAQFfl/8EhZk+pwFT/8qcvghXF
6cMPHpF0dEdWaRo2k1jepPWElBQzS6cCBzzkuHaaS1qdG14WSd1X9b2kXSD+J48OMjdS/FOyjDEg
+nWbUT/Pa6UaG4g58Ejf6uY0hHi2kgu2Lj5EoqarFUoisYTO9OXRW4zJVkLpJj0ywjR6P18KLMRT
DfRPfwi/Mp50E50dOlPto2W/Ikatq2m/esBQymZ75LDgXgTqqSlvsajBfdlU1lHiBoFNyrAvYfCV
8xzxuyvIuQ0Xj+nfJQvt9coyrpPJwoepb6VBMkEXzAgNtHQQ53YyGOu0PUG2ELtrXvzOhMUAihq+
qvwh4YDPw8ml20EdJuHUCjn408ckfRbdrUGCLW1mj//aOuVASmKUCMlSz1d9cACy5nG8F+krUq+t
D0zzkQWrEl9T3s0Nqqag+nHtKdwp+h5QDu2gmhB6HDFll1+1ghGG+ZrxK2DFlZdUSWZ4zrPvhuDi
cQvApJf146B9qwOclAERHGETv2RdIl8gcCmR/wIeSdrveVGT41UdyI+dj9vrEADLVRhDjch/KJcN
N8kOAdsbNqetuIulg6mPa5aLUDfwvKMKBSHFmWV5FzO4lcW7jG2z+iqYZ8bBekCw0WcGTwWSh0NO
3i3Ngd7aNLCjyPSmR7Oo28pESLKrt5dY2lUe0KlxS/kvkXHKDlslEDO85vJqjr6VcShId1nHgzAr
fi35HLNvp6/QUASbPmgUWkUUcAx+JEhR7VErt1bUIqE/NQSrtY6oXJLqwjgjp11utZcnHaABhGzo
MCPhEJQZXbEMr/Y5Km3Ve2bWwS8+C+lTIqZMPKMzSrjX4haBNxqAFXoSxdz6mt1MV6NzGeszWAOV
SIUjZZskvsSgiLVVo4NdQQmhfESzyiPKbTFcLcRh7SF60PhqdlxDocg42m1Lt562oy6uNTSHRv8H
W9Qw7notLgp8DVH3y/a5UE8VdsXpWv9jyEzzGyAHVvbi8NGo/Bomuob6z8hEp+ieMqlLwWNM+6Uc
QkQU8KwyVRvfDVl9s9mK2qlhhzML1gWD0JpsL7f3Dpw9zgs2sPSadEJqeMya85h+I/5a+MVNxfrC
E9Q11q7ANtqVoRs0wTEZTxo7yWpeU0q3zMDGvgnIG4EwVPrf4zyjVAGJjYCUsZ1fgwYyIF5xa9Ux
oAbx733yx+J0cgW8eJq4LDABcXOgMSyXngy+iPPpgvdw6s9s5Ahj8nu2F27cQg9se94c5tLtsMz6
AFdK4NbSxjCCLawZ1T8kModG9ij8r1F5ViXyczqGdmdYxCmy/IUxweGFko/MrAcSmSLDz43PCo1a
x9JtwEJhcrwJhFgywjBjyIHUKirOTmH2CyxQHrRI4GqDqZrPQkQEXmsy4ce2w+ZSqqDUyC6VUQdL
T+IdqxmkESpDUO8k7iIWRxCGiIbzV+yySHUMFbdR3mmAWxxBUpjshOl3XisH7S2/0BzYpcUlLaOP
Nqpdhbae0b1SGIsW5c/EwAEJIY4jGmdwZsRfGK6ev3Oub3RgBH3vxQA5cbfVA2OvotgMme5OcHcb
lc6IxLBchWZ8CMeNCBk4DVjSYEupaJTiqEZ8inLUuEwWersgWyfssRLdKYV/fUexIjAUcfxaOVRR
dqn0fzzIrXDu0CYlzFlZWfnFn8rkpZt9XDnrwo1PMElafiZ+S+wMWxy5dZoKutvJ9D03kL/r4W54
L/RkMb0cgbaNMctH3RAXCtsQfgpB2XQlmQKNrVen+SeN6ZOUSlgKDX9P7mLwf4rERuEPIEvUb9Ux
IqK+JNqNHjovZxhRi5VHGh+V8Zeql0r7M1hQy/5J1fpFebWR3MIGhBkeZCfgYhJUvdApMI9AcGE+
4jJloPHxGORXLRbUCXQ+nHA2qZc45oNjli/ZuEgV0bVCwNJEKg3sYRC8o5AZb5KHg9TwvlW8KxGM
DCnxdlEdoLudJaLWhtgvH9MDcmmNgbhhrhvzUPh7mVi/Gho//Pv61nufRKKRiMHAIho5K2VgMvoy
m2soFTmaHlBrsuZtTPIfWUgTezhMaLxbKFUM8LHX7MXin0fvHg+YknA6si73xGWveG6JpVPnIa5l
BgEggLiThREJ+PijtXjmY5RD5fzGIOei8R7HV5gcezp6eT7NCDVjh4Qw7JRqj2Beyog/eQW7vrO5
LzpxLxN2yuVhAYghWFYoPiU9uFhEUexLctZskKVMZaGSagTzDiNdWjIFIdnhiMJEbVVvxYEDOfTJ
7itVxgyum+QwnwjQqF32zy9x4gldBj2otB4RGk6PDA5RJnwr0KjSc1C9pq6EbfqT6f/Ysfij5WTQ
Gyfx2hnEc1Ic9xrGh72/HdA6xnzGZbeBs+UYAdObbB2kh1Jivq59BCWasxiKYitAwwOKKI0bkwOi
4F9Xdi8llVCevIqOAoqEhPTYDvy8xXHUkr0JTISY8PHa8TgDLeqanaFtzIn/d4M7Q2uZRm+5ItsB
Toc7SE5FjKEVAu5O5XVXPcTQQO9VO1V7Nn2kX+gemJEo8b2q+PSZV21ksx0PZmmuBLTRHmGmMe7U
LGHrhTwUg5uonEURZ9u6MwgQJqzgrXAozuoacggUdSd0FrgB8m3AgdO5NmdhepvtoVgXeMBkYdMH
s6ZgBnAfleSSGrJbU0FrxNz20z2IT3PSoM6HN/qPKHizKVT6c2MxpISXCgLFfxmUzQXvrt96JNgC
gGSRUsGoFHHyx0v+mwgLEjBes2hzaBxcVyWfXXlUiSsmqY/3dF5WTsY2NLgnKpuTeuR/nhKiyI16
kXSyk0pcft6DHVpZ/razdHjft5AKhEOtvqrpc5iu+LE2Sb7pig129/n7xKlJTy59AfBeY16KWiYK
DjV1m5ADtMSOWjDSSILz1GKEVe4dIqtOxnPodNqJ8WcwDWtdPsw8CrgpMTmg/5ioeq3o1hzGarfG
T/xKAmspeuvWxDDdeEtTdEds4zNAN1qNM3lpL8YrpXq01rBOqhVUOWDWJg4kaGqMOEyLxBZ9iy/E
7C6z4gXRGuDyaJqZMpquvSScCP53L9+7lhMfdvqdVo1NUk8vVGwUCVpJciYbKbBQwxFkXR2S5plO
IT8U8pNbYmHFC21D3xR2V2+LZpspn5DNcQC03d4zAItA1BiwZ8DFtBgikU5CY8eqjgGHydy2OKBN
ktRDitmtTUFnnLDSgPYiVD3oV/yiPAPjhXFKcsSU4X4PYv6CvtfAzIk8JWr+mpqlL5TPRwXrU2Jz
zxsJWQNaP+dNB9zo0OKe9qMd+gKZBUvEu1ZGPDlQyw98GR59gyIw8FQVN8JEN2j8mvEXPSktNckk
A4YKM9lyjRXEGrmYhtst6dl6/dP370HZw460qE+IEkC/XRHImjtdjzKUNIB9I73VWYA3rGtpXYQU
YhSfI0zCgqBBYl0wn4XHqnB4rbV87Woy1cx31e7ooqIK3MXNEHb6sIoVl08z3uEE9XpmBNm6Gga7
7wkyG595S/dM6IYaaE6IkmDIiel0FWKL2kfVIR98JyB6/IGy7znKv0W8DbFdhvuCd5jU+L7ObMO4
UoS34klO1hX+Wy9SXKWATstXkzLFXGRoMQx6n8JEF/osx2MqQUpmD95hzolx/UTp5AIKWcxzOitT
tnpxTfTVrGJOuFEE6naDaQuhwmpynqVg5YgE3vyRgF7jF0nDQ5sfgYwslHDmcu1tITAXhbCdOnNp
e/oT5QxPT4mwkykTop4YW4RvEjBCaoQZbbtX2SxU81IyO+Qg9tq/bJ/mnptn/IVOLNBXEyaFQQfg
x7iH7qdFlHzvB/aEA+vgELkR28o8uOX9WypRMVUhq1AwCi3zMXXdyie8ZFRLtgmpq8MyJlb9Uafb
0xVKb+Zr5YyZSmK31b5Kz3c0SXRaH4enODwKVFKj/2rgT5H4DmehYDHVoxNASWvx+5h8T/k9whXV
E5cyTTFjF/6z3C4Vcqn03QUVbRJkg5xRNccd1zZpx4+0mVlwvaNjvpVICbBylCH+d8gnIhkfJZ9l
lPUwYOlU0pUog94s/JDYaoYQIGE6ZAO/SYW8VDFWKkvCYfacFe0aVw2TlHFdWSelVk/TcBRyDhtW
9FKQb/XIOMCpMr296bX3oVD5GbGlkBjlTG32l0drUUGIMK3tBNiMQYagCigmVnUSwTG2lLZoLPvk
3xxnBBOqVJ9AxWpopOKsSwgWNi5IFlQ+PvHC2tbzCgWPPATdAX2hyEW9HrGs1Turxevi9PF6dtRD
C6I8YxVllaS5wJ7Af51tsfSrHQvKkEN+PcHS5j6Eux/d9O6nD465hp1QM5ihIYZvErtF7xN1PHP+
RiqY/edLqV930wiE9Uh4+ID11QlDtynYewJf4hGlnlfuwj3GEb+AWfXms2AbaLZuznoNo2XLTfWh
YQoWGh5dl1RvHLAznj9iSn2cqK17VlHCvwqbfguZcVfwjjDn5Ep+2z0b2fhn2QTbWCAodlVwWEQF
t4QiOcPI4RBOMqSZD/Ln4vKhV1hYUL4VgNd9Sj7F0Fa6frEiNLocfSUP4kC0SPIH8bf/VpLcjVMm
Ei3zFy9ddi0jB4vAwJmED4eO4XpEdg/sKlsfSzpP5HXyKpuGA7h7IQq3+U6GwCOBnE2kmkCugp4j
ZW9G9hLFoFAWMH5FdkbSlsSRTKILZ5E5l9Bxy0bOs3VUfwMz6zAiK4rndBZ9mPhd6wGChqhvi3F2
zOSsJ4xbojFF4p935A9BGnSCXIRyN49SCJMe0SrfrOzgmU+P9lXK2S7vRELD4CXmRypjMztrLbWW
XZRfcUFrGCFzjx4615SOPJs/PQYPKDiT2rCQqJnTiSikvR+1/VUJJmjBOhXt8BDB2PmR7kpUIPIl
DJ8koxZP0bkn9H3Dmn/JmCzsDP2YyxVblLaWusJbqZeI5ZZpvylOsDaFd5vgGrfrtX5I0Oct/G8y
NhS3/wotQugXfJSIP4GULYK9wlm6ZWl2M9kkoO1gR4yhCgPiT4ADm9RX8dpeEUPKYL5WEQNWmmnO
nCVzkt6WsSJmW9ZFJmgZqnc0ga7xiwFP2Zl8mMfqh5pAoHh2xE+mpCzuKYdsiRnIEqe2uc0/m188
JP7OXDWvgRyqBQZfj4KWaxNTN1fuctarA4Dd6oYTfrkQ48YN51qrM/ZaErA74Hdwxg/LdFOHZYOO
J90Wv3NHfs+861UFaIg9+QI/+EJykx9YMPEFpH/N77+kuV1/MWZVnZhb5QywGtkRkxyHqZvy022S
Uw3Fm2Q3lIqao/pLt9kreEq3gYT2zM0XBxwRsqPGC3GLTz1yu79uXdU29lvyzm3hM/wgFJMrPr/i
qZ2e4udQbWrOWfpGmjzKlSdLhhJ31NvK1+oHQRNZgIDgr1jzh70Yx6ZYssWzuoVAo8hbYi/8D9Q7
MtMiOxUIhbJZfYvDimJNegPW4T+lIpxQt3r6Vk2HG5H6bZIc6DU8HaG+i6sjKLB4J6O+QTfKnUrt
FP9KnRu2IOs5YvFCyySkrKjpOzzETAzwydTRoSz3IUakCncWuli77teRAkhs5Q0rlx8i0g+SeM30
zT2RbrxvibHqdHh0ZIO4PQPYRN/SE6PcRcHjaOUAiCNZ9gQ3gMdwCQ3j4Ji/WkoTmGcdZgmLnakS
q4RVQnrrQm4hTF8I1nXQNVrgaBXsnTnYWpPPagqLpnUS0rpHARRR/KGF30LQEPVV8+6NJ6sGugc0
q6RS9TkEz2YFE00e4LZAyOK7MqEGviUV5yZ2IZXUYTZ4NWYqnU9IVXZtenQ73C4hHxAmKejHx4i8
Yw+hHDqz+W8Z49esIFQPjfQpURkMYGGPMrr/2X41xOso2FfZPXo2/THBhgThoJquTb6FZjOEp6l6
sZFLKpQTtOUTXZGcnVkupImBDpgJ0Q3KNUMhzmsySrHmmbFKasKxZNRcajecwThgrAZ/C6dw94+P
LUmfo2ZX8WvqGUdRNFWM2IwAuYzK+gTFW96WayUQbj0GaqwF/DQ5w4oUqflQEV2R2+PAt4hHp1oP
peV2oXwjZtOeDy61/xrjbU2tPWK08ELSdbyOZZX3m6H0sTrtrpfCaKdNP2cSyBF+1WLuSJ7zCJXv
lh2oXqwmHahRJYk2mapu5PV3xSgP6Khxy8+gN842xqWIOTv9D6sjGTajTqrtBreSojljBs8fYSOF
f7zgPEZGNitSzeZHNHe8xA1TCrSj3kvyXl19E2XUIqjxbixiOuC+8i5NeK3174H0FvOg8uH64j0m
T8TcllSf0bUzD3l/iqkZx/QzNchvYJTW7qz0kCqrPv7nJ7905sx6O8LlIXmVR79llmCeRf+vEsYP
N2ex7vP1MEQf6w+cg8ihwYkv04lEWzZ6gQuGcFoj1liIJdZGpOnxJYN10EOnx9EyS2ziUETHKUi5
E4Oz0EXlaBWWfvKNYSPDhxMmTYfCaVK/caP1oMc3fqyUjFAyIGsjKNWuXEEgZefPnK9LZoB4zTdI
1ZbO0euFUCEJs/TdoOG2DAtthxvD7vWdRXM17DhbGOHvM+PI8LQVdgMqEFlSV4p2MyPvCRh0XST6
XYlaji3WBQ2zEnsQcoaouA8YLqFF0BPqlAAaMNNMvkckSmbZl3iFE9yhvtOQpsQwDqWg9QeDrbsg
vxz103IizVJcmgSaOiLa1Z2tm25OPY3wmeSyn+op0esR2GRT3Ybv9JOSAt939fSFJV0xfpsvsG61
Yw+Sq6NawyGOTeQXC3rzo1+LL5KGhkMB/ql1Mty9DFnKDctZ+ZOpXi/DoqI6X/L9dd4VkQMu6dpj
X0Oo1Aq/osew4J//KN9L5RvpTgxf+0fP7UGnilvIO0ggGvcIucf6sgQnT+c52kRcFy4lNUbE9FZ6
NoJIZPm4OHYQmYqVX67w+HHMsJxzJ8BUn8BPknFrfqmwlIJfCcMjVkLKu2ild25gAr5He78ItQN2
7xJ9UXsa6Yl0QEWWqB0qZZlJrpz98m7DTKd1o4KddJqutzQs9dTtsH3o7EmpNNxQO40wKzmje+NF
UA1134YJLDrjNVQK0o6bcSuXq6h3co/xBrdGe7QSRFx2ZCzHDp3h2pwgMbjtZJfIhrylDiOyIi4K
0U/ql+ULnFwbGfQFATZ0Lh713Am/lkFNjEVS+/AV3Oaop1voEzVy1cSjIKjKO9GH7K8gfmnVKmnS
XTmriVorA7u7EFgW6JV/dluP+qLgq5rJHB2wUoGwa8azqQXEwEf0Ou9DOSIyXOa3SRzXpc4zxcpV
Qq02IlAxDDLVCzijLOIY4PHHF44QcPwv5mkmfA2BX9Zy9EfReVLQe+HiKS0mnTLTfq4vU38U9cCS
U+DJpqtKP8fhING9zsi/om4/5JqbqbDrkKB70/HQyuk96oOj0pH3zDjuYuo8U+y1OsbNpT6t9bbj
daJN4YEH2Mc2+KtoEV1RJBJmBJAhuWYUMLHgihCJY0FZKONGCiGJkG0U5x8Fz5k8r4BRk4nB3xC+
FQsMHzPiJiZHo/vBwtOg0dDqm0pjmoXlToxyJ8WPpHh3YB0mktEIQ1xsoAcpTMUhIhxE4KcqqW7F
c9g1BFKzvhG9fO/FBTmSIzSHifHAvHG6R8rkwH06dWIKvAk/OC5RX0HAVx1jEVuJmLrXTOM7HECH
efg3G0bF9AcMsDhK2Ucm2w5W7UjtzeVYd8i5qMQK+nFe8Yh1vx/5MJwo/qPvEYS5Rd5YW70rLqce
6cA0ZGz7UX6Bd+9ic8mSh1rjn0p5p418mncfzL+pwoyFkvfKQGyMdqPVyzxCEt0UwWPVTtmmDWSg
yGjGsEOLsNsxcEup7vhAG0PV2IqVxvs9nvLZyEM97XvTJeCPVPXJmvmhzTT0HGi4LSqYRgFfXsTM
oPAPMq4Dk7CMAqaapBEkwPSOZORefRTmtTB/QmZydlbhWkzinTXyWqBibX08FkXlMlJGWK2Qu5zh
A0Vd8LSwPhTQh3wkTjlLiWRQWdThd+9xQUfUl5G/LYPY4a3e6WHoaLP5V0ZsHDAzJwwo17bDQFFH
doVBzWAKxwlzs8UsvcWRCR8MxU/nSDlveyKs9LjAoZhLeMRXqq0UP7nyV4uo9gfprtREK3H8+X9m
SGICxmKFGdbIiRha/6bQADk8NyZQTtpbaHSwQl4JJk6dH5QZPGIUp0+spw+tI1K+Awajhc9klqjz
MnwSc7IQ/G+eMq/6jRXOqnTOSaC0+nQhUMYmZ3vEwmJuW0ClceShtSV+ZBmcWizTne67At5BBh4L
s5Z9xnrEcxjdppyLOyQFouQt5SmxhbJmxbarMBMKiela0j2Ecttlz4D9V/4uM2MpDH8qf/qay4AD
KOQqD6ZpqVKjk5FFU/fK2n+ChjuetU5Gxxk1M4DSJJUKVai2UUjEMODS5LhihRJICCJ4xF+5HuxU
1pv5xFRFYPNpwIxJDTsBdFf6G7+PD9qwV3CaTzB2WYJsRnjb9bwEnC36olvlNs3tiZrCqMurH+66
fKuakNg8tsZIHx0G3uuO1XxV88kOEz01SZfGz4jrITe1hcEjHKCnGll7Dx06p56qXsa5PvmBrYT0
mXXu1lznIQWF2cUHwgyJyZx90t/kdTgA7HJuqaRCMiLFhrqTQ3GTlAFsK1rMngPNjGkqxA4XifTP
p3wn0cUNoAb0jbw3tIsSCnOWuRdSCMxa+mkd5Cyz2JLRqRXfmFFLzdg1qDMwM4QESVUGJg8TLW8D
Y1bMrasmRdoSHQGmT4NlWxHRPpIcznfEXkx1xfopMujSwzNmwYEHo9u02TUSVxHBw0ujCeHJIPXW
44unaq9ahWySVPqqbbArG/2/SlPQGmcDxgy5PY8zZoHYADsYxWMeWdrCajI3qzRp0UqTm0QoCElq
BsBLezhq5a8QpBuWLEzv+rJeKily1smTYtsShNhuJMJDBpW2p+xbjEc8SKhjs35klsBZ1iTtPWZh
utJLDL6kXS3gP/BhnYxr12G31QzxO2wVRFtqgpTsNNSxsU3LZz0UHdOMgfWYUO8UAgFZT0LUNam0
YsrjoImybT56N3kIvjO//JA1rDxeIcHkENZSbPEEBQ5RyCwBOutfIOirMc9GOsICEA2LaDGZ32hE
UI2a2MnErJLIR5dg5lUTd79TaSROEmBfk83hd/ALFjIxi3/0NvIANpw8AqmiyK+t3oKV6GPhLQwk
LPiDRNENqoHJ7oVmCb8VRbU+3mPWFEbTLDXpHfXHEpO+QGmJ4qRriNekxkowuCDrJHIUOosl/ojy
DnfaTPvFS4NODpUhVakRHwaW90iS7wTdGNZpVlFY8q9vHUs0Omjr6oH2wSBu1wLfLG8B2qOHQ+HS
LVgLIpqSAvyrJ8nY5OEGjCYjXVCW1GbFtGWuR2XHRrIRAO7C+kW6TpgD0SWBg4Kkox2f5uYV9ZTY
8+afKNEivDKwHmdKNu/iMcN8WMwg7IDgHulPFVcNG+uSlWZj0aSRrAvwOzE/NUJHG3IAch6B/53v
qEQUHOwyaarlzWca2WCxatoLin3xYoKSi1ptHXnbMjtWgwtsVInf1axP6gt3TuC0xegsCCQjrDP0
Khb3mCjh1I2Bm1mH+SaTP+ZWkkE710GgffcZW3sTafxBE5SPkoIjQ41GiBJXUSF+iXmCiqzS3bQz
UcJ0wpsBHlbnmkAh0ikq4D1rDGaIIUOz/m3W2pGlVyEzAVzOUdj9BjNfzkiZkylHw1uqjyh+CtEN
eAf2m3LhwgvRSqDLCMcZWen6MyjupH2P+n0e9k2QJ0jJLSh4BkJCQyvd1CTaTJzwYn2NGI0ZUbCu
oA44Psp308whE/nKQcTT5eU53t4a8P8HXscweJbhvzI6D/q2pxcvcaEYT26rdZQE69m3FXeoeYLK
FopNNTwi1I8DMvZO3vf/MXUey5Hr2Bb9IkaABjRTpfdGXhNGSSqB3vuv70VVvO43ybiqWyYzSQIH
2wLums0bLRMPFO5U9m02eapwq2OE7RZrIgAe0+GSTde4+AKurk2wKjzngipUg7DmU0WHpfoLmWzL
/lIhhoPYsQ/uoKMqbD6c2PwZ++rdywX66nFrR9/JRNgJfwNlOU9lByShtogGfXZht2uXE7ND079Y
+X2YDwSzpDnC0htwrMt9745vmMQO+zTVIWWwLbE9ugZnK4Ypvtval+C3zcYmSAE+e7yf+A6NKWLn
7EjTp6tkG6A6IzEeGwjlpVgQSAaUOPvpSHeKdlkPJ3TFgdksBxJLiNDw0YvLGxPlOfIuZfIYk0rc
zPCjBZgZaM8NKHiJjZBMQo/MD8T4mvjCb5fopAK5RP6zCvcziGhhFkMY1Nwx7WfEmg/jTxA/GfG1
TR/jKcTrJpeG8VTxoJc/NiYO7VKRPkCnfPoVJe+d96z0J8uolsSH+pK8rnE7lfvEQYUDPK0m3EKd
di7nr0nbJv23XX1Y8tEortpcz+WSiWcuonVZQp1HX2TCsJ44+3JT1a9Ri9Ne+2zw4E+BYJ04+JQu
Gd8WccHte0YCaRJ/dKxbAk2uhSKv5vhqPtM/vk5oujGrxxbRgQuwSsCxHR9CFAV212UEwumkHdAx
QrkSEmP8NGP71OdrYmw2eJPrBEB6hxenFM4eH0LjPvnRWeMsC4smIq6yDwjBNTWScp0JDfUj6W8E
bCEHR0gV0vML14O5VUPlEf7JMUcJzBmNvQWonvIPF88nmYsl9OXe9Xcp1TOU0VbQ00tDrTRMRd5S
R7ienkhMWeMYd5BfpCDpmFPVtCMwj06GONryHxpmERThzqhWdr4mJbI013PTWbKGDSdDDEl54++9
clemPzonNxSfyRvdWkN6cqhXig9wlKNal/EuZuSothFtLQNUkOl8TmQ3NEdV31X3vfSzbWuHj77a
9/17LFZ2eTUZGCUPHzHIwxpHFbg5vliN72q46dMjSToBNZlLwzoUXKmZJ9KB+UP2zoK7dKp2Ljl+
GumQ3rOFrizjM3YYJelDzs2dN7BdFq86VhiTIgV3waCxSBDrt+zghNCKgYB7PjncyFicY52n5xDw
dRvFi2P8reu7McPcq4yhy/itN9BupqYuD2uC6aBK4JeI88/z/XzARUzG0Wjy8cpvy3GnnKdxuI/U
k0Sy/mwPECB8bUFIOKdCKUdbFMGzGrntqv3u3fymh8ax7JFrlfJqcYbDEucOuzai3MBYduKukDSI
6CWwIbCZZAlZWKEhndQf3qXpnfxS34oRg/uAf/wZ59FT8Vy5K7c9ZFgYTKoLcba37bIXz4IgGRvJ
N/U1ALNiL5uT1j5Jk1SrXeNRAMzKhgg/+FsSGZ5w9V0bKw5pVQzCfTRgCsCAkOThLeTf0u65h/o7
XOSCAz1yrGLjCMbD3TzN+qMg9WCeW2eSaN+AMgH1VSl5q/myqTtuKio4Hj0iZbQYif9Pxeevax/v
GFwxNvvRgKEi1bdE2+dNjB4mNCHK69yku9T1IUdRf2V2zIEzHchBBuhs7TWyyT6/EvQoHyUosprc
QwM/QIdhl2WrhCXPFI82PENAuYDvhwCM9lIFKfJEfzG32ori0FrR3mkOyrhg0XGMa9390YbhoWYX
XzV+czB67QPGbAEiEH0hdcQlSC8pNHfbfZj+c+me4wJNqwFJiecZ23qqbYxePiT4hrTMW1VkXaAa
P8n+USrYOYhlB/l9egv0e9YetHrn+itRn3Wxhmdx/3D3Vf47koLKIQHSIh9k7xi3xCBVadPm26RL
txybUVESfnQLCiBbLtFDZG+V/UD7PLXBOaoSydJnnkxF+S+3EydAQlnxPAkbDmfdtNdwuPXeivxE
9PfpnJh6SA0UiGu/OITio9Ce0ZAVxaoLLiVY7rDrm7XNBjJuGCjI81rr9Yra9pS00D5/mbSTzr0U
dQsETHunePdIee7CO2zsvuFEkvX7QVs7TMTuAyBz9T27P6tbX35lPPQ+OC2cAqHbqENXEJSdfrTm
QFfmQmMRcNzCUkH1r3mSwd2xt127Hcmvw1Zs9FhKQHFIUjjlBBq4W7H3II+eMOZ0T6geBoIPETkS
zeJu2Bse8tOwm0tA2k3KThclxyykNBPR1iaD+G42zrz/WWu92DTWbjKf2fbqZF9iZstDa6GLv5oN
8okCq1nVORA7agLm9cjaJJcRlZL+Jccv8Rx8Z+Y3h6L+3shTGG/YBOb7Ptxl8o3dLXk0XlwEyzDE
r0AfGlk0wwIl78rOXhhc0eHH2j2Mzi0t6u5zAiY1fGbveCEPvFU32E7uptK2wrrMCRXoZwyisbqV
QSWIRcLNMtDe+Fun9CYKDjsIPBRkBO2E1KTKVVot5KH+mOvIiBevlnPTMlhtq69MypAKc2QdCOr7
BtkMXqv8pohh5eRLPke+MM+W9xD8pDscGCguX8XRpiGnWmT5VnsFjJGvwO3Do3ru0iUnT5PQf3gV
Phq0Ta9vMBlR4IyViwUAl6qn83SsO2BpY9H+cn1A4La3IlaMRT9ZzqEJWwS3xHDh6zGJc0O5MSzx
qGMtoDCQvpeMDxssYVtJyeVBmM8+pLohtEU3uMQOEkTLREd59aBezfXkAHTipjoU3g65WvHszyUS
K7xbnKtq3qv7UK1pUhR/l1q1ok+bmApvw5vLeIvsizOCsEx/yj8RmccFjcILFLzVziedclyNqIGp
GntIcCV/r5HNKApNn61m3bibtDIOJcEdxGGDXjKJkl23iI41RIp1Nd0H81U724SI2gsCGmCh2cIp
MaX0QiQUAj0Yz62xnp7aG7Rl+ddFRCC4loiKHiJ4P5blBygdDxJr2X0VT7Kc72eCaRAL/OUNzSd8
H6BpnvOTixmh512sgWx0vrR2Ee/F1fygUpHfjmZFvPeI4nTigB4SotjJAcbFu0B7jU+qA+nC5tRt
iM3ibir31acuSE95YJXjq2KeBweLMA+mSw1TwSv7N0pcoqoXabxpcdB4DyOhnmRaItcn4ZDbYpzB
QqAiJDuLpltDqZTWrIF0id9SW2e6zwnK7qrAjkHGUrHkj3kzg/+AtHI+okDBIPqEVydj13lF3yyn
tf0CTiQpR/0Tnixc49/oBppyhbPOAfmK2YMgi2Fime8UmVW3EmF0u4YhKff2O9M8fF76x1kjgg9g
RWEg5vLYeCDum2MSzoKHZX133qI3NhtCY97nx+Kp/LBgX8h4AD2LCFfGJkQQM0M19XLIXh3OI1wy
uDXOiN/5B1dAb38wzcxlqCEu1g12twT5D640JFTveFWCt/iv+aqeCYRtHlNqYx8KxKo0qc7HublW
PNxH9gpMoKBv1CMbeoHRzmOT8hjkwS/ntI8auINHHAOtv3iYqLwmDglwjON99MU4BXkXvHHYxxJA
Kh7py4uef5yFChvHSkdfzFUjPw3SQceUz32EUushZvUA/ucepaLmDdkQFH3DTscR5Xs4gMrB6Bbf
iBx44O/MQDvP2mAIzos12JajrxC69BEB3g8z2L3gk9PoQ9z7/OsEIvL8ejxVYC3tkk4bGpldGiHQ
xVNcb9AjvdKsLXXXdrxCBSeKNcqTCkOK+WcN9Kny1Zy/aW8Ca8e7W7tQeuVapQ9RbmxNqgvojXQW
rHtjh5rpColXdysyATaz421YEIHAfTZNZ9/AV3HV0zeiOpDqWvTDcWGYfDpz15hblR1jMlCb4Qvr
z8+6Soheh2NiAJ3Mzz7dR81jWD3n3kjyEPw5OyMDVdo8CYqxFxPJkmifEaqNKtrXsjqbv3EMo05U
Mkrb0QqWY2HxJTfcNHC111ol6w7da8e443ikxEHSD/4nwuGWPD0dU9w6y5hkgj2OH628uM2npIzU
pJJ5CskDI/ur2upzI24NUIfqrFU7E0+y3by3OjETwZPqqLYoUPEzMhW7SF2dgqBxbNuIuUpOSc30
SD8VKOqcELeK/WPQ/4SoNodmF+sIdcHL5UhhbMOYRkeT43DowJWT5GjABzOAa+vA7vWovPqIDkzV
oNepk3rTCgZl2VAEMa67ruWJ7HGDkiZi1uiiiIHIm35J5EeIdLgFg0iKOZLsnIUXnbIaujEM4NbQ
e6HaDv9yx9AF9MeyL/RH3J8uyAce9aKWn8WWoFQLGRBkUu3saqD7ZvwQ5heGaRgoDWUwzJ7bPPUV
Blaklr0ity++6223FFbOdp10301GWa8/tG/BAP6jjGKbdt17UiOPN1rkazLcpBBXsQaiZ03byi3w
fDHxejwPFrHjvK85lGPUoptZ4X4NPfNPPKLeMimqrLX0GDBoOaEJXRAQCUXLAbdIfhO9fS5RU9s5
XpU6EbMbmN3L/OjGb5eJO42qhTkR7lcF20LOmQFsM3mDjS6y9WXV1ETB9PTT1sFRM9ObUw41x5ke
Lx/JM1XfEJNSAuJl0da1I0x7PmnkaUQmdtAzkhfRZer9S5V7LQ3AhHdFo/eapwXbrEGOUwrTGadY
HOoZSvdJqWh6CukYRx0TjDcptX3pWbDEsiXnT8VY1T1m2zKOxMWyU2xPemmAWJDFKN3s3awIcEEf
mQiW8xRnYJeMWDXQh7QSGQiG6nQXRZwO+qpS7+7A+QH1zWD7MRnKNhEdAl0TvQCBAyCQCcE8qbA8
Vil3Q/ukbJ6/tkGtiWPqpSxDAnrN5tNXxV9qLg51Kd9akTCtImMrIz3dTcReZMZIHI1wtwZnj6qn
SFC3T61lbk0v+ROVr+boU7CszRAxwKRbooNQzFsgYT2zJUUfmcGN7RgXW7c+YCPtdWUWWH4JGIgq
l68oAO8Au1IrZROvXobiWvoBQ5BP/E4yJY9YFnqpb13afjyXjc/j0S29ulzFmrhQIe0T/EjIfAGz
o8kOey7ssJHli8zh/ahEe2NTL2thklXK2GH5EQ/w8Iqt50ONhNGJ12T+jfn8N+aA/4mvRysPuBgD
3/jpR9mXn/sf0WjXRzul7zAkHAcn81j1nDrIHgBMFvhXpuGij+E3AdVkm7Ul8kjlbTyDU5dr6zUP
B44JcqmivnmXuvfpD/Y1ogRk7jgBpPeYvHjKir74bmkVxu9VKrND9J+8GuN8SK4BAHzY9cS6ubrN
MNf2V69mzjByZEujmjdnUqldNo68aUBK8KOxR7KSodeEkJqLEp+aBiXrTIIWIcL0hnAFoRA5VXKu
PuyLs12LgdJz/LWuA++LxeluCgrqQcKA6nIdJsKyW0pqCQLSDdq2PcV25RfkcfkQvMFOSM5STaJ9
D4bklG+T06NI/lQJf1vr47c0PZQnWfHl1x4VNCanQE8jmcRrnjpdAKBXUMwWEJuZhTbdWMEmQkDe
Twi4VTWzyzmJq33y1QzOQo3NWzemb0btvyrDenkuU+9vkvTVWVjORa+9t9DJ0EFMTEB93CF88ddj
4Z4cuFnqLNETY3LeRrn/TSPRR1YilqdL2GqBcgwKLG1UQ6IsMpQKpAmH2VsqC1oj4YgzHR2obQ97
lU23sN3ng7Pp4ZwrqDLRq3IZzx83tSkiskLr0MRM/SMyiEijdKNwHm2r2vvdYrCZINtUDGuZ75VV
ASTpjDoVqEOeeN8+kf+OW+yDHz8zjNVkEUpSMqGmmSRdScJfod1xwmOKI/0Bq40/EOgRNiSIZC4i
A1fma1nkzIRUXfih+9V6WLF2Olwwix/yUderf7TcVwyUw0QaeniWJvE2bl4S1OOWm6TNTxkQiwDW
EATOTsZzYJXHoVV/ImoYOwskxkXnR2w6ule7fDMryE/WtQ9vzJaF2f2UHbYCdRQZ60eR/CU6N9VA
qyodO7hh4uGL0mRt6Qzeyp5ugwLW7RswJrP9MxgGUo4io3uZsrhQAIiGfb5AoiR3MawVOuTh4WqF
Sxq3GW3bb3inrRdXf/p+61vRS1gYLaEsiPhsq8aKoAQdEgh3AoFaOU7xrWAf3iTwuHrD5lTLt85T
asnqRCkW3DSG2JF8mzkgMXiU4B9bT5aMg8gFpMA25+MXzHTahCW68rphxBU1R/RRQ9mr/4SMqLbe
YOSN7HORIlLQLAJMQ4s1qmcjpxuV6BqLVneOBK6mL5hNLKpnXLS1wauQhKPnHdEoGtGwZkqpQFVT
yD5ZyRtXh6xtfySXjW1T9M9RNL0n5XR3+/5Hp9ku7dNjG1hop1j0rIotV+nJu5fmxc33EV5PlkOw
zjQte2Z+xxieo1RbtzY6gcTi3OIoU55syRLu8QCxw/lzwDHGK8sABMeJ6abu8KBLJIElS+UAD7oU
AontoNKDl2F8i8UkH+efLK/jGFXkw77OLFAOXUGYIb0ZJzZwxyQzoajR0Wu+/R1gw9Q6M10Uwu83
ymvn5l5eSIrMo968qKLe5E6rP/V9lVxa0Tx2oRx0usGD+uJ2o7i7OmLKBIP2wpPetrPD4V3W8Uur
3PwnlN9VqW+clFuqy13/lrHSbprQEgsNM83Y6N4p0lJ3PpHaJFSyaEDU/9+L3VmnImYpN7wU9YyV
EwEqk8/Om1PPG0991u6c7X8pBYc/T+r+PQ2wsPayjP505EOXQzC+UgZ/0muwfrtEl+MIgWw3L3Rv
b4Thc+l1F8aX/FBannvJKkrDeZYhFB2bW1OfzJ1qOE51Cd0+wWBinGSmMooQNxaUZJPFkfNgGuqm
hI1qqSuIUi3UOM/R1yH12IxTMmiUVyU3e+6OCif6eWXWfRoAu3XhUQZV43IdZWGjC9LAsPN+SskK
Tk96wFFjfgOTZuvEI0OJreLnyPPGN4Q6KDFpatSnexizBUu3H67hqNNG2Jr2AQ2idQ4bA9h9TBRO
OBmAWfq0pTETQ0Ybz7XfOfckdP76lRNuG5sU/KxrQCOaTnwmtu3ftYCMAxgMFLpMYLffa0fR2zUr
fBM+wPk7NiPhZFZqwvFwAIuawdhMKXt5GUrvIsOnvM7gUIdYpLcpG7Rn3SU+P7WNVROnpLsg+TpQ
lHcJrKk6FsNYIwvEt9k3uvYysUAhfKiyo2Pm9B2ELiU2FBOLuhwXbaWGlVZ0/aK3c3Ctdm7/KLQu
2bhlQTNdQjZB6/s0UMXZfpjSJ1iu5CWv4mGpJpoZgkBLz2P+xBPlnCKncU5NAtpLTNy+6tgGC39S
KAV5ccQsK4jjZK07VX5mjmsXKCLXSILEp0tXk4+2a+8VIbIRUbJNmFm8tkd0IDUq5LG3qqMw7wbx
D4+VyUQ4CLICi4Vqw+rR9DkOF9b994fG9bF31s43/mMa3Ud0wW4PbBO99Ek/vtl9tKhdXR7coOMS
24Zfr2s2+H0Nb/B7eUhwM4D78y4Gl3TFsuApOybjh9HZxrNsmxezNlepgP4Unrkx26C8pxutLJk2
g6hhw5A+MRo2Ar1Q6VRLDf45k9xSssr2tUZeQNwyILmdP3g0sJMDn0fyMNZ83dQAm5odXYyqjy6q
yhucpPM9Zw51vtL79JBi1zen1iMBpr3bXv6DCIgt0k9xWJTDGLymsbgiqBhvWegAqWie+zy7ZLuh
0ZmttfPvVQ31jlB6LXzqtLY6tm3nrrUJAUmNQvBYjQCUTbZj9PiDuWN6nhoqO2J0niobvLfc+2R8
7Z7bbDj0UkaroBv8Q49GtquCZGXR1QB7IkGv5hslAK/QRz0FsAfHUTW2m8LQTxXKqLQ2vI0/8cVE
pecAztB3EBTdZ9OX6ZcTyFc1A6HlEOETx4FN5TrTTV9fxoC5RA6chbrCmbao5LyNJaKM+16J6jhY
yas34ImqM9BkjjL2Gttbfo8AwfqkeXINq3gsDRzTVuAO16yzOBSLEmGME6W01iTexNKDSQH89Jo2
8FPYtZsT3kpj6WhtsjUS4CCzNx2kpzodWJZxrIZKPo7zvzBWA1yaZZATVUO/zS8NQ9a2ltqr7hj1
wTUbxCTzf/nGeK5jlYE4KhQNJpqr3KCpZRqw8DODE8Pjwo70VVAeE6YnlyVn22cuwXxdygiL/izx
JLPIODwpsyxXHlrwdaQhEGrJbI6UJW5zDGmSmSDZ80sjaSvvTIQsIb7ci63xr5WQBpPi+G32QfGs
DVAf0qw2LVnux1HoVG0jaHXsbHoc4nDaVTZvrkdf9VgGxEH1Zva3938EK+EdvUJycBFWPcQmIQW1
Wf0h0GLhpZIU/zYwz+401uSfVE+lW5BmZ9fae+Ip9A3OcIUx+hONZoXkusnXkaNAGyMJHB3IKVvX
OZqeJChyElB8FCyTk201o+Nk5QA7VXold1VIRdbk0wdTVkV0ZRcUN97/i9GOOsqWNtwUHIFvnC5o
c+wzkyNqaGxMg0O+Jq1xm3geiuEmQZodhtSgJg0DV9zR3hvpl4mw41ucMrXrTVhu3YoUJzNCQt+m
vqJ9RnQnLGf+oSpRCju6Ha17r3GufpHXG40x/qGbStqwRniqUUwphsjKJFW5oX44UtgaUyf1z78v
cYvr0mxxD6QVXZ2/z0JSADVPjKfS8w+/v0uzamKngGFKg4TaSQcH1U2tvv++YDYzYAFnczwweyCM
56icZUtCUgsN9aC1+YusGN4UboZdZAfQoWEMXy+Y3AwLu4mlWp0Y1wjFaESuzihrjq0BdTT2VKyl
y5vrjKHG2js8RoU7HqWR7UVW9re4Atgs8+buZ2a+0wPEdXHjsZ23CLLbYkXQSE0vaxjslJnon3BX
QaTCF9N2tkp6Eolr3G7tLhp2ym6vZUN1WutVf/QJBs5udwSe+ztzIFNFhX8111C7QhRYjBFpXQMv
wWc28TlTx30bu5Mb6hVZdNL69+IO2c1MGsIARWhtOBK+9w7oue16+nuN3dDQtfFzGmmvlVIuKqcz
X805l3HKi/6YVl710hEsTD5ZJ5p0Lw0sa878ovr0OQhd0rH7yts7ZHnsf/9LNMLD5FYk29EnJ161
iITBBv+9ZEMFoxcnwY/rGdPZFQeMmVvdEx/m0GL2JpWVJzbUDnP7Dypim8YeXqqxt48gb8D+/QxL
JBM5tP9dVBiBafdLbE7CWTcHPWlEfw662P/bTFxC38it3Kb+BIHn+lV0cFQMbaMAsUhB4WAWGZ15
MHzLPBB9ax5+f1RJFG4qIwEbyYqjnF9EEiZgdyHq5SBte6RuzqkrcgyI84HPF9IlCQKURrqde4wQ
766ySSDvson6RoCrDZvewltKpGGST5QliWI4YkwaqJzx8K85ykWdVrV4/ykm6ViuVxohto4tQeoz
zblZtAfMP4DvNPeg6+ptqbpoUVjDrvCc5vg7fJaC0lHEzhyCwm6G41PKXudROO/4covmHuoO1XTA
T45fk6845dCKQwoJndvRa+4m1I8wJ29AzpsCca4tCCQsFGbQ3x81IvF3XZ1eioY3SVQsM8V81ThT
/v+Xf7+GJdZuSkwioyAWqic9tR6S7TThdrX6BuvvPDZNnA9OLG5Mr1A+bWch+LOIjkpNQjnRYxvP
JvAXbylCPpTVO8m2/JwP/WwZkodca68K6eemSQv7xUnN4ZDQKXdUDramDoZWJB4fORnhEWNsqF0b
7t1WMQXnPWh1FGaEgfrhN3+8eIhdxN2pI9hg4pqFaQyo4SBg+kFLqLsYzG7blFV9iV3C2BMrOFO4
Z8zdRmKfS3S2XnMvp5HAa9+oEG5U1dUoE4viCKLH+cFnJWAo0j7KLK+3k2i5B1GJvudOfJzKYh01
forHLjOfQ0mNsm24N9TmIPEBXE4nCYMKGpdKtGwOgTMnb1toLjkKBu5xYSbDo7AhCB1qXXeBwrMp
o9669AkWLdVcbC9hD3MTtnyTqMwmttun0G43WuYa175FSKR3VbH5t/LoHXcdPrsmCE6xEtrCKZtw
26U6jJYGmiLLSjv5va6dNKf3d2NSfTU1pxSPOeKpHQHgLd1NjobUDBzDknVIMG/EgdpbIang/t6J
x+j2O3HmJomyIDs6ljyOzwNX7nfHdkyzRkQwEJZRuHOlBB9pbejdHSQIMsVHH2nPfkU5YgcywAFX
U+njLRG1UltdykMY50hzq4TyVHTWUeLox2wyyf1MLDozexoPi/lH9r3x5MGP+xVNUW1LzFkyp7lL
O+1pB7O9ZRB3KdEhrcRDIQjiaaw0JeucJBUaTGA79SnGh2RB3onBSxBXmMOnXUOyNuOcwTJP/GYz
CZLPk28jM9VFVHgZfi98JJqvTMiLYdXaQYQBM7aNJhFZ6JjjE9WJ/43jklgMO+crGMbZKfv7gWWD
DPV3ae3+u74avvnWCR81VcmIn5tkFU+qno1ZLtlIgX4IdXVuS3LKfucBZw7OcsDJl00Y6kc3GYl3
8OA27U5E9HBWVb/WwvAqMNvrpr2lRjknx4WzSFlmP4hl1VZj9gIjia2NUmnK1Qv0/JjVw2rMyeDJ
purnf7NgG5sMhE37EnlkrWcgg0df59CVGKW5tBoDP3rrwKrmDBP+ZPkHA2fdyrMrmNmm6xqIByjP
SnGk5oS1qbmd94PlukuJZceJJf54K1m7ssEVFcE5BFZH+CrJ1bgGRbsJ4+nCGbO96gmOnzzlMgRT
wNFMSmrSDW0fjMEHEcKotNOwukVlcvYGauJCNuBlO7hvTjpboevhbOk8fEOWNB8mLHpH4gYztv5E
2kNyi3CFAQU3vleR8dBWdDlU0y6a0KVYvk0ljq4QOEiYTdK7ESsHNzIT/wQcPl2/RLcMzbElb7Yn
SA/5t+4p87kg1Z2Ziv7lXKdeRwLHoiqhNglsTIY6c0bu2+DZqcETkVvjcNUYuKNU8qCHTCQPpp4B
f1ompWwGU+ovbIECGaRaP6WOiSgbumdnuT1RwXVgHKzY0g9tY2D0K8p47QP1zLs/Z4ageZ784CJj
TDz//hSoxNsQZ9m1Lvl/E0sqj1pb2tm2xACPrZC3rbvo1lUrrTMQ5SLWUf32QJeLf8e7okXU+vvA
T1iF9sBAu7BmBZVWaC//3fa1OSzNsZP7GLPEvwM1MUEcPqN097unNHwxq3yOALUe1IBxrjDC/lqF
6B+NsHuL0lqyYZFEOQY6Ye/GrU5cOodABjmKD0j4k2agD4ksf3s++AciJgoPJomDF3U+KhudXcv2
6FiWPHtBHVwdpA6t5ifnYXTys64paW2ROhd7WjWGk63RgfZvxK2m+DVU1fO/x5k8ESKkagqeu8Ki
SdJwnjFM0G/KVv1vW9dJCB8i0W00Q6PMOHFSJDQOIh4wM8qcq3oPbHLEFZJv65ZB9/dYPnTPU0J0
6dDd2NGqW8hp5KSP/t6qqUEcU+udDsmA1OaeZ6Sq5SmRSJiTjkQDZfGMq7DaOf0EL6NjKlaEhxjz
FuQaHVXDFJ6g0qoe3Dze9zxvkN2+eeZIKFiRa2Ovwsl6lbNjxht3RZak5Olq+lFvQ4yKRPCSe4Rs
FfkBchz+MJgCoDOn465JmsPv4UJL/eO/fcn2Gelx/q6GsmvvY4Ha+vf31tbwOnYRgIXdu0i9YHTn
ffn3xets1DwjLQZe4rz8bwYxRgv+Z5K4thtLHJXP6uG7hFL/W92nvCcHKAtG6jFZiQJbfwuCtnuk
q/3679IZ/eZ3av3f/DpZol3JQebVUcLgDlYrju38l/++VL3N2XUujbXteDiiWmSqc5EUT0FRojfj
10isMrdBmFxj1uULyEe1ihqY2l8owmxdXMaADuzgPm/OE/Dk1gBHYI6lsUsd5g+tcMTGCkPMOG1+
qbIwvRm5iu+qQXXOWdlNuuxF2IyXQdo0pDp3DNM2TDEAEam14jUrMW44bYb1VTPdZueMEDYkzPWn
kCCaMaUFeVDq8G/IjkpShEdu2UpqT1o+2XuRl8kLi767SAdFq3ppwJXge9j6Co61nqx3vxPES2Sl
L8iCSeOdHbcQr2VzikoIhmSszGNaoJ7woI5WsV7eA9V+JrBtl97ASlXbevpR16RUVbBt6Uj/ey7K
XSS9Od7K+8jwM0GBchb6BRgZEuk4RUR6KPP6+Huyb1Hx/A45sCr9inohtdHx3GwnsJ3Z2MV6mcYa
gI1i8rZldy4BgTcy1yjZnX8UhnmVXTSelWw7HAgmgehhbZ4HsuN2Kqu9zZDns8fclIdGiy5aCHJS
qtw7Za5u3G1RPhaG28MUM7wD/yDvlKI/11QIhCxsR9Vn95DgunuAjLKaAvOYi05R2F6TezQzBfWs
UQxnSYtlBc5DWA420T4M+dXUgAAt85ImmSawYU3IMaQgrvjze4czuQ5keEhyJhNEX+nsHJwfnKD7
qwrNetQKhZRfhq5CfYGeuIUCXP5u55NNwAppOvEqLzyUIrMR30p9e/V7XxrS+4H6xrOfV/62khiu
c8p9L4ZvH2wi6shkr3BcuKgNHavWiWmkS0gbybe0Sg/Wz5IddaOMRZmc1O73ebbGCvHxXNobJEmy
kyRITZHK9lHfi2MwopEpXOagHPfZrkXt7VloRP+h0rozVutcJ0hAJgNUvBV8RIWZvBgKdZKsEgNi
Hq3PL+rqI74zRjW3PLlz3x/qH1Yebw9ZQaefCb/OyEdUoDLaBRj08CaZHxeZgbm4UXJljq111lT+
ZZRjyVbAV0Om4WXKZLlBR19tdM7jh3OMQvcMGMN6pK6mkOPdkgEsejX7/6CoF4XESWn9LqJZP8Ur
raemAYh6uMr6K9DMbNuMOhprDYlbhaeZmk2E7U05XlIQL0ysFgdeXVjuOtSMmCaR/zB2ZruRI2mW
fpVCXA+ruZM26KwL33eX3CWXFDeElhD3fTGSTz8fXTk9qB5gMIjMREaGUvKNNLPzn/Od9DeH+fTi
KupbHONFtVKn2o00IURO4B3txtr6pZE+ZTWOLq+9MlW9ZAYlSFypIDbhWlxUX+DhDJTuGFSdPDEN
vnS2Nqyb+89KPbXByq+66yKGH9yoPfawBH95Kj02hmOURvAPMf2Pk6DTTvrO/d9cHatWpNsPfk8c
gaMyIbZOJ1jmV7qxzHvMYqNLLQzHcIYO6NOsu9ziHCPdqHEmFrIn21ZPx6sm6qn9QCbByF5OG0Jl
2hCODU+JqqlegmxXJ10KrULO7l9oJU7ykIQWJV7Kb6eruGYk0pBPsPPvBawquCBkicph5gFF8J5N
qpmkSjEP2xLUioVmaeKizgsdh2EZnBFRcb+n4fBgqg6Ysbxh1URnJoOuUu3tmuQChMopX1eXnVFa
hD85dei5S+T0503LcnelD1ijAlXoh3CoJsHuyQz0+mxZdK3qftItSuUYsJX5Ttz8w2vYWLDhdNd9
m9LWbgoSfjX9cLXMtkK1waXz8GZ+lzNxRBxdSlNUxBA7btQqralqUO4LGWtw3krM3SZXTcStR284
vjrZSqez+jgmLha3QcQL2IjW1SMlycRtNrjOl0vEjv2VCrqLi3itOkGzYyIGessvaeQW9MHfNxiR
N6QHA4/u/UOtNp76x5ygG0Gm7TvuK5xkMMwyaWy3SlffFJmOH0qUVpcyN3BbTAei1I3UXS1WeWdN
Y2QLL9FkG1HMTMDq8MSaLct7Ocj+JMp+2yEfUDBA0s1FnlmwE89BG7bWLYnZzFeCc6BjFupCQ8Vf
2h69x0xYurVbIDg4FdStvIvKyxB6166nGzLsmVe4ngcJqauQuCEriDLdALDoH0BaFKfWy7qrtIy1
3evaRptWPZ37yrZ2rF3k8KYjoBkPhWwZBOns+o1WLqzwXrTx3FWlWGcQg2hnpOEBF8EsJQO4JYJb
Mp7V6b2hPSDPwvDsAIso8srlrImmUzlVPGeB9Lau/86tt1nev1XdYiJzQgpgh0qNTjwRstf5b33s
ULtifnDGir0LdcN9qMOio3HPeUXpTZ4rJiuKFUXwbSWnBSCdbF1JjLjYIe+jkN7ByRLkQbtRMNTj
jHNpIDCpwiOap/iKtS8TPT8NNr0xGbRso0ub2f0lNfjoMRG3v8tK0zi7MxBLKbXkdAYSMrBoghQN
7DemQ8RR06jYw2F90xSUb7dU+0NY2NxPDc7GxYiPvLDRy+g1NLIUsIaZ7NQAC6KWkZ71o3Z8boeW
thhp7j3LtM+aLS4Z5jh60Wv9lNkgc++PKc8aQLEuJwBOHsbRSQh0jdNh1Zh6NfrcgZVjVNrBoBNc
WMm4p+IEj2sNoFWJl3WIXdRit/vSAFGlhdbaJVDlNkph87Tyqj/ic47H0oV8tGhTs54LR2lA6OoZ
ycnU30SAfzaBnOL808zUb4x43fgcFPXaKR+S8Ucdu2tijmfJjSqvsd1dhjZoqfRFOt1Pv9WIF465
QYq273FrtROGtypaoLfAa+yCZcWS7a1Ezp4MJGKL84x1WdOU+ZACEkr5TO/KGues0FVvWyroLNPR
Rkq4hd3Y5cRZ6DPkktafs7Jh5t9Ze5YzgzYVXdmaOuCCVmeMp6JkksDxuZlwnjAM9VQoIQ2o05Si
YLNPCD2v6a3AUy+R6nEheMfOwzBOwaoJIF1idgMzaOeGucmnla6HT6wyWdp3hq/vLdupwSFAcY+b
ATdsO2ob1u/2XLO7uOkON7bGwpRut0Fwsomk92yrF4Rigmuc5Nxn8Apr0VdRWgTZrD5as/chNeJS
/0cfHGtX7dJChHF0rVUjAkGAPdz04nSXVcqui0hodJNNJVPMT2U0OFKq44urK8kmI1nNTcGjLc+F
u9S78QXQBK3PLl+kTWW1UZM+DLG+kXGRvJatta4c24cOpzyTp8Ze7lKfLcfmwH0DJT34gEmCoMBe
k+0Ddj6PdqooJ9RYajvYdc1+gBG+8E1cm0NjXJzcc9dZCqV/hGcdZ8Xv0FXOHgoZgll0zTQ3+HDo
oDFJAJvxSHcJA0Oc5l+TPWVdWR7FhUp/Jd2o7hyjuIgUV72aP9tuCORe2PXGoXNj0WdWsQmpK6U9
Fsf7NEPwHV398PBjEAD1SnQw9sRKKTdxgNk7KnJGxtPNtMz7YGNPo4wm7XdZKlS2GRCHgtLinGIJ
fy2CXIFCQeue0e0zkzN3gwJX9Vw/3qWe5pt1Tgq6UPWDOr05w/Q2RZH6HUxzufs/Sr3ZmB0+hrgq
30JckzQjkMgZNRMtS+9N3n3dIIIB9dlmi+ZaJqtBy4B56LXfiUsYBLl4eLWGAAa365Tz+8eqKDL1
hFsCNZSnOpTOk8L1fsJqtRstLEFuWoKOIaG+N6bhKJ3rcsemmLGdc+osIt1dK9Hhul3XucFB7Yo3
ewwgy8nCWRoqwmjTlPaS1GZ9vG/uOlDtDy1NfCYE8GsO3X3Ts/NYhUNpHu9Liknb78p3PHwThf7O
S7QssQm0Za9dNRuLtuQMi9tXEXMFNMOyHmMiWXQrHCq797BhxBQOYKJmvFXTemJgLqqSbvjdCerg
6ojTR604mzbPtF2j2g9ktYKjIbGX3V+AvNacazqwuLt+v/LQ317xzOdWfXacnFDetOaZWIwOIqka
Jqfsb3R5Mz2jgCAcNju9d5F92Vcr6uAuUmwD80Zp6p1XE1218qXURf3bt5hlcpMhTpYY7tFPZbu2
cM1biofSd9/pDUE/N5GhFtmk2aOLU9I06QNJWMFymWb0WvJH8sAqruiOLo/pRZFScmut8kHuWj14
VMdgLVVdBVbpUfAe5vsfkWIkD+P2CkUDqGKqGdRvUvg3dfisquhN622YatPZgVu5t0sTmg0Rp7CL
jIO1NpQvqVJq0BO3Gl02PxnaP4djp1obDTi9IikeZRKDWcJwwHQlwF0+OQiifvT38JJRcCdjoBLW
8ZOZjS+BQmIa/0QFRkNy7Jc655v7zbU9CpAMOC0h4nml8SJGJAk+oRO4tWbcu9eEo+L93CiJl75j
4sMU2iGm2/l7EYdLlFlnJsryXPVZ8TK5QzRHmMf7+1cBsHYMir9Hu7fW5nhRRc3dkQWa4yG3kFZR
V64zeg91rDkXFEC+bSPzdW5BcMAVNu4lauk6HmEnlaKABVORV6qTEAbxiHnWDDB63l9CVWP/jvSM
qEnGCy2U6BTGVLj23DQUMwaoJHATGE7aM5Wg5i4ZRqC+7SgeHD9lNJSDIuoaHVCjmy8Hxyu2SaCA
1G4BaN331bFLJJDeiXCpGF62s8dPXzHin4NeXJaLwdSVp8CE4at3mrsune6Slrl7DkKbHuoUjFP0
UWWuPIoyoFygwjOG4MMuDV80cOchXfl+CGSidet9ULAny1FsHkqsZJ2qBU+6zo4O09AxsHJzg4EL
F3+iUppYcn9xTVpHKlybF6ok+kPtdx9FjQMD0PG4j7pI2RvqtjV0uWKYpZLt4EWZVEClb5IH6hv5
yYvcNttFOC2wXctxPA9ksg4nz4ckrTS2Uf/h2q9sitynwfF5EzzrHHrMnlRVqTaF7Hhf0RFo7AUC
meUOsaPpesecQdcgXU2eFdP75eM7sFp3bY8gLFupDivPTTXcoE96myAfx3pM0hxKCiKAa7uLnEM3
LA02vMg/hC7u+33fJZFva7k4Z46WLaSBbuXz6fZTwchicq4HkF/3skIKQ7Vl0K/5Trey/OoWRvm4
USShRRxr+34ovX0YtOvIzHcd1iFzM1kYa53PeDeO4qz2OWnOWK7aaUBh+U219DUc8aLUmk2uxA9m
TPDwfrWYRfcgNdnvdXqoV6pUoVGahA2CqF/VSNHp/MVPCfxbTdI/+nbSYJWD456U6q6Q+Ycm/eQc
gnCd6rbvn+iWquS9lTHjrcC757g4Nk4+vWq1BFQ+7aoQQSYkVrMtA18+tfTsLqq6++1wB1hkcX/L
QtC+g66ki6SJJlayXe3uH+X7QubrSbHqOEHcF4sYFTC5i1NN2d4SxX0bR8kbYuASuyWMgqdNi9rh
tmWeQBPWtFbmbjQeDH3Ya8UobgXVs1jHVtVAVmmaZN4FMtTFl7vYOIrAWqRWBkHBi8ACBFqxRBDi
jttpuEtpx9pkpA2WcdyRlQ240d6HQlmMucntidP2kYCZnCl84wDJum5BftkN9ReKLjlIpyRE/Xz4
LZBvyNqt7kcXZSjyeVOy77zf0jmxOGfTcS6NQ7+b4g7zSK1ODv6XLVyt6kCdEVwTJgYlkEELTtkz
50WMfNOBqm74UArZ9vv7210berIANmldla8osbDsZiD7NRutgVqOlaPW3ka3yU4lEQVHbH05nwkw
zY3uKoskFLTRWM1vjeLDhdsn9sLTW7FXjd/GaNPn7pHqSpAqdmIgUGXqZM2sWp2VBuOOBbSBGMvY
pEeogLVEhDN+oPf2EGO3LhOHpok03OST7U8RgsO1E9K+Y0CUHBACGWl02V7Jm2rWBjZn5Ez8HFMt
l7g2cgYBHJ/NN/F+j+YXR8GQuGHwqwD0wLKMftyrwPPdIn4owopH4+TNlutymJuWf2X5K6dNRLhv
rPFdGnDCx1wpHoc+8E9Gju36R/bI2gqKtyLL6yDzbBXgsboZ6P6RVjBVDILwYHbR8WdAE5skRhUq
FiPV7XeBp3lAWFxUY8soT3zkymtdadOIlTzc9E5paijPWIhI5fpNfei84TuXtKkMYCcuolefrXRU
X0ZbYRKPGb1rJyNj4r1bbOy63u6ORedOSWMqRKSGA0axtFNCMYfsnlrcna9jRzNRj1lrdje/8E48
CRiU/HALHakHFqdr2rPbIjkwciO8J3D3RaGVgoASlCYZxUkA4I4HFaVtWoGZ8K1FEsmzrNMBP2zv
PSEe4GCXYmFy2kjvyp+lQX8IW/GzmWCuKI7xScVQdJVcD/SEFq/SxMtEWoDNhqNPW2Gjai4pNB09
JuAWZfjL21qxgHiIaBGOBo0cqO2r2CRanAxOs8sLIBT3JROHIURnJ4AKo6rgKunq8WDghsYLJ6mW
xSIGEmFhYQj9YtzIpqcjwRW3UJGvGJmXuAKoKOshCHj3ryrz0mSRY4NDj8k1cOWz74PZAGNjXaMw
mSfTybZvE2K7Tt1v+0x5MzqS6xkbEMwlPKEeV9wmq0mgMgcnCWFjXi+pSMvHsqTFQVW3bh8x3UNd
wcUdn8EQBcdkdK4FQZ2q74fLoJUHP6bG1mpxbxWNNFb3XXBmgrTDGkr7JKrMmL8HfrDTfROwSZhC
U27dbsceJuEAu1XwTA/Tp7qB+gE2pJwMV3Wkn1S/trelifJlO1g+7qtak9gnRfqnkBEtOPAUw/S0
r6r8gDmLNJbTROOc1WygsSOLhaJ8JzZ9ZqEYa/iDElyd7e26BL+OoZofeWkl26zBMW1Eqv9apC0S
BRxDxRK30gzGnQfnCOo6DUF346TDHnPBofIrcScUHmrwU2Yo35Ihr13rNghLwOyPtT7mL3mrxLug
rp8rQTwyHnXjpS1cfPt9Q9JQNeAsTdvU+7bhfn9UBAPlMQ/SpRW4yi2uDZR8PVj/XNxGDj8G9f9I
poQ8q6fC0pomO6XB5k/44FRZb+ONa2Lxux916P8jnJW6GnZ6nl+iQ1vEpCnckLhZCsg5a514MXh0
w96Pfpqevlc8h22GQyjj8tTieFiofVi+CfyysyOCTX7BVI4pySLq+rNtyBOFKuFI6pdIa7ZVRRwc
1OCw46pcjW5vHjJ2Zqv7h62qHJp0Onxio+s/SQ14ArCwc5PHEaYa1iHdl+NqnKbjeWh/3V8du0Je
TrDMXEw5NeZabALv/likneJHCbIx2+Kxp+nqfr+uI4qXfxTvXIQMLqzGeMbFXs8iKlSRXLRT7SvO
Fjteh8BIbopM3nRmwWWXkqYO0aBcKVZqmVGvoCfxoe8zc6MDrTxjBx6WQOPCfVw8VEpgXeKAKbrT
uCdNbwCtOp9VptOw1oM7TyuAPNImDRwKd+EO9rDW0+YxZOywuU9iMaxtq/JRKP0DTMXhdxWWN/Bu
B3ZcxZteFHgzYwvbdplyUgOkVFmx90zmkPF+7+3QD0liSafd1UOWscfMKwjBjB0ElcLpaKWvHpkx
1U8OjcCFU3YOMQmylKuiLYbfBOWrDgO1FyN/ROQD13LslEc/Qr7M7WXdWsqyMDyXqSelPmMKRbfV
KvNBVh15vaJkFMUuyn8sngQd9nvYrOasswWvaTklYoqr4Q/pp9ESjcXYMkWj6XjjRhrt7h+FkXqJ
vW0wmtfGPjn3yAX0hoSHsq4BVdw1fDkGyg5FkvITL+1WNhrS30s1Ts90PvK2lhAXCfTdtw6s3yl2
GAMPUMFIubLZE2HeYfIA1vI4gorZqX6LrTosPCIWcIbvQxHEx3wbROqiCTpiuKr9ao9JfCmEFV2o
tHmcNPR0CHNgp6W3bdyA1yHTqIYyuhcffOqQBg9e9Kj4aXhuRxJ9SUy1Qmg2m7EojLlrYKcRTtBd
SYjUDKBIqCUae+77p/zn9sYAGAczlhkWkSfC2N2DEvRbGZvRYx1WS4P+zvP9HyGOysah5LVGGl+m
Sh+sGvy4q35s2p3rFPlW5hQeCdJHmCaHw/2ckZfeJsuV8si0jDOXOrBLT31za1bMDbu6C541Ki81
DC6doedoVuzYLF0RVI81KBdDBsjO9JI1eUdDr+B1lyrh+cHEQNAp3bpT8J6HNURl1SmZUcopeJIG
cfoSZPmDaIOYOt56FWq45oswMp7jAsiT1ye4C+FG+0RVX0gRpIvSZIKTCvcxFAx47oqSKQQzWx/H
Ec4sDgYGJnXfU7cDKzPfEf5z1hH5ZJOo7CcKdB4GT1mnPZvOWG+yEEvMHDNpOjxXna8/+K71QCZE
vVv3MSGdKIVZxFptXHosFxtGr9GmMTzkTzziBZOvJYeAZhHUinvxk4Y2GyGxeBGqnAUuYI7BRMFp
jSCb16ktbjVYonZqRqyd4tkWrna0csOA/hs6zk7G/aMGt+tUQaVtFM3H7xPAXNOR+YQAfl4xTUah
+RjCnggNXIm7xk0yCuJfRlXBYDbgxCRKURAK5xiERnH8+9jmOPpuqN2bENJ/qa2iX3CaZFmtKXMc
xhHKdlNz1CRRtU25eXOcwEBcCcZvVNNEJcXIZbnXYu2YGyrVgzphTsrYNnKE22rRcAVlXgCmTyHY
TlOEiNNU7JDlsnT4BQ4AOYT97ok7pkJWVrW6gzrVJmKjQWEXQ7gQeJ+56NhZ9kHSLsxUHw4/197d
RrRpEiYCoi2Cx6TDkJlxHpwjz49QCwwSuYWqXvrIC3ZZm73E2RhsvTL64NkEV6xEzayLNNgltlPc
HPTmZa/0+No79gJq21CErEdETdzButr1QzLt+ArKvnaKS7+krMKLS23QtNZYnWoeMBvUj06QVksl
Db9cEqsXVn6mg4aarGGBsq5mubdvQntYAGpjTmPRT6J16cjpoaYtoi7HPfZCEFNj8BpEY/ppivzD
D01eCntycg9qRz9SnVb7tozNQ9Soe03SWUKor/pwGfWmQfJtxKXzYuI6sbLI/uMM6m2aOFDy6Mbb
NCweE9D9/uyI177jXMULleE0X2gVKwFJa/CScBbn2jQTJFoT0643Tt7QrkKUbXCmqokhnrySbjaj
YHI51rG9x7hVbvsqcV86GWNYNv3gt9oq6U5o0Ny7VqNHo2snv5KpgVYN8yM6erRIVQb4XAcR9b3V
kzuRS7sq1ZZmr3dUG2jByjZpyqrA3Hs1nLoWAsKB+h21C/FrBBKZ4edD7DoODGwtJRvkd88G0/O9
UZCDoEWZDHBTHsPO685JHUKry5Tx761HpWARvY/syD2hklL4uCbPClMNpYmmtDDftDp+0FbVw1dd
ukhRSRofRReOLyCLkTnZOXM8X3RT+kP67cFuCouxOdGQOGZahmnnqjrEQ3KMpE+uULNdZaJ3NZ1v
YmDJHdCcJFKm33Vpmh2ymDQCR1PrluMiXdgmU8YhlyGgGDxBHsFy03WUvx+9HZiHfDqq6yFmTkPj
jYk5sGThVQ1b92rS2xoGnImyKn5VrLg/BlQDhzqZDiNg0uwb6PxGC20rDejiqzJPAd3KBXE/PkV0
jhOCyQHNpKF/7lW9P3ZMvuhiT6vDjwjhJe/x3U7YWE5Od16yN9vU2ORR1e4Nd60OrVzWk/rI/dlg
Vtz+yNvwPsFQwKipe7a3gK5Co1XPliluIyPUW+C4cq+RPSDD3J8rpW2fYtxGILjK8cWPBQgGvhao
LGfH3ldwfNaYb4SfYdmsjRXTfO0tDpFj21Q9DH7zNk4+RGlo2AChiu56p+6eSLC8N9gzl05SE8a3
WuXWS8j1DNwvHaUl2OyJV1WN/shKT9VBnjBdT+vwUYFQ6pHC4nPeVuAJc33p8U07u+1x7aTb+L71
0EQICbuCsKE7IjqLtCLzEiWv9Rd6W39MMGT86DDGmBBrSXPriDhAmUqTK1uNgdwilmQQA/zGKzGl
/wLHyqGqdKxIcaWDF/X9CwvDB9sxgvx12T/Y5L6SOKEqjpfPmlS4SI+/1ZhkRx5KbdEnw+U+qByb
UJySJH9j9CIPinQYltMnnloQVLvBnHteZ28TzLpbcui0KI4bRAI0/4LpedWl3fouIY/UsXStyiQw
iYFINX23dhKnn+d5DH21z/JPCYnFq4L05rX1K7Ub48zq9PghcpXwSPjNnoPUtswPH5xOxvJGsQV9
OW5plEfKYepbVNUPgVrjy51+l6gU0Bp9sjMHvVxyU0xYpAEnKrl69fpce8YO1Kwb5nmJ0NJVGoKv
D2jjGxg/U+HcP1Oi9i70iQ6FU6XungkJMUZP57mQXJzE9XH5JP1agZxieB6vPAXDxlzuokO/oORl
AYSmXkOPXnhvgBciNOlZv8nnH+Yy3KQXI1jY3+hzD87K2oTL/Kic0jkB0X2x17fFXr4Rx/YO8ZoO
hxnQsEW8KVbsAhakzo5rsYRSuDa37gG9acFVN6tn5tycU7u5ankAYTWjmgVs/8pnA0u2HCAZUOgB
PuCy+tQY+6dr/nM+EJufq48xpVJwh6xZeHOPww7qxZKVZR2uwoW+qY76BuH+HJ4JZS3ko/cH/2i+
J2w8p2l2r5/yPWDJTf9AtPKMpXAab4N0CLbWVTvTRW1ch51zBsn3RMvF1pkNc2sGMILeonrDOXMu
FsVx+CCe/FA8B7+LYwDsv5wN+4Gfqmy/xbbdB2tcBCtjpq655Xaf5iNn6wZ5AzxEiQQ3i2/5d3xT
d/6pOsglRK0lLt9Vd9BWwcM0Rr8oZ3hyV+c87My1uCqAjCnLyw79qlvxGjA2B1TWiFlyqF6Nc3QY
z+OZDtcV9znmxTOO10uMKzylYGuuSaYeSBs+mjusNYtqCw8O1g7tuGM4S57GFSOUs/E50k6eLsEu
PU0NI2LWfhMXSnmM+o7E85Zk6zo5lEtlk/PMlBWd0gw9ApCjRNCANszMU/phL2nOWdn87Gie7uud
ts2X06Mol8MOEQw8HPbWRb8Y+cVV9eXvqwdvZxz8vb/XDpRjrSjpwzaB0HFTXiF27KgJ3Pmb/ARM
bs2pd9WvzLW57ngZqkVBOVaxaFb8xKN9TA7Btl5SsfQ9PWh1FzyRkFsN31iGypvxqb0CPtJew1N5
03fxiSz2gj+dg988kKh45Lna63YJAfHVOU//qcf5OAO1Fb+Ls/Zqr3teJudsr93HZNst5HKk0arY
emvkXb4Ry+eyWUg+KDSRzKvFLZ5RFsXf028YWPC4fv7JMrqql9Ov6YtLXh1k+dmNsc9a25rH5JV3
TVkx6ly4c+Z6GGjf8r32YH3FL4SA92IzXt1n75kx6KJZhDdxHYI5/Z4HB92noHZ4bnMYm/F5QWx+
tPjWFH/M+Xv2df/LPRFm24iv/INBz1E5MI3cYrnlobpcG5ix59PDMnm20M/JzrCZ+2y/CU7w/Dgk
fhcH91G5ap/KlaotPhW8bNrn+Jre7r948sfpJ06/bl/Owl/JWTZnXz5T+YVtY8Enb49HfDM+12d7
n65azYD1r0GAaku64YvOupjIxUv0WGTLDuxLBcS0Sd2GllUycSxRGz7ce3vpzt0l2/KNu6QbZPk1
XZWOBW5oNnUpAGeY8SRpX5zZp3JfbqZrseW5pbP9K6zlWbPweB/dx/Qmv5XrcXoqXOsHYIiP3Wv3
mh24yLhMuQXVzDZf5Y7uet5N6nQfaSjx/gRcYOp6PGtXSg4O2nW8jtxJ6p2yafhJvDcrdQ0DZckF
sQVH8GBtnS28tKP10G68k0nk/+gsrK21tWl/WDAitrY8asOYOV/Bsd5jud+LbfKcHOVebuhQWRFJ
WVEaz4uJojiHaczL2K2rx2KX7XziRVgbKtJxbYcPNLdPY6p3W61pr1qEFitNF3dZ5byUAgJLldGA
OSJgwkrgnMASQDOKVOYUzux+/eM//vWf//HZ/0//T/6QJ6Crsvpf/8nvP/NiqEB4Nf/tt/96ylP+
uv8///U1//5//OsYfiJ45d/N//Or1n/y03v6p/7vXzQ9mv/6zvz0vx/d4r15/7ffLLMmbIbH9k81
XP7UbdLcHwXPY/rK/98//Mef+3d5Goo/f/36pG2imb6bH+bZr7//aPv11y/OxfcX6ud1mr7/3384
PYG/fj3779nX+//1P/zBqvzXL8P6p6oyrheu6mJxtFXx6x/yz/Qnuvin5RimLjTVsW1b1exf/8jY
ngV//TL/qRv4MIVrOI4QqqMbv/5R51Cw/vqlaP/EU2doAnCHajmmYWq//vcz/7d38P+8o//I2vQh
Bx9Q//WLeoZf/yh+3unpqVk2pwwOtJauM+bA1yVc/vzz/RJmPl+u/Q+ZDHjP8KGRq7OcTd2TRUIu
wGbHzNFUIa8wgw6v5H/Y7vqc4R2ttjdarYV7c7SNR+oayrMdtpj3+yS9DEkevJGsaB/yodefvLZ0
t52cWNgDgPpKSbtlpdHAsq6TFnXTjYOlEjOg18LKCudaafBzw9hpbroQcJwwMrSPratybonHcYeJ
yFwjH+cXei69Y+iwY+CERiVppzk1HbFOICe27OAoq6CpUoIGkxYXUX/wEiDkUnWP1FMeNNcs0nyJ
VSYmtcQIE9M+kZikGU0uoK4vn9jOdpNt3cOeA7ktwcF8ZUPtFnu2m773qGmp5q7MuBoXEUfI8+gJ
qnw5AEE2MyWdbH4CvluUHcRRhbsgAezmZDhiQC4Qbv6gVvoQYzLR1HfVVaiCgiCPOseoF2KLRb69
LXYRb+Y6EcX41nvxsJGMpKnHTfqNq8YKvWAZyDVk9TdZuy2D91bhLqmNjfIOxmD4avQAmQgjgfJC
4UmOvRKFFEicAqwsZHxXhWc+XtYRxave9SrDLFItNXs2W/Ng/jeQZAC5hkGaLEinWs08KRRy1ENF
soC6crvE8B6JgjVJAONUfU18MtKF2hq3nUMoDbwLr0VEaWynjBluZa9JNGaNDP+ZPETb2ML3iLEA
1KxrUbBQ+XbqLXNf1+k4xrtMKalZFPPSBQizr/M6yilkhrXx1upe/KkR56LhNpZMVrIRSHmoJ+Qm
ZxbhaRAfxEwBzUhaQmI0sqLt1GWZy5cBDjX1eZybyXI0WkOvuqyInAofji2lS6psokey1qV589M4
o4Okk2QpsCYYN/ht8ZnjVD4rbIsPlZNisJvFqREfKkeDiR8DU9FmVV/oAQutbiEpuRj1eDKC03bF
BR3ADwYAMkvNYTxQ0RK+DrWdPTdukqw8E+lkbRi92S86LAFsmepURU8dyeXiLHxzIo+UOE1pNlw0
U74Jw8CUzzg7IZqW280XLgQCV8iCNvhPNyje1NrEPtbUY/ibURaxegA1PnWZGULdrDGz/NSXWF7D
BoT6vBYEzieZ80a8C1pF1uX7EClrpjtQThs4fppGqc1Q4RoHCDYSUCOUyXLVRu6HhAFOQ3IpnxKd
pJkrFYitwrdiiaYpCaaRf6c0Aa5axZkuKHmZ4rH+zqZIV0hdC+7wKP7QCmpr+4BHuk56BS2qbiSm
e5EF4bKr7e4pKzr9AvoxAJyXijYbi6XImGPSb+VoLm7sIIlL722AjZR845BILGWmS3tst37oq5Io
ZTCdYUF+LGLRAzbLgFud0Kg00gVWV8dHYxw8ggLQ4Y2iozWmbhUkv1bvZjg80dx7eK1ZEbhkeigw
Z+2N6+G1EeVYnZ2snaJRjg701dfUfj22nYVTlsT/2kpA4ASWClAnTMbaveDzTLK1DIcQlTTOPlv4
KjyeEDalvS4kg4KNXfeUSWS4lVfMxulVHmhabNEqKLUChhmMoWzQsdLkUeHtv7W5kf7WuBdtvKYv
Ty7X7KbG+4sLjWgd5EMu8oFsS2d2xIxCV4c9bzZBuoqjBma2CsdZkTUHU19SYEwaBNdpWtfau6pw
ybg2EpgSavGTrr74ZEhxocwy5RrZL44uvvqqoEKmjfwn0eXQQcvE7illcaKntAq906AA+wvEaIOz
0sW3ZdDpBWwHyzGQcHjpw3jhUtZgIBWiRUZQCa7NgMnTQ1aYdoD5NLfCBRKuS+EFIJebaE2Eaubr
n5EZNHvN8bN4UZTMerLAo+Mts7v2IVX4WEuiDZtCDQos/oH5KUs/OrShjwKdNkmyzNOWD2PQZ+1v
TY3/F3VXtlw3jmR/ZX6AHSTA9XG43E2ydCXZkqwXhheJ+77z6+dA7ilTEIdwW08TUVFVEbfKyQQS
CeR2DpJ4chvl6IBEA+qMPhIUfSJzrlC8pSnG6cOpfpGxzyj6lc1Th+r1QVVklGhNlFDOEbzT97nR
dKcwp/mEXi1A9yH394CrZDwYUWh8m9sQIMoxKGwklv7O1OG+lPDIAzY+EkO+HE7PQKhIT1aqYcy1
NSNMf4Zae5UhuX3bo4NIRdGurxNXR8cJZrXLEBjOSttOL8i0YtwXni8JuwcffByoeKBgkgB9wM+H
7FbGZCCKLWUyfEsKOTmPYxhfo93r3swxqG7ARs6B3ijAGIiN+w7NLXeRhjJSN1qg+cOoX343Eqk/
6D2anzAOGe0Jmtk8VHeDE7iugnsg4SjIRGXx9zkri4fAzLBgJMD4XFKqGHDT0aWgUIzUzEj2oyk1
B8TrkMwWoMCNFMU5pAX8Dr0LmYawYTJBz5b0U46R+aBxtQ51k7YbO6BxGskebXuYv0pjCdA4OC2o
UOQg27B0T0EG0UP+VgcJkYFmU8vSv2AQCEzocLAY/2c2Axpxr21NDDIpJdqm9Fq9oJOMOo6ZgPUL
PUU7cHcC5Zh1CHRkmA4FEBXduSEFhv6Ad9LMRALFbCwDNrH6kSTAGJaKHuBXEsr7IwEKY9KV3UmO
MIMJGEzp1sQYFgao4kl+woBce0Y3ZXPwYwO+mxhFhGxEqas3PiAc7pSWoGkMx/wzMlOJ/y2V5eHC
bxMzee6wnz2gfy10UgCpoNspoJkykDcg+dNQmvJj0xbhIZwk/0aDPdxUDS4hPNdAJD3N6XUbKs2O
TRqeYZQghSlQM66dZARWK6tRpt8w2w/GlUIuD6D1kh+iBGAhLWhwwYbph5e9znjycmAYD+EI34iU
Zygf5UoB+mfiG+bzqPi41hrgxwC1OxnG0e6QQneAHpz9KBMsz6Soytduovm+GREtdVMSgaFN7T00
/9ZIXYcJeIBjrZKfJiS5QOybW+plaBhAc5pioD5SVFJ2UjMOQBpNddzrER464GQHE8iONCpII6cs
BgVKWBr3Zd0qP7Mc/a548ino0CjGL40iUwcTy8bFbFJyo6u1ATo39IPbXVxJKDT25UvdT5bDkB5Q
mQDUoGL/58HTn0VG1+VzftfWz8/tp2/l/4fwiKib4VEetc8//+u/62/f/8sD3MC39rl5Eyyx//1X
sKTp/6JYfxQxNQNhkaIhJPoVLGkIeyzDRC6d4D+QqUL+CZaI/i9Zt1B4w/9jKIql4I/7d7BEyL90
1ihn4qwbmmZq1n8SKxHIWIRKBqSaMrUQk2lUBzKwarwNlbKB+ATFSc1Nj9lF+RgiwYRhIQ/MsRfx
I5DsfRe067hNXMxuf5J3uZfs4v1i6f4dvy3jNUVb+QaVarKM644opo5wchmuAcgCrKk6UZGJQvGk
eg4dxQaSudvswNwbfkfOxQnc7pftvon7l1JXNV9INRAPL6XqI0bO4S1UZOiQqFRDRwe9NRIRIG8/
SF7jytf9i/9YnsYvZNpJX1DzQ2pIcmNHoD3i3nc7sPwOFswugtU40NTZRLzmqp9wGxyAygVCaBv4
sjb1yr3vTLfbAmE6m/KYRSzkNXqE+bEi0d0aE8/q/VA9bP/5zGzfC8BktwLrpkAS5BZWmkuATk6g
IG48H33eDviYD9Fe2xN3kF34SFcgj5no72j/lwmrC3ncAvoTHlfIM+huCo4tD9nY4TbxgMPktF7x
M8wuwP3LNg9gaq5QNtNlSza3mHqV6AEQ4XSX7Nsj0oRuexh2gN7eiw4JOwPvBZmGJqPXRaOUWdFi
12RtGpoiY0oemY38qRhlTY7OZhIMXAiASOUUMtBclheJqeEsAm4aJZLpBRXrY3NP3fmAlslPUr0D
Tekuu2u+a0fBTq5ZzlI4pySihqEqagJwD1d5NHbzQT6jO+mEbsQ9MD9FB29t75bS2EFZLmkJFMox
hzT55J/YkkbH8CAjiSnaO4Xlm/jN01EMBeSmYSC/hStgKWmkQHqU0BTkosH5mLrBTXtGccqJHG3f
n0a8/22MWjo+ChfzINKSrdmWbM7BY55BxcsLFgqowF10UA6+i9Ly3tiD187LHV8gb9V+FqpyqTfE
K5qPwURAw+yZnSb7YQdiaeFxUERqse9YbB7Rg0oLMGMJJzN5uhN54Ah+AHGbg3jngDYYkWm+TSn+
cjKLLWTZ06W8SE5r9F8MqjudUNveZdg4aw8aCtsS3kwi3ZANfSNLazsd4PLQjZ3B0VXc6ibwMCPr
YCLoTA5C81w9CL/3TOXOPMDLfBAIYM9QWvHqs3JAz9upO2Z33UFwwNfuHkOHtaM1SUaHJ3sJLHYt
kTCQALC2wU1q5SmPgGuW0X3eo8Sj0WOUoJsKbCMAuLvUu8u+sUCiida2XHUySTkLPoWduTfnAi8N
IisKRaLaMtGu8fZTMMiOlqGo19wc1c35CMiIg39ZPGJyZpfgogcFDSqvVGBG7/TnhHKnAyOEnZol
A1xOHR2kzngCNfLnbcXWRVCk01VdJxbhRFRNHjXoikfPiVrsQxARpWS2t0W892evavyWwR0+q0M7
aJVpKg7f6PoYOQm/9tfVHk3ze1SzbOvkX7DUnHLs/H27b0RW9O6aeCuecmcReIUSyfPX8wEoYA/J
XCdx1DuyK3bpvt5tKytYz9daw8JkO0WaRuqn2DKQIZikA4RX9VdW8c9yUu78FXGPWSysp4uU6zEJ
GrtSsk/bWrx/Y3NrxvzpQo0goUavMTWmU+/2l2AGcfxzeoEU72fgo9uJix6ArwKZ73w0k4l5fxZb
KDq1uH3KtSSUGlVmZpJcBeDI8oo9pke9Bhytdo3nmPAtzYz73aHWMKKE+hM1VZVt5kLLVAew3GhC
IvNk5ik7BOgWj9Sb4VOxtxzDMfbJz9G8wHy0rV5iTMcVaPzulmAaa/ArBhCodVPmnIqikQS1pI55
bgCHXCkX+hGZqL26i0/6lUDW6ilYyOIOemIi6zb4r7rKTn/E7By72Se8PsfnP1jad69sqKYqFnbT
RMgIgPm3S9sSs85SzHjiDRMdMOJbnPCQ8doLw8O4r+vbqZe4A5D1QBW3F2i6tqoqHBpFMQkfYXKi
TWLRPlFen08jhnPAx4vY0J09ajl/8LJYuxiW0rjbt6dzZqkZi4gvQUO5l2x6WTmxC6akB4C62LJL
v5TCx+ial1kK5VxA2uljMgEV0q1B+Zp2V0jWCB5m718VbAMXq8h5AG2m1G+t6Zdtspd9CaAGWMzo
oC5zTJ8MgVdbdTlLgdxhtLrMmAFY+OuJhqY2xEbjTeOyN3aJVohpn6MFR2Aqaw5ApVQFnwnMRTO4
daSThhosRVA/7YEI/DlES050aLB9phshGXoNukOPHCp0AYmO/rskBlteFfkUlkf5lcxZup7MsjCe
OWBUkZ0P7ZDcGMB8/CQfW0/dmRfxk3Gm5+j7trrsnuXd3VImt6Uh6ntKBng8yNR29GB5f/bYXhdD
DZT6WaTCP5Xo6Os1ho3Ymx6LiT45JkYWv0NXD4H6Ww7n0QAwhGENCjnpsbiy7Mw7Ao3BAUfWZ2RP
3T+wljUXqpqKhuSBCshgwrlrX5d1ipklkKucIkBcwZ+BU5S9sq9B0BngStzervUjiMSdqSDfh2iQ
s05FCWheyUAWGB9Hl3jpTnIadFcdKbpl8i+YmjxvC1zbOA1vbWjG8iMWdwJpItMoAOAXGrraI8Wz
nm1cfBI66DXbX8rhnvWBSf15KCGHXbsEMADBFxmT0J6FAFfxInDVBV+6n6BwFhy6NVe9lMt+X1z3
iWllYYtkqatRIMKAs6WNwTooZ24Qpd72UirskuHPGnBv8KbQLTRqEE5WByZDa86hI8a6DsOn9vAD
DdBX4vuHX0vYP1Kgmon8rwJTePWqC53qsA4Bw4yaNuhNxjOJItznUTJeA5Xi3+n7/zMFyrLIb3RS
KSDkARmMFLMG/Cmds/8OuEkYXasJHoVoXXSBfbmzHNzhHsa0HWKD6Fb0DOVP3KtEg+BlpBCw4PFh
tBUDAmeeMdenXcNSPLRKP8h37MhRbzr01N7etPdrCf0W0rirPCn6HkOrloLiWQFmVXO6Ah70IShC
gR3yt84vrZChpngXoWTLzuFizwZZN0kaRQSoC59D0B4qyCZHYIJMg7OVtwdgfYqeRLzlcxL5p3Ud
5LRP6wApVfbQ3atOf1c4mKpEAgQIXwfi1nvwkQn816q5WFQlBM9A8i5kngK5A+mKqbgFSLfm6jzg
tG1v2DsP+arXQgR3BZAGWIz6FBKEDDLqgvWx2Wd7oEroP4b6NYcboat3Wybhn5e8TG73Jq0g41xC
rfhoniDFmTyghYRoKK/2GAVw4vv6IkX3p6t4tLKHI7kQOtDVY/FbbX47pYTkaOnAJ+QNqrMmoI9l
V870Y699BZmbE5ZXKkAhSDA6Y/SShp1gCRR20JfOjVsCizsoLfryslrGQUEvi6t+6/bmWf8p3wGc
WjuhiOlJyIaE+/IRmDDbiy8wKf5G7OO2UaxYUhheyRXadQC+bf7N4VysLX17OHNwlcLlYG2t9CYL
vpaAIwaNnYep5jz7mqG9aVsjkTnxl24TaGj+sOAMFIBCYj6U9pWrN+DdmjN/ArZMBjKLtrHOGLgY
f2CEG51Bcyo/tPIIAFoV6cxGM5/6uZX3OsmRso0R1droB4RBUgCvYTwFeFjxCY0SILbf/vZVf7lY
Kvb7wo/lrdFVIfv0crqb5kdankf1YVvEu+oQb2rcPaqE1hDqIUytfJyc4ADsPHf4iimpXbu33OKw
LW3VTS4U4i44I0sxGgYyHVcKv0VNf6WNOYiJDBczjYKbTbR0nONKg9ZAaxesrANOL6aJweQ4YERQ
Aa7utkprJ4YAvZsivicED4W3e1QZdQzOSKyf0VY70iOMK7xtCe/Se2yLliI4h9iZ1VyGE0Sw9F51
q3r0e+jWh9RubRDderhcnPgkndHD/1kgWaCczkX6k9pISRHHxPUx5WwDxcrzXdQRXWOPhlW3//QH
eY0174+HCFV1A/kFg3ImoqIVfY4NvIHAHn5qkGgH4i1uUWBCnkQR8Ws8wbtZROCIFHUT6dnX4tvi
fGlpBUTinu3dNUvrh8cSnEQY1DBPqGBgQueC7ptLdovrNuD0TuSonOorAF+5M8YlhfHW6mJTE4EI
8sQK8lVvLQlZtBhNtzBZVDFtICT5/hfBdq5dawTQoMiGoe9b0fi1zeu0BQkju1YmT3XQPepJnuEV
R5BVXGvutrRVdRbCuIMR0cIfMx1PomRsrioggg3D520JyqqtGJppIg5GCMe/l2nXB4CQgD6sMDO7
ij0/MG3Gff5JpA3rlH93JRNwFlsqHsrIvHFrN4YTOI5RwEBluTwCpuKkn/MDkXAGdZtV1NClFT/5
mN/Y1nHNj+F5p8ksnUHBYvbWKEgJXoe2hVhJ165aGf1kZX6jofNuWwz7+ncnwQK8EqJv5BN1zvbQ
f9pGRkZAfxbRU2TRHRCuQ+NEkuRzBioUwb22eukgaPtHHLeYjZHUmP/s2GImV8ZuPIBLaddcBs6f
pBX4qJu5TyrDmTAbkd/FOAMBzmcz4NJp5WwEljE6x7NIiYF8DTADoC8DfwrAw0inOhOGEgSqri3s
Uji3f1WlArgoxcJGOmY3G/NzMNNT0sV7mulXmBB42N7H1ZVdymMuYOHSyJjLsTWPiqv8QO/Op+DE
EopKarOlFTftrMYHS3HcY25G4zxyNhAXHxmkERhUDvMBub2jL5/BR/UH/TnrCwp/jZw3uq34Mx8B
HzlGqx04F8nwkETAIxtQcsIgsRnAm+XjvWBB1849RcD4v/I4NyYX+oT6ucJMNT2qNywCQqOio381
nAiXL7CmDuFJFJev+U7YqoaqrKwQeOu3u2ipEW5BFn+UUv9Q9iOoV61fg1b/d7JhdSF/y9C4ux2A
z2ibHOGfAXECtarb8hIu1EWn2b58ye+HyDZ3LW54U+DRVp8zC+U07kjE5aTFsooYg3nt9Nzdz2hw
Q3srxn0rt/XiW8yBnNCXvhPFy6tbudCYOxsg7Q3wF1Y1ytEaK+WAgysaDHSEY5UCmaF53Dad1cgD
VUTLZJ2BGHxiO7A4i5Xhk3iCu8W7rT4C6KTOALM27I02v4mAuH2AvTqAxNirwblry8OAtrcQ9Eut
hplkzEB6orB27S6hSD0SzQLPE0gc335P0YOXY05hyqPxQwI5SXRLx5ttnVdTWEsZ3EUSYqCL4KpE
uuylPIIXz2kfLEfZz87soevetVxh9XlVKyqzq5kQA5jGb7Ua094HcgseceRGfVHcxAvRDRIgSdF7
vq055sMftJmJZHJaAufXkDv28MAAr6eiSzDxzPgMSDinwyQ2XC3Gx1JMx24v7mshnb+lAR7+j6qc
QQFzA9CwEhYXDFUYFy+ogdAGfR03adAPX4CxCmjKPp4NAD2VYNALkvQ2GORsB0jU9hRnI9DRlREo
RwZq2pPRN55eqIU7A24KYKQg/9RqNkbdgzAdc3oYas9AOiwVyH32BQkPo1LHIJ5MCpcYQENqklR9
BhD+YEtGiHnubV1X33avAQA10e0Dc327rZlRjGCwU9nNIj3m2FJQ2TvUAQAqRp0FslYdAws2/i2L
c7dJmoNFAC8wl2iYckOtb08GxscURF87qnwvMwBZT8MhDNUnICyedfBn2WFXujFjF9KjY2e2Xpn6
goryqpFpCATQ+4cpTo27W6UgwCwHoHfcQceUsIaZZDSqjKV8J9Ceub13VrWQwy6jhZsaLDku04Hd
qLR9UWDRJPphZNkZDN6n0AzuBzDKJKQHYnB71mT/mw+mAMEnsM18+wlousZVp8O6kc9UufOkkUEF
Foo540rocQcByR4YOF8UGKJ5ad1gnNqB1WIi2zQ/U+NStP/vt59Jh5VpBIk1TNG+XQCA7idFgmyq
O4Nd2a46zIQAIBusExFGuffbqr5/jEIWpmCRbyeqRfnLr61VGSRXkKXu/X2HJie6l/bZThTarjzM
3srh7joZgClNO0JOeFR22i4FQofhBZfADt9B2lnabau18u5k8jBrTJHg12WTMyJjtLQWYQy4Ed3e
VZ3GqQDX7DRuddQvgPQmusrfdYuraF8h2DQ4dlVHtzHnHuKk72fMVMoA5wAR11UGitTLaPTKOyDn
HcIr6aRfAGMDf7tAtRKTYHZzTTBcJ8gyvatC8Z/BeQ6lNXSQL8Nw0yPYy3Ym2ktmZzhmgP0QLPCq
kf5WmE/FADWp6OUCC6zup3sNLY/oHD3Xh2Y37LQTWBr24QlYcqICwHsfxJYZ/gfnQkWihPNBJbDn
wBNDZ3eskTU14X/x1u+UXuQA3vugt3I48yGKlUsT7WbUodQT8UA4e6mjuUPfsS5xkfGsG+tCK+7J
MFsdA7cambvB9Q1jHUH44wAne1/s8grYFtt7J1pEzrvFbYEpR1OZXasHio71uQdbaoYU0raUlaLB
2zXkXgcGRnqnusNeTTdAXpmAldOewffxiSBZdQYq9jf/sbueLsxb6VIgWbR73GE08gkzkok6u8UL
kOvQ+RA9Vy4ICJAXwfZl3wXimNG9uy0W28cduhGjYD5a8jEWfwQ8PtAG4eBYG0S3m7X8UCN+yL+I
9nDlPYLVpSrqsjKSPyi3vb0kBrOmYHeAhbJG6vgH62Bh1fvoRwhckW0F1+wFb2hioXNGoxbfNReS
CBwSMQ6aQgCKmRFMWWIgZgg/KIY7BWZsziTVe+Q9ezDn5uVeLU3w/OUCu1y725facNavgb55iEmG
Wz3Qcwfzv+DuVE/5gMwuoCTtIp4KuzMCgU2y7eBtZCmVOwxm3w9tNSDDZGo9IqrUVctRoNiaR16K
4Kx+1swYRD5s/cBp3EmBnWnfW/moDLJA0EpQZclLSZzBdwhVM2Bm/CoAIG+7i4GQleB2lXesTt8d
RFmrVQuk6NmUKbpiKN9cWEVJToFkjPgmRI+dXgHWi2BIXZR1XF3BhRguEyAZulLGBJtkENzVEXE6
YB+y2Uxw3nvbZ2rV5+N1+Y9K5O35reKQkmyGGfY782RdsAb+5BJPL0xA5XvR+r3rtWPvArS9KWj5
NpE94seDJBmkVmaLyAmsff5eB12asTfzwotdyclfjH3uzbkKLCyA/AnTHKsHDn0xCPRlVTMYGszy
PW/FNYDGmxCriunvXRkP7QWRwuBL1uv+MQSx3YmmEnBZ5bE8bC8y4ZtyXtX+Lfr1ubQIJfqiqYLa
N4Dt8DqtpDvK9wQ0i/pTXt+ZuIZQQPHZbM0eU27SuG/UY2CcRK569eirr8OdhomsC38uS7mhFHzl
YFUi3hApt11XX28ruvq8Br+GgX5q9tp9rRYsFAXrcR5qPpUB1AUsLwQslROiC5Y1F+de+akSLeza
lbeUx7mzrNYQS1AsrGazMTAkVsBdetJ2uQsoUHd2UvnAFjbaIWq35VPhVRfhkzBzJ/oKbmWboe2r
uPpl1WzKJ6D6fbxLnO4HELBdiej34lzL6m5i7pa18ci6wq+0kVZqH449AiYlvI2M1suUUOAbVt2Q
hXsWvdSa9a5dCNd92OtxJ4P8SPvqV4/JNO7rjjgzkPYFdrPmWFX4AxYqUfyDe0X0oN3Muhm4vI1X
3VegmlWxl/F1b0esFz4sXgIn9XLxeBbzpPx1iPKHYlFksuGQOLljGYP32QLtFTuYeC3ZEaqZ2ZF6
MpDOtnVc27ClKLYEi6PRm5PUKX4ru0mW2Kr2vfZF6QIGTbWiDRun0TUkLvgZkL4K62hKcfpYuoC9
34MnUHTaiYfejQflhqI6neNepLb+iX4GgtsuuBblDJipv1/Q35/AXSeYLq8BBjJjgBbk4FfocwQG
ri6PuyD2wYQblbkrdc18NltZ1By0akKGgjZSQnU8c7n3FJIikp9nSNfoBaBAAHEB/E0Qcm5v4tqR
UE204VowGozEcyddnX1Adul4gkrWj643QQH7FCcJesASwdtmVZuFIO6yApZJ2khkQt42Pflg1khK
TEgFz9vabAsBPPlbk9TKGfj4FELUmNhF90TG0E2Du20h60tmwoUw0DS0FbwVUkxKJElKjWuH6o7Z
VHuDdRMEP2O46m1JzNm/sz0wI/6vJM72WiD2R3KCPH6m4PWgUacgAOwHEqxVMBLAz9vSRHqxw7g4
z8VQqXXM0oP9fK7qb7NUup0Bp6WKwh6RIM5HlYBNA/oXbG4yfYex1EeUgAy+spX+uK2SaAGZvSxU
0nILgCFAzndJHgEXHRwOAwqWOtCjcIkGlbstTaQX+30hLRk6DS4MeVxtPjfzDYm+V+GF2f+Vjf82
Cu6FUAHovkpnSOmqc2/WzjRIUE8RmN76SfothfML3TwDv1vCSar8uw5E5WqKrAn44bZXTCSFcwqW
pE8SkaBL3ALpMrTsWS9Auyl9TBm++TmKwZWhdDCD3gAevmw5qa/YNLr/kDL89PBkRPKgtuy0Dreo
yICl6M4wPiiD8whd3vQRpgvQviHnwFL8aoKWbsqsj22LynkCNWtLRWogJSueY7BnRmZkq8bH3A2f
/KCAreojDRbWSA/mlIHq6BxXQFQTvsUEx5KvG8a11HboaUYzVFOB6hjci1mwU9PLjgqChdWnwm93
zRc3mjauQ19DMF1p8XeQMNjdOJ6ssjsAPezWSIFJW44/t21OpBvnDLoJ3N9Wyny29UXTv5lATtJy
TJVWohyI4KSqnD8ogxm1O3ZSTRXkJVpryzDAYQg+aHmcQ9CavAYcGa6GrHiRusylQMFX0IG9vWoC
ZfiOiEpupxzYdIorN2BjtwD6qxK7Cb78hRSUqlEFAviCxvCHltcB6poJepBg4HkD8EdglCGvaJdE
EyzZaoiqLuRwNoD2DoRUaY6y3vUMzvfotXn/dSQVc79HfScL2+ZX128hkTOGpGgMUOHBGIYZoPZg
FpXzHhDTf3UHLcRwxiDnAE/sWUsc4OF2KokxSZI019Mk335oo/iKy9hlQQsuIAXTS4ia9AclR2ln
fPmYEO7VaCKwLyT20B7qwhmtm1YvHQMEVdtSVvNRC2PQyVujswzQlFcysl/pI7kpjxS4/ZmTa7Yh
o+zxa9oHBYnx67ZYgUHo3IWhoLQsDyDMxLH9ObJRMIKEjFEePyaFezdm9WwMZsmkKMTN1dbOW981
ElH3xboyGkrxMuKiVyjl5bmVy5wmgA7GEtJ7bbzv2sEO4x/bqqw+TK3fMrgzm9DJIGoJ31CkL315
bQKbLh6f/OYYioooIm24s2rqtTFHCSRFgIoM2qcAD7l6FNzlIiHcSQVl71jUM3YmKp4t9ZCpPxtR
nn/1pvu9Yq8ZycXjWpL9uAc2MS5XPXMUK9srWQNawd41k5vtvRFJ4k7qPLXx0CPKQxB5Z1bPeaKD
yjW3AQknuIaYvb4L7xYqcWc1igy/GGS4hJAGP9VQf/A7U9BaIrCz1wTLYtUSGRExYDYxgyPt6rrb
ZyCAyHTPotExJbvtdRPJ4o5nLnfpNORwPZr2Xe2v6/xrQA5gFLKDQjRTL1o5Zo8LtTIlABxyhi0C
z983xCouCLcvtrURiWBWshAxxiGYB9irUdH7W2OOL8yWPm6LEBka5wQiVaotAHqj+KJh+Ku5T+gA
vpYfsiZ4l4rkcC5gaosAxNPMzmrTGeWdDCq27C4t7rbVWen3tNDB+o9TI5wXAPtgCL56VK8Gh/4I
f5aXk5ehwi9dtRf+bngMb62TeUhvgjtRJlJgeTwuDQ01kvoNfMOo/1DHT13UAX/0XgEVOcgNvG0t
Ba6Oz/5MMxiU/QCmxwiE5p+TP9lzIji1gg3jcWla+Gg9L9ipjU17lsAv3gRejjZy9Hd/TBvu4p5L
vEkpQGBdYPh6/gA83vFTFZeCNRPtD+cZekBD+GTCWerUx6iO7WBEC76fuGr+pISihkLRBrHfFwc3
9yeaSRVUaukInhDDVZTcxoCfQCeBf+Czs1OPl7xvwtiVpizdiPY3qVT8VdT1+0S9m5HKOyWuCryA
zXC+IFbolRZ4BbP59mNWwDkIq9ErX0pxfiRQqE+gHSwj1alBDb4tRmTWnH8ww7ENpgJmUGiFLat3
TS8f+gqIwJLgoSiwNz7fk8ZhlmFiCM8R6UGLQCeF9oqyu2pAsK4Wu22lBObGZ33q0jQJYFSR155m
m0jgmQdtt1/WAnMTieHeCrklZ4PFHoySBs71Em1+ZgXW2edtZQQ79C7xA1DttinZ2WlKuymS3TQB
27jqwAYj6mISieJ8QgS0yUxlCcZCBoA2Rp7byQUls5OascDsRNbAlnbhENo80caAJZqq8UkHZlrQ
mcjMPGTmLe2Lj/lTPgXUKrScZhOyNLk4ZeApKHV6OfuiyFi0eEzlhUpVGEskqyFmSPyD3B9A+OFR
aXLyWHATicyO8wyGVuq9yhxQhBpHAcaWuAW1bDwIlm21n0BT0EIBfAMCqhDOvIHh7oeaiRtPPrW9
LdF7qjdI2APkPwNeC0rPeyB041/RwDRbgL3rvr+OOtXAJxY1Da6t7fJTuCtx8osGbVlwhgogmxqj
AmMkuE7iDFQyn//z07aUxB2BspRIQw1IMlTAosmyLdWBp6Mnvf6bDjBN0dFqZlrgzOTvEQLmA5Ky
DiYpye2SIumV36EVWhDPrB20pRTOWJKGpp3P4vMIRxq88nZCf1TYx0i+S6Yff7N2vzXi7pJRB3Z+
JrdYu+wrnX9YQOZXwRIgTYFAKbYJfJC2UIq/S4K6j8w+wiYFHTiF5hbMtPcfUoW/QWisJmiIgIRq
ijwf6PjTfFXWmR2GreCYrZ3mpS7cKVMrX63SBhukT4C6CGI7QmTGmCm2FRKJ4U5Q2zWSAoB/PJGl
FKyMuA5jkEF2+gfFcMdHTg1rrJgYTQWDjvxdARMSmnq3dVn3Bv/YGV88qKsmNEMFS+bLn0xUXgvr
ZWxQDZktgZ2JBLHfFy5dTrPW1MEx4BplaU86eOdfTPWS1Hfb+qzMqlkYFPqtEHd1ACVjJO3U4N41
o2u5zZxBLvdVm1VObvmZjc6cW5XkhzkGj0rVfdfNcQdO72/l0JauBVqVLACs+ICidxRfDk2yV4fy
rsxyzLKbX7Y/VWRGnDsZqxxLz8JjCtqlBjxTVq+6jNP0Y2I4TxJ2Zh33HcSAk8nNtIecjI4pbNoW
+Ea+5ADW4cGU0S/j5tWnOUSaHlSBQ944YfVt0gUJLMHC8aMn1axhvjyELB2RDyAV7Si+bXRRqllg
sBrnTAY5aGlJsW4lDWzZk4PUkRq0gYeG4AiK1OHcSaw3IEBhbX4jip1SgAIxQohSE9VRRGI4d1I1
0wSCe+a1rNab8u+gc97JpS6wNtGqsa9YHPMgtUJpVLFqkXITZQ+gQ3dDpbNzX1TDFQni/IkehyU6
NyDI989+fe7lFv29z5HoHhbZNedOgiQqNAzZQp9gtIfsUPVg2azBDhR+1xr5g4vHeYQi6hKQF2GL
eu12lHIQ7YRu14LPVE4FXeVUZA2cV4hyUqOjFDw+Ut/m7lD4/W4Kw9RDL3/tdW2eHyiNKry9ZenU
1uFwMaZqDox+C/S/qlZeKH4kX4SDhM7NpIn2aVBiQlYKgZRndi2ARmnmhGGX23Wj1Y4hlXi7k0nf
B2BWOsglgLhbrQEDfC3ll7PZNpcR6OmOUt+pxznO253fGfOusUbqRLWvO0ZchOdttyiwH74oBvrt
UE/ZfVQqoz1Zl62u7OPioapFzaaCleaBL8oqBbV3zE4EKssZWtBnK3bM/mVbHYGd8nUxs+r+nQif
ktaNLZTkX2btMQrOwyxIHIv04dwV1cuR5BQLlwCIFKz1bo2eljK+39ZHtD2ct8omUw4s9v5Nu8om
eWorteHI2ecMj/ttSexQbTyAdc5jFQ2As2qfSVJ1OzUCe0xvDLoPGsyIWYcSAG3b8kSasd+XHnLM
JBMkeXhwl1ejckutyFOra1oY3sfkcJ5rVhtlNCzIqZTTFD4yKkINQW4qiZJ4ogXkvFaSpD3Y62EQ
MbrOZulG0559chdHxKYt+iiah4/pxXkupZgKo2PJcEsDg+pVRWJwR95iRtTdliOwc55tRh6iqMN8
OPbJb8A4DjZC07eNsBD4fJEYrhpHGVQm2OLwcPK/5b3psVYDBVC1f6EMA/VCi7+BDntuj+IgqkgA
Wl0UsBvbn0p7HL4VIMvelrLqhBZS+K3xRz0YBrxequLCfKn8ycmaR7DP2WP3dVvS6iH6LYn33ilV
hilmVV+znW2VPJK4BefmV5VOApVEgrjtkXJcVrMFlXxjctXkvlJe5AF8PH/Vs6MtNCJv3UKGO7cG
bzCiPfPLEN7pJtqriupvjG0hhPPdSiH3UxNj2dIcDNhdiqimdwJ4oI/tDue863puSMdqi5Z5XRef
coAqNMXNaN5vi1k9Ogtt2O9LTxo0pUkCiFEwx1sjwqvk56TVdx+TwixkISWeLKMGOyBrhz5LyXNm
7AswxW7LEFkZ56s7KemznLUmT33kzLRwwJeYVxfq6H9QEOcHIpSVJXmGAeRa6AxJhDHGrwj7bSMS
lanYHr+7Vhebw/mCMRnqBKMosOdI+ywN/qGaRLBpglXjPTTwkyTJyLAzpX7fDi86qJWN8RD65nF7
dwR2ZnA+IJEyrUdLMk4N6IOluvcKUKKCcP1je8NDzIepTxishOLO87lMStvKfwxaiAtURN0k2BqD
8wLNkJb6wF4g2RSglzsFdXgMd7O9aIK7wOB8QBXTolRTWNoUtA44UW1VekqS2yi9lruXbVGi/eH8
QEkInbIW+6OXP0f5e1ndS6LBi9UmxIV75jENgVgA6ucQ6sgROCoA8/lVC7MfHRYwNc2dMSI92/XO
1JnunPbfwrnKbBCaP1epIqhYiNaVcxV9PkyYXmNOT/up1uppBPGvNd42Te2NSfdBy+fcBSBuydSW
MMmmSly5yF0QL9iNZe4+toGcr8hlbQSiLRa37QZb8zEHKF/79d90yS+2kEdHiSsds1asX1WZHsYy
cUITYH3CRmLB4TI5ZzFKtE1qBuumTPc+oAMqy3e3V0skgby9kEhL/JSwzEekf278JzqKuo8E58nk
/IPS9dKYsjkPKZ7uMkqvpYC+SGr2P6R92ZKkOrLtF2EGYn6FgBgzIufpBcuszJIQIJAYpa+/K/a5
dnd1nLoVZl2PbbsrFRIul/ty97WuJQ5X/Hd04SIGq+W1pDiqYDTJPIESu7spmncxXiE3ubafC//g
zGCoL85WXIxNFgbPBW9zWb393Vc5b/aXMCESVuy7ZxumwD/GIE5q0/1d9BZdXP1YLxYYdFH2X9xm
FdRhFpI2qd1rs53Xjuvi0vtID/4n5DUz9GkYoB5Q64lrdNbXVrm48wGRrbQWnFfM7r3qloEqViGI
//NHuWJhl/Tng98pEXawZNL/KM2U6HIdtDxdhPWXC13cejWjJkQlFqoFVJj9GB1Nn8rZ2JZ3ZaEr
x3bJay5sKy47NPWC8G9IVP0mY4yNQnT+787twgNQiJfoUGOVPjpSUBJ1Q9o4t619Lbu6tpsLD9AH
EAWvBxiBcoPEtmQK+jdIx1+5mtes4PwrfrmaNm2mebLxccYFjMfDIx27zLMfmujxz6d2vhh/CHnj
CxdQmoo0rcBu+mlMy6HdK9PAGCBb7vaY/MqbmFz5Tr89P7BaOEEIPQqwiP7nznhf9OHA8Z0WCENA
kCXVFFXp+Nqk7m8P8JdlLjbmFnFlxvNncocY6PdH15PUG+5877/BZH9Z58LBCegcxebcBOSbny6a
MDzneRieTKtXf/5Q147twsONA3Fa6/xGi+JTYh4LiXcC9sUrH+fswf6XOfyymwsPJ0VnGxPDXfvd
HRgzaz5koSfTkiBgkzoJqz0Zr4GzvzVB8HWAGjuAgM3lk9pVQRmDthK93fTG1SxZltMSuUknH8o5
Si1Zbf58kr+Pi39Z8MICWWmzwT63i9ogcVDb+ViCC1SuGpJYUDFlGZpZ/rzi723x3x1e2qJsxrH6
p6Nzxhu73HbNkJKiSspAXbGSaytdWGO/UGeeAmwNXJ1ZszzawWcQN6uZ6iuGcm2hC3McZFG09oCA
DiXUlFjfoi6SMjx1092fj+73Zv/v0V0aJPpXGnN+pCiGqMbBThrnWJfX8PQru7l8c6WeLOQoWIX7
3wHrd+gWS0z5RRz1d8d2qS2iQ7slfYj7RWBkZL5xhzophm3fXiEYPj9C//se/79ju3xymQza2lJY
x13A9GKsm6Cxr0So187M/U8/3gdm6UoJUyvQhDMFKvWiD9d79Pk1T35tL+f//stTyHwWWG6MhfzG
P1jE7JR3zSVc28uFR3DHCg28McrZI9jhHP5BUXCYxyiN5mt9OOcL+KcPc/4lv2ymnJuqdGdspkN/
GW2OBf02cZvMWibdVSKJK5cnvvAGxqsZHc6Pu9exZGqg1xP8BK3qX93QS7YKPvhx5RGYWjF/WIOV
ukWXDNU1I7h2bhd+YBFONLtn/AewVgLsMfXNM/P0qhxekFHkf97Sn83hf8l7sqClXiCxJWt+COun
GFOUvXVDveqKt/4ttxhYRP7v04fX+z+toW+DipfnhvUzM4xcPuSO7sKMHX2TlvWBJDaE966Rp/zZ
KCCr9p9r1jYYHlA6h0edUJ004yrU3aoH2+vfneGFewAquEzeP4DdqNK+/LF4ICIdHobmWs/Ltf1c
uAcvaBsSCQRGHYCYPjiWqI1L/ldGDo6R/zy0dkL/TnDGoOGHUhZ8oAMtKfu/XOTCN4xc9iYk8EJy
aRJVCIhGi2To3//uw1w4BctztEPO7TpTaacOWncIe4pRYSPFf1Va+8W6L2KEsmfSo+fZgg7duksc
JmNcJ1zpxK1vtfP0d9u6cBB8kS54WXB4jQVQph8TBtXR4rhU1+TmrtjbJc1a0Iyg3D4zN2rdwNCw
K+Qv3fRfASf/Ht4/lJi/PBQ+ukym5jy+aaydx8q8g1s1rMn+6tT+Ie77ZZW6iK0emt44NffRYCrD
RMcqYKiIqyvu4M/+G0rz/3mBxmBuSs/HLQ1naH224QvQOpqwuYyTyZqzaamv+NZrC164hYCGPCbn
Gxuy+3o+KqiHzdE9W7qU6vu/O8QL57B0oxzKc7ClJ/CWLc9cFavJ23Or/MtDvHAQTSzKKuywEATi
9l477PvRzWH0d0McZ8ZrP/68r/MR/f9jFedSdQeM80XsNueXAuO97vjF6eOfF7jyzv4zvPiL9VW9
aYk6hw5Dd5rAXxFwkRTBqb0WDV9b58I3LDOyL/8cdFGJj7ML+5/cuyPmv6HT+uU1vxyHDkEg7fcF
/J2Ekk0dlqkfTIkor03pXHFA/3QT/3JqY1dXfdHi1MoIBXFTrwc8F2Ri2z9/nN8vE4D8PwQNrvsP
Cfgvy6hBOrU5z7MU4O1aDOjY42UFnYI/r/L7T/PvKhd+YfKgZi7Pg0BWA75yfdOATcuMYcqqMP3z
Sr93CP+udOEQJjlNnqrOx1beuN2cTOOQDfJzrp4Q/Kz+vNa1XV14hIKGrinOb4SNfjOpDphLTMFU
x8BT++eFfsstcVaqCSIgJ4FzqbYaDXEjvQHPXr3tDSjiPph4F6t2HYLSEG2taALK/ieMvIYUQbrs
t/7h37Uvs2Y7HGc8H3RcKYHi4jGkMPWqjlS1dkwTeik0npafytSuTE3EKpM6oPd/X6Dl9VIUkXdL
QeOHQAfa0MOeo9GeREkYRuKmlGP5ONTwDqDA1QqUtNB+DJxECweShVFUoVCpPRmNifKWZi1AQ+qv
2krG7zziA0k0J96aT5G4D3t6hEA53YjJAa2Z0v6wBn0ivymWqsE8TBMFVhIoOxhWjuXeo3/+OZii
PTpM5m0M7cIjw3zfklhj/I2u0jDjZTBs3DYGgaRP0XhK+fTiFbp9bBqQ+YIuQg+HUGNfaaxldLOM
ZrtQELPgQZ0w5m2Z7qdV8uiHQ2i/jb2p3rRVcZRepPLFiCaJptBdyXmB+rWK+jjrRuJvK+GM9yK0
2H1jgr2E6tvaVRXIzKmChDym6FZd7SxZzAf8syIqNrNrwiQEc/BP1hpXJkskY46/7YH2GfoBQDiq
+EMywzCHW+BepODO8zGDxCqryAqq/Coxtt8tq7opmo0oRLurdM3XDSZg1kujayiZ+OOLPxXuuvBD
tLo29T0aaEayEb5birx3IotDqJX7Ydarcx+1il0Ln9FnxZbWodk3jqfXmACceFpTSneTtr01qJZ1
TjQig/U083ANztXoVenBkGxhUZAIPTgZqgnqyEpZpUEhDyGBwOQ4FNtmDr0kkDTYU4Fe1SpyQWXY
cOd99GeQrXBuIOkXwTbGOtqwsoufhrnBUIfvvti1X+/LPlYQliLnYrGuJiOTAWXRZCl1eBCU8pdW
MsFTdx6tPu2E7Oo0UqbbcdA7mS0PnHHj0SheNVE5rVo0HmM0jfGj13cLCJypRRGH1NCNXeIoVRGi
RqMDtgkLSfOOBippGr/b2WyqUq+U8BmSuZvKWdDJCeJZB68iqCxHj6rUHuoGGDAmMhccO0a2DUDS
UkOGxobkg4XgrTF0BXbivGy9IsGQ8iNReuOJeu90c+qzBeoQds7rYa9NiabeNsP7kTa8vmdqOfSW
/Gk4DdO2Az1NRORRlXWfDj2DejOlCJ5I1lZhpmMIRfXFyqdiu1jTKgj5yum8B2Fsko2mfCs8QEIq
cG+mOr6Z3PptXsbcCjqxI9QF4C/16+TMW4F5zBYw9tCGfuYsUbeqDOilRJ06nb81dp02Xfc5meUh
QuePAclEYsJub7ttm3oGtDZFyAgO2M8HQtZN6R6a2AIpOKRNp3rV92E+O5BAVwtNWrtYYFjQnILN
f/dFkwnivkJbJiPMXrli/CJL1aXjUt8IDDxy3tzwFgW4xZ5g+6GrD2K0b2ZZo2vHpJjeg0gXJ3ui
3S/qV2/Cw8xsO3+gr+Mg5JCGgfiYuyidjFIZxLd3oYoT4o1J50DNhoMUbAHdu6mik2XH5ZaZ5YY5
AW77vDYkTKBF+eFyXiWEgNRLyT1kkWGvguUFiPIqsEaoeHymlGzrxdkszfIzsMVnaIEDnQ7FuoD6
YzK0+g5qnx+iVkNSWnUOGIUknIidX86nfglPfk13M3h9g5ltWNSbpK4sdMz3NJktui0DOw108BwN
9dafwseWd+iBR0oipqxGZpd4bryvixLA0hyBc8G1ZVLj0Wn8guRV3B6aqW6glDoUI8ojPEgHHsQr
HdBy28eiyqrFBtYxO4A5FtVseGEwcEm8GqWNkpTOzQwmgtPIIXrkigl8tkQ/oSU0PoxhKzDYIsha
UMAKnjXeBBRlyxnr5RK1xrWRdsYmF1Lgkckt0EMkzJ5PYTRmQax2rU3uEaOhtb3X3c6Jh1c/Mhto
wZ0WAJpZiRm5VWNDpqywgdKVcJJobpvqtG6LW9JXQRLH1Zsm8Xasqp+qqKdVF4Z1NgXogkKXJ0mU
FT/xspdHWJZIY+EX675c9uAJvHdttONKQ77bfllWail5Cvr/78CxgGtVtENTwQjlOejTsGbKZhu6
Dj6ufuHuR2/4AHz8OilerXxIzOxmHeaTqXOLOghlIHNGy37l9h0ks8HZ3KGRNeQlpLK5SVsGRsqz
O6mXJrcslC1tuczJ4tpPS8HWcPcATzqIVLGG1gkbWLfBbhzMd8UykVazqYZlOg91bMJo+VgccNa0
pT1lBIRwlh9GyUK9Q+GIIWmtOTwEAeBnfA9H700fPIRTJVZDfS4r9qTdFvitZVusuqmBLGJcbyv7
Q9H5rSB1Dd6yIADyEdzLprgrhjDKlJK5paxdKcQWw+9fCObfGicChZbM3LZ/buZoK7jMweperaza
uZsrmXfQfCtEn0e0PFiRfeuEQwjSgTjjI/BWX6jltmjFVhi26dD9MFjFgRc2S7reewWl63bsnF2I
wsYyCNTahmWLoqV8aWIWY9KFH8OucBMpFifpBej59aR2DagmWuTQc0+yAVuNQA6BdnKMwvR0NbsB
/OaQkM66tU2XMeqmkaCp6rsnUGbdB9DUwbtS94l0TBZCXWzl0BokygFfA5yeVx4senDsXGEiKi1t
8BpM7q0/ejteRY98KqYVr78Cr85DKp6hJ/NYkGI31i4mPZvlm/vFD9uo/dAUj5bEVExU474MZMLo
AKMPC49vO9dNMEj4UYbh14LvAm//jHqSSsw0rNsW31kuofvYxtA+AHmZMDCmoRYkrThugjyzE+D/
CZ2aXmSy6PNhYJkO0UVL8BgWbXtwYvCnS6dP+spTe1u2XtIwfzeV87CqVG8ng7Qxm9/6ezlFB1WT
jYyiJzONL83EX5GlvBtIiK0YVwjU9PPksjVVEWo2bohnDNSOrFw+lAqzQGDmDfy1fTI747Foh1SC
Zjag3cGh44ZKr05CQjeO13sriTStcZtv1n1JEEW4Dt1SJtFDQJOx6NnOZd7q/L45JtypEi82tARi
xzlaFGHp0IgcMqupC+W2KFIsKWNEkuMcrbux2Ata70X4I27wWvgIRlE5faVesx8btMvTQX3KRmSN
LINXOInNAPWYFAJ7R4+689kN03wuwU+J+Hc5mgi6qR7OJ1UMQg0O35Qdz0kYPkwsavGyzVOKn79h
aoK30aslUpkEo2YzNSg0eCso1r2PvdqyEWLD9gJiRQbBB8ie5UsL1ShS5pUhbYrRqGNF2DPGi55Z
q95DLdcoHUY7NwLRH2YY921Ll00l/KdOWzsmqpT65OACqw5N+2VM+VrOzp0zWu+W4ODEcDlG9aci
XGFYO/fRVbbELCWm27SN3kAtNeO22kDFIfed6h6tSAebhutZtI8h16fAb1RS12aN+ZlH6RYR6IH9
JYtKvWpZuY08dvZfY7eqtQfhaNSm7bk59BXdNV6wHYFus3JgiS4wmqW6/aiil3GY89a29rKMMApk
o9zjv4tWIXLs9XyYBDBKWfF5U7r+VscItKAjkWkMgkkHs5raghWVMYh3Zf/sUSdIPW+CzM5Ywpsa
Z293rUxiN84r0q7HiCI/KNaoM+M3xPNtOdWwxemjgz3kveeVGxyItwtbwzSK64JVaVjpe4SF2Vx5
z6pjuCmu89K14YfmxbcVm63dI9iBGA6IWc1bWcjn2djrHgpYWlt1GiwVS+NYfBeeMNDZJDGY+OKs
d/snR8vvwNU550DHmY0W3SE2h9Bd7HR0h5u2rR8VxolE5AKhtXDuozVvy0Z9SWRMlbY3M3fRQtoW
OIGiOPqWc1M6TWY424FE9WY0bZ1MwqcJSHdWYdy89X2P6RPWtEnlkB8Q+a2SekCvlGLwDnHUJ07t
bPqe3EES42DPgX2YbPeBcxtMvRDdsYy6M6X7iX5/BMMLDOhMxFUI9yHAhG5S9/xNd94OaoEbQNgi
aavuDr1Ma6uBWw/ru8AJfwK9yhG0LxiJmrqNiHWRO5IjFxHBTRMjKbOjOUwUin8J9n0UtRySrsO8
P+HeJhgAUxbqLpbx2gGLAV6jvr3p4UqZqjaMgtRVBE6K/P6E2CEAK/f4s7Dld12zBzde1nZbb3Cy
96wlzrHy+AFSIJnmQdZ0VmYt45ggtuwT8L+dtGk0ZL3kA4vik+eUJgc8sRZF628CpG4rNs9HV0m1
Kpl9crnfYB6q37gkemOxRJCHumWiZ8QJts1WlqXXQ8fpagjloXV7coi48+RJ0HbE2jr5zfztD7bK
3EVsqpDmIir3VtcVLwz6yAcHDA7rtgsyoel2UPQ5hoffWiPibGQWVcprHNY4yLPfGtG9M9qbsWN2
Okzu8yyqPSggrMSudYyWAKCfk+VZyRS3FBqW7V1n9Xde1Yh04o8IPu6n0f72SvLtqkalpnFvOOl3
rGFPrq3ilWtjrpL6rrpHx+UWrUS5P4w01QqhbNPSMHP0uG37dhNovZni7p5Ecm0xeaiDejNDvTFd
FiSeBjNqrjWyfJ6RDizNq4sftiFN5X7Do5xm7QGzmIqt9uogmapRpJ4LOGgZgrU1iW0AHudpUrmj
xtdC9mvqRv1WdM267zXLSo4iDZNRqusunZGJoIYbHDm1HufKeqlY8TCPxYssRjCxjsg7QgrpaSSb
xo4zVkV3xTRDLU9wBvCW3WMywEkBXSDOtMxalfHdrBuTYk5NroAqFqns+u/Cjt5n1X/2Pgd8jvz8
pmEsWKG9VqWdz79HU8yJaNu3eGBrpYI1pgBeiDdlC+lXXPk7rRDjOdBM0v5GI6fBixzeEWWn4dDu
QJ6VzQpiKkGbh/pRSnEThE/eWV/B1pmIPoyuUfeCLwQwc1vyYRMKFP5tCZxJpIjekVeSnen1vQ/6
yWTy+xTsg2nJArPq9B313FPdfNrKR4m4R+eD/eCPd8bs2tZfC/ylwOQhyAQWHQBLF2f6nJUFLZCq
fgy6txGbcrdkXnbCUylay9IQ7aoNERmJODTE20daLs+03sjBTlt1u8h5SIp+STX7mpzOSWTwNLVN
UixouFge+LSsuvjVVy5kRBEtySwu5iej+bblAGe4zqtiXFvVWunoVJ/TG32nJXLN8LUE/ZvSH0Lw
BD4fmeJdJGnqsO3SHxV+O60+tSKZO8Jlej5wsDPfIslYVOTqDAnzInGG+tZh/SuJlj3om8dEK+hb
h1ZSmfgJ1PFJ0zmISiOdQ+02mzy666KjFoGb2mWIrEanEZZIvRgJZQv5YtQ+h+rOjp0Dern7Y1AE
+w6JKkwSh5RQjH4NkZ1M/ZiGGpQK04wh5ZM/P84MLZJomV3eKOT3GvbYaZFo2WzrUgMfO/aA5KcO
6fEYglV4zqI+eFLyRztAeCbCjkL60g/jWkkk3dC0JfNhlgKA0g2x3vA/Rh7nEdkaEI4MxdEd3oW1
neMy9YpTGb0jES3plHSa3S4hZmalYttiAOHFMqKmwUOR1EURPmvgnknfmP7FdppHGxQUY+LA8Z6B
CWcp75EuQ6N0iK0TLeZTMVT5gkY8kN2w3Cv5qYDxC+fWdsPiVuoAbUTRcNM53jYOxoSiXxidgT6D
pWJEyozuOgjNvY1Bcf2t8ePmvl9PC1lBEiQJpV6LecQL/BGxHwOoOYYoygiBnnVNEH6SJPQQVLT8
1uHDbROdoOF7g/T4BSK3OaNNyivnsajCQw+cY452xQAv5AGoQgQiwUtfTjCEMFRPccReSowoo4sy
lcG7DEyqSXM0BbunkTrwuMri2H7mtr6bTfBzIsVp4lZWYoB2ZQibV9J1jlBJzjF0mGKAbgT0yl5E
j7amkcAaC0d+tS05ut6BCg2abTxFqMU14Dxg4PVgAFvlDKZvLK8avW5ZvTLjhsfjvvfFrtf1p4Hs
SdLX7BOE2ulggA7JH9R+JQFZ03h69IGt+Wwnhb/GtKOXsJaDTWkFvBfKX8X7Msifg6vgkNukYOEB
Hjh1nXI8xCLIeuQyHdKjBcpucV/sBnfZQ8dhAhSB16SCxJOp4AloPsnuR2Wq9dK+Ftx7KML5WNkA
ZJrmJ8E7pMIG0Cd+pge8LgFq8kCdLuFU4XNZ5W0I7ijtzA9NqRJN9RldfgIDyAOo6V+iGq3dC2ZN
2wJtZ02kX3pdnjQVM1jXRvgjSD/z/t2HInQSEPppje3XAK849jMqzoAQg5q/4at9+yDH8vFIKLe/
pRX9IWaDysMC5rYILUahM1cI3vHUjhHeVXBeA/b5JPzLI1Y+aeupEmjagYClQUYOSc4z3baDP5NA
M/lZzK/O+NNtSgc5Pbt1/eI1htQqgMMn5LyJy51bEUAnERX+0boBavwTyOlpck7z8jV51oFV/RMo
j/PQeW/J/CxBgjJ34RdTXxoEy8sCznJd3i3Kea4qOE3CfrIKYGs8oUJDSJU29eMS3wdCv6HXgybV
6J9GJ3xzmh+u7h6DCRdtHoBpg8SbJ6qrE9K+RCqGOx6D+8FUJxnHX3F0W0XkmxagMVv8mGJkfrkL
6+cOWBcdQE8kCMQ0o0E9CFse3RJSssG49gf8ydjyvvjQ3eIC7YGPQQ3jp1PxOglE98RH5K1jW6NV
EMF3zx9NLx5iq7i3Rn0fAnmyEUd7EXy3HwLqC2P6QGAo1cRv9YLgdCis3RyrtK0c4DFlqmW36znf
k2r6JhHyK2gndhgVVsBIgZOGxw6YHJgwVmOHAELHSWnaV9NGoMMAppssjZPZY3SStVr5eknD0KNo
gijuMET0aaPBLZlMcRLwXxQtGZNZM8dJdWBnZW+OC7VOpWGPcbx8NwyvJiX1Sg9qZQXxo9ew+46p
H3WBBp5iRuwqC1wiHJ55FiTaWCUKBZ0zbaTX3PFowb8eyp/d6O9Ql2zhI5HNAynEHfHIF9ST7o1X
PTr+bd/89PW8GhoQX5w5MyjSjo75iaN5TlF41l707IkoRLwinvDup2G7rxutEnSAwa7lvK+i2xgg
uXHA1N2wKV1Y1aSKIiHz+XMBUkGGhMJz1Jsul9Wi4+9oVHnvkhM4CNfNaGeIS9YarkyUw6pjTl51
zgsjzhrMsjB4xCcB8EeEaDVwHcVFWvN4zTEsQyr23VpoPcLMOMBtwLhObpwOqCRBTjG5GB5m/YeZ
is+gJ++AAtf1AHOumyUH5cVuqGeKNBUP5FzTm7p38pqVOg99heCV3Q78PIwuNFmXfpyLclqHMct7
m8QJ0Ppt2NI8moMcok67QTen1vjJYORNxHmuWpZ2Rq+i2NwunX8H1ZjMNMzOHQ6A3wo2xPOebOSA
CQ+qTa1idhNZ0+0YiK3LOFIZ9cgG/mbpziTSh8KMRRkm9yQe0MDZ1y3fGXe+m/Sy6xr7jH0vb5bH
kaHjs9hD8ECFOTi+u8e6x1aioLtE1lNNqxXTGhEsyngLwqe2qh6cklQ7FTdHp6eQoLSGNRE8d5vo
aHG5wwOziYZoV/eYrwvGu/b8b+WAAFC44Y+qde4ZpcNdNbGRQjnVPQQ+qAIHknfnbgWwr8y2lyPE
yW3XSktD82DkJ9ZWP4w9+GndgRM9QjV474WQEkyqkvTrciLtKZKAFCwyQzWI8begaYFeePbd1HfO
3kLXT14PDQN/f4EwPGiWPRfLkrZOHKe6mz5r5vaHxZ3eI8TKea3pW0clQExUhTCT0jf5MgpAiE7T
bvx2WIAKoxLZVSXNlhnRgJnLWyuSTcY9zXJKqnntgXJ4W0xxmQw6sPa2b35I43lpTAOwswwSE8o6
KteFIQIpNAjKZgU8hfbaPaFAVpwsIHQbvIT93RwFdxHKVtsCLY5bSJ+brfLLYYOqu5PGgwqQJyIk
Je24hSKi2TpwXSCOF1CBaqP6qxnifhX4xYm6SGMtbdaDJNW+DJBvE4/IkzT6a+5QtfTn5Rn9f2c8
zicpces5q4K6zXU5Tcdx6p/Cc+JUR2iNWCSbbyjQlNzxrAohjwVsjy87iuIsvAWI3pszUZKofW8N
FZLxCTqz36gMIUoKS7pVU9UVia8jTC7RpjkGLfEywZ1z9YUacYxqv93PzO72pItYaoDTZ0CJOYQ5
Frx2ymtXHhzpHcqGwU2rLPala1Xezi5kIRLRIxplUT0nDmGfCmyvGbU1S502wAAGa+5MIRGdxExl
YKNvUTNkXhYJ91yMRUFNuM2BVt7TpMW95OON41fo83Tw51w+9uu6mpbveWL6h4VWrzX2JE6gn282
bTuM4O2AogzwibLI69LciNJ0RzzQIqdOsyAAiKo8JMiggxHYCwpEJb8NltlNSFPg9ebUj49RYUUv
fWnjhSxIN82Z6nr3cfQEjNDYYDRkbQuvg5sz8NjOMENXYHq3lA+EUXKnuQw+iGPUtqjrEFCw42NU
rHrjbix3PtX9KYqHeC1L0uyIiAc47VmUOWSwyG0XVcelcD9ZE8d56YNQAVmXSEToovCHJN+thxGB
GMpmwJHm2xHfS2AwEIFx0xknFyyIsgjvaEY8AD6kYHgKO1CNtKq/b2de7EKIIB66aZzP1dl2X5JZ
gEMoim6GEUlPFHIX+e4k0mbs7AnwFvVuoGJDPmtPqmwM5x+TAv8rj4MeucVcJ7Kkr4ZLnrRsBN4K
iGdVswFe3TRf4WAHr1EcR3vt2vW9VwJb1Kgr70F8suQdEMmXzo/VBrp5L2WIDgJIOgcFsPpWQIS2
H1+UU9uAeZemXlUozPqZDxtAcaRYblVZxOsgNmhndo1zO1WgmUJnQ/+gCkK2oKKrN8z0IISECCoS
9kHUy6uwRPUG+qubtpoQVNMSY3WLT0dkHwNBSdAtNv6A/vLOgV+s6vFdU7Q/OIDNskl7iDCX7paN
zL6xa3UnfHvfenjU7QoUePOkEmFN9WPtFHfBgDb4oXjgy/z6f0j7ria5cazZP3QZAXrglbZse6PW
C6OnJdF7z19/k5pvVyU0t7CreZl5mIk+BRA4OCZPJg47kJVjsgsiJbN09CrSKNopAzL2pF4nLTu0
8StcdCuM2HNGIEeuhah2mIZbIX2ZaerIRX/XL+FNtDT1oc5XfBzC3B6xXdJPN/grh1JWXuVJPtBO
QccqxaszJLm66+U2OA4keDM09gJSxtIOaflslAQd3iQ8xmZ8bOiYYIAx3qWD8roEi1to9a5OykOD
kossSW4BrUNHKVvdStIQvo4OzevYSQeaZLg8snwaehnlOaXGtW3GPQTDUP3pyAE9w9uxRss/VIFf
oBqMQ2Kld/LJbNxMxwLg5d46ScUuxv24ygFOJ0mOXnOC1Amtj95kM/ptXXDKjVS6j/QBg+IggbNW
beyiqDDTkNZKdxOizevnutFIVkjwnvRhWtuqCUcgVbSww8X8AvrOwiex0R9S0DhaLMPzHyRI8NL5
Xe6nE3ivD2EefpVQysySyW7RMpdTwxn70zCQcxQ+qNF8JPJTDO8FMZWv0sBelxheser056Zc7hkb
zl3dHStEg1J1H8czmp76F5NMHyxEb18vPC36IkvUm9PGG/GZIfENlAAjp9EwvQr8wIM+u0Su7Ww8
qcjYWvSi6TzuAnRkgY6QXnol8tHOcpIlO2VhC+JJervkyi2mvhpL7ZXZSdPm3JGPSksTq48fy0Er
nGn1HpSoO0lpHFqZbpr8YPjwaKdprgbfjyYo6CEXv69GSNRCebVEFT8KfFq91E0ImbHKKRBTz4in
ZS122obu4nZAtiPDX0v7BFW2HURjFSuktHWJ2qDFNrDvE00e5TwFkYGcHKG07MYK+IFkOXNzPDBF
ndXoCA3eAtp8m5E4uYGre9XNL73cKBYIQPZznn1Ro+gdYIHQLgO8eem3Pvliopxd3GgLsCoJnV+Q
kKpo5LEYKUI92srUAZpgak4ySJ48YWB26i3CvsTaC7Llm0XND9mABh6V7MAcXoo2Ht26bZEu0ReI
kvpaAhXPfK72dYvB4RbwYTV7nYfhmxHI+1BVRoumxxntM0x/HjITTxhpiafIqGsyAzUy9abMQlvX
5YdmQCeV5TuWmd9L/UOCp0kqTK8gFMaltIvAJ2i0L+aEdvg0v2eS+VAH3WJP43OfBegCAGYih7e0
rGw1QwemSB5oEi7HXm2yk5wiZ4hraTlLKGeeZ1L7uhJ/oE/3fdLlxlliVAvHKtesVJdOqKF/I4DV
2R12fbeg62qGI7MbMtbHICTUy8Kk9wYTJY62IV/lpb0t4wDxirygK11JqOUvwAohR7cJaF4AiAiG
vdSouCcoxelt/DVR5BMQTG6bmh7yabwMQXOep3G6r3MABln+ZHQTnHX7oERKDKBBfdL6GjTUsorW
UPUBnmj05oEBxuDVLdJ/yZJSdgoa0lh4ml5psbr24a0qjN2soHkfphCRL6cuvkMR33hSunB8BwBt
eDSi8aWMkNTEOijxBkBg9iPpetSYGxPddsBxzQozkv0CQmKa44AXuORNh7Ld8BDI5Q0gUuOhyfu7
uEMvYw3LF714RO8FNSR5RMtaQrxpFeEAqZ7yvi/NfatnHei2I8B3ui9QV/L0BLXpUvP1RhtfNaMr
P3IoueDER/dpwTSHLZ1EkQhO9NDoePVJPNxEJvLQdDEO6gQHH5R3CtI/eC/wxs44/aSpUAZjeufW
cJtDmWbIryKWvGX52OwilrcnVSkViJREpy6sXpJojo8x05+UIk9QVjERdvatRZIs32mloaCoo0CR
2qSranSDYjag7H4RS94SqGhdjj7Ng5e+jMxHZNoTqBjr1IsT/atB0BoIYz12zVBBK7NkkVMouWYH
UFR3IzRKU4uYs2oPWdHeYMAfPR0V4YI1agb8lQl1XEZrQA8KCRz5yqCfkeOBmiM2ENcAP4YYer7r
m9ZRaHkamPFYJcFN2o2tRdvhnQRtfO676W4J0IctYvNRAQHkbaQAFLIUaH7HqgmYBFBaaNX07qyE
r6PB3CDvPHjEb8gvFy8LhpeQSSgbJh+lnDVukaGYOgLABXni+Ws2UmqbCMlcTYoKFPjRfMt7eg+4
DUM1I6gtbZqOdaGdkmX0lDjOPc0wwbwuJw0QUTlAOpLhAuDoNCz+lmUh4LgkYbYUo8jRaP2EYnSl
2yOUNb0kbp4Ukt0PbHgPtditNEBClVS1IcpC3HEJB2fI4Wip3j8NQ4TlDWHjaLnUOKXW3MlysNfZ
3HhlrodeiItzolH8HmMY19Kl0PTkGPkDOIgB3mp7wwZ8/5kU81/taN7kbP6rhCYG0koNqoc97vSQ
K8SK5oJZE4oSVq53pt+0oC1UygQZXoeHAjiJV5LjYS5J8zWaouc+gXmG9plbjOwAeefB6rQxve/1
qrUYkIMWkJoDsDPqOy2QW7br9M9i3NC2u1cKqT6HicnsrkEdgCBgxv/8DgTeV9A7PbeTpu0SnR6H
qnnMUFKBhi/YAnQ6H4HF2wOpelTHcp/3+Ukt4pMGem6MX9DaXeQydZcB1dCm1c8ywwgvMrwvZRQm
9pwCGEga0Af3E/BUsv42ddUTEtQfEbAJCIIZikPdt2msyuqYD20hJ5CSMUN0eTJ1pugSxEGPciCk
7Re9fuhKSUJkQCTUd4H1QHRlku8ZaPfayP5/kErNSJ8YGlqtanGna/PDMA9foZIGv64aT5NqVrep
VN/rMn1BwEbcXEHbKW9qlCLnjN6guZ8CbllHpzKXjmqr9payoPqWq+y88luEUrUWRQs7QHwNnYHu
rg2B56nQe4Dz7P8i2cpgHLbwoFXy18SCI/YXHdFYPkTlFNto3n1rI3QASdupbojisx2azfhmBgWY
tKusCksbJxbO7TocehOzfoFI5ubpliEt/x6aGbW3RVEtvXn/I43UC8Q1U36fZAnDRs0DiMA4eaXZ
5oRKLsKqcryL4pfri9kEkV8shoPG61NaJuNKT01QzE7zF0CIrKk6xqIBTpEdDhhPWRvlbQU7U/tF
0vfAK/pj+k7A3n99PeuUxadxkov1cKD4qc7TJgMQ21GNzm2BbMSNBYM4onMUh8F8boFH4R+eh3Xp
FzMMAQIYbekjDMCqgIgwAq8XtcBZtYWAU0B08Lihupkk0MpYibejnrwBF7vPpe4cacOfzDBcbCE3
Ubcy6Zj5DDMsRk8FXUItBcqm+55QYifNJLD2c8bs2hfj5mZyGdwWShKDNrcGc0vCll2LqhYbVLdG
2mF2gMKoGQqqWdc5SxOfKCBTgt9w/XAqhFOPH3pFS8oJhzNDJYJFb8p0E+lPYylSb9maZTAY2qUq
iNiZwktKBNnUakguiTOFz5lOgaoQMUdtjmoYjKoQniXMNAi3myYdoklvpcUZvHA33JbnGUl6ZhGv
cOcdIOs/Er84i6Z9f07w8d/QlBVZUTVoDBCebmVGV2XJs5LA6uIpbuxS1KL2nat5ZNe+5q/X7/jW
Nl5a4y4cdjguZ0zjOgpY5cxMdrVAQOUsXBB31VoqyXqFWgJmpmVPs4F+zS1g9GzNy731lP7BAbxc
EXflSsPoUCtokbomo52QxTUqHbS6KlLc4g8cpIkRHpBugQuF/lz5hbcq5aXX0owtTh7dQyoAGUYN
eYe/5PLOoA9xERxBWyJY3eYVB8EuOBoNU9FVqv7uITvAOPNO1RcH2Ex7cVqrfNZd4qk4krXgy235
/0tT3DuDUjImXnR8OLM3dzIyPqtJkc8rKqr+UPMA0p+hOxxV5ipzVQgIMT75EQ0L1IB7lXHBP+8t
4tyyVihB/Yo9VxHwxAg1E6KjF6Q616/Ap2VylvgdjQpJl8MW6pE+cCZ+txu9aEd2iX/dzOaCcFoM
XZbx+fjDstRB1KoSFpQxjDjHbfmuF+obDVMIF+SlwNh6yH9zIuuaTEBsTWLojPJOxGhTiaQDgJex
ciuzN7wIU/MqMzQP8ByUnXd9aZ+cCGeNcyIRmZKmhqoACljxM6UYr9byTnSvP73YnBHOjQypUueY
u5gdffzSrkMo4bGOIsFZUERL4bxH1McAB9YokwMoIN+aPZJVLzjHN3R0gnuqH7N9s9fcxEEj7JQD
AYP8vwLfX7KbXN1OPRGvv+jncE+QMqRyoyGIANm18ZUh92gTkTbTz0nuK2eFnwrswderaGGKJfv9
i+ZOO/S/7XI/O6GdOoD7C0I8wdHkGXVaOYuHep4nB4lhAgwqBVBqQHWF7CCxCpHgwcdsm4D6Zj0b
15bIpQDSMk8tNBKwRJRXgabTAaBCsmim8SPatkCjDoGABmnTqVBFNlWiMqqo3JVg9agBUiOvTqXZ
YzLMB2jNU4RO5fPjut6KCzvcrWC9YkhAK0wOJhzf14/3gV7hB/AbEHUT3cCf8+OftvHCGHc5MC83
V6gcTghNuhMgAv1DadqZI7kdVNHRqHQAumid4Nj4IucpXCd3EebIzGOMUE8IIoBefSogZtd7AEc6
mECwdQFF3PaV+LVQPrgc1XzJCMUZRQnBm13Vid3cZ3brmX7hNudIcDxlwWnRuDR4qtBimzTYI362
7071zegrAFu4LZDTXuBgavMD4DKUjsbb5pydZcF6N70MYmhKmCGrqsIlehgCCkxTgpfpwcOSk+W2
Qt38f38i1j+PoWd1lc7iHlnwVsyQBKxmIMoqP+jQDmkagULz1ioo0AEGNXWFKMb63y+iMXOGQjOb
wOM3mOkeQ4zUijRFxCi6eTRwnzWiIfyihsIfRFrVbSLBCjkwy7AxKd3aAxwLbkCDW1d9Z5LgLd9c
l0pAtmdgwEM1uFvHFiMmGQXkPJRLt+0nTxcJHWxa0DSiEH0dt9e4j4PZEvSeGSxMfeRoCq5Yub/+
+bccMBqr/7bAfRvUrYFGb3B9FUACUwydFZhcVT7QKXBJago2bCtSuDTGHedcB7TUSOrZqevkVBbF
ByS7fwAhE7rXF7V9FnRCmYITDel6bt9It1QhM7Bvsz26mi1jatqTXECn3NAG3gOdLfVNYHLzU12Y
5DYSJWHWYzhodjoHGC4vx5SG4QdOZ2nMWhOqILGl0hO639UB8Z6fXpjlttQEigeC3fh+qdEMOy3p
sl0bt9NHPyzDCRxp8tuID3xAXyv3IVQNFbNYAnI77lnyen0HtsLoy1/CPaxlNgImriU4qyoQDWY3
Yw4kfMsV9XtWY+DxurHP2RaeV7oiLajG8JDzukotWsqSpkmTQ9VoBxnOQ+6rBdBI/V9lENlBqAKr
4Y6RsnaIdtdtb3/pX6a5mGVcUgCUMhUvO8gZHKoPmPFuUIjtnH9mhzvE7aKXaYFhZkeae/MUII53
pXJsBLnkf7grv5bDHdxpAiwDbAlIf06yFxlu6kYecPFuHfkY6HBGYR3gJxnN5zP7yyJ3ZsFUM6Mi
i0e1dTFI509e/gBNFUTu4x157FziGEfJ6e3CF0W46x++Zpg7okWK8aNhhdrE7QzkMlCbNeC9g+hw
ig7I6nMv3jsQ7GkZQmiwSZShr8/VfdGR/7keu55/A4PURFMpMXnurAFsBMDzhfBwmse6Rz17VOc/
SPQvTXCxz9KgJxjW4wQcPIAa4/cqu8mhG9INoiBrvTCfPsvFWrgLBUkaM5FUDJFo/vhSeaUP/iJL
/qEggAwdal+/VZtu6sIYd6vMtANViYZsX2blfI7QSZOXeygqFLthqZ6u29q+WxfGuLvF2lxvihIr
a13Vm55St9Rwzl30JPEimCAnyXxVYFO0Pu5yRUsio9dOcZ2lr2F7FwPDOddvQSb6aOs+Xfto3F3q
C1SBdPh8xzgvXvOEvM1BXxHYIguMyrYkFK7eTDQujyN3q0aVhaqsYS8bBywfprfsDEf6iuzfyh2U
0J3rn279MteWx8V2Q9I1E8lwTMzyjZqASgFAdt2CLPpSXMCKNrg05+Tnse/2sbsQcFGc9PlH7TN3
9gi6vntKYivCnL0jKl+ITibPsEVSMlfMhHH0G/SH6A1KyVbqtw7kUxYXRATCe/cfLMJXKSrVTY0v
s5kZKcdagsfS/HAXo/LrUqf6IdvATQArgRMj8vbbJ8ZEJ0JTQf8HQPbvfjgaikCNTX3NilWvcORj
4DAbswN7bcecSZCqbUckF9a4uw5ZulEejH5yHKCPfX0X7F81q7jpfFMQsm+emwtD3A0PAi3BpCZC
Hzxl76WO5wu0DodRwoCLrGl/krtdGOOueamrNZ5NGAspVK7Xi6eInrLtk0FlCt1mir4Kz5w/AedW
dOvNXvsQMYYx7WkHeCW4kF3zR+EW/iwqmGwGAhcWOV+ChnmRJgFCOC1/jYcnhn+KqAxFJjgHEshG
qMkGFhX07w3SaohgYX5BlL1/5r1d4wCqK7qi6BpT+Di4A0i/aFK4e0xZIDy0FMRvcWhHSDxMX3Z7
yYk9EWHZ9sW6MMo92EHT95ICTCtS7exbeYic3NYsEO2+YQpRWNza9MQXxrhbPHYhxs8i4GWDKvHl
Wr+dWSAif1u/9ydvf2GDu7v1EqpmFhgA+NZgGoGarTMulbPyXGB83ht64/lPfD+l+HSKQk1D4RYV
qGDaBdfMGhgAwnkenHCXeXlpr9BscLUh/plPDaazbkUnf3s3fxnmVsraLK+aBccS7Q1byr6nYeIJ
1rYZzjH0SUGNpaDHwb1rk9YwvYT8qDOhQqeflp1O7PA0e2snTAd739N1e5sXjenQO5BNA5gcbkVg
VworI4I5kN/RG82YTSufymbH+kr1/5mp9adcBPajUWAiuEbiQokyA/tVya4SaH4dghzkuiV1dQ+f
TuTFqji/C62Sug9k8BoVuh7vCJC5+9HoyY1WLvGhNzKMdXfyE+kNfMXRiA8jJsSteC7THeiL3qVg
7G7GWnlOl/AhWWpmqXNp3BQNCCHGqkUlOq/AfCQlxKp7Q7P1wpR9YA5eAHZNgXAElLmkumQbHbiU
mBx/xLMU7bUUM7BJWX/vEi13I3BuO/OkkENUyeDCSnsZn7cngixk+13FKUKOr6PW9rMxdLHpiaqA
efvv7CC7y91h95HuFU/bhZ7obvwMevhNZwQ8XuvhlQlPwJ6DOLFWUwR9nYOykXoIzviXGx6UvfQM
mgozskE15OVPuh17JSbiQ0sUdm4d5stfwN0dtLTrOp0y/AIDey2DXaBti8VOy1FwwDaT8F+WPjGz
13qFGaEFa21dwy+eMAqbu7Wf+uPbhzk4sxegZhrdj+ruPhLcoq2jzWQFPWSi6YZCON83YjhpGTs8
WXoOkr6AStFJIlL5kmV1A8pAJcTA7DjJgQs+00FU7RAZ57xFmuhNHswoASwfs2vYsdsdETdVt4sl
uboLIjOw0CBiMwI7fvyjj3uxcM59dKmG8YwGdYGmO1T6c0ru9Ob5ut/YTCqYjLuCeruqQOv3dxel
DVQL2ZpxJvtuj+lep1dGR94xd7JBtw52EIDHdc2G3iyyNIxQiAqS6/59ukIX9jm/RecowBgSilZM
zu9lrbzrQNV1fY3rn/hkAhE96rp4QRHX/77ENlv0bM6ReXYY2UlTvyaY4FuH9ASh72eYEWIrdmGI
Wwv8Q0KSCD54bW0NwbOJ0oQBfIzR7qrckW0dCjd9Z4kqFJvh1aVdLjplHWa49QIRj3rLbuOdvFvD
qxocBg4mUWzRqdyKfS6tcYEqmlsjkAoMsY88PjXgl7CiNqcgj1NR9KlCz8w60cZum1xVq9Cn0UyT
W2AxlnTOexySKPMGB1gZW91Fj1BVtYYfo2N49WnNQSNXuLOra/l8dH4Z5tZKJXRszXWtrQsnk4HU
cB8fmN1j7G8HBjkkoaI3ZftCor8CGJIKn813EMHXUgyZApNRcK72lbcvbWaT3rLSfYHqsRXaiVvY
QrObK0U0ZKhIqWSgk7lLUjQg1GAI0cf4Va33ho/JsUO3GxIw9ryt1YXGF9UUfgatn3b3wib3eAVx
vqgZRRSt+YEP9t0zpl+Mu+oVHD9+5QFCYDcuOxShNfip1x9rUOs6ZmKJ3pfNfBLww3+tna9tSCu1
bA3sixPtwTt0UL3Kk4+Rt+aTMw6Z3++uO6R1XZ/XbRLG8I0RqXCFUjXqVTPN/g+nVHjdrgEmUNmJ
zGz7I+2XHS7tqhjN2qjCN81na0UvFB7m+xP3A1S/XuczRzpVvsg7rOfk2tq4xxrj3LnZY4zXwTV+
S0cvq5OvM23tGJhzh4DuQE9FT/QKRL1mknuizUVtpHyo188X+OWhtHO79yoUUkRv1fpQXDPEPySY
X1eaHpkDG5B6tYl8m4ALN5oVkfasaBO5h6QB8820gJ7fkSITlGS9NWW6Q1KwGETFaGMsobc6tXSv
n8rta6CrzATWRTbgaLH8i8C5UxK5atb6IpydoyHUiR7ZQ2z/je80MFFoCwxufrgLg9x+0q7oRirh
w8klo29ND2lkjKaBt1I2wV4ihzmI0lJW7UHonrjTLC03SjnVPwS/YtPzXfwKbrMpKZDwJAgP/l52
5mCgNXBiCdgp2V6rSfn/DqRdA4ULk9x7ppeNkpP1Yq6lTUyNJR4F7gAwhyNYiP6L+svGwYWSgGqa
8O6gpvz55lx8WVaZ+QgyZiSHp0pugPE86l7rU2ewU+abmPFefhQ3pVP5Ite6ZdhAcInMnhJkSOsJ
uDDcGpI5qq2Oontmjhgwml7LSvHMVBdJkG5ECCYKxUBxUFOWicad3WyOMexYyKMD8REb/UJrQfkM
DN12FXxJwHBz/cxsLQt4MJ2gBklNkx9EQUqrFqyPR1AV9xh0PC26E7SDe93IhhMwL41wnhT7Nk+l
PgKPVWVgEF46w2kXimn0HFonJA50Z03y22D0rtvdCid/M8ztpVIvoMHHBC1OZ3QHZepd9do6BFDa
6DAK+yZCa+teXxwR6L1pQfW3tfym8ABaPCz2mkxW/010tXHZf1sbd9kzHSwoavdzbePLak1zWqd3
gJpH85DtRQHk1jekBAMHKooEOCpchLOERZVNcTM6VFb9or7tpW8D5BqXFNTYJmQRKhE8ZwvZh/nO
f1uk/I1T06JptQlRsap9YyTy0Gew8w4z9oygrANOqsqeF+lL0S87WoEkNtDlXTAU/gQlBwPPDJAJ
R1SJ7szJfPyDgwVsPQNwmq2SGVw8IsllnA8SiIXAuAN+SCe/h5+1Z+pPbmdXvuh92QizAJzWYBHc
F0D2rB/n4mQlCaj5WIB0lhzi3bJrdrNneGIft1VS/80O95HzBkPdE9iz8IBET+Gu98tnyYa0wxNK
A1iWtBfW07f8z8XKDO4jR4UOQjAFFgH0Bf3WWoex0xFFYPg/QH2zZ5AwO38Q/Vwuk+8cDKYKMpdU
Gx09SEFsVqU3mDTZa32ZC7zrli+/XB13TNRVmipiJeK5qgS1h3qu++rYBv2RsBEKZpWeiTze5jX9
dVJ4TCOTGrDVGTgpmm5hEm6FmZQHxcUcyG7lvCFW72G021q+p2+pEJIlWi7nbtHyN/paxr4udbl8
i2OD3bQT0dy0YxrGnoP8fanKRbDH23cDcHCKioVp8BHBFOvalJWICKRoMG9CjDwfehWQMzM05xM1
jFd1AKVtwXLg0TTK/hJ4gi03TJE7/8s8FwAtJanCnJIRlZIZpFsAAmBeA0h8O0PzDlULjFELFrzu
Ihe74/T+ssg5g3iRmFagVOgUOSgG6hkkeqIGvcgE5wekJaw6MMQhPegmC0rlNnyP/882jk9VIdug
jXmNZWBg3Y5BfTk3z6oSOsEc2kDb2yA33WdV7094ZSCBsScGOFylt+u/YnOh6L5SDUBWHQN1vztW
ELdDrqbA4emk1qvVFlQcWkatPzGiA7GEkh1mAzkvQLo2H1ZNRicd0zsCqrUiqkStgs17T3/ZWI/p
xQsBIqQIrEXwNGtXbdVuapcBRaXMAvmm1bmBVeIkDhLmPG/N5jCLuoiKyD539YsmhExLY6yR1uzS
FxkKRzsM57rljWFPHnjicswBgCV/n97pNvTADx28u+qnd+C176DxIsxwt6pPJtrD/951LhoLomxM
CcGut67sjV/LB6nZK+4KnVlAZdf72eKWQM8UH6LXZSv7/M0yd6io1pnDyJAq/OxwGuBavB2imwzj
AWt1ZKwq+78Yuth8SFH+XqMDJhP+JKfEiDKzwklO9uEux2jABGb7xl3jkb9LtQ/L6IO6tBkF7mg7
TmO6plC0NIA44T79WAVGrpsgelQ7JJh3FHNHCripdLRADXtBWBrXZ017CHV4SE9xxM/O5oajoQPJ
eQyngseX88GgVJIJlNEBC4EyumLlNxEw8JFH9qCpBvsuBNl9sxAse+vAX9rkvPCgNGatr73XDLzY
PTjgk/671HaWDK6IGCSS9fN1J7KZXUDFTEYbEFxFjH/noB4bFiDiQlnzsHjxbi3eLr56WIuoYqjg
1ksOE8g+kd+jWcU9ADV0WlBERV1Px5i9yUDUwCbl6zxUX+IMnOHVXIvU7rY/osww8IHhZvyDiwTB
j9SA3QMmVzhH+dDa4UFHzYb5zQ1q//4i8Pyb3+/CHFe5NLW5keef+EQVDGJtaquxYSENhdTIW1VN
NisLwTOw1WMFlYaqAB1g6jIgK5yPnlD/ypFFOYv6nOqtGxbTbWR0tjREkKDpv4zdy8rNRIJbGXxl
SRsf67J56aGsA+16TMzfh0HmR2AIkfJDs3y5fr62XkLMlGOGBEgpVeO3P6hrEzuC53iZzd2U7FVo
N/wzC9yOL2DbnnK6PviNZ2oxlMhUwQ5v+cDLNXAbHEFSN43U1QLUdKIVdTSBXE8WVGk3T87FTnFP
bSbHVaBniHL7fvCjst+xGYxmPXQx4uqmgrggyBG/X9860cI4F6uhLQbZKSzMnF6X9jEEUmFKXq7b
EC1r/Q0XEUQfaGWhrjbi6amUdT+ryl1TvpBUO0XKcQwMQQAoOnDcK7mQBKQQJSKWkEqNG41Jdjbq
mZ6ur0pZvzkfLV+eCe5tyPMEyl7rqUshsWMl5waCUZZmg27SNlAtLAHd1UCfEBxVW7+X/Mytzmj8
Odd/hWit695f7G1g1HXb6Ov3M/BCoOiVCYfwRUeE89gAYC6hEUWIZOW7BVqLGGkYBBdYYIKfQFyM
sIYoKVbRQF4je+qqjzgV9EdFJjgfEQwDqGnzFIdCrk7BYL5Bqut2LBTRqRDZ4TzF1IC0PAKT2lq/
UTXQ7bmgWsS7Uz+U75LVAoUZnpS3wSbe/JQ8mLNdsts2OYEHH2G0qLS2BUhZ+Tz+5Xv5WbeYJEtp
rGeUHGZoddjtc3VbP0NUxHDoIzh/QWl/ABfyY3i7vLWmwGluBxYX1jnnshTgEyVBhQT6WOzHm/iQ
22Sf76EPdBAnr0Jr65e5uAp5M0eGsmavyR4UfdDbQnMSrPQW3dUgXRR2ZgReTeO8DKizFyOvcC3G
XnYB1Ir9pQi8WgJ3ejrqeFRrJw+hQ3f9vv+UT77idTTO61S0p5WBuWQIdlrlC9jn25cFDXZo4XwZ
/dwH5Rh4+1zNqdKder/G6LHQ52wHVBfflXM69WCoebi+hoB0AdTgrhFVBpVEn32t9/QIaL3IzQk/
LueElGkmE4jE0CQ5y96a8YGe11lr4IDluqI8a/10V/ZY5wJGCvUzqUrQKOnUNj1K0M29hxi4CdZS
sEGh5iN697eduEo1ArIMGb3o30/uDPLqECS4wKZEenxbZip1StrG3vWjs9XqhjP4txl+vMlYUtOQ
YpS9UcHrQOEfPkDCy859cDYuQEP+Fff+ir8R97v/w9f7ZZlzvtIwhWXG0KahZ0ihNnsAHXE5i2T/
3xW1t+CNv62Uc8KpWQd1PsHxqLfUJ+fwQG5NP7S1ndjtbLgBSmRA79BXQ4rI4+xZbkhAgHaYhzZT
yVlY58b5TpWCj8gYIov240dTD18FX3INBLkDCjQsNK+ZDlIoYnKBoqYWFa0l8OGCB+GlQVlweaVo
jipfJB8ix8/C27e5yAt7nCMfWKZ10oQmdOcM6HpjBny4m8Fu7Mb+dEgeOpvsVgwVeGmr8Swazdhy
eVgt4FLAI6PmbXCetkCmOECFGSmjBYa007Dv7/tze5ZuitfAA9HhYXIB7H7oHxugUGQZTMgCp7vx
pv/2Azifq46NZAyGhLhcuR8BX6c3Zfsq+KSrT/n8SX8tkvOpKqkg6FxgizUfRX07PmDK0VddcStG
tBjO2cgEGjUzQ5KRUx2CSUpfOtA3mfesgJbMP1uUyTnSHJkZGxLcw+wU+KM/7boD86sDSrH/e83k
8guZnIPpCcTHGpWNzlz3yd0QgM/CBo1VklgYClD2TcOW56WXaAih0lTUwN+Ksn6zzrmbNmpqjH7/
jDykL9PT6Pfn8jwcIUPk91+ih/ZpujFeM9941kQEWRsvx2+WOUcA2QoZHPhwBMMwt4e2Ywh2qkhU
kdo8MgDaERXOBjRc3AXsiwkqiaiyOUY6A967KBCIlQ0GgvJpuBEcmfVLfboHwNeoTMPEKFO4u1YM
45JB5299KmQQwi07jEaRR9NXgLz4s+27MMZdOmaimlJC0NTJIHZA4+/ZWAoO5vbW/VoOd9vifJQm
COeNjhm8V9KRLqBDfRRs2Xq8rmwZX2BRgiAFHS227P8o55zICZ9lMPBAc+RcCmoUmyfu15ap3E1T
SFIg+sSWkVR2GTWgpyWaMdwIv1Cl+/eeqdx1KhQ5RXCJ9YDN+jynkI9rmnMzgVg7eLq+dethurZz
3PUxwrFnZobFQHBiP1TZXivjI/qquQVRjH2stvvr9rZCMGB8DCDJNXmdrOGOQ9XIqpG3Pz/V6EaV
BRb99YyvWOSktot3xVm+i/GyWyDSS7N8QAsoZUaWEaxeteal74odH0HjAQILu3Wym8EFafUBH9QZ
zswvMTFlMX/wxVxYW/X8334Gd3YSkMloRramTJhJVOTKyeU9015UZ9ox2/QX8hWDznngrhQJ4oRN
aJ47VyZ0DCFSHK/JsKyeEgpIh+r+C+RVlce5R4ChPnXyGYQmmJLPBL5gK2+iIJ1BLwUAeMxqcMcN
gLYkQlkPAXg7QCd0jEr6mPZGSxH4TzMOH/TLQ0guoSymMl8ta+jCV6nhRnqz+DqZ8/cIOmYi1tbN
63bxq7jgrpyTfIp+uqhJdxAEgLQaEgqgdYaUwPXjv1WnBu4GVXgZZIaIXLkNwJiVpC8NQMTZCdMx
u/Zr9oE47gH6tOB9AsOWo9tTDUg+AVe4I+1VwfXbdMYX5rmVUiUyokKFeVD9+jkkXVmz/GUwQXS+
/pVPTuXCyvorLuoQmTy2epQh6BmCzlom8E+717dRtAzuOc4gbiD/f9Kua8duXNl+kQBJVHxV2Llz
tF8E220r56yvv4vtM241m7Pp2/PgwQAb6BLJYlWxwlr5jM5XtDJ24HIDvDhJH0yg6jvnBfFXYqLN
HnOwpsXOemf9NLSgp8EzY86OAdhZ60oX1S6oxfuwW8BtNFC9oIMLzG7NJKqqxUTxiVYX++2wI9t2
/xdVTKpa5+Qwm6YiXVOETff7EWH9ovXD4CWG1anvVRRrhQM13ENarYuJY5phBCnEiKITrIFnp8PV
WE5HDPE/nD8i7stsJYaJYJQ+x3RgREeTmvsWoMCShlGIedd3OztEg1NrCFSCf1wIzGzMoaJcyET0
UmOUATLf9JnSAemPwof2+2bb7s4vi+8oEX4RHW4S3XCMpcBIV1groLRBGNgeZhe6vqndAUBqnvqD
Jg3KKzHiH39tbzIZ8yCD3DguQYmDWA3/BsNJrdkHq7Mz5rNbYCgppnTLQeIJ1soNeVdrZa6Anpkt
yOper8AMYK0Yfjl1lQPAwo6ifeXa+pUo5hYAQQKcnaqOmoXUHsJw3ChB9wQW6QPmXUWRPP/GvW0n
cwNyMgAdNkUZBmSElxRaJEV2EiQvgAv7m5Er/oV7E8fcBNSVY8umN8FsD1b1bdZipx1+Co6Kuya4
LvRPo7EZABjvbbuEsfOh0rGmAfMGG32j3CfAQAOBybjRNvHzX+RaucqxksgoB5oSmqBaoJQ0+aGc
WkyTZoAFiI7qTjRr9JoA/GAjV7IY7SgyIyrB3AD3vG/RZpxuKQDBuO/E15uGWucksbqhqDVoyCBJ
2xoHyUl+hH6KdlDQaYIxXgjuIVwYoxv9kktDoGM2TndGn46nmX7nU7ulCyIM+ofOrYuamJXv19Rw
KGRAd3ptVl3XgdaD0WT26yS4TuNqV0bxJm6CUmCTuW767djY6lm4VIUZmRoALc3a76YebOffzus9
1zJSkEFAjQMXjp3hNnvdzGYVzjNE3/RGMSNQ2MQk/dJWvYGBs0iOFt/CtFbqAErS+G7WRNjwyr3e
q09gdjaQEgz6qrjeefKk6ndlcJHlgqctL00NBPB/lmmykxh2pdXgvoEMWrDrL+ldGzf1vnHyTSgE
/NC5tngljXkNWUOfySRDdKXlVuyPphZskzBTt5XRWc/INIP6p8pt9WdkgNxRKqc2d5Uk08BGnOvg
3xn0TT5NyZVW6Qs45VPjZuyRwVMI5q11C9yhtFlkk7Voi03B6OVpgVp4eZuha6vqTGUDMp4GOIqz
se0LKfayJFG8GJyjXqBh8gQkhaFnLETeLoseXaq5eReBsXQzjmkOarys9GRQMrtj1IKOWDcx6Jq2
KIKrIFJKq7YCYVBj4xOWLvqZ1NP3qo26Q9ESEuOFZQdASTCBoRWmGHghdQd8a30ZIVWNQISENlQY
AbkMBX6Wr0FgPCSw3xTp/f3dzLWmHTRKItdX1kG32500JQcdj/7zd4X/yEEb7T9yGB8RqKVsBQW0
SD7oqoedOdnOV4oDEB6kyxiFX3A/XymYTnGwT3/hMbiZ5JV8xmOAgqxqjAA2yOzM7ldV9tGmGiUV
5EaGdtSWptk1rTF4FtJGt/UCiPumb0TDeXzdftsDxpOg/TYbZwN7bQIPGmBm2SFU+lPYVALENL69
fZPD+BGgWGpV1WKvyXjX6ZlT9YdE0/Zl+E2S5F0GMrXzh8uPS1eby3iSpRsbMBchVptecVhkIAMF
XrgtflHwOcnDaMiDqBop0lvG8pV2EFSgXAUoHLnXq6c+PYXyd8Gy+HHNn31kUdGltlRb9LFTne0f
6TjT8GS7+ja5pTDv/ZMoXc/3WG/iGNM3TQupwxpLirL6qKeSi8KPe35Jgl1jW+KsSTGmtIJmZFHh
NUoAMkMgDiSRf14Mr9QI14vxGZThFEMzmdsWKbGESh+6Y6nPUFEaCw/FsdzTBuB6J5DF3baVLOZW
oURcxjEdoqGxoPbrtecYTPPoeg5faKlIBy+kYBv5OStbMxHvajQJwCj8ZIxp1QeQ+bt5svDCA7nt
nHIvn/6meZIrjw7XY+bCJorOpojSELAsHUEdjE6aBgc0zByro4aMZLJrgF6qCl4p1ECwAdtaHGOs
JV3twPOFZM2kV76dKy4aeJxY+YFJd6euFe8TJ7gWx2iLkavDMjeo9NPWccNNNpjEjPQthYalCI/h
XTUIOXa4DmktlFEbgH0MoPqDUHqEFBiiU9y6dsDv09qP0zE/RBtAxkROvqeZkNiIvV6ouzzVXX8D
Y6gHyxxAO41vMIwNwh7HQDuSYG9FR8loqhZEI5DMIIIWqUOQ0D/OfuFlmw681t5PE47XzHbWToyi
Sf/wOR1iDLSupAvg5iE4I7bXGCpms0H0Hikohldum9feEAu0VnBL0Ef9PpaZAbkLWkncEnqk1TU6
Q3fy9Y9yHx3pJTHvBVvLcw9vpwdQsPfimhKQtRY9veSUP4a7Am/eeHS7A5gEMSxIvqQif0S37N+3
1JDV9wJLOQqtJcDsE8bMlss4itw+uBtMNFcA0o1CasZ16w3l0TaOWnk1gdf07yaiVJ4bWa+c7szq
QYcuoEKXWpR2Wz+9XE6p4ehgvHPjnY5pycBbbrETyFuDmGv221N9XwNEK7ppj+FGVBU7f4PQQP/+
SxSlLsyCqnc43DYYCNN0UX1CJIExTg3plSGRMGmjhMG87RtyHKu4E8wTiYQwxgjEFhIJe7QfBE35
0FrtVaUZqcgUUPU4pz6MtUmaJSmC8NUpx5fhjrbkklsku/zh4i/qSiJpjOHR9YmQoMfJaFuyQdNP
7Xa7+nlxgbeDAqwyOv/xNjL2JkgwoV2CEg6XH0A/w+sAVPuDNsN1rvb9LzBf6fU+s51s49iYAA+1
TLGdIMqs0LwFhvYC2Rp5U3rZV1GKkvsKX12514hrdeWKoqlBoo3lUagSDfNG2bFwQOCMmlzh6t5/
28zXr1lJW4ysq6UI8U2Dp9qwp/EbjTfKPfH/Jt4QWe7X31fy0to0a7XF6mh8gxe3HxputeuA4ZOj
w6HfBYtAXQTuHzgT7w1HRkoUvQrYUoBPSQDqgTHNR5QcNxTqpsYsO6rQtzkwg+BRnLF0RoxoWy44
F9BZKeokE5jT1+fVavWZPaf9OFNzKl+pyY/EPMYYSBEcKd/EANcQdQPkqmzm9o9pEkcLLbKDMgE4
zFl/AEWkT3M5BXIS6fDbV3yqR5VC7aIqYmuypVrUTqwWZ6NxYUpTdBMYlSuDLwH4TLTNETTVEwYC
xZAl/M18k8f4ptwMSFhPuJZARHWm+qXvd216/6nNfBPCaE811AbYzSBEBubTDMasfLv/kTyCQtuZ
HsStCtT8fzQ1b+IYH2RLMcrmGX3ioNvSieJsV0rzqUvDG7AyCzkv+ZryJo1xRktE8qyL4IwoGJ1J
ThKap1FoAiAd5gmbxPuNui58U4nEMgo6qUkVJhSaYHRp+ybZhTcW2jerRwqGEG/mo+gxzO1QW6sm
46KKXOvlaYZrLyOwAiNhWJ3AEuFSVHSzQieCojoAvojyn1Z+ZVyhwLb9Cz/JjZPR4YzCv4IeGML4
rUgqpTalgyTkbnluH9Gnt++ulF3kBS9k9sDBduoMuLAOaIrAvN8LFJkbw75JZ7PkRqzFZr28ek1K
XwOm7GMEUOD8JG1zAKdJgkEQ7hmvxDEhcxQGKlnoSAtZLjPzJptvPrUeHdSYQGzUZZlRIqlt8lRR
sJ5sH+8KvN62A4ayg6sYTdUlmicSUe6La24A+P6PQFaHArDRpBJWNGMSVtUv0ctWgRpZsCz62R8M
wEoKoyRtYINKYoQU60I7jLeUEGzZGi86CjbGZnkAAI3XbPS94Qvk8tXjz+rYGGeSwBqwdK9+GXn4
H9km3poXum9gxlfdqYErCue5u6mqqKIDwhBgYsxuznOod2GJChgo78mmlotTVFTXgzX13vmViQQx
GxrPTTFPtIkjypSLuAFpBrF3RUJEG8gNEt8WxN6vOO3zVolRsde2w6nHKMqyrfeqk27EjWTcu6Xq
AOqCv5WBKfze0ZrSILdqhtxeX88OOsPRrSRyDQIRrDoQa+wmJUaeNx9QSAYBeewk4SwoOHGd3ds6
2Eg3K5oqB1EYdCAZFSdQg9SJo04rnFBHCQToc8a387rAjz5VpCqRyUOzCat1RV/MWm78bxQaxILI
GwT3NNrtLmm0KxqF5j+fV/KYkwrtStbR/w13fpXeVtcVcZo9uJC81B0Tz3qpf9D7lW8iDCUfAnfe
ysfhYbpQj8VWFOjz9/rPyln1bOdAWZIAdqUm1rxXzUL1onZOX0g5YKyxLyMRNJlor1mQUkXL1DRK
kFOn5GXJC+04Cn/SjqPguXPnHVBjPnO44DMERoNugsiLiT+bVq8sKUcus8pcY6tvlgJ8IPG2tJ2Z
Pn1TsJ6I4nmuS1+JZELQcajMxcBV8QbDakCuEl1naKoFaNZwYzRl7badtJPCRDSOzW3lVFZy6fVd
hdpZkoZIE0Ou7jyjyKQ6ACZx84vJsX3lZqGI4ri03rgTMjtyrelKMP19Jbjt+9oyZpjtcvzWyAgf
gu08vggOklfBW6+OCUv1rJKNgGaJta11oFXoxlewJnGbFbcxeC2JCSLiHlSVqDzj/Erw4US4jbPt
pXrv64XsB13pTB0ql2VyP2oodeVPNlCtwGvmJyagH4EZEGgIOKJNm+kORqNAH9y4IyZ0gpeU2O75
XeFaZIJ5J/BCKoj+mSMfNODfJSEt6FRfNJQzNQSL5yXwb+xKBHO44WJZJkrW9MZSoIjf1vF3raOj
aVXBOXNDHQriZcDlwiQz4ogyaKGiYh7PjqefWpHn7lIvz/kIp9ZNk3HSw9oXrJDa2w/R1Uoko1l9
M5d1W8AK0sEx81l7NJ/Cg3k75M6IQZX8+jV//HXcyTflTsj7yg2xVsJZZVNauQVJzO/ylfmM5Meh
e0KrwaYE+D/SyMmnzhPIJqoKAnIKXfP+ss6ShqYwHQZR+aH+oh1ozY52oCkZpkb/hk6LHtiH3V3J
Y2K6BI10cxhgTqxcrubqVMrXXSV4VvCzYysZjEdt60Ytc4I1vdIpgI84hk8xHApWHHrl03l94eeO
3qSxYVBPJsUqTLz+p8xV7jrv1db228izfX1x8mfrvvEXPzj+Dh9wgsLZKq7SrL6AeUfNQT6GKfBM
Xmue5rPhKrvfSjM8UjxEsdJwXdpKIONFk0k3hoSiVeiO/mOEqhy7q+yueZq/kIvqcXisbktPe5I8
5SX/fn63eeoDDFgwbyiWivZ41h7UeZbmIfJWlpz6XfrVLvttsXxi2Bh//U0KYwLsIVoaq8UsiBT6
WowGtUqYfueZ6rUI5t6lGonmkd4D+ZDGbrMYT5SrW/Mw+6eWXyjVOh2vEL2oeLzSYP4BEaQhm6b2
gQyNxDIZigErGzbTgPqmsu0PHUiAaLlqvu5/INMpqfcVEuU9cvPdNvvUo279BUw4hJ7vIpAKLDzW
6lJ2YhIFO0tK5S/GEvcP57WFGwOthTEOMSgHWeoWjJY1vSvPTnzbXxoh4KlwrPvaSy71X+1LdWuB
vkqIms7DPsFW68hxAhgLaMnMJZEkq9f1GqraLeHO1ApPtS6MqPqVRp1rBf2VWrwY41VR30kD8IUs
1Z3R1Zy1zqTjfxXNn2PZs5JiZ7V6CHi+5YsC9GoFkzGf2iPAHdMpSQxdMdZSDwPg8NGiGcBZTrMv
+8Um2aAZ080cNLUBM4wm3QNfZLW4FwAcVP8Ty85boXkPvMU2NLGY9cuMwsOFj+dXRm8p62owMPFH
AmMW1QJgS2YQ0LlCgJ+RpyS866XZKYfNeTnczOFaEHPSyDBJdUXBFFu/O2mNk73Uh+IqikBsCEgr
6SK8nk/9veqgjwxNhEIIOJ75xwsZamahJ0RmAdjiRLGiUoWSt74FAoTcD31ojO7bwNNRv9vCJD41
TR/21UaO2aTA1eh5eR8yjGQpO3wJJgKj5SLpmp/gK7vvVcMf4yJw+iQSaOgrYDwrEPBylknQOwT2
WTZmQFemGhHzFeWz+EnxCcJvxqHfJjPxflcQgOURNSiChftyLx3SCPwWf5eX5gWHBNS3cD2arQPQ
4P3a9TkyZzKNMChacjmOuuX0kpn4Vt1fFJWWoj5U36KV+tDleHCdVzOe6yPUagPsj5APxe1My7Hn
OexJqGie0rfPhao+LFb+47wY3q0BxLSMNB8QWdHT9H6FXWwYaRmHgJFN1ZsGwM5Wdi/lxq4cNPe8
JO5bAoDWAE1U8e8DdqE6aX2sDcCFqJYWRae6TSanADXyLhpi49q2inLTK/lwLDNTAUxUbYUHJUB+
RJqb2td7kDZlZh8m/vnP4gU3oPdGxlFFAh6oz+83oNKjSW/LCtepvNbCezRbbaV8r9lX8xy5Si56
b3DFabqOYVcwC4E0/r24ArTe9KfRi5aq8tADZPrAxin9Ik7QmNrkpyZOEjeu9XZ7fp1cVV4JZlR5
koBXCagV+KcAzU4Y6NW8qTbuC8zbooX6S0Uq2SPDeDnEgJQ5L5rbIkqA9wsOAdwk+TWmXqUI+rhr
W8ANIoxDkOwsEVqu4JQPxD7+kG2n3Y9XFLU9bkUax91sHRxrSNATtOkzZ9ur0zCPOZxOcjJuout4
11zlX0EVs5OvpBv9UICLFhS09k6//lTynFJHAR5AN3GNqRVfLzlRZklScc61P3g6YkofHaSO9E3f
Vi1F6DmIWiF5ZnotkDHTNX2WGCPqWTZ6b9VvhnSp1cuJNMNhKELRgfIy22thjBYbBUE/4ozVAVjq
BPSTrXlJR3Dqa3UnChzon/rgDVYbyejtbA9TJzfwBlq8t0GNhyqPt4jgErlCDAx1InkOp8NyxWXh
rI5KhWCrik9tdCdl2ywXNKgReuIfFrKSwRwQZjrl2e6pL0Ez3nAfueWNfcw8ErgwBMlTfFG6k5Pv
0BKPGXSKOtRsJY8OWtSFk110o5s8yEezBzyncMqJv3wQHxoYA0CfKfNpANfPrXmCbYhOy2a8VJwI
SH3SI9jRQZuc+AHYTD5V8UWOB48i4BJR6NP3F0SKglSRANruBUbQe502VbejGSIz2/VK2x0NLdGu
x75rvBnNxpGPXIYSuKpJSOJlBfW/QHpOHNVIMYWoq0EsaKPnQRoDfYrA6xvIRNlsJUK2i6CJanyf
Eg5u27xY2jV4OeEl7F2inYrUBLvOxsaLMe1Ddx6X7aKhM0+7kTEdOcSx4MbRE2CVZ/01jCUjaReH
al+jkSIfyq0aLranzWb8cN5Q84IBDTOsyJQTuMLX5+TKaBF5mMpURTBg6jMqSF8i09ra5fdJEuYV
uet5k8R6hBBN2105QFLrz79oU+pY3gYefaM14PDI85vM/UwvH8BWMY8IL4jRakbhytREQ2q/DIBO
lm6WcTyQSNmd3z++0iB7CbZJHQPc7FSYlSzNjLcBnKynbKQW/QQYY5q2c+MDdXOH5y8wsU4Rnvob
0R3mbuhKMvOsw1RUtUQ0jkvm1lGn5zDM/POLewUZ+aCDf0R8mAVTit4uyUx18GLZUMirqHDMzF08
Cf19oY92wq9h6ijoLwZf4ivOYLLA1QGD+iG+Q60F8DggaIHLDb1G2AHIVV0djyJMzWv6B/yvTFOj
HixPv/tWAEjrZpWXfR92qRs96v7v6YMOo/Qv5zeFm3zUVnLpuayujBTVclfoCG3IrKVuL00x2D21
R0BpgsIjIT8tLfHldMBQUx88I8uUenmfU/YSEZXRq0H6cDyrL6FGfvUlamAMXTdgB+QDXX/7QIkO
AS3pq0dR3lq02YxPNtqunjSCmHnCA1suKq8rQfmZhb7ZigAXeDQp6EZ6O1gmc9Zl5ZDgTgHHqk+2
qTZvizL26kXzzaC9UIN222vpzgIak5MbaN0rA+JqeF7MJD82Rt984lVGg2gk0G2LAIb9/SbbVh3Y
cScNXhBYbju3D2lvH0r5My3BtGkO2STEJBbbzC5bedi3KTWPqeZqg/HYzMrtec3l+XwNjOAGDD7a
19lXtlrambXY2NdGfdGyx0A5RZ+gzEa+ANUjzKyAj4GNqprJ1ocyRpRIKtXPrOBGGaufpaUIDBMv
8l2LYa6gFZPSNucCKcY0nYAaZE2dTwatd4B1PD1pQxUca5LEgveUSCpz3cIYCb+BKDA48r6OfilA
K8CUzKU6/7BTQK2ePyyedV8vkblwVkSaBaSfeECZsmOpzRcpDD6B0QK7KROQLEHzXmdzV+YDP6mR
TRACJ0A7SowLuRQNZfM0bi2BucmlDi7HFp1MXhyjr0/p0avSH8yl2Z/fK96jby2GuaJmniaDVSFf
FauHrNB8KyudMPteTItD4tlRmnxzXiDPGqLDAFVYhLIIQJnAoiaZaVUV8hqgdDIdvdAAdds2+0Zv
71sTVeHz0njv+LU0Js0ZKrBOswSHUyJr4ShTfRuR6j6z4+c5sjCHnPyyGvkFcMtCB6NyYlBdQcxO
22QQIzIbG9hJlXT0hUmpNrRwI7dOtrE8Wu6SlyNFmjy/Uq6+rOQxIU04tMkYjzAfhlYdFMt6lJf6
GKTNt/NiuHeLoBWUUFifD1B+oLK2F3uKqSG8njKUf6TUVASZCK6xWMlgVT8fiZrQ5MtCDNeSfi6L
vS/G2KnIF6KXooIor1lCX0ljDqpBiqkF6D9y7fVFry3jha0fp1KV3bEde0e1dgPS7ymy/iAGOL+X
vCMzkNii7LEacmrMVQDIq1yoOmKQKmufymmTVcqNKWRu5Z0Y+twQxcvIo8GxvHfCitmbs7HoM17S
o99dy+gR8y0QZltOdTvfJb54gpwnEWYRWVgYWBsu873EglRk7PRk8UgBlGW99sJE1I3FjSTXMpiM
kZkFiwQ0gwUt0MqGjkGoJVrle48yxY+Kmz79/49qLY4ueWXvl0GSOpC4L0j8DhujQQXBvi4lc3te
CrdYYqtAGccsMEiL2XwnMrYAGi36GYxhABrRfBnQC67qGq5+LLfF06CjYELc8WpJ0Rcp6sXiqeNa
OOM289wY5XZWIRzeehOqd8ZU9Js+uxEskpfaWcthrjfEaEuCJigvzRRgOHR9s7FjQ3ZmE4NcWWRh
MGAmg0vCAlmDpR0Lx6oUlG6qoEKPuxlWhzIXUoBwF09saCuldYRbf3/AkpF2IQZCZk8xh2UbxOih
yY1S29ShJnCA/EN+E8U+rcMQ9JFlg0NeMjdBCkn1aze5yh+GHcUjli7GfXnVPJToexWlkbiLNFAk
UTUZBFMGs8gk0nu1CprF03q8QubDkp2yQkRtynO59psQFrM3Q8k3x5TO4sVBcGury+O0lF/qOLgM
GuKmvbRpxuWqM0UohNyCyVou4+pTu8yaUW+pRRh9ypQAkmxg+AcbeVP4JrDtxMMmr+0r7CtyLZOx
dAsqNPEEaHe8IuNddRWgLxXoJn52I8Kw5prU1aYy5k6q86DpA2xqb8h7NbLu1CUWeHYuTDatXIJF
FbzhYKx6fwX0XukxtV5DOwDNVoC6GMPeyExMXxJPcoNNe0p21XYxr8N2O33tUi9V/4Y8lt7+D1u6
+grGCpGgKLp4wFeg0bx08t8syhIe51azK74DEBFjiokT49Huiwwgt/Ji00weEON0MDYyrtJUY2us
k3LxwKrxCLdyH/s5+BIxnnsaHn/nYkRXkrvclUhGa43abpXSzBevSHN3bl/aSvWAo+UEZA/IZF9g
erkGYCWN0VerkJAdoNLkQ3aNMb5D4g3fdT+8J67spFfBLW1mOC9TJJLRXLUpwAo5wlF37bKfZ0DW
ahL4cj9D2mitz47x0JYuGX1Ll4YcqU+7vFCl2/UoDSDVcZW58ffzy+JeyNVO0mWvAoJk6ocG0NmL
F3Y/MjSmxMOv8wKonn+4BysBzD2IG2vJ9SLGerKdNmZba3nuwEQQVIJKC1+ORuEzDRsVHeZ8rBrV
0zKEzteSH7ZICBTg2dYLX0anzfkV8WM2dFf9I4o5IoVIrdxQUZ3XnKDxGB4gt69jwJvip/Ay0w//
uIFv0pgTKgajj/sRhqTz0stun3mBl2w6TMoam+7rX/gCelPPyWMOrC5BrKZUBTRCuWjmfFvF9kYe
Yn+IULCa0sM8HgE0tJMje5NJ9kawt3w78rZaJqjK7BxzuQlWa0y+eVXc25vWXZ7MW+XSvlCfw8qZ
fNUBxYq4a47ajI/rBiwveF/R/WEypyovAYaPDAQVjdcCihmA63vKmmNgFDHyRYOI3ODCehPGHGqP
GUBE3xA256lj2t+IDKSV0qu62I/M2inN2TFHEdrQvyjum1TmaHO8Q6cYvdUILdQDhQNYnPiCYhvK
p7+gB+Ur7ps05ihxR4s8bnBN5EO3CbaG216A+MAxgEDkaODJEPU9ci2ATfF5VCQ2ASiHA16ZMrmd
psYaYMpASO9ETbqvZtO1AX01JolATbnOYCWKOT40O4RjbVNnMFmnbqbva3n8niypkDlCtCjmyAZD
DtJswqI6r8+cFHAXh2rTqeCN+TG5SbtR3PaFtnBrIr5ZbluljXQ3JXxG8psNsu1lbuUlGaiyDCj2
DCqKPONPG6xOB9ufAF9qAj11E9zOO1EswRNtAx7b0DG3jijfYrZ3BoJi2QYDXlYNcPWn4HIJVBkD
gvNl2OWHVu4Sp1hyd6rsW5Lmx0FKj9VMfE1ptilJHxswRjtoK/ZjpRZkWTju8t2XMcdhTAEYsmlK
oFLCDhjdLYr3Wqv//3Ng76QwN6dojTYZZhsNwm2XAcZ4AEs0piLMXPUE5pZzR99JYpJGCMfzLKnh
nYE/CuyYg+yGO2UXb7W73otBbyxGPBXtIPN2i5SuUcMKr+bs1Mv76ZQejH15IlDsDcrPBJC4YlYU
XjlpvUwW1q2IprovNCyTjqCVJQAJ8i2lbs7aDcV3yG7a70Il5uTj3slkImI0VaLDPKJbWwbhNpGa
eqf2S3E9mVZxDar25KHKKvuoZa10nKI+K1xjsWxBVCRcORMpq/ligdUWCitvsz0F2sAb/S59oDQD
ir+gz1IYr/APGAkz3UDruc2OVo62phaLDYm13/ugpZ72y9HYL6UPfA0HWM47YvoiMg6OPcZev8lk
lKpUu9DCCCn2uroMbQtgsyhST4Nz/rZwbPFaCtu80mkB4twMkRGU2K2Ml1HCrN2E3pXh/rwg3nsc
7SdAmDV1y8J/mQdcVM2ZYfbQHalSYqdZoswpw8APgukyINNGG8pNI6nXvR2jVmiIoOh5KQgMfqBN
nBpfOFTGKsxtH1YRzaD9foPEPtYMdAT6guz38s4ie+Ft4USdYEPGSBuG+NHnLDOGdQjsqVFSJJOG
TbcvDyV6Ccg22gEvUxzpcWWZsoKJMzQO2CxUYTW01pzO5ezNFWB8KDiJfmkooCilYIXCDC9Pa8Bl
90cas7JEA+2rUUMa5W0vaOx+/NkONwrA6T2AdW3GXTm7afr8id4QUFmjwxU1DjB3s6U9DGh2VthA
rl4CMChHu3gguA+8ePKdCMZPyVreaCamh0FGaG3bS/o0GZzhgCnqGzG6HC+r8U4ao5V5Ps15ZiRU
K18RgxSQsAf7gUIGqlsDYDY6MEO0W8FVpAaSeRa8k8qYFiOoBxtdS3ATcB2Sg2RD6mf9RnMwierP
u7m7Pi+Q8zJYy2NzN7otFZCGPS0laauj380x62hnVgMYLRP12IXZ17LUIswZtJ3oYcuLBlYqYzAu
a7LiqYrBH+rpitMDxDM+kl1+AajezI0uQe7pCzG8eM5CQZJOM0CIg2Iz/X0Vs9sZZv/zEhIDqUmv
JKsAP+oi5f75PeW5h7UUJp6UrcaeFXPBbUPz2V2bSYWfAqPhi1qPIkNGVf6jurwtiLnto7XMZS93
uO15AxYPZTK9BYliJ9EzQK8C4dqLGowJ/bf1MfewNrTaAicoMvEaskTptWWmjmz+/1sFoJhvK2Ou
nxXlXTrP2ETbetAboB4mojoi/4ZDEdD/YlIcWWYdEdAOk9KG7tMnh3ICqJvXU9pKZC/DvbRNC7SV
CeMVrtJbxFYskJxhXI4RGtdTmjcLeKA0QAXYRwrA38IwI+VGgc9cEdAqr2MLst7kMfuYg9EjkqlB
Gaddb31ZTMs3MoCKX/UYO0cnptORL+NYH61ONFzyL6JNWqkFZ+aHqQcrTJWhs2LoSVcHlSN1WnZf
jLbpacinekoTSj4IXwsX2ISVL8V59jAHpHdaYwaj5SdUlrbY0hkwTbGZK5ljvn2Oajzxqr48zajA
I5kEomi96rbnBdHj+3AhV4KYC5lISt/bigQcHfSCPtYG+npRXPlm1oq012oSHsBULO/Py+Rv9Eoo
o1Md2IJydVIAEUSRCT1QcR7Uvbkt0FItYloQymL0CUPQst4G6fxau8m/RsBywmi3u1yIKTO51nq1
LMYX9ooy24UN/UkDY5ea2absBDvH9X5/JKhsC5yelI2V57gc1phd1GGMateyHJbJvKxa2ek14hFT
+V6mi4jakb80DcljxKC4HIzrC2WwRgXArfOUqXzO9fFomPan3CueP//IoKHGytnNRWEmSU/Dpa8I
O78Aqyp1O+RTImT3QT23jQ6ZaM6JG8ortkkxcmh7BlsPVlvQIJAK1m3YSPOGYrrZ/nLI8leRiT8/
icLOf9HHPxLZsnBSh3pghJBIjfj8jeysveagYe6+24oQ4bmJIpUCH9HmaxvzPu93VFM6otRBNgOF
XtkMQP10jYOB0d/Iq8Bq1Tn0ys3hSZwl5wX1a8HMTRjtObfHBIusrK+lfJ/nx2XQvCIxRTojEMQC
DzR5ZpGFCqLV4PqSeEa4JwBG8g2vQwtWhdA+dM3ybyqYvKhptcbXg16pa6JNgHS3cSVG1wIGQOlE
o2PPNmBWy1eg7ljRXyfY48/U90Gr9edYX98dK8mz1iWTWRHALE/qVs3QeZbK7jw9nrfSoq2lgcFK
iqE10tQuAOqSa+2uqjsXvg7ci6gGd1f/TRIT5YbLaINZALQ7o15FbrrUz0Mr7WcE9vtAHQQmlJvy
We8e41orIOL2S6UCNf6rte2u20vUFDz6djdzD/PJf4E4INIUutOrncxnQxrMAkFvm8+PakL24ZJj
fMm0BEvjGWkV8PtEQ3gAC8O41XKYjGnScRlk69rWnwMM3Zw/qH/ZuzcJjEEh3ZDkOXWmKchJKI2B
k3l5iap95tQDxhrAKu6Kngw8n7deFWNLzKE1JqOjq6I1GaAcEVDWipn/eIHQSgybU2qsLNAztcZD
Vu38pgR1sRXVbl1J93FRK5s5jPz/tpkm41OTKZGmIsHjzryDJ/Dt46g52ffJRQtk40wXqZf8rAVI
cvR82GgPTWe2ibY9C3DpzF72mKBtUr2Ai83bixS4QRqygQniiclChkAqLo1I/nJ+mXzl/yOSbQSe
ASmqpQX2dbbC57Iv9m1nXieDfXteDNdaqQqGoFEcBXIoszK8nuch0qmYoQItaR8WvloQw1P1GWkr
JZlEnoeXvwasxv8EAljz/aWe7WloAoL3XkqBPCY7iD2zyzIwi5N91Q8A9W6aYAdQzlvSI1Fgi+hD
udklIC7QyURFQS8hcxfbwAqadKJWxTcAGYerIfnLZfULhEHVrZgcjXuOGPFAd5wOym126j+tsIcV
+ES9KB4eCklt/KDPLbccMGp4/ij5VgYjhgTYIZaGB+/7re1IgNoXylle/A0NBLET79IDpT6efySX
AGT5i+4V7r2ggS2lLgMiNHOYZojLohTAHzRCE0Nc1jgcjEbqIl8jIwY+5UYlHiBbpE0CpHvBneRm
szGj+Uc4YwfINIR6buLZkBuLdOjqMDu2mEVwsv/j7LqW49aV7Rexijm8Mk1QzpJfWLa2TRLMOXz9
XZDPtTgQzmAf+1VV7mmi0ei4lj0qe6sp4mAk2eotldZ7g1GWuht1iyL86jS8/uIbNj+D/n3zSmWy
PiXmgq5l0qIT0j7WYQzOAjujfSdAxgsn2fkGjGfKwXrxx2rlqUAFuDALEKooZLT+iyLtKqUbvZl+
1frpWx17sWj1nesjbBmYBrKCWo3B2FW5WNJQ98bsSwAUn2bwqsSPbUs3K7vwvAlzL8tGEv375lvG
UqsC8Qaxk00yTNyorpW9pIOgFCoSwoQVLbZ0ZbmCkC5vH1Ry25b5vW7fndeE+yzaKI8r4NnBp2OM
cxkHbFKoqA+AzNWVkirMMj32tIi8qWDBKUYhkgs3iNkIZMwQbW8CyKCJQvFMgf1r2A3xMfNmjyKX
DZ2Xlm67Exa5eM4c6CrgNUWmhGoL8ynHJp0weGkDtsxZ+11k2WCAQR/mbm4NzTMkUlxiGcICePI4
r746Y36qL9pIQHnBTdeAboJdAWxvg9iIUT0aST7mEg609+3dCiz6xE8icM67Rbw3E9f51hwol1Iy
H8tor9Xu+ZPmfXgNiBCY+MIOn2UzL6gVT5YMokbUFswH0r7bsSAQ4JQvMXam6eCFdLAw8AXKOF4l
eyxnR/eJGT9MjQpYICXC7lECoL1WX26rEeRCKmgdsP6f/YOkwFNJPgNMR7K8qrZ7zCwQzauH7um8
4l/vEfaUUFPFVAwFEGLxUJV8BH6NjEROG9HFW0kexGoCUPlMlK2KBDEZFbHUuKgJoCnj1jyYOgoc
8rLeT9UqUOirn1NUbFobWAQxwCHPzvoZKN4pTtKPfgei1oskb6vDoDtV4WLufzmUaZI9n/+CnKLG
qUTGs1Z2mcqVNI5+Hd8Xg3Vs5X2lvZgNiqPxfTVd6xmGY6TJlRBqCkTTj3b6bFHRtEiqq4CzZVc2
U71Ks6qDaAwyAmvgQF5znwIHm1ko7epjJlwq55wiMMI0DfAl2CNAYHnq2+UCY31KVqMCj7UG7Da7
4/otX3Z/o9ZGCuN357VoyjWZR3+yvDmM90kOQBEnsFGe3a3BQjENRV7wqwPAl8QloFKBe/RRK9s8
WnKd2tlUYJqmyLUQub9rF/r/DiBxKoMxlFyLsdiRTCPInimxWX3j5FfzErnxU3pp7BTPDvO7MQZZ
oidkbaVf7IuhbNSj57pRT5PmSXLUaPwoBE9Xkf8uXSUYdZ/2okHCr2/mqZLMa2ItMUkUDSaJ/Q9s
f1c+NsPdPH9xpGdJEyU+X0NXCKMk6w7G+eG2GadSdtUiWQq+qGz1g6tZ2Ghp9Px2MDBA0/RvRZsG
kT2LHgv6GHz5mBupzDlKU22McoyVb31HMw/K705XsoQkP9xD28hhDm0xJKmeWhwarZam4C1Bac/x
gNBohpiUEQImcK8A1r+xy6kq4O5mbl0+FNk464DDoN3s/E0LKUD9jOreTvbLI6YfboV8E3wNP0Uy
j35hqnRoDl+SHNTc1cCbmIKo0fqlurUnWh7l++mNfoyxjHgXAIoBYe1cevHYu0sVH2PgL9TF62SM
95o1XqGhMNqgiFwWIeMO12p0jA8jYYV/MZnT7KekrDoCD1O/yp7zWhTBDHL0ocUYv43QC64tAq2Q
3/9ag+mh9EQOjhNg4a4ge5UdGaMtmNo8dQH2olm5BEBMv5w1B9XTSbtO9FJ56WIl3yttqgRDk76i
PPijTuvIkwAOd5Eo8hBYFnlcqyV1kypewrmbqysTiCb7uG70g8Dzcw1i8yMZ7xHFQxUtJWxwyBNX
MjCa1vY3aUV8sGG4irO4kl64aMW4S4KSm56+npfPDR4AoQi8EFQRbZURj1EAYJ0VDW4cVpAwzfWU
kTJIhjpMgWZ+XhT93F+cyEYU9aMbj4wstm3XFS9pU5pu2U/eXOJ+S6LlcE6iSY/9UyWmUpJ2hRWv
KVxkF0yBhhGjbHyzMBcj+0AtNI+FCHuBqxcItGwa72LHkHGOqO6Odpcro58VqVsVe6AkRVMjCNf5
xryRwhpzRJLYIPLoYz6K1mLpTH6befFd46/edJgudRB8eynmReu/ObeNZMZErBHU35HdIlBIk/Y2
boh5IInjBFk8N955E+E6ZBNEQFhUQ2XGZLxji43qOGphjZJM3Cm9RJNQIIF/WJ8SGJdIiq7JxhbX
rY1Wr0o61xm/6UCtOa8Hp9EIG9wowtqEsjog40RMoDwMAbCGMWja7zuw/2FhG3NZohCEL48ORyJP
1eUviLYF0WunNzv6klEaI+B/39mTa/udT4k0kIQJnSv9UOxtBnQKYCNxTADKYuxRXUviFEZKn2pk
OPsEPBbm4XePUb4Qtxh557YVxxihSjJ5QHFi9M0UITjW3fP23Rh00S3jGSCawxQfS0NpgCVrA2NB
PClmCQO8KJ4B8Yoiaya5FQlo01b15b1CUJ4TSeV+S4wlYjsT4Ht4sk49Y09IZVvAAvPTZ+PVQhSS
3JQIscAG78uP9U60bsNLzVFu/ZTHnJ0xgR5P1nDNrIfmWQ46L7sjN5JXB0OK2p8ZFn56YwjKVxxw
aFTiNkKZEySmYTYjFQpcsNfoacGGv+brd1MAtCw/CcuLdnFHgpXUFcWf8V4GAIsnWlvk3hPwKqCs
BGgGGzO2p1/aUaJ1qir8CHKoDwqW1Yg/X1Cq7GQfAb1d1MzimpOG6gfwuACHzU7a24DnM3IL4uR8
NzqTW0jCxoRIBBPDtt2UWDPVaAy10Iiwj5L9xL0H1wkadP1Vjjr6hSKo7XAv40Ytxk1PZprKhMDb
1A0JNKBZu9pYBRMIVgU3gxdBYlIDBTLNcuBlmKdctvIEuGIIGVQTmBPxgwOMrVG/Ua3I1RE+y+2P
DuSj5303VzlMeSumBnANoC+fmki85BmAnHKcGSLVJq7uVDUPRisR9QF4gZ8JYGPU37CjqbDDnmrW
L06WDPiIpDFdJOGuk9735HJWcG7WPebgXbg8FyNaJsqgQlAKekZf/LepQK5K59pZrHY1K0xzIIRG
SWCUwYtRPMVgUG4O4y4ORUAb3HPcCKMOcBP61eU0p3kPYYTck+LKWbWnrL8yQNNgLJ0nk5cyyYLz
x/gxy3NOQcap1t2qS8BXxksPHMKsCpT+YY78dIcBKtBGuzThot3rxdOyi77B4HknKvBy3fpGa8bN
xph9NRL6iSkaXedNGG2cMMn/n+I2yukAPxZozfUGG5GM8Q5lPjRdDpGl+mOc8Hkjxz//XXnXA9Q0
WPi1AAlusHajL5qKjp08+GNXTbfVVBiXEpnlS1K0omUBrigH9SlAWygmapunViOXtoNtLBOL+vWo
HEw05n1DTzDNZMzF4bxW3FQZ78H/y2JbguZaF00DVB2/k2xUbwrzuBRq7MLN7eusfkpit16uFaN8
tKf5W1yoIow/XhEJCHEGRtPQEnA0xlamqc4TrdIgP7ruK8lDQbAC+ebTkj1WNbYNBeqKxDF2Qiaz
UmfTGD4KLWiBuvMlKDfDDG3XCou+HbxAEoDcRfSZeV7HQcOeBoyIsNjy7VJK4IeIqZqBhuefhBom
jRFaaUG9K378XWSFGUPQC2H5CoikjAk5LVDjxhJ6/t7dIX7hkR8UptkMAYrgpS9/810/5bHVYs0G
KoKc6wNYqicghPWp74BQOc0+atR9oIcpdgkezMiV96LiGe/qgwYLmFfIQ1GnZvzdAGym3BwBKZfa
xjcHGzguRtRFLo33aKEKDqh8ugwLHNnTKzkaswWAUcTHmZGFLewybm5l0nhDsR9LxbesBydRbrPo
brQbgePhNM6BYU7b9fA6gFFn550wit3MpJUGTCO1D8o6h6mK2NUpgr4s75S0OgD/9MeoRpel2Qk3
jzlf90Q4E4noXV80oD2g6Y7ySiIMKTQ7G+s20L39LmP1N/Z1wbYix/0hXAYUIXjN8ESzIyfYn1Zb
SWvh/rTIL/VR9ZfKiYOly0S3kp4a81RCEprylN6C0oecnmqhZIZq2OoA0lgsvOJeVrtZ9tTlNZWA
5AAmLujXx8do+OlIu/M3hvtdN6Kpw9hEBllpzKPV4DmxEvJYlsXj2opCZO53REubskiosBxGBDCB
p3JJlsE3y+5YNSR2m84mbuf0+/O6cAVhRZzi3eO5YiO6tJbnZKkHIHnPHVh350H2RnmsPbuWO4ED
5/hvXHSM5YBRAKA27JrG2BsVYkIbn03pi0u8auZu7sf0qh6l1m+KtfZBGCFiP+WZyVYocwfsgqgr
mKgGynKYNKhXUzyz9Xpa1r8wiq0gxmsbg7ZO+gBBRm3ssm68NuXq4fxZcXCRlO0XZMl4VnkAnmgF
GdZD3wXFLyVM98URk8S3qL12b/Fl/8GuSMkRxnvUhY/CXTqOLz35Bcytk3C5pQp6wqVMwXCtXaS7
HE8haEjFzEw809x8UbbpnZqjZKY5tKXAemXnW5WblXDibvOtu6/usZu1t67kMLtFoBPHfjy4iIhD
zKmDF/y7GJOJb74WQH3BcINEknlG7MiSVopb5jvZN2xHh6ox7tb2ZRzn23GwgvNHTa2F9W5g+fsj
jP6YjYtp42HqiYnvrGoXtfLLIY9LeVurmLZYFhdPXGBhKvK8SF4NGmf7KZO5KoqUdWCrbmnc8bse
l0HXoPM7HG5EPBEYNV8ekjk0ltAWlG2mS00kbZ7nlYavQfdch/N+3c2oNRJQJ0jClWGez0a77I8w
xnBTpSy0VcPpRQXScbSVVLRKzn9A7pltRDA+G0Ody2o3CP1pw1G7yHZTmOzVv4mZtK0mTF5arG3a
LwM+W6VeDXXhUnyU84pwLX2jCP2WG+MbImntCgWOGiP8+WWajHHiLVY7Zd7YFb3n9H3uDiWwoc+L
5d53BTka0LPpvWc8aJdkMhlKxNnG1Oj3GSZij8u8mP4ANyBo8vOt4Y8oNuRF7mbKiwXXQvIYGCCY
Zm4KwUfkaoPZUMXE1A7Ad5nbZEaTE806nTcBWvKM2SgMEh2V+tf5b8YrDmoAblVt2zR1GfHC6Vkl
lONrtNF97sFO4mB3FAvVaD1jzQPVguLmLy8Somigj6O+hVjvVOBkrrEUp+jppKq9kzEsPbflj/NK
cS/SRgRzkbrVyoss3XTutR0wnHYihhquEWzEMBepL+VOkRpoIhfHMnFcs5YELlWkCHORaIworSma
yeRghGAb22N+JBADLvNq4yASNhzaEbXQN2aNQO9oLYBOUyFDlUs/LVxtn+10N1Nd+zW5iHPQVOY7
gO6cPyheBeJEMPMmRlWNelyEoqrlAN+i++Gsr+DS8KblMe5ysEWAcdneFelFS57PS+a6KBtkw8Dz
t/BkMWe35F1SKCr6pWhB2DdmXdkTlkKX9DKJQSAZ9TNBLX7NRZDh/DdrI5c50bQxUwlFj98dJFog
I352RelAK7QfRNRQ1EWwQQAgeLFbC8ZpgKQyD2Qcd5pWVWhXLflPgwDlS8tcTf2eZ85u6V/MSYCM
xBOHnQtsDGhALUFSdXqz50ZxmpTWHSIdmYDzrhEplG3TVySQCS17qxPsVPHuH8ChAHABbCpdZ8tX
idQNTTOvyHES4wgo3gScmuTuvJ1wDwx8LpaNHEdTMQ13qpShleqcd3iUJ08G5Unnri+UX6M6IDN9
ETUYORoB15rOi6sGZDqMb1T6flI7Kx78QjMPWCAHfv3kn1eI/l7GJk5EMIeUjGRVCrMf/NY5aMlb
j86iSUCqJBDDgQbGsKIK9kQVoS4mBJjnK+0WwBrR2iKYY7w1MgG0BG4nAGmnjdvV5lOhS4Fh516z
vEZt+5bEr2Nt+xVmPpxV2rf14M7kMp/Arnlef46R6njwMAtLh/Kx8H96nkmnTdVCP/GiIfF3ZMBf
3/XV7EYD6mSYOjEX4bSLSCRjQgDVzdWcIEWWShddHS97Jrd12HgYu7rvW6CWEGBh6yFYgkLRMhTP
oLbaMmmAiVDM0guIhhdQXBDxhjOMT/BK8WIIirWLMAJVeONLsaFKsnQGsADa8B8I5o03XxgFNpt/
Y5gbkyvceOfphdo4JsgVTM6hNnZ6ipNpz9kkyaDlCpQQnD+hDpBpOAJ/CSO38M3It+9rXWTT9Pqx
d2crlbFpDZzKht5D6po+UQLWapd6RvaghmBx/ptRVTra/EdFJpqtY9DmZiaENbmKAv03pW12568C
ZwlJ2Ypg3wcglReI0SBCeTDcaIfStI+5VGyku/Q9mivsif5FcxglKUD3402CV2AbjQC4sAmmKhGj
57Unj2+9IUo+eKZhITIH7Qw6CiB/PDUN00oyTV/s3k+wmBbmvQNPIpHqf69TUr5AqgV6QjD7UymS
BXAsPbZ63yDAO7IHN+nvzUKQZfDqNboFRDHs8sKDflndl9O8yZtp6pER5rfptRWWD+Uhwv0Kl2DY
RZjwcnbWGuh7azfR/aV/gZRF3wPW5jc/gX1ko8mYpL4de5RJs3sdi/XkJtsZWE8dgTz7NyUEHZUH
7KnIqOh/6UNPFVGKdvqQRksIDWjU6NytGZZH8dYt129hgwloKAALdzDMdnqIo6XWBt4D6rfaFCwF
qlf6K/Juy0sfu3/EFSBeuItdv0+BjG22c0/Qs/lQL7+FP0Y1nY66dzf/AvCQkz9uZbG1PjCPrHUe
QRadjsJqwq64K+CvgACBuVsKn1sJK24i/djZYi2166kEwAzsVXqnFZne1XbW0b4QAwTwArMT/ZhA
pkAzSHVAfQaAFdlrH4Fke/E7P4pexGO1Ks0H2GuwOTmDyRfA8h5JVQ5pNAyMTbQLzN1SPMQXyt6k
MAyNFzlu+x2v+QNqqLlbpx5Bs/1fXEjeI7T9JdT/bYor61w2hdLjl5BDC0DQMD72bnxIH9dvYoMV
2RATLGWD3Y32PADkWoruAIYL/oqujz19VkPBUySSxMRI6HEpplxCK/qgj/+0NxSEqQ/if0rQ0+9p
QVq91h4FQrmHSv0q6Hp10LswUYRlSJoKriF6qNOvtXIR3nv5A0CfbxRvKcDDKkIr4QXf9kYg43By
Be1nYMcOfj1qd3aprG6i2aFNyGs35CLKOk7xALPNBsipkEgAtYvRzkyiqi8VaGeY/7T5fT0+y/pd
7fzMtUAq32NFtOzPPcKNPEY5te8cK6qs3q/sMVQa7NZoT8ogODP+RURbG2kFhudQrTg1/9hO1bVy
THpmKIu8KSENw5z78sIJ+mNg3Sn3BVKz/G56MQP1ON82vSua8f9wY1+cASpzWBfVselnMG48zzLV
yEmHRNdUAWGgLvotwIeTW61czavFSqanJpoLQDoCG/Gmdqr5GEdra3jKaA57KUfVQbKt/Gkkmuyq
RC4QQRhJMXptNeb7dG3jqxiw6wb2BNIVy1AgA9npuS3vyGCAYyXOV2wWaMqquo6S5ztLLrAyWcmd
B0Kr6pg5VvWPlhco4CmRMl0B66F6ibPyva/z8W0xCRCqpSWbJXeNOvz3wFmWDgCIXK4xkVlddytw
+ROTwhqbGvYk9DXOD2NstulRQa8xdZu5ixRXVqMBtcHRKO/70eoEgQ/fuX9+YTYyLRq9T3LaVeyC
6rseAF3/mpISa0EeSH8z1ov5E9SAMEGANTsUFE5tqijiRjb7zvDn98UDvn5IEbSAAXVphiRwfOGa
Fr0Jp/ZzKo9x4XMymqPmYHSI0pPkPnkogq5zgVq0S1HzT2+Lt/VKduWX8kkUYH31CaeSGYe+OvZo
E2uhkv9/p0kJ1L1oIosTCJzKYdz52uYF1t4nAwOalMICiKc1Fu3HQDpmN0SUl311PFQY/AGltLS+
sFjXKYlHycoM35THo10v+yI3HtteE6RLIjHMt3OKqMFgJsQk80tV3aeoN+mzoITGCUmhiwOIBjDX
gLrFZPIK1XYka6wgRL3rfuW3etDsaLlpGLwGjK7/AvuQqxUAcDE/gywDxdBT26+73EyAjg+mjKv5
sjomN21/rSONVjCc1LyQn5ildR5FCIhf30Gq5adQ9qmIMNQv19DSIsWPNAMlWAIC4cU5yDZ5/Z8f
ebQGUaVHfVA2ge7IHFsRL3pikRhR2seWgOLSOBHsXDTHDacLQzDyTb8Xe7e34hjLV6qMtAMWl/14
SoPVfE7LG7vv4LoVzPL+EOgmEsYcnuEMpI0QU9AABnPsHpbN9kOYkqBYQuPY7/LdAHpeL1pds3BF
ZAvcS26DaQHxBfrMiJ9OTWdZZjvXSue3M5muPjaSAfCdgBJS1GrhWelWFKNobDcr3iQbBuNMXqFe
TCaIOUbB0XHaIDAVMIrZ6IRg/uhjHWkTWsek7tVsUXF2z/G1gik2ijeDuCy+6jCgT1tI5Kcs6vPx
7sJWKHMXlAEEsuWiwa1I1QByk0nBHlWsRQB0K81ot6rqLEL55b0CW5FM/NJVCbGIrht/4KYm7JGL
4aY4w2sn35OtHciJZajdulIDye61/QjbtI7mxb/I5LkXAQ0sbK+AydPQmRd8SqsEZPXQqAua78uv
yUOclP7urngjsODD4lEPhxtxlY5rmJhfhePEHhIo907vgK1HHSrH9LqbS6jX7VHR3icRDx2NB774
FLRKMZ6vULJSJtWNhqRupTY1EWpqmgs8rdfR7J7P+xKODAr2Dix0TB07qPicKpIOWqVLKmqmzZC5
dfnLJIJuDe9po+4XbQtAGaDvw0Q9lpkAQQFYhn6DuSM96HbUYcyehPuF7qI4U+ZptJXHOP4JBKtx
I5nAC1Wu1+G7U34//8V45n2iEHP2MUh+U7VM9I9UBDxzIWjmd9Plv7hIX4twcEabT8e4P1Agomtb
4tPRJv38SBHi2sB8bQHll/qawA1yHNKJMMYhJe2Y20sTaf6S6n5e/KzqvTU+TGrrCb7f1/SbauWA
exe7QjSjOzW5ZZU0rR8ghGoFNBztcnUjv/GdOz0FSIr7N/WMU4mMCU5Er2b0CXW/s+uj1cZBGTeu
oT2cV4x+IOa6Kha2vpDooxuKkznVa1AXjNJbhe6P5eg15Gc6I4kDsnMCSOXJOJSNqI3O8X4nAhl/
XqgOiCmaUveLOtkl8VW5rh5N4JZOcdOoDs+rx3smt+I+7sXmmRzkGoBJFcQZN1nqob7eHrpdBLxV
/U3H5AhqYcp3IL3+7zkhDu/zs36EIxuxbdoZc+/gs9ISkebnYbYzH+lYO1pne/jF81pyvcdGGuNz
tQnobI4GaVLxzbLujEIIRiaSwJj/qqZAzKQSRgczWPv2YOyjA1aAi1dk6NXBOa4dcKBEJaj/cnp0
MBg7Ago4lk6tM0L1nWR1pfvpEsTfm+cl6K7rBxwf1oJeMZiFleru9l/4MM5LieP7lMvcPeBzpCbe
aeotDccFXzqNrpDadBWUrd3rf8X6wxdKNztR5KM7EafKdqmChR0Zr9r6/nsksZjdBAwVUzg+1/c1
vGcUiJqT3HPFhKeKvWT6kDKKtmiK104DRetqNYD6r3p2IowauVd+I4R93OqW6Av9ml08u7p0UVv3
rQX3mXVeoz2dvwofC6JfHNpGGPPQOYMlN1OGC0/TDLo2h4nh2lWHPWjvnacVyNVFOOx7576yBLeQ
60o3kpmHL4/NOTeB0eOXUmu4IMQJ0ccOCNgb9Hk81r1O/LSU/PP6co1mI5QxGkCnUch4qEsw7z3q
O6UGqDRGA85L4UxIwJ9txDBeO+66BlkhxFAglu66f1h+Vp795njk14raHea8Im+5R74T3QtX56n3
+nKi4GnXAOCApJ99olSpNKo8znVfuykxWkaxSbRvdLiM7nSIqJm4F2IjjFG0IpoEJDm888OSYhiz
RapvSIvgc9L/5KtGqHKjFIQ1BLYuXDRyhXItor2aFN7kJH5bpa7SfqvmK2O80DE/qZd7wQl+bcXg
BLH3AN4pA289u8IuOYkzKT0Uo02h7rq8weI8AF60wHwRLTrx3fZGFnvhzUHpjQX6YXwdE/O5W9zT
4bF4J11178m16tfo/4jSbu7JbYQyF38h2mjOE4R2MvgN57e4lL3z31ATiWBuOPAbpAU9Jd1vu3Sn
TtnilXp/VxMjcW27mj1r7vdISV6UTrqMEutKK/XEK4f0HePY7wC1aD3T6t4iZV5dq48uhypZXUqd
rZLoaFYk95Yht91VwrhBXPWhXQInymzz1tPjPPdmc3prZPmXltSTWxv1YWzATYdSFGDdjEmrd+e1
5UxcnFoM41oAcrrE6WxpvrS3d2pgAfj1vsTmEbDc3FY94hR3vRDxiXvZN6fI3L+usuJyimGmMoAH
sPe4q57sjwXE9v5fwFnR+OHLRfyUxpbuU3VSCzl1kD7c9X60G3aVZx60K0oXieL9QTQy918+KdYr
Kb4sAHAYG82cJiFljyciP/QH7Yequ7TtjHXOkU6vqmEeTHtLFsTA3HeJ7nT+RyhjtUtR5lHfQKih
PqvJviy/Y6fLjy2ktHMZSNOdwG74R/gpj7EbFWuAvUPgr9FaBz97FXu0KkxdTdSDDV70PnBfwI16
jMX0tpFXRQn1nJlghFMP5OT7UosalPy44lMMO6IQyXmMbXyISQ4Yog5Qpbnqnsw3xMJYGu13ybco
dh1xu4daxFcL/fMx2SmFypyLOZMkjDsBD0MOtAsNDMPdEygvcfHRbSYBAdGQK8ThEMmlh7xJYHIp
NrQBYOG+82D2lxSII/5m+2j7ZfvqAJrqFxXg/OLDFN0QdnahUvpYBp84PnPqIlszQR8bB/oBhU2C
Kvgd3Qq2DiKTpTfg3Eemfn+j7Gj0hdHV1GKV2F3y1FOdJEiTyJtzMFNFqeBC8orReIs/D5V5H+XJ
seZFgZLl5XxJOZxGl9IaK89imHD+k/Upip7zRrUollNgZEO1PCXkFtgAquqRUSODSCeRIMbLgN9N
zhNqMOmzfRcdu5113aD+t7jZAeSp8Gt2QAzBg8wv020+JONqHDmWK1uGUDrMqWMAKwlTzA2ZLgVV
ikNRK0goj/U1k6RLqQ55y/EDFieMsDQ2HrMDjYAdXxYM7gnskn2enLFIUqfPENxL8lUDgj17Na5b
s9gt0nJH5EGEeMKLS+kWHvaS8DihwHpqLGU1p5Uxf8SIAKi4BZzDmrh56AQm1h6Ti/n7vHqxRwdc
motBOFDOdbFb8cw1bNCjUasYrzG5RNgoHaoAoDmX0y55sH1kp+0vkKn7y4XoVeY9IMgsFBAdYUYS
APenWq+jXCZEhYu10suyvKqbd70TfVk66cF6mK0MxnDkZsR0PHXj8tEKc7/yWoxBYlLwSqQMN/bG
ShlAHSluNEY+T7VJygRdNg0xah+uABwyPeUiOhjXUyiHmqe65C7fVfvzLz7v6m9FMucGtOGlGLEs
62tS+qpqylVXxMXfXPWtEMZnLmTowYQAvWhePx5KwEKlGH7UcdXNC6wHCArLXKPYfEbWbyba2sQL
dEIfXXNts7kcl9IHEOev899OJIdxm3ZUoLzVQa2OxvtYcHQuE1GNl3+xNsowFj7FWl6VI1Kj2Pba
6CpqwQuqoLZk3mIYuG08afGk2lsDFVP9IoPkK0g5XXULMKM2YxyGok+ZnuBSt1mzy8zb1qgCaxVR
CXBNUMOwKobjAMTATsWU2bha8YKmA0LBh1ZyvjeZKB8SiWAUWaPCXvNVA/FE37hOmRz7ThSpc6Mf
e6MGY+SNU+Q66H6RwwZLYIXTFT6U0aPRMHorsObm2ZXHUFhl5ZUGtlIZW9clqzftlqbrHfZKyEuT
PpcpanMEBpP+ckxEDIYR1pHhldI/f2H+G4UZ8x+VpurSFKIte6dEgFuS3rL65bwM0cEx1l8mplrZ
raH5toPdSmtx00IIS0g/0Rf/vtGD8e9tWlZEHyGDHKb8aN8llasfsevhzzXwg+mEiiMfqpTWyYK/
0A4gE+DoVDDlx4KQrFPRZlnXQXLrHA2721uOyEdxRvvRq97IoAa0CSJBCKurc9kCDXAno2ykodKh
mZ5ZYp6w7h6NMD06ICHNrYthaX9M2ZNpSV7U3inDfQuYgjQUTYZxfcrm9zDJibXoA9FycMC0xqVS
Ex9UKV4iy+5ffFk8opgUtG1sJDLXQpuauO0XaI1VGk/BKtjQHc5L4JZVMdzwRwRj/mBSHyx7xOH1
dN7nuUVfdt7r7uCDvYtmW+U1yA/w+fJDJbgU3FB2K5q5FWaxDKtVwmInT3tdkd9VeEqfZ6ASat78
lN5kP87ryj0zIHdi/ACoZGjdn9rQKkWDZVEnkxPpkAMmJ57UnbMM/nkx9Gd/uYgbMYxaGtBWVKdE
Q1hf29DJnXvZjB51NfaV3nnQbWCuZoP5/bxMzgQo7sdGKHP7UXybNX1AsECPUfHToE6B1EUJD9Gb
Mj3p8bw8+qn+u45oqJ9+yriYDT3SQC7aAzWcVJ1XY0C2GUCBe1NkwtI/vUznpDGXv5ectctSRCi6
gcWTNQa+qmocAMYQYDNz8bCtv6Dj0N+a/Zod5miRXqfYwfuVF4koBuRG0X++sy4z935U5ahdVPpa
rG2QmInXydYtVjf9iSRBXFruLJteNdgIaFLBVT1vvjq7g22DZ7xcCV7mcurbwGkHIwS2f3JhJ7ao
2So6XvqebbztiCUmsFfDmlo58XqtADNhCmjneZ/J7wb2Tc8bE9+5bz4q1XwjTp6kDqMnuDHja5+6
GMzT3h1XDVKwWJtwQbbmJd97pJzvWI9F7yzfkcolIuJX7hu9+RGMr9XNBo1e9ET80VB/KgsoQ6VV
1NoRHSHjgRJAB4MnBN9VLzq3HJIjQIx8WRU5A/7xAdMeyxOAztEZIy3SdLCrFGIosgw4SA3VNS7j
gKL3TsDvsbAjctHdyC+Yd3TPHyXfp5ufopncL9JJay4ZTSY+IEOzoHoqwAXRBrQcAlQbUWzPP7VP
eYylGq0STQvNnG29umrG6Q0ravfndeIf2qcIxjpbvVrWssGVn+Ml0KzJV+w7MVc8XwrF6VIAmKl8
fNjtHViBMB5PaHW09bq61ZRcZWN1V2qN5UvVarpRXYEBLcrcZTKvB6c6rEZ/Z1l4Nnvjus+st25Q
Hxu0f13U2wIUiC6UzkRrxtJdLDSHCdFshErzO+amKgy5tm+rkYFkZemvh3K4yWf7OZ1t4id9AxT8
KftFrASgZI2rF+3TYhfXi7Xe5hX9ZbniapKJNkWsE3ct7Nbvk7oKx0rHYAt8kcDlcuNa8/PDMCfc
qIsiQy00SPLOVSPNBTlSBGy2GdXuvznoT0nMQadOnJKlREzXdX13rDMdy3JTjORen0Qc63yz/RTF
OJtszlcnoc/IWL5WreLqVhycV4Y7bgfGsD8GxfgaSS+lCgEPzDZygCiQXZaFcY2S2+1YJd9ycCjO
Fag1ysFdQSQkkE1v+ZcHG0Nq4Mii8GUWc2YYVa8bTcOtNB7i6+iYHSNfPQyh/Loi/Zj2pkBXGtyc
E8ccnFXJWqoSuO7U0F4iXercMSquTCm6cCYHcOUlcNPm5Soixtt5Rfkv10ZR5hxzI5dKC1vhCLvs
XfKPGmiUow3lSserXsvlhlae6Vy5DsomxVUO1q3IAXIr+RjYAegl/qG0xSjfNW2udSOKAn0ae+lU
e1rzVnaSp6emmzbfWpCdygjJkJOFRaf9Ov8BhNKZD4DwK0nGFIGglVqvMYB3MTwRdFr+KvWTEqRq
vUsNBRMMs31B4uGnNWSiOTeq35fDh6UBBRO70F823KD+2GQFciTAYn+AVMfY9abrkBit86Qd2ZOj
qDLHrXA6AMUAPC0wcXSb0VrKZCuNOptWAo13C8nn/5F2XTuS48j2iwTIm1fZdOVNmxehXcl7r6+/
h9k7U0oWN9m3d4DGDKYaFSIZjAiGOSeVnN58SG6UIN6JR3W4D51M4Dq7M9MKvdatXOpOq42ew3SH
qP6DHbiE03sjz/0QhdvGGzyQIYHHvUfbeP2qLSteUYBeQ9YGzSNRauMU/mAWjITe176Ieuw0WlaZ
VZto+Iz8vn8i+965GAd9/oNWPFZYs1099cYB0Wksyz1kkbAmi+wpaL5KR/MLjgHjG6rfYPxM/i5M
3H1nveg2gmmIfqUN9Vq2BDQ3oj3NjhqwvMnZhDEjdKgqZeEgT+sPU80bnGQ5ia1Y6tmTdnEzWjFm
japZJ0yEbtJwsHpZd2crgQoUFa0ecnGJMXFQpeiTuTWyp1HlyOCtgooIkxbkMFaGzUviKfakpB72
VWWowXVDxFwJwN/IJBQAqj4UqUezCnOJ6KGZ7WV5dcfpRZs4DxVmsgS0gv9Kofar0et0SDRIIRMT
4ZuE0dDcuZExdWZ49Vv9Gt7lt81P0QZuPefxxwyst6KpbQTSeL90M5SBtL+VP+en1BVw1VYnwxDM
DR8QgZiwDxd7s1TKhYtJCLtnQDUsZQWA4/gqh6KdY2tsdE5zxvh4sigXFjfynJYKtrXKfyXpBMDk
yFujhzrinB9jGpp4iffzo+x2tPZTNg/YRBPAQsHqV7fJLWCjxAAFAZyp5EuulthkgLZxMwFoDA+i
T3gVeQ0jzCz79kMoQ17XYSGtDT4kP7UoNb7V+8IDtJnT/FCWu9EjYMrcQIEVlG1lUqZa0Xpj6i3s
sopsSUCI7GI3cUqoLWKUPyAcYnsrDUiJcMw6PDSlsmKEgWqt1n93bKKRCj1klTPuan8CSoFcOeG+
9Sa39KIvBIpF2VvZ61iB4Q5UGvh7WmMnd7xJW6ambT6J0mqzVdM+BtOlW0zdfZWnt+XS+9Ga+WOW
cwqu53GtDzdoI4vSajRvR8WEuR4oFvjMxJ3ma3vMhu/XYwG3TLjGomB8awon/EyIJngtkMzYFF2W
gLXHnC8h18MN37wo+xA9vzE6zNHpZX22TCB3+angoG/IFSK79URfMuzaa4A2O0aHePJE007Q1cdF
ZmKZLsDqS4SQEsMrQGy5/BAjm+AcQ3wIRvS9MbQJg2LtrW8L+nfUT8nfwOIgw4tTxJsdDxDo3qXA
rlUnuEyJ7PzsDrfdVxKWkHbdOcOUDK8UwGAtIuJAj6xjmg41Tuqgm6JBMo6sz7xJHpfOHoAKSboU
650we03uS2+KI+KE8zOVSILRyMgW7o3n6x6Q4WcvvoKybaqGQkESLzjuufqK9E9hVy0PEZtlty6E
UHbLCOMwa2MRS82Lr3kdf+9z2bNSy1XA2tpV4lPUzIcsTB9jsXkEeeydMlqPeTY9KbHuXl8vKwiX
Rag12hgJmjrdlN2qLYY2iH7/brPvHCEFcwqpxqdAQCmDHonCv8lvXQilVEvQZ13QBghtXZDGJ8D9
FLzBz56Rl0RPSsavjJLLQVkRCDTxBxOTeGlSmXZ5zKscRNUkoRYGJZghGpv0Mi6+4lUCRPIQxxhB
9oU8Kuhsq65BYUZD97n6JKzG93Yovit69m1Rkjdz+sk5Q4ZPupBGmYYwrsSqMyGNtITX92QmMH0l
9Z8WxDvDkbc4VpnkQh5lE9XOkLIKanNm/DU+/Z7BDu8wqwx5PAosogvXjo7c2I0BnvFen+IWuvIb
PYIAVBNGXG7xnKcilP2RrVHIZwuLOr+LjpKdYmRHfAI1vG+lNm8PyW+7tirKzvSjmlcYulVdcBcc
G1VxRmE8lKjAcFSD4aovjooyNXU0i1oKFDK3PwMR5GgVtpPsNlOe1H22J12YiuYU62PSH3k7yjs4
KlJqasmaixAbSnqkgVgF1DHJE3fGnrNE3sFRxiTry3CoAb8HMImweSVzJbrbuXL/mVgTUnTlyLt+
24Aad6mQrREXK8Z1iEKqbyTKXc8wMTKcYgVTwotyr58gBjwvxS1pGC9gvcY2ytNPMCUFRml6gyK+
1nrIeWSy+os22oJWn0tZtZquM6aXQWJ5FwbjsyHCI/nrJx2pAd3XJQdsBdVgS4nzByaakQO5kE0Z
lbLMtHwAXSSMCmI8RHek8Cr7KcYRuV1811UGCDyX6xSKUZojBFm467ObHEkfn+DoTxaqKxht/nJd
Ycgv++9XHe18l8JqM87lvsUBys1RyW6GjtvSzlsOZUzCrK7NBkBJSB9pfn+HLiN7dpQDkmh26XDT
dryDokxKEVtrqc7ngwId+pnPwgSZZev8z3dboaOTpEMXQreeVyY7GMF5IiBJxR5UYUEZ8GwyK9kv
gxQUWMiGSkAJKLWQ22VVq2ogNxsWizCie7/H03g2i2n9tfPIGJhPAbpzqRJZl2e1BdBft9Lr0NXl
EuBsoYCnTFUW3nXt+y+LepdFHRfGjkzU27GoWM7sdTGfpznIZOEpTuZ9v66AjHltowgD6VwUa0aV
H9v5LplyALqWN7MhzLhlUb/L1fgQCfpJbtvIaYTe780EVRMz+qSC7caOh/zr9YUzr52ORAVezgD+
oTP6UZ/lgqITbAlgkStDYZfcOJ65wI0I6hh18PM11dT9Dhm007qT4eMUzFTwesPYj7+NJOoQY+SQ
wkVuMd4LbDKEsKqX4WGPRHk3OCJYo4onXqqMpaLIc2hgAMPAEZDdLlV0AfdIV0eZ7oIC9FFVjWOi
6091MXKSSWwxKjoC8O4jrGOXYqQR3UOCletuuSynaTTQsxh/B4fOz+vKwBNDObaxBj5dVEFMk2PU
tc39fvmqzJN7XQrLVVtAH/9nMZQLU1JDAZsgpKxj5FjGutMs/ZemdWj44A1JsvIi8lYWZas0Sytb
aREJwhTAqD/PlY3nsp98zc4ZMCXAcypG3xLB6ui+xxmX/5L5iN1+ANnyTVweK9o0R4NMPkB08p/1
U+wDUtAxULvJveKJz+HBqpJdLJm6blUVokyWIIsvB2fc6Lu29np79EgU25n+9bNk2U1wkwClUwEv
rqValPVazTk0gIgkI98C+BOATWRBdQJu3ZGXYmLEycgraQrJ6gDsn/Y6UKe4DmtTPj9wiD9VAHTM
Z6ZiBXcXcqgDM8t+zZVUx+TFIXzo/eo4OfVe9cZP9bH7LP9o9n8EksSIli+kUocWG70cjiG2EdJO
ixc7pIxNEAfxiHvgP7zZqwQbBKwW8BfAbn+plkWcaZrQqURee1p/KMCwuyXk08ZttAfpdg/MXFs+
8dvj2fqCOQ2QzAAyCWDgl4Kb2sJ0ZizJQB8kYZG5VwIriBx5xyPYYD2/gWhhAQMUWST0K1I2s5uE
oor0Dpr5BEKbXY7hJXEv3KxeCpxKXq6Xwe4rX0ijTGfaS+EIUmHZHZzyVN2qzhCkvuAlQeN6YEz0
NSfHqy7y+ZLJjlGB84Vkypzq2dAPwzQDiB5N9EriGQVy3wD4R+KTYJA3+UujvZqhbcx/gITPFA6o
ArBWAcYWcczlcU51oa+p0eJW6sc0NIJsfBijZZ8Lj9ftDMMzwb6AR1QBjSFRnks5sRmqrYDxZbeL
0XA5yyehbZ7VueQAYTGXsxFD7WWRmoTWCWIEebYbITkMzd7MX/Qx5STs2YJAW4Lbh7Zkmv9uEScd
VC2jjETDYEcaxiFD7dBOlYPMr31969gXwXiXRS1qserQyNtBdptwatFAq8gvY9Yt95juGxwpTsdT
vYymH/dicurAuWODIkB1pslYXsACoj5c/xz2SRrSGVlKQcni8iRNUACMqI3JbrRYDyBSvm2j0TMb
mSOG5QZBRqkilQm1BIAmFQuaIbghpRQWLt0vr4VXBNFJO8i2fOSjmbF3eCOLWlOqxOmsEqP2ey4z
d03MHAlei4c50mL4b54z/C8SDeRqEUaBs5CKaxCyd72UQCIBXNKd7oY8zceDFZReecN9y7K8E8YC
gHIGCGwwr1J7KU2zKKdZQZrnJ291SdKPMCOJ6IJIfJ0zBcqK4gkP/b/SqN1EeUkZ57FCEx7I0Ik0
MPwQeHwDjwYwyPHLzyyV3AqkUmN91kWtqiRodpbKCWMPcgCoyXsUdjgpDuapaQCuwrsZD9oPHEJV
p3SrqWIfe0AFjKOj7JKbEVQszb1OINW4ToloAe0atvIoqzlXWaOUJuTFmKbPjui4dAc/t3+PRqIK
eNxdv9vMBRqahsEC9AJKAG6/vNzGIIyWWMMdEEUZbkmKXQXs6HJSd39AM8AyoltptIcfF2UZRfjc
oxqMJ4LRHO49AgcKNGok9UEYDozV6ytkRaGGDqZJVPswOEzDykh6M4VV2QDFfB8ekkML1jfk84P/
PzeQDJaUdzGUW+1T4Dq1iyW5gzZ4yC/WJS9wZ+7dRgL5+eZd0s1hqAwl9i6J10OtB1382qSg0AVy
+fUdY0ZG27XQxkM2e6sbahlVrNWfUY6W7RIQQKdkV/q/+0qEda9/Nt5A9YqJTJeXRSLmgr4EW/mU
OSmSPomHAjrZLqUXm+ptmmT7MZeCJJxdadZ20ajwSndkTR9kwjaTFJliKvQ9kOosTqsC51cL+Q5M
BrdGPQJMvIpjx1DTw5qlvJw0ucq0RBSF0SOI4S0VMLmX55kjKwL+N0lyMbm1LxPhJJS9FwrSPkmT
byWwuMIVpS6z/QSsMF/Ok51uTZ+vnzRj0QDFBvS/Bjw3Ca/7y0+Y+zYx1kZHpR19ZG99E4snM+1Q
1jC1MBBlDFU0vQLsyOtSWTZnK5bea3VM0iGLjMVtvNVf0RKLWaub8SD7fSBwOdA/XhsTiHUAkSYg
xCImEC/XCKRXWdCRl3NVEfCKynKrT/NzLWteBtoDzsI+et1LWZT1jvQskbWk7OEtJq961F+nG+E2
c8ibUPiTWJ7xKLwUSAWKWtJXayeHgPz0kTtz2rt59BVwNLzUnhWgbQYUI6uLuUM+9dRHswracEzw
Y09B42fq1B2V8xFP+3Ec3MEoDisK/57Q995SiA6mDyJ7lpbAnJHAMdF2fH2XP7pISEZ0qBAgQuUD
ImA11VJRxODZiqVa97W1yOywq3SOkrLUxgJGwZkxigyvXqpN3PZVpaCL09VVFNJNZM+RZ+1PURs+
Z3LHS7AxrsSZhV1BWhJU64h/L8XVQK/sMEcCvUHuwjwgW3KUAgz/uPrxD3IJROcvTQ+kmYAaAqUX
qFroYXRsa9s2VYY7AeKC9DOA8lAIi3cTklu8Kh/DmVzKouJeNSpnoQmT/pxuAgVoNpyAXTOtThy0
J9mTZyc6EKY5XX0Vobem+wcl8I/h4uU3UKZ2zmYQDKdS7ypPsy8WLhke63fKAxhKO5eAv5RBnro9
L3jkbTPlsadqkGKjTZFHROVPfkl9C5U/1Y8+87eZvUIAaCE7BOAeGvxJHJS4GBKo6xzeaNNn8KdN
66/r944R5ZNdNFBxAFACcgeUtxiHieCPR0RHMQvcOKREHAJsqXLXV4Cu8JtbmDbmXeA5M7WJeKpW
qQV1akD1uCs/owPNq/3Y1x6B0WU5RbQrvzfu7BHJSuWXKWatOZaGfSs3H0D5jqawptmwYqz4YILQ
D/AQmJEr9hFCVf6b5qMzvtje88dsVpunWSwXA3hwDBC/utE4rbY5LOouNocsKNpi8DtN7zhmjnGo
CItB6QBeSyCWW+cuzY3UTreKSCcccedcFNrSTPPVQPuh4i27qrfF2lN5KIWMjOKlTCq+zNYlH8oe
ipSigaK+m0FuqZHs+oEXSDJSCpeSKCu+aN2sFfNZUrJDJh9FVsK210JnYt6kyUfnfymLuh5xtjRl
0kLW+JlMmjROpwLB5MeMt83wM33gZks/eqgLeQrlMtZ5jSKtgTwSbHS3HZrNwO+KVCKm85E7/Ibn
W/AH6eCPRu1SLHUnKgvHN1pC5+rAgNyBN9E1T6BsJ03CfIhxxg28lEZFVItE3EeMRXYeBpZgtw+Z
k5y0oH4EIdzf9KJCHBKjhPXe1JG5vHTD+dSU+aJYmNeGiRMAQrNmTgSunR7tuCIe/A/cAij5jZeu
+FIiFcGlOTAcUh0SRx8WTfFIPxEBs5pvATYiuLw01Ec/cSmO8saWPCfSMECcIfhF+02p7tP8x//b
T1zKoLytkcbmJCSQId+MIOgV7NxFLcbr4ST+hJlA+mg4L+VRbjaZNDFvKsg7FvaZVdqp4jc8XdzJ
1Rxtdvqb+pcQ7UKPF+7zzo6yY2pZA+cnhmCiLZg4yrMzkKQRIEncO4KrcQSSw7mmK5Q1q4YyEqQ4
7NzZwPB7+6nGKOP/eHaUETNnI5dbidy3N2u3OATvo3KAnYIUrCsEbZDxMEzYJvr9ytGRr9gA2VBS
4WM1Wz6sp+LQHwnUYPvYB/+j8p9b4je+rtX1QZUyiCqb8V4vRMwMS896VHucTeRcMpphpE3DbMFU
U4fwut0L5mEUO9vCfBZAaCZ/2Bu/6hpI+90Lf3KEoyE0CYQQxaAXIv5u1dLbMS6OEi/Xy5NAfr7Z
Q9no2lEcsbYwNl/LxnjsRgwPcDbwY+BHbjSpAso6KR5RRhHIZv8xw+R9grrOlOzW8kFHh+chCnJb
csLErhs00wfloX0YG3SDcXum2If4/g3UQue8rIakwULJWMLq5q4BncmOxK6MBOVP24vqTkj51UGm
g90snjKforzWmEOCYBIdCaad+uR1pvpW9NcOdiONMp6DMYilMfaYZUcZGyx2DgpatwRkZ9q3wbDj
HCwzRtpIoyymHIXoPLCgn2owvWq7WvQzj1RdZs/EYOrdXz11L1WJsplyC0TKvsVuigcQktrZV9Ie
Tyx0+8JdHe/kKOOJyU/gopC4djrEIJtbdzPoMxXAUZY33Gc12/f8q550439ejZGZk5u+xA6aRnaF
Y3kpylbu6vVBeSPdc06O7NNH3/Mujw772naW+hn7SK4kOLTMX9WDiUoBELYwz774oivF+7h2DM3l
B51sD/8unGzGxuikeaVmvWB2bqL6nV7Zg6V6ifItyk/VmPCMD0dHLcr4pAD57HMSIhFecMGu78By
UTgJ2tEUr0W2gp8i4Z0lZWoEU8xUBb2E5xRJeCDkb4RUA2u949dg2Ab8fS8p8yIYU1isJeJ3kJx6
lYhh7P7TdV3hSaBMitZos9KW2MA+bfx2SY+GlPy6LoIx3UOuNUJ0CyUX9HNTV21R2jpaY7jylnSJ
fdHQLEJm28X95EtOvBuD+CDz6DPY6/pXJv3gshYAMFsFZPbtTS2GO6ud95xlsS3IuwjqlnVSBVMl
EwuCgZd/XqzFPj7Wf8MAdLGFCnWpBgHF6JSkc9I9aUHugdGN5zEhhu0fkztuazr7Wr0vjbpWaA0G
tK14VvLFIQKHX8QUg3kQbUvxgRensJMM7xpC19vrLC/URTkvDxt5R9ruF385iTveyhiTlNhIGTUU
CXhK4KihnNoodFKDTlMSKXyW/PIn4DSEcYWtAp25hVYi01b9+bYOT0v0tc5/mt8j/+HndcVhqubm
EygvJw4p9lbFYlsAmqyKaqMywLOLzHzDRgZ15WKplVodhUF3OAwemUaZ608wkl5rZ6CNwSDRcmgq
V7pfgutrY3qed7m0pzN7uV7Qxdi5gvAytr09l70TiVHQLYuXxgCQCqXddYnspNhGJHUNl2RaJbHA
UsmEKEkDtHiLe+RZIrrlgyzyu0OYt2MjkbqMbSEvRtaddYhEm2BOH29jH+xtAYa9x1t+0yk5rQ/+
fCOQuo4LlEQoyGmqQbLLDklwHmI68hoaOIppkZ9vPLe4lJOWkLf5Ih2QekDTtexwDoujlxbl0KKx
t5ZKO69E8UfA7jlm99IEwLN6xWCP0053w5M6oZWWm7thWuvNHlKOLhRBohaSGKwlM2jffvdOzJ7y
reDnwnkbSRkZAmuRdEnXg01VPaQTciogGfPSW/NJ9mU7P0xctHOeRMqmLLWRJ1aC1WHG1K7KgzFz
j44Z+Gw2kDIpBVrks/CfdJtyKu+QLyUTWesLv2DJudSAcb9UxVSZJGOpsB4xyF6Ra0N3ab1LTsAB
8pCs2XMjdHIiH2+YCXQDQLahjk+dWFP2EoCXoJfkHaeYlSNNfqrvc7gi3SUvrO4+snJHnG772RZS
LkMGy24CzRSxEap82ocB6CjRYq1KF+DtrHPqLmBWdVRp2MtSepzxaFDz6CgoS825jjJLbdAvJevg
wAb1r0pdCkmstUlHmuAcwpAnlzbm/mza2a3qobpQOkCqKYLxPN3R6p9kPZgzL5Q9bQkGYEBUO964
JjM/CHwBgjGBVlRA2V4efBPnk5iGcCCkxBG1dn+yUEcyvGTy5OxW8Eb03FZ+NAEbjzsvzUxgb4VT
1kk2VHHpGuTsxKDADGcHAvIhtQcE96lXvnCVjnWjtuKo3e/zWlFnA7v/O6izRFtA4DMAcyn5jJFY
3quQ5ba24igdHwBnmlrrf7ZWB73FgIFc1B+Kn2RiOnTqkqNezFu8lUhZpSxv9SHNsJ+/ESRzVwqd
8Iv6XL4ZpJMymFReXYdl5bcSKSNVNvWg1j3Juv4QPaD676TCPjtmv34ROFA3jIYOFN/fdZUm1JiX
JhcWE+dHlld1r7VfBJ0vVvYS2tk9KVSv38bbzOf5acbUy6VgKuQpw2RuxwknqQYA/5PW2yjfEeQi
knvqytG20Imb+FwXSowubSS366XinkhSzAZ4uMRaGHaIvgfCxTud8gPXCrDChK0kosqbSERSWkB+
EMURduJB90ifRUEaj16mHi2WpPeoVO0/gIRg2sPNiVLWB6xrzaBGkNv7GfCzCberVuzBU3ousQ6p
k/76i0nuy8OkjI7RimLahJApB4DOPjVI6gkghzZaQCcgWP9LKwf+U1G1COKdTh1jEiZWVpLNJQGz
/kpmiobPhIoFpDNfuFBFzC3dSKOOUpALJewXeFZS+ZQKx5RuSC8CKVvnpjvnu+mOX4oke/ZBUzdC
6XOMpWJdFiwxby1b0gsnjn7O7QsnmGXa740U+uTMMupTHVJIl3i0uB3GpmZnAna+E37/g4NjGvCN
PMpfDGnch2PbkIRsvQda7B0ZdvvdAFzd/UFWnXd0lMNYjUpXR/XsMM4kKX6Lh3L9DV0/mOnLvXW4
U3M+5QwrFFI2q6SchjIMo5pkkNq6iq9PeAwAxT4B9uE02oL5WU7sXHS03B5+Jp2rIBrj0qTxtIdy
Ikk2y3VKnls52OZCrd5FsDbJzK3fMZ3V+0pp4s5IrEslJiVJoj/DQ/Kg3xNfhcHFzOEab46yGpTP
0EZrhJU5CxtetROoOZAmXR3rLUVrPNeAc1SHHihqtGFTbZVQkEmyI4B+f0c3wCd8irNbrqnhLZEy
NWmotFE44T6KuB8yUvrKGRPjN8cUN3pjPco3ekpPTI7DgEZKEmqoAGDTTLsEeN+T1qGq/ENFh8Wa
2dNz/4rqsm9Gdj3b3D1muuON+lDmB5kWLTJyXJR8D7jQm3a3+Ji+s+MDr3uFt1LK7owz+iuB/UhW
SjBUenTlE7pcbgMQ0+tvFkTZGzBaqc1I2ivO+EgIpuRGtfsCMBL/afsrHtXQGQ7hTc5DjGeH/hvZ
lNUZxjFrtBWy0ZPrF8D9HcxX0rFGwlRRuUu+/2++w6BsDN45vVqYODyS0hE1N1wOvwcKK7dKv/xB
bY1zOUzqRb0saVIJGUoJBFkIN9KXS2R0McwBGOfu0/pXj433/TQpc9MZCgpsNW5HeDOeDNC7k+xx
syesUKSvhIevyg6JN/LI8jcRo9wqKJNIOL/Gq5Aw6AIwrIQn6UFHPlfeWS7gAx7/tyOkC9+RJGtK
bUFkejLuiEhz3xq2EsiYWBEUm4vEzXEXNPfVMrR1oZHcWb6vn7XdCK7X1Vlf5d0fuH7mVcR8H1D+
UNP/MGEBEvdKKWcJs1NS5IzLW2zWgVWDFyTRnLhD5N0+ZkpytPpP6qShfRWDF4twGNTSy9PUzsfR
vr7ZTBOEaUZR1FWE/jSRJ0HTj0p0COK6kD62LFACIZB3vKYTthnYyKECx1yu4noeIUe7m0+o7aGc
L3w1bfCFeskdD92CK42y4G2ZC+o6QFqKNvIa01w/1kOzJ2gJaOFxru8gVxhlxYcJgX8vQhjBsGzv
c0yrRUH4JDmpLe54eGnMmp8q47RMjKLi35Q9HaUKZMjpWVp/Ottzd8XBkYE1XEk8Wl/4No4VdGCw
Ea3yEsbugZ1zaQOWFlTYhSmj6BG/lcWvZl05e8gKDDcC6FmYqu1UaUmWzjWb4fuQDqU9ThY6HaG2
HH1nAFFiBQBjwBSMjPbGc+5hY8+k0FRLvcVaCLLG9Bg/N2izOhl+FYC1TYRaggkdHXPlAzgbFJBL
yzdCbfMcPzMbt/0KyiNrndzk0zjBikuy04jLHoAbbt+rd60EuJxcTu7k0DgAveXGkhQ/HtsnRZDf
CjX7ucjrwxwK9yu6LOxazF2ONrOCn+2XUfoVxbqC5k+FXJ2W4Efsai+574E9y5s1YyaxtpIorWqN
QtSzZSY5AfVA0qIZIF9JofBcS+MinspsJfv35D/02GV51HcRTr55mzH8MID3zZnOo7riARN1p3ZP
0H4Npx2+Jc/lI9BIA22fvMb8LAzrvakCfIAgFwGRSqVW3gxVMSz1+Q5XhE3MTR7G43ggcLdthjYu
bkjNPNR3gfRghKyltV5lAzycWAOPPayNOajCVVBtQLJVklOAbOOhExrknYWhdoFemLwIg9YYnHvO
PvPNh1DRC5BQl6rXVBIsLZ4U3RK0BxINytEtWpkRv3C1jGm7NhKp+KXvplHIIux1hYuNoiJO/W4I
5h1BF1YLUK3yUYWZHkEF2C3hjscp07hmEbgekraTiEcAF9c5gfiT1E3l8yAT73RZIQUGs4HjgV4Q
GcMvl9ZZruVeVzCV4pql4TR965hrbQ8Ykki1fM+xDmS36PzPRhYd7M4YD5WSde0QZ45u/0yKfT/y
V/TEoqmZ5+rY6wJsFHCUNELecbkuI2kMre9hH8p4OCIbfA9oFJQ1QYBXjAYHToxpG+BS/5FF+fBV
UyplRibCRc+hk+TWTW81dl/OHP0/25gP+6eB/RTjrgCdpnG3MNSiAF0Sji5GOWy5WVRbfgnfkGtW
QUIZu/H38GlBmtudnucX0fLzxualRZn3YfMF1H3QUn3UFlKutZoeHDCLfCxjNeF5EaaebKQQC7jx
spilFyJFw36SR5Hu5P7YOcrjGRYo0EOHO3bCk0dWvZFXdpG+dgL2FfA8z6oXHdAhcSDQaZnPD+J5
W0gpZislyTRkWJyhYeoyWWxDK3kbSC7tNUWhFLIQQEG1mlgQ0vRvcpC5oScH9XNngxDYlzBa+oBx
k+heulnQ0s/TEWbbEJ4DpmEBfwiQ5JRJqVp9rcYBBoyAu5b/aRuSvP6Gm5pgXrx/JYGf5/LgiqSW
ymaCJJLFrn8Wj8BWuie2Mvs5YSixcOsXrkymsmxkUk4oz4x6EQfsLXnz6E4fAwsSnuCOtJn0FRdk
nrdE6sZhDGTp0hJLVOXQKRXFLqfMNtrB+xvbvFkWdecGdLtb7Qo55M7lX0i9ozxqaPKtv6JTgmPJ
mBML7yqi0SCrCTJ0go7i/vngpluMJN2QlmLFK2Kb11PM3kEgcwCuDSV8jVJHKdLTYSUtxcDb6b9b
cWvuZzHXPLQdNI/Xd5HpdPR/RdGlx8jIxGXt0N4IfiZXHm+b4jCakld2Mq+iyozJNpIoLRTboRKK
Fk+AHpR5azLOhyhe9ooKunQQkWHC5dtaiacJ5OZBF6Y86ew7ACx+CRPQlkzPSEgrHLk4YEs1e0GP
ZfEAViqnOel+5lt77hgBUb0P1gzwV/9Io8yz2cRroZL3HUkClm5z00yY0EPYRzg8nuMXrgFjHiMo
AjG2CsAawDpcmhV5QIeqliHqO4N3uGg5IP4Vr7vREW5IJqC4s1wexRr7bb6RSt10oZuyplERHTVW
KbWODvpldxTk3gcwfAQsp2LNvQqncVdZDbgtwYLrmH0mOmm2Fi6SiNqpyfr5Ubfmb2IfSZV9XbfZ
0Tf4vzQMu+MZr1BOZbCUVltHvO3Uh+5V/UYiDlI4kGOQTJBhXt65s8OdjUDqmds1QLKeVISm6s3g
kUxe6E735IHdBO3RQPfLtEfTq5efYPu5g07kpfpB6TbCqZdsGDXhHGojIv8uirylKkfgJGTGce4t
gD7mIpgJrHoIn2Y1KZ45O00Wdk02ZbEANWxEIgkRlLtyD7BtVNnRXohozgXdMMaegCWuAtNg+Bv4
QOQ33ldNp1KkboEN0yGZ0J/Vtd0F/XHGTnf35if+CTNbNTQRuFd4V0t4g1CbXPRdBQRs3Oz2sx6I
XveQeHoKBMjwDhuLnHT5NfGt2hb86xvMOlsNUTQgNRX8c85ab+K9VF2WTtTRtKCGNZRZnkRPBXyF
l5YGGPXWyXwesqHY5VGi7K5LZqZuACgGzhgCFmOolE7jandVb1roGG+kZ8WsJcI5ln2TBq1FysB4
UosRPJ+d144369A8pEtRCXZiqccKFVhHTFUMcOXKL2ChHsDBZSWcMIAVnOqA2kV3GToRdBpQpxQE
cBgRMJRQzh+HOTyUxsJxHgzSIkvcyqDsSG6VExxyPrio6xheFnd3M8CEInfsxjDQurY6RJiP/pyC
wBMvG2tRgtoU9KApl5sOpPC+kOUHE68Q24wHr26773KiTu6k6y/GGiaB1RsAG5ELUXP6yVQOxYpc
mKHFte6ERlU7pTBxvD6zyrFdEXWoedJEap8DeQTntg8xb6YvOa4OaYubvSS1R6BQNso9H96BmY/U
FUNC7l0GlDXdNNKbUmO0EZBBZl/y+yfDJz2tlmNFtn7f2zmcZOUu9vQd3EiYfBPc4siLh5kas/kC
Km4EFGbaGg3u0poObpt2X/Mkfb1+aXgiyM831zVSxFK0QqDVFHrnqZjqBin4dQnMa7ndRxJDbkRI
fZMNwoRVNG0ffakAvX5sJNHwOlUbdqqQV8+qGoqB0DRJhf9pLBjKyXNniLoRXaeVUPtVYmK43RhH
f11T9H1lwKle6w51Us6nkjCAdg5ABVVBAIJKkKJR1wftvmqjkPk/5cl8iI7Ksd9Jgf7jz8ADWJZS
J0GzCXnAC6JOd86zTk3jGs2PKA5k0exNeur1w/fefI0SlJs4toF50htx1ElL8orbs+KkhRK0Aca+
k39c3z2yOR82byOAOuceVCBdJRBtlVu7lb8pzWuWPWgKB+iUmcPb7ht1SEqZxKllQM4INLQ9aZVZ
H80762b2tD/Ao2UbIN1Et7AMvhbwi1yqb2iMmEGNoRPyV+zdD4KcgajsC4GxWBJkxHs+JQ4rRtHB
igRF1DX0RxM13dwYtY+Mdk4hsgfYim1FLplzj/3805R62Q3hhiWTA1bt1ze8FgvWgw4Qcxb4zhQU
MOhXvwU+i99TNEUnPljdrar2t3HKrV2zLpoBsm7wO2NnEfRerhAc79OYSfnvQbLzPIlA4EbR6Zx7
KpgLv1xXTQb1Jbh1kTIBIphlyICTvJRXp8tSLQXuGgEiI8+cVLuZrNfwJ4I+R0PTYY3mStzEyR6/
iEinGBzfzzpRUwO8G6nSmWg/v5Q/9fMKNFzIH0AQacZvcbFfgW2BCKXTuIl11uZuhVGbC2axtS8G
YJ+Nvt7aht8E4FO2K9kWXdJdyX3Ssd7LJGdKGL4kHQ/ny8V1UpynkjoMAHdCeUZqTxlCHXdOFWeN
x72yVrdlKxAq9tpZptXnHC3Lrm2lU/czTusyjHSAZ4F/0ZVc49haPvquCJhs6SVPlf4nFTLWFlsy
wNB0IMdj0ZQ+6dDpVugBnUX6oNfQXm5Idxmpl6QioMd5t/KMLUzbVgsYoaoqgyYF4cjlFktVGJYd
qMGRdBRfi93wogr2NJ1b52Ow2n8p0PrceAVON3cUUPhlj5LbOMaXyo29PyjdsE4ceKxwkxIA36UP
ZZQQUE/hGUvITx6JBR4PFWDs+WNgzIexZRgkU6AAwJTuAEnTsugrvSIbjdZIAmJ/n50I7U3vFH7k
yzyoYObBYkjSAoIYkMrolSFtoai9CHmYw3HAkXuq70ZUpJDxHCGQF+Ax8xLWRhx1rl1atetS4qpG
0nO9AiZY/aLm810nm47SGfZsgVcuN3ZWlABuM3SQ2fMXom6q5GiZEvzFVdp8DQ1oFqX1/5F2XTty
I8vyiwjQm1fatmM1M9K+EFoZeu/59Teyde5Rdw0xtauDBfSywGRXMSsrKzMywlSgxAPqwr16wIn9
2p1DVwpWUPfrO+WVT2i0dXavDTLFoH4eI6sm7ImUzsfKElEfXVLB/XhZW7H32ggTe9sl7Fttwqrq
YbLVPHHjOXdUzVXS/aT+0c12bY0Jhqsux7IiwxphTtbCMd7CPT1V1JP0lZ8qbORceNtrIgATmODC
Q/82LizLWIE+FI98KyocABbGYg0K4ZMAOsiPN3HrNXRjidnFEOLhi0RlSTmQfOKaEwU7LW2SUQL3
TkOkc2eKNpZbeXR2OjR0f/B+xVY4uPkVzO7OjVpORY/SLMLBZwLVZ8580ALIw4IyLXd4xYytXPPG
HnO5zDWu7VlE0ZkGB2SIAOcxJpZyu9rPgcCdHNgaTrsxx6TQQ6xEC8ZcQCTxCtb85El/lPadZ2Iu
AkQk0t8QGKO5tBNaaA5yT+vRwNTEUGCKgVfXp7jD3Df4ISYY06FGDnAYc78BB2DIuYR1/8K/Zpfx
23/AfLlxNm/sMPFvnQdLkwx41eyD1F52tNMA2PCz4Dx5M5LBrral8/gCCmdOTLhU0T9YIDu1HfZF
tKghDGvg5NILd/yUecQkBS7zPBC/Qi7lsQDsRXtcPTH1IwWAHmfIQJrFq8RuvS+ut4AtiEP2Fm2o
kvoaAF4Uha0dqfZLpdjqOwn68Luk20Hjvx/XYo6ymWVWKk4IGkb+MncgkdNrX11mry86Ttq79faX
wK4PDVS0K/Gop+9/9ZIRMmspVDCzXNoLJkZ8oIxX2tEh9WvBWcazBQem2aZ2Omso5nDv1y3/0nXc
4/gHCrQms9Qp0nUrqhvCTEWEOVZ88xFTcn4W9If41QgwwdI7FXhlUQn9OGButeGQDP82zYQq0OhK
KNnA9C+ujNIHUV8AHlm/PfNO69YHvTbFRKlCWawyUlugAEvZaaP1SxSB0dkQIXv4jbMq+tXsubk2
xUaoOV+spIEpWlUlCb8wNKidq8vbMjjzP+LHpa/0kVFa/5UXlXU2WvGArSRU5VraCqRvf7Ekgceu
dHjBgbedjNN2TR6lk4Y1ZqMUhOpPOZztCEUTRRqdj7eTduujhTFhdi0za1obLEwWSrcLI5go7GEo
ONGO64tMmJXVQamaFXbisLChHuOPquwUk2XXieHEwiMyfbvWwXC3nMuGh5jgnEE21M5rVo2NWgMt
VEb3mFaZXGXVRjtbsn1UFrpbLEvtf7yvm0H1yk3ZoKobqTqhtAb6qQ5A47Qu7Em+E2c5SKJjCYj+
jDaAEcWebjS2oJR7YDudSYwx/iRxylVb4MbrOMBG20FT8jFf/hMHcmuvmlAsGIJIOkfKQcj/Spsv
kEjAcy0g1ct0djVx3ytfxKlx9W6nVUe9OSc6RhZ4j8rN5AZlJoWqTGg2s/0ScUiWqtDxYbKfC0i6
iCu13XWfraD/B3U0cuV3rn5ljHH1zlhrMaVtCJPPg1B/Vstyn4b3ZTE4aflXt0yco7X1tIIc2O/V
MT4fq+hStDJO8WeSrZvuSKuEEqfk+y+eTy6gcStnujLIQjlzXW7zmKIwgVdoxBRcHzv+Z9uMGeid
oxYJrTWDrVELDaqDXbfiOaOWe1EKX2KzO2hD9/LxEdr8XgBhayJRvkOn/jbmgpihaxYTL9NCtKRg
brvJUWI5x7DDHHnzWAoZ5KxM8Wy2WiXx7s7NCHxlnLnQ5nBtCnNFhpJi6LMDrSKCfuwnSBZCFLHG
QH5rA35etMWUhFLO7zUzl5uZa+W8SDDbeekn2YM88R0h5IofCyCHfxsoFYru9L0/t4fsfnhL+fDj
zVB59QOYi05NsyErEjTGSftw+KoeFN84rvvEEzC5mFS2dIAWhgk0vM0dsN+6Yw1TNVAfNTFNwJa5
y3qcwqwRWoyBiD+JPslETeLCAyJ5QAIsf3IloSKrooRmKsAysy/XUovlSC47CPD2x1UbFDcN58ew
6t8sudpDkdobNcuVozSyy6LYZWb25d87uCmhwgM5Px2sWMwPSMR06jK1wA/oMOnSPkiTerJWTDNJ
pS1mn1KR113acuprg/QFrrIYsTVWuZRhsKpel0p1OvkuUdLd3PHQJHQ62FB7bYg5ulWGmnKkZrjl
jPPcy7aVqpyvx7NA//9qKYsZgbRFwFJULQ1WYCzlJeLEgK34Y8oAGFMbBKGOScLCIsz0pI8AXxAV
15BOY/9tyDFVqgOlpx2shidftGFPFk0UUhQN+joQYrpdkqzjku7BYOSOFQYOwn6ykVV/WwHKt4u4
+2xC2gfq0cHHPrgFw7mxyhx4uQ+hXRvj1OX7/AFAJMg/QDdTAe0OqDxiCDKEyV8Xlignuc93/4Dg
gnyB8RWgQyA+g2o2NKNZVJ0ap9M0LXp7AQvSjGRXOSPCiwsiCqiyx9Gel3Zs+I4s0e2lUZcVs0u3
G12OhTAmBTZaTr6Bn8qO0fX8eFe3uj03JpijHUlxImdzDFavg1l4YAcpZhT/DpRjYVR5bu26DIbY
G1/HxGke+GVd3hKZk64Ic5jHI5YoypVvWXfqKPkfL5FngTniY7noAPdghYO8Yv46sT53jc4LWFup
680+Msc8NuU6Hxqsg64jGtCIPHRWZtQoCrsyvHL3qxFJLYbqCHDigWb4jPslGFEumzgBYXvJJpR1
JINEfRi/6dqirlcBkzLZClxPWjjzvPt4U7eqi1jvbxOM38zdOCzpgphD7AQYR0FjI3MQQ50L+NIV
nz62x1sR4yZ5b+ZtC7yhWyvzj0oxnrWENz2xlePfLIlxlHBe1DgSsCTlOUcJhPidyrd+wYgwqE/c
jicaRjv0LpyoQPdCURyEkwYbRUV5xLkLW/SpfiE7ideSZuf54hlbAVu6MsWEzrWyejG1evQOFs1O
1GeIotlm/ppM6ZMyKe4wj7ywstH1kiHMDkknCxgugAFuI5cmhMUgD4iVtZTeKZMViBiZcsVuiu2k
AIxw0jNHNqJTYegHI6oszmWx9ai9sc9sbiyC62HJLIrVSX4QIPniDwBCqbZSeH117E4aKsG8xJD+
6LsverVoZpvlEkCEuYFRqQPTuC56a3ZuJZETzzbeTpCOFiWA9qBv8e62z4S6tqRWadFdoGG/cTf4
xoHPsL99wq/skFNdJS5qm6wiQOsgRCSNICCPo+UAUAWpmSsAuhoGnja8qLJ5zK9sMg/ROWkqZSmx
thSkFeU9AUgizwKII72Ld3VQcvmVNrOK37upsyCOSmtjyHTCYuc1ZaDZmd1B0JK8ZT3BYxyoOFcP
BvDFq4cm6jPPZbYXbIiqjlloiqa3m7yCcwXFdbl1zWQxdtMYlbu4mLL9x9FzaxQGPvPbDPMtpUgI
pbHXWrcIge9sB+FejxW/GdK7cil9s4pdQcuPbQuwJVBPHONbeRNUgCGXq8t4PrCt0lLRlz5dV3Ik
NIYgB0xj3tVJCPBLgsjnTRJuOq4MNK0IOUZcfyKzp12dR6pCB2QGh6/qpUQnDQxi9J1Gcvkd/q1T
f22O2VtTSuZaVAzE8T53sH6/7E+QseUdjc1dBARIBUs28TEyd7o2RVGVhTiOo9/vp3N1rkav/UnT
Yctu1Rz9SeI4zfa6fhtkbviyXSQIZmGAvIOYR/eWWU9m1Tgf+wZFRDZiAhgB/JYi4lnJzrGj15wb
YoiyWqPVJ8iVuUa8vhhm5gOrzYMrbN2317YYt6ibuEn0CW6oBuGBRkV6ELPrfv7Ir45sphK4/DAr
YkhoCrKJu9qYpTJTL4eQuPEAyWbhjlA2iqdLqMLzGmMXvnJ2HwHnhhA80LcAozHXbWfMwwRaDGDg
kifBxHgIOAZrTfX0MrJTyxvNF9AFOIYOAM7ys8D0Vlindgfu2RW90TwdbIgI2qs12KIlO/JwVCCy
OdRfpzJ6miNgZ3TlmGSjX2g/qk7cKYrgGWnEixOUw320CObOFjJJj3XatBYgvtiRjubk9AcivJRt
+W1MOfa27tHrPWNuay2U087INOq3mQciTAHA+07exbxUZHtZgF0Zuo4AyDJBWflUF+OE1JVeBv2n
8R763YDvTW6U2nyOkq1TizqRaqkapqklkTm1SS6ukxqBmgUXilzYRSFU/lp1mdtFllFxju9WswQL
AuITNDDggmHn53DndGNV403+/z3/dVfuDEwgLtx93AoVmPLCyoCiMnBV3t6UQ6L1mW5GKLJaAvqh
eQuVtFbVziuGdF0tDNe3j0PTVlEco++/DVJAvsp/FqtWjGhC0rwcyhNKjHdU55sdO/TbV8UpoATC
a6ZteSSqKYCmQL9XRei4tZi3cS3LC/JHqopLuyz4NWrMpbHZ3MorO8xWZr2cikaHldHbDdqEjeVQ
Htl6Y45hBm/yUc6AYJmyX3kP081EBCMsOmWuAAizDrOMyVjMy0QOA32vU3ZoMdwpecU9r8+71U4H
3BC6QwY9U4Fnvd3MqElasW2plSbktRMbWWkXESALiXJfF+LPiViILDXcJWV7L0imq4OZFTxmbojo
OLbrKREALO+AmVGgUvKxa22d0eufxtxEfWdOaV+gJJiHCwRvLaeqUzSwuAS7W5Hn2g6TmaRFpYn1
iC2QHyfP8KG4lHwjVAxhv2fjFFWciLp17Sm6hTvoUiZWRSaCq2Y9aCUxFqkB8BkgQ0GbbrXRAHeJ
KC3mRfANPwZcQiF3QhXSEBk/jk1paruwACKmNUGNiLeDExaG8pfWl+ZRFYz8/uPvtrU+sKKiCkkU
FSC/Yq5ZuRbrFKBlgjiFQewouyjaU0yQ/coX6wPvcbAVXm/ssfuZF7Ke5h2ujhZeqdYA1RTGGNRy
95R1/QO4yo17qG+jL2uNdlyqlt1WBofHeGOTb34Dc446y4wiq8eaM5Bd6+V+ER70Ae2VmXeZbD3F
biwxxyJUhKJcB1iCvtNJ/Jms1OnFAIH6Pdutu/ytOmHuI/HkvzHwYpcvvOi79W64sc8cl9ZSJ6Vf
kUSJBymxgV8DnPUXolM9oYcW/MlD5cYg3QdXN4yQK/E60IIJq9E8mj+mBjKjvU0SlSqeLQceRm/j
grk2yL4hTK2aKyOBQTUYT6hvBcleCPgEzRvx7cYMc49lgqS3Yo5EzpJeMavTm0C6FDIv2Gw8iG6s
MKe/0NLKihosJjxjzI30RFU3/UpS2wRw7I5c7P62QYjDEDzK0C/+e/W5xkFPZXOFQYwl4ILWdlBu
dEZ7JFXYB37zevNjaZamo6+DJx+rtzFZiN65UKFopytgxRmPkdo48gjY+hjfN+bykKzta14knJxu
w6wmIU8FrZOOVIuVho76MFyUX/3kZCcdf8EZ+f3bDR/R0D8GLwdg8YrKot2WKQZWd0D1Mwmrh3gM
D+gDnHMlevw4ZG9EL4wdKABtoPSAqSQmiQPcaxSlEkADqDj61dw9jE37nEMDZsg7/2NTWxkHXl+o
5YqYCsJULxM/RCVXQzWdqXilm87qKjvzgdrRSjDINhFcgvoR5H1Nx33/bQ0w35hmIsmoQxu5JdOz
P7wS9jbCA82hLnz1KXLyQxlUXn7mPTvpumMebNdWWRSHLqV90xtI5hY0nYdqdUpZ4ZFt8WwwsQSI
4i6LRviJ0OHdJLa2aXJYk7bunZtlMIFEEES9iGjzfrUymgCVNEjwkRBe4euVG30vANbWUzCtjT5C
TSX+zdvJrcfGzW9g/BQadQD9FJcPCOofSGpdPmAUzKhbgYIxftS99IVrdeOs31hl8pl4DVszjmH1
ko1DqkipbIBIgnCf+4KnBGbu00uH5nXDu//ZOpPdSIXVhIIxknXrnlpmJRAsym78m0awjIAASMBv
nPpgEm3uZU+H8SPfZdKaYinyeSDjKHrMsJ0+SDaSjRKQdSVQBwekwq2z2A6AhlzbGxcJth2dcyqI
AunLLHzIw3Bo4gFlDoD/U/UUo8xd/CDawLK5ixxwDXzihKaNl8CNRWa1bWOQ8l5P7RDUIJYj2ET/
JnEPtT3LIPiu/ubY462QSeWEosmQQWOFVPMQslOHvZ3fiNXfis8kflrwXus8i0zwTYQiTOMOFqlb
Eeen2m8wkJPA4iLekZ451+LGDXazp0zMjQEDn4BFpz29fMUpiB6JNX30RvG+x1fMHVwFDmdnOV+S
TeHiRAdvZgurVHHBztY+fJZ0bPPmjmbajO8cg5sBGL1D4I/oFmXfPGleVIbQdmRwdC8bG3lQ+bls
LRZK7rN++R9tMgdkLPull+WLzdktI7hrEQBbdlHu1KQzfU4e5fZWomBdLZM5ITnI9oduQvO3FjNI
bGTWF7NYH5pVPiTGwlXL2vRWXac6Ftg/pMvIxVUqqahxp2cdbk7yHdE4UqNLeDLAuI8TCd9xqz86
H1cWmVAPAvOlUeRLsBWdxThSzJnfEsSc/2yo/MT5iLw1Mh8xz8Z0SLqLxYunksXshc5Hpp7oE3Kj
HM8i8w0hX2CIHWhmIYD8H1fN7wkN+J8YkLgFL85tnsarXWXiHAS6i2SIL+WsyYOjTsH41tuLb8Rn
yhl4e7qFusRz4LffMFEualLAEeX/+E2jHDBcdvmKiy+lWKgRwIFBlRbEECQfwLUBHizeVbIRDwzo
GhFrmoIZZpHZZL0uzSjH5LsrWvlREl8l7eeaPjRJ6M5d4mX6WWs1e03v8hoF2vR+tZ4bS+dhJzYS
l5sfwex713VGCmQ0nZ/wsTyhZCqcKCCSlgTGfdcj6nZOYu4iRy5tsHO5HN/mbQLzHYTEKEBI0dD9
Zt1L/vqJ6hSEf6n2mjNgRoZncdMgrhvNANEuCKwZg90aan1ao3mlL3MWNJgU2pmRJnH8eSMIoj2L
x6YhE+cYK7RaRkotjDPqd2Jm5Lu2KKVAiczQsVLQbXV9LT5w9nHj/NwYZGIEqCmUukxSqniTjmyh
gME6gbir5EHZBfQ5Hsce/T0m67uxxzjvMs065oIzVHnVY7E4OtQV6BE/D34muaVJ+aYr2v9gho6+
zzvDEriSQdlt4RnKOGximXWcW5eUj/h7M2+KDuoXTLAIhh/Kz2kLEV1U4MfY1qSXSPZVNAuJKgcK
f2J/p9YYVRVtVblvlP0MODvEIjlbs7UzgK4D4IgCLtjmmJ2JtFDqoQHXAGOc2Zr4DVP09hr95Oz/
RoQ2FPRvMN+mgNOCZfldKkGJpQzfm5IJWdwRYTbY5bwyR7BK/8n4Pb0P2Y2/ssjmS01oxE2OdBse
1u+j/CJxLn6Od5KGZw0vO9s6pYDgohKNdhikIsndr671ulWjCOJkUG6fp8xZoUpwl1p1yOlkbwU/
zcD5xMwGiTMyVtAhKydLwSVg1qVfrJ/XQsTQ+epl9f209qYdq5Md1X/CqW7AmIToI2m6zIqzDrUS
dkN+iXmjS6UhkpTRfSCB9hwvocPAfrNrS4wvgk1Kh3A7ABzmy7Q4VXksweGOBMnRgTb2JN0VfgyA
3KaocXA52bbOAaah6BiQyCSrTGIUky4rK2yX6Qumfr5VhYLpjSb4eImbVnAAwEoLfACeXreOUk0D
iNMFhHMJPW4Ecn+VduO0cM70VmXDgI/81wwdxyt/NGXwF0saEqKuxTtMLAPVdMR6sc1s9bpXGu5s
zllQnUA69SgtNlWDC9Ij4p2LrdLYzQ+hg3P1QwpjUKQV1Rs3V5wYeiiz26qOjoSQ3hFmeKDZVslZ
v4rctvEWEvDGNH2KK9NVU02JmSBfQd0WmpZfItOlqEOgMgXMEcYx7f0/gjXfWGVcuOiNlugr4UZS
7LY6ujPt1//NhZgbJYIOwNyXsKALJ2mS92uqnK3K/9jIVk/kZh1M3oE3Q5eYVdsCrLz6VKOh0TB1
n6M+U3rLjqd5snnyqemOUROq2jIOOzRpn+A/VIWXRvYHq828ZKyTXauM435NpHjf6unifLzIraiN
ow58hkEDDSxhDORpRCEUcTdHkZ/nIPPvqh3HAscEq+UW91WMRAfrwlAF7v5WaE/VMkDOsRAgDS7o
qpOtVuGuXd4Hhiyf0hzAnSgcHhJ1fgvnVQW/8xDfDykIMFPFdOW8HDx16O/G0FT2AsZCvX6VMluI
o9Hu6iZ1mmYFL6eih76Knvtiz7kW2UCnJac5W4+FNgL3UzWSq4RWEay68dLELWBAK8jcS8lwjXbt
7FpYpyMoiwe3MtTkhxC1utc1ovV9kETXnC2Bc7FtetvVl2ABEFHa5o0MXVhX/Et7rhH05x14SHqN
KlW+uJts7fvHH2ar7mpcW2QCcZEDha3Rt6dCFRXO2zZola+Wh46BCw0TsDuW+zrjpltbSwUFNCqA
EAWgyXfmYKXTWsfiAHg+avYwXHi5X50Fp7cJJJZnfD24jdSLYBd0p5nEq8lEpFaXkw6yK/UlDkrI
QLNDcS5QaSXCcLW3eSiTjSwF9jQJChLgOEVScht3V1Oq27FaasCr2j2quoBXdfs/g1dd22GbEJOp
AtIRXjZyAcih9Oc3E5cKMVqlfFm9jYNsWgpAmIaCSWVQWt2uKp/LRW4AVkSAql1NDWYI73BcciNj
vTFBP+HqwoJMkZyZFv58j3Y+yOzMfblLXxe3QnXvT3Qfb4wxt2PX9vkkqxevEB3M2TnFWXfJJ/pA
wJuaszQ6TUxiZ6mYmiQZ9Qu73O3Ssn4u5gntuEv6Xz0he4V6eLZv4BcCn69741tZIIyEdAlY8wiS
cmvNkPGqMltAeso+F+wqSvTQtkCy8QSqvcGuijoC8CaeU3sKp+HvVp/1xwVUe19QRBJP2bTmz2M4
Z1/7KNS+cDZi4zBa4PNG/V8BCkpm3ahB57MbZVDaWc80PYNx8v232em/kpALHx66lQfemGNcKlxq
KVn6y76vvuzVfgs17/IhdmIRk3Pql9ojQki18crMzrq32HhYdv++fQ5dBBDfKcDPqFCyZwPCIiMe
ouoJAHPkAVIMCnXorgxTAGqFbrQVb7HryuFN0L3vjIJJEHSGcAERKT0C0q0TRHnXRiOpqGu2kaNC
FDv9MzAkaDlRu+UuCjHeQ6jwkDu1S3/5xtlhGYhPxHcN6GaNDUwyyhqtkcOy/Dh4olcdWpOaS3fr
AeJQ0LWxRYjUT4b9b12LMcs0TNEDl5cQ8D48eGdM+bwWYMsIeigqz56ueTgCf0BNxphkLtFBzRYp
nGFykQHM6e4gx8dbFW8zmbgbpkmjTyEKftHr4lwkON0J84JI4okSRwO/Fqo2POd5F0CYdTHHJulx
fssM61KMws7zzu57LgaIZ4PxzwmDiZ0ywAZpEY37Or4ggOrX0CaRdtNLfO5j7F3wYZbFxMUhFyvM
0aJKIewo51kh2hoCdaQEEOA880uX73J6IszA8cPILIqX0iUTurrPLLNIoy6GIFeaFn4zl/7SlrO9
1uo+FpcvsYS9/fgIvCesYiwy360Mq2gWC7F29dwdPGu3AIxhHetn0FEDlHjWHwijLADreswPDQoJ
0A1AtZy3z7SNt+f/dt3Ml4WWzwIK97F2pUH6FomJY8VQ2mn02tMiHhiKZ4v5pPqizoYgYY+7sbeb
Rdll1edE+5FIvIRh82Ni0lzGzAZlQUzaWodAG8Zpiq0tj6KWunX2tVDvpGJy4ow3Of8eLEzfEYwa
ugYElIHH2W3sFhqjH7oBt2R5ggI24Gq/VGJ7LoXb5qquDDHbVxvLal448MPFEF+6SGv2WtGFp1pR
wyDSTfOr0sq8Mtf7kEarA3YegjAorIlMSGvyZCxrbardukW/Slp3Wq+fpznm9Eq2T8OVHeY0yFOV
55E81274l3Wv+bkfPXV3wCC52t2IEbcQOp9EutiDlDBd7fQpfFt2/7p9QV8SUwIKOFhA7Ms+Puaw
FKPERE6bJKi3j5/bhCdgSo737rRdWaBPfBVljLqwMOCK3ewiw8TEdRGfxaGGVl0ff0skvbG7ah3f
UiVuvI+jzbt3zmVpIFxF7UADqIPxnaTU6jFd4KSzX93RbNvglxgj4XnLRiJDW4juhaWBRebdqIVW
lusaR3h5aHb1qh9kkB5QLYZQMu1XimGZy88ct3yUxnhl0wL3+ruJBJD6l6LUVvBRtXghvk5n1CEA
Yg1FzgnaWxEMQQW4Sg0zw5jIvP1+09TNmBfuGjfX5rMiYlBJn5+6UvCt0tp//MW2Trsi4QFnkTfi
8XhrqgBXUJ8NNWKYMdq9aQWtkbkpwNWqUARxU/GqGu8edPAQMNhhEAH0QCJ4Im/tNUqkLRHGCwBU
pfwT2meooNHUAx9V+R4xzthiX93xIJSZAFtK5OqHwgv3wmsNdSR01NpA4qZllNmxp+5qaexWZtVc
FkIoV6hiDB518OCS99B+CmS3eOalY+/h91gcagmidXk/vGuCZgtk5pdMqADUi54myF+K98S3S4+m
iXt9vy8cX6wZqM6LoiIDE3v72VAzlsEYAWthLzvGyXyUHXQhQAog7tclQn9ORKOdd79ufUCizlfA
C0D6ABqTvq9F0s61DuecHMkvIlvaJefWM20Loys7Lk7rffYp3Vij73sVNVsA8LIuhDX0WgIUIT0B
tDHomAf0IjT9prQH5BO7j8/f1r1uSaA0wa2OsALq1FurYqivbZlKFUpDxV3th3vjbCGA1Y7JO3pb
68MTGyrlqPKBVZP5hujE6lYiZrgVvPGU7kEY5687y1OfrUfdR7+Ry1K9ETDR40XzXMc/qs7ijdEZ
tLR+CFGrWfM7JFB3rRCfq858+XgLt9alIGWQgAsHozHbAlRSbTArDd+tNqagmx/SZXA/trB12PBW
F2ncBcPGmDq+/UhWkqB6kgEprQb6YhOLMV7M30ADekoh4MKdzn3/KAHCHVVCSOPRLcCy6K5rVYxS
I9d4lKy+Bh7+wrFWmzQUJU/EbcojFNlc37VBJlJqcbX2cYx7O+2SfV1Xit0t2cNQSRhZqu+ybP5S
5wAPaaZnaM1OsfrFaYaSk5xtfUeMTyoGSFoAHGf7AmuDCsKUKMhw1czO2+cxajnfkWeBjSd6l+hR
DgtSs/6sq8zprOjbx67CM8EEESkPlWExYCJuahszGfYiPX1sYSsWwzt+7xPjjO2gaWB+h3do9/Ve
Og2QEDDLE7TDCaSdetA2XCewO9scs/TLmevtxiyt/Co8SmXW5cmMlVEwFs/NbBeO5om+7ILfOOK+
zLeCx/Uq6f9fmRu1vBLHDqus6vEneuAPs4oWmwA6fc66Nr+YiZwOW4q7hr1kMJuurMavdYmOltj0
tlJtpCTEmYc4bD3wHsPSRpoMeOVvk4yTrHj4j6uGtVE7IEodcBpP5xiF+t6zDsm35nk9/7Jdgpm8
4RCLbt442kV+AckdCI6Ze0Ccqjaq5pA+pOhAZwN3wOQPez4Z+Pu+DsxcW2LeIVZZzBg/tGpMDacP
lXweP5EUloF+xNA9ip9ij/e02swYri0y6SWiJmawB6yNGtzKqTjoaM9ObrorH3mPkC2/0aBVByQw
yA9FmTEFUdHSag2YkstvkfZDmT597Jibfx9oCKR5Mrg0deYAlHLV1IKu1664YrCyUx9B3/mvZzjp
A2E0FUrjKiY5WYCHWJtmWSwGvaMuHT+7gvwxlb8Oc1Dc8zKQrSN9bY1x+zHUe6XSsKKorzxouHuJ
kdmm+vLxvm08nm7WxITHOlx0PZGxJrxCrJewqqadNnV7Pazkt64bG14fh/4eGxevV0Xf8SpQVUtU
hpiOp8M8AM1m7KDo8hL6NPif+NU9z+0272pTtUB9iRcwckbG77RlbPDF8MzIXtWDgRSOdAWmCqMx
NFD1B50KPK8VkMdYugLVdjY89ossrZNu0DuDIKUJ7pcjoHpQvHSoDT1HB26B+72f3Jpk/GSQK1EG
qgvDRurceIja+mSHerYc8gaYLvvfuguMqSrRk1BOrDHGwF7dmoJoQoJieY5BhTcOxq6SX7PWePrY
0MaHgyU82eCdaHXD3K2j9GWkA/mIdBittV8zmgTMRdMltAntx9Nzfh8/yJxhAZ6s0bAC4yfplBXz
mOLJVkgRxlzCx0ZLOJDV90ft1gSTNs6tLKKuSytKVadQW38xLXtozZ0l/UFvALYwtagAL3opbd3u
XrzMSrlIeCdR+hEesiOhjPVP0KcGI4qwr/gv7PeliluLzAYOg1VEdY+Dtn4T8ZrHiPAPsBOc4t34
g3uoqcxyG0RubTE72Umh2FgzbBFaPzmWfr8TzsNe3PFi8LYX/t5Hlo3HSJNhNKlKkb1SAaZzmh/9
bkJJRPnxBxhQXF2qAWgm5VVoaTIu34yoJBWqWrly/T0yAHdLeAiBzVgB0lqiC1PwdGCjvTAoSZdp
sNCdkvxbne7D8jPn4NKHfvdxrmwwET6KTGmtatiYoXUN5tEaVSvoic7Q+ai9yRVP43mOkAILn5LY
LjOX5x2Xo8r+ANRcMB0DqhADNLO3vq9PXatYeYRc2NPP5ak/oQazax5X1Cb0e+Ws3CUvfW9HcM/B
vShcoegLIWbxmJ6rXfKTp4q3tefXP4fZjzRpa7kREFmW7G3uc79vEzvVFIez7VvRBZkJmMSpT66a
TPa4zK0xJ7RqmmKTPWmX7nu056ynzLH+Sh5w3wUlEvU9x+z7iijSrSuzzLHPGsDrZDJLRATzc+7H
MV46CcaRwtPkU4Ut/ct4KM+8+ZktL0Nz3AT5FyDTWPDtR16XSScHr1wpERvgziJoTvW2JR7kTLQH
GSgoCOZyLr/3TK2UWyKHIHo4jGBeosVV8iLkg5aUKm6/yUk/FccFoAAav0oyW0nsRfDWT1ShHW3t
3Hvl/CKdAbtxGv+fADM23rWYsgfmD+UVSndZLxfMoZmXltyqteWD6OGNiRAPXfneyx7moMLZOnPT
my1fvjbK7HrT9Za4hsg16GuLFj3FknPilLbk4LwDjWbLkKczW45zvx9ewsYD1g0kBDGC6qxzj4m+
tMMAL+vd8tvoUjF8j47UQ3PUbD0wfEW0R8lJgmg+mrK92DEfBEeZDRtVrn8C4+hl1Y+61uEnlKdo
R3J1SnC3eurRQbbFWe7WUdZBz2nqMpWQ2SQrLhOlMleYisQvUvcYx5YtR3dKycnFt44QkUNAFhcE
B2AduD1Cpqm3MHSpUie7fA5Tt1KUfSjO38o2+7rI+VdrHiKPEzDev+bpU/62Si52dYYWtYjrBc8L
1xKhShLG+mtXVpEDVG9jD7l5N+rpnaYN35uowIRUkelujOacPQrtl0WVUVJODIjCKnFmR0afgrN8
KtwpFSSnXmduk4Kuivcf/fePZW7kUDXqvqQfi+l9r/wyBNWL9tSAlEiEnLCd/+B9+c0Ic707TBQX
wRQ+C9SnUIPiDlpKmKCvgDzIn62nzm/2rbe4ygVgSoPuJv67CLl2kEtzNffjL7V51q8+FOPwBSQD
rbDGT5G012r8At5+kB1wIup7dP/lYP/e4HeZHOYHYtpg8TDu9UOyOMNLj2rSMQSUEIRtD/2jZHoi
aiJvvMrO9in7r2k2tctyXZzMBOsTldKN4sVeMvT0EsCrhN3HO7kdviAeiG6oSJBdii1XPl8pXZeI
JQ60MtjULOmc7Ng+5G4RTF/61JkeZqc7RY4KYmO7dUIPjBs8wqvNr3n1E8jTr34CyHvyyEjwEyzt
aZh2Q/ISza+cZW6elisbTEDJ1Mws6gY2Oq/eW1DbsTHVGQgvsBe6tZc8lMfeU5z2ABrgy/M7RHMs
1TjPLLLy7syqaLzhmkYIVZiy9aIMoQJ+BgQYvUdiUNnzyp2O2bwMrmwwH7Rt5lbUKyQClGR1s10+
928LKP0lEHtZd6RKkz1mAbhJIdhY4KEwf2pW909ooOj4XP0O5quKDaBlkYb7mIbBL8KJ0lPsE1mC
5iShL6N8yEv4trcXjTEVhQ6adLp1JLU2zDVZcGJJSE/0lr+syiaMdvc5tIVDaNrFPa97u3ll4H76
f5NMJBKXBWz1IU5qI2aKLQvGqZKsr+Eq2XNVf6lM5RhlhpeHxcoLT5sxAr04SURr6f+YO7PluJUk
Tb9KWd3jdGIH2rr6AkggNyYXUZSOdAOjJAr7viXw9PMFdbqKCbKZo5qbMdUikUk6IuDh4ev/63QT
nS92Tnst0ntimX6fXwN3KB9sVzo5w2cQrPf1FSgvwFX2K6esvPfP0ltutfFC8OLiMWtTHfH1CdR6
C/i070Pk6xU+roHnGV0wT2+aBn1FOp9KkkpceL7IPDSjE60S5HTaj1oG7UD3wbQuIQpeErKwDXY8
x6M1I0SuborwizFsCvX+/T1762WJmqPo3Ba5+oVmhkE6BNVE+FwN6tPKKCJn1Ozt0Jnbbly16/eF
vZGtR5Ig1oBWx6Q/eXFzGUUzqopRrhiQM51qNG4DPXmKhvCLlFmxM0f18WTan1UwWqwSHPsyeIx7
ohQ5kC+Y3TdzFC+eZNkl2TcznD4huiKoB1IvTB2z3phucCMyjn2wni55KW+9y5cCF++yVuLIKEc2
WgN6RvqoaHBHXazbiUO9MOOgpdH8CcsB2OqvRqvacbby4iRMW3NlKyRfaHAVJL+zG7rWFnQj1c0o
wws+7L9KTv/x/fSf4VN5+0tM+9//xb+/lxXcnyE+5Pk///sYf2/KtvzZ/Zf4sX9+bPGpm+oJ2948
PXXHx2r5ybMf5Pf/JX/92D2e/cMrGEyb7vqnZvrwxCBs9yyEJxWf/L/95t+enn/Lx6l6+sffv5c9
I2H8tjAui7//9a3dj3/8nb4lWL454f/xUsZfH7h+zPnZ+6cifUz7v+3a7LH40f7HOn5koKx7jP92
1xc/Hss3f93TY9v94+9Asv3BTALdBRhk4L9VXur49Os76h+kV2nIhFqd8WPh+BZl00X/+Lui/0Ez
hWi01/kOjR08XVv2f33LpPQmEpii4Cjosv7nsc9e4r9e6t+KPr8t46Jr//F3csdnOiUxgGxSs1wt
u0F1cI3NeGDKEW6AQ71vr6UbaQvZLNPwjnVU9uKf2rV1bXhm5Qx+S75o2sv3jerIN8FdfD3A+14c
od7cBnAH5V5yM27iPSSgUHskV+ljtiu4BInSGETYaZv+IDLUJ4jUyb26KbAahmfg36YCvt7t+TuR
8qZapx8CmvHqzQlIFVoEtvWhhS1B8oaDSnwrPTcf08SzbXbM6Pmrjbav8SyS9eRJfrk19tV9CIwH
A1l4HPHJ6Y/yutpVfkUTBMHD9QDUpq+uu622lo6UPOrYsa7SI7mwa2Vv3hib+nqijmrstPW8z67j
3bAFLQfykgzoe2nb7619eRfcStfZfbq3r8tjvq33HVi/MY1oFTDboScddWFpdtbomKaTH6ObDNb4
0TESJ30IbnvGyU/f8n3HPF4Kmr4Gu3zrPO2IYAL/I9TKrswMPzMVXvDTYJANvtqt8fwYGgksfgOt
I+p6Fpj/u9b3VrfB1Wkfb8oN3UZuy8r6jeBvGomMZjDHmgOI35tma3xpDi0AbKprrNV9emVSsTU3
6Q6AR/q3abPcjB9AcffnjX3XA9e5s/zobqTSmm7yfa+RJxxc3S2grR3IZFFv2Ef7ZG/56k95n96m
P5Tv9tduW/Ic8GY5/UcM0kgZ8Nnt2rekvYybcqeR/AKvZlNtVz6ALtv+yrwLbqaraV0/N4CpZE3g
nrxJPqyu8h/zp1pxysEJB1dRnHpwm+vVuvH0a/XaPra79L56KLx6dwK1v3P1nYnjsfLj2+gAS982
2eg72DU82Uv95Kgd9XW2CVTA4+m9dOJ789bcNUizSZCo4LrM6W2xj4kXk028Xn3WttVeOYyfpR3O
zFrhYS2v+x7z92kNzMKH/KDu+q2d0JtBl5X2Qb5FE+leA6XKqzknK772oz9kD/Jt/I3zwycTysfT
hlDK2GsbyY9v0vvkmFwp++zKOJYH60MCADYcJPRVRftirx3aC1V7Wrz/l6O+uJvGknqYwXTqcSIN
OkScwm5N/7LbbnuHe5pnaNY/f3abGGQXw8t2FcBxmvBj3W4tfVR39PJ4+WN0OwLZtyKq7nyyqVT+
U+dTTIWyd0b8bMWzLQccA8DmOWF+CuK22TnJ99gzPbRI5OFc5mN9Ez5xi/etouXdQQv3guz6xJ/O
YXad8O+0Le/0g7yVPINe6nATb+KnvHYyc6+3bvs0f8sfhm0Hkmb6ICihtlAb31R0IEguSFPD4YMg
GZE+aRCK2l63Db5EPhX8g7ZLmY4vH6wv4VHZyddhfGWhS0fjBoXchTvl4/xB/2B6rT/szWNubsPd
sA+vssN8Hfitr93oG7W8tfh08AwhKB9PG50h+wG2cM6DPwB2IgMt+LN3MvfxS+Z8L7AKI2dhcnTi
gtW+W6vOj58JPz9CWy8+G7gW2JWTkwOxKnvtTt+PV8l2AImBNOV1ve180WE37DK4yMW0PR+OfRLW
09ZGH6VD+BmNW1fuo+GsdiK9bFAIDN0f2PArbcNLOUqH4mr2QVv3Rrf0+oN9m7k6/0qvZ79jHMb6
oJlOBh0TPQgbZaMDtBOv0zVcm17h6k6xk26mvZCbHadv4Y3BFDUc2ohMvNKPPI7Art6WngBYX1Hc
TWl2UdYNAHHAqrowx5IU1mAeSL2VqzJ/k/qjMzoU+Rg5EEolOXAOOz8FaQnNA14NdGCx09c2qQcH
Ui8+VW9XH2qaUc2P5pcQCEHQZP4URWr4tHcSN5CEGicszYKKOfhg7nqHYGgjbYnp19G+ehC0YC8u
/r9u0Jc3JsQn4rz8yw3715XJpfwyXzCacUo3B8yjNUWUmauspKQnOd263uYgHfJOmvXs0/vpsgK2
Ekayq4g3Acozm8OMHBgp9ykXUO8JuJSY3fhUOzpptNz5wQShyxilE4GFPbCTJu2w2Z5I6tBzDDt/
8MWR7ZF2Wn+1NsZm8LmaHUa1oPduGcmBG8PPRtpLO19M6PCNdQixfMvlOvDTxkamVcjaBxiqxrcw
5YGXcYRXX/t9thO/sN0a6NjKza9Pfs3fIoxm7bX86b2GJPKm91THcsWX0KBHoc+wBFNRQrvdZpd+
0PhFtVdubVRCQUyyA0SKxYpfXnvyLkFZBD+EWEiCozCg3akXrS1gpma0MtnxUyToR9d06k89q6NH
GFyLmSWn12wal7jqY71YOWfDLx+Tj/x+9vVXisjwVpvOn9lPeZ17MX8MqhHKnt/HdqNT0m32EHiW
R0vAZvrJa3HpV3Snb7CahvdAU0YP7aFGd7TNvDbYuWwNSMou5z3HjobtPPkFr9NGTW0/4sxS6VAA
LxYQxpNQ9PXKG6i/0iDuSrwZ8T2xZ73DAYOahy7nLe45F6OOIo+QI42cRg7druAKEqpcejY/J68B
1HAK1pATeV7Jjuh5CuBiNRDSs/T+MMHIyA8hKNiwQXwCmC5Ur9yKzQP580/rOO4ntoOmC9/i3eNP
QEZcXUW7dl8LRV0bG+lGvGmTeL3ABpgocOg3m8xr3Pucp5f49Uwguj9BQnBsHjfCKqScWbEXOrAm
KaCM4/MmAxyGUxegPQoXh+pXCo9DtXE7bpVDtzG2xrbjVhYj1/ZWOmCDDtLtuG23MPb5QpaGlyfO
SEj/YfSsmDJXxciD0ty2aQxX2mWYS1HGMzl5QiWKK2zTNhOajHVZoWIRxiOgM79ji0W6p+LCaj0g
ff6MdhQ+p3W0wVxt2xAbZHLVm+g3QEZgN6B5K27l+pu903eNr3BmlU20GbcSp1hoanxtbZT94Evb
xt8G7gjpYAu6ijgOcLtwdiNir1lg4+GGCFpCTLQrbaNd913DDNtXwlZlm54tVVBpsdSeGUuA/Hn2
EREmWqWwl5PHjm44UnfA9dxp19g03nW+loHAE/tNlxBql25xf+GRnphTGXkjUNCQJ639hucoNpnY
DzfmMxPrL7EI1mbkvYzXsgAsxfCr/Ey16zkJAbZI5akGLgrOBW70amMd9e8Gx3d1N8HqFgvo1nXF
VAz9NBx3bINXfkID8PoVVtJyuSS8G/in2G8VTTF9OM1xJPBfoWZpyHQW68q3WWeIbHlneTbz9zhz
bsYmdz4bS7JbfbZtq2cNP/kyFkvcPOK0Tq4szNCKV81JdeElcCqWnjvNVaujJBJWU8DfDLSeyWCX
y34H7wY/9nzr8SgDoLAWRcgT+df0Q/SjvBZbXcMUqLgZ24D15PuVZ+OSW5vkY4CLXd3kmxpHJVqr
2Kd6Mx9mSuc3+d30dNoKR6HDs4lxV5otloOjHmyeqdSvbVqADkQlgsV5kx7DfVZgpOUt/9wzo79P
9+G+3GTTFdMB0c3pUB/bY/skZo8m394YTuriBK2c/CHzCam2PIvPvD21jZWPglFMHTfAFDrxkaiI
LqoeL6ncVH68nfGgcG7xcxJCipiac4NXJNwuifiEUqj444OJ8UNyQ2IGapWe8Fsq8EeZIz3216cr
w018a915swdoAY7aaVtZTsuvVzyVqCTYqeDXXVdU+mavpls4ZX6jOujXwUcAUTr+sroH/MR4mBrP
uMIR8yI/p893YxFK6BtDdYkCnJhtsda2Z3wcMCa77hDsygf2F0XR1spNTxRSHJTbUXKsyokftJ2C
B6d+1X5YH7XbmO7aE59N7kMex/gSP9nXzcG4zTchqB956lB6Dr2Qdoo7yZO8ZptvuCJxM4UfKs+O
7oVQF9asM8dTDPlyQLyU0wInIIMD53sH9aZB+y5fAGe3dahEdI/FI2TJ3eSlVzFMH8Q1va9uRr+C
ihTm+uxRq7dFA+ST/VXXnYgf+1O5D1ZrHT3hL+VHPozPJ16vJII+3LAGf1F1Lfaw3Ik4zH5+bza/
sPWTR+10kL7inqKAUnsVbNu15YQfVUBndnGzmzeRX7qMrH0RxXWwDogwv4/r0T95j3RxYxRA9nZo
pTJ5RhPkcg28dAPtApAV3RWDnxMVu55grmMqQHiNIWccsLPZza3UIeYivFytmSPxZXnDVycJIoWf
cBR7Xe1OpTPGPI7yPd/FFOCi61n3Tz8nv/FoW2QXZdiDHYYgPaB02VjR8kCCCkk8BWgYobWV7hTf
8GtfPEaHn5y0MMplH7LrKdxo8H+I4buSqwmHkh+P3Qr+nvxoemg7Zp1mcS9fG5yHnphPMFrRT8DM
i3CB0V33sXNVLloenk7h2a2QXuF2C6c79oWzLZR73s/uw89kI/xZsV0iBAG4hcfpCfPE7bH6LGGj
DGfYZzx3w5UtHqqnvJ1ggERRPcEg4Z0TCNDUwf+PbFnHvWhi/yeH9CP2vXekQwL4YEYwWmDs1gl3
Km2rYh3PuNgF4E8dDwsrIg9SuQFGXriDNk40Y/hicugj3Va+vcs2p03D48+etBGf5Pp1Tzc6C9C2
9h49+gj4B1dBjfVrP81+iu/RkBnsiCmGjbWtiDa4SDci/9JtwIzFnItdJgTAKOMWXAFkVP5kvMeX
aNFgps6DjRqPf+XwAzwwjpQf7Vb7+DrZCR/bMtlQxSEC0SBuES3nkVc9EWpzw4hw8fL8+69Rmbfc
70WByZJOcT6VlXzEScXTzAHIJ7HEve79wE/xDBJG3CEF3Xzc5GAu4VkJXESCTs43FQMsoObaXHUA
IOGozOtwm90Kf+u0k8W9sKF/nltBJpeEZ+rMN8FDcAyOZFpvmp3iDbtxI5PhsPFYgXZfyzjV414n
Z9R+yj5OXrjtdgH+3ggOpuqvsP4karb5vj1m/gC6X8F/jTVGyIuP3cGA6UYYEet+EGEbTzh8Pn0+
Obcml1C+aR9mp7hpj8l9+ySuAfmjuN9ykjepp29lp+QKaO/Mw8n5PnC4wdx8NlW2o/NH9BqKlhsN
dY7W+naOHFipuDpiTHDGhxkrdDsRVIp7BTaRg4Q1lNfW3vgp4/iSP1pXHUY78Qs2j8QSSTpxpcwE
liMuKvIB/BDIohkiknUrnFZfXEonztu4xkzwGeGjBXcnX3g3wIUIr9lRPs1gJODWERIJ5JQWQyY2
grt0I20M6BfpH+EJI5xPxa0xU7yRlmtE43Yud/O+UO9ag+NOe5qKt8VPOiOeNJb85CZwa5Mgan3j
nqVjBsDc9IZP0p1Ij6uM4Kn7mFBf59YetlzMmwl7qXocDuIsgQzRcvmf8H8aX/iRNtVJk0hs4m6f
WINKZK93N/ZtdVx9Tu7yahuD9+Ilx5HjLYwIXaSh6+Y4YZUbF8+4p4Ano5Mjf28ItQ7TIfQfEjxF
hiVoyEmxEdndyXCjfSMMyFaEtgTXnFnAuQgBMTDeeCNcxB7/R7h4qlevfC1yqn3mrXgg4Rie2Lh+
x9WKsWLahEfHIuCWkcnBqatU6NYmogLhpQnLhR27Cr5n1+HtuD5hk0TKIcfMFHhjl7ujRFD81mld
lJzztNLTLLLMY/Ak32h7KqKkIYS/97D6MN8bqcMwBxB4wpG1MI3CtZT94la6Gckyd1/0XXyv35aQ
xwZ38/fsiq//TK/patpyx3vW3sIliW4C8sfCewhuw31xPxyqg7xR9/PPkvxmiM8zewpZzsmPdwaO
YXdFAI0bQ2i8g6VwQxDng7p5k+FrGLfNwXyYmdiherXj0gTQq0RF4qv8qiXEPH7hcsT0r1fXKQZv
9ryCpItyq3zp9vkVtxAOrcJdFvg9Sc6a1ISxbXf2nRWux+8AxtW72tcO9cG+yXbYd6w46XMyb+qN
ct0ezB2ht/ccF2/sX6XM3yrcfCxz/rOsxZzVcP7X2s7/hxUbcD5fJG1EReisWvPpqXia+6fs8WVZ
5vlnfpVkJN3+wxIQQvQIUt6lNsOv+1WTkUz1D5X+eiYmdYA+RU//P4sysv4HSKZUOFWwCZ6LOf8s
yqz+MDTqcjbcQoxlwTYIksdvVGXOi4k6zfaQF4PrxcyyqD4vuYr6XBuUvht0twvK/HNc293V2FTj
D9OM4guF7vOcMKLopzM0ukKpTcFSJC9yw2Gor/QyCiw3nzOMRNf86LLT9aTnx1pLZye0ut2LV/FG
/uw8efYsEAAS0zYtZiYoZS6q+IkSFHkQNKAxn7rgTykNqc1CHthsfleMaPKHopmWPaYXtIX5mfRT
Zof2QPpIsektPjGaUeeXGPrOq+uU5kwaIGy0RQOvAhY78R5fNBCFNH+tiqQ0XLuB7zWBNK8s3d74
ZEzf3l/NUiGWghabpuUAvUkmIK+y3jp5+zhmK8eYwgutHW8thyEu0CLozaaZd7EcszoZRheOmgvF
tNOsPsvaV6uN/DD98/dXw+CRKGTDJsVU0Pm2DZU89tncaSBEwGW1HjNr/FJrJzA4JamZL/ERCbfw
XxfQr5ckgMKpo5orS1tOqNVlFFvmKguBP1Z0MgbBw9eZqlviU5P4Wf00CYGT687jpgAiCo/70qwm
9d2FfFAWgIqkMxm1Z1/PV0udvQ3hGVTdtlLru7DSryHM3JzUlXuqNUosQAbQjnX68v4eL48ZeNYY
OArHqCjNUDYW7qVqaq05lWp9oqdMLbxglm6V7hKvyGulRIQqcAeeoR3khVKmQWqMtJWo+F0xTZiJ
tmuqwPSKob3QvfaWIIB9ViuMIqAw6kIvwfWZrSLOad8y1WZntgFMy7Sdd/dRVFzqoX99BiyI1MAg
ovcHKjVzYTeUemhbrU9JRipRe9PrxKVQyUe30ixTji6n4YL9vSRvEdQUlllp0UnS2EQ7cuJK0/1Y
D9dDF2/bRFEu1ADflAZ6H5Mg8nN307lWSHGcDOpppgjcWwe5B7FU1rdSP28Gs75/XwHffGkvRC20
Qyn7qj+pJgbYDivSkjoT0k6pSJHlpfGU/Xhf2lvqbryQtlB3OizmZDxpqhtC/LWFusj60E967b8v
5a01mfTdiAEDKNO1xcvSY33KtJKjXMb0IHrdWHUy7RHj+L0x++np3xAG8r0JyqIKRMtCE43TYAHg
MGlgBOW9X1rJzzBvSQrEwaWO46UPIGyFidcjfA7AgpbYFJHUMqAEloRbA6S+Tu1Y2qi59m3UVZLr
ffilHDvv/bWJ13Fuk4VEC/xK3CUh81wPi8G0rV5h5A824W/BCtusSJQUZ8ZT1ILLJ4lbeplkpYSl
Vb/gGbz5EpnW1HXIfAUK07nsrqMl5hSQiTytCJNbfSfLpGgt67cvU361BiyrbNmon7IQY4U02Ezh
SBqpozakdJsVgcSs03f34f29fOtMvxQk7p8XTshKTYKkiCzV1QA804r8cJJiEuHz4Ml2ceG9vXGX
MRUhRijRFnqGFodaO4GpgHOquav8x5R/VptawBA6Wt39aRGxdRcM/xun+kzcYmlSAV9nzbO4sy25
EF0/rkLwZd/fvtfKbysQHuPzQzNJ16J4hhfb1zWFMdSJrLpyH+TRQc8C4KJLesZiZ6x7i3KbNQSk
FMYsfnxf8qsXJ3AcCUGwWxBcvqKHqcZoVfW9Qg9AbQGVDoWmW2qcCXuuLN+KZ/vCy3ul+EIeNxpH
mcZdMGjOV5okZTioGe5dFis+h+tQFivnlEsXNvQNMTgcQAJwjT6Tu56LkU9qWNUSabiiUrLSJQCB
VNVsdPlJ7iKzvyBNfqWSoOm8EGeJudgX76+dCjlfqTk5FNIcVF0/C/jNTL0JrvpKwN2QFSmOWuSf
aDyQnOaS+ry5Wpl2TEI+A7dhsakgYZyq2WZ0sTXCuy6G6VhLw8axy/DCZNKrs0DECuENzjmYRwqR
4fk666ozmoK40c3myGdo+qtWzhe8g1dHAREWOG4cbs1Q9eVRmIMJlyPBL6+7pL2bklAWwPXRVWTr
NKcA3QrnRdheeIFvbCCYvqbOVIIpAvLFukLdSkIzYwOnjK4y+8cq6avbWM3Cu/dP22s5hPMEG9h8
schl3DlOFpj/Ek4k4EG0ecHM5+hx0l61zUU+utevClHc2mwikx9cNeevqhmbPEzniRsmn+JNIUn9
tjsphvf7CwLZj9sFB59cwcIWG1WClgSa5FqQcpnZn6N6VcM68ttCNLh+uaSZ7kTQYiljE8l2DqGD
q85Nuptr6yHKZ3vbpvWn9wW93jOCCOAhoEWENAlFON+zfgQcdC5azW3Scfo091m8X/WF7P6+FLrg
iQSZI8DuL6SkOEKddbIkNzgN2yANj7pkbd8X8VrPmD8RQ9acVuzCEoPKOEljLMkEECBGhOohyfuw
3Jy6eiRVrgfRpZj9bXHQx0FqTYyrLY5PX1m1XltcX3aXZw9xbJcUojtZGR/iSmd46v3FLS2EUDYA
JZ9hPHACloxM85A26TDylk7VnTJ8q9pvgyZvpFXtzUl6/D1Z9jNoCLAhoLIBQmEsfMShk/UpNkvN
nZJGXXdDW32KWin/0AaacjDzIrkfpXT18L7QpRouhS7M+WBM01hrCc0MUfot08bZD7Lh0rzQG0Kw
3yJdiCbihYrvv7iyrFxXUpVY1p2L4daShrWp5L9pHFiHzrQ/A0LcS7CNLkTo5kDoOmDKh04Z/aTo
g01breqrwerGzftbJs7MS1/+WRRYJPAoAjinPYNFvVhNtaKlvRPQDKdc35VanTvdyP/UMhjQ8wWA
t6W2P8uymAAWVOdA3y7ObznXrZlbCi5MZJtbq10FXm5Z/a0VlY3//rLeFiXWI0bKX13sg3YSN2RM
77mSxWQejDLep8E4z9vTScl37wt7aw9NkAHpHsTWknY414g8tiOmSleqm8eRGjmlpp82lTJTvBs1
7VGyRvvCQX5DBQnAmJOTsYTk4BZ2vSmzsM4r4uWpjLT6tqslk2Zvqw7kC4q4tBi8MYNxFVJgNvJI
PJyvLBsnM+uKmlM8gXBx6k57aXXaTRUlkUr5Yvxu2leIk2UdzjgmI0Qa81yc2g6GpQ+65E5N47bJ
inLw7+sFsxc2GAtALICtuzC4TWat6iYl61WUp4099R+01Yf29HugJISmJK6xf8y5y4TJXIvn6+jm
9lQmUae7uLe04zOnMd5Xp5jZhrm/1NG6DMafZaHjjIk9A2gvbEU5BY1iFOyZaOMVLBIjswMKvXnv
67h45IWdYPpU8EXapA1xjs6XBEUHmfI6M10DIMB9YvVNGa5jaUj7z50chcFVmvWnaXZGHOrTro+z
pL6g9G/o4tkTLJJEVmJYTZGGtpsb9LNNT/IIdEJ+b+E1DcPwm57T867ilsnUkIiENPV8ueW0mlSZ
u8SV1RPMrZS+k97BAbggZoHF95emvJCzeHuDEqR9nuRQbhzBNKKrq/ejbbYnQ3ph994wGSBma89E
60wMLRV/7MNEHpNAdaVmKq9LRqpcOdalC8frzXckpptgtQFVZAkWZoUoRGWQt07jjGaAvrmNykJ3
1JBG30Jhchjuzvf18g1Db61eSFxc+SsGl7MGXkJXN/qM2jin8bbs9OlRm5rwQoS1QI//9bbwp5ns
YnKWAuPiEExKUXRVJc7aV4VhKYbe6a29KT/l1+k23ttM0JaJU14pPR0C5Q1d95v2prhYlX9rybLK
5D14QID2La1/0Jh5eOpJgRlVbB2jInrMZZP+6tyQLzhxb0oyocDFF4aqaAnbQcCatwNFRncVJ/fQ
mlzZGvhr9WRcOAZvyYE/mcoV9D+ClGVx2uJClVYzDITFoO4H1SvyjqHk+IJyXpKyOGutKsezbka0
3yrRbVwytVvjheT/lpZoACsCGKxQpV6m2UydzIlZJiE9HPGH6ko0Vc/ModESA88PXAP+zNizI+de
8UiHwxaKIS+9X/1uWlhYMA1TbQi2+tdp4TmM01MG6o+b4Ct4itwx20YO6WvRZ+HXKpdTbJrVXWLO
fc5rL++Jl2IXR4TYKsmUhsXTGP6J0YG9/r27Ov0p2tHzr8Fa+WHJv9oT88CBlGxfuPHqgjYJEctH
eKZao0kAjMclQGInTae6qLDd4qKQ0oEewnwVOSdV+LWwW/0b4sgdERCIuWn40M6Vt5jbSh/AmXGZ
RTlQVDsGc3MI0prZLKNK1++buzcvDK5hSxAsUH9dUuXV9ioz0hN5xlVU+JSawuim4P5wi2ncZjKE
ZX0TOZjnlWsml0CLFnPZv+zfC+HLYEHJpJpUewBaLZ15/XW6Tzf6nUzXY0Ov/SVVeuM1iilakewh
ifHK40jsEwVorab/tVF+jI32qFVl60W5RPm1hhHywsYKG7PQGsRR0iISEo0bC+tQGFpgnhSS43o+
zVedrUpf69hY3VWotK9aYelORmO7taxE66KvkmNMcmCbzlnEfAkc0hee5+3V86IpckD/uayxyFaD
a9BUhtuYkj8UlmPm8daMUldVL+DCvyWJ4A+Wc8gtyCwv9Ldq+zoeGxLLFWWAcacocAaeym1SD79/
VZMH+KegpfYQhOGXlCuSRKfZBN5jFZA9H+s4oGczSJJLlftXHg+xn01m9zksA+ZWrPtFZGukIfgM
Ra+7RmRHa7LqoTs30oU1vSkEgHsynwJTcZn4qoI6jrqYzavt+k8jqOiGSdXflyEoTsjbUNQGbXjx
giItqPSiJppYhXdWDTewfInO+tXNKMO7I4M6x/9DRrd8M5EEY5JJes01bUb+wp+lchWo2gUP9JWe
CSHkuATOMLncV6li0oN2Vo3CU5tqp27Lz1NTfhnyYuU1mnQps//6xUDKxHC+GAC06BBZvP1hZVVa
17FpSXkjR4MDKPCF9by2hqQJyW6xLIw/XV/CorxQMF1aQReb1OKqm+m/zdap5oTH0Re80eO3S/QU
r7dPSMN1B2tAFJQX9insNdjRpFp39dRi2K2c7ebRDqz0Q2UnysntI/O31U7GJQNz38KPgNxzsYOS
3MZRqHCNjiSCpLb7ZKWXwoXXegeaJepAghqQ2ldMSGOorfrW4uocJXULXUS0m+a4dxJZli+Y02fz
fWbeBXDmC1GLQ9RXcWjrc2HQPl5dqX5/dzpU/afWL3eiMb6kX7ryKNS/f6ks3hlRuY7TrJg6viD+
85Lbow6t1dz2IYXyRJ1uRuqhuyCVgrWhTMo31ZqMC1WmS/LEfr/QSJCo51wdaRCRE32DmjxkXXw9
5/F3ybyEtL44X6+WttCOUUtiigGcr7aRwIXKaX8J2+KSDVdEPubFa3slxjxfUW/PYVP1uJNMBdxP
zOZAUUnclR/tB5N575KWkV1wT+ZtHZ2cgAnSS9hbC1Qc/dUTLBSnDeXRSJMKCOU/B2YO5K3AApVp
ShdQSb+LUfda3CLLoQ9WC8eUQnZZ7+mtbM2s7h0jjJgr6tSV9/+kn8ukQBj2fWO3nD8tTAZnUMed
2oB6RZ3Qs+3hQgnvOXt3/i4pS9KSS/sSaL0U187fJZY+L5o5FnFR9NE6MqPJm6yPkW979rET6DfN
nRijfX+NrxUVqSDu0JMLgQsl0nOpxHdJoKtcO4mmHedpddvFl47dwoyhIjg1tPhA1M55J4V5LqIY
7FSWAzpwJCu8n8rwtsnaw2zLX95fiXxJznIpdZ0lszGGTDiH23KffoUiO2Bm8BdwQHHHXJLs5p/f
lypO2OKtmQrQneA4U0Akc3q+uDA+DYYS5sKGlVcz7cVOlwJRVtSgfqv9l2RgnOF9ia+tGDErrj14
d3i/tHifS4wttVTCCk88Bh+sVvt117r6iZnNSyHyG6pxJmihkDVd1Ske/3MiZYsb/gWCk9v31/LG
KwNXSnQ9gsNO5nRxa/cwLtlJg2qs7NMD9I5bGKYfpN6+cFe/KQbnCg+Ujk46RxdbFsqVUWj4ukXI
XHK8jVXD6efv76/lje2Ch+tfQhbbFWfKmNgJV6g5Xa8axt2zS5Bqbxhb40zEYrtCJcpVWe0YI981
u3IPIggTSjKTfgJdUVqXFxJ6b2gaLMiikRk2P2rKC92W9WhMrJriV2amzpxla1ODJHVkvl0L/fc3
71yUwFaGroGJBDGZQFJo2Z3dakGXxrF6WsdxvtGH9usUcZSyjHHNOb9UPzyvCSCMlgJboX0ej5v2
mmX7cBupNTRHkeQWp3x1bBWl3amhEW+kMYQAWW7HTZlJxo1m5DbcXHrpvb/Wc5MhxAvPkcobi7Vh
SxTff+GGhHpeT00mBW4RV0Xpp3JjM5k5mTDd2JNxuivJRgE9Y0l6ecF0nKvo/0gmM0JDFj1QS3RD
uj+ttgA6bt2HN10Wb2nk2L6/trckCEQ+2g8UXuoSJK9JRnkIbTtwg/B0m5eT7YbFdBGKT5zXfxnd
X+t4IWUZkK3ot7J6OaaC6IyefNUy8abfBQ7RzN64EP4vruW/ZKH7NNegmkRM529LS4phagkpoL2b
gHHI1sAAMa6b7iJwnoAxZtzVZlr0/W08N1h/CRXUFEx5iMB2oSIgjbbkdizgUrOAaQWj1hkWzysn
CeE9f1/UW29MQxfptjHokF2+sZPVt3V0SiV3NUxAY+kjODdjfuF4v7UejAj5GgGn/oxH91Lly6Qr
VnpTIgRC16TSrsJ82IzmxWbf1yebW4RZFboDqOaQBDx/WfaktqdTjIKDSAQWfkO1j9d0sdq3CJfE
+6HKQSqMDlsaYeQlU3zcBVraNYy/FTFIE/K6ZSTVvl7dQhThBgeGmS+TYr3ewnORwoK+sBqjbbe0
6ZPSlO+LXfTFZnq1BD4qc4pH635kXByp1QV7sbhw/lonA1+Cw1nB21jood0ogyKl7GcC0mR3k6xB
XFjnOwZLny8c++P7uvj69ZH9kEUML4iOyeWcr7EP9XDuKKUjLgBNIhXz/XsBd/a+GOEInpsPxDAZ
hvllTocW1XMx0gyXctQFgRtF44NkFH9Gofa1NQvoPgodatcuAkfYMi/4Oq8PGuaQ5dFrTs8Ad8+5
1KrLx3pUFObXlVPUXpsjALcuFCC0nr2/PPFSFssjrU9/to3fbVLjOBcUjlmpZTOEhKtuKgnBsjL9
ojeG+n84O4/lyHlsWz8RI+jNlEzv5KVSTRgqIxp4ggTN05/FOjduS6kM5Yme9KDrDyFJAhvbfqtA
c0dSgXVIBtFmvj36D98vfOHzOagowMtC2wVgjOe7xS40Kysw2OwduKTQFvs/CtfOD3D+gB/XOXP0
i77MC5k3SDSLNF/zFaAhZplg0tzBKLT/C1blWnnfvXD6kALEYEkIvUm80rNH0xW2Uxfj0QwgTcU+
eLGXc56Eg1Xovjr3mNXeDZmyUq7ACJvLNuoXAwNr4BlYqd+/5UuHEplCD84SyoFIn5x9X5gmElYd
8uzATv0ugG8ECgVYjSmLdi1IDNdOy1ki758RwGASyo6wdejn+gfZ/GB5WBCNoy1zoGIeZpZ5tQtf
2xRQjyXdXY9HL2xeLIZ02gwmxmk5e9GUkaof+whmLsFoGUYohs5bCiuq6qdhgAbIMoq11WeVaJPw
ivW5ZNXR2Y0gDnrP/8ZGPh+cwal55I6qWsT/xJfFnfPrf0WzvffZvPaba/NY/57mbCdj3gaZffhi
qGWcf8rcqQzLYw9sBgoYwLQNbpKbdkt2IMu8N8vkrr53D+oB/tqVPfTF3UZxflYRQQwJx94+/6Tj
REUcV0mxUB4d7oLR9pqVsPUAvkw7Vqei8ewrubcL1g+Vo3kwEuJeGMM8O7PEeEUZJwPYC0Mw5Ytp
dDAlj5RKfK0P5tJX/LTSmXW3I7fpPNMBSgCHjd1PeQpT9EpAarF/1EVKOhA/rl1cl85kiAbBuTiG
fm/0nH3eOqHqujG0sWiJedxHsqE3LHPANzvOnAZ9U4OIsrxiBubo63zvhLOjg7wDUivn90nLg07y
ioOhshWnDpxYBzwbubu+WZyv7jbmSzHcjEw0vJ4vdj2c3LzIkwFArwMoBqthMwvJqy2Qr4trhvbi
WrOc9RyqI2t07gK4g/HQsWWBRrpzMMg6bACoPMzMCPQAZVfe4AVbg9ZbtJJiyBnCOuenr8+7EaWj
qgZJxd4N4DgAQLdGz8q0h8LNe3gzLtqM/+xfrqVtL64bQSYcVwooyP/ewUeDmjueGAYPurQ9ZnIV
OJs+EGshSMUgzpT51bTBhZ2CkfT/rOd+3pzViB7mpFD1YvL+UvEUOWrVYQ6NTZhZlHHmz2XU5reE
1N6VF3xhYdR+IFU8i6LPMeHnha3awdx4UrHFRE2PuSNVpMyhaysPlpgY2nPBftZtCBaelLuO5Xff
L3/B5Hxa/ewqCSIVy2AggIjY/LYZzdGZvD/fL3Fpu2LUHy4P2hvQ9vfPb/jwKTFkNLFurNlCDxjw
RvKnveEOTX0TpaF+FdNL6Pc7T2SNE10Jqf4FuZ/PP6TjIIeF6j+mxL6cSqsIi2TilC1ysW+C2yDY
aPcQj4+9fx9UMrXpYUJDwPfP+/WVQh8d4c7ceID033nfX+FYyTQ5HAI8pU41QDHkWrj91Yf8vML8
Cz68UD8PrME2DQMFfgLUeg6tqmWyLxF5+A/yeQLQRjwkwNX8H9Rxv/qVn9c+Cz8w7xB7TDKGBHK8
DoDVBr0bBDpyOxO4rtvVr5fw5+XOTkfEGhRhPXzA2Nmp2qi0nQKTar9/46Ivrxi7rw4sFgNsHZXy
YG5AOjsMRRnK0icCG7WjPydn2iF/slYEib3/Yod8WOfsno/L1vF5KRmkpR6NB7RaeK17+OLGR7c1
hLLmUAMEkc9bBOkDb9ANUpH+ejh4yMX8njJr16yvOb6Xvs+Hdc6H7waim3AMSor2C/WjCAw6sur2
AAP23JTmyr6/dLA+rnUWHMbt0EuK5qVFZFDKC/Bs5On7D3PBRYGjCfcEZAr0uWI24/NrM8QP9Nj/
e23Jb4jTLNQTW3vrpAHvB+ThhXetx+CsOjkHDnPmAEOZODfo/jjfc36ESUket9hzIAQDqHmfrOpV
dK+emo2Lb1ZkZj3nESRA4t3+mn906Y1+XPxsIxJRR5UWBJpLKP9zB2Dp4Vol5us9/vn5zjeiMsib
91gC0iBphZiwo1lCgOmjfloW1ZWTdVbf+vI6z6ehkraYAmSnGWQ/yj9FBHBvEqX5ocrK07B0U74b
RNYDrfny/cY561n8ty7a9uCL4ZKB7sl5SIaP6LDaxWPmKM2k8yQqcNg81QJJryiLtx5w5T4AhHRK
PQDFtv6eHq/5ahfOYoKuDoAyZgY1xhw/b15PE65qqVB+mIKlmUQmXGRr6OPQPX7/tBe2DRZCKWqW
tQq/DGZ5uuex32OhqsZEDOC5trliiS+tMHfQzWtgAW++hT7ccNItuMvaHhtztH6WptqjH3T1/UOc
zQ3/7ydDDA09GsyDInCfHbMPa5SW26Jy3eB17aIHNJhuZ8hy8tTelCAFtks5ZeWGAEoGIYE/3y99
6dAjDIK3OVtnzGmdWbIIU+W2bTH6LyzhwbIHzhG9tJB3ALUMpMzb4Nm861eG/EF7RAasAh/9+59w
ydLBykFOF43vAP6cV9JzqyVV60900fwYQJjXa+hGrHwAQWd8sb251uvxj3Zw5olh2g2ddHCxMd90
nnDj+M4NHbFnpEjjuxmTnh9nWRBnRsBB3MMFRdTbudsR2Hxn565mgnyB/52Dmmuxxdd7HkcU3xwd
vkiBY5zx85fPVe0lPbIKC8Mw/y62HoOjRm6+f8OXFsHfh7/7L3XxL2P0YXsZq0Y+ccAivQFs0n72
3LtKbL9f48IeRqEWHX3QcEHXHVb7/CS4b0trFDFdFM/BNrxDdwlLIzQi/XXszJHI9llrpNpB9wRw
H7Jni++Xv2D15uUx24XaSIjKxdny+cCSpp3mF7lqD/N1CeT6EXT8I9bKvF2ym2mg6MPfJpDTQBB+
bRPP99PnTfV5/TPvsMsjwWyJ9RugA+m6feVbezk7wyQTP9i2XIE+C74hAXP6ypN/vdawMiJTlMqR
xf2S70u8rrXFBJXNEeB3jinLP+JupkXnN0g1YjeBsJkvqm0OprNZqkfMmpulvXD3zV2JeY9Hsbny
ey6+if/8nnNjBnRFnbjTiKO7Js9oNkZaBwIPP8CtXBb7ZE9XMG3LWVAR/N+9vQXQcJYbRNaQp7NW
1LU+k69X0afXcz7EM8JTE7YF2xr7RoaY6i+jfMFazLym6HUnLxbJ1bXR0K93BtZE+wJcqnkY/rwO
M0TSOFIM+CTNk29VaeBdq6le3O+442Ez0c6C8vCZM4M7NbCokBTJEL6dpUijPQXE8y/rIfdT3SFF
CXH3ERBOG9xVEOv9BT1e23oXLDcyP//5EecujsQUVFXE2PSzyu+4LIGFhYLCwdnNCOJyl1xJSl7a
Wcg1If06zwvBznw2Ma0pJ5hQPDOBLlQjn9opSZm5sScHhRmgZv0rdtOZX+L5oUa/LczKTO+Djf68
YNKwWloeFoQu1aYFD+gXmO734230FK2DZ7YaIb2DDKKEOet/XTMp/3pgv6yO62ke4Yci13nWV7Iu
8aoJyYpEKeJt0Z7QlOuxczi4qmXYg7jdOubVVjUpstobQsgTcZmUyaZ0iwaNTdJh/U2BfgxA3N0m
FiusUpotK6T30zV0mv5MvWQQoTK126ddjjoNhr1C0a0KVnPQdkXn1XvFmWgWRRd7j98bigvZdHQ2
/Of5vhiKNk6KKsA9XCCEH9PohwuDqY4WMP3BGoOmwTvA3jOuG6jn/+a2CtBUgWl+xHEIej5/WXsI
q3wSA8V1Id1FtMrfNeSyUEwEalzBhL8XAGcnMObX49QLxSlwLD+sPW/zD9cxRgr/39qzEnwJyO/4
5oGMbCAcsuIQQAMi2Z15/RAqgp6PC1L48BazFfIaV0urlzwDtPihsjqjN4Hn+/xTajO2VeMj/B+S
ZPKQ2egoBD8w1v6zyD1+7aVfMsUAAWL0DtlF+Dpn57eMVECYgaPHgW3GU+NE1YuwXUCz82cNHjS6
M8iN9Yc+XTtKlxee60T43OinOfvarIVms4oNPD54Wb752fXrqcacT3eF73jJXoDviR4swAeQ5Z//
/eOXHZi0grrkSHU08GMJ5l/91X/11TDDOHfOo3UCTbZnX21qmtEvY6QG7MrQVWuBziRwy61Zrr0r
3sUFk4uJEwi6z6UnXDRnS6nOal2qQuxGq87aUmdJgvE7CDErfSTeTey/fW8ULtycn9Y7c6M8VhPV
hDmuNbv93Ra4S9DDey0yn832mWH9tMjZdhBFX4TS4KH0sj2YLV8MbZos6T5ZixWblXmulUku7Au8
RDS4oEAK2Nt5ucmPdZTkE55K5SqVuDswEepWf7j4M+XvPlS9kKz6/j1eyLrBxOBEY/4FUd2XsVqN
zdOoMpmzbjF6MyCqh0kOf3M9LTrvgPOX6WNnABGMxexzKw5emCX60aKL0vb2TNlZ4SNgGp+/f57L
qyBp76GpC5M9ZzYT9fNGTS1KE8xSKaR3U78TC4D5Vv/FMnPBExUmxPznoSGtaxcl1hI1iEhzlXIw
/h9lLXE3OJa+staFYgRYighDUaubVzvnomA4hFUVxTPZ9RAe0DXm7EebyAULW3sXlIP9ENcYBe8m
t1q2Woa/h46bZajq9spmOZsEn/MP8y/ByBcaLNG+Frqf7VYkJz5SD/sTvey3Fajm5CShBDirXFU7
synW/N3b9VsONaQw5SdMvq+uHZELbQv4DdhD+CnoBcM8+uffoFWbx8LgbbQIoEIETpA4DhcjDCi7
QXuBd+WZLxka0E1mxwq5TlRlPi9HbWSKMO6G7Bx5AtQylaiQ/Bd7CU+CQABplS+depJUUUH1bDoN
wPCJySx1a+Wb7xe59Bj4+xigh9QxMrdnmSNgOLqgmYsSQbvTwZgCgHPlMS4U6FF++LDE2ZuScWW3
YLLgOSBFoLZ8GyEtbGUOusrCRYNGBOyLflNdu7Mv5E/nddEY5UBc9msJJCkmS445Hg3CSc/ttoPU
joJ0D7D4hxG6KXM25mpfwMXXCR3cAN22EDeOzm4GU5UJyT2Us2bdeHUXIH8BtZecQ8Gh3pAVnyUO
nSt2ILxgQLHr//+aZ6aNuDSWgsAHK6Mnj/60JF/G4ROgp+vvt8q1dc6ckynuCwOGBepXtnnPqbvz
WeSCuUhIRqxr4MX5RZ3fChESaRiMgU2B5/D5eJG6kXVXYDGBInItysXAh8UURisnqpGKvgY/v3Q9
fFxufvYPjpejkWCUHgLRZODImLYDOSQdgRhbwq8VZi6+xg9PdrZFmp7rMSmQbgHWOm3DLadw8fhb
VJgr7fyXMmoYwUVeOJohdIASfn6oxvhuLwBRhVXO19O2cQCNzKJ9/i8nbC/8w/QU/yIPzc/qajrt
ksMChiSSC4jP5nv989K4ilpZCLxPm76P/mMw8pXt/dWWm9rytTNQVgmrxffb85Kn+XHJsx0zN/ij
coGnRXPzqyiA2+Ug2aRlb4F6HURbZ7CWo5I/vl/1op80Yw7AhEL+8Itr1tQ2Cq2gT+PE69Pcw8oO
kDNCmvtaefLiFv3PQueTRz53p4QlWKjje1Y+AqmU2uOf75/m0t6McZ+hSQw2E5X/z59trN1AlmUI
mS4LyiSoOU0x2bm+OvKpuP1+KXAXL7nRH1c7uxh6XcRWr12TTXZN6LEGDL3cRRGbnHToK/ac1L07
rpg11dGqYZ03bLrIkB8dM8NwIhOylAVpf9Z1Y3nbHsPs3rKUpn6rpEfHtLdVP6Wl341qV0mdWwtX
BfqVOsKVmbZN59/kvVubPfGiGuLeoA0iCxJHrXmyXV3kmdXGbbX06t4bdzUYunwVlrGu0cSmkuBR
ju1+mjxVIkVK4mlbEpMThv5FZbDegK6J3WRxJXeeTPJhFyWTqjcjkZ1c6mio6rSQ9oQG/0jL3yOX
UFyhcZe5Lmm7VUcwvgwNC0+rFKWVxlsJ5qhupUkL4eiWawWJyVAqqN3y2IHj7Jm4TDUbODKmtCrY
YfQLl68nHTK1xv7v8jQUjbEWSSSDx7Gzy/63baH1f08ooflOiC6BqCpUQSCK5LvNdECUraCtPSSg
FcqONSKtGicWG6bDsD/Iygf/zFAUo5ZI7GCeq8XjoQ1XOjkkXlungkJfjL6/rQ1Yn9wPgTNjc9F1
COx9MSGxL+3SrpZMRhRy2tppkepXxmOYOOIdlII80f/o+gRa46HpFURade0U0OsNS6t5pZafvGMa
NCxfR4dH9qliheEPiYLuUh70G+5YtrPz9NwBxSjAolueIF11lGhrg4pW5NUQW/JJBFWyAv3YmUT8
C9XO3NT4Wl0dQNStoW35PBUDh9yRH0v+aNrYVYu2rerkZPF6aLdRWcN9mYErxVsAuudjLDHAkUY1
MmnZkMTNQ4dP3KR2K63u2Aor+FlIK8R3Mn7Qr33iUCDktEIXelUUQLO47gTlLTPUYMCUuHzSiSja
PzlJi99bJG417nVAZLxp+KAfLLRaQTovtww02VCPdx/h4RnI+om+GO0T2BbM2ovYHeMFB6vvqVfa
tRfw4LnaqcLAMRmUy9C9HIxzhxblNN5i4rw/DkqSx4BWvr3stNa3qmjy01AakqceGyaSBaUon0Iv
x0xEihvGLleVFQwjulnG8aFGshDaT4B1vkwoofHNgNF9s3HGkqPVpSFFnyahDh8qFhrwohAvFVA/
qNqscP1K3uD8+Uf0ETTlg2wmq91ClYTay6oeVbCOaE/VAY/koxQxFEW76ZVn0007OVG4rRXey4rT
saZrZmgPQWPswCBjmoWQuqKS/YhUFeMj9q4tM6/HpfneNbyxIYDIRBwttDfm/arx0HZ8J1qUiDKQ
PJsKQom2ovbeIW7fDuux4TUkGzxVWUfWOvIJsMP6t80luy3tPF8W8RT02RD0EZzpyg8fJCfdX19N
JV+OpXDuqnzIIXI5CaUPcRnFLE16ab81ro4JCHmmQ5O735tjiSH6MHXtqbpX9jAtJaM+S50glKdY
E8yCOjo2aOaYaq1TyXLMuRshkl9+2EX6gMEYAXIU2oxgMeAaPNl9WaMfY3S7JvVzX0OmVEZjeeDa
Me0fv3MStUqq1kDisAiaPyFYyXIZl12Jd6WgILSwnYFHGQ1MBylSJCCTFNe5Y4ONmYz1whnQ3JSV
Te+r9YhyuH2vdR7rtC3KpMGVZWDyiEMGf4W/qNAs2yv51AD/nywrpsJyadmBeWWh8Daj5dY7Zhp1
0lZlvU4MoJ0VsP7T7yIeO54qwaMk9VUnaEoQBIcbaz4WPm86nrmGEYUBxqTw0yhMRoqP28mnqA66
d5cEQ3fr2n2gFz4PuTuTMLsSY8Jt8sealOMA8204zOSAto47bEMBF35Cy+ISDZw1h1pdELldGvOp
vg3AurDxY2gUmF8e9zCMg1E4+/ckffsWsP+4XpARaI/7jrWB/6Aml7Jl4ZRetFNhkCe70Gt9bFWw
ynAWxzFCh0VuD1ArHKQLmXXijy9t0vbduhlG/KYYgjY65b7yo0Nh9Pg2Slo2S7uSMKrOoItH3ij2
u7SUm6RgGyfQo/Va97bAbdZvUezJgWYtXI0RutCyd15tCrHqvBgv1CBPeDtZMfpCvUo6ZjuUvREb
iHnQo+GIo1JiGajKT25pqzQOc8NSaAhVTwT/F0gATaj9hU2mwd8OrKmtTVcptcnr0QlSf6oMirZV
TLpl6XhDtGetKkekTyvoSeN63o2dRuFB09qu917lWu7OwV0O/d/CayhENiJTvThSJe5N2WvzoD0p
/grJPZFOvNW3owklNLerCErfrmwfI6Wn7j1wUbdIx8R4z0MeTxBExY9B7tZt0XG4a+JAoAuVdEmR
BqJqipOnOxHexHU/TlsGxD7ddUkyQDPaiqwG0uC5V+hdUHQFWq5zpxUrzZywPzE2RvJYtoXWSzlQ
Dr1xJipMg/RRQJah9JRzqvqiZhpEKi30obCrApq2VhwzL5W0NnwBdkTzRprRukESDu3x4K6zzCem
egKYmt5XvgnupLQalyF/ir0QrAzranTascJzZBoNypH7KpSRdZpc3Y2pLmze7CxRdc3G143GV82B
AExpjzneW2YNsDcpI4JASq4gCVn4SVfXW0p64tw1fp4UW4nm/fy+GsfQZAS0hR+RbWQPZEfBoGI6
2X11P/a5ONXSs+/LKur+Fp6wTZ2Ode/3z/gnVEZo08Ugu0vumve4ILT4ARx6wzdEwHBs+oBCLlXo
CeqGmJrHdcd99PjQstAkJRHFZodGvVtltBY8XiIvr9XO8qYpWtsVyKhZozo/OPHRsQHKR8NsmU1d
PZapz1v7hfWeJ1cDahBRlgAiIV6SQHjTAZAa5opdX3W5peG12C7UuJldWGRlhxosbaduOpl6rikg
UpizOBWDNsGp7D1T3YwKg2aPzGN9RZeWAdZWKiXWPrUT+TR2DQ0obmrTpoKHJwHLlI7e+NctXdTJ
B0IWXdKKzPPLW23VfAG++8qUAGrKQddZWNMsbyWKgY7AwXTBgdNBuKtp+TSE/lZ47haCLcVaC3tT
MHfr9729qtz4UAYtLmUFi4IOIMQ7Xd4smU+XMmEr30bd1g5Kb9U3cuPGXMNlJHxFnWDf9c4LXGs/
Jdp/YVD/ymo53CrHlylM2CbU/CSs4m9Ek36Z1wD5Nny870VIMhOZn0Neo1+2Fk5a5T4muIFthzLU
XmvZ4LT0S2HHp6GOppRVBn6CXWzyAFd7bFZ+1Ox0mG9H4hztSd31EX+eRnTNBBL4FNHcJwZXu4jV
gRD+nAz2kJKSHMG7f4ra/JajFLnuvPxNmeJRQ1sFXmrwEtgjVG/zZItW+79BQO+jqbqRBXvrakgs
s1ClkE/70/PhdeRds2wptBOQ2tuha2YNXuy6Hqc/QHiu/aaqVq3TLJAwRv9nCLDaiIszC4dqG/T6
bbLsX9gi7QJ+dr2ceBWkvMSdGQnT7XXPHkB96RYIKP76ldi5I5nWSV5Cj9WCFm2VOAhFS+tnK5w3
XztLA1AHbkjxXjTxcySTI2Dn+M8Kt1sWic5TlGd3mipolfZsWQaor5n6CVM7OCAo5aZ9bG+cnL1R
M2wMmKLGbVZwgn4qyBLBsh6tCEMbA3YHDOeYhhY0OUjcheu4th7rifQv7Ri7qT86TQoKNEYTRGhn
Ia6Rh5FY/qmo3d80am96BIIbUnpulrveqqX5kbrQn81xzod24zdqFYphMSI6TmtawLQMoN94Xu2k
XsDtp5Hyosya3EVM5ZeOI1Iq1MQzg9LQ7HYPK9lVuyEOBUb6mCXfZOAQXO9wMBzdqE3sW7ekiSuE
aLxdlhH+sccdABYMQBhlOWxBqE8t4m6dHNrSol3LWi86D4qZxj9Jix1Haq2pCNbwStbSGnRad+ax
D/1br2J3vJ969GAP+EvxypXhYVDRDlW4tWydNI/cGwzQQ5Zc2VBct4sT47NvZ/1p4umnQ6e95cS/
bLt4BxM/82t6FHJ61Ba/Awj4JoYNVGOXNXA6fSdfxIzc9cR+H6b4MA6kW9SeTzL4HlAmLGsQkQmC
A7fdU1FuGtxScIlXSrmPgWgOfSyWsbJ+5cY7eryq0imvdo5y0l7geMQwokkPmXUJZP6CsHaJOsDS
nuhqsgH78jsXBADcDG2tKniQzdpl+Y/GBt9maNati+xyJJ6Mzm9IbvUp/C1Is9b8RTnqnpoOktcN
S61o2Oc5W1dOtATW7ohIeSNd58iC8MFu/VNjNftewFsh3iutk6Oe1Ma0zRqQ4k3fO3s0pm2CxkyZ
a9c3vHARlJfbRA3rwjdoHodynR5OSU33yNFsubQ44gK25T0vkTJCgqoaM1FEVdaychX28dZN+hsV
6VWUV3tErpkA42MQ7kJ0E0nzARyy0McJbPoH7vJnpKdvIpG/lK6VlfW4GKj/ao0a9aYQ0vJ2/ubN
7KSEZqUQOx+zFL2Nnj07XnWtu5nyYk9c3i9cw+/qglooXkIE1mk2xTitoTOyjTux70L0zzQN/BJw
RjnsdLGzo/EvbcJb13RuGkx9C0ct+AX/9RYOa5kJFt7WllOnLQtPjQPV6kA3qesV93EJmnSrTpg9
M3e6xPFH1Vm32VCUdAkiDOgvgcVSw+ih7nv4u75/sMX4U5Bi59AOeufE2vctmg5Hiup/yyFdk0BA
ienq3rQY/sNs4mEowqyAXGEa9F6E9Fy9bK1WpZXtWimN9FZFfGtBN3PNTVyAF4o8hG/ro81Fkua5
oxbct59a5tlpUnU6o4kFrfPAriB1jJvowGQIjpjFvPZFWnQNo7bzEzI70ci9eNiv6teIPYidPDyM
vnospmh6IqhfHeuOLEU7PYfOdDfQiS3ckKKWhqzsqZlCvjHcrh751JFdJ7h4kUk0HpwOLR8G34jC
qowtkCVg02+8jqjgVQFKCq1o7Vjxj4JYVXGDgM9n99Kvxh770HUQsRdamWcU5XPEbU7SDPS9rAZ3
+B0IxLr3oFvW9W/eWQ1ZWJ2jvH3Pqjx5jWPRHhoVxsPSipPc28yA4NfCMciMR4Vsxbpo9cjT0oYK
DaKTLgjfanARXZCgmSMPxgLX8sT8WpW3zgDdt0URdIxCkT40TgoYRYyBfytXr6HN2VFgy8pN6+XT
lM705WYhWsOrU+KPI1sCNQ5/kJUyCBaV30uejg4KICliGR+IXYb2iTT2jMXWaGkRT+AmBnzhKF33
C/Ci1LisOzFYv6K41ajyek1uLe28UTUcx2rERFU+zmEao9MTuGowNgQzZgw0DJtbW09Y/m5yECW9
QhWPiZdgKEAmtTCX+jP2W3+D12doOnUmfpWjgc1lTQ70bwuDUFdec9cmFiBfrMzRW4fSKY5wjC+Z
glpPTg0+Gll50A3du+hr6BZlPMUQdC8V9M6qoskSav9AboI/tyzWa8VU/Bjrlm7h4kRvJhncG/wB
vZG0cN9q6DucoryeHuBeIiKoMDK4QM9SmLljyJ8hIYCkRVd7m9pnclvKpjlUAiqlnQM0x0L2xoej
kfAKmA7XI2+uMMJZ8Ane/QKFXwyp+9wqx0WVIxzGj4dr1r26URNDUtVtUopdmyzmHCvPtPRVuWoN
c36UTsgPqmOQUoZATdYpL1yjtYk+Knj0PzVQr/NrorTaTkMENpjtWHJfeMFsAgz0wntTvhKGiGdq
kDkcmoh6K5QUq3dE0V1WVGFzN0J36i4fkV7NfJOoreCGTHhwCMYBTNMm267R4lRyz3vWvvphTzZD
2qTuyS984BH4PBwwYiXDBq5z9VQVEIE5UhOP+dJp/CAdkX6dX1mUZEQz1Gh8zO0saeO3x5o2edoU
0ilXPstLKL9bcVkfB5LTZuNo6mwhxOId+16UD3lOrXtMSA/vsnMdngLnYy9dHOa1iyzGAjVR56kN
299jFMPVERst6a4hkUgbNZxo7ywVXFcZm01UWLdQfnomrGTo8eO3CBDuwQvLvFbDcKE2TEa0GeZ8
CTGbFx0mvx0TuNupgHY1vKChLA8VcU5uV2wnJAXTBnMIiDp+++30hH7sB68OMOpbmXABYuNBVyPu
guLFhgRf1mPnPhDLXhhoDxY2unZbueRVBK5cJfedXd9VRb9RzuCh7tNDSpxHv5oAw+/BaN2HEXvO
ZYhTELNboQKedrxeKonijUu9KC14b6XR6CBt6XryZOUFbGzInX3Cxu1Y27e+TJY2ZRvSte+W9k++
JTZhQ16QFULoVjf7oAkWtGeYQgVT+CHSoLQgmxYjrdLig3mBynSh3yG8tiwN+1MXwx7FuJcyr2/L
+TKeeOdmmPgCIGcUK6Oa5zC3Nko1dDmRPPMi9eyFNZyP4YAm3hUDemOPUY4/E8NEiWDVDY3Q1R31
A7webLm0MvLO6vGInO+Ai3pHXm811NNqtEaZuuUwpD0hTzXKWEhcOOpnNQl6DCaMecuyxSAYtItS
2kaLgkCL06P6LhzLLEY2f4/z4K4bV+K3x2DCBfYRj24QbbnRg9P/HnrI4xrMikNwAMoaSUoY8rfa
7pPNFPlkEUa0WUSdHNKSimM1aEw1BI3KwgIubFuGK89T96rw9+AfHUVNDxEbMx2wjd2NTyMZ7owt
HkQln4BBA81T/JlTQjonGIbPzcqtKYrCothQu9zR0N8VTD0HSf4Yz4lunJajLeIbHukTBvQPlUQ4
TJp8XVmhTJVxMdvbtWHmwGU0YZIv/4ez89qNW0nX9hURYA6nJDsrWrIl+YSwZZs5Z179fugf/3aL
3RBn9qwB1oFnXF3FCl94Q9yqTD+J/B0pBRttUNAdaeJ9ZKJ87UmtnXrGF1jf21qffiRx5Qx5tUsH
9baoohtFzraSFt2FNWm4WVS3WBlbdphYKBKOACv9rviu1BFe8Pr4iHZQaQsJbIeeoi/RFvhPjdBP
zL77JbvUF6Qvsjr8zr3clTL5oRLTZ961l4pMIk9bjMo8+RvXxC6zlKdYqTPbrLXbTofTrkvPTdC9
e6b54uE12QaeY5W1fqwyqp2GCZQ0rw5xZDmJqUROmYzfKDEgYh52wibK5OaYZNFXcDIvZpV6KIJP
9DwtI7SDCVJiTCFql5F1KW4VaGSpuTH3IQDvct1aHG6d+Ervo69ZXey6WtqXIjxbb3j0KNVSA6af
6MXx6HYJSXJJmhP5lFHoG2u3TS18FTT6WPDOBVsKPTxvyIkTfmgSH5KgfJPHPnQGI/2iJjzR4SR8
DSvvFl8whVosMTmVA7f3f6nD97qcSAIMJ0SHL2hE21D7Z2TRXulRuLGo7yeNtp+YOhMpmBDItyre
M1P9Dh7V9oIfMsmRp2aHqYDq19SP6L+c/C7gjcZTa7C+Di1F4srcmJy+ziKYnkon0vKtQLDqI9vM
RrRlA5p/ld9kUbgtY1x1aw+94FG5CZVwP/Qj3bpiaypfG+w/NKt2VCJBMy+/Dso0btjzme3HgKlB
GEM+6rV7qpfFHdI1vxuTRM1Sw73W55tYV3cYHj+WWrrxrPZENP2Ntg8A5B+ZWLuI+JKkgH8MhK1e
vJdFTegiPoqCuLXoJMz68kqcFE6Q9K4wdLu6eJr6/j5JHyVddtrBsFsNkgZnrEAJ3tCGP0n85Ifj
VvTulUi/tQbPCS3xmyfG0MrGG7kvb7nHNVwVxTEijYv2gng7ZA9F3+5UX3fD4Jk+il0Kgy2X0U2V
+Tshax76+tXoH8z+pRzGG8WKnCx+rNL6ue/NbeA1JyOjIkVvcH7sn2crUy38wnWKeiRPtxIctb4/
xaJ39Lt2Y8beviT1kozcMTuCNWXy9xNNDXEIUesyd2ARnlQzprwU4GzraWS9fDqpPFTtUxKpW3J0
uw5FniXRzSg3yUb0JVDKDfW9ozzkrijn91qe3CV5dhRE4bXQp6NUN5R5dlbZ75QCJmp56BN/n2rN
vSK+C+VJbvutP+wSa7ixwt4d6hFLT83N9ae4JgQTgm9BPDg0NyBGZAfdhKsx/CimCDt0HTwpjjHB
uO8kiiNB+6WtyvshFnejoN+BRt8SOZ58z78tk+JYeeU+jGuXFGYXECpGPn4IHUmyoN1FGtAFfDe8
BIZAq22KynM7yeRd7490unZRTbhdsl2CPncypRRu9H6wjTwEERxkx0m+ScfqOTFoOM51UEmYttrQ
3Kua6up8sLYWdn1aShtFLgxHbYVuO1LVeuyqWDsiVXgUJ+tV67IbXaSk5tGJ3qWCb4lUy2OF0i09
MLs1QnGX+mQSpV7GrlEW8iFNpIfYU1+VkOCd5PtvF4UHtuRz15O2DaivvaW4ihzbWP4qJmO7JbNI
j0kX+65hDOk2j9JcdKhKV7o94cW3k/JwgAiJPckxLpKKdm1U9A+GOIg0r4fcqk9i03unNhho31b0
mb9LExRxtx68ErZoII25PTYKDCZx7B51NtM2QZQQOC4Vqsb2lMA7EL+P2gboMGHfUOSeuUnMmua0
opfb1KxcIVRORV/GD/2YqwdvLMd9HAvZTh56pXfrvpgORACKG8eVcJhtYXdqRtCbRCSXCKXeT0n9
1QKsd9+0efDYVKawH6oh/eJPLVcnH4JgIQzHW82K4v3UKNZGFsrq1jfI6bG2oV5amGw33c9fsLfd
E8ZIyl0Rq6V3bJDFEO5lKRQp/4zUS7+JiJnI3wq6U4PLVpRl6s94g+pPuTGV6JD2Xq+6mpimd8Yk
JCkIVCrKnIBBIun5YileAarAFLNjSJE/Z5cmybYjpbCDwMDqQFVj8R4DCqT0KNNQKZpKTd2FZhc/
TFbR7PrKa74ETa60jk6hhZYgefwvTr90m1cKTX78y9+g+XoFHQprRNhh9E5dmw5vjJG+lYE43Wr6
mM2YJ/JWnQimslGBiTZdU057Ixq4DQ3PFw4dlYdNIXo6LKh4MG6AJiT3Ezvg2ZqBw7KAw6pWCM0v
eoflezhOE32IzFSeImNOeQOpaZ8q+rZ7KrxcLR7ibKHT+gYRZN/EDzEdTVY+GsLvSY86oiEW2V4A
9qfbHXXaX8AAKKtPhrUto0iNqFhSddPplcyVqTI90hUpdmLZpPue7vp9WsrTcxn48VYXstkLsfuD
U/xbM0gPJsghW9ZJcYVQjdxA03t6jJ6/GZBl3NYRGJGRrvuN2XcxZSqwG1i4lBtdxnc+bqR3xe/p
ccW5RnIzIA7G0QM2E7iRGcsbvRW5wLKIAzuA1K7q9h1bi2rfEkk5nV8Ox8Jrk23YBMIuEAeLbrdx
SOrO4J7VXlszzhwTHByRTRK6Xq3BkPMhtdbgLTZyGuAYyEkaW12zc9rajyrPd7s39ToOb9GUplou
e+bgGEpyrwzSmxWMTwEe4fiEphNbRzxlVgpRXhWocYbNHK9y7g3/j5TG91beRbsmrY5oAbfOKIA2
aqznIaBvUCAu44QSOqaSSLque09BZ+XbfuKcVySxE9VTg1RHk6MQoRCFFCklo6Q/GZGYgCMR/OFN
TzzVLcS03Cpyi0N1EAMby/zbCF6xrTfSr4rs3cUBOXbMHqnKYKJR4lFktFMFV0mGhoIjy44Yd+TJ
RT3sB8V4U0VvvNX95lCk9VchKFARK6P2hbixooNFQ5tw66YgWbaRpKXt6ZFW6dbwfVCENxOfULw4
rd+qL9wkMSmLOfmTo3XAKiyLt730JtMOU+tHFhXeybJKdUOyKZxU2QtID/E4CMrslAfhbQtWl1xh
IjjR6OFFTfEHnZqbySA01rpIs2ns/hy6gPqh0b4BJKaPxJVOgtA/K0Vg2mLsmTT9c+47nc6dRJNK
a6vGFiv4vQYVfr/0b4VGOupa913E781OuuidiMYQXQLUwdyZZkIgVAliofukFIN6GmUBPmFt0QJM
nygt3Uqd3NkSoAhbDYcdBqX3rVSNLiYheLuBsKFyPcZ2Q9lBqeCLFeVTUii+X7MQ4xTZbTGGHQKs
snyI9Zq+9jiW1OzL2qkHIdqiG99QvMpbV6wE/TEeA/FJ7ObCPyBjaZdFIuypqqM/OQZAJlhgZO7Q
SXUgGDf85F43DqIk5m+GXk6PliXQ4QRd92yWUv4WZnLxmOlQ9CvNr1qnHA3piWYQXbRO946aKFB4
Lbz62NOFdABBRk+CFXQvyAVVj2bO/y5qCWvDtJbfUdmB8jtO/PCRkADGQ+J1D9NE9YyAOy4M+nOt
3Du60OimrWoBTSwlVMF1NTTyvlrjhCWXn6YBFaW+6R0zTZP7Kut5w4zWLAnCmlFrKcgkChwevsut
z217h1a78RYCz0SbbTBBt8SRSBGuk1JuhS5JDrFqVqYb5Fao57bQCP2foUugEUzV6Bf3WIZUN1zN
3XNCwviiFb340pMRYZiH+tV9rWnxW5CPwk7MhUEmaR+olGZw5vZ9PlWbQouTIzY36q6dQu4+qGdb
YerwB+n6wnL6RqWVWcgUPLgNe/E5VqQMVmFNPsH/nZoS6cV9Jnv5o1W2YU4PryPnwF9B3yZpmBw8
dQoeK7w5d3SdQLeNjUk/1xpIDcOpfhhQGXyv0My6QQ1BdjMxTk+V33ePBhHn95jvvG+1rjoFSaw+
TImWgj+hiRnappQ3p1HJ1J8aYZgT6t7wJWuV4ARnPfpR0oD+aoqJ2dleVlu7ptb6g8qrSmdfowMb
Y4LzW6UGpNplQcGx1nyw9F0h+K5G/dQJe3ST+zahLyWr9Wksgul3msXlxhPG9msyJMFN1JGiR51F
S1nEA14322epgKfekVa89FNGvdhPgj9lhTy7p4c9fOpCiYkTAahS0q8TSpkW7rjPVZrIN34ppgcx
98YsQKQ5mupTEkvDHfdO/FhaSdXZAgHHLy2rhsbxau5Sx8zopCdNl3vkzCVojFLVmp/VNCJNOSnp
q1XSilbiVnkdRC/k0Wm1+DZXpOihnkw8IvWwmvINKCOV+zcTkg68s5h8s0bLo/vNxQVIwczlU1mX
xQk5XOXBTwUrdbpM8t4as+1g7Ca+dZMUbXAcwhmAZfpFUHK1CKTwfm7phwFx6fu4TagZtLnfYIGt
S1Xo6qGvGfSZg7x2FLAbN5pBzNaLk0aoVrXyTazE1nY0Q1U90NymuOV1hqeeDL1IEqeUYy+me6LH
X+M0T38HqhLVAND6IaVvHedzv8APJxcEnCdu8z5J5Z9FPkbWcznvvB+Bh2vmT93oKuLBPvK32ogh
98YrTGoGZWuNEke/0JtuH0epGW8DRdCUg1yZWBp3Zc1NFBBCZj+BZfb0lfO6FrfC6IkiTmAqyIrG
k3m4+zDzp01kdTVi8Ciba3luy60FwLU3uiLYy03gazdyBBHJVfqulL4EsjE2GwQ16MLk8ZRqP0As
UbAteUzV/dh1Rl2DjlGoeIZhi8nY2CkveYgwjh0Upiy7ccjdRVoet4Rkg4autyYIuoQpaDp17mjm
iefEAyi3m0HCRVS0pYq0dV/oNGI2YUDv+pSCglPdrJemcI/jB91j3Z8KVlQ3WshtTUat3Q7zZKhe
i7hIwQcBOVGAwIy6QRd91CQovVRWwCxSS9kOiLsjVtgbtdI/j9LcSomiACxFlQ/q6HRFLL4m1NK9
gxqUfrZTA/hCtGPD6KmzQODeanHboYNAAFreSn60E9Xe4LH1xOY7L66WH0NBGP2HCHDuePgcKazM
7KElF8A8QyXPf34GzleKMPL1eiTz2OOSgbaQuCkfh5vZZYhH7jgdou3sQpLYEi4kzaa9SW+CvbUj
CYZzhOzJk77xt2uCEVfZVyZcUBiUoBKtpQWsHOcI6Sd546Im6MzyxbN6WLfhft+3a0j+qytwNtaC
MwC+Fc6hDmxtVlbSlWO88VyK0rPa9ZDs1jUhrlIHoHWhiqOhzKosZUWMukvyVhNKl0d12vJgP6WD
Yz6YLp2yDSBIN3fHGxBmjL2Gc79GHTgfeoHjl8pOi0YtbADU+/t2B8pzWx/WWdRXaUnn4yzYESNl
3ExTmaK46zfKNt4EbnUqTrUr7Jqd5eL+tbKPr04MNQDIYuxmkLEft3EBXaJuI6mBUfn/JlZtuH1W
KdlXiXCmRtKLfCeUUXkBq8/VJlHDcpjHiTH7Lk7Gdtprm5Ar9UgdbX0p//6NFwf0bMTFAS0LLRIT
DwNiNBQcufwF/NvYdtvIs71jeDTd2h1mnWT+9UfkxagQEhXWFVSu0gl0nRCUSeM1tTgklTYElVAo
84HEJcAFmfTYvMwUeHmbbz3DXrsBrnG9+GbwHhECmrWZP35PT/RLK44k6DVNkn4x9DT4IZbVmk3r
9aOIthFud5KuaUv1cksM8k5sp3lxpy0B1/BeHbR9+ruzdXAvd+12li3Faa/brUumXtuy1IYxmhZ1
FZbjYoqSkQQmOFcyBhS+Z92vHjol2MgVEuJVEs35OItP59GD1cWBLGfW8S93VPdsbadvq90qS/Ta
RzsfaUGWg/quduAzcNFxO9c88prg1LWp9rTcXeS/SmAnzprZ9BVWzaxqhPzyrHVC/+XjRsmarKoq
AQWwSf9pIZmWRbpT6wcDie3PX8preiOYjWgwOS0Ia4qxWEcJxKCF+xJ6I4mTe5tb0OvGK3RLN3XI
Hvv38T77KT36DyI8LP6pV96pKxSsD8MvFtfDhsVoJSVxpT7RH1XVoAgLDgjN25EIGAa73dSgndRA
11Z20NUlhrAkwYJGOmdJF/SrshMtAWUI1Y9fWg/74CLG4VcmFpjoKny+zFeneTbY4lSYqleLccY0
QzigwPWUCOTYFG41kPNQIrScTCQIThZY+Wll6LV5Lj5wYZSQAIQRBZsqvUEp4z5IuEmN8R2PgTUB
wvnvWtzq8OQ1/mOhPQ/X+eO2Nb1UjYeKzQRSV/nSBvU3/BPgqYjQHyq/xM451LPj50t7heTGPUMY
OavlaRdieXmHfq4SUa9My3ejeO2lYoeQyObzQa7JDn0YZb4kzgLKIKgpMNfMrN5gbgRJvd4ZX+Kb
2VcJXK+rrR3LeaWWK8l7BKNE4b24cMnxkpyGUo+WwhhUFGM6/w42EVeQYNwqXnkbisG9hvDoBjD+
bTVGP7u8XYk9/gYXFz9h5gGh54um/18tnbMpy1ofAKdiz85exV2z0Z3iKf0NMX8/c+VcxSmfmPjB
eouwM/GctSW48pDwToIrYhWgrWjzn58Nz/MFkmaW6JuDOmk/B3XSZj0Sucb5noMrkSALNTM8Jj+O
E6LnKCU6nPnkxhud5pBthU3cO6nkCt+HjY+3JWah4yP1pc+31JX50caXkcfDx4TAa3FWktQsUmtC
vA79G6CjSPF5P1sUwvyQcnwN5GZINrWSrNwGF4+ZJpsoHkhceyoG60uWLcCFKofA0iNe6R9A727b
ovv5+cSuDUGQQ9SKZpamLFmnAwBEg/pJ7/bFTzW9yYZiZeUuTjxz4LBjE4C4CdoNi5VLx6CNBFhK
SJ39BnTq5OJDDlv481lcRqiLUeSP+6IDFNKVQdPx7ItO/SXbmofyGLnqW+IKoJRQfQZrex/f9/vo
KPyybtQvKz/gYoMsfsAiBoh1oHJmpjMOwT/wxlvthPnqDc6Sm3aHiNEDlE6nRmyw3irHbJPtylMz
uJHtnfq9dRObdvf2+S+6vu6W/PeGv3Qlg1pbeD1IFNdqe1tQT8PwFUT652Ncmmn9nfW/QRbHMfWr
UMLorHc1K7GLEp/EamsE6jbq8NGlZwyED3++RxmAuGDlx44OV9purOTFM3tAGOnKXruMpeffYxlA
0WUEQi5y9i6mqad0Y4cul7mLDl1nW9sYrbvZTEZ9FY5wb29mT5X2tHYBXjlHWMChAQffcU6oF9/f
EKzWHKA/uMPMKdHeV9XvL15rqOfnA8w/4OyGTc2JdnU8DzDVADMEAFIUp47wt5DWyHrINGtXw9qI
8w47HxGVOEvPrM7tcb7w9NeivUuaxvaVL7q1slmvrx4GmBhTaZK+DEU0jC+AULNZC2rsLT0dcBsr
Q1zOBgFV1eAuQqsPU49FUJf0lmENWju4qfaa1OHXlIfCxwjGKGF5Pa6ci/m6+fAaI1VzPtj8Y86W
DmPiBIJmD/B2l5j7iVw1vzXd9KYPNvWvcL1WdXnYP4wnL66/sQo8pE27gutv1sbB1+vOey5RyNW3
4v5Xux9WFvNvOPHJBP8KBp1NMAZq0sdU5oFabqr37EBjDkV//SbsnaSxO4eM0s2+6/txn67kIFe/
I6VOSnMoGJhLOSm5m4RJTdSBphryx5r5baz7O3KDBytVX6D4dO7n3/IiIp8/5b/xlvrHqdTQqTHG
Av52ODZ7XxnKdKPBrTdOMtGedBBr2k9rG+jyQCjkkbNhEvIeNAasjxvIKoJsHD1efsV30cPd4Hwj
UgqFpOKI0920QYBiVdPj2iY6G1Nb3DBSI6cw+iq+KbxeP8DbYyjtGG7b5wt6GZ2zonO1ASVnRMYu
Ch591UsjsoJASdB95VnEFEbagaJFEvQ/sWW4tpRnwy0VkLLciLEeJ8IJQBkHYHAI9Fb25LWVOx9i
EeOEkPi0uGuAqo13E9R7TdyYhbWybivzMBefpy1Tfwi8oXCnzgItOZOVlbX3c22MxZUviGMvC7jo
IEmvbcd+k6kHy0lv4gff8TUqmeSg6Yu+4pWwtiEudGyQMujDgZnNNZvZ77zsN8Kmc3rXx8GPTidW
55/vwYsMny1oiiLGduJsDCYuXmuQSOCGcy4RECE5hIQmsycZ7SEv2yOtcSNOIObCRF/5gteukvNR
F1/QLEDspxWjdkJiy3QKW9WyK6xlOnnN6vzajjwbalkvMVnOINe8wo28R5WXzisLR22nlX1/9cud
D7N4VHWk6iEGC3y5/jTDsnfqxt+YbkzrmZSTJuN/0Lq49gCYMkpAaFuaGqnux6uxqHN9igNWkRNG
awtOl7hBzfu7sLF+DL7dUEZ1wl/Ai2OMXNdEx66u69ngi4cW4QY4XxGDe9VP8GkjqAKQnp9vzsvO
xbw7zwZZ7M7UzHATHhkkOoxOeRc4DWyRo7FpAPM45DJPmQ/wYW3Uq2fi36ja4lu2UxEGshTRL6FG
a72ER7w07yAX0vPSkOOeq9DdbYOBzr5ZcxaZX7NlNHE24WVlP8isxII9CY1y5x1nef/ZjbDarTVo
rqQHHxZWW6QrYHxqDcGC0q1gk/cqpRooKLUU7EU936LLugnAlUcwKgmoQBJNxSZle6m47KTKK7Lg
uDr7PwLBODWGsl/56Fd2FuwzVKRxf6KCs4xr9CmwzFjlo0Ou1VE3dvo7ac/l+2qCGLKNx/I5RzZ+
WFFpupLBUVb4N+wyvAEp1Je9ztL7/Q9N6ag0qA8D3fFZfkobf0Tpb/hqh8bc5IZpF5bm4Nf4UJXm
PSHnVgGe+fkyXNkJSOPOoTM1QqKfxRfqrCT0BJSgXMtsa1gkwSnQtNdQRK5N8mZVn0Med9uutm4/
H/fa1vgw8CLgitI2M5ASGtiCnewmDwTRW+sukJ1IwI1zNo0yErtxcn2HrI+//T/cK+fDL3uHZei1
fAaGR17CQePW7rzXdlLX3ve5Bbk4aOfDLEXhC7nNoxK9Xspn+hFvvNuGykh9aNaP2sqHVBfN0HSm
qIElgjogvwHYduCqHwuzAkH43EePfRMcJB8OaQcQjKIQWPI29R0zeBIj6ZYK8Zc2KfeiFDzqib7y
9q/9ssX7QUlkbCdxXgNKlfWttfnPOlGXzxRGbqjdYnUBhu4igheTwTeCgXyzR5A2kUoQXrntR380
qBmRqK192cvhcIKiUEh1krLHhXtcKEnBLNE5EFRnso08K6jsP4pb71AEdEYFxyTQ+vbsqN7utcPK
4ZmX7OO2+jj44tTWnmZEZs5cUcW8QZZjr30HCubE+NGsOalfCTlQ36XFrlNtZlWXodtU9akBhhM+
jRM9I4O+Ne5kUl1QpbNj9qH3V97Fy3t5tgXXkUjmap7BIB/DDczrEPvCzQJwDUbIIf4vOTya8M/K
Es6Bw8clnCckmhQoZvvBZVMfkGMqGHXiud732nT8/Qw3QUyMavOwmcuFwZoA55UUnhFBk83jKng5
LiaWD7LiSV6uu8CpYdtq73PkHWxjJ2ydftjOFhzyVnaB+H/t1ozIL3erjuS0TLfEmDPAZdW5T9jK
AoRw2NDdq4FqHlqO/UPaw2VX/KfEn1ZSjCsfEV1tYkYyT8ADxuLMwyOJ6zwSDQTS6g2uAijNoSbQ
r3UJrg7D602TEi35i+6Wl3m5JKAu7+JTaYsQlxvw0kK6FiBe3mAofuLirszCqbK4LGVlSVLmecIw
Hmg2Z4JoDoCw0DZWPoYA4cLvmabs0KB/i7rh/fN9en2G/4aeP+xZ3UfWkkQyC4YW4dRoyiTYRZ7f
ljM2/POBLuFX2A1QrkEPHZiSyE75OFIbFmgeoY8AyxaFIHtCt25wBQhn6MEI46nrTJXGaIuEZVB7
74MRi88oytVwpsRpxebj2qSpoxsm8HZz7nB9/CmmQeyBOpzhWiH0uv63LP/pQmXtEr1yAxi0e7Av
IQhEUXUR9WetSHWSvetq98HDDOmZT6D0ZwbTrNsRXZ3SvEu50GQad/Ofn31Hb6iszOgZTAUxpPuy
Y6QvXqqvvUrLjNeavRxmmJKMrQPV3cUwTY3wZBgFEdiW2WUOhAQFn2LrHdqt/DpnFLN0t7ky6rKI
sRh0WfCplB6vClOJXSQOct5a/2tmDLuV7Tl/jfP7+u8gSNqbPO2IGC+9EOXIyLg/ELk1IQxiL2ps
/U23l5+N7yOXZrFbs9K5Oql/46nz7jn/YHUtw6nQY7eZwofIy79FSv9tZU7LZ3ye0+w8zb4A2HCR
WVe40Eeqh49x70hbcDoYnkAn3wnH4LiGJFnuv+VQi+k0xQSYK9Ijd6iOZvDdS7c66mKfz+dvEXr5
jc7ms3R2aii3KHkF3RXW8c43+3v6AqMtR4Nia2kGskMNnqpY9pwE+So667vBrw4QOJ5mNVLY6zBC
xDEHWJblpw6hS1uV8m/BoL52qXrSRpTUfV+pgZuXa+/jxeO8WB9tsT4m0JJAoHLpdq+4zj1L+5Qw
znMpx936O+oAX9Kt4AqF7f/8fM0ukFp/BwZfg+nNbNqwdCgJe8lHkgUPbe/W26ElfUjwBk++qPs1
pNa1q0H/N9ASgRrXLTxbjQ1tNvBhsgSWi1c2WE4G0n70jXHlUrgoqvydGLc4zpfEG6AnPx6gNhlS
VexrKPobaSvegiCAiGC6/TZ8IF7Gy4gelyNsV5bz6pE6G3VR8lMFKSzQ+GCfWzZaAFtCD9XW7eqH
7/wH6IhrlwQdtP+d4+K6TcZGg+uByIwJNgJo2NY4IcLrlG64C37Ev/rn9URvbcj5M5/dS5kWqVqW
c2cM2nsJYzxunlaWcN7qF6f4bFKL1zfvaM7gWzPfSiQYb9LJvwWqbNcPhTPu167Z+S/7ZDBlkcm0
oxROtCljt8SDUFFvo+nPYKA9882X1mzcrx6Af/Na5uJerYdS1TEUyhV2U1Yo+9BYPXj+28oCXr1r
/w20TMWlqB8iT2QgcYfDspt/KZ4QllFILCpb3qNMvQ23/5c3+GwnLou0KFOjJBkzJkR3BBwauO7m
yvW+dqKXT6IaKXFfIWBO1hnfyUA9qZdtKF++5gfRnRHIq6f52u4g5KTFP3u/YMnwcbO3k9UkEqRK
4AWQt+z8GD/mj7NvonBr7eAF3cfb/oQHq7vyBa8dsrNx9eVrgAppD18mdoetUN42h/goON6+4/M9
zcCWWsaLbO0kXFQG5wvTkki0STBoty4tepM6S+Nh8JEZ2HXu5E4HyU4IctBTwHDM3EubyMbrdfP5
VP9mfssDeD7q4j4J/KLSBZkl7rZoEd4PT4kLtxRWSPGcvCVbwbDlh2ZjAR4u7nDEOPpOf48VXLCP
NsExvTd++ev+s/Oh/+w3LT47MkZqkQaou0CbpiD/Q7C7+/QYbC2w5/VB32uaPWDdiZvjaQ2Dfu3s
ni3H8uyWsZka/rzH+yncoF18VKz80eiil8+X/erG/vetl8e17DuEcYtZKjZ90uDX9sKx1+fmr3JS
NWvlKV5ZzuW5TUoTOTN4ni66NUQwgXHDN1fsrIe13cv9XhFkVG8ib+0tvj4uxQ5ZlAAqLkvdqCu1
opWxteLENncx3JPZjbLaz70N/1a3JRzMuTYeit3arr7+Ff+NvNjUYzRFUt4KRBmyb5vDrTr/K1sp
YV/9hjI1KoUg3riARsYq8r6Cz3kt+whtlfcw/N7V3wpFBcy7kqtee7qss6EWubkc5CJYAYaawu+S
9idW72bRsnKtOXF12f53GEVc1pCxjwhitGHdVECJOxkFO06sjReL75/v/qvR9r/5KOKiPORZnjxp
IMvd/ljdSJ0dUPzXH8Ld8Dhj9UBaHAqnOgabtVdS/vybKX8dPs+ipy40un7Q/YSLfe65N1v/Dl9A
WzyOm+YX7EMsjRo7+tb8kN+G41ynTsjFZvQHxqIrnaDPvymMl49vmybNCUc+/5SyvOs8aSdm5j63
ypNgosH0+YJffc/+fdgls6bXxlBNsgDLXbHfwMF2yrV22trCzn9+trBwy1Nj6hghFdItQg2z9XtV
PcTSt7x5+Xwyl7uUko2iy8CDVZOjt9g8k+c1hh8OUBNmtCPM6KPiE1AFqw3ay1wCe0WZf7AO5jle
mgQWZWKFk2rCDYDADsB7ashfmmN+yF1EmdZoelfCqw/DLWu0VZLLViEzXPgNXN5D5iK5soOBekTa
a5N8XY84rizk+fyWATHFr4zPVBeumE1OTpJu+JWNTMtaNHWZUHyY2PJNVbswQ0+DcWbClbebfcPa
LXrrbrPLnDXz+suNOA8GUkGXIK2h8P5xI3pa67Um+qiuof+UZAQiwVPFOZx+iAJqunIvX1/B/z+Y
tUzejRCfzqJoiln+9gsAM6R1KzGxuy7875MypkWXQua/Gs2DxYuWjehR+3DZ3fSvg/e0113MGp7J
ap115t/VNfw32LL+6uPF7adJW7hqHv2CNv+tR9lXUr3bMtNu4rCSV66ni9qzhcKjjt2TAYAFOO8S
d18MVVFqDa7DPvp0OPfUB0R1Jfh4wh/i/2d1rL90UfzSJ9k2QzvHE4zt53fKtRn/+wG0ET/uGnhN
UORHsXB1ebjXeuEFtQskiQbzhLiI6yf0EP/7AefZQiidOWzLzKYufCOuZzdQPb2bNcpU51n0nxTY
+p+Pc9G+m5f2fKDFeTAVH+cEFQKQeAz3xs/Zhjw9RLayeZrtlNdO30VbfzncIlJpPAkpkXo2jdwm
N/6d95jeBW9oGbvcnDYutfmNd5+zbdNVmvO1s3g2UWO+hc5eoH7k9uwws3CTsf9VdwEiZiZuDtla
3+DaVjkfR/k4Toy4IZrnWuGWs9qJMVl3KPIfK9RHEPRv0CYqVuLMtYnNj/vZxDw/66AhMrEg4wqr
fDdiNw74S32+U64MQ5GOIqSh0W7SlzcMmmudXivYoQXBD9RG4JCA2Fkz+VwZZHmzZBD4MK4AC0Bn
p8uBFBvI7OMdkKvbCQOLZuXpuTqcAXuJp8CApbXYjeLsF1BOmB5audEDkzZmMlGOdpkd917y9vkC
XinlQuz7N9oSzxvDBxtqitNUPLublO6EfygPMg6//y14hUM2MwgxhpXmBpa22IJZI/hmOzItL3pR
gz8Kwlt5vWozOv8tH7Pwj6Msbo46EDJy0bqkDhjeIRq8icGc+1+1nbpVfq8/Opfxz0w2nZ3fVbyL
Ce7mj3m2zzP4FoCRhhFE0OTWtmRHCDFvtO/dxn+b4dfWc9Ou3MIXMfjHIZchVxfgHdIK5eha6BKZ
yMsJGlCjBu15M1o5XpdD0bWiJadQ46GBubyeDMR9BCpKo1v7vdO20l7AxJgi3cvkSSuzusi70TY5
H2qxPap0VELLCkcsjoy7Wm2eLaXbTyYCHrOiPnDjo4IdoLOy++f79cN2WYy6uKY0rA5RwwdRNct3
yE7gZE+e+54ekn18vxYrz+f2k7GsxV2PTno8Ksowk7+ag7SPd/FBhXix1jKZf/JnwywWEv05uUyq
sXU1uYfVHge/y2BaYwVf2xiAJNj0BqT2/yHtu5rjxpmu/9DHKkaQvGWYpFGwZCXfsGRbZs4J5K//
DuTdFQfDd7Dr52q3ylXqabDR6HgOYrxTs0fdpdVAXoE6cQdyPODJgdoLSDrXRf9V8IXO8hl8oaUk
Th3LrLUxrjGyBOyrfAdoTl+r830ZjXdA2UqdqGn2g65iIrF2Z7u9k8tkd/kXnLlj9gNMGWsWGEYB
oS/nUYwhT+KUAsydge6q2RbYziNmbi4LOS8ucFI4p9+a4Nma2LxydqwGB22Z8S3ejdvQN266w/Qj
/arHjn4EuvIm2l4WvWYvC/34RnigUnCHyQYkowEFxjK3LEVNjLPoQyGIj7G2hXVuzGLxcwSz2YGn
k23jZLbeHNN+Sq4q2qEzEwcF8FGt2anbUVROWzHRpVD+umVN3cZtjetWBYA7rQbtHrQJ/pBH32Y9
3l8+wzUFNd1mG8dsU4AvGs7Agy9TsAF4RhFvwwZdEwBwyoCYUjoJGLaC9fjzojvOcymOqb54dGqw
sQz4bj28FnhZ5mO7xRBys7MfWZ2/vA3upaN5N12JClErNwE9f+AqENT8EWxxb52dSMCS6kxsJoAu
JQlfbekmno6XT/KjqsO5rxMhnG5ZNbUtpmyp170QAKX6ud9uwZ+xzd91oDqpG2ObbtnmGHkBnYAr
vao3dDPuJHSnRAHL2p1c/hTebOuqKEZYLZgmjtY3siXIkb/Kj9Et2QMnEbsZvQOksQPoSlhDU+AQ
BGdtcscQE9ChyXPTezTAyJ8TqrX1Oity1m6TpppEPat1aWzBm7k6na9OVRHiG4nCB4Qoocb6lRoD
idYQjNedp1nMbMmnFO7RsIe6LWYNn5Y111vLg0MoPDAM44uqt8Vb/RVIcy/NN3h1yRMFTWd4SPap
8I9sfnFn0NXPdUnDgbZ+sx+vy611rF9YOV/1pp3aCAKLFae6VPXj1yykxVOFgScCaVOz0cDjUNv/
ecSVKcTKfDrGXDXs5HOnWRmhOcbAh/YShWCN0qKyW+T2loK/xanV8RWsLfdhkvh5js4nhX9Qho2c
JF+i+L/3TE5/Cj+UBmDjqR5zbLY11Vcpu7UyX9NLMC/RPTCptwTUcQjv3DDRtoEJ5FJDBc9dvlHH
bKMCNSWTAZw4916Tm4JLtPYVDJyNgdlqdlBc7KB3g9KoRTV7JfDlh9h+BUZeK5BxXqtgyi+EcPFB
0AAJBcDtI/bS5k31tfjZFA7DEbEc4O12X6JUWHRdu61EwQCWqmEO+KzEi2VrLdLDQfNAQ+Po4PIk
oOIs6CDSjN8DYBa2kKOx410YMUC2QwpOYyxpZXUKKH2lduRO+kWnxLfiEcCg2i6ITYBWKlg10rEs
J/gBa68qAgeLoCoKInKd/ftCvhzHpWo1mOVMp1sVXMyOSiU3VsE7QO6iuPYvvzxrxrKQRjhtrYJK
JFUHrBPOMmB/91pdeP9dginLKsA6ZKAhnHWqQBuXZwG8rFyDvKQGNYqaCkKDNSUWIngvN2M2qgfV
7OgVEph2CxBBk2+XlVh9FREOY+KWMBA7PgoA9iwIWy0CBMKsuonndIeszrVjeZO34U4yDL9u1cc0
qcBSTPvdPM27bsAlAPD1rkcmaVt0YyoRJp/j7Pvln7Z2L5a/jHszi5IUqKTjfIN0V42/0k4G144o
HfjI6PkAZSmFs8qyJIDS1CBFBQ9AJA/wXdMNCIbuiZ6+JfX0ZM7pr85WvFaywGRuAJwfO2SWPh7k
CETEXWD/hB14lZYcYyO50/Lwu9UHowODuTVl+AyVFm/SSA9yp375nw7I4lql6MdOPWXoEEkjP9b9
BMhbaj5JnSHqQp0PaMB1LA6Jh2qYc7A92Sk2xQygUPSO8jLad236AJbc7eRWkU+B2Rkf1DtA9cp7
kFNpk289GNdgGGxAUDh58g/D73Vf3+Sb0Muf/7djUE/9CsUEfgME28ELU/Bfm/F9r6sgjpa/Xhaz
ku/rgCuXVby/+jlkH4i2wSadWMiRG+11aqcN1eiXmZIbKZmv+7LcyZHkA6jo8bLY1VvwKdbk/Ng4
g98qLFJw4DUYiJ+VDZDR0d8XTLuvPnsm61UBEEhF5Yb9jIVzJmDubjoL2rFtHlb6iv3uqt2wqVPV
iXxVEDx+gFOcXbuFPO5yd2nem2XLLvfjdEhvpB/hLr6qbiMQubjBxroNP4C7uq1CHFCBe+0u26r3
l092NTdZ6sxdfVn/W2f9i307vlX7/mBtJQd7xTfxDhhCubM3b4od4N/BAPyzvQN310YGdI+5Fw17
rfr5z9PgNwFVaswBps4HcHj1B6I3N3IkGqlkB3rhwM92jZAPzDYAkz186tup0Ri9vHUjheZxzoPW
u3y0ImHclYwGZc6TDtAugZUmCJqN/ioH3WQoG8GemqUotVu9Iyq6WLYBGm/CZ1cJVZIkn2G8wfgm
KSXgwO6wLu5c1olZw/kB/iPE4qzFGBuwYyg1AgrtlUgDaqfEncLppaz113z4k4cfkQUxdNtmq7Gn
1xGEIeOYVgFyqxY0dUPgj8KXb/3QPkXwgW4CoHcwJFLP6Os7sPB+AwnYTYio+vKxsT9zfmyfYrhK
GADJbZXGuOiyAag0pc+/kLS9tVLri57WN5rd3eZWL/pWH4HRBan8YjWIsQH/EcMiJBnT/wDxZ813
kImG9ZU2WlfTkN3Une1jV2VjVv3tEFg/LqstOF2TU9uM2sJOjGYEonOx0SLQb5PCM4yH/0kKHwGg
LaNECRIWr4gU1Te1Mdnoelm7ZdGJwAYF35EPAcARA45uHaLAeO/0Y+vayeRGIPNFft9ZWCHsBC1H
kUDOh+RmNdRV1AJmTBr8OS6uqdHvyVTu9US96fSDQVT/D04TuLjYMVUVLEJwQz2smqIHsU09rYW5
VBKWBR8ZXPZlKWdwhiwPMxdiOMUAsGk0RZGDr3ijW66CkgnCxRzsYa6BIffZt59AXx/4uqjdv2qS
n3JNLn0e21FDyAiTNNrkpgrimzFsD1lSvQn0WynxL/XjIxZwAqOVALYkT7EzOmwMQL7dTao2vUSj
ll/VgEH4Jdex8Qs14ulOxTLBhNXTtMYJSK3yfvnHrD6sOnYjFHxTAJNwfrQwhyFSKPzAkH1rymea
f7/898/7rexjfgrglQ26QG4mI8ehlrc0fNWBwRVoIOnJtpb9pkiqRxNwsOehwIhWvyW6yQCdwxb2
2Zy2Bd5aYoX97OVzeRVnhSepyOtBYH1ZvfXA/1MO35wEMASJKwXVkOyobSiQSWIC2kCn2Vtf8rfk
tdgAbnEfH8sfg08YZjVgWKajvhuwRUy/KYfmRrx8svoOY4eZsEkBothc5KijwZ2ZPUgQpqF30vrn
PLRoWQE4m94N5eay/qsx/0IWbz6UdhRpt44eH5bFgHDKGs9iAOv1aHghh3uLzbKU8yphJSC0udFN
BG8S9vBSFzgsvywneICD90Gh7aI2tAVQuKNjQHR7WdX1DGDxG7gXqwrBG6KWHcglUPhCh1H3y237
2vigU/Ga6+lK1NBZN+G/v6PKw9c1sj1nY4tylCwHxzIZMNjV3s+mIdBr1QP8oxZSm9NIKqGZLBlp
BVS+atgHDJivzAWv8GWLxPDYqYheCvUqNaUBmPH3anUfkflrIpcO7bsNEC3c/+k7gcvhVNqUlZIK
llJcScB1mVfg2wlLd3CzJx0UKE79ANagYXdZ5v9hnwC1MBQZNQ6+IaaXZdO1+QBc5UPvA0Bja4E0
RnJAM0OANxhALohoML+/Be3Ubnix3J/RQbQVse5qzc8fwV180L9goiqD4qYOrsuoAmBKWhngt8Iq
s3wwcrv2EFqWL4gbwD8rkcZLo1iEDLgeWQK3SFeAVIMnhbsmWlsz0pnc8MzbAMhXwb7yy/1vGDsR
dNGq9/kUxRdsSVJToKggAjJBHxTP1SYEArydPs9k12OJguFyVooIzmBNqIX2OCD68Lyg8HBqXiZ4
aUGGhU8NHqpdeki3xpbBMonYAdbuzFIMF2uNYWgFIMgzvDBUD7Za7ysFfMzGz1x6NYio9L0WSi6E
8ShXIFaPpMqG5WiJ7FRB7sDNucHYAPJp9rTpMVFEGGkshuPzj6VEpv6inIIGipYVDarPLVAciRv7
83zPrkq0SzfTfC+8G8yLnclTZEAVWAxAgY/tgG9jyWGO2vp0QJXUnd5L13ajN8thK6fSXhK0dVfv
orWQx7k8pIox+mCwEvkAPmknuw2300bz/+yVWAiyOPc9WlqhgYQIn64cfijB/E71+YuSxa+XPdxa
wWIphtNHHQilc4nkPsPOLslMxzK3LenccPh1WdDqM4toFJQRFsZt0J89tYyxz+0xMD+e2dGPgLf1
vQPFkOKygdTUa95FTmQ13VgK5GILogU6Aeuf5kV7DE8/Me8NmjFsL1ZX6V7aDttpJzLHVR+y0JH9
+8L6R8WkRom9ZOzzNXsWNjGGEfHqs0AMn+R3Bubq8w5idARFvyf6zYN4aX0tglgcIJ/K1yRQ4zZi
qXwfNw7q4LhZaZV6lw1jLRxaSOFTebj3ogxn+CirO1rp0wQK2FkVBCor440wu88PwyfxQzHWU0sA
UawBmoMciItSwaPtJ9hM1/zKLVxRjVWkFZfrZv1QFTkIJb1QATVCNYDOXvOKIPMvH976rQKIngm0
fqzc6VxQpI9DhJY1/BGbRVAfjdaVXFBq7wtffR4wKCqaP1g1vYU8LhbRwqkD9e/HK8ksnOyZhf8L
2qe1XNr6lGNwelV6jLZ6iRAAnNgbFpGTY75n0AX/HY2OlSWWojiVrGzsCC3gAi1glykEGQZwdhSQ
fgs+1erTiGwc/EMWGEh4lItprGCAJo4u2+f37NYa1ya4xz6ma4WF9XWLX0jj3o9Bn8IoZx+q9bUX
61fuj+/DrnNGD3WWzNEeJfH6waptLERyb4nd2R02+wFWBiRPX3+b9wUi4yvbLY8zyCoiH7PYfnwL
yiX8n2j3YdVXfcrm4wArsDI9tOBF2uwOPOFRKTL81fjXWkjgtJP6UDckBRbZKcm9QogXdsHN3Bl7
EDk/N3mIXeksfwha/RgGreRIc2/9iadc/ALuThSGGWG0Ek5sqrpd2RLQiY83OWgyBYa6epZADEZB
CtwfiIZPXzEVVPMkqhCiyocSoNUjcVqXAZ5jtzZn3CqYURN9PvbTz8K4T5Eap1qM9QO9phSsVa29
S6XoO+oCu6oC6Mxl3VZUM1ki9wHDBvBALvo2jHaSaYTa/2Bdd5HqZJFwFHsl5j4RwXl+VS4qMFJC
xGyA4Sys9/KcvkWJeVsCqsSQMHKYpgSjIAWgTstpA2ClPZ5Xv+rJvZ3kx9rIH0MwEWGu4rqLRUn0
yhU9+XGcV9BnicxDh4E1TQJbtm4Hpl9EWnwIzUcST4lrEfzIfIrxI9tCEmXTK059IR0TMaeGNWlg
0rIs8NSC0ty3MSEArudDdad5iVfi3WLgu/ZB3kx77Bzcz+/IV0QB2uWPA+PmfsGg1HadsEssKcey
PST6m4xuXVsiLbKUDVhiN5cNbiXdW6rMNziLeRy1UIVfMvvakQEznj1N1nsWv9Px/g8k2Qaq9yhC
YzeE+7SGSlsyUczRpbbtWxL47OsucPJgxIFK6o4E9fNlgWtPDAaA/pYI5IzTw7RsuaQlA4KftmRb
3wAbCh8RBOrHwdf+1Wrkipc4Ecjd3hQ8wc0EBF+P9vHbkMdf5yh7HkkhGlpd+2jI8UBkjX4IduY4
K8Hl1exCx6y+lrVeHRzz8UtoXdd94YK9/vIhrjmkhSi+1NFLXTX1Lc6QkEECQbk5favzvPxxWcpa
mIiKDRo8bGNJgQM8/VRpkAR6QU3EHkeWJptX8xVj6Ih2aOzvCvdPYp2lPD5DsVNdqbJRGT37YQa0
Ccr0N9NrsJO2mGm40wWWv2IWGOMGFw7gIAxT57vgdErr2c5M4pnKEwGyVlY/0fxJcIICIXwXvJnk
KZNgfahUz+Yu2Gq7CFV/jIEa16wQ2GGsAMvAIlyaNanAg8TKI2r+5ygeKExnGS3wFFsgFSqtuwpz
zXR+vKzbig3aSyHcizUC857IGRNS5+ApYmMEg3tZxFr0tJTBY5JGY1gUyojjIyUxgYRgdk4xAaiL
yD877N1vrCLpXBLfDWF3jErytR3ayRP8BhbIc0HGyW/g9NTmQNXiFi0rPIEIZExjcMsuSK+HcbIO
NTj0XLtuOj8FXYfXJpIDomrFC8o2uU16UKdjdMR0Uin5mnfE1/NSVFpi4s9+ngJqUhRYGaQJVyAB
4yrgb6KCeMUxuYtcbFY9xu4EZrn5/Q+2GBUCz/23MPDLnToEPYmlWKsQS1IzeqbtcGVk2iYbReNO
a1OWmE3BjC/onNAg4CfyZ03v+rySgF66z2NwF2Qb6qR4JGZXGZ8sr/cA8s/SulL+LnRCK+HGiWxO
xyqo7NowKuxbgGmDPM07hqWmAEKp2opAoVfv6aeaH+a/KPwkXTa1ICTEU1gaP5McuJil/GwUoo2Z
1Zu6EMNplGihlkYFOp75ZLco6kbXHYiXnMv35CMmOTNEYPLLKPQDVoGvyEhdXFakRE2VLfh1D+UX
4COC86gGXDEySAaU3G1T1QdWMiYgrvtnUZC2ek8X8rlnPm5pmpQd/FE3125vf63M2GnRVu+iL5c1
FQnijjOzadPpDQT1arqptesy/tEYWIEVrhmuhJ1Yqv3rRDEwzWmUdUM2VzW6yWXwPGeGq9q3FdBU
C/lVjukmQdvmsmJrodmJQE6zSU0sgxII1B5Q11U21WYAAgDu3fBrjFlt3BW7lLXa+IlQLgKtQlsF
LyZq/3nYHWbLekkD5eswU+k42U2zK2tA/EeNrbp9nAIhIAPpgkBtpta55QIVnpgIP86rYVM2zy2N
iQdSNSzl/Oy3jA0vVo/SNngW47etXkeUs/8Sx0c5oMLs50iW0Si2teeWtj9Gor0LVFp1YgxckFWN
QCHFvQqDHCZtKllocIzADUdrqsaaUWljnx4gbCpGMgXyVu/EQh6Xo80RaZSe4Ajt8IPWvPYJGOXB
yhI50aZzYnNH/dJLDqJ139UQFaNLfyv6gR61cKFhK1G1a3GYMwMPRa0ey3LpUd/PB4DNbZJHW/De
rrrshTxO0VgyulaKWINlao4YBTyGvQWUoXB7+UBXMm4bLUUZA5rgcMP49OlDqwDEe84nwHezSYp2
O6Al0O5lsEtdFrP+0C7kcHYiyygc0MiwkVuDEvdr/5TvwsPgBg/N1Y/OB9GxZ31PrkUj6OuOZiGW
O0WajKjSMLGdh97RIXIB78kCY7aR1t3nt/2ViH9ccKBnKBbtOMpGjjcQ9ARY227cVtrpSQ5qpNKz
cUfiaXRTTTAmzk7vzLF8qmlyaoLolUbDqIPzTCXAZfsxjCgWTHgTgS3axyIk8VW/spDG5Z+pIcXU
lGcMv1DzZywHT0FPBXPo6wE5BpyAUy6DDJIv8tEOGzYzCDYQmGV3BZYXlS+FoyEWiz3j7rJtrqqz
EMVu4uJm61MQjoGl28AWotii0Bwxg+DqZV6I4G5ZlFl9lWbE9ibX+iK/ARQq8lIAVgKoz0AjuLlh
jQMxi9SqWXyK5dPqMZYHA5kLykne6A8/G4Y+0nyEStZebm6pK22l2E38fmcLM6rVt24hm1NZsgLT
bBIUQyojhhV2EfDDsFKHBRw5qxxsdBReT6Lgu2bE5RFTgofSrL6bUpw7UzGHgpdX8In55i6yVNNu
ZQMBjp1mLoYsYmB49k+X7Wht99U2MAhDZFAsY2OL83Ea8AMnYPmxnsbYHRnRuYQBoFA7Th7gSHei
PXF2qc8u/ac4Hoi2pXmgFQkufaPMXiUjlJDAn0NmZ5Qylyipo0pUlCevflVseTIWAbTKbe7qazVN
8qwAV4h+3XmMGCV+7F9bsBaxLrIIBXH9zf1HGlZLT29mn5RKgp0fdHjd3meczWiLIrzoHDbToO5E
OPirB4qxfpPoIA8+I0iQFQscuzO+H52B1pZac+ZmdQjoJipviBYd+yg8UpKKQD7Wfd2nXB4aIosb
xRhsfMg5SF+bAJRWmvlgz+NRlpoDgALSQ5UNvd9UxX1RNwB3G9rHPzBdAnoPRDjEBucF94DkiP/J
VOG7Bo/5E4PhY/5pzIDDV3qRL8qg1tzhQhpf5s6L2rArHe2UiPyUxhYdzdIt05fLOq3d+YUQPmAj
ea2FkkzwJlKA55cKhrJKQ4RZtSoEZT0GTYf9Z76v18kp6bFvaGJcqnkYlEF1AnA9+pc1WT2uhRDu
41RtOmoTkMvQFZoRTvycm58oJAmErBk/yJz+1oTn/YzkWofzMVEBq5ODBagN7JWqGIPRldu2je8K
1R4dQ0ON+bJu6wcIb4lmBwiz+A3+wI7sKKhheOj6OER9j+mvywJWnQjBXOBfEvhB09mmVmlPFgZN
r3/PSAZePjq6UzgEsy+Ba3wVCFzzkQuBGpdN54DgD8YShmf0pVej05F0/ZWeF5uglJxumG03DfOH
ah5+hlOxDxr6Mneq6FxXbQYoKSY6BLjSH6eyCGrKvAzqSaGmN8ZEckwNASlGSDUnatvvl/VlDzn/
DJGFJM46qd2ELYlstgs95w7m379IWt06DTHe5zwWZEVrU1P2QhqPVjsBE4WEKaQxcu3I1Xao1Ibf
LK/yyUvhmwkqPvbdn5TPGLWMrqPSrOHZ496hCbAWUw4jlcEAnRrKkxrP4JGTbF0Qp6x+tU9BPEqc
leWWosPze1ZhHQa9uzGi7FciiQhzBGL4yKGobJ3qGa6ENvchmsyFP1fGVRopwm4zq6mcGQd25QzG
HoXmDhcFllSJMwnb6mhLjD7gbnaqz+BJp41cSzsDg3UZbuBle1wNw9h+3l8yCReGxYGqZx1F1DC6
gycBPzr/MlyxmMHaNO+iaflV/2WieqyZbLyT78VVJhrWQQPTiPoXPXxSx/fL2gj+Pt+AS2RpypIe
ZQc56Q65XR47o3u7LGL1An+qwEPAD1ob5YMlITg2qIt6uB9ZllPUtW+1gqzu3O5A/AY2I7h6MPic
tfmyJqdqmqmmZ6jNLhua3VTk74qePP9XhRi/HHrMrFOhY7Du9LpqVhQaepUEnpzOboCEzgp0NzSp
U5T3lyWdJ1inkthTsPCyNVEoiis6AR8h3RbqdKMmk7EtlXrf1dq+VzpR0+D8W50I5AdEih5si12j
ACO/RhGjfqr7bz3FxIuI80g/t7tTQZxmYQU+wsqcARFgl/tQxxDCNCgvhaojMJYStwVNkDnfBnXv
S8mBYYH2NuZC0pdxwqp43bl2absN1W461a+Vu0b9bhOMreutVyjX4HZ1+3B2ut5ytPB7j+dYs98G
+jposRtNezDSb2f5Zxb/yMmLAd00rTr0Zu2VbX9Fe9XLG9WPq+jQ69Pj5Q/6Aedz6rBMNNVRcDBU
YG+csYqopA46laogYnSDL+EuvSlvhtgvNr2f3GU/AVa7UTZx6KR+vq38/tjcU99wqxu6pY+9l91E
V3UAsLx/wSe0cneWP4z32RmR1aCm6uTF06My/izmN1MWTcef166gPAIxAKcgw8Oywak5d3PW0K4G
7yUYJ1/sW2kn3zO8zWpTpG713P4I6RWoPuCxm00rO6KsYKVYdyqe2eTiNtlZAsIrPTY908TEhrlB
KXn8Uj+aPrpxLrlKKEYBREJXLtRSZR5TqceQSC7PGvKc6olaB5t+i9kOrSYKr0XKfVy4hXKZrg95
naN9YzxMgMDsb6gF4jM0PcaN5YCCHpiDEUivLpvzSmrJjhRBOlqoJrj/OFeoNEoWZmliYrDC2rK3
V90Ht/8OGPz/0PBTFvfW13KmFV0BDRnIJ9uu0L6ntaN7Mkjhka8X2+AtVgQKrt4KFAlZ/1YBwAAf
mRVmr+lTivzLNvyiwls/gFRMSv3L53jOXoehFFaM/EsOv05aKnPbZAP7epJ8XSajO6HZHiZAn9FB
MURr1wAZhm6irmdh0qJRXTrnWwkb2XMvu9inc3vZOqYd3USKDVplMMd3GCUr7adcpf4MDoHLv5ez
aqyf4gabSOcYf6B1touWWuacD01gesBacuR5W5jARhuuYks4dsq9E0wS5oPIB1A5WAp5lyEroD6c
SQ42vC3akubgFLchgOVuOoftJ9lAZnsQ1w9W1FPwtjOD1hi0BBfhAZajw4BAgv58Nzx0eeKrYXxj
hfmrlGlfL58knz5+KKiwhSuW4jAcsFOnJKllPKZ6DHK6gByTKt7kY3iX0um5GeUru8q+drrk5TJy
j8pAR7ELHSno3sJK/2+xE/sdIOlAx9u0bdUyzrrept7mUxda+KTzfN1VffA2yrN9n6gzFXQT+Aj6
TBbnNfQB54BZXiSPrn0rA653Qn3GTV31R7QbSle0c8Z3Zs/kccFGl8ZIHgwY0YjRMpvAfySFp5o5
8EoNT23opjHvUvUZiEIC9yHUlHvxJFuJiiy3CRgWGVaSbHiSb/jmVvONHkyvopIt749/a4pCEQEr
MYA1+BHTYLSVsRtTiy39bCu0NeZtvW8wmxUKVyG42PS3KIwSM1pUUAnwndmx6WIwEjemN4+Ko7Ct
0Ig4M7BlaNs7xlQ8Xb4oK44ADw2YuQ3TYlhF3OM96FUWDgbERa3mpj2CBSP9eVnEyrWHCIADA4be
xHA0d+2NSgI/VW+YwO5oHCPFlG77tWow5CG0C+5Z+X12C0lcTcMwghEAqXAwRnIMZdnJ7UegMAuc
9KoQsAwTA7S/QNXnbtlgpxiq7CAkraM7NWxv1Cl+nmu6v3xqfMnkQxksWmNHGKkQJmY4ZWy9Az9V
ErGtL6N3rcbBZqBbXlte603hFiE4OkDjTpSprGmHGX2W62FiDJjOp35zwipOGVWQOk7Xs+rY49MY
PAo0Y7dzEax/aIZE73euh/oep1lWGkqBPIBNAmF2udujfz1sLE/bNu0GxEzbEWi1W4FM5os4magt
4IupgOcF4Tf31apQBdM2k9l4wM4Bi3KsgqadtUDyTS3ePDi/Vhb6DhobdALqPQAaT4+xJaXcz2Or
eQTcjcifHFt/uKyRSAJ3cXXQT0dROWqYqDAqN8iuOoYielkGHxviS52qwaxlEf32WQ729K4JgBnI
+O2rvQYGI8mtx8O4SYBkFnv990CEGbqmmYqwF1gGmJW2Nc5fZEnYTTHiQy/On1LpWyelArU+wLlO
jQEmrmGgHR0/TKHy5X9ztKkZGoWOjl+wrYkX/2KxfVA7HzhlrvQ2bYJduR+AuYIhkbpyokMpSNrO
nSLbhAH2naojbwMX5unJhoNMpUJjrqqbtG+Z3WutYwRzdNBLxH9GFmiCEuzqqX4K/HjMF5+ypqEc
GUmNkqsuP8bqfBdGWEy7bC8iGdwly+oxrAOr17y6zHZZEB+tmYiCHJEMLugA/GhbWznsHsnujwiO
ENMhcerYvvQt7w+/NwSE+di59/jYW5I1wKwqeCm5nQRKjTAMFBhM9wM8mgzNjzrKNzaNgke52oqy
W/bxz+wTg31/i+POsTGlpplliJMPbLqnwXSP4ss7URGUR0r/uN54mv+Rw52lHY9l35GPe1BkbufZ
zuwND+jWImikJgYd9E38Ih5wE8rlvKMSN01FLchVt9U+RRR1qHbRCyMDNbazD56OaWcDpVD0tomO
lZnW8grAOvVyhNjPoalo95/3qM9OlXOaBCi2scG8y28x6VZDSqUKaZZXnfPy6zEXs1CnMeZSraYP
OdqmNYGKILnlS+/JAE5xi63hiZnYVtKq04vA+Wb4sbi1MZmFZxQp1D7zwm+2j4GUL9FO3mWPwovH
/t6lm8CFCsNY1y1VoeOwmfypRQEPCBr4D8ov+qYDg0y/q17mx1hoK6v+GfwdWOEFJjuc9OnhKpM5
JYSt+QeW+QqY7Dctkw5JFcwOyJv2l93mecyFQ/2UZXDexbZGO00AuoXFoNIZyuuAJrvMTvzLUtbt
ZSGG8yp0kgfMQE/MLjsVN52xEZJXI8X2bnknHXJv3LUilsrVYyRguMOOq2yir396jIFezsAlHHQv
0p/adL6po9Kxo8pT1JfL2q0+CwtBnKGgKh6PYwHl4uEbVR/rSJQDrmuCmJ8VFQzb4m51WsupWYSK
7k35A3PNoHRx5Kn2wmLe/Ikqn5LYL1nc6zCMdPR2IIna07fBoLeZLe/+NxHcZ1HNGmTwwOX11Mza
FGgmSpR4l0WsGjXLkf46L+6DNHms1p1m6J6l0mGr9C3Ww6PgCthckSCcW//0n5K4q9rZEto5Ez59
MgIewUmAt7TJgyAWzBuuK4SAXgYqDKZGuEerLVR5ogXOLMrLQ5XqG6NWH/Og/von5/Yphmm7+Pqt
GeTVNOHra1WCydPQM2d/6n9dFrKSXMLlYBb0b2U4a6a2OupGAykoNCalkz7R3p3ecuAvpaOTYHjz
Td/oDJtXYBWrT/BCLmfbQLGdq2FEbE8xQpQWe7lKgIxsFBh+o648D8/ZbD6ruS64Uuu+byGXM3hp
GlKSypCrPMQ30V1PnP7LvDNvpBQN5qR1AHqXHEQbhOuG+XnI3BUYwB2k50wowRDlaIeOSQTVxVW9
QOosA1gKTAdnpDNdXkY5jXUWKZbp3gIb6+CAZc0DfYhDbEdu/TL+F3BTa5pp+OXInkD5dNZxokqa
55iYwsid/GCiW1BFIobZtdu2lMAZKHOAc5pAMWJVR61CLQe3DowzAt/Bdwg+gjUNoxtYgQDx3hmd
YKIYdVoNkNP64b16HfnABsb8AXCsPPXd/B76gLgywMMCMhtsEsrO+KDiWojK1avn+fkr+AjAstVM
iXScp4oCXPE61I+X7/vatQNRBPblULBCuM9ZIhCYDKm1ct2Tprsy8zPpKPWdq1TpFpUYf6xqN5i+
XxbJbjIfuS1Fcl6ZTqQdJkmxPEWTXKXHBVDTY0/fdVU0rcJ+/AVJNhc+ge0jmcoRWackeVPdeEP7
Khd3SXSU8itZowIcXYFefCu/M5tYGRVIG/S22wy9NTplag++EZLrQaeCMsHaNbCwpIPpZE3RUKQ9
fQ3AMAE+CQthqClhuHPQ91IW+GUX7i5/rPNSPkM9RZsClUYMw+CFO5Uz1lo7lXmGAWEk1GwJeXDS
ffIvkqOz4zsVxBNUy0HaJIpcIs8EvcBbU9hgBBvgPRBZIxLR7VI0Q37eK2ASkUkDOMDQdWAMnqqW
oOo9BD2643PvAH242AP47zCDnt3/DcUnKjWefbJTefzoT67UvdGNQMIriwAMEr8KU3aK5P3yBztz
GBACbdjyPTIHi5+VkYkx1RP4jTzagTGCorlPi/8a73Ai2JdcBCKNbHQNytqz18eRWw0/QvIeTveX
1Vg7K1DTmhhKx/z2WZZF6z6KyYhvY0e604Fmu5m/xbGgZLR+Vv8I4Z1rTYrWNmucVdFKvqTkvjIK
fIJIApdZyUqBjzxCgm3Z2TVweiTP1k1RACqQwlPwGGrSYX5qmj3S1l8xer7Pw1a04in4IDx9jaE1
k253+Oh1r2x7Wu572t5ScGNd/u5rXmDx3QlnW3GRwxhaiDG0n9TGetf4XsuFW9PcuyzovGDBrNhi
JByoVGN7k3OgKCVHZauxRvd1c1S8/jrWnRySjgrIZrbZFsGv8h+nywEAdCqTc6Zp3xj6wPqinfJu
JPdxI8pFVy3hH6U0mVMKNfswGxOsj9SWftBS+WbK2z/5QgsRnA59WY39LEEEVkWdkWwsw8YyEHHs
XnYufyI+NkHNCM1O5IkIYOG3TqlS1P+H5SJLz4IRYJ6ARQkrpXX/P2dfth03jmz7K2fV82FfzsNd
p/uBOSkpWbYkWx5euOShSIATABIEya+/O326XRJKSF7noyULAAMRGAI79s7dsdyE0zhd/Xde0n52
+hGvusK6bd3gJqnYGpP735539SFoW0RRhXOUjGW+FShrzsVHZ/xYztfQJFLy3i6/daBd6vo33ho2
4LUvBwsGGMeB4Q5QFv9yha3HeUy8GVq09CiO7T4+il1/HFCRc97AeuU94M8J3nH+6ucU9M9Wcjp7
ovUpgJWhSq7i4WvRfh0gKJp317x6tMYgtWw3FaV7N01PJQl2U8Q2fvRexW8I+2ItX3z+IYgepspd
WTb/durAwIBtAskKHgOhYfbznebZwPDy4Q1VAglJehyPfFPuySE6uNvfVv09WeBFR1qim7gR6SNH
ym1cOfGVqgr1VKJiZ+0UdUoBPD+J6t1oKYJ55k3VVZhQOyNXbglNheyUHV12wwaUeeC4tFQKydPz
06svBnqnp98/M2JvoT4A2Ee57cYPLSl3uOSsXJL0TUHrwdf8dI6gucVmlW8p9K1n+1MXv+38336M
0HvR5qiixUhQC5tvQXh9gBbMD+ejdY8n2v2JC5/uRDZ+mK/slQu0zsive4YOJMSn4exLZuwPd8ve
RU06CFoOzjYBirHf4GH6q/hJJ0s2YdreTpv8Lb0vNmA9PsxHIOM2eBddq2vVa67/NiRtQoHVQDZz
hCGCh/Bg41paXQGdtRuu+LY6Bjt7j0eLrEKi63/Xif/zbfq/xY8O97q56Nr+X/+Df3/r2CxIUQ7a
P//1lv1oHwbx48fw5on9z+lPf/3Xf738J/7y3y1vn4anF//YtQMZ5jv5Q8z3P3pZDz/7xBhO//P/
95f/9eNnK+9n9uOff3zrZDucWitI1/7x718dv//zD7ytP4uWU/v//uXtU4O/eyQ/hvap+dtf/Hjq
h3/+AZHIf/goskGKEvWfDpCIf/yX+vG/v3H/4ZwKOgADt4FYOR0bWpCyl+jR+wdWKrzY4rQaAt11
Qkj0eCbDr+J/4HqB4kofIHlQVgBg98d/vvyF9f+ajf9qJVSuoAbU//OPl3FtQTIFpFM+unoZz+hz
7pa6mzIRJTjaA5U3eysL1cuA/qtp7dgFCgtH1GDQypyQv0HKfutV1TeLFysiiKbmtX2G0clCrVQ7
ZQONlpRw557H1VvS+2vF+qYOtMhIkhASKIAbZ/bs7WpcwjdT17ytK0iEPPOSf8/Fc9ufDPHXQv6X
gbQFPGFWFSu3VFkQyZvEqavN4IGBv+APZJpW+jB9hLbOxWFfgxAQHyGDAiS0g2vtPOHFkCltrZWF
2+RC2oI9tYNnc7cfs24G9zatkAnkpFrbeEwfoOVbupHh3SOARhfpfIZqkxCAzi6C2POkku35eTB8
gF5pOuczCfMllNlsW1kdNzvfSlZORacwemWKdfCRqsg45dU8ZrUL+Z6rsSV9f5CnIrt3UaPASE2b
UE6bpnTbNU5q09doET3FC53aeZJZs6idN/vveOL+ed5Qp+P4a19zcuRnm7/rNqzuG09mTlIW3y0s
xpuYiuTQhk1fZq6Kiy2hvXhnyYQsv4Uo+RUkP98WnvWZAA8UUSBZs3aw3vQ4OkoafTr/OQbX+pnu
fta0Ix2ImzuRzHBdn8N0UDa/c8sh2NFwLi4LDr3EcmZkGueey0wwO7qjzpxfgeV37VZjWEF+ZqOe
fUFR+0NpW53Moj58yBm/4QiULmHDBoWIK+usadK18GZsKcKlwBdEhV9125hNDh7whvxxjHOSyqKs
N0zNDOUQTvV0fmJMLqzFfAnIVMjsfMiccQlwfW6VANQ3cOhKvtPQvg6HiuUoaJOUAPBwezgkQ8fx
ZIi34vOjN7iVDqV050G48Noh44H7prW8t6PrjWktV7kAT/vDK2GoX8jDOnfqOfeHTPI52YJuD4AF
WWWWE+zELA7QAn3nCfbU13LTRtaHRdnHuGNXFq1WNhWDS9jaOsAqGQfEbbHERMkbhWXsKqTe3gri
d3RRf4qAgYyBddvz5jR1djLzMx8nQ4jUZmUPmW/3bMdc1W+B+L8RbXMDFZAg5RCWc8N2ZcF+eVv+
tdzobBITynyiPuiHzJ0ZT0Uhs8l2vs1lcp3E7ElZznHu3QfgmNe8xeSL2iGAxMMSFsobsiqKWXMA
/1LzbiLR8nuC1399kHYAAC1krnob5iNhG+w6FYo0pGV5oa9riwOqm6NK2s2Q2VDwuQ4GB6zQbLY+
SzXEK85mCidtMRiSkZIZNRPZwqK7jg3febc0G+6syTG+PgGxzlbi1nxmqoj6rCD5PB7a1lflPh+d
3wOm/2cC4uTk18/8V4WM9zEeVrKItR9ZoT620KCY4qpJIeW+Ox8jpm/Q9nwxVdVoMawIrFHv45Zl
dA4vm+JYl2xTUlHBWDxkyFndlFCt4661mZs1jrHXpzdOtPC2k7BF+4gzVGg1KQ5Cn5WktyLs1nSE
TB2cbPbM/mWUnM6QCLCkIv0b5TjWHtlf77pwh2V7mfm1GJZOXk8DhSBjIg4gikrdbg1EbBq8Fr3I
wk9Y+lyR8f6mru4rsH7nqH08P+zXTw+x/rjYOihVL1vQxwS8P9TzfHR9tl1E+b6wmuP5Lkzj14J3
wm3YomwRWdeAdqG2/c8DGw4s9z6eb9/wCXoBgV26Ym7EILJJWm8J7W5o3Bxo6D5KsablbepCi1+/
AERqiWaRNex767b7pUbB3vJh5tNl06CzMg+0d/3KmkQmAaCw8mLXgup8HJsb0A2vTMPJ1/9+YgBd
2ssY6BgDdp/gG6JkeRsoch3wtbS2YYZ1pFpQsmrOA2fIuiLImOLvmhBFi423IuhgGvnp58+id4mG
ypIgP8qcKtggx5QW3Zr7m0auRS1J7Hxxwhbu31Vvm655BGznMAb+yrnZNHItdJmYJ6srGFyz9KOd
6ip+kKVcKzo1ta5tvAyVJyWfYBeop246G++m1L26LKa0mB3B4CmathLZUnpvS+rs8YYep32T0DSJ
lj/Pd2IYv67LFIRRPSBVj3n1vC/lDH7eTuzPN22YV53nsFN5F1ZxAWdvoco10g1UKYi1cnUwNa7t
tAyoiT4+2d1abkkBVXQUsiL3sTs/dJNVtDiN+6hoC4blDEP/zlsCOso5+HZZ26cvehZJs5oElV4n
MjrgDBhP4deeldvzbZuscvqeZ23HfhERXtM+i2b3METODtjF62VZ4ws8GfeV5UuvoAl75iB7WsMs
kXefF8GNiqyrjk0PpZgOocNWXopMX6FHbAxoJ4uwlE2y43ZaKbt2NqwbEwhz01isPAaY5liLXMtl
pK9FILJcOn+O9vxR1Z/Pz8LJS14zkxa4SVHNbOoxCz142tKEAd0iQ7wIt+NbIqqVADAMXy+mL/rO
HqbBQQC05bUd1A/z2F+2YobaTquWxKdJc6KzK50/xSRqLDqSbc4b59TIK8bRy8E7imL7Kbd4Rqx3
DRiIB7Wl44epfuTTl8pbU98wWUcL4AZ8QwXkzrHoF0ubJiPQihZzH89/gqlxLYJxkJV9KLGwQUZ2
58ZXgVhLKZhaPv38Wfz2yWJVoOiC5RXbBrxO6+Du/Jg17Oiv60+o7bKMt7Ps5pxnMeCUUwD83xy/
KxYQJHZlnDKr2eTRntSbxntg0ttztewA4UndplvZzgxRrXOi2KNnF+GkoJYe+dPOFWMhvzAJY4KR
Nog+nP9MQ+jpZbqJ4EMUUhhwESyVnoPAc1K7sFIe59vzXZi+Q4vuprfjiSUJzwTh20DIzYjLwCjX
8hCG5oNTQuSZC0B7F7kwN+aZzX8MXRaoD2Px4/zIDcYJtLi2l7AHBg8jBzvBDferKy+2Dn41b+P6
shT+35CLPmQuwKgXiWzgfpTKGdziXIjd+fEbokPnJ0NCQHU9wUnOTqbmWEjibkZOxsP51k2GP/38
meGRKk9yPzkZ3oYOev6DOl+q5bLHAID4XjZuueOkoAiMxgNQj9TdfrCmlbgyWUULbPDFDHYUIbBB
53Ione42qOaVQ7/JJNpGXPVeqCYW8gwp+rRbPge92LTNu/P2No1b238dVcio5LB3r9zt6AlQcrkr
e4zJ0bUQRf1+4dkEJiHjB86vmS82HTA+diRXOjAYRq8TsyVWLOYFPMtBAJtw6IDwN3O0RgxjsIyv
xSn327oaZjhLwuONKKobkEBcdgHVuZUJVbyloYeB89a7jxpg21sm11gMTGY5zcezEHKqWYFCwcfS
6Du3M413s2e/7xO14o6G46fO7hJNfbkUEklObxqjGCw9lvt1nhwPDNVTlHy3FwHqq4ozscb0aJqI
08+ffY9Y8rKSbYPQCp1t7PdfuQsS8PPuf1rPXzkH6RCUCoyfvJsVjp+F99gOjUiR//xQ8/G9p/Iv
Dum/eEtlbUpyYW5SZw4EtBNq7jHhWSdYBtRNVq/ayRBvf4MKAdsNGTk07RT2obTqK3uxr31h7xMS
rjw/mlxLC+lGkMSRlYOQdt8MkX8FNeY0b6z9+ckwtK7j05EElhEtcBcYFIRc0jAamrcu3tZSh7rW
7wGrfp3APC2sVSdUPg09z0Zi2SlJxrto9h+Cqvu9gvy/OtDuxESgXMhKKkzDQv1NQqp+GzVesL3M
RlpwCyfiudcwnoGtPEpnO95iT3PSslmTOTR4ka7b6ctlgoAUoo0nY+by7gge6FtKTyRNvF75CENE
6zB9pGsqd1xwhADo2HZBE1VwcmihGO2uhLXJk7TdWDazCwEJTDIuaJtBQZSy9lPSP5yfA9PwtQ3Z
yntQmFIE2pJU25A4bwc+ruwMJutr23EuGS3mhGJnmLxDXmRRdxvj8u06a5A/k2W0CAZkIFF0gHcC
u7hF8mZ3IkoRtNudN42heb3gY7Ic4RZ2IzIV9DXeW/2qTF0myA5i3eTH+T4M5tfrZSgpaZDXM8vm
uS7es3Yer/slDi5sXQvf2M2TpqQcKqZV+M0K+jsrdC/cyf7GxLwMoSudGstnmHxlJL4ZRT2vuLzJ
KqcZebZLkrK2IPAFp1RT+KMa8g1z5SrF6eu7pE5UZY8y7PwQs8p4Eza7SZGc7FzP6ZeVe7HJbbR4
5UOswJaOVQ1o1ysZs49zHR+63vp4mcdoAUssr56dDlGFF6NbqBVkXbisJIAMAavDqDuP10XpFLjQ
N811MLvbzpVbUcSZHNduLYYDly44W3pVaOVMiCyBrgG/XaDJx6+U07I8XdyW2Ie6KGJ3W0xgvV75
KoMz6RgwWTCvjusOjqr4nyrp+i0V3lr9p2GydRSYRakYxv70iheBBxaw7U3d+UfvRMhzfroNc6IT
H8SJpRJXDDxr+PwI6M81E0kah+orpG0vS1v+ZFl5Fm3Uc6dmZMif5bMAr2+zkOFYhjFfuZWZTKQF
87j0sweYFC6qlb+huP2hfLk7RKN32Q6mY73ynuW8amGhuS/fWVw8RaJZO1KbfEeLZZvWZdky+A4e
3q7cqngflb/Hp/TraKUDvEKAK/mAl54sjvhugNO4vXd/3mdMo9Y23sFaCKuWlmdBwQsUCiy3ibrw
Aq/TP4GtovYs1PNBmKRNy/ALbf+sLzW3jt7qWVHTKsIluG+bT8jM7HyaP563iSGOdOhWItsaZUgK
dxVvOnrx4KVRE2SD4A/LLHfn+zDYXUdv1X4zAdAYoQ+3eEda9bZtq5UHDK3E6Je76MCs2u/7biSI
ItnnkPmaj7Iv4Tb1lpPyAwS5HpTDspE5DyrIkZfw1jCCP08ir9wqX5ZVOf+NA5DfLqfUAQmn48j8
XTuWMdCnOWT3aEu3IZLvV63bSFRaxbcAye8TCiq3EDoXXj9dLwHdNST5IlCU5Q3LrUXwlNT223pp
vztdf2N7y+d4jq5ckOR2qOBrWX+Y5+U6dJL9+Vk5XYZe+4DTbD1b3vxpDiLVIitEiUwLJ8KH3Djq
sxtBitm3doqu7PumfrS1gnAXdMunk3QS1Zsg97aQqD/UbfymEhbULWlYpMRaY0cxdaadAnwnD/3R
wyEDme4YEPkYHPAWlINxJBhAhOjbH2VCV87xJrfWlhNuFYP0hM0zi5fXouRvx8T6fH5uDHuDrtEu
l8FpiwhNz7a9RTHndnLsd0NfXLQQgjn35dTXsRhDpOlZFlfyMamdO3dcW2NfX08g/vCyaQtSX2rI
sVQlKIEQRLxvqP/BkuDnTdYy36YutNP71NfV6MnTkpXbZarK5EiVvZWJ+26o15Igr89tpEPAereq
nERgyRom1MzN4bGW/HB+bk1Na/t+R/o4mgakesOl2tkViPQDvrLlv+42UaKF9LT0A6VOhVvTGJQQ
DyBvVQv+XlqshLJp6FooDzFes5IFQ/eRN/AcuYtXJcdNQ9cC1xqGksUxAldw8U701iZh6rabqpWE
pmnkWqzGDAp0i4dtwpP2h9K3b5awWjkmmtxRu213yYi1emxYVufxl7HursoyuI0n+r7r/MfzLmMw
jo75GiZX0eq0SY89JOyJAH08K6+mJVrxG8Mn6PQlQdDxhlYC6SxsR/ugm4Yvea+GNG4b+y6u7DVp
N8Ms6LgvJ0fNui+w5ZR9e1SjvA19tnKbMZno9GnPdrPG48uAOiKWddy7iQu+ASHtBy/3f4vr4D/H
DJSfv2weLGGjlyzYxMKAFVvhBnlaFVGwPz+/r9/+wN/+snWfTeEwli5WNCbfjx3fjUO5Gwk/TJYM
QG87r+xYJiNp8YtzkuMRGrAslO3DHBdvK+Yd6sZeQTOYmtdiuJSqK4H04MDEVN+bpr8pJm/Tgx4z
PW8mk5tqQRxJ6GMXCm4aEXldyOlejeoRt5td2Ay7812YPFQL5siqx649pe6tqdz1FTRVYmdlkk+b
69/PW6hgfDnJFLV1syWQrxSWANP4ON3QwH20SutOAAXvdM5Vwch2KC4DioLu/GV/Kh/UUIHGJAMl
4UMr5F3XWFd9DOEZ3q8hjV8/bkEJ4GUfbS+DPi+wrNIguKpD64qO5EuUy22hlk+JtYQ4cZPt+akx
eFekRXhIXLbYErNvtf0BOuz3iV2/52G5si0bYjA6dftsARmrqh0TgoNL7xRQSCo+DTgwLnx4U3jW
nVOMl8WIrphRQJUuDCTuiVRBOdApJplWc/NNRc1liTzgw15+CITFynzsepblIk9VEXwJlLNGO2kI
j0iLcGXntF5KYAEX0f3kNQgrsNq6xbSWBzOEeKSFeDK5fl4yn2W9b6UVsDNi8O5jn17RRazsFCaf
1UJcNeUQYnFC8leRQ79AV6mJrodSFlvwhMapDxotXjorj2kGg+nYsbIOoiXH5pRBBeaNL6csCr3N
+XgwmErHjgF/41l1HcNUZU3A/bhkbl3tEsHeeMorV9ZDQ9DpGLJ88vtwiCaWRaLeRQEUh4p+Pxdr
d1BT81pMgzWD+4MP8BhK3/aRbL7jrhPjKXBZOdiYzK8F9RKNgxV3sJFsg2uraW4Jba7Om9809FOX
z9YLPB9YQcsTpLOJ88krkj/dcryZoQizstmZhq6FcRHOEkUoWL7DJCg3SxvPqWDl72mW/zrP6BAx
YS9BPdsUpA/OlOEx6p1rW0/nDWMauBbC3iwhdBliTyg67PxW0sebHmCFFa83mV2L3jppl7HCU33G
y2k32fmOTvn9GAUfLhq8jgnrETqeG1q4QSnoieXFAainx8ua1vZj4bpuC5CzyJA4TSsXaiBjvLus
aW0bpiBf5Cce4KzC081tNHg8xXeswbUME6qDwRKLJcAFKwSRax1Qm/NjsKKP5wdumM3g9PNnQTSJ
JsSpBMsLqLfSviUbt7Z2lbfiiYYVUoeC1QNf2nooEKLO/Ni39buY2Nd4unyLV62VSTV9gBalYNqr
psGFs+NV9HvllVdqKG8qN9yft4/J9Np+K/D2n88W8uyJ1+AVurgv4mDlRqzx9/1aAk5EH89t73LK
XQAqT5exqvoadwPdQYfeS51FACFju/1mrEYJULW4zenobOuZoiqUT1BL8eXKocuQvgVJ08tBOLhm
Jqir5Vk7tgehrKdQOvd45LymnB4E8p91Z38Bq/ybE3Rq6fxP5+1q8AwdVQb6BtdvRtxUCveuzN93
RbSJIYdqXwbfB/vSy8+KfJk4dMTmULTj09J6wz7Jq/vQh/6KR7+BLG9tlzD4n44ySwpnrgSD/yWh
PIwk2fZTuJmctVyVqfmT/Z7FZ1Sg2iwJ4X9Bvg/xKpyz+F45fCX6TbOgRX/Z9gJoTSCNbKvYQNHl
HfWqQy75dehemI7U5QXjGCraDlYwJLdtuXWl5x3wGsE2tSrqFJzWzUqgmgylrQNF4LIuafFqhUzN
Td+rnazIkVly5ZnDsA7oiDKSlLX0OAA7hAxQjmj2c+ivnGNMTWvLQG6PNALPIR5QJhfyfXQTgd7g
fJSZjKIFNw4BLVTY4D11BC7ottm2PrSNg5WblGHgOpKscYOiZdZpahPSpXZjqU1N/MtYLCIdQpY4
WBBZixUCBXMbEbrXAGStrLwGt9f1d5BDrVGCirf+hSeh/6WJxuUL2BXt8dEHj/CH2fY9cdkMeFr8
5t6Ug7ICNkoYfTeo6JgsYl95+YrvaHTnv/YQHUhWJiFAqHmChJLr7UhMj0EU3TR+fjN37m4s5zvX
9rZVrt7wvNkM5fJQBuTaX4rbvMeGQuO7845mcoXTz58tUzmErd3FwXtGZI+7KpA34E9Yado0WVpg
Y4OSedfjC5uw3yXecl06bjY5zmNUie1lo9c2+Wggsg4EJimOwGGuvPlhwOPlyjXCEIOeFt5FCQl6
Vfpg1LfLTd2G4n70aPgxn9XKFh7Bxq+ktX4SwD2zPQqjGhdyTyyzvNZL3bkHSWtxk9sQSMHjPZ5q
duetdNo6X+lHR50hbUJA24+3B1Cbgs7edoY7p+xm6LQ7kvVp7IUC+st+2XwSwl/TSTHMvg5DI7kA
bG48wdAU30UlvcJJGEj06A3kpi/LLLsnuz6z3yBbViQSOVk14mMGDzMfchKsTL8hMnQ0WkcEyfse
71itCr0/S9uWACMreWFC3z153bPBOx5q1iK8HGR0jJsPvY/iuA7I2JXA0PTEfi0vOiYNbBGhiACC
yqYAVG123aTCIneDZS1p6QAZ6+W7auBbJXEwTuytz+19oUhGHPKGz3Q35uEeZVA3spvukNI/zCw/
QBHyKO1lrTzBZF9teZgsNtXLiIfa0V3K69bl1rZqyJpimyG2XG1lcLxSuSLAzWtC6tZi5bGqtyrM
UzHMKBerLnsV0OFtSKNSFYKnP5PRwD/0zKu23A9BSxsk1VqVoPNzzK/Fr3YYaAOvoC1Jukws43Ko
JasfF+ACtm3F6abIib+L6gkRMKGe8wbIWLazSj/4allRjox1AjqhPvQ3UZ70O1Z2ywaUg82mcuET
QzvhwtIk7k5NHXTLbI9v/XH80fhldajHtjgKwA5SEi7yEamsYtfUU26nVjlMIAydp3Qq83IbxS25
EolVXy/SBQc0OJKgA2kXm6khzSaZSXe0eoDZLAeKl64r5J6Kmm+meoSqVy3mdAiqYsOhlnIEAd1w
NftdAy34NgHzaw+azTFHCTIpvhXx0u5AdzMcImGVG0iRudt4bOy0A1f3dllkuylm9kmA2fAq8Btx
65Y13ZVyGjaoui43E+vKFC85c4p91901Xl7ftULN124QQW7R4t1uChO5r5LykfYl2wjXh2Cc7+ZQ
p2cPbYOSQ7v3xd720ZXvynrr5/2UYp/ovp+EWTZBKYpt183tpm+D6DDT8as9xst97kLuHg+dYL2J
Am/ncf97Ecd45RcJuZ1ALHzf9D75xNqEHaaic9/wwO6v2ho9R1Djyzgh1TVKc5MDjf337jz+mXMa
gQmOyevEL0g6cYvtOwvVPcwa643TWU4KFH/+3gr4tPNDb0mp5ecpofaQ9i6BirIcl+1io7Ty/CZj
2C11TGTLeyiKOEubKVRKtVYE5l77piXdyjH+JwfaK0GgwyJ7tbQRHsgqiIlY/QPGbWexZ7lHf2xr
2Ewk100HLKMjI/ezqF3vmhbR/BmM9+MTdIfZVsDoK59qWLl0AKXLG2RFCApUOG7+n/xwmdt0QSyu
HA0Nr106eJJMavQVYuM4Qxm5L5ts6ZytCyK1cqKbmUDD2Es2ePNcOeiashk6aV6ddK1IKvQn69T6
KG9jSMc/uA92l/LPVub56RqzrclFTvZ8tuWBz3AYiUBHzMJCHLztvXKD168LZ0XbT8bcISGuj8nR
pmV81wSte480TfD5vHsbjjM6trLtUCZagKT6qOSTGD/ZzdOQsJSR7+ebN7mUdtZ0igpi8AVLjgN5
6kGd3xVrrH8mo2ubR04VS8K8S45tv1PuNYhkU7B5XmZzHV3plhARnfpT4y7fAnqCe5m/ctUzjFtH
VyqvDbjs0LQDRgWvX7aJZ6XzKsmN4XygAytLRnzUR8IXxeR+8plzN4N7KC2i6NAX9mNgUbViIlNH
2j0yQGFH4bo8OZJyAlyx/lHV9CkPu7dWID9JHt1f5EA6ppLmcmnDCN34lkiBrgiT39Nf+HWS1Enu
HNsnQPBjIiDzUmPlCWKeBnQFAWSaZS1ogwV4kNppk2MXstQhW9BMQdh5JWYNQWW7L9cbSicVj30X
HiOcrjfLgAyNA3bAlYk1ta6FrD/kVh01NDri7NxvYwmavKWc6stOljqMkcgxL6xEhEeLBHJXlHlx
H4E086pkXbXywPr6kgaVk5fmmYLIgvoSC4+NRctjYA3NVWuBEpJysmzC3L+M1ivUcY0Jt06CGmFw
pHmexoG1kzl0msfL8rihLqORtJyychmDo2jDndt9CfNDzNb4IF6f5FAHM5IkjlXvDOFx6VlahF9D
9ef5eH3d8fEQ+dL4fi5tD0xw4XHAPrKFAtw7nwX1Ngr6lcgyze7pi55ttpGF7GFr+QEcKD80Y76h
lF33qn+Qa9q1JttosTt7C+VOEQRH6fa48fjA7KsOTBaXGUgL3qINiR8sKjjmSu1Zzq4DFCeJPrg/
37zJPFr0OjFK4uwKzUsGvfDx2j+BxCUqoC6CSoCq/aX51UhZDDxUcCxPMrgQXpjS2I++MzAqJCrf
JyPP07wu16pKDO6kwxyFG1GnlQlme4JcCQoLu72tenCoDNZaaaTBYjrSsZ+p148N4sx27wb/Q11U
R4ffL624aMWDkoBmMQX8c9DK4Nh63zkv09xKNsT/cH66Db6qc9oVPocmDZmD4+yAsjum0t4ljr92
RTe1rgUziyy8UUm0Xi2R2g2LG29snOdWIsHU+unnzyLZwjND7yq4KlQNbzpJP0K4dsXmpqa1EB58
KPv1DRaJrmv5kzUX47hRPbXWJHtM7WtBXA0KGsmjExwJkL77oCbtXrXR2g5suBNCKPGlZZYyDold
WthZqi9duSCqnJTgqkuwFHnVR8pF2lTtN2gYpqFwjzKsNryyVrZP07dpER7XI2BELjp3HQg3TWPY
bcK4Si6bdB3ymPCwo44TB0dV0LhMG3/0waQN0NvK/mMYvQ5xRBl7hDp24R/bGM/jgFQUq/xuhoVC
RzbWnYOa7K62j50qdji0pFMDkv8l2oqa7C8KZx3QOKO+Q6EizYZfweq4Fk9usrusaT2WnWqqW9wB
jjynHxZuP/BmzWNOTfw9hRHqAMamLeuKleNyJJJh7VSo/V6SbZO0a+uQqQMtnENvZEO0xPOxHOON
SlBONzfyS0/ilTOFqX09nBsxLrwpl+NwQjuQlhTogcfxHrh9+vky+2sx3VZ0cj0aTcdQhm/Cttn1
ib3StMkxtYidSxbg0XyZjsjabQZoEfGSbFDHlcacHS4avQ5aXHKr8kU+YfQgnk7VnLwPp8tgc6GO
WmyR840LpFCPU8DKXclbsS99vNxUyoq3lw1f24NRZ56UFiQhkOcHMdZQ79oyXwlZg/F1Xb0wUQ7k
0mJ1RFp5B4nnJ5oUh8WObvO5/XTZ6LXQ7YDyKWySoAtH3MT1dOjkZdwroS5wmLsMT7C9JY941tpG
fQk942VbyGXFbQyBpfPeIaMvezKW49GZPrb1W6hrptaaeJOpbS1oO5CQTpGTy+MCUlwb+HlHqv1y
YQoo1MnsqD/jTQGwJriMUvcchfGHXsTD5rIp1UK27rxm8kpbHpWAhqUbV9XOU2ts4oY9UEcs1hL7
N6GjPPZBtbd4c10oZ+VgZTC6zmIXUn8icVeMR2BoDiiuOZZRiFV5WAkmU/NanI4eL/yAd1CmayBe
7zff8ACaQd718SKr67BFriZezzKUR1wkDsPgbyNV3J9v2rAM6LDFGJKKLCfwxsnvAHEtwxnpgMdK
vAcSJV4xvmleTz9/dmAOJuoMwnbksQkCBjLlutjQJJ4uWyMDbZNtOAU7tj3JI2mt+4WqPanCr+eN
Yxq4FqoRSGemwKbyOC7QmWFRFi/1ypSaPEbbVmcfdZkkGDClZfQOpF1bMtH7MV9TwjA1r8VpwNpR
4qIijwPuDlNQ7HuJ4s96jRHO0LwOOuxpOU/Kwuh9wfE0aPErkNz8P9K+bVlOXNvyV07UO/sgQAI6
zj4PQGaS6+q7l+uF8BWBhEAgbvr6Hunep7dNFSs7VkdURdhethBCU5qXMcf4vKDE+PzC741/QU78
smOIrAt0rXbjOaYVaBWj1J+yXpWH50ff2fNbpKEy0tAIhcWzw3KglFRMTpVAvry+1t21N/3Lg3+Z
vqdkAEWqGUd85U09FHa6BVu+8lGHRPVyYm+ff4+d7bmltlugeeS28TieawvC5t4/SvUyMADbgg3r
MYi5bQpzhoZqiprq0e2v5Qf3Zr2x18L63eq1gTn3IVMfINjCboMF7uvL1mRjsozpEFeUY84ryPgz
NwpABbG06xW/YG/uG6sN+VSPNa1wudYklZF/FGX1+mUT31gs5Nuj2Z+xLLNhJz8G1GO4Br3e2Y5b
eGEbNBeFAmc4u8KmGlJGgW8O3UivGOvOomzxhVag1OfP3JzZn9F08NsXDru5U0OEkXEnQVRDJiel
YX1exuL982v99wAstsUSxmEdVgxZlbMIn2wDpPFgHmttUT60WTGwBCIyV15ib+kvf/7LSeAHy+Ry
ibUpDe2yYqm6szs5JO+ml57FW3a6ZmFQ8JLhcO5r+j7Q/b3h858g+7kWxMaY6t9Eyf7GXiECqcEU
vpoz+mFzPU1TIiKaxQRQCke8dVFwTNdZnLTrv6zChT6j3xfNG2Y/XmsynJfGO4tRPIR+fwzbawJY
O0h9tgUSch7W1VQ25qwjmirdo03jHWu91EXahcRvO9dN5NJnVIrEddXx+T23UTL+n7od26ILncWH
ThGvzTkYi2wogefSGqmYPh+sOXDqn8fKJkWk71ShrzxzZ/dtgYbMRH1USzOcy2hKOr9KXbCurOvL
jtotopCCR8IrDD5TAQxTL9gBNGWH5xdrb+Ib25/XFSx8rB5QpPWC3HVkkem+MVko1DXZn8tQf7Ot
t3DC2FGApoByB4SRtX8zo8nhsxoiyRFmT9o7+HUxscTXqBZcWa6dQ2cLMHTXdkaTSoflstFHsNmL
pIlNqln9WnN9ipz+bgncFyExwfj3uwU1INJ2okkOZ+XY7jjqkaVuXb+MUQTJyN9HF45ZGtZjW0EK
wU0gQjwfomq8phm5t04b6+egzuDe0PfnaHESCoTswQ+GVK7ynaVBlTUkgjT3NeayHVdwCxgEKAWC
IJ7uz3FxQ5HXndsSzAXvwG/05vmdvPeAzbVeLtoE6CDsz76YktasH9vgVeHxzA3CK0isnSdsgV6G
V0uvkFo/N2uQaRKqRIAAr+u6b9V8zdR37oAt2Asgt9XUYdSfJcSmnDY8gwj+yFkPZWl//lbHuAIs
CdO5K8Yr1rLjVGwxXbMkbWXBwX2OWH/rdPXdOl3LBewNfVnIX+/kyI9A2NFi6DXKJAShPIgFPv+1
d86tLXQLKV5cvEA6nv35idggLSDkZvk1Rqi9iW+s2l0i6Ee4kT5PJM4KtmQD19nLJr4xaYZAhTtg
8Dv3UAsfwWZcDO+C5evzg+/Ne2PRa9Ne1FisPjdtWT55ruSgN5Lul+dH31vzjU8eQ4migOKoPlP/
R9mIpNUdKrnX4EJ7c9/YLxvYUFQ1Rp/Cvs1Mgc4iE7nXaqw7o2/xWu3YOuBWx+ia1MD3yrxcrjW0
7A29CaHrnpdlXEpIHjSeyYK2XA4EhHXZ84u+50Nt8VrdpZXWtwAkt8DwLj666UO0YwQJcOlFfCMh
xay/LKQ6BuvwsizSlh6vmhtaFe5SAz1EUFcslJw/NINtrilh71Uvt5AtHDhFMQDTeQ71U22cs1d6
t7Lr8sEDzLNp3s46yiE78ATGsXs6jsmIMpofLS87OrawroBHPqRnHJoH8i0SlLdmBX9h4V1xqPZ2
w8a+edXYfgqqMJ/aEbpabTHmfuE0b57fDXujbw0cnFEjFCxZTn2WLFWc1NWPl428MW7XVIEG2HrK
h1XGRxDekQydverKquxca1tQF/CvfVjScsqXwCCPTVHQLZKA3RVMJoQNN5V8NNf6Hv/+mKJbdFcb
DQQKq1h3qUBHRXV9RC/La4/W755fqb3xN/Yu53nwgOid8qpf3zWef+zm8E3nxOWL9if9C6zLgYZN
N2CtaDHG0E4QD2OH9koQC+Uve4HttQwh0WBeYmxMO05Z6wxvPAklmF7LKxmWv3eU6Bbi1RR8cuQS
jrkx9KHyHtFmeRsQnRbzFQTC3ie4mMcvjkXfdGpYlT/ljuxSUvPsUstEX3D6/ALtzX9jw4Tr1UEX
zZjHaPRw5RmNncko77rwyvT/3oppvLHisSfNFLB1yl0Uj+VQn1t3voK+2ht6Y8ZUgneYtzMMLdK3
RJED2F6y51dlJ66mW2RXhyKpx7mecr9RrzQd3msxHIbmYs1lq9M28D4vpOFZdwGIa/myyjLdIrzi
AB0/w9hOObfLMSLdoyb2ynG6s4+2yK6pEchNoVECG5Xce2UpUx4Am0z7p+eX7O+PPbpFdiFWmJAp
nqacsfW4TF06rn9OFAkPx7mZmTkAXIyNxa8Ax3e+/RbqFSq3ajUXUz4PNi3hdhtdvAj/QLdUdkPv
gldJ4NOrcjzw1gcXmbYH3bNrXWt7X+LyTr9YtDPVRaddOeVBNTuHtW5uVmHZAfIx357/FHsP2Ng0
JJ4mcFA0U265ky3O06S++ty7Yhp7K78xaDcyLSoRGHx0ashKCEBbyOH5ef999oRukV5FT1YdCgzt
dt/AzJ1YtF1dWpl0/DUernnHOwdetPG9+1FDEgbsXHmNtFnSOOq+AASid+nnnrhXbp2dNdriujQ6
Vmm/KGyh2k3HTmceX6+c15eb968ZJrqFdNXULSeC//PY52jq7d+2wZROzp0XeXkZqIOdrqWWdnbR
FuFVBTEqQAYm5tvg2LpQ35a0/NiZa4X5nQ+xhXepZh1AG8+xS0vvYWBzMujXY+jDP7rWLLT3hMub
/WJoWrWxN7SXz7CGWY1wQtAhCWM3KfU16MLeIl12wC+PcEe/busZn6NBNnld/JyY4XZcrsFx94bf
WHIbID1OAAHIF0eg4cMm0/CVkWvFkL3RN6bck3hyRFPjSrAPCo2CgdsnC5okn7fmvdE317P0ptab
HGfMHcZS6/sJo0syzc0VQ9g5LMKNHbu6XyHajlO003RJtRO+RSPmcSX2NW+6syLR1+dfY+c5W7BX
XNZMkBKvEcf9lzBy3sSzvfdifQehppSO3RU/aWevbnFfoYSEWCvxGAgFkOh16E2JDu+X6Pvzb7E3
/OXtftmnknDLXHB15YHfJhN9lPSpmm5UfcUV2/nWW9yXKTmjZsFOipoiGar+wsGSlsM1K9s5T9nl
sb/M3u0Y7wcVjXlxUeyJ5DqkjQiuhbF7k9/YMI8EA1kqYoSSsRZdGu270MaPQxBXV7bq3vQ3VnxJ
LYRzj+mj9f+0WOc0w4V8/rvuzX1jwiT0vCVkDOGHpz/1Ac/MyBcAia+xfu6NvzFif/QN+FH8Me+c
EOQBUefdQ/ZSo3ubXFOP2SFJoWxjybGxEYDQaIXWw3j5CoXV3SPv4rFIKZlk8VbWpI7yTvQzP7HI
0+gWbx1wGfDQLfmxAMHKkjWsE+ZGOCLkQGPGS5EYwYNrLtvOF9yCyIqJskmpZciZ0odSiBUzuyrV
sjf45ar/ZXdHkxv1dTwMOYkh/jVT5yzAQ5I9v0H2Bt8YftWUFCJv85ALdzzMEQpPtuyjK7tvx+ff
QshY6Y+8KXp8OcVPVhU4Wpi669EnkdZlcRdZ2oISK3iQrvsy9la6hZaBW8RtAP366ZVAl6FqW/NZ
1+Jl3ct0S4lX1w0XxFVDXuJ7n6ta87tyxcZqi2m+knLcMakttGyMZ5DaguUeZe/3FS+TuOxOYnzh
SUw3BwKV8NimWQ7w2uTXcSFv+IBsDWR8vzy/n/ZmvzkQJuHQooEid2675pMN/DuqwElgX1ajpVu+
u6n1Ax56YshrLZHw7b6AP/B+jqrDi2a/hZhZ22gRoRsmr1lkII1QfhVBfQhm95pLtWNuW2K71i2r
xUIyM18mqH0Hge1QCCqv+Tx7o2+MeZx0OxiNxZ+Zt6D5RdFkJPRlLUg0uPgOv5xDI4rTEPzE3AvK
n1wzn/3eOT2/7nsTv+ymX4aevMryKSj6fPTKLICbDK2TK+a0N/Tlz38ZOkYoR4jBjpmc11U9yjSm
qBw+P+2dYGurjOrOnaQVzuKcEu+zHN8qOpyRnzyWYjpGlQ/kw7Uupx2z2hLYTfig4AqRY17HgbqN
odv4Heo20ZwoMlyT5NlbqY3pEqRIXOPSIY8USIRnNXwtpu5ab+JlC/5NXBpsLnG/ggy97DzwmdRN
StmHegbhr8zA1MLbz89/jZ012iLO4CU4ymo8oojDD9xj3yDH9CEMoE3/svE393BpOtIpi/HJstzQ
djyBZ/nGG18GmKNbWju2iLalYArIS4JTvxsdaL6V4ouCOMbLtusWgdawwOvd2R/yahZNEtD6q4c2
nsDTJ1EPaajiFp3Z7IVfY2PSxp9tX3XBAAUmYDYubtHkZATo3ec/xs5m3QLQCg06sxA8tHlUVhUc
Zw4xx1G/0J/bws9477fgW8FKqdGBjKDNmq7PXzbxzQXMWqdGqz0mHlfyVDAF4lR2Jem5ZwAbA3bb
pWKrsUMezH8KdDqaKeHVC0sxWyQZXYBTArXPkEuQ0DTqDqxG4XJl4jsfcwsZq10uOhZibO0y+qDQ
LQXv3Lt2A+wcPVvIWB2Pket745D3zBFdImU7gQeiG+7Ceq3PpOLFPRoh+ctAJHRLSOeBTDrqBjPk
g1+fotK79/1r/eo7H/gv8DHa6bXSCDOsbNo0MO1DEa2vGhAdXTni9j7Exmh1H0LR1SDUEIE5mWnK
SuW97IrfosMcItGVKDE0NBBuZOVnzdJcASPtzdr//YovwMtjJ3/Cijsxvy9cVh196bArE98JYrYk
cpemAJBIuwoRkvNQlvoJOskfyxF51CkiN17LPg5KPDWRiV5oDRsztk0Q90RrlYNrzfWSMRoFTRrK
xLUdureNNncxdVZVU9mp3PPqGzV4T2E/H3m9vnv+hNuxty02rDFerwuhh3xtDoF2EqABb8napHhq
Ek3XUp8/h/sbj2ILD+P1EA+aNDovHbD6yW8L79+UHeSgO5O2a3xfklsZuMC8vS+jd4KoA4iXs0KO
Wdh9WRtxFzlBVgOXvl4Vv9lZ1y18bEW21PRQZc+HjpzQVnrsSvKa1eZl23xLCWZ9h/ais0teFVGU
eYR0x6V1ryUCdjKAWxQZoOkDsHXrkntoUqvI9DAudYZ2ng+Kvkwxl/5FUVVADIh4es354Kujq1Eq
0E50Td9m5xT4ibD5xdEHTV+POnix5E24miYhjvJkGvGAfXt+W++Nv7m4uWqrSSJzlDvCT8e5PjB9
DQW0E0f8xDv9MvVWkLFCQLjkCMw7kTi+qZ2sFpZChyDoG5u2AyfmXb8WwCAZ6CB8f/6V9jbs5iCw
i9utqHcsQIB9pmuROP2HZbkWLu4MvoWZWdWUAdDHS94WuHSrT72uwfH4MtAj3TKDOWsACY4IS2Ym
95bMbQ6lr9cBxEGfX5mdj71FmoWrdRpTkSWHqEqFeIWJZO7jK8u+N/gmkC6DovUANl5yd+jq9xES
kQDKKwghXLnFo5/w7r85G7eosrrR6D8XcZcrcAEE73oS8ptokdTcIbFRdG/nkHj1u6EUVeUnrtev
sk4UsDySJJQybLkETsvQm6SA3IM6B1y6OLv9qA3fNLyY44vQ3VjdDOtywT4Ocqr/BK/GGJ1kRPzo
AM5KijY90pjorh20MkfhQiTlQGbt6h8ooIOk1w1M3UKuFWdCZjWkYNJJgqMOjexDPJ340kn/sRw6
ZzjF3mLV2XRWsPu5i4LU0nVZDqgG30yNF3zoWjt+CXkU3PM3uHSMuyaLC+T7cW2V+7XiTrugEDP6
LPchqwWqrr4ZS+z1EV2E7dL7ZWY71IagPdsG7VtSe9MPu4APManm2qLR0B3G9WYOBt1+811SGgzD
L5nL0a+66hZ9dzK6bSDEs74dp7ls30LqYx1zsIBE6m5ctZxSNkmE7lxD0OVVJ7qifFXYehAH0aJB
NRVlrFja+HHhHtFFttIbW3DBs2UQkU0QOXf2BFnc7lUQoiPmO/guQz+NcdKVaSCE/jg0pCieoA4/
faqg5uKePRPpIqs4ch+nqqslS0zLpvGHntAN+KpG01f7aoYwd3RuigmE08IoJdNwbCM3XWZqo4QZ
ptRR1YxBSaIvjM1koQMKLgMHSdwOza/6aNcqUGnlLQ7w8Yup8emsD2kAdzaEIC8xh1EeSeb2p6ZR
JT1xEg8si7G0RcIRua2HWhZ1kdGR2TZ1Ael8aKcpUocR2EccGRNEm8ubAY1G0XFcTQHcUedHKkMH
SD+lWq/mjtKZeok2VRcmZU+qLy748oETq0N7V7eAf2SF13jkrTdKR+bFXLVjEsRKdui3cICUrkYa
ko/h0oYulrWbqtSpVYyXHcI6OK6q51ECbxJ0z3Sxtkhb1aIXmopw8A6UVsxLVRP5sAA2L0U6Tb1d
08XykicmpOhd7FWMPTb4QrAsckU8vVttyMOkWgAwRIcmjXuwDVIeHDo2Gpt37qq9tGk8Xr9SIzrR
Esh56OkUqhn3TSz6Ub1zmJZGJsCJujK3xJXtI1ljvoBAF00l7fewivs4M8D4rocKHxDdRQs688Fg
zzkBSr8c35JICZZGul3CrFkZq49gjrJuYvpypY+Uz1DhTAVapOwBRPDz2CayV7M8q9KPwqMD6qro
RjUOuDOK2GVg2lEVfr1KdFSeh5UJ9+gK1X2EoPdbpsnBFn6MfIYb6NtQTg1/byJZviNzwL9Y13Ti
yXRRI7tDbRbZisM8TIF8XbFCqh8oSxJ2AK2SF40JesZ9drMYHzyviZpKylUqIHzTgTbduHMM9pp6
JHcdc4PpJGZG6V3UGCEhzizQJAQC9NG+H6TTTI8leMnLU9WIpvjhldDw1lgOvym/DdBH0plFPm9J
BR8mgHEbAgyCBJZ8uikMhXw0OGcmemyw2fknK3qh73BTR3UaUGzVt20vcCuhMl+uT07MyuoNE6pQ
h5Wj3/S+CetYnJqx98SRmknMIjXGl+gAWukQIM9ABaiMwVc4+1kFR0af0IPSNJB2IaAsaToezokf
9kreIQFegkEvCkv/4EEkjWXa0pjd144zf2YqUvrcCpv5tjJVMoOibU2r5Y0HIugVBq6QMAkSXqyJ
9ftHW4IUuhpeC6eP7aGG9POnCqwrNGWKMfNq8Vv6bWbuADqQ1XIB8jJl6rz0VsgUZDSoUx9NTR9E
MLl9ygjzEqWhLBzGFTQKCnjabRgJyFdXjX9C93Asz3QMIUGFW+fLuFT38cyq4cxtEJ+9QFMY99L4
QxJHjfoE5nIpj1UgCIykduRT7GGBk3Vyq0daD98wB/GFrD7/6nVup163ImLgrLUMilmgdnPDg2NB
4H5jqmi0KYJnsmamqxfxWvrC7R4kAq0RNM5A5SZFITWkTdqIlffNQv0jpHovjQnuPXQ94IWFC7PT
XQCd3R7n6joongjjmPkIVb9S36u2J1i9GZdlamsIIia6JdpPYtBPjQkXQxGnynaVmzQWjaaJYu1Q
pLpcASHrx7Fsbrpg7ddbX5ipS1wbjpA6R+dvfJz9VqhT3EhnTT1agcydOxH6eUIkG5Ybt/XJ/eqL
BQgNEAuxdEZ0SqGESTxz0GDyQpa4ctl4OywlOOy9YG4xCofQku3jkSelb9cmqcPC985NKXA6xgUK
W5kehjJKGVD80X3VOBp7xa5YkIDVNkhY2bL+U2dHXT2FK29pgsOO1seO9E2QxePstdlgJRGp8mPZ
v5GldfWdLRkQAA6khD108KNH+q52bXHRcS6i+qCdtqsTX4ZllY1WjP65QosfRN/RrvDouLwgKQ08
bz05XhUVKe+UU580KORJ0qIFxv0YRGz6RHGSd+De7vSStrMiQbZSHCCvJt607aGyqiU3LW0KerKe
7ABxnIM5Rf6JkIx7UUiSyHirTBfeOU0OEOla6wTcrWNz767zOKXNOAGEP/XQewdp+myeqg4d2XeO
KSt6T7ooHiF0gQ8MgAMIQT9P4UAdngESN/mvS4Y0SALppNg/LYul+TDCSfpkpD9cbkU+OydaTH2Y
QlpenZa+CJYHyJ6BlDBS3ehnKiI9PCWw8M2v1gJCT0lpYqwoLcDs+NpRi6offQtKXmy1Ro5rysk8
y3Tq+sWcWpCf8ps+BMVbxnDn4+6tu3XJcJ5V65MEbNtJXQKEaYrd1EDopJzQm6w0k0UOlQocwaic
Sz8DKKuk56Zv+jnRUQB7CyszF/d0gr9w6WNGz1YPW0L4BdU281l0S2RfNeCAYxmslPcgQGjMCjL6
setuEbM73qH3ekCYYOXyAzplQehF4QiKcxCbYryTgb82ryxuZeeHawYgtWhD64vglUQnhtZNoBJi
ApQBreNM5CYYyBADbjWgLxyzsT9G5aOoTarCq/CNw8geWTfI6kAs1BkfwwbUy0fRYscg+U66Mq0c
6ImAtdGZ66xC0wdNpoJOfwJqXbtZTdwqPMpqYusbcLz4QQbubzGlZFrAL+IXbSPT2dGhPY5hX8mE
23lwDjIUI71d0DjnpbQIYpqJNtZxsnKvJek8jt6SzTrGF4Wj1bALmqvtj6NDg9djs/rLvW7LoTzJ
oFbjqeuMxZ5Xa2EOBNd4k1ivcmnSlSgBnkSzyCArhFnLJ6QkPCg9tAaSWaFt3I8UMFxzrEI6twco
DHEkz0OhFQR0Z9PehiVEAoKmprco/Qz+KQaKqjyvtWqC9wUz3mNZNFI9zBVwT7hRbfPNhy4fVARV
1UH8c1q8drg1UKgJjgVOhQefyVYnlkjPzZ0A6qRH1KvEeFNNoFjLaukamuHyEm/tQKb41mPe3CSx
Z2KSmbW29WHxJk1SeAEcggZwoZqDXyE2eIBIhAxPkaGoXtdd0Fanai3k+qeESDAoua1x6CPkmtcJ
1P/xUkI02MzeWc+h6iHq2rTmGPl+HTw6HpujzBnm9btWkw+uwMqyHLHJgEN2ISGuuTp22j7xlF/d
+bR0MQGXBMdmsiDLg1p8VKA7pGvYQYDupEhxuZjiYDpcvAk0myLvOA88wplqg/C7x0PCIe1sCvfA
OxwMyQD8WJO6ITfuga41iPKaIQ4+yaZ3vhQa7mKy1mHrpEsMstzbQtAizmY69nfwPt0T9EOwre0o
DIQ8QnBLh4UAPCkyFbTGXO2SJCY8XJKg55AN6MZl8W5UMYbv+ABZvPto4Y1ISSR1/FDCy5LkxHGD
OG+KDqEdRIj19IoFIb8A2on/sRqFBDhSNOqRSicwX0cbLmUSiYCxrMHB7OaoIAbg+UOXBvwCSapD
V0x1DTk8i9OgR8oHFzGshCfAg3s6dVCeRijYKFkk5QTkwNmOtS9TEcM5SiJ4RG/qSLYeJCaE+Ezh
Oz9FXMxxrmjTy1TKbg5OxerN98M49a/aWbTOCQf6AP3y8LLPJjnN4akMmYt4Kqp5eYratptxDJWa
PojSnYaHmAZxeCTzuK6v474XwWdV8uHbArP4gZwedCxm7ELIyqxLOad69aMuGwrQaZ26HuDOOz2G
TJx8TD9+pO5KH4Kl83EOVqP/xm2L+bOx1aJO0xAGS0I5EpfoJe44yRRS7eooulGVR8kWhB/UWtBI
upUTknSNYjufte0jlYZV1ZH3qq8suffHBUToCJUA8OVxR7u0rGfscFyV6kIewEA9krUSvLKJC2UX
dQxEEwxZ3zexPIa+GqqHtmwLkYEHj3UHRmpS5C50KZv7wZDLTQVGSP+26T1/feejmWc9A+a1knde
qfXwja/Dqt9XUgzhAepUbD4hdPDYIzwXFf/oK4pZolOH+GtSr4tlj8wbkWSYJbfd29oV3RcCkU3v
z0Uz4986XIfxp3Y17QzXEDFsSmXtxoe4bHlwE84uLlPZQss1bR13Bue4sgSUiY4qSfDKiR33M2JI
RPNKaxEf6kG5+hZKBqN7qoHBFMelhjLDhVB51Lk7kqqH3in0mxDrK9KnDhrwa1ChWRbcE40+vNx6
Szs8dAuCeoSRtOmOqxXziIwGCw20jdkoMkjLCufcmNKCZN1w/tFarZes82P0mIwGeO7UYwPpHiKc
kl5W+EFI3yzKdboU14WZIeneqPFVONb6gF+AjG3yWSOORVSR+AeCMzofVCipzh03AlpPzxORbxYE
pTOihKXg50mSkArkaFbHHH2QzsZPPg7USiRIKME3i8K+8RIuV/97Bwnz/qxbx7PnBgcRCFMcFVdr
EgbNMN1ZprpLj7jQ6/y9ngmYBP2l7t4YiKN8VsT6yH/whdtkoAH/NvE6avKAle57UQexlzqTW4Be
iKwIhdsR5wgqg6EF/gSPklm7uFN4GKDkEn3oenATn2VHQd7sGp9Hp1A4Hty0olTBhwia7l7SIeCv
s3p1eVhd9EmCeMCxopbgT8dwQb9EViNfsE56RDBsLArko/CW6oDcC2mTRTZ0vUJlsJOQ3fZFYn6i
rooWbZjQV83DsNGZRk48HUKPghPK616p1rJTFPvX1Kj3coKbGlZPOtK6Td/lCwKtDITaoOVYzL/q
2f/5dflf5ff21f9J/Q3//V/4/de2W/uq5Gbz2/9+1zb4778u/+b//p3f/8V/n763D5+b78P2L/32
bzDuv56bfTaff/vNQZnKrK/H7/365vswSvNzfMzw8jf/X3/4H99/jvJu7b7/84+v7ajMZbSyatUf
//rR+ds///AuXIP/+ev4//rh5QX++cen7833v/79758H888/aPAP6gfUAyQU7hYBFvaP/5i/X34S
kH9EhHpxHEdhGHvxBdSN6M3wf/5xKT8N7fjzl94/iBu5YRwTFz4jGGP+Zxq/fYh/f5j/gObQq7ZS
ZrjM+zdgTOgSFgckcjEjnJok2srOl57Bsb50U1r6rlz4oedyrm8j17YsG7w1MG+ryMjo6GnM5Lhw
9MrxbHSBrEgK0kRP2nN7noLlYaguibIJLGO1iNa7wDEBzfsm7JEnqIb5z5GAVB2FhTBk9VkwPttP
YbhEQPzoAS2ELRuL8bjAC8GNjRu38o7xaAv75ZfP8K/3//V9N0Izf33fiyH8UvNwKgR1ga6WdE5t
fy5zdeTHCRfgGfF5Wh3D7P/zeZdq5S/Pa8HMRWYIOqbDAY72m/m+yEQaJGtW1Yl761+BpfysZf07
8/7X19uAhQzScLqKEQSarHgN6arpVVwlEu9Y5HNmD9Q7mdNwBVLye6Xlf57px/hVGEKBd1M49vQI
FuphQtRbL8lYf9DIjasr3+0nz8pfX+zfD4HR/LqOLjRGGoAeFpTAsuFQfpzTKUOQiMx1Et4i/L91
DiaZDt0DktZHP7XvIS4IOYkrxfifxc7NNACRYh713TjyEU//Po3WIOW8qhBM5Wl06p+GQ//Oz3lW
pRf3M2P4ribtTld30aUi9ttjL6vsUhb6oH9FFnCzxLJ0Zxd6GcgYnaY7dUTjzY13NKfyeK02/5fj
ABUY34v9IEJCjLC/IFFVuSiwbJm0oYYltWeDMhmsi3ASTjg5h0UNauHnTeQnqun3lwtDEnjQnMPd
HXpb1JMpmt7UkT+m/Mxu6jOI5g7th//N2Xlsx40sYfqJcA682cKWIYueErXBkYX3Hk8/X0mzIFEa
1e1Z9OnFvc0sAJkRkRG/GW9af/YxdHOkneXNzujp7ho0t5bXe91+PBiB6ot24gqH3imD7vg/vPTz
ltr8rnM4lvHZEEVD3YoYJXlSJHPI78r3xaN2JE7Ys4P60+N53WuH6GPK/310TF1TLI19xZvfwq8X
xJSbZGIxcXjpx1NlGV6oPTXLiU5zMFNg//ulX5xZwyDHiIahshib6vy/vwtLqpVFQEiBLIwc3JLR
SpRNdju2cRogSKaJ1+LS5b4yULrn+WSsDUR5i05KwOSP89D3jnI33sx761PkgTO0sYs4nt9p5NQP
9Yv09u+HvAz2pFFR1rgOSJommxc8fmMpGmEqeifdYyHpcTndl7vVCe31JXGvWZFsECHnT4iLhqGD
VVQ0vuEF24jhEpAvtXXSm9FdWE3rnNjlmu4svhVIHpWmE92lB4ulr6WZj/Xb5dqbuFSGvZKpEmuv
32c3drRd8gUPZE5Ojy2N3T/SP8UZ8srrvfyoPDCdSQCchqWLWxvhlptim/YGop9uvjcD3en91Tf8
5IGjeugbR3FaJ3Gvmbpelizn9/xu2fPPerd3FRrdDFtZtltsUvjX5LR47Y2wG93ipDu0KY/5EWkO
b1K9XrOTveyXXu2UjvKW+deO7WVC2PyYzYvX06quUvRynNmvToJdeJHX7wSP5pyzuJUfHww3803v
32/+MliYmmXKpqlIBpH6Yl9nVW4K3dxCZq+ExatVaXiZxqmuuAEvhRCMqD/LtT1P7SrvlW7puysn
6y/bjY9uaUhjGIp2kQbjIYujdqhbJ9a/q+on7ZrT3d9e64cFNnWMMUwYbKCLR57Nviq+7iQP2Qsa
gqGrEjREt3+ovyyflPt/v9cN1+v3MfqwrPVxayGFbubZwrJqUD8DVu6ZSQtMrQj81XNr07xQ3cK0
jbdrm/ovR+n9wluceigJFlUUC8/trQENeMXbUX3R8uhaoLisJExdJcNbmqEaqrKFaAhxKDSyykLi
QfGLQxYYt90+JaGpV3QK/hYOWckydQOHKZzaNjULoHsoWMX5XT4YtkZSz5CANOyWJtyT7s6ORNTH
vHJ+MVK7O6in/+Z+9PtbUlZwUyIcGyC8NlfbRpFB6mk66zPlg49li2PjSDoxwDqYpmHDGboWEC+z
KmGJKx3VDN4iNB4/bp+GHKTXJcFg6RFAXWW3VWjhl28ljortcM8c2Ub0ClZw6p/bk9r40sRvtQja
Qni8spMvNpTJRRI5Qv5FYpK2jDEUT1Q1G4yVomryZA8lO0/z4qfe1m0haHzaSW58e82p7Hcd+qFk
MjVFkbibipqI79TWqgBv10SR6dayu9Cy3Z3vOt1DvcdI4xbg8Ns5KkZO3NowZePgXLhdg2WeD+j7
HyBLOgA/mYkzkG39IuOvuDZGIHFZLOj3XZAEk0+duLt2D/jrMsC3LW48FDZbTpJe1Vg7K1rh1Klp
yzHIz+7ewpd4Dhu4hpGz0rseUQz8jx/1/HSygrDUOejKTAo+7i9ZGYaVk104uP9aioPQ5c9ipsZI
HGADqiMqDnM8J/P1wr52MbiopbZrn1PCu6xb9qWC8ghv9nzzEuzYaYLYjwKDzZTcXUtwF/fY7Wqb
+jSTUsb4hVU4Rf5r1lRfSb6ERnU7GmiWik2QiPFuUGNfS4fnmTn2OilB3WlMxIsrKWGb6c4/BL6l
JckWPR9xa6YQaxWaciavvDrDFySyz3pVJXebzrdrbLJOGqtLEzZi4YSt9dBMrZMtql3lCv8sN1Fu
2HP4krY4JlOpr2rnJYAS5LjZ6xEgqqINFl1EbGYIEEG5li4uH58rgq7QkSJeqBfku77Aahh75YUK
miwcqA6uua56b92mj3+qO+nK+748WZauKIZJ2X5uhG11DeTGmBnqS/Xvkr30w/3gN3tMt/dXjtL5
qHwMFB/W2eo0gL8I9dEMK+JjctL85DDavS3cnuMTDfrrl4PLF8l6GMsxSrRo/m1FZMzcmoxuoPO8
HKzP0WPsTAGzEwdYeOFy+6FOvnof2WYjWbJ0wgRRmAqNf28SMMExAoc89o7GuNzBgL3dD6SB0REb
nnNxKc79hx9X3us272wXlT+GCa0zhSRZLZTGboXPMnw7WxOcYr5NfdxbuQRp+etsOdbr9Zj8G+e+
/aQ6dqrny4guitvomCilUMYWg6lzhDJ85Ri7nZ1zAUscIwAJtZNteAfO1fe8LanOj/x+3fOnfxcZ
+yqEDWzoQBAP7f7cnBn8iW9a+Fc37cXL5S57LtpoleiSaW43UTHWtVGrK1Gxxb8ktbyqkh7ksPLH
4bNRtyh41w6kikM9V54lTr4ytC4grTN8apcAqtFi41pKuohd559E0md7kY+srSxVCDulC2Vil/VU
/FIPiqt8e15O8051uxvptT1Vz7LN8Pb/Y3fLlJUEZsoMVta372LpFRMhpox4dKMHs6s66efURWjC
7j3EXNB9dCf7WpV+cS3hvX9YdLO7TX02FNNkUTWIdoUnNjaRum3JhI0L/DC0p7vzlVcab6+1AH/X
jh92t2xoKmdZkVU0rjFO+rjLMJbp2rwVIhrJiKSckq/qF/lWDpTPqpO7wqmlef7YeqJfWk72Ofau
aSlcXI3o2QByopNCgw4s3bYbVizSMskd64e3xmfppnQTj4R1o94N7uKmR/U4Ha+JFl8EsPOSZzOI
cznNOGQTwAoxMU1h1Ezbam5xSEHQ7qXonv4dsP66Bp5WZ36cytvdlFQ6ysV60emmHQnCSwZaTVrU
71TOV/RzNtqxtMXPz/JunU2QwEvDkstUMe3enbzp1AVZoN91+/522l0LSNceabNTSNe5WuP6YodQ
H4rpQVV/rf9NN/HP46AqqUrMoBQ25GaNPizTHDiqaQPGtqcBQxkAMf/+Mr//xnbHv1/jHA3fxVUj
jfquNxF+HH3dW+/ojc5ufy9UdnE6VyEG4/dddaMd4lP62D1rBwZNfuugN+bmzr9/yja1yJJ6vkiR
vmm6MC7TNl2eacUmHAyzacc3WuT2gDposuVuKxx1Io70S7bDb2AcI1u+etXYfM2LpTedEAAAZi1l
LL0s+yb+PCETus4P/36+TXHyew30B0yJ5jPDja1JRJIMYV5Xsm6bs+6WuzEd3f+6gCWeG84qd8Jz
N31zknug9ukCm8YWq1/SLMMukK58ostHsLjqS0wQLJ1G59bfskfyRUJ4gnPc3Ys9n6bS/H8/w/YI
85bOS7AC83XDMreyC8mqjlNH6YpOmxPtpB2oRXws7D918LV4v70B/d/VyGzcPSRT3vKYzKmv85A+
qN15eSF6YfCndou73s6ym7jzRTdzhf214LEpMf4sK5NY+dOSyNN+PHR1Pgr1lE7capsfYfSzrhKX
O79tdOKV471NKNuVtpoq0SKvXYStpI1TtBsesD0w7UphVNnuciZ5Gk4rfkXnYvfvz/jXjUJCIY1q
VA5bLVPR4LIjlATiVf41lS9VF/z77297IH+eizuMysujLNo2Z8mgVlNC/rbTvehku8VRacfL3uqX
N9FOoCCN3WVy9B+Lr/uKcvzvM+c/v4AYLXFnE2kSb3LaaNRKEYLvBX9tR7vMmz9NtFHpEeAy85LQ
cnv79yP//VO+W/D8zt9F6qhfszmd2TTcMebj6krAYm2LMbfKLeDQ0uUZ/ejqIOCvX/LdqpsctMpy
00QxL7oePoGYZY8u7r8f7G+HgdNH3pYo/BhPfnyucVwAugmtaTey4Qgmepyd9im18qNQVldC8N+i
C4uAw7Ao8aSLAWCeG2ncVR0N59uRana6Ve+/r454018fYl+mFGZ+HG7JYPhnXXTvuaDxZHpk2kyT
ZVv+fafPTE9gIAeu11FewJZG7rUO0vllvUvn5135YdVNIjMSJZfEcw7V7vCM2Jl7AL43/8Ml6ZyL
/7XO5qPly1jHUzqeN2O918nS0XLoAtOtMPNwkxeJwbG8y18q8HzX2oIbXWZj+4zbNr7VNmu6qDxj
hge7nUQdnktgk+0myW4Bot3M6RTUyfKcVMKhmP9jLXux+ibLIswD2gf0jY36uqfI1U5RRBcC3ZVE
ePEhmVHrzI0Vg1Y3e3VTDIFgBDpuDBoBLtopu3537rFeL3y2HUeZTjp3O7ABgP8lS91GamMZ01VJ
qUrym3MLO/f7Xeinr7pPQHGuKatJ6m/sxoeNc16Po6fqIhXeRZEn1jx1pGU6FEB5/V5xdLhDLlhJ
3aXlYx0/mlZ7jBczWNRw3MOl2BmJcBwS7alalUcjhbm5WpXulGoBBHvMT+oofeuL7GBOqBCYI7Sd
KZUfGsYBRtTbSQKNIVT7o6VNi0Orns5xmN4BFvIX7OrGRnSHoTh2afNQdMmXvGvxXUbU2I1N6wRt
421RKgDFTbTT18hOrIWiVF/uDXGJELcTi70pR1zMhPJn2I2Rp4bGS4PbkCOVMiyHsnw0E+g3qtw9
lHoY3taV/tQkgpbbFpp/qa9HRn4SZjXu77p6SBa/HirZsit27nPU67rslYKg0QsEIklpao1+nRur
l60gz+UlmUZexhxxOZZNQjNGR+GN3ubxN9ipylMRQSCY5tnyxnGuD7leVgdZBXavi6WwmyPJcEVq
MSesxHCnLOL4PS076SSoTQe6fpwg5eRyoIdRivpvVmg/lViFYwkpS9NtbvCmpw8iMo3qot8Z2as0
iMMjtATJHc2+fsw0cXb1RUycuoS2p9hpCzS36vve1VMlfIr1LD+FRr/ODjBu/cYKi7uUxncBNeIV
S0H+Q6lqyk9LW4jfG0EyFltpz6rlIaJ286GJ1QwEZaklEVprsBsEhk1Wk7aaRHGqR1D8YHlL7Y8k
Eya0AiVAxFrsoK0yolrRV0UsVuwODRalP+RyNUIKK7T6xoqbTHkqhzjMvzRrpfJuu8qK782ybEfb
quaKc1itacKkXxnx+cs6/QDV0GQ2vgoJTYvciJfMCQfce79Elt7FXtNLSf0WrQ00FU0lvrmSIUBd
XKUW48cQpaN29kwal1ptR5rY9a/rpM2x22pxXdgY6K7DcxtqYpG6UR+qag5tIOvS+TiFWNc3rqlP
4nSDQBwKx7VeahBu40Qbf/ZQFiRbzuNYsAHDjyOjDFhOxGaI1vEn5DsU5MxGySxOVp/HPN+SxGKo
OKYi4od9MBtNr3/JIRs9cnDoqms1KMyk6dwwqovIbxW5kYvBXVNpWXTeziJhFg221TCqFU65DK22
Hn8JEqhp3a4NqdfvpeksBuRKJYzVF2EKC70J1jTurdEtR0gKxWveVJkBarlEZ+Q7nrCJWjsFFsXF
WbevTX4p/WgKhP0ORrk7o8Gse8Jotj9jS06P8wJudl/1eVvcNil6WC5jpVZBr7xUSfoLpyzjZlHk
6b2M2GsNyDIcx9dKaYvvshmZjaMqg1rZsji0n7VxnadXTeqV+pmtwJxEGECDu1VsJbOvrWUiu9MU
K5ETJa3yNYJ8hQJdlXXHtFzq2l1zzOI98NwLoScyjcNAr9iuzhUUSHraZw1SH0svfe1GUX4Ent8G
8AE4LatZHmqlrd2IzeeE8SQ5bTR8grcsONK0dm6fNjDKjETd6WD1nbpmCioIevcAGxJseNef4kWJ
2Lr8oLYeJjtHS8WhOVO7zaDEPxeroLtGv8a2BotZYdath5kGpG3obeeuHG5H5uvfqms72/WIMmkB
9cMvIfdKDh59is9ZfF6svDzyyeX7YezTG2OBJzgh9+lU85Tv4hauWQeS3GX7ky2zbnZCIzumognH
M4kSOKpqNmcE4ARGG8KPjQeTW/5WSDrtG01KXCOOswrRgqU+9K2qOTEDHORfe91J20hxSpAbUHpS
JajkNnT0VTOsoBL4XwyrVI8wg0u3gS91qzYjaDKzR+F6NA6hpPtRER4lpe0g0o0HCSUCVxn010ZI
bpVOOQgQuIYVda1uHNkQBkdbd6Llu6EN3qLqTlaPP5RU8Y0sBLILQz6q9vjKQf2F5lgDm6s0aOaA
g5KvEnj7Ok6+zGUl2HImPxXhEMxK7bTtGvR15LZR5a0Q+2G9ysdCzPSbJK4bh6u8DWnLydFpEKL1
2ejF1BmK9lMX1oDWohm4ldoE0YyaMAq5WLWNHun9qeskiwAIxl6qQaYuUy7szwqdANy/rTBV0ZSy
EwGXtdl4pmntQKzcjUuyN0dldYmedPFn+bmvvoawVGTY17zeY885OvMaHLWMXqrWPIzmTyMbJwcu
agIhoXnQxyW1UwuGoBDKIPgmuAUm3DiHkdfoD0pofMkE42el6IM7rnJ405e4pIZRxlQmSU7KBD/w
jHKye30q3ISU4qaIsLpZZ7R2D1e0WXLeQ1I5FeIUjj7p1U43BuEYV3FILCi/NnrxrORDQAqYAngq
uUcz82kZTK9fFl/sp+Q+i6Y0SFStInbnT2gyxHYTp89CgcST0FWaR8RglWkt73tVEY6LHlu3qxJb
ztTN0LRzIu9Yh8Ux1MzHVNE/MyaBCCMXjjrrAe2XBwOunbHW90o4/ox1dmdSiaTzshZtxo+o2On5
S14NVKbZcojb/ptRLglfvpx8YWzuy2Y6JdX4fehEEQIeEtpGUVj4PEtvWhN7cMWehYi4a3TmXqtE
dwKXOyjzm6SVz1VvivDY+NRC0TzCAMW+wnrsNPkhjVtoZFXii6uOOFouyO7aoYhWyYiHDLFlyylE
sQSElbPKaXUvqlhkRxC8XMw4BXspZeNBEzH5FNfy1CHw66wFfoBDB3Elq5iWpn2e+ZYQp4jbxCMf
NPqFY0rsVmqWe6ZUCDioRTD/ukoJskj5Ei46ZVhUP3JCn8y65AbdAmEQdGQqSM66UNyO6iQ7GI49
Y3rzTS5bV1LEgMaaZkPxP6goQpsDBI6suDWK6CBQ6ThToWQO1CLFSyL9uyaVL1KHWvQIm8jRZo1x
FeD4u6yzIO0tImrOkXDTxvMLdQRXh4L3q8tFe1TmrrlX0vRQmNrzUoYB4nJUTGJiN1F0r0Til6Qf
v/dD7i3mSvSbcTCUj0NaB73VOfwFr1K7rytVmobkolUpkJXHX32T7KdYBaoC58csR85oa0F6jY7D
CMtOMKLvEspdTk3rH7bnC6LG34eeGACHypt1/a7MlYdard/KRbpFVuE4i+1dm3M4cp1BmCE2DjxS
LpoTZMvhOTSFO6XO72EBvIbp8qlt0WdMezN2x0j/MiMwreo1LTbdCn0y45uSi0FeUeHOuoimF5OV
Ii0rp61QuMia/GmYhdu5FvdtD2MpjRHhhAAvlGASkaxDGiTbDVXe3VSYUDjqEIn44CZdIMvS26AY
n/XS6F1ENk5xPv7Mh+w+nJfG7uvpcwTI2zbVVbPDWOspKKJ7NZRuqrW5pzN4LMvqKxQyMBfVpN2k
q/W5RxZCGYqTWjbMoIQ6dOPEeEna5b4XCXcdogqOUiRQzAhAsxjPzgxHjGIXxYBYnmpvLuUeGruI
o0KivKXpUlK9R/eiINxOPZu0scrW52cVASPm/K6IJ24qXQeLM5Vn37QyESpFiZr20EZeoefPqlU/
E0lMfyqnGiXySUJ4hv8sdCy5NkOO5JKiklTqgTD20SmPFWAEbHq3b9vIViuBNZEpdGcNUY1mquxF
FHQ3HipXNnS7K78VUL2o/c/XnUQ9WEv7smB1pKXjTScJrxldNmeIFcGbKonOQqR9CyfuFwwTf8Rl
PzrWrCy7vqu4ocu6P02gVmQtO8SwC9+GCRQVUGIUPKhRYVyjkWIKqY2X5fIC5Td3U5W6Qa5mSpFM
7kCWmbeFKXzWwgVRpkoqd2EufTelcS/28ss8pE/mWC83cwegXRbCT1phvMGE9/CC+KQX82PflLfo
7RtOKAG4yBIlMHXpRtb6n4mROlR+M6Cl6Gu+mjlHaYpQhQCRoZxFLeDl3mRL90XtS9XNK8youemQ
I602cTGK7mwlyrkIVNFe7fJfgynE8OXqX6go7PDMzBxUiChlYuUxHNXPea9rgQpFT87TO6O2Fltr
DaRrKwbXhtBj3ouudZQ2AYrIoZMs0lvd6d2xE1GZW0vrS7omSUDP5w7fWNmPhBZpDLW8Nab1YR1X
yzMbxJhS40eDIrrRSy9WPt6hwbCXpeWI6/BPBc0VyP2VaGddfReO4U5XTU9Rkvu+VQ5Kb3xDNuNO
bIqzyXL+iLt9huBAmO7jegjRC7SQxXEs7rV20o6TPY5p/TlKli8D3FKvKMJDxkP5oTwIbjf0OyKq
YpdCvviR1A5OkiEK1vbHaY0ObN2nXA4flS4OtLyM3UjNnjTyGBtePVlCdxKsufUk3VwfhBiM5qgJ
b8PMEFZI8jXo4II+9lZbHBAVArGUgDsfiSNqWd1KM4GVvukeCcunsebyYk5QWAvMHPNol4bW/lwc
YHiYGQ4XpR9xA4U16QUWEyWngpb1tUlQMBLHSfHWQVppySeDN0/IUgmmxjZd5hdhLEQHSv1jDibi
ritDHUMTHGvTut5blfC1adSvU6i5i2a8DGN2K3dyfczGGRx+syauvGiOVK97Ksv9oqnHvGlfUqlV
A0XsnvMEW3KorOk+UQAZyzgSaTECVBLKKW6t9n5XJPskMa3XMhMJ9pOljj5crNZDprB3BkMTXDjE
44uuzpo7Jv0QgkEUp6ck6bTTLIrxXYRX8LFTy+44w5ZOHKUxOkAFRu3EpQ6ztjOl7IemdPmjihsD
7pBgZx3cQ1X8zqJP3HqDXNHfNEzh3Wyd+sCaaZCYfXSn1fEplKCph13yDL+z8kR2kmuMZmLrZvcV
2Zd7VA48Kcudvhz3MfxTceb3D4K6G5Mocss4Owhd5FpmvKtyyPo9fSGxcyx8jexZaB9gdu8H+ntz
1K5Hq+if4YEf0lm1kVspbe6T7mhIr0xXHpWKy3zz05AXn/TtiEtnn6tHSTlC4XYRoPGKBKkAspjb
9jB+4ubGwqlnYcGl8KNl8tr2LlLaJ/Q37Lx+mLve740Qv3OkFPKDjn+WcRZMee0VClX03MWqTx1a
TZWDctkMZM/4KWFn5FYWSP1IPFZx8SZBYNfo3XcUwsBGUdh67SXNtlLNi6ziWUcIMF4Hx+KR4xYR
DmO5hVr9OM8VBzS3qyjxcu4C0nDCl+C1SFsnH2Q3XsYHKf46we9dE4ofvxMj7M9+LtGh1K290fUP
7YRTtzKG34RqPXPlrV3YFqe1BkbTzo9SbzkoN9/F8GPHqb2tRam4WWZYy3ZbFPVtp2eqyzMkrj4Q
IA2Qa3dhWrf0h6xa2PVtUu1RLl/IqGXnooL7as7GPfCVu9qkOaYVGLaXRvJcZFFnx0IsMRESGA3l
0WKr9XRXauq9kTLTHtpyL0amF87WrjaTNylvnhHNe+1U2j9xsfzkLZxSa8kfRcr3QJSEb1asHpuY
3C6o2mepCB9DefGMsXVF6iTK+PxhWMzOHmSjd8ylM44lmme3zWAsTijkb3k4HmnJ+F0We1k5QkYG
e2ubsrzYpiB+mmYmOoVafCJGoBfWIjSAlPMu6bogytT7uVwdmt8YoPDp3CYyqA3CZH6dsq5wi3St
3GUQnxe9XO7hNVBoh1ILy2kE2gtfGng1ed4cUmRKFE0jHywzNbH01Wzmmstr/ygpVu+OvUuctc2Q
KzXYfwXhJaj/ntZg901qQKonueusHVoGTlNwyZv006wARcilmxg1T1k5SUmz565hl0yAp9wPC8Md
4QXZWTrf6oqxK5YYdro5BUsn3+tlwuuaJHdGf2NNkOxdy8OEuXSJs3jeLI6hxin6qJzCfF2Pah09
IlFFnCxvRLk5TFVrC7l6nxEQLcq3QsTvAFFbenGS6aWh8dTm00OFXJQ7nX0oOj9N2KqV4vbjq7b8
zJIvhSK9RHPnZM1j3d13RbbvNPFbLEP5yNLdNC1nu96XUWpP5DobARlbR0VMeNYrrxuiXV4ZaIf9
mrrAsH42+legNVw3Uq+cl7ui3OWp6c2pdVjRDKRyot8bo+pz0xSajXDb6qwc/bnmlBSjgLCKcq/W
iMeRp35UE4PhYt9Ku2aYjvV8mvMvs6y7Ese3DycwQvLPZbZOam596cWg6Euog7OPfJ+PSxenXlCg
7YhBlyDZVKe7bNH45QGEiNxJq+IQ1jPef+YtZ8WV28c11jxBLmAmCNzS/EaKMF/oXKtPA37iqn6X
ZR+HxcMciycadbDKZo9OAn9Sx0HwayO03xqqNjX/ZNT5jSzKTi73QASRLMqBNfCDzJmyZiY4Z5+0
8DsafbupRge6kzgwUYWFmYUuWh47AqVOKsV0wNPsIAtvo4xIR/5skjzjcHiQpcEjfRzHrgmWNblP
hGwnpURzlAhmuiC59tzwf8mmH02RPCd06ZIFygBpCNB8UErNiqxqduy0myTyEM3wFFMiIZNM8b1J
pOEuyjUEYXq3MW/G8VFquFUGRnOc8SVvI+GnYPwqEershNuy3o/m6hRr5BFOo1qgtg6DvhN8+vOE
pIYcjJZhwbct1/2U0EkIBxXhvNHu5upJWXqfFpKd44tcIaFID8mdsuZkZFTStWYvLbopoektc46A
FeUWqQGxDTuTxdd0+N4OJNP40M0C/SN6XSGQLgNNIH593k2eYRl8U8NvW8uP49qVigltw3vcoNiP
9Oi6Y9nODopEal4EybpP6pVmHJKZkvwYU3qUXR6o3Al1ZCsyvKLq+duSix5WFF6LIZE653ani3aF
1lGxJEdDMh3aT/im8AP5M0o02okk2PNaIFCJkTnGzFyRaAWFVn9CvGzPhdQOM9yi9eRUCFZxryVG
G4jg4iiHx9xd+0nfN/msOsxZJsHNBl38oYYgGncGWib3tETzKFDCH3KUfqsGXZfsoWujbyOlSFAj
5nBFTOFiTKzJEvQPCTrAeYy7ZbjrRSFJNHZ1u10QZ2q/CnF/RTH7cv79myUKCsoCGqLCDf44J25L
Q8zFBbmmyBQWX6LZvmum/L6tVfNnAojp26DcMzRTf+SylZ7ETm6DrgtzRwgLO6yFZdfWmegmFZet
/zjA3vywzUQwQqU2KuNGQywHxLGW+eNSBGXHFdMKr7yEy6mgbBk6eD0dHVAQx5uxaxwp0aoi3WkX
af2Q1XSLIGunUuN1lv4JMSO3CpMbdb2Gk7mY9gITBx0DEM3UAApuYaCxpQ7oZUKzqVd1IQPGU5Bw
MHdKj6AhMxHreyy32hWw0QUu4PeiXNCU3zj17QQ0T4UsnNHFttcsdZEXstfxJJB4ZUO68gH/snnh
mYuGBNFOh1a6wThANqDNVJtcrNqv0fpJG6/BDs6I1Y9DT97fuwXOj/oOuhHr3ZQoPQsIOzPIdtEB
dRPfOLNI/gcIwAXw4Pze3i22mRznOKQgSHNerHzW1l+C5ZWlfA1XdEa3/OuJNjgD3AQZanYsMvqK
LyPc6p9RwbHhSk7vwIMV+utg5PM5+team81PV2JcAf1rdDlc9SDephCfRsOxgnxXX+U4/WauXaym
ntU/dMswYTl9/GYV0/K4kifLFoPVN3ObRpFLiwDpygC0jbN8069w+f66CzUJ8WXAS4qxdRMXGjhq
cH/ohU3WAz2eXU7J9u9I9ddz/G6JzT7EHQNODwx59Lhy6I9tRPZa5yd4E4sj9FagWUnw7xUvEXbn
3fhuyc1uLIau6MqSipr7Hj0VuzohJxGMTu/Rwii9zC2Da36F/481VUANcDJkSd9As1ah7pAN+7M5
B2fxhoCcLnji08CdbkexnAGT6ssr8eovUAoeFbwbnw5spLxlu2SV0iNCSI+ah/XoYzvRAWLwIbTZ
LbtrsO2/P+S71TZZB/BNYqoLq4W3zWl+Om/O2gufaHY7XGLc4dM1XP5vp5aLE/FuxXOUexfFBtAK
VX7uwZ/R1eoD/3jZFzSb7uf979V3xinc9V5oi25+iNzMnr8Px8GOQAu3h+sIvMs4B0cDiIxoyQD1
L8g+8jiQ9IHQ21God5G/NmI63RaWnhr7GZCxfgXSuKXagpRR0DiA1csoTxIv0NiC3mvTJNSQ3ulL
wracd+Z0YIBVOPRRsFaEiT8H4i6G7ZQGkLY9xvlXDtNl1P34Ezbnt6XbZ9Edocr6Dg09DArvHAPF
0u9cISh8dIqvIVX/ss1YEp4vNxVeGrjKjx/dbOt5IfJyjbHV+P9wdibLcZtZFn6VDu9RjXno6KoF
kEhmcqYoyZI2CEqiMc8znr4/0NVlJhKRsO1alBW0ePHPdzj3HGecHqq5FSJ5nju5hunIqMv7v8x2
8/tcv7O62GppAF11DDuSHWgEjMRkZnmUw8C9PJ/nNy59D0CrRA6rTqP/woowKm3RFlCwzFg2eIKJ
kcRa3zAyv4Snp2Y2wo2g0MQDWHTxjljdIGSd3pLI0Eq3gkst68geVb/G/pci/ZCZW5Ld527Tib0l
4ncWmcjbuNPpoQSCgCJve5V7D8X4cnnuVjfGu3Fpi42R9HWYdj52glv1WnW6h/Rpbnujt/KjwrXu
3W9uxa2RLZargjszUHUsarZcUcXYT7Id34A4dD2oYnbJfU1/Eupqg+3vt4xv2V48KYLRdxCBsort
TJUryHVKItIHKFKUBSx94Zawxqo9VTM0CwggYLnF7EJe6E+xDFWsqIt7lQStbo6Fg0rXz0IM8o17
Ze0mVfW3zgQAq+JSb600xVaeQjB5sD8di+xLXdZXzfTx8oZ501I6OwiWYhK60OShL7H2iNEqZutz
eSFc6YahI7r9Vf6KKMXe+qK6oUuH9RU8sHcGDYww5bd/hilsdVr/+IY3aOm7Jwwqwa5HdYBNm2ni
7ZQLXWVD3YFWjRnmz1Gaqn9JFJuHgkeD98IEY8kdQBPf6fVZKENJ6MmejcOKtuKXgqhf6DZEg9bW
772RedTvRpWUKnTQE0akOr8V49e48W6C7sfl9VtxbxTa/SW68WmPJwe6GEqrGn4LgyzZw2N4mLS3
N394mp+9vMSL86fdhsF5jy83DH3htOLD0QpqdGHQa4OqrxSuZwOK894xlMmL3N4TfeqHAzXvnQ9A
SIT5Xu0hlwtHJXUyjg1QVrLH3xWoSDdcgLV51jX6kywVvKy8bH/JQvhrU1JztiT+Gua3qflDlD5t
DHrNhsEhnNHpBvQOi4NvDmI5EwJS+oXKrnmsHttPIcR9VwYkQxDQ6zsj/xOd0+eBAQEjcb2swioB
2c7C6gBBNeg8ibWlnNi0n5UuvRrlWyl7HcQt/pe1ERKfanTW8uiepYqaxo9QgOFtN2gMn0bL7r0X
mLo3ds+Wlfntf3cmqCAPwHKxosPMTeX/XkyiT1ojPV1er7ULxaLtmz1BxyZ9sqdm0jSKwQTWLFd1
2ymNY7URFbP02tC+XDZ0jnrnJnlnaRldCCHKOGqFJZLvh0AL9mGbf6I1JbDlQT2IpfGgl+ZLXKbf
2zDYaKxcH6WGE8Pu4H2YJ/vdZCJcMcKmi21Bih7VUPlhNu2dUvIdlb+R4Vo2JM43Jjw2hqhBwaeS
i1kEjJQXJ9lMRp2+ieqoBVcpEAXV8UUKIlSvAAuDttrVV3MMCXyt3rNpze7Kb9EevPIzhwz1j/R5
q+dg3i2Lq+jko2Yn790EdKEle5UBFkQAzVGDK9TaLUGnlfsVciJ66ueqFuHJMsmmGGWPlgJvE6lo
BzeRXgrD/ZEfcy7XcuMmO2+EQemJwwcnHUk947xBy6uCxigwVtFlGd5QUieMcdKjvk+GzY6N87N4
YsxaZm7VYIo4kDR2InVQZ7TMftXDjQT0+Ralr5jrEhEHEoY8vKcrZIqeocbKYFL+E3fSWN5p0v0w
Wg+TqrmXT+KSJZMdqqugPsmDyhDgiMuF8n10Ifoa38z7Fr5kAJiekCWCqUVwwZkQD38td5ZrPIWP
yCmBUNnTP/gUvG6xt7yJap7uSTgnZPhkSXDQOLWkXpqEQBtwEWlA06cH0UwfOqlPKb3mN7RuPgCE
n56SQS6vJMDMrtpq+0BUbuByiikCDQnQXCrMUMx+RbvkJ3Stj8FgHP3Bf5bAg4JxQEjEAFN2KMc8
fERz4vXyLJ6fqPnr0Y6Bnh2+neUkmuhONLqZsyfyxhWGat/U7YbvtXqi6LEkaFc5VGe9LUiLyUKU
ZDRDkZCRdjQF7qubdj+HypRvNtJ3UAIv7whGhKPHgogWvY+LEEFSorGckAwA9Mns9vAuehOEIDJl
AeDs1L9kq/0YF81jgfiOFUt2Acs9pXdI452M6ySs8mMnfw+N9NZQP0niUS1au9Ssg6UBy8nR3Anr
fa3re32K7qi83iei7zt60b9Y6DcZTe1cXqGVF+d0QIsntDT6phCace5gK+9BQezjq5lcRL3ZotxY
0i68naj3U7d4X/qsQHWFjJ09tABBlfAYBMDi6i8keO58PUUP6WMOoD5SmmtD/5Flj3nyyYpy7nu6
WSyqIVW0qxXQJ1FxC8xmI4e5ulXfLezCvQYRpwcC+h8gFa1D0/2czHi/MdWre4feR90QYXimt/r0
9mpR3dFSkame0+l54VjGzOXijvR8SSOMilve0bm/x9K+s7cIpXWhRnSyLmkVN40by69vxeqolu1N
SragkZ8vj27t+n9vbHEwunGOjFBeAi5Bdqy9bwXhO70jW3O4ukzvxrTYrrra5KEqsYmAabxxZ+XA
bL7PxDTzG4oWyXa35ZsO7dkd/M7mYuOONWFHNc5D83ejQ5PTbVK7aCq69Hbtwto1n5MbtbWNK/lP
EFS+MQZcsr7YmCHhqtYBqbGHPZV13S3KHYoXdnGr7cFHii99twMGBwxpNzcPQr+htjfVdf2xezKu
A6ilfPqi7ponwIHqzV/uANd0fSZEUniKKWYsa2qdkKPdZADcFLuXmfDe9LaI2tZujRMTi+GrKeIm
kCf/fr2LbulkMmwpsTP1vw03wUQ9anDQctnXkpP2vyV32Xi15RdKK3tbtyjJqnhs9DUuD26AOp9Z
lkztTPzUJ66KNtNOgZMvdKZr4VoUb83vf4KXZ+W+ODG7OL90ttHRhDDdW1u/tKsRP7NjZ2YdRFDw
61YKc57IxT6bO8AJS/HHCdsWLrna120q5TId2qrneKAaM6qyZQnT02BfviqW3D/zS4ApvH4ZhDI5
hsVdUeXQYjS+Oc8nSMiQKOC3wAHP7VZu2uF9u8r15M7sP1s34srtcWJ4cXvkVlzTaMRCKvXwYtQx
AB+8v93G8Fa2y4mVxX2RJeAiTFqIeVID81AABPRzKH3nu75xE/8pNSMbyS3o0Ta36uoAoUqg8jvT
LywdZFi7Qr1KmVkhGW7ETnXp2dpYvdXRKXhc6pxKIOl1+orlSdX5FkxDdq6ne90A41IVdl8MWzf9
ggvsbZMwEMXAyMzmvdgkoUknoukDAoyO6IQeBrjA0o9z0WvrElsLk4z3lha7gtamShEFb36Xs48t
DFSFG38k6/wn3pKVyeNkwTgGnbYmwptxOnlVUw/oqppkr+ovUwlWPX32/K+X99+WjcWN6aEClwUj
mDSx/JFNd7VQ2QROG7tgXuXFbXEykMVtYSXNmI4NA7Ea6S42uJjKVzR+xUY7FOl9G/KvmupcHtiW
zUV8ThdC73NtMHnqTyDfuzF7MOoAXsscKtxhp+mVLdede9no2u4wZY2S74xtgrtyMVLaQMephrjJ
TqJvFXysuoy85cxVVk4HOR1di1Y1BAwdSX0Okk0e3HmXn84zSVFCKJl6D/j7pXUJTjgxVSLyZw7D
M/bTQX/jbQ4fNUe0t9kVz31G8tgmrxw0YRT1rcWps9oCCIsXwK7b1PddJt8PzUGdk0KKFX2VzWlj
r674VsbM4khWDfZt7axw5jejMUrCZHHKQdCKaKAiW6zs4uvUkT6YP2Ilc3vjA6rVTXuLHoTj7zbp
2M7vzJNPWNbSCpOUc1/zCbVLSqb67BeerbrTYaZ5mRJk6CPaMu6S6y234vyc0vStiJRKRB0Uw/Ku
Hue4f2adsXURQm7LfKgTiskonG0pFKyEyFgi/ga9N6cylpxRZmv1E/KpJBHSUpc/aYaHxGjXpRLq
4Ir/qxICIdSHqfo6NoPfuD6PdnSjG34d7npLriZbBhWw5cqvDV9BV0ynXgIT4HL4CKpJSdMhBCz5
H3TBsg3pY5EpG9fUytrCzPGHEfn0vhXrKRaVEiMT2GzIA2C13bCwkigyMEGliyS3AjRzvrXeZQ3H
yJSSfKgt27yTr7vb8Ma66ej7gQMGUZXd/P//T+oh7oY7E0laO91v7aXVcXJLUL8XZfyqxUckYt/T
AxnPaXZq3Cmqrhsp8NXV0mnDI3spk7Rd3AuITsxtR+Cru0T86Nfi5yTvrnGmNrI5504ok/jOzOIp
tlBSzpEIt9Ds1XwnC6JvYahPcD6kX3jTtoiz5gdjcbmeWJsH/W7pgOImntflJPZq5R7WkTtEopJd
V/owndOUb1PDcNvC/Hz5RVmdyrkOo4MwOccKeA2X75QwxhpRSXDxTfpqtd8u21h5tZhIIFkEKxx9
qmunQ8vI8JuyhxFakB9TwIj1vg/t32/QrbL5+hFA20UHw0mF+S3b/24e5RqBZl+gyXimCq+eodqn
sad8JTRX1Z25AwlxzPeQWqp2/ByhjnjwviQH/SaOna2y08rzRT3dUBkelRSy7KfD1tRJjtMgpIcq
Fdw4+lLShDwJ0Q6tUjJ21kYZY+ViNecqqQmHONHh2Wup90bgjwPi6AnVUuPXAIESMvs7xU3342HL
Tz0/4xijP2oG6cgQmC7G1qphmmcJfZyTl6SzejGq7gnKy5d3zkpphow3ioY6lUmROVyYYUgIzHoo
EhvP3mD31xFQfVj6gER+kTpbRw2XUC2GDX6anMJuPkf3tK7QlqMZb+zLmbMFSVsb97sPWpbz5Tai
GSad9UUBE/bNjx7x38tjXkF9nYz57TS928AD/BywQ2KiSJxpL0KQlKt2/cn6PmvrQABFhwC5FTQL
d+IH8354vGx+Jcl/an7xSuXWpPesrocTJKLju4vhnEV1jLBnP3MjwpQOEw2t9h9nLPGseUYfe3mE
pPOwVW9Y8cdOP2Vxb4C3m3LS2tAtfIZ34Vgndvkifu4+QnFyAH1T72mh8p7HXeJuR+dvj8jpfWzy
gknm/JTCD7y8RzJxGknsssN/lySroSbtDp3NjbFPDsJR2Fj288dm5iAFWcgdKUKZudjpXSSijVxB
pdGYbZrahRAO30pdjQ9w0wjQJ5TKVuw8/8blAKE/1YBXUEI4kwhUAf/qqkCTT0KHZifAeDCZh84s
4NyA89oKENT+oIS/Xd5ea+fHhKmJDBbQftDvp3diJHpwP3seRlEBbaVbsd1K6KxOJLcfoGaSOmeV
47GBgXJ44+ig+dOvrSvdujesp0LvtiZwy9L883cHFZqilGb4kE5NGHFmLRCeHVtC6Disd5dn7fyV
NhFvw5kiOuFVW1aoo3zsxNGKuHWgsOmy3xJkpxNNu7ps5fy9AiSB2whgSkeMYhneCWnl01TFA5LR
xDkr29Ogpgywa/U52IwwIjnWbtRQVwZGLEmmT9TZ9mc0zWFe6GJYswdNJafFyqSL9g5R+uZO1drC
uTy8lUwf9DwmkQwMdLD9Lo+YlCCFKwoKnXpO7yI8rwQ7+vljnGLDEfeteQgOyYGcY7jfCutWkGg8
y1ieeXjxBpYusVBZemapUCjNpKiQHsCeRG+11NsFlYNpV17PfPbQcozDnhs+PqgdEG4oggR7yz9a
nQXSnNRAZxUZfckiKviIGEMtMH+KtJ+RtcFO15xBOQ7jTn7Oj8S4h1Gk628/5n/DRZlTrP+xPd8O
706MlKGwHSIgZOueq6GJx9vm7QynHveQKcJccdiq863tL2444LC4KQC3F1UuizIdDGoYlPrfzFQB
Ny3YsfKysbHmJ3FxkzKsP6wsnkwpVwxv6rGSHJuj+BrwLIJsdMqf9Bo4+UZUsvYqAoomMc6rhCrM
MlbNK0aVGgM4W9iDgaUq+/Kadhsy1+GhvEodiKsDp64P0WQjHXDY0l9aKUCYJ/aXo4VRRqm82X7q
BgLqIcYeWYhdOrfz7ycYr9xZ+GI7G7Tm4J4YXrgD+YBUsxSOoP2v55GGd4XyULj5MWHHBt0h/Ru+
HoV8JHlFImr9LD+aeL0vGlHn2aVB+VyvHT/7srFz1q7c9yYWT0haDKGnpZhIfxtB4HQ/29f0ynD6
XWW3j+UtRI+IC25Tya+8whBQS4g5Aa1SYcQ4PYdlVgD7SehZVqbmeYzyl7yWN2L083CWXUKOEOgr
xVbklE5NmPVkRPT/o8ko5KYzkzNTv6FzsIBQvosNJFL06FEqm7/xoOjGnCE1yB2epQYSE+3xjqYY
W8uj+6yKZLsUktcxMH9eXrm1iwUz9GZAIzw3h54OryrMSa9hGbOz3PrkyTNFXwjP29+AaJmEWaD9
3p7Js0KYoCI8X+sGV8utiUxP7PrXhdt8/pPSMmv7gkkDkj0rUZxBZEp1mhKrhkNo0L9LsHFdy04N
EhTy+Pg6k57E/axCtZUuWptKmjzxOOjjnXnRT6dSzHyv8PiH/mX/CR6QL4GuuWEQ7S+v2Oq9iUdo
IUU7pznPaoqhP6J6qHN9PNWmo9PVXhavJsqOh/pK4NakYywrzT20R5SQUdHZvsFWR2og2wYKFem2
pQMi+9qgQvbj2flEd7eUWgaMQcFNXW2pW60dPtPQZpVbCppniEalGrNMFznfgRkfM+vDiDIcsZJQ
Ii0J6ZohfL48t2v7BjC/jlwO4Ccc1NMlbIu5TVxOZjdOuW9a/za1/A1A6Ao2iPAIvQ3OHLGKugQ7
VZJXQP5HVjGdunBH+4w/i4tneyPKkl3RqS9DUiVPMuIiP/tQqx+DDv6ey8Ncua3xVQlagNWjGLDc
QTA9D5Po47gRMc2NH2V1iIvG2gGGJ0IOg69GLx4um1yZWQjn0SnmJl1JTCfR2DV6QEJ3bKPvYxx/
4ALdMLGyWYg7JUJdst/ngo5TIAUNQi2mnRC4UM7KRQ4CLdaPUdrBkpkLwY2UNiDM9KBQpY0pXRvf
XFNVySatpAbDkmKrIFLuDC0VTqypeVCGcGvrzF7ewj8jquY5YPFobVmGTzrySrnXU71NYLaunue+
4YTMWHKo7rYus5UmJbDs72zNs/3OxYWRVOu97q1SrO2hfs2/je2D9aFw+92MwXORPkhidwtLsHKz
0FZmIsSBqBvoxsVr6yvQP0fiTMRZdTfmUN9pAzwUohdtTeXaZpERSAfFS3s+z+zp8AJJiyChpT5V
4nwmhd09Gr9mzCjUGHgt6de4c0yIvJM79V7bXT4Kq2N8Z3rhK1k5zHgtiHXA17qxqw34jAuBQKmo
4cv8G6ZAKyM8gl9PVvV0lFYqJ+Kk0ondCUECv7ccZvENtFsQ/nVxqf1lGRUNKSScJY2aCVn9ZZYz
Lsd4DOmitzV92M1ML5Px5fKA5rlZngCuTVquaPJgWIv9kcPeHBKAM3eZ3tij5lm7pEllx4y9xpbN
LeaMtVMNwQeUWSALKSssnvQiDdUp1ikUG6o0KI4Xe8EPrxIhfLo8rDU7BLHzcSMpe5Zhl7VQE1KS
TVDNwdkcFZCWZdLHyzbWth0M8XOARzvKmUc5ypU+dIlGplvVIBGNe7eMpdo2kKa8bGhljag5v0V2
OAhn7f+NZlVTguoc6hqN4GR1AAy/qU2afpp7uYg3YvGVqaPLCU0gir7kepa19WoYoAGV2OKqEF1r
WrYzURS8PKC1FKpGmErWhfI9QlmLY9RJhl8oETFAppLUiFwzeGpgjAt9x4qguIrujOD7JFo3nu56
Ktrq9PFtbJCV6wpug7mVi714LgMmDSHh3Zyi45IQnaYpgdCrsFgFY38dKsq3okWi2Av3GwNf2TOk
VVlDBIuIsc6g5rCQw0nUC9Sg/EMfHrrAFmpn+u5f6fa4674VyQ001NsN6iuVNhTE3xmWTy+u3hva
TDIwPIfIv9eAZj0amFo2dT/W8gDYQjgOr2EGYC0OeTWUUVwGE9I3t8qxdwhPXEX6Lrj0We4V1xd3
gbIXNtVhVqdWBgwyZ3RmdpjTEYpqbhRBNqJUWxrfx7F8CKPsSarTjZrlymEk5idQIMhbgdaLkcdz
qjA4Q/PV+7YSykdL+II2Q/OhspLgx8aGWcnF43zNKDkNP+iszoUwRWBmMebg1R4+xff6U5KgdjmH
X6WDsJDmKHfG0wA71axjug3vXLkNqHBQgNBJCpxX1Ptca0Q/qAS7iP27MYsf5azc6FZYG+J7E/Mn
vHOMVL+J/JGJ5Ex4V8qhO1QuOnlXW4XJtYVTZsIi9iWBz7KNWa0Q3G0NwePp9h+iQoB8i0Zfpdqb
0HZurNp8mhavKgR5lDJg06Jus3zmBjPwohbWINi7bjtd2uXxU6y/5ChTj18l5DjCNLKVUdl34pUQ
5VvW19bsnfUlOxUo8AgoAta/wE3m6rQD5U6Dpt5OuJOoxhnd4W94me/Hu9STG7rcE8w+RM3C9G8y
Lbq3vPqrmcobD+HawFQ6cFF8nXNjS2elRIpDzySIwKvwE1TXvLnf/8bCvbewcNJjOdMms8CCeaf8
mOP/OWuKdzTu0t22xubKeIjFiRcBw8DSskxCj7ksaIWgefaoxG7cfu1Uf2PG1mrGJyYW975Ho1Ul
J+Q25pxwrdx58U+lv9egmtvpx/SYP3rtTZa7VXjQEoiuD93d38punHzD4rU3C8Beicc3dKK202Oo
6/yXHh7uy2u3gsGfMxsk9yinzJHIwpUdqskLIovZnDlhZh2oYRrtVBLc6Md0aPLrzulceZc+SNOX
sf88ECUk7c7vP292i68v6x8fsthEoGbgeev4EOgXs4cSdkMHTvfyw+XxrgWUJ+NdPLNA/etUbJlW
KIL3sVveZeFe/opapDMnqUao/ShpbIGRVsemwXVDXCJyiS4meZT9svMHi7y01Tx4ueWmfrKxkGve
oUGD739sLOav1D2tbCxszHuWUgIcl/tQe5wVd4EGXanNvdYeL0/m/NmLC/vE5GIuQ6+apYVJNcbC
7RRn93lYXScV1MqJuNPCn5eNrR9KjVq+iJYqHIILV6WWSm1sQnK37XVzm7rSr8aHKIBL0IWtchcc
9ANdV4oN7v6TcswftkpfKw+hAfiO9ZPArZ/hoHoLDhhP4iGcEHPJ6M6pI/ljCGVkMKobscSa24kt
GkJlcW6hPnt0E4h14CmColt2dMSic3TZuhE/sCFfvPUKrTmeeGUy9X0q4jLKoKeeBAFFGQ0mufco
HQbINHMthkA+SfakefKrPo6tYxQrxo2gIMMUIBm164bM36PNIO37OvnRZ6n8OhUC3L6x3m3MxYp/
CrPPTNtk0Gp6BnBotRhOSh0WnF77UjZgLyPB1TY7JdcWF0HX2feQ4G9blh98M5MCNaUGJ0ofO/PD
IHERitU+075e3sOrdhCEo6N1rhcv74HJJ/TVe8ioyyQ2Dl6aI0fDiD4DDxc+TAU0q5ftrdX42Ksz
EBlGunMOPMQnYjVJqECEAboiggebfPY89NkHJUgk1/fGh6wVf0ALKzk0v84aRPInz7fsy5+xtoi0
RNCARGpyZo443WGemqpT55M/b4XY/5UdXyOSIFKPEwtx4+leNQXenN5u3NUz3E+v1JGvaN2M9ups
hEEcKL46ddxfHtDafW79YWXZD6/0ZiRmJVZiya9EGMjzEEqtQW+qjZlb2TB4bIDIVTaNeXY2K2+M
Ic6kw8Oqg+xWHaunNq6QD4rpliubDRaaNWMS0FF8KlyBszSd4Ju1ksWgKgalnXZdUonXFiW/D5Nq
1a3dqFWysVgr0wjlLFecAu+Gdca9URixgIBwO9dN7wWp2mVGubu8UGvuDZ1MpgmpACAcFEpPt16h
FqmqFqD+e0fDNfX13fg6PJdcqPGsqynZokxZH4ngnQkGsP11Ex8yu2mLN/LkAxaupFqJbW/WfID0
YF5ljyX1P1B+z+lxjjzHG8+9POCVDI3Ju8H/TMWiJWBxmWuBYAa+DNwQiR3/NtIKz2nRQ0IcWdFv
x6ioDyq79Bgn8rBhee2uMSG6mhseuEHPqp11wJtNIziv1mHaD8fpYDnKlXHl/ymO1NW9SpbS0HTw
L9TkTtc1SAVdElQercYw3UB/HbvYiclJVZQdL8/oipNjkvAywFmDkKcYcGrJQEpQyYURPzzPjSvR
F+8tqbjz86KB0yQ3bM37yxzBFG1Bp1ng/TUgd2+e3rvQXlAmK03jwbBNWPPpmUc0YtLdqBaNLzGN
UPvOT5UHRIoq5NfGcqtGPo/nZMO+WYeAFgHylSSwH02JHFitgV59lO17AT72siqyvWTk1vHy1J7X
kGdbQNVg7Z21n5bkO2E0xDHUNIatfkMVZUx3Mz42vpI/Do52Xf1mfSoO7U6lANJ/F7eaO1bH+Yft
JR0PTNtJZ+XYLhWB2jxFM2R9wDR18rilun62WedhUo8DHarMFAGLUC40B+JuoTfAAciHOoyOspz8
LAsZ9p2tMOBst86m2K9vBNu4S/PP3+0df+ojsawZVRwzo6I8fRMQnLNNbbivm/Qp6uufG2s4X2Bn
+4WiDvm7+Y1aJmeboE4Ci55EODpER9kDA3CGGwPmA8WNnrbSUfP1dcnY4jaV1ZBd2HI0EuVzCLEQ
uWp3DFJHMXMbeW3Ym0Q7CqeN3NDZpTpP6rshLtbPIN0gDAJWex0mL1U8Flpz7FtoY7TmZ1yon+qo
ci9P69rutOauexniOUpMi3t8jCAPNMrJsBW9uYm88Esziq9lr268wKtmZggADyQ5vuV2aSfTV0Uu
FsBn8W4owo/wrLuxHP5Vz4IJ5Eb5j5lFbOqnVuELI6OBRGgPB+RP9K5+pgMyfTlip5dnbu0EsP0p
Lxl4FGfPkM6Dr8dI3tmNVNEmEkIx7cWPfZPvEaS4raTNpunzlAKUutzUb1gNGN2X7m0BnVAWW2wP
lQfeeOhu0ZDdNb/Cqfd5ctUAAOxmzHZ+Dk5NzjfOu2MeWZOmTDom/cRGb0d3aSvoQN76oQ1wsHLh
eHeq185wYRO4zndis0kJ9RarnB5F2FDx6PEyCMrPMLi6UZOjI9thCzc1zBkKNM2JuJc4/oJbo3EA
+uCA2jI5j11xtRWNny8yNzesbcQU+I/4dqfjDxsfmZtBN+y0ULoHXyy822D0jD3QGf+la7VkXyNU
tOFMnh8WHTzVnHIE+oAzOf/83aRbOeRteT836fAg3sKliCiZGCQ3bdlWv5v67x/D//iv+ePv81j/
63/584+8QNLWD5rFH/91F/6o8jr/rfnf+a/95z87/Uv/eihes+emen1t7l6K5X958hf5/f+2v3tp
Xk7+4GZN2IxP7Ws1fnit26R5M8KXzv/ln/3hf72+/ZaPY/H6z19+5G3WzL8NSc/sl3//6Pjzn7/Q
f/TuPM+//98/vH9J+XvfXtLvIYDh33/Xf/7C60vd/PMXRfkHIR0MFoRCczF85jntX+efyPI/oFwE
zS9RhJ39T36S5VUT/PMXwfwHRI84VPxD6An5JbdPnbdvP5PMf5CPAy/PRgLJhi/5y/8P/WSR/li0
/8ra9DEPKRX/8xdeu5P3iRQKde0ZemdQv4BHaulUNMUooL8FTqVKOrU+BCjCJfs26CclA0Zsaiir
Gbog/pTkjnfEaaVG7ZQd6QfZu47MzC+vrVQUB8kJacr1S6dK/TS4b9ApVJ2sij3zU2h5Zk0jozGF
6W+hNUteq0pt5YcqjcYRSaLIK66qPJRJnxplUt80hZxKILoUI3AlJfDrQ23SG+mafpKWE2xroBxK
p1dUmKz8whKrm6wTgQuKHh8d2hWIzPS5TrLa+l7IQc4vh4WCHGNtdRmSiwX1iyz2w19RcpYpOrei
kB3zWs27fdV6iEzLXWX2Tz1KgpVTtf1oPhgSOjm7ghgasIRgimF3MxVVlKVPY16hf2N745RWT0Gv
Iopj8/1yk13FSU8KwZbkwES4zYr71uNnoaF9x2eX+0MVp2Vyn2m6ULqm3haey/UAg4A+IWhi06IO
hc2s2CY++GVcjftRhjsPxekGAVhf9ago8wvLHfeccteXEez95VSU1Y1n5O23iGzOE7odmeEIURMo
x24SO9MuULyGr86P468ygo/SXmorMb3Xy16Zbmu/zMNruQ5j41YNoWU9BCB4q+suB7bp9EiwfrUq
s27gQha07hhZhR7bk9Zox7LrkG+r0HIfSEinQnNDzbgdD+3gDxN1ALHSwTQneYIKfRSpwXM9RqL/
BJ7MbJASTMsfgRp0nZvlaRR8Gs3Ci+5bPZ08R2r9OvFnfWkkVSyr7zyHWKIX9yO0sMVh5FBnu5qr
j5+Osuf/8EJPaHeBYQqtY5q52D2GKmqubuyLSebEGYQrx1aWBNMtIbNB0ZmSzXSPKKcP3KKnj5Hi
1qgMP2lgh9W51tOqcBGBKZEEqklyonqjtbXdBEbKVEl+nO4r6DhzVy/lEFoGRTOKHPWLRDavVRh/
CeLLqPZu+5J9ejTH1jKvmcMsPARJEe7GohKLA1piJe18VToWthDRQeuUiHZ6RwsC+HJf0chCQb3L
JNBHfdoNsPoieGhEnE+BEpbsjZbndmWqDCRA61H7VGSV33+Q+m5AGCes/ZiKUJLI16nXJ9PO6nup
+iJ7sj9e5V08aQ7vsqi9QM+lCyg65cFwVYRZ3u7aCm008piCIsOAmZpuPEa9crSqRh/gw05N8ti6
Xhq7CuoJ5SBEomXADOGXBdpTsdynOVp5Ulved1OYaZScrL4S0WdOw8kOYsQabQVxaKJh1lUZr8Sg
a8tHZNCsBDHuCrWsuMjj/NHwET9vnaSRBgSNpzjQp18jYpbBibsoab4HoS+2KPqq/UxXjRIDnAFJ
ou5w22gua4U2kZ2h4dP4ZilCdpzpqx8kL42A8XS+Ahg4xq1FzCzntXQ0cxRqe6rjvLszfUno9r4W
NcJOgn4cFdaGP6C/OdKjJ+mDXB9GVHdDG0lB+bUJfWS126JHCEmqpgCyk2n0uuDOEppWRJ8tFwRH
gNtIpQogetm3pFBFz7fR3u2KK61W284tzT4fXUmqxe8pUsnsu3CQBwoWgvRTbAIhuTPaIksfYnq0
YsQUoeajWc/UEt1G7i4sR7vAY2x21VAN300RiOzHIYEAfqcWsGb49N0VnXigRS99UHvEp2spMuRr
L2mmyB0rROJv0r5CVNTQR04+UoGzcnvoRrnHEkuBdqUEqDHqhYDQXibWLUpplL/aB6ExEK39GtZ1
0UOkp47lzrP4VR/KLoOTp/aoFSMlL4NxkPXIpz9XC4aPMWL2dGfn8jTs5TTossRWAlmr9xM0DV+7
qBUQP+BxixzFNxBG04QiFw/SZGmWE3RR7DlDqrXhh8DyEY+rPS2zFTEyQhuklan8CMoCObgwDYfJ
aeIBqWnVmNSmcurYRGVxCEJR3YcI6BZ3uGCm+RgHagVbpepDzO+NwiQ48thLALEq5MAP1HMQzhr8
PA5/BnEVxA9BZfSIF0oDMkxplH6mgW/4lmhVqN5IfqtZN5UJ8dHNIKXDdCsUxvCx5FbQ9iCHkvY4
9kaTXJkj9EnOUE+yjPanLOU3Na/nc5VOZItUK42LnScIOrQnYm9616VSGCr7kE69XTzIan9lCVmC
8HoE+HqnNfRXcC3QxikY0/jNjxHeqoBTR3aD0zkd1apnMw+ETTCEDywT8D/FRE63UwoeDzHszV2D
jKHvygWEWa6RFiUUc2Ki3PGqo4CYI9CgvAidqlX3k9l76qMw1iLs9JmipJPtc4tZ1zo5CXUXjQO0
TCiBp+1dO/cxHEOhRn6gRybQvGOBquqa02aOD6aQ64FrxdDqHIvID1tnCpDvvYVataVEhpBx5HSk
n+gADich3pGcaUI77Pr20QjyWnP6PqvdstAD1UZuPay+11Bxqi4N+EhIZWZxVwRAte8RRw17R0Wf
dXyuYVuoj56HdO7Oa3PamtFul0d08qA9doWStbnrfWXWd64TCz45XDT5kCpaU90J2ogO1ci9MNqD
VCKl68VSqB7LcrImBx34VP4/9s5jS24k6dLvMnv0QIvlBBAqtaBKbnDIJAmtNZ5+Ps+q6j8DEUNU
dW/nnD7VC1bRwh3u5iau3bvtjQKov2wjEE6DVostLxynRDnMsxNYuwiHzqGUVHAigV003Y3OZABy
eXlefhmZR/a9eS6N6Zs0lfG4V6SgyHe+rEnqQev0MNiHepH3AdKnzLcdozBTao2ny280qAzAwGyB
MvqVq0dVXWwyrbL5d6fcUS0vBxUINV7vQG1ezwlOWu/5QRQT+3ijp2OTfkj4uCMd/CSqZGPatr2M
kR0/v8/K0CtnYyg1t7IaqbtJ0r75mSSTL91JaTzGh7pV2Ep/SsMh2qgVES4kcWmW988lbDKSV8dl
OH8GDWqUMxP8IbLMdSHPo8dhQkhzY/MvaPfg3rsAjfggLe19N3XteFSqCqSnWehRYT6hmFv1u566
lLodIeXUP2nyaDYb5kdS/WPQhHq7BSFW//BrrW52mS8VKhyzkSx9D5RA+5IZWhnvuiJRlU0alaG8
8Z2utq6b2W7CQ4WWnf+QQEtT300NtDjBxte06bNhJ0PzhQJ9C6dCOJXq1TxLeBMrGkbeOr+rdoMu
XqO6HMfhwxTNMK2OXdlUz1M09MUv5NSGaqtVc/dna/v/J2AkYORG//uvLOc8AYuy79++Dz9PUzD+
k3+nYDJZDizzwJvpFclkc3+mYMa/6KAy+iBQjFCgiDLIXymYYvxLkOiAMtQBGtLbfpeCkbrpIlsS
OTV/TFb3T1IwBnIWKRjoMcdiAIMRD/hy7Lea87ssvbJze3L6QYYTJLFJiHxuUYzgKlk9gp+U7EP7
ofOHFi4kczDab8XQoGFZaKAvt4okRTjF2RmV+GbQ7Gw+KrNWNI+6mFPxLDOc2v00JXm1lxPKabCf
qHkm/woKoyl3fZkl+UYdw6TbZrKZ1l412VPiEbWN1AxbyXjgjVX8V8NpIXr24zYwH6RaYK0TJYQA
cqzVqtv5jj1CkygVer8t21CNrkrUviovmrJZdQd/4jGNAmq/N22Y1603S/4s3dogSqd9NSRZfa2G
1XA04852PLXMEXMrbaM2D3KfRfI+slEf3etqYjlekg0C2ucnTr03+hL97Nr2q/oooStsfHGkoc68
njqdtS2FhtBVhRSOvOV34D/hTKOJi2aoGn3sEkL4Q5jMeepmNQSJB7oaV0aEz4OZJUOZ1EDnRVKu
uj6mQiSrzehWgV3+cNrQeKp0TSqhGhxV+WgTvGQPFH6G8d6RCqPfq8k0xrugH8L4WuqnikhRmpu8
fMS7yf51WbXML2mjYwzPo9WXZFJ2bMgeDaGRqXCr6vqdTguVH9FUqHfOpe+AXqgYB5bRFhg7qXwY
4wgNV0bzFWaDOq9yKqfelbXe+t+7GAohaYCPhVbidTzWxKa6BpEFaVia+JTbUius78fecuatofGM
fzD4WuV1laCdPG4bo+tLtJqtaHyR2jlL9kw5jsZRq8jNt9VbQm1BdGB/54M7+TPiETJZd/GWgtO5
nOvr8S01H4I8TUrXbLUKXdIEAIG/jau6gRI1lSOVBzbOgm1fm01/HEK8r1tXll3u7YAm4MEsrDg+
TvGolTdSMGkKusDDGA1e689G+EGqiJU9rc2S8E4pZZnh50RzspI5okgt9etcVotg56QQSu/nIu1S
yTMao1E/ZfQ2iy+mKGmMvAOUN8aolrIU0QayA8SYZl8VIaRG3/HNSwNTqgBaKaGClvX05srnN7fe
z1U/fADLh7vntcD1Z51Jc0v2k8J1wkSKr/O3h8J8ezT6UrN+ZFTpSGepDPCwDHqWoPpq+12GXRLz
22nqoxFKaSSzj2o5R+Wx4tBXV22VkbRtBA4EeXS42iAYbFKYkz/zqFA+pdzfly8aAyvBEcaL1Lo2
HOjrHvrEzKDJUea8Vl/Ssqnt7xyY9pfeFK3ujYnZoqUC5dx4nLqoVL/E+oQEe6MN1GGHXI06r6Vm
1FZIBNcDfzUphfSUhPUMcmas7OaJ6EEpb6Z5yur96Ld1dZBTcp095QPuq1uqQcTGQ8qLOumYt9N1
JGlNdUAZXXEeSqK3aGvVBEj71AqC+kdAqE0ZaMzDXNvWIK+/6Lnffmv1hnhFKlr74xxpVe858NMM
aJj7T+08Z7MHP79xMyRDFF2Zky6ynJp8fzw2cmmUsBO3VU8pv8vqAYhFViXGjV1MGeKDsZ8Hj4WS
zvlNrGSRRipWxN2I64uawYMZK/pk1dEQeroZMaAwTvVQFK5GUFMjJmIabXdsSqt1DmZEzPwLMHxT
Pg6OYOnLs9GqPklRSQ0W2bJUyfdpnhGz97XWaJtGn0mj7CyP/myH/v9A4H/9Ngz4P2nwsz4txP47
BlCUfwGU0qi/64AqwPRQnf8jBqDWCqyJaisNK4qpCoXQfwcBmvUvWPVBIIPt1pnYFcI4f5ZhqcI6
oKF00UoQNIZEKH/FJ3+jCruEzzEew3gK4zECyHKBVzPWQqefi+pHfOzht9oXt0ADbqyr7jm8Wm3E
iNbfuy6IBvEJUZAihoJRXgCjxp+/izZQMs61uEUr4A/4bLQdr03C/uOwI3S/BY9YrfBVsOu/Nbho
pbV9EWfziMGwv47al8iMVvpnSyDp2ZIWrUcuYIEeGgLYfzGaoL2pv4jxAvUgPTS0kv5Li/pCXiQ3
g3GocyySnJRHAqmD/CP/LN9DC3oXbqWH1a+2solLVJBaDtlQ5myikPOlOH7ft5tgP15VR4RovLTa
rCqaLmZml5uqLxrXStRneS02FcFdTzB8hEwWiFkiClXHd/H6n/fhfRdi2Y/80xaITsjkFCDy4sy+
O5NjCDtVVSNSKAR4utHtvw/xxrI2Jdqe4SF/LHWqr26zxu9xdu/e7gKIFV1Q8wC1WtwFW23yog3a
v9YoOHgiAECqJ1+v7eei/ymWSM9GtHfBHYDJXZzR2IIVs551scTgoB3awx88nGtwg0t3gYk+VScY
hG+RHT3dyrCGF8NXtD+WxJCUi1y8/0bSO9xo2+hZWaGLW4Jx3xb23uDiejdD3lIcwWDthQ/qt4qJ
Z4EXY7x6Qj+TcSU4cG6zFZ9yeZkkhpbAiDLAuDgxvlP2IWbFlUcUlikpKUMdVAx1By4CHjtt5Yie
3T/SNoFOg8CJCVoOzOm25oGTllYMAZ2jPlDlNONhBbT1xtpz4peFBZFOKpTbzgXPKyurCBlqCrKg
4buv+bOVbeb90GzLh3wnbZUn+9n+YkM8B9AJ4KFr3hXdbuUeLpAxdCLRGRJjN2L4BqDa4pC21LpG
P7OTP3c19bKfLUR71THb5bfF5xVr4iguVszDydkBni4m3xbf0PFlq6B3ycNwbD4xFb/TH9Jnaat7
nddfzego1HuVpJMGpLdiecHmLtYJxhinwswbdBxLEElRZ9psFRxVpevdbkKZR+2upRnomnyf03Ih
mrueIsfrfW3l5TjN9dlXLBOMCgoQMABn8BXfMqS4Smi3MrDshvZtNlE3CpuVw3R+PRZmFpcylNue
tgNmmu28Exckx4EbT8lR2TbP0uoo6NqqFucmTjvd7iLMCe1cJHNgIbg1tOC/2zt78ejK9kipQOzd
XFM5fyyag5quwH6WGJHl91liw5rMtwsnwIYgj6USEmy1cmttuzeR+fnndNAP0gvTrodVj3b23oIz
gHiaiTeBED3D/UJbMmm+A0ttepM+ZFv/QUz4VB/afb6qsHx+8TDF0DcIKoAEZ2PZYT+mwE4w1Ray
2zeU9I2tUufQAvzo1eqfn0WsgTGi9SEi7SXpjTlSLu6CPGEkWXUBGt3X99K2RaAmf2LM56P+9PvL
vaSM5RMCeiGOEByaGki0hasujcjvIj/9y17+XNPESYQru6I1InjUFbfeFPfy9dS4ybO2V1zxSEnH
SdmuSqaf34zTH7OA/chDT2t3ROtO3/fH3GOuf/wuv9SftX14yO6ZQGngzX9ZJU49f65OzS6igHQq
DaOPMdt6yq4/NnvCxVA/Om7nQfIH1/OG4rm/6nbEak49OhROFgh50hkdGpSFWSka/DSS/BjtiubT
TtqgWN5uzIfoTThR3/X7LHGzz7//3ksUt/jeJ0YXvq7V2ohuEkatZ2WnQpWvHpU9tMduvGVOev97
axc2VhcSCFSSIbY4C6+yJoaew3TiTapQv4nR5/qHKN8/lgNNJOQBTG2d0c6GOV3ZguIRHLu3SYTu
rKltVPXw+2Vc8HNs2jsri3MZGMDQ8gwrmrmvrZtg+ijLHwun3ijaQ9odrMG/70N6itydLLyprG+j
VLmVfW+0u1juVxz7pU/I2DtEcURXgKKWXrcN+rEpFD6hfMUt2UXoLUBSsmsYOZCv/yErt9hg+Koh
IkfwEgXaM17fFBqrKUf1xgiZSeluCvIKpUY2o3qy1LXDeeH+nxhb7HOa9dIIaCZGsrz1NLQk4l22
tz8o++JY7XLXEmMc299/28smaSM41CyYwxIPzbtkiiLTYIBkYH2SA+jmqE23frn6ycRVXlx1sNOc
UIgoVZG5nVrxQydH8t2IRbj6WPeb6Zt1UDbFrXnMD/6ztZeuipf+Nrk3V1gELoQ2fL53hhfXvYmj
Jg+tN8N/RP6hZ/NW0hg+8jZ7a6dl1d4ithmVjj7I20Lh/vF0uLA/KIe0IcPpPMkW6u/tKlj04oUg
FWAACAzgOZV7MDFAUqX4FyHMCjJrn+x1XkxpT5PIWyvQaGIJy29pKII1xIbmhhLU6bdMEUfOBsEv
rT/Cq7QNnkRCFe/8G/2lfNAOMn8A6fWrcrA9+V5krgqU8hxcBq01V92EWy7Qcf7SHZyj4cE0h1TR
mh7YearOrWVOCJYfUN/nr3oRG7SaZn6KdCgRuwuu/ENzI1gQ18Oj85RW2CJ/ZogNmLm2JFg17EjW
hhJbFlDoT/AXoZgJfASYcH5Qfhn1TtAElLeracmlO/XerkjP3t3cupYkA8Ac2y1YY26ja+OzsyWT
36sl/+D9/Egf2vDCaj0juvBynyx5kYvVWqrP0sSS8y/mvtfdDrXjcmu3nh546o59HjeOp4lh5e4/
eIpOTIsn992qo7TL1EHGdE1p3Gu/IAsJ5wlzkB6li2KPpN5VcZRUFFTXHvPVDy1c6TvTMd2EpMkx
3Sub7Nv4AYRkwHA2bJ6zW3ywUB4t9xlXYe29E7u5vHC4ZuozKHiLiYlTu43fWLlU8aH9j+JVYPbd
iz4OL41nXaVbkGZrROUXohYgyP+2t2QKAWssyYGwx0TApvBzF1aE/2hNYlaWyhNI4mXtYM78SWYk
WRxe/1FhqgY9n4dXfaP9sg/BKgvQpQBG8HExOSSeuDP9ibypTSWC8+6tVAGnzDb5auzeFGNd0HhC
kAo422f7aY2m/+KZeWd4KQDRtkpmNimGm234EL+AyfFeh1d/N7sTUhv1bXfQPvz+Qb/09d5bXLjn
WFHo6aocCiPL3EBvNmq6Vn1akoK/BUXvbSxcT2kFVTslrIpWbrWdGI1IrgXxEASXt+rDW9YA0O9+
jUt6bWkLt0P/vJBsYTbOvsrqT1lfYQO+8GwITQVTMBoB47DeXvd3N9yZKztsZbrewqXK81X0aHrG
Pj1AwCWtCjquWhPLfWeNtneYqt2bNcatKIdAi5ggcD4A1vZWvch5Fet0bQvvVSdRp8OJ+keQoNxo
h2Sv7Zu/wSRx4cyLZA4BMDjcoNxaFq8LSoJMzLGu6XHeVU/KQS92VuGFv6obIURSukp7n+5XF3j+
KJ2YXV41FP0msJ2YzW/MbQHKhWc4f5ZcROfuIRn78sbWszqxd34mIWN8G2aFP/dcCa3su9ExJSQx
6vhpam+H6OX31/k8PocVjnoI+yj6D0vaNLNrLKtMnWjTDR/nFnXCJ9NfK49fOhrvbCxV5GBViedS
xcZwVR7lj/5Rvc/vCI+Pa8IGFyLVk9UYC+eUm9GkdBaW+p1SbJydf6TCwoNNeYPcZu3FXtk7Y+Gm
ZjWLq0xY0zN10w6fnDIEi//z9x/o0rEDLYZ8O4OMorZweosNBZJhCvUR3fmrWsXt9eE+jbsdwwNr
j6b4vaeBACAyKFsBgAnO2GXkPcQjmhAqZy29cb7kXnrfH6gMoZPcf1zXFrxwsE+MLTYvg+w0NCKM
xdN1ET9M+sff79slN3FiYOHNIb5VZsQ8xKlDHPohuxJCCPazQ640ebKnHrrP+lo6eOFjndhcuNze
AlLGNYt4jqX7sNyYLrMFnlluUOTcgbG5j3bGUTqutQ4vHMQTs+LP33n6tFImvYlZ6jQzJyU/hW27
ycOV0HjNiFj7OyOKxOAbCmesjVJMO1Ftsr8X8tPKV1s7Fovjrhbm7EzkPBt5PzHl47YPCjvYHl7t
1M0jV2UYcgg2K0aFW1gefKaGKMAYsuac9dNqBZCWLXSHRILbHhXkq9tNRnsCWN/xv7S12Mbc6Iqh
y7CVHqu7+lmoaI0ucs8P2f2af7pQLQAQosEowXgWzFbLSpYGB5IyjiaPB4VXaWMcom0Gff7odnRf
y9u17uulEyKCXwjRoV04q3XrStJPAEuijeTf5jJOOAs2GTp7v99B9cJzAufJ/5hZ7OBYGUk6Bqxq
cIETypbnT1v5m6CmpO0a7A2kotKNvAkfx0cNyZGb9okBWm/lRwj3dHZk3v2IxTntfYrOiGVEm/KV
pKlzjZ3o11tbc1N/knzX/tB4g6eiBSZ5KmkyZCV/I+Za+xGL6tNsVJMDb5l47ibAGOoG+ZxdhNpL
5+wzCF2ND79f9aXLCaxTZYrUglxj2ak0Gfcregl7avBhij9aa/7zvPRD+slYKhMmAgKxfOt8JcsI
UTQRHxs77eBsBSyhXiXlvHgv3ttZ7FtDbjp24gRZzzJl5U8hZ4fW8hdpcudtzCdbK2pdtijoT6jl
oCK3LPOaXYiSrcrKBDNt8qS6zneBqxKoIGOkZrV2Pi/sJLEC7Cei+WRCynXqrKsk1sveUPAyKDOH
X2Xr0A2PY0nWRozH1bQBK/z+bFxI2mhCvDMpDs+790EPrRjZEJbYfpFedbdmpg0YK5fCPE6v86/q
h9l48Rb1k1X3LRazuIsmEBNOJLk3VWaxGe8s563mMEo6Ay1+FvJVolpovmiP0l7dxFepuxplXnBA
7+0t41nw8WHvd9gTaZxxHXrgOI/xAW6SlSf30rHBkklozrFBBnnpZfq4qehYMkBGtRfes+5r4WZu
hWuRZmqdpftfW1xcDadJnFg2sCikwQTh72C6khu5zj7f5mheXq/mVRe/nkGlF44XFrnsEMQtkxJW
+GZRlNA1L/oqua/+PS+UO3xeuxiXwkImsyjUUNtUICNYpAiprQ220U8cU6/3uCB2uhlRNKSaLFBC
jEtl3Ub+QBV5u3I/Lq0TVQvBRwhhNE2K01NaweGcNUxub8Z7sLueoqIVGnrqh1l0gBkLXGe5uPAe
c/f/x+LioYxzpYAel6Xqe7TVPkbbaB8/I9r5hkuyr+MrppjXQtElJxG1G/T63hldHFmjzcK8EPub
fLK+6J+c7+HO/9AfAoZG3Z5jNH+zKrRu9afw66qXvRDHndheHN7CTvK0N7A9uJMbXFd7n5Df2Ju7
+Gr1olxyAu/XuXA6jLI4ZhW+be5IS0QkF6KNrl6vWjp/5R0yP9paKvztguzp9OAwrVkMZcGIvXAC
ArQgImJ/J9YVXq1WFM/3kNkfOCCYNAL7hec5tRbkup/3SvqHy8kfOpo9r51X3/2NvtKaKbHwd35b
KppomG0WxrBkDW4Vasq7CHpxpEnWI7ZzWCdUK+8XtngSc58rKTlY665ue4/y7P6nOJP5J0jQCM5W
Hc3a6hbvodo6eZoxJLJxnmfPdJUDieCNgHPGX9earBfeidO1LXxLKPnG2Jas7S8AIqMsG2vLlBCc
5sFu2q/4sotro+8Jcw9Vb8oPp18uLrO5nkfWZt/aV40bXf1R7DOv/wax/7nfdATrF/NXtFqVMx3Q
1mGyCor6kCB32IrPJi61djsCyct2jreG4DiPcTEHiFMWlFXgAJa3zRjhODapkUbqi2TgIJOXlc27
cJ9PLCy8VBU7yNv2gfhYjJn2ApdysMDCqD3N2/UNXEqQ45Hf5GeRbeJ1dc7wzMPUqQyS06zrvzAk
71VfRY4Q0qJGXsmbr31mYN10Q0TvxRv1u2Vti218VTH76/4HC0cH998/ZHEjyL0riKv4IfkNA3pe
dOVsnY+CoE4+MDX047+0trgTTm+NbeVjTd8338QeV14LsZNMt/Sf6zOfbfLire1QjO1ICEn1cNIw
SkjfY8rtvTtuC6o//1kSc/pZFwfVCduaWU1AZPo+e2pRxYJMYWP/gPPEY5CJaa116vhLfoaM4k0X
CF4b5kRO731opZGgzQzeamoUtw45KtTTA1wAu2IX2Ju1UPs8gmGN6LoDgoEZjBmXU3tNWIENlHRA
t/W4bwvJteX8OM5rgsaX7jzVH3JOBGjPi+CjBpnPoFps5QRzyzDDL7wG5bzkxd6ZWOYMEArJMuOs
4msFBychRRE0pm+Xntbg99SV1qrul9yM0NFWdaAKurVEHk6FPqVMgIII8ZJvjEyAg6+hRfikbKGs
eHDWpLjEAT9JwgxI44D6i/+jt7XEpNMJTPmTUZizkH6NrtL7kGKrdes/D95wFNqzsuyuDTKch/PY
Q54I/UKdkP5cOMhvRzlzKLFEv7qt6kqb5jZzE9d6FGWQvyeg8P+wyaC20BFEo3FxKpnzrJIiYTxv
uNI+QHES3enbeBfdptfV61BgVWRma8iEszMqFgr5pSVwflC3LYw6RiM7QcJCUYr4EBSQ7fbK7vcu
8+y2CRN8Qyo84NHOAPfp5OtSXjKEGvjPVXgo1Rfb/Gd85JR2TkwsCb4C+iWy0aAppji3avlkJM9p
v9ZlvXASIfInm8RloOl+9nl0JpcN5KQowrc3ORi3+gAbBCFDdBw8sth9fCsdxjVUg3rJrAnQ1TZB
DZ7n6nI4tBXsNb+arQKyrqnQC9nIEAv2B+mjfaz2I3HSx243b6tdVW1FQC3eeuMewhx5s1pmFt5/
cR0NBDBJNTmhKNwvXr9iiupJKcxfA7o90mHganT7/pBQ/50fq6OASY37v/FAXDhCJ2bFJr0L6SFo
d7pJ1zE7bCE28wKgzLyC0r7ahQeqP/vwZnWpZ8Eo5Dvvl7p4CJWksFs1MX/l467IwYwnIBnlR6hM
XDnZRe1nOCy/d8Ua/v+t9rLcYVFGICLF8YBnOV0q9GsFop7WL+2esgViGKZbZo9PEGPfWC5Matsi
uRe6093m95f0gh8Q/vzfZhdJU2u2pjKm1q9KKZ9yWLca/fn3Bs5nf9jP9xbEU/buG+olNEfmTJfF
/5q6xoYxo+jJOAgEltBHN+6M/bgNr/stQgb78p+rPwkfATqf91DImkJosTi6QR2A6Vb1X5n8Ne++
denj79d36Wa8/+sXR3RWoLGqOS4poFRfOUbBVfPCVPW+9wvv95YuPRSshDeCUdoL6k95AGRAbWZc
AhwBX8Tcy4wi2bCTHuGreZ5vo3Uk0qULCPEt3K3gqBinWHy8WJkC1Q9NTP6B74327bY9CNgHNFvb
+LieX5ztp0liAVoaMCQctWcI5rQqMqUp5l/AJUWPOoWPHrYJ+uG3WrYSZLxBw07unLAlXieD/3FC
FncOfqNYhTbzl7ynbk/uuYco6PstnGhP+YNIDIu9EDOxoWfbSDDFS263EyrR/S2UTDf6IXmWPqx8
4rO4bvGLFtdxdpoZrgDzp3477oJDx2/Q7phm3kpvDZjVRP+s6gRZu0i5xcA03cpl9TKLnM6oW/1n
vyvuhEPXmC2gubRfax2eeZk3O0xmC2QI33ThUxknrtKimX/O1X2jU09TPq7s2/lCVEEaKVo9Ftd8
WUFonRa2Oqf9yZD5Mb2P9sVNeACqu1utZ52FwabKG0jpHJpS8HlvKc07b5Y2ZRlKhv1DiO1OH0Vj
l+Ygg8NixmZt19TzbYPDBxUY0cYimVjePh9atEQvhx/2rfkmjzQe8l1xC0h5H++cp+JWP4oSKKW0
2MvvqvvwSnkIdmslWATtl48/1UIb1CPbC7v/WZ8Otly/zhJC8LQv60+dFjnl+KQqAzOjJrzCfUSP
tJ6lIviSBZMZ1wdzrPvK9GpYz7NMKMx2Uhx4ECymav1zYrmtnrlWJUW+/KCwodN4LaVVGph7ywpk
BVRKB6OU+tUYHQj2XuBlh3KEuro6wkRVtWMfBsfGCJPxpp+lGcqNIq5MxiqMxtY+QekHhQniQ0am
Q3E9zTBrutlkh1b7pR2KCoSonU5GL2/0Qq3kZmtGBpUET9XaKvquplUI3Vtl+X33ojbtyLA2xBYa
DKCN1uTbWa/U/NrMpAJkbRLXHROrY5ygSrAJSkkD5BvosWIwA8kTH71AZiahDjK3sTRGx7DWZnUC
VjFbzTWtvbI+AjfF5UVuwyiZY3gwAwaOjqhXGufGbaDqcVq7dqRYobQZRk2Z7udBZ/7JjeKG2QsI
Ycq0UeCQM1v5R5zbh4YPUR4GlLuyz6EfWuEelhA5yTYp3RL7OKFPE3ab1MgH1dhZwZQEyUaDsk3a
lTOywI9QOBXq3QitoebA49GH9IbiQDE+THwD/QCZ7lA/293om/e1OSszlZaiScZomxqSbpSIvOh6
kLpJrHZR5k45XK2fZPpO41EvJvhzN1o8SEhn1hWkqhCHFjz6Vlep0LgxShuRL4cdqgpbrRrG7Koz
JqU9hp0jddUGdpk6zSCL9M34B8wqofIwNaNhP038B0q1kVFLme61fEqsj2loOfk9zK2J8qnLrXhW
N05blrNr1WaAmGc0QZt0QJG2aaFvstD6ge+pi5uOIFtWMpJaUw6SYyvFdVohKZ+gdeUWxqQmxi4w
jUCp9yZi2OFrliIBg57PoJX38lD28d1c1JJ6B1uRgkyE6mut9DRF/G3Hzo64Sp45Z4SPVz5fTjO3
wSgPiKWmCKxXkFP6kOh4hhpLsHQ2TRFoV6gwDuZWC1sIAx0AEShg+5raf6yoQOtengWifpLnwcwQ
otOkfhlvs0qy+51dVvPwy26gSO738PC02uA1dVJV/Fyl60iYLA2v1cJk99g3Xe97+dRAuSpVSqh9
DmU/TZ9Tqwjoz8emPZubfjZzuq1aAuvvF75YGEMjOYet+TM2raT6kmowjnllaNVfetRT+2Ijm4J4
C3XYQs9uOtuErbEZIgXpobxp6+iYTEgs3+VxF88Q9dWc9cYtsiG3fnRVq5QCBQfbFWc36/0GgV2z
aZ9zoymsKzPx69y4r2RJ0qPHVAbudp2EsGpLkNrXUDN+yBPVSEja7FkL7gLoI+ubCJKg9KqMI9O5
lUMzN++6vrfinVGlTvArj52shkU3jm3rCItnLP+qYeLx74ao1mp1k422lYcuI4CNqm0cu43j8K7L
5zzQXcnm7vg7W+/H4ZMWyna4hYIL5d9xzh1Ewy3bn7edoQdOdkASImqgd1LqIp+8xuJawc+n62No
bNqYv2GXj6BsrA1nYaqQ+0gDCwZd+MeCGCGOGG8c0W6MlJ7py91kqxPMh7sQ4spi7DiVXTQ19c6R
tI5/BV7MMI4MemUzXLA3LbUW84fmh2OwAzk8Gnet7dTNvVENYVDACyuN+a2eqE55GxdyFyJXB+Ox
utPVoS+fSk2ak2cIk2WoHkKljMqrKEB6+6rjgvmPcjA48Se4j5v8PqoZQrsrqsYqrWMZMSmQ8s1h
nvvox702M45q5Vq2sSSryneMDMDIvIHhiBuzEhiIEuJpiAe3DSMYQBcsGxziIvKAx623lSmBfcbY
Kff6le6qPwX2O3LbLZElGc9e3qlIDv0HkESezfemF4V5iLT0Ug8hvimCWyecr5TV0sR5tEgtnplq
BFoddLqW8YE0jVC1jckP+l03qls9iQ4wM6kbqHnLq78BEDrLBsxTeyJeeRf8TEbN/B329H2ZufJd
elS3w0dFVN5d8BGhO+ko4q1FQefA84VV8aveWW0oOsKonvwQRYAOfLYJnY+5E6P+a+CBC4eFOg9C
8vQqmZ80F9G3USTwlUdifUI2tX+jMfkbQ0EXwjpUYXQYzeDHp5S6SDtQ8A0GmIkxo+1yr7iNoDL1
j+bRP4jBSWa14dRLR3flJpwVlMQ2vrO6WJxs1Z2WajGHxd+b32Dby5nWFMNA0h74oHkw34Qp1yqq
6oWA+cTsIoNUZ4gwkjj5Adc2VSM4TK8YtHNVdz4KdFkAI422bQEEx661L7y/cXzOfwAsrKgJ0CRz
bPssiFYKyneRIb22u24rCmjhztmq9yDamPIrVqrk5xdEwCPJD3Qkv1SY2U6PaurkPvOw9qujx4Hb
E0wxHOvg5X//KS9ZEfxWBOO0FSlNnlqBAdfKKBW9VtUEm0mgdpumMiAJ75x+83tL51UpUxMC6P82
tbjxYyWZJQSir+ZXUQ7XP/E+Dwed4UEX/lsIpw80pDxoNkfm4f+DvXxvenHtR+Tt8ejWq+4/5DRO
Ze0mqp9Xlid26vR1YHn0nVRLyF3RoD3dySmMcvpB1qsA6spbBSo76ovOt+QIWmjvGC438fcWzz0M
8CMeBdmwTUhhlsVkaLqbOA36V/mKq7+z8WTNcT3dPgcn8NnemxF34p3LnLOgtRmsejXGXfSdrGoX
78J7wAkHe9xNTLjKq+rZl0wqNNZ0UmOYoJgtOTU5ZcrYRa31Gh+ZDtI35b1113827oaduku3PWOW
3l9kgCeqLO+ptS5sJgUFynqKjsrHGWygtiuEoGyDzRTuWszugtFbR81dcCBiupCvJZ5zamGnK4P1
1MmdQH2tvzTTpr8pqVoOw6bc8sqGh7+BY7m0LKpbYoDfoTC5rGX4A5WAyBgAAlef9E/qo7kXI8v+
g3/TMK7a7+d9S9ethj3gn2ODmNZ4Z3rZVpQSB3LIqH/Nb/obnR63qG70n1Tgz+uFvvNy5sLY4sTU
6SClai/Wae/TCKm5ApRnATxQLDP6ArP23/iY54UiVsjsCxRF9KbONF9t35gRaBk5M3/wtQhpNDbz
djVqOX/kTw0tor9UqoNR6oZX+6syXkcH6zreKRY0XlQ1Sayznf3Zv1sr5p831MWWvlvd4qhCiGuV
0zS+1jyxX/WPO9jy3fnR4WEN8nWiwPNS7Ym1N2T9Oy8TRUnXIJaD97T3803xNfSYhulexUD/QGPK
QAWudoOdfeccfu9FLzqbd+tc1i0dUiJzlgeyb+ARUgaELdgyQmLdMqjac2zCvfl97XKcf1BKi3S+
8XA4A8pgp27AqKI0bOf6WyZ9iihRGXa48qxf+HrCAmeSPgWc3cvXyEGYVa8D+cX/aO79vcbYiP4h
uiGcJ1aB73el+v22SaePn9C0FGsBR80DuAgjTCmVJ73tX6iAIeUBtvtB5wpmLq70Rt1mV9necouj
5vrXju065uZvgOjO31/xE2Aop76JWOmSPmm2FDQUtOSbiIT94A2JCKC0vhFcd91DeCVbH35/cs5D
JwyqsHGzxTp9tsVHDHTG30BjfRsV8wGau2Cqt4O8phZ44UOeWlnc/bBTSJWj5JscEldEh+aWkPeZ
UumVxuBGcr+KBV5b1eLah21cJKnUvSAwgPaIaGOAFtp2L6T0RbERFAe1OxzWsqULiRnHFAUwqitE
UGfBTI0mouU3HQfIeRWvheP2cE8dC0ZF+pfff7dLWwpnOgzSRDaMHi05EWNzVOq4p7UG1jkAJxRs
g5+CiVHcjemz8bBi7mxHLVn0n0gZGHai9r7Y0RnGnqEulBd9PwK27KF6fJsYR/UDj1Nvxq3KIrvV
Dt+Zj8Es1xEqPRFEnV1JJ0N2i6LJS7/7v+xdyXLcSJL9lba6owZAYDWb7gO23LiTIpm6wEiKAgI7
AoEAAl8/D1R1FYlkC6qZ61xUJaOYkbG5e7g/f49Ec9DGt3ZonotwjthiX9mmaziik9hmMeD8hd6Z
cBXhrxRVd7QvNTA11BszBDGEj8w28DVr52Vesw/2xgYkiuCiI6xBYLO8ezlJbSQfi3lNz/oNzmc0
nP1C+HRiUxbDLC5fV5kAsnXFcY7p02MJwAQL2zPNLwMVXA2rLvckoFgMtzgpUOqUkBsojtlOeZxz
BjOzXQdmuzX3cxouYSALSBCcDoShYHr+uFVOgvIdNTBIOAZzQOiMWEOoTF3PtKDws7fa4Pdr75XT
FmgcxPn9N6voQfV86WnzuiYjJJdekifzcUZ92SEDVRAOpI7FXD2OJzmKxWiLdwuRNgKKir4QiNfO
8dmsz60Fb9S1PhVe7AEKtZFrB/PUuLwNSwDvgWlBa8xiDxmUa+RY0BecTOGJqyyYm2LMvSG8DNCr
9Zvw1ty/uApY1T8HXCrWV0PftWkSP89XoQLBstgPZzrYj5QVH7860CLGjjsQ+3MsaLojUYN8D7Sn
fOgurT+SPrFcIKJAc9gbFcUJzpmlE3S7FPdZ3Tgb9b6Afc79ZOd4wxnQ90B1rFUlPz2Y7wdcXHNw
2HUjUiPP+kZ7RGoXDTfTxoS8Kkfry1qd/JPJISuIk4EQDNbZWFw9NL3U6Iskz7WBiJbdyGa34m4+
McMfBlhMpmFTn+Fp/ZwjnJ2JIHL0LAm/RBqiev37nQQo9b+fzeK0j7ZVqHo1rxzS4XDbcVTu5o7S
9U36xIsi0gLJPIK7GWa4iDDdrHaEpqjPstgN8Y2JPLG1csA/2xkH/gQwcMQfaBP+aBQldBpjs5uw
M2DxIp035itZqNOnBlYLQFB7JtaH31oWEJitQoXBHZ7d2x7Yt/JmltTVj3RHEMzJGRQdrpyFea8X
tgG9ZEAXAHYDmsSlxY1Jwk2lHp6tr5lvbRwUK9DZ5QTAoXjFTRq9mNfAUu5/ob/rE8eJgWeNexd9
GCfBuDZODGXA+isktfoCbayalwVOIHy1iOa4lUZrdndWJvhkqn+OuDSDqo3a91QMz+MjiWaV5vFB
Oxj4L9Sp0MVOwXwH5RMUakCenvjVXiKEbUPrwr5rw7Vmr9O2BkSy72Y/6yG8j4T4JPW6bIfnwa/O
en+M4v2z5fchvakCGsZBc4ASTQBVjQ26wffj5heSdp/cFnRIwcVCMgkHbZkbHHuoK+dT+RW0xkVk
WThnWWDfCB8a4KZfRuZeD9Cgdbdy3E5ND1r6gdKFShOwHScoXdMtSgbhzuOcn0caDWct38RbNapC
uV0Nq+dF/Hi2UfGA8hQeC0Duot/94yKnpgCeI3WenPMpMsBm6pxlF3PwMvPtrczrdDU16JEiQ44U
IUSGl7UxAhQC6Cv0I9EAIXfB3/7WH/kiISjw3fnxpAZ/x9rl/biawAOZSOsC8QxYGehvEKV9nKDZ
pVM8dfxxxskiSMMejts5pq5CGq3xS32c4dtYxqyhjOLGPJSxPLGxqZiDPj7mAolP5ZAlEKgq1h5C
n0wItIkErVKwRCYo3T5OaGSx3rNCfXRvLXRmaYdxa3gTlBkQTR/sv+cGf8zo/WCztX/3GsnQCMYM
DEbv2c4CmTLilcd2V4T5ZeGvBu4fzd3pYIut4hDeyo1Sfcx29Q0B1G8wrtxzc1+Fw0G5633dXMGq
LyKW0wEXSFGDywGqpuojubT24M7Yg+vpdl7IdP8LEeba7BYhCxqIXDPH7OzbuRWyPVfQp6uczzDC
dP8Lr6C1Y7IIYHpgowSr1Mf83toTzM0J9MuZphjNUX+Xh+R0IRdWhNa6osRYyHmwfkP3ELY4k/BR
HLmVX1jKlbkt9VC6DDkOBUtJ72c1lOxy5u8tz+akKhRs1q7Ayr4tL3U9NlwfMVjyxEAW/GMwcwOI
PV6vdN1Kfnxw/bGUMyEAwnY4nSWxIRRZazgA7bF00OI8r2al+FhOPyvh68qg+OoG2xTEqSvG+dNZ
/jXssm+Dy5aLzFEfjY3yGN+3SDoa36Det+Pg//OUHV/rpvgYaPx7mqh+g9sKETxZHM/a6Jk2Yjy9
3OjGbQaQ4Zk2VkBYdV4/krXM6oK74o/hEDfCYbsIYpa+B0hbs0oGvEsgyIV03PyOzRNMEvlUhnXl
fokcYLXOsfrRvf4Yd34TIY5B/QgpuY/2k08tBUTNQIpgzuZkEekj4Q+BFqb73IlW9vBj6H062MJY
o2EBcBDVeOxlOIQTHulZBbocHBzH0wN2/ksMNZ+dm/cTXNjs2smykY7GY1J4DjhdOh/oRTC5Xsae
sp+bUP5XB/X9gAub7Vh1ShXDeJQbJ78VgRrOnZ/qFRdfxnD26Wth6CeLaqE0ZUMtAccG/cIfdxBS
uWZlcXpkohe7maZNtfphu7Jzn1z6mWoAryaCIhjeGR8HyfMOqptjfrRvjfPkaQ5U5sOCGrtr+9bj
XPrOULZZc7ifhCsoaUKnDG8LKIQs3zVGKkTFS/Nxsrcj+qET5Um0X1dm9sk9/zDGbMrfBRBAzeQG
781HEBihIxjpTLKTYueclTtUOL7OT9xx8CAB4/QRabyVwT85nB8GX9w+bUhZSy3zsQl6pOjeSJXj
3Uz8ZQLB78utuspU84lnAo2LpSM/h8zESUZ1NArajWN6lHEIVXUkVfkW5beZ8uBXKAhONxBCrgBS
zrlpNAwu3yex1Jxezduj5Tw0JDDsJ5qs+YXTCWEIEH69Makg27K435CKV9WJM6SI8wvw188ko8KD
iEU4ff2Fy31qLj+OtrjcpYTmUdrPo80GDLpVB8S2/gBBoLXk7em5tLWZdRMeCIH6Sf8DTRNquBxL
x89q7czOb5pSegZB6wBfOxSf7BJy6+h3AnUl6JeXORfeY/S46L4SBt1s6ZXsmMuVpMvaEAvLP4hU
ZmkxHJ16E49XzRja6Rrz4ScHAc9SyBAjNEEZ5KT+IhPRJPmArUm2kJjNojkRoZThTNIA0u5p7e5+
zOLPzgzY0JnEx5j/POGqLIQjHWCojoV7mecXSQkiNgCcLnnDvBYNK8zxC0cPf24wTm39Gy+mac19
McguLexFnMlClDU7Qrt468bFRhdrq/gxlfQ2KzzaCC7r3Lx1chZaATejZPlTGwqEjvq16xl+czmD
X+diJN2wcAq5/ws365Pt+zDw4oQ0WEuDxf2RBxbz5rKBi2RwdgFxY3SJrjnpT9YRORM046B6DrXy
ZRfXyGraNUr+lKBNvL7L5Jph/+S4g/Z7/niIzqFovHhnp7mdQnEKgsHyAAokf2xvGJSLf34WFiWI
H1sF3ClqAkhaANG7OAy1qC1WVPOBJ1EH0XVgKIAbnDcI/adsE4elG/wfh1xskq7a3BnbAZmfHzxA
ao7Ypo/GfCtBNDhsebUSMn62kO/nOP/8nXc2taJuIfZ4NHGHs5c6hy38Qx/2P0LCPjsL74dYmHQG
YG8/dMORZDdJjJqf66yt2toIiwhNdkPaQGL0zTIJICayaAYsKaaXXcyva1zjNeO0tmyLx4vmdmWl
YUSZ7eIMSgLlLnHXZEY/HQN9pYC3IJsEfZWPW5NzGyfcwqzyh7y+sQCQyNYySZ8ZI9AqoAN3lk9C
L9nHIRKB/g81kUfNhRwBu0OjyUPti8NM4yUJyCt+wPDjG131/iYY68ftej/24lhUUMpuQLF17BCV
Bf29GQFsBr5E9TK+RUkHakqrhF7zJ/6V6TwdcXFMTELRl1XKo2PIQGn3TQMOsRjqbuXa6VgUKP4Y
CeJqcJaADKBP9+O65oaVxUlNEM27IBG3t3N3g7EDoTjK0BmeKKuL+dlZMf8acAkSdAgYvXglAVNy
NjNOqPbluE9TMKPFwHuJ18qP3aBdKxZ8Ok/QsUE7CuDZU/yV4ui0g/wx0CZvqjE+gbiYP23meqb4
2vjZl7Vk7qL98sfKvh9xcSkq1azGSdGBJNAeZ50aJazR4w2uL7onN0OE9hG/+CpChipxHrjwsP33
9HoNUr7gpz39Fov9HUp7RIOkfkyGwNg3URqZfYTusBLtOj6C4/N6BxKKc+JlZxPebMD5VYP/c0/x
2Ya/WwdrDp7e2e2mMiarx8pT7VoZojR+yMiKZ3h71y6vy/shFj6WAYhTA/h6VDVl01j8lgIsPGUP
eXtWtyyQUxMk9egZ+gZ9ZV6NNkX3ezJcmCWI0HoZ6cVXXjOvkG1YMT/uwDXg7Bu+mZqD4V4VmhHQ
5ExNxi0doy67hzSWnZ8T/ToVR3XKI8U2w8HWV1btU5f+fk5zkPRu2SiIG8vc0o8cRGNvzB3NPjln
CGGNbTp6JrBE/9cRF0FEnk1I8mEV51rOLI87Ps8QKQcUMnVEI23Nos8fd7ppoIJGZyZcxxKv2Dtt
4sZwtjPShm7LcTeL447+4Ow0nyCA0KqVh8cCA/Pvu/DXiAs7rnBh1hnXYesY8mrdBMaxGWhQeGBm
pnfFluGZvfZ2m+/XySzRJIDMxfwaWT57Zdl3ptbP7G3yqyQ3hh65XRI2DQ1VvOM04jvy9ef37bMQ
A10kf464ODiKlnQNKnbHIddBsPtE05VlXPv85TFxs0HTMSMN9KiNhb7Xbu0gfmox3s1g/gbvjr5I
9dZC382Rv/zAM7Q+PafhzFWBV9VbMTnQb36+aGvbNH+ld0PmhRDNhLMPToqtBrUQBnHt9SLt59b4
3cwWJ1CzBLAaUgcOMb8wnvTv/SYJjSsUyaM+Sq4ZsGbKBloUGxStzL8rGvLj/L+xoQO/gZ7JJWS3
KilqcTrW9TEDXGhrbzMQppELA3XyGY3Qnk3AZa1dgEUT0Omoi91saZVZijl73lnOCQEvuUyfLU/z
TTDNI6+N3skGLz030NcesKcWBtME1xhYmE3gspaxTQv5wjgf7SceTdGEDoEktHbJZkZ9ggl9t4aW
Or0Xzsy0AAQ23M0snP7xCBmya1wy5c+aja4t58FMbn9+RD/xCBgAOjNvghigpVlcPNw76Np07fPc
2UG3RYDI6Tj66c0bV0WgrtyIT6fzbrTFtpWCQHOX119bG53YbGtaK9M5DehdUCkjFJsFp9FZt7gK
EiV2OebqsbaHMGsbnxf92TCREFWmK8vJbroUqnsrK7g25iKs1mreVwabjkB9RUhb77NvP1pGEBJt
2rNZsK+8FH+fCGe+A5jsm642MBJoJlxsXdWbDalT9WgCBHIpw+I4w/Otu/IMbGDnxYWCVN7WWtnA
T0Lej4MudlDjXeuKqXjCw6G4m4Lxdi6sCjRKUnChR4DkrNLMnhpuV1PBfecAwWDi4i3WF1wGJDeH
6TilN7KjXkxeWXr38z38dIhZIpw4NuCWy3RNJkZr6lX2ZLAorp8cejORFbPx2Qjw1tCpgBo5NDgW
99hlFZNCaEfB91ULOnw7yp2VSZx6GxfwEgv5VaBygWRZnP3a5kpqw4XW+YNGr1Ia+7EOHmXlwmjx
n3KvAzL+82WbP/FjGPJxxMXOVBlPZ+6R4wDZklZcx9YmS85BmRL8fJj5SP1smMWbpxa5kqDZ/KiX
t1oMu9HrP+bxXx9SNN2//ht/f6kbyUBpwRd//dc5fWF1V3/n/z3/2p//7OMv/euyea1uOXt95edP
zfJffvhFfP4f4wdP/OnDX8KKg/Xhun9l8uYVkjL8bZDktZ7/5a/+8B+vb59yJ5vXf/72UvcVSKFu
XhNaV7/98aPdt3/+pmOt/uv9x//xs4unEr/mvVb05J+/PnX8n7+R39HaAKuIwgee8KjnYG+H1/kn
6u+2DUwt4IcwBEiZoIP5t39UNePpP3/T9N8BoNLwM3TOWGiKwDHv6n7+kfW7TqDU4jpoqVFBvWg7
v/37e1392OwfO4Jl+OPv79ssF/5/VllAmRD+F7SYBPnxN2DLu9BKOswFZ0/nGefpzkw9fU8C7TB3
jyMlfy38Hgw5s17BOh5oNqp/HcbTgRdGl5RGWzcQH0I7G/PmsK70X9CAMUFWA0FHtIoZWxtvvhzv
Jlq3SQY6k85Tr6sdCkKg8Z8pv8T3meQ3CcyVq7Yw76fTW9gptR6suHfQEn/PzhpQJ2z112RPfRnx
5gC56F+R1Vub4cJuteCpmSrgZLMd2xUzKxB2cQ5ZJwi+zAX0dWgQ6GROdhHatuhUB6Mqcn+IWj+u
atrnsXSgxm0wUH6AvRixnqqAB6hVQAc0xq6dgbWExRG3pD54g0rzQMpBH/wiUdzhPm1o4YZ42vbf
84HIDZhDYGbFSLqNrjc081rZk8pTC6dJ/BqNXQRakp28p6lrfAG7lLYfUlGfj6TihafhX7ELZ6x6
yHYpg019jWZk78jauVU6Y7jEwyu5NKwE/Aj5kEyF3xROqx/YyCxQvVNQfG/Lvuxu8sGYDG/selt6
bt4y1ZOdKXdA9aKy1/Ukq/zUdbJzYQjJEQrx/oXjS4+HrJrSiwwdjAHTa2dD8wEysOlUBxkK101Q
1nQwvdrssSF1petRbKloqe5jI7Qdqd1lVU/3WUVo5/EkkyCVScdNW+LZ7wuTdGZkZmoTdEOmXyll
3Y+e1GNnY/WNfBghhoV8SN94Me3UwEr4npBBO0zNIHbUzMpX05HI7yglqBkZz+9Kq9BuJxCDUU/L
NZSvUZql1GejKPY9dVp8A03c1v0gNqrg4NRRzH7XFIrYWnZrftdSVfsKSaHxfCr0/LwZYhMKGUjX
NFKowaio0s/GqfdbrW9LD3w87ra2a3s3gDflarS78kblOTufEDFcxgVInaRTagdwCtk7gECccBKO
4SMmG7yWjtY+EVMNCQqR7mSspE/Qg4PsuavWAOwWxn1NywqH22YizKXMro2mU2LPbOrhqQMNYAa+
GwNsCrQYJy3sK9N6AJuV+Z1kBjTQhNMnJDCnrGg3WB6jDhtdnySEPUWNN5fSyceurMEB28OI3qiZ
bdxgslDV6xq7fdYGUCr5IlHZc2+KGoodhcyhsG1OOVgwwVFV+UYyOUXYTm16VRl65vhloxncA6pu
IKGqZMWrxUzgFnSwVpFAz92hCNx0AKhI62ir+0SB+lHkjrH9lcRZcZeoPN1Q3ms7oVZ6cZhSoyWX
cjQmHJuhq5rAap0y2Te5nuIBCQbia7Wuu7uytfPrSTe7MqjiWbbY1XpjAwogJRKT0+yzPrXBeW4X
KglHo0KNyunj71jvUd+QOtd2Nc3KQ663rX3MG53kr+iF5FPUqK09fqmBuzKi3E6MxuM6B0VG39WD
EboqdXca1UHKr6ED6Ng6mbVrSiFDmutiYzQ2qSJVGY07IQYGbmbU46jf8NKavBhAsl2ngs/KS4Sq
Xaqj2ocgNS2kL+BvD7zh7WOl9u3BlRYoG5tGyQIr1WjjW4TDYlhT6+4Hd+xQ4lVT57m3FOIrcMvA
AljqWHgu2JltP634ZIP7Va3uDWNI70uL9cj88KBrssZDyvKBIFr3OejcrjKnL5/MqlRzXx9aGsp2
oGej4PxicLVGi5I6qYMWdcUQReb2nmsTOqWzumbPeOCPoI4bJLsogBKKmBXbnjnI9Iy0SecxcLmB
R0lVxKuq9cqFNRL7XogckM6hKZ6amKdnUJ7LfNFOo192Te6B2Gnag/IcTb7CZkHsxFWgO3V+gLYg
9YeuyLcWs2jqjaJEk0FbKiFQsfY52peGgz1Ke5sk+NdGURl7UE8ZW67UeVSAAG3X8MKJnEz0543N
2IUymfkB3GvkbHDtejfojPsgftQ3cZW6YWeMML/4qB6nuCjYRQmOsIuJp4Byjf1Un5EpptHQtfLc
SWxjS/umDsxusF6V0p0CNGOyF4PxZDeCfWWD+zl/2WYKGXfHe9arkL0xYkB+aFYVYWOo1RAxtxr3
qoXrnfimZYLhrddBqeg7cS0vAJ1h56bd1DudYCSLDcq2bdTmIesVBdrgQxyOqp3f5ZLkF0VjKIEA
xVrYT1lzrsq6AQ+Y6IKuK8HRCXbE3aAZNMDxTkCQBgbAXaFR5F0Zz857XZSbviLD1gTDXAANAWOL
Yn16B1nCYqOZBfAtk8I3bmulIMow6CFJpiQQtV0FqnSMUJGmejvIYdhXXAcitGXxczGLg+ZT9SpB
nXaWGX0aysF1t3HHBt8tS/eMdaW5kVWHHgJwwiFBmlugYKvgERrLKbaKTFlQtYl24+R45VHDrvc9
qFeD3OTxFfhDyocsMy2QxKGpa8ohayQMrXnR85yFtHfgaYsRInVq0UQwZiD2kbrcjbK3wkrXxifh
uggthnwKdIuTncHU8Yxnbf51oqn2xE0Sa2DHp+YT2DV4ZBSpGfZqDHhdbKdnTtP3d6VIwHccl5AE
yIbaBxOj5VE2lN96YuYvOSfVIemKejPqTRxyRK3XRLPS81pm9muNJmJQv7mKvJZWMUSjkxeBBkiJ
T3QqHk2nKENwRKqB2zp2lJIhObd7zT4MtWjPWhILL9E1ftZOOUXhQfbw7omdQuAiK7T0sqJK5dVQ
0r3M6tQ6S4H74V6N7xxk8CqtlyIBFKROEtu+xpR00/VTiiw1SCFx4WxMrTAF/rftBzW5bZWesh2U
RVM0JQCVl3pwHHFysGJ9vHD4SEpkvmDJoJuVV1O8qxymx5fgxKLIDQsHQDq76GQLFeaOPZsA0I+e
BtFpM+RxqsjQgoV9UFlikMipXBx+tGCILGhqc1Lv3VqvRVDPmrDb0ulwLjsb2GOUlpDWDkvHBCum
G3MKc90XdT6G1HFYElUJyZ+VUYy1Fyea9WUoW92ufCUZLOOlnHl9fW0YR3kmwIupB0mbWP2Oak4p
XnQnkeQWfFHFoSe4PwSBUxNOXadeKtw0R6/mdNzridqGaN+vrxRLH5KQ8KHcOVYqXhRrmi7xYhrO
IfQwnWWFO24kH9ozh7fWvlHw4qcGcz09H1/NRqdXZOyaO3vMdD+JlSmcLB0ds0rSXugKpQHQZsST
xhBv8qES30xX8Ce9ozz3ZC1Bm8NHFkldNNf15BjRRE2oU0CWMgQaLwuMJJ4i2gh4105zA7fT2qjT
C/AkchPscl0O4n61FegrGK2DPkg9ajspDmxI46hTONp46yrZ5FXWIjR2kvbKKSrppX1a+oykaMKu
KrkF+TKOFU3t+8YoYKaamn+D8+oOvTKBvF+Ksj3PC2yNAahDyBsj8SkzLF+26Ky6qEfV9AEx07Zv
L9f/f8P/5uBB9J/f8Hfp6z82T+UzfXr/7p9/58dDXtHI70g6oYsLBTECqN+cJvzxklc063ekDwFQ
Ume6BNgiPJP+/ZJHAgAcA0gB2HPfl0r+esnjA1V0FBno+MaPwfb1t17yQNB9eIuB9AKN92ALRPfH
zPnsLnn8UzFxizXFdaeSuwGhgceGGffb6sCo67QNYbtRTEuUo8rYLmd8x4Qc/JyAVxOEns9Zlz+M
qn6hAi7nJSb/ohtdoAllnyNA98SbWKvGQ7yYtqmZgL/W0cEXmgjPVCpEUhSJTJPGgOCW9Lm14MIM
WTW49DV8s0JvIYD9jetW4oFuSUWnLfGrwXketeI5z/PANIYny+Dfcgi2e8rQb1tYyqq5NDTK3bty
5MRPTIS1oBDVjIORFuoG0YBxl1sAWY6mqz33RLoPqVH0l0PXq76Z59WDlY4x8wxFaa6VJnN3zZDE
x5gT63KIY9dvC8onODsFAlETg9vnsbhI8YiboDkhYBldCjrfAJEESjEMHt7X06Ef/InaNKIwl1rQ
lCma6lw7+ZIKl1y5TAdoHaHjUzKY8a2Wycz0aFxQEbRKxpMtbU3zsbZy81lzG3xLqrrg6B0zZLhJ
izKuSNhmHBP3UBb5l56R+owJ6NnY9lhcOtWEt1SLULr2BkRk97ZstQcQ3BIO0HMtkJxUM/U5Qfry
gupKdW3RJrlNpkHtPddlBUzR5ORPvMKX9pp6AnyPWo08pK6SArONSvCFSEZ+mXSJOFhjPQYSzb8w
/qZCH2oMvtUGJ9kbrbTPqc7jnTvammepRb0FA5sWCAhzZ1qc7hwEEcdBz20XHRgDFDwseLpzo1PL
KEUsFtjw+juEQNzwzL5z0Yc/KA7iQ2U4NqZsr7q0swKwk5h3lauInajxRwuKhE3PJFRCkwFMvrkw
lIchGQACN+whQDjDL12dpLssHa0AMWOxB7OcDdlLNW12DkvFBhyrYPVCYLWxEuj/eU3atJui6acd
iPfz86zIAbQoTTAtpF1+mMASe2ypVB6aTtOC3szy0K0yrKqsizQA9e7DEOvKA5RTQa+b9ZMbKo1V
7wxdJlcjmOkf9KmIOyDS6/ZqQLbrQWatfRsXaXwsiTSPxK3MxjMzS+zcSYXCgN3aUKIvJ11JvcIg
sg4KMYzfbYfZFwTHCXo5+B3h9ZkxHh2RCXueDRSPatcUF2DgmLbSUgEqLPT2KgZ/aNi5jbORKu9A
x0HSAajkHOfRLtMkcN3c9tC0Fl+UugV2WqMSxks+9m4VDF2u3CO6HyNRa47HKltDFGoQePRyvBk7
wm9hibpjSgS6V1kDyorMll8cpqYHJDQAoQGG8kolpX7ZN118ntejfVXQDAxEhfGVSXu6FGh6TLfw
xnQ/MCDEHDvOYgM+PzEiUAhvC664InKRG72d9KLyE4TrXqXF7RahmLYDWXe54cyW21ghWhTj5fw4
0uFCtg3DmUraKlTqPnlVbPpoqMX9kDoHqE1+r1tQ1ZIYV50nxTMQumXYNcKJRvS0npUucClpq5Jb
0uRYcQcwp7xrEIXG7hBpdcK3tSTqSxfr+aVRVupFP5o97kgT73NFAMFTlM+Jlrymmlt6GNYMpNmL
EHSO9cYaCv3GALl1kBvqda+iQamo1OasNSu786Rs3aizuLyCaEIBId4RayNwQjlCfGYLMHBTqflj
Mcaemtj2dwSEMaxg1oXvXN5n6WD91IcAxQd+GqjoQaPpBLfMpWBxLK+hh6MD3DttZwCGrCFL9itd
B9qi1DK7rA/DLZKyuCUGEh3TNSruk88e5Q15mc4swHDDLHBDHpp75KccaGJ0M7JgVbpgbfhF9lIq
pDYszBZSNKhyIwvHdwZJYW13oge1sUU2DXJMP1/ijxnTNy/9YcqLLC2ryz4dNXlN7MtY5L7lJGt7
OH/CX5n10xEW1aTYjWUlMKu5TxkGCloix7ndfJa7yL852Rcoj3p/l0fjdNRFcSmlkidGOl1nIDRw
W6ReXP//A1Mu5+LS3LL4nwNTr2d99Y2+j0rnX/ijvKSivoRaEEqVM9MpyKX+HZTq7u8IR1FzQpEU
ZBNQhf0zJlX030EhihIqYkTwDhEQ5/5ZXlKM3w0LISzq4SragUBZYP+d+hIooD6cRuRq0IejgyLE
wZ/AX7wVSt7VXaCiQBWVNPcS3UfXLsuhDECN+HKMtUZ6LRFE8bKc2o8xCPA3ji3rQztUZYAGU4Bd
0Sl3mUsFYG9HhfPu9Lh6Ad43/WqSBtzxdt6T0GxNJ3CbhlwnSlKHU6v2OzEqkFYYh2RX1qAQ1CuR
n2lNbB+cbIJQQIun44MYchLK+U2c9qWDdJ46gb0RnfawQpylW1Rk8xs3Y+wFf5i7tBRdaBaJeRjE
mEO3qWY0HEdAxr3CKZsvppVkildrLi2QrX9RqeZB5XHTDEaAOCM7JHHdXOdTwbbuLP+A/H38NJZd
5bdsYvd63zrIhhQV6eHUVX0D5t8K4gQM8h+0tcXWnZT4tnbhWWjMWw8d2fk+LygqO2kM2LOQFVQQ
dOGCbh5e7lw0UL/wjKLJ8x2gb+C+RYQ24PdqeFe94e6Zpir2gzOJFGm+alI8JA+tIuA9TV6Kya7D
skwAlaG6sMgcn6hnpEnHB4vRbpO4BfsibI5wKVaQq5sy7ckksrvnxeRsVU7VawdZxNTjcQGn3wPa
qVpxjRZSFTmuAVzVEPgbufY1lpMTwlpJLAqxBscfa70C/KHo+ycHdZFD5QKh4ula2Z2zjCp4XFi9
5nexmyFu19TJ00vLgsiDMFC1MKb4UdEqEPw67uBVLsYmpsJ9lmTVgWl9fA3X2YeZhny/q5hJlLbw
p5Kq01fqdMoXShW+nZBcElMPBY++/t45LSDQXE8itebVfYPZRlLGY9CaHQmJJNahaSXfJXrXX1Zc
JTcuKdsAfPzpRrHdmocGZA2uuUKaIB+U+KDmEInQkGodQoF7UQba2Lq3lVGnoZHR5Gur2dT2SUkG
FeGpAcdLOC6+p03ptIuHjAVdVhNEJOp0TtSxBWVRYSvXg8bRh9iMaX/fIuFOIp11XY5sE6lRsCIZ
csVSELrNEXEhh+C2SGQpLfDViKyhsM2gE+hVNEaTL+lIbkVm56T3eWsyC/ooin1QUCh5QLzFvjUo
ZKURz+vBb+3O/FqpaW0HajG1qDAyZXy0JqZGZREbl8LujH7n1lm8VUrQSJusoFC6g3DLHjokEmIv
uWDnUD6QkQlAYes5Ti43pZJPB06S5BrZIaBcK8bvcReu6tics8kACF25GrPvNJrUdwIKBI8G5d2F
lZZ5gGiW/A9757EdN7ak61fp1XPUgjdTmHRk0huJEyxSBnbDmw08fX+QzrktsdTF1XfcVTNRVGYi
gR0Rf/wmXLLEioxZKvd6azZntzLWG76a9cKaDHVnMiDD26+zt7mL14dBW9Yv46xnewf1znNtxuoO
alMf5tKgqZdLc+9mk/tMauTykjp1fUmGXnML1ISwpnfavSZl2RK0gdI+gLUyPEpvsMNpKDQOmSHf
K4SkXBmW257s1LS+W7WjHRTZtK/MZtpRj3ucqXvVfujnVnudxmG94UiZzubqENtUNYT+xRqGgWLQ
ds3Y9U/jqlUvno38pW1npeBy1s2RDSzMcata3ubSyW5HmyxUfyDuYW+bY/Y5U5f+Nk7i9DpJJ/jT
C0yEW2zGlcOktHJvJWl/VbspMXSy0a7Tjs7PUIGrand0T9gzGy92TOo8ekpSnFnwkAyMc4mvOaty
MaSyOrlJXj6uU+OeurE1wBPbzO9hSF8ORt+fprmSoaN740GH/h/M+WgyJkztpVwLeU0aBvcoh2bM
nTmb9qe1h8wmMlM/shBJ4eR60tQiT7AKOSaNlnDejG2D5mxu4paZjjyVXZUadNHDWgzJQ21yXO7d
Ya2vBzx3JuE3CnK1HZew6c7kC4GSr0SG0JcXTZQ6XXMwlFT8NF/8PxTtP01gp/+5WQnS16+/dirb
3/7ZqejGXx7/QZLE1GazY/p/8Bk4mOngEqvCJMBfZ/uVf4Fn/M6W+sWvoXkl2Felh+l/0mCcv2Cy
MafwZ/ixGjQ6/5s2Rfsx2Px30+zAcYHcgB8oklT+d7V3OgjQkBF6l30asnqYvKjjGVkd3x49Mz63
fTbmgUJQ5vw0uJrC0Q9wIip/HSupXuDupvY7015y7SoFpiA3qUrtJNuvQzsbTHFx4nhiz7/Eci8A
ErRW45Bro0acTNU2ehG5yqDoni87hanSRM4KjNa7mVc8zOqiTpavrGze1esmtlMDcK5QjHL7Q0tT
0GuMmvkoVrWxz/2o19pLx2bRNgLWrQNCHqfSnWvCq+pKYQNumeOVWjuCVK+2Z+/0JHRYiN/Fiu4H
klMC4hSKqjDRuNuaKh82BKK/TVpHTzUfoYC1bww5f0WvpBlr2FU1XLiyNNIkDypDwo9rrDzTH+ax
XdYr6GyFlYfpMKvTS9YbXp75qSkBFqTVN+pdFuupcb/MolcbH/2nkDsH92flxPCrdGduFcpToLOk
1S8pduAUfktgSD36o9rq8ejPc61S22xjqoznlfAo0od00eeL5mvj5rTm91Uxqa2vKsawkjZcxY1x
zUvk9gXYaKM/womSyzGB2tFH8AVs5WLMbFHu4952ydIqSI3Cij0dh25HUFG+cAC6uB1gYERtKF/q
2C6V+6QGurk25kWYwsckK3FINyKcoPiu921hx1E36W3cA7i2IqvUEvCKRcp0rS3TutoCu4SqlNOL
OipjVby1WQsRxPK7BHO69H5ZDRNgqo1roZRzxBJodLn1ZrXwSn2PdCM22JNoi5YrUapBa3mhD+9n
/cKSZTl8STMT292gSZRcX6NYdmstjqWSea78XgjDLBdERYCferIHwvLc9DuvIDtMhQalEXkgjbSc
uhMAWTvWgWu3kl3rrMmBoPKqU9vE79rOLNgGK/k4sulOKhEttharGqBVb83cYnHqgvFYqbV0cHhn
bbb3TWtU2RzVSTkQel7pm2/z6E4GezW9zbPlylhHL71Dnqul50qBqHNWBdEL+6lzZfxWz2M13thF
7lEhIYjU10phrusVDd1afdILlKgGQWvO2KQBkZNd0gVaxbMvQyOr57mA1zZN7ddEVatEi7RuGNMh
yAveou6Xsm25KLm9WlMedFVRuTtLTmbhBcImlgCgzmpldewKS7Jig+YitGQn8rkyzNDtDQ1mNBtX
ZRjOrr0o8atDfzE9u3riLud+rTq4t1CGRvFTsvN/Jec/TUrF/1xy7r414xsGrv9Rf/+PgSVOwGqt
/q0G8es/a5Dm/rUtXBh4obla2DFTan6ucDTtL3wpthUNrowGMb2AKv8qQqx9KEwEROPb6JEtoPNL
/ypCivWXCgl/yxKHpAl3/H+3wvmpqvrvKrTJEsiVYWrHUxNyp/3eYs4cW+ITh2bXlGKoAwP7voro
cOhUXihAdMugzghDS1VnihyjJMTYTep9KioyCa14yRMYXWMWRzn0nibo6tYN1mVe8nCIl7YOjUZD
oroq7EtCpTAM47IY+YWdWkr3Ri/H2YOWJ+QS1fqcinBRWlXswVpd7KMsNSMQ06jjOphLprTWZ180
x7vaEykpcAC4LOVrNiiLH5OLl5xnURB9KJreMg+VW5ZEq1rShgGZLEoe5SlGNWEK+Yggir40IlPO
vcmSM4P/T54d8bdq0mT+SoNOOmLSNZS9VkmaSMOByQuNMc+LO300tfZQJ65KUrcd52KfJTIzoRrp
5qoiDOxxlzO0+DIfDUnYolUbugLfZO3qcM1ta95ZUxPPx64TM6N6VkO6s3uXq1uVrTBvuyWxlkM7
O6t3ImZQIeg41aomw7/RZT1wJ7tpsO8gv2zpg6lcY3HUpr5cb5Ym63DTU4slu3DrPPNuM7HI5VsX
u+s6+SWb8fmlsyHerGwAWoMEPl065NEZart2LEiIqkL9qLObC2LuyLLcsjiJC0Qz1gnl06StTXMx
4PWJWjR15k5bgs4dbZNt3KDE1GGhNQxBPoQCt4jamDkgJ3SaVXfl2zOkAukb2RgXaVSxx4aZ4K5y
S/UrzY75wx8mxHhXVicc9xreoFN8Uu2uyA+VWlVzZIxtsj7kmaiHLwVZd0Pqq6IoPaq/WJPmNilo
kjRm9ckjuSwe1PqLabed+OLCrBpePckadefA4Wy/mJPRi3MxQ/e5t9cyK2qobUts7AtMzdyTxWQx
7uDuKN3nybbLnDF5ZJb0SlcR9wXNRrnvusVUA3Ox9eOoJ6zYehWgw3GKyTm1BPllh3iVPY2BW67d
Ia2rqgrIz4v7y7VLbWgpBp3ScZF1O0aDh1fvqSULsb4UytobXxtL6OkXFghJsbcmRVTBkHopEFFZ
jOJCMVgLnWWqKCC5EATSY9lPSARUYySQ052zptovTZyy11Hrzp2jOHe1eN+xosWtuennbqcbirMy
sKaMjNroDIl601ZM58yPbfYppT0pfRiehblfx5gejsMNGtlCk9BBeRQm+cl27nbxMc9ym43FwnY4
VPOqHQMHExyxK8om1h8yt2pYfpgCgiTyUZdI6zfWHKb71RyokrBs1i3/sRsGPZJxX13OxK9OwASz
HUr2WngTwPh56uACVdHkOLMamUbrhnxZhE4q8ToUQYx+U/Xnmjw3oTs8LGySG3Mvxmn9FFea9paN
6vQgSvYzftOo42mwGzns1dRYtD3mWArpmLPev9J7t/keVvDQBJ6TAu855ZA01YNMeOwvkyFvzN04
qaP2NFh5V0SVrcKlUynb002MAMw+iLWGzbpooPo7pyuq7oGORc92gu05NkCT6aQ+AZC5FZVVnNVB
mVPUj+x4xiJwSq8dToPV4t0CgXj2QlPMZntmVwGtUh0q+kp6sdyI6mlaG7C4XtqfisJQBl+rWr0N
FmxCNZhqg1ccZL0m/WFqcTLZ65WbNqFl9Z0WKnOrtK6vCc9aDzWtuAnny3VnYj/B4KIxtVpxNghX
x5rYbtuW4NxsMOIzbYdBqI2ipoMPrcbT/Uk0RXoDsc9RM1/k2joHWTnLDAoPlNf5nq9iEUfFWzr8
WjiO+32aw+0iblLnKBGNzMqL1ExcsnNB8DvfWyb2LaWuD6e1BXI9EBeZtKfF66yZvmieJ/EUuwt9
njnWtec7c7vmx4yYUnfH4zr3T8ogAAeHkS6I5qot2t2qVJN3oLowpSQTVL1wjFXdvEghjz+YkjIQ
zenIO19WAiOPlkqWVoDjXb3sV81blrOAY+QcjRzPc19UCvhLPem6ElC6syEsC11YfpzCRtx1FmT0
t7KY8vZuKfW8uDG92cIkZyOJRrR8E1faY1g5GFoNVzdzk5WvmHBcd1+tGiy3KR2c+nbYMjIfVYik
yzVUQDXOACKn5ibTm7S/KVIzSwMdSiswzlqYGAZsDqBP/WR29S4tPFncOERoEPubWmu3q1W9uGv4
frPrpmrqL7FWGt80gwiPcZnshtDcuJrpPdng+msnOSubrMiu4i2q9aTmuqKGE+Ch+9C6S6yHpra4
l/3qVsrOVmKDjOakVJzTpK99uz2/pA4yrTR14Clt755HUTRDYFnrqvqM4bHkWR2WNRBDEr8llSp0
cjDixfCL0pWgqrQIVSAUjfktzGIGuKcE5fIaDHk36yHtL+zmfk6GIVyhfSlw+caGtMO6qaw9UJlX
wJdQ38o6XsLElQvlpW7X73Fj2lNYiKVJuO+TxLw3ikrDKjUrlmSXA45bT+gO+TaIO5X9lVaaTUeu
kpE7j6MYsj5coF5/nxUJ5w6qJES2xChBh7ReabKHWFPInZ0JDxqRHhh5euy1zOq/aSPwQThBdkyi
mQtXX87LyJ3PSDs058yb44QepOjqPYGnxKws9O7V3puENZ3UFNDrrre9dLwUhnS+ay08Xh8Sl1qw
wS9SYx/XHvWnVflGUwrTpONxrRBr3ISZKC2By1k/8JNJOmMW1S7ty3l2vZzzx9XW8+KYa60FMMeq
LPy/hdnPhdlmS/I/DwRwgGokaL+OANsv/BwBTPMvFk0WEnt2XIYBm+/fI4Bp/KWD3uKQw1ygYZrK
ku1fI4DCeICrNb8FOsVqbEOP/j0CbFItgEv+FItVfoow+H+jx+Llf1neQlWGD0bmnU12qIO71w+9
1i/rMqbEUpup8b65d0+K3+zqwIH44ffhHI7YJWe74iNfpR8ar1+mjn+9JpQLFYcgzXpPHFNML7eo
RbbP1p/tO1ugg3aLdhmNfRx8FP2ITO1PH9GwAHtxqtxEZ/z8l4+YoVL1KHU2JLCTBTlt9arI88ZL
4tHpGJrQK8QhLptTgfLHVfrbyaZZFdOtKu685qijmmDfc9I4JjTLvLTrK+neCscKzEEGyN1yXyc8
XYP/pmMq772kwycq7WGEENSlR+g5O0afYBgf4aOfRGryfCpvxHLfFByd7ZSQxnzhjV8H74VyF4xj
GUj9mo1TSGz1p0lPDpPUj0uhn8d0fE3X8daK53MbQ+gHgfLzYbrMp2yvzlrUO8pjVxqveaffM2FE
qXdW2DilGFqkxvecVqC2BPSqPGqp+8v8AL3prhtFuIJsp7L3J1hVXnctxm106SJI1L6j3vQohKXt
BKpV3LgFdDRH+rOBH62G81tjB71nX6VZsgQl1NXEKXYOllJm1t86nXcqXTesZ+8s68+1Sro4xJKA
/aQvyuo61fR9yqAlp46yPUWqF59WlgxKzlYxw9zzc1u1UTK/5jQuJQaxkMb6S6O4HZrvxKbBtZo7
FkmW5JOPF4ZBV+nkEiHVdFsoadg67hvrhJ0F7l4vr6V513oGpLvNzYvhrgrzIt3pcryYNomKbHcF
NN4853bUnEPVGIGdwASMg3FqIngq7B1dAupPHWuixkPIo01v02yhtgCP8TvPjrxSe5KxcmcmYExm
nN/qxSACJtxAMcsnkRW+APJBUSa+e3O3d8dSYwBadp3p3sQmQeWDl11mkGw0FhpL1j+wmM6C0SJx
rztUEsVJJvcU5e+qCeW7PjfmTWw7l9xHgZbMt3M8HKpFf1gXL9KYTRv5ltAcZixeTK5o6hhHBymH
17XXda36IGtnasQzt34wTCIqIQGJr0JxAvLAA6uRtwTUqZuwCbrlgIjb2whrjkUpTOyjYnxCl8+7
vJzMDfp6M3RurSo+L/lnxgA0IAtOOYt2VSsIRbxoAou1PaDI/LOX4PBrZ55fuCtKtfi1ydIXYVbH
wVrYkr/Ckp79Oga+HNvvk+vu2bofNplfq31b1TdVuAeekqNdx/ucW5MSCzStvIgS6zTR7QdVBhWb
o2H1jtANQyMl9c6zQxwsH0yY8dJTtiaczwve2m4McmZibznItD9uUj1dHS+sERCgYAuuJKiqBgRM
cSgML1qUvbbYoSOgVBdp2ChjsKKWa2Btes5wQMzh49kfsk07CakGiDd8qPkwQkmkWDFUUr6i5fD1
5Cu57dHkKuD+Zbjt/WP+Zl3yfDXldSfWp1qtbif00ur8LKvsLo6dI0NdkM/rUw7Qgf8XfNduCWDg
ozAj49mMw7UvInMZ7w19OgjF5shhDH7E0vCwMLWzKPUbdlFDjXOYNmIGDHu9xeFENQJHjflZCvXu
e5y8ADsECcrHqfL2ssYdeUx8VrFrO+wAd888IYGuizSCSbhLa+MAg/Wz5q63S9vDQ2NYKPpyZzb2
DsXCFK0DYwrt/lU8ZS8djjdNXdz1Vb9zlfJs5MUuU7RP2aKjQ8gsX8DqYbHsWn6rmleMi0fBUc0V
y6PUTC90FaEc6kJQnfQBmD9CEImjp6dHsBKCrU0zLUYGKPpjkr2slRrOWhYAzPeBVNbAs5ZAzFfQ
WuHUe5/KST4rivs6rWng5Ho4duuhk/NtWvdfpkLeNf100rv1MU7SV2W0djA9n/AdZKmXh+u26cs7
kAwbUkkgZy+am5qtNqTG7KVNOMEmkg617tzYnT8AaYnRDtr0tS1At5y7Kv2CDIw7AwWAPKb6MwiT
z4CA+AKVzgb62vpult6hTcpDr2fhUsTPhhLvB6kF88o3vzabdoDXL4wyZJI6S+LeqEHyRdOSfTay
4db1Cf/zOoil99mo16temH6b4myxTreLnvGUaZSiKn+d1TwNElQ4PkugyLVcf02+lQU5MdYHtsp/
L8bAlibRFtg3q5uR6O/FeOCaz/bAOjeWSFoKWJbZq8ZTueDMCj4EL8/7aRLwm0fAb5Lzv7c4vCSg
lYtJBCDjDyeVX+r/VHJCteOKkRWh71vaWbmTWAV+QemBk1V895F11kevt/38l9frnULL0pnXY7+A
98uV6lz/0l7+gTX5w7H29wbq90/07iJ2ospHu+cV0iP560GFW5/1xTwPobGTRxjT4bgbL49iXz5P
b2ZYH91DtXeOVSCv7Ofi/iNvO9N6z7nCfoYrjI8e5i0aPevGe/zlE1OzmxUekwWT5ku9isjLPxGM
5o/Ft7IZok1aN7uzD/IQFOOLjROVm0BCXZ2rwVt8aNlPtWbs6uaLrWSUVYS40uTI+F7pXtBYn1ru
Ei+xo7WivcifWGXskQ2FS1Kj2IXs0VaX7tRf2OYz+7vQiG/0WAlXc+HgGnYSAazWyVBpDD+Buzw5
SaTp6lfkmWGMWdVQJNcwcffTgI0aPYwXC79OUr/WM7+qHhr11VDu0+KcyM+LebeS2zW6uMJ9tptH
g+Tm1X6pvf5Z/hA2DAF4gZ+3mBjjAEcywGXePDuLDKb0eZmtkLHshIjzXs82zRcnRKWH7Ypkorpp
dG2nmJ/A332wvLDIHZ/hz8uuh+VehY+2YL88QfGaedbVOglonyNTo008mbwLZgs/MThil+JcTGnE
QczxCr6i2Q9uvCDmldFgPcnsaCpEaJswsfWrlNbF0QeES3mYjO0utrRz78mIs2IscNay4iAvy6iz
iE8e5Hgw7exIg+JnWcaRVT71qTxsLQDy8QuoXpdlb/iKAcQ9frf7R0wwosVhXedBol4aCbWserH5
VXTwx9ygf9HKy0GTd7UAzl3xgWjh4RT0n+KrJrhbnI1uMibr5ULhypdzlj5S9K6rrjpPhmAVDj2v
XGAx300160CEHquRnww8+0y6dYduRHMUpmqwC/1t5orrGWRoUZ9seVWWm6yr30vquDaOVNMqqDT2
6yuhp9ZXtTnUuLA4mRI0S3k3295FLPNomGe8DZJQbT9PE6l+s0aOoBOWeeHXOBeZT1bN+/LISEgQ
O3cqWCXjVA6nSmYRRkO7RrP2llo89PXkO0gma/Ol7jtaIrb0+ae+nb/Z2nrIJhHGq2A8mAIXVuuC
tq1cBM+M57OLhAfkHbrJimpYr6mmImUZAHhNjAsHUu2/2e4U0GT7fdE+uez1c7ffLfNdjjZbBc9P
FZ4F+2nwntzm88AjFJffZ6MOkrVlkXITG+WP314d0xcxPhUOgwnrS4dsjRV7JDtq1MehqiNZcee0
p5VkbZe+Q0+QDcbOncjAQsZvXnJuETYaFT+tW8Dy2detcpdn01FzSE2C8y6eAPL91XzJGivStGXv
zGMEKBIM3O5ytTACvag1vrJhwqMm37Um0pNrax5p1Z29uVrfZiW5nblAMB2DpmcaGNrQXNzImotz
616BT/O0Ey0ZL1GDp5JT0Bfa91M3hyl4Yw8NSLjxyaAj75LmELMYHxz30C335lKGXcxRYj9OirVf
cWFTnSDx7McKm0DbbS4SmyxCSFGJMe+ziRxZEGZgt30/XCWVFer5/GQPA0v7F1l8LTx3NwD9EIlg
nOz8Ka4Q6KbqvrGO6GNDu1L2AM1+AdNC9Mkh9pK9aKrLqmtxPgWb6kgLW146Lw3nRpy9ovqadt7r
ot06bu8roxqlm9WFN++Vegr6DqKbe1FwKyptFwHY+QMQXyXyAxIEE02fumZ8XeOlrNVAG8Yra4aC
oe4r1YVGAkMwJ4yWFlp1xS7TYTaUcRMZKUv49S7PssdyeNFK53PM+crOaRNJR836uoza/VitIQi/
P5Xew+zpz5IHmB3Rvs6qoCyxIJmnnSqqIxRcng8d9W3DeLL2+nNpfVGYZePks2CWQbJzlVUHoNpA
sWVYqc/gi+GsInZvv44emozqDvxsJ2v7Qc+rSy9f9qw30VgQ/YLPEJL6AMntzWZQ0CviqCJVjce3
ETqnNeeIrZ9Hxblq2+lrqar07L2v9aYP++fIjiD851L9zmVyw1dodfifdS6UI1Jcfi+NMROIMkMZ
Jjgsvm1f1xC18GlztpyY/X8Yb6FP+uhFf1dV/HhRjHzwq4KvBA36vc1klqYj76WxAFhwAH8pi2CL
gCQyOiIy2vXb53/+kH9oeH57ue3t/FL+FR3WZAJ9k9mnowR6vlfL4wcvsV2ndy0PPl+AlTZtHMLH
d9exMtH1JyYfyUhWfy47iovFVqILUrU6OfaTnPq9yJs7z/tsdSpmDwsbTBlNEKG6Re4QTe0clMPL
917tsI14mBnH3OzB89hX1UfbrJ5SCz3fuhwWA3NYCyMb0Zz0BvfRjio9IM8Q8W5skAQO+CbotQqm
sPhaOx6385u3HfzzJ/5xZ/zTJ353VSX5va263TnzcJmu6RG7yEhLxmjKkoAWjaO83lAB2IhTfDsV
iOXj8YIu+ODO+P+UadRAIhNMpX3fXkHb3JdFFtbNB9/9Dzfvf3qbQJW/fvkYjTlZZ/M2y2N/JS6y
q63Dzu+Zt4/WydosXEMrwDv647v8j7cdWRg2WcIIe96PEigMV46SCuYSOd6sB6PiNr/fsslsTGrl
2fzY+/ujV3ynpbErC2655BUdlUG6UgM1KT+40f/QSjsavAwVLdSWDvvucjasmF1F43Lm6jeXOVbB
L0Ssb/98b/0Yef72pUGZc1hqo5V4n524tLocEoWnCekRx0eUluzp5RQf7P6ELU/YUy9lSlvFKkU3
ykeJzbEFfvjPb+NPl5N4KVM3waChtbwbY5R8gcU1czmH4nKBDADrzf/nV3gn+PpxEqomM5+Oxoxp
+L0HYWPPc552AJXafXzL4XuKv1eErnlBBYj3nQc6VEOghResruNg+PzBq//hy/zt1bdh+JeDsbaW
LC9iyBZsf/vFb45bRG75PH7hST7RkpNm/KHB6h8uqsq573IEqMSdvC84bKOKUeqz7ZeXypc0GPfy
YvBlsEXMurvN6az84KDSftd//bjGWyom0blkWiDxea//atwGcwbLAkUzL5eRpbR3AmiOYoFhg2yD
0f5aFgk39ClLv3rLk4IjSTe9AGYETap+8Pz8seDy+f89i26bmF+veT8thj2NzKKEdVZHmJHeQOQL
/vxIh7GvNlHn4E3mff6o6P7hKvw6A1vvClQ3YmrleiAocPV8Z7xfJGYLlklPuXxwwd95yf/sKX79
iO8qQzzB64RMu5X35I4esAutTzq5W8Ol8QAYSbCgeBRBv5OnmbDXMhie8gvNCgFiP3gnf7i/f/vM
7w4rg0WyoaY/5v7nVR3YRh7T9Os/P0R/E3TRQTlkmcDXBlvYrIp//0ILXFj6cjt02/y5L1Jq3y1q
5q7XwjpdDiZMAfTigZet1x7CJmktl5yt3+fCDW3sA3JNeUST8QnFWoDSdG/o/WU9UMU7Rl2vXO8l
US9ebu/++V2/8+P72YJh4Gaxxmfx97eo58HBJqkeCm5DQ55BoKIlFkGhvoyIPYTyoitmZFV1UIkO
IVh9bWcIHNAOGdb8/3EEOr++k3eH0DD1Nkwg+NtDlh0F+a5CxHS8jKWjeZuLeqdunj7eOLEYE48Y
jERVhfi2qnZmW56aPDOZxV8hjASwS8PZevzgSm3f3/ta5Dho5eEJb/6/7x7YUSwQ3XqulNkE604n
orr/tlXxATIhRyTI1Qdl509HxOaBCc8fcrRLJ/z7HYUJA+eZgSkXvinhcJMh/nXDLzLQAjWkQd5B
7tt/8CH/cCqT+G1jyoEUAfeNd6dDqcVGM7YMRyVk3Ifs0O+zx/WuJYo2zA/5bX5uI+eDBwcN/N+u
7CYwsHlmGAb+7nhdpnYs1tLBliZufHcg1nxU8m9kkAIK5JE2tUesqxGjz3s2iL5U56OldDfN3O5c
sOFUVQKJx5rdVFgyxTFdc3PQFpUVnxlimXQ0nHYH6+1WsvqcWJul7DA85n90c1HdzZfaeq8r3wRL
RB3yy+Q8eWwCpkY9QC5jtgZuSSDM6zZBlnGgNyyfWfOpA2d0et/Z37vpuaju16k74PgE9Qxj8rg+
GdnKBkA/8c6RQSHYKntiGPqwVkueKxGUyPPUeTqkyoqLYnF257epygPLfFxV6KzWFEyVHWHScKGV
3euG2ynUCDP+VsUYLJZlEeo4ROF7FxRTuVdSBaLrvJ8hP7k6S73U4RPUvl09VtoXNXusMx2FUR9M
w7o3xiWY4yd1ftTsUJcWK7o5qM0rMb5l2qVML72Z8pj7dnaFbYI/52/DWO4wWAkLCZEuc6OqWW4s
2YN1TIEQ9ytZfBmfHRzNt6y7jM6lsi87nOoWoCndUQ84mu7c5N6gCJTYPjbNGDq8G9tIb1L3S5fU
GAekuB7mL3giwOn3/IYt0jgvm9UGrpJjdz273cXsVW9VQ6HC6+gOMw0fP76ga9Q0SNd1V7LilvZL
P8EQ7u0IM5RALFXNOi6+ck0OsHTxrvK+301oU9uqgJGHf7GCMFIbkivVlBifVIc4vTBHFv7uQ2em
t6vrALHOfkzfiXgwMmvgspWHb1DDdcOVZB1pFdixwO0hEyfUi/6iHa3ly7L9e53Y9gfPHKZBiS6j
rDzUFPWO9HHfULxgbO/W5E6J+12iLIFZQBiGmyorDeIWa96GVHS9wFPzay7tW5GiSdSXTynqRrLb
olwWF4277hvFe0oybO4SvB8X2x/4JxqMGjf6ZCkEc+H8OZPlOUe+ofaDP3N/QOIPOwDsJu4u+4VZ
jbx1dZVHYSt4N11I9c0l1FTFMxE/86vCu0nmt6Fdw8H+grIscjWwsfxzAhc7Ky4UOw0Mrz9autwh
KiBwhGsWV2f8KqEa4yBaHdzxbqneUvStEBX9oT0m9dvEe1hNuFZN7As5gWLfDQiLYV8tFXeyfPOU
7AzZuElU3ucYaJYWZtxwZNNdlFZ9WOPmPLT3Rax8d8Y6SqxneMZ+hwHhMNwa4G2QjVgBb/D5o9q8
rtadnl1lXuMnzaOuTtD5WnDLkwXiY7K+bnHAUhs6QfNOgguV3v2EtwZUvb3M1MOYn+e62c3dVb7e
qPNt2Wd7cwa2n+Vp0O50/XPcvCbufTs2gWPczVoMNuj5g4kB5MSKtguG+DyJ8/aFYEmJpKm6svHD
Kv+LvfPYkd3YsuivPPScDXoz7CSTTFuZ5c2EKEtvgp78+l5ZUqN171Xr4s0bEDQRVOmCEXHO2Xvt
0FwXTY5I+UEPc+a39/xFz46fIGcwRY02S0dhzWB7rM6iw1fDETjw48YMixHv+dHUMHhnctu/w9S4
RrK81eroNBePddV+2WW2VqaL2AE7pcFcd6i2irFZhvcoQitRkpRijathvh0g3E3TeSruJu2kal/t
SKO+QzXJL2xrUTBmINbUzqXSd8OioUE6n8p28toEiE1kbdPybFxkrPxurCa9irCb2uihB69ZblGo
ApTbGrTXdAhEuiHdlvPD2KsHpbyKmDPXWMmj7gDVclWZzkqeB4xJpispmS/HvBiySPiXid/p6amJ
ppU5NZ9FatwAD/E6LI+NEvq5eQcgc+P0F5vw4o9Gtk302ZVuGl5Wbaod/El8QNN2MVr6MKZnlP0p
ih5aJVxXybyWStNVU/BioqXCrEY/JXunLvCkLMboSexjmi4Dvoze8ZMid28Tb6LJrcvxqgyBQy6Y
YUPDv3ycymCCbQyrsFV9pl9ML1pIgkp+J43zaagiGtbpjYzDPVTDbb5o+JE/yZf0cG3tUq14wTt7
MsLQ1aV3jSuQJZxAt5pAU2jftBKKlCcm3fvE0APe49qS6ie9wthlWFd9nVw7RNpJxqMzM7i3elTt
dMpjGqG26L1J2iZSYAjlDLRwJcvV7ahwFuKwF8YJaoyU9A8dpNfuAmztHsKTNEUMb6EYqnvZ3OEI
3xapiUm6cc5tb113VheUWX0HTcqXuv7NHvH4WNW4yTL9qDnVrjWEL6RD3b9ExuLFKeFVRuSKyf6e
zhfd4NvZdVsrR7NrznZ4bWumm8gPRsSiwNVRJgqtLKA19XvcgkMyrpxS3yiDgi6cw08Durdofmec
lfZeYN2bZtsPredByg8xVZuKRsTp36b0wZoTf1FZGurdVGh0pBiw6WJV9U8yF7pQDlBku2qxrxmP
p+1hykdYK8VqUpLNkp9lIEjGxKFDk9uY/TGCL2lcL8V7xshnUntPK27TOFoBk52b22wCydKam/ai
PuXTytNtXDDddJKNJJ0B6K2U+mzBl6Krj+O2I8+5Xo9Jt81ws7Qmuk5T9ebwtUR5UoO4Qfq1Ki1e
JGdKmb5n423eftQsKUVOg7JX1h2fqDHmALIlKxYYl6McnElZGxny2pmRa/cS9oKbx+BhGEHefTeg
YgjZdenUIbBEGZB5U4XQJy9WcCHXHbrnMKUSjRkYzCu0h8MKW/VpVpn6GArf6X2eX8UD2ey25Iv4
yojV/QzJ0LZbgeY9850sWff14CdG6TtoW/oKGdvwlqQ2D0K6XVA9FY51mWOtkR4dGZgdsrH2Zh1z
vuYnwnTt6aQVxnosF9ceQHWiR2bwIc3Ve58Ngcoel43OXnXeJr6eUEZqj6jDhj8ac7xN1pVpT14v
3Wnp7Jvd9cJRgfgNu1qAPIMLQOjOWebWw0vbIiiIj11+1Ze04cEhD9V0k9W4BwaxU8Y9EkA6lCRf
ZOG5LRkWK+Ie1NEO175ngOS1evABvYfPY20auovLCigHTreQgFPpqpNgd4TrGkWSor0Lk8iM5NTz
VVXJaaq+9DqY7W2kvS7FrteSYwPKMmfa2spBNeyyai87m069lYB/xwy10LgwHuF6INir4UjMJqxj
Nv/85ExEgVXWKqEk6rRrbeIQX14VIGqYAH1gFxHYb1Pr3RyZpHDSgxkHuVSuZ1qx4XmpZQ8f47OZ
PmvTfiz7YGg3FJ2rKW18UQG4PDGlkzFPSvRqG24vyTjvm072awbjFwj0lPe7JIzcRo54TkZf17eW
uLYhT3aN/KABsM+g0y7ZVaYFs/5kmy+heuSS+blwp67nu3LY1U5xNRTtoWSMblf7Bi6GkXWnJemv
MkM9RcxAW3ymZlp5rRUUpEIwHa3I4IvEhMyF5DPQWfVo0GeuVp12seO8LZp9GrutEt3k402HOL5n
ofH9yQvDNEUO+m5rSxCuAHKX6NEG/K3HhqtyjApMXjZR3fEYxIcmZvC9VXPB+HE/OTtL3ITpTrrc
baKryNz3aXPXqVeWwkWHjPTBcJNqb4qTpDzWeeM/9VZ91fBooHBctxdXENiFKlR8rvAbuzk6cHm5
AtmYG5LrlK8808bbmCAO1IVbmZ16rK6EuW3Co2SXRzPJ1xF49HxjKujc8qt00PdFhAwSH808ATe1
n0pnvpJEsbHBX0Tmb0lKv1aJFGwYj/GZE7n8y9xGrsZFKhQNK4Pfr9sHdQ28gdC18sEiDrGggfPb
UvjXrtWla2fQWwG3xz/Oj6UwHLi+DpVJW00+XIerZI3pbtOtnhdC1xJSYYBcbH4X3v433edvFBDU
H1kzeeGf+r6TMzQXax6CjFdq0fo8nCkeadGBL4nXCQTs35b8vzaqUBubNlwiWsEan/bHj+nUZazb
vaLSnDsJFeDrSzL9Jijm27H/Yx+DVo9M7AaoI1TGP48jYB8uY5JH2krehbvSHzbTTgrI1fH7zW+a
Cb9qqH58pcuP+pe2Mr5MJJQFr1R9NVvmiS/RPuOHY8r3Eh3IYFtjB/9kYjtv/hxK/b/n9z8Mlsw/
SPwJbWle83/911eTvL+W//ofD/APmn/+wh+afxVYBF5a3QbtAFn9L5AsBdoV64+h7CVPnexRfro/
Nf9I/uFngXPWVRNjriXTlfpT869iFACXxNCTP0Y7hxz2f0Pyz4byQ1/IIgDNAZ2g01hlKGLzl39c
P3YnYyJv8wC8U5p4+mhXQ3m0FnRrrvbtDizqhrsgRMU+C0RXxRnCBrEAKscU2shBO4SOva1ticLc
+HYhdhM+Ai6OF3diWmsDN740yuabSVOa0LPw8EV+Q4Kl/QECKHfekskBNZ5XdhvvdEIqpHVPGB2u
yG+HZK4VY3SFWbebT4D5mUNh6sySjfntscympv2SO8n0GW3Bv5y6pUCnmNqJ7xhiSL6UKZGmYybs
of7o0pmmr1nj5z2HWZISXzaVZtHe2mCzueLJWpQGYuHj+XkOB3UzE1JQX6V9K5wTcnEjKZj15r30
WutLYnJHvSSUDcCoUBKYqdKXpCbYIWMkkaSIMzMjQcdOAPJw26mQkKilTDWzEQpVpXbO2CHiY55H
TkqzXIJ0uUonokLcqmdc/45GZK4+qqKJ5V0Wg1iipLfGqVwXcxtHN5pQOsbAC2jI46ylRoKJC9X+
PqTMnm+iesb7o4pRH2HTM60hr2QY2mMhh6V8XrJWzz+XtFGSpznEPRsM3EpRBQupb1eI0hCZx1EF
EVvu7YRaWgOF4Q8OavTNiIs5vipirXXuurIYq3UbGjbVb1JKmMcGQEFctSRm/yZfC/6AnmC1oNMa
LeXdNrX2ktFst3eYYiMSP2YHr/hE1kNyDMs07Lf2HMsYliR9yojJ0SGDHsUk5AoXOf9e2200zXtl
aJrOG20lVXZaDsXCdaoytD1cxJJxKPRGOF6vp3bs941jDVseJ7ILkkFQtILpGW2arb19NymXkhs5
EO8E2q6m7soSxQuuAA2F3Zhr3PfUcWlxooYKwIg66SPzHIvSoK5oEagi6W2hbsigSo+Wsxg1TtcQ
ZbJeI8g3E8GLRnNLh6YMG9l0Q6vr3uUyjtE8tgblpFol9rAhMs3AfLIorUVrKmoYD8qamPbWIjE/
G8dRqV2mvwKpdpOh8JlTKCgYeOeazmIpwndV6rnTW4bSldzQFXySSY8aBxWtSo5vU9C6a6Q2pxmU
J9wKF2qmySYx210qp4p2mdM8zcRcmgd7yaiU4YNKL2OYCTDLS/iWUvQxPeujABcvTkapA8YKAtSF
0TZwu5PBl6GglqJyjbwxvI6ZVrVnY7HgCtotbgh6puVVjKQv9pZRNzDvZ7r4HHPZfumlLK6uxriS
LQrpNraw91VQpFLgTT05AZNG6h/tk5o+WQWN2dUb9NYY6Qwpeh+S3qJtIyyvksopQkEkanvdicEk
CoIeFLR9m+yQo6NKRU89YBn9LoIZpa6FVSKDcSz+w4btN0RmBI0k9QsWd07M4ATSQKvT9tlucc65
tZnmj5E0nMgZyJHoGRadNK2CIq3MUZ4drFajAy64SzZbasQYTmqN/cOPrKVAcQVctluxDijMGyVz
oFhrURkG4dQnzh3m01z27XS0p1VawhA+Jey33XosxmY4FqkGHfRi18Q2rdb66I1mmUyIVxFZcnvP
0LwscVOR6yIGnWc3sdmK8CP3ip/1JVO4LCqjKagxRzb+mIVDuVJGmoGPYcz3zZ6B95g7rw6ZoFws
0Qc96Go4KXpNiE5eJ2DjRgMjKR3bOs23RV2nN0ZqNNXZMbpuOsZFr9KeGmENWEHfhsDiYaJkcXMf
lUh3ApVjRzuPQH/EpgTxMhxIVbOVfU5sByVRr7faJh8JnkCb39AfNURrWS+zlE9Ioxn2ucRJ4IFu
lUrXd6YZ5kQtOCVtkUA4FT4fHOJ6ckh5mNqNGWm1dReOHS2hQVLyI3I4BJiwLhwtQEBnmW8dP4Ad
GDnJFycMkG2zw1ng6NcF1unsbTagWX+0BQutuypgQ/cILvEfYcBhOwyXm8aSx+LhEr/c0sOUZOVO
lzH9OyWAfR93dRK+1Cr77LVphV2379QhxPXZT9SAkjAWFaF+ZcgfgAKMNqAUpVUl+CGXXR/Tn9jU
UxvF92Yrc0yBRGytKDBaoUu+MdQTfiNlKNLnQahFSB07jtK2GdOh9zBuWzFdPSGbiPdGKR/crszi
175lp9lVGBUmKDsy5mcwHbQrUiUvJBBLVfO1zNYcB0sYaVVQcGW1HktTTws/LCe0lSRIDM1BBSqX
rkYx69GtoQ6LjqscRMhdwa1FO1RDp6Sby4wv3/QTQVK+3jWdtk6JI7GfpdQAT2OoQuaBamYKvq7S
46ueX7U7qc6IbjebUFMbYV1CNxIN9psMPQ0bTpflS37oAaQrIP/ot7p2BWLzDiSbmu7NyqB8JZtB
0h7YoZXyNVJGuRtBLIyyc4wkK6T7rHbsxC7hK9q8z2G3U1lgPdI8uwH3vaqKGDctqUvR0cysBMpv
pJfhYZ7kDLWzXcT9ShoaWvT4ZlO6kbmh0XP/hmv1nHMfbUyf1LMTNcZoPqcT+nHRm1/VXIQnR06p
sMM4ke5wfscCWEox5X6kkZq1T0FwZ3sAihnS/D4yrq02i7S1ZfPY7eq8SgYmRTZJHoPqFJSecdbg
RE6IHcmPQs+a5HoirVp5sSt56YMiqSL6WX+wfSpR1/ObHmbSRM9ZsdTUT0lSpOEWT1lxGrNRpH6i
mFP+UUlLN4IYEovCMdJXLLnESotr3ckkhMhFH1qaV6ezUWBayBMrXukRSLtHjTdTcdFZJIHVPJNo
9DO6Krd5HtfRUVVmkT5XnVzctoMIp51Qy2TeYTBfviwuYdMNnV1JfYmBq3VbEmTnZlXaAlOYwfmO
7WjUAR6wwU2J+SKHGscItrhpnO+iXIzimc8lzA3OzGVcg0OKp70kVVV3yOzUGvCqpvAICPJbKuAt
geYkhrng9pmm+n4xlVxZp3oWDzd4p7txBV+dE3ilgnxn8pcKob9LztTZxw7JPZDizFBgg32XCv9f
NP3HRerzD0XTa/35r4fP5uPzhzKJ/+ePMklS1f+k/qAashnCo+7QKXT/TLhQDQzQRFRcBAGU1Ihn
/7dQsv4T0Rh8X2Sg/K+qTjH/Z6FEeYWtSCUYEM2FxV80/p1C6VtZ8r8VvU1bRNEcw7DQcF1iM382
DmVtEzdyq77B3vQMEJOucJHB7UG4rNNb8ANutxlcfdu6ydpZo3teIz7GxOymL+pNdNtv1U2Jvive
/U7jRWTmDxXc9ztzZApC5Jy4x78Rhn/tAMgWXSxzat/n2PbBw1F9NE/GqN8UVfSoYOSEMkaq3rOD
tdgcBZ3s5sjudAtDeKvYWDwae1tl2XpWvuSEDAyd7mmxjjMUKiDl61vCPG7rIqJfhwVuRd32WEnM
/1OwMkYxPltQlFcwZN0ZvC1GGVey78uo9lQC+Gi0rLra3HNAfgBvftbm5r4y9nELkHhYVRX2V6aF
kFHm9GnsNR+rJNyC8DjVT6JQBBhd49ZsTjn+w2p8gy1LgtCtWd1Zzp2uis2CJairUbo/2fM98DPo
w7rbL2RpNB+llq+ayQYculxJpXLbcc33ia56tQWebYoOABJB1mReeRGFVwmOI3QF2OMUBmQNyWtR
hAcClKmsJvtGgxNBJx77+lXV9Ns5j12mNlg4LS8t5/U0F0HUvxh2H1jmFwQfqJ7iCKZhE2NFoGBR
9ZNqUyPmw8lBXRjT/ZRFRQJHsRoaxIez5c0dV56wdkkmPyhTeejm5Ga0P6PyNmYu21P4TZXykRTR
XVJfS8arJgyvJn8ARXwG4HlSbhrVXoMmWjW4o4TiqskNxMWNVaYQfBVu4dbBpNE/d2SPYIapC+WY
9J21ymVEs/NX3cCJwbKSvNTDV5Ez9WmvBjP1Nee6iMZNkzzjY2IoVQdjh1KFpBRaidQY2IFph9Pw
D1T5UyaHJU43s1MGmjV8dlyOgeLhxAU4QZUrrHtQuZfxMRv8V0fiRvScOPeKkRzBTiJHcK7KjlpI
qRoGsJQx2bwvO/PCyL7AQTAuaMcuia+FQ9oE7nsN1DKa1isV+RZlySqZnpRiR5W3KoTw5WZ5yvTe
a0DmTOnACCYq3pwyDjpF/8jmBgAgrzErzosjKSc7qXbJNO2GYtxJJZoUJ98P47VjPMnOC+nqyB/I
a7FH6SCc5D4SlETjXV5+5M28muVmZ+fN48IESZXabaO0e/oHKMPNDszJxYShcAnmAxmHKDlPNZxN
4tbaoDXpOyfqui5xr/TSuhrVVW0JnBMbnL1ka0RrOXs1I5vLz742K3fSLo3q7mgkxmYwrEDKlX2G
q00Y8k08AcUhUYx3s0Yfv7JC87mwPibyX7TUdEd+8Fbpnkqm2YL6HCLIM/bLL24dd070PrbjKxF/
roYcbmqSIyK8FUXgtpXwssszA0HbXxTjJOcUsgkjd0p/qbBoDI3MjA+D1HmwyzaV0A5gWH27/pJZ
eWMtffDaHUG7eIJ6IAp9vLHRp3edfoqc/ob2x3Zyvoqp+EreZ5Pn3Q6w/mN1k1fALEEppEiD7jIF
kuN0sMZdj6FDjvGHzmfUH4FaLWfVbtw8JmYEgVItW7jMJn5OgxXMrS0ih0DRvH6BfVAzq2ZINFp8
ifMDiCuvaQkWBZAtw2rMbSx1uo4G6GlksNTkxIRJnuJMj8Yc3XQzUzpSQK1VeBlNm6wpcdOTQGcS
Dqgu27wI13EaH01Z8vMSeFShMArUydYrlN1fTk7qGsyK5V9NrJc+/E9H0Q8b/k8N7FAtFn2Yuvd0
a/jaJguYBPnq5ncytR8bg5dj5XKycrbSwDboEf40DSjwU0BDUt718kzd73LbZckwY0e0FLd/3Ir+
T1vujy35P14LI/FFOQy8lWP+xybkBNKWTNvlrZp78G9IHhbDs7FP/vP39mOr/M9XsWGcXESkRGhd
PvFfWuVxn1ISW+Zrbr/l+SkEhOs4IcIxw8cqaSA0+eeX+5YO/vg7IVLlRkMgFowW+WcttCQlYw+3
6o1ETU/DbR8yR5sMFMET4PyrkF0k25ezNwrn2Nrq1sHin+ZLMNXVUUiEEEGEgB4GCpHRX1Edae2t
mh4xVfZuaQmG2pu+uSnb371tEgx/WV9clmhNazq2EmYyP7WEcwjejaXKrwi7NhnVB4UZotoJ9C4d
ixWoYS7W0aYn5reR1ZknEQFETvLXi4qIdchpGMbLeq4vGtEHOoerrnijsHZt8RbmT/Gwt5VnB91c
S7xJynheES9lda23bzmxWJ1xMsV7LgsPiRWBpg8Zg/GB59bog3a6aSKUHeJqDnH46rtaE8LNy/Yu
rRrsePq6SOd9UqgYQnN/UIAO9KpvlIabW+23XEvrJV9PMrelYlpwB2YW3dj5HoSTa0KYdTDSUEF5
aZHsIMh4ffZejlkgydiWDXRJBePXeGOgcVbi5wV8llndpzLZ5RHiiNivEU8acRKAuFiJugjwU8SL
tZVpzi6kwPJmQdi3HqHCiRsLRtLDZlEIP2TniFBmRwuqW+2NWIOVGMr3qT2r07VWjt7Q0um1PqJ2
2jqJBOpBCUgEQOT3aGT2sZHf+6r0QxiYoXRm6IVhqVpl9THtERHiv6OuwyZH+HPaBU+d/QELYz+D
8J/Oc2as5yr0CUMEYBeTqMDjF75XaPXBQ3p6iIbRLEEhCA/1QWAh42jJJyMTKZaA1/WPF86dqYlt
wty1k+NAgA+ZYEpkwF90nG5s3ScR3WCcVpZ3q+ZjR9A/W2K16obTDRvWRJJRHD31lRi4Lk4+WlLA
CF/JQm+zbvxpsrcyP9JC0mnBxFchrZIUwlqKGA7Lm3ye99UsPeeS5l8syX2SbPK8XMf252BbwVJv
uz6l3nZ85u2rlDCBWqw1Glxy53hJYnjNRBpvTAZ8f0q085CSO5QT0Mo9iRaePxCenli239YF3IjP
1H5ssFBGy1fqGIHAMjnUy5tZFhtACa4dR7tC3vcstbz/cDBm1VCfoXAFGZgzlgHHi1Zs8MpyKElQ
kxnNSWj/kDi0XYG2iMY4+8LosRZuC/rOm27hMS/gAHXwvObEWS806cfEXF90BhlCBVhr6z6xznDT
TqM8PUVDshOpYITP2Qy5pC93rQUoh4a6rXTwefptBYaHhpAbDV9iUG5BiB+6hY6xXgquku2maWXu
VZ/g18DeP0a2uGoNh75+zKNnMK5XPFOkSFzSF0mmCyrnha91+qNp5YRN9fVmlFSXyI8L5xRhVk27
3EbPWrX6vTS3LmvirR/aW3XufU0+q0kDvcXZcydfRaGKNRjFgGR4upE8iUqg0Ji3UjWu0zR8QYmY
rwhiI90nMUcEyuFdmbXvad2YvzkmlMv5+dO+zVhYQRUOVMtm0vbjOdFJnNBO2L6163mtealvfljr
yV1c1ZM3KJP/+ZT4u92WVzO+D1nOWvOnc5a5IKMLqX3rYzcMEIVsnNfJ7Q8IeIM4+OfX+lFS8H0A
IqxHTuDgnKBk/umDwWgSvWK2b9BxGBfQc81+y9f4mzMWjZ4t48yktcua/vG7Y2QiiAZu3y75T9/m
v1PMSY7GYq97si97zPTLVctKwJV3/udPp/5aCOumZZs6A3cbZrLxkzlEa4moHJzoa9Fjt9L2EZsT
RDyWVBp7qezsZcquZtJuOrv2hpH9rkrI+lsk3TPVT+TejxmqXmuoOvgq5lkCB2THFBckPUotjuXB
oaOmcbiJM5lpv7nT0dD4ddXphqLICv5F81f1hVZaTWjO4s0BeNQ2CygFWH3L+FXUQEPLYSLV0UZU
bIVnQC+vaZ3cm2l3wGWwZu4XAIvfjo6uHLO5eyhpPJMLrJ+jQn/v501nnSc73pYa9qfsokHL5ntt
IFldt0m2bF2wOic1b7cmjdtiKb38QpR13jvx0htPYzwQ2GlSbBKSYTZ+GxN73cXNHqs/Auu7Dq4y
EPZVukzBWH4w+qQLN/MFM7+TNLKflcBslSAUN1HLBSfqdwWfg0kF79DcdiOYjaTZMwpeN5nlOelr
olxHVb6H43zKHTAS+mffP4+9udEVyjKNxMQxullKNrVF6enSdW9TiNjZjLaGKfYFe+RADqCOkk1V
ds4cPzrYgCot3wp9ea+rcS91Nj7Kgh3PSro9fW1UzOa+Qp+sOxFFZ7a26kcp1f2xQilYhuJToiIh
enGNOn1rd/BMSd7uGDiaUJsGg6Dh2rnS1WitXnD/HfHzxvsSF0dgx5sIkByUtVNMYSTTEUiU/mUI
/XI8JISzt0zKB+StDV2Aopp22ZhyF3hu9NxlcLxSKH7xS4AEAgCqhd11GBs+4iVKdeoQozwqaihW
OcObKLkjGvvcgDwblLscZXbajgcHhkUuPgASuUndr2YEXENlHBjWrC5HqcXGL4eHhYZqjgZZfQSP
eTtZ0krVb7tI2wwo3YkfCFRV96XycQSNpvSXKijbLEiE2/itQ+qqz+1dlN1HDSVx+d5PT3LU75W5
CqomG9a6PpyKTrb8cbY49MYb0SK9dCbmrEJJLXex4ZhN9bbsvkqBAwHcKluIO+uNH9aoDaWPKAOr
ViNowZQvRTgXMxoR1Sh9Sdp9HJY3ecqBT5zhOFzcJd1tP2rXiaa7lJuXY83F5XBOuSFdHEwhLCaQ
yPvBHG9Crd1isgiMgTQmpJgal1u9Rw9KQHd2CtUPqXwLBWNYKB+ZDDrtY8wOY7qzFC5oM16JXTu9
x2iIo1xzK4TuDmOLluREI9YeDI1lKA9Bi/YR9BLz3ZDDjTbJVYeI1MF1o+eoNsVat966dNmK2PHy
biLZq17FnJjJ+NqFnzG615i5uuE0V+bMEFRQ6qZpayDxR8WYIJfHlguzL62u41K6mfjhSLLVVyn0
a3Tvw61Zcqdp4+ShN7KD2Vl+Pz132dGUdonxDgvRNeMrFapGmwOaiaSN2XC6C2YH6XSWFMsNnWM8
X+tAsabosUrvnSx3FWZ94NvcQn8wmVT1w2NtWbueqr7ATbCEzikmrdqMhusoJFxLehCF7DLqPuiR
c0hjmlzylJ71nMwIYBFGcYebHcnsZfJdFtKdVCTPOeOPVSvkx9HUOo/Rr4bsXpe82hQdsVDZ1lLS
x7Exr0nm8jTupOZSP9Pl2JZM3mnkHwqO0xFRqw1jLslkxrPQbjyhKs1ah6EO+IEz0MkxmnCTduD7
zPmyAaToqgYgLqu7/s3Z9He7O6IzMAwq2AL953ORBCwh1Z34PhfR8Z/mdewKjvvUDz2ywqF6DKvs
OfMiL3lsjr+r5f/m4KdzjuVMIeDlVwMigfDKPEXiDYULbBudQK7+N8XuTz6677vFxXhPhg6lIUbH
n4rrlImVLFm4m75YcDVKNLA9GDTgIyPWTTcy8rNxRyjV7wBbP/Gvvl+YloHNnzcBbKKj+vHGYRNt
V1rTRGNedhePKV61IUnNS3n5DUSjzCXQXmtWy9reyxvLG13ryb6BDx5fY55wjXuIPQ7pBL+51v1N
R8NWEGoRFWgxgtB/elcsx56Y9fHNGvZyvpfyQA+3/7yk/u6aepmXXGYR1uXK9dNVK4q5DxDH96YH
9R0u34A2+ArS/Kp2/12M2eVL1jFkOspFiMpM5edWRhsvuqzUzduCay9R9or8GxIcf+zXNarjjlUd
lbsbnaCf+02qXZYFBsbXXtuV2bLSU/M+ld7M/HNq8WLGo0teIczSyS1w95kqsdLSjPHi2Ea3ZdnC
mqZ5MAp0PwuwG7yqIqcY0Y6aJq8z40NWAXA18m3R76PR8kJLP0+DdW3oWWAyzkQVs6qhTiY9PYnQ
3lBbp8lB6sKrjhqQcb43qs+DKo5mmN0X+V4pdwuYHodGtVLhXDLag2HB+Inxtsv5Z1aHR1nStqJu
r/EG+bnUA/nS1nL7YHEWaA7+mpnhdqDwXvKQLfYjMI2DSvN6OdoFnVb9S865vuHnloszpRP81TaI
UCvbybIuxi+CFl1FbTYWdfMATHSojrOxS9GkRPgOFrD9GqfsfKhVsu1o2JMlsa7qjxAYW/W5dIs3
SsUqT81V2j7OVuYaACycGsstihtRx4FOLno4w/RkQiAB36GlOpqcXGP+PkXDwdCl62nBD9r0zIWg
p1h4zJtDYb3m2dvFw0G+4HrWxK6zLzCqxZWcHPzVV9uNvpOPiLRJutXurfhGK68j9TZyys1iXSMi
xHFhrGpg8h3B53b3kg3UhRZILgk45kQiMN3XZTyIBJkULQ/2zrw+RwaErBIkfUJ3BOFbFrINbEHg
PuB29S6pmKoothpTjuzJiri+sj5KEiPsK73koSkwkDgYp6bsqmprX6fh07XjdsadNMql3wH3klj4
s/IZRg3vwvb05pSVu0a5a5ZwjTwjCLvDwBEeGc1GCoejQj/ZoH+XZjVc0cYtpoZZyQNKi7XSAVSd
4PHLW6fbD/VtSwiXkuhrQgGPdj57ifkoKz3fGFj34aWJTxnvJSKIUUhbWX6ZSzuI5Nu2Q7+Fc6hJ
M88hlyUp1XW/9GQ0sj54QmainjoFO4Y0kRty6SyS45ThcDKljQolzLjQ3or3xcKFNTGLeSnreCs7
2xSCay3eK9t208jv8m49dN0lnW/FJWgNSDIwuKqXdu9mC5wBKKUpbJVOoqcGbDM6RuMz8SSr3MJi
2r93A0Cl4rFp3nQBbrKnFeeYLjcxnpJHid9G67aDsayaONso0yUk7K0FcoL7aNXFB4vPxrfi1lgc
2P/pb5HoCVM4WUbPnOGhFHeSwDBXSrRnyOar+dZ0Vg6zP0JCEKjtEiZ90qBve/s1xPU2VrcXxn2u
/zdn59XbOJpt0V9EgDm8ikGULEvOdvmFcGTOmb/+LvZcYKpURuviYh4GM90oliR+4Zyz99oUf5E1
smn86qIIjWaz6dt1LiZtAv0Jd5ovs6UYueJVlR9hv1jkdhNYjESVK0N5XcDzCsFeopklq+wCRk8+
ON50AYHL1E+HGhxnLlpfCBRuM1W7WdeZpFXeMs27SLBuVN3nO6yWaJ+Qh8EFDhHpLbRWipIYIRSd
I3xk4thiycwco3yR2vdGGMna2YXoHqXYtKfuTbbQ41btwayuZeqKnhCZhBe15O2LKUXW2aQwz163
1F4+Ev6Rym6B5k+AUi88jPLRrPfjCDcPFrbQtGDwEDvWL0vqE57qN+Cy1DLzNeh6zMTtdvg15xBN
e8OvEwatVctLJB/ysOICGT6o2kjH07KZxGPQYlzJJLFTDkZkAN2CSGf1XIYfWp3AOK6uJs1rOIPF
eCMW37F11asYY6HQNiHzWv4UDZ5tHt3qc+sMwPPT4iTDL4yzcjMOmLn7t0GgQxIvxxyNT1paqCNV
x4jeVtfHhFk9xdM0mfdV2DoVoTQLZeNgVKvli7c+ZV7pS8bMVTLfFImG71lyehGsbJY76A92MpqP
BRmPiCOxvCEPM5avp+JIcgt5p53fIw3tAALGYHxNbFCa8laVv9JZ9JijmwPjt2DYN4xhVUaPkQz0
U3mc2B0ntUFERRmhgRera6ehaqGyzFiG/UDJbTAWQBtYj9luEt6Zh9lLEdimNkNG5kWljhnlEZK2
n7enQnqucdbVHJN6lDlpdK8O6z4M+Pa90rD305rGPsyGvmK82XEl2EsiQ/vouQYmiZ6RbkZCEc9Y
dR17C3h8O/Lm38rAQPn7yq3Dz3G5h/VDlL61muwGhnWnJK9tjUqIGnmo0WVG/bYS7wsFdWoENkE6
lQHXrDJbt+tt0oyeol6BfN90nNUCzcN+fp6MB9SOuvDJ9Psf77jEACZBetRyAQtoT1ag1GPqYfph
WdgST/Qscf+vev4p3eQ0YN5xE4EZ18Nlp4zIwktUcTqTlU+kk5vOuq3bxDVCzU/XLiWKVgziMiBR
iRkKJmFo5FdakwKR/kUYtK1JBZlsJzEJXGsZ/TK7b4KPkVLbYP/RstLB9LqCEBUZTcB0EgJGOd+E
NWxDML4qPMOJEnNpE6ed+dR8+pV4pzQ9SVBaSwQRmJLuTp0fhmjYGv1Rr/itWfB6UTj6MDqpYDLt
7VzJTElINndJXRyt5Ust2U4s043NG4kJL+2FOAq8mhMkIh9oVivYB8UW4dukAjJU+L/Bs+dkJS0v
y0KICS2FUT5odOklGl8zhRQsBbvW7xNx2Qcpc9FgdOLCQjP1nlLzAxSYzbc5Ozbh0ZheFIjKWgSO
rkUXQIs8kCCR0AbT4aQn7MXlS9+qVzUZuiNUgRSkz2jR38PHJrJlopUMCixqWkz5hZed83nBuk9N
AvSRBoH2iWV722UmQOjCNgxPhSs9fpcgBApmAo1B4wK5LBdB1+RGJw1Y9aEYap0fc8sJ6ysyFJlc
TG3pl6gt1d4dAwssN4eBCIN5quys51E9C7T2QR9sFOpvQSK2lnAbFUwF30b0S02afUiVvVToZ/MO
xz9ibGOn1cLGqr6tfBdUftMnj3n7gCymFdhXQnxpyn3BTo76YG2qDFiFA+GkollR1D3iQ7seU7/s
9grTpHFW6UBlHCO5rZfCPoTGbMHQEOTQLpNp21bxnmwnWnLjYYlLFEUaqSXhzhCurEpDBPje0GiJ
hm4bdU9oohnL147O0o6FU0nxUpnPBPVsIc7bkBb9WECWNF4XTDUyJhRCeRqNX9pobq3+Y9awkFnM
Y4LbnItYB2+jpa1Omy4VTo1yJ0ehjS50M6NNYKYuvVtTb5sFpwmq62zBJ2l8Jcyzh5bsIqQUQxM7
AYFusGC2o9m+thY7V0/wC6BMUNfMBg5mJpFdIPnNaN3FNRhbNRnu8PGeAuKh2Eq2AgCegQmZwLym
ED6pPljj3a9lRMM/XwsWUQM4yMP8rjBfxPiKnO19AjJH7Z7F5ThXJHhDIKg5VZapchhhQor+kJpP
ZQjsUubsZSyoR3dGRi8GZ9Scv1rsfrRWINZMGwF7/9gAgVIQLnMWdazTSbzuOepD+blQCifNik2+
JNdoAb126hhsmPy5CTMy7AKWfj1LqZPh664xDa/oklm/LvV3ge5BJyOfWjjfmNUyqdmPxWwryjFX
IkenO5QBKO/MjC8aNQT42UZC4ZwWvkXyRJs1d8kaMCTXMOVzXxW4GpgTa/G7JPVbAyaOt6G5jeMP
k0wFsqEOOXMTQ2zJ4oFEIT/RAMrxnQgyflKJNmtU3MYi/AUk4VGcOi0FixFiJYX1wA2Ku0xJuoLu
W4xnNYQzuGfl1m2KwTHQUM1QI8TsNVruBPqU+fisZR+t1Rwa5VYcySWH5YEfuFO2ylh5U6SgYU9s
lb5la36UEU0seCdKjYZTY6tsWidquI+Kr3pS7FTSGnSMDMg6fZXSvEnL21oEjMA78hnymaRSc0EX
e5YR2OIgH4WZOAyaJBYSLJgKUb0cIPXCZvgIyp0g+xkUhXkYdmp/l8zfoxXYGZlIZvZCeCeJDArm
ivDQZ1+yeEdwkNMVZA3Jb4zj3YIumhgjGO10X6TZmg3v4/SRqJ8C10TBwG8Su9F8HSWBJyf7YR78
PiWGB27LkmwSZaa5wAKjdoxqlEN3i8Tvq8N0D9pdhBc6Ml4MJPexjun+oMn3VojphBORq2dYA9Vn
hBiPCAZLDv3kiL71RizzG4vPV/Qi+lTdoQdJ0bDpS9An2GlKgrWIsXPb/EsKDVAPiz/2QGS5Ck6T
k2oQSgj9tbI7EbBNs+S20TZbqwwOgfTRV/jIY5TfCSbY/BYS28jOnXI6FpwpmvUMOp+S4tWsTq3Z
sL4XhzxDv54qf1jw6asGKnZoEWQnSk22VdCZq1xFFS4KgXivNSf8wRudqzERhaLxOhCoC0m3L7wQ
qrKmYFonb5GYPQ6F64B7WL+w6zZRBIKfbkxmbEJxcDFcuNShB8FYBW9vk4BlvIALm9sVO3DbYIGV
vg2QL1n9OBYU2gvRVDoXkpeek6TpK7fioMvflL5wNKaGdPdi0qdMGZq8AalgfujSV2PhtjbLeM6A
X2v5poWHUgP7MPmGpfy+agBoTNe9JsI9JNpNIWiVqr1ARk1GLiUt9284MFrDW2fhwSd9TlBuxtw3
qCPIxrNpZaJs/E7T6LFTvyvegHQtoxfNVoRXZTWHd4294oOr4T5Ebsx9t9GPMZkEkuwRtCHnfCEi
x9Nyo3W3PedhAyZF6SHjs2ZNhjtDduwoMrIW6sCLpYDXtRB43caDjD+s92IITDKe+eEFG/Fbbunb
lB8sfkzhQRethL7gLoN3QoBD26yvy+MEKEjgTp6jixcETpF+8kDVbjIUnPnIwFa8ZybqGJ1Adlrl
CKxgjXku9LBdk6cenjAEkt/asBws5kq6ULqENXrDigrQ4n0HIMFSDahJv8xoxMdGbUlmTDfryPYy
0uhKmi+h02ungKuJInBp1plYNB+qtl8a7vr6bQLIhOZArwZ20byyjrrwq9A+Cr12pibYhhAWgrxw
pQiXeUQbnePN0n1p9PNx3tTU2jnWNt3qvAoYchYFe6t8VOobg7quCvjlmi8FYrTInjvpww1RS6dK
h8zQvgrBa4xese+Q41cjmyjqpPEzVw+KQs2jvxHHwG0HKnIIPQIOVQ+4YiyEw4Vm39rM+3MmTXcM
lygdZNGS1PMGnKg3Wsk04B3bm6sdgH07gZfvCje9v9Qr/qdTe/4oVdToLCqInv/KgTXnRdcxxn0p
EL8hAjmwtLYsdfB0tnGVeI1fkobz0RK4stfv/v1jMub84XP+/vB1xvubRiuIwIFkcvk1dVhzqGSU
YbuKd4RB31soQ/PkmZTWQ9wmu1T+bBCkMBrbooveNnrqxn3v4nNxSjhAoSyie522NK+uOVaJIUhc
7herhORuYZ02lmoTPvdWgLs2h+yqt7pHTbYe+0l3krn0JwlxqEQgZUpFM5mZpw+vNYkjtfZr6gUi
16zrOCMPhyaP1gg3KtKndPoFkqVsnoQooDT/TMWXJnqziruYsAOxYT9IDhGKz3gkXEaqfThU19ik
oFEYE0cPNr3CwCLEQFcqx02jNhyz7BO6Cns7ee/bIzF0/lRPezHH7LTsMePC74N2kBNKU42fSU+X
PdSww+WetAQQadGYiL1+MhMafNyFC1j0qkC2Ya0cwYQ5lpLulvAqmeNbc3hSda+Pqm2M3FgAx6Dw
krXdKuH8EDjSamuAL84Nokn9qKgOcyV+SFLL2qS2X7YkBjotzgoxzY9dxnA0Qgm2XfHtgb5VBkrq
gNuqwTfql22yxcrKb2uRTMrInSwYK+G1LkKnWmJniLYiN12Una5KdlbEKRZN+3nOyFzJva57LMGJ
lNpCEUhTihOoVvo7M1O9sHjtML9kjzFE82JmTiyDHUErQiWZFSDX4ZQs1lvCnSdsqp0Q8CvL5qkP
b8VcR6cLx4P5rQmCq5ZCV9cryKUGdj94RjFNJ5MbB+ShNPjFAnFV8b1N7qz4c1DFLdco7qLmGo+T
2RwuYv8s5oJtjaqbxT49VDBTW2WJb9sG0Ad9lSUSnSmLmU3SU2uZmzNfW7Y905JgxGQ0xle6aTpy
COAorpn80tOEqdaljaPMqL5SyETaZ2iIB/74LBivBvMjKXlXMTqx93tqIGwN9U1SkRwpyN2waTNF
DNo7eXlUesZ5oUsy604m+ZBoKsxOCx3cK7DZFCmHaXiSOaVrS94tUXi/jGyn4mh32FNrfOLgiGkW
H2IUTfqNbM2OKTVXtJmdtmj2A1iSjg7tgPtBGvO1rXOAJ0xeD+8CE6G4eu2id0X8JZTbLiqwJRV0
LIf7pGYaKh5ghRPksA2FzI5V8VR1EDja116BiKeXB7Erd8M00fyad7EsH/VfRHw0iWUPZEoWIw6l
UadNF+yr6GFRYIm9S1yGDATLUfdcSvdWuRUlgYyQxhZGT+LSOLTbQphIHZU0QJcgSwrzLkXWrqKA
w3Fugyn24C45pOocoIG5qSXsRlnepLDhpf/I31pmDgr9dPJyXAP+IKJPqGkYroSR/qrhmap6XRN3
0OkK8RvXfU4XMdAnTwOxMpKLLBtUECNWMurkdEu8x9PQ0GwtO9VdoC3aqQyvrRW4a8+fWnPXlAsW
XChq7BjTsrOGtcZMHhUhdIfSulo7YsQ0eTWdqXF609IEHgxC7irywgo9ZR6C3elo09TjtyImlFgi
fB/xCimPg8jdbw3TrTqLyAB6Z93kBuNLn7JqQqZpi/CotrCFFib3qbkrZFhYOTYOKXdyJvWDWdl1
WLu4VO8HNLxNHdyOSurPBK9YZD+ZtHh6mdoHlxWYmUBn+EknJ6wst0UEXknLHQgxZhILJCa2vfHQ
TYPD3IDJCMr4ivZO9hBPFPmcuDLO6IJeYtY9T+RDZ0dRxhzeXUvzUxqTayw9JSSDT8VwiqrPOpNR
SaJnROlRUdQmrHQrTj9SAgWM+lms3uflPgkxw2mvRYTWXkj2s4nQgE1syjCYSK2bWwe5eBCGrcLv
JhXhI8GFwCSD69LUmeOTyhmfku590a/1rH0Yw/CaLACnSPPd0t5Xw2NLWT6uGdeoDGPZH4TnyCLF
mo5eN2zW7qQeAioS0SmKPk5pX2FeYU0tyMeTQovZFEn14462kEdMprdjpCNNmzuDHjEJ1E623qCV
k0EbxCLtbA62y6A6DVQyU/7O+1dBQCc+bi3ioAayMHJHMx6q+tu07pZW2Ed0bXULB8gMkCwATntb
YSVKJy+QGidjbhCHIT/xSZY+/3fdqNHXsjzGyGUD5hKU7DGil4n7sj7lvtSCBe3WK5nXl+QN0HEN
blIFRdKiPc/NM27gmyBam0wKXMQYoz1dU1kdr9Ump//5ybzhVHeMY4xtQhOkjyO3CnXWo+wQAcs6
aQ1XjvXW1fQVDHGUlw7fPC2uuRU8DOcQrpXsnoBfUL4s33j2ShHra3ML+3M7ZZnMw0onVVta1m/o
IknKoWtm8qUsiLEbnBKZSKYIZZFBjx/N2MobGvUXlV4WYiQUwb5ZQnUibS0b+FK1YD8oki+xJyhS
hYrDwAjvaeNDmL8mOfu8hWY4UnYa5N9NvCwqgsxpS3IIaC9CLCQwpGpYbNVG9oT8Mxneq6a8pSvl
t4OBV/k9Frn3rI2XUniOR3pP3HnN9VCnB1NNp7BML8gEf5AkIqX67QZ4NsufBrzV+VB+tS59TsNb
fHWX9jZ6VTSJwSXt/w9z7D+ftkoKf7vyYdqOcaWa7+J+5f1SsEUOqmLw3Pmv6OIN88enQVyBxYJY
ABXe2dS8SkVMqKnwPu/R77zSY7DhPjrRVXFb2Je0CT9+kb8/bFWa/vbRmvh/H2bdS964Ha4+9E36
MGxD5+KT/gQn/2dAD0OJd1Chp0559OeTiDyTy8oUvxpH8oZPGUSASz66G9/MD5RG8ekSLEo5y3r4
64nGepP/7bPFrFo1gQ0nxtASqPrgkCrTLUXzi5TiNKqaey1AYwoclk3oMQiONePkOL4eCz8O7/P4
cUDygv8/Z6sf36POwh3VsAUf4uGmUL+b9CgK91r52PGvWZ3mq1OyExsJr/mwaYtdIyNfDzbdGH4O
TPHtWjWvlPndhJQQxM/m9CYq12lS3UJRcaxOsaeipT5rDl2/k6hnjfiqTb5VHSRqjb6ZEmPiypQ9
hGADgyvCykJ4G612VDQCiOiFos3OVdYg+9U8n9roWQaJFzc3sDNSxdivBJspSU9D0rty9aZXT3MI
p9cMD5WJbLI7Wc1tQUeNKG2EefdTdAfkzanH5Vi1IP3a1IEH5LVa5TQZWila0igSm25X0noGH/mG
O82HjQMn9AZswDMYCY9hFFg5rvswZ51JOqBodeaBe2qOQZXbQYuQXZ01exTXhnDiZzm7Cbtag+hL
jsNdzK1KLmm+lFy134olv0b24ZUlikNGXEClGLdqOzkEbPeqYXacudZLo+k2UXYScN/lSYStu7fp
GnEK1NtAOuDyxiFIm6Y6st8yXIqVXRKSFT4VjqQUntbSdEhNXyLoMGPnIiQ7Hey5yX0xSrbhatwe
UH4I4ylFs4fH7gooxaGEyjPVzImShX3U2nfTCQJjtylN7TnNgkeU8ddxSuPcIjGzIWuzfIW04tLh
Phg54UVRlXX2GBm2vloLaRBkKgN3E6pxquj7AZQxYiGd/1XJHkVg10qu0fZfw/xuSNAVlNspva/N
m6E9BEB1UgMthyrmVJBoMCPxsGYlVWXohQTChzA1R3QgDD3pO96I9UsupCd8ig+DGV2bgahuSmPe
KMkDsxMt3IsDYzHUB0nylSDQb9tmIxPRFfXqfSHuV0EmF1qc8KdhzU+KI2Gnii3dc7xxRGMGLeLE
U8S50y5PShTsypmbHN3tiF7HAkTZbLVd1clXJiz3Suwfwtp4V3PLXZNKJD5BHGjHqdbceEyvsv6U
Gt1uCebtaAi22d3MtPKWF5m/IuNyX6fNL8IoCrKZUWmNvgQ0qij5k5pQnufyCaPEY93lv4R5ne/m
9VWYdlewa+J9ko43cWLt+ac3UdbvmM0TP6jM15YZOYXV3yMABtOHFzMTr8UlfBJ67llqQ+zXWJMT
MXldj9y4YQwajTcNDZy4oUPfT8YdmsG9YYbHLhbRcEE+jMWHGj9SUhBaRS9pimQvsoAtxA3+B1J8
7KAxrwKru0ngxuDquaffcEHK/fMR89+92Dg7Ysgg1MbGhJyza3b9LRfzTe+VO5R3HDGXUhd+apjo
ZDtRLAO00/6Sv40hdCYYHx+NE95hcz7Ij+kthJtj6rMrXK35N9VT8xb3bvV/OeB+EG3h2hfRNK4g
l3+yyX8/BOqxooqwpg9iir1pl7ohw9cN4nGOVIKJnldPkv3vLaL1IDvrTum6Shw6AS5EGepnwrpE
kfSKsJgPgzDikXHKmJDkGSToo8DuwOmU2oCRu3ZBzvfTUw0RlwafEpOBdmYtqAEVqWY1f1DG7sD1
Y7mUXNm/FJ4p/60a5A8XUfOtLAPU92enOFiuckqXma+TdoiXI2MUNpmDR/Ep+ZW7i4MAbgtKO9xS
BLs1IC/MvhsaxXDWe//fv+ef3uLf/y7W2fm+DEM2tM2MyzS7yYmq6RCpjgesUxs6tRe+3n/oCee/
6m8f3DpbMk2TBKOmzh+jLdqzC0ThlUxWY8tgzxF2FzucP1yW/vhoZ9eyWNd6/jN/TB7ISepsH3fj
PnzAM79JXOh3zoWv8sefVVYh/JmY4v+y0jaytixTjFnpoO5jP90n98ZxvplsWEl2fqoe+6tLb5Kx
foS/vtD/PlI5+/W6TGjSMV8+ClokhU66YfvRJE9YCBhpIMfg5pJKpwwetwYzespua5j6Zn7faa9S
8DigiCwIOA0mupADqYuZV0kFoHu6Y+FL3tG++8zpznbMjwYEcg0z0zDL7Do+tvCMa5OWOFDvkrou
TkS7yR/i4WGoBXcNBFgBC9RQSELaXUWzCytNtE43oF9PkpM2D3AzUS6Wu6JH2k2RBK/IyU2duu8k
IAIcGVjlMHe7fYIYJlGcosMbfpTKx7K/j6hwp9vMfFwa9ET524Uf8scXh72HnDFJJ2vs7DXF49+W
kVnxmna9ve4EhIL6De0Ue3ZISLy/9Ob8tL0avz3v7EXN5rjW26LGnN9txPxObh8ufKBLDzjb10yx
m0fTqjg9qh2C0coLdpaNuh5Q9wbguitcrlQuPXL957/VDWZWGCmqTPY42iFMNQGpRKdwSxrKYms2
yXR2fnXhU/64/nRZMRFkK9R9Z/Vs0Q5QgVq+Rnted5dNRWefsUbkIB07Jf70OL8H7oVnrq/CXwvw
t2eeVbVx3UY9KS//mPRPkh9vtS0UzYsu/Z93zt+ec3ZkKMMoaU23fjZ5T+QmG7V0N5BegxL8KvTK
S1/lj/vKfx9nnu0rRZ4aqczjVvYAQgkXSSSxfkzZ/WR/cZ++8Lv9ZZowJLkI8vWzwR3MUOttmFDa
xXPgzxhG7WSD7MRyrEsn3/o6/PXTmcjdV6gQSIL1r/XbG5qZwzRwHvFYaGY2ycBX5g1qsU7crCU1
Qa+4CFEpoUPYqJfAwT9+v789+2z+pULqE6wECcJOOK2dl8BrHUaiLqWzd7Fp8OP3+9vDztaFEaag
55f6Y/BGl3qYpMbhOThgdYVcsmm24xWjspt/Xxc/rv7fHnm2LKrElAa55MIIxdDMf3X1hUGp/uMW
/dsDztZDGvV1C1LuIxdImjTBeBrU/sj5Av2mbhtkokzzGt+sVZuAAixMIXkbfjxyr0FsXNT7TAdE
I3ZOZ9GL0j7GJIGb+K2iDJPbuzpFiMNsqkbfapGNweBeolBW8tIx6xeBPBkTjqNW3SQtB4L2OFF+
ZgMBO8mraDzQDd9U5JAYMyCj5rmpUkdqwY0yEkxrJmzAcyYWLYr+LlLtCXNuTLEkfRWM7ApRcI1p
J8r4BZW9kMq21P/6959m/er/5bU/v/DlzMINbZo+BHPbEi0gmKE9GndD9RbJXzJdin9/2s/3y//+
UOdXvl7uSqUS1lUm2mRKbZR30lQ3eAR3yb7+f21bvz3s7CBtc2a0LcvqP7bkYt36j5VrbUvP2l16
2IVX3Do7U6dgrCGCTh9WfT0wfcQJdOGr+3nZ/tfnfHaC1nOLaZ2iK5rrTZmESG+TbdZn2ws/0M+P
sUxDVDQV3M/ZZUfOKe2bdK15Qr/dIsCkogx2y+36rRWPJvVPe2nn/dvBrXFCr7uuKPHU8zKrWpYK
TRIR7XZ8XJvBK7hgt9aw6kvkr1GNWDG3wgXr2t+fk4fyAQ1I2BIF5dkuqMWgAPK2fM/L51k8huOD
VF40+f+9tvhcIi6t1X2vKf+c4r8dKfTbOjbaCqQANEvWd7UBR1Z5a/t59pDkLpzYyDDrvYxeybt0
jVz3vD9XNk/HhAbvUTbBPZ/9knna4AzRzPfBa3YFTrHeE7bdxVy7n55CK4DUTwl6H/31P49NoyMg
i7qDPv4/78vV6EX/h0uBut4w/vwwuqQRMc1zRIrx858rkZW2HSXjywzRB/TDLujxT+kYhhK0w0Jb
bXI0UgqRO+Wc7JJcQl/bH0YFNhpRQhVB7FoynOTyFglbj2m3jp8iBQgIUvkqnZ9ko7uusYUuRrZF
I9DQNjIMhp76TU5xgjI9EoTHPmkamxPMs+bO1ut6L4bWLcNcv5GFC0vi781El9ZrK9Y7HRj8eUfA
zJa+0DRKRwsb0BdQDfvCKv/7vOQB+BQlTefNEP+ah4gF2N5u+UCaDtxpl0EyJEub4BvexzXw4dKl
Q/57KbDCQdKKK2MDs9/Zy9hnOZZveX0gtd9b6kb361283Br2OrTQ6XasC97c0OjdYkDytAefrHY7
eI7cS+viLK12nWH8+Xc5e2UDhKpspNNHyYUHk48TPCX9pv4yncEWvfAFQBj6YwyV7aXz6O+N7s8H
n23h2MLyaBTq7xUxkvq1veIj/ylI3IHOTmhnryapdhd+a7D+52sHERndMxYoSMh1of65RPm0SWI1
7ccakKjkpyZ/RdcGUOoqWe6BxYQ5P0kMEhIZEvNJe0oY8yM9MLPtEIle3GP4qmh4d7tZIomwIUHY
ukHIwAiX5fHWV2+FEG5qUdgiEAmB2Bm4McTkQas/+/Qhq06K9LwyDosgZqDau00rOUtHfGN90qAI
5wxyRZX8v+ilCFFBafUhFmEGxTcLP8tAV6EkPshqEztAriBh3O0N/rtJPzSkf8js0U6nT3pC0rte
ewKabhp5180yucnANEXujlV0UOTDuIgbBg8ErzXX0qpixs4TFJ6hjLuaabXF5ys0ea8SS1dXGNmh
IkkV3PX4WYcwEA21rYQY2BZKyfIBuLFrlu9Rja5LzXZMw3Z0XjYaipkqw3Klj76CKwdrp6bm7kgD
ewblr6dvAqLTOHofyK1cksLOws5VkgodvL4tkLpmfBGSJeDdZ2Ma3hDG9BADIt0gzl3wlVHfyXly
E+km8C2mtBUhNMGAlxXXh6psQHXarfwkIoMUmdJH+nWULciZZkS2cIqHgz4dQ5G418LcSRH62FK8
WgPONLh2CRtZrjEkmmkbRcdGRigqK85g3sipscUlKInXqBXM9rbj25q6dc7V8HAW7SzeCVrhZ3Xt
i9hoVpOmFJ4SZRenX/qI+oZ/x3pPJ/rgKEZq+R61/qaDIyKT3QAvsaW93x4K9RjI30l+lfNn5Pq1
gfaDeDBR/Y4qZaOP8SZceSwJNhHpHoGGM7YHgxhFs39Ulbd5+ZqCCj0GL9y2F+BrFR7wl4JcG6Hd
Dt1rF0weHjr+9QFbqOhGIchC9ZtwbiQlj+l4tXAIEye61cMZ+c3XVNzh4KjIHhOUejMojLtk+JTZ
Xaf9qjTMP9Pi9sOqHoGL1YH1ylFNiCsbqb6hU42tbbiuk+ZLNu5lgCV6Pdo1gFGFv3uEq2vyJll3
MniUhhj5efFpts9Ze9Iy9IxF48SWn00vtbm4Zb7lvYd4Hzth0V4TW7abwYmFCJh1vkKIOFs5Q2Js
PscLYV7ippiviTu7cC28tIWc7VxZt6hTtUwfmvHdFV/RJF643Cr6ugn9ccCfbVLrfe23u5IeGY0m
J8p3UU3bpkHiVyMyJj5BwMNVSEx6G2KaRssrzOAZOfnqir5tUB0rdYYJ5V5iXqxV8NXHPGD2h/vR
WGGMq5DZiF1t0vxZTD2ugTaZGKBvlsMQZG4jVFsJTl+HJXFQsw/uwwviTnkXmr1jshZHgm7bQdpV
sbmzovCmn0gZCEggFMRjSY6kMtabPM6OIzZveNiuxlh0qR4k7nRR0l8RWfZl4XiadPGpJz/OihHK
TepWjb/WuWeBcSaUJ7tF4pbxrxVIcgzsDp2qHceyIYtM8juE+IpSe8o63FyXPSI9idfFVDcjGNZm
/GibR1E+iFMAWgXoKG5bzJIC5FNRxC3eY3dh8FYNR0ExgIPQaacdPC5PaxKhPjZ+jn9m08bfbYzw
Pe9crQ39MrVeIn1MHIEYz7EL7xQ+b6dXv2SrdfhbOgSpeOZqvaLGXuoe+Wvs1onu9AasBRalRedW
jyvgRLEbTsd0or8YvahEsVplj1IXb1SmeDV2uLJgGq7FdxbSfDtrSdDjK9dTjSBiOO2T9kvHYG10
7ZVMJknahraBlAZDpzcbOPX63Mu6p1iob9UK8wxmdLPq4b9aMt5KfspKZlyJBRqMLBxIe+EiqPbI
KfV0o2utW0qpO6LnNbyY45ii3+Brk6fEE+q6wUHEBkfeR9gH29lKnVJRiees79bIQysEXrPeQ8HU
1KiFChNRbErfxkSipm/xy0gZZmlTQ1I8EW+MU4twDiOEdYOZg/v6qeYHDaWOHfZdlt9U9dDP3T5M
LLx70X02fJKq7oa0F/AJN9FHNbK9SB7ntBOWoTvVXJwEfJ7D64xZtmaiscgYDwHFtPg8k5YLTZc4
YA25IB9bhPoxC0Tk8Bf3OdEK1dzjf9gHGPCWXH8t0uDQ19N1lxt3REa/I/W8LmmSxGh0q8bVQ5TE
gGzqVrpCoIyrR2Fqfdu0wWmMiGnT2Nsw5OgM4uo0fg84ZbEAYsQruVEnu6Bo3dqK7uflpiZ3NQ/y
jVG6darvJ3IWy2TwDV70qKDzJuNL7fJnFryr8cGVJdw3zChIKbabCg1+yJhzRDnLTKICoLja1ku4
NQaKXSMQHvNV87XKsHIazMb1GH1KUrJPzS8S9/aCXIF9RMBhCKXXhSqGLwwwouzVgG2U2C7A/Yfo
ZqcBxej8RYQ3AoDwPugmDl5EpwQrjk+kB2xNrcd2cG80Avxm5o9ILVXjkzRDL86MygmleUf8h6PN
8z4jGbOw6nsoKS8kN7ux+JmRmxtJr1J4x0GHSOSYFMWN3rOeZOkm6vWjLISekeBFU3O7bpnkwmyS
LNqgwFh9M0i2684VKjlmOs79TOvcYDB8eTJ2ZRn6MBm2EjeKjv0ggBr4P+ydx3LcSrauX+XEnkMB
lzARt++gCuVZ9BQpThCkyA3vPZ7+fJB2n02CbFb3vdMz6uhWS1kAMlcu85u4RO2rgdEwXhq1sS4B
aMgagx7PWphg1BsJWL1+4rb4mGFPwdyyLHRnZE35UNEH4NLBbPY/rWN65m4UJ137ALuW5hJKCNKf
T5PijXbrH09UNR/y69mysztEqwZLcdX+J07qF9m5SkWqOck+20grdx2e62D7EPo6WWd/xHvNlp1+
1purq0ewMfVV688cd1IqbWvXNdQy/QqEyUnhd3XqWc3uSV2mnWCquq4ifjPrdJoRyBuJV1ut7J+A
+70tKFTiwtNURzCcI67spv6CTiknvkPz8R5i0NUn6tOPbbwJvPf3r/jlhPfmkb1iKESHENbU2TBw
X1zLP/KVRXe+uABZ/pfn3L8UCv7ku75bbVbAqG1mZabl/hmHZz0lvydBejyTs3z19f6xPxSpPBXT
U6B0qqEjnDR7twmKn6Xosj8tXcJHGlE2NenwCr9RghxT9ei69sRKagR0X/+yHg2UPAPOl7eJO7Fr
K0YGIEzBfl4XWr2xhxYSCSoyCMshoonwwAXybWBt3fEMO7DXDhCPPPhOpvOfLTFMLWEcCvTy3C5Y
wl+it4yZUNAeNWjZaonItuSvLdis4ZgfbPk6KLWXAnB9Uxp3BUDNjgLDiuVd3xorRQZNmamOqrrf
4wg7RfnKhZgIYwUKxlomh/QMsdGrH8mQrJGum4IwebJGNaN+R1wAGqN0N6iXgVTeW8qzTJZDV+aq
812GyYzrZPxkoiNGpRWcMmUwvnthf1St5BqDeD0AcFW14YUmwSmHQ0wnPiQZ09r8ghdjIRVh7/Og
PTRwRAfjZ4nCZ1W3K9+w0edryz/B9Z/ILj/bP2++6xyakyZtWqC0/7MnSaOuSTRk63ZR//Pr7fNx
KPd++/yazr85FEMoQrSz4UFMpwLD2tDp7+UbdAoWwy3grfTuVGlPr+aTaPD2yWatjDJAANHQUTzX
uwlDB6y7ygIEzcd4wpUVW1Exbe1qEpB8ncuT2r5aOaV4nVpYMi89DOAoeVAgYEt6XrkRjQ+MylWO
DaT7yCOhpe5OIuh2Vb8uGlwlu+fU7tdWry/bHgctoH1gLJcJikBm6fSQXRCuOO/xEfLFj4l51GUP
WnasmIqY9lo17A3ARjprqthK9nihJf0rp2opIULXwlHRGsZeEeiWAn7HaCB41zo2Chj5JPkAeXhs
0wQIvHTnyj9qF0kHKd32SehwnBFryIINPmc/iiK9wer2oW/R1HcDbMWb8wJbacPtrhKgmKbqr1XU
juBF3gSyiW5jsnd1ZWVgApCVaCRnke/UsYmcEqwH1Bgs/k9eW/9wIQwvsJqiXRI5OsYAubsv0Tso
wCsIfUT5EifueiMlj3Lr7cfhrAyeXGDO0EM1uobm2vTbM7XPVtgtYfU8SflInHl77wLdsztjibXP
UlXorGSMKkgrtOai7TyUno1jCeh/hLoQt1faToqzNaOUhZIeMS/wjOjeqjh56BAXL0N8Gai3aF30
KrhX9fsEwPXDuyw7lrW11Ulws0QcxhEJh+Ig2d/7LNl27ctotXigqVT20AJouBTJpTWQCMb7mDp/
YvcaFMjwU7dZXj7GnXlhC/qiZbNterDUarLwEum8mJj9qNI0S0M5iAZLHxLNnrl0fimzRTrArE0M
mwqY7ACMCxxfLpQzHa2HIN6Z3p1FDa8JinXa/uFdLpLNgKW9gsoi/Jt2Am/21F/ha9eZBDz1UBkJ
rJedCK56/AnBrmfXIfRTIKebwIa9nT/lEoqceneGa9ay6m+VEX52euzafI0vya/OcGnjnmL5557y
I8dswcuPjfYjQkAj8l7d9L7oEGVvsbaEnqTqUDaQKiaMPYwqIoi556TaC5JRK8uDUhE/JAig1zIW
aI1My98GExoRyAEa6+54Ofbjts2QjlTDxwAMrKFVztg/+4O+iesSWjoJaNiCGH3stTsjevRy+mFR
sx2tuwhjFCTiHY3qLM2QjaAZIRUHBcp26sZXfd/e5j4qETpjBj3/GYsRmUVpaWKr3ZrhWke4c4iQ
aXVXqmxtxoE55H1g3Q8qfihIoGq+5pj9ow6A0m3p+Qkcolu8cpEIDzvkMdAAFe4mEq/knytQMsuB
IxP89KXLTtk21l3t/jCBn5v9i0q3SSjcJlydBp9jrNUlJt/I/8bcY9IImXKw/R9JXF8II16WAK59
BeJXTnFdmKsOMpCK9EBHYDElDUGAfQ/axwcJzE6ZjNfP9Ka+rZNHwx/2AC4JYwcJeu6gvuqC1rVy
Hw76jY3KGgX3qog7R2mBmMCRyTHYs/iftO6+a8Nt1VBB17cmA9esuu8one1GonY7trLnSEhLmMNz
Dee/TwpkfB58cTtol02aL0NkcRP3u+x976XLqCwgzIRbjL+5iSsHHVkkcgHSFJR8fWo+qiXarozs
kPODQIbFt8E+9A6jdA2QfjFkj1GHraCcO0EDohiamJ+jXyF+DD7EKGQMC2sSkuU9iUNhFXhbu+o6
96RXwAqHHrmdDraLqJ59aYRmh4RMnq4qdMkjPr4PJxEBlzMt3NtgtkroXNgFbgvaesjT7TqvXAc0
SLIYpSSR72z6/7Jfr6WhXZQICBgFijsCsv2xrEJ6gsMqD8VV2gcPbcv9HycXSSDvM6MGWE7XGLtY
m6tHRaBdzkbsPeJN0UAYB5geCf0oUTgN0lUuQFBI/Q9brS9bcWzUYzbcMPtL3RazEURVOCqFifsa
JUynxyuXo+2WZGPRfUwLzM3UNaSoDqjaJFgSUiIFkXYVada13iKfllccnFxyCowrvZGhvHVpJhG5
h385lqBXpILs8VoOrwNBNdlj1kQ0wg1tm+rgWlIU1wwFXzjUlXJ3Y/ZXRW1RZZW7Ue02iaYd8ghT
9FDaGX2IucNz2WeHeEAvVX8aJf+owy2VMmPdl+dTF9FGmcxEwdhEZCxlJyUlbn4R9xQsrTrQjiak
WRSYvLwF7X+W909Rc5RSASUWJTUrWhcxMoHaJg52ZYDEHazagY64z/2hwobI9cPoaXxwVOLtZ1tZ
V/Rk6+Ige4g1Gkj9NYjQ1fB8S4gn6Y2gjY9t4VIqfub5taEpS3CCLiemCpFrHuVnzz/P/Iu4PEfx
yetBqOOz1Jk/O69Yq8Eu4QUO3uXYZbvGzqaKEyROL/DR0BeVCVOTsUCZ9busrh5zgUajn97LBaG3
4iePuuW4WA0Vo4QISgnIrKVIqshEwm0k/Ds/7K4ic1xJ6V2Bc5vXuzs5VxZRdGWeQcMcFvEmYjN6
iul4erTvMJW3M21nwvrws4HMgq5dMCTbOjO3XqWv7S5Bi+cmdkNkFv0LBfk+4ssxYC5fS/5NEB2D
wd1WanIeuv3W87SLTAp3bW0fzcL7DX35X+u3PwxK039t/YZSyHPGHOmt8dv0N34bv+naNx1evWUy
859s3DQS2+61qv/xh658M9E2lS3+ZxvuyTSt+qc/tvqNPwF4jmKo0GTYTX/bvsnf0EfA5IVpN3No
VVj/ie0bxifv8mpTlTGks3WDEawOyN6cYwf5ZZ2W9iBoR7zUNoVktXDsdd1eEySDO4ww1XvF7GRk
2VIZBkNEzzKtoPwhFueFOy+vyVvhCkDXUJnxvgajbG3DvEOHY5isHOIInwNlxCz7gFmoqu1VM8N1
RbWN60HS2c26WudoR5lGhoyTBb9wsLLxPEhxiSTTjPtryQ6So1TLdIt7oTY7PVTcYAvguNkodEjR
h3P1iBQW3hF4XydOggS5kBAeasXsqwoZpTSyMi7CUnPvzJIBem8Z6DfHXUlCXEBjqdW8oDketxtm
utq6G4NysoQqF7HE1NxTUlrrPvG0jZlg0H0s66OfIMzUl3Z61QZafKl6/EE0pY6DS8xA0mBYtp2g
jZu3KJ7YqYbzYpicxQrzp8ZvUQ8rLR3PM1cvxVGMerBTwqu+sZmVQmjfAiFVV7bIlGMf1v1Tr7jZ
3eCH4FJoT3O/qyOAlbaho5ZlgeNLXeDEFVJ+g9Yj5hd17hqIL9e8qJs1zrAIyOA5Je3DIvRucss3
+wMT2gkGiwvHUPbDIqjzxkFeNLyyqoSpkDv6tJ3J+aJ0MM5ikUrPTS6wIytQc78t9Ik6DI65vyrB
S76qBgVMSxv2kMSZtJa1OLrMM9lDkDH0kSizfBXl8EJihjd2Q3Gu1DFi+6HnVtCrfY02Lm6Z4baz
THGwRID6EymPu+5HaNbyqJUrmMWGhGOAJv/JlLFYe24moO22aLgxypJjSqJqxETcSTJR3vtCYBJi
GX1827pK7q9KCIXApdnrwVnsekxmsyCRpH05Zu1FgdwA5Ca7uQ56hXGdJSbbrQ69BQvX7cuC4v5Q
BpickT1r2NM0Wobvtdqo7brmNYUPiR5PUz5TU64bI6BOqXNoeaUtX6kmKbYiYwnYp3K7pMpsmHfl
4cUYKuNrmyOGq2I9AJEwKZ7MyFeeq9zu71KrzP/UlAK/qKJ/ZWgt4zQUTklW2V/Wrul/Z/RWPUSV
EmBn4MMfHmq9EtejZIz2GfMh2sspGtZboXp6B9bcQH1CHce2Y0JhFuG2tbvUWulDRkNd0idn1way
I9ebSgEqMj1hzhvim4gCVYI3C2Ryn43UJPXwEKaj4a9QEI0VrusAMCHc+/h6sHGExQ2nQWJJrtKx
3spsSm+TwBwjN1dbpBjVxrTrp1hLtfO46LvXrLcH71xrxuLqTfi9/N0ifOsfNgGa/m4cmsQ47DnA
ztI61FSV0Mafv+lOWPpYitgUKnL92SKQSZwSeeeLfZDLSMYat1+vNg+gv1fTQViZU5NyDodLwcLJ
UkE9qWIlpHe3GpVHUKv/UWPnn8/09yqzsaRuSVpgSBQqduWfWan9Uoz1TWChCV2Xp8Ab74FOf60F
eGTSxuFG0GZNSDqQcWSBEFhYR5xGkATxDso2vY/DrXIV7ag5Ac409xy2teSYt9791+9z1lz6uDx3
39vP18dRItkeiNVi1cAJSlY4V/2GTgYvTPz24FO/XvGz58VBFe6KbWpC02fv1owziIMTRNa2Nk1D
2ZA/51T6hrWXRvKqcUOj6+sVf23B+RZ9u+Rsi7qd7SchQ90Fgk07Y1kdXYTcX6VzH9v2a2WbHPmw
K/SRl/URyuMl7Y7nZHReTnzpmbb871f99mfM+vmuRzMIsW4cFFby0jv4PwZkqbbtpXZIGBQtoqO0
pOsE+SPe5hsEfRz5UF0QiRCv3RqHf4M8MXXxvnov09F+c3Ql2a3t0uUHWcfgunuc4PD5inp53a+4
MPbZ89ffQZk+7cf1cPbUbJWAoc26ikJiP8jG1O1zkBNaxZOXT3acIP/TNkcCcWu/nFjyk+hkarJs
ykIHmQZu8f0jNollh2ZRTO+cSmaR7Yth07yCpd2CwdYZp+jrckOx6kIqX51Y+317+Nf3fru2PmM3
VFBISi1jbTTMNuWudFrH27Ldlh0X6Frb6+vxOGxPTqs+e2QSjolxYAhbniMne1c35ASrooW+EViJ
nNP+e3R37bPeLdwzcwP6f88wOUHj1DkFgfskOptvl56d7bTNQy3WiM7epIseu+5AsdW1V/Wga9df
v131k7drWMBQVKwlbQ0DxvdfVihWEGCPQRyhdt0Nm2FJ+nJkxL5CB/AS+oEzgX2hVvDVHYRcl3fp
NtsVP4L1qXb5rxA939eWggyEqZggEefznUjAnldRy1sgrmVgqXNVbRH0YxJ/CBgZOuJC+lmeBd9J
3f2VtZlImPBqNk16QRe9c3725RrZDnYiFnRL+cR7+jzAw+TFCoGUizrm/Xsq8zYvLW/aDsdm1SBl
upw4oC0NlJW2rP+NTfDJ/oOZ+PeC02zhTVSRRxeb1YwPM3q22ArLc5eNniMnNSTJCls6GQFTTsDX
20H7JLaAv0PNTkyVH5Yh71ftNVInreEanUD5CJA73mpyDOu3MTsCEdc7cT7eN+yPaImiIZRbd4E+
JmPbeJM7qMlchMdQON7avj3Jcno/TPkdB7joEHcwLASYxCwOJEnYk/wR9pBf0K9Qk3IYbBzlH+W9
Ji+LB7FR19oqP0bPBmznEzH3k9uW1/L32rPXolVF0Bglt+2Eu0dDcattql25+Q8Ht/98RsDLPB82
JfNdFrfSSJrJLuv249pcFxubqwSF+SXqWKdZfyofc3bgTKErqsq5x0J9zqkSpMKWFbKaeTEB+4ds
OeF8/XNjnd/FV+bu67316TsU0LcQQ2FUoc3SBzlU/cy0QerJKuqhQk5e8kFajkr2vR4b3Ma7aztt
GDdpJy6QX5yI+WPS9CY55PqyPtj8dEMf+GrE/ezkD+qmdZgE3WpbaRnf+w6S2hfI0DqYznxHQnyN
6NrXT/3JgQJpQZvC1mXZUOetCpW0VDUacI5d/F0qVIp3Y/31Ch+6ITzXuyVmkaLLskp0DZ8xcEea
d8ie1hJt8xQsa59TNta4CIw+3YR6uCiQ29P168JLd65xC87OiPqHr3/PJ7cXfR6VbEFDhkCfZ6a+
wIStUwx9EVV4wWDw4EYIYqnyic86Azn8Oivv1pntp8LqDb+tWKeizx5j+mLgg5EWyiIBXkRD2Kgf
7UA9SAFS6dRSErCcrx90hqP55y+AwWprcB9oSL0Plm1cDGw4fkHatRctTLGWdvXYGOsQ9Z2kBBnZ
FHttRG9FdoFES/T34bzRmo1VwIcl0r2VtTnxmz59+9xPmsmvQhxhFiUVu4njQKIunkSH6l2y2kXY
swI46VfpKnCYSuIDsPx60U+uKu5sQ0FuAk7EByp918tjm09r6j7efwVObWscS120MydJ76/X+uz5
TFofmiLDNgF08P6dp0mWGlIPOURmJJBpMqra5kVqqicO1aePpHLJkP/JsLpmaVFYRXpi+AiHl2YH
GouSHBU9g9s4NzB7jpMTUeKzM2ybgFoUZFEnNsDsgmnDQEZNZNAXzZ7639jjHXyJbnW80DarbFfu
/f3hpJjE9AyzuIiihS0sVZUFi8+ese5LPYx5lyT10kXvNJuRpLoBioWCE5zvU/H/YyRUVCF0kgtE
F9gksy/XaLqqBgN49tje+lAmFS10/tO9wQq0hBXo5BNPePYSc8usozTuGU0wC9c6dABstI6rU8Sx
Tx/kzTLTtfomM9N7o/ckNHEXvtXtdUDgafDz6wf5dAVCisV1SCWgz1YA+YjmUtIp0JyYOePqwBTt
/+VdUT/KQqGqg7L1/iHUWhlErTfKokUbmWbuuZmNNxrGVF8/yUyRbIqRoLXkKSDJ2NDRg3+/ThqF
jTsYrFOtekdx8CQBh8aUfhFc2SuxgZHrhJDs3CV0yc0pUuYM+/dh9Xk0lBsPETST1cWiW5nr6hW/
Auis4MAe/0Ni/Me1ZrtPTeCk+O6vtVon2GoHUCjtDU6C4eIn+l3rZJ21l6dW/RgOeb3C1ABzmuSn
2uxQxZVmx1WJ3rGLC0znueu87ZdS6J3YLZ/kUKxjKyb5EzHqQ2KaSKHUZCi9LYar9sHYKGtIMMuK
8cLCJWhoYpPe5yvpajirXsql3+2q7UnBiOn9vQ9XGNFRdBP4AQyrYjo0b44dQwWXli7jyUnvRz56
K+lXx6O6LDenQuPHUgNd76kqRlvIRrxvfjg6XcoCk7fqRXukx38UCqKcmb5xvWCHwyt29ePdiXPy
MRi/X3KWS/Q4xPS6HeFDAAVvKm1wVkFXfyGvMVK98k5W259sHB6RZFzRNI2p3Cz4G9WQZ5HLI+Z2
tOOF0zozIH3JJ6j/MymsX6dCs2xGdPQXaFbOa4y2K9PE7Yn6BfJJuP6tgE4NONdfGCBwVtPxD9Zq
tk8OmrLoL81bcWn9JWb5vzPeP6YWyb+e8a6K5qmG2vEU/xcq1enr07thL3/197BXUb5xptno2HQz
8tUms87fw17xjbLJZNKrMOcll7TYlH8Ne7VvpkXeYNuwzFTaNVPyUDFQ9v/xh8S/Z5k62me2TFVp
TPfw//0/79DE1ey/vx2MzNqdAhUzqkW6cLLNsec4zkKc55emAeFiyJdduvGyzQjTYaOhp6LWeyHv
mJg8oke0fPOmLn+Hlberzvbt71U1RqdwmZkE/3opb6ONhTtJEOUvGijgRXCNFgI6+97KXukX4RpD
HFqt6MzfIb+6yG5OZUrvK+WPa89iwYDLIMYaL791zSKaLNLmNK9/BlX/uMrsvZrVYJRj/jI1elAR
uFWX3VEBsb5yHWaXDrYNy3KhbrN1yymNV9D2tv+fr3hWt9ZtTLFSvVilXe1hKbVXAt1DejuKcteF
/Q2AufWQRY4WwqFDrL6IdEQzYbQ4oWiQRzSQPjMC6SFoStggqEhmsoYT1m1eduaJn3rqg0x//ubq
GTUrz8LyZdhP8lL1dvogpy+d6av+fb/99T0UWVFAXdhccrOI3PamxeD5JdTO3BTvgAb4+NQKPbGx
Z2Xzx2Vm12ibeoYks8yu3ulQA5xJPmfaylMT71R2MitrkEAkaiDRB69awQXYnEf/tA3CorV+ifbE
UE0m4UUM2tlg9gYn9xvJOdVE/hAt5ivOzk7uFrKZmT/1x+QJj9Jl8Ri9TtT18nt8rdz9G+tNX+Xt
VyM0GQKqB4pgcLjF/B5VbNuzdPFzWOZnGpORiecxXOJusQVXeFrpaTqTH1abmvXUUdzdcy0OQPi6
Fus/UdWHB1ycV0vtkN0ZjrYBhriZkoXxO3Lqm5MzmA9PSQAk1FvEdDQQf9ND3xwAr7RdIVVsmsml
bjtupwjY/+m9IFC/9E5/RGPahH8/J60LYSN+AD2JhoKMfMUsAUNidCgbI1p2WT8I6I8IwKe13J1l
da7fBGMkrhDlHyL0u8MqbQ9mLYroSmrl9kpKgxCcYyL6MVoNkdrhjBZWbYFA6VDmmNr4sheeaaMY
4kVgIisbhQOOvvgVAcRWet9dSQj5vEBD7K6qquq2cZBA10pK+EmBmYKUKH313uyUzlhoCCTf9p2M
vn5VSU819LkzzHIwN47RL/DHCMoemNFdZVevmlzaTlOk3b6pu1qsrbw1NroqiWOUZzq3W4x9mwza
XOuuB9NqbggQ3UOb11C1R1l5tMAIIzNk5MqfYS0N2x4Iz1mu6+MNm/Mx6QPQkoXiA+sOWmwjXZFd
KjHa65LaRA9VLMA2qYbkGHlnwQ83ATsYTYvkSZZF6U+/84vHuE+sg0fDAM9eM2OoaoPOCxxCK/TF
FhFX3dGDIGz2NaYGBSQ+Rb2Ns664Q6PX04A+S80RA02sLDs0naQKOB+2VLD/BhMnBiXLDzGiswVo
R1W5lshK6W1nOs64wmhhv9ip58NOL0YcjsKwzqK90boB8OlAe0jHsoRTrAfDVovs7Lx1a+8lHvvu
5ziCyKzacoQuN0aAsOvspZE9xFbxkN9lRoqgcyP6ZVcxkO9ElFwNIzK1kTkA2IVTflYFJiblLl4f
AwWcQ9viZ5tqABZVA4JmjkxJpCTPVennTtOnZ6kGLrko47Oo1A5hn2F6ktLsC1p/cPxAah7dQfI3
cYWJh1pk0qYVbQ01GTMWOUqZ5YQmcNGIflIWe2IxQmQ9IifoL5vKRxkhzxldjKbAhBg0pxwV6c/G
ZWeVXqat/KQYLqSOxh+FnqwEeLZ6sCRcI+iXbYI1V+dFECIA7bWYgvCNLszQs+l/xgu/NqHn6oA5
w4Vq+1W1+voqfx+WOK7kiSRmYEmIESijzFKJKhwKD94QQs7jRdiII7USe0w6r5MOmzL3hJbv+4vy
12rIklrCImk1lA/VWWllwg4qwLrZD0m6iI2rWDumwYkr/0PrgKSTkodeFf0kmap39kwoj41KasPD
mdRBV+E6Wf4Um3DrX50KrvNKDNV7gwdB5QVUo4EaEbHwTWxVRJNUsqcvgWWvlPqg5wCDe+nUtT+v
nqd4akyXFfBMADJzJ/c8NdS6KwEYI2A+2XCwBzFIa9ajET/lQb62kmgz4n5WtYhUGCec5D+E81+L
AxvgVdIFsmf50+D7mE2a9HzkUCzVUKnOs9BIT/BLP77H6QltWou0SmXdmN0ZoR1VACu9JfDKRYKZ
tS6njLQevt7pU0767mL6tdNZQJ8EW7Diev+xSgrcoBZ4vhlyvlcSDXF6V8v3zWD5Z5lheOvOkg2A
+klnnlhZfHw+qixbVjVSRMR65p20wKuKocG6Esw9BmmDGXIj+ZVbaJtONoaXcOzApGp5nq4V8I2r
uvJ0mAIu7Imy4qUBNjQsHxaVHMCp7nyMWjwlLJ9Sw8KGCMkd09G4iSH9RYmP3WoqA8AkGF0OsmZu
3MhVHpICanIfiWIZTVYcQnWbZ1c20s3QDNJBq0W/EmbTTD5I9g8QKvVzmodheVRTo2I63JnydylU
smyVuILhU8NNhb+y1h25f9oD/oX6bWHa0Gx0qy4f+trCpM9vPFR3KtDIk8S51RgrLbkUerH1pFVr
udIuz7W0O88z2/uzUCs5OxFsZgnlFG2obnX6l0xKabLNU64YrxQzS5DTdBAFcYyl9myfQxhYYEGw
yW7Sk2zazxZkawE6mUbARITZPvYjvQuTalhOQJdpLIuc+2GCkoHTdax1eTxlY/dxS1PK67KqKLIJ
32Te7Gqxke+lEtXVYdcaDPZT1bGi69S/EA3y0l6//voEfYwFFhNgAh1QcePjAIcRmArCAE90AL56
doseytf//sfH4d836GyTr04tiNnrS33RsnsoXlX+/RpBW3xYDfNV8e9N/bZEH+jr5T4AQ2zgM1Mq
Ts0GFv2DMKnn63ZbCHVZrMoz6BxIdcm7luIZpUuU8U71JWblG9uRHTj1QQnjtERo+r4PQEVamabt
kdDsrY3mjFvDwd16T9K//J8myP82zv6gm/XmMztP9dN/vaZ1UA/nT8nrP/742C779Rd+98sk8xuC
xfi5EIvphFPykRr8bphJivjG9A6XRlUB9/0/3TJF/UbkwFhRNm02i1D5G391y8xvqA/S4oJnwLhc
n0rkWXPsq2bZ+8MF0ZVrwTDMqUc/nYF5LqFFKbZ0TYqzEuxNcr/YPJFHvM+9Pi4w236eKGAxmxNj
eFgrHXo2ysGAUlqgofTmhV/+vlLfNuC4W953XT6uNT3sm8RojHQckmVc/WxsD+12bHepB2/bCL0A
818r8NZKiz5IWeLmZVkSHlGUfrsESvsdXpSYhqYoOlWGP1mtYBoCQp2EwOiGiyjWXEcXQNyx8ii7
RarKEb5UrX3n52G/1cdEXcWWO94abqleJGU6UbaQUh90FUEivFy2XparR1TC8n41eBVleCTwlNJS
GV0XEZ8rbpLhEZNgjJrLpbTFpkCg0p7E+hbqp3/WhEF940GmQp0rN1aAMvArqaoo/06NVp6relSO
8J5j6xibNnQrroPspY1y8accptDwCk+t1LWiZdoI9bDRcPDFd3LpsgHPYkCL+9qH5ymbXfhdbxLt
h4lTOgA/JbowFT/HZNlCuszT5L5Y6ZYvuhX2i+3eN4S7ivFsuE2MJFyVAjICCrytd52H+dgsqZzQ
YTF4tEOhlt22jGP/uwQf8bzsE7Gy9VHCSL2K45/UgvExzRMUXEKrF+d1PhQ/0tAC7tO4xlmlNeZT
03OIFtRMJjJ/zFbaMRzPsQAKod+kEp43Vb4hDJYPigD7qbW2uVeGFL0jz/cObm4qHabZA/bZQWT1
+4Ky+2BlWfjd7+HS4Zo9Ap/XBuO1r1JlMwYpI23ZKFAYQORYahTxBCCjuu7IV5JFiq/guvXS8sm3
9RIvUZGey2VmXasFzBWRhMNK9eIcGE2aho++Z9tnQ63YZ1BVimeQeWjLZX4CP8dOxWSbO5XmitQf
OCXVrdXpwomNJEWVspaWpRaNy1CWrPvQL8TR0EbsaiSE5hQMJ9exBLWeSxp3I5Rxez2WLoYMRugY
CBchYks+Zz/nx9gz8qvCK/ttVafdY1RU+l7WQqzROpUPNXjBASmdxvEqHTZsqxsYCOIT2Rmie0l6
BWYpWfQ5+EMNG8HkNRFKcOvGOARHbYM9n4ZqBooexrqWvWTlNdGPThr2ehcfvD7t1m1poBpR+9FL
m44xvL42WWsl1bsd2JKTuZV7wGsUdrmCiFCd6T66597A5uhbU6kWVd6Er5h4jxdNBygMGmQ7HgIT
hqqcB9IBpb7+e+52Pb6SOQ47ZOEgf5uq3qp+VK4LfNluEk0S0SY0ssbAyE6zznQUB2lmqN1AmlRT
ZS8brcVt1O+786RxxZ9Sg35B2nr1PlX9/DvyWf0yifvyYqAzsfZduj8RhE08C41gJ6XYjDcxbpdV
UsZP5KkEoI5O5gJfpwIamezqjlJ77AitTcqLRp/8zZsysdZekmYZ0tHK1JvqErxQrE5aRb6J+aYq
0qkpoqbJzsUe/ryufP8qN8YWtlenJOuuBLkkJX6NFBV0gnBlF4pxKQrhEoTaySvWTkDCVhlM+sqy
8WTUlRBdRzdKF20SK5d5YqEsYRu9LtPG6q0D0igDZP+kc1cVrLL7Ro70vS6Nw02oUEqUjVRc1KOi
e9Mb0AcHwlX1MAQD0g1y6GOMqVV3/RDXjmfW44MaKQNmEG68p7E7HqpshIpTGCmMNbVy91opwpVW
2vlFJTzgin6QbHrqqcsMG/oNaobVoXThqgW4ex0MGij3LZfmIsnKwXH7Ml7LnWE5umuo69Bu2wtD
9/yVkjcIgCVKu8uSIcSv1RLPbegnjhkM41pC/BHVrcy90iW7RKPRwOReB+emhHVxG+V6fSjMTDrD
OjNGoDA0180UO3GK9/1dG9bq0dcSf2vnubwcK1Fe6WqpBZwYazwy726Padqgb4a6zNpWo+4ZUQyc
VnXfvjLSGCFE4Rc66oqRcVd7Y+VYeZfsR79H2bEFpb/MBoLVUkUEJHZk2XfPaG/ZFw09zRsyBe3g
tWKoeaa2vR6UEQdK3IJXqdvre+GbzbqqGvTLehBXTt7kA8brGfoagRWqa4DplrZRRIxk3sgBPMiq
TLkFkXwl2tB7yIKwDlZuJEVXQeM3jiwF2aGljbYb5RSNXoTA0LQokuAsC6X4Wgv/m6PzWG4cyaLo
FyEi4YEtAXqR8naDkFRVsJkwCf/1fdibjpmYKvWIBDKfuffcFHXYBMVy0/jrLem8Cxe9dXrfWGH8
TaqI+KTHp9DFIbUxk76qYqCL6XGug/SraQPCp9SCkY5+LVw+Dd/u77GumftxNEg4sz3eUxt/FzZ3
X8x3VV8YJ9ge8pQFvZNspFinS28j19jAkyu6beC23j/ChnmnVVqOP8XUrCS5mvU34oDsy06K7nec
UPhZLcenk5doZUxli7tV9d2xKRMfV5893qeh35+9IWT2YIlOfa+laaJwbb2ehXSRLndV1gQ/dkfE
MUKY0ZrixEyWV6q0+pCIQT0bZqpihuL2SY+N+aCH1HYiP1lIdTJWiwBz0Jh9mxVnp5wTHU0MC++s
0a8krNDRjLIlTTjYs/o+n8LuaZFBeeGwn1/Twp/lTUCkT2mrIUYsoSd/C2lD1kvlJOOlbvunBHlu
T5hkqh67xmkfCjre1zosQnAeo1WcTKf2NeHUej47XpN/dtgSwcs5otz7Dt+ZVWUTub+Z8vfkpIs7
yyqgnYRrF0+UPH/n6oZmNKR/bWUV2vBUpgTX+jD8FEZR3gVe0N7fepG4T1rzgBuCQXgBn097Ez9m
ZRJaV563MyZfHoygHa94JsfYZ2gac772sTMHsJH6kuw17Y/7qTf5WorSxDYuBdZZ1Ju+3Bq27kil
8+ynZhEmyT/LEGK0MOaFW5VTqowsxg3nZTaHx6Wtp2VTVKa64gu1j8sc6H2DTfmSGQvX1aDBOrWB
z7awap0zpyx/pivFRSxWuNOVtYC689xIMTg5Z3Bgj8laQg4pOz89tWOO126uXJI9K++a1IGIyLrp
Pq00X+J61Oo+7BVjkoUpg6nhwMm0lZ+jTG8jyFXsJRPYTZpIe69km52DJWSey//CXx7M6oTgiuzc
CqDDphDK3bfAXt8qp7dPa2P2495SrpFtq3ZQ3DD9irqGEEbnLTD5T22Y9GKzztkK9NBpwlPgKvnt
6yA42nq29v0og+eiaP1Tj6il2Bg+KT5OyCZUabN9JOfZuFaVrqDRCBYNedV5+9w1il+VjjCclWMc
yiHM+DjScm+PGBxS3S9R4bYkksMAPtq8Q3EBU/tkk3t4LkBLflQOfW+3phzfqxsuYIJs4LL90MxX
qsD1EnpZelGJb0We1YaQIUqyo4gKOk2CqnvywvI9M0coRnISUYWF+t4aVk7NwRT3zBJzuEFj+ziF
EMEJKlInX5InOVnp+GrjRdppIe04TXzxLILFuVRNO36MRsIoo63N9WrMmbVFS1/su8AdopHJ5IeY
VjgQS9rXkR22xk8oMwt0CnXmxl8p3TdrqInh7oLhrqPZ3+OwLfaeDAIVSWMBeRiuw7RbzSV9t/qE
8VXeBX5cr3a1AgI00JUbCqqRa0IzHt3U++oYvCab3CBVeLNkOvhrFQxeJ63Uzku7MnZVZ3xCS3d3
nTEYL7NBXPuqJpyndqONfVuCI+wNhGNirRVld7CA49Ft5HiTEYd+7d75bDYI1EaMXW4wNgePYrWq
E4XoeslYLV19UadDHN4gx7iobLgwBGO3FbwPOyR3s/daqjpH5N9unbcxOfBqBkrZAlrJ0xGfdhYu
f9ZqznFrY7hG2Qv69Dhwtx/nm1PYmPTyqboR3sSINquSoclJH453N4/JwxSQNcUnU3ffdjsbBFIB
QqmMRT+GqSQiGdj3fm3gjlqlIDSzz9hIQSOr8HZJkFzVoLeDbuXWHQp98Doj/zs0Nl+t9obd6OHe
3tjdkP62AngvyYoZ1s86TQBfiXnean8N7I3lF+PRnAbrPrPmx7AqiiruMp3vPKuWJ8OTgJkrc4Vt
1v4KmoplMu5Zv3ZxID0PT5tOtlmQ9a9lqMVpBdr6j6dXDIfFTomzgrzb2XGn7dqM7Famz71PmZMM
RbA1x455eiAacMNZG1LOtpa7TcJGkG9qZeunSSjjtGsQQcBickkDFGXqvyorn/6owuEgV2Y9fohc
gbsTVKP3TAtHTUfV97sqzMxdUCw+26glUH/8QZfIaked9Zug1P2rlyTiLsjn+WXganpovGzdUYh7
70aW8rDSjDr7JZH5drUTf2ebt1zq1JjMs8zW9CnRXvjdQSo4dKZn71t/9n9DIwDR6fvqduunzaOf
GsVV0QVcpCwTWHLBkN51HtBYx/DGK/stAGE5RFpove1fRD7Vda0C+tqm/CcXslXC1Jq33toQkTqN
6onNLessFSaxJ3q1NxbVs6ZYWjsylr5niF2ZRzdc4fGabgYRfP2WYdNG7pBC+2I9+dnkFrxmz1sA
BjtXFqSfdoNDSgo/t7l/u3z6y6pxOJheM4DiEUINJwCkSeQ3CSxZ7neqQLGM9tWuTPejtYYCtXy3
Dr89veGjVfn2WYwd+9xcsN/TVQ0Yn4P6A0Ztdyedsf4dwaFeSs+0drXTTHdQBsUTcAT8LmVTeW/W
JEICcEf8UZYAE6gCeWlux0vUV64r2bsa8l63SXHEJQfMrFAEYi4T0J6o64b5WYcG2EAtBaF8rZHH
/uiED1JyhG+qxS3QC5Z1eHD8btSXVZdTRxeQ0P7j+YdloyHS6qUIj9ABBO8jSeM1XHjc/WCTJqNL
Tro0ar7SNv81ahtDzJwnUAXGGuDNxI+YZWftLbdvtnxB69Yy8e9oRXJ5VkvnOIZtCwR1cmFN1e6V
crDWG1jRE6C2Yaxn0GI3IrdoPZ6QzPcPHXftT6rsdt0Mull+VHo7h52Vookdcu9gqLWa6mlu18A4
wWYu+3dQCXO5F0kWDkgRGtVuCoALKSyixgwOs5E3HQCoTJkPlazzv0rRK3drlQXffuuCxQApTiYe
/d2cXgyQ0rvBLsChe+GNx+cUp67yf1VJ7m3i8zCa7k0b3ebfkyc+Jlf9XUbnAEXua64t3ihwhX17
n67TPyzAnwgE9obb71tT3VGbvBRMyXqQVR0+FdQayQ3Ynj5NibnvBnJRQ2ylivJqcOV7N9GLEcEw
HRYJlQHBdow2k7I454QxxvUPkchrlAVrFg+6ooEz/W93zghO8saLNw+nBi9PJdPikgwdlHVCN+gy
52a70OaA6w9C2lQBVkybkAgnWogE+YhNy3lWbgi9ZBJ/K7vI97qp3kFSNxunyjKchlm3Kysv2Kyr
d0PAdV/K4LdeByuPwmD9lzt0N86o4q6cCVxa12MSWhxuyRxnqbsj1vvez+pXf7bjKYVd7yS70VSn
YW4PMhv3bjMfK7vb+X27zSDsMld9SqlAk5J5zjDaUT7M2S5z5uvQz3eND+MZPmR/Z3hzeJ0bAZeP
+OOJ9ualB2Kxk1P7NTru/DM22RTVLNNjMddXzn5uYDQCz/1CMTkMXvANxiWDJAL6jndQXbTBvNRi
PohGxKXeNFvFcAmSdZ/BO2nAZETpUoHtGoNXc/bpqFvodn46efuQYVpkJgSANm3RxqNHyAnAf+j5
ZWFsXQG9q/bc9oxopWHtFhpbMBDP5ciF2ecNpUA/ewdL5evL7GaXRRJg3y+FpnSfNRPFNSNRcSH1
I+jqU8iK+Mq3+8+qyu5ENQWuPBdqPyRoKUYcETvmBayKwuaFSNOfgYZ8r7hSI1h66Ub53bMejJ86
a8ejcNohHtsbOQzAHJYp+cIUawa2T7kytORPi8D6Yxbi3aR0w/3iWMc2BJDaBmK9PVzyyKlqx8Ic
wJA5lRcBi/7t/T7baGF/2Ln+DGT4VS/ybHS+zcQEUppEcbjt85wdY1Y0ZGuJD3b8dG6oKza9tTxT
8re7sF3dmGmBe1mKQMVrFhgHenP815kMd3bWXsMq/6CSEFFvEZQ85Xm5JVu+3AdlrbalmkOGFMNw
aMKalJCbH2RM7Ueza+hcsvTTbNsH2+xt2OaT2JQy7OjVjHLvEWS569ge7Stv6d6wTgxnqiaQb9L3
znNKXHcBUo6ODh0OXJFtHnhfJfDCqHY80GBZ1h+rSdbRms51vLTrJ6F827H1L6w8o5x6c5e1+ONV
O20M9X+iePM8terBJx1XOeHT4sLh45V+TFb/YDjJazb0N+42fYCNwVaCK7L75XXsradRgmsvumMe
zn/moUmi4P+gJPiHegHBmBfFv6nm4hwAPvJ312n8DiYbeKPn3M91cRr74ddW9XYsjb22DpSVMBZL
wN99x2Ey3Mmx36+ifvHq/gLaYNwbVfqkyFbwU7G3/RuBzjy4RflWFcZOZcVuMZryQBu963KAfQ2z
KodarMnlU7fkB8ucL0X/N82Tq2zmyHeg7lET3lcFOLGyOSzg+UbHAVQZ8ESKIvU3ga/el4U6OK/H
uywI46r58TNBWW2m+yFzzl0LryXJ9o21MNf0+/ekWdH3uf7elHnJIKGR5hM76NOcuEe7WmggZbY1
vBwLSjKd+3xAdOoifR/3IBgh5dTjm+NqqkEZjnsW1HQyXs/dVqjHPBHx0sATCf6smX82VwMiEh10
JAbjizry4gZhtUXcIziO+rd0RY7qMr3arAiV9km3vCUqfU8S4wW2EC0i3SEQ2IEcXYvDdujMf6Xm
Nlncaz00O8ybDOTFum2t/Kdcwm3AMdcatrFVQfPnxpTESvAqyuEvuJ2vphlD3l/jGpQrH/LwfEOE
WnVPxFL2Wbvg2RzwppBY9nOIOUV3gglEUPG+sauEtFPRQa8Se79r1EYMIeg9nKCP13VyCcNxS1gH
M34ztuzqu2KcqRk4BEZJJTG097e+pS+D76wId35OYCySLZwo5vfSwpsO+g9tW3vTM17Nni93TLEB
5AE1tgmthR/Qv/JswRUoGrFB6CcjU4YEQFDOdUzrxx7n3ax/zN57S4wWtGfiPGiHv4Cp2dvVtn11
e/UwONz1YqtH+xODWWR71bOlb2ugG8MpjXsslyVsPivjPBnRSPmnoWTwfOosAMxJeu/U5e0AKP6O
IB9O5pA9uPVyn1gJu3c+lr3j53wi3rXvjLM72Yepc/aZGZ7620pDNNs5bK+upc6ECZ8aBxlyMd5u
kWc1ubHlz3Hgj4+QGNl0CBo0XdyZq/8yW9kFZNdjTis95eLoNdan2+GXRKZlNE2xJepq2WVwBQMK
hy7Jz7UdvpaC6Qb0xTklA2kkaLedNxajoeGPt16n9DGv/jmTJkGi2cvCZzhDC8Ef7zBh4hwSr82N
y8pOMNiUUxb7JBgmJWlunTlCJu/FTpRzlMr6vuyDuwGKqM9Go6CpPzfyQXvVIVySePGPaja3pslC
yXluk3VXy5cZJvSgP/LF2ppi7/vdhZwHThObl4hd1tX05uPkkJxBwkvXYPZeh0PvX9VUv9Q1INKa
1JjOiMyZ8bL1OrsynoLqhZkR/ZneE3EO5l9vSu42ivmosK1HLJS/C9EQgrVXB7WimCPH6CElWU+F
Nb/NYXgYzCxiDM/Cpb/2hCrbQm9Trpa1tc7zLRlDUwQlpIQMRv6rLaSGjrHtSuxpwblIhqjmvEwd
1voCjf8wx3MNKjF7yNsqcnx/G5Y83gGKPLwzXMWP4vZgBuZHm4bHWnfnVom3wXR2siigS/FMBPNB
DlRo9JTL1p6ebLt79spsm5F+yVz5MYBRExZ1VLTiziCNl9bR2WJqHzalmZ7ZEyG90SedDvwYvYOA
hte4Co5SENlLCR/70zNJG9wgTPU2qGAjsZKpO5bd+yrDWIcJfUr7Xi7V15y67306xUDEzoY13vuM
NzPpoJ73m/Ps82XMIgrQZ+T5c7bsO9CNc/4/nrLMHoR1ENP3gCY0dT5JLhid94pBiDmsm3l4KtJL
SigbhfwWSSDfKodCU3+XfIZpbxytvr0OafcA7G0282Prd8xqwhcjd3/cLHzvaaw3bVLv3SLTLNv0
azqZz4MdXJc5g3jOboPmwyQXOxpLcU4MJ7bq8i7pzZeayt0O5R0F9raZi3efK0byy25ykzyvpXm0
0ini2o1723tMiWyzQYxac3Vol+TSW8Z9t/4bh+mcde1jkbb7eSWMoFk47LxzYhN+0gWg8DCAcdUC
0HOrh0atkShMBiqc0NK8rkF4vFUKSJcfnXLMOeEpJV2AJYvJb8vSrzf/iJbmJlTdVoOPV0zN+SVZ
gFbBITUDUN76tPhTsqny9uh00+3yoZgZ1NknwWVdiFWxrd0k/Heh9c9ktpdGS2/jd93zKjiKG6Cr
bjBkRO6MzADZjeg52zqZZntl72oK6FTimNbrsauXF2n2Ue+9h+txVYyvSNUrGzMqvT8uETF2MMSm
jxW5QVHHf59dujvJ2C4f3onAYOtaRGNzHUmusvWfSUG9KtP3NiuvmR8+JPzBoOMfFVuqJX9FSREP
yVevspeyR0cVqENqFw/l6EVWXf0YfUK/nuxSOMJ+zpNUTCwMgn7ZSiP5zEkIW8Pl7Kz1lW3zfphF
nE/FzqNP0yJ8E9YQrzb5UfqBl+6ATYSGPWHJ6z21KN7mtbhTab4dCA9/IM6c0Z+dPVRefl+v4IyL
Xv/ak/agUrOfzjV0kQJffkzR/kIHsxVEnRVCtBw19c+SAo0dU0osNhSKfxj3WZ/86X3zZTKGWHK8
0/ti/g+8NyAAVjzxr8sgFJoSZba2jqvPoEECSmKnPYjqTWb2rw2+esB56zTM7Qz3VEt1MYfpOdXW
Vnjjb1K3j6nwGaxTVkyz+xJ02R+Wi2T5aI+kuDb3mAcWO+1538MyE0JUBNeQmfLeMZpws1SruStm
89WAUbajLfY+PbhS99Jz5bFQRb7li8qPJAfQr/fGGP62LbjYwvKuQcDq3MkLQpdW7zmhHKdcc2ha
1x+dlOCfGabBvTa3K1jJTUWXnATF1WwSHUuVUrvx2ldr/ds2Pb81wS9NsgWSG7uCaifn8TDzxNyo
WX6NYfiUBdabmPrXbNURoFqqnO4p8BPk+wGYQyJ1Vkd6URemP3nhvI9eGLnhvJnn/iNRvyNBX0hA
71PGP60cz/047wPTI/pmHN9n8RZ6nDy2cZrz9Z8OOH6S9eAOINYb+5xwBy0m5iedUgjSQAj+/Q1g
vHKwI6aMW9aiRwoPuupwLd4lkUfFmER9Q5yDYDhvZC77FQ1cPo1cPfBFGeDQW+vQFfNpLawrc8EQ
mCMFYGxPc5yDY8fcxMCVFteIXPs51A3tTbOZiv7w/7ifRCbB7c5k+iC4vgUUyrBOTyQARdqW+84U
TM2ds8WDSrIOj4sdAGGG2a2A7elrHpRxV88xvl3k9XIzLBhTupMKMoadcBqmhpnNi+prsNMe4VQ/
9QwIHkTkaAG17guYHR0w1F85f5RM7kN7z1CErcXvyJrIasil9FwClgikNp/qpYukTVnLFCye/b8k
V/5Wxaty7hB/bqXvbsGRsIp88L0/k/i2mgcLI5fiyRzla9vHoZnGGhT13J6a9Cx9JokTUYehG/XQ
Kpk9tQDc6NSKIIuydHzz2pRgO8bP87xHAcN4/KfK3ms+JUfc9VN+AByxD4GUV8TZmfWPA5CT6ntE
AiOotqcZPZD93FRbo042RWjejzObsoUMkWTXNXdj3e8nd97UJXlFDFP0bq3SuHYpCUGpsFfvwCVI
pNrZctQ4tPzWikfNXm2c+g0jlqj2m9gdwF8Wn6uLosJ5dZr24HFmdLkPF5tNM2ofRTzXjSeeuN3h
Nn7KqMB9RCps4/m4v7z0KTMv0r1zMyi3AXRTFrSwmaOqMh4d/AlrQt4J/NhhPzSEPVqdxc2ht6p/
nCikKQRIhfTvBfeVGIn2AYwHum9ToU3wEu8gghvJ/LgIsHg2t4K3U1ax6dXXbd87tZQa6gW7dcwC
YKJclMmdILuoOPnri65eBaGcDnxsffDF1are8oYaJeTNziJCtzhIt77DfXZW3WUMd7Vxrauz7JYN
YVk8WPd9+9AHzPVjx7m38i3nlKCxQByPRIkvX/52xtUtT2GTX3OI//NKdCwEdnMI4mJWsepek/XV
td+D9U4kPxlsSRQP6FicjWHVsRKwe4tbP/sRZt/UkXFfJ+fOe12TLG7aS9ZmcGczihj33BgX+BeU
An99v4+6VESSxUzvr7usuYzJP7itlFXllsMOVn++EdgTcWwkjDFmt4nG/HEI15huZhM4xWVJnZMO
uF5uhwh5TjmWSn3fOn8Y7aGmIvAuuQ+HH7sedrYtt/AU44EwDTKwTyGfsG+rQw67Sq4JHshvbutD
PZq7Nhg2ROpu6xR9QbtcLWsF0Wu1p7mfjx68IpWTXC5eQqZss2OfejaEmfFlSnhuIG3dtIuC5GUZ
OJqyLLLsP3kmtp7+0PoyTp+L1VEbVEeVnFBqZRz0+j113J0CIlmTDtfSAfe4gJpR8JKSfmivJ2Q5
ADaNW+GzQdLEBoHkj7zclXl/SCQITC94dIHtO66/ZbjAaPcRLUik2co63b921XcTLwAH9IEVQbyq
Gdz+sEEIF9lGs6nGfJsBbHa67Ows9lNH2uiACtBTKh4M4zCRazIZOJKG+kpTEwdGduwnffT85mty
nkpgiK78JQCOvXy19yuemtLoH43Q+6mN+b60q6O2Wtb9IuAOkrvCH9/Iy2B37L1VGVmirJSZ+ptX
pXjwYPkT/kx8ppdp9mnwUfo5atFz7nTOnoA1N9ODMl4c98mkmFFuhzOoA7juIpcpnL2gIrOZ7ipC
5IRH5goTDL3QZ7PPki1n7bpuEcw1QUOCQlLd92Z/vzj8pM6FnuR2AuWHc/JhnxMvwFZbjb9+0bzY
jOgbPz0yqUKQKJrDSg3BMUNcnFMyQl8jjzQm3PmXSeSXPk0fQ4JP6U0doje1/ED99TouEg27+zMX
5OON7sFa62gZp4NB+zkkcqsLZ+fcOgeTmZxFUaNUHiW3CD7iRP+FZX3HTXVMB+OpYsIympl88Mxm
Bi1Pm0hcJPdiGn4Ibopoqbr+YRgJk6iG7J8yVH1pZraWZpocp1W+GXSW0RQE12LqqIMWgIfdtJqR
MeNx6Nr0xZftvqnIRC0kMxIM6duky+t9UXVvcsivnWSyoGFuR6M0T4sRUGDZ6EoYh/oRisbHgkA4
5tftds7lh5Q2oyTyHOqAHeTqmI+T6bCjQwq5KQjVsRbOhEKzF8fy2e46h5QVTcu3WcA5Id0ctnZY
P4gU1Z/hLPvQT/4YQvIimoMVWQ3Meqyw6a7weH4y+MvHlMkl2w/pv5hhUR3LSf+4w5pEIKX+5d2C
cS8Yi8iZ3Pe5NJ+KJblWXfaQLcNnIQgP8powDjq/jRPynHaJ1T81Ia9ki/biRzbG+KTkOUzbEz3C
H3PhwpTsaQ6FMwoOzqUyIz+t3+ALt6fcc3tkF52lOLRqInVYPnuEbbjM6HoPZU+JvlHtNWPnz8Jp
8tfWSkBSmNYQ3oFAZtckguYi255ClPzI4SlE24IbjzvKC8rs2NpoBBxGeI0ed0w+f4alqPd22X0W
rTFE2aQepIWoYpowrbju15zpJ7Y7Z7twu22SDEfo0EDbUdvN9QrV2pt27ExxGc4MUGnykiHfV0Hz
Mkh3hPxd7kYF4KskSKlKT6pJp+04Oufa4nMvJHd6dUnd6c6W1i5Mhp1bCXKDGN7rkiFtfVu5m9FQ
T199SiBjNg0HEXqxOWaEIcvgh17vIR3GH+ywDz37plEa7DNx/aBeG2qNwgfj1ib35wPVFyHC84vv
sDhybUS29n5283johuNahWxfOnVqZH/XjEwBUUVirMHWKohtUQsjxaL6ci17qx0z0pL43pZGZCr8
m+jriz05MYVUeYtK4Ial+HpUHPCltk77z2+GK8qCB89PSOdNWKPYxtEY7Xsya7ZsL39bR5Cdkfzo
IHtWrXf2S/ugXPWULuERYs/9oJAlKjoZcy2YFNunOfCiPiDS5ZaDVA/BFaTXnunYrmCcJebPiTGv
h4IBv9NV5LcdoPWta+KChvWcabkJQgo0jz+alY+4Xo3ww01ZECld02VYT7Imt6MLtn7Z/ml6dU9x
se0z/+BV7cWexY5Xf2ur4l+XzfdTan8tyj+PlnufGfrTlMLc94uIk9wxHuw8aDd+YXGD+XfYmQYW
EMNHPdbPlmqPbWp/p2FPoo3ZIOz0pubMNCzwNwmBcLCBF7IIWRo6+BRJh/MFyZOCuQcK6SzhnlTe
Uaymv0N0OeycYCjqO9tVbCrSAYXXPqmG8B9SHDOLHbZSMFuCVTw42awpERrf2KdlRsnGPUC1zDS7
PqDnXtn9Jz2ChMXyMCMHbqG3nRMuRzQb5iueUDhBSDWC/VJPfGDVWL3iv23ehOqggQcWbVPfDdaF
AjC4C6sWDlnLPng7Lg0pA46rcrRy5mJejYH9DyiinCVSU4Z3AOshiRV2ulabWpnpQ1uG/o7oKL0l
E46glED3UC6kZW1RXWR/aanLK12L+tdasCjxjdnmPRWTz73Z21EpQiRYpM4aBCnUfuSoxiJo03H2
JLAQ32hrNmZqKM5BVto/ayCXU9g7PnaujE9qxqhMVK1rVJumCMZL2vM1oscj576bWL8rNlvPjLmX
I7bw9uQNNpXAIGU8YnQ9aEdC88Kt5TyqqhfvIWHMdwbap9jplX1K85UVd9CNXlwiIzy5M3vfpQ1v
zmhPPtsjkPwJ7ywNkGWT0ZK27EhRDd48ycEMNzQMH/zVz09LWzZNJBAAftctJWxep8QE8lxkNFlJ
xdhw1AmLkM5iJu9nrX2pBls/qcmaGQZ6yR8p5vVBCUyOM/pW5eyDySXezSWU2LIPxSgptQx3rJ+a
tRtf8sKyz12tuu6QhgsK0HBqDqY/jnclUqRtqa3qSdhHBQisTtieYeMtXk3MvrvKWUkxnQdG+IZW
u6kbGY/WLg7IHN/2o+is7qx6tewlcZE7Vlr4ryfs1n/AwNQnD6ppTKRNul35//FujjMDJikm3l6O
S1QHC1os1f51Ems5NzgHDsnSdMzw/Sp4sG3qha7qiUlCJDNfPIzUSONSMzKDVT8ldq1eKr7DeCKH
4r5EyX/uGard1eqmbwFsdpBBTyKcSZI78QYojUZzfc7Mwo0dVHenuumXnWi1TSreSHr9MtmEPhuT
8xtMA6qwNRzv60nLd4dXgTxNN19PrZ4IHa6tx75tAwoK6Z87ZY67cko1Scf2lDkRlH0SHGfCklC5
Bk62cyX1+0JOwxyV9er/cy2CMArCwv/KfLJ/lkDkY1R7UlIdO2rZtuYYewZh9zI30SKS+PTVO4s7
MT1zUSVVtzUsyY+nYZrXfWD085uol2DbGDPxbdUEOxtR8FODeAftHA80Jk6PDbYysriwDe8c6tJ/
Ywl6gftMAhdO1E2WieVual0CYn0SkBzWr098rA4TO4MhjlN7Oi6qPIjKUPTbZrC8v4j7mqMzsMhd
VeKddTaWBMp37QHvvPtm5Ln51NA9W5AShPPp2BpZyFA6zw3ZKb2FUpiYObd/ALTebZuil8fKHEly
s5cE6rZOqyc2Nyw/1ISlOPRZ2+aaM53rC85agzuJ4WnJsAKxXoKaA7s2p1tqgP3oTRPp8FJuh2Fe
fSTtN2KZDIn/Rk+1/vuPvTNZbhzLtuyvlOUcVeibQU0AAuwlqpdrApPkcvR9j6+vBc9X77kombPi
jSstLSYR7iBB4N5zz9l77WL0DTfvJLokiHoOcZcb0BwAId8oGWqfUWv6txAI/QZrhPgBUKG970La
uaZSxUREd9VtKDLZ6ofBehkm0bptxUJa+Yz76N7rYvQjkKZedufZJ2oXEWVzSyUY/ZSted6VnMSC
vlmJ2Xq2kvmWKQBbW+ETNBPUg7KN6JGROOj3bBKFKCP8o/m/kYTiR5TOTNgxmWhPg2yEm9YPrJfF
nEhBr/gzxZIZX09D2B40Qc+PgsJINWLshTS/7YgWkRgImmhqvGJkEBjS3RH7vkOImuvGIS4C/vJu
JC/dpmdLx7UnFZCgzFgjOq1uKR1xqmcOQrnkxzj45S3JH8K1FAacZCZ6gN4QMBjkFonQJaMGgWJn
jvdBYGq/mrosNlUiF6feNwMyz3n4EwRXUohXqsllV/Z1MifHDhfcqo6j5LGsi2rH1Ma4saJ6fCyk
1i9XnKiqrSmTBkgkzbQlb51Yaqsy6c/3E0qDJpsZcCQmR2kzql4K/CrrkXfqmX4oSSash33KGMiY
Y2Qp5cxDaXQPQSUajz65Yk8tkl42y4qzhxqkhiuNuhsQFUrUO/KwCbzqT3YuKL4Ite4TxVARQtXT
Tg7lcsMPCipOF+RbtZpArvJgOMZAK30khNJVqLZvizJoPb8ppkMeWSGKOhn9s50XxOQ4omHmjRdz
XnsC/BFvDVTClFjh4LKU05zQaKbrOE6uQymsVn/3wC1W1f8ymwO8kvDy4ZKFHqypqvaFLYPRXNLF
ejd2s7LTgkbzcB3UjpEAu/37lZSFKHl2KaQWPJELfhRc8ZlrluyPRDJjfTc4sxfAO0Dswj6EA3le
qW4M1KZlIuzUb2TROewPq4PgDp6G7xSlS+AtgV+HajM9XSLhn9ldf98CE/wWixzAVx3/NZ/7Dw9g
X4RWYkTL5+KG2+ES2rrHm7RWXOHHpYvp5+bG3w5e0jQ0VdOMr0BUH1NLahgC++Lg31WqUr8nCm+s
rz6GBDRdU5UspxS9cRLEfpt+6qc13aQdvF0aYtDV3KTlVKmkxN6R54tdp+lJmBJlepw+abxyg16t
jhPWjYjZ0diqP3VN2cnziPqhbJ8mcvu6fNzEAnVG14jXbHH6WlH850rtt01XI0dRHtsAVc8oqLeF
qlUuOm+RxS79yObxnTOz/JTorbpNU4bNsYiDbO4YBAX5W13RNjVHYac0cDbr3NUG3JGCMOMCa550
fQidVPKPiPqjFzie27HJCIVkBGNbE2+lGVbtKcQd6TZa+7uMfhGZef39Kfzu/qviAvZd+AbqOXIj
E+ssCEeE87LZbaq+Km/4jOqq62v1uUT8dOGhl7976FVZglItEU+mn1OG/FpS2ObDfYT+ZY9RSuDN
18K1r/fIzkjFYxCUobvr+vZgdUp7LzZhvpoqPaKtk3crlhfEmHUl3QS5lt0HdVRdjzWbD+hn9SfU
1Xwt4i5b6bGaeGqujNu/364z6/m/Xw7C1ADq8h0wu5+Zcen3IGQW+fwo6txiFpgJ0ETAFFGrbi9x
Tgxh2K2HOGdK1Mx+YawaA/8Xrj+Koa4VfwlJml/ww3/3G5LfIJFLo0qqfO5P1+UJqG2i7dCQxQ+6
Jk5ER4yV4EUI3TjRl2rx+Pe7cG55Xl5aA/aMbmB+Xqgcn1cIfx5Lram03ahEN41fvGlAkC6Ynr9Z
hz9dYnmO/liENG1gaFxoO9xWW7U/UmUSSnkRzPbtndPo+cD+B8gvn/2amqwD3pj1XfaLRsEp2Q8P
2Zoj6Ur18qvgvtoiRdpVT3+/eb+T4M/XfeQy/3nRM4/1pGl+X0P+rFuMq1KXvDCcfMmqYpvXce+o
QXRnDvHGxACJXyN4+PvVv72vf1x8+fd/3FfKeimKBX0nGJHd5bdT+iDXF77gsj+cfz+TJVaRgMNA
Tji7qbCxhJG5706THpPqNmk6N+V0IIm2xOjwn38bUzYk8TeaXDzns8iV31MqGLspuDf9n1qxztAr
/P0S377xBB7i7xehLEna2deZOike1dLYyTfhSX2s2A4tRyHM3uZcvvpPAMQnFuf/yLvsxIbTNv/7
X2eE+98rjLUQcGWePjCg57cvH5RA6vxwL93pL+Z6qQQIV9qHMcnfdrNaKJHAX9CtX8ohOcNGf73w
2XOJPUlqfCvEQW0npuPf+GuVwJViHa3zTfqYMMlKbbZaJ1vRcbzwun/zzFi6bFB0idCY8GF+fixV
TjMCcPI9LYJcJNs8EQ6jFswHfGkqzpt6Ut7EPvVPf/9tv65jLGCyZkmArWSWsrN1LMXhFHAo3GtW
MZwEC0NWMJri298v8hmOstxWw2JlZoWnyFMgR3/+akrY1JLQGjs2p94j/LW97ooRrlxbCMkm1Rti
yrHLIyqahuTm75f+WsrJhCEQDwDFFVAKPdDP1x7GtpUmRdrL9TC4WqPP266r5tWEwfNJzlv5BxaG
ruQQZaGiq/VKA4qWl145UPwOeW7dXfg8X1af35/HlOncU0V/IZOHUG0py9o9qjAOs7TB8GfDJ7ec
JSthgNaNFalfdW/zhR/6y2/AdTn5SZKlwxHh5/58H0yO/JYfK/t+bH0acoROD10WHDUxEDe1Oenl
qqp7Qt8Zd1z4Cc6gtvz8y6VVQL9kDAL8PU9YKvAP/V6iWrIh4CJ6/uwsCU8+U/HngIGlDZ/imHjl
bv6gk7f6+w3/7n5bGs1fi0VS5gn7/L1jIyNGjN+/yCAJFMz0UryOD3+/xm/+1qf1HjTm8tYyLYZq
JJ+XdKFWtIY8inuLOBjMeaPBeq+rWBgt32UU1W661Ki2QydxjKETb5tD2aJe8INVXwrlGt5kvZrE
wHBKqZFv4kQb93jhCq8KKfiqQlYemnBE+Fti7770QC5v+JfPrhHFI2uSvIQYfr5BUqozyiVNdKor
3NWWFt8USHLuEkNOXfaE3DFmvWFEktFgQj3jEO06bgahucQi/+YB1UC2AntXdREs1NmLKkvlNLWd
sqeZZ4p2oFGCy52gOj7F5r4NKjp+E5PTjZpl+gXalvKlCOL3U3QakcC2OAqcY+qE0pg6hbYdWuV8
gzn8eW7G5mhVyWiDnrlSLY6+TLcYljeQwHJKymTJoh4n81eIE4+UHYUjbDga61LPMAQpMNKqdhv6
8YOlQKAAXpOTN55jUsxDhhvqk08DNuaoj9JDeQnapflAyChGpoKJuS9kNqcS9BVz3jHkZ5ZqVHia
aTZ6f39yfx9uzn99CEAa3xq/Mi/p518/S/NGiHptj50X1bUZNm6oit0Nt8jwQqP313SKMoT7EZ+/
ToVV3zblgF7bkEnDnXW3W6aJKIKRePm1cSWFyrydQkBbf/+c37zF/ED/9TGXh+ePmk3LJTHSe2Of
VP5BVZmjC235UFnmhduhXbrOGTJwAK3nd5qyN4QOXXN0NWCuXLOrIeGfOd9a0S8FmzxOJvlpCkV+
8zJDBla/VlXX2rVGiIrmY3sdxSeEA2+0897kbtwKZn3bRxI+Xrl5pPi8j1CwMDVBZw1JA9mh+uBP
Zv/T6CN9JVrKqxIoDWTGxQIpS55v+lt5mftaY3g1puG6k629xd/B5CX4JZTY+PP5Se8yz8L2abdF
/oz77ISE4xBZnOdpQzkF7gNnKvH1mfPM05uoz2GB5QKuTnPhPP21XORtAulO6wjpO2Xp2ZIrFyGt
JVrKYZ7T0IjTvMfvMqGuLslchztyaGrNbi0zcKQinFx9ykdPBqO678RMXkVCEuv/fBP49ImW9/+P
x2duwjqJFWOv05Sr8dInpbDVhR//+BkFlMb/iJTB+HN+JJSLah5zydoT4uMISGI01MyTdWGr+e7m
GiyShM3wCgKhOSvYAiXopaQOD0trSlqlK6ukdqAr4JHBtWJsdaks/WZZ/nS9s1No5vezECoWp311
lQ3jUyqi79PllcXgAsPhGlv1hfAG5ZsdiW+3JASzX7Olnr2EHS1q06ILr1zTPlaekQtqGAe0hvbI
qLr+OveydenGY+b2Ojtt5aR7RFiEMC7jg2e0G0gKDiFZgRBqXXnVHsu1eWE9+lKscw4Cv2EAAZLJ
4DrfrEpzSAhDlQ6jjE0Ju+kMVAsYjXWw1C7FMdGQ7N4FxoU783V1Ymc0SEaQl2Ej7YfPj3GORiAy
1OSAhMc2031iuIPyj8+T8udrnK20bd6n6qAoBzof5ga9c8zKNdWbXO6FzT99X7gSaY+WuFRnX44e
8txWsTxzD0s1PISU5zsREPYj7+glDO3XX4sr8TDJlL7cPPHsgYpacYyCJDlIMhdKkXB32QYnuisK
wl4SxO0//14EKIkE1jJD//r41rrPADs5WG2zlkcFtY6+bZPowqH8u2cB3xzVJjNUBQzy52chiKso
Z8Z0QJrfM1dqDVR8GRH2YSiv//59pK/vI9hMGskcE03NUM9vX1ZbgjSU8iFV06DFYaoZNwPG8V2F
FmgvGO1wEjHneDSfRRv8tAGQq8Hiil7/whPztTHAwwmskK6AzA3+Ai3OAYbl/ULy6c1mj+JVWZVK
216HllZ4uDhQ82aWfqeHJrjwoSkAkYm1rWbMG8ehx7Ggktma+Wq66sTZordd/jf2Pp1cKwiqTGjY
/M5/FqUJUUeM4wGb8HrJncIetQbQth6vSrI0i0s3ZMnV+1y+cTmaPwvdkQXzvHddMRNnnaIwbVpl
YyhV+kMog+gFz4aEKholx6vQhulRI7n+au4HAjabmB7GhQfku/fLoJNNaBhPiXF+tsQ9oPpDwL7u
Vo8vQFyQPpAkxL5UE0jt+KmnekuS6KXUhW9eAYZH3GUeCCJazs+V0PQDk+HcUU9bXmfcvrK+DSr9
wlL/TYnMJJ/TkapLNBLE896yGTdwpnuJJcpHEidIYvbSyEpwtBAo1JT+pXAIM3ncjqaKkJod+6Dr
ibnFRjufjFoN3miJqDChmZEPJZI2uK1mYrcNgoULP8R3N4QngR9cgrnNKOPzmqCbo9wkWnCESPLO
BLgGs+iXLrIX68I9WaCi588d9+S/rnRWFeRqY+botQ6w4GeEemqObpP0u5JKGcW8BJMvq33Pj/rr
viOaIsPFMw7dyU/7owKpB9t4c5erEEHGeOwdRh+DJxvdaM+l/NYkOM87NSzWKWS+FTT0U151awW2
GBmIlZdG1i4flSfsoHACSl7ykVm/BOIvUPmH3qRvvjrvtHx4C8PmhJxvU8QYYBRTuuc5AoQ2YwEJ
i9Q2pG6Th/2JGeV9FQpXZZ6NNpQwFjnLp9mHM8ueW9mWUTC6UGOwd4BDwtphbORi3BmjPn50HBHc
SZXeGNOV62QxpodB93Mch9ntDLyQhTRsIYTPK0OWCdQqg2Nm1LeqGYM1yzyxFkCLcORwGc5dOs1c
+JGUz4+D0bfqTDrhQYX+8ojglbsNHfNeh410oTD50kWkp6cSB7tMRcC/6mcPXl6FRTeX4THS4McE
RX5bjsHz3xcZ8+uXWUKD2VgXQDVzp89fJjfJ7GBOd+wkSxAAtGDfmAch9AopSm7o1uE8HHutfe1K
AWvbhWsvf/nZMqvRItE4y4jQcr8U3VVgJEMaHenObDWjRQkZ74bScDpm+XryDuASYInoWejqLKHx
/JqkoKS2Y/wzCFZt7MN2b0yONhypCr3BGDZK/UJ5b8vjsDHF28mCZ5lCnmrRtaswuRQoXxMokAbH
Om9YITU4k4U7LEQJnodZWItC9+wb4XugLg6fSTtmfnHoe0QYZfYYhBN5deNwK5TFUUlrb471QyrE
FT0KxNSzQzjGMVxcaA0BHdFwy8q2jjjXWqPpBPFND88gOmQG4kj808Uhz3AXza0zZPznEh2JKbbp
WdmCCJCQfFnxZshf1fk0qKpn5R9D1+0CCC9JP9rw/1eEayBi0nipK+VDSuJrqwCtms8HITBJnkDY
d2F5Wo5zX34u09B0Hhf+f97UKCPwj5AH8VIkB1Eu1oyZXT/FLaVcinr89koW0QIElPCXfulsLy64
0YihgC1EgkCO7gKgPW48aaUbRGl5IdHgu5eAHVZlO1rq2fPqIi84XcxDesTzn95ahi68GOHIpqSn
gfWDTKDhAVeF9Wwi3rw0KPxmxacKFE0KaV4A43yzHRtRj/FtH00RRfWcOnP/lseV+/cX7duLcMDB
k0DbGBLv55c8IlF3GNL4KOmVAPHSNLtXkQkFLXH4nP+NChokEgh1VWbt+tIZbhNfkaMxPAK2BEuQ
oVe4aaNLvZBlIzx7FAkLoc9P8bDIac6/kRAX9TwZB/mG6YMnbfBeOP7d/9sE6ZvegP7pYme7MpWZ
IQ2Qjs2Zi0Uygdy6G7fzOsiQpprqLrCIi4i7h0jm7DPIJz1QrrsZg9s//xXhlKMOWBZqYOWff0Wm
KkWOpfw4RMtKM2wyolbr9OIxS/lm16FnS8oXzVtu8Pm9BfHUVb6O9RuLvQ9ZrlHK26SY7A5EKQgA
FCea9BbB+EuurXwLGRKrowgSFRSI7JT6UxOYTtF7OZt8tY1pHqTmtRK8KnA4WiSQ4mM77vmKTmRV
toYyV1agvUV3A5UDfba1mPxMh9PwmD/7FoKzB4vOQ1sfZ+FhxBKDRK9iJzDp8/3KgcwiFh5fa5Zv
NXlqDD5FnKw64eSPD2Hyag1XhX4FydQWsI5Mw+S2gCDAjkE74NeKsbKsk+ZR4DTjN14QO9oEZ6L2
T31f20Yk2F3ab8M5dPuSXlv3LkaBLZQAVZLCDcz8waASwBoqIEltyem4GZVrJXzqpNVAVjewuzXD
OIo2c3CVYmV293PhlhEzyFWy1upVdaN3mzTZTOrHOK4sUqSM0IFk7Ca/LICKEUdCp04e6/yNRmOo
HPXqKIaiM7yH3WnocGV4ucV6ca2B441vfMAsmo0Hjn8akge9jU8w9ZtEcs0bX8cEtdaOavwg93tB
eDZxWAxXYeQCQ8pqL9DWpJAVwHjkhfrn5KJXNMoauiCl4y4kTc50a+mmAKcRbY10NyfgvLDotodK
PQnzMS/Wjb7Vkr0y3Az+fZzv8gnBUeeAShj7lY9pNRZdGvHpqyW6ZvQOC2Nqdwk28AhSradBdPUP
Zr7tAJhV15rx1BJeExI4v1MzlPGnxkTA7fp466AUwTyZvPqePO9uL41OmN4ZsGmh9DS7ogV6uJHK
u5pOlnY9oQTE26+7BW7DAPrXGquJZngV6jcdDA4M1Z1KKmxn68i21JcALm3i5MMvHUxPu+3Eo9bs
CHQayVtikNg4aMNG696XnzFVTMnWBDELAFwHe9W4ovHs1571pGGSn6/rwkuCVT6uZ/M6qsDuApEa
FLsQ3MJyEPfyRyXJNoa7WHeyIluZM14eaJUITyPFC4N3ZHToNdE4Mi0oRQZ8wNV+SHGKtbdcYn3S
4tS1PBJjcZf8pjCBjAFpURvbQtM2gEOfe7X25M48Nmm5wSWEffYXQTO4O5YHGiRF4gsemrBDI9XI
ea9CZRcpv7BFeVB1fBNbQLcB1mDKj6lyX4IJqqZ9qN13FDjd0DpaBLIMloBIx0ea/SsaWYVGeXSw
yodavcvi67g6zHIPUOpaFZ4zXpU2e61pOyLNQ49cuxEW4659Gocj6Eozv5qEJzm7i5OHbnox6nE3
mahBJ7stN1n+BA9EDK4RIAEU8NOVqleOPntKwYBVdoG+WtJVhw7OQk9/bMVdJ69m3g4FhroT5wc4
RQIS4TjbFPMhJqQWqXzoVpwjhmEDSwIKFFyFXHAwlmNYx8UKJALkl3SFH4LwXuImkMC+4uLtYwDZ
4x6djZ2GXg3QgCISL3Wc5G4Kg2QytZUfXoVAtNLUslEfADdMVgAiWBcUuMyYnDtR98A3JP1OxxLb
jAJm0notITUeTM4y6raM7npUwgU+/ILQ8Dq/G49BLdsiWdfdtMJV3Av4A5C4CzC0mIoFPDYok3Hi
NsltSAYohqkQJb7NE9n+sIh1ix1Or/XkQYm0NZGSlcNy4KPv7lxD+FD1dSV6GrZevvcE/2d6Noyt
MV/N6iOEP5T4zCn7bpv5bpl6jcQp3W3e6vKjjhFS44N+qzM3lrB3qLdIJ418k0w3crQJk1shgIW7
iqZdNe6GCkacaptsCqJwrOGF0MKJdsmwZsoyF6QOeQbjBCTK073QrvTmjbZXV2y67VB41rQZoKiF
u1ZZsw6m/tUcHaN2L+sEDyn7fOQ9DOFXVOsC+7UqxdKF88p3ZRRJNHQfNZS14nnDLtFMzrBFSGgg
FaIiTpBofDO6UUcfMsLf9/pv92AkK2jqJImghy97vZpM05wcYcsCeQ3GdB8OvX/994t8930YUJqA
H9jvvyiSMx/mZ2py/CopaOouH/ZAwJStqqjxhd7tN50s/c8rLV/3j0FRNUycxUVezFgZ7LgK37Cp
Aunqa1SZE+8aA+ILN/C770bbzODuKQygz6UDgyH7TaMV8CIFPNxC6+rBYhiM3/9+CyUapF9LUfKR
ZVqTSyf8y8xCS3Upk5vwWPlsnD2gJeIanRQjpx9UB0F6t9TUyZt7azYPAzIGWcf5XL43esO7pdtz
kd51WNLwOOp3QW2wa86ltW6hIW5NGL4sMnhmuEmqq/62cE+pDp9NKmzL+JiEkUVd6R1JbHciOF8t
DSuvqOptq0muX8BtBe44zJyIu0Dbxg0GkTBz57zehMXGKHG6W8fC+lUnBHBdR1i09TUQ0xpMcVWx
7a8NzfOF4Box034Q+lU/HzPJC0wXirDfY0CLnkVoA5BTAYIimLMVElX8k0D8Yq/ZWIHwTs8kEEs2
HFExgUxjY17T2CUAM6XVrq7WVgkEadV9hB8DRs1wFxI/o6+z3GdHdmGwAxcu5wd9XhVUKR1oZHNb
ztiVVqLvCAsZ0+DoRLyJ9axYLmWICh0XZ1ENp38F78SMN+y4Y1cdFw53rP0Upqtu6BgkksvRw34H
+xJ9ZMWdiNdewDX/EIBoUrm9yrBuHsf5cWp/Wn2yVisiWf3HtgV9lN2mgDGD5E0Y3zOMPkxyHCP6
IQtbLf/ZhK8EXm58gHmt/kzjjK8ahrc6OADteshtzUD4DXvgWjiwFaqdk3XX4WtLdskuVxjEQ+Zc
z+1eCV1LYFvaWU+xeGtqmGr47VylwZCPZ2CR7HHax0RuDaYNMwBn/1QeQ7gUlB9VfCpyZzQgV0Qb
oNlOqmQsqZQlXkT5NYG/fiZeZLLA/VjjSlICm/LPN39Q6zJcdWBLxJ0tDnw+y62JMEyVg6Acipc4
ufGpo1IIMLEBwqUHI7AO4lcNblEobXNc6Umz0uvNBACNDgz7wVAzoP41Ux5VXkfQxhA9gRGoExGq
/EatwlMuP3bh9dhvOZTAgXut433Zik6XUztnmBaUO81iY5QLlBHKSsroVg71MSuoiXvVUzD9yea4
VazrZkn2sdp1KeeubDzTlbhSWtJGr4DfwKuKHENQbGIObPi2jmxqrlSbW/Bk2ErvrOHIUdbJpB+V
vOtqT8XzO8A/waD9GM9bgbCKuIRuLbCTgTEMc0JmDTbdseEnTUxt04DC7jrNFfOFFT0/B8l0Pei+
M2IWz7JNbaRQaCCw3GjBYcyB1WwH6bYpQXsf8OlFE36mif6behLVx3hBaMNCgFoNDgMWSEEUGR6r
MfBapGx5qG9rpQTmz1MYVRV+f/ADCYY9nFjyKckG2YF2b5cyxMzICJwq65wcblrYkbSRx92pEyl/
Ysz5XbLQJrCW8vIBj7iK06cRyv0op1fDFOHqPozBdkmCjdaRGOyk/ilVT/CdV0tFMf0yEjjinHHK
6pdZ/giEY0iZJMjARu76LnUiEionAta1tRYRNVRsQ4AqNOjKq946NJnmhP6dCbJy5KSQ2ALfrDjm
JtXVLumfBGASCQyxU5Eg3al/glgNNegeySocd33/ozN/9NVdEb+LxLyEu4FvQNGuifivtjEAAFHa
zPVxaG9BAuINXRNxNI9AWZ7m+meoUbnaBNBLs1cavxSTHyf6OYR3lfDhB4/dcE+sMIuZI0JnzO+m
bluKb5a6tfx9Kmy0ASpKd2ywdAsP2YNZu5m20qtDikJYG7xoZnC9LnE493aLEzYDO2NS9O/y9C0K
iEuCL2bX82k2bmeOMdav0jrq+R7cgNvN163aupXwNOo/y1RzCKzY+AH1vQoL8zCVNxLYDVykTjLs
rOpO7Wl6nwBk8mU0jd7o1nrKUpp/gRL+jCNtJUAuyLSJx4ComTYesEQ8Ri0+k4I6tXVAKbsGfzCJ
gnXBw1JC8kCVvBKsBI1cZvct3CChc2WVXS3PnEEp3SaiMap/FORPBDys0qolH9gqT+Q7cla8qqV1
nm/6JQRC2AhgA2lu2sNVVV5Z8UE378LAVeAf4p0BKpkRBA2YZ/mT6Qs2ndVAca1WVz0huFn7Tgdw
M2vhAZaVjSOf8D/Lk6rrMhp3DSw4pbmnkPWKTrgyRs3GE4II9jEOWb98xUW8vW1D4YDrvh2va4Xj
dUwNSaiPZjTsPJA0OV+LjCKABmWDZ0AjqUpK9E7DT9rZOHvsni1IvFVLpm7wVep3Y3xJMRU3J32M
6GxsLesuSSitb1v5OIAs8ntO7sfCOHYdadfm7Ry0HFKuQKzs2DjAgh1UcxtIp0h3rYLF/SHVQfl5
EmAlgbYzP+IDtI1oPOTFDzV2yGHWy3tM3XG2yn6a9TrbCuqGsyjHxRlg0wnKYp3DKlxH6snvNxNn
ifApvsuqm2n0QBnR6rtS2+f2VmGDMlZRc69qh6jQOa+Utmb9Iv55fm/xP6hwE+9bZB693X/o3Ykx
UBgy/uZXfy3rJ1SVk7w2K3IMJB4a/HiHqN8IFRAxUk4KXlTHaFEcfwDAZlvaZeJNTJL5eK2WV0YN
ZPsa8zQifZx82LVBksMSu5EmbzQaG7/qwBrVECIVZe7o38sSj/yNBfc36F8BwPbEkgWGnarVSsz3
mX+l1TdidVJZ7VN93atr6ofSukqifaXfaQatqls/pR+Upc99scuKeZuK0zoI43usA4BqSXzA9W8C
tdXjh7BNGCM4BQRBH04bcDQ9IDehvdOiTQXgwtd1u4lfgVHbgbAz4R+myZY1uI1Th16HiXpsFj5g
p7PB3MuNE6jXhH3GLDwWYFngmXs/u1H0o2TckhsWSV5U37DWj8EPUJ1wb4JqT0YcGTwkkhyhdbhz
2zrzTTftk+Be4+H0y4NZkqR2Kqf7Od31HwMzkfwklL2TlgV6veearZo2oAOeJZpwf7pBesKeD/BL
u0NcZA7irpDAaY1wHKLe61IssdBU+ti64d3eDpFymur7PoQaNa/j7np+UArfrUIYnCGA1IS5hHSS
Uy8Ajlserbr0YvN50l0TCGxdebAkU+E0Fvuy9NHIgUztcchCQqJX6aQ42KNZ22SwmP2KLTSyY2m7
UNqT5seIh61n7AGu2Zam16Z26a/KkpsLi3yTF3gzMgDlhMLCjmrvlE23Awe7Mnwo661EyTyj/ozh
ziXyTUZTDT5HXr9U9c4iJatKX1LlGv267WeHpLzxIa9a9XuqgpevSOjKb0qw/tnWrPcR7rocw4XI
SvDYlE8tTM7qqu1cNGBFQgG8ZvhY/4C1Zw/+KQDdF60hVIgp9eRBr3ZDsylUNxvXrAjsz9S9jgl1
s/3ocTlWvA8nxXczCE6VCYbZHSB4Kfxhajp/vKmVk8IkSplTt6uwYZDWFMR3qXxXWT+mztORVVvb
lvajDmqG18QE3T4/kz5fTi+N9JglXkHMkyXTFAg5SGXOTIpcxGuMY1EaX1WND60fuatYAIbhIILu
+xj7Q8lJhEjvkiKeJVcGombdG+kAgJapKZkMH1a9nwSPIOvlbvX5nZGAbjN2NRy3+JGS1ow9C/y/
QUzhjtpmbNfqrT+v5gYExwP5ETnNOebRk8swgzC0urq3ZDd4aGknT3dJ6hgVh4vtON/CiWEEMT1V
vAzxSi8OIK5EaEOiS5h8y1vYurHhaNKRNheclOUABVWYgn9bi1iNqS7AWa2HaeuTEgtHJti0KN+J
3TMIaaSsiHMEpES23ZfCjsZ0GZ20/k6XdhwRiGlw83d92V0grvv36XBFIiXxTbG2i+KTHl+Z047K
uRp6B3qrsrGqYys9BcM1gxqJty/Kdpiggc+izMCoQSvsPYh/apGER/6+iod7eBUI6bR93EPXY9p+
HxTjq2HiXlfbmQiU3pG5eZq2t24t6uXQvKuIqLLTBgzAsB+sXef/mqf3ZuDt+lUKw0pmqxeRts+w
1CegFyIQq9k8qQGy4sGwJcgE8aoSV/X8Ivl0oumpkf3jzMIuKd22vlJoECmnWr0f5ttMXFlgqULc
EuF17F+p6c7saVN7Vb6uLTooYN3GdWvyQL9V4k6nRzvsg9qVw5XQPqTCY9OAcUY0XDdPMXBM6ySC
6AJnFZyABvFWkEAYDl7ebgbeUWk7NLe6cAoiKpc1pFxhJoCqYeKVboP4ts5fIAOvUfnO9R35P1aw
GusbM9wvb0pxGkwv5mjdJNsi2pgNGMDbKdlnzfXYPFMSadqqfRaWz0CTyo1JrOod5T6hdMtv8Tcp
lNZjBEgIJRsjB5/Sr6thAi7pRL2zFOTPAS1J6SoF1qIBmyYxYt7nafVsZb3h9iRPuRk0551chv5q
kuWCs1tJb12mO41TbU2iwptRky8/DHW6Z1rENQFlXBgAffVRIchRFUtb5JHEIp+b0lIrl6eKA3qz
4+GjI5BcBRvLS1dkijoo4ZbngXXpfRmDwZS+cPVvOip/XlxbNFN/9HAyw+8TRaGjMt4RhGf7gDrV
fzek/n9E8b9+m/v+1//NAv4SUXx8nYq2/fjXf+QWb3/i3lvsgP/OKFa1/0m3EWWsuEjSVGYw//qP
iGL+zf8h7TyWG8eyrvsuPUcHvBn0hCAIehlSJjVBSCklvPd4+m+hqo2SpRD//nvSEdWZqSu4a87Z
e23qd3MAt6WYs9WURnqWV03wj78Jc0wxpUOieFT0tJQt+Xl13v75Z8rfRVGkhY8YAhslpqn/JqdY
uXg1qLDpBh1SxNlYoShYzu38T6+GZAh5mQdEi6BAWGnlk5bBHh9KgwpWvG46DH6FNd5jbH8EWVcC
erCbmJyYJKWNIP/oseMvFjSeetyjLd09hbOXDwacajDACRfFLEBr7D0A8rHhP+D+Jj89Tn8FIyhe
WdvDKNuFZnEHViTU25/fV/iUC3EAF2ciQQD9xP8QTK/Of/7p4hovgaXgUWVppXHdiZx5iBsW0/0M
AvYyZTXjpyeALTVcUtxf1cvoQ74RynMaF1uyER5I1FsPrbdMg8Slk72HK9V4t9JAMrvZ2wg3XADz
low5QmJJWoVBRk1fXrJHuFEKWl9tvh0ba1myWTbyX/P2/fsrvFDh/HmBBsZzC8njrHj8/QLLSvDJ
OJhM9guVE8khrDoDAGN7GBUOraEKqy+/HQbqZ9+Pe2lg+2NgDY0t/jHsqOi6fx/Y61SpqNFZLCTl
ESqKKzXZriLKr6f0onSPU5LZoQqCNR9XQIhshLk7EW8dJTc3MDVWo2orw04z22Ovdsu4PH3/++kX
KtA/fz8TabMI3BIl9UXVerCMwJ9iAhhymiRaPTyXf7CXtn0THLRx3A+GskOrdhSHFEhrQP9WOxg1
iUbVu9yxGaOdlw/NNmqfE8VfhzSb21zfQD56jpsSlFp4x1VNHvv/QPTWBYkghCCKkbpAgXsuR+so
p7Y1sUOWiuaH3LJHHdthi6IOuFO0q4lhlWthSVSxXZEY3MkYrWQaOvvJGFbikdyOe0UiGyL3gxVH
n1c5JJwoTW8izaRKCyOTvrgq9EeyvG5A6Xx/81TjooXxx92D9kEgOhqQeVr4/emKZipMWdxbtL/I
VGiMOyPguw+MrRC3bEhR/alvrajeCV34IFvZzyjwXqxRffb77kbybTp751QMHjTaUhpQc5DZ7HD3
TSy/NX6wlqnnVR5HGiRdla6+xLXkhvXKJJSb6BAOqZzgyXOAirNqiJ4EJL1Th9BJGhJ59OAsSktS
h/GkRrS/5/PjdA707jWKgwf4ajvOavVAiShlFyMLnEQjS0OSOhGhElHlZOoShR9mS0Bw/maR71lJ
xiEPukNf5qjftVUdFeRrAZrUwxPVQRZLwdWg7sLGEwvMDBzak2CT+j8EkL5aLR9jr7j1GONeyvV3
rdJnkcJyAKJaR8hbVIPQTuko9u2mzLuNxXnEgjJOEdkUc4Jy4q1OLJ7emNtIl96aPuG/czsZh7WB
5xnXvFvUh75vb8JaXwdVuCqfjaoDI5WvcoKBoUu4fVMf6gmaI+1oNOvwGCNIs/k+D8ddBump8WlA
TPlqFcGn8yU2ftTvA8rbA8C1wcjtNLTWZZ7uzHC8mZs7ZjJt/Ta3rUbafEx9cVCi6hjCVOwDRHQN
SSZNSc5OaL7itX+Fqphl2PHCOyGQsX+kTzCwd+wqxRpibpDn24HtH4l2+7w0d8kgOIoXu13WO6lf
bT08yORhrgVvjmb1H0qyGK1kP3TtNg3iZRqV6973HV9VVh9pm0OA11ZI+zdaPz1Guv8ra421l1Do
0VYLqTfPcpffgnI+Yc93vak4GXoMjFF1jQ7qXqeJdx4V+BjRuyBEuMv0TcD8AzvQ0SXr3OjqUyU9
+IV6B43L9SfTjYfgXW81dyQ7QFEoehnpfipN0h1U41yW2jGqKE12w76Y4nfBKJ+nwXMm2TzDfw8W
Ro1X1Nh0BD6r+lH12oMmZWili1sCmfbW4B+hcMa5v4meiVOQeEfwOcoYJCwOHhaZeVGDULLlizdK
HqhELkaZn/SeWOCJE6N+jOiCqFO6l4SHAtWS1JhntQrfGi87wfNcGSBq4mx8TGqylrm9K7VV1l5O
1qswLOuJaviEpmdU13mZvgnY59D08SGWJ+i8kEmCN1kt79gNr+XYOw9W+BbB5c1gJltN9EZh6FgC
eUSM8Op75rnQ24OikbU1SndVieDH0uqjH6Srlq5CZzIPx3SFoMe6qZmfiPUkKsXbTnr80L1iBAb2
O/eRSoMkF4RAc5FlLI9i4i8mC1FH+ZHK+anMUBcJk7jofZqDKeuqOUR8txwR4/ueMGvhbQh5uJV6
h51+3yY90m+DulN5qlP1sfoA9ES0ciXT19r5lNis5skMrbs4augOkHMIDbwjt3ORZCXZzcF7kLO7
Idj7ATJquzLSbu0Zxa7XzDMZq7+GkqJ2PqcAe8ZaVPPbpO6dKpR2XZi85EGyh1ZypGuPBn1TZflJ
aamf+LL4SKzIObVkV0wKF9cGxUHwyIaKhqmYtxIq+6xokoEjy+IvM67iVVBnbx6ZaEu2LeFUZghz
aPcHiblDPNgtDFClTpllvu3RaDEs8kYMoMdRWy7ECQ1DQKa7mZyqulpHFqCIWlbvZNEA4Rv9opW9
Egv9PNBjbArtTai7TR/LG/gENnZbgOWxsBUTYSsPzDBInmHALtHhPmJPdVsTLXmGOzkHwqvcTyDa
ohnbjTU79zjJVcUpUZF3RfuBmj458jvEYkvR0Le02RZd2DyqUrqGTbqRpfApFybk8UBtVSQQsQqS
bzCfAK7+UolExfF7V1nSofZ8JzqQH3Ff+KUjiygf0lc9RC/cAVsb87NBP1HQq52gEL4xStqS9NNj
pcRURS0n7eSVqEUYuUqmsdENg/BuBgsOyY8CGvnQ8I3J4naW4CpidB9q3XpSyqWuJXdyR2VQ5dZK
FKlqaa+lwaEITUh+8SaUoZFarm5Fm7aYXMEbznKi33pYhRvWge9X6EsDxp8LNA1rXWeHqyrmxcY2
LSJgQgl5UwmJlF79aPbm0utuMgVGfTXBjC0WwNgWre4vRPL7THwWzZ0qvvXCWa2JA/M5z3Dk+a9O
f2fyhfL0j3/zM0faH/pB88ep6T//dQh/Vnmd/2q+/VvuR358TT/qy780/zb//ln1v3+7+UT223/A
1g+b8a79qMb7j7pN/vwt/I98/pv/r3/4z+PceSw+/vG3n9A1m/mn+WGe/XbS07nz35wNc7JP38Ky
/f14OP+jfx4Pxb+zSZ39frMrDu8aO7H+o27+8TdF/DvIXgv5iI7/X+EA8+l4KP5dxUzHrp8vDETX
fO751/FQ1v9uYrSVRQnTLXs4Vftvjoe/i7nR94NdkTmUySpACNP6Cwkh02KgS7gLNFI6koKCO3u1
JifuoFHXn+7M7Z8C4M+Im9/3nH8dimv6fFajbCJoo8BQCCbwCOjtPLVPu+8Hufhw/hxFwRSGaQKF
7F/scl7QZiSKzEtANJ5wSb23SAQVEkwMMomFEV9KJJz0tvnRidYuoVkj5HjSBTU+wq5fy3QBilY5
jF73+v0v9tXVK7BIdBMlOWr2+aD36aRKzG8hhMSSsPdq9kkj34BKvmZanA+D/xFe/+va/z3GZRWI
Rm0gTSFjNEuiLzBKR6tmXa8sN1/5K+UKXOXKBWkXRwjVBMEJcVsgO5VYrLqsDrlnPH9/0y6gWf+6
InN2QEKrAzby+13LyUUdrIYrGqgsV1Zr+4GBIWpbI9NQo4xYPXPVyBiy378f+OuL+/e4f5yOPz0t
y0ct2EqMKysC/gJw7Hp65U39vS7zl0uTL+6fpkuCRFgtkOUYcSOKy7hO1wWqhu+vRLo2zkUFoZLb
eiCXA/3C4whnsqa/FzsZCtz8D8AkMnVXipZqeOPVV2oIFyXRf16ihHmIjDjO13PR7PM7H5tlG5WJ
ydNb6dWC/SgWSXoo9BCX0hERUpMu4g2dAbvjWB3Rk3D+f6790y8wP+ZPj1HrqzwWSTVd9HfZXnfZ
w994y25h3oi3NJW3jR3eRNc+wnka+8tH+GnM+Xl8GrPpqkbIM8asnWE5Hr1tYNcuTPgb4mIX8AP0
RXUfODQSaoJ2rlSLpC/f20+DXxT7eqku4iBmcNElOegRIdVHTZtliVjWrTdEwNAyu3aTr405a/A+
XXCS4UmFc/7nBRMr5CCotkO3ciy3XBWuf3PtKv/4NL67xRcrSTlFaR2HXCXH9MeEAmZxIzvxHeE7
NnV/hy49EASJvmTj+OxQndmIe42x9PXURL1fnhmuFHMvpqZGkEcEpjRehlF6kiQBoGi3mUCaEWc4
cS6bj92q9TQQqDpo+uH7N/vLe66xxsmKTlTCZf0mznjIcaFwB/x0nfmlbQzXnMbXhricNwLNKyNS
DlAF5iv6/korrb+/iN/FmX9OD4gz50I3pCrktL+/OEoDziIBtUHC0quBdk9qEKHcASSd0EZ/P9T8
oy7fGOxVoqpjnZl3Yr8P1Uly07UZQ2nmsIyaU9OheRqurIgXXqQ/L+jTKNZlF0aYfMNKGEV1CcwE
fb227OSX4crwJNPVdXzeBaXgrwNerCGWVQkY1BiwWQ5LcvCWKQ2zGdk7vl2d1+Zb9M0ttC7ehxHE
LtgkxiKXTx8dkqcW4mP5IjuIyJb9ih4q9pnskT7XuKzscHXtq7/yCC9Zgczjw2ihGKYg/TEVAilR
p5Z95H//nugicI6ZVUd/5mIuK3JTCkSzYS4TbkP/V9lsSfS5MsZXH9bnMS5mLxPTs2lYLQhc8nc9
/UGjuv/9VXz1YX0e4eJtNxqPAprOCBUiP4w/Hg6ctFxC4duImvv9WF9ejQRGi2OK/lcmh14YVUCw
I+98euz1hw7Z7/cDfHVC4YT07wEublcQKZ2gJDwSoRAfcpOwYakpdlPSYecLHr4f68sdy+fBLu5c
J2M29gsG0x8KrCh4zBY+MihnXlSIl84WwWNqrPONucoOyq3/9P3wV+6lejF/TNTjzFzhXhblXUZ2
TRb8jwNczBf6FMpaMw8QUYyTrYfZqP2/XYL8+0TrjaVkji0jxLhLmdB9/xpL+stZ9tMzUi92lTkJ
ztWgMUSyCddsKF+CGyLdXgiOcQpX0Wzpx/eXNL9glxPf5/Hmp/Zpf1MaQZ6mFuNZAdKadHQ7y1tO
A2KdmtIM1ieZue/7Ib/ctCOpxr0KFErm3Pj7mFI5goEwGbNbmVvdLk7TG7Ju81w54zJxqKwTZLzX
rxh351b1X6/006gXu8eYHp8+lowabUaHbautEQO8UnY+aSjFKhN2JBe2q8EpV/JOpHy3FM071AYW
Eslr/N0v93if78A8x32665pet601v0h0YVfmIyYE3ABbNpcl93uJt3cj2Ch0Vhxt/X130MOVf5UD
9sfx8i+PnqWA+gg5yvolBiVTfbmyporpoLD9det6S6tC+L7Qz+RCkiLUkudiU811E1ePUdgCGV03
/ZVN/VcL37we/euXuHj/YlWr/Hjgl4jQJFbDe6/QBUIC/f0rd22UizeOqkVgptI8CiIAgaAJcnfQ
El/5lr6c4aBlaCKqBAsF8u9PNQ7FWgW+z2TOPsHU38T6ygz39WX8Z4DL+Yd2eSRKvDYShXFiribO
m5N6hZ05v3t/fS3+M8jFDCS0BPKUMYOY1c9IeVCHG3Yi+2g8lJl1ZahrN+zi4WsilQ6yqnE759B2
0KYZ7bWN/rVbdvHkBbXuw17jmfT9Q5Q/t8aDn2hX3q4vy3KUsv/94C+mll4qenGIuA5CHtOjbqP7
hyPSrZvFH9tjp38qT/KKpNirH/G1O3gxkUQ45pp6fuWMRsLbi8OkvTJvfnUDZx4GpVwZfPcf1/5p
qko0eLKjwbUVeGxLQUecNy7yOrvyKnx5uP88zsVOqOyGcPTnhQhtpy3bzAJv3jK29UV8Jq6IOUj9
Hy/sYjfkty15dB4D6nRgplRZmUpC4mlzZYL7crX7dGGX1bay8lqvJrR+Mf0k83spPmrJSnbwOVOh
GstDcq/Z1eHagearj/jzoBdTUQudu/bnmaKW86Np5I6hJ25Zi05AukzS1M738+tXr+Hn4S4mJtTV
ldcjCaH61iz68dhY2bXbOG8PL6clLI7EylASULRLJJkZDFoPBmVevmdgJGmJbrlpXHTYV0b68lo+
DXTxMSc5IKm8YqDOJ0hQlRc5qrDvb9cXTwfWJI4DqofYRC8PYkkQhJ42Ehud+8+dDhpYPlU0b0uc
dmHz6/uxvvh+fxvr4rvS9FbN5GweK32SgfoUZ6yHV27ZBcbvj6P6b4NcfEsUuOVBKBmkWZI95Uwr
lf1VckN+sZ3wCi58O3L8/xIXdzkqQsXf11sYOX3XAb1dGLgjyE5cpCyLHR6p7+/gFy/Ep4uj/fL7
MNJUTppSMMwg3xrxc0E99/sB5jfq4tX+bYCLr8eXfS9VDAYIB4K9kwRbvOboyMRj/xr68fu3QRGV
36/FHIepCWuGqrCyYN4cTfyN17a3Xx00Ea3NKQFzOUpULkZpdKP36eZ7C/MwkPw0C4UL2RHZzbrS
tnrNl4Xdixgx7HGdvFyb17840fw2+Pw4Py1Yki9oUmUx+KA8pv5JwlVrSDee4mb1AUHFlWf35Q3V
kcyiRJUIAbh4OTpfLXRieT2MEBLeR0Q6wTPelu9fkK+/r0+jXLwhnRbnRZowSrYPGkchRgtz4sJb
zpV+HUH2ZE+P1bY8XT8lXEgl//mRIeMl3QCRJqLd32+nb3oq4faRt4AZkgRLzy0hySBBOUjLeYuD
61C/Vyj+976TvA7OrP++Vo2WIU1ffCKz/hV8FOBijosAnuY///RQtTCKpo63is8j8LPXARy1hdeQ
fMRTktcz5UUxBIvseLOUlGLRBD1a1qiMfc+1kJIY4IoCKh5Fl6Fs07x6JJFOTf0JcUhcJLhvG692
K2j6kq20dNO3iWDo0xmsvfcsQNTmHDwWQXoW+HgUpxlDVXRguPXkcpYG7vYKqlvr6eU6oE0eqguC
uDs8w52uRfIruulW2orK1Gj31jSmEyb3vkpxwGhSMeY/kZKgb9IroYZl06MoUyafPLQqiQTrdiiM
sMdsHQZFsOomXSE0QG4MwzHqVOapEPhI5yUcx63gZdach2waG3JH0NL0w3A3CdIzvK05WU3DlASK
bpQ8ayVkCemvWa+TdB2/Y8FqnDaNYe+U7bgSiB1c9IQE2NLQPTckHZBbKDxZeH+kkiRDQsg/Yq3D
Dp89JJLscrbbsDe+rcL6JtAqjOBR/wK6ahmCuonN8UGp8h3sl2WaE2zsGXci/MpYiXeFJmM4jAkX
fKqsh5DwaimV9l7U2KqHrG1k/6wIr5OSLcj6dmUsR/2IZTdwa+0UR28wxe4kMO1F9BgAYBo18Ed6
hxU37MDfwKoLeXKLqRV2lXzOCvmQ6g2uM2vR1qkTtuWmDRZjdpQApdR4Nwm5XY/K0id7vJMIyxxe
PeuutO5NMCcyN1B4lDzQEajEtaMkrpoWXbi0keSdZdgKahy+yfJOmFOEf85qPaF3/HozGeemeVHx
SwPkGeKlWh2y1B3atxCcTtjbeJmbssZsJy1HLExCspzIME+mEZAB6E0p3qjZIakI9g3slKmsj6kL
iIQXSI9ezLndeIjVtS7jiqztWoXz8KqGt1ONlU/besNuQssTbSRjH2KuNjBc6dLOUtcaPIQxrddT
D9LGuy8j+D3+D1HDn5KIkFu2o7GO2wC/3c6zDgUIAUWC3V2sBLLIIw3N3GgTGGYNrkZpILG8hdIs
BZEg1WAT1z867x4JLEnKxoLd724AsFS1rljiSe2eveGXXnCmtMscoWe5bgISXDdtTgWEIES9Izd6
3xpvKRJNw7OVYGAiXw31m9DkIGxaZxyOupc5lU7aariTZUo3t6ZQ2lr+swh2tHM86ZBJb1htAZtH
6rpPXJ/FJtmO7E+bgIDGjRDd1MNKkHdZy5/It1W6z717yDVpdDt2ZFf9ijB3ylAWpaUcvPcReKZn
vTsN47tUYa8lxMp7NCvi7ArgZPWrhiERNfUinibU2meD4kmVHAyFnHn9Qco3KGdrPqIRb6Lvddzx
AuWivOjQZqT+OqoqUkNCTHrUVyQnxtpWCHcK0jw+a1vrKI0RfT0ZSr4Q63qPO57sBlBHMpgwFNgo
69Bs6gQwD1STNAOc0MlvfvQKwAMVJtHKl5lujkb9klUforZNgRtNPqmfwaKMb0X5qMo7yURWC7Y1
ZG3pyEBwDfkBvaTdFdseO9LY4ROVFvjVgCNsTaZB7XbwQBbFOMy7+14wl4Wu2LUy0mp/lbO7tjtW
6lPSrOq6JtEVOzBxZ91C9YifkJceMMu4WPfhTZ7cJPJ7hPk8cVQDfyESviC35eYoQF8cXNk7T+Kv
QfRtv30z2I7Xb319EIIHoTrLwz6NVr24VrR9gTEMObJoS5jCjHItQy4NXaHZB/lZMSObgg2mq/28
wZ5lqZnyMmQ7vUdZ5hr1yshXpNU3PoOHZ/ZGeXTUYQhEWHP1u6BR7isJs1iD7nNZtuvGP0YFD0AK
j544gyWUhVWjBd2E6pNe3jOtJPjLusotm7dBhu+WviEn+QAFZtDYmcxjg6LEwnEpMZWkhYWc7aUt
6qXgIVseEICkYPwit6ANVdVvCaLsPLbTSXaMKHW1Yt1ZQNHkF2UkwEN8iCeeDUHq0M+BmJQrqT4Y
FYi06FEM7qAc9MCh49pwfOlQoAvtvcOI7DFTqiVhNSjQC36j3C7xaI9RsqwtJk2MfZWeOpm+74dD
wZQXxiR0wcjD0IsUZjOaM/puWIzJUbCchD1rQlQe0bU3k6YfffEY1ekpJQV40SjxbeY9Sn60gwy6
TLlffRw5ky4DJRUdYCd2oD/TALmr1H4rjKMd8IQM2L62oWj3aKQVFkkVa0rUe8dhaG0vLe14eG6J
lPaZLmcklqpszOGpIgN4lJPHSbiPhqfMMuGKAM4yjrL3qioJDAj52fLfa28Tlc2Tke+GxL/ThGBR
BQcRIpko3bbEwqbQAY3kRwDEIrWU9smMKm/N7DI46mDJoCL6IdnUmkBhWCixMJqeoj4qvcapvp1I
nBTkBkXzGN+3wqlP021YQlSFJKVV3c+26Q7Ice26aRaBpg8LT8zKrR6X226STrHYH03PvKm68kFo
5JXZlThQ/RdB8d8bi3lq6ELM92XS4nqeeM6SYRNjzSKbFEey13b8Q8G2uupV6Sc36P0bAne3CJ71
Zaky0w/kdCduB7ja7Ek2UbLbNJ9XunHyodfAgoVDty/xRlWttVOt+r1vfVfLmN/Qwnd17pRe9Tpx
X/sps4VBeZrkYisp0b4Ttp2SueV0I0u7OPUeJMI+TSMh5Bv2X6DyhAb/PRaVXaSjqs4mf1vVWJGO
TcktiI4iRIC4fCUk2K7CH5n80BROLKySMl3K7aI118h7bLnb5gYctgqMB7nOCD3ajwKiU5G+MetZ
2u2kPGUfQrAhiZvm6QfMbk9/LJCwh28WTn75cQAQQOxaozuEk4nZ69StrHYF2APuBPaxcSlod+qz
gX80SghW0e4F88SCh9s9VrZ5/1DfCVgEipMU3sSjK//MXnrNDgmkzCee5gMLy5S6FhkpBrgwN01X
ySMJKSbzDqXNcImPPplWLY8e8hT/0svuJe02UJfxyaQUHb9kxk6F14MQbNgV5g2ABOxW8Vp1BcNR
tUUl48BddMSpI3kpyBSqPL5NhPRb8otiVPL2+AxozwARZy50GHnmyS8PHtXux9DDNOJMzKE4Hzgh
h9E6zbeG7kykGsEbYgmnYlktCrVw2FVLWJPley15IAyIgAobElRKVSyQ7jz1HXOLrjgooGdODL/q
SZa2I3yMKrUJXOfQayMw1vUPQcWGi2f6R1DcZcZrXu1KH+hr/6OoHvohXTbZW8F77t2rKXAoJxJM
p+uZsVnjpjZkMQUVx5wo980PQjlXAtZbem0FkKKM35T/t+FOSvJDpK5AdWT8bK9yxAMzSNEvDO/D
b197z27HfQxuI6e1Or5GGT271jbqk9zg1b0dUvKeDAA4J3l6sVoSsHZJ/VwCAMqMjxysMjladksP
UU9H5iR/mUexXUZ8ywi8DT9wdHlaCDAbDInNFJ4WvOLtnawSMucvhY5icBsu2Qyz9asjd5Bwkq9K
UAA7T1v1B/2lq4tFK7hlvmrjpZY7/aOeOxjZTXzfqCAXkoFbb0RLDgw9N1nWZtZSCz8Gvb5gygs5
NRYxnRpVPZsVC4BJHndEtSVonVy7N1OYQpXKhMrejBSJ9k1kp8ySGkBFSdndVJNDmW0jGu5Mz+ml
dXnjdyu1clXJiawdmfPD0wgeITgWVCqnfawuayTvdWRS/XV8IAjdsOQhqKYro9EOzNtGeDejLefT
OWkRd7er79QKq/kyguHHmWzgVLQkDVhFs3WvvAQnNbltoKiLdmDAcXk0jXX5Lk4/OyzuYAQUmxNn
UC7UfpU8sOXM+M6pDldO3a1EwykplSARH5jVbifQB94BzR3EQvaQ+XBnpL+KzCmCu764Sa11fMPz
8Pga+nyZCY8JZSIUZN0qCPEz7FljcMF03hJumGDaM8SQrdZ09PnmbVWAK8R8+SgKx5TIatMWsueG
paKQbSHlU3SlF6lf+soiPuW/PPjlqzZfqdOx/REA+sBz6q2hX3X6Tt932j0vNe4GMVsTki7/8rVF
RwwYPJfn/hg/eNAPQFgYDt5+1VxKxQ3eKF/aoF7W9pnkhL6jyeekZtFaBE/AITVOoSlr20qot0ro
RjHQm0WsPwfpq8ZGXveOueVgXYmGJWE/d7yHYbGverdM1n5hN8ZBJUdR2QBF6sd9ki2J8UWRH+Yb
6iSReMuH0pf3gwpLagGXP/wVNM8mE5bBh+Ny21lvkMsc9MDBmeqJ5zx6mqkP6THzb+Eu9fcZJrz2
6P2Qm5eMKecliBbBKamPXriLim2Vs5QuRuuHqpKAdQMFABaFwikvAJGSTEdxZ+zpuXOMqll1wEoF
6ipJzhKk1gGm7oK/WRbnsnFrqFLadGB2rN6VfpffG/FBzlfhE4YPP99CK57y2+6OKC0124UsEPFO
rOyEXC/YkLs0epJZ2c79wNvuSvISvEPtY3hZ43Yje+Fj/NXmG0nY4AhO6VHXZ8gkZXog4Z2A4nrY
q/EpkE+K7xiwL8MPfri8LVWmbNi5y8i1aC3AV+eLp1KpYh9bx+KahZYmszbdqN5aFG+lI443cdMB
ds2eDR28hGPKwIWcej8vav4IgOAcdSpgTt1uile9dMmvz6g3TTofODm09a8UdhDAocm6SYx9/WsW
+pB+ICozPRZ7DTzUvqDD7NSQGSJpV1UbnUIFRbgeVO/GS1dsB3oYDIHdCQlunDVQTeh/9mQ4Ex8E
Bs4FkmXXItM+fSXrSwHA1i+hUgawmQtYMNDBpvxFxiiK7XGy1Xym+TYcbt6jYiMiDYWYCU7qUZBg
6i2S207cN+oD6ZWQHgwZKK3dCGeZXXmyFOIHU/hog83U/8qbh7b9qbY3zLMS7jMi/MYbohkyPiRQ
UqJxH5arsbhNBtfUXgRxWXevnXhM1A8otJXPu2lPDz6zaR5iLhTg5djlW9a4TcoMs4JL4ovvJT9L
p+Cqc8B2hvv6I4n29bSst/1jkS38IxMssTRKcm8mW6G9UVLFzScW4hqiSrk2vDVhFrYP96JejeU9
0OiA+WA8S365wr+mFw9a/xHWD3H7owvOQj8R37ZL0oMi/Cj1ZVSfQ/8pElwreYlMkihGOshnqXMw
FgMxor64yMz3+lD074NA7uW92iw9f9sAeO7ZA7RWao8sIaXbUkERgJqlYNLEW4B0fDiD+WH1JFof
y4ydzVo9GeOy01wIGSovMDl4YPyT+Ged0msrn7KxWsDIY4ppzZ+68gibfpFOOwEDsLUK8Uvp2Lwc
yXorMJQGN5W4x3aqcaB2MAAv8kdxWmgx7uEHhcVYOgGu0asfOqegMV/H9U5E4JROwMFQG+1AKzbj
TWdA0tv4413UPZJru1Apbozyvu5PmdUuoT2XnR3CZxnHejESwExgEVtgnmaJ7TBfR/1CET40epI4
puJiZ02OZy1Ufa8Vj90xAh5d36RkeenGnckxdaRqEBYb+K9NhvoJiBLAj+fS4I1O46PnUulo8vuU
6Z0bkfor/X4GFvXrrr2bOODGB49ABENFO+L6fmCz1oJEj8Jly5HD4dAds8q/czhoQyfNNkT2TCfC
X3E0ss3aeylUEsj3ywyCsLnmxKxEaxIl2mlZWcz8rHHiEoTgBHTF/1nWyaIQd1EzrwBawfRXb5rO
Vd5hzYB1jtIb+ksOwfKZv5a6G0Qqge/G3V7XsOghEAaBuexEm4OoBmBl37ZuBBiSuyec5x13+tLq
HwCD2mg1lMfstQdhXZ8Ttm/9cNtRm7KgD7PZPoIrHKrVLAmhTDawWilU4zp4o27erI2W7wYC8Gvp
n+vkkA63lKNyZQ09gb//PJqmG8hP1nhbt+EqzyPKTPHC0jd5hc7HRtrcTq5K5lTzDK9Xi1Zz5SqM
WdgsxenUjTZTMrO3ZLhVWcHmgqn6HvmeneEtTEvEOapdyi7fi9yuIjh6ozN6oBdhTjttxMfOQvcz
I388X8bpkpk9exkeJ/A38gL4WaytKF6p6+CpRLLOSGyRA3UrCE9Jv4Qyxp0DcGa1I/ycZlVxR6FB
+RBH4+XkL2XrTi1uhFs2QhXS0JgUUUDP2zDbFJSLTikOwLpbl5T1hE0s78zO1gKbW2go5zZb+i+j
KeObPrSUQpXiMQxckwO8tVcpVibSLh28TVc91Fu5N2yh3Jg7DcMLhkKZ2/ziSycTr1wFH9VjRaVC
VAsHJajYNx81ouRGzKrRWqhAEt+Plhslt7q1jEgIbiMNjQIrnL+N69NcB56FX2CKIGe6ObTvDrNh
a1OL45pyJFK5zYZIk1fDI9G2Q7AuJuf/SDuv5bixZF2/0EYEvLlFoSy9kyjdIERShPceT38+cE5E
F1EVhd17brojpjXKWgvL5Mr8TfDeNqpN+uLKD5V3gyhs4u4VllZvh/ImHA+x9pBG9xS/ABeS81Kq
067aeC0160TdV4Hj8jugqaIWHj63f9R7VGr1ZIM2RStuR39fxVcZldcVr32ddDbYDaGTGZQsbYjD
lgUiaqVAiad0im8mNf0iupUQqpZvx/SVIqjVfozi1ip+dEhtCo6cOXow7UsGFBTrXr8NKmdApDVZ
udKPjlcVxboh0ezkQ7BQpoJHAiV9vErKG0FWoFwCxKXOZrimjc2myyFUojBKEY/qPMfMZ93+Dsed
X9w3PCzZdu4n4MNAW9d/tXTNxSKQUKtrM91Oz1v/tiPhe47I09x6hX5Zg4K5b+CcTL5VoXvKRdok
z1gZIS1xxYNKwuIngDwj77qfLJ8+3zRFem1qvJiQmNs12A1XnGQ8+26yhKLStvtdImlYOBKp56ME
ZfQuNN8F9zkQG5vqux19ZqKtvFtoeKKAHm3jwuFA1cqbNr9C5KmPfqDdL7bbVlirT2q4rnynjHGx
WXvlg8Rbq9snIliTlf8AEkREQIqutbUZMrym9yprEAND+W5A058EzeMrbHiEpuBGtA+9fxyk96ig
6JQbPBHQuuL09X11FdQRWhQce9T52yh1QsqbeXiH4hGvDZ4a3o8+k1m+id03PtUuKX1u2mCHQglK
HJCBTQM/HHSWUzW8xdf+TS1rx2v6+47/3RTHxCmC4o83tXxK+OE7tdIOVmS80cPpVg2qDshqNu5W
i9qXwAwNBFwhFGtZE65aLDdER9QTtGmjaJT2WAAl2yEsw8fMi3kVtGJOKRfJ7hYBjVRM7oJBGA5p
HfL/smifpA1PlFhQxUNZdv7NqIXeXeWqPM3USB0wmByCtNorYoVQboXSC3oTYTS5Wu81Ed01yXuC
52feRnG7k73kvkaNbZvhFHalilTsXUVD1oKUSUsRDrTaVahmglN34lrLhrWIsVYEnRlfj9tSGwxb
zcwXg/1itP6hT4InwZD3cVI6+F7mtkw1v0pYl8jj3ghCCtiP0nzl6dhEwDhOovA5kaL6Ohn1O8ib
vxpFfQmrCuFgd19m1kMzUqSMRvLesNujx4O0nfG3VqZsIiq1TeL3KbxuwHe1Irw3XvsZCAXHlRdQ
oregKw8i/92tsVruy/fGKuNNghNFWVrenVE11U/DKuJXtdDTa8nnRdm1qbmBUhY+VgkXURm6vLq6
Qd+F/MEXX2BV6EHX3Sl1jkpy3qB/ZgYqWolyQ/vQSQYRvrdZZXH4nnUC2qidNyKDnCh6qP6ATZG1
j30v8Z0k6vYTjd3l1w5xJ0tPadT07ra3Yq+5ygQxl16AmMWNskImsszuo3LgfeJ2k+WZ0ZvtGy0C
xBRD9FSJiEryoTTcEg35OCoDG+BjYq1wDlHf2jiUeadIFZcV9ozaW0bvq7nyxCwINknlU1ltDS2n
STIG1XUdtPFrkDRWvxtrMR32rWZZCJNqKfhJNdMi8bOMU6Q49HL0eC+JUdahCSIjqWrRk8xAHmVN
d9d5fZWyGKdzNMUSEmlHKcIHu/TaJqcVgvjQNrCYJ3IuhAO4FXpFO0zk1Piq88pRTdbNUJYUJpus
9vQe2wMxm97qbo4bjSL76B1gGpzw2jIsrBzvyrhvXdT9WSq7yBjcR7Pw5eANMl0f07PrDN2uadci
mG3RzgSQ3DdqDjgeUzdp5Q84saNKqGRTGuK6fAkuqRx9AdvPRVB41GR7JSkobsRjIu0N10oFD4VT
M+I9JSiJ5v+S8iDtH7tAdsufnqG6ccnbKK8qc526VfmRlZHkbv0go7CaBnVX4HXTVu9jG1f9tkzV
4G8rhe1nhfkzrD5JGlI2WS/imZW0AQotCl5mOKbVAjIDFBuVuq0+pNFX2r1bS67yYWC2KWAnje79
Jhd9TGe8xhI2da8YwQo9GlS5O1ntzFVsiAa9da00go3aC2F+pWQaigJxK2SIMehSvpPK2LtrAyhI
G8lEURDZbLIw/jGIG7NCawYtjsCioDCwolO0XExjxLUwb91V4TFB1KkHH8S1ykpYp0nbozJdd0N6
ZdWjHD5rvWFh85iEMtdahTrTRg9C93cSIG3pFIPm/jbFRvooOo2bPwlSud/ESUUPPkc3zNzi/Brm
O6UWC/kuTSvzoNTc3/2A4GmW4LzQINsSXrlBJCRruYg7WgFJjbTOKLQGeZ4byM0611233XhdRwKP
IsqQr9tMdh2K6QGKSIr3litD3NuW6AbZqvViXf7oUrMu/uS5TKMAh7nMXYVeDUxWbPn32mrHNH6w
mnCI3y1lJL0e1ZAz3Tck4U+WclRTYBDExypE+HgVlwpirEkQ+5qTFF1SAonuEGqVcD/8WQ1Y9Fyl
Ogrvtt5X/bDNGFC1zliA+KPghhYytc3kxDI2CYiFGD5PIdWUbz1+BvTwWOIJ0rhSjK54naOzpXkx
hZYyFOp+4+ND9u42SqXaSdVp0q7LRNenwppxLiq10b6KfpnkTh4jp673mcJ7E9diep2+ljCgMoND
QuOu3kd6i3KFP0i3dLg61SkzJW/WfTFS2NWSgnWdhaAOtlUyDKWTlNKYo54aDMq2HC3qeBIHiHIf
I3Xm7Qy56kdHG9TgWRMSncyraKkqC02ZFtw6qoaTeoU8xcoVEySCObbywZGrZGp551bwGgv0sCmu
Az1/loU2b7a1FB3wF2/3SpM34y7qQWL8KMdCpiSE1DIdfaMentNWcvQoEh6s0B1+e6E/3iqiXLt/
zcqC5Z70iiJtDS/CnEPrNTV3BrWVaqzruNp3aqo28oNe9Wn6oGVmXyCHEWtjkRzUcdCEX145iP1n
5XEb3NWR4uY4Sw4p+ylKdK2jt2jpb71iZv01TD/U5uzUG2vJxiGeNDZTS7MA66YaPU9RjT+l31uJ
XyQ7KEpB81uDr6896oUSiOg7ipawDtg77avhNVVw1XpVVG4qS3EzVu7YSWutMaTMifUwRAsoMiiX
MJ26Las1OQL+DAmXNcaVvKiTXvD6tShbPYhIuUdOkjPd/VvXg5XtUl0cpFUbZS1+Q2lPmaJxxdha
yWFPM6IR8w4YKCovhl0omjXYcV0n/Rplvxjd1DSyqDcprqHsFLOj6CoJI2KmTIQi7TK9EPudV7uo
CRVh0j1EnlpFh0EJvGDdZwZKTcA/JIS/zYRjESW3AFhDOACyTZsu8YYr08TPhHpYMuE0Bg+A5Eft
mUmtYPPDn6Nk0SgGV4AnF4NwDVt9WsQQrYMPptWr/5h66LUfpUEeuUtDS06wAG5Sd/jbubS1uhVe
iFH6kGluL46bBJ0ndY+TO/fTtawMgfZedjHl6DSRC8NztKgMvYImjW9Wv1KtaNGwkUAAdb99vBY/
vEgXx4dwrFs6P1EfoutV16Xh9EqKXLLVZYH4Qw2VsH/w3ICyV1SYSrjJ0pJWeGHIjfWLxqTEwvAA
MGGckAlYOmfJJEIlC/jIOXnIhcLbKFGGTY2QeHjd1a7VvupBav0Um54SnSVGlrauWGYi/cc4T586
08rpHIkob+Zo3CFqHvQDurNV7m1S2MMA7fgFvqOj6iiuLE+h8SV1SowpQGHq6brRjPwtHw0RV46u
H2M6EPGkaCYN7YBBhYY09VCXFnrTeL9UuE+MVKProQhDJ02VCo8I2UTftC6UyMJWJ/NMOwzZ99dY
yA411m29jDVVw8dZZUPUms6ox2G8ZjXSrAO0hQESoCJzPPiV2CF20/sNkFFr8rJs/QSRYNCxqbY1
B99I1oD3e9EW67pH2X0oKPuMASgurEGySV3LzArhCfUqFWOrtDNNgA2S79O+ry0JSVdPR6rPRWV3
AlnixGa2Pk2pMBVeGtNvGYPYWs1bWgmZtxlj6rm555d03cWxQntNBt/h1uGUAHDm3QVlqXifldS4
HbmQATAYE64o7TaC1AhYP0S+gSS5qXUB6vpZ5TXXhtI1Ah2ogWd1t1aTxkjkdeWFVfdhiKOgVQ+m
5upYMOGmqTW/YfL2lF/HvAscAVUI7y6QvY5OCH413YMe5qL7ktW9adIe7nSJdeOJ9VNT4577WNWB
ka9FFEFoyEVeyIvO1HXsYU1dEds1mUliPUZq3Jk/5bEyHsJcQ74e8+xSs/VBCm9GP8zz99wqrJL2
KixLB84UBhzs48ccb2wquENOSuWhPVdqxrqpczVCqFdQeDJiaN06aD6l6t5km1UHz0NiYt8Y7eCi
56ypFtBzzwzwO0gHN95L0dCHm4iroNqOeehKd7kY1cJdY/SttM9VRcjtvJNURJLM/GPgZTYAMVA/
Q7l7GocQB4egxr1FpvZB+rWJG4QAdzCq0BtvCg+5O5xtmmcrzjoJDExQ1J9+REa5yYYWVUs9cgt9
3Xi+z3PT7wX1teOcwRAvrcbshjeXUW7HRgzwdPNKFo+m+Bi5Qg7wx31mopK3SwaJwnCjB3XKW89Q
7gdBScsrA22UYduPOUmT0LOhkQeNdeOaBA0Z67IzVGQ9vJZnt0XGq+DzFtFPxY20H9YQ5tDoYvVy
MbPE1XxlhSTVFOPU8r0z8pCmcxUCRgsqTS73YtMYPGXYplhF9H7U8NEr7VfVFqq8lTtBM3/LSZwr
IOCGKKU4jORxvQUuLVpOaaJ+SVIgxemBRMoKdlYS6lxqqRJGxXrA2MG3+ygetDfeAAxd0BoQM0jE
9zzQoyhOh55ybKzqw65Rk540FqHBAAcUbWgQCERjVabIP2IK957jUJ787sHelI+Vl4+Nh0tMFtTP
kS4VFKV5KejCa9MKdfukmAp/zSoq8fx5SS09p7YolUpD0VPUU31v+lLqrtrUNa1DZEUUiPPWosAY
hlY23g2CLHK6xg2SH6gHhig1V3mYPbHw8mIrx9Brn2VtrL2fA0Cy+KY0LRQSw1SjMtbpOJ7ciLLY
8wj6n5wMzY2mBsN0tg9rBj64exMJ5OtS5I9uTUEd5If/4bp3y5KKBF4+cWHRjtfZuUmXxPWqVRMF
v70g1/FK4ZgVnAVQ8IS8PYaNqywLS9ZlndMWsdk5JjbolKaLYojQ7au5pSCOB8B6og0Gsh08y06E
ReUC2PkL7HsSEtUmA4UmLGPnOj9xP8DhnQhbMaDjjb7C2hGroA2uoIf6gebF339Lxvga4z8B56I/
nK08WnICAi/1ImNVtIvS1nNiyVcITcHqHpFjRHZn3AU5KKzamLCBajaqiMlD7KNMncbNQH4TCE/Q
n/CGLGNVupXL1KPgmMrlL0OswHMsfNE5yhmpC1U2QTdrJkUUU5uxuRILBGZZYVQRXptrfRtAyoQn
9NEeho2/Q5z+ahnfPSc3TCFVBo3MB3/7l/TzMbB6sJCejMMRzfyYHt+oq+AEsqfL45LnkPx5kBkk
P4o5K0vBxfHnU3k3D8Nv/dN4xSN0La+Hv/67tKNGs+4/6aHHjwCU8lsu7jXAEsdb5Vt3PWwv/x5l
AuUfL+Ov34OzrqyrmqWjQ/YdTV7lgWs1DU8rL3HQ8byVueVvkivjyd0CUz2Uz3T9QCuuYsfcCzd1
scorOyGrW/l/BodnnCs5/dpboWa4WuIrnvDgvn6bYUz2xZJoiV+qGEdIdyxsE60Tc9XusdVJ8jdJ
9IFB+0DUvBAh2iThcggbjGf9W0+ursdK2SvCvgYa3S35Kc95Kf/5KRY/hUoi6iIz0H2LEqti9pk6
kchAutwX+DliWZCaC2bzJ2oz80DTDzkac+a6pmREQLFqHDWDKDxkmGqFqfJk+uVVols7Sqo0FgtL
xxHEXOABnuiMzA6AubAJBtyV1fkcAOIh2GW/IVfY2tY6IPmx1R8vr7z5RiAUosT4EYqShpf53HM7
zEQlLbjcbHqzWZ4fYNbeWn66FQRl3xXuQTaXJOPmVLP/RCTtmHykRUOZHSld3ocCrxq0vuLasYAR
DeINZsCF8kMfi6Xz68yNxPD+CTbjmkFdUMReIhitvWt3K/dQRJAsdxoHj40M0PN6SZ9pfnzNhzc7
vEcVPDUlRcBWeXudYvI8dv+W26jBfMWRGiKTOX0yaTaDQThkmhWEoLsrjEmVKEquya7KBf7r/DtN
UdBaMlV09qGZzC/ztOoSNUobl/a5+tsd/gTiqy9HPO91DPGs3eVlOL9n5sFm+03OsG5ULIJ1IEUC
Wg0eJeqOPv7lMCf7eh5nNnV1bVIlG4jTysKqkkHzi9TWOm2fgjOidSTqj4gkbv26W1qJSyOcr8Q8
kwaDto7tV2vhbnQkmzrwCvOlZm0+SSsPVQPvTlwSvznRmGDAMqLtpEeIM+rGnKTqpnlZNAU4n0mj
kJ4OA7bHHXBwv1zjEOkgsTHtA/cZW5eN7OjqfoIK7pcIU9P3O77f5j9j9n0VI/JDMepcUBcVCgGp
6X6IRi1u1TSSHM+VjO3Chz4z3fAiTTpdJIamqcwuVJG3vCbEjLtaK6+6D8/Oxuqa3DC24bVW2jrU
N8y4s+S1Ot/+08WBmqxqijIeLVzl3y+OysNuLjfBWkXA9oX6j1svpC5nA0B9U5Eh5oNqs4GF+qDW
aaSqtuJSYQXjntqyhvfp5fmbb/6vYRxFmeVH1ECDkoEyDDN56mP3WWzLv1iyd3W6r5SXy8Hmi2N+
2c43JSDsOGlJfkaA/oI7/Cpqnb7AYCq2SGd5YWjzlTGPNtuI9Tj0ft1ytadV+eaaodN0vOkSVV24
xae/53jJf8XhC7EceJmQPX9fCao2qpGQ1yoGFynuT2psHTo52UQtKA/Sfkxiu/Qx0azV5ck8sz50
iO+SqJCt6/qc/imoZud7ARm7W/Wrktq+nEsLIc5lhCSDKLvhpgKbds4W96YGYgYF2R4O3RpRoC1Y
IO/vJLeIN5ADbstyjOd/PaxvIWdfzZUoyn59tVK+D7SfFRaj/12A2cbFmjFq6ym1pIthd9KVq39c
DrAwa9Q5vy+IIRepZ0zLHCLa1GnltF0Vq2TbgtJhoW8HB6TRZil9P93JMu8oHFssRUHWZn4QDoGu
ugLZNOqf1ErBWrTwTX0gHJmEhh1UocujPN1dMuqxnHwqVQDMmWarfvR8KTQhmWLrJ+68KNppdWhr
VPv/fRiWuKFDrFbRCpp9raQsefjSNwYrtDWSCmvaN9H3nctBznyxqZSh6AYiI6JqzU1ZeKP6jSW3
mj2WkMTAT/xq9OqqoB8rJGN6pUZy7GCIA8JH/hl0Fv2L+H3Mgvs8CD8zq/9z+eecHpPff438ff3U
tRpFiglppAfZGRk9pqzVRm6hrEBnuxzqhN6tk8Ydj3x2y/SBppfUJZlf0HRbYMOsVGGl7ECfO9k+
/DPZanmbJVut07ML0zHayBCqZRN1l9lXLSIhbQotZ4Rt5MGKKZ8N2VwSTzgzjeBlSId0ClQkRbMV
CsWa/nHNhogi7UpuDSgP0Bl6/04YloSLzoWSTUsyiUJNe54MqD1WVaUGhDRTRViRPUYu73V7LQX3
lz/XNC/frxoyDl3E3F1VuWzmu0GCo5ZUuQl0dFvuq220Vbb0ybdLEi6ne5swuBPBuecDyfNikEdK
RRuSMKbR7kx6SyGWdWK2uzyYr+fLfDSTuZSOYQ5K/PMPVEsDk+nH3C50kEo72MWOv6mvzG7bX0U3
YOAdaQXg+wmTWsgo/z7413U9FRTRdZkvQV0QhjQMRdyBSzts7eLPuK9W7VX8pqYbnTy92btXyLZ7
jvLLXdjf5waO/oXIokDdiH/MNl0XKGkkR+SOSkNfaUW5Pd0bm0lUPPU3+ETK79YWlPo6cKx9sTDr
Z5YQy8ei/6YzbIqP3w+XkiF3ozxQ5MlhAckpdM8GLDEAhGzVDSDxuybcdQY+upGnL6kYnlRxWbss
LZFKoyYqoJWnlXdUbklEbaBXycpCxDmwFYe2+6pylIO8+U9Na+mgOdEDmQecdu5RwL7W8gS2oToh
t1FbgMYu+yvA1qtJXRWaXeEUr0XpiBsFuez/jX7E6Y7l+EE9iO/NCp8vM0Oo1azC4cl2agdyyh5x
ECjr3k7blEDEbHOvbLWD+Qq0o7nWVsNevSruE4fSI9LKHwvK6KenLjecZKisOBmng/kt5zUuTVag
hzhBBnTyn31qi5d31ZnFpSOVIVJIZrisr++zHaV0h+M8h8kpF7+aBJtJo/pRGMk7uAU8ZaXX2MTV
g4V/OexpBs6RizqHPAkb6SdmC21t5Z0nIqkRaBaEEbCdFlw5A/SAvqGVdgv0YHM54pkTcppJxGy/
dJTE2Tr2o7HJhGmgMbhZAbpkraVo6Cxkkuei8MZEVlnilUkB6Pt0mkIU92GrDbZWpynsr6QbYDIC
/ngxGyQuF7KgpWjy92honPSJ6ZFiaIMF3bO0NfmPLCTbyzN3mqYqxvGYZmefp4u974kViknhQN96
9I2ruhfr2ypVxU/8prrrUqbcfTno6coHucfu4/FgsQ3n5eQ0C4QJgQhIIhWp7E5eGYjzLQQ5k0VO
UcgBkIoxNZ6F3ydQNty8LXFGtJUncdU7gBlDx0czHQ4iyhk2khmLVYjTxIOQlqRJFs8ivChnG45S
vBwlYywDtEPlTTduSiPcquMjOJSF1XHm6P4Wypi9aswe3mbggSjQ5e63kNUbBcNeXYR4Ffs/mlp1
aDce8sjchkH0FIcBQECxw0kZmPL/4WP+M2ZjNs1xqulTmxMAyahsY7T3RYRhLoc43QrYvaEgpVts
b6pqs2kFrt4Y+WRwbhYuDnCdM8awqYOl7oMybanvGdD08Uwe76aGi838fS26agPAh2PEQl4F6KGF
JPLw0u7T/SQ8LjnUsdb0Ym5YQxvsIX+YV/JO2Kp36RVT7iDYsXEfDUe8MteXx3/mWWBwjtNpRfuI
luC8uKBVPhzhrIULuymvZcjgzUNykHbCunmVVvDlbtIHPBUXjoYzixlfHipqU1jJMGapCZ+zRfxu
4hUb2VuMmfbQl29jCwAT5MHCAM98YVJPmhIU1sk9v1K0o7ygs9pqiPAbtN0X9YBOmLCa5lq+E25M
2/vVb2mwFfZS7nUiyKjzPj+OOituGKkgNHiMAb/f9g6d5Z2GuAJvreFe206lYfVnCOt4sXd+OrG4
eZp46HJdYQowz7oqLe7yyiOsutUPFobJMGzgD9+1u3Ldr4H/1mhx+7Z4TVViYSWdZgTfQ08/7Wie
49Q0U69DIE/d1ntpp++nfnK+rRay2jOnk4ndpkwjXcd26USjEQlIKZCkae1svR25VehYK/2OUKtV
uihxeW5Qx8Fmg0LUQ00pm/3/QV0F23qNEdxuaT+cSV6nQbFgMKnVUayenXRuFkmK1xJn0jYUD2TM
5o/yrt/pDiLtTr1tgDTt6xVoHWhCC+f9+TH+E3s6uo4+XCWPUtIhHPY1odFhGqO6iTbG/vJGPL2Z
vw9xlg40OnoeqUoYE5WiNruKqnJpqy+FmP770UjyMurgUxCiWoOvXw0v5J/6HhrhGn+3Df6lb/LS
6/JEuk7HZOz4y03Hz1FMGB2x0gzELNbSpr2P4CkO++mEoXLK+RnfxoAqoqf+hT5RdZ88LUmOnx2z
QsdXoXir6KfFwL6Xw5H4EW+tQboHh7QwracHKCM8ijCb1diopD6aRthXwkPZp7uyRiMHMsPl9XEm
qfoeZzaTeqr4XahPI/nRO3Art95hkq8dp0baSqW1s3SULE3dbHOHUQkx8mtgCnkb/WP4oAtjOs2B
v49pdtEVKRa7o8KYpsNKvAketBJJMlgZ9n9WZbgWfrkQg6tVZ9iUVS+HP7uzj77c7BLSMw9wnkv0
ZkhhRfjXSfpDVsHMwQeVlAelZrn+vhzyzMVnmppGqUefsFsngLGm4140/ZqHoSM8ebvUQfJf3Ieb
ZFU4nQOXDO9cz9YXJvrMp/wWdfYpA1DqiuT30Df7myg0bMtzncsDm1bf9wSO1wS+JhzRVBpPCseA
pjvVCzVS/gGB1juDl9mSJdGZXOx7jNlJnArYAYP6J2lA0Q+Cxq5CEE3s6AkGVyn6dgGJknyr6+lf
Q3swYmRzmuDZQJSrhb/UWNJClnZuUo+HPDux43LsQi3kU4r5R6Q8WeZCjXP6KKdTyqmF6QkH17xi
IqHOKBpCNdqeCsfUDFZJcVNDVMGiemEjSNPMnYSSaNDQ3FL5irOzRe7kkT4KNJ7Q9P62nvkQhNgQ
pAp0dRPRErQG2jz68CQrd2Qh15xIEHEndheuwLMDloBdYUqBjeH82djFVW5E8ETslE0IKs7u9YNc
lYdaDRdW67lIBqZaskphnK04Hy8Xgt629JBd2Sptz+A9LELLrnSYB5AF4oUH8blw6NKKtKMml855
fVcbTBfxWr6kW3wAgUVeCIS08lcK8oVxndZ/+Ntx81R5R7Fs5tgHmG4S/FgYp2ZJMIjiSqo5veXf
YtBnB5DRdXehlHZ2aBoOpOwEUcamjJV1dL8LIgSiOgeiH7o6Ki5N/uymXnvfK536x8jSzeVT5uzx
adKcYmwWhYX5dS71SW0qFe/ESaFe8dflc3uvXFEst2OUKJFnQOoPvOJSDnhuqx+Hnf770SiDpszd
QUBlzFIRDxt2YSQvLJFz5yc3A18P1woLoPz3CJUQq55uMY95ipCuZib7JM+flCF8WZjBqTox3+rH
gaYPejQUPeekAZLOWzLxblKPhqKZSKqt1sMN1+C6o9AG3b26KYtkq8AUuhz+3ERiVQtkjBPNOlEy
BkZVJjjcoGdYNHuz0+9B9y5KX5+by+Mgs69l5Yo3xsXXImmRvq5W0YEetLBuV6mtrMJdfshvFnHZ
X2+Q+cQeR519QQA+vttMExtfFz+CXbGObrOANmK4sdZTbVs4WFvU6vCz5kf8r0rsZ/IZ8/gXzD6t
VaIQHJb8AnU7os1hrapHdd0i9vVXg1RMmR/hpMyubxFhm1L+6TfEq2Gb3+hX8rXwUDz3v5dtDJe+
+CzFqzKtdfsRTUv85vf+MB7qsl14857JIr+Ne5bHtYkCZlVvRltqEeJD/7VUrxr0zFS47hHXyeUl
fO7Em0wQaAnSOqAX/30DGRmkYLMK0J3Tkp+6Dtoqibae+emW3fvlSOdSftgF9Co4EBQ6kLMMQ64G
1xrTrw9a3E69qU2ybTb1j/xW+QEVehXdLcEFzy6ho4izrdN6QBCorU9PxPY6QVscw/rD8tPiXJXi
28hmm6UZ4GR204Hq3uiH6Co4WGt5rzzIr6Vdr+IbyiT/5VTO9kY7hkEVT1NZ8Q5tAN+CMY5WkGq2
yh/txUWWb9HE4txlTKVJ+nJLRTh9djV6DfSFbqpp5r6w9rKXNggftPRHmMhXHtyNYMmd+exOO4o3
JXlHJ3viteRnkBDtURbQXfHcKz9Cv+jyRJ7AK3nQ8+X+GdVsTebpOCbNtELaTQEKxV/pB91cWe8a
WEPfKZzm1b2zPmvdNg7dq/CQfNA/3Szdx2f34NGPmC1TJRiHOur5Ef6g7fTad/xhj55dYSy4oJ7N
N45HO1unSKiS4WQcLVO+MQJf6uUv91f0raYDNPwdv/g3S6816fwu/GeOZ4vV1LtMiWFTYRLo/kbi
eBvtxj3QRNTt1gihXis32bX0KRxQX/Ic6+PyFz57ex7N7ezARgpCKySo6WhKdQglF4btdU27VVtE
mC5HWvqKs3ObVl/YRwbDbISfqXEjG+111LTrMCid/y7Q7MiuR03ucpkhTXqeudyvR2BMTfw77h7+
D4Hov2qSStGL+uv3LdiOETn91F5rhfZOjgDgRya6nNrwklf9kt39+UN0SvNBXFJQmKNTRjmTTfrI
UxHd43X4WK2ylbpHf7RzwLC/BIvb7vx2OIo4+2JACHqVc3tg88vRTlxXGNZRQ7yLb2Xq2aKjvPjr
pb1+gmD/OnGOgs6+HuMPEikmaBQkvwGBInMXwgviRbzOqhiWb/kXub5XQadBNI4LefnZNfpPcH3W
7FOqwEKBhOBeVa4aXt7BiKi7cCcsLZ2vRstJ/ngUab526rgprXaaW3Vd7tNNuwuuIQffTv4i+W3+
A7AEBe7wpVwCMJ69N44Cz+4Nf0y7wUoI3AeTJNhDiwbX5W1x9kjBv2RqzoJ1M2Z3hgbTN01Sn5sw
KR8sr9s17t9RWPJxPbc6sUijRUARAwDoPF2KozFtYfUhyuYgWI9ycbQNueRd8FOFukKeGcXBDKTu
EpXjzBqBJEY1j6YWzdI5e7EX/ZFi0DSBUQbNPHaK9M713sxFMtj5EYLyp35oAXqbv7bxwQVPFBJp
quAjyPriPdjCqrZ/pbD2JsvYRXjY2bEdRZwtDtevYsjNMUcnziMpvkhaQRVBQlAcjcvLq+RcfY86
/T+jmy2TwMNXhjdha2s4Pdujo66xXNiVP4f76LpzrE8yCQcJ+qU2+pnVObUHYOBzhlondbaxLY2u
igDNoEiE4EWHoPHV6D1dHtxXZWK2vSF3AoukWaBJNNS/Xw1Dr/qaNkUxQEPITo4kq6N2TrtBq+tg
AIoK8ztV20xOwMm2cMbPDD8OnIxW7Wf9w4O+jFsAYpe38Z+mJUeONsu8xzPvqOOfOAc2lFFSpw1k
AXiGb2L7EMWo8OmmI7YvY/p2eTrOVRy/xZqddjkdPSOdzH/kbXA78VSMdcJHRlMdcMgSIvzsF/5n
7o3ZIq6kkNcGgBSbQ8O1I4ssIKzgtmrar8vDWgo0W8GlIhVlKqEOpKXas9IkB6VV7CpZyErPR5nu
/KmzdoJcHAGgxEFJlCZCN120S7FfFahnXx7LuYIGn+ifMLPL3griTPFiZi34lPFA8dboCcfR9SDc
65/ablqk1E5rw4lJ/1HPHlahfBAzzNnjQ7O7/FvOXFHffsps86AIFuEJyE8pMAnws7/W8OdygIUp
nRtjp4FkxoAxMDOoS1tuyQ479GH1+OFymLOnqUFiSA+b6sHX+X70RDM7yLR6DrIMASLo68OmQBW8
1WPHQkzicqhpSk7Om6NQ0085CoXTlpoIViKjUX8Y0oMvXndRv9d6mNPhnZLfDOUSSWZaD5cizh4O
KNAPelNQGOlogKpita5RBdKiatOikVjISLFJC8vi7Fc7GuNshRZsjb5tmU7R40KShF0AbSteGtfZ
xXcUZbb4fNkAyZswriyDAR4kwU+/zxaoU+dKPWAbLRkJFy4j6KffP1ceN2mehQHq3/iTCjbQ3Oje
33APrEjl/w7GYRkyd/YMPo45WyKeKadNIPN+KMFYjU7seGt9X22EbbzudsrCejyXxn8b4Wx5jPjF
ybJBNKqT1xUIALp1mwm07y8cj+euseNhzVcFEpFNJBJo9DvENL3/x96ZNbeNJVn4r3TUO2qwLxPT
8wAQJEXtmy37BSHLNvZ9x6+fD66aKRFkCN31PBFdEe2QxOTd8ubNPHnO9DC0tJnGEtKrkyjs5VJY
a56fb6vl1n9vcrFFDAk6HTOEqE1DNidos6tqAl/tX4nw7fbIdkPBDVN5J03U0oyVQ3A2bAL0qGtw
6amAphaXTtZYXSjOjzK6Lj51IUImezoIqCiTa75vU4fuT9qt6F9Zxayc37XvTM9H552TMROjgZNv
No0miz2Aa0qd7FK+1W3tAIPavXG31m16NgR+P9rFQcmk3IoSjakWoVFWXfShrgiDXRniSSirQbWE
tvYJSpQv/RrQ45wfeG95cVwys+qhYoPlfPK1L1nYXUzianXm7N6FEoMgWLM01vR4QlWlB72dztm1
F3RKyk8xj3r6kFykqlR8weQ29wDk3PVOl/PzqoEAtOhImL3QsWVBQhwwpckLy/lr8x3ZD4Bjlat9
lQ7aIbqMt8m1uOb0zh4bUHgkTIi72bvHNvVJrjtFZftEF+1rsYVuGzjL9GlGCK9CyOZTcHJE39la
eAVPrpNQD3kcigc0uCCO/kP9eXK0n3S4fIYv1vn4Aj5/OAz6AuGZ4NG7LMamlRgmssHohlsCIxc4
wj3imHezT4/2kZvt1rBO5x36O4uLHWrFZkXLFGGSYGRPFRy4I9TwlnSYdGgmk10F/ZXVvpbSCK2y
tbfq25URz59/Osd/jXixnqkCS5Q1j7jajG77kN93t7EbbfUNkg4b6ZN0nXwtnlfzQ+dX9i+ri5XV
8wTOoLnpYdhGd+hB2hBdwlvjapDDrJP1rC7r4qCMUU3THuS5vMGHjXeAZHJOzArO4EhO/5QiwXFY
w46uLeySHkWlEThALJBXeMvwPMRAdNQ78+vB3IriTTB8MYyXBAFEiaRKbPUrO3mewJNlNaGUpceD
Pmtt4ZSgb/OiymeCYYI9yMBmvRAgeHGI5KdUzhxtXOHhOH+jmSomSaTOeaNjvyCJjVamc9JN5MX7
PYCyZKfsvU3/JbjRXyAC54nhNjfxdhVjd36kfxlePBR7Uw3FqMBwiNxUaxcXxdZ3ze/NYTh4V4MD
M6E7c0aM+3qvP68cnrPb+N2g55+/u0ux6jV1iO0GPqRZu1ug9YldNaPCuh/152D3scGzh/WdvcXd
3QW1LKA+h/O1UA5WnzrzaUQO2lhdzbWBLbZPWUmWD7UPoJRrNDOUbbuLn8HTO8a9f5ffrV9la4u4
8ILUbAItybBXVw9q0sBHjiSTUbqROu562NB7L16JbdemcuH3YLP3/LzVelsI6FOuBHuAor1L8l2V
Dytn8fw9/W7ZFt5OKCGuHucUoLqbt0n0MvseRGTs4mbOwFe0y8kPH++UE3YmMvC09P51LBYur4uV
UDcKkoDNRtoWd8oesQfxdjro4KC9cfOxtXmyTr0NcCl44OZmkMXhHxu1sYL58LcEPa3xOUthhDJS
u6L9Nu1WMHbnaigWHAH09oJdpGFusXSUFkSxnUMQ5Czc4aq7mHuVeAUBxjQ+yZzzjwc37/Xl4FRe
dzz96YKmD+v4kMcDWD+YQsmpxH63SWCO3laRal5mcq8/fmzq15Px2JY1A8FAgYn8py6z7nUcmrGl
twO3sbTtzUskcjrC8+8iOjPoRrhwpM+5xrnzwUr2fCcE7VLEsmo8glPDFIWM7Xo153QG+FaWov2C
3tH1u3BzU4mEcWoSv3sxIfxW/Vk+zFne7LP8Jvu77FVy4etc7bM/Z5X0PN2ev0hKlnF1ns+a5kME
T7mAMmZRBeKmSOk4hhu9WTmhZyDvv4YHo9+MLuRzj9c4k+MkamFK4CkfPCUAmV+8Z+u2oas6d6T2
ztxQmdiOwqarqZE3N81q1/rpQ4UvYNHVrAA6kE9AcrLchwZkETyA68iNxwO6AStn9IwXApNKngI2
FN00IaU4HqMgdX09dj5g5a+WZaPJU93Fl9NevPMeSQFCZh1/B35wUFc80alrPzK7zFAPYQEdXkjm
c6he4vqTUKs3VtiQtH/ww8/96ovvnF834AGjp1amN20JSJ21PKIiJvMzSv0VmgJuI6W/JLsaOEs/
Pq1nw0oYJ6Efo4R02jM5tB3asjN8bGbAE3MnebQe/B1syRT/osvARfGtzFeW8XQ6YVRSYIuj7kFH
1nKnVvCghbqESGGc/tSruxI1rDh7RtJiI0FxDhns2iDPPfhAONLapqkKXcML91eogplAXTpfXv4+
P8wQnPk5q+7/hezWWVswAhE+QofHA/N4i2aBImXmHMtFF+lD6noXb+0meajmGupKJHXqXGgONOkB
0YDd4mMWB76zABdVrJ8ddiixoe43GJqDavKKYzlzDVPeFHFgZFzouV46dDkzRjGZHQvgrNCGpfFg
OT5iMsAKA1dZ6444vYexBjsJUBBRpetqsVZ5Jo2KXDIqE31a3lh2IHyLZAXmy3AzrfF5nLmHsQb1
HP6SjlOoZ45XC3L6rm4mfc4OKlsrdkzVDrYWAC1xoyP7BGB0tSPvjJuUqW7gUUwYX09aMSoYokN9
xmdFiCT75j7s9ZX9froxiC1kNjzkwLoOaPB4UDWaJFMcUlEUC+EAev5BD6eLycqeV3zHOTv6DDqB
cACg2dJPWZXwJ/R0js8CoJ7dpfylsW30H+nGEzb4y7XdcW7yaIuF3UCzGN3ydPW+OmborIx2j1yw
LqHnuxJTn9l+JNYNnc2ny2yNxdxlxaihmIMeaO6nV13XIXecIko6ujmCFEqhr6Rwz47nnbn55+9e
Xy3c15ZeQi2kqD+t8Wc5rBJwnAKvAZK9s7DwErkmtUU2kxdROb/P5X3aFpezClnSQCEWewcxA85e
PSIs+jd2x3vDi/eQrDRtrUQY7h1pO9LaJLND4t38sgQvr3xCshoK8HX845kr7XjEi9i6kKtRSjMM
z5mSDE6R7YTo/MxGSjpIRLXTctdP9dq+WbyPauDzpucR6Wl0jxi179Rme9Wh/VprvSMb2coRP5Oa
YZDqvEtVhf7w5dmrBCPwYVeaZ3dGCNYO4swxDOAWVZRRtFdTFKcxybE9+Xij6tM0GKVPVA/RqnqQ
Z5niST9U5vZtTkD5qEvYQX5VGBCr/Y1M27Ht5ZmEsB9qeWzPvNFSjUKsE7pzPDu4UPkbYOz/Thb1
2ObiYKqJWQuDwfx2W2VbocNn3lX6hfSr11hyJ/Mu1F/ZRWt37Vl/8G5ZF6fVGKa+RJxiNuvtTGXr
MUxopuZDg4QtuobD1w7unN3KWT0NWo5HuzirWVUUXmMy2uQi3CMq6LsA+y7K7fBjPZN5dicR95Hs
lwwZpoHjnRSpUiPLZCjQm5PDTYxSXGtbZi3vmrJNrvwOZa+PR3fGoAKtHKGfBBXQyVFp2igoJRFA
fjxpTmQVFwiB2b3/lbhzpQR4ZvWwxLHkoa3wv4XnQTgj9WKZhEGvVsiEaom6s+B0Wrmi5Hm/L1/Y
PA/IGtCwdorpCZSBju25ZvJHQ3VxG9yiGL5HYwtBy/QluBE38UbYQOqJOugearlb7QmB538/qcCT
GmLpmZ+SPMYSB6q02lgrqC5CD5GbKCOlz7oUPAOTW0NKnfGtR4YWvpXWgD5o0OyCg9B8QXHOboLo
cWpe0+KLtdbUcSamef/CXJKb6N3oj9UcYAQlqQiaZmqa02GUXPPfZ65loF8sIG8uQz5t5+CQd9Kc
bpJ3M/N8uqu35cVcgVpbpXN70kI/5FdSmy7AxXHT0jpRqgqP4pkmoAzEIBVr8/EBOzdn70wsywRI
Yum9LmLCEpDUja+JaGyYcbYfW1kZyDJB16Pi1hoNt0BgAtqWil2rCWsxy7lVeT+SxS3nE1MnVcdI
kCLbqW33dRKzW/iQdkWtb82Ya11v6jejLy6aIl8xfs5Nvbe9uOWmVq9aC60VJAYOMfAqQamciiAp
U7qVmTybRrHgH/uV66R9cuGnqjKrygbaWshXtIToTHXSvXQpOD2Zzzf9rX4qb/2t9fR31u8vo4tT
rFdaJkQpd4w3WGgu72GA2X9s4UwBxyKHAcsUHaG/kpDHV0vba0NqoDNpi/fNRnlJ7mqEx+wqgBbS
Nr/HV4Ob0V+AYovkrJK8nNmeR7YXW6elDXwastk2ojzZ8Iru08o9dm7ZjkwsdogMrKrqckzM4MVh
UzbbmWPfcrzH4acJaPMeEOPjWmvWmW15ZHQe97sXitQGgqSnc482+kqBSoGqftBrFOfEh49X7+wE
4gp53cERdvIulkMPlUOT6wQBxU2vXwGbXXO6ZxwV1+ZfJuaxvhsLmrswaGmYmPlcsrvwMnhLtt4m
2/fbcZO+ST/6y9XgdW1Yi7MWayiO1EHM+0t7QeHvtfGrH4MgX49TfjnqIHYotAXQ5Cv1zZBnu1x/
7uUKFXPB/TvTCzGPzpPhNCmQIm80DjljN+vvFld0Hnz52MB8kSyiEib3LwOLjSI0U9HpIwYktLxg
QrbjbkBrO7zIRRgmG5R7m5+mugbMOTe9qIrNoFRowqgTHy+pFzdJ3LTI7PUBtyfK1t5qzuFk18xU
WJShFNiW55TUwkQR1LHZFZAT5x4E/j39btSH/G+TlgUrG/RkMFgioacRqqp0m8sLSy3ihlQQG0Sz
2xTJR7lAuNwznz5ep1NEHFwHZG0I2GAGgCxv4UYMy8tG3cypPMXqY6QJjlz+7ES5cHSEvYdecfux
B6nCEydQNiu2588+2iTYJtNMWgqaKFFfRiNSYWQIsKK53qtb9aC6lLk31bjp30y7srODv80/f2xx
vlUWBgE2wu2mKTPEcWlQ9JE486NSs4PoNdS+GsJ1GfwYfWNWerRL8/5jaydnABumBs0X5QlowJeZ
N1WthqLPY6hBENTbhn5Ph3tabzLde25945B1aGmOYQEqUCO8/Nj2afseKE7IxSDgMkiRnaTVpwlZ
wrQYTbsW+jsJ0bFhCraG2e7TxD8IncxwyefrhmvEzS6De4bE7kbxHhoj3xkFQup1tQmbzk39S8lb
29onMfyvL0fGjq6xmSZ9semE0dT8Oh1MuwyU4CAWBeoXAkrQpVp5W3Pwu52kG+2Kzzu5u2T0IeCX
m7OgcGAsFz9WoslXtZjMSJN/l0XvgLLeYfBR4B0Sq3Q+nv8TNzEbIzuumxqPv5N0fFEpRUfa17Cr
Vsq2ai166JzGyj5F23XlCJ+ZTHQ+5rlUFN5TS9SuaaZ+DHEnCq5lMAQHGElHN1STJLCtomsbp9Vp
0aMTXzXXoFby8jiBlVUROUH5QKbBeGm5i1CbLuDBQXUjmqxnKy6s/ALuhvLBgm8LPmNLmDpUktOu
QJMzBfJVDyhcOKEuxIWjTVoOST301uJKSHt68FAepzFprgwS/C1rIWoypgLvfDjG5ZDgLkhI2o7j
QSk91c6EbhsFME0jm7vL+zUa7VPTkI5S7tE1digOdc6tvAsqKGHUgTwAC5XS4LbXA1QGtPIqk7Vt
J0afy7y8HMvqFvzo48f77TTapZZNHwa8LohKKSckma2uyQEKhZqdlRHlcyREdeVB64ebxKs2Zis6
VWRdtjX8Msb3zKyfOmg16ecpUTQd7lpOhWSsZLNPz9tMhgrNBmeAF/sSWEm1KhFNmuzh//3akaBX
VKgN/cSBN3fF2Z3clJw1et8k8g8zqdXyZE8DuPWsr5AvjT8XwkuYvXw8uaefP7OCct0rtNTOdZTj
RVWUIO4UL6XJ1FMkjlKptO2FJEV/w0UdG5oP3LvdM8Ev7Ekj7xNiQqCv7XjTDv2znGuRqwziij88
dVEYQ86NRQLoyzodG+vjMeky5EXtVNKSy0nSvbsGYpidkalrNd7TLDzylFDlcyGRpCZXtZjBNqis
MezJukUX/ScJlD9d+s/e5k3bKa42p2zX9CJPnSI6GNBFQSalzzxOixum0roCkdxCtgVddcqmCGx1
CHIbnuELVaCGrXrDGnvOKeYCr0PnIMJH0NecEl/TOTsLdKaK3Vl01KhCt9dS6cnjWDphEYq2ApGr
zTXnlCqlU3rPbsEYHfoIfagiP2SBtZFKQ98FsfG1CwUnSPwXIwY+2k3Dytv49Ggef9M5Tnq3zxrd
ikJt4pvW8lOUqEi8amQ1kKdq9HDFF583xSuDKh1hlzrvwnemkEBGtybClC8LgztE007zkCiZlbdH
rVwBbZ7Ed79WAM5n2qSQKVlGXKmeZgi6EnEVoXWjFd1dQbmXlofiSsv0HwF6d2ldraG3zo4QLJUE
hRfv1eVW60JTp/uWERpjgRZEU7pqVm0CH2hNMckXQRnDAR08RLHqFipS1EmauSqhQJdlTifyFOos
/VZQm5VY9/R4GxpkwcTVCp6LM3c88ULQ1KmMnLiddTQm+aKA3LhXbNNArldm/TQVwbTPMoZoLoEr
I+tybMps4WhCYFqxN9x7mDkom2EfOu3G/y4GbuOIdvFjtUpxdnzvjM7L8m5jleHIJkow6n2VXuSD
ss14vIeOaNnRjeRAR7lOI3RaZ1sMdDGn2pTk4SBjU7OpBX8iB+K7MWzQ6rZu/gWc2rmdNTcloFAK
4clJZs7QBs0a5p0l1vKD6melU2ZDuDHTQXHGQh+3H19zp82W8/De2Vu4hX70SwQSsFe7wd2MZZ+2
eeF4w14J3WQ7c1fRNeDbQ+5a8UaDXWVypMnN7v8F4MzplTt/FVoWOFAz/mOxpaTQlIomRI1krmo0
M+tQt58Bpt1re1feJffCqlbemsXFftK7VG76BItiAYadC6Os/v0Y7XhQi+2TRLUvNCkmJGFr3lDj
uihIjLjzxMJuro1O83Nyy21w+PcLtr9W9q/pXKxsKBdtVZVYnjv7Am9XNfez3dCRDspPRdkWyqFx
Rjt7XruH12Z1EWTIqjZ2sodHVlNk4QHHkTDZfLxtz5mA+A+Wf3GOYpYoEK8u+kiYHUEbdoGdBUNs
B5JYuR9bOXv235uZv8Y7f5OUsajk82GkRnM/4570zXAAQgDaeV2pZN4JR4kK1msmFyScpJ+Oqv6x
sYBEaz1NTJvfQofRa+hGXhdTYGvelT5pKy1Q5zzpe2OLkYllp6nxiLG8e43hOQh/zBJfK9N3cjWT
gyfFRMZnpkA+yUcAps6MNqC5uXpp3fwhQIRzM3c/CZ+0whm/wyVEQ5nnSN/lb2tXxYkb/WUaJ6qi
DQkAdzGZRptoKCtiuudFftNEsffmaYNyocGqffAnwzNXBnsyoQuDiwkF+B8Ogp/0dl7SqDc11VM9
NQhLa3G09vQ5xeMtbC0cZcMNUcBKTh+r+jIKnwrzU5Qh6CNcDYprqrU9wjUd1/lW6b98vKInW3Rh
eOEvoWnwtMQneB/l4tA10Bl4khxt0KG/SUNaXSdYvlfm9exCyrxBSDXMULbFWLMsHnpRJx85tqoc
XmhN5TuCaVT1Nk7JxNmQWoa58/Ewz9qcWTkAgKnoISwcmI8w1EiqjMvQ0pt7SxLKm6nuu+vCFGtH
Qzxp7aScnVdDogWS2G2WSzs++skUjnpeU5rqo1jYi8BHH9PUE99GZGdug6ClViWY2RrF0IkTZTXR
9IMXhKc6/MmLM9KqfYweNWdEMptLARn40l/rqZhn6sinYYI0KN2doMLJjSzegHMOq+lqCLCqQXfC
WHkeRO/emGYlVUV7ltsOCaag2eh9+vTxEp45jmQGyKOr4CNQQlosIWjt0crhM7NNRZieQytIL321
LSJHKRI/WNkvZyaSlBhBC6jB+TWwGGXUlmNiysC1/Wq6zsP4phnWKptnXKlKYmvmKIb+8QTRiVYG
c5zz1shqvWgdX4pSW+k72EQLwGEhTOLA0Ssz726lrADc9/Fsnl6EOhH+nEMH3Q9gYXkiypCzTk4P
yM7WePR2hN0XwWfVtnbdbh3udW46SR3MfDz8d8qLM8mhMIR4NEhNXrs+vQUDs6pJMG/uxc6k80aZ
2ZF5wJ+IdeoAdfowAULzB3xOsksnv07RLDZITxTPq9HYvAeW9qhLU3IBtnpacR89D2Eg6i6w6Hcb
WFp3yo11P2s7rgcSZ+YP7DknexZ5o7loca4lX4mlzMJUF4j7MVG+m5Hw7eMNceZcH5mYv8K7wAie
kVEYUxj0ui4PthldN/sgbJ78fnoIu+pbb5k7s65vy6D5A2D1H2/Df/o/8rs/Zqz+7//i3295MVah
z5v1+J//fR2+VXmd/2z+a/6z//u1xW/dFj+yx6b68aO5fi2Wv3n0h3z+n/Y3r83r0T/crAmb8b79
UY0PP+o2aX4Z4ZvOv/mv/vAfP359ytNY/Pjnb295mzXzp/lhnv32548uvv/zN2mOUf7j/ef/+cOb
15S/uwn9H9XJ7/94rRv+VPsdXmNuR0qTrDmEEL/9o/8x/0T8nTwYskZw+0NyMUdj7Mssr5rgn7/J
yu8a+pLcrLM/0eDy++0fdd7OP5Kk33Hc5O64eInbaNb47X+/2NES/bVk/8ja9C4Ps6aeP/h4RxoK
hQrqjCQeud2obi77PUg5j6Ff5q7nJ3IHW/eUQ2IpTggt0m1b6tu69URjr2Sm334KU61KHhO9DGbK
azZ5Z7qQpSsdHFyGCGpP9qZINexRzERq9wiLDHB0pZUxaa4lxpF1QW6w4oYxjcGotppVyThkPY2K
q7ru5Wg7TsVoXLXooavawcoKJbgtNa0Tf2QlNaFsKxZBlJU7aQxDa6dKk1htm8gbIMTUhr56GeAS
5qZuBq8NJCcZofHq6L+c6oA8uxS2E2xzRZVAStq1dfxYVqgCbw29HRs6CpqqqPoLUwrkx1RpO0oS
oWnWw4VSGVASOENo9GTm0lSTAvq5U9r0cvQp+zgJ95Ov18prpZVGMTEqy5P2Vlzr4m1syFl1r1H4
CTd6MXbaRkMJ5K1X2ljfjRO4uas6EYXUnTwECO2aW/O1tLQpg6e4Kg7aFAzdRVKFzf2Qj4Fkqznl
K4gk6S11xjSkJ0KUwryBQ68zvIPWRtlPFZnB26S2gsDWlZ63cxq3tC1X8aC+wPweounZG9MXK4rF
x8qLR3R7ffrFwAk2zaWvmYEEmh5gml0JaRI5nWDU4danP/Z7XvlS6uSFWP5UWr/Or/JajqfXPrY8
JCRNz0zBangNpb7DOJQ1qpW6OKrPajnG0TbqRPDWPe03fIQhCvmb4suZ4CZ92XuOhfqF9Eke06qb
bK33hvibaFWaBEG1JxsFCqjiODTFZVDnFvSyUg/HpfFktnHcXxm15YeIOjetFur3spnmVrllTpU2
/ylLLWXXi8Cw2jRyDV+CJGtT+Lko7XoaP4uLXEcw0LoONL1uL1WxbAbD9apsMKXdIMZWIu+sooll
+UvoK1Y83aCsllO0aerRzD9HBdMSPSZDmgOJkesIsowb0IQN4b9XEuR8N6VRF54gCsyq+lWNcr8u
bT9LKos6r9rpVfgyDnErbkTkhBIIJKs5pt5rUFd34Vai6ao03FLpAM1Dp6XpfXMnxKIseLdKzkOp
3liNaQ5IkyJok3yP2khvgXiQyzXMTnKUKUOcXA+rfrpUSX2rtauichnflbRLCAD/Gx6814bvN9rB
iHWluRaZ18a1pqRtnoREL3ykuGlvilzT9L3K7Yd46sotZLBeskutqusNpw+nPkhjtk8RZN2u8JMB
0ICfe4CSUFIt++9dL47hXR+bQ/NSZHmgbP26iITLMmBpLjEfsj2j0dSl/EKP26r+wqwF9EEWUceH
KKMR6pt6LBhn2FmlegMCm9JBkwlKdDvmcpFey6NU+te+1qQh5OVUSA+cOHAMvu71lLKZRcvW1Cb9
lnldHwV2ItZVXdPhUDdlSs0zl4Lxto3qrt1Kbab3F4oRlSrUMX4p6W+hHEYo1rdDDeVg6euS3Q9Z
UYxXkin1kp1pKjriIq0b1Veyrr15PbWaL93WilBFvA0EQr6pDvPotvSkrrVBZCbFPh36/Keh0nVK
+TXzcydVjO6GMLIZ4DKwgtG6LgzounxnpmYpQdaGgvolGNpk2iVTEaMN0w0+bNV13qvur9vr/y/y
35D2/egi37Vh9uNVsMO6fm2PLvT57/640AVJ+V0HbYQQHyE3V/QMOfrjRgdr9zuXNorJ3M/8H2MO
G/680SX5d7o4UaEE4AZpOzzOf93o4u+UM4F9IffNbcwv/Ds3+vEDmUIz6VngNDr1V5pwwVcch39m
p8pSFObXfZfvyr6zM/HezKPNOvHoceDwpyEsAd0hjXTStynFlZ+0fn6d5aWMkk71punCSiXj+O39
vyaInphsaidL/NgYlU1apfl13ajfcqt90hP1IcyFz36UbRqz3r1b6z9jo/exEOmno4fAH/Z0FGWJ
kjRdYpWO5y4uGxA5Qn49ll0BaWHR+b7berX4IqmxsK01TdhqStM/j0VrfYmKod0DyFBCuE/r1CIg
srKNXIjx57ou2vs67NhpY1s6uEppi2i0Zfdm59mBGA7b3myrg+4H9FfgfxM3mbrxUW2z7KmUx+wB
UcfoURjUUr5XJSpTe5FowfgWR40YH7Kyw62lloEK4+QFVnuRWv4U77wajPRzrUIhcGXIRfKQtKEm
24FaAD6R1DIVubiK8Vsf1tNop5pVfxPlpLxIAj1yRTVRAaeAokOgXdIR3Ex5RdS2Trn7Jo497Utr
laVtTa160WRhuklHReAOyehU87LC5e6Wd4WXizcSWw/HF1K79nJF+2TUWviW5n5+o4m5eggRaXdC
IxbsxivycNuWtVDDTsRfdsMkvQyqELZuI6iBCjdBnfWOFufWPh0huXWgByWpPIaBfFcWbbRpUnF8
01Qz0ja5krYPE1Gk6HRSbGzIWzW6jeu29pMu97eFVqKiIhE5mg7+M7vWITW/CpW2d1PZs66jItE/
lVOHvq45duJDnvj9VaRL8jZK1fB6psj6mXvdeLCqZnqp5UbfWFqdpVuoTGSX/dQ8tZ2f3Ufkvd+E
SiPZl/hZ+iUOdeUmFQy8dyrk5IxrL/zKGfWcsDQqnplhN9GiFVlg3qxBafed0ZZN5SSVmejxjdqh
2VzZhiZp9b5VDcG4RJopVA+6F0zDFuphsXsMVT8ObENOpWAb6GbUbWo1K9RbpfMD0zEEpTX3/aQk
j2lu+sM+6KBisEdrYCPq+ZgW+zhKJloEss7cKV6d+HbUD0HvNF2rpAAShji1M1pxw43fqHpiQ2o+
x9me35eI06iBk429d8VzId60VpG5xZC4ddNnvl0K0+tIm+81oi75Q2klJfSkAoJ1VUAbHtW7ndcN
ee9SGd3CoGR91wYKPYXQiAfUWgCHxaH17PvcnM/omFy0wOdGWwmbcCdUYHTLpN+gDEXbW1zciqV0
MxCj7OgTMJ0smolHQ6Vyy5ZkkxcllV2F7bU2Gf1GHmpxQ+Rf2oSE1YM3jfVtPlb9dZsY086yhCKz
+x7YZa4o3dNQGOVd6ZHprMYh3QL8Ny/gBBqdQFZ8x2snZRtEnXrF7vM+Z4JXb0Ut6F1PV9KtCbT3
Ocl8urFzMXN6mrl2IzXqtyqxoo08KqUjas3n0Mg7c5MnUXbfG0VxXQim/LNRM3Xb537k9o2ff05G
SXGrsStRhpYtVzBbKaLAksn3tOZbP/XaoB2mz7v+ujT76jpoxGRjSJ7+rVJMn36ZWH4UZK25JBL8
PnpaanuaSDeDJX8eO1Vzq77+Bv2azFOoFB4FNR0ouk10SEq9x/crkWFXp1Cy9cQAqqQNVAFVc99W
nrzBe98aSCq6MG1+m/Kos9FA0/elL181YBvcxCIbJnv1tOmq+gqx5ltBgnt74OBSPgWImfdxscmq
TtiUai+5fpUpjmLkvjO1ZrppUFW3BU/5HGvpWxf0kMvqKnurb4enkcD/oiKHafMc0vejYSqfxsog
vu3j6qfYmPG11PvRQfLq/AI1nOmr16Qo8HSh+qJbZmBHmay4wVCNF0ntT5tB8pKD1XraN6Gf6PCY
Yv+nVSGoHIUTYkFybblBQxql1F9T0WtdPRFaN/DH9K6Im5C/9/zSGdtE/zwpcnubpkb9bEEQf5B9
Y/xESVew+Z40OxQF6SzLCuB2T61PzdSmV3CIJbt6zNKvzIf0FBqRtSfer12/Ufo7tYnGwpEjXwtp
tqqH1pYCX4BVQMfFOFFCOOsMCuLywC0CBfxhqE+mo/iC7zlZPAq7OG/G2K4bc3qQOi1/TvRcuqIg
qLAidP25ctrJj0CDQ8uueadBfDuq3QP0sMmtwmM6t6NBHfVNmEnyVz/VJTQTfKX+zHsBVQ+17nW3
anL9WuW+MRwN0DwZUWIDSaevFyRXuKthuzwEUifaqJJEjlTHopsGEgmHSLI2hQwl7RR5O1+d4O8A
HxkC17WFXrloZCV1qrZRdjqNHI5oRo9DoCIKRy7qQC0ncHAJO2/ozY0XmYHjR1Jr56JM4C0HtyT3
FQA+MDKxsbreqcpaf4o7Hm8sqg+JNqJ9ArxMjdk7cHG+1P6oubURJqWdmijbKcVwb0h5eqciFnyR
tvqlF+M+En3Ud/3gmwfEhsY7Hsr1wRRKbVeVvncbR378vfH78RrhLmXnN3m1zXTjpZDk9CttB4gb
q4QRT3pqSZdmXMWXrexHtA0akvyQGJ7uH+YcwFPa5MGtnnj9Y0FC5TZVogyStbS844AlYDq1ou7Y
f2lV4OcU6ArgZGLb4qjyS3MSCjfQ+9oVsrz/pBfqKgvdmZDJgF5g5u2e01LLcJPHvZerSndtdab/
ljaQbNYRuFJRFA5BaOkbYRo9t7Y4xH4u+/skLGq3RhnydWwq2MvVzP9W0D3mXc6djLYyeBI3ZKCW
X/Q28NZ6TBaIijnAo0sA9IJG0osYffltqZGFVTIa10MrbCz/hy6IDlGO0+Od8PaO5r1xAh8J5Pbj
NG1ikyRWZ9pBeO+XNa702fA/D0YH64W1gQBvPwbR9uMY9DR6BzZsotQMWE7kpbCIQKVYDuTIsK59
vVdvh1qtHkbNs74ohejfVJPZbT42t4Cl/zEhcJSgjQD5NMj0RS3GGjNfFaL/4ey6eiPHuewvIqAc
XhUryjm+ELa7W4GSSCpLv36P+tvdscu1LswC8zCY7imK+fLeE8ixPnTYqBNes8pdFWaRBrUrx5ve
jG5Tqhvqxlq7Xf1kLwvMn/g4/+cTgP+GZsSK5dRPJTGhso3iYWkfweV+BvRuCttXE9s/dP/q3NmP
Y/dXtXF8hyCB/vJz/88N9+e21z//lCsXCAZLPtnH1uifVI3WMMDrDL+XM4ImiAT7P7f2/cUEVaRP
PT2Z3In3ArUN+1j1HymuUF08/Pz7J7DO70O5btZP3eFQl+dth+6Aio+sJIJ++LVDEMaMs83c+cND
HV9ioK0L5J/ayX83iToQrMg05bt4mYE3GlDlzhFnwJ/Z0hDv2K0dWO5EN3mLeexFDj/bgaT3HFKS
2587/LWS+L1xZMk/95c0RmtoPSQEe82vKQTUKmeTOuLCnjzh5PxPMy4gjFBiUiEf9LWZEVeZ1Er3
aLCtiiqeZAQXzLVetx7eLj4p35RU7lPn/ufOnVstqAmsmXkXtLjTyiXSOgMev+S4ZNqwKTDMgSuE
dQEtuX766fStymRoAdmqb9n/FlQmMvIyGWgZaa65BVB/M1nAxrI6njN6obUz2w3AcGDnkO8AZOAU
je+aUIipuiqhSF935J3DgJQhtd7aF/IGfx/qJ9360tDJwjCcEvSevEpMOZCYZLP1XtcKuZttQ27x
yHQ8i0gnpoRavmnILMx4Zt7ZoCj4NBsJtK+M2V8M4ZfCwjYdkM6vUUKw6szZmnr10qAMCuMfbYid
GRbCDpP5ywI/1EhMdct9CLfbAFxYAn/b6c2d0knFF8YcTHMDJEYhNT12lNU/hbfGTV3P1dMiGYsz
dbnkcnVme4JcYyJLhZQG6IUnA8Eqk1c2za5mc5+bcJ1yBPgXj7R5oA2CMIhJ8La6YOd5ZlN+afIk
AbUYzTDrY5vQrEa2ZAlz0Kr6cblwc51ZuChYrY7AAEesOLCve1KkiLYgl5iggIaIDtmO5bcgPTxT
0qrF/E1p+ocObXvhwDmzJ7/0bf3zTwdsUY7dbBR9Mkj4reiK5+qXXIjPXYdfmliH91MTWKJqk2Yy
obW2KqOOQAemrXoN6bQmaPhyA015sOzTjm0aQklYUOddR5QOfRDLs2x78AV2HkLWXN0RIyeBU5eH
fujSC+N/bpahV6nAh1IH2+gUY9wjeO5sC7PM/xDlgaV7Vj3/fP6dW7qfWzi5m23UJcF/NBIDuMz6
Ko+zRA2VjbywWs8cSWsl1QQdEKInqPl8He7GpsuEtEfSi2uDv1VEBSvW9WQhvZ97c27lQEkCfs8A
tX03uSXI7GXWoiZQ49iqJb0ZGL/5uYXvkTg8GHEDIxOEYvM30QoyFoboLJREjKKzo6Ke+62pIE8i
bA0RuNq7z4pTN9QbF+vCTJ1bC59aNlfhhk9LNp2RfVymJgGYaYcSIx7mbr03rUssiRNO1d972DUM
vH+A1MB5dgpC7l2HLBNDO54GC6SguTcPMu42Lcg/8eJnGx51EnvAg7/Ovx/aVZEeSXVcK9/QWEMz
6WWudklLqenprrgxzGKncxE3xrAbM33TVl1+IVg8tzBRkMdagS7Oyqb6OqioF6S2sEUypi5qhlzZ
Agr+UJtFXFflhT1wLsABhuiftk5uCWckZW2PSkKWIpq6q7rmXqk958zwnUnx3VqNRb2vpiL8eVjP
7QlMJwol5lpFOD3DARjgUBVSkilDTdvBXaRfiDfOLUzQPqF4iirld7Xbxl0qJrM2acwPypsjG0cf
gs8XJupsLz41sv75p9WPcreTQakwyarKp+NNl7MLDZxbCaZhgavogj8MNODXBqpKE6A3donbm7VH
pAjNrH0tefmkG/z+5xk5N2CIy3CK4NEFvPN6Jn/qS+sYvCD6lCxOzOebFvOiXWTsn9BT/rONPzVy
KtiKBEaHyn6LnLhsrwrVSWuvNWx5pfdyuBZVCkliR2YB7bjurbX37WRwiBKLVt8u6TQmzig/LEqX
HYfYzIXI8fzHwYUJ2q6O+V37OSdQ0R8NPRmibmtu4EIcWsEKPNMiNawg8u5uL0Hy/48mUXGCTILr
fLtKTVYKN0fqmh77R/ELryU41yMozj1ynEK4wsXOLYl+nuf/o02U1XCQ6lg9J0EasWqpVY2JbkIv
znd+FwHxRci2fLta2NbHJr5k13X29EZNclXWRi+/8aItgrK/2Sk4vZeoNHzxqwwoohOPH2ZYvE3H
dtv5kNh4v9DTc9vzc7Pr7vq0pM0WoNIKZ1vv9yG7nbZlUPkMqQXY36zegZclDi81eLJdW3d0lVIX
CXf4OwBJj5baX5q9S02cvPNNe5xZ3hlJ06lQaySlHCNCuzlKs/JtEkW3IWkxxjl3DPBUIZg0ykX3
iJj71LOyFOTjLhXpXqndSxILZz/s03Pj5NIiOVsLXx0cgvXrrFDuJp1e2KDnTqjPD5qT6ZTAknAA
7JPKKfySS6/EJQW624ULf/2Vk/cjgnAEhhrwcQDunZyDozEPpMSzySjUsNNFaBA1Yvp7b10yjj+7
ET+1pJ/GTqSyFBRUsBFpbPniCplvkhCY7AyhEckrIb3i4dLuPz9L/9s7/WSWFGIWo8jtxHWgTjAF
dkYvLNCzwwdEOTKYK+v+FDPfVy1e1U6TgGS0BbjuLWvtrV7YD0SDUe7/Z3/jskJmDfkLREpf97eD
x5JNGiXRTIj4eF3uwdU1zMA8lEY4PsttF1/2BDm7CAG2hqzuarB1ikuobRROp7RPrGaifgNPTB+O
jNUBVye5IFp4diSRNVypMgb8FtYv+XR6OUuFuHPFnVnKNl9eeF6FHRv9VLsEgj63JlaYPO68NcA9
BSbr9SxzIcZkLJ3rzoTgUpU9/DxTl1pY//xTV2ZosE4lra4a66OsoFBtXgj2zg3V5x6cDJUgWeu4
NV6KfRbn+Z0rfpc8HKpLBOpzc/+5mfUzPnXDxvMqpXmfKMprt/zS1F+5q4Y/j5T+V5Tv9PxBYAxI
EGg1kGI/WdTSMGp4rhdX5lSHde3AH9Y5aNzZNXrtt3O5AfKH+T0qP4F0qjBVQg5f2AyVPzd7R0EN
2u33c37PaOszs/FVxPNa+VFCiEmfUQRXr21SQ2UFSEPLOXTjtBOExSCDBGUHVoaYbyve/2oyYGeh
qWQZOdRo0q5AfJ7Gg23H/Vjo/mLrgB+aWyuXTxYKK741CyD1FRFQ3kd8UGMihsKfdfuPGPM3pGV5
ZI/9DumLYLZdaJX3B2peu/nBFEE/PGSKeY/ULWcb5A3jqQOchdQ+gCbHoWfhAI2uDvrzdf2oFCQw
+p2p4gJgg58uSZcSX869P6rSm1okTdpt7yihXT3oDE57WQICiJfrQSPyUCPNhmVg0Zaw7M63zbzr
mo1d3qv1g1LekvROr4K+dTzazoE6wNpYswOe9sEsEAtmPEp7EVMLKiaqeqDwzNDL9qEYnluwy6v5
re+vlRKm3CPwhuxmpu+r0DcdEuFkkQVRm1GxAzmqWznAw1gMXtXdV2LwuTl7rgFbruygtsDLSNSE
FXzCg0aPdLzWgccAylioj854DZBtqR5Neyc6Ch3st8m8KxSgeUgfWOk9rX8JtwsyYwLMdW9Uc2w2
fNPoJmy/7Luho0FV8FDl5r5sDmljxKj5xpYjDjntvQGj1ar6Xsl+a3oecceNaAVwMYSAMlAWyKzu
S8pfqKHv3cLKvBQ4b98RHbBNKmCKy4PIi7BftEPdTMBCiJ1IxyOrtAgZQaCeyG0Bwedcx7oRAHzr
B9rrvxjUzhQVcvxiDuaMhQ7hKMeSSDc/SmW6HzUXSFNAhl3Tq5rSJ7AkQS4cuS/AQBZrCFn61PeP
unlwi+a67GTS1tkTc7U9pBrCyWVJCQUryiEQ1meouSjg4K8im889G4lXAvbrjU0LdxebbFCeQkPI
VkJTIFiK1PLHhuUxr2nhwdXwYzSnuxJAUd2BV2UDwQSlZX6pbFX7vmccO606gLQmvKWG/KVDIubC
kd6FuapOlQiQsQ218sdKO6jT8jE01sFo6y3nLvdrrm9t/VoCACI6vlXs+UnX2gDgt0DPFTyE1qWr
HLEHX2jqbhz2ACa6D0XnCmBwvYC7JCbPkPdjzpC5Ql05g7eafiwcCzzVbg+cWOer0gpq1Tqmlb4z
gAZSnBI8rxGYoRSqoPCgNH+5YtpOphbYYtg3S7W3dLBhFmez9CDZpp3nQpNyPQboVIWtlfojOCaZ
iRg+GwCsfCyn0XdbHqY1CxR2mzupP6DYy2GzbioN/GPcqHPzrZqOO8tofCq767wG6MN8dIentKPb
NbteyT8lYAAtsxCvyoC6sD3l6a7Ir/EC9q0eXOIiC7kLtXAmkkZTD2Ssrt0eGFu6KHGhiW2KY1+h
6GHLccgBD+b1U/lSDvqW2eWd0dT3sDgNh8VImDJEg1PdaYP6BChTWEiRR3iV7szMncJGdcCoKh0e
O7rczVgpRQWArhUySEl6Li3NAzzsvSrrD8siFc/M+22nQ79lTK03SeGGJp9NAQ8BsM4WPyfOvUsw
z/hEb5WUSW0bqcbWc8s6sPivgTTX+M7NzzfJuSw5SGmQvEIQBqjaSRy7gA9HrclIWlbtDfuQ4/Tv
pjeq4NFQ9BfSFGfvdxSsVsVcG8mck3ePJh1W56ORCDPzFOW5QLLi586cvXltHZVxDUS+b4VivTAq
A4RTvHrciGvzZsE+dIAB/LmVv1nEb3fvp2ZOLngGpglLJzWxbOQYlbCNgVHCFeyG9R8zrI70IIPV
o7a9Eg/8aY5tyDlXEHQ2ry8VUs4O6NpPFcxFII5PJk9AdGihAwY047fdIK8665LW7LkW1gKKglwP
YtnTOJ2i9AQ4CpIdQBS18hVUhZ/H8lxI9vn3T4bSkbosS6onagMFFpn3Y5xagxsAxVhFFlMv2eWd
WyDIn0Dje1UvdJS1u59CMwPemhN4FwmBFVmtPA2CAR13oUtn6jOgOyPdh3QcMkTfUmTmwns4rQGS
k43TwbBIe1NaE9LQra30vglA6G+XErbRK4p4poI9jMdEqpR4eC+l5bsTA4ZrbJTi2QXy6go6OObO
rIzhFbCgZVsvNqQff56Ev7mcrwsaWXMUHYBKR3UAxY6vwzKni6M2Mw6BsDusHoIc3rHANwVKxCMS
/Psw/2trJ7kJPIsKamtzkir3urXXpsefe6Np+NqfenOyK4CLsWfg3hMo+pLncQZA2uknfQ8NJyVW
wNnxIIGXb1LJ6LafIK7jGZpMDwU3G4AvlbZ7F3zub0H8opu6zORNpbdsb2YMSO96HG5VIaukhV5w
DFH6ORwHOV9682vfTmUUwEFhB2QeyodItp4k3ybSNOVgyKRxrKcBJdlnu1OcZwhiVa8SycA9G/Lh
anErHuYoMsDEU79uEOdHi13wQ90iryKtKYe7j84fAa8CWqcrc+h0olN/IIlGHpo2V/egxxmxkY7V
75oJ8oeNNPvT9x3MdKsB8uz2PH/8PDXfF9pa2IeZKzi/4ENDbfPrQhuVibqz0SYK0MUHhsyTJ6tO
xvZQLq+NNWrXGuDgjteBCwap1m5SA/g4IOtZAn2XO2Z5R/IZZrw/f9X3QwH79a9TIfx2NAiQff0o
HSGJYffdVQHQZmuojzmvfmkAMv/cygkLe01qY9kDSfX3xfZdHRYyihRUJpLMMWILAN936sYJ7KP1
IZbQuGgZeCaZ+qW507SR22p5o6G5IZrD4bqO2OSvFipAK/jmW70TMYnm/cVM9ffz/GurJ8/Swh7m
Wac0Mas60Vt6GMn44hTVdT1CJQcw4Jz0b5o5An/ZgD6Q0QHWwkBCapDZ6LPS2Vp9zkPLpheSJOem
eNUz+xvlKDiav07xog+NFJ2bFJOsniB3CUytW6R2vEymGv1/5nkVabZBUMdyP1lOFGVpNXXTK7wn
QvK8egMscX6vgiwuLno3n+/XP22dXJ+pNlY60uZXVrHpiyYw3YSa7oWo7VIbJ2OnGBz0kBpj1+oA
TCt4g733+qX66RmY4ddL4eTE41oFoSVcQcqurUOn8eYQnjiBWAIapQd6587h8qjBzit9l+/174sy
3+u6/OnOOAkMBF6rHLm5ZHXRxTN+5wQdSjrFRjxc0rY5xyH62tWTBQLucT1aKkngA+KXi4yGWeJA
HI6tAvxiZrPYHocXIMrAn1l8SBVfmwaIF1O3m0cJeOx7m2t+1xRbKfQ444CYMBq3AvpePNtqkP9q
eLEtFuoV7JZ3RlCBojSUErLBT5SW/iInHzFxLFxQXdTJY/oYV8L1GLDhNHc2pHxS6jaylDmeJ8Of
UwVPujaGiEOijFmC/XmsEMcAFnkcGfILdbqzdXksbHFDBvWuyj90rt9IZvkgJcUWpHpUR8Rq/Z7i
jesiYZP3O3vpgnxyDiAoQlmLHyTpPc0ebnuNB6mD2pbqouMi7DMIAy6wqu2QV7Bn3xm7AIC0wDDe
IT0RZxrfLqoRlBkLgIHeUSK2lQ7NQo2AxaPtoKAb5Oaw6/A0tbLueiJ/KjO7h7i2V9bKrTKk29xy
9qlCfUdOEdFLP6XPkPQ86Kpx6PJ9033UsBdlc/Pg9H/6JQ1y9Y0YdtTDP0knJfjfSiyz58meYC9B
j6DReICLv7mzGsL3IXYJJEvw1O6BIpNKtdFY/mdOB4ACrajQkLBqRxpWFsFpBPkygjefUYjf1LS9
Sf3lDNZtDcsKwp9BAIacuPTzrvRGUJKE8kfTihiSo1HKm9iueDTIPiGkeRrIO4Svdoadop7TkN08
wzcBlG5lEX4KYLLSaj5hb5zChmAExLmEpSrX48VgPofJ6yorK/ttkWcb+Dz4ULf0J1rh129ncHBd
AJtmRd/qcytQeHV3LmdXZPqljtm1Wji7qSkOS2ri6ThfT27cmuR5APhy6vTdQLqwofUVACp+p4wb
ZjUenxRgTWzPrGlcgJekQQWFLbBGT994OwZlXoZTewNavdeT64a+m9O7W0Q5zKfr/Nkwfo/I6BdK
iBefD4GcQBvavXTu2JR7egs3dyjFGFDy1KoaJLtHzWahaOqgYoAxkym2CCTtzdyfC6TvFu2mn8Yd
VH7DdkFZVSoRwjMkBsUG/oUtcOd5r4b5iHQOd8ByqWtzC8pwirU9PwBH84KoooE77nIv2tznDKw4
spJHMqCv4K1splcZc3wEFivxInYkQhyqH0vVDkW9BDMoQpU9RhSwyiy7VmrVW0olUPPsqGF+JmAu
9E4ggemE7fp0XuptZf/ps5cU75euKzRY4to+EqJR6VjHohk2jEP3b3TCsrvpZLsZyj6wZ/xfeYtC
+lvrfAhDj+u0jzLWx5ObbUAUgCABfzAtsLvVxTfJg11XG5P3YdkoYe+2wcz6KxMp2mpMWjKExdIm
pKuDXJtwswOAwvAJEj7dagcJA+KBpRNkDLSGVG6Rgdm2dHi0uw/mvNAJPLYW7EWXbqUlw1k/MtEd
iJ3+AmKSBRpAa4JONyWbX7rhV7EYWxMsp9yGAWjT+Xp9N+pPqvrYr/Pem57ZXK1ERbYgtwViBciU
oKegvAnFAQZumgNgvFiG1LOhVoDsZb2fwePzRW8EU0ESuxNPo62+uzbQ3PkE3qje1DtazYcJkb7H
4L7quSNeDUbW3w2ZvbFpH0g23KjVAho2fVHL4pANoL8Zg/1rqtQbLW03Xa4fmk48VIxclSi3gtB9
w1Wkv5ru4MwIa90qGDXnVWnKrQZpNVMmgNlHBBagM1eRyAaiwJy2vEIKW3vmcIfLLGvDp21aU09F
CbDryGvegdOoMcjZmXagVc+DoCGo47E2vlbltp6QtBQwM0llLCzk5mW2KSh5AWZ3mba6S4OFPFbN
DcLEQAxTMDXqppZpiAxpD/34WcOP5+yKD3yjQpn75yhpvU9/um9PAheiNt3IapJYBQo9omc4mCZs
vJ8bOR+5/O+z9tQ31jQrCUYKJJkLy+P9q6vCh6288No/G/CuKitIv6jfhfEzAgINskFXBdk1xgPU
az1evAyos/zclbOvBxQvHWg/u6gc/OWtfMpc2GarFmMG8QhgHZWHVcS0Ddh9tlnxCdXTz42d65OJ
Hq0KuX8FZr5Gy6Dm9GASzYkc9Ghq+6AvwXeDblU/Xpqhb8sAZBsQoA3YWYC/Ddzj15YqwOazwhwT
t+zER62vhMAsbeKfu/Od9PC1lVP04SSJgkNkTPQ79tgdzM2wkYELVbPQ3nHk5urjJU35bwtvbRBK
6pAug6zPN/2yQR0BQ0K3LN5XN/ZgVrtOSFAVRT80/MLKODeEazwJAxUYCiinT2o65VUzclQ13Nn6
nZpZ/gzPOvXCG+D8a/KfDJFxAkKQGhnGBTr4FdAyltf2bn5TFyO9kWbPA3UWFSQhB5SyjgOkz3d1
V/K3lWWVe50gg+EJqSh7e3IY3NrVamstjXtdt2y6UOD9PhZIm2DNQsFetZHNPnmqQMKEtJoqE9Ma
QGXjxwlH0oXh/j61aALWh0jsQXcJGoVfV2w9FikxXJngToe1tl0/tl15B7L1v32w4uUIWT8wZqD1
DozzyXNoAvGhs6w6UYci4a16xSluBGSxbi9sjTXX9uUcPmlnHdFPx8o4Q+tAHeuEgB6znd/MTXvM
gm5v3cOuT7vCo/V6iqu7cW9e5//2kDlp+WQgZSWzvu3qZIYwTkqHOoL6O2Ruxhro3AL15AsdXQfs
W0ehoKVgj4AvdpoBqIRjtSYXSQ4BNzNCyh4Pyz7qgyUswjS4RDv6DtpZe/epuZMcJ2uRIBzQnCKK
X8gm1iCXG6avOTAzMyq5r2zjOI/NoSoXlIa6x0bQZGi6O7dvwqJp3tMuz4ILI3Bu5QKhbENCBAZC
3zhKrGgghZmJpJzch0rWgazoG/QVAqWdH6xeex0tdzPo059C0x4hyf6s8vmR9GKnNkbQ68sFlNa6
FU/nA7wluE2AFmZop0jtAtqdKlxGEtVZq2aD1yJk7AQE9mzVb/WHn/t+tuu4N1dfHQBXTotchjWm
agbGxCRvpv7ORU1Nae9+buJsfzRgzg1wHQDIOlnOpqxlY9hNgkJi587QNnC6hxnyEDnJ2M51efRz
c+f2LRC/yCaCKAXHoJPzwWoargBJl/SGC89Jm84QjRoiu5qfILbmS9LEKNtcaPPsKH5q8+Ss4P1S
trnVJK38QCUX7qSupyBW/blj545wkEZWxinkTbE6vh5IVlNRaGq1CWzkA9Mo/V5xL2yEb9ENtibA
xTbsBiC0Bjujry0YBrwt5g4tFC2cTd6zbhUY2fTl888dObcgUE0BlhXiyau9zNdmclpZFi0xQ2p5
i1cAsC70Xl2s29ZwX2yH/fu5QY0OCGFQVP6q7X5tjZNCH2dzSgAQV8NRV2VQS2RvcgHK2c/9OjNB
ABwhTQ6lQuAfT0M2VmUzlB/VRJls35peACAJf27gzMChgfUfMMaxvk8GbjBGAi9NNSGD3BfOKnST
tiidQ0fEEuyKVX38c3vr752cRIipgdWDkKL73Y0JUmWcLqWWmGXzK1VV5HjsSYt6nV048c61g5Qw
qgCYpO8GiZl0Up0OEHoZua9OH+qke5O45KennTkYUHj8p5V19X+60HsOp2i31hLlBpInzXPeeFZs
R6tuN71Xro1rcguJl6Nzv959bmz6dVjuIAyDJEWMd2R0qSBw9nNQZ0WMj8P3W0W+qmZNAZL0qgFe
B66aqP2kkHYEFmNaGr/lyJM4DXv5eUKxGs9MKax5QciBPKzx7XRMDZpzFVMq4H7st6qEyUSj3lZ0
AbhB5q+sdBNS2TetSG+I7d4S8HSpo+C9owGyAq4B74KuRXKBDShSVT4yfrBxtbZtbkIGBFi0fgTK
66WejJDKIpL5dAPxcD+bVc8pHL9o2o3WyqteVse+mJFOapG1qjV/Ljn1xGhx3xgHMGfofDdoyFrk
lvxQuvK+ku4ddPEihGRwOp1ujHq+mm09not0Dy0noJHg8Fc17RFl/20KiJoOBQ6UXLzBZMGiZvvF
eYGJjl+R9BbiKdCh4J7VWU/lqL1CsvCK6PWeraYFNu4nA8B6c3J3HeRCPAmXk9R193Im93pX3ipV
7g8LBD4pvyUECbSihtABVC1FP27c3nooFNcCC14epdHvB9AQ52x8HAcA9mVxPU7l0WzUu17CxZo3
zHO1/IjB36DAXUTODG1uJ5N33WhokZXX/aEv+4Q67m5SICdZsw3ObenphNwVU3XnQiWkI9RXmBYX
ab0xkXtxXRcwR+TOvAWVwTGbwtIeUWzC40eaO2hxbcQIEFlpewpQO6XQA8WpfrfqdByoeIbcdcAr
xdcAQGE1uGIFhlBMH/nSA9xYDvd5i3+pKH1Cqv1QkjkN/uoY1dR5mmYZ5rWbB7xGKIUyITBm+p4D
K9SNbQQMUcAhGYGETCSn5iB76ndU+qhtwCqv9wuWR5Bb8W3kWVRBI7eG4mU17PD3oKwJNR2igKNO
tJ0NH8fZbBGoOBcF0r8fsFBTAtgH6hYKamGn0ZCQkJnEh1wVRZtvkVpukf1WuxAkCCdIRx4V1qXI
4fudgRahP40nDcjq2umljqzcwripJYNqQbGU7xgK2RfihnOdUoHpwBmOkhuozF/PPTJBObOACWtV
tEg3lu+wJISQDbGPAlKUHmD504Uw4kwtG6qc4FIquDNcGPechGBEpYpDgZxanWXk7Wp34tw53n/c
JdLIvNDciVcVyscQl//c3DrGnw72ZTRGxEI6CmT2s4UELUgNh/kBsWViHped3FqR/ag/oNOQoO2O
l6101lTM12sS7es2JABAH8U0rhPwqX2KJEqetlZSbPNNf+zguWtF2v4SB+jcSvncynqffGoFr+5c
0ywjgeBIA++jzLkUOJ9dJ2tuQDVwS35ztXBEmTd6qyStBewBuJoN26nyTR8emu7hwjV0ti+giKEU
5cDq7zQzA1wFlAhrJQGkTtwbvvuUvkLlKGm5R2IZ4ViEosj2QptnuwexIixH+KgBGP51/HJW1ipM
DK9GHwbTuc821aYIlncnaIMxgJ5WfwC6G0ZL7gXrQOiHn1sfoMTgtkVmB7mRry3DRYIZgsqkhM7R
NPtDikbyg4pSE4ugVwbMbGfFTkNvM5JupnbLiOpRlGiceb5vFHlM5zxA2W0LLSqAyRuo1ELP15Oy
Cays9jP85KzvNfd30xeoCc6bdhFxlT7OyvUEqKhRBPi3UURFDgke7ve2nzuGp83KlkKqyYCkaw+9
CiTOdbjbEzyaSmWnDHM0ZdCpFk+mI2MNZVYyCni6HXoDAnS2VR9REXo2ODd8W1efUhNgTqULdbva
Drx6mhlNFi79lkJ4Nr1rbfju1pav5BuItAYddPaHP1qx0ZvGy0fgUiEEoXZ7mlt7Sd4nQTxtue4V
KJhBK3GgNRSqMAQ5VBd683YgOfD3it+27RFitLEFMCsuTZiGAL8Bb0buInswZgE2JTQQ2WHQXwzA
DOWjBvVDdwLm0CThKvmn5WDYtC4Ubd+bBeUrWXo18oNVCTmrwkuz3VDYEXLvkbAYzGv2Y7uFnpg3
q08DZAR6oYM8wDy7B/7Go30Mnq6nTxLwKYh9AW7YllcAikaug/sYQG2iTV6uUNyOeNbjB4f+RVHf
OS7ZYdJu8UTxmHWlkhsjOzZMIKNVAdYeaOQ9d6HIvGmsRw7BcP1RUwrI0cU5THSqX02R+QBib/mC
e95ArRMiWE7zYdsoubXvprzKHNWzMzOcmxkab9Ayo+UmS+2QjfqLC1kr2RYH4UK/xHgxmQl3X75v
zad6Ij61UJDuJlSbkwXm1r0TN27ElJghAMlpohJgy2+W4TVFhaups4BMd53beU4eNfl9mUFnAU97
iR9izg0ghx6lVQj4oaeubARZbansj1Ca2AB7hv++sbWjnf0BbUM0Wz6luWcuReI0EJZqW9fX6irs
LVt6NUwEFzp6vWb4w1B6uDJdVoa1LaCSFlOh+ayN5vl2BFmf4XXU1/CTcG5zNdDMx7z/YPp2bI9W
p3kuBDxIAdrk/A7LAR960oEEO6JQ91X23AwoTddBqr047E8NRgJEbJ7NTN+xdOcYqNdKPFdNEjQu
anbHhbrwbsEyBq5fBXEC0UpRWLA1c4Ap6AIOuT1Br4W5QKpP+Kx7EM4QIicc6JCDbMrKd4eoEXf5
dM/1D8JgY/iiQOCrrXZsbn0Da1OzDmaRRapeemzcKzMWMcU1Ny0+9DQ3WVvsM/rUIAhnNtZ1djMA
bu6iSg2JMb+YNRx4Nmqomqen77Vme11abyWJoEH7Smpro8lAc2tIr7lx0WevrcbvlCYDLFMCetSg
LgwsRNd58zAcWaMGLhStZoCxI+gUGXmYFQ/LlLTzgaXHZrlysVhg7+L1OAkqpMhyv4L9iptfC4v4
Rf0GgPf0X6Sdx3LjarKtnwgR8GYKRyeSIik/QUgqCd57PP35uM+N6NoqRSlO39EedJdAgr/JXLmM
1eC9ejCX0IZG6/QmDp7PEuZl4HtJ/l4aG6nuHKLhbEWVfD0XPWX46KoeZoTsDJ2Dth+GVEx0DiS/
U6hecJ/a9lrkdPGnjFO6ml5EtJ2t8dwrt5N4ZFijB/jJ6l5fn/RidmsuniJMt1Ep7+DTuXGToH0b
e78QX1J2c0WtOS43FT6jQUYoXrsS9dw19V8EFNml0LlzyfAV19oJSDiR7Jb/Y8O/NreZRd9WYMJo
yh6hb27Uipeuw2oyyHPBNoXsveijkzQ1u4G8aj29b8gQrhIyxRryqaOjFSyuKo43qhluYGy7/zx3
forF1MPR3FmqYx0/lswDa5ZCwlw+uU+wdrceK45SM/rs+vuEtqhJHX1hT6ZeoG6XWHTSSXZNdV/k
474tm60iHQe826oE1OBlHh/bVn26imjMqz4om/x6IfxIsqvydR4hu0IsyQR4AZ7Rj05EfxCMqSf3
H7V+kw0B3YRu123kkHZD0IBtlPuyPCWtL5nRKbJiR4UVM6JaCV+jTF2NeNwVyVsZyWuDoK6p+YjU
x3agV1oX1V2vHmdxcMdSPMbzJxIQm9IZ14/FViLPtF6WZKXIeylJWJKTnZhH8OEQf/rKwOTNFH6o
Lf9EJsCOEIhJOMuBi/2TWPVb0aWMOXg1877WKvedFvpmLK71WP0BOPpzhEkFK+Ncd7WflmWCff5d
IeTtgDHGKB3mbbCq/GktbhYnsGW7QtT9E+5whTn+Xa2aeA5KCq51RKgQ6/3vZxlSF5ca1QhRW05Y
vqVcRcL02nHi/lBw/fnurg+ivMMLmuy3r61NBcAxNBHGH156CK+GakVkR678S8IGxHRCB7vbR650
osX+/mD52294DfaB1XituL40PHPYaLoGE7lLtWG3QBZed9iC+qbQLGe1bdLQ7lH02L0iKEjTsn5d
6PNyMwat5Lc6OzMi4vRUZV1C1FmerXO1C29bcgEggVG3YUYZWpxpqgkbfLgmY1uDvOVNCytLbOv9
BH3ZGSOtylZ//17fvk+GeFdN9XUC9qWAbcK8zhaa0yXX7owG+xbcZUOr/Wke9Odj6EiZEdIF63ge
fa2TZ7FcYLbJBxUHYB3LZbXJvEX+wTXlp4d8aWbUiWXXLMphxAXJzAIfJ621Uo2nv7+x79oMQjdZ
hTrt9R/mELmUiWE6SIe4red1jA4PZlr5+vdnfNdW0Lcja+ABTOu/bKe8kQY96YcDecikxR66QF8l
4p2WektS/ReHEacRYw2i0a/Tx3/vXAHDxbRKTRxZDGudW0hQjbyQkW1b4g9P+vbFXV2dsO3hVPqK
ZGtLZw6ZJR065YMcMzua7/7+0r77+cE8r78Mzjmcef/+JkPTG32KoZOqPkvGoe82en35+xO+GTNy
pP72iC+/S9PqpRg12XHcwp+yKcaw6UixBmhvukPpktr8I6D7pxPQ9RS/Gg4Smw3D4Ss8PwpWYeAt
DGVD02FH5c05tDq0jQY1jhXqCmWHNr83JP3ZrZjmN4vVxucfvvb1a/37dP/3Z/gCco9Tl1n50h2m
98EVbGOXnoJNZ0eH4Kk+WpvA+fvjvlsnaBXAzVE6SX+orBgbZzpa0WO3pPNKLC2pobo1qVn//phv
l8t/HvOP4vu3W3iGxNHkcXfQ+gjeFlW0AESc/ISN//SUL9urnebIFLmvjMvEqwPxdQh+XrUuHoR4
rFCcrn5S3f+DJ/7xa/2nvPiKg1wTjoR8EnmkvgX7nl/aw5Q7tDwrwn129I4kqR0oagIbxt7N4Iyu
4pT+vE4cea9sopefyN5/3pysnv98nn9W+G8v2kgmbO+08hhkn5FxJOVh1dOxRf3/LVT0/yF212gv
QuSB7r6eZE2g0Srl/WG5hkKYyTGkXR+S8P88VgKX++0pX04ZayJtTZvyY1mOn6KWv4Zi5FpYV/59
cf4parvCj7895stJg7d1CV99gX8mzH4XuSQQ3xYuDEPyg54ZFnjXhp/ZznrmZ/zvYMHfnn7dor/9
ZF1PPPwwDQejHu+rYNhnrfRf3NW/f7/rvvntCTVtZSsuA9TWzF0MLCgMT6t+Aqm/Pa9/f8qXgytK
cOEWGpzANuZWWOur6jbfhp6JfxQ4V2Cbu3n302r/dsP/54r4esvlZINZAldEqPkqDNde+1VBtfj7
6vh2R/3nGV8JdkEcR3HG17LkT2GS7Vr+KBZ8yjFE/ftzvsOgf7/uvhxefT4FHf4uLMJw3a7S1TXH
Pfd/SuvEOe/bB5lU9sC3pO99fWlNO1UVYSfY0zCrCqzgJRIhwmd3c4pRuvlUhUCro3hU23lVTA+U
0w4MGTxjyTvpuoqcl2OwYFr3MhXDOZk6RxZ3qVx6UZSuQ+1QDNhwJMEdxrrQqOV1MtebmNiESRiO
qiCuVOajS4RefGhfRKUiJGTA8796bQzqecNZkgdMZFdjXfltrriDoZ3bQj+rYvtS9qGXRYbXpjir
GgF4K74PRr+ppCfiq710CDxsDQiqHe5JnqDsxRYgWRI3EIaXpVFeMln7XHCR0IwN6WGgeaFdpijR
g/dkDg8p3PZZTf3cUJwJPlojnnUwZUw47QmA1YBkLEvHpKhs9HtOqMjbEb59fIf7xRRNK1nzq/wZ
m12ABYgDabihoPWWmMJb96SQRLS53DXi1aTqSjd1Je01FD7DerS7AaWMJmwUwrTMXsXKwrSxuHJa
EC59YDg7xc7S6vbQNa6a36PudbSW1K4C0bKQgg0dc/C3EPeEuoSm2+z75iSm2qbXmlUtELwXajCy
Qzcs1Etp4KOjpO4o0uM3H4rM3xIsn6gQYsJCR8TWnzw7uLAiIHNCQMVqrG7RRajhkxLs4lZ1hEBm
Fqyv5Cy6CGVxSgnJm1UxssHGvGwW7F6NVzFpJllHbF3NrLJ4mMaLEdZeroS3gnjf8mxBDTaZlCt2
HgIGsDok4EjIcb1IAASDXXgyTkT6mSYkXmy9YCfgCICWbR1v4+UXpSd0CckOM9QmUm4Dm/JzgYtL
7yLzsKAAjnhLVNPDau+fBiir1wtACsHTp0G8z61q1YmvQYwTWnJIl/ZmIPpnLJFMEHmgxHuJ/wSd
4Q788zGviH8LnKR6GZm+ij2glN77qHDduTVdoUzJTHzMzGLTVRJXhWZ40wATP5qchl8qqaHgJo8B
+p3ivpYMezGA8ER0AFLgtpFlmyBMcpY5KZrQrJ83UZCuLSF9bJr6KBv9oa5NmHWIhAR3SBVwPkJY
wm4/aPoatKWRCfNR2Hsd6FWBynq66BHrOBycPnvBG5L38r5IpiPWWPy3mZto2NyhGBKjCPQFKXZl
eIm4J51hJQKTRXVNgsfDXFs2mXpOnae+OO70RHMylkYibnJm6XO2SaXUI5kEqseM2OE+lzdmv06k
0wSMLjxWyBCEGfWTbCHa6B1VhRnQcYVmKXYiGG/ENCSoY7Rxo2cFMz189+WXIWoQNm2ktMUcm4wp
lSPjsZUBEi/05PpQO2QTtMNKVNd6/ZawOqy2dwoD2Ul3jlVbUn8pWITqt+bMjCU6hNWpDx4mdnb+
IANcgNLR05Or94xI2FtqhDH4xoWUYxznYo5nybMaK06mXtR0WUtKuhGqbEt24qVh5tTOH7NUHlPc
juQg8SVqWLOvmejj/sHo3VGR0MhkKSFNcqSQCCACKYYQ1LIYd7NIjKHGW2/b/FOpghfsPtbTwJe5
ppSIT5oef4jT5A2GuWlHFlEtoRuYol1KCCALM3gRdQ4Gc7ECe1Gmh2iI7aZVzjqbqqnq9SiTYzMf
ECe5BIveWCV6Uyy/dVKf+UH6LAbuH/fCfCj0jzm8SN091FxX0JDq5gIRk/u+ejW195i3Hq7niQSm
u6i8neNfFiybZcWSnttzF75bsLw7bHzwyrKL7JcZPqeqr5TJ7ay8JOVRQUMZRTu5G7ZktzrRono5
w585O5jpG2q/OjuNup9X566Z7DJycvKotCVzCQWUmpMZuMb4Sny6F1faylDvpqx3amWdGLu2fDIG
3I8nixy3bpcu4ys2QCJuQG3m6fga1rfXERRZIHYzpC94F5FgqFc2UVpusoSXEBFRruqbq2BHx+qx
CJ8nMlLtrixdY3lOLNUW+5Vaao4Wb8LwUFZuk53VGv+E4LPqj3HwFlmXSZS8IBscM10X6sgZyTnJ
kCkJXX0iRbR6EBAgDd3dNfYp4kA0slMvbPLuqa32CcSVAis2HG8yA3o+048xcyyhI2MRcxbMmNqx
2aQlCJdxqcLQUUPxNkVCOcdvVfFpLK5GPKaZrxIuhUa+SyzRC5ZH6GKp1hHfUDsNoz3t01KPGTff
hLdU+SLl+zLSXTSutlVvFOYVTF/a9Eld5ndGVBUIscnN1mIhWGa1Iw/iXtQSJ7F+yaxonGags5Rd
fqXH3KZjzU+/I8zJk+NDUW6MYpumB0nblSjMMqKOjsyJJsGP1Pv8dTEt/vkDYirVOATKXZA+59kp
Uz0j8nLjsUjurDfLem31vRTfLoDC0XpgKhi6k+bFbO/M61s/lJkikcvmqq/KUjuW9RYLuz64Letb
LV+rIak460xw05j/aatCnUFrL6WIIsP3dpDdBq2wUtRORC6Lph5KObtNsCyOlZApKXE4arhC1tJF
dPLDazBtFuEkMgtss4lg3GCLTssnc9fFk57JIC5Wsvjepeot0WpQp5YbggxfMyNjQ+TwqPIUU56E
kAmGa4WwQQCgY61ljf1tpJOyKqDKW6J//l2sByc9b9ZmSKpw1GyAJ90AT5xmNnF1yje0bx5+GLbe
K/ZQb4v2OBl4a4l3qMjWnbk3tGFjBfnKqNPV0CwPqYm3VIRNWXedVBm2XL7ljTXYGg5mY8ZZW5W3
fEkfDwRo2h89OP6Q5ZgpPemBP7erzHQbcXIge6LJYqFg5Gzlt7VyMZvMTau7SNpEy77qb8ycAM+P
IHvTzcy7irzSm2Zek8aF4Q9RKcHOWhIyAwt3gOETkw0g1kRgtG4w+Z2BT9OkumMn2VaDKJGZNlde
qT1HdAsh4a6knaH9i6rSMcvWZfNuuDy9XPvQFL+rXidz1y8EVM18r+KmXt6zbHJ6/UVDE0wUqAmW
UG5zaVWOr1cvqd7NBv6SnOIOdZAC/vaJAUTJtSAy5M6YRVe4qp0kAdek0Q1zr9FcyKxNcphGjwAw
WfrokgfyRrXhomvHLFxVo6PU5zp4rn9V0irUVnJ4n3OERcrLou0YD4t1aIvCuV02DIIq6y7XPOqf
gXmyGDutfOQ5RGfE4TmL3pTr8Y3DbXLprcPAxIax5bhu0J9kfje/MnIkptfmUkqtO1Nd180TGYuB
iuyZG7X2hv4TZysLZXLo4kPvWvp2JJE5rG0tWdfDhqA2Z9C93HyauLLxL2MMzYJTE3xu1lpOcbm4
CZZXSau7TaSudOtV1hNf61j8SkDk2cFQGdtHiS2NGxHR8fxwHc2He85vLXbHMfcwg0rLlQijnZJH
sBKHl9BYGcG3FULES5i9WtolZ3zGKImfL5Hg24O918+WEviEYm/EeVopy305+FE9emFm2QK/TCU/
jaSAKVeW6qshfBiExIvNr6D6pRKxXS/P+OYSzeho0k3JdEu7NGYPpx51H805+X6ONNdrJUYDMbjz
zJ4ylVXX3HPbHtlqEHqXVdfVx9x6zfE0azpOYKJ7w9wncdkz+5hxeMKx7S7yfdh8FsWmKRDymJ6O
nhGmM2lYmSNXd5wxsNOp0X2j+AzpnRZ51RGaO+TM551+2TNlF/j9GdKJ/N2YjiFcc3a3Fsuf+nGK
LM8anKCSECsLbJ+bUrwwuYxa7WZR0hXBVvaMhjrkdzNLOyYMcUy2REszu0JMyoEMuQBLIcxtC7+y
ekeud1o2+BYO3M1crKI4ug+z1B7xAETeSgwE+snkKISWN1bpbU4YWB6ckSnR+qyAuWX9mXloKVIQ
+Uu3jjGOw0d0GG9nMFYqekO6yNI+YLTdZ+zhdLHrnsGJ8ElcjKNYOyuVOHQpUHS4BV1l3JPW5WYk
e/YaueiRS0yenWq3Y3Kjyq5UvcewOpjaEnpVGmdFG2w4PS5LEJ24bAei6qcU8daCc1D9kibvEyLK
MvhgCo1SlCmocBkyTUKKfmOUpzJlwJ0qLnSKnJI2K1OngHzUEDiuxFtRWTdxt41LigyM75b5Tqhf
4HFmlLuSUJEVgXalc0LN04Pk6boCsnoXKJ8dGe1N9lgzGb8fyLtupbuec4mAVzk5c4IyX3Uyk2DA
s6ofy/AQcXL2y6WwSsavztSyjGMwt3Urn/RxrSw+A/sm+Sgjb4H0IjuZcJFVr4VDI9721qvZrkXI
38Noa/ugYhQPSYSGfG0FjyqvYppd/P5IT9kMzW68eivKq4FYt/H+qno1aWHzEL6ngTcAhngCSvxq
Hw+npoJhlPvFcC8bayHzrNKtBM7UyU1yBnfPw63UsF0He+l2BApoN0SWSwYBG07QuIbldQMJeb4R
eDqmbkYJiKj7yihs6b6b+bmS/Sg8Q9FQ9L1oulroacZrKDmT7uB7klfHUHKXTwwlc9OvU0fhdMGe
Ej59n29FHFJEummODs8kSUTyE8FO5a1Qr7HhY0Ge4+GsLiTHPaQX6n44U2J3vNJgqlutIXDUFdPV
pO8s+Sgaa1wc2c1qQfHwMSnrrL3EnU/sJa5zfbmKWBDJBRk8pMwoOwA2BPyd8pEUyUa8kZ+D+WCa
i2+GHobr9iTelyEq5WCjl5sEAq+6sCobzquba0x5u2/oCOaXuhJtfCqS5DBWa8TQersnXbwU7OGh
VO+VYyxtcp31Oq/1bi2KbxFsgPQYHIWS27J2Q+F1VmCA2Wm2prnu8puQGbkEU2OF52FzgkeABWfU
+qnslLEn4k3Qr5r8ROyq5CV380dUbXNjl4fsfhu1N9GJuPH2DJ6fOvNt5Hb9bMvXFApZ6l9r7Una
D5HTcy3ilCOcG80zsFuMTpNyswgQro7jtCaZy06pOXqFNE3MObY69AcBB6Xem5Itl54g32vVbQoA
K7fbePSU4GRWOwUv8WITwUz6FbSP00OqOBie8YmvXSgkmln3tNyF+mMt597YjL80Yc0P1K6TNqIm
J7JqJ7R4Fm5lYd1VLuziEs6igjMSjhE315tAJpw14QJzJnOVETFO+46SfQNYklBczMhO90LiilFG
nBA0BSfXAh+0qub3UcccC4kbYKOgat2k+BhRnGvWJW02HD7DcpOpx0I7AnBRELaw81qfcU5Sn/Pn
KnLAS0u8JQcnq+8gtE/zDbYjbeNblY28wy6qmznfiGbvyQM2jlA1jMAeiASm76sgW2BtUB0qyw3S
97beCfUK8wN1vr5PKdYJgCTN5ra9ZwPlnFeptE6nlzG7ZLEXL6I9P+SfMzfOIrF1wgMH6YLOXbgJ
T/2rFOaOOMasO+0Yx+TFcViVLeedfpbNi9JvsuS+pqWeclodWO54Aww0eWv1YXrvuHbB31J2Yzc4
gkEuo98l/L10K5B4NwZwBLsnAa/JZVLcSqe2XPTt0m7k8Uy5M2qANSscTmP+gC4/t0gccE52KtxC
xjxaNbLkqsniLdKNLN8NBvlPaxNFSDl7nfYpdatW2MsxUaj6NodqO90vwTZVT1q3FedXs1kABbFt
58SzdgWtVdludAtjfoQFhbgx0QQkSn6M+AGqPLDn0TzXI94AZXmzyHcYgW2SNoTLxCXCZaI3lM7d
WeTjCdRHZICtR0v3517c9r3qCwLW4iAWBruIpNRfsYjkdTLmldVqpyq3VrhA79o0cUoSa/LgvozD
VUy/r8wZpusfdbGv549YRxiRLZeyMFZqjSA4lOPQzkehBrBJ8LtIil/1DFBHcKzFS17OXRIR/Dk/
pY0faaldDnutWzU9QGJpS4XskrzricOrUh010V8Wvv9piCUngm4lRrfD4Ge6CpUs86UA0UvvBFqD
4CUMjx2EjHR+Ay5yy0pd5X3cudTcRzVQHrQh/oGKCxP8mymlTsQ6SAGT7D+4uK0yisLQk9PUaE+R
hM2vvjznNKd1klMYDu16iRmhDiMNOhW12hm90+pjYWeR4ugswSLwsHQTI5kTenIJzPLigXjT1ouA
ZgfBlQHOwnm1KJYrtLtSs5AbmASqmhzkVIH4QQP4ZdOe1LLVED7CbepJRhWM2kXqZDcjienGdqHe
Nh+G9IEZEudpbBPjyn5bATPa0rTOgkc6o8j0uvFRm7egPc2yE8aXhpze9pQst6bmdj1QTL7nkMrp
6wGJbc06IgiHoWvHGC123SVSx8e6ne1B31vVowB+CsAQTvtuuQySBIS9FRrdTnrimj/ahW4ulc5T
gC0d9tTd7YJrDsxRqCGOaPmt8LpIpyJvnYHtn6a37YLVDeG3kt/gXjymbxF2Qpj2rTTIEA7xjW8S
SbiatEF5C8R1NYAP9W1v1jdCQqlIStgqo7FW8ZEO1gpLVONYwLj1JDO4w7BsXemrrHxOOQd6bHMl
asZhcfLlEDGvqYF3jJKaDOFHkLqB+LBovZPK8mOlw19sOk+UTb+VWLfjcoo4XfU2Bx+Db5uDGNfr
UlwnsM+WusAnRk68psyuEhknuporEVvAcJE9s4nG1o7phHTw7MDECkl6lkfF12bZG8PlPMifVQPV
iWyA4abFfbZgt8TJ5C6Z8BjPjjhssOLnSnFwWPMSnVZsRLagZrtWJVtZx5zbpDk1NRi9C3ZIxr11
DRjPPxYIVFeZVpiwgNamEdHX1e5omq6IZcno5sWTjKarbB80q9sKBgtoUSIomPeoZDA+CrDcGF9k
KM5e0o8zideiCQ7CTRUpueTUAfVIAEi/E5oRsFkZDbx/wWYLVRTpt3FZTGqEhnHtEnfkV4Lo45/l
ygpzjeUS8pGtgNI6O6Frsgstxw5cOtUN1163L6BXqjg9AGwK6h1ukC6GUSuRj9lgESRiNcoBntW/
Ao3/lNc9MvpZSk1jOGlek/1NwDR4rixq77N+N3SovTT8xud6FUfHrn3v1J2CvmcmphwNGhS/9Ag/
3g+KZW0ptHm4TtwPSuaK5fDDHOy7k+VKXMEQ5Op28JX7pS/CLNTgSdb4mCDOqorGHo3yBz7Ct0Mw
qHOqJEpYYhE4+2UkmkGCl3r1cI1D3MrQRG+VGa/znuj1rakPMU4xtGj9pxBfPW7M9CglSuS2daTa
wxxHT/0yFEczilgrCq7HGByH6Ot6WQFeNJv7v48GvxtB/v5hv0xWczUeqsQsj1rM5dFk/mIlGy1k
gGAq3v/fk74w1OSCyGpJFQ+K9aooVAHU9TgcQir/garxHe3k92/0hT02pDWM2UQ7xEJJHKYEXvuT
ue+3XB5kkldS5pVypX6Zp4okvBtKOx/GdIZd+14B9mbW05AlW30QfZ22cAzXBlZcf3+Dfzq0Qib4
/blfOAtYcHVNzHOvdRUUKRc/OuqgF3K+t7WqeLrKcCmH99ePboCiySw/WtSKzK9IAAdALltnlnSw
RuFQ4qqmSMYDWoNbi7b1hw/6He8NE0dk6LwcjAq+vKCuIPGi4TcQT7jQ/a83brCZj8IhusCJttUj
tN/bfM8IjSEaVFYuZDfa92vrJnn5aSz93aZXNcJS8Oo20LB/+SwTbrG5ORBjovZQiycRVWSRSkfk
bT/5dP/0pC8/z1LBVjHgYJpKm9Q2sCNFvFqrZ7MFRvn7G/6HOfiVHKSbhoYHua6SgfJlN5VaXBWV
gWVL3EVHDOB0v285IVryK7yyATDJGSfXSoLP+jAzbR2XnawT+11pKECNZlx+OFq/o2hcBWgQsWDV
SijQ/33qzZkeRLMmHnIpgPafmWG5Hkxl2qH2pe6IzUcBDvWxqZR+O+lZ/DzPsflRdIWVOlIZpZSj
o3IwAqHfZqQynP/+ur5bjxh4mGREYp7B6/r3hysUDKwh5h3MOu6OYhER11TW/TVIQGcaHA3TSoAx
fPn7Q79bDpaoigoEOMiyXzfBpAiDbAyEKqIQYJ53n0nMFFvlv3kKrGHEm9I3OTYQsrjramI2c9qH
XExGO1bnpyITP//+bZRvzlVuNKx7LHzNcb3+suKo2Pt4ho6mINatfDOSzF2tZe256jT9VIi1SJRv
ono4kmcb0Uglr61q/X6YreXQF5m5zsO+QSWjMhJJOwuQPTJAaJSmEtypHDIwcmBPfK0oPoCSHbNN
M782zeaVjFXL6xXp00jD5VNSmdf1ZOFu5FiEfByYxVYRUe5PopCs4kFvPvMrdeTv3/6b3xI/IZhc
OJVcDdC/HCKKGVtjFSRHWrw832rWLpF/cC76XxP1L1sagzKDEcQ/TihfbxUtkJWYUcwhz1dXKki3
Del70YE/9OFRCZ7N4DCHOyXcltYLmqFgCs4ToTI0mbk+ElIBQrvQuhAtE7kY+NtU1aWyteRHzr4x
uwmrfdpvBWGy6wqmGxNJrHboX3cyw3Y5DOmMjsRVT9NJqW+NlEN6ym/YUvQepAUqQmAHkXarCaSV
ACKHCN0jHR0PwRXpk4WvmqruhOmcSPh6rqUpdauKATl9Q7JKzfemXFvLr8w4S5Lu6IRmVBHDvme1
D+zODLzYWGumj1auU8ijsQAQtgXFMEMw7FmuMNlekxpb6QqnG57K6VWYTvgG9ON7r3xMbbWxoocy
5cMkW1RiRfBSKfoWhAY9GzEimfKUjuv2VTV9snqFXrKF/qkc3oHpBF42Hk44uE7krUzm87TcNIWf
9U8VR2WEl8bs1/1rlqKEFrxeFP1ikalPt/mLVTy3zWca3CzGth9GT6xewd/J2Ckfs5qz+NFgcqug
oklS5lu3ApJO8k/U5hwY9x3+rqmzKJciPlbgSpq8HTLACJF5nfRmCvfCsi60nliYTdid1AEdbH0o
AfcaP19eOpJpoB4ZeOUFhXCj0IUSzlrGSQktKd7VnUnDg9lhaKBfLDFhhdokto9VFBhI85a1xo8D
YqFGXsjwbYu3ZsQknxksDgeZ2QGDo76o77XidgBAj1/K8sNqOZTPCVE3wc4c72KR7LHUTVUs4Ufi
kEZHllssYCNvpAcSghBQ4qEsO4ZvljenmC9Y4bTNo+6txRMp0dK3QLVuqkHdVFbo1Opna5xzmZdz
DLsnFW/PwIfeATYhjvdLdm6MsxpcGrpYTbnXYewrTLyaVXMIjIcxZGywRXRah72DAM6RyeYd/Xlp
HQNYJNgWFgg03AWa043UPcqJ5pWZgx2RLTb7ET1cXT+RFOD3jETqYNURkCTtl/QS9fC0QLBn7QN7
Y+QaWWM5FdSMAH1uuVMfGVWKeFAE1SXoX/vqMeu2V5ZArjDCZ1q400e0TDd18CtYbmdyo4a7GrWh
mt70JERpySpUn6asZFE7U+kv2fsE5Stgdn+BO5SPpoN0Y7R2erE4aXA7tEcBBXDKFBogc9MiAdYg
kDLMBeFAiCfIL0wrFH2lphurcxjkDtQeSAgn56rdrXSnEUn4gbj8GjHmw1tjKU7QFpJfg7UH7QgT
QkweIinw1fyMNMHQf801s2HoHsny0BUbDKztCW0MXwnwAPthFPXR8ppNGws2OzCruUpQm4bR2QKj
GBwt8YZmrQnbun1ItF8dWcLIHzhMTFSoT6J50yt+Xn9EEFaMQwiDSGYQqFy1X+qqnZ4jZZPJ99f0
HEm6jwU/F85lvxIxXtdxXRhPUcXU9paZtmXeVbhNx3fkMfUM3EGMAe2zZc1nqts92r5w3umh6E+w
RdAQ1rNvQRKrlFOiTaTovC01jCqYQjE4rRy/NoQKWeGjpT0KhicUvtr4QGgSx7E42XyvbvA0QIZQ
J2WGdu09KVfMwQLlRsCSRokuM1gkCTsRcabSTmwPKuisUj7NzK2PmbHTjZfIfGBUkWX+BBSl17dD
3HuNdNs2B+UxVx4t6Zh/SMFGUr0mxlvHEfAiztdVg/R4RL6Mc8clpn3PYJsE1lqgnZZf8Krl4cvV
4jUYOYC9MvEHDfxhcz3tqtU0+ubojFd8oYYJgTI2Y+WLGed6/lEL70s4Op1U2gOGLW19U0i1j6wS
3amlkdLaReAwD1P30ZtvKZk/7ZMuu9HoCnCMyPFK4TV3PoijJZrbHo1v+QjXyxeiW11ZK9OdxL8R
hHUYb+SAEVW5yzoQzZXQH8NEdCTOkPbYpqdOO5j6qknAfe7abB1aT+F4TEo4Ix6Asd3UD711jHXH
EJ5TCJxsINhP2OkGviTBMEE+rYMxOLUe/Q9pZ9bctnal7b+SOvdIY95AV59ckCAJUjM1Wb5BSZaM
eZ7x678HTvqLRLHE9klVbhwde2lv7Gmt9Q60v+9166L03TRAnPcql3ccNZ3KtUTD/UZhAXv0Gfj8
OcfD44DYtK1sY5S+1ZtcHXZG9z1si0VtVKuCHmWlRbsanW2KHTDi1UqlqXyfFLN123Aj7P3U3Q7G
j4DFldXfhsKiF3gm2NZFxjrjVtKhWtfJshkBu0LNLcd+ocg00rxNmvokJA6ozDsbdINNlj9R7qkv
bDQ371TxU2Mp1eJVGp5sb+8H6xTbuV5V3D5CniisFgGaZYag4tnthnHTKQvgdGcqP6B9kI50Rppl
2jwk4hHeFhg9XlYjSyB6KHBY8y8QaFkEA20v8Jt3PYrZFd0y5dq3lr0AALlstK0CQsrbUcEYpG+Y
VjthyPVvO0LZCdzpkwaR9I5uwMLOvnnhRvWYwBanOPrkDStBo/HTe9XKL41NwOtUy9AvR2Xvuwle
Yiyucdbo/PSxT1+00V+oMbTr7roP6QxmyEVHa7Pc5JQ8O1TzkTce9Acvcs0Ir7foceb5cuJ1gB3U
aVdw0kUrvXEVmrPhfCoDEc9ffRqwlbqrwl0in5XtdUejraoJRvMCLzQd6j6c3pUsdqUInaKML2Ke
OnT2BIwDWqtZ8xgCOhmAB3o8f/wXEbtKCKSJWRws2oz9reVvsMJexgDN9OE8TemNGC9T2i7AXcVt
QXWQe25J08I0QTg9Z8lZ4q8zsi8pdXy8MgKOPvK2RRyBM7qkoeCDL9AvMfHTs+sUjMK0bwy+ogFH
6RWpdhlksakmCx0jjPA+idulUG9rSp40OhRdc/TgNQBKkwduC8RLGbc2oBU/WZX2K7wtJ58bpdY9
Eow7ybKWJp5bhmRtS6V7/Pq9fCxZIB00Sf+Ri/skFgc9TBnBXVx28VOB66o4IZtxpGqlqLNOFY5Y
lowt7sd8TlglTkc+RybnTxhXDlAdzE+Aheb56uuBHHv4qzQkZ6soTRO/SDrv+A11DnGpGRruLswV
MdfTe5UbejpRMDk2XYjhCA0JEsiI4iA/HRUUnBQ5QCa2W6gq1Ory+ethnAow//zdMPxYsRDWxS9h
Amul36RVeP91gCMZNoVVUyY7QtPnEzF0KLM4KmrmKahRANEzFNet1WAiPKGymLGUfPg63rEVwFQx
WQZUZeo7HwckRblkkityZwDU7u3zbBAUz2/r8rftW5FGYmQW0tHwGj7pBKuVhF0Q7++0kKuVoYwh
IIzi8uvBHPs672IcMqsa8k2AwfGV3kjyPkiH/mqsS/3EnjlZoZmn9N0aCMHYTjoW9PpmXJXyChvr
Fd6Z23pdniNnduMrC6wxT9l2HNs/OMjoKKfKFEMOqwZeEcVRYMuX9lDSPooXUbXv/RMV32Nr4X2M
g4pvgg5E2hfGpSldI2GwkLWVbHHZnigB/DJvPsjPNRVVyl9CsOhFzkN9N39xyhhau7qMy1g4fT0O
y0zWkKwTSXAmepWDvDWeB8rPPBxR2NBrUoUAJKsa9NECcyd/GSZIqMYBPqbWgAyHCWPRHtIRpQjw
vcWI1gR9TOXMy+12QauI7q6tD5Xbh3n9iASuvAwsbJFzHzVcVTMaLFnbm6b0shPFxSPfTIMUTfMC
gycUkQ73lo7DQWxNl5MtrQcZxcMa1FkxniDgHflqCGPDh53VE7glDqIYlan4wTRdZVHrWOmDojRu
gZ1R4J9ykDpyNH0IdLA8wqiB0q43V4mG/kiGu6miYaSQdYmbTMqZoIn69W5W59P6YKHQYdK12bKL
f/rQY9jACmwI2vCqceRlt0WgBSjg7HW5sK7jGyldZC/IjC5GR1spO2UVO1xclK7I6RPd+fpXmYd2
+JugKYXPsSGbqnl4SgYYnRZa5l+l8ExQzDOH5rGNhuI79pXqY6/L042C48193JIA/Ir8Xz+G//bf
8ut/Bqn/8T/8+UeOcGnoB83BH/9xEVLYqfOfzf/Mf+3//2cf/9I/roq37Lap3t6ai+fi8L/88Bf5
9/8V33lunj/8YZU1YTPetG/VuH+r26T5FYTfdP4v/68//Nvbr3/lbize/vzjR95mzfyv+WGe/fGv
H21f//wDdYx3H2H+9//1w8vnlL93G75V1fPfzt/y7O3TX3t7rps//5AU+e/YBSIDa4nZAsG2uBD6
t3/+SPu7JvMCsDGNtLBGmAX5srxqgj//sP/OdqEgrVsIP7Nr+Emdt/NPzL+j2THr2KMwMFuM85f+
d/wfvtS/v9zfsja9zsOsqf/8Y37ZHK4bmV8MYSN2v24an2VAsHXzkXbYZKBLniorUl8RjtR3kY5F
C3jrDnfgJBUutIlkLdc8nm2hFd945+vnHj6LGBAFaF7q3ctY18iVtBOd/jiHWhVF0VJEdeVWApKD
ok+gsYG4SnWKllaAHwgmGwXyxT7lFl5BYDxaNVEXvg3Yrkv8zEkSutOq1hXkpdTLjCAJ0f/qXvxZ
mDJIUZ5JsCpDfsxw9bx7xmXgRdI8m4woq5YyYopLpS03g0XCkQ50XCPPuG97SG+KVd/4UXiDOaEF
NEu3nCmNUT8x5DOcffKlHamu7FEnpYcJcLVUHsLau41bfZt7nrEa5HyutMreBlBLhGyROgEpl2w5
hQ+kSg+VEVubSaS4pmttBPIjhJSGMxHg/MVkJcaitFW644akuCLwgaVZRmE/+xqnF4wvFbnEWFR4
YFuF/nPKY4UnFUi6Ug6AQKV2cGkEavE4Gk2zKn1UNsdmbJ5AAmCJMlk+QPDYA7+AxAyARyXA5lXk
ak/jeVR/0MhOowJX7S54LmsbuCvHcr/JokEDAOsnsrKsRJ3fjeZg7E29mV7KsAOLhOHUODqcIdIu
N4Zk36cmAu28/BehRJ17UXlSfqeXA/I/tq8Xl2k7FsBAwg6FNgt08rLh3XblY7yyCyI7KB1ZlZDG
7rURxoPfK6SQESswDEBlgLyzZwHcqadG2Vu+tKhTr1tB/ixeI1/ryvWY9T6TDqWuqf1kb2ojB16q
dOo28ZN0q8P3XpVx21wbvj1WoFfVR5Hq2i2wZXuritB4olip8VvjmbWPEmE89GE5XUhyT/G5RbQt
9LJya8epeGPvNCu97ODF6XzeUsc5Wi9lfS6Z19JequXgIk98lEzzDgXf1KLC24BGM3LvMQsKUuqM
En0j0u6OEwj+d2lR+BqV2t+PSZ/vkqIlE55diyzJmO6hmEyob1n9LpJCYy0rIzeyPho0eoSkP5be
ZC11LfmB/HK61oGxBSwoOQQKEvbaS5zIqGPl9rhMa6l4VcqOmoFSxdSCLT3APDsyyChRgaUjm6i+
vixamWKuyDyNeigisNjSd+vBAhSKbK21zM08vU7k1g272DzXklQFalOF5VU1gUPXh1Ha0B4vb+rE
N35MvYbnTydLG6WcCQC+NI1rQytIyJPCcMJOmW69QGG5jigaxiEqr1Ul+xA7w/41SHAXTXS5OvO8
ApSrzLtO1L6KP6woHvURRLAIheFg8Ttc1Emjw6LVphwI2GBd15HVG4tCjOJn0WblW6ro41LBzXtt
WnTHJ2WChI+H9AvEN38lcNB1usrOaU129qumyEBp2ypW1nmTjRulUquzSLf9G9RYkQnFG1VQ11fh
N0aC0oYPIQcGcLfRzHbY48Jw12XRUyxoPtRqso+t2FrRCezOc5pIrm/WeB/nWVW5UaRqZ+VUdXfR
KPJ9UHg9GnFtlKuaC0BQ8UCdUxD1RhOtZHhFSnhD1/RVL0GybdKuNW8mRBa1iynogV9nULc2TVSC
D9W6gWVgZcJzylQGi2mr8WMQxQDMzUmEu1EbbDzCreEl1+SSKsRQrHrOdgDzWQU8Xu/0YVMoZnpb
2n1CfWfqfgZyDL4xlsclvyCSj7RjtJ3fdqkTjHaJJUMjP2Zpo99YWQ9TPspU09XaNMW7EoLOJKvl
LreKcau2gM6kMrURO+wQXWxMyiGpqYBZNQ3QnuMQDpc2PGTOuKkUFIs56OpEUV/KrI3ONDvNMInT
wjUIVX2jZRR/YPeIZe9pHkznDmE47CwCJ5AocCMjpFyVKf/3IucaeEGBrb3uJ9VnF0eKuooSGsKa
BXCtQfwffqAq1giK+NdC2FTJRW5TwTOKIN2xTiAa+p1d3E1pDpdeUeBGeZmVwYGwSoTMismMdqWZ
6vuO2p9Y1kkC7McIAn+bedMsQFaZA/CtxLhpVJ2bKNQyK4TsGlT+qqqKHhqdNQ2oIHeRfD2QUL34
sS1dsMnCsywqkucyL6jL9VzKDkBICB4dL6GzMKyE4zdKeKYmWXAeRjK1bIzbC/g6Vb0tkuhnG2o4
QurobafKDtlLV+p1oG6Zmzbj1pSHq65G0b/Lznql3xXhbS6XO7xsdyj9OLmfYOGHrORwwTPRgel2
ZkwmbIJ6meWPdo9HVBxusG7aT20HeiuLKa+Hb3QuoDE3y7IPHiprBpbBByyf+tRw+rGhAtexRGQH
PEBOuTzxF5WiPZvx0KxG7xGne1TkhmWObtyYRU7Y+PZZXUeuHfKWNmKNj284EXenRXmtbarzZoIg
C++ir2e5Qs0RQbPLehD6kNNKtA2NnF9L+Q6+wCkSdi/klLHK0QXE7jCVFzEf20gePRKvFNe/kUfJ
RNW/ammZYECS6CVLhWp1XW/CCXaHHODvVq9VBqtk3aICwBBP93HorUowjhVAvK7Ml73/hv7XIkcM
rJcg7krWua1SzdMpYEN6VjPhejptyhRGd3gfVbm5GDXtlaNim3jxWqKk3fyiUKYUWmGzw3aJoO+n
YeQmCv6SpKBj+zNGNzRW7ywINlYW7RR4MF1j4LlW3qQheLoaHbVIf27FsKwR0Y0LKMV2eFVHvOKi
F00dz8KKd8II05W3hkJ7CfK4Lr6DRVqlknTh47pomtMqD+iVlFayLWX02qR6hKVkz83mQWxTVUVt
s70yq0SBCsddbSFzaQhs5AG6jd4qS01YZQiG8v2rwOY8MF6qsrlkPBdZUm9bk9WfzSaAfrZUeToZ
dvWz1UQ5C7FicIPedrjRtByvFS8sXwYpp9KrFrjuAfcCHJuqP7LYrs/RgldXSlul14bVtDhthJ55
3gV34WagyyW7hVCXnpjWWo2+ZF+7aTIuOe22nJqotSOEqxvedRXclZZ6pvvVKsdSswXmSWnQbUs4
d5O9jLPR5lELjNxXITAJsSw8NFhbPrUsIQk3ghvV9n5drTIpuxlYmWOF4AL2jJV4LvTagVLsO2AW
kr0Kc7WSbuczQikixGBGRCEN4OQkqPU3Izcvg6JemR0V4qBfAK+8b1OkcAGiG6H50LX1g9VALSgB
TBTszAUiwXtwdrqTigz2AG2Y5i3reqenXxOzmWQvBGqfOGpq7zD7hkL3Mxuw0oslpxc3vUcT1Kqc
ynosIx0EU7rw6ZRqEY8DHG3EJNY42ftiBHJgsc3oGyPFoXhwWX1pFaVi3XTFstWL5aR315UP/UGi
Di9Z13qKvGYvI3uv7fUgXUvZrkeS069KOpGvYcH7Cuadfa6A2WtBBNE9MCmm4x5OPR9sgrcv63lb
7i3aFbJSOXOJBIV4aunKTu0r22nD6qzSWuAM5tUwhHgf1vZtkasQTG66PHlUUCieSXhyQwvWUBwT
7zyutFWqeq5Z6/cd4OAs9ZygKh5KAzFS/1yFnOtr22IU+IsiMtBaA4+1AcdE0Cv26IRtuK6t7qIy
0xsfElgBNUj3H4PYINkf6H6LK7X3dyjDuphfXTf+Q6eH0GBuY+Ui0W7HKHYCZJF7BRiuxgiNJwn0
dVy0d2gJngkvxSGMsZvRtz7rN7Ih8QsPjAd6Xkpb0QS/pKvLQuD4Qm41U9KT5i6w9WXsQ4yBtAhP
FY5n8ijn9Vlko6bJBc+JcN3N4FcdZmSY3IYmo6mw8V0IcjNpeMAo7Ew2i4fYhl0/KvRra0cqG17Y
3jf8Mx5yO19lQX4urOC1b1OxyBP7bGrbcEnJPnVqE5qxKtXNOpEqfdXICl0ACPCvOLucJbDbWbT9
Opg0DCJyw7qvy8GdulJeaLUhc0TnWyvVvzemVZ3pEyLPbSUUB4n/xsUGLXL6IhiQSFC+BX6L98ho
7EsrBmrNdbgYp9yim+jZ60lpzBWJPbuit68ntQblbPf27dTDz1AHkslceNciSZBwzVGFnoZIXPVc
yhchJkXLxC5vpkmh+x/F0ra26V9FKZ6moV1ZZ11fQiqxPGSRg+5uMGHN+ToP55B8ZsFGx/tPKTdt
pHPsVOA/ErVnO9jWrVoq40JVMAYExlnOCWdKGh1+L9DSs5LcbcR4oVlds54GtViVfYRvQ5uuc6tE
+rRd4TyJ6q/S3Sl9fCfHtIqU8YflmcF6ikKaawnEsThZKkkNtGoWWHFx8Nw1JAJ6nTt1LLmGETi8
DhAz2UugR2zSX1Ej586rC8gAHLwpqK61XL627RAaoTxCARQzqStplp0+0/OoRWr+iBhsAjFv1MNg
H1YITKtoHO9ar8tvjRHefNc1/cpgPS4RxeexZqQZ22nIlx0wGxyFPW44bGunZKI/lxlvvgSfWrUq
HCXk7KeijY8iNp87u3zuDeknspbGjiP6zTBapq2liuV0Jduth4q5SMhHjYYsWPa521iXw8I0uj2H
bo9GsHY10r4v4BzoA3A/PBQee/bSQvWLzZSA5td83VEEiBHJymBVAJSNg6e6R1g61GmypplWse15
Z6TeJY4fUDFjCLzikkICfry5cdeo1bmXaQ8kmKS1WbZiK60xSXHFZG40iD4ZEAG70N20H2hSGpsa
jc4sXw1ZdaHTXa7R7vFgdAApdppC3yI3PnjKyvCBIflPedeukAjfRkGwKrSpuyskI6F33P+Ix2En
eRO1445MxoZPKORmgcfvtrUkMiPNujKoa5BHSiC95iShCiJpqSIqXkRnitc/VEmPzkuP6VWwMFDP
kKUfQ9dCBPUWfcPA7G9ebsGLKLkADFxB4h7Z2QqF7VbiYPaxGbcAgukdiAlazuZeyyT408Nwl6G1
vgi64DyxW9ApYBJXcghhaxouCjVGDCa9UyexlbR4BM+QcFgYqBH97IvyLEHE0lVnozXV8JwOygLn
1DNp7lLN95MR3FBKWTdhezdJ07kymoixl+2DAF5mDfE37Be2Q9U2fJgGYuyI9joeIuCPoH3FgENU
LcCwJo2qldwY51mr7gPdvNDKxwr1k7r6NkYToImuuK1hUzq9wezReh51uO8RtMwmlvtFjlp8UGvI
5DfibTKsuZRQZBt4XxvIUZx0cC/7Bp5dwEYBXJS/hlZynUTy/TiVzwYrZIFy1rOGck+RBPSuAIki
9yJd50H16BftpmpSero5hGaJAzC48bD/9v0nnddmO0wIYhTLXBEbMXu+pcq5LNqH1Ev9i6ESWJXr
9CTws/cj0154iabtplmm3jKFedOE/gShKCG19CoOAx9jnKgQmTPaNFCxEtyCg7G/RT5XPg/b1iq2
lmyEOBkrQVXPTwVdz25CyDGgabJYTXdpYSJrW3b2Dy01orUvUsRlSKh06+ZdBfVfFcoPFclPHQks
HdE1tWnBAnamJUG98l3rxcyVDqp35M6eIZMDgyl3k/7NXvrbblXsVZoGywzWlHqiL/epfH4Q9qBr
SrmP8nkTgZWLXiKF3o2a2JD74sL8kaRtdN8WtQ1ApB9Odc0+9UYOAs/z8W685JeNJ7Hu4jBB9qNu
m3Vtd2jHDmJyQxjgzQn09qcG5BzPVDWKx3S4KCZ/jIfWOr4TgBcNVTpvoBcNo/f960947Asas2Eh
/WHu0bms/X5ElKJCoZsptC1zb5b9rhLtW2yHJz7YqSgHLU5ddG1b4nWkp2cGQCDAfzK1wq9Hcuzb
gLXGWMaS5c/ylB718im3U1c20UnwbIj/vCCFNBXuVIwnOnGf/WP5MDTgKFMLtLJRXv44bRE1SjKl
2AW9tVKcxBlUe1l162lfO8EeopuCCUe6yCEQ88g44Qp7fKD/jn3QN0O7KMx6LKHCqiUBRoaNNmbR
UEH6bR31g0HOqoLvVntoxCVNBFafTg6meEGzQSsG0lxo/aWD5N18qgd+vNXgSWnFq7j40Wg43DvY
JLjxBaicHvP1Nem1O7ooU51SHT8xlYf7q0zUQJ602J0oxYfBjR3yIGuLFQ4nJxbM0Q3w7/Xyi0H0
biqNIYy7qMG+pjS+DzS4liDa84UPm+vELvjUVJ2/mY7Mm4qZpi4OT+SgAPDto87koRjFM2My9Ec7
501owfKZohPn/7Hj6X2wg3O46jw7z8rERVn0wTRQ1fEB5P+zYfmhX/n+jjk6c+8GdHBABf7cDA8S
N7YSh/ou6hFg3eg9nKIHnopzcEQZ3CkZiYerAOINJBCd5YXoTnCoPzt3z1+Hgwi7WjyUcHX+uKMm
UYG9mxLqr4vmfHKK20FZ2isExsgmF7hb7DJkwE6siKMf6V1M9SBmGlODHxMXnNGLooa3tmyeON1P
RTh4BVRTgOCwAja0QQhJ22r5z79wsr8bwcEyQxk7GBRmDevZsxCkrc9ubZCsaOK/crK+C3Sw1kKz
pkEA/kCtkcGTw+a6K4J4FZHWIqjxlzYPxqOarKNCj6/6x+9Ck0PPqzSl5IukGIX7yymRb39/4qDX
zXLwAnjaL7Lau1MHSGrudUXuojS5g2eADpANu9XfhpX18HWkY7vH/GWVRY/cYHl/HAyoF9TVef2p
2DoZ1A0RDEzNZYl6y1+IA37xn3wn7PE+xoFNMZTNmFPLk4xz5JzqzdiQ2YKEia6+jnRsUZv/jnQo
X27FBtAvPXfbqDzPlQqgVPP4dYSjcwYbGRAMBmM4WX8cy4i+hKGWBfKLNjSIAGMis8Z8qTB/24OY
U8cUmMFSDBW6Zh5M2hhkgc8N55oU/kg8xd3olydYUsdmCxKnsE0LsuEnMmdbpEopNQXwAeucMiBI
Xwnyx+/P1/sYBwcZlc4EDlzhIlUFTwcK62jsBGJT/1mUg8MsLqmBtKJwqYQI0AlkU8gV0/XPvn0d
59jT4/1oDg41KfLDom8LFzfgR3TD9rASz/K0vdWpI/+FSLaqoqygcA4cij9jAGBqVV66aTa9iGx4
BAQPPl9Lfnrzq/XrWMfWNBiZ/41lHLzjOIeyXqqQARyLn1bDE8drEUWQgQJ/HefYerOEpWjgawRM
4YMlPTUjRacgc6uy24fT+GbBAjwxlBMhDodS1+QPo0jdWIOSkDdBts38oD+xb47N17txGAcPAi9X
MllH2XSi59W33nfN77ZSm73+R7NlHOyc2PTKfBgyl7MFrweJVpDQus3XMU6N5GDfhIrWVRYqnYAR
ngBJnWdS8wMwwfrrKEc/iqUYJp9eAYZ1cGbWWVEOKhRmTzUvhJdvTaU8gRI8Og4k0sEtwA/+VNIw
srycPQjccczc3ATd0oIThep4yk/916/6AQPIqQw0TOikq7L5CQOYtP7QpnbmZsPlAN6/cLPpRk4v
CrAWWXjTz+yXoliqRb3oSfJKodA+yBZTWd9YVAXFcOL7HU1p3/8+B2mlXgSWIXWZW686h5KKL3+3
so1kuap1ljnBWizH9UgnKSwW8fpUXUWbV8dXk3Gwnym2eUPKCpWnOr0ZdGC6cliGt0gZvY1NZKH7
rKIPVgyqLLCIjGUUrnSvhGjSZNBreqR0EWeJNQQO+2zIJxrCU/qCCzBapVxNo+nEcRDny6ZXm32r
ITKCUkukAbemrS98P7rrOiO7r0hRrVWVJmIF0yimTKjr8SVdqs78Sf9JyBsxNjhE5Kjx7JArMk6s
vU91LTQZdC5QShgC+ZrDF4EWD50JYMANdHqHA6VC/ojUa4U8rMS0D96Gsq7z9Y76bGNGUEOHBEaZ
SdM+XQ+TZ8ZpZMn4UPO6HpN9h1JSZDbO4Ovr2kARJfOR203ONGvcRB5q2ZN8aunNp9yHrz//CiYQ
SoQ7IHIfjjuxainCrMaNrO2EACo0Jw/7w85Caa7aAcdeCAlaOeLS5Tj+7qNiDo3TGVh0DEHgk3x8
hGWZZ8ijp7gmHLAzI4OOh0ue/eibWEJ+PdGfLvxfkdjnII91GOsHB6Q20XwzShVFJnA//VU8K2tj
NNSdSmJ+veo/zaYNvQfklYa9xEEgS6+NPtcpJ69i5Li24Q71vHOB1zgb9xQL4/MpNo9qBoubnJfQ
Pg4usE7WJ3sKdLdbi28YHFZ3DVC1V32FzRUmKna8HbLV7BqHcO2JL/dZ7eUg9MGtNhWy0BKhuaEy
opEjCtwEtV3t+3ewjRy0g7UMKa6oAABhBO7X33K+Zg6mmDTHIpGfLaMwy/u4ahLAAtjJa+4ACAU/
SO+phFpJ1U9r0Qr37n1Kg6uvI34uHUDBh7dF4UCeiweHmU851p7s81UtUFkBJnJlTpn7roWOHMm3
WnNFi2QsHrKywqziVZq2oTKd2KZHFrApyCN5ZBs88Q53qedjYpFZmjuBBq3lpRVeZwghJ7+/TUBZ
cwrIgLBl63D1VkOByp+PbLEdjVvLTsXlKNXRY5SbKqh9eWhOvMDUT4cu9zAGSooF1QPm2uEJoMX9
mJdpznbx0AJblqhCIwB5nSHMvuAaxHd6318kt8GtRrvpolIRbVgla3uFVOOy33KDn8nWAtX55YkP
fur3mj/Hu+QdbZQpa0raz7AVNFjTD8U37ZvvKgtSkgt6UffQjhv9TndRKj8Vez4iPqzvgzmZ1/+7
2IYUTA0IkV/lbUuczdsZj4IVxNQUDvl96IgTt9C8YT4F1KjeCwE3A0Lfx4Bd0TRCt3M3qqQnT1ij
UwS0+SoVSbivp/VUoHnW340MowCA8B1plxq3i7Jv9/0wXY26d+rzHY9DLUlDv4bbfP75uziIpykA
jAs3j9I7fZQfamsCMZefOIeORGGPsClNgxKSdVhDygxR1ZNZul7zYvbbWrx0/dPX83XkwW3SUpFR
XrC4TA7Pd8UjBfOJYOAHvDMju0Amv0Vw4Osox8ahsNl1Feqg+CTN5tlpIeKidqsk2flK/WJp3qZM
zNV/FuVgR0W+bnqWWblBNSB74t3YwnpMRfH76bYJosZQZ+t4WqMHXz6rOkDDVe16XtNsgjxq48Xg
cUN5ow97HYH+8sTe+XQuyxSSNQOtIYWSP+Wkj0uN6qguY3xKP6jCqrlElBHsSqFj3dzf/4UJRCCH
iWF8n87mVO6MyUbkejAztAe0FBPqPrDezFCSfvdTcdvBUZbnu85geAfnAQJ0iW4WJl6ZXb4eO+lJ
ahFBNOChfz2iY4+lD4EOzgPJAt6nN6Yrb6yNWOebLHeGG8R6l9mqd8Goyidq5cfucWSa5LkeSnnx
E70OFylPSnqToxUI7z4+azfROl6ixLuQvUW0wBjgd9ejolgye8oSFJkN5NY+Lg8l9RI7yFAC1bun
okWmt9JRHUdrbWHKwc3X0/lpKR7EOniSBcD5J6X13CRCUfVWND8rFRQM+iJfh5m30IfbgjCUsymb
svRJ1Q9WPP/PII26jXbJW5hgcY5iuuEHJ4Ice9oSxeJUgjRoKIePvLBpUAdDQtVHpnU5nDev5U3i
SKtugetykDraDhqA21yAcRpOHLrHFsmH0AcnlarYpaJUnmuVa5zAt8pZvKFfroHfXIqdyiIB+Pr6
9Zx+zv+ZUFU3SYNoFQj+93GdtOYQRK3Gt0MTPV9ArHbLi3CnX3e79lvviF1+rT8mb9app8a8JD5+
Swh3CgQ5epaUpg/Toqk3K8owVHJuJHxKUKhbpxeeWz1gu4iQuluf2A2fVUDxeX0fb77w3l3MYYAM
3kC8+CG6C15BqWtutJafMAYJoH3ZG7HLVvYW5E2wVC+zcvHbL505vmFqVHxUHpyH7qFJGQOvU4tt
CPmtKE3kZe8QbDxxJcyDOJxUjboSgn9kJ59qS4aUGUaVNNtZDDeoUer2T5HWP70QGYaObiO5M+Wr
z+8b8j5z6qqtuMUYbqW40hLpXYfCy6raSI5xYjxHjumP4Q42RJ10JCSEm09NfTm3lxa4Pm0hp62H
TdWvfluckuEZMjm0Cd8aeYGDS1z127EahnzrwRYHm4a8EUBYeXiapkic2gHHppLrwNZMg33wSZOj
FMMo6qDYDj/8vViP9/7OW0epgznYBpgZq/DrjX5sbbwPdzCVumJ0SuwXW2FnyTmAS5gUUuM9fB1k
/kcOF+D7IAeHSZabZhMyJtHWmNyl5YtqoM0OWmyBm8Xj17E+3wZU/RRNM3g3UvI4hDykuZdHdVZv
Bz1b9uO1Jz37mLZ+HePYeLg/BS95lYT/ECjCM6UrSVK2rZwupllfT2AbE6Du+ttNLhbe+0Dzcfnu
eCoNO+DGQwVfvRvwcZglsFL9RMp75GYjiCpkW+d5qn0qeskAY8embLbd2kRzAhGyYEGzdpluvHXt
jA4o+F3yHWzwqZV+dBbfxZ1//m5wYcnze55F76K8lB7jmzpepPeV+wNXbWmF2dON5NS8HU68JX99
nMPFaFF002TyJIUF/jGsLHUmndVhK2/8y9RcWD9RE3wCs7WIl/qtd9ct5XWxB3DtfYvOZNe6DF++
XjyfF6hBRYNHrD1r77LTP8YPh0z166jfDrbcfi9bVKZaX7evvMz7/eIJkTiRuU7Rw7D1g23nUdjG
qazfemCI03iM4Uf0V3BZn5S8OrWIjoyKtFABnogSy/yc/TgqVUfcADt7rkocNsB/yiujcHDw4i3b
O7K+BPbuGNuvZ/LzAoJdBwUPkIFlgo6dj9J3C2j0uI7KbNgaaasvEs/7YY39i9HX6GDBCvg61tHx
Ac1A69ycS5sH48u8oR7KYtg2o+Y0FapXVbBG4339dZTjI/p3lIP93ulKj63rsA0kRTjs9p0ljdiJ
pFaK4FVwYgMeHRKzxzFGlf3T2yNTh6TKp2HbmdRlJe8KS9Fz2Zgevh7S0SgzRENGqQRd2vnn7z7S
VAx9hrgxAhuIJkVvAWruUpScGMqRM4z66y/1Hx4fFAsPoiShFmiSqbGpw2ck8urLfEele5881mv8
RmEmnFffswvrUjrxwT5fnxQ/AeWSSwmk6g83czFoTWq01jaQq709AemXKmv4/aVHDIv7jBmk0Hqw
jfOmIomarK0m6QPCBlrWtIvq/7H3JduNI8myX4S+mIctRoISJWrKlLTBkXLAPM/4+mvBrKokA3iM
znrbe051bbIrnRHw8PBwNzfDcMdbkKrzr3P8f4QgIARBoP2fvwk31oQg/feP4pIJBP//X0wgkv4f
HQQbYKQGRAM0aQSv+YsIRBT+g5cZjg7yTRm1fxXf5i8eEFH8D6IgYNpID0gJW0ct4S8iEOM/MkAx
AFoAqyiQ/0j8IyKQyxNGoFywTErWwD6iJEe/mcIlayFUjanUv+HH8Pw7qBBboIQw66fMKx3Ws4W6
RNc2ybk4O9WSmi9IhmGzs4kSlFl74QFDHE51hDCcB86QvexiFm9x4mdI7kAxAsRvjGNBPVHXv4E6
87M4F2IMcjwz/YL59XBXuLknHTpHcCDi6i1Wdle6oWv82Vvnb7N4BOD61lSD5pprSmQtmQ6zkZ/5
ky07yX1novz/kzS2/os0afvz/mNPokA0AddIQ1qBlKO4DfbdLam+z8cjKUoJBygX7h6+n/n98Vcm
dA6xJfnH7/xotb4TwdbZp9XAZ21kEdYne3gyQode8jBpsmO9qahO8192BDADGgA8ktfvpQtl3Qgh
nxp2WicDt7UT7yE1i8eprWAyDi0UZhuDXJ6rhYHkTEAypPKoY18anJNC4zJ0jszEbz9EPBuL+2E3
WFB5qczOY4EYBFIrXJtDeo6GEujY6bCtCIXRVWIAUfu9dF/AU9Jd+57uwWPhSA8YWBOfDK9w5k/9
Lv28/gUvL6W/dha9K5RlUVLE3X650EBoISXYo5ogZfpBz8DHO41/NChyMkFiDXgEEQ3J7MOliZA3
hCkAqBP022QgMEz8pMIoh8RVf9TTWBuiKrLLEmdZH2AtvZrdtVP5yOfGs9qycD4bW4b1APcgS+g2
rl74eYr6RdPCTGA8cclig+zYvv5RqAb13yv5bYLkfmfnKpS4Vu4wggd/z+8qxCoww6F+J7NPFslF
Kc+TQUkF8gvMCa2LaGpYVco4wtKIUiUU5K3Ibna5LzniLmLk/RtOjhcUeUiJeHSviDeXqiXzMCAP
mrLo3ihRM4P0kX4sgidBr52sYgRf4larlf02R8fCdkiLnOthbg7Bmx+9ot7rpnkL1ocULM3dH9VG
fn0xgMtQKydEHzwdoZIUQ0rFgIAxZ7GdqhhXZcakLb87N0G5d6CBIjXPsSCo4e1mlOdcUNyLna04
sws6BRsT9iDCGljTURt3Cj7b75XRobBotIw82ZBNhmZGJmahVdNB0/a6z29cJWdm0L+5dPm2mcQ8
b7G6UJD8duZtcCRCofabip56UE/7JHwwBkbAoKrlf301wtgGaARQTHSxDiB9vuRqgF0wWvwwg0Az
cTkL9BD28kU0QcfBhJ5srVJEMnfC1a87A2CHycQ4wXELy+BWy6PPopN+Fg1IzRP5MNaxXUyhq7Ss
ELx19FBtxZMKYVhaQRNHZR61ISEhuEwwz1+5hngLCi+37cA3X/JOJ7KK5Vtx5dwiceazCNZCsCON
NWQiJOmbnluv240u8ryH2GUVh7bOxbkp6gozumzsuwCmwgRTulIJxiXw+6YM/9yMyRIvoamDQhsa
HtSrPirbWQ+rguQ67R20UT0ZMA5u33isbGfrwJ0bIrnJ2dZxjRilOmBTJi4ZaxzeZh4Cy6D3un7e
qML4L98/N0NVRAJBAImSjmusdBZXcYXdcBNDv4l/lV3SPGG1LykOzb/tkeIhqodIOKg4kifGpHUF
Drj4MLkqtKzeoc57H99pbvpQvjSgB/FBcuJDxBr9MagU7iULZCNMdMz27v7zM+jpDLUQFGA78RnB
3wWM+WECTBbSNozN3bp8CCYFqSMpONGIpwVJv9GQRBzcX4mjZigCY36ikPy0AJB6mfLajes5BvuR
JntKooHCtKnmXa4vstc3YvBFAnXbIesMhehHt8/xlEhoz8/zj+s/dCseyXh1kukLvAkV6k6ZwHTW
SySB5/fhrvV0H7JNbuJo/nUzVM3l18c/t0N9/DnDBSN32HWSZiRAAkFWnLcqV7kZdrLZ2ykk7p9j
8PslZndgHajTDCidCsgGhhgwqwzWZ7qRXTTlWOYVVgmRdLPylVdItdtgFQvRknW+gfPGh4DCbOdu
8s75TKAjOa/XrFPnWSnHVGo0rL11Zoz8QqMZ2gyIHYiGVmwPf/G0/j/HHrfC4fliqXMdVQoYmYg5
cVBRLj4KecMoZG0dIYwg4jmmKgrwCNTHHNIUjkRynUAFEVKWeKMAfo5ceLzuNNsLIW16FIpRAqHe
DbwaDiK4xOCbc32vFtAbNrq5ZVUDSSpNfx2iIIayGSh+VzAlUNuJ3EAWQy6q5TaysqfAhxgyPpHm
SZAgMBPMVrLurK0tPLdK+YRmRFOpzbCqL/leD/QdYGxQfKpZq9vyvXM7lDMkk7I0yUI+1UHdz4fp
pneD+9kWzcoyfNaitj4YacfjMQlegNW02BLm/cIjwAG1lIFxUOc+61JgZPXb1xZUGk9zfGTK7vJ2
BEl3NKcVUpl5H3iLD8FmC5wb9vQlgebgaLLWtFV6kIFtB1QEjz1RoJ19BkWhqGRYFPg2oMRjlhaw
5aQQ8L3xtCMTmrwVkM/M0a8WuRCrHChDnF5P36PLBeVthGVbQIMNS7Z1N3ok92L+xB2zAwvwsxmm
gaXEOg3AfnC8Lzc3jeUU9LRYLDkMLfS6bUCG7crRfQ0AktkGEYuXPxlHVo1wy3NABAJdCczPkMnW
S7tFIIzanCI3KNT2icshNtLELMfZzIHJJSeh+o/rhnKcBUN/2uk9KHogQHG75+p76kCxFPxFqI9B
3cXL7foIL3Ij73ogEzaT4TPT1Gnn4lyA3ByeGYlPymTDzTLbxIdKe97NESM6b64TcGQVDS8QgNDl
Fq7SOKGAeKMJtq4fc159X8LodYDSG/gtBbPmxNkuioox80qBY/7K7s6sUomEVBU8P4ISEJ4z/6xi
Uz1M97MVeJULxiqwMVrQVg4BkanuUPpkTgExzVNX0gilPy4jWV1j615/l94MqRU/dPeRG1vGw/TF
mGyRN0Gr632Zdywk0lYwB+IQRDYSallgTLv03jRvuAp9Kryu0NtHtmam/av2Z3DavzKo30bowDAs
UF2aGwSGNI0hUjOEmGniWRiCrXOIzhTyVaL5CW6ey5UMU6eko45tHAtQkXSgoRNbm3EYNnfrzAb5
DWfPG7RBtCUbyTvAgwpZBB/pPZAn76SD8Q5BbCdzoj2r9LRV/wd9PzB/AMoAw0UfCq0RB2mIcQ8S
rH5k1R4UAoH/q3aKB5UkK7wXd4W1vGFS7N+sFkqayF8ElRR4L1dbYs6Ek0TsKL+HdJ2rfYaOkZsE
uCmbhqdAKg6cqxaroLz5HSEmi6oNvuJqqB4NIKMEWTdOIzRbQLFsBhoL17L1wkFJ9x8TVIlyqsKu
aAWYGCqI22u6NczvfI0FKSjdyLnP2EfWiqhkUIug9VakMMfVNvjZ8A3T9/TFsLCxLrSraqthVuW3
Aun5m4U6DBKnL3wuw6QQ4oky4soXRVOqbwzIKRJKYNZHEzZPxtljjDoZWZIGC0QfSRALvPZR2HU3
YC7vTPJYmO3Gmj+DO8isM3aWZZX8+dl5HOQBjLQDziN5mi23KkYjQfSKMZXOWZxAB7VI4xk281W0
dSee7y7lP6GawX+kU6oxYNbKXG6KrwoS7qU2C4u1SNYaKe9JRrUPZ5LkhwoIjUOQsd6ndR88amIk
saASmw+K31mwRhUygyXXM4Nc9mJboYw+xqCmzIhYWpNB2XUw+PnL9S/IMkglNkTnWJhl7OQy13dZ
l96Ewgh1g0F9l7OQFdC2zuFZjo929IW3lHUN0VwR93wAEb25mHZRxDjqJCKuHmRn+0cdu6UYikjn
8a0SP9xJO1I3jHbs0y2yVkKdNjBjKtNCnkbDt8oHGeID9woGRFuuTPXW4EFEFz6Lg9lYkRNYy71Q
gV3TBKeiGTE75JtvmvNNpY5gKDY9n5AyNLerfBC8opHKH8UnRDbche2OCdgmW3hti6mzN4RhXWUY
HTe1++QIgVkrt6KvkxWYoi1//qvTBxYRsJ1hChE1MRpmqZYJZI1mOGiogR2p+KgATp2ZLf4Nv8Ek
MAA9YIwByoJ+GE48HqQYzUbe68cLSJL6D+Wbum+Owo1qKx43O9wBipugFETZZd5JrHGQjXiGrIkg
2oBs01ZdQaXkiqwkSqEiF/YmkqtPLotbq11KyErG3HvTtj5faV+KoH/tpMQX1JgxA771zACID+Wt
E/8AGm2XZ1OKsmWYsUXmGMmWvpRvGljzigJAo0oyi2Y2h0G0ILVhC8Owi6bMvh6HtspseHPg6YiB
EVSWabaYHEMcvBYGiom5uL3ybUTI88Mb7YaUlpVH5WF8A1lqYOZvw4HfBU7J6DlsxEFFR4cZTWw8
79bYJ74Zx6GLNXCfVsEeDq57mRw3O7BkLpY6apN7fb0b+cGFPerJ0+pCMXYTuF6qWAFLvh7dFhD2
XSBByU/Liyri7gzD5uO60Q0vB5IYUkEAdxFUEHWTlRIXam2qamaWvk/8hF5RtIvTDnKasQesuysq
xT0YrrzrVjdi5YVV8qvOcoRSkppxQRcZyR7CQ+frY8xIlDctiFD+Q6kFLB10gp7yYrSgqqiZqegX
2WsJqvDrS9jwDsQfAKSB6cDEPh2EhIqTlbkWNVPAFG6Md5QU534Nfi4V/OPXTZFvQIXXC1PUOdTK
aR74MtYhIkDo1SE2AEYIXv+shMqes+frxjZSG4xxIrpi7AAMAXSnoWiNqu4UiNTWbWm1EHHXEX6g
zshIEze3D9OcGAoB88gqtoDyIgQnCczk8EC7lDWrVmwodh5qjPsy9m/jYIEHCmPVwD3LGMWnfByo
435S4hQySr3hgrna0rlmXw+lLUspaKdbs6uZ9QuSldHfTMcDjZgjxKnUN0MS3ASLBr6QEIy7Gpd6
cQp1k0Iy44J/iYTSkYfQ4lLVjjr+z+OIgekpvLjxPCQ3yOXhyppqmMZEgmcuqtPhZW5m4Igt1MVU
Bj4yNVXlzaFlse5sFTZJbR13Juhw1thyKKQmBf5ahK8eUgF58mREzUNQ/+CBXBYhQTyUwUGSq4+l
Ftwm+yZrrFrn2nM1XNUK3AkuBVwileiNUZRN4oIGZNJKVqVEsSnUla+WMQN/tIGuwjgthk7JQCi5
oCh/qvJAytv+9NQov8h70HbPd+LLeMi9GAB+PXLaZ+DAD5ITu4Hzp6cTpuHHOnjUUD+mscZh2rWg
b0e00WOiF3iXSkeDaxnReQPGoMkATyDpOGma0iCuOc3HYCRv8X6/fGt8Am4sC6v4Cl13Z/T5HWhR
WGDmjcuecB5gQFSW0eE8qdqdXwlpG0LUhkAbUdggIlJmDF1nn/D9DKaM+TRr+IKODZh/7nlXAdoR
Kid/XjUGUwney2gCAICyqhpXdVF1I8kreZSS+sUsQbd0/fNtuQ5MAOqFwCAC7kWdzXQEgV/enFxn
dMBP4oL+vLwBlwxpmIcecqo5ekR/XnISZ7xZCkbUXd+KZIX/mKffkgvPTc2iIqnUCjRs2s4cgFC/
vkSWCer1iO6enKolVpimjQegeKoK/5+LEC/jG1gsNX7BTD4iSmVp1fesyRlr2DoAmOFSccB19VSD
vTQhqpzGBZAvO/UtRAdjhSYwEzvJqz5+oQgERrq/Ebtg8KR1ijwXneVLg/ESJNNCGhYqhGM0vbQg
NrODqhMjfKxvXe3CDLV1MlTMZA6jt2ZmzA9xK/4MIHVW6RAY4DFOdt0R1lkLbAEGii4XJjBW4+VR
q6mZnpFHaBzdKEpiSYLhjdJt1HJmGLHIEtd57KU1Knme1aEnlPaKCX08O1dloMsMqwJxAyj08T55
jKsa9DQ9I7PY2k9Zk7FMHnO0q6uWy8Mo4QGqMHsZwKfMUVXRacOjMuQMn98Kj5jAwAgAZEElnGHq
cmvaJk6XRlPQpuRaJzoGFfjgIHMBKZddCF6l3tZ4vwHWQrjndEyCmL/wZn+etoFT9exnkNN/lrir
Cca39AHxv4VEMQApFm8slmiIZquy/Gdrbwl1BdqGGCTDfXRpSi8jdSkrAeXSauEsvRdUP0MB6iEL
RXGfQP768Y/9FcwlRB4V/BXgPaNC85wMECjvscN58jWbFFPD4FNaPPaQU4CE3J87zimwiMAKEtIq
6nMmQcJJ40J4PTX+KHfCTVRmz5B+hzxmuLu+rnX2q6kSLnNA3cG5sKIoEKtIa7JQx8kQMT42A5kY
Hxfo7VVpb+Xaz5Z/uW5v47uh34MliWSwHJPZ1Her07DG7Credoqyi8vc6aEFyYOUyphZFYKNnBM4
Y/JIOUnarnqw7TI3TRBkmjl9g5yHU9w3QP/o3yQL6kbM9GAdo8kQDtJjzN1iqoYnf37m++ijQ9/M
QDmiAvtQC3bZ8as6ioyouWUE9zPU0MFtst49LpZqbm4k4No1kC2BAE+s3qDzcf0TbbSvCNPUbytU
tEySxWjHTlbM4EW7F1zIn0QoVRa8qTnqE46AZCWm/Jkd8q8Mw6zlUYdMr0aoJIHjwhTuSdel3sfO
cjPczKNJZl9Lu0Rx+4mFFlunJBerPcXWsw+n5Utf9zWMFv2e639MEO29vizGqmgop9bmhrggpTW7
2OYAxk3KR0libB3LhnjpfbLKh0mTwYYOteMqjOxCfhhiFgXA+tK+3CoqLomL2EkDcYwekjtj6Uly
bGnjLpyPevB8fdNOu3L5RL60Rd0ls5jz0GaCLfB8KJlFsGzyS3avH6uvEFUsbsDBiUy/fCpd+Wb+
Whdm5rHC8Do2Xv4EsulnnsEDsQqyJ5w2NX0qgy9z7GvzLeB9lji6TE7NDcTqpTUSOc+sCVJnBPkE
a2RYDke7e4ZGiJPXlvE63sVOaUEkcw9eFa88xt/xxhM+4tf/giiRXJzX9p0K0IVUi1CtIft+ixEy
i1RTDVCqqthm1pQ0K9CcKO/OlpwLVRU0PWy1jrxv/HcIM6RmegCXi2V4pVu9RI74lWX1VFy5tkIq
ymBkwjCGGRtNpsFB0mHGTgBNoNrSj/EBbODdvsdkOPczceadYqcfwUE8tF8ztEauu/hm4CHVe1QI
SYmVSmE0UZezDMmjucQF4A88CBRYz62NxBBOhUEoAFGBg8ao6KVTLWBul3Syw8nt8jo7kz8fssic
AE5BjV5wNIDLZBdyipXZo9cE7TPBGm9YaeHGg+nyV1Cu3TWE6IbEdcLZCwn00WtfIgJ6dGa7fxru
/tUM36VJyo3DCDh9pDvkNAmuZCdQaTNj5MGE90U5sm6ubZ8622fqyhT0KSrkluyzP93mSDUgw/3W
H5ab+EVBNc8moC/R7F6Gx8QJHAUtby/zutqc2YdqM2qd/RTKvdVyEENlxk/p7F9iV/ULGCKl3BSP
lYPWhBvtjWMIvOlbfM+qkWxcQ1AaQtmLJCggJKAuiCSIofCW42hp0m3P7Yq5h4Q9i/CKZYS6GdJU
DvRYErHX0nfINKbGj0F9un40tyLTxUKocyMXaQFOYywkuwUxq/E6+elDZGt3RorGukmkk0DBcVN+
aoxrb+OGvbBLnRRxlpq4IhuoQ7Vewr93QXFbqxiDYoVB1i5SB6RU0wYcJ9jFtoutvP4oeqjcNX88
p0aUp377A3Us2jCAwDS5QVNxstQIl/T850H0wgLl7cnM60MTw0KXoYYQP5fqj+uusBVCzy3oFMIC
oas1AnDTmPJDclxc9aWzBeRYLoYXgauqZiv5SO66j9EHqNMK7Znx8Fw/mC62kK79iA03NDXxxLhF
yJYcTn2QxLe6ZyT9m+4A+BYGI/DgxNDM5UUBZcM5VSEVZjbyYxOA4B1imJV7fSsZNk4zT2fXvWz0
LShmBNhQEohw37flc7U8XLexcamiYfnPOk5d6zMbo9jKYdVgHegbH8Qo9OJEsq6b2HhXYotQIZJR
5scoK93c44sxhBTKrABAAURh4+cO8QSoGI+2aMcuK6huADbw2EMwlRTwjgJsQB3VmgeJSF7DHsFJ
y1ZmB4mpHw3c3ZyXu6CEZSGzt6LQuUHq2KYCX4kYGFLMWg1tTQqcUD2Crds2stApJY2FlSaPEyoh
Q9kK8hgAZYO0hMZKx2pqRFwKc2P6VUw7B3KuHhqzqHk+czF6Q13/gr/PLYUASIfKBzCPCefYyHoJ
o68I2StM4K+oE0AFAJHuGa45Vc+VT2agQWpYAcJRHgG8t/+FA51Zo9G1Xdvl+tTAWgtoONASiR3Z
4pPmiXYAQk/m+Memw57bozJNrkvxwCUHj29cgnKCjK9V/cRFRjD2/wXCaOuDntujXqN1UXeR1pGD
3vjkeOAJ35sSNAdFF4VJNiB769CD/AT0+JibwMejDghn5FyQ5Tj04AA2eUBg+paREGyELjTWMGOH
WhkZXiN/fhZWBGMIwSqAUlIRjzYe81+0xahRjpdZsWUj3BPuLQwNkLC/6nwPGuR3Cx2GcMu4wLpy
olmD8tEezBZMe/092PGVl2L/X0SZ1aEnrMl4jWCVGFhYDUBxmcRX6EvhWfQEZKaNOd0c8u24dxzO
apzTl5uh9DvZ08d/wUkh0TGAsk6FnDytI6FDsxx4KjS9zC7CuBzB2wrW/Jy6/Q2rHbwOqpRB6sLL
NaVVB5Dnn4KqdCueHiST1d7KLlSLM4tJBEVWcBHlLgwa9Mj50OfplGMo5fTsNF6XW3kyc8NJXN0m
ZHbLYlaPg1e8az/YH/f6t4WAxKX7lio3FyHeoMAbqJ4x/FiQXXLjbJcjFMUhFPKn8Y0slTBDAWOA
Fg+dswSyGLRAOJD4xlu8UxC4o0Mm3Ajir2dkgJtfEu1YPHEhq4rgTZ3+NOpnbkxCDIKFNsFWhnuQ
UYnPaQwgs+pWXmYFH4wFbnnruUnKWzH9wc1ZBJNQVFfczhd2uRWj02EmdwVGThqPCWDe+oLnFil3
TQO1VvQYFoXMio5AMHeCmXwL98XnYE0OWt5ule8J7U7osujI19cHPida3viSJ7VOui1dxGoF+Eys
wnNVL3pr3sjAYgyz7WCxn+6rUAtraLEAWQkUw5o0ii8BmpYSFBgrublFUnoXxRXu/pCRjK6HeCg7
5FI5C+mFnuiQa4STyg+l4hqh09yqFlQLvOir8S4+QaxW8GbRFBzUFgdwxbKqIqx1UldKZcijGIMp
0JTj1hcipJBqdyPXBgunueWr5/tJbpyzdSa9mldDhP0sblFVlJ3SS63MrG9FAnTG7c+aT1pXe6iN
pc6jrkVBWy9YmHC/uGVrthZhW5TNPLIFS4KnhjaT+moruJ4vkjqQoJDPspFsJrk2pdsmtqXdsMPw
BuivHm7fAtAo/cx+oH/A6h6s7mssFqUOQKogoUDmjC53t4gx8KrIQKiTFMQKgjS3+H6eIewkPgp8
wgg8q0QH1oAXA4JKQJd3NWkjSlOoVw1ATGD62k8J0C9j93Y9trFMUO4iJABpVSNMdGH2BDBVY05c
xjNuiK1dQ4UI+DNgaQCTIj575pN6JYOFhIORPFn2whD9NJbsC6YKclMpqsm6vqL1nCmeFHhfEKp+
A1hM2lqaB6U24tvhOiIl7XI/lH6u2PmPATxHEwhdxcrOdXMWLLSpmcdhY60X1qk4E6lShPoErBPW
MgEVg8SN6v1AphQJYkqygq9R9z4okB5ihZitqxGcoDqI4UGBAZptyjtldCAbfkGXXD80PtH/XkCA
TQZ84u8JRgtY70ZhI6ZhCEyAQSQA4EmnvmsQtGWZo49+Gj3Vo/2SPag+ITITnOWlL8zoPRHdObBZ
wLetK4o820j+iltyBegVU10rmlYkn7j8APGdC6K/Bw0Tb5jSvmF+0o2QemGNijaTFhlts8Bah9Gp
6DVxtTvZrv3CKQgjscVkFSeXO5U6quByFDFOCNAtvPjyuEALRuZyhCAzeJ9iM/s+H4qn8iU+iEcU
8PeFDj7FDkPakPF4GDsM+TNO6+buIuBAQAtjFaSdfmlfkKa5zlLuF+BpGCwC+SM8Gvn3+o2drG4c
GIQ3CaSW4LaSV/wZatLqaQsGZpNvv3HjPiqeRy5yAavfXY8LW856bod6pfZjHKf9Ajtl9JBy30vp
mEiM+uc6ayOMbWDYJJO6wA1SH64qxLnrAXgA+qeazEJU79HWxLpaTzPwxOF7FkBg7Sk4dETzBC0l
oGLoXDgXG3EJ4t4wRym/T4PgY5JFK6im3djE/lRzZjN8NsAVX9/J9ReDVeARoBeH8slqCBzBPAw0
CVazoDooWmxC9OKxFTVfHofP66bWH00G/zxqRcDgENIA6iUjxDNvJJxmmEL63hafExQgs5zVNlvf
gTCCwRYyug+QND1G281iMfW9Yphl35lCEZspU5dg7RkwAU1NFCvAhwhY6eWRmoI04OtOhwkhN5tY
cQcl2FUTlKmb2QrD701e2nX6A0AkM5SgYzZPNlSFTVF/bEfZq5cfBVuQb3NvoVXKE5VvzPFRiVsJ
SDYU20LAtxwdfOuDr4EXkgwPS15+VIBeBlM2a4xmPUYkYiPOjFKxNGsNGRAgGG1s7RtRtpmPuR9a
KHGwr8MV7J6yRR3HMYPuSz/Bluyps6mBLEC/LT4GsISxRkA3l4Uvi6oalBLI+i6/76zKfZu2lWaC
HccZlgXCnq1flfiSfWKJeeIVAGpAg9aU89BaxIyBGF3DJ7BUA0op+IcAp0+ZwVmGFQRgEemAsjwl
xEDgoeXq1T9QSoIi2x3ebpayn2812Uxfh0NsZ1Zym37985OKOwnsiyiYATdHXRqNjqRL6jvNDBdH
bAogtkG2y7AhbEQewo4JCwR2hUz8cpshXYUrRMNYweDWi6W4mdvtSN1xF/8AfBnJFV44qVnyJvPF
sREjzi3Tsstl3g7KVALrmH/RveW2sIXPFCANziLEc1yIh9WfT2yT6v/vxa5EmA0+B/AGi23QB9Bc
0KW0oIfBhQ9E1nRIXc43fFadbHuZmI9BcgXztB/3QTEtXDBpJl9EpiiElqSxYO8bYQfL+m2CigB5
hVEsJYSJDI+nMmoBBRStiQXgZFmhPAWvtw4ynDNQAFLi8Y2M2/gN4d257vQbGTf5Rv8shkaTJX1e
AzeExbSO8rq8am5N+HQe1G/RjgyCMlsJjGXR90gzxQNfjbAnPSWho3rxjjQT6sQJn4PdDFeEChOz
I7XlFOjxAwsLoCOOHbWXuRJHc60tOHWLZqfIS/v07fo+rruucDY8DAGAxUgLGbK8PNjgkoekcQoT
IF56ADvRY2919mLrH/0h/yFBR9Ubcpt/Fd3crg4Ge4p4K4Bf/AASec4C6JzxiTro8Bci5dPe5XtC
HTeCs4c9HM60RV0W+pgok9TA1gxbmtu+gPLUjO4kp/JqVsTc/HZnG0udtiCRF74jG0vQT4Rruv8R
2ORJqL7CHhrY0vP1T7nxKLz8lJS3SLMInVQJq8t8qTRlC0prT81N+0pI4BGeH4bDv3r5Au0EUUsN
/xORwVFbWvMGlyHxJheD4Bquu+xSCwIPuS+CBQnDbtfXuHUKybQiLloy8klPgxuFEQWdwWG6TcUD
PzWsUrxrDCa/GvnRl+9AgHKJjAQa3Ap5il36ZC6FnJ4tGFWsZ3Nx0534AgBm9CrWJjIZRJnwuZat
oPH4wqyYJegNxyGQYwKoxggK/n1pXAaHRm5MPeokSX07z52v1Izq1tZtDhOYfoJM6OnkX5rooxpg
dcjq4sxB7hwg1u8ZJrzQV5esukH7CxLN98sxu9UZz7Q19pJMdEFS7hd/Dd5ql4a5gBfAgT3r5uQC
aIopSB8CydALMyBmH51KJoPD2zMqNu+53fqimT5VD/8CQ46fcfJXEEiRPiP1KKgHjSvnBJPcfHAn
86XbCa+GzvKiDV/F/B5gBBiFwtuGvtGbfpDUIjV0s5s7Swhzk8uF3SizKLrWNRKs5cwMFWeSuFMj
yHHjW1ZW2riFLzrkKkwCpweaF1wTPPsy3HJRnHoAQHSUFldjtfkYF7LYwyZwhrf1l1MdyEG54k7a
i2C0iW1mJWjjRYHJIgKvJLOlmIy+dJyurMp4LrCZMm7e/qD6syviykXcZuBzthKLC0vUfgZlrFRa
Dkvh3QgsdL0P/L8LeanLxgxsJNZo9kL4TwdwlGCCLhcmdGCqLvscT/oeybstz4BbgkRVSR9Q4wY9
Sb1gFsW5HkW31ghzqFtgOkTDu4kKMXmjcZw2JYZZ1JqLpBMchAbvCWXrx+OPSkx3an3T84JfxU9a
COrssLVkkfX436h2QUIYmDWMc/D4NXS5eJbKkG9CLDfy1T3pl3T7AnohZGSKvc/k8qNCOmo18FkM
36DCRt8cIfSWRTVtsc8nsj7CPyM4ncdqU2wceh3SLtDagmL2ehRtiMAEvqDZhuy32HH9axtONznY
Rq9/wI3zR4bKEb55KMiseIiBKQBjtTAakHdY/EwTrV6oWD6y5ZgQrsCbFooIUEqjfAScu1I9ThMq
XNb4s7odgLgKzfqh9KpdW5pRtm/AzAmRVfUr6/21tYf4RLjnDXRgVsU8bm4To2xmAyBpvJvr2Kwi
wc4NFlX22gzmo7B3CnrnpMpFpUtjk2gg3TMMjIuMjs5x9pSPFpfJ9vVvtc4lYIaMwqP6hFI93RoY
8wqMbVCRMdVkX5UHpagtYRY+pnr2UjV/vm5s40zBGqHbAI8vLja6MYAdS5S+RtnOEI8ZSLAG9YfQ
BQ+tFrwIQwwCwBbw0MyRWsPC/PyLNLD0y0h4vDxnhO0T/WQQAhlQSqN2NVk6lYsGHOqui24XRbO5
yhitUFKPvDA/dGPiS/3AiNlbXxLtCB3DboC3r2pA0hgpAEFBPzWvPowarfu2MPm4Zhy6rQ+Ju1zV
FcGAwB0drqS0iSJ+gb9MhvrQlrkPsJdX8cFhHGo7SZlBWtzYSdIHIIccH5Ku64RLoLZch09Jummk
pxTZ4YvgEShi+5VFZrr12QyQVZHTfhq9v7yGoJmZZzPQeSY4QBw9D15C6ZjLuhn3d234EQalc91R
1xEM7Y0ze2TxZ6++tlXVHvNa+GRGeVNkIDMaAsbB28hyL21QySZ2tu57NEdRmpvT3dBbhAudc8Tn
ObP0+zgw22dSaU1emLicdbZyaZms/mx1QldnURfBIeM4+SwgJZxKyq1SNyYE98w4h7iw4PJ9ZeYp
Q4xlHbQvDZOTcm5Y6psFsDYYHtGCwMEr5z2ED8whUKzrH3DzNECSDoIvCG6rvGUsC44bZnhnqeGk
zV1kqzM0O+fC4pbYHfuf181tHvEzc1RWFqN4FaAUgnZEFzkxOmR6BbrGjmFlIzEi+/d7VVT0Cmuu
5uXsdOaWDtz5oPa8Wzy4yliaBoS22RjOjYOAKw6QCjJdjYYA9RTJRlEKax4W9EGxQiM8aFPHeu6R
v4OKyYiN+Otx3RHcLeUV4AqPlmiGDZL7NPdEnY1IwwU3CXPW6tRpu2aLeOiZB4ISEYxFHWwNbvqo
WqQcsNzFLxCZyW/LdwOw0WNmkopEBjxAA/IdiLGA3fede1L84rA8hS6rsrpR4sIXPVs+lWIrIQSw
gho/qXHzGZQpGZ5IfGmFe+0xf9F98Ug2ozKsbBc52Y/AYpGqbPjuhX3Kd6MsqBeJ2O9Tfw4MOxLv
+YzFKbLmNAEMEK0IvCIkIsZBPzfTWQhPQQf5mghSWl0GUyVE+XSbvx9dwjmYYyAJF6NQk5jHiAan
CUL6s2OyDkKGUJsijEeXn73q1CAf0xQi7e+9A1nug6R4ioCaV5da9UuqO4QZF6PFrgrRtdQsDtpb
4wEOonw0oKzndiFRJ9ldjxkbACk8Ln7/KLp1kARcLEwZfhSZ9Fxwg8ZA8uN3jHa0U3eFF9xJPsPk
RlhEMxMESDyZBcRr43IfRrEG23odYh+8xg8as7pV3PmQuECcfS9Bk9iRVgkMj6HJZEPeOuagWsOw
BODZZPj/0rae10YTtBHA+/v8DhC7nfFIhF9AXPdVYrW9tsLWuS3Kp4eKk1pQImJr9+VO9aQYgDc9
A7M88DZA9AFkb+kApJR+6UL9/Zh54i59Uj5il1kZIJYoz0OeCY1s3OR4rdA7LrdGX5RxST7ygN/g
qZjbAOFXAG578Vvl8EeCbUYBBvrALxxjouI0QLAyTpiuSKUQlFvU5+5iJQjkpkIqATKQLkYkAyO5
k+4/jdh0Mzu31O8AdUOy+0BCLhnCjN8+wLAK6i+vRok0v2c6/UbaCGQ+4h1P4PPwhUsvkPR8wm7h
J5F6enYEbflePpIGRfsUov943d833P3CGJXGTekk84kIYzX3NVMgaDdFVhSBOXpoMPbKonPbiORo
PapkfkU3iMQ75eGRPs6RYMCcZPaWcp9HCHWcmToBZ/ZQG0qtYa84qD0nN6COVj9Ze7t2euj+QM8A
2t2oQaN5f7m1c8JHWiSC63IKP/jwp1b/efpB6Ejw3U4Z1erNPUyCoUFUIICeadC4DUQFiC5FBGyl
BuQ6CA6ZHSZUfanzg4YuShWkHAwsMHSgqZMs63Xa4dH2CqBVrz7/L3tfsiO5zW75Kj/uXobmYasp
xoycqzJjI2RmVUkiRYmiSJHS6/SqF/0U98X6hO3GX5VZcPbt3l4Dhg0XHIqQKPL7zneGZpxHuH7X
IyG2OMY9q6PvtY1eGV7u/TpxcfalRthAYexhia6YrkOXFCNjsdNkCM5l87iruOdJ9+Shxe3dUnf+
NHuboYnUUNSi8hx6Twy0SDxXVttrHAYVQXZtZmKvgzFebaY4fK2rhixQ3Q9LP8lSY8el0dbt1qbN
hsQi/ktlV7VOwQ8H9WXDGtJ6Bc5WBbu5KFiGkeSw76iCx7U2OJZSi5JoT0N4uHaFrBZX5Ba9mB7n
BgFyNc1QTUb2ldWZUJWJNioQWRxR09/LjqOGTwmVzIh0gMlJu2UTofyHBwbekCvFVZMgmhKunbD3
ZXxiGZQlIVcZQqQqG0dNVPH+B7NFzJ8t2SIEykBrlbwuI77m9RS10jtIh9oK5KUwrscdYhMXQC1U
6tge08DtY++FdcYbVD6pcIa+WnixWZeUIoECMXrBOFBSiMmIFlFE1CRw/Zpwmx+61XIDk/OqFUmY
JWvczgNiE7WjHlqr9gyUw7itMqVgpKsHvFbLGmwdEQfWWSazF9z02hvoG21XFh7m0eI1waf4s7ur
eevJsUQgzNQcG+l7zMtmsEtiJLWonlTnIILFQmm81Rjk/na+ju+a0ar6x95JOvqoJ78dSLYQp7c2
1myv7BB3Xo+NMgb2ow4wLjNBARTWq46KgwH5JRDujHuqJ1ytS2MVd9Uti0gIcFJHjjmNRvioNAda
+TmNiH9JbIinfk8RMKQ2fQP0IOtM65CDq60wPvsTp7yMBEd2WUYmaldD3ntgqsPptR+xDGlT+9Mu
Wkl4bYSQeW3Zlfc1XJXG2CKoewv2jWPjingLKXbnXdGFJuuQzvUk5K4Zm66rs1pj1n9PV3DXfPxJ
1LVXnph7BVusVot+A89NjnU/VA7i0SobBdRV7/YNtOuY1PZHCJcumM0K7pwGyXvujclIWFdu5rh6
1JtlCjorNYZ64baKul64GfE5ly/L6qL0WRC+Kdr5Yl1sFj2ljR9x5zUBsLfSXU+s+uL33bWNgN3d
6Cy8zfRg1xgKrdYwtyF7Chw+yZ0lem1shCtEjS+ah7AmDQrRgzfB2RoKexn59Ifr+XXkIiBoNuZp
FCMZX+dwde1brUcQ4WgTMT/IvMZt8T1mz1nFmYUyaGBpWntSlOFgBnpl2V40Fa7l27LQcWKalwpO
V9cyQEdWuINdqeuFYBo+p3qdqqTNhXIWSLYhs5UXJfcqZJSRbhkEapA5GeenulYxeepRA9I28wfP
ned0xOHIf8B2Zx1OrXBjcCBYUNs1MuJZJHUxuJ10Rbos9lw/OINUmQNlsH3nUuG5RbOICjw1CelY
dx69IQjZBeGy5JUwpOu+RJOaYHFmujiQoKr7y7KVSjXL3dKLkHZ535kEDhTePPVNdxgjGiPKPYGR
PbuZIznTKpuWyFpVSiLT11dzso4gEjtUt1sEMVlhUffEtV4HurYaZu1OE0wp1A2us8dii5obzeeW
HBms4ukPBCpNnSxC1m0rvFFuPkzrNF0PHm+8gxfPIJggu16LVNpuPTzP6zx5KlNKdZNKq5isvIFH
62itf5M3/jti/j/Aif6pgPoYMf+f/2P418PA/vN//uul//avG/Gf/6t/a/n3X1LnLx/xV+p89Adq
SmgeMFjHPAE6HdRyf6XOh/gTSIXQaoECAzesC9Ph79R5548IEzIXeAKqYQDoHjrwv1PnLfsPBGyB
S4K/YB8HYbUf/X/kzoMdCr0SCrGLsS5oSx/qFdXyPmLRs8xxzq3f7CX1ymVK2V5CEWK5D+2NnX/O
4vAvEMK/i+6/r+qgCPQBMQPCf1fhUtZIx4TPfFXbCqEWSEzCGzSnlvd9mB46+sodb9/4HUqUMKPm
VdG+nHqVVZ44CcnTBQlYtnMd1XcWefEikZlAZrO3HV15xsGMiQM2iQBYDwFUDosRS+dKm3I0YbZI
s2n8h3l88RdTMtvP5tXP3YqVXtLf9qG3C9RO1rem/q7YmnH/MyzjA0CFPT/5M4HSxcQMi+N9w6ET
q1qFwGaO1N75Nl7abDR3AfFybrFcMWwcKCQ6SdIw2XuDTBMeFT8t2Zu/bvTP6fDva/4/vwLKRaxA
rL8PA43QndZ2xg4p2y6vsa920Dg2IEbNyVViPgMWPoC476/2Dk/q3bWzIkegn3bKhaYhxHGHi0rX
h3slDoU0yKZrMA/p62d+EL+51ZfJKNxhMa5Da/ce72ejsEVrVDrPTUG5vIN7GcSAbc7q+UayfTgj
SA1dHMakpHlLmh+O+czX8kOYBewPfvkKl9r9JzBNz8xr5az+xC/Uvt8tRQCRxxUm4BskTu6rfMzn
QmB6eyQHCeJEt12/I0bqv/zA8S0uU03cC7gHvYcPHUskSD1VqRNNqQDZbYVp04rk5svJ9/LPawuf
+MvLDTT58pN/uti75y0U4g5GnD/GMvcELvh2b58odw5B5+NVfNJVcDX1dj4yU1SOm4cNxK8+z0Lz
6I1r7ixf7YuMG0x1pkg6xDhxGYaI3kMzo7xfCpxqhQBQMc2vsdUe+7DBiRoWI5yCZEVyNjS7aHjW
6EoqeaoiDEB4m7vjwSUwu2xSr3oJwc105C0CH9JWBpmM9J5qGIozZzMKDGcEysrey5Z4zO11hkM0
+nBnzKMu2Bje5KsHeqIDXyhupZ13ZA3de45T+tQrqsRsQ2oeMSTI/JUWiQXjqIgXCJPOXLffOk1b
XHIYx4inNHmIsE8Jt00TkhSW/21S3xcga27v3iXDnCY2mnJqbvqo2Y3Y1RDAkjqBtZ0tMN8E/KnU
lPq1vO34jOH/TdvAQsk7wyR2S8Uhgdm8CV98FJxjxVOkpG0oc5FvR/ME9TKfIaTuXmX1ttA19VfM
Ni2FGtKksZWcYA+a0ip57Ry2hULxOCdxGSzRyfHA6hujonbPtYFA0Qqf4I2TLRbPFvpq2joD6ytF
RjIe7gCqvp9ZMFNaqhfcl7TqhnJxv2JOnS8r0H/S7mD9/QXzxLxWCINrWekM7q5113Q0UTYLnjU2
ubEbCOzVuLW4c+U789Wq3KM/VLkYhrKpftR8yCLnZmi7g0F+11Kvue7giz6yJvVn+Cms9tYd9Pd2
zaHK9Vx0uHGGuAG4/yVZVD07/ghxyewVjXVe+VAa+HOLus5tC5G0kTk4IUfZGdw5C6gNXfOlI3U5
YTqjSJNOaO6mwUpnZ84TvcJ+r71CdvPDOg8bFsMPTQYlzIhTcNizGix60KryhKOorOG+3T45U1fC
aDf328fE8vO+9YtW2RkCwQsYN+GR3U/1HgfcoOvNSp8a42ajnLLBBwQ7Jle0QVga/hubmiKInoM6
KanV4IBDrAGkTcCX7mc14Ih5Y1507XKzdwY/SzxwoTEVDMMkj0xVJst81TSkcLhXgvVQ9tLJfGal
cmK7Fn1SpeBQZfPSRbFuaJOtq50xh5SdOIXOj2T6srBk33j8GvTnO2MewoTlJsH/g27BhDcs3o24
0dSRqRW2O8vmWUXloQKmzKt63+oZD7q5QTLufvDZNo5pqvptEx8sGK+J9TpGDgRnd/MypHGA9BaX
5lxJ2O7MxwlGE0gUib4oj5wmdP0V1Fx0NtvawSyyx65ayXLp1ZXVVztO9Ubw/mkmw7MKyGPbdJkX
qKwPXirHvq5c9riuZBf1azZqugmaq7Fz4Pe0plNLSpgbbhdG93VgUit4qjv/2sIi04K9zMRcj5rl
cdeDatgfEVrxxU/k1kTQDdg8X+06n2CAS8Zmw9l634bjfmqQamRECSgU531bEM/gl3WZO56ICk7w
1XicLYPd7Cg7nAjOfDLNW42tZORWKRK+XYbvILvlk70Psc1pn6UDwhia9kCTKmsGJwXKlk6WnQ21
n2m1blZzwkAz1SHKjeq6UlYWESsz05GIF8wjChdLq0Jn/ySc6qadqmMSgwMahCn32o2xwWGStPA8
ejVA/OkbIPBzvV0CXihGipV8xuv4IDjHEQI2B05tDCPAj3mPg9vNUlf9oP8m3jaZxnwHpn/jEXk1
MH8oTDHk4pEYZANefry//dQp4T0Ge/GMhWs5BEculuoHQ1yyTrqj/HUqrGvzgHP6YRwAQtfZxelw
/cxT52M9BrZHeJGDeSAEYXj/a5HgN+tge/rNEJyC8XXXP4wWULQBcxb9Wayy+9m13oGFZiakj/Qb
gfKsSGCAAOQ/1YWbNdlUeCUvncPFn0HiFgOnO7LdgsjQMrqEMX4a/31pcX5qAy6VwiUUKMG440Jd
Rxv06+9G5TZ7ev7mdkhFmm762i6jdk7dmRxHvu5CMF1aBjvbMdjBJecT3Nv9WKa4oM7C9Rh0MuTB
v7fFnhj2DRWeL9zu+lCd1xKgNNHwcMGEUwx5eFQ5P1WvYHljGiOexGP7zX7SR5QQdflpjfy7O/Hz
l3mHwodVMPpr8PeXGWEh3G40jETdw2fstg9Dxss9//lK79qPiXXR2gZnf0NP6H0ARCHdI++vrUKV
pM3QX2VI+cR+lYqrz8Zbn97yd8UwBJcgFgdnmRtU/SodDgp5DU+wrNgIGCAW1TE6jSD0X1qDpcQ8
/YBh/Y3cLLvPUfPf9Aa/3ofLyPenwhxIUV8v4XnCqHPK2K2LWw4PnQs1pwsz9bmx52+XWwzzcED0
FwHou8lDh7jBMKjO1VWSXzRJTh4qVKWw7rloBsk2gZ/ODf/UP+vDvOXyuDFLxqt2EZxiQ/v1ZzoR
sKIBlnuXCEk4t/J7TrMdaps4h3gyuv17SztMdmpI4e3G7T93A7+9zUhAQrWBVHrc8Xedvg5lFUUD
rh9v5uPFLAwYZdmfLpngn/uE/P5qCKO68A7R135Q21SdGZ0BD/VCt5o2KryEkMMPuy9Cmeqvn0qK
3k9e/ry7YGRAtAwU54P0phmMrf2/9pB2SwFdwqHo4pMw3VSHS2DfZ6PSy9P6N27y14Z5YYD8n+u9
a61GXQvHCs4kOI4z0BOGh/b6yQP77BLv9mTaC3+NwrPI7Qxu5v6XtsDcKA3vyWk5yqy71Wn4iaTg
g+rl/V18dyQ5lpKIlTz7FP4yoKLDWQZtXKaCbN3UwJ/47ecbrvvxfP+1SX33M1fexWE8AL1OQbd/
maYS7sYbfYJTZf7m3lf3EWgmNHX2MLrYwnyWn6si/Cyy8wO74a9OGW5pQIEw531P9RwnJPXUQJjU
XhX6ywpvpNBKkyzYxE9BBg8Infp3//x4Py5YhPJ4qKmgmLBBI3r3s4N+GuEfhlPOf9DTtTDP/w8f
j9MFSv7oMmR9t8mxkYTO6OsUVqa5L0YkohT/fIEP7NjLLcNhDebfRVjzgSMTSkUo7XSKyUQTIblD
vfQ+rAfpsGUu5vSouE09pWpJ8gUNTPcZeofi4HevYAxarA0Jw8X/7dcNNVwpXEKi56XR2aJACIjr
PZGg465WwZEL0Qmzob2EbhmkRQeeSKuTIuwwVQnONfcraV9pv/PpW8xZgSAELLIuDWf8bUBuIkmp
q3Myyqx30RcOEFvTtXAEwqIikoeT/d2ykdQo6A6VZDb6CwZz67FOvsURvJisJWcMXlDkjgJHIeE3
6sC1JXwbgIAtM4iEPhLfMY3hQwyTWXiMIXqadzdGbWeGsR0je3cON/XoHKom+Wq7JKsCb8cJcFl8
US8Btcp3dm5y6mPUQELkBM0+8dimi5edz+VtQNyCqxj9DLTU+M2dg8mGbs7C2vUmeIDOehdDTRcN
c+bb85PfJ5iLPAV+s0Opna/d12RCgp19NeHLrfhKqgdapR6W9RtnU9ZInbcwTJgZQLOozXvUaXRy
d03UXzFiUgdOX+hzvB6GpusEMBXg3qJzuw2zpt+HsDeak5Il97r3ckyAykB9sddrhhEKCUWhFrnx
kDJusGQw9NlqZ4+Au7QaZFaRr5qd3JBtxphnK9I+xvmFu9D3YlrL4DIol+huWjFlAmllHqusRcPm
i9T22RFmZFsVjQXSL29kcrvwE2uXzPcPobOmanyDAvau1dd05Wln4+pE5wtwCsAnwAE0XA3FPhm7
TWc9xqFVIF2+GEPEF1bubW91WahM0RB3xzn6UbBFV5Py+alvv2gfRKXQ2jtKFJWPG+IB8DAvkYEI
lF9ml3JK4T2VJn2/iwIKGmZ3BevzG+Oz27i7DxAmOZh5I2NSaoLYn/ZmQRfvhU1OmqMf0nKd5lSJ
7mZmZh9a89OKZBm3e3MmgHCuncf6aeBgckiybXS8nRR8bBILSYh3uolyUqs8YA9VO2/b7kS6pFh0
dWyFSQWIE6zq08q6cQj0QbGbJck1hxmHHdY3F0YCeWn8K0ya08l79uDwovkDVm/RBlj405T30uC7
qWJQyS5YoNh096xt0yBRN2t/hhnGZl3C6yES5TgGBw+kJ8uCOK19lQmwRgPoyQ83S8t3rLcyb/2u
6yELlx5Y3InMJg8m/bY43QboUFbpOF/gFcZtmk0zZITdc9MCMGqPswR5PXrgXbuRLs1C8qMPbuB8
lUsd5W0vAAyJtNLX/di+YDsuQK3PEVO1k+ahgUkyKPI55Y+COQWJbwc0vsh4RNY5xvwBxtqAuApl
QfhGvTSMqjs6sRRGlRiOLA+T9HPV3EoC9/ZOlF11Hv1bDwteyjpNIjwc4HESzvVMHEI4Z7p1sqm7
JxBYcyOwbXOaT8QrRxeTSftkDQZwaVyaBKEmwLHm+IoHU9k2Cl7ObRpTfpJVXTbDt25eIUKq8iSC
Ccjql15jshjZTXM45NZoSgnoEpqH1HPuEl9u6948ApbIjOhPYzI/OZCCrhjjgL2+W0dgu5KerfmE
/CAldVl3YCPjn6HBHfAxmm1h3NcHJYEx/xDYxVLzPG7Z0Wi9dXHrgaEWoOGkxvsCEsSuwyJqg4cR
xMmxZRmHotUK9VVjN49+J8JMTDwnyW3bt+WUkP0whTtJ4mOFFnwKfqzY8qgyW+qAQsJxYfjcQcKQ
TVLuqFc9wADsMCYQ/GNwfs0Q1rgY7ziNbh44ct9aQx54+igmudd2fI1h71757bHF2USA6oKln0ay
zjo3RLw6KwU2vZXXh6GyN+C9X7XjcDMY5ySw2cbd22TqDWIQMhLbiI0CVtskPJe23Ccd3ndF4nt4
kOVLJFu8Dw1JW1dd4YzJxw4yQjOUIJicOzu47oLgW7XgrNJJhlnUC4euOYFZcpekvB8AGsEAH+CL
BwiVBcFRBV4WtF9Z7218Z7pboyWnONkSy9tM2FdIcGhJlKmhKbsOT8eaz/76NMckTeTJ9rHRgJ1A
Bhf0kuYBhdCmw8Y0z8vGqZI3MrwZpIQoAQUnGBaMLac1WfZJMHyjVrIfuX6rVDLmwGqulY08v1pg
/409de5ngoQiD0+1JjVPMdLfrd7y5q3VnQZmKYB+yemO9mNTCO3BMXD4MV/+nLrXElAkmIZukLUG
aUp4NVgDlo/ELKpaVZ3OoShhwI1XbI5u3dZ67mCYUQ9PWGvonTGAwLmXNOrOFd2O1fHTFEp8lZ5k
/WyfbPwULjHxGN1vrjk6+tFXdDNjBMlbB2HPqPQEWPYhvIYaiLBQgvoC3GXWZWy5H2ok5HVVYRme
u1hpvieOTQ8S1QWhDYHBANB1ui8Dg9RvEhm0cmmLQ6seEFeA98k2iCwgZEfp2ZvAV2EyDbifxwuQ
+4MNTNmxXyI9Xif13sXB1LfTbS3CYvG6glhTZmS/nU1HCtJO+D1iO2Py6BJTUrHeJh4IWQscoHRT
SN8u6so/kWjYySGBTCnOJrBHWLSmscQsgT2BqVN42KWo+DpLFNlj6Y441SNY8wbYSSYsZpU2IEmN
wzO/rFXyqMw1mW46dWX0owMSS0fswnBvV5MAwxQCqDRO48aHL5Mq+hp2Xv4MuP5VODctGQFU31WQ
Z4jm0Up6pFnveG92yunSWoIqXCdFhEU6mvupsveSdtvJIbnQr/306s07tYw5XY4eENh4WfchO1cQ
eTGkKZmE5rbbF00tMqZ6FGT3gdRpzeLCrfWmJ+bZH9ynsBVHUtm5sXQRiGknLLOB50nqaxQ3Sh7H
Sn2Z7TmFbW8WyevO2U0Kq2ESmMqwbBFdEahtz06thwpjBPxSD1sRgmiMdLgB44U2vEWLv7HcqZDB
mHp9iKHJTaBkTgMHe0CNo4nuOwQTIL4X2D/2kUWW6wxEL4KTo56OLRtv9TR+W6t+S6Br4WDN+ORB
iBuUbGm0ovGAfbAOMFip8zgByzncLtODY73wGUsJJLAgfukrBO2gqpPLU7t+ldZnaMFvm084NiZw
E3Y+CrTm1u1aFNcXr28rjQ4wTz1FRbS5oFJt2cBZ9LN6/k+I8UNH/dMV30FSivkCYnZcsdqYJ6ds
QD1eHy5dIFYpAEDMQdK+sF8/E0h+7MMAy4DhDZACEPeHPgw1V+e51jPoonhgzxH/L7d5Lijs6E9C
BG+CK/wO5DMDE0JN55CDWtV9D/3dP3dhv+mBMEaG3DeG/awDWOfXHkgFmohF4uOdQi8g8sp+g7M3
RFvwz9f5zXLAdYD/wyfGxzTg3c9gfSjB1jvbcEJ33H0wfu2Dzxx1ftODY+z20zXeLQAaj6FZzdm/
8jfsBI5chjL7qMsZeTtowzaful395sn/cr13907LRKzEnMmOHWRuvV0yCkKdytTbeD+svbv9bKX9
hn7x6w98hxmBD4tN0wBa1kW1b7LwhwffV7+odsOT/7TkFfyJP+Uk/6ZN//Wi73AGy+Uw7TJntfee
ghKSvczeJbf/dw47v3uFLyaI0ACDEoXM13egA+d9IhYDVLk9RU/rzisvLrpIYUjje4Upx9Hf2l+r
jH2iWP3tc/z3Vd8HE6yJO0TxfDYuJlGiLcTMPxlQ/A4W+/l3ee+g0w5KdNcx5x69980llhHj4QJG
vSjN+9R980ux6bPg2z+/cb9/cD/9rAtu9hMs3nXTxazrfJHbwMkH2N+cBmcXqp/6/lNs+PJZ7/Ze
/ECEd10M0JFn/G6ROJC825Z9nkt2sv7MTWSZvoHeJF8+RWp/h4ODmI9xHgwm/0zj/vV3rZGKVOKf
7T2iC+v40B7WbZiH9+Ox2sJGS80Z3/tHWsps3IW4s5+9hb9bLZcYeVRksC1BH/Pr5ZNw9ZChe44b
6Inmt6l/+uSxffL5yUXO+tNj6xvGdV+dyXFB/F+I+RFyT+YUg18oVsTeuvnbi/C/+Z//gbHvT/f+
A/8TqAZt+5d/lS/T8Avn8/K//cX5dP/wL/OHi+MXnGDBDMeO+xfn0wr+gGDagbkDONqY9WIQ92/S
Z/AH5D6gdV5MQTH7DvG2/E36TP4APQdWLWCKIh8Zrv3/JconlPy/vneXXO9LPC/KLKhw4NpxWUw/
LZaONsxRo4uycOiytkMcyKlqJKb9beKjBFUAF8FZMYmbdoGygPu4MwZ1ETHyRxx3zYuakvAQO3RY
C1g2ArZaZh9IWKJBnnTNBGmow5p7EizQww6MJdd6Dd0nh7tBDbiFe/gsM0qSWZAE7ATMDkBUcNkq
s3Uxwa3nDXAY8DUzma09g1GV9IPrfnFmnfcjQavtg0YN2ojvPk9yajdxJ4CNAJUA6hF2QwfuEkUQ
UGqtM0jssx85OVVTeOvMXrePAzNPmWeoewBw4m9qq+FPiQExkHs2BOx1zTzgYpzVz0M8ISPFA0H2
jvlOfdNUA9UgpfX2hmm+AK2yQSYTjGOIWUfebgpiPd4sYTLIL8IbCcSCapwtWfoeR9ptRvoYk8UJ
7G7kIGv8q6UskQdN65yjJq6WL44e7eOEJLDcmkb7GnfRAuTRhxZOawErAfBSjZUGYuHPxq3hNC46
w/a2pvVN4IxmX8t2vXblAPXW6PXm1GHikFojW/ZrHX2JdO/SPUYDXS6oY2V81E5eeW6786fJQV85
rOPBMAd5PkOcPAq6hs8ysd3XILyA1I1jGdTCJAIs1/ftsavsoE29gAw3yurExtKy3hHXodcdt+Jy
7Xv3QIRf7Wd0KEDYpvFrvQYjQyLoUr16gVZfIuM0u4ZLOYPuGrs7Y4Jxi74kwUfAkhO3pkcKxsjJ
jQnr5oeOGJK3skYrsSNqCL74TcRDv+TxiJzRuaWlgbMwXKi6+DoA5RFq3Tox0zfIdGzABFa/JncL
7FDCwmjXfXLnxClZayGywLeaa2otBMoGy0akydyowM2hPwiPznoZjQ7ziBau0kcHKOWBMxKXZG3A
zXEFK3y3nZ/G2RmyynFU1josKEErAQ5h9U6d1nyNvhNN26twZvOtTzQvVdSxjWgTepjg0PJGhGbf
iOXDLMunGNUG0gKcRzkQZc+617wdjhJKpMIXfVD0wSzLAYD6yxR4lQPqn4xeUO5bz4GwzZHopN7B
vNHN7aZuN7QL4udhBIFaQJWxM0w0Wb8McjO71C3tqa4zLhZaBJhFvYoAr9vgMfsV6ojl5I4h+0oC
Wd0sVNi5Gvxxn9DK+76yyblbfSbyIYyhuebQp6RtV7GjEnw8xqvlXIkE96Ia3HArEjIUUP6rY2y5
P8CAgXx5Ft4rzDjotc8Dva+WwL7H2+YX2APBgSEBxRBhbg8cP6GIaTBveEXAzsTopWyRB/RgUZps
os5MmHNoUjSR15edJdUDc9oYsKYPEKTmwQ8LC+nSHivMgjjoLhhJ5HY08UyuhF+Rfu0KS7eIlalr
fmOrQV8NnT9fz/AqKEK7Gb8GQltbBuFbDu3NsPO6VlzJRMFre5h8L2sqp3quh9BeSTZrx1wlPBwA
WXpk6ArXr7w8MEH7zY2ZKmLwBnMiwh4As2V2Wnrire6TNZcEEj0qB/JFS3u58mFLXSIQYbi2Zg/j
hX4eyYknItmCAkeweEYadHE2d0QlCOGgvXfyraBCfgSdTkmysBPkL1M5Kdntja9pHvSBx7A1Imth
EJqc2xFBm+sgnaPlJuvbzFZaY0u21dXI1ikpPDfudO5Z8I9KragFgljbPuhitTt8nXkDumlEen2i
xFPXPnV8kJnF0Mu0nmDgndaOaNrcUZUeiql1uXMcBmprkBWppYZkSzCPinNXxE39dTXMBYIe9bzf
qoSbl1AChOw9Wt8lOmavXM8UpM5eR1mjqhZDGNuhYOksY1nzZPzej0mwi12x1pns6mbECIS2F9Br
jCT8SKJ6KGYcdqiETAjCpmmWjgEHdyKQOjsr3Lpe1bj72jG4SpX0pgHMDsFP3nR+WGrK+E47NiCr
jshtSFrun+QC5+kM2eYkzK2gm+8S1SXQi7jT3eSFVl/QaFgRbDHWBHRF1QFJa8xF3SUnNFphAlS5
wx9uVY3DR7RNsLGaMHgJWDWeLQVhgL/F/sV3cpTi6xhVksCTd2qn3ANECD6UDqs6WxIHFuU1QV5f
sDIi0rEfGg9vs/vV71uLZglxgbo3TUKe69XGC4JZXzTWGKZElvMWu4TaOxkNhK8w/wgE/d/snWdv
3Fia77/KYt6zL3NY7Cxwq4qsIJVkRUt+Q5QsmTke5k9/f7Q921JJV9W9rweDAdrodh0e8oQn/IO2
kTopPJdjgCT0xJVKKfcsvjwAo277/bD1c1DDnC1wJF2nViZAFfGEGwVI5sGqL9KxqfptCnAAyHdr
pMpLiAiu9WL4rTbh70435a6R0ODNoqk/b2BuUUYyMw6IYehpA9jRRsrlUNsXoDBlr0uD4myUa7Na
+bbw9XXexKm/Nhq7jujQqNp3cGLtY5TbLfswjvd2Uqh3tlNUX4KWfkIT99K9KvPiXROOpuuHJTXt
Ei1PIF4JTbgpqNVnJ5GmetklifFUAFMLKIeJUrpuzGpKF3Iz1We1oYU+1Xl1GteBVuANC7o2BuGc
hvU19cUmXelYVtyPQ+3cDsYU7Pk/CZphNa2+GFotXAuFykUpd1Q5lVkefUgMddpOxtikXjcEg2fJ
IIoTmEHpGqZEdY3Ih7wZ/Xi8iX3fD1d2NZlA8IYAjl00qNt8ZBkYVRg9RGkszqjXjletkGtXl3tA
C2HQACpXJkm76OVKvaYk769FZZQbeQqHXer0JHKRXeylMK0elKpvH9LESq8mmVNgpYgOUHgfG1dV
juXOclAygQ1NOoDfTdBBhxk0xiP1UXxygOzBP6Mununu4JfNuVxITrHU2khZc75XxirN+v6qKCsn
WdaNY6FrrYX5TZQ3OHUDnUEeEvIcRX+lzLbmNE4pK0HW8LtMAziXae0g6aiWu1gpghu/qemg671A
1q/l5t4almguJqHnX604cDgjcA1bZJEf0/n3YXc7YiRFVhXNjQlvvjNHQO2GHRq3SmPmnq0EEqax
iJFe54hsfi/ykFJfUNr4bUaSIm2HfoZxOxpIkbVVo111RpuhvY4rmHkLTQT6Y2OZzQ30efPc6MOs
+trw4jidM8Ual5OuwlMqWip0MJEG+BZIjPd3vaUmL1mb+TeKUwcLvdJDF5xB+CPCqPdag7fnEQmP
MFxhgtLLst0usdpb2ShgODeJHSzVkUvGUgDO+33Wbip20U4ju/QSbay3bW1md4YBmXVSBvtlUHSk
4p2I0rwt2eFWDPG4zPhYuyCw9Rtbk9Dp4z9cmCnLQvRde5uqwr6Wp0RcJiKEG9FMES1vnQ6CQWdb
K0sMasde8tDWhpPo1OLrIPvV1ymOpF3RBuEmNw3QOxAfFqFl+MtgpjfGnew8EYOkFyFsCS8eTXCm
cRYtDfwIFxgu6bsykpCTwS8F9ni/Q9iM4nN0kXc6TiFZcF9mGSH6LCe9otNTrc0kNs/rgYhVr0fj
wujS9EX1G/nr1ObsrNiJlAfVGjLqP3ZVP9k0TPcxF8WLXamErS1c7rMKmcSHtBjHF9AsNCsxpq7d
OvcJ8g1/tGpoFK3s9krTgFTLGvu8xa4Fc0ZQjC9pPtAX15Q6C7dwgLUnRCxgLBdF3+9kKTCfg7zw
GbysuBEkVb+NUVf5ZhZOeaEJWQuWfSykQ1ATFYHzgK8CTiTHqlRyuktHC9piGXY2540tNya3oNFv
M7OWN4RwzqYZhwmiCAepiSZQu4r7qK/gGFeQYPoYhm2Tlyu9C0NyO3p1cT/1u1gvCqi3Zb1XCOQv
9CDOHnxVLtkceuPJ8hhDtylD8zKDfOM6RimdW440PpER2i+FosRrkSjjeZb5hGdCqRdS3DiECN1Y
z9dFdE4kmn+nQCe+oGGSuJS948tYNcNFb+lIPhkKWYcUa2u8JPRLsyhtgghTDz1FKPbayDPrPh+z
8Y7sKf7RcDisAmFHa70xCMd1JzFuLF8q9hp+q1f+AO83G3Nk+euw5boKOwGAvhrbu8yourUFIfmx
8+vKswq/u3ecEiCHU7XOxpDa6IvSpt29GgwQiZOi7vSlptfBY00c6mIvNtDWMXSvSePUm3wHGKot
R3fQWhw6tbF8C2afg3vsdTcYa/uuoCOzRkxAPrdRXyCbJjLyRDeJs6Cgt57qWr9sYxzZ5LGQzjLi
5kfHEcp2hK7sBnrKCYPczCLsmxviKnzlFXW4akcjf7ai3r4UnS198wks3S5Vy7XBVNZabaiukabp
WWGlUFryZlzBwqE3MkADkVNVLlZqSreQrqbZvKi11H+ThgwBcLAuN7YaiQdbDbN7aXTKrUyyPTc8
o/AhV8P6SvLNaddFinMz5QrQekClYk8MF92kzpB4iC3OLUfFNB4zK0JHPa6Na4s21jfNH+ovYZPr
q6Iu0w0pi/lY1S1fb1RhS4daCOoAq5r+YRxo8Pq6XG/zokWkYZCSR2BM/WaSgLgYoSaW9dSEl4Xa
CjfI2nYzoNhxP5Cefe19pJW5fqHYcypZ8jnFkmnp26l5E+aYG64CyPN0G43JXGlqDJkqCrXqBgAJ
3lyEiY+JJIVPdq8l10lUF0/ERjmmixwCrj1WPkddh3HvSvKtAI2hcZJJt5NcAg3iIw2T2INzbwq1
nGE+ko1Gg9XH941kSZfaaOePkhV2j9DR82kBjRL8Hr+mlvDE5FqiZy3JHTsrcPZGKQPFABebewoj
KQs9n/nabaQBxvdFdwnB317ZZSjvFdNMSBDqGIU2PVO5otkRgBbsVAmCMzXswHJ1il9v1LA0bkMR
UdwB4BEbbiQLdujPUte/q37/UOci2P/57//6Pvxn8FK8q/pdHLLoKTq8KfjNf+N3wc/4g26HRSsM
K0ZHQQr4XwU/BSo3tTugLRTddPjOf9b7JMX8g1qfMdvU0d1CpATY679Y3qrNv4PbPZcDOWFVXf07
JG8I3W8qftTgNB3FbiaJIZYDAPSo6VRip9qpAWuoRpKAHD/3lVraZwFpi5v0deGcD37vx16RGFay
b8a6kc/CZtCwBEt6UI56lNry1vfLJPOGto6TMy0jxj5riwyY6cLqRBqK5iYX0DZhPGYBPng3zuzn
ptibIkPbyVypoR2n2m5SR4mRSpOaWb/jmpKmg9KnBSAhSnHhpge/AthBG1tro1hT+QTMkxC2UR0f
nFOo291SZAUYKMMvJHvZm32Z7h3kKagHaH5kerkk59P3MB/y585vYGxxR+fxVaRI4HpltfKBXgVy
fgNQta5cpypgX6GfIixgcTz9Tsu4at1aNrNzyPdFyiRDB7DMkFbRFtqUDQbLjBudPKCtKm40cjca
9NEILZO+OU1QoypzbVsg+fGcBGlWbXQtUhqvLMa+OysVOZAR9EDDk3NKw+KuQMDiAfs567Fy7BzO
q5qjwOdFlVU/hyLUGzettEa/r9N+9otCPoJ/DuVEddVarzovaotm4MgNYA/OIoemM5biJUe5gg5H
Efp+sMBCide1aDIncHZFlIdrM9aSB1+W/HEh93Kt3bZj1pO39laVbfxakc0L/lLb3QkxOSkVkNHu
3TgmM/SGIO3DHyN3U+XKo91JSwoDoeMVUtRQjtSGAUwltfFg/F7lVjMFi2gC04ZebtdLN1XTyvp3
LXa0566xtnnXPEnUOoaZDxhOiKSk7WgBI0N8M7eLxDUjbTQu520nsBlvkm4Fsz9UFoE8g31BSkVU
UKi+Bc6V5PT5TPfNVOeuqyYZGEhbtzHRJJgUGnZ1telss0dgqB1z06lX+iiZwaaqrQKb7zwM0ttJ
qgKI+DgfJTeDJeXOrqQMEMHRJMVex1pp+S9Nbw7tvaqEFRhcyYj7C7QZFflbmU8y+EcOfSEHC1Ei
AnDLlKRp23ZqnwOCqmMIy6kAY38Ys8lOKMJGYam8WCIYxdpoB0FQDl+yuQqRklGvEfUYFVfSUlHH
1D2L3rSI0pp4VkeRsh6hIydHgGlRwurMwL5YkZEula5KxMukpDOZUmYDdjiY11o8fB1ls7Z3k6JM
abF0uikeb61xcnQ2tl/3D7lp66SRgZaQu5kiyvHP7bvOHy/yClYFEVgdTee2hgrRWd0GdvESK75o
t3VoF4bbVGadrFG1TjZFHQxglXI5lhbFGDTBLo0hf13r5AJJCZ20ssOroWyi1pXrsNZITU3bPDPJ
QYE3JkUrge60+D1gMKaafFMD35A3QzDqwEhLssWVHOgSAglZAXkcwlIIuWZn+CroFQqOtagAHo79
sEPcLLR2RmoG+VnRUUg/r0zJ10Gs6rY4yxp00xF0MuA2BhgHKtd9VKSxpyhVBudT4mB0ywExjs1k
DTbeiGg/wSKuFGSHJL1Rpp0xcPC+cLD10bCYqGfY6yaicEBgHOod3M9GsW+nuBeWKxyntRax3Fj2
RhscAGV5mUn9i5+IrrzsRjH45xn6n6hjjX2KLE8CDH5Y1TmGaGhAh6MGnz2O28rrc2sAkZpLU5xc
qx16koAD8QDMxKqt6Fh4tKWDh2EcdOB7SSaqL1lpF9leDmubiWapPHnY1Wg1FVuyuBXhqYwvjBXC
7EVyRDKXfqaE+IyAMNboiqBhQUTR+j5IyS6krEbu37tgxSipjBNyWFtViEb9luVp3rs1kRzAoxCd
mrOU2MVMSILMIbpkIQTDuc9/C4MkSUDTKYXR7Egt8vDOAQ32Ukilb7tsN/FkwUMNzjGOLmKYzJqV
tJeC6mFIAt3Z2abkrVW3TgDZWKFplNr+jzYLmsajAUMFcgi0yDlFUplJKH82q7lCceqkEDBLtnNb
v1PFhviaai0M78W4y7/0br8zAVPAhPW3383FVC3H79IaAyH0NJbGCbjNEU/y99gKnTqAQijFaEeN
cnLNnKYyyezclk8fZwnkYCu2yt1foFDNzb+jedK11CmiqbzYd/KX0qhBWZb9cDELIepLL3FhNkvu
LxZVcjOenWqNz63vzwacH+hVNxJ4o0R4zYAx0rbaJllr63DzF3AwbymWP1+iYujY6KK4QyJ6bP9k
CLtDMeH3OMUuXCUw0SZ3wFLnJKpsjqfezenVWEcoCpwrqU3KToiRtL3TVqDD45XjNk+GS07ojmeB
ugy8U9yYD7/cq0GP0FJWlZeoYTGo5lTnEgk2u+AUQG/+jc8mdvSxmsKXYtNijHkl2jtzGVwl+3Iz
YVZN4WFTfH0VZX/59cOvhWpmbNL74Vj2KCg5iNIfwSZ80WdiiAipzOEywSkksbhen8zh/vNhjqA2
v9cGhC/bBItn05h/uwZjO0cpNURBBNrbDgQnhnHxajgzt8LDuvVL5pV74+/pr/4aE8Fo2v0GJ4ty
DFvCrj1EOZBDunIHD86S/608H84dT9xl1cK6sJaEosthrSw7174Rtw3+vPFdvT6liHmE+Hn3HMdA
pk4NtcKseQ573zD8cAZjYaE/0Bdc/gWvsLeYn3k0YDg6pj2kS9C+jzE/6YQ6AyuVJBWzKRX3YdrY
gLHhaMYbeVOdVBJ4vynejjcf669OF3mwykidx5M29lo5r4CGBfvp2ryhwQWVX2yUcvG3F9PbIY8W
be47pRHWDBlvqXFsi4vZqlPfoli3MpbEMevTRvJH8KZfr5UUTzY5uHXsWI5uCPo9YZnoUoArU72l
lkP8spoHn4e2rtWtckXm5aabJkGO8uwvMGHfn3jIqs43BkKBEAzfadbmFYpAFqmGvtY8YNLbEMUP
Wq/AKPH4WdoXI3LJYHpXJ172R+vp9bhHJ61wMpFGCeNiVeGVX5SNvUJK5UD4CazxJE3/XR7N6sVx
B18TDOxV+ZjEXXe9XyOfjQT6LtrgShx60RKJhK36dFKA4v3R92YoY36UVws3TcZWHyyGSs+dc30H
TrRdTOzNdBFfS/uZtz3s/8IM3x/wb4c9Bh2mddy1NcMKdyapo1L1FczhqtjSh7mCJHZqs3w0njE7
I2rYwb1X+phQdikdAnTWzejCT7+UUG9HaNlZFx6kPufxVLjxQTDF+qRgi6akhoXS8Uqt6EEPZQIU
Sc5uIthXeUdLk7iORg+dJc9CF03X1iSj3nDqzP/om3LD6Lh1/zoC335ThwqsJTqSw2qwPWlIvdwq
1nm7DdFVOrEvPtqPr4c6uqiTKjSBlzBUszLX5ZfMFevZnnhWTu+3/Xm86zcnd8cH31L/qVyOavUs
qH10i04039I+7VDlAWtcXcx36KwlEmxnAr70eCre+eDWNhkPFyWyFcpvP9UAXm2RshdUf0boO82q
I1RN3OzFRE9NWtseKlerzXDiyj5CGv88ZWfUu6ljIgOW8xhWn6R5ZpODzQUNkzaDtPbD9sXSMGHu
qgeynWHZ0A9CrqxbhlJ7gI1HX8Ysd5ZSHLKke85sTHuCCl9OlIJOfPAPLro3z3b0wfukGVOqLWyk
PT0ZNE/9dekFrrNUq5XzzbmKN/HVKfH0DxbZbM2NsQ1ShkjWH33wusaNC7ncYIG0Op1heRlaeBbQ
0T8xt/e5F9LsuADMzheQGo5vt6yW8jEEosOh5K9nUaoSAuBT6HvxKrkbrottuqmkW9F7mblWO885
GdB/NNHXD3AURWht2YVmxgMQvbrgPSAKLsps9D6f5/tPCNEBt0hgeWBE8YF+ezyYaotrXK7/kMfH
2H7IjBPOMkdMgHn5vvl9++hKCRMkfLtK/9F59no4r67R3NrDcl2bLSjh2UfH2gaXp074999uroCT
UjI8ocFxCB+NnZOrnfrDCg8G/D17ZnHnl6r9Lfd/yPCMP3+FH5wJ83BwXxyZG0X/KUHz6kwYkFKq
JUf7oVH8ymt/Nwx0MhHv0yqqRrl0A9VNz4xlGW/Nea/QoJRo/Q6OtlSU4sT3/PCFY3NqM3tiBboA
bz/o2CVOqPrqj0H90VGorQr5xhfTMonCi1RCCbCrFnKRQ+I3V7mqrvzO3hbItIsxWksjEvztiXTq
gwOMt0MKjBitijHbcfQ9lk7ey+i25Q/6VXA9c09+XrfhV/FQPCg7JAiW8pP0TC38xGeZ48+3iZyF
66OBFO48Mgjnt2+iDX1qp4byg3I/sFmiF/QMNPmxoDImOSWw0rM63o/Dhd0+dNSwjeylKLejtlfD
MwOroM+f5v1ufvswR7s5m9F4daj+iNKvPqItlUFzsDu12T7YzLPPpU6aw43/zgNWk+WhsDPlB8q6
y+BMf0E9jsPY5P5tn9F6vzsl7PTRpGgmGVyJFnWq47vJiuNMD6L6Rxhf18ZeLyEbn2C8fLSckQmm
GYXhrEGSfPQRR9Fm4dBHP/olmin3jlj55jKiRRRDX5qT1Qlmte0a1PA26qny2/vQyfopUYzvrAFT
5HgrlVMpxDgBAkZICLmwAf69AVtPLJsny03OQ+EN93RaoMq6ny+WI4LYz1PzzchHFyvQLZEEQ/hj
FgqbJZRA5kS7mZVoesOwAKS5OsUR+2iuhjWL31HcnR1T326WrPWRdq+dl0nCjkWWVkmULidH3ma0
LD6f3Pva20+vLGgFhDUKcc3bkYa8lAXx93NbNmiTosXY3wXUXdEVJIobwNfbzYkD+oNM9c2Qx3kN
ePg0DFPnWYWR5q8dTN/rDVy0ZDEbeY9edZtf0MvCXFvdn36z7zYJLr7Uq238MJXZWOhovvjMJL0S
O09qgNWFvqGmizrpKYfrI4k1Vszs4OMwlKpCOIK4+PatapGuTpmeHIbv5lp2q50KMnxbbkrXvDFc
xPy91K2/JZdWvAhOHfDvJ/h26KN0mKalQtSZHIDpDCsJMx9wFOgEwOJC73XFSTrwVk9d8e9LSEcT
PrrnbB1f5N5PDg3MQvWO5h3ttKW11txu4EOe2h5H6pDv3+/RjmwSS8P+OjkI157pVAtMG7Lr6XZC
dWMfr4rljEEBVbWYDjH8xqfTRfJ32+ZovvNXeBVk1FFUpbZIDqlc309T9UXmITp1k1fm1qriZQNL
NfKbh8/36rsL5WjQ+dR4NegghKOYSnJQVQBCt/A/TtyK74ODowGOjvdGA2SKicKh8/z1dKtRdC0Q
SFhoiHXTjkWbGqFmAJ4N6+nbqVP2SCf71zedr0rLVtkx79orfQMuoMrnJdSthvP8WVGXCPPtRsrM
c5iS34gRTXpj3W6NFzRVbIzdn/V8AZhw/flrfn9A8RpePYl1HCWnQWOabXyIt8HGdK3yShCxXiMd
tE/PEtxz6bYttKXjGmvo+RhlWyfO5Pch7NEDHB0fttIGBTYoLG9/rdtn/v3MZ1WulV19YevLpl4W
N/7FqeT9o4Pj9ayPDg50KAIoS8khTiSXfsw+Ul9EKk4dT+9utqOpHR0Uqd2ojeXEh7lAEJzJd+NL
ha0W2gsqkmHUgKF+bvTWOxl/frR3Xs/u6MToWHQ/T2QLhHSUqa4ADPH5svlw97we4uhMGMPRkXEp
OWD84QSrsIVZ5sbqqlRXzW1xhfYGglv7Xp84hu3NeHZq1Zz6fkenQ6RUnak2yUER5cLoKLkia636
p076k5vj6IwABJG2yRAfUNqwbkYKhOJqdrVFAclz3OxO3fZetS0v7E165XxRr0+841PL5yhwhzAj
JVqWoCbZu+N9DP05X2BdMFW75Cpag6T16vKJoCy5Eadi33n9v0lgjlbuceRQ2ICLouRgXEKeX7YB
N7q+QsVng1DJ6QvmxNc8ztRrZ4x7OUwOZSBvDCVfjuiACYRePn+fp0Y5OmjkRhiwLjlzEVUJrIsB
uXQAjJ+PMS+IT96bPb/X17dW0QrQvcnBRjtcB9sPkW8xKv0yKYJFD9fk89FO7HP76HzJsNdRczah
4U8r2R4xClFOxK+n3tnRSSLHjTmlSnyIimcFlYjo65CeWmrzQ372yuZHeP3KJDuLsFg7VC4T8ZQN
tAekDOZL569cNx9OiO4jGig6wqLHeWOFh/PYl/FhKuO9nOGrUpznjXr3+Xd5VwSadw/5BaUHMJLq
sday1JdTMAXRQR7RBYuShVZEOzWKH01NOu9ifw+Wy/18xA9XAphHgx6jBi3saL+SBARDxCWqVuoy
6e2lpd18PoD64WeaURI62fZPUvabz2QrRWtHxAmmgSvsZpS+RJNr1VsNekHorEt1MXsPS261mlCx
xg2hOW8kV0u+WuWztsR442Rc/OGUXz3Q0elYAjqYUis+UJFa9hq8s/JEaPRhnI/Z4P9M+eilWrhe
WG2SHOqVvwYsLdbJGmPDpXyOrMFpEZEPj44/Rzs+BO26g9aF/0EmoADAp3LMBsq6vcKZbZEXh88/
55F08O8AFDATIF5gAO/aQqKAMw4kjbtFI/A8CJRg/FWJI8N6uDe9eHcq4v3wa70a7+hgjIwKt3Yt
OhSDCUXHXHSEep9P6cOd/WqEeQG/Okeg/0pAMqNDqss7Lb9owbkayfi/OXE1AMY84+wodLQkRvyr
ktgPD3V1m1rfoujpfzOH//n542qBOUki653wUBEe+jnkZFNdGIZyYhIfv6k/Rzm6CPMsj2VQJgcB
eaNUrxFZdYf61AL7cDn/+aaM4w8uwVWdmEq4nR6q+wpP2/ME8IxFf6xzB8gE3cJfNCQU+ona2UdR
k47MCj5Mc8/quOjRaL6pYTNBB8owXWFantaEs7kJYmGhVqve3/1ic/0dM0aFRgZIueN3Weq1OZrt
t8iSuX7vqsFZxPapRtz7KdE/nQ1ywcbPQlrzB321tINJcaZM7RD6bt05Ch1dbTVtomV837mqR9S9
Rpby1+n3b/LDPxAzfvWN35Efboq2Cf/jpn0+5G8IEPPf+kWA0Iw/ICvQVFCoeKNPPmuX9C+i+Sdu
en/Q66aWaQBQ5JCdRYz+5XKn/qGiT4bLB4Z2VJNNfu43/4G/BNYLECohA/1F/vd36A+M9CaioozK
IyDxxcGORjsPeXQS5ooN4wzMdgFFqI+XyCag+wjm2oaGk5edlJ9BZOuGZKkUPUyhPFMkpBNxMNW0
K92RgptGg4MOO9WISDcyyKzZ0uiT4r6vhQRkMcJFz6uNTiT7Iay6fBXphsDPBTPOsYf7KmSdOoHS
i+yigZfjP1ot8g6zkin4BEjRU9VMVAfx2pXGde73JqQnyFCQ7RY9xS4b/eay0tti02om7HR0Hsxu
kyawPWFa6tRONSOfpJ2d1o1xHWDcWl1WIi6xhlHiAfbwYDsTzjFVpFGPk8pOWcpOjOwReqM6mkuj
mPhvfQegP755bWdBe4qtOo3X+OppxWIYuwBNX01prXVuFnb8HXhT3m1VuQPk02l+7vZhEllehjK0
fsi0osJBXrIjFEv0Ka0tMEcJzkYGXVwN350aZZgNfm2Ccjoen5Jb14Va0A6rp4iwvYzMBwiDPPYw
RtUqE8gjzqBeRDx2VmuURbXINMN/DpIwR7XPQIoFKRnRdasy7AJzg+KJ05xLNVjgfRSISd2acjE4
btkXg34di7rvznPku7D5yLtSvkTDZui3NpzQwyTVdeD5fRxbN3pv1cgMtx3WsZopMsvDXDhU1l0e
KePSj7QaIWjcu+h9BHadXAKkr8t9Vxa5sokdMNUrS/br27hH62MByDlOdkNuT+lK0eQRz9+urW76
zrRydCWFjy9vaxvlIhRCRuGrVPrQMwHt554pWjNeyUJH+6LuJLXxDFXUd1UUhrgRpcKp98CSu+GL
NKpdfjkTqbtzJyxbar4QWHMXSUVNX+BkNh3aPIcq6SuS9UVq7aSFOJE0QN3pzC71Slixp49t0Hu2
VuLvpQYU6r53oshYSIDRGZwLY5X6RizrbiWrUflDR6NsWjciGJKvIyR6KCdtriTxQi/kQdyAg0dX
dxrHCJxdkP00Z/5p1FzUqOm+IAmeqjsRVEjhr4yyn399mvxhdGVowLPrM/rhlbE0ExvPkoj5NPCF
bQ29YH+yrC8xhEgZs61hgttUEcMZiBKmEbSg2FCwm7Z+mU9LpSXBXpR6gS+12UoT/Bczw8PZ88so
wUIJ5QUZCfI0g6Xp3MnwcknthSKsWWbTh8GiD5g7qR7iRRoq1Ilu45rItjBHIv1fztmZXSCZ7sqx
YRgQJujjlksnLEx9l4WtBfcRj1/H2lQo1yD2a2dO6PDK+1LC3SSRMfRdmFKpK+jQduy8wPVnpQk3
KydF65Zjqmbdrd8lofo4xrmRfzFgqBaPllI6j2WSq5dBMtaYasj6Hmr6VR1OrmyM5XiWqr2jrEnC
C3+hG0g2LDA/Q8sTzOeigT3iIPSqa5ARHX0VyamzUnu2bSQ5UbHS8rGTVwk6OO0WBzvE9NKwlNQF
Z15y5We6X7h4JOcV700kBDBTiSxwBMMaYJwUB/1ZofpjuYyd2MiWsQRvZGkrVf0YD3Y+LAvYQAgf
WS1C6LLUh2f1ZLSzo5oTkobGCE6nLiz1vHIn1cnOaLUijdEM7AtYF47mTpJRBhspSDK03029BLQq
asUrMDesd8Vko9thqEhcuKMzqqHnZPqkp6hjj2a9HvSm0j25QrH9GqPvtjuTkRC0LrBxrodNOTWD
epACw5g2MWgBAOKFZmO4ZmbDeuqGvrpHSyEuvGnCFxu11TFFvEFhD+yNRO2stWH6KXqAHEcyVWS1
DVAgh6uFXVbqoD419vmQPI/5gFyI2Q155oL1E9wjQh/8L1C+fEyYJsdhG6s0dL41TpqAAYySsL4L
eDsldgD4VwSLIrBj1FEjqKIvjTBD+wI908q4gA5UPnEExOm2w8fbIDvV5HyroWiQuU3CekH+NXKy
Ne4TSoq4VBpb2zRwms4VSZpIjzpUjxw2e5nXXhxAGVy3oS2NOJKq9QUKWwGC0pz7/RK1ADLNMawL
e4mJuURxOkcwaGc6pQ1HSy31fuUoqSahJM1KXAV46MX7dNSAx+bcXBGSDXEyXcqJbQ0LrtPUXxXd
VF6H2F+X+zIcaroBUmQ3rp7w+xi7Rf6PGMR4tRToxChe19uBvxjjmtzbFJqGjHoWwdbRI4wF6W5W
JWe4he2AXE3dwe7z3likSeF0SGXEsFPUQeUVELtMJWrCcY0SeUNihqw72Owl0jQp3QZYLQ6l3A7x
AvSWpR+2KmXtpYW3+l7TqrSE2pXPyhEEO3aK+o9U9E9W3lgrc9JH2Du1PD73srAlF15MaX/rx9yy
d6k+2MlaySfx5E+Fn6wChgbEVNphByhHlHjTYRxy7gs7/FpGEL6WJoIwwZnmZAE4JF+znTU8U/ZY
6yC8tkCPA9+symw6cdGqmd96o5EBcUHqQqoovARtdt4gvqB5AYUafR22RZdcZCLo8nVKz1TgCR47
wwNcbzX/ISYdcQnEsfoGYHaFZSd7Pcs8e+ony0XXREfuSMvMyvXtQjE4IwtbR+e/VTVI9G08XLSd
btIwL5r6cdLaqfWGXv4JkstHscUpxIahhxIdJZKsVAd3SlTVpESi6rXny0Iq1mMrG/VmIg2AKqdG
oY5skZzWbq6JMHCRap99Ehophh2nS3KwG3VBx6pA1CzicwWacGNHTYaVGaD84Y12iPcgTLR09tqF
2eZKDRTqJcB/X1rHJazXjeJECSdO3vTar4rUv/OHfxBgE1jLEJUpAigq6R9VgP8/mfr/Po0v0etM
4sO//5tazS/9ziSsPwBdkxQAvFbBn8iUt/6VSch/gB0GPYwErDHnnaSDvzMJ5w/w2iggK6YK2dpG
bPnvZBJHCJj5OUHYU8JEjhH/7Xep9BAYfi+VzTfO7tJ09S41q3op6kDWJpR9LK55vTDzchsKHywV
iiw7rVL0NFoiJVXb1wLYMYLeWt2lZf2tEEXNrQx3sbZW4Am6MVjlE/nQ959v928tvMvyJb9p6peX
Zn8o/2v+q9+LcqyjIGz+++0fxa8//2bBv/kDNrVRg5rQSz1evwg8fF7z5f/qv/yPl5+/cjuWL//8
x/cCOZb514KoeJNcGrNo5idLKG8O9fcm+k4R5tfvbZ//+Y+ff+nXulHmauGvhSP9/OffS0Uy5T/+
H2lX1lyn0mt/EVXQTM0rsAe2je0ktjO8UBmZZ2iGX38XyflidodLV5yXU3UqVdaWWlILtbQWSNAU
fKb+3AEDT/FvX5EoIDj1JW+hWWKCfBC/4X8aPvxq0MM4vxAC/vv/9e4S11QiGPuTFQzwgNkdw4jY
H7ruUQDQppkbpE0/V+g7iYJcoDCMc5QDz3el+oYgrrn+SxCA47FSjc02FJHXggbgMElyRwu/NNkn
U1U/lVrzaAaYPenVm2CBiYxkb1/kpm5ALweNFD6nERLXIucpCbRAm3I/nH0y2pP8nXX3/yaCa5cB
5UeawmnG3mr4QR/fZv3bJvz2ChHYKkPXGotfaENcaxFVTYlrIS58MMm9UQqQBPUqgOlETJPw3PV7
zq/zWYlZuhOrZlWbdEpdhX3hF3gSrhZgfcmuBuzCJL8C/f/1OJGg5dRWghTVkiqDqoVvKO0bXKXe
jNoFi0gY2ACP7L/ZbvktK1lhXpg50OsKv07OAbBJzM9mLxihFKnD+TUxWzUi1QQR+Tcg+ADP9mzN
DjEqgSqL/VfvbX+cD/duMqKgroBlW/hdaN4YQEpUQ9FYskgV3Gpra0noCZRzA1VM/cuA1W8FjBaB
27eCTu+mJlQ3KMFiIaELQslaTEAaZtZRi0ywfHLEeqOfGyOrj/tHvyVFM4FjjWSJVT6+n5yqCisB
RJv7hACAo05yTKMACedXu/WvnBndY9DVIUcvc3TXunTVArSI6j+0ZwBrzZkPnFun/ljkuBJ+Xxwb
2XNTm5UcLgnISpCFDSsQnZXyXk/poWejQBWRCO5YtHYsrExBKmusYwDM3VyQjZdA4B0YRkLppaHl
jgHZa1MFsplrtKK5X9UfgBCy4O1ZVgmgREyal+6+ufh3sp/RshbGBb7UtQDrahZlxiOWYI7AZ3XN
wq2/AiXmmGP3QgS0v3XXoNrDEDWYmPGRz901LYDforGTcz/WARKqZ+9IWNpGXVz2Fdsy4loM52/A
+q1IaSTIAhEFcJ80HeZZew9c4psqRZ+1pGDq2ZcoUozzvBgt1ERN0sIfOgpWOvBz036Qj6rai3hV
ttLPWjfOATuA7GYSI7k/NgpAYJzUyA6gLug+7iskEsP5YRMrCekBC+y3GSBnrHcYbbZ76gWRIAGJ
DMe5YBpYtZoDLMQfp7tw+Ngs7aL60yt0WRhoDIKbEpyT1zFVTQGQ0iroUndkOtR1/6jXeIeuLFAA
Is8KXGHT+VbSuCtIljupadMmRzfhbaF5RlMB4jOz2xJwitFhX7OtbITyF9BSaJmZgJO/1myOjSlA
FYp1C1QIQ6TfNq/xbKIAZJ7gVVj/czSiAUJh0E8s8tGaBxVXAXXMCCPXYw6kzn1tNnxBxeSKifSH
zeM/arjKHINxoFbhhxMG79BF1ebGDi2BZ2+cz5UULoBa7KX1ul6UWK2L3Uk9NSOYPwG8k0vuqLzb
10gki4sims66yqyg8KVcdVpyUtRPev2lkh6sWPSMuuQ07uK4UotzhTCMRmBVDqU/33dYFwcEUW7L
96m3cIv051ckcnyloDVn6dgGI/xYfAN8qYUeo/BlzGYD0vIpwsJIn5avsN9azKL0qjJVRzBPAhC6
9EONIi9cFhxOpQX267g8ar3C/dbCuBwOWNgqw7Nj4VeAmAJtaBiB9HAQROyWj1MZj6jgk0BpxyOX
zMaYkQiDbb6ufp2kt3Pzdu4FX1sbqRtUEC8iOKMlgPQAIDWcLu2II+tuqI5uRN1yervv3CI5nL0o
s4CJn0el3wPCE4goFQB0+hNwfgRlyqbJAFKmgm/jv4bU2gkyudQVTAmgqqOfs/B2igpbZ4Jj2dTl
RQbPudISEvcA7y780fLH0muM9NAm91mbO/s220jYyzTF/3SxuAJoJiwoGgXHL6NP3YAl4bT/9wW2
srizbwBkPwKVH99ZxEulr5H6JiaiBUCRrbhz74HJ0yQazqMzJruOfCX9UVufhUciUoXL03EK+FAW
IvaTpLxF0/isTEBXwSPGv1ls+RmrFGMWahhmBbzY0t+OySNZOv+FqDwUHfti0pWQqVO7oi8kpBbg
0uARGuTAgs9F0aEsN9FKgjmhid4tQa8sj73SgUyzm853VP37D/krB+aqGxWzF0BXwx1N1A+9igJq
Nkrg5zZabzd4ghS4Mw/wsHyhXInjbrVBl+SynHA6yS0QsU9427tfhmcXcK6/XID/JYqg8435Fdyk
fI+vVQxMUeUaPrhnf8reh0nrmKLw3PSDZTAXoGNI//z3D8gmIlVu5cKPuuDE9Pkdi9h535/5lZNf
eqxkcCmgnLDBFWcj9Pix7NsogKvqvhju8EE7Dm4I5KHQFa2qbZU5mM79rRaXEaYwTo1AQdeFqvqh
MYa7LFHdcTI81YwvWsre76u4HDpf6qzFcZlBsbpCxQAexJVHEKacRwayRzM+VkCqUORblWFtwhy8
faGb6WilI5cnSDdZRqvDrGk+O2Bfl8qvHRMAP4hkcGlCKbu4aku4R68fJ1B3JqEOepVU8HW86YQY
7EKrdBmh4j+HUpbnIFZAA6vCK2twbongjttMRRTfWsB4MIAyyFnKnFtjHkGN4itNAHZpBNZpxpvq
eZoA3h7HgaDy3TTaShxnNJAL6Uxaauzeim8b49nS4gMIQQ6vOP6VFC6/AuaZAb4Mlx74TWwt9mnO
wLQusJxIFS65xrkpAxcUKYix91PmgYnbLkKBH4tOh8uoaaknRUJwFYXKaQrPccJsDIx1gC7YN9im
l70YjK+oesyLJGmDIDWXtl9jfBhNjIHty9i0F/BbsBqA5qXFF9PVWGdBMaBJPmBuCPg4Otjyoq/7
Mjb1WMng0iljeQZSHdjLTIP2qDGyrAQMqeCi29IEKBdYP0B/1JR5FlY6y1gUxHyVrwUTZuuy5wyd
CsMY3+wrs3X4azFcrFRDhTWHLsZHonFO0wMdgI8kgzX78d/EcMHChnGc6QwxSgZ2hBmo+ZhVBGdB
83dT8T+vurU6XLwYukSWWxbx0p1ZAxrz6na2vu/rsnkygOkER662bPBz8VIUIckCzGf54Ja5ga99
x7jGLWP9a1TBtuzSoaIAXuOu0KGKFKUDEKuv9b0D7FuCPS7FOuzrsnn8KyGLr6+KxCxodWDx4p6W
rA5wwhfQg7kxcazs7b6c5Xz5Cxor87+VWWy6khNV3QguCiRLZXqQyvsavF0tkAGqM1HzV6SAtSjO
o4MUoLXg2yv8QGkPrQqSoRZdqvw1BfxaDOfRElP6ZF40UueH1PK19hWZf/33OU8uaQCKpQCZTMvz
E9GjYyjVD1aifdg/mMVZ9w6Gc+Y0LEuiFHhUUjL5GTw/51wv3zSANwaT4BdwpJ36vAVFrTEJ0ttW
El2pp+FBf+0Q0pBgLCnEKeVqegSEtztH4b85Al9aSyCm68EJhi/4Qb1BJxFjeplHaSWoNrbeTADD
/Nu3geZ/pUpUTRmgrxGo5Y/JCc/tCS14rH2Ut5OLYBJukG+mn5U4Li9kM2kLXYe4sbgvwYym36Bd
ue8UIhFcVugUUkmNharTsi5ge6vIOeuO+yL4bbNfmXqlBp8RAtmorQ59j6hxJ7DEefkhvJDHYDwu
i+LpvWjzf9vRTbyhAblDxyLY9SnJrMH+FxD4/akiT1k14OGRHJe+3hwxAPZns01m+SbtRPBm2xn2
RS7nHemYSokyoi+qs8kBeP55bsBbxiTbkM2zwKYiWZxrRLVFgjKBLHLqnxUXXh84zG7e64fg3XSb
2E1t0xy8Jq8KtBcVOXeJdKkMIxn1NtbVDm0jOxWoVjuMRu6rt50yXsRwHpMBewrjRjjBLri3lM8Y
1Nr/+yLrLf++uqNALphFo47OAt5QXE0P74ymAPWohU0KrHi4+8K2Q+xFGe76mMYaWF41bFaNjT0A
NxbbATIVOIRICHeHzCTJxiaHkLg7JhAAdkWsKPzj6XM3SFKqs2SFSukP8fvpUxkDwjQVtLIEevyE
jFmdTNzSNLdoXvrV/KCwY9PeDtZx/zy2C5Tf5/ETGmElAsAHE6niDm9AsRfrNsF+xWCegvmuEHZ8
Bdrw3ygpxVasFEAbE9hxyWNZv6nKt/vabIoAiqUFnhEsYRncmYw6aGCqFiWq0VcuMnlq9wY2Xoe/
XD78lcRf5PBoKh0zU9IThKRBHi0g5hrxpS6ZM4CWdF+hzeNZCeKyt95nWpi18OQRX1tzdpysZ+D/
ufN3DfiU+6IEtjOXf195gjyyyAqHtvSD9F0FZwNZlgg6cFsbEAZhHVlGZc8Ff1AOISjp6tLX8B5j
GEepe54y5vT5sQTc2mvUeZHF5QAMWCSg2MPjJjhMtfKotm/LWBA7m4kZk7j/U4fztgELA1NEce00
5X0347+CxL99Ir//Pl8rRpjVN0D0jQZF9Q3LGGDqSrHbOggMJdCCLxfDiWhxv0ip629FTx+HjD79
01HwhWIG1GE1GRAtynQ08rfV6CYiFD+BZ2lcBYCdrrlqJdxhZvXYdO/a7EsLtOcpuE+G8LSvzXbd
+3Ls2mLQVaCgba2NVZMhyfj0pB3iN0CZuwNX4EU9VCfpUYTPK1KNj0sW9nWiWqgy6KlOHuYemw9Y
RekOnRkJso1QNa4UKCNJruIQ6SZ9Th71Iyg5HMDXfSi9wEZJL0QeFzk4lw+qwoqm3IRqg/lOzt1C
+yTJglJA5N1cGsA6Y8liYy59sLI7JPsoEUEPWXQ8XBKQ4qyVAgxv+SnaFVbwiH4rhhXBY30aRZO9
mw8a1ovn8bgBoKFXrMRAIMkL1BRxWlt5T131E8CCb6Nzdcqe6EE03yAwoM7dQG0b0Q4oDnAJubDV
7rNBDvvxtG1AE+TS2GdbgIKvw2mK+syswVHkU+t9MDtj98ACHTAfN0Yt+iZZDvuPj34ALf9PFOfe
M9il0MREBxMMaveYSHsK8iDBRz6Q4AFUK6kMG7/stK/eto+/yOR8vB0qK9Staemanc34Ecgbbf3u
n0T8fDpcJaROrlUag/LNNzEWj1WfQ1cCHz0VgQRtegJgnAEvj2OyfiaPlRhlaEKDLYPYqQoIuzID
5lghKHhFIpZ/X4kA0HbWDgPuohIMyXiCcjJV9D28neNWanD+BuqMSlKWSZrmQ+FJtmKXT5YTA2zR
K93oYLmzqE9CtrzOwPstVv9l6w/gUwIm4J5gOdQf+9oFlaUDPlbHAPFcmRvnsKY+rVLQ5dUPZpCB
aCn1isYUeMimXVc/YfmJK7sqQVVN9YSHKHDkmZrP0ud9D9wMrNXf567fJGHgHV2aGm36LtM+l4jj
oP2otrfzaBezLgip7SNciePcBLuraQfWVfRpzgTcesfqGB3po3zfHcbD4EUHkc9sxvBKHu8ySoOB
gqbCp17+owcdSRq/7USzSqIj4nITwbjVTBS4fmX8KEJfbZ72j0ikA5eHQPI2jkqACqk1b7qFA5ee
CRM9Qy1/5I8EuzIUd9t2eRqBexYXOs0weqeBAuLTMqQ0ESenr3lWw2Le77DiLt6kn7NkAAy7XzDT
N+QCsx6d4BV640w0YACB/hRbAfhc4WxGiqTrmwafk3H1EA7vLOW4fyYbYXP19zlzJWHQ5WOBVxuC
bZYAAFBK/Z4kn8rmwPTULhtBFtiKG20hQcMoCZCu/xgrJXkMTtIKrx6Gv9BBLSBsyl1zoPZ8SA4g
CBaYb6teWd7xAHqiWIaMkbXrtFOHrdlWI/qpSnjIPDx6tnbmgu3wmHoS9pWfJ7dzooMINHKJFM4J
r6RyyS6QtNmQaxQUSVac6vq5S5ST1X8uqeD0NiLqSg6X9NjMMnmap8Kfuw8VQP8ygFPGw/O+i4iU
4VLdYMkB2Ahhworeg6M7pIVjJV7d/9gXw+OBLx2NK2W4FGcGpZpOy1GpgIUBGri94NNGxw4YGW7b
OxII3sKj4u1L3UgXV0IX5VfXUgquRCs2cW0wkMY071kZOZL2oSjcYHrF4s2VKC6UWR0WoHqHfoAF
sMPGIQ2o23FLsb+En/zDkFxMq2FDgT8zoPeovEl1t20vkensm03kE1zmk2aTAa8Ut3laYIfIOMTV
EwY2bVZJf98aWBuNJ1GrzL6OJQIPz6RLp3m0E5y/IIIWGKX1+c/TmEVqgYpSYslZGiM3l+iH0YrO
+/baTOMmdq4sPF3jA4M7ezDAS8PQ9SjAgtKZ5tADJIkgtW5qshLBnToGDivN6vA4RVMsiQC6J5kL
1ySP+4psPR7hE+lFE+7ktbwwtEDHhaGd8ODmtKhczSflYhwrDBbZpcBu2/fFiziDe6ysqVnHVcwg
zh8zxwDnY+BND7qfgo8ZTFbhUXRjCMxocA4BXJ+qa5QRDkF+WJVqM93tBsEHu8AbFlSvtdMF8ch6
XYJSiulZQAVXRbfeZniurMbdC3IShBgtgrsNbxa6Mf0oP4GgD08Qruzhju8OoFQ9x0DkELU8RZot
/75Kp3C7FNhcSzod3wXq2ylwBe63uNcfN+tKM+6SqANjyoIR8Rp5wRuSu8MnpbMD13Kaw+CWt+Oh
vs+edIc910ewAR72pW+Z1cTiOdaaF7gCfvwESx0FC1psZ0tjYbhjA7LhPC0/Yzv4PWF6JfCSrasJ
bF8U46nYhPjjJUExRytnPUo/YOTY1WOW3JvGxxH4LuP0YV+vLZ9fSeLfEkp9TMAeDn+Mk7OSH03t
gySa6d9ShlJMIVIogtY7d256Gw+SJuHCwOdZkHwBwIxTq7FdaXcUaEz76mzJwiQSthqpsgDjct4f
NDIGAi3cGbmuI8CAOmPnifmlnxDO2ah8klgveL/cMuBaIuf2JOtZ1gIezm+ryQ7j0KXsITA/7qu1
FVv42gBjN6AqcItwQuoUFENdlw8gU2XqENjGBK4rO49SVRBkm9qsBHFnZSSKBFpz1A96+DnHxV5+
N/O3+7psRZJlUKCKgC8EpKWcCHCOVcmgYPalIxk9YVeuaIfGSTpsAkrYsN4Xtq3Pi7Dlx6ySEmDp
SmUaUHhJ0qdKPegYsUQMv0IGng8xZoXd7T94QvFIGgGSbbFZO4FEoXZJFx0GcGPti9m020oMd8lX
qQI8xaUTPwSDXYW3mvzczPdzKLh2NywGZi3ATlJ8dGIHkDuehoWxWhtm7rNGt8vsrCbAr24FJtvQ
BUKwfYP5HZAM6lyYWkAWmUtgSftZnDhm4OoFsO/JY/KKJd2Fd1vBdLUKemp+/KTD9izyALJb2sdH
NXZp/8bQ2CGNRVMSm1bTTPDfYJYbnOJcacTawdTlDqXDKP8os8s8dXZcHPcdYFMG4AHwuAzCcnDZ
XfuyOcwAkuqxTT0qzw05aOUbaxAc/kb6xBohHq8B1QI5PPlgYchAPEut3A/q0mGzO0+ACvmclYe6
E/UlN1LalSguMuNZlTKlqfDwd8D3+TKIlIBRZ3yTPGfPC6lvdRJ9mW/ab6UcZ79cV7Qk7iExm1On
H4HXebEAWPmKQ1oJ4aKU0g7winqJV1nixuG3sH6c4NuvkQHrqXBuAEZw0dNLAELUE2ATRPNDTw8q
fWeK3so3bUWBKw9aVcUkPAS13GRTWjdQo85/KOHHsD9pnWDSdtPXXkTwz0lgMFArIJEtWD79d73u
HCpljsQ+SHl2VxIRFMFmxgElFxoN4MzDUsR18IT6pMozsFmx3z5+b9vsAMgpF2BsZ6PIBHG66dkr
UdzxAHwRbzkMF9wEFEyiph4KI4GI7eN50Wb5CatrTcb6oq5pcGVs3UTafRjcZ6rgMWT7eF5ELD9h
JcKoJaUjMjJalx7D6iFpb6L3jD2Zo6DU3ajqAaPwIofLA3regVR3gXQCps5nJQWCbpCAfVanNqvn
m7jB6xg2gm3gjDr7USQ6Ji4dhH0q/eptqfFTR+/U7/t/fuvzFYoBCQlXj6ViNeLagJmsB/nQot3Z
uQOgtOMDnsc0r7OBpu2mRwWjkIKUuu3iLwJ5S46SRKoBX35VjJW5sAcCawlWnvtARNwiEsRZTp3L
nA2ATEWJ4FWlh11Qx0pdkqavOSEL0Dt4dcaH1x+8o3WXABMWxVupd1+w5ewkciuaP9nUZSWD00U3
urqwRri5YQ6HJv/QG7cde2qlJ4E3LPmF+3gFasOLLty9UIVlrmcTvo4X9i39mB4iN7hVTgTwLqFb
ftmXJlKKq0ZI0wM31IThKnM+Faprqr1nSBeNCDbcN3PEi1J8h07NszjqtQyO0F6A5RwACqDVWxCa
HVtZNPC4HU8rYVx3JkmymFnLePSo2Oq9dT+7WKk8AihnPMhH3QHu8GHfiiLtuCsDmM2ppAcoHnX1
kNUuvlCAuu9G8W2qefuSBOfFL50AlSvrrAZX4Si/p+SrRd+p6V0GzOp9MSKFuFujjZJ50g00UFhG
z039GANgNrS+E0m1reDHvqwlu+34u8plP6szACW83O6jrjhJNtkk/GzmreCIRFIWw64uqb5swqQq
8LlfKvJDPmH8v0vvSRYL7iiRGD5J5ACsISOqIRVg5IE7DDeRaNRSJILLD/GC/FpKCCVQ/thmfkxT
wMZbAj/bdgCgCwJmU7Z+QoquzVUkccMCCXetJAM4JhuPljq+UfAQkUnzgXSz4Gti84YFwMZ/4vjV
QyS8MMCIFXqdBkiq9C+hcXqNk70I4FJCDqotfBChDFKnBzk7TcAMyBuBjK1nRGTuFyFcGpjTuNG6
BEbD/GP6XHjgxgDet214AFoeQNDrLLNP6DUJGrnbOeFFLFdFDlFPCmD1LXVRejNb00M6D89SraBg
Vdx9MwpV5BKD1aTYC5HhfMMlBCqkUz9rYAEGWL6LhgzIGUtvKVlagXtsgQpcWXaJiVX0TgmtMiKh
QmrcETTAij3edBcLb33FyTjsq7gdXi/W5BJF1tVpXXdApFNqn5i3RnAhvaD8EongkkSrSUWhmdAm
SDEZ1w92j8WPKB0FSVwkhksUrMWOKpC60QW37jOQUgcX/RXoCEubAZvpYKUCyQenSZygwYG6C0Qe
iC7MFBKj/mSGkuj9dSs9rMVwmsxxEgECChe6qlUnzUpvarU/7h/71pPVlSpcJVSYZdVGeohDeQJ9
hlcc2bn9uND2lsfpLHoj2DqalUJ8Lx0g5LKq93iGG5QTVd6bn6dBkBREEriEl5SFCiwcHD6pv5D5
sqyvxNnjvs22Es9aCy7fASsJC9Ylyp4qj0/aZzxenrr5nnQ/9sVs1nNrOXyCa0NLYQHipT2oR6yh
HTDIbLlYY3DVw3TGRpjybV+iyHhclpuw1D9VEYw3awjQ9jR1k5OIqJqW2ODrnrVWy49Y5TQqaXFe
y7Ae6AJsJbudAK9qgGI2pbacvGImcu3doPS5EqZV6jBkPb74JlZ+yWrrS6llgm8w4TFxyYBN/TzG
llL4iacfQecTHlKHYZbZYQcU3W77hYmAXQV5weTyQj2StAkV5IWs/si63ukk0auAKC2YXFqgQPA3
jAAte3KqvAI0V0UAtlUZLFfTuU8c0dqtIKR41r2SJboGhle0AtpDbjzM+mwr0l0tiw5L4OE8TxjL
QH4UgT3En4sEczOgRyrcTJTlRMpw+UGpOwuzHggjs8sTB/CUX2pNAwFU18022pWvGDeBj+uWhe9/
gM3wiAyNHkbSzJBUe0Ai1+kDbqaTWh4rSQQpve12L4K4YJoNENjTMoDbBX69PJiz5/38s224FwFc
JNEm1+IAc+x+nKLiVm8nRbE18oOIssJ2CnqRw8WPlAJqBmbDASnPRvGuwJNuh6kjyS0MwXUk0ogL
IzBgDPgCQ/2NnrcTzXcDJlxq0EH17r7l/p8k9FslvtGQa4CywfImBEm08Bjm6M9FZB2pLFlH9mAk
p7ZN2DEZ9OzcgoTiQUUjDAMwxXAANs6X/R+zrTTgqVSsNAPthLu3lLhOp15FsRyB6UTOzsYcOYV0
0CXBx5pIDnddRUMVTkmE5G7lswdCkwelMTTHnHpHLcj7f9OJu7XqCTrNy6hNUcSnUZ5PdMq+9vRT
br4CGBzh/GK9Rev1/WgNtSmPmCHSqWdMD4Z2eoUmAMEFaw74KVDCXv99oFA0aRIvQNrJZWgBqGN8
kskPrfywL2YzWazEcEmQDQONjABPMK30INP7SBd4/PbfNwCBhoEJjO1zkVWDDKsGPhQuKND/HaYm
HRzahaKHpO17ULGw9LwsrIIJ5Npak5biwA0MLwwXeiKH+JI65F2Or73oEDiiga7N22kljMtLGK6i
uYHBFr8D1pEy3ywcc+Vw3D8YkRDOcEnTjgApwlU7h5+T9A2VjjMRPFxtng1RgV8MOBps83DBEmVt
iBdy3EhGy27KYrzo+WtSzEoCFyTFlEk9mPbwIVE8WPVjRT+aVWLTTPAKv2mrlRju9POW/OdkRfwU
sENRfa3CV3TOwA3521bcmfeg1wLOOBK3XFYzceZJbp7Artjm507SLYEw0cFwZx9ROZks4HT4bRlb
dgOocaAWCmy2fRW9aMR/5M1JK2WJgpDpjv1/jfzqxsQMWuvlaEGL2kDLGfzxPbESx+WzJXSHEMA9
vlQDyKK5RMXdDNxKYzqOTHDhbJsP22kqeGAxMM9dbLrG9Ii10Cy11BPrjVNQCCRszXnrCnkRsfyE
dfbX9byRZzh28JTFdnqngRE696eP6A+DIv2uO9E7U1CjbDv5i0guWkkUNLPVLg+/pepMsgeYCbuT
P+1nHZHpuIBNmQFS7RR6WRKGE2XJMeVXACxdmY4L1jAhZtakOtaxwdwS9o2nl/V9W1n2vibLL/3D
31QZXEx4lNU0fmImU8yklDXkT2suXcU64onUCbRvxBIk0U2/XsnhLlDSDEELxjaoA+o84N0kpItP
kt6xE/jQVM8YhuK7MSeZwBuuxYJaR8fsJiib8WRsgMyDb22FdJRKgPazC+rwM5NMR9VZbw9ldaqA
VAn+T/dvzPmnPC7/BUxpBiMq2AVLknYd+8PAnCL6UAcCc1474J9yuNRngmVHGqU+vCgGU+2+qKqD
NghJAjaloJsvYwkT+48ml4yUXI/7aJbCizkA04aUl3IKBQd0Ha7/KbISwbm5ac4gL6wryUviCtQA
4KdMxupx0kXDVJuOsJLDHcyQaCEo+iAnCu4l62Myd7ZWvxmBxfaXaJL/U4mamEMzsYvE51VJ0bWO
yrXk5SNxlFpy6lF3KQ0P+662bbkXMZzletIFQZgSyevl2Wbp7A5MsY2oOu2LuU4Q/2mDDx8KaHOQ
VcncVH6n1QCQbMPoEsS5BzQCO1Hq2mZS4tQxE9RBmyrpBIQHlmUAjnHxx9V1kXRqUdC2Y5dgArr9
YB6VBhQ8ragRvS0GXAcoTpcOBecLeKQiYLMd2MUszaMZA/BtLE+BBMLdfdMJ5PDtmXSssMYZ95DT
aQeL4pRk5gd6ddwXs3lCVCZUNYFgCI6Xa6tNWJ8GN2PNLkp6TOZvmfyoBcdCil6jzUrMou3qcNop
HEkLzsjLFClOJjcnrW8OycgEDchNo63ELNquxNBG1dB+rKDNfOyGr3rshOPXfYNt5QIcO8ZEMY4G
3EfOYABSYlnU94GXYRKpsvsp04dD3mdVcZ4pQT4ouhk8tAuPp+CotpTDeD+odcEUQHC/XyuXRBrQ
rutA8gJWnsDb7oDK8xxJlvvXChLM8IFqEcukRFO528FCS4ig6G4v2iidpNxBvW7X9HPc13ZWvN2X
tRjrpYD4mR/WsnjYmDKcg1QHNbiHhsLNnNb3MRUBG29YDfTzi2cvJPeUT0EsmGgfgT3WkwyQCUv1
OZp1IE43As/b1ATEGqoBjB1T57/Bq3qqBlNuVC9lodSep07P84s5Dv3nfYst6eUPi2FAGW/yGllS
3bUT0LpRMykl3SVs4nMW3RZq7xTsaapbN8IXsqQJAndf3h8ZHLsQ4wh/6C5Z9FT2sZvH30qC3moA
OPziaxhVAnlcl+HXlbFMPoFElIKnhC+6YitJzXxo2IUmgOwuZ8yDpMe+Kh15viRmb7d1eKp64sqY
7Okrr6SP+wbe8BdlLZ/P7xIoqZXSlDwtGhw51Nyw0+0xEM0Xb9hVAcslGHMwRIOQXvxplalSq2EK
o8i7xHrfKYk90NnrmrfS+JSkPW5lgdtsuOeVOO6+z2o1rOImDS85a9vGq3WsUZxmo5X+rqX23/Gt
khRX9UWyJrVNBvPR+vsIwnK9vGumRzP8+yxM0IH6Lwz+gIo0lE6VEh1hEA03DbgJjTl0RhbeWuXJ
aucP+y6xcVZXwrjES2KadqasQpgcuaauHFr6Ix9u1Pyih4ErZ4Ygl2zcycCXw+sFyOSwm7SQ+a59
o4mzUFNHCkyC5QH/FsRKjfwRvOVmcF8kVYKp19TEwK23r+WG4wPnDJ85qkkoyKk4LYdo1gqqSJqn
V+2J9IEjye1htkQYOptiMCmOsQC0wzCVfq1camDLIstD3cPK7tEAU/lQ+lEtwszd8HfE1osULopp
vqzRdpLlFXNtqzL7kTDhDuOGJliuAisEoL9xWDyWjRmYoBTsDcmLwQuu59FFZZ8G/RWVOhquFDPB
CxMjtq2u7WUZADOfqhCofQE7lWPukEDzQJl52D/9DYNpQD3A964B14MfXItplTgIYrMIL308nMCE
huNp3X0RPzEgubsLCzQUCylYbAY3L6cKBetd1I/15GkZI3ieq/TbCebF/DZLXEVjzC5UpT6TvP6W
xABW6iQluAETxWRXJgXgbIezLGnIzmBif1SnQTsPEwvt0jBLLDIriSAMt64ihCBiARtBFBxnXC7L
ez1IClJMXhV8misv6U3wqXUuCzt3CrRbzIHdWPPJDApHN+YK37giPLWNxHP1A7iQzPSKGAw00l6r
mIcCQyIoaDsYRtbS2zE2bQq6d8EZiUSq134QBtihr6tx9gIlxqo71hHKomK2nBOz8ROmpMZH1cqM
CBuSrY5bzK6TdpiBTaQrSY3GXKlpQH2jtTmQQ1CxsSiceZwD+tVgRcvu5FFvNMPO25TQ92YPpIM3
ul5GogmuJUNynobqXNUMVUH7BvXYtRYSUOjyBEt4Xls0LgkhaXBIm7lpTI599hSzwekiVfCxu5EP
UGGia7R8TenY77sWmnaVPsUTbS5jwFwpjdw4Vvymzv5RDBdFU9kY3WC11COSfBwDjN0xPMBYIkCF
jUvoShuuYuirROtGHPCl0yX5Y5q0tR3jocGdxtKyo0imgsJvQ96Vry8JalUQaSBPzhmG+z0t70FL
RMDoVKdfIi3yw1zUltg4KR0AblhZ1BHXf7BnZ52BHYymUmDC25oeovZWFgI/bSRUHeUQ9jxVc5lF
4C7xmZaDOnWQAeIBlxyyY+oblW0eesyT5a70sXAm0TrZlgkNE8kbG5lUNSiXwyepUnrAZymeNBRO
QRwtze1EfdRiwST/hhyQdQOZB2ywmPnjKwVS6FETTHp96WQDnOpfE6QhIl1CU/BEs3FMmCpE3Yrv
UBWjzFz3SE/Vso3q3PSIEfkYLDzHHXUoNkD3c97GSS3PGBQM4ZoGej8ubgNTTkazHIk3xu19ahW3
ZfBmXwL3lPGzKr4SwSVyKQ6yKIlz4unv0JQKz/0pcNU7EMXfzofOwUaMW77fF7mtlI78RxVQ96qc
RFke6ViitwNf0N2K1ZeiFPF8bSRZA0vMlmygS4CNG87dwKDOJkVrJ6+Oci+WP6lGdFLawZEC+U1P
JjuWvwzC/ujWpYxmvIErGdUjjmtRfJUnpMBApz/tJo/m5t0wam5dWk6VGhcSdbYZameSlret9QUT
0HYyyE5GqKAu2HJ/fH5jexcpZCGxuf4F+f+RdmW9keO89hcZsGzJy6vt2pxU0qmk1xehV+/77l9/
j9Pfna5SGSWke+ZlgGCKlkhRFHl4OKlJGrQWOXQdGHOq6KRYuFlma6MF5s/bWlycrHCPIXEBJgnk
YzBoxl5OyNlitcgcuoJXlT+rD5jf5jTdPgjumvk7HU//IglI60tJWaDRNIhhJ2i0dDn/uDyzE0z3
bfe5dLDeqg7/LAsQj0thDW+JNdoTOYT3YG8G0DY5tv6w/c2x9TYI2u+zdy5MON5GXoWYkduzgxbE
n1k27ovI/GGE/Ra5FMkdJtR7r2UJpy6JWsywRhuiz9XhXV2UTk1Mr+kxnQPM21PzeaDptuy/BQxB
r7LJMRUCkJ3bipR+gxDBIVBTQEUXwNc4PYDyjRt7mWtv6MKD44Fl7O3FpDMTRVv0pS5Nu9VHtR/Y
QefBHQVJA2fSbq61i8BEQhJ+jKJvXoSuasjCBz0CugN7NG0nf7Efm6+NG20UcMJxusm4wx1tb0ma
WmVShQgoyojemo2iHpTE2g8kBHd6O91jXr1EYzI5gh9twiFvdAPXHLVUd6oHr0wTb4jqzW3DWHNb
S8KQon8W9zYTbDOf53aeUtwI1pRj2M6nNuaOmXg6/3FbzspyLmJv4byFitmMFYi/DqOKVhdWbqYm
f1GMtzWdL0eNwfsi2AFNDEESTfAhRG0iZQp741BgFl6vgK6DoFaihRLzvr7kIMYGJAWslhRJEcEv
sgiTxOooNA/5WIJK31HbmlEf96IBoDFS8iUmNlu4X8cnnpO+eE4TpSYf2koFXu32vl7fBaigYRK6
rqH4pBuqYCZKRFkGkqvaN4jPg32GcShU/WkX96kqe6lfqxDZDM3ETO+lCQEDzi7PdGdYaZZNc+Nb
ZeS1KNs1k+7SSjYjeHENl7cbfhvNusYyp0s39cViz263KlBKDMAeUErJGKb+hH4VphKjX9k0BPkq
A/ANzARgXLkU0RdTnSOJ1vgK/2Lb73N9z8Gf2wafQi65QNcWgzI3xjksJbOruERNQl0huWYfUtAX
OdWEImSiJrV32wgWJYtbZgDnp+F1a8MfClum2GrPVWvkB6Z02zL6WlAMwqDhxjD7zTi9sGySCFzb
QFOF0SEAMfGsWEzlTEeRwq2wTlA+4UEUuWFTpfdKWVePlon6dMgTbTNayae3L/JcprBIsNMlTVEN
9gEJvDtrMnZtQx8KnX7o6E/byB/SUd3+m0TB1WcRHSxeZRyrHMEBNTmNcgpDa1uaD3P8wRplbKrL
CkQ1otMffZrguEK+QNjVfGypFS8rxGTBY5qrLg9Kr9XKr/UsK4muiILfAJLlFYehisSwQTuwMJyi
3m+ACCXwVslYeHV5n/BCEv2seI0LSYKrxBOhwVzgCYCPKmn5ZgqmgGyVIqcZKstqIgNvXlkmSLtU
3cITngD0CrjEpWXG3cDNNm6I3xUfdPaYg1iANp7dP+m15L17tTBI0oEBQi1Uw7ETS1JhgcmbpZlr
fmc4kx2ipuHa5ONtC7xSE2RQzUBFiFA4LDH+LqpgQLfWkPt99lIEmldF79P0W0XI5racKzd1KUcM
vak+RF0wV4XfGq1Tm/aGWIXk2b4qgqI2A046VELFNK+R9zTQyyn3GQFNuQpcga5LnmBXGmG4/f8Y
tSXEuHYRlSgghr2fc+uhLstdwIx3eaK/2aIBXAGx3pISB35FNDE9C3vwi1T1QbV6vzYiZPTYTqPS
ruHlcy/dgQWydYpnHu534EoW4zhzsjlhMyksQGSKsK08MqDT3ijv8QI9ofiJybUjRh0ZfWA7Vpg+
Dmz6AgfSOcDjvlQW0JC3LeRqb0E+ymwVxHFLPYCIcWJcdZ1GgKU6DWVv/UzRiLZBhDoFrt6kssfD
lSzwhqnAGSAIYAxjPwU9qpyw0VTL2M9Nwzfy/E4pQ8dkleQSu7ZIFUONoUnwhy3pseXvZ/vboPyf
dHGbYPIRv48N+8jzSmKRK+cXIFjMcgLTEhJJlnYpIqCVMlalGvsZeanC/YSxF+24YfG328pZFQMS
p9fEGzidhMisHCK1bkO0K+icH7L0uayfwZ6duFY6VhI7uIp84VcxUn0pbi35SzGDlBbTzPg8xz5y
6V6WN44Wv0vH1htBixcp7xX6bHUfbq/uKrpZRJpAkqI0iJr4a97gTE9QYTx2jZ34YUtQH/qeDxMG
1H8stRcS+nOSS8zi9fxenDvIA6kcCgWMUTSAiHYxA09jcCX11Sg0GsM1ppipX2rAPYdDnavqDCAZ
KAiNT43VcZI5WtT0huK0wxAF2wraKXQHYNRo8psWDTEv+Yihw5GDmaC4Ct0+Vnh5TMNIMcC2jf6P
WYaqWrEGDQH0f55WuHFJhjY0zozCN5DaCNWPJOaPGGiw6ymRGMP1QcX1ZFp4esCjqziql+bNm4TT
EYzefkzRh4M+9ZFUn+pxkGhkTQwDvRPClaXYKZp3pfdTSoK48PPZ8NtW+xKqzQNVS8nL/jp0QJ1m
QfWCVlDFmGjhiVoUuON79PD5ujY6iG49HbNhSf7LmEIAq2RjaK+1dClNcA2kGfOZm1HhR1a7BVGr
N6fzh4omjyM1Pt8+QNf7t4hi5kJhT5EgFUSxULMxDDbW/Yi3L02hOYHeHjOU4m6LWc7F5bnB2TQW
IWhowVNRsDu9MIq8jWfNR6HNjavanfu3W4KO+gIx8fZG4h9R3qXBlUlJ+kzBStBo6TZZcSDDI47r
2+0NjI/AzSGFreI1JUiJzG7MKyvO/awO0P3XY6SPdWeps2S/lp+53C/4GehjIf1EcCe6Uox26wEp
alVfsx5yexuOX9JekkS6VslCJwr3iXS/hRe7YNJKvND1TMCcwR9tm4A/oJj2N6sAWyF4OKEbQ4QI
1ASV6GBSM79UC68s+01oZiCLfnOeanHKZ2IE46oZp3qGk+snGIVVqaaPVt89Zn3tYkU2seDaD1yI
EvMcetBSHb4SemFbLYwxY/YwWI86KLClgOs1UaZqIckBzCgeLIJ+YhJjsM40Eh+o4RmBnvY5sCpX
GbyZKBI9XfsbgoQoms0gC/PPRaOuaspsa9RVn9dbu0XVcQumPEyXlFjcmlFbCA+R8kXQA6zo5Qnt
xxJQWz3IfUUn7ox+M9J9mS3ZfFSB9wV5PpgDQEkUBMAq/ksEyjVtTcoY/ZvIRWFyc77N8WzJHH1H
FzK03CGSLNtaCGJj3gjCOFwNyLZdrorY89hHM16Vk2Id8IjxCjU6WLTdFLMWbrQ4cweeBJKtXBEK
Z4fnJd7HCL3FMJiFdtFVik18dd7bBWaahh94pm2spnS4Xe3LUAaKvS5IWqC7Xi50ALDQFsYW5Z5F
WqoS9REnoeYPYJjTMD8j9lCTKAaHOoNXO7WLHjJZF8WKi7qQKRiMQiel7YHA8JPwyMj7jL5/662E
qwIAXA0M2+DzVoXLL0gAWEO7oObn413Odka7v/37K+cKFwUeLCrgQEAiCN+fDAPhalZpPlqs29ZV
pm9lu9VaSWyycqwI+JQJ2OkgDQi2S82kca7bhcYJplhoiDSpy4lHQhn5w/Va4MIBSlje6ABHW8vf
z/Rf51bazBgb76dNtW0D3OK98Wgj1WY2tcS4V0UhZY0aJi5zxI6Xojo2KfOkQ5TVRK4GjqjOemyH
r1P66bZ6rs1ruZWARQbgx8AbTDDpscJ8osJqdT8JEjcLs58h1b7dFnGtG4DdGRCeS9JuqTxcLoWz
Bn1MUVj6XOk8pWjdzFS20zhL3pKrYl7x6tAOfJHwyAOGXVMatDT5GOC1i0vVGZPy+6x2z7dXc+11
AHogDHEwEuRguRVWQxYce2kV1K+yn2l7KGOCmUDPobElwbMmIyNaswJgUlB60lGAskSzNgBJadSC
6rCCzh2KwMNMtHcjcshWFEpSaWuGcC5q+fuZbQf1qHV1SwqfwQt0c/jYqIYkIygTsdz2ZyJSViXF
0DPdrzvbK9t6axayx+l1wADtACaJ+NpeGmyFVaRNHVYE1WR/1u6n8isJiKM0YJPcM/JmQAMe9zYa
y3QkFvCPeHKQOglSI6a1T5Ri31QnIwK3do8RsbIgdcWwQRIGJne4T0Qo4ruh7rgVxRkGYJBM2TTG
eBeBeobG2tNtw5aIEalg1TRBUJHQ0i/yYRenBNTNwZNt15JQYUVD56vRBCPQ4kbXAhvVQLu/KxtP
G2O3N/SNkn3TMmX7b0tazvKZwfG5aLpZM0s/sSYv4hgUbmKq7vTmYsFiCX8UJLqE2K40NcmhIDt7
7IkaOFb9a6bVl9SsJQta8QdoX0FWfXnbwfSEWwHOYACfBJAtqtl/iSvbifQgc6KKH5pUBi1ctQf0
CGB8gI2cpiFsXprSUmMFsC09kO2N2m/7mLqstze3dbRqDzBuQJYN5DPFYctaoNgxgNmVXw4fUxY4
GXtQzQ9zm7rTICOlWvHdGros/pO1LPnMHtAmluSmOlW+EQKC17+b46esfBqLu3p8mmLJeVrRFdIK
cEeYpgoDeWWEPBOm8xjPADOp/HAcPVqnCQi2U08ZzB2SNZLwZ2UTly4tJB7xgsG9JLg9mtl4J+dA
0Fhp+WTOtHZUAyW5ku+VMj1pPJUNQVtx5RCIuguGxYK9XnR+4azNZt5HrZ+DF9QcAJLRZBxLq/uH
oMSwzdeoTnAUfNCGWqElUFzkZ17uY4x1mzSveXvkiNT2mRjBzFka6RYSp5Vvx9xNQs3TswZTUmQn
d1VDqLcBww9QBOo7l6ZHy1JrbK0AUqxqndzeKfrs00HbtcO0ae1fbz5TWBNSwgTUkngLCltH7SpI
TQo3EdPBTWzPGhxbfY/ZztX847aklROFVwPCITSmYNSIODUn6gq9HoIWpzd/TJijo7vf1I9t/Z3E
33EmnNvS1qzuXJpwfjFu0p71AeuqKXFR039BcvrjX4hArAi0wHKWxFsQAAIrakK4iKwItnlsuAkq
frdFCIZtgtEGKBF0Di/dEcYVf1LYlH2Z5yo7sSjHtCnw9ubvO+1DzBXv7YIAv0Hfq6rDwq/G4ilz
mMd0NE5VRjbmlPhct38OyuDHefP+tigRnPi6KLwi0HyPixBoM+EB1tVTncIfGKdggM1hQOc+iJLx
a2VZ9QMsES5Wr5mbsyTbTWH8vc9TzLvIsuiAiOPz7W8RrOT3pyDPuiAFMChGHOLSYLZkXaIyeeqs
bpOlxWNZ1RJ8kwgXXGRgpg6CRoKWHKT2xFdAGBEj6EJ2yj9hDu6h22WYBu9E99N2ybDwjWzwwNr+
ngsUXzdczSsViCp2Cu9jDPaCxHE/P7S1o23RPL0Ld7f3UEwgiQsU27QwC6IiahGxU7vlO7oZ961f
HWIHEDvnjYH0b1EG6iN46FjXE3Haeop0kgfsBF4UZ0ocNtyjHO8o2dfba1qxC8Dh/8hZzuXZhRzO
PE2M2qInxTwk5oeASZ7si87P8tVX6xC8bhBWfclUrIOk4GrMwkNI+xMAkL0XxvbTqIV70Fp9Y9L3
9Yo/wQMbdRlg/kHhKA6SQQE1D/KS01NgP0xB7ARA0I5fwsCU+K3l+6/W90eOOE1GQZ/23CuQk5vA
nW06wMKyJt+oqG6Gnbq/razFld8SJtyXdRKiWthCWWR8KCtvrr4lskaJV0jFLRlCNF2AiaeiARSG
2Sf7yV0g1crJ8ixPP/F955GNtmeDI2NLkqhL9JSVbgZzENn0pGLsF9OcLkUTruXanWQHxWzlb3s8
09dyHs7sHaQuiWWE0Jf+THfL4jAE7KSWzvwwbY1t8gj+JPV0W2uytQkXNKnCHNMxTXqq+4+N6mJq
o2NWbiXjnJYZh3CSq0ht6mKGcYTjnd38oorLZcOMZMYuHGZF7RBY9RBhQUv9vI076rZUBYTpTiPR
21JX/9MUUkpogAPATYymWY657fGk0xM3PgEt4XJ7RzEq+bZu1jftjxBh03Ca8iYBS+4Jb0fmh1Os
OF2HSkcA/ysJPFY9LcreKKqquIOZEFNnJjAJDUrVp04vHjLG7wzl2+3FyCQI929lsbYqGhia1sa7
wraONYYC3haxul9/FiFCpTXsjZ0pWEShvvBfERBscbL5NxGCk1NqBaxpBURQ/tHikWOXH2j//baM
1SN5tgzByQWTEYwshyFPIHuKsm8VxrqO5TaUYWxWD8yZHCEANMygt40WGumSvVmGblb+mMOXvoxA
qjhLVLO+JiSJgPoD54XYJWglLOmagcCzlUekXWiDQR5sEzMZU9v6mv6TI07XSKoyLZQI55I2rPCQ
i/1gm+PJjNBMtHgepkhyY5J12YI9dCm6NXgJeWV55OX9nGXelLjckBE+r5v2n3UJNjHHJGq7FnLy
eo9hK3rsa9XuttnJRAjmoGtal04BvA2aAAh3lPpeeyOO57fXBNvJ/6zAXnzE2f02xwalSB3SU6bu
MXBCGwLX4N70z7u1LPVMTlApIKxAIRIZ3hjTYVWSO3gReHUlC0jW9gxlbjxdlu55PC0uBbG21PM+
I+xUDEbh4YoDw2ZThp4a0tG5rZ41SwMoCeyDwN5bYK64FNV1xoiU5cBOjRLMTkJr4GtqEs/gEjBm
N5iGUZYxWl0c3rzI8qFwdvUYBS93C7IfLC4hmlfbVrgpahY5emhJHN6qIAvFwKWkBUCUcIjaHKxS
FYdzmAj4pH42P4Lu1+3NW5VgA9WF5BQwI2K+V2vNwbSrnp0yg4LkibwAoooOQxml1JqOlgyigVSv
DdSVsJCwrmyuBw3yBKDy0bcTLojevFMiWaPY2l26wDuXmaRowRGx7sQKUW3scVTRlByURyPe3t6u
1d+HoQGpDVp0TeRky5o+iDlSeaepuCvZXdf/ze8vIB7ghBDeiNFTyrQuH1UoPDcxnGj4aMmQxquK
OBOw/P3MAQxGpzZlo8ItB53HtS2rOneK389vmwcJVhckFXS84RZVoD9LzBEGvRYjxdvTE4jrTllZ
f0lo+Muo1A/zZDlWJ0MWrCYxdGCG0K8EfA1s7HJd1ZwmcV/E7ER3E8YnFrvoWIO1zANPMcaD2Hgp
/LhtCWsH51yg4LGjnFgRVRO8QqrYAZrC6aOjmjzdFrJqbmerWj7iTFsjDyMGgkukZoa522LmW/hg
j6WMtmJVysJkh8wa01BvvpSi0Z4qPcfjqkhDzCQ3nZBKckyrm3UmQbikAUDJkaJEBqavjwxQpGih
NZX4StkqBAsAjK8oa7AVnBK73ebZvB2mv3l2oAPkv40SdB4aRVppy0alSnxnj9UJw+O9uFbd21oX
EtG/z86ZGEHrUQCi2yGGkxnsdyWmFtJD0xSOnTzTaJsSGcp7TRqSfgAfmeAcvaLCQA1zyKsAgfsY
94hv9wGe2NEu039Myb30ullT0uKcFyoybeFDvzS1ru/KtgJA4NSZldMxZNjBdXZ799Zs7VyE8GCj
nHIy5rCDSWuehskEcbT2LTEM7y/EgJEYhTZUJpCavlxJWo8xaBo1RFL8QZuZk44bDECWhDbLj4hZ
HTAr/L8QMU1VFybNbX2gpzll6n29cIxWjNcbqw/ChzoM421qJCZAKOV816D6+Hx7jWuXBfoyAdsB
bgclDkFbRj3aoBPv8DJN/Dx+bDC7J6i8EN2N/yZHUJnaDmle0wZvoNhuT40VFltQf5/qzG73idHJ
WihXLQTYHVihwQgIHC5VZ2RtFihDRU9t+B7ebtRnBxfU7SWtygBvA/o0liZNMSjN2cTBhIV7Fibv
xEH6Ol03bCVSVhWERwNB+yz+FUH5HYZfI2jMltRBBhLf+7GfN7GxDeZEoqHVcwvcE6piKoJ58XoF
SWeEbSswrIUfU/1LHUuKvqvbdfb7gmdVMiO1tb6ESjCzpAmceAJ1/du4ol/dKj2TIahdR6UKsQ9k
9OUxKL4S+yFsJaigdX382SYhutKiRCG4JZAzrD1j+kTVXxpxiaJJtCHbLeFcNnTMByWBAfPsLiwA
Jb6vou1t+11VuAkDfq3vgaDy8ozk6HEz0f+DnDXl6Vf0gzfvkC4fJDfd8qFX/u1MiqD2uVUDZCCm
JS/1VM0O+NadgH5nxba23kiN9Fv7Z6IE7ddNprZRA1EZxkW2ljOMD1y/72suWdKqCZzJEUwg1bSi
iEcc/KE1PINWTlNwMH+wdl+AuOW2klbt4EyWYAcjB8kAKfBa4EN5soNwQ3o2OSkBPuNvBFm4uIGQ
AAZEiBAx+oNrGHuNV4P9leWHSI+cNP5wW8aqxS1oREQ+wFaK0MqsQiW3jPFiYPMDUrGb0JA1raxG
On8kXM3i4N2YVWYLm0YLBk18MFP0c4qsvuVVvUuG3e0FrWrnTJywaTPL48SwcauF8X03HBh6Pv6m
/oLkyv/vmaldnlJbDxFN51gRis8ghtTbX43ik0bi1VZP6ZkUwRek0aCgI2sJA/g7Hr0rDX1rqi+A
l7tmGHh/s2nQP0CPSLCIBe8IUWM4JDimSXvP+0Oa/6C9DDq1rpg/MoRwAzPvIqtUIYON20TbVsrW
kKUMV9+jgLn+tw4hPNRaEGckHfxnjcTXodyOe4AjrHozutzJN8OelI7+8k9bJ/ay2NbUZyXBIa2C
zANp5RHHydUz+rbm7t+O9M/KRE5MUnK9LXSIsTs36p+y+vn2MlYd6NnvCzY9jHaTMBPWlrZowdix
jWm4snlZEgsQschtko8aakUI3osHNNjP+bt6kDzdZSKEq62N0zTTOoTuervLpl2a37WxxP2vAhvO
jExskQsiEAyGBVShaG4OI4u3wa4GOSgGUybbN3bKXelduNhatDxTjBmHebG7Qtva1VarNv+meuE+
i5QqMoYRexYVsaOEmzQ7KOX3ThbbyFQjnH+zaSLTiCBmaDC++iEu3unF38SaZ0YsHP+gBYpWYxCR
K1vbQovwPpMhomQuRnwcxryrsz6Hi6Fffhf8Q6930rvhu7JbYDuyqaSrNfiFrURdcFF4CQjXQFcj
s1rVMAD+kx/LA90Uu/puAsNZ6WK0B6ZwWw+FjIF31RmcyRROUR0pdmpxOIMm+mjOXlnqTtC6loz7
Trq2xWTOEm0Yn5bTLoO+6NF40tzG0e+SI7+vvs+usqt3weP8+bapSyUKxwmxQd1Ui5ujR/O5xOEN
Nkhetm7vq1s0V+7oQycLgdct5mw3xfMVh0u8iHBh8PkOd9IdXr58b6Dh6/VKesd/Sha5etLOBAon
rdAzFUUYCLTed7VD/cVFaYrznWJqYPQjwEDg3NUkT0mZyQhHLwY5btgq2FgTzaONMzDbG5HSMiS3
7SqK7ew4iFN6Y4MlcV3BZAgBhg1V6G1wnH5kC5/nLvBMiTjJToqFh7lvMC21w0724fu4ddN8dCrt
q0Rdy9V69Rz7oy6RwqJqx8aoZyyp35LtkkSfa9dwZndJoRd3snYtmTmKTY9kshKbUKyp/aSis5Ps
tc+m7SKS3dQA5/GHZvJuL1C2iYI30aZ+LDjQLyfdOnbGHbgfXE3WUSy1i+UjzlzJxNQutZdXhv7Y
baJ9tZsDR0kcc5fDRYJd4P3tNckcidjIN2c5RRMNFmUdgc13yd54lyjO/FQcNAdEng/miylLS8r2
UfAj3Ej0tu5wE+jT1sbAkYo90liCQFx0ccsWBddRBqCIJ8sxrubNFO3K4fCP+yb4CSuoJp6PEMDf
N5sF9so9e3YwCdJwLAeTve96wA+/3RYqWZQIwrAUBRjpBjITEviNPj/VYSmJPFZPFQjFFh4akE8D
on9pf5WqF1aiQjnk1f7SLZLs7vy0YACzre3JmgEWPQh6sgiYDRhq/UsmUogKoqFoAmuOkBpAJ/iG
qeOv1CSZnyV29BDPFXcMVkWePuap5DCvHTQ8Sil75eVCE5GgwCAPldokIWKs3naUCTd1Vn7W0lO7
sGwHvpUbW2o+TW3kZLMN4joZ29nKRXMuX4y/5pkRntS2fjLpxuI/yzl1ibHN6nFz22hWTtuFHCGP
oPIxHWtks09d/tOcT3WjO3Pw47aMFcO8kCE8uuq6oSzWFf0UzlsjfCioJIUg+33BSvoR2RDg2PWT
Nm+6bk+o5NJfewpdLGD5gDOvmye1SucCZgjmacxZbXbmQ1w74Ory1D2X4T9Wbf6P5Ym982milZTj
HXyyB8MNATsEWiuE1RmGP+a/1EniNWQGIISKVrSQCFYQ1zaHEhN1YtVN6NsrCcjrv/JKoZUDbuNy
/4AJGyMccf2k8o8YlZ6x/AGsmbsqlzEkry7mTJDg1xu0mlcVJi2eIiVwwzzyWOep0ctfmPOZEME1
YLjInFfoJjn1jZ9qX/VE8vJe/n/R6YGFFSiNpTp2BVOnSZvwqEnx+5PxLQUbQK1bGALT7mDnDibm
nMbS+hgn5c/by1qUcCUWPPigGEWr2hW2NjDppM1Bpp/iwnhmee+qYeQyUr1M9rznrXm4LW7NzNEN
/J84we6CocmC2E7geED4RRi4LxJnyr52E5pP62flbyrR4Gb7I0+wQV1DbTM1IS+YHmkdbdR2m/R7
G+3iXTs4kywN8Nq1KG6naYKiUEU38NL8d2nzlRp3fK5S7TS4+ney7XYgeO7vEncs3WkbuLETfyGQ
e7q9q2vXBobJgOnPAk/FVctUlilMGQ2LnKb5mNJDbHVenQA9IsukrrncczmCS7dGpP/yBHIiBPHF
lzmUFQVWL+BzCYJTn5ok6ObAJqcSvS4u2+r7aDd1TufNGzyZPSrZuGvPgWFYKEcBVgR6B01ktdHn
ytA5uJxOeN65oaJ5XQ5ihDSRBJ7XVn8pRrD6pJ+iYprQ/VWU5gfNuOvTl3hMn3Slf+gwAbg0mSxi
W5WIUSsUzCUWohnBW5njhFAXfGcnNL+4tfF9zD/V+SPNQ3eMv7TsQx0NDogSvQBUA3lUeDgj+4y9
Z/wXi5sNC38Mo+TGufoi8D6Dfc3G9ywwR5Gxw9J5ntiKhbpCofh61d6RIvbSNDlkVrXtDftgVvnn
28fiyreB8g0UWehTBG8RpIuHkUbVWKqdeuqzx7E6VlHilAPmnSL7H5f97rawq7MBQk9wKgBa8Urx
I6Ie60HV2kQBDAUAUcvc9f3+9u+T6w28ECDS2JWDGVpDbLYY5/dAY8NR1WAbA18TgZmkbgc3MvZ6
/rGyjz0e8qOluWr3VFvGTkkDZ+Y4SvRdjufB7a96bam/cHjLskExC1wh2LBxd106vCBDfzoJWHsy
QbVtl0/YoU2Wfw3MYB/Y6aZjT9PY3ZG+xoBe6hRT+tjYebMhU/8zaqsDt5F4UPcVm8EE+YiJdJjt
EVv151zdRE3laMFuwnTaucuJY2IMQNUqqZOp6VMYJw9TKct+X93By2J0QCiAKcVVLFaKxjqggTUR
bLF1TPTSj6bGNcvnhChunz6TLHEyzMy9vYOrdrOwNFlUVcGOImyg1SZG0y5gc2t223hf6DK7WV3U
mYDlA87CWJZHJbj/xxaGOb6PKqREhoOtf+k7ApZ7dcfoLy3o3Gx86BO/r3NnTp/prOznxB/60avJ
Y900rlLLiA1E14vVLszz4BVcPBQRB71wtegChdTTD23CcIIh282DugVxpve27QW2xITzBZeXCWIi
mOrl6odesc2wRcW07pftbWXH8moZYPVaJhbZlg2+vyu6+TGZhspkSvA8mJML5vkd4pok4xIlip4M
VC3o5VgGMAG3Ra+wzkFVKUM7ts2jOTSPcYiuQk536Cd2M33YYxqYZNNEVyOKEzYtxTC2qiase0zr
T0mI0cAvNnvKxo/1wwDuqNsKEjdQlCXY/6Cb49wXFmSBnbNjz9E8vetQ3PgnKWJ/cJBUw2wC9/WY
qZY3Dek9BxFWOpvPt8VI9GQK127cBElejrx7bGkMxlYntdF0oTTOFHzWG8ntJtk4MVk8kZkbpAv6
x7CyHLMe3B4saFVbSmIXmRghVRCMmOAJOsHu0QoSLwoxJLoanDaONrd3Tgxhf5sBSFtsDGAF858g
JsO+DWpu5cdOw8TG4C6s73oNMaAiMTfR3YpyBNO22EzxAjHzoxWPDlBOvexGXDeBPwsR7JklDR/a
kufHKbYxLO1gqR9C8Fgsl7BsWslVhkJcjODaO8zsm1MVi4EzuF+S60gYgLq7OCy1l7yVeAWZihZL
ObtI9D6x8jKfimPJZ9esNhiu4TRssfPTbVuQ6UgIlwsWtXlcKPmxDu7a5LmVQVxkv7+o8GwhIVJH
CreD4jjH93O5ifju9veLN66olsW9nv1+33epERl1cZzoJxPlc+WOAH9YlU+YZ5cVe936dVve+hH9
Y3KC11EzjkbJHvKq9C4b/D5yi7f29AhLYoKIuTfDmGRVgbkSvVvSPQ1LDLuUOGnJ0RFbSlNkAWK7
i8sjCHSdwLxr7J+9+tTyh7KTODWJBYhNULOimBGpsGN68TjPxziRHBWJRsSXh5YnCfC1Y4GGkffa
T1X/bslGLsj2SjgjfUpDDCHDYVQxeAmE00n0wKwHI90WXJKYku2VcFrqLokyK1mOfQFy6U+pItG6
bK+E04JOZRaahBTHfniey9oZ1SOuy9sn5CqvINiv+B7WE4yLGDCC/Vjqr0QGKMy4auVNW7JR982d
ItkzyZpEWGAU51MIKEdx5GzAtIptwL7VeLLdXtS6CSBlB/JQEyR7i+LO3ExohbOdJln/WAd9OqIn
ITLy+UFBxhp8q1E/Tc920tsogxrpVL/clr26QIaWNbSUoc1GFW65AkQaVThhyvZITDSY105RAv9I
ZKSVq7Z3JkZYYhH3TdUvYpQ49DA12SPjW9vjXi3jTITg2SJSNlHGIaJtcxO9a5nmAB/11vKmIEWM
P9MintJU6YvjoDF36C2w4hKv56H3T2p5DRjOTIJVTIsrC2LAFePnJXG7UX9Mq3Z7W4xELa+n7UwM
uBCbNLfb4ki0e6WLnbKTnFeJeYkVQMzGMzMFlfVjSb+n6acJ0XTMJbfm4iHPMxe/XcKf47N8w9ki
2Dy1vDDQdtA0J03bmuDCRCRgjLKc5upa6B85gqfudFA7B2YVP9TovxzjeZuY3+PE3PyFSs6kCF46
YVY3g48LO5ard50FPvhJRnAjWYgtHMaEgJ5fV/CG6sFpR90+aRxptkImY/n7mVI6vA/MHvnrx9Zq
HYxp5hkKr1xS2VsV8t+RR3LwUkhrRCnGrSP+65ixp8NXPuh4sP2jEOFaSwYQ5YWZnR+LbJfVD7H9
oPF/OoYoO1yuQ41tO6cGnhplhem0Bflo2ZHkcr4q/V86LqRSLmU0OWjtxhoyktrRdtYr15X1MnRO
dk+39Y67MioviXJEVFLWhgYmnuJNE/Xv0T8egEwp+7d9EzFJMK2Kgqwaa+rumfVcyVJusiUIl6MR
mXOuhHi/9PzrqHz6P9KubDduXdl+kQDNw6vUo+y2HTuDkxchk0XNEyVS+vq7tE+yrWbrNmFvIMiL
gS4VWSwWa1irUh/4+Hz9uK/e/a8m7ApnkY3AZcxsiIir6FdiZceySe7y5mcNwgEltyVWIFNo/vvi
VNJ6AlklQfSvWjcR3aAoSe33vMsXCglecrBrvUybujoRj4OrtNoYuiyrJdNCOPYpi5oxzRADTtrL
+K3xfnXW8fqu/IM1fHGnLLQQDr3adZkxTtgWfT/t9C3IZLfdrgnIDn2YKGLZu/aUB9Wh2db7aHtd
9nXtLiauO49xFSQDuPppwgLqTSSwysIJel1nkijjoj/s3CmAjv7cHlQGsvbGQ8xEKr/47O4ZGp3M
h+5rfByfAZ21S0+epKC1GnEAABc436CgAN/JucTSNBWXabise27iQsg3CTB0ri/gbGEXe4f6FEAx
gPWPCdxzEehQVnKUdMFRULgBxTWd7lnn+ZUnOUzrLnUhSDCSnA6YTNXg4dpN8d3aNXuyqRSfh1Ng
79Qb+zH7cl2xVctYyBOuidYGxwCob7Bb+m2uBKwL63e9d19F6ILHm6hJ8b6a37v1qbRPXfecx5Jl
W/V4cxkV5TzgP4jIo1NltRUxxvK+K53Rep5iUzH2lj6ZmgvQmUTPvk9GxaKd7TpK93R9BdcTba/C
xeykNhWVGSUIS7Laq/aG3d7aEb+pvRwlzIlovt2QnWYo2yzpHtvRQ4MhlRTaVg8AWhlMC7xpDmbr
z61TBdr4FOs5SL8Kk0/xrquAfnHfNkM8SpzYqrksJAlHzTPaeu4OKk+siTYKLQE0XT5WLZc4EZkY
weGnTCWK58JVutZwUFJzW4IP1rFlz7v/Z+teF0441kk8JaVjQI7lz6QkXTAd9KO6M7bJTub+r+8R
mGXO94iS3LPcAQfN9e7M4YnLMiX/vBIvXNS/WwNIF0GAkUYDH6v0jtX054h5ML+kJDsMWg0GqDpU
KyUN4lo5lEWpbuJskjWpradRFh8gWGGmqVGjxcgFeYey8qN9gYENe0PRVbClQbaTQZ9e2Ag4h3QV
4yEzcbTuqIIpjoxMKBPCU46mfbSM/ph4yQZn7vrpvtg2QYpgib1hu21pJEjWuHa/Q6+1fq82tSwo
lEkR7JC5IynL2d7jhu2yWtm0o/rWhNC5IuLr31AKfRra2QuP7VZ1bpU0C7xir9kPMva5S0MAWwl2
BQgBOnpMUCw/t0Qt1YAerMYpAOmdm7bRv3mtd8MwvpklzraY0lOS1Fu7zsKupHctYFA9t9xe37Zz
4wBEOJozQSeimkC4m5G6hMPQ1N2Qx1lUnFBV39jAkYjSR01WeJUJEQyelnlVc8crTlH7Q+2/Zvpt
asoul/lDX0/1X0VmBhMUd3UQpZ6vZQLOu0oxoQigq/qt/QJ6iZ23zSpf7QMNkWJ/6CTzlqtaYfkA
sQ3yYWTwziV6bcotq+sRphb7Ekk7h38dZYS95+HUH60WMoQYcRyVKM1AbXRqiesbQzAaD7H+mWf7
61awLgbN6eYMiXGB1FbYWsbJEJcnzzvB6eVJ5CeYip1kqOTrS/avHLHNPp5st2EAEj5x72Sk94bS
+OPbGmb/LtmrDGFbtKRyWMpbuIjsKdcD1gMbJdm46Da/vmYyXYStceycFG3RF6fJC0tlw9Mn923e
7lIV4XBWiZIlU8SLUxl/d5onM5e8B2QqCOcyIQ2tYkqQ7kqULbWnMEaDl9fnb4qFLtWYP2Px8GXA
7jeIhkwRaT62+YeiOU3V4/XNOL8XLkUInjQauT5h8qU4oXnK5fuJvKnUdfn7wr1j6FXMymEqTm51
5/B7t9pc/37hKvgjAO1L6H+ZeSjFllcvBk5hWrnFKb1laJPXDvHJvu1+gvNiMx6I8h7bXUgTlstF
db3KUrM4mSl8V9PvMRN76KksOp1X5cInL8QIq1Yxi6aDa8DvAw7FugWBm6/w3gcXfB3R4PoKrrqw
hSzhPThxpVDHaSxPzZS9lC7bV06tBnju+kliFu9aPwswUvD+6IcSDiYZRzOPYBGIER5ohJ6EzGel
5NSsmjR4eP7KEA6nWll9nxkEYRvakh/A8Ok8V4TIah3/j+G9ihEOp40EPmgV4ZL1/bCZNmBVDJSg
edZ31S7fy2aS1jfpVZhgd7YSW3nfQphb/E7sB+DBFdXXRDa/uOrW0D2ON94MNSnWpV1Q4Fogv0AE
Z46Tb2oME0ilesRAo8TmZILEK8BVDKZXMAMN8XygonDgN44XRpYMS3fdFl41EuxN6Ua0+7jQKMma
+3oYTjF7Eyrw//wPeBkRh4Ih4RJu1PYibgzEgkeo3C8DZ36tTWGS2F8czdldP6lrXmEhSmzBTZ0W
bNWdU5y06YE0z4TtVfVzPLVAGJJkO4Ru3wutDCEWiAymUOJAVB/C9wyVXyY+eah3VZDt49vqNmk3
2eBrwTyQWQayGXmZooJ5NLTN65Hw8uR0mk+i2K/jfezxfaKCxlOGsrhmi6CdAFaspXqYuRN8LQXE
Yj3M0WhsT79p0/he0f9OI9ljcs0Sl2IEN9sWM9rvvKKmaQVcMW71qJHt2pqXWMoQQnnAzGjIGWLd
tKdm9Flgh+jKwo7pR+Mb80BGoh/ijf543Sqvrx+aAc6DFLvwkAvSkHaYgLpNtPFeHa0D0ufveDSg
TxdgTTPi2UWnNy9UpWMtAnpN/8WzoHafcu8dXmkpQrg4wE8JUCsdItRRBzHT53agvm5J5gaF/Ouf
ozUzFWHDAQkkvrcsnRe5O0BK/XPYtcdimwLkAhOQpu/t862ysSQOajYsMZZAn8RfeWIziO6hK1Tt
bBhegaFt9LPnfqTgzPIUR9sOFE99ZG+jgLjQ0RHcR2HXk1GiBHliWvrb82qAmFvfayBrvMP0FqoJ
fiIBhmw1saE85aOzsRXrkKvfiCnLe60uoI4ucdWYU/NiW35cdjo6vDtkJIkXY4YgDelUbjGJFCR8
uicj9Wtj+n5ds9WTvJApeAtvqMEU3tDyVOq3VnXIiLptv02erOy16mgXYgSHEZEhB7tFhj4aN9tr
UbSpdOs4qDyo0vhmMtXtda1WXcWrOBHPKS11g8FH4bGBoTTjowFw3r7bXJexfr4WQgTbs6siU1uO
F0fu+Xnlg/4XEB0KNJp7U4sjoOH36V4icza0izO2kCkYYtPWWsVjnGly1FB4m+V1X0HXvKv3YEp8
vC5NtopCTINGZRDvZbD6JMk2eqEec47h/lE2KykxwQvqx5LHlV1DJ0Ntt6l5GJqfSct8vZf4J5k6
898Xj9xxQKg+mtgvOqSPXFEw+O4dKpC6XF81IXv9xycBFn6mwsMQmJjNNROwWHU1jC9vEUY0INDc
5JYZbTXmtJvIaU+Ak3cfAfP9i6CV3ac8+XH9C9YiANQPAUkN0HgTM0vnirqDU1GuD0i0aTzA4m5c
dEhdF7G2Z3NCcp4emsfvBNtvwHztuP1cPEnTr67BD0kV7XWoW3auf13UqjYY2wULNrDQwfJwrk3E
AbvDusx5adWS7ECI2p3A39ptr0tZNw5ckjqGk52L8aRm7CMKSJXixKPcT0hoGluNfPhvMgRNIDjK
vQHJIiW9rfXCR2/xoD39NxmCkUdun3fZgDSLnT71BobSsqAcJRHS6otUB4Xq38WarWNxkoibj6M9
wMAa0PiF9XFuyW9vyHQYAZ9W72XwaWsWsBQnBM5tbBuc4L14srp22xB0GKSyuZn1++lVI+EabPQp
K5BlQeyiDEFL9mZ5qw5PSkH8SXl5xw6ZKM8iVgKJ/D/XymLxKjtNMzbhxp1svmGt8cNj1od2SiTJ
iflGFW8K5IodByN+mKkSW7MNx0qmjDFEf4ON6Tene+yIZd0pNatuMyP7WGsRMMuVtghQ/vj6dhWX
sgX7oHaHl45nYMiFAknCtNlj1iSfakVGjbFmGKaj6hqKI3C14lCmbmV5yrQOh9a7n8yjqkhC6FUv
t/h98cCWFe89DqvovAf0OLGRBrTY5FxyntZ8DzDhMDWMuWFgxIrOFHDXgOzBy96i+8m87+0flvf7
HTuyECHEDQpLOPdMCtdTM7/p/JS+sOhdq/WqhnDtYOS4wEMkx/1Kyoc+Uj6B+JAFXkoCG3gy1/VZ
3/lXWcLOJLbJRwe8pqc2co65EVPfKLV3hD+mA4QDfR5JtMT3k0by1HTmkgsrbrBkBYQM9afreqwG
kQshF48m0mtWW2Njxg/DcwtP2gTusfnJg/hhDiBlpfs1P7cUJ5ha1xCVEd4i3YKuJl1T1A3TmV86
ue17Tv99Kt6G9f+/YAjEIqBIBbEAwM8F3403jU1LHUeoqu66flNXsIzN9TVcPaULEYLvtpEVMDvb
xHRYYnxtVeOTV5n7dFBCl3DZQ3DV7hayhHfMVOR6UffwqlVWPwyuE1ju+KaZir8rZgARambrxSCs
cLmqdQWkD4TDVVzu2jG/mdqflkm21xdt3fDcVzGCjwY0tsIjFxEcIM5Y6OLxwm947IN2cAbxmttG
allNY/VKWogUbAEYOtYENiPcfPUYGIBC6QEzpf4m1PFT70sGrF8ZluiquS9iR2Ets5rmgzG4yGZX
ycbjNw1/HpMUxIr3tio5yfNPXdy3C1HCeo7cyyNMgMNbVDdF8Qjwh7z6jyKE9YsGxKgOhl9OOaI6
TrbZyP1ekVxG60uG6jyKzCCXEZvGu67EtGUKD2EatRfkoBbWRuNzWzX3PYk+913xHnP3XuUJp5eW
DdesEZ0HTf8d1NF+1T039ReJsc9uTdwcDNuioQz5POCtCUJcPsZ9q3YjsiqOu0/AZ4Bs77SvQdY1
Fn1gjeWhwCcME91HLLtJc1lZZc1vLD9A8Bt5CZAoAjEnmln7pFFDBiSL60quGeBChC6mR/siSQaA
hmIy4p4On3sPPnB7XYREC124PQpE4rxHyHjSQDoRWGlk4dao39h99T8PuNRECFYGdaAuG1D7ZKH3
U982eyWIj/X3yE+36H6RLNu6TuBGB48byGhEDEgrHZvIUlrnJeIsR59ZYW172o2H6yu3dkdZ6qsU
4ej2yBV1zKzxJG+GG9XT7qmu3JG4fvAUQ5LmWH2dLWUJxg7MLa1IC9xR5h5kAwVIuzHAPINrBeij
w8C0k2yuK7duea/KCcbdqgjOQX2CPgv3PitQJHpk5B1JgIVOYluK47QeI0DPOKXupygOlbcBwP81
uX9V8ATL1mPLaNsYT3NOPd8tEHqlyMx0pkSNNedqacjNoGEIkHBi77XXu4zV1lSeIq3yzca80Ruj
9Cu12I2N2ftxM3y8vjWr1r0QKNgC4wXYsBoUarjx0sWPiSHxCKtbv/h9YeuJNXGOxka4zvy2cG77
7mRbkgtJIkL0a13bVWXE0VBYxmowxuVX1igHQA9I+kfWxbjouQdGC2BO5r8vnuVeUmPDakSRowEo
8NpPW8Nv3zYj98fMUFpybdXB21x0oJGSZyVFUeTkYNKP/HSKX24m8WernmYhQnCeutF3ht7O/ZdG
EeDZUnvDviM+dX9ft6zV9VrIEV57rhYjGe01CFPR19xN1VEjxsfR1t+z+wsxs4EvtoV1aI1V5sRM
WUZ7TGhvCnX4rBq5ZNVk2gi7HyV9N3VzJgG9VVs2qgezo8dm0t8R7FgLbYQgsciHgZMGKejewT1j
0eKFZ53jO5x/es/uuOBzRLEZjlM4l8lYelOSawi1XXZj8zxw0U3dKcm7lu1fMaJbjg2upM6E12ts
3cTuxhhPnmw0evWhguTOX1VE1+ymgFTjGZ7hfaj06MUG1uDOuRsfyGd9l2+T0pdNGK2eIEBTGjOS
kgWy0nOTq4bGKVULfap1gbGfygxHNQnTFg8IqstiHZkswT8rOWlBj4wnUZXjrrYJ+9bMQkhPbT/O
WkmGZvX6WWgmWMXAtNFMyOzjlKQOSGVsarX+6BHi23FMAK4jA7+af/Ai7v5XIJqYz5eypy3JnAqp
hj6pjwDEOYF2liGlahy6Ygy8qvxopGj76Zgk3Fq99hZyhet8aEAkpmqwy76lZugmYAAl6vDt+hmT
CRE8ba8ZLYs8xCSToj/3Y/SUgKn5HSKAczn3iyAxKCY4gTmXaxbwgk4mv8/crR1JLr1VFRa/L3jX
WEmUiaZw4pxZPsCpMP1qf7iuwqpnXYgQPCuPMMvRuxis1Zuk9rs69jGuF/s0kSEerRr3QpDoW5u6
9UYNx9armx365P3JtA/o7dlZzPANZzr+N70EL0GddvLUpEJGlbkHGnXIBPHANGSkw7IdEhwEG8ee
1gW6TonVblnbH6JM21zXZP6Ji0O6WDjBK/ACzf9Dh7dprH0YvMfY3nnOx7Ix/KTYDYnkdSLRR6zM
c1q6QFpBoI32m091P96YoyY5NKtOB4OhoFC3QGksFgxjgG6inAJ6H8B3tSGINMI4rgLNYLtq0G7j
rtuPnAVZSt5jEQu5gqUbKBUoRaJj3NpUP5D6q2k0v1RpY6tMO8HMld7JOSoieAkdZ6zubM9284C6
rNPgn1HGC6tA9Rr5EkBaA6rs3HXrgxYrVAVIrR93SeCoT07yUelBemJgkHzcGH1o06+5GwMhy/aL
bAtqy1rZMh18OuO4p7q+oSa/Uftqa8VOEJvgB4gBRCCDlRTm3v6E1IvvFFy90rjOFNMMHcz5Nv2Y
HfhBfTDsjbNHF99O1vi26swWwgSX73WTZ1GGLY6HybecQ5ZWaMOUOOXV87gQIkTWDskrO87QKxOV
SLCkZR5aLYiyXS3zXWfY5NFwMuggOTSrgQgox2egSvz7JwpbxNnENL3G5WiUzaykgWrapjD1Ha2B
5WEZMgzZ1WX0ZspsyzJmVtRz2+qTrExHhj1rxsJvxudcVfyGynIGMinCZsUOqH7Ner488ycSbWqn
C0opk8GaEFvT5tEscC8CIfZcFdUbAWmpNOiETIZdnOdBDwSM3qt313302vbMYwcgfvZswF8LPtrV
hiQqGXw0EDKtbefVXzpuqr6l5IB5dHVJnLiu1L/SxLDe7cqiBo4kOliUsCt6f5q2lvfrukYyGYIN
OHVBEZuhuUipo/1gWwdu8KPWFvv/JkYwgso1mKpZRXEqhuSmipRNxYdPhKvvCDiRzsHJAawu8LWF
aABt2CUfvRK1T03H2xGWVkWSE7rq6dAtj1kGwzS1iwGUijtl1NdIi049eBGLLdmVX6IDeZxbLmSO
bu2atnUTMOsGtLoYn+hrBQQpPYDjtMI1fWuim95Ggur63qx2Si2lzF+xcDrm2DDX7PAcroxmq/Nh
3wDmy0+m/AgneJfZ9V3n5Q/Ea787kS45UWtedkbktfHCw6vjYgQBiWu1ANbPCXjN+1EZt3HsD121
zayfddluKlkgt2rvC3mCIcZjWVSwPaTnlVAfn0l2dGT1oRUn4c10MqAcd5HCErNLTeMmxChhIGqX
7pPeu/Ua+3no7Y2WFrJ7d0WdM1mCOikraKx2GEzjEeA/xzCK+01fSU6VTCHhJrQGa2ARx9vBBAEs
+N2cjwNSco32/bodrhj7mS6CGfYtK0oFWDanxmTafiwAZhsndiOx9tUVcw1Tx3nCDKfoIlplxMUO
MthTpJJT2ZFQNekNelQlDm/Frj0LlQzHcyxkL8Qn48jd3p0yZBT63PAt6zmJfrPmCHgpps1BsOyF
uqbVUpywdnhpD81oO+gR5fmjYeXB5KAjrDY317doVQyOKQZsHDDDim0E/dSk5jjgtVXGAAF2kkCL
p63eyLBRVhdvIWb++8IhNQov3FZHp1lWFlGQ0mQPNsfPzPwARPpdU3a+Yo2jxC7mq0EItGf2J9TF
QUVz2Q9mjwiz9dpCBOF+z+vNYFihXfoZ5DTaO/J1Z7KE3TIbOqIVNcGB0kuf5mVItHseyfqZtLVz
O3P8gM0ddq6L8R0dsyxHkeufppaNHkSNPxyBERQkwbB1n6oiwMjkDSgvJe5i1UgWYgWfhF4tPbVt
lCcndjN43/jQB5H79bohylQTXFLZVkmhNlANx8nHM1aH+4tUX5NRMa5V8TwL8Z7pmIAfAFjPuSl2
vEP30dzpPeyGjbbJtsMhvrX9maA038sISldXbiFMsPupzhzkHXU8KtmTzT7VQ+FXsqB/7bY/00iI
YQdAdTY9rdAhAYbXG24AvpcWt6ghGJvIJbik0q+q5/yo05dk8iRecTbsi0P2qqBYRBr5ZM/IXsh8
ZgeHgEhT4p/WstRL5cS7txrSokxsZByrF/0lPnSoWdcOSLTMXfbk7pTNO3piIQ/YFLhMAIdhCXYY
tcju2+U8TDYmeO3WrnUYWoN9uW7t68v2KkXwF0gXe+h2wolqpzuOMMneXv/9dbt7/f357wt/a1aq
p9MJRh6hPRWlMKUJTOk7cPXIIszEWxOMU5r4REPFvTQiBTVQ4EJZ1i0pf3naQVGO71BlIUU4r1lR
eX3i4qExdk6QE2djdXFYOzJE59UVW4gRTqpRK1OCXB7CSGMTR1nQNeFA3gECgX7H1xUTTqpXAzcB
ZD5IOoKsHpAddy7A6mgqo1mSbIwhpJhiPeWof+NSJ50RANXTn9QTS7ZR9yaISpx6F53WyAWi1xos
GWCxOLeynBZsQGycvExZlo6fLWdEdqqsa1J+ZlpiyfoR133BQp5g1WPfTrXeYvnA/7Lr7oxDtGGK
T33kh3d032lBJykrri/kq4Lz3xfHqBithIwAkz81arnp2CnFvJNd135EJdnbdet7FSQYOQVwB3IP
mFDT8+hZi5QdgE+yTePQt8NenO2YYOUWGaiZ53gssYLsSVNs7AzNe1q8u35mZesm2HnOeK07A7Iq
9ahtjPxDh3Re4qD7+vN1OevL5hkAdwJVGnDNzvcHO1OrUwrAE5ZlnxkqsSCm9Ac0nl0X8/8Y3qsc
YdnUkrc4sQRVX105dcz1U6u4y5q7zB0+DDxKfNZMmLojNxpxN1mP/JF7A0q1d92FYNX8q66wrCgl
NGY9F1AdpOA37j902SAHUT7NB6DYxTsZ8t+8fhe3+6tAEVA/qxyjsBpcvoZSBZ231Y2HWgemqhnU
tsQyV0UBowsEhpjk1i98luOQIQUNwQkwnmh+O1X9qQbLnqo+RtWX69u5ajULUUKGjBUtiaMeV7zW
GaEZqQ+urs8zrhKrkYkRombK6wJEEWhNs1zz6+SmSVBQ/UHlUpBzmSAhZBkzIEFwB/MBeOZtB9U5
jtHwWFaapGNkNWZZLJvg7VEttTDXjVRckxxouR9lkD+rTmPx+7OaC2fr1TQb1Rg107ZDzVQdgr6t
fZrtXU/i1WXrNX/IQtBYxhP6ZtPyZKMA01ub2vW2diKrlq0vl60hX2QgpygCpVSFVlUYv5yziimg
A0n2AwUhKV/kbEQXJ9Tx5olI1VQBoXOuyxRnVuQMRfYbBeBdV+o30xgdMoUdjXzYmnl/9w+cX2Xt
FDI9z+/6qJCNeK0r+voJghNO3QLpRoonWzZZv03i/vZS2TNKJkLwv1PclJE6oiMACP5Od9sZkhhT
9vuCY00KPZ5UivJTQYYwb1HjblxrlPiD+SMvtgozneCiANQ2QubzrVJolfaWwd1fhoIF4gXhT6lL
IxKoHZieCi3pM59PmJIcJiv78A6Xt5AtnC0jUic3cfFEbDRrx7qdVrQYGfl9XcjqKi6ECLYI9mEC
GEZcT6RWtxoff+Zd/3xdhMCP+ifkXMgQjK1IvCzyetxIdOfuvWcSpBuyoX52Oz32mz+XoCxql+kl
WF/sKjTtXZzkrtyz6FDKaGvWf99Gtg+AhJiLEi4KrbRGbhLcRzqpH5rG2YAuYyNZt1XnCgbLvzKE
O6JRSFSChQUwd1Y2hXY+/cRknLeNBoPf2GhU2IAdaG8x8L9gZAt8qcXU+KrWqUGJx7DvGG2zd/Te
2ekYfPVLlcrS3qvX/+L75jVa+OSiB54Q+opwWXrDPa3Jzyktj01NfrW6jT6mt41ZA+gPM43AgkCF
Aog/YNwUlqNQ+ryMo8oK3eIuLwO7K8B+dkyjUnLmz5f9jxx3xh7F1agB7PJcLVttm8rsahqq5RRU
w71mRkFTMAzVvSl8+isInRmA03c9xxM9GE1ccLjUVmgU9x7d9tWnHBxIg3pITVlm+txc/yfKBNvt
XL7SVVVsA0k58+jUeDQkQ3PKSPoQt7KWo7VlmytxGhCZLNdwBE/iRcwe6NRaoVPeT/bJa8Avqe4q
XZa2PXfJf1TRMauF+jJYaExBDqmHWiVm3IZjrdl+Yw33vVXfNh3dqZn3KeN9CHANSRi1qhveyxi6
B8fzRVxQNgO6aGqDhgrRd6QP+071dfe7TiWuclU3VEVsR0MxDiqem17SRIOLaiMNW65+Ig6nm7o0
k0OqepjFMZv+Tsfe+UU5MMlleh5e/VnUV8Hio8Es7AkQNQ0Nc5Un+76L0n2dFolvdaWs7X/VFE3M
Uc8ZCJAUC9da0dK8r0ZGQ4SlNEwzFUCulbTANK/U68X9RyHMWqIbAfwVpincOSmzyhp0bFaY1NTX
nMynaJM2+s9GNG7H5kNGvrJehq+2rtmrTOHOsTnvyKBCs0Sz2FYx886nE2iSrl8Lq1u10EywEYdS
PWVe04ZG7XzwrPSpSoYPSi+DqDx37hcLKLY8uWqGi12jVjgAkTSnB4fepbTzwRCbmJ+ua7R6uuBp
Mb2OaQBHbGquPCtXGrVqQ1bZp4GSXQOkJLupnu1UNiS/LgqTTXN4Dyw44RnptS3T0x6Lp5DS97zi
6Jj5hlbA4K3K9/gMOPa/ooRrxHEyMkSqQ0OmnsrpR68lYVF8oET2xFu1h4Uc4VqkA7XRM9y3oYcO
7c6Mboxq8l1TxtW5LgYeEMV0JNtFkJOk51oSN3BNHPMcO1eJyw1XukOZyEqAMkHCujXpqAOlEPrE
gDrX+hfkQ315yX7VvNGkMnMLARFTFfzDGHVGFnWNFZbKt969yYfIL7OXiTy3tSWJJ1Zd0UKU4BaA
XtjZHh1p6LH4CZCfu8pODkbHw5pqta8zB7300aOnZpLLROiR+XOEZw0xyAcEHFsQjBFIlQ5q0oca
6cxjNjbKxkv6vUWVMFHrA5mSwVeQsuxcc9vHqGfoSrW9frRnERduGFz0AA4ACTic8fmF5iITpfWA
wglhNMEUxdu6iu5zo99iyNWPwVmm0Hx/XeSq/bgY7ENeCu10YlNtVtqRNbqwH073ubdL2I0lq+mu
OvqZAB2rioBUNJ6sJXajtEMbFoPh8847opQn8R5rIoCr67lojvBMQ2xBBF0tc+JOwYXcxeouUYzy
xlR0XXKXrEvBfNc8g6WhA/F8e8DS3XmpMVuIS464sIHBQ9W3PRP+Z4YzyOMfIWJzkerV4JMaIhrO
NAYoayDGTaLuhYzdj4Sz0a/r5m2wj5ciBR8yNlpl27GDO1Izt6nNP3GQu183s7VTbQHsyQFyJI6w
uHRj7IwGoHf6MKattm3s7KWr2L5zJ83ninYzVH0REA/N91UvMY21M4XqnQegF4TB4B8/3zQ2cZ3m
Oody5JM+bYvqUSP3untf54exk/FNrp2mhTARkrRMJyfFRQZvrIdKe9O1x5FLnkHrIhzDtA0PsZro
I5qpdDTGtTasx5fCyTE58jy53cfr27V28VvGqxDh4o85+roZUFvDLsfoL//VaS+58WHQJGnK1QO1
ECMYHmmI26O034aNogYVsQ8D7STLtXZzoahpAJNAQ0eJ6NVzhuDZQUktnApywJvkA4/IzjDTgHSf
1IpIjE1oVPhzlACy72CGAA1U4u6kJatTo8SrSlesb2paVyBl5GRT66mvt9U3WiQYrGRhnGAeNVF2
13dtdTkXwoVdc9SoROEBpmFMT50xHdjAJPqtriYCQYxGoHcAoCznh8mdhmRMJ1xQjZbd2YURB5OO
jqO0bEKqhhke1BKXu2rtrwIvuPVghIAo7fpw0rKjObl+7cYfPT5ur6/cqr07qK65eLViXkpwEugd
TRPgptghM1TfbT4NrA7dH5QrEjmrO7SQI8QYnqmNlonRiDAf6RF9zLdUVfdvV8VBLz4ucxXvffFC
d20GoAXNxoPfYVvALviF0e0xHbih0xtZYeYUEwJ2IHEjVLEAbT+v6iKjFYHgiZSdMYSFqaU/qi62
HqeGyUqTK3uDursNJACA60Gc4CS8hHvU4cgmuGP2RU9fSFIWO8cb7+xIryTmtmLfuJ40hCkaYhXX
nvdvodFogvTQLrMhpK25VSvHn5L2iaj5JztybzOAH71HnmVjdgLZuhm78VxeHxVu2hsJDbu+8G22
HZWfrPqom0FufLluFisHCbO8todHo4eeBluwcDY61HYSOCanBSYxq6Nuh9GmY5yAv+2/SRJ0Usw2
ahKeDiE2dPCHhGMmZGx3du1KDtOaSkAzQuzqIFmniuUnBuQ9e7ASHipJtXNa7keafWM4peRArYqZ
Hz7ojsbBEm2idCw7r20NgCJ25LdT5POm3QBBTLJsKxHSnArUcWQxPIxDdW4KGB5XImISHpaZvqtL
ezuADzcdtWOUmH6n5j8mMgWaM317+24B0A/pQRM8QRcYJpjfM/VOiViIadudprgfOvtXnctu4dU1
XEgRrA+tykmbDjEPQdgV0preZXBIxJMR6sjECGvYa0pfOtPEEE9UR1cZdo1pP9BCRiq7dstbBrDd
bBMOEMOC83cs3ESeklqjXsVCcCsQfwC1RgGULQvJ4i61tjTV9l6h3Lk1+1glnWTDVtzhmWzB6aZp
PUGIScO40VJfi9kW3Rnbboq/aqn79A7jQAJXVQ0gTsIoz/WMSZkXGoYuwwZTVhiUG/Gfu8GJ/v52
OaaF9PS8qDB+ISlTKyMv7XjkuLOqzzbVPqtRfHB67dM7xMDQZwAVuAtXEAN3EZcpiGQwfpiGCc18
RXUBk1Zsr4tZueSR8QGGLoQAEla8sNJKtePCnRCzOPyuidzTgFv4zSJsuAkLZ3aGsBSB3lpSeWk7
drh5aaNtNBL1W0an/D1ScFk4APNCFt8RbkM6RhXuQTqEphvxLWE02mVDLHszrSzX7Flxu0MbPGuE
mDIy4kFNtVgN7QSIn04/2Xfg7ZsO11dsxTVgcgJBEZqoPEArCx6IezaY5dQeD9BpvFG5uqdD/Vhx
Jnnnzj8jZHBQjUDbIDAngFkg9viUZFAammDJCpuhTxDl9hiFt4za27hXHrtMxvD2f6RdWY/UOhP9
RZESZ3Nek3R6mekBZmGAl4jlEmff11//nXA/mLTHaou5SDygRl1tu6pcruUc0eatdJ+YQvq32/vS
QjvwQCxZswynJIyKnZ5p2i3m/jOJRos2bytl/Xzj7+IoUyvD6qEIzXiLRtk9OiXPLJL1KMjEcO4m
n9CLbC/xciJZrbmjBvT6EoQrDX1DiIK3C45Jx1AcPA53TxRlXjZ2rA4nzWBfs8nZ132CaSQZno5o
PQC6RtnGxijcKwgGVR/TbkQy50QI+ZxZC8Iu5M6RbZOkTEVKt5XD2WlBlKKtcms4NTnZtZPPRsdr
uq/tfDPKcN1F+rYVxWnCkDdqOZT2cMIjw8sq+55q+tPfW+pWBKcFY9o0DMmc4bSoFgpsmF5uyne6
lJdBthLOIRCz6c2ypYi3aJ7tjE6bvYHVz9fXsioS7w6ADE0pipSAbSLcySjNnNgpxcnAg3qkq/yx
Cjp0FoS9sWNkn8kwYYWasM45AZGOGui2ujRUliCz1mmQN8Wk9IrR8e1x2c3qkHrmkN8CDUeSEBCF
QlgfEgIAGXHwTOPuVIwwD62Z2NOprQF61SW7uEyDDFBumEw5lCY7NqDpQ1szXm+OpKNYEDGvAMtI
6yFhj9Qkt7lLpCDjkWnzCSw1bht9agA4GabfKGu9pLddRiJPAfDu9RMVlQkgFdOtJoDYcLKc3lQg
2sADFGOLjQKDtme/jv8hyg81y93GyfZRCeCf5WPpfAZjgH9dtkCbLkRzbqsFJm2SMzKfYoApJPpP
vW3cDDMPgzJAlRRUG2WPEtHx4mwx6Yo/IDHlocDLkExTj+f3KWqJFy2Tl+gfzSHAK8uNWPQeGUpX
YUDB7GT0SgLfeSGY8wJOZphRTJzpVIdWEcwOOBdU1ueBMnWS4FPgCFDTQmchIBzxvtO5+ANaZOTg
VOlOejIESdi/W0L293nOrQg+J7MYcDU0S9fSkqWe7KjS7yYiHXQUGD8Q23+dEjJm6LPijD+NywZc
n4g7s3ifto5HwvKhG7PbebH3SG5Jbh3RvgEWFRUdzOuBKY/zNbTUkOxPEXqghm961OnS93qHvNl1
nRfpASJdBG46HqdIAl0uamQhsnZp1Z/C5UMcubHyfUl3/00Ep2phzIZV3YBk3PZfu7L+qE/OAEVP
RonvEB4QXZNyiDuAq89pWhMZybyEHdaS5sRNMRPaNMbdPDfPThvvkqmX+Iv1h3O3D3T6jzweIFyJ
4C0GDcFoD+BuT0X5lDljgQAk+zZm+v3f7yJKcEjUATcOzCHk8qBaIIJPNFLGExrrvAQjqDmIbcYp
luyhSB+2Yrj7xsoKQiYrbHHfgCgqTl1nLoBvInv6iMQAvMbEZC2Wg2Lf5WpYPTvLGJH+NNfmu9C6
G6r8ncEktQnR+cDfoEUAPMMr+dWlECOJpsZMCbLOGcoriEE+D8u7KpWMMIm0DokKXQcVNME7gbOg
sCq6LKkr2GkVt/qZoTMrAlitZd/RXhkGv+7G5qdVKOY/f68QW7mcWc1OWU8J7Uf096h+0mQB8AR9
O613bxGDXj2Uy5GD1jijSlPAqPSARziB+Jy54Aa+tTJldDVF1qEtVAmonoosNFqk+EdDF6amVYxq
e0Lqx83M0hu1ZjdIcV5FbhVPYTxT10QIhHFKYbcGrbMEnSP2sEO149lZVAlGizCGAV2EoSN5byG5
ztlqGJnFBNDq8dSqNd0Ru2Aeqa0YnWWpfXTS8nsRoacIvfjPKrLT7qIzYDUxIgMOEu7o5mdwthxN
WmUpIeoHRT7+WAbmmQAScvNKVpWTyeHsrChYl5VsgAWUYJcrKvO7kXY5wjRbFh3KJK2fbx/KeklQ
Ry+6U+VYbsaMyUVuy9PyQkYmIDTqzdZxxmUOZdbTZhxOQzIdtDABx8gxjcK7cQT+LJt6SQAj8lRI
a6yOHVfwKyOzyjlP4MfGU1MEhr0D8qi7RJ6uyDosRPu3kcPPWju9YSJszodTnGt7szWPE10ekkQG
PSxeDvJAa+JpRdS9PCZzZJrVUrs9deWjjYbKOvPzcD8R2YCM6JTw/X/kcAXZerIydY5wWVnA/NKy
D5r1iGeY24zIBv3z927QRpMeGkeQxse81eWSQmtgqUPQbFtT5AKZ4RcagOln+3BdjHDnCNKaa5Xi
dcstpaSJUUVtUcC869g+o2CAiL5aUmQLoSK8yOFPqMyK3lEGLKdScmQAuswMMCCdY3BkyP3rSxI5
XCRrAcKF/CN51ShfVeU0DQPCZqrUe7KYT/i/koteJoI7nDgHV22no7WFZcwfnT5Q6d+N1/5qPABf
E17hKEkgVedwLr20tZDWho4qlR0dDJbv9MkCu42MuVCo0WiRA5AKRu40PsqbjclOaJp2Jzv+gpIo
DX+Q+hOJbgeczfVjEWraRhJ3OZRRpIdji3sQwzA+2pHduZ69VL0zjL8vqNhr9hlJOMyBYlzi0nJA
2rbYcaNPpww4NADkCE9TYqAXWUmDPpEx/AlXtRG27u/mgphDs+ur9Y1mGvdpdwdixGLJPLQXXt88
oflsxHCZAt2eAALjkPEEc/XpUHmI2g/6JCN7ForBeImJso1OCN8f3IUgw9YZzsiOy1PJ6LepLz2U
zI/XVyOMV+yNHE65VRM1gn5Ix5OmudWxAFdmc2gad9p1XrWXdcOJpdl4sFMNyWGMsnFntMQTyMEq
REc7PVix0kbTI++cfekrR1s2trSeBP9GQ/b+jzDupADdnNMyRQxk6Irh5nie9UZ5GhvjEHa6P2FX
3DRLJRsq9EcoT4EuFnzOJl/XK2JwqoxTNp9KrbsPzfpj176hjdfGUDFKUzYsi/LRcpmlGkYzivHU
FYPb0Ngbp0+m/miaz2r5vCTH2pJUXkS6iOIO4O3gBoHUwfmLlIwR4iykPtGse8ILwMsT89FITP+6
LsrEcK6cOQNZMCmHSMg8tADHqn3pnLjodKgOykqMe+jgleBUYqahpTKgKJ5Mc6cbnyrycH0JIh++
/X7uxWTj/dIZCRI3Tmne5bb94IzO86TqxzrPfyp2GVwXJ3J5G3H8U9rpgNOSNugwGJwU8XBou9mo
MVdv+3dNnb5FC1727pdtb/yrOSeMoetuPC3K8LWrlWPZ0RShF5jFr69KqAcrs+ha/kcTCndrkKJZ
gLaOQxoj9sUKi5sk1oK47rzrYoSbh6Ab9VFgkOB+v/RFDqvVuJkReJuxumtRCJsz46Zo2t0cyiaN
hCsCNgHqvBhI0431883WZUDzDouIYMhodB5VNb/NpqFGSl8G3SKTw+2caeaNUsUa5n7mcjdQbR+F
+XtU4z+/Yec2y+G8eNeNURwvmCPolGXfW4Bvaq3Puf7N7pEduC5KtiLOYCdHbVuNTN3JyH4STJzp
WeTSQYZJK1SFzYI4s43Agq30YYZrqc5vEVLuzHh4rvJmb1vT4T8tiJ9mMnRW406CKsRj/E6b3tsZ
eWpKGaebeNvAZaIjeEAwyb2OFqb1iIRwC015erPo1pOJBK89yHouZWL44EELS2fpa5jQYpwHe/GK
2gFZXSgjmxGfz8tyuAuoc0LdTBXIGcx6TaXUUzCyXHsaJ2v0rKyVlC2EXhwtDb93j/MM1lRSoJJh
YKo3nSMGSQ9I6dzXRrvPNHpD5/jTW1TiRdy6yxvvABiYtqwytB0BVsftowQMR99mGULeaih8MARE
L1TKUS5fISgvhSjjos60RXRctZ/UMTtmxAqyKbupk9DrdLV2La2ROFjRNuKWBWMd/q4dKJci6djl
kdWuLWMqcAXtL0VtNS5t2X2Wkgk1xFE2kChSE2TcCJo9UU4D1OalwBLeT02addBtMvzKeawmxWXz
k6pLknwitd/K4ZxSGy+FQyc0OxWT7qsK8ymdgOaTSJ62MjGcV3JQk5zKNOpPbTTswAnohW1xM2bG
fxKDoOhy11gV0jgsMRXjLJY3UOKZhun1iyPRBlHotWJpYvoL4yKvAmO1NaLOUDFHZBHALGUJyptx
lL7F8W2lcCoA9vN2WXIK95o8m8VRLR97RZKwEx/Ly0K401eTOZ6sFvmTpB6PfdS6PdHuAK4k2S+Z
GO70576qSFWjPT+sUncYf8LhecYio76SnApfaVRmNDLUsYZB8nB+tpUeM93M3l/3b0LX83LyPO4o
2CB0xcK832kykoNih9+BYg6WmfKmjtun1Ab+FYBLJHGD0PdsZHLuzhrTyKBVMp36BmDp+uOiH1R7
2etscou/w6z+Nz+00Tm+9xGJSEQPOpqlbXPYsW50TWTvSO4a+o8OzRJUhuQldnN/FJDPR9YZohNg
pSAQBw0AqjP5UHh1s3OkxsShnb5e2aqjm5sptOnCxnYcTzqQ2ECx4OnMDlC7dRYWew0SIW40j4Vf
95E7OfM3Ruv3APGTlKmF6gN6LsBgrDMkPBVkQ9G61mJU4TQVn4n2dWpPDVKjQ1i6TpV5hWZKVEdo
Eht5nAthICkC0wPaGecyP7J4OfSDjLFTqJ0bEZwLyZTZyk0TsypW9zXRfUsd3Yh+baKgiPS3rAaz
CSZuRewg4Y7QdPreYhkK46lGfLuO71aCh+v2LdywjYhVXzdaMmTtsDgFBhBrU9lHADpH/e14XYTQ
GaLTD6ePWX8UCS9FoJtsiGma9yfdaJ4HZCzzgX7pYlUiRmhZqNsBYxMGjULkpRhj6LsCs0polp6X
rzrLfMOsfbVGZyFCF//6koSyVmpLFZNzNmBKLmUVoRGjF8pE12yU+p3yISvYaW6mYIocyfmIzXgj
ilvWnLMRLpbOpwTF6qBzbBJEcaIGRmnqrm1U/1BVKXxGp3LX9eUdHZQqMJZsAv+zLuvgFp7k5rdw
1xoGjrS66er+NNTmbTPqxygzvUyVJdMlYvi2INzRVmQS9LbUZefPCN1JGIJ00QmuH6LAkCn65FBN
QXoM0+XcNUO03oiHGqF70zE0759NO6DIJiymr2sP10UJVgRRsGGk/gB1xGP0ELO10CGKh6Nqj+8T
ZQz63HwcbSpZkVjMOiNPIA1+41ItcwOwjV2It32jpXvVCk9srnedYu7fspoXMat1bHwGqW2keWiD
FAL5B8QzrpL9XOri730fYguANAGn20LahTMx06xNY9KR4Ska5Z1aJue5kkE0CXzfhQjOtJS0NFsl
apCz1JTh1iwT47ZJetnsnMBXXEjhjQb5ZIbpxvFUoXqSJ52rdpprpz61P18/FrEgVKCQecOm8UPW
S9XlU0Vx92md7Y90OgwK2hEbah7Rs/PxuiyhpoHB6rcsznb0MpntKMeDAA7/EfA+n+yo+5yHxvN1
MesJcA9f7N2LGP1S0yKjX8cGDMxHsYQECnJU+3ICWF5e1pj4p/MY5GkS7tBNLBuPFzqHjeRVdzY6
XmlFlWQpBoUN9lw5+5HVO+Y8h92NasuePcJFGmBtMoCegAcWp4YG7QDanc/jCYNuP1nXfomTyVsG
8EwM0y7BhFEaU0nvk1BVVs5kFQzu6IhcP9+szqyLvtHyAUmS/KeVfNeM1ovtfdG3kncQB5/7Kwil
qkmQDV5h1dFVcCkoU62mnBnSwSto7eJnQemhy6pz/0XdrztX1h8r3MyNQG4ze520pRNluJkxjag6
AG2mh2EwvFKDWHQHF11wXUWFlmAiZYFBMF3D8MTlCk3S6DPi2RF0pudUf0BTjTsksrY7URQA3j0C
8pF1gPnVQGyWpMCTtX/to/7J2JV75aPlah4NUt/xZaQPQu3ALYV7ClwJ6i8eu412hAUrnNbCNdKr
7a4G2obWTbticI7VIsOHErrgtbyMsJJifo8zs5G2Woe4Gc8hkoR+U9pGMChSSC1ODX9jR75gIHIX
o60o8TzbAN03zvFH61QFLKC32n45TbvSZ7s3MQlsIA058wK7tpHPCiAN0TDiA2jRj1LmX1e7y417
vSLOsFIzBaGUATTMpj3O5vu2k0Qslzrw+vs5O2Lz4gxqhUGtabpr8drXax+4MWMpS/td+tnfcjAh
AVA8DHzzXZha2LaVOi/lmSYnMw9YqXg1uV20Q63KUpriLXsRxZ1KiEJo0dKoPLfK+5g92TLUjktP
8P+lAN0VTfEQgibCS08wt6HOQhVHUpEfuOKXlLmqLGYVa/JGCBdNpFFX6+ilA8cbyIXBWQYcKC/1
LOaOAfkFBC4bPhMekGNhqEO1dQIndLmqblbzBO3sYOEIe38C/EP2dUQgM76rbEkuk3NyvzfwRRSn
030RWQnGYaHTvnFSd5lPEj/1Jq+4A6uO4f4dLMhrcdx5jUB+XPQR/IyDckq0kyJLFAj1bbNz3FEp
6DIvrXElycgG0Ex2bvx3tf1XK3hVQq7ifMLwfHHGWPBM7nrFS/uP1/3M+iNfIrB/RSAGB8E6QIo0
je/NX2wVo62KgkVEJfWgfvd0bHbq4AT9skILtOVBo9WpL/un64JFu7cRzPf7DmqodXTSi3M27Mfx
JhqC69+/nu6VhfE9OuMQOk4IjsGzYba1vyz9rUbbsxN96Qbi5X1VexgglYVDazBwTSgXLEyAuQ2Z
CWNCR9Xsdcf8g7LDxDrzwbx1wFCaxKJEHmm7h1z4PDdxa08tOB9sZu6HpAomJfLGUkbxJROzHuUm
XtAHVkWOBc6HWf8Qxp079Jk7Alv3+oGtjuba3q2/YiMlV1vMFq+g+tFMfCu3XX02g6LW9pjzPF4X
JcSa3m4c5/Qmc4mS3gDqeMw8+2EJ7CDe5WhHc6Oj8oUEjZv6hScLXWUL5Nwfw1hATlQoB9jqEz13
5+bQDWC+lBXMZcfF+T3g3w9lQSGH6o80/N5QdML9uL6BMuPlXF8y0DQZYhgvyeODOdV+oyiPbxCB
nib0mAD6WFU5ERoDfF7aAjob+B+AgjPAGGFMyV8VC//v/V6EvHKweHnp6LuHkwDbTGG0Rw0gMdos
wybiWuv+LwejqXgwoc6L8YNL3a7BfcywggLY5tUR4eKpOJRH4qqu4su0THSfr1Owv0Vxp6/aYQhq
UCU72zUwzSd0XZeYjA4zfx5vSNXtrp+STBp3SsliAuRh5UCOkZpc9mP6PaoK18LgcmxKRAl17mVh
PMNuWNGmahrwkY052vDDto/depFExTIZXGtGjw55xwCiwFlf7sz+aZn217dLaJqbNXD3QwXcghnX
cHFum8ZPgDPc3mb0/X+TwV0Kma7FlaJkIASYKz9bn8al7iEBIVmKJrxg0f+KRPgKycdDGzbVEI1J
TPHurh3tHvBkZm7c66MF4OQKPC/qd+C+B2OX3ah6VLkl0MUw/rccS9p5pM9vaFyAA925mbX6npSx
JAEi1suXH8c5eLyxQz1vlRpJgdS5S43xM1HCY16obmg2fgFwkuubLoxtUZr4sxvrD9rcXjRdUitF
hu6c3FbH6Vh74C442eCyy33FDyVXpViN0D0LJDIb3brcEesDmA5ToDmcB7zZ8vEwxM+hjHtQbAov
MtbPNwuKu8ZsMDiHJ3Wx67STYUj0R7aG9fPN90dAsWKAm0Ps0g9PeZ/famVnIW8qq7EJb11UJ3/v
FacJulFpSjP1IDqyfzqK7WF4161Gw+1b2RCP0CB09E1j9hQper6U3iRmCwYLUIoBvMZX6keTRUEE
pIjGxtih7ZadRMeFO7iRxzkTo3UmFWkjBJv2KY3vTG0/dLJRNbFeb4RwqjYC5LmpMZx0nj90/voc
zffl6Glf7L2+mw+qbNRffFNu5HFqlxsG5hIKvH9DQz9mY/09DFUvTMP96ESpmzqmp5SKupuK4VnX
Qk/NZaGN9BdwilnRrtP7GNtqugOYWFtvOVSHdblxIKMMl50gr5skLOKhgcZgQNWtGy9uTDfTg+uu
SSwEfT2AxwDBGN/Wn9O8KVVAZJ6B3enlFaAE7AronDJEnl/kEK/id/Rt/5bDBR7A+YuWdM3BWef4
njzVHgLqh8WbfYx8B2WAeQyJFxT6+I1APvYAjkJREAQETA+fjWrcdSaQVAn70KOdBW1tskZhoUd8
kccP6QGknZZLuabMlKR3Ceu+Ltmye8NhIXzDpBH41cHDcekVQ3saMxLDWymRsmuy3g2HGgixMjMT
LmUjhrOysE+cTFPBrtcC2mJhBE0jksMRat1Gwvr5xr2XRt+XadYgGRdNaN6+T6r3kYwiS6gAGxmc
+RTZyKwxV0Ho2oJO0UpAqziwr06GPiK7Yo2vQSeuH88vY3ml5JieRJu4icolj1Jthk1nAmYNREiO
23yy9nawuMwPH8ljfSZHyw3dMphvyUGG+SjMC1qOtbaoawC74KHitC6JHNKAbhhAA7vptgiUHfgB
+0DzLBBkhrvp8/WVCjXEwWyrgQ7RFRr28vwytMGg6AHXlDfvlzI9QVnfkLzAoDdwGlBAAhIAr+q6
nhYaReYpS5sfdVvvnVR90AxZk7roVt6K4VRdG3My1hMrQaH3jmIIdarPIS39rvqYuCl5ur5rIq1f
ob7BDYeOA9RzLnetYElUANQDGU7tI4ag9eXzIKOUWpWa18BfhEM6RQEH9dlLEQww6Z3DYLoUdBss
YX5jle+TRUH2Mfz2htWs3Eb/F8UFGE3nVCo4VxDQlHit6ATjbs1DBkQX9w1ybLDcYfAfi+JzkPaS
DaBMK/BiYUZyakPtc5PPXQAEMUl3qMhhYCzrt6BXOccSyCBGrOdnrTonlW+Ot035Mf3e9j/+04L4
3GPThhi2IKhEFFHugYgFaEVxYKRvUu3Ncrjz6UmUj/UAatlooA/A00gPYQ7k7YyNDYCC2QdWJstO
zWTT3cKYcLuNnOWyRG2A+gayXuUwBWawEneHgb5XfUQwUtZuoUmBngIXIijmgMZ4qe9gB2rGokaq
KamKn2pGgznvvjAiK4PIxHDRS1gCGC12QFE5IAbrDc0NrQT5hfvriiF0RpvFcCFLG8b21IeIbmkT
DF0fJDOqO9a3nLqZUgSMEf+6PLHC/9k8vtOqWialjzPwYXZ4bRcgvmYAiCWRcpuYo1dSSTPor3TZ
K98EFF+0AyD/pPPwnKDfHA01UvHWKhUf82iHaQA015iVH5aFPuA6DSq1u4/i4o45svSx+ABfZHPB
AMG3gr4MKd3S0G7iQXetvN+lpJa4EKEYB/zxuOWBhMZPi7XozJlMhnuxA0DIrNeu3WbAhEgkLlF0
/YL7848YbjVp1SJduL4lgQg6euPcFYDR+zucxn+zklshnGmBR3ZWOgAznKfoPnI+JstBGyR5Edl2
cWYF6OiBWjFE9OaNstyDjdPNI0moIpPBGZWV2PM0JKiCANbHiwFMY465W2YfrpuSMALb7BY/HNZF
c15rFd6FnT/4Bt6F5ZPjtb6zJ77qjgfteF2eZFUmd8+PAw2z0sLOLV3VeeBVum/idA4yeYQkfPFu
V8bdI1NhJ6GRwytVTah80GPF8tFnM7rlAvQ5s0oVj1AwsFj98kO1et0th87xo6iQxQESpecjwrzs
E21e4Oo1lNczjOzovYyJWOyiQE0F7G/ioKmHu7tA1drBQyETH7bVVxQIn9QMNR8yecws71jbBwye
KgWYob7IeteFkdtG9Lr8zZOIhHbLogKR2xCmfvO5avMdYX75d6PAv636ZYWrYm3EGJM6lm2J5GDW
HjL9mBS7uTj8vW6i3xXhGlr3XoOn97mad5XNlshVjU9hFajOyXDeoP9bGZxzUoA837frA6RuvqNa
5sXGQe8lNi2ysa0MzjvlY9SyRcf1qMZG6hrdDCnjgUSydjyZHN5DjXE+p+ulodN3Vg2E39tWFpSJ
bvrNUvjqSEn7uRha2I4RVv1NlefxrZqkMfIvrVrEbrQM431qLDKgTMnKeFK+QasLfXCQr2ibdIdg
452RqW5ka/v/pHA8ykuUqxHLahxUDSZxV4m+VEntuAl4hq7LESaxttvIuQczVWu7zJH1DoGNe9L9
xA99tOJ9Lm6UJ2XffGifZc14Iqe3lch5hY6OdZotMZwv+Tj2n0E6eH1JshNaP9+4A6LnlrkwFCaM
rAKKyMKeewUU0Uid/LguSBTbbhfChSxaGdtamUWoCY+9G1VPSrvLSY1hwk9xt5scGUejbN84/zBr
4VQbMXrwcPGz8GEyJGU08fcDOd0xUDxAt/3lvsVpXpYtErTnMsoOJWVPOk0lsaTYZv+I4COKIWyV
dESv7hl8jF5h3OJp7Mdp6Za6mwFW9/rxiPXgRRgXT9QjciDZ2l7B2gOrn5EwG603udMXEVwcYcSz
02sFjsS2D41+bEB3HUq2THSHokft96nwIYKaDIYNAin0NjCgRjblXs/ej0rnTc6n69slE8SZpaXE
I55qeA9iLHJodib7jGqY244So5GpAGedRZ1Y6VBABRyS+42juFY9urlyMpVDJquJyjSAM9CE1uls
dijlLEhKDB8VE831kl2TieCMUrFm1vUjuMjV9nZKPyzhsyO7s4UHA0RPvL1glMiTX9olCDAjPTZI
cW66T5NqeHR6MObITVOJMgvtfyOH2618jBOnUSiitWL+1FZ44ZX54r9ByTQQJwCHDVlWHrvHgb+0
QXfYMITahZ/ZIUDlPFPLbgbZKLEwxsdEzx9RnD6DKdLR8kyFqNbO0Sdm7PXuJrE+4EnjTvmPKHoa
5wBtPQeW7q8vUqgTG8ncgZE40wgtkd1rtQ81pomq7DTLDkt8b2+EcKdFBhrpGUN6vPNBXuVrLkjt
78PHatf7xV22K/az6r1hWQRpADQEg+OTcBLrRtMzdIFjQ2dwWI3A1wSFWikrcQgv1Y0UzqC6RilT
ZBfQDkwoKCrP5XI2F7/N7wnQ3hX98/U1CV9HmJRbUXlBGqhS7tJD1WYplXJEFEljdOEVMxtOI9B5
vLCqop1lZN1TQbVwp2kVO2hT1zyARvgtPuTlN/CR7NAbrLIyBCw2TdoA8/zqTkvJvDOt7u8wdP99
KgH9At2vOlkpWLgLayljAtokFR14oFaLWOqak1u/qaC8lcLFlE2hW6HRo+0Z+LnhvgqGg/rDeiCo
iUaBIekJEHrHzYo4M2cVuBGMccHzFqPYlgaI6Ln5oDTA9xvStzivjSjOrtVJo1mx9rqO2klVPvaV
ge6N576a3iJHR1kZk5wGCO85OQw4MlZl4WUz6f/Epuky89M4/5yZpBXw1/fwyUvgPwF9mGBIS3NW
U9wEyuiZa3p1ITBoUKSgIKp4uqZ4RVS6KjqGo7xxjWFX02kfjw80ezScFJnNx4j8UxofHad26yzQ
QbVpPcX6AUkTFzikE7g1Ik9jktBUGDRsfilnpUwhbRN3ExpJzS4olMxt012+8jBEzr5LJBGX0H0b
oNlBTwtq+HzNxE6cbmlZi6cX0J3GdB9X58g5XPc7MhlcbIoJ4zp3oE7nsrVdS7lHSyF6CP+jEM7Y
wwoYnpg3RSGBxDhit23hQWPJ0Qjtb7NbnK2XYRv3Wgt/PRUjIC5/dJl9rEAHCFjX3X/bM87SC4eg
ya+Gm0Qbrhsqmj+VqAdbMshgoa5tFsRZn0ljNtO1LuIU1DNyX6Pn3Apohn+Yf8eI9X93jEEEYJrj
Tn3FGzRRp7QAb4+YG837RxYlysHIaSS5uIVHtJHCbVySZ/NSLHF57ntQnZuz9r6KsvelHT5UuAGu
H5L4QgUmj4aWJkxYqJxmt0PYTwlq0OdRz99VbCh2KZrqvD5BMj8Duij4S6JPNCrSXduCP2AEAKbk
Jwhta/MLOLVfbCUkS4sbIdYNl2l3ebLW8yU+Whx/baRwep9FampONh7/SM9Ux34ff1C8LPHw8N+t
zfTVPvLtH9f3VrgwtNmBB04HsTZPRkiWAWVyDXFl1QIg62tsgBXwTRq5kcEFecaUL1YXw/lZZAKU
ykTnHQhn3hRKbqRwQZ4W0W6wZySGR7PyaP9t7tjO+jsE3v8b10YId70R2iDRYYTQxOYezF+TvgAL
ztVDiZddv+bVLboRw91NPTEzVUkhpsJ4Q9PtVOdnkrRu3O9y5XueSi5tiQ68aslalDlulQxJDYxg
DRV4kNrTZD5fV7TVIVxZEuFsOFLBkoIEEN7NGVW9xE6+W7Fxf12GeCEIbmyAjmA+gLMfvM2dsLaw
bZb2mBf3ZHk/vKXfBoRRf0Rwfg+DOzFR1oS6oZ5r9HCgdrnIHufCrYLZEbRx/OKmvYyh0mIKbaYh
1EXtQZnPb+qfx1S7CfIGsrLFcpYyTXrqdOj6O8fD4trMN9uvpSoJocVreJHBGUqxmBV42NDiVeXj
tyrLHwmCheunLRPBGcmYDPZAc6RJluYY0Xe1tMq1OvVXKvuyTzwkj5ISu+4InsPtTgssLwlU3TXc
0SfwxO0hlhiIUHk30jgDKQ1z6OzZgWsZKz/XslPm3ICzxL++aTIp3EVWNXo0hil0i6oOMLDj5JuW
a7ui6CWHI5PDmaJKGDNqCxfm0LLZM6PBnVj/yMblx39bz6okm/cG62geZincSmLn7ydr6Dz0n5gA
UTXJ7rokYcSzOZ91xRtJXW2odT7gfMIaM/g/nMm6jZN3dS4D7ZXtHHdbghAimcrQQvxmfmrrL512
juv99aUIq/AbD8BPUmnhHHUohOOB+xSe1350FpD36kP20QgaBBmpRLUllsrDeed6qlmxBmVAp93n
WC0e52mUxKPCG3NFJFcxGgZUU+50auTG0EuFGKPJo+9zrN5RYFwBH/1mNKJ3DXssTfoWS9pI5M7J
0HvUm8ISXUhT4Rr/EBXws5PEilZP/MoDbWSsn290rl5CTIatnZBR/2S2n6buHxNhwJDt0vjxukoI
j2gjifPXtJ8wDZPgTpjWrgEdby1ZdCtbC+eutWZgdM4w/9qH0ZfQNn2Ghux5Ms6s6nxdlwH3inX8
ZUV8XahGwiqtWwTT7W7yldhNgcWv31kP3cfI6/bJPzJyU4kG8q0mYIRZslpBUaUEMnVPMY9t2Dfa
6ADlffGjpg7MNpOooNAlbZbIOXOj7fTOsPBOJsuR0aA65PRJb94SHW6EcJ68M9owbzJEPDEuxA9d
bFXv5kQdXOJksikjYU8kkHR/W7G5aulG36dUHSoWY+puedcyrzpWQbk3fKP2h18IJKHEpUvlcV6j
IbRGKadApHVL97q/HFKvD8pj5KV+5MuuRKlGch4DgxYTNTIUqfWH2YsORRD69m75MHlGkOwUKUCN
8CIByzfgaDFXaPMANeAoMmhOG+3HHKZdQELQcPXLSAJrrmUvPHFhZCOLOzijiItOTXJoYuWF+yKY
DstdGrsA2/DjwJIcm1jtXxbGnVrfxQOKytjHiGY+soqq2u1i7b01vKV/EIA7f3aQO7DeNDKNMYq0
zVQcFavy+17WziT2uy8iOA8f6tasjxQ3sU3HdmdloeKNoWzGTSaEc+5zR9YGYIQutI92JIp+aKOM
FU6sbCC0JRSwkphHuLTcxUCT+9TbEDHv+q71ui9DZP+PtCtrjttmtr+IVVwAgnglZ9GMNLaUeItf
WIkXbuAG7vz19zCxP3Eg3kHJrlSeVOUeAN2NJvr0OZrbUGdDSXdpCJGTsoeTZdldE9+NxmMYH25f
g9uX1PMylGRX1WSUVYqdim0jiGf2wKAQ7NTR0U4BnipqDaxk25OfzSlhE9fVPGdgSr3kov4+hxO+
J0HZ7ntRDD1HfG3cXtz/k+6ezSmBMyTWUBY5mg2okL0j2ac7IzA+RCfzQCGFw3a3zW173bM1JXqi
jvZhm+C4ZvqloJ8qXXG0+e9zikkR8KDD45TQkeHC91XirLIqcnYxGejF7qSuu7x5rYPiy8ODKkgU
VAlZ7nQgIykwkJe4VsOCJGfkfUOkVQQAd7pPxArrL3it5n/YU9doPqK3HB4LpCDAsl1IVCsO7xS0
w4hsml8K43P6RVYtnts1jYktD1ybUBx+jNgQdg02UaLTNSDJgcEhPqWol247w6YdILEX7WvgDVQi
CrMO82xcWIuGPPG9RfuaYIzSN36lWlkQ3z/s/PuUvKog8PGUmWY3IQ+Vj1BR2OWgfYp0MMHtxYDB
ygRbqYsH2+tkh5s1yeMQ7BB2ZX3PqxmZQh49jg5FyXUf7Nte/ux/ShRBBGl0Kgv+Byn2Itx3Ooaf
zYy38m8lipxETAzwKZSt3p+D+DiH0W5O74bwkCS6SZtNdzbhyVAoJShJFF/jk8XLFE2qS+MOT1TS
L5yngXSNu9uutrVjfGVm+fvKBTqISTd4ScHTkzHf5e70VI6/MmC6NqE4gBioaFm6wAFjKNC4g2+6
0Z1FdRu2vRLQJ0MczUMWUC5Vkth0aExMWskyj94ksppPhZX+9Svb9WxESTLQKbbckuGVK0zxkVSL
PUDfp98zoRy8GOO5ay1cc2MtvrAsY77V2JpByM2YXKimf+yVcuqFPZNktPCpTCHGyeL9yMSxt55i
nXdtxQtf2VGO3nUyQItGOHFSJrsmQRJ7T6NyZzd3JNLptOrOX4l9nsXxIjCI9+yofQhD6FSLWEed
vW0Dg5YQ5LQJwAHX0WKNYccm0U1fgQO8Y/ETTdn+9ulv79izBWXHsrpKopAh9QOAsk8p1Ev/6onY
GeUHo/p829TyT6nvJeAV/N9ilA2bqolEIWglLwPIbYbm0JM8aHScy5uethBiEwjoQARWyZhJEkVW
HeGjsZ7jNwURQYvVNBEKUi3l0ebhrEwphXsbl8VoNaG4CO+OJA+ZLvlv7tfq31feZLgBEpRxeaXP
ikcZ+mnyUeqat5rdcs1r/zJbqNk7Yw/cTrK37T/tZYptb8kquH3ym072vBJ1oDe3S0xgT7gmx1n6
g3Q/mLR86Ll5mMvpLDv6K5+GoLH96QQq6Kl2prSMM0Dcx+mLmeyIDkizvR4XQCPAdFHOKEHjWU4B
OQCcTBqFBB0aZ7jMRvKhsEW3jxrAnOPWeJ3+9H/NTe4+lzVK9AxVK2MMS+NWm081SFDaBH3Ur7fP
adPjVjaU4LF6e4oLK0KaTvl71tSp32MgNY80NcD19v1gVMa3KPQU4F4Ys732OgkklFGVYK2vZbI3
YaUCy4BB/TYcdkm1e82aXhpTrrcmt8LZjKAh0tvZsSa1Dzzcsat1JLDXW/fSjJKpWxKVAowTYC5P
THYcQomJaMG/mtLtjr+3IMX5SlZJDCJQ6CUlDyQ65/aDrWuuXaeF/xYDjAqooMEgCH46xQ+S2RtM
F8IrZ4e5h3rufVHRf0L6Po9yDZhoa9vWlpQcGkLDiKbG1EHWE9N3ND6UAmoXYQEJ8tu7trkkC/zT
0EQFw8S/6I5V3RmNNT60DA4hv+LRtO+9MPEd66RFh+vMKIcDobZcOA52DlC/S2E2vuTNHchN9gJD
m7+3IiUhGBma0OkIJYuq9gJZZMeKio/gMniotBrxm6cE0idM9kFKGept1wELDqYuDhclsFmE90Nh
PhkZ8OjM0r1TXd+oP/wOzDAOJRxq9GpelRZlRbcouYD5bp/y+i5rdSwjmwe0MqHsmsgNkM0WEGbK
3CZoiLU8ldePPKkX1Mvr7qGX61HiqDdaoJCNojsjdx8SG6+7eaxJb7r1KAHUe41jA1k/nt3ROHpF
63uj+08LcbM67d/ddrjt0wHhPj4QEfiqnAX4x9sSAOMOgk8zmGXz02A1r/oW+blhzyaU1UQQn5nA
4wSprgZNT9f4szO4JuNsroJ4BK82nrsI3V/7shFGVVvLeDwXEMsIwrzPTsSY4l9I0tazFRVSKmPg
uSCbN5wTKN5keNAV4qscdG20zcNfWVE+QSFhI4C+awdwo4k3kmVv5ZS8RdfpTzvRvapsbhvFQDH4
+8H+orLcGyVCxEyQAqDucJxl/sDLbn/bvzZXswgseQspDzeVaAETNJRfSmjmmJP5yKoeYyL06wyV
7Lzvd7dNba5mZUrxs0aaLB9caJe1Oet9Pkby3oHEk8abdQtSXI2wMIJuhYdcg9GdPBwPvGcfzLl+
6K1e49XL3jx/W/0XOOgTgA8MmCHXU1kwQrOg1QQ5oHM7yn0mP+TdpWLlfYKx+v7L7b3bugxskBqB
/gKKB8CRXwdQ7bBmKBxUb+NUook0Wn+hUL7vCnG4bWdr95bqkHoLpz5oJ6/tdK1XpKGwmnPDu3Y/
ed6XaWygCZVY1cnlU6OJWJ05JZY4PuXZnEGGcsg5fcBbswxoOQ9v5ooafgeqmd9bnVIDG6CuLacZ
QpGj6Zb72mzfhyFmQYiTPQzA5PyCMdfyAM+1HQfRdb2V+MyL+1KCMm4eqn0Z9k9pAf6ISab3eVR8
+hVbCwrPQQHAVFatwmYYb6F4sHZEH8RxvHOTh9k52zpB2U03BAfLTzvKBgLqV4EaDVcFSEnbezBG
QefDmoa7jInvt1e0aQmsKxw4XExlqn1v1pZzXoA3AQo+9olZ6CWEH0GFenfbylZKAqbwf1aWX7Eq
UEOeDql0oZ0dl92Z5+zESK9xA52JJQRWJpLZrJO5hs/VU5Y/NC0ujtTWcTNsxRH07UGbYILXmqp4
VerFjgfS0/5civqtdHjr24P8WHUAnheGjhFncVw17a2NKUHrRk5TTtRtzmU3+7N3EvRt3f4V160v
naMIv90+oq0kCzkvFA3QHGKemvkGx5iriGH/PM9odmyq/yaOcWnGcPlgwWwKed2s6X9ZHWNb0B7i
MAqJt+sDC7OxjSsPH5WTE1u+E80C3G5J5Uubanx8yzUcdIbBtYsXZaJOpNlhZFhtnC26tXHgcvm2
zyPNFbUVRmsTyllNTWW3EmQ5ZxpWcjxRGfZ/OGksumPXDUyzHp0xJTuQuUnoUNvwwsasgoTWnV+N
ySEpLU1M6Qw510dEzBQ+EVr9OefdrrY/x6ZxT7T1is6K4gip002dbUByVcjx7DTdX2PUHWyi44rf
il2U9hDUwlykiebZ9WLGCloLc40K327br03/thqHyn8vKl2lt7WctR3lPqJGy2tjqJszqb54YezH
xqNrvb8drJs2iAmOYnz0QwRKsSEhWdeL5Zs1wmwpZqcj6C86JUZZveR1DCH/hSmUz36aUmnCRZem
oipw5RkDiKSZc4nL5t7udcPtW+lnbWY5vVX6TkUj7dRANkCbLgT9OG3SCBw+dvt2jli2n+v40ey1
lLCafVQf1FvIxjVhC+H2BAAwv4b6r+9G5YOTE02ze9uQw6EPDxwFSMaulxd7vPdYbuJda7ifxaUt
H7Uz1Js7CIJRfPoBlQA/vzZhMQxqtxhUPfcpfdcU4n0s6MMcZadpnEY/A8Dytg9uxhPeU91FGMw1
1UH+WICUuAG89hx779v4r44dXdjuNaXkVu4GI/H/rCh+0TEAAog3N2fe0soHFX2+L0GAvL+9ls3j
YSiAMI6EBwD1CyNjLScGxRetAG0vkP2QorP2bKSafLp1o2NIB18wGFCFVpMSto0ZdjZv++5sgFDo
s0d7tmtsQ5xavCUHbKbnBuOrb8sxeh0z139BjKkOfKtgko3gtr32DZF24CITaX+O8rrbAUZF95IU
tX97F7c8Ar11lK3Q2qN4Ar+20ju9MCenx8i5a93PKTkAdnhuPNd3q3x329SWW6xNKc7ujY3VcSdp
z6jIfXtu73nUaT5wt3xibWL5+yojFdg0TxqsOVNeBiia9k6V7Syi6+pumwHDLQF4HOej+ERvJKMB
XT1cF/TT3H1Pxo/m+OX2Zm2fy7MJ5VPdtnqziRLenHt2Ct3A9b5386GrPt62olmI2m4zeiODUBzK
1Rx8VQRjHbz7e+heJ47zw5MRooghssgCKx/Oo92KwW3y9jyDAdMyvB0kCfcWaD5uL0ZBzP6wg14X
hcjiUqMqeacQzVgYSQbt2d2wJ4HYgejzSPf/6WJC0lFzP2z6M/DH/zKkelzVYRfSjOa5wgd6aNWf
qq77MkW672SdieX+WPlzBYbeyk1G1NvmKECRmiR+6r4OVPpz257XoXiz7cwd98KiPwvqfc6NyvY9
Y9Bg0zbdebVXijtPs4AOSYFkxhN6Glh8l1DjAUphB+HWu9tusHWn4h3o57GoXw6yMOwqxDUHlVnb
hwayX2JKdfJOVfc2LDXxs7ksTqFNiAsVJMpKvpFRlhpeCwnRnkEooX4c62OT5MGoY63ajNOVHcWz
5QwuF9cymnPqvSfZP17yfuo/3N62LRPAJ0CZFCQklqnyyNoVDr53EaRpVfnC/CcvKx9DWZrrRmdF
WYgdCii/J7humlxc3Bi4sTC6r2h1d3sxW+eygOAWwiIomKkZBwznxlgmXXtuhHUMO+gcyuSTE2KU
o06+3Ta1FaLAWkHwl2AQAVO41yHqgWcwjnnZnss0fpeN+fvW0LVUtjZt4R1fBtrh1qZSCfAEWq9O
BbVro0qOkzW+Q+/rEGc6hsmtwOEuXuWoiQRKHCVGQf7ZdCVmr8+lxBuJeJzyt25X+0W/k64GfrW5
omdTau0GhkvRhRZMyQUu746PcpaHqdUNRm+YWea72IK9QbOQKhtXitAFkStGu6Ih+ceR3v0M2ApP
TJ0c+YYPcOiqExcTrEC028vfV2lazN1QRxbeYVzwCTghBG+iWlOGbpvw8F4BGgWKN59rE6kF0bSI
ifGcVHJ+BH6+eMILtY6wTmdFceZZtF6FCwev9mH34MYTYGTV4Xa8bJ4J6ib06zyy9FWvF2JJfBrn
+XL0JZB3UQocVHmsY92lpjGjznOFjLEus3E5d87w4MztDsKXJxB47G+vZnPDnlejjnHNE7QcjMrC
RwiNg5byS+WMmjJjI5fxpdD8sWGqE5sO2lDUxtNoRJK3kwcsvhj+cZ0QX72vow37txLgJji2wQOy
gOTVhhepMrPlLcqNAmy5NTX3Db52pkL3SLq5opUZxcuiSDI25Euzi8YnM3rb9/yjl5cHroV5bnoB
kIouAcwCT6RKApgy15xkPaNJWJp7PmRPg/Eu4ToO9o3EiccpJGYAvCG5rWYzQ7huHjY5msTVuxg4
BIzMOMPnnN5Vnq642dw6qNQABoebwLaV6EmAewnNMRvPzBjuwABybMwpxvNrARqa1xHA/vCGZ1tq
v2uuZed1LdqfJFzgIh/lWL0RWvy1ZkWO8sqCr426cVASIEenR8Oge8eRR+gqBJWrC9ZNb1gtSPEG
O0O7ODFhKiycQ7+QNNfpm8H9pQzHgN7BKzlka9RP6nEeyw5M9eM5n5J7kKphXDV5W3Bj9wupZ2Vm
SU2rS6ejTdl5EbpADvAiZZq96XJdEt3KblDX42jTof7A/9cmJGiGyyrH28fguA8UNKPBkDq6y3Mr
enCtoVMMkUaLEmUd4RTHEUDF/ZkV0LnNw8p3R/MYD/k+c9mnttXBlLa8wKHolriY0QGjl2LPlL3h
JcM8nEdgyUY3CSoujjnRjU9tLYtYeOllLqAVL8ApWQx9Vcxo9eeUjCAcbwNzZJ9I2ewK0d/VNNFU
vFtHtTan5NTcMNBk4jM+4nL7YLniknqjxsTmimz0mzgF5zAAN9feAJrhClQzY3+G0E5U7tEb3IfW
gzW9b0aiqXY2TRHQA0LzHTeo+iU/dpRFhhObSArQK49mkv7VZsz6NuWDCAZQqnwFH4XQPLksuVPp
3S0S8yBtWLA4LxAlkqILOTTTeI7nNujdr7n4AurbwOrIDqAJfxoaX3Td7nYUb6U/jLfgtQJ6nmhP
LjuximI+cRrX/XJuKRT2UAHLqEZCj9Izaed3v2CLArvA0FKBLJ3yDjO0sQdGdDGfh7Lddcw7STL/
GTVWgEmIV0Hr/7s78MKMb2IGXRKqNt1ty05q3FX9uRqBMuFkF7vw+kYn2LDl9WszSkaPXNp0InX6
s8Fy3w479NPC0+1N20oXaxPO9QFBNGWU0kLjLo/pvUueehq+mRodWle3kOXvKzdIpx73YE/6c1dR
EB8KSHIZLoQ7bq9ly8ryHeTh+AmcQHE2iKjgBcDFqXQkPJDU3Dlk2t82sbVdaxNKHvLo7JSTcPGe
zIb90OS+xfODB0LH22a2wmZtRqmDGiEJmrQwE2HK1+88fAkldfm5HL+5WawZu1XG1f9z5pUx9TUh
8WI+t9QczwZYWXliH8LoqXYGn2FccBmBTKopcJ3ugbFHWfxC25CvjSv1UdbJaaKS9WeLf+lIdM/d
j7bINEvUnJqnxJEobB4nMdyvpDRoWwjcRmFg20KT1jfNUFQUjomk8KLd5dQjK8mAtVCMkQaDO31r
XVb6bSF1nv7SEjHtJdNZroXXBPWL3GuhAEsyDuDK6J4TCcBUyC4lG46vdcNrM8vPWIUt68OoNrKo
P/d5+ynMstavw3ZnZeGeu7MmpS6Rc309XdtSrt85ooOECDG+mixR+nnlREGKB7SIjfujGfsisV79
4XltUMkWrbBYmHjYQ7eQQWo8ZcQ41UUTYHpxf3sbdaelJA1Woy3Z1vggLCLnyanCUzfJPaDdh18w
g8IF8np4pEFTTTmtdCjF2JX9ORu93TjK49g5e5npBC02V7MyozhF6NSYZJhhJuRvqu573P6Takku
X+Y/nM3KhuIMXVMMxjBF89nFR9ro84LTx8pJnenOKz1wDE4TyXTzhdvrwmzpMq9gUvUZUuauU/JC
4iYsQDjZxz61CWBNH28f0uJVL9x8mcr8YUW5b10esj6FrgowYca9532a4u7UkyT2DbPbDdOk4avZ
jKqVOcUn+rjgpQ0N53OfObEfzp4fEgaqM9D7Coz+8L7E1C5gTrcXubmVy1seyC9QjZnK8TmQEndi
10RSNwsQNbKPZGnrkJBqIE6bm7myo4SwA07vmub4CKnz4VBkxg6cl3/IrDrJDE/vlY6g4mV9Aa9c
mVPi2KIz5IvqBpsZ0w9DbO76gtzd3rlNx1+ZUC5+B+M4LtQ3+/NUiYB5s99jdjOVb5pa44eaI1Kp
AXprtGokc3g7SJm8FFIEo/wDr2a72+vRbNm/tcfqBsGDDuvxltMDnZoHIRtOZj9r8rhCiLvUL1fH
8i/Rx8oGyco8rowOxdLU4mnFescjK/cde3oU3SmFQpFfVMb7qaa7phQfbq9Pt41KOGPww56S5bwc
dwigixMkzgzRDd026swoYYxXeXvoG+SmGaNNzmjft6gI3VZHAaWJJ5X/NrImXoLUE21ME4IHzU6Q
S2tCc8fyO/bu9sa9/Bq9PjQlRcwECrp9WMP/yHSmVbMDNWbnZ3NziOoCg0LpgyXTU+fw42272zu5
VJx4A0YnXSkFDZsJo8xr3MV1cT/W1L4TNbpAdDB1r0ubm4kPbnDU4CkTn6TX13FhDW0+ZAxArtkO
WmY8ZIn1nji7mrW7Ivx+e1mbeWNlTCmjZ08CIWyjmKHG58F9zDkP5LjPtNxWm/G8sqNsn02L2sBo
/3g2q/iRW86RmTp0n27flJDKSc0ISEW6M6hY7lsImPpllhybqjyLlu9R4+impXV7pwQXC1nKshRV
bhiKHYbSkqA1wgBIm09Tr7tCNu/j1f4t7rnKVVHSdNMY8uEcY25ktD8IDDxkboCu1DFiR4C5d7f9
Yjs5rgwqcVbYGbDhLRyDLCThYTu4gcV7e9c73XACzvV7TVsIDSx81BUlOyBrP97+BZsBB/Q2uNfR
d4dYzPWKW3vM27YOMTcAPe7KYr4AXs42pWahOjPK3ZyCqygde6M7dwmk2rl7LNA06Dt2+L3VKPfz
UHFjcilK+dBoHkXm7FgIlfFh0qxmcbkXVeLzpqlPWW7fpO3oYNP6WexLCS4nFMC3V7JpAgA8B7TH
wJ+r78TzKEksLbwT23Vyh0rqmNc6MdjNwFqZUJx9xIt4FqZo6tad/aEfpgDqZN9FmHyVTvzn7dVs
Hv/KlOLmbWhFSS+A7UtHa0dApx6Vxb03h5rCdnvTAP5E7b9U8Mrxk3lM3ciYBkRTepKuc7C55jN4
eyH/s6BC1oAR7+ae1NN5TrJ76Csdkyg594Zu+kpnRrkvZGROjVc6CJcpPULBD1SWZQDEu8aPtz3g
eTXqdZFaaSRKezrb4IeZ4ct1Yx6SJhG+Kbv3v+ACGKUAzcEiv8OWJa9S65hnoNYx8GXlgHCgckKI
Q2VBmjT722Y2M/jKjOJpEwhb89zDDdiPbzBy5bt9CdCaHYBUMDDEnQd0822DihDCj/p2ZVHJoFmH
L5m6RiHRt3SXpPNulnzXD9LvrHdzf6QzBLB66wC1lcvMs7s8fMvr9712XHTTZVY/Q8mwrJVhZtuo
2EgS/o3O0HEiXeL3hi73bfrMyo4SY5mUU48Znw59mORJFk9Twf9w6snP4tdDrFGD4lMcSg8W4xhP
vvYYJmXn4PuqP3vQR7Oj8k3Os5PT6YhpNwualRnl/KQ1NuB/x/dJGGc7rw4SwwqG3AvKaBeWoybi
Nk9pZUw5pULYw1BwnFLRD37mkb1T/mnUYXDbJ7esYNps0fPCre64ys416JX2c4SuQdLl5zgHftuT
GO5Ox++vsfODhAUiQT+JXxQ7RdEzWVqQJWrSD9bwGa2j3rA1OX35N57v2h820BFbemKAzahkObUo
DNlAwPQS8j8H7wPLIt/KToX2e0CJ45+GQJMEGBXebVVwQw4lnbziYDcd307STx9JUAfjvf1ofMgf
wCVwb979ikgwX8oujGCAmE990sIwW9RAGgKMmpBVtt+A/GkYXgV1+7GolQmlWrfMceBeA2oebzrF
1qMY/yi7u9tOsHlAKxPLpbxK7NDrcQW3QJhWisSnie+ms2+TvVcdb9u5duqXS1n+vrJj1BYrTIgo
XMpsz+LQl8DYT6/rEbw0oni0aVCjDC3Q9aIwE74himDE2I2J4uj2YjbpTddnr2SdpKmbcuYg/otP
84EdUKUGvD10u2lXHsTR0dEQX1+LP9cFL8PL6ZJKlc1Ly1lGoIUFOxtNA6sJxvzeJH+m4x+iDniq
Qx9su8SzNWUXvThqRR2BQ7+rM5/1hwn6W150NIkGc3+dul+uStnEphJdlYHS/pLl36rmRAaAuz+4
gA5nnS4NbXufCzwFQQWDsfFr75uLWOaeCbmWMDt3YMux7Z0YP912iuvy9edynm0okdQ1dj3lBJHU
5a7flWhdZ7oRlc2TwSCEZUOsC6QyamEZWnwa6CKmUMhd6N6XuOjmKoWqu+ZoNteyMqSUln3XjzWw
HCCeqzwMv4cNOzi01OD6t40sNM6w5Doq56zntUkSuon5jQ0YlAkmKrp+Z3ZOqHuD2HQ04CR+GlJO
nxQzRAkz5B7B4lNWmF+RVgGBrPG5Xsjq7wgqkrddYdPdVgYVV3ANtETNHO5Gbfe+j3OfVQn3S6oT
AtDtoJIXxrqQzLPAyl9MIHbP5ouExs7vLUVJBqk3g342glfPTX2fUe5jrihIXaL5YNbtmJILJisR
9QLuvWDg515+nfLkmId/317KZhZdncry99UVhDMveBSC49KSnyrghymO5wRMiz8k+whaVLetbcfq
s9MplXZNmri3LLARCmMOSvnQ9AUeKj8Vw9Nv2VHByqxiGRiCO9iJsvs8xrXKi4fGtoKQhhpf0Lib
ClgOs5pBAweHZLtpjhTXfQdJ+u9tm4pYTvupqkyBFJfhxZp8a2m2bz8TV8esuZkSKIC3QCt7BNwe
175gTEXiGLyZvlr2H0Z8kCh+OL0X3sOojaDloF+UwCtTStLOnbZ00hp89bx3SR2ISJaHqeTklLkD
hOP71Dlili5/t/TnT01V8MNtB9kMrZV9JZcXuWuLnoJ1d67eWR3Qxbsm+xUfXJlQEqxds9gEtgU8
yI44DHNQWHLXMoAxHc3n+qYHrgwtf1+FMIsLvN+YyEa5Q2R8zzIzNve9HLPXjR3+uMxXhpTM2k2Z
7IcEuYIz4Vs+z6zADTW9NZ0PKqk1w9S5lXETFLKxV/qiMe5kNhQBOMchiZ12B2OwdIWrzheUNCuk
bWXmgIMyiHGYFnZkiLnIjGgSxWbuW+2ekmnjrASo1cLKCueLWRxbKFf17D753Q1UUmxStVbBaLt4
djnvDSifAqoT3neuix4XvtIpUGq/EkvEoi4aPo6pyv41cra9ZKxwsQ/1vVcDaU46ijGE7MttOwps
7Kf/PRtSHD0DOtxrJ0gKGZAgnbkooDg/Blkn3qYJM3zWfhYL+qkJk/0wlh86SY63f8Fi4GXWev4B
SgBQQNtjjECBTNerjTvezPGZykHH1b9t5Vl2QMmNHaiigHeXcJTpMJOLiO9ur2LT31ccsIoj5nM7
in7g4mI49dcc5CkUYpc7Ob7uhfzHca3sKJ4YDy2Y/mzw2Tb2oS3O1rdE19LdTBaMYB4NzRZQPig7
lXcjAY9klV7QQ1oALv2ptiLfjY+GqUlLm2eysqTcF6zIY69uRHrJ7ezQ4/U66ogmjW/mB3Tvgdl3
8bigznERIGfGsc3Ti8PfWuLJG98YUI5/Hfrxx6E8W1Ero7CxodGap8ivJr8jLgrw0tgZhm6sZtPH
VmaUkzFn1BH9hP2iNtS/0gOcOojMj7/gyCsjyqHg7KNRQr0HIsiOtS+hOfAQF5HYDU7i7H7PlHKZ
l9RqqOuO4lKn2X7g5Fi07SF1XjdQ8/J0FjdcXeWFQTFhN5bpxbTbP/KCHirLfTBzqckAGldT6Wwm
UhUYfWyzy0DCwKCnELyoozH4fasBg22Hzf98miq3uYtZFGmHWXpBsUX3uS3au2iA6sTtw9EtR7nA
oWYoKzYjcix3vgvFF9G1/7j12xFdzNuGtm8gxCchFoZB8ZR/fT5pTYAsAo3IV1aUPhWQJCVvoCwe
1OSbWd3Z45dJPNjcwFetrVnjZkCtLCtJ2xvDem4AH730Rvw9Jc19bjnncdRBEpd/5sUNtzKj5GxA
2DlJ2zi9REBB2Nm57Q+itn1SXUp33/7SB+6ztRcDcTGmDFIT7kGiOHAEgAJZ6AOGub99bJteiCFs
8M1gdsJRSXrAA1wbLjcSDEY30EHFQmh5+D0TiqPbueH1ZEnesev66Vzs2qH5JQ94XoXie1YX41to
btPLCIU3hG596bUo2G0v8zAODR1P9JyVNJdzMUsbhAuXmYDW0cGUgZlZfwNzpklA2yfybEfJc6GZ
MJq6sJMYU5ADX+NYrwND/UilIJH4uZRlqatUCjl6CoCXm13GxsY8dOEYflg5T61lTj6Tc3aCPmWk
Qf1vJqKVTcULiKzA/dNBL8KUSTDbj3WcBnx83+vs6LZPdYUebKpxBBZ/i9RfUll8CgsdUbduKUq+
4TzynBTrgZM5T2zkBxPzlknc/J16oWbXll/7Muc8n5SSc/AEXdJ5wq4RlgZx9m7Ov1LzMnKMK2o+
yTfdexERwyQDAXZDrUpKkw8yrrOLGOzw5GKs2EBDFop/w+tgCD+8b2VJKU3cup2lAfAnZGoivx72
TfeuTP6uIh3/+OberewoAWs2Q8LlvxnU+4i5INkf+qbxG/NN0n27neF0ltSQnROW1wwhW8xW4M2d
z+iRtu+7KgqYpSkb/oVovXAJUMDYEN8AW7RKzjCWeVK36ZR/TV1vXzBxYMaZtfWJWHfS/CepP3VO
u5cm8TGN/gQZUT+R+xLMZWP8UVYPZqrxGwXT9vM4n3+PEg2AHiZ4upSoYyhr/Nrp/HigO8fzdpi1
PlMvDUjOngwPQ2YG2d/e+M1gX+2FEh4C1A7hnOBqEfn0ybPkx4HqmlsaEypw1J5ju4lzXJApYUeI
HuPZQNeF1JlQQs/JKfdwqullnr2HvDWhpxNrNmozZT1vlMpNYNT9WM5WnV4S702I05n/IvbOtjVX
13Yc/M8V1NcOweuJpSWsxDUFQ9EbT/xdornutXstf8x2uno2pYRc5o6YGjPS9OJiIDMDVdU8WW9N
qgMy6vZt+Rmrm7KyR7wI9wNWlH72ygfTu7D5LnX+vO3GLxez6ApDWwLUTiBFUpUfoGvltrTo4GNt
vBuS73idQYNBx+qis6LcwEnDSitu8uTiAIzidbIOJMa47LLVzcO93LTr5Sxusto0AohrPpY9DMXv
m/pgQ1urGoNJ6NhnX7rbYmdhwsJ/2DglwYeW14XpkDSfi/pE0W+uPxfD5waiOq3udXfj4+balOJu
I895i2cO+bkIhT9Zd7S0fHOeD1V5FOm9I0hg999M/jGTOv3i7c18XqTigZ2YhJk7UXLJXDDo3xvV
3o0K39IBUHVmVOcYwsZNiRdfSPmmS97Y1vTUhbsp5Jrr4mWuWzYSWHSLo0cLBqhr30gbA5I3hJef
JXUDk4vUj5pa96WmM6I4oFONvE7QxL3Qjh+c0dxVTeffDtnlVru+hbEOC1wL0KTCt4A63ldh7ljQ
SlSfDdbv3TjbGyIK+Bz5s+u8mxnbD3b0/bbJzfhdmVQ8wSiavktNJ760rvlugiDabDSBRYrjbTPL
nXlrZcoJNW24SCnAE6qOomkXpkEI0S2r+mRBS7AX3mFKrZ1jGhqz2yG2SC6hNFi0HJSysOXcmR0D
IVa5f8QAdXTeLhvQgIr9SA7oIju7yroLDcNv7OFwe8nLkl4u+dm0kkg4K+loQ2PyMvfmexeojA7y
VczEgK2D23+XuETHp6KzqOSTYSpSnsRufBkGw0+/GELuJAssW4OY2HaZ54UpLtP3bVZnjhEvInrZ
uAtnACs157btLs8mFHdpywQoDDeEV5r5Yxf39r1ISPXO8WR4JHnMfBrFxrlMjBKzNuUQ/N7JKZFe
jzm3+g7WXY47TUKm63HCZIXrnW7b2Q73hacO+NRl1vs6bRlGJN1qhof0g4dOinsf9fLNGJoHkbFL
2lh3Q2K+/kFtSTHPNpWdbao5L0tob1xKyWeIkMVBlLLvdWadcwvFQVI2fmjEAX7Rn5ih8pMw1KAJ
t530+QcomxuinWX3GX4At/6PtCtbkhpXol/kCHmXX23X5u5qaLYBXhxcYCx5kff16+/xwAxu4ShF
N8EDEA2VlVIqlcrlHI4caBaCJCqoHXouwDRxe31Votb134QMNagETDrXOIGe/rY3PrZ9HGmiOrqd
CmJ5927YrKr0ZECDDR1sgsCxt4XPe3Zo8klhlPun7r91k58MQzMXrtfi1HVaGTDtmiQgpJrf3l4x
lRDp0ZCwRsximhEXGPndgE6hkVk+NSuF4e9uDEAtQURjABlOboTLl8Xr6tRlyLrXyEDoxt+swLM2
jd1wmptPt3Xa3RuAGKFq5a5YLtLe1Jpdo9FizK+sKKOElcdkUKzavjr/SZC3Bk1lyKdYyKcYpDv1
HVB7RyfSEn4Qs4rAVKGMK21Qhv7YVkwkBRGeLoD9lJGTmaMz8o+WTH7Y1XmTNBNFma8YysPIuiCm
msIRqRQxn55N0gKLMi+wZtqE2TgUkONC1V2za8y/Nt5dv8Lm+HdzQVPdZuhXLeNwBOVilwAjuk6G
/91eLdX2S24c7fMdoIJQQ6IgSZnGD7TDGX0tyi+3xayO8bd4YqPO+jU26lBHLxFTeNkVvdJhXhwr
83NfDAFoOFrVk3v3YtqIknz0SMsaAxpjcSVl5oNpbTHPhJc+5+8BO9EUKsxOlTjJTzslsxqRop8B
tYnvadK/diYrLAyKRHXWo15av4ZBnm6vpsr+JK+AYhPD0ANWMzfBzoJ4lwMM7LaIXfszwcgKvA5g
Usqdpd6ydBr6F+Zvop2OlWuit6t/lTiGIne3q8lGjHSSQNlUO5OHmk49GMFKiTbYbXhbk90N2oiQ
TtJQOcIsuzJDH8idZn+fR3Js9M7PqlciKU/Z/PdtcbuWvhEnHSizBpOJlmNv6uWqLSFL303iQ40H
l9Lydo8uZltABmQgDJMb8PohB/sHr/vPaVIF4xQYcXWItXDyFBrtm8IvOZLbrlJCOz1FMq7R4ksT
fyUDKvRcFYWotJEeO9BE7/pkSa9Z4aY+Zxlm8ArtkTQlppC4oldWJUwyuxa8FqZgMDv0iSDhfhmK
73p1l6kGuFRiJNPrkiJ3O0uk1zmvjmw6WsV48b7XhSIiUW2QZHJEs0ZNt1Hrs4e3TM/8NnlTveip
vTG2VdWtA0cJznMXBInDYHi+6c6vBst6bdgqUtH90/rL2CTv3SG87uy4wEVRPCRO+VA6g49V6wp+
roFRO6gg7FRrJ7nvHv2kvDSRq48XDWiu1WcPxQrSdopnp0otyWN7oBvW2gZZ02T4UrAoN8rAtcCY
+MppGh/Qn4oYaN8J/beK8nx2j2aqggiknc00DYCAYOvv3RRTffZ9OTxv5nitduBRZgErEqjYa6VM
cg+oyds2Sqf5FViKvlGPoRgbRT/V7iZtREi+YdL7JTY5giHMJp3cEvgbRn9qXtCG9FQTySt4XlPa
tEGw7Zj9pec0BJ1hECeqx9CuV9hoI3kFmFu2pBm0KUl2HJsFQCniQ6m3fpEnL1k4ALBhQhG3xG+I
gy3IRZNhRnTnukMIGhC/M+yAdKphjfUb/xbdbcRIhyjvYuItMLVrFucnEK35fVecb1+ruwdoI0I6
QMCVqTlBle+aoJFFX4Kh1AKqPbrOQ5z1p1b7+EfiZMzBnPPcGIATdeUAnvfTmUV6w6+zDj6vAlnn
YvIr6oW3Ze4e2l8qyv2JC2vnesYs0hUXe9hPl2z4qxoKv8sucatwRypR0oEqEqtj6B1DEScnfmrn
6IZlADR/w4c7jHgEt/Xatw5AzKxwpJjylo6Vo4GgYWYoSQ62M4a9QArAAQvWH0qRTtVgtDYS3BlH
OSr51JvsMg3F4bYiu24IuNL/KrL+fHMHWrEArn0LEYAs9p3vdg8Up++3Reyb+S8R0jVrFJOVthig
uNKGsaDtuq+d6X5aiR6BX+L6QwIuNEEfbwtV6SXduUVrsi6zoZfwLgt7N2qhIRRdGzvjnvCtm7Vb
Fd+sXdJYfEw4ZABboT8k5/bEQmAAzf4cdgE/qgCpdn3s2iAPtEE0QcntsWQ0DZGPNtZRfIjHM53I
gc3h6LgKq9vP0f8SJHfI1oPXN1TM7Gqc6MkMk0icy0vqZyEPVY2LOwPaWMONLOmmnTSS2TV4DGF/
vn68FofpzP7ngXnt4BzPWRgH9rvbhrF7cgFW63rgcUe+SzJ4JxM2nATSdh4FxfJ1VsXHu4a3+XzJ
2vlkt1XWwChYikdz6yYnrTKRg4x1TREQ7UryKJA+DNvEtLnkHRaXmQu6FTF31d47FSBrtWCu3t5e
LZUMabWaCZzKVg8ZrU0CUXZBWb3jk6rwursnG02kNdPs1ACsXyGu3CXHKUbhMylOtxXZP6wbGZJD
GAa0FXcxhqWbPKguZpgevcPy4H2eDmXIj0whbv2036KHjTTJNeQzEBR6xsQ11TU8YotjaugH2wWX
U/y+FKp7YtczbKRJgUSRNHHl5qW41vShwpg5wgp/4mPgDYfbq6gQJNNSuBXY2NK6EVc3LmFseSCq
OHStj6PKItZvfGP95AA8nRte8hEaNYD684chAyts+rrrpgNGKkIArWNYN/1rrPiX2woq7F1OEaFJ
vxB9gjnDJV76c52Nf8Pjfi2d+HlMoD9fGL+2zJICiDQTGUjyMIVgE1DvvC+Mv51UVzgIxbGyJAeR
cdKLZsYccKr9b6pH0KmWumqede9y11G/AiAyEPdQJX96B6ZGX2mFQdxvdm0GcWOe8U8AGAJ0EisQ
M36rXlJE2kqUjla5YAgFQE0gRam7DjQ/33L+ziMitFWt+3vGvhUknaqR1LEF0BWBZ7vu+HHTPOgs
/tI47clMPt42u72d2oiS017pgqbMeRjEdairxKeV/UlrFOmhPcveipAu2kEnGfrbKviIBcwu1icR
j4d4UtQSd9oEDUCf/GcOMi5o1jmJyzv4PdsfwuycRNWZHM0DP9bn2yu2G6RsJUkHqEPjvMtnnNTS
KbTxQEGdeNf1xVj7CXIECSfCBxdLfsV4zAqxvqDOXwDj7SK0NlalY/e8vU6AZLNStnm/EXOYzWQX
nYexPKP9kuWzT1s3WLLyrKE/c1I12u9upAF+NmjvwoNIG+lmesy5hxG8hb7PAfyB1omRvbu9ursK
bWRIb6mhBJInEJxwWc7ZvaXpEYvdB3SRB7wn50qVMJdYNn84Q2Dz/KeStJeuvYyxU2P+1DrRCMy+
pxbTOI9ToAfiIE46CH8Vb0XVGkqeUbQCTMxujnFycu7AiOlXANa2ZhWWu2oZ16+xeSBotgXMphwz
3g4p0jJYatc7V1Vbvq1jxFCkINrftal6cu9GOtuTISk3x31dOKAvuA7H+LSuZvq/5XE8Tocci6lk
3tq7qUEfZwLTEMMlYKx6quPQYGavMjD9P9BX3PWRe/T18V5r32Q6HngAR1Ux8O275V8CJfs3R8NI
DA2wHX1bpBEBX7g/esNnnYAumQDrW+E3913zL3HSUeAaG0xuIxIB+uR9zDh8p6r0uq/Rf+5Drr6P
1I5LL8Y9bRJxGVI8hHSMTMTtK5srirz7t/UvSZJpZDkTPEULzzWrzAGAOvZHi4G0qh/Y+oK4lJRF
ZUk/3HYmKvWkU+D0Y2tlNg5bLb45352i8t0lKFSTySop6883Z22ykqKsMfNyzZZXs/2gY7hcG8OB
lYfb2uy6jl++3pQCnmTpRnQM4kzbEwDFdH+sMTVoHP9MiBTjUK/r85bBxzc094vuvp67QBljqzSR
4psM1pbMBW7Qmnxyhi9OoyOiUlzTil2RHwy8KNAWo6NwXRdweE7QOY+GezGyd3+0XvKdaDhgAZ+K
BY5W3AFAu6CAjVKENorVkl8GBfBT8roWCNH6E3cPTnsgTLHritMpvwl4AoBuMsO0tNw4YEd08j4l
QVXTEJiCIj392ZpJvsCdm5+P7mSyeag7id81Dju6E7/cFrTvQf9zOta6spuTCY+zJOMMp2PlFKSM
iIk0b1Lk4lR2tv58I6PDA80z2/VCZ4Z+zrJi9FMUpHyDTst9TYfvt1V6agw/4EG3WIySE6AYAevy
lWLLBqslUH1PRfreRZ/RbSlPF+53KZIXEKLTiANo2ihjyXvHit/q4HD6MxGSD0D0EVujDdaIWjfC
MsHjI2fPpzMG7dov4Eo5QmBTHw/5OGCxeB/Sid3NS/MsW/5tpeQurN7Mp0nvQEoxTM6hmgGROoCN
apkVq/XUyn6K0R0bT10XCFpEOjLpQvoSYTk4NqzsbRezx9TzvjTt4icYg7i9MbsWthElHZrJjuNl
RI4gwhgtyA30E4jo7yo6KKIblRjp3Ig012Mrg0Zx+hfAfH1N3I2qw7Iehl+5nN9XTTosTh0zp0MD
b0RN492U5ocODRBBjhEEkbl4rnHr+GdrJ50bp/Ecs3YxMUTbsQm8GchxrWcFuFIVglT2IJ0eMIED
JAcc51FtL3FIQINhZOnD0tWF33qVwhsotkrOEYBFtxzSnC+I0Lw8SIvW9usJyMQ5VSGi7fody7Us
DNGCe0WGj8/5YNXExGnqGJi04vas81JRxN1duY0IaYvs0iwnasMn8Cw5jkl1P1Dx1kgAY+nZH25b
g0obaZPismEjK+FFx9n7moj4lMwqtNTdrfmljdyaUGau0Sc5uCXLwXTvTS1563b9/FbXGA1uK7N+
2d/O0kaS9PgZiyqv82mcor4EgC1pfD4BhmHggBJ0fLSEva+1d2XGLrelKnbLkN5AGQjCbauEl3AJ
CBO4FwK58XPrjldq05dY+UZBKRWQGl6aaT1sD/Ay3yaWfzDdPHQ7FfajwihkMrd6sYCNmMH+SNMA
mVOcEPp8esGi2RbaDQH1j6exZOIu+jsyJ8WiIZPtmzPqZz2KXJVfFapC0PpJvxnFRpJk4abZA3g2
W8/rnAVl0RxJ3X9kMQc0U3GY2b3Rmu//SDfZ4AEu6Ll2D8c3pcYxG0iwjNW7GvMLTpacb4vavT2Q
VTPRlW4iy7za5iay4/nSdwZhcHtjeTK19Oy52Vkknt9R7wAUv5eY+kacdFnR2WwZibFromFhMRb+
EFsYcfZCu1fYh0oxyT5qagNtcOWG1QVaI1zPz1ri1019XNzX5dS+QK91hk0HZAs4imUARQ3HatAH
xiOt0F4BYfBAW3IaUGbD/1BESXveEHDEOmifkPi3ZToFVBzqiRYZj3rQb88mOVRtHCY8P9w2DCnP
9SOu8KiHHqAVuR4556eWMfW6WXttk0Z5bL3px2m50MFYjjQFdWEST9+8jKeHSRjOcUaf9hEg4fWp
iQ3rVA2Y3Lv9ZXZ0xsoSipkDtFmi4eXpdzHqhRTDoPGoaLVodueApjmA5p43pv6Pyk/ErG5tcxgY
jV0TKNNJ1M4FGPqKV04lFN3LO87kHxtxPBDCg3pNciZ0KLsRPbhp5E40cIGosKCurGXW2242Au4u
923LP95ePCmX/69amAb5IVPOEpCkIzm4ppNottCFUlRNuMTvelM8oknO79rOL403hZ2d3OoBcCa3
he/cbTr6nYw1hWljvFiyotmb7ZIW0HfQPzg9DzlpDm79YekVcnYtxKQgCDeoCVmSHzOdDmwVQ5ZG
vNYP6C88ZkWFDJWK/FnKpf9cS8BZUwyw2QChl+7qeMqbakomrGUKGkC7CBzPinK4GG+57yek1oGc
Q/P4fZ7G/pggvYABKd3Kn5Ut+f1bSOfBqifUXkrkZztKD3ROg6mpzy59HsjaDzGGB+BuXA+ghnEk
H4q2w9gWcZyAj9U5wYSORNPujVwFtL63dytZgWPqug58hfXnm2Pnxd7gQR9gHU5uyKb4UKAXENPi
59umuCsGxNbUoeCcMeTnJepKojU5xOSddUDDsN/YSF6YqlaIPYtH7ySxV1wFDGhLlkhRkqWYauZR
Uhf3Dnh7Mua8q+osNLTk+dGcDhGWCzxdD3+QDlfaDHPbp+AWNopsqQ/OLLoqtBoiuquXJoaqZ3Nv
ASlqYqBWwhWHStzTfUoblrWZi8bGooO1Ze0xHROwSqgSWnsu0gPWOpqHMBJuyI2UCyNVbNp6Enlg
BqTldGlQg2uRCbLy5j2QRlsSq8AW9jSDjVMHqD2IhWTmKNaYndvobRoxnoc8M08WG8NiUJER7ooB
jTuow1BBcmRHbI0lHass59E8WOHSFWHLy4iQ/AWGvsb4IHNygEkmj7NxazT00XBY5PIqWHh7nHiD
KdfnQRD98A4YMsSgOZYOCyd5h17UGWu0gUWiujpLEKPyYFGU+hTa7J2njRhH8rjOlJZA+Z/TaLTQ
72DTSz+Nn/hovpqMWgWFs7dBDrg3kVEDZwHM76mF07JLh8wZ0sirhikYqxqpDd7MR6NoR8XZ/eeB
Ij0rdFfXbYRyNqal5GlowDqgwzW2WNQtQIfSqN2tBm6C5RMXdJ1686XomI60CinDua9dX+iYTsS9
lPiZXpnovyX2KdGy71NS5nfLOFivhA5IY6G7Lzr4FvUwTgrYNry4ni6LgeyBsOyGR7ppggdDFw82
j21fL62/nu+iocGa0KQGhsSl6KipF0pJ7bGI5O6DcJ0gRvGkrLPTbTE7JoXYi+AWoITgES3pQ5Z+
MOd8ji9dnbDXE7deuSmPo5EX+mFs6Pvb0naMCrHCypBjIwZxTMmAs4YmRjsjeMV0BUisrcDVuqOB
d88LxKBnHzEydbBLku1m2Psk6zIWsYafOKNf86oPrErFTburDQhqEdegKxLx+FNb8PR6tghJEiTl
rHCqUPAumDgw0qsw6ddNkM7H+r6BBJMahuVKttCTGVQVHk0i5GH+N/LJAbA5aOFfsGiup69vNvhK
2SNXejrHpValkRiNU2Wx06Jrp4S9IGVq6HDIEGFT0LlJJmCUeT9WpGdR5iVBzkPal6HRPz/ZbOiY
MCeWi2yFqUvXc+UwtwfTLULt3kO5pAi9ZH5TW8vh9pJJTUj/+P0ncqQ3fN/xDuMbZhLFAIB3+LlN
TETcrw39L1OMx4xei3YKS1Yq7HvPHnSgxKAjF+30ui2J7TSg4eocJXSj7kLSeIBssxUi9vyCsTad
Y1Z/DXqlFWwqy5wxsQj3X1Drw/qs+W5WVf2QJiJp/DG3qaq1dDVi2ci3EiWlwNM7muD0TSLUWO6y
/g0p7/vqc9NXIcptQZaElgpqbu/8AkQd/GMwFPQVSm4CM1FJQ10sY+wQAHMvQVcmR9CrBbetZG8p
rbWQY7kmCIDkLMVYp2W50IRFiYtpmHLiw2lszM+j1/2NscNeYZMqaZJTEpiutzGzj1AEKZh0sR+G
EYTStLqvclsham/9LANdaDgIrmW6ko3EY5oZKWl55FpoEztP+Et5D8NIQlDrzF9ur+KOMLBPwZ8b
sDUDjD1Pna2N4kozxQmJ+jzxy/GKeUB/Em9uC1ltTLJBC2AsK8UkBkJsuY+VtZoN2J6MRGbBPqTD
EqW0emi8FLyzIDsSlQr1aUcpDB+vNzymDcHUuh70zXMPbpKD2JbzqCqMY+nMgb6Is5bMx2ertc44
ewitkDiy5GfEzJemnmuEp4X+OJdB4WaBNhxM7bHWFLa+55nwoESzIADUAH8g3VRkKuy6adosSpv6
sa3cR8KX97eV2VszTBjj5oDno55MtFeJKXGWTCCGKPnJS6sTG5yw1RyFA9zTZCNGxktOY7Mtucm0
SzFSRrsAncBpkQdem6bxu9sa7VodrA2FXoABOXKoN6cA5RytOo8mswAojtn83ep4UQo3yMsMTfyq
YuKOahbCiX/lyZyIVhyn7SLKNLJA70nb/NJx8vwL+ImIdRM3ht1UseYIKnBwtOI4dpbfIJLnuqpM
vmMLFkJk/EJ2FgUQ2YOTbszbyZmjWqSX0jL+ykX/yoD53d6gfTG4btfXvuF4klVndjNPbt8j6LdS
32mPZvOmbR5vy9jx21DlXxmuTK0GCt1BpHOSRy0e3g9LBfyn3tHSz0RY+rE00u7tbXm3dfoNHi0d
6YBZOJFHLNcOxGUAA4yBfqAaJdsLkZ7oJV3rHRihtbLNvcvYOmFi92E39195/h6pYYxuayd3NM4u
6lY1aw4v0dA1XDxj8VqTX8t2ORvUsNMsag0rxdki1yTrMX0vBtVbeWfvMJJg67BD0wXr7LrWW2vP
SKOBYG6ObON1p38pjXt7uiyd6hmws2WYI1vZUtEA6yHweypGAJhM46M9R44tQm7NwVizo1abiizD
jnsAPpNBYetgKvxt+s8GcRIqr04WJboHnEM25fV3064thdfb0QZ3LKbJMKBv2LYrGYbXizHpTbwF
6YjHGcBQAYJ9rvrnQdb9E6Kba+CAx6btEkql1AwavsWALBmJSBH1bRt01T0mpBRvp50lQ/iD/BzU
cZDIkBwEw7yKy2ydRTxtQjAWfuKu8fdta94rXQDJEAUogJOuTk9ar6UBVA7uj/iCOOSop14EmJRD
bM+YPD7FRotGpHtjaH1ARJ0w26G413csHDJ/nSVJOOVeUdse8y5zWZ8Fxeiu074e2GNPVfP9e2WF
J6KkDRMWb1gOlNKoLSqM6LnXOnkceHrWxEf02B0ZL07DMJ+1oTx19bFZugNXZpP3FhuRLV5YuFkQ
ncneWPNs1jVuvES93R8wM/Pasmigge/EmsYDcfJIm5NwdsSrPCYfid0r4tCdswEYIg80mzAr8ChI
wW7bxh5BWgnxp9Au09wiCGEHl6jYifZ2dStGciiNHYMdJ8MR7N27wciDjpy64X8FaV5gPTiEWEu4
SFyfkhyadN4kxiWNCjIFQ0xDrUCprUaXFE+mz7fPya5OG1lSfsHOSmxP1WfRolkX5OcCdB4/No4d
jO4LOkiQ+EGuHGP5OPhycrmME4NbZoeaQ9cH3EjDbF5BRc0Xrd4vMeZTt7+YNqMJT0nk6kVIq9hP
q/gyVWVQUlUT9a7dbTRa/dzmIovTSpv1GIvnaeCpFUmYVOw+0czD7T3acZd4joCxGmuGUra8cEav
5RaYKXnUAN770GjGEMwg1Xu+U8apBF8xMo1IbspZs6VMc7F4DQYNjPkuYfqdtnTH24qsvkh+L25E
yOeUJwxExRNH4tq1jd70J1Ki1tpVzoTeqLK0L7lu1PWh1sSsnUm7TOQFkenakkAw0+TqICd4umFJ
NrXoEoWOWanxsztm5jkbGQ/LZUwVuu76xI0suRWnHThrao56LxI192Pr+l5yMqu/KmJ+MPP43hT6
Ics/NV3pawX7enuh1/tFXmib6HDIng5l5YXWvbIz6zxBsFCZR1MrTqNlopqoR3ThfwG/JXu+7SAC
gv/FmB1uXE+6hDwzz2Oz5mlk67QogsnWJ92fOmIpqtc73goWiq4tRHN4/cnpd+ZNxB6AERY1ZX1x
l/GKlqBQy0TYJvWzJtH+CYQQhlDLADs9Kr/yEL9uFqPeijS+eEyPA+pk3K80k2Bg0fr47M1C6IiE
GqI7gBrJAwxxYgLVYebxBYB+4Ww+1vXnxChCffxiPpNE6YdWwE5CQQZooijwSR6LEG4n3aKnSIWC
K1zoYc6B05O2Pik/6e3nsX0e5NVPgUhioSaD4q/lrS504yKHGU2dTm3nUWLYR1TEjpWBAQ1g6jx/
DT0XaTUL+SGKqvZTMQZHorw1wRbOMNZPp/euNwW0fNdYj1SFrrXj9F0PVWaKlIoHQCpJFBdexfQZ
Sa9ZI8cO6Bhoyjm5i2rGYMfUn4iRdiqfRFf0mlNEZcabULB5Dnqvcc7d1H7jrfOCho0n4qR96inX
mVElIrIGZJALM6w7cZcxFQjHzlVG8SBzEKi5QPr4rZNCZCO6DFoSaSbzgWv7rllaRTC4s3BPREia
jEn+U8S4wsZdpg5DB+ZjYajuyx07WA+Qt6Y/UZ0jks8DCdFAzdkgEU71AdAiR7cworE1FK5VJUa6
sliV1T3Fez2ixXdqvs10FmhKt7C7LRTgamvxesXuenp8cs40iw6UgC/G9JPkS0Z5ePuA7qqBAi0a
C1AiQQviUwnubCCqxeMy6syM9kcQ6IBCUji4+u5HQgQ5/pk4adVAP0CXFlFO5DS5n42fMIDu80Vx
y0pcQP84Nzx3/lNKviPS1NGGuLBJhLJSsIS6zw/0UjxqDzw5x+f5SELkJ3t4crTOHW4ruPfueyJ7
XfCNY2Vm2y1LA9nGST/iuJ6yU9uFQzCGRggAsdSPW4Ul7hrJ5vKVHN9QGQYrGS5fMjlhZZB73gnF
/f40bvk5b74mJgHwh65iOUFZtzxZ7LQEkxO606qKXWruPMyIJdq+OLWOCl1bWsTf5a0qbxZxMHjX
OlmMCbhrf0CkdC6C5FQd0JLir0BRcXB7054egt/FSXtGet0tZgfDcBN9RcjZjmtf0863ZSh1kk4a
6TMOEmzM27L7H9hXWlDd2Vd0wByzoxcWioERpTzJd3gNAHxAVI0Rz8w3Hn8g+LgP5ei3H7WTiDCT
oHDw+6vo/JOeAkq5DF3HvbqggmIGt87/Xux7IR54/L8XLeIvGcZTwzA50P/nCRAj3Vfr1FzEsTjR
++SiRwtQifKTqny8q5INZhYH4NR4+EvuKnPQtWOmENdY2anElFJhz6/bQlN4xXXrfz0LftrfLzEy
fpg+ZU2BMkdxzemFWw+LAKBzfo3J87qh/5VjWmjBW9/h8lgKGBxzrexncW1Bnkmq9zjVCl+06yjQ
VooeMoJyj9z4ueJSWV4DCbX4nvNXiyC+SNkJ0Mee/tdtW3jq9n4q46zI1Egmoz9fysYUhcUqvbbB
aJgfFwz+ju9uf/7u3qM/CmqY6JCi0t4jiyh04NUBNqFpH6aseG0ysEQb2uG2mH01/hMjd3zSpfPq
ssFQOe5/dN+YD9x2vt8WsbspvzSR81ZDicbFHERNV29hwBiyQCKfvQWjM/Xd/M5se4XnUSycJ51R
gYY7Q8QDAC7609AfveY4q7AL9D0ZqDdjQhC+wPLkrHu7ZKPHKRXXOUva81Jbn4q8GYNUZ++B3dr7
JivL0Kny+2Fq3yLzMx8BY54FSZN/nQdwr6EWRvzZ7T/cXum9zUTLM74QOp/RHi8lPBlKq+5krDia
jZt8Skns+G4Wq171uxiAWzGS6edWtkY4BuBzDFe7WqDnuVTN/MmscjPMevPea0OW6A8TA5sdKldF
xAUZA3TCLAcvTuZDWpVc4cLWqFp2YVAYvbZIVume7FpKjIdhItoD6kfzpizvCrjL4ksx10A4DhdP
hXa25zDxngTrDJwY8ijS2cSwsjUsWlJe0dwT9cl33GpTgByS4s7eOzgbMfLZtFvd6FIXdPRN3X0e
8zlquviNO+a+3Ytg8hRB1q5Nb4xHOjeYequFp8OhVWbiVyT3Tf3UG19uW+juPsFAMU9B8EKSI7kK
5zJzSqD6TdX4TTTGsRqdo+4On6vRers0rxd3Ot2WuH8mKKgIbDwsQVX/9MoubSsV6LYFWIt7XtCS
ooJl2N0kPPf//Xxp2Yo0rkQzwhZ0b0rfUXPp7qqZgouYYZApEWX2tqa5qt90f69+CZVi7iozjKUE
WAfuudd8PPT1xUxeEJSu1Av/6rWu6yYGZtpQISnU42JoiuoyDIN3SDzH9hOHln8oatV2I6pubWHR
CpFbpr+bP2NExK/pp9tWsBuObtVZj/RGhulWZt3pHWLsV124Rm7Iq/2lYwDS/wFaRYhCKZXdrXaz
EchyljCksHHrpSI55ELPDvlAv95Wa1eIgf5mdH3j3SlPfrvZXKcpxkKu/dAfEP9ewciomINSiVhP
9EYPIBnnNB8z4Od0YxakvWYf9EqoSr+7p2ijiORRbYIe/AFu7VpwZoXawmyfuMmlb5rhvnf7913F
nld1+BHAmejwxKsSbXcYDnmqGNhLLHNqJlyWNvm7/ZIvwDAj72ctot1rNh1esFEbYZJ+M7fqgfQI
GHT6WUuWo0Ah5baEXZewuQElP1c7hePOKxG66AHC5i2hQcxXXaYwOMXNJ8dyU9ZnWtYJgNnhWafV
B5u9ist3zkvQoDGpgyw7ClwUMdbTvUnr1hBtg5uvL2K/RsXWXeZjn46KNZNGUn/awEaOZAN613l5
kQJksT0M907AD0VgXdgXdibnOHgJiB063KmNAVgPrUKSmzOqOna5N4prn8c+z0IdOajafclx3QiR
/JwAoApvUhMaoRgt7rihMORdM9t8vrQzvJ/Aqa0BPq5uq1BM6JQoqi8pU3HvSmWyHzuD0Vx7bTtC
Wlh+yS20HkFZXMNfAxRvfWc3aVDcjyFGV878JQmYrTBp0bxu9ITOYG5dZQa8mAISdz4FfOLzj+hW
jLR22tIYPU3W96+LsftcGB/NupgO4zi++TNBkllXmTk7vQM4SNtwT4lNDpiHfKWlJLwtZs9pb/WR
nBrYaJe8z21xJdPw0a7KKK+HbygyHfHouM7j81pWfzMJORxGQ1BC3Bkezkm6x6YW9ymw1RmfFAPV
u88beB48JNYZSLC5P3U+qIuycgLqKpxCd+98KQNMw5+SyxLANj6KwAufVwz7qdhGoBxCDnk92gMg
C13rWxx/cMGCpgFf4PZm7R3crVbmU63QEJfOownjI+j8jotw1O9nVb+q1Kb4uyZrMLEJFlCZAo2w
veKQOv2j3bYnMWkHkJ1ezam84oF0it3i08D0z6U7dIrTtWuNa/3NAksh2rMla/QmjZv5qAMKGkzG
wVS3+t0wAxCCDZO40HSMgVJqqIbuFEJlm7RzvTXtzEKUXIriCFjNA7L/b7SEvKWOmP08Vo1B7G8j
aoyoMelIcEk+hJEaeVWKQKlLyvGYmsm3uUbbWjmnqvaSdb3kJzVSdWtZDk0Rv3Ep93UeU5q46fe0
OQ9ue2za2ndqtCuAbzgeAhsjoJ2ZKlzKXrS5FbqqvzGgpHEyR1vmNVf02jJTQAK/vX0MVAIkV5+Y
mExoZvisbjHONU9C13kensbPQ7BZOGmLUqOd9NHBPd9l4sHSyF1G2ejX6aKqvOwFY/BSGCtCywOS
UdJiLdyYtc5Gpquxv67DmmnUVA+dCvdkRwrAcHCmCFomkSiUpDCvaPk8gg6kzYGsAhCXxaBHkkx3
NXMen705T0RJm1P0okviHgzhBq9qH40+b+tndhn/szvABECVGU2sGIGR3QQciG6508gAsl5iUKQO
EoddkMEyXsCIBpQKNIlg7tfG5khmgAlnIHCgNnZFW9X3caZWgLY+887UtBcgTEMS5lvxSQamoyTX
Xmv/J+3KduPGlegXCRAlanuVerPs9hI7jp0XIZOF2ihR+/L19yi5d9xNC00492VmMA3ouMhisVjL
qQSFYBGQRFFhLDHbCC1/0WqquEHWFOEURjLuGFrARr0lMYx75ovXvJ9AHI+yTkUx1uKcSHbnTBpJ
30qQzNkj+JaPXmLdIIaIDK0wbsCHXyNi+tXMs4NVearJf8tHL4HKmkf0rq4olNzIvwz68GymSWC5
08dDbFA5VFHbCIejok7yy8rWiau86MXXfiKBY2IGUeEG5tgobsIVG3cGI92Ec4MbgetQcRtDQKqx
vxlBQHD5pK6u15skch+ZKFHy6k4YA1MO9c5xjpNGrqhdby6jrGrcCYrkiel93PSx1wGFvlQ9JkQh
NGR0xDf0b38DBB4KA7QDsPgS0GC0gtIGqu3mMUb9PehDfTBIQEfVnJGVSxXdACjTB5XCwpAlGYVm
btHkF9Ux5lzPN0ldbxrMHp7qK2I90PRrN5JNYii0YXWrTiAlpWM0RWmcaGDwXBRwbOzoq/hYCe8f
m3oqlaRwo44RDwXIBY60Lbca6DyNyjowTyXJsjjvDina4tBRaIOsSs66ZKNJyilZlA6sBnZxY8Wb
sbm1mI0JDCqGgtUzhHOK3mrEjdEvcO6IWGgl7Oa0j49aBxazG6EKG69+Hz3iqEnTkT+Ub9WaoEPT
sHVonK5dl4M4GNHnv9DpEwTJpC0JkTKJcJkOHd8affVY6davQmi3zHBihY6tS+MgUW3A9caUpvPV
qrp2aLuiQaNx1G/0tLnRWX24LI4KQtqQFCP2jLLEhgzlfZo82fTq8vdXbY3zrwhyf7FHBhE1AzYE
z5dv41ShcBvsvVozb5NONUBh9UgiSWcYSxOuZ0tbA5duIuOM5cqMZOfG1o4zze9tVc3H6nk5gZGM
TV3pbJgR4DyKhmCe6M41b2NC/ajd/k30EcVuKPJFRw2IaDwJKo0d09U47JoOsr+08iMKRrWXyzu0
FsM/A5G0rEfAoc9oFR+nvb1H2eieB9a2D5aHeR3EWxV359ryIc2JgbMY3OHCWJ8rtYP8B0jKYThR
HK/tWubcm6X2OS+jccOt6BHu3V+o4NKPi1JmslT+Lmpz8vgBcXghrB7ykeGxrb4k4+gnqY/yX8Vp
XVM/VFGh4B38aeiFkm67lLVVlerQi7ix0GPlR4OzHwXZX96utQOLlOzySkWEXZebmL2k1aioFy9E
t6+0esx9VyseL2O8lwSNN4jfLhUyoL6Tr1P8P665NlZMmNquK4tN3LiPVpIp+nDfa8IC46E70UZF
Jwoyzjcm96oJlbwlNMG0UEaMwSBJUBgU3ZY+b35dFun9sp1jLb+fKAEoJmM2VMCKjOFe6F+c2fxy
GeG9pQMCIn/Yet1Era20/UNapWNcCvi6M6pfE55ilHJfBP0oAp2K3WWwFXEIghW46NAERqEM5+IY
iO6XHeoDMRnhrrb2RqWId68Ic/Z9ySZ46LAk+lTERx6hnJI/0rI7dFmQ2SqSAZUg0v1jMyvtegdA
1nyvaw9Nqbjflj/03LlZ6hthZ0BSBFofuZ18ijWbMge7ojXFVoxfEmsj0pcoboJqvk36v9mWEzQp
5JjSRugFOl6Odu4VICP2+DYpRxXP8trmLE7uci+Av06+53imzx7NcM9FmO40lJ1vNCEm9E79j8tK
psKRlCzvrCwaE5iBbPxK7QAlxX7n+rqhsM/LFstbdCqOpGuF3nJGGmxR46KKlk9PVTaGOsqyUl75
zkJgRfsauev2w89GE5kQ3DKITegwdtKBpc5U0KnP4yPjv9zsnzyLfIbxWJfXcMWUAoSiLgM6CCYr
Sb/LcUbvbYeDGtPv9KcFJp5WNSVl7QjheQV3GixMHpE7WgwuWnOmlfhaZtqz0CgCY6hQuiyGCkMy
1VPvjpifjbWqo6M2/kNU3CYry4TWH1jNhUkQt7T0/ZaLDKXfHjuOnbXBnIdtrZdbh328wgjJYoyz
X9jcPBeN1+dms+/c1kUNMsM8yi73adQjHd7dk7a6I5NQLNnK7XaGtYh8cuNQzM0GhQ8sW0TuHD6/
ll2abMRoPtecVzur+iD72/JcPBduOc4ngKRFj3SSQbgmhpv4rfSyTZptLuvB2j4thJlAQoekIXsf
7ew0NTgT2dFk/R4NyrcOKuP9psX0qY8DwYtC1sEDEeO7C44znM7Knhim/IpdynS/pPwhq9ztZZgV
vcZz8A1Gsj25UWNyVgsYI+83lmXuE+VU0rUlO4WQLACqZ/S8aEZ2LNp4ExsZBp4ZGGOTBP+XJHID
5OAI2kaCsKPGx4NXmtu+/OcvEMDnBeo6KC/aHc/1a9CJoH3fsqNH57uxYVdMVdK6kugy0bqGNzos
MjxDmSzetPJsFv1cfvVmBzNS2L63zV3mTT7LsG5xf29b7X00iM0Ut4qihbVtOoWWtgn8AbkRdTiu
oqqOtp3sOur96tqPkQz+OaQI+JsEXC0IVsmL2BM9FYxnuFNbuw5akFIF+Yi6NpGAeevyfq1c3+C/
AikHOufwzpITrs5Ygi1jud9it3Lg7lS9P7uluMELbNgnbKIPl/HWVvAUzzjXD0LaerY9Fh/n4s6L
75zimn48+A9ZTkSSVHDE9NG2jwDBQbo/1PmdbiV+raua2tdM9ymMdE1MBjoSMNc+PubtgDUzfkxR
8yWz3Jdptnw37hQbtQ4HQFScLYTEy+8nhtsYI6TcrYgdGVgH0biZii/U/DRG93H5cZcH6/eGJJk7
r6axZTcaO855gyBfHOCe9Ctb1ZGgEkg6S2QsnK7OsE2W+SnjvhvFfsXv0nEzKtknV6GWOwI8igsb
heTEDdUU60zDpae1aO+xjimmWBpRqI2btin/4k5CiutfLEnB+ejkaZ/DRIyifdQT8xGVYWExRYpM
zapI4DVErH8pA5E5xLJCTBgAQdmRjtyn8bNT3LZN7icYJMk/nhpcjAMSXNZvhls5wER6126j3sX9
x5NDmR6NUlfY1VVpkAHASwXt8e8GY3I9wxhOTsuvE//F6D3SquhDZdHeVA4zWbV3J0iSKkwpip3n
Bj4kdZswGdPPU2LtZ72/7ZNK4TasQ4EVeCFoRGOjBEUyUaUgEWOw4hrZNHnt445HUf6wIwa4L/7C
riJF/D8wSe2G0qv0pgAYNeNPY5ZddWV63+mzilx7RSg0X4DXHU44IhjyOyIeIlBAWFb5NaE6up9B
q0x94j0qn+Qr98QZjmTEy7HOai2HudMwzpGxnzUrf4xz9vLhVVte/hjPiyZKhJikLfIwfznpKpyi
kh2n8WjTxI87RU3TiveIJyQS0YgsIh4nlx62AtRNpWMylNeK63EYt3X8MVbt3/6CCT5iUBYABdT+
khiTWdTa7MLhnmrubtrM+tK10XVKhLZDCb4qFbSmAqdokqqZqVszNmPRQCxxD1q3gCDw1858yy1V
tHR17U4Ek7RgTFrWErdfTmsxhmgt0gK7c1TVS2u6hkZr21qcSg+kYedXq86MuiwboJitHs7lvId7
eT0wW2HklntTCmHAcTVgSlFVi8zq8mec3OAZ7ZCWsy28VvLxHkOBruae7okz3w59HEQsBSWW+Lju
LYwZiDguzF7vmsgdEosGszQAWeOWaJ2N5qjo8Va26AxC9hbKvraKxmBHm19bdkj0w+UjulKNai5c
HOgsRPYWwSxp2eAK9x0TUO5K6wMNvlbseKCueLDYTW5Om9ZgGz6aYZtdWYlix1ZqlM+xl6NwsmVe
ajO37CGcwBS5J2+X7rSAPiWlz+77fbFXTXpbW8tTUZdr8gRusvWEcXvAdsUxfHETM09U5bYrN+1C
AAn2WR2XxftOXdft+jyDRCgpO1ZL9rvVM78fuquqMLcpS7aXt29VpBM8yVhMhCVJOsxQj9bcTQbK
2HIVLcfK8T0TSTq+rdvYA207dkzy/Jggh++k2bNrDrvLkqhgFklPNkdrtDgjDDBTcdtlfjve2SoC
aRXE8vsJBCiHS7AwYXMS2ofIj4O5sDhkhYp8exUG8RkUlulgsPr9wD6ByTXMq58rs/zK7dK3bQ2z
uwYfrB+bywu2ck8g8/gGI91Kdkvz1gTh402O+qsET3QN3T+Yqq7Kqayq2AmOpGKRl1rJJFztpkUb
tz8Y6AisyPfLsqwtGWgxwRIOdhGEUaWTWUWRyHpXYGe66JOt17dtnt/zXtWqsnY6T2EkY0rEUEV8
gL3GCX2Ky+7WBYNZOdWjn4NWORb5/rJYa3goK8QTAuEtlEJIR2catDkXI3S6LObMz/HGiw0jZBYq
SEDMGceqN9/aMoJmdCFnwcQsPF7OFVzPuiJiFfCG2dy7pNh0WXlnqCipFCjyEF2qzayPLKBkA7kj
zg/bG19op2KBWVM7ePU2UmsLoalcAVoJlhj1EuVEEPIT5gr+6HPy6fL2rAmyENo4mC6zlB1LJyhJ
Sa23oKvHiws51oSxDHMr0QRmpx/kIf7tQoK8eSFsxIAGYsk706Y0T5oO0iTuY5TeMxN0nNHPy+Ks
adsJhrwvJkZlDJUJcdoZbNSDX7TXbLK3rNq0/GNUQO/kkacc17pdp22BA+vNKfOt+ZceY6xk76ii
QKtb9LZuMhGgqeXw6/QKOQktuXfnehfF5t6ap6fLS7cKg8APPFQHtAdUckRwRBG41/Hs6ghmmMav
ObjCvFTh7qxq9AnIsn8n9wLpjWEC/Q/u6rS5Tuc8MHm7uSzHqgrAF0WXOBKtiBCfQ4DYDxx8cQaH
qrUOVVWFGngvctCD1pH3TS8/3niBqZZvcPJN12hDUbdTit3JyZeC0R2iDwHP9f1fSIUX2OLd47Ui
3w52NYytMcR4EXkoKCq04q7B1edjotYQ2LVr31nD/HIZcnWvTiClm8LMiwGTGXXtxsMU78wu7rtO
NeBqda8WOm+U4CDgLsfZ06YcGQa3lF+rZkfdZ3u+QsGp3+VPGRrUL0uz5ipgDN+/UJJaxJWGIhUO
aUYtHIgbGNO9Xu9jO1ao3+oxesOR8x9wFNJoxjS1I4gR02AoYivAo2vcGJGnulrXN+hfkeTQgu5F
DcpNUb4YFx56iqzilVcqD0uFIXk+hZ7B4oxYtrbxdmysX8tIKMpvVBCSh5Dn6BBHqgeTAqN8Hw3z
3RxVCsdaBbH8fmJ2NLPMSDbM2s0wPszN/DQZ/bfL6rWiyZihtFQP4XhiJIx0j2apyWnVjtpN36U7
DNEenafOzTGC6IcYtv8flLQlDsENR1JDuymmGnRZxoGDSXTMwbkT9bcD6RRrtxwMKaZwJpm0Pdxk
2tx5RLspU0yFqwrhayV5Rjhoo1X909izcE7MV42yPvgbOUFzYsLkwZmTTqyJItMscyfthg8iJMn4
kpVTFAxZpm8Nt//UGsZf2AiIirGn4IgFsztdNvlETcTYIu2Y9OVXxz1o7b0YxyDLH5xI5det2KIz
HMmysoJqfYVBrjd6ZnzOZjdEweidJb71TvkhPtPfPsoZkrSGHTF7LW6h+E3XP1LNCvD0fwW5tGKr
Vs7XKYzMTDNxfa4yQN24iZ5vYPnG7VyRjxdto54NDySMTQbJOhJU59vj9pbGrArLNjZTwDGSCINi
Fcq+ujMnEMvvJxrg2mMdCbPVbrRER8jimael3/FdbSr2ZR0H6WUwstgYMiIdKktvTLOMYS46ZmoB
pwLDYes+246ghPbB2fF6+SitwzkovIBtwuUkWSer4pmLzk2YWDySO9O+JnQM0qTcFZWKd2HVEGKL
0BQFAl3wV5+vYGuAiLYeBzzJ8/FnRvgyXu7aLYd/argrtOSby5ItR+WddTqBkyRzo3EgqJ/SbhKM
yBTWvKXMfSgG9xoh952eDbtmVjkt55B/+B8XnsJlWMISZZWsRObM2pQ1GEKSVGxrtVdz5vmUfInN
pyz6pyOfPyLgH7RlkjXaiuDTon7rfD07ynlpeWUWDjxd6mx3tjb6cTFvmtj7nBegZWw/lPd7jygt
6ZwntG7BFx5O7qPj/MSMGszvPhL6EIG247Jw587SH6hFHdHkiK4p6Oa5cK6W5mZfZSTk4rbJZr+f
t6j5/QuQZfgNcotgQEYq5hwk96yxt1hBwonvy+TRGme/SxRR8DWdOMWQ7IadRr021MCIi2Zj1sKP
umNbIMzxKbK/wzu/vGzn5vbPsp2gyWeM4JmuxYgFhGwUG71me4erMovnx/gPBLjvkIQDEBgtJCWP
Ha51ujuRsCLdFc1Bpz9ihsazl6EcX9Uss7Z4eNiAohAGCt0lkhYkek9zMUOcDFjce7S666H62qLi
l3HMCyAK23vu0PxXNJxbjHRGTOVd/VBMkoobDRhNef8tta9694Ei6lEaz+24NcbE79qfl7drTctR
CI3cHBo40XEkX8KDrnWC1CQsC8QH6mNGh0A5VGxtEW00nDgENfkgSpdAyjk3WObERQhOcZTWNPsR
JPt95VxRY7odhvimIvnnj8tlYxKX6SFutAwQOD9YUUNmBz2PJNTRhjTZ7qFokoC3qprPVclOYCRV
7EVZjhOoRsOI5W2QY8yYWThXtlFvuW08iJ4cuLIeb0394cr/vp/RNyhvGYb06bZwIVpW3pruPqKP
vlWjK61XJbul/M8fbTxBorInkOcYV2SmJKR7ZC9uq4AHzbgbg2lT7vI9dXZ/sWcu+l48dPJAUaTF
JAlqKUchSAiOcYP8qLqtFn3/OAT63pzfdL6gXpLeJ6KuuQGSDRh1/ak1QAf56HyMvezPosEBRFAU
zKkILEsmnSF8XhgmI6HXP/ax3xW7xtv/hRSIhP0m6ATlu2SUUi8z8s7AvO2ZiL2ZG/uoANGgU5ZX
l3HWbDmSj2gVX/YD3Y/nh6iaW8SnapOEXXaI3J9j8e3y99c0GTkSlDFiZCPsj6RfXicm0ZISpyf5
gncaKni+FcU1JqSzwfvyF1BgfgX3kbPUQUmOQ943VtUmBsE8iF8pN+/mkh74PG88Uz8knlB4fmtW
FaOL/0WT1AyD0Uudxlg4p0SPC+1tb+Pa01d0/xfBZblUSNISFkXEO7fv4cpq45bG9Y5owxaJ/P8T
ZtGUk7cHGTU6cGOGzSmuR30Dbp9GRfohkd/89+Dg5kODMg46GOTPMbTZbMHPIXjY78wdyin2ibMt
0029xdXnZxsrRdPTrlEaueWzb176/2AXwnpk113Ef89hJxblRW1jJrue0EcC2l4Psbc0zUq/GUK0
s+/61N04VnJII/elSFVJ79UzYP0LL/tLLS06bxDejLfIYYyvO+0X/tcmS3aa/fwXqnKCJK0vQ3So
4pOehik1jzQCBYWXbitDRWG+rNe79cRtD+4sWMB3De3Qem6SGvM1Ur32EZ9De4odODr3LUdFUr3i
LYFXEwXCCwuJR+TAVlWbbmNEJmYcGz9qL/IN8N7oXu0nTr6Ny3uD64HbRwqXfWXDlngCUlIoGsb0
AenEZf1YauA4SEOtf5yq57HBMG/7wPLPMVXYrFXxDPA1gBkAuQKZs4FzPeadAaSWv+biqoyr7ZLF
GezPTL8d3NknCLdf1pEViw+PwkT7Anp9QIAm3Sxem48VZ2Mazs53kUQPhas9XkZYUY8zBEkLE31A
gjKjYOZ1Sr9iWDjXB7tj87Gqzd/HGjjgusNgDzBMOdLd1elgikywSCEbkp2OI6ybreJ6XBflDWL5
/cQosgntF4xjdM0g7NsYE8Mn5Ka6IM1V97AKaFHJE6CUiYbPtYtZMr2z6YS+oyVorfQgEYrNWd/+
N4kWd/cEqLDbTucoosWsxa4KaoN1fturqDVUIIvan4DoZd8LlAjjDZ95wZSzB/S0KlJ5igWT1ZhH
7YRREMZi6rzUz3trU7YiC+qMBno5bz6u0UhFgS4ZMRfQKUhqkLLYFRrCsyHv7M2g61t3GH8w/gT+
30Rhe1Zue7RF/AslB1wwqYFZ+QCottRfmePcdyL9OhFHUQK/tnyoeQavz+9CR9kv6/PJZMhfcsCM
P/H562mq8BCND5mu8stWJUL7NOz40u0hh7VLlqPzAqPkQjtDgKWJ9dJHuqK+SmY33l7epzW9M0+g
JOVGL6NTWCC8D+tMtFtEa+19N0R/EdFB8fu/Asn3OY+dOJ0dCGSN5iYiGHKhdzdNWSpOqtQG9Me+
neJI9g30bh1GZy1RHR2kCnMWWPXeiH64MUa8FK+secmTx07VIb7y3EU0DHlelH2giVseloTJMk6H
cC1ctHy6QbjkWZ/tDenRsYkK4x+NKbaohTtc3rZVDQFTxdJVAH4PQ9o23iF6VaA4PoT3ohvB6EVZ
ujO54w0basSJqejqXrt0EcnUdXRAgupFfiF2iFkiac55aNLsBoSMGwNsViaCP3XrBGaMNNMEJup+
UMCuvbWXCOq/uJJboafoTLPpiKONIHtY7OId2I4fxsDYwfndqcpWlXDSlVJrmj5VM+D6HQ2zQwZ3
m17Vv+iO79hufv34FrqoL18YbUAWJ5tjr0vmpB4iWMgidFrmx/ajrrrvVyVCZTEek4ge4BEhuS7Z
lA4pBnCTsNmSnR2ku/af+jDvu4290w+zirVrzUSeokluTJyU1tx2HQ8d7v6kNOyHem8btPRNlK9d
Xr21Q4fyNJDggZsDj3AJys1S4doNJaEwuxte/+Ci8CPnmzWzkMZ+4ynuzrXzdgonvV0zMMV2C5Nm
2Hb7qXtAR1JhK+4Xqaj5j/HCyxoj1/AaR7OxdKbHhBq93uCQRTn6Fs3sITOezPaxNpNgbGc/nTBk
LsqRI3ngqoDn2sadQkveR0cmnc8ZZkkbbm77CBLeawKBVQdbN2iqzPuaMTkBk+/rKnW61hkWYxKn
weSRa25PQVbrQVHz7Th3PoYD9K0qCb+2g6eoksLYxUAycGQWYWHa96beXzmkeQDxjyLS/14vl8E9
GJ/meh62UDbMmpsTTyBFEtaobE1LFjT8ttWN6zhqgnKKfb1SvIfey3UOKG2dAHexV5RxGbZz+kJp
uRcsvx9mFVXeiiU5w5FfePBVeNObXhUmEcPL9Z5kd1ly3dNnGi385uW2y75yExSEeD8bg2pw5HsF
XdBhxTBLBZWp8jRH2nqo1aPMCMEUKppbxKcM82C1HzYqQMEMTLwrEW7BA+ncCU/KqRG5GxtLQIfE
t3qc7i1nV5EYnVqeX3U/L9swiUBpOfHneItzduL0p/Ec9XECqeyj+8AOzV7bRofmxfbprt57GxWl
yaqq4P4GmQSiye8ipF7euqNRQTzq3dLknqc3hfd8WaR1COwRaBIQg/WWfTyRCB1Pbp4XqRFq7ZWd
oPewvUImQOHwvzcgy7L9DwQMQOcgTTFmbBohhx4mB3Jge/DYbPSDqsV/ue3PYzZgKrB/F8Mj6fR+
2hdKEgc7xixEnoV5wv2I/QCDu2a9NlRhNNa0Gz42WPRQwmKBMvlcoKkbweSZuQUS1An6LTDqZU4f
9elXp6T/WdufUyTJWliZ0ww5KY2Q2J+puHZJ7OeT4un3/kmB4p83aWQOZt4Nc0dTpwhFHIHwPnqy
R3v3cTU7hZCNORk73SgR609rY6u1yW2XRgFYBhSJ9VVJ0KDn6GisAF+OtFpmZua6VwoDJDl3s+1b
KmrVlfcKlooaNqYkLfEleZi3U1UoAIT/HOqkP8TRXctusuiXQ6MNr71Nxe6t7jWqVOdn1ZYjf4+K
e7iFoOuS9Q3kXwnpZti55/aGblno3qB/KbsiwULnj7KPv9gt9EjYCARgpCiRjIKhWcKYaYfSh7nw
SZ/4uvuPTRW2e02zKeghF3rSpZZF8t2RQYsdBw3kYVeR7RAlod5XuxlZ/Y/LcgojLR36QGww88Ao
9MjQtogT24ke1PO0vQyzEve3dFSDIYiLEACCuIu4J4bU0jJhdYgjh4JsCkzBCJoA3DYH/pLd0Hpj
+CIogjS4DLpmhixkolG8gikP78wQquINt7SQZ6wwEsXvouw6asdjO7nXmVAZ17XtQrsjRbsZPCUQ
WZ/LN9Qemr8YIaGRHhLM0yY3fX91WZy10/sGgVfkOcTYGAMY053lieAX0yG37i9/f10E3OEgejYd
yHD+/dLjfG4xDiwkNf8Ztc5rPZc/BvCMX4ZZPiNfQ0gAGeDHNjFHzpFOj5lXKAF0NRKOoKYtOdka
zULWtFSqTmBkZ60bIL2gOLKrqnACKql53zW9XceJESa96ZdzmPVPNP7UIrx6WbiVRw/0/A3IlfSg
oHMhRk8vwqEXMbqGxXzXRaBwmnJQlHXokwZtRi+uDTNlm86k6RZ0JWZQerH5cPkvWbvtQfVGFr4t
BLzk0Dg38hxOAF54NPnS1IWP3v9g5JNfZ9t2tvaXwdZUB2cM+WMkMpZ3paQ6dmcRm+Ni4cmXCrNK
m96PVcGTVYylrRjVlxRhS0lvtD4vZ9sGxgRiAQbdiabbXNUesuiBrJy/e5f/CyIJEmu1R4QDf8K0
fpbp1spCgWSkxoIEDmyt4tFYvS9PtUVSy9RKOUa7YZNm3mwG9qK10ZXgCaKjYBwglg8u6oV6uIv/
ubxfSjWVzjpapMp0nmBLmsYJQM+1ael3xLcfC7Abdq/5iFZqx7ZeULsLVhRNcRgVFkB2qIiwzYbX
Lsp2wL8zWrYv2A1BVMCysgOPt6YzBm5cby+LvKY+uEdRgoqamsUrPVdRDHW0uJOiiEeU8a7Om10c
dZvKIgqYdUPzBrP8GSf3XBUZQtQR7pzMu3WzzQDulbZ6pu3HZjP8eWqdiiOdhtkauzHuYaw19ilu
A73VMbXxRh++X161dSvyJo6kJxzkTC3TIc5gt7vJ3JGO+bgdZhtsOULhna6dvRORbON86YyqQO66
G0WYC25ZWybMZNowI56KgNpF+tT2burucaHk3J/L3FMl6RUaIre5jU6PbtTM4qHemqDcc/bU7e6p
0SoMswpGjgG3JWeWQJwUazv5XjYgQJRX1daeNBU56uqD/GRJHUnpLdGVeQ03MnTnV9EcMgSmQKR9
VTuzr6cJ5tH902ZfbC31M0/so6nb87FTaNCq1/J27uR7aDS0sROmUcCi9s/cTPaprioqWbcnb1ed
JGWdZ0k5I6SK4ZtN4Djc18tbFJn5XYrIejwGfIBn8fXywVg756cXhWS5DaY5bV1TEWaD4SJWlJbo
9a2m49Dqpl8zl+7+PzzpIE48KrM4SkvUzL265qM1fB2MjYEqqsswa7vlIZKCBNDSfyJHxap5xoRz
hufAUkI8VtNVwXrFMV/Tfw98Heg6MMENLft/YAe1037OylATT3b1dSSvaaIaIbxmtk4xpNVySVSj
yIeVYWQNdTAy9j1t0eUQaQYqryfku5mqhHjtDYruK5SKoNYN8bbfN+6J4a+NxAOXGN6g2nW/WwaA
9gfMUt+M2zYQe1VmZ0X7zsAkUzl1uj23yws0Ll6H7LqsMNK0DeLy82VtWHu1AQfE1HjNO8u/zk0y
ycwOpf8EAYOb5BsaN/bxpj4M9/NDt4kP9THaZl8uI64Khl59vA5QegN/8hzQqvKZ6iNHIIR9KvWr
FLwdSGD5xawiJV3frxMkaQljHhuDppkIHh67LUPYjQfRDb+ZNnxTKPdrRefxCn0TS1pHs2GTaHKI
1XvVvcafzCL7rJcfm9312yc4Q5HsoDNnSVFZUMFxuiXNIzWf049R7L6HWAQ90XIzRrB5iLBqVf5o
6Q/Zx2sql+f620It+nHy/RKDPvQstgxQFD1h7JFfaiFNXy/r2IqfAQwKYnr0TaOgQ9qM1mg0GlfA
0PprdCF1Lmjw402k/SDZF8uKFYZ77Q4+g5N2RWMiNxq0GOIlAbK3am9XL1X+ZaZXuf6UweOeX6L2
Kdc+Ge4dDHJwWdYVe34GLu2XaCPMj7bxHO0mc1szskNyX3FlrOu2i7A1SrCQ5pOW04SvRsoWV0ZT
3pvuK0UJef5yWYp1q/AGIZnzvKJ5FDtzEWJwAeW5H81uMCahga7my0AKWeSECZzPuOsmBN3okG0x
nOE61+lGS7uryzCru+KBywxU/4j8yxUWDcU0XfAugYXE2HfksRCfP/59bDs8ooWQ7R2dFE+iUbfB
phKWLsWzoN5NzDhchljbEsyuRHE9krugjJHMJ0bDgcEZHO/haP5g01NBPue4V412UCjwyo4ggYCm
KcxGQM+lfFhzRzPjsmQIf1rRJzxFdd/WiiuNmT8+LM8ZzrJlJ4anH+ckiY00C1uH33ouxySBMfZR
b7AVWa2IgK3JZOlgH0UXxO9+nHOsnOZV3Fh9HIL9lnfHKjoK9/myOCtWB9Nf0LSHhy6cLGpKwcKZ
p+ZUx6UeEvJc0WvmpSBUJT44Qp+FJXzaOBur+CfvRNCwbl85yWYo6w9bBhuhUIJZeGisW3qdzuW0
0HJkpDNcf00ccxtkod9tprDl75fyHEKK12jTUBo9AUQjUDPLUt/jse9iptvl5XzvTy4wKHT20F+P
tMbyZ5xoh8cKjZJ+uVlR7uyJqyK5azDCN+bXNshIL2OtioSJUMv1pOOeklygJMlnoVdITNe9see9
63MDcfJIFYR5b4MwMwVVwLBBC92K3MES4Skm4hy3YNKLTZrMBxstnZcleW8jziGkN9LAG6r3GsWq
GbFfW3c1HTbNsNNqV7Fkq7KAShNE0gQDLuQWpjmNMNRk7E20npF9hnQmIarBoauynEBIGlDYsdYl
/VSHZuMN6P/qv+dpw/bpkBkPqEiqFDfEeyXA0r3ByQWGtZeQLNHSJsydhvoOYd8zXedbs6Sqp5Ji
7eTCI2S4KztiWDsDFAC5Yz1EeElc1oM1CPDxgbnTQB6GyJxIkYjKODUBMU9im5cdiP+ZInextj2m
hS4jeynpQxPi+QFtOAa6z6NthpG4FjaiG/zGKF7aRqVp731HNJad4EgqrfMxZq5OylBwwfwxAV/I
jIpwToZD1Tu7GjMAoOWf/2L90Gq22AP8Q46uJ4IW8QBvIrT0L3PhbvHWVKjb6g6dIEhiRSCJwXu9
r9GjhXYO2w2NkSnKwVZ3CFcRAfsoxrjJNcCWnnjw4nQzrDDQRBDnkExs8scy8usOVduXV2x1m07A
JHkcu9aE3Rtm2CCYbmVPArmYtPuM4uMK3XqTqtxs7bQusYz/yeada181GOmY2WMZUt4eps7ZtSUN
pkrlnS6fOU9OQPneYOQQdt93RLTMgg2aYuT/Iov5mBjE9iYy/b4t0nlDJ3adtmO5o12nGuCyuqao
TwT9LmqD3xH2x6DOYkmuox8REWfj3usaXzSfaqQLhyumGqO8uqIg6wedK3rmESw6X9ExjomTx2Md
Tj33jWyTMSSIzcfLWvL+VkfHI7LrjgM3Fv8pbVuLAXyakWU0jDp+xTlazdn4M2/rQHTirqrFj8tw
aycAY3ZADAhjiEyxZKMSo6s720toOKWN33SfrH4MxuwgPsZtv7zRIYtlYigSHhdI5EoOhDPNppaS
CuWqoKAjY7bpqmoXO/8h7dqa68SZ7S+iCgQIeIV997bjS+wkfqFyBcQdBAJ+/VnkfDNmy9RWJVM1
NQ/ZVW4ktVpS9+q12v314azFjKUZcrlEbWZMVjoAo4J3eoD+uq0RjoptvGoCIF80jlogUpMJ4LWw
D5tQz62TM5UbN+22bugoTKw5mvVmQr4n0wTVImYXWJTG2FZ2gjt/0hwKzT78xWwt7EizlRMDah1u
WJ4QhY/MiF5Cpv3xswLr/mZCxkYLZqdjAfVnNBnyY1ZAMqoov9Xh+PifRiLfT0sQTJhOjEUxHfJA
Jo4Gr1SlQbK6MxdDkWaL2imNAVy0Tob5PU72Odr9yvi+D5+AYFI4wIopwFGAEsErFpGASkeFNpXo
6jfL+hT2wIjk31r+pYnQz9h/oarGq5UIirc+oFGolOPJrEuj0mqAANvcxo4Jz2H0uSo/a84uq1Kf
9a9UKKLNyt65MGZebs9UZ7h5dwCtx8jkTzTb2+Gwu+4JKwHtwsT8CYtXke6lYVczzzq1+m067bnF
njowisfZ5P83Q/MmXhiyEjPijWtXp8LVEz8PkYXOxi9ungeey7bXba0csiB2gjfM9Fs47KSHsxbm
pVE0rnVqRB1o5tlMpl3TjId+2ET1pxm2ASU9xfhW12phU4rYhig59ziHJuzQBWYWPnSu93R9WCoT
ku8RN/aMCXXHU9+E+yLk9x5jisKOauYkj/MyK26JU9UnUjcB6OaP6VAGoIgLfRRUP4Sp7XOz35K6
j/5qyRD6kCQC0a+sT0+jDAAY6lYnEhkPo5Xet552C8zm3i0sn2jWLmX1zizY8/UpXY0coM76x6zk
/qXAeZ7xmCP3ALzm3QBuEObdpc0TsgWKILUaOWzoqSJrBMonufuw1qYYiitDfSrs+FcUk48NsQ4s
Gh6KKBL+kKPk6DnR5m/G969RORlqe+jgteK8PlnF/ZTv0PTm58WHMtmSSEXDtBpJZtGaWREbQqjS
pku8kVtujfGh4hT7Nn0xOXr2QFujQ+klUlF2zeFCukeDumPGI1JUOBGIL8OJ57Ys06qEo6P8VzRm
4CSjd3mbqBQ9V/1jYUba1ZmWallu0uoUunpgj3Xph/m4G3tjoxXaHkTHqqb19Vl8G5e0x5FULPQB
8qundtDAxpn7qfsBKLc2VhXPVBMo7fRM6GkDQH518gY8M3Id2g5kLJ+cfOj/xgeRNADuy0CLvCvt
sZSYRUJK+KCTuD4VD3r12o+aP/W3U6Wo6K8P6s3UvJyLQ6YpzLLR46I+eVEOajr0/038pnfCP+68
mnlj/jXjSSPSiqIWQ5NhVzk69A/IJ29w/NRiCgj+uvO9mZlHuxhNxHQy5hp8vG/jzagfhPfLqIEb
NU9dqYj76273Zmr+fWHKNYch1nLGT07oAW9xGHXi9/lT3yuu0IoFkiG2LbrV60kH5GKgfIsQf0wE
GuUNFYh91Qy0/WZVOhS/ZS0b1oB5DGof/JS41ae858gno2g7ZZCquB5fV+cN9TKkrChoZGTmh6bU
w7F20vo0WhCTrZ9r8tRaccBVlOREYUh+54amETpJp7cnt8q6mgYxyhr8c5laVQZONd0pewq0n8mN
G6/KQvGBuJx6ZFNVKQRoARytuujO0SCC8qhZnNs+aAd5/mjn4VRtJvwRqJqNEI3VY7Cq5G7a+3mF
52/kG9PY2CB+iPkw3JDECHMr8GoQHn21MsHSj02eJtGNl+Ipa/oZoHKqLsfVG8nbDMulyTJHNc8u
HesE7eOgZsc2P7BWBG4Tb6bpaLSvI5IY/2lR5RyNCQGIIekQsJBL8KvROLKRfRjGZKsXSp2q1T2+
GJ60x6ceaWjSImKxSHxwtM5PQv3RzLR9qHs/Nd0SirHNoUk+N1HymwtKuBgDt3q50XOngoZ3Doe1
MmPrseIsRhW15drmW5qQTpYmzcIhjFPcqcI2+dhEVNvlITGeUDA1FGFr7U41P/oghY1GJQiFXI6m
hgqh20EZ7dSmT1P+3Kcfo+FzBn81jChwVUDK1YGhbxm8eOgkAxr60horynFwGlyOB7DSjjzaNxlB
NU7fXnc/hRk5D951VUcyD2Ya97kgX8v40VPxea1FEyDH/xmJ3BEak9w1zLjjwB5Fd5Vmfg+L9uzE
443WAUh4fTira7SwJWXorKimKLNgOLX+QCfNT4nlZx3aN8SRhl/HTJFBWdtQi6HJyaAKJB+0HjX0
yod3un3vGE2Qz00KuEA5kJC5PjbFUpny9ZA3lhenTQ3q0ReH/xqrj13/47qJtfHMFD8oHDjgq5A3
rADRhjeGcXeKOhJkbXjUADblTr3xQnDQx+bjdXNrI7LmLh/8Dw3fsmd4hWGixyLtALFO9l2R3jlC
23t5+3zdzFoYWpqRnKJNiqIPe6c51UO6raYK7fLO8S9MYP/PumIUD0rphQDOGqdlFJG1KGe2Kd3T
fGKMicIDVlD4aP41kXpG1dIEP6cU7YY+BiOE2donq3J8XbP9KduZIL4AJ7NPrekQsSow0ruhEdvG
/XV9iKu+sbA9z/Ly1gbXgBoLrjk1dBV9O+Mb182esjbNgo6VYFKKGxVp4kq7w+V4Zwda2LRSrxEd
VDFOXsW2fZz7ZdofHGvyp6Hd5t7XiL6AN2ij19b+vw1Wir6Ja3XRYLDmJOz+Ne8nd1u7/DCw6WDb
lh/haFbc7VSzO/++GCnJWlGIiPMTIUAXRv0BZULfysDnTrxaBH0mLIXLXoZlbDrQuiLbj2MZqMlZ
De/SYjkkv6+0EMuoxqBrIPxwhlKfz1PF++Vy9/3PDgCuMxPbzOsg+WzhkamxW6qdWV9sbbc+GI4q
7S/BTt/bkHyz7JwhCTnY3A00yIB/t0w2E8D/PtLbn1oWG/vBhdqAoQHQUqVGtO2MLPNb1okboXf6
pu8mfW8zZan8Mr7981mgJ0Rb5qzVJ3lRJkoDUAO9fHWLOyvdM9BaQKVIceStz++bEclzSnNCYqkF
n7iWAdHehEl21KwiUwG9pb34fjDz0bvwUAjExoyD+/3MWQGw0+i7Od0NSX0M+5QGdUKeav2bEWa9
H0Eb5fp2VI1RiuCAFA+tN2CMY5TdRRE0uQ1HseMVJuQeo75BBZtEcKHcqzR/8EZ9m0S2Ctmg8Ai5
1MbGBFCGEJNISWxvWFU/NBO6t42B2du/mTK8jcBBgFKY/IbTSgfinQKaG0YEyv72JenTb//Jgpz4
zpkedloPpQZtDJ/innzIy/6vfPvfQchYk7I3qp51qXa2Le+UhahNxD+vD2I1CgI49b9pkqNgqxda
XjHoDAi3DSwGirH5YAvLJ6/Vfl03te5hb6akQBiFfOoTh2lnB1Tox7rSkj1Sen/lxm9G5o9Y7NLQ
4FU+sAK6CXxgDxM10sCJJpW27hxT3h52/8SCNyuzmy+s8NDV6tbGfrSo9mIRD6D7sfYjNKa2eviJ
W0jDXp87CX3/3qIUSk20FQO4WENJo+EJaCL0BuwADQC+VVx/oSOoD2ug8IJoEt3JdIufXppD46Ad
vb0GcU/F16icRgq5Q9K3Fo0gMAPVyGNjHUam31h5ULWKnJzKjhRye+H0wzhLGZX2kG+03D04w7TV
qszegyhDQTK/uqYoGYDBbaZNlXMfVYbzi/NZ4qW419yjLRg64E1/QP+sSzfXl/Pymfa/1VzYkrzU
yZzQmjSEDoODkzXek/Ez5ID8vMNNJPYn4+kvzAGGCWZsgneNTPMctmC4HQfo8nRp7gR6r+9cB0c/
KE0a4QVubnzK0d953eZapAeKdb6pA+XzTv4sa4CKqswpPI8mtNu7J1bR28hVRK+1kLI0IjlIWXUF
emMj7EPGv/QN/x7i4XF9HGs+uDQhHb2hodXd6IbhOUE2eAj3wvMCam/z4nDdzvp8QesCDxuILsqa
F+1Y21FveZgvJ/G2SKtTHy8O9wOlcMTrptY8fc4Z/WNqHvIyepGkL8IMpwqL+vZYRtreSNOvJnOa
ICttwAE9hburxibFiwaU822VICjrlLn+5MXZHhXOn65FQoWl9dV6G5rkEMJtMlonOSy5+dOIXoQR
+zgALfwzoZWqyr7ufW/GJNeokog53ohtRdLY23l96EEs3kX++/pyKWZPvmc4YWtOMcW5iai7tSsA
T23jx2R2n6+bUYxGvmsgNdrVOYMMkMFNbzPkGf8Qx+RvIt/C9+T7hg0HE3YNPEdthXc963d2RR+4
S89A5n+xhwMPVYfIvAryWb20KF07uEl6dNtgA5taurE07VR0ZkBMvhPmrUumh6ShT0mvgnKvLxpI
4ABARFeJrJPIE7ur2mkqX9vyO/DvzZT5TfbyNyv2ZkPyP2I3Ra1BIxNhXXtFRuSroxKUXN9O/1qQ
y8wgGPVGVBsQ/ET5goaPI7gxj5UzfkPSb3d9MIoJk6URSUw0wiI9PA9g6tsC8QeSQzZuUlOVqlIZ
IpfRj5ahiJJiDM9ZVO688Zfe1XcN6RXDWZ05JMuB4jbRJ+NKyUphGUUGdZkQr36r8we7vtGK7C6m
3YeUhYrE/KotqP6A4BMoHNBIXY6o93L0xFP42oiMWOEdYzEEPUF7mcKOlH77/2uLsTAkOVxOe4sO
IqJna25MGL7mxk2tuwFE0OHciV+XX9LxJRYPXqgSQV89skBCASA0dG7R2nQ5xGwoxp63CeTqzPJm
jD6zHMnFatJuSppDSQL84te9cTUYLuxJJ1bsoA9wLEqEqfa73pD95KmwYKtuOPOyEgMIdfSeXY6o
zcbMsltEdRdQs8x57JP+U9W2ilvF6jjerMiv+pSjlEoJnN22xwdmZwFJ9MfrU6UYiPykB8NNUYA7
Ojw3ojhmHqrA+Z1m1opDcDXFhfwZbkYzgxhYvi7nq0qTruGzXGflWckEeJnpVQU6CtxOG55Zk/RG
u4lRwdcPVqqP6TcKgXQj2yVjRvO7zvO6fJP3lRZB/AAvRFRgsyqesieGhFTbKKD761Py9q2St+pZ
Pnbg8A7BD9b6hY48nJXttFElt6kyIzmpa2R5NcVFeLZCvsuN9Jimuxrab9fXd/X8XEy8FF3Qs5i0
PHFtPNv5Jop8PPY2wmk/FO6G8ntS9Nuc5IrtN//Nd2f2wqa0OaaoCdF4R9ity9rbWZuyNOIfJaU7
17OCUiQfo0T1XlmLMOjKRHUBeieQHZb8q7VK0Gulnn1ODVBrDZuEu37W/hqKX7ZWbq5P6eprfmlM
chB0DTn2CPaWczcWG7f91sVTUKQPRt1vepEdOP41Y/xAMuF3A/MTl32//gVrE4y+EgDrMdz3zWyV
VXdROAnrbHFrI8irO4xbiMNubLDvWk0R1IWqF2PNWecilA66wXmWpWtYMvGwybnVnKG/jfn9KIBP
KoaH68NaOwmXRuZwuHjZdOkILIpJyY2tverVjYk8uA1e0F4xe79ZPWT/XNqRnCUZnSGupzE6ZyO5
r/TW8O26D7KabAf2tW/0Tx3jQGtYu9IunhsOzIZpHXqa3wha/soH8z7rnqf2WySED/LKnWEkOwuE
VpDhCQYaAnYy7XshtrHIQNL6ASJGuzTVdqVwjiJJ901SbbC4n6/PndQB+/+n+1wJAd8TKKiRJ7ic
PCasrhdIt9wYzbY4ki3KabWfBOYYQEEwIH6yUbFyrJ1O1lw1RNsmiPrkdoVSr8cGzQz6TZt+4ukT
bQPFkOay47t1AvzCnFtw5t6YyyFNAC5nJuHsVsuSfWZpQeMR3yHDlpEtkiWbAnoo/mB1NwAwK8Lm
2g5Dr8y/puffF65oFTr6UhvHPnuQvuVWCZk990c8QTEz+hlF+u1UqMjXf9/G342WOgBjg6EIsk2S
V055SaFOYNpn3hVBx7lPUYvlwrgr3GcczHFMt6wFQYiZ8S0BJjuL001RE9+qH9qo8lMRHgfj0KIZ
2HG9G5t9u74aaxEWd7d/P08KeqzyMlN0mnWu9DPp9X1qisBLgiayNhM6sK4bW51+tHe4DoSzAFmV
nDmNeOdoGYylWnNjE9+uGlTDus9V/6ynaEe1FFU+lT0p8liG5oaCOtYZ2PQNCkNm/KWi+o7bn83o
Q5erELmr1ShIb8KxUQXX35U3KheEQF2HU1kzfpj6U8Zr33U3Yfw9TdNDCZYMlgWtq2IbWY2vb1bl
VITL9KqpOnjYZENZjxUB9DE34DVLlMeFhMH7XzRamJIeUGFlIz+ZUlw7DArOWDDwAlOCVBgIFX2m
fcjCUxQbmzKifjk+c+drIkByhl7FvhWHNMfDsarx2o/8TG8Cpzh4FhzcpVsvS3cmmgZsd/hUinx/
3evW7kpIwwM8Ak1ytONI9xZXjJMBCSLrXIpXp8kPkzVt3dwMYm1CEepuJM9e0m6v21x9lS2M/naV
RaRhWcvSCgHhPDXmqzuRTVQ9la0eRIhpZe4GlHR7NHeCF+hlLFSNo2ubemlcWiaPAoReshoXiTL1
7V74rB62eA9sW3rrobFTMVbFBMvbujK6tICWuHWuGydoymGf8pe6wNPTvovcIqDQN4ti5jvgd9KM
byybNrjJ7HEt2DTxUzNWeKeW0Ctxgj5PD9e/be2CgzKcDXEgBH0w5VwG/Fp0udUIFLsFZ6d6Otl8
vEnDL9eNrE/3mxEprJV6MhkZslnnCSpogat9SitAF5q0QT/DdCaWSs1ANSgprFEap5DVNMNzPyLv
WCeOr4XI4A7ez+vj+p0Pk88uACQxMtBtg39j/pCFE5NCJ3XaCe9slt6uBJvnRNg2ctJdlPyMeBhw
RoPW0HbEym9pm31BZ+9+GOwtjc6VABp2FpME9nhj2P1f3CnRQIKsPEjKkFqVpjzu4gQq5W591jsy
btOSssAavfJLn4vkaKPLaquYirVLy9KgNOfNWEctA/fR2S28b+aYbxobyoRW8oLW1SdCx4ewY481
zvSBZM3f3JjAguvO4sDISsh5KxtigcLVSH9Gc5rPij5I+see3+TlM5kAtS6B4NC+FeEPxZjnzfFu
+edeFhvyCw5aFy6XX7e4TVKKpyzIAdG/PJq9zysWaAbEwlLH031HLw6aBZUy0bC7woEYQ5F81oFS
Usz+PLnvPgS8vCYyt+5MCXT5IW4xDiFUbPQbt/lRR48sVmXzV3fwmwE5I4Pekqo1WKbfIBL5afkI
fPiWjx+i72Do3F+f1XnPXBmLnJlxU57GwMvrN5r1bZruQjf2AWP8QxueMfeaUFyzZpiufCMYqqKv
wqlD1ItvvQK92XeZSvDx3TBgAtrHBIBMPFfxWL1cEp5XXR+3GUzkB2J8asqtruIjeHd7m03MOmtA
8CH2eJIJIVyDF4VABrUXZ6MMj6mrbyK935GKfjIsUA1T40+Pi9kk7qVgYEG1GZpll6NyqBdGaJgo
X71s1+DKjZt3SD9eX5x3vnZpQ25wHqap79zCLl+nyEWHCRAK4qEmP7PxaJKn66beHcy/TQFIAi4R
4iETfTkcm2hZOJKhfO2yn3lCoDx/cMn3zDq4rPeBQggTFbj+vVtYIHwBmxauwKD5kOtVkPyztdC0
C1gUQQu5oKyudiLqFLm89zdtiM4s7Ugjs7o6MsrKKV6H5tiVZ3Qk+3r8MsbPRn4fxz/sYaPse35/
pbu0SaVwOCWgPeiKPDxXY9KehtS8EY74AEoC4DAdDX1q4F3ydTHcxh6OAFOkd22H8Hx9SZVfIe0K
PsUCnCO0OVsx34ymHeSY4Ui7M8gzWBIe9BhOJUyfobAK7VyF8XenIKYAVBaAXDqeBXC0dAqmWmJY
oF+Pznac3sRu6Cde75OQbbkXBQOgLuD+21N+SMGDfd20fASAuxNVBpDSzy8rSFaYl65ckrzMzdhr
T2EcbkhHTyz0Xq+bkN9RswlAiSnGBjU9+PClCWqjztrTEV0bJb1Ns+6DPUKIJef686ipiFblICDb
klaxtzVaV6PenTDHQWQc8+TOTKdgGjZtp7iey1vytylwtBEoPYKP690p3lGn0kbMmFM9NOI+q763
xrc/nTkLPAAWnVtq0Mmjz5+wuCdyb4BuSZ50J9usylNdN8UORbj47DYDCSqnVZh7P3kwZ3sorHmo
q4G/+NJcNlIgrjvQqsT5+Hmchh8ijI/MHoPBnHZgZvpj17sw50mxpuAJ6DwHmEPF6GgP6a+uCBWY
qvfefWlC8u6QTiFPJ5dDvT6ODsgN801fEaK4NL/3BNR9wM4ALQWdzEfC5bwNpfAmSLg10OfBdT4v
jxFDZznu8Ne9YW15lmakQ1QzaM8HbqL/pGy5b7TxrjCrozm2D42d/uo1lQjayrBmSkUXsm6z/pRc
hvQmkrYE7JonnkxAUlc7o039EXS/14elMiOFB4dxt+B5DGL3ot8VRNzakbXXm1hh5n0UsgAHAwsp
WvLBnydDZIvehLQRXgInAoQ4TUng6TUYD1NrAzGMT9eH9H6l0DKG7DIEtWY02LskRd5pad1CJ4K7
rx7hh8772EZfUYfwXTvZXrf13sUvbMk9XVVcDuPoltXJ7O1M802rir+kDVeVw1VmpNgwcFCSluXc
jkqTCUxzcfwxNwxVLXH+K8tLvIPDaDFxco4cl4C+qwD1PEUoZngldCHdoDdB6Yowq/MnqlcKHOR7
57swaM6/LyJsRfNuSG3Q0xb1Q9HeEIRy+/76AinGZM6OuTCRlUj95mQCS7Z7sAl0yCy/n15K5Odt
twH5hepcUjifXAYQnHBRdj24V8dpE3vHXOOYwyog1abJH6+P7f2mupw+yStYlOvCIbDV9s+2+RX4
wR3qGpVd7K/bkS/cv/0CaVIcTxRie7pkx9MKk+SOW580rQkKEMJ11ke9h64rDYra3fAaPG5VpTg8
Vn3jzajc5oXrTF+zIitPevGzrz9F9nchflwf1+quWpiYf1/4Bi+Q9bUMsN3bTXnWwFvQZ8Pxuol3
V3pp7mQXz+wIC9S1szJOCsDM3nZvBcTPtC+OlhwSMR2d/sji7wqrcyr03U6eZaIA0cHhIYfbpqyK
lGqzikuz672PxHkJtYPtfANzYJ3sOXq9G8CF0Hdx3e7qZnszK7/QrTpGy3noGSeh1b6uH8P4Z+Sc
jeQo+v1oqtgxV91yYU3KBzugqW/cCNZ01J4Qd5leBtTaVtZdXR8h6hJlKhL31Q33ZpFKF5p0tJAt
yxxs7iS90RmgSIX9nTn6xgqFIjSu+ubClOSbdVaEiQ79oVMf8+Pg9rda2CnO5LUdhictJATQLga9
9DmULdxfMy2wHNQGhNIrdkfjn2zQj2ajQq6+Q9PMO+DNDB64l2biOiw9vYW8F+nJhje3eZygUvik
D4eht9A/NfkD+u+8lvkWH/yS/3KcT1OiOAaujxU9Opcf0ddj34NKJoci7894HP00L/0mVtEwrvnH
cqjzVyxmFGzylZaXDlRq3HxnhB+m+knv2W6wn67vszXnWNqRVg6UzhVQpVDDcVnxVGRe5Outqi1T
MWPyZQA3Uz1xZn3aXD9FBlhDoE2G1tfrA1k7LRcDkU/nqSFlI2IKRTZHbCu92WsMGQcPtTTefG0a
qhT1mh8DcmBcGpRmrh7z2ua4f56ybt8D7tAOW2hmnsr8K6Xfw37YtmayycO72jR9t1ClOVTDlQ7S
EYlkYDkwpz0r/SnZmigidmhej1FX6fPd9bldC8bLoUoPFnS4mjkl2Hd1TP0I+IoBohZaRoOUiW1e
38ajqmS26jLg+KJzDxwUP6WAjIyqkRaAnpwayF3VxXeDZrfGpEo1r26yhZX598Umi+Mqx5x5+amP
ajRDxclNWpSf3SHeuPqkKLWvHTEgfUQ3LfLOIP2RNjRmj2p2iSPGBMfp0D7llnOfxM8T+dJVwM+Q
GpiabnN93dY298KmTO01jIURmg02t9mVuq9hDsNoUoRDlQ1ppRxmABpvwDdius+Ke09LFBt7zfmW
g5j34WKRooGMSUpxASkhhTRmTzmLtrUeBy0U5Yj7naEn+Pqs/SbpkHf20qLk7q4YgPc3sVS0h6Yx
OjFcZuAu/L0S1B/dYReLyDf1zK/YsUqeGog92igj5zT2C3FIlFDGNS9dfI4z5xwXE8Actw2tWWvO
ysofXfTQaxQE+FC264/XB7626ZaGpKW0tYHVwsVS8upjVj854weRKhKkisWUxdc89OMjrRcap4x+
S+NPpguoW/Jx4Oewb/x8tIL/NiLpwmCgPGd5AuZsvg+NXTTuqKuIjeurA9gSWsaQcXekQNzETgb5
YOyxDIiPvq58OzG2YfKcul/+Yiw4jz1kKT2QrkpuoHFmab0BQdUm/DDGph9Zv0AeofD91dEsjEgu
ENajFcaQiD2JPI4emAfxxEjLIQOloQWqqjzVNXg1KqL84iDEA/ck04XHCR+8EjUDML+Q27ptnrrC
fowi86FN2x/AEe3SBu3qdffr+lyuBq03s/LtG9W6MHVHyBSP1fcoc3wB1r7rFlb30sLC/AWLTQuB
QQJtU+hQTuCMnJL8jgj9ZKcqMcPV/bQwI4WqqRpNUedw8A6UOa15a7fDuWGfo9HcZCU9MK/YXh/X
6h0c7PT/rJgcjYapZlMH4M6JPkNaEGnLDdvktzzyRemPG0gMbtQKz4rlciSvdPHioBkAoCdzSr46
oS58I29VPV7v4M3z6wLnCHBQBFV0ZBAvl8zss6REMIcobA39xOGYmY5PoYbWvCY8O1b9N629Ez/q
PjyMYlJM6+q+W9iW3KW3esYICqon0O1sYxMnSmJsBGDjnUpFcTWNsBzm7LkLzywH1rGY4TgR9kB+
MPTm+NQD3VsOxn6f9vldY7L0GMXAqLWFOQHCxlTMH6vriWIAANW4CkHS4PIT2Fgy3CdNqGgbp9i+
JWx33UnXZ/Pfvy9zfokoA7+Yhtkk9k2Z7j0jCcbsoeGKiKwYhgyKcEstSdLGzU9hHnWbQZ/MY+IY
f9pE9P9uCRywR4DvB6Pe5WT1uZsNAj0iJyoaEzxB5BUkffetG970jRdApuTz9clb3+HoJv/HoLQ6
aThAvi6t8JgvgQxH4zChN735zS30nTeVDwAZPBbpS0+LYOh7nzHckbQnYCkVJez1Rfz3M6gU2roI
tRqWgxwlLixvY7nCOYCYDs8ALQ+3HlgEFE6jGrcc2Xoy6iBvh7a7dhPehvturz0CuWm2frcDOHBb
7LWPg+rV+huH9e6u+TbZcmir9LE0G4q7ZjaRA6h4A037mkE2o6Kg8tIILkVI/LbhIbe6ACzpuZX5
k6lIEK2eVYtvkG7YjCYi1mqIDNul9Rjq06vdO37FVWDj9e3y74LKu34sDT0WOsy4bQqpbTCKZ4bf
gjXy43UHVg1n/o5FgBv0AtgL4ZUnIboAlbWbxnP9pnb3180o/NOR3v/gdWtQ5MDRO/LHnL3UuhaY
2g/OVbQVq0f8YnWkC2ar9W3oumOBCyZwsBWnD1ZRPyEq+EQvD1WhP/EiVeyFVZuQlMMFeS6L/94q
iykUE4jYTWikn0oybkJ7R7s2KJmztclDKvpNrOp2Xp3LhT1pjGgErcREIXTaiGzrxOTQj+Xt1ILq
clRBNFa9Y2FKCitxYXPd6XE2TF28ZbG3CSPt0GeG4rm/PiIbOXMD1zzonF46Ia0tkPJbPa5J4bY1
dnoNF2QgQVVJlq3bAfcCAOXAE1nz74uVKqwJJUIXRykjkR+zXRK/RNE+Dl/+wtm9f83IfKfOOAIK
RXFPLwk95/kLy8MjKQBlcNLtdUvv8Du/z7uFqXkBFyMaBl3PTCOtTjE6M4mjbcqSHbsm2iQ0vB8s
+8Sjh8m5Ezh1VIXy1SsgUGAEdw9g2wCqk2wbPQOHbkYfRWDsaJBsLb7hPspTu2Y/iMDeXB/r/Ofk
4L80Jy0eM4zR6SyRn8YpvhOW8THLVGrra+6+MCHXvsoyNoawhgkzNnFSjxNtnxxLtK0/CUo+Xx/P
mjMujUlXFWIVFfijG4RE0/XJ4Ht2tCXsUe9UOaH1iQP3OMC+aK+VWW+yyKQN13FUg0lR0LPbKnbv
6t83cExgNEBYyuzdaQzwUQUDJ07qmzrR/cImirVfnSuIdiJngP/A3XPpatzEopgJhjCSBxdUtA17
KupH0RLFQ/TSzm+ZIANgiX/op+VCmjlVduX2aX1Ch01lcr8CnR1PDpMTKwZ0eWa8NyQtPgpAxcDt
uIZs1T0fP6XpPoFoTKoPIPq/11Q07tJWfW9OurRYBsCTgGbUp76yfqUmtC5J1QdagQYx07tvS+Dd
a+exHopHzSs3fTYyP3bKP7oD/P9H/G7UAihuFmSSFtFLvRZMqFUDMvkqGBPmU+OH1X5Gp7diFec/
9BYp3hlypeSPWbZ2XVizIfdr1d66yY9aO8bjKw2BQzhp3cfrG/nS//8xR2e3mZ/D8psjwz/qpAQQ
Kp1V3LpxP9p/rieM5h6kw8G8CjTxO1ASCNti28gBGsvD+6a/141fafzl+iguY9//RrEwId3QDJIx
izbEPk1A8/aihcDix7RQZDRVRqSDXmODmRp53ZxIlp9iLm7BPAKkp2osqyuyGIvkady188KZNH6i
sZc/GrR0v4629WdEh+9mTD4tismu0mnsABxECoJw1AzK+wz9R9fXZS1SLJZeLu6IBrp2dahzCB2i
9coZmjLgGnCRBtBPj2hufdVaQGxoWceKh45iEk0pZmheZ+HKbvKTgZ5nFFfvE/BbXx+bwh1kGK7I
am9MYkgslv1XVtQBLV7TP3sZv1+leZiLG9JkmmUnBIZRUGTg6FThET4VG6hM+G5c/U2Ie3M8GXVS
N9WYltyC7IOIN6KzbyOnhsJi8QDEkGIrqZZHug5NVIMYasWbE3cAKx4YbnyqbL3KhBQScs9Lokpg
eQb7xXb4ueCuAmy0dt4unVuKBzkHcUli2PyUd+k2GiA7o0dfQOT06gCscN3XVIORYkKN5oXGjSeO
whAoF8bSpffwBpXek2K3yu0YBe0HtxpaQPnSk5OdofBcWLcQz2PNHbJsiiGpjEmXiKQs2yi0BfRM
6LGg7cfSBUuPzZthI4YyC0RnHIFrVj2iFBNp/R9pV9ZcJ85tfxFVjAJegXOOjcc4joe8UEm6I8QM
Yv71d5HujjkyF1X8PfmBKq8jaWtL2sNagl8AD3Zn9QrWjCemPxN0Y+blxf5abQ4MGQ6Uf1s4PcV+
vAGVW7TuNdDp6wo6Z0CuMiJ297dBNc90+4DLDH3LD1ngq4ASpYPuP7FWv0w4tFFNGHoVT4duVF7L
4WUyZI2WWxO3RllGvfJEGredjro2PFGvt54Ch811IvGoWxtqjSFYOVHqCMJeBBuKJ5dq2rLAMJ1L
tbRuZ0eXdRJKwMSMea7HmdK3sARF0S5nmnu5pQ8Hiu4+nkk1CbfBFsIYFVX6aEM4nz3FsRs0BcOP
x0hn5/a9NfEQ8lQOlTG3yICWZVwtEx7vSHcluM6N7KvroDKLeFAV8yxXtn0X9yleUxHz+D2ixSpX
QATFKIYazU2IKtwmeQQ5H56ZILWHRkqwv5+27fsNaRnyCglvMt6NNezbsL9Exmer+1Ykf1TZ8M8x
ux6McFbg/ZepNYTtwopA7hnqFL0Vf/7IKFA1B8XfpRpW2D+qPbZJwjFfFSvDzLhnIHVq2d/7IMsG
eb8obyDCBuIjdAA7mpOQFrdWqnocRCyuSQ/VEB2t+RCXU6BUVHJt2F6f36BibqSvjUnjGUDd5ibT
sX3m45x/RHrNAk87OmrQ8gSKt3MjwJRSkDNj+ggn0CDs+ke9759mZ7hX+xosFspHlgtZZxuNo2j4
FmkgU4RSDJJiH5kMsgIsvx+IctOx6NP+gm15VaIj16NDywM6gMIh2LbmGOW4yYUjmHWNsj/EtSrZ
PlseYQ0hbB8rimzCB70K8+KKW7eRGR/G4QCCHQmObCjCHuq6zBjjpuRh2cZTBo06rW4uHFtPZIUE
mwMyoLqD3jsUjWmC50EzkDZEo8FDCCLpHmqHr9oSSek0Vv2BJ5Lw0Jabg879bzBh9uIqihyGqDlI
OeurqPkrpeGi8pwiolxNjx8wBpAxgn0KKmUoJTm3cQ08Yilt0Cw0QG5TKdpbJpVB2Z479EOrOtg/
3rUqaw5XjDgChBFlkMQ76dBAs9znCOw6+2ORAQmeqIRmec8biNUWw2c2XswpB9mPxxvJ8mz5HjAf
/Dce8RAv3Brc9osiY6HWl/ac3PV1E9COPeyPZsuvElzmYG1IZFuiaGHktmRAEWQFYbc+JIr95KTz
ZdmbJytpTlWJkpIx4g98mCUXos3hgfke/M6IgKJo4dwi8jKe9MIa6tAhQzB1jmcvf1NXslibW3cF
I9xO3A6l1tyAOA6vuReZ/DS3soXa3EcriOUnnB3iLgQmoxwjcUwPzcqnHLQgfCK6x8cRfESJxH/L
hiQ4iTRVhxktkDVUwLlnRsXRSGR5H9niCK6hNpKuzXsI8FpOeTEWc1Ay/ZgZMlFB2cwJfhUXralJ
HEgrjPaXuH3unNRPyEub2B5NJKeRDEq4o+CWhar7mdchAVVmUJi4O9pgbikHMNfUrg210+hyf2Nt
LxPCgtDBNRFZFdzEaDad7i5qoGzKvRjC0w6XhWk2IcCbgI5psCeCxO3c8sZGLZCViKrQ7MiJQThi
7C1JNGPT2a0ghP2TT62tFCkUQOMOhHT9q6bfOcWrkcuo3mVDWb6vNhHT+wScfpitPCPebNcXHZ7P
+wuyadSroQj7ZhwH6JIUkP403RfVML/2FtSI5+LLPsr2QAh0j12kTN8x+dVKXRXKsuxZ9ULcOJwS
U1JSsmXKoOlBuRhoP5auzvOpqhiSPZCnxE2+rD6bjXPK5/hbx+Ig7cglM2UsU1sDWsMJm3TiMaRc
ZliAU3weVHrTk17yRNmysTWCsDfJHDN1UqA/ZdI+6BLdx97JvSxzgm6wvu8vz5YRrLGEXZnF6L/X
Y2DFeg/h5vnR6FiAxHfwERhQ+OBQJQ60m8/XiDF7tCcFennDMF3EPA/isr/qqSrxMZujsdCjiiFB
p1fkTnFKA8/UKYEM8Jwc4Mu6oJ/6W3WERur+eDZtbgUkTpuuqAXYp60QWewybT01+d6031qIIVnD
cR9qwxoIaAbQv45pRyWycFVkJvrlbEVvwyy5rrvAwCVbq64gefLnQ0LzJgEjqoaAFjgTzpeo0SAs
a7YVuBl692lQpmeWlTywiImu6O5TtlCl7g9sYw7PAAX/A3UYxShGjYQDOh+d+CdcUJ09GOxFQ4Zx
H2rDLgCFxO8ygTaER87HphoFLxwj7UPeZg9tP3qmlaQohOQv+zgbvuEMR9i5Q1NXRlYqHZqJ6Xda
VBSlLsPFPsbWWPRF/hxpckMDV+n5WAa761iX2Hh8zdkVgQIe07VHSPMd9mG2VmcNI6xOZsXQE8uj
IeynZ8W8bNhjZb1w1HaZ+p9vWnCcvA1I8A1UnXva5hYPteKVIi2VQMkQ8eH94chmTbCAbGpiZ8qT
PgRX3eVYPE5G80gUU+LmZJMmrL8Gbiqzh7hUiNO69VUSTT4k7/BgLUvnq12YoENViOvvD235p0Ik
6Gz+BF+UOjQCd+WA18po+1UO0d02/stGRF8zuiubqU9I9EhSbtuzCRY60DUgZywW+GszMSPGij5U
zOrk0uRYx8U9IqySy5YMRpjORuvQpIZHSjgrX3X2g7MvavK4P3kyCGHyxtEdGh2HbahTvCarEaUU
Y3tsylhGXS4BelexEYEBhCZg8mHRs9m9junndHjaH8u2IfxeFTHCVLQV7SzwCYSogfKj8Yaia0uH
JuD4NBhPrqxjdtvW39D0cz+UUt3J0iV3PaCKuWL10WDzDXQbj65Ofd58zO29wQkXb0Q40oYzuD2W
POs08YryrwihoP0ZlC2S4FvLrq6SaI54aDTjTTRkXqfZL10lE2TZOtLRKPLf9rGWn7G63Gtaa0GA
PetDLW3AfWMc2hHB1LmmAXSP/vyWD+/whiV41xRUa405jsDqq4NVaF7JlDuQokq26qY1aDoUEX7l
pmwBJu/ipmgh7Rxm8ZcKnWyJUni0i4M2uwDJ9P4qSbDE+Lo5I3GdTw6HMvKXfPhSD9zvnLuGvpBU
JvWwuaXehiU+WsFMPvKMwbe2hn2Kp/GQpd0rne2T2rUHc+pvqtb98+cMQX3ufzMpxthn14hAW6D2
oeOW96SeryxSnTQzHyCSGl2Zg6xCftPmV3jC/ZKgPN0FyQ9mc74reyQS0uuxkOViZSCCs8BjJoG2
CKiyRnQf2JD7MqnlF7l13LeMzY2lWRYYIMHL5YrddJGdVMWoKxy0FpnnDDctyuKqIkgMSchp0yzw
zMA92dZRTSU4I8ft8Rod8i7Mm9RT2LFOeTDajy39mRHcK42L/WEtbufdCb+CE9wS46NVzVPdh/qs
suNsqSW0RExZmm9zjcBsqWtgnoQOsTAoNXEUZOpBb+1EpLvhZWd53ObJgSl6JVknGZQwIG3G8k9G
24dThoLS0SFgeqpcP4tVSZhLBrR8X3naqcMbYyiwmYYxD90p9hTX/QaNrI9cYVdTJ3i/zC3aiXU1
Xux9jobKBhVWcIGprId50/GBqw+Fde4vZb7z0XS1Pad6W9mh1n7i3Wui2R64fMbqC4jCgg+Y3ApK
2LCGEY8z+l67UHefFVT61h+ashWAYG1TlaVGyuI2jMqnur1T3OfO/sjiryAEK+vLPHccCwEuBj6+
udTwUv+GiI3ElrcXBdyJKCmG6/nVmbcyMZI0lYrm8j60pui5cOcToqeTo1/OkwXnM+qS40Ho9PuV
wEYX3Rue4K/zZiRMT5QhRKYxDuZs+qThwh/MZtGcQONKg8ytMsiwd9fq4BgXzVB+oDjy7BcItjFo
s511cYXaDaUKI8UK5jJ+yUf6bd8Et5ysgfjCr4QpIrrC3i3yrugzulxn6wQ3lzuzf1VUf0LcdcDM
ljI68y1XsYYT9jDLpqKPTbwQE2TtzbzzM0N5LFz2gfvYovLuujqe8NB9P9/DTKE8Qw5uQikhvbQj
42DW0WlC+83+5C2/VjwyVjBiEn1se90qGpS8QDrMz6BXYOWTx+gT6Z/2gbamDe0wKH4CZyexxKL6
qYeoRWUu9KGGe5GyPuxm/QTV39M+zOZ4VjCiMXR6N9ecTXAXxoHpioceCKibD/yu6QvJkGRYy/fV
jkYTCZvnPAVW7IL2u/arofpR1OVJtZpG8uLYMnJopCy0suhPAV/pOVYDRe2xQslviPb41gelGepS
yAXuF4esj2/Subgqy1kyl4vfe2cbK0xh/+rMpUblwARNa75FrUI4oBRmf7k2rQIXCVA6gugFN7Hz
YSVT7xg0qacwH/iVnRXuha25N3WR/BmlzD/eEO1sv4GEYyS1OW1tu2jDyv7uQElNZ18iyBbvj2bT
IFYgwkFCoqroIBjVhnUXBaoehco43VUxEqix+mMfanvi0PVuoRgftzCh+GVmlNpV2XdhrfQnFv/d
kejUjpnEO2ydWRboNHFagV0eouDnyzPnVM3ZjAS3DWWSdnCgmp2cOmjUei1RA+KAdugjw/oN+K4E
nc5KDjHhMZy07JRr89dijgI22zK7216pNxxhO4E/oK2MWh9Cg+O9NBwsa/bs5keZyR6GkhkUi841
tdBnqAMOYTHewsvWfe5Hc+sj76gPsjaRTZswNDA0qxqKlBzBxq0hSrPBKVHgnia+pWW+YjaXUW5/
4AlvrWAEKzfBA+IkloE4IjVyPy+bo1LpX0ibhWjO/twYxad9m9h0Q8tBiFcU8nZiP7/DGtTORjBC
NrnxKaWmdmptbOF9lM2FWqEsDnjlzMderVtt0gYc6X/n+b3Z3rTaJ9256Pq/94E2PfmiYw1pDnC0
mwLQZNqZTikOwriYXuqCBHE3XLhxh3utdTVQHFQNmjn3MTfN/ZfmAepiHNTKnQ/OKq2mb7URV6T+
s6qf0hiJe/fbJOW3l+EsFrqaRLNXs7bUkimk6nRMnRrJSMh25dUF+oAkrkkGtXxfQeVuZFbTZA7h
IiBLe8dLLFBrf5pcWUB22zAwb2jxWuZu+b4Csvuq7KjRdeizeu7HZ2LdI2hwIIpfDxKfvm0Zb0iC
ZURWQ/JGRQYvyq8y8FtpzanuP3XNi1H9bQ5/7ZvE5rBwZUa2EKxPrpgCRd67VisOM3RmWF910FQD
HVKnpLvLHXaxj7W5Viss4Rixi3LOndRCUmUgDxEYd6wJccya1se5rE/7WJtO8D+s5Wg8X67Ccgwz
dlEEYU/FdTW7n6GV/Yna0UecIAJIKDRDlT04DM9hhiSviw6ttGFvfydWYAxPUXybmK8OkZEyLZPz
7ha2QhKOKmpWUANHLTVO+vSm6tQQbIrfaJk8RLS/5SM5omL0SCLZmm3P49sA9fMBzrNqjUaGvF5b
tT8hl4AyJv1GT2tJtd62abzBCGdWDBbFGnKL6CGwBj9trsfyR8lyX6ll21g2HsEFokQCWf9qxomf
W7cEYrw6/ip2LzH17W2FTDvKlxzj3Rlcp3qtJmBxDSM0ABEyX8ZVHOSZcapU87NRpLIuIBmeMKyo
q8e0W94FUXIxGFdGXHnUfQCF16xzicfdnsG3oS3fV46wrGI1AecYwiSoRc3H/GiO2aHpKn9/A29b
xBuM4NitiFcWVXGJxkNg1uFouRfrp6mUvaiWmXm/r95wlpldDcfRyyzuCZ4ehZ76pdFdE7eWGINs
xgSHnjgZU1EsPIRp1NZ+3M2953DjqxGbMvFh2aQJHlYvNIhumdkQolTvikHuLEX6fXJdII//2/qI
eQdLqUdKm3YIqWO/8o7eD2reBIXBg9lWZfkAybhEOSgyaAUbGZQf4o67FwOoqoIYlTugpSP1BX6H
JnHrWyuGrApIIAzDRkuBYHyxHUNp1bY6FE2Q61L92kErV9Ne9i1cBiJYXqSSpJ75OITQhXxxrPII
4ZUMJXX98c9xUE73ny8SH9dz0pZq5+CMspOvVPmpOJ9bKvM/W2OxwJyGwI6Dekoxx5bqZV4kOo7b
QXtlwBi/DrIL86aLQyc6dFiXemtLWJO0Uns3GRlu5pEZRpV6myfsmXb25diSGxv64fuztvy7d37B
Jii6R5+HZYl1VGqC6qbSRFfbyL7U6VOL4rDcDvnH9tEKRzhgy7LW20ifUQM0aNCwPo4kPaBEtM4k
1rY5fSsc4YQ1SDdaaYQTVjfB11XcjOnNhEcvK2466yMxyxWUcBjl9dzWA0GzHqM3Tn9pO7eRrPt5
02vbLuJF6IwxoJB87rXnHsLt4DPHtX/SDJ9EDT25eidjDt1EQS+JTkA5DjoY4XYXKdmIwFQyhnDf
Pjf1Y1FMHzGzFYRwresMqMBkED8ItWnylXQ+6jz32jF91p0mkjz/NjfpCkswNcem3C4WL6ogMIB+
19tUbbzZkcX7N3cO3kmYMxfr4yw/Y3WiVo2q0UWcJ7Tt/pBb2bXSu75b0mMK4cf9Tbpp1Cuo5aes
oLiC0JOGVFrY6E99jS6muD0Nc3pNeHOopVdwGdryfYXm2EVtkJ52oVk+deWDiuQJV77O5QMUloL9
gW1b3tscCvatkXlMSG92IW2Zh0MI6t8yqpbNZYI0FN4tcHEoiDkfDTFHrc2ybghjytCZBeVsAqov
1Qgq3ZHcFTYNbwUljIYXWZp3Kiau1jsIdGc3Y/5jYlTyhlj+i+ixQX+F0xpcPSgsES4/duFYLdg+
xlBpksOUHpTa9uzq2XXvbfqJxbIC2K0lWsGJFVppVlDXqDGoFq3bDjTuHP3PuJj/iVYTdYm4mmQJ
UgrOwVWUrFUmhEFNbgY6my6UJL6PQMn858a2hhH8AlEoxN67tgsL7h5nl18ZtkzJY2vrrC9UgifN
5l41XCddKiBQahE5dh+4iXsidXFH1OaQlbKymC2TWwMKU2f3ZkIz+O+wrIdjQzqfMOVQZs3hA1O3
uigKU2cUyoQ+LMCoMw1aG6TkpawFSzZ1wsGNE4iPU5qO4DjSv4HI6Tsx1Aub1j+bPIWkUvuBriK4
7re772L3Ky/HxqJsR4K7b8y4T8mzYd86jeVBkJ3Yj/uzt+WC1lDLIq6g0jFuja4fOhTp2U/uxNEr
17ygXvlkz73EBZ3vVktfCOWQM/qPaUssgzYLWip9BTIv3Xjs1Vd1ftgfyrm9/fr/2KdoOl0K4i3c
F8+HwlUQp/dxB/af2HnhFp08Xb+PHC55mJzP2DsYsZKoqnFng6isFjLnszHfzuUY1PxGk4kab8zW
ejTikyFuJkZoM2vh2Dw67s1UXu7PlmQYYha4sNJCbXCFC5XcTrjfmqZz29ddl59S1qSPQ6IZf9Yh
9W7mxECnOce8ZShmCqmbH2twuII9SbI4slkTDiAttsk8TGCVzNEsOUzxRWvakjNu38xw/JybmRZN
mpVQmLESPzgFKu/+yqRlQ5sYIL3THDRRo819WbzVrkRxvZu5vNJCFA96LvMUKwL1+899Czg/rP9d
jhWIMFcJ+MSQmu9VVPFXXoeqTxSFuz9pnvhqfSj1i320LT5Jw3mDE9t0lULJLapRcAVqAb0ojv3F
rPoowjtkh7zwZLqlksGJZaC6VSroWIxha0Xp8/LgTqVftoGJlHZzaGUM1JL1EiMx1dzPuPdCd6nN
zAfixH+zCrrFmawMYHPPvk2hGIPJ6jTP84zB9PK7qXnSh8ar02tHViAiFCz9axlovMHBgPcDAjDn
5lfr9mDlSb7wqFlBXVZHu3xR0jKo2tijDRg/LXKtxJd5Jes43RzgCnjZ3iu7ryaHjuNyREyDdWBJ
5/OuBaOgTcBpw/4sovV+lMuirsA0iiDHUMDDxszx0GDtNdNFnXwZRsk+2zSOt0GJFEBDhkbkGm1T
Yarah6q/StHW3zqqt7+/Nj3fCkU4/ebSQXOdwrXQ7a5U5asJUfB9gC2KbORYfluFJfiLFnLgFlcx
jvmOPVWX1RHhdJ+j+ThwT+Wx+CKrNxSoJf9bIGSCHRTw4OkjXCBnzaTIfUzmA31SPkMA4GS+dq/a
p/paO6gXXSK5nmwv0xuaYHuTTZQi0UCa6vAq6N2vxKVXwyirDNC21+kNRrC63tDyIapASDx/nvzs
MfYRjg6I4c2n/LK+NK9oUD7vL9z2pvqNKJZYa3UxQ6oViFr/nI5BREyf/dAyye1LMi7xLaZNvE15
jpOXGNzXk/LYINWyP5DtI8T5PZJ37TIZH3gV13k4OpC3KLGNzNibhrsBSWc08fkTpF80J/HJrARR
LiNllNmj2KxOmabYxQIfq9o1K1BMpN0h/O43gLanDO8b9dBooz/kmpcRrK4rIyqWLKXoSjoItrOW
Qd6yUdPOj8f41OnU9nCF98qslRUvLxv67TX/bv+JF2p7sqKhp2URzgvBoWUZAW8i32baUafRsY/r
u65QLpo5etxf582ze7XMgqPJacpAQIFTgBmvZXo1KHdxB447sNmG2viyj7VttoiUov3YtqCreX4I
KARBkdSdwDDc0b/QtP2kGtFhH2LbsfyGcIXTtIxZlMYTGIapon510vQwT/rTwGTPKxnM8ohdHWeF
k6cFS3G7Vov6gtFnraq+qbVMQ/D/2YNvoxHOGb12coSRQHTeH9Pb6gj2mE9dEHl5wAJFVji9OPj3
BviGJRhCYaD+rK1LKBXk9435V+qah7TqDtDbu3L78ga1iR5JQS7cjgfQKQf7y7ZpGQhvmzq4p5ek
ijCfzYRCCRPWP87dcSr7U60SifGdxxX+2WCuitJBKHUuWj76OQSrWJtSFdf8qI+ONa4EWmFcZ1zz
eR5dKblM+GHLe6zgxJZ+kIKrg8bSxdZPVfQY64/2cENlcslb87ZGEexwzqIshm/Ol2eF3xWGH1EZ
m9WWqbsayussVPAjdrp8X5k6jeoUdAs5RGl1597JmlNek896I4uYyWCW+VzB8LE2UScNmJ4+6BCf
ZV8hRb9vZJuXqvVQhNmKuG3kpQ4MfugD9ZAFpa/40THz6sv8SI+GDG95nYpbaoUnHtPULkHEouLR
N+BdVOf0mPPSr+ybjv4oq7vBme6j6i5in/aHKZlJkQlq1NLM6mrcrQqjJicjZtZNnlml5zoop9+H
2jTyN9sQSRFoVbYJCMAgz4ZX7Zw+jurN1F061mkfZtPKVzCCCRpNMRqsxYjyrvOh/nUzNLLH0KZ3
WEEI5qdnpp7F8AZgewWrQ2x5o6KXXocWPDbnr1DwY5IxbQKCsoJYIH1ZiLvO7d2ywQcNRXicIBkK
IMvGdDz0FTLPZGXkZX2de26Dm9X+RMpABR9PFRAUauhiDHvjWlFT9GC98PnZhZhjzSU98Jum8TY+
V4Aa6NgyskRVinFEv5fnZO0xfSGjTMV6H8cUI0Qjim/Loa015FpMMHZl4KBCV+Pc5keUsMmK0ja3
1u9BIbh6vmhO7jpqMikq3uonqARCghwEgvtLJINY9sLKD8ZUNwrQFEIbacq/6BVXXhqluZ1qZ5Rk
QTYnDqTNqCwAKaKuC5sK92itqXQcUJnmPIwjP6S0DpIpPmWRftwf0zYU+Ic0gm5QXPzOx0QtlAOP
GaK4xOwvunEKYjLcmx31c0dWH7tp4RbuEHjC/lLRPYeywbswdZoKC3cgLUWigORfoQARjJEKgnoq
iYBuLtYKTbhTjD26xkcUmoYjIV5tMlAL2Evq97Q/f7JBCWY3pVMzocFGDXEWe0Z5qY4vjvtF1w9N
dLGPJBuQYBR1a7hRAr3xMEHsjl5q/CGRad1sGsPbnInyEck8MrssCxz0Q+336XXEDtQFRdAkCR1v
TxoKWgywFBqGIWwkMLaD2GNg5KFujihKhOb3rWpeq8roz10n8avL/3p30FtvWMK0GYWOjr/EVkNz
UjzbrC67UkZJv70ybxDLtK78Ql9yfZpATwhJkzZg9uSTdLzIoBS0bwCykQhuO8GbF1l/wJi97kPl
NVCmRgIhWRixh4eP8fzPITRq10XeezH6jhvzRSuvBvWv/2k0oqTHiBLbAplYNayH71UeferA8LmP
IBkMEVberpXc6HHXD6saOUO0TujHPI+PNYE7ff0AlE1cglcS+HjFivxiingxZZP10CitN/Q3sf2q
t2BduJjjH/tIm1t0hSTcTWKUARFNiclDNaZ+3n632+ao5cHwh31P/77JVkCCtRljgT5nglA+V+bP
SDIeJ8a+TLqMPHRzkd5gxHv4pGiV0kYz0m+sh5LgTw1tT6r2V1HdanEiidxu7tMVlhBHzanGCiPF
BhrwVDLa7oubxT6YZiXXKxmMcCSYpBr7jsPuau1iMEFFgIKw1vL/JzsQk8hOYWsFmHPVsBu/Kul1
Vlya2hzMxZ9RWr8zA7HUcbJNHG8O5qxxLhj/aiajb5rXLCn8qpBETmWmIFhcBDKYtue4waEp+9gT
FpBsfOwpCVSCW+McSy5ZkmUS32It5GoUvdPhTsHSzNv+lMzlyeGDZKE2vfab0YnsuBPKmHDBwkIp
vMeZ2oKHRcYduO8T3mVidTc28rTCdRFpLD+2DqrzU6m/A27f5PYnDBIs58fcoJcqc3ucpFH7nbfc
H9P7gv3Yx5ANRbi1TWPHuzhabm0oyynTvxhxb7sk97q+Oe0jbY7GQWkBOnCthWj6fDS8KesR0ot5
2FvKEVqSflIZx5b+GRvFv/tnBSPcDUo7AfUF+PBCPeavZan6WZFK/M1mKgUChTq40paOOvEoRROz
bYOUCU/9YAxMH6UyULkLLNSw+GDT8ho/ulWUD03fG6awUJVSWUkcwRhIn+KKwIJB+V6bsvvI9iK9
oRjni4SsrGElLkpZJuiweFlBblTTPnWJrIBOhiMYQ15rZtyiZT1UdfUSvHGfjYp5M3Eu921u07rf
FkpMW/SKRjJCkYGq3efYPlmor0a3lNPLioUlwxETFnSmTu82DAkLa/QmOz7QqThMriW5xsuGIzjs
NJ/mph9RyVCnFHxjnybz8zy14DeQRM0kOERwPHmW8xp9MYjHQCEiZX+59ci9mr3aVPuyv0Abzhph
CoRSbR10vHgUn9sbjG0crRietBivtPyqkD2wtsKcZwDLyq2eChgIRBY7AJgn45gf4mP2DAJm4zQF
xcG9jE8uC/ZHtGEKZ4CC/yGzm2oDsuwIrX+rqAXWnZ+NZkkuVhsLdAaynOyrUSkGNdykXIK3KUqr
E/dHOYBuE5yVqVeiXGJ/RLI1Em7AVVYPc2QATJ+cq2b67k5E4tskCGIViw4Zx8w04E+TobhCbbLf
J9Ic6uK5hGfpesrEsrbRaJqhosCYP7fBIu4dB/bD8KrfDcGS1Z9lwt77Y7LE5DcvciWZ0XEd9l1y
C8H7GxD5Saxg39RAbXFuBW5qtBZfvE6bWKcs04JZyUAEURz2118GI5w8TVOXccasAtVzU+iazcnu
jVtbzyRJNxmMcPTYZew2qgunY2YUxFgB12NPjSS2vL1xbMeFeAd4BMTXD4cMc+dUOEXj7qSV4QiK
p2I6cSJLBmwORkN90NKhgsea4AUg2Z1rVQ1rqxpksGnkfm2I/hjP+vMH1maFIzgC9M7CuTA8Gk2W
XIPL85gq0ycO6dX/DUZwAVDgKQd0zqph3s8eOtb68gcYnyXmvLk2q7EIp1uS0dxI0bId2m18bWtp
gO7jZ9T1e3OVH/fHs0zLO2fwBiU6HCfiWVHkeIokUVipwdw/Zco1lGK4tHhJMiixcq7LE8VSGWYu
Gu80JbARhs+HYySrpt63t3cVS0lk5eDIQ3DHnu8t+3WCDk0iu/Uu+/z/nzQikv51GlUgYIdzIHtp
A4T1Ts7g9Z720P40j/rFJNOH3XSgOrhtDBXh63ciEHZH+ziC5nmoQcAuyZA5Zh/apb8hwE587kC7
ojSTkqF0yKHmBaKKxz6Lrl2i/HkgGbXhcDYutBFcVbyFzomZVHY1FKHW1UcKKRC9VgKzySRGvWlq
Kxhhk+ZlVTgFg1ET9BZz5W+a9l5qBFb0sL95thfm93DEMN9UtMWQJLhSWbMG4oMmtMY/65r+9Yhb
zxgR3Npss8hQa5ia2TK/c2vfie5aWRny1jMOaauFucFFh43tLptqdYvSSuhQTAksrA20F6TAj7p9
IEEXmEc0tqMTz2dHWWXJ5j5dQQpr5CQ0briFlExSVl47pCGx4yclTh8/sES/YRwxEahEStWglBaZ
H6rdRoPrOYoicQebVvAGId5vFIPXJDUmeBzjKTFfrORpfwib1oxUMB7TIPbTxDfIkBALWj14IWYu
uert+FOpabc9i4LeTiXPKk2GJVw99GiIS1rCEAZf9XU/9pO7oQss6tGb1iMewtjHZrikwfj652PU
oa4NKTGEEiDbcG6AfCak4i1uI5PC/WwcVV+l7Puots+OGsl6/rZMD64U2U1Xs0BkIzi7ykZCEhFM
REk5QlXPKhr27cP+eH7xLIpHBFploYWFol90zYrmTRI74pC0fFBP89E6aheKG0QIKXo8GAI9iA8a
Zph6zQcCzWDF+40rGgtk0xTKUJgDXZfE/eTiZxxRIzH4SjfIXNOWrWC5wNsEbg8NCYjzNRsIRO6T
nCOKmYZ5fMHt8Ui7Q1bL8pxbtfBQFcObBYysJvi8BB84lnMKfj8nDfnQeb2TehPoiW0891P6kKHW
dOpBKEJ9VshYMTYN5Q1YPOcLntcpqxzlUlPn2WQ+N8pymr0R1JBFE/DJoIpkH2wj2uCXQwQd7JCL
r1k5YnsgZUoVcMPnaXZTpmYwt+4PvXAl+3zr1ofcJwzFVlFlIrZ0m6ScchVczKBs725zFt8U+Xyq
Yu0rnhpBWRh/pnb3zym2xhNWkPEubesenU5VOXxXi2c6xVdNnt231Pb3N96yr97tO4gzmjAI6L/Y
ApKlNNbUjQUcCb9m8Welhvzcs1v9UKprtFhKwDZ3wApM2OR8aKO0m1rcM6J7rbsfoBnYjAdVqui4
dcKg/P6/QYlvKENtwZOMpQxZnJ/iakbIa+gklrc5FtMk2iI45bhi4QcjzORuCQy1TA1E7iDLo6Pr
0ov76adhOBJyhE0DXKEJy6T3ShoVJnxHMjq3Q+T6Vb3IG+m119HJR/O8jBNmG9CB9gayB7YuNiPV
VQv6prHG64PqXq8EbhHyBNWe1XGWccNvrhYYj/6FEs+ynBSDNWTL2CrDB+8IWFC1p30r34QAedcv
QgbwGgvHJbRfTDO2oxyBiCGgSPtHtixMtOmJCAhPHQh1Lx0n554oiicrjvumCC038tqcHyM3DwxF
FlLbhsEBaZr2wgG4fF85vDlScsXUUjzbjeq64dmXIh9OvTFefGDCyBuMYG+gvbUSsFqjIjbKb+b8
/0i70t64bS36iwSIlKjlqzSrHTu249jxfBGaTbtEbdTy69+R+1rPcIQhJi2QtoiDXJG8vLzrOeK2
mBqFMVhcydFjIa3EAQaHE9uY2OqyubXN2hhh5RmxCq1fIUauuIRdWU8T74obTQwbtK/sE+D6NsCs
u7xhKjHSQxSnEZ5iRqDEI18XDLgIDaqhSt7vRUX+2DS5jdjS4q53avib03Db6C8h/Xp5GWTx3qPE
9veDihD6VL+cmoqs7XgKBDyyat1p03OeeH3+hQvq1R0qfTXxaBjtQtpsUnQctUAidehTCnBpVNL9
JPtJjT+oLcGh+fio2RYfKT23tCmsUydHlpetijFdxSANi2LVW7h8hh9ipOdJ58VURZoJB611biN3
/ExcAK5nf6aR/4qR0f+Cfuz0IQXKmpX020EL1wzlTG5xxRWev/bsZf/YNBnQVeQlRvJLnGRXRx5r
zb1R9Z9E5vq9tRaleWulgaJMf1l3iC7tX+Z24CpPUGQarA6JWGLccjKB3nYiXgRQdWOKFEtcrNF8
KAaRpxEy0vMg44hM5sm0ObEUruud/kX42jZbq1vRl2/fPydHZP82tLJo1DOIC8FKBVgpzyLu9vIF
XNRBIIXaKG2BYFBu+BVArMtJA+UgufMr7txHHmNcMROq0cEl9wXAA+Cps0HLgpGR0ytVpCNreBLB
XtW70dr07VuP2AukEpeXc1nMWTohD4BmmJp6cmNWzip3b2n/DBa2L2aiQlJYEIQZgbk/wMDkJTDv
T9czFSycgiyGutXfRbyeyhs7frVihdO3oABHUnBGp1IsuP6Z6WjTzRh0a17kK2pO68s7tnBtQc9s
6szBG4/ZVUlEWFmt2bUW5sYs8OX2ce1jTGpdZ2Jjgu1aFME3VoWKqq1Cpjy1ykNiJroZovOh/243
txFqxG3w0Lf+GLKV+IM4eAYvdo0ZK4CBnvx0E7VUGIERBDHyP7EXV1/L0PQ6ZFFjRZ5p4SqBSJ3M
xOczvI88VpHTWqPTaE9oYp626IfZV8JGo5KpODCVmPnnR48TUGm7CH7ndEPqPXKFNyyxd0LXFFIW
bOvJYqQnMAPgd54CqPUmK97c1HcYINWd+8ZYZ1fiLr0HnyeipKsEJneRJmGc3GjhdyB03jnTi65z
RUS9eF8/DseWlCBJSitAX3ECkLT0tRf517qaVkFU3MdjrBpuWEqIHK9IdmqaOh1ACm1MgOCK1xa4
YMJyXOUgDo+n8D6Moe6DQ7wa07m99gcIIieypfuMNOVUpwRaaOn0NdVfemd4uGwxlhXwbzQuQNvp
Ul6JDXwI9RoPfU4SDN6UK1KQdWarEH4WbR9C0Bn0C2KodGJpHQUizLEQ2KKHpoy3U3Id6/E/mvch
QnI+jR5Ecr1IkhtByKqrzHU3/kG/DY4DFMG6DkYMQ45reYsZoSrn2U1RIxyw45Vdx+tOqKh7F8+E
kTmkhYnDq3RqFCa8rGaY4boKzfUt24U3ZD4IK1DcomUxJtAGXCDcYwruVIyO3gR7aGC429ZdARhl
oxv12mJ/0JnizswAyM66wOCTyx1jw4PeLBP9hoXZyhLkJTdGD3T1+z9Q5CMxkuEJmBs7BY3hXk18
RUTzpam7VTeo8NEWTc+RGOm+NEbSZjWDGJO/RJpvWM+JfTum3/5gMegWMKFlcLJkh8SItTpvkiq7
GUNN+EZYxB5oqTsvbbM/6PYEzw/g1ea6NH5J+8am1kZMmGc3WVOt8tT2JzquYMH/4AkCIKzBdAvw
Po5MKJkg3UVTwwz2abyHKxf3lh+3a7v4q1XRuc8fLIUurmVA20B7hyqHLbWndJyLwm7IeJNlh8G5
484bKe419hzyXVF+vf6cLBgCYqKJDM2/kiwdteKCZHZ0Y2hiXQK3cxOE+huvi1CR71iyn8eCJOMW
gMImKosqvdHaOtkH5VD6keYKxWOwNOw+zzaAbgU89bDT0nqGiOZhEETB3mmSLQjDggSzNHoE9icO
SMh6HYS3aXPb2cGqrVSML+fxmGUTYLZgPg1WAhNbsxdz5Au1zmjWQwp2D3T9bIdY22iWeNJSe2tb
0VuD0ULKUVJ0g/hThug9G+IfTlztx5CoaL/PNlv6EOlKuPbYl1YFSr4ur/3ezTacqBDNz7E1LLQe
wuoaOurzDhDcThcbY9DfacfOfOL1bsaWSVapr/1io29v6YpvHcX1W1jSiThpSXow6PZUgc6QkdHL
GIYm3VqhPGfPyemK5Fer7NBBl6ao30yGte7dYAt8W6/qVeP2S2KojheYonsTj5e0cRknSVw7VNs3
UYW5pWwH4mx/4qo62JnLjNUci5k39EgZy6rqywkw32jhrbZBM3pmXz4VVuDzZFjVjqoWvLwqE5kz
1IkMTBadiuOlVbRhGUU3E9DCEtKucpGtC/M6VFT4SO+r+hAzf8bRqoARiOxK1Gj7Xi9W+uB4LWnW
XRsprJVqNdJNbnIQLzML2maO8W508l1vmOs2GLZXWt95NRQpc+gCnBiZqM7tpshsi1rbx2X6wgZw
LVtOdd/TSBHhLi7nQ47MYYO2GSGyGuSmPa8PIx2/dHrrE7396z8tR07PotwZ9gmI4/Z6HG1tLbtH
LtQLSrH+AzGo+lMLmweoDykYJCB5L/XJ1PYB0x9KYm86S3/m4Ei8LGbJ4hgIndFJYdN5xPlU1exI
GwD1q4XIdtC7xCjv80KFhDr7WicvPf7mYxHSSkqbanY6gPcz73IvCBq/0E3fil4S9g35XnDqArPn
6jSvJFNSbS2JB5LrXNu3WeM7MV11cYCCUKg4JMXuychPAWV9xTMkCutuvG9Ed+s4mkLdzjzZ05XI
6E65JiwWzLlIs3kCF0VIflN0v5qK8WzFGTHJcdHtgWfAtBOAki1uUz7sS81dW4O+dV3upxj+mdpg
k7SqCuTy/tmI0pDoAjKzJDZv8gKGG1yPAXdDrzC1FxqqEOiWN/BDxvwNR8aUgnabJoUIb9qa/hXw
oV4PIzVXPOEA6WrZ1YPu7+f1IU7SPBulCxHFYP8U0eQxNHQ2OvHdxNpdvreKVcmROq8KWjFrTlEP
r0H00wX3bXEXtor02rJa/LsYKp0PGu5bXg412wNfaTWiSOQkP4VAyzLmDrM88GL9Z5heyYgH/kpE
IGAApaYxB6IyImczwbjyfmBPLo+02kM2PtyFLmm2ei2QeuPgXOA6zRQbeqqK6LGCVLzriEeQTYQp
lNQENLm8KZuEPRHHKG6rxs49wEmk10phUA9mE3STmihlyHUhxzbcNmkb54kDEtwZjFWoG4qrfPoM
YiEgEEbzAcDbsYMgkZMWQoU7GuhUZk9636+pXT9UerFmuZJYaPZFP8z63JRG4AMR0wBaBTVtOS9R
UtZGGcGGOVof7RzMqnvA1iMr9CU98kALP7tIwjE3VBG4nh2UjVYMB/yC6M7EcckVKGMiOSK9qTyI
sgfvLVub4tvluyV5/fPSsCKQdoEceQ66ZQ3UUeLvs56aT826/URW2crZG3cAMdnW23BFrnLIZ2Hg
fjegfC4axuaQ+NQ+dUPm1k2jl18Itfonp0zJF9jLYmOIwlI4fOdbByQ5CJqDGRDbU0k1es3moC4h
7lMz5l6WZ5vQdjaX9242b6daAcww0G7MCK0OGgmlbNWQ5WbZTQ7a+KKs2LoT24WADfZIlT3R1PXQ
s62iLjzTd+RdbNiLebwaqihf3D41pr7pRfAEQEk/YeHa4KPXVvq1e/d3Zwk6zbFAdmYfprTtysIB
jm7TfOfZ7zJWbNzZdZr/fttAoAkfGZAFkhqEnI8cdS/zKZtBEbQ14K73yPmswgY19wGos4pC7pku
zA2KAJhB7+CcSnjvej16FgHD1zCAF7CnMmg3RSDudV4qjN2ZLoCUGg87kqOwqIBZl3Qh0kuwmYa0
POh2409F/JwZzE/QY0CK4qZmzXjlEYFYFxM1SMXCBELzZOJMrWPGCCpz7SkT2yD6FKSKAOP0zcXN
RK4Xs7s6wwVCHCNXovsqjToMqSe/7CwXfG9EZWDvahHl0UtgjlP7QETe6r8uXyhZvfFgoG+PzBoH
tjiUEk7NQ47B6Cp2KvYU1dyLAQSj8U03PF0WIp+ULERSPlqmDS2sLIy8AHWFvMw9J0o3tvWQBPmG
DpVimEveSNxU7B8q4KgPotfSkHyk0QXbGerfU+SJNkE4qLk7QWtAiWOcp1RWW88WJ0mbb96Rpuu9
2VuDYwI7BflG6wVD5sYqdut2XTdiHLyWGr1PS3CsXrmnklgpBa3xtkgQdUGsMzX36N9esaRFxsU5
gPR5jUa21X+SJ4PFDLBNjd0HkBdl9Y0TlX4OqAvqDOtcG70uGRS+4eK2QinZe48alRUzjQbwQYBV
Dl70KO6YngJvLr6rAv1u6G0v1FVdE7LBgtJQFL7gOMEfpWB3Oj3GrCvGpq7mY6QkZyDzQerR5sXb
1buIfBKa7nX4aeC0ljxerjm8FdW8qrDO10aA/v7GADyWgxlkZBmj+PkP5CG6RzMAwGrwAEirmpqx
1HIBeTXj0YFj4sgjmRbdjwAnXFlNat2jkUBVU1q4gFTHW4OXDIYSAxSnUrUJCPttXcN3iwMPfL+N
G3lWAvav6Ofl5UnZYoAwzad2JEmyLG2L8CdIsgZXvXzkqMcZDpRRu7cra5NDqgk4REzCB67rt/yl
YYbXJ91W8RGzkGOnBB/h4EmwQVFrgYFOPlQKcji36zj7x5/bpFv9y9+TPO5KNWx3GjO9r/hE2KzH
R+bG0DFpNVRZhhN1b5ys8YSxtq3HAlTYMHse+cU0onj4pOL3LBP9u7gXqHiBzI/IWRzUhDA1FMfY
Zcx4eLWtbRLjwalNr0k1ryBsg/EYf+ATXt5W4becLxeiGRqZ0H3BsLmyKsXCyETbFOg/i3RvaBjQ
GInPup+5GXgBUPmH6A494VcbV9QgMDgLpwkiTbkejk7iIJ1sABh7jui8ePgaI1fR1N/CsvTsQGVa
z9cIywM1hnuuw2uSR6njPjCLqovRYxeUred2lefkwMApC58Iuqqnah1Nj5pzrWeLWBRiEcrBpbGZ
KdexXViAtAs0sBtoBXC19UF7i8pp8qeSO97lKzK/gac35ESU3Dw9DllBNHPez7DIfBTX13pzX9CV
jc5PJtytQVR0uwsSMWyEWjPRESmcGT4RxKhCloaOxeWkAGXEBHhKMEA5icHJZ1MEo/nDKPskyvyy
amqEDZPddark0PmjgpKgPb8oDjPnVqXTywqXO7ZyDbU0r0NBNLurxNBh/oi3LVPljeWoco5QjBm3
2QB3CgN1oOQOGwTL1LOxOKBjONw1gBhIxbr/kdyHfu13r1myunymkpE/kyfdzMSK6sxtaXEQTub1
7ae0f4vz3JsahYcqOQLvcrBzGLZF7coBXuHpHuaBHjtminUR7QDSGM8CKLFlbWHOiWrsb1GUgZtI
ka6GSywdlxnjzS7FUBxi5z4cqW85LxbaFUi4GVU8kku7B0bEf0XNPz8y46i8jAYt+uIwOX85sV8A
mNWdCs/RVXD2kiAYMAryKTqHlfjnrOEUA85GPtkZQ3zcePXPirtrpu8AKqd4JFRypHcpTOwucIUG
4B4wRNnmZwMQujRYjdfBU6MsjEoPgXYjEoNKnPlpdVbYMM7IP7XI8rd3Ue3buSJ+kCYJZxnvPQqY
/sQcBkZzJD1w3T6mwuRx5GXC3GA47GYkGsqMP6oOdDD1SwjG1Fxr/ZziJaxKPx0D2BcLKKqY3+Qq
8Df5Zv//c+BbwIdDWk/OnodwV3mrN/gcE2+tEeWYyBsf4KZ6sTtstBB1Qoy9mFOyjkTnUw5OX6o4
3eUtmZM6SF4hMycPOQKUOda6gfLQA/s7iwFI2PuVKOFMFoeI6S1SL92zFZWbsv0WBpPnopTkNoyu
WWhsddtUGJ/5BI4fFMzlwutDF9mcG8S/pBOq0A+VOW7KnsR0n2jf4nhVG1cGIHMgTpE0M955XpFV
Pb2hVa0TnoENHKmm4rNZ+iMGcRK04GBUa7Kuw3a30HhzKmx+zo7MAZhEjSwOJwjT6l1CbI8l29p+
uWyxZT9jFoJ8IFrJ8CIiBpE2zXALIthUQ48cs4w8Ir5pYBVuI9evk3ZVxmIzZD9d6PVlseRcLtxi
ZO2Qt4MHd3ZleeIEPHIx5eyZLWi9ejJuGrdaBzZa1O3uocgPWtJ7k2utTF4C0y5kj4Q7gHa2n8ca
BLVJcN+H/W1DHqzxZ9mhwnv5A2VlQopqzjTP3Xxw9s58BTvTaECCgj2Z2rrQTI+n+1ZTtfNJbwtO
+FSIZB9tXnV6Q0AHCO1BiEL2w/iT8deYhl4ZqSr8CzuORvZ5thuN7EgnSm8mLYG46/YGhKXx68hL
nwajT4xwwzHOG7jfwzhaV1c/Ne9L/JBqSB4ISu45yYULBJ2clJ4WoSwA4h2OU/1y+cDOAhJbx6wf
crEUoBZ4Q2UDjRDbbXt3QHIntPoRJBLZiP44QvZWWpkbjQAQManSYl/V4E22hUVXfWZVh8tfcaY2
qJtjYhjpRx2/0Ht1emdBYgEmgTZiT1W2w0sEG9R2VxZb5so2JgEZhkDALobWr1MRXYvEvpVBM0u7
9EQxrIrM9MWgmvM5e2HQIIeUMAICijQ3nldpKeVQ2JwEwT8ViXidbodHzEft0k2ojGBl13wW5uD1
Rthsg0JZjjtInU2lGCGsHVDz3cZ0q+EeBE+j8asi17o/QDaAmqALEI1WSHPKucApzAvKXc18CgCH
ZHjMeibaQ2heqwqMoRkJnVzI3YKcQ45S61gvCzvBkpBU4flt8zMfn65UtvnFw7uN5h00T2IY4FQT
aN66RY8BwacUPXmGtjLifmOrmPZkjXbxF8/9kkCoxPQpktGnQkgTlBgiC1HbC5xtw7M9/qAXuoPi
QVgUg0IlMLDQCI6yyqmYnjt5gjolXNIu2DRNsQqj9DZRgnHKeoZwem4NQ+wFpHvk2ySl1gsLwIgU
hxIzr2secrHK886bAlQsV1SoUCDO7hB8RdBHwClFwQ2VDxmbwajsQUP/8T93KEMWiH5pgOcyV/VU
WSBpbX8HX6h/AHEHxdgzrz4aE40UQYjaR/3dKr5k3a+p+Gk5uyzbChVZlHRc/5eFxZmzWpwpdxlO
WdZrrDgU420e35vu1lGh8y4u5yN2fR8pPXJ/QnPsdeC5IMabHgpx68bPTbGZxnVTfSZXNnaiE+Q0
UCbzxxwJq8I0m8bCKA5VjsYdg66L2Hy8fFvnx/zIPT0TIWl4CQr1sDERSPaN5sXFsBW8vu5peBdx
HEBKdzUxR2C3WBCR4kmn4GJN2r90/fvldUhOy5kQaasSq6RZYXaIUlPdy9lr0b10ZgxAn1UQlNd5
YbMsE7cGVXGo2Yy8dXosblJ3uZgj4jxOfZYSn1AkFJXJTClOPRMj+WEhxt9IRrFvwv5RJQ8ivzXq
n2H/4+qNO1mMZK4xBtyQspg3zsZ4/bcifHOHYuX0Lz0woS+LWtC1E1Hzgo/UGZiIdZwzMevaLzsY
QQSuehYWbueJBEnVMFCR9JGBxQhRrYDts2kBWTjCqlZJsY3CeJNTqgCrWBCJFxX4Myi2orNeDr4a
II+7kZNDZHOD7t7eeO3bu1K7sbp7Q8XhuGDfTmRJSl4STddEijiWiMJvp2kNAIlVkKnOSSVGsglD
MICTskiRXMp/29OqMn4EnSJkXVAFDK+aFrzG93lFSevscoqsMHDyw6SnK7Baf0kBOqy4pgv3B4Ur
Mvd5zHUPeTiAhUk5dJGdH5L6OYha9E+9WGydY6z/slovbteRHHqq1gBSN4sYVdwDH764TgHKu9Kb
rpxhfn8LTlYjGR3kTroGSQCsRss99PmTqtw5LYoMEVWsZ+ls0PqFTUPiAmhXkiQ6jGnejG0OLbPW
XYpZ3DbcXd6yBWuN0uWHiPkTjiwBT3Vt6sYmP+TIJFpT4BtgqZnixBPpq1Dh9y+dz7EwSdeyOG+b
KevzgzOCsaj/lLnIkJnV+vKSlrTtWIpk3AKnrmsDjO0Hl31vjVVgR4Cs+T06141Y/q0Hx3IkE2fo
KSAGGE4nG8sVYLV2aUUUCqBaimRmwnjCEHEu8kNpgGEsfXZr6rfumkQvl7dMpQWSnQlyu3YK0eFg
RLs18m/g+PGbMfPCga9Fp6rPLUtDX+HcCqjrsjlwBMIeu4C0yd6H9NsUPQ/9T2r+dsBOeXldSwoH
DxTz+Q5GSJHJOtVuIWpwEjCWHVLweHR5u8HYpWfq/faymKV7ajomWuZwU5H8lcSgrQKJHMqzQ5AC
BBY4JJad+ZdFLK7kSIR0T8u4CuLcqjJ4OpOf5+SVBS8o6So6sBalwJdCCwX67tEhdbpfFX4b88kY
fxstgOFZtAOVY7TR+ubp8mqW9JqhcEltvNYmcBNO5ZRhwEZk9zBmp2tIJm6n2PJL41OpavdaWs+R
HFvKLrXcLBx9SrODPWl3Q4uCs8MA0kw1xXqWNBoNS6g1ATsZQ77zdxxZ0aIvh5bnWnrg7XZwP2Mi
Fln9eLx3VCyYiwuCjw5Y1rlQKWuaEbV5n0dxdmiKeya2NWq+A3u4fDjLMuBOo3SP4F4OtSfUJPvQ
sNMDCMW8jrFPlvu1tWuFt7a4ZXNe+W8p7+m6oy0Tjj6yLHVS4Ex/D8YbPfrBnFde3Y+ZarxbJUmO
6SMNfTmVmx6m4o0QFDpRDMydr7X2s6Wqfj/F3r0H/EeryppsapyGpQczSldubK5t1q0Beq54F5YM
zlyA/2fzJIMTNMLi5bx5rfOdRPHDUDsKS7B4Q11zhoQx4bOZ0g1Nu66r4qRPDwN/ZMkmxU7x4c4O
fvyBrmGOHDkqQFNiaPn04nQiDrvJNdODO6X7xEJu1szv2uEP4kSGtv1/xUjvqI5afZimND1opPtk
jo3fJu7gGSO/Lqc3B4oncqRd6wy0CqQR5ETRfWEckN4FgobCmV5UsY+1yDV76gSlM9Ujtgwt4FEP
mosV8Hj/oxDpziDUpo1JhvRQAkOnWFNgf8DI/YEQzHcBQmBOU5/VKN28KGputemBar1H201DNX9S
meYlRT4WIj2cQdNOJLM6CKm+Z+1tIlwf/G6GPfzHxczHdnTzSxHa/ZDXsDIA4kuKdGsn9IYmk8Jf
Vy1n/vmRmC6qhEYbnH5TxX5QfLfAhDWiLlZdBfEA5xaOjAXM0XmoFAVceQyqjDGy4QKQ7dA491rq
GwArMWxFzfxsLZIM6WhA09BwJ4EMFn+l4o5YHI/ZikSK90yu/JytRToaI6KZAxLn9BBMzdowfbf7
Zcbfq+FVGJ8t8klPPyf0Or6gf/YPZQsQokP95Ox+j+EgLcqg22n4mhuuB77PawHqzoXQU2XAYJdT
xj10e2qSuyQgD9yOP3cIR6800vM5wYFGmQcdLmh0ORUzukPbxH2aHgp+Z2ff4upOqLD6F1XhSIS0
kjRgU1ZHEBElnzCin+ZPQ7rXCoXCnZnOeSFo0wAKFEClz3Dtx7bLU8Hc5OCGt414tJM9q1RNZCoZ
0lPDO0a7Fjysh4A+h+1nx/46Bb8vn8eZQyMtQ3pltKDSYxFoyaEb9+AACPknbh5a4ya7urcJgjBc
YCCqgQk442sxLbdqzclMDr0hMPu/M9JvHMTaVbEJxcvlNS0pAPBKkIXCnAR6MyRHIDSdHui5fXII
kUhLurXNqZcyNB4ThWFTCZLOZwQLdB1pIjlo5g8KAMQy8mvj2VJmB1RypEOKJvBboKKeHMT4APTm
ELDbsfhlAVbv8sYt6RvwtoEljmIl3lLJFWwNGllJ0SYHZEU9PS92XfikWyqw3PlrT4oTsyYcSZFM
9WToYhBhlxzioPfSEiAaI9JFAjjA5Asn26F/NpzqT1aG2ii6h2fPUG5ISMMW/YIGTsptvo3JCwW9
TuOo2CsXt+9DiNx/QDKnxqDxkBxyhFLlgDFBIJSPCruz+AIBFOWfpRiSBY3TGdW2nCAFLdesmPad
USHLtqcJpkvQLWjgtw37teMqIETV8iS7GpZmbKE9MTlM/Stpvlgt8bTx22UNXNT0o8VJGhiEox2b
hQ4Z9nbI/VqEq3pABUu1FpUcSQfLoDYQkeKoaEQ9m/hV9GO0U68H6Od/W9C8qUc+1sDQmR8ybFoZ
IUjgYEFBAxK6yKOiWP03SfOSjyRh8paS1J71IrhnY+NF7SfWP4XmtcEcbi9iOIDkoJsLrSeS+jXA
5Qkbi+P2tsjp5TeZ/TiZ34YqV2zcgrYBfhXdoehqADGznDnQ0HDQYrQyOZjxXa+h7a1ZTY2pELKg
BujPRpMSkH7IeRlba5qmdqcaalC3XhftiXkXVI9B++Xy0SytZcaKIdg0zHDKAXBhj3ZBrCQ56NPn
ihfe6Own4J5fFiIRebx7cDMm3D9SZOgbazSjqNBSPOXIF9TB6DX5d2IMqwFQzmUvfD1/C61dg5kw
Pfvqps+a0QHX7atu9NsQ42mXv2ZxyXMUjs4HuElyz2iA0Uk3s0V8MIFBjGHzKfuihb8vy1h4SMh7
pP9/GdIl7hI7Sk2ziVFIHz2uf8Kr5k36I8srX3dmgMnPIIVSqP+Cv3QiU7rPGgUSYscgM2kBZOk8
GsY3o/trzM21mhRbJUu60fkokMRNsIfa+NBhgAiAPClwJKizc9tse3kvVbLmnx9ZDzt0zNppe5wX
1YFUgVbf8TENY5/0IVBiny4LWzg4tPnMU0sYZ8Xkp2RD3NEZg9bJY3gA9joDnateaL8HQu9as/8s
wARj1ZBaMoXYhTWeiKWna8yryG7bsYgPrWZ4Dr8d43sLndQOEMKnVnEbFywLRlswfYyhd2dG7TmV
RQKUEijQfA8ouj4hzf/Qh8NO8F9RpIIcXJSEVPFcA4FFlnsRhSAY42u16IDOR3QXPRZ55KXkoa8U
GrIkB8B8KIAYM1upnF7LE5Qqs0SPDg25AYb5jP2RsPuqUdSQl8TA98TkE2w+hp8kRSyioGq6to0O
GeDr0vqhKACtX71YKj9qSRmO5Ui+e6VZgFezIIfnycpyfbe61QBHBfawStVdpBIl6QJKOpk+jE10
yN3XIV4P5U1qgFK2xeTP9Q8NOijnLjCUD9BNKVknzuALOhMLUTtgO+bghAADn9Pyem/6RMx8hkfG
orA7J45tJzxoXbEuG31FtPIhiof9ZTOx8IaciJFUgVpNhd6IIEQp7BUTd6R6KaIf/02EpAU6Imw0
jkMEJTt91NZmviGVvrksZOn8gRqB1kbgOKCTRTJ3cVwNDBSS4QEzYF7Q77TkUZ//z30GFsJlUQu3
B8Ne76iwMwmV3G6q1Rm3JsvV3gJMvmr1duaT7dja6RVRyMKSgF2DtwAGdR47lVQ66ARAKTpM7MXl
D1GveYc50OyXhvcim663pMei5LqbCKqoiepJe8virxV71VCztLRVicmBy1s3ewtSWAo5OCc0SABG
U946U/AOswNCe0uZvhrz4jZKxO6yiFmbLomQtI1NST3ZYaW9Ccz7oQWfV9u8ER5IhLzQvqGxyiVU
yZNOyZ0yDMwUrfZW5MmTSwIv7JAXLdGC2rDd3DmeuqrGqYU7e7yL8pg+NYfIqoBV9+ZM4crRnD0R
4R6VU8UroRIjXSl0ZwnYv1p7661+zWi7YlR4TBcK3VOJkTwGljpmbnXYwAQeEXOy12hovbhS4VAt
3VokdsGtgk5xgKMYp/bU1DhACDTbfKp623fdfEdp+eyI6ra2BkXKamlFx6Ikn3lMDTvLbI7zMXS/
QlHJJePKdFTu/5J9OBYzf8bRCxGm8JFpDTFp+gVtTe74iSPwdelzX6hKsqoVzZt7JCqfOsMa2lJ7
yyf6NQbA0K6Z+47scQzWl6+v6pjk94gMTR3VBRZVj0CAoK86UkhdSfdOnT9fFrWU5bGPN1AyFVmg
dxoSfNobrazVWIabyuz8MS42KWI4TAPcZ8BssLp+rwMTSKH1S5YQldq53R8uGIY/TncU5A1WVTc5
tD7qV6M17Mac7i6vb2krj0VIFytyhqlPCpgJHjne1N0yHqymbFcjvLksaEk7jgXJVyttBMt7aEfj
hr6Fzt4emM/aqJqRXLK0qGfM2GeASkfH3umWWUnFzKrHlnUxBR9Asq3sjWs/xhys0e60snLz5fK6
Fi7YDKiBFlXgJOM/0gVDL3NQxZbtvGnspzlsS0zn8+pWJLcsUpjac0noq8LIHl56Bsg6eVxm4s1I
JzGxN0282vZNZ7meTl5N47sZqQpd8gwDqmvwJjCZ4wJUd6Z9lFbljENqdrgXbwmgNEbtN22fDHvC
9ITYgszVG+tdZ20buuu1zyU3FT7N+RmeCpcMSaxRMO6BmOrNqWN0EDm+0a6dHLi7/LHXX/VyUpji
JXkEvQqYZwUO21knqx0i0aknkFfa9SYetzwj6yZ4jtkT7z4jqlP4N+fnOE9fz0AsZKaVlf2bdsq6
uCpH/Q1MfF4S3qL19JYyoGD+KIjK8VDJmpd+ZJMLfXQdnhL9reGp54S4Cg4qFr2XTz+5agzuvUnh
1Ks6XZjk5cBIggstnPQ3vXiBLLtzPXPwzGTclKV5k4hbjug+SaItowwj22vHPOBI0/wR9aAA0aU9
0p2R/Sgxnnj5jp4bOXwY+BMwBQS4OFih013os7BnBoht3yL3LopXTRv4QAbr+etlMRKV85z4O5Uj
KS4Nhpqi4xIn24+7QvR+37xUVrae4OzpJaYzukezpGuQh7iZ5o0aQQLwcwf6T8V3zLb07CCQ0kEt
b2lQh7QOWNVsrr/FQYWhUgutC749ZYAI9atp8GN7WE/Gjhf3nRv7Vv/DUSV4Fl5N7MTRF0jPCsCL
ecbbWn8j1V2RPcfRV7P9PFbVyrb80HkTaLAHWa7iiVk4ZoqhO6TCQY8HQGPpmJMUBxS5PX2zxesg
NiPAPmLq66qQa8FcnIiRTllMnWm0E8QYdeVZIwCzN3X8uTcSLw7uXFdVIZm/WjpMJN8x0I/8HCyx
nKMLOxsTRBMjb1Hd7q2I3BSm6bFUFXUtbN6JGOnEmiLo9B4dr2/JOP7WCuEZofmj7skG27q6rJ/n
bo11IkpyBQwHJVQ7MclbyPNtH9TPnGWKRsTl1aBD2MEgIzvD7amr3GTI/JG3ofkWVpu8RVAinib3
95+s5F8x79fgyLyWvVb3QwoxaEleBxnbW/Z1CNPvNgWb9SFC8gHxZiU5CI7IGwvLzRhor1Wq+2Gu
agdZPpMPMdLxE56CWy+HGL1zVhmouvpURVqx8BahNRyhFbKjADqQ+5ARKmK+HSRbb+inqqpNGOym
4reZ+lTFsLx4Y4AUBZwMoHacuWRVlHWTPUfVVHxqMStdaX/FjgpHUyVEsgKEZoCshff3FFcP0Zh6
ZfBXTG2FRVvyw7BnH0uZ9/R/pF3XruM6EvwiAaJEBb5KjjpzcvS8CJOuchaVvn5Lc8OxacGEZx92
scBZTLnFJtnsUHXkYE0cBI3WEHKYmmITDLFHWm0NzoSfpI5XIe89lhSvadjdV4biWh1bj6Hshb+4
lY5+ghBCdIoRk3AayaECpcMq4+zHqPmqSzFPqydU1pOw7CSfBgsxhDmAYyylGjn46oserbJId2j6
bRxv+pFJ4jDJCoplOgymazUtB3LQ/Gd1KJ2cfxnp9dVTnHWfX09kbtfMKCU178mB+nd+ELvJB+W+
xEskKyRSt6ejrkKXGoZEqRcld2W2n5DSkonbSFZGLCQGJcYl6QCUIdNdw1h3wcEnP9XwiV6nv/jP
kYfpdswYo09RF5GMtoKkX1fPV5Hpkjy7DQ3+vQBBrTGzMl4+wU+d4G8JDHTBgPEDuHjBzefi0QYj
Sof8Sw5+87zcq3br5JZrU1k/yukCnYPMP+IIpNCTvioIQAJyyPsNbnOn61ba+P0PbEEZ3cDkPipZ
Z+mCyNCGurO5R4PHMv/Z0N3E138Aga5eUPkij85E9mDILVZdqmaBF7F0ZWXmepjGDem67Z/AoHUQ
1wEabMTaU8ljwkmgsD0oTW4LZqxsK7vNlWpzGeb00vtnXdAO+w+MSDtfdZEdlJoZeF2gf41Tw9rn
fZNK5rNlIIKHab1uJDmh3DMz3QH/zVrh6f6yHYv+dWSH4F9aSRQdvNH+HplyJ0W+cltU9uhGHH1d
pbS/4TT+Pf9q86858ua81JQp6Rt/r3XkvlH3o2+A3WvalEHvotW3wmV42bwFQBwC6E4HTSqETEWm
ebM1+slXFbpP0S1mTTdJtwPNd8GgBLWhsp7F02Put3UnYPPfj6zLGhSn1RGaV0Rr0LHYoagW+lHn
BKOaOGmcmU4EzR+JhULLyDmqcMmqJmhnk4Jwr6EGd5mRfDFN/0WBJhopaONwlPTaHi40qGutHX7R
EIOJiuVWNHzDiJyXK/0vO+peLn/3M/0vDI0h14Q0moqWcXbGz1GPNolCjHvtGlD54JY0a31dtBse
37WcuqqSunr9EPjfFN6vLkOLHg1k8IajgIaX1ty5IjwR0gEtNDQoh11ftqAoCjQWgHG91v3M5uuw
CtL6Sc85ZD4vw87RxedbC+nCGRa86NBXR2bmzOBRUWsGNRx1BxbVVRZ85JH5GNj5GoOAjmaBQlL5
FZLx+TKoeAX9BkWiTcNk1jwBJkT45QQRpq7yp52tWKlXhrgjKC1e9UrKvrn0VfEWAsOPCRJFsF+c
+raltpmiaHTcKSNbtazfROjrcxXfuikRSkt8WgYmnHt63RshTQBm1f173Ja7Iaruy8h4THkiyYzK
oITzz0/7qjZpPe3SnsZrw47Jo62U6SOywf22yyBsdXnFxDOCoUA0aygQtI4ssPwMapMOYcOGXZZW
99wvXX/onlK12Y9Nc2/35OMy3LmDIBdr6NiGKIjO2iGnyxY04RAbNR127eQ/zyoHmdHedmopcf5F
GJBMoXMN2/6sZ6FI+s5qO4w8FxG/NxXjVefchUyEJLs7r/vpHsPwBJrC0YrGNLRICE44qTYkPUjB
nqKJY1pL/dITmSDw+TY+hRBcTyNV35p1O+x40ecrnpa/si5ZJWP7Npa5sorHunNrf04Ppd375bXS
zn0R2KAzQuEabJtnBXk4tzFMyjDsqsSgr9DIoDdj2HtFbdSuYim3XC8nd2Rh6fiWtaJh+ZwN/rZO
yl912N/g3fqU++kd0kuOnYcPXZ2tUr/0nbEqmIPj6CnvQN9JlXF0VZLFrs4hf4HZgR+XzTj3BVBt
gJYLoR56GM5mhos8N8cyyYbd0FX72gg2PB9+sf66keH5vJ2VVZAMn1UbMJEgeDaNE5ukiBt2Uxeu
0uxWhYxkHXyAMsq9bI+Qmv0XCaI7kAJA65Q47tJz3yyn2O92U9CvCvZh9T99s9YcBi5ro/6uMIjf
+UgLRygr581z0HA3hsxjJm0FOPdN5Cbnew1FPYxhiUH6ZPO8CCyjwxUTOoVFnLTYV+VXPX5Ps12r
lk6IvlSJ8drZlpvzoWBJxQsHrxwxMWpBbijrkRoFL3n6oq+qbeJGyM07xNVWSFT3ko99fjyews1b
5CiEipt8YmNodTuzbEFOvtPM2smUr1awSWVt6gtQOKkgI42eYVzC4kPB9o1wZCO+pl3W6Kt9DrLv
WvQ9DhI3uK5PDR6E4x5sA6Dmnlt7DbEkBiantIPz8C3LVbdsyT5HsFvr/XOvRYhE0ZdwedXOtuAp
njisN1Gfgcd+4FsVAb1jWXHgGlOgr1KONP5lKIE9/7dtYBZEfzckj6hxFoJgdh49on7Et/UHX9se
cSrXugu+8BVx7R3kRyV4Z1eAicU6ghO2PT7aEBE/xKdUXGrfJzKOvPPAFQ9gEDJa4DwGOSQ226kH
JmWcQP67gsSv0q5ShJFVMbjBlL8OIQjAI+aW3fcxKrc+dABGW5ZKF98r0PA6RhfHT8Iqbwu/b8qd
nQabRPVIFqLYVK2o9leJom1Uk/3l9TvbBTMgOGoxkTiPKotNYFMDnV6SD812oD94CraKynSydmd2
j2kvO0zO7rc5MpjPL+iTQU9ZLLCzGuUPg6VQSYPyQBqsNBVaA8k+lM2Rnn1EUEiAIRZxOIoec5n0
dAnbYkgDjrZAT41qpzJKhxY3LMOLo4ncKP1Sg2H88kdcBARTIARjEGpp4kcEpwTvGvQYea0eZA7w
0VTJNmlrfI8CZR/WhmfOT8DLoGebfLbyE1R853QzITCyx7U3pcV9kGTrKO8Oo1VKAuSzS0eAEQIi
kqIvvtQnmIDosW9xKmuvIKbbJA2uPKhlDv4bZaVkRHfJtnkMAicn5FQgQHa6gqXatEjFB7UX2/a6
V4Yta81t3Kvby59wad2OYQRH4QUUOTgaO70uv1fTNTeYA5Jh9PI5GoKnSvm4DHd2duFTzo2WpgGW
VIaGjFOrSBE2qGymrVeYrHOTIGy/WkyTEdue7TIBZd7xR1eoWof2BGHW1st0FZIBEGbI78FsAJbb
6+pLOPp/I0GyBEfHzLAmrFIQob5UKlHlVVV5Y5n9ple0B2pVL5c/25IHEpC4/QsjeOBUZJqvRR1W
abC2aa5D1vFLwWM3DcMnXXusogO06CTXjAxTWCplmoZh6kYsVV9vsjJ+jaJ2p024qaHBsDGmYj0N
Ke6AUpbOWfJ8PNNQs51LQJhnOl29IalJgudF5Zl5jL40MC0rX5Xg5+Uvuggypw2gDw21IlEBD4wx
VIt0LNykWTuljNZkRNHWkElRL/k7tCQwzASqt1lg+dSWuut98OwApqPhCkPvX5Evlc1oLJmCSQNI
+KDdCCn/eSGPvL3U+iJJxrTy6oKvjCy76wZzm3XN8/Vf7AhGvJcDhVpZWPmll2vmmpjokU6yPddC
yYG0tHcRHs4cK2C2PRtIL0dlSqc6qzwWZS6n5W7SlJd2UB3djN6ut2ju0pplJHUQHAuOlqDPaIqN
AouT2LuifIrjfpPpknN80R5IqMCZMRAKVujT1cnrJKuGKaZe1GguVXfM7iB3fTsVm8vGkCU3wM37
H5Bw6PldRJNgMKjXkp9NF90M5rq0+m0MPviyGtYMkjQE91ehxht78p0KGjxp8Azzt0bQrC//mGWj
4fBIUICbWhzg6OikjDj+Cy+EArtp9E6utYk7qhZ6TGXjc8t2/4clZkRUbVBCQwuo11eWg3Esp1ON
hzZsJOu4dFHO5/0/JoldUDQp8zGu43KuQhk9bsj+tlIwo+i7hnYT6Pv/6wOKc1dTP2g4NqbSa1MV
jeFsW9LylWojxmGvmx35+wo7Mkws5JbQEBzU1my8BAzQT3Zu1psYZIE7ZNW//V9GidXcJB54whiM
qsc7ZDHNIV5p1ZpA8eMyzoJHULT6IMDAlkMyel7KowMxiwKjyDg8IsNbpQkxVIlZcjpF10efRzBI
9p/CMMZiOF4EcxQGfm8khx2Ts5WWyJTRLtsDGrpTICXlPdISCfXSLrnPMKJM2PA28etUln47AoU0
CXYrIjQV+cVTGLUz0KwNyQGvbV5qzXiISfFyeWEWbsNjBFP4YrhyrcH2g9LT0SGVD9NLXpPXyxCL
3+rTCFFntoEiR12EY+2VKObxfKsU6MiWlXYWQqMTO+YfceRgIaQg6oTDDqOhm2LcK0rwqivTLXqA
PJ4xJ+tLrwozyTNk4VA9QZ3/foQ64BmS61NEPda9N9RDi7Ora9vwykmlMz8whYvEas0K2ooh9ayg
dFlRr5U4ejBS9EGCePnyai2aBETQz6CvCY3ZpyZppEWO07QLj+BZtRoqBSpxKFZ6uhIfslQzJclz
GZywbik1wafW4WAokFobmufY4E5R3oeywGL+QidJerR9z+3z/5olHEAMc79xX2ClsuYL09YW+mKS
ah/0Xi5lJVvcUkdQwqbVoja2+hRQTWjcRMTep6PkKlraUTYIDgm6BSByKzZcK12IDHpr6EjCpGBA
5au2Zc9Nmvy87AqLMIheEIvBc5E1P3WFxEzrCRRkuldOuFzBwT/Ub3o4SjobZSiCB3Rmo4fc7HWv
MXwXq7QCJ5XXRbJi0JIDIHn2rzGixnEa8y5Dr1nhoad55nkfbvJ4Opi1ccgq9tQ3rbK6/PUkgGK+
J6uVyR4URfcm/Yetbzh0yYYydmJMaRZXEfr9fTwc2Sbu2SbuzZiAQ9ar9MbLwvz7OMbrkgSSxg+Z
RcJKjY2tg2ERp5BOe5ebSKpW9javos0QRQ4CTEl4t+gYGEEByRseA5o6/5yjw5Wb9pDrGCbyMCzn
1FayLnJo7wQy+uqlE8imaKxEGgTpRkt4DSTmGNCK2BVGz6HV2MXdptBGaEGEf/VdI4lPJFi2YFIZ
YYjCjmES5HfH4baklkvrx2mSKRguf7r/bBLDrUhNCOM51ZFrbFctknzmoO0SO1pfdvFFGMw2QFIF
iU1kN09XaJ4yw6y2mnu5/kUlz4m+4pnkqFv8Yp8QYkcTnUZuRs1UeI1VOn2aovufgvV7m2dPl22R
AQn3ng66qHAM1dobFN61BbSnzbF/S7Qsa3W3jCBi/1eYR2H1eBl2cU+B/BeknzpEaqz5Ex85+TxV
gMJurmNGN9go+a2dWO9FHlprdMq6cdb9QXIRrSAa9GkwHYSCrnA5gQowCs1myr2IvHTUbZWb0HoJ
x/tIX+nWdZ3+/5xLn2BixUcntT3WI628LGWuovU44iEeY8RXMaecwYh52RAtTmqhlY0X2t9IFbhk
6rc8RmuqkTqdKUvCLTr9p1G6sGImy5sRWZLas+IIIW24qqz2poyiP3gxHS2ULuytshmboO9w+daq
uY646hYKc4NaJmEns0Y4kZomqvvQn0DL1ygrdIPdxVx3qkA2lbkQEyGtMxcZkW9Bo6VgTWe3egN+
It0jkbEFMdItaWRcCAuWnEAIEV5IknzQi0j3fKKufLXb1ON43yTZX5c37ELSAUpICCOQ3sN/NBHG
yNoMff+FZxdvHXkI9dfG/BL5ngY9B9Ta/y8w0dcSsLSWY50Wngm+Qd3KN33UPmrIMhet/RQb9F3n
RJE43sKJdGyg6Hh5ohq+bdegEmktt67XeaVBnTNAyWpna5Kde9YmOM+uHX1NMZKdUtJOtZ80nk5+
Yt7a0fsHCj7vxHxXwnsfQ1VV8IYZ6I1hNG4w3NjmfWPh/zVLG00fl7/1wgVw8lOEhbUSS1HN2X8g
jHunW6CdMNRnXUNBsAwln3jRVT99SHzWB0qYx1GU1V7HKug42zq33jDdpu87pc82l81a8ldoxCGw
QFodTVfq6QVT5n0/2EmF2LDT3GFI3DS4qfHWMmN1rbC7QfbQWtrpx3jCowHZvrpRI8jmNKT6qH0d
fe6lZFcsrdQxhHBVZwxUiGZu5p7SP+v0S169tzkUgOMff/DlEHyiMowOCTRVn365NidxMHCj8iyz
w8SVrjhqSN59i29zm//MB/tdzfzrwwGMxX1izqYfhQN1GI86Ov9yj+lPpDygGuckwRO1fgwy65Z8
EB2TmC1UoTNriCWdHIE3H0Yt9zDxk+RPCHkLLgngl1zhb6ZU9KBinwuxxlSh97xgCA/DjK/iYIKI
bybZSeeuYFIU05mFKjcuF5EUZBz0vmzAMu+R0t827UatbCdH21OsSbbRIhDqOWjvQlIEQsqnCxPm
2dh3Ks+9IfqaldsKrcIj2MWil8s+d74q0HREDZZChUjFY1XYrYNVt5bCjNybCohUMqNxEiXAfEV5
tZ8hYEc1b57BxLCArZ2aE4QgGydBSbwkfh9s7sSohGjqytTvwQct2a7nFwqwEN7OY3JIWoghJ+gw
mVaTmOASe0/oQwaRWBBi8mnVSunNzz3uBEp8LahNZSaILojHFJM6egtFY4t215FUzfHmKYpwMJil
0tR4DcGgIN2lReWWpPMYryVT/MLM8TmOcCPVU9XVqMkSr2qy/aDxmwBnDhJK38Ck+xpoaIYBkWlc
Gbe8Ca9OypyaKGxd06faAH16zOaC15GBa/ah0daXXX1prfDiQW8KesTxP+atcHTUpSlnnQ5iJG8o
rK3aY7rDKiWb9rwNDCt1jCHsWh9d4IbeAMN4Tl+MTbXFKOgNecTKbZJNvNUk6eCF3XsCJwTTecmr
3ApV1bPIF616IpDibCuZoJMwQvm3WxwZZQlukSL7oiR44XvQrDO3dI0++5fa2gwucfP1uAtl3Y8L
Rx+eO+gWBMc22qhN4SMmmjIEA/quPMxoGQ7tU4iIdcrWAKOQPiZXlnBm6XP0t4FiSZ376ajIFJ00
aFOhHQ28jIIGn2X7NO5dkhkS1xCMmmEMBPBo0oUcLLLcwh7Wsgn9wvXg79WmhjKFiYkIHEjBo6Lb
kgyG4BQikljMM1OjTBQj0vea2m6bQn00c+OF+MZfl7eTxCCxkuejpz4yp6H1kuJnVHyLm+/K4Gay
M0mGItwbQ5ZE4GZL9X3CUzRdWU+liUeIyQ2nSNnhskXCAfH7w4H+Hh3OILpA84GwRKnR2FYVstpL
ImyksLZ+KQYSqJdBFgyaG7Uh14yWbcyRCFsWOtdj49uYNPOLN0ZB4pGufMwnBX5y3XE3WwP5YdCx
oAoKRRwm3OyzKhOGmny2N5pqlXByh9f99Z52AjHbenSiJrEBtkSjw9Rcrq2jIl+ZTbo2g1EScy04
9Bw0zM3eSFCAePAUpgkUUvRG7u/rsnPpEO66KnAU9P5fvzJHMOIQcAAlYPCwUWUPftAVZvmtp8Yq
fgZqABbSPNa3l9HOjcJwgIYQBUSkYD2xBWerO/QoDlPVeJPSbMpu/KHFqCMW9LobAl4ww0CiAt6A
wRQquJueo1c2szMM4zXx2leGXZQq+5HIOnbOt84Mw5BngVMjRBCWqDBb2gy9hYxYH65Iqv40pv7q
3QkIvCktG1piM8v1qRfUFZ71pRWzfadVLmTp1y2/jhcWT9X5Yx1BsFOIwsiMJMiLxmsKGzKPxhaz
ufe9wh/17jqRHwFqVvs7hRpI1RhKXrI9wrqVirncLgm3bdlLDoH5oxxVIU8tAozwOO4hlMkzu2L7
OPoSWltT7Z0WBGyGpB60uPz/fjjACM7cNUWl2jasydQBTLfdNqfqn1gCYmCoIzJMmavCRaDScrLG
GIkbSPS6KEon+biCNl5SXNk58vcnOwKaN+7RoaZPA/r1CGs8jafmXykz4tjRmtgu3IiOvqxAs/Tl
ML+DBxGBvDqhglmWmsLZ8YTY9xgVS3FCN9zcXD5pZBDC4iSmH2YsDxvPJiitV93W8ovrovff3wyv
O5TOZkJ9NCuffjOtSxM64Im5T6G71GvqTgFlZi7Vd1s6M49gfre/HS3NwGO91xTC9gX+eaXtd+j9
Ruu8uvqDD6bNhIF4fs+jVafWxGD9VCojwZqY42rQyHpMDQnEoiWfEIZwmGXgta/rpsGGCZGlSIsV
p9mqIZPk5px/qbj9kTFGFACJIgygCKXGgTZQeGsaa0/jOHfiCJNopsodI6NuSsNnW+ESwGW7PgGF
TxdodGr9DrdaVjYI14pbdPvEuKtlageLOHjgI70PFmLINJ8u0WT6PLBSo/ZG5cEwHxl5rK8cjPrb
p48ghKNzyNMaop+4byYwzCZ+/BgE6L0bomyddvmeWIakMWVxmx7hzSYfOXdNOr9UzKHxAgQMTmCM
6BEt9ffLrr383fCgISBBxKEjfDcrMEIFU/L0qYtisN04EJk1um+XMZYN+cQQPlxhKH2YV6a9h5Ld
1jdTz1ciyfZZutZsTDv+a4bgZoMBcqKJ5myvFXQ8KPUwxo5qJWAJV41a2XZ61khaERYRqYkObuRl
GUYBT1enSiem9Nyw9yqr91Wuo80PGXuLf20Jebn8/RbXaJYER8LMRlpHCA1CDKvVQaixPa0Kl7Nw
3evTyogTybUwn8lnZwMKwEguom/8bMKrJHqU+FOo7WmQ3mragRjfMt6vUR52ShS0VFq5YyXr61/0
jU9QscOnLbXWr2zcRbyubYdWDL0c45T8iXuAuAri4NBCwYj56WIRv7YjjXL6lBaYetJucaGjS/0V
OTrn8lIJtY6/z4gjoNncoz1rdLRtar229n5YTA4ZlNUE2dFAhzLoFBy6sMEUlEzeYtETPzF/Z2uO
MNsAnJ7RGCEQKsznIO5WUwYO34rFGElSdpftk2EJ9qGjg8cBa+191pl7M4BsW/6QYwCwaP4oSMEM
sw7Wcjik2JZASzJGo9YYIAF4C63mBrkSSQZ6cVt9IojTHrynPJ16vO6RWf/CrXE7tJODEdG3y59M
BiP4no+GYMT2ob2vFPQqFcqGknpXKbpk9y7e7J/WsPlnHHlBlnLwlWkVDtkxegzJ86jFqaOB1QCM
NRtVbx8uW3UKhwvWBgnXEaGU4AgJYmKIcXTkoJe3arICucagFuipRld/IynRnn7AcyjBMqPQB5qA
se1AM7ItBuuGVvGqy67jYTqHmV3/6ANqoGUw4pyDQrG6Y37hQPVwqmVhyvxZPs/YcxDhnrJHI9OD
qAVhX6BuranblYpMJkH2uYTkbE3NYmrMihxAKYQXivFl0h8Vpd1fXv/Tg+DcECHALzjeDwEBoVjO
bjFub0KDyYam2fhHDIcmXkJQnAGRhnjNhl3CzcEHDusLDAb8VOM7n4SYAOvcoJP49OLi4CVHZ4EW
DAkINmU+13tjzIFV2js9CJ8YDSUVlSUIfc4kYvhr5rMQ1r/jU4OKbgSIjDgstO6g2fN6eWUWISz8
4wjvIWUmTlPWo6UlBQflTTMLDtrJLhll7HinkcLfi4+X1H8QwlZph762FJBWH8q0/UACFVxVyl7p
6lVUNF8GiLnHzHAUU326bNmSZx/DCh+vrDpi2jzFDo3Tu8gCBW/20vNufRllybOPUYT9M/n5CMlw
RQUp333eupXSumOzTVTJMp1GCuffUHC2JtLR3RHDmBD8ZVr1o2rvyxxqAin4mR5Rmvy/jBJZVacA
Q7XBiBVDZcOJU761zexOKb81qSVZpEX3YwiLQUVjgexECPbBPaj0bWKrh4CUq0zBjJkpS//KIOa/
H53UlE9E7XqmHoxE20ysWJfRX5c/1+LiHBkxe+IRQsTNCbP/8IFEqRxwBAfxTZz+ytLOQUkjRs7s
Mtyiyx3BCfspy43Wz1D8OiAScqIRLAeG7YRBts8L+/tlqMU9dAQl7KG8LAoz6eEIEFNybStesxwU
5onsMp3/GfGeQ1oOZVWG8WRTzDOgK2LsmKKrh6rnTmpuQeGNRwTUFB3p9Pjyx/uE0k7XCtMTaWxU
mnpg/ldl2uRGuuKKy8jzn3y4TxjBr4c6TkpSGaDfptOuZd+pOay1tHEvo8iMEVw7U4IurEegYHp3
pXTdJtf9HwgY4RUyWthlKFx1BoLruc55+t1Yk/ZaFangsR/vlXKV2G9D9YMhaLxs0bLD/QcjFh8n
kg2DlYIuH8RVr5hZh0R6/H3Qr+vI+uc4nZXV/rZGLD4WNuipmQKi/EKznd5eDf3oxP57yv8gGKUq
umsJei+1M6W4XhtzhJ74avZMQD+sCgQjuuxFt/TNjkGEK4hbeodpZ7h0OGk7JcycoKO3yEJKlmZp
k0KxE53zUNlAoknwAMMskzYMwGmvxlBgZNuAPYUWRld/tXx32QkkSKITNDQN8DYp1ENmQsS32eUG
us1fRxuifoUka7b07Qzkz6FBiMjjLIhr7BxZ1ClXD6X2YILqeEAvFqnT1WWDlq6gmdhw7kiY56Dm
X3F0QYTKiG59K1UPnI4rtey2TDoutGAIMj6oYUHvDuOqohht6FPUTkpA1KDBr8N0rSESIfG4vWzJ
wtIgccYYQXp7ViYR8lhtY3Z8NPh46JLXAs+3mLz6erce6V5LZCokCyZhh0K5BccN6PfP6MpDkAna
Y48EXX7IlJ8WUrWd5FG/aA6eweDsQdMkNOxPF6a2IBoQRx0goq9Tsx2DH20MFel1KxsbXASCTA00
TmAKeLJOgSIzD6uuzMYDo1ApGDHDXsyyxGzaGvx6m5CuR61bh6PNjIWnUFkGDh2lYf1hYveR+ZBW
kJ0ijpndZkUm8esFq06ghPtnAEddDEKr/sDbb3rnlPSe1vcQgY0S2eFzvoPAiogFsma5lpls7NQo
KyK9Hya8P8TBtm0eQtk5cB7C4d/HAwjqYrP8sehrYMbMjbrJ+kM4PCvaU46ZchDPqVbg0NLzK8m7
TrxMwac805yCymx+pWLfnlrTRSrtyai2h3a8MSPuqohFEg1KO5K6qriDgDOnXUDkjS+HsqpwZFsc
JACMl+UhLDCEBJFjm4drUNDsLx8KizBQXkGPM7jZMF51ag463K3S0qPyYA65EyqvIJd0sublT0Cg
7joPdqKPQ/hmIKPSNCUDCFp33bC215of7DrGNtfDoM8UdLsaXt7oITu1JeNapER9UB6mSn1LI/VH
qBe3GUjmLsOI/jyvzDGMcGfnucGUerbG7uiq4+xdyyJJfmJpVUBIAhkuBB8UlMqnltBJrXX05hYQ
A1qZ6i+Q4CT85x9YcQQxW3l0r+kB9H4onlSHZvKHtdqzfItGEuJeRlnYLTOzyn+GCCvf9Q01pxYo
1ZQ7hXFXTINTV5tBFnbIcOa/H1kzgjTRKpDLO0ycfCkbtG/YitPy8G7IrtWu+L38uKtxW6PV+CxP
lQSszswpLA9K3AXQIQod1O7+UsxOEt4ILbnoEZv97AhIeO74Wp2DwAjuDB9xM6V2CO+CdV7333Nr
OORx9oDq0JalEHkwxumqsv4/4KDFA0cvSJjwX6cfNFPyniPMpk+05LlbFyzexGl4m2EwV4K0uJ2O
kITtpKLMZXZ0gK8XEQZvKEiVCzTfSSLgxR11hCIcpzUaIYuxJsUhSN97u3LN8VnRmQREvFN/rxi0
k3A9YIj9rM2YRD0Jg1oHCEaIVKNwdFY5yC2A5VtK8bdo0BGW4PGlnagknmDQoNaOqSoPSt6CZ72V
xPOLq8NmzubZIDxVTv2gswp1iIq+OOSpsaUY/w+LawUp568GHq6ZqRBzFWfxQZPYrPIN+Hlbo4Ok
u00wHj80G4NL6rhLq3OMI+wnLS01lTfzVVcHe818J2bsalqzanmyJoFMp2npRDpGE45wTqrCwk1R
HBj5VWn7lLF1N4Jr6e3qA9ayMZCChLmJW0+88+qsDnOrwvoMk75K6nBV8I+k9IgsMhWDLCyShUZp
8N3NKODfPfWDqsFAftvw4hAZH5zcZlDqqvOfhXoXD/uxlNywC98OYIjmcP3BL8SIO5nUPuBlhVuj
jfHeykBf+TXlxZYYsth0YRdZKOlDkQNthZi1ENy7aiutg6BWfrDiV1aAFYRhNOXb5SWaj5bjDBk+
Hd50YBgDyclMfC4cPSQBhTWm4jCFnz/AiG5onCH37Pgrs1fmCJkwyYEq0DX/PruPAUWtaShNx/WY
N/khnx4UFKRH+mDld5N/ZwbcDULukGxvsy9meEND1a2Tm0gNHy/bTBb8Ba8l3F86wthZ7OTUX/K8
yFUMmGUHNtZOUJf3avIexImjJuWGsZ+hvavLDLK9huv7T1FfOjwId0NQuJYRruJ0ZdbDKrJlxBxL
d+rJzxIuGzNhbYZUGH5WpIKruncnvXFYezOEvcNsvip1dZXW6sryr5s1wKJgtA/sqBRZK0RW56Tg
rTL4LWn5By8eaLDTwtdSeZJ89PkEO/E0AUOwbsrxsIw1YNBt98V0o3XwqrwZW3OTPaduLWtnP1ti
NP2iaxEt5pi1wliDcCTkSpQ2QWq1HyAcXBPjKbQfjbrd8v6GMHccxmsvVwFOuPCg/pBEA+bfP/Tc
drP0xoCUaglpjWly8lzGZ3t2AmFKw2Qzmz+BjVDxOHXfhKUsttOp2Fotc8z0QTN9pyAPPN9dXjIZ
jmDU2Fl6m1pmsuvHgXtB3I6PSHCCx5xo3boemmJ7Ge/sDoRdFjh28H5FJhCB3aldek67GgSLxbYq
7rBqofYN7zKnznY6aMYvQ525xwyF3gG8+YEDsvZTKLWPmKKlQ7oLx+d+Kp2kSbehdcjafdTa6xGK
JJfxzo7yGQ9t6CrqUbaNW+MUL43GhPbgrNqaORhijK9o4G/L1+sx0BY6J2dwlEMM5BQjMtgQdGZS
bst80yofhbGjsrtvaYWOIQTP4yAvGHslLrddOyKrsI3iZt3Nj/K8WCWd7FRa8r9jNGGRppTVPkmA
FrVPivVVrT7yZB/nk8QXltYGmRltZplH6tEQjLLMOFQyHd8NA+G2fjdM9/V17Y04X7H8xxCCJXnW
Jhh0hyVjspvCw6jemYkkgFy0QsM8DTKB6NHThNVHe6viFz0gevOj7WOUuW47++2yhy0uyBGG8KX6
GjMbY4YvNWovFttUDK200zagElOWYegclZg6WuoFmHhMSZgPMCXW3or+nrTmng4RuohktD0yoPnv
Rw9zLY0LBRQw5daqP2z1o6y/62Rnh1fWan4vPrbkv+YI0UYXx9SuAnw1xm6N6r0Y3msZ6d/ivjyC
EO5WI+LQc1VAe28NCGjSneHfpOE9rx7765h2f3syCg6IfJGoJ4gdBTdTi2JSqozjIMMkafTS0y8U
Ja6r3QwYmMhGcIoaijjwpEZziy0uGvTLRoiDMLvD8Xi8iXtJHLjw1fB0xIWD+SO4mS7YUgR+wcaJ
wM9A46Wl+6F477rMMZpNLht3mv+pk+AHEcgxlODSadZqXc8A5ZcPAXkjuuRRIjNF8OQiTpCQtaJs
Z4CGs9ebVVV92NAT7enmf6Rd2XLcOLL9IkaQ4ALylUstLEmWJVteXhiy282dIAnuX38PNTPtKhSn
cOWZmOmY6I52VgLJzEQu51Dl1+3rWX/rLV0EezbYnKX9ggkR3flArVDLn0cZYIJMhGDP6GX0WbHe
DG3vO2NP80PUSRbQZCcmPHxAtFRpFKnUIW0iv8PaIxAtErazck9x/rp9YBJRV9gMMxxzbkEUix5p
H+pd6dPylOavBsslJc3tg8PXgfUskOGI+JizZfI2S0m9NzEkErFXW8XYkCZD45FJEa5Hz2hiKqla
7/Uo1Fk4Oh+WSlZgXB+3V1aG6iwSGd0xwW1z6ZvnpOKmWprFIcvJMQOC/GAQVzEOk/2tBa9BoTgB
IGO8OPrs6BLTEEhG/uXk0HRQV3Ar7EKKgHtDknLaMVocBqyo1gDEw1JCt9I5PYNDGZDvlpvPgAkb
DrNWv9y2lY2QtA4Z/iNaOFq1KSfOjQ7MLPmznQfciNyi2/FFdoX/RUfHwbYF/otdlcvzjWYNnS8F
UYkH0d680w5d5k1e8WDt8LeYf1srAQD8Pyf6W9pqUWeR1hx4ilVQRNqiSXaGVe4m/W+9yO8AkOPH
huJX1eLpw/xpAQO6phxyqu70bMbw3uDnSyf7NWt568q2MBP0H90Fb2mqQ9XVIHvY94kHtlYPNIyf
bT8BUNqxfSh3sZ/LjnvTBZxJFHymOWLdtVUh0eg/G/XfS20HZaJ7pESpXDbqIoA9XB+2YEPNxAun
yCGsOMYHw/LiwPHsNpg82zW93C8sQKVKjnTTIwCxBRxDqJeCBOjyfhuugmOFIf4U+l8aOzTOa/W+
1bR/awV6OcA/I2A7jqAVb2hG5gVOh2TPabdrqxd73N02081bOhMhxAQ1La1+mZLykJa/NHOfoFNb
JrZrdS5JZeucV4W3NSP4j6wVV+nyxGwSD4y1WXngoGUqg+EwhcqeHMzjbZU2LwZNWhuVUfhRMSAU
TmN3mTPDFpTvQ3da5vvYkohYPcXV13QmQrgYvAqsSCdRva/a2kUVxOunn7eV2LqXlQcJBEVIorHH
e3lWc2E3UYJJp30efwSeoavTnTm+muaXIpU00Dclwf8Cz259SomllbFQ+FgucbNfyMtIPpAl0MGz
lNpHg0lObetiyJkk4YtZ+mzMu9lApDb+Agukaxipu/SDJJXe9AUAjgCVK7rCWJRYL+/M8YKhnPC6
yUGkADzXRMF+GGhWc/qoxn+B3yfA7J07d43bm5aHb9ud6Qe+/Lh9e5uarsVFFKxQ4xNn4tTJ7AyU
dYAVxV5qdCUZ+zbKsrn1tEQbhIX/I4MIag76gpoyZPDmJ4+fo4whTIct4Etv67IpBygcJsVprOHj
Uk6WzUOqmZBTkJemOCVJG+RW6tLGCW4L2jy0M0HCvTl9XkVWigx4nL9ny5NdfzSSb/+biPUnnJmG
DvCANh3gUJXsc0Pv7Om5lOXxm3EfsDL/nJdg5RqwKMc0ZeVh9PLX+sjdwrcf29jVvwOT5VMVjIcx
douv/5tiQrBNDaekVqogPdXuzPgUg6KnlqSnq0+7srczvQSfx/kyc7WEHYwlaBwqc6XIxoTKlxhw
6os1ukSRWd6mQaz872gFrcm9YBBLz2KzXyCxrb+R6rXtnopMlqVsWjfCBLAsUFcGh+elRZAxteeB
J80+NWuv6I/meNcvrUsLSYItkyNYhQqYR55V8OdN9Ohoj2vL24kewBgv+Vo3bwm0EWtSAnAbR/AK
adxQlsRps8c61bR2trTC5fWIuZinDmGkdKz9bcvbUAzHB2ooVHoBXmgJgaoncRtFGRRLHMz9Nl+y
5sdQn8yqlyi2LQedO+DIgXJXnL9S9LGN6zzDRfHCTaL9OAEjuTgumeSiNkI79PlHjjgwGzmlBVoC
RA/KvybG0eKSCoxEDzE0cBblNqA4m31Tz246fhiruyZ5WkoZY/XGx3Ohh2AIIA4Zu7iEnFz/VpDP
ecHcvCOSS7luba7PVAzeAEUF82pXg8xo/TgV4bzZa8/0A/1Kd2mQ+Kln+Mr9mLrI9g+ZxN627udM
ong/NM1rauddg+moHwM4lHpJiHCu3dy5RuL94BHBtA44TXvzA4D798MpPdKQHGQDUltZyoUc8X4s
A1t8NfTgwRxooLElKGCfMMAW6EG+sx4G2aqL7OCEOA5yj8ZAu7XZJ0z3GAbAHSJpdG+Z3PnVCP66
Z5NVRDOOrrIPpfMra71EhgTxNj8hRKGLYxP8ddsbeTMokKEcFNANH7Wd5vO9/fhmd/s6yInLiEv8
eh/LNkRkByi4cGBBYK+zR4ztat2rmiRUCN3ddqbbJ4jFACzKg23bEO6o6nsg02UAUzK0j4ScsupX
vzzdFrHlf4D//o8I4ZI6qzDStoUZgGnK42THuI2F29llpQwsfSMU4XkMliq8XAHlJE6ZYu4Kc2Ma
rqqICtecXzD90IJBa2mCSd93qeTBtJV3XYgTrgecwlqqUojrfG3HXe4tPsbXgslVn50922Xf452M
+nf7Iz5TUUi7SKFzmvQ4zD4cg/RQ7KxH9KEAsOwmB3JCYmQFt29PAIB8KwlcaClkYW3Tj8NgQEse
9C9GkO2cV/5V3YH6+mT60ettaW8YJFdfG8G27FrlwHNUcFLdUhB1mGGPGMzY5Qflp3pf7NID3zNP
eSCP6k/jK3ZxPtVetVcP1hM5mZLB2/UAb/0A4YPoUyNJitWl9HNQGMcJm8H0oz5+zkaJ29/8uM80
FT6LXmXlUK1hJa8f++5DYUhe2W+Ax7c0ERxXOhktWHpWTUIjjO7jQ7WLsL/iFqcpHDyUAj3Vre8z
rzz9P+x0+1P8fY/Ct2FqHVVTDfdYfbU+xodxnwbp/VP0qHjYDPRq12v+anGH+Zfb9vNfrPW3XOH7
GKceg6qrP+OB+dUIGLjaMd/3QlzVVfzMk0iT3aHwbdhLVyEA4YiLu/Q1hpUukbfs2V1zpwUqykww
Uokz3fTXmCsFMTfa6MBVu3w9dKPBiz4ugC3b3hH9NFbfpvFwW6tNEeD+xmIN1j9Q1rgUobQUDM4F
yjO5wdwxebbUHCNif5D0GjZ9291SUdIU7GOMu6jv1mSkU+55+j1un28rsXkzgHTVAB5pr6Djl0qQ
iDGVx3hl0QgI9Oly32FT438TIVzFgGZgoUUzRMwJIDynsClkAO3Ia7fc0Zkea/J4Vj9AEbgcsGDb
7EuUNwOm6kBwK+rMB3JufbTRHvIGPjQnta5iVx2r2rMqlnqVPRM3zx01wAZWH6ZzkgetExv7vNHM
MMriFATPbVq4fRSNh6ziZVDhTeoZg615HSCuDmqM/V2SlcTHflfpYQ+yvc91xgO8lKibqBH+ZTL2
1YMzVF+mklh+a3WxR2PuBEaWLp41Vr2/WFPhlUtDP6EHVDXYAMzaxo1Vo/K01PmkDiqGjkrN6g7L
bKkHbanBV5pFGJmeCyOoMM0WTF0+uOpQKz/mJHso7CH1B00rvTRRiTcMWn/XNKnlz3RYfEDspe6E
vh3QSZYFfQaGtUd3jrTRA2Nf6Tp9UfrMaIt7M6n7Y9poU1iDwMbNGeYPp6Jmhwxu67mfssVPc631
O3OcgD+81Du7R/cEs9DNnuWZAzwPUj6CcGv2MfOX3BsWj/f90sdHfVrIl7ZpI9+qy8Rb8gaIv3yx
vBrWAk3qagIB+4wFMh2Md44GbBPs9HSuXTrETyu2+IzZ+sEu0H9Tmik/OZGugIGjaYMu0Qu3znj2
YFrqtEMR134ggKz9gozIdvWym75Miv1lwhD63h6Uxava7mdZqY77fsM3V/oqUMKBKFIE01G1CCti
9QLfrnyIGs3FmJdEwpbVm8jkAE6/blyKwyljSXqs1eCszXKXIetYdsX09bYSMhGCAzKzmALSBiI6
8mJkPxz20MlInmQiBB80q3zK0qiEr57nXYLPBq/Z0Err4LYmq58R4/z5YQl+aJ7HrBlXTRYsvkSf
mfo1V44kQzqKz9yRoY6v53IlDRPTmOKCW0IRX3BIve6k5giHlOdflvyTZQ5+MR2AruTf1mrLgUPE
f+SI/fzCpkrCuY5EMJ58vZ78ssp2t0Vs3Q8FDh5AZWFp2O68VKXDhrqFjxQPkzn3yjTDk2HylkQ2
JSsTI8TTiuaoAq/GrPDjrP6dK9g3kJR4tkTY2N9b90bXeSHBmB19Uc0yApNzY9atO8yj6U3l0D45
Y6V+v31oW/d/Lkow6piwMu4c3AtISNPxLh2OSnrULUn4lkkRbDptSZ2ipojaW3w/Y1Bds8DsfJfJ
FkI2xWDRAPOIa/dOnEpM+DgPil7j9cuYB+I6vEi8vAdm4R84GyDo/CNHuJ/J0Ku44UazV8leHT6h
RV/KUFjXcxe/SxtvdQ0UneA4EEvXem/RZEGY2LMu3TXZX0wjblY/Vs1DJxvp2rI2B6s6+M8ba4hg
Aq0JvLvWbFGCwzp0lvq1YroplZR2trzauRDBAgBrXbM+gj5gpcCcJajKv+mR6XL2rWcHOzL+IOI4
NpJdALMTByMpl74g5QxF+NRu9nr2nfaxa6FC+gezw8Bixao6QHKBCSXC/UZd1qmjDZVQmvctJ/H5
zPwIEf/2F7plCedi9EtVsibS+aTTZj8DknsGg6rJMH23xLuEWPucITm6LW/THM7UWj35WYraR7PS
58CZBgueFpScBpk1h6STgQRuiMEI4RsphA0cYFO4ITpqXGNrJsy7J5I+KsodsT/d1mTDHVyIEGKb
maaWk1dIbPQIZMTxHvginkF+dcv+T+RgAwSYydgHeivynJ1YtUSalY5wBya/58PHxX6ImwPTZSsM
2ydG1yoKZjlRULm8GGOxs4pYUMcEiQu9t8bcMwdZ83s9E8Hv4Mx+C1l/xJkudknS0rbwBM6W9knh
wIc0J/VlyaKPDo2/50V+PzrRc4GXw+0z3FQO8BKAAYZjvYL5bFtFaccWcagcgIxgRfPrHNkNNosS
8/3vPCwm/pYkfE+VihWGbi25UR1EAG3VtMeOj+9jaXsrswFNQCPYwV85uUQMg9pJRiVOBny1fRko
ALMlNjtYZrz7g2M7EyN8RWZR223GIGbS7bsoTn/ZhXqIdOPLbTGbX9KZGOFLiuqxVTQDt1PV9HWy
jT1PgJ88NAYGJR3J17RpCb9lic8RAjcHbHbIai0npJg2U0kPvPv68C6VUHMBoCyKklgxWeOEeEFz
lySRY+X5CfOY43issS821Sfg+73Pnb7JWemVgWmD9Ue0oi8/qCGyKqVeqvxU6Y8Y5nP5sksHGaqf
cGb/EqJji9MCkxlw9QUz0KNeo0rTdSctqTFiTj4SJz7UQyexNiEUrWLgd5CUILtybCqyLoEUojCY
mvOT0e7YdId+PZ57XjmDDfvH7du5VmjdZsK6IUIE6v/iZsZKuMIjjWSnIf0+0seyx1SZDF1i9Zdn
rg7aoMmtYg8a7IZw2pZwaE6upJ1iQEav71kUmrLS8/rvC38+oH0hRdPXnrNIGq5khtJikaE9gVjM
r8HGls34n4PaTEe8Yi5d1Y7828d2fUF49qzJCAEuh4kl70tjU6kyaVqf5SemfbIsV7cWN9J+EcNT
Wxlc8sbpXYgil6IGurC5KFdRzvREV0jMWJZgCV5nvSD4AefNhRrI4cQLslulNoAEc2qScW8r5KGY
5v3YKwHGn4PbBycWmt9kAcZsBQLBR3o98zXqOUj6ivxkoMLUuva+3mV+jnTB6150r93LutAbBg6+
oJU1CJ/rqubl8YGYZFEcY2pOUYuW575L7PIupimdMbecYXzutnpbdkHAh2JjeQ/flL3+87OoHlkd
yMwWaGcB1i8/zZhgKzTDLchJzRtJfN3U7EyWcGtcnY2RaXCs2HjZGUZ8Uljq8riULDxtiQGmIpYR
6QpoIRpHGs0MZGJQaeTUXZweiNnMdSZZPiQTI7jvehqIPeklziyGVcQhw3LAkEu83ZahGzoKmbZm
wdzfqsZn12NaUZMCHYSfHPaxSzCgMvqWkbiDLeuobmlzLmj9IWeCGrMFbBx4uE6afb/QCAwijZ+Y
EmPb1AZcDkAmRP6D8dNLIa0+Zlo9sfbUNqOrkVcL5VBt8rlsR2zLqMEK+Y8cIR+ubb60bT51JyeN
Ti3TXIyRnDpN2Wfp17ZTD7c/oS2tTMBZQBwgZrHKdakV4PVp3WPv8cRNwKcr6pMKsh+7UXZ9mu9v
i9q6JceCWWOiDI9LKthcm4NTu2Wcn5ZiVzunrHRTGdL0hjagIoXjwSeEdRHRIQBdz8YUzJifokEJ
sd3uwWt0/pjcDUUi26/ZiIMXsgSHMDHQsgyVnp0mdUpcruovOR19UquP3YDJi1az9z2XeaGN8ITq
CUZ4HVza9YJq1pWzvfAO4PNx5ClN/wLcBEmVbsP+LkQIHxNluuJEKUcG2Sq9a3DMWLMmVKv+oUVH
YS5lhYAtlSx9xasDPCJW2QWzWLK6Ngc256cuS6fD5Cy9j7fYt9u2t6XUmZA3vIUzD6FyTVnmRstP
/agfsyQ9lmT2sBhnsPFTHMtKtuL8wxp2kcuhdgKsWQAPqIJttMZQYCuJ8FNSVye9izyigPTZWZ7B
vPqqxbmXA+MSM9++lmhYANOCyUh9R++fb2u9Hp2QqjkrNBuI6TAzgxh5+XGbcZKaPWPpKU86PwP4
OqnjnVq+JBnH/tTwtVfuVeRSt4WK60Sr8oDgQSER4QvocyIomFWmWmZWaXlK5l197PeZ7wAuKZgC
5mcf/yDhuBAmeEuLgPMVnj8/2TagjGgR6EZoq7I9mg0bvZCyurZz88mcvkw6ROV0+Gzpz3H8vnGO
tyMDbs1KloDs/WpnRmFaZlkMAQylCT+x7tPsx9weVPPJlC3TbThhOGB03lbWFg3J9KUmDIM5ow5U
zVOOJVgFNEtNtniYJSaxWxUFlRmDRNzVFOzAamKVvDvRzthZ7V/lCCjp+A+yGQdNGJydhv3Aq4V3
EKBxni1lecqsbky9zq565hXg6PgFTBtDMhOwpRJKVQhh+LZ1pLmXJ6gylN0U0+CnWMWOJVbRkwId
5ZJUB5vWMkyejYCG1y/STuwH4ekovoDZ1JdtX8XdaTbs0zCNIUuVI5jeHxop0OaWjZ+LEvTC+FsW
zWqE0OK0+4Vmz3qnyKbKN8/uH3XQN708O3vQHc5GhZ8s2gdDXAe21gbx0O9uu6BNMSsu4BsEFMDh
LsVUbR+X2QiKlkiPdoPeeqAeOYyTDBBsSwyqLIDKgYcHP73g5Rv8eIzxJc2pLFR1twDgyq+nnLqV
Gn2+rdD13QCcSAPECwFCETBshJhcggip09QI4SsrPpdznXs0Z3NwW4g4tAwvpCNUAGFqBVwB1pQg
xewNsGKVZXpq9eg5MX7V1j6uncDCzPqg+nExeSxS7kzjuS1fo+JDnNZubb0/l1+3+uyVQRFTPfi/
l3c3O11sqkpWnijr4n1ikTYY0OZ3c7w3Jc2bjUgFWQiQQAuz3oDjLmW1ce/EDdh6n3iQPOp+GjiB
8svcr1NRkcwTXn/J2OTFJgD+AsREHPSlLMKqucuGKjspACoExSmf9iWv6RMmUF4btZUVasXsFJMq
Fohosbi1Atug2iSIU2lX9lo1hQ7pTiBV/YKneOQlRV56c77sLK5j/UGWEosfxL+EAuga/V3Uaohg
QApLsBzZZFNIB7KPEn2vatg5jyz/tqHKxKzJ3lk0jgqrr4YxH0L4K6+w9IB3wKE2ZY8JmRjhCMsJ
iXBN0inMejXkfeVOavxx0JPDbW02bwqsFDpQbQHXIu7L6rlTmU1R9eHADy3tXQYgHap+1Ce/ryfX
IrLNVtEQ3y7pTJ5wesD7mwy7ol2YLoeJHXL9Z463f/JyWysRwQyEbTDAMzHC6SnYAiVjE0+hNc+H
pbReMcb0Kec2tjr0U8WNQENr0daYb+XDl9uyZRoKkWzBzFhvAGQjnJT2Q+PQwGz7nWnHn4xCNne8
aSO/tRQjTcTxrh6bqAu5U3tIwHfA9/FNo5B4KvH5IhymCDTIUnUuVK6OYVk9ErRGi/xTOVYeAwGf
jEZLcngi/WJM4xINehxeVzs7E4WALG+fncFwUUKQaLXew/nzRNRKeJ5kqULqTrW6kM1YrCWKm1l7
Lf3kpF/iFNvp5jGRwTnIlBOccGfOdmlkuK66qk65YSBej/uW2o9WJeueyixj/ednTqpJYo2RhYxh
brVHy/namuxUzn/ftvRt32Gsrl7HgJBIB78URc2J041hQZqPZaMFaLEe5zEJoiq901j2Y+inXPK+
21bst0xBMYzWTIDnxhlWoIIA123Qa+TAKtlS/HoV18bxW8x6lWfn52izoU6s6cPMag+8xVwkALXf
CSv2byf1W4jgC8vBoW3tYPaUAfY5jdI9Vq/3A+ndXpsl0E//xSH+liU4xIw5Zd2bCCdKthz1hR4K
szkyzex8kCW6rOHPuEsvjfGEjejP23ayfZgYUQSCCWzlalKRDP0wp3g+NJqm+IrWmid1ILJKzraX
+i1FuLJq6pVy7HFlZp55xtjeZ0vxsUkZmB+1R7w2JWnAtvH/FidcXtPPdtePvA8164c9Hoz0x4Tw
WTr3MVjEqayVsu06fksTrs/Q89FUDLsLFx1TXrN2rEdUFvvBKy2ZX9z8wtDDowZ6hRjzEZ4vY67Y
0VAoXdjULy39mDaoB0iscVME3i3YGQU58dU6rIZv1qJDPoUTIrGdprtkdg71KEM22LA7lDVAEotx
L8y3iy+KtudWmav9Oqs2hHbvtJ7WYRPttnFf67L2uVe0O0z7IsMWuoPdTAuFDan1xJpx19l2aAOR
Z2SZZFNlS8xK4IElYqBBXHFe1BWdOXa5rSfgo67F+Lh0oXr+aIAK17ut0VXbDqDCOjaVUbXTMH9j
irBnGUtUzaGL8WTT2NNn5jXzsw7jVqxTNH4bqOHP0WtZ0yN3ctdQO0kJWFzKgV8EMDjGCIBTiTFN
/PXS+c4tW019bBN8uo/V/IzHgxvlH/RF8dr6ngxPNHmq6o+T8blFKbHRietkP1vjqz2GqpkDgZTv
kuJFciir0MuIgOwYPUXg0hKCV6rwo6KuL/suM4ynzjdCw+Melq28LixcZV8E8U6R7PVf266DKq6N
SuY6R2GJ3ItpUafOwBvnicZzsETpXUFlHmxLxBq7USRdK3KGYLlKVdeOkuh24pYWuTdqNUziL7dP
7donv8FTw2zR/sVIgOAkxz4Gy15Wse/U/NlEeE9Un5blMCunMZY1yDY+EAvA2xQw1Xi+X7WSygk7
F3i4s+89+1nGrtMUbt4E71cHJ4axBhDdmCBzuzTMloCrctEz60nBom7HD5PRewYiDBYszGySfIZb
CuFSKMGSESB2daE3BrbzcSZ6qT81y34qUrcaP5aybt+VDPQ8NB2MFUAXA+yV6CHRaIlLINAY4eRY
IaODH6ejn7YyFp3r7GOVg7aiiRkxMJKJuqhJMS12lzsYeXxt4ILnNGxi289B4c7x+RbTq1MDv7GT
pPhXMXoVi7NbV+D16zKEaZao8qEVFgL4ZQcMgd1Y7XmRfaZxvh/NBaDaMiDPrQPV0SGDQMwXY2L+
0kLAWwXy6SyywrR2YhfUeN5YRfuiUt5ZBl4vSwdVEDocCAkgi7mUE0d1ngxGTEOzflsyKn/GcbmL
kneuseBPB3wvASUapr/RHxA3DHiWpkWCvx9mWnXkdAp69a/b39TWiYE1CreEOhpSRMELdWbe6FGa
mWHb6kbyFfDWWP4A8yzT7uzYSWUzzFceCUEUYzzoNqPcAerz1SmeJfZZBRhuOs40NLKhXleoAlPv
DjZJ/gb+A9agh91t9a5emas8FPjWfhSAnMQWhNIoUzOqKv1rgJ1XdeOZeryLNMXrWbkj9GiPk5/1
9ffbUq8PFVJRG15jFbqAYsZttm3DB3xyITifDiVTfU3RQvzAwx+IQYcAQwnIE8FidnmY05hBM5JY
YTOZgZbXQYK5zDYiwfvFoMYN1K23npH4ziwbVemTqIzCfIp2+di5s6HcUUORiLmKh2+2/tsShW+K
W5HlsCgywlJlP9JWP8Fi/fdqgs/pLbcC6LeNyujlgSlGvRS8WGhYDY6v0+5AyulQ55okWdzUBFXs
lVcAFiDiyfaW0gL2gVkI6MN0mmmsf1GjWpWc19WbZD2vMymrEZ59SsxOFkBtcxrSJNbdOrK/D6n5
3NXFp9LSJS+G688WOQSiOwhQcG4aXX/Lmayi0afSaBKKSqhz1IHCUcbZ3hyWwLDiH/gWHm/f02bA
wtsBk0MrERdAsy/lIUCoADGHbrU9AmIeX3gAJhn+kvTpuOs7BbzbueLpZmPseFnPvjJho/T2b9i6
RLSvsbCEbj5gMcWPy6ZFNscqRQ190Ly8mE0fM+SLRMp6SRdpLfwTAencCj8PKkJxnjJ30GdDw8MK
h0HBbmh30Gru2lkrsZXrSLxudAA1ysCwLlIB4Tx52StzrMxmyOcsHIfCo0XypcYOxNTV99hi+xDV
za/b57elGVgXHLwx8ZRBd/byChVnyuuRt1FoT3E4lNod2PW+gL3k05+IwVMJS9RIMcX4NVtMbRmF
q+37zh0J22Fl0k/j/HhbzNVQB6IVsFjXXB2wgwTJzKU6CJ5NR+zCDA10TsJmKXs3zbK/jWVxdgPe
i16x5O2+mhvDVczpa0RoHphKyTwjSqcd1fp3QkwhNUDTat3WAoGJDeo94QeltC0VwFnb4ZCo6xQf
oCNrHrsce8sDL//ATCEQWbeO8QG8ty+1Z1WXaXFbI69SeUijY9mi95JpkmC9ZTJvb891NMG8slKg
FlZaF9twz+veN12moFWMV5BAurcv89pz4iWP8RSUDChctJglFvCVVTXFSqhF3Qk546HsiqAxwFA1
lJJQcO04IWoNAWirqojRQuHIGZyEjfEShUWbHtHgaSZ3AGfvPTOLvvF0pZo/kKKz/+Ag8TzCzADc
9mokl9dl9wurY9OOws6gQ4BU5KXSzNS34/rrH5zkmSDBLmIk9WXnOFCPs3ApsQNNx8CoSo8VqmQ2
dvPSzkQJb9m8NBlrUscOayzCuUbeHShva6+p2M6s9T/IrM4PULi2gSrAzFgfTFyv76LKelCzCG0y
+v7PCsNZ+IBBWLX2TQWdEmZOxtI0ajixhBYeZiRLPTDpNHOvMPRWxva1kQxjJRqDWXjWImEUd7oW
h6QDias5TNinJsv9VP0QG6NraCkgCwevY1j8lZIZXcdRlG0Q41ZWX7oi+V/aIukVWGhdaSEmaIMm
ot/oVB0VO3NtOwkMUuyypLtfosEzi9Pcg3PI6h9LjIfGVff+08YvWWdDse0BYgHBY04NWZbKrrUw
1lQANPzIlNir0+fbX8SGD1sn39fvXYOPERu6Q1eApmLElWpJD1AFoEHWSunZRDZevSlnZS1GmUpH
8VO/PNZRLbuMWtESpnEU5AO5c+Y4YJbsQb0aupCf4M9fAXexfozpECGKz9MSGdkCk8kVaJI+8ekw
N99nbh6o9nUE4evt09uwUGIbmMsA6wMe8OJQzWyNetyRcg7r2AYTp+mNcbrj2KxeEsuNUO6s7RNp
RonUrbM8l7r+qrPsdlKTcdAIV0Ns2x/igngV9pM1KfjgVg5xrp0uGKCFxreF4aQ5XCm0DUCWTLm6
B1kDescW6M5W1BHLJbESjEYU6FioSUz12Ga5JDpsfZFn6urCkz9r4SSqpFNDs6j2LVHvFLX3/6d7
FM2GmQ1z8hmacgCloCPvN0Xnqp2KUuePitmgJfoVTT9uy9wyVXxxoNhC7QdFNeGLiDOuV0WELy/J
+QdSJW6emU86rb1eYXdKnIJw2ZHEpC3DORe5nvSZ4VR9pqSLAsMx9QnAMRhrZwTTgH1wW7NNMfgA
4UQxIo2GzaUYe2b61M7FEnY8CcBoFowV9+vxnSTya0aJ+PqPGDGjVHq1GZVVG6ssHvR++KrG7fvj
6voWwMIdmk8IRUIwKPo8J00d6+GoKnQfW7TjvpkrGDMnYFvu/uTczqQJUZxEc9bU2DwOjSFRHtJZ
nUIOPDyfznUrMfhN4zsTJVwRxzZemZSILao9eOuwtQOeqjn2zDj3reo7m3/+gUn8lifWtbCkP8aJ
CXkja71MvWsAXzn/ScDEl4R1P6QLhvY2QXdm3jpaxQOWXrTQspc7q+ndJe4OTfL+Yhls4rcUIcQo
NkaS1JItYcupT5rIxazaA3q7EmNYTUuIZJi7A1yYCtsD+LhgelXtMLu1oQzPY3esZrii5xbheY5A
ilDLKKU3PtkV/HVdO18nREVXHxd9Z7cYwg67Rn1pEEqquP+AEpvkJbPhyrHcB2JDG+urmPYX8u+l
WmhjpTMJSaR6SxMH8ZJLLHtTBGqY8HPoRKDgfel8sOgG1Iml00K7m9v9kFg/oPgg8QsbyT2QklG4
B9HTqsz6I84sjfRY8ozKmoQ6iFawDZJhZVmlpV8ksiHkjQ9Vx7MIe+yA54AVCCdmDoqp8K7XQlQH
79EHKRYerslFntdePkbuEMk4TzZ1Q8UAiuEBeFXiIZ2ZdVGiqSg66n4yKEGbF49Vmnsdni/v9go6
wSiQTbFChqRbCIE1zTmtUOUP7TRPgjSmxG1HpfOIucje6ltmcS5KuLHeItWUxjBwDYlETvmndKDH
29psfbF4OUMXDELoV8FisBt9HrC3E1bYizDTz1z9Snl6imi4IJO4LWvTLFBEAiAZbB1v/ksDbOiQ
RVXUkjBRjXmnA/xsbxtMCypg2+2aSiuRl2FBiZkx0rU/EI3HAoaeV8xoccp/qvWyB+YBniVm5KXG
4JpR7jbRrwhNzkznQW1Jmleb54pMAk4Qx4rW0qWu2JepAPEGgXPTuYPzuQOn3jBA6/GphbHc1m7L
TuDnVCT1AEu9KrljDFmd16HukNv8YeSRHmABK97fFrLlbTEjj+4zJiMQp4QQYkSLHYH6jmD0ODNC
zZ7sh3acDC/vsti/LWpTH/Ajoy69Nl7ECck0J11OS1UP1ThPjjpv7Tu1SJgkWF0Np6/FKRPVWsyK
w52i9CjcUd83JHKgDIJI6zFaD95cUurHTU69ijf5h36YPqalanoZBja9FrtsLv0/0q5sSWpciX6R
I7zJtl691OKiobvpAZoXBwyMF3m35e3r7zHMhbJwlKJ75mFeOoKslFNSKvPkOSRVv952d+/wuv4d
wq3ZxAu64JwghWL2W3DOAu6hHChDBh+/ohiycVnYgqneASCd90aIKk92ynp99PO4Ty+TshSn217t
xcu1V0K2NlpLrXYjEsPRaj7VRe3Gdf9J62QAw71DBaUGQBNRhVvnoIWP2NlLubJTheA504LRVi4T
i084od3Eip+QhSrggJR1WPcCFCcmav3oT4P7TvhilBYLyQr4VuPkao00cacYAsS3F3AvLH4oUKCn
AHUDW/hWoPPj6cJrI2yLSfmcExAD+eYMa67WOVC2nSJV1k/YWUw0ElCAxmADCh7iHudZpEYOcCsh
JidP5TB7aRM/dgnIOacOoCMreRghCHXbzb04QVMGHArITFC9Wv9+lZaAqCVDiTM3w0ovRs8B7smO
1cmn8QuJo9anF0AtDmb/wN2xVgO3hvrMmEtlaYwwi1LTi/iUHgAQ670eHQTJ0bL36VD1hrYyOk6A
Fqzxc+VTltMCXP464gNP5bygrp5D6lKpzqBXkZjau2jAEoSDEo9yPPeEdMRI53qpOlzgAyo4qnoH
CCCCkfmL+RxXL1Ry/rGEGPpGbrdOMaGNsPVLo8rENAt1RmWsfHN4V4LJZUUhDcOXujkQLiNW3ouN
a3tCbEy2k1Mtn9RwyMgRE8YBdcZAGYrD7RD80cAS3y3XdoRDJAY58OjMLbKgvDuWGTmbTncX0fdQ
+gQXCkhy48ntp386oAusmHt9BH6CLApaAjoMHfw/1beSGIe6BzLAUr3BfpsMkeSO310K0Fask/0A
eorR6xh5a5LFVEMlGQ4VM47RpB9RoX9FOKGdCM7ntciDkuT2C0Mcqwfx1KKHmf01176W9ONgPOjG
yWgluKWdLQLaULyrAL4EZbH4eLOHCC0irmA3GgSLOxiPC6smtxuyoHOap9sfeGfxwBj3Y9gNLxI0
m7depc5I6ggSl2GOahwbTZTjVzR/fLptZs8n5OvwaMVF/fGWr3KMxKzQujAdWOZXzkwO08iZr/al
7fbaWP1He8LHmngJxj2FGOEUp6WXgqm+bPJHjAG94W2R+bed21tDvB+RXyLDRMN5/fvVmZZOJKtB
IGWEfMjA4lQneoBHnoUeQiabTNi7hvAawTDfKk+P99zWVDLbSQvNHS00ozc1+RvJkTuTyOXNk62+
m2Sw4zURETY/2trYV4Du46OJSBKQA0R22qh6yK0k9drJgEJbDU0zfeojF2J4g5eOZex1xTQdTLUq
JS+wvXVdMXPwFHyTeDJvnY3HBqmEiXJdZDvHsW/9aIieFDYfbn++vdg0KYZYgKfDVSGSTpp5Aq3F
hhmhZcad7zD2oBd56ZFutg5Vq72U8QuXLdgt8T8AL1cuDcErYOqqzKK1GRKw1HM3mcA33rJOvwPe
ZvKA3UmCpM7+ue3j3lKu1zvuJ/B3WqKkFljE8zZJDD20cvZXFnEPIXtoJhn/l8yMEJ4gx9LL2EDG
kk51iOWO3alIKq/VXlHhB5YEqFXg4VHcELG4o22BlNYp8c3GJuiJ8onryiXNlrfZwBO31SCmajWP
tjXc317HvVixHFTV1FURHPfNNiRVwPDHerb1cMiduybqjk3OQ3Cce2ojGy1YMwZx8wEMjxoRahCG
KZ7MGeb8p6yzjTDneeopsQ1aAQb23dsO7X6xKyvCW0RNMSax9LEWtj0myDEZhKHyQ53JKmy7ZlAo
RGsSvUnwA27XLcH8T2sxBH2bo3dAKk8HxwRdZFo9u2t2ZUbwxhlK0Eg0I8Q8yKB+6A3Shhq4uCVr
tpNYmtYvK0C/bJ0xlTGtjbYxwzFBZtmk8zOz0y/tPNx1jFQuoJKSC2bfrTXccPYj7gS3dLy/jaKg
SMK0/jJm7G2UyQD0u4ENhPa/JsSKvmVndYSyvh5GreXb1uKPFv2sWHVIo06C5tuLBRuVEkjdo52E
V/V2+Vo9w9TDZOqouKN+B0WB0VlOVJVhb2VmhLNosZcEGxn5mjVWEHkoDn1FLhiiCV6+gdDWR+0A
GHMC5oKtN04cq3UPLGHYGKWfZjyMrVNEZDiGvQi4smILIdfpFdPsSUPJINUORVm/08xWUpfbXS9w
L+hoj4HtQxQ1GQYb8uZ6RMImKw9x1D7E8Ri08ST5+n/OF+HqAwBifdhaEEcQebL0Tutwsyqo6VCn
9vpBo5CAIMYTWApKQBZq2yva3Lln4KLwlTqmnjFibjBL4s8pHiOSQZu9sL/+McK5ZKITDa6OzMDE
cXaXK7OrxfZbeyyC5DUgto3fQqDQJu1Uq8IVbPTQIc2tkxoTz0qz0+14lHhEhUhpGiUaugg5m2Vm
XuZ8J+nyQZ8SP1+qp9uWdgPmqiQiWCobUx2jEfvYiCBfRJJvzGkfi1h7f9vMbuhfmRHwAu2oFdkU
oxaZ5Ir1NOUDc9Nh7j/ctrJ1BuQjAOT84EBCcYLgUBJOiwraAAl6UG2oq++4ea/pxzl70Xr9aUKI
NX0gUwZhbxtD0i0Gx+bBB7D9bRN3kgjYdwUtJjwT1hqcYIfwRK07THc+duw9wLZ+rkH38WX3xf+d
+WVEVMXD8FpmRo3ShovNVV8vgZjskT0YJnuYHVPi0TYE/jW2Dl2hxu6svbPtGVtNsZqnjHUhRiju
Otu54+nzKz7/bwtiA6Zjap3HvKDnZNS+GhE6L7H6fe5kU8rbzfmHI+IYIU0NFIksmFGz7tJyjELZ
8aXQWrcZZI3T3Sj47ZFYkCqdCfR8adOF+tg/RvXFiNP7vpaxJMscWn/F1dN3ahSlRimow+bkbzk3
grbuMU6mgawskRR917D9nQ//XDuKx/X6HsU7Riz6plmpTSiTtqHZV8eaah4eAZZbUeVgTt2570G1
kbfnl4fFlc0/7ioMHdRVj+81DGWQ5LXbp/nbItEl8b1NKH+4pmHYAIDgFd+MOsJ2FS101+e5g2uz
MdwNhH4p7OyY9/VjP2bnoohkXDk7X21jTzghoEcOAagZ9tq4dGP7PocGlGZfwPl5e/l29u21HbGS
NeRWAsaGqA3tlICPZznw4uG2hZ0ox+L8YBlGzxkQge3KEdse4wGTGmeNjV+17o7GWexZivYfzRhb
MzajWmY4jXO2stGr2tFnC3VLc5Y8LGTeCLsptZsJvV8LIQ6QiMXflOqXoXzRdfpvrF2tmHDRQYXN
YnYJG4o+/IXb45iamv+fPoqYgqhca6dEYc5ZjWLm2jjeFAtcsj2KY7cN7e6bX77gRbb9LDHttQ43
UQui8a8MhJb922n4uyxOVCpxu+YywuFzFWd4wW4tDROhtT2k+hkwLj8xMOjQfImBII5adDBUVGnz
M4P0GJNy3e9u1SsXha26kE6ztQwusv6RzG8s9XuSnyZb1r7Y3am/zYhzLBUHSyntcZ2Pej4cO8xC
hKVT/XP7c90Ob8wHbBdxlQfoAcduQzrdK9AsjVK3118VEuA3X7V3UNITskXIiRXl0pnamZPqbTP9
RecoUCz2MMWfVCLDC++v2i9j4qtssbXYAGIDSZD5T+cUJ6dMJBfQfoRjapCufXhgx7dLlnHSop+a
t2FafSAFiE2eyvFNo94DPC65Xvc/zi9L4h2kl0pfcyN3zlmmnIjZ+riQDkYqa7PvxrPzgw53Zdqz
hJMUp5sK5E7qnHlTf0E0eHmc35VJeTArGfZj16MrU8JpygAWI32Er+NA5M/CMrqKM4SpVUtuuV07
4BzAYDto1NCx2X4jjGCntjWNzrmHukYf19AHqI/ohEg+0N7KgbVSRVMItUfMM2zNIN0vUp4Pzrla
2J3ldEcldg5WSUOiygaI9+Ia1RlU6lCvW9k+tqbKyJ6LRkHUTaXjoil0ANVHcPss2PUG7ToCrl60
Sx0hDup20QrWKk1Y81PJy7BQ5jeoXx/r2pZceHtbCPQTpgU4JKbnxBwOYGVjwouoDa32scfQd3cx
2D/2HKayqR1hbPTn1aoDBASZtLWMJha2msGE3mlM1bNBOteOWj9P2xPg4O5Cag/XjQuQcWBYjT9R
WXIsVFV+2jZADAu+mx/oZuGeGLtc43Fi2echHh8HB/RADnkTzcZlIc1joT8CLBdken0qAbpK8KfZ
ZLLfsBc1GK0H9wGasGC2FI73dC5aLUddFwiaKIjZdEKbQ7IH9rYauOKBwECxDVUqITCtSFkwbwnu
Garmz1k2+olS3WPeUHLqrosl3vZXZsTbkJFuQj8/1s92q7klnd3WMlzOSw8FUS+1jxiJkTi2axGE
L2trBg0ace1IBt6+bMS1VS0kSNJnYIVdvSHu7DA3qR9VaTd7ZyXXKaEVjIymL5p72y2+LGOCV1Zr
nQ1IlKq9hjG96vPS/nN7l+/svY0VISSWjChg/LSsM+qNKPlrJ8Acn22z9OO5vhSdZB5CIJH9sQnW
uR3MTUMkauXg2DpVRyVtuqLTz+Q9/8cJu2Pk6/fd3+ysH3qv9eIDfbrt384pdm2QCEe/HkHqMxsr
+2ym/B3HKo4jfepV49CNsyRCZKaEDwahG9YuZq6fnfK72YVG/bGtL1Nyf9shAfn3cwnRowfAAZeM
DWKg7RKmKa+rZVG083CYA8Ovjt3o5RdyLIP6mAySS2AvCAE5ogACrcgAEQ3dj2Ub5SC0RhDq1O91
aNLUczW4bSplsdx1DIhGJGuANqIFKnwqQ+NL09XY00msqJWv5VBzfg/C3Ck9lZACNlbqAtYFDq00
89jzvDaPGU+gFWGiVzueartQZAjjvU+KW+kH1GNdcWGtK7sanMkEpibiwJSVxC2z/IPFHW+oZGLi
u1vDQtvSWSmSwIqzHt5XhRpGkhg6rraGrdEi7T7/ULq/rz5Vb5YAfJc+9auPt0PpD+/WVjPgAzhh
VkpeMTlW5yXq+zgqwm7JL3VcucWSPtjJ5ObF7N829ccxI5haf8qVc2m8qOrYD9NZL79R6ETwyrX5
gkbcWdEM77atP2659XLDwWms5wyQ7kLikldaRHI6wi3+N++XzM1VvZPs9T9vc8GIcM9RPavGxbAL
IEoi7k9RorqxafKH1FJD2i6Tv1TtI0sZ96ax+ZzGhrX2bT/nFSslS7vzFTfuCkeqkpGx7QulCFMt
NDC7BI6hRrlbnEnm8rr/NncuXAbHB8BIYPCkmMDcfkNqNPUcs3g6myMYDpJsUY+mniKPAitrHVlA
JKpGDao3c3xvp2l7BBI4Od7+tDthdP0TxOpsmpCEFO1chE15yTDpXU5utdwbqVdwUxJFe8t65a1Y
ndV5gkIzU4uwbWzwRTxh1OD7DB7TNOYSp/bi1cY4MPYgUKSooW/XVZsXJaNJUYRssL2IsbeaI2MI
3nUGvWOA3zGoA9HrrQkQYredVdZFCIW5Z+iPuvOo3PNcDRrgO29/on1vfpsSjkzAr0q2xFoRTlOf
roVmclaI7MXwx7W0hiLuQKiX4B/Eq3vrT6UhygfCxrNmZZ91gi51bfKPxpBqp9ve7C/cb0Pr36/O
LehEa2nbT0VYKuMXUvFjbDd/RZblldMgCbh1YcTt5eDZiE8EwjCopGxNgdsF0ydLVoS9DmDazD0G
tIL+bdQwOZo81L2ky7vnGYZ80U5Gpr5qQm7NOUo8KZmKrdQ503NRml4Nioag0IETG4lMD3LXtytj
wjKWTgsaKsz7htVgnaO0f6oZaFDq5aKR5Q1bykuq2IYkEPfOimsH179ffTrVGNN+yBGIKd53BOz9
hasRFnAntMf6v9n6g7UsM7upy/UiJKV+0ufso63VH1LNwlR8baLarT/eDsu9TXblm6j5Pdpsth1w
a4R51X9aVu7o7GWwI6SZ2GLXJoR9HIGXT58igiNjsgE96jo3YaZf4WaQrJ0kEEXoDO91BjV2GDLy
8Wmcn7M501zdni23ZTENbi/c3sGBIwcjcBgvBomtkBtEKaivCGmLEDzmXj83b3KWj25JHNnQ1l70
XRsSTlwQUfb2OCxFaPeNb1X06zimQd9rk0fL/hQljgQbshcR1/aE7UwLRwEEFAdVpXSe3gxH25SJ
x/5ZPUFIXNsQdjGGJXXMS8MnZowPqnNp2WJ6A6gQWJG+gYDKR7Roa4+05EQG6/m/fThhN9f6ZFgl
IB8hpiUxkmsGZUQfKASRJNEoWUcxwxiW2sI40bqTKzUwOttL1JcNBvzcWVfLKF7Gpc3KrMJEc9hY
3UOVvLfR4lmG1L+9YOt1IV4n11aEgDCtYTCRjI5nuyyPmIZwF1WhXgHZjd5aPJ6b4J3rVF9Z0Py5
bVkS+iJQg5r5opsjltCoH/LijQbcJYewY8LedrIXjOxrCVEB8vwm0UunCGd7fLAWxxsd5XDbm9sm
QIO5vUbY0NZFmuORVIMDCmJVAQVdy20Ttw8lAO+2JsyqLBQL1D5hxB+XHFxy5IPOXtxR/rF5wc0H
Rpg1xRCMgPOUAwwyFCGts8C0/YzcLboKWa+Pr3Hmtx1964yBWcu+sdYTVmMHs5l9EzrqXpIkMsDd
fpj9NiQc5dCYdrrOgKFcS6DpeSgBK04xEhsP4aDLEpi9Swrgol+rt0bJVTIBMtAuT9oUu0mNjhqz
Ml/rhpC048eCUMkKShwT4edoyRsg2sAxq67irqZn8jsl/84HPHck2Lr9wPvlFRHueHvo6dik2D6G
PYFZwXyXLIWbLImk/SJZPPGGjximrhKQ/QK3qFwiiAzqS+fPiRa7ST9/vx1++9v1l0viy8DuZ4bS
NGwx/XO55B6m7oPbFna9AXManjgGKNhFRUrFTubOoaCOabqvyuK3RPfU/FBKub8kdsT6bwShecgL
Ib4zBLU9vq+msKSY8p0lQbC7Yr/9ERuYRgW4sg30bVhwKHTzAdx9L64irmcP2BQwvwiCafy33T2D
boC/ul5NpOPb2qTvbbs/JMokibPdcL4yI4azArRBYq9HHM8D1Y7voFXjzw2VmNlfsF/eiHWQOopq
a8mRajnmUzPah95WTrdDTOKIOEPkkLTO1AFPF60aDX9Oy5DHHaixB1lLefeoAQExpoegjQAG8O2H
KarZVvMYK9aqsdt0hwKvWnucvMg4N/XLuEj+zXuujAkP3LQy7KZeH2T6qNduVenKGy3PmaTFsLt2
Jij51+k8sNsLsaYsSg/SuNZ8VKP3aVz7OiocowwOtrs3r4wIkVanzqCnFUIg0e9xAfiUnaGP3Suy
MuO+nZVXGa0SFDzWv19dO2msYcBYW0tD/Zcl9c3GcU0SzDJR392IRnkbNRVMrqH4vjXTkLJITTzD
UEJMD44z+EYrq1LufhbEgI1WMniC/0CWVE1DHVsZzonTPERR9xSVyQmPMP/2ztldsCszYlKgd4oG
lPxwVm0oILMsmLQi95JovphQQ3p53objHx6BVwJHm3ismZXZczIZw1mx4hNqvkGk8iNVZPTaO5t0
Y0YItoWkwDGRBhloe6osv1RI4MRBnvs0qoPby7fzla5NiWIp3WDFegdtQGijLcGgtkcjWQI5a/2e
GaSgKyhw5RsW2XwGJwYju4ly5EK0VY+d62dr7bhzpZFx2e0V6k20oS2MfGNs4g+JC4NlPYRXlVUX
JDoWQRxkvQvlK2/0jUA5p6/IDq7NiflHgdeOnZB0OJO2uQOLil9o7DxNqZdLC/LrdxdeeNemxPbN
vDDN4Is6nM0h9ZZuCsyoaw+aiZkQZQxSYtxRkjXHl0fI1XLawjOi16N2SONhODtdEZig/IJg8F0c
s5cnJaBOAQ0TaAEQJKJW5JzWqtWU2XCmReYtNHpDLC65KHYOvWsT4ugsJx0oVY0xD5NRfUbV/HNM
X4yKX4P8txeGeHzXfCptVIrPTeO0EGxe/opLSHrf/iI7Rx6MII9FAwHhLVYsRlDV2xFRGNT/FHB6
gEIREpEWab6ZPH3NkhkAz2CkE/IqluiPMQPy0Wc5OEX70wCaEsXOJcnV3tGAgYhfJoQkoZwtbB/0
79A5gCg5b1u01ag3D6WM52v38/82JAayjv5xGkV2HubZM0EME1N7uv1hJBbEiQWMdOp4o7bqWW9a
n2bsqJcv0yv4kVJh3vDXaokqRKo+DTFXEcNLm/jgVSiGykdX57Yfkk8igoVrPZraXKvVs2YgiK3p
aBT31fD9vxkRLu4U0t9oWQ552PfZI02hma0RTxmJJLx2N8vvBRNrb5niGEaRJ7h5mnOre7SANGx1
WUDEeNudXTvYk5B4WId8VKEKAsBxvqD6q507Wz1k9TtKQrXQA31+jT9g0QcsCSPPoBDaZm4DukNa
qeLCjopvcX5Z8ECkTmDV72+7sxsCBNjGlVxHBwXf1sw8j6OSmhXaYMkR1DpukT+Y5OE1NgiAtCu3
O/pSWxv5SutRrm1Qx2yCiZtHcEse6kk2gLzrCggrgWfBII8uPt/1kWE72YiAVeRYd5azCnWopUu+
3fZmL2nDIwRY0PWrgPlk641htpNacuxMx6i9znzI8+9Zn7tNcahlk9t758zKEALSE5QnAUPemlJS
xdKrvsWpXH4oq8gH6b/kPboXzdcWhAy0S7S+nOoR91jLyMeUdjQowMJwgpYudaG6JoMaSDwSiWab
vGiVucR7pNRMaJn3Qa7mL29/AsmAAAACZoVuC4uWNVXrFDEWTUk+N/F5VCwXtLwsfbodBnvRdmVG
ZFTvFsrLKMUdADp/H1ebz53CnycqOW72ou3azPozrt6JjmGWUQFt3pBbh3rE/PHwHqQqOVA2zH6Z
vvaPOwc9aojFrRQZIDkRzgI6QGu+dXgeckoD1tY+hHnuy06GGNpZuY0Z0SWVz6OqAWXWqKOvJerf
c20FaKtKyGV3QhsUFYC5A0UNplTxBi0XSFA6s8LPSRSdGNE/pgV5LhTmRhzM1C8OBig3glsBVDMW
6LWEO27Wi9QgVWM+zlxx28I891Rzi06mqraze67NWOvfr4IB2OGExp2eh+3yYdbju67vJNfB7qL9
dkSkPUtRYqFTPufhSPpD332yZ4CCpgtVJbfbbgxc2Vl/x5UnZYYu9JiXsGMN/9T9cupGNUiyl8md
/hvRv82Ic/VMm8vR1hK8aQbQgSnL37UxeLqav/yCu/4uYqKuN6Vtlykyzj4NCIE8TH1m/NvtENt5
E25sCCe1XXRVtfBqBbiP3mQ9mkXsG5T7zvxe1xZv4ZLzTRJrVEjXhziuKgAaEWvTN6UCURzeIi/G
1WrQFvv38+CCE4/qPp8oHcYfmfqbWg+WRIPY84lZ/D9sz9WOeLDpxcoNbcGX+pzXH7UcIvTfb3+e
/Y0DEDnQiUC6iqdN1xVGXBQaPw/N+LGvVCgQZm/4UPxVtImEo2z/y/wyRQVvlBEllkK3+BmjaAVm
2cH8xmScRRJ3xI2j2mMy9xhsCFmXYm6jgnoeyMNcZ+yOqAAebq/dbYcwKbI9DGYsp9VVCIOyHKpg
AMzz3UKWV7R7EWz/Xzawn2ytsF4d2JwY2KT0b4x6PhjtK3rWGwvrXX51qGUpoWNv4WKza5ueygJ1
fh8axbmMA0e2XsLWbJacMGtsUYlaO208nZdjWiW1pB60awW1ANA4QvUJtd2tN6lmxinyK/OxTsvo
YCZt/DYaCiaxsnsR/LICAuatFU2bIAeaL/wc5U7szqy9m6cJKs6VjNJJYkicV416ok+pafNzOy8+
8Bl+2w4XqshI4nY3DjhDV9ZqoJEsYdVAD2MokYXXAfRoPmfx6JOMQmqHH5P5+fau2XXotyVb2DU0
byqVG32O5vEzze9ws7l8yl5zcmIuhhKkNXglCmfNCGJ5bVEqjnHiMUj07kxi7aDx/PwKXyhStfXp
tkrAbKMg5tNSEiDvIbE2Q2qg8rN2dodGhhHbDekrM8Id2oysZ22BUgS4xaPRby0ljY5KHc1fbruz
GwRXdoQN2oPRvuYVsqjGUZjf1jTylmiJ/HlwNHRghkjy5NkJBdBfY36JYuwW0CAx/ayzeDaWGI3r
FAe0VQ+aO82pEs6aIxu73XFtY0pcwpYVBjEyfo5T/jRUjQvlttkzS+KnAAdLom/XGF7YYMXFnBQG
V7dhYdUsGzQMXoaVVn+hVn8qteqt008Q2+u+3v5ku0uIsg7wBWiUaWKgG4xWyzBHLDSW3mPRD7ka
4siePjtJ3Epp8X8rYudfAXFxa6OCFCrGcoocGmi6P5iL20YfFxK9tWLJGbET8Bt769+vbqSx6Vsj
K1BzZdxwbegSzinxby+czCVh6xr2kpVM0xEQJDGhs1s8xvE8uhk33qSt/VlhyVPWstNto/t+gYjd
QJcOcy6C0bkwatrpJoP4xfBQD/NFT7isjLwbfKvA808bYhMmJsBPUDqz0CIXjDs0KmaEjAetkbF2
70YeikkrARxIYMV6kg6hQ5MOugWek6SpvHLocooRKZOrrk4jQyZ3sLt0V+ZWt69CwnaAQ5vWawNE
cO2xZ9qZQYYleMX3wZPbwEYCyZxIzJY4RW/FjPTnak6DOlIPKdUlhZH9ZftlQvw82qQyJ49tFs6Z
5dbx+D3ifaBV3cvbVWgt/jYj3Of5hBGFaoz6sz7Y7lL0wUjjw+3F2vMEMBpM/kGrGvUK4ZRL7Il0
EaPI5zGaD+5k1yLzQ6flr9gzq/oJnidrXiIOo5hq1M5ZgkspSj9O7KGXjeLvBRZGzcCWiRKshuN6
G1hk6MDCHiFVmDFKmJvjUTNkwMDdlboyIXwMNF1RkF04zpqsOM6KeqnZ6EUqleSkMk+E65tzFZ1e
jsdP1trv1Db37bGSmFh/qdDhxYD/r8USMZsjb7I6VzAyYeRdeW7svPEAFmVvyiRuL7lV9K6D2cyX
F102RvXtFwJhFMj+1vLRMH40IPc4NoU3jK/I5dD316BpAkg5xGmFcG7NyaztaE20uRmgPR9UyoS+
xSuQZxsza6xcnWN6PhZ91VTIsTQQ+Zbde3UaT6gm+q/YnMC/Q1FHAwBNbCp001yXtEcZpOexx6ry
sc8wv2N1kk+zd9mgRomdg+lpVK6FRWMdKZvZaZDMI+P+NMfDF66AOUABcu9IlyJ6hVfgZUC7H1hH
jKILCSNJ6aAUg9Wfl2QOiNF6ijH7hSJTAdjbSKsmEdhgVhEkcZZ/0HNoR5q4pq14PGZmcTYVRZIi
7m0kwJrMlVkZ5V4RFJbxKEsGy+jPLE28WR8OCbddo7UOCcgswREj6ZPvnUDgCTPQmINPf4xypazM
GWs1FnYDqL9R8q1dwEAm15lk4/t7awdoJfB7KMRrEGLbxjfYJuqalQ0LY0SC18yLGQxskKXzMivC
oa0Q8MGWA/xZMMzSRe07ZskIHXaX7MqR9QtebVSNdSMmERAEplq65fJ1qRIoMzzd3qbrkSyep1er
JQq8anXOI4MkgHzMjXoBfg9qmuk0P5a6VfrlyIlnlEt1XySteoFoseLfNi9ZRrFzkuGpOkIJhYXV
+G7C8Nvo9Pe3LUhWUSRbm6aOOpnjsDDSgRJT9aYBQaveHOKiJ5J8ZN8ZcOFBH2qFDgqHQ5OW3NGV
wnxkeqjaHwh5lSu///3V/lVA8GaxHSviLOSp9ejU32JT+dgvD7fXS+aEsH0AV5ysCpqTIR73AGnd
saV4/E8WRBbOJNPVtMx+fHP6CSpU1EsB75fkCXtuYKtTgNxWHIAoE00cUFyoxsBCai7zhTOunbhW
SD7I3uVzZUQk4e/UCfBNZ+JnaD515vOcKVD+9SYHVNRvCZg16GUebb376/b6ba2C7R/tGfxvhZzh
ckXPcRsGYIbOl5k2/UUv+odlGO9IY6AFUB8y42Wn9k9TKxSaAmm7Q/vP6dRkHS3Yhc8lCnK2XxD+
BoJkko2zfQr/awZlCtSwkP5Armjr0YwuyWzyxHqsbSfIHMMFq4VHoS1VlRRFs9TjxSR5nmyPhX9N
Am9EkQut7ORCSjciyPEAz/sLHaA4mtLnwalch0R/v/hbgeZhBeDDFiglBDO44lXFcCZ2mUEg7ioL
eEaLIWAU6hfj+KJ99cMl2CKQ8nXAY6SLdfougxRYpubsomfIggw6HAyndl60r/41QqBNt3KAAIso
BJ8D5Z6SKXp3sez2WdMh0z0apXt70Xa+jQapgl82hJwOVKX9bC00u+Rzb7oFVHtdHfokntq1Mqkg
mSnh+/BCrY3YWNilT8t7R1H8paXvyrQIbnu0s2U1QAOQ0kF/VgOL/DbAx4Qm/bhwdjHjOnNZvIQL
ZMdzyynceZENZgm0Kf9+I5AkgVziB/pxdfrqnjC7pe/7uSsvZgcl8PbvvD4rXePWznKwOuqzJCQs
v1vUu6i9NJ3PnMg1Etms+fYA/vNHCHvaaNU5yWqnu9AuGKdPVfPx9pIKKOafBtYwQaaHtBLM7Fsv
LaPVtZY1zYW1bn2uD3EwuIBGDd4UlEF5VFL/tsG9UEHbFdK0Kz8ASHa29haupmZjFt0lye1v0Gc8
Qm3vfhmIpDwjcP7836/fdoTod5QcICqQU1z02ouOoFcILJ/n8CoP0oOMPUTmlBiYbUfqBPFy0VrD
i5r8GCmD3+i9pISypqq/s8w/fRIyoyTms10z+NRqX6c6Qd81AYvmJdYH1wFX0+0PtRd51x9KCIxm
AFlLkU/9BS8Zpb7kejmCy6sEN8ZrIgIAejAUoToE0sFtRNRJrMZNAXWLaoDE6qJiMnF5M6bZKw4P
XI6r8A502tHy25qZx9iclxRXlQJoWVs4blkloK42PSN+qaoQUgsw8QHHBCpAFVKdwncacqhPQD+p
vShLAtSkm2u2q9C35STpxO+F3bUd4RNhlzm1DvLMi2H1Ae/Uw6SXp9rRz7cjYe/YhdYO2vrrWxqa
etuVGwDM7pvOYRelJpOPHsgTmyEmTO2meAeAzouaST+D/Nraugmujt1icdqOzihDKTGNwBqVWhzi
3EaqN89jrJqp+9+cW5OqK3OUUZVRBbekZjIyuLVeW6CpQq0qIOaoZR7lqfLXbZP6GtHiPsasqLqS
7+EQFOfYIbEGVTK7GS/lRPyu+cdq7GC2eGBbjyOz/DRvAjxRfJ0oQWl+6obo2C26a2EeqIwVz8Sw
XmdoAVcHqKk9mLLPvX3L/vwA179O+AC4cRg8N7EfJ+6WGhR66VOWUbdvuBcP4L62G3eqqSST3Auy
a6vCdyBq3sQzGH4uJF/OS+cEC+Otn2QkMFu7lZxtewfptTGhwlqNZt/0OW7Vgb5rSu42Weaz8cPI
/iHZ19sf+7ZfoK/fxldMUpQAIqSTNasOSdrcA0T3XGa9z2Jlkri1e5mvDzULBfAViSyccWk0c8PI
8+5iHufA8qpj/Nf4bLpDoPtgmZNp3+3dEEjGIcMKeTidiHyBMRlq3hoRuyz1lHvV3PmZ+j/SrmxX
clvXfpEB2/L46qEG1557zouR7k7LsyzP9tff5X3OSbu0jRJ23wCdIKmgWJQoiiIXF8GIc3v99nzc
VoiwVQuZMQMGjE+XuU5PaRI/OCDNmyh7ui1m5+20Piz+p8srQ8nGDQARWqq8nfhlyUu/ZP0XJy+P
yzR7pg7OvLrCxCI6H2/L3DWNjUwhRAFQbBnKnreXSrOP6WD4ZgFyQlO7TOO325Iki/hqNxvtegvU
uk6DC4mVqVepwaRwr2ES65MtoXDrgQuzsuAb2kve/62nJ5o+0OTvnv6ME4xdldHl757gFeKAxIGJ
Ae3CnVTOdTupKTRyMFY0fZnTH0X7q6RHrZXVR/d2yVjBDWD8A32iyDGwkHae7QzuMHWN524Zv+D3
jF7S88deikba02ojSwyOwZ9iFJOOAG/MzEvxYyrPKmVgb0OdVOKW9iwC+WMsHsAGoGAWPEVdwFO4
RdVeGMYNqKmvO/+UaXjb6vYuEgOtkegcA8UnDPfa9TmFZs3lunI2/6rGD0n50WKfMhjHfKnKizO9
3Ba3q9JGnKCSXcf21CLRcnFtADVCUl0cUxJwvRYmxJsb0zeddYAxJqeKZufGw1iiPbK9mPwcO6GL
1tKsA1Pj95Z8Ga3cq6qQxHesm/3ZOGOYluSI7XncrfjVfjbnuIgNu0hJX1zYmpSvukn1W71h3u2F
3LXCjZLCVWzRoSiGwuWXMTH8Ep2YM/u0DHnodN4CkNxtYbvHayNM8O8j6uhAXy38wnjuWflRGfUA
fCvF9PW2nH3r+HfnxAx9W3S0bPuZX9yq9nTyTVkKNBvJci6SDRIT8QUzQWeb4XWraHdz9mDKpnXv
+diNAYhpeDNpm7nO8f0Fv0/6jz05Vik4F/XEAzpWSX78/9ZM8Og60pV9WbI1TDqZ3Aq6PMRc6+C2
EIm1OeuSbmy6abOl00aNX5LspUJ9zmrnkJphZ3zJAPO6LUuTWcH6+UaYG1ddU5O6vdiP5DBUXnZg
o8d/HL9oPgnn0zOaXFG/kwhdHc8NpyG+n8AFygpiw2mwX0MwnNsjxYBs2zOPWpgfivtJ9nKXKSl4
ibp0yhzvGGyb8cJax5swNaT6dFsp2a4JPgI3hzmNhdJcdAw6HycMr7UXb8bRWggD/+LhtjSZRoKT
AEahB8oKca2jPs/Dua4u/ftK0v959WCAgwEEPXq3kAG+tozcAAMtJ8hCDMonltqhk31KK9loaoHo
7q0U4UQ5Km9URafThTiPamV5nfsxQbtBnt/pbuXZ0+JlyUknpcQE99Zvq5xwxixtNLWcj8XFadKT
YVb3Tq6EXWtIUAS7YpxXAK2rogFOCMoali59kjvdZTJ+ZMaj23xX3zdW6r8LuBEh2LaGCdsMQRq2
afxSuU/D+xoE336/YNfU4TwxFnw/dR+y7h89lWQ39q47sBWtGOPXJRIsuUa5Ezlyu7vgQXUwq+Zx
ruPEWyzupajeSLZ97zbaCBP7N5d40KzchDLLrJ9cc34BxDp8/8ncihBivL6v64Y70IdPoBRrjKCh
X7OSSfy2xLDEaJXNOeU9gyKFGQ7kUZ0ui4z9fs+hAcqJSecYS4oh9cLGgCCkcJJK7y5AE2aegQK+
k1oPdp16dNJPxSzjatwzhI281xzR5iaKRwKSgGw9ktp8SBNEV1VycMAk08XO6fYeveJcxAsISBsE
PwCN2Pj7tW/r0ZEaj5Myw6jpsXIWzJQo0ShUe5li3Dt1fjDJeDRNJP+L9s7M6+NIeZhhfINXATtp
A+CYNrmftMPDXJqBY6cBUra/0u7X7d+5t8sOSm8YqwDuAVCPX/9Mx03MbMzQ8YFnyyH+5fbkPC7f
b8vYC6DAL4G6Hv4CRYxgr6US29nozNklttTnDrNRWZw8FsR9auvlPDk06HEmb4vcU8tFDwuq6ODC
QjnpWi1AQDBKh+Fdkia8ROYZFyQISF5oZ7/cFrT7OtlKEpRTGI1tZcFhpPmH3PSAvn/UaiegRnVM
Rv2SlEHt3CkdIFe1G9aO84D6t8TW1j0STW37E/RrZfvCBuuuCRL1Xp380fyOoC6tK0/pSAgwsdcP
vpRCYDfrBcpu4PNNPGcxSeVa5tA7GJA8rImHtYRVhtnBDY2PhjeFBAGW/Qfx6laacAMZeR9rlYWg
GGnjz3Xde+qoeCXGp/WTdjd2jn97U3cNdqPc+vnGT5i5ufQkafhlSO+U7G/M2MQryW8J2uMdTDl4
32ym/9x/mG4AMj2Ay3ASBWNVi8Q20wSxY60cyjHs+Hf2bXIlhrrj+3D+1mE3BNRcKDJd68SWJOGJ
hVirK2o0XZVfLHt86fXhRR1kRJQyUYJPsacG3KQsAYFFwrjim0qRVx7HMKYUMykSywl0u6GSLMEr
oYRwCLb6icnELl4Ku6AIjrPGRIPKk0JNL8ZEAQWce5mFyYvKIdG+p8U/VuEZI4x10e5U+IYY1w8f
oqbsgo6bh96N6vzMdDCPojP1tlntRaJXv1HwFYOB2IDnMGOyjKP2rUhqZPrn2WiHE8vqxvSn2I3t
cInnBYOsbMXNT8pIl/6ks6xpJWfqrYs0gI9BTyRGu8Ini2yBA8ghSe2O9pfY7Q6DjtlmixbMqqxM
+zYeghiC8h8aCmF/IuyU8RnjO/rB/mI4g4cpMJe4SyVs2W/X1UbHBlC0mAPmrt1x62/YnlcC5tja
qppjnateojd+imaeBnN7+ken/ob+KK+M77v+fUy/OLeC2HWFN2JxcJAoBbLjOLpf2inzC556TiK5
yV6DoCvDFqQInhYNAnYbz5BiPpYP9g9kxsmBnBR/fiLH5KHsfeV+dbrzKfOVk/7uVJEgXfC85cjM
JkkaLG2njo9On6F/qSDZJZ+L5kNlzrWkJPXGXF7lrfyIK5OHITZGWJ3DezPvsKbkOSEnx5Isp+z7
hbvSbVytoOPQHBv1IaswJ+d8+4y/OVXC7xfCvrJgrNTrojmm+v3YPurd2R0lru4tSEaQIZi7TSen
1nroMPxQGy/5iKzKIzkhjfdp7o/GoQiVQHaKX9vu3lrh730RbB2wvcpAbbI5Kro2HgDr7cMp7aiv
Kvnodb3d/61WthGSWm0eis4eDopW1gH+FQgQgw5P2WL0oVMoWaAqMT8ZRCHnuGZmkHXpjMYHat/X
rTPeMUS9hyqu1Y8kqfixrSv1ORnh0vvamLwWs9WOnBTJSXFh6iWG5fi6Mr+vA/b1Qr7y04KR0HK2
Y4BpmgtKbV721Wq/dVzms9bvuFpQDE1TVcdCLQp9OYYh3McZBUfiMNL2kp3HUAvyMA6cO+vRODRH
N7Dfe6pWYWuktv5TxxS6a0/l6qPLuIoaR7aWUo5W/tdtq9fWL3ijzUaAcOUX4OrVUitFug14koU/
p2NY9pmPQRAeep0+EwpqlGHxHJBW8K+N+tKpf2eKeqDwIVPQdXZkc1lPyl7ecaM0Fvta6cFoa31M
W+SFdT9+XgLNy5/x9hh9w3OP8WUOMq85ZsfbK7Eb+6CZA7cQkBvopL8WylVtqBq9VV9qJ8JPCqlb
eNZSHgmqFrcl7S05iHtQ7FFXOkzRgOxeLQ1zTvtLm7r+pCv+QEtcP6cO45wmq0Lp+edtgTuvdR1z
UFe2IHCu6WI3PaCZXcdqCJwL7ZQaF5QnAivJ/Mb4ZsbvvndgqWAUBcMspoxjxJHg43IQ/QKSzvIL
d9qTXsFuWEe8zmifMrg/yVK+cdqrMDwTgcYDgAgA1OtNa3mcDxpM5WJWCLwnHw2MivPr9urtyli5
KJDvwdgmEeJaVNwkJVsfTNpzVaAJq26CzpJ4FZkQ4bY2x5HVEzBwl6Ju/VkxT/k0enMzSy65PdPT
N7oIRk5KrWnr9S1RVg+O/q0q7/XybswA3JkCor2PaOk/3hgD7RBCAqsGAxR2x+ET6OVSAmlDekoK
J5xK59DUzfsTqfraTY8+Nsw7NUTztrLBbgYOMbb20mRf1f4ydrIzu+cdwBbjApW+kvyJze3l7Fhl
ra8y7BzcRIqnDJk36d/MaQ5vm9ubOAcmvZUkLJpiVFOlUtSBl94JMf4sBDvzH7g6eDmcG/SbA6gm
+FdXa7lBEoho5ukDHp4NuH/56A0T5ktjKMltfXZWDgzgSFAB3adiHqAQV7V8dGoX8NUv/Wz+U5Au
UBLAkdEJhgHDVKLYfsiNsboW8vdwdaIp8Lxy+3ZEyL1CehKf/ZUcBsQi98y3wz4wDtVzc5/kXn8p
v9hPiaTd7M3OIbozsKArVg0Ki0lK3pDCrQxEWhgiSwNbT9dshyOrV729sV/FrNOTQWCGrlTBVVDW
06JcxuZY3NmP9ITx8NzLVM+EgppP/dqvjrqXBzTgF1k08vZmFmQL/mPgPAXcH7KHQ3y0/OW0BK3P
/NKfntUDEND/yO/ltwkrQaYQoQx1BhS7g6B5jrRDfWBH664L56DzkzD2meT07YbogNb+b3XFlA4e
bKWdztDQOBrREpQhO+Z+Fw6hcdC92kfK871X2LV6YjOpOjt0ymqop5sXFUyb2kcuGy0hW0IR6VZ0
+rBYBmSYH6pzCpOxnqpL8pmdrcN80mRT2GRWIiJ6DQzqm5oOa+jcj+H8uQiAF/TN1uuiLlxQOq6P
/LsmiXFWK7iKY4VlFMKOUqNczdZTYRzpqT3mR7x1DuWhPd32Zvv2ATALstMgv9HFDoDRMlozthnk
/EVf/lMVx7ybe3rmIBDziK969TFvJT50VznLgktZeUwBx74OczTwuxGapO1RB2Q5TbWjMwxBTRK/
zY3eR59r6eXgaaau9c9tdXdd2m/B4k2RWzNQzMWMx6P7qBBQwQZ/8P02SsgOyIQQJQi+rG3T0Ylb
UFvwwUQH4/DU1WMqWbzdJBMajv8VIjgtwiqHJ7WCzEEGsiIDDCh3jpMSkLElradWaebHmCP7rWzG
zusANA2LhLp/31b0TXy3mufmNwg7SMrYGVIraY/NmI4eBmeCijRj3+OhNiUeTCJJhO5oNdcNp3Xg
T9ilJ09j59NKcgjeXOmrMg5uc0wtRrpHvGWngoP/1lwXtK/CrFa+x1QHtqrRPEzp6iR3+ro7bw42
QlYV7KmoyulC/FC7rtrWLUww0X8V2oOW3unWk1sknl3owFpJVHv97bfECX5kYv2QN82E5XsuvqqR
6gNj42un+NyPHr0bD91nZOy+y0KH3U3bKLl+vklIEspz8HFAam380KvABiqOSl4Yu0d5I2Ld1I0I
lvdLThQ4yKm4I9YzSd+de1mtYiNAOMs8n8dYqaBDRtF12EWwnSCbPt4+R/t3y0aKcJgxtn5IiFU3
R/V5CAw/DydcZ90pvdP8xmsQ+2ShbPr420ohNIMBYsoD5vPgFAu7A4ALmGnXqDI7D0F3bn06+c55
8HGX+c1f8BpxeFvLvb3aChT2atRKwEHXmCA3PxjtOZHFcXsHePv9wlYVVor22xmRqqN8iAkqGWD6
bkPzfawf/02zb9ZN2CsKOFWscagxmE4IFsQozthhGWX8Uvva2HjXasDnojnv2rJ7lbVLvMbd2QKy
5fGJot/Q5g/zIiOZ2t+W34IEV6QlObEwb7w59sMnrT5VXS6JBXetG4iKf1VZf8HmkKKfBYwvA1Ys
OysfzK+Gr3nFoTzqiC5IWH6kPj6R+Ne92GIrUjBu4iSgsyqgVL5Yd33SHLWJPgLFEDKzPNWa7buq
e2qK+fttE9+NSUGipWkWBlhYyIZdq1onlkXN1eW5H8bQRliPKniAeoifB0ogw4+sXyZ69a0w4frV
WMGVTsMlQqyfVmmD2qQ6lXHzaUhoCOTGQVepJHEr008EMuRpm1A9h0jwGJ/L0ss+KH4TTr+gYO8p
gazQvm7TDQ1F+HhR5XjRa1hOx54ezZHflWYT5nohC6bWSuctOcJhqxZNMc0cckbfQqRdHYCfOPMz
3kZHaay9ftctWcJ5q8qlSYcRsirmzT4c79F9WI5tULzgmXuUOV3ZCgpnL1Z4ZjoLpOkD8PBWe+/0
it9NsaQItPrWW0oJ5w3EO5OqFBAzLNzPjae2/J5nn9j8S4tPt4/Y28o67q2N1ZvCNRKPVdUNmF14
rL66H+qzeUoOrl99ySMltP32q/o0H9CFHaqn5H5+Mc/5wQlv/4I9hwk6JiD4QLLgAkyFtdi4M5o2
fI6tvD0CQUbD2oj5A/4Lkei5u3EbKcLhXjtLtZE5CAlsNCR9BUsolTV+727abxFiUD3odWfpE8J3
m2UYeZx5oDwAGsFiSKcbYVOMskbLVyqkN2ayEmCglwZZZ3FqDSgnbQIyYmR5iG9FZZgcDII0nUce
MHvyoB/0U+WnqmddqNRZ7q2n7egrRQVyWcgSXu9aX/WEG8W6nkr6g+d6UHLrg10skoB059oG4yDm
+WhAIWEwpbBtmRv36Ygn2NE246ykPqhmuF0F3ARjRRLgxZQ1lQd0iKnL6rA7Cm4kv+ky5IvruIpC
2yPrXzp2qjNwgL//vYeuZiQIkPrEsE1ViLBmbU4w5Ldoj4P64JR3VnOPHt3bh2tXi40I4XDNsauQ
WMf6DeU3np6U7IMjKx7vbJGBlmnUjCyATYhIWGJ3LQV/bcNO4xRiNk9bG57heFTGli9qggETGEW4
TrMC16qJfsxrg3MnahXxwEjUjfzs6kVoKu5PS5ddyaI3WsW8zp7TDCRu4BivxVQ4rhhvVMwRMTrk
LcGseR7zqTjc3pZ12bcHd5WCVidMTNMBnEED+LUUtLrbwOWQOcoY9VPjG3HiYMJocbU990ntFRhv
8m6BJoqWOspTsDZXdLK8IjxGL/Ac0bI+YFigRyj1Z1QtGSkDVWtAbk8kUcDOSoL+An9hfI+DXIW4
kmSyJpO1apQ0StAuSpgvv24rtWMSkLB20K99d6othBmdFuMZNjVqpDTJYY6TH41t3REX6O/bcsTo
F7sF6h9TBZIcWXlXBCCNejOxruVaFJM+bNTy1IEBA97IG2cXFWe8J+ivEtOpbkt9k5ISxa7qby5G
jO4h46RB7ILCegGQRGp96zDvN2ucIB6qcIw/qUPi6Yusl3tX33XsAVhFgf0UUcNjkQzuzBotyqfK
S8vFR491yf9e7MqbGPPTDH0VlilZ5Dex8Ku6v6WK9K+xbtew0ViLdF05LgMe7Oglc1ANzmnqp10f
pGQK0rL2jck+97Ph12byTm8p/gThUnPVzOnUYVCjwSwObjcgGlH9OHWD2zsrekxRjGC3Ks80rddw
MipjCWjSAwdOz61Z+LEiI7vccTQmWkUJOLABWgAr17UN2e6sNJrGYLoLMkYZOhzTb3icejGcaFWj
xUjWT7lvtRuJwrGnemcu6QiJtGsBbldAvf2FlMupY8ZxqGaP97NPzVOqvZfXZ11VBMYOCIrXUcIi
V1fJMcxnGTusajwFZdPczVK2mB2HsyYsVi4NFcU7kWOKqnbKwU6iYmB5+tMGn0pmgyjJVnLJ0d8x
EMvBmAZQc9kmZmUItdc46/vJmGY9GjH3rs2+pJihYYBxfpJ1Me34aJRcAaNHAgbkXGI1Ujc6FeQJ
lRHNadPdIahydc8Ae3ssOdx7Crmm6cJ5IlbVRXoObvYOScFBFU2L+5EnH00rMb1Ose6cfJFFxTub
tFIiA1249gThkr02eculRjlSokduVh3HIoPbLMK6l3UCycQIV3hjLyRjTm1E6PKw0Kc3zx4ywsRL
6ChDFu/sEq5PzdFAn0bAWCscYiOx8xSk/Fo0xDpY/GoHLK9K1Um8kkzK+vnmuul4yQ3V6UlkJVRZ
jq6aOq03lkr7XnYiHFS8WHRwaWAO3lohuxakAWhEmzolkdnooJUmQTs7f7mFbJrwrj72in/GAAXA
moRVY0vlxhQ1sahTW/WoKxlmLTqVBHC6awWIPkz8wTNIrE2BMRIV09o0ImteRobryaDJvYvJsY5v
WX1nSp5DO+4clvBbnGB0sasWxVRTIwKztPvS5Ors6zmiA7TDIr4alumi5nZ+7u2EfLx9Z+1LBr4J
mGcAcojwEGNGa/E4zo1oZDQEa6FnpcM95jMWgNj3KCMh9cKJjAp4x21A3X+FinV2TC9uVEz0MCOW
cCUo4iU0p6H9vHRL/JRW1P5+W8ddcZhcCfcBsajvXxtmq2PuToEx4VFbmslLnDDmsUWxgwxz6j2W
6+99Ob0ehN/yRDcPBE9muAyeCneBR20axFN2ouTFGmSUL2JqQjxyqxlvznaRGTPLKguSlPxpmpfQ
su2wUtHhbi+gtIlryUruy/t99gRfwhY7RouUoUdDX36aDZAuucXDrDWJ19igPWqYxDp3jyFmaq6t
DmgVEFdScTukNkc8DjV9OdRDGXBEVwRbd9tAdtTCRYlUhOUiIfCG8GwYDVAPjYb9YlSBYX2sBuTn
6MFUTxWmRd4WtaMRCPfXIYd4hVqaiMYw54Lq+qKYUaFa4Qwisqoloc1k78JdMTYmOuDPGiMKl2Xe
9GU2FSWcvkbONQaDmZj7sYzF8Q+02YgR/NY4gtjMSeCLs2E6VNoSZcB85kMlSZuuZiU8q3FUVogA
8nlEdQRtFjNP884cCCZIgBnfS7Mpe1DTtnu/078SI2iTsbI2SiUhUcuKl7r7Us7JRUtk778db4Sb
S0dPDRpsEHMJysR4Bo1uDSlZOWIumOmXSnUZ9PiAKYvvjzchCgXTtY8HYYZwVaL/BIzlZCQRmFDO
jXq3Ysc8VEKCes6e328JSN4A8YlEDpr+hLWLF92Kpz6GSx/jA5tU+D1+UCYZBcbe4r1S7+vOWowV
UaWpkiP86Jr4hbo+cb4pbQIg5jHWGskxfUOKCc8Kjn/kXx1nbUAXsfdzTsC8OViIMtoJed5sOZG4
IYcS/FafJqN7JHZVnjLWrmPYwWxjYwqW3fdSGpu9c7wSuAJPDb7HN2jNllakzjVuRa3JwlyZ77IU
Tn5Uf97evdXmxAOGqBpUaBamx6On+PoeSXW1xEhPk0RKTGfQ1pVgsjMa3wTamavlZWxkzV97eoH7
EflFzH19m+E2+xF5UysmkZr0j1WZnGsVfIy2bF7hnrlg+Df4A9Z8LI7btV5JR2nW4hxGKtWeHea2
yKL3p7ZuQnCYSbK+e7IgCj4XYCO0EIgnAM0wTglwbcQaEI6CWLPwnDj7SMtcC8DZfbq9Y3sLCEgR
7nMDz+I3cZuZGRM2zSUR75IHg1848FOVJsOe7er0W4oYqGlOZ+XxjFPgIk8Gnv78kMTzz0Y3gpgu
hz/Q6LX8jZZAoIvW37KJZdA4ia4CdD5HAIX5maZfjHQMjKk9/4GYV5QwqEuQ9xPe4FpuJEubLiZG
xoCllZt2+9iTQg36QZFNhN67ttAEAUDyf0QJ1mfXFR95AVElc3KfdxgUhORDLnFVu3u0kSKc3cFZ
7ITXeLB27vSA4XXeWKifqaV7aHSRbJFMlHCf2KAEiN3MtiK9rzj1FFKbd6RArrKsOyRN1HmQXGDr
mRH90nYF1xXe2ESdVdRqaWtEjdL+alTto4G5W1maf+iJ8RmES5VXD/UfRAFr2sQmGEa93tTXMouk
6JWuUKyIAmfWpicTfeS6LYlo9o7vVoiwkmnPS1rX1IzGurxreu2s8yRUc1m0uefXnRXQjDIiEk7i
rdxWDU3dhVkRRhFf4jTPgpm6X/MBhzlunPsSxYL3ny4HBR1k65BIAyD+evEa9MtoXQqBA8hUAqPk
H1GlAoaFfrotZ+9obeWs67sxjGlBK2XSuxYurNkMRhtt+PrQyfJ1u8u30UZwSfOc9St+1IgGSp5z
NjwgY3PieX7sxjIyFxlKb9coULR3ELaDD1m8Qeq4bUaNxlaELCgm+A7WvaWtWMeG/4mJ68gLIpuG
XkYR0zYp+czHHtY3FLTymMsPjKlg8f+DUhHCNBQQ8XdDJUTYpV4jE3Hr1o7KhoG7aTLLDsUVvPW/
3raG3YXbyBH2SeOY641UiRlpuXNWE+swFPFPlNDD22J2zcFEVxueVLg5bOHQYjkVBcM6rWgiL20S
EXLsp69FcdaHH7cF7Vo3ogiQWSBp8WY8BfLUqdECDxbNJZhcVRK2KvuTJbPQnAOAN+qvIv0eBmbG
SqYtSHMW7kOiuT4fsodslDXb790YeFX/K0Zwpo5du8owqUaUdt3dAub1cnRepnnwUs05/MGiwWnj
YY3kNph9r12CY1Z1TbLJipjdTNUxrkizgM1NMSS5ul1jw1gFJAoQuaLh/VoOcxgsvbbQ/Armhapf
jlmjHUfrvez/6wMEgR3Sj4glYW2CmFTrFqdYEOD1DN3MSCaxwg6IlR5vr9qeTYPUFGVgG0aNM3St
zaIYZlLSwYjUnpKAr9kIw8q6p17J1NCo2rj3LH1QJNfErlRMpMb8FWj3pj4B0mqz5jMckNkiHLfL
9JtSDYVvNyBPAmaJ3NNaVprf2TbMrEbEByZcEKqIeCjaxb3GSWZhlpEN+tviq6blh7qQ0U7ui0Fp
DrUqvNfEalWWNUMSOzhXJTO/Jnn87LjjZaxkI9J3zhW0+S1mXeDN/VfP48CMEQvYGsaTYiU+poO9
aNw5zEyG49rVCDCWFWCrq2C2vxaVcfT69wtisA6Mu/6QVZ/AcFKfHabJBp7KJK3R4EYp0xnHptVH
M1KH+oWwLswL5dHq/2iLAAMBcQ+Go8D3XYtJ1UmN47g0I6cZD7wrD/h/zz3mt90+WbtbtI7tg6tY
ZxkJ/ggDpZca7D12NDTkMiRF2Djsyf2ndGXkwbvLhuQA0DMmahViTgTefR6WpLEjU5+fDDN7BllN
lDOZye2LQWQHu0alQGzM55hyOdgDQi7MNjslHE1dAwuz4uftVdu5+tCXiqDhtZD0xh+BvhL8Orix
onJKc19vtNgfxkyWHt3dm40U4Saf4jLPJiSYIjpg1lOqHPXE+DrCl4Pn9v0X7ZVCgh93uJaDWCk3
ozlnPlLYxxbEVxR8Y7fXbXd3kCUHId/Kvy0ye/U6GXgFwvdIZbHXWVqk1H+rCg9vS9ndHTD1vL4o
gEwUbou8dPppBgFMlMRWaNLilKCEfVvE7tZsRAhbUxkcD8oGflot0WVNkjbQliGijhtVrnq6LWt3
0eCq0TeAvNcbiFs2khxd8RWSlnQKjGoOpnwJ41rmcHZXDSUMwLRQyzBEBMwQdznPFJwctJH4S1VF
SKS8P6sBqN5vEUKqoZ0VxRoriOha/dg7T0prnZfcllzba6FMeI5fSRG2f1iYg1dPbEQOJlF78ZLV
YVmD1RYTMBHRKSQPhiXXPNxNzccMpGES8XvbhfyyBubZ1aWK8Temuy7A1ymoVVbZGZPtvdzhT3T5
A1ADJmcBY7ByUuGRKWipWzl3koJYkVsQ4rGhzS5d03eRrUw/yVCpkpO7Zx3INSP1ijFPqNUI19GI
uY6jiX72qB8R5Q1GqwdkWmRNELtr5661bFxJKGgLaS8g6ZIFM6b0aJkwVK9UPLqwwALq7PaJ2ju9
rzAdoEkwSVS8i+y5SBvGUXfSeX2Xj+m5bJOw18dTHssq13uiEI+AmhJ3K0JlYd0UvPEGFXTRGFmr
+aik+QBteICcn+NFktndiVZXXQCDdYFUxoCD64CBAR/EADJHjFy2Hh34B+ZgKsRUteFouPeVY0ra
R9ZfLh4zPP5cDPVEzRNlyWt5dWxmNUZyGxHmlwy+YbWdN8QxSPHK6QPvZiUok/nvPpEORdmzEQIC
HKCygUaBu7qWy8D3iV4doIYSLTulvArGbjqkjAXvt5E1NeSYwByAu1RYznq0QB1kAezAeyDWOILK
Pi6/5Et2ILElcRl7RrKVJQSvidEqgBcnRtSi0Wehi9cy816zgJeLp+OfqIXRtmDENuA+BLV4ZcM8
BuSvG9o5sa9X5Tx5vVFnP3jpZm4AQqD6D0JMPGeQIMBAenDhCBuWJCbShzNcx6TyH+pYvGBGANBK
5ItlZ19va7drGxtRwrXMVpjXYOO0ofv3tKjg/U0xY5JxyX7ti0HrA5rC1zeHsF9t2UwLeqdINKb5
Z5Zpn1hSn8xeNqx11yzWyh6yXwA/iaBzBecqBosdiYpZpV5epH6lLMzvnThkVJEc512dNsLWzzfP
Ghdfj4E6GZ6EWv2lqwzTG0ZyyOZs9G7v0Z7fAEEAHCIea2tL/bWgcizyrtGRfO2t7qCnZpg42bkj
+gVU4+BgRf3XlHEE7Oq2ESnEHaB8c8Fe1BIkmIvDWNpegaJKpySH25rJxAiGjk49o8mdhkRMq05a
kf7VpMaxoNbptpi9qxjJAcwnXynXQCt0vYA9me0ccCALVwr5qGjWncJ//X8k2OIjSs30Ibd714wQ
5fRgNM2b0BmlQO+95TLQLr9CykAaK6b9mVv0GiMFUmGFNYYsrb4VelafZkU6QGHvIBmorWLVcPDf
sAGkKbd4giI10ogMnYcgMSTD31kNyp1SNipwVynNBRQYCVggaAQbsNq2VbQEzg4dV2CTynsMf2pK
z51iGchgVxKC9fWBqOMSXpXeHFilUcoiy3PUVqs0YFUZGnFyXlAYv20LMjGCrysR2uSJoyDwU5wj
TdMA42peekeWHli/RowmoMe/2ojRBAzNNXsOEMjsVmGZ9SDaJebsa1X3HThu5hk6lvG2artmsZEp
HCQ0ZFO02+C8jplW+OloXBi4hT2NJ080SyRvn30FLaBcMB8QiALB7dEkKYExQNiysJU6OEli9o9O
65+gEh/9mgB7PzSlrLK2v3m/hQqOj3SlhqsDuElmZTxsqPaBV6UR9G0seR7sCkK/ElkhcKhFCcbI
LBNomonAGOfuM61Jd0xIAnvR1fav25u26/02kgR7NPvGxQgjnOXaUA4jTUOiseNtEfvKrB3ngJq8
naU1tpwyW4ctJmphgTG5jn1wBn6zEARKgsxdZdB6hzkFmNULrvPrM2zyNk750K0oYQQpvBnUoBz0
5Y+kAIyMkgN4+F8bOTeeYiqsYiDpjOsvr+5rmt3ZfXe4vWS7Rwmsc/8TIShiTENuVm1vRbVuXczJ
OFfGhBp4F3+Kc1nKcnfRsGRrSyZy5eb6+UYdZ3Gnxo3x0Fny+qQkLvVMtZZY2a4JbGSsn29kKI3a
gecZkBw6xwdqYj7cQM56I6O523UKGzHCsVG0HGifEeUTgrcMTZyAM54cRjf1jH48JbMue9Xs64Vi
DRCkcEUiU3sVo542solgBh1HY3WcUK+zNYbxXJVsfOCeKLyd8EwDNgK+Wjio3CqSbsArP6LMelGb
MmormmGrzJfbprcvB1VI4OAcDAEVYv60S21zUAczqhb6Xc3ze9IqEWnr/yPtunbr1pXoFwlQodqr
pN1kO65xyouQnCSUqN5Fff1dyinZ4hY2Yd8gQAIY8GjI4XA4Za13xPy41VHlQu8eXk+CK40yV0nn
qUPUBeKnmeQHqyuerDR/I0IfCmpL8PCfGCF+GNNi5lqBOgb4nqxd1qjqvtepJFWwuWSaiXE3kCMt
rBlr61bnRqPOhGELpZxCbUI7vdrux0TWQL8p5vf4L55IYHIQLIDq9mBWfYNI3+6etJl7rdI/Ju30
jmscs4IYLf1bjOB7yoYii5c1qN4mtXI/Y1r8lAH/2Gd44gacTePuHQaHSAVlM7Q8ojK4Xr2OG5lp
NnDaKeuOJeCo41h9drh9vC5my6UivgeEIlo7dQA2rsW0apzNxgCDU+v66JZoz1OdhzH9BrYBiaQt
h4rXOTofMCSlXlDGVy1Te7D1YgELgC7M1c6wZE+jTWUI0OGQE0XqRkSoTUYti9IIr8uuVHZOTh57
Ep8Gwnd6n365vm6bVrcQ36MbFa8kMf86KLHdxQoCraald6C69hWMAtrqW7n0fh9UuDXNRPYLfdKC
P1CaKZuHZRimsF3gbrk54GMZ84a4fHslH8NrfwQJdlBhilLTKsUIh7F4Yq3md8r01GayCdjNZQMX
krmMnqN5XRBDBoakogF9WmBpK/W8z6r8yRwL2TjzpiWg0QY9qEj0Xsxf8SLHOUa5NLRBw1Rz2zca
W/FSPt1VRBskrmHTsjHJaKOEvyRGhU0yXFrlduOQEHc5RiUisI2j0zySXA3bKv2RIixdBRxu2nUJ
UoXJ/GPU612Sqq+k7T8YtJeI2tolRHFkAdxwl/fs2ilgSk/l09JQi+GCz4YzfKwQJPltwiVythbu
XM6i8ln8oym6MlkpBkAqvWVeztz6gAR3vnv7UYUPRS8Momw8GgRtQGFczFONqqPelYcsJruuY4cs
jfbXxWwqY2BKDgcVFTQxylaJYqcZ3uthg4mMJCkeHF0W7KxNAC02IN1FwQdlZ4yowZcKhsbikhdK
lqVYL/3YzoPnUOVI9MLXddmrda3NpSjB2qhhjIOeamkYV46nW1MQzTJA5LWVXYoQHsaETUoOjuY0
1NtB93NS3SeAp7rJDEUGALQOgC8kiQUfU8tJRmcjDUmVevUQ6NoPNfkIsFAq4zrZ3KHfQ0aAfF+4
4tcWzYsY8PlVn4aa9trUxy4ePa16aNxG4nI21+5MjrA9nYtRWZt3aYgc6lM8Rzs7Mx+jWhb0yMQY
a3XaOJpz1OdTRNfRDoAkj5pSvioYPZaoI1u2xRrPHEGLAdwo1gcWxuONpR8Um/puetPJ2PpkYgRP
UCKxzRMeg10AXNIG3bv03q36nfpGlPR/DO7P9ohwsYXDM5UTGFyK6d/+R6W9gJy4jWQk45uH9EyM
4A8sNP3SdiYYldZBmBK3p1mV9XlKLEAM4vMGdd8oASGDNb2oXesP8ckldfAW13m5XML2o5YdN10z
paETN17bNx8UV5O8eLa3Hj2kBogMdZAari2M89gZ+85lodmRXx2vwygxD+XUfDJSFO2vq7Mta/HS
KJvj4SOYmVpH88jslDxl4E0kuZeXimc2r1bW7f4/QcuHnB0bFWRRkdkb3Ull8UM75PczgCd0k9ee
Ocgo+rYN4Y9SwjMLnToFJylszUjMV0y43vVacVIs812m8EeMsE9sdgHvDLq1sM0yn/F8p0eTJOqQ
bY9w79ChizKeOywEa92+tufD7FeVX9VvSu78a9T/aSJ2IfF47ptBg1E3SpQfU6rVvgn+hzulo7KG
hs37zVnIawBGDKggwU0POidDgYHNpwxUyq7hj13lp6rlucWBKFSyQ5uGcCZMOKwtszVlJNghJGC1
F4fZNfMHhWGQvKljTUaNvuz3n4z9P6t4Jk04S4A9MHJQOKehmWgvADf/UNv0i5Hbr3aeftDJdK9R
9U059EuRwqkCp3NHZxeuop7uW+00ur+UsfBIe3QmWQi0rNUV7cTqisGGmusFwYXkzp4d26+Fosnu
VpkMwdyn2ab9WOk4UTnIAvWUfdD7t9X7L5ZMxPjsGiSzzAQyWPIRETCrRz82vzjFu8IevEvQeALE
LdDQrB2e6U6ALmhhDZGq+9RWgt6JfTOVIQptmjh6zpHpWWAgxMq7njQtdxOI4T0JnLL3IlQBwNz3
nnsCVJYGklYAERdzCCU4OuOKtyy02zsMtnqVerTHR2X8fP2W2PIOaGFBsxiyFei/FBbNMru54Arv
ToQXR0s7Ear781jvgO/tTbUsJtnyruhIQ5Fm6SUEge16i5BaHgu17Fg4AMKuD1FE9i3i17MMInhr
j87kOIJjqJxkQE5EBYZnYXrZzO6NGYwfvfmOuOFcjKBOhMx5xPskDWsboAGk9CcnAVFQvHOAiHN9
nwTQ479P0VLStUGtg4y2WHJoTJeCjLlJQ+BFK3daWpUn1xyn2m+zVgkwaKGlAdBIyqMTdzNaoDTE
TPtkcrKXUdXppwIoS5HXuBMwxSjmSkAOQsrq9fpHXm4vWlEw9oP+aoxy2qLHQr1FAzaAju0t5lOc
5xiOGDKv0tFEp2WymbPNPdYWOzKRAQVKwNqWFBSB+0ZDaWdup4MzEZC7sMbLSiCyvFUr4PSfCRLu
tLie8lGJ8TDotNfYAApL7ZU0UN5Wfv53g//oI9hsz9p5zgyKR7X6MNsvtH/R8l8lpto0WWZlc+WQ
7sBcK7LHGC5Zr5xhx/lgRjgd9VTvUtd4pOByn1xH4lq27hY4lSXGxTMEkI5rMTNNmWGUiHQbp933
inqXJNbu+tZsea8zEeKLOlOqruSjwYDuBvLxxlO10SvUF6QnPSUrguvCLq17yXf9p4/IbsWV0nJr
OrIwnY+5cUNQp5/zI2l//V9ixK5aqqaclqbC8HqvX1ul8xuFh4lpeJZp/rguassQAC5goH0SiVDU
Zdc7ZNbgMkaaojvxfL4DPLC37JKGf98hBqUKMB+gSRiEkGsxWlfPM80d8kTG3QjIzQJMiVL24c3d
ORMivA0GUoFu06rxhlPuWwUMJk3tZcTxeSnrrt40ujNJgl2DowVGvdzMHOCImeEBnnrSeWATr9Ke
r6/cplLASgAgE6qXKNGvV84agMIwNCxFS/9HbWJeWz3q7aHGcOj/J0dfywEutapyE75nLtpgNqq7
Mn4Y3f7gVqmklCDTSDC5Psl5nscqC9vk1CZ3al4EKv+koc3mukabpg1wNcSWyOsiIlxr5A5Rgz7T
kjwVaqZ5rtNNmKhM5pcqN0zJJm29QoAf+J8owfLaptOzsZ1wijgNivGBA/S60xI/1iZAl9toYpRx
R2161jOJggVm6G1krTExzCLiNmf2jimRBAlUopTYIoleGkvtOTxrniceep8UfdfqtafyB725s2MZ
acSWWSDURc89ekxBFS9cSR0AQGliYw1L9OEVZAESaNB5v0DjvY2B5e97FkcK5HNI98CfCxaI+Z+i
LkvYesao4fVzvu+U9M6xho9vt8BzOYIF0ijHHOmSj087G43b8Y7jbIHzS2LoAmzsog+CLpSXFrSs
hYNc8BGZPROntKLmNGJwWDWftWoK6GB6WFFvrp5t5zmap10X/TSj13qon96q5SrkE327RaeyHTLO
ADoKoqFq3MVAGsKQwP66mEtz1BZ2TPSaIgYGRr6waVMzd5qeTfxUl8ZuzI9zkwOhofB4dJ/TD87w
el3ccoDWT++1OMEcqzJu8Syu2hNJiG8Vv0DzflfZ6U7Tv+jFo6u3Qa5qu+syZSouR+QsX0ebpgPi
FPbRGlJPp899dFSKn4Z1O+SdJ2WnWjS4pqFgnXWTj4OpRwwsvgaCv3gebnqF5AExc1XiSgS2qL8t
9GzzxG7hGI9bdawRZsyEeWCF/mig4ZGk5k0bJyglA8KBgQlX6+1jMSogUVOIZ0zaQ1oXNxzDDnV3
YlH1ntXGNBE6wMGACfyS9WojxMobYObMJzpOPng5PcJfSOui3aU8dMkd2vskIwiXPhsmBcQvBEBo
cbBEHIEZFL1AcC+Np6rOj3nGg1k2fSOTsPz8zID0UR1su4QBZepfpfZhlEHpS36/mCVnReTOlYrU
aKUVezVX90imS87dZWh1vkiAa16rMM9pAcQQxL68y3e1onxMk/LBHjSAfCSYC46M4PqZW87UxSn4
b1MQZa3lNWCzAuYCVBrZM+M3GmDJrOTJ7b5cF7N52M7ECDszFD1vkxJOchprHyM9Pun6Ixtl2ZVt
McC6xmizC9AcISzIQRRkdOj0fAJYe9jY8UuBhvmGFG+/QZdd+k+OmNCLzNGpKyBuhA3Pj9wYgPH2
ueD98/VF296bP1IWbc/MGVDZig5WXNws1UuSHN3iVcmOVAaGIcB1/+OcMESGYW3MWCFSXIuZmZGo
BbfIE+ZAVL+Kcx5Q5F+8vmgTH0fZ8Oe+7FsfvGfZvo4K+jgXqim5xLd2DuB5mDk0UMTHK2n9EUZh
tqxKkMuIS+b31PZwzftR3++vL+nWCV7GJ1HkwpMcNNBrMSOYaXXXRCUV3dE7SruD2clAlLduMWBO
A7FzCeV0MQXUtP1go+EOj2T+NTZvk+RHrd0m5Fc6Pgz883V1tm7pZTDpN/eLhuhxrc7MCmALVgga
U5B9Gs2dG38B1JWXt66nutOure4L923IXn+bCwA2QaQO7nb0LgoeA0dZjTHVRZ5G95PzE9OO3pSC
IOPxumZbtu8gtYzRLkBEAaVlrdk4DpquWFhFvUACkykHpL8KL03Le43Imle3ZC0pc3QRAgsGuZq1
rI7nILIpkAFW2xT8c5VfAh6Nz/sylTGdSySJhW+VZpnhtDbSgwC181pU2jxmDcOxbsr40Jm9bK+2
bPFMM1s4VchxZZmyxB0GuCO0ofbc+Seme+9M8qJOr1NTH67v2pYvAb06zhZOMRLqprBtWZRjTjoj
zQkM1wiGyU2X0SNDMxvQm71GMQPHmL20/GGbMpTDbdForF+mYcEiL3b/VJGmpHGvTKemJ3f59DGf
QDfd/jKtymOO6lvpgGnzA7KYkszBRl56wbn4I1g8EB2QIYoOOvdd5tUVQvLhG3dcr0+has3B2+Gj
pupX6edaMbDpYZ++VHwOZjfbXV/+DfMCSiygD+ERgO0gbjfpI4wJuSwJ3QIYXQZqQCWNvY7dNY6s
EL3hr1eilk85u5uqFgwWHIiZgKUF1SEm/JssZXj1kwrDcKBsx/CabKEvnR0qTujxhE9F3QQIj2uR
sZsOFTxCc2Lgpm4PycE8kL16lIHYLKd9HREB5Qw0GWiXx1sLWcG1GIxp1PbYpAmISSu/Nh6T/GlK
AYOfPKkyJ3e5iIsoEx1rmKFAY5wQrrCyUXWwyZEnG1Qn462d+JFsJkQiQsxiDFUGrACWkSekbLX6
kIGatNxft7rLO/VcC8D6rheMG6Xbu1WWhJkN2jjdOBmVI/Er17UA2uJaRFqmZT+PAFKL1FNhv8zF
wc2/XddiI4uwVkO4Sx1MXltZ2TSn+Z77zanYx4F1Yq8Lg3yyl8GIX57UtTBh5zUb7Gk1Ej7hxJ7m
Xtsn+d7JLH9UJVpJ9kZk91AbDnfA4BEGrh8SIz1FVJaKk6iiC9uPxkfSztaIR1fzuQErgDEvfXCv
TkskRrAtCEPzv/F+AEa3NoIo4hgVm/QkzFt2cLKuDEDAZAQdURof146MRESgcF8CHewRBlbhB4Dt
oYrVm1SzFGNM9elUzMs4leWr9FEz70fF/VoTdVeiMMGGjwN5wQ2+I7XqaeW32Xh7FXz1FWLNZdS0
fDKUtjnVlftXNer3gG/yrbjyZ2nG+PcxunB9GOsjwMhAgCemjHtAHxcFiZsTaKV+KR6gwkBGSrwo
8wE9vgc5gX/9zG0da9T2bRVPNVDQiOErUee5Mgt3PCGQ3hezfcTMgl8VspaczaON7mYM9QCMD2Of
guU4y4wAA1vhCeTFn42Ahonv3rW3nR/vIl92M24cORug/biA8QbFm0i4pqa4sjFCC1+lWqAI4Jo/
V9KM5/LBwkYBSh9se3i0WTrq+Ouj0NO20DGCV5+6QNsbAQsycg90qkAN2M5lQR/52sP1rdrSCniW
KLCjFQMV7uVwnt33aDlr8rZsadiO5WHWxoeykM3hbZxvIBH8J0K0hmiO1Rn9ejTM5s4v7IPdUhSz
fxqxJA8lALb/PtgYkjSRKUavDPZKMAejBQU5XgL1CbPN3jR8aCcFLSwGcC3rUzx/r6avrhP0VuID
wEpi8RvBxUJ+BFI8Gyz1AK9eLyMSB2aFwVYKbIwXXhwSenI7zBl2mpcCCfztW3YuSwhkOJ3jWjPp
AMe85MJ/duXbOEX+WcgzbYQr0x2og+d6TAHynD6SpsFrBpVOsDoljRdrc3Uc1cqR5FK3DPFcK+Hm
zLUUwAhlPJzSvt6p2XRktowDTiJCrKmDg67qlLKCrWu5NznOoZUi/v3Oroon+EwNMVPF2nqwo7Ku
T9ZX52Dvx29gi98pPv+hfB0Da58Ehd94aeAGhuQgSyzQFK5rjOvmNXdqGir6LY1eVcL9tkNRGsR+
XSl5GkkWUnwNzpaZRVhL2AeLD8mUP2pV+ybElAsTFKF04hQz26yHXxqTR8N1QoO+2MXb875I6Pyx
czFBwJqWkcKFQTT2927sX+PZfr5+Vjder2COQqCBfrqFBVks/5VaVwGdpxtOpvI4Tc+Vibdj9oMk
D30y7EtyCwrhrFT316Vu7c+ZUHu5n8+ceofWW6vllnJqSuWRRp1vjJYkaNsyt3MRgsPTaafqCrAA
TyVYOXvfUTql8o28bn1nmXnemSMiJ3CDslwi+HfaUjhhuKaWPjEsLMhWBeUapcxp4pTFKYpjf5pe
uV09dQk4M/NvlWrukMZHi9+4dyswXE6De9InJYjqBrAkdeeBZsdzmvppMvXd9TW/TMkgP3H2WcKC
FEOZE8JdsJSDCdGZAruYAx11PBvNyN2NrsqGorZuOwhcMH7QE4rJT2EdepvqVj0qxtOwx6smKA+g
EKS35akM+LGT0chs2THgQxwgVC0CbTGZnNbgaHbHKjrpCqbVLFAXZh7lLwDr9BzjV619IuXJGv+6
vqbLmq23GngyyIOCwAiDuhdZ3aHpytrVcpTXePzNgrEpVA1npHb9sh4kIBuXspaDCuaTRT8Hmab1
mSkHPpUNiqJP/XziyWsyQkekfMwouK7Tsi1rndZyBDuJwUPGFHvEPYfpT159zEZsm/vluhCZMsIF
nuo1EJwbRsOegDOckioATldAe8x+MSm964bloy0ZcbENzKTLXcJ7q2ZUR7RA6r1ZV54GCMpa97L2
Vu3BtSzrf9n0PGfihEBhKqYqRRQI56bHfqY9ROXHOlO9onhOZGlPiaiLztSitZsOef9TOvYe72zQ
n/hx9ll1hoAoL+/Ysj9qiXdRVQHhik7TcHLRCl/kjmfo93RwvXT+cV3QpgGeCRJsI6s1UnEVN5Li
3LnGbY8itetIbu8tdwHyUWT5l1nkhUZjfZoaA5eebUeoCYPZHQFxP3zBaOcpKQzfGD7W9Y7gImSm
DMp84+JD5yeqhIByRQuM+KhWbB6hvY0rp8lMDyRCYKzzWlYk3LAKkPtomHH6TUcmcrunxEGRqYMB
zsktVX07+0yaezW+1d9GqPU7BkKpBOsIhwv+BLGfZyrqodRKaJPptPW0/jOQtr63wDC5bhAb53cl
ZtH3LFpoYq3tFQoxnXPvuqdUOarxA9KleDf5DWdv938racLxNdXSohlGAE6o5sbDz9Q9VaXE+n6z
dgs+FpfxcnPgXsS8hGB9CaEZa1KzQuGH5jwBQwxKbDuzTVv3JSkUJG4xAtuW7MlES1H2yGtAU32m
g5Xlr3OTFuXjxKMMsPcA6iZJ5Ld2mWj3oD429edhapf2I9fAw5KgtSJXwHJrDCgYgjuBxWgpa92S
0ieFFkkVmE6fRYGqaKTdlyAjqD5e37rLs7y6IMUuynSq6wiMY92JqnqgNYrfo6sEDEpv3jOIAcTf
71ADl7GwnhroYrOBItTgNvMrzMbjJZ1I3i+XRxdw+ThUCKGQlUMycG2FVQcgvClP9afJLVmAWM0G
2WolqxNvLNi5FJE0O80AkwGMK2TCKmOvjUj/x8PeGmRdp9pixWsLXLQBbi8G900MNggrFislZqkw
cfJkTJ8aciwnGuTZM7rFWfNsWPRj0mhe15rfUYA/puzWzD9kg+q1xlfN2s/8M2+szwhIPl23lsuD
vvooEfLS0XmajmXcnZJ5SI4KyjG7cUqaU5MM9qGezdrr3dw4lX0lu7Mvl32p3v05kMvmn7mYMm1a
Yi6eLBo764PBMcaRAr/hHtTAslmpSztai1o+5UyUZWNkcwJWzanH86Cf1R0K97vr67h5u52powsy
ShO0qrxWlZPTuMhy5riOXkotUytv0np1DrrOqZ+NNJ8RlpgEyFMt7zleYRVv3kb9tdwR6z0VPgVD
boUG7mgbqdbxJjeroxaNAcZH9uDDO1xXe/lVFzYN/BITGMjoKhHz9CmaIY3JRXISFRuU7O3J506G
6NIk/nVBl1sInf4IEt1NWaFjpE1V+5S5qNEYzdFRZfy8El3EimqUteWgtciIp253b7vAeejos5vL
UnUbmfdFFQyJYMXQ/usKXs1ALTUdatKe6Hyyn50D2bG9E6TN0f067PQg3cuqnOvIH4ljIL+gmuqC
YB4gZEDpWZt/ruLRxBkgiPV5CGf7B+6/b479Szed4PomyQSJ93gBfvfRAtJsxQbuGW1uBdzJK+Q7
l7DcaVOJ9a2N4l/FcOrw2EUvk3jmCsNQLIMBB8ZkZl56Kc3LIbCizJRh6KxN41LQoviZAxntkWeY
LAFwZYShjiHyo7oO3ELGYS4TI1gGggkzNiYbQFfoufDTvOyCBBSqfseIrCgpEyXYRMKoHTUjNOLt
cMN5HygNO7WKDJFsc4dQ7UbIhUZ3QCqvF65gpsuKyQJSj8uhFdiAmQwvVSZCWDTwZTErV8HboqYN
DdCKQI9OlzkS/7O5XmeKCOulpbTrAbcImDiAQUW96tXJdNSYjN5pWxl8M4C7tYUdbb1eqHpWZo4G
k5DRhpAdVSgBaqAVKbJK7qY+4PhC9hHQRhcU2ina6Ftl1gjwP2ofOZBDM+uBXtPjdY+wqc8yz4Pu
WLALiLGVqsVu0sd4/aeRFtp8CMFhL0k8bzqdMxHLJ5ydTb2fQco76laIW/UbWJSPmA69zYbOU0fZ
jPrWoi0oFguYxVLKFBp2c6IkLcCFzTAh4+OMIH+Yuqcpyd5hazgsC7ARSqVA3FxrtLSjRvVAAOQ4
8MBqyV2NYVud2W+a5/3bqYEFEn8wDwfaOuFsqopB4iiDNgPJ9nr3qpvzU679NZvx7roRbC3bUrwE
rSDS8kBpXuvjRiqz2xyguIMVeWVfnlIzeR0TsCb8f3IET5DmehTn0Dac4xI4oqVn5dOhL9824PfP
up2pI7gCWsUmdicG+XLeqZ7L+3nXG8XnzOrfAz6Gfn3wxOLwgA5NkNSCKLPmABkBxwimJFAvjb1Y
VRzf4bJM9dY5dcD7iGY+4NtjMmm9RUDF1frEAoXLpBaACDQwVOhISrGbVoCSPGalQad+MRLQTb1j
Dzm4yQB0tpuRR0Cf+H4GKOp1I9jUBM3FGlIx4AsQi0TcNFvUVxywtYMxJSvre0AiS6b6NkUA3Q6d
sZjNAZG6sFh5ZA1ITJPQYnjGKeoNa8z9O7TAu9cFDwbCt9/ZjDOnVlf1RIYpw5HhVhsktO38TE1k
a7W5JWdSlp+fSYn6LDcoGgAA7It4rXbHb3gp7ApFVinYctGoqv2njeAAdLdSZj1SzbAp2FOWJ66f
19p3qzFKr3bYX9eXTqaU4AXiFk0v3XI8U2p3t5Vq/2Ro8wtSg8vmsZfj9+fx848jOFNLOJ6962Ai
u0qAUJuhSVFhfhc7ftpzAMOTg105eyPRnq4rt2l6yPotRmGhw0VULtWrxF0YEnm2/H7Dng7RnHy+
LmRzBXFCMQsCCweE6Nos4Jg11B9b8Ka6+Ycqmh7aZsKsrIxWQSZGWL7atfK5bwFGWLfTR72dUi9O
osYrVUZ31xXaXDVwyv/m9IBLECRFICZEyRV+FKlL9oDuoPnYRq2sAr5p5S6YEBdkLRX/WS8b0zXk
ATvwFOpR9KEZxzsyT88TjYJcN9/hS5fEG/YG77kLVGnkbMiApwIJeyf9xejwI4rqG4rq4tvXDdEh
aFMR7SDkETSKeYKJXoCKhNXYPTd69rUyzcN1EVtGsHSt40ZALhFB4nrRHKVwigo6AjC/P7GWfMA8
cZAY74mrz8UIL1OWdJHCU3Ao1xXzdFX33P7L/6WIGLmzIcbQE/jHwbKCETsLQ7CtvqdWKjHlLSM7
U0TM7lrqbNtOZ5LQTXtg8oyBHgFqqP/LRUX/ukLLKRe9G+JCIOXgOYLUgeAFUIJwrCgBS3M66Cbm
rot9ZnW3AxBXlcjdRf0gMbZNSziTJ1iCzlgGcEjAL4+pZuxAtKb6PYZed07SvCeuQr4KJwc9YQgS
BNXwQMAYCMntsO/6b0au7KhFb0zKJc56cwXPxAgalVlf2UoLZ23h6LBW36k8PpYGva963TfiRrJh
mwuINAj8NhoG8ahbHyXStUpDmt4G1yPNDlOD6Tul7btdgXygJDG/aYVnooQIaASZLUIsUO65aRMu
QzujSp/N+ifNZVa4LQnOAWgaaDYQLzxl0Po8q0CuPY9K7xVk/MRo9uBwvFpLQvfXTX7ZkAuTx/vk
X2HChtXp0kXSz3pYEf6ZMIB39Hpz0xBnvrfbhngdOFXxEFNl/eibO7fE9w4QtkDqLCxnMTgKs6sC
T9hOReXIoT8WCsMyczRJcCwTtFyUZwFfUxpD5hYOGMQRek1V4+V2hF6N5D2WeKbP8hnnYmhTZoUC
em9LacG13fqVVt2ahiyHsXWtu2diFts5E8OzwVSzbDlfilEFWaoD8mlwakkT4qYFookBVLoWGkjF
OS7OjI6MCaDcyrm8I3m6z/vm1moPhL4HERxty0s/NmiaQDy61sdIKiu1+toKkzHdRR3mM+dyZxXa
u3bnjxhh2TrGnKqBrLAZrR3rHx0oowPa+PpZ2jQ1a2lxAz2No4t0frHa9q5SQ5mSFEEF+umcgMQ7
kbXMb4pBMQ1NvkuDjhh0JahOVcsUUVgz9qMbhpdmognIQ3KJa9i0NfAFoQqJUrD5u/xzZmsjvhw4
YhWca4becuqSKWid6Nc71gw1ARQ7DfA72kKUUvXDwNoOzk5DY5VnoFrtaygj+0XHZEDtm+v2R5Qj
5JjqKVHSckn+2Am6URO+r/Vml7Bmd12j7WVzQRaiIZsFRPC1ScddkWnxPOlhRvmzkjn5bUMrS3JC
N+9Z54+QRdfzvZkAckL0zAnrpko/uUPCvphAK/rC8wjDXJE2ALaocGrn03XdLpcQgeLSvrlgiyE9
I9wWYKxScjSWOMClyXeaG90lHQtKaVx06X8gBjAKGNgGmDr+rrUztXSgM0YAQnustYP1TSunxMti
tDepUdIHb9VJc92zpRR8g8rrqskibodTN90wzb5N2PyQlcX3t4oBUThSjohTwM2Fk7vWqTM4+qVI
ZoZpw+OgT7IjIF36XWeXT+8QhPqQDlEYchEZUTgdUd13wFVjxqqv8+QEeBmMhspy0MvBXAcO0OdM
jGAKM286E1OQTjjmyTHSspNdZB87vb6N5+qDATJxrU5u3RYvg+vqXVo+5C65AFBVG+jAFE5xlpeZ
gr4UG5z1bedV/Eeqjl/yWD8NiuGXkYw+QBiuWTIekIdZlAWEEEJFZtE5HmfDyDQ97BoEQtWDAqwK
mnyt7O7Rmrudpj2q+vcSk/zwcAdHusxCkf1f+eifQHoNXZlEsJuUwG1N/eSGdl7cKCZDQJj5qLrv
EzTIVQ7z59QCIwieeJPEYi9DQ0Cs4gSibIs5HzRgrS1WAdyzEyGFCSQX49Zx5ue+jtFDpDzpWfN9
GoJx/Hl9a5dfKJoUwIaWhzfQGMHQsRaYtIh6lZwj8B0U5z4Bd2PlR1Q3ZBW6LdM9l7OY2Jnz7JsC
Vf3RdEJqt/7Yu8eEOd8h/bayVd8AkKVng4Mw6nKJ097ynudyhSNT2wWwoK3SDB2QkChVf8Csnd8n
bH99Gbe8J8AZVG1pQiVos12rN7VuGtf1aKPI8aNjGujIu6CyHzJLVlDdNJAzQYI+cwuC8CizrFBB
9TnPulfe6rBJzBHWiXoAmOIBAOW768ptruGZTCFeALG7YkTpBKL6lu6HzNlxdBMBufFwXYxkDcVY
AWVpmk0WLoU0Z41XZNkJp/NlyufvziCr4WzKAh85+JcQCV+MtetziTRWo9sh03nh9TQ5ArIXDz+e
/m4Pva7Y5vqdCVt+fmb7GAAGoycDpbtRjKd4WFxH/KAO2um6GJlOy8/PxMzz1CYmI1YYW7Tz23L6
kmgFuIWzhR0nRYfQdXGbWgE510D2Fk5LzHamtGYWLSYnjIl90PP0oUn6/dQax+titu4eDFwg0YDJ
OguJ4rVW9tCBXrpro5AoxRfXqA6mkXopw8Nc56NfOlZwXd6Wo4JVoAcIWLtAaBQ2a54SBjh/lKjG
ergZG7q3jP4rn9g+qlpkwhlYeR/awZT4/a3FBIgnMroLGDFoTNZaJrpeuIMLqXiH7Rwl3mECGrVF
bX9duS3vgfQ0bnD0VAJ/UljMselrdCbXToipwR1zej8eir1RNv5c/nIxq5WZrmQ5t4wSVyg4jVEA
Ro1ZCB0GBV1IQFYiT0Pk+krmelRVnqv6hkTm43XdtiSBTc2EICDkINO7XsIRicRRnZeaBY19nQ4h
ieaPHYgQB6389Q5RGJVFgyWGgYBLshZlMqXnloOSQmFYPo3BJNmMQUzMu142bL9lF8gH4F0DczQv
UohKlRjZkjgPeUQPZvuiKksL5SiJ72RShKWbSKdGukJQotfygJbPqaOfuCVDMVqMSww1MMeDMwVA
B0zW6OtVy6auG5AEikB4lr+STPsY6TLaoS1FzkUIx4gXWdqmE4py9cxCLWrAuzmFljtKbqpNMRgr
BlY9RsxRJltrEiWqmyzElSErhvwuRnKDj4od2tSUTAZtCQJewFKaR3Ic2da1oNhmNI8NBYZW9GFT
Fj4wA056/fZUja6itXKpXIFrEXXgtRiQS1C70CMzzAChBgjzva1YYGCV4ZFuagNEMMBqujjyYkG7
Ab+ZHlHNCbWE+dY8BjYYPTNNRqCz5QjQAb20PoNEHYNBa22qkTslDo4TMq59cBn382m+H908QDiw
e7sjOBclGIKRaxY3VYYZUX16nqv2G+aD/LKPvlT68I5AFrNFOgZayIKuKIgCpwRH+aSMQNgUHTo+
hq3K9pUjo9Pa2iPkuCzARwL41BQfIEh9tUYxgLydJ+y2UHo/0QB9xN4TPFgL3SoADTQU5AQPSpyu
aS0XyUGzru94/a0FaaBJZFQmm8r8kSLmVA08h0GKi+Qg5uYfBrs/ZITuKmX6eN0KtsWgwxa7g3q5
K9yqrqKlLtVTxHeGG5qt4QP05TTytw3L/P0qBQAEiHfxMsR7XHBuljEM+v84u67muHGl+4tYxRxe
mTmSrGBZDi+sXdtLgDmnX38PtMEzEL/BJ++9tX7YKvc02Gh0PMfJ8XjbdY7h4Smg2nxLTBlotFXh
6thDNWXQ0PyGbmdCOd2mPLXzosYRDlP6JDeYprCf+k0wInZ4gDqSXiTcOigduezJmAZrTR0nPRXO
fLfpdHDl2vEHZXq5rsxR+IPa1n9yuHdOqup1VhzinLAfsZ5aQ/mJ79mEuZXfp3b62ZrKzzLRRNwm
h/6I2ThCWOBV8g2zHc0e4oAJALMN+QfQiRLH16l8MxaiusnRAwtoGRDmyugfvCnhUeSfekUzBzvl
VAorOnxXiCLS5uhb4coy9HKMIADx69K7qgMqUIraIszqHG/UnY9ouvh7rX28/qmODg1AWYj3UbkD
VDtnd2auyUXZwrPKlEQZgkawLxaVt7WacycpbXxd2qFSYKq0GOohK4xfKmXPc5MZpaQ/GekzmR3P
orFh5MF1IUeZjOMwwH62mAgxl0KyXRrHLkNtx6yxFaulgztN00032rf20nyTJ+n9VxeugjE0o1EL
98HdKkXbe2J3qL2r0xgBwvZRoao7WYMg7Tyqll3I4Q6vbLtCI3WPmlWmhPZ+msGnUwPn0FCobyL3
7Ls/lG19nrZS8NUODpStbcFrYH4VW+jsq54lvBXQROtydqwTAAm/sks8tgyLDExIshM3HXjgrn/A
Ayu5kMc9wUDwkKw6RYahwBKBtRUNEsgtiaiZcShGA5IL8k/AuvAvfd/v3UhGiJlnI8bO9v2K8cJ2
EeFDHNwwgAyijY9UCUTU/HNSjDt+foeL3AxPTuE11b1l3kiiUPnAJ11I4YweE1FZsTpomuSYh4q3
oYDTGEwRjh8zMS61QG0aWZ+jYrDU4cGwDTt3ynE3rRMZhz+aFts17ghwbMnDdZTuNrlXax9HkFYg
F1HeH6P/ko26NZfh0qWSd2qNxskpQcimfqq3eyp9/Q3Lw7gsSwSQPvGBjISBKGm3Cuu0GU7r0QyV
4KnTHX+lsya4zkfWh1cKXhczp2Bt5D4Y9mhWjKSDx3mzitBydD9dJN+2RLNyh2JUjLCBINJExs6d
2gRk0pEhs5/SRblXNSyPbfRe10XmdygG84kAmGJjOPyYLtgq8nwxULqc596VciU2JVTFWsGZHRk5
a/2gbYYn3uZ3v9vF6GyyssHTJb9TwT0I2qHg/RZwLoJ7dmlTr2XX79ap7QiQFEYMwyAedZW+FOhy
5BZQg8JCAGDNGH7tpVPt931BlW22T05LAlJqD+BC+G4pFMuMIqCdw2NDuQZZBsrmSAUuRZk1WKJr
lE1OTqWC67YOq7mOfuPYMFqGvx39Roi6FJF2ktzWFJntoGAV0rJAnrU9lNo70btfY3PA+v2Swz0N
u66ObZ3v6J7Ko7cYTUjIGjiDLHjSj07MQJdWtdmUCMZzL9UxjHovkNPYp7LYW1B5ACKkaeT3z9Ww
igNmHQCaDShRHkhq6WrZmXLk6Y1tD/PJ2EcMsdqp5cwnAvAV0UDr0R09E8cjn1flLElUIdKpMson
cHr3rpPOWEUe/rxuC4eBCowaPhqNNYYCfXl6KsUXHHN00tVdnvxZXXY/pSl1KwVsYM5kZP4+Y5e+
UurSTVerCYt2eP/4Ic4WgHQYFsH7rvGllk4aLLPbYfPLLJ0MbQFUxB4DMEUQGh2eKVCfGDkU1p95
vLFqqKY8s6HqYmula8uT19t25drTEF4/VJEgrkI1DqQal0FGckPTm016yfUN48+iLPTQ7s/U4TxF
V9cq7QqoY+rDFC7z+DnLeiI4s6NwEg1QrI1gbZ51ui/No4Fnb6Q5Z/urhfWhbwbjBkWKJV5RmPOr
TSX+3svdb9zoc6GcTWp2pbVWk5mnddXuEUp8XfJW4AOZU+CDIyQ2+JUYjQH5JfeJSoNuCiZktBMK
PqGjjR/yPWs8nKdX2WtQNCQZVvL+ITPsep0J5b5Y69Tgas4LtlxGPmh98bXUVq90RDmVc6AbwDdZ
8xpjK+jbXH4zZZ6l2mQF0lVD5Y1MTRvbHdUDc93HB3NZVVdXVgCl1F0RzG3lfHu/9Z+L546WGlK6
yfKKhd2yu9edzae6+X103j99xuoGv7TkDnOyGwpyQVk75UMepFrznK9A9nNUwdN/cJdVoGzJNljr
UD7gYUZbSqhVj5POFgLjWcqCcnOSMSX+9UM7uMwXYtjPOEvbrAWT1s1aYarX6K1AlnMtUntFxNB8
EMdcSOFe5LYcnaXTdliGg1H/Vu2bUJ1rG4zQ66NO6fvgpF8DAIjDmCiozjFVyb/MGibQaIuX+zTm
zYlanWtV1od1FjnCw0/EaOsAJ866T5y7SJVmyeXOxuLuuHyeMKXRVmXplkX6freOThoGcBjpBCyB
kzOnyrCoWAl8YmUxcj+PT44pgMrhUORejwyFRTSDDDB+YNaFu7uL0rHMsXFOUpVGzXRbGAO26okr
OZ3bN40nYYciM+PcAWol0K+uG+HBQV4I526uMqTEala2kzaTAPMGSZHJEdo9796ggUGwOXls0qto
fXHnCFi+Rh3wipzKaZpDJxupm0mrjlYE+Y1iNzwEEno8J2iu8eUldPBSbZxy52kEu9Z4J3VeLvpk
B94WrWlshAFZAt+LT3WXYULICdCNp3yevzZZ5en29qHCtKqxtn6r95godvxaFXVZDh5mgIZhtReL
/Wjp8MZIsYap9hO1n+ThabGeZycy19lbVJBeSiIIhqPZMyiHyWg8KGi48knJTPpUbzEV9gSi3yfF
3+PCWxS3dBVP9dvIfP82BZJglOgsLD8BwZfPg8FfBIB4NBV+pLm2aM9Gt2FcyeuHeq0iIpNcyLVy
eZioDr+yWfyHh8MvpVStrVJnUAEhpqsuSBbdAeeoV5gE8In04z2X7F9ZUA9sMmzngEtXapRSjVXS
pMRZbqbxXqsiJX+4LuJYnf9E8GhHtp453VzPUkKbFwpgfft53b/K2c0uJuVgd/VXHPVGG77cKI/Y
/p/keU0mM/XAgegVRaLJfSDvQ0DWv0obqF3r/m2T9NYd+weZar6y9K5RDYJjPfwhqAQxDE48KTL3
tG36jn5tCxwzp30k+XNbCgLGy6fzH0WBRcn8iMNWMy8f6K6e1X1MBympzCkgWxPLc/l9RlQzVSIC
tyNIVRutkf9kcUH3NAPWh4J4G4h2dbSNWAFrs+2LBGzavTBATBg56N7VHbbDJn9bs5/wMAVcaOMt
9ry4TubEJkgOzEE0IHYZNL85A96u8mw18nFSYFfFR0oeN2A96JEJUG3N/LCZj9eN+ODAcczIuVG5
RFjMT//0cLcVaC2lRNGoi9VoSb3f5btsF7y4l2/eq04XYthdOgu8thKYVEVVS0m7KbfVKLl1Y0bV
MvjXtTk4OohhaxIO1jIwJHMppiFL0cqTMyWFZWM6d3drEjnN8LHobE9dMLU4/bwu8PJZ+kcv5DYW
kI7YoirT+0yvYqpkSW2A0WqSKplRgOm6p3EuYxX70d24uHrxvJgiYLqDS8iQM/4Tyl1C8NttpTTl
UqIpY1CqmzuYluAeHvi2CxHc98o1CSFsVUhJZlYeoK7QgVWchzx7lgfBcIFAEo8ASvO1U8EjKSWW
8VLpJCyxHEvAwtWG4/rl+sc6NEIDIC0ORoCUN1xfJlqSjYOJ5mRqdRpp1ax5ik2deC2sSmCIIlHc
+U3NPBNUPaQEoXScOjTK2Z9U9JkOxSBUthWQiqGwxNu73tVQF4e32Qseg8atR9WrJdGm06GT+CWG
/0Z9PS9WmlMJVm4UrgFYmCxrbtrG+oBcx73+kY5kaQBTQocXMeUb6IlmtubMHAlemFoNpGmJh+Z5
Vu514ZLYka84F8Ru2dnVdUywlNk7lFqr3JP6j/3wQUd6i4xQjwEPIFDr6M6eS+McRdOA1446GQyi
ocDvlaJiE2GEHxnDuQjOLajGVm6UKpj/yO4y+8WoA71Krn+c1z1NLhDB1t6vr8PZdZ/lZQeYwSbJ
XsokjbS4iNSP5Z9pPAd2SE6zCFeDy9T+drDIOTEahlI9MHW5TK0tS3XQpLRJ5nALNOB9b4tb3C6+
FmxxK9oUOACwxHgYxgsQFRuAkuOB61pLr7FPkwFC9dFyd38GEF/gBNRrbje/8idf8yq/jnK39zL/
N5hWLmQzez2zx7Ur096QYSG5orozwMbT2hZ8vqO7dYbWzq8aY8ZLy3J5SUGgB1QNUwrsvr8tTOJV
ZSZw62+N8RwC0OGBxSFgTtFTGxPLfFLkP4fhru0+XTfGtxcYItAj0JjzQ0bI5dEa+Dpa2hMrmcFb
6mXp8NLXLaofeVN5BS3TpAY+n1fVwrGDt8fooD/xSs8NhlGDf/RXuTBqqVzkp6x7AD2DOxs367ce
sq7rd3SE52K4+9xZNhZkwKSeqHVavGQdSb8aWaMU2PAg1vfrsg5VAt7GK8AzI9u7ND5t3gtSSJP8
1KiP1fYlp5+VJTBnEYj0Wy+Ik/tPzBt4MfAx2TBzUBorMvYEJsOcsNNkisAPDryUg5QWk8sOJj4B
bs9pQ615Skcwez6R/os939Gp/ZLmU1DR8WcqE6BjF35u7olZLDcZIQnBTKi9i6gKjnQ9/xHcfa7b
Xe8wK9UnyBHNz9gJdUZMys3Zz+tf7shKfolBqefyyzWlgxPUuiKRe/hDrMvoXlkOSefI7w7hcajG
ayXfRn2d5/TAHnpj9F1rJlY1wP/NxtOe0/JO02kp8B1vOShZowpDzDacFS42f7P7Zq6lfNzGp2X5
JvfUn+fNW8BhkXe+qpenbrsZx8WXKn8A02BquHQPTXX3JunL9bNldnLx2nG/gztbc2+cIZWA4G6N
pe72Zv48AWcl7ExAqHZ7D+rgDIDYgkjhzVWEUIMBJcC1vO4uXH5QaTYz2R6d+iP2Ou+sfnGS3B6X
QB/rO5mo9OX9Kp5L46y0ydQ828hoJDXtH7V0Q7Wpr24VYPgW2XKzt6YAWeyNuV5qx+9XytgpLok2
GcmYl8STJUv2AYRCgn7ZqvcaLBPFlheAayCjdscFx3DTu1ZhaDBZhzJgnOMr0K+zTZSuH2r0OgjG
iLrxxS6/VyMtw5IDKTWZxy7s0GbCJEa090tw/UMdmgWqwLYMhDnMzHOBkJkDwMbApG+iAujZa+hf
eifX2A5tbjrHiq/LOlTpTBbnPx3VXGx9olCpUwM6F7GCPf0+3wRimG3x1wuTUxgsxouDoTPuA9Xp
tmEgl5jJQNuXFeN00V4b5Sdp2VuvpcoeZJpGQ0Pp3o2DzCyDUb+hsAueUn5qGm2sWd3UDIK1usdg
50ySFZhXrjkh5/iNo/xXlPPGlZHFqjN1bNqkAilPOc5BS5bIWEVgB28em1eNEJljRJtNZ3CxUK/P
ANtO2zbReyPzjMxcXDChCDzToVmgY/KvEPbfzyJUOkpj5+xdm0yZ7gFIwTAmVzd+XD+wt483VDEB
YYb1Fmgi8zSyEuaK0OvSx6e++krkkAADB/XIQCvRNF76YAbZwDI8t70BNXts4u1BbYoYNbh5DaQd
lz+CpySUjbzB2oM2Phlm7iKXP8FHus0weEP3OJTPs6kG9rD6eyqIw46+45nyDvcdh1KW8hpQs8h+
p9Gv58lUI0nZp+W9mQCnH3f1unKd0rkZ+2RpRmxYpEaT5xjtssBsZpW1EaqkS0WrPkceDHfdQNcN
excYdbg0n66iaWXUioHKdfazNjNXS6fWxe6f1zfvJgpm+gEQnIWB2Pvi933GzRgNutSstjv5YHP2
a0CXEuXdBIhMDBQCSCYcM0BtLlXKlsowd6tqQdFk2V6HsUVnSt2lQ4AE2szYHkzBFTy0j18C+dSj
SFdbKin0UpW7pX20rN94M88U4okxKcMCSgvYn7FnY+vOeyXFBBwevZst2SzYvTjy/2w4kpUyQXTF
I73JyqLKAJQ0kqK1nmsrczd1vZkd+pUsWwwvcAvUZYHIw/Nj/V+wuqOXza/YqiOGJVWjbBO6roNr
WErcOiJOoyO1GMgREh1QpgJK59IoaplFjSDz/dgW+ONTW0idEwIl0disxKBjSz7prdzrcJ+FpKyY
HJHXQdCaOrhqbEnCZO0NHQ1M7gGfJmkosR/YgAYO/GRxYf/B1rIdUb3k4DSxFwpsZazXYsSRf8At
ZVJ2SZt13DJqAtVr7mNiVo4gDz5Q5lwKTwgE7OtpbiwCjremfNacxzFT/MWofBMj8IK3R8Wn4SIS
NpIOTAqcG8YpOPcrg/q5pgqVnoZgemHVpsLDtKvugpcK9aZatPx6eH5n4pjmZw9q5RBLGU0DtJnj
bUNvLFWQSL12VHl90DRnBL6OIcPrXgoApMECxh+5TpyPfVIFu0t8C2zgRYARB8/0UGr/5Hjlyxo0
PgKtRMW/xyjzSdRHgyDYY6Le/BQ2owy3jLnAN7ZSK9akrmOZjMiDJUC+Szf6mnl5+tBrz8Tw7Vw0
33YUrpzfQ+501WKtzBkIagm23w2/24D40a2rglSgrgVuRSSKu295p5KZrDkIL2Q5Q72hVv2+ludw
wdvgX7fRQ1EYN2PUxRobYLn8pNaqr5tRNuTjknWSO5pzc79P+Y/VatffeAsc7GGiRQHgHTR9LyUp
9jAZizWQj5Od4e1ErR8Iyumn6+ocOsszIexGnl0Bc8nNlqidkZSlFW4dtVzS6H5l0xisF+6OHXo1
L8PrMg8cCiKDX4pxR2gs2pTaZolARC2/T5gjcXZytzqza1NRjfJQFJDb4FTQdEJkd6kehs20bCta
pLsY+PHnhZr+3GyN79BliJRhGwTH+bZejogEWDr/CeSMHq2ssXWUGqRzGPXplzVoAZiiaKCDWwfb
H00ttpwxBMCQp1sADmiLp+tne2ie0BUe20Hthi+9KcM6qZJCjGSadV/BBrQ0qX5OqOATHnhOg6F4
/SuGmdWZ2Yyj2RqDAzE2wkcAJPryZgpEHBV/0H5CBoJeFCpR3KebtWzPp4rgorXUVdOfSpHerj/r
cXbHVgStc3hqZ7K4r9axkbd2pwbarc2LpRcuovKwXQ3Be3CY1pzrxPkpOpaNNpiSnqCF86C3qTun
UyjX+afcziJdAqPN3oGCq3hKh0Uwjnb4xX6pyHMPKc2OCXcQ1yR0yr+3mkV8eV/fx8PwmraBBx3p
LwvxNMPk3jt1yNPN7GAWs7H63SKHBeNjGPb3m4bJQMmQzjsok/DZdirZoDItpexjPkg+tkVdBxPA
BVBGmuxlyEXSDl7OC2mci7QXqyBaPWjJOn/W0jsrfWwBnYLc0N0tEKh9bUbRpsBRDm6iCYblKAUw
aG8K6FuBsXBt7bVEahesX3xu6o+LtiCxQRV0Kl8mjXy05Z9tpbl5M8dTbT5mhmh+8cBgLn4Dd8W7
ZjPl1DQRXEqk81qtbQKnhole91eHh3umKWcxRMuWFRNvfWJ0BGAdfar0VlxTR9J+AhKIojWs7p2q
554jgw3wqbRJ2/+QuqZNBSHEgbqo2/wXH/FR7kgqIODs4OijvZllnyk+ef3ZBgrxJCIaO3ojzk4W
+/yXzrNk2BFZ1cGgMjUsBvBy22CLVC0QRReKV2E8FFjAfq9If5n1Hqur8uX6mR94OyiK/6MCh/le
Psomw1y2mC/Tk7aip9aWPiz7EOW5CDqQOU0u4rxIgjg1O2ewlrZFEuRIFeCFYrO93fQfqf7+MAmj
PwiP0DFmw6mcGFpg8pXm7ZS0pVNkTthnKQNRklMA6Me6MU2jaNz2rWIMkcfGjq6K5SWsSV1+P4u0
tV4NbZGY3eY6ddJNcdo9bvYuuBvcQCpzp69wVDqAEAHchDD5UpC6VSaiMStFOjTeKn7pF5H8cfD1
sEeSYD2/1youhXH33SmKcawrp0oWlMB/9sRRUx8reg2mRTdJNPt6cAcY2j8mQ6EaBs15G1TmDJCA
SpYnlZRFFobr7OVTYTkuKNZdE9dixB4v0b4M2/dO1FViilza5aVoLrDI0srWBweirWZ5lpV4SvcH
rfqx6ro7L0s4vhNI4/UzomMHhC+oiY4on3rlmjL3IFciCdYfInzPG0Kqb4umvVz/gLxeqIIxrDSA
XGCkHttfvFnmxW7KdWnFYDzwDPNJnmSv3v5Uyp/6egMEpnc+wpw4Pj3ZcbPLyaqtmGqyO4/JSL/q
5KUHpl4ni1wmHwtCFs6ODTAjqAAGCqfaOmGauF+hWr90H3rpHkAh0dZUcSf79vjz3cfIvhOiC2yO
viVRdZpmoHnXOHFvtaqrZErv0Y16q9Qp7iAB5E6as9DAEoHgth88QBd+jEv3tN3MZ30CfMxgFCFR
S88hogrwgePHLhhD1tDRkAOc66U/sQAopY+T1CXKjD0L8KSV2eLRSvGvn+BRmAtcRRtbc5jyA5kZ
57eWXncIwb5MAqLXjyVFiPZnkzY+oXus9ZYH9Fp7/T52ohVZ3krgLnG5IBLcy8y3cOotKuboN6kr
0Uv9tpuLp9IJwNZVMFW3CxVxdB05Z9TesI2Lf4ClzhcCRrNX5kl2/nbOavC3cx4DPSxC0O5+vn6k
B6pdCON8VpOq4FPE3l4C8gA3nzAtnNhymEklwA6+Xhd1+Lr90svkwt1FVVOQE0CURZ+m+bEeS7fo
gtQUiOE1YlcazWEEcZhpQA+Qs5GmmrFVbmOIezOLWKscn2zS7oL0OpaL9UbLNcu7rpfKfvi538es
EnutGSIKKnGQfmn9M5VHEFXYdkzHavHazAozPUd/1c4etxWcr2Wq3aVk7xOzBRteY1cfRtp8lOh+
1+5V5ppaS+Ih108FtT+Y2JXzrc3O/d2oo7qrFR+41qmHeZhScJv4CPn1Z+Px1+H6sNrDZ/SZvBfY
EkntWJeHx4laGMiUbkB2lbkNxkRO07zd6hN+jeKA7vn6kfEuCaKxbGbhS6Gt+ZaBm1Q1MCO1woqL
LfdmfbgxB1vwaL1uFnJfBeuLwFt+Lanh2br8KvZSgKdZXuy4yPZgS9ebcdNGHw0xFzhHuku66nlT
th1Y9VOKmokcpmr/IS+zzqe1edMBuElgJ28MkykNKlGWWYL+iAfeM5o9r0wDSmfOZ9Oe3XkgLhqR
TpGo1uP1833zYkMUK3ezR1tFjYO7alUn9YteSHZsdWWwT0a8ZKpn5/rNXIBXDFin5rsrEOyToiKN
EWyklm+bI/KMkNPeVjteKvWpyLYQdCTIMivfLgfL79tKdVe6YMdFj2cAQsTXFeYfICad0SgwpEH8
w9cHSn02l2xfACfWlR5qIEAxUUH80/yG3Z6JsbiUIC2ytWobxY53iXpa1312wAUpeK4PVdHRJGfo
yIBn4fwXdvrkui8cMy6NxgewWWy3g7+Xonmdg9vPWvHwkigrIsXhHD921QY965r0qWvLgsTZmk2Z
N83D0Id919ipa/aGPATqOAwoOc4WcbcxkwW58RtdUYIDhip6amwBEGiul3cUO7NGt3a4EmazhCbd
TrS3Y0c3kndaBxMDki4sB4BmA0HspRiAacp5t7RmTAy99LViKz1NT7fQMHvB8vbrbt2F12GiUHbA
3IuGj8MHlF2zr8i64Ez1oi7cHQUXd8i1/XYwdvkHVvDMECM4bQgg4OozcnkSzXK5fJokY3pYGvmP
0mSjyeqkAK6OFJmPVZMNkNUkuzHJaj5QyeieVkBlC5zl5XfAThZ+NENCRpSPZSFdY8ZyVnWVq7lF
FJCNUanKJyIXvjo47mobgs996ZbeiOGJxkxtKNJOQ4G82FDDVp1vmTx4ylqHRq/8NTlluBqloDp5
pBnKheyz64zqnTPzZVv3iVB7iJq9jmf7W1spsVFa77qzfyt2LoWFPmfnVzUmBTnSPEZLdepqyR0I
ani2qO91+Wq+lcLdFqDoAHRKtYbI1DZ/0LK7Upaj6zeFezXfymCf8EyTdK/Tdtf2MZrDNkHt84RZ
qpDesU6pHsqx80D/FEhkb9GvG/NWImd7W6WodZNConK/BEbYRX2cJdgD8HpP8kUb/JdvMC8MqC2X
6uV1p6dt346RQzePAcrlmYr1uzCdU7eqRez1XDHiH3HIMBnOOFI/3huU1TpWAJsbo04P99AK84/5
Z1JFW6gEMkI+QYBxGWC/lcZ9OzDhksbu5TEqzPm0jM3nSdb8PlUTfRElKYfX6kwx7qON2WyBhQ6i
KlAhk3516/5lNx8EpiFQiF9kHicTi67VMkaa4oKaYL/fwz7RsD9t/miD8qUCgUaIJtRjGlwXfGQl
iJ0w86mC/x0kOZdWojdyj936sY2BAeWOyp9AevD39X6t4tV+X4fo7492Lotd+rML185lVXYFTnKn
n2o93vPPmf6u4OhfEViuR9QJNFkeGLfMF5AzjesYmUT3snE7EWkBzYgoBju0dtRJ/5XDI8rJEzCd
9AKfazspISZj4vEEoEiXhrU3CRyuUBYX3Ve1M61qB4+7ebOvesTLTu1Nk7Bpjk5wfK+3lPdQeMmB
K4G8B4BpnNPo5QEFZwt69d/L2ymQg+ak/VmPrt35u4c2VOgk2B7yphtHUIE+cvjngjklW22a1FqG
YFO6lZe4UQQXTPT3M9d8ZnsrOKa6foR70hs9bq31HsPrgqvEVTP+Nb5fh8fdJW0Y27bdoQNGcX2s
MDD0g0iLlMC8yYTu/fD5Oj8x7jbtJIUT7FQ8xN7yV/0weGwepgNku7v4sl+ESyyF133FkSc8l8j+
+9kZmk2ha7m94QzBnYqSnr7dKmglXxfC7a+9PUUuwFDzHfVPBeZebK4dVdifdDW8J6WvBnlo+22g
hkoVANXERAnfSURKMnd+7QbwkUdWzr1uwYPkiRbWITqDoRSNwlEirj35Vk3uBZNIbiqrATUrrK69
FE/tPfmofWgady5d2dfjJRa9maLPxz1kuV6OWVPAYIrpj6n9ZEm3tiRozh/eMtTOWepvYauNu2V9
lRFFJbhl2aZjKgWdR2soBYChxyd3JoS/ZqqagccX12wM+1s9aKLKm70J/in7f8VRh8d2Jo67Z63S
2/Vowuppdrdvt9a4u31aCOKZQyGo4GDtHxkqyhiXVytrQZlFTOhU7M/98r3vnrrxr+sX6yjCQEJo
MJAEnXUCLkUQovfVXA5jNFV2qJtAgMl3rCMB5Wbdhqfrsg7VOZPFqZM6UitZkjZGsnUjm7eGFBST
wKEfP4tnMthvOPNGOcBzVlnCRd2/41kMhsh+NiLrNHptJApcjn3tmSzOJ1ELIHBs+xm+dgryB81f
YyMw3cFfA4yVBeK7evyxsD4GLgHkOTzonESnzF5thEr6aLnDZLuzc7uv3zLy9fqHOn6zsJb8ryD+
xoIfWM3Zu0gS+sEK91jytLv8g+FhDPyd68H/+LwzYZwJyvK45vMGD2SZceH4efn5ujavo+NvnPeZ
AM7u5AL4AWACgd1lVPPGcuzcCXROwUba1KfGVnu9YWm+2aRllFpgoCsKrQJ2c776tdVYLjo+OYBh
x8HLF+kxUzYHsHfdzZ71lW9gR8rthkx3G3nI3WrbZnBV5IWnbR0YJR1j82id6i4Q1yfXHDvqTi1w
LYAukPoIPfoQTKH5H+pslK7Ugd+srPQve4+G6Z7LZjQMxuRXXZMlzT7afgED8KfF2NxplzK3VDPZ
m9VGdF5Hb93ZcXFXSF90u1Q7mDWQoSrpqUmT69/j2A38Mi7u2lh1kWm7bYyRKt/Zy+Mkje5Kvl+X
cewH0I8DaxzD3OWXytTakjZi4JuPvuxh5NKvIiuwIi2gIREUdY6fnjNZXJRqSOW4AiqFhf17aIRK
nPr70xTuHhsnSL1dcDtfRyvf2POZPO521k2n0rWEPCfWIztSg8kbfdClxFIg308I8z4XET0BmeOP
1MXr98nxt0jyhRnI4Xe0UafFxCkGqfg2XWuCAhD/Y07Cia17+zTdkXB7IH/tnoSDLvwyEhEPcp2m
f3zFmUzuKuc6yoFLlU1RF0j3WayfND8P+7iKajgp5wP15kD2ey//5iDv6u/SD/bvPMlnP4C7HO2y
1sZq0ylS2uXPcp6BT7LH8yaKd0Vny92RdWooKFgkPMvYWDIe5PHkzIIWCTuqN1Z0pgkX0krOji18
C5poyl9p+cf0Xk4LVlLFzuh/5sGFsoVlbTMBNUNUOhEx7mwsNCuCwPLwPTwTwcWuy4BNqKzJp2hq
qd/lqg8ge9cw0PD8ct2dCATxib3RThXNZXgT2plPlFhem/dRtUpB59DguqjjZPuXUnwztejBo6f2
ODfDtR/n2/4jLdz+Jrtl7mT5sviZBxbcm3VxN0F4duwzzyRzfkVd8ioF4S2+2G0aGbGd7BHWQzy2
N5EKrtGxzzyTxT36eWlqyzrhRHPqzn77UJwkr7wx3aVxlYD1+UVEjsfmDvAs1utFhYYzd/wHBxts
LKRxkr6O811QZxf9/Zy5S3am7yTHqylNnUuVW6MSCOCwA/7xfaDVRF9FBxw+P7bdAaHUqBtokCdZ
XPvFNzAxDIg2d88Mi/vUK78UoagQeOiHzmRyfqgk6TZgBQfV8PqrvEdt+52sgudTJIL7MJVdWmqt
I6jFBLC0ba5ZfcsrgWmLZHAfp26KFXuhkNGYN/Wau0N3l+EPwc1l7zzvUfF1MFiMPXaslXCaYGql
rQG9NUa+XXzOlNaVtR9Ne1qzu5nEqpqYnwT+78jmzgVyao2zNCwmE9g0G/aVHygKBQKdRCI4F7uq
OiYyMdsU1bdbMLh1yOpJFGXnLsEDC7CgJr4u8VAg+DgAU4t23JsB7QpTp+Wss6hiMZKcKNgvFJbk
WL3yzYc6k8GdW281c7b2uEnp3ZhocX+zhNi1PpWeaOJBYX/TNUn88Y05bdYV2nz5YkZ9Qp5pjDgl
2E+1i0CFfGDFCRoKM1Pmqf9vsW/moNvWqVplZIliRB7asMK23+rRB9VtvcUV+vLrx4lZQvyas5y7
IHLZtIAIhGOicXUa4/3EWmVZKAo52WldU4upfSaolxZZq3YIqm/hAUM70SJWhbOS6yZ4+ASDzvUf
G8Sw4qWcdSE76Ud05LZHC68TK9oizvQzN4ucqA92Twl6r0Zof13uddPHM38p1srnzKIznpDd+J5q
D2gTX//7Dx94zGihiI0ZVozicA4Kc4u96fR4dIeAvSBrrP/4G3GsjpDmCoQd2+AvYdwla0t9wGIk
hPX+igZFjQMkvnEnh01IQxHBjlA17qJtI+gvcxlJpeEuwf9Iu7LduHVl+0UCNFN6ldSjbLcTJ3aS
FyF2ElGi5pHS198l73NPutm6TXhfBMiLAVUXWSwWa1hLx4bFx2ivbotNsZPlgv+PQ/1fzcS35ayM
QHqieH8lk/fP8bIe5ofoYAc5aAq9yCs2gLbxnXuQiMteQGuR6NkWWsJZy2fCtTiPUBGxt2Z1V0f7
OrsD9Lts99Zt8a+OwlGLzZwPYBtdclvGW/5gbtITBuueZn+8S/csAIOzLO6VSRQOndUBl8Ue3yUO
QRKyz+MOb3afTx57zINpTw5Skcsnr/3JXyWFAweqJj1iJS63xURNn20wqd95tpc8xn7l93suSVKv
hSHnm7f8/cx/6XrtKBjdXfK5GEXOvy09WpksnlpNS55LEWI2S6e6kbP3hdS2ipdBs9qPgfbHfc3v
H1V5fXD1qKM1eMGmRe+bKhx1tRpMMHbhqHffxk130JAuRKz4/E8Hg8xLrp6AM2HCSU/6jBVNhROg
KNsM9Cu0ob4Vf9KcjwHc/BNvAzv8f7V678U+2605K9W00rGOYNFBh6o/R89Gv5d4yVUTPBMinGeT
gujCTaBNdvhRe62nveQ+ppWQP6HHP7KLTZdJE061Tp2J0hgGb+46PeAHDPDUppcfo0eQsRwUXNsN
EuWWn24WPEhtqZ0wz/4sS6Loq2f9TGvhrKf6YLJ+gAdtN1bQBeOzuVP9ZQwHFCr3zcY5dF5ySLfM
T+6WF2h5cg/6S/4qWfvVuOXsVwjHvys1RZ0zJFmmo+qbfrsjDyMaU/S9bJd1ic2+P+3OTIlbvLEc
Bn1zx2+CfqMFRTBuoj/mJt4k9/23aDttjY0aRn4eqh7mdO5AQ6YG6WYMZWu/6oPOlBa8Q5srRVtr
OKsqciaMbGsT7fyT5GGyWkAAzj/QRpd2QzTzX3q6Ip+GhLZQWK1flf6Y8Lu+IQBg+1S6FCPAtcfS
h6RD1/P3pP90e1vX1/qvaME/zMWMYvGSIiTp165/mJyfC8t7JRtVW1/H/4oRgwA0ikJtG2KM+LPN
g1h77mUEqssiXV1PfxdRvOsTsx1wD9N+NygYmG6Mpj1Mc/JHGWgEHtB8CjAESIJpNgtZALzu0P8q
J/iJcUrjOTGhnIr88tJvND3aaIBb6j+ZL4OHXd+wd/5g3LjAB7y0FbcoqGuXsEiKKCPdFt3jbIdp
LWlMXbb9ajGBlgdscUAIXJEWKnWHacYlWw0200NybPYELRiVtIK/pgyQQBBhAzZJx3z9pTLl0EVF
7xbIzSv3LnO93K23fDwVVSM5Ymv2dy5IWDXVmntUnXIEoeXOcADmOx0xiO7fPktr5xjUIEs/O/h1
r4krO5TDsmpChjU9qH/gLFBEYYmHxmFcEaM0kFi5FhasHfTh6qYFWxCuBS2rGLUSJCBTsIQ4T5Rt
bquzcqAuvi84/KwGwGAEbN19Pv9wx2fH+a22mqdgDGGIn5D5lByjlS0C0wNapgheVstAzqUtOKyq
Mvzrd8mg/Riy2jfjAsOsmkSrd+7aS9MGStE7DgdWDnP7yz13drv0RWq1mhtV+0qLT0zdTISH1O1f
k+iIngJgVTyRhB6mvPSUAbcLQHCrT0Vab/QKfmtwX24v8vUJuPw1QkTT0hSlvxgRjYGxB8N6nsx+
p/dHpf/w6mI8YAHBBX0NmkrE1nl3dMZ5dMp+N80Av4yMAIwFGzeKJOdsTR2MmAIqBnjz4JoXNnEc
DC1pW5yAisYPLEk2vCVooG4PeUUlK7dy2gDdD6JsNM+bwDUS3+egz5sNrkU9mkp32lb9WW3TwPVt
e8839WN6lHXnXtvnpTjBhWAYeECjAaLBvozBVgPqih40IFKA+JW3+aWcxTWf2aeJ1q3IiQlQ46YT
IFwyL9FPOU9Hz8i7B5K6JyV6TL5hOCLxXAy13zZHmXTxok4x+rG0hOAU0ln7qtrjhjgbEBFiYLhG
8KEp0YxRP9PymqEst1qnoQhhNjJmC8lai3d55rCcIOrtd6U23g2GCSrtcmtz2TjvspSCKzi3IEu4
uNthNHRG42EHpGG/sdFBXr714Bo2nfsE1N2JrXoVe5Os8OKWbwkV3XbR0iyrnHpvFIPHdf3YM+5F
ZXkAsCqAcPsjcM0A0sM3GcTD3h6ckn1Plbj2bv8QmfKCe4+jdOZuDeUHpuJ3MN9RfnPOvFS5UxTV
r1hodrFE5vWVcmHbIn9RjxYOolaQ6ejc76ydkZh+NR0J32KvHefLbQ1XUk8Q9x5QA5HBsEVXD0aW
2p4siEsPxSOQ9OnW9ePSA2eSn3pq2OzSnXFCmBbEgSzFtmrBZ6IFv55pqVN3Nh12SnJH0q0KsDPq
Pt/W7zoAuFRPMF9To//ZQUu5V/qv/OMF48vvC5aq8Ayt+jaWD3empyovlfm1gVnmXXBbj5VL42Kb
BEtUKCamXZYMO2MGX+FWQ/NU9GCkMuqN1S2BEQBNWwNFnUgFVpltoqjLllTFqTE2TrTtB0nVUSZC
8N0DtcbBHCAi0r731bZMf8yOpMlbIkIciprmHNwUGhaLTA+83DPzMx8lb8KVnBg2/u9KibOwKqbs
5nKCGhik6AI0jmzYhgJHydd2zU/Mz2/6V1meSqaWYMvGnE7FZODeUaJTpX6No1318bLmpVaCOZfa
wPUxhwi0albjI2k6r5Et3apTPVs5wZQHzjAPlS4G0CXBlBx5WfjD9Kp0P1OeBLR4dYE/cPv0LJ+8
uk8wrgb0TUwMqSLpotUDZiZaTmmKWXWPUCULmnKUee7V/cELiuig08L8peDPwGibAYIIi5e5QMGn
3mgECpX4s1U/cCZDsIG2sioj0yHDcZ5U9uAYbwbQu2SNG+uaYIYGdAhgOxQH/meT84TakJImX+1q
qyqfpkECbr96zS3j1P8RIVgBtwsVyKuwAh3TmEXpGdiORPsNEHCvYOGkfr1tAevr9lfcovFZxBhz
5Mr0Chopw5Oa7Yyq84YSaBOH22KWx/iVoZ1ptfyMMzELyIYb8cUEysrr6y1DPrQYfrXV9yLT/duy
1lRa0GMW9jbA174/4s5kTW7ppHYCo2bmFyThvN7+3E9vTJYWWNuoczFC/oHxmgxGvagUfx4s3YvM
hwQp3tY58Xn2pkEWcMrUEt4QqkNNvYxgGCy+78oD4a9FuVG1n7cXb83Cz7USbqGWUI2Bj25xdK8W
+1ZGJ72TWLhEhBhZgXIadaIpG3aUh6rymSsvg/FvROgLayd6kDBcJ+xNVmiZqjcQoWZPZcy8HClf
V/JcXVXjTIawH6D06Ockg5nFg+HZGlqRmsoD2qok7F0VYwCqFWQD6EgSX8VlVlelbkOVzLjrps9G
sYtls9IC1s1SfwGiDhANnGU6gQDw/PJ0EpuqUaVAlbwAUL76Q2fPnYJp8uEJdTTfAI6FZT9U9Si5
fdZUOxcrrKBtaGNSzFDNqR5jpI0n+zTKSMHXTinuNmTHAZqCPhdBNZODZ5M6kNE39s7loUWSgBuz
N1qJp5UmMKYayYat3akEgyRA3lgAyQ3hJqJxbiYY6oRduE/p/KrGkiBu5ftoA0Z+Fe0FC6ajkINy
1WFULWVCxpjyBm/MCWOBjv3hrcE1jTAXsPe4sq8gG1xeA+/G0oddp8XemL616Y94eLztaq4VgQwH
EJHIPzqWIVYutKoFP0GXc0wsV8CGN4r7pNCfbsu4dpqXMkR3VgDLQKt5s0dqwtMASKXVhpcrJzTG
S1ZMIklMfgyJZlYzM4ZdQX+a8a9svu+jE5W6g5XM1YVGYnqjiUBykqOnam/h6e2knRfXIctaxAj3
GeDoUw2ThwXflzZyPbWfNTIex+tDeylfMG8nzXTUExnfFfOD3p6cfmcW+3+zaaYGbF4HfcRimQID
HKCu0TK+QxwUjPGXEqEcbd/kFO7XZckFw98lDmDZgM8rUi/Ax1VgqCn5zqndwQco10Nc8C8UcO2l
NilBlYC3o7A/T0iXqS1jEotZW8lz6cvfz+KUokxByIu5/R11TmX+NI6NN9UfflRearhY7ZmMJEOW
qk2hYRa/VrXtVflLosnYphYfehncXQoRfGzlZGXvmAXfpaz1zfSR5I+cz57GglYWrsrWTLgyKtvq
ogH2vbOrh5R9G4wjcT9/3PrOt0VwGUqBIc1Ow7bwUQui6s+gg/XNjL1qkMTE11fTxbKJr3HaRkzT
YHAY0ksDZMR/TLHyiWizj1mmZ7cCpKkiJZRb81JnyomvcyDJKWPuQqZlRl5lPZt1FnTGdzX7dnsR
r0IKtMUsFellWAWlaQClXxoeQ2NMqrdgtOKk9YxBC1j9YDPiRXbh12jeilW6Ie5zk8gyNVdZ6HfJ
FuioQfADeByxt8+iFqV9zdmB1fEhajNvnkN7nH6mffIwGW+FemR66Q+s8QHJIIkJF9s4PwmLbOAo
4TbTwU1zFayROgHuTT27+5SYlaeo3R+EiRxN0M0OTBvdQz6a9xYD322dsUbiTsStfZcNZB0QI6Ce
AX6cyxVHX6iZg+Ri2ut49CQnVliJsq8ADUSeWmXS1J898FYMSbpHvMNRSzaMBY7RBWSn6by3n5z5
F50CVpIXqr03jMJ5A3OgM2z0VFNlqI/iWYEcuHzECqBEIUjHCkGPjvxbU9V9BBqSgYCdePaGvDmV
vH5Q4nE/Wu4RJWJJoCW6NcjEXA0w9rCfqMm6wk2HaW1bSaDKHrxGd+OoAH1kjve1O4ZpXloeVz7a
BvW+g0AdX+DUDFx+y2KfLaZlFy6tHXvaz7H1NWejASj3Fs2vwFuX2OnVhMO7KAJ8CWDDYd5ZF46n
mvDO4X3l7i2luJsrx+umnPsx677QjH1P9PTQk3xvJIQE7vRlHJ3CW6AGDADdbYFw5amAwvvgsx0T
sMvYOlCQMTaCUq7wk5KkBaRharn7zOyeWIm7N+H6Dkx19/FEJC0KK1sLijOCkhu4pBaOgcuVbsCy
AJasLD5MwOVXht+Zvk+AQznZwDWQUbBen0uk1qAYsA9NgOSJpUYg9oDvrMySw6znDUbXZ0/XnF+d
Gm3jWX257XZlsoQ1BK7VQFRM7R0a8hUkk3mRe1HioBglg3VeOfdIhoP+AtjbeOyIAIONpTWWXenx
gXZF2DBt77qTxB6ufSmeOUAygitzdTwThOMXTQOOXDbomPnjnpM9jcoToBU90EnuiP6tGL4PmuSx
sCqRAN0PjfVArSdCQBbp5qCPBBIVkLkWCoalgD/RPZgOC5yi2M3ZplBbideWyVx29OzMq92AdrVq
0vdN7Hg6AAG6mQUFINRLjnHL9H50vthuubltJqtC0T+KcWrEv+BHvRSa1fU4GMqo7y3tOS4Os1r7
CzpmbA0bpUq9LDnOGK6+LXPFYoC7t1RP8GpFbk6QqaRaxsqWxgfgzAR1je4WR5bNXrn6YTJnMoQr
kJazaUQDAcBMzq0TsYFwBADIPN6Ce5LnxxiMzr0Xuxj/Bkp9l9FN5BZu6esayHa8ketSgF2Z0oIN
Wy1o0BsS45iUgIVT1b2qyfifVo68DZxIMKUgRAS1p2C0fZzlacMjZR/Zrc+0aaMYdeFlc+TbrJbh
O4vhN5p0kVgFgiuuKGBVidkUVhdZHGmKsrdgnTQmO6vJfJXLXkZXOgliBDem4pJ3Iwr33LugJo36
exdsA77C3EPpchk9vEyn5bCcnUCad5nOI+yRoxj7eLT80uSBXZjeB+3/QqerK4dFyICkFcQ0Aw3m
BCUx3Lq3RVxB9/yzPUvWyQEdlfaeOzhTRS1JRVM3iQ9G1RzdpP+OKPxIwZCl58kJPF7fGUiQByUK
9Kb1C5K+zc1PXbF3sdlvusp5tTK2SWdQuluDF1vd/vbPu7p0lxWAR1/e2khgiXlf3aiNmS2XbuUe
ifqoDQ+0exxi6rdxJVmJNQMCpCUiKWB3o0yznMuzhTA0jIaC4CQ+ZObnUbuPkYZRkQDSY+v/KUg4
fa6JvuYoAmrEhKbbqfuR63lQ1oGDDpDbi3flSbB45xoJ98QY8aZiJl40sWP5ldX7vS4rMKztDwqB
BsHpBnqpKSxaY831GDUNAhW3qn2SOH5ErD9aN78oTvKUlokkvl47ePDXQNBd6ITQTXe5SWS0hqmc
tfiQFAxYG+rG6t5MPQluL9yqFBwMELmbgDgXI100gWWRzSCliHM/HgvPSp2tC9bX22IWl3Tx8gPe
HWJpaAIwP6TTBWXoqBoIo8cYLJ65r+b7mTE/Mt/UfNv5nfZRTETocyHNuFy6njcZd+I+OYyzAQ5U
l/UedrSCgaMJ57ZiK1YBlSxEC8D9RmVf8MVKFZvVWLjxgYAWzC/RcVOxed+rcJJ1xO60lH6MnQ7F
iKVnXgOWNIhJ3skgLpUbEpIkwCHH4x11cB205XOu7domlbyB1hRbCFcARwsLvDJ3nTECdu84OdjO
Q2R8QULBS2Igx5gncKZ/fA2XM4VQGU8tLOKlRi3ub0C1K/a+NaZ0p00FyAPU7oeqNbFfmHa6LWuL
vd6WueICgQOLnnYcMVzWYn9a1bsNpY5l79XBJZsRa31KFPJrNKxml7FIxsO6Km4hW8ZgEjpwr6oe
TOXF3Ef0AKgST7HAEgk2z2wKcrBa3VZsxRMaS/yBxk2TQDshkAQjoxbB4OkB9NtBZLKQ9PHutog1
ZUwT7a7gxwExr6iM0cQxoFhidjDRXKSCKd3UpgaMRrrC2Amllyy30MGpExTHbgu+8iJ4/YJIBlkH
HXaJOOvSUJSIa848Ge4+j43vJXo2kzr7VtWIyfOKPLnV5KkpOkhvC71q2QHzEEggkTdSycIaIrrI
OsVAWWdESAYkvN1wRr/GdRU6tZ55oOE4RMb0SSXtFkhKls9pdK+X8e+p6PEAy4CUqhe/Jb9n2cEL
X4qXsgvYLQ0N6qjgis3pAPdks6q00T6ldN+k5mZ0mR8r+q5p6n1WPvXV6E81IJzR8X9b9Mr6X0gW
1l+v+7EdWiXa0zT1uXNvJ2+Dlviq/ZoWLw1JN7fFXdnZu6KofpkuEOF0kSkZCKZVbw9E36tmDw4Y
fSzKXNm4nasNUWjPrdmcatNpiQw/QTxCDuYMMDOBPMNS80WZ8tLMOsWZ3KllYICOmpDYykM2f7CN
QJSwaH4WgGFIURumBkxkjTX0hq/SjtTbIVai6DOGRmJZmUPcN3DBOv8ogyam63hvtrVhbM2UhoY6
bwtT8dvskaL9Gew+x9Z91cdEcmZkAoUVpGk0dmxwkXa0hi0YMdGk+c0Ypy0ds1PS1UHVmpKJVplE
YUXtTKlTWiY0JCpwbg1+MMlLNev3k8M3lvOtzWeJExSTBMuagv0c/TNI8LpXVbjRicxuALtJ2HPF
MywMmg4PJtL1qs080iU+ywsvUWTPpGXhzs/+IhWTQyCuQEiINMGyDGeG4+AEjnyEmj11dyyafIMb
DxNNJQd9VYxpaQvdDkB+RA/f6pFGa/DHh+gdvBuZ+amMlY1uyAgr18QgLQ5uhfd6hJjDcka1g+ut
aFgQ9zhN9KlyMXr64Wr9smh47CC/CC5ftCsLi4Ym2EjTu4KGZUofx3wIVL2YPB5NT7f91ZXfEOQI
T2WTUdpWwCsMkY7r+q+1ebj9/dXl+quHiH6M3LCWY8aOhnpqj15rJ4dssh3UXosPPj2EBRPhHY1m
GLtqdrBg7mT77YQ+OzsH9Y2VZ7LbdWXNXNxkeBQsYBDombg06Gmeed8aM4Ax637e1Q0/uYnRSBZO
jGWhz/KSWppODNwktvAeqBQHRHRRj3e1ofncNvedrj4QXuwxGBqYOQCkb2+UTJ5wT9JJa2tUluKw
mptN7Tlu9AxG6U2i5UBq+Bh3+8LCCuVAcqEDFRvh7Hup8cwluDkxrTjW3KOSRr5bs19jHx2Lfgq0
xpbhnqxY4IUsIYOoFdzQomh0jxUejQEYJjdIOE1+remSwtmKd70QJJiFrfLWKmnmHsu2ekmqNhzK
IvHwTv3uksHTyzmoSb1LkJ28vXOrCgIiG9k7AoRxMcK0UjVq7QIZmK53fpPRvKuQ9RqYKWnAWzWQ
92odziyocgSPxLs2K9u+cY+ZS78WXe2rswrzYHfdEG9s1krc+XL5CbcGvB5a/YDVCiAj8YGFHq+I
YRgHPjbRMr91kP1CK45nNLPH+v5fCEPBcylFqvjfWXQ/s0fDSM1mZIVyTBQdpTHgkVpuMCtsbw8f
nRtbTP9clLCMPToRsjQulWM/l+BWBsFUpuxRJpU8hdeWDxTtqOiADBT9XoKYptRMBn4rcrTQFTe2
qPXVndc7x7Lm/8JxuKBHAUctHqdXxbCMmVbSEYrzZWTb2SKfazd71VK2I3l96kD08C/M/VyeoFmK
xxRv2gVWQrX2xZycZmPApJYsalk+c2l/oMRESziOFepHmEcWTILGbcq6CWpx9Fy1bGlx2I+VGkQA
mlUNc8Mn/e32Qb7es0uRgqdiOWi4+0JdXP68jVB96806QLluWxqysVeZdoKvyt1+jtiYxuFUPHfm
b7UiwFL5BePYAePIh8/+sJFANeQh0TqCqV7QM1+upm61/RBPMBIbdSqvj3K8OoeTZlR3A7HvzOij
AAOg+YY81J+Bma5jFlowEseKcq22UvfYMoq2JarvikzJfTeeft3es9WFBMT4AuIPyl2Rv9wFDTKo
HbFnMacPszr5lJncSzszULpkC4baYGw6GTv1tccH/Tx6UcBmiU7oq8de5IDld1quzzivDnnTbdW8
PA7lx0OQSzGLvZ55RdshM9Py3D2mqvucQa3WVV5yWu3jdNyAKXd3eymvwypkJVUXHgsBPKJrQRyS
sNo0ARUiLGbUZRW77QLS1DLa9JUNQxIC7wO8lgGhKZa5FWwlcEcRkCqR4VXptEGkBWxo69C5lRdZ
xMtH2XZdBwZ495yJFA7bhBDeMisXh61sgqzbm8XsKaXim2jEjUCuQ6ve4/zb7dVcsZELoUL8yM0I
7UO0pqHqcLrntUH2tM0yf8gAqH1blEw/4XCbtM/mxsrxjq3dIC5/J81XxZy9PFFBjqR6AL3MwZV0
W+baNqKmD8YxUGaCBElwzyzS+khXGsg0dc8kpVfO4JyyKp9jqqZWMbdau5v/n0jBPZdVy6lltDRs
DcvX0bOkg4gh66qg6u4m/TUn2v62wLUtPNdRsBt3rPWpKPDUtKLmJTcowgT2NR0+xk+7BONIiKKW
srBMGdYVUUJa2DVvYUtHrhknlGWf4l4Hk6i1143IA2r6Rysd7/JwyPHyREOdI4Ym4IpryDDi9dzp
n4cIbZh0iI8A5ZfVb1auU8SpCH5UTAkg6yEs32jEFmtn0z3WEYY8B8szqnKpBgdNKhO1Zo3m0ueE
/ANIAsUGxaYwDIqKGg0pwfxBHMZD6xvkgWdHZm8K2VThml0sfHvIKmPPAJBx6ZebTJ86tSrgl7kR
aIzApyzNXbIy23XAD7v4K0aMgJJcb7rSKd3jUFAMZDNPb4HJFycYI3EJ/d5qMtLVNT+CEBwPWvRx
oWVH2LBmIg74q40YEx2TF2XuS2Vn95mT3iErtxnJaeyGlzQBldftY7Z275yLFTxl32DqRwHqRqgT
pQOFR1mC382Uva/XTORciuAk7agnpFMzGvIcHBdxBtLuwm9bN6gx9+8Wr0b8L2KuhUJSR58lMGGu
ykVzaSim0uE+zfL5AJQlXed7G1cOSRuv4LJmoLXThrOMxhVw82JaWNAPBZxSn1SsoqqDJ7xVtnqN
Mce+AXdSXMg6gldOAIoq1gLljA5VpGIuT0BkaQO6BAg8I7KLnqpPBpodJup30Sij+FnRy0D6eSEO
R7keB+JSFEWLAyFGnoBCU/eU/lFBF3APmD7ZWMvKaTuXIw6bOPFUWGoJOQXfFu5utF5iCsDZKhjJ
99v2vqbRAoPu4GGNwERsFQNHtFqWCiThNeclnePF5uc82g35Rxsc4OgxUovHJ4I5OBKROY6OAD1Q
MOQYdg49jEqxzR1JFXbFY5xLEAuHmJvKTbex0hCgKCb1XeWg9u0mqUw0g9ngCB0AIaVJwtSrlrRF
LbRJolxoq2h6E4ecXG6nw5hmTdiNzAdh632KUdFBfUUXRpCknyvaAoob3czuc9K1El911YS/CEcJ
EwPeCGABqSMcMyWnrkunjIXMJd/T3lzQ+3fZENZZc98UXZCP8Z0BZhZzkjXCrxiopaMBB+zoSw+O
2A5hV7XqMJBfhkn7eSwe3aj3GhV9eJPjzZjHvG2jVwVM6GnpEILjrS49A+IJ7+Z54iXtw1Y3dmRu
A5VRT0X8XMcnq7O8Nn5SyPiAgvijm2mbcQYUFQaD5XmAldsB5duFlxrtxcuA3uX5R+mfTE1lduFM
0CIR6h+F7F4UxWdtBGFAPccg1uX3BxuZOpZaXdjrx6i7b2TbtnLaL75/damW2NEK33fcR3vZrsnr
QIBkIEK5vWVr9oEXN9QAYNfS0n+pSM5JmektFipPXox88MzpyK2j1fd+60oyrWt7grhHwy1jIpcg
nsCsm2qLlKz8MdNyS5XuLs0/2rGCbbGRWsGtiXFjzEUK9qfWAzK5Ts3CyPymt88qRxJGljlb8V4X
MoStb1Bx1DitkrDVTG+YG89qKxTfE58XD3YybGl6LKZYsk0rV+eFUMEe2ilKSdrC+7uIhFk7bure
CtRYl7xdVsxuKfebS0QMiBWxTBZHMcsYmivCMcNULh8CBlK0ZAjSSNY8srqKlr4EAhgNAv7dpd0V
bcmADzWzsEi+tqArIh6fP0da4iUoshexGdw289X1OxO3HIOzpEjbz3EGQBSIq8ex8miXz9zvU2P4
ZtWoOkl2a005hDk4VmjBQeeKYIa2yWOF9FEVNpG76w19C4SCtzid92MR7RqOrJ1pPiuzjGxu5YAt
0dV/xQqWmdQt+lnchIWac3Lt46hI7u21RTz/vmCEReMaisbxfSu1mg0C09HjyKL5BY9lw/ZrquCu
Rk4J9xYyucJ+kaaCBVowRKaA3ang/phXkk1aCe3tcxHCFUFZ5pbtPJfh0FpxUCvtY0VwUSXRprDS
KkiKmgEgRTaiuWYa51KXv58ZIsGwNRhYIxhi2gKS6XWMfqGj2q3eBv7GJ7A/yN5JV3PK7z7x71KK
0VbmVn3d9koe9kN1NDXFq6vcMzBNQeOgo+XTwL/WJdCy1T+0q/x2/hdR//k6i+Q+Raa1pDKgcTsB
cdlpMPH/Vui95ICveq4zLQXbjKJ6LI3ofV2/19Efg25r/dWRthlLjoD4XqoxG+UiOq7DtHKUBNit
8TAFvTIO5E5zczTJf9xtnZ24d1q0M2vJuQPMuCxlYcL2efqgIxvIJYPJKwHAudN4x3E+E4EC2mxi
/LoNO9dDh0aQJ+3G4ACIRh+LWUiEre3SuT7CsW61kkxxZCUhmhRHKwuyoh2bT0ra92hgyxfMxJ3V
Ty6VBaZr2wbIDvRhEhcoB2LogaGTjPG4a0O1db5znsboC8J7umE83d3esTUNzyUJ5zspdSPpS6cN
YxvMNKlefzGraDeW9yR9vC1p7UVzsXOCAzMxO2g7uZuFzv24sbbJkaKA7I+BHlRyKIC1FTzfOUEv
lrJSs6IsDymAvRQKkMMhvSfWv8hH2GfLJwZwBABinTl1XagM7KSnxHeKJmzm9sFVZIa/ptESjIIT
BDc0UAcuPbGV66DPqEoWxlMFyoCseUnRyxg0mI2+vVEyQcLS8ajGMR4HFpY9+0lLI2jG6mUoZbHv
quX91Ud8exVqkhVsQOxrurEfWe+u1kIXTUJkGYI1l4HXLK4xnCULHemXK5cZUUyyvkhCS31GS403
9GiE0+aAaIfS+X578dZuaSSo8Gg20bSjip1IJqv1CqNzaRjVv0j/TADfi1nKoun9vH3hHdneFrey
V2iadjQMb6MmjpzYpWop1Z0uVhDipNzeUE4CxWn3aK2XxB6rYtBajDkx9BhjqPJSDE8B156kOQtr
ezu7ozf/biMZn8mKPSD4XJjfzAXbR/R5VaoaiqOmaViRyaF3ep+12pfBKBXmaQY1XI+5mEeWtJus
KwZ4JFTgdVRBlh91dpskI97cYMlELzhSlvn4icU/Vfvjlwiqw+iDRD84Bqxs4TzhYpppNcBHNMCP
qWmzRUz1QNrntpR1fbz/XKGd4FyUaH2xQdBwBISAkPLxJVO+NKazGVx2QB96OCgVQIuBcE3YS2Tp
217R/G60Az1XnshgAl2hV05F0UtMZy2XRMDPhOlYYF4tOFGXS8wqvTGbSm/DMjd2xVjCY/1Mtf5N
m79VU3WcbG1nJ1GoJ5VsxkoiGiWaS9FVmZQ5iIDGcLDos5tbAWqyO3XoKs+JtPmxT/KHfJkTUZA5
8QARK6tBrTiDpcxgodBsmxaGZi/lA/s/6gwF7yrLZUsvk6U3ytB4SWqST1M6q77Vp9opz4o5D2tr
ymT2sHakQO6ABCJGrfFOFqxbHS1nJFXb4eOoXc4gNVYYua/Rpj5iju/jnggQ6nBC6KpDKkO4nlxM
x3Yjd9GPVgx+PtF9b2DqB9Ctt8WsRRFLhwdSWGguXkC/L9c0Au+xU+K7YRXzn0bWnurE2RA2nGjE
x60+lGD1Nl6rSNO8IkufEzIoEk3XVhXDZwABsDE6i6Tz5S/omELKZERyVJm1yJvtDrU4erASp/SG
RIaHv3J3ESBfoocKkSCarAR1uTHWzHZ6BudRAkmY2dwH9GYK1KsJFH/K0B1cNhWSx8m60CXOAMz5
de00a2anMh1EAKY5vXaW7WnWuM2y7AuZpn02l9vbe7rihIHggH5xmA+6JcROVxfAMmocAfs5msqy
uxuzmjgPdtPGFJmpnMiK+iv7h4ImKrZwx8iIihyQszbVHG6fhcDMze+coQR1XIccs2HR/PfUoVfp
4+oBBwRZKsCcYFZDCD+IS9OE6SrsBUSDv5WCcj8vbf2z0mhfb0ta2bcFceS/koRowKr1ecCYThuy
6rFrqR8bDyzeNSBsHYdft0WtLeK5KOPyEKSmWgJNDqK6IawiTzHQ1+/u6v7PbTErHvRCI+GsqaVb
ps0c9+GgdxsOsPRyajZW9UySvdM9F9bjbXFrlmihOcFB2hesyOL7dVZBv/Se5VOVeGemOUIqvP1G
mRNbfrVwTaMpCIUv3Ao41uKsQmOizd4FvlFo5zvO7stm9y/UwAAG+rqRFb0q38wxj2ZewRc7cY0M
efGJmXRnJjKWvTUbcEE/YC9pQ2gimFtXd4NZWnoXum2x0Y1tbyQ7hsaV6uW2OldMxEgJwT38FSQY
WzZbVluWLdbrHrxze22PRudim9y5uwz8MHGgy3Au1uzgXKBgdsziQOwhTRv27H9I+7Ilt3Vk2y9i
BOfhldRAqSZbrnLZfmF4JAkCnAkOX38Xyt3HEsQQbp3z0Ls7YkdXCmAikchca2UQ0aQJx+ApeT8c
GJxHdPjworPRKL2iTduQzsgLzT8u2EJePSxZdjIJhFd6FZh15RRdWBLLPctyM2MKinbw/KPdQKAE
NLVosLSvfJhjwyn+ZOy1K1QAuJUdBMoZg3bxWgC8VW7/zniHlH7n+0edmKey97fUAQE4UV0dKy4o
kNS4jDH6A7qfUtaRLABvZyXw231TPo9JfkQR9t5Ox81AVd6+tiJBeoMQARiWGKx4uYldlneVQwD2
1AO6N3tMKA6MT5mlmii1EhvwVrCxJkG1Q8/u0ozBraWZq8E7Tpy/TM1yMvX01+3ztLZpSMWBsge+
ExxOadPmBmkp68AssUtOUFr1STjps4VGK9txfVAB91ZuJeB7HEGjxwscANbLFRHUzxZedtpRy/IX
X0PXqQtCymmIUeZh6n28vbi1pB/mIIT11ri+wqR3jlUGMxe4pcqxHwECemBl22/ttNAFohr6W2UA
qH/9lU2fTS9VnbXL1Qo+LF466NqLQgMUiHzp+/kZ4HsgZXsxRYVBA9Vtdvy4M4t7XSu2xcDeFer/
msPDHCwxHaqrgS0dbdZ6s9UlthtrGCHithQj77PNjMr87V1dWRUYvhCKARwXpHO5v5HqekHbeXHj
MZl/zuNTUs0PXmHHXUW3LUi2t62Jo/Tvfnxb1IU1yUHTyis1axjdOIFu+nZ2My2cPWJ/sDPN3M1F
wrYjszD4sKrrsAeWcHPb/OVJvzYvnfTa6Ub85d6NDUt78LTlLjWNx6UNFHsqeeqbHSjgoR+PcZyQ
Gdalb1eSgLMgzUDaXpxdxX5Xw49+tiPC+qjMu4fAHbZVBn7ZpCCxXZ5/2MU3RKUFrUzk2vhf8nVq
a3O6lAOQBgSVa59ZYEXnffLBdNmfeSkaxYlcM4cCAIosqIkh5xa+dXb7QFs/7xrInMRzzqt9B5QT
AEGtYUcTa+kHq0gnRRdi1SAONvJgC0mDL32/gZsQFhNnwhgchrlhj1XRvWC8Gw3HjCkyRqld9Xcz
cY+DBoI8CMAV+SMaY2Z3pE9OAAYfxHxMHs9PU6TtWyQmhsLa5UV+bUwKLt0MTcXZbTDdakQP0HW6
Z630noNmAjQY0gkdC0ILU00U52HNKojfYCOihoHet+QvlZbYJjepFzeav89BjTImo4uga3vqOduW
7isEYLLd7TN4FXDgo3h+4oUPuo+AFl46TZGTEv3a2ovHot45/jGzs49NW/5uMJsNYw5UtOyrIy/M
AeKBKqDII+SjiMc0K9hMk9PCvQ3P0eEkGDY8qYbOqMxIR2EwmnQwRlwOLKdzaA/9GC15C/3EWTnN
6jKP+Osq5yuSYuhMGmtuoMMY1xhxRFzNiaD2okq/VteDig+qBKDr4WK4/ErWzKCJVpZuzPshZpkZ
YdDbU5q229vOsHrIoIEC7gt0J6HtIH7HWQgBPEFHUaJITt22v8es912x1z9Nkb1ju2DjPd+2tup6
Z8akQwaGC8i8XefGpDGGiOtFlHkG5ty6Fgmrpglb8FNuW1zfxn/Lk9zCqvSA1za2EbSs5xS5X+f0
D2njv6vY/dclMKIBun2eDaqjK+0it7qmAn7ci4OmL3Y2d4snvBI/Tpmmgq+sRQwAOzAj0hYZppyV
8IJorpMkTuwGxIHOm/tAyg4DQuoOJI3+i8erg7aY/4uQgbQLT3fwPdApk0LGmNroFiQEu4iI/CEY
+z6ajeZP0LbFxq31cQtNf1V1e+3LeUhrsVQUWK+uUqiQQLod0nYnr4tt8zHPN4OtQLEId7tIhhCa
zk2Ig37m+5WDNTWo8sZ0SnzgPbs7bayfmUEwUdFXRPrV5UCDCkmB7+C/JA/x2qr3kypz44WW+Pu9
beA+yQNQOy2VZu3qmQYCXwwuhegxSuSX60KXYsqJIY6Z7d4FfhaS4EfTDFvSgmoDzGvlH5LG2Uzj
91b/YjhafPvMrW4r5lZ46NHh5pa9hRtsYMsovIUTSEoCJe96drgMdcRGcLRuG7tO9cRHRAcI0jzA
1AKrdrnYya0yvMMa5M/sF9eO0Af1CiMcSLkBoj3O2kcNk8eo5igWKVz+yncwFRO5JV57GJB5ada2
QC4NgsqNKx3Yv5Z9Rl3e1vLQTNjrTK2INvcYr63I3lcXC91a3UGZFff3WznnzGOtxuhS12rduPcS
jGx8dLriq4+x2ob2wTDvEr3d21m7RUlUsctrgdtHpw11a5QeAOy9XG1qjRQE0AGbnLvzAcnSdF8P
OtCAxCI7llf9wR0Wb3/7067cs9CVxpmBhhsYhbIb90uv6VrTmPHYzzH0tDZ5kCjWteKqmKwJxo/o
ebjQXLpc12hj4OXIk+CULF9HNPPKeZNZH4FBV9hZW8q5HSnSNLWTFwX3rdij5ieqd8cZbMzbu7US
YLAU0R4XAF7c5ZdLwVyGJcdYGSuGaIGFTobxjGOIakBSPd82tOaEomViwCFw7kCHv7S09Jx3aYUr
KMj1z62THYpy0xXkD5ma+8r8YyYFwIAvVaBq2Kx+LJQfQAp2QVWXlU6HIKe9iTlSse11w67v5/yT
n/kdKJiCiIlsdvEVeyppcr/d61jqP5NSFtYtILI3UwrFtjY55RPk4eKJd2EFxfwl7R7qxn50oKbm
GVXkg5HTli3ytB01aoReS3Ujrq0fss6Cp4+6Hwh9l/s+5nCefPGcmJWTt8WDpY0KD3U/ZxwctAmg
D3D7Q6+kGiKw4kPDnVCVk3InZM88DZjvxIR8g8wMJom6e6tfwmHcuRi2bQb57rbBNRcWHTnoiqDE
g1VKC+zRqkL1zoytav7Wa8UTRJfdEALsioWt2YHKsi6eXCjs2FfRDBOhUY8JTtzw9sXigDrThV6n
gpWufa9zM+blcooUjPkUo9xiLSXPGCm/1XMPKdvShGlPv79763AJgfsMcgnqVXKA9ivLr7MCS6po
3Hb/X9nSyq5dmJCWM9bJ0C4VwrHeYHwkWPluMD1iqoPi46yduQs7khdMVjJxJzUgMq7T/FsbDMHG
7xndjjP4yF1As800ZELSwfw268yImsQZQpNmv+YRysclz2u8Jfxvi40iz+1Nvo7iKBsLoVzcGK4Q
C7j8oLmVlH4/40BkkP3a9G3F4oxyV3EKro8dlNUBaEF+j+YF5BsvrSwaVCnNHse8bqedln3XMVAI
WucgRZPYSLOw1X7eXtbVh8UTE5MTUYNA0x1vQMmg2Q/Iku3ajJvEbDeaZ9EoKJciFCz7zW1TVzv4
9ppF9EJtDiO+5azJ4cU8WCAaxlpjew9J4rvfB6/MFd/p6uDBCrT7IL8FFgvmnUjfKSjGysiXHFbw
ZGiIDcBsEVa9DkpBGSjcddUWkFXQvwQRCPNVLr8WLVjnNV6GzXP0Qz8n25rSh9npwyJ1Fcu6vnjF
us5sid09y/6ob6bEMzQ06SBw/IGAThCCUe7u6oK/mAyC0aalfQ+oQ6PaHrRtmugqMuWaq6CGg0oO
RoeKstXlL6hyxwLozjdi5PiPE6Z9iLE/DVF4yepCxfRTzMAEOfOqrlkEtGrwjMAECN8bYt56LOq8
stiWXV1FlUMp5EzTPrQa6CHMeomZKuWs6iSvfViR5aC4CmLXlYh7aZfljCgXnErkM8j2o4Ddte7O
gKTL+8/EuSHxQ86/Kp08u9WIGduTUUekwpCDsSze/06C84hUBokTSuLAa16aAecO8J5+1E9Ti+HV
tYbxv1NKmsioyWPSGVvfXf4ENdP2EHXhobG8j+6AVEqyLzkvb61ucAfXiMHGSyN06T4EC994Y3cc
kjwPa/zH1+2HyVKNcxB/+OKlBsOgyAFwA/CowKpeLjzg1eQNJQx7mbebU2dfuXl0+xOu+Qq6pCJb
gjwjWpmXJpqpZ/WAmBcbLYv9yduVFZSaTDGlbHfb0toBFIBblH+Qu+hyq7QgRttZ7hicxOCCJA/L
INIxvve2kdUd+2dEhl6nqQ7+vI1c16XLkU3N12V6n3TmX29A6gUUBbr06JZIIXpwWtvgqW3E42Bm
r7azfAnABnjG/3HZz3bWR7Y+DdsysVR427W1AXiFBzQAoyDXS0n0bM0uwZRGeMNM9E0N9l6Yakw/
vH8HQUBErQzoAPTQpcM2FSWowyDhxlAm2Jsa+objtL9tYjVI4hibyM91X0f18dLpqsSwFurhLvUg
cDXp5i5zkldIyD6ac/HUOv5OG7QXtKr3tFWJMYtNko9UgOcyqnOigyD3ndxqqbC5pYk6bvBoQGEa
eu6baeEPZaVvlu5lXMw48DvFitd8/9yq9BjrgYBtR4aD3JI65lD6aWz+ebGm+PbGrpgRNQ5kKNhY
1NCkeMFSty6mAXccC9pDMtRfah4cGrv4fdvMSsyAGcB2hUAo+tnS5+vm1PQHqJTGQ2Lf4Tp78jEf
hHXtY0Dnl/+bKSn0Us4BUK0tI065szVS/rGAUmPVQaGe1aoG8+qyoHcJZQKB5pADVJKgQz6I85XO
+qbVX/N5uCt0c58Myfb2qsR3kJwQ6jOIHyC0uyhJSSFknvrc65fRwJyzDPzedJsa7g/oyr8/tsOM
6M7jwYhKovgZZ9ezOeMR15XcQDXTehrsGo/T4jv37yqaKhxvJTSB/2pBxtCADPRVc1UHz7B2XCxo
MiDmrZXfU/o+8vBb2IUJvC6gu4T6rBx2fbjBYvkNjlCeHzkKCOlE4pKoQF5rK8FcLbSm8Q9kHZJv
jzTwphmU/jjNSbNxPbzeSu4r1JdVRiSvDjReFSgE4ZxaUxOnKZs3ie68T4ju746dL0X6/FVlFJA8
hj87s/ZQtPfjUv2Zu/ex4a6tiFN15mQJza2+KnHj1r0RBh3fJl7zWU/v+DR+vX1qVs4nCN3/Po10
aphrj0kqJuhhWEU8ViMmTIEAgtb3Q13Zqpxv7YhC+hIvhbfpXTI+t4VivN3VcLciG/8UGoZxL95j
pmSQr64Juk2eDWQmoLHSnd4vHFjJpjViXJN4FdTt0aq8bxRgMupk7+30ofgOU/+1JRO6naFDCebN
H4Zm0/pa2E3GIzfIx9ufaXXnzsxIGWXST+ZIPCxp1qu9owUfF5pFZaIr8BxXtYa31QA4jbmYSLnl
Ep85mVwLXJgpHC/b9T6G2GCmox1pmJy8cbsFkix0/NKMXPXoWf9kSGChm4HIKrfDcmQIM2M9Usyi
/+xRMbuBGGFLjF3S0pfbe3ldURKrRAHTEPpGGPMkbWahpW5pQOgRE5hR4NBT4ylIugK5M3RzqtR9
nbjvfoWeJsBB1mBADNxyIyvRqmMWZMPGSjItwkwhcLOqVIVJXN0HEFmQkqKzAvrF5cEvSDKPvghi
o169zLMXNXYC+EKAwZZ1p7hfxN+SL0x0Ov7HlnCGsyDDxqbXRnG/GIXz3FocnJ30biTLF68kn8Fv
Ulycqy4sEFgomYHIKedRRe8XmLo+BCdvMPeg8f9qPfQ8e12xqpVc1HkDev3HjNjhs1UNZds2msaM
GFLGc9ha1oOVjJu8yl/9EvPzGntrN1AF69PPt71qfXngOKAgjTKT/ObrPI1WeRvosTHyz6wzjpxP
SYg4lCpeY6uG8IYAJwYVOhDoLxeYTn1tLETTQfvR9ukwbqiHRNEqd7fXc901FqcEjxYL7i3QxdKl
ndhZ7aUGD07Nlj0am3wrkCDDxt6RbapEgqz6/Zkx6fI2A5Jx1AB1NMT0sABnzlvIJ6f6VHnQE7y9
sNU84cyUtH9e3wWFmVMjBgVbF8hGTL2YlFfd2nPsrViE5ErMWJYvIdJ7w1xm+EwOh4RCWkQ894sQ
FB8o2KPU6fpbY8kjwFaPLlMpW67tJuTsMbEEeFUMyJWWqDcJNSYRTUUUSWcatZ3/ydXJbkCf5vZu
rnkjSsVAMIi5BldwrgBVaJq3FKd6fG3dj6x+Ls1Pt02srubMhPj3ZycaDRLqYNSFHncNfSgcPzJn
4z4r8u1kqMRFVk0JmgASB7j92/S+M1N2PWFmiNPhDTH73/Lu+4Tp3sFQ/UiTZHN7UWv7Bh6suISE
+rrcnqV8AWnew6KAK44CMNs0t3+yslIRDUUMl2O8g7wbfXMs6arYZQI2CO0yop+CVqdhXw+bysuP
5kCgnVz4C3iSw2awdFWxdHV1Z2alT7YgAJsLughviBMc7SdTkIkSFfxUoij+zZMxzRsVPXGtXN0p
1Jka2+5Q+zLs9ncTALQz8A3NgrBNh2etIqFZk01XfsEjC6SzVhFJ1q6ac+vSKoegR12V+npspacE
2MLCfmXJt9bTo9T8gXntWqeifq5d2XhyWoLOomP5UkxOpy73BHc7rvJ+4y/fx7R7xFMX/RnrQW8X
hfO8gQpl70FjCwB7zHrBP6REyZ1bzU4BMYgBn7xv3VMzxpNmhU3RRIz5O6/bUC2POfUOSz5GXfvN
BswGkS8axjECByFaAo606nT76KxtAngb4NlC+AolbCm6DQ1jQDJjoLGe2VHjk4hlnxidorrtQwDn
FR/5OiTgxYKMGM99kZLJBQy90RzNMjqwMYHADFsbqS/Th+kjxK8eFqNgilfs9clBLxGIBjGMGl0A
ecsxtuM/8XS2vtYcH1l7MFPVFN7rK/DSiHkZUbOg9BPf5DOoDEn9ocltcPE5U6GTrncO5GQg9QDF
EgUt+TvNxPOK2jd4bLY/ag7Sf/m1Izvn/W+WSzPSKQQ8bzJNzAyIvS7bDOWGDVVoE/vItCoq6Rby
7Yq32LX/CYMBCEOA9183vTo9TcfC7zvgkL6XzVPN+m3h/GhoHfWzCvarsiV9KaNetKlEWSNuoZGY
NdtGHzH29efMdlQ5/nnVlhB7ReoAsrWcseh50/pTSbu4SZP7hi9hRfLQweF2Rxvy8Lvbp/ja0bGL
/6zJD+dmAnPCBHJlH8z60Vy8O6INB+qlCkzntatfmpFCWJIGY97kMEOSQzI/prVCcuJ6GSI6+ohF
QOwDBS7VGjRGaMNIhWXUH8fxUOQvCX33EgC0A33xbcjONSQ7bZCnJxlMOPxDRV7y4st7v4Q4nWi9
oMgIr5arcwWExDFni3PMGD4W2Wdu7vE6encUPbeBQbmXESehKeYrcZPvA1KFRg8Nih/6fKcsmUoh
ByUL3LjQNoFqIPgFvpz4di4InkPS1vuE3XnZHvW/0Lfu01p180tedWVHijkaNBeLbihZzNw7MzmV
lqIOo1qHOKpneag58dxsTcbitMpDwFYts47c9rWYT+/69G/rwNUmUCVwIkyeuLRjuyiIZYZGY25+
dtM4hR74XCjCpXRC/tqAsDNKcXAvONiljabJ3TZwcxY3nIXUP+aGCXF/1bxESWAWirKwgJrV/5iR
ImWF+Wo1SwmLuzmyj9OmC4c924Nb/kn/GezNTb5T1U9UC5OSMcabFhsIZ2uq3/VMwtr1w6l/n1jP
9bqEK565gjYEaaWPDYS7oH5s+N88zEzUgld/UHVCpafC1QaK5Z4ZSutunnIw8ePW+sxRyDTpI3Om
Deu/NI619VVU8zUXP/9e0hHScQ91EL+o9z4E3jIoUXF254ws7HKVNoyUpv9dGII0gCoGyBhyUVOf
IHSYcQOaPObXtJkiPLT89CebPhn6F8/6CBTp9vapki7S/xhEMAV4CrBCOQo1LTTrGi+gMbAGm8W5
B0wzwiMtTMlpSd9ZU78yJu0jKNmAGjgwxr0Dt2KGuWsqAP/bs+LsHXBlQwpHaQINa6CiaZw8JPth
nxyyH34ZQvZ+W+3GeE5DpYa/aguFs54541LpVq0FOr5Z/gqS/jI8jsGfpvjW5//X/ZNCoNY2g+VU
8A6/+qA5D3b+MraKAoZiMbJWVDAHIP+whGIAx7zR3Q9B94HVD7www0z7ddv1Vk8VCAiAnggxc/mB
WNntZNu5T8Ee/lCgqRvg24wvyfjztpnV0HdmRgpKSwvF+aTxaDyU0HaKSv2rbUT/GxNilInA0kHp
9dIDGCOj7qatfzK0jcVI6H2vlOrr68v4Z0PyMrT8uY8XNY1z/hMIqO08fxpcdri9ELnd8Pf0oOn5
35VIHsaSlLUkg5URMqv4Npsmq+8bRvc+Xu5dBXb1gLGC2je/efDJk4P5rVpab/wWBXlVKrnqif9+
iqwuhyur400P98AgtM/owuv+57nme83jeMWr5F1VxqSLHxjkQbOB3YvzBJQt4yEotcgpxh1gVzpm
jtze5dXb62xl0vWfFOXidP1Q73v7Vzv9TiBYa9A+yum9CQnbhamwv6rFSZc/dYp+akwsLu2/2+U+
W05T94dl36kyAVjLNSHO/F/38aWzxq0xIwWb6n1J/BBTpzYBuGK3N08u9MguKj/VB8tNq2VGhJoH
cjTM3xh8GTrVdKz5cRz0yNXayAteyaAds/630XzC7OgN73daNW58owgp8PJt+V3xo8QWXt06gmsB
PhdKfG/Fv7M7QB/00c5tWu+7rbFzI7KrdQzMjfKIb40tCqcdRPUUQec6fKIdiB4kuoKAQF/lw6WX
jpY/GdV+ylholH00+C8ArDD0QW8vbsUQNh2gKPQIkJHIby5zdjyA6IoitpEUL+zeMb77c3sq9fJ9
j0dhBJgw1K/wigMuTE5+wBmzndonEAluKmjRQAE84/G71wITqEeC9wZmlpzujGwhfOk0ggzku9U9
tFOx03mUTKpWw/WRw1JQEdPBAsMFJ9M0IClL4HAuiVEBfPKnYAopKDiNFWkEQ3CS/OftZanMSRHF
4sTE9IOAxE63p+4Qzu2TBtFU34g4QuZtWysZFro0KC+ijgAhBbSMLm+7uvL8VIeqU6w7SdTnfphP
9GM1P5XLvV5gDAazH1NTi03vB6SMwqx61RyFVMXKci9+gRRm+gSy9DRwwCmY2m3a7ILuN2LZvi3C
hqsG6F3fuzhjoA8L+C3UHGSnLDRt0Aei53EHDXezTz+4dfqT5u7z7V29NgNqBmqPYu6ykP+QNnUk
hjUEZp/HJGs/NNTdQIrjueaO4iyvmkETB2BfQH5h8vLbpaWWlgWFGdPIn4Zl3i7MuZup6hmjMiMn
K0FqQRyG5LHhsod0qHcTgWCrY+WKfOU6NLnQ0jGAXAb9Y8UVORRKXS3N435yj35PI8xgekU1flsZ
Kq2bFVOQCkULDI0wiJbKO9cSVHISP8liv6aPXqqnIRQ3kI5M+h669O+sRyMUYsDPmTVpA0H/BTjU
DjB2rxyfE6CKQxAH/0yFiVzLV9UjrvORS2NS0le3LjSCmZ8BEuufEr8hUYmZs5jMZ0TuAH2kmhkn
zWOKULziI5DzQctGsE/MK+oO0dusIm7lnKqKPo+YQBaA2hbaPVPUp1R2pGBhTqTV6tnLgBPKktBy
ymNVG0lUWe+U8Xj7ZuD6e2iVCi63fE8O+UjA+q2zOKvs07zQJxMaNmbhKtaz9rVAakQbGzUq+0pc
wG3qvIcPZHgILKGZteEC+vRUzqFB90uag6z+TubM28LOLUo7WCH78CqvyuKupY94exghpMAjUGZV
VG25R/rXEkDFuP7BIgNo5DI8tXaRJ9PkQiaWQoOIT+wDhtSMIabJhX7bfQ6A2Q5Ja3dh7ZeYymR+
6W1PIaazds7FOKT//gTpKrXB2GmA/oe7oEQXQo93myfGHDJKIszbVIRjcbIu00awmqHHaASYTIzR
RVI4DhiwMBoRM1JHd+u2mCdVmt9r+t3o7QZXt1tFi1NueIFW0e3rZsUwEIeQTUHYhEiFnAdp1lSm
nOppnIN6m4zbrB4xOuHOrR/sJQ2LpkX5TgWvfuNeSKv1gDZC2oqZRtCql+44C6NEgxyQ5Dhxmi70
x+RUF8OG0heDfnRzczPTI2c88lJIElcLNIS4G3KzjcxpCjU+P9dWHeXksaF3o9ttydLtF8M6luBj
gEtWQl54n3r5vjSaZ4uxTVYVLwaKGH3vHw1i77M5P7QaSkDGi+NAQQvHK2qtclMQeg8t6ruA+yGh
WlhmfqjT7s5DT873vhY+C3HzZOFcPjTNq4+H2u1PIU7P1a4gaECvDXS/K15h42sZz63MPQ1NvWNJ
diSZSnjlOl8CjO2fiTf8z9nrxLF6WjRLpe05Jvd0w7fSz3daEmynb76nIjBe24Lqp4WaDtDgiE5X
zzNz6KyxzYN91oPDSLd2gkHDJtg+gBXlKs2yFWMWJF080B1AAb0Sd2lLUDG1CQsri3JfpGFn+RGU
EnZur22ooaotXocGodvtgsAPaSO88sRNc7aN3mhCkwdUh/0ytRAQ2xs9lDLx4sz2tz3iuj8QQJoA
pSR0o9d0Qbxh4YPlQVbLq55zeiBopHLzV09e5ulrn9ZbBzUmwl+S5CUAO9QkL7WtgApfbaz4BYCq
iEkM4jkmBeI0rzgGAHr+PlhqtKUxCt7ODqT7trh0m9Mvt9d7daPBGNJRjGkE6QhT7iRjOh19Y2wN
f9/neuQt2Uedv7Z9ugUgNHSQhNBG9Ya5ygmERVS8HTDoBQtJikSYMQV5otr14DfZndlVT1Z5yov3
PmchsAD4iwuOB/zl6mAThyxByWxvrwXHtj7qviKBuorhl39fPtVdkIKckJjePpuKqB5NjLafH9lM
Nn3ySOp5Y010wzwVGOzqEAirwJb4gsiH1Fs6BPNUL4mWGO6e2fN+0Zet3VpRPlubZKaKBV474aUp
8VPOzlvd1n6lN1igBuGfPA2XZm8wLerRP0hVOfCKLfHIw7EGVgLkYPHvz2z5Pe4Ey19sKC9DsD3D
OHbdDB39IZs+Zvqf2/5+FfFFf1m4hY9hntdaEcCOe8TPEmvfjfluwYxJvVBRu1dMgPKD+gOyKAso
CelIJXQkNXotNm7Ddlsn7Z2hTbt3rwImcGeJMgeCobRj1uw4+YAYtg+QSXc6xAyKYf9/MyECx9lH
MTsxOKJy7b3nse8QLcKQFtP4fNvG9YcX5Kh/y5AeP2ZWFgHBjPK9hyEUefbLC/D9i+NsRp5qxvSq
KYi/CgUBCKDJD4S+14e2r+Fj4/LAqr3p4RYhx5S8dJCCuL2q6wCHVZ2ZEv5xtnPQRefdCIXpPWt+
uNlxSsZw7hQPkRUbwN4ggUXwXsFiIE5oadUjceH10xBkGOcbMyUYY8WRL4xIC2H14pngY9l7HZMx
9qae+xt3MTpFUXl1KSjY4VGFKsyVLBCtC1+rS9/aLxgL4uE0mh15wAxhxVe5vuiAXUDRzIA+AAjd
cuXMx0TNusOdsa+15FAkwyFxyrgm7naanTayhpNVW++OoZcmpf2DvDeElvHa2ZdV8rXrpp8YfrhP
2uye9d1TmRFFaFvdyLMVin9/5ncEHD3m57O9t/xi0zve3mHacUm44nutnKSLjXQvzRgW9xy7hxmt
DVDl3Lv8oauzrdHtDPLj9kkSf+oiPYdY2fk3Ez/lbEUVcYYCGSGG1DSk6aLcaN2Q1nZxWoZyeM1t
iPW/xyCYIIC0+XgKQkATyriIrpcGndyu68ldsoNfNvFsaphwbD9nmrZfrFnhj28wuX+Lgy2U2wU6
EAVdoEVxW1zaYoaH1FzzyMGsrZ2/zLuGdGFgdjszXV71ZAImuvvml0M4eHbYQlqsxVQRK2PRONII
sOW8p9th8u81t9z7NY8wACLyzP5EU7YBKm/ToiyROFMY4KcvKMG44wJskIp8enmsxCoAAxQcMGhL
AcUg71jSFD0xFlocprlFee5xTH/Rke258dX1HoxZJUdxmXcJc3huwCvwzBHX91VuTDEzwQISMKbJ
t2zG/J4O6uH9wRnKHZ/NDYO6N+HPt51CKrr/NYr3OiaaI9jin9I1xZy+1ZtFT+Kk0JytxRBvTZad
kqaNQEa5wzjfEvqIYphQusnSKQRz0dyk+CS5659u/5bLw/f2U8TUIGBGIHYFPJYUUkhC4YnFaMZJ
BgpmO4QJHY4NHnzFYz1p29vGLgPKmzG8C0Axs8EQ0cFWuvRQK/VMiLZ4ZgwZw5+dbudRs6R6RMtR
5UUSC+balJRt2Gk9TuP8piU0hv0w7ZnPdzlqD2ZiR4MHfCkUJ5MOk95Vt7XEX/qPafgUPjDg1Eir
L1eZuCkzCqDo4srSo8yay7BmKPBpQBtlvhW6+YuG36J7p6BzNzqQib62ub3Pl2Hu+hdIUYfzokwz
E0/mrF0OlCU1ROnGH2nroIuU6a+3jV0fWAdF+H/LlcLOpJMhJzWWG9hsA/GyEHIPcVYa0dD7J5bm
+04pVa/cYslr7TygQHB1EGhz3F2XYdYfJXgxTWFm1x/JwMK2aWJrenGXHwCTHFDgDW8veuXYIDqJ
Lg+AXXgASIv2UTTIzG4wY6MPNm7+Jwj4vva+5JCK66nia65u8JktabFT3aeNlsGWjknog/WV6r+8
Ij/R5HHyXudGBSJbcR4UEi1IKgJYDEqhFJySwUn8bprSg+PQXWtu0/SICbNhbr2rNvvmpBAe0QEX
whMULQPJSYs20VPfH9MDpANjTuaNkdUEPAcnZHxRZLdrERdxBYVovKEw4NuSzmRBZ/QugJc+8K54
queRR0ajz1FiO7ue9A+aQT6RniVRRzInsu2WHvq0qsOZkWQH39IU7iPfOkgJQFCATqyOadJIuaVA
6JSBNdi8y14KvQw998XT7gLty2DcA5gYuuRpdN6FFodAPoygy4pdRy0Pl6oUDhekyw4mVJiHBXg6
YNuaL0OKkUvpjDkdt0+G8MbzLOTNEuTbbOQ8uMM9KZtzPOif87I0D0SkFhYNMKUjmSzFTbJiRVS8
0fQH1kxgHS9jbFm2aWNobY7p1OVjV00P3czfeeywEDyGcRIwvAmjy+SF2GlZlanrwwSKCH3z7DNk
b7UVGvO31GWhbn27vXHy5SjsYcISJtqC0CjEuy+XJAZTEdfIycHj2LiyQVRLfW5upqZUYZbk6AVT
cAk0KlCeQzlBlyOKmWEWjGnhNNg/y/5jA0bH7PwwjG8QSFZkpSurwuQEkIZRI4HL65LjlflC6hKp
wMGZuvLQ2pUdG3VGd65HF4VPXJlCL0KHHfTrMGoJydzlBhKULTw0nYrDoLc72lovDQCimU0VR+lq
82AGgkMolQDWC4EUyfW4lWpLkVfOgeRaHKR0W3l0ywPjridmhJFIu3e6BegRSNBQngOtEZVOKVTw
xvMI43NzIH5afm06C2qhuWM8ZEGQKOrEV0mToGK4ECHGEFghqyvXzbIqM+q2aBElygmndg6JEFhn
Szh6833SZVubk42GjAmyu4rTtm4bdVzUIPBqwkTLy683O9wpOLGsQ9lbmzrfBMNvgDUA8aJ/qgnD
TqHCqR1QN4hvb6/4sxfhSiz5zKy0vVBExYTAMqsOaQJRadP7MAPsZXlTOI0qEd+rmCWILjjckGcU
5Va5Y9YAlAXNXsc+sKUBlqc3yWNqa6p+w4p7IiBaHkKWEKx/S53Onrjt2JegBWFBAS5te35G2A/d
ztzP464we8XurX019GogqwBKqGiVS4ehHP4faV+y5DgOLPlFNOO+XElqoZhLpTJrvdC6Nu4EuIP8
+nHkm2ctQTRhsudSh662CgEMBAIRHu7zlDdpX0V9AwqNFhxm2e90/J6OJaaYldCtPztj97S6jeSs
b6xSh3+aIIiBBN7NKKabZaleOiWJ9P5nh5agfcryFo+o2S/I5/sesmEKr0NQLmFHMQwlihYvqrP2
hTdbUWdP7r52yi/oUlUgxsmcXaVn1guUhGTqfhteyXWYgT8GUA8PUyG9JEaqmaPRW9GapEdarcdq
mQO9HU9q00nmPje8EitDRENhBMsUw1lDABBX3ZpGQwMV6xl0FRagN/e3cMsGv0uRFKDVcDMMzhyq
pENN+mhp/87QrskKXRI+tjYM80RweV4ovbk8wUVIvbmjdtRS+wDaVR/kkl/ztNgpriExtbUY0Hyh
boCyFAoGQqCaAQyhbZVPkdun4DwFI73DIgick1qyaxuOh6CPPcN3QaZoCPeZOQw5lFGNLFLTPhqb
NJzMYV+MA7AhvwfcOfe/0cYOIi9GSx+9a1SzbeGirlk5a7SBNYeyQ+9ND4rTHpjZ7sZ++A/3jMmT
HbAf4q4BAOM61lsw41iovETllJ6WtPMb59B5ekDmaQ+2rqfa/KMixUqbj9Fb8ZwHlbELwzyFuAyO
bmnnU03ySG2cL0Xygw70EaIBf5thlLw4trbz0pLgJQUU+BYAtavIRl/oaNpDt2fI0aHnC03okgyp
BEW5aY938EC9b/MS5/XK0AwjxgIm9CiDcIgaqBhL15PPpVlL0nv+7wj3JUo4/9oRXoda5Q2MQiYn
IuAy9taAqKycHuepqsuw7LXGjtuemNNXy6xK57UlCtohkgPIP9L1T4AMCyBmiP8QuLlhOh4nYPdA
q2xHk9UaUa/O9KRhSjnsOiCL7h+KW1Pwl39XawrXG9VL3EBewqKiw4sxR0Waajszz6L7ZrZO+qUZ
4XXqYpPAJ46Ppxm/SuP7qv/DWzCdBq7tSdYdEaZC3s8Az+1ACoqrE/1RwVMSh7jdUpRVBBGYfFx8
4Ocy2wpn1meLh9zZGJQf9VyX43dW6U6spFqq+YOmE4By0tYYIVfnZEr7o28Ghloh2NgTqw+HYqnT
p0LX0kpykjbiLX4qSrQgYIYGgiMEizylAOPPdImMFjXovgstq5DEvpvnuAkG/gsTQlhwSLqaQ5IV
Efjd/dEkvlc+F73tt/V3Bl5WE/qtMoFO2aqE+GBVJWgztG6JcpCHKOWKkeFZ8lDZWhVXgsKDCPEA
Gdp1SJiLSSVdyY8qSpAW+1qvb51e+Q60IYzJDu3uMOfl4b4nb4Qh2MJLFqgwzKSLzuU2WuGu7VpG
tDhr3lvdUN9InmzKJDFg48RAgROJNAoXoKcXL2FaQpsat1gdoQGIwSbMYJrq3rSKCv8lyxfyyNay
ebNAim9KAu2WZWAZ0aFAsqFbnhAS1Km0kqVFf0LN6yhdiL9mHsS+jWDSv5FZYmxrOy+NCZ8wXZyx
mhunjHIb7FT2V0V9Wbo303u7/9VkaxIyDWKrpav1ZhGl/Rjkief3IJlD37zKXqpR9gySrUnIbesC
CQXRUWEbWT4ZYVcqKiZrtDGfAmPwmhaEpiUa9vdXeBvI8eJCEoWnO9gMMBB+fRZGJNrVuBI7mkvt
AHU+30j7uG6r/X0zt7cjzKB1hcaOjpafODIF3QKzAL+JHXlN8SN1ADxRygBUd02ER2/zBHUyEnpT
lUpy+NvVQeEK1RxoCQM+j1xeWJ07QA+j8bQoa9Hq9mYyBB3urc95ni+7+yvciFtXpoSNXGxtVWhv
oTpcJOnOsxMvmMBJIPlcGz7Cmf1NyAhhgOhmH9Edc0unKvQISjM7ylp/tCC+kZOHRtqTujWFnQB6
h89rACQn1leQokH+NaVltE4QUh8mPzW+LO5LY0uO8u0ZQxkHLxM+RQRFDUP4RlWRlmZX5Cbe5cVe
134sBKQXxi9n/rmOiWT7bt3w2pbwkeZGzZlnVgZqsOueqXtHmw9Z3YU9FAQqbQqoIpvhv/XAa4t8
9ReJdav0C3E1m0YELKH1cfVAVLm/73mbG4gRQ1eHEpd1M7NhelU7a17eRms2IbRDITRFtzRPXd9k
aIb7hW1PY1hkallLLpsNF+FUejpgPnBJTUR6kDmtFjetSNTarMJ0nvmDKW4V9/3CmT7M7/fXKQBG
3wuzV+b4EbzYy26tE4xS223E3MVP5xGkQuuOgc+cNb6t4Pk3mSHrXhXzj1ZpB6XE+Bsm0qBqd/93
yFYtOKzTtkrdalh1BSiAcqCYF8y9/ZSc75t5L9Vfp/PY0YvdFZzVgjhIhZKqEdk58ARWESj6gzk+
IpP0zeZM68hwnzS1C3pv3Hfozk894OD1wWleB7qgpXoaO8yze14wVqvkw294NSdDxXwGHuGeZgte
7ZYNNO4rq43yzEhfMlrZQTWDQQaCqDK1odu4Cob3C1NCVl6CVtDOeEGrMJQgy55VRTYVvbkYaFqh
uYCrEA2Na7ea0hTihDm+Z2eOB0MxcWB0f2io5C2zEXuQbAJTgEou9k00Y5OapcmwolzWFx14sIwQ
kBtkSRiXNNdpn7bLg6mMEifa8lXUsNBQg4gWqoHC2hBZjXrO6x4FYtsvHPDJu7+q8uSlpeRBuPWZ
Lg0Jn2mpwYuOrowVmWQ5mdQ9Tlrzcv9AbH0nyIRw2hDoy1mekPMZvekx6B9akeNkD2mnz8fVsWco
GyTz3/8/S0LaN466OXl5SaOleh29L6WGMJL9um9j88sg79IQuNFKE7m9LLsdUlVXrIguWuhMzg8z
UVI/tR0/nSZd8nVuXzzoXUAZ0kIREH4g1jLrtDeNSs3saFkHc9/liheAOgtdGa+qjlpSDZhaxCxO
QvTSRw9FldS1Nr/chXnhy7ElVZJ8tLFWe3waNfPZaaxn057397dUtkrhsyFdsdphtqxIBzeaaiYn
PITeHL3KEQzt0JvZT512z0v/MZ2D93vJRd0TnSjMjqPFwJd/cS+5qmJ63UBwxzN6WrXC76kSFp5s
qnXjiF2Z4R51YYaCiJraXVFGyZqeMs3dz4VMfUBmQggXuk5TndrcT3DJ+SqY9Y/Ial3JBSqzIsSK
uljyxl5KO9LT7seYdSYf9ZD1zTZ87l2e7T1a4NFtXO/W6Gkd7dW6jNzJCchQHUrG9myUpf0bxxhm
MCGuQ/jLA0Lv2kzmrsXiQmE8qplyGBQXc3TJHFiNHial/tFGOEIF4PtgjUVBHxAq4etgZnVuNZYU
0WDwZVXPLG32eFZJLqrNnQPGBcMcvL0v9ttHNc9Z4+Ihr2PaXFmdh4muwSBF72x4AeZSwMXEu/o8
0bneOa3XCUnHrotKZod17n02iunjcYf3+tCU5mBktEGuTTAIkur5ZDnn/3eF6tvNuq65CjHHTCzb
ZioetmyCSAOtz0XzC42Y4/3ItmUFZx9YWaAggNYRAmiu1ZWxmEobpUCw5kkbjll+orUa3jdz68wY
+sLYt8Hp5yCwI+wXdbvZpc7oRF6+0MfErWdw8ZP82LhgLepy8899c7cewM2BShGwVugwWUIcmDD0
jqlQ5kSZapNHqMWavqKmg6RMurF3V1YEP1MzDSi3HNBVUzt59RtZnhL95/2FSEzYQhCAPNqgZi3o
vtpx+ORpiwnsdIdmvdbJFJc3LaG4j1YhtLlA2SB4dE9BzJl4bVQ3+bHNq6BavCNkhCWOsNG+5uN/
/9oR7pp8LMiSpIYT0TIBjn+agpRSNNoq1GnqUv89lSQPc8wPnIp0+gRRuo8RUvA79foHCK5YL5Pp
JjoWWlRjaHvZrlamXdrIHjKbLoisHAwfgPkiRFzvpwqXN/q56iKbTswvvcV6mQqmSUocm1/twooQ
JMgEHhgF0sN4obNjbTb+jNcGWDEl9+q2GQNCoYArg3FA+GjeOFBVUfDRuNLkVM271FpeSnuWTPxt
Rgl0RP/XjPBpGGm7mgPqommxd2nFdrOi5X4FjRJIr378cQY/uDAmxAhltKhuT3kXKebiV00RL7UR
zhk9/IcTfGFGCBKsKzWrM7IuUqFfuVT9yZjBsFjJBEK3vxAfjHofHhY55tWqWwutSbsIRFyhA6rF
rMoOY27u769m8wthWA33K3RwMIB37dWKNaym3tEucrrkABT/QUeJwBpwYs3s5b6pG8Tx+0G9sMVP
2EVWaqRt0qQOThCIuM/2CJbxtTzkcwWEc3PszeyL5X7LSRoq3hQMJdhedOu/fLuLXyDERKNVaKro
OF10heZvYoZ5WoWDIkPWbH67CzPC6VK1dbJo5TqRAmp232xBK7NUxUvrzat/f09lloQDRvsBs2CT
B5pnxr7TFVLmjk5WUF5Y+u6DljC+jioOcLboSgEvKgQm0xkg6INizqkA10uABs4AYiOw8zjqfzEE
t1f5NAX8UjDUTGA5ACrcOyk26NN1zqjUx0PWSvIkHg2uSmZ8PRdmBMdH72FWyGQ44EizcBv3rAFi
rgXqHfeW37nlz2bW+12jmbIy7+2FKVgWjsFIwVLWW5l3IgBvAyo9dtB3oD6zMhttU4Kpu/m116uE
PtlNq5O/k0v1OuDt+roPk8aeFUmT88aJ+A8ClNrFm4FrAQs322gYSEsUAxAwoDGzWv3psmLXed5H
U2zBjPBhZwgV1gw1r9Ogt0+qqRwdb32g5SJZzU1EezeDLg6XjObzvtdRRiUNaEFt1T2pff/kNv0X
S20Aq7MDr/1wj4CbAs4TTx9QVAGfe20qqWla2IqWnNxkDBevCOfi12rogMJ/t2vN10sZyGFzbYCg
o0yHcuotntorZuiWt8qpcpu3hqUvOpqmKun3ttZLnnbbphxwyVvgXkKGf722bFYHkqmTc8KssO1b
kF+aAWzzV8v9RC0Z4F1mTNjIyqwh/wlczGm19D9dCX5AwjLfU/unfpolB3/T2/FoAYgJyEdTxCLO
uW7kRYcpTG0YIopR7dmyP62jjFFhc0lcd5fjfPCmFPePemuutZp3Mhn4owDt8XzDXF/1ioQpIAv/
IThfGBP3r6lMY6hX72QB+eVoya929XyFuJLr82YEhHOYYBATMztQnQRuSDhb9kgB6Z86LArE6U4D
xbFyeBms7FChxzB0dew1w5HW07FS587v4Ceqk75Rq5OkEjzHugneLpqOqPfjNtKFzR1TG/EKakKn
IUmfDaqTwGjUAIQFqT+q2WsDFLTfk2q32rkU+8NfaPdsC3vd2cXUeoqenFLIuJB8PvSk99MWAO/m
cz1Yx4RZYVl9r8dPH//GiDaW6qDaAjgrd7iL7MlRmTX1jpX9XTzS7/KFzZ9rCCRA8ViXAWs2rihe
bgY4zALpGtRfhe+MFWkN4ftbMvKzdOgXluv7fp2evGba9UUSA4f9Wqw5sFy95Pq//bQwjWtfRTL6
jqO8XiYGAhQTswFpXKydT6dp5+Z4TGIKF+RXfu78cLUB+oLO/v7mbq8Yo1oOp5/AZKWQDgwk17Se
FDBrFT5TPZ9QkIgie6uLNDSaxM+0ItCM1geU+qNvMSwWEuCYS0BrGzOdgkN5RjuWtZJZZ/iw70xA
As6ZnwLOdH+J/Exc+y3MgJkAbXOwygBZcb2xigIqrWlG2uFw7b7JUL45rD7ZxfjQkBa6045/395t
nOX2OMYHzoD5C6HSQbq8thYtU0523x6nbtjliLcl+fBzDFyUYBRFswJVIcd0BFdt1pZoYL53foMK
HPlam2TodC6eP0yL7DV7uyIgwbgIron+OTh9BVPZuIJAIkmtsze2QUO+DTQJAfuR7NtNnQELQpkT
nLl89As7eP2dVsViFea3l9+eV/iqhy7E3J7vf5pbV4AJ1O7QG4PjAbF+bcLsFUetrDU5j1MSmom3
X6kbOrl9JKoWprkMbHp7pEEuC9QBpNk44FTcN3SUXGXEJzy7efXGSLZPmp01aizoiievLf212vXp
LKnl3d6/KOUaACuBR8m4HZoq2Vq5SwP+Rm3WUNQv/BYDrHRIwgwQ/fvbeesX4K4Bks4GjA51ffGL
YdxeMQxaWee2pyFIAkAOwHZ0UD8cJ2ycWnSEUW0F9FScfUlmp2Qz2FLOc3HkNHHaadEkwfd20/gj
AGVwMAujoi9CAgcbRHQLXcyz7Q31yTCJG2bVOMWJNTp+aVqyy1R0RC4ljFF2HeVDzMlaIoFY684l
bRXPOoPgTssnH1oL3ViGWvLk6h/Ed+ExCUFFDBzgYgF8yBOi7LSOegZlFusMOOXUp76aQM/k78cc
4d0GnseAjyPxQ4i4PleZ4eVe0s3ab7tpvJB5fQ7ig/rZbur9Rw1hVgi4AACecY61m1FUNoztWKfK
meQZpqC6fdN+cqSwrtuvY0BQCHcSXjY6Lg7uLRcZB1hz1SybbfPc412qdlXotUHbPxnrI6Z1JGfo
PQhcXk/gVsN7BqhCjM9w9Q1+yC6M2VpaNj2DsfRLFaXH/qAArxOw0xwau+U4NZLDJHo6SAVwO707
A4Y1MDVwbY6WU93TQjfP5cyC5G+fDf6AIQpb1lu83UPU1fhIKlIpzmHHY+PFsjCLjEKnC7cjTMVY
3njUvaHxy2n+3rQrpJlnWTVcoAyFkCKPsoCoYC8BFUC5+NpiC3kjLa1H60wNh0+HMBLR9hVUBnE7
MjtYSlTJqbrkPn5aB3g2n9i2UhnhsRjzUf3C/AsAlXzyEosX9hcvhcZUm6r8k6nrXkunoG7QVyUY
KsrB6N/ESHEIWyVPfzEQe+DQhEFESExfgrpMv166Uper647QM7XSh9UGRaryqHmyL3prBDGej9tj
uB+dfDEMUycnLSCq9jnNAVpufoFuEwX6VBKJN6wgAqONh2DCa/SC39RLTxtamOY5A5Oc4pnhiErl
BO7h+4HkBigHtCamfIHnRf0X73xX8BYj16g1L035B0Kc4EtxAiNFHTH3c3DKltXnpfP2mfo8Fauf
6wRj9q8qpim68Xj/Z9ycRg3M/Wi8o7f7XtYQEpLRBvQIDXfz7LhlNGhdsKresTeQGnz888EU6ElV
IJAwAXPTuDTReHUdFGnOpCFBWf7OunzXYlDq/oJuw5mGThHX50ZOAF4YMb6oOXrBI27YM/nrPafH
Zp+EbciygO2qXXOwZJ+Rl+iuoic6k6DPshDRMMoJQv9rz7fcbCWZsoAfpZ7TEI0qX9e/q/orBajT
UwkUSrzYsqE9lYIx7qOlYQ/GkdbhUYoyIs8bro2vNJnRwwTHswJq//rMwDQkYxq9eZ9xGy7KeRZn
6EVxWLDBWitpmj6xM19bTQUwndpRQm1YArd1D6AWY8eyI9musHNvh37kGChDevjwN8VvcIFz1i20
6uE91+skmub1XV4ZYLrytT043I94ktp6YPta0Oxm6L1JPutNENCAgOd0chjQQrwRiYVMZ+oUrx3I
q1mtzQGCtfOxqZcs8KZU9gi9vTYw74y4icl1AA7xBBZiZ2fNeJuBIPFsHvKzGVT74dj+Gnb2vtwz
2eVwuy4DWR8sIUPnovLCcXcKhRUoZUKdvD7irnqiC0TQdSpJkrhLXJ8J4NeA6QH83YECtcjQYNUE
6jFaaZ+XsfEV/VlLA0v9jve1t+zSQpZQ3KwJqDkkYjgJCKcQa+bPuouL3sZt1rO08M4ZFHP28zzo
0YycZu9mJjned8Sbu5W/d/ntjmWBVkM8b+NIiGbMPflNjeVFsZxv9frP4I3BnBmvlV2Fc2L8YIUh
CWk3MRrfCcvydFyuKFIYgveXCyuX0WMQTPQm5avaW8ATu6lm1KFeTbPPaKIXkhPH9+zqC6IXAY4r
3LQI1OhN8D2/2FNv6aEonyl48XhVDhbuVKFJAPnbYpCs7ebjcUM40IhdKGffUMyBz4pqk55BCB1i
R/pTnoej+cFWOLArEFhBvgBxS8yX6sJarKGZWeVQ8zxN8Qog+gDO9n5fyTTENlZyZYZ/xYstgypD
x1YQ+J1rzah8y6KRYfafGCG7+z4os8Pz3ks7jNRkTT333ANSEniD9Trndgp0f2NLjvGN3wkbJ0T+
qcuTdOw78mMkuLzS76uSBi0Djd5He6n4QlBax9F9F864ecZXizqNtl6b5xGZOn0dhx3JPvoI5f88
si3AePGGB/7zetcKnTBI8RnI6nJOs+4bw4PWy7ggbz4NZjy5LBFwf2B3uOHIGCajV6xG8c7Ecv12
NQK7f2Ta6/3vf5s4wgrkiWAAcwfgnhIcAGNaqJIicT33OywizHfTsd+3YR9CKGCfhu1RekPxG+gi
GmCYCZUP9GvQeADS8IYTzujdRSXlYJ6NhA6vmZ11O713TTDlD3/Bzl2HVCmHwFabf4Y2WULM7eQ+
6aCjAfVa2YymEJmcd5FlYMWwA6gt3Uz6pwVLRhA+2OfMZW7mG1PdLv4wzDL9OeFbIszj4sfVBbQw
51gXIyCbHHXQMiTG6uxFxrCGKdF+6UX+dv9rissB9TKiBhDJCH+oW4hmyiVP2VLjqnSSMlxpeuzm
D0KSUfXjYESUuj3cyDxXvXZ9ZckrcyLILzCFQ9eocCTAqfcL9tI9UIx/n4EBPxK6VKioXxugBssU
gjQ1Nq0q1Ax6MKZDlhcBJtceh/lLOj5mKfjpMb2bmY9GGZjjG9H+TroaOkPiL3PMCgTLYY8GedA6
9W6d3kzjzzR9rHXF566ArIdgL74tXggiEfWkgBaTFZrz2+4qn3jjzuuzwK77Y2NbQWUciqUIUjsJ
73/gGz/CLASCAYo4OEaAcQhBNAFNaUVypsap+ri6+yL5VE2SC05It/jCAPPivXBkrUiFhfygIlza
hplajOv1T9m3OwVsMrahPLKuCmbFCdTyn/uLem8hXH/yS5Oggbv+5FYzwBMUQ4tt8mUwDb/s3RCd
q2PnQLPVGv0ZNOke00PC5YLsx7T7Rlvmt9oXzFfHTemPuuonpRZQ1ChokkmSCuHi+p8NgcY874Cg
tiWWzxaltNLcWNS4MNNn0PA8lXa2z8xB93vD+C+b70BoHNAchH2RQwj0v4ObrIUee/YAlTiy19Vn
o5yIb5Zv6PH5kLuWeNT26v61yF+kFwmAQ5g72uOkxnNahipqA2n+OE7Gs7N8u/+Vxacf9hGdeuTw
cF9IIqDyfW0pd9O2JlVinZM+j5vRCHS7PhZ1Fmqm8sUb2mPLnAen/T3NkySmiK/4d9Noq2NC/r04
IT6rmQo0EjOT/73kyt1wZC/DDnMxhzR03u4vlAeoa2/G9DGv8BvAXACIw//+YkfJ2peZldjktV7y
vNt3CxTQj2YyOLIRn5uTiuIxb2RhAh939037pzJHyNV52FCzSvcMks1lm++WDOyfVbY36+VBn6jE
P2+8BYGOzwCi1s9pFMS3GFpAwLKODfmRGt8L7/vanMC6TVgiOXLCywhtEbz3QIaJEiDOgCUCcqpx
ABWvTuaYA8seJ6Phwt4L84el/WSMmvFQJ+v4ojGjC72u1SXPFREe8T/mXdyf6OIiORCHCJys6TWA
ueZYe51C61sWtEEWllDWCvR9vU/3MozojcdguciFkOOhzsovvWuPKaaqcQYNSkXOGLPsEff2fY/c
2E4EE16YB28IFBqEkM6WBho5TcViU1FrsHy3jnrwZtBoFWtb72eQ21v+oLtr0OqFF4CFY9zf/wEb
boOshLejENwh/SIEGVaDIGyphjmm46FoD7k7+Lnmp6Ys9d/YSBwED1VdkDoireUn5uLo2WZWokDa
Q/Kpi7IknmSlCLG6wj0Dk/HwSdyQSBrF7oZuNJbWDv0UNw960PvcL+hx2Rs74HolXnhz1fMOJEIW
Ng51MvD7XK+lgAaF1WOeAHzYNDV9ZzH6PdSX27BEAVhy3rZsca4k9MORy0By8NqWUht9Todyjsvp
s8kg6vIlMSXL2dw6XlbBSCKSbbQVrm1kaFWniVnNsUkD0K7u6gNENLUsMHGkkp1MHO825IOADx0U
sCZgqAFEA4LLDa45KSBzn+Mi6iIQmMfZT+2g7iHGdbSi9Ot9/7692wRrQgazZJVh0wIbaB6mh3qX
RNpB39vHNJTRx92eJCwLRHh8+h51aV3wijk1SDm3WFYKIpuC+lbKNR2OTS4BeYrvQnj6tSHn+nPV
tCZpwhCTLD9/AgMTZkL2LLbf+CRSaO/V4+hP3yW7KFuccHz1Vum0bIXN9XndLzs7WPd6kAX5TgmS
vfkMQVbql3tZderW+XGP4QWMjBdl6ZstZUXitKY5snhNun/6vHge1PIr5mfP91e3ZQY6HCqApoB+
4dFwvaEEqPGsKywj9moQSZtkD8reHfhgw/9gBqpMnCsP+YHY1mobzKKnLF9irXmuyFFRHloZ+n7j
KKMYi9OlonOG0yUqmENxzSmgY7jC2/E25wV0NeLF8+kl2zmS9XA/u8qmoDkJIkO81AGsQt4hhKal
N3u6FC6Lmfnbm75YBe7h9VP+i+Hmur9zt7ckt2SBFuD/3iHXH8gmNocn4fIg7J9KP47sBXEe9E26
8rDYz6SVxYwNb+fvdVTPAVbDG1Lwdgz31Y0xEyeGjHkdrlUWYw5pD1Lf70W+Vr46Z0pgtvoD0N6n
cgTqJUs0CqYCcl6T8ZQU/ZHolbbP8adkzzd+GQrtmDvlkGiUoIRQ7a2LUbS6O8RG1vgkc3yHjUBZ
7FYph8DGoYAl/l1RTkDfkP+SiwvbrQcDwlt2H2fjyWtfl+Wpk8J6NjwI2wsUETrJ+MCuYCP1aOkM
HlYzQOxwsh+X/EDmr/OwG9pGco9uRc0rW0LUVJOsLsxF7WJlzQLL/Ts1zx1GEvyUld/G8ZBZxm6s
irAf/dVZXxIIvevL4Du6LNhsfsGLNQu+ZTfAe6SLN8TKAEFzp/tqOMPgm7n+mqiyis3GuQE4Gjhi
aDzglGpCdpkCzpR0htbhBflY6doutbOwrR91Y4U8ytdW/a7LqiBbl/ulSRGTuPQN1CsTmEyzNzQ7
9tpoRItihIbBgir9uyovefWoAXg6G6o/L8XHyr/8bsTzB9AtjokEsZsQk/TEceusAoJL0R40fTfn
n61pdz8YbR0MVGYRXmEL4Eue6V4cjGWYG2qjH4uig7Jv1RocQuxFKfpP983o/NYRwitsoCeDFBOw
ARHzRmaroGo/Mwz7VgTQZ+bb/0xdrNd/zME5jUaB6aBdZkA24q3Q34ziZzE0O1et0NmHLkoblN0x
S4MGPNh0/mdgh/s/b+PocslaPBhQNUVsFo6Tp4BPnACQw3Flntr6KRAFprEz8sBw/9w3xTdU2AhM
MGIPgHPhKtjihoN5x1MVRAkwZeyUanprm1ryeN6KDhzTg7IA7yHdPE+aep6tKXGGGCKveojpNc1v
yxDJ6ZFvaAAOp+owgIxGsosb71mM26OU6uKyxsNITD0cjPf3o0sH5HL2QdvXO3JYPq2B6w9BGXqR
TA1sw3evzAnXh8IayInaRocK4piEa9vXvj5WCpgkaR7c/2pbqciVLeGzgQQry5pkGuLlxDPU+pAc
Mfvo00Ceeku3ka/74kza9jjkOZ2HuEDNat+Exd7+DpJM059wW4ddQD/jfr6/PtlWCndXZbqtWeiQ
OUwH00T6m/yp6biEq+vIHhb8RhD8H4Uk6B2CzJmPkAnvpSbp+rJYtTUu7AkjgfYctNkIhBeBHDfb
K6r9UCXZx7C9PI5e2RRSYrtlSW3V/RjbFShe8+9mD/UAOxhR8v34Nl4uTvBICCxM5bS2Y+zUz6se
tOlZsSWeuLl/uPs56yAgWGIgrZqytijB/q32+OKMLrKLBBCo+VtX9eDh7PZm1kjIQTaiI0YAAItA
uxvNRrFC0AE5mrWl1sbMnkKSPPWJEabOejTcL1omkzDf8MQrY2IoTutGz4t5jQdafykIeZ1y53PN
ZBIP79mC4IdXdoTMhXgEUbJZhngOvOfs0xo2oePu2x82noHz7Lch9Lhqv9jpX8F2NzzmMskq2TqF
bKYgBYoUQzfGFn1r04g2UHhWzvfdceOuuVyjmD+YdG6X1oOvlMYSU5V8WRaZ2N62CVDMc81q9OuE
4zzOw9SC5n6MKYuH5kkj+/tLEKmT+dnFGv41IJzdYfXajAzjGHtHSwOMyqgC4z0megErjutfIxhQ
W5cNVWzktcBQoZSpAnIEjxeWtah4FQ0LkKFJCR7AxCrA8bTs7cSBWLUrGwvdOF94QkNIGeImwLaL
5wtA7L5aWALF9NTWI9vDzHQPHctRbftjOyTarls9WfNgw/1QCgYuDf09D/OawramU56rmOHp43E9
1vYTWx/L5tv9T7dlAm0DjsPhMBaxP4G+PKFggyHx4D4vts+KV6eVxNutaxlpMZ61XLoBc4bCvZXR
pcqd3GuQ6bDQDJqQlwi8A4Ro95kkq9paDr4O0HW8WQmhiOtbWdG0bsTcLol1dTrW5RyweXrNP8gP
x90d4Pl/rQh5xsSK93lTEqvWsO9GL5z75qyax/ufZsO9kYODXQoICY5rFawUGSRRLCiwxGlJv0JI
2be8HDqqFcTSZRw5GwECNI4olgOVDNYd8b6q+xrUb4vWxwpl+7xvD7SR9ac2vQAKW6gp88bpTQ22
q9GdKkenjbOIRupn5EvhBNLKnR6qR/ZB4N77F7o0JpycWe2dckRUik1whjxoFv2ZKWm6w4T1HN7/
ShtXPe+3oQIGAB/aYMJVqBl5PteF1cdN8piBA14xc9+oXsgIVffqSFoZ08BWHLq0J1yJllt7tclw
Jdb6Enbaa2c9j6W+gwSKW0kO04ZXQKsRDyBA2zCRcoNUnTSWg2OexMlkfG0Sd0fpKkONbtrAWcUs
OlziBjW6upWZOBC4i9NmfpqT5miyXqbqJbMh3BOJqkEAoZ76mPbdQ6ZWx96TaQNu1fxxs/67DsHh
imXxtGKdWVz0mt8srz1UkrwZgnWm8pABUVywR3SSAtrIeCQ3It6VYSHiUXewaQdyhDgHWrn40mn/
ENX7eDrLIei8e4JoBHWE66ja2OswFJXaxByBo/dq6FqAZmdQ+SL90TLx+KktSUqxvax/TQr7aTjZ
lGEGFNetvoYUkx/gDHfGn/fP7sZZgtfx5zfgWGjucse5eMMBYAHCEE3tYywOjVAEpMYOmqE4MPvr
QLzzfWvbPnJhjq/5wlxiKV6Fkaw+ngFmaunwKansI/j73qDD5c+KFRpdCehKGhiZ9vm+7c0jcGFa
uIIxqwcmksnmErql39I3nUouq61yBpAV7+MmGI1AonS9OCsvGCjDjT5unSTQ0K1fgFBRkiSaW3eX
LC+L1UMTpQitFsGqbl9HG/+L1URV7v2+v9atr4oKOnB8fNYdLnT9Sya1KhwvRRlZUc3Ps+FFTFM/
oe4eNkUdTaOMdWtrazEMBtkVVOORAwsXgLpOSYWITGMlZ9be6cpln+Vq4d9f1EZdFeHxXytC2J/y
2f4/nF1rc5w40/1FVIG4f4WZYezYSezEuewXVW6LkAAhJK6//j1k991njKmhnC9btbWb9EhqWq3u
0+dIJxLqzTS23VPXt9HJ96fyKaSK3lnEbz6BDUWndU7jY2sZe28Y5SUsC3PLlz9g9RRqRecMhWb6
TR6Y6aaMOnmkuaSfA8BAbmXYVWXSgAkq4WU5HhrCG5ZMIH28ZQp6EQnwxDJhZaCmlDcDXlGjaY7G
ASfUTLk6RDQa0jbqSEoKEn64vnWb/gBlT4whosLgrdNPQQdaaa3Nm7IBAJh0b0htvwl7cagaGzzM
rySdXFKPCG4AAQxAWxc0znP3K/tSe5ZRNl5aKM6ophiTAUw8d4Ol2uP1lW3lVM9srXwPKAA1OQa1
vOn2n9mV4m5OmwS030f/5rqtjYD8zNTKAf0W5PmqJWjO+N+J+5XgwV3uETZsnFQEbIoH1D6eWZgP
eL51raC0Kjic3HUqest7Km4NFFyTRpSYGnUjdqAs/IP6/TOjq/NqPFIoqpFSR/xzX5yCEBDCcQdz
tmzO/+oYuDPRNsMYI0aMoPWJ59bqAkXvIK8qQ9wMKnLCfJ/V58D+1EFPof3wunrrS1Ori9NppprI
yfUyKzAynacBgjaD+WLyXYrGZWPWiwKMDzNxqBDihbo6rZo6NccMuZe5XAJ9cJYFQMBIrprXpbz/
LAkQe/SqMWSBkcKVl/fwijJgnZs5/ee8Ouf8B8GQa+6fR3cH6PA8lr+0tHLypVDNTDd4WQ69HAsj
RRB6ec1n9NLCKow6QIpq0mPTQGqYMmmlIFE4ND47XTfz/LpYm/HXw1huQwtgL3uScS791NjmWMVv
opZ/BpjuZ1GRz13+F42D7LrV5zHipdWVm5dctbyMei8zIThs2nzqE5aPR+nHO52q6+cEWOXzQFGT
qhhCPRE4+bci7A8ddXc2cNMCEiac+EKZvqbCDed6tltA2zMVDgfP7lObvO6N+u9uXZhYOVvngOdd
WKWXTSCwGAvnOKGZVX37gyNZ5oHBbor0fT1yLMkY0g6T3NkMIZJk6rr64InwO2Hl3rD/1uGjJoIR
NjSVkCysvlIdSWtogfrLqp69HeV8CoP5bTvoV71F/tk1JHcoJADzBDTc6r0jFdeQHfXcLO7qx5Zr
lnALtRHLhnYR1fqbF/IvdU13AsNWrLu0urjLReoOYgbdTSECA2lskU5S9KBXCb3UBo9f6oz6VS/v
fxe5cE0CH4dJlPU8gV14NDLF7GZup24GVM4Um/5gH0FZvsjhIoAjqj5fUcXqofAXALYYCxAUTiUg
XN5Xo4bzRL1UO5ij7oedTGzLRS5s+qvMPB46Us3SxjW49F2a8LZCuzhnr0PQ/rN7v9u3Hnqc6Cmt
PDGPvbzEZevisEDMVje4AgcHWknXv6ytCHFpZfX5Mm1IWYKmGPTIkGexu/tA78Ekt/cLfeh/F7I6
IzoVijcAX2f2XJ+hUierImMYcbi+kBWA4t/9ghdgNQvTzXqs3cXEn23w6f479VUeopv5YfyNxcwP
5PG6tc01XRhbfUkGsdQU3CUZ2Dnueu/J8OFEqz0M63LE69wEaSQmntGBg4TV6iayJhJCJDZ2s5rk
STC8cwRLDEoI2juPZq++tBUcPJQKMAEFkqcXU6CTW8QO+NQIBJ78u9iI26qJj0WobqVbHK7v3pbT
QY0W/EfoB4DgYeURTdAqz2WWm5nZgeQOPbaRs+MOWwd0YWI9dWJyUCl2uiVZO7CDhcnPRv0axnkn
/GztGcrzC18VPA6IjufhJ6LlgDE+iZzONqkCB00jdKL1l5a/DgP5j3cvDbYF8wX8/noMzo9BtpGP
SIUcjMEFcXFLgi7Lvb1q/da2gXsSSHDg6kFatrqXEE1zf7C5m+VKfpVj99cMxF4g91QWtxzg0szq
82ncPrY7tIoy/PWJxuwFJnV+XPexrW/n0sSy0ou7DmyEo26a0YWSlHvLxjgzY3EGsca5rRoIr7Jo
r5u8tabFEeAJy6DuOl7XdR9SXPXwhcIHcihG0trvkMhsuduliVWwth21kD/ARJWTxMtTEIklkb6V
e1P8W3t3aWf1fUK+mLn4h5t1Vgm1Bp2YIZN92xzczpZn5om9EsCOwRfgN+oNIANC7Cmpem/PDx2Y
uF2whVBqjo2cDtddY+ek1mE11G5tAUCGbZSA1DnRe0yu/kFguNjB3xi1C+/TPRsLhm5UVntD6k1N
2kVgl+/8X6LGmV1fztY3ixTIRdUSZUJ3PcDBfB4NuY3Q0OUg/2/NyTRlSl9JTvtPBLo0szjnxZJY
Z2uQbAsvE56+Has547M8OqHaOZxNV3AxbAZhCAgqrjNj0EMFig81yaCsdChrhTpv9C6Aus5UNkde
TTs56p65xVcuVtWg2xFKK0SOytibGAJtNr0TUC+NS86Tnu1l4Kvq+b+7eLG8VVgCUfk4+zPupdqG
YtWhHCKOGTBTxxYUZkfr5AaKfrMC5HxJjcdOlNaURWftMOzEdbdZPuJ1coF55/82enWeUzs2cVgX
2OiJnsgk3nID1+xl9EnV7KC96R2rilMZjD+v290MYhd2lxO52PHC52EPXLqbee3PhS5HqS+Glalh
n/7ADjYc7H0hLrJ1kjFO7uxjLMzJomD8VDSPHQ+rhJL2aMResXTTif5nap1sANuOR16HF0EXy/eN
Hf4FHpQiCcY6w/P7Y69fp5X5rxNB2xvzTUsdLlg5kdSqHVsl3AwMLt+LcEz7mp7tkZgENDmQVaTn
P9hKDPJFaJxhzmM9bOcA2gPOMnyTAQSEGXTdbBnfud5XVsw7JcbN0Pw/S+upLVzNg5JgjM7KMMzc
MoIwS7ATYLbCJSoigAWCRRholFVSPVeVZ6RwXMg7gI4q/6ty2akje5nhchWvvy5US11oNkGaG2xp
z718sEzl5JFA6WoQIjGMPjgehLmVexJIrYPZOvUYf7h+TJsru7C5+qJ5BfXjXmDzWq1OC/N044RH
e+j/ZAM9TAOD5R0sc2vvY5L5xmjmZtTxTzqfkk6OqJ7u4WC34gSqI/+ZWa2GhsKVVsVINkAkiA/8
UEE4LqGYlypD/fEPdu7C1iom5V6uZVXmeC0YdWPGNovaCQ+Tvar25pJQVloGVkOwpK7MgKF8nkWu
kfai6KKbt40fph4q9dz7fH09WwEJGQyyTczVAVS2SuM9FH09DTBEhpKiuWGzXyW+d+eDXfcA8pf+
2KPPdd3i1ocL3joM12B+Cuzrq69KiDhHJbAjqCN0D2VMvjaO3vG7rUUtj0Yg59EAeyHlbMf5MFdl
RDJKVYLUyvLuzSxO2nvXdT//YDUXplaJtlXKntsUBxXXOaRgnBOk8HYyxK0AcbmaVY5NlFYQ2SCo
IIxW4ojmSLh+CqhOWxcAW7896abYG4LaPKT/lgWwwPOgVIzWVPoDdtAe6Ukb9Za3w/FPdg4wLFy4
GExac6nEAAeEekQm7wmAhhBAuiyY9J+k1xhW+c/KstCLHAIKyv5ojcghrCn/UOhPoYiOYWnu8nwP
rb65ZcvMLQg1F6KM1TEVrAktVVE3G73qgPkYSBjvway3ogKQi2gLId9deFCeL6aH7CZYbFFyjoYK
wpv9gajhGPrioQ67nWx3czUXplYxNS9Znk8K725m9GdQMTbH2u7ljmdvG8EHivkp4O7XwSfXNUBy
JTin+RSAxVUGzRmqunssX3tWlv9+4QJ904b+OGEpURCcDeluCvC2XvflrfsUze//FrI6mDIuc8Pz
3Mu68a8w/qp9mgCIt7Nbm1HtwsjqSNxK8tKB2F42QIHbtQ6W/2DjzQiSGsSgnQVt1kjRdcBjEXBj
MDet7oXR6QidHOv/a6TiKDL7Q3dY5tXj3Rrp5lvn0trqiPw6GucZI5JZk+t3jQDQCuQWUHQ72WOT
+sN8KyFVDcFEcA07X68f3eY3dbHQ1dEB29M4do5dner3xpzd0qST+ljqvQrtnp316QE9rUo6ehkn
RULity3eqCBvLeTNn6wHoAL0jaEeve5zWGTkk7V4CS+ePOfeq6yEjXMyguDuuqFNd1zQC/8YWjc3
REWDOeQo1nfxZ7sCEKb/FfXuwYeriC/XTW1+wchPAKoGhxhYdJ5/wXycbA11BFTo8gFYvPKkwd97
3cTWatBcCxdOGYJEaO0Gso/jUaCHIumQOHE21ixt65/QLnReR7D+z5vs0tTKEyAj8G9vjZXR2Tgq
HYborzKOD9dXtOVwYAPEsxa8dgs07PmmgScyGOMcPeMSI+QIR2XKQvqL0OFM8uZ43dayO6s3zCLr
jSrqwu6Pqc3ntkarcdUwIdNSov1QNTRxQorxPrMne7RxSs/srOIEKovo2/lYkzcSCKnMbgKYf3ek
1lPD7E9VuSf6sGkPjO5oTS7aJusLqgFtHlXjkh0XM0+5Y25RBrrvJvfNEHqnOBI739TWPqIgjLvQ
xw0PLtbn+xjkRtjQbSYZm52DbvV5hIz9nDc7rrFnhqzMlF0pHA/tVs+eosShfpk4xpeHvuB739XG
pwvuP/TzkIwjHV/fIz4GSytIg5Ms6viNKOebuX+dpMTv7wl8lCCGQ0MPTriOePFsjRMq+CSLC82T
yRqTuJHfDd8DPm45w4WddcDLJZ58QYHDseKn3HtreV3SqPdl8aPir493WJEPEjTMGQUvGrpA27lj
TrGivHOPhVInZ9x7YG66ANiY0S4EwyWS1ucuAIEHT7mD7aHpEYojweebhLXqj6EDlZHrwWHj/YKj
wQAzAILgs1jXaYknJ0VH5F+Q0IIoh59jhM0K5LFyZ/YxNCX6YFEBaEE9/UHGBMvwkGWmGUi01efk
+B0p9HJitv2VWRlTAQjgfxn3FFvBziI39/PC1OqTcmtJC0RMks1ul0EiMCWkOkz+6/iL//V10Bdj
KAuc0y9a12HYKS7RZcx46SPZtFNkE6lT0vscpYjrx7bp7ugRhSBZQyhaF2/MTAho1VB/hshEfWyr
+j0E50gS2ezv0C/fjNWeaNbGheVB3uQ/g6t7cVEMg+Q3R2mlG1Fmlh8rP8zqApyL/h7aaXtt+LLA
FAqatfV95ZLSHefcoGJkfwxZR85hbXs3ClxTSdlj1B5z9zuRfXNxqOSATB9sEeBBff69iWrqMCJb
ASrmi0Q3n4b8l+tVaTOer5/alp2lXQ7iEozovMjbZefaUEMesImT730wFh9+FLbAHKdXdlDHUjov
XjXH/I9Lwg5IV9HVBun6qlQAcky7MMtejrRMCbAnlWjfNBG0QEW+c29tXSaXplbfM96HZdkboAGC
zj9W8nvk8J3t23IMIJAAXcWIYPCiXh6aJRx36Jvm0QcnyPziYzn8VZdvpnDn2bEVL/CdIpcFkzII
clf+wDCmpUDri2pBx++tJrzndfwQsWoHx7W1YwDqA+gCnBpITVeJmaxB81cjLc9EH2QdxqPneA8H
t+Vx0PIDZgdVD9BVrEzUbRPkfV1Fj3HrJBbqh9HM3hDxtdgl0d7as0tLy2IvHvId98uRFoDStHmV
OlFiuSBTe51C+j/ufGlkdTF2YAOJggpG8jbIQHb3wduNrHvrWAU6v0JBwojYyYDZGU90gswSZBjD
N5Yf7HFJbp3/5WpWbha7lDnVjBvQ93qdVkUXg+ZQ7s067i1oyQAuDmZup5jpEGSYlAzvC1qlWkQi
aYm7E0T3VrMqseEdaztWibMB2iCLW5Opds+btwLAxYYFq2hmkQ5DSi1MUNVBUskdQCjqQJYv6/jH
65F6czHAqELjB6zSL0SVBttCZdcgY7CFOCiq0hZ0GtdNbH6a/zOxptYkpef0bemRjMQgH6lH9ZBD
Gf3WaZgH0n4qd0An2ysKFymehUxu3cmqwaTZKwt753bRHdfTRwbek+sr2solQWULSnZIvIEWcnUD
DNL2gZ6JSCYMhAHc8xxakNf5LNwkyr9y68d1a5t+fWFtldRNRTvnLrVxtZU9NK2LOyI51JhfJ3fw
b8jxIOsWgAbMBpT4+eeDFsYAlleY6UvrxhX6FGKoSRZ7d9vm8SA+Q/IJVJeg4ntuhsU+40KE/mM3
k8Mi+CSiPW6qzQ27MLH8hItAMIS5I0cM3mfUb9IpCjHJOKLY9Sfv12VoJkDmh5vHXsUB8AgNmrS4
1VCsAZlQmYquPgb9eLx+/L9LJOuyBh4PYMZDZwyArWW5F8uJtCgkHk/0ESWHX7Mb/eVE7E4DzMJR
2hdVd9NMGpLSqv6EX3nMK0+n1ugmLgcA13WfmiC6ia3ovtrNXzeP8uKHrW6Q2rVpVzhos2vm5CfH
R7GlJfJPvP/CyNotMdoXQMcWT/cQWh+RVBkBWR90vPaIrra8Bn6PZw2S8eXh+3ybXQpSnkb4/mMU
Nyky9pMMrVM45Du50J6Z1aaJief9TNB41D3P7LZKZjp/8Gpr55LaukHQOFkEdAD7BaT9+WqsqnNH
UODAOVGmj9vPg/46DJ9NdFc5367755YXXFpafW294Bpve1gaZZyoqT2CF+711eSl+P//yf0aGiPj
JmotF8+JgvWHCbOEPWM3Q8hPIncfr69mK7Rfpt6r4/HKKSIQZnczZX2OojumPkArNCnoqdNvvODj
dWObW3eR5698OwpbDIpMyPMHkHTl6G3G8x6ByrYJgKaQTkDLbD0DN5SohwKbsqBHSNrazjEK2sP1
VWxu2SLYBA5N1DjWEd3FfGrZ9yhaE386tV77CxCxp4IWCyODleVhdLQt+0++IuT5iybc8uJb7Vzo
DE00g3w8i2hw1oN9Zj45CFC4XV/aVuqySAijlerhhlwX9crRci23jpxsKtkji4HH8uWtmfkteGmy
66Y2DyoG1efyraB7u7pNPCWwoBYHNcR2CugASzQD2uy6kc3g8z8j61cywWNPOxxHFfL6sSI9QD5D
n/BhIjs+sWUIwJGFuAdegUf58/DT1Si2VhAYyPxoPFqiyeIyTgXdS8S2Ng0ehyo1RmqA9VpFOT9q
66D0K1wOGpPZTnzu6F4yseUClyaWn3B5+xYQIhsbQG3G2CTaP0Cw+ljPGZN7xKV7a1ndPyYc+qGM
Z3RK6uZLnqswmWRdHa87wKYR18MrHLS36BusvMxtONKypUAoHfvAu+lUAXZ13cTmhvlgL1r69uRF
2XgefGn3cwzE6ABSDstiN/ZohYeutt71Ub/n0evgE+P0IY/qgwn+t9ztakE0BtFhyIAhUxF37o0L
Quda1OVndGL6ExgJQOXYh+il0Xivlrb8zZdp2W/LKOguEAjkZuv5WIay7qiZcjL0nM5c1AkhH7Q/
JS7zwIH05BOVhMOX1+3tYhPB+jeGEuEoWn1W05B3Si9YwFGHB5c8gSQ4aRueFPb364bW6cPa0OrN
IWjfe0OL+Bp6LEh8AW4iJu7aMci8cuFEYtMrw9/a4OpLbkYAz4cCkFRbF6fCnd4ypz9dX9M6Jv02
sbQHkbH/1vB5/iUHzbggJDSg00YeSE8/2sWcBKTfyYfW/r+YWdS80CFGv+7FJ2Y3aJPMCh3pdpYH
hw3Q1yRPCLoJhXjY9RXtmPoNaLiITYUEpN9v4PxRlZkmaeMxDctz54Q718Y6aixLWojEAG8HI9oL
xE/Z+EQIcAY9jo13J9Arjnz+SiDt2sSy1IuliDyqColhuSwGxqLLSdqDRuz1u3W5inXO4AlPtXgZ
ZQCO26mA6GnI2RdMVpzz4LWJw3o5S9i6WI70oZ+FmSHc5vXP3ksFK1IagwPmtcn32s4q/ClatVMD
4vasL/qTMd3JWPHO4W/FuYttWztZWcjZ7pY2bZu7/ZtugvpAKbyPQeFAfakrSCILCLbVVq4PaBrv
jdRvup6/jB0vfAcvtMwlyJ06gXFxKFXc26LIMO11frVbgIIPnUEwLIEQeN1hqvuyqXXLCHI8kX/r
+cLW6I5eYjHxEzn1awF6ODEwe6E3slBT4KWxCuE6KEkg7RqI8T7+WFeYkKxta+eW34h0z2ysondZ
973KW4z5VepTPuuDQx6iXdWqF3Cp9UpWITtkIppmWeAyKrqDJcaPLZ0fBzI/RByiwnZ/H3b9DYiY
z/1s7yxwwyfx3EAXd6lZgj5xtYnxzAwBVdWQlajB+yB9K8aHVraJAx3xzp0PXH5rQrUTP7aMLlR9
MahlFzGYldFgJHnsdwwdZODdhqXvXriHyG1JIgQ5ESXPwxC/H8P64fUOeml3dZrxXJu6JphxbKhJ
YklODSjCW1ndNN5rp1CXIwUMEkLJESCkLzg/nNxvHC+nQLZ0UClvn3xoEU3k2/X1bHzSAPPhkbNI
ZKBLuIpZMxU0Dy3cw3MbHyqrO2tMGlw3sXExLqyhUKYioCx4gfegvW39w78AwVNQHyVOGd44wwPX
e/CzjS/tmaFlrRdxnrn+WBsPZzNUf5dQRsTccz79uL6Yrf26XMzyGy5suOBillENv4u98eCEGKEc
zc11E5vL8EEBhCEdvA7W79y6rmbFUX9EwAgBNauSLphvcid8faiFc/1nZo1dGeRUoXFq4Ykj45Op
ZaKG8p2fOyc5vE7uCuJTy4Dh0j/F4xPVvDVtfUtp0xCUx8DAYT6YYTiD4uhjUzwQv9iJRZvHc2Fp
ddXnnU862eGpSwr2xbYgRuySPc32zfO5sLH6ZIbOsAitEjxCG5OnUsqvURk6Cbjf/r7uCBt5v4vy
P+YwPLxrXgAEurGofNmE4eMsH4z9tjIcDZtD3T/wva7Qsi2r59MzS6ttQ/88n6IC72rfLn9ODjlE
GqhKICFUTBOQfGfoeLwSI7D4BMRuEcKhQYiW8yqAGycCn5pZpt+pObTmGNMxFfaY7KqKb4SfpT2E
/B+sq5iCX92MoFSP7TpEmaW3D8RaxpEPqOcosQfU29hD2EFxb+lCLTzuzyNDTvtS8Rk3MBCRSV5D
TkAcp84+cx6devQ9ocX4+mQQ9TZwo6AWuwEYCPo8nDDfhEDRFqnt9UluTjSkWc+qGzED81YA6GHv
vA1eOOUyIwY2CUSOEJQ66wuDsryKIh3bJwfKh9+b0UyHohHt7Vwr9T7ymvZclX6z00ZcGV1OLcZs
BJ4c+BJe3vbO3ACoOkPCehT9+HXw7G+N9lWb2u1cnMOZ6g9E5HsCnasDfWF0ddUrGaOCgfrJyQ11
97Fv/OqklEX0oXbRlBhRVTsWdtt8xeuCnK5/+et0DraBOYaCDGppADijnPbcmUa3gAikdO0T4y6F
LoaGrhTj3D20RT3fsz5030E3x5zLaooTHUFRYq75XrNrFeh+/wjQJYEtHbMyyMhXX060aOvCsPc4
zzXovpHRifKesXAnP4CG38utxiDqhaXVzd1MtiCohsV1wrqpBPNGdSsEtCwip7rN3ZYSZ4y0lzRD
VeHS+tvyjFdP7sFmZY7GJdMKs+1ox0K1T08i9XPK/DbxzchFg7+x1pCqSGs3qCv21ptDbYlUFaUf
PQ6203ki5ayd2p+BiDQ5KMfK+ddSj0K9Ayk52vwoVcyVvM0nqkOZ5sKp/TwtY6WmOoNDVFC/mJpW
RJ9LM/GpTLQrZREnIabAmYYUMjgS2YE7A2H37gx17Ra6pFZc+4koo1j+skbDIU1qnLEVYHRi0uPH
mg5jER9Q66yKKq1DR3nn5V/02wrdqvxkPBlb78q+7uzgS+R2dX1jD5x37dntB9TaCmce+l8jLPOn
opN0evSIhvxS59BpxoseQotB6rattoY8ceuBsmPN9HT2PIsMKrWKqJhOtVBANXeTBRXJN7bilIGG
1nZ4map2DuyfQvqmAKW97XXuN8eHWB1LpDfzKGvi2Yg5IV4bijCtHHeKM7+1CyVOfiCwIqeocj6B
cqnrP4UKHaVz3EU2fTs3MgY7RWDsmtywbkBXjkwYuYUKWDnhLHnkmOleqolghLhC4uFAHJ10UzrU
Tgz6pin0qvHrbA1RKxO/JV50g+mNnt5VrAuLvzgtxOSigQShiOqko14U99SuC0ufC0Wc5ok3yLw+
O0ErEb6LWNtlosqCdph5k0134C2USWXqt22A2YnGUkrnCRrCTZQ6ijnWX0MLvl4MUhcqr9Bx8Q2Z
/o5DbvEyEbZqmlPXE3AmYZ5S+v0tQIhBf193PK6MdZTV1JefuqBTAfRaRgoke2wa8Qj8o+cMuEZI
kH8ZUCoW6mDKoLTe9w7EuB+b3HTOCUJ6/reo9TwWHThhClSkwEsGBVRLIiHelLmYcp32kcPU0WE8
t5NcWtzc5r1x7awD7W74yNqut75WjBOoiKMA6L0vvXa0vIOhmBd4DPKucd4IpTXlydwxMj8pzy7o
G8rGQPxoY4v3T3M88wC/nDKFgGHxSfU3XQQlwTRv7TaaUrhJ0ASpGvOxfK/t2VenWYSYOrcs5Y7n
0ofsPaZh8BRRj5rLKvybx7T2RmTBobTvGhCQV5gjoHkz304WB7QgqeIcX9oDFA/i/mPnh8M7wwJx
2/ttoE+D5Gr+ZcUFNKMI2r3kC6goLEg7T/3gf6oAXSm/ox6d8yHJ+6a387MXM1qqTAzhVIJXIVJx
kECXsBiOhRZ5m3CFue2TJcvCBQFBaI/950B4ZTMeSBiVscZ3DVA6pNhLR58nNBIecXU0wc/Kawv+
OFSOQHGmwRTviWrD2C2NuPBuCm5Z9R3NC6v7ITA36ENSoeHDR1QmApmVOq4sc/Rjq68eQRfm1F8x
itl1NyCFjPqsaOoKKIO+MeMiCgnBCWI3mLpp21Yehl6CWMgWefN2UrUNjr2qq09jXBTQfxsxUzz5
SdRhUPXJL10Pc2NO5VreI25kEjxJ0xJnSiZehd6Hiebg1YVsmmqns64xdnFCtl+VTzZW1RxtLugI
gWDWFSCYsqN8hsaRCnL5061HK3pASC3Jg/KnXn2lEQ7q5CntsoPpyjmiR2Vcdzq4jiorjDFS0Zub
booEJ0kphpyenNki4XsMVcYWEIWyUuxWcJcBuoZbOCdeEvkNt+76GoxxfxPT+32fKNuyrCQ0c3Aw
QTHM76gh5kvAgeHoQB7hivjW1rPl3FhQiHunR42vLZFhi+ibzfnUySbTTQkRzEMfzsEAXnPPyof7
QVhW+zcO2AK/IyauGgCEIRCqWQTaj7DRUOdqpbKjBH2ZqS3vGkg/cHZyoqlBg5kGIbXft6IgEP11
43oqKLR/+eQfQMeAS+/cshmGR2qRezeHUpRJAyLq1k7nQtn8aE/16NbpCPgO/iSNCZMDZN6UQz/o
1hhzqEN7Dkk6xEAuMggnOhx6bLnkbURvqwBSnjQRxm2io2eN4KtOC9dMzg1VvUVvvArcWic76s14
U3m26OkhEE1lZ/iUadwn8Vj3kToNXT6ze4CvTEptYX8AQG66hSabP0OKjPnOR47rzHuMi54FbdLP
TTA9wA2NenDiNs/fqjzw6HmUFVBovih0/abDqEZx31M5g051ju3SSaBUZ8usUN6MCWre0Wm6banP
ilsFwnz3tp67vHqDc2X8YXT6yQdgjhaT+RvvKSPaE/CUyJjk0CDgJUM4FEEKNfAQ8oNlM1B5nGvc
5O5Zl043tQ8eVZa8xQCyzd6zsKP9yeGN23zvONiMitQEAnuWuvnsDjrxgoKIz2xWtEiX7216CEB4
zI/MRAeJCVwIPEb8nVKVg2kxpAU+Dgjqu/6PWWstj1NAOf1ee5NV3bkjJ967qhKjkCmY2Qbrhs7I
QfjRqXIpZFL4ldXeqq6fCwE1+sFV3yDq6IgxpZbIgSAgzMKgROaUumyfhOV3TXlsIrcAyVef07lV
R4TUCNmyW9X6FupnYBhKpQH5WP3T0e4AiuaeKvOpJBX+j4T1funwpPRjYdVJWEySi0TKqqVf/HzC
n+kGbWw7QdbBen4A1RLruqNwxRAQjKYUmEPV1G/Ln6AmHL41Bs+Js9QdBoq8cLhnlfEciphdenmR
RNyV/Z1jNznGjJiFtrIF6ppJFke3ERAzdM1g+OM8Rv186IE8msaM1FCUdE95gFs1a92GNOoUu9wR
/SGIogmpsGs6Y74AoQTtEPwg8M1+j0rEVH5ARuD3N0DWReBB96aqxrlUc0DLk9s12BVsZRhXcWrH
zIRzGuYTY86ZVyxAKztnLWqMEAKA+mnd4ipJSIjO8G3j6VC/bwsakqSvOK1xPTFXFL+0xgDrhOnE
vud3ALIE0X0UYiokTGdVjh27qzoSDfzIkecK72zCvg7zY135U0brbngLsKYZ7zHM1w7OKYL6hLHu
DCR/yFtTk6h/sFkfN/Mh73SV30hax1X3vaqY7o8dqEjVnAC2zF0nkc1kSfUAuhFf1qnw8dB/7yLb
dcuTKUkHYjuD0Yf2qW2biJ2VnvjdWEUl8dIWKaY0KZI+n/hpPSlIylj4GvUxH/Tg+UfulV7wyXFF
Tik6rF0AOl8f7yFrSiVrUIdOo1bhuZgy21Z2cxCkq9s2LSHE0s9nXA4KHOnSR37jT7ja9Nui9fxW
JZQtLaG5HW1VHo1nzT6AgxpZHV+mTZpCHtiAxDA8sLis3Ccrgse9b/EsRb40FDWicjRA5V0dK5sh
YUhQuJaY0vOQ8b0hozeyd0Y77Rwm8IScDSm4qWvgbRWolOp3OBM+/SD4XnVzimszSHErh9Fp8tSL
6xHnK72wDZ/i2dbBDwbOX+cTsrggf4tU2yt+tGU7WA969Kvw/yi6ku06cSj4RZwjEGLYMrzBs+Mh
aW84TuIIgcQgJJD09V1e9SZt+/HQ1b1VdasQF5FR06OT08dxHeA1pIZax4GqrUGNRdTyGZ5N8dSY
3R9pWnuYvfD1HE1xDKpXe6zkPYyuWHbE0APxNo+0dwVsrPe0CC60QLt2ep/lHskeWVyaBKVW6slH
teXIyiON9CHV6QMMifUefmzjwuPwUhJN2TnK1529rzS2vbzEOWJhseTCeIEAl8xYKl4zDPJKXoPM
ovmyU/RnvBJ299RWuETKcr6KfLAsO2HoOch2MZGLk++u2KQv2AOWmp8wvqRpixxr43/A7dCSf5lE
NX9F+330ukrJNzjcrJkGnXVnpZBjmxGfD6JhIltCWXOaiBlwV74QbkVtNw864AZNqY5iAFNOZuct
X8blhs9qUo99BEbHNRlMEJyqYUEz57/DOC7LWHMey/GEC68j6jJOG0cTMe002UK1qdyPlRcECg+4
KI6HOUcykPVzERFe1sl2ZL2zg5g18gxx6UiYDlaJTLZE9RUyQNjwAO+cgr1uc2f5r1mGxFxVhznz
IxVT4ZGIU65FVqn0mAymv1Acm2yiDTjyXn8fGUynruvK/rVkqGN9K+YuNhc9wgXjDdGGBA6/HU0U
v0+gL+g5oj9VL16oz/r0H+axPeZtHC9bYHUGY+AgGzdtad4jLaRkC/qcHPaFHi8VKcx0ykPM5dqO
BnFl94g7EPqzlK7ApFTO1CWN8pFgb6yE1uJypDrDJT4NY3+cos0d7n5ystjgczPhyrlZkiilwMAL
kUcXehwqarHzlssfBPYkNdrMUdWdk1jtq7Zd21FWSImZcICOtfQTvUfd39DtO+xZB14vG42HJyiG
qbphI77/D770B6qGivViPtHRbX5vDSI2QHpvZYdewyixJJdEuX7SF1d2yS5rztBQimoYkUnb+F2Y
jlSbVMrf8agACBiNXSkxMg5O2ndk20Xz1656wr8MOkv5eRxban/NuhzN+7AbM/+MvhXaN7nuQMmf
ygzWx48rXoP1LcAFTZ44Tq52P2zfm/ROr6HYo8orKF2+lgD1EK5Pz8NN3h15esvDIpD9kIL6lr+J
KZ4ZerFckE2tOE1EjOY6eDiUbHU3Ea67aupFcsha5Ts24DJjiJ7aAe489kXOCzssZIRJsqi7Hc3n
DgtRM1F3zVyPG/C6anxxC+pNnopyqZbeLsPP0CXFELVitMLNV899xm+ieKTrC0K2F6lbyN2G6IMc
dk33M1TjWfG8TmvquhZrcUeSNAOKaBma4LaCLHeZUhZAFJA4HL0qZT4Qdk71UITyirZbThEi6ebe
XMv8QFZY0xuUn1MuEsxjFvbs8b89HQQl6HMGFW04Ub7HbGTPVEel/Us76v0phukbmqqJRvsIY+Ze
gTjobIruu2EgMUpRbSRZi5/eFkk1DfKyxuX0keJv0X199KVRrupzru1UgwYbou37hhfHHbpSe2dI
KpYXlwibP7IxHnkLH5p5TJtxHwBD8B36xtdI78l8czjkGeXy0KcoYE6KRdJtVUxsJhshUru/kd2s
oKsNRr+GDL7QUGkUU94QN74w2Zsb/y13/tULICMV75Rt4N6s23kocKyL9DDTnUtnaZ4QSed7FNot
T1eLVKMibKLxOtbkq99n79OKR6ut3OQT1hpIVbu9IioU6etB0QFCYiqQVsRqF4ul+NFl8OJ1TRFv
zAK0yrZ5BMZAsUa+V8ZuGO+rKC3ldmAiGAYGr06eywzPnR1DnsOnemPbE1YVe55XAvFUsqsZi+AW
hnH+4HK4yF7SfWp2EnyGGcgncfcLzjc7fY4WO47wgDBIznlP2ODmn0qXm3vlsAKTd52Zuty3YRm2
EZ+JljvM7/o1HCiUW5Jt/QiDccLmvQaYsbnh5F1A4NOP0UNxejeyFANRva89QroQP1eGOec1mYd+
kC+sD/i+efotxklEecEwlPgdwOI0aUxt8X4kWdWPDNjE6CbgLApoLDx0kk2xypbChEZt6faHxWHc
HihTPcy2ou24SaIBtjFuIstDNnBWYXkrw7JjulGWfBRKEscf8yIsrk2Q+TfeCQad2FXOdF+6es++
syKA35ihpVhfV6opBp9nY33si0jeMzwQYBpFFsm8qJxAAySBOMkR+ijoMlCV2t2hKf+Q84Go0+To
Y3ka89l8JT3S5U6oiPgGFNvZyYlcYqzWWSb+cjpNH4DKhL87SIgPjCW4JLM3wGq2Z1i+FtZ+of2X
8tPOq8keltFMeHCHiNb2KFEGZziQ4p7mTcan0V6TcjfDciM0OgH4o2xs+r0GgxblBgAkNoHPLFJl
F2oBoIYuf+GOuQIS63B/Q2IPiiGz6VOWFFEYrxEkr9sn5kQSmyc2QXrS1xItH87uJPa4/McQZJeZ
mgEGnWohiGwyEfzPbNuW7WXkNhDeHiGb7NVD8bg0QrPkSFrIcBKHQI7kWPqmWBcAno3dnHQD2r6w
YJiN5/TAT9sAMAPDY8yBP3xBljrt32VEM+mrLDV6Ql59zovwvIYe81JDYHMC2DkuEc8VtdnGg7d1
shHcd3Ucy9CnzQGrfH2/peO+XmdCpv0TCORa0Ba4mU6fux7tLz/ZiOcofKsJaXc7zFk8vMJtehS/
mAm7Es2EfGX7uIFyocgsiAm6moaDAlFNpqCN+b2rch7OeexmzNgLvLLn2+wodlR0k2PHuUWZ7nZ7
Si1WxH0bB7dOGz7RaMS/rdQMtmERzBnxXSbEqG+AZdhdfweXWeF0RWcwPLwJEA5bB3xizjJSk2WZ
U/ynTGx0AHDfFUM9SrfhsdxD2t/Oxx5mX40AS/ZTmgp8hZirPH/PqKICK+ozZK7HgYSZo9qjdDXt
keIra2OzjeGpl75fsAsdnAmngw+FYxWlwyCwX1DkALv8suryNM5wsPFlWfJ74mzhb4XXObYLwxwV
+gEPNdOXTCtV/C4RX7vJesbUtVAkLi0s+gtTLidauWgGuoGJBcWmpn6AEqhGh8sPyDp2SwBOEAkY
kGCTYsj0T1ZysyF/7VjH8hck49/tJ+HUg0/E6s2q6gzXiz8gwgI0c+tmLNE8F9SUQ1F1oeuFbDso
cuKf4zoBqWn6zoh9QSxIxNMICN3SuwuU+3Nyt60dXZ4GZB9gb3qkPRMGz7mY9vuRYtfmbtxLVahm
IzB4j+sczAO6wzIZooy2GJBGTs5ES5pptF/cZluDMz0OP3vik+5tmMDFq9eyH7ZjrTDjCYvjt6Ml
/goGGYqXTUFh8U42RA6fR+aQsU03yk/zGhWkpbEYPPpAkY9BtR54wzBAtjcYHT86h3sBa9Hbt7Jj
oKO5xZcBUQi6ZzgB3eWjFMVvDDIHxhqRWHa8pGQw/VWEgo6o/wwjzj9GTD66BmIVKw8QpsN6xDUw
9FKtVTAOkTd1jvYvBtKZlWusK6DWq3+EpU0g/8rMbfYeRfpYMPwtyjwRdODbdQjjlDz3TpfsJdEb
5Bs1oejObTPZPc9fQWUM+kSmLNsrJTbttprCZ8XXCsHt2UVCZ5TcFyuaHnvKlj0UDayMV5piP0Qk
9HmIYJKZNzwSY55WuKQk7kjvegnJsdbo1N/hV0DnB8fEzu+UQ+f7jnYKk3ldArnrrrE1SNBs8StZ
/KcUh8vNGVi9nj6UBwNzv3DEALY7m51xLbd9enxYCzpC1tE2R92DRZ9ATuNAwiPdo3yu0DZ2YAiA
QfxyZuW/ynEowe+MqOEAZV28/WDQNS8TCtN2nA9ExJ0464zWv3bk4Yi1hgcfdPVk2rz8M2l1rMmJ
oymQ5S21Wa9IdWyrcvNLZ7uyVGfrg03RJkEX7tqjG4T8SsHmmeVdK7II345YgxNvM6db+WOmYzJ8
wUpuLf92Bazc/5scmIQzXPTG5SlMzrOPLBQwq2Ic1UPdYKmh1OFmH5DD3tdm3Lf4ZLau17/4xpBa
rrEwIV4FXtgMPX8ubfS699u432yujw26oQTMch2BDIkuvY+HZKgAQpjBVAbhTUhgw5AIqyq/j7P/
HBOME9cRDX2eXSP4MkDUteuNsN9A0Ci55Wq2BYRFywqCL4KjUVl/367PAvqt9BE0nTMaN7xn+3ml
yWAfM1s6urUg5+1edWuWnfcJ1+I9Xj8LtSEZjf9k9Nt6opnneI7O8XBE93Lc5sfVmv31+/q7wQUX
HvMEZ4Pgos0KvKGDAu7iL9lgA/oHMfCZIWdIlEOo5mGRKZK80kHf0mWmkFcvKcJ7VuM7XDU5W1yV
DaaYlprOWA24B9gweUCPAALSZ1BDcfdc2KwMlZJ4evwOmXY7dp5BTVDzB/b+1vnm4KXo49ZO3Cz/
EGc37X+BgfvshJoT0fs8oaP6TfAxbNwIfPODfdG4i7LPPgSp4xreJByui5T2HTv7dBKBYQzvy+Vj
h23enJ+3Q/gO9ESfA0VmMCePkXKzRQQb6wzwBAZisOdpUnEpE3RGSQ9r9LdlgaPcXHuAEivubBC2
QPnjqATPYYJWkWpDBxc7VRdqGkgbrwXhjUVKPTIZ5QHClyg/IWxYHjlBccHUm54QHpUfD9HElvwc
hBX4nahOrqgRltnxlscHBIhyNoe6B4c9InUsBtFHOSAahCSDtlq3NCD9r8uR9JfkmGnuAZZlDu2U
LIAnQrQu7Z9IAlSwlcBEgcW9nJtZYgs8xxAsmyTkuLmeky5Op/mc97OQWZ0qQ+WnlnYHKGwNE0mL
FzhbxvvCFeXwXIQUToqVIt6pCi2MVECT2HRxmPWA5qxQjlwAbSVb/GmSowS3imIwoz1YI46PWm3Q
zRgMB2nv0IKbyOTg7jp3CDrXACs56OOdFIup7ahWDOKAmYy5we41m35wwYxZmpQ6u7z3gkdU1AHv
3egeBUmOgQNK3QMqVSBD6V2FeaSURzNt+J+/uApklpUoeGQbtg3GXTr4A0UVNhq58ifoxQvcnyti
Z1SVQARBMShMGr+/IbM/2CdFtGg81eDJ9+RAT1CobAW5eJg1b8Vk1dckV8oLvMKUpkczdMt3NgEl
pVjPc6E58LES56aCZDxLT1ERjummxHhl1AkY8hrATxcAwZYGFUF0r0CCy+kVNBrtwQ4oJ7vubrZ5
hvC0bu/SLxe7aH4xGZw/8poOeeS2k11wxf2Sw+zojU0YPL6Qj7jOFlYzmH3jW1MAyb8VG8/pfYcL
WTzEZO+Xc+zzlWAYmOIdZgSICWjJrJPiuh/OT1fQE0d2l/J+VDdJxx3cgDinxc8kpLsGJUthZxff
AW7q8fINatEUQ9UWL+mti7JdP+RrvxVwks8tqBaYnQfv7zwKgXk/BoBCCLcDiN/0BYhTcSLAc79/
Pw7hBtAxHoxxSOfmGzqiEXCa+41BP3ybcsQuc+lFDntxPIXcyfFaZJ0Jd2Y/xr2o6I4Pi/SlNS4m
GDqmucJapB3ZLwjIoh+94RMWP49l/oSHDjuJ3uMYcQ1CsFox2a53W2HkH58BmW73cmPqOXOIxoIV
zOrnFpA3V09mzoJdKoGhOxpqXGBCKGgP4O+XowPsCfR87SaiCFY/PVox8PPY8V4SbJqmQJyWlsul
XP4UczcoyAIg+l3m2kpDkic1+jFM1ZHGGtTfkBy++MQKabH9TqQjnyiINICCAHaQIRBAUU2ex7ib
y58SEoVxuC45xk9freU82c88lhBr3++w5gnTSYqVylfuOphLN9raPIaFrJvyAFXZIom+GjSy4cFC
hREvT5SYTmWvRB9dgQu3oJP6M3MOc4JzzAnNf/F0CWMKD/FxlEmbGJVPsiKZXfoXpoaIxnerQsff
tzbDDG9RtsiAVa0E0aTgczDYCb213YIm9lOlEtjDFQ350v8GvUdFcSIYRdDrg5hx5FUWS7peRxbQ
0IJC6LrsFza9fflIwPf6E76fuUjrdIcTHKsGhOYGXoGLYvuCIT/Ojhq8HHC9Ws2kwN+82KIv+b8N
V/uUt/sG85LlFoSWGN8iUMXCtmBwA7w5SDYcgZ9hYTZaBxHKCobgBU5HtIhWbBB4Zst2mo6iCyey
pv744S0fXN+Uq6MzrXkoZ7dfCwfnmvIEbnYohkup8mxK7wg6MtAIHWZHWg+hPAx/KHwJIKY+lgyc
F86F4NtwLyM3rx8Wm3aDbRfCFDbyddJjXrt0XutcVFAZCbZXMhZZ9L0jGRciRmBcGafwnLKIjg1P
EYiT4leEnot196Y7pM3fl4nmvH+S/aRidYHlCaVYgQwAVU8pncL0Q+Zc5eHDKxwkslT7VMI8XlQs
gjhgv4+j0HF9mlLO9L3DOhv0DmSO13muaYhM9AKzy1XeFPPsiiZO50M/YYTDYNguyMFJlmpcsnRG
oLsWssQ/2230tgCbhQp+KgGinEaKDvAPZvawvi0rXFluO2MSCia8xE7ew7ggSfATHslxXKn1W2FR
ufjok67G3C8x40D7ue5v+x6jHYNQI81UqAKgpt9J5mj+Unp8u0DbFzb2N0cX0UHfEJaXa4uuJRK0
0qsGv1/xeGXqJ+K6J3sfYkt9Xw+r0zjTZcp4VpzUrBToawVie6pSFPrjpzG0j3/vvJxFD6siWfgD
4F1IIryWWUTZR8yd4l9FQMF+ZA6pe7zaVpQNxBhsWfSjXOkW/gBkj81PjnXP7UuU65T+QqLqRtBA
ji71+feqPNvrQXMX3YFqJPwOHzajf9IR+P4lhsOUS+p4QwOeg9qXTH6UFHL2q1xUwQJiX8kClmJJ
kW9c62VK8mfImQpskmBaTjW5Id0w+idtl3z6AOTO7LPTmdzafuOjfVVujdzfY5hi/RdT/jcGIvEU
wQ44DULgXzFYun6ZcfPuhoZcqd/DUhYT2CmVBEjQJrCxDnmg2sBlkyPpOv7MbezwXBU5tvFXTydP
Po4h6cQT4p9IpxsUpnKHBggRIccrAa5DL7JD4xlqNYp+QohB1KuEgaMy0l5dT4V7IpwPlp9KYAr8
nRVrnvyNu8yONX5UtiSV9ztJQxtlXWqOavSLGu9RA1g+nqGCCvmFYVgY/9IVGcxZbcHYTDdghPLp
GT8KW6/15vBJChCerpze8KEP9IZHjH4EVRjSyuJMO8wjpyQ93PgVxkgtl9QUi/2jiKQ9JHXQdZwK
SNlmDhZwinw72z2BnCqLsOeYXoCtYK64GSI5YBdlH5xhNXNHF5K73aX9xO4zOpIEzezcJ/3J+DwU
WRMyN+Z3u16wYnNy+PYIQCaLAOAxTUAlogSjTgstQvxID6gwan8ITFhVN+c5CKxkK0P+tq6by0wl
Sdd1f3DJALtYDzKyzyUcNvyASmLxf80KrGCvLEKzXdH6FeDdYwbxEmtU4jr6HxoCjxspp34J88nl
8wZ5QA45ReLbZY0m+TaCyQaQFhaaRm/zMK/fZRtJxsuDBXUbzqHz2JJpSswr8dxG+NnpHejnngLL
ybhOzXVzRo7/gMhw+uLShfd4x2Hrwq54aDT7POYIgfdZSGfdCryE5I8UWb+Ccw87Fr195tNwwQk/
9p/xN8oDKwVMOEVjHcAgpP4oeM9WQCAhwqoBN29w3c7jQQ8vm7AUnUiuS+ORqgExJqAVKALXOyUj
kFbZgn26p2+EAHT7wbLhOWY8GV9VWu6u2Zkg9r++Wwrxd4bAKfvjieqm+2nRa3eb+4jal0whTOm/
UJo0hQbTLfFzQEHo2i5FG/MEGBv3rOmQjfFIwN3QrJ4dsOM6xU7z/CZicL9vme5ZcfazHkJXlZy5
YMHHpt+WNjaMoUQl52X5T8JfD4k7wOU9vSZyLJLPiS8Hplu5oYXCrd+DL9RQS6V3qztS+87HgnuU
4zmHwUDkhlz80KpwHoIAh5LYbNCDDb8PrrCT3o6ry9QbCipfLvtk4BDVz+XB7pdIReQDwAo4rlTh
zsZk9Q1yLG0kCTmgKiyWLqvNke8mhcjexrzZkV0tTrjdzaLhaAVi69Gtx6ofzTeddOkNVVGP3nFO
jp/40LJ4gpbhcD91HE3W1hIHHk0liafONxOSAcy1w+Rvh6qMYqggMsAn6l6X+S62erbT7n+xCbtw
H4DIcrRoPKh+rroJr81/Xe+z43UNjqPTKdQRAH1j8QD+ZxUi5XR4FEorSJwtnr2P9GQ+nd4hkq3m
fqVsqw5AjPG9XbyO7sMEdcZ/KxHcfJscgiPHpkHHnyG6m/NX7TCs4U/o3PIT5E1HLl2C2nhy+1b4
ZqADH06qw57t2x5NC8Qxpkv/csa6GxEEqhBkZo/YKnnq+3EOr9Z64tHs+/J3Nw8D5uce5+NpdFCA
gtA4dWX8gNDpawIEt1Eyj+RtzgC4/ti60bg7D7XtfEuxiZhcp7i4rqCGxqFG/xKKoTkwdyNfLIMT
TnwqoUPTFdnLdfyQAh3TWzk4ilITf0fXmyrtoiUdGyDvBUAFQBbj+gz9g2W30ZjQzrYhgyvWIx9A
Zz+G4NPkmXq9zGD0D6kZ+p0R7swSypT8tDpyHWDowETlAVQVtpklPVZTpwI+SzeHZmgtKtrt/Pg4
vPW7hWUlrJU+DZ9NX+cEbi64sLclh+dE1uHVrZjbO6gSY0vy7kHwfIRrByBgO9s7UqxHXhlsVq/1
FBlbQa6we+SvJvNxuwooqlpgOSy6Wek+d7eeRRTdZgKkC2YCOTrV4NU2V1CHAobpoSvEJvFoQTeh
vT+m2yNJ8W+KDnppaPqgeDi7DJmiNeZGqAU6ra0O7d6XgBzbnOQB3ALmxzDddt9CwRTwSm7nFwfN
WfQ3JL1laTsf0AnCT2A9SnpUxRQy/5+hoTv2E8dVgK4ZhpE+/wfUYdx/YY9Vm8e8h4Ab9rkGEUIX
jsOmeR0fMu2vZYeJy14DA0ynzjHibiEc5UzmEDkzsGrzK9k2ua3A5YfUmqYYobIAWDZ3O9qiES0f
KVqTbgIiCDlqBUJmSbNAljo/lj37ws/H/XXVOcrhM+t77zCi4eUJ/+ZRj+FjxHKMfVkzNWy8iSDi
eV5xI+8P2Thjd/MfkBcmy8ZJ6O/+FbEf5yZANbm/aWYifS8yrxb0Okke+BtUdxCUDOAU2QC4M2xq
uQXph7/6RvCs0492Jg4q4dhg+BggzRT75LszmVDPJVQAqUk/DmGPLK5nqALdA8PQuOoqAVUzQ5q4
EPTWu53W6YUOJVqg2ssYxow1QHdg2pUaQNX82FDEYFI88xRiKnzzxiakYtD37QDh4MRFXgSUZvI+
jVGMD1B5fJExtoJkDunL7mcfbqg2enA3MbIuPNTpMoLf8QSpmoT3cY4bAka+uoDeqobge9z6xqHA
b8CH5omqb40pHPF+QPoAfutULogSeNnBNaXdSeDyJJe82+fj1aZ4ZeoStBA4iyI/Ar0oM2b+A4SN
M1PlTIQiU61ehvE8AG9MP0EejgE4GpC6oocsz/d+uYOQXJc3mc7yBROCgwdM4wkf3dfkFF5CNpc7
AyoRKZD8vgRgDpsRQNfZbyR94C7J+ziFvY3GgoH3b0WU51HSGAOd+X9skyKPmwDH5G+VTO/i4h00
mjKvkDak/T10dy6DUS0O9a/ed2qAbIvCqe6ZksE6lGuqIRvc4P9gLvhO4j5vwwaxGxihsI77P+Cn
jJwguFvLtJ2Es0hiwZJJN51x8QRM/eiQaY89mkQ7XBX9Bjv+//r+mOHbDMKnM3+83ksxnNJ8wfrJ
aVdLYtPXjqsEF1Ni8FdfQPFQ9iZcMUg4cwDwrMOgVfpAY5yzByj4J3aBMz9GrNGuuTwf85aKtEoi
BWqkOliXlb8H7DghNB5WBQRlC4swCnd/fGQ6+sI6Cs5htRAo/M+g8dZE3sI2G/3U5ViLZMUOsszD
X5ILEere7l2xNSmW9xz68wAA+8r9BGkzHOo2p19WfyzRn3L/ViJVGbTOBalFDzZ6As0yQpCJf8Tc
mRRHgHoaJJa37wrSI7FDHD8pjIHzt5gBwXicKdNC/6znoh264wAEa0VXVkJJI97BziVur2HxbOPn
WAF3v5HwGA91hzFnL+6swBPBasi6RWnR6g23L6RBQo9Iqo46D++dCosdvb8KEIblnwX+09AZrdBs
+fEHHoJZO3jmuNDfzcjfyocKi2gsxcy5JSpGkC42f467Ef14+j5PGmN2vHiaf+GPWqexduMQE1Ej
VmdFjQBMMOdbawyUGEc7l9D7u8eSDCzvv4EFneJJrntaZq3KcsH8FdrEQr0BKph1U0R7pP7bjc7l
l1kBK09XQ3hCkSNt8N494zDI8owOKV2fwRru2I6XWJ3gLzwWvGdNtwcG4WqWbjtNqx7druUQuwH2
BnKaYX0aM1cuZCSaUgbJZdWN36LSCvJfo/p2HzuUhDrpIsgxasWXLY5rVHZsRd2qHZH0WHGKMGZl
TbzBfjE/C6TGL/ImdGlEzAWHECFsBwNxz+sM/hvYJJmxfP6XeeBELwvvRLhRhiNotbK7MiJrBvRW
5GwGFM8PkujOYozj0RDHDfayivL3CGPm9RY4NwPMu/ZSS8TlxcAXr1IudC0qD18yCsUpwfZMFeXR
Mi+tGgQ75meDZzCkEJqbWT0SNImbq0vID6f7gD4IxCa2vKNogw4n0RFr5zUf1jYYnIzvQ0OWHaJ6
k/L9HgM3NsAaMmYlt+d56iS5WBxF9gMrT8lBG+FtpB9oGaD2aDBeH+MdfElgkAA34WKAFj7MM7eY
bnDDvWPVJF3uO8878hkDeLYRpMPQD0Bth+Uz7AMdbP1mcPQ62bTJrXJQCINWyos6meIQizvOiNbd
c/9tntjXiCrsZ+y5Rd1YqkuxMl3G7baKcVBtYTyuXtxC05S1Ac5J/jlYQod/VEocNgSYybH8WlNI
/rG7I78VbhQqP7Rpbt/XUddrgTCtGw7pUTJV6ElycZVDClPuKzVOb2NbzClmEsCYo+teCzJP8hTv
GA532DWwbLqVmXXxC8nSZfrPK00IBksGqCY8BgWHS6hyGBBTqOvjJWyP/5N2HstxK9m6fpczvoiA
N4MzKY8iKVKU2ZImCFl47/H094M64qgqC1EI7Y7uwe5gby5mIs3KtX4TxrAIH8JwUKZtQTuc9oek
+1FsbBEXV0H08Hio6k1Lwdb+0ScWKm5MflFNPyYyIYh2mcTR9Tjx71f70qeIBp6hrmCBkSo3dfeh
B62TpRvFT+U6304dcAJzzwPBk90ZbGv8tND56exjMhna+ClTe5uqNHVaxfte8/SS7E1iJ71OZ9gP
oSvRALLG/LnzmtyYNp3q1KN66kdzyiOMZOTG9ze66ptqdlJ8yZrAeFlw1Z4NL7ToDOR2WzfxUxwM
MeCCkN8EQID+P4CAPbSIFI5QL6eD/knRCkN+k9fZYH3QMlrj5k53aiSe9/WYTypbIuRVDt6pQTor
PoYNFa3gDRwGirX7Km8keXrIiqmiXu/rnuY80JJElezopMi9UTWoLVNO9qlqwkp9VBqT3iADHNXu
7KQUvxwIwbrRpzgCqBRRQV33UZnhON/oXrxNLNMwX+ocLEAOjkAK6Pj5qlN5Ct3FhoxuQ8fVtowt
gMzEK7a2pHkSAsgTz6L4Hz2Q0szfQ7pQWexKHyZ8MRbiYOzqQTbVaIsIcTLSkq2AG0lIj+GdOSPV
5qbzDEwF8wJ6U1bKJ62m5/Mxy2sVMNC2reQoeQVHZHgAAaaEFQWZTKm5z9QoSt7yuslBpmV9BLR4
Y/ramFJkjpwJVICKBTn1vtCyknc6/YeQc6gs9Z4GSabgeO2zj713I13x5osTlF2T7cokyoznWX5b
QU1udKgqFfC+ko+IZqC6tZuohwLDJI9UtO6l7oqqhfRc6TY1EtqyyVkBS5XzUp8kK83BzY0WpAm7
V6uwecpqq+fd1mnUi2fUiv15ot30tqnSukjPFZtc6bcFP+ZpORZNVwKrM6MuqneVTLeBLmhMFznc
kszYMZuEJ0wLnbKss/7cyWzjYNP2Yz0+FgGkvGJXDH4V/EPQyuPfiQbnbRtq3SDtowYuR7/jxlOb
L2SQlFSRZxkafKdIZWWJvdJbapDyRvRzB7BjMKpPI9Dl3qb6EXjcXbWqAmIBampkv2isZppxgIun
A/NFgEspqWtUed59qXI1aE4w8uo62+VdmNjSJk4pun8IU/5v/maK9FQCxRVQjP2BZl1i8owZ6NxK
NGjmQoLclkoUbWn61VG7VSZHH7+Dt9O1Z6cEXPMKc0hOJroIAG5/8jRlKSFwk/f1C4AgwJI7mCO9
/3YEpw/s2DbKNHimYIDzAEXjoI22tderyRNPqyKE+TjkEtzqUqI4yEE9cby6dQ/v+0M6u2D2e4OO
FUKndgK98ASyoB7QfAgiys37OkJfP9ymgweNd6iduURGNZUtEPe5Hz3EIdlr4lqJdtLjM8rBu7Tq
SSI2zEonvWQ9INXnmCJ5/nbEqFqnCEJJwd94UEmcjx5HBEwI7umGYnmodmNCyVFtnepHU9ly9KA0
cDf8Y1qXavYAFF+KeVbIPBOHUw9uQB7O7QRYyPwyAh6NTIdDLAnhmfTgLmWYn/FQzO61mZL32S6k
K1ocpE4rfTqMsP4yiWwzqpmaXqeUsY8L6gkp7I6Mhdq2B/TaUP/njwUtrtfv4wyFJYCuDaBNRQN3
OrU9MMpBaxRzl5lpUx711FYky5X9OlCTg1o4xlCGEOoafTLeRWgfKqX+ZZALbfBX5AOuiey0jCyV
ZxkyJCYYNRRVBHkL8FBdP+Fp9Nr67xtwd0r2q0nXXNauNQrmIJopyyTJoDAN23ZmHYrvX1/DzK//
93+U/5dMvjEBlnReR+NgmHs05iAT7TH0aK2/E7ueQ6Ey4cy6DyrmIVDJrkNNBnDuMu71V7v83juo
3JTvqSetqEso11oqREGrWEHP0Z6tm3kuCQPyA/ZyXcFAHgsurBQsOsmIpbVcv78Ah280K9l15Q+w
5tvKkHasLKxwN4n2z30thJt5ZYAaqlL0Z+B28I/Xg42KOJR7bWpeFbKKyQe+ShB99qgCOZCvBLtZ
Kfjo2PyXT2jCFrMEyYMMzJ8NlE16terTnGBncMGg79wf0e3E8jh2ZjloplVH5el6RHifZoBnMs/f
YA8afFNgCCCxp3v0ZO4HUm7nTuf+nd3eoMKbpiroKvR2LidZhlZg90k5tAA+Npmr7aaT7qrvUjc9
mo+pOxzjQ3S8H/h2GvVZppWqP2h26nBCXFXqZFQQAm+exqp+E2S7Vl+RW7wNgfcfv1rVLAcWgias
TjWHjaoiEY5yLj11YxM2pwDA0P1xXOtSzFuAfqSpsq+x3kKBRwgSevAIAGvor7n+aaBapjyM9Wc1
fJSGHQjzlWDzL/sjwvOfYGw2DbUPVHFUcdLMVCtVs8/0VzlBSCF5UMMXO803Xb6i4LIwKHyvEE2z
gEygZSX4WZSNw+XN0f6lrsOtHpzBpuxtgJYSMmNoT20au/3b89cxAV7hK6ZbFrVMcQsPfSp3NB7z
L772njr3hpsuS9c0jIS1zhKwbNOG1Kbj7mzqoj9xkTrUCBvdeYXgS1Necf0COSP9pFalS9V5f39l
CB+LDawYiJlxLM0CLap4pUhgEJKw9rTXInwslaepmTayisPX6X4YQQiGTWSqXCoW3X/gLSx0YSd1
steUFB3lV9nsvjiDtaudctf5Eny1IPwW1OED3eM9BYcjWh/V7n70m0GaqDgruPDqSDIasizcMzYw
E2p2UvYlUXgQmS+2/aQ7z3q8oqknbGVUAw1ksC2kAgxMqtgI1+ehH8vQegqjeTXNByd835dvzf77
/ZEI5rUQCVCXIQOxVEjGeF+Ki17OS+RsYs15pcTzKO+hTBzld81+2qsnf2e9vx9NGBBTJkNgRRTR
QtaGbybssE4H6Mm60V+V8n1sfFM9mhQrmuvCJv5PiFkh07b5Z4RCrucMmvLUwZvQX8sg+BSOX+GC
HdBYO9m5fYrGJ8x3Vhb8vNAuTieC/NYPZwcriuwg2HUd0JkBn0FZeq82FUarVzfTsKaHLSy33yGQ
UZ7LUpCByKauQ2RSxMt6VNAbos0CBrExnyDv88Zbmbvbz0M2yDCYNg35SFVY1mPeUz0uQ++1j92x
BWUon+q/zdF+DwZqJn1r2cD5WxfmC0wKjGYP9qRcAeuIDtZQ77PoL5f1HAVtJgv/FJAzYO6EKWub
WkK3x9NfabN990/10XaBAH6fPZnDnb2yBG7nDcQGEB1UNw1EoUxh3vQ+JO01uA1jcxeYb3sd6YcV
OcrbZc0RgG+BhmY5UWxh1tSwzDjDS/VnQ9lce2ooHI7nzDNzJ97xNrGlt0FXV9ZbFXZocLLUcpzi
lWtYWOhcIXNKQctdhsZh3ORMSVfXpQVVyAXwfZSwN6SVuLt/Pgij/B1iNmfQyaxVRJyFUUIzcZQ2
LisXGM9XCMDQYXNaPb7/wI8O45j+AmzwdynZHJMNDAafqCh+ihcW2bLRYXjfuJLtZ3vau8+aM5Sn
sBrWRHWFi/h3JMQ+TY7AeTmIrvf2FHoQp4vEDUl2IDYr5ifqu9obJ0RDIKXStQMy5D//9ZSiOc8T
b36zyJzx12cHgDl6VEqduJn1zSydk2J6uxIWaZTFO6konmlbrnzE+TdeHIi/h3kR0Ra2XufD/Y38
pHLRB3F77HBg2Gy9EUYnGF2smrZDGL1rlHJleWqzjqAQdxa20mWkO/FyETMCGvRmakA6cfNiKvMv
cEQC5QAK3jeegGPUvb+DjzLoH9oc4cNx20FMl/YjojzTx1ox2/BVz6mcDbuppSp4jCUVWWcg2B2y
Ki3EtuSN2bSpBBtbpjwNFD1DPoRqfjpuyVUk+71k+pJ0Vseyarc0sM12R/G7638MpNFatpenOqde
mSLLMB6nBJpDy1UBTuBN0MRa8itALyn7u4Np/hRXUzIfXBdPby2qpyic+Phgjt5bTvPiWLJrdMnK
F5+3pTjz5Hy2iVKuxqNGOP+wYR4pRYaNO2qGtCkNP38DxVBeEcYUTtnfgwGaxJHOanZQrb8eDETJ
Qa/8pgOpEY4naazbA1L/AWWEql8ZkJhd3sQSJs7xOkp9rQP6rsM3IQY84SIijnZa5ajdpwA9XRrH
pGabFNQHPQZn7icqlIbvb96lib0cspDMDGM7U734M7zhg1R899YSTCGxuBnmfGJdrI80mLrYnPj9
JaVuw24AMCLqouzz5v39gSwc7CapMo8qUj+K78KZgBNDDYXRa9wJ8+QYbT/9hCHGvpxQDRt3mLCs
SCcuDMzhEWKrnAfAyh1hRXrAhGSoghLywE+V+qGtZT7Pa8Bz+P64btck6x0fBbJohmc5wumKlFdj
lCR/LvohiLHDTDjEpmTuKg2e3P1Qt1N4GQpl0+tv1WhjAy2GIzUIYP1Z1YTNmAHh1NyrdO/RZ4N/
rO/vx7ydxuuYgnTrkNlRBri3ceWRUqzX4FVSvKEGC7jEmlaWyP2ppIJ3PT6nzI3cl4vGhVF2KJvm
MFbD2Yniw/0hLYUhO5TRt0dYltfqdRg75qXc2IrnOnbwKwtjlOX871IVv9wPszRzl2GE0chcBWoO
vM11ClvBVMOWXN00qgNY0uQBiKG0ksWI7zi2MnnZxbi063EVsZI0NFcoY9E3hrX9taDv4cTaYzFj
INRq50fYDEJWN4dfllXuoEavvB5u05vrv2A+zC4OEzSlY6uhq+K2lTO9KWx1dL1uiA/1oMVHqUeo
KNGTv3wa/WfYeNmrPFyogf5OCi6C5lJOpdC0G1dxpm1l7g1p2GKTAI99TVR4cXgXkYQvChgkaCHR
tm4dVhCd0kOv1TRoUCHvO3r8a24mt1kUs3kRTviekj/IqE9ErYuy+q6Tnr34I9pKKGtBEKEXV3qI
esZrx+ZaUOETjr7vZBC5WzcstAPYuI1hI5SJbJuMKEMmvVPomYbTt3+xVS5GOu/Yi0/Yyp03aCVq
vrJKBwiBTj/Xz22qbyp7LddXbnPE61mdt+1FrKaomj4IUWgaz8pB2ZXHAILFY79T9sG56jf3BzbP
1nVaxHsCoCn1KSphVEmvg+VFbZqe6uVuVZ+i+o0SrWy4paOMtAswJx1pntLC7a0WXhKhYYosXpPB
JO8NlX6fh7VhljRrx8t8u4hjuYwlXKh5MERkPZHkjiG8wlxDCEe2XVAC58YxzoVt7O3aP4VZcADg
+i/m0ZqrieiiUzMQE3vN9+xCS6PSdQZv0wd7T1vbbEt7+zKCcI3jN1dFcjuSB01PeoDOl64ewvSz
Yh7sWFqpMv9Whxan8iKYaG/nGdHYWXjcu9movEGvV0W+XrPeOoggecDfQ4g/2aaO31jy2ZTOEgCa
v1+WmPrAQFS5ASl3Xy/L0dSjASKt5KrOu0577gv3/u9fWpYOlTANEpRiWIYwmaaU+jFAisJNm/7g
zxTi/itqKbv7UZbSoYsoYk0M4uKsPjOg0ZG/kZLnqJK22W8GTrbRdDQU6n8zKoUTmTocTUZVSL98
kBJIZ4ySS1slp/2sfZWlT/eHpCzOHO2h+RoHxipmrWGo9JImozticxJ6xccxPgZW6iphsIMc/Jp5
xYsxVVCcq307JCf4COca6LyphFsECvf3/5rFPwYNAUrCABU0bf75xVFpAQ5t6maS3Mg7Tt332nEz
+9f9EEsHpHMRQjiNAadAzDBkUiNE6WRlOmRpuLLbFkZB3dThi6FFZqHMez0KX2kTbL1hZYbOm4I2
n1l9QmJg5YBaSPYUm8bR3PdgfZjCjrLQ+dCdisqYAp+v/+w5P5Xxcx69vT9bi1EcfJznGjmvbSFz
hfUzGLJFIimDeuyyJzt4yPynZFjpH66FEWbMjutGtTqDWyWqN1Xw4PWf9Pwz2mX3R7Pw7Skx/xmN
cDmiuqh7lqxJLqKQ59GYTuq08umXIqB1A6jCYVp0sUmDrJwXQOb2zwYCpGcbexKk7/7SQ5ReOF07
ar7AoJAspmopfBU0/1CALXM0LIsapavy6OfyHpzMyqG9cNxdhZkHe7Eb2xogbQ5E4zzIiG83Ujl8
SBsz+R7JifnWSmOjIj8z4MsHvaQqK8EXlgTlQ1oCtImocYtlWXBJVa9ZnX9Oun+i6GtUckcVD1b3
/v6SWNir1Cih2+sIvODUK+QYigz9EfFjyc2HGan/lrcESLi/r6nMdQhZpgmv4dUhZk0eWkKlgRy3
mzfOM/2JR6daOw8WVp5K6kfHGqItKH7hrjDRgy1Rz+1d9PgwpJv2Qf7t/lQtFKgA1OAsphtz+1E1
hdO5RQEqTHvOtcz/qoY/Yms4ogEMV2kTAZ8gWdqEtOL9NUuKpU/EOuCQw29kruhcL0MJ2OMkd0bp
6vlRCk+yuvPDlYL1766mkB+ptG0MGiaAGHRZOE0HvSxVL9BKV8K87Iec7r0j/Px/7J2OnMIRAYaH
8L28q47t6f6cLo7tT1zxhod0lQ+lqfVu1js7jbdVE8eIYRi7+2EWF8dFGOHAwCNFR06cKZSdj+EE
I2tlF83Tc2f6VOET6fmAvqelsvgACwKv9PQRKO633DnVqy2hpYPh4lOpwiFuRtTiKdb2bj8iJ6ch
coRgUPnJGb/en7O1TzPP6cXph/2pirgVccpWe6OoySw+NQu+rJxzS4fs5XCETaVaWQDNkRXQxr9K
+blq90P7C0LxtnVOXbtyzypzHnzvQ82TezEoDVh5bVSsc6joL9Mu3stbfatsyJdfMUPcorOzlQ/+
Nt4VT2swpMXvRiOKRALfcCrMQugIJXQt4IDyshfce2K7ghE0bIOxW5lRfV5tN4O8iCQ8BhqpQPxH
dkrXKD/53WtnDDukzraT+itT+F/NvoifI3gH8Ep7uD1IrO+Rjd5qzQjJQD5Vo+yWUrFH3WQLCZpk
33mks8ll+8u3hk8qvtA+SqNB0m6DoEJxtjp6rbobG/R65G9WoaEEFSBsqz9kg/7k6+GulOv92HQ7
pZOhFj56db25v1YX9/efEYvHCK3ENAPL07sJuhWBFz7ixLC/H2Ll84k5B0TkqofOSadrenKafYNj
eQTm2++9/3Iswlkij4ZJ44yvZ2vv4fz62sq+Xpsr4fyo4d70mcM6HE3In1l58jNzZQWuzZVwdCAr
V2khgHXXbpGQ14onuCuYNEDr9hEbuP9dFo9ecA08D5XfdabrbYUloaO3yIu5g1qdrEB6hJ2+K2wb
5ZV3o4+52v1wi0O7CCdclD7gdWQKOUA87Aqsp6795VXocK9iKeYb6WYPX8QRTgtoM72a9kPpIo2P
zGy6kctXM4NglA1b34m3sVLtoVhtg0hzp9VyxVJlG9jDn1kVjpBUxj5HmcLKtZ/gF2/rY/yzlNjy
G/lQHng7Wof707p02egqOpSqCeTwJv/o5NizvQhRD6uXnnUbsRMbbovfaR/+Oo4OiJjnw1xYu0H1
THpkyOj5Vi7SHO8T2Oh1b5ykIf374QAuxJlOpyVOzUfcAHZRJtCCK+5o77VOtKMZ2e4klbu/Hg25
Ll5lGKZaM/Tqeu1HjWapnZmx9hPDLYAjZ1V/QJ/8eD/M7YmBV6E9V1NNQCgsi+swaRQ7kl3YuWsa
8rbJKpSIV9rMt5v4OoIwX4jx95aEZYDrV+GhqY8R7GoV2pVTvYmblQruwtq+DiZmHEVexiPalG49
kuZmB3/f8ObeRh9LNz0g97LyJL5NOa7DzSfKRcpRYqXVU01u3C74EOpAaCv6r+1PcA0bFZ3YwH9X
1PLKAbw6RuGYik1rGmVEx1wYgfpZ20EXftGenC/ywdgWR2/lbrzN4a6HKBxWPtoQNGRoCMX59wT9
tCFzNhnKjlIyC8jAQ/e+31+RCz2F64jC+QSHA/pGwzcMHrsd4vJH49V+5oGyBWj2X86l+LI0bK9H
9MnI3dbYFC7czW26lT4ir+oCszmtzeXSVoAYwm6ekY2cidfLpc2iEKYwXfuw+uan56Aadnr0ZWxO
prJmRb/w6gOEdRFLmMUSdjqphsxAxu10oIPnv0Jd33puc1bf5e0WTxzpiP9EsfHWJnVpyVyEFgvy
8PuNILE5U9pz8Wgc6iMkdeXVfMlO3V7b8pc8R2fg+rvkSV7Z/0v78TKy8BasElbOOBBZP84YxfiI
Seq+Oq6l+4tL9DKOcDjrJQKVEaQHN3ArV3uMdt7OOznH/p20i1Zmc+GAhldBzcNGuBHMuTCkWoa/
ZCGG43q+8oKh4hvLD1dutMUQ1CAcChF0fVXhFAscG9FzT6EQigBNpKUPyByvXDPzr7hOeXRdob5i
0LgzDGq7wspvILDFAUVQS35RpZ8aCitW+END5mTl8LjtqxEILIJDygihQtOuA41aaaAVR8e1bb5O
Zs2TJNjUur3Nx+oz6ugbEn0A5vVTMo0rB+XC2tPnCaQIJnNl/14zF3dBGMV+0o3cBXb8S1E/ytZL
MeKQpqVYeX2S8NdDJer+YJe+22VEYRV2disPAbx3l7cnenkJEpcrY1qKwIsWcKohQ+UQgbh91NWh
rrHOqfYP9Yu8tvIWTgqyKB7MFrav0Hjm+BdzZoVDXSa4ZrhV+EXha6VSuU3C963y0yleinYtdVv6
RJfhhOwgSuu2tVTCRQWf40W12FA/SvtnMpuW9J9Tda3KPP9CcdnTdrKBM8Pas01hZ5XIMFToaVKB
9aVP6P5aG3UKMFUqW31lLSxEAsjHwgeiSHXeEoampjJyf53vn3UkwFWkRvAZO1tpvxJm4QYzLAuT
5LkfCf9F2F40GSY8MHgiQUbeetrTqL+zps9Wk2y6tbrewtq4CiWsDQXTV0fOA7DLqb+1aYJHuf/Q
O94Roso2hJVvZc3KQbgWUpjEykd1LE4tSg3luB3Td6PxoobffCRVHWk/GC9/vX0NSuYgswxU2DVt
/msuFn9YKRgz1XS58vwBMbFNi/TB/QhLX4tFZ/Hw4vDlbL+OYI1DUWNeQ7HICsAWKLsoyHdV9sPB
l8DU+5XZW2jEA9z7E05MpooIywBP5WFZ7ys33tNbsTaYZW7K9/Im3HlbfVoZ31KSA1dTp/+gAKIH
JH09QEysrLjMmcL4V7cLX9G62Er7EtL3dii20xbVpV2P3MIuP92f2IVz8Squ8OlGCfn6AKeUc5NF
/kZFXcTF5rlfWSBLe5quvyxj82qigCFsNkw0kaa3JcnVYPeE4VYrf2CcuzKHC0FAd8PDk/l21MqF
KUS1UMc9kF6Up0PqAVtnoX4Z5dP+/owthdFmxiGkZWg3lpAA6EHqFL5V9K5TqXvLi1x0VTel7q+s
wYUPw076E0bIlkYEKvypqHp38PwHVCJf1KldCbGwqUyOPijCc6qka0JiDRi+SHDmKl1YUBucvDZ6
j6pqhXCdeQCyvlLVXhzQn2giw4tUZxZRUPwzViFn2zM3Qxvu7n+atRDCnE29jRYH0o1uYYwvKJK/
VOpa2Xrx68MKgRcPY9IWcyO5RlGzhuLn9nD/5cJ8I0+QC701eO1aGCEh6hElUocoCc5p9s7KG9wD
3cH/fn+2Fj8/ZRmYAArsJLFWPGq5PegGJVaktjem8Y9V/yoQj0Qbw/LXGELmbfqAXLsN35TeJxfE
/OUubgjEaRNEC/3BNeqzjq6IDUkNrYxtqa30CBcD2fSIYaTzEBCpAJPp4BOFiaqLkPems89D1OwU
6hf1SpzFpXYRZ/6AFwNSjdqp45JCe9c5O+SY3d5wjve/z+IaoJTF1UrWqqpCCFnHZQrNXWr5wKvz
PD7lHbpVk7T/N2FsXvFAmLjEhat1nK1jsbOfK+3asYn7Bxxvt3iQr4RZmjBKpgagHk4agEzXE+aY
kh5bJleqVz8G6n6y/r44Z3ImqxYlRkc1LOEiK4GNRApy4W6tck8rp8nAaQIr4AC1H+VfZMNQ+qBn
U9A05z7+9WAmy/f1EVkwN570nTZYj9GINWaorIxpaQVchhHGFE9GW6EdEpzHUj8VdXnO5PKkRebf
5wCMhowHIqEMl1C4ByAnBaaEcrSbgkfowg1aLytX81JCRQgSRN5HlJoN4esrNd6/dkMK3G8xJdyF
+wIzmY258TbyrjnWD9ZKOXPpbLuMJyQctZaqfl9TqZe7r7gHdSgjGXiBJk9+Paws7OWP9GdowtFm
ZTiNFFgHnZNsOE412n1GFW/QW/t4f5+K4iLgifhIrO7ZfYe1Jx5tOA/kOYaUwJER3j9lh2DnP9HI
lz50e/ugn+aCTbwGf10cHEV1mbSNw9sRvlsTogfcI/91Rh5xj+zNNsPPE0fE7f2xLTxnuUz/hBE+
l4QYs6XG5uAmWDltFWUM9rOUKn5RXfqcdMErzq/ye90z2t2EPODK6lxYLLxrSRrn7JucSzgBa1yD
CvxBpPdTfXLST2nzbKPhmeafsPTd3R/owvV0FUrY0VUdjRg29dJ7v/7W9k++GewxzN4wsJUx3R63
CO/yrLVlCMYK9bDrEwpgW9Zgk9y42PY+eHoJwWPtRL8dCykQ3UyooyrMXFU4NnosEEakZ5Oz1v3T
O1v44Vtn2A3jp/tTdjMSA0GAGSylWRrAYbFsKBn436HZH54DW8o3TYiXnqZna7ova1GEhe4MGO+i
QBueMQY/9I5+7Cjg3B/IzXzNA0F3hUuDhJunyvUnyRXHyYuSEJkFfJKx4O2Gm168ifXj/Ujzx70q
1lxHEmuUjVxWVc1l6BZxt3Xah8zTEOBXN6GBEbL0I6zWiim35zv4UrSjFXIuTnftN6LlIh0KspQa
Xilxu5fawVPSfYM6gG6N2EW8qTA7seOv4M5BXmibAOk3LDXVv9QhIteTZz0MHk1z09QyhBWPdF4U
jn0fnTHHxVrgZ9J+GIx/7k/szXEoxBA+oaSitDaWHkX/yNnqibod6pmRNqycEithTOE4xDfObCO1
i85AYHQspcz+Z5J+vT+UhdVIOW9WDeCTkfUJbyX8HUERmnXnqnr+orfZNzSz3ap6LCJ9ZTRrkeat
d7E2eoTUWoM+yhnvjYNRInifIe89OAaezsa7+6O6nTnst0F00/6dVSpETnsRm8ogd7Ls6l6/N/14
bzjjuVWClQ22EsYWTgttdOB3113n4n9u7HtsFrbILkSPcjet3RjLoTgzZtt7yGzCslaqAQHXZpLd
CVtAJfUfphErKST37k/c7fnHxLFpHENBQMcQ6+MKaCez8OPOVfJoN0TtMZPU/X8VQtTwiuywmjTP
S86Qtfeel+/KYW3jrIxC1CJLkTv2DAyzzjY6pJ0iPfj+Gtn2djUzUchBcIwDNIABcb2aVd64kodX
1LnAkzgc9p2PQU5xSil73p+utUDCGsvrDhs9C2MyJzTcuEcp3y+Ggw/Do+jRcL8f7PbGUH6rdTnw
9HkAiOVHeBA4e0hmeu4T7Bb9E17yWylEhEfZamrwoPjG4X7AW5gyGdfv9AERFoD44nvQK5REGbCn
dutU3w7o/UyV/zBgN2MlrgzQATlkNH2pj8dv70de2FAEBqRMd8HgwhLqd1PR+YZftIPrJI2zC7pq
Oo1Rh01DieHf/VC33dXfg5z1ecB838ofZHGKzLXZ4AJUaPgM509pekIm8ptEEkPXD8BjdJTraNtG
j1bqrbSQFxYQSCXUveYu5e0J3wRpnjmFBL6tRNad1Mz34YWgrx2tVPbmW+863VCuAgkrVcUeMcuw
C3S9CVNp33kq9GaXBFhExPFDFNSfsY9D/j5fY/8tTC/cv7lK+nt2kY263otTr0hx0EqDO7AXPb92
Ea2E//5PUpTnjhSxyH5ZyhMqxgjEr51mt4O+iu0IywgnSniBKRitULb2qvJEv3tjxsMWb9ajFpsb
C8PlyFdX7tLbfXodVTh9pGqK6KJ7A0V67xGDnzJpNiE6lmrYHeSqQ5x6ZbesBRSmGPltcEE5UxzK
w7YN/A1p+sZE26yaPkjexwkpzft75nbVMkLWLKQsFHE4ZK+/qakmYRYnGowpaNsxms5dvBvjL81a
hWDx+1EqmvtVyIKKnClQ47rXSHrlln1ztKdmD5pw3zrmtsR/upy+x63mytq/OBHm4f0JK8xnO+gD
GH+GZ/QVenTv9ETayOapi/dx+rWwzgovwbFwJywm78/rwoFLZNRADRvwBXQ3YelACUEo1m7D8xjg
fDu7TgPwMtKN5GTjxwKWGi9eTI9rM41xZ3TsfUt+uJI3WTcnxfXfIIx+aJpMcWKncjOsYCifJfmw
0adpp08sYUwb7w/5Nhu4jiak0ZEX1F6kd+FZIrVN4umoVcPKm25he8wYCfripoWQkpjTeHlTh17t
UXUEnq6bhw5nsrwKdvbwACTaGP2VeLeXFzWKuV3NHQ15zZ5/fpFLK3akYE1tRGfLO+b+d9s+xVCC
70/bwg68iiHuwMwOkt4fonMZ9Ignxm241zO1OSpS2BwmvB1X8sKllTlravIsRsKHy2r+gy4GNSHi
qeDKOrmIl2/VWtu0wc8A360uD7ZFPG17/6uR+rtoWpvNxZHqhObqQO9DPMPzOAi9sOI5h2D9sxqq
H6OsRuXdLjeKM/5tRRLUCaH+L5aw/Rqt6AoVsze38jCONl9Vfzy0yVcjUjeofK9M6cLKR+qKng5C
lDLl9nnZXsxoTqEwtaogPju9Tz0NUeJt2JNj/YuF8n9RblJhJZSiIE2z+KzHsCsiU3rGHmf4zuFR
7AevjL/dD7e013QLaiglcRpvIu0YL23exWUZn8exxMvWkSYqCpTox2PXYdCapEXzvS0kJDBGxVgt
Ei4lG1Db/oQXVil+LJE9xFPjDhRVukl59LzhFT+yTzChNz2mU2YTHaAXbjFy2tRksPdHv7jzEaZB
G5F6HqJC158UDosxKZESnavJPOcYCGZh9Nioa8oUS5NMZ5uiAFbgt00ntHu1dLKT8Nw1JWIO57Z7
6ysfLeXc9Z+TtbLR0v7jondmOYC59SQsUyPP9EFDW+2sIqWFKc/bMXMewylwx2JY2X4L00ebkya3
jO49EAFh+6l1kdlJYSIzRRKM7tmBU+6pDNdUnxayCjrppoOcLvWwGz4sj2hlypUmOuNK+yZJPTRS
AvsglTqeI/V7LeHST0nV+tpy/3p5qHN1UQUAMTf1hXR0As8kmU0fn7vOT7Z6rbWHpu+9s4Gv38ol
vvDVqPbOGhGcmwa6XdcrEeNs3CpxET3jV/YTs7wDKi3PSf0jDaqVY2zpo1HLQxSf9cEiEQZlmrMK
vmVjBJCWKU6CXxuZfBdl87/fW9Dm/8TRrkfkGXWIiIMTn7MgP/jRD13tt4rx+f4XWsh9roIIiz2x
HMmzelwNrCQ/DziZoT+AESEqgLL5JrPNNdXDhTvgKp5wjWeDhM0W3tfnMsE/gdIOz6O2TA73R7W4
GKhmozuA2tkNSlVRR0/BogBwe/xOGX9EOool5hsNrft/E+e3kipNSrbX9SdSag4mPQqTc1krJzye
H3pD3mue/dYstZW0cXlIf0KJ6xt7UeRkfPoa5og91ntsSXayc9CUf+4PaWl1057RbRp72LuIhYhC
xUpJ1jmSMPvd4Xy2y/Xi2Bf+6X6YpeHYVERp4CF8LKvCcHA075UGhSqXftAbSm/bMMxehgz7Z0pw
90MtLbmLUCJkuStQ6kiBR5+bvP+J2T1C0bEVrCAvVsajzX/ERW4DOLnGqpnPE+k+HqdT6kaBsrPx
TDoaWtisHA2LQ4Lf8FtkmYqfcAQVSYoPFa0u14H6jb8D0jXxitT70sFAOk/l1ab2CqjgekBhN5oj
lMP4bFRPcvBdKwaq1lubt2dSrMlXLkwepUtyCPYqQDxR4ScxcUFGZjQ5W/mzFj57vAS18exI/yJb
Ic4MLtIc3iqOMKbIzKLIb1ChMeN3XvQmUt6a1bv7i21h+1yFmH9+sQ7ou49Nix32GZzmxsCTbcQW
p2zWmC7LYcAI0//mPyKtTAXrISs1ohC+f5CVd06IE9/L/ZEsJA0aStToNwNM59wR1hjtft2r5Sg+
q82HRPvYWK+RdlKaD6n2K9cfje7vSzpzIwE0928ZOXEDOVWpFonDGgjb8VTY3cfWTF+mIdz1ptXt
VKva9dbwL1K9Gbk7p0ascvsGnqNjBT9JVOYx7/pgOR6vOfUMZPiM8u7Kgbf0xS5CiVXBinrP1FV6
61pT9mx16gOvv7OpNytfbTmM/dvPYJarEc7V/0/adS3JjSPbL2IEPYlX2qpiG3WrpZb0wtDIkKD3
Bl9/D1t3R1Uo3sKVdidiIma0U0kAmYlEmnPm2V5jqoCGPTeaO2Wx3ZK079bijzsBMdGIhmfglVpo
vQfG2aWa48WDkwRG6skEFS/AssB+VU4Ha1BF0+l7rmGbN0GohQ5/wOheCirXSq3kUp2OZlGp6rsV
/L7xT0razgzysWwaywEhYqyJQPL3thGJE/giNIdt2nEpthinuQS9NzDP9DzskdDotdRdJREa5I4f
B7gL8sQwYsDFafxp5SxJFk0tThVAeOQ4e6mn4sNtM97x4xABMD9UoN9y0pcrGWkNo8uxEqnWu6iZ
CyVIiPV1yobaS40pdmMAbwrCIn6EElVBMO/gXocaohcZT5tLoUXPGjUZhyFSiFM/1KfhMMnuHFQP
ddC4YMuTRAK5jbwSuKnRmdsd5Nyq7boZIvqxeZneZV7topULtFXoUUe7tW9JjuX90cZeieTOrtXS
oe/XcYjAxZYoTkuH8bRqyhwUQAp+6NM5c8HUTgU3P6eYV1I5xUzziRoL8EOjZYo641kd7nP6fHth
nOP/JQJzZFB+RBjgrLvcS7ScrDEp9T6amheivkNnsdOwylGUqOwPufWSjIIk8O6azgRyh4cJg3QG
yzKLOlqFyTq6oEhBErE83l6XSAx3YEun5k1mMRaVtuxh4u9TVYDqkvxhNvlq+7gTAttkO5lqN0Ya
8KKr46RRx6g/p0PpN7J/e0U8AN+VLO41lTWdptQUstT76mi6X/r7xKcwtPLl9JB7iSfq3+K8MSfv
6j1PaCJ1yI4Mkd0kH80lx5Ary+0xBBqX/bOh/R8Ceb3JQwsQBq7gRTDUyz2B1WSqSDkoY4Ty1SK/
5Ap44QMmGjfdU4xzKVxY2KsrpWoLKTM9rnU4df9QEtw+qT2bwqsKDe3AJdt6gS9tCv3sugqglz7S
Qy2ogumghcxHi6kgyNh1vGdy+HGGXFupYuaQ03lKoLvUt49VNHp60IXEK//CbjcA/Q1vEeMz/PzM
wOIFLeL6GOnd3WL4KZhU4/D2vu0ezZkI7mjApdaWVjWPEa2jcfKl+UuefL4tYu/qOF/F9glnV4e+
kJRljcYiOyVhWcunJhZBU4pEcA6OGnFJEYWOkT0E0voYd4KD4Oe0ftnJ2TZxrq1dsiodVnVET2Xp
EhaUGBjswFzRxd9pTw8s2wDY8bYGz6jeGk7dYyBUB0pU7Gi514l6I/e8xPmO8h7QVDoyaSqLarOO
JgWku+hJYor9DtwdgucW3+L3a+WYEdiSLyq6j7mVx3Y9EwNBbwRiQTcbq2g2HzCj5DBUaoZVPwxr
fT+kAKXOXNL9yAB2ufxhnu7qE7jllrMKptAEp2tZB6k8SrHfijA+dnf0bJWc+yhiA5SxPVZpASyd
NQciAU5B9q35zx79/FIMLtrWwLJNesWCnCpxLdnr0XxiyZ+LFo/MD39hdr+XZHCpbxB5ZyaTNbj2
5DmhH0cR3q5gy/gXSqXJdAIa5hrZeuMqYDiiAOpeH8z+9fY6duVsmGQYUQAgBD+xW+kZo5UarxFJ
ooY+KuS1xIxfooki3G3rz9pZfh3NmRzOE8YqyKlj1Roj+ZREfSj5xUdYsQteD0FNYrOYW4I4f1ii
UFCbSTdFLVgFW+1TgZYV2jaOpUVjLujREW3e9udnvhe8xcuEXlBEfrHxWuVdBdgToHLH0l0LdmDB
FoqEca5Cm+Vp6UqDRVPWAJabfLIS+zTKOnh/wVJ/Wyt27/uz0+J8Qqeiq0kusIlT0AH2ZDqMQX/8
f9z3WwB067A4x6AooOJJRsjRw/rAAnpQoi4aTqMne1MoYSb49rJu6wZI0S7PaxyVmqyMrKC3qp4X
7Qdaq1xTyiJwlzgEweBtabvX5r+biBTApTTWsFrtNk0ctSel/r5WgmhpO4T/e/NQGbv8/bQfYpPM
MN1OLT1D+xgr0VysHqi9nWrxV8sS7N5+dHa2oO00z9S9N9suHmTY8OChrSQ5aAcagn1U6xzFLwPi
ScHtDXxLnN5aIec0lkRu1rrBDpr32YsW9E7hgZ3eL7fHMSgT0wfNHdzUJy+35e5qP0q1SEAhvYaO
qct1ArG2A2AXxMqn+PQLJkYPipMIAHVXG3+L4TOUrMSIYNsOU4SphXH40LJwHZ96+0PPnm+vZzcK
xfA2+vhl4CbzxQpVoSWlYLCIMv05xdNb/ixkNtp9ym0D4v+RwXsM/T8eY/C2WbRj66Zec6CYstfc
h/9P9L57SJj5ABS0gXf+VTt/VlTgnh6nKDtuSF7TofE3wCLRIe2L2WpwBqaTr3rfaZ0jhbbgkH5B
Bg0H4w0ySERpyKOT/rof0T77v3L4utWax4BLp1iOGnbBEpgn+lA+bzN9qWdA4XNXf2Q/ASFWe+tB
eXdbP3YdyZlszlG1yGvXqwp972aAQelbmF/ZD3LyPcUgpvWnk5FXS+X8Vr82bTrN/RTN2ueyekyZ
IArc91Nn6+H8VNlkStHW2MviDrp4xw7aw+RWXzf4s8IVvSJ3vfyZMM5H0aEZrUFOp2iI79FgMWki
J7hrvWcCuICmiSt5titoYCYBc/IBb3F3Bl/9Eh8M3betd7T9QoqwU5HiWg+J9FWuZ2dpPtxWkbfR
titXfPYVXKizVhRvkAU6YrxngepPng5syMTPQwv5ms3IO3f2VKcLRXnK/SeSZW00nCjngOf40hur
/Vwleo839HqKQ9XPAlY6yd0agBZlw2Bz2XfBUrcfvFoqSMZ0tJbZkMe5sgFVDhlj2yOSENKjAqDg
IUpfO18PpnviGYK7hh9AhTUA9wA5dAAhy5jH5FMemSIhvd1mc7Q+xU/DsQ9Lt4vig+mkD3qQ+Umg
HW+v71qfgJ8HBmLk7AEwjw293E+pt4bVjGEdSvKcY/4BIG/y4baInTO7kMGD8iqAycmKGTLMSXWz
9KFC31OnH+gcUXt2NfIuG9y5eizGRwmp2czsHMEHXJ8hPsACsQfe1RhC5ZVmsDDpahTTFNn3LDAC
dpDcPiiPCdR0g5q5Le36jtiEbcPeKGWiBMwpzMjmGiDjECafADWDasEc6MEQirqRruOFSzHcwSWF
PGiDiU2tNMk17NExzE9p841Wbtp+ub2i/QP8vSQej6VZWE/kfItNVLc5biCSxDXvQELwRQoLKKUu
GKvYF4gkOk4LcBY6j2VBZWDQ037FHoZ6uHhWkD1mr0ZoOyqMPBFSCL/BsF4aOTbzTB7nVZMWhCuE
zLhvgVspuebEnK7za/klsUwnV14WEvZWYLfvtL519B5gljFYwNTG15ZvWf6+lA7N8IyUISjl8a/R
PwX69Vjk+ne1+OwjOaer5zE4Www43d5XAjTRh11E4fkUf/N7i6AFhO/FfPNE51vCPTC7aVGKrt3u
5VNz1N3CWw7ysT7aUSK0mOtL83L3OYtJY8IACg6LmeMHfX6/1IKd2/t9NDRt5f+tNMl3tXZ63SQt
galo2p1VvWOSwMHt+dDz3+cOpiqXkRQpfr8ve2eKA7tbXXX6KTDCveMH6QNq+5jcUDADd+mpk7Xs
FXOCEdZJYJYPyYy5gqLycjsaS+ZMveqWUygbuUPBKzyJrsHrjM2GEPpbOndGmGZM1K7FGa3Vd1s5
EC1zcglb6ZE1vZ+KA0nfpYugi+LtKcKb5blQzsdNMTDCgEsKN8B6P8lMRyftl6R9KHrVqdv0jna2
0wB3RsKFYqjEGZDZYbFHDRncgIFNAPMF+PqltT3FXh5ltF50WgDgRce2MuBoh5bymlXvF6X3bp/V
rkL83qyrW3ywDWarsJ2pfbKRdSzTcDYFm7Mr462dH1UYQNhs6nL2/M4Kq5omGQdSx6+W9dTHp9EU
JLR27QZRHuANtoCLfynaDC2TdMUykFFI5EgSkTDs3ZTm2e9zOlUXeU3tkU0RgVfNcK00L3XhN0Xq
SFbhtVMIHMTbB7N7sYA/BVAbRIVCG5ypzlI2SlaJXVsCLWhPWdAcjC9GqPnAQnbHkyZ4S+0dElI9
iFfxF7oIOJvNhqw22VAj8pHDWg2IHM4iVMyd942O6byN/hlch6hccYogodmoyCfs4kSc5DAiYszd
t2YBPdjSMKKM6v6SfovjnlOaRGq5zmTYpHRXFp5Uf+wbgfls586b/fmKNr08U+05ta1CmRXcB3r9
EaOy3mAOft1br7plvGKGLADMjkCkaFXbn5+JNIspR4CITbSrZvUwoGX767TWjkXyzBfo4J4jP18e
p4MFWq6NaVanCIPG9WPSZ4abG0k4Ay3TaaQ2eYdOpwWYhNUTbehrOpldWI0x2j4oG0SgiHsmfv4t
nIIuSzKiQgJ7YHrp5abqr4soU/0W3t86Ts7Me5laRmnCCKbAfGIo5K731d3q6655Mt06NL01yEE+
Yjqay76sr6In4xvnzpV8wGEh/oeJoAfk8mybKpbbaUn0KCvrwqkt5eew2JJTGBuMZo8Ar1aB44FM
50Hvxp+sHL6BrN1ytAyDl3hpzt6q47+j/VB6tO2fpRjkvV1WMHdUtHuQY1YOYKroqTANQfFiVyl/
fzh/jcgoKo12rk0RlQ9tBci4+7YXRNp7ImzwBKHxHy4Ea7zcG0Mb6KCWQCRjK+Dacz0B+qfaOSad
wj/XesTxmHeBIJwEf1+pZOnZzAoWoXQ1AvJTO+Qhe+p+bs/aIhSRtOyFrxfiODdF2xTjITPEmU9I
FbvKIfGXJ+nJPswHJnDyOzYEUYiVkU81MNKzhU5nvmNYZzMG0yGLKjOck3AUQc1sNsjrL6BfLSQ3
deT1eRAgplDENSAsinp2v+Ze3D1aTe7EYJsjIlKT3csEg5bok8LoI9bCuV6pa6iZNMg/oB/fVb/2
yNuqR/NxI0QaPmifb+vE3sLIRlixzbpcA2KYMbUmCcNk6B59T7uHMvXLLKTVo5L+uC1o74RkdNwg
haOo1xR6VkMAJZLA4w79YWjDSTSus7MQdFYCOAlhhW1ddRLJWU1kqdCRMpVyTx6mUFEzzKnGPwpN
9TSJiVoS346cUwlM6AFyCrAH+BsP2CT3SOWs9aJHxjaZTtpiuZPbJnP0bXgnrxuw21o/2NIvziSX
z1llvahoby3NcfRqI/m8UOtelSZgNhbzg5SqzNGTCswygDwfavlTIy1m0Op9mFTjvSShrNNOKI0Z
yUclBXUJG9rEyUB4Lkic7Piii0VxgUyLwXuEufUSqcpnaXwAQxCKmd9ua8Lmz25tHOcWiLwu6WAt
S9S2eD8RBuZGtZMxvmk+r7GcBreliVbEWVMvmYxmsbJERfsyoGsTRPAAiXD+QohG4B1MIFEgmXfp
foq1N8y81rWoLojLWHFIAC/TKrPAge+u5UzMZgNnXq5MSh28ZaYVodPhsbcJ8C4q7bO2mAKn8Eb4
cHVEZ4K4cAEch8Xck1iPJpvNrrph4htzLgOfZQ6bVo6yIr+vtNRyp4aciJEiCq0rxxgl4tYJ2Mva
Uek/qiYGVyY9VwJkaUxnLmsQC07vTcS1Tl0oxFuNqjkl2aq6OZmZM8j64LT2UjsNnTpHV0mAnClw
Gpn++t8dFxeNsIoOoBnGca3aeDTUFDPm9GQmmUD1dkpIwDL8vY18PXFMVjWxB2JFulmExVwP/ojb
XZ/KxIllO+rGWHWYvRZgLZeitrEfFWpEfVJjAHCqnHxef5Zx+dWK0aWod3U4shS7gZa1v9gNcFki
nW8h5c3PLMxtO80LQHIjaXqduietoM5UHG/L2LX5MxncjmeyHTd2qRtRPdSuIiWFY9fLfV41bp8X
IvDi7ceutPe3ML5yh0dEloNg0oiYZD6ZZPWUsvItpYnKnHxgMvLAhhVociXIBuzdcADAQcVgwxbC
/y6tc6jrSa36ikWz/YCkiKT8F7+PwIDvlTBMHdyxQ47fH+5IiXyMd/uM9gIPlFdQuQWdKtAXTG4B
pAFYB6jZjQisgg/pqnno20rG9V6bc69uG7dFMqe3Fk9RRof1+aFIRVMS+5+gAqIAdVd8Cl/oJ6Pd
S3aCNcqhidKSgn6G9Xvnz57mr4dJdIfvpSJ0oBv/RxxvoFaTxSOxMhaNJzOU/T5MPdCdvGwY+Fs6
gomarvYc+Lk85VJF1HZuet1YEYDHrSP1n1bZRPed4D2xq4dgtt9YaNAnzesJY8xAi0aPtiTgAuPF
BIwpQQpnV8JZtM0to8iQwsmbkkXKBKIH8IS9/xtNBIQ2sEaQ+ULq5nKfytambabPLNLek9ExTxvP
E3Fp77fHrdYhKsDtrgc9CxhOxeAoItRLcSnNZT1VJxZJ3VNVP1Tp4fZ6do8dnCzbXYDZpjetP7u3
tXxu00TCvT3R9P0Yd19ra3vWNoJcIY8wstULsGmoWQJ9GK0ffAtk3C+kA+YB4gPSfk/n7ussS1M4
2t3nfDUBhpMoslfXrHMbW5bcrJdE+Go7/UGXX8DFjwRDQLkkl2aUqiMeLHX+LJdMduRifc7APzoO
/RGpv8dViUFeN6Wnfll+lBWaG+0W+dNC+SYx6cO8GkcdHMGC2HYLWrhrAbk5omJYE+P8QAG/PGWW
zJlaTkv9JTaDWVVwyT1l0l1v+ht6Xr/8c/vM98rIhqLhYQ+GQyQ7eSSL0sryNquo/swysLvmzlh/
y6DLGnG0WPcqIz+oGLzOk8ZPjGdj6t3EBr3rKEIv2dE9kHxj+hqPV4xg86/JulamNAXLYiS37jD+
1JLAGAUX087TazMegLBhoA6cUZw7AFhzDaenaVFWZw9UYw4Ko143ZD/MuHTaWjne3tm9FZ2L43TM
IvU0086AOClH97nsmuQfU8jPsxOxAJMeo6NQGdSreUDKHk0OilEydCZOJoDJv9U2sn8rwGx6wXL2
LqGN6xvp/Q3LGOxNl3o55uugNgruvGp0R5956OL4Irm6g+zW6uWeuDoulMhZQqbXZZpMuPa0BH0j
m0T2z8Yujtf/RtsnbvPcIgfe9M6XyD1cqrTX9XhqjEju7KhZNE8yDkyiQapld6Slnjq8qPMg6Dra
8eoX+8o9YpQhrVeJIiekzDLQchHSzL3Apeyp4vm6uIhpSpahQyTEsKbczb4Z/Q/pL27z81XwdX8y
ZUjcbiHKQO4tI9RlQeZsp09QvxDAWW9cGEsJeAEjairNpWPzarXLfaGnX0lmeJrSPms5KPkS/R+1
ALwSsCRZq38bFShnLbnVn4IrbHfYxedw1k2bVrMWFXa3oBQkf7bK5z/3HmgN0eytu0e/8ofMxOhh
WkIrBlCaJt1DVWfOagqE7KoeUqy4ZzYMez6uNIiENsUETwFJuZuMkK6i+Zwtn8kb1JatA5sBQATR
4nnpM7qm1TGMwsyoqrIva1u82K1xwpiWh57+16GT3HXUvtj24hE6CxRmzzGiIGwh7QUvjPjyUnST
WiPqYDWLihgDEDowWk1tfddJkjfWkpBRYdO+q4WeSeO0s5Y1Hc+OxYyapPs2ySMNDaM8Lv00u7WV
H2NdvquXGPwH1eCQQukcVV8FbRh7Rn6+YE4jl1iX0rzo4Ee0PjCMGdMLWndXlebLbc3cU5pzOVxe
DK8UEK3EiNtRrQw6ADuzRvS+EonY/vwsEC3NxJAakEVG/dAeWlrfsUX0ptpz9WDA2MrVGEJHLuxS
xADgWWlOUyUi9Xhv1Z1vF8U7wtIwb+pTU/ZBYSDCi6moirYvF2GdZqLLDCB0l3JRzDMAqo/dk08Y
Wjg0BwttwetB2Ba8nfaVQmKK+T9yuPXZcasufQL/Qd6vPvjLwgZFgMxNvy4+aNUPCw1va8XuZQ1D
/1cgZ+plX+RIn+COSYljPzGvd9kh9uC1lCftpPjpSfQa2ouTEfOgPgQAOnTcc/cmSVDqzVWcoK7T
x0EDlO8SBxKVUCFlB4UxB1GtoMq2q5dnIrl7NE9adMMXC4vU+WvPOqeYDrd3USCAv0VpWaVaXeBB
KRn3ce/Hf1HDA6rDv3vGw8x3XVYZfYIFmOOHzvRLrGEVBRt7yRFk6PCoxxtPw83FHYxhNpoM0hoI
ubffkiPEN+6NUPbyIPFE2O/X9oSLC61awIMBy8DVm3hRbJar0qhE7TB8xP/RS3r5NM+tlyjo31S/
ZNLgmaCcun1OO9oOsbjSgA8DqXj7X5pxk1aZ0WSYqUpHV/ukeO3W0uw2Bkh06petm1k04fzGL3Vp
0JcSuV2N7USvddyl0aRXVKpdm2aDSRwKKKs8yEvQxH5RGJo7Ps2tYQ0PdVPk1ifAQNd54eIuKvsp
nGsKVF06qQ1Q+JsEmXJXH1mZB1LatMtzU3SzjG4pkw5A4hulSkICuK0lAErjP+1ipfanNi8WzW2y
VTYaf0XoFb9qbdv3x3VcjFiEtr/zOAUWA+wb8H2EGFdwJGOfzatSmLgIfO1T/7Cx7ADaUX6Pngc/
ccv31Q/r5fbJXt+ilxI5E69Nq1w6aRuWS/9Z2OM8HgpdhAW3qz3/Lsu8SpEWQKseJgPLalN0NoxI
5+nH8bP1ZfTMoMHA+vT5LxaFSX/AZQJ00eDpYhOtW5dylRBMSqcVK5IPxp/XfAAZY6PjEPDNMvrt
OfWUOiNV47aNnyeldYG2cpDo4tilCD5tJ3eERt83Wl90aYAoj4ty7K6WJC1mYARChUBxqboUqDoM
LhaPvrD5CbHD+9wo8URojkkhwtfb046tjApKYWLCsrhVzs1qDwpwMp8zGyM2yXhkWR705Z+3GIGe
b6s+I+O7/Z27S4GisVCzapRoLWF0irw0XjYuynFo0a11WzX2dBEcS3DWgAXD6fGp7MwGiBCIrORo
+sbA3g4mK/uIvUy/Sk96kKMrTNQDsXM/oPMMWb+tEgC6AR7xqq0ADUakTI4I2mHQIp5gTMl8YU9q
UHuS1wreINdXKqSh0wJUEIjPLf5KtVaadaDWlAFL0mZhqgCKFk8eEVDrrhQDeeAtv0Swqsv7YIJX
VKYaUsj6bSXf40zxbp/TjubhkbbhbqI9EGkqTiUYU5GK02slqpTkBzB/jkY3n5Sm+XFbzO7h4GW7
MRTgdABue7kQnVVopS1LJZLk6mdbNE/2cpjS5khnzQeB1X0Vd4e5Vl5jbUbGtv5EbBGU/95Wnn8B
b+G2mdlSCbgaWz52/XP+55gCgOxApowAPtjQcatcrrAtM72YTMSNk7w1RNjljx43oYd6rytJIhyP
nfDkXBj/wh7TxcqIDLwdUMtObkkVd03XUGur92sCgt+1PQ4FfdAnUTr1+vWLRaLtA2lBGxBY/Ou3
qsbGaiV4kIk2s1OBcLptjAdc8EFJ7Q+3deY6rwpZCPhAlKwgV8HzTaeMzhh86pVotOQnIqfepMsP
oGV9b2PA16aN4KWxu7Qzcdz5pZamrIWGpVEr/7kYnZNaCXPsovWoaQusblcXf8vi2+qYPVM9zhF0
DY2ynhZG0UaTy6VgRftGh0wPQMKRmUbl5VIlVzh30q+IB8zGjcNtbF5+D4zGRzOQD5kr/3HhDed1
Jo0zMJZqExhksKiC3INimBSistjurp0J4DIEulzK5mBDgJZ4zbEJEKweqeS037YKqeqlJ/ALLIJ0
j3APt486yxkMrDO6bAGcTSoF1dEKWjf2+gxlS/fX4K0IPGm76rl4HDUkE8h8G8spwotLecjoSArw
1pVomEFnudrmfWcAMcIsUUPpVV3ytcqM76SiF8RyO+2KOL4zwdzxjTKwi0taKVG8kIOZd58KdJFN
awXMX8lNAYcZN7MPdOMHs0x7p7Tbw21z372JzuRzpzvQDr3qEpIzRMFbG0W66VtsiCAQ9o/zTAp3
nAbJ1GJsWiWy19qv1fooA2ZBI4VHFnSlSNanpVsClM+cIiMhjv0wzCIG891vQGkFl64GqHeLr8RZ
OYDSaIObaAm2KaosKEMTeCDu5G9h+ijC692VByBvPCvx4kFwxAUR1aKkisLgBtCsaTjpO+OQehgh
RSPyUcYwm0iD90I/tCGiFUxBB6d+Vb5W8IKVQGuFXNTT6Merg7y5L/kDkG/BBGsfUl/UX/1/rJBg
iBTBH5CfNt06M1IZZYKtu3PLfqkYAy4C61nVHP3ROFX+fIiFrb17ngiUCIDzRRod/W6crUyUGmU8
T0qkSTpYTkxnncx7xcL2FvdM/mCDqEip009FngSdfQcIW7fUqSOZwW2T2fsMC9w2OFc0POCevFz2
WoyUpBWVo0K7y6tHIcHE3g2MblIgzSNK2V4Ol7+vqmtqyBmiz7V9aHKQLgHBxqIftcUzK9GE7I75
G0BFRoMA2Bc2QqtLWWOlxzS3Y/25075hEKfsFIdkgph9Zz2oSYM0EG8EFFr4Vq+2R9NAKm8xe98e
Z3NCB36WhmpKXFJo/qKLpvJE8riQwgBRdduTCvKo7ayVJzFvVD62tMLs8ettVdgzgfO18V1f+aKN
6KSvZbQObdkxhhTw4DfONmAsxi3cUbwLYdwlVYx1WydrsiEYzQ9k7k+xLeJQ2gnHtv4BtBeDLWbr
Mub0IVt6CckbNWJKimFWl8wAIGOHOX8RbNz2rdyFi/weiNe1zaAV3ohyzB6YzYKNw7sn0P3lYN+N
XoyNS/1U0KGytyYUuPEgRnoPOUXObQxGCtiCBC/UpfWk/sS0YzK/H01B4XfPks6lcBcp+NIW5NFw
OJVeBMoyBii9H+aV+YKN276W2zhUulQ8gIE0vhXELk8IgGBLnQxYzRRMd9sYTYdBtvK4BWKjU3y6
LW3HlC6Ece7BMCbLbGuqRQBg+a73o99a3Ymu6g9KCjchqUArdhQcFwZG2XBvAuWXf3vYgzZKQ59r
Ebic77tRCfpKlM/eOSZMAQKJE/QaCkg9uFtZGk0J0JK19oyBDhKM6kiPCRD8ncQe/7m9d1eLQSsc
2jIxdbxhB2l8Y6NpdWAtbFa4IZSvx8Z8jwxTeFvElWZjRBPGiscaaF4AoL8t9uwCZjPyPc0SW8+W
Kq1hn2YYdZ31O7kHlFCuxCJCrmtxeIVuhNcEXT0brO6luLqf41zKCi0y2HiHrXVNSu+kVHcJFUaM
m7lcqLmOVyhmXrZoXEZpjVNzKmPsmeqjFqlyrL/oWqo8jA2oQ/IRYbkMsgonx8SCoy/Zl6lVnmo5
PdF8bFzVxLJTTBQ4t7f6+jQNTOHoBMyRYLjUNM73VkWhY/gCiTX0Xj2WGTuOpaAj+vouQXPjhmKE
R4hFMK7GnWavZH2Ttpi3HTxCHCOgJ+JKRTh6tlP50jEW4e5emQIw8YFsjVc+ksmIUDlTgE714Mko
5CiuPk7faxoBQf5PNw0vKh3FHDT3YjTT5A6xGWtQzisdVtQfiX6yJoFn31kBxogRYMMIYGd8ZKE2
tb3K6YLfH03wo+fBjGDXAH3b7WVcd6tAFTWCh9qGPINmkc0wzuyMKC0aC3PVeI7vV792dNzz3T/q
sf4WPw7PhyZsD1XlCmRe+Xk0U24ZXHWbCQBZI3c6owzYUT1R9ecpGO5UnwJjR34/ehveLvHU59vS
rjbSQIYQHR0g2YP/hVZcLtBKklJdl2nDBTtIfYLGSD8RQWVeeQ/Qb2jght36g9HhxieKu6oFSfvY
SSkCiuV9r0aoNrp1Np4GQxEYK7ccuHbkbVFWAI4lXDCGPy+XA4r5pSNWPB6RLgsRrt/Xk+WNWvLx
9q5t/u7MR12J4fyhpjdzP1tjccKoptNMoVk9k3byyiWo13+G+XhbGrd/V9K4sBZ1ZL1PGRnRh9Kq
bpL2J7WRmVMgzGBEZLm7O7glp3GDoT7C90KPIApV6bBORz0nrrzKYZz3rkREI9GcV/21JjSqKho8
vYHGpcuDivOlSuft67WZvkOLcX5Y46oR1Pl3jwk5MjxxFIvIb3NHZ9abrxijM1JwY6vdM1OR3PGV
/oEiW9bdMxHz++6CzmRt+3omy8pmWU1kLMjKgWgkd3jg0Dwv/NuqsHs6Z1I4fwRm3oYNGMw6mfL0
ALD+EHFAAGI7wY20sxik1BUwrcmyhWZizgVhMn5SS6ssT4UquVJjPi65ebi9kk1pOROytiYThOeo
6BA+hZAWZdJribocdWl26jQ7pTp1s3IFIPurhMGjus5dZN2D21J39g+1IyzINDf8hDeUs7NTspVC
ttZMm46NjjJ/1eHuYI6cs/9SDGex4MAeehAHT8d6Tk7JMgdrV7/C1T/dXs3mzfg9REALdwkmEyR+
ODe0UnVQRuDcHWdWnhKW37NFJh4dbL/NMfGRryIyjh292GgxdLhYBCxXj0RQQnXymFfKkU5a6ymD
lD/g1T/+xe7ZuAPRQo5XG8ZyLk1JtjFPla36dMzwlF+SyZHr9I70lsCWNlvhdw9RHdaChyig0Lh3
m6rHRtmYoDoC4HjbAe2I+U3yncXfbh/Snsqdi+E9XStTDQ+A6TiV0hElqwcM9/ogKP6LTQPACSoP
G9k8+uIvN23sNHnqunk6kg6snRbaMyX1iU3a19ur2TNbIOKh4Q5gZ6hMcZuGziO9AZV0+UZzpLej
PyJBZSz5XWbCGbGidGer+W5Y2fDnNzu4gH8L5pRC0Za6bwycVj6YL6ZGQzJ+i1dT1BG0f1q/xXCW
C4qccSxILx9bJoUVCmDzkvmyFXu3t5HP/v+6/84IerjjUjEhk9ttW5xqutauXB7KeDzB1D0N/1ip
iZuthj9imU2TOBjjFOj+jiGjmGj9yw+0xaBnflBBk0fMCAbEB4sFmIG7t1URLubOTl6I4EIxQm29
rFZELYqWBSrLnvKUObEialjfEQN8LwUhLBLRKNlzB1ZaEkPhBq7W1OZ3ZF2PDKOrxjQKNmxfDIgv
0KO2MWduf362YWUlj0UjdeABWOtPNp2BvzlqAXrkPt1WjF2nhI70t/BLASTDpZxOqygxWhCjoeH6
oCepw7T+Xdd9nHTRpLpAEl/SNpicldJaKMeJzmPt2JWBHpiFbdTGMqicKk8u8z8cXN+0HjxR/66O
T1ugs3mDs0NwyVLpKMnqqTT6YEGd6/Ym7t2LqDnh0Y7OInB8ceGLVGtLjpT3dFR6Vfk5UnkMF73P
fbrN++u1ZDtZOv4hlsGvtZ0J5Sw6r1guYbJ5OqYjiHMyelfqP/OCCcKm3VPbXjfI3SOByicBUfnv
p65vy5OElEim+TYDHYb9QZqe/ngLt0wZnr6ajSKBzemhNjHTmOuxPK0ola1AUxverYrqSMzN4p9/
Lmqj6ANaz5YGecuOnJnW3LRZMxVmeZrIQJwm1j+WxLjDe2dxAFjxocGs2m2BO3uIGTnUHkBZrGCi
gLuR7UUqANMg4Q6zirBVAUHqUGaFayVIUuyo4YUczmdQTOBbeQo5KLF0AAUdrUBOPyTWqV0GwX2y
KwphNLIVSBgggXPpNuatayoHzNmJpZVjkp+dQl01/R/WrrTHbR3Z/iIBonZ9leRFdi9pd2f9ImS5
ESVqpXb9+nfUmbmxacGcTh4GGOAiSMqkisVi1alzAgXExwCB/cH2ATGLQqCDG0SU6GMt7ft6drGs
8qUbNgCjQlJzW2oST19d0pkZIblNbabNmZYWB2f+zKOQV6NnOBlwzkHmymouKx4BCOKS0GqYvoMk
oLB9jQGak1khoZGU40MGFBhYO8CpYjDNhQiWI0miVi4TmEMvU0fRxUAV7tJcAUFVtY/TMSwx4uep
cVd5SWdUWwTkWFKIWzUFdQ+MIxBdvaKQHLjdu6lCx1CptG0EFSIMrIZFYUmwKKsb+NuMWLMaWqaC
s8gdwpKFmDj2uPIpwnQOc3RJaF+2RkjaXUwtQgocY07Xqp549hYuGSlKcEbkV7YGDAE7au9GCFPW
/HHmb+S+W6I67CEKQggAVVqxGk1KBjbDCPtXl9n9SI1Nm0YQizIkQz/ry0Jr2X2FXr2mi2cxMGmg
SpYr9RgyrfMoK3zMpB1o8rF298k83EPlWhIw1hJQLOy3RTFiZAlV2DSMYTbxfUFavze+pWTeuG3u
oT29Gbu7Uns/NXDN8cftACKObf9nU3/bFh4RhTmaKdjBxjAFCDHDPeY4QTK4Gw2skx390Jlo10Eg
c4RYbwGZ8ulHRNWPRlRtKVh3qzoo+1HiViIe+ddPQp0aaA30qlUx7xrRZilYlGgAOEFrSv9Q1a4X
1YZXA0k/9m5opanf57pX58mn27uxekJ/WxbzsF7BGFGicnyIREl8WkzQYoyBx1FA4C25+GSrtIQc
JXHaVEtZNSJHGXC5Er8fAS1ya9/Rvqem47G69obeDvVWdueumkbqB7AIMFaIs4JpbTaY6bZOcVAU
90gBNIqLbyS3/Ig4Ph3AZa3FQU/Q8pDNyiyxW4wYSAYXdg90/fBqvQy2SVlUhZPpY0iMyEvTwqtZ
FWQ58103DhqQfNDe8TiRIYlXri/MOeDBij4LmtyO4OPzqIBf0SA66ltANNbNvqD2fcxy387tTV6X
f/BwvbAnJDVqUTt6BUGqEEX1B1T1N2pjxZ7aOR9uu+v6hzxb2OLPZ6FqLLTWSU3s5+Qk1BuVADz6
GzqWzyMYyVPT2jctveOZ+7WspJQxy6ZdfksdxLfAqywtz4Wq+tJ21eYkz+xYC8nz4EM1fON8rsdd
4nfBQontpD5yEclyl327ZVL8jiopqynDhTNgWr4NyZ69T79lx8xbSGKKHSSdG8mVfX0XAHquYWYY
qreYKRHvUoDjGpt0qhX2ffqpNF8AM3kAkeIGXFyPnRt/zjLp9MDKIsHmY2lQdlwgcuIjmjHL4rVV
2mHV1fdcVV54rOxub+R1mIOYLno/eI+pFlozQorF3YibiU05ZNGf+vE4mwUmlCQ2rrMQ2AA1rrW0
qFECE9yj0J20ihvGD7r1PoeMCW29fnhPm0LiFCtfCHawCOg2YDWOEMsqRWcpqRN+MIoHgteDPvyI
ubspcsBYlBelmiQPiZULEwtDpoiWJ7SWAZ659PuuoCSzs1ENm+Zbxh4zni3D5CcL/H+QZfbUPt2n
Bd8UOge3mRlUc4exmsfY/kaSZyWK9E2UGZLeitgaxY15+ZuWj3EWB8pcAQO6nuKD5nPoQME6cQPb
egHj4E6JXsjId4ob3UGPXNW/Nj31iNLgYkOhwZUhWVc/+/JQBTzhNdG9/CUq3nMtBSQjtOz5ro2+
F1WgRfNJYZrk/lw9Jqh6Yj4KBxTaoJeGYk1N0zEf7VAdVRJUPCEblriSALu6GlxUOIlAY2E+6dJI
nylkijOlPpT5jmJYA4X2OAmSngV/cCAX7kqCoTxLE9XJpm6YIDrdQiueHUtN2zTUy2fZONnaYnDW
4bVQ0sIDRNgxl4PTmOQGP0zotYzxURsPjpF6mYxXdO3LLJARYAFAJoYwdrlpWkk1ElsOP6RqCSm0
6KGHXszt/VpdypmJ5Sec+bvVxkONSVl+4PaekG9582hyIFM+3rayuhB4mIHThfaYeMOlTT7WpKjs
cGLZvpuMey5tva5FYjw90dvFYxcTfkIkVnswgul6ww9Wucuc2O+gtCGllV01AmTJ8u7UoDEjfBAT
7B1xTTR+MLUgAbaUMyiMywYwr3MstKJwUb4+ztDeFT4Jy+vEhfIyP2Qg+DfKXVs/t/nRzp5tKDHe
/i6rX//MlODInNZWUjYmP7CC7gi37t2xvkvUyKvNNxLvvQZW7ZUwGbTJKOgIW+fSiKT25MJUAwim
U4ZDLQPmrn0dVAPAToXWOmray8ae+bKT27qraB3GObpkWwH+y5V8WzEtuL1pa98HuQwsLSNaoPq7
NGOSYQYYLW3Q2BieGrXcxFpxr3YN8fLIPGDwU5I5rS4Lj3WwT4FWUNWFa5J3k9ba/dQcCr1+UBP2
ruqtHbpikkiwdv0Dov2vGfEDzZCQNFJEgib7Cb3tZHwtTqnDszH/6KPT7T1cCwiYeIT0HELCdZdy
RjWdJEnSHHStjX02xarfLQITf2dF+FIDOv7pPOJL5aW+ncGCmjW6LGFYsiIhk0ZuhvtG01GYR53y
0hvi2QE5W4NreqqrsJ/5Rz79dOPxJ1RufHtqwjGePiN5fACq+tBNb6Rnej1V59YFly8ZesqWygCd
NtRNWTfBOMpgdWsxAnIpmPyAaBgg70JgLUtA9x3WNAeFfim1eyNzdiV7rHju3/5Yq27+244I0Sm6
Nivn1MDpte0NGew7C6W2qSwkH2z19J6ZEXZsyBvQRLPRCadixJB+AeouR3/RITXvqRb129aWHF+Z
weXcnUUlxkw0dCn2D9nPhw5zQMCjb8AU2/qZzrdFVHz9u30Uvtc8OhlzHNib0+GbqzxqGnRIbEey
jWtesaTtALPCOQB3ulwVaSKTlIOCPKs4JsrPCHri1RiAEy24vZq1QHFuR4hKXWJobQF2ubBox51u
xu85K9/dNrHmeOcmhBOMvMq0mpwjvg7Md+J/6tJBMHq5bWTZdTFMnBtZfsSZF7hJX4LDx3bDbFbB
P2yb76tpDIcRCqw2av+YM7IHK1DyIf6DGHhuWPD3tMists25G7KcBalJdszku9trW7s5zk0IHt4y
ZcIDNeKHjidBpZYgVefzrrfYBvCNAOnl3i5RcLxtVOKAIoZ1zrg6DKRww9484U40s8brpruo3d42
s+ocqOy9wi6XcbvL71ZRvHsd3jWHCZX5aHLABasfRqJsbptZCxKoVfxrRjhOU8VNDp245mCXTzUN
iYaxOvLs1I+jlGZdZko4UX1daXVXA245549duZm7n7T+5gKlpsZ/ENHxwAdgFYgMDJYJPp9kDh2G
lEahq4F7NnYCvck3re38kRng3tAiBJxZfFyA8TMp3DmOwkGbgqqxw7qG3GT6dvQbLncdhR7Ur0BO
LTIClzkI6tOuiMJZJX7MpyDtq6AAVui2J7xyJVxFijM7wvdRmsppMRyvhW5WvFOq4VgP6cGqPnRR
8hXvnnC0mmBW73Ud09gT8yE+sclpt8OUqMet2gM+RXLSVkMwmq+ANIJdxBVL+XPOoWM0m26oKo1f
q0rYW6Mk91w9ZWDtBK4B7gLS5ctTVsadijIv+qGDheEATCwvM7vghQxu7+1qED4zI0T63GgilpCo
OQy9AyVScDFpRgyWoX5Xl+PWhrYO5i0aDxzeEhdd3cIzw8JJcAuqaHntuuGUECPMili9V3kjg1+t
hsRllgPYVnBkiCEx7pgyZglCfdHYgQ7O56HHG8gK0vnT7X1cDSGQA0P7HS9V/O/yc/E+sw3ez81h
BDHv9AHs1Xp7V9jbQpasrfoFMIxANYBOB+CQS0OxNVeW2sX4YJ3ttzbZjFN66OsyvL2eVb9YplSW
mTpwOwvuB1K9yYZ8C+6SqWueyFDZfgG8vT+n47eCzpAWYKr5vnFM5dih+y05X2uLxJgMCjzQdUFt
TFikps+Yxphwkzlcv5tLyzdsMCpntuSWXjWD+RW0R7GfCMrCXpqIkQ14IEPbpX7lJnurqvy5V//E
zKKyB0Qt5sTdxXfOEh2WFQ03G1wvJeZkvTYzXmZtHgKlr2W9qNUFnVkSFpTXKCLyEsWYnBwmctTi
k5lIAABr5xbjUf8uZnGcs8WoLeUmhPb4AUS/B50eualJiuCri1hEkVTIIqH0vJzpMwvAguBln/VO
WOX91mDQJK2HUNPa/W0PF4WuXx+KC9+KinYF/kMsj+WUjGYdNyQ0n+/1786h2UWB/qA9f9R30JfH
eK8b/LClgqjiEP9iFjBk1ErxUsBEtniyOgytADlbkVCtfPIJ0BO/gP6q9UOpfPZC9+peBtkQSdle
LaLTvcwRokyHe/RyQ/WkwTymkS8L5bhDoCMYQY7A/DIfMGq0jDFv3Zfbe7vyCc0zi2L7OXcaDvpp
rNHNVG8yHsj4hY6fb9tYATagaqpBlgnlc0yfGYIndiNr8LIj9SGrk52mqH6EXLvWen+cToPxPbIS
b07rO3ve1TJI5epHPLNtCuFxiua4LxrgiNKwD9lT9HlZ5ztzZ23Bmzl4SDjeqpv8+hXPTQppN5/U
LBpGmKyCeTtDrLz0FT/aGp67K7fxtpQcj5ULzUQZf2mzOBgaU4ULjdTVbNbRbIWG+tnI3mnOh5Gf
2j7zuMskqcDqboLzCBkxkD721Zgibfou6opM++WgHNLoUaDBQelDE+Zb6ND+gXtiImV5q6Nfob52
vM4ijB1lRdRHrRW67vhgzeWPXnXyAAIIgcRF184B/hrIlBf2BSCMLk9eVFEDHOWtFlbf++/gYZwD
sJIEyoZ+bFyPUJAiah7bGieJ2SUfFvJlcxkoBFeIikFyEX0LFtyIx4Rr4eRPsNn47EnZGKC6JH51
wCyjJFUVx1pfXRNxBV0MXPXLQOPlMvtWM8ZJZVro3McP5pbsc19/UO4hCrFNtrJNXdlTzD6ANmPp
zSE5EIzVvI3GxNXtMJ11dD4pJvDbZ0AVNrc3cSVztIB8RCdgkSoHGvxyTVFidZExEBsvNevIXPBZ
sizzABj0nO7tCHrI1Z7ZWpZ85o+GCc7wSYEtgPg2NXd2tINMTCF7R63u3JkZwRt5ZnKUJbgdzgZ1
Qj7jdUtLa3xinSObp13bPUCk4YVgGcNsmXDlmKWJfkaD3qZhP0PMpRk/5c3eKSQxaiUXAdEoym2Y
8loaKcufn+0biMJTdCMHO+wrtI6CzLHr0qsHe7K9286wtnPnhoQMLu/T2rUKtz5gLsqLotGrJshy
J2+U8VnOEdYD2hvQdWNaW3xEKBPJTZtl4Aoklm/Fic8ICfBBJfF27eOAnXWBsBMM34v5QKeNoOvW
0Glws5p5ptv5mWJ+SUi2qR3ZA2xt585tCT7XxigQWeYMn9PInZ7aD5PxU2lkoLM1RzizIr7HQTPC
HUhMoePQ53dGVNxlziTZtBU4FEiLVTwUHLS5QFcgpKXlwOOqHVHSw0jHJ0is7JlhHQGHCPKsCaLJ
fIh11Wfj4CWQtXqz+znmMiwOUA1+gwgjTuY0scu5iULI5m2bKt92Fu4NJqOsXLnyQWAKYg7EIjTV
xKzNsXOtTxqYmdq42zYz5jV1WymDKeoTTxu1+jEeBkVSal5L4xYaWmvpUqvgXhTOFqnAfryonoWx
W+8YdHsjjFrrLUYd6R5ziLs2eqeoXxzjvTJ+evO2globX3QhzgTPhhCkRjZ3OVEVN6x6N9DLeNMM
tddDSOe2mcXFhdv4woxwBGhZ8MEezO6Amh+Q0sT9hPf7jibdo5PREH/1fcv0jdJPm9t2V44eum+Y
EAQPtQ78knBRagrtap6DQ8gY2GaM+Z60qEXX7O1B+MLM8jPOg3CJQv4AUqHDAAJhXpR7NFQlJtZ8
BHUIxEbMj8NFxAQjmkeT5bbbHPo497vsR+38LN0PBQMlBNifiHPMksSHbqQ3lrI61eIE4tcDtEG1
gEZcsGbCsQc5N2H4fBFQpf1mwEAssoBIzQMj/ppPiWd3T7e/2kooWxIbyL3jBYy8Q7CXG4oGvQ1H
D0dNCRKz2U12fbptYiX+A1a/zHTiyOHeFEwA32L01YgitJ4oe0UbN3ygxFNa8zQRVdIUu3ZC3P7Q
TtbtRUHsildj5CoQFZqDEksF/CZR93kHKfuKS3z9etcuzQhBpKhNEGVVKHiP9tQaG94WZn8EU4OW
Sq6B671b8JPLvNTCYoT356W3szphRYvs+lCX7feStv40xg8xH3cM5Na3P9N1ODYWWhy8U5DFQ+NN
CE9dH1N9zKr+wEkH5p9PqqK/g4jCvcuMHX6aJA6vLOzcmkihZeVWZTopp4c6HjdUp7uq0TdxrXl1
Wkuus5WrFHghlCPAQwYaXbjg5SaC2qeN7KYxwxEKF5hb8RQK3abE/ayoyvssr3OPTnSfx+axHSFG
e3tb1zxSxzgYUKMLSkFs3ucpMCwF6s2HfsKDNk6hNuC+8FQmt71qBthRzLnpiOFX9XsH+l5Ep/2h
SL5aLbRn6adi+vQHS8G7C3SJYJjGkNvlPvKFOCl3YUOvlEdL4V7X6Y9aXG//wAwSbIBSbM1BtezS
TBeTjqtNTA9KkfpVjRGtuPa79u1sAOhWnZkRvIKQOo2MFv4+GG7o0u4dcAlHllqSULH6Yc7MCNfx
ZNVxTIxKCZ159DUtDebBCCY3kZhZi0hnqxEJnSHQEDmYI1bCtmDMA2fi52qS3U1rNkDRgLwJaHnU
8IQdi8yuN+nYK+GQpHdWnYVpI5O/WTMBOiRwDaAKD3TfsptntzuoHPO57x0lLAvX76p2C1FFyU6t
hoNzG8J9pKfu0LmR1R+SVCs8TR3elboeZqiVm2McOARgAEN5D9VRvLu0SIJFWV3gwi2FIQMHue/y
52cL5BBNpp2NBaodD5IUOnVW/wfnB9PQGA/BgO3CuHNpQsmVIVGaND5UTbYpB8Oz2+TYtupfmhG8
gfVqVFi93R8qEnu28TVua89tvrw9FiBjQI9LB/bpqiyiRq2WRmMWH2irHiaK6aU2Du3+TzwbyRbG
/0BbhmFX4aukRawwQOASwImrLeZDnqKChm9fCVYAEg4klGikCVGNG5QTOpT9odZ3WgSuYhYa8dsb
Mpgzgxwcqpv2wo4mpAtNG7VRhpwurCroHbX0se+7f9Re/Xh7LStODIalBYy2CJFe4dUHHXPVABT3
h7aOjtWEdmcmKxqsZCPniY+YNM7uwFUMJ+CQAlbSg50q+RDFBrAfPnn7u+wyxxIq3WSsqyhTSyWc
lMhX2ywgdekDpSY5L8KmARaNj75UWf7DViaENuDb7LFJkvJ+TjaGstX0/Zs+ytW/L4S12IxLRmuz
uLc79NDvJlPSJxPLrlcGxLjSjsrER7e4zzBs8fSrgTUMXs4DZZceym9csmHLhpw9hX7ZA4cO0OSY
soNPX8Yxe6od0NBbxX08fim6h3h6UGUvPZkJ4dxj2szsDTcq7o0BHHX9qBfe6IKI1NX7UpJeL9t/
azXC52+4NdkYIy7uc/ask4dRO2Tq+yH5fNsJlqB7y4rgBCCYoSC1jsv7nLxEcRMaw4s73ZOiOTa9
n5bvb1uTbZ/oEZNGe5RsivsmTp9bNgG0F0EY2vlLRxBumqSzuVLoannvdhCvJcNT291FeSG5mSVb
JxKHtRa3AfzvyvtqVoqgioBCIeRdoczPJa/D1IV0eyKjXVuNCb9d3BA+11jhKQaGt/K+zQsvcqyt
ocWSzROLGa/HaCllgOAX/V/UEi+PUWqngPSWTnFPQ2cHNZ1DeyhD7rEgDmSvVakt4f4pMjB3jQps
KfvoaenMGGGZeFOQB/FWBjoT+8xXCxPiQwpiP3TV4H3O++lQheTT0qWkgQtGV7/6MAXavpOE2DV/
P99Kwd+1Lq0HMI9X94S0G3RyPMazzUBltd8VM5gzABUamtqYLRbzbBBtgdWyzMyT6e6S5AGZcNvJ
gvm156HRtLAdLDo3YPYSvpRRNWmkDn10p/Wd51Q8KKvEa6MZGOJu23bDYeDajpYcCt/mtrNPxcgf
eOns8kJGfi/m4/iOi5D5MtKDpeKlJPwUTG+nU1wN0V3KtdZDE6HCjyBeUTGK/yomj1ffaBJ/zJLO
n3QZvFRINGAdj9kFdYTJu6U+IAQXNN2igVQTv2sil3tJHiehPhhGOCoAL5jJZO7cmnBJrFnO9UWY
dpENoFSKoQVwVF6x4Ax1ZBrNRIyT2tz1fEfc2sM2R4bsOSV6ElqJC50POPxQVcAUm/BiR/EIxGOI
MYlHxuOgfsi0nTNLKohX5xBTFybYFiEUgba944ojWd1oa13f5tm32u0CcHuDuBR9uHd5jHuUcN+I
Mr9ljYcKxaNlhk5ae3lv+GNPJafzKkHBD4EiACBcIPpGYV/8ITbNKs1odeNLPFV3pClOqjGCy2PY
Gom5NVsrMLUclKPjh7nP/JyPm0gKlhc/LH4CuOcBTXVBMGhcdeBViJzqdWobJ11JjyAq3jTd+NFs
km1UvlnqTrAlspDqLM7bZibVV/QkF/KKkZY7PRumn42rK5+VmhnU62imfBopqGOTjib3EcnHNxa4
cHgXxku8mXTUBBYe3sv7Re0ohhvB+XBqqrR5YIDoPU5lGZ2Kcpwk2c3V7i6mQKMOkkicWpQrL02x
nvLS6h1y6hePHj4g0wlm+lRKZ1iXosz5+XxdE2jQbUD1wOMkYn1Y63S0jWDIBmZuNDfqDLoSyrw5
Q2dKo547pqhIyUS5xNMqWBXrazanfT6WiXZSTPXH0CpgBmnRwuGWjCdIDP6LIZxVFQUWQDvxjLvc
R0C4M7NgRDs55QelfSgUCWhvbSFoLmOOHeVksHIILoFtbdIMcMuT3nX7elgq1t0DmABOt9PPNXc4
NyNk75iZNmswbkXvyuZbMzyWJuRwqp9Ml8mMriwHVzHKXtgpJFFiCdceSe5wxHHMxSd+DjTvMIIQ
Iri9mBWXOzdypUOo5W7UuE50IvoP09pYlgd9ZkRKT4NA22AfIsxR37YoWZYteMGIO1cv4ig6tYZv
6/cK2FpSSZohMyFc7agNJxPtEuX/0YTga6Bycsw2/9eEkfupJWkqiS8DHJeLTyP4WeUOEC6FQupn
1ciMOGCt2WZoVSccCKe8pdY2VTLrfuKseE6VJpremCz8Mg/xHrQEwWanC1ln0WltW3DNOGk1JMua
L2ymj/OUexaXzTKKuZBoSciFaguSvkkUWackInpQuZh2ZlqNcgWIIrzOSaDDmbI3og2W+wO7++/y
rjpBJms7rdejkxE9VKCvUchTy50/8vXfRgQvSfNknNXKjE45UoLUze4JmtTFTJ9vHynJBoqjqDlL
6Kz3TXRCZPqBZqpVkQ8U/KGaRaH8Nkr88jrhEbZuOX5nxeTaBmGjQ3Xn1GwWRv8saPf/ZfSP/Pzj
7bVJrS3h+MyankRj2VfGL2sEb63/V2uC19tsULs+ospp3CYnPUi3zE9tYApnHw/xvaH6f7k6wff7
Yozc2DAgUAx1BBJk21/qCMY2hyq5TEV6PaL8dsflMjjbys7pWMmAfjpRUoNShYCLY0iy7n1LI1CD
9VMFEi2Q8UzO/P32MiWGxRQjqlDNjeM2OmmTVxTvc/eOgZG17P2y/ujokui/kmacn2xRttKkydCr
hRad+HTUhy9El3jk+u3y7y5ewTTKcUa7Cp/Mbva8eaBF0BmSJcic3hQCRzRBN6ad/nPE4BbB4hZN
YGz5Tu4WKwnNxYYJF03EdZ5bGRaEt3njUb3d9yl/ngcQ1I29xOFlH0eIHdYEahNuwgVZrST7ctYo
D/opda0/sAPxGWSCC5gNYLVLV9cc2gzp5BinoleHDTOSehtFreQNurZxYEQDCxz+DyJMQirT9zlz
SojcnSZd3xn0B8VAuTOADsKIJA4h2zYhCLZTUhRzhNvKNje2+44kElyEzKeF7XJii5Sug4vKbfYq
2kQo/tBIlvlJvVoIdq3Tl8OIzUGwW4LrvGd+YXqGR3yoWeyLN1IYi1e8SIJYjO5cqnqunBLXNxzm
L6lmSSWOJluUiMrsUhMdMWqu3YZgkHq5HUgl30kEL5K4nQu3hR/M5SMBijBz/WSQSUStufVZaiTK
U1Jct66Wwkges8Cue08poz1teDBMZPt36xHiXFt0OTA5HTzC2Vf0Mc32VvN3rm0J0S1um7iPdcVZ
wrWhPSSJPFzLvooQ1IjZJqZKmfK3JtAlXmKNowHTfBnPKiXK9bGHl/16Nf0v743ritqS153ZEJfh
5iWycBsvsyD4ldgpG099bjfzZrl2ZJnd6q6dmRNiWlalqWLOeEIxw/AqHExSfQBHoOR8rj5wz6wI
kW3uy04BR5dygtTpk21W72Jn3kex5luZ9bFK7NzLWx003bIey2rKc2ZXiHV5D0VuA2MDp7Q17h1m
7G1FC5z6xaT0pKCznJWykvLqHXFmUcjubJNh8nLEfo6Q5bVDh0nuoPVI99uAmMU5TjTTKu1/RTp1
8ytXXbxD28uTEol3iFkcqkigMZms10iXKhisCLguqRetxrmz9QhlgrG1rb5UWnyijtwZLTSjmfOx
awYPNGOb23FOundCoDPwEpzqhv/3FZNsFjH1DgndkuezP8lQzxYmBIt+UCckOwgWplntqMnD2vxH
n9Lg9ppkX2j587PXRGXm2gItd05JTrN/Mm64e3PKosTP2kamOiPdPyFY1KU5dkyHO/CAPfz3nYRu
2Jb9D+8k2cqEmDHmyaDEFB+rZ6cEWOzB2hVDJakNrB5XHXMOLgI6StjCcU2gHbGkJyjvzb5j7/p+
/wef5/e//7qjZ5+n1nSldxqjfAYnq+YjC2790u6sZ4itTRJ/Wz1IZ6YE5wb5O8smFH9P0fyZIIFU
Wj9J3zvTH9T80fPBICxK8cAKi0MULANuQmsm49RXjyWKNTkmYjUZ68Xqx0e9C3oyyOjRHrx0694u
lYSX+C6krbelG+36HG0jLnv5r+7ZmRnBx1KddAqtKJIs8+jUr/lp7Rz+rBQKKBtQf0BzY0LicjVu
YkVOCS3RJW+w2nvkDd0gqwct/4bQtgBEDhB7vIQAmBHR4qnB9aEjvHo/6UPg6ifNgmrrhP5uFzRZ
uzVRymtI4VeLIsDXtzs5WCLQaUSlXLvqaNoug0uTzjhlPUaScmeXYWTNzmQ8EWs+cWZGbGhCF2eu
NM7os9HfMUwGp90XG8qtb10LAEdogoDKEjovuthH5Aruo3SerJOSAHEG91az93Hy8idGFit4F4Na
WPCH1gUDHx+gk17pcwBeig1aKV4rnQm+3rBlLb/NCFermRLFdGpmnUxgZ6oCfW3rUxO/kdkCD7xL
K0LcMShNVGeqrBOzpyCK5zAfNC9Pa0kKeR2pL80sf34WSecU5ffShZmx2VPnoSglB0i2WULEGZpq
yKlZWieIaARZ3GwL1/R6RQYjuY44OCLIOEHogw+LJV0uw6iqBZOBT5/1tacAaZqm7UZz2I6RTHIh
LMHrMiJcmhI+v65ApzwaYvNkUdcnzVM+ZXcuN4K0YZ6ld6fbPr32fcDzjal6kHJCPEtwg545XdFz
9BV7YDV9qA8nHogYZYMqa9uHYQ7dAUxcBRxECNh9hwqM0yfGaWib3OdOFiQK8oIa2JWi+XZ7RSse
oUMBDCAc4DYxUS9+qrjhZQdWqqUcAygOaqVyKI7MhvCNoBfotgpVho+zVUEJqbY4lCPHd45Tbm30
g71FsmIynK9AfO+rvGm9Im9sT1XGZ5InP5iuMs+ddFk5ZeVbgiLBwZyiBfz1FapD41FRl5OLrlOk
BDO6PmoikxZ8vfME77ywIZy3uqNGRfNZ/9hMpee631iZ+bqieTP0eLKk8SHWDh0Wy+tAd6FXrUfr
ERRz93MNhjG9grRdGVhzutfih26wfMxKPZAkurPKejvH3C9i23fj51HXfVZCurKsDwou+ERLAnME
FeltT3nF6omLwWQ4SgK4gQGHEFylVHRlGHVufowhkZk31s42h21bJDvT+qLOKoVmQuGRyvKicd93
sadZ75id+yaGXdHe85qk3BJr6zifeZd9xcaHXfyV2/ypt9XdgOCdOH2QTNG7egShg0GfuB7Y7F4z
c7/EKE6sPY9QGOlwGdKy9Kf0cz23gaZ9V7IunO3hpNMPGYkfK208sswOATna3t6AKzfGCPnCLQ4N
emBgHBEzMczzBJU3jgsNzGGQOjySpvQXEdHbZq5O/2IGQ0FoVCzjhOLpjxqQJxUJskL88QsIy/ZT
rd2N9vBUjdM/t01drQhSxZAEwnA8LmmQ2Sw/5ey6aaM0QfUNaMbC/QpVBc/WnnrZTNXVMRNsCMGM
E3RxbcLK+wEa2htopZDtALFViXPKViLUQJjZYCp4gUrWxUNU+q3zwLq/MyG+crCIuoUCX3mvjV8G
bZuan5o3J382eDiQBoFpZKGIEWcC4i52tZZq3bG3fpi89QgDd+Lm9je/cq/FBr46QHEg9dBEChWH
U7uxy2k8Kh1YQruZ8F1B+WPda8ZPgrHf77fNXSFmAVUDGz/ImUxiYihIFFhrSzPto3EojwrhtUl9
VKtyYIErrYVujZYOrPXtzFFeCJgzwmpIq20xNYny7ORgmjmknaF+vf2LrsplAARhvguqZRiiBRhT
gAwym5epAy7PY9aZDySKN2Nt7iDbtynG6mQYycnGJfh2k9orShHXDEbjhXPWs0rJYqIWRy0t+2cM
sZRBYut7h5HvY0fYccrd1OsdDGfdtntVkVywT2d2hbPnTs1E3RZUihgQDczskTPitcmwbRZSx+EB
QHq/kspjXh/4S6PCUWxcVTFollTH2nxpoq8kldTSZP++UM2oogqXSzUVx7lHreGAIvLtTXvVrLu4
55ZdQ1+VgKsPYdgUvpYKhW1bnXh9ZEZpO15PzWH2O3eIIXKXF3fUStVHbTSV0ktBtuCPxqChtWRO
5rNdqXlYEPyliKjVx4kpcwNYXdXhXp6KnQU6ilM5T4mOOYKBSg72dQjEzwa/IPizF+4gMXg4acYx
0WjXx654yEvqaXzA8d7e3pyrdBt7A8Iz11iorKAyvXycsxsjiw2mFtCiPfK0eTQKSKj39h4cKz9p
2QBE+NbxFQQPRA6AXgGIxJUrdlRmCtq6sjW1k51Hu+x7myt+S0dJYF9zKLADgMkNPQmcF+F7Y8Ij
TuecdMesL34aUfMzcj/f3rXlXxA9CjcswMOoHODhLbhsMcQVm1W7PNpq7EXWp7nfpi3bONEbiaPw
oF90dv81JMa2KSIRFLMNftTjyufUDGrng9WA+kP32zFQrDujGAOrxAAY8/6PuS/rihxXs/0rZ9W7
qz0PvfqcB9mOmYAIxuTFCxKQZVuSB3n89Xc7q+5JCOiMzr4vdxW1VlFAyJIlfePeu8iefz3LrzYg
Ir4Z1gx4K9ruP+4NZlhdV+aB2OImyzcs4bs8TdtL16Zvvx7o8w0OcoKZhBRpMzT2n5Ih0dK0GnvC
DaCD2WRMzcjNOXTmgoehUneV1CGoo3VnNsnntDAkhKDH4oMyA1sRkdLH2cmhV14NdNu2aXZibcdz
vw4YYzqH6Asr1u/P8WV9Xs2ZrQAI2pmV1DRPBWB8za2dMsFqekG2DYDa71J7lxXumXl93poYBvRI
0H9GBhhn4OO0Ahvwh0wlFZh35CExKjKyLkIn67qpzhFQfzUjENIBhQDGH+S4TqxRxfy+YZS1W21K
Q7t5Dno90obVr/fG58MM0Pu7QU6szzRanUH9Vm0T8dIElATp7zYrYh+8H+DkLHMnGZDrUhigWILh
ty6X/VVfxb+exZdL5aKzc6a0hp9z4qO0g62NKkdsalflYpJqP5bJkk/07n8xzJzghh80i5yenNiG
UttPS1ttfXVL0YsbvKbBmZl84f9hvd6NMU/1ncVImbLrpPWwXo8I71bV0gIOcSQGCr1JaJ7xDT6b
J1ufGdSRfILhsH5QlL4bzMxLz+fcVzgwlyAlIO6Tg4bLtG1Ik/12VQUbwYE/h/gJSmbuadcqow5E
2ZJh3DYs58hy9Q6wte5vp2pPRjnZz/nAy3wYXcyIf0s13HgAVp/FSn213d5P5WRPZ45UEzDn9XYa
rLEMQWYFuUUgB/ThovaE15OSjnxjF50VK1mlW2Z1WRuCfF2WUT+51a0UHcgfXU8sSt/nN4U/Va+/
v1XfPeIp/UeJ9B5zLJzryUIVkLBulRlnqs5fXIXYODO1CHCEFsDyH3dqzYOhdZBbeBTTdTJlkZ1c
Cvpqo0n911P5ahxQgUJsC60vaO47OXV2L6fAaDO1hW7LvnTEDjFZNOpq7VTnCP2+sJSYEYr/YBeA
zfpEfpRbyWRLuDZuHTwX3mOt67uy9aMcjtQEMuoxPQfQ/8pOIvdrQyIcOoIg9jm5urJ2HFNdYXau
6wUPdPTTWHc41/04HytoTub2qHfP3dBqzXIos/IY8LzLq9AqSt244pWZFcdG55pxrtfoy7WAiiqA
aTMN8imayLAU8lU2FBSr5uh0+1bpJJE3st3w/mVqznh8nzB/QL7hEvo52kmyDBQfviutfth63ShI
UNWxYbNIVWhlAA+laQ+RYaCE1bK4D8ro1xvsi1vww9gnG5kOVQEODtpsx3Fl5KEURzpeqQY0GfLM
Vv7i4sBIwBZac2sinPSPRyZzWpOnOvaXaS+oc52UB+ccEfx/s5I/xzi5AQ2fK2m5WEkQsy+SvIq5
rC9kVcTlWMXIc4YezqpwmptePwdp/2p64GBFBQMnyHZPj09r9rk36Hq75b1GMha5QRDSczHOV/vy
/SAna9gPpU77wUeCJG+WuroMONLjRhPb6YY7Cv/3TJfaF9cPcgIz/+EMXILk/cd31snGckCO126n
gK6UT7vYLNlDgkoNr8956l/eBu8GO722E2mn2WhP7TazwmRpA73sr7Nn1yByPQvPAoP+663/5W5B
Uh8qtx6KT5/STW6P66QBBmI7jflyyiXKm3sTuXLJWwJe60UjsiiYNk0vFr8e+fNegW4VasM+kJE/
eJ4/Lqsqc2UyPkPO9DGi/KXtvEWX/zZSC2w3iPA8BD/uLKR2crt2dptMFqQRjpP5ogo00ItvRXYu
0/95hyAvCHpzBHOg2vrEW9krRMM9dNyOSt5U07JPoCPl7s8WiL8aZobQzcEcMoSn2i0BH+nIStc9
wsUhytohOF5kSFw0mThTVv38bjyYcxS70cuF+PS0yNUINhn5PJIONUXcvwRkg8CUntl7X47i+DPP
oA/x4U84UVlphSEH9+gayyDYmsWCnQvwP0c3mMi7IU5cB9a36JgtULjvoLge1Ty9AZDePWM+zg0y
z/OdE113jg5OGsyjDEa1qsxWLSojGx5/97xgKi4YnCCnY2MPnBjIAnSaJZhp3GPviyiv9AWjGgkm
ffXrYT63moJj7f04J8Zw5LjXhYeSt334K/7Il3UWNt/sa/C8R/1KaST3/jc7AcEbcNqAoH4CtGEB
BdSqMObkrmxU9ECBikDh/3GQE7vIUmVySxdo4pjquDZlmOsQHxjO6Xh/uavfzeXEXAwW9zmbWwaq
ATVZ1aHrwSZW05/ZdGeG+WQozBykvAW2Q02hKp8WBo8YS0fUhoNzKoBf7W/43T5MOq5reOEf97eS
iZZOPXXRPbTV1Is0zxQYvprK+8+f771358dhhsCexuc3qPYmNFgN6BUwWXAmEfHZy/PQePlzGid+
A2sq5g0SjS/aaN/2PYs4FSCVEONirAbofLDjr0/Sl9PCZkblBHkilCY/TqtGmDGUaMU59tl9Pm7M
sSZnNTu/PK2QQpn1qFFmRRns4yCuV2cBnXTnWBShc+0vzVheOHulh/pl96MFM4icl9+flzezhAOv
DfKY02YoIbLJZZZpH3GTLpGnXelNsEis8ox/8MPIfEwCI/X1bpx5W77bFqwP0AcxYv20Ti8WnUqz
ZepaIh6GqQLntcVQwGdZZPaIDUZNokQEYFY4Fuh0E2ZuL5SDtAnaywfChjYJsVQiZlALXlYBS+LS
cJ8Tv9cJELzszKN/8eZn5x45FQc0dZDo+vjkNGCgF2WOffSUQVqzXNHOXtjFOWTQF/7Ah2FOLjQE
hGWNJkn7yExJBhUbQKFD8FH+pgotvCdEw1BxmBWsIKl6mvIEKkwHixTA+4ldkq4sySyUCezOlKBg
glZP53dJSk4HPHnzvjJzKTtMrJFXhvbgNIvgnFz4l6/o3ZxOzg1gJ5Jm4Bo92gaYdBd6cBGwM8WF
L1/PuyHmn7/bv0ZpaZ6toVNIWRmxp9WQG+Fo7oru8Nvn8cPrOd1t3eBkzrxaGr3t1MZNLGBF41+P
cWoCwBqDHD6kdOF/zvQxJ2PkZu8FVWmLi2GAAuKqrH/T4Tz9/JOtbHEJvPeYyQsf7D5V+eQojzTF
mYU6N4mTC1nnA0uUNOSFdLdy2Bvn+FfOfP6pP5sopoEyAg0PmQuXad2dSzv+YPh/fyPC+5upTpBN
RzUAzdYnm7a3WG9yJKjQH9Q8aO60RM0j1OqHhh+NBlybE+iRiqMxHgqfxzLbD1qO8sSWTnsZHBso
R1TUhiBcFIzBykruBYeYLyBqNf/WyafCPhM3nx6x06c92f+smZijcW8E0H3qHkAVvEmocyN4cCYN
Oe+ND6uCLAIUJsHCgSITBj1ZFaq3YK5KPfnoqx2FJAbA9gguiRXEQ3JMkLj79VE4nRbYomfW5rmb
EbEreiI+HusB92OR1Nw5It27GE1/7fXjomH9mdvj42byMZ8ZggT8AWQJIDF+Sgtr4rSlBaR+j45b
D8TPTBa2Ylr9ei4fr6h5EPRWAODwo6DlgVns41xq6gpaCI4rSptC04BOD7XRTZgWW1Z6Z9yhk9QG
Ul4Qq0Soh8YWUELhhZ0snGNqDXhCLe9vbgIW/4WnhwQYEGy/h7P5MRjqc9A4cz0ETJ+YifOA+6Ia
K3TUAp40NX2YZnnkdr9H0INhUAiEqzNfXzOH62lByNRrMHfh2jxWrrtKvGRbj9nSbn6PmfrvYeC5
OkhDGUBXnBwlq9F1NZkNgA+dE3U139oUFOX8HEzth+7Uz6M06yzOdSAAX8DRA1baU170lKVOUVJu
HZ18YTmrYHp2fErsfAOW4m2vQA3wHLh7S4HBDwpjjXGdFfeolJ25pz+eMHSXIvMANVeQsEESA4mB
k5xNXevwKjtTPnrVgQLcI7NFdk5F8GSMwAWuB6TLuExBjw7m6pMxbLBJNMiRBke3ClF4n1hInTPx
xskJxmnSId4EBxBJfbBjn/LItSLXShQz5COTCSkcfWe23pmr7+MsEFvMfH2zD/5Dgwi2+eP5hSVw
RnTf2Md8KqO0t2DZirA726H08ZoIwF6GYSCrhY40ZAZQv/s4jFW3lZYiw/aSTVNkQEwE+Ad3X03s
ILryTMf9j7abn3sQZwjpOpDhIcc1C3l90p+oJqRZA1XVFHsM8hApdKzhCrAwEPVL6bLIl16GrWfc
cW6C2qlAXQ1gg8XUcefS09onjbnLBvkRhPgwPb++Lz+amgDr7CGWQ7iFvBgSFaes0H2KsubUGvrR
YxBX73V2TSv3rgS1flGV98KtYg0cL78e8/QdgyJ6PgqgHoOzj0r5yeInoK+rbQY3ElWihKRJj6Sw
Rh9HM5nOWLbZiXu/8rNgG4BI6PFGaDrfAh9fM9RDJbVaXzz6IOeTUELXDmy4BsV2rs6UnU+kL7GQ
NjKms3oxcC62j36Nj0MZ6B8S5tTox8CY7NiBQO5KNkhnutAPjRqRx4WfvHYVmAEQ+z16JZSHUn9Y
y6Zd8Um+8Smow8kPhhgaFTmRqWus1GD+HuU0nvJHug0dttAdQJB9Sp4tvBw92E3uHNFSHzlOuuSj
9eSlKkZGMcxN7YyF/PSmQcmIqxfehT2fgVNrjIMHAa5Mt466pqFsbbCSuoRX/qMDE/PXG/iP78N/
0ld59ddrbf71X/j+uwRZJaOpOvn2Xxfsey0b+ab+a/6zf//axz/612X5Kq5V/fqqLp7K09/88If4
/L/Hj57U04dvYqGYGg/taz0eX5u2UD8GwZPOv/k//eE/Xn98ys1Yvv7zj++yFWgfPr5SJsUff/9o
/fLPPyzcw//x/uP//tn+iePP0Lugnj79/utTo/75R2D+iWI2oA1/lZqhT/bHP/rX+Se+/ydUynR4
lyAtAfbDw6sTEnTp//zD9P8ErA4NOibuYGDD5q3cyPbHj9w/sWvmf3CiYGLwef/3uT68oJ8v7B8g
VbiSTKgGH/yD8O3n+dRgkpGAw0An55ImIrEH5ZirnMKlIZ5ednnItIoD8sTqDSgCwQ3jtjWwL3Al
/By9la47EmZxQ92i6SC/81M005Gkkc6bYoN5l4wcweiUW20TirZ3npXgYMAMuNf1BZnwsU6U6kXw
bTDKFM3btXscUwhkyzavL2wU/rOrwEDNdAUwTqCHhtUac5uFRt/y2oQ2szI0j+40u590aO144G/V
ixG5EC/ljRNSwWwvmooM0IfKN5NxZQnHbUk1jQnu9yLvse2nwUh2tQZekthjKbs1aObEWu0FZaxN
IyoejTsqJ2p50JUE5RdUp9OkGhqIbBdA5qC/YmlNoAqHyG7x2Ll03IByNtiZvclWfJxUTtphalOc
Mlc+93kRXFb11C9pWvToI/cyqAQp3INR5XGrJgZyx5RUBpevYJbLIQkd1JFnlyxfFkyTK4Gy4WMj
tOZVWC69cDPT21NpBUfPKIrbBL3ixKh6+NY2JOhyUvqeuIS8aT+R3mfd0nK1IOJ+V92rQnc2VZGh
7tIUbnYs5FSB63xojzy3hxudBpyHOjy5Re+41bOblu6LbRftwi8Nvw79QIKvRc+aoz/qrUEolLGu
JuUw4K5Mu7octMKOPM3X94HN8oqIPLDWtl1pDdEpSjGkRRfdd9PN7Bkxkk5h7VoykmihXKENg66A
jB5jUIwaa89t24yUDSRZoH9lVDtk0wWaiz0QwzlcwyQ1p0frUgJSqz6Sws0LQlk3sF1mdcUQ6Vox
QT1rQP2KD7bzlo81PHVW9bq5SnMTSYzGdtW90jUnX02OkYwhTQrDDqe0si51w7O7qOPdqMVo+9Of
VAH9A1DmZuB6RMGn34qUGxeB0MHPCYmcYQOq9TIgdlKim9OnrPAWdulp3yYsyw0LXG1azvFERgoJ
JTFDM+ibVk+ezaMRbqpaaFVmqLBxuGXGdmWmLEZXp9jRzAO2LS9LjdR1WqQh0qbYyW1f6RfaYBaH
wmEe8nONrwH7Sjt0NzuGDTJcvV1XZtKWa4hk2CuR6mxdjQjCWmmmrxyZ+C6sPNp9r1uvvwdwkHdR
K5kT92KE/bEC1T0kVjuMUSDh3z5w/LK77IR0SuLqUj31hTKNKDVG34sTRwNoDLwDQC3A2FEiE4M6
BHvHzJea1w7fW80r1q4/2QX0FLTiyi+mdm2KHESTqaRuR/Qyod+QGpSXkFHUDrbTWSut5zklBpL1
sQlmyosSdDEOabNe42S0aLsKRG+tu85JIhtOoxExixqPys+kgpjCxMy41B2rCkWlW3EqzHHX5YPE
GyhbdQHfuszDIjUAk+LKCGI5tqlDjK6kEe0SsbakZV6pIhsvErcyi7AQEoCcNk3yY+Cpiobe0Ntb
NLepYWFY3Nll4D0OQGpU+ItqEuNVmin4jr5eysdgSB3Ar6qWH9zZfaSTi4fpRbEIdKWtDa2rA5IJ
n22bwfL2ALayy9E2uy4yghSIapaMR9mYtya9UH6TPEgnaW5LH+ez4+6A6xCpv+UM6nj9Ybp+y4jf
SI6vU7v8wZ4vX+Vs/JrTX/r/0XjDJ/2F8a5b8co+GHv8/l/GG1jMP5FhQNyII4aW/pkc4C/jDcLr
PwFAhaQkEkXQjXhnvJ0/dTRegVId/ZboHQZG9d/GG3+D845MxU9n4DeM90lUA7ozNI6gKQYA1Tl/
BEGWjw7vVGp6ahs90A7eU+YVC2qMz9xDd7IzBjeKAeE56JlL9FGGpldsh4THehvoy6JIcLhBZDdN
5X4MsjNF5Y+R3d+PNcv9uXNSF4vw8bF4keY8SRhfa43YBpbYWi7fOkEJNb7sXJfVD3qGn/7LX4Mh
JYP+JyS34EfN/u+7hHjVZJae8pavlZ7cQ5ga14a5A7FRsPByLwJt6sEcjagvh03Soy+0nHVudcCT
0aDyHRiSJsatXIeO9tY52T1SgZIYGip4jau91P5b0IkEhpUif2xad6aVncv1nCSwfjw/SKZnMwBn
Ds7giR/mBRrgr7perCGh+d3tuomYanwuOm5GBYvqFZVyPTtgUe2lNGJDuWwrEb/b8H97he+9wC9e
2IdnOMlha25uGWM1Fuu+knUY5ObOHvyDkTdWaPj+mUTMx4Dw04RPGYhbA8mFvDaKdZr2z0NZ7aE4
/5SKdTt5LwVzb389NVSm5nzFzx2CcwFi8JkzfF5f7JBT4pWkDlBqQgfyWisSnSgdZMfI7V6UdM/F
a4BLHXhSj1Sz41E7d+Y4LnlgvNXJ2pFaTJGmMpybbt3HRReCsYGgqIVGGdt/8PV0vqXNPeSxLgc4
HIDi+gvPSuKmr7ee8hVp7Uh3CrZIU2ur+iXz9VUNYeI+ZT4B/i7fO5UfIxH4zRZmVNIqAvhlkzhp
RUx2GCsuwgpS04mlxWYicIj9EUT+Y7Ctk+nOAmiuYnTFymDpZOklqK12vV8RiUDXhNMwZt6uaMpV
PaDRqxmTcHSq69pIiGms0rS7tZgLSUTXWPjwp3ut3fas5GTSkqgWOo1psAWfS7dLeyyQW8aGAxGe
JPGuxUgRVo9bo0ojaPiuS2pVscLZApitgO6y54eZgWKqacm1Jx+SbDQB7kOuZbJ0ts3dbjd6erbx
jLRZ9JV2QwMnhEcECkyQrI+vLURCDSWQNS77jeXcDuYRmD3ED50PEaBAhAVY9zUw++ss29j+nc36
K0sY15zKVeI6Mc8ApTT4XceUtuJluW86ETUK9YnBXjYcDWgJGhpMtDfUXbKuuPuWcRG7fsysRT2m
3crUgyffLC5yYFCWiRZcjjzqi3WV2Xu3SBPAQfMZONFfaWUs7WSjGTEXBd8HVrktaIbEwVwBCdxv
xTjoYZ878QwBDYdnbYoUfKFeaoSiQcSXe7+PatP+1vKVResL5fCMeBoaHKGpVovNpCvi1zoa5sBU
Rcutme7TQCNDYRBkbm8CQ0E4AlBCu0Nn6/dRjfBi+TIDq4wZPFG5CArk1VobUgweElntohqvDHFw
7U0DJXE98UkbdAhvlu0QCfjUel5HRkkv8u7SS1riOSkpbRcCYtgdYVFNb5D3sUl+O1X38N6pvpTN
90ld9xLOdqaxUAPnZuRz+83t62M6p1EMY9xSmWSgr6aE6tiLvsOuZKZrpKvsqCqGC1oUGYrZeUZ8
58JKeLXwIT2KluAx7CsbnLWoYcD70+LKW/nJN413j/MweWlvO1SIud6uXK/cc14uS99aAvr6fbKz
KUyc7LGp8sdeQX1Z4fbkl7wFoz6Hu0+KJPWJMQ591GVbp6UPyaCvwOm3r0r6YE36rmucmtQKT6Wn
G+HkL1M6ESCCN76hluBJuBes2jcU9AFVOjQx7bxDEbirxuS3qRvpTXJlOlNNJDQkSG07B+V1y2Bs
eVzz8bkfGSW52wTE6IuoR1hGAOnPCIcrSMwxe5w6A/1xxRZO5a2eNM+ITrOFIfRn0xN7SnF1JJ1X
EDPlqypT2tLR/AZcBrG5jPzHrXP9sKV3F8b1VjxE4kHG7cZ8xH/89bU1H9U3vvVDP+Rb9uy92JSg
kIwLp3g9FK8ovT+DBn5FF4jbv8Epjlj0Jl5XLCWn/0ZMkH9/aRlBwpSIiiR8/urJbXPJF8PFrU6G
C7lwt2pZb9IMMmsh819aXCWeAB082LGrUtx3+hgQv1ec5JV2SLX7LDeJVZik5T5pZvEvZxf6OaKQ
0rwCRDkq8UZTM4ft5sRjwJV0D9KHoe4fJW5dLYOokrgbgN1OmUsKPwuH0dhKg7zx9FvJdgMWNl+Z
2lWbpmFy0CEm4qEDYdGLO7AHe3ZFau3OKY97Vl/S4DZl9wrVCS17KJr9+JJ1t03xCPXuNDFImlJS
VojDxptC3WnVy5jbRLP1peGEPWkkcAt+EPn2wUz2EKaPIdMZ1lm3ksoINfa9QREp8QfwlNYkrLqN
PQTzYZyZI8IyLVYIAgm6cbDP+KJyB1Rj7cvc8ohhXAfaCxtB34vpm6UkQr9sq8Mk7kgVDMRIvLC1
rkv9FoB8Iu4SJtfpWhtEaDnPo7qixrMuH7r8vkJc5SQPnn/tWBsLLNGGay7sxIrb/NKqrggI6ZEI
obgr8HpdTmitkZKVpK9WeX0w/HwBemQ4KHG6Gkd14VDkNh6Et1ZyNy+N79+w9Fs+fu8yFH9qJ0z6
O3tCOObfw/I35q4vuhV0qKHHC9uhf8vt52ZIiEaRKbCepd6HI+rP82LpmKsmF6ncQVqmNT1iOku0
T1PLXVRpRzIEyyWkYCQYp5MA8i+3Aq/dzK0tMMOAdVdbeHB3vqi3rXHtOtXaSF/CusyjQQc3ozmE
o9Yv2HXRxUZ5aKAR77avSajEc5deWIrGMI4kx92cGAcqvb0zPnT03rQG0pgyEmKj3CvfXI3iBap1
CQRqvDwOhpUnr3PAknznxc8EScu7FA1FfWi0b47moP6K0+E92EgF9SX8v7Apos5/shF1+YumXqbe
tR4gBVZfIUGWg1ep3Oj9oRAqdPlOgoixwJ4+TgYcm+EQQrIoRexZeNuxXgcqWBUPjrZSAgZ7PfUH
S2VhWuBAi0VrRG6yCMZLJiTSeq/ZdLByL8RKclxxToa5Ly0734PidOmob1WOrEEeOWLpsYPDY9zr
F1SPvGGTBV4kp0grt33bhfoUtWOci3gcbl174WYr2ixbhTSdHSbWyuPQEoCIVdhWl375TVpAv5ux
MT641UKjG33amu4SzCkRspJhNVxNU+xM67q6rux4TLO4xyk1ddAb3nvZC/UvtOQaxMWenEhhXHn6
opQLe1xV+T0fIvaW+TESeYGKdPOqrIhv3A7e01AOYSUfWldFbhr1FF2HO7NZWzYJ5GJgLB4mD/mk
xcgWoStImHVHFcQJFkDepW0E8l3epmvLinS5aQqkfMrNwI/CaqKwKIDlhcRz35GkjgdxBcBv5+6Z
umEwz4WMNXrPxI2onTjZF35NEudywMFW+WvSXw6Azxpt5NfwmtyY073kDkE+i1VWiHxm0T3Cr0ib
MYpEc1eqXd+t/DSLrJtI0whj6JTD1hxsQYpDzV5Z/0PhAAkHQpv7VlGS5nEbsFDK1dhHrjOE/eiB
HhlhUWRMFjhfXmw4tUmekEjobZQ5SPTqQaQV5SazepLTggQdXyhQrVTepgV3q1LWImuuRtxFbbPs
waIzJgsfnSDAOVM0+3ddSHrv1qjuCx8C9t6Nj6DKpVsKf1vVbRx2002RrbPi4Ni3WRJq7rbxLgpY
xFpBwFjBVHOdVLYFmKKJFNkqqKASkS3SDo4DWIhy+64bYs/GTRnADYpQ9Qm12etN9wD9RPV+mOjS
97ZoMSM1tpondfTzPUDuM3YhHTV2YTI+ChEOQygSbME6xgqi4Erq5sFEsi3S7IPtTgujvmuHfuU1
3ylg9nO7d2uTqAlWpTluJ/equ/CgUVBvneoprR4AsiRRBTW6cafrT+XgEwGvtTTMyOtjLVmk0wKC
8Um9DIpiNbh2VOo3Ab/i9ki6ZclWenHjBnBO86W8ZtxeOF5FqPPSLd1uiDyBG3IXNE2UJpeGu/Mo
lgFtWQjzuQf/qy5gBHBvy6joWZjBweuDKNfNaMriDpRPZKqeeyNbjN3Gy5a8u7VlgHIjNjc8U97J
FfZR6FVhP8DO5KvM2kp26bpbFymyxHI3mtUh08WIa19m5qNhsNDyt0OLawXhkwK/kIRjY6Ze/B1B
9EivkDmz3Wh2kDz+LaifKuul8jwy0e8Qa4GNRBNzitutOICHxlYqRBr7TkFVWkf5AGYQ/e9R1yeh
l+zbCgrNMGNtuoT8dKyKatNnWZxJvUUer25DNfqXamojYW8sWpGquAny/sEq08NUlbeGfYUcEJjI
TPpiFffdk3DdtWhUZNV4CzBoVsMXvoAyvDTYI7AyE6oGUUMtpDoXtd0d8NfxoMbHkSLDbwXJtUvr
BynfUlyko3mrU+qGyCdCQq7j8G8OJaiguu6C9+W3QS8u29TCuS7vKiVj9zErQLzig55x4PJuBvtU
XF1U7bg2RKIvMwXEY1wH2X4BPPhzPRh7mg+41pPHxFA4DW6FFyBXtZGBsmuIcssOM2BG7dpcBA3K
HQ3U5dTVKLSwzOLUXIyJ/2aZ3VVtRGUXtyiHAgccpgKcGQJl/QSbFf44JHAJGLhIKN3bgmpLX8+2
blAeOq149TR0tbfjqpYV7h9xl9Xlnjr91hG4VLTQKbUbCTq2FcvaQ1la6xztwj7EYac8QgNZESud
Ln8d1AMz+TmoBzMoAicX2nZo7j8VSyo1NdDUCbQVDXS5llYbY3XSEORAVhTo2WpwnC4qx5LHfIwT
ZIXKZp23KosciWJDRwWCBnifKQQywp4NV07G0m0ViGzXOHmJjwhu0e8LbKDMoStZTz4xkVezLMYX
md9ROGkg0RF1S1g1HCwtIS0KrLAfmjoy1KDI2NCjJxzgLxFd8TffQNy+LmEyuiZ0B+gtItpttyp9
rrOWiObGYCBmGzITzpiNm6frEWxuqsGq1r1nNXFiZUtBze8o2lT7btDzO2YHl8LEAxg6NDCpF3nu
xoaXHexRWooz+6akhyltF5Z8E5IS1j4AzhnXvhNqA4+LPgUxdkYAvOxdE+6kQBBy1aLMh6bVVNtp
CHTb9kaz29B9SaCNojZ2euzMGgDDl0IHltLudzZvowA2zChfeP6o99edfy20XepsbH4cTEXydGWa
DQxE7ZGRT/e2REUCPbh9aAuQ9nnUqODBpDLMpmEjUnRWlNpIpp0TrO1sXegQ0OknWcctF9ZC9nVE
CxS3RtbMojrO2ga1ThiUHnTBhU54jnMf6xA3DWGqpvKyKx5zhj5tJUMEn4zQMczrq6lxbl1aPqUa
AgaBioXY5t2qR5lzKsNO7ud34FvNoqgXxUh0fuRQbG42VXKByllI/w9159UbuZa151/EAXO4Zahc
pZJK+YZotVrMmdwk96/3U8djeObA9vgDfOObxgH6tFRF7rDWm5b3EM/Hsjnm5S3vN6J/aouD0lyT
CVLDuwzGkyd/5dMfhB6Rg4xSqd61pAlzrcNJ+KIxUSnX6NVobPOLMJbK7+L2U1bdo5hf2+HWnTXr
QXSHMvkc9acMD4PPTVjHyfyksMohQfvVKk+mVX8Xcys2pt1/NkoLkJJKmgjgEX+ujEupaempyJT0
5BUfZUqHudTDRhXIrnDLlmHOrYG+5GFxudBrhfPO1eubkjdPad8xDPM5BeqKO+b4qSQFRkp7G9Vf
mncVXrKtq+92vI7WGSMoP/YdX6rvUq6PmRkpa5luB85v59Lbn5zsuf5VFd+YvhizCeCivlmNytb4
Tc6L703vVv+ctRdYYl82H+tavZt/nWQ5A3hW5UMbf9L2oExXiOmi3M5qpGsP6qtUHgAB/a79bruz
pFrFyB2BVTa+zOh9WpquPxYLubf5q/rP2J2n7nWt/7QFn8t3B2OTlLFva49W+8iNb0doVVl71Cix
zlB2alWnfXEbzlxVS8+LW2lBqShUxJ7ZP6mtDGqj0/HgxOFoT+2rM4kplGBp/pjP32LdNArjOl7G
4cANtul4faOrhLq3ztx8DqGDQrAhniwgCBh+L5DWRL3Tn+rJi49dU3z0zGBZJVCjG7/Wc/bTNw0I
tP3Nq7lAQqulugTOW9eN82ZV58+0KiyfTynOVik2TBcCISJ1jHvxSY7gnXLynADaiWLqnlqgF5ue
upPCwXS2TjxHLUmP+eS2fo0vG2FISe+SL5FrZ29pK1ZaoPmznwp726zje46L3U9S79vpgcSVO2BV
dy3ttQ7LOxfG8/zjWGMaVnXWbKtcP2RejMfayx6BzsywMqfnYmgf3V5JQnOR33be1JGmzwb5Tf2u
LzfMGpuGFTKxETtgP3KfajAUvQS1we93ijn07kRHlxinrpm/KvBioyKYT1ovoq2jegCbG16qkl5/
rapP20zfQbYvrgOgqbRm0BoD6JmTe77TDQFiBICuPPvVJeVbrs1fXau2Qdk+J6lkljBhZD15kfp4
VGvmp8Yswxb0ZTBJDjNlFR9Jm3gwUspNIqWwCvd8oGmqTqXXtCy6+fmkZqp5beO3OUvLW6drl6wV
WhCrnR6po/6rNrw3s9IV3xWUnF7HXNyVXGPVLT7t2nyRvaSpTb23jqdAkeLC4Ze3LIH1NEyFmPI6
eW/tbksCRriyOI1iekC3jGivB6vOEDf4Xm6cSi1f4dSXYByct6Xsw0EB8mt6rn5t4IwqjJUGy1Xf
V/NbHd7T2rE+yBNWNkIUkVUP5AU28fJhLGboATDWCX1MotVPDJGh3/as/pIVbaCSuMUEX9HvYbJp
/QSVHFCczQ2BfyATFjwUfmHf0rYZsM2nNcqz3ct9603ax1zWF4BcVmvWpmdXUXndvFe/NHW5re+l
fA2SCV8OT2rH03b09C5Q56R7GSNhWBSHU3aBgK7RK67jxitylBJKshtKVfilLtT9mFXVk8zbOPLs
OGBAFQffrLZXkibGfZHMv2VtdZdYT5vNneQxNPHjGYl6dBN9k2kmAdciuQ71mDBsNvN2rpseeh7A
ISHlyG9zzQ4SLTZJdVKp2NXqw1RDqe1K/UG1fuUk6BXbwTpbzkJSUnJ0tOnsyJLAono5pfdJkrK3
WReyDBgsYx2QiNsRzqRiujh58jxnAIJl4kyPSr5ua5pg3XvW53ifgouvekHxvhQ7CuMiDqxlM882
3UCc/jTaQfB1wNpWoMq0K9RNAtZK62V2x2o1L6TEoeuZzL01fA7pAn/o9Q+u3X7IhZhgdGNVYEKo
LxHcgRkhAnpFNV6jGFlyx76LhVp/mc/e4EQlg3sjQDG3biJkEDTIHRhUOz/UtOJrQF0OXXrHGTUZ
GrN66wQgzpQEVrYrD6QJOEudXgvRVEGtlydlDlqqJVFnhxq9TkYJJb5+1fEQVYp5zusUbuQDvdCm
jxNwOcMOh1SkQZrmSVQZ7llnpiCVm3tFUbUf3GolsHTzKBFRO5sCaxsj10lOqaVy7mfGBCkgGI0R
lqAXhs3rTPLxWj9XWQrsfTacbW0pQWFpj6kD2wKz43kb3QtNpzzbg9838l2265klq3OfV68Q/ALr
X0hhNAmg7BnRnRUI8DLIp/QWC7mrnINxV8xsm3RTaxvDibT8uCzbNWdnW/2HRTXSSHQ9o+8ZR6Ak
0tYSY1fUO7PcxsuXne31ast8G1vb09AtWag14McH7cjYUGPi58zQmBaipmCan7Xp0i2BwUziLozL
AXEF+yV7hSKNOIYIxKsisJrcjNpyg2k6gcXhjtKUg4rTrZhRdGlvLZhHdZgc8PxjF4Mv6a/OstHV
qAFci2ex750TSitutjFKk8Ffln3mLafavonsDwZzsO5HzTlp2YWJkkntcz4rkGvJ1U6+bG7CAf0W
uqHIbg6eiIAlGJuMcsf68dS9O22hihYIpF9Iq7LJt8j9zMFE291YMop4ayFD0/qLN7wEnkJ9oS3c
tzs13Y76VtZbYi6544biVFYHK320pt+d3YN9Ad5ShWf5hyjGrSbWEMUoFNTNrM5petC0jYh3mQ1k
/ehMD/2yd8d9mxYHXv9Dnh+gWe5ftA0S/cts6qBij1btznY/u/VVzh+s+qyB/+kPa3eIJ0rDX33a
0pJsjSJa52vV0CYeDbGP3SSij3FigJ1Pk5+a7jubGjwNe+tChujW9Tb4IK35vKI+604UhYcU6c1o
HLXY5X5uw6471J+mtTXd5zRBYRsm3neXAh1J7RC38W0yvoq+j+bY+SQWMRjktEFjSNHIKu61wFzm
wIo9vy+b7ZJ/Z8YYKrQbehIMOB55zOUSIR1K1V2jA3hytXC4GTfLCtx59avy3bQPo76BkPRL4At7
iGW4xGczfys90HiqTkF6B3lgQQl4sr7ly2Nnz4ep7HedkkRx8Wx4Kxn7D4Ti0IaAC/JFYuuzdtZg
snl4P4p+04vzoh4L64CWkTZhn86PunUewL+8fCuTP8Zy0M29Me+d5UPzhlCFtovNiap3DGSjB5Oe
+wVj55ypCRz13HF2dSc9fzHN1/K+fqo34jmZpX3K1MchfVA6k4LuWhevjt6Cn/3o9RkMx9KPZcnq
tIbQMW5md3O0I498VcMyHQPVHrkeYFzvC7Pw9rK9CvRiqvTBqrg16nJnNEdzOgwMQ5PMLnh2KKOm
/CGHzxo3TnoZhkspnoX72kNCVPOPHB/u37VmLrR1mLlgl1PHGSzbaZ/o695ABGlW6zWJjfOqeFfe
vLARRKIFOweVfuEA1iqDIx4NGYG5MXPRhyasOs3vFwDU9abUvsl0omiCt/V7biVNuZbZb6f+5eW/
W+stXkinFRVAiHcSi8HMtuKsuvK56gmMTQ92u4vB5DgGpMcTP3r2pq/N7USdW8soX8LJPFXeLoNO
a6Dbp4MsdmNybnAtS6qi5Viply7Ztvpzo9f7Un568rNa04j7dEtIvTWeyuay1gbL8+o1V6XYzZ18
/QtM+H+td/q/0zX/f6SKuusk/veqqOBX9dV8Z7/+VRd1/xf/1EWpzj8IxnYwcXAC/Xd98j91Uar+
D9w+HnHWf4V0I0/+H6JmFFP3hDbyXO8SfZKXUIb8U9Ssqf9AMKU6+J2AcmwiTf8roua/BEb/U/HB
vBh8RvhwPANTIwkgf/evo3XKZb6IcVd1AsIFWHuouufFWfLT1JvNfpqRdWqxUEM3LYd9QgpVYLfL
fWoOyBpyxp2iYUPGyV1FU9aAAhHSB3JbXa1+oeslOhgpxMIPkgPMqVuKbUbbQsaTfG+WYnyZLGkd
sQJEK4TecS4SWhMmfvM/iBGqC3tQ3th7w2mzralBtte5VeLwQp/lpePb1KP9ja3/OHvv3zGzvx6L
c1eyYfu4u+WsuzLnX6RSk/CmKuvSYTeq1qU37W6X8Y9CzFIpyNbEICcFFHcwzT7sZtc6/vWsGnW1
jpomsm2Rde9iTQ+J2j6g3lBovCHcyIV6YwCrPwxlf2izxYhMTYdvVbXLKLhJSO/LNrHGGYFe8ZFx
99U5cQHP8mpgmk/X6UEz6k5Y8R59ANuaYKk5Iwl6/Vp7l5J0Vt6FpzBOQhUn4n7vWqh9gkUp9PSl
2IzJH6lk27yQzb4y0hfbkcVpXJz/IJD6y4r8txWFuRCx0z12/h6+8LdHB/ap5onT7zBZWEd9qpdI
7eDTRs5PXmNgJEglbHds9mu9ig1zshAMz36t6L+MMiNWpRZnzYGCI1jjxWNUxsW1d8sAp8k+Un3b
5jvXTM2Az0Hnwx9upDR3cTPZZuG4NGX4L5v5f6H4uiu6/v37kDzFziBaGcEU8uF//z6lOuX6kjK7
ybn/ZnshEtLuFciyJtv2FTYoyjGlsspd1Qvtv+bTua9DixmZeF15VsR6/V2QNerTNDpKO+6GGXpT
XSr9UI3lc31/8X8tnFW+i5x5NXWaLyihcvOajB6jIeKm26FV/rF5AcDMy0ZRFHHGkqmG9US79X9+
Rtpdp/i3h2RhnLEt1IUadtm/yeLifLGSWvI5eVB6MM+K3KeTEqYdjFws42M6uq7vuCA7NZaYjVZV
t9VUs/9goMIr8u/6PHSd1t0YhmiUCE+HsUt/03nabWnWnixnMkzKg1pfsHosZLIggpgQeEaswmts
652/TMvB1kxEAbL/Q4LQCvBoXRRrvCXFWvq5bepnW2r2rhBx2Onovuy8v7P1uVnShayfaZNXgda1
jj/384YA7n2jiHdlNh7Gwj6JuwA/czsaGyeoGFFxKO/RhX1vpqelflFlbB3bthT7oYVKbkYXhtro
g3LRnH3qDW+2yOGfZZKGaZK/dJnXU8eP8yHuixlxCP/V1rBWq9sNkQWVUUWt7NHEKyh8pqqAkUEs
r1bNvmu7OaQF1faGCylhVIXxpltAb4lAizS3znbV0zLqJFb1wdDrh6YE6M2SoQji1EyOs6WKTbum
xSaucZ1Ww72nyx/B6BLaIsYHc/VtkHA1gTe5ZyHHH9SnN9NOr5Jzfs+gx8fVhuCaZBXpE2RurrYf
VW9XYZ0t76WaWBvra077Ilw9NJRGAjncsFaDyr3j2xq1fd4wgARnrBmMhZZhgbCNMJ6aI8omxoqY
tcA5XZBKAidTDcaZgNi9XBkVkBcTTE2LesAZQPfyFF2GOQCVJJZ7q3r9xyyNzm+85LEfx08utny7
oFynbYqx8cP04Db6ypttWi1dJGYdGtTCNxHjyuPbITZcY+9R8fSbY6zjtlQbxmwJQwdi4Cg3i/U8
8vtJ2DIekjuRUcP1CKg5Lx7e8M/Eu3zu/6jd9Iv5GUsoGApC/EcX6G1r+WmvqMDKI5ihBsON6ibs
bPMtI4xWX71LnrSIebyOcYx6f1FkC9FXKTcT+B6eA/ReQhMa2ouuDS+ytU5LSfE5fsW69avyvDKY
cBWFSaof9Vhcem9PLtdDZa07kCeEYqPMA3sa7EhidTTt8rimS3bOl/qXayzONlbtT0VITu8RAno9
wYpfNWbApEqPm8OjtFcy1JBz/WK187QFZ2Cg0okRJGWQe8w5KYfPaQU3bDLYxBbZwVLgf7chR+dE
0F+3kg63c2j3JWP5hIzP/EESeZ1uCJOBO2kTKnR9ZH0O6VXkKdJDw4p9h0BOIMiePi6dP2cxNA95
yiVtI+ue7FrdJZmm+94AN0kcLDqKhoeUuo2v59YVUhGo6Vtwj0JkKJIN4ZzndNbIuEGFqtN8+RNW
ok2BlWJXlEkcmMboJ+5gPST9XIIKOmGtdO7WTbWLZZfjSR3JG+qgXXFsMLNKX18XaxqDRWnOccXn
8iqkArpEadd2zpspGhZmsc6BJ8bF5yPVsy0uduUd1aVMzh1DlVLhPMSJQhi/1yuBOuHHrMcvxZu7
DWnBwLgJMrx0v07JvlqXwEoaqLgs7ncTKqfFek3XItuYov2dp82fIU+Wm8ZRVaZkRfaqfLeW5s3M
xmpbKkAZrW2JT2VvD82uGOJpX6+dFRJMWGzQ0eNLUxefGPrXwit/AOjXQJhQiZML0LLSSs+NNfGh
eujbsg5irC9vhdq/p7nQw0XvQEgqe+s24qxgmjJStUJYoZGV70FyeFJ+LFBZui7n77FLS79q1Ee7
BtzPBcPyCnN6E+2MKEwWSeAO+jmWVVC4+JScvD/1PetmfC+hHUOEreYmzlIdIlhHI6cJ7HtKogaG
MHM/b4rPnDK2Ru74qJcXwo7E0aghsBm9XchHVe3LqOrijtgYgadGwlAw6W7ZSC3ejU6O8Kou1sAY
xHcT07lWKn6Bxvlcqn2VG+/DCryAYL3BugoUDqy6g2jMjPrJaZQXB4BnAPAp7bAolX4rMsOKEsy+
ujAK1Dv947oiElytWF7nJoCy0/us3S9Em23cCvz/uSmFE+kSO9Ioy01dWhqP9TelJyBR01zskSyO
aezrAB/xWCuo5RV3RMdJ162QX7sko8vNiJJk9eQmbipftdZ2z13ZbzU47aHwZBjrJrvUmy650yRA
b4J7kKSr3JsxKOYbYbtZWBeWGYLwvi1ex+mZdO9JpIp+OcAmO5AbuHfUQGnTXSH74hCXczBCAelq
8pJDfFpT+ao6DqMo4lvlxb+6/gJDmO9iaX8Wjrf3aq+8cjdEg0DOoSVOF459ZQWOYoYoufuSjdmu
325bjn45VkiJM8ymCxpuRnX7k0V/XaTuhCrU+6PmoxlpyuTr5gTK3CTFXmuRYhl4HBa325HmOxmP
nstiEwdrxlOJiS9sEdBgDs12XlI+UHagNG91lGrK+GzZ4zmNERypc/zegY24tXFemlFF0x5JvY26
sra2JSfARqn1vdZZz6NSmUyyM2Gm5nqvCOdmGusMDt9c0f6NreK8S6taQw1Fmk6GC+JNGg2ZfRs5
dKujEzQQx+kZFq3fuE761HRLf9Hd0PLmZWMNdR+2tTYHUw6hbbHDgt5ah8i2oMI0yMPW+0wtBHNm
TeqnbrvbUQN36zcedq5TUmqofFL5ItBPeZg8nPYeaWPZ/R63aXVuvMUJPaq7kAUw7hswcNwf1bZf
Gv2Yd14XVIl9P0S3s2DESJOXbiAA8BeZJwixFKiKCfw0Nvtso1eTdRSzNE/TWn9mrcwYVCLiU9kO
hJrN1XZa0ddn+R2zn4w95/pvL7U+J8Sr20plxdaJax8Z+N6jwml/l44eFRhV0WYfGl37ITEPcb0y
xKiKHUCnpTn37vTizsjhXQf225Ixw7+MIgnVyZqCtskRxFmsR4nI18kHZOjmT46U5VTYELR5uZ90
YO44m5HIVcMQeSVDs0kUP7d1GrID6ZDb+WftNNSNdx6yDNQeEHGZLpWiHO8TYLbMEQNZM1iynZZs
Sw2Irsan8ErKBKQC2jMzUU5Zrshr44pyO82UFYu5adr8ZnvFLy/JEFvSJvuGnb70ulDQT6rfLbtn
tvQpki0RVCuoblt/9koZeRiTUR/ou5ZU51J9Mpdh3jEOAIOolXx4i3Hw+jLEDPRcoX8H05/CvmdL
Yo4vAjTWIIAaUHmS7XEbWCGhlCMqCP01oQUIXC19hPplK63vOYXKSuL72P64wnjrbUC0eXJOai/7
gFgFv7K1a6d2D6mrf+az99G5BFkzKc+D/jfjj9EDjMTb3/pSzboD1OK3lA3dg0HfiPCyHmpzs/Tv
sY0ES49zF/M/+i1cCT9K1f9Wp/GjSBGY/nVHrOl40HKU0GO6QrZYSxTbWDAmCV2/zBeFniGaO+ja
3qVY7VLyi9M/sXxQtPmhqqevSuniUGEyeqShv/etBfTbmk36/mpOwzp/7bxjKuqXMWccnok022rK
3/T8q4t6vZQKjUaRIkpP/c5mYQ3AO9Rq3hHZsq4p6j5OFt8pLOyu3YqWb6j3lrAz9AHdcLRk8aB2
yCXnBn1j02/ztn8aNeScVjHdGKfHkta/pcD9Ys3wRNML46zfF2lCB8ZYT2smg/vDom0sSgxfuJ6y
LRIUO67c4CDlImXejj8p2nFqULNzW1+yxLtqHnpTq2pKPyutaxrLo1icEy6nrxhnaLaot9Kcv1QH
jkwil/O85dBVMc2GDf9GC+w3K+K6MhVzmK0lJc5i5IGmqg4gNnXmlH+M1bKZJu/E6K2zlhtX24s5
HhquUfbADzXp4rdTdy5s84rDagylAo1YF6fJy9EFlvNDomicA67zYSHSQsEMh6xnloOGuVg3ozLe
jXv8KqG/TGZXRIMKc6Uno0IxLm4tYxwnHjCieJPiMh3qZ4bvNpGkWX2azDstJzSkAEMXkHJIOzHz
7kZ9CLLBSHfeXOxs9BBzWWwYVk/HsCJXqUYz1IgUDLK6solDISPd836XyQzw+42N/ih64WE+yRFT
qLRJzMmu2Du+6Yra74Sihn3q7i0I847o2vPqoeaslyIkzMbPuPaGHP2cTRyFPyf6sdFxva2qexj5
u02+MqVQtAJBhIxSZpKkbcV17rqRa8WIejDSBL2hQQisx7arhk1lOj+l0x1j5oGyCUpCG2sFgUYr
dz3tAV7h25p0b0WbXvK7OQCf5sPo1O/6+mz2NUaTcjzogsJIbeA8ZFTY+XcXM0mmt1KYujbTmec4
bl3LIoBlms5kEwwHD09QE4vyVBpeMCGEh+nEhmTCbyZ6HjTlheFxrd/DmVHS5UjXpfxq+AUoabYr
xGcykbYttfnI0RhpTGiIlMK2yJGEOKst9zzVWhsgynwdM1IZCg1JQMmcNLT3Yr/OhII5en51F/k2
uprrl6vK7AfxpBatvFYHGxTM6xH6Jk7SHnBac9+gxRRa1HQGwxjluKI8tCiXhRu2HF9SN3y9wTmE
ruyidI1yECtVvGlXo59pIwboLptRc5RHo6u+83g17yOT9raRbJNiPilW94I7Hl7lhosbKiw/k5Y6
hFUi9px5/EUKeCrqs9qrzoFBjaNvzFda7afYceQms6yo1C3tZijE8cR6MoXijj1kQ7c81bW+PJky
UBoB8yfqcuvp5UK0gzXsoXaB/sqliJwmZ/gm50qv9v0mq+z2qDkD6U5ePwSIJOpdiwfuujSMpu6T
GMMYdmtDOcztrESw7HaIJw81hQX7PN9BBTngFSqW0JVGhdiq1aM6xzrqVHKnpM6vhHj7Tb7QZ/n4
yre9HecB4T1Al1zTp8nkfpsM+xwjCGFDLDieJuN3X3JuFtrYblytP1fqyFjhqTrPcVVtsQKKoMJf
Xom03fSzyzEO19vLgwOwQOer6w+tKp7L5r3x0vixqtCETVk+H2S13NAbXwBu1dA2VuLOQELJsEda
owvniVkUJ9W9o2yQUdlqnZGWL8GUYUBhmMgOD44ecKJ4gQPIEclebABqSn+aKYXbVXuzF86/hQto
AhoMjAxTUwzGPXraFqx89Y0MD5GS7ZWKV2ZlsIVJHsMxAiZ7+FEUs/+uVScOEehuekM5VVq3XZcF
bomYGwWp6urmbvhsEywB8+iM3IUNiRM6GU29/DF7G+J/qHxhQGAZXCn+uhqYzNo+Sgwq9rJWPnUV
4dyKiDhtET9XA4STx0SqgL31rCe7ucEuWaYowG15wOOFUlGDSKxEvMkwDLcTnGjVGKCsiIRT3FXb
vkuhs9vq5ii5zi0Tf/aA4TNJXAc9c4JuyD7YkdI3YntCx6DXYGR9tlUVsUsz66Wv5jmUKqw/OM8z
ZtEjnQyn6QhSNlB4dzH06NCqXmA6Sg/rPmOuKXnEHPaUsQDF/tIhoa9RQxuiMCKFBtcTpo62kPm0
Yz01UTpBZ6TKfJMMj66s4pyJDkxJUF7RrnGdGAgni/KwpMyZUA151toCsI+0+sCcu4e6ViKmuXH3
uoO6jdHMBLZWXor+D6n5Fh47FQk3H2HVAOuzaz6A3iQzsu1Ytr+M36bK6ijzeS+9+rDgP+LrGhy/
Sof4Oq9UpEf2R2rI/qAlxafQyXpwmoXGBmwmpenZU6oiSqi7cT8tNRlcBb41FsMpn/NplyYdRH0q
UBx2CFPa+CS6uNqOJnVn3WQHJ6sU3vVH5xWo1lUHHcFhatU4qmtQgbJCLE4GyVTCyWDVprdEMTAy
UgmFNZXvMuw5G0Z/MZ3nalHCMRG/srIqkIykiFQN7B21LhrsiPWPruQWG9h4rOiEQsAy4beV97sb
F+QHqT3CDamYB1qXkckoCJcnofXvS4HDyD7YVQdJjqcH9DFfP4jx3zT1RknPrRvE3lcqcU4sT9Xa
IPpXdCtMumxvOnOzaVX9RRtNzddW87cTF9hxkBwL01/YLdOMVgly+qNHP2c8OIj1zO5gYX/BGcxF
oFBQlsEyeGeswj9Wc2xieOF1OZOXsgYmYrAAr9duEFL3BTVj5CrepbPX21jamBqVO7He1mGjg+tx
m9fT+ohwBFAL8c4YMj805CUzW+lTN1DStMFKURnfLSRpcuCouCCcQV4+HOr+FrOJRPG+lI9ZzyFq
/dr0A2Cn8dT3t6F7qq9TKhm3M9OkYEhSEp65bXF7EjMDYpobTTDH2F1oTrvRNS/Fqu/NAkexwTML
Uxx1uUB3PWtp1FXVb6zy3sZWYlj6ejQ3HvWNL/tNXd3L6jLoSnvYLZ1zViSuH/w4sgbzrZuYK3mH
EZSiv+Vqq0mfLcXabyyy/UPdirx2mbdr9zimlgpUwr5oFf25s+Kb3pkPiyz+jBi0eYP8tfZUuAtq
tciI1SBx9wUuZ7TG+kSBlUXa5DybZgFWXTk7OadbVx++SE3a6Bm6PC3yrBpf6vcsHlKcSlP+bZGT
U8mPtn7MZirFTiNDCaXrTi5kk4BlX5zqcS6vrYUP4+pVjY/956cDlmpQQy3pRdoPpcNHG956iJGR
qvWmLTMxJgpWgR9j9FxiELQ/OqYwk7PVRXUYv450jnaGYhA/hnWZp/UXKLnlS9sNjRVbSyfdFzMv
0FIvCEr1VL9Ig31QezikxZp/zQ7o9GB75k4nD50vvn4US4r8wuzBF6vHUpaPC1CZTxrkcWkvhY25
TxrOCwqOFVI1hb/Iko8k/UzFSajnufwsu+96WAFXyqjm6oqneAXy8xYwsrxHD5o+Ew966GXubFxG
5ek3Bh8GU1rdUMOS8ddrKu9Zgu/VOwVJN2VowvgRwFHyWDA1Ie0PvNFZOXGUNXBH9YN9Y0EYxwln
NfjmzjWKctem7UUvFtTAHuYPoiyDtjsM99omC4o1Z7L2O8Sd77lPyzqkgVYboTGu+8FAaVHYztHR
93aCrWzFybl8kxkQeHm+G2reP/lMd3y/ZhMsXwkPoGPzEwXrV1mPRhEEswP1W74NZiMZZaBY2xnx
iaPMiKHJwKLvrqY6FNwWI7bHrP6tdJxT3YednbX7tUZzZAxPqvazimOnbKX7UcQ/KhMhk0iuzKNs
MdWmcLWdz9vK68dBCk7UufhOC5eZtF8rZ08NXtfnH3RAAyBY/D324AVAJAVe0Xl5NnB+k8BzkSsK
+KEDiKjKifNINSZfcOHtROpR7zowZvskP8BpBm5/HSbUw2SLI9FiQrqCMpA4p6IqdYywCpDydrCv
Gb/8v7F3JstxK1uW/SKkoW+mgUC0DDbBNjiBUSIJuKOHo//6WlCVWVrmoNJqXoNndp+upCtFAO7n
nL33Oh3l7xA/JcnqjCHupHKLSlgN22XMv5K0WEKni6EB8BvolX0tXOfVZD4QUdKiIKV9aJVEFMnT
axWdjzY1p8l6YGp3KpJsg0uIlN+yUXz7sKB2+nTTSAkYxs1UHrU0W0LH1qVdFfF+cW2gQ6+t+uvM
l8zDkn4dqoubfTdMaft/TSaPMGYtTJ30y68j0ip28mQVS7CT+gq4FPGhMtwV+WPHd+OYBfGq7CmN
/yZAG0bP2WjBsmFWvu15bn3+B48pHP3zrD1bzMgGbQu+kBDrUbmY2/Pf0Xlc5NWjh+8bKiC7CQPr
DxfqXw9vjph4xwlvaBN8wYH+vdOerIUtfOUyPHesRSAdbPE2NdnfOTmVEsYD6cCaqs3C/gidVT+L
0xD3DO4pPuBc1EUdxgQMzRaPLf88VWob46Q1+VbENO7wJRn1tgu8vTNPfFxsN93E8hunx1XLg42h
/3Hjcj+1wwMIqaOgTnIaCGiNudMWxm9cSqr8a8XtVvT9UWbBZobMVhGBlItBBHC09r15rtcZ22LT
Di0uR3Tv4+JUdJsBX9HG67rsjrlyXmxlOSJQ5kV3yvpl2U2m/e3CYrI6xYFbB9gmwyzFZ7ak9AUl
4QXdR8OacphSVDqBN+yKDLN5PR1s/zi1AXE22JB7W1+Ty1Wswjb2ybn3YU/bgfKW/7hmzKSc6ftk
n4XrbexWf6/M9sHSHErn7tqmKt/4G7e1r76qcXamhg0fYDK3zimQ3dNQtUZYK9oRw822Q+8z0LPK
fV2wTSvTauY6+hPR5uE4LS48Bl8uJIkkmd2lPir4CHu31VESvCeQZte4yc/exXTuE/VqkxBKnOdk
KkKLwIYt3wAJbxTEm3agSq2pA81NZTGTAU2X9dNhxKTYbAleMDadx2HfCnK0tq3/4rV+IAjx1WPT
Rik9JPaws3r/XPVin3BYAprUz3LZe800X3rdx/Wlv1ZOU20Ja9VcjZD6El5/CfsFb/1zYjNJ1kr6
Ew3mlV8S6DORLBfMARE10rSL7UjVcpuQGNiY/XqakpvX3fbJEswyTBOLsFle0WoQFLNmiKaaeJzv
UQe0HNKcUe5m6cgsDrJ/advAwrANxgFpjTQUf16R648i/hOYD46Xh9iS9goozVjoR6+29/OyONs2
c58M4f20nflQ+RziYnRvEmuq1ZHAtazx1JU5El/cbro5d7Y6IrfRuKw0EO+xy5h68hmZONGcu0yN
cFTQ26w26IRE5kLYEOdnU1i0MeVuET/Y4zcxInGOLyTUDIuxwkTFCrAsPtgsuSXxtldcXLSAm3K6
9FQJFS2iXeJBsf+mTk9nS9teaepe6QOm/Qb0XWyQOcPYGZlwb8LhdayjZ5Ooe9G3G1ykYZ9z+I3M
h/oMcdjRrmWmHwPhIoA8KpnzTUA8R+XI5Q5nDEktDU3FK2fwfdCb4V/T26ltkNMQYm6Kptw+Ga5/
6NNkV1ZBpLcmlxl2Q962AfwBzyAZKoFrtYhi2R0Xyu9kzJgzXvAgbNHWdkumhW1gb8QMvsTKt/zB
t2Yx4tE2HvKAunrWch3nwUpy0fn0h1FQ19Bj4Gd5WIajrbsPWT+eyRLtq6I7t0UfNvPvFKTnNn0r
BSA83oh0Xzd99NSnN18nbGNKEsT8fKc+5mI49UjGbveTepBzuP96VKGiQ3PhOjaxvLbDO0FlNJ9y
PLD4yZU7shkYIcaXrNk3xV7372FP1cZODI9+uy84focHN3ghT7F40ZL9se3LurTT2yA3g3ADwZFt
RvEA1SAxXtlt12VnfmSeSail31n+Ucq/GT9qP8NFfDPEmUGIuaajw5m+2Mw/u7jmICzJrxGdcaNZ
e8iW96C/lvV5of7ycZySKW6yq63CKj3jlR8SD2mpRS3viJPESBfay+gi2w5fOW5zBiL8RtfAPi/7
jUPWb/zWyl9p3mTzbZcPjnZnyWdDPuOczgYmvycCOcQApTrnWThX2pPrktrqcxwzRZ5vDOi7m47z
mnANIITBMy+U5sXgHGxqcbjgVa5HunK413HoEd6qDYYPNvVeTBKHPyfvkBc/eQwkeIWGPhPR4rPZ
zWApWj959OIkjQU7ZyMN77hn7fC/lMaDUz0WcHbbIKrf9NT/MYbOYs7U3gIVw52yBFonFjK7RF6e
3n3qBfx6L3m6HOaqY1jjhxPPruyh12C0nVb8hcYUdcuTP5tviocPjHLoFE3oUWYPE7MU/6aCN2u+
JBMR/5xLwpl/EUheLMZpW8G0ymrykUD0QWCr2GUj1A7jrWyR/wWWrLAkAbDEsj+V1kEoBFa2Tnfo
1g6v+9aQ7hOhjKM7kWDNjW2/fOB03LUt5TYmwgLnnTbsqRdzo9w5S4KDsUFudPZSuufZlkwKg2gV
4vsC34fc1ult7sg9Ou02S+ptFqeblM+kYj6VaPmJBuxe6HPkapsxRvSlgLVTBsxuH6a81qZ1Pybx
Nsv4Lpm7Drfayv7MvFTsxTnmpbfPE6zmDJMdxOU5IHEl8shT02aiztE0M0xIA1HWbubqSwP8Hgc/
Y/W6pBQEG9M3dx2D5al91vD8Z8a5G7+b7kHzb+CHjPTmtM+9dlXjS6M+g/xSjj/D8GjiII9vef7S
5Pem/M7mp8W9ODMBafXseU/6RDaQv4Tk69Y2XTOxDuxjYlzSgHn6Th0Pf8cb3ocwFcBfMWYHHSFq
kiSddlsLUTi2bHWqTTZdoJssdyI/ZytBafgY9HffvjXqx5kea8nHBU+HGmSTuTiXCWTPACvcZ0wn
C+rquByl2f6pl/dKe267o+X+xsV7Jj78JvtJzIOlLjgpNcKMjrWE0/jbYSRcgVEwJqsse5wK+5nE
TePZ1aOwVpeM62M4xL3Zofih5i86wI86O44zcz+WnOp7PhtH6X/70ToVQyAJixVu5M3pB8utI43C
IQmCbY6EJgqil8aHMbJZLOvGbcKTNum4WZq9LWNOOYiVrlrC0Wu6g76QKmKmeHTmvVe+ZgWzreLJ
TnCj/xEd7r3OZYrPsOeGEOem5MGIIG1bRqhhNX/o8UUuR638O1aAhNhLa6utnAeW0LlkUZK7OTND
px/Dghn7oM7ri0ajvokpXeuapbH1r0oAFutAgDCMWwwLfY624bdingNfwnEORXbQkTnsJt9PxviM
gRN1v34stjpeBGJ6I+sOzPin9f2di4HVxsza2VBXYI047bK1+SxYAb4p/PdqsTaB9touZ10rX42l
emI3OzAyFEJteM31L4+H1LG9zcZYzJNeOOByF0LTafaSTh74CgYic1bf2WT7+lvuXCr55kLPHQqw
1DUYAROJ2q+p/LVHG+JP2+rDXi33ztQqDu9Mu0sa+Bx6Q6UMHQ48FrpwIR+Tlolra+wt0qhviG5n
xVcc5gx/8nvmG7VAvjGunX0odFJIgMCzoynNL92YL3OVfyQyarUoN16m7CmWe9XooZLXXt41xdUp
D1hhtzhARf6qW3f42mp8XMGBfJRPaixJb5Z49NlQjSCzSaqbU3+79tvcnyzgLTq1LeMdL3iJqYZo
Q2Pr2W1kJNRWFQ8cKCpV9PNUNugYJ0BbSchhWUVjIh7S7lqPPBVPY/8ZlATjv0QS5rSl1VOFNvmu
apL2P67+Id2LT5Qm/+tlH9L7zJIXHVPUpJWhy9kGYwargt4/5fJBGWfdeXK4ybkeMZAUcbCd5Ktu
vwzT2+g8V+aH4eJ7oJVKf5LqrtGuk9jRIm4Ene5IXHqYz6Phf7HLAj4Qedc/s/voAVZxpy/RP2T1
ZdSOC5tAAR7hzKx0nuhnE2nRuausW279xvl73d+73p2vRb25L/kcR24VApfG2bd2ADs2bvPpyl/8
O49N8WDRLiTJae6JT9ShvYD+0D5HA++1+Mm0gzvx7RBZHpdQ5wZtjDe3vpY7PfhWThoBvc3BNfAn
KL4S+7omV4Jn03+N47cKjlWxrjxLkMf9x1i8zsk1Wx/P+iLsRw9dw8NDmRav4LR5Xx9c8aYYdgzB
i80Hh6EqjYc9pP0wSpQfLnGCeEH+3r950xVlQQuGvZ8c6jg0qiOrekhGY333Pkm9kkClSj4GTG19
CubW/FMu76lDNDt58auxZ2CmTllyoFHzqCYXQNI2yyFqIpP0mCvVWh/+QK8rLbB6cACAU38GEjOR
/Z4xsExWwmEJxQq+25CQ1KWnIMkGZ8NGEamZh21Gdw4LNDmb99a3bswU7zJzxIJtPzIL66zHFUvC
ufunaTlpSh2bxTBXNy29BXmhNnaQfeTEB8PCS2VY9+UlCBJnLzIAeEPsPpA3XziwBrzfbgq6s8SK
R/zU5b+o3AZP7q/CT6Wg74Bf3PQtxVZlbxJ8DuTImJ3JS9zTyKPx0NFUTbJxmHTj0PB4bMfrUnwm
NKmVZXFhUwJcBnUpzAdreZbedw05TFzGe8LkMNKMtyLox60vSPfMH+NKdTDH9lvXkjuzVPpuqViE
VRXDjnG7dh5McMm4pdirfExWsU2MTMpNfdoBcU13lkbmS/MXN9STJT908XPtG7/4H+oTBCmDxVdt
WduX2FpIYbkW/LBk3Npq2Iz2YF3S4kNQSiQzDNacPPp+WDANDNYfk+gq21NRPjGAhbU/cs4EQHiA
XIS+DI6MKKytNIObq/w/juVtlerebTRTvVtLMGfYV5IHrzKmt2DWwrnWqQ1JnWwyFL4EVwJkaryF
LfnqmMD/cKk6G2uj2ZmhYKkA9pplOEwKJV7rPd77hep5wXi6d00tCd2qj2Yj1h9mcJWJO1aXrMyY
z88PlcN4gfGy5nE0GqWBXt1dGzM4dQNPl0ptZHGnutrAZqF/EZ9z/exD9KRDW+Axh6C7diP9Ts8E
MjSl9tx4WmjMaiQXXfsRFqownRKuj2JyogagPumr6QHUdBfF+keQDeTvtGxA6ubNa1vrlpnSPxY9
DaZtKSQniTk6rUPPi+HENDIB5LXwvFmnRWHK7E3WoAN8SHGkYgiObPqyM1L+EMXBVzF69WGoCxER
LqenxO8DMdjfekpl+DYI48eGYqVlUwBNJw8IdOiEjaPb1cZg7e1uIgOd2gLRXv9J0VHDvhi7TStm
IiZxc5vi+3aWt5qRFoiIq8foETo2XvRxDDYDU0XmdeW2dxjOVETtHQQZJPRmjCyxqI0M+L8LoUxv
6r8WnZ9YMVnoEyhY4GH0iCIeTFm1zqrSreEOdK5Owch+ohNxg9PiDtwNhbjxFFCTeSwAavJ5a4Fw
2S+9/w7lHV3VNlkPl2D+CLvRukucSNjtU5ml7276N+8ygngCZ6RWvEi/4iB0T0m9gyi5Ja9IJWQy
tTJ1jY5UrMrWor8WeG3DbvHHOz29D6ZS32dztUOeU+cA6B/p5a8BU9RG2DOEKHe+QgraT7HzNAn+
FlPk2tPFDtI3eR36erqm06vwFUSWOcDP2tZcCrXZbiteNAaZ6V1QjWVoeNNbZ+K79aGgYCaNd6Pk
mAHswO1JpBa2v46FgweystKvpfxWOWfF2PHUC5+RYEC2qYB1p0jS6oLZQqLZRsi+AoKH5UtTAkRz
M/66rVh2nW3GB6ckY+0atxIxMgK17u+TliyGVpCEGLXhrWTItloJHeKYzf0iKO91FJSAvXnHvGVq
7JM2VrBFj0Jja8vc7mfi2YwH9fdkMvDhuMFOyBzck8mw1h8gXhqx8Uh86CeWgPiJj7ChLUh3w2h8
E2PEH1UkBUZqTWIqRGte5uTMpfGo+dVT1g283DXzVybCLFhjmMmNKKucF99K/mROwpuSem8LRbE1
TD24DRLtU91Bjs4t0OxC/wN1am8U0j0Qdqd2ofwZ8GzXeid38SB3nh5MR+UhQnqlvyshGHDXqW6v
MGmzWjS09JFbHZW/SrBxsVdU9t233k/xtp5WwMtCV9/hpkMs4fNcatYBEBMHNn8eJf63ynhU6/I2
4WvsUND1k/Mv9FClRljMPrZkAJiG03wW6Xzy2cSwFc506LtqwWhe3fUWw12T3Y7UHqu2xNOUJRiq
0gBXQOleNLcbzln2yZoG5mV9s4SN9Ggg+pU/rT9ptrzLNTRjcxzSLeHw8kiOjKlrG5VT/2MNXrlT
wLIM12L4DeaAx7HHBCfU48r7Etgg5x5acl3ml7xsg7MSNSssx70+IQRbmN/PFtGUaZLHObO6A0uT
HL7t4TlwBxiwDOfuquXehtEa9iOMPTIokefDZMBjtlNW8JtjCx2E8cNruFnmCZtvkmnnOsFc0wX7
wSZwhTv4lvgmf7Mij/I8eSuZQbqpPgMwNPnsmR06vfzrJ7XLGIQbpfRsNm2xIWPk+Y0zeFD5khUY
QZv9KOYt9NW/Oc/93l564hVukrJZ4hnjcr4NyhJFvkE6ZH0y5u5PrxHGnhsJ7ppfImi6yafV1Vuu
XQutZIgaHxuqMpwbQNQxZCChRzaIG7zQQQyjEVJmC3oqbq3NqPhzmFPwKlwyDSbNfU0vWrhAieME
2PHCS8ez9xp0M4u9y0ajVmvnqHY9fG4B3EHfLzHeQqowVPqpZ8U3i1fVQbVPflnet2PRhejJRZgr
69ik1UtbeBWdRUsbkRYOCidWhcn4LecHxfZr8oAYMDyD4B10ZaKCbWdvRqMAazPw3wkY/CgoQNtR
Y8WS2VUPyOdq4/W0nd6nZuF9nG0ULH0YXzTfvOAxsja3LNBsAjiscZ+cMtRkc52ngv6w3wdpkm19
PBA8cC5YTg7eUmRM7dk0xWoYN1KafIh7OnBI3Ek4t1qAMZJoRN/GfD60QYs3GHta5Fy8ct8fOmVa
F6kjclUcC/BUuApKddA6yPmTP5zq2kbcVWa9MlQ+57Em9o5NPmzsFWwKhKpIpzBTR9yvXxBTs5O/
JDcLHiR4Qu9OlNmBWgyDDHjWOscxXE4YOWZ4PLo7fYzITcQki79JxwQ7EyWrhsevjiUvXFQUGDpC
bFSQ6krUUfoxpePQYqbE7g58NPk66I59s7wJgrwnH3Cm4HAduh6PSLvDvUUZacu/63qgPU/zFnwQ
uAGcGEh+S7kDEgWfsKICCoqAsKvEiOSQyOHSxh1drHhPggdwUtGzFXNniCNfTH+PAMfjQ5uLszaU
BDtccg/WjOEZAxGyHBTkRD1NY6ZjziIsYmt9FupV/BwwuMP8umzxXCagJKnFx/yZSs6/BBmAEcnk
bjZONKe3WFYMrBzuFI6R/uSC+YpICejDb25XIix1/ckNcImQ3rvhgtx6QyKfrSI4wrG+irbFA+Y1
72pxcyZW/tFua+5+HAr22K+wQvuFMneLJ31veMAt8L/JaPbFBV6jtePzuRgJXJBuLWpsnx4kZgy3
SX1GbWNT/Ihh/gqC6ogziLSm1/wGbONbqnQvlObxcejxVlrZh8c4H5moBZudcp7/4HR4bsf4C5v4
BaSZ2hOOJKozL29iiud9bYhbqhsYSAqiDwUBF08zo9Rz4p0ZM3AQIMS8uvmarBom3dL+AYn6Rv+X
A6xPIfpY2sNi7ptyvJnucrbr4r2fm7tpleqmtDzMFhhaqlY7qPetZ2Dw1Edtn7t0PTGr78BROW/+
QSl4MGPe3uslmQyzeMtnI9lV2LR4rIyTYZrGBjPTrs26bu8VaON0u5NdoJwOyjj4RFa2k+j244zN
v3KcvzPDHLT46VCUCxqcI/rI5s6FSP+nwTWxX9rgoy4dxtlBkb+xhCVWk9z1gmE4iLH3YKAYEJY7
RDm0ixGzCtjJAA+lJOWj8e966ytQgqxJ1Xwa4s9kc96m4GyLpTlZecEWmJRfOAjIk8Gk3bsA2LxB
vXZkvWGxF+WOhRl7gty8q37G/nYa5S5BddGz5Wrj5uMsxQMFvapVxlvXslZK7Yt0dVqY9M1u+z4K
ExIiM8GM0POO11i6KRSKbj0iaINKMwYkS+9RY4YSjstnMMoiarq9tPRs1zd9dUjNbu8C2e8bsw0b
VmqFmQFmWXrQitOdU2fm0fky4eYTVOAsHSfxNXt4ExoIkEViCqz6OO1jh5a1BsIp86CMsmHNUKZ7
RDeHDPyEsFlGJApMVBbM4PBUmlyTp8GqH3qshH6QpncFQ4UmT8VZGi1mJS0/jIiatT6mYVWwdqKu
4x+xiDnSCYRBfpJw9mjO9VHm2xhXFqCP0udoAtkaxPnDUnPpuwEuvqSiE/GGUJrQO3zl4nYrsSeX
KfkE7VJp6XA2cnTw2MeIK7BLkvRYuJ8o+0gdMrAsT2aS/zUBRW0kNoWQdv8Yl0hx3qJ/TUUaugP8
zSRJbrrVGXDomxI+G+sRcmeixwBNY456QNVDo2EfNIe9S1aJWyHwOO9jpEK7EddWTw8DFQM9O3pV
1btfs9W/EfU5W+OL1ZryzneQHlub/KsrC2LyYEN7RgV5C6+Jpd8qsNOt10v2qPr+EFZ2upq4i3d9
Fbdw/8EHjsFsxxhnHEtr7/g2+Vu2eRkRsyA50vXHeBFDVGl2tiOLxeFkJ8+VMKow5pIT+RA8tKi7
c6PX7H5X1GBj5W2JfcRn/LO/C1rSvyx50EwPE1SBh9yuu1AjiRLh4B0hx7Jdqaw6eW7Z4mCme013
zKfukhS9ce+J33xxqvvR67bOYL5oleWc5dSvR2CPR1iYgnwREJzA2bAaq7i0Vv3SCG/YlKPZ7LsE
zIrIOuelb80oyE58ze/OwsWUgO7vTKvd+OnqLEury7+f++9PGuNxZLUB0Qb8Hk4qeDPIMGwSOLZH
YwqYmHIHbEnRQM2esFenmIi78WIqQqLNNI1HoITXlGfvzp/6faE87ah1C+5AsAX2hM/E6Gf9HKSn
vOw7ZAqe5JXQ4OF2DpsFJH2d+BxIqTq2xvwNXj84aSOdk+2VUVuSldBKqFH/EA5TymUSmMm7uwrl
guFwFPTMt4qM+S0xRYry2VN3BXs8esY3EzcxWdTyUiUv/Cp7n5KBosaRy3NblJePjNz6/ZDKErsK
ShGIeahCNTRTIxk+B8ResqLyiV1j16IX0x4TJh4FDy61s1DKqCK274i7lCE7AhioT/62IgW2lchg
2yztH43OeA1c+9WTRb7XprM1Te5ljtM6mkbZRspo2c5sq3I3DUWzxdJrhvXwYfDiwDlrnZ0a5d/J
9+96cMvPebZ8avRfZ8LSR71A+KsIexcyc55EASuv6fCjtZ3Y115Xn7IYgQn23T1MheBU2ejpiZ4c
A6aax6Zk+JrASHaa2r6PJ7aTab1JecduN3qSqNSJUf9DYZQ2pm1++qXMfUjeKtsE7ZJ86OhChiW3
suMMqk3jrir5a7utUx4Lf9yxTqfYlb3RbBMbMpBJ3ua8ItO0oQr2pb6u9cO3XeHa6wn8EikotV06
4wnL0TvmGNMFH17wOBft14QDYAyKF6fV+T4oeDpbQSRfHN5U6MHcR9a90XUHR+juSXPEGmHKO3xE
yNNG4FEA5To3PwO/Ar85BkhYObiB1Lb186KloUzY8UDLV3XWz9KADi7KsYLFBgZkdsrr0AE0aqYe
fzqIs2gOpvrWOkT7RI6zsOH4VENfkWElF8jrS+vnRGUAzatbP1CwlMAonNralWL4/Id5gMVYHTWZ
nNTCDSPtOLn2LbsGnVEcG0uSfAbXsvWavj5KnZGojk/e4fStDMUo03D+/vuNp5bhSeVW074yQMN1
UC2woAbzXpRckt2Y/81cSslZckUWNZmQYhnBKM68EcKOi61lTQClvGkD77XCRAj3kH681xb3rhLx
dhCZtTWYGh0JYXmbGvJ15NTGqXIqebFXYgruU2Izc8ZR4hT+MZniiFnHdZDUzY34gmaSXR2o/NpE
u5nEXR4pmEmPJfxIrnJigKASgwoD8D+qSRwjJuFeP7Qt57HfsbVixbXEquP5fqgmgOHzVDWhYcrq
APHuTuceDh2rGc5FgOkKZwnAkcQ5GEQWZYEVR+slPyym+S52x93iCrxkeXZ1ETlXLVRf8wMzaMnB
uLeZj1aJiTLQ48EVmX3PWDkyctd74jk+JesUbx5IXUwS2nLcyO8lgzderE/XErCOJWXwjDOi6I9e
HrCvcHwspC7uEyNhSMYCDXACqAvrT28mm6xkakbfGg/due+r/VwtdM6sq3ZGBjoeSDjp8oBoaYqE
0XDH5v2jpxy2QeEoS0rc8tpIKmlMRueUj81ZSBJi5FRUaAc8IbHSsEPIVKctmh7Yy5fQZRY23sz5
xZrVnyor6QDjW4a98n8zMv4/w+l/WEtrWP9XiNN5bsEiqP+2m/bfL/ohL8wKWv0/TBMQkEuj4cMF
WjfI/W+Okxv8h+na/4lqMoCf/J/ltLbFvwLfwljVXylO67/6PxwnK/gPwzM9y0OxxDimW8b/C8dp
Xd32n/yVdTey5f/jN7FU3YC9/9+gO6ANcj33k+ZQmqN3VxR1EC02h13qyf5/APxA0Pyve8nW/5ob
WAasFY/97ewdt/4rEmfWyEvVAGOZgbT0tJ5gAYWIc20f9yaqfK2wabu5rd1P3dIfMqsdj7W1dJHn
GQW7mlLxwhlXfuS1qT30cSy9SMZdHHWyMY5US+PKbmcHpZRZ+1skEqt3tUrhSdys8caaERIVlqbe
gaauQ3RiEGhrU4N9aLLeGh+FAwFL2B9yUdmXcoSkhmz87onJsAC22QSc1ka7+myqHBHSGbT4oSzo
65TrEHhO2vmgG8rf9TkG8iqdR+4dx3yny7B/DCHwlo0pEqIJX4W50sTNQ2EaMhjDq6Y8lyQE9ptA
mEvELEi9twMjHmvOAaqaDYBHu1wDNl6b5S9Lkon3QGV4EQrIAul2MYPuqRn05TrHpb6rqrzGhEr6
p+zZ98F6WVYFJhktj8XpMdFhLRiphaHNzyKokh8OvwrWbjv7myrz9au+GDhRfcK8guHpsHx1rMQ7
lZNJWKZ1MNDmuf/dTdbwonfIKJINjg/Y0I0XfwYfqpTH1TFUdnnJa887VOxYiaQsxmMyJOWp8yrj
B0tBd0r5BJAV57IOXZXBueyNUXwbBjnFPDEgofeuh9hoYgFVQDnok7JansHxpXsmOsaZgQlpNMdV
UVZBpsFtYq9x/tg0PgKyATvNiT16NWJLTyaLCM+0tTgqF28CVRPkxr7hc/gVEEUoHYqRuyMW3f3Y
Ekim4TLVByhrDW+ZpP5vpuEdG1VAn0vb9zddA7jkzZsja1zYbsLK1B6mIyNVZtHSIEhej+6p172e
fr0yfmubls6Eb4W/lzwBK3wKeI1BZpDXm+MaZLsONAM2ykvX2w4adlXTd3atHw0WiRs2fLRgYHpv
15WeJBG5wgN6vca3uSDf7bJGNnKrxVig2QsCN0mV8UoOro0P1/Gc4dDnvB34Wfud6uYUkrLbosZo
vtB97BdF8z60Dc1W3ZjbrJpsIERsWTqMKCpYNISi0FimvjzAaIEv5BX2S5Pw1IEpkJdlHoKP2QsG
as56YhNtwbyVvLvcNnM9gVUdKHDGFaLbZ0H9vGRMpRHxhxkuTb1u5Wm1kVST0lEqK1usXy9g0AEZ
oetL/cO2lfMILocRMZn08ZObPn6MSZE9ed6Qn+teLw8wrgkjJTi+V03KPFWlSLemNyMGM9WunuKm
H05A2ExYAZA3HPYkP5aVau+Vi7UWgEkWZUTCDvyYfme6mXcXmIXzkXeLRkCFs6lqOvuCOck7MjlC
3E8XiqQFc/0oiCWzHHP8Scbewq2YB5dpJF/rjEH1lBpa86a0ZTxr+EWZl1uZuZ/GeLwvpCcvJWay
zVSVCfgB+PVPJuLj+0xAAlEZ8NFrXCU8/ip2cYp0q+qgTz0jc/gsIvIx9kYOu0t/9SEY73wVyFOe
u9M5pmk6Zczh91advYN8qh+pwkyWNWkxI/Wkh4xnDNj4ZvbtbaA/GBE79/DisVjvmMaxEZmTZr3m
mYhD6E5MQOc5uceUVd9VbB3canrGzjkLx6yvF4KnXSX4CfJVP61ZcfLpM27Bts+rHdk6i7nQUuOt
UZvpY9DG82WKdfmWmstyEanw+MT76hWgoXkaIIrfdeuaCyZYTvA9d4j+xPU/4pq1IW66Ps+j5r15
VU2xxq87ZdIOwA6Z/jl21o1A3CI7W0sQ1FJ96e77XpvdjaZcefRtQfnlyw4bXiy8R7ORzucIh+Je
xjHJEqzjC33D0BycpSSpTuKMOFhraB9CwPDV29jCjxaso3iTlEOWoi38L87ObDlu5czWr+Loa6MD
SMwn4tywWBOLNXCWdIMQKQrzkAAS09OfD/ZxW7taRXbLF3ZYewuoQiVy+P+1vgXfIzO+Vbah43OO
q4p+9UhDP6YCaojQ3nYu/FQsvDia4xS5t+aHNxYpEECKSmTnFmI8n8PMok1yjFW6kVm0aTpnE2ak
RGlhXb3FqqxXqrJNfOQufpmmQ+yczwsMIhL31Q+Hac/2fO0oEjkSAosJyHat+9CmUgjoih6qNhnH
hG7QPYPM3+P2m2ldGjKtK+EC1E2RfGNwb71s2wbGOKNimJRtTqzHSozJlwqgynuCaPoJXJb8Zll0
eK6sLjRLfCimq8Bcy/YG0ZP9wgZ5Thf0CCspe8NcqjamR5CU9s4vE3BLkKD9BcA82VyVkXDeSjo0
BDv0MYVhRwUYNS345P1kmMiHxnGrElXfhUEFi7isM39FUzZDaCc5O9h1/S67LlymEj0eSxH1toz3
esXkpXjlTFAUDh5+UJM0j4HiBzfCT/F2tU3+TJWFBhXUSVJ4JleGOxhVzXFEhLpOAa0fogBqrwyn
rzViKXo4cgihMwTRTVRppNpI2awFJhqW7lZt8p6gqozmPTjnNEQ+6Hjj0quVTTk+8PfI5p1w0fv4
KBJAKuTaD/IlJvR9aVAF3IVCa28TJyAAyjD79RQT1+CZmtqQ+h09hbLQdtQ/9WeRtfExz8FHSEMg
3NZI4dVZaRZpbhZAff1IUdZCW6PlDUkSNvq0NtYQ4IHvgy3WSBLiwqTzKM736WNcerg9fKskRyx3
vWmR55qxMvqc1oFfFToqMTdbesT2gXWYiSvAISomCpVXCSd83yFmTyJttBK01R6Ah43vcIoXwOTX
4eiT6uNErntD+96Zky3H5uCMdDHRO9XDtPE7nEIBdRA8gzoMbD9+6R2X9TNBU2Gt9ComnEOF5LeV
5rCFcmyttRGVf6lo/eoD5cuwN+LnAao7c22stsrRux9WQtjKcoQ2/2zC3bjK+t6YO5bmeOcnVIVc
iiURvsuYF4t3+bp2IrkKrUystSn3nvFqs/XIwlL+DA1gJpElpMdn950t7bPixaulWMchDVXYM/kh
SrN8rycyxMU2mtVV4EInszVOwaAIzOgdSpPpUTKJcE1PLsFKV7VPfQ1kf3+L0yN8EM1oo9lN0vAg
6pSuA/wcY2lYvX7jWk32VqQOXRcBsKS6zoSDKkMP6qknzsOwXlp9RHXcsSoiz6HEUuRmuwunoC1W
YUu4ZzywdWf8Rdpr73na0WhC7XuQJdGeg32XXQ2prub8M3rG3eggUontNVHwyMVAUKU3XLLeFa1W
PCbY7bdOERtfRmG2B5xg0z0wJPmACJlFrOzxYMu48R+IMKGUgfPjnZW/XzF7REi0gLavo0KnmM/2
CwUCZZ9dK0eAm75BsoBdGJhRcid+w5tjIktUFFuY1bTbLgYAGet1uFZ9SrZmT9JNVUntZPZ2iXBp
MK9bmdVPtKrFU1qn5rtodSryzSDDr1oYua9hnlqLhobtP5QL9bNRZNFD2SOEk7IYbVxEhv1TWMrf
RFnPjIHUNr0CU5kc6oREQTOdYnBWCLPyoPCONe1hEDuNqRMnpiOIapxxbniN40tbAakmlEBsC+GG
K7YMMPHiNHnQkCTTws6NV7oR1R04SnGkAKq9KcKKolVki+66aSdc/SGopGWRy/Aho8gmr4rR8K7x
FNtUElJUyYloin1OehZltDrZD1JHbRiQoIzwTWZHV+9y6g5ZdootwSoz5WQ4OBAC1llCxQz6YbKp
XYqDVl17G9uCGFVSvcHXZU4HmYXxUpcC8SHxSpBMwn5Y8zY6+KsiLgsL6EHXqpQqtVG8hAEVV6ww
VmOhY8AcOxJJ8jUGLPc6R5Xchd7YvnexU9/QNlbX0ojYP1A8eS4HH0eBNejew5io4sE0aykXbM0D
AofYdJb1EN/4JABsJK2tDVFp2rVZadOcnW5DuPBhyK+zJnYWntIIX/AFgCcRRGKj4RSxrxoFcQ5F
LuUUnWUUrkSt30rlRdaVN5Rug7cBRP1YUeUKo8HXkXT0ijoeXaZ+aY0DuSG2bHECGLZOu8mmB/gN
MZ4a8FRn9OFF20Ltw6iCvIaTyTcJhRMBDJU5SqpVGxPR5ZtLaXs0WASxRqEhES5mUVFTJjS+96JU
m2mq8VdKtCCNNlgbuzWsY4QAYTPMcHwtcpYsLw/djInRh/YBYzOuDwMxsk1CzlGLZNWt2d0TJd+k
lL+0XDvkyIxOvrTDfRNP0MwNlGBD2CQ3JMPbzO1WtCi0EUEwbM9FUJfRrYxHgaMF3FYyEG7nuz5F
frut96E0/ACSgQyXNGxgr9e01nuTAVNNEupaFyy6tuiOY1ZCQQ0CwOFpBI1xlobGNZ6BAQMfpgZl
7PFl57vONZObYaLtjy6/F+DlS4I7fG+KsCXmVXrlpRqnftXYPfHeHtATEgUQB10beZae2qTSricJ
qeBKEpP9vVQhi51BTRDkvOOgb3V6Rzxrqg26l4jMmWcV2zhgAjQD32oEK9/J0dHvIo7620hz452P
YnfXcb7DKJh06JlmMRJxcnHg9osaPuo+rXz+uNKS/qGgpr0e7bF899G7Hb2QmeiqzVFmrro6jx9U
OJTAaaEiXWsWTQki49TC1nqb9RYM3FtuWe0Ko5f6Wdu+v207rVqoUE3PYpLTY0fjajkUs6fM6mnW
OehGVilj864vaSsufOEo/jaB6qAAa3oZYFXnVt2kpheJlgWUfTgfBHxkCXeuXeFzNDod6W8jS05A
/tB7CFcN9l50upOGDgNjZ2lVzrTFGkRminATxAs0kzp8mgOFYjwPPE+aQY52wonafM0S1z7WvLQ/
kFpVqPamofjZpym+UDdqzfvIM4k8qVq/Y6xagqaon8cmRk1wGAczcCH7kAxIMy5WHD8XBiHox6wq
zC/UuAPUDpE5cuJwkuq2LUrzG0p5nfBVzVrrqV49C0B2QLILf+VXrJy2HO1701PGj2oK1LKujGEB
WyO49hwUdABBonwhWKiPHpyBQxpHKDr00GlOuSasm8DvtSuqXtg2+Q/pm5ZOj93vLQDQvuH5D1R0
fXOhY7eXq7rS0n2euqG+ReRCHnbADuxLG0UjZ3nhPJhFajymhdZ+4dVQh4qPskrwQX4LRZBuOfeD
KmgAJazhv3Q73+yDO8/jPEsiayqRSHpy12U0w6a+aJ9iVXk/RNwkt30SIOgae5x+sml58CZmfX62
b1lqIbE0UfEQPQI4qbOH7kZYVX8Db/ot9dhd6FWHHGD2f0ZTF96oLqA73bdVv5h3W4uat5rChluM
32TdKeBH0jpxzLL2qZvHB0olPgJEYZev9eC3S99D2yitiaI4q9siHgfUM6qti/HKAdjxFqZz1F9P
76csKiKGSNmm42daaL8cNh/B1JDrQV5dl1HPbrBrvduRYCGALPM9KGv7xhacW8EUgRTUKOfvUaSP
9ZWjz+p3sgHjjTtZnEuFhJNgmUgtmKF8DLFD+cV3dRiWhoncbJgMnFJD0h4qThMe6FbHPtCpSh9s
R6kvg5A2PdtKEfA1kOomcFSYBHb2oQMvQziooFXNrTz8iGx/sfwXRnGoWE3rq8EYiYBLfA4p1B9I
+006u3+mDURPDWfwMxiE9Lam8nMjZ3D7le62MR7CPhju9WLMySzJOxqpZu7dZCZWAl4d5DSZZTGp
1+QxCPS3V50REhDYuPGs0wdJnzk21ompwGQ04gFypfEwGnkEO8AciSpFSZWQ8fhtcMjbw0zORlcf
S7ZnDSwZm6b3S6VH494bQFBN8xDVDaPeGRqk9l4S0w0lFEejJDd2NiJPkD+COJBLWlPElKixrb53
rlY+sEOcdpMfd19rfLbvPm0YkpI6R7i7oWkxj8TomhHTRONLVKifHmfR5wkh88xsGJZJ3be0RZkt
MmvSN8IyO1JHc40kvzER1y1Omk2ijAqBVZ8Gd9SadaQxCoZiUhi3TRYBuaGcDDyVrSFUaFJGVGtW
izjMeMDUOxBblWBJ7u3RSU7sdOydaSh7I12XHLW+nnMVS/UkNXe4q+Kge9ZknN9VmTtuOQixX8mJ
kw0nUT/bCcfJZYYA+QkkFQkyUeQYeCIqKkXFIaLqmos8ubXoFWKuRyZe+lP9orvNVNPIF+kRt263
byOneBUgMEkaSZBu26YjrqOo0I5Jk3cnf+pttpF1Tkhw6cDVQSHX6Q7GFpfQbmKhHJTBebiMqLns
6q4kq8jD2WL4wE6nQLgrB3jSXUDffo2DKlklRiFeII+5BwBp8Y5daLZxHXT2CejrYbSChUIcc9sY
niRppmN4ObQg0fsK9OxWeCzr4pvddJLSwBCvDdSR65GyzUPdtP4r5tjgQaMvuEo03z2WUvpvIdyw
n2mWdXcD1ckjJbsS8CWgq7p2oA9n8HkgzDqQO0JqjFdNiOMftTievGYI428l0wVZzpTKLewqZr9E
KKztfL9ODxZtzZWWZu73JGss+LFGOdyaBjK+PJzqHxnwj+Nogg1p8po/08Gc95rlbH0DNIzDFPjM
0RYAp4xR/6qsi26FVxCB0zgY9+YtgLePp9JCeIHsF4pV+7OwDIuIzrS+6WUHuaCbgEOZVaJv2tkw
NtZADM2yHu+aDlmI5nbOvjKaFHdkhiFuYhLEjQ2/EN+K5txWVahIKufYuIhIeX2Ny6rchmMSuMzN
fU7IucCeQVeukyZpuJYBUQGsaleVxpa/T7s9FXJVoo5fsYBCoFDKvalYyVctvtstJhF1a3UB7GnJ
tnZZmpBnxx5yWM9WeZ3HntiadQhcQVj2ddZy1AZJkAP9iXqimVsb9Dp77PxuzGAHJF3B/SkVIErB
Ygj4QKPr0bsUcQB1/7DrhVHVHirTlgQuH/kIMeocr1LanrfUmsG/xra5cGnrHNgNsqKLwbmqep8i
QT4ke2Wm7W2JzePIem+/RjWYbugiMRTaMJuISJWd8A42boqVacO8yzLXkFcVGsAOgU+QHxCZB+so
SeAhVWMp7owoj9+yjFFjRppJJFVFEQJMUoZKzgbw7sSdfp9y/oQ+29JV9/vuUW8869ijRsTR3EBr
vhJpScfDRiNLx8TpqbqzxC4yo5PQ6AQC3dwUGEbzpDMPA2K9ZYoT5IfGDgvVi50THQ6J4jpsS+2l
jQSeGl8DjpRJ6wsk4QRBDG3iLFHeW0fOJ57weEDS3CVdST+ZOhzBLLhpNEF0qNTJIQG9ok+0p8f2
NXbN4iFrg2ylMFixfIsRKDEpoTdZWxnX/WSzzc2DgcOw35OpHY9q2RBK951zdbAeEgm83MaP/x4H
KZHTc3I5gUEOvrkoUUSz9hM5qCzvOUmBfvhWJEI9iDjG+Fv2jX3naa65bOpRPXVF7B883+12QRP2
a4lkGQN5aiPClGyiDxDgije9x6EP08Fne000a0BqBvhKYGu0rn1jWoRqaHYI52madUqHg8IqdT/M
fib0lwiuu5IwWHPq8eAiiPZJ5rSRwRLjeSWawLgzvMK6o+dm4tHHXeo2/nT00wrpmtGXBz/uCQ7j
JcLvnfr5VyKCzQ0Lab637BIejjNxrFpUhcXS3yT2yowlexeV5pvWd7ybGvs7f+Ykt3alOV+7CsgF
EWTxe++U1LIQEWJQHlzCmRK9Qps8moNY5rYL/NSv8uI4tjaNjFSocmf4AlALCbcHv42n75JA7Seb
n+voEMz+ZeyxFlLpMl759/w3O/Oa12pWVkzIptcq6s03xn/9JW0bVC+qCB5G5fnewdcrQT/Boavn
tq1CUqCMF2JG23tiZNPDALtu4aeFfSRkYcKNGxlbsn3KN1FRYWFiNpah3b7YHrSPa7ct2KIRNOti
8vJMm6pcZB99X3W73rXca2iDxiPrA98ICiKmeV025LcN9ZD/qO2RRiz4/eyYEFxHH6su0yda0s0j
DzpW2I0qDP0EWRAqNwy11u4LTIT6Kg3aEA4kaYKcLbRgn+NGUtuxHhrtUETUxpBU0IZMSnePWESp
lVWH6RfNCgDI6Jq846jkngw77oCqsYj80JMgvxVw7O7EiOjhimZ1TkyA4a7BpfXHLoz6ZStq0BeB
1B5c4ihOoyGKH7R6A9y/Csc2aZvWxskmB21fn+7GOKpew5jT2eCBpnVdPX+pJpvedlvODW4kXU1C
LE4fov2eujaloF9U33PXRUwJs07dy1BQPdHtZkmOWnFK41I8GmWIIdRI9NWgBfbRaMEzBuDfbmq4
0osxGsUqq8ZsO7QtR5Nw9PLoyqtk9tVQ3MEyi+xIFb/dsHsWmBud4QibKLhVlV8+QMrPf5TdjIvJ
9S7eh0kzhgth+hOOdR3vczSF+jeTjKFjTitlp2nmiB6yZztqqmYFr854zTrV7AZM2U8t0KVbj94M
utICV7KFE8AbnP7QhXWzmYqECKAkbFe0ACJm8TFLtq2eCCyzQmAUcdPwFqWRBzVWhI+SDcZLVVGe
GE0HZmAeQgny8NpnsZ18tfgy732BzSrrep/qs5dS/E4ZldC/nQPKFPdbnXaCLVjGxEYvG3uEh+dm
UxuyAxuHngJ6C7ZCDS3v/QiOnIOIETwLbSabhKY3rKs6ib9ospaLnhraF59e6lGORKgmWu/C+lJ0
bGyZ619nzRm2Kj6qZmvJW15rw6NGdeUxMa1+NZZmdRMXEy8VisADeUJzH8CwYO0PZGAS9bdIRgpZ
fTQku57d3ZusR2R8EHD174CEp2wN6BvzmeI1fw3BMP7s2PweYx9zfRXm/Xcj8+MfDudlZl3iV5oe
OHjuZ+WbXtrNLkX/v6UFBVTEpzCOeM31dBZFra6/xmbUbmiYK3TUtS7QfLYtISppGG6sImSiFoZh
oifNfRtbnJHfAVzRnqs2cH1SGdP8KetoPLeG5m8wK1jXo1t2SIIt78BBGGJUVpf7QfjxNYiIUkOc
K8dt4LjkDGA3YZcAcWJEEInRry/eCpOyUcgp5nvldhAatL6qd7rQQH4kYfAuy8giajfsuLWyhpNb
us4P5UiKPdZM19Kl71VXVS6CYyyt/qfmSW8RtwYLutJNpW3SUDM0WHMAc8ls6aIfRYwyL57zH0Qz
BdTC/GJjkFhyPfOYCAgNokcRxN2Lxhv5Dbhruq1tS+2Ua4w3LO5UP2Iv7k9hZJPCQFrziEoY5dbg
evIHNVx3BXPYWwkQqBTVRuO+p1FyU9VDffy7mUfGGFrCX1thmGGR7+vllChc7EPc78gA1n7qjtS/
dv8IOymH/jgpkbxU1Eu/lG3aUfrpY8ohRFAn296RpUFYhaq2/Uj9rW9jbIZ+bj5h2xLHLIUQTNUW
qwp64+uqdUlKwN9rvqJ3y26p/5J8LmT64++ia9yqTyNUxCMHnijMrEfPQNQSWIgafMufHr0Kz6yt
J3gf0AEW72w1FRgimh+aCia07kOBi7qG5l2bkgkidgmjZuEM1PReK6LYHb9gku/xpRpXCuwb+mHD
lNvWyrNHFcZ6tqyVAzM1KmSFHDQW30iq0ymEsrm41clg2LhSuAcZmKSVJ07y0E61ep5srX3z3CF+
mWg6+HOTObiKhyq7Ax++F0nsfLWs1EYBjOWMbsrwVKcY8pa2MIj5MAknbwgzf/KMAvlvzm7Xjwm/
HEnMWrd1Jm5cX49uyrhunoYpGjCr5dZdGI0eZEyrvHaRpKzCWA5Pf2+LNA8bw405nRBSaUrNX5El
h6ZeQ9Bjdv3wTBuhX9A9YQfUBriIobAWlJcsab6y/4IwIQlAKyHjQf/DJnRCqaoehj4cSd5IJwIT
FBSev7dN5HiRmUXkR5nqlASx+ag5Y7r0zDD5+R9zSuD/Son3P4tKPFbvxUNbv7+3++/VP27wVlZj
HYdR+8/7/df/bf7r/tff2+9/+T/Y9uJ2vFPv9Xj/TpeVv/o2/B++8/xv/k//4d/e/3GVT7V25INd
Dkw8lHUb/Q3g/ftfMhMNJHD/Ck009f90fBeZmUFD1fR1Yr7+KbYzhDXr5kiXwxxqgcjmn/xbbKfz
Z4JSn+GArhKI5P4ltnP/00G55/FPhaO7/Pf/Rmw3Z4j9W2xH1IfFdst1zkV2fRfHVR8O4T3l+H7T
Dp617oOu+STz7a8JZv+++hyx9vb9HgN083//w/i76wS6DmtJuysrwr7oPFIKWucMyKsRUcMvz/v0
z8/6N+wUp9msxl//q1zw3/eYYw9/uUdjKI5OVCzuKdE+4aKGTqqDu3OL+PXjG/z+EVEY/+sNcGi2
MhdwKJtyRtUGsbEBGth9IkG8dHXv7OodfZw44ON7gqOn5437OMBy8fFH//2zwf3814vji7WqVsvC
e4tES9qVWvk9V0iMO48w149v8Vf95L8ev+3PP/0vj5+wE9phE7fABa3Wqd2zFxfWZoxtf5VH3R1F
rU++zKU7zV/ylzt5lZ8OIQ7Iu9QgwExUm5SGWuQZMPyGU6il6urjb/T7QWv78y/1y30aWgsTB3T/
zu3wtlUOGVYJ1RYF5hVPrv5Hw9b2z/SmbTkMUwE54G7usu75ZvbDYMft0bEb8fxnX+RMQJt5tFDY
SHp3iVIHvWIbm0E4dLBzBNb4ycO6NHzP3nC+V1EUNoJ1OhvftKxDCFXbLx9/fmN+Fv99ciJD/q+/
ROrVFZUe1d01EuWXjJf9RBxRsBXtszc9ceReoC3E6aZxROfc7d5b4Aw/vvc8wf7u3t7ZW88+iRKg
03R3ChH+RDKQlt/3yd7BemybrwNQlQGUQSe2nffF7SGrAj/JSOIOdJg96fX//x/ZzTFp25zMi6Dk
XEsIlFb+NHGAf/wx/5EB+ZtH5J1NH7pXU+6Kuu7O1KKtab7K+BtVVoBLww6YogGtMIciotXedQzb
wM0Gmnvdtjfj648/gPhruux/vf/e2RST+XgeajHmd3o+4szC2s7z8nIi1R0eDYcTse09dHJ3Qbii
nnqV1xUlefjGFszWKsA7Yl3xr6ZksPXNJz+eO4/w3z2Vs0kpxx0ZK62K78hvAe1W7PtBB7DGeDGT
CvPaHMwOI4Mu96oP2+vKVOiO+qE7BXby7ApSZ0JLQST0jiqZ3irHOYpR2ys//jI04ZObat8M5axI
mr/piQato3HnGdreVbRjB6xkesA2zE/eU4j4kw9dPrYRQ3souzC60L0KME97yU00TSSaDQ9sDG50
PVhTbt1pUbiIxrnsq00HDD7r0Ol3rYpumMB3cSH3jipf/FCtTSFRLMErI6A+dny8npq3sjOiywQZ
inM4Ro1Le9ESpEdwxo3dMbWYMI2NNtiYRnFPjvlqUAnW+bZ8HqXzybRmXBoPZ7O00eN/s9tUnpLJ
uWMLTLUcZQ1kLbib2P7sWROX75lei8U4dkCIusD95GW4MBd55xP3MCEnptx9GmuyNOAwFcA4Px7m
l2aDs9kaoUBs+bmoTtTRvygHTWGbb0VVff348vO4/N14ncfxL0uOVQIcdipTnqQUFS2Maju61VqU
nHfbaPfxPS59hbOZutOaPKGYL0/4OprmSrqaeYeIxDomkhPgJz/BpZuczdhmYY5YVsfmxJHpUGvV
btS1o3SiP/sZ3LNJ2cWD7TfSlSdNkng3ZeV9YHCgDIkI+KOH5J5Np0h4PC0xw+bU0XFGB5RSBmhS
wD2tLpZ/douzCXMgm7uSjlGfWm08TZoG/rVub6VO9eHjG1x4DdyzyU/Rcy46GlanIiOuYiz0ZNXX
6Wc/waWrz7/8L0N18IaErkbWnKwpfnDy2XAcvn/8wecn8Ju3wD17f6EYjLEeqfrkJ8HPQMD6Dcbp
FETBqYvsH72nf3IqufQVzl5m19OytuuZorLAsEh+N4Or0u9ePv4Sly5+9ionJr0Iy2/lKR38t5bI
ewCn0yfThDG/q797QmfvcEaLKAF/0Z5afdUSyZu7BDJ124AU7AiHhwheQ+QEcgIRH7Tp6599o//2
To+NTD1uKvxgRYkG/idJQNd/dPHzkO0QMO6U1h7LhTQGlNWRu+g7etAfX32eF37zvJyz1znvaFv0
cdOeqANSgp3KVZelDzJNdviMESrDPs+98ZAXRN5+fMcLP79z9nY3aMAmPeVhsSs9TEbz0FtUez++
9oVVYi4T/Prq+SUsh95q6xOcgR+qUAurdn/Uingvmgsf3+LSds45e71bEXthXGkVO6E6+ZJ6mnwj
VTPflKoJCMaux0VWSHHwXAwTFMsDUBW2cU+AdHbbQktkKg6Dpd4b8sUB+LGtRGIsO7D4i7QPzZUx
ZeIOVIPzyei59ETmX+GXyQjthjsMmt6SJtuvKo00OHM6xlWxV7wcHz+Reaj8bgidTRaByhG8tTmj
n23fJrTJsnALbaNMF/ZKt2wDOXwH5trefHy7S+PnbPqY2j730dq2pwHzuFGDWjWQeX0ygC5d/Gz6
cIUFM0NpzSmDCkC3v0ET4UG8/Pijz0Pkd0/qbJ4wTE1OBG62RDPCv5wN2zwzDGEc2+PVx7e48AXs
s/VfJXZjeU5an+h+0Q4NRnS3nsg++akvfAH7bLYIpIlill7lyW0Roxpm8SUPAIABTbn9+ONfGK72
2eTgYfzO47hm4enq7sarLf919JW+8bwo3TdWU91/fJ9LX+RsoijdTKWmU9cnOZmP2VBTmW5Pk1vc
/dnlz+aIUqMcUudtezJT6jtahD5jCK/0pvvxyfUvPaf55//ltUazZqrAi+tTUg6KhGGsUglRLou4
MswNTh/zK31CmE9SRleti12/FSkhEV3tI+mM0G9j0V3YRPxyjPOzXdsZ+Y5CKsSPziEWOfagImJ0
5IQEO1QLgnymZ7IWaHJco0Yg9K/S/TWd6kfZgSwwpl5ea7knlomq3QNkWMEZkuRmJK1A3F0bM2gO
my6uAtbjyCIdp9LtW4i3wLU6UjDbNEj3pjG6yzpCg4DryD+YMr2TpQ6iwizDVZD24w1GGfVUm1qy
TSw8XIgCwiUqStyCFS0QqpAQhz9+whcesHU20ptey8YZa3BSpXlLVBatlTh/nVsw87nm43tc2M1Z
Z4PdiSrPwo5anWq3SbZ+7lm7AtfLe8VJ6qoidB2zmWV+8upe+kJnI963spDuy1idPMs8TNXwhXIM
vNFy5/Jbffx9LrxU1tmoh6HTtCJjZcSq5t+0CjmIH4burm7Z4/3RLeyztQYKqtWEugOkHMTVGkYf
40dDr9CjRv/DW4i/vloCc3TqeHp1io3mEFkei4yXPaI1evr4K1z4IeyzJaZtsQA2vcUPwVq/iPy6
X7iycQBiBNHaGdzpk43KhV/DPltsCGDLK901mlNTyaMfWAeoYfvRCT4ZvBcub50tNEOcsi+UvaSl
ZgffokFLT3iO5BLNZ/GHQ/ZsklMAY119bJ2TiHX/Vpjmd3cOQdZcxCXaZPV/tuZYZ2MKuo471qNw
TmzbtmMR3xNgtBys8Ym48z+8xdmYmlxHxl3FLXJXWw9TDUO+3msZ5B7RLT4eVpd+j7NhRS6WCh06
Z6ckW4jmCgA3kMaPLz0/799sW6yzkeSyxx3B3DineOp2pH6/h6Z/+vjSFz61eTaKBMgliSDJOQUu
jMtew+mjiLpNoHd+8uEvTLLm2URe+9oUjJ6PCR2WLmQv7dQb+mPeomP1081oRJ9sS+fr/eYhmWeT
uUltVNpZ7oCI15YlyCxIbe9BZMzeKGrftMZHP/izF8M8m8vrQbZCNRiIkrRq9xNIXzKDkMWXWexd
q4Yc7j/7deZf7Zddhm56rEydabNLxRU7FQPR4LVxi16oXv/ZHc5ecc33U2FDTjr1FZ5KrdkXIIE1
4b9/fPkLI9c8e7XDWadV1aN9Iq6VJlUaYd+xIV99fPVLg/f8rU4SCyWBImZOebeZJMpAtg9eqX/y
bC4ViudG+a+PP418XSKDpEyVlFeWtGfT62rqV+4ECaXx1rLda1SyAQx+8q6I+cq/G8RnbzqwCS9K
bM85Dclt4TyFZDDpHvlaw0oUj5SZrptqX9TawgsOQ/4uzNfMfNGtaWc6W7YwYARedHkTgxqegk9m
zkvHbXE2Q1jRgH4myd2ThxvGGQYMQD8nwhZCwg/rcqMHt/RGLHV0ZbJNu0NR1NDRSV4kyCmdaEHJ
VSLn3omEC/fxz25cWMHF2ZTSJ0k5OQ5uOm+gFhOhT0PlhrkryreFU6JuhdxqfS1kDbL4K9UH4kdA
PoGIqvIbKxg+eTnnB/Cb30qcTTiEzsZgCIry5HR3k4L+RxiOW9Jew84TJeG1UF/sKl99/J3NeUz/
7m5nUw5YRKfXYy8/td0cqdLQKsOrTaJDU1tfKtLornDujNshrl4JwHjsfczeMqrGY1uHmEQldmPD
Ln+KrLnPQ424xKzG3K4bwcLRnTnlbXoccsAldlUkizThyD3jFK4l0jJHtiRsagLiqF+TnIk48NoL
Av6NmbZcRaR0fvwlL8wW/2h0/jLdDegYbBWgFdX06KcAjAeXGTXixxe/NGjOZropL9GgGUZ+EiOm
u9E22cJi/RrMGfgc9ts/u8vZhDeIKtI5oWcn05YEPat3R26c/tmZvE8GwqVnNI+PX57R5DYlOqwu
P4X5sO0t7TYJgNN9/OHR5fx+kJ1NeHEbYRyFh3lSwmq3EV6xB0dO9dbV0npRZTGExLypqkWnYWdA
6M8zBDp/m9h5fWMNhLtHlSK+ipX+bqJYsBubWqy8OOKkCoRx1yXIRTvwvew0yt65Rt89fLLZvvRY
ziZODBMBuJsuO+ExBtwDxSj9rIJ34dIzTOzXJw5lqzAz5Ncn2AkoSdtHu82+fPzAL+xZjLOJzAXW
mvfkNpwyvF8mwGnDA5SCjN2VWEiSfT6kX//sTmeTlQ6nxtUV9a5J1T+isiCRchxXg/f/ODuT5bhx
ptE+ESNAguO2iqxJqtI8bhiyZHMewfnp72Gvvl+3bUf0pt22ZalIgkAikXmOfUZhD7Sifo019Zd1
83c37NtUJWlBiU05JreVyh1fpz3aTxrs8H++EvmbVV//FhSBw6SvWp8SYvndYDUw5vGZWXdlf7S7
XQGmeW2YiJKfnqPvwwlAEtSdGPdlF48baT+7JrxiDoUiD03Vig3WHzREEEv8CBSUYvMXp9sRy28y
aTyEdL2kiKdGfm91QDvXH6FHzn+b7/6pmPifd3kku5/qJvSBaRE/skpulQC9/ufb9LuH8G0iSrlF
1PtW2a1dGFejmtCSdH+Zgn4XF+nr9PE/nzvxssjW8M0wg94W4sbUFYiN2wZgRLPcrqh1XEN1/5cZ
9XcX8m1OktGYxtmClNjBoEKdEwTXyfzLUcjvhtK3WSMvkiymEa+4texjtBqjjzij/9P9F99mjarI
S31EO3+belkWeNz9A6XEzl8ewW9uivg2cZCsg74Os/5WVg0crOQWeu3nf/vg32aKsmqKrGjN4jaL
UXlLAyMjYLUm+PN3/82Mt1aY/u/Qia3KtafBYMZziycyMS1C5+iZhq6zk8rrzM4+61T95Wf97iZ9
myjqyrA1u+nTWwc9RDLghcN3V//H57v+0P95B8KF1qWR3v5baLPILuMPVzrVf3y6397dDI3znNCs
fKunHraQkUWh8ELj8OdH8JtB/72ediErFdl6UtyajflSpOUPdNVBbJTVX+4MCwj34F9iVfHtlQ2j
Ost62De3wtD2jTNeMxlY9vMII75xjyJvwQUeFQBHZ6Q9AZly9/JPpyFQ9jlaYKlDkS+0u3mhw9K+
lr3cr12mo/qS2SPfJF8oPs+ta4NvZHe0Stv9oaN/BfLdcRhfZo2dh7RWK/UWya1NKCuRgXQdSrfl
lnneHteOymPVHwdBYyiyaYdNHHlu/mShExCe3pG1Bao024n3gQbz0DFRDpqntjvzNUZmAn5v/aFe
xbGQX0zzhk36NQuHG/Y/Ev3esWOf9ULjwQFywlATB6wdVQ8FMzb3fITG6R4sCB2TcWyL+cpqP9Li
SHWgUzhUFNSbual2LQ2lfEt9yiATUqOXnvkaV5gBH8HSJyrYnPU+iobmAO9FtHJfQzyqldo25c4O
YbP9tK0mcPRnVr1B1KcwN/0+AXfsYO1tmxMn9F4YrSf061o4k8Avhvym0vsrEhwvoYfwKjtn+r2O
h8po+J2FPA35VmTYL3wGrDwUmyoU4+7G0F9bjifs0nqr9PFQmeMeTDdbizhYIgCf3dmwryHN4MFG
KKDybST0AMQJZX/9Yb2FOso89om92PXonRb0PzybRL6vFynGmcNwWvH1+2ketg38R/ZWbmafSV9g
/BM+F/znd+N3U8a3BSEeOb72HCvFLA2zUQ+t94jM8J+/9zrF/f9vBf1i/3fGyFAywINkAzKY3jPp
85nbnku/mksurbTFX37Mv8+wpvdtaXCr1m4pnk5Jn9t7qcpNTTS8oJBu1KpJqnci1P8yk/z73TK/
1243WUPPX6+IMfrYPMIVQSs/AYX58/3693nK/F62XfcTqqJ1f02R4AM4G1/rm0PWFec/f/vflO6a
3rflATS/ZtHElMDdDjGNx1u9HU+8cDF0I96JNWZS2d0odpFNk6oU8Oqf//yj16X030bCt7Ujn5Cy
T8SVt01v2m+hp+rH2izQcy9hg4fZoru4p2H0zz/st9f5bTWhrVzT28nGhWol4mr0LOtO6JBR5wXC
toM3ZRulDZUaYY/22G5177i06RIUuWdvnFmvg6Ty3L+MmN9dufF/3wEHGlsOGrC8FXQ+n2kYyS9a
tIiHOaPT1jTnCMFP/rca29+9cN+WITeDfLDMaXkr3eyrUO2zcps97W+IfuK/jNHfXc+3+SLv5FK0
FOvc6jhMIALNwwaThrVVo1r59Oxx6cmq/pKKWyeKfxk23+u9HfgqoTtl7M5F96My1QW+LCzE4ab1
6PqgP3tjZSFNyuN/mgzN74XbLm6Ewsrn/DYbq7dybe4VxvufB+Vv3u3vJdkybpXmmj1KBr278no2
vvbw7trdX4bZOtf9251aR8T/BGdzr2VdahrpLaAwzCHmuoCCuI5urIZk4GKg7Z27v71f/x7tmO63
eaRKVduJSochtxyq5VQ0x5gCX36p57Mxfgqb/G3z173Xb0bc9wpiPYTUkntmcptqsfNgLcr+tNNS
/NJKt5iCMkV1SgAjEzpbACvEqNo2ScR0RkVBveezGNcAX0iXDvj2hrEa/HCUXbdVnZn8ZcP2z4nL
v9397xOOmhEd1l582wOTzCwWfFpwywxSRnlH7DOD7FujsPbDNCN/Dc0s6wjZeZ+uifxsA1p7XfzV
cluzo0RFsMnTbM+fsFPvkEdkThFE1UvcmsEaX1RRQgxVAPK+79VAVqomRfol+teh/8tK8bvB+m3S
sgvoSRac0PVkryO9lW519ZfBY9r/FAb/2936NkuBfmuBK6n0NoYjfTY6DORu5c7btjcOttScOygc
7gGq8lsmVb+Det8GmV6IQB/zaO+UFlIgB6907LlyD1UeK183qc2UaBRkiMo7przE1QbldfGcGbEH
VW+IHkELoAYvUayWSi98NDPGxkkh8KIZdAHt0tw6N/iQUyvDm1O5BdxJ/bOarQx0EAjUpraQH1bq
RzwSs7nGVJ5SsHJ7HBXyaiYs2E6mtpw6fZGXwWKsGYt6VWk57GLqM0+U22lPppryw8qzXok4CHsW
upecvCZrv8QtMUXVwwxCBj8mHuccXR24liY36dCKHRXD0U5ACUHLhxQ7A3hyZTvAR+kmzoDIlBCp
9bT9MQ8iv68E4AuHlveaPoghQlhjpPdQgF6iyCiAG9nyOS0QV8Z6p7bjYi8rnMDAAJ5jvgXJEJhh
xyBdxrux1HC8cqBJE7E8dkWVgJiRdxa2Pyy9Id7WGCWMgBFzUB6odsoUAeVmEfQWYG0nWgqifdY0
H+S3v7IaqYmRwKKoUkN/bKopvxFjJ1F8zA0Uwjw6orEZ6k0px+GmRP23Hzt8n5yfPUy2iycVgfAF
h968M3vNRmmzlFepBqqDc+3mmT0YsHS6yO2PNO70/UIf+i4pvAQPbg8Ux43gPHOOAr+lh3LcccA/
ItROKcridKnrfFrml6Ae0xd6z384AuAKPq/jqBLoxUUOYL48g2fHe621Ph2wx9gdDsbgPNDYAsMt
fR8neGdzxqQURVO3nfLmYeUa9k16wF+K282A053J5CUahsCrWfnz5krE+BEzrwqAmPl2PnyBwg9q
p91OHvumJDzohRO4CRKx+ZyW1g6u9/1ASRSN9Jdw7q70CXBxFi9fVH+Z+5mgbUGuLD8EBxW6Y00b
ZCNS5jvMhhzmFVsiu5Af3cITmsrZT5tL6VQHpcDH0IAA3n4L7GAT85V1Vu0FUkLRv0w4W8vprevJ
KQom2qENsApQR/XWL85eYyu98USFp808LyNnY9jtiKPuMVBdTEaxjVK4kSP1mUV4JfPh3iALTif5
4CcD6JNogIwNFQ2dInvT6zCGOpRYC2Qq48BVuzoO4ULGJxMOWl99AO99AyvAC4llk/u8UNFllXB9
dJjZHVGdtrUt72NAm40NEcsNKKrQXO/foPMkE5wLfCkDcp+D5mgnREVypwhhogzwFW06HvDtVu1r
AtIZ+KHZThtdz45N+gbD81i0nIha6kzqbBza2zk3fJUbgZLyUPOvl+ZUsvXwevI8JNimGGOh89BB
49ZhnCXTrgZWp0ZIjmq542+s+KFTP5APbCeaMrmOrngBjXslip+TNkHo1GLMNrva+JlF6eKTtisV
1lRbXZeucxy62Vo/vtVSo71AP0Czd8PTNwwnaOazHlN4x782IESoJVmCqAgPveZh0ghxYYU3XdIY
YFq46OYo6D+sbCpF1ydmG2dXwzovTS1gXPMQslMMWs3EjbTgXYWXDpwHQEyLSL5vr4H+iQNpcL/W
zStcA9u0Bog2Je45NhktnGxxnrtsOVbYJaUFkgMUrSv7Xcxgq0J5mN0R/mMC7d1lBtIPYFo2bs8k
Gpm7NIGNW+W/uiw78TlrPTuvztCp5e2fdtjJj7Gdh3sAryXVz+dKXXnG6Mumu+MZIcUCAWMZW15Y
WBbrHzmauvBLmFoHAennPkzqgNbva13U63jLSdwD3aZvTvXrA3NN7OlOOn51UfiLjKw/6vSGyi+I
3vRAOFde1F6NCdMCgw1uJy5zMKJFGNTw//IhhCkLlbmrDzy6NUqJPHYeYn7rYEQDPINTit4dTBx4
P8bMOI14FC0ng93i/LSBNhtLxopfbGHGbCdDW0fA2Jp3dXc3LrdOWTOJjydMYWD3j4ad7CR3LHLS
J40wQuRZMIcPCWxvj/r92BpgVfPwip9qAd1KC9gAprHpj2OCJJQsEideuEp0cKGxX074J4t+s75r
9fQ2FdbKiXkqWUo6SZFyLD7WAd8sT5AmH0JUt5IZNhdffHtzecmMJ1q+/Kqgv3AQF25/w3hZX7f1
o6w/JGsIjjS/RLQWewA+2ExPjkVpmnVQxYt0ndeO94RH3C32D9MJ/b4YjildgXb2ZQtzs7AHSJf3
9b5Dod1AHb/v88fYXu4oET7kpXGsXOdpfURu57xpcvkw9ASFeG1vEa0mvoq9O8lUkHoiSFwH3GFm
JJs4x80MmEKD95NxKJXIbg7MuHwt8QCjXrxxjPKm1dMdlTfPHPWQ+ncnJIoZh5OzbHzd7E7mPBy7
Eo6KAm90DxIe4HNWHpwM219roVoNbXHWh2GrzaiuphXp7OrtgJgMN/eyeAA2PHPTZNgi+4KJVteb
/NGKyAjFjD9j8VB5R7afJAgMoljfj/pwteQ2/Cv3Ck71Qyuml6FS94vUqNRtd/Ui2Gby+mZRfDuO
E+96wh7HBIdhvOXe/KTiCH0UvR7zAC9Vtf11bbufczFf2ijcFaX+Rp/kY8JSRqlDsYX5Cw0W2Ic1
yRitdwjRo2SWtm0NQDQl01atnlk3y0cyroc+6XbT6F2nuXSO5cjqM092usukGK/y0Fv2xE3Rp4kI
aD/R1Q/Qv9abbTPmeAc9h9oyaKLUwrZq0zfgkiDCp9tEEr5wjmhDoIPFS7sWEFM4YZUPO33YU4re
BXq3QHpqRwcLGzTRenTA8OC5mXb0Apmn0amOlHwzbPtq3shG33TGqwUjzTPiY9uOsV9APzogU1we
QOR4IPJilDbeIt+USORZpwan2Oizl5wozwA1bo96+RC1RbQXo6s4R+uc4lkfSnltaWa7r5LBpCYk
x6DGVUkqtcz4xcHs+TrSMXFaMWX7rOiQKdUlOV5KZ0HHx14WHga9tNf7PWVXHZ29vNfOtByFLHBJ
huC2As3UPsuy97B16EYGDEqETx1FbjAJVWU/MK6ng6cj/tlU2K4FWlwak5fYIOPXtMXyAEXQ3k7w
4L4UCFISrSCpbB+mmZhXJBdtfa5b6ObGdjW2Kgbr+520ARuiXpi6z1RzKI1oWqt/7r2suMX2O/6q
W2BT1GbrEyhLQ/Z3Lhu3AFyONwYAfvKgNxtgu2zNJoi0JXnldBQFL3DSHueqwv6XZ221a7AjXJsQ
tmDalt05tJyS0m93Lf6ZY0pZgVt7NbTuYc5WnL4rOrxBCCuzbsx8r4TWLjiE8uVU9BSpL9UTFSXl
U9RSqZg51U93KknRFiNTsPzoOnO1rJXWJ2re7KhylX9EscS5oHrDdzSWgdmmYN2sXBONfY1YORxs
A6kpbp4vq9EQNBqRcR92VeZs5GLZpIPXfURPO1BhaPgC69nwC9Od/LwfxQH2PPXzQ675gOILH5CC
xyUJ269jLsZNvLj1zVR19kVXeDwt/ve9G7v+ZeyX8bqg/G+nyUbeJCtDfkfDlvYgDcP8MmCnnc2s
Wa6K1sA1AcAd15GmjQhDyQxttZzlQvMwHwF+1j/YNxnvfQ7pTFmTjitT9H7Yum7Qw9e52E4LadQ1
KYCthUBdLJm+53Acfwx2Ge6ETO1j3A7lHjuocZpb6V5pbTQx78j5oYj75p72HHqrDVKnGy5BbmnR
rv250+QFl8p8N5iut80V/D7EQb141R2tC5TShqObd+rZRgCzE3GV3ESpwCacforCuSl1NoVcrLqG
X7hsmHAJdPR+5CvpzFlkl20LM4fdoVaztWelvrXWa9vQVo8y7zhWVd4NraT3qTv4JtGJNQItcJdH
YYxETCU9LLGGKL7Qb6PW9vzQZaXjLZo9SGVmtesX4uvcLu9SC485yuSwYSuljPYh7c1zbIeB9OQj
mpqNlSuiosWmxZewY/IOiuBeyCxIG+8+yqdzW/YUJ0XjHQHMe2kir5B82SYWzt5Akhk7+N/N2dtY
A/GejtW0WS6Do/apJvZpPO/CGfnE6MVr2odjHrdLt1KgCat08TOqzXdHaBWHJON8C1+d1MnwAowd
5La4H9xkZzprbVDh0Uk/IPVhEN0XEAQLmlX8vLbcnehcrhoBt+s9ew3i2EEFY5FYtEI4wVAyr3ed
zS2E1Nma6VlBHdaW+Ow66BtQAaix2mWGx9I+QLkSwi33rtk5l7mU0T4t4dlVkXDB3zWcXZmhhHAq
Mrk3rJ5ooQs1/VRiCH2UHJcUu2Lpb3KHLcPs1ePn4Erz0sua3YERX+osvNhVfE8rUraNDdaXeLwC
nw4Q1NLO9oRueO6SKypM31yZ4Myo6sBKdCjLZfEFO3V1upwzZcHSJb1vYO2tjC6DWF7dgaCnsdnp
D/VahdjZWyTnwcRa2M3988w3bIf+c/QGBxu606IPI7UQAdHbLH3xKxuwbOblhIssJPQvU/lraGwG
0XgGK3ZYC7H6oQywdf80BP8madurRJTHXiLmjRpnvz53N8c44TghoVIt3EflNQisF+DoqRyoKnZe
x5brs1lSULU4e9N298AWdmS979O8dHZhZXYBgdIvRS2IUS3lZm3F92znw8uQgXHVwqjvinJ+W+zq
1BWM3xgXxz2NXenJdGr7lyNgG4q4SB9rpnN8OeUx6rXxaM/uWrHZPUaNuEbDdNK69qBlI+LLYe8O
WOIBHczxMgTQNpnU+iXZQTTV/X416unRV973yRYd1yGsNCYELd7w7n+4BnUJ3UwdH/UKoBCG7L1v
c/cK1RYwMa+WAHzdTQtvcMvGZlvWawALgU/jeXEsOjUcUVYRHF79uhUaqq+ugMbWHTOo6m68XFIn
PiSD9QNN9b40y71sLQWWOL9wTTuvT9MAViUh+xIMXfQJ5qTfUF0CHH4CtB5XV4Lqy8BeUNAsdRlv
elcxmaLe2zomxeSZZ5lBl7nWRrOnx5qzBpeZwGGvvJTq1IEiAd12lXnLR0R+RMUtxUlVdON27Kqs
uho2TuTcuU1/7Xjldd7OF6mHNy6uMdxLbEiN6aYw9FOkl2t3xcfkJYdigbTrDN4bEkNiopzT0t5i
64k0LqN2YsPbdDeT2Jls3R9a93pQ5p0RWSeEW9Wm09xjrnmvzrLc1KO4NqPpV6rbj6NjkArI+hNY
Q49KWISP9fhURc21HKwzNWI1EA1SQwiAjqB+78zOA8rf/HJRAm5E1N2Sr3mn9pDWBudG5f0bMKSr
9U4ks/dYOODIK3QZRJmbadYHHlv0OEXiJhqKQ5JlhyFpa2oy3XZP/aXFsJWBM80NKZT2wW6dm44g
fpOk+tkd1A9rzKYD3KBlW3amOhSkqg6cN4st1bwECk0DGSQ+dR2B8RTuGdGYcGm6gHmNKH4kVLE1
sBiYiX5I3uPCNjTGEslWxdPZumUYXavK649Jb5VgR5HMFl3T3mseMkO0sIrCqRleqmfX9a3Rp+VD
4loYhsz0a86G535K8rNVlhkLgGFclWsFGlfJWNcmCRev92hv63H6NP1cXnI5yTetq+bXUU+op/Tm
/ESizgM9pxvHyJhzX9l1/+4UJjzyxbYwI829Hf8Y2zHbyoLxU5s5tiVSXNluKkKLNJg5nBrFcmk3
yOs2kT70tzzV5gNkJBWumYCpC2FTb3bdjMXCaoljMkXsmRYGtl04ov6ilwvYCNVtewqBg6az18Y6
dwFtabjLpQN2cxfaJlZlnDLRK2HD8ODOqiSTifLbYLraysT9ILxw7nsjal9Fv8DnGV0dMvfYYi86
1qnVAPaxZLhsaHrLUfAl7H5zZwxy2Ewsm20/bk2YvPtELylla3oVX8naFieom/Wp7lL3+E+h5Wjl
8WWWhh6grkCQo4bs0hRev9OHmvP1xGn9Il3EZelrZyv0QWxZvPJ7D073ZzKK2zhc5nlbYQ/azlqC
jRLU7iCJzox257XC7IhYsPm57Ng8Er91YNjUGxuamK9jV2QHXQ85ZSw9JtppFIGmI4yoIptaUSsd
nEOU9clTS1PLnmrIedOoRDu0SwqbPkup7+O3foUdLtAbulLY9OjXmY4d2ezM/CiTPIdcRJvbS6wi
/c1urPG6HwvjOZUjCgwtnbI7zYFZW6VFcwGx+0M2E0ksrqC+XgTaFEXvwxuwBeVrw4ihvQ7VdWd1
1mGCSXfB5lJcKLq2TmmWt8/9IM2nturq60nBZmyjPNxYZl8FEY2z6ONZWQSCJd/MSklymCrsxTUz
kvX0sJG4ZIJuUPHlDr15ltEbz+4IOz93bXFdjqoMQBKX/pxQkGLPbbyNVJVfCbpNbsYWVmVjqi4w
eYV9UI0UBTXVcMgsoK7pjBIgNh22JvYgj7HXIJkjzmt/UqIE+mnuQvDcSrDpcOmNedZyi0pDVc4J
RTHhuNwAtRcUwag2MzZG3EI1bhPdw+Unq/ozjcaK8vYWQq8lW3+uimavskid0py0cC7MKXAqOQRK
zAgI2nHIPmRPW50oNY4FWqq6NrJol8kPZ6t4QN2evgrb0XcsRfpNW2ucRznNevZLXbPHy7sM+2bx
vsYwToJCjxklHAH4to7oKmwHpANeVN2ReF82S2fN5APq2rdX+HWZwism3bHGRkkNWNthd13jrfVs
9gCcmrRvswH/Ok7jiZ82Jv7Mfdwp1AuU2yzGrg3BbLdRpKBLO4PvUeB+AcU7HTXh2oHUkvbUOJaz
aasUGGop7XdrnDhaTEUWyIZIUXKIc1urKg7gDcw73F099BQUkJwbqbD1Q5Vwh3RWe5eGiF2nQ9cf
wrllTka86Gi189IZ2rDtUR/gQ4m44jju34s5mjAPzAtbXKsHoEQANbT2tBEcn28Eia54LrEzLvSs
Frn9UytSdZKzRigahudR1b8itrBJWZzLor13PP2sGuMx4TgwKJbsrk6nE1u4c58Uv9qKOa1o9DeZ
EUnn2Vj6TRMRRtRmuhnztPQ1y6j9bGzMTaVoreJ2seiZ4pGN1MOsaVcKdRstK9mP3G3o94nVI1YG
lg031lHMVp8Z8XMF23cZw8CyjYNI+3ij59ae8fOpRdiXPAN9E9Y+b74pGzQ+ExbJkSW4GCGE1qg4
SuqOzGFZ3XKnNq0PnIwfQ0HGs13jcid5bFHkENUnz3StrPFO/lAT4wjw1mwxdT50F1+HKzx3PcBn
A6fYQ+XPRR09ab15ifL6ObfcX2Mjj5abveQjlIMs1JAh2xwct0vTsEJNL2lJQN0MJYkpOzv36xxM
AqHeeAZmFjArCZtG52FAYucLSdLVrp8XXb/A6fsxZ+N7FU2viFaO7SgPHXJT5jbnfijTC71kv6JJ
uzeQUdgq2dVtZT8568JB5Iyz0E1+NnqJ+zapdwtRLdlITkxwKrsLYYFyjScjLahHQ8DDMSpHgYci
bHZ6Gj57MoHkzPFL6BkHRhUHrLJutjVAQZ9a/ggzn/E6ac6LVOkLoNyRThoXawHrPHn9k2zldTiQ
eUmWJrqmzK/wnarYOaXzA/kuwGpCE9DoLT270DyDuaGIrNRWhlpKiDGr7iod2JEWuKQGy35TsXYR
QqRbL9b745QO3Y51zgBBZt2PNNhzCsAZj6t43pDTtfoxWmLg3VaKh6FUgZU6K6D5V+mRn69h31bi
MgGmhkJv32Tog0gbu09dnTxByhdBk3k93P/pfa1AjBOw6IPcs+ug+sSKAjxpeJw4hm4jAibY/1oU
srOd3TsUW4i1RyoMu0rUTGXl2SSpsbGlFD7v0wm5VzBmHLZo2iVPeUAcRe5dzfDtqnxfDNKo9tiS
d6+FTwIKL0vGAbKJzBoNrXeyIF0G3hzdJ3b3ujQiJyEargn3ZNx7MWtm1/aOP1RiXYHjR9i+qG/6
c5MQXtYFZPaE3Qb1dqXzy0aGEBnLE6d1F0Ghv0cN2CbTwxzAiXdn5vq9okdya+T9e5hARLfz5I6/
bbdpnp5q3f2I6WXbQiAgAGuL+3Ywb+yMNHZprA7lqiYS777IlNFXvthvi4ico+wM6ujnvAMQHSbb
2qnldi3ALzKiCJDvrNgD+9OrKdW9VQnzrLXLc2FOaRBO0BHjavVyrCdeiLRictkdkpOssHcw/DEI
1tx0Mu9OEIccXjSOG4xJ9ksUxitxk8KOkuESBIj+OVZpeahiHFqgVm1fdoPa1UJl1Oz32iaykLLI
sT0YiXxiQmrZTI3qJtKpzahSjcOuaW0SsJPF76N4eeosdgsx+oVgNBv1aOj9Fx3E3nXoOMamHRIV
UEQnT72jlT4CIgqLqXa8uFp5U/HUYva20sJnTu7KJiuyj2U0BESiHotMi17ZXYVsneGQ4q6scrdk
jYe7rc0ZJnrxKKx52sRt8zONI9Zl7HHRKNsTkft0wxLufHWzsh6cQqPgpw3FvIE4lvlt4tZXdtPw
Z9jhDoqm6sBFrrqNDJJBguPBI7uscGuR2r+VhfbWYP3AGhPjNIV5EFTCIeNVe7NP0mO8csO88gnP
o52aWgfXVG5uQ6P5gr6PV0ZFBfuRuOTkImUaMsb8TRP1dNF7/Vc5FhVnsxUn3WPsbl2zrqnNaIbA
GMDUywy1wECycrAYX5xoMLqZumVnbWL47ZvOYkuWDmZ7oMiFbI5HzeyYjvnGAnW47Tvd2jKhl4Go
ODgnxRUHcWww1cOOwwiCjHXX2ShAmsoZtpEL3FAnZroX3dyhLbUNjraBxjuTnPwWZRIrIyMgGzoL
/Ty08As6ero9LGq5zA44uaKApdYj7w53PVt4g9xyy1kj9RrLUTICD2472NsBRcmWOE7nEDD2bkMz
e0ApaQZh2mNPrCW6+ggtJYc0zU3CfygVsE6U3kzMrSVRzwwfzkjjt2ZtsUv0Rpw4wbPZpfRDEGms
uvCOzC3bN6ZRWQJorPPxvsmidUtDdse0rTQoobT5tTmasNv1X7gnC0prDblNO8pjFoc4sVsE592e
uCTAi7csZveRNciNkBU3jsqP7WRrl1S2MzJZj0LlwkKZmtRiV3CNrOL9M7vMj3SkMsLsE29nzMat
G83JflbJSSbVcxOPH1FE+rEWcY0esGan7Clo6XFMInJQy1axFd7qujPto2n80g2CB68k397BbHLL
QWJ0SgdOQ0HaDTXHrW0hphtnYrfdDTxjHZw+AgVuyKx55jYtw4n9cq8C2VbjVkVRwaOzIuTw04dM
hBU4qBOwlWjhvsMbGZi5eMJAb50o8Sj9qOgXv1FcQJhpd6D3STvAM6l2VurG21k0nwlKhj0kjZFo
G9MIRxuUchPa+aRL3oiUX8kQETdNOfnyyPjUNbLbcbTSpETG4T0ZyY0hmRO7xCwPXeu8DHMXbw3V
X1Mlk25bK8N/U3E57HpIoaPNyQadb6OuSmNGnuwmZ61SD5q1rtL1eDCrmLTVwlFMTZKfvQFSuigX
z1mOjbh0Rel7GJmd1BAnMWv5kT1LddcW0qbwyr730DkEsktzTC3ipq7sT6THBEwpTr/OIO8R2xRk
hCbY2KWaCr+qBi5CjyTpiJTToNnLd4ZFEicscv3GEKAmHJD2V2TCZJAsaBYnPKxviafVZNMlSZ16
/plaxCxxjvUMMQzJ34oTKcqEfdITlV9Kq74yw5x026AbrBqa6VfmxHKiURpPfmF6tsz2XSuEfleF
YRSYXVjcFYPJah8a/Vl3YrW3KSn1Hdvu9s0YUwk5ussmo4Jkh1hpeCBR3d4kQPv2miqNJ4fULQcf
7ezbJqwJLfK81zG1XRiWlM735DrPLSyQoNMLeazzrAjwSi5X9DqvlftGQRYrxc5UCV7YkRgwqvqH
EVfaqRvLdNdjntwaU8xgNjUVkGnLOLyLvE1ULK3v1KzFSuGGYn843YjYwLjVNkO77bhbj1NtN3co
mLuT5g3a1swMbLGh0xyjsPNejQ4OqZUp08+juNxXy5A9LWg1d1nkZv+PsTNZblzJ0vSrlOW6UQXA
MbZV1oIECQ6iJFKzNjApQuGOeR6fvj/czh4yrRe9ulchUSIBh/s5//mH/UAq5DXSDWfXICl88CtT
HH0NbE2LZj9QGIPf5wPvI+m69I9qIjKE5r7+HBgj7JVsqyfCDMCnh6pPNngJQ+OYMwbUojfZd/Ox
2dd1OjELGtpQz1cgUdO8b91XBHn6hfFctngURWNnBWM9zXfMIZIvN0ogrdXkRk9FMTymqX6GE3Ef
KR94i5i5WlAZ2trAJfEiUIK5mH/JzvYf5pwBdhnN7bEBUaUU6rNvZuKePDmtOXpvc2OkbGsueGoF
ybA/FuQ4fzTSd85go2LYEhABc0BvHBHopSOussPazUhIynWIEYHCUMqjQxO1M4hASInDrOtLSywO
7I6YPrKMPIKA3NG/dybz9yJ5xmwDu2KfWV+QdgKXhDLBO6xJwd+MGENhnROacGFgbS0Gu51G4zjg
2hjMI4kuRG2TjyCaJvBMmDSuge9rW8HMHLVp3Lmp5e3nhhnFpKKIHY7MoruFtPfQ6Rw2db/zJMSz
Zrq0Joy8RFf2YzstbVjItHtNGn+FqSLRH4pyXJ4dlRR3FU3eb2PRy2efjukduad3JXlJ7agiX8lr
TshlSvOwLxojNDN7uWNR+W9z0gBZzFYdTm4zBWzbztGbangy1hzvZj0t91Fb99chxkeDMhpkvlB9
9ZQwcbuRre4FutTgRfYWeaCLbYSGY4mv2SrMPdRCtZPGlGwdTaP3LTBDaxk8fdk6O9mAC3uQyFx9
e3XRHujayGUTqnop/aTZjUBweFUnw1NClMhunDX1obuDeJB97rzPcdvfl345QmMhliRqBYskN7Td
lGf2o9sP7lUUpf5ctcr9tnLRfEWL696RRFpcx0pYH7NvpA9z7EA1y3XmE7n0n6Oyaz8sWy4hpMby
4HsmxYatuj3sseG5ropxZ+dMDXHTmj1ySpb4Ts/a5tBllhE0fdkS1AoO3vRklttR0oaGbWevo663
R0FUYIik17zPmenu8Lrrf6wia0nkBXuJnDp/z0nK2+p9PQX6MIpbk3YAZYoQokqMFhydklQ+S7FN
ppU6w5ZIkTf1gB+NkO8Ez0bsV6MwNkwKbZLjUqYSqAnOeB92J891iKEk9O15JAornD1H8kyPmv7K
+H25Q25fPKxkM5xgyJCC/2KUWPB6LQLuCP5TYrn2vsDfhDFvZ8y7tHLTg9MiERy7rGFeX2qXYbAr
wrD5nB9m4aE0igrwHDOpB9LUvH6rSOI7YvjNKEdgKXTEzq6+ZxaBDIz6WbzheKaIRSlH2keBeSRD
fOJsZ/ahQKh5fJxHsRwjy5i9zVCO4x6Hl/YyiGR5IIaMHoF42csyR+883kTkecvCg19FxEcPBLZF
FTqLbRE7FR6P1fCnXVBAb7O57l+mbkqOwi79H0+QqCYTpc69A/wFcsOEHyPf4TLbSoVEfTjQYNJk
B/jCI640P2eT7YxH1Vn+C5ncil1tLrlIOvlOJlxh2X4VOXS6kSrnYtVFfKeqojpHUelSfLV9/3tU
1Pm1mVbWdmFUU25Mp4QYqMTwlmip/tj7bK/lYngnRBzVt+WN4lvSIe4qIe0nK3G934sYu53dJcbJ
LSVmbOtzYkhsGgHI8mKrqqG+d/HNBLohMrD14uyWsSl9FvPghbntibepH9uLUlZ1mNvePOtV7GCQ
jJN07i3DpxyIj6Y7IGexIjFvT1rT8oLRZBF4JDtfXZ8t2GOmeDYWW++2fm5M3ibxzWiXQGkpGMwR
tOZglB8sPXhSFbfTSdNTGwdOJfeZFTOzNufuAYxRD+yGoOulXPx9CvbzQIxwHpKeOQVYm5Vw8iwV
ziYHajkJCKaV99M5EHpKquJL3VX+t8rWBOoFVvGsmw+xKMcNKab21uz78p5Bqh64DQUu+ao9nBbG
kRUjLLoTHdrONKVE8TKab80qDT182WFosg7Stv2OMld8tjXDcPypINkPjosdQg7Pwk6XPUmsAMY0
OjuZUDOVWj7v/GGomX6PzjUu4/HqtKLvaR9RPoJJdMuxWAb3KUmhk5ITIbaYeEyBXBbzpfOntzqB
zUkHAxWk4I/AbKUwy4cytLhDQFAlDNTMvamlfI3z2LxpuujOmvBEOEmlgrgc86CfmmMCYL7JM1Aw
epffosyfFRxnLBwSW9v6BTg1oBxONqVnmp+OA36Cn3Q//tI8Gng3ioxgJsE31GPfOQyaOx7pLJH1
98XSQ1iDOenHJC/CiRDDN86qcAdmlT1Mc26ejLLvTkXEnrTxROucsqU4EN1SbhtpZ5vYFO7G8DH4
oOWm1qz9lhSlTORB7BG/1eNSfE0ip//h4iyfiWdDmNGcYVvZWM/4WaEHoCflFtB4OKZW/Y35IOOw
yR6+xsW3EUNGb/1s/46K5ZfPTaMz8YqN7aTOrR/8Ezq/57lE4u/kf3wKna1Ko/28mBdsXJKNGpg9
mmNOKJUgGguWEonxleXd0txoocen2bfsS2bDum2FvrvkZIoXERi1TuK7hr39lrxRfQvVXQfDwm6R
Z+4iO7xA7HXMUH5nZhGSPsVIIxYb8h+zbeUTqeqaR042jQoY8jZFZRjNydas2fqVeG3VwhFrTD9s
4scmgVPlFcvvaakDPEzCtPDvjLpHBLTKeaEKCjfaxfzXTZpTAd8Bz8rToEdPpdk/aK3TBEVK1HNT
Q8KUTB/QOJzcZBLbpsN02BO5iwORggfY6uymPpy/o0/kOEW8e0EJt25lfGvstsnQjjtr4UVOT4/u
0/SPjM4HK1I7P9F5E4V3ynP1IDr3AY+FUI+sFyKyL66hWOD+yWqNQ0yGcV/F92nBvy1iI03oB2Vd
bkFss+3Ux6HJO54y8yHFer4o40NVNEfaAGicGmz2ep8nAtRc7sx1mLkgI15KE11p39zDgdiPPG5L
ND4YE+lUPgx8M5k3DZQint6xB0b35b0305WVwjor5pDABeMLdCuUXePFddA4DFx0rd3g6Ktv5LyS
5EpzDt05+ah185XIdwHxbsEcYYNsez+KiGAzd5gTAhgIm00APjdRzYzWnesPrWQf9id1doTilmPq
/lIRwU71Hd2pSD4sdmNuhPKuIq8ZcOTOW9tVGo13Nd26xLFZkfLUujYU35oU4CK/2bMEyqvqDdxN
7aCniHjjbtcYM0yApT4K8hyZTi3XQsY7knRfErtl3Fd/JmL+ykz1YMZtudPrEckGFFyTMnnT6N2Z
yNG7XmRyV9rdzmS/2phUikarB6K3ApfuDRxePjmJes0K3knj0MS7LwSZ58z6yn6baMNZmwBQu9yc
tp7pnrCRf5NlQXKlqnXY6aneKXKiE/21aNQlhquNQL3hMvULGTrzneFBtnZMc7uY2olw2Wfbi7/n
xLx5w/DJ/OOTQ3RfGc3LhDU7TX5RsJMyo8kJMNwOzVQ9CCFv3VLthzr+SLVvC0tYrmOxeAET5l1F
SQ7V9WKAny+Eo5tSvbX0nc1iAujUH8UyPwpfY+Kb8qD9qa2PpZqDMWkg9c5hihg9HW1gN9v+Gq30
Fyk/31G6wBG0Pppa7OMExztVhWS73nXJcpuX8jPnPtkRUEc7/6kFtq5Y96dl9uTwGvDwWy/ZhclO
/ogJlxzShB7A3nmdTU+h32wc2lbf0LaLGCo1xn5ph3tbKqD1Ydy4REJumZt/lcAbULr2NCp3pqtj
4uBsq8XdYND1aefZbR3Vub29rSBRqWYMrLJ/LAWEH2HvHHv5cVsZIzqgfaZFnWbxqRXvntlvTTTl
1I63zk2IjH+NpyR0dVg7mrFF1brP4+FkFfManryD+HZbCCPUoOulibr2Q3yuQZtzZ0LMaz4Uk4mC
43lClNS7zLvqeA4il8SkLjt200IgpBvYBqoNYSdQvrHyNaLpLoexCPNpyuPXjFF3kvoHUyFUT5pr
4rr79VbF8xwy5zt7ZO40qqfUXgK9BlVqCGO1hnOX2sc8i445EGpsE7xqS441Slet/GR0el5Qua/L
IUuGne3hMoBfTKyjWJgnyajTo5XJt7lYYKQ+NThJrlp5uA9BxXIqedPr7TFFe1WFDGxlvOEbIFHk
+/yYtMt7zwamqxgzcb8WMX8PrcvQbNmt1022dWgS7ozFttzUTh04BYcmS6AdtZ/1PaaZE0pNhrNM
dnrhvrhsKakVJ5jHgN2q8VF38pPI298IgM7m0IW+lx3WF7bZAFg1v67bLTjxnv1m6xMQiRn8HWOq
zWzSUjdlmGJ44zvJoWhnuLb9ttcr6KnZCQD/1xJZh2nMSQiy7E1Z6o8Y1m8zduN0mkI7oURJTOh3
WAkQCAn0poJ6qs+EEuWsrPVqlz01Wz8cq5ipHkT5dogunJwN774JDGZkmWxe08q+VhPB6biqCUsw
yK1AU6srAvAOePBZuRYpp90LKhqdXSHZD535Oib1YYqTBYxlvUqlfjfEPSkElo75lBvOkN821MQ2
ZL7sF0QnuYliVDqzRtr1ovlMOluI7LpJLBsx1FoSFgoNS+EfRn+22OvLduskTbC46iqkd0ji6JWa
7CGSTK/5AN+QCO5lku2zOo5pmVRzsDvf2I7wpMIqpSpwIFj3yUqtJGvTaONdW8beTsvtW9EM51zv
LrUtXitBDtI4VjscUX/mrH8ploIrVt9lQ/wi8uw81PMX493XpipfDJkJEhf7V7IPDmzgdyVpphsN
F/jFik70JX+UEf0hl+dZ10byTsfn2urutaULs8TZZ5l5AZYE5WuG+oz+7GIansm8bgl1d2lxR0Jv
OMK7WN82IDUs0MG6d7Qa2p2i0IjWRRU3SFYmSUc2j8iLeqOBKV0+Q6x5quzlsfYlDO4JjV489WES
a/dMzbQDldX9xAaHVs5m+pgu3XmYyuOUga/4JGr4uHjVPG+qaW716HPK4ajBqbyF0w4HtuZJ1Bym
zqYMm1ztp5nZkZch5ohMI4elyG/x2r03Zqe0jx6Alp/hfR4WjjcdaAuxDDM5WRsz5AymuHpPoh2L
0+uJttfT4eTo0602eibJQK90Fpze0GXrIhV8QnG2NP1+WAAqk0Z79dGDZn128tPmhcEOviMlRDqD
DRxM6KnWm9Buza8ajRFbkhg3caYIih3jr1bTGL1wRpkt8CJN412U8Zz3Ur/ojXkTVsE5PFr7uM1+
IkoiwZ6jPLvfLrM7B0W06Js+Hfcafh29HBfAY0fwgqaAxtVwfCztR5R3hzw3P5nBGDulo7VZn0My
kplQ5Ye0gl3TuWKFtuVLjPYCo9ZHYdV/cmZJZJtTlVHZ18Z4oQhDrWIMp7GvsXzqrlGevmpahvqi
/5XwStsuz9gaBNi6XYZKYdMykiDbNNpOi4c/jcEQzEn8o5G0r+vQrSbiFA55tvrA/ZTKg0/YaOd8
XE7mbKxk6R9Iw2GqqpU8HJqddSjs4grUdUBtuq47o2i3LgdiH48nhuNPNru+xYm6Xu+cXBzdg9cE
d7/Snpz03R847uS+bInbZR1w9Sk2oU4N4zYjfQoDkrvVjGQtJ8mx3Is5uvq5dUGjcDLL/tmY1M52
/cCGSwYrBvGIG2hNtdWKMRjRW01rxXsSWvQewTOFSWflB3fonnT7Xh+J0y3yDxgBu7lZMwecS0lv
Csr6zksHrVgdbVbtfptj64sOsRhPCopK5MSnlQgDFynqgKWz6KmitUb/GPjREUeXFH+VrGxe59Q4
ij75xFHhEMFrKmBWFF1+V4DX1O41Mmzkmd9dclE24V4FCtqWMeBUM51u5Tmd/S3OMg6ypGnxHkZK
KUrWPeY1fixC1+0ufHddZuW6+Ln4bLmHASQzrznw4WjhpHwnRfvdUJOjjSueB45INZQXflbqJvq5
lRN6B0i+6jwC0wAM1I7lUK4LWnc38DrzQMbeVpuajiloh7Uka7lqYfTI0C8qUrGjAg5fUW0sngCb
o5xfnbj5hzRR+3H+WKo/qH6+SDw8IFe/+Up/lNbI9wBwRvcMsY+U9/p5/a+l52HOxg4/JJgYRDRJ
+gc7/XPaQqDno0Gh1c4T2GjnZuHg6efaIhV9toLWhaReak+Zyf3kARqct37lhKK/WtsL53n9azY1
VjGUJ2bzcEDGwGzEfTx4p4jsbwo+/aMq8r3oyS0u7IMXESo95XgIawfFI+RSMjtQbfUoecrYWCaP
LhuLHuYCrexWId19415L6yMf7iGFwLMyN4v5ZsrooqVRODrQVIZtVLw5HaAZXbYWHWtxcbs/zE62
BWAub39B1QcOvoUJHhTqDyagAQL0F4fp8WZJWnBof9eQJayiYivovHzijJe4+8sfxen+dNXDeqiP
VRRQGSvilIn/5gQhLP4yz+8mTnDGUhxbrztHqYG3ALuGqjpoW6m/q2TKvrVCcWJm6M3gy0k94w70
BLjY/eCzTs7zGo2CmJxwMShwNbOG9YlyuMMTD23HNhY1FLadLcII9lmA9qokQArmLvMn6KBtso1I
X8yykK9MV9S7TB/JGLfbDZcj0a0ni2WFOQ8Hc7KXPLngeFAkbjYWurD/6PwZyFCsbWfNFbtokDBM
9F0GvTqCOJ3x0KE02mIDGM+wtqHz+7BPwyatR+ZHpb5pZjYzF6PWDUoprAt8mAcx1DSqrDBOSjxo
sZujNXxtcwe2EDqBdSvzsREmUiJ0TQfFjh3aMnmdTPGQE3nNB5kohBxVPa4uNSpL93GvndYNiIfL
Zord9vFeZ3ZBag1KagQzdDS9Sfvv9P1V6vYzDrUZiTae+TsDBIbNf5KM/FO21nWVGnICaNFZfPT5
WCHOq+xlHG/SGQDjwAnKEtSx+cmtlZlNuU16ebBueNE919So3GXrNF2+Ol65oimCKBWwySCd+3r3
lWX5cjDHhE0hd1G71KjX9Eh+Vk0XMXP3Hv0cJqz+VmY4QGFNdpllza+Y4nedHZvskQnyIhy3ZBAC
jWNxtqV9y3XU2Y57SwXsA1/r/7hpfjNXlnesv82LdcyKl8Z7t83f6ZCzWNLdIIJWDMnRokwDh9aH
5wHod6cxf3iOF4wFXWn2v7wZJDLXFlh+c8X8eIZ5mzlO+xzVRRI2IxptU3WvxgxfbrLIdyUp8Bcj
LQtiZDeEBO9mX0tdLS8ljFAk99VMvSHBfZ3J+nQWcsdnI+2+jFrWn5rVQqwyUx0qmex1gBV/qB8d
awRGqJqeqUtHpQILrN7p89yfidYYN/NambAAe0ZtJFMkcyYPC+88nNIqhnFbe8mDZMR96PIpohs3
eobdJV2YjdVtxGx15/mLiUHDYn1I4NEkbGUpfi1iWLKgKSbw3cQltbE3uzsr6e3nleXBGTTDcTEk
VejitmprZQ2qR+F9DTFbZ0OeIhEKsOigoMoiIeqk/yRT95cXSXwWGurSTd9LLKGdavyjmwQubqrE
EaHSSBK07LjY5K6PGIQVK8K8tJNj5kkGzaLHJWtjSinqbeGn7lPtWsY5y0pOcFumB4h/MChVDU11
mT2dfS0uiU6ZjRB9HvJfmAZ4/Q/2fez10wPnJMCjGzfXtlrsp3oaYiZZBQU7LqxHz2/sg0hJtFxf
0QYE4cgz31EBBIpsb40jYMAUleoya3YZ9uxScsre6ZvyTVtOj7jAnCbAigLMfGunDZpPk0ejAuBb
znpTvlpWdF6Vb1NUnQsq4AWExmyohF34p77xUHiGIqEVac3gVlcgDmAFz3t1JySqQ3Zcn0+jsN9F
jUpXG/ZI/0KS2wJb98LVBbtBpIdFR3umHz+Mg30XOfKsOd671+g7XyahjQ2olspHp3Q2BkoVVZtP
jeO+or45CMu4F112EI52dCjZlkH7WtfdChH4kJk3pgkYD3GtKbqHTJHSq+QnYhzUQj4Hm5+QA1or
qlPaxk07uT2HUgNcr9sXc+i7B3M070mkOSGPyMJO1vs2a84scRSadv0xxNregMq69BJUT/lHhBsQ
i1xZBq2ynjJP4Z5nAo7aWA0Qn+Fk2kNnJPSkxkNuYYFew3WIee1gZ91JJ9DgyFlJL2L1v5MZO5Sh
eCbW6IZtLy401jVNwPK96TwN3UueTTiZU87AjL4ffDRQmJtsLb0NVdZe4atATEWcm7dJuHjDHpcc
f1vPdrNBSLj7qwIT4iINzip0FkdMuR//ghQ42fMOXUXWMJWJz36Rv/h69TGUGTeM5z3OiZZJ5gdv
PSemut8XsXeL0v5+LYSa3pq39tQFyWiUu8nVv9ZPndbGi5ix0svsD23K9rpVvLrtuv2p7i6PUNZ3
rob7k6Gf/Lr8Hdn141jL05i4j4DCEFMyFwoZ62O2HuoKYpkBrEDXT2WCgbn9M3OFMrd5U0yzaTcf
wakvQzfAwzcP7VzD6bA01BXxO1erwBbGRMHbhdFoBt2SvCSc6DgRHHIWx2okKHD2yWEV0F8NCDvF
p5fOT4mXHfsufoni4g+svJLtPjtmGALOdIOw2Y6pS7ftZo9GB/cfPQrCUB/ZCJ2R6Ve/6noyArvl
/atkAdNJii0D0SNujtvV291VKURaQiwcA84NphynUc+AZegk/bi9c6Fr9B4nMifCd+X1TOCnVQmF
BnxjjOya7fw+zO4d/OPD0GNGKMed8LQHveveDJ5VSYdJPc44SPu1QjBOineNBletK47NTL5TF3kQ
u/r3sZO3PMKeAPrNtdLw0RGzR8PTiwPQEKT7uvwqoB/gTJOeE0jMp8IsH7sKZeqUGgxwUxJ6c/Uo
mJEZbvcO646yuS6vXPw9RBe1a1IvfVztm1vGNdxxrdpUi0JmXcGqRQ6EfDKGbqhozBf109neY6cA
nxec3ZqiOLWj8QZjPCyb/LF2vigx1kWabicIZdMcM0dxT6Oh/UYl97LeT1SiN429DYpbf2hsmD15
6l6tJr/3uPT96iy43mmSVOxb65aXuJne3IY2XHOUebW1/iUX2IAWTrDuQzIm8xmcx0CUnzfeh1IL
6no/ORg6BPi6aa7mKD+6Jr2HSPOc1eW7x861fl1xmeCw3QmsKFdD/6ovmTsU0100+QHiknO0WCiA
rfdSxHiUrAg44/itV2k/svRDN3VojHExyKuzVncshMJ4wN3lA/lBvvNLdFGNak4x+dzRonic8s7a
yELDA0lrPeQY/T18V2Z/zU7z56sSc1hV7V0lp62/tGvce1Rto8n4pVuOv9KAsOyI4JY7iPnWxmX2
vC98cj5zRHpd3B+7zjtlhn0rDR5q2NYbO2Hzt1pocJq/PILy732jSHn/6tD5XGBrscKmi+FDWwih
qYiZakNctfeprrC00w8VcpL1tzpVcQOw3WsS2CXXYfS6ODeUiBWwlWUybZgISC0MVcf2hoUcZF67
f6iV+rHH5tHFr9St0mAyxm2hors1sKij0ygaJ9Tn5Diky29pOR/+2tr34lSXIwfPlHwbVOB5weNn
Kko2jqzFH46w/piFQg42RbFNovjgpS4QcsbEU/lnd+6OErieG3ctVAJU4XoUEqX3R3hF/5k2xfC8
tBF8EbtHSRkfXbMf9k4tAdLKkzHX2bY14RWWxvQQL+Nmgq0SevOS/nhGe2fWcs8u9yNyep2+Nh8q
+OobCPw1DIY+HLFaaEpxWwYP/jlivVOBmcNT0ZbuFbomI2B3vnYGwqG8WIMViuhr6RK5zV1JnTNG
9Je9gbCEysh2y5sVD9/re8CWJow1904ZsGyYWP9SKOGovEfWUTPLICbxemnNe9NrDbTfiORbNQWz
VEfHWZ5b9gvG6jVaHrhkEFcQCfmfsa3dsnw84ni0yUuXaae4l/ybrk23RjFAbGzKblW8uEmMHI9+
Z84xcenWoBCmMTh5SAX7PbZ2cFZd0FTzN7KUnYzjy9D0pzb+ruBTtiWi2QobXGFp9+uOurAdCWgW
Kfu2O/b7zvAPzgiz2S20a2ZGIQ4CoFFm8mJp2Qfi6pdiyNlWEf4azYGO6AFlxEnPAZmc5h03kMsY
dx9OzqBptdQPvYx1NVoT5tXFZx1Be0wcaO39h55F3S5W9WNfY3LYA3B0Mjl5Ugi64MwNkzbV92YL
QJ44FqmB6bl2IaePA6dp1FORRPN6jsb+UyTkSw/TmIkySoZiuTSVIIDNq8gIaLAiW7S9Vszvalav
mvLw3xiCafTPkPSf0355GU0PYGbhGBZWVR+iIuoZgplbB+e6TUk8L4/YSiC/8wrc7nTQu6aBUwsV
r3jShqbeDwzeg8HGzqe3tSkcSgyzlm4gL72psPaK/NLZS60m2yeqllOEwnbVjuCsBe0Uva5uR3tX
z7Es0gbgqZkgesfl2jAGz1AIc7wt9NRbtIgI3Ybl222APQZ4BjeMMJYP2fnQhywbk+FpdDmwI/vU
QHv7KW0xfvl9EQeW04yvDZ3KFZuC+eCUaXsamhEEzU3cZQUGTz1RnAfVLvYBPR94YMQUdO/YeRQY
qk5Ppg1UYKc9lNchGqtDrONERhxLNwSocvAFmxlWFH2COo5Orf5IO6pAOmSLerLFUepUoQGiZxxQ
6xtxvPNHqYder/SzD/GAeiAfIOw08liBg70zZv49OEN7dpeq25axFp2TFCOZ0gD0WAwZP3VFP95N
PTrsKu/g3uUM40GM4XWMkKmoQ8a7mM3mpBfg8IzzP4gW9+9pn7rd4rraA1NJcZKezHZAkcbRqZvn
xp4IjvHT7gNSQbVdSsiCOvXGAwJEAhQa/TqLiqFzD5+wZjSyKUfMuXjnNL2RU+5YZhDvdcfbRgao
mZKY3tRjldyPmcAKuRTZm655CZV0J75Lw9W59V6rcHRo4t3UJn90ntsNE7Hpmc4Ie2QFkuf5GPrr
NhyCErnBFhSihTCjQFJzL0Go6+Heto53zLGU297rGU7rzOGmCiNxBSULLjjIb1QJ7GgMz/mCksej
XyfjQeLjsZ2WKD7ZmHuEdTymx2LF0+PFn/6Y1QJaqbNNUmwoL5hXFVXlkwqCJg6lXdmgkNLaAQJD
m+CrFKulPUBYHk6lLec3amp3q9nRu2FYzW6oU3GMPK9Djzlh2mUklr+znPrTBrALIOUlOxyMcrXB
Hhhu+5y7LmJm3A6TRlewk/HhMBU0wmSMUa7beNXDqO03dWLmhyw1b/pgW1ffwNJLW+gG3PjesnzC
QQz5hRXWM00G8nBpv7YzQAyEPjgqlZfsLb58yrTkOU2zj8HQrUPSrOnVXX1LR+vLHvKenRG5GfJB
POVk9SomM8HXQi9uqVmQrrHE+vtMSPHGq9yC5T7BFitti5RBq/a2/62hI9Vaq+ofzcq4qsUIPFsc
VwwHVPAg8+qSxehOFvW4IJGwIpTbTM3om1UtMTVPt/+tEm2lZIpw2TDEZQWG6sn+6QFfGz//9IBa
ly5ldk5VOq/4KysAPdy4m3LUb73W1A9dAjkPbeprujqPCfdVIGnedFbTBmgyskCa4Od2Vb2oCv+E
FSvy2/s5z3EgLMIirp5tv8S+E5JSlm0xfN/B+31Ju351B0MDBrVEJkEK+Rp7hO7TVQwHsWS4/mUg
+x+/pv8uf8rH/2mQ2f7Xf/L1r7ICIZeq+5cv/+sZzlKZ/+f6mv/9M//8iv8Kf8r7L3y8/vWH/uk1
/N5//N3gq/v6py84LKnNrv1PM99+2j7r/vr9vMP1J/9/v/lvP3/9FgxOf/7+t19lzwHMb5MYP/3t
H986/v773wzd0HEHxRP6P/7vP/KPn1g/xd//dv7qY1xs/t8v+/lqu7//zfX+3fVc19ZNyzIs3VnD
lMaff3zHQgRvcXp4BvykNdAcQ7dO/f1vwvx303KEC0JES2/5JlanLSSt9VvGv8MQ9W1oC65u2R6+
4v/r7f3TXfo/d+3fij5/LBGTtHyov9Kx/tXu1Bb6v2Y8ETPojhDGo1Bm46V1oFnpbBZbNWTf6ZBh
VeWEEPwRVfac9e4xNgq0lfnJyLCR85TOaKFbNW6lcXAzMw4KL13pEcyXlqxdGVvmecrY5vifHebn
747A/0t5dxCvcd7UniezyWF6UIS56QNxhzNUKRhHdNzCu5m2+j05IFE2RapntS9pUvyqkQJI30iC
CbvMOy7cvUNx2SVgoTny0wB/EwnIXWMz6Z6Tnn5h8U0dTrOTBPpCI+LT/qks24GkgI7I9gfk9vY/
qDuz5cZxLYt+ESoIcH61RFmW5XlMvzCctpPzPPPre7Hu7Q6XOmXHzafutwpXFSWRAAics/fabjqc
+q3D8kBruCij82Fon/pgviIweluF7zZFLZEjC9E0+27mhdrGz374q2syoBnO8xDC8LPH6CmSVxU2
Cs/oEFTT8OUg8FAb6t2MhxFyj7qR2kwlkS160bCckRB8ge9E243mdEVlUnhQPli0F2qwM7UAhXrt
LGoLSe1nwA5rXs62PuwsyyyfbfJ4V2MW96dtVtcvfRytejVOiOLr2vbsqGjKE8u02M4HFrX9cQkj
9uvwVHH6QIg1Nw6LmawuO4tqAvfwPksGtHQxHc5qqM67uSg+JuiDD5lQ0YNVzJwJ6eKnA2rDdqCe
+p+vHBfRG3bm4ld7uC78Yyn5/fryf3HpWMI1j68a+9ei+ceSsfzn/1otpGb/ZemGZegmCwJk7/9e
LKSm/aWxIbZtTRrSwkPyP4uFUn+ZGoAgV3NdqaS2LFn/Xiyk/pfL+1tzddvRTGmTU/6fLBamdQTh
/jc0+RPIO6GePNQd9b1qzum8uMV4bwUdIS5OIauXoIUf37cqfktCNVxGg+gudCWMdB3nc9Wfze2Y
jSvJKjkhiQrGl6jQRhLryDr5AFKHP1jDkaZzMIBxN86zuRZkY0M1MVA/GG1m3pdTKmmORaj94DnQ
/sUUryYMPWOao2It0ksWFPtJK4kOYPuP8dRN+8sqpqjaGDO5b5RLqEHhUyHzxDLbO6d2gnu3T6x9
HVmdV4FWYgWs/eSNFgNI424q020gB/WL9hP9/NyetIuuDjAWE+99O48mxYUCwyKRcnGLG6Csmkdj
Wuo7JiefOz20dXkKcQ0MTxk5/V2Z0viLVUuTTkvyZh87lX6j+24CTjk2KJpno7vX9BFnjTOMgLYc
QnMwr/ni2opld5fqTfRYjX71YgwJhEK3as77qaKrqtsLEdQ2h7tczxtgtBEGU9xhA2KaGcui14uC
flTaK1S5GRCsqOiKn3rCT/YGGkanxgBQdxVnjbUxq4lck6SfrnpHZrc2ZrhT19TKjXLz4lJ0rvQ6
+kIAH5TFZs7PS/kcoeK4LZzaeNRzoC3EkeghAq2+fJgdgUi2bopzjtGhx3mXSEOalbtsIGVBYEbq
vMbX6FWag3tl+mlAYCSau9u0zI29YbLHQVVSr1LZGxd5UbIhxDp141KNWjspYGGdnte5HgX5HpMm
KnhBHbpfRV3u3taNKi5bAxMYKjeguzhLgFWJgSGGo0/KTaf14ylYCIc6GJ2cXZkSS5sEaYYxQFSb
KoUGWAldXQdjw4oa1/BETyi+u2fdkBj0mEbjMYKWcV10KnpBhdleVhWDTmoxhDezbxKO3sL33Dyu
UCGOrXxUbZa883DYsFpTjC0/HhGvGJXlb31ZAB/MHQiWtkqaeKPro3VtIFc/RyjjkskSOT9T3nyo
hDg/7m27C7ahncrTZQq8RMas7yMrBQMgeGOhdAmo00m4Gq6Dlj3tMNYqK6TQSjXY38yVGZ4Rjyh+
aZaUH9UM/ADqX0y6mkvBwc1S9EVRCh9e0mGFck/9fbCi+Dy1omrHizQ7M8qM9ynw4yJYs48YV4OL
URW/NRC9ORpe6OAFz1kpe29mn/MO0QkMIPSD+64P431V99rDKM3+cRAiQgSezh9h1NE8iueBgq8+
dOd4LlvEcEI/jx1p3Iqp1F6doue4GeDiWac1Z8mUp7YbEg7GiYkbco4xX85+k162bci7PO05blvx
QMeO11740Mxhtp2iEheuqUZaPObQwEwaUzbH7A8Q/hYAfNBpDPaFmprhgtacvtJVA191oh9mu225
svt6gsU7uOVrQeBiyqHbaa9jEEqbFt5Rv7YCp9lOYdSgN02SV/519dTFbLVszZUPGQYUr7Zbuqxp
1S3t5ij1tNqRp5PGA8ODaF1RpTNo0zvxc1Jk4Q+VOPG2iQfsB3WWpnsMgqYXT7JZD1kszydJglBG
MXrNN+uRttvNFeeN6VKqjt70MATnlL1oH7l+Ze2pEw0fE7En2Z2fK8AB6CfvmwJC5hzp4WnVz8HF
rNU2z3Ga+nWsVfOvsbH0SxtnpHniaPZ47TrCOmcHi4sY6eO61f3pulM1ax1ulikgIopy8qK4JJpe
ZlCm2SPmG502zkw3MXLPcOUs+BMolbY2VRs+Ld2XhtSfctX0u6a0qZL0UfQRDlV/3ZQTB5oyBr0X
tzA9I1wB4rbPpHyZ2fVy4KXs5k9e2lnQnrHMUUc0LRswuzvDMBwq+YLEm1ZPW+WU91jjrtpsZrCX
eVV+ZI2INslodJcGO6/2NBoq6zzmqLQ3DAem3JjGpGi6ODiq0TDvMq1utwmdkUthTsNVCQr6yR+d
Wpzoo5HfFxydaFD42bjFIZnjFc1hHo5zGJ70wVj+HNhb7vM8dW96YaCrQ+mLzj7WUHoXl8ryi7sB
lzKy+za9EnadbZWfOi8QORZfYy6Di3qGBNpiEvEq1eKNMER1IQOi51dDyrJU9nX8VpbhcJaLNqNK
TkN7hMi+gZjvnGSIA7fhlLoPUvrtGcbdlvwCpTn3MAed2yolCRzwHSXranL3JCJqm7pNtMty0QDh
IqF4WmIGUAullOpcONqnIJLCBWQVv1fBuFConOhJGsqlpFBXd85s2B+FmlG1BI0vHjIg3J4BMOs1
Da1xI8ukWZuAZPdzqvoLIiSoww7K2PXhODhIbB3rIugp6pzEBo3WgVf5j1CHNQEHC/VeGintZxU6
PYiZPKak3iVsp/NMqcsBCRYd4aRILqfCgD09dnKLXrReWUgQEtsO1kYJDo/KSLIdxjKk2SXSj7Zw
7eokIGuUMYs39iS3OyD0VDRsDK2+YxDiMU33LokHO1frkMU1Vn9m0XW9kSEtP2zO6iwz4BlDFlV3
llHwW/igVamasIKqYBSnvLpjGml6cNfqUJJx6YMKxLcxPylT9k8Nk/gWuRRDd4q7ghSGXsgb3IYm
asHICR/jvMLSoxf1a8REOa1jAhuAfWX+ChssbGs7V0Gxiutaj9dpRbtXhKK6DPMe3Y0Iuz3kvepc
LpCMqrcgVrjaqF86bqCvSsQTqEUoxmE4LLI9SD9/Z8ba/EorZz5LO9XwBiz0F4T8IJ6tZHgmbNK8
zsKsPssCf9qN5YD8AQkrssvEWrig9Na7XYe0biGTzu/kLa2Dc45RZRHTwYVNE/W8d4H14isIlwCa
0BCPQRbbb2Elk4Iobd25xMCZ720xSU+MNsiHPIH532HPpNhcDc1TaDhiXxm+tSUrAjyfHzTEXwfE
Z6wCfO5rwg61c5oN2SlgfLHFIqvvg8Iy35qOjAU6PkVzDYwsO0ewoJ3zZot/RK2a7jHbs1Fp+srZ
FcEUXKQpzFg7NSY0sI1+AeA62NVBjhwyJp2WWzeCEiRJI/QsQ/r9iSom53LO4wSvuVXfO10S3KsJ
2GurhQSj+NN0NpiV/8S7LD/DW9AhNR8SAHy6L8jHrii+IcwTJU3BZqSIaoPN2OoM9Qd2TPFjBhKL
dq+kRJ0G1nBdt7CnalFy7FYOzGsrdXIdJgpIHr80KOTh2MRTVUM40ZPmJVzK7GmM6chM9HY4KbLO
Xwchgm8LZOlTkxXTU6Xb4702I9w1HZJpFEVlVMCEsYenhKa9+k6fbEejeaqcwZuxziCr1fV1Gc8Q
dVuqA/dg51hzS7IeKFO8Yi/CsmwgEb5sAzPc1LkB/E04uD0V4pctksgQAAIjaVA6+v62z/O3FAzj
TSJ8/wdVL3ddKMO50JoM7hXB5v5+IbVe6Rrm1Lr3x5/pKKLHKI7AsGsFaAZE+ZO40YQZX7QY22EY
NeaIqMZkT1PNi3WnFxElaNCeIErthL1e3tfRJgqkRsSeNnnguRB1tKYdXpDS1ePOkP6+7HvWU7PT
1rgWledDuLVRJg8WfpuwR9glLQUQl3kyGSOAPcOYzDPHQTxFGpW1yoauITNd6PzjlJo3dKDYooUQ
4M98quJnaPQCDyh5hQ04SM+tPOyv41iTlwU3r1iVks+0XDuXKIn16bE3MRlEIzHUACfm97yDN2DF
2IXyOi7O9ZgqeooT8IZKSfKqtD6/c1yJ2lmXLVkFVtsGbIobyhBhIuWNUYy8dSc8tnmRqW0X6/7j
2Fs1OpMuFQ9WmwxndiflxYhG/HnK7ex1bogtbgsCA1clEdBbR3QFHqi4ZzC5nfk6u+2wNUHi0MoT
47tpI5Dipda9O7jzMagsJZ2UYDxHtJjH65k+mJ8ttDEsxC9D4RMfbKn2vpc4RqVK62uOXjYKeon7
jUlBTBp77VOzDqhu+vYIg6g3TU559vg2NL75y0XwetPRdLlvW0ITOjkFKxwqsLMEnPw6LOSrRfl+
a2YTLvyAyd0spynsnjQeY0MAqzUy/M1dAINAEGE1YM4Jsms1jw1hD3b4ACMuuHGk7aJQweBK6kXy
aoBY32VGY1z1bQmiaFRLqJA931TSqd66wDAeNTmFL90QiHezrJse7x47w0I6HGuB5SGOV6XnJlPP
espizlYLhSIiAJTOMiKxR4+RT1rTqCP7JDzkBBKpcT6EdntdmSUDmHtjXOKmkq+6JmNQPE7wRr2a
dKK+UdZqyhxxwf6xJ8DGxKQkDWRJnaX491rHXDO1xGBDrdRb1bU2pTeIeRB/IZtYeSA9pC6Qzier
v2d10jk8gIOLgirdG1kMDdEscueXUZQh/IZ5ttYao7zG+lmAKYAF/WhbJbKM1sXwXih73ciYFgaU
2BwB6mx9JP7ivJ01rIIIADnTR4M9nrSAC678DoWEB3rKJxNUwmmSwED2aja5yS4vpBKK5SqN8OBx
8srax0FnU9dXfMkLjlzkXjppici4DPPNhLH0KuIQe43B3+/wI3c0G2tNlB53q/ZSu41uALEQ4qIS
TsuFJuxfk9GxM0nyEZ28pnaTChe4EJYRJysks0yon22tt89l5Pt0fE3r1ne6eG2PLJrYXJpiV5RG
T9BJhshPU6gDx2jRuSP0BkM76wbscPoymxY+C2pKAVCtHDW5cYpZ/zkkeKRPupysGhofgmjVNst2
ptl3v0IjgGLdV75AGmVnWz7kRFTK2RYKGkF8lmkdP9G2muRlAquVcSyaA2hYrO8iNFPs33E3X9lJ
WSVn2tg4FyXQ5IUOJDIcW6mubmd01ecsWeledxzlrFj2xNnYLrjckgKye2WMWodo3dUflZiMJ1gR
MwL8MuQAZ1sPgHgHBEEOhOsYAAzqj64KXqpZo7nGyeFnZHQtbxJObBzQxfJCKMMzUsu1ZyFD+sfN
BKORCDX9Ed5Ac+skdBQ524dWgzdPyDuR2w1/aKdwOInTcsY20eo9aojRTH7F5sSNw0FUPvW6bD5i
kRvvYRKTWuYoM3nvgmJCnTCTGOtW9d1cZBMSKwT3HNKzHr2gFdpv02SJC4D/tMGAD7AcTfacvgEa
qc5DGGwwAtvhCTc4D49YhdM47rqLntfoR+ZGfrdC3B6CBIVska+ibECBY3flGHAuj9Gd++SPBqtQ
F/MPKw0zdohJ8CNMinY3VjRyzc7Ob9Oe87RtSY45KizDPUIPIK91GUY/nXlCw9ygRFO5cp4ERE6k
dxZEQ2FlIHJoyXIepIy26rMKlLVf+X60MYF5kglkV/PPhLqatSmnvH/oKkSlFGkWL51vm/KxxW8+
eGrUq/cuzFgNcLvQ/yTByrU5FJv6jvmRj6fAxum3oaR3txnHned4kUdkllYQwwJsQaLZK7UbYTaN
B/GLXVMMLxbke9g5z1Wl+eeuX4wTPGp9WNWllmGMEHoGoCZVBd3cyNBAh4z0IhDty19llKRPxoya
8TQKEoHbJ/KbD8sesUIxeNA6jClmmq6JJMsX5753ilrTdWH4GE6ETCze2n5mxshxkvLFbyiprKKK
gM7ZUs6pVXQa0O6ox6YR2LP/4ORB8RKPAWK8vLceAj8mbMMW9rmJzmRXklW8aSMAxydhZc2XkxiS
vaU3xouTIvlaYaQbn2oF8wg/naNdA2APr/IaPJDHscr38so3KdEPenyfInSZ10MYGGIHtow0BgIa
8r0hHXebUO9fddbQvPtqQNI1RqWB+ClQp1ZUmx5tVvVQyFms7IItuj+XyWuPy3BL81buIbNkC4i2
7+4HYACnqq/Dy7opq2u26GR+BqWOkmrK5ptS4tCF9aA2UVjg+MN1mm+0zJrIIGlacQtGat6NcSZX
rV1UnjXaQGuRAfobI+ntdWbC6NrliAlPIvj7aGog9mB8UctR1i5NDGoVIivw4uUqbVV2T0UU6ntR
Ob9SMGq/TDvSrsRIyD1C9QI8hdLa9yyhVsqpP1pH1ui/CCQ4mCRJHCsDYaHANac9HF39jBcmrzvH
me1XZ0Sxn4GjO1Fktb8jPF8IuV1IppBejriGhHknO11/niNRfdCODn9AZwi3ASq5yVfRG8KE6cww
7Pm5qnNIQ6VLBlGtGWhOmiSZLloAqrfotayXoRZ67GEg0RFvmP3PPNPcdZ9L0h3DrFxx+EipoLht
CrKdaoDXwuT+lbgl0UIDLjv23uol0Z1RYuZ3qvvIZaabYYlePQcyc0slLVtrPuHIJ1FJmONqSNJk
nwH+xc5qAyLJE3KeCxSMeVb+LISxxXYI+s7JMG4T7CGGrQhxAaAMZsFQlnsa6Gl+Zy2/Vh8C+BqA
5lDbqYj/74QGYcZ7qOWNcOLqHB2XsATnGbOl+DDmWbwW9ADPfMWbGeQDPhduAVwdPTM4JQPa2DfV
hLVC1qNFFAGfceL0pu01YTJ0qG5LB3CY3/yEb0P1LXcaZPSU1870sh73HSq2sykWKjl1QbkNqxBI
ggcpLuRITiaINxstnlMBBoskQj2qtpJ+6Y4kePCDVNhI+6CviXUS3vumNFT6HNtWjcCJRNKTLPTT
i6kYTcYVvpepQm5djPGIBs4hMCRWUJc1VB3vS/LSKgU6jkmRxRANoZjZ/9DYJNCKxOcd8lLUXxm0
Fp9z5M6xuvxhmjEE5maL2Ybi0Klsy96zlGivE78U7MqCfJsDX9q0ZiCo8YXDDQvr4FHsIdUvIBcv
q6XudZqqdo2j6RepVPGTaho4PDHquK0M8mKlN617X0YKqdnM6RIMguL1m/Sv5VBIchUiG0Q6lBoE
/2z9QE2mW0N3/U0/5ughzHkxB8TQMxPSBdmQpdHeDSa0FLDVT4zFn5XWmDQSmYiVaRvNXVbG3aXF
Lm7FJpVxZ6TZhdOUzdZNG9crYJ8SQgibl1vNuzWCODHGOpkHbY/6zu+jYFcNyrpKi5bZK1pxQR2P
XlCGknqFVhWhsjXWmGJznaFhOgHb7cwMd2lMWOIQyeKcaAn9rpBdj9lNwGQCHtHkr7znM2IJDCcj
fiFwm/csMBJgn3EXnTeuCQIXag219sQ2zuKJBhbmVBPwM8dG+z5tl2i9wpbbYDCJrbTCaFgn9SDK
m4GReQtd0UfQPxhFeppw0oyBgAj9Zxw11lU1l/Fz1pg6XWZiCK85uhRei5HN2mI6AIgtItzA0SS6
R5C31j1KbvRCPVz/Wx9j57gRUZVSm8X5SIa9vmgQI6ROYjkcTkuDQsDxo5rTums7saOzCf54wMtY
E4DcqEK/scGbySKUZJGQQpdPyxor/FdztHgKFYzJ0Rv7gRe9msz+FgmofRO6BkAdW8TBZaHXHYE7
Exz09Wikqt0aYTmSKB+mAaYqAE7puvWnXuPQQdjJPqB8DDV8bKJ2pakipUygldPbGGo07InQ0SnU
V8XiBo58ePQpdJ5xS8PQPy3SxA0gjda++ey2ofZLK2fHvRvU6FhrHl780DRTBFeRXBsAmLXCO3fd
UJOO3gCCtDNEafZ15Ok62Uc0zHp9KYPZh/ZGIXwgXSrIbcheE1sFkNjjhzYWYDE6l6qwR1LTUGPj
ZYuIVXOpwM4IQdiZoOx6GzFiZxvLcYAxViO4NCpenbWFpVTUnlUIaDzUaJAOxOiysUMYNlXZnCBc
tSmUU+6KVnDCCGY4GpUxiGsdMdYmbUDXsvI7rfwJvyy71RJg1/ihhjvgpeVFn7Yoo8oe9XPAfzvt
9F43X+oyjd9nNNKYwef62pl9NoLBvEWUWFX4oRxcEVPPW5AcmvaMNx4uaeQm7FmtLm5PGt5JLZF4
InxuROx+NGxqPwYDNa3XtYKlNaUahl4x7quPYAgQl4nMLUf0jRXKaIp0J31GyXrSzPQ1nnvCQmJ6
BZed7zrnReq0K1Hl6S/bMdqrYlawyYMRHohWE/lYM402hq/A04k5eeaHGZ4+1/p6mJVxFUAXOreB
ij+hTKs3sZq1ltKPEDugJAm92pH/GTTJa0vvtEFphwsq51TzSuGVHTdNj/RXB0r2RwGZ8KpzZOTl
Um/eJlTbm7K0gFAl8RBe1LRtYQZDd+pMZMmoItnNtU1F8AVndnVOurJ+mykEKO2I26kxnG4XllZt
naCqi54tlRT0Huz0tJBTc5WFg3PuK4vZDu3hPKW5uTYqgMemI0hMrOX4MBHwtsf7Xe+6obXOSKkT
p2kekSE5YWeo4cpEJ+gkpksVo8IaOMFNJ50DsDIsXRzj3Bf9NmFW3/U29hnTAXoEt7Dk/EvKG+6K
68BG5Bol+fDIAdGhyN82+jZJRODFRBW8sP93r0typU+lyIOt6zcDQNQqlcRHR3pPi1xoy8utmWuS
XVvdevBnYGjrRGszqLOFDUyaZN8Tv4nb6xYoTL+nk4wuLWSVwVjtkwZWsD1i+0FuejAYF4jjxLqk
UUKAgDkaPwqgHT2n2c58czWHm0Z0geIM3jg7WYXBEjbUpRp48TEveXL0TTwlcwRv1LJ64f3nApLf
S0P+oR75/yQ9c8k0P64fuX5NoqZ9/adabflf/q04s/9ydNvmBOgYmqM0nSTrfynOLO0vZGO0c9C1
SVK+5CfFmf2XZtNGtR3HARFGJM3/iEiU/pet6ewGEZ1xQlj0Jf+BiOR34d0WX21Jbf+kIJExdkNw
v5bXRz39OSr9QcW6VVjtN3HnfNHyUNDGBxxKVCwr7caE87MnRfZI6tuumI39p9v8b/XcZ7XcsUsv
8fafvntb6EYSu7D9U4ggRAjVuMrj2fqXEIpB+Hst3pE7Yy8J85+unvgyGlBkkAhC7FhpuOcRNEZH
zd9c/nfSneW+LH//dPkJMa1DgcDyzHo7uv41GWZrv5r2UWVvvr49x37A8vdPnxAO+AB82FlerVXn
I15LMideUVZ8c/ljd3/5+6fLcwCuDI76lgdhR1slVITX5Ohk3yS/H/vy+j+vrveNGAzFsEGpjwac
9M1K9Q9OYVXffMDyGH83LpFyfv76emnaU1/4ppf7oHGT6imJkvO84ue0+r4gXmP19VNYBuPvPucg
v95SOIVoQ5vEWlkrjcj0LB+eweedgoaEIopaKu/TbybEsd90MJltVXeV0/qkiUlX7th+YpULiRtP
+zUbE/PMyDpCKL7+XXL5Ab/5YYtM9vMNbAKA2A6vGq9ZyOBptYVupSUcoIoLWLwNhAsyYJJxYwv1
zZQ5MuKsg/kOw7duCNczvWDAHFLV40VmVN8sU3K5R7/7Ocs9/TSc0zrN01k1BIUoTLgGxVO3PDVy
bdMZtNKy/K6ifWKa9Vldtx9f38Jjv+dgCYB/P/q1X/B7ZP4epxVqqer6zy59MPcTAtp0uSyNLSh/
MzM8ui3nX1/6yMy0Dub9bJSQprXYJK8MYbLdd9MplcrhDHdJ8M1HHLsxB5OfpAOSjyAfszvRzsLW
3oLN+WbYHrv0wbSfjdqdKfWangu7pUz7pzJo/3B4Hsz0vg+pIqTk87gZwDc3I9ecvLPkm3Xk2Bc/
mNsI0wjG0shugG98GrvOptP/8D1qHsxklF2mBhkL1QWaH3okp4k2bL8eLMtQ/s2sQuj6j1klfYgT
Sjim1w1SXzsOCI3AFs0vzgkJcvRUv/j6c47cHfNg9uLh6rUSBqrXxNOPDNSnhYjk60sf+wkHs1RR
oafIF01eFeADMZ1Lg9WASAhWNoybX3/Gsa9/MF3DZMrNsSMksoIKTGGmS9clgLw/G/Pm8qmfljbU
i3hC+2b0Cn+8xULk1Vn9/PUXl8u8+d0DPpiqIm/nSp9Gw7M57GjiSRQk16CgFdV1bj7WDYWMaoOw
FkGZOHeq6M/mmnkwjVMj0QPyf0cvqsxzIzUve7BkX/+kI+ubeTCNs9lCUB0NC8K7WBFDTHoeqrJ0
cN+/vv6xZ30wkSc9cwkrGgwwB3jrgXSemnr3+kfXNg5mstIs+hvROHqa4cxEQNNnE9n8zY1Z5uxv
HrVxMJebmrCHou0nb5irLQdTtHHoIotuW7n1D0YvGKZw/fXvODLnjIPpTP6RnN2YZ1DL7LIrussE
1a8xWrd0x755Qx55zMbBtJbUQUuYdKM3q8lCS4JUls5p+pTSl/qzWW0czGqrniiUl+XoDbrzlprG
XZa637whlxvxu2dxMKXrArUk9fqJJMkJbucoNzGj1TSMG/JgNkOt3X/9II4MVuNgevezjHTZF6Pn
d8OpbNRtk4/fPONlTP7uJxxMYVQEiFHckixVg+PDNJ+MlFR0B9wE2p+GCi5Wmo393Qorl2/8u487
mNbkAs5VHVSjp5S4x4l6Yjenyr2xUCLhQdjrklBSwn3A7cLc2Y+1tc5hQf3ZXTyY8nFApggyEli6
UfKcW+m5BKD6R5fWD2Z8gEAwdZYxBtw/XbvUsKkT48D/+upH5uFiiPn85vAdsj59xrFnWdShYgn7
awAjHaJIANj88vWHHBnL+sFk13NFYETFGJsTAQy78OD4iCw7FYECuld8MxmPrF76wXwP6MIYsCAn
r5HTtujsHTXjvbSiF+FnXhYCvNDT5Ju15cis0Q8mfpyYORaFdvTQWz5nCr+eQVDm13fr2LWXv396
macVJUKDEBJvxoJGp8yFP5fE38zJY8/7YLqHvcJUV/Fa7Xv7aqkTo3xedZBBLO2b8aqOTHv9YNoz
huh5o0fwejjhI6Ex0E62Zt4isZrK1z6+dXU8xdqGQaAt9W8WBdINcTTUu4ITWTZUK6PTV5mGgsYv
zgsOn8t/Uw0m6e4kdoTmziFEhwCN9dje4tpHb1J/s+oeu/cHawj1bwJpWpILwP/d09O5ncP0myXi
2PlTP1gjxriwGxvjlBcp8WBrv0xz7yySaPNRFS9AgFLWdxamrwfRkYfw98P5NIigwlht06Qshk4A
ShNBevGzhwtfEAPm0+iadXiL3y69R0aVOlhFQt1ykIEmozeJJ/iiZ23dr2ogn5OgM8WzE3Q8YCA7
eMRAK1qqQhEyeymutnyjZPrNWnbk4f3tuP30mwPA+EJG3OAsDkvPtuYVqLTsm9Xl2MUPVhe214Zj
ogf0utr+RTLFkjHT53948YPlZGh7OwmA9gA8QFFkBflrlU83X4+EY198+funuxIqYukqjWczGv29
wt8xWOL260vL5fv95pWrDlYTt9P0lMi6fz33Cj+K/5OXLqHKfz/55RkzxlDOrVoTF/70OFJ4ztob
5GJff4Fjo/xgqQkLs7FDo8GBQvgMcUzBia7jKnMHqEswSeGHqhYRgJy+mVXHxvnB8tDLqWxNznKe
k0+3mq/d13i+8PieubN29fVPOva4DlaJOs1USd99BPtQw5wL6nA3zMN3y/+Rqy99iM+DwdbaOgbK
NHp0hF2qbBxDJ1J6/+ytKA+WATshDQuk8uwJYy5/DFGl/ajcLNp+fWeOPGx5sIuIrVFmDhJyYF14
C6dobcHAGupnAa/fAaLNyPt2RTvyoBfT7+f71OqyQ2tmmgSutJsBcS1N01u8qV6ti+/qq8eexcGk
b+oUVvPM3dLpGUZ6ftFl0f3Xt+rYpZe/f5rzKL1Y67Vq8mTU3Grt8DOTw5/VYf7efX+6dOmMTSvR
m3sDcVDSRMPatOs/+9YHs9kyCTuFBQTzU5X5iSi7h+FPK2B/17g/fe1gVPR2Z2IiEX0Kz0jgEvSm
+Pj6ix/Zef79xv908QQBrZUUNfkFKKZj7B7EQixHjeXE1pm1B+jm6w86Miy1g+lLNARZhkrnPTGk
79YUXLpOdVYnwyl53N8scUeGjnYwh0PNMesY0I6nZcWPOUYHktjfTOBjlz6YwBOwbM1FQwI+vL1u
4hyx7nfnr7+XmN+8ibSDCZtqdYQ7moXNEhK278/CR3lR25dTfNEU7BuzC324GAZiBTd6fDegSWSr
Zc/4UYt3dmBT/V099MgrUTuY1fqsp1M8MKvnaLoLNMjiuEW11vG+HgHH7uHy909DzQ4rBzyqIO60
zLZGbt01Rrn5+tJH7+HB29wgbNphSVJehBhNNw04+eJkBGOMZNebm3RHige3UEsf2bob2MgyNpMT
f4/d8AJH4XJL0Sd+s18+9ksPVoO+FQILCqtBheuu1/3bwLXWX//SY5c+eI2HM92z2sRgZM79E8eV
ndUa33zrYzP04PVdpJozuEitEBjqrw0jS8TiZzhIzzAS9+Trr//7IQZ84p9jwIoox9qocD1TqJvZ
twi3Ap0bhcbD19f//e3RAN38Y4wFc2xACCihYpZAYh0NE273R28PzT1cAqK6JACa4WujrGaTmBNd
hRnlj56r5h4sAnERVEaJRwdianThSLUVQXv79T05ds+Xv3+adxZZxAWp67xRc/UcGeS2hP19n7l/
tDT+TRL5fPkIiWCiiLzyRhUtcPX40na6pz/76gfTutca3TJA13hFNL3hzPhRpPaz3TfvX1/+9yNe
cw/mqetahBkmdDZqv7vRoQGcAJvbSBn+cKzW+/ozjo3IgwmbgmbJFVYlD28vLMVml8Xim1VvGXn/
+8WhLWqez3fecpJ8Lq158qBH6D8j4L8Ew25hL3M8JnPccL6bVUdGkHMwa1U9paIpqHiLPnsEm7cm
w3FDyuM3tfsjv8M5mLR+C0id5ER+BxWL/+Lsyprk1JnlH/qIEItAvNLQPT1bz2J7bL8Qto+PALEI
xCL49Tfb92WsMzQRHX5yR4yQSiotVVmZsmev0/IyVWCHI0c2h4er5oGdP/7OCwKiNCqHYSyQlL0I
Xe+sJvx6XdOG73J/GEG5hWCxm5X3ZWijRKPdaPrjhwMuMH/3uvDyWakcvcYtIaJzCfWgGvcydUjJ
vW8DgtsuN7JqjpcHsuIP7LyG39moA9EMkPbFkuQFJDuLctbHYaA59INa94ji4XrDJ9ZGZbh1qfjI
wFeNrbR2vZ01VDN4SxUQgLpTD5KpfueD3GWnnem7XbZ0Y4tdG53h7XpmYDsCVXRS+/YvNrL7hUHf
3XEP3uj/uM6AhrN7FZ1kf34GUBBJ5izcp74CGTbKNp301+VPrPmi4fTaCwPth0i1M37mDUK8KELV
6K5GpOLyB85e98GuYmLiUKRTkAb7LYps9gFz94xUUZNDRwCoFq/clSgBuPyhlZEEhtu7YKH1sxrG
mkpQFY++jMBTCcEHteHxawMxPH4q/WUawgx39vJ1mL9CKDjSgOOiYh4Lzf7cyo3vrOzwJlgOVw6V
Bi5fEpQt2U8885bPpGTlVUEVcmb3eu+TjjfVBASlc9KjDr5BqX2pT7TFNWej92drfDTdhs/PsqkD
lHHrJPSKp3Kqbqu+uO8d/wjOyv0w5xsb2dpkGy4P2k8w10zIOqAg61DYbH++Elc53Vi0a80bvl1n
lNgL6BYSFBpBi7AosweAp9VepbZ71euSBIZvg1UDJS9zgfh6I147r38ZEVONLrvC2hIynDoIhLYh
0ooDFgXsd+Fk+fuqlhsprJXGTSzcAMlWLkskBspMQa+Ll+dSV/u6npuwN28qUUIS4jFFMglu7gX6
jng4XrbKStoBzJp/r31VQNK7nLE2vaB5PJdhOP2XqrktwEpDutMCueJl+LEZOFtZQ3947N6dfhAN
qZvZx37kCv27s6c9CZpvk19tgS1XPM03PblwyoBRjEZB1SJKoV1VvXEkxFHm+Q+SCZdttnLImQC4
fhgam4NHK2kr8YWAARoSm+eK2F2rUJh3+RtrC8rwZQin92MmsKAc0AsjPQkydtcG28V1rTt/T3ox
BbMaKbZTyto7woZn1JxvXDTXjGO4cCbdDhdZhPYLFNOnTv3F6qzHjNNDS8b4cu/XFpHhyUohwDj6
2OcmMt8waE5CV2rnqa0zbaV5Ew03ESiCVwHWqEPkrg2H2yAcI+LOG4fNioFMRJwPvr8cUHtEgKw+
2zVkfqB5p3YN53Hv6ZvLJlr7iOHVvXAn7QJhkXQDQLmgTeZT9cW2FtRrNsnlT6ysUHr+9DtX5iV4
Ceoas9D6xc9zLicU7cYaWpuB8+/vmga8lOUoLNTQowDIqBlvNCYawnMbV/C1np9/f9e8LeoZ5YUT
cigD+ZZDawg4nSt7brit748auis27r/esgf31V6CAGyA3PV1Njf8tkkVuPjmGnkzywVXYe7ejUG5
0fU1qxiOa3UNEMM5xfEO7nM1Zq8Qafl8udsruzI1HDatFLhQbSwR1N5VENuwQc+VIR6oQb0h5xkl
3Za9sSpXlo4JgGugStfLMESSl1oHpwBjOhtvWlRoXR7JWvPGfbqVjQ6hKIH0hqflY0vz8ahy7yYf
82lja17xXBP5li1uYYPsQyeF8G9hNuieo9hbFs+Ivb5dHsTKTJvIN7xtrDYLGJ6GmAnS1Xcpaiuv
a/pst3euhcLTAeWL0M5jrob0Ujccw97b2DjXum24LStcH8kTLFAJqEefq7vQpxtG/5Mk/OCG/jfM
zfmfFDMUzftzzDQ45ZAwGAlN/rdAuzyrHaQU06F/4YvSXtSHaQpCnXYB6egQOiDuzDxnugM7qmpR
TMiLYc/BrFYeWiTBwIgCaZHHDsuj2kjxrC1Aw5WkRIzF8mDgMbOePCe9K8mNNYwbra/dBk00mQNl
gw4wzzHh5b+d/8PLyrvcphCHDsFMATFm+xU3QsmW63ZiE142Z1AtLd0KXKThT9n6z/0iPl21EE1M
2QSiphnPFJlMbX8/jd4+gFrwdU0bBx8qT8+SK2CJCGpxD2YRxMH9L5ebXpldEzdmjXkN/lrEv0lm
fWGW+w9uf1AvD6bXy+2vuJBruBDopwjYWxcJ4hjwq3opKyMUuW0VzK21bhx+eTaB5auHYVpUB++X
lMeEietqf4hnHH2VU0unLJBY1nkTTSOLS7oF+F7pt2ecfMC/yLYn2FhCcFz8Qim2LCLQuYG96rLV
V2bVMXyWB54eA4ZanLGaHwcHFz7okUIC9bpJNUEbree2QrAFVUSWpSJZFZAJA2Juo/Mr55EJ13NK
iPWkFRxJo/7kJWzGNwZ8hXCCfVV24XXv/nNl7PtjQwVp2wAoLUEwBZaepHZz57UsKmEdrpoBE1uX
zmFeK/AhJKDF/becmnnPZ0jDhRSCU5e/sLKGTEBdExbKE7STED0U4DudrV1TXgfXICZ8bl5majsC
vR9db1+Dnw3M1d8vd3tldk1M3DKCrU63IGVYwjIC9dpBFP9o+RtkIls7/HmRf3CyOsZuWVk8t1sR
jglDNt2ZnViDUY/eC/Z6zsGHeYHQKj2wxtoB+onzdp9m4LvhLhQi3PAWsfJIN/VLh9cRD4YjrR58
3kEb7gFUOJ9D/BVUh8BD3u3Bc/UpHLxYUpXUzS1Sq21q/9OnMqK59Z2E3TmwwSChV5TLHbBgSRY+
Xbbh2tQbd560o1YDE6Kqpg68eELuA5lvx91fbn3tSHbOn313pWpzDho5iPtA97qFSB8yoi00lQ8o
tiyYf4P6yhY1Va6lNk63tc3K2MRx56lLhSB7Aq5pKAeyH6hAP45e8+/l4awtOGMbn7mkDJokNPEr
P4zclj/SGvD/ijX7UtONVb02I8Z24oHMDmTeNU0yCkxrn0PWjG7lb1bs8x8QW+WWHWizKGC6IvED
cZZEOKdSNqZ7rXnj4Q4K+SUohhk1hCAWHQfIdnbjnTNsRaJXLGMC12wVBNpLUdOehYOCGnH4Ow2q
rbfXWuOGIxQoZbVZh76DjfPohxBSd+nGxXRl2diGE3SprUCBh2pw5RY/2wUU9ZlCCBqSukHF4stL
c6WgmZjYNa9swUQ8Sj/hI8TalvxzjnPamYKzzsHnIdWPduf9DPDfIN3pIb0uav+nsO6df4sFtF/S
KkAzQO2TqMMbmmefpjrceNavWc7wBRDkFXKSgCo6pfNQCQiz5Sr28D6xtoBBa18wrjd57o/EzbGm
ZO+/gtvzX7fJYxBln2NbcuMWcn5ff3CKmMg2bwl8p1Io70S49UwPRo+iYMmQ148M93q3Bv0N7YuN
LXBlHZsYN4qaXQjcB/gYJ48KWsVFfqV7E8O9QcLtUzwescRA7H7XC+jdgjap2RPwy/xzeRmvTIcJ
dcN8k9Hj6L1Oxy/WQo5+CjVtCMG0ZMvR1z5hOHo20tmBKCFNgiD9NixOHDQdRFHnCPzAz5dHsbIP
EsPhUYgn9QwYRLJAPkGWzgFyBHeQakkuN782xcYpN4Fvu4Bwg58Mgc2TsRPPfQkm1usaN844EFuV
w9jAPH6mHmwoXkaOu4WpX7OL4c4ZoajaGNBxh/IYfJwL1O78Uw7etys7b3hzkPPKW3KN6n497Pyg
fqRVc81FiYYmMK0fqF/xfKSJNTX3KdjDwLX0ctnkH5oFTRtxucwSqQ/BS5qkhUUjBc6NaB6ye066
amPFfLgD4QuG5/a8BDOYB7uo25LEyNunBQXLtIqb6sXpqmuWPb5y9rh3hwHk7efZcyeKSGkKWfmH
3tpBsKfZmNs1K51/f9d6APJCMYGgO2Gz9J6BbSj3zpzPUHWo5DWnGQZg+G06Qc6lBOls0ukSxVik
/MS5exjb/tN1E204LgOz1qgFKECslj3QUtyKJYhDrKXrmjdcl6BQt6mq0QelZXPQjrcTPrshi9g4
jD++YsA8hvtaOargUSIA7xLyCInoLnLmtDugZvt3NUM2JZgeSziFIFByt/0Qle2gar08tPNC/c8R
ik8bjs15NvTF2UVmr99TTUoUFhTfwOv20/XTx1qA6/jyhz5EHtHQRLJpyw5UM2OMEIxoqhMeKhCJ
BovHm16+udYXu4cczeUvrQzJBLXZKCbJ+xLMutwbKqhG4yrQ5T3oWznIpzvP63egU9gK+3146GFY
xgZAWU+m8LzyBmtaPkHHpD6BUE5CIFD/IARCspfH9OHJhM+YOwDCzYSCKi+pKohaB0EirOqa6kU0
bbg/6A6HEA7qJzp0Tyis3aW9vLmu14bbqxaSDm4x+AlIKx9GhycARl5pEMPjCRKmOVswyUO1NDeL
Tb2dLEF6e7nja7NqOHyjnR4K6RnYyZZsd35vZbp6aXIIus7lhm3WPmH4PJ3ZnEK4wk/+QAaC8TAi
RJH3wGK1XVNt3FlXtvb/0LidC6jTGvcln/PPGrWIO4YKim7O7es+YELWxibQliMxDbWvy10F/bs/
3Im/5twKf12ei5UxmGC1rAFbCFRmzoefHONltqoHr1fpTnmIBl3+xIp3mZxusrE1iuMxF3Yx032K
4OYJlHT053WtG76bDqM3DTYWUzEGUGOs7ivazFfa33DedNaZVgPaBhH2L3Ben3SeQa/vqnIKGgaG
A0PysW5yjleo00BMagIBMQhd6LjhAmtmd/++eED/JCBdhr0zcz3wvRdaglsciVO+v2z4tZVjeHEr
vRbdR5l6iAJWCVllDX4HG0KEl5tf677hwX4hKhwzsD3OGgi7dHzcgQ54SS63vtZ542B2nAbIbIk1
2YJRbVcX3hC3XdvdNHO6xR218gkTniZrfKG3feyhUOPI2HxqUwK2V70xghX7mAA1UXGQrtLzunez
9hSqknyGFE32etk+a60bB2+BAkXoKWFpLu70qxHWkZXudSeiCUcrrBI3ohocjD1ofqFL4pwFvUGG
f13Hz7Px/rqtQRDvuTALBbkTDlsxQKxx+Xa58ZVblglC65py7DWkshI3z4pIzv0tsnmfZp8dFzx8
qD+/5BN5Keo63ZjktTVk+LAFbvQghxhNkjr62BTVLQuGg+UO8eXxrM2y4cLllFuTW2I8oOfIcXhB
OjEYxmGj82utGx48ad6pUCKq7fsAjXsgxUX9bnrlPBsO7JVLCr72c8yWezxuBf9NIap5lVlMMFqh
/WzxNWIJYP2+s8GCmc71xoNgZUJNIBqEhYb/X0FDWO2tNHhhgwOZgPT5cs/XmjfcttQhtyBQhJfg
2D/YFpQwCGQc/C51rjO7CUBruStHWqK6m/bLMcwziA1tpin+JMA+eC3R86je+S61IGkG6Dzema5+
6ObptfGsKB3IYZTtMx4dUdiy53R+HrCmzk6X2+MS2Y2PBwjd4YX1MI3kN+R6EOMgR+lUT3DEQ99h
82qg/S0hLhrh2hlEtOxl3BfeUz6prZfKymI36d6003KfAbeSKK+m4OsO+luox3bXneXU2AdYqP28
roGPEUMKWq72qDH865aMsQdkrUCgbEHTuPEdUlBv+nlzKKpxA+u8ZhdjE7AD4C7zAHahijyMfvkW
pFDwu9z1tbaNPYCAwr8eAqSF3Bm6D2AVTyE/W2+RPK08IUxUWwYyoQwM0EjKMXFUrAbyOLzB0v9d
5JDFvDyCFX812d1qTiuKQjdYpwmGOKOeiKHxoiIgtvnG/K4YycS2QSgrnNwJEyBT/g8XU5fkUOK9
bl2aqLbJy1gDcUjcMVkPpWD3jolmYxNeM42xGcgcmi7g4faQQ8ldH4LNrIRoJilHoOXTDPne62bg
bLZ3e84MEfHUUfgMOHuhEAgWfIgfQWPFVqhauPyJ8+b7wbb2N87N/l/TFF0Lwn/QwlbdP741nUCh
30Dxqywj4k+/uUOfLn9ozWSGK3NoU7elwuZM0rF+mbNfQeHHsvO9K9s3fBk6RchygD4/sYcy4a0P
Kcv2iPW1cbtaW6mGO3tealV8RBx2GsUUufP02EKJ8CrTmBi7jtvQ/bU5djlfPCyZE7fDeMhcdt25
a2LqCpdWUvvoetg6e6oWLxpyaGwgXrqBw1xZQya0rm0Ar51rRMItCxrKne+f6KyOwZjHPcSVYrsM
r9uvTca2wm77foJ0ZbLU7l2TWk9+GW4R260NwnBp4nijhSPdwyk23U9hcPRssh8JdJxx1kMRbiNv
veIGJuBuKRXENQiGIPP2TkAbbQCChdXBVlHTWvvGYezYkDT3PITbrVE/6CJ4hTbEs56HK58wJvpL
W10HXg6YaZzmV5Bhxwgh/nvZDdZmwPBg6lmyBQEYwsTlwYcyR1Ha93bw2ITtbT79c/kbK25s4r5s
2wNLz4QdFdrLZ8z2srdA7rqxXa80bkK+XC+t+Rj4XkLDot7NDksCBA83TuO1xtnfZ4GdtZqlNRZO
l2bPNE8fAijUXTbKiuFNzBdiAR6E2c8ZPu7t/BBCKZSNMVTGPtsku4FU2XVr30R+CVEBYwJQDwLm
zltYx4XdQ0Nr2Tju10ZhODAqCrKx60DyTBob8cgsq44g7l9uIfxXHVwEscDoqbZujmsfO8/Su5O5
b9tRpj2mui+1FyvuB7uaDGoPHeo2Qg2sH9GBNvHl+VmbesOnLZ/UgpztVon2RQn+YLGtMP3aOIxT
2arV1IoUPuci2r1wEs+otYH+KEugzX4zbPOGro3BcO6Q4yafTwgWDJl8QBX145JtQRbXxmAczZYG
4F6EmHi/FW9n/q1Kyte2HO+X2kPSzNpYXysjMFG1tTdCU6g731UnKwaY/27GIXTVBJsQMggk4eka
4G6UEhBZVT0Uj6x52KrtW7GPyYNWFmlAQhcd1/TGWqwjb796/Kyy/ju47hpvgsiET8alOL8vSVNB
890vo7HIl42Nb+Wp84dL8J2rEeZagY0oTYJC+HhUbVzVXzqrPy3pBtZ45cg0oWTYsVEEG7heIkP/
J52Xg42k6xBskdytNW9472iX3tSBWzpBBWcYOSjNwO4toOqcb1xN1z5g+HDJ3MHljQdFBx68IKW3
d+0qWUr+/fLiXLO/4bnDOPpZoxzsq6El4kqmyUDoEqHS7wZCbFd6gOHDWTiO2od+AWBQqNys+1MN
jbfL/V/xWxMp1js5dCGh0ZwQAiD2MswnpfuNiNla28ahTLKsc5kL01d1cQhzCzyWUCTduE6s+K0J
DYP6mYB86nlfE2337Pbj+OoPNnt0UNJ8YCDZ36Wdaq87m02QmDUKKBRKWKmo3F3Gq5samMYq3Epp
nA3ywTPTZDnrRj5UNpAsuBEVzQtBnfSt9uv0WGYSmuGjTncp7dKTM6jNm+oatMJEjKnQAl2lR7wE
4OiOQF7PrXd1DS2ILx7/Zy5AMCp+4HITSWfcmLEVVyGGqwMNugjmdngk9uTVyapHNuX37SJO2Ns3
HCVcMaTh7AsNO926mKeKtjcdV7euyn7MtZOwIf9VV3hHECj+xKLHWrzOfwz/H1sbJEgagxr84BF0
xHdFozfOjbUVbng9LVOHdAOQ7GMPpfRI1ahL7tsedXNZSg9TMdgxzNn+vGYgzESbIQPCqZ8CMShG
+hsM4zoOIH90lZXAPPT3hXCBUF9dZcC86pQlrcsf0+kqMRbKTKBZpzmEIltk8mU7Orf+kJKd7VVb
aeSPtzBmAsx6yxf9JDsvUeAwgFyaR8ENBwHQLLnO6udT693xnYFYXxCuPDB4TCxqgykaraDZcLi1
zp9/f9c4yeYFT2cAWEjZeg+NBRZ6lJxdVVwNwxvu3LAZ1EIDTFOPoHEYkVdDkB9UUJcN8/FmwUwe
NAVZ+DxXSFGXXvfTBa9rRAQ71o24KersukwUM+FlBEnqKixx7Z6VH0+AXUWZnXcba/7jvYiZADKa
845lBHUujQoP4QJOR7YoENujcgjetbeqLr+VViZ/eh7fqj5bmXETS1YpNVat03oJRH/3FChaT2/5
2cf3KMgr/r2Y5GhbCD4jreyDAr3L7C88r5oonZeNrXut6+dd8N1iFVXJ7cpB9tfNQUTMusbeDaS+
LvjA/gMT0wQywgEkm/yA73wIpAT+Fjf8ykr9D0ysRSRdCBso0baP+5DfU1XFlsyhxLtsYQTXvmF4
ctVOQvAJUJ+qwAvay0PIcFVfhHAerJFs1aOuzbDh0DP321CzAIuH9KexGg5DTQ+8SrdeWmsz7Pw9
w3UpgpnbxE/gwPWjV/Mh6VCdtrFhrLVuHMS2owZoutpo3ek7VG2Mj03bvVzejNbaNk7ipdaFBD89
RD+rWd+WqSuj1PG2bvcfn/PMhIq1NHMLF6oXid/9AuvLnqT3XujGeMFlV+bFmYkVazXEWdoWOHhW
jj+CgSIqozO1v2yelYVjosTwfq7apSm9xEaHb2Y6B28BRL/vLV+Hn6/7xNkx3u0OobQq0SHhlkwp
xA9ct3kIJuc2y+VVTxVmUppJH7qoddqeHSy4gX5sPGxWYv955//3dg8H+rvvqWR1iYwk8lRjfT+C
zswh1b6CvSIrHN8q6UIkPtwHwo/K2vtRkPqzpyEDllmHACrXfseSriJXFVdTFhhO3uM+I+wBN+TU
HXWU5iXZu3gdx2zk03WeGBh+3o6K92knvGQYwjwp/LYAmOdKXDEzOc9Eq0UXMrReVyoOiXfowGyu
myZJvf75usVmuLvTZ82MfyhAX+z+z72j5OlLHm6FVFa2ExNe1jSDCH34ICrAyF02u2+h3Cq3XGva
OKUhnapDeo682mn6dG46YFscSWtNGwd0yMOa9C2Oh16HMZPFA/fkVS8dZuLK8PT0LToxBIGa5UaV
KBKZ5FcwZ8zdVy7bYWNdruyzJtlZo6qhXdoeUZR5vqvTh0EfAeyMsyFPpvnL5aWzZqTz7+/2Kc5V
6IPmHQ/QLPC/Uzrwb6T0562KlLXmDe+dm5RYEDoHqpi4d9VAIHNelxtdX7mv+obbWmSqpKiys9sO
p3AW9k6lKJWW0o0WxY56Kn9DB7Q5AEpXx5ettTYjxpldVy11gVvxwO4+ed9Km5Nqp2XTzlFYOsF9
WFR9FrWiUk+Xv7dyUPmGY/dVOhbtyBHGYfxUhp0Xqaz5NAJOdLn9j+M4ELD5e/Y734WoaY6THAXu
5JPus4nEnQzAQR124FRI2klTK6q7RTU7UdfWVfJ/lJmEUQSXNapyy038AhgL7Q6/wO68o5X9DGMm
l8e2svRM+FszV6HKwbGSUL/uogErG8qk7CoOeYzA2FxIjhJ6CFxhS3T8t6brxc62062K27WuG5cH
d+ggaMNTN2m7sYhqH72e7HqL53Nt0s+L7Z3LA1dh5SDlgssT9x6E3Sc7rI9WiVfS5KN4wW0TYFS2
IEErK9jEqoELX6dhfx7K3B0zT0LXa97lqX1z3SQb+4vWtVdbZ8XTvgRnqWg8/YJ0MN8AKKzsMKYI
qR8iiiALxcB2xXE69eeJqPOlpYD1ldMUBX5htVEeWnYfgxrHf9JDxbqNEO7aIjD2GqIanZYM8S2w
XlDITXlWeJ/atbquVIKZmLMlVD0J0jJIXFk5nwZK5Ukzoa8qssYF1DjY8Sjmwsox8YGf7RRnS6Sk
zaKrpt0EmjmydybO4duYhSKeM/dW8my8snHD+3zfCks2o3E7LNo9saof/TJvRXA+VtmAXQzvw5vP
6kYLrXc4q9J+2fFlOeHh8Uwq8hwopLVz/ttK29u2LJ97FPG7OXJv0gKZSteTiCIc0EEiT2TWr6GW
3y7bc2VL8M5r8N2WgPLNVmaACyTN0O3/VB53/bFIW7KfqlnhiBuPNmoWN9xqZWWbIDU1gc0k5yVN
UMk+AzLPvp8ryi6PZK1t41KgG3suBQlRY9SkkL/joIPPY9uT9oalzovgg7eRySWlhMwEsWApwrvv
Y5o+ZL4TK8lOdm2/XDcE49AnCiVx84j9Wes031m6zcG1VW/FWFcGYKLTfFKFjVbYMQeriFlhP9nL
+Kql6OPOqYrrZsHEqIEugnuOhTdPMb66rnNwUrGR3YWE4MolzMSn8ZAthI+IzVse02KXM0+WkeX6
NoB2hNyJDoQt/US62Mp4fZwBGwXzkTcfC93KvTO08w10q9htac3L59wLxA1fiAJDTbA8odA7i3Me
OAn3R/9zI9W3mSzdQak+Py2z7u/45KL+PB/Hu95l/ql0wuZZFCC7LDizIw+y9ieqMsCdQo/Mt4Fg
5QMdZfXV66riYLOMn5phxPnR586uZ5U+IE/XPFhpudwCrSxjXxfqudMCcem6gJQDkqd3y7iAnwtB
/WK6H9BrMB2hmoWVld41vqjfbLXUjxzqDJFQIV7pY4CyuojjApztGHcgfCpI9rVuzlWVrl8JqHKi
CDnyAtCwQgky/ZHmQ3MnKJRfg0BZp9LLLbCE9uPNlPYQdffD7pYWSkS50/1rE2BJh1n8SmukFqdC
W7FWFkmAZhIHWdh0J632l28ty9cFTFyJlKrbhdnSHV3aLVFoL1YYZ60sd3Y7nXpbVkcrrO37wrbn
fddDKqe1RP5kO6FKQgBlYmdCnW/nBgVet/QIoYuTdqDdg2qzYteMUxFp3tyGtLYPM/OXPUHq6bs3
yeHgtn4TjaUsdn0NVG93Vv4li09OGmgGRNDJXYFS7diZmyBG5PbJKaxXqj2wcY78ZxbIn50omntN
xbhz6nE5BOFcJ75m/IZSNsftnDplNFU9hGwHvDBTQmvIbQbpTdvaI9K6QsWOGouE6YZHdJxlHbdL
V+7LYv7XnpfwyanwOAVP0oKIRuhAcduV9yCBEqcKhIbwz4oeu6B1doQSdB8RqqhXM1CMIQqCXLu0
4ixj3cHxBxl7TbNEgqLG25UKKfchy2K9FF8WD4qY39t8bE51rWWcTe6zTeceeLaCQUIPKtw7t9QH
uSyDjjqnb++WoU5nBFoaP8qakYMqUwwxUXm5l3PTQb0Zt/e9HJmb1EEuUFU1Nj2LMivHKwiwC/EF
N6GF3y/U79mdsOqMP4lZdFPsNgRmY3PuO1EwiX65LYI6HGPG8rn/LJay16hMdPNQxUtFCLmX1M4x
/wBgH0jmOCQWbV+msDFo9XdCBo4bl5Ooq31p90hQcJ63v5jibaQHFySeztRWbwgBFHpfwrE/cbsv
pv3olUWXiHmqq9tJLMt32JA91MvAKjCRzQ6PIOboPKis9Iq7sbOJHY0Oa59mt0zfJJhiTnCvoYu8
DKoikZpBD0H5VHyG8tUSxh4ZAujVOr5tJ72qum/2FBZvEF2sb+qis93daA8dixY5TKD3mBznKMoM
8uQjhMrnfejZA7nhqXSwKYVNgfQOqK4oJEFtb2TJyNMpe0KJVhdEvOuYu5u1NVUoc83cc7bG6Q7S
dWpvlzq+CpMZMawTxEGmJ+R7bRVVg68zCG4HSj7muF6Kw9BMZbfjNB3tyAKMogKtOiRp4tBtXfGq
i7AQsSimRuwHb+DyofRk6O7zVAk81hZZ2jH0ObrPTtE71d5fqD3FHTxJHfEw4iyqdMPUl6Ir52XP
p5qGj14Tps0bXVSQJwAIlAooDhATF5HoIP53q5k910fU2jvfm5Sy6ZPnuw5sDYStTD+Vld+JhywT
CsN3hZqaCDTt6p8UIZLpEy+WNrjnrgU0aBmO7DMKXdPgoQ3TnO+8poU8qSzpVJ9cIXMHL1t35I8K
QXhoNy/Iat0N/eTfF2wU6QBlKrcZH/xaMvkGbTjVR+AfmZcyKlA2HlpR7w+1fpsDwupjOEO5EB7Y
TouWQHvZTX/f51NfPY1soPV+UGJJsxuBujd50+MYsJ5Ce2r8KXJyTJ+Il6CRyPj3be0239tpRBou
CjqosmMnEvPcxaCIK+1PZZq5TsxzvGQTa6lscdZoIxQUe27gYjmWPIjztPHe2sBpH/3MEeDCQ/bi
lzMr171BH2j3XHCvJ4lKebfsvNYqcMDoASVzU1/Khz5gdhjPdl7yWIFdvIwUsI8IWtqEnNzAw6aU
Ba2cok7VQxez3HezuOzBCXZwlQbPDrARtY7EYFcqse2xryPiNBLk6mOJxnSVNgH4KxXWHECQU3Db
yKXLHzo5uV+nzp8pJpo6KpqxZ6Q3FZeZfThzGRdxMWS6+1XkSg43sliWOhpzdOfez8aG/NANkd2u
Tp3MQr4Yoecn+KrIjx3qE/rnGppaatf1s6AxSmBYEFnUH75mwu/IY19Dk/nAPCf8ogpCGBxYu1Yk
tKavWTuP7k0xOQEkQ4aZ3M0BRCRj7QZTh2xoPeM2QcIs2HmWE8w7Gjg9Py5lObgvS99XOuLVkMuo
GdJhOvp86Z0bFxc5mKZxZ/WQSl2jiHnhTXOAovuQRdyXZRAJC0yZd20ZznbCZVPZL0T2GugsXii6
hxxjw3elpVn5NHu1FIn0RREcqQ5whrftPAFOULRcHiWI/tJPKYhChoQI1xteAonanAhbeQjmn2Zo
y0/h4pdkpxHvY2CM02NT4Qw4ZxsRWxsm7NUeq+BCGZJTNM0gNpkNtqTRAKmN8jRxys5Xu7GXz65N
9c+G4niJwb4+0JgM3fLiUS+wcJyGUnwbwh5Zd4KAjxvndTY9pFmfebuQ9bpEONNx551LJglNqRFF
kXtdh+HcRplIQfcRhta/Xgr6DxDOUCy6qJvhF09geCIN1lhQWerRBatx9QyCyUHdtESFX3Of2M5b
8X8cXcmSnDoQ/CJFAAJJXIHet9m3CzHjsQUCiVUg+PqX/a62Z9yNRC1ZWZmCQBMlrTraz1/C0jiG
bQSYpflJrKvW5QZWM729KNVGejupAZOyGCE72PcVLNigxVj486O5+27eaKQamlZSSgdFsqVT2wqr
oXzJkEz8ds7ucAE0D7u5BKVj6fK+y+Ajy1Vaz8Mc/SLLdfmWq57II4rwWCc5BBd8kIoarT6jsOkv
c27gzZ0zrcVPHc99u2NYYWieQHsq1m3uxi7Yr4LlfcKM8PrHxe+xYkhnbARvgNphK1E46tk0Iu0g
sCePDYinWXbcR7cyQOOsLcJcZ70UBtRRYcPuXiSimChbsfzVGP6vJ6o5eB3U66FMEhWqDI+0nPzW
pr3rlxGvvodocnNY/2bnuKrlI9NBHWUt1gZtskLDXwOFZXObWdHT8kJUzG1KAvzAxeNwENiv0Yi1
ynBs/fKZNbP/2pcokHYVzPX8XdzSTl+1gZRrovtQoteNUHlmCInRE+swhkhZKwV0X8igOZIwvKZR
mAkVdduSqmBJhJpzhtDmj7xN/KkjUIiP25hc5tpvH3OnB2QqyFKabc+tNo/LynxxpLCwMunk2sFe
vLzCpW1r0C+TtitgIyP7Ug93oUCb62QF3aV/mrwOratZIUq1aWF0113pVFib4r2nct+sFQGsWSI4
HEeOpJN0XTvZf33IFprWFuaN2VQP9ZwN+SzqrOtkAHeRlcydSgbQwcJj54vcZo2E6zE+hRtevKpp
y3SFfvwZOyEj3enAxx2arTBkO9N8DJNmDBd9Xmmw3szUTm3mMz/4LdswaGCG3TUCThHl7CeuCnKM
LIIAscLIcdEPkA6YVLoiOQ9bF9GBXUDChsrfAKUtvqPEcX9Lc5QnBxjp1nFGhSflUzvOnfyjjU/w
usy9m3dRQPBlReDhmhXznOO4cJ2KtNZzxYekLtGu7JcVzP19HJWaXrktybLFZ3PTiUmUehuo5wVQ
SYAknE6hJUYAP68+oBIe+OKm3OKNmTfxiB8VDCCLDRX5Am8tyFuUBxKQNrjnQxJ8dpb6eYrSHpus
KJYG1u8ZzrLiac/9WP5YPcL0Zi0xp4X6PqHLrneT86BMayBqneW6iKqzCjFlTUOJ+4hHIeBqD5nn
8FxK46ZDG5WQk04gnMLXTPHWfceBgW5l0quGNXtfNoGH2dAIQw6xVmObTBNVctsCMmSZR/Pe7SPD
o/GM2FK5Z6hrlkU2jaD+puuCcjpBBDLt3qs5LIR7DsO3LHf+KvBmFZHNVmj9lM+dMG1zisdxGfeN
9XmMN1pO3XPRw0/yFPJe939bY6Zg12BbQ36PXr3KrMqjqHioc73UT3QiiB6QjspFZhQGvSzk/kcT
+OOVVYGwv2snSh+spi5HYWgaiww8OIW2MFSGHOICFLxHGmtq0zvW0r8KvbbtpYKIYIwX0Lhz04Wa
HUy+zkviuoa2rziWyl4hBbOot7wgRn5CVkx7Nx8yEDnMXiPaplVZt7cGC2flvodtV5T97w6w8YYA
dHpMJCFBWsIxwL3CLaCz4JisFP1HuFhyJpzl4zFsAf8j9BBns7lDTE2EI5o/2EHhwFDmTkPKA6OD
tM+ZRcNOG796gNRvzR/gDjfNCTRwcN2TrlUFqzcmxrGgyRCeS1fwfsZN0c8IVwlVfRu+525ti8sQ
55BbtTWJ8j9jlfvrbzw5PQ7/ggAvlLfJxcrpg8rdDD4S8GQQhwqmu9dmZsOKpq6AyOJsoKCViRUe
WWnJdPiNx8c+It63kOZfsbIQQnuaFdT/uUtOzO6Uh3PXLA8ouEixpPFEK7z7I6hPUBlbCdolaNl2
ok4DNXgKQDUatBs0m6E9h5quBfBTooF4mios9AOlxdql5hl2X+mI9rnoeOsnYqqX8APVpexoUoLU
Lf921KGhnWNchu0EXzK5NyYYDpOqCpaIBdnuM4pdH3/GRR8MT7YoDX8yDUfjH84LeuqKcP+zb6Ut
sxke7h+gEvfYwo/XN4ModVgN7kWimtD7acdpzqwL1KErgpJhEsX0Lhpa5ErSY7YnfUVvsmX3DNcu
E34/6uM0n4i+GfiQoGrHQcVYxSTx86gQ6hJ/WCjkBCY6dTeCgBtk0Fif4rShPg9wu7r5Oeis+hRo
UVAwNVDxHCqFCFsa1G0EzSxo9KHZLX1f39pgrPdTDVxpHNrIA9nDJyesiYtdXDXln4CN3oNru+hQ
xHV7gn0SQpHfxGc49ZnfzrI8ww5bfUXLVm0bf/Jv2HKOn+516D+jVrqP4rt2DEqNX1mj9Z6DJnjq
kc0OYLjBwhBh0EtV13pYY2nH+qyrRdh0mBezr+dR/U7ePO4N6fwrvJpJtlA+3BigIJnSAoUszIrN
Fx3wsjJt2I5VtnryGVKNYat4x0sn3trZTBkUj/wbmEozvuCALfJcjcXRwxk+d4tZDh5Mxp4AizFI
R8FRmYzOf4YTQbDrYe0H0MCg58qR/07YtJp+pR1R6dV9Y/66khWHomDTxpiqejJ9zPQp5rk55xpw
wYJ2AUUpmcbdXeNjC7gKxze2yxG3sJsSNTXVWuJAXVVt59pDuYV1t4Qw7GLWfe6QPTr8VNUmpjbT
uIGub1tnKqa4IeweW9MFg5YBfmUlry+jo3dzgKqzTaXhiAHSSxL6DXrEKCL1oxI5Ij56lH9lMDCZ
2GAGABlEXfDQhy13G+sw3k7aCVbB0KfsKqSe2kRIEqTG7yj6AWkeNsVoooMOIsobFpa0RM8BjPFR
Q+gT9iMSGSoISYaOpzgXxAtuUcWmBNYo4Tspx17BXzfsACEsc8igaFaqTRm1vkw8eIcADIvq6EZD
xXQaDQZSFES3IyrCdhGAaiLrHSeYsL/asI3SFa9JnS0zqfZAUGq57VBnnVHlDTuEdfd3HMZvQKXl
Ppwatem41+K2ja9xF93Goc63CjqAR1PCgk3VykenA/OcJJdln45oKXjiFdD5z9AE8Rs1I04pBpXH
HIBI9BCjLygbbusUYC5LRAVng6KiKm3nHJCT6z7QBD445OJDEAT2Ra5uefbX+rlgywh8JSweWAH8
swoGLT8d1+MR4J8V6dDXJVJTOTzRMtKvIAjoYAO4G2rYNo7Ij9dPOrVFdc09AC665t7OH9o11XiB
YHfejdJPl3gJDty1sk444KInt/hNk3jQf8ga5fNvqBXNGVbgoiccTX8lTe6wiN3QZ2um4hdD5jbp
DSzvGPinyQIE8tm3pqSwqxOf8Oj0kkpPGoTFoIDJMJpkv5g6hFitoIJbWJHBBhDddVw015rm6GWd
fZNOt1lchXla9RDaPzZI+O9lgyXbrITzSZ7egYV0XiueuTHEDKcD2BnD/ofZeZPL+plAQXU/6QoO
NzDuwEvaQIHATf9QP3WA0KdjIaJH12CoaQoPLXIzvGjTnLxanzy2fkjawVY4oLAtGsojA8SIxPLX
SduluJi7nsvnMXZPHi9ueOmOYYTIonJI9/tT86y6+oLK/jXMl5s0xWc+gjFDGf7f/3sNi64TkerZ
uuj7/sNENSJdTPyE7bD6ERnjyCO0fmswf9QRRGtRVDQZW3ro+dX9boaIc9rABKYb0N+TUWVU6/sy
asGOAAOXUyk8fnAqjCE6FEWfVGgg+H00uozk7a5q/BOUM99oIZ9LmHsnKKffUFoemiH6bUTrgz4y
NdmA5J/CE31IzOTDvwKsCDfKc0lribnmqDPRzPtqxJvWWn4ul/UCUOAx1xPws7xIw4Ie4jnPEHcT
AofNieblZvT9X76Ub8AE/pSuhIvNYJMARQRA8I9ckOPq43ixjPpvbDA/L+ieUC9lZf0F8PgE5P0N
EucnsmBUaIaXQmKAT7RGsVk+Ai8Ej43t88r71xZtCquFPO178uANS5FibnKVXrx3w/qMRvECMOoj
Z/GPLccv6ulXFXmvwLwg8S7exxKgPRnpvorujDX10EztSzy4KaWsRo+T8x5OHii181BvjADa5Ioy
LetmN4/kCzrbNIlV66OqDOTekSkJaXkKNUaeqkexCgNTCKvcRXbZ3cKebJEj0GMp77UJFojudNjc
aw8NxMChcsAeVjFumirc9pBQb+r4ZHWx0Q2m47EiB2D0m8ipvS7yXWthfQO0yCLokjxpRJ+C4EcT
Fzb+1kEeyszrgOjRf+oCT6Rm3VHNxT4fuudo1fsIqD6mLDFL3NIM6cCH4xrJ7WKbzeSP3y20qj0+
I3zAYwQeWJ6bo2SCt1FYh88+QAVEkYuE51kLUDO37TuGPF+cNmhXRu+7DAOdoD3ZS9O9oTNmSbfY
bYPf5WEs5wsO7dt1p1ub3Z87tEJPBiM6MoeJbOcXOBeeHMjyCiMhtcKxSsCAaxZ8N+Sl2kdF/dwP
1QsK2D7FroZJgrr+9uEuaRlWEljLdo50Vx6UWAte8mMp/cdhsJ9C0HcQqo5GlK80xjzt7m2Htm8X
snlfzPlZdmWVFEKfKqkzyfWumeV2Lso/UCbbMOpvgH6f4nhUGCuVCH2o4KPc7HXunlBqCjgo5FnR
iCxo0dpHAE3m0v8qva5LjGZowUCnS5poUAlkmRTQvbnJvHZ49Y2qEK7rIuvX6ANJ4Cmi0xZQuk4k
CIkHt6w3KaNfFEs7WCscCieu8WL/xQq1ZVkeXTlcQ+duvFnXhBfLLtfo/FGQCG96niKDPyv2ZHZX
Jb2z5c2vG4oM6h2ZRJJCTzG9V6GEDj3KLilv8ER8Jszsytq8tSs7KrVmdQz30Z7DyXYmiSqQiKOe
vXnNuCcsPkMM5OXuyKxglY1F2pMPs0OPQkrKM+xf56t9Scg+qOUeKPi5IcWLDuwxXlTGguZ5pWxb
Y9aPSe3GDfwRDsZ/eDzizQPXoQGvInEeffCRG5OlQGtSTyIdSfeviddD166PdTEFKfLaU2X1lcju
6i39nt+F/O1aYaeDHIIeOAWC2RML3RZI3KVkQiVz6H1W/vxgq/Yjn+RzuOYbNMr7UumPplszTsoY
WI8+uTZ8AZh24bIfE6Wmvz3uu5hJWobu2RXtu1nksZbN1vLqUCu+kaI9Bis0zYPxMAvv0MX0YgNE
jyKIc4DrehsEZRYFzW6t4C5F5gcw799UNWAS450Dv8UuhCES7zPdIgnBhdf6sAFsx8eZ5CWQMGDj
4FqHKSCAx/upgap+gE7+Jl/7S6cBQqvIfoyee+wl/Z5blIWLm4FqekcP9meurHc+BjM6qsBXqp+g
//DRIEC6eDxMpM/CPsf7bx74iIvKzfLEi+kUVVgr8dZCIfqKfe3yE9bgMsw/9kby50XyHR/yr87O
NxLoKRn67ky66SL7+uiF/i128RUt9HVd+u/7jR1MkAb9VGzMWu/ICGitC45ipK9GjcDWiH+oG/UM
XthlmYs6iUwAr2YfnaXFoLfzg4OJzRt19HMUZE4qL3oomgLpt3yLuXyD2e81RlZyjmYqmK55IF86
UJ3NGMDmbNiIadpXKMTuy3siK1GIwGvK3CI5/pZi/MKJPKPQgbrtuIVb1+/cFEU66+nWenaf0/px
1vFuteF+hdTcAOBnacwZpjx/XCdSx0MIHuHFiJvwFCxySGeLzQcYsb9Ec+5l6Kxv08i/gaAd+iKv
NqBX7rEZty9y8dkwHL0gYcKBNG4aTJWTBg/IN/3PEhSf959dNKQUpuUU8PAfJMRhcolHCV+JhyXw
91rpB4BBe0jYPA1Lnxbj+tY15GLbu7aHpw/wsEwgiEqTpS/bLPJA+rLLS8AV8BNEWsrOXAIqDcL2
jcfsBBl6lsQEFoASTiFuIpconl4JW14Hbv5BUuvaCfIZxhjqIUHoWv1Exux74a5V357k2h1Z0G8j
I5+muvm70PlpKPRP0bgXDrCEReX7/xddl+1uzdlx8tl1nPitmnHZ/FA+zCxgOyhVF2mg1zeQEmRS
N3LXwfc3wwQEyQ+nWvT0NMC3GPd1Fw/VtQvkIYryPOm84Au7LdvZy1mymvjC+qlPGiCwUYzpTFXI
rKiadwSAC4mCn9nw00j8HzPUh3sEs059xXkcJawfbp4Vb9pAbiIHAYHhucVwXB1GcaZrhKarSSNb
PBUFSuz4HuNtVeE/AnjC4qxFpmbc35XAyLgfJN5SNQmu9VtcuCUBg2w/LtMrVIFwCyv/j6jqANA0
eB68UknXwIKk6jD7UqR/LB36phkuSejOnqB1e1q6Dr0oazd4GB7CYvxFBoXIUftXH4lltB7PwGl4
IAZQolxsAqafRAmCXgsC3acCJfHI2J9qjM5EReNBE5QJgh4xat4MfeMlaxgIkLf8+CL69QXkgH82
NKf74zJDtPPK6pvMQZxUyNfDOIut8/PveQxd6s/etyX4B4mxoX4vOql/bLO+SkwLcBgdCkOOIpZ8
Ay6n3yjH4SsPZX88bXTRmAVXZbmdGn84NiLXu6oFNRdQ+1FPODU/5i8VUKA9nX0mAKAO5oeU7VQk
EzCwdIwjzNvbZmvGsEjMoL9kFPGUkPbM4K214JnkIoghiqjFbqHr5z0AMb387ThBxmjV56iXI1UY
oowtezYFe+3hi54GDsUFBj8x8mn8MYJIMrXmng5hSEzNZVHuEhpELOSLsgWxgxd+vXFVeKBzWd2b
UZ0or0uxZ0K2S8TnPyvojiKdSOz9hXAi21JmzC7He3oOJ5MnfMHbBz1UggV9wveo7nEdwDNPMNUO
NhiBkJsqJvs1izlPMXLCCLmsMSRtGfi0oUL3mgTWLh+Sc5VNhovtGAAO9KNYX7wGg4V1aXwA72pY
MhKDuSNByoIlZyueW1ttsLSNjbnOls15ckbFwCdmYLdQ6H51buEUqEXJsgh6tmtSxyVabSK0iJN5
VfJazU2DjsZTO0wvyPtQNvN2RI18oDUHi0SxGS1QyOW2gpMDZIFEt4lXLOapZYUbWk3Vl8B4/gX1
NryvujBqMB4tMM0DTTvUM9SWOm9OSwgMRWnkvB58mjDsmleiFrtiwuWEAYI3iicQdmDgACsQk8GC
eT3ic7UgCWlMKLresfOSdxQEhIbOoOpAEyRKu1AGX5DtVm1SO5Z/1bhxZ/RUwwlQTXQYIByOoRZb
3yTzp2M9YAwYK4V5UzBeFq/3HoupksFFzUZCY5OaViZtNPSfhQLEfla6G8hGj6M8lmAubCKJgmHq
JgSQ0ORXvyh7m+hJtNu7d7T4MIOjLOOgNpVZjaVqcQ2rSW+UouED6iJap3W+sEOFc76Fcdhv5sEL
OuikNfapWig9WtuxF2jvqIsDD+CSRwZ1whyTY9RVxRY3v8q62BM7Cs+jhCu8ESrAzhGtIgaGhOab
YC6CY+yjfyhjwI6SCfyCEThU14FClNxJF1t/CZctvJjIZzMF7HMcPPMY1b46Aqjpl20e9A3aHTfd
FLdi18lotEm7KpsuNZXvqyWcJ35u4904tu1eD6EFmgFy2Kyd2ASrGg8j1WrOOgBM0GrhJWYtaKog
QfZi62FJNQDX4rxOSwSnMVdv4wWt60odS0K88QmzChh5hfcUm73VsQxEmzKQlPaiYRnm1wrwQrf3
eou5zHyYQ5O6+5AkhqswSqmuyaoqahOrgzc0C12KDyWTSvin0pJ9yOMNdfwRkK6PayHeMRJ45V71
rhuLAq17kD0mmRCDeUBxeYXIVpXUA4wEqQWwIwSksdoOf9TzP37Lf5dwmNJ25Dqd6/GJVPPboGM/
NYKo1IEkRYR3wSxy1+r4bFmp0qJ0NztPED5U7h/l60VHfZl4nbfD+V6J77UXjFzOCjHUVfkFIO/O
X0iVwhwqyGxs+TZolwMz9LNWASRc5W5sve3C6DmAeHfut1cgwD8laQ5Oh9u8MTfTg9oma/5ICndm
Yx8lEKNX+zysU1EBdOCrv5uppElR1/0Wvg/gQQUYmwJs5OgWWjR6d/qeH1kUE4PZgOZUZWBsoLrs
MkNNk/AKqcFI+tbk69/7t55mb9f2848H6bbWIivjnmaxmHGH4KU2mt062D0Z/M0cLLvCD48QUUes
HLWXzuBKrp13XPT6r/a8F4UIndUeBCHWTmNo6iE9uT8zEV2yDPatwpXBMmzzMIKV2OhuBMRst45h
rOffHWysRIKe4Xo/IpAuRjZJIMllmqIrW9yWk2BXV3Dz8gVCJL+144LiJ3oBof3LK9jXQmEK2XAP
iApAxo5u7589Jm5nOoZjL+mhDuiVcHQJSwEwyDWqTSE/fKa4ZANIbCJSlxZPe0cEN9tAeEesBgNs
1cPTFK+3VRbnAYTqXKFjbkKfJXNQiQuO+aWEBksPScXEDgOOB1pc65TDf3GMH2b8ZFTHz6uMXiTF
tFJ4T7lR564Ys7DMD8iDFXgnbgfM74HgqVNpEkKgXzCIE4SstqNXfAeaPBRlDhtHd7x/o4lDiE3H
H1Vob0Pnf9KAbK0Xv4JcCei4ANeqnjJW+OiEPcyKK5VxoC1h3u9gZ5AY596BckkQDEAgbcMditzb
/YkGY/sgWLVv8+4altUvhldgta2Z3w+PI1u9xIIrAsX5X+gqZ31cvvNp2jWq3Hsh2IWTlVvjqWNV
uBT9897mjy6U740E4cUj3h/ui6dwDjOv7xNTtm/3o6pgZJiBiJWFAqNm/YeW5BpIc/KD4CHkuYcO
yf8T+lN2/wsDXNXFAFtFlYDVvge1dgshSxRcfE2QHM7g3Gdj7vYYMyI5825Jc4wMtIccQYe0zb/w
ER81tLp88kZ4cbAeCDMOADIs/OgP6FYZNTSViAAewTU30+P9cxjWX8CVwoy+vqFTeug83DtoilUx
jEOHCMMMMDx+Foh8jEJlgQeqsItSZe1JgoRSxSSVw/BMuMhRNg3rzhlIQAeeO+K6b4Jg2vqjvSGZ
p/2E5j4GsAroDQU62cXND8zB8fuBYiZa0bSPzbUt9T/qgie/tmkYu6xQ5vvuL0kWg7ALjLOYDl2Q
/2lGdWGuO5rgayTqIeztvvK8fbV+h3w+NA3Hc8QKLOjhffRB4I3DR3/r+WKfM3RsomufY6H3ULCD
KRzDECKq0/tTuN+PcnbZWlCMLSv/qzfrrp3v6nY58lWjfydbv5JO32x+t171mz1a1r//fwUI8G0p
bDCZZ9HtyWM/V7tyEZ8IXifsqf0IadE4EIuLViubjKpOhKh+waxqT5Hv1G5VbO9C+wGGnj2XA1l+
SVDI6QhURndJO5bgNeUhrfHWgaNhmb8cPZfbD/ALQjAHEGL8GCwaRsD4gTD4dug1aBogZG7DUa0n
FD/xzZs6/SacZAfRLuXfHDzYLBom/yGYEEY8jrFUYqdiTi1iF0g7MSL0Ej+E1DPAsMHx9Rk4Bavn
u3dPok+qZHWz9bigHmyLtJoxoVEdtKEWtPtJEVf5Cn0MDw8lQCkasp5d1twVF1A8160ZBD0MfWHS
1lGBCdXQo+Hty90cGCzdFEUEbpkC0wNN3+fisz7113U6LDZXm1iUw0GURTejHbLfUcuHvef15bpv
dC6finx6MQLzeCsrbpOIEiB2d3+pCEj+phjA/l7q8DjShh3UWr03foBJWL42bwVQVXgFIh+r/F30
7avXYF3VTNU2gHdosoT+Q6FslYhadUkXz1WqbRXu/aIBbSSWXsLEKBNedpjBgz6zr/E/nmHwehvn
wtuMI+12sVtpGlAQs2UU/O0U9H/oBOADgTw6mJUSXD9XPcRm9QCsQttMWqcvoxEvivpnG4HyK+A8
AEQAo87eTyg+YeJUcxoo+TtG6wwsUZO9a0iDJFuZ56kbiq2dUHiDHz2wH4bqLxP1+MhoP372VsUp
eKJ3EjCU7Oph+Ack+Sv3zNWO+g4lYe7rLeE7595XfGfNYNUZCHbb9juot6DrCrqPGeZHYJGLF9xP
fsJAvzyGZfTglnnvG42nMB+9at4JPh0i4r0JLm1iwKI9DSGQaz5Yk3KIqw0qepZM1/vFonRtYtYi
aE115s1314IO/9TT3W/tDRyJax13nYnyJ8mjD0zvQGIY6vs4j9CDrpp1VyAEJYyt39SfgPPSpZpx
v8BERZtcnvSMHGcC7Og7Jo8O/JGktT6y5wpwpwM2na7OM2lQO3xpNG9yCddkcrTBss/ivYasvqF5
hvmwJ7+hkVynFhOZTQ/mVAK+X7wBu/1xcE5tR4npqT80MXaTBfqsZXxqeVQjgYOXw3l4XpfgGaOz
LoFY05cMIBRwl69FrxNty4geSVF+gtb9GGj2U4ymxUqDn0bQKAF2hJ5zXVZg+MX0sJjupyyCP6Bt
PZt6JBixoSXBK8OyMG4hYDeLj4J216pc6nQMYxyAASlvMbN/hpAHST14jsOABeAyx7iNddqCe6F/
7v6iS490A6ZedeY56vGimj58NGT8futbrq9TPj2gcH1RGPeC0jp8aKgPgBO/PkDO/hr38hNa0hU4
s+LDv++hragdArUc/Wa9gFc9JWXVv4CxWwHsurvyemA2SiMLrFo7/hGY2RzVAhhCCwY8sj7WS3ny
zLRdiu6AbZ2nqlsfI2Kwazz3ITh4hp2H2P8LncA+yQcaQ3ALfPcaAGHG7/XSSHOgnm7fF0uwcSGG
aEUe49wsoFlowOJYW8/p9SHi5SqSudagTc396p6ARBcfvliKSyur64wg2dBKJiK2I5rXJkX8PFVB
cW0wGsbyGouwHSAv0Tq+83o9DCAlJK2u/0RU7UyMJ6kqhBE2ex/hskzYERCYr/H1PZfg5DQhj7Ye
+svk7gAwC0UTQLeHwMfiTkiOLKQC6F+7D0ZzyN1yHnq1b0NxDopqt3ogda+DPNeRfDI++wHTb1cL
C0FG7npcLo4gTt4Q0S9GgIeB6maI9WEYCNabw8dimN0WPnYTbg1Ag6kHpbTL6/3IMeADIQUTnyLO
AskfsOz1ikf6FZQI+G27ZlqDRdjZTRuF2BTwQR+ZKR7WfSJpp6MjjGcgWuWbu8S0zJe3FYSGxBHU
7k4FFgSS6EkK7qGHpVjOKQ0gpMn91ZL8wNj1CtLLmy7+4+y7lmNHkix/ZayeFz3QYmy6HyBTICWT
8gVGCa1FAPj6PcGpneHFJBJrtG7rqtu8hIoIDw/3I/wQ8Rf5d43ipsqjDpFFKFsACvihyPVmAEsk
yrgtUwEuQ7DQKBtQ9h2qEN2M2qpNhDfZY4H5JUhnSYKklDznff6o5flebVnkB2zyEBfji9agZYGe
Rq0rEBcq+uYo9QmmF2iGecYiDVYMeLSiKneuSmVVom+ZDa8dNnZEHGwgohvBIUKEeJA2nNKSBZHA
TetHymtEim736WcTi3vgHw0Vl89RZCEjxqa3wwJpaosMZNBcpHA+TNsh9WUApm3Sv03VTCQ5gtO6
Z4TQOId+tAhkN/6RRB1qL6VvAIIJhBJqrx2YBQg2lVbZvhy5fkpspgXcdyBm0AyAR0QA4iGFBYtK
4LkTK6ISqV78Ye/FEYI8HhP4sC19eCwV02Mqqx6e4Lme8D1avZjOnXRO4PIx8hnKP1BDx7cZhcwe
oQadSA+xSNZwKQS0wP+oq0e8sorsn4szm1CDMAiAkaZ+8/vErFJ138Yq5npl4CnYzDNUKgwTVhsP
GhKiJOJUPZz6Fsf94AX/xovI3bkaHQ70WgQFyctehj+2lseWEoU7AbV0wOXe0JxGFYjr72IkYa0B
nK16yICvuBS1LPM4FqEHjxbjc9NK5xYkmAhfpmpQf0dLiJM9veOCFVhJiHNwckSrJUTTmH8Lky9U
l56oAXdMUHvSwM5v0EeuUVXpGwGI4QpdyjRDP3W0q8zmsngvjQOg2Eh+x9QD3T556dn0Q2p5l8Uu
iQsC4GxR5ipl+tfSU8o+jJWHfa4yvCKwCUm3KC/rdBWAlXPGTu7INXpdAdvoVasViB6p3kiNoY7k
1PmsHfcMQCQ1qvHFCnODFdMVALRmLgFCju5jkkUHYLZ2nSifWdwIZZk+4Rz0fV0wBE1NYY98xqz8
qHOiOLFHBR1c+PYxQnwU+eis9AQ1SfDUseNjnxrNXG1RzCt63/aYpDAjhjEzsT3KYvIIgsBaqioX
HwIoeeokjoyqBCVEGWDIhd2jNmPWUVugmYcnDlowegowBosDG+pJoAnIwxYDPsjZ2U+IRYhmjlxx
lBKn1eoXOokYLrRi1It9ATXa6imkxk8BD5pT90lFXtgMKnwji9Zec8EwRkC4eKzLxpypQLCyV6oT
zAOp0HGRfrM+fZRbNLSEUVxDaK9PYf3ACuqxq6u93GXguoguK/NbAkQ4wPD599LjRPVN45oLnQFJ
D60tue9A5CleCoQgHiYHVKcs4ZlzVmPJDWeAHx0FeisiAjMI+aumgEdBVw6vYtQdYqldJcNjoiEB
IVDkx0QD8BanKPTUdimWW9phn+S0BspDwQoKnzIDfkc+HkRkGHzVmDHeHocYI0F5sc9rSywDfYRO
HceLtho24HnkwOkN675IVzk0QUsJBMzCCHCaTL1dRvYjgDAB5S/iGEgnEqiY51gI17johgA3GMfK
vV8PK2QdOtt4eg0uK0A7m1xmt10vHhSZ6Q1RrS+0+gdVewx9xEvHOPBMpmv1eKhXaYsUAZ7TUMdC
Oeq16UY3xeOiwI+U1lvXCtHFYLSymgKnhotHj9YNy12+FxyVba2k+EnBkk/FE9vHJuOntoogBYu9
761JRRmWQdOkAz8gBZxIA1sA9HEErzbsvwAKQtGJ1UkMYB+QIUiXVyVKeUNp01+KmtjpVG2bD4IV
9/wOr1Ag78LAtdXgEIwTbS0BynHkGiw57cPTOpwOanAZyJomG2GESiiHEgiMWICgM6ShsyGaZIB+
+OSRwi75dNMwsUMDOhu8lL4IpsgHHSdExh0dExjWGgpK43If4iwsmJi5NHzQIZbyfhWOrxwq6/S+
iowTCf0VEdYTveRZddDbGvaUvrRpRMEXBrzQjMGTz+F5l6WxG5aNVQzw8sseAoRZApFEGrbDNNwD
t3iP11VqFh1hyO9WvNGH4cFvORsxIk0B+ARvVsIGATQeGqHSk6p5wHelOLfkgMIQo1a1ta8phlYq
9ghzJL5X7ahSTICecCITTMCA1nibFrgwg26X0RjdSwR8BC1FCIA6uC7nwi5BeRynqVWvyHc0vhZQ
GW2j8qMcuW2lAE6FVqR3ZgP0//N9hImFGIpihVMNIOLWD3HmHeII9tFtb9IPn6MPpKW5RR8gFgsT
U55vOQORUcI/xupJzsazUITrCB1V/L90uLH5chmg5Fg5FZCJNI6NEKYaAoJSjKCDLLXF3wQpAeWa
3IBc+i5X+LOIQ2ITdShoZe6ILzdikgfJOxCAaC8kOnKEJN9AQMHGI7RJZaKEiCNjxaL6tFUFpIra
ESZ8QHuUGDL5oAFTahSZtyGF1iP3hoxwirahDqKRgIJvhQJQlryGCXmFV8W9WmtfiH3AaDJibERj
A05AhdaE5sG4VMZiFj2od7Uymk+cp6IaKDl5FwXQzalRs6PzJ1ZeW9574ln5Ujag+9APiM6NmXgd
u8rQSEvoBYMAR1wcsy4VFeFlPO0kCuOeT1BeGXGKk8SkMcZywCKj6DsagenP4aF6z3bZZ+WR7J1N
2KOS9+jwiC+pUuGcUN11HOX7deecDAfo0hxzkX+XO24jMzVmhQCvHiZrt0lLQKbqP+g0Qf/2K5bG
V0jq4tsG6luXsacuE1G7k1DbVvI7qILmNjdmMCsScGKKNOZEZyMauacmDd0uzZ7jaHwOxQqZQXHw
UWFFUcHGR1z7DLGkVFsrhHuWS34Pbo5badEdK8U7RW4uDFrfIvoiAJAxlzjvQBovwhPnacO2gPeh
DdLvpinKJz8SHkjMv/iicJYSJAKhpDksD/3WVOQCkxcJQo5WnryuPKZE3I9y7SpIDXCegBJ2yeMm
3bd4c6Q0VpyCf6OmNTL8ZMCxlU8/stZ7AZjOxXElAvo3VaAyJ1HEKLq1cYKDEV33TS73ugDWQA8Z
mxEo5wKFAdg48SeA8wBA0z5R+YApDwraEKJJQQTRUIsEvp5jw1qv8gF1naLZA4wl6L6YvyC0X3iY
NVgYjqdaGUr0GPinmhfukcAfZUk6EzV/8/MB6kJJZqejYuGVLSiogpOtXKJAOMjg3NRqaHUq0lvC
v5SshAiDaIYdFLXcIvmowIcC+KcWTI6HJxppUAaClcLYJ18dC6BGWXvaFto59AETcEtkMLCzsBlB
BkarRqpVYnE4NPRNZDFKWbtJn70W+Bhx3ZxzcP7grekZwGke6QpWZLRtSFcaSSk8EmQMRYxjDQ1E
NACjaad7KVYOkUhuCCLzLhQ4GFVoO8Zl8loAUFCR5iWU+twI0/qll8I3VHYy7NwSGhAtKDLSe5YB
lNKooJZVIufUsnevKdUDOv92LqKzzSKqSn32lJMSAig1o3NDvskr7YQQD6pajXjLaOdmjHZIzh7k
wnsF4ULQFWbcqGoHILJ0h9rKtk+SpxqoIGC6V0KjbCEkgkfHo3iom7NDuFHZ5xZ9q+AhDjTbY+P7
PAGeC1DRyIBaDBibyTpkR3DhRiQYBR+cOQFBChJodwDuZ8bYAH8gRghsYxdbbJM9NQ2PXmF0NyTj
pxp2thyNw4oJOmKDJAewDtCFpT6qRQk/PuzwUYCjLlOr3roBrwHrq1Ug2OAfZDZnnRFEeLupx8T0
OBg5S50fGoAxp2jwt2fIBcZHFDKAiu5w/oj8jKw0VHhWIESHZyUJAQUrP3kQe3QAybpH/PKulGT/
Q6iUdFMD/oA29jjafQkomlywB1lMWzf2BgDHBwG4MV/qdJ5krZ6oOORqEReD7A4uK5fHocNG8mcv
NHYnlW9loZ65sF+XkXT2glZyIhR1QXqp01DnI0RfX5bBu+kTGWrvEAZUS5W108ZnDEnqwi+QZzWA
g71s939kuQXl2xPR0tP43PAL570YCWpFcqX7JeOOaXACG9zpk3hdlOgFpnterD5/JaciTOR8wCej
tIwQii1hqm7QncExhdfIgtLJnJyKBJ2YH8o5CdukMkYcV4dMO1XOYbF5Ch2SdcLGb7ffYE7wZKLO
44cwl+oiYENBhFtxMtrtvLwvsJ6pGBAVArp9mxnpHGGipQUir4DmWQ/59p4z0B/ZsWmyoNoyd+mJ
Ko/CwWslF+gboHIDhp7PQ9KmVszfPfhEKasR61zJE2glJ0Bc6CqEXLnB+51W0dRhKh9Z6DJF0BRg
mvpS8+ohB/pR/9VzTw2m0hHdqbJNRUuF67ET90Gjyw23JMDF0Y97RaqInyhwjQDpRWGHRRenFbpB
WsUXyDA7BQIZwSCVmQXWSfbIiCnfAcXK47xLmpGkZisTKIxD3zrlbVIAofC7YZr6UpWdGOb1AMkT
QAgAzCsK3goBcFiQ46YL7trbTpY5J+RD4CkxHIDLKm1Q/fKGu5DwvcsDsBjZt0dsZrXzk9XetGWE
KhrUSlP1LsPpA8VUUAPYi8A83L7BjOIcTxfQj3AyDBHKdsEIWUGR9nCecX5BHcAv3tjgg672BGWH
23eiV7z2vSarvcxw6IHPK8RFfe+tIOkzV6lLMpkzcmL8ZLm3mQLJ6QDXxiGO5OcRlWMZIGiIi4Bq
Upg1Oo63X2Ju0CcrP4QqjRQBfmGBRPoiqo0ulcUa9u0LXjlz32iixCVo7CC0DIyQAurtrSXQ2Ona
X2rYTQ2oIL8DzlqdYU+kiR39RgEBe/D2h5l58qkF1TByHMjklAWiMG+AtjYm5yfi6ncXn2hfAq7X
p4IE95capi8mpIarx7rI5N8pW0/dp7qhVbgWuo5IpLlgz4GRDIXaYiFKzH2XyQIOCqEl6J5hwnhk
S90rcDY93f4qM5N+6jvV9iPrhTLsEzi4zAdihe6dbKLQQEAULCXINIDic/tOM/kAN1m6apOXBcPB
NAEbdLqLqjBHA78DsBRnRjAflQytviFbkIidCXnfu8uPiNRKnAwviABifRCHhOEO90xKZi2yXGjQ
k9ztN5oblsk6Bg6DslgLyUoEpTQUQPBbmJAtrIWZIMFNVnHng6Q0wv4YQpfaAwNduMwfd4EmrX/1
7FNDqrQPQRJUYKGZh8Rgwu4ggmlx+9IzT85OdvBOHktPUfHkKhfaLFBx4O+dmaj+XcI3daSqihxk
aOqBDrnZ3oCSlL8Okpw3bz/8zJiydEL9mDjqwMG91IN9eoQytkULQVw5yvbti88sgakBlSRpMgh+
kL9PSJsXKIx7krepWEBYdKHIgM8HVS0GXlLmev+/3uff3/v/8D/z43/tjfW//hN/fs8LoP39oJn8
8V+XPMV//5P+zn//nT9/41/OZ75/TT/r6V/643dw3b/va742r3/8wYIZWAN/+c9qOH/WAJl8Xx9P
SP/m/+8P/+3z+yqXofj851/veZs19Gp+mGd//f2j9cc//+KphOK//7z+3z+kL/DPvy6vIXn937/w
+Vo3//wLIKp/sCwQTooABQOQ0zB3yef3TzjpHxpcszVRwA0Eloq0ZlBCDnBD+R/wUdMU+h8BEl4q
1nudt98/Yv8hqRg9NByABRQkTfzr/z3YH0PzP0P1b1kL6kaYNTWehgaOaXajSPLUBqnzOZVh4Ufu
Fi536F31mK74Y8zr8ra5Z34xB+k9JnuJ6GO+wcibc+UTxCwedLQeF0RGv0PTtcena+rH2kFhCryw
EZcWXOXsud0jyGE2++Z/LQVc7nuRX7vFZBMhRFKaka9ZV0WZ/qQWoLV68KVycr/LTNRrCt8MW03b
gLEAsnmAnQWRCF3g3KtXSeNnZtUqFUAkCYCdwJ5AcGx0wSGGUoFQAgOGhjz6pwF8ZyFQY3Uhh24m
0wV2XcSyXtRxZvigCsDFoUhQbAg0VF1R6W7isDWihKG8Q6l1IpIrEGISQosDAMsOY044qaHnPcad
x6+DCDQUFMZHIIJjIO/B+IB2RqbL4wkak5E9VigKM2EPUF4ZJdC9SGK4oIBRzrKeuGLyCuAVqNI5
GqTH9JRAJ1LL0TtmoQEIIUuCvmTQpGvioeWnQohkl+ZoFvF8PdwnPYm30EkBzC4FYyjsq/wpKADY
wWP26F609WdLwhoaCWIKAQQIikkqaB5AfmQChJeyGmjunregngDeBUSQLLFQgYWQgbkDUS21Ch+R
LcgLMJgh3+goLDT5hgoJF+OHZCtWAbsVY02FKIGPem9eoL6Pkrc1DspoVGIMTw6h8/bQTExWChBh
awWG9lbTF/0qQm3wArtQyISg5wb4jFjoTcN4myYlcHCJImUhi7uWDdHFMT0CiLkC4D1msLgLV9C7
ATbWQYtmKb+9tjPSy08ShqZNehTFcXleKQy/+oSco6FFw0LGcO0URq8+yRiAt+8gz1MievAuGFWA
Ix0qSJfHxXMiAJCmbLNmKTm5ll7hVlMDLM3LpABGZ4KbCoQYAA/xxtD41Q7vx6zyTmwWduOZ8Zi6
YWmoeksao41oFlf8NmzeIoLWCLiFFGssjdC1LdBOrXtt4RPODNC3eO+PCEYAhVe1uB7dRK7tAtyi
DOjd5OnHPvR3uP8jvNOBuBK8pu5YqBuOQc37o1uDiNmCbqmIKxWyiaL85ZeXrlwjHkT95fbd5l5l
EueBpswZsF4G8MAKQ9Beap9YGlnKHmd2KnUS6jmk1xyAHIMr6Ohrbw+dzbiDEZnSPt4BTWjXOhLt
NeBSBrFYy9eBx7F7Y1+a8Gg7lfZdqkPj2LqrDHW/SSxeb7dL+9vce092CJVtsxYMuQGKYiFkD/ZQ
MjI8Ycn+am7iTwIEePXg60sRJmT9DtcaKAAIets/5UF/d3vYrta/6NKaxIgaArpN3Rajqzr+Cl16
HdKUhoYoJGx8e+kj8XNTcRIrOsCPArgEjK7seE77kK0rtzZyo1h5d9p9tuo2ql0YnhXssBetF2t7
M3edWnCB7lrUGTZwtw9bnWOeB8B6a8hX71HpNlgGKm6+air8wjlkLp2aunHJCjJKr8tHF2KNol1D
i9EBn0wD5BAYbMDu5C3U78CHrQsfvrlUKBfkTUdJCnK+PZgzc1Gh54Af4cQHQrlCbokH4KFL4PFQ
cVXctBed25eni+1KPFHoJP1xeY+kYVUn/egSAnafB2t5ZiEOflfurl16Ej1irO+i1kre9fNK/BD6
KrQKTqjMhvIYoYHR2aFYN07XIM2qop4HHl7gNhCPbNfoLuUGAPwQIihBaOLqFEpcYxzagUBiYBnq
zorykdfRym8gAgSNsgA1PPA0erZzPQAqhYWXmPs8kxg1pgyFfePzyAVvqj10WkEXuP3lr5qNYZUq
kygDHdM2E6tqdIcN2Ws2mhoWYzBGtWoszvpiPvC2myWPTn4m2Cr8n+MMWH3StCP2DdUJtxIIxzuw
NlbxFoDv7MjhluOr+s66/b382OygAebWq9uvObP9KtNY1KvQ2Qxw4zzQnGjw9aq8+5Y86TR0ow6Z
uHBymImqyiQahRU6IUqJrzkqGQR+1L4xZVBK10VU9BvgEgfz9vvMrMepIxgCAutlEHZ21U42ez79
arx6D+L8QvY4d3n6GX+sR0AQRAmCvYNLWpcE8Hpm9iJkmW8/u0BH+8qSlCfBRCNdnviZOripVb5A
uf75vV4Tcw00/YOdbtBNtoE60CGttsr0I6tXBm++c0bjQCb+LX6LDOXj9oPMHfOmNmIyxPc01lOA
beafSXTp5JdIAsS/2fIcdHrTE5SjOiIuvPbcN50EogyqiNUoRoM7sKyZtd2bCjJyPaQLldXZl5kE
idJnhQhsUqQLNgvbitfW7qzU5B/h07CQK83FUnkSK3gUgse0kwcXZD6rcaGZsCsdEE2ybWRmK6gY
PJXHaJVZhQEhJSd9gGik7tvc8fZwzX3ASfBAQYPNkgFRMPTVy5Di8KeyZgg90N9dfhIiJHmEoJkq
DW5SJKApp0i6upx/ZqBPvzADZif+JDpkSqYxAr1FZfemakUGMK8meKmmoo9mY3YmBBwMRvfMRk8N
f53oUKIwnXgN3Vmj2CCN0Rsj+d2WO7Ue67haGhIuG12x4ViTpApYiVA7tH71MafmX36WJNhkMRnV
5pySw0A1s6Ml0+KZ4+HU+0sGOjUFKoZzOZUYinJI868eTKKmPfL1mwykXTIsvAY3M+ekSWKSCh10
gFXcCjR0czT9lWKHyGKFDXRTDrGZbSCYuxDSebqKroRFiT7Dj6ArtpoaZS3uFe6btbiRTIDIXXWT
YjdmjPQC2QAH8isb2Dms/QvYt1vNXOrgz33RSezowF8bsw63ljeSO26xpVjRatwpC0trLn+VJoEj
LL2g60pcX+P05tLfKavukfmEWDe3ixmcnH436SYBIkchSex53KUI778hq2TbsePC4p3JIKRJeJA7
vu+C1EceyV/C6K3uXgXVToBOAuUTTNvz7VeYG4hJhIg9yFnE9BWEEqC/0IG6MpiL2xTqKl29pWgl
knELbzRzr6kBGS/zUCjgcK9R+AxboPZchteM1jsokdMNq5xZ8tGcG/6pF5kfy0rcix6GX3tl60+Q
tyy0WqGUd/SkXaq9cSmCHzQNQaRceLerNl9Ia6cOZSFTClBIwcuV/SoV1kWy87gTtPIioIy7wsDp
CBk+jBFSI0n2g39WkfoKa65Zs9KqjMjSY9Bxu7KmxUn8QGUvITxd08LBu4co+yu3Gp5zyN/tl6ye
5kZxEjV4wrYyDwc8Vz1x5qXXxYOnJ5Zq3J6Pc8frqTOZUjGQfaWRIVqLsJBw8y1gYna3Fsx6F4IX
bDfg4RqISmsIIFsJWmRvt+8szIRecRIzvEohvBbjzsCg+vvwQbDLM7ALG6j+rgqzWo92+pocuS1E
Wx+YnXzMnfAeeO8HbQPVlD2AWSax/Z3ilOv8bulzfDeTr40n/2eMbjJt0MYED6Xdwe8QcOF2Dz1k
uHXq8hNr5msE50O7cGaZy+jEScjhWYAVcxo1wcuB+plsaOfiQUhNzop24dKuMxPXxEnEUcGVl1Nw
8VxIZVrpRrN5K3fgNWRnpuqMpmzChug8rJutaJZuY0Ad02G30nFwXhKruL891nNvOjVF4/1K7iqC
hxDseMVan4oDopnDrJf2Vo4eLa6M29QQjfDs37GusSH1ivcCu8lUL6FR6KzJGRCCNRn7I7Buv8/c
3SYHHE7rex/uLpxL0ruiB3vmbgCZvfbg3by+fYe5Y/sUVRkwMbDkNAfyH/JXch7X5Kt3lZV8x77n
F8aB5PJDe5d83r4bP3Os/V6jP1IT36sHtRJxNzDaHHlzOY8GuGf6WcT/oLFkH2JDPviGqkNu2Kyt
B0jlG+ovP+YkN4k0Xh21CveOdeC+DCx3aylh+P5a16bFJMY0Qx2pMp13jQ22rOiMtorDJqsDHL1O
rfScmLUB6qolG9JKsDm9siKsiyPcwF55M7c9nT1Iu36LinCvQzBzYU1+T/trjzWJMpBoHeGahcfq
TNbK7N5tHzq92wAN7RbrcAVinCU6baLHVv0Aeyy9/8pd79DaqQsUvrPi9XTNm4rD2zi5W9APXfu2
sjDxvjFk155tEpTGJAbUmmYNYHyuOre1WmdcFVbsgPFqeaa2q/bhUXyqjGQXOLIDDTT79iScm4OT
QFUkYaBG0LJylZRdcUUIIDzYBHkMtK/2dPsW39ivKy83RYQKKdpB8LyADIIh2cmhdDibWLHV3vvW
IwoRTu+INmtzm3q7tLTmzoRTlCgTQPchZnFLiPWtwX13Hjh82NbqTN6A5IUR2Kk16p/wZjnVJrR5
9MIBjt+8763CgeP2OtDvFl5+ZieY4kML1DhBR8OTcAcUYi3ZEY3iUBqc2ev8Gh4wBlkrp/JY7KIF
bO/cDSfJkcfnNRvQqIKKIMSyz22TG1kBKae3FOTsql1qJ87t2lPYKCsUXtfTYc11YqX7eJMba+lk
8WZi3S0tjLk9bAodhSs8rGyAC3NjbZ8rey6zvagy0m4dD7Jei3ehco4ht/nLwZpELqXzk5CDX5s7
vjNP40XK9YbXq4/ILl47NKkOBQxgIOyzFu7IWnwrH39520lkgioVGGF0jlRmeh6+RrPA2g9oROSM
0mwR/SPUfnyzWpgi0vV9+7uQ/GPjkXoIHfiKwrmMdFYrCBYfSxIsfMO5a08CyjhGWQhlGHxCyBfy
EJMkzD3hlooUM1efwkthjOUpcL7CBg3YC9cjw0g/K5CcFwaChtsrkWoKMIUqUaxUHT4MxLdTWed3
/rmw4514xz5VWLMPt28zc7j4Tqd+fP4eehe5nMhYOEMCfmVVoyzb8E8UOA/nMB9sbhiKRzijFn20
cMu5XOM74/lxTw9i80D8457lA7R1wn279x7KXXSIkbiZ7aVa1e64gbmcHn7VK34FQWPbd1qzuQ+Q
mN5+7bns6rsc9OMZhBAed0yLqUG+JNPb4eQjPEXHKNOhQFXpxRf8rs/VPjjJ59s3nNnbpthVDWKE
cqjhfrx8l9T7Bo1k7yOECOPty8+VlrhJtAgACB9DFbPl0N3l54Z+y/oeDnJmuh6/tI1/lzkdJtE2
t2KIlOOIVR6K+3x1++5zK2ESMyo+L+GvIiLJSp+zRIXQTmAnS9nh3AH1u+bwY6hKopVND80a9H/5
TbMOrdyALSjqqOA+GsHr6yuENKzRonlQsZCffZ+Nri2+SeRIMtkfwELHsjjDPipyxREayXqKQ6q/
5Y/wexV11OgMcmAfvUdYkKnY1h7CNQiLZNVBKgiArk4vQjxkuIM24gNMboqN+lZIJnmUG4xDcFpq
C8x8/Ck6No9GH8JMeFT026z4Ei5sBHOXpVv6j68uwZCkhfEE5yrKG/TljVh5z5ilze073bryfafA
WF/JUoZ8B7f38MzvuTX8WiQ9WkOlADTjiwAc4UXaqQco8t/LJrSWzQJliH2JTNhqdrnNOMwmWmiF
zR0dpzjaUWMCsawxwWDjtKLTKjCgC2hLjqfL5qdg1IfACu1yYbHMtUinyFpmCGu1R0fZVfTQCpFT
j3ZgQy7Rls0jtOIN9Jx1zYQitYlPsfsbXPsHtvYnokegp6lrn3xyykqGWmQUyI+57QbccOQSME8L
QyPeQ04p3Grnbts63JZ/BgtzFx4ZUzxV7/U2eClOOGuEeiDbEhB0T80m3VWH3vK2kOe5HT5mYiM7
iV0yA7PtNmywkaI7EfiQosaWBwwruFpLNJaZRJSdRCh0QQJh6DlEKI5HZxqCTOBGIkbmilDbnpzV
BwLn0icWHOaFYf6OvNe+9+QYVcgBy7WkRrL9LopQNjKZNxBQqztIbrRO+s56xkisfGG1zhVg2UnA
itlCDUZvxIGyL00y+OYQQrxihMYHd+JLN4/PgfYIG0xDGO9vj9r1ACFpNKP4ESD6TBjzgsEdBQKH
xlLb5IW6LiCJffvyMyc1SZsEoJ7kKeR18f0quzMHK17BDXTXrLo3xhLX79GZHowSh98yF5hmLtxz
7p0mZR0xJUGVQafCFZ3Bqvf9lttGd/4mMKEfYDdOBFHQbeb88mZ0Ofz4gEmQkLFQgIGEcuzF9/mH
ohWoDDhOFOVdGWR7CTZRMLTfw3zO8pPxnNaRBR+IHSySz5EiHm4/x/XVJ01B1ikgyWI7CHjnYg/X
k65+LliQxLt+aS+9Gnco3PyP1+TTJoph0Itwx7x13UOkCAszhA7K/15gkjYJG33HMzx0n3FyQFm4
hHZAdKdqDxq/6aJhYYyuhw1Jm4SNmNFqX+nx7C2k9oIAYi8CY8XRmSszswPcWEuTpalHn/ra20zC
xdgwcuTlmA2oOx/y13JD7v2TYiWv6tP40L3Ej7dHe6a6I02Rtyor12UKOzNMceBJ3GQN0X1TNUdD
w8Yjoz+NHBhmaDq7Le6TVWyyj0s70EyrVZoicTuml1P4L2JFHwXR6AAOQunLf4Fp4arf8O/CK+iF
nrgM4ZsZvSkil6vCHtrpuB9YQ4cYJb/R7FfITFHuGOzCCc1nxYBuj7VUaZ+7H52oPxa01oYD8Qbc
T0ChR9MvjV66S3DsmeIDfI7/vLioQnUtAWHPbdClHvYwo9CjVQ84qva7darSmPjj6eWR7xg5oOGI
2atAn3XdEi5mJuOButyflw7FvIG5D5ZRZ+cbiCYe0g3coEzgDPfdttvCccokB3UVWcEG3lRkC0nD
27P9m0R+ZVWpkxghdTUMGmEX6WJAnsCDYHVg0kbPgeooJ63GYgWZTtrkWjFgEBTnDPVGcJ2efQKR
QmvYClZdmmWDftQADVHFgP/7QTjefraZIyicvP/8KgqBpaQHCqlbFgbsuwx1jRMhlHDO2j7baife
7HadAwGNJYD6TJ4rTeG6ZVVUKoxscKh5gETbC2SUQrT3lN3oeHfUkGqd4MCyb5zwObUX3pGmH9e+
/yQtGZB1xhy9ZWl5p3hFRzsEtqLfkV/GsylOt4x5aMvzuEOyRr2cnOAjshEe+1Vrxm5lNatiNZiV
IW2S1wwHRNZRLr+sB0pTzK4Ccz0CMW1UaASoBl5yB7KSmaQX2z7aBNtg4XhCF8mVTzgF5mapr6Uw
C8fxF8o1HWUvJAult+u1H2mKyQ0KfhS9ECcCRmWggghNkiq2OnLxYFJbNdDWz6D3211+NxUoje1n
fBF9zx8GGh1LC7UJ3Xcim18DWeao59t3mEnelEmUGcH9gbh8hj45T6yMgwlzXkJyewnUOLd8pjja
pAQJCjpHWD7WWFvdExThN/G5WWd2vB5PwYN31+zrUC9e84XVM7OfTLG0g9ShsMxG9FxabrhMlywJ
DfrPpZLUzJlBmkJmRaYbIQ7UUXpdfBYeA3S7IEliIvToH7eHZG7uTpZ/wsRsL6oIvwNRH+Mgt8Kk
O92+NN1UryyLKT6W7WKRhQAPCmqSTr6Su27jJUa3sDLmYrNMh+THZghfrCGATg7rjof+4L12a+DE
k6N8T87+hhCdg6GFzkN9dzTkt9vvM7MY5Uny4Ml+D1t03LFrwZLTYVoKD9J1Exr5sV0oes4skCkY
NlK5JGAKfLLa6t+SbbC0v89dd7qygyRu8xrXDQWo+0MXWosfhX5hnGeHYrKsC1YrtAJOEy68RdJ9
dlFPoOR5rnbqDM/lNoyTWemBuXgLELO5VTGFwA49fB4YeJ2Al3YIebjkiE99Au4bB0vJ+FTI8Kn7
UCEHLg4L2Lm5mTzJAzgeDgsSbAwpNOJePMJGb/mMSU8P11bJ5FQBcT4+7T28jL8fHmAt+gAVyJUw
GONrfCic2zN3LjDK01VeaVwkZQnnBmvRKu+VrfLUr+MNX0ADHLU7WCQH2/KQkP/L2ZktyYlzXfuK
FMEgEJwy5lxZc5VPFOUqm0EgEDNc/b/S8R/4zc9URvRRdzvakIC0tbW19no2DrLK2vv+rivB8Vrd
ypJ86TUNb63bXuo4z3pcbPqfsID8/vIrH+Va3jpzcJy0EWkFA3sKbn0+7L3pz57duPxKYLwWuDJi
tmCAzsha4MOIFl1PWDe28ytHoda1oLWyFqXEiFWDkaP+0zrCGBBu8DAeACzXayMncg9QMP23kHKt
aJ07yQYN+IfDZWsFUcrm+7e/ElGsqznvcjU6LoHFrkJDcDe/zKTwsvJWmcdcmRXXYtWqHBqAFxjW
jl2Nw3c4Bu6yXfcE7OQegoCddS+D+q6FEqXyICSELNuOsiCFPAWS2RdnD68Fj21vnm+sFGCsq/mP
+r0zoh0DRQaoUGSk7YxYoMTFn+p9f0DV259DcG526cnejBuwhoIscAMK3YX1/t/e9lWQ4CMdALvC
9ozAphSEP6+wf4A4dKNMszZRr6JDPYJnrUiFwoZnHsgp24Idf+YP/+mnXytc7b4orEnh4iq5twzh
WV0WmPqtgbISBK5VrTOBKzKAQsgom09oJzzVPDl0My5bt/hvA51e7vxXnjGCzgQ2Gb69mZVeZR+6
4hUUghtBZuXNX0tTxTwslS1xcUaccGbVB4FmYISdABz7Aztr9our30iYVhpHLHqVA3SEcbNieFX5
AS2EEbqcqwcWudALNfsxmrz6CekBakz2efoNnPxHdtfmfvPSnr8fB2vV4msV65RMLE/6UT9MkfbS
v/SnZGeecH4UWGF1yHckMD9B5Y3lgxbc2j6tZSbX+lW7dV14cmPeXPQ81h7MwQgJwj7DuVHnk3dt
3913MQ+/f8KVE16LXoUJAJtceEgg1OrRC6hIB/vYPak4f8iO1s/pwLfVId1U2zJCBaWJEz8/gUZ0
YwqvrFbXMtUqZy0gcFjg4YUeZY0WpW5xY7lau/RVdOCWXtXg6QE9LB+5+VlUtwb/yty9FpzWques
bTEg+AjMnje7ftc/JLmHzsAbH2Qlbl8rTss6gb1HY+GDBPR52RrPGmznY342Xy95KQo3kLfOkJ7S
TY7xvwPi0s/jH8BQ/by1JV2Z4BeTmb+jBwC5cK3sKnpIF+kPIOLWBUj0CIOGBDPEMg/OciPOrj3r
5c//ilMlt9AvaOFZFVBC3lz1264VUVePkSrBbvz+ja6MhWsNaq+pzgL9FPqq7rmjlddOn99feC2n
/3Mm+tfPt2swRPQs0w/aS/pkbjpUh6awHbziiDX9xiRZ+xjm/76iqrV7YIg6FNZtUQdgrAdiUMel
HR/h2P7Q8M63B3R33Hiiy6z/R2L/R2z41xP10rHS7lL2sqV7b2W2X/cgj7vTL60RpyJNDJC1AP1K
RHOnz3OsSBaVk3sj2q7sVf/kVX/dvAAO0AIfGq/Tbx7t3a9hJ3eAPMTfP9vaMLgKCaNRE7sjDcpq
0yshbzJ9/P66K0nltfSzMkEiG5NLpbAGxuXLrWbPzp++v/Zaef5a5LnYgBNIio3WmG8tHpTPww4k
4xAFBBjG3XjtK0fK1rV+s5+KnLABFa4hGiLmCa/egru9zSMeofDknosbo2vtTV3NdrBvYMlKBb6v
gEC1fGewxNbGG9vdtROoa62mWwH1iyGEqzeefqeDZAfTcyQK5abZQgyxR702BJKl2cgXSBx33UsT
Awx1o5q60jZkXYs4DQf+WbRKUcXzCuCesKt7kXvnkKEJ81IJd/0sXsI0BAvBfWc3Euy1TOHPmv7X
hKlEnmLCYkgXW0Ac4jYeDvkTEGKhE1ixE+kg+X3OB/Zfx8klaPx1u3nWUE+QmJ/jbrpzduLIUa44
kwfgO3zt1T3PN1aFtXFytXHIRkUN4mDQk/yHCQI2wZllf6sOsxLh/sjB/nqItlAGbDsRT0Xt5L62
GOBKJM+mZcbdRKMRWHWNm4FF0LUJOoZcmgPHzLgxnS9B+x/h9U+a+dfNedMqa8mxr+iCMWwf+mN5
/NXh7cGcYTMc0xtZ88qqei3xLAugq+EQhn2oVuy7fPbbCbXl3n28EOpvPMnKa/xTtPnrSUaqAdVq
4x5OTHeYzTvIJ7wDiSt0N9wyaPwzdf/1uq4ChlEZwKJfFDxya4RtfLlJEoqj8U4DKJrgee41e2PL
4uSxiPNndibb1PVmZMfurce8LA7/+gWXIfrXY0JIgdPzy2P2kLO3vvLR2+2hW8u/FXxXVqVrASeD
lWnWGiirdCZAnt3JYTcm0VrB5lq6CT6BgCk4Xh7ZtB7/85VKH3RvdCEv/hyIu1uKk5Vl+9podCFL
4ZoGAm8HniDkHt6C3Xh2bu7L1+8H20rO/Sf9+usjWJyXiQCDGU3Graf85X46/jeJqfVn3f3r0qox
aJZVuPRg/Lbs3z0bwV6/MXhWwti1gtKqqoEIGPoeKoABUWUa1K9UPf+nV/J/DEYXaqVzh2trGTz2
nBOQXYCI4JDbDXvI+L+/yVpicC2nTN2yU7OOu6gaqNi7CjSrjHzm9JlDG2UnJ6Pa1cYTsDQM3dKt
eLtx25XYci2cnHmWlPWI2y6PQ0D21Ql+4/exHluWB+10+P1d1r7O5c//+vJNapNMG7ErSAY7LuF2
6jj9IR1vlRpXYrB2me9/XZ5IxhLDxQa0nJOws0BvZjSSrN9OLr3Vh7AyL64Fjm6W60vS4B5T3QZp
8TGmjmfakF2mpxHEl//2ni4f6a8HkZlTDuyyXtZsQwm0ceTM+K0nWPsIVyt9v4gCPHY8gZxk2Lpf
BCc9qXVrqV9ZbbWrjF+qgXTuJXijDy+uD/AA35sn0ISjKYQoAbvm79/Qv+MfvVYsEtc2utLBbYao
/6DQ+V4kxdrh1jnISmJLrxWLPIdNsX7ZFhmzl56Tx9kv7sTODthb+TG8Gm8MYMgg9ZOj7hcg5jae
AMveu3mm8O9RRt3Ln/81ADK9LmA6g9sLkMN0tcuG4wIJunIe6vxGuf/fe1x6bfpawGhzTLPLE6JH
VJ2wyvoOzipvbDtWDpLotRSxXZL/v/MDwC8FMPVFRs4jrC1DgN8B0dp1PnuCbQE6u27VX1e2A/Ra
ndgvKXhcHJm5MQZwCM02OmwRgDQCf8WbUPc3NkAZ2nCTisWZXMLavPl+MK6IooD/+d/PZchOyyrg
lw/TJ7pgLubNUN+kvhEmMb0rIuLnL2jGxpO6R/Ek4EmCjCa8lQqsCPDptbIRgBB3FjCHwBFI8qPC
11wi6nOYlj4mGx7M7yKej/0RQsAAmnv5QO6XxgPI6Jjv7ajawEIWiItf37+JleoMvbYaTVJEWsNE
5Bp9Gcho2C/3bQQyWdzubnkNrH7nqxDT6FQ4qQWxVXly3ySYVpk/HDAbX3gAWNNeHQCgCylARjCX
9dsb0+XfUZNeCx4NubRaDlj3wcmM36SDysoBz0zW8vP7N/fvtYteCxxn1ITTCkCTg3uXokWqPdzS
pq2U8+m1uagYYZSXU+x/5MH4QPkUM+O1+zSjUvPqw3BWx+wZQzTMYth9H4xmU2R+sbPejcN849X9
O92m13LHvKWgEdtQC2nVl50Y/tLfUiusbMbptdBxbheVNhYK6UOA1od88OvW518gybXesltmL/mE
RVj7Ou7GnX2rOLiS5NNrCeTEiMaBhEHu/Va+KCjK4aL8aQdmAH5VqO1FdLOz7d87Iahr/jeuDLWp
L2rCwXj/QNCj77F4wkoqjwox7ca+dW1cX6UavTMPOuA35sFWqtyU6PD1NEHB1R1KdWOtXimo0Wux
oqNsmCXpGIHJB8xISDj4cEVM/GcQu76fPGsB2LkKCeACzWnfK+3AHpMHoD7zp/E3fZnuFZxhUdNW
l6Yf/Tzv5HEMisKbA3m8ZQ6+8gKvRYuC5k3JL5KP3j0V+XvXfLr5+fvHWokJ16LEVp/yYqG9dih0
ME80NIDU8PEGKg3Y2e/vsJIEXAsSWc6aZDbwZXJ1N1Ffm57gAwt4sPQbfrLz++/vspLNXIsTiQIH
sXcQ2wbb9sr5qWfUJ8Vjhs4vxoLv77ESZK4liXIptEleBOma43rduHiqvtX1sPbzr7YVtISTk8aV
iR1ZTX7YzjwC6psnUSKb7rEtSBnXJcCr3z/HSmJ7rUysuM4mx4V36wCSYMqdaBg+RqzU7jazLp1z
XxYQFN/fakXET69FiWMLo+YlA2qXNw8jvILQeFH3HwTHavBRcA8l3wLG3LjSK+jOOGSajFKa3EgQ
18b21S6Edwzk93mAwSL2I75FR+Yls1VHSSV4qErjxtBbWyH+j8enZmaABOIZyZ7vjN/yCSefO+bP
UXFqNvp99SSF95g/33ijK1/vWsmYuTD8kgP8jXs/2WhwfRvDGqLS5GKFAsOh9ANlR1hkNv7o3Rj3
axnXtbyxArhV57oJf8582U19cZdY6LJETPJgAhxaQ7lHzRByO6N5Webu0ybWjfL7yoy7Vjk6THQL
M0EIZ6Y5nCx80WjiI7+VU1/WuP9bBaTXJ/JjCsfeJFXmHvUBwoN+cbUhbJuEdR7yXXtjGzRnYWul
moM/sEfNK4TZIUZqTXewTao9o+w73o/wVd6mVaZwOsCoue2J6D5K4XLHm7IEmkybke6dZvMs4Mhc
AAdUDXYeyt5p+Y0pvVLSoddiTZIxJToL/ooadsR6QB70jQxQF3xR2xQ6IHKj0r0ypezLCvXXpnGW
DsHBLrSMHUCkif00dzlM6s9kubXMrgRC+yoQ5gMhbLLgiFn2H0u1BRDHH6y7HmlXgQaq76fQ2kNc
pTwiV0wkaPAE6gHs8F+VvNOzY81/fX/1tVTENv73HVnc7rRkyrXDrNdQ/7b3YsGvt1TY08zn4MK6
WX/PyfSrnMfH7++59kRXkc5p4L2vM+QmlWlG3HF9By24F3xh0ek3puLKMn6t2lzqrp6EhlvAfOih
iJKtvWnPt3Y+K7//Wp2ZzxIAkovUuO8+88T2qNwINx5ugTRX5D70/8gzbdOtivYyO+7tXf7uxDhX
OOpbPRC7YV/clUfslgkMdcovur+1Jfkjq/hHdLGuPspQC8hTpAbr57v0cBeUO36xpPN+Bi/tRnSe
FsMAX/NeiQ9J5xeKPbvRe+wD2CHEmZ/EvxP/Ex6pYH56t6SDf+78r190lcKmDjFawhLzUC01eNyy
tPc0awW8r13xUC0Eq+KEMCiU6aM8jHQdxuulG1S9OiyVFSSu9YNouRkUwNN6rHPgqpCjGDHYggV5
pZ5181Lu60BN0RtrB7Y7OtO1Ct0udgvle248cjncW2zo4JOZwRtMpHsxiDe3zDeZbQZmMsdTn4Q1
73+XBcu8xp2Vp9pBBFY2Zl5SNmhq7coNkLGWZw5J7i+1ezThjkEUCMX1Yv9OuWK+kga7ESt0uvrW
LqHqr5jXOjRxQBtGuIDpvr+gmXPrWjl6w9ii3J/SamwQl2kHPz4xYF+AxhKn8c3cyB9A6QHcrJ/6
B7bM5bm+IGIU6mEUWJzcGnZDZ0xLPGeSo4OG9XYZ9ikcZsPKSVHPku40+BlgXZ1nmgJ9lrrR4im5
dIc6RJcajH1aY35cVFdGgHOjgMiwvZrTFIa3RE5nsDGNKRAGGDfgNU+GAU8bmo8PvJjJxsWl3uEs
qntUS923QSxaXC2WEYMPlSceGCjNL6tIFMAahvaJajQkMDUGAIgoUPAEEreXEVnGWgOsTJ8eUsHh
DpXBaNrMEbCnWbgsztK2f4VMhxphPlTppsNvIX5tyv6XbuREhPWSZJYHwOD4aupV9zgqkT5MpDID
twNuvC6X9AiepB70VP9IF7vHoXG+2AV4qRzLM4xRTZCdp+kBS4b+k8q8ZH7p5JhdVSqWR+Y6FdvX
VdI/zHDI7z1r5P0JrGkUUdGQXp0HKCqhf3Mp1hZTTqirSZhm+32uJyGZ1ejb5tQHuQ1dw6AyLaps
bjf4GqWBViGk6hEFq8UfSkKQqSfOzm0nI7CdAg38rpq8TMLM1uxnHk4VeDhjRu2wpVZ9b4vRgIVM
KesySrQc5+0pyXTDYy5JUERrtOKjHwjSVdm4Hidy9tNWYoMpK7CbqNvOewXcQ1Q5s5b6vVHihthn
iS9Hk/rexNoW68g/QoUuEW/q2zLW1Ji/817Qc+f09WMhysUncNb51aO0dy/lYvj0UjPJy5KezHow
X82+MDW/7NL+jmV4E0mmtGDuTG1bjWj2knbRRrTQ6yjnTQHiz8Afyr6ZfHes6BY/JvezArPXndgc
AaM9wIqDVSo0eZJFNYHErQUR3uv5YoVSA/bNS3OuAGtWyxYAcTjpagpy0GI2TtrSDXcgX433Rtb2
Z5VyuHrqWevDdAWJiCXsO3fsFeSiSiseJqeVLwW36HaGNTjGSEXCxUxGjAtYLjbJ1H8ywMjuZiJg
YaHr6AIsS+a+Jpol/IIrtW8wqs+6dKpTkYGjVQlmHWXWArqeMBFVYkkrL6kFpKoIhn5lIUVhtOWn
yU3Vno5D4xWKdnuFD+JDpDbEqrcg9DEJzGwVRm+YMFqhC6lT1Df4jHMFnv0YHe01K6vlpciFJvyO
tDVCJm0ymGih7/OYo2kidnoTbK1l7L1mbEXhMcMwNtx0SJSZY3fuxCRr302XtovcBm1IOgrTTZU8
id5kiNJoEDcAO0jnQC2wt6zsj2QoBl8xnC7k82NvdZum1WBNKXyuIAEW3DcnfY4kOGSexV3lMZYv
j3rOgZbv3TnUNCeJSl3GaZJuVN/5uTU1/lzLHwtGdYjADHviLtnQxkrh5dv9xpm/6WsdqmVteUxt
s4p6TU98qbQJ794afjnFOGGDaGCqNrnr4Xv4ZVb1tVfJDvGlI7E9ArTeiOm3tKoGcKGlDpvZumOs
uNdsJ0eQnIM8tYNxUEHboiQsW19ms2+23V22OACm2QusKsFD29EGiit78anI74q0OiTddMjS4YXp
Nty56PiW9aCPTERtxIjCdpZQtEaMCp4HTf3WkJmj6JMBrTbVXlY3XlUYJwg825dhYBe3jqTbtJyb
r8IhR6OedU+ZdtjDaHiZUTjMoa7pqyFKKwa08+SN0+Q7iKEizY945H1TmMDjmKOXFcmJa9p7NWnY
dPF6MyT9kyAwGcohqRS2vq+U3JOk3Q0Ks9iRL5fluLCTiLt0CtNRk3GpcZQpMx2LO+Nhg5nog5QX
KdTIqmaIG7PDOHeofc6ncQmxwu3xXsy4yJsoI3VoFO6ODMUGjJcQYqjQ6bNz3qS7CiMma2U429bO
SuDvuCSnRo6nOYP3ZaIF2pSZYZL2m7xBvyscLL0m00Fj14xjbY4TrJVT26s6MnkDazWPt7mA4wpX
p3ri6GtG7cDHbm9bOBBaufqdARqXR5IlRixG57ftQ2+2KVuxU3WDUny75bXjwSM3blXzh+UWOYN7
ml3RBTnjUekgCowQnm+whB5sIURsgmRI7eWs4O6/eJUpam+erBe0w1i+6tuf86LkSQwjGpF6u4aB
Qwbvf3eg5An1MUzSvto41Dlofa58LCIplB5oWsqKovH6Xp/3luig1TII0llnfpRt1Xjp2LkQ21o0
uBwjv7kTNgU12IueWeV5rE18S7I0HJxZxdNIy0DTjb0kYgNTyDlgArOetyZEgyjkXzaTKkhdsmcz
Qz63tGbMlH2vd8YDc3lQlxKmCdayU6xKo/7SFcOH/o2p+V3TkE9lQ9P7csyOJcwzq6EIgebLnk2t
ZDuYcMBkuWkXj9ajgBHecJ8l4nEhUkQM3wT0XJ1uFht9jaiKtZEmMGVZ58Ljqp5xZgk//iO3CqBc
mrb7MArbjVIJA8msDgsjgT+0wQ2f6AKrXV62zzarpme1LHHBpyghWvFOKOljMKSw8ilN92HvD8cO
AMvhM4AkwKwadRY6zqsTw/psWzjpmXbMhmHbjvKVU3bMSLJp5gUPMcCLw3LzdJMyIP4w7MKybiPF
OdkBt71FOqrHwtGnE+/0x3RMT6a0IU6rcrWtKefY/ufUd0iDGcNAnEPSazRdWLSGvstJz74sA51r
vWG2Gyxm20E6no1762V5XqZ88Mq6xDlg2UT2DDQT71LE6jmkqf1ScfPOsafSdyHjEk79Mtu2P9X0
0yytz2SELrtOZ+n3Oh/9ZkQ9NnF47tksvc/T5YnKIpqNPASBo91aXYvmo8QdCg9dwJ6TIQJjDAqZ
kDi1WthymNoYTkY7hY0NmK9l6mVYjaUZyDnLw1xnaOR5hdr1c1iWozaMp2boAynKqHAVTnFE/6ml
+a6Y+Ynwer8U1VHHw7qtHrb59MB1VH+QAT5axM38dMaisCAv0RrEeuv3XJnqmNg04CmfgzkxO9TH
IcGbsi0cC8lW426xRT5LtyYkxzKfVdT2pRYklauOSEOSoNObL2uCKro3gjy3oipPjJBo1sNck7Bq
u9ljjawfK6e1zmZeBbUtjqR09/a0bFOKbNVBI64DF1zZPvdZD5GtHP0B+3SPdobai64FG3OEfiMZ
6kst6Gwu5Ikuacy10Z/7OlwaO+TzEDpzG7m5yjzDHo/w4qagQKJnowUXsrGeKOnybdrYT7QwDnhf
BYJRHwvpBumUByUrw8x0o0XBQHsew65CBEHqjmxj8nRzbCFshQ7DZQkIRKB7AsDs6yKPlw4/Fl/0
AUAqBBNtaL1h/NnUkm0ykCs91nJzx1odDfgpmtBKuGCdkO3d0ar2m6zdm6W4b8h4cKXZgS/JTjA5
9pNqwnjWkdCipoWkHc5JSAq453b6j4G0McsMD4jQ3QLq5tCrQEhUeOZ8/JynCp1kuXpbqqKL05mc
9Yk99xpUoslYRW43BMBWBGVv+jJJfOgiA6sFlMMl/tLpoTkAmpekXwvwh76tA9AMae+pTuufNsG1
sH+4yzUbh9l6HlHT2TmiE4AJ0z7gBtpUaggURE1/sRbvZKIz2ZE5j6eSfbVUvZRC7ZrCeh9YcXIy
sCQSs/YcfQgH0SJhbVOP9uouRy1pXuDEM2CnWLTQKvdu6ptOu2GjGYpMf8WR87FoCOQDZrJExGnm
eIa6M6omkfiZSO+aWWZBxVpz66T2T3MywBc3QDC1DWyBK/eBNpWBnIjSYErTs9CWE3Oso27rx7GD
pW0ibTyc7EKuA6XkWvquBsjVJE3t1QU9GyIBKS4P9A6ramX8qK3xSCZxLM36fhwkqI2aL+efDQZL
2Zn36fCrNKH+g4DHNH902SeUvPdS/7D4L8KHxast9+hqZGsoNFjJX/3g3EnCX6qm/MqLGphLAbpR
nt0ltl5AWjyj/ymtEHs0lOlb42FQag7sQb+sgUZiBTSxfwIL0ZxGRXAAbgnDQaPzkD/Qy/quyh+C
XECzKlRSDxdNi1OC/Wuh3YNWuyM4Spfd5S/Yuucm2okVX6iovmS1dnTmKZjM7MtY2vusxB4b4qdu
Qjmzmb9qCaFa1YVlZp8twQBXm0QssPngLthJs97tRlPbofsTAs7S3shBCyZeBKxTEX6qP3VJOGc0
QNt5RDVxR5W5mVoVUwm4uT67MTZ426JCageKVr03C2HF09yN0L9huBrjbhlyT+SLtzht5w9NE1fy
hY1A7iYP45LII1DsWLtRIsGXv8u06pgKESYaj0x0vAIGAiMwB+edFTwC9anyuJKxrJEIkWdksptO
t0RQmw8wUIR+Uxeh6OcvnU/ItexwsLIfM5L5MWEnY0JDrrnEVvHF8A9JTN8qzHcsbtiQJeUPk/df
ZW+9N0v/YrvmCzSuvkmMJwn5fJA3/c7mKD1U6h6eVGNS+5Snd0k+n6uOA1Pfa77eIeVKU0wJifih
Xmysz5X5u6H5s5E6j1qZenkng7x+GXAGWg6/afPW9s9tbUA89jq6ZyvPQmK9zcOXsDpvasBZNJ6a
BugFB02yAnIAELZhXZY950nqKcSSup79OXWjeYGivet/pYv5mWTOcZQfsIvbzbm5c4Yv9D6f9LoJ
rDk9MqP4qFwy4/CBHcQsTxOU1+gUd36Ct1tFyQgiL77XOMPfi55EYpQB0xNPYf/fNvvMZhudGoBg
0Z+J+XuxN8XQPVXiOZPGWwOAQ2ahsIH9/QC0XudgN966gYW/r2kPpntP8G9Wf9fowkeQ3todzKGq
LMaOAG9wx0wrBB4N7OQeRyKV51bavTPBB7S35XZa5iAZOhPhCEIlGI4MaRJWy6maH1rjOKILqEHb
Ll5+kkJA1O2ABvMV7C7b34Q/VcY9r2UA64QggRtRXu3bkW6rAb8NbgNJ+8Qy6hdmvS0V27Yt8/Lx
vUiXD71KPd4gS7POl4cbXCyMZThrjzhECobC2TTNbzY08F/tMOUzIxyn4c7Bzi+9WFZgc0WL5WAt
1lGMqKuBiFsM7rPlssDJkcFyVJnNnykZPwWW5kly/C9fAzSxmV0GMzpTsxatWbBQatAWrZHRU658
xTn6XhRHin3jpHeYGZBUlFNg4wTQwfEgU0XQD9m9NMsdaRdkYgVmI0A0utgtjQyUlkep9V65rl83
E/Gt5VWjv61SHlpn3LdN+9jPrdekE+w4J7LhRrc1GPsYUPNBaImmkZ0GC8O6WDyCnVs9AUnWwaqN
vusFfukIujB7y7LPivJQM62nCh3xqqvDGWwpXkCq3PDXcsiekhyuTxM5cKK/6R02ms3LVH5ULDsa
8KFPZzvozGdeYyDxBKMnRdKdVY/gs+9NHCS1RXdIlPEyZ/MPAFfdWkVofA47uiOqesu50UcmNulJ
x1FBtDDmLJP7Za/HZQKhE78fOor0Aj4XHopiLygsAupLLX9Oui984FOVF8yXxCK+oduhHDoMg9Qe
Dguo3juUe1OvmwavmZug12a4h/S7Lv1l9PhiVpK+SAwYDqdYVG86OGCbw9bG5Mn7JUid1l+QJxSA
fNuo1wwlXjXrPVXgZJ8XwArop7G8kHyykI4Fip8w75kbr5WLVwynyyByiAoMoISMpQqmCT8LAnnH
PtsGcNzIeYd0Dq3SQc+oY6JmISPb4f5YjfeE1BCpHlLzlMsqnDnqZ32JpKX3Kgs5uanFQrCNTD6A
sY3ZJMLKOrOyRl1B8zX912TmR9vNYiXrjTs4zx1It2M2haQpAwrvJwvGrYlxJBzfv+l8Onzmtnvu
Cqj3rQ/sYVElkEeLNMhrU4nTZOTt2Qh5rgLpjijfKm2Uwko0EDMEOQS6NgPNPNFUjElyrIxdKr4u
ZRyoBUfUHTbM0SHi29asDRyj8PXy3KZ3HDO7dbZQ/8LUEepPUMaFhpVpxADJ8s9Jzs9OAt9t5v7W
mvpx0tAtMfQeilO7yWk+BABULt4qzhzhP4LNbtdoz9gYlQEOBkHVMss9S3iDfUTWB2Zhvi0o0E/V
ncJn70c4RWEqDyi44z9HmaK2b2yyqnnpyg4fP/0iMsPEBvI0Vy+kv+sl3OUbbsEiND8B1XqcQJj2
IcyNMrdAw82XbmF3qquXWtPDriC2lyQk7Mi8S+ikvM5E2i6qZk+4aDdD/ZXl8w5UllCY8gQhqp/x
7L6kAjwRHNBxaT7CsOk9LdqDo7kotggrsEGybh3Akyx7OBrCPtRyTLaygSXBMFJnQ3Xt3aKLCkUl
X50yITh3fbBTZ0stEapeQ+4LQ7VpM1wgjxV2Ol7Vpn6u3eus/9B67ZNX1btC7u45lnyaxpE+GJoL
hed5ULsBtVw4gsdMbCdShPxiR49zALUx6sln9hPYjlsHunDCZZx08GpJpObNox1hTD/r8N+eUL6D
q7nHhK5Fwm2Nt6S0XBQUekqMSCyLZW0HAxtS3wWAEC4LWeb8Luve7g7Iioc71bLxPP8/9s5sOW7l
ytqvcsL3kBOZiQTQ0fYFhhrIKs4UJd1kUBwwz3M+/b+KR26TEKvw+9x1REc4bEsUkRhy3Hutb0c9
AtJmaKQPVlKFjxHXEEiJ8pY5tMFhQyZaubJUS7/bI1D5gaY9mCxk9zmZSOtYZiQLaBsJJpomp0ua
jyNpdeOQ5XuXMMGTKkRUB+RwHeL+VA+jg9wFRAnXg4Mpc0GUcMg4F+kUFPn2+R9/06iOlLoJgMA8
E12gnJdNjXE31ndVvyf1dWQtCToOGbrPrj1LQlc8JFPKqH6OMAngx4TRej/REHmRyCjCK30oECDs
IKEZEKZEGQnMYbx6sRSwn26lozavezqte+wZZ4nqCvMUkrk6gtzRLguvKeaZhi5JBo7oSOYckbpl
QgnTNBBHHCQi2Ga1HUA1/kZaqWNrgkwDUm+6cYNDD4gibRo//6WHmjM4uiaIU2jfof1EwAulCirm
qFjZblaQfKFvHHm0OYgjJweVRaoBc0B6uaoYFqi+s9iuqUkQoexSP15EZipcaWAm6ftoSSZ9JI09
x3OMtZXSRJXTrlOZ6JwxiScfXbS8lWGkXXasXhKlHjriJx10juogrUqIIRq2C4zgLG/VHfRjX09/
nmPvbjau8jwfJrMzyXkblOLWrJPmEkenWPeCUCTXfWMH9xC6YBa2pwme4rZdcjceAffzOZODaAp1
WfKJnbcYa05bFrelgDCsaNizXffb7gBsQ08tmvysqLvE6TJUGUqC5yhLV1mQ43RnZ9AUDsjkqa9D
RZ5YSLJNbDcL7IljX3em6+iQsoxJruV70YluI0Q2ruNowA4rmrhfWmRcUFocGfV8phuQA3yeZmIX
+0Sx3hkaeo7UybNGuofTX/hNKfZZ75nJAOikV4U6FE5SK3vFNoifO+3uYIAE0m+tOXcWlO7cFWfY
66LakI1IhqNBal+uBITIqJIGIwqKl3kI7m7gvXFC6IxyZwC6InI5pvpHhnq/7Tp1YQ+4ROjqIl0j
FLmTDiix4do6eHTW3aY7Rx5hhSoMC4n6I+xWPid4CAtbG1HgqeDBdXFCWtM1uR69yEeZ2XozeJFr
+mKLLAxKlHGvhV3y5fs9qI8r7E7PReYsAfuP2VLmoI9IdcmoDjcyuHzdejasjYdXJIDgRaBthWTR
Krw//SnfvJiffMo50qMebOQxDm3JvXabb3/G3tX01Lu6m/tLC+0RRda8sJzdImhf08ncSbtdd1Vy
oZLyJR3TtbLVRhn5wqJ7rJnZvFMNdd4AcW7CMsZ9iqO9YyvsEBlp/CRob1mdLhXIPPrSZsu7pqaE
iEGpXaWPLh+4y6f7LMGEYptIO38nCEB3cq1jbUgz0NDGhZn1iIKKzVbzrkBKEgfIAdI24WFZcDXE
fO0e7P0QzBkcdLNc/2sbhznug5HJ4GkKjaiJkJMij2xCnT71dLrTHZmf5jiPcmKMpog/wQPVXPQV
iuBximiYtTSQj72n2fRkmpmF/VWHuuV1oW1VUhswP0Tj+LOqLI64UDD9QICL+qOAdoCYUfwdIqvA
F9AbIf6GwCnXabWq2lB3SgvZYGwmwfFOleGNvbK8ltbjd6AIhhV2dMZlBqGIJxOYOkpeEE+0XbVV
xhCcpVZIzlmRjyuEdNU+qHLrO6eVgOMDYKyHiInAi5Rt7lIt4q8obo0QkJoMcmNWcfF6+lUfeRVv
XoR3O2nLrI2yrui4C/SzJPcLFPLSQKI+Rw5WqIXN0pG9xBycMPampeDIH3d98gM61gRns9M3f+TC
b2K8dzdPsnHE68OFxwKmv+S2ne5OX/jIQjznIHQw42SIuow7Aco2W026J6STjwu3faR7zwkIdQP2
OI4d4y5s7toGVdqeVPBy+saPzHFzpAyOg7XiNIQMsTYhLToDTdlLgCct5L2W0IWxf0ytPWfLRLUh
gDFGK0bWImE4WtG0RjypXQ+j2exFGSYXcgqDHVzLExJL0BzA0Zi7MZatv7aDmYNnGDZxfTuKcTeZ
DZL003nSZJsy6xcuf+T7vxUKe9exNAGJGhmDaadVeyTx6biy7DUyXac/0pHvP+fNNL3kxcj6ERQ/
UAkSzZmsfQAd3+mrH+sCh8Hy7t6hPuD5aIwYbYN50N7ZP+BSWMMrfWmocsWS4uF0O8dUyHOGDKuL
UFFFMEgmBLO7GLlDJlCTlRjnyLbvesYuZFRBfCdRWJIjrHW63WNvj358vjybxsCWGPSSXcvmMujO
6nhh3TkyGb7ZL969OsG7MYgPw95u3YygIISPGFp+Y3EX8dS/dPdvLpZ3TYSZDFQP1deOU9jtkT3s
h86xpoXZ/Mi7eTP7vbt6m9RZORpZsSfNJH/mWF/2ZtYGl8aQ8YXXf6R7vdkD3jURIow/KZ4X+1aG
MEG3Ol/zdsjWgWZ/JzHi0qVZL0UnjnWxt/3Vu8ZE1xVpPUCSCpVGckHuFaSUUGlcj/fMWSqpcuyd
zQ5DJYJeJZRe8V5VQVAg4Skjr9JBxIjHMloyBBx9ktmWQ1Kup3HQxnsj7R3WXKfRV3M815DxT5pv
gaW8iiUuKxZMFEcWxjlApMq0lPM6Qzw6spL7vg37nTR5uP1LfXiOEElz6ArTvMZXkRdpd9UyhCoX
yAtHPsacG1JWJCwzmuLGw8GlbJ2Zo4dk2On7PhJ4mNNBBtNoNThCoX77akATGjvG5CESFUByDYFl
vjDCj7VyeLR3fdaAOjkKFFrpUzeH8u15bFxg2TsJq47bv5x+lGP9aU4JmSy97acUrcSFU9ceFAcN
AlzcaYXTaWeyg5nlLz4P+/g8SdQm8L4e+hJqCkonxpqCcHWD/Ai25Yue+yMrLpnN6p0eql5Uabbv
amBt1VmNzAAkPw1dMokea2A2zE19CussyTJMiIi3jntaD87Iz+x+Yct4ZO34DRkSDw2jg57tOdZy
hG59MK6TK1Ihxb6wsH8+qNmcFsJbSJzB2sMrar+GEK0M48JscWQ/x+ackFwM0oD+PdtP1zDmZqjH
+ZKVKzo4EBhFqQu1TF0sLB+ffwY2Z4IAAFN2uYamijjUt1ka+V0SAbIA/TdOXMVCn/18GmFzLIhK
ewA2By3eB8geavb1wJ6L7vb00Pt8fLM5EwQ1J4dYhVWyjyHEh3oSh77ASajDRq+CQnHJpnbsEQ69
4P00EsLOMJgKFebo16DamdG25wv7z2PfYDaiQz3ntYg6XHoMsaDqNYADGgwu6YWR06+n39KREAib
8zxAN0VxnzgCc62tJ4iHoDS80bUcRpUgjNy2yDJXwQK5aewi9jus8n4nW7VOWkvb6EE/LDzrsUEz
G/YqrjTI5Mt03w6Vo7JXc1o4IhwdNLMVvQmn1KrSLN2XHcRncBdD7gZtndM9yW9N4YzK7RdtVfjm
v8fg2BzbYTQ9FHh5le4Vbd3OfNTEeWstDP4j/WyO7OjA+1ahsJO9pYDLR8K4ih/DYWkgfj4rsjm2
o0t5rZU5ro691LoYHzt2JbXXxnpUo/BCxNpP97YjPdo6/P27wTIFKHSmG1G6r/PCMbS7hqc4sUFv
rZaWjyP9aM7okMgTV8YYpvtK508l+hOAJKvTN//5jppZs5EegmFk1/CP79VTf6f/LF/lN3spZn3s
tmdDHSnwHoi9GN0fCnoHFYQf0sVqTcfue7ZkQzeSB2aEl969cl9t4q9iFS6Eao99z9moZXGnaUUK
vX88BNjp20iAgohgO+GYtY4al6qBHXs7syFM0iiBNhBvJ7WfEnVB5d3pL3qk189pGnmlNFQTxheF
wrMpzlFC4crOz8vHdgF3cuz6h79/193trjFyK8Cbt6HruAMYCv4G2DsLRDHrhRH1dmT8ZM6ZQzX6
sohCIALxdQ1UuWkeS+BaG+awH8wNvlsbV/rgup9+XUdW1DlZA2jlXx2JoCNpF2JnvJZ721s64B35
ynOohlHoRR7GOcwjBnXa+Hogt6fv+4glns0LfEm7Qan6pkj3uHBxwYDLMryscGEmql+nOy69GKXc
H4K/dHxh5mwsa8UwDtGE50iQT/pa32k35BJCcZBT/2IDswENgc+AnQEawCSqrG13IVB7uSZb9bhU
2OPoG5sN7KTSdIsdvkXwOD7lT8krf22utZvIcFt9bT21e/37wrc53PRn/Xc2tjMdAgAkezFRvybK
hSksOsdAYTeU+2BD1WfhS7c53dSR/jXHZQDh1+pToCf7qmmc0OIOPAunr3zsdc2xGFgg6ZQeNoGh
lkiHGlmwEZVdfW+a3PaNqdJXeYYUhWjhDU552vp9XnfnEfyaZxDPF6jRppbKPRyZc+agDC6aomXl
4SnhAIEX41twbyDpCs3+0hJ75EyLWOHHaa0hg+CNwBqbP2mpC/VgajnpA30yr+U3nNBPv9Mj+505
X8KuCpOQEPOaaV8mctckEGrWS2Xkj1380EXeTcxZ2LBDnAWeevDua/tHZvqoGvQX73w2/nWuGb08
zMgkhOEu6AtUgJMBOROp1iw0cWTdnYMlCmJmUMr0yV5FO5n0Xl/Ubo4yZ4O6Of32j42V2fjn+TBO
MsemWWsht3xol+rjHdmLzNkRGQGtD+k5jPZrSdfRmtbe+Jjdnr7pY1v9OTxirCJDsyCa2ONVjHf9
VYa6PoEjLtsfzWX/o/m50MxhavpkypozJNKD/7NM8BBQCRfKh8a4h237J9PXUenY3IEV/XRLR8ay
cXiL77rpGElbRhLPM6YrBHGhow+69SCd6Klc2ngeG8xziV5tg14TM7ShQg8uAqDtU1jrR9+sV2DS
DKEDuf7ppznSp+Y6PQp3OG8zvLbpcArPL7TqLwUjmTEfzbksOAy0SDJ1Ow2n5ESDxvHb6Zs+MlPM
K37B7ZJoKunGnZ78INi7Ve0mGL6+XfvvT+N/BS/gGL5pFJt//jf+/AT/eh0FYTv74z/vigz/+e/D
7/zPv/n4G//cR0910RSv7fxfffglXPhXw95j+/jhD37eRi1cFS/1dPPSdGn71gBu8fAv/39/+MfL
21XupvLlH397KrocYYGblwDAi7/9+tFBjXmg9fz9/eV//eziMcOvnT3WfdT8sW1QO/d5/msvj00L
Oadu2F9sGI0FPFbCtsGB/9sfw8ufPxLkC9GZodvUMnViH3Q1eYHyC/g18oUJHF9t27SEIUxxOCc3
Rfevn1kE9F7bwj/gjAow7v51jx++0r+/2h85fL8FVLLNP/6mvw30f08AwtZNA5VSLJ1YuD2ETg4b
5Xfj0wxTCs+tpS67aFtkETb2KBNExWY03Ki5iHConWp0HCAw4dAqJo/1JTYeKSTLASKml5kJQ4Yb
kGtqPVTZ2qw3RrCGo7QGsM7aFMABPMN5qIfnPRiGAD7C8xe4Leqs1uu23MY5vPkO/ToAG3IWjXsG
NRZxxQsrPbuE8XE9jZA3e4YGv/rGGvxMeGXkNdctWATGBfQO1hZFo2NjL74LN/KDPRUQVMNgAd9+
vtO1b1Q+DwgsWswbriLra9Tt62yrwoemf7CHHy38XBdJc0YgBaq3UMdoyUNcwmLCXP11FA5C2yKC
dvqsms57fld0Z6jdpe2n+rqhwqXVdV19hWzINOA63GiQoqtV/JhNt8GzTHZF70BBjlD8sGt25UX5
GDZOifcB/RSB8NVpttSxHjp6pV7bi/IsBSBkRNmNMHDN+GIsVvpzj7iCV2RbSlxa+HB8qPQmxMaf
+Iz5mXlXmv7A10W30jo/4uvxz+3sfzSkj47XD2P8snzJb9v65aXdP5b/C0Y2PYy240P7rquT7AU+
g/bxw4Tw9mt/Dm0hvgjLZsTShTAIsw/5nT9HtkG/cIxP07QOSm7DOizgvwY2p18wqIWAb8pC4BuO
z/8Z18z4olMbcQUGr7ywcG78Dwa1YR22Nv8e1CZhQkeBHI45hxvC0Ofp8liDGaeWerMKKdZedwCM
BPHuVqCqpAOtodJRlWJEArJuxrYFeBl/dykbkphOUfAp8uE/zmBk6WQJykcPLvW+tnRUMGaVPbLL
BFUvYcJl4C1IKwkAD+UNt78OTTkUviRs6ve2snnvSLwKeO4JtAfXpt6DjOKMY4U8RdmTAfzCyJK0
eLEr1TarlBn2QQmryc2YTGV70xcRbc7AuQKW0p5A47tNuNKQ76hbHksPXlwIAOKubbijK7tE7TQW
J9rwmBXCaGFRKnJmJ25damZ+FbVwwmyaRsfM0xVZjHyMBLR1uiXhUGubCoWz1SWUYEO/ppVe1DCG
UDv92lgpkvIqskjowWpUqdVUhCSunETBBX6WoB+0l2ZftQI2w2ZqkcIn0U3Q97zcwaCLTXNZSNK+
mPEY2VsBl41xBu+RjrrGcMAf3BZTlW9AtBkGlICLmxyoo2oIvcFKM/B5wx72JiYwaaiJ5y6bJCj9
BhAR4DSrqRq36UjNHC7+IH5OgmHscnfs0Ea85oZWjvcGuIqHXZ1BCgL4DMK6gWvoakTiPOJFnMGU
ViaoA9WHmkzP8G7GGMQNGQy60xCepeND0mv6UPmt6LtonYE/FMD63iu5KpGmkzuz16LkLEnHKvCG
MrL5ozRUZ9w1GnxpraN1KDXqB5nObYC/Clgkc8jxM7dDr4VFtLVr6negLhg/wcoi2VmrBwnibi09
EKG6SMMua8rziyJSCV/VZNTHrV0liIWmHUxBt+VUtYCwCr0YQODVht6ZGgywB5WgpB5kFEIIavlB
VA/WBtglaWysiuCgGpZxA1Gp0ZPouQ+mXsNx1rR3JTG1WyBliq3sMxa9ZhB/YK3p67bcR0VC2AWJ
AaBzO0AaIneMcF2cG+t0WDdhjIKhHYDimWt2mX1djYRkWy4KaVx0oVRwpdOuAPyFJvIBapxim4bA
CHsGqsKb53HFE4AN4oSBUUJJk+tYXCsEEhqtDoaL1CjK2EvbaLhJE13U36I4avobiWP6dM1IGCSd
X6ZiDAEKsw/EnIjYSKzBXdt5msyaYaMXYoTGoIYusLhNg9i4rSc25V/LOGZNCYcUlSChTVZ4Qe0x
Q+1tXmj2dgqbipwV6HP5eVDiEpseKLpxXQQ56EQdxMnmarAGlO7sJyUP0B04QJ1RluqxjzRriyKO
qQ4skw1PeiBgN3Ik8jKhq7JJBC4xzalYhUGn8tXUIbrgJCFXD1lLYPUDdKkZYREi2cOURNa5UUnL
3Kbg++RbbiuFSFTAq7zdS+gmUI1aJW1dAw3QmeZKAJuSrTmHWc1naTOB/ax41G5iGZfCtVqa9ttI
73WQgjJuFr5t5lrrWbUdwlwX9WZ7AZhVL50QKIgGxjPsmKDbtdqRaauw1+wWT6poX62MaOzPKY2N
cKVYg4Bll8SbjCiA8jERKUD8G5FvBHpV5ACrxvdp18lrbOuiXZ6LGIMBr9CNQhmsxtpW1z21qOnG
ImcV0ohauAs6q7+3KOH7rrfH1G8jOWFcJMDSDFHXTxJ5dzuNLrqKc5jchEnG1BvsFLJQcNwPFqhL
5FpxL+elYZXtdG7hkzTWJQthgv8JKi4DUbOFIWGfGokEmY+jmgl3ELOAKgVkxwQzuGbRnPlmRpCB
Rz+urwqZp9QLOEm3TQwX2ipJBYH7C6+sx0QsGOh21ETZdg0TOa1JcwnTIdmIdmo3qWUYTyUqH0xQ
jfMKMDBNRpP9pNsd6f26FFUNUyuse7KJ6B3N+uyGoiAUAOuC4Fg3pl37ow9gZfNAcEFmvQrTELVe
AP6QXjCUcFga8EXSKwJ67VVOo+YqVhgqWN9IeB9CxXAne5g9MHmGwTrUefMNtHC1KZO6H/HNrCoH
jy1vvvGBNOFtZRqlfasLmT4PFZ7Bl12h9pQN5rca4AkNfQNADMdCCePuaaqSYrrUShsYrjYTgXoR
FW+upJlm4XdM+PKhbCJgQqbKBPBJmKpuYPTvwgtF+eHNg/f9o2QlyXwW1bBngRRqY4lLYn1jAKSM
Q3MERJGTVUOebe0RG/Rt2dX0RkVlpxxYfQdM+jl2+rCkx9pukFwN3qg00LyaDkQpnIDLfs3DhHWr
KGu4NxixfV/GOX1mo4Xtcs9smFAYJq4NqWrzW6cZ7TfLSkDCeBvBvQzpjR3r7W09yHpnj3AaSgE8
T23CjemE4QiSRwk9yrcqHvIVlje1l1VUXvamVRfo0NI6q3UcnDMsufA4mpO5mkTVvkDKDAlZOWVP
dpaiTLdBuh9GNZpn4HM2d3rDtC3U8kDBxGBGezprpmv8AAJilA9bV4Mtb2mUNLfWANWvO45y3LAq
7/dVGdrPXWLyfVbkmEulmg5cHVWSa9AywOoueuSM3cDoJxyIR037SWVZlpj1KKYOJ7cyC2EDW8DV
ayQD+lcopPWAdzFgjTTSNt6B+wfUWJHVpUst+FY7DXSFEORCZLdbPfQmhGg1p5vy/rbO2PRoNSnH
I0/Gz4hx0a4xC2av7SC1eqOA8tI8La0pdgbCBocNoJgUPSyg0AXqzALtUBuwMfOKHqgt8IYEJmU2
2Xm0xi4D60ukeLyTXTueV7LAWDWqFjXiwgLYFV/Ps6D2WBmVd8Bl2INvkJgaDorWY9ZG4WCCMiy9
pb7BqiBg/WUEVdlFouUocDJ2JrAuVkzvLaQ8AfIUU/rQYvq8zUq7AO861X9avIWEkYVhNTmZnRjG
NbPhgp+cOjZ4t6GVPWhnQzWM5K5MNGFi9wSCWvkdqIYKBCQUkqXjqwzN6UHnMn/Iu6kk4C7B5unl
9cB0OHTHADp49NoYHlJZDvm6QHhCvw/JQQwYmQP8pFSxiaHEbT5CCZ8oQ8KRHZjsHFBzEfgqoi3f
DobsEdqu7ahtvYCpvj8f0xB/5wCNNokMeYG+P3AOBn3sn4ZAL9u1CmXY+IHRtIe0O2AdqyxFgQGU
rM8KeatFtO5QBZYlCUxb4yTu9TZCEKduBCATVpiEt9nUdqDA6ALwKt7z9MHUdBIAA5ybbI13P40v
diT7xo+Ahp6utMjSNa8eFW99I224eTPF0pKe1UQ2SupwFRHPAJNIfBssDAGY6MHp7waV7YALocVm
yuypvgyonjVumog+OVe54tlm1GlRPdmTzduNjtCx4Yhpqibl1oAwGM+UppGxKwawzf2gK/SXtsg5
pNw56Qq3GGM73kBbgfoQMX4Y3lQl6H4eoIbYiio9Sehqsq1cczgoNOk6BRgPJZhQwDD/3rSjFt2a
wVhZlmvTJsZK3x4KD8Rum/CGohItGYLYK5RJS5ggUiDJFKERFuMBWxKfDMyu/Qae4+Q2oWNurkXD
s+ZC2NwERQToSX8Me7t+MMZEdmve65V9VzDRYw5Kex2zQSiyK0BAU2yEcesPCek4hlNmYAg9VSIN
sm0St5mxMQE+svbYDuj6RTAlLcqKYHsMXlsMQdpCkmVWK9AkBk4zlJuHII7F4eafpR+kmVtTauAY
X3uwsV/uo83odb7yAFjaxCusy45+Mz1Fdwzkc1Q1XsNm44X+Evp/VhAGtwEuLEJJOCOaDPVZ52Ks
RDNMrcoHw29QruVnGvDggZqyrx/sIGpsdBoAzCygfO4tVpawoyAG0elZsTH0RN1HhqiQ5ATu8raO
O25fNlOAqGjdEnCNSkOvv4+FpN67k/ivANaHgNXHHNvbLVOL4fMyZuCG7VmuDfyDTGAZBHrU1wuH
QgyAomiXuqv7tRutlkqWHMKu7w/ShkGFjggegnB4VcZc7BFMbdVArGL7Ou+zXVe1tY940pIZbRbs
x0OhGUQNKI7+jKBnHB76XRAOR0uU4BO97ZthOe6AmKJXY8fHTRXb6LdGJsUPPjbsjPYa+Ql99XCW
oeLVA28Dc6mA18cg8a9bwfkIDCfENtjc74fZI2aAIYNWmpGUOcAPQFuqCo1b2LxgG7qQFtB/+56H
R0fgUcfzo9X5SCiFarJ6NNCeGPU1C+IeNEWlwBCwgzVquaZu1ZpwHHKzX7cq67CVmKSHHSnS3R01
l3wyH5M6fz4+Iia2QFxWHPIGH79EwtOEqtC2fUASzLvaiNqtmfD8oVV5cF6GKrpKUEJnSe/6SasI
w+oUj4+uZs5fekT6VCIUDETLQIJVJFEg1LSogeghoHVNEDZ7iUNHsvDuf+vcgmDq0REQpYZu/jaU
ptAItDzglt8SoDmmHFbTFOrh0wMWMa2PI+itEQvee8w0XMzdM4FdxoJLHMRRihUechAksZcHOlAr
bioa3udpmTm5ypfe6KfPBjEmwQ4H8tW5f9aY8MJiC80Cx+eDtYMVc2EO/+2bHR7s3y3w2UQkSlqB
9YkWYru324dMjemNHg+9eSbBPIvdhKmRufGBqP14+pX+NkQF4TpyC3ifzBT6XBWKLyaN1sR3KwnH
dsTPrHTVmQt6n09eIJyFghFEK23EJg/f9d2UBBwtUkK5AYMzkwLk87jCfiwooiXT/8wgjxGHp2F4
Ep0xzLRkrsbOLeDS2ISSoIAI+/1uuLCfuFtfVuvgxbwXTv4YXRludtk9FLfm96X5/WPy+c/GOcUQ
0JGDIfY8Ddp3QtNhdkSUSv2I21t4KN2xOmfcXhhqs9Tkr4YM27AF8ixgoc7mlUijqQJC1PY5ys2x
DdAxDpjV6xre8dOd49MnQsYJQWREqM03Q/m77xa2qpFDC1x2gTwy+LsSB4gi0s7SvOnWY1yrBbHr
m/HxwxKJ73eYjEysyuiLc1FnbarKIBTjwLwdfOpXa83Vvo7JdX5rXRkXHPXM4QfGNia61eUr8FSn
H/eQnjrV+ix9JRD6CWmN1tNttEFltvW0Agb5vFl4q59+v3dPOd92cNAS6qY7tINa84XTrWF0RBiD
c5/50wY4xdOP9ebNmj8XVIacgAiDEMBcu94WE0fkhVjYIPK1vtJRqK9w23PhiUtw19zE07wlH8zv
SzGCUezwFbEfERwAx49DngiDdbyMsRTvswvuF+tyE2zDG8MNfUAPFp7wk0kMSRCGFKeFrQ+bJ6Wh
otWyioB4aqW3EjsfHJscOT6dfo2/Lz46mC+MmRh46JnzzQUYuSqOA6WB6wr0KVj44EOlElBXSAVK
6bAqWFJo//5YOnI8hAv8D8F/zabNCWVig2aogxWQrJ7mgOoMCi6OHqsI9awtp3nu7FXgdQuj4JPn
RFYYpwlwZQ0klmazy5BOlrTNNliJ7CyUZ3DmOUbZ7cbcBteA+Kkdeqdf7CfjQbdsfDubUwCDbDLr
K6bV21J2cbiKMe7YebZGnhgjL75eqlf7yUig0B9a2IQTTC/229753YTWhWEgB5GGq9YjbhrfHLb8
pq+VrpFsDNhAURa0cwYXUbSFR2S/TS1UIBmHZBo6KP2tpKw5mAOUEAjPNn54pbzGiXy5tXbmmnrF
LXjkCxulmfDusER8bG/WdcIQ2HvsyIIVvU4ujJW+ydwnJOSVS7zY17xy4RP+vn/52Nxs5ozSaEC5
ADRnhdQpcwDGhLGi8UXZmXed8Z/58ecPZ8wtS+hJWUxhSF1p4B8iku/J+Ob09zr08Y8z5vvnMeY9
MqZdOMIYGqz6srkztOmyHKaH0038PrjRhIFDwSGraqI/fpwgC85QvgR5rNVQ0rNoil0BwVHeNf7p
ZmY66F8v61079GM7HZD6mo4QF7p8kK+Ja660n5GP+DZKIGUeMhDUmTb281ur/5fuh+iFHsydxxP+
l01bF/0f27aru/KPv//ht0VdtN0n4p5fl/pTBKBz64tlU1NHGAX0Pf2gO/tTBKBz8QWZfyh/cLJH
aOVwoPuXCMD4Ah4+5AGQDXAsEgcJ7y9xD+dfgGpFrhHHCuzuBay0/4EKQMfx8eOQgJgA5wM0RlC6
AmGmubYHQfUc0JFU3NeG/twhzm7Exp0gNUKDJuCOMsL/G5BdQNY3hHQmfg2rXG6JNqGMCyI9yAmP
RbqSYbZDlIc5AOqfBckZB7BrBVbrdSOohiwGpCkaMiM1uNCy1NcBisZEiK6jegC9Fo0ZO7S1rK0W
2ojhTij2YRQGaLNdCAy1ts6wqjl9nVWrIlcb2aDGbj/pPcjgZEvXgIWEmyY0L5CpXo9BA6iuMHZl
koBnnu1QSgmVLdKx8ZoYdV04RzZGXgW2PZ2nWn4+GMxPCbs2yxjR+IFfk/ImCyFlokXy05DsHIW6
1gxlVEDXvpow3txRQ5E72yoRtA0O6a3ves+u9Y7fJCit4lHRlH6odxt4O4EumcKrDqVVjIxdB2n8
E+7xH6jud9YX6mqyoti10nDLGgI7IyrD6LCjOUEsnwwkXGWKiH0ehaDkxhsJmjNRIMGjnoEQ+Tqe
lE+r4F4DpZLF34rAht+itLY00x5D3dzyLn2Nm28CcfxO5rcx4RBpYc3QWL0Fgqdy9C2jzcNUQ8cU
ExZ6JRc4kRb7oojgGKiSn5Fu3TUTR+lacoHyKbeItmJj1IgLybUzHcUQUfrA+M7ykjl6sqONvq40
47EKmh8ap6gajdy4PYavJA9/ZNF0aYIRrStUTaED8zRVo+oTHg8QfhTrGclXFJ1xTF39SDN514lU
HMQaHgJurzKwvmPJ+1bl6aukJfEiK72r4S2Owx8oVyDc6f+Rdx7LzVvrmr4iuJDDFMwSJZFi5gTF
ICLnjNG5jb69vpJ+YG+fbbt3qD3oqq46A5d/SSQBLqzwhTc0ZTkKwD9iCXeVEnW9TGynVi2hORo8
XV9FVzg8RCIjK46dJrxd3M76qsL47iDgM0VpZ1MOmJL1NJXpRnSfnpqL8yo1P/G7SifgLRFjF0W7
cnO62gqNCR1D9yDDFCHQ++Kt1LPv3Pms/cahLyQMU0rcJVADDDAtsw+mgx7auUNXqsZozMaD4pG0
eErVMuYtXtKCOpO3OGJs0y7CX33wr2VjfqLfJy4zwZthWVqsUA2nORYlKK/adCXCGThCbUKDP+eu
U2+qtsopjRdaGfSLBsJKWWhUXDGZEXDQmDWyj1Bvu/QNlw4XRn02vnYTRaF5OTYYdQAOkPO3liG8
uf03WXiCuKYfT4TUeyWC9ypyH2aCn9FyzUBk1HozSfvOnCoxo41+7HfUJSv8fUrW1fjkvMZEaRfL
cC/ZFH7Yz/pquLeahDggnVzaJxLD4+c4fkcvw5K32twIkwQwiTcAEUQ+TXJX/VAoNsRrhMSOqWRF
b50ThLbgdctY0uZsWZ4dNs1HhW6F7SWJOpWC8guZD9TqZq7cHxvTUxdNKpisiv7s7UEweOCVBHHp
miy6RAznVPaRgPS+rbScdi0vx3epRIc6usaNscfowJsOYnt0hKifEFQOLqjhPNn6y1J1kFrrkn3Z
pItU85+Rb7AV6kgsm8rKK83lEMQTL/P0jWHedJfZgIJejjATRHI3U7etjqJwlskr0ZC2YRo8G3VV
Vc42yOmBt6X+LRqDsQRrEbM9TNPcOMoM/qwfxDUYqkVVWaQMRpihu7lQhmSv6/T/ij5/TwAjzAyd
y2R+uvH6d6cuP3ytt4inko2JhYZdZFKCHjRTPS/8T6PqZ7j0HIFhRaipO3snD+5h60+NplwkNWsm
DXgQRkq/BYDs268ThmLaLCjUI0cd0uCo2+dmFSCQ672j570R2+aDE2eCb85E8qUUPXvt4lQ6KAwH
z4c2WTmWPNp0sPOUFXuA1mkLKwm+lV4CF1O/qY5PXiKxG3P4/pR6OTHIVGZWbK5EM91oKXclpMmm
wV9slmumDfwHG4h0navNeQj0T5mJi8xzdl4qVRvZQqPTt0+1ZVqlu65XEQSvEnOCXN01L4ejgU1L
2ImfvSgfnYqjom+TX21dQDwV1sSvkrWmcQVTR1sLWV5vPKj8SQCMIQDJI7j61FID3c7KEBNmE/uJ
FH8aNT4IMaYjWaIg4KghzY/L3cQ9lVrdv1XYM5loz0NjR3C8i7BQNbVZJNDBEj/AMnD6ifWHa0br
ITO1idFb+1LONpLUofobH2K3flIK+MQ7RmQ/gcqMisTEDYAZyHkfggLF4Q5Xwmxaa5gqVM0kbLQJ
rrUbIashyzDfFdlFtbWTG5R/HcGuCoGurZF+wiB2J7jigMCXxRS95ArfKSOl8VbGui3HRWm3tTnt
VekLhqs+KURWGPILRXrEn1Ce+H6GspvuTZuCzk8pfes5gJkQ0ybN7T7zqLMmVDG0CRGF0WaXIjbX
Uvuplt4MiOE19sZp1hg7qPcOshjTJE7UiTN36ridimjU27oGtkTCl0YURFxAlOIFYHkVC4aG+6Kx
z1v84zLfC22x7tulK5dzJxetVRfsRgW0VZaBlDMydhTeXUapMxcdegjVG7h6YBMW1jlGXpwTqThL
LZ6+8jA1au7VV2oWbdLbXZ8gD4q+uTdQ4XHV5svwmAxWQ8cjiU4oAZH/9caUvuFcE7HeEfzYBB2G
BLtYzY1G3ZERT81QB2NCqCQOHH9GUpzzqp6GTF0vc27Y670crUedWTWR0ZAwu0jvRtZUM8/QaC97
2nun6yt5nNbiQK+bTMwB7jPrteSrLOkEASu6d0r5IQUcW7REtIls3UoXqLGMQaE+8LHeKHZdtcoi
8fqj4wevofCuTdof0IHHiKqbRUl/tJr2o8uhqgUCmpwue24bxqbttvPUi9ZMtXUe86FEqp8Es+/I
RhEndRjHQAIVHPmoGVPYe+eahu7CqkzwYfGyCsMjqqfHrNTxgEJRwBajMpn4wyeS0PseDNeyw2JD
cssvvTbXnMDGCv8B1450ucabhrlo9maAIn7qg6rBWbZE4J44uWOGpIYdY4i21EJ/mQWttCrdEhxh
ma1yzUN43YyWKgAXhNyd9x49eAlk3YzqOfuSKn5a3lzuU5zTQMnNZOzAfQSj7ZbjEwSfiUMgQWKg
LUNXeBPdbGfFydVU1C3CGkHuoMhe5qqt4poY5hZmJkBOJ67q/KgyKqEt554GPnEKDupTdCRtKhjV
kkPU9kXPnHDOKAtcY0gVEM+tArAigkArhNgqkbVd7q5cC3NbzONeYRS+2jpbuRhyZBKtt7yu5IkF
cswWcHxrdVl5y5zomr2U1nGnrowdmp8Jy9RH915HuF0Lh3gqGbSNdOsgeW4xqQZ1G2rPEpezhS9j
FaYEqECW3zV7hNuMVnICl2ixMOocfR/i5VDUXyrnehdlTCmJqDDHPQ9YQaWmK7Cku0FNNwBirpmk
II7qL3s3M2Ge+ncX09tJEaTUu/Any/ujgHFPwEEedDiuBMuuwRGupbMI6HdUJVJlbJyMe6Gf4Qa9
xQNQBhBOgY0kww8AJDRP89COXGOVWNFVa4tzA5k2Le+ArvdWbD0cwXuS9DxdReLIQVN+2pfRo5Wr
99RHQKsNPGuqI66LyRmL2umSTRT2x17uFrWJlH2EKaEoEuA29TArewUHsCRvbK3Ee8bShR80mlZm
q3w5X3Eko1YrVKA8cB6N4vjK4p202jDJlQbDxH3ruU8BoM6Ep7t3BOOqZVgq4r+BNn5Xnrs2Q5wl
Plexc5V49oPGJBBdnYVk9NTJo43LJaYp5IJUikl85OCslenTDMRulZTfQoiDcCK57wJuoraqFY+G
WbLQtWYj+5VmswsCvPKwVAifUee+UCybV5X7HAAd2VJsZ460lSP2hLwKXrGHhJ5Y1MvKY1RyXdQm
q5PaOdjQ+EuHTMPR8QhpffqPhYGpLkYHub1MDefeDB1+F8AFKJoyeaP+DRzOXXRbddr8OJYPQFoI
Xr8OtgDCsjTdgpCAsBTte4BShxrVRBoJFxBqgTUJ/WgVa2xfVizs8ZMkPBfLoy8G74M2PgadsKMO
2JakzA8nLhYcbsshkfQki6Je5ARb3b7tk0PGFjotcgTMG11z7FrBTkPsK1qKx0hWwfbVBQS9FlMw
cdkkg/umguFcQNi95ut2CNspSFe85nKD0mw32tkpJ6xyMBhh+/KNLFz4nO7LMIBYGQjJsED6urUz
y9rhYmaV7021zrsYSy8h2hAQqFMRd7dCKaB+BATbitAdQx/TiEH232vMJDIEJMEfGXvgKO+mh78R
Zg+stQ+ZKIZBeUaV+lDzD6NWZkMOQIiQKeYkj3E5KE38MwiwNTXcVkAH6f7hHde56qPM2342nv6T
uuyO2mjV0JMMpSZuG2mYrYtGN+GOlOc4yc+GR2BsBkc3YClqBSFjnr8QncSl9yXWWOwQFDDS0qJ2
b5nMGUe4rGNtYO3bGuUqH1VREZxF0DJsPmg/Y5zIoourYoTF8nDU6lXaY2eARe4V0PW+t4JyQr0D
PwulxkeRCCJB5ToswZsR79GETxknz87yjoZwPuBsQxKe+BCoU2xwJ1pfhDMZEyVX123ODAXgLeZy
DvScWid68xsCG0FB3z1oRpF3rB5tcgOVcztQI2NmNFm8EKxd1llwS/OsshtN3IqBMYedcO60tgVB
Fl7btD9rNKf1xOknY16POHdi9yJEwqjYtZZ584Hh+40/iUtOFd8bz2jFvw9GdKaLvo5iNLG6SgMK
6XSTwWfXNisBdyxJ5wkb4MDM4hX7xgJq7aUv2AgqNRfsoQR6xW6sK+4zzcJrXUof2NL+FLRkpyIW
zLO4cE368sYWLZtrpQCMSmMVXwcVoXlkBhIs6pyOKMpzzP1gVGjwZtbR1aHVq76yStyomGjNYrgT
NOKfVtitTACi6YjVt1ZWzXSOGlw6qulgYKSmZjHg4xYnAIJe7DlVIqvxJKfxi+lT6h1cR36LPe2l
S91bMIKoMbHLbdDai6Dqj2oCgUtICSjbjsggqsOparp4dQyCigcIL3SLS8oBOSGTg4bfuyfLQ6YY
H2WC/UxaZ4I4M2qOeC/aDm6xIx96s3pjL0XSFyrxeGAQyOFVm/sY8Plyl7JvShPPYCMAYvaulF/Q
1mKpnuUwdBa+uKWH8daAXfmtdv7/oFb6TwlU47X+myX5/wfhUYIxRBPk39ZJ3+vkVnp+QaX093/6
/6hW+tvH/V4r1X/RLAhOui7STsGS8e+1Uu0XEBp0kQA+GRRLKez/XitVfwGYQvtubKlh/zuy9H+v
lSq/0I6UIC6CAxuhU/J/UivVfoUz/KF7AIp/hHJYCmQkw5Ap5v655I53ly4LUlBAmiFhLVbkMudK
Tkzk4lE2lYLooWvBXbAoNlqmbOPDSE0xNKAziElhZ62aLkRvG5ky+tuBtSs94Leq0C9IMBKSkOpN
6pt0KaOT3armQBCusiVj6lXlyTAH9HQDG3DlMuK0ARY/SFiZjpWFcMCn2mrEd9fLKcVBKlGJUMZ9
VsWob+YUQLcFKV/Vljipi6peCpFCMC/1jzjGf74vq4NUQK63yjKdShWK4CUUEVPGw0ypbWg3COfq
9VZgCxoEELBREiI+q1xDiM64qKhbIvJs0krhbfwv06mqJiElAQVYfZZLdlz6AzU68FKe+xljGM8P
GQF5rYFahDVlkjqB2UZbkbqMWMZr7KN6uy0IL9tBGPggjcHNv/0g3SfWE7kw+qSp9z6UOfbZ2Qmg
Fm6s1i0ZHpabkNaTldQmNjuenr41fEpmDBH2Q9Fd6pWtOVzcEgfFxptbtEHjwb/7BlUOM4nXliMe
VY/gQijjOV5EF5Lsu9+jYR/mu9qK1oJI3U8rfJECZjzFbJNKtJBejUG2qFdFH01acdOO+ixw67Hl
2sxsHQY9m6e6/a1glquo2cUYIZrhSzadt7qj7iUilxEHUCnKJMXMKsfQSAvvtHCTieZUNiyxnWs0
aFZR8jP8KicA9L9iVXindD8e6MHdIcDAW/LGxe4YFhEZZdIyytylURjfRkPRDpz7Mim3UkoIL6uZ
uhCrCJNVLZjlBrpXErDeVQGfT3Wluec3dBaHAVF9Df9tIwpekSfCBZqRo2/0vpEnIkF+ozbHdEjv
IK9xGhz6kwyMfBpbzL58PBEoV6hzMuQF1BS7DnPmmt5tsvwqVvyCXPUKNOoayt4HmrC2JsYPrKlI
5c8BZOxf/142ADdLd9X2xS7p3XdnwJZMTni3V8lPt/nuj7VQyxOlER6/lptw4/5uIokJVX3QgqBS
PxbkMu9ZS8I7PLZAa4+xq8L29fR9nVD7hJmCSV50FWSOfWwDgVK2gTCnGvjZChw1pYhcfaUVk6Bq
n5oeDfNEUI++6gwwDhV9kuWrtO5QOsEeG59L89MoMZiISAklv9QRQAqfItNOzTnxMFGb5K5FoTPb
1IMAhNdN19iAHuXuOysaa1KEwWussIc9M1ITtJ2A07sV4kGBc9NQ9OdYTDehBag1li+RnNRzmt5E
XJG3bGX1jpYFHlFpi7uUu6B9dUdEPR8Uae1EcrDMjkDW0+mgKY0tdsZXK8hbf6zyjdUCyyIsGQwX
U9SsKSdyBqOpkHmSrkKqbaluSYGZmwBwQrzUiysBvX2+5wR4KR6kGuKxZZtdgzAOFjqGKjBElPcO
1s5MHQ1H06BEOr4+Z622kH2KSIOlLF0NOnnYzzOJ2NNzrTldkGlnEv65YaZOsy65lg4PPs002xAP
6PTsSgYoyIkLxXjjq/3noLmzJMGmVie8cZxoXafAs+gi35Uh/g7Rocpi52TJzVNVI2/qq8AKOUVW
UEZFm84RPRZuDoGseYiLFNk4G2fk3/GvfI894c3DcyzW24vgKVOrg0TTVwfXb7ZVEj4Jx/cSJVwn
JZEStyn6YHiipeEcedINDMRZlpExKKCdYZXU875oV2os71IxLqcphnmTWqmXZYplHElDP8ecr/aD
ZJ1EUGWMAkZuXBjEp7Kfvomjq1U6IXdfChTS5UJbApl3p4qbQNNjQxXiGQSMlVH6c62Xtr0aXuAu
zLBK+5IaPk8tMKjzk5eW6TxljiS+JVQf6FMULrpmognBXfHFNR6tKwXGqe3E1ARht4VTKx69WOMv
s2ztQacFI7hJujT06isfmm8/x1QoSiUkydVuYtXOuY65UwcuJH2eYAGPkg2xmLo+v8U9Kp3CoAqo
6VroGffqDkODaq5bUT8LgeB3ebDGY0O0O22c/2ZBpAhj0HYxu6H05Xz4aiWtg3haGwkpX1Sw/Yzg
3waKx4UdYUypk60VMniZVrrw3+lR+EG0LtIeviSpeCtRUgXEX03jNUzSe+m4z8ByJVsWE/YBgkMk
IeeJl5/HckDIpte67XHQ9JWibl3240x0SuyPgyupAtlxZK6AHlOlHcuCcGg/a+XbEX96jZJPxASd
OIL/ckx1YTnaCuD2GqO1aZINJ6ULVrMMKPPXgEmkQdygQDFbuQ5wsby2/SL5xic4WYR0bG3vuzaj
ciq73Px4AskwCCmCDsfIg1VHhXgKbhr6rEsftTMWPDbRTk0eQeJ0R5XsFqWxwYaw9mz89qNp2o2X
yZNQor9b6RyQDU8A2AxFCJWSmEMn3FahU1LyjaWJQsoLOMqigt1ihbqQIg1YdXZJ9OrIyYA1uVyc
Q9O9i2F6DffYNWND64hbRsqdyiE1Oin2l0XGgIc6IosKJ5XC29SQ+CBUYWTFOj5yEbTrIjYuqYhs
AgL+8MZD65j6JjmkSUKZUR18UzPnVAlJN226OF6YYiGhmVu9KxQ5Znl90KI+n4SmFU21hNsP2cx1
WSqnoZJ2U7Vgt4oKCsuRoU1ptior0d9DWsUqy88pVyyr3Fgr+si6kyOcpENuEluEepRsgI0awAOG
Ivam5RJgxd54iBKzCy5TgqZSuxZMyoW6GsIyaPUXrKbfsLb/w9MJQzSByhCy//OE4uMW3fobWUTh
R//7v/5XGY4/LYr+9ryRXCxv9zS+/Z5alH8UWfnvz/57dkHkrsnIJ1jgHf6cXQAwJE40xtxCGRX5
fs8uxhQC7DvgwN/QG8Bs/p5dKFSjyAVMGeAgHJ3/JLv4C0aV3EIHKkLGCcALERjxL0jx3goLznOx
OOAxutBy8T1W0TEp9Wkq1lPePA/jbBHAH/3DUG5+S17+RJVR/4JX+vXCFtIzskmGpIB2/3NSg/gL
GHV0OQ8cdy0i5wWHg9kXlHzAI1rhTIiY5aIUz34FDgj0zhK2otwlSvYb4oMUJKMdK9oEzu6CwH9a
quWb2ul4zcTXYMBIz8+Widx8B5xBUVBTRkYzlrJqRp3dwNOlTe9SrC3AoUx0V8PrO9yn2R3b1bme
x2sV4aky1vcBghHwttaCgS6FwnHRpSs90aciDmieC8Qv0C9tWVwN/1tTrb1YAU5RcrGwYWMCkArW
npotxDL6tAaafKp/a0YEgpxKj7xWvprC3FNinblFdkE24L1AMGI04h24goq0VhKfdGS2RO/kITne
h7ixUs7Xi+670aHEJk1mTYLC/KQGs4fVNLH6bjFekJ101bQ5jXKhXYWF+dVa0MaN3vOmZZWuQPpA
v1eJ/dcc3RMhLOc1ko1dLbwFMnszQKAZqhATS8H/XHQecYYgRuLqHv3LVdImy0QInmJCrUQyxI0T
lV8oUihTmmtnkJezYcDfZkKtEmpvjs+nEnVHsRPm8tDMjE46jDE8pREjowRMN02YVKr+iRPte1as
fYG+GBmg5IRTA2aO7ef6tDiw99JH0+nssJ2bwkxPyQedTxJCQia6NPVvRRTqGv9Ee0gacWx/Trp1
kFngisGssjisEYH5B2hnXuZx3dH0O2DVOCFwFDvt3dPKuZVTz/S1rdqGL72bKXr7JQf+vtHddw86
B7qRkzAyPv0Gsw8NW94wWWTktn4uvCFfcoL0fXYZD4qp0yrN8GzXlrIDfQH+Yun+eBLKC766NGJ5
GyCirMrQ0R0ED3JEEuI0+vSMVV22tGg1/nmPkRDzPCZYoK+jsn3raThJDpaziJjVFJ3yJMH7ivOk
A74xsJjSsauqNV9lXq0S+iudVH+LdeNNXEXjKIHzB5+z8PNN5DWTCDhk6DETQScYUI7DSFvnZdtM
4qSae1G6bJsYkqcW22N0ATf2EmkFDu7hJ42eZQUcJBqCpUWAFcvGOoi6L1fpvrI831muM4VE/O5I
/mZovjw/XSL/dGjAJkukh70TbwyWcOfhKi4XcyqmH437wJ8UpfF446I5UXjJJLLCaS45s0yq5koU
r0zMlVkNa29w/h10+h9OB2nEhGuKrCqUd/48HZqwKOKk1ctDIVp73BL3gRjNDHdW9fhV18V5kKJn
2rCVSd2X32mzDIuLqs3srEi/nWaREsI5WvcFr3hREG36kNjE1J1n2BbImfyRgRZuk2yjO8Je7eup
HxnrbKB2ojD8uHWaqr/DkOW9yPPVCF1QSctjADC9Rm/HaGdRXi/YNGYOu3eJjImnqIuEFR4YwDG8
a2h+ZXq6cKLizemCqVIEd3muduJ7XabLrqvPokdzM2mPSJVPs1rh/rpZ6sczHaGOsKrmVp/Cf2Nz
7ai1ivK8qdGoqAAidOPjoCLdJMugbz/8ECmtTF8DdWGpp6u0SiZVVn64SvMVU2NH3cTGy+JdLoZZ
gASH6W0Cqf2ILXkBNGMApgNCoJBRt2Keptanlx9Vvfly2myZhk/LRGeKXovQGeggP0YHMkUmay2K
t7rMllInfBTuNPAoxFQpKgQA8wJH2Pzro2uMEv6vnUEa63ujaJohyePJ9oedITD0WKfOXx50N1qm
+rmu2K5cbeFSNi7VZKkI5VxRkonVakthxOSUlJsNZ5MZ1kwIskUlIH7SMa7jDOpSfEvDVVawHzZz
sXrrhOETb7XZuL6yQUe/o5gXqoqggYq8urqUilPjbjMHDGNan0ozWcEEO+SO/xgXmMxmQDtmXlB5
cXprVRvZylBOBZrR/3oU/grf5OiHn0fYArZfVmCg/nkQ1EjODT0cqkMiq4dxP1S4civXU/JN0CVO
8O825H94QRXzdZagCiX4rwtQKBQhox18UNPqjXx3btjGFGfiieG+V7l2AFb33jfausCioeNM6EJU
1Iq5jhabhECEbTjJv4FC/yqY/McjguLu+M1NyZI0eGJ/laNXtNCFF9+0h1ZHKDjIVwLiNj6bz6Cr
yzzR141JnSYjporURWGoS6QNpmWyayuNPFGbxyxFqJt2JZwKA3kVExy1YL0nDibeJJ90ougRebWx
TskLuyTZBJQHcnZwuUlWqVV/yE26QbqBg8Sc0S87qYP73uTahA7VQQ0KTuaJXpFrJ319iuvgE9fr
N0/DujVS1jQmqe26zzjOF42rgW+oP8RIo0wzCTTzVhKZyHr3VQZcknAQJv4sHaQZFSKgVy7CFFYS
Y3kGNt90+iNsvQ68IcoJQE7p0hcABzltZCToRX3dKd57FlEp+ddzcJxjfx5/XVYhJSuIBEqa8Veb
qkxyqHR7jL8uKMsCuTkl+pvK7//w7Adtxz+M9KhO+Sf5yIlHt62Kb/9IQfLXt/4tsRG1X9j+dNFk
TaoQTnk+f4OY8xcWKuqREH8AjI+7w98SGwQkfoG7SS9DIvOBuM46/1tiM/6J/EhFT2akm8iEX/9J
ZqOKv/IJ/z5BIABpksLnQFMjTyLDGveUP+zUheBWoVbI0tKSJ8Mj8W3n2m+Ts3tSntKueji38qVe
3Zt6jc7dWdwGvi1/dBvjOWyI5GN72HRnacPbpC//WL8wzdhpO62aDM/x1cK+efhHbUeijnN5QdTy
HZ6Gs3ujc3tuzmikPo29uDUeHi83du4Nj9wv5EvSe3wMT8gQaLvk3G20x7AzHu22QQPv3G+zM4wX
a9+d/ZN7Er/Vq/xdv8ATDijuPmpW3WX8Bv3LeNQ3+eZ+0hz1beOsH4Vz9NRf6rG8eSBVdjSlb6H5
rh/lY7Xrb7FrZ5f6u3si27sH15Rdmr0AJnEvnDv+018VKIW7dZIP4k+1I7UAk3Uvf7QTmrg9SAYb
1UvnWF6lU7WLHuYNi49hX155YfnTHrxz/Ka9IzuUb9uf+tp89Td4Zd2uvdZX8yYfy+8G2NSr2Zff
6jG6aGuMRC/Dvv8U7uKh2ZM6dHvkM4e9F86JRz+avXikp/D0LtyqfjR/SIm8c0Of4kZHvvxGYZ6b
T54y47Jvdlyr/+wPoyIxip7qxH1334NLcVGP5rHZNDvAac3Oe/DxQDzX6VU4lVv4tIfiEjwgrlvn
sS7/8i46xg1EbNhc2/0teI5pxmtoFmX8Fl3kW/TMnsM+IE/jouLRtTCURAW5/2y+Cr4Ml7nkri3t
9XCKwy2azju+9r699QfjPo6wMg53t5N5Iryx+mLszBfP9uY9uVlkSOxyW7+Mc3hk95SP3NVRYkK+
xJf56ii8n7Qdo8i8cQqbbk/NDUkU1G9AYal1aimzIATM79t8G0aHgQJUUDAi9dbzkSa11ReCe82d
wnO3U7mycB5fUM3Cm0ET41cx86d1jm8GaJjIlh7WDolzY6/thoe5CPYAQJ7pLbzpvLHYqeHUPPJl
I7x0Z5RKpVN9U4/a3XJt+UvdY43FTNiKR/HW6nbwzG/0Dqx95dv+MQQGuxkezgvBVZ5kEGP7atOl
AJHs2/0rvtU38eWLk27Pd5Ae9EmMR/BQ7k1l8+mUzpGcwsTGuqfX9Kqc8s4OrxoqNBflm+pueLWq
cXSvxkk8FDt6AMxeMqUrUJf2YJwsKMAnxl48aKfyZwxTTxbzof2WDzWzs9sbJ+VuXrp9iU7r57hU
nvn3sJcP5bb8rvbccPLsP7W1eGDJ9AeGkMe8Ka/BAzIBUx6Mwqn+rrfj5AMsTYUxvpZXj6dZPd3Y
ptBfgvdGv3KrHoJzOUnf6h8W26ku6CbZ1d44a4/uXL5ckFM8Ovk4is7I40WPrHR2gvzm33i+9Q2U
qscTER7WOXjKL+tsnbHMZbjGmYaiz0t+DWiJMVVYJl/KIzzyj6aYNo/wrl/DI2G2WmDGZnOiM8HY
y/bly7/5oG2/x9u8DXjI8FFf3gVvgnt9sO7dnV1h23NNcHJcKbg0T4ee6asb516A+u6FARJvkjdj
tUpn5imzlccaVDPxJWDeDvpoxyzgo5kQ3ChLmO80Xv4mnYcvhMWFd7GfkBal/PohyBNtx5Q5Krth
IzyVy/CQv8MbH45+7lFmG+T++1t00Y/FUz+qx96amMfokWR2+5k9eTRfFusDMvTRezoL880BhDbl
orowG59ICiL3VkZMOz6HBcLTZOXj/MVGwPdjwNQXX0IrpsJD7VlifvxW39KbfuX1zF+e6LBXXzK4
yaP5Sp7OS0F7e/wU44x4HI8JRgIC/oDohhkDXkCmKVfxTXuARufPEueF+JJQgYLvcUTqP+NJSmdj
z/FBVfyEW3p4tB7ehaf53d7VbyR/t9quOLOe5e/qnLBd8MiOxrp7uMf0pe2UnXtE1IxW7PBADbT/
Fvbyh7YX9sOD38F4yn7co/ytPKq9dwlv8b06pyf5Q3rEN+mh8Vv9WG34Bv5Rdu323hyMi7QJT/5t
QKzuyDkD0+M9P3FWGo8ROH1jDvE4DG8mPBguKl/ieJYNZ5Lj/O4cKAkxrYBxvYx9vx0e6re4dU/m
VbtQv0tP3ZnJ3XwJJ+0ElIlTNlg4M24G9sJznDoPDmcO4F370h5c65hchAdPiaGTj9Bc3MNwT9GG
O2l3dQ/tXd6judzs65f4OezET+PSp1O+xMNiWIEXFifnkv9A+6hOvFi5U2JzLnFnxz/86B7YWKRP
9hDl3tjqKrvrl/BHOZkX/8fE6u+S/iA2kdJkmRixLVzdQ3GXaHj8dPcICB41f8BL9JBOfL55ASKq
X/iNdG9/QJYa934T/gycqeHV46zdFRtOgeiSXQwW6DcbQnzrduU1uvdf8ldwHPcbdupsri1pYeKf
Mpw5vy7WzmAncY4AKZov89g9y2uzcY4gpmo2MOte7MofL5+W2/TanWpOHu3O9vJTbZovEed1dp3m
WXOKNzv1ZrBSMen2Fly82SfP8sbqY9WxbNEvHP9Pj4ufnWt8xAaFVQtOWHyxhFk1HBnn4eLfiqd0
l8c5oI87lnowb8yq/0PdeSwpzkVb+lXuC+iGvMSwEZCOTIwAISYKhJFFyLun7091+w66I3rQw47K
P6v+TAHH7rPONmvxjxN5uOG8ebQYtNiNzwTMryZQpLe9Z3NtMJmhiz1T6TSNHw8c3jbLn6ltrhwq
1V4+CU5xwdj8vQyLdxSv3uH9yG1Supod2Vc2hyzGHSM+TWTXLAwGuntglHH/ko1+eV206ayLLqPP
5Jou35gY7DEv6C7dkd9xkk+rh+Ixh7Fh5fCeoJ9+DrM4z/IzxUnSvw4cBK1OdCkeUrHkBZRb8Z0n
evhnp1NgmoXAsNKbdwIeSIcay9PsMleGOaS1Whto1NviMbtjpHSLl6SAE40DrOJPQ5oqS614CN5i
OIY37n68O6ClOwK2qPOb11sOKX8azyNcJBKHEefFpd6ox+lfaW0p/Hq4ssSf9VZ/SGA88TlO5wFQ
APt4Su8xZ4l4jK4YKQXU0lx6u+E4E87/4E570K/1lnUQsk+mF52rfXybTlD11B6Yhofk5zZbHoAI
iOjtesuB8GAIyQx5P5JjKC9bn3Wtr707GyiFlJBSlLlwZId129TxDtl7MTvG19zx7H6nXMRN/Sx9
5Td6VGfhSHrRjlTz90E6iRukSMWzvh6fMAMWaFRu+2e3jU/duX3Wz+bWsPt34VW8jX/Dpt+Pz3Ff
0bIL78qf9Bo1lrKvbjHrhdYcxn15Gra1b9rS3ryFJ/GmHma7dilSlTMPr8NNOIpn1R7Ool2e1tpu
3FN6Fzq63d3E87gXLvJNJT9k7h3Cq/LbnZWd7gaP+Lo3D+lJPqj2lLuCYb3ItrzN03nuxCdtHzvK
JfbNu44zckFfdnptefeeaVZ23TZYD2dlz9DwlTu8ml+sY190jb0UzOGW4VTxNYeB/JrtU984migp
OaPP8kyOqqtOUle8tLQ9d6JoZ+QkNIpIj0weYr0Yzhk97s7DtjlLf+mpvo7XwZ6dXm5gNV/FXb/l
18ClHofX5SeS3H/ibNH/1ZfZSbvm19nJO3fRvN4H98Qln6o7VNt8H0Hjzv9Xh9lJOTab7FoczLN2
bA4DyB6lP9gSeewixHPdD0sLQfddY3eEV0Fa+UK7BveS92Z8Ik74Y3Yi+Rx9N+Uq/Y5H3c9zq71W
227DKzyf1CPZKWxSrMdjt8lEq76aZ+VpPNGHUM/ejXi7CUa9kRIrkd92VZ7mjXqR7/ap3ihZjE/1
SbYxoTfld9z3u1dn6fdhK29xoQdHsm2gFU9UYqYLrHpwkbe6y9HA7mfBSk5yGduVYq7615xRVnYR
Rn9ZsEJEhk13WY2nWTkftqYtn0273w/n9tpeI1d3qKqSrtW5vqI/ppySu3YcbNNPLw0kwCeT+9tl
/K13nTnXnfGBBOA2ubWXvlu+SbQjYY2rXUQmPOgcM30QYGR2yytTpJy6+0iIeR4jkn6IaNOjfnQ2
ySC7/qoz9b/lfhwhDVySLctsaE/vVu4hL71U2/Sk/Eq7/Ml8mjd9mqT+SrBe+pV+m+3IyuB5CpNY
8KeqXqpnynevrwOzJJ8FtqR47qkwuopnc12ddWZMvbEh4yvzME07PQ/c7Do9wFaYNmaaLfUzvw3H
Jcmw49M8p1dmi4Rwyj+UZ4OBPwV3AyAFH+e0dHgN36mOQwazxeyDDEmW0lGoJIV2IZ95d2FJlgnP
0RT13J15O5Y2t7+rbr/LBQtAPZdPHuHl7elfq215Uz4lMmOm95bP0kk6Gc/s1PMzNul53Klnki7i
U3Pm896zactex7/wmv6JK5oSXhmuRmaBxVgZ0hA8e/yji9eYtAA+t9+Lk7AlZqLCUX2mUVvhwhsq
exq2KWiz8suQ3fLT9BHjX3o1bdqPUZqWfvocNjBnsIZMO6E4RlqYrFP1jP6SeQ6v3ll66ufgrp7l
c0Qx0B0+aUKeSIK9IFids7zFW/nsn7qd/pBg8KVx8tpkjdzGHW3iYfMmXPi0KXnqUpM4YNNlu37y
G3Ld0lPjymfRTU/qQbeFU+di0tzZpXPlW3fT7RkVPNOTbCjVnkZYXzMKp3EnH/Jr7Ewf25yxm9JO
OMp3RsQZzgG9OrG6Dkz1IafH2dW4FGfGrX7mJ+OjXVLx88Ts2iKAY9NiyJXfgZlkEqW9jJkKn6T3
38yDtJtdG7c7Z740dUZmyLNrfur3TL1oM7+6nTCOwdS5zIEL2dbZgCJLUJ/Wp91iVYZb/xQ5Fsy7
fHsp1vjX51buv88hTRzcyTCqBxJoJusIIONCFSxeZ2Q+oU2Nr8Kx20q7+MrKiaalKlzEs7hRb+Q5
2uYBs2v35bxhuTEg3F520m46g4SjaY+7lrcen5kz/nVn1a2wvBicvRjPM26T3oEg2XRQuJhtuZu+
+Adm3tgHDyKWnZUBM71D7chu7Id+Js7LcdH7/Wf/M2x5lDNC3jJabrDOr949eWDsR5GjAqQSHDld
UUpY1x4JWRxURjAfXAIEfOD4l/m8rS9i5OQbG7t0OAj/eELc6Ot/D3CUuuZ9dvTuKi3Q6Si/fSNr
Jtt5bEWP+BQ6MDEbfIC4LbkCFo/aZ8twXDGPm+n4FjcZW8g8CKfJ4FBXwaqnw7odQ8Tqizfei59I
u+aWOxxl407ccuzdxY15AEJzoA4bgvMFNAaHltkbXKD3GnjtpD7N50hZm/faB0zTPeU392lg6egu
dpxxabnG55CCzgl3cQhOGB27XrariAI75wscFcEiOHkPPJfHvQkINsHnvqzn+QQQhw3xUXn6SD4j
A6lQUOcdSkQLqRLULNOd4pvMmh07OeOYMUVUprdfLXcJFUhq3qV9UtDG3iHL7oExYGaP0WV2lCl+
nk5mO3pkT9H1qJvinXUXa3IbNm+k+C7qgZfmTnCU6DGwlTU0teBBHQTwUtqXvsr+IWftHxqly+Lc
pOCon9IHS4cWQl0/jgvJb6cLDYD1XUyQbFA52GhLsuS6wlHnRhdQJRed96X1FQc9ueQCxgRPzFhE
F/LdiKDXNm42HHt4c2puSDaA8QqarQ84A/BmXA2n2BGVb46KAxRlsfCnnkBK8qATr0ftKHt6aLry
1MzW50RV9kwVUyOydlvfPPQsHM9laU8/c4U9RV2kMiXTd4mNPKBA7/ybS0m0tD0z2TssEf7jAzI/
eIDij8qejjv6utvKmKfgqN+VXf0EC2AtcCZwLT/3J/5XvpWnSl5g0KO7xHFcXpNqAZi5R3dsGSuI
otm79qwO0Tlwjad0ysZ5cu7sfD87VYfADeG2OZW7l4uiAo8rJ/EgHsA+5IJbOZDKmzBSKVrt3jh1
qhW/PiN3sJvDCJARD/VeZmlRnXLhRaf+rzuUl/EYnDuSTOadPV7yS7sXmb/N260v5UV6JGfdL3f9
g3pr4nl2jsNqWT8iMFJw0z8ZikfeAx3qo+xkj+whOrIv3NGt4B8OSc/muMi5k3BxgPiBGXwASI6j
+7bN6Ro/OPnDOHQ+HgF02HlV4+AN6Jx+Yx7HLV4B1X/72aN140eCNwAvsy+0S+FA/slrLu7jR8GH
8hglctrkQqgfoLP0AkzjL266JItnc9m333Z50cFuI7/yHM+nSfTu4TmqX20qltejZFU8+mN5UR7S
r8mFmwpIWsq/msQi251rD63fe77y6A6djXhA4SrH8Tj2lud0G+9cXppNeqEOrgX/BC6sZZvKrrbj
9XUXhnniKifp2XB/aMFBIDa7BNOYN1b8gUMSEKCfq8ng59f2RBqReKC6cxqqHIwJmhpnINEOZEcS
YXYFxHjn6M7Pe33eTPh3G7jBvd1R7igdX25UW0AMqB5OHMxUm5b7atvulGNliweDaqA7+C1yg1t2
8Zz2pN9ebrepaXS5D27NRpiQu3ZSfeMAvX9wF8+gDtVHNEI59tf6kbJJOGb+ga0SiKk6nQM2Fp0R
BN5smwMwIZoDJtoTyAp0kZ84j0DGdn6dFJ/cMluW13I/YYnpzwAJCYjD1n6rW7c1D7lTsifZU/Gi
3xkX8SafvX8QJKvm5U46tkfl2u471jTReJPf6bzJBE40iJ6u0nUG/ubtozPj9xjguqcPnNIMrnEp
wYrTAc6NzK+d0qE0lePCO/yDQv0pu3p28tC4RHH0u8aRAG13S5/c8QbyzectcwayyU4gGfqFijVz
MUFq7hD1tdiStEzPAbTn9sS0gUz/wSfCsJm58G7MiXcDbcC9rt/KK4M4+2jWs2dwByKLoCqXJBa0
NAGFwb1j6A4lNS5Tw8NrDOb4N0V8FMZEe6bj0gQJut5mmrv+xPshcX5td3wAIi1PelxeZ6HF/yqn
agsRfnJW1w1aBMv+rzokTDa3JNs4SUeuOY09kB7LpchhmutjifOa/NPH4EM0MvghBPjuU3EV6ll9
ttvMFaSVcJfchI0Szwunmlx15KrOeSLyxb/IJ5R0lvcRsSIdf2DrNq95t0v8wsFfSMCpPb+c0S4c
76he+g2hrY1yiE7ZWQoW/W28CTeZsIxywx9H1AofnbRITq8r/+E/CFnaxA7m5rHAsUjGmrGonsqt
4FclyInIBD5iJohL7xQ5My8i4Ytq753eVzyD+JHHc3EtAa0DTp3uOT16xTEtTD5bgzucsHxfqyuU
TIRZZPx54xkXFFgXry6eYb40fNNccPg682J0C0isMZ8iy47Jx3WNc3r6XXHlR+G9pn5+8uBOQQr8
g/xLfHZTE89vXJsFnUomlzKO1+DqXYJT4vNIe/MuDb3DXftJae1N/s3OuCZ3UBxJ55JNfR725pGA
nDtu8Xf5mMN+WzzN4zQPo6sDG2GycCt/tKmw6TezwzTW4l7hnmZXzrjRL9nZcDt/3FJjvUUrGsam
6V3kvXc07rye+GJLC3F7se7P3gVKgMObUOPkFmeFXcctJaF/OHXP3W7Yay72XOIeKbjpI0+t2b8j
AP+iq9nNc3LAGgsBILV7P0eiiv/mT97rx9czPIo7VbTEnUInjVtwGu1hj0oH38sz3WWkzYtyaHiv
A9Vd4q4+6xf9UjwVm5E7cWaMLmeHuKPBw+51+uf0dyq/VOfx4+V4lxZ34Fk7/Oviy7PojkhAKzh1
u3rfHoUDDu1xq+4Lv7y9TvKvvO+3w556eMkV7sadjxf3s0PkaHj5GZa3XwwWA1DLLDrhwG7hilzZ
zVZ6RLjxHv0Dwg3jHvivaaOkD8NFnw4PiEMUwy8fNJeXTEnvaPBNW6vigPHR6B2cDg8AG+7fdVv0
4wvnjXTlOOP5+NH4aM7zAZXDu/IF40pizk0OQafxuZ+HD+H+dl7O29EvLyc4vZzC4bPYnJWjHMqb
ZKcP6l9g0LVx4iPXd+lvdE2xpbv8i9seN/+1jnDqT57/4KTdxb9uJ+/ZWnhcWW+TC//9nLywdkt0
mBkCepYWQQ9HvryZi2ndvVht5i8Am5JZAnmSTUzgQN88nEdOQzCGOQiPnO2EuycDIO9pX/6oiB+w
5I4GFmDYUXz1Zq5RVMXOHPqNcOi3gUO8+8wscePYx8zznp4jNc+adF+OcVBoVH3rN5orHMxLfeO5
6VPGjYSJkX8HYrgbcf9vW4zxsnNmrnaYrM8UGs9vDIJdsvhgG8HT+BhdIgHsRIkf0/n+LPvpI2Qp
tW7tJg6ZY4wWXvFt44MzfMVlbTC3wrTZ4mUPGGH5vp3wQW+1g3FgmCAQA8v7TEjJghAO2r+NKf69
n97x5VMi7HeO4v5gQT0rmxaQR0QOyyjupTP7TbjpTwM4BnhzQnbrsJ9WVf1Qce8/+pu4w7KezKNi
N77nB9C9u/lDn5Yf61X0tcO0/lgiyCtdQGSDw+DRU8NtfDYtYhia25OSd+EMsOs94DB/gMym1nrD
QnCJ9IsUOP/Xi2cHVmQLkGjs/lgfXzhdt4UP2uIL/xIfY6xBYrTNbzY47h6S/BNfeIw1kD/4mwak
O9gc/uucQUdEPPSXHvjn6050bi+AScYKdaSZm10o/QSPsqeCW7nrNrqwQDHTLUCxwDM+TjrV+3qv
++MJJriJYsxtH+Wu2JpQTO7za3R/uf2fcWp32tF0pCNdazb9n3SliE86ybT9EZwjwP0Rv9VFdUTB
GuyOd3/fmy1Y52H6AN4HIIjeASf88jI47aOwZd8ERua7up86BZqeEDDNLh+Tjy1Z9g82L5jc7rnr
mcv/6r4I7mw2hes5pq/0VgRi5CmdUFZ58aAn2vRHhgPfpZ0o4O+qtmCj0CztCpTc6sQqJ/SjOmDM
i3SKr/pNeyqnGTwDBFk2WmBhffcmiPAvaRhNIL3dbfJLZdc78EcERAQn7F6I7mzqfXQznfYIQh5x
2Zk+OJl5UX16ilFKH/LUxKPnM52sEH7V06oW6FXvKuZdd6YLAWMCEksW1JM1C3qS3Bi8Tf94mwQI
G5+f1HuchAdeHj/ah0qq13y8ljvdN33GbHyE7aK8BGfP7+j9BDRkBtc4FS7oXOUWTCyO5wafpcPf
4SV70J63gy83mFYxP4OSCDPPjrm8/c6vmft2F93CCytQ3LOHJvmleTEt6wsvlVwItxfexZhMfmY1
P9PdQ/QjB0YhV/zjtAGGBHiFp+NvdidGSLLkfToiJXXBZp5iveax34r7Cgs7cOpF+I1PM1IROJ1G
l3ZK7r8Ep/+nPK//0VR1eU2ja/Yf86Z8XJv/eD//w64xx1Ud3ar/D7RDUQAkJZ/MyP97VcsB8ZtS
WD+q+vG/1az89yv/V2qXbPwnDKCSBBWoaSKQQHb8/0rtktX/hOFfQxdDhZ5Il8kk++/ULvM/FZmM
2Jkmy/DEioZJofp/53bN/lPlWUWUJgpvyLVJCft/4A+d6Pf/t+Q/mOrhNSW5C2UKss9IGPs/iuIh
RW5erZLnP4ZRk4c0Fp95CyFMBLng6o3O3PcwvpeCmBN3of7gRzMLaH9acgSj2XEM4emSYaJLiqiZ
i2XxXlZqTXHWGAR7g0xzqe4OWdMp1hCU4uLde4uwHcmRNIltN9kzyiHOyGMzWVYU91DqiTxTEFEp
+y5DR9hUPecgDBSHQaqHL/kVfqRQB1ENspxJgmgPKSRMpKuPQQWyE/QjakLyh9C/80UYI2UzG1/y
R0zNzVxp4mWTmso5zAx5MVMgBtPDeGnKb1RGxmKqYCsoiR/1bv6u4/Az673XB8mo4+cQBihmZHm3
MISLVnpWJcfeHMmWmGLJlBI2uUl2I2Q1M6HOPpEM+xVEmdoOnT7rnuI0kJsh15USe4G+bKoKmMdG
QY21RtlCqn9S/Ad1RvAWP2exOZcGSdgqIvU1U1E0tfUxhcONNYwTO6MkGvOuDpt5HeNsFVDnW+kD
hSViH9367J18ilCLboI+WFdVqcJdL7dT/SCWQJASium1E3Xv+xFes904az6kd//6fMVZ/pNoOuWt
mozB6LnPjRRSwV2DEhhF2CoJCa/hK+na8esNFK48+bNs1G4jtBSOwnuyMqRi2CppW341qrYKq/7R
l+HsN62KnzROx58gU4BpMIKtYi8X1+H0rUB86i2PyarqUIJpqgqV0UHcN3pkx/+YDBQptGaZgfjs
O+TeLnbU8816vL3BOERfZapdPCX6lcqm/zF1EhTK6ViBeOd7ROkV+TPD0tXX+6uHF9cSc1n9bFPI
4YOmpPBR5JggztM3XXqWu8aajULEcSAJuzLshQWlRuUreC8qfVqxGeWNkBRRLLMi5UQYBtIAyZBc
toVIsUC8Nnn1N6w1R8Q563U845x8t7wGooUV9YbxQcnJYxP1N8Q+he3FzeuvS1TtQ+oRFmiq/r0T
S8LVVDtt9KA0l60k56v8PRuWaPXhB+j1cKnG1FjHUHJ2BhJdamV6q0wy14LQKptuLJZjLMuQTXhH
SGWidReQUqahezkPZAl16RHaSM0g6hEKr/Er8SouFFnxNSZ6vw5U/IeQrJIFNCsy+9VSmRRnXkS9
eQ9eT8UejUhV/paM1+sUddGq0Ap8wBUMZp0cBstqEGGTNc2LoUj1MquoOR4qtGT1XiAbIMEB3CtQ
SJbI+siJoq5n+ettpY22DoKAitCAjW8OEfWxng6flRKhOVWPH0M5M9edpn6XhapRBCrXa4mdaom6
EVMTFXurpjQIKzVvdN6ozd2zppRVKhQ4BKtAJA2DBDLkU+zGA1unKOUJETwarwyYDw+W9qXqr884
L6SfdPo2C2E67mT9F9JBXE0UeRWG+vrJqAbIjKxda6jMWFpaLutX+P6J9Cz+EYuFoMeQK1TlTkvM
lQIL4BfDfSsSNE3jXDQ+2yQfFqGJgYF+nctpUxlzrQnTZRJ7769IqVSrbSKr9ZLg01Qxo62mEU4d
cZLnVZx8hK/604SaV81gha3D/tnIw5869tDRBQjlvmtpUeYo1WZj3W000ilQVqQAntJw5POQWkhN
UVo0ctCuYin/TpNZbwk1UxMhOr9khNnGs+aaz9rfZMzHJRSq48oUhe5P1vZGBgVXoTqaGae/Xpi+
VmoT+FWkG/OwQnI9a5sfsVOuyOnVf/iqmyxZe0KxMpSAjVxV8Am1wVLSlOQriw957BQFeTberNZ2
xijUlj5QMVWNOBsSI7ExN8iWQsKqvyFMM6rXBZat6isSi10965QfM4sXKLfX5Vg5qapuX0Y8Lkap
SpctIL8Iw+GYyiaWRx1+xZbciVqIwi8IRA6zKBG/YXXMrHakNhryAPR2y/jXM5SLp1I1GAN3DbM7
i/KpSLQPXRpFSwhfsiXL2Vcvy+0yDmbw9iag9SIesY0hR8Qo96wMyPtQu9bhL9WqD5QRiR8JwW8L
IUEz5XRqqrCUvLH8CVsYq8Sy/WiRpV202kj9oDxD5y6YzV+BIa7CRFpisb3vWHTrF3VBgpYU8Ha/
Xj9I79VW9KYOplD0ZVgr5lKflROr01BbSaNTYvYm2VEdpXsjF4ZViYayaKqxWeUwyi2hxcSJVQ4w
OClw1soV1+Z6nbz7r4F6Fqt9C5wQTdVS/Q6rWpD8Cp2x76DW+2lCYmpDHMK/EXubJl0lMQs71wwr
TygSE5CZ6VTcgTVzvBDe3POL9KWiw0x9eZDBIfY2wMp5phHdLWWLuXMNzcA3mdIYueoWais7HIjj
d/LqwNFG2xGTwgOrSLKMiXPNtNG/a105hLImLEvj9U2JJ7WTEFLq6BGD+osVpX4DZpxEtxA+gKyD
729UJtlt6qd6BMUjDN0XDHfHIUnGRabrb6SB3xsvfqe/eUasJs5CkvAiadlmSWIp3l+GkLKSQfmo
k0AtF+91ZQrFl+E1+VyO5PF71gZwFSsGtN1x3vxQqoKMowSbSuLVsCKmlf6JFnL1UQUQL8AZCiGc
muIYaF5QcsaB9011oEwUv6Fir+mbD7E3ycuUIrLhpMH76AucsYUE00JtvAXKFIt2TfmU+Nk38k/S
NSoeDOJLkhLiU8/7bq8M87fcwShaKn8d1mCOfLj6WxmgF20ySXpLZF+PZvu3FA+fsrydFXKy1OpK
xmSpdq5RK1+0H1kvcdSF4B7JW+lhuClew28+yEePNHsRxXFReWSzZJc20jKSiEbOhJ84OWVvq4I6
2uGhYVlij4QM9tovJM5XUf6lyat3bVlGtpRyLMu8kubEjSZ+BHGhw6kBf0ZBtoyQLMPiL8ZtCN2o
sShJW1IssbE8nE7pAhrBN9rR5ErUV+HZ5ivkfoOdihbIuGrz+ww6nexnkOfGyTB+DGkjv+eeNDeI
3FBQeVOhDXt9zoRlU30HzTfRVXmpK3OFlJCIfLPfGVdH8VPKPqpxNQ6L2iceDsdjni7HbInEcyER
APxUk00R72PlIzK/p5gSZ9xrZaDuWc2tsifAwA1RsepqLZQr7EFpLorqs9RX2d4wLc/8bDTu1DBO
elbuEJN9z5NoEUZ2einlD+JqRbp+u5Yhw5S/4tIsyvMeBiibgfIaq/fWmrmgRpcwOiBAJaxBgAOW
N/Bg/uvNSE23YkjijXlZLHC3CovZA0oJNV/me63yX968/QNgUt8JTZWKhCz5ZPVP5LTyD9qe+EEc
4kR9uURLJs2Rs7fiYl1ATZFY72AdRB9Bug57lJg30OHBtWuAm/AWNJL1/sEDIDG3gJvKGnDEWlwa
qBr3fvAxJPJSQ2P0temlryRbGc2lM/cog1idmVoJMicD3A9TTIY0ADOCWdgC+1oJ6FsgCFqGK634
YM+l8oeC6Ey0aZj4bKUKRHEjyFXat6WjtF7NVkjrWnX6Z8Qf8mwXJssIX5yfsZ80WCd+Kd6V34vc
OyGwF1JCLP+oBdwfc6O3Eu3XCD4revHdDAvkmPE95wZzjUmjhT/JWYHOfSKRwubMldcUE8RvQeRt
SiLxqQXz4AZr5tXLqoIPTZ1DRQq5rogqbzd/3XJjEb1W1A1KCfSOMEpBm4pjoIYFFf74ZQlJOdBl
DVW2In6qyF4PS2Ju9a+ufaMdZA6/A05PSnrh/K+XdbbAR/aWrt3w1b4Pzfg7Exd1/DcLHoWH5hZx
ZxmiSccjDzC96OVfrR417dQSRJ2RX/yTt1+5sW26bWTUc1jFOF2GEUfb8DCJxrUhMQCyeYdb1548
5ZJDgEPECL9QJUlkvX+NOGgqXyTe2HrHqrwZ8imT1mq/DzLsfLozXzst+h5ghhyExUvelwZ22G7x
TSmA1yLZ9bNHAN1Lk2yIPSraIig3pCStzfTSgSPVTxzzU3m8ZMkwLlnFPpx9tCtZamJUrKm862SJ
fG9KNr+SNvjKQ252YyDbmaeN80onVQPQ+IkaHz7+1LtnmdZ9vCb3hidlaxLUa50M4iDcCdFVUeEc
j943jfg1l6lM/zJqigB7mAZMaV2lHNtvEtbK6qNM1kLvrIZ0un/OBUFAEx0YHKZWVdjdeHt3BMpx
RkWpFYrkHU/pKTImoYXpWo9YaWQIDqdX/yxm8GxCNeAF61qzk+Ai/fYEwXMD3h8ECbBy1NwtF2qD
NrqA9LUI1lEra4TqpieUixT9fCDBohGwdHW3NHJ1p3ENkg2B3NDMqmpz+WzIA1AH79Pzuo8welDc
3bcmVqT5MgbtNwiDzVttWYnqYqa16yZF46DU55+1AINapC6ooIcGFce8oszforRKotlCYBVDPh/g
l0pzEpIXJYkxJltHiyaWATdF2jfHn23iD9cq8rgJo0HtY0VQnyGWQTbQxUuOr5KA6MugB5nVh46C
uWVfFmzhAJ+bRvRbJElk4mDZJ6OT6q4h5EQP1GlrDEFgmQasLqNbvfMltdlzj9RXEZpYmEAPrz5f
jgm3mK838t1JEljiSIrXNcyhMkdU/dc0OuraEZkuxYmkZhGBMCKt+5qFdky95YDnOwm4GSVf7cS8
/6tnv0LyE9SOpcO1G3ELF+Zi3MxfeQWPkkge291U7/oMee6JSnnA0OBBqInWewKXJBzAvzUcPUnt
mEawStLN680FoSMhwJ3BskZKUa6JFtxJC3IodIonOozfIy9YOOmiU74q0mf6z7TAEetLb7vSlHmb
+QxEFv0O2pcOjx289o0v1p8hY1GG36Px5yEr/REx/bX+GUSrMvtujbMxQnnu+Wboq8Ea4h1c05r0
haQJmtoL1bwXzU9S/eTglXgDZ1alQ/IET+5CNr5FHQ/LamgBA1wLFx1xQ038TLpVbljYuFJeiThc
YUwvLBXzn34o9Vo3UXf4XIT1CsaDBo+MlFhZ/iTxkIryLJQ+w3H4flVLksiIykNGJ3pWqrC19OXY
+RFsSH30q5R+vewhcIW3YPzqXzaWb8x+VNUPU2daG4Gja/sh+mhSbpIfierkCIsQDde2KRex5rUR
5M274bwLRzICvb4csFAQk7ezeaZMagg5sdMWkj3TCzNk3ck8r+KjIQ8lGZURR30QrBqj/VMl2Fte
85mRr9Ih53zL0hZF9Cr+SSOIHIL1V5wV331NU4v0KMGzauVowRscSgsRYZpysjxCtGoLqCAgwzOm
fBplN1DOkZV/b9Pn8sxKGBbjcIHWXdYzq2jcslTIyzEQ2RkEqN9mVBd5yyCX/CwD4sfC96AEn+oo
rEAkNcmOkWh+NR6VXuXfYN5Nz49f38xa9VomaNmTVlP8DcSRVGvALY7LuFyIk2PjFiU7PfuiW60+
f3erNr692ZTTuaV9v8gXTX4sFRQCM7y8jV4b0CjMUR7iJT2FREszXNbJD6DqVf02giVhh2jWu2S+
fvrXR38VlPlr+AzUL4bcgg8/iDlKHLmy4BMjILNoLwR2RP1HOyhJYzX4oaUVH5uh/Ou3ujXq/5O6
M9uNG0nb9BXRYHAJBk/mIJn7ol2WpRNCtmXuZHBfrn6ebFdPuaqr5/8Lgxn0AAV0VctarIwMft+7
3ugpyOkXUDtaVblS4G1IRl4C68m0AzEFDTh6Nvzwoz2pVM14lOhE5HpM73W1FRYIDW/mEOXru9W8
+vaJIPUZzOE6BTA+RbiM1HdCl82WbJeBxGp4z+gg0s9RsSnSQ2SuRveQzuRZPmdG4I40CK6ZhOpm
R7Qvj3P7Pacn3dp44WNin1V0Djy45rXSBCRsM2uNUbuBpZJbJOGMcY6mzrGmi74jhTmX8fdizMut
QeoUMePGt8KNzozcSS2o/EKiBHEJN+RsiL469wuowUqpQHd7qOa827Qc6mhL9kyCp7FaS2/t0TnR
XOCQ4/muoQKQEtdhzxFZ/IeZZKzykHQnnd0N6R2dv0yHa7e/OPO5wLZXIJzdXo+Jte1nJh5yToi+
W54IwCPGYrxN7vpvLqvVhzBosdn3xMInn2ExGD9hx8KvUh9EtR2dA1cJuUF9UOdbhMPxVQfkfYzX
eDzGCmYshLLisPRrPR4W94bhiQ1gsC6wRiTTeNPOhLQB1eVFpvIsZp7mbUCbvXoxn3oQgC9dBl1y
9D6U+aA0j5JjwpFGqUA053y9igrzYc6fpnYVXtvNgXI3XvVYc/YeppDgh5eFcIxpz35AygbUHJPn
TJodkgYSqJ2DA4Mkf/Q2iy3PieXDByUly4eExXajikeNKDk9mpglmZ6RZsSE5q3MIqiWbdLuW/7D
Sh88+yTiI2twsDe9Y1c9uDnsFiKLcj7m+pljKmtr1dY7X/Cq3zfjJSsu5MSVY1CEG94IHHKXoJh7
x5q5a7FcMB1mxJM9WD7qlb3ncQ9Em1B/dU0ma+73OVgskpWOXfxC5xUirxM2gSnflMW3Jtv5PJu8
DcR6fzfJ67BVFbRgYsODmCSZG5ts/3mAWDXanTAO62bA7bAXOQFPp2g+W/LWYZSpRtSK4T5ha6mH
m4hZ0eBPzM8ZvaT5fUPGE7M+D4QnqXlIg0jr5k6Zj6G8bZO1Vbyp+jgM5wntur1bvBdDnYC9h+Jz
WFzy+EOFxqqaWwIjn+gDGZvdQlqsqrsgFV+SmmN7cNDTGsWPwlhYGA6d4AnUcdjPUXOs5E75ryK5
8aq3BlECgyOiZnbYlcD42dXfu+6rke0ze000BCKgYRNXW3pfME9sim+zrTe9fwChYqxe8s0YrouS
AvbDAPe8rn5klKZB9YLQTAwseyfdRvGJu0OnB5lv65zpFKLWv+FirPKnkttomGAENq18W6uBSKMH
aQTMhLn6YmXnzP2RsSLJLDDrx2z+ylcHKFkAReUdz2UWWzN7iNxgeAZ9SJaHDj7OvyY7vTISEe9p
b/xq65bPM8AGAMbU39rTvUNBZb8Kw4PEoAvtMAWeswqAisPmkDkMsdvR3xEjaRcPtTwGrRE02R0n
sXb2TB9bbR7CCUHcPpjGixW/1ylhrqxN9wlynSno/6sCbTrt/pVfulZzC5o7PIfYZHiuX7MDXBHr
yBZVfur8Xp89pTlbtYmgvkBXDAdxwJeVLk59tyBVA4vSc5rcjjHD8DjqD7gdNN01mcTKjhlD+6NN
eNLEkuRlaXEylB8F1B+T0EHOjzdGp7KjGKtKJ1b8lpVy6Gagyodl0JzdMIXk/VInjR8Irbemm2NC
9biNWgb3Ve9HNL5U5VH2h4Z6hIOu8FskoZMFg59y/7KhiKa0n4dlXw9psqOG5zCLSgX5ItczdNGx
jWCITBMIQGGcrYZpubQGCQlLHyRmnj8YvTSAf+jycJ36mhsKlRSPxnbsTYdrOGn2xqzuSKhkKql5
kjlpgnJv+SG0UrvOB+hxfPJqoqk86qyZ16Zvv70rI/AykqseAPrN/uhUr3P64IiHfNqBp1RnFJ7T
APuwqeuNzULJwwn7bvGlPrUJku1nJ3yJwrvaPvTWuwk4UB8Zk/vhLrC7bX/XLM+1ey76TVefJd1t
z4AE1VdtfHfVxzjRanWYnIfM3HntDkHqoQDLROyuN0O3jucjpI7OT8I+duy/lbowMWO3QGFbb2Pe
vQJoIZj1mkfs0l/aEOffvIUjN2jbIKWWntLiMyoJdm8v5w7ZRd3B2oMv8M6vT3JeB5QjFN+gIS9j
6e0CRBPUdQ7HbtpwxbYKMHmXctkhz1E3+IV4aYdjFb4O1UM0G3wZxg0wVLbfxvGY2WvCd6KNU9jr
ZcwInmEOy/uAvO67LgJyGONjiQsi89666X4qu9t07DdNkrCrltuCcap5Dus6UOwIxXIerHjvM1/T
IYGbyiqZCTuEWMMAgDfE5H+Z+YH6wAXEyaJ+JWGysuW+NW2xJiNsY5fsPadW360j4r6IcmCW4ZW0
oLFktZHzW+VcPFRCXwyfMfDeQq3GdO0Bk+48oCOJjtkLtg0T/Lgpo688L0gUMy5u8ibUpSseWhtz
2ZKt1rE4pRZZHNaHcw9ydVZ4r0CJ1oKsuxcY/ZWP7HpNfr+3HYlFgKQgx7Mx1oJ0XRSf+WPivl5J
l3qbux+XKnwsqo/FO1j9DzV+n14ZSN3mEpGmdBP3O44j0wTKnfIw6FuFrSlZy/rm1iOp7/U6l9/2
qCANuRfGNuXBcll3+hLz7glPkidajEqw+jq0bxCW9nA/CtCBelrNNPN58GkaUypR0ffsLYF0vZXp
96vYfSnn3XJnmFtlzYgyq/Rl2BYuoqNhn38o62vdP3rIeV5M/567uWKa8IGhxvypyt2Vrd+BzRpH
rMJNzzXtDvBnRPHVcHVx8dXkqT0SBiJ5DKGF4JLGNZmM3y19DFR4r+pdSjU02jzDBRLTgF14Cqgl
bPcu57LBLZzjNXPeG9yts7JpyNovWKFJLRzk41JvRc5Lva7nFf8M7Z5fW6/3zc7/Ee9RkNfsYPMR
FKbwLghzRDAkOySUpIF5KFiSZsc4FcFV5rs8PwzlrqBnnKBy75hW5wpHSZBOqx/3Or27qn5wd6Zb
3oi2xQ5waBhaPl+RVDAN4oACBf8+fg+BE9RqHLZ8SaLRdt1NcSfdTWwfNfFb2RPIB5nzyAvBIRvc
q/luHO6yjPrI7dp44gpCG9D794n7nm0DsiHXdDONBeHSDy3cWX4LHiTTpx5IbQVXmYISJbfrSD4b
IyVNW9oLYQcZLibvzjpVxppZiRdj7x2z/GyPl0WdRhM1Fo0zhIOJff29USeexvptLZxVLS/Kfkfy
BFmJavaZJEvV39XlFwsIXp+zbXhTs0J/Q1RJXR3px+kuQgJRVlv+G9z6fvSO+18UI38R3mn9MRtR
EdAjPPQdNhWxaED+JTR0Md0mb9x6OEVp+piqvUeLVDLhR3I1mcdN/5YNdruaayiQNnqMYZMjx9xO
A07l8koe8u6chcqoXGWHI/diROgZ8+CZkFVEGhrq74t7nqqCf/6s4fm15+J//Ns6jD/8qd1HdfNe
fPz/IAcSVwHOv5cCPfZNUvJX+VUH9I9P+akBMlz7k+85xMIqKX3Htq8j0k8RkOGqT6ZH5paPAoey
TP9aFPybCkh+4kDQmaEId7JQCpkcnt9EQOKTggejLwORkksEpPg7EiB+kj9MaCh+PBL46Dh2PX5A
0/b+pACKLFil9BrhPtEwhlJb656rXnKGXMPH6KKoljxUqR3eQxU393Pl6R0tMOCencHYrkSubytj
hCfqBxWRXWJ6E4w9NiAkAPKU57F1cNIazR8Vp8GEVmQ9Ts50IIozIoF+8b46qYg+10Ctr07Y+Yel
8KMb1VndoQrD8IfpZwix8zk7iUkU21aRbJs37UjcROqoSyFqHdANu1yMeqTsSVnqntDxwqUSkHC4
0GsJLB+UXk5e3+ujl8j0Dc1SlARqqOp2lfWq3ZHqPzIMyTrQygG6Jvh+eogbx4LThA/2VeyhHejJ
CBpzhwZGutQCP2+5dxaP5xS9Yt5LrJgHVOmQnzfFQoNVRtM+HdDuLO7sNqtlkhCt2dR9L5OeX9lU
q6dECudETV5zk9YmM29aTc2O6s4RcX3SJIETi/g5tZauBuPzBhhoo/AYk1TjfFXDMCFOqpZYbHsp
M2rlWq83VoM553XQleWS3dMttfg4Vt252DhRh8RwtOx649YLm2xvsi7bgmIf3RbDN5GnFpn6kPBl
Am03puGwtgvsdeUixn3aOM2u7zrztpGM7yYNT0FLvOAanKwLqLVNj6NpR/d9Gic7My+jl7LJ2wPf
CRNhZJN13rvO12TokYaIXsvNnLXjydSOe4kLp97EKcucryL7xXaK8uCP9chgAxpk+k4zr2ZLcD9W
E4ny8Zge65IQ79KOin0+1tf498Hvg9g3/YtbjuaDuaiENT+afaqUyNZkBlQIdTovw8+TGaa7I9mY
b1en6mah82BXWUx4aiL1phYsymVeLac4t8tjW2TlW1OH9Y9xIjkyNqb5ONliuffTKLsXo804bKUY
lQdnBLbPUE0VEsFHPTrJXVdX3b1nQY45ymmCkFoAYp5qaPWW0NEN3W4Lv4EUmYRd2/doaLLPoVpQ
axs0eu+MzrTfclpNN1UPy191ZnLsi8zf5qobz7FdyMeI6q9jZiG0MXvfgCfyxHzn04txdsi8PNNC
M33P8nwJJqOZN0W3EETITnroogWRWq48ihYn6rjlxKI4+Sm7d5/mX3L7HxtNBBFOGQgJPl0Vndpx
9jeyyNqz64/6tqTU6dQYVutSdlYUR8PzogtrTfMSe2YeQi+V82nppfPC9lZ/t9jTH4zSb1FvTcsj
KqEKBW1WbdG9QYLaktUv60P2dtJfN1bnyZ3wSjhJMxf72R9zXuOR8mDI7flzbxd2cQ4Lc/6coB55
DI0pvY1rgcIg8rPeWVE1JN6EOxRUGCvzezdGHkKWhIVFGz0u4anNoy9GWYUVZZ8Z7wqH2xG/x+CW
67HmfhmKsLuljCQ96dJ3CqgskwinROYR/jU6acE9Bic7zc7iUkFlRDfQ+1G6E6gt483YU762qqe0
AmpoTcLXzO42QSl4y+UE+WBEi7dN/RjbYmZr7jvbufI7We1ZW4Vwg+WuEAQntDReIB31zq3Ikteu
76LdWLnj3gzNCMFLU/WKOE6DyW0onScD7LohtDbs6dCyhBcdKcmclyOnWN43U6yNxyjX2tgOMvfv
a0/79xar6qvZ9olgy5jpKzNsyjvKaCmvDJlVPfeJT+BXmsL6aIBnNCS2l0AVDMLR36bOSXmnLCY1
nZWc+uaxsHxjGw7NvSljtHpFXbxaTtETlOnX+tEJ0WAAubmFDLRY4ic9JsY7w0q0M7M2DBaVc47n
iL4X/62etLPhkfnu9MbDGOJbHehbehloGqLDvQXIMUtpHfhJ0LCbY3YiwbI/xVP4XhYInAhOsYbl
bpbZrktFehrzYdvFhg0mLS+xYZyWDhRzTiNYvFIn8E4SAWeQ+sWD0RnhtkJwYNXS35TO3O6T1Pic
Rumr6PMaWWmabuemFRTJMB2GbYnLqcwa8n+l91BYi3UaOvuhRyGEKqJ0zqKoSCjRmdymtnbwm5cp
ttyytoyb3oGX5/jEN7pSXHiFUyEkQv4KT7344Etimcc7GYdvMgdakIRlb3JfsHJqcnqN2ZiBdqtv
2ZW704Xj7BARjrvGj8abxeEcTI1lBoI+RGDTZdyGlUamKxXv3ogd1Bdevo8yxRp47b7usmlbLc0+
n6Z1O5FV5IQXAXa2M5LsLDkY08SKmTNsu4t4tuecRsPxEvEkeBBzw/NOqm6Ldg0dpD3vr+XVORDI
IfbjPd1TJ8jIc9/H+2H2LrNR3iW15jSoXm4T1Z2irLrxGhmfBNUZmK96UvP5yyPPueanV9kaNfZu
SlV0GqFZYouivXi8qxwqPB2S0wYElUFuDvuo0Gc3anaOysRb0UFJZ+LqLygMStMjftWrhDIv67NT
5RClZW5NYuVOCaizIDP5ZUg6s9wsYZ3NO6J5o2jdDrlnrvRkmrskj/OBd/fCpuaWC8Cx6EVMN6xt
sM1NfrFQtG50+pQAVlEnklFNELTtRKtj0wsEy8or0x2Fu6U+OEIDf8hZ589DKuqSGO+pfZpzVROd
kUFuihoqyXAcnkZJSZ/oqjG0t/XCJoRi00Sw8KqEz1kjriKPzM1f6EhB/29UoX/JqhYnOAewQhaY
DoGwiV2y1RR/+MikSKlCHHimgbv6nHGB38VpuMA1OLTGjlRlIiVKIGxcf3aPbkrHeFr6+swjPD3n
ZeXejqFMvqCrtn/MMe1MFMb0z1ZjDz+asiTMAzFeu1UpNFClFA2DnlL+XTMV1cnRgtwYhK0HP8+T
D56xldgU5NneZR64W1n3EWkVjbOc+f75a2MtCNSMQlJVjXo92Q9hzvym/YWoZsN/CrsovbcH3TzW
wly+2cqFROqKdjyEkV+ANcREhUQuAeeUqGtjPaLXurMyd9TbxhzJ6qnI8L9Ujq0eo3I2JBSVXXrB
iKTsMVp8H1FHrcYt9U3ljWCgeFcIcOF2Mzs8NU0uPsf1NELouMObOydXgMHU1bOXhAQYZ5IGYlda
8Z3ZD7b1KlzBZT05hQudssz9lm5wVDWVuWzcPgzhvPJWH8fCHLdOrvLbhnEQAQxSr3SrvHkG1gpP
RjQ/5V6WbePaz85D7vcvPLLQQcvJuqkjOehAWsp6SoYSgq8YuxuKpdjki66HjAOe/bCshJZT6Kf4
puI9hop1orzeyGvAhMbqUAn1EK+yDS9ItMt3Peh0D//QIsux7Oxp1Ha7jmXKcNg0td4k+ejf+KUb
v4yN3Wh6FCQXimHkpyUqYJZyxrun0FTI+Fu6IiHnWOGlpueNlqNAlaF551NO/1iVSb3OTcPcpU5N
ZGOft0c9LWJeh3UfH5FVg0hGrh8YuirPTCP9h9a1C4JSTBMMeaEPlFNN+y7KhzOzgVwjoCOwoqvV
cnC6huAxqq6/aO3hXy5Gl67mfhR3g+9MQGrSKPezwxBg93BXhRP180p39rS3HJANmXTMZ3NOHnls
51uqPeXGcvz6qGh93Y6Ry7DnF1psqmge9rWb9F+7oVrWHGl9rNsMaY6ssle/Tpwd7cfkqBp0YlIg
6GQHOOXpUiS62ktu7w3tX8m69sPu1JWLeUy1U3LRj/W2440WxGw3X8p6TA7DFIl9Ey+oAIsxvnPI
yd8ZLfx0RuXS7TxEw4Ff48xPrfk5jN5eF1g63gtGyydwSx9KOfFpckbkedP1Q/3ctl7yeXGN5WGU
A3F6ZgVVz27V3ZgzfKKjZX6YlqzZUkyISHl05dGMegFNPjAuGATl+UlFGbwwkOwpo7HOdpg4wFzQ
BftMzGTj1d0S42W2x+WFg0twVoHIeiXkED8trTGfO82rRvFYGVAg1FzJG+uDC7kKYk33cmuq6ZZI
5S48OyyVsEOzBk2nCyJzgZNt2iLuNGsPbPSCkMCwKErP5rFeJ+F1cp4dZqqksTaOXbuHxgmNbSQW
75Guquy/CnS/8hm/ZyUrW5LUjNNC+VQ2WVh+/sR3VEleKkPWVVBQlCcozWpxRVTz9heE4S+goz9G
divb44s7HhCAo0zJv1w//ksis02H9TJGLWp6N980C5Xwzervgz3/PSTnVn+Uj13z8dFd3vWfkaGr
c+w/rALV96RDhdAvv/B/Se4mdvB7RTvR03v2QQtq8f4rtvO/Pv83j5cNHgOGx2vB7epj5fonvCOu
HyGdG/jmZ3r37/HdtveJ+gvPJfHetUjUtrFl/YbuXD9k8yPyDDZxevEF/w68I/6I7njKxt91NXkp
07Ns11R/KiayTH+pDDev7qPiR+o8TyhRGmh4mpRgjctN1UQomUj/z0kbY+AsCQv95Tf3F0dVXBsF
fn9H/OtP8Cd8KWaDtf2Gn6BGipEvNEeWETBNuh4vM7lbqO7q+6R/K4j26ySXivH9/9ZJ/j8BN/8D
D7rgBEnP/9+2c929G3lifIvJOm7b/tdj/vtn/zznnv+JNPlrxRVw4bVoitfxJ4zJR/hOypJo0f9h
SfzlnNufADwdD0+UtPmUK/37z3NufeLoA317gqOO/F/9rXPu/rHYgiI3x3MwRlp/ugp9a9appkhp
L7LcuoG4tdeVxAqW+Yn/6KUFSuNJNtHFM70opesTlZ6/RCQSmOl47w1NdWzMiQQBp3KP0ZJ/Scf2
berr9kaPnnFyy+JJNtD8Yih2+UiHkYshbmWFZJAsiqXCirvyGMe59xDbE4kRBQvtowM6Bqdmi/JI
3Q3yw2FGvocV46MJF1ZT2ZJUk7+FUa8ozgbjb0MdUrWKc8y5Dk6pVl4wsFXxSPcGCrLSC7aEdi3a
NoXGMKtLGcbzvtL0kGvTvyogR1oLY4QpLlVV39ykDB8HNZb3uFlcSMhZyreIq+sYZYu30fXVg2iQ
uAUaR5V6URAjUtqQce1oDJ8NoK6to4rshh7v5qTnsvxWmHSm5wtrxiKjJ7+wIxbRqto3DtRP4anp
bPhC7Msose/rarbRRFjLNqfu4kjhr7cWHho2UrL41ywk4dblNAXSK/1H2agFcWdHLbxV0tuFYza6
aShwZvdr4nt71P231jZA/lIOEQElyqzJT0L+VQ9VdawKU25cv7V3jlMi5wW1LI7a9ac7Rvryzs+p
ONFej/8+zzrcNjLrd3ZTlRenkxbwl5neSNUML33C+FwZofcg09i/nafcOLdZGD77jZSHpnLBF2MA
lqIo8lswuuzGn2o7oE6mOiOfRYff0J8EHBvHl16jy+/SAT0csAJ2Bx+pu4sYGUBObEyzXoxNLbrk
AAynP4bZQpOuQsylviJjltN8tGmF2ETUl16mKiKmgC+76ioLJ1M4RfdJ01ZIYlNUFB0SPNtKaBWY
W6bcMANTYOPxYmv8yVb9LWv3f28g+Otr9D/3guTZ++/ZnfO77ois/IubkU/7eTMq8xP+aUtC4/y8
yH69GakbV/Kf9m/xO79jm58UK5fjW0wjlrTl7wUefMj1PCmgJ3gXWJA8f+9m/GPR0u834/X//2VI
bOGPsqGujZ0lRB3YLTqKSWXHMksOOJpHQI2Yzj2Y8NRdObN4FRLCXBkPrEhn8LdD1wL9Jum3MCvq
oLerVyGAgYvptTEU7In1lpDai4txl/b3VgOJPojiR1gsT4ZFlNdCMIVIObE+dj0TobTTaRlELRr/
1mb/DKOrP3dVNSk69M6/YfnigkDKkmtolpiGWHwi7XaKh4ZmKrJ/NRpamINgyX/4/MRRhU91mN9y
qF7tIKRYxJPVSj+w6bwLpDL3Ei8H78KHshkeItF8iVt5BS1fZ5PgQT/GOESXQWJZLymSnh67b9+R
M1ujDLFnXN4hVaxm792mKkdRPgSVjh+nmp+iVRLJEDR34WUbx2seqlxQBjKKNTTPR2uPD3quj62X
Z8cxSqhhnUpaqmo0zbM/FMSFdHSSlri5rVhuZyR2JiIpbmGxkOpLW1ESIwbViY3xAEX5siAwrw0S
/gnTLhYaQvIR4Zns7tVS+atM3vhGJtCD2TvD9OLnjH5qHn2vTeiOm9ASq9xrbkokw5sam9vaUlm8
nee5o3Kr20dzhtTNpC5h6cYt3XFDF+iosnc1MvJd0ifTOXa7ZM8iuzOHgloqvx9ul6hxv0+Kmo7U
/hbDY+0tiE+cqV4QTbaxp7zQviruUdOx4bc0E2qrSxAERA1KgrrcpNffDZaKGscNIhhEzfJHTCvj
kM7+zf/b6e8/8dq6NjT9+xvr0LyXf7iurn/8500lr+OYbZFDQesakoPfdxWHOApXeBbeU64koTwG
td+YaNv/5F03CBhiHyDZugZj/DbDWS6fdZ0GobVZSpX/t6hoyiD/OMR5pm3aluVfa1z5H65N7thf
ryyZTlZu4rPelE2JJ2uu3H00arJ/Dc9BNK8omm5RgR+BIGGa29BEOeblKsiSaNo5delYwWC5w3M1
2NWTFaGteJj9aXRQKhWRnaN2apMrPDjTcVZQF5B5KEKrLrsdK7s5hLSmb12xkP7n2nlLISEK1bz1
MvwaZvzdyWARPIm/Y8oKeYqloY55SG2qM/RqX167g9uwLLZVMyHvXQizLNqyWIcw/K/FEtsXmGt7
n5dd/k3Sd3639PxmyWBbQH1mG2NRJ8Odi73jfkiN4WGwQqTiZm4+GVfQZhFxE51ywL4fkYhFsuk7
t50RqZs1shxt2N6NB7bWb6PaIixdu/aMkWHQRPHFMiRqL7SWh7xc6GNRmVtwn2W1hXw0dtqExIAi
z73dXPg8AuoOLy5GHCs3XqIii0MAlsJMN3iBl2Y7qyUxvpjL0MFowuVciwJ5OT+Hpo9hLoKheWf2
G4YtXbNW+eT6RhPC6xCbgH1DhGEdWMsYNhsIj/xH5EqNdcgUDf48NUcYgurMIobASMyUyX3pnLa8
qsl7PX44rY4Hsnhjl4Cs2I1jzEtICop6nY11luEBLT0BZa5gIdd2PBbKX0lb1+M61UWE8rIAf8Nt
P+gOsmJGe+g0cePdQJKM+T4eQMnWGQovDFF9aRofM9gN+bftrEJRK+pyosrb9fPUqd3iYyE41mMZ
udtSuNlyx4qbLfRTKtx7qU4yBLhVrSJEXzO8pWmuvHpa0Ke5qXSJ+3fdytYcEkhMhSZgyEwP/XBq
FDdRR45CH1Qpd2YwuRHNkddMhonvpmoVtKNXkkmcWIXw1oOum+XdkLOPIG9px9bH5V7gYirLXKrv
oPU28anmnBTsE7XnZ+ZbKAeyHcHBqjlw5QxWjK+nwEUDX9cW4+uC+hQZgxsberfkZZ7tC+zBtNJJ
bn19BjKfEYyFWUzlbzz4zUtvTbjXEt345pOyXaxggV3ST/mxqCHH8Q7g63QXR2b5RGCcFC2KRfJd
6pTUl3AwaZ5ZohpxIow+ebqyGfvwFn1e5J4tOtynR9dooD7WfSGQP88kQdTfMl+gliUMpEz7b4aO
rGrf1aHjnMRA/j5K3KAZls7NNnYbwT2XbuNcnViliQu6bFxLfa6Myslvc7+Z2vdQqoHYxBFDQZO2
1UM/ohZJgt6gp/SZDSgaqWAwhhqvQaHt0zCrqN0kcTnWnI0q8uMakVzWY0B0MtklX/OuKxx/1U7C
UK+DEYnqZIADkz5hUw0vDnpswu5ZcY44FZYaaq8JUPlgKTbSEBFqki8+Cvwwjr3mvRWJtkI63Svh
3MThYibxKZWt38U3pepF38PzGPy6MdWOvC/M+5pOWKPc9lOZjrgiMig/SU+S21ow126a4xGOWVe1
s3Y7PSqCaXwdEejY2FZfXf0Cs4/ltOO2/JLAUUTYlTNzE48EVlFKSt5Mn/noE4GVZYh2xon777B7
Ndvn5PdE+7rsKpAoi5kKFhPeO3SG8J6Od4hrwMFW7VjYo4UzxhoZ4ho1c8ljlCtc49ru2nYJH/Py
Ev9KzZR5Kz0kMMcuMuA+GbpKra52DdPi793CcDIyGpOpZ+MWGU/XB5ZJtAaWIlJDNnU3JMOaq6PJ
to6jkFYTaeIREl07rE5wBx2TaFRhUc6Vm5jrhK5GokPGNp14fWVFwslqmqIGoCwiXeLgAT8jExaD
tQ5dHP6EwNgTYYeWVceS0tpiNC6zrmh6xOCWNSWtvGa13DHbGNxaSe5F9MGYlR1yL2dRlqkY74Df
DbdmW3nJC8JPLu+5Rb8ZGmo6eIaNQV2PsxsdGo1O45AtMpMnpywQR9tDuZAdT0RSBXHmJwIio7N7
6zymi4HUkwmgJFi/ZWW5xPWczjwyWapf85EulWLwDJeptVfLNpq8bN7MLrPv5yI0NaGDRl1MD7Xj
ZCmRM5UxH0a/taKHToUDlks4I0kgh9PbSKRDejIKRuf082C6mmjlVKbVEtjZJNUlEhEJDRysbNiL
xFOUhfSLcS0m6MPr0zCbfOuYc2NWQTp4BfHYrg9W+MN2BtbkpuOZvK9sexpuKzQW1kb5vZUESzU0
7gvnOmpOJCSZ5dGB3U+3E/bhButh0nS3cSgMcXCKJMq+ENYUYX2RacKajf3KW4782J65X4ZEJGfX
lZE8tOD2xtEkDsmCLIGV/5+kncdy5Ezana8IEQAy4bZVAMrQVNGTvUGQ7CaQ8N5dvR5IC31qTcwX
IW3+xfwzzTKozNec85yRY7uu5V4XA6YguxT1mKENI+QzNueOniCJ/3DCaNeEmFpvh5zFQTqSFSMa
1Tn6EzWkVbmNMvDzlqZ16KLEvbAp5+idGGAco9VoX5SVRCcpifr0jdms7gx2QjabkHyLJgWSEnT4
E0ECsOhDzzlNDRrhHp3+aGkP6bz9Eti9tP5kp/mLiDd5+LTKGB5WEj3OTcsuk0V9eWinpkz2Mi9I
dNUtu73xmoIPSm9qepFuhvpfGZCynH4l8TU3p5ayxYiwgJszxdbUn7LUzHhyGTvVtCR9AaTdTFru
U8fZivqMZ2rf1KYM8rnon1Onc0+to5zdzGbxzJNYxfvGbohpbAujOMvRdlEhIFfyjo2qFv2A7Ce/
LZpmfnYXqtYTZrk+2edN3XU0L5lb8mmYLAjbKh5OUZvqd5QU4IbLtBVvWowxEtPMSNxNzbEgX1H8
eGQEycJMwniplh93MQSuR36hSBhG45GniZBrfJXqXpZrdOr0nk3jqOx3zyU2nV5fv0+mcv62zGG5
tpLVbl7M6Z0lRnADTAFIg10B14+jpgczqCR/sHgzSqbjPUIrEFBNR/aG12jWOWWzfTRTuaAR6c17
Q4z2kYOQSO9szo+6RhMWDIUtAkuhhuT8Sd4cvpSD7UzI8iwjC2NrSv1c9uMhWxdACHlmwj1oeO01
hvHGBqyjpVzlGlwirRiOFi8IqAUWecEUEHjBUpqPdZ+nZ/LI3asbe8ReeUN6IzqkeTOelR55moPi
BKHxQ1mvk/Zotfxfn5s04tawKKt70OhJPH5omT4XYP/zGGnBIiYqlIr282F1OkPbZInxT4bUbmH1
27sw9NOIm+OY2n1zBK+E2jIvouprseW9sschtLVFPnXcws+Lvepf08zaG8u9lYQDgjq/rrbf3liY
fNVSPlRcfyjKIe8UbofxipvrpkZ5oD33QsTuPrFkdnRTdHDaPK0Bab9GaBfsRHda1vW+mVp6WA05
t+64WPm565vpLmdWd5htc/4lCs0+4DXvQ6llSREw9ehetCWaB/xbrdpUi+5nU5CoFmWuc5vLovMH
ob5NE60HOxYbp+rCNtYAT0MRk0C90ex1h9SgfGgK9PbGIuRe5N69Ypl+MAUeuDwp/mhJ+bupYucw
zfC2qGPS91gaAm++UV2GJu4Odt5HP47QrDuGE6BWaln4sdycChy9EGjMPL0ao5jCQg1a0I96zcZ4
WAK0Zl+qyebL6ukuDgYUewe7BWM0gfw6Da2XHShOCC00K+/IyBqvuDszDtamZzkXL1TbxTWr9fy1
1TQHoyxm1xkl4E5pSwxizAb2tW7zm0/b6529V1RkiVnpvumjc7MwDpq2J6Az4ZNr3q/BwN7/irtL
O7Rzb+GDm+f96JCQABMIYoDV/rKj/gQlaN86PViyWiWBHeH0KMTyYg4j5pTxOKbTa9N6dTihe9mP
yHDfnalob4y8lKEs2+5J4yD6lWulho0jetHaGh1A0aXqZNfi2VS8ojUBhwFoKTlmXrU+DtaaHbF6
aS+RK+B3WPgdO6REnJiVhiXS8W5bV6aHXDp6oHv2h9Gtz6o0n1DlLb4XG54vZRW65VaZpBBtyug0
rdnBbkiXzIX6TXFxjjRSlOLxddJppuz+KVHVY19B+abiwRPVcwa9x/wDXkca5djy/ifBtLfQu8cS
sH7STb8qFz944j20OWZFF3K3AkFSxfKabtSRFUWERgY8Ue/r7NM0+RyFG5IH9pht/aTpsM/kp4L9
UXHdwqQ5o3N+KeRXmuD0XbNHGnxoNW+rB0GgJOCg018St//Fjy9s4F5ELYcnw6QqflhKyCrTe5rM
F1Wpx7mt3ykdA9mgZxRyyyQiXCO6z6PbFmevZn12HHexeep5wEzvvu8+DJetgsYUD/hMTuAbAWL1
jyhcP6fkxkpsH1vSmHDVa55z1qLvTB0aDHWOVa1ozsdwY2fUDTxtW7unaLtph1hsUjL4GcmFHuoD
yiESLbgzWa6FfRedDbvcnF3dzdJpL1mhrktjfJYOQKJZvrLH5QV2BcsC7y4VZqjRG8VD9qkq0fis
b3IILxhJTG88O4l2bfGdD+5y5lTnHGeFY0pF00+YR16YJ703Lu6mZ6+WjzYdPFrf5jZlbgk1gBBS
ed+syNxcXd8shyiTpy7/tCP9M0Fd17Xe+5RB2OHMsjwOD0OdFKqmAU5UlJLRlfOwlQO+tGdUIyfA
Bl3d3SIRCezhw06eUEeC9+7pUa76nIeFibEKoB6knaI7TKUIpXrPsPxrHnSKpDKZEqiwzB1oJXgC
W5iUuvNbiC4stA33cIOWA+IXyIkOXaXzFEkFmGnCPewhtP0sYHkDGdBQddr2ZwVjcGKeUakKfgQT
zo1jtfZX2Ga4tq75QukmgessYBGa7KekBmFUczu2Md2odq5HI9Sr3G/F09RskKtrR/2RNV9zE3b1
M/r6Wju5Y/YkHBP33OjjWOvN5MnQ23dT5yFOwIch3jllUEgjDbNg86PQiqoUb5XRz+Vd5Y5+hMaY
ocKrmHh/U1Yes1pTQZ1Bpkaf24HVxIeEwKRr0RIvJLh4dX/S0upxMo/TMgb97AXmNGBkZ2K8joeZ
lnXUlvvae8kUN0WUXmDrnHGiMt5NyADUSGVEzH0yIKNE1kI4F/51FH6QElqkLmuIZdMYW9BKZWhk
aRClXr4fQVP0cCU8POoeOYDxcqzj+DCuv631q8gqtk5W/YhMa3qxubQvdNNBbNyl+SEesf4tKZWu
C6kUnFrGL5AF6a2ifslF/ZZFoSXqR2MiCGHwgj42zybxumY/BpX9Oy5/jL4PKcz9JikDS2fxCWko
m0/GYh7seTnK4bqQ1MC5tlO1s6N/ws4I02rJH0G2BIY7HrNuNHbjrG6kSbAoRv6s2ppvgHLrRLQA
YOOWqJoV/dDMUQI8DjUZABezMh9a7HUZrYHXMnqvcE96i/ypgRVKwDE6F78uqsexA21XG5g+rIF2
fnnpE+5efjUKMiKNJ8cDRn9OD2kSEYszYRcP/Q8Tpl1SxjeWQuiXvBfT+LXg5vaS+tInHoiwm3yF
soQIwZ6MMBHiVZTKj8WPgZA4iB3bd+r40dYL30BDrVg61qp5LmhV8E4SJJE1Yis2vhvtYWCCkct0
b6YGyvKmQXfLfjBZgEnBwwwn3IEcsQdeMqQb8ZAuz/WcnzAZIXAbbywouBJggVmsYQLVIlIALLGv
S7YGfT1cdWAsqN3AOfYn4eKdz+3hEOFNr6b8c2Y3rVo9RHeO6nNO9sNk+bmpjoU33aWzG1aVfakT
6UCqMfdOZfGbHGFZVBBxvXMb2Weq/tCz1xMVzNHSxb2LflRyHwn9MMKMQFEOJQFHjLeZLlsVOjVp
R1SbPMxVyIYB0lkfhaYFnZaFUWFcvGYNxpn3pEkwj/1dy0ZU1MrX1uZWi5ZgWHhQly6fQA3xjUd4
DnXApWgvX738KTGHfYEedpqiQM+n0BFkLM5ev8e2Lvrt4nae80w81xAkOkqSWPOuaUnhZudAPWLU
6N637ItD11/csd0zS5hwoOdgmQyFPZFMVKGdp4RCOHnNiKlaBSWt+LJd1Cr3tLiJbMPUHoNB/Fms
gwU2qi2exljcrnywojYOq8bzTBoLcjdapWK470q0gM61Te/b7sGDVxQXct9hCIBZRgoDGzYm2fX4
2FXf4/RisO3v8uqcje+dh0izDZjjBBpBbOS18L2gIt6Ey2BIesKN59rfFsqWbu5jujVX0x/wCuwr
lxyhVkIGKm+Z5N8adn+jD/N5atW54yGoTe82Yqk08N9nifykFpSjCRVIp86YZrGstMEcb5Qlwgb4
n4jiMBJmY63unY57NsVv3dfOIfHqI8tlX6WcBSq/xE1220KOqI3yyc6SL2Zu12KRvrMBpBsv5Ysc
6y/001fVLq9SeORGYn8QXfK2cn2ogvnGhhDW3fnRG8BqzPHRa17LAdZ75KT7anEwLpjPqZpvEov/
5ZSMSZD2LMRngW7BAHsh+1eHOY2brEfTjDCsaE+6bR0mxzyjfrzTC2JyNa+l8Z15+yiM9A9vcW8K
r4Vu0hhcfK0F5Qacs9k8jLb2XFXDne1VV30xL5qEc1n3t7oaH1pasSLyDnLJfGmBmIiGUzF5ITM3
eCfcFvM4v6Va9qtO48CmVGSG8Dbo2lNqwXXQV1CYPQztHu1408IGneLr4n2lkdpreUuH9E7JErIw
JQ1bY04qe981hhtV5DcjLMu6QpthEksSMU/fseJLsB05R4unx5xIR3dV4OpPVTKHGM6e2a8+xdZX
LV0GxfapH2A8mgLiXU8RM6mro4yXVepPi2W8CmdSWO3Btbjxp8s3ipvolLXitkgw0kJKodW+rwdE
JG5OOdHkj6aDajY3rALDFXZweKy086t57HKMO406p7HxQqvV7XrsyHbIJvnGo2WnNyvj+qS57YeS
5iVeMPEPeKmYzFqJosx17tLifS25RRcyw2TOT6njxpXjdbSKt3LeCDTz/JZH4suLl5tUGY8Kvagz
dE91vx41IvyaCe+u6tMXmRbV3Vh21UHF9idj0veiks9ZZr7HMwFEg2T0z4njRfLFsElAnYd7hELc
0IAOsB6ka3u3VAa+FXnbJ0Bx4U4ZQE91D7iiCaaUBYNNp4L25qIyZ9w13fqh8T3phTjYnnmdtCEc
sFnP+PETNNVZ/T5zsdamOKpMPXhGhqC/TU6RYpdljgPc8/gyeqDLMvBjoEfnk7lshhQQs1fRS0J6
9KR9QUH/qcbmoinYXYlxi0uAkJXO53Pxc+13icp9gAhdVkENWzxmCzUnD5OYT9WYfky6dW8RLtnO
B3eeDtm03NRr50eJSbFggXYrAUJzrRd3jv3MvYi/ur5zmiIQmbfXO3mokuy2nC5F0lx7YhaYFR7Q
8jAK3ug622Ko2VuWG3K708LVD7H7XbUYumrdjyt5j6XmTuFzKmlJOrjcLH6C2Vkui8TT4YCJWwU/
88FhL61NdIbFjW2bYFsxn28o5Wi4tMN0Vh0AwXkO7RG+oGBEs3whp7l4bve0aNEzLfR+1ZsL3TXD
Mc+f9YXxJ0NuxWo64bB34YXU68tg9fcgzE96PgCG1p/XVZ2wa/5gjne0KIACH2iai4LAOVuJt18G
dlFp81JARN4VDGn2s1n+QVAEYaYiTkJyk4znlByknC322mdnNYmftlkgA5Ov0pwaDVe7Yqtmc1wM
XRLgUtwVI2zTacWjf5KtQpKp7+cJapxoqTuoqZ3o4E4Em1fdLUpgH6kGnbtPeztb8HDqP+xtfFd6
58HuHwRBtzomnKXN0ZEnh4qWXjnIA6b8YphwC+mfRkA/w3pbp22YD+led/tNGBambX+XpOkxzVyg
aNiPjAiU0vK7F2S3M/U0CF5K3xOPEttQBway+06/L+pwSaDZDALvpWAG9eYlB6RX+xzqq1laYcWp
vPDIjyqhphzP2Ur1DaysXYkDah5mrggDMUQiIb3nXphZ+B0QTn8UwKujgTeOa4zuEv0sVM3yPjKi
i3CSoPUCzLW7gdetr+2hshS2ghzGS3mxR+tu5K9sxK8Wd7KWo4/KmnMj9UMEJTUetMPmYaxECceB
Aqtq2KEaALSY3640330mQzNWOMXkAOZL/xmUvq9oy0oQhyJl7AkJGfcBrH4YJy0kFo+laAE82YQ8
pWGSlkd3fUjJWR9/J9kvJo4UyFfDwWorLwlQcMS2Jh8qg1jAsu1wi0XAsZmHQ2fWvdrPp8pPINVV
HpIIvKjM4BrQpEYdX6vhgE2McKl0ny6nwmXBiaNUm34UGppsmHczgjkDoEnPUz5mMHszxr+utivh
/5n9W0NuV/unYfoZN5xxQPg0Qje91Nc8suvZQJWdGzbyZjWFXy6MXxDszFw1ZvwVe7/0DMvGj4Zt
lqPfYdgjO+1O5enRLU4WlLweCWOPQq+uq2tXyLB3/2SLtpsNY6d3RwYmt2wMb1avCGodjuisrjL6
jmAquXXiZ7F7G3nzLYKofVPhoIVnHTDugqm7vDuWG1TghElQYLcG1ZOFFOli7KVa8nNXdqisY/GP
fjNsx8fAOF4PFLjBiSKhjaOgV3FomQw3C2+32vMNSNR2ZJmOkMCZ3uqePUdNdV/4ywICmkHF7Aw3
pvPARLggIdbMT/kMnF1BL64QgdrNJeFfazPbt6IkoAg+10ayq0v9JqvVodTJNED0WSXWLi3kOUuN
3TTwKNIlNAYbU9T6jimhJVJVAa6iOj1bIjqlDeQpZQZDRFgkYEchu6BegPoZGFJ67IYCH6OzCSD8
4X++7ZsYcM32mzZIjLXN28L6ldATtJ3JiQAv99CwZG5gVDsLQ1c942ftutY1zZxXFZu4kJlalXNX
3rCu/Sg0BFNVE5OqVD3nS4uEYOw+hR1xzVcW9qlmJYNhdI5uQjZ0Y56lsm519PDQFIccCTks9mio
kE2hOzpYhvlUqIqUItGROAy3yy4reHOKaeSS2vTdHo2O1eqfhgXN3i1uYnMt9tG0DAGm5dhfs+zO
XJ1PTpB9MdbnXuhcNu4i+VlhaKlQYVxF06xYPgc3EJNXUh3OoPANuniKJVjJIkrNs1fIJ5y6dwk0
Uq/kBze0DQNYc7GqfWZw4ZgDm+LKUNGRbrB7jqYucQ5ITAFSz6asYOMKEAKw7rQtUlOTMOTNehUE
qq/2y6pX9h8ckaw2aKYS4EaFSZCQQdQji5rWscudxiMVU743Nafrmq0nJiuvHhqW45R5P17BaDNu
OLokCSOMpoE+POhzs1XkeN/qczFHD9DtcdR4QGPshwnwX5TMZ7mSNzJQK0wxxkRNR3jsnMtpPCvM
w8Q89mEkZtKBtfI+jZ2gc9dnQy1P9pSdtCH/Tmr57dXdtw1Eyx4wJjfJrQAoXQzj7zb7mbfM22K8
WzIwyqvWYT7XskedliBzQakZMqwbAihSILUy9tHAhLH5NaZy+wJPqZyIOs/e6u4DDQphxPHtNDQ3
WWuyTJ5vpiX7jtf6gQXeNrLUXg0m/ZFXa7sEbN6cWM9GPOr7KGauJvTikBDl0sXDnR4n4WSTA4Yi
eqc5M9zP/svYMNu4thyrwDtWIJUYjxLisAPDdylG+Gn1Ph+ZBbXi6LnijdnoZphq3uy6TFnoUJ0u
9sjgTrPGkBEMvzZsn6AwiU7USuR9hj35Ho+J5SUgtKFuJ/x/mirZ21DeJhR7S9fUu3Tsj1qznNlG
Q6uTnL/9oTUQBsOAi4idUcmjLQlehwyV5urgjSJce15t/tPDIpg1qi3+I7OHqTEI3qXLceVdNFGE
64zyO8p9AbnRaOQVwQFsIWSLlTq2JsNxU+KmTvYchkHCspd0kZ3VeqCuARN0xjFNirOhZWzANzzp
14rPv11qdm7rtDfVXO3jmDs6MWr+lfJo8SsZ182emJ28Irk19fKDyem9q5LNq+zXBFeRo8O81bqU
Kt8a9RXgocDJ1jwIu+Q0wslrzodoiElm8Nhfp3sn1U4qfubDChJDvyAk31kFVtuCpUuS2z/MoJkC
af1v22W/p7LAzseHFcDZKQF/VnKrP05ZF3Ip/WIMcvbMetyRYPFc82NkLGC96EnDUrKyF9RfpBeI
fUJexk4zwUfF5vBsmxkpxo7VnXu4F/eKmViw1ob1EOuF9bGmKj6w2Ns2L0QDjD66ofR2Sd2NN1H3
DzRfl2itpl99r7yr1jrps5aaLulCecW8d0ZXW47stQQ3/Yp5MmIMNwpj2Rc5H9i4pF9dxJpMrUGp
m/eV4iS04p7Bj1jnDNbFUPiamIQ/6oLshClXULewAd9j3gNh4ExU3dJ8n9hN++OKPHXx2lsUGPkr
PFMbMSVkERpPcMu0QHIKwYQUEySOHqhkpI/RydSX+epUKj7P3lydHEImbtPWHo6uYBiWzxwpkfYI
lnT0VS/aw9JMLxCK82JvC4apURmxEkANvzdgCkAXIg/NKJJv/JPzMc6Lt8KEQ2g1EzyXEdP2GsvL
KiKyXtahO2BDzDih8ieoIxWde+f4xZIUJwAFBi5dwGpJ06D9io360xGLcbbcaPn0LBj8wzyhc4qL
P4OJAVB6ZBjbbXvAuCkeWhTV1yafDCjQJDZmiFBw8eHhLmuDsXbnoOrVkKeJSX+pFuB8aQVtmQCK
Xc9DSf6GKN6QZS0PvGRYfaOKL4bcLAFmJ9DftL/YXKHPwN2I+V6nUFPdoJ+rrmX+Z85szFG8VIHq
cvOuSUVzIY+Gqt5STs00piVTqnEZWKWm5ycUaaHKCKKMojrIjTiHNDf8jqtGwEpzmpeaRs5SMfhz
B/WQX/YtqP+IngdcC+sLPI4FI0QRnxxERndOLa66TTXfEAeFe9d1Ht2R6hWXxw1rrTbU6o5O10Uo
bWW3urQbIKSxrB+pIAcQxSiKVDE8se+HwWWm2j7TVwK10q3z0ZaWSYtRvOCWtu9Xi6d9dnO+kgkE
pm0vACebrdJyko/aS5xbrbeLp9zaAGXQg87T6gx6qDUDVFrQDAgj2cPs6KEA6TVedVkrQSpwb/fF
R+3ET5qrS0qfbAC13Noev6nqjT2NFuY9URJNIwlfMCd5n9YgOme93SzSlkvuI1V305OjEE/kqraZ
I9EQRswX3Zlbm+uCr89CN6L60TovQ+k2R6tW6wM1BME+ld1g8rf6GRysTPMFYrAqxQszxHIuAkZZ
VbmB3hrHAP8dFy2jQ4IE6FL0CeEIopCNjpOyiwySSG2JQCoDrqfwhC+9Dz9y2qphu2vk77QcF+NO
5s3S3DWrJRGqUqJprx0am/RlWfnvnHUzQ8e6G6Hvx2doAazwWVJPFMaF6k0wzameeEd3hOARmBoL
Kmg2LDHEBb3V3AetvmTy4gxVAxRZQFOG3MbY7F4WmUm0RFFNBV0g1niuUZdnyWmqFlJchZD3gOoT
iUcmdYYEYrSYomIMfuv6noQOBlzrfEYOUpNloZflEuhGZ0ERL/RzbsJEJ1Bjar9ydBywMtRPHXGy
hXj5zEdXF3D9G1ogpG7aIatAJ0thxXedZ+fUDglQXNui1urSlX4L1fi+jFv9SUfNtcutEjSq3urq
V9yX2QP1SXnGIAxiquf+iUrLOuSdzA6QSMZwkTWY/hwqms0nByAtmvgs26yRYQl2fZsjNiEoEzJy
8pWaKaMPNwBg3ZruxpolzIiKqy1RCOQOT11lmdfVLViXFYRv2b3IfpxkFscBs5tvx8h1uYnGgj20
u/wZZmPsQbP3wJopRx/cLqfyrGNYly4jxirTahp7rTLeMr1MThj4KXh5krNA70slg9XFy2Vk4+yj
/JKMpxVxdpioCCrpeP4jn7oL3oTIaelSerOXISUkoNi4g9g1cfVn9HYwWMCmRwk6R9R5yNPq30uF
gRM/An573NrAVMtvIFcwCASyqjznvkYhnIRS5+bBZk0m0QQH1WcK9jg6xmZ/mM5zTDAMel/iBJIc
N0c+fXn2Bj20M5DhnIH7uKaMSSJh3BcyS/xYM+WlAKexqzlEj3pi19Q9KyRc12ZNr+yPWHjEfhc9
g1mOJp+VE1e0FxfXWUSCihc1Emsy4NVJi7SqLe3XrIb9jcZHvWMTB5Q6lM8DDcPOiqj9lc2LG8fm
94Cj5FmrGQy7ffRcJW121QoHWCXyIH7fmTGlIYPN4pgsjDhrA5NL7YAnpHwe9fQsjSZl91MB7Chi
4l3N3rb8RfeMn2jtjUPFOLYWCDpb4sLozK36tBK3ADoqQhqNgCB66wtNPfEwHizSDdgophBdEpwM
aeV9TnJ5tituEaNSC+lwGezgogZlEc3fWhGRDhfR5DdClnt7oFKn3eeNWnzjcZ8Ar+FG3S0JaJNu
Vut7lJsATCbELK+L1QPdSixxyDgSfJExUVvxgSzZq9tQ2tTG8jK4U/xAJBPYWhT7pBx4Kaa/5G0k
nMtuKPiAnrV7aUbvUQmyjX/2Q1TiRUoow2VLOLBEH9Cn9e+Wtcd+sohSr2b5MBfFdOoITPrCBdoe
u6hwvx0kwfjc4johLcN57sdk/NER6vc7dJ8tvTxEL0gc9SVzWeUW5oBoYW3n9ZpGjI3aKbIOa0RS
cEp4ULYSPmDJod83IpOvcd4XJxHb+c4VI5p/fdAdbG89Cbm2+Cxor2j+3aT/MYsWG7Gas2PkwGPo
0AnurFw+aQCvsj364joNqw5tGyLrYiLLhi3e3rVH49VMrNqviKpkKYQkBBaGxXadzAje8GD0VoDn
xc2PeGroS7l4X5M4JoBkiicey9SO63fGVeUR/iJRDkt5dRf790yqHiOTUV6jhfDetjI/CyNy6RTQ
eO6H2MaCxe7LTR5yTbEJhntc3qQ9CDLyQ7AZpWwVDi6wkK2w082Taw/4h9yyGPZ5KVgYNNd6Hfn8
YjJ/Td2CcD4TBZIYHdOoVQM90Rv6SZNVfdvLqXmQRp+HIi/ng+jQAywmABVbj4yd0abzrkWW60da
vUUeAUQdXe23NvfTXm9ygtii+gKAZwb7L+96nRVKLBty5fJeP6klrcNyMGpkiT1jcpBi3yOt/g6t
32UdIiMwKeLPwiF6fIpIE7YZIRAXhDKeY+rOGlBtR/Z9U7urv6QAbNYksY+ibZ4TQpbcJe+es7rM
grSCWzOt7QKnXlM4dukB1yVi4tWV809Uliy3KysGQTf1KXNZD3dut02AF/1r6Hl8a9g0NIfTj6T9
PLYAQLklrCsdNgz1RIIp7BMy4VJVHqMGASsk0KyMQ36a+RmVEr1Y47qIU3RmDwbTVWFQxjoVGBM5
biV0QstSjQoU6UAx0BSmcYq6kaicvGXzoZSUL2m5zVEmW3XBACGEHtE8axkaeA48gbK/Wgi+KO33
BQcoW3EXOxvjC43FhmK0dwRYZ99pVBHUGshUfrNseJvnPkOwkjImXzoEyEuCO7SsClRF/LYq+3tR
zhIYQCVJ0M6TJ/jUN1Ut9N0CMU8Sieo5P3D91OOwbCkngry2CZfGuRFdxu6AG4Uglp5Tw0z3q2H8
DHlmYTWwhG9WK2EjPQMk5jcR9Pmo/prHgVcjq5j8J7cCHx8tenFvK+YkxtDeuYp0lA6mznVeXB7x
JvGQOdSN1j7Nw9C8MsQe9mSIrnsJ5m3fRBFqG4zUtNvQ9e662vt2B52bNVXVqRhjtMejaf6xHEOe
c6TQ415XgOVtflRPjQYNGDcC1KWm/6wTSgeht5cOd3JCaJ+hqRfoPPJDc5roO3FMJKuFoeHsiCRI
8Hyu4cCQ/rOUCRFX48yQ1aQh2fYxVhdmo6ed5kktz5qo2ksOOBwcU9zZ+zwynwdn7IMKyr81Rx+1
bT1pa/rDFIx31MuHtXa/m46LJp7Ae5dZyAqV+AyqfyRVRr4iVqgSXcENHjHVRVVHtpFDs/jF5kv8
6qrEeHFg/V10dpsw45BgurUbB/0SteEwxdZb3XTRqW00uukxSl7rXsfX6SGDEbdOnmY6h4wcjxXO
RfwgWu80GW0PEmV4T/LR7DYlvhlnJ14QPfji1lL+GwXiPzu7PJsg5M3bZf3FofC8Jo/ZwpARs7cP
s2/45YW5S/YC044ZaWgEaZAk5+GmO8Zf/3C//QcAhbkRAP4BoECYvP3F//2n/wJQ2E4h5rmSkV/7
/MX77Y9X5/Vt3pLCj9OBmI59e9MB09/L3eJvPAwME7cUJdNNc/PfX8vfOI7/67VsuI5/eHIj4Y2O
hLsWqL71V7KO8gmBFhOaBjp4099nqwaus2VypZ86MNpe+P/5AjZaxz9eQN1HurBmuwimPahtJ2wO
DDd2QOHDeM8W4A478b989f/p4wdwCwlF2KgIcTP/H38xQzdlNga8y7k/t/jhAITt/x/e1D//xF9O
57LXs9rGLRSQSx12h+Jg6+4eiH6QB94p71nDmP/LDQ+tJv5T/YeHavsX/36mPOFi0/bwfUt9e9z/
8TF6Hq1ME4vIpzpU/upV5gHSrHPUC3y7FT6f4L+/xe1D+m9/7y9jJIWCNCLHgh1BO9KQN2KCfE7T
7//+V/5KA/9f/st/vi386v98W7PSSphO7BZgdfur74XFQ3zW7uUJxa998Q5otdAj7OSje+/d/svf
/pe3aPx1QiwLPInF5qfRBfY5/lx9ex+dvMXnhA/LYLlhJBv7w788nMa//dW/Doeuof+oZ/4qkuRQ
7kvY/z/QGXxjH+9XFL3IpwbfZu7zL3/Y3N7OX98oyBSQJf+DtDPtcRtJtvYvIsB9+SqS2qrKrnK5
bHd/Idp2DxdxESnuv/59snre21JKV2z3xWAGAxTgUDIjIyMjTpwjGII8x5N29OT2aqzARRVYUPT3
QgRjfUBX6z+xx4/IArhWkRcE0vg5ml6TT2SpuHK0dHDEab/3I6T9VtVWQQo9TokGQ2j62qqxdsUG
EdUdIkPVTgmcYGGXr6OBZxuWbZk2zNcQdoj9ODs4CDYfkj5n2RWsjSiDb4en43recq0HTrnhtbVS
gmxhmdeH9dKmFB7mqq0qhpGjIENKcI7GIFFjJPkYSkoWLMlkR8T3S1NSXDiqtlu1pRcFpNF+9Wn8
CTAnMFflCvAfSMTltS19T8mNnBRa4CxHQ3xQUCTQAGdZ/2rLoDSzoCM3oACStiyfe2RRDD4fKm7V
Q0F3aweZ39Z9pS1YJyHoYqZut6eFCCtc79I1+ZJnVqVNAxDTTWDfo8DcjI+oi2yGtb42t87uvkNe
5SUaHOpA923dsh1ovCQzaqEjeBixOOpi+5KhqyZu13rPZZyUG1DwS1FOxJOLZUn2JAcpyori6Ill
ZTtoFX6n/e3bqyGYdofXKLy/NO3KNzRPZUVcvdCIQE0mxbbMrDWlIUkkmqt7jfffF/TdA8QEAs1+
UAO0Q9dLR+0qnEompfwGJl1V1ZiAC4y5eCnSwXcgc19pztLSxL9z+RlZmkmmZJrkK64puX2J2Dw5
fuThk0MI2UQII3Dq02EPqNLSJVg4AzeXdWZOipOj2TnDmHcRtwMguETtDl+ONqRlXpV+v79pC5bk
PDkpMmhBMj7gsfoIF0DgDamvFoeFOHV1uMQ2WTwBicWQcjnSenK1SWKtQP+qOZRP8E4+6k1lIygB
cpI2DliHaf5Swf78Yzok5v7+Ct+PlLx3tgrHhM4XZROF255dAWkxON0xE7nTvnS3SbHOflpravAh
EyNhAVZtBYax3YB+W1i1dn3YPfXcsvj4Z5YPzNlmhY1Q5bR3X3Jv03sbLQCFQo4B1piK00bbz2G7
SfbuksPe2leyTvzVECcRpowL07nhHiCS5SwGxqsgvVrBNRASdXwPuNDjFJShurUWYpt2HWzEev82
Kp3GUbOmNqoxmu+8b8d1AZ8NEpxIEnLy1WK1sK9LSzQul6hnwF7rjqtdnEnbT0MPcTWEmFFPZUrd
8Wcf4eg1z3uwuwumxUKuXervhUouNZ0gz0nQUMc0M38+pLnP028ma4VuaxupS3609F0lP5ozDxLc
CXPmBnh5OG6134197B/99HXRccRXu7c06YKqo94+lQo+267ntbXO1/3W3tUBRMFr6DaC4uv9Tyn+
uXvmpPtJieEPSAs2sTsoH6KW2mfcABUqgBgtXPDGLX+BFA7WQCiAbcuWNk1xyyar2oSgirLkqfYe
PWAJK/pF5N5I+Ngxs4aTrair1ukoxXTaYe8q0VZ1YfEdVMiS9OlPz+C8UvPUlSSwm98gL4BG7Wh0
67FtgOsCtOxUVDXMz/1EC3KEU0qle8rwvq7rP5iB3uRH5COAytrbyTHHNyoJ7ePE+M73X/+szC6L
tNdWTe/9W5xFnri0Y0hVUsJ67jDRA5Qtg5odPDvarvNCkUF8N3kLz21JHsO4kdVC0I/HDGhNZ5Y+
fWhHxVgILrdi6bkVyVEySE6gAmD3vLb8PGqJr+qvA7LMetzsKN/9mxPOZ9NAAYqby5RurHZqgGhG
trjwqy9qeAiZ6UAHOVQ2SMK0q8V3yq2IcmZPvocrypSWzegA9qINDzJKwa910IdGOG2bnjLp+r6D
XFeGWNi5QemCOM7Qghvme0ZjcBsmayt7qYMx5MlNu4UmxZLBmxv49xe1xBc4c8lpKi3IiwQo4kf2
2Vof17T2AuODQvUamR5itR5AMQnA/7v6FyfX/1o8uXnwzyxLF0Waqjb3BJYdlH28MUHqpBfU38H9
T3pd+JM+qRRgKLHag3Pik8L346+rT+Xn6Q9QeFtk2fQw3Yz+FExc/qTDPParjxRFAf6sss39n3Hj
OGqk4YaNngJiNaa0WkaiKK16vNAOljnsHSbl2jQaFnZTnGnpzMPCYzkizfdQhxJ/P9tMV1UAN01w
i5ZutjZG6wNQmE/cUrvEURfWc2P3LkxJB7+CZ76xEkxlbfnN9tATQCPhu1G7CyHz+vmiQxllOwZ0
YKYJeax05A+TOo5H2lVUbRUDQU/foVDg+acgtxlZ9mkT+8vv6eu6DFY9RzUt24PKwbWlMhRosWKw
O6yihO5HGyMYnqw56N5OIwDiTbVx/GmtA9QBZxcCMVC/esEvh9b3n+BAmOtBRGLJpaFepakHbQgX
Iz3/FQJPBjQLxTNdqQy43Vg/5qpWL+Q0V7sq2ZQ+dmxBqjVELBsCqd+T45dU/RpVxsf7R+G9hnfh
pro4CirNfo4DRXkpyGUlLGTlwSMhVeA89dqn6NBuBlvZp8fTUzeYa7ebvqE3tmUwYyHdEC/CK9Og
wxxXUyHelmXOtMzzgAS50FpYtEIHZmTXWkHi0ZvM5TWtbgU1ekzIkXbtwt11dTZh23MtGCepFENz
LC/aTQs4t3SGUgeG9VZ9Mf9MoVHc09oDvWp0S6XiW+Z4YUCHrENeA4neZSiwyq5TK9BuQQEkpM9G
c+0NgNIUlalJUMjdr4YDVnduTnKcETYyfTrQ2FHy3uj9ej6panDk4e4FFlDT40JQv/ZTzDEKQ77I
jDyR4XJ1hg7b7VxEPB4hSTvo0MFZ3xHbWNiy99giecuFGfEzzuKpdXBOBUBcUcfTKAunIQAcNzgC
qvj/1wV9tF3mH9bD9+jD4kP1KumHzhp6WAYOLM1zTUEOe24e5gk9aw3MQ0IYKkIm+KWjrSFK4fn0
hureP6jM3rJJwHMdKgIOpT5pyUUG+VJ/4KEBHLrbwDFiBDHFS/hpmhfCb7Aca6+rpSzz3KR0a0He
kmtmjMnT3t14ZPC83ESAZ7Dqn0X3G2eDCICTQMprQdUoBfeiHc1JyXHNRkUvKrSPLgQ6nWEcwV4g
qxaTzDIasOBMVwmAWOWZUSnoKXCbIHgeU+kf/1Tc1wZ070JYvbF1HHUVAUeUtrmypEOhtaejm0RY
EFVn3Wc4FHwGo/R+F4hyhlM9LtYWb3zJC5OSt5xiGF3R8xHX5LgWLVWve83XStiE+nqMHuOfht8+
xYv1xRtJASNfZ0uVXEYbwbmmCiNqbQCMcj8GjMMy6kHzdlgzE5asmABYCDnXZRRd2DR5EhqEHRp+
l6cxMqcJtSrWWocuBSNwqyDpKC7YawZttPD+Zop4KUUeNDk9oo9HWdqV03IdaAvEOZwJJ3JBhf+c
7Q/9wfsdpLyfwYSkACc/DsaC0ZtLtOGwNuD4VbmZJR+d0unQurQYOfzeD6jH93CB5KvYPwTADRe+
p65fLdFQdW4mS9T/aApL0Q3JMQhJc56OzHniOScII3dKOMJRSU++Cb2NOPzl03wUInorukLBQV0x
3DP34WKkvfFbWC2QKpzK9Lz3N8RZoCdtRTHLJptlGBdQzfa0YYr5c/sfc80g5XJF7vqkGrqJTIKq
U5azaKZcuhIC7oNt1jx9Bj/5zM0S1pskmDcMiaz1VbpeavBdhx4aNvB22yrkvo5hSYHB1JI2s3LM
QWLmu95HV/l+31uXDEhHI+9B3yuoRgRdMfsdIK0q++O+hesOLVf6+RqkE99ROyqykyM+mbZWVjBr
Q7Dorii+vdcyGfxFMvVf1Iols5KTZsD0E8jRxIngCv5oFD6zwyklWzBcARMixn54RFw79gFxLEVX
8W9fxgCWrKuGh9iBBpRJ+qpTltS8kZlTPGmfrckMbWgAEzQtjKGEPvy3hQ98y5qj6i4PDTpuyMVc
+qQNVhHiCVJ/0ZIC+QPDQV7vRRtY5aUzJ3vD9s11FaRB/rYUC4xbDsSzmM6bq2m8eCQPZeoRGHiM
8cE396A6VYAHQ5jPaycJGsiFVnkw+aDl+Oof0j1TGBul5EqLXpkg2ub7Em4E6Fn8NpzAI/+j7vF1
ZQZPcA3D5LQi4GzJtbsOchve9oQI8cvmHUwrPpMZr8omD7vvSx9k0Zrk7jpakhajPH/d5UzFvvuc
8cEBe5H/vtRkvZGBXa5N8nI3Sp2xNd7D33EHKIsegbkzniC1CYv1sC0WwsWt1Rkit0UuybZAA0me
PZ/w+GIiIBX/GUIIUH1IcJJA303fquf2TVty7RvedWFO+phRAZc1pHg8RVbVf1RfFNbSUB1Wh8fD
8/znP8hob1wnFwal79lDXtbAGCkM9sHxGbrgLSLtwNvGN4iy/fsn99bqDI0XJUmfSolEurStUTvw
liYy6gXTvtVbFe3uG7jORQzj3IBY7dnlmJTzALnRwPWxgaLuvQfPcPdm0QtvLkQImmn0qTVo6C/t
mNCp172eCSxMH+h4hY42YQgVAb2q+XeGCngoB/eXtmRSXNRnSztY7amFTdkLjtDptYdvx9PbfQPC
k6UYDln+32sSP+DMgMK0z+EIti6I869282ZRtdam1X0bN7JhNujMiHyccmhr5/6/H24OmMIXF2Pq
T99AiK2OPrWM00J34VbIuLApnSlvnNshMVgYRHz96rgeH8Q7YwxzQEpH/x9AtIQb3/uS0plKM4jv
e7FIge5joj5Zl1/roN6RoM3B0tUrbxvHiC6NbpmicWpQYLjcNi2ySifSIwfKVfsZgHQTpHXzwTT6
r/e3bsmOdOkaphZbB11xAq1lzliZlMNe8Y4F80fekquLDTn/fu9LgtXc5DHhudyzl0vqEOQUuCUn
yCDVZNy2Sx4QUe9XZjzuoxNTyPdXtmROOswNU2n6aeYL0jyElv/Fcr/Bp/OQV59+2Q6QHaojPJSQ
I5MzB+Qru7aIXCdIHXKEIg2m6LRhFsafM22pbil2Q/qEKC4iymeb4tqSEzKTOevI1WMdJQGYchxQ
QvqfcTvtxtgEW2o86rDZlzDmQSmwtVPQDGQyhjr7Wf2jqhjCscxPRzgKC69c3/8IchijnUD7VDyI
Dc8SV/nl3pruVLRKkpuB4jpPrafslfrtX1hAuBxdYtOAWV3aTm1G3atksiGYjiYzfAxnxwZzQdN8
WIjIV4n++1rOLElrKdnrbm4dPTCflG6VPNs+3DjhD+vlsIG+9Rv45M1Sb+b6FNIrEXkveR36JjL6
a2bfbJvHatCpzEv6B0I2hI7genv4K0t3WFqi+FiXfkQjiFIQAEjPogQlLtyzSwHxCMY+R5ZYh5PP
KKmffXQfp7URput4vQQxvbod+KBcDh6HHieh5i0dfDOtS8NKT0wxPnWhtda2ha99MDZ0TopgO2x/
NR2RzUmeMiRM0wBpZarF6XcThBpWsrnvi1d3j2xCcpHEhqye0VkjcGHFczfR5kjJKfVhoTDgZAp5
o6yXwOU3XIRWJY0gF0UaIX14uWWToZqwCWVuoFR640+O1n2udSYLu6qbf/2o8UTnpOlcPqCjpP06
9NFszrD7ByiVQ+fElFxY91wM9z/izQWdWZG2qT4pbj2XhhOMGqQvm7JumUFMIO7XNqrOdMx9a1eV
dLFl54uSvp9RdIWlwpPK4Me8noMiRKOl+dh9gtt/E28g46S4DAEkY27qKhlXS/iZGwHywrz4+9mJ
azOd0SDet0HUqJArHpXsMXbmdOGCuPlN0fylryT2Thd/P7MClK5Iy06BGwK+5KmD2hVuLiXuw4WP
eSN+gHb8246Ue2XwLiVQmoqE3FgfnFfRsncf29BcW6e3ZjkxF5sjxasLe1I2dDwYadOU5Hqi9sIb
vAhBpn+aj6ADVKr0frzus9XCGpdsSpkRzYmc+S9eNVlD214Py3UURGv7I3NtQUERYik9uhkmbR2J
FcvkBgWhfbl5dXpyhilmGrpfG+v8cSSNBpoHgXgoPmwFr0SwVJeTH1biUFBpcTAoVHnle2eivgO1
2wjwcN3uyrUAN8OLvni9XT23ZTvS/tlpQRVZPwk77l60sZLg+OC+6mt9C3HfQkp7nSRdLkr6jgba
2+S0lRccGG928/oR+nI/EaRMdh10Ue6TqmzvO8t1rkkNQedLUjC3yJmliKm3pw7vJGLSY/0d4uYf
E+wiMFvUTMn1u/u2bp1xkkAq1hTJHaheL90kaq2hmBtsFVm20YqHnEdqPB8W3P9GvDJVXahCGsxH
aIbUoYoTtYo1AysA42zGTHsjPCTKf8U8/1cEzk0rhg0oBeFqqjBSHkI/txw6L0EIStfGH33TODtu
73IB53Njd0xVpMv0+10oOKS1TBCst5rDS2B2DwitQOiknB5RHFz3p8USwo3IyKtNJ/baVBFUGWWT
zLEVWw7OZz4VH47rdI+YyUv8rK8OgbJbDBm3VsYB9lwPXW0hiHzpC40+mT3KCG7gfGS2FCk1+EVW
TLGHSvjj+B9mdpisDKaHRbu39u3crnSZoo6FlksKUWMbOKsI0Sw4lhjh80JG6RXKJkEWQsq1ue/4
V7Bpogize3+vVrpDq8RMxzbBak6BWPt+2PB2/NgChB+3iq9thkAUGyBj/N42S1DbG4eOg0B52BDD
aVcJs1fMbnvKOA4HNVpHWRqorfOxNNJfP9sW736LShroH55Sl/vZcSmenIm35NhErxB/+IlthfOh
/O3+l7yxGlzUFv1gnuIwJVyamWIdFbgSM/UMr9gJLdbKWRVZsxAVb3jJhRnJO8sM/eFGRMU8Vc29
O5fND4iSjr//3xYj+WLLUL9VdSwmTx7nqf2gI3wVV8nCziytRfI9EynVoyYcYFL+k8afHEbo7y9j
yYC09XmStFVfVi4oZNBc9utIP+HfWKDeTWOVgoU88jYOJaR/J5ZgeYePbqbuutxZyD9vL+JvE1Je
6LVVk/a94wS2EelQCtrQx8HR8a8+1d9WpBuwzNXMNhC/QTpu2LlD8rOO8j/uf6sbgRVVeFiJbI9h
dlKjyxPSoLYxjDMXk5Xq3iqd6vGTnnXqzvVOzEykjm0uXbg3spYLi9KZLO2CPettB5LirNq7qnb8
/TRkxldqZvlTSQ8bKlW1fwC3PX76v61VOqZIwdsn3WKtg5aqD9rgmF+oGqA82HpxeBrm9PN9ezed
5OzbSgdWHXi5FO8sv40Zf7anNtknFrJR960IJ5CeDBffU/yKs6fQaa6nGI4+JwCSiiCMN46rGnH1
DfoosD8M6GF4aaUF940ubaJ0iCddn2wvZROpzdlbeD1h3zeS7q10yvxrDP9RMHoF8pFTqi9YvhnS
KQ5QKgYvSvPicrlFF9VHJhncwIs6v+y/FOMzEKuFg3fLCHUGFeSkTZHKkpY3FihVlowvBvPkBLDT
jCtI+2BBMRDTuP8hb/nIuSUpkCCAGbmV2D1oM1fA+SF4ebpv4ZZ/nFuQgkhdOsyeQZoapIb9mM7m
6wl3WLVRZiFWYf80TtrbfYM3lwTkgncC3SVm9i93CCrtphnFDTIO0RdYvTWfOfrp3+yQRjEWfguB
bJF26OSdjHFQWFWWZ8X6mJXIk+q9smkPSJjdX88VVod0jKejhYwdcqoUfyWXc7Wx7VBxxhuq1P4j
gcr2yUJh9gHNwOzpWM3GQ4m0J7MyB9A1k0L73GmPO8dTjIWjfitYi2oVPXEiNm+wyy/rHvSojJnz
C9A92AxdDavfgNZ4NXzzEEBc+MK3ttECyGK7oIaY1paiV5LVk3tC3iZwewW2kvpzV3kL67l1zM5N
iJ9wFrqaiuknVemdoNFH45POZHBQu0djNddRvOCUV0OQYhNJNy36toCPDHk2F9IBeOlKlnMKjTVk
k4J8QGCPzHJdB/bKXDO+5MK1u1gQu1WQo1+AzrcK2NOzbWnXUC5OmdSz0HqFHAspxnauDxaFndQt
bLQXjW7ukD4aEoUoowOsi6y+Y4IPir2oG21z27tEWh2dHlPrXpm6S5NXu5zAiIyDSplNaYY5X2lz
VQ8RxNitO/mnpm/ScOEUiNtRvmfOliFDOcuoV9BLFhxKj13oUNxWn7v1LMpSTMUtPYFu3S+8lnVT
VNJFT/fSMzpEAKxSsajMtood1l08+oaTD2E6nfKdnhdCYEbTQ+iIlM/313nL7UE/4fU08IyruSem
cWtHPXHYO7S5tjDzDiigNuPCS/32+v7Hipx2oZk4lvE48zCpjtEmb+LJz3OlCjzXeoFmb31sNevN
zg9xcH91t07c2erkUFbWpjG6J+xGoz1txrKGose0hi0DZO3CEpdMSdkWbFsFQ7hsITzTzXbMjwpC
Ru3wkcnBZiGO3IqL56uSQpXXp6Pj1OhzA/ergDEmTHHZ45ivEKHtHmIzVxdK+gtOIsP8KsNWUWUm
EHum/WKXCuIgkO7+i62iWGnZOjUjVx4rqPLCTUaYFALQ6s2+mBkksPKU9rhaF0skCTc/4JktKURF
nYpEKprlgDJdpP+Cki75qtr09h62S+B34L1GCjuu+7I0JXLTS3QbICj0eWglib+fXQFGOjSe12O5
YAjnz2M/HH4g4W19nyPVXFjl7UX+bUr8/cxUV6AVG014SQwJrN80w496RMW0ay0IIRREX+/v3628
i1amGKRyiPpyoppH0ZyMM+YmJnyfci3npj7OaRjbTbzPyR+CKbb/zYtRkD7BcUN5Fkjz5RodPT+1
5gGnUaljFkxr6GO94Je3eoIWGGJ602JuASuXNsrCQOioPhIh9/bmsIVLRllFP1FPzP87/904/2bn
/rYoR0skhRRlFp/yWGrTPm0yZ90MCF+Z43T6wztlh0/3t+5WAQ78OT1+mJOBR8nwA8Ub1CozVROE
ZkybrE6hCEpDG1L2lb3KPqFO8meC/CQEpcC1l9q6N48EWQqdLaregGIuv291EnU53D8o+yxATGU7
9PG2tpcG0K5Q4SIjsk0H2I3K7As55aUdTzmWo54lvOEAgaVbY0uj8PRiMw/ye/E7whh9u7JCFHxR
fnxwUZ70gdQdt8vrFf5ylVic/Q4RbM/OZVOh5aurNHwpoEAH5R0O+yxx3a05oUSOBnUc9G3db6Cz
Vh9zx1s6MtftKKb+dOC4oFoAIemOFBdUtCA8pionMkPByWQ9pPv+gVbAqt5BEvHgPS/VzuXbgxyU
U0PzS6O8wBCA9EAqI+1gjnMJfKz8PqN2VE/F5r4D37KAKB1EfKLFBqr58pMydRah0gZ3LzI/Nlor
DcPwiNdUTrO+b+j2SXlvNwuAKW+PS0vmqbeAGqccjWql/ADR33weNjFleetpCNCfXZtmCCFAmOyX
qP1uHhOYVPiIlKq5Ji8tO33bTpBQ2sEc/1EmKLMItTZzoeZ6q6HHTJ9L15A5wmsAyeFQ1DNatExn
BNo7Zwpilb0vxtLLJ45nsZDJ3Hxr8hiAxc4VACNPWtUJJkqOOvb6df9IJxYVgRMjGmKqqNtG/P9/
sX+sjmwXAk+LS/jyK0Lu2uUlMIhgXJ++6GH91KU/2ofa/Foc2lW6ST5oofv1ALHpnPxEmsZxv/zy
DzAFGt2wGVC06FpJmX4zF4Dkak0PmuDwwfS7zQSVSe2DMtnMm45Oh4fkWhAHypLnymcEHhxGt22V
/0ISQQy8XLnaHDQ7MVCxZ/yuAgYPK8V74xtFFfDtR19dhJpfeyxDITS9eb0zlwr0/9JiVMQulWiL
gabZ0/vQc8ZmRG5U06IH92DEp4Vb88ZFjT0xdgc5tcNVLV3Uw2hqZZK8rzBG0PZNW2WBudP29rr6
eBqf0/Viu0x4y2UoF2Mv1AyA7ZCxytlcjCulapboMA2JyR53l+6SbbNhWmXBb6/vjEtD0qcczHJw
rFbXQ0P5vchTt38oqNG8eNrR+DAh/Klvc8WJk89xA13bJ6GAlC1NGd/8vLSvAA7pmijGSJ8X6UVt
jFHXCPJHdz89CeD5YfdXby4J842xsOQbFQxmU//Hni53d6vBPvSTjj395cndcFbBojTbYvMX3r1/
A2Gw9Jmv70bz0qZ0OtXGTM0sVpgZC4FpfBKjGONKfUXzmJMJHcCu+r4QD0TWIbmQzlylaA6aTBzL
hwSEaZw7wmkd9Kzn5+gl3ZYfo0frxUDq/rATdZpfByUSaEXMBbv3jhO5PJf0BLouG44ssmUQaFUY
XqOGVjO0X6sssTp/YYXXb/9Lc5LvFu4JzPDQamCKrCZ4On0ROPL5If86rMWV2Wycffyzob/7r9ZJ
5CGlJJlmzOlyndmpsOeyjtTQ0JAvVhCG/FofbW2FWEbz28IixSKkbYQ3xhYsEpTduF0ubXkIFaJA
FHH1P4pxVTUsg+rJCYf1cUvjnsb54WMc1Nv7Vm8EWIxCNUCNlJl1TzKqKm1dp8A5AkL+wc+UytiW
DM362nFUl07jki2xy2dZazIiiJJA4ABSCwL7T+mD/efpSeCKTEgTu9f653GzGF71Wx8VQDQoCAbx
LUPawDw/xR4SCer7YJTp50H1p/ik9c7cgrn4fP9j3khFLNjMDBh3HRNQ7tWQiJqlhnewVVAI1hqk
xSf9p/BQMp8NNNsLxm59ThFHOffkxbBHX37O8QQbhnsS/rI7Ht5ohYTo1XFfxZv6Meu+U2UEifbr
Ly0ScGCf5P889q6INk+N69Dq0dQgSQHjbPIJKR5qsaqS21uBs1HDhVXe2sBzg9LRF69KkB2OcJox
aJ7VP5PACTvocIy39m3pmXEjdxXPVyYrAOtDrXIFsqitOYkZpAvjL30A+yrgEfvxsBOB+x8453Xg
xhqFL8EzSJlbpp127QRBaEtFPWg1vc/Eu+0B/ph442w47VO+Xs43rlI4cilKKyZ3ISUkZhIuneaQ
R1BdMzMSGIPdQjCbPbdNvTRecf0ZBYkYGRSPDJDdrhzKFKi0j7Yyolb8FG/bjyT9fu9HH5WNvh0e
llxy0Zq8JvDIRSnWJMZgyS2Cfqs/Gxudey/+uMgBfeMLXqxNOnZqbPYF85bUovzycQiVlfWgPSj+
CqXaAO0SqAx2v3oELr+mjLerZ5iA5gqLIm6WP42tyJv6sHoen0p/Cfa5sDw5YBbTPA6a2DrTeU6G
blUM5lLgujrSYj2MM4hRdmbMZeYQ21SMFukpnrobWK/Ckx/v1Wfk5DZVEH9caotc52PCmoev442k
Se9/P7t1wG8Y7WCzIBSZ982jGN2L90gyiQdpsq8+LldnrtNcTGqaSUtE0GgyjXN5yDqYbfTJE99w
g8yEX2+06X0SXISR9NX7uVTsuy4pkPkxNCUmgB0B9hNXxdkarZ7PafREZUHUnW6t06v6Vv6G/qUg
2EBzfBc9FOUTigFIhv36bvLaB87IYnmTXlEHzcbc5UNNbVb7IWpi8xZtDj/5oK8Fg+fifX516VG1
YMaJbJe7hyxJWmk2G6mJmra4Ydvd8Rgw6PcwVnDshXTW4NK3B3tdKH7vUHb7B43Ja9e9NC/dRlUf
z1NvYz7+YwhRM94aH0Sxv9uxscHiYq/uB2mxUnJGs3PuBxdrdMo3/U68XsygehRUcPB4Lt7t1+mL
ZE8KpEejVoZTylZGT9oaap19tK121j+zdfNLUj1hsIltBJpy6bJa3dh5obI2gsAjMnkbM7A2f60M
hfjVQggV/9pFbi1WZlFXg00Y3gIZ32ZnsPYfc12cyClsPkZfKs83tn/N72ZI/SawB4gtRC176Xq6
YmvjWYZtwazHxAytWRFxzw5nQdrr2gzyvrfRvWil/7Eun/UhGANBy5pCCtMD5pxXejDAIAB7wrIj
iSz3cvlMYDsUGAgPYgJPOjUe71G7MRuEccDkxg9iTNpcuatht/xiEj5ybYq+lArYR6NDdbnaWLOL
2nUQQnMj80XrhlNQUfavisHwa8v+Puu/Kdnz/d29YdIDYgLkQuRuNFkuTU4tPdJMFIdbK94WlOYj
4m6T7cry4Ou1/ZoMw1Kd6PqW5J0NexlVdh0coDyviuiV51QHk7DO1Hm5Vp+y9cEfvjE2tNK3yf4f
wLmvt/DSojhPZ15kJZreQMs0Ba0HBUy5TtYtiixB+QVZmn0/LB2Yq8co2B1YDVkaiSJ8EtI3JRKM
FQ1FUeEX1UXk4f6Mu8CjtYlMWpDHfv8WhermV2kFTcms9Fzre6hEyM6Zomk9BL0T9F+Y4tSCpETQ
mFHbfVoYS8Hh1lK5NaExo7pJNiJ57Bhr6gn51QnNUQdVsIiJziJuVtEx2Sq6vuQ5V/U+Vig4/FXe
Qg4DPdI+TvUwnFCymgJlNGc/L6zBT+k6PeRI2gdlfdDpYZlpv05RmvRW+ZxFv7lOqb7cPzIiST0/
pZZKlYH6m+7QkSQuSt951odODEVMKN0USbTqrRwJzqHNDabX26GaPnTeaSgebK1Eli6zhmx47HIm
QxeFG+Qrjh9CD8kQ8jT0s6i7Xrp1n6PEZYlO0uAL3qpc8Lntmq2g6DK38dr7eX/dV+oxsj3p8w/N
VIP0wZ65ibf9q9KuqHOk9coJjY2yQeKA7qQGoROagUyOGQuR6iozlM1LmWE5H5zcKTA/f4RK5o+c
h5E4U0cbHqsjjHlLvn09sCzcjdcl3TOPuoQ8OBahg1ejjkvYyMpdrUV7PU99oym/eSlEQaf/qFkZ
GvOHQ/LYttXKgYTd27uFtkL1b8nzr+9gfgrgJBNOTeC3ss+ZbUOcdsYpUF90cz03ofWz3PU7MfBl
qP6M/IO6gd8eSisYtZa6RLLDm1Tv3mfwSZQFh4/04YfYm3PnYP+17+L+a5ib07dL9cLrtyhcsILG
gHIayTAH99KfqbFpo5lzF8HVBTHrSDZ8CryNaHsv15qvUwuskdI4ZDS2TuVJshYlwwlp4pO41wWp
HqNs8FzUq2rfPh9fk7Xgs1cD50+SiuxF/dqpixQl1/4l/QIpIY6HODmZLb/AfRuImS90anyY53bD
N8B41ov4xs5uaTOv33SSVSl5NAsFXVexbkQSiBqnjWNsjw/Ng7ERxW7b3jvwXi5EjqvALdmUkuPR
KjTd6LCp7udHkTsKbi9l/w+oZkQMOg/O+CoNIYiFBR6YkW4pYXTnwhoTzaDG/V+lAPU3ARuEOnAb
+ePCWIZwkXvGJBc6HTtQPjnGstJcn5Ictdlke0iWQEtXtLosCtAAs6ScfrqXtnQAuwGKQitTsbMz
0pXzMG57vBMI2HLB5Co5E6Ycl6c+Y93Xk4PJMZ8cbitOhTNsquqbYy4N3F9dI4zFMm8PAynwTl76
8nBiq1DSS1tv5toidKHYFGifwYNwfxWbbu1sjh/S48pdd6/LfHlX6YowLV5M/A9jpfKZ9+pW1atJ
4UNWdrLtBA+ppv1hGKO20+rx7b7XX3vHpTHpeNd2pJQT/D2Ii7ssKD7uncZoVlO3VOS6bQj+P8bb
4NeSy06GW6JVX6ZUaY7DDwSCd2ZkPx+mpTmnWx+PGQV6ysIZr54KJ92czLKK5qCuVf1Petzxb11i
JuEhrt2NkhqnXy+Fsl38R5BlQrAMT/jlhZAcNat3YvweIslqhZ7SBoLeR2sTrbKH5frIrc94bk0K
UtqBHnM3oIBajtaq7NqdWgCEtJZWZVyHqMtVSUXQrFHxPh07Yug+oa0i+qoiICYAEdqvBXpp1qZ4
cbZZ0Hzv94x+hsf9cdg6w2deR5/fOWB56EbhYkK58Mtc6eGiIOF7Mix+mbJVPooKjRN64GpiX1/F
y/QlN63xAgSZAGc3KkWXu9uhex0DTHnf3WB85x87PEag3Ojg7xaTOZEMX8ZqvvqZNWl3DY9Cm57Y
BDZKmRZ97GNIFdNvN7m/aEvE43u2pB1WSo+BlBpbYq+KTx0pUx0Ym3qXsW/Dw2JEXbBnS/s2tYMx
8EITl5690d9JFau3duu92GvGo5+XOLRuJGp8SyjeIZOlcw7c43Ln0lM2VlNZkx5B3AA0QCBZDtG2
/uZsDOQszEX9n5sLpAgNpSpN3qvZfPUAuEKZj6IMZO7RdghVi9IsjKSQhB1gb5iX9EiuU16xwr8N
St5iN+XMoxeDgoijXPOsCk8UfH69ZyYi3JkdyVMOk5cVac6XtF8AA1LJGz/Zq+idmNdbTsNunoG/
rb3nGWd1kDGpTofpiDWNLvxeSHIdv6Po8k0NivXSpXQjablY2nvB9MwYPDTtqY8xluzsPbLnuxYw
a73Tt0vp0XXKAvqYygblBwRrHBmZVzTasdTNhAJ+5BbfT9EJrEOWH6OlY3bDJ+i4uEyqC5AT86uX
Xm/bbZqeXOJVa3ufD0fU6KHlfrTaAmqisvt8HKyXyqZcNnXDAkzvxs2EpLKJ76soijJofGm5RYM+
olsI7776mvXJqq2f69Ra/XK6cmFEOtR96sTOhNZSEJUIJrvGt6PabtvM/XVAN7U/AUgDcMwrjwbu
5WqSInH6qDREw6UPTG694UhFrodk0PDjGjqH6dP9lV09tAQCFmARIYs6p3mFvetMXVHtPJ2xqO9b
PUjB3CZUL+g+OH8UOy08+senxeesHLTerSJxafNkpp0lA9czy+hjK6NwPA317DdeZL+Mo2dtOz1/
bvL2KUcHfeUcp9NqajS8xq6+D0ny6tjtuortl4VvIJ99S6VuIHI3S4Bx0Km5/OpzbJRq1dM4tA+z
X+7Ac0Er4RqDL9avPiy1DuVDKZsTLn12+ql9ndRZ9JWrsQ7r+GXSliSarx7wmACcIlh2bNYFD9ql
iWGEnEBBZitIEnMV92jRozxt6+vIoWNuV36Szm+Z3u/axvXNkRHh6VOT6StoBdPVpNQUYo8r5/+x
9x3LcSvZtr/ScebQgzcRt3sAFMrSF42kCYKiKNh0yIRJfP1bkE7fUwQZqtM9vpopiuQuJNLs3HsZ
nSVtbd4GDSkOGVPJmVFf5sw/vyMupBGsGGFEas5z5GQYAoe5RBF8xwwYugCwFpJAAn0LBfI04fDp
M7/BJelMsWi5WyxjLt5035W5wQ0s5IDGM/zKK4y116j73z/auSdbvGDHya2mL+cns259nL9hsGNi
bzZn6MQfPAzmLToUzqxPiJTj7QCWftmzHunjKhjyg8utg+sbWwFZmzNvallgw6Bhg52l1OcyG7pO
b+OojOu+UZG5inLIRLX2dwjv8lU3hTJG//aW8XOA4A/GDwHxXDZOrLm++DZgNzgqcrmB/qR9zxVN
2LgvdJmMuj+zr7/L1n492l+RFvttVY8+9WeYmns7woKjTMlDiWKhver/hmbxucdaJDSiMIlZVQjG
yikphcnjhvc702U3PnFWv5+CHz7Z7IkFwhM4a9jb3o6hgliFlxvFjKmepZ+tA5QkL2Zy7ZzVn9W2
/mAHRbX/r2iLRys5OGO0QbQK7XN2ywAPcCBSTm/PoyA+mvWzRCAmPfYMeOC+fTCUSZXFOHo3g31r
t1978pSH6zOD99GbOo2xOO/zBvx136ks1OTUznjynuBbEt31+2Hlrqute1CXEdT4n87VAj84GGY5
0/99tMWuHWUNXAtchHWoujQCK87Gs/eTczEWm4bV952aPMTo4ak5Y0HhAXvj72Zl/2gv1vowfjkz
mB9tH6dPNX+jk30eWl/mSCCxCORZjFKF+SM/ONtRxfmlByOsrx7mSbidLtkxujnntvcOqD2v79PY
i524sTT1BwOxu32Xopi26jYAjW0CeLUEm2hvwzIlX5/Dvr4rI/+MOp+7AYqSSCoWUakXVsEgMEWb
nX7s5XamaKtteWF/pn48PY+bZn/2trTMwJcx5yl9MsqNNznQ8kHM2bRRxvzI7kAIvOg2E0JLaFST
KnYew0O1/xtIuQ/Xy8kDLzZsPjkBQ98ay/+CPba7aE3gpHiEiera2pdfmkcHVrRuEJ9te304tTzQ
K1Fxg9zakmOZ27ISZgPr9xnBJu/GIu5uxW34OudvCkwd92JQcBqFf9N/DE+axxtNFxB1ZtLTu4aM
UY8oZgeN9ZON5KzYZjDi8N4F/MteQVzmrEfm+3WLTgyabfN1DuycpchbK1u/DHQO1e/LbCPyuM7j
yI6HTYbr95jy8GA9nNf0fx8U4C9UNFFfx9UACnNvJ1VHx8ojNZrKwqccrEA7gvtI58n+TFo2H0an
RaFfbWMHQ4pLHK6Ri8nrB8zOq9FGN3EQInFDeSEVWZshZm0P80Gbelt4uJ25+nwYFN00jOtsHrXM
+uuizDLlOOiZquFOugOJnaCENJn86jKyxTm9a+0qOJNxvF8paJCfBF1sDbKqfNfNENSSfKNRQHWj
XQMdpBqYkt/vux+9u9NIizFFpcgEdghjWunqirnhCx1ofuZp3p/FeBpcu8Gth2YvmH9v50fRUlUJ
XukVzIlFkg1KocEr/I3VQXrl94/zfqnP0B+QwyDaiPe1nIpVnzm15wkAR3rztsKZEjsFK/ZmRR7Q
Epbr2sSj/j7kB08HtoQJ1UsLye+73i7EH1wQqwCNyaons9iKqcZecu7u+cFrclG0g83WHAVlmrdD
2GFR6CpUuAlruMC4KVwM8lTlsf8yW+56cKEqxuScMvAHg3kadFnMLiQvlc4QlIGpyelB5j5Y/9dZ
+GwHavv7UfwQmwDOQhBCPAH30WVPC8bvNApIhQanvmxswNNQy99Eie6fpiSM2329Plde+GCRuaDd
zxyGCPoy9mJMVRt1kJ4H53Ysje2Y0w3pzMc+oDD2nv6LOYKDHhdYTBWsp2U6FZgGWLGYlqYQF7yq
u3U5UR23mX2Ol/HRRMEQYieeL8zvGCe+ObGgnADxEK2MbX4/NudodB/NCoh5YUXDLQF3r8Vuz2sI
XxmMYUMsy2er08cBylGl0QFu533XWfhfDN3PimEILBj+LTYPXBudBueKXgHMBBOXmvYQ/TGEd9fW
cEH9LybhCR5ouVNlUx4MRY3Rm9lzMx7IHYCsb2J2P3uFNJv+XNY75+qLI+0UgLS8NNe5T/tmRuTM
VPbq88z4mKtq+Y2/bh/cM0fZRxP+9OnmN3uS/FmI5XY9ghnTDY3WMvthgCHIz5VsPpyCf4GqlnfK
MpsgIm4Y44oQvVblLmunc+/poz339EkWS7drK+K2Ck+iXgZwLtSxMQDdMgB2mVI4uo9TDFjVyrr5
/fQ4M37Lw6Vm4aDbGb3lizIeLDN1wWIX7F5kZ7Wb3t+UgeIBrh2HmYV1Fi4e0KCQWjRqyJNx58WI
dm3D1iQzt2U0JaT9GrBHbYHbLceEcm/9+6f8cGz/Cr30RChCoMSc+SkZ/z5MG1N4ccTPNvg+HMuT
KPPCOJmLRu0VQU4RBZokXgz3ahM9MCMlaiXX3sYEmt69IMfh6VwL4oNb15uRjRZbMS06Jr058EzX
kQArlXv1LVz9Es2hX+mDf0ZW6WzEeb2cPCq0KvueMURsoUhQb+sUMCnojeNUg23ttYn9ZXNOsvPD
0/Rk/iyZZH5Y5GM/L5AZQGvPbNW5gdqtuosQOB6jOuvhfvYp5xd+8pQGE9kUzNOm2IGdP12U++gq
SIPZDHzufhtfisvy238zUwPgSCGLgvvzIqQeVGXRHKeqCttvnnB+kD7o4yiqzmWVHy2JCIIHWI7I
F4B2e/tsNHPR2rEjJLC1wJ0V+ljsMwFMJIxLJWQW//6xfvb1locC8mUAZFFIRWFuEU4Lr2R6AFqQ
txPgPFArvgpYlyU1teiVAc7+RtkdxB7MHpdoI0OZYEQRvijouQrXB3cf9/SLLA4MDitOkgsP1HEY
9MY8EzQ1GhLEXeHnt5FNsh+lZdM9yW179/sx+HDEwZgFehT3dtS6FiPeGUWNqjY2IVe6K5jApzkR
gKn25zKz9xVQzJufLKm5AjNDc95Gsmo2TZEGj3Wu/cwWMEB6p784l+V5c955W3vzasHint020G8B
Ywq35rfR3DIMa/AhsPP8lK4BSTcH+HdMZqvESsTnSoXvWsjg5gJnBNxbAKWcuc3zNl7Tu7hzFWgi
uZtwT/b15mVu+f8N1OC7A2sRaLGfZ92/eYlqVV6Fe+MpQ7FwSuz+byDs7HezA5dIFHVR4ID+CeBa
ixR0qhraMg8Mt3bVrnvcFWBauJ927a6B1WhzP6FGX+/DPUTukRMIAGAzq0p/ZnDnkSrv1ghIfagd
hjMvGcD6nz22k33PdAsNE4FS4I1K2C17diyTalVviiyZ8TFWSveQSkmindyfu8C83ygWsRdvl5ma
WoWH2LPvZvgo4LrpX7Bdd6O354in7zBX3hwLZBNYIAOV8E7kqqskuHakEGlzYeKwpqC5qiohDYlL
ZvzoGd2Pt3P/GSa90JGNcaxlCTk4TTId9RAl1aV/OXj7wlqHl1PDrwtYhMLua3gpC+s/3j/RgMJ9
HFADXLdmBOHbSR8Zue6Ae+Op3tN7ZzWB5SQBrPGSIj2rfvFuQb+NtewzkKCkTJYDT4MjCoifZwZ8
uw0tFPhmYQjouf1+X3y/Xf2Mh144dD5mHM9y6gsWkspEPOt6WgcMkw0CddAZXM0IXSAJz8omvMvm
FwEXc2zq3ShUZOQp7bwVRF9nWBskRVfksvqW6Wo7rKz0/N38PeBgEXaxn8hSRkoGeM4sSJzvah0C
3h09WWs7hXzdyh7oT+vdIv2z8/H/3hh/yH/9D/7/wrhuy7xQi//+67J8aZlkP9T/zL/2vz/29pf+
dc1f6VG1r6/q8pkvf/LNL+Lv/xl/9aye3/wnpQo1lNvutdV3r7Jr1M8g+Subf/LvfviP159/5V7z
13/+8cI6CrrQ3WteMvrHnx/tvv/zDxQ6Tuba/Pf//PDqmeD3du2zePfjr89S/fMPN/wESUvAP4Br
ntnMDvbA4XX+xAk/gWoA4T3sDGDbwyL8j39Q1qoCHwWfHFgF4QMAVObcCatQsm7+yI4+QTrSg+n1
fBIClOr88e/Hvvl1WP56IxiGP///D9qRG1YC8jA/x/JMRYVyJh/PZO5ZZGiRpdR9k0fgPPQ/c10/
qdYyAiQAeScFmQNkvKCXZ6qM79bEIuLiFAcKRCk48fUgS21yQCZKU61Oxv6jh3pfZYlAjQKfGVJf
OOeWFaNGZFWd1ycPNUJxttuwh7kJ52zmRpyT8o1leOeJuO+OVzwesN2oWtrok+KFv90/HSYpFcXP
2L8k1KLxRZQ2iNV6PRNkoqhYeVWKoT2XryAtWb5M4K8hKQK9eFApw3dHe6A6r8l6k65k4BByRyxe
Rl8cPvZND9m9QExwnYoylZmxpUkPIWYCwJliiT9Jp/BjhzYQYEyUML+E9WiZSeUA8Rb7TeVCBC4E
u+AbtGfL5vvQVLUdQ5aeTluqA7iYQ4lGT2vDErYfBwCMsTJudRuolSs6YWzbUkOAtyvysJpi2M9l
0crkgJWtB9YMRarrus5vYDHDgmKd2RYRbVJVsgy2TSPsto+nugxCE9bhvQS3kPRN1e88Y2irmIdW
Ry6KnjRFCgDxlW0azNuT0NU3fHTH9n7KwERcB0Jl10MhCWhig8bWPzlmNyU8NMwx6YXJ0GsW9vg5
MiJSX5Vj1zY7AP56nrReaRVrSCL0UiTSbdHTSMUoQwrG/Ehrcjt5MLHcd5mEk3oUZgTcVZOEB9JZ
Pb+qI8J5TItGlCl3hUfuKznS58KofStpWmroHew3a+8Q5H1k3QNsnoWp8iI9pl7VE/+i05OQSVSO
FcwxQ60fHUN33m0kuT5WUaRFUgUwob6xmGkAJEplAQFJiuKmiDUGz4PYOGkhYMWbokoGMYoodnsj
MmPVu21+b/hKWpBHLhk7mCbPgf0CuRSG6GYfsDXD3kHTobCF3LApp1AjtfIphrqYE23g8hea65wa
fgY5xFEqUMGanu5qPrnhimVhS3bwR3DXAxn3La+qICUusZ4qo22zpDEVEYlouqZcO7IfIQBYG84Y
Z3UD+T1IveYkaaGcYcTOBGnHJzqUrEnYpCqdEt2PWey6pPNijIt/BUW/yk3l6MLnL7CoDxmDVpvA
leFCSn9QhzX9tcM9KIbnbDKszai7nCYiJLZYG3ZvT1unzFwTeIApb5OGOh3fNM6ohn2eGzlaf6wb
xDb3o0zHUnohREINT1IItHZgB+RG6YeJ2dX2nQdTSrKSPvbi2HPV5KbadfIyyf3sqO2S568tLPaq
x5FHvF2hDQnR7ZZHjQf707DK9zlWmXHbecwGuw+SbkkXhgZNygwzHtKAoGyhUVIDGIHKl1Ap2JcW
RExsZgJF11qZlaKZahRb0kob8y1oKpr0jQt4VA/ekh1Xlpl3mHZSsSt4yIZHC9/DT4KMcnPdO6Sv
4T6Lv59YkwDbvbN7qS7dSdBHb2RsTHGxLCS+6jCKle3WEOHvraL4bGVmM9z0eLujjkfbnNy9jgby
tWBlDQcpOFtUSegNwlln+WSGt04VBXQNzgUt8Y4p5XEE4SrkKE6Owqcep268zF2U4rdtC3eeTUgd
q9s0yvVBtyxH77tNNUmYGzReUk1e421ADbFmf1Wj8jfu0IR9Og6Bbr83bRjVKZ439L9DwI6GF5MY
Opjdt1NVXEPqBoYXrUlrjT6kOeWJ3/AODKeCVg/CFQXfcp0znQ4VGjlIFx1RQQVOKfosFO39MGYu
Dad8J0dQe4LU651apF1VVsH9FPLKuhudZpJ3E/UsNOsCAu+SR4EpOJI481pulAkfKz/7PKLvHDyr
vtReE/eawYo3cWVlgaTEqTFO461vodkiDuHQquaFKGplDFmd5hZPpMLb63aZg9nYp7UoCdkjeevG
PAZD2MJGEIYDqW+rwlHi6JSjMX4prVAZ+tKArQQNE9F5PvOu8t63tFjPQoqGdzB8xk2eFI4rxvoC
LYtwnG6maojM/IYYYdmjDuaXsJg21yPUGXyo8buWzuo/NTv/L6f8A3y6k7zmXU55RH79fJpU/vz5
P5NK+xMkDCAgCgq4D+HUOa37M6n0PgXocQK/gI/hXj2nmydJJeomYIyD+gY50Dn8n0mlg78Hbi3c
NnywVObb6n+SVEKa4m0igv4Zultz9Q2FvxCIikWOl1mUZyU3MIuDrByTIs9kCuCMqxOo+QwopxDW
bsqyH9ZKA/QY6tDfmQ7smFZ1Ho2cxI0vIdpHtO3fopE2XJbwuN7OOqLITGpz75iGPcbK4bJJKiqa
IK7bPEQpHGnIA2uH7D4PM/8uqAx08Gwu5QqawIUDm6VuOhJbd88cSHqA9PKGgcRvFN5TUIn6WOdF
AF1d6YQ4iaIyuyuDogp3HfFFdktrh40M6ltF9VQP0jNTIF0rB169TTMMfdxJJ8CylF0+NC+DaHgQ
/nCiriQW4ijdHWFTK/VDpRjHvldiJUIpYHAmJ1YFChE/7IyP1nOHe6FzDwfs/lKQTMmUNEEH3E0m
VAMzt8Jz0J1sbWwhyghq7zggk7NjbJB9iP2rowa5FjXR3VXuSPc2l6Ozq6BwAkp8UJb1s4bHH2oH
TT3R+rG2GsP9TkZhRDH1VG/GpJgE38FiKZ+K2KWl3VaJKlS07dohhJMjb+vYGlA7ja2M89c5p7wY
O+U8cuQpqYQ706qaIii9OZE6DG7QpszpzCNtqfNQlXX2GVJE5RNEuDhcUBsDVQXl1w9RFclbt5ok
vzSbyXgOOW/vWTT2MnZZNj7gbcO6QTUFPbS679VtVbYGeLxyyCkgOgbhxwp5n9PEKIjmn6tIhDtk
ijJBOlzvs3FAVonO2ovn901iFUMJHFHfWC48Rxh38lUeMnrjEt5srKolF4xW4NJa2tya+VDsR4P4
d4OkI0yhUTyrd35j6mMztH6UOnCcUnvB6mtoT9PYDwrjW0jK7BFGnw2qk6ipW7c4C3MjjSJhtpdl
C/pS4mQNfRgHHkAqWiuv3prKNi0cg6yod1MFzNMaPx3UsVsUETgDpcOrPaw6LP0weVnp/gDWe9QX
Oe8rcW05BTT2wlzY9bWppbWuWhFeSjerd1E1VZ+p7DrIGUtWBEmbGYOxnuxS13AQyu16XjjuZY6v
eAeliBAy4I0zbLqozS9xo+SPaKORdQQuzca2+/Hg1plx15DGe/K4yoNYQpzmhzcwOzpEZYMzhIM0
mRrFmN0LRzm3DcGulpSDEcq7DPo+LGGAme3hLCS+USJpeefB+DRp4H/CVpJFEtlrPmQ/0KFsbmth
5xdjX5m3vJj8685tih/GNDjwAXJcjsXump/RjXKPuVOWF5q62W09WZmIfVN0MPLx6HrAHQGrr9Db
wu7g/yyJC7eMQP3ghgzX/WTmcH7o8hwVRlZlVmx6ZdPEFVzAZ49XuzxOwokNkm1bLNunbMjkAXK7
EMd3hP48mJk69KTwtp496TVnP2d17g7ghlm5aSUuMLv7furDOyMKQJzhkucXaGeNj7ILDTgs25Da
LyLrRQ81OYAYz1JUgmOnreGNEkjvubELiGU5hd4rrZyNRPkbXhWD/4VXNr8eoH9yW0PuF78RAc06
5SFeX4RLrsD1cpYr2VIXmAlSKGNTZpVTxFU1qdsuclmeMIPrIm5Me1rZHckTt2u6Ay58Yte2rd4y
6vjANI/mM4vMIm1x4fyu2rF/lL7WaSCrLwy8v8uCVP56xK0jZYY1pEXI+1VkwbvGhKo2PGZRmUA6
o2Pbb8sVU0hXp1bdu03IYqtss3jEUMc10qBV1viP7oDqH27PD7jZH2szyhI/sy4nZd3UfftqK/LN
ratnXKlYLBzre+DRI465A6CLdWJE/KHwBEdjeaxXPg0uW04aOIwFNiSv3ZdIwtzP8MQLE9aArqzr
re1Jfq6ZVklQG48ZnNFi7fVf+74d4swcX9yubGKkp2NiGc5r5OcwITLoTVFXt8VQ/RCya2HMGmHW
BORKGI11l+EqlkTu0CaD1+tUFFaxylzmzdv9E/PMYjW4qG1PGJyYljXsTUn/yt3i20jhhaRU5x/y
UBRfndkeqfODaQdDAFwRVDlu6rbzUgtA2ysxtGJXW/2wCstCXuPW5nwNkAPO134oQ41BShsd4XIv
v/u5W28CXeyEN4x7S4h678KM/YbC8Op2hK1LKplt7MqOuPuaeCXOPmCV0Ho24jIrKWyYwnqX6wYq
aVlZXDStB3PirCuGmOlOxl2o8n3r9yL1mQEJEMmHjZtP1ZUG/+amLLI7LbPOj+tIBMcxK6orbplQ
54wAYDMYsOy8mY6dNdhrf5DXjWH08dgbxYo52UG5+fBAytAlCdLXNnEIfwl04MJ1D9c8M6/yiyyn
I5ZaP8aN05qxgXR8rSpXbPLRRbNPzr55sMdMwsCrU9SZj5k27qAGYV8MpT88C6bFSpktuxlcS6QR
piGsqXpIFpHpuec9CGId4HYayMlrVitIJgVts4KDspOO9VSu66Eb4sq2jL3MTfgXtW6ijQieNWXo
HNpm/KHNqIi9UWMcUazag5oQJJnPzCSD2dPOQDEhlvWoEsIcedk70Vc6uFunLtlW8uAeOi5RjEMN
Pe4R5mc8y6+dPPsmrAkEdCO8rpGwJ5wFRy1KmnbMf7bz4osYnGM0OiD6SNUn6Luwfd8WYHOTXiS0
ctzY9Wh/gYyGpUNJg60Oa2Jsa5VBQA2mWrhz2pHxQmAYM44SgLX56klJ/gSHENwghwYUpnrcT4zk
cQXDxXU0yW+zlMN92EftLq/QXMX4dXgnXvkt7IJ1ZCn3GroYxqrscnhCc+NGKf5AecGveWDSrWBY
NQo1CFRl3ANKS8NVaXdGXJiQm1B1e+0R7SZWLVD6mXCyZbl5jcqoc8hs+YP6eflqMiexZET2JBgU
XqljXGnYTqCDxkHtyyd3l6Ecc4P77HUwQt6BjGhzFfWwUpOPLQL3vQSru4P3FWrjWRTEwELiKwX+
xaDNJ6Jzkrqtj6oGm6yY1PqWO3WV+tzBddUMt5zoEQJQ1jqQ7bXUEJ5FpSlGaesaVvP3SJXbfUWE
6La5dpG8NuqmG0AAhNjGNZ9olk5EmOJy4OEeYktZTJX1Qkh4rIfwB4bzM2qZ8PurIPyW92mhvDtf
CWhNdfwmt6m8yGpkfl7UQbQlL68olXD1KEmXdEP7NaTNHcwP8zgvi2coVB3AmwYOrO9uJMRuErds
74Zcf2lsFCmtaBewMvF6YQOAzHbaU82Wd4WXolGGXNHdSR2x2J889CVDhBPRcBRm1KwwD7y0gLw/
CeqHIlL9enB5m+SYZOvMU1gkTmUi9/CPbKisZIKFDTgD19x2q7iowUZrPWs9+FAjVpaG0gKf8rhv
WJgYUj4a/uxX6jOsN3fSca3co0sItBhaRQ607b9YmCKoA4BOZ3sDXRHe3TqoIPAgUgm8Vr4hddUo
wQ3QOg+Kp141l1i46LX5iqUk6lZVBklRXU5fQICy90OU27HIHbEZvIJfRZ5hxkM/63lRr70SDS64
fCraeOAo6rYVvy8ZP/Zt2KJa1gOj2IJ3T1gXbaPO8TeOzIpVWdkP0va/5QGgoG3H93bdv4QhbENd
baOu41ZtXHFYsza9wbdW1X+WhbLigHk3mJXtBjCl57rFkR6Z1Ni0YR8kqIe2K15hkAt4JK4N3OYT
5OU0poTKbUggGMXEFhcFY2WFmlzoQg6xjeQwtbQ3PmKNYTNAGewq6uHjW4aqTyHE5x1qFJYBs1ck
CYlkCXfZGEP56poZQxcDqHxd9+IVikxFYsKjKAEK6aXOwotoRKWR5tmhFThkUXtDturA9NhitZdY
Jb81rYbQxOjMgczVUwz4oDsY6wH1/BWwcyAuzQLrv0NBOk8ae7LgrlSFzePodzAFYQMQyKYhLwvN
/SIpQimQa1fD4MIDhVawJuo686vPVbHTFcOybsQIgnLdRYa5Vf0I0oJk/fgI1khYIsuu8P7qvCuu
QkfUzUo3bvWlR1d05Wdlf+z9XO21qdGMbA25GfJ+AL8wCjIIw/jmcyl09YVHE79pedh+tvOGXAcF
m54bzzA4yLShuovqtr61+FDcAvc2fatgyH20udOOSMDkuM2NYdzNifBdLSLvwRrxSljYhXu4vpML
WXnZtWt2OfKENmoS1XfIY9we6z1kJUamKDiU3cxRPXeN5DcAZjgQrHIJLdflYKGsDw1H302ECESR
5L1HulXQtFGQuGBZ17FQrX+XNdy7LzT2o8QQ4TDXVCucMQELy01b1uaPCtspYo+gD65R0BxaAEky
FNz7zvRec5qheoQf8WJUxopj25n9thomfVFLAQZQOKFabZioVru6SVGalGvcc2SMwjhf11qb39jI
HezW1U0mWveI5oR5yJyu2dLAjBL0SOqnIqRejxPLh20YkIOKwfI3p5+HtldHy+O+H3MHqPEolxCt
cvxuipFUQ+nGgnX4gzM1nd7URhgpaJvrslx5Q9fD6A0kjw6qeLmRxYHEnpxi0U4oUvZZvWpwZX8l
mdW+ZLwl1vqkevNRV2pGHp3AV2ac1UyCgIUGKPxAOyw6Qx0Q9VRXgZ+El+2FvAJt6BCR2LsqL2Yl
EJq2SevG3YGdYe8vHTmXcZeY41ACu9Nlvp/4l6ANrM1HfYmjc4jJptxwcHjMMga/9dXeGiv/bjoD
+1y0w94FX3TAkfaTMcicKDH7a1R9sUXvODkn0DGP3GJkZxoGICQWcM7oZuLzExiJZyJpYxUPkuYi
2wSHbOdsADo+rxA34wPexQF/BpRblM/8ZV8RJJdmDFGrTX55iImHIJ2berBdT8/MlblA9rtIc6fv
5ImAtMpZpzFXKGaK9xmUs8sM4E6rTWabIEizQTKjXmdXxSXuKmdiz6P1LjYs0oB5QjUQOpdvY6NZ
pXRtIFX1jvmdixsQFILKTa7Xs+w23zhfzmnCLdqW8xwB9eOvgAvIXjD5tgQ4Bh1SdZcZ36v86cwT
fTAJ0Qz1Zu9kB+oZSyBXWIf1VAR4bzPUZ5ZuLNZR2kO80Vy3sT3b2r3K7e9jLiug8zOdhkSt9fQF
1qYBDR6DYc/VwL5b4Ds9ZLmzdni2lhE/0/D+6PlmnyUHyC6YFYbzlzmZLb2yLTssIz/BNVWNdjzm
l0L7Z+bF++0LRi7Q+gSLxsHDLbG/lcttGeoM7SI2IjcKjn7YXYKwcQjKbvf7wVtySjEj3sZaTP9I
FyPjHqZgh1cWXcCzao2rwCxQBe3c2GrXYwrSYXp22c270dupjwzAwg4CniNq5DPo43QgZdWIRtlV
CAnRFRBCa2DR0P++71bajpvzELR5EizDzd4tmCoQjoF13dtw8BjOSQRqUmIdIUUH0k61Kl9nYSF6
9zcUcd7vKajzQmUZNMOZ2L2MVlKqsgI16ATbcPui4ckBA7JLdCfdpE6zVZmgge2gXbvy13zTGmem
zxJVjXcKsSaQyaF850NyfonKt3BzRMlQQiPjwfrc7sgebeN0AmN1Q6/YCjWzsxrs7/cVeJ1h5gPo
BW9LGHi+HV7utkVf5EOY/NQsm/XNootZWTPYQLo8Rgmi+noWVfj+lc4x4QSE6RMg7Vi80iCoW5Gh
Vo6Y6PDOtmAGiPpCgilL4Bx9Fh//frNGPGzSkJy00HBB4+bNjIUfIkils9jQvLV5BHJu2c66woRd
DbvpgW+8M+f5B0tzDgedCpjRgw/88zWf7DU8MisnJ12UlE4fw506xfXvOkq91IVr3bMf7bsVEgq1
QQntDHBoidicZ9Cb0ItdQQDWYHaNESZwWcLchT3Xpj1AeT5t9udEnT6arWAeAvY1U85mxee349qS
qSpNC7udCRhkCNLgCOOObg2UTAbdlHJNzpxRP7eWt3sBHu4k4OLhfMN2BG0xrkOidazTfkdX3jfx
WlTXgZmUO2NT7ZvEWFvqulQJYPt/WTT8X6/1DwhlnxxB73qtTwDk/SN+pvWbfuv8O7/6rY73CdBz
9FOhzQL1KH+Gnv/Zb3U/zdw6gKnhOgRlqTn7/ne/1f7keSCdgnmKdB9nCj76d7/V+uTgZ+Ftgg5u
8J/2W38tujeTB4BuD4qmFhCBIMqHc4JwsihhlefwAr6AiWKZ8Y1R3/lsjkWx9lgzHaYOdt27qHam
G9Ps6d5sx/LJHkhwrceqec2M0N4EkcwqSP2PzkUNVdk9bHmpvrB50F1mYvDvM82sa1tZ9KmRtI5W
BL1f8/+zd169kZtrnv8qg7leepnD5ZAssrKqlKUbQlK3mHPmYr/7/ij7+LT7BO8Z7MUsMIBhwO6W
Sqrwvs/zj7Y2dCk4VzEPFFeCMj4Ncm0cGlZGtGQlIPsCQKTwV7Dx36pBKbvKIPScHM2znkN0FFY3
2+x+L3pkHLtB34316CdDh+XYuk5jfO57JqdR+65qyVvTFPtS7jdxZh6iOTkB7HtB2aO5ya5LNd43
Y/gpAAWjCPHrPrHFKj72MtWIUnNchuzBkIv7UqQKaghu5MI4N0K6aSvF1ot4s6TWSS+l50KjDddS
TsDeZ0mCJgDWfjUNnWaHeH6WtOXBYhWFZUxeu6mGu8qfdHM5RqlxmIfgBTvE09hmu0Dq/CoZD6NA
OoOu7cVKuphB6ycZU1kBog+rUFROuoT3odB/R/3kh1Zq2HkZPCSq8Y0Q3svYCHvKWAM7KOYHaTYf
gs70kPsclkaIbTnWZ7sTs9o1kNJQ2uRacmJnXTl76tLuKTp2hIgs2zC59iGEXNx+h1d7K4zFtdrW
E4phk0TpZpoEMAfIlCwDdQndvJXAXca3NtNUOzYFd5iFO1MfXmCud2pVYbKIQ18c262cyF441Xfa
OGS2kAleIyxeVgjvcRSijFuESxbIvpgnoDf0uUTlhWSDbQQ2V8TTwSB8pVS15yDOXlut38lleZqH
ZR/M3UusRodWi71Fje5amXIN9DlvQi+9NWF8hDN8jjNB2qFh01wFqtWRsqWwzUna12H1yB6Yoglk
Bo7D5C0W1eegtXzkEmBi0l1b9N/0QLuEvbXDQqyTehB/D0vpqozWXk0XGVZDvWtbhrC23KMj41Uu
7slm8uM2vTGaCoI51EybcpfINuAX7EYPHzWz8FqjOqZa9aEYAmh5WfmyAaphrniUpq7KrW9dF90k
rXZbtATkjp2H6pZfN981U/HcitOVhAQWhTp7EFRlJ6TjW2zGqh0NBRTnBD9s3sM5WqD6mT9O4mNQ
D2ewhifS5j6IYBnsMcU7T8jDGwDKuQjh0eJCbj0yH0y7qttwZ0XwEwi1SicY5hcDNicZo6M+V5Yt
N/pDBzBlG0mhOaMlHKQmuPZVWdkVoF60mJmtRX1u8/m6g0c856W5zdPAKySkgsvglTLd2UDGgxg+
Vm15F0+TtBmquXTruovuy1Gsbavk3ToGTeTLQY5QSUaZJUn991FfdksWHhPdvDCh0vuByGErgShe
ezQYNkB/5GNL+B4OYv89yKOrhnXNbXRjO9Qp5R1D+DIZ1UeHfOTQIxw58W6WXVWOmruMwio/Fk1M
fKPVdtdOFpabJmlTV1qyMzBmTrlfPV2moYQKBSODisyXfZiIOSB5cd/BaPnJXD4kbeilUu5PUt0f
AgQGXt+3dEDXyqaJZBB1GPQVg9ddU2pDXw3qF2WST0tbNk6Zlq9BK/eOMuZMRZVCA5g1n5pGel10
48mK+hB/wBLcVbJ1DGaVlRQ1ogMeuEui4KOd6vMgl9/GYfhYeuU+aoZDkYxkQYTp1izEm6Q3P0dp
fq30KngrS8K8xmEsvaDV0F2Y30rgVER4YuOWXFIbxJd4fM2MGaLkiG5a3Td67a4OumK35EVwrFsp
tGNLvkpKSkxfU9UOWkrC42Sl8+YOaF7SsnOUghMmxYuOBm+eq8AZ5JjqARn2Pa3NxEaHEdj6BNgW
VDSDyRPKgppBxqqi81wtj4WSnnut3w5FdgrFcKuo3bc8KFQX5sEh2QeiIrB4yrRB3I+RgFmwGgcv
jfPJjio9PwqJIMGJ9FuKadMtnNIMAZzdIbqYbGWkwn7I2vOcVLKTtv1L0zfLhhjz1EUR0mzHiqcN
DXdzVMPixCDbbLJCB341+ULKLsJj08c3bVsYfMxFiQ8wet9PVeDGmTnfHK1vZycbM9VJRnE8DcPy
rBpUhWnDSjmF1UZPWulcBFp6JIFcPvTDFO4XnDVeIsG5KyiaICz6elN2amlHdfiAM1LgtZBjb4gW
L0a46YrcWZpFfreAvDiv2kezWuStGMHOBAuayVZVP/VhgUExA2hTpWIc58xwgDM/a0g9exTKzBZT
4ZoWAf5uzdzLcRbbZhQ0TgoHjlLR/FZk/X1biizWVhvfUB1pInLpH3StNw9ZNHQ1L6xo3FZmO53K
aMm/T6Q4PlE8qDsjUK+HV8jww068tZB6bDiL811Y5d/mtqi8RkHrXgUovxdTsR4g93jNolRE5itO
Y49wth1epyYTLlGtPE26Mm4ygTP2f+QlKePCoEyMCsadMHS7WeSFN4VOs2uh39WCjlAMaGqq5tNU
JY3bM3yovAvluPC/BsH/non/XaXhiZH0f/7FPvI3U7FfZm/Fv93179/itmtoQv9xOv7tq3+fjzFa
EGuxShEZPn/XIuprsgtpMhTMrYH3f52NlV8Aq1iT1+53mQxi1p2/zMbyLzQnsLZTisH3+stPd/l1
3v2n5pYvA9kf52IVKwQNU/wb19fP23Fc1QIOWUt0Ik0PbW582e30jMYwnSZGM/N0EXlQn4bXrB6C
zVwaJ3KXFSfXAncuq4dVqt0UZDBqfTTYs7yG65aPcld9WHLYALMN27yLtoi0drNUfc/E+jAO1kWT
2/dBq69ZigEiX6CZGnqAGLDiabssDQdAGQ8f1TC0iS0vsvQwFVbvk7xTnLXVvTDQVfEwRXlgi5ne
P6ZfTAyUfoWqBAbNCZtEQW2rYaHm2hm8QjOim6WJAcUWZIlOXo/Vg5pkza32RfjATnVOqQviZ5f0
mldmStG7zRc7ZEqLdSNl6TdlWEy7ywr0y1UGk5pkvSsjljrVXJAvjdhLL2UO99TgK9tHsOJ3ZtuN
btDXXtlHWwV/g1mnu2istqNknrSsfSnE+JDN5I7GvbTNRqh/Iw3Us55DRQqC/oKw4E5t6mss9ZgS
5PkStHqIPEArbho1QtqQIAK1lcGAOJKCsPpolQXDjhYtyNyrdoe2P32sDK1y2wV2slkycMFCfJ3g
CR6CubprQyR845ALRw1OXFL6u1LRzmqvuG2UeGq8XKw0fhbkJbW7UINUmqHiecpDWwi151HvW7ef
JoyhmXpTFilRDsHgt2Kbe0mbCc5iTJLLT5J6shhUh2QMqltDDjrcGkF0gvlS8TZRFGXUrWEjlLlR
FybVgDEVhr+W/xPn1P93rrqVSgFf+WeH0H1fvP/bruUk+tb+eP4AIf72tb8eQZr2y9oOyGqkAk3h
8ASx+fUY4k8o/OBxcBqsKcQKZ81vK7qs/yIT+LPycoQkryfXb4fQ+geKusJ4jJegarr6rxxE+ld0
3A8HEXJryAAeB9YP8NX8cm79sKB3qtZoC28yV7mrml0JWX8BYjYxmzARJvvFspEG0FPutqPLATT0
+7xEZOjFiJlQN+jI80hox+txXPsasoBmesFZm7Z6T39hpG8HF2kr5IbTeSMpjF+ZkyhmXa7Nvugd
3BxSTIVF8tLXztJtIpyvVmgT/jy4RFSZzopUqjN/Q7325BSAfXcu8di8+TfxNTzk2Ua4Iy+uiTaR
vsnPFBY1DjyembqYqdTH/KrQJZG48mMbOtaBJr/ZWcvnkFy5ulvdEFDilo51u/5knDHKNj30n90x
TpxsJ5Lds3jMOQx54NBJs/6WnuDMl9hyLTt4KHadvilI/8h1wR633cncjNeptOUr5BeethIrlY6e
EbeMjd1h8hmqzGGfbDKfZIf9cDu6KIdiHxB/3GFpuMbvo4NbrbSDqHDyMzD4tZ12s7mJCPZJzkaQ
+OL3vtxMBclddn2eSDvhGWzPNA2AeAZ+xRzoSAf5hecl0fkf9L2Tr7yikmgovjOdzQ/yPj5UO2BK
X0Tmdbs88czwcNJX+Nh2PpFGN9zVp/BU7ok+ba1N4nUHE3aYCgXjqXSK1unsbtMcrMFGKB9uRz/c
M5prnd0cRSALhxCzrbgLX3PlEIVHw8MLBq81P4Q8N5zkdq65QTr7ubYu9U4+Oj0KHZoLIkcpLzPi
O4AZApN2tS9wwm6bLdLez+KtO2SfiWe68dHwDbbZbbg3jyHR0YRY9y/M9tLtGnYZHuNX7Rx5uRN4
TGLkqA3v8q7/aGNEbV7vCr71tjaoMy4ztcludcgeK6oFyjvhNL1Vj7AMbz1cw6x9M+maTo/pRfDF
52IrXBEO67wDcAvswt0cbepnKdmF8Zts2Z28ryKnbNzks0B88E2/61/ih7WILHrCDBDLtn4UNrFT
H9fGXt4IPXtP7wilK+/q0DclNwz2wqMR2iTLFzfCZgjt/Cttwchd6az5pq1AEMju/MFVcSPlNnrw
E7sOAH5K/4v4TAjl4ofmlnY9Ca/Xt+R2/hDeuMKoevrI+SsT6Gx0bu+tU3ZLesuWe1zNM7dS7/mI
O9JjLeyV21Wfed8cjGvqsBlRaW/46i5nlqBNGf1KbuvI6AxvrBNnmB/q7Nj2NrI91dpWbKKtmyGq
nL14AIHgr+7yeCPLbmDxoyU36qXJfcyN9mraz99Zvfq74lbjtqbXqHISzVWfw4GXYrimrvXCfJOC
ZKCwp1+OAKF95+hP7baBUJhu9G3soWoRjpNXnhVUdi+i4cglbXfER0TurLvKR/VhGraq7lD9ysVz
tiGQ2M/I4ap2BeargudymTa6foriPW6zxJFPSrRPrE2K4X+b7K197rVPtQEpVR94nbfyq5g4Ke1r
hzU8tn5SUSbgzYe2WkabOHfRto5tZBd+78Bi5XzHtWBedvQZ3m5jtgd+KzfbhJh7R93taS2fMie6
lIc1N6S7b44KeWhAK5vmOScYBs8a7s9kH/Jyf+ORpcpWOld4KQPeP/uiIK4+eVnuJPORFJ5H8nkQ
HT63hC9VT7F1qeaLnGz7zfxIrnuk3soiImhibowHdSYSfod1wR4P2QaXa+13Ly0sQmgryGvh+e7m
P8u+lFaq928vGpM8N3ONA/w5cdNcEqWblpiX+Gr6gr2m8bL78WFVfM0vY39y1qrlzK+jPykjk1aC
4qdHhhGik0W2FJoLzZ8YExP9d9LVg0o+tQzXlpLwH7mdLZxMKPbGNy5/5nemZuNPHnL9kX64Vdus
Zzu3epU4KsVrLsWN9FHG95NXEeURbOSTfhvh3bH7jfzpSoInKyf6IRVb9aNLQnvZMfJ5nXkTXfk/
k69wFyaBPb9VsV2io3T4R7lUTuHoG8vtiY5Ejg34ade3AcpR00fcOyPaoXs4eqCCc4+KarHHxVEK
3lxOesAtCp8zHCsvhEBaP09rKp7iIY/c5KXPjwX1mrkjvh7NC3w+GjjDnfjKzdO/jd970yW1J9nN
M3313MWPUUIIr/axMl/Ttu9c+WZ+iSl4dVfydthgxzTW6ybAv69nDrDzzZLbAy/DzUpd0RViYN11
0mv1vjzVAu2Z7xEXm+pwfVAPm32GnVsO21D25PVH4QL+lqi75JJvp6+bjd39rn5ISWbpCjv8Pt4i
kRxtJXC4mK7LfcJg0l2kbeQaG90WvehTxHc6HZPSRYBmuuZdc+AA3C+3Kn8q5061zdA+Lefy68ys
Hov3pXLm/E0tjuii1jpRyzFOBkb5wmb4rgGxkPE5MQ0Guxz42i7eu33ui7vJsXzjdX4BmZ8kH5kz
HgCSLtaoYKyeG3qPDtG+3mZ7SjqPw6fqTrgsHWKiN6JH0MjjKnxbNlARpIw581bwWoo6btfxwbjL
nwgNjU3XGpzy3cxOsituBz++E66krtkA5KrbUQgGnczdwJdTAxHasngcuUDXZCL1g5JforAlR2R6
8hMf28gxd+dDdIg2ycP6lWs2YnsnuHDG285JvbKzAW+cfiv6xal7oYwKwJqDMPEHcdPv1J4Lgmtz
Oy1O6a5FXDMHfco5Vz0EjmJz+ZuJ0zw0jRNcqs3oVmemR7LAHRTLiUPDFYZ3yHYuxfv4RnaTK0+L
g+HZIU0OIrXzwht9k3EOK1Sjr72miOR2QevoyYu23E+Eve2CO+hsqlJUuns6H91uTr55viMp6SC4
sz8GTvdi7NbINvlMmfOHpvyqJvhvVObff9tr0BX8Y2DmP977fzv17dvf2Yf4ut/3IbRAnMMqflDU
LH+lLNmHRGJ+MaaglCOibI2o+Ms+pP1iWpjr0aMQVqRAav51I+KP6KigehhfqbL2nvwrG9HfuS24
JuBG4bwpvSDi+49H95RweYlQCdSA5mfcCYyRvSd7o/drCFLGmfvDM/QbOPSHpJO/vSzWRyS/kNYf
NrEvAv6Hy2KQqUJBtc7yvxEdxdMR3BRe7luv7RHEneAl4/KnioX1zvvjnfjHx/zptxT7JpU6icdc
m3+QJjJKrzVUzRvVK/Y6n/zz39H4WbbAnvnHB/zpEjZyUZ4w+StcFOwefnQaneCk7wfBlv0Ji6q1
yS7GNr5N023jEfaFffYeO6jAtrdeQFXqdHfl2fKCa1A5XUZ/XHIJ37BBcdt5zX0s+VF8tEY/fqtb
W9dsBVU4R/nE3RBReRooNml2mUgIiOKqp9kxJV+SiEKIuTdne5RvhLZm6dhL7Qakeck9bbxExTVT
UmDs1yyud9pwEZCLltfspXAB843WKcz9wlVpkjxwmFzykzzLScPb9utVrKpt2nOtUjNjV5z9REvQ
p2Ts4vnrZ5Y8aYfHDyo36t3iYUEKTbPtrO8qv3+XXROfDOjybnpDXoyO/MG4REfrxtz3cEWOqOyr
2AVskzjQ2WtJO16BQU+yXNI0ZstycJZILITqnT5uRRD12hZP0pFJwS1pO8lIVcN0V/umm91E49kc
X4wDe+F2zd/YxdhH2bOEx3m616i+fWPD3knz92K6tI+URdGV9BgexEeSB5LQX7dpcT+5I5bB6VDd
Dzes7E6wiwHT2SDSjfEub8TGFmxWYb/a5icDayOhZgbpEyiqQdsnumQWRuKLWDp4E/rbCELwBLfX
8iPGJ+OpHbfxdh0nktA18GlAex/Cs/gIEaN9JA8YhhhzS3GD7j5yWV8v/B5ra/CwLZ/Th+JmxR/W
X7ahIm+d/XQ2JLsot+lV3vBYw03tN+9r0JrRMMFkh+HQMp2WcCPvBalYUEtz4pfzPsVAY5csAuN+
2qPxL47TkxQ4gnSbuN22avBbkYT+FWaV3PF69ATzhU7udefmxH9tNS482U2bk3JuT/HDcsvKa3z1
WMpP9XHcGVdhv+znhK3bDn3hNMYsfViklbf+2CFHM58YX8LTWu/dCBeRUeVNWXYRynvm2dfiXXis
MEA3dvtcINtu30c3/SbgPj9hV/2ar6XNcp4wUrG/y54SOQtW3GtmusEH9AZbI98NT2RY4rcmKWVL
is6TOdrZIXqTAVjO2qbtHZ2t/bZW18nh2BnPFuPZBs8cO5CrN9f4Rf8wYbbj25kEs5lEsXVzHDbj
hYAOV6ORPORmVmonnCxXSJ96WaIIFkvVlvxNOwC4ZECWEPxjgX7A0AN44zXEqyLjf6zOwmk+MhUZ
eF2qTU7FoRsx/NBz6DDTsTuL/aZ573k1QEGvfeZJTnToGSj80o1e6xdI/V1xoCLYllsXuHN6wFXl
6FuGIns6L/7oIvmjci1yIa6YXHUE26qXu8vjOpa1fCbZLN3JnzY1QINs54w8W0pBL3BQ8SZ+JjRt
BxwDwbiVu73i6AfpbTCeu0/jq5Ki2dc74yQZa+dlYGcbwoyb1wbsDUXKiKXRHm/AAer4NpncLnaS
+FoX9/CgTbgrS9JwHLbC3pE+RKd/E084U90aHP97MfBmz7xwfMlBZjLsgw7JyfybT4Fh7s1zxYSf
XVZorWLgznbjiRGevrciUe3O4/yJbhWGsMLH91edk43gijyWtz43oXLTd3OD6dJHC0Kh862iXwbe
eTnPN6knKZ4FW3or70MEMi2uWXs+Tp/aFT/iWsIRP4NtKa/RrayQhOkYDzpMNrvFFtnqK+bFtbby
hN19nfUGZlgWZG4Ewy61G2HYitv5ruFYZtWm2x5m81jib5o33a695tIzq8suEi/zvlKckYUb5tTu
XhremVyiPTzgqbvvoo0YbOp516/iUuOIL97RyNkPwNaN7iav3JzeAqZ6Ps0BXSGkCrjCQYd9Z2Lt
TSfLPf0B1xKmHpgN9tXiWRVvNdmDVDa+a71batv4DlEK8QylW/jDn0W/K3+7OKPrkhRAYo3pBx3V
HweSLtWM3BoECKLn4Wjdo1A6d8/Tc/i4ZvYNx9a+KU/EShzLI5rDV4u4xtKxBUe8AYZi5ftaA2VO
j9jNfPlPWsj+7rWuk+wvwZlRAfX1w/8wu8ySmmvRHFFK76Vgr9q2O3zodnYr2+sY8Z8aW358uFVJ
/MPDReZsxIPFcxEdWZIdqoS2C9CY7K11pxwn3j8fW37WlH5NLT8+HgPpj49nFGIgjgKP17j6vnxE
Jk9He7wXfqsQGs6sZfafKVm/oJCfh7MfHvXn9MmsnXWjXh+1/myOxvO8h+MTMzs+Ry8BpSHOGqnd
cI/Vfu7X+2W7Inv9MQUKtPx+l9+v0bMAzs7oGfvJFw/VG9a1fXqh4NG1drP/Z5aCvzsz67JhrHwp
pWM/R3OKbSMYAVkQPE3gWN/izXCgapBcOV4YcLSRhe2fvzB//yn66yP+/BTJy0iwm877Trsz/cVV
DqD3N+X39KS7QBo7AwMFRxQXcXdjvlggmesnAVOneW9wrAc2R7rDTflV4kwVMK09COZawpcx4Tny
bf2u3X/9xP+9F/47PhwRUmvVsxP5QyfKWuj5j1fE/3W7udvcPm7c//1vq7j1ewOR/3Og0N/9lr8T
+ixLogJjxnFDUyoc3e+k/lcNsmnRXvHF+P++PSrKL6gCCLq0+CrcWGsc9F9JfQMOjFRu9CDGF9//
LxD75BRzIvzw2f17z8WPJ0bT9UqT5Y2ExzjQ7EbTtqGkk+Aaa+J1NJWnysK/Tcj2g5YJV+ILH0kh
cHv6hlpNTfaiEuFS7QufPINzT+qZoYCfWO05rdvs1TQn5EwCb+N8JtZKJibFHyb9KVwVTmlZVdSz
S8HkJfHyOU/4Uup4aO6WVhwQQuKrw1eLzo48lcrAaZ5GKOkwVGExLFVSG5rzNHVnRc+2c0YTAYbl
EbsjqIwV9xHlbU1921AUbkeTNNhxT/DDvMrGMkMihqJIvJJ4h6boTy0Zh541FE9pElUXNVZmRzOB
oAVCwNpmUuyoic91DdNY6b5I562tiYQooEl0+IpzqRjnpYwfOyu+IqU6EqEBPi/7jTYD7aCZOmoD
9OSgKaRMJNVCkkCCaMAgDppQDzdqS1DsKv9kh6fCNMTVrU7yMe+X47yILGkqj5wPJoObKH5vo+yt
NQX8EKYg8GcCGf5To3l5HsRk5jDs40btNxLlW0fMztNGGmYnatPDKCF5JCTpTqj0914OFz/vyokQ
vfqTlGLbbJAykVMrOXVYHKZxvjUr4yPNCYcB+EDwZdwUcfbZz81ik0WyJXCE0LIiR3MljcFhquOt
vpRe2GesUEmSMTFGOJSdNuzaXZ5yUiW6ONlaLPZExqVkzk1Rcuknc/HLVjLuRuld18OAjMkM7tQs
GNYUI8VRmU3osto45BnsQaIrUs3Z+JqR6bzUZFe3cskPpaI85RW/hZF9dHJoeGGaL4TCGNFLU0/F
QVnGZS+phW0sGikGmsYKlXatBztWJqJdydmW0p8bU2tuWzP0CoPtbIq8RaTaGFh4ynGOCxFga2Td
5kl6EFuQePlTGBX8+AXkc+h3y3LOZH2XDO2psmKPQsZTE7WHfpI3KhvKKNfnysxv0Av6RZ8d9AI6
GpY102E4RSIpawXCNU3nu57oAPLmZi8Q19Cm8FcT6/+bc339Lr8HDf/XyAtmYvrHZ/N/FN/KpvkD
esff//XglX4hyBSngYXD1ABpW00wvx68Eocrp6tlkdIGyINs4feDV0UyRcwtrlREDpTU/gDb8Udr
3vv6jQj1/tI4/AsHL1nlPx28aLJocuBsB7WTxL/hl2SrEDpySxJ0eMcpC8pTEYDNIIhQffKlTFtq
B6qZyPXGvA710lK+stPavSEM8TVYBH8wsm6btDJ6RH1PhF15DurqmDTolZtKRyWcCWRmUqgchgdT
qKuDOPaeFSa2QTaQzccFAidHKS1opDBNjTo4obac4mRCFrXUpke/H/TjNHzkYvOKsPPdWs5JrT0O
wgyklQ2+ocDZZ5Qz2Cb5kmNol6KaImc/ByPkC/FeJVvRJF4FsfrWSPGroMp+oQMZ1RbINxRlOR5H
9AFGchWZjLwyUq/ExDCF181BIr7TqWENaddwKl3qz8uYfA+sjKYbuJgyVF2tUkrCLQT9lLLc57KB
jkMYEcYiK3Nkuex8nnZWfCIYUqE3NoHJDRAX73jZYROEATbGnG+z4htByslRUWJnLEdG0nGCw9eF
w9xOfpA9ZJUonsPFxKkkAXQEGmm34reJxBwwq9BtJoJAoyTnmO0DNx27QyOpBwaCbWMgGJ/Dvthk
Ktn4QbvnOQEWHJtwExvKY2zeNy36uIqnC1qGos85cepYLG+tpbxID6Q6fQapQGBrr27qpE/4C1Pv
tLH22QeNP6Gm3jWWgAC2n6DpMe7YqTFurZLjDE0s656k2VVeLXtys4r/xDFyX+b88xUq/vuh8fWR
+Ot//d9lmPvfyzX9u/35W/0XPI5Wr+c/Po/s79lb07c/sgnrF/w2Ccq/IA5fxVNrNyZ9bxxVvx5I
svKLRNA8/xuRFKqqH6ImNZ0/oqmNCAswfgSYKD9/mwQ16ReMfOzZ8u86rX/hQALx5kD8cRTkzFvT
hWQORk445NTrifXDslpjMopi9GAuvbdyPm3K7C6qcuMU9PMNW1SNHFwNt6YI1h0KBVXr8scSj5Y9
GkuJFiI9dHJFJPBggdlIjXzIFkDkOHoNlEaBmJ06Dz54MKc7ARXnQRuFLZm8d13QXXDzaK5pAbrg
vKJwkn2niIA8Yj6EFYNGqwLhacI7s2oHovEu99J+WoPPS6HzqU0xXL0tS0ecjLt26dDal0rukisD
bisrARFlgCgqCLuQgBPpcq7bWsHBOSIvoI7xSbaSyCPgEDTPID6EfN8x7/jI1gUKoZlSm1RUSYx6
LWpEVB3RQZkxfKuv+Goap23LHTl28rYk0EsxxwAmXBsTRrDWa/O+RtjRfau15GFu2stYvCOGRN2v
bKB0ulW/3m6isdxIohbYkSJtutLaK2PMx3yYENSOynbpW2K7kb1Y8rRX1MUjzfqx0/XYM1vlWNYg
daLqhxF44pRSdGEx67SiBHObzHssOYDKy0eqA31b5vc4qMGt6lZ1IhDuwZW6WAcqC3djVT6tr0iW
BZ8quWDwzQxenRrvm7An7dkYX1XzQMOLuBGGx0JaPp9F7i+P2D/TAc9r55zgrPGTBBZIjL65Kav2
0pj6xHR1IaJp9HRCODeW0ByBvY0uqBFO4IIqEOi0dTUdHvOBiM5CIiV/NkiSMYT7BdODU9t9JXcu
zgrJmUdQW0MfnwK9up1K/DRGEriquNBi1U73Rb5sCbFGiMVftAtBuZ+awjGV9hjl80bstbcoSPst
Stk9+cASgqbhYJnj4FRTNeLYES7KxGsBzwfuSOgvUX6jFWj7UElwBOTmKQjaC3GeZ0WILX+6KYkj
toWGSJQpbuC9EOb6bZx8YCLmBQUACeLlXTDDm5wMHLfH6X/syvy90kjK0qJLMZaAd7UxuSEyY5eM
ltCdGrok0GUeES2jeML9xkduXxt4y3u0/CRqRcyMaua0yljgS0jRwPWPZlCglYn53GWR9qIE5rPE
u82PCb5E1QflJFVvkliUdpN89BIyiOTb1IQIK9TwoTFTYlyK+F4inJSbXBF4v5hHbCu5bepBuQlH
zdpEgzo5XRLl9tzHHraV9e20IPaLuq2QGbkjm2gnq/lR0igxRkCt4lTI4LJGP1L51GdysGxwR8j2
EGmLO4rxR6112Cr7GOFkKspo1PSPeUjNg2Ut8kF/BThTj0NP1l7BDRpIg3yuW1ZEeREsr6RKSCQG
+0Ys98SVkCcnS2xJwCu5aNRXlWwDPS4vpC+uOZBj4paF5CDnkY6LVFwHpWg3WkWkd5JlJRdyNDtt
p13VkVy0hWMgEsrEq2flXtTn0RcKgrtC3SRZYGx14OVhseO0tg66sFlKrdjk1WfahsFNMUvHic7c
s0y0Vb6oT2sZ82Zo+4MgzOGhNAV7XubxXi/Mh7mrc5c8w/d4WbS9Saoey5zmktj2XFmFfiC+XjuA
YrQu/QgoqaLx/3B0JtuNKlkU/SLWom+mEqiX3DfpCct2vqSHgIAA4utrqwY1qKr3Mm0JIm5zzj7G
eXSm8MADexxUOV76OVrYvFgx3sk1rhwXjNVUVxszknYMv+xkYFiBSt5x/VvNQzT0u9zOyr3drHsI
6UPcVvxAUbCQU6D/ecDwjgL3Y+O3edym5bTr5+vQ4ULyuh4FxwiA3MipznIB8UpM1QcuJFhtRf/u
rcZ3lgkN34p0VoCHfjhPl1SVIIQCwCvEhx3KBpAlYL9dDwuMvpnxrjW85u5Omr7aGx3awOnJSxex
4wtxWKs1ZfrfTKY19iMHQJE3jhsvGghhzXGC8k/EYyButgWPr8vCs1wRr/sLGtPIWliHCuczjAZE
9qVO9ztCQLJzVjavTGd60C+nAAvftsYnEHsVOlGd/w6ZbeKlwXVaDhyATQcRkvdtZpGxeAB8sRDC
ZWPZBE1941kD3Jp5Ym9a4xO1h6+i7JG1ZM66d8PpQ3fLx9q7Mpk8wN/4WLfTgIjF7m1e6Qi5i8xq
eM3DhzkLPgM8cH15F6a05cKFZSbCct6z3i/OUIu3dZh7Vy6/W6ds8bzWPy0Q8i10ZbagtvUMgvfU
8NWaHMIaa+bGb4aN8yMCJ9tL7YX7uez5GQzqxKy3p2MwdQfGyA89IKNHDPt/izrBHxQcQ77qwJia
a5NG31Ir9sQd6RIpKLQqLzkaXECpTUEZUPTVey8lA/MIh2nvOAfZzSijV9RJ3o+ypwo2o5GQhbKe
o5L/hjZAlM6ThQWzDhZgIFN0Jn4iTLyo5oLgAIJHJ7cTHrAkbaqrjasYF0f3OAViPHQpSoMyXIHn
WpyAMFMX6S0/CDPLevyposEnP6J291XbvDSW7PYlSidiADOuXry9Q4iRVUvJ0BUIrlCDOHZfBg8A
MxF6HgfoWJ/2HgW0eVi61d5OkXpy06x5ZI6FnbtmwOA1GsJc/otzMNtaRvgfuSEpftnp5AjBTKvF
PZeWwZ55ExNvwK22WJ643xbaeoSU7YTOKzIBMUrFUGMOTdyn8P9T39xxI8uTtriFLSe4SMkL3BcD
Bo/+uFjzf6JkWTqtwfgKP/d5vv9Cnpk2+ywbWKl28sEsPOvaBgwPaKI+y0nGXe7vaq6UTR8REGqB
+tUptom5/lK2dVEFd3LQQgIUXneKhGJ0Qu7EEpawGfAJbOzcWhJZNUDbnJqZvZ3+hgYRqkgE1Tkl
kmUr544hSW6y6LX/ct79GVKT0AhI5JAJ8T3bJCMFox+nKeC8tn7vBuZ1fU8LGmTrCZjbdJvLnJ1q
h5jKHB2YTG6JXzGTn9bMGU3YwcLIq/Fjo8UvFxKt5uiezVm2t4rafQyXesAR36R8CuheIgUYuV8Q
qBpSIFlobQS/XQMOcGJhXNU8f92QkXdwm5UDo8jv0ZYb8DjBCmzGrhoSA+PsZLikoiww/t2pSSqm
ff70iBM4O7QyikHEpvvm/n9Prv1vqcC4RlhiiCPbGW67HN3gDpazvWU35n0fp0wHuXlzebKMyN6V
q0/dAKFl6U0/7utT7SjYy976qtRAMOW98evy7VpAWpv58xvLoX/XPRZ086ldohWJB5BQSCk6rlT1
PTmLsXGx1mJKnqZN4QuVBIs9b0K8VIGc9UE1c5Xoe8+Iiue4iId6KhpiGjxc85VMt2Z50K1VXYhV
2Ak9yEuUmUnv6YIXpLxCC7131kX+OPserhsowHjJATZ34S5kDnvSq1nvmRkE6DRsTO95MBHbUatd
GKwJuedckGr8lZlHcoJhYd7p8bu7iKKtHqeWIGhxY4w5OQ8cTXVXAGrWqzpq8bpyz29BqdqqrXZO
SzG4AMNcNdRW/37D1Iv7rzfmx7lqL9ngP0Qd3DdV3WQqfmiTmUew+ELyWQU64RU/Gg6AQsh7xzRq
Ar6uz7C86iJNDwUqGm7VlgcgAxHN8r+WTlznBZlCFb4QDr1xSI94PakTl2+dLs3BI6Bb44pJWhRf
GxfdRN3rr9oq1Hl5ddeeVr7sYSmRKuMLKxFhjoRDg3Eci/VpDgwgCGUss6I8dZn3nK3jupO5557E
NOEEKeafoUOR79g12q0xqjbkD+GJQHFttgtCkFFtuqBhqz6GQ9yr8XOQDN+ddkTsBeAp6oAOE3oj
N7SMh0WKQ76ER6NgsAOmP9rNuR9dq32rsjQGdriQUNw/tm1H4o2UIO2aFZ8KpTGRFITodRi9x8xa
N3lGHYobdmN3oX0t4LcassZgsYSJE4phD86XhEVpFJcmyo7w/xn25xV9Uz1xI9swbnWB2yFvHyZP
OztTFUmgh2Br2WA4RQZicrDxed+ZtYMnkOcWSCOclVgjR8BtJMlji1P9psPlUix9iI/ZZU2hRnhL
JfE2rd6tjikZ7gQ8HUH/xWCaTJCaYJwijG42e+jtYEP3bHjU2iDQFxWi88CB/usF+rQ0iENKEnGS
ae/UoGY1uUOxJOfbGIUFtAE9f+YaL4UHszyrpsRkNrPRU/WDyT9ePR4g0x+hiDZB4oy0YSUq4Skb
3hog9rssZEIcLkiyevqCmEz0/q7xqQTwYuQhtv3QulW2J/CI6i+0zgFu/l7387PW0db2RoIZetva
lgMy2zoaP4YwbDazn39PA2Iol8exacmEGr0ip/fL3WQMx9emM5dj1D76g+wO1F9Y9CzeC9tAefHq
0XTErvaoPf2I/Un+JPyIkb4cwo0y1K0wdqqIEFXT02/02r+WNe9925y8JfuwB6C2FUYv/FT0wBkU
+Ib1DI6C+sF0457yKQ5tPe3HkOLWiTy62LA5wP7Z+5UD47op3nCt840jPp7tAKUP9FGvw3Fl4eJw
6upPoJDPZfolV+vnmLIZscR1xQBt2NUFqTwHp351o/Q9LNGLT/n4HJqQqBoMSINyTqvvCK5e7Fhp
e4tQOpMWBB7c63EMYZXmFdz7TBzlZNVY7bsUJXlW4jr0FGV2Nb0UgGm2ypzNeJ3yaOs0ZbabQ/qv
ojlXTu7GHEuIp+ooCbkLy9o51WHGqgnUG2NWDOa1E8Ts/D+JbMLBJTG43BOJZBayT4jZSLqJt2Lx
isZ3P2CjwwJBnygYj93U3VOUzA3Sf2TMXVTETdl9jyVKs7pd/Dhyju6CeCcsDdJnG64Ua3kTenU2
TseMc1B3fEr1zLHzOatLTrYMQj31EdBh8NsV0cFUwYnMxl9eIRouIWkYwPPfC/rD///pDtMlsw0e
VVY0gGVsaK4RQN5rqLj+alQMWznhrDM4z2jOW3TtlUiOaoogCMi53y7giw+GimgMQfxaS05jUiyc
HXNJaajDaCu7V9ekIc/DYN4sqbwipSVISTW3tDDI6azRQE8FivRO/rXC3iWjgyGQvPtg2yHfkc5j
H9xKvXCw7OEDePtiFZsq1d4T4fHVXmJb3UZGk3QufxN3gbr9ZzfqVmXz+gjztKpL4+qFVdLO2XKx
pvJslK8qjcak6KyWRQ5adUfxawZGtx9L98H0aQfzOvRikamBf999MqP7ptNR8Tg1fxGZoG0qilM3
oHUhcivO55GqN21jErmeul62JxDOTzJVbWKSGwS14jEi0S2xRz6BmZulzK0imScrS3rBIWYkhA/W
h4zsj3bGqwvuM9yw5PgjSD87EI617EyvnoiTiv4T/uhstTV022Ups2QdlHWK1N+iisKbNqyDRxBc
UrpXqbgBtVN8pQOJ8aOTXeqpvVZAXhe7QK3XIVulw9vMGc3Tml8tiwG+Z78ZbYDKoAI2IO39pLXJ
CTNRCFFHT5BnGdkQdseZAomdyBO7vJYpMs3GzrZmZnU7d17hA53hi3A4rkBxhNG+Zq31TylI1iPF
UtXtKSTPAz29ntQf3g7kD25/mvk/WDyapGt5DPo1xFv5HazsG8eqh9sz+g9VdSbnAK6I5SdDGbyH
9nAYMG3kloMMbn2gNUT0aZEIstgQJ9hMpJAAWfHiHEdhmbpJ56knJ03dnVsaHWfa0YU9sh0Ah21I
VGAyFgZb0UIWFkDoiQfrmmIzWFPSYdOc56205XMJ5Xx0Rh5OPcQqby+rAfZjTY8u87plgM0/16j+
e0vGdtgdOodGvHDf00aciOyuDkElP+SIP4PKlUi0VtzjNaZg22CG8Qkuicsai+GalbTsZo2HZkDV
mQX3y8bCDSa78IkGNr+5LiMUODjDzu+yx7AouptpB+ca1PHDbAxPtRiT1bf8K7tVubGpoM++p4+m
LTRwGtqeir3tfHWK5p5fVR18rzxZK4UkfxyOHE2oSMPPxCYz4lFu1H6cwAAsaTBuPU3Gly4QMFZS
75aQS6kO4OakzfLiLflWllrHxdy7MbbgG4grqKcDsSGzTHHYl63BbM9Rp2ZdH8qywcJfNMFW33dh
DGyzjbRyi6OjxRNpzt9Bnz6qtsRTwnCXkTAyOKUKinJqk0D633mPq6/G+LlEGHrehWj8rfSXh3nq
+VM8p+FxUE1c+jZtyhqmpzp4Z7yNiM/LPxubR9SzjSeo8c0WkdgjkWEbfs5w6zGb3pU2H/7klhzE
zEuqifZ21f6hWohZcRueCFVl19C8Tovuzu0avTNRHkgGZPhWC2PLh5sfC9u6dr4peeZIrOMeZMUt
ikNjsZ8CsdK4QZAUOj3xMfkPFj+lnnAQEWbfE69S0Fq3oIw6EZ2ilSxhED5oQus2IcjPiGuX68om
iGXMXTxyPbu3MrMRmpdOik0YkktdYkRMkd3WmV+grNDBjlRahfScr9SvJHUzj9NNGNk5V8w4Ft6O
/RKilFTNJePHiXnEXviX0zgimOKg5hWxIXaEzWosXlIMzt5vRv1lyOZmDs1L71fGlZR4pqhDfgf6
mDtdus8qBw8RRSrY9A3qTS/amRoCipj6KWF0fA4CAabXbV778c00AzYRgXHulFEciqZA+OTYh7ZJ
zyups7FV+ANOzTtqqHM3ImsyvLzfqwKTXxUC8ViPWMTmBt7kntiFOoTgZmU7fiF5NU0KbEJHi31J
2ZKswTQzfEWm4UTimrqjl2j75BgWLAXYBKvDHNJPl5OndL6FNMEtRte29dmkwigIwTnl76E1spzo
luNcy+kx7Vw6utHbyrZ7jKgktoVyxdYfPRynyAe6YtpP9uptwpqdrOcwLJN37hypRE82W9P+aXCn
+WgwKyzbBdeD2epYz0h4gfychGH9jeT8GtIT17Pzz6DYaVI9X4HufdkBuhKh4yBV0Xm4N62q59vv
O+8aBLU6rcPyYyz9c+mydWlyg6IUIt5+cI3ndcQoMLKtRTdeYuG20WWjVlkX/Hitv2CCLRmFsJUm
32SosB60r3ZrRkSOkaCwUGI49rF1DY7ihQnbsGKGK0Z9JSHqYBa6QjjdhslSviLNMo+PYCLUgTbr
AYUNWUjZWdUjnb+jbhZN71aI4LMR6p9kervxyOCMGaZziTEdcNdCHp2sgvZt1Mg4dVkSUzQyOivy
4mAJsjs1+Lbtos38NLR+Ec/wahO66K1RlfD5arggdyHQTH87NA7w5+mZnBYce5V3s4loid1g9uGI
r8R8pLO5E8Rp7mz7Y1iqp0EBY3KEfwrr7it0ZsoxwbCRe0/vhig8iTotDg625r4rjYufeUyQ5p7z
WY9YAYY9pRwOEjG6B89PmahSXaxh+zywpPFmhMdWxFpIyP7AKfcfGN2zck+FDxwrj9Iy0TmVG6ox
FUMqoyT0wk+GUDSAxH02fRjsi9kcWXdtcp1b+6jn15Xorlc/8arB2U7Ob8Vy/cjf48KO2gMaHUiB
3UCxLpjuR+3Bc7PhQCDJV2bV6qwCcWKHzkMURr+lDOoDNc9VNaPYN2RJ0I8Iqr+aJ70u5puwcyDQ
RZjuIoGMzL4Dvgyr4v7vq3wnsDCQAOpc23w8V1khjtkc9bwU5s61Kus9Gv9OZgPivE2H2IEeUqhw
G0KaSkqFecagl8eNX2DMu0/UArhFo020F7+hSS1DjwJd8N+i/5bWr+x+gvBLrn+ol6rm5mcfJE0G
2zJkCtdKwf058LNHBlb0+iOoim9oXmHsOBrraEETu9ildzFN/dFmbAwKx9oN3vBXtmRaeE1kIKPO
NMJv/62LeL9hnSSrMkamtZbgV+eV7hzOK+lgpyUlJ1JmhZ0DpNV4zoLlQLTqdyBB13jt1+KN0zaY
7E9f42L5b5zth2ldh2sZOWwv2jYjKyn3mYopcRgG8ccq9PwUVZ+iLWFXECMbV6JeDndg05oZwQn9
UFIKXAkoUH60k6Oqxji1b4Z6T1n/RRDVQLpBQOOx/A1HiubGd+ZLXaYI5C0igpUQzo7tCEf3nDdX
Ul6SabU/eOK4sQa8MNFQ/im/GfPAsPGeMtv6ZXTH5+B+rVP5kU0Kc+wCXYw7z1r48VRqnXydBUfN
J5J1XX3hONl2NAUvU58jtypeCG0qcaL32Qn+VL+NMmJnepfdS5a92XV1XsG/sEDJ//W53+49TB3k
5MJlmO8ZQ4Y290E//tcN8tmp3FvrgZlTI7JuuQr2jlHSYGc7OX2D2qPHoSmyf8zHXymNUZ20rGZC
l5NNq+ggpxBmiCOu/I5PBgVyPNnOrmkDptTZyiFsVDtZRMN59Fl8MfHNKrf9zVg3Ell2WcgWPHk1
o78wAEXdPyjhMcCv/MQxJO4Tm1ZGdRQRLob4MWIowWgBDtHbGK3B1Xb9NqHrp9Qzu+GqClT+2ki9
ROme/tP7qWutWOaI9VxXrHHbhmMtMpbnEVVIN9suXuWW9042NkuxHBldlsxNWL+2zFhfF+k/j4Aj
2/tIwya5D8S55575UJCwDN6LweTiTODlvm7x6XYSB+qC8q+TXGNEgHgbtwfNUAVPqZ3NLNVozQa/
rm9BbV7r4LUN3AwlZTWcRt0+ILExj13eXdVEsV163JKJNak4xS+bYm0LG9w97RfDlovVNXt3tFD0
zMnkVuRJvft8ghOtBeG/uzoX+zRvfgAlbdjJHvOFMSFLo+UaSMn4J02C8rOu3xumxL39nE/OhZ0B
sVfPLkNhnz2cQQZP3zBnEPlm9DCu5JQsqJXKlRC/4r3KfqTDe0TBe78JBZtYiy19Q6rD8JC2f2b/
qzOI+GurGxqOvZVVLwtfqnL8gx6YLXORHnRunwzLeGsc+NgzkGoDpudksrcbUsajhLmy8mJdvuEf
IsbqRpThjrzBR5NBF2+a5jrzYu7oP23o/4ta1SHk2d//N4vd+sxYUXZPJPwdx3qMJ7O/5ou8kcnT
b5nk7FcHyxa0epMbEFNImNak7PyN1pZVa8/2gzE9Kxyo3psyNJ8kCS6GRGc2eq+d8+i33l6gQTPd
7Hdd//UO5Pvsn2y/agZaZYRiI+v2nfos1cWEQWkCES2yKiMq0jyC2NzYmLi69NOz61gijmJZzajs
3WI8jZwiWaoT6ohZVejI7I0hHIAOqEha7PWMbyoCc6sZS1dqcpASkgyqEcjYXgbsJiDIVL/2dBJN
IvMQGlbxuJD5uxKqEoUFgLHyJqGudAajSCaSWWLafKU0OcOHy7pybD/baCYHjs7aao+mlNtAEHnU
srHp/03Eo07jwbbV+5rzjJfxikdLWv6JldLOW+131nEl3SzrE/Y8WT7s1AR8o6p2fgC+IzO3Xb+8
5nb1YXmZZKCG8xMs+2a1eHcJYdbp42o+OdBrGueQZw4Q237aMHuKwQFvVTQ/jQx7XPlnYJOR5/lW
OA8rFrMGRqjjrnsKEE60mhmgtXOzW0pcWEgDYL35OIHY6JwqG7D809o+Mbd/dEhHJ/AwYl8peiA3
r47NQzzyqXaH1vnjzWIzt59h/0RKTDIFQ1wb/d7syb/wn+cB5w3VSMDPZ2T53hO4AYsrJKfHipUG
TcQmYuhouGlskmDeTQx0ew2puDta1e9I7cU7vXO9b28eNpNiIRyYL1PGr8CUcDwpKyJM/tNst+iR
GPzPsZztWwWyV1n1xSfDHpXhpijfWH2QKzfjD2XS35gbPf67rwqIFttkHnE3Ur1RALOJvDu8tnLw
Dn5UnTvSqyU2rTq9zt1zofLfiYaEf+l1npZNYVTnqm3PaE5y+w+OzU3FJiNMOuKk2eXjxa1QKOUC
5U0+PgnSxM5Nem3cDHItd+JrmxqvZl8NN9GGYawl5BQNilTwjEwI9I9yJHiqki3Gvp7AtnpS6xMD
MMXnPjrHqqohsYJedquoOPal2mv106QAU77S7Fs3eM8YEuhJbF08Lm3LWAVBgthjFdgIqz7bA5UE
MXLdlok3P+7S5/tcmxcqJjYKHuGg0nK/4MOy3zKrz45RE0QHamwvMzncR48ZSx4+GVHGmF2jNfLJ
HRcpjKkaAhOJGolvTv8CXT7MDNB3WU87rvMuFkBHTz2nyYSkJkd/LN/qRf2tan1chm9g1hsrCuPG
6X8nheQ65VnZDAbOU2W/tYN1LiC9bqbSxqk7pzuf45ZLhgvC0UssLMCdCxBibHja8RgO6jXJS5fZ
bP9Zw4RLm2ZTVu0RPtVxtifcsQBY8rA5N0S4F+Wjk4PLsbBRtm/1R6i952H1XdRmGM1acHHTWNGh
gNDx6d4MlhUbMw251FHBcpIEe4nROCs0pm7+ITIen9jmHWdgPAtzITjc+1wR4bgEH0uQoTcokNjb
9tVoIHHXh9nMD7SwPwLuYBithPdZPErLWaViNxEsOkVe7Iv5RzIoXkp5XsPmEf/Af+rEIhafa/UO
sG/PJK/boMYn6rPeUhk0+Q+cbIYLhbdnGUOr6fqbDO1okk9vSxjuPey76DCYInvJaC0N+VXWhc17
S4V53w9FVxYFd/0TFd7C8sve10G4y3IQ4QjIwwAtjPiYZB2jHj0KA1qJXT9Rl98smgdP/Lgjoo01
+O4F79vSgGidZiq4/A66av+MTYlorIkhu90kDOwuADDQr962myaaxKg9Eob+5mrU8rhhXV50d5U7
kg3+ms13V3TftvZ/zHs/OgcMk8akDhf8y51HjlVqfi4uEpDA7+Mmw0sbwhfkDnai9BzkvBF9Ol2m
QllX5BPsvce534ja/WiN8KXvrWufTxC2BvQYXf1YVGu01ziJi0ByUhp8lZOJnNb6aIZBQmCFg9h7
yVox/5xpuJWT7UwJUsm0qk8vW7etbz80dW29t4LpT/5KdiN2/5p60Z5YIuWaJV0dkT0b0ogZqgyJ
lZM0AwrdhUI1VTM52EUD8X0dd9ncPkusbfaRGeTWM8Fc6S3L1ngFx84E0KjAvNxtBIEvn13DeXdS
G7LKXIwXeObX2il67KfpsjFSXpOh9MrYJWsW5isPhxNXBadqfWmY35DF+uBDf7Pm9TgDF64zF3G1
jM0GSRh/dz9/eK6IQ7fap0X55Kw/jt2ycDcImw82DkfFHICpDJp5B+x5syz+sR8+YYMXz+ZwrRGI
Z6QwOluv0zgwWK0RAtocVnEiTGNnjx+BPkgVxUDc0byV+xCZUTaBIP9TTsMuowCrAxg1HmvmUu+V
9SdcsLMBX4u+VkrDwfXJNLSXZ8fU7BZMnMXtRtbE1SDWnhn90kQC/erjohH+ZWpKthLZiuHHjljQ
45/3U3YsafM7sZGo72Yd5CD1qRcTAK+SklDKb8MO3uuUqFActMNK3WqMmTgtrMETd81uLenSfruc
Mqm2UZu91rq6Gl1nMJ2rw1O3Vr8WgszE6U2eFb+4tb38I9IVt27r3Xzet9MQkKRh97htGizizWRd
5rq8hYHzuA7ecyTr1yzV+2G1rwEKoLbTLL7H4gzhGXRA+dWFHaGW5R+bSrvHiO7CDzRDfPcbL+T7
NceN9PWr0LBXQZbn9aM9BQcEWNd785nequ6nk5eFdMAOFjoXmpi4ez7rnFpfpae1CHduCMtwGZ87
9mRc5hrDjTu+ldbIXVrEBqWenKNDWrwOd2Fc+8+cUjJRgYP64MJ8e9tUNK/WCtMoTZShE60QLrp6
v4o28fsX0xiuEfu90XLfBLfqWjTXimnZVsyUXt3vUsiECecuCh87dTZU+FC0CDhKZvPTj2CRQJWx
02kHSpxlJ+L9af4ceeTq7Nk3Hlu17E1v3BHTzeqLMYeGt073JSCITm+Rib+1JyWYCTkof3aCw75Q
Kxfnu9ZNYo77YaZTQf7ZTXtbvHBSbYYK6zPaNROKJHXonE1718j2gXMflDuo4fLDSlEx5OWGEp8/
g6AStF6qoKlXKSBDhijLPfGUmDfIDgFu/7lPZh4Slp/bAZ0BvRcMw2pAapkME5y1RKGgmgs2HJTo
Q/CW9ZeexdK9+EK33Ern0JrVsSRTkLIVO8HwKFT9kPmwDVn8J/ISmsMB9XNCfPc+Y10p6qNygxcV
gCrMm4SA403K6K3J77h1Yz/2f4qVvSDy0N7/ryms3WqQadGyMYPLSuNcERGgvaSuqiubIiwcC8Vp
4yHPqd3/amM5yeWB+pgpVQvaG3h8lUdxWdC6aXMFGEBryV8pxHMdLbtpFreutFAGl0nRcjJq66Wa
8Or7merjcEZR2QKcLvLhoSTfWhe/BXencPpY9mgdomupHzM0lwTqXkd/TQjG4O2ucc9F2769DyOc
PdGVyX0sXXXnPIxg1at4aMeDnMdrP3ysHlsfha427++Dzvxk6QrX2nCISohJs1essZ3Br5sQkguc
haYzWBejQ7/LxfkXvPDGFeWt9sLX1MGOs0LtiKKHgFDnGhGCnZ2oVBfFOgdtXJ0GbxGLNEJioeoN
Fj/md2MjOnLC7rGKKFZDlCQ9xH9pxREay3JIETdlsWgfmXwfeLlIILpUJIo67fyvGNBXd7S8aVCa
l07C0axI+F7bknXdSmCrxB1mhsN/cPh/RaVJQOdJ07hDtyJg43HwyvBfLuSlZJG7y438PXXhphnD
p+6NB9IYP7XVHZErbJeSgYFReiccLsPBlf1TrswL4cHXlUc/Uz47HyWfJdqbJCvefEXTlgUGB/Ia
9rG2TsYkPBC9SG0LAo02yibXUmDmUZqVZ2ruwqh6yQa0kVHzEamvqP4McnbBaE2qiOHffOG03q1I
FPuQe11uvYwlTjV8VmUAHp+vKH+XKwQ1bV/RoN2lZIHxOLF3ONi5LZLaRGeKWxEd9nhtmDSncjg3
mXytQ+YK5tAN8dj/OhOpK3KmbAQQX0oAJ/cBNXHtP8p1OfEKd2KkWBJwH/7Nx3dPC3ez+MazxpVo
BN/CvPQdqkmLzdX6F1E/TzygMH824uFOpnfsdxtkoR+KL6syksrtD0S8bfyhZBP3uwTOW91Ue0/X
bBzIdO6i/+YiNzj1RwpM6xZkAePYHekMrOoyPnTksiz6rgzXobHV0cGqqmS1lr01By+Vlf2s6lyV
qXlAI3bq8z4mKkAggwKNoHb1WjywB2IhjNYxnLOLTleYRNH6aJgVeTDplJ0Niyd1rE46s2jtTY6w
ZT6Eyt0HMn3DPuTGFX+y29KemblxdRDVTIbf7DuOCNaa9ivn7WdG4jilPuDbeTYexUhX5qHCGke8
/ZFiUpKf5248t60G3zYPT3nmwdkQ4kqLcbSbDvpKjqJBLhspm0MTmn8Mx6Vttn7rkQufGHTk68On
eZ+f1MvO8axzSB57QdJOstyKdj5mmf2yTOshN1dYLGJXdCgCoPjnC2xYdAk9LOoAjQ16qT/t2n/M
PdjKcTJjIwDisojXSbdHx+EZc6zfYRz3wei88R8qn6ndWZmfsGwEr+mfJJudjWUjbul8sP9T0P/Y
RLOckcQ+j5GZhILyJs2PoVl86SiEz1t6r9TMF1//JdIyjbHnPuDpebBgdG+w3Dzyte790iTLRZGf
U427ig2GufZ3SM/IdeywU5qXznxgc362vHbrldFlyMUfEgzIW/bEmZHJa5YTzjUED2NjYUTxH4Qg
vQKNcefex6+CLQWbuaivKJaPs4EAZBmjJz1jvZnd56L6QQ8Ql8HC2DKr/m60DZ7HRfvZEXaP15Uq
+4YsGKWWdM5ZyOnqeeTRRGzffOU8NU13sb1oXxZ/KzEkHauCwXxfkUkr6E6BzddPw2jmse36yeSK
l84cnrX4H0fntdw4coXhJ0IVcrhlAKMoMSnMTZciGhloZDz9ftwql722d2ZWJNB9zh+H0wjFbLM4
t4G4uLWxQBaKi2iFaS5s7WJlE+SeBPmyNkgersXFYhgbcaxp6guRVN/fAjdfzu4QKtNnu2BsTJ1P
n6yflkXRmtqlNfMBOm8WCFAOIGxppCCBF1T9k9UdkyojnilaBTLCmB4fSk2SEMwLyS/Zo6Eg98YW
9z7STwFpMA3XR2oefQ8SD8egwI3u7BpIXcrJd8wzL9ZkHVub51XpbRinQHogSolad3m1oZQIeCN+
jkwgwVJt2r5Zq8G6VZaPpMC+SJTkctR3sbwnKOKWnAatt4+ZRCodRQKGJ1H81a1zmkGDpscY6dqX
ArxqbcwlEVyvWWwTv2V4m6lwtrbxNQucKdMAFuf4zZ6Wi3iSYRTZblhYzkEz5a3PmoesFIqy6OUt
Q3S+iER81qJyIqpQ99OPhLmgl+XVHNp3o4uPxsPDXXUzNVATNohRXCg5X0Q6CZAiuEWpthIesMKE
ZFba+jq6ihGBUgL1Yk/qdYLyXScQ+0I7qO5bb7VQ9O8IjrCSAuxIMo2EH7r4S7uC+8ltVnncbDqF
qwn17zy3n15e5wuUjXveakCeuNqySx/cpA+RorWr2o8OBYieF5n7yXbEQYwTLepV+x60bhgjM2xy
slWGud20/C094UCytcIh6Mb3rCOJrMXkbqcFcvKRuc3wg12lu5juRb7Xxvv8gEyb7wCDS8Am5PrJ
UWRI/6r0kOfOpQ4IwG6yi3yVfXwIxFs1luxnOFwizFajQcapPQ2s1IP53QbIF7Bm7dSMv7sYgnVn
SJxQ/DXTNe6q2cHPL3ikgoNNfrFciWpdjdMTY2aNsBoxGryfFxYdLv/I8+88I6l4sQ2mgwrN1pou
+HWnET3k0aaGFQJA0jF3rWFsirh4GChicLmZ3E+vvnrygYWl6CH7n4EofVtQZTY5wb5Jeh7gztp3
s/c1+dF3XiUrSyMB2ePGa023WhvIT9DPMjmi/Jt7iJRxHWTyKSghlHwKmRjbL3CORz4T+A1xHUvD
WVoGzbooeNJUvhsmCsXZJZCdqifUEPPGGAnHI6euIwfMPTHToSlz8eOrZWGobZ4TS8pXUHUaobER
CiXTpt7ciMa1V9UrE2vK2rLY9iB/V93c7p3WHUkroEI4Hu+pjzwintdMCJI9FTW8aKgw0qu5Jltu
vgmElZ5LxPGIBNC1nC/Oj3ufYL6q/o2uv+7pFrPzJowTuYnlQHMC0U7YA5eTln0hg9fRo4WWr629
zmMRTioumQYm2pc/CiUgbNtHUZbPDjlLvoiQZ0tek4lhPHguoJrNoQIoY06pbPNouQElvdHWowwp
uhLokqf7IAueGhuDE+OkMNvz5ICeWaRE5cm9cs3TlN6ojbiKFrCfDnSjZNTvydgYyFFv9YMBDTzV
8b0a7spbVe64i3znZXCikKr2V1+bcigsf2trJDVmxnM3Gs8ps0ZjSQ/qtw59ziMv+nLsJ1kaLKm/
CTU4cYbZ2PxN8/2Egtv1YdVtqJPhriETUNBOQ0bYmM3GipCAzd7NaFnUYkAh4KliJmYsIEErwUWu
hHVLLHVPzfxD5MHRhJvRS/MptZFxdzU0hSR+z0+6U02oeiHEa5Rd3MHbeWm64sLcyUb8lAlSB89Y
WR38mJVe2f4R5CS3QWu6RRkTl631uCTgXDY5RnLX0Z8MIslSjEL9mf6jfZ2Mvwv/GcMoOrDJfdOA
hwZVBhCWD3m9c9Q8NYCWlc8NLm7BHlY65U23q/3UxNuxdq6ukW6CBKWmtMhXq+sZQbe7bVsP3KIu
o4eSJl9lGOiIoTok/iiIOfkiQhTVc4aYSLZl2BoUqeek+jj20fCTQ5QbWKfy12gAoNDN9AS//wZm
enQb5zNv6IviCW5b/SL0fD1IIFQ2bg6crdFmcKlug1glo3YOxIc7dY00nPo6+RQJxdWJoszyvqXB
ejkW6VUXYpOZ4w530dZh1mm0Ty/maeJg4oF/Hrxm37lAvANUBa+GUbyCMvLgZ7e4jhj7hVxbrBMR
m9no9KHReEC9H5mcvlK1MWeDU66W3wA3u8bKnhj//5RgB4glZQbZA5Rtxa0xynNft0utav76ZH6y
HOsyIR5ElLGpTO02Mlp0CTH2xEYKrzyYZPTmxocVYRiq/XiXGAXlYo+AJKpjhEkKXRXVXyiCPxFq
hI6C3HOwA2gxyy79RxeQE1NV++hRk5cN86JL6+uYcpnlUIPpUPxGXfpOrMGv7Zd/RKp82ALbYtN4
WDA4ypvolAzQIM1FSqLTWwiuGNthHoHeY/cw8SQ9oPPc2HYxwKws33JH28fZgH6W7wm4N6cPrqDd
bTEk5O/hJyCazthobozA4dETRu7EqY2GP3qhvyyopKZ/CKlL/aqhv1AtwEsqjrZnvgu7a4DFCaxO
SyJinM0Qq32BPQ7DMB88OvakXc2WtYi5bjB5LwdumATgTTrLMXjLy3GPxw+PLstvNrPCpvpBmA5q
N8PDOWbKs/cQ8KK9VHzGloX6BFlLFHm8V4DS0AklFsbpljHxyXIneu6e6Mf0YIfLveJ0GOLPGQi0
IWIxRJNHxmGe6TRjtJThKOvHc4HVHT0vVu41MCp9NVhq6VkcsQyxikI5dP9HcIFXYMGl6pkXzQjr
mLnsfeBBrQwHvfmkLW5ug20eaSQFZVsd0KSstLM3+KvETzZ1Nq2hjy6pl9/Rb1zTUg+LCZvZQBhD
VIQlXJuyW1Zpz19VZX1RaXo2tOkt3fmqapddUz8lY7KLvW/clfvKFpfKltnafFBKJbd1pF1RwGzn
EguZpBt5PTk1MnnC2YX5UUueKRCGrTNZaySEKUGVzqH2tk5ZfeNaOeFbQ62SEXM2imsZkFLeRo+h
2mmWKhDfSkXbpBLnuftpkBeshiIwGKxBroKaNxNnV1AE9ybunyaZLWncy5e4ntHHxuIHLfHS6OYP
CoI+G2A1p4L6QTV+xpus8HoLfD62hYTLIsK9H47x5P96wBb4NBHOuoIS8uK1YBompGNTOwFhoH79
2rgJCB59A/690j86aT2YMF5OHuXIK7dNYL6broNWHepWS4t164xnOTjPGOT3aYAMZiqWqoNos0Es
IiIODX+6i26d92Tc1pheZlrdRwdZXWPKeBHFDhLcGvvOLCCmRv9mMvngU/fea4iLLOdVdOP/T9Of
dvoughyZfv0S1NWOy+rTTLxQphlDaHny42KNUGJX54ggq2jL6KYMDbFad8dhdqmoa0UbOe39xr9H
1l1oVDDPHl0V6JxbWEKHrPIKDgz5Z27O7BZG6IHlMEkP4Vgfg2y42gbpm365KajQdLNhlat62UHt
Faa4xewaWIuvftI+YWnHotLwGlhosZQWRq0m0HAh9yUVd7aiEwVu7CgxwxFma+scm4xmdgUiLBYJ
ltjIRp6Pv3abaymdmqTp1k36T9f+xUDXNQEisfUJt0d8E0lT4B6Ij/ZZgAs1ImHSV2dXIXuyvOfH
GGbrixqleODNbwDLSgFwz8muk3yKE4XizLyV7gP+OvTNcLLFXnGqJDyd3zVfsSaX0vLgUppbzDfb
6HLpVu7V8/kd4umYm6/1fMUPsdShERVhMErTbpHJD+3YP/CXC75zP8RKi/Uwb5aMobAbGYJsM/y/
WjP2F9hMMMa1SMszHeY7htrmVKKNdul7xlWz3ivLvJWcbIhiCCBFeJwB3ZpTspPzAx5FoJd34ZT5
H23AJ110F9zhRMzkK5Fo0aqIKIjPsPy0p6zIQGQSiEl4nzmgNDKYqrPeEfiOn1uCPIuOSbRqUmLB
snoZ37IhIauY3b6cblg7v9rCDQeEu8kYP89GeyaGlzsXpD5/Idxm4do9CgVqXhwf+U8Aio4ujuja
IZC7GkOiQGrgzA3PEimA2ID1MM3zVwfzCNQfUI940vAnNDH5gAkebbvZD2Vw6Y1zM7/YjrkdOutg
oqPSnrrgJyM2R40B45kKvUdEAZUjNuIKSyHwzTAsTz7EKBnJRo2h2PtUpsWFcY4rdXcs/b2bQYhd
0W3q6kNmVDg8xKl21YF/DkcSBPbMJ+kqS8gZH7ObBYzduf2lE3ujfHFy8+K01trXvZV6SMQllnoK
EJTJ9+zPYZd3p5E4yMY5aZa7I4DkG5o5zFsgdkZyG+EI7S77uO5fasJyq5mECxp1C/VL4yteBoiM
vCJN16pC+8GhZtGtsNHVD/i5Wcqt0ewWBvAaJZveBpLusyQ9W2NHszz9yIRwjTFFkupWffoM0P93
Ucbvc24suwq8txuj4CEk/kQAabCpLYe2PyHLlcsscUFM8VlMZNTKIkyYrQwdEmLq10VGJwPOsqaR
x0l39Y3tSBY9OwYyiy5z5z1lIyE6k/Zh2JDyajgIYdw0VtAgOsVUPNIoucqm707Z743jHEcUcknk
Q6CnzmtN0rCZKWI04ERw9224dradjzDeFYfC3UfVveKqIAwIXoLeJA+S27QOfd8u20bDxGhv1YSA
chqCu9XGnLaUgTJqyNJaY/fYuloY68hBxJSEEUIVMz+qtP6rbe0tsGBhUgaVaNi79rztWL3SKJeL
mHFnUuqJw3rZ+kD2qWhXRjDdWyH/2fn0UoFfaLw00syfyRXclI22S4MK/qzfSdEDQjM/VQOtO75w
zyZgpojAVpMSoKqe+wHVhtaubT8TgBhoZEbd30SUT484Vth1cbEb43ZA2JDF7nnoz4WB2YNiPwDS
7EgT9d5qsMhTBjYih7WJgxqL6UVq2Sduyvd5kgQHPH40sKKpmHmiXPuf2xEdLDd5SX9NBuPWhgmM
7FQZ4OG0mjaadvSJ/DWsDxW9BzWzTJJ/BuYjBaI7qKlaxbq5qYGoOaPI33aN56kJwjFfI+1elsZR
0CyYA3dmJpmorv+jdDyxONro3fCNc9zMCOnp55tUtxW0NZkevYpeYuAsqIMTjwiBg2UDR2/9szTd
WooKFUEit0Inb5EyPYhiJ16n0OrRla0hVBlzbile9F7bSlbXNDIYGA3/msl8oyWE6/Q+1/ojLkSb
QKkasKS3fEzOLZHsLmojzA0V7nSz+QbznBfTIy4H5vdxAOd2/kR6VgcATCDeUzW2e+wne/SlWx/5
gMw6HuH6Rfi/6NYAwAlVTkHlAO8mhiu/JYcRA5u9gl5t4fIm/c+YUPWL+KhaMh2LgL0/2urGm28T
0I5wKU82QLkoix7lgUshYePThyAzehmB2WukA+Q9Wq9J7a6YwBz1Kvmt55LM7e9c3L1kC73xGzMy
EUd21Zl743jeRXmxScb8WZ9fkqnZp7380TRrieB0OXTte2SrPQ5Pc0IRUxQOsSQ6M8lDYFjor0SC
vKRlcErTZDXa1d0nnrHmEtQ0pOWR+S+aqMAd82NnUV4bf0TNfsTnSVE0yiiU3XQ3Jc4yn24eo1IO
fgSKT5QaKjRyhWiR88Oe+rVLjN8dndsSgGMd9OneHd1lnNuHNoJSaJr9hGra74tdTBx/Bd0lxG+W
d5ugy5FL/eh4mvLo4qm/EejUoao2wUzvGPvUn89+0L/oFN655TYSf0HXcc16YNPcvU1o9Z9D8ulR
KK14rcBcIgrzet4kMzH4/a52/6FN2jJSzbbmhFHlPyujSqW8GLK+u+lj3iQIO8XIl5JNp4icQP5o
ZLyhtkMIvBfsLNQkCznopybWkTLn60Ln7LIzb3hJRrzSlsz3vUeIvRyOjW+vvaJf6fTRzPGJD5Eg
BzRHwT8IjFM+vurpU8SVrD0swbwZbnrVEAgN9sBmAoJl9cRS0c+euNtkuD1OwdhbLKU2LS0tOXvZ
Dxc8Jopx3k7DX14WGw2qt8//anNEH1CtxjK9WdWLl+Bo/YvhO01rRK1yKItLy+qd6F8+uekYoaR9
bZ1iYwRqwd241OObK84JAnNup6VBb48r74MNLjQ9M3ObMLGqjkLFLYQs1lTAA2gZLZWnYTboTEcS
30tfNF+ICz+izuXvVJTZxe6V+2bZnhsH/jxO8M1n1fSWFP2f6ZJBjm2lWxF/ki3pMc62VvbN5hXR
LoCnAjQCXSs8W9v+M/vEuQ+jfyK1YNNjaTt6A+bBodNPsizPdVe6iyCq31UvSSd2cv+1r6cfo45G
ZMa4xARtgq6Bl41om53vPKedI644Mug2mPlsyaD9mLP5NyFoRmotv6HGNNbgUgJ5lBv1KFOvvKJc
F7y8rh8bQDtOtitMw92NAGQAKv23jsl84U56s/XKC3lC1Uue3WDbpxCKEsFsrfStWTUUiE53h8N1
El8DByCpFaX3DTZdzv9Uv9XqXzMlw243IL/Og7uJSHEqWIdFHto4qw3gCxF4i0L/y8z3bipC0DKl
szBRVRXsFC0/dhqSOuJUnzMHfw+tQjIoCz6sA6oGjyidOURABSXcIs0sbYSNfOyRe4icd9yJfkIg
Ikkc9bNLvoQAhCzPA0+zZmm7yfFDw9xUEAQcQlm1JAxlKVs0TmWImZdB6awG0MHnhsW+dn7RFNsJ
1D22cLe/oxQN0LkSMWGm83JGI2HfCwx+rtipgmCliCSIYd246M/Vb4I8JJ7VBvPo0gn+lNaFNbEH
KZq5vILKanhuf8ciojVrg7DZlrzleqg8Zlx0cApl9mOjjTiOkfmMwW8yPJny3hKzW8W0CP606kWr
/ZXtf43DOumvKWgwnpI9kFESIAIkazL3KRkQN6EOtaAYA+awnC9VZyFQ0AFgDtGw8zl/c7XHvbIa
mqcEk0031Yv21M0vsv+tjUPw208svMaeN2WpJbuyes8rhQQrPhYweWWTHFp16sF+RPdWIEMzp4We
9JyiRBrVYdHzbgFFsqsvatIUhP5GIN7Cqz4UXk6N6oeMRhaSNeI6bMHtHUlXGIj8Q0tgwFS7rLql
e6lq8A2k42qhg/mb0SkTp66iYNP4IPKAUBja1Eu0EpQx7n1KQm2WFjNBE0QPzOf/Tw5ghhhwFurl
xsiZGvyHoXzr1jQJgtuU7dqLyxWGzgGosy0xzhsX1/kXNf5qsDcB2WMzjYUuF1Iw06u4Iiavso6u
sbHdc3q1cSPWlDG3DCBzsifgCG/CzJ2/TLpkp3FLQx4GmI8xX8GRk5YDx4iuy0Hnt9dnzN58NDnW
mgn3djOjPQjylZmYK4+PJi3f3YeBV9wCMicVQFrEPJqUb6U5Ij//l1m4GxgTlTxL71jozdGjGaSo
OSu1pew/Wj5lm0vK5JCq+M8Br17nnSMHpysNgZ236PRm5yMmKqo3ZH5gLn576lGQ584nSgFBA6hV
M3UOJInFuHwxeKRkQAz1xgTRj4cwdjeCKbK2t00F4YQGhiWR6DUsdnSpMeQMdyI8Efc8MlB/irLb
ZdgMBuefivfoXraEcW6juVnMNWIThKPoYUhAiUgoicMC9vPxwNgr3wUqLre0EhG5wZ/rfHp8apWZ
rKrpU1f8UPOlUNSItIQddNvOvvfcyWPCM9P/IdNEaYIEF5IJHqjguEqgSN0erTVMpQmNanW0/pE7
JSYiitq9RyVtBI8/jwirYvTl09p3WK85SWLe4Ro7QwbBPDGlYSoyAaWlxB2Bui0ob6Usbsp4PNfY
Sp2CIcRI9WVfIP+DreG91vlHSLVbIYkUGqIUgt2XgFdm99VqLoEg0/wymACG5WoGv6wgd6quXGjm
1SHPCzoiZLyLCU4VFT6UWtDMil9pmXcWdbAJVp0ipTk0UA8kEsBVSCQGthy7MGkfWRtTbm3qJMUS
xQ8KS7DS6PsoYm1TR9GLHRcrNejBagTykRElMeixhzcPqhp5zXeZVczthNuuytSJT3Gnv4qrqKwO
aiPRX6OUXh8k/beONevgeP3VQo08EDn4CFMhkRrgHIYX1SziAEdRqjK8pY5EEUy5qUO/CDalHD13
P2sE+x2N5LnobUT53sbii+3g4Nj5gIoo2/PHNalVuxnCisMEKWR/kNm56t87jIzCPFnlD864RfTU
iVeU6Htd0jM0NzuKuxYW2jCuurVvg8Ia2AZ1J3+zDJJBck+mx///zYLoTcfeONgscAYseWDhP9ZL
+y8th2ZVuCiEI11Jkg2Nr2iI+tCpoZAiQQKSMwQX3X00scfqJ2Dlo8iY3lnD7M+P8Qx6YJNEPVVe
LckZWk1aiRkgeE3LOLRq+UKkO1N58pG66CwqG6Mj5jsczJ215jHunvIABMlTmv0vIb1KxUw83iod
sYNE5VxdVUH7Ov08o4fvqfWAzl6mCsJIp0m4akE3vQm3gE6slPewJtQTh0WTT8uhdAg27LE7zsWb
nMX70E7HMjd/Bh7fVw3vJilytDm5WXzQquolSRv7zauHfE0q+pF0JKaBzcDzlCDwwfNPLOEj0nKa
6Zup9l2HLUjHudWsGqRavMOBNR1S2wB440Qu5VM711eC9F9q5nLH5rvrjoZOSBtKUl3674TfkGH/
6HbS8m4pHOf6B7V10ueLKtKnIo98sh2br0kc3Hr81059WGfiLK3uqXD4LusMspF88sIPflHuUCqI
2K5MrWNtSfcRc/KcOfYrhtFzzWJnczQQTow/76lnYmj5oRzw8wYlwIgCGy+JTvKb1IePsW++TCdB
KtsuJ1Nf2lg9MEYjV4CJ4WGN8uFg9s61kGSXF58Nosq65n/uufhBChvtV9nduWfHHvGKtzjeC24M
7mlQ4988+dTKy6Rf4vYkVBxST8ZFFu2M6lZ4Xx0Kw9ovd5neh1Oxw+dgRdcaUwOOv5UjE+IFKbvO
n4wUbgIddUVwsl9CEiHbrFaVlSwCfqDaSc8xlzTOKRIv7hnYYjAB6OnwUxJJYovAaMOMV3LIP0Tv
fvE+NKD/bfdqab+j/TZT0iUIQHL19xY5ZlLYLDc/vOX7UlrI1YrNa85uM6XGRuEmcVR8zycVTskQ
9uKnSOs17XYgX2kSPuZ+GYqoCRPp7GpuuyKbThaRCYtysEI7cz6T+GIZ7KDcj0T3r80KBUMKPN6l
83bkWh0mTLUTQUQklNRTu890fa34ZOfR23QZbNqsOx+xN16KsdoaNgqr2hHfZVvs066/JR5tneoJ
QnPVo12q/OS1NA8GVcY+e4Id66sRzrFGzFd/TOJDlcVHr49LT8uvSpBU40PyYe4BJVoV5xy3fGZR
vpbGyxkgtLLdS886DmdKBu15bkiLS9t6LzCgKuM1TtR77JDP5U6LlsPbIxaj/gryaFWaxXNdunty
bJZlysbJwKoBe1kxLmK/A1Gg/iXwUDBHeIURIQweoHsfRvFOav1zkpKDN9HYxHJh2icFmGVDy9s4
PP3o5DYcXcawLlJctfQkRNqrgPkw62pbshBLAqgC16NUTaJTA1p49CKA3qGUzsjY6Vqahe2zUzSb
2YBzos+Of2nyeQhisnXDrtB4VIi7bfD0NS0DlfHR45grmwFvx8ZpAZuI1Gy4202n/9fT4ZRsyKfg
2u5XWeCR4MteYgqcwsh3STN/TfkCCtZYh2aEGX7d1oKlNk9Ie/tNqidPFks4a5IWuas8V+teNa+M
+IEm+UgOudnwWFG8Bf+e9JCQJvBz3zMpZAJ3QkOsDD6Y+WeafmEz9ynNUMJ50o1+G//9ycTiF3MT
NHcyCNYyh2AvrWOOlLSyD1IzSdPlYUNGkvXVWkY/TkevQQEyRirVlNw5/xfUHTyhFP9ok+uQMYKg
Y8T78SLYWVxzfOlAB+zUPZP3utYktjsqGAx2oHQqIV1RZChux05oaENgS8304yF76nRj53piPWrV
USTFy8M+mYpzRcJjyVk2KGOHhHblz0Q96Z9FOvHnItLVtfkW9xwH87Anmu/dYBRKNDQTVEjPOp3s
Zr4pAg1LeXMZSZjjTqnHYAHcBEzSQHBZEsxOPzxU0rr8GkkRcHt2G1mffWIy+omwHvoeMAbgUdht
CCBcBWP3LQt1fYxWBoKTpRTdrsZ/E2gd6vAqos1WX5mmux8x/xdEAWjJwUSu20b+jsOF54bARE3w
q3Pe//5Ahs5TwztckEXoyUPpIA4iGaX07V1eOxsHPTM7purUn4ZgMGmbQ2oa14ZdYKK4vXj2SXId
9eyzmovQ/hnls920O3/s6FAm6xB7EkbSgTeOXA04G3Rh5rTTHe1i9+MBnu3YYK7ImppEMUrMRNIy
eZe7YthyaT3TJfPcUsptdwSQjldrJh4h7f1fyRIbd2+uozgr05BsqDs+im2MUIKKjBFg1GGJdIMf
za7Ie3oUo1zA9IrACguzuifDtB2+KUHZeBiAsOHuXJOWQyOdto376NJQH10AFjPD1ryO+jZgJ8nt
+iCNkjQOK4zVORn9N8Lsn2orWNiP74dcZNvfO/6rYKwcjfnZezhlHpwOr4cPvgVrQnvCs+ZT8O6/
y3Jjz7/ZlIc9bIUrCWFI8t+kK24WD7+Gu4EXj1F9p+ukpKCNlkTcpFOzmXS63b1ub7QItFrtm0zV
FwKVWk1etRRDmD3sjQ4NDTGYRh9vextRbZ+d2szdGpDREbJVDCBPJTilW6LKhfVO+Hxqigq1mxwI
IHL6TW+b2MGwBNkZsnxJ9cxL3oEZNlmIBQmei3yEvcElYP1GwyNeYmGxmruaWKfJHQ+hb3nbtCKh
CI+KJ+QtGIJN09ennrJ4BZIlefVZD2rydvp0Z4J/RUy0Vntpq/qZ8Ga20W7tNmSiGMYis6bn3Eje
+/lZAdSX5q/q7ql0yauhSQZsrdM2pqz2rd2SG1ehURgRyHJfo+fV02pbsJekVfQTFUzWDD9BPr9F
84m21F9HhQRfb7J4Rh326lDnHJgolr8QaBAgJF7mrCPuWfwkpJ+U6qPIv2LYN+zJEj1iHxfPknzS
Awj9to1ooq/R3YcsUgUe6Lh6HYwz4VIErELXoD4yow9veixc0dr90tJ20xH6o6Mri7Ju48T82cY/
Rr5/NTM6xkcMPqSH430sgDpz8FBwbDg/rqJTOQP6atMC5V5ut4Db/1KbbL38n1niK028N90jSXN6
V+K3KYxVy+Is2m3QfKXVuNGofJh0/cKUakA0kcO989w3hFqhKqH5AzTEjL1lSg3gefayi+ZeB1/7
1NyXbOzWEPeLqEMY4/2lhXMkqWaBu7Kqo88CmazZJWu90ggTJlhbGxYTh5SY/0yu+THbOSPaHUJ7
GLc3tf03SVoIS23nYqPLzbtV3gisJMXv0eQqiGeErCXakUwi5IXlrmcPJXcN9XkSPuj5HidIUJ8e
NjfXMNYWh5lEu5zlRehTh4gx8FOapNHnwyWPqCP0EBZBQGhVKAYohQl7nXttCm43/8XKnPPDt1TU
SFLh3EciIfSyCZ2Y3nDD3o+/oiKosiN4Ix7ptMSS0DlqpSOjW0BGkjtjh0i5dmmkA/UN3zFBGex6
eJFVkKIsfJSNGGKb9E+6vVN3iBaNATTb9mf+ScWsH8bTiCvYS17i7IwQHPmpVjvAMa9CPidUNPY/
OohbFILZDsFN9s8zNZrpMZb43Vbev6B8hHF9lAjzOgXvadZrTXHS7Ukv3FmcNO6fOQahDb9uk+Df
cGP507E3qBklYrlveLaeZfwg64OrWwBIjekR9nJSyaG2gw3xewe/AU9yfpAD8PCgvw8YDzRr0StA
ycY9804xH/e8V3JDuwAATfNs93+FRiu69WRzp5GJxe5h3aUh+8WgnqlUaKPm4HGh1yNW2WFpas+t
rMKx1U7+IWnvLiEeqXmPwDWn3Nuh1ffyPYGLqySnAnQ8KCjHHErUP7X86aMav3Ur1zaONJvncvyX
R+ScaWN0QiZRrDSiytxOBYt2SA79pOjhlV3C98OWUiDHI72Lqd1DkDBlzlpHwdJPU/sa8U+CtxZ4
nmSoqVv1QEPkBKHjSJPc3BpDcfMCtMN6Ha/mVBXPc9ToZ1R1KzErsjew3KydpArWUWqQlGj7NpQs
+EhjkHaV4hJf+UgK0K8staBYBw0K7jxz8PuTjTURvHXXqw2e15YAcE6ExvfM/WhEp84lfmwkpY0j
W7PjlYzqzxblHcx7/m4aYg4bZ0e2ThwKaf3BCX12XZHQ1oPJpxTRXice/ShIUoS8C9gaCVxH3bCP
Cfg6tMSnIRGvqiepOTk9FE0GrcOaa4k+enPsnixAcok2///XxiNyLA4qlKGP/xdvwNZIJutCd0N+
Q9fuMtnTpyW/kxItgNEn0zPRT+4hbW000VrB++OAgzmPyg6vLc4pe8oOX4zu76VRuc9+ShpX285J
WDgzYmW3NFZzO/ubcgpAMArfOQAB/8T2RHqc5f8zaGlgvBr8tW7p2qGpJCGI6Rwta9ooyBczErJQ
audrUJl+aKGWDv8xdx5LkiNXFv0VGtcDGhzCASw4ixAInRGpIsUGlhJaa3z9HJAzNlXFZpfNbsy4
6a5iIyIAuPt7795znbz9zgBlunWrpqtWRIhHpx6XJ7Qm3F/OsK0KqohRm+ptPzLLG5zOnKO3Ls4w
llzUhFFq+57bmSD52xJFioa60ZmhAF1XlKhuq/gg66jA6VBYdF50ZZ+0rcIX7G4rfcjdtO5WYQDg
MZh7c6oNWjVpRm3vJ5ncVuDo4lSRBwvvwthCTs4t85Aik+UxrC9lFuSYffFPch4FPRP2Z6DD9r6p
6H576hBy9tCMTRr44TEIb8x+Eoe8vYa2JHfJX2ttiGpG11v8rfTJRAYU2xIhfQdvQvrWluUu87fQ
5HADYTZyjax+dcIOvCobrozARhp+WC1tyYOtMou8TO0tP5x5IG1uCAFjTjzAEDoh6ms2jWdUT0mS
mSdT/YZvwiKWFy/IzIlXnpRLDXyTI6DPZK/V7O1ksQ1hDjpNmHYmxY2F9zGoBRxM4pXsoOj3gRGz
lBf5a4jU6lQp3lZMVbrzZf7Vj3Tk0WtDDPLCQz0oe2lh8pNema8jzVhnsFfXlKq01ZQk3jRpt2dr
u28g4igezIxAZXQWdHFwYLAH8wYMjqN713bMcXPGLXUtMTWLth0dVFGbyWu9baNwYs+NQzmZsO1x
vTGJN1FhkScclcQy+eD6himeZYVQDYIq2QV4ZLB99Sd80hieqBnKXZXQBzOyud0eYjbsLYwdiaNi
EWESP+bDtADrpKqjh/Xl7DOr3Foa+J3Uemlmirc9WxiNqXwwlXJG6XT6ZijrR1vHzBalxRm6H2OD
fCBeXMuMo5k91tCxd51EuEmDcZMntNdy8ItlDkbPN05Jq47bwqSDpHeQYuHAk5vALkrCBWtVajB/
VQCkThOnItkCiRgAnEIzdZm9gUMdg4GunUAGGqIlJwfL9QyvepIcaLZqYBJojhE2bCn24jScQz0Y
3fpDfqMlswiGJVkN2sC1eq09d0HdnZEVfxhVFO8m0Bx+pp3SCo5L2o0hVipUXiFblp1cJh6GBTot
Z5lOyHjrEK6gk9sfpsaKHgdirhzJa41SwnRSC1o18CFGsnJeHZKHqk2vYNuYbGKbL4NmcG2tx39v
BYR3KP2TFkQSZnusuk77UIRqeaMH4ZcRz0H3eEtRtSrWqm5NgGwxjQo1BwLQhtZ2xLjyGGM+dKx+
WmlKjts0lHeOwhBNn1sWjXMN60quNaP9LJOOeXSnEqazRfyaLvVYmCsV6ViW4t8HVRa6A6kfnJ0c
Xt+0VdZqonyS2EC7QMNLCKwiRFmPIKUeVYCwHkS2UbeftbbBLgRkfOdJvLG0+hbRXgHKRcp9vKpa
BjhOBuTQaLRHI5C4MogXW5jq8ClCHWJcmEnU3NnjRBGW0KiFasS9yvxqo0wnkVKu9QVSPShNuLDJ
/dFbBxt+AZ30H0z7rC0PRTC82bWVYBqnPKl05KvpbA6d8v6zb/38xKw5P0Xie/AHe++JQW6KybqI
IY73lgRlq7TRUSG1OieBYD0CD1+EEyzfjgEcJ2Nc3O3Y76BBHkaaXscSMYKHOsSr1fuA1vfOaeJl
VWBwLwD1LIx3zEtk+fKMl17/GSviQ8nFXvfBC9u1LHYTM+oYrZAfm/dIP8wYPnlgYQaSykiMOJBd
p3wdfW1LH8/A/AnzzR+o2dpAyEWkVWucWD3Ux4qQ7Nm87g9sTW26EXojgd2pe+6ZunbULFnZ9Nmb
kly8okS1zuaythifazq1S5C2xFzBYw57ZMFQzwwKgarbBxL2RYpozYomx/UTBza8oeAoBxyjx3FO
TsJQL8O4XwQy388P+c1kgu1SaGyhSqtx/92Viu5vFRRtVgHcP49ZfBPliBr0xbYKWsuJs5z8IiEm
MuuWunMOHTM5lMJjIDmWJYYF0j0qFVaC8iQHY59muY3dymIv8JsNmGZKAaVdO2PvgZxLC6raysYg
0kLZtDTK8Bxtk2OpzS5x0Ao2r01hGScjJ6emRrHmWcVNaWuE/9kczNifCAE3iEeXqu+vE6VQ9kSJ
vpiiw+mbsHKGymwXyzX4eIxyqqF5DZrmOzEtTtCZARA4q7fqyMlCwYG0Brkea+DIaqfepz4qbeHX
4dqh3jeyIHBVXX4VvvUUVdqaPw6WrPn2xlNRvSWpwMXJeBYX6UtS2f1hauw7BHhkxHbwRqXtgFg3
eZfaTuJDRAHolPz7hvHlaBdsnjgZDc+UizIewFVA48Cnglvetmvqv6D8pKF0GyczQGnwzW2bYl2L
lcKAuWAV9BRxuAYQSD9G2Fuzp6ZKkUgGcX/p2qLZBLH2UBexecqIVABxgxAWXrZKS4gZ4wVd/gm0
tf7o+UxeexMAclsb7zCpxC6vcZcPk++cplmG3VM8mJ22TQpPP5iodCKucSxQniwN/j5xLWOzHdk3
kSWnV6CEqVvC/MWR5p/VEvLjFE/cmgKerla/q47y7EcdxxoIgDIvK/QQ9CGrcnBLHf9G1CCKpG8B
ZLq1geSHUIWpmevObO6YOuwEgVhYmJx9EAHg10NoX5T7oGcpHVdlKnv4yoPiVrY5w9v0o4omhEkr
CfRNRiVtiR0/IeKzhjG5FYZAIlMZrOTg4XiNeXqA/WIANM6C/skiTMJ4xs+mrkjOVVkYj5UNky0H
sBpqSrQeOf48x+prYA7DC617hVSBlZojP6uSrtw3GWoJQ9OumALuS86V5ykO9ya1ww1g/BsmP53L
Ue0RtTxJbho6rLzmExWj5U4SNQBgbqB50qp5tSQzgPrU6flxMrFTjOBXl5YqBbVooqOKVujHepP+
ClP1bRifumaQpyaymhVn96LUPrMhVU8jIgZhMr40Vf8EPaI+mBC5hCyRW+cS6AeFQTiEJ8tm+Ggm
zkGoyos3oNqjyKSXKGZDgvM4toTV5nYPXXGM72jz0NhUy6MlPbiI8OKArTv7wld3nULdgg65XWsJ
O1Ef6wcSkOMzk9ZlqXgvBWR19DjrScLS66FTLYieR+ccopaDw+Z0Dt0KUvEu1tShcA/9l7730qMz
3pJM6KMjmYNRLDpNKQV5FDvayqganLNK0O1CO1kZILHQeR0xC8DxEd0LBvjdGCa6W3vjZ6Yq5sYK
Dx0pV5nBIKex9UVrSsbqWftNvAqelpAuU4fON5NIdsIW5S+3DziEVh5TmKt4J71+GevVa28TIyxy
D9CZ/6rZ4yN756amGN/KkbWrb0Gi6Q3hb1oWIj5v4JdqHQbXvi6UU8XUMBviAca13CXVyIqFqFe1
p3spcuecDtoKXKLFBj4C4m1o5gMsIfKJU4ufVYiY4Foh8E12aWvP2ojwJWh9/WwhcCqUAGBbJcYt
3jUIJXp/LRpMmaEBXCabdY62GHZ2BHg3s9N+y0zis1Fp6CMQAVMdCUlEaIIZtr5jAgg0CVDktudG
48FPa6s5Wl7r6iEfl/CBk9Fq7WZqzQi1r4OEJirGrZJ6AlunzsDE5MzHo0z4mqoTKhy5hXaP2h0F
CRrYRVzG7wjFmdArDhFzqXOuzPg+qJCp6iwyq0AmRBdUKsjAAQKgZlXtxnbMT82saGMGGfz20jlm
TWiRXxevykGbVoMk7oFu5sHXm+IlRJMXO2VFEZDkiACci6YoeOF3g4LJoWnAwUxkMg0VikI6sauQ
93mRZjO5Kg6+STmCXRIhUposmL0Dbty+rzcWurtSN26Kob6qvkK6TxHcSgNtYuwbDJzR7DbW0D/Z
kPYbOLC9zzyFIohcC1EP2K2C3kUrjb03q451i35Fk/VOTPK7guC28idc7TR2Vr7TdWRZUqoMQ7sY
nFJbU88g44wO/djA3gnyG6CQHpCFTTyamFzwbOJ0/yC7y4FlmB94TnT3P1QyC8j46fx1IO6EYh0L
7IlY51YVBqOVNTXoYsK9UbW927NKbnPkZTWU9pU/IqSEN9Os0CEPy2Rytv+RJ5EGVMeYVnAOwlXt
cKgoLCDWJphyif4WR2pjoZaOw5dMuSs8hCl5WBNAqD04nuy3/wgvnWNV/a/88s8YeGKef0l9/vEf
/xN1HP/7NZn1p7/yb0Ne5wt95MSGh37Q/D+Jkyb09N/nt7pvVf71l12dvGWfP6W42vzf/pniqkhS
V3XLcmzbFlgiLKn9T4yrYv1NOqRDM39UbWk5wiH7lRCLJvj7X6X2N90xNMwpqqNb5l//UufMIvn3
4m86f+BISU/AsG0Cp/8PIa7i51BpW0MB7wDiFSpOXwflhvVzhGtMOlGb6mgfgp23KdxuC3VpQwd3
2f7z0eCG/e+T8ZesTS8kTjT13/9q8B/65/Oy+/z7X//1QmTZ/pgVa2a8bI7GhYzuzgg/hDQXP/zw
//3o/XgB8bsr8Fv+eIUMNk5Sgs1Ylt/9GnunS3LO1vg01xBCd9rBxPu++s0luQ1/8qV09ZcAXGHh
7NZtLgnsfo3xyS3LRbAipnk9rrCqRoto7bvazZ9fdf4e//6X1NU5lfeH1F0y/DgMlCiyxn21i/fN
oXcNFz7J7s8vg+D3Xy7kqJplwueBnyLtXy/EFL7PCjURyxpALnbbWOSbNN0UYCisGrVZty36Yq3W
wg0JG6uMT6qeXdu9EalJurY94Xol0gHLbYW7gjiiRZ6/5eUHZ9KlV6e47S1mxvpSCQQYBbmcxo9O
lE8DxMGwCVcCwoHwmHRfKz+DpbQM8dAOJCp6oBigDEDJABZAWwkFy2bKtNshYlkW8bLw9b2c2Vuc
VdcqwpTAQtNq7Orh0Os10ZH2janYbj1Cc6huVWF88glqpl0U8hMOQmaTI1dHrIlAEMbIJs8/6ATR
s9F3MbGMitfMKg1oAM9h/TEpW7Pdg+CbT4TYSN1CfQAFNDbvansBvgWplQOwc9L9nWXsmRcvqnz2
PNYnD0RUxDFTC5+r5ksEciHCsw5vZRyLddd815Rlqfwg2wBsFnZ3TFkFP5UzHkkDbsZ703M13iJh
lk+qclupHyHI26jaJjZclwi6TUOBkqUXL7ifpH5Sp9eaxGUTzMWtk9A10/ZN9+w5AWDUb8cERVmV
nAbITQDPat0k/WYqOBnUO0ztS0/9msN8knhiZHpBqIbHu8a3XbOV4JVbmJygayPb4NyHS3xPOEAv
oHkwAvM3E5+jLqNXWdhHs7J2OIrw7Zb7bNoxEAyZ4Wa2DrBjXIBbWdpMqWt03lZE21LZc+Bc+t5x
grkTIvEq+UgNHpRWZwKOS52tjoQFvMNI6jxCVxZFw2mvIa1EEtCcT2Ai07WnTs9CvVX0baVdaSit
is5ep+K758BrypOi7ULgloi2ywJfV5KpJ7KMhnSXkYYmmr20CftDFJNYAeewc568NunRanoU2G9+
3a9wX/Hlk2jAm69fRf0l6NLjUkGAwBGhmUO2xD6RxSog+4285Y7vMgFHo7m8dBqbw2n0QRFDV26h
zPQGdV8geMqyS+E/Kc7aI1U1PsngVJEdmCEg7vxkpVV3VHocWU6hN6ANit0oAlvnM+cm4jEkIsB5
SQDwFTEy9h5kiFtWrwZZNOlQPPc03AVg/UEi5sxMros8gtne2Yfm0DACLKW9s4p4XcQ7/nhXzWKy
dtabenv+5r6iltDIHdYh8eYAolJIPdnZL7ulwJBZCGAX1TntzsDwl1ZK67jfj4AA+2lCa/A2S0WQ
LGByetJ7f8NpeqlDgFcER371RgW6zGr04snozKToMJVwpPQPmgcZpeyoUd+RLGBZuKMRJyXbRr/R
smeD5kkmKzePzonDvX7pAWSqblNeJ59WJTDMBOZ+hwZsHwuXrqjw8qOkwAictzKkjiL2R1P3Ud4t
GU3g06N7DFcWXXJunzpjRsChfcjnVuXnGN0SSWGYt9asSWJ1a6oPgwc5mB0R8RZHAS2b1LWpX6Eh
dvQSPGwfjNV1vNENrICWMWROEw/G7HjUxnNLDFi8NYjJKi1ojzrpoq6OpwwkDLmQ7x0NCE3G72Xj
bSHcLCCjURI126wpVo3xWovrMD/HSMdam1WM57U92c4m7j5ppVCLfarqBwiYRRaOi4Tpl6rHKyku
WJqWszOAFtsqHL6wDbs2eIWmwV5rkAlAtrA2fgbZsAxlf3JgliOVGOcgv/xeBpiIIrTxICdD0Ho4
8Sp8xXmGXCrkzsuVqhAZiUQwoTwrWA794N70vzyk2kSA7kb0heIhCQvcNpxZn9pY/QIammADLtHW
DHd17O1ye7iLohtgPXH7aVMVwzSaEE4opDpOKOhMuiQ6zFc/AAKRPbIjbsA8NMFDTRCWk8KlVL+C
/M3GDOZRvUomdQl9umjSmPk/h8w5iw3zZDx0OuNMSmvaRwthbIv8MXfA/EGwyHC9tIIMUVot+GXH
KtnnEytOEFAA2liPQUt0j5n+JFVrX9QPLe761HDtZNdYLEVBe6oLUKIKSbu5F+1GmZGxGBKiexXJ
PazNZWajU8eGZcOF96YPtZYLzXzM8ofSrREMZe8TEqHwbigfYwJUyLoHPHccDDAb8rnTL1WzLzoS
G4ObsZK3HkMvHY3MUG709j0wnqBPKTmjfSYw/bLCgz4wQfPzczUxU8ULORxC85Smbk0yoUboCyPf
CFFGTAhl9VwNWwegzogFnRlAWILcSh6MCNLsnsbb0iT9xgn36NXaErVJsxR+tyfb+bV+b8RKAvHO
L6VTHPpIcK115yMDoQyqyufQ2anDMcEeQb3uWp53KPVV1CLmIdBzqt+BtC1YIteJhX9ZQkwmt7fH
bXOlomU8RA9c74jrmZOPx+mAouhCHPjKodZukclm8N6nlrZyLXZ2kxK0nizUulxqOYFv9cVgE+vU
a6jYsAOtk4/o8s9PTfq/nkI5Rlu2qZqW0FSk3T+fzlIawlNs4mZ2mq2tKQeTZ27kzQU8Faqwqzva
AUO/jxWTGb5xiBlPaz3PEyyxARta4d33abu3QyDPru7d+Czbg6v0b0rJLpvGKyeHmgjSs13rVsw4
1tqjAl8O2tq0IL2hKPjz7/MHp2pH6DDuLGgzKPWMX06b2pSnYzZii1W2xu3kGkuQXUQS+AucDkta
muoiXGl3v7koFdEvR9z5olJS+himZai/HOU9bXLyJqXxYGywXmjraeus2YuwlS6LJS3J33xJbf4S
Px+puZ5pmbouBEdeaqqfjtSNlmXhgO11qe7BKz0N23pRAptcZIdqLRfjynatPUvdCn3vS+cid/zN
B6Dm+4NPYNqWZQBnmn/qXx4b6eWJDMue9HI0sT2PPvNcMnQ78LucpWAHiKnYxOV9lSNi81XMFNjz
HGRE7ZMotVu1vAOyUhoPTagfqshwY+1JRP693w3AVQl8aOMnMZ7MorzQz4NY+8FoAbYP+TjdRlcf
NP3WpDEsnxr0W7nEnDWQeFJc7Y7d2vGdW5r15x4pc5A91+TCqPGHyZRZ1OkK2apugLZkYF8+z9oj
LT4XkiNauaW7RZz3Wg812BaExEHKc5pHFWlZGYB0IbXQns8y04Dbj2RHlPgBSDUn09B9HjR/vFiZ
7VbDA0Z1juaSwFHSiM3xZCEl0TEFi5igI4eoIuIONMhLmLzM8SaDW5ipl8AeDpF1tZzxPvaPsroj
T2Qj2leFTxnka3t6qZg/iKZwg/4EE2Ulmyc1eKqrz07pt7SqFnrxWY37P3+0/7V4IyJdCMsxhWUI
x9R/ftL8yR67zAJeGO38rb6Vu95FBL6NNn9+GfFHb5Bl66aj27xGujkvUz8UiW04tXWndoLKFFLC
EvHdDv7/SqNQBCjxm0VP/kGlKH682lwn/3C1qonNrBWAHdv8YhffZIFslOE+lvjUme+aM/UxLjYl
ZyGG8mNsrAKBQ+je0DZe6S0DW9tbGZXesXauDPTN+M5B7u8bl6TExV2hv6yKFyH96xAyg3E6m9jn
8d6hGAHh9m1QB8TPEr5sQHQ4uIGGdJ2RudH0jOLFwVSlqk/OdAL+dKsUz2V7EEyo9Oimq49JBsFc
zW4D9MVg8pwF2ailUG/CqPss8/CuaUaADPCnB/ua4G3oHZwXSUFI5jUI7n9zz/5o67B1IR0LAKzF
DvLzrwg5nLGJ4J7Va+ESS7qhlMkO4fHFXgBUWX0Hxu/6F78+JTrzMxW8hsmCJGkF/bK4O7wBWekR
QoJLC9/emlppVTyVz+WOxwRU1m+WuV+/4K+Xmz/OD48JGpCiSy0u1ybfIlh3LGu/+Qn/6AsJ1dZ0
21GlY2u//IT6lDsxGGBoCdvBRQK+CU/TnnbBknXqt9uG+LX9M3+fH68mf/4+hVZrcdpxtTRdY9G7
tBt/bewYoDEEMRaay1DvaTz8tuv0h1+SG2bR/lNt4fyyhpQ+SUQMWHEjKy6minWwQk/voA1Y1Mdu
E57F5Te/qpj/iz/uj//4oj9c8ZfVJM+qxhwrvqiafTvpiWHFUJ2sEVtbY3+aVo2uCJyMzXEYrbE1
AUBTmr0YuhdHWG9a3kCyhsRoINu1k/tG4XTLDAAuY6MSlVprOBesBQUTvoj3NONkzikeuMYmnE+6
NipN1CtT/wnA6N7XsptqjL5iLXHT3ilWCS7ujK6KDsguiAg4m8Z+b7PrEU3bTvqOgF5kba7jUTU0
jxU57T3LUDmkbiqIbnEwTzccTW8cyilLO9cG1aVg1hYDUSfzYOzZkVrU+wMGTAhry34G5cGLGpDO
qOUrbm/QSBs8N3V7O7QnRbkf8RNYGEHbWkPk5EZ4/DMIk4N4JiddWsJtWt/t49uIpKcofffjY9eB
6yljcCc3gmFbPZIJJr8H56qRYzL220j9lhT/ISINJ7uHQ2Fxr3sihDxIgW1Fwo74VtFilq37mzuv
W/PR58dbzxRGNdlBaETTAeQ49vMz7vS+nutKoS7t5lhQMdPxs3POZMgI+UgRKZip2HgmnmltHym4
b03Sh0xcUvi6nK1uXghBPyImtLKXlrUUi+dIZm48HH21WBkcQIqYgwhUilA81CmD8WyRBHfgeNXh
sRtQm8hPSPwYu2+9AkLAe2qtoghrNqAoOYRkc1xSKgAmh9lwXxhbGd1G9okYkb48Zsw/kPhgBXss
yUPQ040nCqD/1yaw0Qg2qBQO8T+MqcQZgRFs+EWz/rPgKKNiwTYU+MnjWouLvfAey+QrYUksAf1I
+gLT+FlZITtOvrL8N906WS1T5/bLGT9j9dRQp/sGuPuaJCX1rUgeCZkAD+wsuuAdDd7aYmA6BdRT
F32Qb2YWwKFGh2+Wt5F40+jiNPhFKZxv7LJ/GP2ZfA5gOXiKmKRX6b6sSsbuE3OheulgnnCyN3O6
GsWrj4ax95S10YtNN5anuvrqG4PjEL1wKqHZFBfGDRrvJ3vYJoC9iRymP/JaD7Mjs996Nrl27QMo
WNBGR6eGICf628ak+fYRUEFXRHGpAYaryiB1BXgEjV9ykuF7nMIQgSCcc5KTg+rTslwIT6h0SNuc
fwemt8FeBkiZHwYGvk1BiIGuPZrZu0C5xVOlrnlN6Up6xx4UXHElqXYxlj3Zn29onheJpJlO6nQK
ozZuy+fUD9n8wQ89eCmu1k2kPVbNSw+efdZqg4mdjw1WjRioUToAs7g3c5P4mKF5tMfimYYon4+W
Q3us+pGT6xGvFSGTAGro8hVlvzTjcBvYr1N8VL0cEUxrYsjYmf5V7V38SgI6Y9se6vJSFHOFScuh
fe6ZCpsBvp5wnWPJyGEFGp52Z4Yz2RUBRj7my3FCQ6F9NsVr4WxY+45M50y6SEV8F9DMBsqJDTMH
FHFpLbgS3WsVsDjooPPIy1AQCup0HTyos/lsHETDmwIeqOGvDApPCam/gYK9IAVc+tbg9QqwsWqA
RdtqOQY+IeJxALkKB4ji0l2Fn7upgQeVZOIoBt0qBYDr2fBdPT7F/WMALiMfXkL1EOZfAihNfmyw
1PcWvqe59UGWKJ0VozgK8y4rX80Q4dncqIcFJQWRL4+hQqhufI3FScVNHOTPKGmWNj4iUqqxkdKV
6eRN27EIY3GPaelrzp740oWwaaDBE+wFsq4eit4AzB/ZhWAxzuziYrZ3hq8+Kjb2ntC4eIzuy/4N
jFFB0kmfYsGCdaBH09Z06FHK7AHxzdJHcVbwPrIsMTdeqs5R7d4GDWtBus8gYsPULpOSV0BBqxPR
Wl7jil55Q3Frq9C3KZtSfNeN1267Ud0C6iisk2MRaYcUXnPM2zwi/YAReVsZm5GTVDWD+rvPoMPh
o5NAbUTBqRy2Gt8hNizXQoLAs4+1RUNjusMwxmLFP0IcEYMJB/6kVWeZ4fwVI2WTfxiSYCeZKXX5
zpwgpTDd8CJC1c33klI1Evpi5pSmirZR2TftMXfrAYVTfzDbz8Y/qTkBDYabpjPoVUMzgDaN3CeH
b5+IfEnQQkoele1Z7xXLfKw/xGVzHZtzZ29LgnsNGHtGikAo8m5HHslEag9qDnZ8xP2iW+FyiL0D
dx4LufLlpcmdlnc7FFQowHD1AzvUt3M/VUc9FyZXODqcrNAgwK4dnowEf2GQLs22QtCKisSEHtsR
WQJYs8OhBCcyZxgE+bnyLkFJ1cuyg4TqQ0SUAG0PJwFHG7l8uPCZ+0wlLzsP12QhH9KaZAdF5qGp
jbWfWXcNHGp6lMn9rJWd7OploP8dg+Pl0SVcjZ9Tw9e0q53QxZARDuiCp5ekvYtphHdhu8u5tCmy
r0gPE1YAfHqYe8t8bxc7qMQMApgD0VZ+NAqwDncJyJ1meNKi75QpiBqpp1RdK1q2SU1xEQNCxGvt
3AslJt2yByOPJuCrcIKVKbckoJytlOSR8EaNdqCp4XiNZHnhKOcBZrLp3DMnWaPaBI6CRJMcjN5y
NSQJWXxn8zMHINEHq9k2snwzrJ3DOpdV2isJmFWPH88hb8cg9lijEaBNzxkYK/uKfX9t1Ha7qM0O
ukW8UXHlTCHWYzl8Kml21KCR4llMg3Lt70IvRqNxT9sPMMS0TRQMN2Q9VMsE6l1Og7jjrdcreScj
/2MYi+MoFMwAPMNmra/zsl8hcGEGVq3qCHembR/aWnd9jl+dL46hdymDh55cMmF0gK5jVrB1pr8a
2pMtL7XQFobzNUgcSkg5DAW+F04rAIiK/iXHU+w8Bwr74cVqc6J/CNr1iNvBOjwU6GyTVWLptI4J
as+a9YD/Gouyh6KvbhN+AFJYBkYQ19CjDQRXRS3Jfn0aTHDaMb2StaVthPXAIAZKHbORaidT4kPB
qGBUKm0CHw3iv5KlKM+DRuTSvaRxAVBv2YhzYTOGMnvGj9VaN5DhTGIdghNtjbUsK5wvvCthly2T
IV+r7KUKP24TvATGd0SSOgciTb5HXHSGWafJ2Yzg0hXAuTdO9xgptMx5cWh2kvfOUYdALrSKt71N
Nh0pJphuaTOHuCWqLeKrdT/7f3BsMyjdex3sQ29j6/1KMHORA/434lAA/xCyhB33QqzMwp9YG+VD
ma3BmXJ31zbznPyT/IpIdi9Nfta918Z7DMlF94GhZ6N+zrzXtj3WBJluTNLKKLBhkN3W3UmHvktQ
WP3V6SS2AjJQMpqYrH4xi1uMt5p9zMEz6rFCE8u7iKJgl9bqJvROOXfQYU/KmFHYc/hzisOLLYzh
P6/y4Joa9BZSUlkEXKVWnxTjA8ZQAOM3n7Awh9wy7eRJubWBO+wM+KW+NVE+YGVW5G1TYDdmG3Yk
yxJecbCd3UMd6Pdw4k8Rsy/SzBmNkVE6KpsB10SM1YbuulcDAy9oNrjQSJaQ7j6LZN+MKm6kadUW
5Qskw5mCl3964Z0Z35b6yAy8ezH8OyZ9uv46MhDBf2SDZ2yR5eLaTN75OpshP4JKWEnrU22/fJXu
AAE/BEWy20Bpsh7S8qwO73V/zcnbaLCyzQ+w9mCpyVJpwfDMIkA0woQgVeTVBskqp8k3yW6Llw5s
wXPUh4TsxKi4EeSHtVtrVz04oOvGiMIRi01whv3q3kPJIFiIlxp8ez4+9REGBbwMGmHnXnqnRFsj
vmvnKaanY5DLudVxvBid5oGQDrSAp7EUDOex+Hi3sYOzX3VtHGSDdhPxOdrxLpUYfMFBjx9Dfz9/
v94E4z3yThq7LOv2+XDXImQfwwitKqJ3CCSlvM75qTKuiRtqbnsJKQa9eFFcc87jSLZWgSnOsMQw
nvqLrulJZMNSD+5NSQEGg2oFfVOwExk6NuX6OwAV1Et7NVTP+viUNpfYjpHyvk/iqxqp49QbP7tR
6ldNqxe9f6iCS9WfPPyhlbprjU0DAVO1bs1455X39XgNEFormbXuuT2TG9N/wpNZ8UA7NupVFBJ6
QHAujmokdZQjxsEAEmCyixQ2geFAOSiVfIUpy7uG58t+ARk3A7g7wgKoDwbrYtibYT6/VreyudCm
P8La4ZyLS5QpL5ie+QZEd2mSLhveBxKDF5ggZf9kKvg24odBvnS6wRDcDcb2wLxkXQ37Jni0jfA0
APYs1JMyxq+c1HDfB7eUa2d/cp4KojlsLgsmArw5wYfUNkCK+bKtVI+z9XecU2QYleW5WJa+Q65H
thwqgtWZzQ1VvR5LlUMsvbeaMVBfsKicOvFlEtQMEcbAZgGqrKwYdoYPE+cLspI6m9PFSxrhptMQ
m2LO6q13yLiLlHRTqT226hUh/Arl/1cFx3xOqs6mpUGMRK5wQAeJoOgPRXwzAG/ypLXg7cY89Ioq
Qm9GwGbZviBZUNNrRvkc0MZL3d34GICb8cZk0k7AxWYOUjJJpF84w/BgFcfGn/YWwAeHLwIiQg7s
S/MtreF4ntLmrmUgV1kYUCWf0kSoq7qt+q1Q9huziUr7DDmmAxJDfFKPF6flXUi+LP8lN2oyTTeq
hU4a4A/gI0fdgmPpMxcXSa1nrg5pF7/aStPvSHnHmZRunf8i7byaJGW2K/qLiAAS+1oOyldX+34h
2uK959dr1XdlZmo6puNe6UGhG5KGpoDMk+fsvba/msLRacoVdmC/u0EdGXK2BYB3DhA0F+XDQA3s
cTXM3N1OGp74FagNgqM9FFS5GgqBgTDRcNHTRo3ynRiOGa0LTPGa2pwqFZgM6tdc/xT1c9p9CoVQ
W0odWaUEB5gTqftAYM/FrpqOHx75lnW5mRj/A91wZSLEp7DYVnyrrDAPgeHvPTx5uJehV2562Dfg
4UxYDNhGuwfMp3RPDiXCzzS9odVQROS4M4jIQCw2eyNeG3YLkY3gD3KW4LjPs27XcHtJv5FRIauX
YQREg5hYwEwGS9CBoceXDgmpsxTE7O0qYWsuX/phkQYFOk4ahvUGoJjXvRm00rwoPAWFxOSe+SyJ
Eqb5ZF54JcQwDeWhgGjUNKXD9Dwv13p0aPCAX2JPiAGTBsbqJYMq74vZtEIYQW+jiWKepD6PKBdC
souIbpibNqg8MN0B73sjuY3K5Df/YlpzjHs8ntJW094BCqYe3Pr0MBDX40FVigbOfkO28sVLS8lt
tZuJuYbshuJRC4NlK28S702qOUWUH4bqhvFrEqNB1d5TMomldzoHEf9ZsctVATtiOtv6O0ZsVPv0
zL/yALNdEdt7NeUQRFL3cAM6+Skr10TKJ2XsZvVINb/MoaLn0RORs3RBLk03DphvvSZj5HgYIAj5
5b5cxXK4r9D4p4HTWp82Zbttrf3utpJ2IUg2fXyRQNUkjC6LDM7PPlQI57mUX7tgItT3kPneIgUQ
b4El0rXHLjYOOhPQgCZZ/9ixyYxsME27E0DD+fasjDUveJbEB6Z5n5ibzDwRdrqozJ3HGSSnq8FJ
hL1b83el/hIHe4uvSc4ZbifZS1vtwJ1ecIXCe79o2YaC5bayHBtQHMmFHoyFlm8d+J3fPhCtheOY
/E6oJfYzbMlsihZlwQDdx8zYendsG5MAKhfMxsbeepFr9uAIWDZaMnWLGw8YIDjSdToRv3ihMO+V
/I7EMo92GpNsqxsWpf/ctK9Df+yBtWm2O6Hq71B0VS8/9PeuO9j/dPfwKTCOkhVD064Hrb2fgFcD
1iM77VJfJfwkq6ZbmXPOBitjC8S6lmfUHee/X/eHy+pXusmyaKJCTWkqIudKmLSFzV0V/dS1vm5a
/+veTB1xrWYLxboa6o4o6vKW8m/ebgxHXzEfXABJuNUdbVUxBJN/kGV+N0Rm6P9/17v6LfNpQnU3
cT1iINz6JZ/by3BJENiycwOyAWaXn9R0/Dmed7LumOhC2JB/GIB8/8P+799gX/2wSlGFuGD5G0z1
bLJDp96qNdsfxjjq5V/5oycM8RHxMeJh8ccAIvJaTo4Nstd8r0LIDVqEPnCfycUmKcpzoKa1NgWM
tCElu6ELEx/IUkJABQzf2GAbyGKTDJDxh7/rerz0zwP/5c+6mlLokig8RSLEmWS8kLOcgGfz9/f2
u7GqrP9yiatuOJnQ/hgBpGWsSvy8e3m2xo4mp5Ou7IXy/Perffswf7nY1XipNTutK2LupxfPbXTA
thnW279fQvlGd/DbDV3pDvxEwmihcQ3NAc+zoGuH0X82zZVltKl/kjl8Myb+7WJXX6Ro+7AIWYVp
AbpqCutsWo7QIy6kpdRTFz/c2k8/39X3qOiVIYUKbym8liV8uLVYUFAhHEPSAafASTbRS/3DJPzy
b15/GUyaZZT5moym/uqanu7VGcG0wBCR0+ebzi0X2QHYzA+X+e5NZ3Cr2Yz/sF1eq/Z9Pyt1vRgv
EdVHWToP/uMPv913a+evF7h6UrVR4SupuICxn1ahWzrZG6UbAk9eDNnFL//TjvCdzkj+9YpXv1ye
aJbZ0Vid2y5YfgyYDDYHdzxNuLrnkpMsvYOx/OEu//4z6vLVajkamDStnqcVcT3not8HFeOSh7Hs
0oWY09xa/Lsj8Msahf7DVg3TMg3LuFpAsqQzCg0xLUsn0gbt06It8/e7+u61Bzeh6JZmCqRMl0f7
y5C9ahrDHPH7zX0gPrq8UTgSxsr93y/y7boBV4JRO7N2gjyvrhKZEQyQ/mLYdIo7sYDCthKbcXER
SVk/bKzfPSXuA1GExWL4hzQq9PQAuo0szxvt1Y6eEHj/tFJcv+3X4+2rh1IUwlbDnPF2txKr5pg7
JPXd2jeY291oTm7Hv/mEhKzRgWeT1m0N2dm1zsPqcJDVTOjmUfpMAVTEX57u/PB89Mvm8OtK9M9F
SNvBeiRUWdOvpB251DZQX9BaDCo+77pca/2lsJ2mVdridqT9EQOK9jrANgAE/PSzRuUbE3fs70P9
pmEE2ZI2A+cpDJWXhiinCr9pZcNUrimiGd0OCXr3s5ncMXxRoFwiQbTDG5FHiF+BD4/jHt07Zup4
K+qaIArFwRzP4Mh2+gTRe2vt6Ong8Gju9EaZe36+z9V8a5lo0730RUaxbIXMwcBK0Tc7G9U9TsSN
jglgNBLg8aSQpOY/1C+tfa45Saky+7DuBqXTksDaH2KvX2ICZWDTzMae9LnxJiUEYYqOsQmMmH5P
kxsrTV43dFPpcuNUJLx61o/Dm8kRcEJ2KyExy2nNixeKnJL2RtadBtLiAMvl2nibjPtgbD6FB6LV
UJcClDWixX38bhoR8lKANOhAiv6Z3zzIQufCiO+kL9SwXnbXtk9V0S0HLAtBDcaketCUh1rfKRUO
So4UOsORGoiJyLbx2DpK1X7Ykr2zo9tGJSGvOUZJvDJkxjvTVpFeJsodmQihBMMkM/llOQLFDvRZ
NDAV4ecduogwmV0sPVOYUX9mwKg7Dh3Mgv0J0AcjE/BsbyHGdhkiWGQ/CJ/SLlj+8Fr++aVp7I62
qSoCtxu14++Lk9zruodZEiGJcxHA1Q7zgQMgjtm0RKGz/lEqc13eXL4CHX8bUxvwTOb1pyZlyaTF
us4PsILHuModuV0ytZ4TCucC+Pz73fHxfvPR6bZuqDJLr4WW8/fb8xJRmkVq0TpH0KJl7+g4fSw7
hqwCSeccHX7Wab/R8xuthLmqLKdY2idy/KyAtsQhMWnzzrYWQc3sOsTrcPkCyCZB897nrpD6/Vjj
7CDESZQoKNqZSmYJ9Y0+ecsms2rCAQCap/RpbODEJAoRJJh0Xw3+cIsdroKZ2VXrKI5cnYCFMDZ3
PnzJglz0ceDlrxIOrWYs+FJa9BV0E3w85REz/hbPDmR7gZQuNfSEqUCJGKHYAYvky5WTe5NcdaQA
J7XTUaz22Yshxwu1e9cVR1dVsnIi1AXJuuqHW7u0z7AebOACCl36DDh81Dp8LDFO6jqd3JxpNXwe
yH096Env4g/I4+y2Lxza53NGgjHorzh9681THG1aFbZvfu4MGva6SY9/x4H2Zgy/TEl1je6YaeJY
43iOqxMr196L+zkDw63kFQefHFzxOhGzAMjZT8RtpxY3mS5WjPCJzQFjCKhkJGJALi0QiR7EEMCh
VvtSaIydkwTuiOeWion6BHgKAoOqPknqfUn6AURSoJIFoenCdlU/2Ub+xIGvgidWivMQCBpt6GfU
ESUuotUe+mMYM/G4bEE4gaMCVh/ZA6LeDCGncpCzyBqn3rxVWkBE8oDrSAMNSTgm8GEaGKGv3uAM
Xta1O/ggfxOJV1yXdwUqLDLEPcm68ZAJCIjsMrtAZdcXXYRco4VXQYGInS57p7EsTl4+EcfsH9nw
Z4O6U7xtYq7rPjnw6GjydwsUaUuZoXRRbRuM3BjY7ypaNEW2jchksJHmW71L2bCu6nPFyC4TWK6Z
cpn8/4gxOxr68DgMpluzflrZcFd7fUReArhLjFnLi/+vSeOPerReAZ7P1OArYaLnF6UDnbAeB5by
lLitKV4EZfvcY9GjDc8oXdy0UnU7qQifGbuHylcKJj1k7skctG5f1IxAUB+AKpEWY146cgAPp6Vh
2FmXhj8a6LSmX2imHNoBJ4V19DCaEyCpOm2wEBp3ajV9lt5tGESODKPFyxKkpCUT5rvACBz5Imxl
h0BWnOKwCQc0/uXF4+AEk9gzZsCmITk2aL46ByLaBKQoi/agm9224AdP2sti8eQJeuXxymrEHHzA
otVaNwg+k/zLFrdWDufFC1dBSo2q8toByNIRMbHcKzpr/2g+20n0wPL6VhE6Rw/bUGgCQstIW3vT
pcOyADHoBT3WrPbDtM2VT79qQrqSjiRKk+wZxC2aNlimJAqFkXA1bs8wxT0JphoT9gI4MkYMaFZl
5d0IKVxPA4Sey4PW3VocFEQQY5QQT+HqpAAFDezVi2PIK52uhQPMvibL5JCQdp5JChDrZyBDN222
yfsHWTnr3Uuj6nuo5xx2IfTHGw16GkHJgw3J2g9QWGIVrMkBsV8ro9jWzVmJ7ozwwVAexstzrCUs
KbdV189tawK9dbam8nZs8ZJaRfDeUlgS/Cq5USQdoooQmxatgICWlJG+G5LMnOsbE9p0Si+3/WJL
2fq0v5HbWYKuMuynWU2cJTRvsda1kxkPD6lY2C02F6xrMAuYbPCl14D+fcVb5mFwD+l9qdbaWnj2
go1U5VvtT/gdqHhgcxrAVaKiX5NYtk76EKJ7+Wj4wRpDzt/3pEvp+nsZCD3X0jTVgAuoiX+aVr+c
BghNjogqhm+DN2bCPddCPjCHH9oi317k4h63VA43NMF+3/YS2yoGTyVOsfE2pX7b2vdhvv77ffzR
eREyN8JjMmVM9Ljpr7bWtjA8DxMVaQo3LZ0XxcV4yKBJuzWdbIlEMvphM/9mLzcwdCsGd6SaBqL9
328qy72sQ3IDf3ouHYcFHF43WkRvwUEsCSB7tn643h8aem7wt+upv19PjxUrSBEygqqFJ62rM1Xt
mLwRJygQyfaMXBHlpd5BY2tCB5ZMeGUxMDImVQx+D9MJJOQTKyklQMZ8IAHlMQZkXEU4rxVXhNob
kBA2pocC23HMJjAxBKvi25ScPpavGMs6Kg/vOIr7eEJ4/9URZiYN0xJrzMKy7dXIbNUHoBHS3Qvt
c0GElzq4pToscubW9YAipl5ETbnQFLRox1h7Ciy3y8+efNf3H4qOX1TG4txuhPIl0OfCHvrhNfyj
h/Cvn5Bz70XSrtrXhnXFA0WoBTyy7l165zi/8J7TeUvJOxtXYk5c/D159f/+eylklf9SQGQZwrjq
WyRaOHbJRBhcveyXxjxZxHt1TR7h6tIRVM9/v9qfhzreEdo9VNCGglnp+iPwUn8iqVvDP78bvXNY
niMDu279k6GDevWPdUOTTQ3Tv9AxkLB4/P42ynKGTDNAmgZcD8qwWd117eBUY+omPrHrg509BXju
ZglpdxdNn0VFBM2M94iGXusz4e7MM7XizjBR+esWM59mDFhjp3SW5cYyh1NvF0Bfu5OVgkahL5yq
j2UbcxSoOHwaHBKYDVr0yGPjKytyMKvPmrwfOAD6OXwBW9n79nA3JNKC8v8YV/IqySoX0drKZnob
mypkgnoZqi85GWB2hDzO8AjvCnbeeNMMDIkOccAW17qKH2BpA7xYnWVmauZDm22L5C4Dl5gFpy7a
DWItyQ0pmADXooesuQkUQj0B1WavGotClK1TZTWxqvdd4PYoTJgHpsoLw0q52+aUX0hsGkRQVrtt
hydBlW+U+5DcXQurtOicQqcax85kRCqlICwd2PqNPg/ke1MHxsHRkkhlqopFHOrLYUSkkb8TgeKl
n6MguGzsn+u8X+vFRpgoa7OFXb2ZLRnKMgbRl4FytPbPiVQ7bagt9fAWkTfqmNs2b1YtGjYZ2aWs
9G5XvE85800hzWDPLgzy7e3hVTTUrYW3ykP/6EXP0H0WBn+BAGjm5WQ0EwCTBK4g7iOnT1d2nxnH
ZCX/qgmhG5XTQJJfAgWKxDG1/yjZhGz7q+yQKryaiEKmZoX7b2YOI0OEidSGJr2ofUJskNm9b/Sb
LnwgBpvouEUZm3Db36IATGKXTTvbvCCDDIbmESkL8jTssjZP72UyhhGZFPUiiOAz6QkeZD93xwt5
ud92lCUDZABTh1QehNPMi715baB1xY2SAnnJbLfFYl/mhKG0jbXso4v2mVg/kHHyq9IWT3//oK97
W7+vWBDpfv/MJslMZRUr21xFuG0R6VMR+/D3S3yzObOv/M+iSAvt90tUkTWllswCFap3cXMcLb7i
H0xtP93F1RpIq6m3koi7qCCR906LVvr/cw+2fNWoFQROWubEBZjGzjsdA/EhK77+fg3MrN+teaZJ
nwDCALaaq4fRgtoc9UzGf0U20ijQR6F2j0MoDOLQtspRkTNOyiHnFTJ16glaeFcuuW2yLt9VW+mW
ZRqcGvwqRSrPggjAHdiCTmp2TRo6ZfdakJir7E3+F4LE2kI0HEHbZWR9hKizJI3zqj46lb7G9dEj
C5BNedG2z6bBlMmwT0pY8fBYZqt1j5LGvhTGuCgSt+RAE4jiMMEHzazbmKi3MThL05vRgWNF3RcG
CzVBQ3EzCaTmKNUt9SmkXu9Cy03TYoXaGgVOTkcsrQj3LIlRRsGQgxCB5LJLEEt6yqsBW1deBxpj
eG/eNxtZVRwM8YirHS9ztYmVokT8OhwV9NM5mCmVxofV3hdTSjlPC582ZFBObla2e6Jngen36M6z
6L4pcMVkWEp1+C1yvC0TQnf62wITqP3ZYw9XO3uHlOCpaLRDBmE66umI1Kn2heAaCmQwy23m/64o
QX4X/jziQK+Q9uXBuRu2SbFsyi+5Iqo36iCyKWSxvMQyCJWXXg5mfeMRaxR0r3mbQ5jw9oWqvcYB
ycupsbIb7CfKXdqv+4GzX+zYCOiDdtcT/jQl+9H6aqQUFwILZT8ggULbVZjP+uhvLECdfmC/6OSB
FZ6xS/qXQ9L5izpcQXKjSU6Ou8nUH4rJZEEB1ggxG5eV0ryKgPjs8cjMP4sJR+OIVSftTQkxrtce
zPCQRLcZsRkNIadaGi2HdHzM6bUUYkMe0r3wR0cJovsfvow/lxCKAY46mlBAUinXHiBgxpoF8pao
q4Wyoj1B13FGOvQcBs5RzDMmQtKH+Pjhot9+jb9c9Gr6qVbjZPY5F1UdyPpO6pCBxCCocX6a2X1z
tPj99q6++wmjgJhKmoQ14Cj4Nxt4q47p2Bu+ZOenAZDyZw1H+wPc18VzCV/1WnIRg2pUpoqryQ6C
aCyX6QuhL0scTDCAF/IiummP4xsjtr//nt9e1mRWrxmKZajXPv6oi8F0XJ5hKK/r6GItLS038n8Y
TMIF+GYRtX65jvr7dqM0jVYOMS1QeEUH+jlzj3PzIBuv44QOEzG5fTTNDwCtJV9pnS3rPAxJnDN2
SmGhDbu3+hu5ve99VPj9TWhxtCfaZkrOQj/69mtKHJVsBgsvqZdTh3oM6A2fI7ke94r50hpuKphS
0NMS06LX35JyWdCdCvvnGF3sROUVm+XcJlrB0w/mJfW+mNkwQPr3IPAypgAojLT7HgxOl+WALEBa
SI9pizo1qIGo5yRdUO/I6SxPOEsrIecZa6eycEaS4RZQn6Aa2yWdoGdcb2iYeoqOnECO9D5s8pOE
ZLsdjxKNC+VlIK48PybRsVJPfXxb+JaDvu5paLSHJOk/88ZGaz8ukmJA5oQlgsOblZYEpNbLOnpL
jHreKfdWsE7wpEBin/23dz9W5LlCk8gvu0NQ4mcGIlMawYeonnNqNbV9qxCU9zpZaMGJSGeaktsy
j1c+UdFWv6JtvEDdi0LNjYWP/Q3WdYe6NXoB4xprpOdm/LmmNYsT0jpUD73Zfa9jpsFolVq7MNsl
yJdS/UkP77LJeCX46lXI7115R+NdTRwfQSs4GSk4i7Lf+jmBlXSmCzknCWS8j9sjTruAdLbi0sgR
L0W6h4DkR68yb05rZ3NBOpoZbUxcer259tQHMqw0pKAFQNOuWVWVMqNCzfp3DwPQgGVKxpR6sZFC
/p91BIgBgE0uz1BZVxZZOBwCsH3o7aeqSuspuos831Gak9GWc3kka48+bPluNMYKX9g8iyDnmGwV
oF91axEpd1l6SLJ0nYYPurYKkyfIPaYqzToTxxmJUIJwOyNU1xEC4dA7ynF6iM3zJB710i1h9GS9
vp9odVW3OQaSPnIG8U50JDoynqkKP4TJFGpoOJLLYZqDEOcYESxMPHo9G3SI/QDEwO3YxYu+JMTQ
2pjjxoa4VQicx6q/KtSQ30jfDO3l/fgI6FEa/rYE8Sr3JYadTV5u2m5L54aUwoOW9YuR9JlQTKuR
QLsuUNnnKnmnjMnToDB8EqckWndAbgqrMnAgtA8AvSNiJNmDobdYyVGuyvuq1G48a6PQP/AtIu7k
kRaX60lHQ75Tu5U6nQT7R95upOxeRmvbkgEhA79XBwIJN72iv+GqfM1arDPxaAFIjb2SV/xGnzg3
ksc2QY7muMVbNyHMbQhkk3EmWkPxVlMhgiFNTH3RqDv4AD+sod80GDSgLqaqXpZwJJqXQviXbhrv
7Bg3CbN1jT2J4cqRYLo5DNC5vrednAyf+U8ghz9La65oG2Cq0ZPojHN/v2JPBOFUduCp4v44YFeN
jv/2tvDbv3+1y9aePmIG4t+3xYdiPQPHW9T6MfHyxd+vA93iz41BYdBODSE0VAPXG1BX5HkHMYyy
LhU7fyo2tgYSQmQL0U/ZLCqJc+wJ8UppI4YtY0miU3p48+pGGQleq61lLRtfzaiYyzYJD5WUbkeg
IovYD/ajybuGWOZoB8Y2ZSZSmC3C6J2t3sd8/2bI+1Cdc+Rptt5vkMjNu4Ydvg/3vaWypBWg8vc5
mYdgY9mEdGxnRkhiEqO62t+qWr4cmZ8CzSXVYHoM82SrFcJp1exWHcJ1iC61BxLbBw8xcwadGrTF
haZbbh3B9sZKQYNxZ46kZCO/R2vJJuF3a12P5un4ZFa3cIJnnkTsx7TWxYvNLFAbKnyPhItDliuq
nT5x+BhN1qJtycJY2aTZ4FYkrYLl+4Nk9LmnYZfLk0c5CUjneWxYKvqG+GI8yAC7F3ZB+CkAdOEX
G1VqiINbW+2+Z3UzyDvDN2s1nN8/Q/tVtm/a8UDQ9VQ8qO2pyD9iD8fGqC+qy+KMXLdvVhILgyfR
NjDBamIfNHSHM7jhM30xQW2aLDPyqdcwCJgPF/5xFTm24Zr121R0rundjnm7y6f3SCRwEhviHotj
2p+gYJN6gPB7o5rlY12SJNAqd7J88jN3nHbkeWAEkyki8FOSD3Ybj9T0Yj0lTBMBnaNlkN8NLWbM
ZUeOkdozmTmmpAeZQ/7NGw0tTC9J/cDpb2XFyHZ1bCBt1cY/LRLfDIF/e9GvKqCozUeJ7GMEODjz
nIs2BrV/Nx+WRFYv+DGc/2SNgBvAkoTsjMbgVf2q6L0UjPis5z5bWhDSe5N/kgn+eU+/Nx6vFj4c
+IGtXDqr6QNuILgaqLb1fb7mJZxnewjSSjb/YcH47pKIkimQhQE693qWbvutlAchwa4yAZ6Qw9bC
rR5ZF6hGrLn3BBHlR9DFn0uUIcCdaoIxAxSWa/WepHp+5CcjflVCrtpSIlXK+ftd/XAFcd3IaORq
UsmFnNfeY01R+9MU4Z+j2NW859dbEFdTiy5TGx9yEpUCUXiaTZXY7QcPqVG7LKPHC7LcjNK55j9b
1mNm32iMpc34hXDRmkmpgiWZZGTiRohMKaq5ZOwL5lu5FcFBXVgI4mVmCgwBnkJ8ogJzkOCzLRhp
qsZWEyCXNpdID8vqlk19lMcSAc4BhtM8YtZe1gf0+qkSkE/+n7wrvzw4cfXJVWnna500XGY18nxa
gDBc0BfvlZn2TgnNeAgHzN8fJMimyz/6+0+tQUUj2ZpSwLRU7WrrBJUGfoFj3jxScay3qTsySJeK
S1ztMk1dX6GZU1xMK89ljpcTEGkZjY9hRCJSLpwQ2hjtuK4nzQlrhZIthwAWAM6SpPxIQ4SWCCIQ
xze3egugMuPYjbOm5H/kuFEQ5QGvdo8pZSGHb1Gu7USv5W6m9U7R1eQq6qcY75tl7mTmnB3E9/Ez
ztvlAJdQjVmAIcVo1dzAb0C/PqhuR/9JUSXoqwZ21nc1e8UZXMvPE+2X+kMXEN1vpuJO1v3VwMth
5uA+UxQCHyaHMM2S3IsdQw0PbfGqFoemHjYmcaZT5XoMsIbGIVxwBSO3ql5smWbNCTexlx1atVv7
mv7MFtFh2ofPRl5zsfZl5VHg1zGMcyqdCt24KBbYJhSinHWJoOLnvMCeqc0lj0mzjsmLeTodn0qI
RV74i3jipGNS3sb2KeBYTfk/0Q8uMEquxjqcy/FBF/vLyKIingasqNcpMNfteZeugqbig7A3ldnM
FJ+0Zz3YZsPWR0vfq8TsBq9p89LpCkN7zfHyN4E+TE3hmtFdNgifZTzKOTLkdMDPy3FIAfiaGLi0
EVykR6EuBLDFiQ66Zx1U3K1WdfZ4ziYBRPiuqI1AeAaf+Hht6wCFVtNO6RC4CR5tH3xZSMhUQblv
5oKEF9JVRhPpxg6rylLqIO8k5h6x3ILJ0VaSyuM4aPei0z+JUvxS6qmel+FWjT7bYXppvW7R+3fg
E7dKj7TkvRVfQn+xE2LBUIlQhLg67reqTu7VhujSBHVHHelnKzMYZoBgYA516/eNCtqRLCc8j3Xo
jJhd+YEPqoijeZP4J7Orz0yH6W54GDZBE7RwTvqjzXuK3qNcWYa8SqVHRbppZZcFwp5OFcmtjfap
mbeDBd8fdURJWXfQM/iiD0wPh9BRY7ckeklTyKf8UGiA9Tex6gAe2fmDf2NhKL4EFajxzhrfYkM4
CZXFJWMmwAluUzwEAbSA4pjb6sFKowctozEuWetCxiJp1saHaaGGynD5bvk/yRcksWxyjmBhQd51
FqJgKC40TsmsXS+nMMri/BmWL2KYmoMQfMF93jzTNJSlfViXi6pId4U9VJRspJTWSKsuAStQzyIM
7NAy8j6lt6fhBSku7cMoWUGEIFnFBMbZzzybkBIFPxw0qBP+Tr/sV5mQ9rEXw0tOrRwYwVeu3vft
sTIBAplby0peCmZHlTKtotA/WUBZBAf4IUveA0vAgiFYqWCua6SMgQAdWzeXyKEp6AkZRLOgvMgj
08UqxnCgwBMAItKltJ5l2WWznugbUHaOev2I+QtBaajdlo3siCB4ogFN4XwrkQsdtCcLL3RJoB8K
B+1y3qvEOqxbAhloFRQG+hkbF5dmRMQMVfd+nxx5/QdSk2zbtYDZFvVJx+nYKuaqRyCJ45/UIcQu
SKTI5iH5Q8g7iRJ30HGJYteySFFOieVV4uIx7u4KY+tjZwMVbQjp1qx8V5/eG4Rc+LRWdVugGNPm
Qv1Uwd+mmnxKYTXE+PPKkCVl8md8I7OxfpXl6F5CC0Vq1KqhcA67fc2AT66KOYY2KMoEL5CVhdKS
09teJ9AB6ahfxrzdpKf5IDMQeIYq+q09brQ+iyAbuqld3UjWSNdK0tEtlSuzDEm7hS9lKSfAl6xp
2kFOaPoox/iSIaJlq6GVXkN5uOulBospqWOrQhNnkZWnUobMXDaPvslpJF+nAaAOD4F5lNSrUbTb
lPgQ3YQ2dWH5oEGM4AvIsqNINSrZ4p1B6W4S8kc0tvdGuhuHmwwtQIljzvP3RmbvjOitZZfp1klx
Cv2voeIHM1fGFNyapGipPZmQ5G8i/2DWmp1BXhNF65WwvU3ecbaTpjTXUrL388/LfLgbVhWiXNJ1
bXmvx7t2Omr5hvngKSJalnZcOJnzTjsCIyKBjqZStC36R0K1fbY9zTtUuIYIRNaju77bSvH92BHq
q7ym0ENs4Atj8tzFKHNqXsWyT9ZS0c9JeR8LXjxZuosZDoaoELx0cLMuPVqFfmh1UPZ7u3lVRhI7
MXnrWF112AZqtBr4LpMRUEKzz8lsrd+IeMKevL1kellR6CTMXRmTDLhKjOYVH23Fn5Z7btIXBxNZ
tQJpRx/UrTc+TSAfSrTMbQ7uYcu5ftVO0sKkLSVP0TlUwk2j0ONSlyXkIE1+9Br20GjaBKQ4GYk7
MkJSq1sr/YhxW/l2D2OD+TIpwEjiw9o1ka4RegfBZl/nj7L2wHhz4fUrCau/BwNyeiqHI/DJOQ4E
l6UAFdajQuzt0L3lebbzoTIbEoFDrEOKCUZ41fJrQswmU72L/fOUPvQiW2s5HNZgKZU1gyN1GeCJ
xYU/80dy7iUcADqjovgl0WUE5h6aqhetIvTJcn3J22skQimwoMYA8SiLvBzfq3A9W0Q8eX07GtIK
0cvSHm70y1lbc/Lo0fd5uexp3fHuGM4QnEgKnNnEfRJStR8U9IsZi6mf3EVSTju0RG0GcSmoUbDn
N0Ya46um2WmrpGXVJHrFTq+rLDOLfNDBWWP7KOejHBwNANA59UeIL9ZWdW9upjjMUWvnk7YUxkGE
CL7NNiGvdQQSAAle4z6HiCBSEM52MbcJPoziaRlBtkzzm9T4gFEwD3g1y2qjpUdVOZvpV2QtY6Cu
EoiDVABMbuEDdfdSeW6SNx3lXRRuQPDTe+1mrSrAYGxh84A8v9fNZBFWTonMhjZYwIk1HsvzxKst
c9rn7wFgirqMIIV4k4akyaCgzeqTaXZPrUxCN8Ns8OddvGU1nKpbHlJP1qU21hskjilLU1C+d0SR
d/7HRNU4glSxSKqKB+U4wPQ0ffU8NSbL4Y3abE0f6ofani8YJnlijDmOd1JE1ehn90OcbhNLOGBr
5sRwFigPxjeR2jswcDRgEAkMQ3EoaKNCso7Sc8e0sKlolcZz8xIKNtSzXCVcK6VBwwE9rScn7cd1
Zt5n42YgNy5FS5J6r2XlaKRj2frgmAgZ8Djy33mcUEJkG72p79CenhNzmpSHsmKMFuSk5xyH7jVs
DqRorQV7LtimB6OgVTEB22xQQw7Gnflai6OndnRrh7kiyIiST2FcuXX6kgbPMviu2tsPGa2kDxu+
S5R9MG3hZAOFSOnmk/kQhmejz9nQE1RYQfAYlmbqBswr2XQvwXd+kR5Liz6bJcFVeQwK6BN44zXi
6MSkzLKSOu+/ODuv5cbVNMu+Sse5Rze8meiqC4EEPUVRlEndIGThvcfTz0JW1VSKyUhO98WJExnK
FGhg/n9/e69dP8aSI3Cqkf3N1dngHUTms0xrAkYZLhVJem334ldYz13eLJgYIRQ4yT3wUfRnyTgd
tLQA4U3NFSBUI+kXgnkTGvA9aLrKt0FN9pV3kvO8YAKJ7stQ1I1d9JnA8bJyyxq+atdGo7OC8e2A
DVsrK05EbX340EO4N8wDbbSL2h9pEn4WCQwOoIZvDBocPVO+TbH22GnPa4mLsWXh9dbjnhuSbhYX
/XuVJrMk/eCUVJPkRPpPuGlK3kbqNboNhnrT1QAS426FmXEhuvqycfGH5Cc5AqxlOiaFIMAGAkrQ
S4G1Pa2Jc1qxozEmqyzMKJtmDMF6NA6pJQXSvqJO3Q775zbINr4AlFg8muat3O0t4bOlg2SIjwHm
3yzZVZQVmDynhtbCzAaKgaZnplcGel0sOwV5cOEz67aYcUrD4nI0OfM9ovQ0M+jzUPiMh2CV+QOx
8JzkhrBPp+U2RAWIeSwVI8hnJ9faaKH1ESbM0F+Ecakio2nWQQBmfpMrOJKBqmeW7lQdJaK1v2Ek
iWuq6A8FnO0Si7QqkyBpYCnDLVbWHrAJGfM+0KGj2YMY9+tNqzHuYa9YMGz2AWOAB2YcNBWtxgF7
7zddfNLVhBJ4cBvse9KdyHpYwoKd+o9uDsUuT7oTC+KHMTdI04yLEUhN4GafgSk6FY/+gKvNlPKt
TvJfDFtHiHETdiiWOsPubVxvtWZgzA1bqYfHr74k5kof6p4CS32WG3uqMW4SiY2nv6cMo/5hdvS7
EYcOmgcarqxkH6gA+bhvAk0A70tnrt+JN01Bd7q6zIp7t7nTQpYT403W7w1A5N6IMcvY0IWie8Ku
C/tdyMk/SBgk9T2xMZa+BjCRgy7c0vK8m8ItEo3UMvPVeJDp8sbkKK9bDE9GdHC7bdOsY23Ah70V
6YWgfH1X+DwEqh9BSKWx+RWk0kwyX4VsU6fjjVf564jFsRjdquxOSwoyDG7LOYws0gu0fQUIuHpv
LVpVdkaP74P8TvliiBAaB/0ZCP5JrPYyhb9ieJsmTos2wB4KftPaF8Xa1oWChkQ3w4mhTf2GrKM1
UJtU4C5FedmgYfrRNpNOhTiHr5NR1+d11k2MHjGID7TdOTpdMCHYeaEbXoe8ffMJQ6ksTFqBLLpL
sWRmJyIkslB9bvXqGMXKTNC7HxprRHalJZOyDDuU4VafQC9mqfJJLotnYGI8tUUz7whI0U56RWy8
4DZAflNAHZuqrGjaJAz+MmSJAMgh1TPHbFR5L7LFl2H4daV6JVZ4YSD+7TBnkqYk6txIfYISqU4a
OHqJWPSofHoSvRJXtKKL7whXDQN/tCL5p2j3yzsalKL3i4JsK4yfEzuRJTXgdmQjAh0A9W1yW5hd
zbb+rk7p34TAs09R1XqXcAY3Ms+d6wvDCebmTNrnxOcAjpOluSJsXrA1cDzazVSg/ab6m1zb0l3p
K5bL8CY7aC33MAv1fk31cW0NjAoZnRBA0bnTx8FrS1SFRvOZnJhHIxKoebgWgr2os/7yas6+XCOY
UmigCe2Cht2g9mdWf0Vz/P07/f5+zwZzEN6ZXVG3a+fDk4c7AOpUp1zBc8g/iwe+a4zfj3KmMSp0
xcWjGeMPhPaqAVaB2VRrWC8fRA2+qeWvKm0W4kAKkxct77ix65u87vB7z+qG0vQvBQsvnUwSzKQ6
3ahBeJTZ00imtEypoxGzNzmekhrKkgJee4R7WlG2hZdW67ZV/0RjAZ24MjcCHvIjBlfdqWm45oky
KyzLnipwJ/Rm6R0iWC+1dZfISMo5GzVjNbYUpNbsd+0u6JdRFM7M/IXuJn7Y2rzqpDIxC+g3cX/f
mrsc81rR7MLskFDDwo4foR+aZzuLCHalpBmpbSoMnvr+URLqBUphne/9kqF88U4CZtb61l0q7dz+
4ObrBntaR01OAxM+1l6wEcFjbWYNK59MdIz0QWajKcnIMUjU9OmsComtLc/a2txYObXH/mStmzKw
tYQbXt0JXbLODXwGFh2+mUamlEc/VjNO6ZF1oALdL/pqmfsBkGYLFWZfKWZ9TPMFZvsxjPeZuB9y
4pikq2DaqjEzdXEqGN16DY+38i0QnhEeoCJr2kR0XTcFESxWSa9GqyEOb7qpbbIEsqk4XSIt9JwV
MgZpD6uCvB9JrAKEMtItBfN2AHemA1FY1mweimjT81nLwVz3cRnh12v7RRo/aY21bbzkWQH0Y0TZ
pu2XAE4dFakWs0qEnUIPjrQpCeyH3fB54CsLasXJi3Wfw/6sik2nLWrrYUzEDYUneHJgwTb3Xrb3
BGJ8eNNj4ZZQcT2kVGtv2iKlK854ZdA9stT7bNn4sy6vXR6tYJIM9Un1E8aJhq2CDgwmqhB7ZZJ8
M4EdMPso7K123eu2qQ5ows8a3jghAifetw/qaB7M1F32415LjlnVscLV7cjPr93FRfWCt4lnEmh+
CZoMzXhn99RMDQAWlTwyYrG408NwS4nGsdcju9Y+fLNdNZOKJVIk8RCX8xpXN7VltkL7j+IRwClY
jEDpCto3BnkYg17CyNEwQ+TMVt21ZCWMfafvThZeivpDyCFkscOPKeQRg1U6UUW1dWDtVZZQ6bDs
fKBI9MVU1r7y472aecukeNPxidRic9/pdw0ynZoSQAoazr1km4QhGHxmPoaJXlOjbcPyxDah7PMm
fPa9jQL2tKyL9QA+sPPecRrd1LC7e2YMET12SWJx4Y9Oz8pLDvGbNP5HKWUdV3jK2nzYqcWL6381
cf6VFNJD2klOpCLKGRrdsrGO8aeO/SdNlW9DunjSdiGoL7X6wWC/xa5PCTXqGBYAo34qjJT+k1pV
ln0BcirMGHAXKd52lSVhY1JeV1j48aXuZEbjjxrRb6SeCEqiMuwDRToUxZtgfbU01Fe5P5WcII63
MxYteNFhG8ds+38Sl1l+M4PTzfsETm6MnTOgfwhLDSE0f1CgkoMAzuOCObLyGisRQlORElyVFpaE
0yOHZgFS7IdUrwx4ntwLbV8w9nVibTxJWCqsvIK6eg/oOIsHH8GSm4NXJay9RDRMlNi5FQ6Ig5F5
53tsGcUQX37pb6OQPluPLZMvkDDw8MQ0yxEflOv4nYDxTVtb+Y+RmilXBEOjHoNYovssxJrgbeJo
ZRDRIQ/JFEFY4itIpPEVSONSdpn+TJkcgZ2D0FO8XDXSjaKne8+yxIPp1tuE2NUE9z4p43iLy5dY
Y3Mbm1M6PMOm05rdfQO32e5ato1KuE0imFXjFJY1WE1bo3UP5m3SsM019AMIlVLrDODGGqkCyIjX
rnkI0X2GsceDC3St595bt0DP4Tqj+zaYoEUNV+6zX62IbtjcbOhJo8DPFpvElnLL6cr23jRmpuy/
tZzRKSdQ0T5BPSbcCbowK+cNnVRp1BOAF8tTDoAItZmeMt4jM4pxS0funSyDgPGIORtVt6wz70uX
SqrRvcdS9whELHSNq01z35q4xlzEIDWM6QXPVzmbWcV8IDYvjy1JqSWjnSXT4kUj6Stjqtyjv6Sj
iADvmAGtZ1ovF/uyWlNKum9IA+qpv1Kp4vHUXaUU24BPuy3xN2JA61skreJD9Mi8jl3BLnIQXuqR
xWjZoJxmi1Jof9BdsIJAvfQr/0nA4ELufTdJV+lQfoFFZ2wrlLptoOYldERXRgiMWG7BKMiMhPrM
h/PZ3ruqfBcJFoMsdw7XO4XTXWI4KWNpScAJyMOz0RQ4KGnU8T4SD8KduK6QdFxFm9NqPDeFp6oz
mRQ4pkZA2dtSYH8zth/U2N+Uxqsvs1uvnkWZhoD01aMlsyomDq6pzmoetKRRc0c0jc1Y65jNlxFr
Uk7fMDFxKvJ09+J9mDY/WqvdV4YHMntUH0SK8lJJPXSowXkaobuTrLLUWVm8ldkykzADdCnp8Veh
dZ2A0Yg6bb3I+4obMaK5kQZOP96VlIcafrIoA2bvDazI7GUYm01MXwWTWYonajSQZp4Z7PwHZo+Y
qrd1FBGVjXiA3YWdedfoytGjNsYQUYyTlzJzoKs0lF/ULcIxTQ+Qjxe1PDhjC5O4vG+kEMa8ekCe
2Qx9v89dwMepPhCTJGaUdZsY3G/eoQsjsYhSD5K/+kimhuYpN8BSKwv344DbqV2rhvSI4PiYZ9Ya
hnU3TTTFk1St1JC67oBJkCIzzDVnparMmurdCPmwZHMuiU4ftw72CpZ8iEMxBNWM+LL7JY5srYkK
GtXXmN5lbbvwYnTftHyM5IQ5sZxptjXULyXrJtYqa4GCKlsE58V50Cr6xqgYEOQ0WRrjvtQMQj6c
Y+1a0wLbUChtczHzqcki9B2sfUI5LuLomfXOjQyCcwKcepa8Mty5imG9TfAiJwUt18I4D9R9U4TI
G68WQlCpdfcaAyhwhr3Vc/ItQu3ZJ2rfkPvvrF2e/aiVaCuT7hUic24GxX1GbF1xc1jd8Z4wmt0l
xdxlcYpm7cR+PJdFBgsWMjTjRxFzg9TB3aWmzS1XEqMk9prcpfaJjmDcVzx+EVvVdznaSMNOaj9d
7djRgQgRZ9YxS9AqfRaM9yJN50TjCJjR6KlRHGlgWclH0MX7bMTiLLz0Oj5Hbc4m+kb6nPC7oJuT
QVkXxrE07jvkByU9pCNVg3gWKoITYr9R6BaJUkbhGXP/qcWSkh5atHK89uz8aTi8mWZBE/61Zik/
oFS6P1pQxrwuGJLcT13GIfJK9Tdu8yMgnRFoH8iR3CaQKgUWB1CWKpMpui5s9NjcaRlAMxwgYXIj
oZcxemHa6pdzDfslVumiolEHeu8Ek84YomVcl9jjVkItz0w+1AjnBzVa9LH7kC09R1XngroIOmDe
4sGlUbHqXbtmmWeQt3PRzozqju3NZ6Qoh6BRNwKtgmP2pPEY6DtMzNM6uvczHhvYvHNvPnSPLUvo
kR4W9j038DMbDAuCn8woRKbOw1oCyRSSY8eZWGELDzt9pov7qurntfmUs6Y0jKekOFGDLlerUSO1
QXFJ9alVR004Fq521yvBohu7hTtoztgvfGZKdGbbKk5jQxCeitHuhOARQL2dJ/o9CxJ6DtkfUSVI
wtbXntB2mXUI3bqqUauFm8Q4GenG9JDj/DcL44HgwZZSqWhoPIk9VbsukQLxsIra3jeWesKDnC4Z
N+3IUnZ39Vh9VI36yKDMb+m4KE8GYXxRSGgzTfY5+EBgng/qxImudnKWLxiRMXhsspXqFau2bvfY
LbHm5JumOTT1p6e9dozxigb7ofZqeJB3XZqHp6HCS2Y5rfupwc8uOvfWbN/dwcTdXO5olLDrYlM3
JivWZIa410SvShmhZqF/G89ZJ/BAu01Ed6nw8IJLsM7jJ0okoI5s9PYe/udA1y1GGZ5lk17Fhxfr
M0sEVZ8hgGH6R9+Clj1vC80GdzutX1yRIpCPQboj37g1K4NmDP0xjh5VqlVcfzy2qeYMnrwIvf7o
YyUBRfXgSvQz0FFhEkudVepLp3EewhhdiWYIYNR6dN12oXItuawfqyhbBiRCO0gcjHdnHrctlV0k
ycOac0uDr6Kx3SXOZklPuYxF0qeIhnVwHtkm2B6zepJR+EkNduIj9OZSbrZBwhSw5eNMUG2lXsEY
F0o1FZ/IzJE/pswTjPs0dF/6BoSwiFVDC6oPs6ObTlfpG6U+dVFX00ywh2ga2G5/X+ETEbJypVnA
NLzqh9qnzxGuDCDcn5Z5IEcyjTbQxaVFJYvbqcvCb+711nrOS8EWVWAKQXprBSKmy3oW1R+FcJB4
OWw3el57xOWkiMda+qrZT4bCETc3LxpnRQrdn3tKPhSzTGVhkWnb1J9yoTOz2IXY5Mud6m7S2BFo
Fo0bJ6vj5WgER4ESCwIeIf3KSpc5Vnkf8c+FqJvHbYNnEHHCYi7hafc9Ey6v/2EAoonBO8lMKkb9
Lo4N7qv5LHVhzUOwmCwCvblXhS8UI0aE89xTHyfKjeIvx9gp4eoK7ra3lq16HD1j1obcPimnMIMN
A4cKjDoT5A7Utf/gyw9uyGKIsJw7sKEQEskiU5w8gak+jm29DhXlwYrAVHM3yOomndU8rgJYlS7b
Bs3pw7t8mGK/OulQ+VhAIig55/vKoF8IWonqsuId4JKgdnNeucnca+B6DCXXvZ+om95o0VoLSFi4
jmlNcYGjjCA7Snb3TQvwx4pNKtjI1KaMZC1KAfKnpHdvrfwuwHik+MMmEu8aArIrQff2rQj5mwL1
LFcJlITrDsndx8xcsQJPELSHlaKu2EPNR9/4kaO6xB5OvwIbMDp1/9NYcgt/ooTA7NcxHudbGnNF
X7/vha1Zh5QavWPlFbOnnCU4zeZKlTqW+dJ3Cq/+R672jznqRc9ULRH9WYFMTZAXUcXdRwMgFYpm
MQrfqFwFvvBI5YRF1UhebA1Kb6P3nqFD0yLpG8s+OESQ0CZdvMrJ+hTLVu7mrRAsqnbc1En1MKrZ
0YslHuwqo+yCfnNvDVMAl+P09dqDQsawKxhzNMW9X+FrqyF2ZMqVYNPvgqLKnl/EZcMUmv+fpWj1
qBCGYSLOt9ZrwzRZLJ7+LBJrl/RoAsAmHl5YAtwAv8verY4pqunBnGCYmutNuBhyBfp7VnwGMNbV
mrFeL62q+DA2LbFUfjbSBhHS5kwJ+7IZjLUCQDn3w/nUoJP0O9cd9hWjiJTlhop32vDwqFM/0uJD
iltpLWSPmKyZWuJnAQfnd6/sGW6o6ZhJomdryrDLNOOm4rI28o2vvgzmWxD8qNn4BbdjtnDVd1jH
zG5BEWnYRr/U5tXw6QBzuuA1yemMqPMrMJNLXwJUB8gO9GciwJx9CVatholQ8gjp5UMWkj2lsPrP
38IFGXtq5YSaCDiMGlbrTNaNmOfG9cj3zGJrmzzWq2KR2PnGDGYTpUycUWxBWGHnXfn2LyVLZBHZ
FS6aqE/9wd+/fXraG2sAYGZLJHNKHx4rKaM0X0F2gpnHAyV5LtR2rtfrsnwwuawosmVVdo3kMiW1
v+vNKggXji9pus5/Z0nuqJAaJapkGolWrIeX0aKc+8vyKr9UuiSlySJTArouRUoAjbOz3bBqmNQE
eCnna+ajENP7Z2FSPmTpIfYeK/SSgKeZyAg+xlHlRsyBcUlaiDDVqB1Z1OH9R2RLu+DggerJuPcP
z5V+GFhkZOjD7HiMHnuS9+XjTE15RssU+SK2BjWV43H9WSFTC+zGRR4lpVatYq85pCwkB2vH+NNI
Fh4Eiakgd6ohVihCE0JvU2KLSMklQDhcGL2/qMAINPksg3yiaM86Oy1QKkYIfo18WCqKs8q8q6Rt
zcalbctdZdxa5qOKzSysRKf+aYmVWLUS8zh5dUAlypegE43WpvIH4kVENbs4AHh4qq1Xv8F+bd5L
+kHNaHALsY/SAGIgU6lPA88tNtlIudx3fVz6xTKgGqmwyInz/5jORB26XvdU19SX+OuSHWqARcJM
1JWBd6M/Rs1a7G8bsn6Kd1ul/cxwzSXCI/o55792ysNDN6rLgf2CRrbKqKm9iKhbwqEToktTauMq
dAuwyg6aYdUY9yJuRNarT15NXQH4xQFzMckLH2yNjrcBsD4QrgWGWE2baA82DVy1R+8MqmWcrHmY
X5Nvfx/YcGoT6hc1BeoC+u33K0wOolTwrATOYX+TryiDmoPz8PeGPbXiEsl21GMZLK7cTiZF+Px6
khiKqZYs67BUzhRjnluKTu+XgjF9YhBXmIL20SKfT0DbNt96jn/liBdukYwZJ9AT3nRDNM8u4FKo
g0GvSVkpIs7OvSLfX3lHlz5Gid8OUV2GPSyf3aiqsYkodyCd/493xAximTrJwrChzJ4myE4wy97+
fMyLh1TIgcB+0g35HJKRVL2MCW8K1Pg7CRLcuGu7058PcfFj+3nTB5mq8nV9PzlMPrU4zqZwmnyH
LXvWQzj98xEuPN5lNBYeKz+PcI68z/NK80oSa4y+7kPGaiYYpWFYjf7Hn48jTQ/B81MO4iWTZlkz
6BGe3uovw2bdrUwpmT4tFtJO07/GIVrANDQsqie9iheBeK+Yp3zgHoLHtdKF40DHekOYNIru+vYp
7B4q4xqE5NK7lyEJKaQn6bA5n4CXRpW0kofubUprVz+Qmpvc7OqVMKN06XKTCUvyKcsyT/Gza9z0
Az0r9QEr2DY+YZJZ4i6xKW5YaJyY3uwaXvTSifnr4c6ubkzoYVd4kmwz62SuZ0v+umXgd+ULnV70
b1/oL2/q7AtthHjQrTwEDLbIVxMUW9mlN7AYuNLwD105Tadf9qeDnV3eo0npnmbyCXLbN+qvaSf8
57dz7TM7m2hnaiRwmdfcEafdCkl7xYDRJSlXlooXF1Tc6OHCaDJDJePsuxlisxPItHG73wX7ditD
A+ufArudY0JmZ2un9jWs86W1E+CYad0IGVs9L9OuLQvBtGDtJK6naneabBx/KV+vdr/0CbILoYVY
Zo30G6ZGYiCR4ERFSJnRNEcP1T6eCXN51a+VNbiQQ73wbosr259Lx9S4oUCOIAgF9/H7TcXXrFGO
05HgszHr60PG5q28Yvv5DSnOvVHWRFi4bH9Yvapn0TWjozlRyDhGNR/mxJ2cBiiuTSphPlCaeeU8
ly7gRb4d7exWEbht5Q09V5V2Q8nnmjHIcqK2yZurzpiLR6Jbhe2Eyg3w/PElMRnraoszkTSQkztg
hVbFCsefbaz+fGldvP1x6ulE0ljisKr+/i0JUa/Icc2seUoDb/kg7WCOROo5kLF/NlRkT38+4qXb
OuegKIpcZRIy+/cDlmbgqonK8iZXoB8htmhAfPH2Kt2VZc3lt/bLkc6+rjaXlUxDrrPph6Zfa6HO
Q1rPW+aOOzymM7Cp8z+/tUtUGNlgCySBaeeqPl9J9aUxSt303qY6l+LOPZTWTFlQfzQbllgLpSvH
u3Tj/eVw1lkyVNbprjMCDhcUTI0Qqq9t7S5cwgpvQ2MpapmaqZ2dHIFeFHWT0OCKhYYlMnbulXZt
8fH7m6DbQOf+9zO3+9v5EBTEXSpRoiYQ7C+ewkC7ch+Sfn8XuqRaKKLsoCYM4tm7iCLCaF4oTwtq
cnQzlp9zc1Vh8id5d2Ms5BmbGxhFVx5al97Xr0c9Ex6Svk1GubF4BMPdE0djIRhXvv4Ld7+JMSqK
CitcxWBt/f1SEs0oC0qL4WA1VxzdDp30LdjCx5/7a3TIP5/blz7EX491djGFkhEWiHqKzTDPZASv
areSf/jzMaCz8oq/LyW4BVGIZCo05ujW+ZqP9nIgz0PKV9Xl62kOxF+8iTlcVKcYt+n13fUYZitp
wB6QrUwXNTohE4FtCpC6k2bmLY23Kz4r0C1duZ2SF+m4lwJnrApn9OkjbWsxtfW2dMwcGmY9LAV+
vT4Et6LPTFjpwqU0bPwKtnLbQ2qu7yp2ms1AbKWORtIj/GZJO4rqUSGJpVu2jwGLYnvLXQQygZV3
s2ieS/Gt1HXb919VnOW+5mHXLD8rw0nLH2J0HxDBlNN6H3neXpGcAfm797SVREmdVA37FvG9pumr
InAnf5Tk/WSu7EKN574BR0vR3gaDCFoVTKMtD96L3HRbzUSX6PSVDzFZboZNYFCe7b/m1rANaXQo
qWN29R0G/JWPPKRYq7ZZ6rjB22YTjLiOjGLGxAIT81JXnmOPcmh9qzK0x8vSWN1cqVeWeVthOKti
+XZMeyfOjEUUJLOs0xxNfsybpwB4SmVZc1E7VZa0KVvxUchNDMzuq2fuO932yKbI4i4a13VIHmpW
C6u83Xfh2h3Wcdc4dHJjLaYKWH3iy7tJhZnVLTRmGiTo1PaGq/vFAuYmcRb68hEELakXizEunk1f
yBYZ0RrOzrolsikni7Q3H02RJsh47Hayx3jCxHyVEa2YBe1D00NdInLqJgkjcu8rrSFuFwW8C4tD
lZG/kmUw1nJ4R+iyt9NOeGaE6iExUWIhY6lwzVuK3hum4IzZnMCEiyR7rE3LOji4YfjYdyGyhV/B
pGSuXltM6B0ZWxPwvCAP550Z2Z4gnSJ83dCg1nWNuJ8YFjkdea/F4wOdsJW8M8hxGXFxEIpNS6uk
VMCAkxlBjk9eAoEJAmjnhgdlNAj18PErDXFSMdkK9NXmnbe28NJ6EtUT7gLJxSmKdKNo6yHUTkbC
zLmkuL4mBeZpuLwe8DQ3EjXYyn0vouO+eeK+E+6Y2SW+uUuKnYo3R2mPrbWH4aFnd73M8OkLrc1W
cv2mlRnlp/QTjAHz90dUYyfWN6GaP5bDhwGXlPVYPAXwyq/SVw+mYs1K3EuqumIHf+PJR4MJnd97
nBU4AtvD1M/Rwgu0ToGrM3hmzooXk6D8S+kTt9DKu5ZcSC9CiW17MuVQOJlF+x8DaaCy2yuo4SWT
b/k1kMJljHGIDeVOSD5bPJyCzpoqV1cC0P2Jm09TQcHwNRSfrOA0yHeJuzTHZzqaE+2kWT9q8SDp
a2TrfcIE1YMYD3UGntNjgzV+MoyG47uZ0kTvLyMa6C1jGRdPifak94ZDHEwM30MZe0fRzPOoQAgs
V4pCKBbHTQjRyiy/YlpNEpJPcBpByO7S5k1HyZxoil4wrEvx1RB/oLVHTEQ74d3s8YaI8wDolkRZ
5KicUryWY1zPpmhbIMCzIQ8WoG/6fjFnnqtrxUxPXowA941s4k5i+BUvUi+ZGfVrYzk1k3WfYhJr
j8XMic1nhYx/q0Pu13c4hmwAq08jVz0TLeS2rMQQrq5UmIliPR+AhZVcMQP9eELOqfwZqiRxkTNN
Wi1B/UfSg6qGdi4zE+QiNJBHM3E7oBrm5MXLW1/Kl5AlN9xiFy53G0lciwPIRbATQlDavXcMSP7w
ikhg7q2GUKZCTpLZjbhhphZ3xZIuYbV/cWUQsxRHdLgDmxaiC8NYVUBQJCmDQcZOvB9Gu05QNro0
pzYBEuW4McVxHZk1pB3DyRK+hPrepXQTODaZ420h1RDhwBFjm1be1XofDDiCWLJ2Ht2rojj3e55M
XFA6lcYZFZdl7/RRsNBopU6q+iOoXEKYJGON/E1Iq7c4IYyBK5tyyYz8lddo70JId2bzmHSfSdS/
BHG+yJTHHJJvG5l4Idv5UMfbQTXnCW+Not8BVG5Lv0Ddn6QyIKApLkMxf+tGHZA3MQ+hs5a5Gt+B
7p+ajkGH1g8FJ+sIaTcz8ZWo/ltJ76wyVywSVwQFMdaUmYBlxRwfQoXE2wh3V6VHQSrnqnFMwEYQ
FF3Jwk5kemPe5dJ9EZTLsBcIbCZO10Y2+v/NIITvPfYGERJ/PW5oM3qCETXL5PdGfFDNN7+7dZvw
ZqT+PQtPtdvdSfJOsT7LPLvF+RQsuBH0lBAqQkh8jriqQQ7cbZuHggwj0+tmNchlcqMMrwGviAZm
091UKXCkODhInNiS1mCF5NqXCYI35FEbHqA8Z5MWl3G9jkD15YI3E5u1UJlvNZ+mmhK6wqCJ6h5/
Rkx+idHsdfBtnuGfKhLwhRks1cGdm9O5WkrI2sLBkGNibYSeEnT8FgTpELp3On82cqcWeZz7uxGX
hEdeddB2eugouPwyF6wRCeExXtZ4H9vyVeeldOKpCk+qzKBUO7kZSR4wq6RkzNKpCdCopY6Ld6nR
+qx4pxhqM91gK9/qfvRknf+88LqwuENn/ncQ42yFjPze9NFPAoy8VX0i/zOluSKuXFgOfzvE2XJY
z4o28ESe1I18ogikKq8thn/X8b7HHs7k2FSLIyLCHKB8hzN06y6SuX9PVQ3iwxzdy/mfC3kcT0OL
h28qoR6eLYjjnI4kFqsqLqpknTWnJEM87E9//mIu7Ch1yTQQ5kVj+vjOd5T4Y7qulFsKdl7/AVEy
Z4TdCZraMt1HyTU96uKWgi2zhCVZ4e2dDx+yMUkHqWU3hh+SvRL5jqW4YuYyTxfX9CFpOqvOF/u/
Hms6ZX5RnQl9aBjeOVb9PjXpkRvlv2Rt/lBn2GbtfF2s+h32ZfvKZ3rhbGde++/3OP38l+NKbamP
qoucWMwJzdLptZqAW4GtLaJDtZLm9SJwrgFjrx3zTMKMQq0X8oH3WorZrBCjheCvC3KIf35rFy4y
GWjENMZhx6uey2Gu6KVCESEICOGD5j/5xcP/4vdLuA3YsGMwOt+e6VFvetOIx2619zT5NNTZn3//
he0feV1asAxFYcZ7DtMSxRZAcTjR/DxyQdBLXdL2Wjgfy2he5x96eIs9/spndkkegJYIvwv5UFOZ
pn8/HcYqEOUIGYz5teZUC4FIyE2+CR7U23buUeg4eVI8jHlXjnvhjEDXY6ooK2jKRES+HxYoRSDE
yM221hgzz8pmSr4h4/vzA/2v9/7/eJ/Z4R9XU/X3/+bP71k+lIHn12d//PsueC+zKvuq/3v6Z//v
r33/R3+/zT9TcqSfn/XuNT//m9/+Ib//n8efvdav3/4wh+VfD3fNZzkcPyvc7j8Pwiud/ub/7w//
4/PnbzkN+eff/nrPmrSefpsXZOlf//zR6uNvf01i13/9+uv/+bP9a8I/WwRv5Wtcv5bn/+Tztar/
9peg/SfKqoZ1RkWF5IxTeBx1n//6ka4rErEinSpMgOmcDymmUv9vfyn6f0qahk6q4EJAv5y0yypr
/vUj0YQ9RNUMwoXEpfevF/ftW/r3t/YfaZMcsiCtq7/9BbPu+6UMQ3GiXnK/R/9lFIHC/f30oAjJ
D7U8+5KkG381rvJTcpSe8TlatQ2eMif8+QG5YU3QYistsd9ni25Bzn5jbYZPbdt+1Kv8UO3TEzyT
2/gj/JBm2jI+jf7ceO8e2UQXr3i3bOD03AXpG7NBaC3VubWBnPHhdzcG/Ya2t45nxV2x1l/9g/oV
LLOdtpVfLX8G10ICdPBYnupttRacam7d1rOYMmCqZ1bRo3yXb7u5exeuFCc7yjaTlMMwL+5Kdg/N
zDwlILNVz7ac9Da76x4Y9fOT6m7cYlDbNpOD5ijcKu/ymo290y3qrb7AAg5C0J3VFCiLa8Nhb/0V
HrI1r3KvbIyl+5gcBfy57+YXnCfYcT5I4mXDzpGQIInBamauizUZPIvM9S0p5qX4gAmkWOfW4a3Z
BVTHMoPZ+wdwuLfDIx/hlvfwJc9Tx11h6lvrtjjX/i9357UcuXKE6SeCAt7cotG+m97fIMjhEN57
PP1+GJ3QIcFetszNxsqFJM4wUYWqQlbmb/bppWEbdr6Kb907eZutecBFtbij8YUqd34Qd8qBBG8h
rvwL887dpatomS0gMtjJuvuduquyWfpP2ibbSStrJSzrTXN0r0vwk8LefTEAz6i3I12nax9RNzib
KzSjYLWQvyBDjEIKf94/olvpvcXSXkHgfa9tm4W+QOxnr/Bc/WHoFsnCfK5vB+QhELfTbe1pPCSb
4DrfF2tEn8NtscGqg2ohIpN2zLSEW39rrJJNtka4dJfeVS/CRXI0r4jwaOGsafNt3oqDjVbwKlrD
dnGMGwXpLTt896yF8Bjt28tubX4Mx7K220frBomnR2Vf35aXJhBef436kSpuLB4U0NdGvEDRfik6
+Rrwx6p5NXfDrk4XjqUvk710KdyyPqEO+ullkGyMlWRnR/6+gyqU7eEvj84WfEzeyDp28md4QHZx
3V6h2eLXtnLBpME71Z1+4zdwUh3procElWJxtMKoJT+0qw6lRjt50xzIoWsguuHCO14lC1tdZDfh
arTjFdf391V9Rw1Mf5BTxwuRfGWaXrKl5tt4EC4aCq4yXZLW4CmKl+Q47tPJAxbXOfSH+RXvIctI
XPTb3kBy7FKHnxGlh4jLrI1bgqQ/TSBTq/4QZNCe1kfsIolq6xpUzU2vHGv76le1Isvrlylm0Krj
Vg6Wjcp9ez3cavdQH5CsyJP9ZOMYIUmwgGZR/QIibvf38RIZ9Q0cqBH4DPwOlmJ8wK8p5RqEEx6m
bVx5OmuH3halT/FXr04NH9b+0l2rpT28FrvxMRWpqO68ZYHrJThR91d212BiavvpUue615OYpcvI
eI13waV2V3wEso5a4q17YXAs1athlx7Udb1SxN/afYGjmVNdNrcgdA3wzKvqsj2Czoe0dNQe1BXi
8hgg6T1aZqziDMdNA5A5KoaAgLFwEbiJhpBM/C11qK5mwEd9vFPJ6tu1clfu2MG2fk+jjCJXm13D
2TMo56LPZxpA7rIr9d3EGGjZr6pqIe+wqfD7rREf49fgVtjqawujSVsAH/IhOAOmjcvHDF4A9FU7
uhaW7OktdV+tWmL6yPyKT1XpyOojWHR3kSBv8CjAj3MA5wC67rjcblR9KZtHJV6mbx2eggjYQiIL
UOLY94ldPWOVYyfL7qZYmA4oKN3fK9LGGpdgplgQNdNHPUF6HBJg7dkL2HgkUiFsxu4vN4jxGVZu
m3GDYUiPZHm7k5fRAwZb0rO6N+Rjel+gKv5IGXYEh+jZJuzZBZSebi0eS1NfvBhQ+jHKeYj8la4/
1NHKEh8reDLQQinkLMSA+hPqUM741FgOMh4ZjNjtYL0y18MtN3xz0912t8YDa2qRsrgv6hsRVjaQ
ON0ud/V15Nwa8GEWFJORQTJXQwfB9UAi5wlO91g9itdUytqVKC8bYRXa9boRFhsFaZJ74cq8qTbv
FkU4G00lrAjzo6C+GkdRAGXyVFw24PGqleZ2R8m7ARt22Xhgru30xWjumwRjiYI2jo5QWiss+l/h
YlgDl4c1sp3gDrUT3HS0h3V3WBjHEFcg27/j9zzFC//aNzQ761ZsDskhJYcNmB9lBFrecJrHlzpc
thaGaVuODYjTyD48KmjlKutCp81S4KOENIFtHrtExdkPCJ1tQBp9iCGqPUM20WtbTo7Bk5g+SZdl
/SJ5UBWAzRyqDwXEd5H/0sp761KL9s0OxSN4HE6xpIJ3qTXQlBf37XLZ/QJjrcOxYCfaCA6pj974
3h4BnNp5Ljse5+QyP7bmgrMdCRv4p5yrET+4blY1aoEIvaP6HohXfLCQ0f8FmRL3kAc1UFd6lDwK
DjpQKTCsWxezX4wNsHle40qFSeoWovCieDNvTERTmIoaIYFFRZHzjf+oj/FuOLiX1I2d4g2FkS2h
eKn5Ql/GB2r+VclJn291Pi7qi79t3nIcBPbNm3KF1edeU1G/tnvdjq6yg1k4xVOnXUkb3WnA1THW
bkFbxOjX/BcYQ+KmRPsScjYa7qm/Ya3myEsjr9VRHVka0brItwhhuaODWGOtPXagvt6b7R8JMyxz
l2myc2n3Anww1juuXSnMe7s9UqbU8JTeBM6rufERXsuQPoFDt3NrRMNoSCBC6rzTjhDV9X+eld9l
Cf+aJ9pfEvT172zKZqv5H/p/MRsnPf0hG+dCkFa/hy/JOH/jr2RcJqsmybUsBRtIABaT3dRfybj8
Dx1xarAC/AnwWUBw/5WMq9Y/uOYaBj5VIsBjMHL/Ssb5kcrf4RYJMERFXET9j5Lxr6k4yHrMmSd1
Z+7VgOT0eQ1GkENN9mNKt/pxXI1OsuQMXqi2f9Gx/1A8ds5VYeYQiVnAeV+/M6vYAzmLkmf+S4ba
nXqXRr7uW9P+9Bb+unZ8vmZMNbfPBZh5nFn/2AtCsaYVi96w8Nyhjxm7N221LsrCiXukFMIz6jl/
5Le/xZO51UxK2dPL/nqnaTooOwhZQ6a8tW7JfJbI4DnijXtEvGJtXEok9dlu3E8mQcFW+ShvutWA
cxC53QgqT7W9dzB5L4LTnJmH+VX8zzx8eq5pnj4VhKhHCGLQTs+lfozSvRA/ytH1z1P9jSQwjzG7
7gtFCblFIwYthWW0OQLRJ/FCdBhu7FJZxtfJbbo4V+qa11NmQfUZQEQREqQyXF6wgRiDP30xtcuI
qlpH5l1gbLl1vcOZcbKNv68p5IqoalC2BET3dS6bJq3iPIYs1K56B1Q5mOl6g8PNOnMER3s+E21e
9P3nAP+ONntzQKfkrtCZVfF6fCq3eMOni18ohy3TpbCLVmdxWafjQfGwAGdZ3xxlh6ysBsX/Mzoa
ZfhAgiXJ91M5FmWv1EIk6VyZ+eThI/8dcfr5p7U5DIYfVy4j9KKPEoaCWp3ZlScXP/YaiqRZAFPn
NbfKapHiNPQOushLV3aOObyD4/5vdtjfQb5p2OOm0Oi+wQ4zL1sUCdO71j9jKPgN7vVnLXyKMTvN
UJdDS6JkIBQ2PiCxbdyVu+H+uaC5uQwuz4G9Tr6YT+GmjfDpxWRtqYhZwJAs+lNWcWiyMwOST24l
cEsQhkFQYmH8NUIf6IM/Tvpt8npYoIKF3MYN1pVXqcNNfZ00C+N+XJQXCC8tyjWpTLQKHOUMJOfk
6vj0DLPlNw4BZuoiC94dlkYI5TS/jOi4/7yN5W+4nz/v7lOY6TE+Taaku1rST6ejMUiOwYUkim5p
FP1ppWGTZ1k3PvjRMlP2UYuCo7g3mr1pPcrp1o23qXWZkptGqKj76EiWXACF1kAl4tlFoCrFwRtT
qxwl1LLPVqGHSCha30UfwIc/jFVLQo7U1DERd0OxFqxXtYAiOT4IXGIlRN8BwfeWjfhpUEd2Ez01
4e94kozkipWbr4p7FxqwcVeVdZVqnq1kdznXiQaIrb9x4c368kcvvyH3kRWHuodo6R+9iF/UvhUQ
hMd2F9YfWfxYBPc9iBg3eVOKu1iNnAHSi+8dDP0u1VG4f8z0Scv4xYMs3NaP0iRhefCiTaJysRme
JK5ccf9eGsi+SOTPPRJC0SJUgZfsOvPBs+4t466ifAKjKa47pBVfsAMEO8XF0+cvsIRb7oSI12jD
i5pvQgWNl2tD305ystzbddQkpYH5jX55+KTjPJDlqDy5RyV8R8Ox52rdgKuscH5MbDN8CazfnYQL
Gdf8royXTfO7pbpeHyHPOhM9HOBAn0noL0ElVdFEhK3G5IejtmzGQ6U8pvKxqHkuE/PZFw3V/c7D
IrfCeBWoSo2KfchaacJ7N7j01ZtcXmeTujqNCRWEQfj457KgHFpATdKIKUC6FZv7fiSHgO5Yy+4K
WdGFVPsUX2DvI9Xg22r3Ean1ApERx+cmAmKiT69oG9hIoyvhL0TntQA++GD3/aFqsGL40EXsazZd
jAuw+FFUlaPLq6jeaf02NqlERHwZ2rUQXtTCa5gfcxEZX6B6IvZ0NTCh0EQvVTsE7Ccu4SpAUQv0
k5fiZ3+rIaUMSUuk7QCp9cxem47Bb0nYp60260RhdhMiMMGO1l/G0sGSiqKqe/AfgvsB+dWPxuFE
4bpnLqj5UR1Y+cs+PLffp7zjp2eYJQmoNsWWGvAM3W5YMJ+L6ojUSFfYVJ4oyAWLcSEtwx26Nwvq
htvGdax0dWYeTp7fn+Zhljr0aZKkucIz1L/Qzlmoi+lb3j919CBTx3xGe2iAnzTiwANi4U20QUOT
wZxL9f+0iedTAVQEmUfRot86x3CGqpa2tclXC23kWKLPpD+i2h91h769HceVhGxp4D8BmaYkd59n
r0XOlqVykmBaPXITFqGljzAi8l9xfJUIH2TdTtrg6koxQhYCpJ/xni2OufkAvVCsEXQxdlZ27XJb
x3ZtWHXs29Z70v0XZO40ipdZffvzTJ/4hKjgLaGX0TBRNWX2CenETsacLuipVN666Jzr+zE885X6
1rbm+/Elxuz7oed5YY5/YhzcdbPuNxh5rZkdKBtnzThP5IBfYs02UGY2cgAiCsb+Hzhx7Iwoc4ID
WxXbeAkL8/Hn6TtxGfwSbrZXXF+L+iIlXI6VWYpAYbgqyhtTP6MbeeItwZH+ex3O0hlkytpwaFmH
AQyvHDRMFN4jfXVm50unbiSfw8xymogTtRPHaefTexI/xCW+gQ8xlzzQkNt+WazkS9Bcq2J1Pnk/
OUL0ASYVPk3l+vk1x+hyPWolFXmqRjzK0YVeaLYGx/fnt3Xynkfn/V9RZqtjTJJE7EyiGJcdTYJi
DToS5xc4B+4lp7+Njv/e2GbnzpHTg6NWYUJ2/E62EWLDctM/YRH7whAuchSQDT+PTT11ZFqT1MBf
QWY72VXCfugVxlb7DfYAyAHTTDOHX1b3GIhYLGo7z31CdZgS49Yo0TdKnhOSJr1U7Kp6aHzFLjXE
HcT3muQEc2yzujHMaxkRhwC0sdiFt0q4EkvNlnF5kDV/G6HwH6bZ0pqgk3WGfAG6z+GI+1DwKAr3
NcaNLSJiApb0EcIm8vDYSfc/D/obPGBKTT8PerZsUi/P9L5h0Oq6dcRltEzI/9BMsMO3cjk4mSN1
G8GBHPE/xp0tpDyoLL8biAvUmjSScinXaTSpEngL2ouWwlsQN54jnTtKz62k2XkjZYhoCBlxS8uu
PoC+IZW+9Hb99FluPxBdU1fZisLN+8/jPRd29jk2MqUIjZEy7Fhea+paLGli3fwXIYBrkeRSFfxm
SZ2PmdDK/lTppaavyTFJ+GONAMl/EYUrmypP7GNoM1+PGSxq3GgMiZJaWx3RZr7pkSX8j0FmiyNU
wNWbA0FU4Sqqn7ECSOr/oi5AheNf45itAxWhNuAr02zlx6hApnBfNOfoe9NL/Zb8wAenwkadF4Db
17kK66JvW4UYE31PcoKl+04/3CEX5OU4ri0f/N0/Oatevvz5NU2PPwsNvgLSGx8DySI9+RpaVbEF
Rf6duoqmLWR3kxtIGDz7Be4k3fbnUN9AfBwhX2LNzs0sKSVPi4lVLbl0gQnfs5sXygCp9N8pH5+N
N1uCA7UeIZzioTWYQouEB7DsVvLULorIYc+VT09VXhgfEiCoh2sGRK6vc9npYSu6k/DjJIBSbsFy
gIGwkYzeta8TuT95/HlCT5wVX+LJX+MBl6kqxXCpMbaUhksE4+jmU0r9OcrpFfL3qGYrpKo63Rva
qRmWIUaKS3NNmo1tXFets+Du51gn0qIvI5qtEORj86CviaWupypmsm5W1TZZnWN7/rlNfF/1f49p
vjISzit3mrkp/eodfFPWPuryU0QMUNbuhnbsRWj7y6lqdp7XOg3jp/CzY8v1B9MwZIbZ+E+SRp/5
zDSe/v0cSxbdJM0yZgtRGbrBEER+fy1dKNlFKp87sKZ3/n0AfweYrTxNGjzoUwQoqeKj6wL/xI4W
5dJaxxvE29b9uQL3ids6C+PvgLNFqOVq5fLdIi1/bWU72kibYI3GLDQjMvT/qr6tgIDk20jzbGIf
f91ZObgUuBjs5Hh77B3JadY3wlK5Rupm123O3aRObuNPwWaf/MxtFS+WCSabe7nLsezYmGhe/ryz
vmlb/Dl8P0WZtt6n0iLy2U0wSlM+4yhP3oO5BuS5QLiddrltrf0LZT0uiqvp5Z3TRTg5PsS/6GuK
JAP6bDWKldpj+EdkOGIJBbVmV+RnTsKTZ9SnELP1SGXSEtPpfRnpnS9f9SEyQdl6CF4U6gY/T+S5
0cxWYjfEha9PeSFUVnyqNWBI4njzc4yTwzElc6Lqwvqa094hKgpaG085R7tAyR3sFIrfNFbSdZWd
+yif3MqfYs1WnycmvVDkxILVtuzvol0uLY2XdtlsJ+urBaL45+5op7/Ln0LOlqLZZY0VTakhBqfu
Ol9Nhh5FyvEhrxBg+I81cP6s/H+Fo1H+deWb+KuqRkI4Oa1sr92o/S1eTj+/MQCxp47ET1Fmq1wy
RxK86Z0NCjJUGI1q5Z0fP5RAdhRwkpWIuqK68ZEsRgpaozZv5NTaVWc0H7A8SsTnCZPZpgsfx93y
QcZCLa+eihyYK2LyLtKBNeg0+bqUSC6QaRwCd5kq42qq+OfVsUcNu+CIaj6s8G1EPwo4gC2Q7MQf
PmS4TkidSnxOwXxI4X0DFtS3LmPrYUCKsUfbrhQQ69beBMOzOw2SRXutw71ShXARKvU+NQIMFOsH
DcxhpwHNSX6nSF/FQ+KIhr7y1OdGf5v4RkoAWUuDtBZS3C0PGbYtEfX6WkOFWbdT2JFxP+5HDIzc
m8R0YulNRYdMd7zsXhVuVe+DYkvVXAvUrfBqj/0jEpyDjrNk+2waW7GeHM6fEur2YYLoeWIiOYRu
onmR4yRbuo+1u/f8q7h4Ccd1XgVorK4CwCxUb5TwjrKfHl2Eyk5ECxr94uwVb9UuedKCY4amUO7h
UItPkNzhq2KIq8Y1rnXTX7XWC/JGdmnWC2tinJiPhb83jNugRnssVpE2w5HN/xXILgKBgBcr9dCN
eA6JH32zy0BxWRLEzbs+3JYwMb0weAwR4B4EBHFHREvHaCllv0qO/F5qMQbsnF41UPw8mHClvWzb
qe8ZlUktuHURz6PmNapPCEVmGUafl266Kc2t0F3TgPFKsILWY1cujfrKBC2U6WvXu4zzS0G78sQr
ob4rmgst2JR8RL3g0guwl1RvO9SERmvh5e9yd6lQSNU83RmxwZRwMhD1/+K+pmLwjgIW5RmJNuvX
rRhErtpSYEPg2t2NOS5MV3W++nknntiHKiJeROB2y9d7+vmn75zV6n7cVYQYioeQy1P/WuGxXvl7
STtTIjjxJSASESaSPtnJbDBwFlQxHyMqknUOVG+0xdxcmNo5/Y4TYRTUDf/6GBhzBLyfWKqbRNMB
bdybzeRKd+tnZybtm6TL/IycfdU0KQ774p830PowCa0UcI9wTducIwBNZ/u3zPHTaGYZvqYNYaw3
jCYEaF+Ra+Mwsf43lH5+/qyhXPd1GfiVJ7ahRhx8GzO7vYsdjIyA1y8Q+tlHjudo7z+vu3OvaZbT
V7yarvUIKPeXLdrx+a/+3NI+OXcW/QMZKpxuzu+XmaW1WM5SAq9X+Vbb9Jtq1Rzq9bnb0cmRfAoz
S6b0bPBdDeMhFHxHu0Qyur8ckjML7lyM2XrzS/rcVUMMLTv2HJnye6qcCXHiIIC+8vdszVYanPRR
y3pCyF2CcOO+H14SasHVeNG31eLnl3/66v8p2Gy5ySm+Cyhhk7FdqutpYQf3wOyXAzJWieOtznEG
z03fbLEVCI1ZnkS4XEekCCZ/irNNM56ZwVNdCtpV+gQeNE1NmYvGtvroYj3BCSd5MGAa0AJmu7EM
urbQ+Rvy3/YilF9D5bpB2D5AhqLT3zJfxoNlQF70wRpznBR/V6lw5sFObYTPzzVLIBUtyTstiyn7
wXyuauxcrv3yLqWDmu+Vhs61cra2M83o/Nz6FNKcJZFq7uYF7Xm+XNvWaQ8F8Gv4GHsygkX+OhyK
y3wRHs850Z0MKisi7VkF9bA/q+7ztywzTK+Q8L0ZffDK4Y1RIVlSH8rsTPZ6ql6gSfwTqiQlQGu2
G1vNEgZBIU6tHIr6stPP8KpPvS+ArUhB0d6Fwjvbip2atHksl9OhX1PWQe9gra7K80Z65+LMdqEy
iHUWDMRBT3BVOtV+2osWbcnphqHlC3dFQx0AOa7ScGx+PgJOzuGnMU7v8tO7qkfYjUlHbMm8b7Lr
St38/PvlUwF0WSPP0AxctOb6woAlUjlTpgCX0MOeJj00d+uuKWsuTXi7sEUexhud/vwfQVbU84Rn
b3Xu7nZqhj89hDHbBrViFbls8BBB85rlv33p0Oqlo+ELgOOLnWTlotSyMzfuU60nlv+/Rj4vZ0lh
2VoJUqZ2tdPXQBSWE/JLWFqv/QK/dtt97DbyGZq+fOqE/Rxz9hE0tLjKYpWB+gf9GsaZ072mK/+2
fO+O2Vq+qlYRxABtMR5zrshI9dzES9D5CE4tf37tp1r6XwY/25u1AN65nAY//MVEb9+0qc62FK7O
5WanLuYQfy3Oerw2J02tr2tYy7xW9ANyGHL0C99604xXHTy0qcUHnDW2vnqXdbdqhVmfL6Imof/n
x/rnFv8cgknZA4UPg68aRLjpmNgH20kFUtv+PKUnXu3nMHMQpuWVoyQohLG81xr+idK96urr/xZj
NpO4madVNw0lSTaNgidA/Mhicn4OcgoZ+WUks0VaJvEo+FOKI0492bW4GB15l98BHZvIbPAthRt3
lQV2/9FsE8cK7ezyHBT4xCfqyyPMlqegDZmSdCyZiSAUNQi2lG99gjLZOU7/ybemQXJAvlOerl1f
12bTuWIeKHzzlXIXbCrvd3UuqTq9/GEZq+AiuNLNaf04DIWpWBECsOC4UJxxA+Wd2gs9AICIm/8C
la6yxxC1oEOqo/b2dURGh5RZlHFTnVQSJxHNYaWv8vXZE+REIkwcWrCTEoKizLMIjJaiSOwZFnSi
X2j4aLbxlK88WLQgnux8WE4os3wXofFbJWfO7pNv7VPs2Zffs3SrLFpiZwoYNgXMFn4m6rD4eSOc
izL9/NO3V1fynCsLUVKoxtpBlC/a6v5/CzH7vCNVLA64yQKiDKB0NQ9N8xQ1ZwoKJ77wX17UbEHI
etC7vTTFwIasvA1ItH8exLkAs1qvORRZINUEiLNnBRPz8WyfZtqFszT5yxCm/OHTm4itsS5CvNLA
akur4qI5CgB0IQrWrzL8tXhtnpOtoJt1IiSZOfr0aBiIyAR8DYlShlWhftaDt91FSOBa2lXS3dcw
idv8ZUh2hnfvZjdWTgEWYT/dv2vDmz6+QU+vKC9Kj/5fBKFxIwtQkfX7SDEOo/JRS+9h7juGsCoF
lPNCrBhbb6mMt6pi2oEYUqb1qY/BPpQeWpx2BGunoX3V/i6yK7ldTwplKd7gnIlCc4x82e6VbC0h
mzUY1AsjgCyF5aTarQ661xpErAbuY2Nb9tvIO1Y0jkv93sthtTrW1I/f5RmV1/y9i55jVLMSqPFJ
fynmA84xdLKbRz92sJMZQ92RtA838/AagqiKCtSg3qUFbRG0h2kExk2CgdaH2XMvK7tF4V+L1rBI
tOshvABi5EGkFmMo1ZJjDQ2CkGD6MB0TOryRXMO2lGUv3QRWtELUcxMZmT1EH1X06CLfnUHKGvXK
LoTNaO3yfCMMRyOOcHrYW9RnvXIjW6Hj+dAfhfhuCNZZHAIW2rcS1/GBEwmzsNG8K5IrofrVFjIs
RNNWqaL3ilOG13AlhPpVKO+6Dri6K9tKsR+9X6J6nSOU1xy7AKou86fHCwywQjk+oGW+KcvmyheC
7RBoNwXGMIO+RmrckfCDlQOEMd0LRT22vncJJwpvzWJTYOCiei7wW/1WFOmJgcJXwRqWnrBMMLgI
WsPG/XUvNfHBy/2rwBRx8FSWE5wcvdXFmFBwlu4z6TI0V22LEEOPnvANincrH7/eUZJtF+S1pV2k
xSYHPCaFN0mrr7tiP3k7ucp+lFAkoGWAixx9QHASoUknS+BgLhaKPFWxa9jBv2Nr1ykYU0yDeKur
FlTYXZO6KPeNe92g8m8tERiTkFkM8ZECrd3mt5rxpFJD7krpYRCEDRKcZdsvdXOT9lDOXfnoxpBf
xMuePNZAyatIYLHS/Cl8mLdVvG1xDzPL8qWtFCS6GroDJqwDeaul7lYdfMcThaMy4soKL6KqPzo8
+8oO/y4EOAvd3RpNbUfq6Pg1kl+tv8rDYZVAT7Z6bel5IMmsfCVJb61wWQuHLMLeESO8Wo0Xhoh1
5LAhapmr69H3rxNFWDRC7ejNnVE06yR3sWqDC+DbrQbtPmDT1Lbo3rmDtRqwN9LGZzUKsIQpbRFi
sCkEyyYQEPXXbKt5LwfkKJge13I69UHJM2rgkpNVg1OPcNfVEBtePBHLQ0sq3GNNOo7e2pCwz1Y8
WhjREh2016QBsilVqwFutxHdJoWGQQg4eFzlGiHA7fu1xgpQd2+E+hYP1D8eRIVxKORDLuyDfCvX
kIcVkXUpswLvteghwyulMKRNXmor/IcWkiAu6sS4b3P+v8S/UaFYWzhLtQJ8GDxWRhVFDnfboeOY
YnIiqtWqcF1b6KuFldfOmHcXQ6+uNPxJcENdVIgKlO61n3irvqKVJAFObF3VVvqHgR502X6IooXG
YbU2zedo8BwV180eJ8Q2PXRDs4okY8tl8FZW+l0SDygD0NWh0ppbvPKgu2wFb61gAesj9wd3OHAF
WA7PPWs0117S9N1LRUcuaX1tOm/vNRZzsw6GKxQKj56HhRJK2GHCI4UXpnI9IpLSqUcNMfPc6aDF
+Ar/NjECVHEOM+98bz2og53wXFqC/N3EZ+7IiP2bQC8Rf7gJtHXpLzMTdQxsJJKBQ+owdvtQ21QS
SxDuQmA8m7jMKDiOUWtR8tCRRVwUhXAZaiDDjfsivmhZd12C1d9bYfxGSWIiPXCQ3kiZh47Ve2Vt
BvxgVWxYELJZqcq1ZTbHPrlUArYdrjsGdmpD8iyrR4xrgtBCieKpMpER0W4iEdUOpB365jqpl9WA
fBHyFt5q0ktW8ZDMt2P4xrcPOcnf4+TOiQ6/dqG7uH33mtN4vo0ysh3KNw2OVb012HroO31+raIk
GSvvQXmV4cxjXSbWXZ/cJjqGivBSSuqhrezgK5qk75my85VboXR8JEDVeFdCx493tfiACGk7bkLv
UQr2orTVOSZEHX/BtR7eih0nZ/4RsvjkZC9HoR2jQ+yPF0UweQDuxaDCtRtXrA+l8+DxZgsDJQnQ
qYWCqWQN8z36rXrH1noogWW5q0HbN0GwTFXcXJWliJYMxB7F7RZ1WiAJsa4Hd5FmlPqWMJRkFFL4
5gjhA0aOQp5AafndK7c5f1x0rxo6YkL23qhHH5UARXkQhtAJszeswe2wxXPnMCKJmeSXCSTb4jAI
S9e87vsn1WzsYniMGJKHfubPGdifZHueICHSD79QVPGOnePtlDEbsqohWwkPrTMsrVWw837jU7SS
Hc5d7yyx4mzAWQaehIYv1xUBW5oGeEbtQmdibY+L8QEZgbNODqfug+CuYZyi6MUlapaNJUgz911K
uSLUX8TxYrGoxDNX61NJrAbxlAlE6ZhYX/O9vFOxvRapzGjdPsLytlr//IqmJ5y/IYj0wJ3h0sOf
n13dVUtyfTdsuGhKZIRorvrFe4In5M9R5KlS9lOY2d3dLEwhk0rKD7GuLwXXW5ZFuJCzmyS/GlmB
UNW8fpnE9zluIsoQb0z0jhuB1nE7ks4hKpEfPb7/GSBsEOP/XKZ/6ZVd/fM5ZgJps//5/6leGvXt
Ty9q0mP7Ipi2+13OBBr+/IW/FBqkf1iYzMkgmSz85Ghjs3b+pdCAVQrcJQtxBlWWTY33+ZdcGjIM
COuhYTbpJrAxTFbUX3JpqvkPi8I4tkiahDMi5J3/SKFhWjNf15SKZjxCbiboblOZbz58k7u8qRX6
MOhqTfUL8zARfwHM/RuUrROVya/RZlfiYcjzJnMLBNAAa0bLu8m15Rllx7N1/e878mug2Y5XY8Es
Cqts7WREfBmrY5lPTHv36T3/teI/i0B8P1Ygq4h4wmBCw7E174FUUG8xNiGICuW2exbbp59//8np
+hxgdhAHniqnQwTwR9i4x6lFaF1YLyCe/g1N1u9V+q9jmR3CbSN6bdEQql1NdjrRuoNLdP69nB3S
bAWMXRBVYUgcdQ0MdBksy7fuaYoEgfn9zPR9ryx8HdNsEQh9IsCMIC1Ur91r8yOFK4XSWd05pt1s
5Q3SX+c4TOdWxKxa4pJrmEaoIrjfPwqweRTtnKHTiYojg8L8hXWH2RIGN1+/ZXQYfNmvmUDpl7vm
/uKhpvZLu84vxnvoUc6ZKTxxPJjIosry9O8JIfM1WpRaXZl50/Ew8WhwZlm3VDjxhUTa3Ako//0c
78T8fQk3m7+kaGJdHRFINPTLwDpm8rmS8In+tEoEk281sNKpT/p1QI1gjXGnEqFa9k7woNPtQ6YQ
elW+FLf1clxWl+k6ecSaaINW9uPPwzu1+sFgwFXFsQrr0bnKrIfihlvpTCf2Eys05iadyL2xRnJj
e86acCaDOWnvMFIYbXxB+PbQqf060niQVdctOZ3GW+iWgS05xWIiFwQaHozVtjzCgHo+M77vGcrX
mLPdnehDbuk9Mf2tCUqz32jL6pAhrnCuqXhiG0CYEMFLkXOhHfpHIflT1dDUpSqLdMx0ca3CUAox
z712kWyFHZIVO+tMs/vEXH6NNluXpOW9mYgtjiiZ3T34EJ7NZx24U/qRgXn1lwq3x3/mU8hUnRYy
/f4Fm0LiUCzzD0qEs9eXKX2fkhi3thdiwBvj+bRyK/lMkO/77WuQ2fvqFCHGxI/DJKkiqo+vTX1u
xX8/g4kgAQmZ8gvoo9PPP72naMI3pSbvaUQBkldJteDdDONN3j8kzROVWCcPP2T0HIZgWYOGzIaH
n9fkySEi7YyTMVvum7FU2kOclJpmchu4tsqbpjlD9jq9NhR0bacsgKxtlvwPY5mItTrgfIJgXrNA
ppFdbQyOMdGUgnda6855AsB07n5N25hWEJFTSkl7Zv4VKHKkZ6re5RhrCSmsy3pfBvqiFX77w/bn
Cfy/DPBfsebNTw8jHKNm9fMN0NwdPhur8NJYWgkYAmQX3ikun2dTTJP2w/iU2aTWqeiGYkVMda2s
cGHcR4vsKdkqyARxff95gCd32t9zqUzfwE9LVBuiPGtj5lIVjwK7O74thY+fQ5y4UvO+1MmfiWxR
V+d3eAv7YmnULbbBJXIbE9F+wpcY9/0ivBCd8xM4bdxv8/cp3rQrPo1J7Qd2dMz8uV5l471n59la
hOKglv/VBv8UaXZOtW7WyLXL8vep5G0bKjw27Rv9dlxQW7bDa+NKvz8zmecGN/380+CyBv2sMf2z
ILtlhhmHE+0EdASQGE332hqF3I0n2t3jOdbNyaMEwJMK3AGx9Tmcxod8n5XStFCamyC/zvUzzbxT
CxGQM56CLBVujNOm/zQueXQTiRoSjjDis5Vclxl15OYMrupcjNmXrEkbOYG/weuajNxGu5c3ltou
zryhKYuaL7/PI5llWb7wf9g7s9641SzL/pVGvfOC8wA06oFDzApJodF6ISTL4jzP/PW9aGd1ymH1
jdv1XAkkkEhb+kzym845+6zd57VAzzB1ajy+9shfHOUAeVR58qERTyvFC5XVsMHgffcPXAq+2hwN
BQNQRIh0w6hnZ44SZakqFrzHRctFqQ7jkNmNaIbBOTnC4tIM3eFQ556Mqku8VKL/4o6ncc6Rzefe
ZSKCPNu6GtNo6Q/jDavr7NRxXx53AkANHHEvSqu+vAV9Huts68rEOBsKi8UXYZOyLVcIlr35hG3O
VnP+gSzgqwVgkOBSVRlzYf380pWbbRNWNZ8VFiuFosXkYkkNDpKdw0/lfSJcvXjVuzTo2Yw19bbq
Yike7CSTMfABcWvdXpiuy2v6Y7p+eq6z6Tonku+3I8+1gN1FvGtDN7rqVotteLASLl0ml3/w34z2
M833aZnrWh1S4JlZggcZAY6/aw/UuJDfUKL65kO5dXE+tKmbxFeXFIdfT04dU2iRegKyrbPdOtCl
FJe/ZQtjSYaO9nM9LiYl7cMlzdQX7YMshE9jnW3TEx4l45gMPXc6oh18oe7MrbYOwXOLMfX96Aaj
NSiWIx2aFy1mvry04AxhqUv6DGvqs5WhDAambkLwX4wi/yPBa8zN1um+czNz0zrZHQNfmEdfXXY/
D3q28QSGGGR9nzAoQUmPO7CT3vUb+PlUOtADhbtLuvsv7xWmppvElJwYmnb2jlOD/ngpzQcb3CmM
eZznQG8j31r4qur+coD+1cZO2uGnJBd1qroEgJ/m7hJxCaHCYvwlWf+naaKv1jz9zPg4kBi10BX+
PozadEFZjwzjR08qjV/t9sKXujTA2fTomButPDDAL3xC7GI4+7ZAlH+mop6a/UWl2FeH0udHOpsb
EZG/FvuUuLodNSMqOb8wpoIz3XTPpi15NWmA6PIR8dWB/3nc5U18+mKg8rTO6HlSfLOmj4WDMrZw
UOjGt66U2qaUt5Zi7AEuXZa+nin//oRnO02iTKYfGTzv4mSReSwD9tPLzUFfr4BPU+V8BaRSI1XL
VNFfFqUvS+56Am8Ao/+nQS3uwbXz95Pnq/378xs9u6ZN1SQV6c+5Mz74aePVMLlF+TpT3FAO7Ma8
cDotD3B2XBDlIbeRcDRBy3g+XEFfj9LJPaKfo2K+10ZHf61gi9oFjNUXS+K3cc7OWVFOAcm0jNPo
d+p0VxoXzr0vJgRW88ThBlG4/ofoKonnwpgicl8LqGHJMCvrpY3roiL5y+f4NM7ZhJCGPDeSlOfg
TjTf9S6DUdZQjjHeH4ds+0+irUuPdvaJmtmap3LJkuLdsF04AwM2HfX60qNderKzLxTnWWHVPk8W
Cve1susvfaGvrpO/faLlOT/tFfUQ6h0OPb+Satjg3IXAxXTbtNtjfXVJBvzFxvR5sPO+gMkqQBbk
vLQpv2mbdcOFB4L83y/Vn0nOPxbPvyfDeR9AKmdS3CyDxIfJSU6LhlW/UY4dXR1Ydmxrp9tLF6K4
r+49vz3Y2dkSUASmlM9nal2DO7LqqbsF0ANlRb4Hh/IYbup1t0mexP2lV/rVZggdnJsswSkp0J9/
/ukD9kVk9aP/cyKqH/JjBEI64j5Z+fbCYgwu82uWZzl/v58HPDtdksnUe3l5v+FW3S3k4Nau3PiI
1OQfwN0vPt7ZmdJY+VyluOUyWrlVDpRziCbp6HhebpKXI4+L451tJYEchM3Q8HTTTnluaQjF4QTm
gDbZopv8g/LHV7fW377f2UYi1xaAT7xLIW4ADaZHD/sI0mwNRowVJg4fOCpsLt4hv/yG5BANjOnA
9Z/bqaWDOXcSDqjsXoBfiJGx8KVHZnmn+fpi4v6LO7KxZCz/NZp2doOcg95KlJRHtO6KV5Kl6+JK
wCqHmoSw7q9037lUU/pyV1NkReOSrJN/+yMFTYq0Dhr8YYC27+q7cIUZh6th04FB3UbZXthxlqvp
HyuCyB/pvPnTluH3PdToKkWSl7eJoohkMHHdbbtbOPXR3X/vyT6NdXYgmEUqa9HyZMtYP++Tt5nT
O8baXGHXc6G/6avY0QAQpevYt8km0cbvT5bA+lUU3cQj6BCdtE2/b23Ohud2fVkSxIf54jV+Huxs
6c1FOcrCz2mi4wWXodE2MLVuQfgsEJVe8OKGW1dbfWCAu5L7+iOWpMmhXHmq+ptQ/MjqY2eNpxro
8ZQ0/ipoo3dNTPZa29yXo3qa/XAraPob9uqqNNldbdi+KTr6mDlpsNf8lzi5nlF6C/3swCBwK4Jx
XHuyjT/g9mO91/PVGNVejRvr3K8N2IKi5Rg1ZltjchwzDID0aiPo3SFscqcdci+NkUq3SJMTNFRm
SibW2FU97s5t5g5zu4oajLDHLcGsXUjPEQQOWRP40/KqMh/pxriVOhjl0UppDj0SIHP50RjdH0LB
OqInHu6oWh1yBb26eZD8bi0nAh73NR7ryVFNHk0JWHR84yNTRglpJd81wkTdvGr6b4X20WODjT1h
Wzya1rfOeItUcjoKDl5ScCUPN4n5kGq4r89HpCw2rs5OgSC9ML1aNDwzoiI8rzrsdmX9Rh/7Q8D/
o4w/otK3Jz+wOZRWgfCRqXgFqeG6VRSMKZ5VGhEp2JEhVOv1VKn8tUMBbSRWadLVxc2UGp4foMIU
W3fM7rN+m3Q7Ohqxp8PLLtpY+a4fgJMU4dqUWizqc88oMWyKt4Z1oLV6qwSqI1o+YHIfAyp842MU
hzFeTMF+8jequR3a2OkrYqCaH9lmw31hrlX9Gu71Ta1x6TGaPU7ft2Z326aboA3W0QI6sRrk1Nwi
a83tk9uZ4KkTPubpm9IUTmg2tAtwWlhofWvdbiQa1TW07rm5lgSvaV/6+W0SDwqeVnW1njWgzX3t
llDHRapFuuHBHDHhl6c9Tm/ZnT+dJgVOZnIM5w0O6IjlUUsrd2LKHNRc2UpXcfFkpR8yPOz5Zqhy
tyo1J5eAqOM6Pe6wo++n24afaufXkhKKjkBN9gr5ZhDwmks+puk2CU61cKvWm6E/zmZpB+OHVewb
9cbH6qzEzqeGR5Nv9KxxE7AVokSvQcoLx0RJ8/djvk8sr4bUqsm0ySpHITno3cbQn0f8qMT1DFve
qLOrotlI5m2NpLugtaI5iSHZ7fg5xZ1a+ZHqV1Z9yMt9Ox/yZCemu9h4UcObpsbKLP6I2hYnunU6
v1UBkJSHxIjWFE9tfbiWmjeOLyT2h5zyxlymiMk1O6BOm4u7uvuWIK0NEOG2ceGluRcOP9JynyRv
bazbZUerm5VtTFCJWebG7AMmNl3GzrA8LcWmjzbx/F4aX7sYY6qc7WagDeause7FcmDWrAvDixQP
yy2/289MJEiP+vwxtOib56e4U/Fqe8qqdZpbjk/vTFA8WnWwmrp0FdTKyRooJtNwgTQRS+43nRYL
OZkdlf5N22+HHx2Y/jBXZCcq6MPLtA7jLFMFi5lhdWfux0o8FiKdP1px3VSw+GWgY2l8ihE5Gz7T
3XqTi/ilmPFAmDldQy6AzegmGJjHtP432gFX+BKRe6x+ZIDKh/4t6DF2MvdRttXx29O1nZCuBPT5
E9r9cUBn6LULl12xVYxluGzaWmDYqRyyVEIvqLaFdD+mL3l9VNq1Fb4D07+y4IUV7b4rim/09cuk
AvGapi+hWMnFO6ZRM7v2lK1lAQSQ0dmJvxLKq7A4tWK+Tnode7uTZJwiWKO+sssaxZsQsBsR/GO5
cHT5pg2AC8UCPmICrTfFVlQxjRyxMugHfMVqxzBS1x8+amrcksomBTYfqpHBFmgI86qixKJHuTPj
N9eZKY0L5CuSXdh/M4JX0xTQh6PkZgYv36qGtttoz3nxOuXHpqLdAUoEyuF3/ruOQOvGY7ZPx2uV
SVgoJzPeq+n3pqSjxh/Y4p9jjLfmNrLjEP1bhl2keTcg746Mp0VRLsmJPYY9VoLplb4AyfXmVi7x
dw6r60r06USvs1OpDA+ClSvrZBxdQ65XmpB7on4SMg1kfrTvy3fRBCJcjVetUXhm4amR6Q1d+23G
IF41xG9Re5Nm/U0NkX/A1K16z4OdzzbcnmRgqOHV2H2z2oNPgiHPn33hWxp+D7BKRFvryegfRAwZ
Ot6X8RSC+/ehJ8FjVoOYF+RacuQUcXQ7taPbSdY6qBTPF6ad3IvuwOGV6KYzjAGuhlzaAfxX9Q3V
eTsp/Y1RTo7ZgScqi7sy6BAbdRi3gSp0L9zOvgqhSQlTYzOoYvyRTOEGY+X5xGRYMv0RphOLDyEh
7pIvLZ3iRtzopwtD/nkhhMOgk/JgSAVa69m1KSUaLCOJ4sJiX9SdaMXYT6QHypfL16Yvrrq/j3V2
a0qVLmxI/C+Phzjsbt7I+FI59aPiQDyUV0K3ufBwf77PBfWB5zR0M0xwrLOMgSYMJhELqwavD3xX
WWRcD8ELaEfhZRa8+rjIqP6Vp/gfqfF/SDKz4//tBrd7zf/X1ev0I/9sB/fzZ/6lNjb+spbKHPVp
jMIULKS4Vv9LbWz9JRoGUmSTAjagSlym/q/a2JD+ohlygXjQxcw05d/wL7GxIf6FJB+KiyoZy5rR
/r+0xucrQdPptVy8rShwL/Hf8uefshORqgVd3QSTW+Mgqzq0Qf3QvMVyql1nov3pxdz8Crj+Tpu7
jGUwmE4mBEX+ueBiLEa003U1uYPgydaO7sO///3Lqv0c5lFzEenAFsEeaBJlrrOJP8RllRZ1Nrtz
cEqxrZF+aJdgYedr62yI8wSZYmaz3Frj5Ar+Tup/lPrTf+cRiPcXe0ByRWfJBqWsdGMQq9nNpUNG
ckqAJ38hVf5HzPirNLVIHS0m5R/7rRaiCutVevj024HOlXGTb8KTbFMMv1gn/uKLUAX791BnwXAj
jaY0TAzVYiQEeKjlGJMvRPdfjaEj75d0Vor4B3Vbi802DmL4/K2+wZk4sgxXjcILh9SXg9A1gFwN
0S32ib8vk1IbUT7FzewS3hXttaStlOhCjvLSEGfvSiu4P/i6NNP2+FAsdseEgsnt30+vPw6j5dsv
3lvQF0ga/4EIGktR8unKIQPKt0820Q4/h9sMZQJ3Rfei3PWrR/o82rKaPm0u8zwPsRAGtAheteBq
f6ldjaPc/nTHkIExGNuLreR/JOx+PSNNWRAZvihUpr7YBNhBza6CZ4W24rrsdPTz0Ss1HbAyBvRy
0a9i2VnOdh6Jki/SP64xqnquL0mbvpazGMvWeMvM+KnUXzLKl3LJZMcuDLTkDT+/0UVBbXQmgJAC
CoOg67dGSnQ9aBjEluUTGH1PiAMCYZ0kAv8AM12JYn9Via+VlDr9cMNhxN1bdi3RdHw8oX2CskCA
BDYSkr3M/o+52UnWln3o2moGmgI7LOkNFSczPbArWSrpRaeVPijkF1MAejm7qdnScjch+jpEQIOy
/p4Y3iNg3tRauQ5F8hJVAe6owF1j8JsNeSwia7OPQKtikN1roZdKSAiDZlVaJq7fOhkKA+QoHVKd
HPq0IrZbXyYsmZOtQP/1gNJl6tU1Pb2OLAr7fjbQS3W3+P65ojxjaj5PnacbyUPqW7s4l+/mJkNO
qxE/8T+8YNTduL7O2+oYZXYVU/OaQ09VonfRv+tpwlIjWq9pnQ4gqxY/ptS3Cziukx7dzcPNGIrr
uqlWPb9SSntHQ8nUtxiI98JOoMvY0mo7yt9xT9QTn/f0vetWRu7N/M5Cf+lISBT5nrwELLuTFrwP
9W4WvtPE2qrtz8ZKPTV4TafWWqvCGssyOdnisTVi+U0TukHPY3pbFFAlUrdrM+Kn72aAtEC400nc
pCUNtjjpJTOZtrRztEj0hPAQR/DdVmYAowCD7ajcFGzFdf8UdG9i3NpB2jrwYOlB20hLZJjd9elJ
EV09w0bb8ibrR15vzejWF25CULUEkEV4rdGLGzUlHe1veXGTalvavYG/Zt1DOJ0U7ZR2D5maEWJv
lFDwNOzMwVbYljmvUxWmA7tTuc3ksHaj1DiOwbivO1N1lTHeNGl6VU8FRXhFMJ004b1VYcr1uQ3a
a1+uAlefS9zGh1Rb51Eb7QZ5woOlEWcvLKx8I+XSYzU2u0EymL/WcBxphLVGF6oYGNx97f+QAn2L
RvKgN3e6r6xi6zpI463eJriVEVkHMJpNvXw0Z4kCEZZ7+Urr1W2ESYpEvqWahHUyKIE3xa1bd+oq
HaXQ6RPc60R3TkdHxsAqDzFoT+K9JOzU8Cm1oNRapN+cQS7wpaXrGUzMdCggQOLbPoEfwBxLA3DK
qizTaB0nXhs+NPVdTUuyus4bTMvJ6wJyNOhlrVtPVH2nMMobI9mWqbBVKUDHlNH8Y4sXnQ4rLXsu
YvrkS8XWg9vYGo/h4PeHwgrLVRcWyP+ZDs6kCewEg/pgGaFuR7O1EcaxgxJRX/d9hoUfT9PM47at
ihfc9OxwqEI6mLsGR3aidSWmm4bEiMarlDDAFZhDKD/HwtUFLOQzKd1PXGdWAt4rUROQKohW09Se
rCp1UQm+hkm+FqPEYgZqd3gT2EluHEsf+K+WELdqMtkMobhWhd6h8xgANKYFhisL813cWrbm01gZ
lA+h9K4P9wpnWoE/Ygl0FwsyJzP7/UjKxTZHXm/DYys9KzPGu8tWNOMUagAXh22lBdsWQ70kUbZT
VR4aIdpPdb9Jo8bNLd2RiZGL+TaYXxI5vMlFbZO0JBVCsBZpShFPS576TMGi3azWDGc3qugYSQYg
ObgrNeEQTfEOqPBBKpeMTNGQ0P1IpJG27f4Rxs9BKej5LrrFBygFDDC1nqnBOokmj1z0Y29t82Gf
abktCPNa776p85U1azTQkYk2o3U/QzkwB+AB0aqkib0UIUYL8ndcSE4jVls0SHfgN7aT+UEmNg1b
t8lffXncqMV95hdu01iPYdZ+1wZ/1RcAEJtxtWAo0xS370LZxJA7cquPXV0ftnJX4lwUeL2sviZk
D73eV7APmsACWA29LHgZrgdNWGWd5WaVfNer97pvnAZy6z0rRRbpB6Gk5XYKc02v8aiMguWeU1f7
HJSXw+s7NoAMgJ5gMFP4Sufh73DsM4q0WcJGOxePshZQ52Mh9wNbWBYEwlsf58mqVvUHZSquJEHK
efcl/BRlDUUQ83UZak0FpqMYXnQVz7uw2bcTTpBW+65nE9T3BrR1kLJzh/wvJ0lf9FCf7V7gtFCs
4jj8VNn3eNAVUk9qmI4CHyBDkJagXASv9OdjJLAB+LC3DSu4H8Tpo4HaUE9uZb5VwksThvumMZ0E
mmY86W4q566vSI7f3ehxfitqVxpECq2Q1qGeb0z1IOFIP2UWrRfqJpuxsdfYEePWHNdtQJtLV64A
ZT8OQUfmR3v0a+XW75+NOjlavE4j812SPZte0a5jtdwVkehI4eiGge/Nk/isxCFcEEXsHV3oFcfk
3E/8h9jCozTUXIE0fjmFR6nm7mDMxzxJjwHv0ZlrnTqrIMpkY2eWkdnctGJ0FzY4SvqFIwIW7Sbd
oSx9sMjcmOE2LjlKCu1bp3Qm2ITKSbX+JWnC2Gvo2XDYPDO7U3t/nf0kYsenOtQMx1RK0SmURvR6
AWdy8WrQXur+VRDHrdQiXu9e46wGUeMfIxPwvHAdDS+z4QkVraTNSpTuJHHTNbumXo8RG4oo0+ak
oTJgfnaaT5VY8SQ93YdFJHhppO0HK5/AQ0TlwS969S1Xpj0Uqq0oh2ANirUWtgch7/dJFU9uqVQv
SQ9ZZW4Aj1APLkDQrhSRpCQAIR3Svt/eJ3qf3el9f5Di2enZTH2rfiwHARO6bdVWUNZP2tTaof5c
NCBugtBVNE7NjykZtqk+H9qs3BfzU1+kTqybbhHVt5OuuQmrqCyMI50tm6Q4FMqjLL3XMkCK8MEP
FOztYMWZmZ0AQ0nnZyv3Au1d6QAEDfVKSbkhwIEOPS2TNqYyr4OhtKtgU3GHkQeJ+42gO2JnuEUr
sjuuC/86lvcjGVDc81rlKTPBxlzXsrAvS+wlzNumV6516WYWtnKzzYuV1B/kYR/NJ9kAHWE9xuQO
heCump8o12/kZYlFerDv043WZTsAGS2Zb73OHGlii1ObmxzOeer7OFT2klck10r2oxUHu+CRKPY7
ZlLeTRXLss4e2+LBFN8m5SOSPiTk1fKthIGguW7TRyvLV+lcefoMqkLz9Ppa8mMSo+MJwMSNb0b3
1aij1BqdEVRgMMQbo81XgfXKpmcLyXNtrXN9VxfVjnMzn04JlsThauzWUnidyrtZeUmTXdo3ttyt
58KbtGMYbyyAD74iezlE9jko3JbdS9X3Leh7pbkxpWRbiG7Lu1RgI2dwcSDlVAKONAP4+pjrRsQp
Faoqp1/iZLlqd1P/YJXDup6ao1zHbtdzoZDZZkUjYKKlyb1W6g1AnRKcnezz0RW2a/6hCRMlb3SA
AsIpacp13R1qvXRH/SkYUReWQPC6fJVjmdkWHLbtzZD+UDtoOBYuu2bUfTP7bBf1ub44CV5IbHwZ
eX4OkRYNwqfIBX3M7KdL5GJeac8avAzDU68Ht0Pv8w/aDf5MawEn/xSQnUWeVlUoRjkyWq7gTbHY
tpdPWunIq8XT8lI6+cugbLHeMuFaoo5d/vzTowV9MGcqG607xN8njYvY1sp+Zaz/J736H3QAfsph
/EFyuEuL/jWJXn/Lri4/8iu7Kst/afQNI6yCyQBRUiYx8yu5Kul/mfAGkF2RCSeqVZkC/yY5kFqV
SLJJsEGWz/VfHAfjL6DsEsJOUrH050LK/s///Vt36C+6xtfdogoJ2d/CdSD/qs6RJ1mqptF0QtPo
7zOjnANj7uuyJxYo0QT4db4NfG6KcawfS0m8j4vYWneJPOClQ10sS+VjplP36A0nTFrrqEiDsEqJ
lZ2Z4v5GT9X7KMFccuj653qqIq/Q59HB49TcdEI+s6c37bGBbReOE4YfAk4GYg6LKjX14lrm99vs
r7SjZJq4M+flitRG91LCJSCrKEGnaho65RiZkHSAQIVlX2xXRoX/ZTUOB26FCHenYa8JPaXNVsd1
q1JmL58UfLFHgZ/Xqa+2hGObLKFoKx7nrBKJ033K6b2S28rkmp2/ywgpWwzS7aTC9qSVTinmZDC5
JiJnM9lPWEqkYvCY+Dngo/gxaCJ+SUrEI+NmUlf0kSVZC/VQMt1apkDc87c9LWlxK1E1zjDkGrXp
p1dRWR2CAO/rIZhCcFGjb4+CBEGNBEPSfgvi7j3lthYoBOlK5lUJRWMrhLsVr4asuJLT9tRllA/D
cV9ZxYPRY0KcmviPx8VD2Rhby+i+Ky238ymUVikwdw9oNTWrZNWL04084cgS+TXVy/HZj6JTnZYo
8QKLLb/6PrbmCZuQElP2uor4i2OEn2obYUzuc1RLcu+NgERD6FJ5cjLV7lpWp4cuD1ZD+dgK3MG6
1L/uzeK+poQ3BsY37pa0VVV16xRgaAytz70uLWTswoWXxJ/1TZ+Vd2UU7SLFwBI+CikZluoPLp76
VSUIpLPDuyRMLZxtuC1ZI5GwqQvSyswE7Av1ieJAR1FAk1U385Gqh37i+Fmur+tqUa/zXemkFzdy
jiouiFQBRKGV2HXnY/wWBm4ldPfaPLWPak3lU1TAZdW3USDdpQHl2Jnbs8jV2uipV6UyKMHJpIUJ
y3lvgcPPxpztk3wU7CCwcrftR8mdVAqVtFoA/bK0yC3L5iGtqOrHWhut+mD47kdWswsq0kgpRiph
YFUwFsvnIiGYHkxPxgtGHSQu/1JWouIJsX2BpWpVoUhQUjuARPaTaUWEIiVprYagspKuImHB6yVp
terG7KCmyDEGEbasmQ8Ew4X5YkK3cCmxhm4nKqs8b62VXtB5Fsn6ya8lT6p9cxWMLZKiJHmgll2u
owwO2GgGpKQ6/v2BVgIRizIgaCXO2OJWnweAqH76IzT021iJhHXYhO9mUeDXviSyiMHImKWwDyUL
UqBSrpVEfW7KEUojCBmAd/gJkvBBaqGm/ZVSjqtY7SRH5694IoGUhhrI1vTA8mJR4PbSlt+qWI5p
SKiIhKXSUQIc/FAJOkIq6syd0jbC8WGYk/ceIqejWYgRNHNiJZjDDX+Rb5L4r6ZREFb4FiRoWf+B
YIEEoPyah2blshRkdpr0WpTheymCEq4K2dikQS2v2coTrIGe6qJVyRFOFOafSUtUdtfJGjIXje1U
QLmSTOMmMGJKxc1bZ4id29F5twO+8CoNzegZ4ZA4URSuZ+pebmvwPF0cnqZUD72IjJ/TN9W4lkoF
QbXCZS2XU8CmqVtGC69wIAGTHBQ5v5Fmwr5e6PHVGU2SUq251g1QZFFY26bV6vsmUTeq5SdXhqF7
o1JVjlVfVTrJmolNVJ2otkfEVtmU35GjaY0YMFkg8/qjIrBbfEmZVwiP9BbXpoapFKkZKiWTG7If
QRmlD9qrc5KnfM+jlcylXU6WG6GhdkaJIKqyGnPxDCYoy81jLrHtD9Mh9PNjMryIAxF3pah22VoI
Eo3kNpMieZv5fCI/BLtXKuYpmaLwumrMZFOaVr8j74bhjkLitxXFXZEn5a5nsCqoadSUYFqlvquK
0be4aug6tG7hBeL9mW6GJrE2pZZ8V2b1kJWsyUgOVTdPmvuwaZjTRU3ImuX9jX9rBSc5jv3NLLKb
K2HsVka/E8z6qalrN1alw9im4DK7PHKDpNDsIRqcOZ2OWpHfpGaOdrBD8mLMBJl5gUBF2SjSrNoW
91jO14BP5SqUnhz2z1QTK6cmPI79gUAplK+nJj7Io38YZ1H1arXPXL0gY1ouRDlOVdcspcTthWpX
8Z/DYBbbwijw8M7i61A0r2J1eBewAY3JwfpJWDtEyzDfSpNjNwivzSLbzvPPHFkmrw3f2Gpijj5y
lN6LCdMwcVAmBzyw6eQzZFjRCNn4w0peNThLVWJ0HcU+/tAmpDyzhyEaqnBdOrFzSM52HHPJYmM1
voU8f+0bszsGg8Km0a+iLBe9QYu+t2mHoIMERK2Hbj6lqiPJoje2tIfmHbTZfM7TjVpG9408e5I1
NXYehThwpQnRno5SJozUH3lIs27cqjoiJhpXjfp1ntN5JajROgn016CV9JWRIbZpc93xWwEaBvoR
2IqijUYtWWd6Xrh1Wzp90QuOVmO1h1UnW8kUHPXGrPb18KTKjXo7mw9stZZdVoyVwh/nGsJaRbSB
b6cYtM6s57UrMX31hN24iYZkjRkaffOUMuTUz7ywJEqKssmAKTvMrpAlkZ1wNXOTHiXm2M4f8pRe
CY3HQSt7ZmKQPGzZhGLSNmMEYletO91L9AYILb3kdlkG076vlgRZJJROaamOlgyQePHLJKMPpTdr
zR3tnBAdRem+jpt3cnwgJrKO7jgVY+nUr49GP977eizZPLuCLhNnMp3sTwUHNLbeu9Es3DzrfWZP
9Nam4kvRTwgQk7K5ieZqF/qKmzQdV7Sm/N5FuPoadWHYeTu85QOGbsJUxauQlV+L47tYadamk6Tp
OtM0pi76RVsNjMmZQ9/101Jcq2lGLh0ZrFbMx4CCPzu5nG3mpCht1SxMt+vKgSRTQdoVpm6TB0eh
VB2llB2JLHdR5/sw0K6pg9LAwzQRsmm4KmOD1PZUb2eRIki6pO3CRruf0KgKEszePH5NBF7q42TB
FGmZkLOse30kx5tSal8Mq37ve6S4vkEtqw/YIqKocLW5kdZZFL8BUQV2brXhSs7BxPpoQN2ZViZX
G5rOa2W/cwSlYwMMZkpTukDUOnwXU4ibnAH70dc+5i72kkg4zrr6MAZNht046daomUW7qhqOtMmx
rKRaJxFnlAKJsjByBJxKQfXoFnce+NCcNxZ51DxJvCbQ7VqhjkNT2K2KGs8xm7eG5ffCDtSzhh99
6zTB4pSUFwzmUn15tddcc2MQpHL4UnX3LRTL6XuZXWnadZHevMXqW5y+muHzUN/MGdp0to0oXrcS
TkDAMksudLGGhvi155pT1GSe5e9l8Fga5AF1b0jfK3k7SNei6WYUcrMVgjUqEaodgAHR8H6eD2M3
7EVKSjmZhqKObDHQnbE2brCiWQtKtSoCiMTJqSYH0YrztiiVqzStj41JbXbQtmHSrwfrWShJd0nH
WPdEfkcykPELScIWmdNUCV++4BwLnGDf5LSDT7In9uZKk6sVbeKuEb+2lH64m7i9HHuRTvUvAKIr
vSj9evTXRvAWd2xc0otgcO9sbi3YcHLEvat4M8WrysLFTLquToNScrcfb7o2tvvqWpz+D2XnsSM5
sp3hd9GeF3RBA0ibpEmmqczybkNUV3fRBr1/en059wrCCBAgbQYY01MmyYhzfpt5gJK+Ga/hgPTT
li/VhMEWeLBkPXFluKlvk8kEKgVYZ/rIJxUOc+5XSXE3lopXFIMXQnl0+mXueqDFQ15wM9+uByAR
+QLN6mmaGTj2ezVTMQyIWsmwbX5UZIXZoj/eIrQNi7bcKo1sLnrGm7Iaff5nJ6lMUS3yY9nrh2rY
DtnGUMGQB7LsOwMfjEp/DXnOlnKfQdMY61P7qG/ecG/+1GxxpCeNfv7d3BKuYYJuSsZdMp6JlSnT
ICa6OPGryrNWX7fDxg4GbHTC38ZDA7M0zZxML7EbaO1t6oNjUC0fAoa/cnWdTZDqzxsL+EhaLqNK
Oe774pghvCV8qw9qol3zs/NQvet0P2FioJ8lvibanVVEKw0Va7Wvt6BQo0n50siYVS8wVo5+zE2v
7UOIaOtUCNzlOUnLvtYHjnRCxT5M5F/Xr1PJEHk3MX0yrQzKnvVjFzO/qcsjjOK8kjuN79x+rvOj
nGkwojEVPXnrd5qfVPzyPaHcMRD01m5YTpl1mpY3+cXD0oXO9CKaZ47WrgzTMozlvi0ioyOcG9N3
xv3+EAPcpfFtVEwGNtnQMLyqOI89m55fbaGzXRE4kwid935CECLXNMHL7e8k82zzT052p85lGPCR
obBOlWtss0vQu3vIHpkfB0mYu6fDlG8BVHJnPW44ddBROcTzFOfu3H7pR4cc26fyfrqW46774GDN
BC1mSGI8a/MIjeOQSFYvdk4WuckiatHj2KHCQqLvWtVT6l1RB5y87hZyXKcWYsKcHCPELg9j483t
AG6IyjZY3Du7jXrwa5vcl8iqTv0WVcy4IlzzQ70Ga3EkMiifXO5pf9b2sXZU4ZVN9pd2i2T7Pde/
84/mWmdR1foqouL71dyZL4K8kOqZdyRQumjqA0GBT3xXopvUzzYslfukli50ITkviV/oRx6rtv9F
2O88+2v9GyEBpoid85CVT0aMO6H6mfm81tt3tfXvROjt0N/y1BXD2VQXL96ionzStX2p02OzG+4t
k9drN35CzBctu1HI88crmg7vPGcd/D6uhTCGjSTkWp7i6l6S6rOaIR7rojrN28F29gTnZ3hHWi9f
nuSl7+C8gQKetnHXx/c9KSTkFqNU1/bFCrMVyGpvdL57Fd8ZzBAE7DFBjM2A0+5EyE47KD4jfEVZ
J3w0rlYExre/csB/QLegeXfETuHu/4qTO6H5jgxq9eAMj8p3QY+L/Cg6IrC9gSe49Y37crkkrzA8
3bfrHlvHy3nAbN+mri0O6tQj3jupyBHwSidalOPqeG7pWeMX77lBvewSpP3RqK5aEsARINtes4NF
9PtCvyyCgDuct7ZznYqQ4gtb96rvQT464thhEAHa187rhIXivkv8xt2xfrfMPe9AJ9kPZ0f9Kpnw
u1BlcNVYZIIkP5DAzzeIEl5Bx2741LU5fPrZIenPVnUZMn/9WvW9Xu7K3nedfKdxuC/9g3D3xRAW
SZi56o6gfYYMV0CnePWFH43P1sKTLgKN9jkLqQFzCc6F81zv6+ZkLZTx8dgrL4a7B1RjcJ2645AF
N5WCeMjsMC3Clg4r417yYyODqY6uw4wWyi8+uKI5NfrODlH4B8Vjsvi8R8oaVtN+66OY8WgLLSXg
7U+Up4bveI0v61Cw+t2hpKdQQZe+3Ucph0W1t/RjYRw3d792r65z4HW3hrOu3Tk0KuzrInBJFEeI
kp9m5VHjrE6zR56fFoPDqNzTT7NblicXEkd/dmx/ge5NE7J/Xgd+l7pvFGeTFBLug3Tfw9si05ZA
92duCF5ScIhC9YB5cvdIbUT3oVqX4rM1wnJ9LUrIEyww3ryHn1f7HTIORSXHPozr/ci1QkuMkbA/
HGgZ5gOx3+raQzrXk3oIhseyFvsiMvoTf1c+2ekVR5NVhSBrPXdMRliHFsrag86K52PBcGX6ae0j
8QE4Kc2IV2PVTy0mHJAAiAzLGzjdzd38qf9YDE/VTh9o18C1dU2vVEV0gFqMvITie7xSTBKN6rMn
YEZY7FC6v4fVL/OnLvfcOpigmak5h9MzdsMbBPTOhHusGAEjNHODs1vvyEC3izM6EGQ9/OyKcl2G
gKmo1w7c3GsfatZvIXBa7Hu4ws2TdMI7u5BbN33I0/tOpU6YavP9PKIBqvccvGt5GO4L/YBiSYPU
uazCdwvPaAMZoAiq3D3WgVp5azd44KuOD3Q5bcoxTU74N6b+MGKPKKNVhK7m99pDRXa99sCEzrDr
N8l3Zu55zRTSkJSKepAgln4fP3H39NzLyDhgR1oP7IYEITpMhqOqRmp94vJVuP7skxvfzdMXjhjq
7YmJV/Jz/5YX53rj34dTd3Cda/FGpyLNGryEwbgdqgPlH3V9ua2V1nYnrMgd9swB03Lix1ZwJ2kH
ZTx2K8fn3shfVg5vzCFsSd+8is0EIQePJEMrvyhpaDTB8mY5J7P1tGd+F0t36DfPzl+0Naz7UCeJ
Xfo3F9j0i94TlEM8ArLfjUXEaW246M2e6+IQg291IUeuHgfc2Nze8/SiKWGW3JlUZXeIG0J+pLEL
F/ryOIv4Ep3fmbwBQZqHIuYgvYP4BkBpQn3bD+IgGvi23WLfjYXfA+SYL1rv/QLyMzb2fq/85s7F
GXjjkyuPo6fkdAL/kt5yLp9BYTideG+4aHlDmBA07Rv3glfNl2S9a/RHptidtJ6U5HxzV4FFjOW+
EpGWwxS+WcnhV+ewbHrTNZ2xCAP9DaDcaXEt68MkrjgBGzNqP9Xk6VaFh9elfTHpzOifUr44Bkfj
RReXBLiBwwvkNFiNo2OdgGMY17619m6xI8u9MF4xmyBC4IK25ogXJ5uut5rxPzQ/O+2fm+9DO4x3
TWh+Mp4ovGSTZ45nPl4Mt8mpE+d8OxlDlBh3FcujfjCpL2crB9SEgTaPMJIBW2UDpJWcSSfX+C2X
Qa49KY0PsNnWAc+IWJG/eMZwJHZfWiEAOzoJRLiz623Uo0sUEdHCGhlz1N9GqG51dxx48ialQm0+
9QgcglR+pgNdAWw/Hr7uYvG5ObOvHPEPwhdtp2mvglwUqowNj+d4Cmf8ciR8DseRWNgiojIieyUn
kIGEOVaXgU3jeuvxX/HNyEdu6O4mIPJLY8cSD9DhKoBZt8+7weDEnyDk4KK/Uk5xi4ApZgQ/UffN
0Llo60+bQaJnEmkA78ysHRkdXWCzEkwc+85VNTqyi/RQM6+qibCSQqFQlM/VXxOJ0z9mX+vK74fP
7jE+jI8mhRF0EL6m7/zPNrynAY+H9WWjo6N3uvBlsVtf1FeA56NTn8DouBPz+Npe7O8t42eJcemA
fgp/HX1KKJDY7QaO2gsjI0tGvW8ovOACWZrIqk9KBzFgL2yCj5Sq+JvWMvK6YTKVB3tKUB3Nvqzb
wDHrQ8GkEGf9wdgJewjGIWPW6vTDojgBvzG0Uv3oPhjgXZU2kNHQl3dV2XDc3+t5f0hk3O1YEEf3
hgv326ERROEr5gvzV0Ip2QFNAi0Z2AnHXfNuzE/xdsBTx4fnmsEjykbtd/leuXTsBfqdioL7ddWO
WxEyPGHR1JlqG489jhND4l7Bp8dH1u0mvFuP+UfskFLq2UzCDLPV7clU0C+NqN681CdwOBRpeTCo
ARh5F8nYqvWDQfhT4RsuZ41XGT5azgW9W3vnPm3O7Vty4qBEm9zcz5hVc71nnyc0cXqyp7cavFFs
emTrP2Ph7nUzOy1ioVP3RZvyEEXXt7sMPGscepes2qJZ0aK1s3apdlqbYDavzvq4ZftUiR+2/qOD
nlDvcp4oSj7iqwKQMgH6pZ5Z/TgSHAr0qh2UY40AtGJny21qaARcRlLKg68iLhk7inMVemyd7hKn
vLMoBRJaZtQalUYwLh+56jPMUdexar9G9zLP9nO7TaeaXTVWGSOvXXluGTSsgOZYLzO0B3VKHwyL
10fN/KfsEjejNzjFcWy35yXWfFuLT2I7udmIk206jGt+Ttr8qnUOrT3jWSzdo4Fnb0QIzWG9yIY6
GrkD2pBAlyz+YX1Jkp3G57M8qkNhHxYXwbs9HIb1MPeVAd215egjDF9UwDrIxJrAWFYNKc/4E2t9
h9wScaw6hGUbP2ZSvq46SJgQyrubfgxljLhqdZUzqV8BPNhdZ8EvwHbQqxqrvEwVJu6hnMRxGdDW
WvCwiSLvSNwvzq3JRDOjKPasXG/2MyZXvTHs0G2UL+u3y1nb5DqJliiXZw2LMb2QvxtHnqZuvK/H
PlLy9AVpGUphqk69av1MTC71oiJTxLDZCxteuYQTp/0sB6gZzkKmWL05tOCXwPy38ceSp5tUWjFe
8qzRoy3dFJ77iaQ2pQwA+MRpIw0mMNYi9+q1gePJ/kyi4NAU+UthlYLU45S7BNmTqaND0pN7TN5d
3r7YWNNT41Q1490wvgtD3o8j4rt6I9cOZFKlrGs/uva9VvfaxdTxCBu8ZwklMuFY2L1nbjnBCQls
61DRDEaqtLfFGvSyNSY7M2b9zGyO+bZmiCpw+orJKoM2vY+nwQ3sKUOfGve5J11mYeq0WmepIr34
niUiJ4vfBCTZ+JPWv9MuEw99quGrrwieGBzgkR4lt8HENGS1R/MX/nJRRBvlPUXaGN66JmT8lgl8
6eyVcyt2EzJAD50mQv+SBNStdF7yBgS1rZxklzIimTYTrOZ25l4V2T4xfbVzH+3ZPUAirOzW8jBh
ZGLqSt/clDLFBfKIPXFd2bQ6yTQ+HUc9f9PsmvNaUeUup8naJ4a48PWbGjQz1WeBCHBnjMKEXeou
m/vRGOJbDpiDzZKNjJrZ/Owa4N4KxNzObYBAq3z2zNj41Arxp6zQhHbA7pA2zeeW0R7UuskEt4sy
rNXHqG2mB8NMU2+MTcDcWxSJIMLzNq8Z+i+RDJHMETWOK/NdoaG4RD6x03Lw7CpFt1uNeXycwKqd
XoZlWrxqRv2SWRhT6cXAYmsTZ7BshJClKGBvgQEtrmyvr/tXau86r665MQBLSUpIj63Vc58rPM6z
8zo7bAtux2vWjuLjpgSMDfWXmjFNrJR1NbVyKPBsj7co/g2CJ6xKhahFJ1cRhWsvyb2llOQcLAWz
xgRngICMz0zneszVkyNwzU/ZRmfysDyLIgYbluvvkspPLtPimDs2bV0aSc+JLX8XpYYveWnlTu/T
cJrWJuzqkplgBCOoHEUgdB1e4rlzmBfJIyDjgVoOx1chYELNDtBRnuU46H4/lFU4z8Sm3n52e+k+
N4mFssu5i+ue5YNrrpjkqz2Kp0UaKMq47GtEb8TZZej0W19Pbf2CS+JnbNne3YKKKBtW2Zork+MP
qWnCLytGqaDAP6wcKFZKy6HY5GevvOh1EXHI/dBZedDSlsWubqXXupzs2sQGlpQGbEO+79fkeekY
k7v8akoieRKE7hrUeWD2Nc/Y0u9UUOmwnKd7p1yvC0ELFLsB9HJxo8N3IuNBy8pXpbKuZemm+3gF
oolXvqWpWwLDRSSf1PI0aOuvNc9Q+8qUn0y9iCkBSlmLi90vPziaM38wk6Af+0ex5afOtnt/1bI2
rBT5bmUABVD68Wq9DjpeaFQSxcKo3xScJCmE/q6YgZp4C3fWVNJ0qIMW27YTGiPpB2YbpOkNB7Kz
k3ljMeW6vsWmcq+08j3Ol97vtjTjAmSypqwgVmPmMUKIp4VHyOr0DNQ8O1fOTbmskcBQtKM3dbgy
JDlUVtrtiBUpQjjP0KpghlKRvgv7dmprfYucvnvZ1no/qLT1LMWTguaY1R5g1xgL3nbhcKqWm5e3
3IE6SQhbbAHHztXrNojmmKzVa1/XwILANKNZh3nK5WZaSTCvAEe2pl4cC0LD0DKDojaQd5EHmAFZ
m7t18LNUf1Jc5XNgeNXZumNGgjEzjkWLh0oU5mvdUfpuaB/pMH4JWx5J647EwjwkzQA9sIcTOj83
Kkyt8dYJEOAuNZDOipJX3cn3svowkBH7zVJ9jgWgJJKN45z3910FQlW0g583yO0L8fvLUatPrVth
qbSPKs0SVnOXa7Yp3paClb9CmVhNJoEqDGplAjylFizbVt3u1XUS0fIQr4bra62bMyw9Z2pVnuds
eOcK2QLFqH/Jid4kvVWOY3eXDnHJ54kiN5b4iywVthnXqgP5nh40LN47V6I6dWm0wxNFCPr6OeoY
7YUBiCtEF42zHHzhyOu4KdRnIshcLPdXNZQigryts6UO6rn7JhGAEhdzYofOn+AhH+Y1+baLRPHh
T7Cu6QC7lFYRF2DTCmps3zKdiM6vO1+mJGZoZvLaaYV20CaKLS2zUvy8WC5NvnWenK4FF4ZfpNyk
ycYdsDri7Irme5njQ1cjfNJbcCyZTBdb9uO+4vUxzZQMFNL5u6xr77VquN903dd1vigVJMo+qdl2
xjG2eX53Sb8Onl2Tc8eeJDtnwgQlUETYKMFvRoBYpqiwY9QuvF+red/qscomb33GlfIwGWjku+Yt
SbY/SCp0CBYIC3RVTklQQlu0XkthvbdB85BVu+7KAdajLZ9QzwCRFAiaJtf+kotJU3UyA+utYSfQ
3jsD6wak+7lU7d+zoJaw4SdpvcmGDlSzDQmwJghmtecGqMvIIyli3bec5dlNoKWGRv81pySb2GP1
1SIuCnosL7t+nXGX3axHPVhuj95dtTndljizgqZaJ+iT6rXE9x/pons22ykJF6W+bFnNPdl+q1VB
ZsfGrIBm8M3szFOaW1AlWp4hRRvGk5TuueVKiwR52bt5rmZUD6r91+5aqTSU5ps9e3HKlajEL6Nz
qhPnJ07KRxIeznbnIDqhq41Ez+YvswEmRfIUtvFG9A5IwlN7b4I04x7ZGyL5LKvfBBPJcpGHpH1J
+5oIpLYlt7lsUAYqr3YBZqnq1cZVy7XdCYH5TbecfSG5v/J+nxNuhZ4oql3qIOeULrx6pqNvqCDn
1pVKxfKXOVrkGWVVlGSZ4qlajxnD+HLYe3VFy4Jl4901bna7MsFM0mGdTuaKGOD03dUQ1tdL8rsx
EDBbiaFCIJpjUAH2KQpLzZmEr8TfCqYlY3CRWI/3mCDoqiJLaC21AGKUzdKM35zGurQDkSEk3tNB
++JUwK3dMPwSD+44sslk/euWCgX68OrYKxipXgfbQh+LpeZhTlikIOJtWoYPOtn5LmI7MnLov77V
psgWbbBixoiN7mVa+nNXVx9FZl9nKz0jTfrdKkMwo3Ivq9NQgca2JkhJIqbXYayzEPXBbknad8Nh
mtwKffBK670RE3oeSNMW+Bb9GTJqynMDMXF147CknhR/bmLaCUqo1vJsfl09r17ezRIVonFXV0Ry
GCpQgZhy3ndFPzTpB4kjWj41QR8j9mqK17Q61bp8SFYVgs8W8P+DikfIMQ6tuF3xtYp7tUAWjp7S
GzJLxfiCcrvqO6Z2F4hz2563bjkXizv4WsPynGfm50IVncj0EZK2OVV1A7luaNjoinWvjsYT+vK9
3Cx710uw/jFrn9alf2mkfUx1VrbBhCySeh+aQWkUCRhrrQamgrmUHC4daRUPhNw4R9aHOFGtQ+OM
PtnETB2tc2rbko5Y3KBKDRjULGzQ88wy4WaRbi3G3tAqf8rznGZvl7sq7QKpQMMIYz1OytidnbnU
YK6U2N9MK5IaApmBm8Hvu+V7aO14jwy4gndyYWlk05/ErdsRbRMWEHv7QxxSdYxtcdAqXYmUrvza
psb1jbkNCiU+qNYk8IhUgOmy69Dm8btuu5gI3FR0p3VR+nDr4vM4Ee9iWSVrBdkdwBDpeNrFCA3Z
z5b8pC7toSDX4VQM1aNZbweh9E1grq2nKjORTHN528Pvem0DYU2mL4SHBCH22RKlI/5MY1YIardq
DGkIPKu5sM9JCkCHwuDeHPPqbgalc1x5KTK1P7pVhiAL91UjarEfUOEqbZoc6WRyPcf6roaMtqK5
m6N8dU6axhaSCjePxBozEmzbkytnHP4JA3fKkU5hzUL77NJjD2pdL1nM4ViPAG26WZSPqcuulaeZ
ekSSNpY0V49+Yi44RDOxlREpc8FU52mUAGXUc2M+WuY6R8iOsfpNhl/ZFc3BCWW9jgssUWbsP6Ln
QCGtIVINdJ21jmwq34oSOTF5V3RixwYMP0T43i7m9drcnu+WY6mrM+wsNbNePzEq0jvCsoWR668v
US0uGTsZdCTLI46K4qwY5gb8StZUXmhF2PfVsi977XNu9OLS9O3PEC+PCDQF5xrXUi7kFGpNYTPz
1pa/Ymj0tLYkQu52WOmWRikyfxJGBzWZ2gWT2q+HVS7HYlVxq9i05E1be7LwuSUjev/KQXvY2A2j
TmkXkTU5X218c7wueRxmDVrAGRcpKTwCA5w9cDPP09nWpyghazUkpg5EcG7vUGbTK43Z6mBMxZcj
gW8LTSaBOqIwVVJPUef1UNfxJREbVGTR5cQ15agw6IY1U049W6YHIpDLQ33bx6abBHcdDISs7aey
IHxY57xCn7gyj+j4ciXV5/WcqkHRq7Wf9e4Siqai9mp1EPASSe9XCzSalZn2swA+kDbl6LY5fPVj
tm/nGD+iYn1ZBnBEhSXQQI4gOzRjmH3mq9Pk8kRf+MCvqNpPVGhg/sEs1hkj/DXwUilXWGSXodQG
4p34P0RlL2symRz+WWY8r4s6PWXVEqHTZ2otkbzwHv/YK+x5b//oKNIjc4hUOeeekQ+/LMV9cyU4
Yak7eLVM43lqje8ZGW0xV/vGVO0TBvAjZ6SJrDo78ktEX9Bi5Gyd+bmrrGGPAOs6IhJQE6Kr7WF+
J6uERgo7G3bSxHQej/zamVXQGpHV1RXnKS7WnbZA55nG9mM5mL7TYSnAGxmc6rH+oYEUmpJDL0z6
g5kpb2aPab1DSYgL3Qm2ge+3tW8+aR39/+SO0dDNCVbjo8Hs7xlWfXQtZuKuABDLFpCGyqSWHTKv
nJM2yhjdU+LfPck3HJO2gOUPfZJtd999yr+bXAOcI18Y8FP6z4t8vC0yaoUN1AxtYsYKFQgk6fWj
q4A0J7NCAW9sn1iQMdkZJ9vM1tCVcomGWwJxvmjsRxpGO71vcTtusLx6RvvDilQY97SxwVpbbj1d
nWSBQoFY7UweLTcG26hiHkdRvvVxGY0kCqpj7pc0ZfilAkPgTiVuMpRnWSfeiLsE+lWtCMuvr2Fc
hhSOn+Khj6PM+hLq7ZdWN+OuTuKzKsc/VqaWhz6YW1nw7a8sK3F/ded4vZZ7KfswVuXetMFN1xLb
H420A8IV3cZAneqA/Q7il7gYz2Xbhu1IBpyLYlKZY4rkleaQOIMITcXm6UN6VuDhwmKVHgagPRt6
cHPGNhItcWStWm6BJR19t8WOjuDPRWfcY+tOOjQoM6Zyda7aYGi3Ftqw3MXWsh2r5M/YJ/KVy2yv
tYuzsyvrpj1Uq0iwp5L/LaKS4C3+OVtpbvHM2vPDpC3PVbYlNFNPD/yvUQlrOk5xpX/j3k+eR1Dy
GEM2N3PlJvEev0DlqSVkZbnAjToptj5m2uqkqnG5b3oOCdych26dqqelDrEhVPd2o/C0I/BU7PHd
7coCcj1Jg4k0IQQJRGdpZv82p+DlBSJH1rjG9Ld86IL8ZiiMOxOFf4MEDuMAs6GOyEdxPMVMgNOR
kExG+pHZmNPqTvlKRx5TdSKZsjTMF46DtdnIMdVUI2h1hkmndlESaHshewu5CLdETMynFB0PRpaN
/mTPj3mamLuKkvmmZVEfsuWkNP0e2Tji1nKhvZpvpcQuFPWxwIi9UvVXy8fOjk3gR8SrYl3ebKmt
e6gD9UWZVOvOTPmFZVmH89qQ63mDBdiyv8zYiIFLufWH0oFVSF1ML+i/4/Avn9P/y/L1XOPck/9+
+zNUha9dlqTDX46k//67u+y7q/v6Z/if/9Xf/hC+pX994ZvD6m9/EzAkECM6/unWxz/9WP7zC2Bx
uv2X/9d/+a/23ee1+fMf//aNYR015+OfJKv/HoslMED971FaEIi/cXv9zep1+xN/vvrhP/7NUEnE
Mm6GLvKdMGkJfFv/tHrp1j8szbEdok9o7CVRmD/zX1Yv5x8mLXNUDhGnRMmXgwvsv8xe4h8Ea+kW
5V+OZprU7f5/zF4a38vfU2BsQqdAG3RaXBy+kGo4/yN/aiNIr7FaE+iaDexU5Ibi68OkeqhXJZxm
g4DQyFvkCB3qKRdyUjUs1B8NqhVg7f62QdFqP6awLF07g4FOBvAmcjo924ajtWphH+c88+5N6ckz
71JEB+LLUoVi/87C4u3ZDgEVi9AhQQZUFLp93xlKNBAosFdRUeeNO9x17xAuFmjUbdeuEQib0ma5
IFHAqVBAsWD000LSSt8eVWHD48fJvksQwNS286Y8QUog0ShsrmmTZveW+cNbWOgNvUlw2uAg43M6
uCRm0vPUHgaYEmvaRtDP4Y8p4BMUtCOxRlN9qd1A5iaq3PKODbLgO58/GkRoCfybtQ3P1uA+WNrw
mk0lLDBxq3Uea6EaX5ptfef3ST6u0tkkJmYvOacyRPyTMkzrbildKlhNByyjCaclLUDMcVqXHfrI
QluJEFAKAjM7874ck6vu9IZvYIahgp7VFtyNuJf3Pq0/HBLFIB0nL7XZW/Sth4ShUXhquoHJHVdB
Um7kylphGqM6EUuLPmoyA9rXjpX9x3SCZEtJlkkA+Mcl0pzuVYJQ70A0d2xEJpaTucNzrz6PJJdF
DfSeZP718fCr8GDdbyqQnhal+jEMpDN1vf5qnYGQhvX3CuIUjOnBjlUt7OIFu5TqZAxGBDakDBQw
3hg3CJMU5CUzTuPMcbPwpnVmwlxQFg4WTiGlq3xIYNVBpG8sxAPVAInbIjElyFPaCiNUO9arQssI
LZHJtkfetXFvk2Bj3ZU0ZCPnuKlP1EnuC305jPlmHNKVuIBcM/NgYcyJ6iTh+4p7RC2IqHezjQ8S
T6Ye4TLBR51vycVuwKRc+n8GqftzzU5Kkt691c6IRLfiYzK27Qg4jfWg7vaCBGqYjo3lbKugxZy3
dd1+VYKNeNAqB0XHQueHwotk6s3qZ7loApEC93ZiRIMrTNr97C6SpTq8dOcEAreRFXw0lv3dmA9v
87Z85+qsXKUkSUiaS+wvm87Wt5XdoxmPn2Z+abcFZTt7Uc1uyvNB+vBQrTqfa2WH2YIjjpTTdznI
9xvn3tIW6cHacMcsmJpk/LZ1neura0s1npoe5UObTCoxMTEkZ9Ftj81aR4mjkA06r9VBTmp+MSb9
oVZn4prkozbPrzp7eT6Rc7vpTP8luaJhEdPglC4oi6zaIG9kOndt/aPP4xOQUeGTppoEhlXwAljz
2U6Rt86WczQA6MMsI1VWONUBdCAD6zgos5ldnAFz/SKe05ysjzLep3UxeuOGZtGa+wEBMkeUY5fT
sSnd8Z9/GQbcJfbqIGM1IYRH1B96Vb8MVfo6Eh8RQ0trGPdH2bxoSfanjAu5zyfRQlkxsueuEziz
SJhKRbyTHWYPjIafQ50c547MEL0XdoDFaMTxy/QK69nO+5hnftctGHDMZfBLy7hujfXkOjOVdiOq
YQo6iAMQUFqVYvkpiGe/VHjVtGvtJl+KoHZXXc6bRuhsWqpfI6G9eBGboP2d9/hI5xqzU5LfvAX6
fCHExusbMjfG7pdtra8jpj6+THG0nYF+UVMcTETLMaeHMWi/kOsZNSP7oKfLsUnLK8kaYYO7z6tx
HvuaEkeSq8lzqLG96aCJBEG2W5aAbE0Zs7H3/Gg4nM62Mx145ECpqlHxR8Q5rjtecXZ9TVnsAS8K
7WY3ylI2HMIJBiGfUz37NICzhnr4mQ1iYlKSgrBWabMAvM7M0SfK6YQL705PEiS5DhIb6JfxNiVB
l2D6QC9gILk18u8td9G4VClJURVWGDzVbF+s5eZA6oOJ20Dxl1KFn8mUU7IO2O1H98MB3SAJZzDh
Rm0Knf6TpPPachRLougXsRbevAok5F1KaeqFlRZvLh6+fjY9b1PTXdWVEtwbceKcHagekGjCqzqn
k9toqVgzTKfRDvGOhHFPJayXA87p5L0x+TRm4IdajrOHdFe7Gsk0kQN5SOXTccZyF4Q1v9VOLtlA
IZrMOGh7DFGxNqN0Swwx1Tb/G2P1EWh4pcaQ/Cw+Zy340mXMH3WvwlbkzGzzDPOaw6yc7NG2sbDq
5d1NUsPkIXXZMR9yQk16g3ZqBfOeRuCt7IFZpYVqbJrKeq36vHGbFv8JfeRNISQDLVxyQPDgryzL
a/cLZwMXajYgT3Wa4hq9hbkgRmGc1PZD6jFp9SLFkWF8Ix8IrywbxDvCElaCLShG96rE+KgqYho5
dqY8swCqadr7pBi3rmGgEA/Vre3qp8kgpVyqhaC9iDHfS/GYuLYuSEpwSqyqiD3aGv9cH3gFbaP2
2sh5y5St1AKB4Afm3eyP+iR/i7TemvzwW/qN2JOMctM59VfYRYc0OjAFxwigfZohkl2ay290gR9V
K7PfwLlDC+sB9jjt+icJbGkX98aXzYRdS6TAtSPC4okeVGsuX72OrkarxpfceeHozy9MaF3681Ux
MEz9LzcmKjxplYZzpsgwvg22hGc5QqckRB5F1i1S54uhBW8OZKztWD2mGu2E4Xbgdg7LToGppL4D
rhrk1ohYbCHfFrYWuD0xY1HrOdwlmnoNvDyds7Fn9rKJxZX0TbQzY3Jj7A1aRzOjdGm+Sn11Zn38
ywLar2OFiQBZGbOfRlw9uLwZNW20QXfjKFXdsBySdUVS3aRk3zVTB8e8vrXtcsOG0VspiHo5bL1T
aHnDgBRnWwPv4urJIwcGvjZse5Y/r0wV5JQ59+uURcPrRDVGcpr5EuFVGX3VZ2VSFJfYiTs0NDsQ
DR5SrTz0picLByGrsFnz3cpfSiyxE0EcU7u/qmb5o9XxPkQ9B2HGNx7XF2mu7qVho921c+fOsp+K
AtZMZra7MK2AsjReErRbpQVanEXCVftO3RqWdEh6hF0+2mZbBKPbF/Za6BiEQT12rqaYlLe1DlqZ
wTIaBtYuO/dUQpez9WRAZDFYiv6cupw3M64PXLnhRxX0Hpszfwl6UxPaUsLZ3t3DCWmljEuCY7Tp
+KcUdjlkpbjasUR0xB5YGZDEZJi0zWQ3a03GszY4xsYMBE+rQSUoDcnjYjSYskZFPxK0DlZDeOHS
q7nSWIRmhZPuk6pnBq0mGAaibhWTLNobNVG+tsW5VUsDIQqLkUYpJv5WH0UM+R0fw1NTbFBK5lJb
YReSAGh5UyL9lAVyf2M9u8neJAumPxdfTvsaqjYWyAQmoNZYGKl1zL1FhDWpfKLeS6t6sP7MQr7P
UwRyxiKD1FpozwXOvigt3aDgKak0DPLFpXt2cfVojPKjYeCaUfAYY/UyFPElEOpHyUviJtnwOxf7
yGyBwXdyhVmcXRtsPN6WmdNS6PKCiCQltppM7xUOlV1Sfo+jnh1qxck8mefXZSpwzHK8GBVFDE6N
/VBOB5X05DrVlNZ1wmij91i+G7lQUAlugVpXXiIDGxoV+vcqeOtU/FJVzEgEwfSRSRq+7GLofUzE
9nInmeXk9vQHc9opnjMO5sopOj8JzX2nAfPvsWJpU/cps4pGVA9ZJ4jNhAmNfcT/FxjEOPUpcAeg
vIt/4mCTshpTUrTsPWdkLMdIbRbzSNL2zK7YESK64BsdOT9MmqXxX2V2O4zRux4nL1One4ngUJgQ
Iza1usxs0pLbncGQNDfpxsTYHDTm0QjBc42y/M0UdaiL0h0bfBVhM7wldGmctzpR0kHs2OrAQBXu
fyqlFzZQ74xEsCTJHF+l9qkYwBPCpD/VhMdXrU37xFBkI6Ed7zCJ3duRsmUVS5SXcdx7ISgD1g9U
Xq5O37G+gD5MeTMIJWXktcCdAr4zkeuE2B1rJzcFgelhekRaNi952eOgOSn2QnMttL64GlUEQaIb
97Oh7PSqsDeWJUYqZ3OvSlhiI0Zzi0aEntJTKnXxuDH79K9zrrozfU087+WcoTEliKAWCeMwK19l
lQCFJSWSh+unXVMIu3WToKVk1SOpSE5gcMI6adeMOLvGpczCzq9fNG1iE0sxgunQXoqGyyGdQzyA
SbUbcQvBODtJYdeu5wGbaZ2qGKqiYoMTN46zkTwj1U4/O5+9/J6kEAfbWiN0n8eEXKoEmkZOzNWg
01MZ9fWY0Qazm1ZADXkcADm2w4AzEZnTSNrtnDcyBzr1b3n8799Q6uFXJppSDb6hi/tsT69BmOMb
V9+n5Y+ZtQpNjTSAoWmzZ2ndAq7Dxt6JsQbztA50uHVyYsWuI7Orxph+O4ev06nwHSMNrPKqDBmX
E8dsovSAkaSDhKacQhXyJXer5pk8bV6RpRdHKiqPnV6YbEGB4bjjFITuVg6Kgf2Axh1H3ndvK3dR
k0Ub+EJXAzGZCD9pBUyCpoJBRmURcW1m1MSSCXXW4s1ty/45GYipul2zmkCjYi5IP0VmRthxwiDZ
7nUbk+lcb5p00j2Vim3lRDPZsR5HLwwQIqfhpzwxNXWQ0PKyVLD5466uUoqgQJdXeAKeXZe8Tw5c
K1kjGtEC/1rICVz84mgmf2Taf22DEWTLYHHMCc2k0aMlfjsaw3Yaup3FcMvJgp9RfVgAsdK6+Cyw
FKSA7zlzcQKlhkHbZ+8nq6x8ijSVspMTOpGSSz6uZIEFJQDTmOksoCBIvRE4kajTphAeW/KLIMHh
Ur4GiDsEO+h28PEnjWxAnvigGcVdMGT3kolMqks1jmJfnWteu6jXN03GXq48fI628jtFkMWiIQGV
V4LndMrv1FK9jkRQkBNZ1BfbU1+/kzEvyNLkD0mWci+zHD+Ycb7JqfSo2vmJ8k2GuvpQcuYtsRyw
X0YednZv+iWLkHLMSl5as4MnomKwJfzbXXsVSTFg0+l+8jyWVhNlcsQTwNhgRcqeB07nyxjK1HGV
IHRrQ1a8AmKJB35sJxq2RLQpZ90Y5TYDL51/Ncj2Y/AQHOSYEdMIATzY2GnwrduacKc5RDxn8jFb
rM5+oN/nGy5Hac2p5JlJ/d6GFJIKIniqKjcGcx+lhX1rrvBMhRHCCrQcvCgyY2csnskCCLGMZcVT
8Kq1rbbCNMyC3FFcc+Rbd+irBGzlQcpR6/EmgW9UU89Q14klR8dQ03Bg0TKpFbFY7UDDDtVuSv6C
OXpJyn4dg2nF6kBsvkoxQiVYI5TijsWJvnXedbyfUtBdQLWc6I5ht50i6S0YJI+B374gcpDjbubF
PSGFHZ2BKUrQMBY05PYR9UBR5vgU1RF2U0dc9MW3lmB4iDuinLZ9qaWMoa5coPQ0zPwYOudrW4n3
GBVnQExbSwQ3De6+30sNPBjmLGNziKLKJI/GK03N/9vhMCgU6oxSCTdwcIkM2xr1/6Nl/u0Njkph
X2nPdCAGNjHNH9iXUzcvKDUgBjI+xyEYIc4iZK1iJCmXYdV3SKpk0s+doXDy1dk1zfX3ZFmkMg21
zv4uMEmj8RM12MowPDMhTl7MOZXXcoT7QgnlDT5aPD/TsmeITJUsyyOZxgqrHr6IZi5e20SDNqBP
aCc08VgUCS5aeeeJyln3MJwgrCwe93DxI1rGlUKf6FlvkWwn/cFyGZXJinmClfI39pNYY3xjI+74
h+WPQSwGm3QyQYXWzl+hfMPl+WTd22dlzt9KlcDKadPHoFfbcCYcZMmYNktGs2kHD8KZwmPFuA13
r7a2SuO7EMw0pXh6Tkw/TdZYjap8bdlYk1AghhVbd4acdU7DYqtfYHpNYH7HAdXpRAfdzZgIyhKO
ds3ZzhuENz+8d4POpDR/T2w58RXOhphdLElwwLjwGhnxsBaCYWVp634A6J3bkN43N6zb4kjCU8xj
2dY3ffHyYOaa6ilYwyOmMlSVGVht+JerEhQUepQ0mdipG5CdCdPwJhumszNLyYezu29T5UeLxwdo
aqIA2fAej+JilJrG3iPl1eSmX5ldgNCY9n8pqIE0N5+D3L0wAI02E8rmBhXvHeGpwGg19zsrB8y0
qApO7jAWVq1LUWqPbojAeIIwSUZBVHfkUaR/50fKivdYJ6eHIA3+UwQbq6MElmsNVIaj8gi10qVX
KLM6zt98xCxQT1iNUjA95BiUTU/SyCrL1C1rQeVb5wSTFXaxT5rqNxqKYK6Wn/po4lrSaVkaZ9C4
cpANU3PkbmXebNjMkbSi3JqBfO8qTGctLytT4W4X87E6saNsjKUiHmuO5Ezp7sLi9sfYkbbJyWZ4
sE8N9QbfAE5Xkhb4CEuAUE1J/DQnl6SFVwx+I4hQ1DOEdKyJXOQYhMQumY0LLMBDlgjmrDntpk0n
BiADPks2kJtIgwtD84+8QiWayjL2M2W+D0sIfOzkW80Pv57AzS6gx3cRyPY6QYVc77ScdXvo4jul
DEhXa2S7GyDLc8mMbWagg2yjFQdl5DANgBb7s6VlO8S3dKVI/Csow77T8DKk0vBhmnl6gXB7XDhV
R72eZrcS5M4zHRNiP8aoIqPuSw13Qi4i/Lk6nUAnox4XcSa8oOKQMSRCyVZY1X6I2RFWW7oYVE8E
i7qDFF1wY1rLN8NmoVY51hIBb6IRV9Vph33MCySqSTqRGNgluV7sbEypyIqF6mExathl5eRCnAF5
n0sb9+/gcLEojnTplOhRTVnvNXh1ojy7Swx3JW4tBfuu14RAXtJIxnjI55FVeL6bPIVV5GQYk+BO
C2kadrHersF4C18ZCesP3XI9KPkt1gzFhxRO+Vu+1+ZGyMnDAQ/v9R2o5gI2Gvfn4KJS4Y/hv5wK
LohpwAJSlLj5uuabs9cNnIh9TBlK81BX91gp772hHuR+fuc4IpVSyK9HW6SA2FMj3uoKxVQU5Yx5
ZLvYqIv0AONPcgF5Ug/o370uF7uu1v8w5k9bsxMH1tpl61HClMgqdnCh1jgdJwyLfVC89FFCj2eT
Uy1zWL5jsKS/NWev5BH5YwMQgwhciiihMx8qJbgnusahHxF5CGV1XYWk4lKyAWrNc17gumhKwkdh
T6kpSf1nF9kMDsIPMSHhVIRFEHEA+Zo6fFvN8jvogmblhIccIzlUZOR8Dc90pmu5G5rmtS6DIyZO
nQoGjA9u2sOo3pyCHMioYR/kylzWXtVeuuDcU2lXqQRpTeyOXSurGzE7v1oMTrfrpATogcVEH91W
6iJ1U7c5xL94m0uAaTDjLEWI3rlD7NBKOKsGKNl50Fi8OE/2rqgQfhpr9OdRv1Ydh7TmsBcwbrsN
XeMaKz9NiaLhlmipQ+Vcs/BAbrIaxz0GBAnzWw26Y+Tq0wBkdeKazH5qTZbXaJz0Bs4dWzJzX04M
yWM5QYOHjf6w1UmnylYGrL8bta0c2hgShEbbRJYQG3OhXpRJ/TNCviX4MzQFo0WSsShOPP8Mb4ru
V1aw32dY+zbUBvjTI2vVMc5iyWZID0B2geGUWmnglvJTmi8IH8dcsykiddUF+RiypsBBce5Cu8bp
yPc95Jgqpq55nUxEsi6Wr3IJLAKH6YZJKpXiUj069OBV/K4Z4NpHs/ptZ+175PkOUsGIJPjMVf0J
BvE+JfAKsZyWOZc6wjNwkdncz4rxLlp1wyz/Klk0k9CT3ttce20KHD6YWXEFlLCooT2+RNj+SUDN
ZPDzzzH6Zr8BK3CM9gLod7aPCfbp9KLrBF8qdBj7w1FfQri1cnAN1YeZ7rWQvXTHAc8cSql16EhI
A9sTZ1JC/X4wXwoQk3SsBNeNF025W9HRYjQAGH9QfX4vb0HPVEkx7rb9MoE6cLq3qHwqfMwY3pUl
MTLrLuhEl0kJnSyxl5HZl0Ap/XLEvTRPc7fWylthschu5OKUP+xIXamYgNJXeTBPQdC4qEprLXjO
wQ5Ps6v3KA3BuYjvDSLo8ML2ukz86ynH8+m70EkvzyQlH4X+Yk/HTn8G81+gvxrWe1wTmo62zvzP
HBjmsWYOI+J86HoY19BsjmZ7CMhZ1nHrR/YRw5MIDiQOg/zg1O+1fpfZvWiS1porZ5Pm6wlwUdLs
5JZe7C2CSOxov1X6TMAfEKVv0Xuqq2weVHzT5aul/C4cOpJq+FzOU/PXtc9Svs36Paz+Ev21MEwO
kAjUz7kt/kXhVwsvRaaAAFYFggJYNeMnAnKrgUc6/DDyLzl4qOpXgAQU6E9VuWsBOwgRKxPh8UP3
QIBSplpKChPBYDUcKZUcLIjNY2aQbS2Q4RU+WKYEjoTTZVzhkUOiw6Fe/VMaBxvIMwcHZaW8ZZTj
o/lTSM8y2xnljmW6KzyxWDvhqkIE0Nu7aI8TFmaCzenJVp8xj5t+BLhpS26xTwdslPtee2uHk8mp
nRYDvfDOTgiJb8d4q4VwrM/8ztTYW9Zlti89ChFCQO/i9nZAcsRCbHGretUAtABhZRj+4b1lrj2Q
AnewltBfCIbZ0j+D011G/HdAJIRc0Kz9IBmM0Buah9Ym8mQHnoKANGdcBWhOFr2HmmwzfMxUwKvW
/MQtQUXKIy0+RkAvMVsnFEqpyMrWrYRZFbHdkSxybdScuPJUJyCR5y6hZntqfbHwhWw/ma8RCTLE
/2V4tpmV91Z9jyg2LjJh9vSa1f9COWLtwVGUu5Z4bQyqCDMYuyy7S5Ic+vgsCHUqjyy85wYvKfFL
6dvpFS+AYlEeo/FmjA++Z0Mw1H7ZGjVBOvVdrkuvRJWIkmilqvfQWYm6wdLFP9gH6aW4hTjbBsIl
c/7FK6Ikh1y8KBXgzZeRHcPZn6L+pIzzrORfPaGyITZk2p/MZJIc/KTdpuFzFBVXLJ8JF3qMCJtz
Fyvxk4tTgbwyfdnk4iKmOelMFBh7hWn+m4arjaDOKgKYQhx86vQ3UkvLWeTp9CvqnfsNn+Z3wQwb
V+WK08xzCti8WuTjXKH/gcsKDC5VnuTf7UesfsLsWfMxMif2+ChkDNrWPkVLnJNXsGbUHWyMmHjk
h1/8JGvCpnYPsWAM9qD73ACqBE7G5Smv+JKW97LhzGn5NTlBNyLxx9oJeaQ0g2ig9z/wcK36aYk/
w3635beyOWXitcJ0qzyS4hyOb3rwWfNZRCjUo/NWDepiTfc6UD2NF4eUUiXLXYsbjztindspX9IH
sMZVYWDFduZV9bSYOVnJIoHK4MqtrUq/XhBtnskC1jkuVvpas09WY89T/Dm0n8zg12hbbMrO9Ptk
YeRG7a4ilg0BfuuKbztnVFD7sgTtvHbsh9AO+IFX0fxmQ+0veOohxqZMIim2gNssE8PPuP3LmIlk
xEZU8dXX2xYV2CDEvZw9Nq5c2SIwPzp+BDJETHdWFaV0L0EzuBp/14LDfUoGZpuUuYmO+9D2DDIV
dNw4qH8FfhDGy6W27nGw87ppqJCVDO6F4QZXc9jmW4OFqCVvk06VJJGSzDDbJQW725mmBLPAolNR
ybDFha4xmtjYPBObJfKY8fEJfMLUQuyBmCJMChNblgPy8TFFAeu1O0IvaZLvYtLzrdV7C2J0cAW4
FAdWoiw/J3Va0mY8+vOqZN6vE6rucY52hP5a7S0toSbovOeoDQyL1qZeuya3alDW6yhAirdRdEEK
oE94afmBr+SpA421e+GWAJYlsU74A4nzIWxwQUhWdctbCD856V5HDDBwYR0ZqR9HA06nj2VHaWRN
6xaTbIkIkaWvpH26+S41/1I7py7hKsIrGBpYX14G6i4zkPCNT9hLeXrH4xTSfzMDzLsfJz5Y1lFO
LuyD0HiPy/4HuKpLp4anMFnPVEyT3m6m+WPSD0SLNkLbwXjdouZ5PPxhqqzaqls7MyFs50PTycTT
9PRctDIHaMU6JviAaCVfxMxMLMYyQmsOrddhV7mG61XRqL04HrMk85yMhdIs8ogrGCKEPCtCAoON
WxeFpkcFrLHgmhbbaAd3dMBPsEY1Y+/GmQTLfx9vO4VrnMrbtrPw+yDNUhiXsFUcqBiSegrHq16/
pFSvCaWU81PD5YdbYeMSLhmNqz37oWz8QSmPFgu/HR4pg3Fgr/1UFRZX6xHIX7L+2eTHqOL5MUMe
ieAvx96kcTQHyMgdtwPyHGUoGAQe8JguhrUJfluoLrNo5vFw7mp0cFBBqaJvyqC7ySnJtXi+sbgb
x4OGqJORlRFr8spLOXvEUPUyhOM5Zb+Onb+rA0QGbhyaEUTiVyPey410MrhTYY66GT77QWAkyRAj
iV/robMPkwq03HDqTOPaOQk/SU5su0y5g5Z3Tt20FgGICgFMxf1mmB5+UsI53b7EACGHUFZy6K6V
6RLJ2JZ9fJIsAoFddK4reS/nwTboma4q7436NWNCbVHdVL3ynTE+BGQQ07jclwNP0TT6eAn4WYc1
jAJXilgGoYI4ru7hEDFUAj+jbMy48se83EXG7Pd66k8otOyQQaXRT3bu3OyFS1sPP0M34UOVGVEF
xIDNzYyfTm5tMhgvdOpne3HK4/EqbQsMm34Mx9m3+vSe9tVJjaRjGcZX4F86WYEBj9BOb4I7a/18
y2jOrdqc12qlnAZ0ulxPNm0zbTp29XSM/4zZcuMAk5VckP0FXVRMLCSxN+O4SGrQdrlmzByfQVw+
2ZR8b+WMqr2AtZorz0ju3oVqMS3NT0XTwHcID5awSKq2vh2h99ram1DkDzl1znWjv+CLPOsFW0Oy
f3GWfxnz1rGas6h2jUPiPJIOSlIe1AjhncI0k6Geh/n8qurONSvkvzFlKkITcNIl5SoxFs2UZpvt
21r8q6XkTxgwjYfwkbF2uqrvrMf8bcBq5eGACpacwmDaKQoWEWGKz8xBReb4wIv+wKVmYllczvbB
/hB5Qff2qSD55tgrFY3veSfScluKL3lxxvc6FKDzSM697H/r5BA0B7b55c4mx2PlIFja+yLDNXFj
X0kTwWN8iTumIz6I+ERlV9JKIXWWvsT6dwxdHnf6qmiOvcFGkYAvh1xziHQAvYHwPrKPXf3TVznj
AhAR5yZ+BXkBPgE/PPmYAUFNgjYVoaqMFAv8olahBp2U/UrxFfUDfcbLidQG0b0vfqsVhjYG7jns
GXVyVk+qlfEq9/tCviTajdmqa0a44C/xhnmD6S6yRPRXjbdq4JYCNbaWgU00/3irOYhP2srxLHmj
nhIubaVF5NbOTnw11yhTfticeZX8mapJHxiUYyjF8wloDUcTIK+eUsHGt6ThxdDCZ6NuSY5kHMC5
QlBZe6r1XkEgTUln+QM7VcBGgbfSjqaRoPv/Yx/CTt7QjpR/WvoGa7qV1qW9xXYwJ7tIvHJXrpZI
tnmxxalmOzTh3cqFDiH2w4qwqXHidLHBy3maq5H0x1mnfGdIJ5hhe1/AOWl3WrFO1qU3DrskxKnm
xUQXv7i8SGqeWwQ8ggpZdSJngo/zpXL2GL8x3yqrmKBjZLmJi1xjrfvWk37YGGM6rFsBsTd9af0N
ssUqt/6lHBfxbZEMWK/OOrftuHDSD2awc5QLCWJujCsVv20+ajbSRx+j+qL3r2KmD3zk0kdsvtIf
1azflbeT86wo5wvlVINEWtm0M1sm+6uxvPM330TGNU9ZUsCq9f246VyAmHZ5bvX7wrG22KveTBdW
inmkFmhEpvEiKr+XD0P/ym9b1p0Zl8K+2rJnNBtjunT2jgUmnsyLQJ1OeHxNXIl9KT4PTrGLo+PI
lBI2tFZ85/OvZLyIYZO5zwkT1m8UvDbKPYr/KNYHx9eiW9qCPbt31FLPUP8ZAII5T+pwEFYfpnI2
TV8aHxzGsn2zPInn/qfyACZa52TXboChWeIU8ndxEd2yF/5Mt2V1eflLAJI9kh8mwvi4aT0GxTFc
UeY5JVd2V30P+vvU/tbsTSQNqZ+NcS8lhxnugAsSR3t2+anrDnJwK9xnDjdU64Z12/yrlr1Xuyre
t913T6Fmtfc4AJWNF87uXxL9pIpt6nzy+cN5xAl9G5Xd8lX46WbAuJw8osnPoHJzZtjrzJdYF7ii
LmUuHxDd1Mu3fmN4dnGdKVitFecRiRnBHrvlpyuDVW3+giDEbhNSLHbOm9KRkO5vDV2uyiKGGUuS
RA/pmzI5TnE0HAbKW+Y4K4tFEME6p04EBLCIFOBkQOTEK8HgCGzHKu7fgsbPUSVwLq+sW1qjg8sX
hS1MwAgZx5nsf8r4n6NarCrUv7l+DZrTGL0VzefypBUjUes48lATqNwZcLn8vxQllfin1odY26GN
sWX8B1f5suSi0K/z8o0RYbxUcGyL6eYMlya8Rmq3sqT1Wg0+w/pES0TfxN7RyWvErmrOUXvucFgO
x1I+TM69rcaFy7CqMTWOJTm13ST9WXgxalI4cvwzSL8wyP3M+pioMDvt2pbfyw/4cZXV11rgs8Vi
OTb3qrgKsbOYtvuK4dsOQ8tDXT8aca0pm95xY/cwoMSukV4jjwPXU/sT/SI/8bnn1E27W+ORaVE+
yuCk1u9YbvD7rUDNrKhcOIrOEUmmDubJM1ghb2mvYXNKUA/4vFywS3T6d9jY6GybjLZYBLtIOvMp
RNPnf/NpZnqqL4JPWz1qTOOT7CXU/oAZ9/eu9nGEZu8lWiuaVXuInY0MLC5Yx2xApJCOr4HBoiaG
MvTUVMkLzcUtJ/BgD6W/RZwvJvdeh4GNgptirzT3sVjP7CDAc53oB/RpktIWjtLS3LXdl0rUuNs7
4a2bD9PqUxZsyUUboZloDjmDtyl/71M/WHO0YjffNAyovDKH1Ep92Pw168qrIxhdODYkg7Frw9BT
Pc/YdqejZJxNY2fmtDx7QRc56D/0SnJ0J+zDZ3m3Q79iXYzO8PBgZQclOJbGq5YicG3HAt7f2Yje
Igi1eD769bCZy0NS+nj+lf7ChjR0oLe0XsbX+2I8OXzwpXSQm4NE35wk3+H8XbCfUtLfFuc4DQor
rlV68TdO5/SmBVsinIsdlR9g9HSf8s41jqwaxdC8MbCjzjaM24YbnN25xAnc5dPUnhToIRiR6qIx
3e3H50TOy/E/TTRxqjaf5bk+WciJ89z0f558d1W467E/V3eHdY1wN4cna/RW4YCl2u+rK3QSS9mH
oX++8lNDoXOTdkPwG0i/VTH7JvDHe7e4GPy49lnw65U4lqVtH24bYAPzqzB2Tn3OkZSdFXXOKroh
8AnaXrYK/mNAw7S48ixPKR5DuefFZecZKlWXnsbYJ5nVf2OkWhGB2MzAUldftqczdL1QRjdZtDKs
y9iRF0ZG30nOa+qw6eaacOWE8Dg2zdFewSfY4OoIGAd5iHX0VuzDRDa6KtbR4SDGgcUnUUKZyxBr
L6OFClIKaClvbXbt+rNGwWO9mRoVEojwdqOLj7alnEVr9zGc/F8NaagS7f61MxBh6ajmslu1Sysr
FfRpfszGOHvNsZg9LCqqLQBH0hwN3fO2MlydYSkmqk2N4+yqcBqkB7Nl8dSahp0mBjv3ORtvVvUk
1Mc8g+cy/4K4hk15W6qfShScbVS4ztjL8QOAGwf8MHnLPjZtV9uvOBhHTozi2MZX3kzc9bk20LO/
qncjOgQyOxa523g9cuEupUZnfUjzAeYIayKso5GcK/5qU8LpfCCB68Hz4JFM2V7E62szt8Xw6aaQ
EGPjMo8PK9pL2S7K3tpX6ph17bC3G0CyfSwARzAZljd6+8JgGhWQtRET9QzqhYyhztxjMBfVHlh5
yulESCE/S7wwBi8Ig3iN0leSDyBmcuodtYARsyVHQtFL9o6HMc03+E368mCP58HZwztCBID/iELu
xnyyFiienp0K4fhjjXuHUHsBDjvwIKZAP8WIHvBLFviFuMxZ0wMRDqcMB5XQaWezU/mGBd0xjw0w
fkai2lbjDwm2ZuXL43eRsUGc+Y4cHEhu29glgMp3rmjhV15I669MXBgNLZZYB25t/2rB96i+tZAD
7dje4wVkHHXPx0tLFpOMMrkrnFVqfsA+UvMzZB85eV6itoIh1zpaS+EPV7lp+M2wKcRGJxgee2bB
MoD+0x7eZMpVbRHKmJzo+p1Xxh1C3wbeFzNdSbeWfBr/Rk7z6LMZX6T5ZCVvkwcjIX9Zirj5X9jc
7IgRzIYFL6tkPYm9mp9UhY1Kw8Us3jkuDX2/vPBm8CF3yB/mv+WF6lryB+wDYNFLw/ZZbl7T5GUJ
ELv6Nyc6sgZYnu668a9PlxpSyOdJvhbq3ghPpn0hPKVNWwAYIEhcOTjRJqyaimE+2x3St9DtufZY
qOqjeNrcZsV8SQjxR+oJsyFleraGiFj7VINehszNMaLtEu2tpGU0GOJ08WXprSzkd5qEJGypfN+G
6WRXLyNf9tif7PEIG0RLDp2+RaHq8J/kcIVJmbCkuSWxqeBs42dzaKCDv4lYK09YHGxVsTNutXRN
5XOVbZcPUA82BC1CmKp9/+H0N2PH26gWe6vnNe8IAne/i3QqdR/p/N3pTIPHDwZMoLLPtD26+qyk
O3YFMko8lR6cJn42dbtcDhpbc6EaGIfUfNfVh0qd1hcfbf0uhn+JtJs7DkxWGCWXZjhz4FLjarQo
8OCZzE9uN12DEIjCi0OabvofR+e1ozqWheEnsuQcbsFgciyg4MaiThXOOfvp+3NLI82oNX1OFdh7
r/XHeTpr2YhOLVu8tGMZrNxNjzrR8B8ihKkNggvQnh7HDdWVbb3LqjUYNNWnuCkIKSc3hwNoCI5d
/P+ELDcE5FGcidqfT6D5hMx7K7hUGS5bY6q4S/QYx1tRX4zCgejuWSN8eUsKP8ODzkzaCN8svOzK
wxyWFT2FsDGtQ4yvrzjnyq8KB0Di0WyQgPgQPsvWVc0OMkFLYbd1859cPUVUanKNoqPvFlK80FJg
vXVg/pQij+69DzfFP32GT75ciwYL3rbSGJVwJYjKH1BiJ/aMe80sRKJgZX+J9pd5B2ukPWbOsoYT
iKvc8v4M/1dXVz2+s3YT5wD5Z+pPi2h3m1jSvVevSuWs4aiJYkoagIiHXdAeLP8XJYD4o3JDjNLS
IlJhoiC5JNSKTcJuzOeoaEySO6jEKkZmcdRxBjOSjvFD9bay8FNVXF0cmdmF8aGwqMjmUDGynVxe
FfGbKyrVGUepTa6cWH+EkMOCcJluGTQDVbImQ9CEPLi1JF7kaMJFoGyhPwjirit+Ju9dCDJIFApI
/UXtlbUa/xXWKer+lclFNxkTqJ3DoOwALnOUv5UEFfWCrG8WH5uiPQZTeUaUCSZ2hR8y2riVTRj3
HD8Th4ZMTLG/x+C1yFCu+dfeW8uaI+gncgzgT2B0eJBEUFS8XTASN/oiaI3QQzRvW9Cqutkn+QPT
Pk4fDkERUcAcHE0lUlJ+jjZiEoU0ce0cLNB2Wl9u/BMVt6Z+mfWy0Zeht1WUT5d+0Cq1kIvMsZry
Oy1sSbwhy4c8cZI49l2yUd1DOVyj6kcrvqvm3kk3vhDFI+fV8cudpGwC+koM0u9Z7uEOVPEUoE0o
7mmDaWm4BfWZFcjLgE06kWDhe5Kvx3zXGRtXfpMagKkH1eiOHE30uP+aBc9xeCOEiduCM0M5ywQl
FpIwgzQmGJiA4upPpig8gxiXPh0ZnuK20ZlOCRywSoRa3W9QmgulITux+2W7mo/kl0SzX0G/90tU
7vK9BwXxVrpjWWs5oKcQXtS7YjSde6wnZM+K/AtkmxLt56vHljeW+wRaLHr3ILHTj8HXIfmLGGe+
ZvyM2dMTTp101qRdMXBmMeZjx521YMbS6CQ4ZNxJdBOffGUpkV+v/OgmVTY2UcjJT6TzPjzGHoSK
kgg/uxCo50zLmkKYSu03c5rUnGT2kQht51xxecUOTXs3eToyYvbc7m66qD3SGxZ9Nd6xFCCD41qm
evjIms+QPEVALqYnqYANLIKvRN1bqzDfG4CLjMEILmh95rygZmbuF3smmMzdRv0v72XafwkAdOzX
mnEaFFv4mOMyeiaBM+SrSlsT+0HMik14bCEfatMeP4m5gokolT1vgiRvSjoT3CNnAKfCgEFDYmNl
+yIRZ6YU/+gdNsxr41/MfN/pqzKnRxhgU/0ugVopMJhWOSFhl9W+TZisLju6/ZY/jFgwT18N7HIF
I6j3acClg9YkHgJZmbEHsCmWo7Glkd3ID6S7xtI6984InpHJEl+bPClq0hWcQDNj7hEefBaoT24c
YQDbh/JalOXu/z8cw1dPvMNXOOz95F9BiDgfreYFaKopO0Hp1mc3rXMiKGA/vVhcMBpJZNOUD0ve
MKwbTjesamabkkNmBupB2B2xbHPf5ZzlYxI2auIE5iGQmHLJD3nJAXKWhyovitaprNuboPviyIni
L4gHN89skYTPr7roe4SUSzkrjfinW+naERYzI7k5ARVcR196vJw+c/igwLxgZpn7IrHtmDWHVepR
cf1X87Nyb8xl1GyAAL7OJUqRYvegdYaKSz6a7iZG6wZahqabV2PMzRrJzLcs/jCyt+osa1bcoXm0
hpnDs72enmZB3pab9i68OM21eFVLR6ViyFQc1NMcyU6doQPcTbCmISNeXJrVeoyvvvRkVpCGlUx0
drZLmxO6JajbWztnVSx/Gu2fSbh8AlcyERioF3thUSvn6S8W4Q/C8ck3I2RXw9rBFw9QoMq5F49o
zPlEgFymU7ZeolhGdvUyEPTU9YtrsDfoPVl745L80vmbigjsG+gMGFXtFrrODgfy+/GeihdVPYb5
DUA5M1CW9ifMhoFwHAbwOGdIdrmDnMqlkeI8QUhF9A1Ypyv7nAhL6SmlT3efgRyU59g3lhLKyGp8
hfCxUvllRg/BOho1Qdn7st2KODmYkDs0PkE/TzRvelVifx/mv4NK4UN2V4BK4uqnwMpJXdrMKnf6
jDZ4bqwXtxRKxQdfO2Xd044XH7pVsByKx7Q59+BtzAY+WCNaMsyEMqErJsfqpuTSS/pXRYIfUIIQ
v8P07cqoZzDmNOzBxoY6Et64Vdufua75w6abs1xSBmbcWHbw/9IWQeltRFi7Jx6n41GrV352zk3a
hrylYd0iGnrcUy1RLbPSsVm3RLAtcySS0d8QkUDY7CbURfM3zUQGuPskeFbNDNJMZNYR3iX/OCqe
ZvJCnAwduc2KY+L/6Cis+nCfAtAY3hcJbogt/gniOhNIAANFg0dhUhGrvShfAvvdQ1nir5tXxaNy
t83csAlyo1NluhP0cZ2ADY0NnS8c6Mqfq30H7kNvbpa+LuRVHf/UHtPRps9/xuYlCIh/ucj9/7Fs
uql88aW5Vx/D+YQORNJjWuUV9eoVm9K7AjXP03DLfrgwJ5nqGwkY+SwVAyVzhcjFw22bdLRF9Fdw
eVJaGzCIwnEpDtMK6Hmem4Cj/0Ce3RofKpFB5KSXJIPjrG6ZdF1wDxKkGBk+E6fQ9IyD1k0cHrpI
z2W4KxHbcMwVP51PIFh+W1vNqc43so/aJv4SeF0R7c6xPzYCYZKoM/8ic2J05ZlGZ1NIqoTrkozq
8XjyxwvevqMuN1nK8ZL0xQCj871Fg09l2E1i5Ziet0F9yfk1qQ5Z+mu52ZxUG2TLV1F8avj5XO3M
g9Yj+pE9fuD0Uken6BqOZxLvLaBm0s2HDPeOTcYeMZH2pHHzQPP563MZNgSYBNk6517/DzUztCrw
JsLFPHRU6UbzzpSRiJThgbKLseBo+JdAxEm4xgOxiNOzb//ELgYRQnIAPFqOeFo6xYOB4qnv44Wq
eLh5rbmmUohGRI45x8HQ+yeAIbZc3drG7NslIdplh6GQYI5hLymcNfxe/dbLntObmFGuZQHhsWtW
QKbR8CCUaV55B9VdTyv3tCRwTfAgcucD5FAdhxISsxEZTU+rWI/CMnRJcuMXkEFFdejmbhKFD7fQ
WrXDFanyTMmP48ChgcSXWOZdkjhpuCD6ODd3yTQSoE3Im6POVZXJP0r0D9jeoOEl3SeEp2J0FOXW
nu6GlnTd3l8P0qUHbzAXqcN2mNKKrO/EF90jc7m6IN1dWAy1OY6chBedCc3QV/qwzvVbW8If8fFH
yVmp74qOSXIZ5wdT/kyfhKF8Kd0t9b7Ld6BXs7jjihb2rIScVIK0hveRH5GwBZy8f/oAm9d5cLOZ
0FH7YLB4eL+esirxvEbx95ju+NwIQ6fWEgZg1iGwpL7qu1CX/rBksqDpQ9AdqTsQqY/vERWfQboP
QzF8HAnHJSbfmkDRzUDnBWoGYrtMzOgRRiE1OPP1Smj4KtYHuPgR8WUqfnvW2S2vkAy2jnK5XbWk
FuzNvVUtqmZXG79J8N1/FcUJIz6te9oMgyL/tgSicVa3/Y3A9OlPaZmh2FOYlCyZiYyU1fKV1Nd+
oGQS3VSP5oDhNWV3dopVx8E+fe+ICydsLzMo5ml+DANrZn02tLtobtXgk81/0o7FdwBe6HEp7wuR
7hT8enufRb6kXEdikY5Zdwzv6OqOuW2HjOfnXo5vQXk2+gdVvttuZPeHokhOeNA/7SGPF729T3yO
634DDys6zBuSlEV2Jcsw7O26+M3xGCFx5wYtVUQC5r4m0DHgqFInMo9Q1dLmbqY4oAiWDQO8u3XD
M4q7ifMxIkpfNsNCd9C7iUSqqF99ciuCjwI1jPbf4gmR4G9GWJCo5DVn+S4J+qpT7YLEbF5Kuwbb
tnQeYobSRbyk5CH+ygitmNKHdWAzcSRnO32l+XM6XPX6LXHBdGeZwhg3RWyAebipaGXjyLBSSrRA
osVZHaKbJQkqQAIdCRwLc8E23N96yR0RfQwsrGNt2Sah+jXBZv3Rl38LYyY30D57q4U4eI8+0xRH
10AMXpvyorpPifwEjSAui6oKC8BSGXB63zz3zMgwmvAYOKaw49bEgp+HrJ0J+af0v6xuz88NxQew
DJ547Zel3UfBZnK8tJhEE16OhqQWbxPV1PXBkpv02nC94pzvKC0z/snIezKdoys/VAap4a5Dqp0A
JanYNQJPLNcwn+Tw42M0lEcDExFMehVQd0QX/AdSzKB6QgY2FRXEJuOFfAwXNqvV7LJfx6R9pAQG
bSTprLJ2qu5LKH7KkWty19ndMmx21Grb3N/BkgtF+3+XAf8in5AN4xC1p0mg7U41Pvm60O+tNILb
0pvRP2L3MbTs8B9L+BaoFSlIQkV2saIELBodRuYVxtcK8dKw1pxmKSA/R4yBfYNX4PHm0NX+UAHC
mU/h1QBbk41qwP1FFeIKSZJaPlTi41DvacP3tBfiTLTK47R3FuVP9Yk4QTQgrRGtUJkdlZIdkodl
K2QXqdjG5Z/mHsCiMlKB0qM6Xd3TXWt2XG6VXRgX6DepuJiIeBdTU9t1AqoMMwaT/CcXwVyi5lfq
KZhGj99Ndj5ES7WC5K/954pv09r6ioTJ7SfVD3wy7DABZy0OYHuS/4D6heNCtm49ijSf22BKNKBy
j08aB4v8SIKlqhzzZu96/IlIU93sEeChT9uMGADGcZFbzGcClIAgM6yzw07VN4q8NUsgdQdRnIpe
Fqc7SKJC+URwUzpWO/0fDBWxEX839KjGt9W+A+23K5D9ab8NMxZpMPPB5f6CudfmAjuyM5D8Z4+C
o8bQrQsQSoYrYoNaJOyaONvf66awczA2A07HbQkCLK7YmWqDErslNL2EVQ/9WTMedP/Cd2qOUHKM
RiHV8VVNZaEyK54pJ1YfEuLctsti+NNRxMSgrEVzKtn6G6R3kgkRG7/L5OgmJ8DMliHPJ42iRgrV
9ejX0pbutNPEhYVftfBRivforUMuRGmGc0wAoYkYNwZak0BZQ4lbmiqtlIfPK3hVtX7uSYCk20o8
ZF/MQRGiEvFaUWLq5jTHPCUfBpn9ISXBY7qowoyD8UnmcZNjHEjJyW0HCts78HQmEDpvqEohucb3
VuDqZHH5EiUZOAxQqCnn1q8426lfYXscJy2siaYSwjmsd/xBTuA6qWl38SvmIJm5eNMUYrzmg7aq
vnpWWnUJwG1p25rhOzgZ+PVGbW8x8BV4xcm4FwiPnlH3RIEUCzI/C66YOfpTBjt1yjJhw3CHg5Sd
puc9JqcjKb4KvnyyqmfclYQF8Cw5fPnedbqXJ70J3JU8rKcvv3EfFSloAdVfiU9FBrr6FGTH2soi
K7vP12gA6jDtcFXr1lMcd0p+KYSvjLgZ6q7SJ4cCEedycB/hNshe5qO0RQsIM/epCDH4b0Zc6p6T
5kk2AsseAlDAzMn1goNWyU/Y8Wwt3k5Tl99o84af2eCGRpxBCwrj2QgsXE7WJH7xjKAb+q8sdJe4
/bSUgiqP3tzAAh4XVrk6OjSiO2qVQMhOpB6CVjiglCwfBWM9DSI1PVlcBdOWpTf0ju0wJgGM5YK+
dcFQLWamfmGJ9Iqsgb9hQeDMoCEFCWX0RV4ajuxtc+2L2Ox0/i5Kx2XYqUFA8WPNUsB6k+Lb2icd
bnpsQBTpZ32ZuIHk7FeXzsW4J7JJJYs6bGN7EqXGMt8RKujCpH/WAbajagJpmEpwTQFpvOavwBFd
JqdS3YxgupbI7af/Y3VArWTw4rbmtY4+HtcC1IF28uJTrYK5olHFy+QbrwKLvoIhxRp+JllUR8Mo
utVFs8yEDc1hlN6ec+84JqtguPbWdUCW6NOFSyjl7BRxBGBXRZj3GecWJ8J2kO5lWc7L8l/2VIqb
liMNAUnTe4Z85IFEGa9paLFTYDHRJBMi4i0PU7s/lTR6Ju62BTNrQYhTw0CY0oCVnWL3pQE7dlSW
UDshG5tYQ5Q6xSRbGIvTPwrPsU+tJPc6HabTD2q/xaqE0BHnokR8q2UBGaKMQl2VwHFzlvJmqxmp
Rm8ZRF7Ijj+YoGlcmNPMSXqTXc3N8DREd1U6DrDMk53ENz812QiCf+LCGf1+5dEUQ9u0Vb4qd0nn
dpheKxQeAQE4YncNJj8BdL+JRgJka64hiZ8AsDIoZ/VcXuaU1gE6DNqeno9FKT94iVeFdWj07xJx
xkDOf+ihHucVGYgzLcOBNy5YoDVAkfARdGb4Hz99Q0BU6orpQXChlDhcYnFd9duKH0KaN8zE72KC
7Iyt4rF0lfOOVaJjXgB+UvVz0f3jTRZjG1u1LMzj/6m1W2OcNcrlRKJZcox1pcowOsbAwJ2Nm5AQ
H4xdcHVGAu+wrwziXFCroNElKMAmobRdoNEqbYDO2umsR0n3sEAFmcVtVxEVzycZvRgig5F+pVOm
7b0EMoqnQ2GisUYKq/Pqn4cg2+QbjMKciMJfqleXQbp239qkpdzWYMt8nCEyP2QvoiGAlzwF9MWG
x2/o2ivsCfNGSMhGZ+TDj6JkMNsKNwwMQbdgDUooX56xj5nfnIHEuN+JYpEBzE9k04029Y0kIvGS
Q+mPdjphbtuIgtaEFVkSQ1qs4imnHY5rbzZ3qtHJ7tE5jWJJYoW2FjTtLCQAwKoQpmRdO8x36YjW
5B8dFujJhfJAuv5M4OakTEvD7JBn5ezfX1mdIGb5s54xDpA2o7d9H+FMi64+wisT9YbebKbTWg6X
XEczVZoLmEpwqFsfhaghoi4Z1r0hXVrubybeJnRIKgcmq3JpZfKiUbkJ+OlEf04KPn3KCCB2Bo2p
9bkj0z+sloMMEk045F9qPJN2US09R0lP01Hg+3vyHAmzZhlbtsOGonOOBTmwRf8wQWx4LCZ9DMrI
lUTMtG1SAuqAO/r8o8Fuh21hfFdAwDplol68sdBom+ndSlEk8OUjaXIvJMiiKWTC3MvmWc/WWXyR
SwoipUtkGBDX6E8QzXcKmfpEuLMI+UfVKdGcr+R6x6/EprJo5H3CEVgxT8rxR4nfLrEavwVX2vQ9
MITPMbNR3CVJfJgJwSu2xIieHadzo86uVrGbPtg8cownz9t0BcTNORHPtXzIy842zHHt59naGInt
HunbxSWQy9mSGGXgfWoYKGUkBKBQGZpQBE6iU/V3WNC4jQYUB+n4V6IiM7R15X1Tv1kieI5qCt6S
p6i8EJ39/9GBK6F4tUQyS4c1e5uSvQvMKSRYCCDTASnYIdhSbzyGms5dKITky9DnqcOrl9+a9k9A
IDQojEv1Msvv3aJZRIBveEnIzoIuPea5OOt1uhB5lCgBAMgoHqH3SRvOfXQknNFJf0952WOyMOkz
mvcjUndpVaaLwrxl1UYKz377UXDFZ15NpgTJPVJt16uQVYMsbNpKAgeEdiYPOumLPUsV4vx6VxCF
H494OlLYssxJKVQ/Z7z30/0omKTo2dA1QOLVgvAPadZ8aDTXRSpSFybLXDP3w1uR/ur+lxd/DzgV
RvCjtvsKqXD06ULIbOtPEl/icCjRKeQ38oFQC65Mwl0/qucE3415/sXSo1w940xSD2aPQzVcsuhM
MKXa9DbtiPMAfXlbictCB1OY/WpMdzqOlPTOBSAJG+A+DoslZBy23K1pFwSN8RKzbkbjhkCNTHzR
+urSX1MdFYh3bMuYXdjORIRYV9fFGS87WriWy7UC5Y9KHqFqpK4NfvUGG6zVf2syjgQosOnxoqVm
o5Jtppse/18UF9PGS70XSnGkkBqaCTqqBhExNXlWRzC4zv0qYaHzpyrsJ8zKIl4f+UWYnXCxzfLx
6FYLpJiTXEiQl55PJgypoefpBDPcl6jbqNpn0WT3QKTBmmEwXOl40kuOwDj8LSkO4uomln5OaxrQ
Q4QL+AkXa/3l89uok42zyJmYRpQMBwvpg7714NcK9bcYT0Z6TzE/FpRkVLz0LSdgytSDxRuAlJl8
bhKiSorWXsbNZKK74GsRWFdxOlI7kQAlbVFOlvLGwB0Fs9D8mtUT0t/C+D5jygP+ryilfpucOXuC
qqh93Q0/YLaGyvBbPkqsCapCuVePXgV+sEho8eTTZ+3Qq4/PbzxWcEACvQzjmgwqLHBoY7hcm/6E
LTS+KA2ODtSdaANJu2XgJI/BgBDWniX07XQItgXmMsTY+oZ7ho5uS76PNknXBcUsSKVh9ofiX5H/
k5OVr1xNfpIc+BZ/o1vuW2WPNZDbjXcFKSjCH5nwc5b6ZFVX/0ZslC3kLVmAdFziRtbLV5ddvGCl
ZSvTpuxLZQuapYh2l9E67REWDQA9/59mPahIn1ULAbNesIGKi3rUlg3DkPRVmMdAPXkLuQcaWYrl
WyLgJa7+J1K1bKPbwryBKViodk4SUQlOzR+7IIcM/CBCvUViHmYdml0spDcMObiTwVV7ZpK1hqwq
yTYiluBoX1WnSNp03Y4wYPKSbiTj7N3g3HOsUsFssLCYDOgWLkJG+UxC7tpgCINEl8C7d2O17Lsb
Nv5ZDJvv13hxoSGWAeJ8YvDpz1sm/L1/pP9TkficFiG2oDBdKY62UIWlSzOzsFQIyTXZpokrWfoA
eEBGEKJiA/PIsQVblpnUvD/vMvAz+wnbXh3ci/yRxN/ghqmwmpZdacHFp+P3BZWRSn6VAq5JZ3Yh
aa+FEJ30yx3DRVz+u+n4PgmpV7469rB3270T5WMR6TYs5OPgEdS1Epq/ChIv1F78JgvCpewdtPjV
9C6AL7ZvfMvmKp/DK8YL8QGKoQmr0v+QdTPvZDL4rz7fRxE4ok+O8idsf0XE9GBAiXIt9FPD4M0n
YsfKur/QQMahBmi07MVVRm1DeSY2jnTNrwHwY5oVLXlPPu88qq6IRrgbdXxX5OaKN005Af5R7jGg
ySWXl/Bk0UdB5L/fFPPgb9H/sb2CTPn9IgYuCw7ep4aiHYWeLwUjGZqGePhOmmVr3f3w7vufWr8K
3SV1d4PIaHgcHGFZaNtc3jUJ9kvGLzKQSqB3nY2TQjeosWWuLnJpF2BN5V6j9WRw8uikq5R+X7qK
1KBT7n8Uawe4lRWbKej4pygcYrsw1q0YY204Wjlcmwknd05BzqUeK1zl2tyND0N7IV3ENB+5sVNI
+YPwhFbCYjnec/3LojcGIaf2pQFyaflW694DwH0hn2h4m35x5rEuPU9SPhJ8c/VQKoAKF7pCAeR/
ZahUCsNia0GfRxbAS8xxhlM+Fjd3M/0S6ne7IEofyDRqB5SUmMTYtFWe04DA1mgkFk7dj1T5kJ27
HGqebW/WdI4V7eGobbyI6JBo85TtaWKMWMyAW7ockOLYxys0UjzlWnCa0PiRcACGP8U/yM2A7apc
BNjk1a0sH60AR8BGISIGhLO+EB8LyHsNQSdG+YvPwRbgo5nw/8b6GAe/MjFPrfCx2hVC6UkTnQLY
mN2vm4Away/aqoisstWetBkuCld7We1Toh16ZqGasYgX3IuktSJpEV5ROr0l85G3mmnTBpZDykAR
5GKi7hs8XUioQuETMx2Azc4N6zejhKycNyrpzPtcFKbZBUWpzIExxeItB/+dQbOibLc9QtK66KaY
30AkgfQInsOw7ISll91C0tDDfx3xP5aywp24wCRHAukfKo1qma8ypGLaN9gVurDKYjb19yncGOMO
uWZVuUeIygvTE75BAcr/6RTigf9FpkZXMJGtQ+vp5u9w/A3HP94/26q2HtAnpaFAvXOJO3mZYwNj
BMBHOoW2x6sJ8+QVil+itqfVZM5WDF8XEdLrTF2GPtO1N4lJJXdO/gqSxLUcfxUlR2aG7jk+Bs06
03YFASyWexiVMz+etDeQyKM5CKyzCKMuddZuYn5zCBqQCL3YyjATXGj+hAMVdxWmSgvflvlDq73L
zSxmCzJxE5NMgtnY7pFittozrbmqxTtpUbNQWikBrYDlXpKdrtwTIoBUcZs6yOfVdbEKHWj2em8o
5amSbjwuMPuhsplE/Jp1OEn5KRePYvyCREJ8LnBkG9F2qsIshQ9NP/NBwBrJxSKhMy7ML0NYk+2J
Ixqz8bZTTJTRLQLjf6q26aJzn1HrYqsKwmeMVn32jvcxczMNtsQ6xJfpCBjCR+vuK502jbVmYYa0
VWlBgA2YOL9bWp6KL1P9BeCIOHoaniLULShK51q8YVWYHGgOFLf15P/uBKQEtuh4s3hfyAoZOOsI
v0HGYwQgQE63EINVjqT1aoljrFn0syWi4+SjZif543LUWlukkkNwBsGbKRJ7knWOgr8q3irBwssc
GBYvuycI/MeeA71gOgbxRZpKv4AHom38c6Eb0hJbM85eVTuS5OM7IUVfTLhI3xCnIzKhmnQTypDc
crv0puZu8ZIy9Ck9SrNuSSCkBAbHJ+qx21+E9o6wgpvwC22krSgvi9oTSeaanFXaTxfwBSegxcJy
mjCGaAfhZDe/ItLACcYY/lGVSBcudm3YS8bZiI8cbN/Gkx4tmYGcWv2rgQEmzJPrAwd6BSFOmCgs
Jgp0X16Z7q1s31b6G4HLa+Cji3igcQ/0BIKFFruZl6+H7tOo5KOjAiDjJToTz+UzUTBYtKgZRtTB
uHpUQvHFGizSK51OXgfEW5rnSP6RzJOe4CsmTt8sQYCpIzcD0Gvp4IkPq/w05qxZDSt6ZgnXiUSn
G/et3cJeXMTpq2Wmawk0oBqG3jKOGw398GgD7PtUo1CM9gl+IdUm6kZ1jyPDYnwdsGV4wArmkvKu
uH5MPhcvQeHvgQ/saRNrQYZGASHcobOhjKp1a2zjYluEl9D7bjs4AuqdiBjjs3a9Xd0hTvEpjJpj
c1kw+DN9hMQwclJ121L/3xbicjBBgAHfX1PYZmRTXAN85mhH9ta6WyHUi8OFwKfnniKedfq/ugdL
oJktBJ0ADlBBMJdsYNOgp16nfoi1eQVqoUjEknMVCs0dZH2uF6t6UWBp3MLztRiTI9Yhoobp15l5
JSdYJtn+GWF8U29j2FHtGXEj+OK2H06TxDHkjvNrgaq7DzS8X2/IvSfxAlw1S9cyAueGBBd23cDC
YkMkZooUHTVNaWxFY1X1S1qfJn0yoWr1uK5MR/feA5KKQNhzpcTJQw4uAPDI4tkucSsmzDuzoLia
NQJCMpYrhe9+xYId999JcMyFS+M/2/gQ8m5U4w6Eo1p1q0p1pv0gi22UXlTUy3M07amTKn8mq0xW
v+sOPrLcxuQRMcVXK72VF3q1Nxp+uWLpClvObihyns3YscTlN6HHMwFQnmcSnH3me2uf0H1p0XX3
Drira5FreMcpy0LRD5ZOLNwmIi+PIM3BTWxDfsZwiBonYE/2QMZFnc8e9fCSq291aTkIpSbRCtn8
AJ1orIDIQ0oitU1bol/UqYDnr8dOC68MNnou2bLHwsN8ufK6DfCHIRzwGgNy8ciRVBFWRIkjp6p3
5R0PFkGHZY2aeBkph6ohEouDyxnv3EXT8KODTlP4vhBLH1Lgj8ELl3L2CNf8W6Xt/+apNtdcGFcE
ZFhqLKQ/tZ3QCj4SF4KJicj/ZD+0p6B5xO0/MgMxD3hAiLxn6Cor0Z0J9Susb/2o8Inv3XrDHF+e
ycvuuOw62BTGhhzyP5p9fAU1HseiIzse6G3PDuYlD4/zhsENiTspFbfQhntAGtmeUh3fqrAKqAwD
AWMnCq8MjeSchvgXzXvNnk5BGRtw154U44QhcCp58R1V+6vjTQy2IrFRTHt1ggUKMo2oEXeAwEXW
krp3X+KEGDc+ZxzeovpVYMNVnB6DPHcvv4YPPJmshnbRy/xyLFwZEfUnmonHfuFNLPeMN3DR93Cx
sB/qlXqPSePRxv+KgqHcP/CYdxLTbNvP+qqfW/XLQx8jEiD7K2ordqehZFPr7MZaMSb01Q3nJMcz
LwAiMvLrbEpJ/RyenK8RG2XeFE5s7vgT0Q5JBFICZJlvs95bVGjlhmsPyokNR4RBxHPFrDGBgh5F
nzwE02hIqqNdllwSxI8EwLhtdiFHkASSQ9Jc+1cdO/z6anhhaJCrNe9zkT0Flsu2/CkomuPCNREW
kKA/YzBI/C3P17Rby80h0g3AIj4u9y/4odtkkmAJA9dHfu7VkJYTn9qwTdWczO6DRYHiYChxx4+c
m2c4k59yrF4yOUIEkTbM9yZ6b4amSv+0SjqLDSIP2IUmFwDDbkj7e3qRTQ4gIoSr4DkJuN56kMzJ
1U6sox9tzOTZM3VXeYi2AS9g/JhQhxSymE9CCzGjerZSEInXUQMW/BN5HLi4iivgMU7+OHhQrzPr
rIh7DKsCd02A20p6ltxeVcoa4p1VjTAnkqo8zOXTyDlRYEgg1XwTYguWW2CVS1jcZPkmFDvJ3I5o
LhXZZqxK4lfKxD3y9CfaJYcEytInfLOur0SLwVm0Y24nBlFEBvkLhl9bNyupocV2CyyWIpECS21/
lQLoQKNICG5slEBSpjHbzw9BzgogqZiBS6yxrOXNXbebKpmbPDMF/WKUgMxG/ZmY77x/pRBnM7iI
Cvx4sI3UQBMCS0yfJCczL42u40Xq9tMpz5E3mYUzrqFhoAZ4wwxDTBK9PvIypOtL2XDmVOofps3J
M9PLql2eg/6vQSbJ60rkUZBfOaPnSmXgZbOYqy7YNDD+JeNnektQkUbmn2Z2XP9cVjzcJqk/6KVL
JvYOl/k86rZ+uWVOGGpkSi3gHXjWFPY6TLl6C9cWmN0AxmPpPG3pkcp5R7hVABrvISLIh2jhTbHI
qDnwf8z5xxNCMn2p7Z0fkYnR/eFWhqcZ6s27wnvo9IhOgFXcBgBlFepbkQdi4EpDUqHgclIsyL/y
zJscnDRE4NKaebnDOIg6inh5fZcFcD6Xac4JQXS+JqGn+ujJzqvSlaluVPZXVPyIOgnYC23kLJoD
eFQg8mRY6T2nyU6EydfScgz+BRbOPg6a4oAORcR6hFA7zZzR3EJrdu3Gx+Q2iYsEWn5W01LG7AWC
gBmR1XibhiTEHoH+YblSB6qgEW2psZ/Vd0YgiYKcXJ771rdQYpwglkFE5aj1iCF7n+eCugCRx/8U
Gl8NCXPBry/9uCbp6ctwWRFUD9tvT4iGHBya/lvwQGmZQZA1d/DiT47SSZbMk4o1cjriBGNxpwsT
2z4CPELrgntIRYQO6uZrV10/qg8Rd4CkbBNCpCgdx0p38Xk2wz1O7kLAxrKuy61VUPaZNdTVO6Zq
F+FJD7bgiWQnz7qlMQde4ueCfb326TXkt5b/o+48elxJs/T8Vwq1VtSEN4OpXtAEvTfJzE2AycwM
7338ej1xu6bVPYIEaaGFgFvAvZVJMhjm+855z2s8cUoiV2vEMzUYjUtXvrvXAcymT4pHDfqGYdfG
NcBEB5hAB4HE34HyA1ecypb1sxD/DBqddzzH5QVTionC0t0ROIkzOPYF/i9t8oB2ddv2K2tQID1h
M3KqmbjRXIBiz5t6HYzxCzpr9NEUjqL+cBj8WweGAgSmWN26ZTnrxSkj+ire6yIz+WHD+uZqkN3E
UcwY0Hn/mkUYM8N4WuRquS04NzY02cIp9yo7K03b6Go4k7K9EABTSPE8VjEqAspDwgwzhFvjVljC
MmoJChq2ASRunw0OazdvQp/seueqRBpNkoEsb9X0QKuFrR0bKQGO9UGEHZSsMCYYbzGV2T6jyqxh
gdXqaWHMA3Aax7OFAB0hQ4C1utDnAK7aq9ccO8OdIwALCbBXixhMxGdxBHpZf9viIgLxeRArz9h8
uQI1TPjF7S5mB9c6hM6t9D7TpiSYzd6rDVoBACrtmICyhBlhCBxLPfBf9yoRu8kbDTZqSQZASc+a
wwCnu0felytbjYuGmjZboCXqF9C26+5zXFgrYh1IN04EVB9kViSUiCnUNdJdtmhudVwFsvwrVO45
8uO73r7lBrxtTDeU4d1hZKYlX4rBbFoeZnu5kiZG/zE2qpmh2YV8ssQ1+IaxCFfMO6qpameWOaUu
1bpV172Ptm1RSI8Ipdy06QEgPfHA3dvk7qCxjHVaN4mPVSLbwylBoNaVl147TzDz1t1pTu2WVB+y
YWAsxld0WHztVpyhCuyogujtOz2GVoKxd7VOaEyI/OBN2btv3G7Ml0Y7L6V916QH5jw8dQ5NJlwU
qGj1GeR6QpPHAqHh4sVXIYqWVQhpBI+CiUlN9/ELEY0vgUAY12eMBXi/04210r/DMs3NFUp/zbi4
cTzpXWC/sSeMn67/UkZk1717UCDr0kKTz/g7PsT1qSbJnjyBFAeL8a3RuSA5UMtr2MMeoxbsK8xa
fNgrD0u9GDROunEdeb5WfFDF9xb/I2OR5ziXYjMs2UqzI4ZOkBbMjXz9FbGm9b7KfPmGkS5clphQ
YUrv/E3/QlCv4tZf+iQE0Vu3rshNU84IMJuOWBIIikC5JokPnsOxJgPAgPfB/oQxGLFjGSJU2WAM
A7drCD4y+Qd3EafYliVx5M5ySJ7kS6MCa3gNMAbQIZR2wmrOYGQUi/WoI1015AamZO98EHCKsPml
Bx9Ofup7WLyUVzV1srhoLOAUMtnQ37z59It5i9PwhMFnPRsDRUEUWRJUb5/rXPrsrU+fGalvATxE
ucoOUnNvx/nIclwdJeY7Xgsd1vgBRiGVETaIPyk/Q3T9DnaxTlTNe5lgAtRIDSvrpmnh81Nr7d8M
J5opED34LXYUyLAnKdsU4jQDizHcpfDl5FQw5JI5M+CYbpEWq0TQJrn7SgKLmhiSFIT+elnOLIDR
3TgGs/BJqLJjqn5LHYlqZIqpzcKjR3cGpo75NTQX8lFtTpV6SBNh8koxo6pXo45JxtvbegO0m5Tp
gafckE960WCZB4Zy0bN1J8D7mlXlOq6fOXZtcZxynTAPhzdJqFw6isnn4kiJ3Wj1DcHHqGFevzFb
HzX8KprmbgIFkFGyq34wmcBu1xrFV2uGrirXP+teOYxgR3hJyXIEgAH/vfDS28rCpcK6EuM1jq8D
79tvj5G1aRZtgL5TJ5h7oBOaNMYcfKgMlx2rbEDsbr3wpZNsHdVkT8ujQG+BwIzFAqwPldvXNx02
bZAuqI4Q5hkF4VFt4hHIousMox0YFbd/kDH2Ij0zhOeBLgoaTfjRTLAf+QTSc/JZ3tvoefAEOpKn
POmK70R5pBX4rljbveDPfRR+ENqwiKA4o+Dgutcoz4rROjy7CGNwr7hRZAnF/oA09i5WuPtvhE9Q
eExk/PLspi/SKfkoTuHUQJWG5yeoWrVnSsR73rP4CwIcFANSlwS8pA4uTAZuJmrf8kILPg6gneo4
zk9dgJPO31rRKxuuf+F9HrJrLyAfb4FZoRB+6sqK5PZpxqYgvVMqByvy0/s9iKnF8GdYePqijI6J
ak0VbYu3XD2AcVFaLTy6U6msbKtpZ3qEl4V8RN4G6B0DiI3coHFy1MSc8yNc+1RwqBvhX/lrc4R+
2ZnrtuTqXQVzK0R73C6Yeo5iZ7TX6iaXLjLk0wGosMiqeQAhSOYOcecB7kHcu7RgNc/Arwlha4/x
UeYsw7hKgIyaoc6s8rFBmtJEUwMxNghG6rnwwiwXQjwdENPgGJqeYVLth/vohAF/hEdIyKCzvYw8
PvAcOcS1hJaD9XgUYJXMsKiAYVMobIDBKZ6cKCEU0m/8Fy4xbOENIfAVxPrRCYrzO9aVYC3Ers2E
fEa5Ok/TzYhLk1IJvBQ5n3LOA//dDW+44zIVwkkj4kDy+CHlNxLo8ffjAo6SMDbuCKstJq4J6sGt
zBub+wrHaiX9SBFnZlsmul36rZUIORdMTUpnsJ34IxTRMtL0MaUzeKKVYfTOJCxMR1qMGVTTYXgI
m1TCDKtK2Xl1GlboKzIbzy8CJmim90YTzlrOKoEjV2eIU1mlFiNpJ2Sm41rPLH35FJHlptJ38QID
r2RFPJ7dGBjxLcZZHFCMBPg69noxTUGPeU/CHQpVULJHZY4mLGJlNVQ7VO/ohJmvZTvss9CA6Ok8
Ga2esUTYCjpUG7vOMTFYR+g9RO3soQDC7RRCqTVtOotG95zjmsHAFCitNFb4UCHKn5f9pr6gGzVp
wyLjiG37xKk3oEsaIiSTtWYZQNsSvsu2XHpZOCVnDFwHRjkaDaQO6ZmFpZavvv5IInMlcwEDBuXc
nMCFizrbqiIwgbZQuQMM2E+yefeRqlgMns+s3SER2YrBerK8DdOuOXseVsyfJm7aSSnPiPSa5zKr
HXEHos4C8+jLJbiTbx4UNrcQL4MifYnmQWwXggTNexaaj4JiuK65x5Qt7nN2DnZHeWgnhLXOeS5t
q74H2YVICpzwqmmGo+cQMIfB62aZJbvWEuCPgnJizpWzNGLnvLLE2/CLxTXuKKp1YFTUO9CIWFTH
yTjEUmN0TpU3LorYoQcGTk8+FqlmgRoX6TRKEHFXBEtFNLjBvkJaQAHXmeKgd48ywVnuwVxbCCBk
qz+JQrQNACTwlO8+2mwvP71sid0G9u1sA/QiKdZ4dil4AGFbhDwTp9m8QxP49IcjI8OewXnJ0mj5
TOvKU58dzPDWml9B82rFYUk4AMVaFkHzMs6ayzogYcu0F+sFXXbsUJgTH6KiCICy8vcNpuH6OeyO
wowbAoeBoFSwymXnC6S5Y3ooi061TbXnHGGCRwqQNTU9gwe5+Y6xd/GSz9R/FzCBK55ApDjHacQX
Z6AJJ2Py1Zt7HNU86Ucjw9W6BOIw87sPDe/zaidYP1q9k/W1jCbAuVvKRRF+uFGH5ByEkH5WJqrb
gyzPERIq6MPlmdG6KyWiCICFSJjuDMMRPzkoxrsr8YTDIhL7tTAP7DxY0EiOG+rY1XHk8MHmgnMZ
IG6UDZos+PraOG6vHqJgjyIJWVgz25dBaqQQ896DcELsm0kdI/RHLG9FA6IPlhqbrGtZfhkLQVAi
aYIp7wo6nT9N32VGkrVHNOjEZGJSYMjwIfpbtV0oWEPG/pekIESXznpRMzBDBdVfO6ZEw6Jb5gvI
GdmSG1Fftcz1/eA2Amc9xajP2NOgvRYHaLQqLmWVnUENxsq3igA7fIpLvQJ5v+HxPPWlfSsCQgEy
Wh0OBxeDnSDlVonQzrFLQqahLKfcAuuxVv2SNXrsgZTERhk9GmuWICVUr9maPaHxl4D04fBWlphJ
7hLlFMWXGi8Bf4v6Rshtjdudcc7cWtCVj60RZvZUEmV2iemYCfdBOPdUkxCu3jKj3Za4KZkBzTCh
gK7e4b9JU1cGN8xduvSnAxUx6DNGpUolg/bFM5P8HInnT4Prp6zKTdwvC/LYsP2pTNZu5iZO9RmX
r0Y/e1N32Q1fnkeGCuqDcG5pzxgWbXH95XO3gR9YjxsQZae5cCJqjw0kBoIfACK/PXo1k6zLel/S
VJnqMsweXneWhpQnb51z8wXNVnIfg7czH6q1Egdvq8vF3OqJxHor8bgdB9RMklloR7tEsYRNqe8F
C2Lt6OTGSW5H46eRwMlMiwQpykicOd1nTHpZEVPf1DrVOVeHCL2AAYVnM63ViNMEyw4pLbDaw1UA
9T9amKY/NrD4UyZiWbEEMdJkW2W+E9cFmdkpwYogn+Xyhi9oPeeSZflRQ6CFW7qxreGfy5zRmCZe
bK4itgg+DL++2sF3nTa0o85x7F5wRx7pzWazGKctBaGQhcZ9yP5fSBkwUTsJIeGXMHUtZrKhwIOJ
3RNw4GBzqvAiUMuVSkRh+lWo2GYIEK/YvgZuCcXgufRUUtKF5QuEG5h5jgXk321yVONz5NFVBHDA
JwGHDqtLSLHkasqELh+L1WmpIBB2ERHhC1J3EDBoQwhLqJp3BcZQd1IwDHcJ9mi7e4F9f4YieKXc
U4zHgosmg8P1Rzk7SfTgGaVC+DFgGQjHl7oTDndxH8jZoc4Bp1ZY061gqRbzrjqq4yBiLBDN9yMf
puCouGkY4srvFg8ZijlpOQ4OQjYw7B9N7U4gJPPmDfM8+qpdbhI3P8vxCx2RC0elq6WpU/prpG4Y
PogkW1zd7P3X4iP2sD23LneSNTo80D5zpbAXjFRbDgBBMVhsV865QJFvJ+IG1m0tnpJ61Ru2U+Et
ucwd3m6GHwAokxKtHSNcaNk+oxfpFBH2sw38OuCXlWwbzqeHFhB5CE23NBNfEa6CeHjh8L0bKRvS
aFDvaXD5nKsV7Y1utxZbG+Pd0e4FciYMDS8jJ/LNpYJxTkVPzOoyhoqSL4cb+Az5Sd0M9J31iEYu
8A41j14Zfhrtyw9mDcKtEtjhWng7UT+X2XuSw5dajCaHrU21VjN7yssWKz4syfJFatr4VeUZpHPb
cXaAIW34oYxaa59JM+JbRWSR+9G689BityEw1PtUGH5ICENXobEaZ9o2FqhRNyvlgpIB8Nrb9eXV
RKyBlzqJpw63CcYMES4Sa5cbUd2VbINzfDq9J+BQxCCACA4kQ9D0WfRUxrmjxU22RiTjV9dS2vfq
3cCtAm0f7NDQWbg8sA1Q3irN1kO3Tvy72kdLXf1I5Rt3pywhr4LJOXawA1ShnL3dQJWCS003LLG9
xa7kwOyJ3XRsuQa0MO2U1JBJL38WErouu85OFqnNvnzppKcM16Tk2fbr2aD7U8t87ykEQ0KTlo6z
rrydor5L7gn7V9FZZ+ou0tdBtNP9u2VcIbDVeFS8D9IKMrLnXUJwfMk4ujwByprbOrMuHrCKCyiq
vZgV9cVOqLYapTN+EqKzQsycD2Ro9ZKduFCP1B5IFNal8DCJTu1QJ9oAXSqeRwVhtzOVhiiCLqMq
9044DsNKUB8yZJgI5EoUQGmj9y69Z3Rb6QbTtLAe64vGc+eMn6fFrYMuLLZfnFChJkVik0BHEjGv
L8iCMH2cwNKrJ/6Q142FY6mvG2/p5PNUneJUvcYWMoLdl8Lg1MWjg8lttRqJX45+8Nv9ANFEWyTp
s5fmvXlNVSrxGZssEy6zWpvSVrxghCmX74p/ldPbgBUXAxZh4avzCO9h+LJzPoBit3YxKX8Hhxoi
AvxqZ5FyrWOQ5B56vtV8Oh5PwnyICOh4N7El0GdibLc6ogSOM2/Q9mHlAMIVtGevOHZop2BqNjBp
aCMxG9b7bUdodYHlCMCqUCOkR3AVHLE3cOsOLe3cMh5SRMm180IUW2gkUjw0TKSL7lOVfwKOtUWA
JxqfQC1E5NjjM58ZePgdIxhKgI1zU1nF4o2gyL46YvxcajtgrEE/kqEIAouWCq/7X8Rt7ydqeZgH
zGCfaf8V0fDpMVEZ4hn6LFyaepc41XRWCg+MklCJJOlZxOckvtfG18BdIFDBxyOFsb3BT/B9Kh1p
TVByKN9HSp2JteqNjySHE49lhnLMBBjSY8KSNXMs1mdOexjHFrESTwP5e8wJCaR7713hUisu9Fxc
AHaNdCgiYJGdWq2Fikp7xOrSrxhxC4W+bixZHMaRVu1j2Hmz8ETlVEvDI64mVtkSFMSAhvXb89gM
LKBdc+tUG3JouFpqvRibevm692I8AnD75x1DZcuTgyWKg1fjYfS5whKrGicNUT4pAciiUptWbCuB
tgfh6TA9ktr3ONAm0WiM4f6w/eHz0wVkk8R3rD/dwSejYa9Hp0h8qAMmX901WAt8uXadkmDLELsg
pH1LeeXlxx4sq6LJTfUvi+Kqdfe/bhygv2ojuQD5PPLEXV4jqOid853wtVos7McBdyXcGdzncKbN
HGoLHTk4ayNPOqkBaMC84hLbRbfLE9KkbLo4lqua0uoXzFfPanCPGDM8jHAx29mETDeY1TvZiqEH
2ahDdixa+PzshHCvw+gD7VccQcZekLnjqOPFyt2tigeEj/Z7XO9cRkmcPVk/SNJSpmNDJ43opMDT
gIVjJ4vfIxCMMVwRPBRzz9pWYiKKx6/1ISOlLNOHJwC/Y9LevSIVoSHGb96yAK62NmrzMDky6TGO
Jo1x7dQOnjHV6Kv1TUy1hvy5XLcy692ouNxzmwzhiukSCxsmIlQ0pOUC5vRYaZJnA0kRj+E7gjbM
PiUcnUyWHAu0OllL4oYTnnZ38tOgAnmc9UcAF57qfqe2z6HbSAVxjXMKQFMEiCPugVFf0fLe7U/e
4ma6AORxctiLDMjWIQVDt9Ew1d4OHTwFymegTYASC5Lh0lh5PHLNJY2+NenSNXN8T6xvkFcj/c7T
Q+ifO33T14uq2sK0b+EMlnDAhF2nXi1gUALiyqvKY4EmN/iRRADAFNipvA/JxXlp7cz0mbRvTe8I
YtIky4iapgY08UkKSl/E2DKmjuijmAOpKpREfKUZbDT4WMFsxHYgXgWEDkaeLcdwMtcB6SXSqeqB
i+whWSA6qAUoODgHQplSbgnk8PLShEc/eO+hjpQhgMPQTAptXwmQgq4JtAcM/VIGlJcx6wWYR6jO
eb8ZzdopejoCitZM/QxjZhZMxQ++e3bEe5V/lsrZl78EH690iPbZJqT7svlILzgK6PWKZj40S1dd
5gaPbYhb/M5JsG25RTmMSWSaYNbNigcSzzAm4FgWY1/bl4+Ogr7AlKVeoM5AHu9Oq/FA9MZbF9hY
mOK5wSaHxagHndk7GY7IK52sbq5PN6nQTNhjsm/ldMuEYEcgIkaQgDCId+WtQ8qDuPN9uKPElBhL
Q74GwpvF8o/V7Eg3XEmgemXHQ9MuesI0yh81yOyCeYneL5lzxKgOW8yBlrJz7dJ5LZK5swhbAbOe
neF/D/Dhmszuem6DaZZNqf/QEmXRitVXtz4dJpPBzYxsglr0fE1svV2xF/u4CODDCN0WMhjRG77/
zHG7Qbjf5ju/Xqg63eIWMaoen7syRqU1UvXsxLMzunODOrm/VfGrldmIDY2uabSGYtZPtRUQQQ76
mu6M5qKjYC+LT0GZm93I04TsUuB5oTdHXYZJE+xzlVvLRO+JMGorYQ4Q4riM9hFpNdZTPHQOXPgG
Sr26wkeT9kEl16GBIIkUBFuXceoYHwQhIINx2zEhqdEK+82t4vAHDR3nDN+q5haEBKECBZZY9A3G
osFBO1803RozLjewQ+NcW1Q+1BcSyhJUgA0eYh5kTEQt2g773thYKDg/NM1WUK5Z/RlrGIbe2nIt
9BHd+YOBYYA6hv0p2kOErZSdBr/GOBNDwICkZe3EeTz2udWoSTYEuaj9q8i2JghzwclatN1GGXZZ
d+iFlzCmen9Gpg1+Twb9IC7V4AlXxxAxNkHGjYfrweoXKetjgshAQcBt3fPy0m/85NECWoBRi6Dv
3FB69YMnpI6xZjFnA4W/AWIU4STfv/GhIB8Y4foirWP7Y6YP5KQ1CJj36Vjc6OsIgwwVpped6bwT
PhoUlsGe/EyDaUfQHozu1OW3tL0nPDFlhrNR/ykYuDCiv4/8V5zNcaw1uGbe2qmWggw0Y7xM/awB
K8Ijp2WAPkO8bEYjO5O981A/NYxbJOlK4kFlbNJhYylrNSmn8GTFcjaFPESUjAj5foR8MZjXzAPG
NdwNCZQLgl4qSBL7DKNeF7guo8HT1XsrXobkRdzeWOW0ylJgcxptBQNkOcyvC8aifCXG74l77cOb
bnyOjyxYbPA26qiJf5zm9CsMi8DateJcaBtJPhH8NYxrBBoZI7V9/72GahWzw9d0/5EHLuq/j1Uo
qgOaXzzO3BrGxY9Dm43LhbRv3Le4/470YNb6gCydSejeQeMhTucdhlpRjAn4MdOwKDaLS9+fSXaN
CfAIP7kC+GkT5NAyp+lorFDFwQrBMxTmpr6IMNrmVTzY0PUZ1+LTkJmE6a5aYo0pSEP304KKRzUK
3Z3blYaIi1LI+MMYDrDnhZNOqBvVM1OOmO9Ua8ydtTFS4lk6J5x545LVbhVatxynLVxk5K8iuWeM
KQzotOKVvjHDBJLJerriBs/UN44+8jekoPOc5t0BH+kK4aH7HhMB5uCizBT7arko31EJnBTU5pjf
jlOU4FW235zGuj0a5saPb6K1ABSl2jT9cywfOVWmsAMg9VyMPXaJhav1DjmmYKf5KQfrddpNLRxA
9XrQJ7OYJ41jC+UZi9+a3irdsxQTjA0ODFm4KMdxC2Ln8cZxkQWyBihfLIN02C4xqf6s1DBNzSe1
nG2a+DkASSJJcpdDi73C1tfuEnBKzYChxZwHTZzBDoZr2t4LsRR4CPo6dlPAEBoYTH0VJg0MhuZ8
IzxaherWNpthMQRrPjrqbmP1xRfEg2L0OmGkl2O0v5LVY0FYcvMt9VtHuGfGobe2ZbbVmxNDBExR
w/7oy99aWPEEnoryHJRnWbxnyTFqZyE4VQKlccYz4nZkRPxIzl2Pry3bnbcQhiUm80X2loYNbRdj
LRfzXkQkFTNA5Wam5948ZiD+QXySwSDh8aqfHt5PAxpqYHl89j+aYRUOkJaWdD/odlLxEuT7MZNX
I2luAFejqoLNjMuyBHu5wW90WRs3DR4vZ5nlNIrXYneUpT0BP25wU51hYWWZLYcBYbqHFuq6AoIW
UCnwGfyOh6NYm4M+ymxF/jrVnlFsTJ3W3MtlR2e4ljDHVlZa/qFgYW+pwsqoQeaNU87sO0Msx+5H
5wXXhaheVhKmvO1PI5wx7lK9Qw/NBJnvPC8uWRvNhMpk8F2vgFn15gvzPshXYWPXYOMV5l+LEMMl
oaigMH112Vem4AthV8omQkHX90ixflSIAIn7DStfcJDefzTZe12BA/PVgWQPFO4aUy2YcuHC8h4i
/nwy6DDF5HxI7CLYVjhumTza2IwaOo31yaUr7acMKDp8ktWVKNFchKCxzglPTSXcIwMoi21kfKoa
USnwGKPtkK1afZ8DRYvyI8Q+BO89HDuVeaR9JiVTLNBFyFAWHreU8+F7F90lAxd1tG4qVX5P9h1j
EykAkoVGL5299r2Vl1ZHL3QLn6kJSati1fEwiypfWk3RIjwHRMcqnBJjNARqN+QSQ2YyC8g7ts8h
awX7fAHx51XiuxogHtqyAGUZrD84lywy5bB381OKSZKg0RIJH3H4AdOMRiUDsYCyBwpjkTzAbA6B
HayEPJiLzI/EPGLpWrekerXLSrH7ep21z3zEbiq4ePUZk0PFagCZt+x9DsB1RP1WK08HGGwAt5lW
LQN42igvvPdoMpyNGS+Lekm6Cpsimyr7l5dA0FBgeMjchtKb1lMohucaxxn2LUbLrrgfRYoJVBFm
tTxkMhA7kej2aNDNvjmury6c/ZFnH2srj2QKCghlTY98bvX7qIoQl3iF4XPDPJRv5nYnvVtn+VtK
YSI0kHy6z5FaE5Q2YYqg/2wNDrz2FhBfhyDeeKPQ900YbTKEV+D8GMBZKfyjXdo8BkRSAmhqzXLk
dBdVvhvGJRVBMzh3EogMCyDJozlEOUZK6p6s4tEmwOFjDauCnAMJeXRJIhQgepQCuXCrIH6LhzeG
1fshXrpaRiv6XqknaipY0yV77zDYKqu9h3sF8I9nERT6HIqDr6+5mUayueSi4tbZdkk9MwUyx6Gf
FuSLc9Mq1WikkQO5/bTuR+ED3ULQj8GVLdsiAIBMpxuctaB/dN2axs1UD0J7avuvIn9a/rdDD5Lr
ZBcY6yRD3nFJ+Tn5IY2FwbPIlYO4Ou5iOgEVi8rfuNVelJ7AYCMmRvT0RFql488dZWapLjFnISS3
N6GQoP3Qa3qYdAiARcxEmFgFj99/+7e//ce/vbp/d7/TYxr1bpqUf/sP/v1Ks56D96r/8s+/XTES
SONfr/nH7/zrK/62819FWqY/1f/2txbf6f4Zf5f/9ZfGo/nHO/Ppfx3d7Fk9/+Uf86Tyq/5Ufxf9
+buso+rXUfA9xt/8P/3hb9+/3uXaZ99//v5K66Qa38310+T3v360+vrzd0kzf52ov5+n8f3/+uH4
Bf78fZcmz1f6P73g+1lWf/5u/KEqlmFZhqnpkipKivH7b+33Xz8RLdGyNMM0NUOVJev335K0qLw/
f1eVPwxNMnmVBKfYlE3p99/KtP7PH8mqoViioRqiISrS7//5xf/lAv6PC/pbUpNMjxtA+efvlso7
ZX+/0OM3M2TRlDVFlTVZkS1RlWWRn7+eZz9x+XXpvxmeqBE/3IMhy6eSkmlWb07aDKzf9mAJN8sd
ydo1BCX3Yk5hFs6ZAi38Bdm6vT0EWHD1k83dbeQpJKeFsqjmzDe49YvJmvEmtEe7feCmuAYUX7fu
UtPXYj2jzCz3d4wXJ/EyXhpz0x6waS4IGFTgCoLU3JlmxNR6WJxOIIVTBO0a+OsgARxYj594M0Mt
A+pD0MGHhsfGqeYoTjRpc+gDC7KaoOj5MzCsjXdS2imQZ73xiZuZ3DGN2op7+RQxEBTXWC/Z8pri
BY1INtPeId3BRZujGXhTl8WaTIJPH3vPenlnensZDcDGT8D9xDjAWVG2OP7AXGInOzfv8g4a2QRr
hHIu4dWJudB9fbrfrcluM/4DbvmWWIT5BzGT+EcU22KLv88aqQXHjo3b5GFfr+7kE0xmi23IPD6D
hk3Ce47m38Dr1phsxAWLKpfDx2MJEuPds/F0ZZDH2334kyvnakLHAnGGTOGZ8bIgYun41k0+i3dl
Fp6rGV4L23gCoIcVh3+T5OTs6/AYAkqAmqQvAy8Q5ZS/hoW4ypbVRg3gtU9SxZb4EF63Ra17hPe1
KJesgYcKKMUt516Mkh0ssC7X/CHkojWOxWOwoxnCza07jrnvHVJebaZ/RGvsMIiFk9DywCmGh3RE
PBYd2dGFchqesk+MERlE1t9wB0nt+tbs/ASAsaB/ftHFsI1tEizM0UevPjpEQWT00UNwrZG9DN/N
DmEaPCN2IhRb1luCtoOJ5U3h23DidjC25Tl5ySu0RKG3IjXWWx2JbHlHMO79AH4H+MGoUELcOd3x
Spkp2+K9/6DD7SCJjV6CDC6XHioThJUVesl2kYszY1uK+B290Ylp0d46gdtA+UVIvvO28k65AF8s
ajq6Iznln+kgzjC8Yr2fYD7PX8R1uPdmwoFtbBoIu7adM6YItykbimaP24o55e9UFqi/CGJptwhJ
kTJpqPAIl2cmMJelnVKuah2VIHYpIAtMqSTG+ZqdXesn8Ky2rQ4l75Gu2n5d1wisl+y1a+8YrIIt
Zmn1j3PiLWefBEJPjsct3EyaJ8YVyJACYo4mFej1A4pydh0VKRDSGaj+6B/wljZQYVcORGIsvefK
OrQFbrCC0DNhrr1KXm3OpAXzXwMFEQm3tnsikazCgKjFM2TSPbjrcm3iv0lHxvLa+wziqXMRX4E9
qRhiNYt6qeKJMSVll0iBF1+MbCUb72v7iMu4NZm64YZNk7OjwkmcMTg5ODeBSJfxCSZrrn/zQlRj
k/KT44Lgx6DgobFuGNPm4ZyCo7vpvnRznn8Ln0xwcTemtSoVO++WTHLcNyy+5f5KYSIt+12CRand
z3s8WCbVapgdMlvbfJL9veOx8TfBF0X5mhJHfyaoLMJvh4DxudhOzffoMxYmzNwZAu+sJzQ6aIfB
UT4rR9+6KcGqIeMBj70pfedOfje3GSU8LqxtPXmJKwmu/IEcCmNhPlC/7WLUonBAP+XjSjnDVpH2
3o+yN4/NlDjNi7LeE6C4TGFQMq45G+Fq5Ojc1YIvhAC0nJA7BEUimD+fxPIWU1gJk4u3TI8kDSrT
tzkitcm+n801shrmL3nGVHxafslb/oabuvpInu9ot/EP4ur0dgULmPrzibKJsT9lE2Rv7B+WyPnm
7XYv29J0T47ivfRmKhkrfAXwPpgv6bZmPGoeUuBT6B28FjR4qs8MpDX8jrWIEG/uqZtnHBB/3nBH
hEJEyYhuT1mpcOh2+jsEdxroH0AU/hr9vKPuGo9iX917yAibaEHO3t2YE8GHSJpBULnFCcWuMWiZ
4Cva/ATyGsI1FRWtzxQN1CSHZMd3ilf8dWst0M0qGlsVUx+M4g4RTJVJJS1qhqczXoPFKHIMW4hm
g8l0Y6qJO/XliozCNFuZu0dt8S4QF9pSpzEigGlBg8vM3lhAYZ09lecNiu76Ml3+CCtmUvKG4Ej7
tkdlxETAoRV8atNwBV62NnbSPgTRPPqcohqeD4Ghi/E/qEknLK5w6X+Mhw9CK0/ca/Ikj7ikpd9y
UOYDtvQe65HJ6F1AGwEI/dGDd3w16ox8RpgHvnpw5idrpo1KgIh51AHlEA6W/J93chRnwBEKwJpp
Zyh9GszdpArbBVxhLGHy/6S8/P+ocPxVTlFh/y8Kx0vzjD6fxdc/l46/XvL30lFR/tAk2cLR1TJk
STesf5SOkviHqln8UUTVFKkg/1E5muIflIuaZYoyfFLRUqhc/6ocDfUPRVE11eQdJUsjAPb/pnLU
5X8tHFW8SyRDlFRJV0zVkiWO4Z8LxyLGd7gSBXY67AGWkkEzqgYSBvKiVeCPJUE50xM1YUdOe+OY
xRbsTCjjRBz0UrfKMqe2Yx8r3FaqcYRvclk/pvg+2EkHHG3i2r1WY1SKQ8Em7rUYH8ptghesJuS5
P3Utoz7odQCO79dqQrhPGY5M1lI27kPJCZmImQr5wmkYVKTJS8xLkxG7oPfHsMuwb2scExWJXpLD
w5fATlzGrKgtC3lqiGJJWCz+8cwza/DJrq5N2sCAkHShVMLKdnKpnosg94ULPG52MqVl7DW6aAtY
1a1rHa8OTXCBlLV45wkFdi0wgzyAGz0yp6HEvFqKPFahLh6O/9R4/FXf/3M9z9X952qei2KImmla
uqrpmilJyr9eFAFwEdC5gWxa9lTvjWB+J+EAwxViM+214dz+O2lntiM3rqThJxIgURQl3VblVpur
ymW7bd8IXrXvu55+Pnkw05nKRArdPcCZc2GciiRFBsmIf8mR/OiC3Li9HlieReadwltFwd0zeVTM
a/V4OfSt6/pj6qmdnCzjWaKo+hq0Os2QIqk2o6+MpzgbeVpnovM2rjsVr6Xh4SeJu2mDC4fnWW+y
RlcSmdbxiyhL7+vQ4+ndlHX70+qbgtPB9Oq/ShE5B3SB4RC4jR6gohI1UbEdXUTQisjjTpkEMUSL
uu/zGkiyTRvUle3HAKnehypR6snWvBaSt2ZWdN9MmhvWhJq3480Ij17VPvfWKebE8LUQUISBhVQR
SAGrJ4kejdGH8ZW6DsA1FDVSE7mMXOv6rybEnOp/0+H/5oIL31Iuv6WwDObTMVHDNEzd4nl4PKP5
WDtSk+jh11xYx60TP13/ZOz3xWI5DaCWTz9lqnEMsOouc6/aaSHyX6YWP8Zx/iOxwWO1puNTq8ej
yGzKz9TOvF/9WOkbzbealbHOYzl6hUrj9KfMCe14rJbiG2g1+hLJnX+o9w2iXcFBP9SH60O2VsLM
i/josduHeuN6hU8umQS9Q19Hvs4dfFCzAo27/xRLzQ/vo1hJVzSmtCk16UBnzPpBoXI01itBVtbI
nyR9FMRoY9G1hoHkkX9Pt90I99cHsbpGFglFhLFjjfMogLnt1C3dSoi1N6jk3apdsQcOvRJv5Qup
ecBHA7LNuk7CzpxgymwHUHCm/mpHz9MEW37YJ1HziYrpmKpdA9INtW7uY1r2vm7tx+u/4zybnew9
Nf/Mo5+haWRqPetpNFNSd2b+9sbSvyNeSL9SVGpl1GuDVqfREstwa020BqP62HDjNN93w0p+XhvQ
YoMNXj1lecmAOhthG8S/HphqFFekP9KRiu7qcPppe67+fH0e10a22HCBH2t1ERLWVe9Nu9jY+KKE
iJL9tyiLTEnu4C7imz4ErZs83Jdfant3PYKc1/mVBGUvcmXQKI0mkQ5LvgSV4ppgdUxMQV1vj4AH
V6DoLeNaPHT681Qbd5IKeGN3Wz0Cl+Pr9Gc19EjHn3aMm42JYxEaLv5g/a4GIJoVcuN22iJjJRFn
4nntKiwu9OF5AHQ+VqDBMkiHeryv4x/FSImkmaZDiMgJHX+hbxpMIkNJkcpJ79JZuLLxIGx0cbSL
UDa5Pg3nn9NWOiQ74SrlWmJ5yGcDsKKuCZABqj7H4c8YMSSItv94N5wGWawZw8mNdsobkjTH9zYS
9nNVhPKh6Orv10djzvvq9KOeRlqsG1tziySOE3NnlTa1BhxrNQd0zjS/4jKz96fbKQie40kiyGXS
mpJTiamAF8rbtMi1D9NQebcidr7XkUBS2K3bWxWEmGCM+Jtysn4sy6g/OAEY9n6yacvIBCibPXKR
VEFdHUw9yn/GoS7oUufoSJUBZL0+65vbNgSah9p7xuUZZE9g60iw9SJ7seJArSxt4/yjnuQ6e3FQ
1aJzlB9ZkM4AZg9l8jGaRthCBlZjCAV1ZrDP+mpfjPahQXI6FXD7RWrtVYRtSYpXDg0Tsbn+ZdaO
HVucZsS8iUcjSNnR2gHPt9187HBzvzPw48DSaSV9XDpElcX1dV7RQP8XubGutCSJ5SwvmT5GtbeN
wm4lwvwXTheaZRxHWCzp2raqSNc5Raf81aU6hh/TLwDn/vDz+rxd+pTHcRYLuvVzY3IiDhLPBIY7
TpsIkZ12ur8eRaxMmFwmQy8odBY6PsVWhcltTD+/L+VzLLS7JC127tS/Kb17jVJjI53kzTA+m3V5
3w8RzL/PWqGeA9T/msnejkO0TVsHJxAb4mCW1lu7G37mAasq4sK9kliMRa/jzy1TKZIiKcxx5Z9e
yNGpbsVpQZ/WhTFKiRzRtpsQ+hSQKtQr126aly60x6EWCzgqItcMWy60YfZuaqEcvHTyayZ3g/lB
4VkX/Itz9jjc4prWhLllhP68wNIKs6Mp2RmVheyjpf7No+E40rw2jubQCBxl5QaMneCu3YLi2sV7
/Q0l6H21d7FVuL7SLq7now82//tRMB7QGFfHrGezuGtCjMDR7Snkyh133nynm5NTwNUtlgeNNcta
jGiI7abVw5kTMTwX9V0EBMXYtsZv45djvV4fD0+3s2BkgqMRLa56dhn4utPDddAarUphyTildu/2
svxt9zUMoU7gkjaowX1pzKh/bXIXbF0f5ELukjrHxMKvQfQG9ac0agD3xOprKemUKI1ugjnjY53o
MA7UJmI0UnZu47IHi0rmf9kqpUwr24cSuapDomhc140Latbz0ZfvwrzEfyDVcTcXPgW/xDYQH0py
46kyYorJVhAgnxXktAvKxogAvhiCjoTbJuLZCDMs84yyznygnWPzvvXgW1YF4qSdbfIAHxBSFXqN
z1we196nvEBMy53w3a4LZKiyloJAWAfPTeRkAKWNnAJ8N75zwIi2Wz/VJ+/QBgITT6MUuyHQ2h9N
q8X3k9Rge+q5ohqERlI7QMcfGhMwzNQNFECy/EORglga0gYR9Gjqu4PeFh7GegDke4cb1+xUHryL
gzRCxKoNYFwEev3FcmztqTJp4cV9CgQt7hEv1PDKw967/+WUvfVQWSIP9pZVwJGloLL3RCE1NNzy
sdjVsdbXKAwqv7yDRD66N1PV4Yc9tal/P9QOFec8ib1DESTDW5kXw0E1afdisTD/8gpN3/uNAODu
pCkmdL6bfs2qBCJIOI75j0lV00c7k16NkIuLwtgIHz52qU/3fkiRqsp7B+Gm0jHHTdSUvy1/Vgk0
tC5/rDz6Z4FhVPvGC433hQMuqqxS/a2w0KuaUh9MSl7G2yYF56xXjvemcnWY9Kp+k2oaDyo1VHwA
Tw8Vq42yz77RNhUiHxJRkDxUPRcbYaTWj8CxnI8FklIfYlFhx+J4CoJwTVG8K9hXadKjQpVlZfUe
dLFu7MvGydWdM5bUq5K81b5Lx/Dfq27CCbPKHfuTGUAOr0oMWbyqQYwrL7vqpzeJ4oMf6qaGOmNd
vsY+9BndoaYzSE/uKmknG942LZZYyNRE0yw54XbAlzuhuje9TdApKLvMDCATKw3WtOdzv7PtwXmK
4t6GziDyP9m0tWbLVYVWA/YRb2VYlD9tqWzOKUduox7qUxoNyS8wG7izFwgKce+j8zN6A1hPKyyG
F73Uez5nomFBo9wUm0DbGuryJkvHAOHVKAPllqWZuC3sJvitpToSdzUruyjFtO8zy0fhFUHJaivs
Wa+2ivwt6c3ae4VFF3XWDhn9RO0SPSLp17r7ozIFWGt/+pQnUm3Rw0O1LRuDTZzDLaOkhIuAVmHy
hu1o5E3ATow630x+DVfD0uUu7oS36QrD2VoOD0NOTLwGqs4v9uUIxg4KOtVWDVcXadjyR4a4043U
cek0huh7HaYwR3yl8DweArptYxC9z6px39kd6iqGl2JjO9AJtKX/PCau/8Pu6unVKQqf/4FmPg9m
h+l6KMM3JxVUg+okGW+1qAfezLtLYQVj4329CyC3fM/60fLReXFji4ogRehNWU+goy2vhn9g+0Xe
/xhFk9OTwyaqfJ4ShTq2A3+ed4sBERq2kNXDyOmj/A6xUi4gRg34CVgq0sgJe/mjpyDIdZpG/W+s
agrUdQoWMcybAlo59/2/omSkCjJVDqJ1vd9sXSMC+J0MnQFvzWjvMJmCJV+peDp0jVAPYV0DsnJA
QIZT+701bGdTR3ayR9cFv/dS0raRGFEN3Jd2tSvQ41M6yjZO+Ao3DhuzwPvWWHg5p5WTQWgqCvgF
rCNUgc0imMRGg2fX3thDFe6RC8b+pEwBFwND/aRVhYkKrduQ2qwA+Z/wrovQaepjJEryotU+hiLp
HjThDVBFY7DDBYiRx7TQ04emC340fY8tXj9FiEHqysQ7IOQIaUQDTNdG5CqN5XDXe+a3srOR9CZ1
P+bwqdR9L4Xz4s+KCqC5yuE2s80ee71w1rJvzedYr947DnTWvptFRaTn3U3p8FLGXJZ6kuJNRAtk
U2H1+NCneIZkI/mpKlDYqKra+jLWNLa8PO1wtlUWLkuIFDGeKZ9+yTCFomr743e/N7SX1PdLIKCJ
mX52BpMF2/Z+94l2QvLiDOP4bCF1/i2zZYrurhe8u37wX3jQnF4yFhe0wQ3zPOYg3nWVjzBoX+Ay
AqASeh3yVbidIx9gT0/cqR8VT9L3IzhGPJPLnzn87M3Kb1m7gyzeO5pf6ZX03HyfjnCSvASH3t7o
tLtC9R8cDfjn1NXZkz6maIQNyJ0iAT3u8qGgUe+59cHnQDz0Nvy4LkFYY+XHrd3RF0+lqm9N302i
ai8ootyWM/TTEjHg9IiPH+ikocps5NZQdLIzw91ZGKLf1km0VvE5rw1wUXM4bFxdGfRTFk+pzg49
3yGN71r3BTSDj3x8N3wd+2jlUbISx1q8pfxIStjjCr26LhbvBgMl+1Crv7UY3tQjSgvXp3ct2uKt
T8MpAYwm9Z3qnob6d+jt2tls+Pt/i7J4/HhZRPHENDLqw1bPeuEYsTsP4lbUv1UuJIfr4c7X8+ne
WrwSMnuq5ZRxN1TDE8zSR+CrogpXHj6Xgsz1NIdbhECPZbGBHd+YBC3Rfpeb93j02MWPzv11fRzn
H8cGIvh3iMVDpBVuFThFDQYBTIyXIlaIsqSoqZ2urLnzcsRpoMWE2coZU2i44DNKzMQRYLxTUfq5
CmAZpFMl6VaM/j9+yRGSy75O01o5prMImSahNwUD0yfrXe+/BwaWxCvL4PzJfRpint6jx2JvW5nU
e3vcReFHrd3WgUQKBWQ03EDaB8m0zcEx/YsvdjSqRbIy8rDxfb2ggJf9TM2/poG3Gmot7cqz8dLC
kIauO2AADMu2Fwm7RaQ2Dz28boJZih1uSJ9ArKk7+U7x5Ls+pEuvYXr6Lq8ckwvGsoOsmmai2x8R
CxabiKfHIcXANhNbXkz4LuYP/ihW6kmXttZxyMW6n6okMMsJVSstqDExc2Bnj6hYxVwGV5bI2uAW
q5CWRzeoKCRT1NovtEiS56Rpsp9Fo96HSa7vJ81ng1eI4Vyf1LURLpZm1/lBVMQpr9fqTmh7XW7T
ciWzz5O0rGIcT+JijSBCqSVmAKEB0MKrxBUdkSeoX9fHcWmLHQdZrPcpaHBSVYwDy727+N7dsp93
FWqi18NcXu9/r8HF2Wv5VVQPho+Lqv5uVJQI5ctAa6d01Mp4Ln4Xyf8pSr/gaRaT5qGpUqeBhWkg
ZQqzyA8jlxxv6Fb21Pxnlt/GAuZtmkopCynd08w0UMTpqmqmIye4RBm4z4KnhcLaa4a7HwwYfaqA
0HJ9Ei+N7Tjo4hCWZddlTs6CQC60QXn029SuDOvSkjuOsDgSKaaNaAayGqbuL9xt+ujj9RGs/f35
348SumMHDamB7OrbuP2O3gfcIt6uh/iTzs4+jQJJP6PzxVntX0xe6UuTdKcdskd07ZCB05HCo/Oz
Te5RE1/5KBeHdBRusYFUPRktsrQ8J3F/FnI4uIG2snku9HNssD8WNW4WtLDkvDCOpo0Wa2rKxjF2
lkQWf+QxeFNJdPfHsUOfESWtpsVoI40A9lW9dZ/mPNQtio83GiAU2uxZ8qhjxBKN+WoF/uLwwYq5
ptQ5RWZaw/FPaz2cOIpIzEovW2RiAv1w/XNe+PvcAVxLcnyBmVkeXuh7TZoSZr8zoDpPEdpRtFOv
h7iwl09CLBYlTwa/SEtEaZBzRTwdUZjsY2Anv9saCWtL/L4e7cImtpU0SRmm67gAu04njJJVZEdT
PO56LAOjhyF7QO74eog/XY/FFjiO4S5eIG0vqqiTOfrBY5tDwpwQPcmNV6PtUJRAdPugeU1ObbGI
iw+eUwYvhsrsfYuTuh0U5bfAtXskPepubzRoCMogRdm5q1004WsbLQDIo76lMgRF4+91WsBPFnwc
q8Ie2IiLgZccjE7liuYmrQxUT7QWmQ6YP1tuRFg+ADL8jPd1e4fHub3Pp4ZqVhkGXxtdt27h1oMn
SJSB8pUNlho44ub67Fy4MZxMzmLFdmaVVTUVPFq04WbE/oPs7W1tV/9jLZ72ANvH1tteD3pxGZOT
TNu0BfycxbE0TU6Q677BMrYx1ehBQqFZdj3E5XH9HWKRiIrKGTOngso+TbhNWyA25dTHGPjNFiQm
hdpRjLN5VVSvHBoXVzR1RBssKqehmP/9ODs5LgXnbup3s99VojxAdONLItHKuj7Ai3N4FGdx5Qqp
5Nv9MPa7GadR9P3bpGUv10OsDWXxmRSM3iai1s6TEMrDkHlIIWXZk2dZ40rSWYu0+FplM4WjkC5G
LQ5WZZPFrR8kAWXtYiXQxex2NGuLfNN0eufQpxh3NvIYt6XvQJSZW0FTrf1uBt3YcKfQt/9pGs1F
/vG8yLDakPZ7mf5EwHmCA9/EK9t4ZVyQ5k5W3YAfh0pxM94NSUdSQxsSWgzSDb11Z6691i7HgqDn
AoSVrmuexvJTTc8Dk8pRZoUTPiMiPiQj1GpTFmhwqPpdEiRrV7FLMW2hdK4WtqHTaTmNqYsKwm1o
UzE3f+iIFJt3GWxgJEBK+8P1r3VpXx1HWlwrddsZZOaqYTeGWE9Tvl2plF5a6sd/fzF7ejiFHCv8
/Vy5T3X0Ypmzh0K9ss4v3fsAWf09YfMwj9JQZpemP3iEwbhhn23yveVuzHfIVCERFm2DX727sgIv
zxvQe3ib0gUgfRowjiejCQfJKu/vZLAJhv3173Jx3qjImzRIHfvsKUPlpVKi4+8X4aPlbYwRU7SV
lHrpzLBNxZnEccwFa/4JR3OWBHz20p6GnayifZKBf27LbRAWdy6qRoUTo+Hz/fqgLk6apbj4WCbv
JnOxGCrBvs18dNOFDO+lfMzi+HA9woVpc3Tuyya3CQENdt5YR2NSU+P0emSwWTW853A6Lm9TzV/5
9hd250mQRfqmvdWJLlcmjsPxcFMbpblJQ/Mupw12qDz7yyDRor4+rrWQi+XWTmHrNA0hdZ/jTxa7
VJn5i4ZTEziIJyuxvX++b4/HuASTt16UwRbRWd8VTeQYZh0EENsMV26rl74XJAe+GKxpGq2LFZG7
sRuTI4b5VTuCjwsx7aBze33y1oLMy/J4UTRel1a+gAiYTjAAs6dEfNGTYGUoF7YTDI2/h7LYTqHA
AlCEBteHKt8r5O689guYiRopBBh69rswSP/5a8IxpKNAus31jmUR1h6tPqa5NtAfv/WDj9PXWqzg
kC4tOwO6giAAZV5r8XkmzaPFmM4pwgW77TyrXwWIEX/CSWMlg1/8RkeRFt/It+KRGyuR+vQBQUZL
f0Uf4voyWBvM4gO5LlCP3COEl/xKoaAWr+B4b7qvOpTY65EuFLyc42lbXFaFVlZYdrN5Gtt/EOgj
FxNqP/jjsg9210OtDWr+96O1HfiB8ihAcVMwfsEZTlGlsYzXsriv65Xr8YXk7QhyKgQ125b68rFv
FroVioDUGplQM9PsViH99k8HQ86RCsKbzcF0lr19EEEJnX8WwRi6N6Xu9p89cFO7QcF3dtoiv6/M
6Mv1mOfDOo25SOZUvWYGFlKtTeDcRXDD53bofwuxSN5Rq/q88Vtzl2go1dtuq99phvntepDzNUej
D+6ejTKFQZVoMQ6/S7JeziCLEOsIfbgd7DcFqMPaXw9zvt5OwyzGosWanToG6013ok9OjjgSj3m8
q5PqY5yAUvDXHn4r41oeRGPpxZnVA+dzzaLaTYMjUbfJ4KlPeC3FGg5v1wd44Sp5MkK1uHs3NLtk
U7jjTkfj4S7dQpm/RVAhuQVZ8ojk7G4Nr3ye+k4DitMtPIrAtDU943gaexTWXP/W1D4NIAn/cYo9
jbNI5lrp5qJ0KnNXmV1zlziTh6Uc+J54tuW8PonzKjitQc3r0DQodLkGE7bISq3WFb7vceKalWf+
9PQIkegBlxU7QYYwDwIU3TQ9OlglQvmG+/V68POD2LEdY347uc7cfV18QKD8Qx9J5JmyTFe/U9Rh
h0mYwPQmWbabwBvvK6fDEsGHpLOyOwzz7GOawqYkyf9zEGBxljTaFEG2SPleeJgKq8NCNBreVKjx
UMVVpa4cBP4MqPiZV7zogppa4VrGSzQCielKZLsi4fvhIbHF+JxNOlqUjjd70ISZjuGzQLxduA2k
M17uhn6jowKOnKiP92FlOxkKeFATfnnWhIeeXgyaAeJEs25FEUU9pTWnSnHXyV1EWA2VbAtYwH8N
YMuSHVTA6KA1SjwVadiCiqvC5Ea1YYacWSnbV8vumg0BLGQ0S6HvB1WBBesGfOLdyaaTEyUmuq6J
Uff7UDP8dyH4+61ZZMWtnSVmeaObeNQEeeTbtwPv9heqxqhBZWL0nzt3gL3vB0DeUtxKPmYF6saj
PY4O7jQhol+uOyt/KXTpy8AMNslYY2JQV13+1ARR9E0NrftxEqW+tVqzwjw4kqgzDJpMMBwF7hlu
LBDzyaYKanhKhcxG6McxgLNtVvv414B1axwev3GLmGzTR6hK4CzyzQalqu/sViIxVQgdje3RclCE
TdA30G3aZPFkIa1vU+AY6nDWH1AmyphTizzwJOL0ybKmFCUIr9+YnGD3VlWpl8b10x+FYxeImARm
tcs9o/VuZSMwbmoqc3ZPQ0Hoy+R3/bRtMyCptdbmWznihqWjiR5FQn7TwEltfKcdcF5Mf4Y5vZRh
sp70BNJcaUVYkJRYSPSmwEa7RRgrMvzbyrW20IjzDcVnoHyB+O4gVokIjTtsWyuaGSF2/MNwNIr4
wOWQtGjsSrvTAZSuZYaz/SGlbrp0DOYL0nzOnyY7xx9dOFDJuJ8qVLisXP+Buz2uZyE9/etp4DyS
IUwLNr2lEFbiKX0aaeTqWmYqJNKkafG7MUfrXU/At+6jJIp+Xw/257F8kvGAmx9FW1a9wJUaZuwp
udex4z40TWMiFah5e9sMcEEZCu9r68jxS5TA3N6Gmo8SWaqN5V2SZciO8omjd9SZIlRm4csPG70o
tB8huO1mH8ftiLtTDK7YGZ4b3Rj3IFfwY42q4k3FY9feRgMe05XA8OH6qM6nkI81fy8ODotu0eJj
jVlMohI2U1jeB9EBe4Qp/v7fQiyuLf1omqU/qBEftWRjBAZ2UfiHOs7KSM5uefOyOxrJYjF03tQZ
Bg3OfRQi8/NYaO+vD+McEHgaYHlNsTy9mRAlGPcVvuTmBuvN2/ELbJ2dfsC85a/r0c7uRHMwC7Uw
Rc3dMZZXlCkURT/U/rSP87cY+QQtxmAP48RRFnfXI12cN2WgC2E6AKWWxNkuAQidFPm4r4X3SYvi
nb3KxTy7K8yDOQoxD/boBSPCwu6sihWAMEON6QGiy0OPi3KA+BmCy2AVG4WSdJ/xTOu9Wbvsvw1x
schT3fRAzlpIH4/6pkWsQiTxClrq4ixS9WIeaWOd9TEhq4R1k82zWNY/CtvAKGhKg5VPNf/O0wz0
Z33/f5D5RxzNYycy10qQAdwHwYS6q4avfW3HH7Bycze+1b9wvoz/YuokrXauWXL+z2JXDVJGjaow
UU7LFzHT0zRzc/3jXFrpRxGWcMrMi0twwMO4N7ARBdb8sWmt7y01fvAQ2+uhLiU7aSC14rqKY9Za
rMPB7k3Z05vd6/lLGkP7FJ+quluZsYtBhIKY6Ljwk5YZFYtytm1BkLx93yXRgyUwj7f+TbaTR1EW
SdWSVTHm0TyUqUYP/mlo1P76ZJ1z79i1xyEWn96uufijYz/u7RGpd0OMPJ6tCo3dAYqNPRTue88T
wSbUdJwjk0w+ZFYGlds15M/rv2RlRpeJtyRtpRG4fcBe1bMvHiok8EW2Vp66uA7/ntFlxtWcshRa
woxW9X1RP0TGa/S1LlYm9eJQTF5NLohKluHigWbwUNDssB73MjrgMSf7B8TSr8/WxXEchVgkCVfW
jhkUXIq8Kb2Pm36TDADxe+wOLG8FYTv/qWU+khJNDEqiuqRodJqP7KJMs16b2LrabYKe/lqP7OJs
WeYsxAmqWyyfeSJFiCjtRtQCi3DbiPdTrp6KOv2nj+Z5nR9FEaejqP26KMxOjPuklbiG4lk92o79
IYl798P1TwNhZDljqIa6vJg51F1BMl98/971uraJZt/iGk55kBi+vElGaCZmnMbfjGBoeYYhHG3e
+IVZi9tBa1wcIcYWaTl3NPTfRm3j+VT7ItsPuWWDG+yL31kwcXek8bLvc0vcqxpLKK3VUAjvcFl1
DeQIi9wu5suDfJV1RJ/YNJxb6CNA8u0A2f3RbQUC2cJ2PySis78roRnvZAphkYIqJkZB6ijeqlMu
8o0z9l50q2K9jiAgTsazY7vm3sv7FLVLmLNJNzUYuYPxwIDGrTcFN4M723NSuK5jW5V3vQmp8Mbx
fNflWLHtx77WDFw4POM5ryLxXAVh/KsuzeZ37zVIQwRNjrqpl5cGVBToQagCBsJ59bqOIpU1KYli
YN/QhI5HXLCmwOrharmckzdQ1NrXfGy+oNvq8hQZcPoLA69PkERx03Fn9Zk6wDKBIRf1xmOTDckT
28R4EdT6eZWjhRFt887q9X1Z+vjFwIp7dLV6a/U4pzgh71TVpdpWMYKDP8SIz0FOzYxNqLqyuU0J
8qoPofHixF73SRsR2sYvIni0dBG/n/Q0hi3ZAgPFVihAEqaxZkVtSJwHiXn8hyxvqb15Xo+gOhoE
qFQGdVredf5gaMgOUz3v4saC+T/wqLi+Us+SCFK19ANsxX/TslGLdRq1wLVov+H4AUFnSF6l+On+
clckW8629yLIIlMNhVYEWWsadNzjQ62CXZeUB1naK7em84v7Is78O46uTUhnjbI0o3FfNNV0Y3f9
x0b2sId2TZd+tH20v3izPnZ5dDPG8ROlcZo6ayC0s1Rpg3CDhcBFCtIf+f/0NwxBmBmy90c8Quu9
FyJG2q4pMqmzqtifcUrlzM9v+tWLj+YPgZtN4bxWPRzN3RZkLFJD38d6St43uH4+RUYab/qZblnA
3cyGJtpnQyCewt7cTi2UtMTDV45tad7WDsbBSs+o+6II81IkmNm5mfWUV1i1IkN1V8rIeqFKi7W8
xLLOGl1rk+V9/C52Zf9XWmbfi77G9K4aISxPbfMEuau/Gyfu/r7Hpav1s3Hro9UVjEn7ITHxF4nA
N1Evq5Feav0x23AJxN1h0O9VDnsdbfLqXrQ18l8ZN2sjKN7HKTbe7Ik829WtCG5cH8uF2Jw+mVIr
P2Zml99Ywk/vmrTBpaxq5JM/aOlf/Ex9O7K3BW58zYc0KI2DZoQHM8rh5mUKr4iqjFd21IUFcLKj
FiXLNElHT/TVuEN8GJe+Pl859s/eBotFvjjFukz3wsBv4AnF2NJN/qtZfiF330cREL/OWwt3Ye8i
SChBq+qOhYvtYk+NdGoCN4InCp+5zD7ixoD93/UcdGFEJyEWt/Wp0TIgmrx2mjjfKfSDG7u+1bJv
UGA21DCvB7uQ8AjGNQNZREOopdCELkpKsvNldypQ4avkPqn9x8SYLfSmT9dDXZ66v0MtvtRgu1rk
O4SqgEIG9j30kNtwreNwYbkBqmVACAySCZZFOIHu4SB0boFh+NuuvY3j55vrw7g4Y0cRli+QKUFc
f/AwvTXR7y26vV58NMihAfZb/y3SIndqpREkDd5w+yrP9mMEAnL43bUe7lK//kUgS6ecqAN0PNNi
TN2ROrrjDPswOtTfQgz7ZI5L6uoT8eLUKchBlN3+rLjTwyDTmiaAcTfsi1DHsBcZXqt5Ltu3cGwO
10d0aa0pAVCe42c+rxdTZyROlFt0CvChqvCtiHHawAEIpup/CmMsAIF1OPqNkoQRAj/HUT2W2CTb
zcp94cL55vKuthxwqPJCYTl2G0jyOUoRWvYYt+a2x78vUMh7Dog8WSg7qWnlMX/+pawZYuRIxFlN
XSzBK16rjAqNhGbfe+XN+Cuunw3nXaqtTd95qiMM3aw5+1DzW36mgddt30Si2Zeh95h0wCm98lMC
OLDXBpTj0dGPGm0T9/5r1X/u0McfYxoK09jtEuls+co8F/aaQKw5ws3JJE0a4iFEkGnfNYW8td36
yUe4QxR/XKaLzRTpD1X6uevp5cahjQdpiHxPdk/j95CXqGPbSb0J0wztfRnfcU/c+JjxjFH51pnj
jyn3t+5sngxYskYgwCutJwRsDhYgUFFZB4HDjZWm3qOeRvSMEhQ7p759QDGLt0j5M8nGlVR0vsot
yQrndoUrwzmSDmY8kLMpQ25w0j9Y3UsxNeKmVdZKje/SYjgOs8h46DQhRypZfwYVD038HORzVIe3
vbWS785z9+lwFpvWTzsvcYt42A+yeGgm/z6ZtJXj7uKMzVgmxwLwQa/mNAOheBemY4hjeZZlL/AJ
fpSzaEVRrRQIZkOM0wqBzVCO4sxDPbp6RxA8Pb9Ihn2ZlM1mcqtfnV59cEZzW2jGW9/7W5ma3U0c
IDJvZTUdEye9bfTk1UKPz6kH536qsI814hl2lw+4vdnprTKrlQ14ccYpTDmKcoZ7ppIXpt2ETBIu
ip3VYnWrbej9rmQS4+KUH8VYrJ4yjhR4TH/Y96GxjWINtZbmLmrS91qO5nBg4J+DBk+B5AXyFth9
ddqzgfYDLfYn4TeUk+XKoNd+0GKZebqf18ngMWhv2NogUM1x3KEYvLI5L9Q8WAP/P3BgradrYGhk
5kWe2+8DWjQ3HoXCBHhRExkb29JvpIcHWfMqLf2Nuu0TFrrXj6bLnxZgm8Oj6ByQqtmDT4eae3df
hbs4EAgUrF3tL+YFCnr/F2KxyFu9VraW1/oOcvEmzet7erw/aswOKsQIV5bR2nDmj3q0oRwo5xjb
GvrOkTusqFdVR9f+/jzWo78/wMqHZIsyONYKQ7qV7e7657i06BAzt11ujiyLZUmPinE+tDmfQ28e
k/gzhqj+P+eskXSOYywu2F2fh0Mt+R5Zuw+HVydbyWprY1gkz6AxXVfPKY6IWm5cG3sMkHmJFn77
b1O1WFYRLC0v63VjV1GVtO6n+ka6/+JEO56pxWrqqgF5M0VOKqKPQePfRM6brBGH+h/S3ms5chzY
1n4iRtCTuKUpr5K3N4juVjdJgKCDoXn6f9X8EedIJYUq9tk3czHT0yiSMInMld/q/x9m7cdxzmYV
AqwhsDwo6DssPpBkcg+CgJ/f1ncT9+MQZ7loNIoKEctqgn+8hvkmy4S5pND+/rvHuBqgvofbwdkO
jkaahQ0TNrJimtITUKidQTKDucjPT/LdMMiY4mQGqv+U+f68BMGtBU7WD7FfNgIYNb6KCziDRfp/
OczZKhHoo7WWLh7XsHi/6j367FevFD4xPz/Md5/l48OcrZUiHGrZGYzStBS5ApJMut/8PMSl93W2
TuxKlFqEeF/92OeRnaHhYjPo158H+e8K86nWgU3l44OcLRW9eIrVhY8H0e0bFE33cyWveuKu0EH+
6NgDyiz+u67bVdmN+c9jn+bVT0OfrR5tAnQEO6cvRc29M7VX7Tzmg+2BQhY60IjJPW2bC3etS9/t
bDlNUTO0wseYLe5XnuVnHblUd3FPM+z8uWJ016AQgrAC8LHPE533hLh1V47rqCnSRu+tsgUFLQ1O
GDfw/06jKgDFOw8m0qJOLfcf03817AwDAb6g727p7CaBB2twjXogAMDiN6w+L2yR313NPv7Is0Uf
mLaIQXwz66b3c6im0xYO1ao/zOxNFBde+ncz+dQFjfPDc1GKPPvQjddY0LlFcBBv4X1k0SstECIS
5v2Plz6uSShOOySOgHzzz5b+LGcB9ZKj1lZr/DWkaLhftu3vQNt19vPU/WbZfB7qbP3bRVVpsLo0
vHlG9VRC8Ie7q8Xu3MXmK48sNqokKn6RxJFXdln+a5rFvfC03+T/T78BonYHVURMs7N5Zo0+qcgp
BETWeOXmbGWlSiRTGidObm+G8dJ4X9fO5/HOpowtNdDLHAh1XZooK8G8Ao5FuQ+zY/UrL5DjYYGb
wXMnlxCk+ni5ZlUUb+bIWxLZQPzscPe1gf71wrf4Ors+/6yzeL/RUKV7GqGjbeVNEKH8l9bxpVj4
m2j/0yjxWbQPJ1dwmZtTAHk1ZXDg3pt9BSssL+f3l6AjzoUXfX5S+pKGpcU50ibg1rmpckJrYxsf
N8SiAC5waquNqOEC1VtuvQ6XZngitYMszlI3+A6FzELQMlNndroLO/Y3vwwwHgckMrTBwfHnvM5L
DEPZbwjJig1udR0KH/ZXQzHAEaev1p09FBubMpbgmt/kM9K01+5CLFgwt79r4bUZWnmruxaJzwtT
8+sU+PyzTi/0Q3Q/08FUhCpnFTF/H+Wj6GFhV8Ky+MKqP63qzzv753FOv+PDOLEIJ1cLTDWzQrPU
rl3rV/cBF1w4no0b8oAazoUBv9bVPw94tnOS1lrgAXNy14Xphbkv75G8PwapWY+b4OHnsb6exp+H
OttNyqIrBNL3et3GAmtJea+W1JyDETrDLaCfs8obq+sl6uxLD3laoOdvFdlIZEChHkCq62xkrqPW
HqwOl/SrcAdTvfvozvy2b8Iu8YE/sbNwX8MMb189o9dzba1+fuxvFjaaVD+MfrarWRRlMooq4kqt
/J2fT5tm027dZDgZkF560u8+58exzraqUNNwFguQHUPJ9w2Lt9BFpDQkwOH6v7BK3jUKejZ9UGW7
D1R3obvgNFl+eM/nW9gc1NbIPBCfnfgXvAZDB1FGm2p38/Mb/bp7fXqh57tX5DPopFEkXRem8dPa
PoH3OngB/zzKdw+DxAS0pNCcOChufF6KxEg/LAS0F5QtqQUzSA2FbJGEaPL7eaDv9paPA50twang
FPrDHvMjviZOGombnlyYg9+9sY9DnC2ATsS10QzbSmStTLmK/AuPcOnvP5vi8JVYAOXCh5fRC2Sx
2QzbqJ9f0qWvcTaxrdqtYpt6cs080R6kK6sdLpsodTfV2+Tb4sIDOV83K3Jy9zoVLyDjgETr89cP
KAvB18OW0cOkFN3M8PcEvTqFdnldpaCLH3EuX7M14P0XjoDTp/i8hj4NfF4Raktm+rir7VVBUT2Z
AzT+jlAW3ZiuVtAz9U/d3AcXxvz6+T6PeXZxnoVTeJ7CIYCmHTCWw3FBT4z69fMX/DrNPw/ifn6j
XTf7NWjv/brl6OMhaHZZ+8T0aBdxL8VS3348fH4oOiDH+oKIaEmtp84psXR9jgK73YDk3Yx6/CeL
gl8pHwJCQeO/kUPnPz8/5DebPZ7yw9BnTyndOHRgLGIDGxfv5Nps/Os48dIhbdJLKqCvS+LzUKdY
4kOsoAWfNMrIwDP1YBLrNztabm1s9yjy5T8/1bef7sNDnebPh5EUGnImr4yKNZqOhvGg3xGJ/zzC
N9edk6wP1ULnpPLBlePzEDGoxmVIsN7cIEPvRutCgoPmD4e8mrJKGnBO2+DNc55/Hva/Rpfz1fZh
2PPVxp1F+cZpkRX24M+8NBv2ohFnyrty9tN4QkHst4QlNS2vfCTfJtdaSVTqSf/s9y9U3zJGk6bJ
A7AGlKGr6qWMSSa998YBJUK922RPnAcavv78q79brh9/9Nly5VW9DFprezWRcFV19g5k/Uv73+m2
8dOLOZvHIH5ZBa6fzgpmCY65h7ujLDJPH2BA6In9hILuBajCd7P540OdzWZXDBFpF7DWvclqMjIF
OpsV7GaHpreykDoXpvR3w0UE0Dj3PyrBuWiZeI7pgrCGmSxqKxlI6VUS2wgII+QR1rgKXXqhX9Fj
EYEI9P8OePZCka9k0hAGezAfbXZjWT+ENjUZFKtwBA0XJ7F7cr1MoPJN40bAcwESKzDRu+muA/xU
OmgkHvH+qW2lto1/jGiI9c30HEI8YDSgTLWUe4Mk9OjaY9KyaVcVOvO5/B10A9oiS/xjroH458MU
7H0TJEDj9nl44mHZC8/RbJjHcfEIbPKr24TXCyRQZR9EFybWd1vJx9dw9pnRyxvoMsYVf4m2zNpb
07Xmtz8vj+92/49DnO1WXjOF6HwMi/XswBOBp6q+KvQV2kSL4lUBff/zaF+TJDHonVBVgASPQjpA
hJ93LgpVelz1aMWBTXx2cnSkGXuG1Cb3N8Uq+N+OdprXH7ZiIODngSDh8R/MR95WebUe/4QJTBHg
azxeeJNfPtbZo52FjehugUsAxccqovsBl91wvh+t9sJK/LKbnQ1yFjs22o3iucLnWvzuWMIGfvSc
9c/f6OsQIEW5yGCh8zkMoy+ojgnoWxoAU+VA5LHc9N4FFMh/CddPuyXSgR8HOP2AD18lRjE4HJ2Z
rkiN7hgul6Tw9HDwe9YdJq5kImDMkbkG/YnEraJVN9FoZfcwuZiogB89r3ARLRwH6SU6P0KPEqbQ
3d/8/Ba+bHlnP/JsohZdGC0MzQKrwr4yM+4ZWwLnrEucikujnE1Q7GIG4DHSQN1WJqXTbcduTqdy
U3J+4cT4ss7xPIBM4WYNQ6OvSj0nmmFfjIb2FbU2rf/SqmtSrwfrhgdQU21/fneXxjqbpBy+zsKz
CV0VEs0C/RRj4aE7E30ogAjGrKKPEZqaN9BJO6ufR/7ufX58yrPAiLN2oPGCrzbzf0h8oXkpbd+V
vDCDL4xyfnMXHYgEjYTiGKyhKqx3sa3XKI/IaHj5+XG+Bsjxf7r4AFJnm4T2eR27niyDPD7WIgxq
siVzYExmb23YyDfr8sKyP21PZ6vyJMH/P0OdHbkC9ilDHft05btRlRceio99jN4Ql6Pv24o96MDi
Szftr2qVs+c7O+B6yWSretWsQ2CB2uHPrHQGzmxaqdd+Qof8opKF3Mygh3pvVNwAOAqb7CqDkO1/
etKefkiAMgVgzyiJnEfUoSHQukk4wGFLWRII85ukpQzpNnu8xPz+5gz8NNZ5GD3YSNj7gCGt3CsN
yJyGq3F4kNmctRkkQRfOwG/m6scH+2+GfdhsG8Au7bqGndfSTVcCGRnYRlqyzav6wqXk6/EXheg5
AsIOdKcIOOvPu7qSg65Qfp9WpsJeZnnBjtbV8xTXF07AS+OcHvjDAzlhL2U/N7BPxuGntx5PhksN
Yadd4nwpfHyUs5N8YaoNJwvvrPbuGqdI6NMYHlpzj5t/wl/QvPHzKv/miSDHDE8idxSOvmTxPe4z
WbZY5HBfKtpHLTfxdPfzEN9tJJ/GODtzF1XSmJlTfu7KWfl5u7a3zbFIO9y0L+Vkvpvfn8Y6mwlW
W8Im1h/QOrYCQnFVrvomndIxa1fNmhzohUzJV8wOCDHohsbNJPZC6L7O9nzNRVmaAa9vePn/Q8oy
CzMX1oMgdQOy8/+wT34c7nz1Nqbmg9B8WVnTDbAfRj224hd/YeTfz5/sm4X7aZyzeyuMsUbLOm2N
Bhx9bIkWW0f1a+FfmHzfnNWRC6EJ2vLhMPKlVTQI8TQNxduL2XLlzuOrHcogmb3hgTBDsjr6TSd1
YU/6djZ+HPRsNhZKjnqqMRvbITltgOXKuTO7Ke9X1erSBnj6u84W86cHPJuN8CVoBKTpzbrxVP1c
Fm60CyM48v78tb47ybCAEWLBxSSAp9jZ52Ix2jtpGANwh03dW+l1cVs9yleVx4lKhyu5mTf/45QW
Jv7HIc9O7EAMlaUZ5NuK7hqT6+Gt7a/cePXzk30TF3wa5eyILmEggcZ/zHenkVaiZFse3Lqnq4UH
W6uqg2thtLgQrF4a82x+iNkLdF0xzI9gP8ubCM64OEe8Bq5dr/+7pzubHdXk+uAcIZSL57SbjkjZ
wZMjgxebeykP5X07ET/MkLODq3Ag3uwt0ayRjkfymIfOETROEH9GvfwyfQRvOTjD3g2T26XTRJ64
UVWubZdqKPKwUCYBQzZUp9oDEKvTrqlCvod3u3ONDqlio+3B2bURKD+S+TorRmXnBidyEgC0diva
KcC1qhJ7rwrZpmAtvVtmtMImpIwWkRRO40xoB9DRxi3kchwHPmQ/v2ksha97zX/AP4BoEWniP5+d
q4o7QqtQFWDE1u5z5YPfk2mQ7BeUQFBVgDliHaU2kPH/Qr0gxxRQn+7hczZul4GEWwDNxEoz+Lw6
LMTOa4rwZhz95R59VqDAGjd+Qt+AGNH8KsenUPoBDAnRkAlCE8rExXWNruV6LaaF/C7jlrqJA8M+
upHu6KNGbtNa7OCD2u8CvIztQgt4W3uOgMIfDs0pG4Hzw6fyixZX1rZ/J5R49ppPJV4f6Pdg1bvK
6aYHQUZGEh6W5AjvmmHKu04Odi41yJiZ8MX4ZI+Q2aVkJAygms4ZqsyqgvjYdaN749ZutJ05+EsJ
adGCeVxsWphUw1yc5dGETop14/Ju2XeaqkeOWBL+JKVyGlgSBtOuiyw6JOUUh9djDBYWxN7GAByq
3fkFno70eewmgO66Akr4Rwlm/kMbndK0FuzmMclgQd3bLAZsIXIPaAnuX+BBpsLE7/iItEYZ7Cwb
Xkm915xuxFZ3WEKOtE0lka+PuiblMVS23DIbPjnipqN4IChmnCQqfWg0GklQTeXuNu5CjVaXeU5d
ofboOp+3Vgk7RBh+AkYWkRt9UlfM9ZyzpUDStun6FYyp0FQ7OH9ZWak/MDYEyMWe20ejpjG1TuzS
2HTui+91Vz6H6CeKW55BePJiILdLSryi9YwPmRST66YBmZdfoc31elAohTpkuvcoSKRiQtNqCRU5
ktYsVYWKVjqw26Qco3ZFhrFFEqC7GuEglQ8GDb2yjPvcrxZ7TJkZxmOgRrFyu8hs2rCt1p4/TYge
YVUMntfI4Rgb64Yl4aSsv8QSa0eL4ArteSqfOuFBLVSFSdnXjkrjkAd5xJl7FVhoHs9iAvlhtvTK
33Qt8XMZw3s+sYUlZY4aX19k0dROPKuiE/6KFdpeE5sXQA3CSuEPFKUgxPGgoY+u8Mhd19rmKoBH
wwNYcF2Y9r2l/8HkN0oc9OJfVcqARjwusL9NgHLywYBBhPrHV4Pie4djH1rbXtWTvIjBAUy6hkdr
UrhW1iyFnxlm9o1v+JHBqeABE0J4yTg0CwQw065lhpYpr4yT1EJhqtZRZ13zYCJLajiSrjqcsdv7
Zun/crtDNtfR12XN9Y0Ze3I3o8n9gJxC16ZBJPq7hcTsMIT+q0uHIo/6pXsmQ/+ohsopMupMWJrN
bIlrp53dO98KxI564/gedFb0JKpSb2twdMDrBKjTnmbn2ZWL3EOfhs12meiK2l111RLlbFQEsbIt
izhVVlCv2cAeBGwnNkVv5huQCcNURN6vQcFMDKa+w5vrdPjatsuSqnDdK0Bv45SRQr4MyIwQOMzW
DV6Dp98cQCnW4CUF93yUfu72IWokipGtGfhmcIduN0eQgSQdW6q/UHdtm1jS5zqY/7RVsPaGmtyX
VJa3FD8EjhliyBfHPPSoyO6bJoL2ysURkXmnVmYYFfc8YbprfqvaRPekKodNWdW0zhimLJaf0NO7
VSgPNHrAwUCCkrKt9k7bqZtlHtrE46otgZljUeZSg6wAUyUyxpaww6Qd3a5PakV0Xi5hfywtah4t
XpubCm8qcRdmcnx2G6wJ4NpAT/DywSphJxFx8WQHEAjWROhcAwmR1K4FHxop6h3vfBCJjRkTvzbG
SsFQ0Nf9sCDfwv1n+BGA5icqsnKNcI5RpKx1OAR7+CTCIGSsad6jlU4ItQDHYN3BghUZ/b5kVh75
1IM3CWV5bbvmrY3tlyhq4Gq6eLk/OObWpwPb12YYsHcW4VPPvDhdBl7tLYAWj3Pp+VdSQlU46YZs
oJw1eV1X5fOJYLJyBJZXQbTKQbVs19K2y7xkrr1hXHqP3IWrrimaEn64DTJ/EkpEMQXNOugVrrQV
HFegXRzMwSkr+lLIosm1hGzRhyVVCsPS4q7F9r5mk45yhBPug1+UMeB7OIlWC1xkd6aoBFvNMyjL
aNfk6NSuFjSJhIsPZCQXbx3pAHrsaDdCfdAjqTqgE8/qPSsNpL1tkTAYgUAM5VrGw18FM94r6JBv
ChOz28AZaQJzED/vXG1ISgodb8m4oH+5rePVQjx60yDeaICqrpBAFn288/FdSRqiHyZpeeg+9ITR
rLP8GYOMxxnQul0XKJOWyocXQtNrNe5V4Dgw87XnIJdjaycV3KbySkPxtzKOGlYNLIWVYPAv6iLg
NxbS3hmHNl0+zPOwXwq3fLLBFNp2OHeeO9JokDhGQIZR3wqvwQplx76046zk45TUA+CX0SL1L7c3
mFOOIJuhduW7A5uiVKFje1fVnvUrxHtdLZ0H3qRcxumGFo3ZCdH5Bzjcuti+3Kk4+mMEuRDYsseA
FWYTo83qiMwaaASBqCLkrxiHsW6P32P7E8TcQBT8gbFeuZUlIzurqOmBywZO4PEyWtsB+9Rfp+f0
zuWywDcsPZNi90MfJtx55wRRMorlyuI3DZqXTVLYI6wb0UrfpVaLvWeACmTDjD3/BuzWfwJjnqVS
N91uCcpr2Ip3WRdETKdDQc0rQVvrY9dz5+hWqt2EgDtuQgvG57CjMibxxwpIhdo068jBk2EZNFmE
PXltj1PwYGycvcYNaTovzng3kXk/2yPPqM1hc77M4iB8dzPidQHy0pniDr6qskzhha2xDAC2TN1G
BDjSS+oWeW3FJAUNasnA88NP9ksILbRjNb9t4Za/RFNBJVDo7lbbIfs7hZDFdbId97zu6neziC4l
wqBQ57nxHz8su632Rbfto5CkyOvTtHY591euZp6fmkr2KXiJ063wgXWxvS5iqTZLuEajYJhSEiNp
poW5cpcYn5FMRqCTTUKPxvGnUsW8PSR0CDFsb4HipS1lKsd4yNFO2wKmgwaMJaV6YTsHx8dB6rF6
1jXyB6mHN5h2XE4Z2grEddFXM8oaEOXeyAG58rAlCIttzyC69O1p2cE9q1zPavJA7Y+9rLUG644T
mIJHZTwfmnKIhwzctg5uZb4nodArofhMGAqpmT8o1OE7wKm9ZHD6QqZl31I/la5FN95g+g7HFIyw
W1v9szC5jwaOz2uDmCMZKAlzlwb+HsGJlQoju2RSZNl7MQVyF4qKNsW+ZW8rSegDWimLgzCuul1g
IA7yaBmc9kD6CgIRWJSRsiUOJEYfgtZ7hu9hu4HpM9vBAYpDsyoMsgGtABzSn9toMwDYfBPYjcEt
aIFd+Oh45a/Kt+ge38g9sj5qd3G5dNdzVTQrFkJlnnhD796OUE2s27513+s4tHIZGPPGaN33iXIk
u/OMF18VrMfMo+DnHGsg9Q4RDbpVG1UjTWMxTlt7KQuOSjpfNHC/HQJhCelTwl0HXG+naXbBPI0D
ol41oCyrWgTOaNHZDfCOz72iUbjC2TrMWFDCyd4W9bqPjPVoDdEjq+B2i1iP3kW0r8Nk8hXJXY+T
R3eGx1qqAxGtgEtFJnzEPAhs7q/Dyabj1pW4xPE4RspO+s3DEBYevjuTCYTd9BhzQFhsVIAyAEa8
zPfRmITQs7wGbwC6eEreaagnnrZ+dGv105g0FbxMqgCu08tkPTJqyI6NfrmrBkT/idWYX8A721cO
DVaITywNgtEgstBp9c6bajeNI2Y2QUfUmtl1B1CwqjaTGyz9WheR9ahjNLBP3OtQhZk3EJzXu0ly
8HBndlUOZbkSPVWJzUshEyS6ljSuaZj7KipvbBYQUHVh+tX2gdrOLh93AUc2HoJrcUVs82y3MBHu
NI9zEbLpOACptANca8kibJS/xDycbnQDVOKJH4zTe2gzWKPb9XTVO+DL2WMX/okER16yZEt5AGRV
3+qBj4npyur3IP16z0bB1uYUa6sO2wgqogB+1uWMliwR+1HC+gEzbUSvcUprE2/GEp1aZA7hdhYp
vSQxqM7HpVmibBzLcIf/5z2ygcymFTpJWKmvLSeu7pqgoy+9oIiQcGunmVWAuZz0DPQbo5SFhcD7
dYVr8x21ne46VsFbU6IAwgMl/zTSHjbzSYyZos/C7ExQdKfw09tXorgKPe5mNVDnaewMEAGOQ4yA
0sxvvd0F8CbTrzS0AqgZWH2llduu4eU2blrujofCn9wNV777p+qGZVjLOZZPjR9rLAvgshwGKDML
Yd3m1WpMCtaIIi1ju99ZiIDTZYlom8TjFL/UnfePA6H8hn6AZlvGpk+HDt1Zo2nCLWDewGQFiNJa
2NqnJxeZtC8r+0mMwZzzUpfZiPbkzODOuZKn+8+g1bJdFi9+qso4SNDfa54D5vENqaZww9hU/yqi
pZJp3CyyxuQ7Ya2NfeMXarydcadCVGoH76UY3hxpqm0biTAldR+mA1NRikB7WsNF5JcAxiJKrUo6
iIxLaPetAcgM/Ms4p2pEVgFiw+Ia/R7xEYEg5JSTP7j3xEXkoPyw/zv3PLz1moGlS1yoazn5YFIL
13mxLVO3yUTiFrJI1ky53eJ2GXAsswnX4edmHq4VOkv2sOPYmSWK99USPfXIOd9YXUXTBc1MxwrU
8DWa6Lt7GPT5DU6zsfoDR7MijWUvrq0TtG1eiFoBH41I14H4PgbX9drw8U5yu39eFtmvbAfYhXCJ
w2NTWBBjoY1gBfUP6EweMYFMZCi0SCOu7yrbwGUz9MZ/w7g4t21LSbcNBxgpIL0k89MNeq/ixtkV
yPis59Ght8aK5p2IurlY6YhFaDNZ6iN3K96luL17/Q43x/LgFIWETgcn3wGjVc+SxEaCQR0PVibC
WB5RV40TfCOWqdaa2+ce4t8BXfxe+1qMJLwNYASaR7UTbGbAIn6bsNTPCoD2lfF66NAmYkDZAX9K
HFxsCUcyOuwPbJnNqujn6jg6iE2KoaEr5FWmNxLp8lkC1q2yIepx1NlLs3MqGR6aGiTKsTuh09q6
hqgWjtXHkjqNu2axaI+u65gjL2bz4HakvWnG2r8fggkLOVpCubGFYBsKo9/DQAbx6NSOLhPWEd2n
/lQ+1y1zngo244aukf9bOeASdImJl3gDx7XxcS5Dft+3VpeLEdeAeIzUbVNaLMc1I2TJQqv3IOK3
PjJdiM9g7jXhbH8MCPlte5O41cYK4c/MStRecJjiHgUibo2QOaXM1ptOwjXadbCLGS/w/+q5DFC7
gzsoVBq5ahRCd9XMRuWiUvRGqZEf4hhnKtQRz2bSA3AOlRQb3lHg+4zf2788C2A5ScC+CmffTzi+
RBJWVB9miXcJeDZcm1TEK9g6hlW4ReM8wIAGhPB0EA7Wd+cH4XPdz+Qw98TLGi6W370ng1VTg7UO
EuS0lW6FNlI67fDp6w2MMMHTwp0IzqRqRP0YXYUJSgJ84zD6ux+Kwk2iooSXZKSnf35Q40ehhA8s
a4DQbMHkJmV45Te82qCh+5r28bwB4uqvNTd6N7WCH9jUV7g9VtdN4AZQtxPEQJNZV8RDSlDV+IIJ
iOfhfWAF7K9VN6dwVKmbHoB5KM1m3GMRV/Ado2HFIQiM2kS1LU7IYFAUJxDgHsIBzg+ZQsfdlLbz
XNYlcN11teo8JeakmKfy1S9q5wjS62+nmN+R0TmFB4ApjrgvpLr025Ubmj2XtpfqitEVGpXbzRgZ
9WTjbpaMI1ZRhVtPYsEwPLFa0K2QTNSb0O3FVQRkYJv4KoT4xK3qCcY8Y4Q7CthOMmOkH+h2sni5
RihR3i2dlPd6sIe/ke51WgrfeWyaGX/EjH+7oLSAboxvraVCkNp2XlpqiIh69JktVuttfIBCQNHp
1H6Y5XXYW6AkEoc9IC5YHpHIHvaFmf6gogfZDY/tWxss9BY8rkoC7k8Jb2BVu4z5ArBzZgk8ReTX
OIMsGxF46do5sl7yxSHMzmsRvFUsRPWsQnJjdprwSD29rOe5dVPQdpwcNgrWzm0GNIMCtkiJKlbS
MYeR1/Pv0jLzn2rCXmW4x7aQK1a57YXyWhqE4F5QwoxUhv6dATQWuPEShtR2sCAlN/6aRM+vZd/D
Z69xxVrEEfLxPtwF2gZmpoMIfhFQ/DNhx1jtRP8dDaT5EBr4tzOfYMqFS+q2ik+F7aX8N7cQ83bV
xgBjmHqt02+sto6SaW6tQ9Mv3m1jM45zE3HnQCzrIGr5AIL3jL7OUeW0seAQ673JE3YPnTV20gz1
Q+BbUBu57RMKH2qLaB6n0WAVaWTIcUK6MUE2ZTcycRK35IMzkl3VtGuirQWgHj+p/gvlrH+IZFeS
lAh6RfNQ+LeOUwAiCpuM/RLb+x6XxtjClb6LrzDH9StR3pzOk94zSz+gRpB1fdVnrd40UCbw2t40
8InNmG7f2VjcD5APpuDrbRxPvxv9xt0ASQukHnkxPOIow9WkwBuZB3Tkmah7r0WEdn8O54O5Vgk2
1oyV9t7SVKdjNKWCUjsd+uK4wOl4R7o+QkqtfQ/m+qAiswPT6tRC6ZmkIssGBPs2L2yFvzHSW9wm
ypMYRCWo+j15PnlHYFlAQz7z1F8c+rcO3K49bWFd0hS4CyNfL0PLhWgmfKnEWCRDHO2tVuH/tbZ6
xC8rrDer9gOkW6cSU3mJc0NnnmHJ3JfIauhArcoiyEcvOOIUnXIUZjbjqI6tbFd0UN6m6/XfeRjz
NvDtnHb1DhqPVcjanV+Nvys/fte900GmXe0WAhpKHFUbJ2Ya1yvHy8sYZXkJ0SrygbnLCoZ8K3+b
oCvcco2bTAA2JgmX7ajujGt++U0bpDZICqwb4E3dy42ivNq5fn9A6BAkmvkzGgsRBTj9Emx6B1ns
uUC4gDKJnUYoc9zA4sWCEQgaIpdE4woJ+E44mlVpjA9LCaT4a27bN2auZlQsDBl3ISFImYw9EtBW
TF+xr8o/cwgrhD5urMRW5HokJSxIHVXuZ482SVwW/hOSpH9cB6+UdpPK4VayR8rPvZ3cIt7AuBAh
XO3Te38OXm3ls7Vnj2/RAuxpPcVQJ7ByzBRHzntmZYv4HvFWh0D9wAu+M17YPfM2MskwW8UWd13Y
9bm22i+z9f+R9mY7biNLuO4TESCZHG9JiVKpRld5viHsss15nvn0+6OBc1rFEsTttddFAw2vdiiT
kVPEP1Q8hxrZVXiZ/WkU7TP9s+hhmvV6N2JXj7cHIpg4LxgYyMNOf8TQBgsiPFImV6vS9jGrtIxs
Uv38o4KLx3FEmdKREKP28rgFoZHlP8pcHf8kgyY+mD2RRgtLaSD3qPfaZXoMeay7S1tvp9s5TrN1
ZHS7Vtemm8APm31RTRj1BJP6WetG89vcqJ7PK/tBqX39RuvQkpm1iLsw9swc4DpXoooWQjuEwPr5
aTwcIvVroLRfFamZ9lMWRF87W2uPuo/6WhuEYeyGA/uFjSv4zl8EcIeg+FrPkuSigCScPOn8p8HK
lDstU1RnrMfmwR6ju6Jupu+D0Yhj2iJla/UDmh22rz7qUfyY6m38qlB0dsCBW55oxG4YCynbKb5l
7qZpjm7wpUn8ndrUrQOxDeqRwYULIxQlcuShrg9VqfefrTD7IRl2flcMeoB0mV39GDh2j37S5WjA
RvMHv2xGVDqr/Bio1HqcLNYkTDiD15Gy9e926nVPalL1kzHEgZtoPvK4eIE81pX2oZZqim7Z0Otc
72rzWM42Da5+DpxCV9J7GmKFYyQhVyJhfxhN6bOJtMN9JijSJVP+OKJSBrBb/YPLi7aj8SjulAk9
SIp7lUUpPZw4t3t5IW43BX/pVIfqLSJs0X4Sw/wADzUHnsGxlOQ2HaOAKrNaiui1bdLiNI5liG1N
bTiIL7Gb2mZ1p+nzbRWr9t7yTXI7Jc+4dtSunMvQHHvuRaWCCkOT6gcp7fo/Zpg+Z/R8vgx0Ik9s
8sFdOdYNqCgZ5xCjq3fRaMOAknpqUtbEo1gVtB9dzrrmAHbB/F6V87jL41Aci1my3G4wkh+VbNb8
sqk7KrmPDoNkcfKgejC5cUIvLihML5+NV8x0uKvM6XBqaQyduqDIDk3a5Z5uZc9jXy/NwKjfKXUb
72sj5IVYJMXeTlL/YLRLnmnZvE+4uR21sLcPM6ftHQYoH5I4b3l0KDlNlXQK2WG6Eueigo7Nbi46
+1YrM/WW2qVMAVANnD7gG6vjGLp6OHyWUMSn5DCE9HMt61aMyqnr2ogXMobvyeLzLM/ZJwyE+a/h
7e7NglMQZdvwe62j9KzqzcOc+ZIr6ckXredg5aSWaXrJ3NDKfoHmWdbQ3/WdqH6UItB/j2b/mSpa
+hxUepg5Ro3arpSZS2NOhuVMsUREMapmnWLv/UYyPANehdPmw4ME8wW/mOFn0lEXSaGRPQpc738G
3ExuOmNM9zQZ5EMjpb1T2tGjHejpybAoXRhm9ScHZ8VhYiXPVidnXm+UJk2W9J6KkuaNnap9qcdx
PLZT2/6I6kw61nUmsPfkl6aSnX7Pa91y0nIMXI3Hb4wsMcdK8WSjOn2aEtPydDU2Dn1c2KcGNyKn
LfGt7mWUqyWJ3r7KtgxTC1nxPqfDTEtWQpa6NhHgoNEuaMfeAUEDuizNBcCaIGyepiYts32iVD2u
sJSohaOPZoQ3u5wGGajRMP4WgSp4LWoFhbdSVaTO1agxP4b0Yj6O+jC82DldYoTIkxe0j7XQ7eZq
ui3AvwgWn5rvoT/FH+Mu8Yt9HkS06Otymu/N1jSOswEugCkYBDqGhXVrzwG3vpR/f85TnLGnJYPC
Ifgm+xQ3TLNuf01dqv7hk9Cft2vUBUy56h6Wi0jhIjbuf556OX2SsXJzswQss5ShfC5NanOkW5Wn
t2iGSuFeCfW2PRmTZT4kY18eLGOCdjSmD2aQG+4chEhAq4UWOFad9J9nbVHCmo2UKfxbbZFit27K
h2kpnY19kbqF0jbLuaU7VPsslw0kZUEHc7NTVWqj0dwnd53MSeljvsjasejc0IYuXARA/WdEGKdP
aTj6/Gtg38ph9gSOklcqlspU+/n1O0VU/mszs3mE2GwdzTCbvncS7eKyHC1X+DpIQT2n8Zdog0sN
NuQiP0UzzpeF0XzyK9W/Ueus2ef9RPlE4/KBn2iGf4gTRamlww7Io5su6DuKZzxC6drlmLU+ykll
1OxSDaZnZT1IHBK4U73QT+x/KiLNqT7ERnCK83BqAXgoVnE7RPmtHg0oToqlhxCAh+CdMaUvIsQl
1zUbbNeHwqKIEM5tNuzUhC6Q3zXF11iRUIimJWLLrh1rPkVbJTgtXuaeqBrlQM83OUbZOLlDmE9e
Xdsvi0AHRAdKduPsSzvEVC0ny4rWGyJNf+jbaX6hSWvejmBIG6cNkviziP0bASriRzDq/b2cIf1e
BSLa8xTHBitgrdCcONhKQPezlZo/aqwLlw7MLrM56sugpDRo1z1wkGrSpG8JXdWUZ6PPQ2HQ008T
Us8DQAOaKhzOZo/qp1DmV2tuFcwepm7mXYKq1G6MjPJRH6mVYZ8gvYxWTusbY8UBbIssbn27Dz/X
Ev4TnW9nO9Ay6ZeA/lqyG3XQ367eSWWJVmzUlV4adJXObVm3/duBGrG0g1TevZYB/z+c93jEiSnU
HC2utXFnWXPxtWxn8ZnGq3zoJcSnrTk0vwhJh+WZTdaLWSMSztu6BQDlt99LOfedTM0DmiMYsd8l
U1ocOBn9B19CC983cxpinTnPuxkl98Btu6r/XCthM+2EvjTsC7WdkR9vB6ogMhv35KA6WeQOwIL0
1Edt+GL59ouuRDS5UrxYBLUut50qyXaKVrUOYWQFfwxp4i481so0u4Ev8JvD2bzp77WiaChSZx16
RPC+yoTyZKCUDwXdMBoP/dD6vG2sMPf8ttfvsgX6wCKZPhVGTRkmNKdwvK0ouH/Lh1LqbwDUiG4H
lM7P3TrRxTfDyJo7g77gA813/UtoGg2OSKi1NAh3S9Z9L8+z5dRSy+1SG6fmtTFk6TfNc0l2DCg7
T9Hfhhla5uatPkXgYFqfh+hyOqOr/piOhXqnqWBOaH9OP7S210IP347qMZ4HlR4SGkti8HWnrdSS
e22dZE5ll+IIDCB0c0o5rt2onRc3ZXtofF88SHas3yZq/9OIBnA0NQvwkCA26nQNmKl6zjENaBRz
0OjXBd2dXKlJ6A6o5N3qfUg3G9Cra1BjOkx9ov/syatfQAzUL70VYTXYoLT1PPRFfUhp+e1HTQ9f
Dba7r5FWwhCuRHjTLT0pJ/fbMEC3v5b2NtIHyQYu7j3YfAHFIfuFT61iCHUFHK3TuOrNATfcumqq
35ldRxhPVA96OZdPoN5kp+gTXjqy+ctPUQe+Dsp7Dz1/G3wFIQWR1QG9waLUAD0S2k7T7uV8i815
Gfb33whXCFI7tHvbDszoMFbyN60vH4Ze+sNZWnxKm+4jVWJ/D31fv/nnoSF6jSg5pQRTV9ZWCP3U
CzXL9dHrArBOH9l7av94PcR7RCfgtf9CmCsRIqnFCVCycZRNBR39KMGbOSo5r69Hea/yw11ZNbA/
xYGQqsdfsuwZ40Gj+xyVC84XEGh5R1XEFbfFQXKpFODd6E0fpZstXff3efE25CovpgQbN2kEgGtO
3hR+ZtejC3l9WJfw7eejWmWFOs6VsLktH3KtooxpatktyPqGPrr+UzPirWV2aURC00x4ZyZUOLHC
nqpaGnVNwiTm9U3S31PSAzR7fURbIZZ1cPadAODGRrNMmr8sJsVJhEPPcWPFXsTOnw9kRXcATKON
PNYXdoXiZfvQK1Dt3eFZAycs30Lqv1+6JpwwHLhkepoWe8XbIYnct4wY/X0PAC5lw/qjjAheGUpg
MnnE5ksRv/91fRYv0kfOY66m0cQ2Vat7plE7THvDjT3zeX5mh/LKg3hSn69HU99R91lc59FW06mK
JmbfTemOdNWrH0eK0wPaAUQNVkapwc5hHRPsUtAVr2ZnQlMAPxbtQfFJLgdX4iaBpHldFQk8d7r6
A3ok+a2pt9r30QziOylTmkcwHFtb6vudB7F4lRMD7xxk6q3Vr547i+tvYMA2oC/i75Ny41Da+Pvt
1c5WZVnQ6oHBGywS9a0VcRCntvZ6fe4vrJfzQdirky/EGLi3tTg/KKmnhU8URuVwg6l5KYShCX1x
ULZlymtv83cIh0S3a2h9RXKidi9FN+oWnXmZ6hW/BD3v/0KstsomjkaskghBW/EI0OIoDuEx85qN
zeXCdvkmzGq7TPVEpmWBFL5Bh2D+aVSZ28s3szlubMuXlt+bQEtqnO1iLV9krKiMIcAln6JjdbB2
9Ew8eVe70c7aONsu5dn55C3f7yzYxJvXFg1Q6JAqRDOPt0X+Pxxlb8azol3kpW531iyyw1Rz7Q4d
0OTASvb/nsoIG+C79FcybS2QUXeAw4KMy0YVOIp2O3+v+w2B0PeaL3iRn4dY5RmI+t4UtAk8pdlX
AdWmzJGRO1L0D7QP5Mrg3wwMEDY+0IUD4E3UVdrpdVwBb5qSw2Rji1OPAMPTgtzwc2sn6fPvdG4P
RTZ/uz6dl9ICujo0quWSLtaH9azV4TAtZCqr9tJyX7Qbo7qY5OcBVmdMZlrpXJUkebHvd9M+31Uu
YKUPaHlzim5p2l2aw/Ngq82a15qvG1GbHqYw+UHXJnXKUQGzjOvbIRz8r/0cm0BpQ2UjZS7tTKZm
4ACzXBpBq75dXEExmmk8M4sU9UfjU8EDzPpdoq9g8f5Xioes3gioXNqkziOucrRpYX2OFVyxPMDA
88OU/9KzuyFym/wuyB9z4Enh0O5srMzFE6Z5Til/qL6hFrm7nj4XJ/xs4KukHdC2FEXVpAcs/SBp
qNmpHLrPreUrrqHNoQeObldFmrw1/GV4b48ChE1kFimaVotb5eq2BEId9FmpjsiNLGz9Bhm0zMVR
/f8qq94fbW+DrVLY8uMGtQNS2J+Ovbqf42P7z4rQ1tsQq8Qt/dbOM6j/XidgGampk4fanV9PFL/3
lNtPUAO961/u/cJ/yxBbnQdGafmR2XKY+taDpB3G5Ob63/8+Qd/+/avDoIbdNINfmhZgBWVWs9B2
c2+0EQ1L/ZPSDto/xlvWnqoDukRMhceOtooH8nyccM9SvFaI9MWX0+abAC/nFKP/CmLw2/XRvc/7
t+/R1YIPaylPwH1oHkSuu4gKuBnUR37A5wnU7lJWBPe98cEuHEu2baNAa3LDwi5pbc7qS03d5KWA
vC7CwR1z4Y4pyhGiu8krHZaPUrhLIVkT9Y9Q3jCje78E3sZeLYHIL7RyEMHshbCUnMy0j9mAHJas
tBuBNke5WgmTHWaBP5jAN9vspBXKoUQDVVGlByGPmaP43U4anuHKPYtJbAjRrJcEKaRYMNMU1LAw
d1yfhRpurdQS7cHLanpc3uQ715Pm3Vm4DrCaRbMd5zms/IHys2f8sCWNVsM+z2BA3srWvQQ2obqJ
pucJrePrkZft8Hy7XALbmopoNm9ysDOrSV1w4pMcCNWz0o6evWqC8xZ0atTaU3pr5ydbFp2XptJG
IsDWbA379PX+HCWKpFeKGLy8pZeGeWp29CMwQ9eH9Y7o+3dcZ2FWE2pzRIQU9FDtApbqVBjS48lJ
Kxg/EseeLRy1JBBkGWL+wEMlFxJhjqes/aEoAYM2SnoQuZjoz+vKL60MaYFnxasEVQQUVELzu7LI
dToZThBp5hMVzY9BACbV6qVv01z/1oPsFAPMR/VZB/1a3k8gsbEHTx9FqcQ0+6VqS/p8vQ7XA159
yEKJs9aWtYFXVgvRhTt29HGOPl+f1ot5iuOJjrWpoLe3LpQWOWypUG4olO7GHeQFF4lRKh/2ofAC
b+vOdnFIZ8FWN5mO+nbD/3jVBVgn13sZnlHXbNxTlt3/3QI4C7K6p2hjU4FurUcvBEpkV7CBmw9+
Fj/k48frc3d5NFiWacZSN1ibxWtwZeLEMgcv7mHAfJcjT5o3Lj8XxgL8ycJWbjEU0dbyL7ZWy2Ia
CWGUytGvqtHtwbbtR1N3x8LaeKSuDzoSTuW4oSJlc+JZ6jLes2ejLSI5Ev5geWH2XW902AWwCfX6
RkssqjC5K8yt7Ls4PGrJ1MI0nf7c6mgNwjpQwHsAyslBSpqRjlC0mUiPQ+NPLl1PO9nYHC98MuQ4
/gu4SkC48allhSm5ATwL9MsvY1OLb/nNq/Rb7iV4d1qQBLS1ZEUbD3EP4YPraoBRdhO1j1ooyltZ
HcGdjDFu1bOxE3KN+1ALzy+f9P6mN0T2+5+T883PWI0UYlyMkFtAObPeFcrL/F2NNzROLn2884Gu
1pmuNWkPn43nJCQa2sA27SelAl+28ay89M3O4yznz1la+mkbJXZGnAyXYRXLvgR62VYBeCvI8udn
QQojMSsjJoihHFQr34MdLWCE/Ps3wTaLp4yQeX7/VYI9C2LUcQo8hW8ySA+ZMj813FlrPX25HmWZ
j3UCnkURqyrjJIDo6bLEtqRKP5TKBDAP4WdjKMvhcy3IauXGEgUgHAAplR4Wvcn2OHiaF5+s/fWx
XDqeVPoL+qLjpKCCvvoukYKsd10SJ7zr9rrXHDJXvRGHea8626I2lzZAHQUdnU0QF7L1dqRatZGb
ObttrqJ+gCd1CxYVDMTC8KusA8Di66O7lHTn8VZrdISflVlJLrwFVDRoKj45PpKwN0WGTvT1UFtD
Wy3WWqFoYXDGeBpAHaDvwanE0f6P3YXoFTZJdoeEKC7QctP8D6v3fIyr1VuYCLjC6RkAS/6Ip+He
Ki1AcsHGdf7SXnQeZZUmZRSMXPqIYiUhBBq3y++gzuSbm/syTeu0P4+z/I6zFVw3oC/qyRg85WVw
65vu4D9lruboH6Zd68rHLZWlrWGtSh85x79udRavlIJuPrInt23UzPdSglNvA2T55nqSXHg6qFie
UONBb8nmn29HB9gV1apUHzz8bOnBzMVzKMKfjW6UyEygaAEWZys9LuSlWOQB0S4zLdXSVpfcEclS
XHVLnvK+dlfLlSOUBspDH+2ilpZPAYl+zGDM/vNA3xQQVgOt1Mmf53wQ3pyX0V1bGnsRpcNLEqNT
EyXcSOu4DzdeuxcW+5uYq2+ZhaY6KVGkUjc0tWNlRy8hLb8vpvTPtm3c495EWub8LEnhfQtWWYe7
mRJAqVRC3tEwBTfmUGwNaPXpUHQMfVCglteA70BngrZl3VbJszDhxTl+o34UcxfcduhrHNSk8u/g
hooTCgrGsTNT5DZQez+UQVrvzLZXDHfobVAjql/sQP6HvoMx9oR1HvrbRZGb8Azolp4kXxtelNoY
PyB7pN4zFfNrGvRp6GS6FD92Tdanrhmr1glRzsD1B0RboQKm021aJkisj22zv55L4sIiFaqxGLUv
6NB3ln+GYaVYqGqKZyEA4zVNZnG9swtnjpALqaZA81CYsTvHCuLhvmr7j6UG5y1Ed2nfzn24o6Bj
uX1tvmaqZuz8QQJ2nBT6g93mwR7TJ95IrdpEHyEZIiThg/twioJinj5O+icfsPrHdJLBpekYxnfw
x2/GvHyCCY1z8wgP/EcSNpaXkGYcZyY8BaMovJjbx/Vp2JqF1VnWRkMZFBa+naA2njBzBVssSQ5C
M05TbtX/3pnP/c3wsylfnWYC/LfZBj1THuuncMBC2/LDYQ81v/PgbATfKfg8TSlwSLUeIa8MYMbz
XhoPcoJMRpHPoyfyyHZECgknicJj0tjZhzzvlCdeYzHoegT/S7/4JmdhspEvF5cNyWItTwTZWL+y
6jIebDpbswcv3TiEpf9Uj9rwCWy7/+93NGxtNYsX6uIfv/Y/LzpwnVWLKjiHsOU0fSXf576Y7lW1
SnhyWC/ClhBxSozgJsslDMyuZ8SlgeowKhRZp4SJWtjbbUgv+26oO91YgBumeqNErhAbI9wKsUo6
Seq50wiYH5Y6nfziFlLgwYI8fX0gly6hTOR/I1mlm1JGsHxmQ/HQc1CdJA1Jat3q2aGMBOprkeFS
Fponv/OtUyG140OqzNl9opk3qjWUH6//muXCtLqCvPkxy5+f7e45yjktzuCGV8vPxdy6EcaL1yNs
zery52cR4gDoMZwjw0MMxq2m8LEORkh3yfP/EMbGwtDQhWWCfH8bJl/k2JKIMM2And8P9k033eq1
XLjRCJL//4vxTla0RqGum0kQ2EqPBfTUSIBJmaMXu34qtGzj/qRcuB6+CbdK+TzvG1n3zdGjuNzt
lKCO9nMPg6OP1QlMZ1YcEoTVXtK2BtJAK9bpwYXi3Nv0yud0NpCUin2l3v8/zfPf7D77nKGUFWxH
zEGiaS9yHUNiDMt7fwj+1ZN82ZXPJ3u1TMak7KSo4IPO1bH5kYkHzdpYiRcz8+xzrnLfUkNpsvKF
+qBb+1B/LPviHikW7/qEXV7vZ2FWC6AjITnpZQNCEUKqKJi4kKi+g3PYq7vysHXJF0uiv1vRZ+GW
o/XsA+kTss6ytKzoUrEOGgJ5j3Elqw8jPIGbYGDvVjVUwIYyl/eiDdTnuJ7RldQCO3sws1L5mAQw
UpyplMGeT8hsvORyOKMsbvOTkVC8b0KR7GlrQiqFZuWVoGt+hzmKPOooV09h4yd3dluhEOe3pK2V
Vd+kcUx3uj5hsyN3jcf1UR7RdVHNVzCZzeM4SfYxLlPJq81S/WUsiC5tSDaKn5e+Nv5s4LGEpZjq
X3+ss3mBeULvr+Q5ApP8pAbSvoXAFWTjhsT2u/76krfncVYb0bDcHSZ2anRRxbS3tdB0w1HO9hby
Wrtm0tqfLbYdQWUFvyMZQYe6HphS6SbGCMPNJFt1E3lS9mNW9s4iWLCR9JeeSGc/7y/W7mwa8mnO
CrXkzalV9ACs8ai3+k9fmne9D9NZHxwTLuj1FbAx8+umwBwKxA71ijsK3InP8CqqxhkmC4b2iPTZ
9ViXsn+B4S44SNt+d33m8hDIc2poXjugGvSKnsUpXXBlqCwI7aTSrkJMdqN0eXGFmzLwZZN/gsFc
rfCc1lHNea+BtkyRh8sM6dTjGwgN2BifoihubuoIlpXaTemr1Q3yMUpGPG50VbpvNHWrf/53Ptc7
ABV3XCQsfEchcL7dAcygkGc5FKZXKGr3s/KxdIJGVt9JsSbf+XgpF/vM1MajPWioYdXNvG/oDqFa
CMkeW730Aaob6xXC1m0ctRoyWKmcds4Uwsgx09T6mgAMRzRCqyE716F7/Qteuvqf7/urX5+iO91g
1QSazZCSR7UvMZwGQoECWfVQhzTlroe7eAE62y5Xz9vRtCJjhuHnzaiSOKk2GCh0TT+uB7m0As7H
tNoT0qIe9NJKVW/MgvkwWgh4wO2ZdoY0vFyPdGn22IFs1dBk03pXAdH9XoE0JOleqVYqqoyNucsb
yPaFqXQuKArjcD3exfX2Xzx9VR7Oq7Y165BjIJ15f/sLNT3xhydd6RaGzHJNaNFhy6r+udD8LZPs
reCrC5KcZpxkRsYeKtnjz3YK471UDbeo3dgudP/0Y5no3U0Uq3dgT//VQu7vPn82cvXtKjPaUsul
frHkKykvdQVKxdZSEfgfrs9nH3Tt9OMjExeUomGM4af0tem/sEivf8JLyXkeYXUNCru01ysJLLes
T7YrI++MXom96xv9+Xqgd7D4v1N2dgSvlnZH8TGmnUa9s7Nc2Q53kOn3iD9hP0PVszIOZlU+llGy
U4V2bMT44Xr8S0ff+b64WuqqP8LWm3jn52Z7P5r1TgvjT00SPyN+6JWG+nOQNhGhSwq+24spg6I9
QhWUPs3bLNHHXhIQtU3PyP1xV9XGsQx07aaYzS9dZJv3sEmM3VTEiPGp9c9JnQ9WLoKNQ/HSF6YB
+///iNUX/vt0VkcLEIesPZmDVHpKWA4nCWPTr9enePmC14a7PgmX6zSYqUWSeXFETiUXBQ7t0HVT
e+hyDbcY1Y4/X4+pXNoGAGzYS5OUDum6EVYZIXTGocde2vL1fWKmd2OrRCMkgVJ9tabe/hgpQ3c/
6zNsYBTlYDLl8UNg1N2nATWuXUuV5oRLO/9FCFugQWz8hM5usouHmiNBRZXk+i++lIhnP3jdUwM5
G6LOgWtWU9jy86KkdyPSMHAnhR+iYgbvQHWfoV0iLn898oXjQeN+Ki9YMCgV63SUUuQ2+0rg2Tf1
BgKflnLTF8K4mYXvTX09bGxexrIJrvKBspQwcSnTZNwrVjt0ZEwqRH/Sv1L0aBcitLKbUfdzI1PC
bb3lbpzYRVK7sVzCo65N/9DqanKYZ9/+rdlBtKih6Ld5pNSPomnZJYbKsO+zMJ0PZiDbTmxjSla1
Vo+yINIq9NWq16ZA0LWlHL5gIQ2oWMhMwToVbNG2adQ3WWYD0/Gz5Ibu1a0510hl+4n2wYfHCvFR
AqWdNTl8b0O5mzI5DhwbffKHytTEbYkUn5vabfixzNgwJNF2hhPozXxEKrvzOjkenSqqUbnofVpT
qRDwk3MkSYw5ru/jkKJZg5rjqW4K3gZyBM8p0oZDU8765GCe0sTO6BcPFXWZW2vO7A3PBu3C96CE
p0CtEhQMjXURT8njYVRDIBJ6XSLfaFWmRSMIhSVo9ejGBPqPIpYE8jK5nf7sDORw8VsSTmtPceWQ
KX7ohUooXAi4/cE2k9StdRAHUinBHp3Q2EAx1qnoe2hJ/B25T+XJROniaxK0lhOjYxeMwBWQItE+
9WnU7iOfS8NctjGIFLW8b7Ik8sbW9706Sb8mqfQL1AbuUok93kRJ2H6oez/jXohOXBck/YfCNI/X
18eFnRKHFZpH4Ed0zVrDsZO6gKNdcaNIY9BnOiKdnhR0XjSaxsbSWPbc9cqAlghcEEFjHbLb24NB
JKNshnMgQx6X+x16FsVp0Ppya71f2Bu18zCrrT+oi9gEpzJ7mTrIJ3Reht9IYCQpZGd5/mb4PVwB
Pxf6rSIn7Ume1PDG9xP5Qz3SpsMn/GkyVNWBZYRy4ERyS+hRaI4yd0qLz4g+fB5QdnWLVsteaX5Z
wW5EXbm4S2zURQfE4xwIEdVzmkjdz76QUtmZVN75RWGcLMlE+IFpcI0cH4ypizowtxmqpbtkQqAe
dU608Omsa8euNH0vmbPpgDSSkiJAGlhunmeQLJHs/iLPU/QxMgY0YbjMxC4KpI+Uw6pFfDlL7jUz
x7usE+muK1LwGHC1nbi1VQQck+BZVafptgN7kBxQSpk9y7eeeFJ1x85CRH5SbDQUa8whHqwwSfcD
Cgu0IAx9F8nJr0LD+6JP+q0X3KUsZI+2DH2BaiEa/DY3aitpK7/xZy82uQ/YKQLo8k1sbOGCLx0G
52FWN9h2QnZoTuleqBTv5P5bYcq3LUqvU15tdCvfYXO5+WlicRThgWypxhrcFlsiraxhGL20CBMv
zsVw2yA8h0ENl+fZbCxeDTinFDhIfokmtJz0YdpYcBdWAoUZfoWm2BaP9dWkzmlsGvgMaZ49GsV+
GuTyKTRSBbsQdMZi1W/uFcUwvqC++jL2iPhf31gulYUswSfFVIVz991JOMDIDznfSbC4aG2XXvyv
EZGhwRcIGsRFsWvMOvgwRDX6AoElfeflIRB9NNqTPZRfUsSs7tMpiHDo8NOHuEXx/foP1C9sSG9+
4CobAJ8WiDeSdLDaMZtpsmlX62zPZt5ru7wfPqmp4tEQPSG7EDpJIqnfUilG3wo97TtLRe6/Lzv7
0GTgPnaThM+uxdmKaDiyj6UHptZ+Ra5C2VtKUX8c/a4/Tj4ElxA9ydesUec7XCWMk9IPO9NO0+Nk
Uk7BF4f2rVqdlCKUd3Q6UR8xmTrHj+P2pHaWcdelgfEJBZbqk6+0f+QxVFAJi+QHf1aQMCpV696g
hvCA9GTDuyLPlPJINyKrdn2CosBEBf05mJCQdgXSZR9EiqJ0Qv0MmTjEjbZ24/d7PhRdjfzHKhK9
8dX7x0jieax7dLC65E8o9qiO7KJg19FLvf4tL9zC38RZPXQMpEP1OTd4mo6Wv/NnS0VlGqtqyhvt
/M1skMNIO0T9rke9sGu9uVusjpoUCY2kzEH6FwbVoaH+nQ7gf80tY89LeYqACp63iq68P6IBYiuV
PaiTp6ZphYYNDZEUi+uN9XppCs+jrFZD3E+gRlPqF0OJEmw/gefuJ5+bjjobpxgFeMcag3Fji7qw
IUPm+W9o6ztB0aNVrVWTh0RM6DSoaUZym7u99KUY5o1cvDCNSBUAzTGpEQprvSMrgxHWrUosqRx+
BSjBoWMdffznjAD3Y3CRUq1FN2M1nqoL6kCbsJvUJNZsqgr9EHL5xLETvrb+70n/Jtgy4LPC9lz5
VdwvhbxYC+FF+Me+KjlVxlOPursmbWyX7z8VqAOUZDVF0W3rHfsRFUUti0U7embwCWaJKPxd86tV
tugX71+KlCaN5ZIoVFAh61tiGKNrGixPWxONIVdr0Gru0+yRZoy9E2P3FQ1Le9cN/j9Ssg267GSF
qWiAUIx3qALRokTbtVDX4wk9F8yKUYc0zbsZ+7LrGfJuGgmE7gcYVsqj6KqsdsRBGpVKRd/Ei4Zo
+DrgbtSpYYr0VVSdfABeGw/vd1vUKtxqYyxx4EmtFCJUx6sV61z8eBKqIVlYWv/abSISxtzwgQHP
Mo3LbeQsG7t0jtWhSkavRFMG/Tlb/uPHmUHNxVb+XJ/DdzlCRU1AljHoS3O3eXdbLPus1bnYe+VQ
D5/SJN836VTfLJwG3HwG/VbLFh09u9Q2suRSYArN3KmoKVj2WuCg84MpDWakVUoJHTGEEDn1Ud8z
EDS61RC0rvzyXztJDHVhcMPehCChr/F9bdNAwFIbfM6g6blzHJiZo6l14aaZLW808t7nyhJrwQor
psBPebV56dI4dJjPURbFoWBqegdrVmfQtkwpL4Rhe4RAreoI1r3DLWAI1km2Bt9JFoWH3NFJrl9g
Yj1fz5H364w9REGUGB7XBVaVjW+VDHQPoFg7c90cbmdRfsItwfXVZstb9kJa6KAsAWKwg9BqXa1p
KZx1fMVR+Kv63RB6NvY3xQ3IIa5ut3lgbizp90VlhVRQZZXNYwm7PsiC1IyLSESTp/0f0s5jR24k
bddXRIDebJkk05SXKUm9IWTpvefVn4eaTRWZSEL/mZ7BNFqNiopgmM+8JlgKKeYdvk3Ijx2NRDo1
eug0qunKxTdluljh6+1V3YIWJVjE8E2IexRlK13RkLNYmdRNHk3v9iCB8xaD0FGwfkHJDy3n5OLn
fzL05tFR+5NhwWRM+jOqR7+VsMEl0XqIxeqTr+SvaoSYs6zdg7FC8DO6ALL4MDT1fZqFl7TVDoZc
/LGG1EE7/WPSEW8raXfQWuEym6EbW+Fvzej7Q6rVOwfuyrfUjUWNh+Xlb9b1O+oTWeln6YJh7w07
1K3jqFfPXdAdWiv65ue1q2nIft1e1k1owqq+HXQVe+nDwIXV5IM3lnDzKKnpnLt0Z99sAjwqBRb1
1IWCDjbfWh3v2DJyna5Qj9lHYiCHO2IUIkzwKJUGZmP5JS+aeOdNuDokCwkZQDYoU68OhpGAks6q
ofeM8Zc/T3do3j4WZvsgSOjEp/nO/bX9dFRcLYliLzqY5Jur0So59aVSF33XXJTsKhuVySz44I+N
080f/GbnEdpeMO9HW36bN++dj5Jroyp4WdSt4Yhpe0ES+iEuxe/mkO0s4/bGJCr5m0Yv9enNe4f+
6yj7mMO5bfTdDPvHojopWrGzetuePo82BleaDF1Oxv9otXxq0xhy1bF8w6GHyYiwIFxG1YkfFdQn
ip0p7Y62Wj6F82epGAi5i55SiR23r/wVjMJJw8k/Y2J0+4Rd+1pvJ7eKTiR0iRsZNzbX7/GzmcsX
udFxgyndeBJ3goS9qa0BJ2CcO1VIGWt+ap3FdBlBaMXuPOGo3gWOtZNySH8jq3eF1fcfbh0OqcAq
xrlkPBT0DQQ9dfmhGrBeFtshfR4m2PZsT8xL2uQZw4PaHSOICXhPOKMKgiPTEU1RQ007xD7ODW0V
jGibmoMr9KiOCxr/rBv18CCn1L5bDTFkUw9Sb0rKFxr61blM689j0La/rFBp20OLsKpLVRUbOXOk
gp5JoJinrj9P7VQfMZrBeyLm/tExL+sTS8UbNR0+TVow2WYU/YBE+dMX9MoWO+EYqUhu4rzxTUKM
/rGnwuJUcxtcIkGklRAmH/HvupfRuHHbtvRdC1ec5wnvLzfA5xHjHCooeUWXKY+TAD1qKcApS5B/
LbfVCUC378ZQkp/CoUwe5Cr2A+r4cmJrBn5XqiIKz74lm3+GpDNsg0NtK+Vce4JclocWJfmTigqs
N0mT8WAYo8i/EmeuhP3ipc1RrGxxxXvOLClzwSRGgV1WWfpR5wUEqo4dk6nPspuDksCpo5ucUe5a
YFq0VuYiQa7bpChZ4QLCBTbNF/xfJzsWpR99aFQ2KPlPgsY4WCSfF6HJM354uBCkAs5trag/tMhk
2kNdCcfbZ2hzDZHWQrqDHIEyJAnu6gGBr5vitBGnGB3e5d2rb5ykdCdq21zhyxBoIxJLkSBtYsPO
KlLRKufcq9LJlkJXDD9XsUM5CytIW41ebk9o8+ySiYk8ishk/S+geX+FC8B7IAgZqWdFXikdlWEn
17vy81X4QNzYmnaFENwpWj7gT4tW3PBLpOC8V21YbuR3B3/plZvwcQmXqTWvk4MA6QBJwfXVE8yn
Sb6bFrVyzDAQ1oly7/ZSXRmKOg0lPJnnRwX29X6paq1o0YqfdJdU5XsU1NjO1o+RpJY2fh40OD/e
Hm67DwAt8gBIKBQpNKVWwyVZa84YFC+OntVPdM5/1jqVNRonTX6Mm8FJsr26w3aC5FFL4s9mgM+/
Tn4qdvwkqY2P50X6ewy1T2NaHqoi/4BYP35Gib4T8m0P0/vxlr3zJnzABHMaUawmWMFkyTHKwnRE
iSupEv3Mub2Ym7dvSRHNRQRs4czKa7AermahNU1ckOB/S29Qm+4UCzjVSWYbekFj7hQSt7serqll
aXDSLFk01gIaupHqlE7wyuuoN6P1bmkfYqnblTVabpv3m98gu4PTv7T1ZQ7A+wVEzFqS6SRbblNV
eJ1lSJA3UdW7GHLiSaqEYMHA3N9Hon8v+mP9gIKPg3XP9FFKZuE4oCZye5WvfVC6qCJtVE7Jhq4h
51I0hQT5bpCWqu0reJyOmLxTFt/TRtkbaZUtqNyRCQ+G5QpDd1/lSAf7qGnjuLpHzbq2cQxkdKgJ
IBNEavt+ieeBbu6UNZYb1XJmtz3CUQosm9g0LoGQ7tQXlaUdtfqgoEmhidA6I9hdb9O6LBVZAIfl
5oOY3CdiiD9OI4R3QWUZbgaWmTadgKeWgPtXFmANqOVY/xDy5z+KWcR5oc9eFW1WPxiohTs4uXzG
pYvt0fbVpwG+UDh3lWi3oupIqSpdxLmvvKCgryr7yUttRo0Dg31CVSDNEUxPPqt58F1IDP/L7X2y
uWhW0drq64WaL0elSOCrDB/rBAMCZA3MLwq+1sJ4uD3U1UiUeo5IrQUNaCQ23n9A3Y9iKe8ZSzwi
mutVyPNi2HYODqjnO/7OaJvdwsTeDrb8+ZsbLbbG2YimQXDT4KjgwAEuMRYPHVzGf50VN7SqUquV
yFK411axfCc2tCmAc3itM7gSInnmOTg2jnDMkFzZy702s2Iw/kt92EI8jaLf+1k1dFdNCpuplxQ/
1emrH+GUiMiS8bozqe2hpjFN6kWdD/vdDXfY7Ka5p/GYe3h02JKHwqwz4iFjt7ZxxJ/ggLfOZY9z
eGXMpZREXZSyLeZFq1cW3zwrwfAm9xr6LeafqLtI49edeS1w2PenmlIiGfkiC0AXcF3PH4ClCbii
5d7QCJ/1vPg5x+MpQlZdEpxaELhImu6Qi1ibJj9uD31ldu9GXr2wjTnEYtjizaIXHxT1DlPbHkPT
22NsDrO2zE5ZCIJIUujm6jBj6AzXDJC/p0wfzfi5CNxJuDOtJynaKUtJ12fDZl9kHBYFyvf7EGOM
RLDAbHjWx+RxdJb9QdbyTbUnT3GTj+oJ/92dA719yJmYAnkEwT11wfq/H7IoYggsOKF7rXbUsmMZ
7WCzrk1Jo0dG8Uu6QmCTaO4HRcz2i/svZCxtDzlmJ/TZ3oBgQCEW89dSK91o8qhKJ0g+tTR0cLHn
c/j/U3o3Hpa7Ij1KO5HPdjfAwLAw8KbYBcFp3e1WTT+NswbLt3mu7hTCEifLdQVipdVdSriGEArk
+nh7B2502HWq6MR0JvE/GcDm2Zz1utB6ITXc4A+udufMjR3hoH6SjqLXHhJvT1Fk+9HIZJb2qSwD
G0MM6P2mgJWc4MVNo8VHuoYS21ja1I3AJ1jCPxcsNYpABupNFocMGvhqKGChObz30XK5OD/VseIf
MAY7qRhGfaeoSKLux9VeEWyJGt9fV6S3YAXRVEA6EETS++lZHd44qsVqjk+dG5xyT3DnD+ML+rYu
denD8M8ZKGV0CqM8LhJJ6LomWxFMdkKr625YFK2LpaV6hKfy6/YWufLJFH68ZZrIvzG7Zc5vHuZc
sZJRlQsDMbsZZ6hFXhJvkOas56gG/ONQOtHGQkNS6A6ggbG6Mhqt7nGMl5lPqI82qJKvMg48Tiah
23R7pM27zL6nSbxwkEgCNjBzQcfUI0tYOam/K38pi4osYnZ7GfYmD/07Chegucj+bnKZcoZZGHL0
XGusT5KWN8fBlzqvV6Pqk+BjuhvL4X3fpzsXybKz3+1CHSNuVCb+1mMN9S+o9c0Xi+KktABvYaXV
F5MTtqLhCSJhrEj5TAbjp8loRSkBeN/A7FpHMqu9u3+zZzhui2gs/wM6vZEoz6bRCgOEGVy1eEyR
qNZ+Z8POWds8L7APieBMXQKkJm+G0No+jEexw5+rPWEJdbaEcaf+sp0ESlFQatkg3I40dd5v/Fru
OlAEluyGvnwcW1l1kBD5XQyQkW5vxitTQRFBMYhHSbQldflF3nyvquurrBVbheqy9FRM1Uvd/nNR
eaHb8YgBWuLG2FTGKPz1vhgisKXZfx8yZzyhonqozinV+b2HbLNwC2iRTgofns7r5tMYuMwGAFZG
LwiLQ2lVRyX81QW7POFNxscwNLcpKC1hL0O9XzYLJILZEdQAOTrkZ9UtjhFmvrboaYfyGO89lNdH
Q7aEYHTZdquPVAZwwUKR0cKz5ClOcMlPBalQ4gTO3unZnN+lgEl7lMoE0iUbddSCUriMG+vkGY2c
/hfhMHM2JnlyBGiHbjTU4KuCHKRwT91YU9rwdHs7yvLmGUO5lKYr8qySyrOy5lANUQASOclnb7To
488Sdf6y0hRPBXDihJHS/qlKKX1sJ7WRDkEe9NqdXGrGB9ko0/li4aL2XawEv7OVKoF6b6gz9ieB
KMeQZbVMRinYiPARMQZF8UIeUixgUkPFVbzo/bsO/0bVBt8+20OTodoq+qZNnFKdYFiJT0Icdd9A
DA6hPfNckAHH7QKbjv2pdxSA019x0m4/UbMao0NqFmPoSVGMqgiOW0PiBV2GRlWGprV8MOEe/6nb
6nOvJ9F9DTLyNxxBUmvajkDtJ6jneaGexxQWwpRGL3IPcsIqC5ywJuW7EjTJYW60DsWb3m+fdaPO
D1ESpOe5kHsHtId5j7NVDVPLxxK7y8TsTokUSqyYlkHRVwd84HFkdaI6ke+jNMZD2i/G5l7VCwXp
U8XMntq4/zGPPv4LQ+07CO18knwAm7PR4yNJPfXREIuTjqP6SSpKt4epdK/VGu6MOeBTioF9+GVs
KxXzt96XDwrOYhezkDDEyuJvWIqjajUHioaKK1acB9PKP81y4YUhPuoWuG1ql5WjlvkhVNPxZIp4
bpq5btZOUo/V13iaxMV3Ov2E36dy7tNgsc3Devtek6efMOP/CDyJTsJj5PqhWbu0YbQT6x8igAa5
Mm/7SbPnuYi/DprQPU9tfdHLnEh+qH77YqYceWBMtzSS8NGqcYkSgeDnjikImpPVaKlFiYnVcqm2
+SmN6rA646iom3RrQ/8xDETpEIpGh88fTrRVMlX3QtUIX7uxKD/ElB7Tw9iKsifX83iIA52GqCwO
SnNYCkLArWc7bdsvTRh1TqiIP8JinI5lqBu4cQLWsCetkl/lWRTvkziLIE9WGq50lekaia+4Ehf5
h6xXg18l/axHMwFa69Omt7saa668iIS7Vps+6ZGpf2vRHfpm1mP8RVeC73jTF50d1BWSHyxVauPx
LP1nYBVZHxJ+4ATJiXolME8P97b8karNT5aRynYrnwrFeMlnmoXhOH6kcpJgoIZ+tWQI380AISRS
+F6AL6N0MeSSOpnxjE/Lo9rgnVzkKCLDX0n/zLmVuWPQvTRFm9lCP3Y//MiqPO6K8qeeNvph8sXP
Qol1WNpZkivKOF4v15mD5bfxJen0DOHXCUkWp+Rhw5RsSEYcVfvuW60KspOVVeWWqj6/xKqMlosh
9cJOe3i5+d8FQFygSC9jLrVEktq6hjxZPp7xYQku1FJOiRH8Z5gvAML+6/r4a2zutb43zzejqfj3
ob+gLrpCq9y6zcpAjDsANaNWDOjqYp4Yq9NOffPalBDyIa3gSgZAuHp+CsLLhDwNKHQriyfcF2Ds
qmDGi7inQylWT4q4q2C0rRows7eDrmpydZXgn6oasxfVY126qphd5sWTWsqV5q4Oi+A1Q8LCFo08
zA7EuMl9q9DwHXzjqxg3qUOHUqaWSsXtkGv5ngTatXWnmsHn1ZHb3iQmI7JbJk54APDDtP08wo/4
puR7HFxjkymwBkjBL35E5K2bRoFQ4qOMVDmugnMsOo0otBdMeqdTPlLDjoK8jfD5w6TVKLD8HbUq
8tKObiwW0ihYdmV9HESpOoJnfJYGczoNRRDYeLeIjtTJ7RGc1E/Cz099bnwfxRGg5YjexWxJdzij
5m7dd+q3RpkTZ7L6+qlVwulghghQINwePuQVyiPcoHD22iyZHtJc7w4+ptzntBuVk2A2LyZ29J4Y
qpkbtLl5iHHutLmHRbcjtjomqMh5SlGEyMZyF4ZIVj1kkfKoBHVzlqrOOjTd2BDCLTaUuTjfjb4x
PRpzymsZKS8YKPLx5zy5azv8DdG8TS/EyeapDOefozxGXkAT3wmRUfhMivkjg9Z2l1tcFwpyFrYY
To81/j/AIbED5fCM0BxV7Tf+u7J7O6T5Wydc3wggif4yek0oD6vjA+QHSF8Njy9qcHSESgqXFJvW
P5U+N+dBU34CywudTpGfxjhD6zlpCes0yn6RNd8peW85O7/QprDJtnob460qBXEjDhyigspAnPrn
zG8Ch02e/5eXsBCsVmnc1AKq3KfxrywtSvacoO/EeVuS0fI7EDyjlAwoddNzKma/jctahOtWpC96
1WcuLKpjEgXdGfzgfdFltd2xcg4BMaiCTm92crhl1ddfBRQuiRxmLlROVjdnBA0y0kXuaYU0GQCD
jNk6+lqHUMl+3V7vvz9qNRQaYhQVMDekl7GuBoFZ8sMIf1Os8grtMOlWDfnVmn4Jkfyc5Nha08eJ
npJMU45GU/uHpFBfpIGrXIzpKx3wFY/utbLpnbRDw7Crs8Cl5QRcGctWCK5+fhwq6eckdj9v/+LX
PtJilEApi2uf7taqjIXOb1cTX+L2Vem8qJVPijhUKU87UEe8oDssDiAlVqY5/QbkkdnEHnuiFVce
H3qk6HiRi3AbrQnjWscjG+Ni7I151H2srPBXoOSckBRtFJuoygvEpW16e+ab4olBsKgv9zrEAbAD
qxOSC0KbGiVq9cPkKvo91+asnLXiS2Ketfbb7bGuXPJECiQfS+d1e8nLbZ0BoQRW39bhvYaJbSZn
D33d2qrQ7DzkV5I7nisKNDS7yJHV1bS0pFeasmda8bk9S3fBcVgq8LvWaleOFg1u8Ag0XxdE0mrb
dPhu4zdoQiCc0TWRwzFA3Sb91vX1P/eTDQ6PRaVrqbMucoMc8jfVC0uQhBAtJDYor5FrDQIq5FPn
+zh8K0axsym26GX6dqqKawiIRmMLWqFm55uDikh05c6e7KaIedtQog+SWx+7vUR8uy0kMgH2xf9A
OOupyUauBQW6Gp4xj4iRkXZxvrogK2w10wJHmGj/3t6I25NGTZJtqGi01qB9Ln/+ZjFzhXAfY1SE
0A01vaNWnjh9G6OWz4o+gH2fHBOj6Z1webtXuM6po0CeNYiX1002zC20JDEBoM/4bV2yyFcf57JA
3aHJdzsq2+2/QM/ZmTJ8oAU59X6CpLkZCRnwfbyTzdihgKN9qlGlOTSaL7ZOJ02vwZLsdPHMtTKY
5yi01HMWKoWTlBI2YxqN7uOciJ1TlXrxVIxCdm5RoD74apkck1Kod7bctU9CKcSgJUNpbtMh6S2o
/Wi4osYVavqD+R1nM8n2hUq4S3MgiZ3xrz6YiK1DMVuwZWwCuD6rA5WxxwWqarOXwtJLZDNbuuD/
jGjlblhqgWg/0yDhNnr/HcYmtKIs5FlpWxEbauSqxCaSL8EoUvABG+Pd3tdXAjDuImjEEsE6f7N+
f/uGvlDaVVgqnSjTeIlbHLLD9DwerGN7FJw9gPCVLc3xIa7BYYhC/5q87McQ6ANwLZ6YDZGdIzN2
QPvosc/EaieS22YhNJcIKBb2BvpRa6xZUFMsNA1qZRn8eS0EJaTsfavtSyjzNHFsgFYvLM6lXPfm
UpDqWLUqXeq9uhnTkwCozc3z5ExAlhx1lAXsKJ2UC7a80U58tt369HtofC7cLJH7aHVYm96sh36U
Bo9CxWetne/yvj7WfnBEC/lOVbudIG27lH9r07xYCKgumhLv5zlzPQ2NNQ9eJ+PpQ6tiSNOdfXhl
RssrBUFJAfilrO/XRhyLKAyLAdXsKASImy92xqjuo10Qu5U06q6cWtnOoNfmBSEKss2COtkkH1Xa
wBSvosFLqkehI9/o9qCi2+1OBAZ4jI0IRI9E9f3KVbEAYbSdeBUxZDrUHUVQ0DsXlRrj8fZB3j6J
jETjbKHBgl5YN3DNKVJAawdo4g8qbKiGmFRGFf9SmenBDIr2/7B0VPkWAUZwCxskJ1+xLaUKassU
hM8ZiXIW/bg9ob/iQe8zA5yn//JFSWPoGa92nYRPjFTJfo9ee5WDoCaohcsuWQ+5SbkoLy0ewiD4
GsjyQ2n1l0RPOAdLZROkHolzL1enLB/Ki64U0V2jpM/NhPCGZs6//cUsTq30X7U/3WmZYj1LAM9s
M9EwlJtE6U4R5PhABafCF0zpUcYWY5oZFH9vT/HKN0P1g2MF+pq3ZR0LCmE7RO2Q9J4ZtU5qhIcw
QUhLKh2w++7toa5sdezIqYSRV7IP11eVUScJskBt72VKeaq5EX1rLxm5stfJFUFdcx+R0K33uqjX
STTlTc+lFB/mfD4OKWuK5/rtmVwbBt0L9h3hM3zN1d2ni0IwDAXDlMWnXPuvbr8n3T8Tt4zlduWB
4IKFQLum4uEM57dkOVzsqEQkSLvFyc4spL+GR6vt/W6MVb6RSVI2hiryqmJtJa/+LPaXwK+ap0Gs
kke/CDInDqfZyYrGvIxlUtidpoAp1JGwd7G9aI5SIxROphXWsUcFxinFZjTswBjbLxrdDxelnvpO
6EQiupzUHROXLxN8jGMoGeWdXpQdejnyq1/EoyPHYXAU1CBwpKRPL8nij6ABtXX8IB8fpnqUcJBL
9MhR8umPb42FJ1Rld9aDJLwTVATK5BbH42b4BflLdakjRS+N1sbPchVKR4pG87EOzM+GIAteLshe
k6PLAVlcf4pGFeKdYrS2MISNK9NNg0Cmjq4e9NMnmhHGB7oZ0b0RK8lZn6QPZkZVNey730MmDPac
dfprw9dyYllJQY+IByvGPEjKSAfoUQWPTV35D7k8Wq+w5Mgepb5wFb+o7jEYbJ7qdLJsRNKUQzCm
0cOQwy6zglQ7yVj35RjGckaw2cRrAzV8O/DL2pamurwIs6yntlT1iWsFRZLRm5j9xLbCvk3swqz9
2VZ61IG6wUxfaEs99qU/OL1cR7BE/tw+DtfuEBi33COAaaRN/NYIsSEAw+o9iRnh8YLeQj+Qxfaj
sIQ8vr6TJl+5SEjGF+UZXA2JPZaH/E3M41d11EwpR0PC/gx9RUeEcXV7SleHwIUSwJUEYmINbClz
tTd1pJMQGfXiLL/UaIjdHuHKHQIIg0xVQxaAtVv+/O0k0K2PoohJlKN+MQpEs8XxLE570hRbQT9j
6TvAOgWlb8CUXN1VZjjnkdbCaG+sZ+okoiDbVvqQoktWG7EdVemhq9ujZD3Fgnkp24+zVL7Uk3gO
h3u6VMfcorcsqC70bedfFwDAAakqgStvAv95vwCjBlGh0zFRzFV4eWHgkaQdDV34cnuY7eYk7lbg
XpA0gXla18gqko5SDtGJqQXjwWrre2NWtYOp/EmM8vP/11DGUtd980nxmZziKSPcb7I7YgRTc+La
sNtp597e7px3MzJWX1TuxUqJlmEM5cNAoBB+ia3X2zPZbv/3Q8jvZxKVSSajX4QaQYyaVA8Ouv99
e4Rt3vJ+hFVUahLMi4GYgp039PbQ+KGTRvOpVTQvkMNX338atD29xitH4f2Yy6zffB9K6HkTDv3k
+UJp8WD8x8VVHXTKUYbSvvTKOJ/9GnP5RBGzQzQ0p4iCaqflxzn2vxYKT7wk+05i4W3aScAt6HyH
Xqpp4c4H/ovmfP8u84sCXJKh4MNWWteWcjZylzTt4PURD2irm0VgQ1f5UM+ycVRms7tPhfI/rg/l
HArji5BilRtIObIzKLPZkubTZNWV+RBKQ+2QAvNwlKjGd72GMrOSqU6dls1LJeTKi6gN+rPM5Bz4
Ut1rUISw4ejzuCOs6i95NSv2MJj9UyPnn/xCDs4UCR8aX5iOqhyl3/2ZTnLb6P3jJATZXnD6V0d+
sxBAJrkhF4zcOoE2A31AV2KiwTZ2qYPd4GOpv5qWENp6rV0ihBDTcsidecouo1QU9oD7si43nogm
pp1Ap9RD6YsFHkbIP1Cw+j+cd9DtCwYdLDZVzvf7aZpNo2t9rfdSaB9211FHjRrzdxB0p7aVpp3y
35Vjz2MEZUBTQa4Sq78fre37qe6sePBaehUHquvCi98p/onaTHu6fTivNBbUvxoXUHN4aTcVYnK8
KUHhdfKA1ThJP9uaGdlhTLgzDkf0NA8hHivF+AtJ+H+fJekBHPsFaohI52qWI2WbpFTIuEjvUr6y
/2g2wPiFoRL/+YmnrQUdCKSITIt+Xdlk41Zhpyq9B1S3svNZgMwfDt3OKFe+mm5SUSDlAXe5mQ+P
r6pWgJG8YC4vbNZTFCK8iuDK7S92ZZiloM+XAlNJ/Xv1mIakCo3aC2QL2UNd6ZipfEf38d/n8m6Q
1X4fYiBUeK73nmYe6/bZyu8a/eX2PJbfc3XgTRh3BCwa+3xTVSrkKfHRgBw8/rR2gxzdg6lNT8MY
9l+1eLivKzP5eXvIK0vHBtDJGi3sJTfiBOUwZhAtcnbciB9TZPjnZBa/aXGe7mBGt3XOv7kcOR1l
9MWBdvlN3rw/3End/woWUMfv9aomx4bz00vVosb3PAnpbyFVD12gfWqS6buglQdrUE4Ab4SdD7l5
fPlFCD1ZQ64uqEGrQ6YpQEoX9W6PAjnp3HBScuGCz9aDJfUvjf6zEwr39iJvAgpGtBS+LNB+GEHr
y0tNOwq8RjXgwxyfjGB4tMzkX4/AMgTsUNoyFOI3pXGpH2XBQFPRAz6kniK9+QwlEwu8ydjZMNdW
b2GGojy57Jk1F8OvUy2ZVDZMoCI03Pq4HGSokh8SJVPu+iYZDrRjaQurgNFur+Jmqy5ThMjFawPq
nrvr/QZqtHLMEoCtXjUfzBgAWOiOsCRuD7LpwiBpLHKH8LIxDOWv94NgHytlvc87o8h494UFBVAp
OsdgX21JTzvX6JSe9yBXHBlSys4MN9H638GX0orOVtnU9EJNCrTB6ChH+Sg+VFIrXsqpBGsimIGN
y7y+sy+vrChlkYUpoZHjb/RPIA/PUVsiIyPmv61qvEfCyeuK5uPtJb06K/SiEEzlet6oOMVQTfI6
5LsJviflIH/gVpG5Kv/dHmZLSWL1Fg7Xcn9ShF2fsnCQy2DIkPQqcR+b64FCjuimIFvkvD1Qxn9R
+m9RJTiDiXC09g05uZ2k9sox56vB3aHjC7f3L3j4zQ03520V1rnReXN/sVKdCkB0vj3HK0sJ2oBM
lpcO5c81sLsCy6o0StB7VXyZGzdrC7vwU+yRop1jcGVnIC+KIhUQA7pua7Nw1eoXBIPeeXWt2XDN
PIFcDknUnVh/27Q2cblZuHAazWseodXLTV+hENDA7L1QLOqTYdSiM4JcO6S6ddcYsK+7KG88DbXT
wm7C8Ofc98G5ISba62Ve+XZAQykWEGTSZ15vnsaQUnGm6OUZU8IjJLpquGfXd+XjMUtqmctruzQX
318tUhOP8AIZItZPCJkMnGkV9Ke1swu3UmK8rgsjCQ0LPiBv+vtxUkHO9DmwcJwEovgnKKZTMyn9
h2nU5Y+CVVSdk2V5/GCNBnbiqFLacygOLpBmiO+hJLgo6GoveZH9arCGfx0lZVgiUeEgNPUpIZ04
KCiXUi+EvSJMtX6QKJSMbd0fJFktnWEI8QPSev/SL+HzYNGyLofp58AXpuholonOW0HhVK/pFIQY
ru5capsgapk+TxPdzUUrdB3ZUn4E+ZyGPT370JZq3a7m51k4p3jH7PlkX3kLAccgirX0AYnaV1/U
KpOgryYVVXe/qZyhnZ4Gs8tds1RV5ojQa9YU0nmEXfT19j2w/OB3gSLUqDcDr71y1GnK4ijSOJ6J
l/r23BzCjhz4d/sdUH3T7zz528tA5kmkUgUDDeaSvGzsN/daOyUK8C+mmSNj5IMO+0bdd+fC2R4O
WQTuhgAOKS3FuuV3eDNGEMhCjZAUs+C5W7iP7dEqDqjx/B/G4WEno4ZKCtl9FURo4G6jamScOHB9
NKCnH0F7KoWde3p7m8DhVBe6OQI4nPXVbBT6Yz4G2RDaksPQuP6e/PN2j+PIRdOb400Xf5soFH0v
4pvAEZ/OdWdXVeqIoeM3j8P87fZOu/Lt+TBEr5RioBKtvwss4nbqpKbzEEDigBsU3Wtn6PagUlc+
PxcvoAteTsLk9cM2Z6KRypHReEkWH5u2m1B8m307VBt3VlLt1+1JXQkVFsgrPCL4oezt9S6YsqiL
Mu4sr3FHR3JSBxmrg/z0P6WDPdLX9rAyGEnpErIC21tnp1kn17oQBJWnHttz89CepIvqxZdq596/
toQE/jwuNAcoHiy/xpsT1LY4MHN1oyIllUcze5QaB6rBvfb79tpdGwZWNPPgoFKrWA0DuFuNh5YN
UTYX7oOGJCCejvFe3/7qJ0KNAvKAAQiWesz76YjwJKswNitYZYvERuzVd+b9fESHxi2P1OVuz2oJ
OfiB7+9UMHq0VcAycdNtMuHI6JUsoEnrKm3S9TbA1YVKlIct2s9CPR8SPY9dOSuU1lZCLT1MEIEu
cqSVjmXU/YcsFf3PMRLy2FNa6VMqWWFuB8NknQwraPBBaRLFNTIxvM+Gona7IM2ReBsQiQ9zrX7s
OzM4BhmtnGQUSkRLYjK3Ph3qDyTUCiabWtghQKZ+8Su1/JPGVfWpoLXoNqXWP0xwd3A7GVtXyPvZ
rno5+4iDRqo4CNqMhykKEWPJuvhPTyPj4OMz/UWIrehDSQUMYfCyfTUNfDs0JXoMI7X7UxkSh9xM
oouGOuL3GTX/1pXn6VVJ8owKaYuofUxUKD3WWlm5cTM097BMw7tIt84JoAd7jrWW8CYNNSfIZvMh
FK32ewigZHL9MRRec02vXuXSmp4yI8++itgJ3Qs68qR+JU3fTa03X4JkTNCo0ZTPftpMtph02q+5
avC1kYq0ekDECnWiWVBP2TjP9aESQ2h24CIDt4pFSMVlajp+X11AEvSRPfd1h4p/1WQXue2M5FCW
hvg0pD0qlnPf+I6upYV6kPQommi19umHLjRfw1H6rlAQPqsazDtxjJMXVZqQRBnE7NRayJtBvFLv
o3hQ76pAhJ9EVS0/62pk2mMTxPph1uSHpElCT9e7MbSFWEYcB3/6R92ccEAH6lAn2ewm41CisawS
zI8TtlODlGMeXo2IWTtJ1NEjsMrStfiwbt93pUwWJaqZ0wmlcpFK8TiqfnIZmqG/FIr0q8ispXEx
at/CqWpxz+uKO4wiHTWQ/fKkZ0r9oxem5DWmM3zW+KgY8sDdU1rlpQ8i6ZSi46Pas5z9AlP5PE5+
kNmhpNHyXmDHIf9iqZQ2Pi/xD9w4TRe8Pg1nNJxUO9fpLw9qlp7+H0dnthwprgbhJyICsQluWWp3
lfelbwi32wMSQiBAQujpT9a5m4iZnna5QPqXzC/bZWlL3kUPwGzGJweUW6XbDBa9bvTzCZdNbrr4
KU5XVyCEQuTAFA2vFF8WHnaOHyKeefScuuV5doiK3RR3NzWhmEVoQwprM9IWJJMf4HXWkMsJCUuX
WKNDwkHVb+AJfMeggh8U+Ea45DPs/sY++4Z1hJaiN8kJNV0DXMXdF5f7Ivb2acjSV0XC/kBtlFWL
ZQLBlBnkf05M/gPps2WHbfVPndbu0Du3HmjClgS910TyJag5LIzWA1dG+2j9PN8ulz5iToIN3vSn
zkvMgfRjh0gJyXY8q8mhU0NzUauJqn5ga9XpYDypzavPU+qLg7Br/AS/Q4tNZQ3Fl7yHXXHPzE9L
z55cM0FTH7r2ujXe8LZk9t0jEDDP82pPPjXDCJA1/ISJYpAhjWylxezicd8mbbRnYoCpwZdPnu+Q
GecNeDdN2vxD6RxCMsdmSfKtXvRTPy0Dpt9wcp5I4MK3sLf2awuX+Y+FvflrHmfvkdV2e6Qh9DM6
IN5OMTzSbli6py0J9cU0GxLWkYIS59QEacnpuryi2Bwe2ELnr1XrNYeT1L9xApIUykrMW5ZuAaVK
sNd6xbwHYx4A43xt3IHjHLhRacG4TdXZTYv/x8E3XthgvOsyMmQSL+uJ0pUfSD39h3SWIC5meseG
kRFRef3WkSwPOWveqQq6C3QICTJ4fCwre2iZwgBvdYHRv8lXq7/1MvQXL1pxmsESi2kkxtw7f0zY
k2q8yOWQlutriECpl/buO0oQSlCFgSUlT9gf20dDMa/RWI2aUzDpFR4SufzMCl6eZYXVFb5M+jbq
bDnWQFSQ3N84zSempwqxDdll6fAd5hs4BQ0+bRpUrBEJzn2d8EIP2RQVE44qPKZ3Cxn+RvlNYZW8
qUTR6UEsayx2HpzMU45PEN585GrmJHXpv4jPGqOsziNRwcgQRmWvwuBT+K0uhoV3Ou/ierrGDf9M
3Vx/pTyKOIQqndg75mDoxaLrlYN0CojnNM67GqovZDk56R+7OZVPbN2864xJ1pKj7hlexYYteLFJ
oeK84yzoDuu2xo8ZiBn7MUqemkQ0NwL2+5X1rMshL2mPBuMqDVxo4l3kUos/IlgxCdiYMZ/ORrTk
Jk12hDZjySLgNtoYSxIICTAy76W639w126MLTr+CdJFtzpU/ndepaX57ky576jgA1yu03X6F5Aq4
M9a+dyXJnPuqwR79CvE8LcXWN+Qo19Z8D4v0d8B81DtcxFlTgZlarzkfB/0r1FhwJKUe4iHixQZj
27vNRm/Ju8Fv86CtE1hjUcwaBFqX0vffGo+qj7ZeLhsoE89kzeoHNiaHGi/rPzjdzE5H0h7bRsZl
WnctvNlLUh+cr4dfzRd/yJum1XvMKIOCxI0rrFPrfhwm9QkbOCu0lv2xZgJRH6sdCZqC7bGRg8Ln
pZD3TATnrJYzOZMJWVZ5DOvbHtcnKbJ4hf+tWcgmKgeyG0FI7tr2Bxlk28OapbbA5JV8876FYMfN
JHiAAMeHCaq/U+KQ+oQAbKKa2wTbVAknZFiwu2bJavfJ3d37SZa1KVwXZ/9YBnlkV/NwyptoS05T
uunzDEfGfezSH/ugA896Io9zC0NtAHsuvMYI2yIckjxI6HBNjUOyi7TuiySuowTmSwExUN3V+NQd
HqIno5wsUTnMz8vYqsu0RAlO8Wjo8qgGtTaIqPjyWsiG8o7dE4pif0he0JKuh7hJ75NWm2bXUTfq
PLBNPEyLSQ8cHkcvX7NYlcTf5CsytWEuhH7M7pEE5MGyxx4kinxcQ0h7+asjId8Cz29vS7sBcdvz
MX6C2R7vMRxVuxl2id2KYx7kHQsWjj9wzCl0OxVJt8RAr0y83GLhv7Ak6SqaWpavTvUvzg8ETKRb
8BbZCSWGHEVl0RLksHHbOQ90PB67bFkqrfzwgQ61w4wmQjuN8yesZr1Qkg8eRhS8bc9wIJPCkAmS
tD60SOWDgT29SNegrO1NcPZ1/59PSf1iEBx2rcdOfS6jG19xQ08VTrv0hnR3iwcli29x0KbPIp2H
n4msqI98NZZ+rOD7p4FkD4J29IuwdqpC3E0Vj2NbovZZ936qsvd+y1AswrsVuIoMbMwHQU9+M2av
fBmG3QCX3A66U4vERzT10AICwp8m/A5NCDb9rVQ2HkWHQ6A0TsYd3siB4oFIWv3sRfLiOlVf5LY+
t5zr9z6NxiKqVfhuYunv195mHKDAcXzdejy7ltZ9HvjdcEvMap6Q/ZTtI1YHO1mnZ7jfpy8wsZ6H
LapZPhoo6GHl6PMhzOaPIMSwyS6JLMd6/F60Q+yVBxCFsDb+xW3C/5BklR/BwuNKoSushlFu5NTd
l0EELsacNE14AmEiwiVE2S2DRhCfeBFfgZjV2zgBNjFhbbzvsq0edplUb9TvmhP1cK2VIFCrV9hu
5KOO6boXaTfu7dw1P4sOdOHXYVvgMPPxrXL9HSSrKHxFm93cbOykUd9fmAaILHMm3Gus4QtUAXMF
MR/4lBp/iUwSvLXz9JOskyxhdmUlgEQNHiRy8HXKLkggdGU8+cj41nP4RkzInxZk23zzFfKWJoVN
ZcQpsPPirPnUYGr+p+qNPKDNhFSf2B/FDP0FN/gf8jxdMbrsPG6y3XfJ9Ae++fXWMuH/Q2JZ+CCy
bKwmoGaPaTJeuJ0cbLW9K4BIaAEsGOmxz6b47xq5dMmlRjGbK4GIPxhkaPooE8VvEF/F7yNpj8sg
hj0s5OxkIqlkoaFGhwyrq/cYIyJ/Khq8t0ZuPwNHmlo4CnELgcAuMaOvj/EcBQV4SS8ojXEqZGIr
QisQcWmjvgBn15UAfQRfdaYI1NAp3mTAt8NY4ULS3g40BI9UYoyxSqIqxgZNptH2NbB6GsqY6vrN
TT09dSIhRZ8kj0niPWNwLa/eEs9vMRkirxwZJPkVRc8GQ/8iZ3Rlg0Qi6V14ulGLOgYj+2KjjLyi
6Rn3AYrj/eoF5DKEY5rD7oz+j/PaHsLQm79x4xIcQwyszyd/GZeTzWSHel3X+IGC/9YpwFmUgSco
kIZ9WaINYO4sEnQ4xV4sbi5ut7K3IUzMaYSAd3VvhiMZL2ed1s2Yh5L8LF28Ik/DhEXcNkNJZ+Je
eRa0SC/r7dnD5XYYEM9YNo7aR7LB4BRmI68GxULoK6HnsehI84B6D0T1v2Edw6FtdTwcCKeiSlZj
zn4XR9AboErMFOIJ/OVPPbEMPHAb1iWYpd0OBXW0h91RfE7CuSoBovRpiDWkMr148u92YmOAW+Gh
WwHkmNBrhomupqR+FP4YhXC7kXBXD6OCyqZnsP8zgWRytBKiakl/Haeh+YgibzhsQC1/2Np6TTkn
mf1voor+S/CKeVU23wGKwj0jC8Y8djbFzWx7epF925xRBOHJpTxSRUZ8ICkYtloyBsAsY7Kr2Jad
QHdEt+mt6IbxPFwRQCNvkEF013YNs9dA2e40dY3/hBNHQEvcmHrKM3j0T9aa5JeL8Zev/nAMCV8f
bIzbKocRv/+jSdPv+mVNK/zb9kLabTlQY4dnt6VsX8dseR+kl5JSEsBikO9a/43F/EzIzB4xABCF
Z5R3YnAS5xHYMYVn67bQeBPPUeDGw4ii5kCkxV7Ab4MqIp6BkXtbkd0LytjQYOpLsB88onCVeB9I
tvN5K08OEoXniRAWlK1y9DmBn/K40miEHCjA38e3MdzNUceOiL32dt4KLZc/Y72hunH4GoaAf4PV
vN6CAOTinOnuF1gGdEtms1e6pPIIXUn7nxZT8tjdR85LhJbYy9rpaaXz84zAyQr3m/pSasTK5O5w
hmwhKBJPrVDg9tMbmyK+a1gwl4GLEA8jKcX9owDj3KzY46Vvi2Zw68M6LOqPZAaabL1NeRyp/kLX
tn1tZh09gyRRFwx35ZV7GegAgFaxMhXt9CeNVhgHutS7wKfobhDOXbcZHQbmIRHACZ16nReAaKAs
58Bd1O1z0I/RaWBM/geDA8gIal1eAq+dENYqs1Ob1fqoVVtjTa8dsmAsRSCrGPn02/gy29cmSPKM
sfEPWTzzOqINZiVyOZapGuKWRpXnNsJzJMr9jbJ5QdD1MHlHGWc7D0uil7SL5MmHStnDm1ojAFl2
oy4m6+ZyYUn7l+AywRAt8tmTMJ5fhL3DUMRiY2W2gO1nGbWntAX7sAea5Jx2Uj7Os52+AtDZ4lVx
rOVDaPWR6ryr+RfblrNVsLuu80lMcii3eqL7ph3BW4I+8E6FeN6UeIWuZgOXZcXgruYlNQpEG7TF
2Eohp3Gqo5fOx9fZbOo/FDiPEXA1e+s7/I1Eqc94GBQUj0gJmIR9aLLA7vr7rABuSwYir9IfyA5a
K+3ksHd+133RNupQAkk7PTaDzApEjoePa2STIkJswd181yI+QXKAjab66CMcGm3d9m7Zdhn79SyG
rKL4gkPn4yuvX6MaJ7MO6VQpHXaHyEe2gVqy7szvx6OKlvmMImW5LOv42mTZ1RPuYQCO57EHEvbW
hBR3M8mKjmVP0g/GA7u7xdu/IeYToa0xdEQM4bJOB1TBxwQFBJ5etyc2e4msOukYJdKqs3IZo6s3
sx3kE5+dEilKWCgiMHdBnAVqV2x5L4FCpICPgeWCqJ9Fs2vHwieUze+hL98Hm35PtO/y2fZ7FHS3
jrCHjvADb/iXGuZD4sDEQt2FyRfHVASZqn7a3PSCNwm17r7fVo59yvZHADWebwLzKMN1pe/B10bC
haDHWJSAy8cP3UjcR6P1eF7QHeyThvdXbeTzOjaHto1PkRdi3EDf50wX0Ubjh9Qbn0Cj18BRQSI6
gnbQr6hgnIGKkl5BzYHL+c4rJFiAwsH+b8IBjlYz+otgDGATujsXPYofbUMK4Ob/Ibly53S0FvDD
XqNGih2QJLBk4170FPCQ1qSlm81nGGJMHKFtqmykDk65Zt8N/DnDj5734/w9bWqueIPPhhQLZG3H
N96lcY4z5IURdWWANWJAhbghLwmu1ttOcWbuKlBSA9O0bTBoZYdhG27AiXxupHlwjVf4QaMKmWV5
n9griTEdBc8bDYa7GdT8OR4krN+Yy5dYnP1ZIc+ENkNetxJQtRZ5AQAcwNwSfC0cUCPBjm7V/6UB
TDpSFSbiuGAHuZZ2XS9jCIlVytIrjK+qiHtkDzv0Mi4bWe7XrgTM8jov9A9u+i6vpbonazVPsuE/
0wSqsdkieDo2DNkmMhdsxNQlRdwkeCCYINP51e+SfzUuidjEt2Wrf5Jm+7yPW8CLlTiYk60IUF2x
zn/TzRjnve7+riY58EhfoBouw5q990bPB87hksEcYls8qC6t3nt8vqi4O462mdAD20eEh/+lznxD
To9CE8dMCePiXCgY+Us+jz8ysihyUenmWTo1SFnGepHQxZ5XoNX2Bh04bCjTWsSQhrihHh7XTCyH
ns38AXW3/Kil9sER9Ue6S3wR7Jcgc9VKPLXTHtOY8i/0Ymimrvw+0MQSVldE+n9RKn0jivigN3kU
kb/m/w8yyVJyi/D/KzLZtHuu4XaoA/IwJekxjNlLCnyOa7AniOLVlYsffYOD+cIsTMD+cvFqmJiG
DNLw2jUip6GpMS4ymN44j5a6saYMFhyNjr0YRj/IaM5cRb82dDQ3gXxfLflk2v+r7XSp0/hfkK4F
qDk40PWlG+KjTeqr9tDLTa79EQ6g6tYDY4ZjoFEv92dE/5K+PUqRwcFuqz5k+y1BsGKQnPw5m3Ke
iJdQ+jjO5lPveVc8w0k1coxOs/lgmao2utRoJnmTCw+7GtMOj34DFQvrvAP8n3AvYeQ7e+wrg4EX
WDr7Sb04RM6bfowEb8qw979IhKnf6HF8YSJbckbjp0h0/3o6Vr5VF+67K9do/51/HKN4zjHDKCNO
/+F0UXsw2z6GUF3MJN9xhx+xV3jB5YcqTMD9qIZXHMBXTu1nNwUWEXrJHwS/YRhC1zNa5qNqMYCU
CNYBM6vHpRyfhi3DeCK9sIliD7Lqd7w2DOPK9sWO6Yk4DwrGruzT5ZGy+TiARFLgV3cgplVVApxZ
QXXHdnUT/LIFPUKzEl2ZYMWJQp4jGxPgBNf11DWdeYpjrznAiLacMY0QWPKEH8HU+2eO53kL+ui9
n1I4NwErw/3Z/GF4LnemISf8RGcpyIfvKZy/rS1w52FyvXSHbNn6SxD1iJ1JspOYu9soMI6BPPBL
zqpBQgeOGy8ensbV1WULF20BssuGoxX6EuZJWrrMA48pNU8+we4hiVpT0QSvr0MtX/ThEFTAECH1
2k9ZMRF/3lEYAXKM+qcdjGoGsQor3rLEoSk2/Iht27PD72gHIGNcBaR998L6oY8wXIiCV+XxvlgX
kOIi4T7T1bvxGiF6rolvm9XvwM11KB1WL0c8MXpcExQsCYYTgpcucMsmD1psl3QZLgiMQrmcAUgZ
cn0kDUIWUg0GMWq5ZaAfAP7AfZTQoQxEj2Y3/ac3iGg0SXecOY5EeiAP4ceG6B+jtC4Naa7GtnRh
QFFSYqpL1/QkVgw3U5k+hLF4lJm/nDGsA+O+t5UJ3R9O5gD/XXuIs8hVzravc6w+0DHsdTIEBY2H
B+vVmAfx5RzHo8Fmn9zgbl5yWL9sjj81FKvAYdp4lzXIrqJdbdVl3gDyHqpFszSYeC70CBqf3Qsy
Y27GYBJJXVLZLcru9Mmntmu7Qs30wSfiwws2efAXjGaEYUPJsjmtkkEh03GOHwYPguCFo/Mfk2mH
D3zsopnkvWSPyYZZS610VxLP0UtkzV/TyRHVO9UVPGNBlSoP7hQ8bfvOr78mMcNpbA1QfZsoYbv0
Sha0QT5COVtgHPs7asHxxxtkoN8XTZSZqDBJumdLthZTwI9dQ8ml9xfw46Z43quGotITSfsC9CYK
kKm7hV5artOIV7p7bT2JWT9Gc1cZWrmnKz5A31FwbCwRkFRlfjXRaScoNPbTGBQcHKFSDBy3qVjF
LVgWc0z86T/hIQ1spA6xbS1ub1+oc423oBii6K0ZFY5Rr/toY9SMoGh+WwKAvEvq5ybFOD3EgYCa
8HHxJAacOOkY5K2VC7BJnAwSpk1vcz3UO6dwOE4Jh8Ggk3sJBwMUPQjnwAu4YJ6F5FW4219jvESW
gOvigxzaZ8Yrki16RuLtb9Nm4iBNG+7kFvxC+VJh8wZjZYOKW3msBOIGr3QyvxrMkaA5RVXXPcQt
GhKhSyDPnqapPiAuGqS3SPzxdPayzWrv2/40uhlrY7Mip653aKgyeY8TeYpH9DWKr/ZBh6M9Dz4E
TmgHH7N+fgvWWaFADGUV9t72JlYMsYZxV8/0yLc5OU/xB2ajHGNRW9mJ74Pux5fBsddqyHkP2iq4
9keKKUjRxElFCET99jiwpT2HmFxIHWzPM9xzF6fAmenuRMfVYMGEPgyqlJjdZk1GmIdbYDtX3Eg8
G7xCNkGzB+gFpxirX2RAAJS2A6Yf8zzBaFG3NMF/zY/oyOTRS5cA3NVuV/cjz7e+PtlhunD4i2OH
f4HvLEvrHyyoGhDum8/A4x/TptcDqg6gW9GLLgG7guixFg3DyAlMT5Oq/hGyiaYQS7c9AvrqVa1E
SN0KRdlDJLBv97AC9jZAYqU3vqFq/MaM/I022WWYg+x56X15qntUeb0ap9zYleYyG9/BVD2Sub6F
Kz78BDVcmYbeWkB+QFGRp/9lgIXGTfDNMItCtYHZmZeNu8j9wrn9mmIUW25p8GkT/5ktgKcZQIJQ
hl51Gu7dNGDaRrCm7f4NYVxI59/89c3CJQYT9IChrn+xk/9D5qTJ26U+DQ3DOzntA/idDF5LrAgx
QjXBfHZmw+LjH+YxD3E4/lgYpA+tTd9mA+0iFHMINVkFfpl19+gZNJ5ke5IeCshJqcetsbzIXPK9
Ta1XwEKMqanDd4u0C93lqGsj3GypLdmC9WhgZ7Lv+x437Zr1RT/hsIybOQGVhlO8sT11GOcydFyE
/MOQ2zv0wtM/MfYccGZhoIbnGE0hk34VYwdaLUnsQEsEAwFJgKaY+BKVdbtMANBuuEN0jSZPBsj5
YHYPxnwA17e46CQuQb29+1jBZeuxCmn6/nUwKK4TvHYgBj0ZbzAVWOesiAeD2kgFMPto9syH1kfu
PH5KRebK85t3QrZH3JQ3gE32cYaaphNaFsOAOybOugMsUCVkyUme9E1uvPG/tnFXs2Q/6YqvzwSu
PjVJ8xRKMOTmYbxBKsbyYIuR2wHTtTIZ6K58LUXSXNftjyXel8QOsBxmhc9YRx5EkwrishkII5Sl
X+iUwWOdxy/sGU5ylBfrBKqienpthvSDxclQRIy/LTR8A9fo8+5bBMbub4MVdqW96FHf9x1bCpgk
NiGXbZXYG2nAZ0tck+upoTF+Jn9siplh877N87lpMmwOdXjuO4f5X9hh6UkNWpzkMBgE8W5oQRE3
qMrG0+gkQnrVkM5XGIK63Bvafu8FcKXmWI10u4CG8wsV3Q9NgEAe/G758KlyR0DHhjJLxX/pKo5K
K2REyuRoEGlZKE+Hx/HOBEC90N55VpBbJ2N8gYa3uVGkcD+B6r69km25AmbpFzLs0KRi2uzBY1xs
90lUvdWXulMR8m00ahMINDw5gpDk/9ewUP76bV//Eu6NBTJ+gvPszx1WSaPaoS7Dg7+hO8F8EPvw
dWjLkczR3usD6KAT650NtiecIBrKZGy4wDodXoDAwZQT2bY031yCDPnJa8sYlT8qU6HTFeDMOQar
c0a0lOrM9qCnEMrn+tVDW1REgwk/SOfTh5qtwX6caVAIk4EQbSKzl5Of3WYBtELudRZz4gVr/l+D
1+oYNerkc6df25jeNPrS96GJpzBHgrifZxLLMwHrUFIkmiGTaVHJvouwzo6NL/MZxqQjq8Glzv3G
yUOIiR9+wugED3g/v+Nk/LQiws56TtKdBf5aYD0WRvfyZxSPoHbd/L6J8rvA4Iz2EwvMhDostOcQ
60bkQRWYTafY9/AprcyyYTTt9+RFh7N39RpdFxMmQUUIC9zfsccvjzS47KsOKI86z0xt9m26xRC3
O/Hs1gSrKYlgULvgmYtFP7wo4BRZeB+ndQMlfUkSS89DUgOL7VmKrx/HeVwDc7CEffyMQSPHmJcl
V4cIzIcMsanlRFL+OmwifZ6D5Bq0iTuOOuKXLbX3LehMOrQEqXls5mg6OC3dQ7q49DOSG4qKZHMa
7FYrPwbgDUrKYNZamy2pK8qXG75A9zhjDgVZ+dpglETTk4SOfEc8DwBrHOO5wGT1FDabxOgIIgJ8
ZEiysXTpfqOFmB8TC/GyTA7bggwlgQW7+dWy/5/EMdbMhpy7DnAWcJPHL+TOha+NJdM7ZFn6by+w
td56IDjAgtcQqARjWLp17vFmt1FBiapfZuIjyLEj78yLhiOf9IDvkYT7cUWxJBq/e2n9YHvFwwh8
Hn7yvA2Z+UjpipgGoNnQDTbBAm7vsogYK5L+hWd4eIhFytgKWdi53wiG2riL3yneWiGwS+JCBSgW
ZnGCjxxQiDjC+ScMWBx+xnd9y84IxA7P2OuFZxwhuMYQgVNlvfuv4bHBKsvjmPC6GkqNTPuQ+E7B
6sB8TFqYNsHXa2e2Fu3YmxcTUHNjSJd/uEfyVOvk+KUZsOPaJwR+0jt2GNHN2CREx7RODP4xbEYs
hpq+dfmYbPSEyVpYbISoAyh73a6fvPRPhkXbyzzN3YHOOj1mfUeKdehp4cmZ/YYhg4BqXANMddt2
029Nh0kCek5EbAfM5JhYbzhjDYFjF78pahi+7dRqVfQWhbdUOA2B8+7nf2Fg1Gs2JxtE2SPF/w36
A1NQCQkaIqC23UrqHv4QfBDY0iPicIejfLnxjYOqO3L8aDg36xL8z6Dq5jady24LyH/UdpICD5jM
fzTMcd/N4voLmcyM1Qr2Rsgs7P7pacZ4TczNh4eW6QDMEKZebgyaPDQB3yMWRxeg43fnWiJtxdWG
vzdtcl/LBE2CuV0C/fXQDtBUCpPugEVailXGTzPIkleQfFXhJxhA1Q4oX08roJJQLXd5WGMuUWfN
dSEtv2Ifi7rQ3eH/WxI8Iq9MfpIYw4eDrtcMadvrbG560+IVfgxskjTRBm8YaME7omLB8pRy8pCk
63qjCH64JgHfYTIfXWZaA8s8drzAl/hPQ5Z5wVxs+ItDfY0/vCn+gYD9sQYlPu8DZJsq6WxpNBHF
qLUrzdaf3UZNDlIepJwT1qi4Br6w77AFcCpbKeWqbn2yxt9DvYl8zgwrCU3dPgr50UZa7i3EZ57X
plepph8TgnLBV6hm/BQlwQbZBvj/En13AAR9OvasRMOcYR+Osce4WSB5oE97b0mgbxxKhk+UUjXU
DulwXJa7WpGiFYiHuHmYsWVVivoGs2OXvm0xbQm0EQx3ik4UBoBBEz5kG74rzOSRCTwAuo4pfHcR
aV1XyByIzok0osK7skG925krBA8J5qcmwIeEAGvpMBJu8NEANszeAN5aTslg/toGIYboUEmDtY+X
QYIUzv5OZBSPikRnhY2wwe9SuKOBfEFBabZNVbJMTUEHQLuwV+tKseJcAt+evfWx0XnQtwA+posH
VQkH0WABMg9jYH3qadvtfQ8bYmhCl3erphTlEtSdW45coH7f9f4FpYApjG9RD9iBAxld71J8pwWe
8VzFKMlDH417isMIAkwrsYma5/CTMP00t0ZWPUTRmMrBcIxou6Xa/Kh/QFWG00wSV6UojA41UEiu
E/z/SiNShpD1nlMd/iXKC29Ijkg/hd0AIkgii8wssar/kESenjaGjUeWteBiT1juxTxBOzDQp7ER
/TOm19d+QBVZzbEE8TDezo3DcHpJuifBITLD1bMhj0jPeBAa3tC5iD1Isc0cpLswpU2eJbw/zqMn
bzPYhg+pDyzQnPJb3cnwBUL/DowEjtRmRGlFmE1IrCqQ5Cygm7rvd1xLlhL5meoS4tfRQsHYrhxv
iI8/hpHpUKQjnhKC4UQZEqgsIKdew2dcmYTluPGwjh03c6aoQl4gkZLQypkFNNlZo0xOAUWd+lfc
Jcs7Nl3+CScPQyNOQpy7sDwXveAngnLma0ZW5iZVsOcGz7FOZQ1BbPQW4LV7GgPzEsgJ4nc7DMeM
AC3MAv2j8ND8j6PzWG4dx8LwE7GKOWypLDlne8O6Dk0ATCCY+fTzaTYzXdM9vm6JBM75o+z08IBY
v9xz2XhXTo3sjmXsaTFQ39y97zR+FCmtXoSYuOVO2pwaU7F0+6RYFjAgbR2GjFe2L5xlz0SoroNM
vrdL+6EryvzSJNo9qxpiP5JKbteZXCtNmHpqEnKOVujUTW4lHZfbQgOEQwD6Acb9ptL6TCzSfLD7
7JppNRF/pTL/VCJaG1JVjk68bdYuT9JsGCcGVZpIBRaQ7WDn452ek9th5KcADZ8XO//hDaPjrSLa
ihLhS7D2esO4LXZMxAQRj7O156+cMiU6xD7BtpavWVN+s8d5D2toOWk4JstjVKn5zjRVuUuGimFl
Qh6v6uu2XnLJGyXtlz6fTb7VK8Glqu2fErG6dJAo62Qv4i80lK13TFObOQmhFVGq3zUR2FnG5Dnn
85IS3zqfCxtQmIjB6f+17wc36tVtXrQLetyOQyWS5GRFYvxu16o8l826osVbvc8JR1eHmFh1jwQZ
UmsneG80BPu+RH+WovxwoOAC/Rigt803APS/1AwwgmLjg5kMOsHaZRWXhCSQEz9rhemIXNphgJJo
Ru23VaiiYyCQFJEiDBrOo3xioiHqREIjjQwZoKLqNIUy2/JkMiwZgxI+yZ7sxGn32YoSXekqSudR
zkfbLmxEZZBqOmo9OPWGpdj2lLVhip4JVIrbQ2GVX8IwfhTWYu+I45p51mS/v7qabvoFs/puAQu4
qmQM52wwIucE1tW9qAGLV53wLAqctFwi7di86SCcNm0w5+nUBIy7Ag/6nFEPko66ib4zQ75tKLoL
3Ts0tQTV3xCAhjv93JIIFn9T7tvy0g2c07Gm9wsDdraN4MHb1SUihtj9IHUl62OXtfcOHpq90bW6
01IBiDZu81gYmLBgypudOw+U5K7RMfT7cNt2sb5lEBAnrpRr+lHFPOQMD2PdPWWrfM98NB0I/xFa
5MHs7Zqk1Be16vhRezYre5ckJCD0cpt00V/MA3aeCR/ZFv31vC3r9oewb3FJhhCcocYxUIAx+VhJ
fG/Ywbxc/F79xTl5xL7WQ5/mrjPvfFSoW0cV4T5qzCW3Vr0p1oToQcgzBiAFulddDwpKwtrFK2+v
nMl26WfnxqG/CjGj1W7wU7P9df0XJ4/zAIbcp8b0vPWZ0NEGeSgyhXYMDwjxgMP1kn/wDlk7jgQC
rUIlgP/GQ+xkGklDUG1maT2Omj5SNyMRz0TOC7NwvNcIEN7ojwKMFHV0tCr+RWrpfYo4EV0awTke
izDBORqXbkghG9zIqhp1G1j0CifGuhmKhDvSqWR9V01J/b7yDUUbXdcU25u4TB5ynsotmma4pdpp
dxja8u2YiOwL00JyP9GiykGGRf3DcqNk52rOsbxFLrx1W1p00MHLFIllQLmD/CsCawT0zoodYc2s
9oOoPgB49alniab/iZskE8FyIpIofECCZO2sXNaH2E3UTSSn49iKn2Viz6rCpfjqsQSB7rs+nPCa
+en/qyyZJMqakUXHbw15ysB0UVnfuNq0B0Rsy4FQzENr0CxYUPT/ytwfLn0TAHLG7XvuXIENLb03
sHO1m/He7ixQ5Ru6hxaeHpM/zEWx/mGPyLxtvxbENoCAP6IPcL/gE/HLuvVr4XgLs6h2j5U/DRvk
zv528jpaoz33Nxh8536qQTxSU9vNh48XLLWl3WyHoUDoaxVyehg5Ek+DsOuNu07+qaEp/a+F4yfR
I5fHbFDy0vhLu48bq9lzH1s/C3UTbNMGMiOu3H1hV1vYO+c9sKynqLe9Iw0Z1YnTbDmKFoFq3uMw
GTskzsgYyi8qGqDGssroo9OZvTMEWToh8tsGFAAIM5ep21j954xa/6W80tSOyMdHC7HmHZdu9zdK
Ozxqr6cIyNi/jIHrN4//sHcIZDgFQzJQDuiXzRNjHPvgOMe3VlS168G7+osTlV8tMXl+YWDv/O0S
5utlinJ3b+p8umRrBo5Gi+qPb6neuWfwD2lUtNuOW6uMNzmDxH3TWBn9QwPdyxNfZp853jGOwGqs
+iq4FuB/psOfztYsl60LcrfpKmQlqyKud7M63XTTozCsNiLpwzeNkP9t4ZQMUxbkx4ZsnG0ZG2/T
eVof677iR1A2ec9fBW9jZc9bT0uyBNAVMSL0kJH9tE5fjLbu9gqNQKe09LoGtGnVGTmLK1QzIOf4
l8zWAO4EJdEP0zvAzowkqf/RToGjoa7QNJWBGJEYjkjpfBK073C9owSMbNoYlgY9XqYfbR6UNCqq
rzXjXGfsPInE8uK9aFD2LPzuaVCZ8WUqJ/lTWAPn4wy3QdjCIamX7DjPzEqOIWxxyesdAszqUbao
gOYRYU7cUHOEgnFLSdBw9jGkkQGY9F92Mr07HSlV2QgaLQgw39pJm525f38yV0Ck+3F5ZI+gnhSh
H9I8Ah1z6NrQyU1K2rx/kp3UNwCP4b5INIa/Jaw3ue3dzCNkpKGXYiMJ9EnNinx0DHNgxtyD6SQz
dEh5RJLXKagvbkk8V2UJi0uFfR8fVvBoDRXKGEs+Cbco36Ckd7OKk13paRtsx2t2fM/oqzoDWtZ2
GBAwQdzHTC6nuNISPwe/ZjIO7xZCPfJzGEfKLPyE4/b3srG8OxSHzTP8JBNL4BdPHpWYb77Mf+LZ
8b85Xhhtxu62naPggMnuRdukRHVZRbfYyOIgK9JdCukgW4nWJEjVxJNLhkOz67V96l17OTLQnD1i
VLaRYI8sZddSphZiRQki66WJw4u3oGGKm8l/CFe8R4RrejhIM3fbFNaDjpZfNg64jyReIXCiaeNP
WIeCIhSwXoH1yajZ/Nf61nDJfQ1LHa4VAn0zxIghE5bL1CWfjugI8jhvRNCZD6rlGkaMazdcOQXO
w6gqtLc4jLlhnPLSto6NeIetxu/sV1+K8RNcU6S+MOJAcrXcUfWGeaCFtZzquNtEpMG+i9VaH8WY
+M+105F7SkHbkSJrc7vEev0xigp6xG9eOmDRYLc287aZhSA9KrBPc+aDc3gdKX9rZ7nZxmqq5q6J
i8tYIC9uCpODMdvNVSGK0xTrR5dWkXwjPZWs7HnoKgisdTn3jYnekKXBQNlYARY3wffV59UmcDkR
kmC1P6KrD4Qm1fzBN3zMq7T3QHcaAnLZSdfuT8PKvo1cjbzVfGIl4Y59KEHCcbn68pgXV4Bw5EAm
aaQqN9lVcS7QGjw6jcNv2amoAlBpQc97QqS3VgGHUWTJcJp5UFBt9x8Etn7KKXSeMlOfkc2MlG4Q
wd0UCIeZv09t0r/jS7tqpB3/ZkICPsza+xOJKP6yZpw3ptIVQ1vTNJtIJFG+USaortEVC3uak88s
EBMPGjvXpdWlD1Y3BtFfPksiWNgvCPL3nAO22facjWv5nzfH+Z+KkB0oEqBcSG5mrX1Qa3Q7IaNn
12trL9UYHcwSEcqoYS0jmhaXkcAFu4YozbrGhuQzIaS5W6obD9L7KJOlebByd+TB4XLJO0wopNA4
B/e6fdUK+HY0nHRiKAWsdFL6B9Oq/mS6IDk716MvH2Bv7L7hooYQFRY6FY8WQLkbtFk+pfE8BZY0
YEspcvFS1GXnbJ1qMberUSz9bptE6VrkyS3dfNEN47K9j9fxNfaR3a9x0ZzY46o3shHQtfTcVP8p
K2MRrbmQ094KEU6slO2BGIWpC86+G6ogyNPZME/ZSpovQ53XZTRoHVCUdQdhKnNr0d3LrbQwzQYx
tqYOUSnGs2tcUXA9WCPrVWNnek1qBZPdBzRi+RJWhHdO8kYFwYZnFuYpCYa7JtDmMgC+H7uxhMTi
9/QvGUrOXdCHeFiqKdt0S1m9skTJ7xXRJ3d7XBxbm589j5a4QdDZ43FE0opyJN+KPDo2VwaYSCm9
Xz2DhODaYdOXzQPKfhTHnIw727IvoSsf2shCyCfwguYC9mTsYHlSg5CKu2HS82NdC2nO0zyLh0Zz
W1qmFzhIw+rF9Yb6omid2URRq05La1qG2BgN1QJSpVDN1cfJV95dnpC+Wk0QIJbB5+XGpX0REzFn
TEzFjhcx/lwXX8De53G+jes22AFH+QeClZcUhMs9Dpo1Komg4l0hiDme+/i3AIxIwzLrDypk1GnC
StTk9nPi5IFIDgwCXLmW17G68cQkHOXcMQMoZq375J9qo826TBrEFtOe1XfmscQAfV71XJzGpV0v
lZNFCLa1vaNnfX5eO2Mfyih4bXtSXsQk8WHXKnzt0FeepySZjqqrqJyEk5vRhG9cDCjbvvGwcLn/
LEc9KmZVVt1kPrd4lFM5VW+UVMp9Z3UJe8fAGIQmuDoPNXD7NTcbvy9bxYPXxfI+zLt/OoJc7JQL
BzeQuG1H7Afc5hKVaoOu1vN8TnsLDbc/Dt594vYeXG5fMMzosvkC2WGglVdIT5XOJz11Af2ibk7d
L4D8zovV8rRwul1nL8K+BoGORrsNNpkKZx94fPbskN6H6bcP/5nWhtRJlIzvSwT7KBX973W5+kEy
g5oJP+0aVO2uDTDcoB4/FfNYYXByWPavAmIkxi3EQaDniTnC4Io7xxiKtuUyr2gGvMU966FGITFi
//b5wVEq4uoqa4MlPyF98B7nAX0GD7/cWFYd/BZRZaWS8JE9fmT/ZAeFdzsSA3c24UpSiPFg9Qsx
FzfYbGCf+zgZbpQV84Eu/Qihabr6Lu4d/54Fi08wphdvnwB8vbRZmHwUo53/1/N03hStyxxdRwHh
qxIxhggNRlRrhJIIAueGKO/bdUJakcRfzLvTkwcinOKsWV/h/B1mQoHXo7bs9pHQ9f4vn8bhgKxa
vttOY52CiFLEdRIP2pFwU55e691Ua73HlCE+RrBpHDTxDL+cYSH5j807uR3JIW/3bcwvvmvyeLod
cT3tcGWQkx0O7iPeP+mhZQ3X9SAYSE+0/2EUzUZ5tV9pLJ22a6h2DYC2PesrcoPi7FcF/t5uNXvV
GPxQ1erfecXk7laKV/dWXraENkTIZhzD11g3NhIp+qrdlChZ+64WQw6KkZcAcjFq2hyt09WKDhG3
/lCcNh4H2h+tNOwttF6zCFa0M5EVHrLYKrrNyH/dtoNbb5y8XWAKnROoFSzgggROZ7m/DXO5fnW6
Wh7V7PebsctBmBb6uJdEMKvOtE64OUWTxvfc7C4ZGvMiEK8mhyA8RVroeGMQlhwEFQiXOutYrsfG
q57aAfVa2Nj2PjdjeXAHtqiwyJkQ3Fjg0LbRiDggC1u5FAYsOWRU9Nyh+ihCEnjt3EO0pfFyJAM+
NRq9uFlCo0hDipsfXTfjWaHke5gIx+D5ysd7odgU2ikM9kBu3yuf4p4oazTf1F8c0EjZt/k82PfA
k+HBrcuMtJurs1GGlXsHvzF9RBboBALCicAIbuoaUd4/r6HTl0aEqUvD2q351IuEbAGB7GXvatXw
CUoXr4LOg83UmvIto7XRnDRc9U+Si+jb88dObrU7oC+tpbpV/ro+TauHXpJCZPWa5El14WvmD4D2
Dd/Yis2L22X4EgHB35fQDtHRa4SoPqA1dc4oflZw+/cxi8xTWUOfocSEvUpUeTt7GhsnsuHmcTb8
q7c2Ak2V1eXTSEL4UQ1o8emcdk5hNdBf3FJVjPHHJZlrFf+xH0LI1/FDVJrxxtZxiEWt6Jo7bjwb
4LTNCTTXxC5gkr1EITgallhrl0dj+IyWeuCeDsQWrfSH7TXh0VbxcBxjAf7Od3TjOROClyIwCA4A
k+PFq05W3yRpRNbdpmTc3agW+6JPAdVWj1flwlXIEFuKRP6y/hkWxU3QgMOC4/6Tyaz3JXdjumhU
8WWOrq8jZ/EYqwqNA7VeomlisJwMI4HlFOfAZtnFm1jfuYFFg0BsmrsFhE1vQHeSQ7nS0oQ8n2en
aeM3z7RvTdiLJZ160jCtGrVT17JDoOPtPoDHy48G0pKRJRfyx49V8+ONwF0HImwD/qk+ju/m2Btf
F1s80j2EUZ+5jsThAeM+W6l/lTGaFRkyHcNF7TKJ9z7ZBE2DfVFay9GsRPJL6VJHNK9jtBvacnil
AfqUc8nCp+SvCyHzWzOzG2qHiTrEW3c103XbKfSKHfRi7W9y0wd73SzG2fjIrL8LXNG34WT+G9X0
02c9/3Os6FvnZtvaKzEUtPdY27BFRakE20gXOdZBEmqKo5Hvp1/FH35svLNNT7oHwps+BBdFZdaS
jh3ERErPeSnvVwFUmVPw8c8GHDp4pV4/6rn5163c6mWdOf9ZU5kxF7NnoGeXR9dyn2felc6JAfyq
ILqphMYPFNaYGbBDb/2W7BOvKhGbiJzCcQWr5QaOZHweWhZHu0K5WEjfOXd2W3MpRS7NEWxt/zDr
D2k4sW60LsBDTBT5Ji8GAR8cUVYZL/aBrJPXafDnLWZ/8+AZ52ZA95iKqkNg1zS4NVBYjmSwBMsG
yUV/v2JX3/G310NUW03GvdLVryWhGuDe3P+1qde3aLHnx5hwnwd7LJ8itu5N29BpXZCOeeJFG3aF
GuvNYhIS9QuMBl6zIizL11U8JXXA3dL45T+uSPcwTKs8RSpyMDrm7X2H2DxBiAWR3WTUAuGKn1B3
1TZpwJuxQVsltH4SwhoP6DxwuQBazRtXGX1gAkNI6Dnzxivdei+02x3CoXqOVL3cqTKh/Z0x2t4x
lzI3utM7LTvxK0rH5HZJHGTSa1NRJjLXD7FR370zjffAqtXF7/xs1+quYUT2xeGam3dRgsCMWNpy
E7MmpziMMCQLrpfJzNiEMpSlIgV9ME9VgLREK5c8ViJ3+Ziq6l6WonCh8qz6ex4MhesGy73Tj4wR
Udz89ZnfZkj9WHHRAFi80MhVqI2fE+fszrG1m0Lt4GysNTahuY2D/8LByBdcCFfkeQk+VKZ0il1r
OAGhs6Q7ZfA6CQvIxhdijTbtYgeA3Ys5DWSjV26cbNQUvusB9VJOQxjEMUw0xpCJ4Waep33CLjoH
mfPYGEfC7AclX0LUk8EUD667qdBx4tRp8mNTBv+EV86bARn4rbS8X+p7g7eqNWI3TwMhWKxX90GR
+LAZJeLLZnyrAYJ2YzxVCArj7uIXwXLOYz1vs3rpkTkjgaFU9o0VsHvgCPiRMizuC1J3/lPdkr0R
9tX8C7P6bUZGAkiXsaiFuNl7N4I3hGc/9MOcep7bbO3F3RQTCxP6eJwZQfaADp0gTbgPVq6y2eRu
wZZL7M8PTU9o/jK0MHkwAtv0chdNaKjA69a0v94+IY2Iu0wnICJx86qd2D120/DYghLuyOmoH4qw
QWWOv26v4Vuu8KrDXGLQovShLI+2IR/EJP1b3Uzed4Dg7IBqHt9Xgq615j++6SlUR+ieNzFiauy4
NOqquAnXYGLMdbqXK4R7to2XHBWkwZnzLNwrStr3FTKPExkw5oR4FtAg8+Cg4Sz1O9Vm9rG1Cn8v
mE12jtJ4K8dHIAjAxhLPSttcYUvdgMdYmu+g9aPw3mkXuQOZWTHhGVxDM8oJe7Smk2z7EgfDgpsq
8BEar/7AIdZgrk9rM5wblXUEr/jVj2aV3ARLH7+ucx89lNKy0ViGw50kFGQrNILdmL7cLbaw7Hbp
/WOh+5A4GNKADpAVvAf8ipsB/rbYLdPARoRwwH4du2h+Dmsm4dRvrt/pOLf3Bf6R+9VuzjRBOqAj
rDz8VJvuXV1vwQfqj7HPvDTRSGT7eTF3PtEBG3J5u5eE2CMCK4YAFDCfPxkT5c4ZgIinvlB/bMJP
MpywewDyXVaB8DnVgrgc30OYkUj/v9630eo76DWHSoB8IO87zy2MCqTla1x2aL3gl9I50uMtwQjB
vdDt8OQh6tvio5CHOvbu3NUXjyC63O0QvcFu8nVwFxRVfKIEiAFxRa3RZPm0bcxwcCKiSq2MmZze
ze5ItQ8aUqqNNhET7MYJ8Xz2soEVB8Xe5RYfc2Z1zgYdgL3LJ4JaLOmJXWT7fGEZMXVD6U8vvuLE
Tqw1gLy7hmOIJL7LPSv4aE2gdkFXkrvPg3DtdRrt90EzDt9J5rB3mUcM5w4t0H74wyTtbbvMgBOv
fIvYsxAHFC0bgNL/QoT290yM4zkj8wt3ov5P48rG8W5dRSW81hqgxlfsZEHRv9SjGwjk5Q2m18ym
vCKX7escBsUxSyLvuUJ6yjg/mHMHE7zi+Y/Z93wcvAtT8IyBH4wJX3ttTQfHoV+9duN6ToECR+IN
izn4WJsIWNjAgvysOA2xizgtI63xcGt4nB8RWTaj85/qWVH/ny/RJsPwNCTT/K9qZvu5VZ1kN+ts
QmsXjeE1dUnuetYu2gfVRcu7W44RPmXMol3p3VUkugExlo9NSbZ6XIHStDE1VIq0rKe2stdnj9CR
Pc0Lci9zEguh13rntkZeeo+aL0oJj+23lodzah4Ju1FW9SK5aUZoWIC2dLX68HN12gFLv/CK13AV
3mUcqyi4ZnE1Ykf/k5jTWimU0STw1LfMCxhlmOlyOOf7fPJQzaIJOqxEfOA3wRvVOQ25f5K7tIe/
OFYAlJukHz6aNiIJCJTAIqwMDm+onfpHIBh6k0PWvZcQhcdycXJ2woUtYEqmB0dhw3P8BU6rU+YO
c8xw8FfyTqaha77GwI6eonhq+NccQ7MpI/96L3bd2bWKHqcZKUY3PuLSSzgs+uJlrnUg78s9QRpe
RYzOVSTdino/VEP9lwW2+unzUDr7uLTEJbTt7NwiAt36dvYrGhMeKZR0+ecEdHbZN0eKHyEcbC+r
tpNjHgSmwX+83DnQZNvsILbMbr3qbKm3GKzrPZ1LSuvtDFG/hcjvKK+cprtE4Yk9xiW3ucmYr3BJ
PobK1jTJjBSiNAALaENABRjFLCXTsZT2pyGw9Oho6xkH/7R3kkZtadRKmnQp9HgiI27YZ/NY3Pte
5PE+kM5512njXvrVg/MeM+aZuMN/F9f+d1f6t2NU/Adjit02xOBoq1HcVV7351jz/Orx414cmKEH
gOdxoeZ0uQBZRoCkmGIvfR4Plwwq5QH+zNk1yimP2srxc5e9cvAYdm3y2SaOuIyVy9awxKw9E/FC
RDTVJD9Qtlt5g/81o6jEWM14+KsdZ3xE0V7eeQ4MHB/f1cOIOSIOfUnaQ+e/xDU0AwPvuJ+yfnmz
GPHokZsvhaza9liXptqTVyif+sGpjwR8oqkL3Tom5kfMmNLhI7dOt4if3vTZX5NdbS8eSo10dp2j
ljJ6m0mzeOIfyY7J2lPT40AoPrp25B/bEQItTKR9P6Jgqzc+IGwGdbPQb8URPqA8cavgNXLm+H2p
QGZLtAH1sUTo+kKmIzHV+Hvr36iT1qELmZLQBHyXjf3r26P3YwhCvs9o570LdLecsvYKcXkeog0E
eZ1EtTnzpqNy5MgD8m+ripyjqMT9UeRkQemZ+XyLUoQEo76fcYN2llPvydXC1t1qIP0L4SrAJpZd
x/srNerhjkJ33uuSYHKH8WrDNmC9jsIRR0AATSxcgCiHqM4rk1ztwkoPR2qXJ3TiUpX9aUyw+TzI
1k9+fRzMPthAp9XB68h5TOHQsdDVRo+fjWOFX6BYRAbphJTlLFq9m9gbvENvdO5AMREKhcM15sIx
7gfp2NmDXzmsMXN+G+TFCnaCdi70+vlItnbBWWdZ+UsyMs05enaeowbxxHz1DOk4sLCmEq8ZW92E
nSC77yGjD1OfZ7+mHvO/zqlOmLLWM2k2SAkySk0pbRWojuMuw6oFc7rTExJHAmCq+khSUKhSggB+
uxXOFd4JtNoiDJsiE7GrLJkcSAt8q/qes6Ac5u1A3/G7TfDerTOsEktkH527pibUhPP7UK3ylSXz
arQ3V+XkEt3mhpiyZEqi+6R2YSCn5OznwsFcVWZ4ajSuk0FE15OvuCGHR79M9SCeYMcgFcK42sp1
sPEG6PI2KDrFB1SDTfZdJHZGddlPTJzl0SZr7wT9pDeT7Q1H6D3ySF03/LRVhlK7MFj6qrV4JD6w
O+VO1T3ZVVK91yFSQoqsECiQL/Lpjf149GGRfxccOOd5iO00GmZiWUsuh20ulJu28NO0ZqqES41s
EFJS32f8PZbDHe4VYMBhtDRb7P8EoGtpvTrQcjcIs+8ranMvo+2/DNLk94SFRLeDXxGXlAGvp+HV
3lEspbrXPPiPWexW7/wBL4lPxInRmCaY/JYnxwnCV966ZxLiKR6rx6egWIfLvLjRxzKuPO34K7Ak
tQHKP5Bm50vN87yFCi+fAoXdeMMa2uEiXvyAOC/CLbqOmDAV2GJPdZKzRyj4PhCd9SEKloSSYBeU
j+RuNGX9vAjPOynhXnXFInOwlstHRA2ChTi09r0fU3m0WFW4nd32qW6z7KHxQ3ffOljlgEujsx8g
M3NCWx4mRcJB2XoZQmg0aRxgAdk8wws9KzHIgpw+rFkB1g0It1Hc6q77Rs8Bf61c4784xo9MuhCv
VRFjnvufZHSFN0Zc7b4ahTabD5huBYuuan8f8jh7+MliTG4zYVnLq+Io3ff2hNHHG6v6ocKA84DA
Qz2O+EH2RvGkmFKOpyUIJepghLb9fiLuxaRrb/e71uRIe1VVAOQHbku88f91oqqc/lke2VlAzqdO
OpO9a3qL/FVUHOOdXob1kK/NOxJQ69RkQXlcvbU7L30esFZPwT3nj70lfGraRWPvbkEcu00ppxji
YBnCL4WPYk9WpXOIC2qnNp5ZYcuLwhMnKNNLtQKjo1LjnbepZrYnO7thbMpu5oqDz4rAyeIq2Uza
Pk5dVxHvSS9VUzn5+9r6K1iMr45hn5Pij8kTOYO0XuTati8G5ldAFSwY6uk8L1PimP/ikL67RvT2
D6ky1lYNifroK2o4IxkUf67nwy4ghu9fF4udOCUHTTtMoF12rgtCKtYlLPeRLo/VEBPXlywtdJxL
SH2H5IFLc/Efcg6+5ywH8d4EDqNKGAE/oGpvyAtUXtdvTTVptNgt6V26Nc4u157PB7eoE393F1pL
xYAFjgSvFkvFiwFrc6bocPkScxOdYG6xSlj94KdlDolbgXP8Zt2s7gL4z5sZ5c+t71vlbzld4QQ+
8a9cQ58SZMoK4luLf4u30n/HVxvCQXpR9upmzcKhTecYGhuC8hCnXv3yMwq0usgeBzk5N93UtleZ
n0c+VQkkQDzOGM83izWTtGbn4WtlMKgTZyFICYr9gvvYW4dHLmWyCZzg6ricSYz/wbk8vdZzhU1x
qmTkpE4Ejl0lCkm0mhL/W0UuDsx8Lf75/RrcwGYpjIlGnEfte8fJiI7oJAFc2temp0++9b2vCc3u
J2h6dgis2Wwyrv87tSBU3sQS96h33UJHF1ltPlavynZ8RrNFkVwjXxA4JHt83HgAxiv2FyHbONFj
NKPQTpbuxOCFWSZzMXd53H45iUK4m6u6vLECbPxuEbbzRqzZ8mqLkas4j5toN83klkFYThs4Pv1W
5hrndQ2V/jhEURGQKZOph4aZDz0efkMbZAe/3yiPvPE+DyDipUO3yBZlfsJ1VSiSMckiID27lsX6
6y6a32koOITYDuZtNBBps7OCOXgh8fNHohHaVgpGAvd88iLr1ruDUZVBqjEVYgHoguk1iRlfkngp
SHdorrGixHFqTEx1fEWE73xZoD3r6r03KIUTQ9KdVrlgqFxtlBIaPGHN1T0pv8l8mm653dFbIwcx
x6CsOePcmRCwIW/0QXX59BsQwAhFDMgOlu30wDxKl39xBtDQZ60h2pEX70TaJy5I8CtIgjgZN51L
VAjeYWiUFo/AXJH57rT6kyoFfo7Ng63QlaLDnzZSkH0nJN2F6Rx4yOPCDqF+LtzkIVxGcUaksBx5
J7ttFXGGWFzLT8NaEZRMLMTBy1uYUIazF9J0oLTQwiKL7D2ltlPcyJsR1ngbQP4rBuw1xuLTRvup
7iO5Hxb3c8pxMBOBHCNHw/Fcdqa/w5Hu3pa2/ap0qI9T5Ih70442/1f+pGqeajz0ve8dwFDMOQws
99eOQnjo0BHd2zoshF6UrXVA6Wo/h147PVum1M8lKSDPbAfZV8YM8wnXR9zu/0g7syW3mSRLPxHM
sC+3JACSuSu16wYmKSXs+46n7w/qmfpJEEOM6q+L7i6TNT0j4OHh4X78HGXoPpgd2sQyecAuEMi7
qWwMM8aY4XSpzelAjLl0YGQJsAnv/sfMGISncQCUvKPES11cmtTD2I7+QayH/tkHI0c0Q5/yexCb
8Ma1mQ3EC9oRL+qO3ZAF8Q7SZfF5ymrYrYN82DHfpT6XdTU+xGF23yaesQeWUe9BZfvuxFJBR7TA
dxsNbE6s96SkcA08dHMKItMG/1ABcjoxO6IfSiscHkR4djQeJVDfBUlsfPF6TzzS1TdgZPRRePEb
xjMYHHgXNOOjUDMbAIdew9Cg98XQ1U86FYvXMSi+jR1j7TRMulNTZ0yloXJJ3RVmMxe6B5BOgi58
MCkPfKEjDQUPT3cSDU+982ERsXELaR+EJHbtoN5BTfOOa4fqV63wOLeamRlcSGkszTl4LNHGrySY
A+QgJHGxyu5VFCZo70YO1SlU6IdMfZPMDLhuS2GjQ77Ah1W6ZTArTKs0p5Tjmd8Kr3w1S0j5i2nM
oGWjHLnDbT8aI85QZuUurlo2Qn4u+2E8TBnEOLoq78JukndJbYgnOc1+hoU/PPA8Qnsu4RpHbSl5
7mKVtrSpjxUoCH8cno0Kzi0lrcPXcpC/s9UzY1ceH6FPz2S60SUV+8mzICwxmOja6YXp/0gn5X3I
A5EICHBCMAyDCWjTb74b3IKnpLX8X21jfS3U2mJKjKoss+Uz/5IOjGcHtrt8KlEfpzBLfb+bIuHF
1HP9AB0hUxRw2z30OQXIXc94ocOsEWpF2aC88JoEHDD4kFlr6fTkU2qGxXu0i9Tr6B8H+WsObgNi
2pkXNBkLZneZeqObUxy6nDtJM0b+XwFWQA0+Gv2jBO7NBawQOWSJUP2nVWR+0iDg/BAKTeZWZciA
9TzBAhvILmo6xeXdbv3UkiB6AIYHAWtMN13M5eATSWOx90zAyIYPe4DYhdKzX0zR7yJVOoch5c5O
oDnaC9AEAOtqvxbwGRP7ZkHw4nOVMqMR83jb5RCr7D1ENtIdvI3KR2NIRDqeCZMaMCy1ULiL5tdY
pQSoh8FdGLTh/WiV2ZfcnCeayWwZoWiV4DFWxw/E5/BOy+lr7GH15aJArwEpLWmgJpujTFaSCYOD
YeBbVeP5nCYCMD3mYn42tT8Bnan0A3XCAqQY/+c7XepDh9mQ5lNcUgllzoniTivp8p7hHUDnCoyE
1pSZc8/ntanANGSKCGW2r9KDlyzhFc6Gh0SoYEuI4upJrBidqBQh+hlxTe1460R7RcBTOxX+oJ2u
51K67zStObZSnDyEoicSWhPSu84o6VoylM5vZQwx+/BGeUb5id7J9DwyGbqPZERaC6i80wQilbTL
xo91NPafwCQwViF3kw5BSDc4k0TtaJeL1EKDOqI9owJhc3jvUCAHaCD8ElJoRJgNLNwRJnG4gHTJ
NqeBYWuhDqjDZQx7arDlOsAYLIdqOsml0Y92zej614pp1QhEzdS+1g1dkBaqlqxs4NQymCKjhuc5
udZpdLoS+i+RCIxQNeGCnqyptUPFfBUAEzDdDq4jczq9mWebxFC7UyLJe1fDPYNAhPpalxOoKDGu
qOdohe8djVQC8Yd4mrLrIl37Sf5dO8w9mOAeAVS5Pu36t76jk07aOguTW5Ob1Un4EJIbPMscKJhV
CfWvOVwQrzSpITOOW/M5BAdjd/7gfSO/CY5JK5/8OqbeEIrmvqnUNwWA4z4IevEJAoti7ppP8Ph2
tcAAbsPsVOGP0kOjj/V9kKa/wQHDdx8bCmzLtf49Nar+JCnWcIzhQHWyQU+eh5RxokpqYZ22xjct
bZOjpTBKHxAmiOVMYheUbJ89UMNcBBMnpx+NeufzEnYkX5U+xyV8ommJNhU3TfTIm1d7P0RK+ABV
j3FMernfi/jPoTWNtyFWqUlMaSN/i/XQf8hmcY1aAlrMHKGwo6tdnVTTor7PY+h9MqC/IVkIkO3G
tv2d6/IvzTBVunoke7sA3b7DqAIG3mVmoT5OchO96C1oln5ubfVKSRraJfJRrzoETXwfUsa+Lt1Q
D+fXC3DBHcPCAHXo2D7wbmm/tpwlW2UY96Ne9Twap1gwjj50UO48ReSI1tC4VMy9J5E5DgrRvsfs
jUmRDebo4h4BNa5mULqQ9TGtnRy6RGUYg4nIUAPySMUHMGgiha4seN7DBEQJIJtZtR8I3WJt17yE
vzCinDzy9x0lyieMWaLsUUyfJ663D4k0TI8aJTA7T+v0G09XwEPQaB5zEaZiWgW5Q4eR6iSL2vMs
dbRs6uFQji13gOMGGtEysPZiqlOtTUZtuBOYDHOUaIh4VA3Zcez15KnzO1LzEPpiJ8+U6J4Sccit
MvAwjsPpg8Uyvo5VEhFQ6+w099FsQUfdFYTz8CxOWvHSy0r/lo+DdVRSId+XEfX/fWRK7TOd2eJz
aabMoQ9amd1Dx8mQVsTzLFSHdO6rPtYa1IB/+AgKvyNdonrby6RGSV5uSPT8EW67EuihPg58DJpv
RV4oAlGlps/AKJMLPDA7Mcl5VN8K4BeOtwNYdbBs4+G2KND8g0uDsiHx3EGcBAnuhcG0tsIoKkGO
VlVgA5eWoy+itcfNd9pvixt5GjaWKM/SfNcWmb8TZdkC+LGQQzTUikaE1FoOrB0R/QnQHaHWt3dK
nrZM9Ityeyc0Xop7RQq4gVK5Cy3YI3gry3cGWJ1jB5U1PDJt7tIRr57pir12MvOi3BXNRxEoL5yA
JO1pRDPTvr1bq99HtjRR10VD1g1zIXqW0OlsqZcXrv6x+Vk9yHv6o7Zpp8gQuNq+OBhbBldU0Gjp
akg1yaATNH0hdKjLDGqqse85xTyYYTpt/gLR6bEX3sdgr7Mp2Bsx78L4QAfL5s1LwUh/18r+s5TQ
P1Tey970eHsPVv4iHMVQDNOwRJV5ab7vmQZXkUcG2BiU8obyZIKa+aJ5X3il+tQ1bxu6VuFiNhCt
aARxZcmwlnttCWjyiCYCcOb0jvnIBOYD7Ucsbuzwtfgb1wYmLBqbsmotT9zUlxLKHT2KuyHjgD9z
n05WsrGSVRsGQD5GrC0ZOMbllolZozYAD2j+xAxXMKK4U9rT7c3aMGGJlyY8CNlHugZoC2aM39Nw
qpjX21L3vFaNN9msfxZiLb59HvhiToMWK1N3T506egc7kXAXKKjPmkIBl5WqSI+w1f9oNIO2MJWk
De9bc4rzv0C+XCfNa4a8RLF1LVhX5RoyeDuI39Mrv72d106uiKamyvwPSUEGenHOc71CUKxC1L2I
YfQkt+lF9Zvqw7aaBb+7QXy+bW7l6wEeYiiYPhP4uqUCYeVnVIp5cIMNrfetwGbCThgzd3fbzLWW
p4IZIolpWpImL4+uX/V+oKWYUZLsEBnlD2/8EMvmyecpq/TyJzHZ0PBcWxfcPrqsi0g9K+pyGyFa
gY0ajUiBvBSiOG7/3x6UZ7eXteITBEduk3l1qqks9C4ZovQ0KZp3L38GHqnrp5L5UWqYt81I1zeX
cmFHvfS9pOgrbQyxQ+q4n2wkIk7NnXXIXd8V3Nu25p+6vCQVGW4e1WTmXQUcuYgYcM77USGICByl
HCweqs7t35fW9szURfS3qWeTZyxuYSCHg9YiduTCnOPIe/Q8ToU7HBlDeTftaZvuiFSft26z61Ol
zsLOwB54IZJuLNwhtYSmMCOMWtInmXJZGHw0APa+NMPd7eVd+50qU2sxDZGpFwTpF9s3qnTz5GlA
JzJ8APU7Kq9bEpFrFmTSgDkREMmdFvuX9DUogWzkA+XUCND9yGBsNjai0LUXqLIsKRBHi5wiy1o4
NnfJFFOyBwPk0XNpbOisNvxg3ohLP8OCJWs8LIAQ4GmXLj0BrOpjJJBd+WDeAbc89S4CLIfocPt7
XHvbpZk5MJ3lDFagQMAkYmacyKZhmkMUSN7F8lYkWNsw1TLnCEcQhXvz0o5fgQhVA+xY2huU2NQD
P99eyJoBnQ3jbtPmWLC4APuBuyApMABPZ1A/GKr9X/y+all4lsWfvzz32mhVoUopwRWhASJchhse
dX0DaOjc/rlquNw4hpcbVKoqsxcWf78mvs/b4U2enqm53dX6qwSiVQ2gML69oHnHLx1Mk2SLOKab
ukkBcJGXFD5T3+28INr7dEprW9XhYirpcYXh6yAmG8+Z6++jSbrK+CaPC12+ys+lUez0Evo3F9Jx
XqeKpm2sZ9UAkqHzkUQfdvmBvIFaZqaxgRlwz8pV+r+OXJrEsCJJB7miydZdfqBGgKxu6vn9ckB7
NvdOgghuJMv+2s80+En4D/FRAeK/iCwMlOQBzfXEnfJTxbS5uCHUu/JQ4nDMf78pSaZ+9W4BGKGb
qsiHQM7GVnkm+d+yI4rqB9mGEOogbNhbhmOuSkuU5k9viZrFf7vcNk+BIiGWcLOxefjzeP0etr9u
e/Lyyy9NzH/CWQwT+05gLLRN3IFBvkdVCkRbAAq0cUC3FjJH0jMrTIRogTl0WKFM4RcME3g7BlJu
L+Uqk/nftcy5LWPnuqouvIzGXDIGIT8P6as92ZAS3zOFeYBO9Lh1w6wv6D+mtEUAsJjcMKYSVjNe
k3elCTR+p3VKD1q/LN9uL2v9C/1jahGcC+Z3R0ReYBYGBc3j90spMHty28bWcuTL7zPkqdw1Il7Q
SJROqWJaxvCJ+V37tpnlhbn4QMvzmfhJlcPqk7gh6ChphNpZf0ahBkrU7t2/szRv6pnDyX0+CToK
eAzhqkgGMJIY08VN8/QF2uONVW1t3vzvZ7bGwhuiXJs84A5atVcy5gmsLvoxeaKw8Zm2XGFxjKyh
CoFsg3OC9U9l6tM3GT2kVn1777asLNKNSLNSK9Dp54neU6F9q4fft39/a78WaZMcK2Wqzf3CtHgy
6l9M2UXhp9smtpawiARJC3l5BkcWnA1AwITpka7txlff8GV9EQHmGX0jSTiWmSojmlCI9SnK01Pf
0K2UuhZildtLWts17hyyDY1KL6nHpZch2mWM2gzNYQhQOyaIdjgV1A8PY4wW5G1T0jK9mc/pua1F
OMhEH5WtRM8Z1H3iNg3aFwPMDnxgJpx+Gv3X6K4C2cR0KEo7u+Bpqn/7+uNcK6NAvfHHrO0z158i
4dKaai6DOuBgpv5aOkthV9hDVn9rwKLETG57ZrJRhVndYguYD8HWUqjOXW6xX+i+MdZy7qJMXOoP
DDoaont7a1d39szEwvfBfSF7oIZz4kjmaCATaDal58LA2ewSoJy7AcHfDc9Z38F/lrU4DHSsTRAW
ceR6Qh5Re27sMNCUfSv+7Frh63+zPoNkT6VucfUWbvpAh64pSlwk3YB3jk+hj025N577AOku5sU3
Frd20uU5c7WoMRnKn4ztLPiqcal7BZzAiF08grkVi41jvvr78D8YmgUFl748dkYCEDGAkMjVq48a
NIcUozccfM3r5DMLi8Mmd7mV59aQu0gVhAKa5/5+RDLi9neZv/H5g2U+0edGlEvXNkYKtVnX5K6q
eE8GWmbgwx0lyY/0mu04cmhKARQdndtW/ySot8zOu3v2ddqxNlDymDIXZqmH4SF1yn2DJsSud4Nj
dIfEhu39y4XOu31m0dKzItRrn6eSDAq/oQV38JPiBeg4OJo05aUGk6FThllH19wyTrcXfP0tNWN+
h9JJYHBcXFY8GagcEWyUoMQslMHRpdI6ln0PpYhVx4fbptYd09JVCteajKLC5UJN/mVClZWtjWQX
WoEnU/U3gtX1aman+cfEIliBXRCZDsP3Fe1gDl8Qgw3hD/37ZeiyIqusgcrPchmC3g2+iAKqi8i0
5yMHteGCa9uk03pUFFGxdGnZaZKUcAp1YD+wdqfoOXmnQNsIeVsWFufXLNADh8YmcxkkcBnSeIbr
e2MRax/iTy2L1yDlrOXzGdymn/kIg7rS8OQJn0G/7+Eauv0hljUUGrMgW+hHsU1s1NIG0hhTaM0l
AP712EXZt64qoA1NoKAG32QgEikKx9smry8mqvWkNJS1TIpDxiIoRY0fywJ6xq6lep8b+gKARyF5
8zkzwYabXd+7FLbwL5EqikEisTgtcg6hYsFUOEy5CCg1B5CsYMVEdSdIf30uAWEaEq09LKniMl+h
6l0pKApQS4MHZBzUZ/6YjXLQVbN5bqITZCyCjGVR7lqspu0ren9hELnQ2aIq3Jw8RMcyptwUqTZ3
k56eKmgdJw1+FAgBlGz4bfQt2M4Sgv8hHH7rEXN6iF7DNscw4562PfBm/bMXD78zlSrm7c98fUA0
lU48RQwqJ9fVxcpClw4gZeyOJG7RC3PUt3//qirDdrDRpkHFh5N+1QCqQivOpZwT2LndA9TArvii
P3T73oYC8A64p7dxHFcKDRSWZfINtp5qw7IBFLdpAglFkbmWvDcPqhPZwr5GPemQOdkh2HCo66sb
Y5TPtDn1p3G8SPwZ5e7DbuAOzZh7NL6n0KkLd7XhpOWJ2cQy2ng5X8ea2ZzJNYaIgmotgQwAOHJ4
PWdzHJboPjDAPZn+xnFcc4lzI4ubJUCraPTSIWPgwG5rR1c39mwlsqjEMC4v6O/xikVk0RWj6nwj
JWtrPgqoRWl3WXgyqw0ra1/m3Mq8yrNco4m8VCjHKHPFO0aoj8gdupJTHcwNd1v7Iudm5n8/M6PK
Xlx7EmZQTmNKQv6MmtvtE7RlYd7OMwtym+t+wjiRa3VgpaF8Mx9SS369bUSaL8LLZFC7+CiLqGVR
XwLSz0eBbso7wOd01D/4D8Yjc7IH35U2UrG1qECRXpUVtBDoAi3bciHcr2EnjpmrHvxj7Az31X1x
THbTXnIgG/hsbQTlFZfWeH7MmA6K9Mz8XO5hocpjwKBx5prg25l5EDe+0dr2aTx/aWxRSZfFZT84
VZOqVNs4dUG7Fqc5zFVH9TS8Kx90dzzmG6XnleXMezYnllSeCd6Xy2EosxjhTkkggfrS6tVOHH/e
doctA7O3nPkcjFlyHvUGBpp9DiWEvJFcrPj0xQIWIQDO1KZhkB5gPMqG7Ylp2zDfuHi2ljD/+9kS
UqHvCvR4SJlUF411SnK3t+gKmMLFRu2fd9t8sQGhWPjUCIhH6ud2bFaWduh9hqDSDx8Q+9Q98Odk
mu2TJ2+ANuZTuDilc5NGlsmYAUIt3czK1QpGa3r0XX8vdZ9M8ODGdxleAmOrsrP2hXhU06yn16xe
VbRiEoPEN+f60vRkFe8Z3mj/i8sMakUyJd2S2EN54WQ+DGqiJCgJEqquHMaAih+icKs9uxZpLqws
XI0ZpRbuSazUjuTq+8gNXGtvPCI37BYHby8+3XaLFbe7MLdwOzBRgJc7To5S3jXxKdpqa694AL9v
GCANQNVcgQB6OWmsNuH3GxFtaS/4qqhfBbAnMk4oKcbL7dX8CYwLh7t4My8uH18JypLrGg2KRGdi
FB24u0oMkq/mrNFaZx2MvH4nfIOJXGXU2vxQQTO649WlvDKW1v4IDb343Mf9HRQDArKgJah4c4TX
p9Did5PS6ABo4CJgJK1ixhqVgIzBD0QsZfSfoGkXxY1Du+LVF8tZ3HKTl3sQNUW600eTvoe1+QU2
seQUA+Xf3965te90XmxYJFFqkgFNRwGd4s3H1Df2iiUjpfQR4jib8TT7trHVZXGN/m8PnybxZazr
TcHqu8AM3Mg6dAw8olQwbtygK0nb3FOlgw/KgWfhwoQm49bRRH4QI4qDBnT4QezvVfHjXy+Ed5ms
zK8Rgs/SShNKqgFYJ3PzCFZx+DwfNp/SawHh3MYStpj0U+EzmJS5wzOyAof2gILbUTyFJ+GQAqsa
D/9qSUv84pgyLRRDS+syT5GL9+1bJWxYWEs+Lla0CKTImfRGpDE0CfUVD578YD6g7Q56O7ZhLdtw
7JUAd2FsEU9zuYL3NqImpHg2RJdMKNzer/lgLCIOv8+NMOc2jLvPvn52b0N9n8IwErNf1Wvh7SYD
yosveXdMxH0gv79ta82pz20tohuyE9qIDBlr6d6jHWnNOsnyfedtZDvrW/bPkuZYcbakgIGzkcYq
b4TInfur2UY2vXL8eX5aJpOaIoU6ZXHniIlhoENIdks2NVn307e4+vuE88LC4qMYTPckjYAFD55U
GsOw1nz5Lz7F2RoWn8KLJbmBqixzJ3hVc0uzGWjV4fbulXAjWM67feVgZ5YWXwMuepp1dCCZly0Z
3oHwczxJDGUXHyRlIxlY+zCQq6sz/FDmobMwBdMYE2Wwh7lMfkzZXfvWbJ2WFQ+2wKCAa6HUxH8W
LwHFgFSoQM7FHWkAep9+KTMd6M/bn2ZlFRc2FuFF6M1AFdQQesT2kIr38DuquXPbxFoIs6hozOkg
hDG8oS6PSKggvqm02KiZFgcWmu+FfQtPhP3/h3XdtLdYU6L0STbCuOeqyR8YamB3uxJ1+p3sNnv5
vt2IAKuf6Wx5i6CJ3E8eopyXuQIKQ97OjKHOgxRY/nx7G1e/FETzNAZIEK/mXMQRAoB29gbBQ0W0
SU4QFO5ot2+sZiWeARHGhGrQGrhq67W+UrRTjdp5a8rwRatyxSTD6+2lmNen9MLGIqYxFguJKywZ
UBzz80LkP1o5HLwtbl5C1YtIjfhQeO3Wq25rafMOn4XqLFeUppiJwBjhctJWhJ+t/a98/Wz7FqEO
TfkpLqbKd4NTZ4sOQdUWv7au7ILqtvMft/dx3SX++VaLECS1ZamLoxm5efPd/K4b3/8Wlcwz+OJD
zR/ybMeCUpFraUYP+tOx8Oxkeoz8jaf8li8scs+OcemSF4Lvesb7yUMIGeozxmYGeFmjFyX49K92
bAkf9ZVGFIQkil3dQ+6yzL4NioksbSXvbttZj0H/+MES2FukWSr2cUFO4Eyu6FCpiOh7IDgGGtp/
j7LPbXsbnrB8bhtqEWpZLoG/jPchddcaxTP+178zsgh0ndLAVy7VkduVJ1x8ryCApm5OEsi3g4O8
CA6TEeWUROlNiYc/J8iG0Opljt3M59nCxstnIyQsE9K08eHCDVsKB9LonZQGrTC/bg+392124UVS
cn6K5GVMKBner9DCdKfQ5Gp4hPLJDKyP1fQY/izE31Okb6Qmm963CAxx1zJDY1GxFA9QI7mZjYLw
3vgouqXbbyIy15oyF+tbRAk5VyBFh7OLJ8rkGm6Oav0eilRbtoF/1v/SCRfxIlJ9oZJbL3KbNyF6
bN8ifcMlNr6WsoCXWYGohTmkL04ivaVjwHg26CpUEr4UMUw5vm2hirvXZGHjubL2dGWIivqySP6q
XOFdGI4ezWbkdpqfrtWJjIzelvI47Ee72YfuFlxj1fM1nhWyruo0Zxcu0gSg3emimM4Y3bVAg4eN
V8VqRDr7/YVTxJCxd1DoRm4MK1Np7Su0BaEUvX2y1ozM9VLw4DRkyZMv7ydfDPo69M3EzasfJoSe
+TtJdv+ViT+V4rMrsPVVVGvVuSYXowK7G6I7aJdum1irNtNd+M8y/hywMxvF6JVjUOaRqz1XJ+Vo
Eu70nfjQHOrjhqU5RC9D0bmlOfieWcrMxspgFJuDq3mQHem+Ml3VbpzqCXFE2zqpo33b4pqbnRtc
3BnoA3mjN+P2R3gcVVfONlY0x86rBc3deA2M2PW4rQeRszJCW+cqlMubt6p5aYlzW362ejhnZNH/
MbMMCsXQ6kHX05jt972jf0Jxx0axdiftZTu1xfutcb1Ne4snk2ipEBfqvCnGd9BWEAw829oPjNLJ
bmr77haofvUrnS1v4Ra6HjPNL/OWRb+89Y/6uHGI1n+fSUqJCi3TgYtzCrdbZZXw7rvldILOVBg2
vGwtZgO0M+a+CXWSZeskTNqmNOYxpOgUHqWj5cwwN2jCNi7ytXBjyqY4A1kYCFx26BE/CaGtw4wW
PgitG3lAAZzb52UFuEffXKJOKpvUfI0lwiEBlciAa4ncrKu4AWwAtDVs8ixUn3dzjxtUQLsRf66/
DqUlkGDze4+FLUEtfiT0WovYkis1d5n+Lmg3GlvX23b5+4uroJkKPc0VxjQN8zSpMKA3r3Jsbdw3
8311GQgujSxcTFMYJUf5lt6M7xiKjQisoPiu5v/upx+3P9Ht5WjiIkHotC4aehhMXC9FfekI2+QQ
biRw8478vxcDW8NlmB4n1FQDgajZ999Ef19ab3D5GIY9AD/bsiWtroeWI3BDVKS4hi6NqS20hfSj
Akarpnw3v1V8dTeDeJSn3h2Jb3PWut+CUq1bZRYVrwPYtlxiLSYosg6IOZckBqrhR1B8tntNH7eG
1K9vCByDu/X/GlrEtjRr6sGfVMNRCvNXEsCvVYbxvdEjltoV0+m2b1zNQTMhcGFtsZktXH9g0CzN
qZ1pdOdRNUPYz9dFsxvuRLeVdnCFKvvtq31rP+dDfnazG6gLwS2IEHMRN6Vb9waKSxJqN1HXbbzY
V9KVyzXOf8qZqRYaBj+ESASdMIjCTPMk9tUT6tF3Hf1BP4x/emVMvpfbhrJVEl095Wcfc/7YZ6bz
YUKweIK+pE7l/hejiPk+ibvyxYti80VsmgqhnCDZCPtbRud/PzPqteh4dL0lOBL0KPJ01+qWGwmy
LUMM6bfZxl25cgPoELRQJoW/ga7fslzK55vUvJ1ztLt5lK48hL+QVEIujWRDPoY2Typ1I96s5BuX
NheHZBpr2mZIq9Ahgy3JnR8fcO473V44gBV/KTeytrUbZz6QOjOdXNjLx0cWCcIg1eA3SogDERCy
oZzf3T6JayYAOBDTiGwM7y9CqI8gAEz5ROlxOuryk9BtnPQ1pzj//cWO9XnXG+l83mT/fTGJIBym
B68c7EhQbL2RNpxiLYidW1uEFXNUEbuN8AlD/zj+0ptHLXtShI0lbW3ZIoTIDdpJocg9HcmMCB+1
v0+fZny+hB/xwBWvwNRBHEFGlfDkTNX4cw35JmTSQDVEdOZuf/u16/PM0DJbh6RRLZFK4dtAGt3x
ihePoyDtQ7jdFRQAY8G3bxuck4vlfX1ucOFsJizWGeqwoUuZRw12vZqgpknbTvsQGHCPw6+LcpUA
aeFnRCv9vYYo5rfbf8Gqg/yzt8rCHT0tHBGV5RJvGxjku4euTZ0MLR5ha29XneTM0MITa/ivh3SG
IxQlWsh23f43nn72+wsnhKcvLwsIwZ3SL3iZFqrrF2O6j2dp4IbK+saXW1/OjF+e6f7k5dwICuTF
kKuk21mBkpsLZ+Dt77J6WTKU8h8D84c7uzzazIP2bWh0YDHDXT4I96l1P5Rq7uYt7MXjb1R3Plcl
LHzaZkVp/ubXXvmP6cW9VYu51fdW5P95tM4z8/k+fiwc9P+Yyy438u+1/ON8nfOZPFsnw4IhagzE
2wLtFv1Bmk6NugFY2vpW8yk8MyENouFDTGg4Rty/wpSp7uHltzZix8Y6jEV2z7s7QEmdd8QUd/s4
/hn3uT3rU992i9UIpahsmAmV41VrF+nITobG0HDMIroLPGFyE0iF783I+614Ub6DV/hdDVhnI8Kv
pqdgCP5jdxEmpD6GvdBgYtpKB82NpiJ8DDPOsD+Ww3vVQh0htxieRqqpvLegSj/KOWo+uWHUNnP/
EMQFo7dDqGpWkc4fJ7Sa3m5vzPW1Ch38XMdhiFG9JtwIxqwAlekjKKFTb4065sZgBBsOZu/lEFKn
v1HIDP7adWF4weKMSWKicfmsRyY04aSUloNC5me0jU7oGncw626OXK0s7sLQ4owoSiyE6OlZjsLo
6TFKq2I3IiF1Z9XwYAeBme96VNk2XO3aoS9Xtzg1IRo5sa4k8CNOTWFbiqejpYsCLQK7329/uzVL
cJwxFKdB0nH1MNbFaFK7vDCckbHNHYQGs8JK4vEOKdONsH194UJmAkpSmuM2Q9nLRfmaXElILDiW
mEZ7FGe+SApSu6JRmJ9y2Qj2E3q7btWZrmSAOvjLdcq6wky0wiSQyNShuoirZTSIVq63CuxjWrmT
/BRxDXGaYCxtu/1tU9e9lXk7TRNKrZnB82rCptZbY9LaSXdMYz9jJ2YsA9zN3rOyl49bCdp13whr
DA8zrcVlCLhl/sJnEXYKcqP2oE11qv4+1gsEOh81ASJ9OHDjxyaPd335TbReKzVFXnnj4r/yntn2
3AGhRkjsWz57wizI0tJkVyXvsRG+DPmT3m4El6skCRM4DBC0P2yhy7G3uu+ruDE7PlyIQMEdBMwQ
h1Rbb9Sra2q2wlDdTDMJOmiJHU/ULFSUCStq9YuRbLtp0o2tWrMAoROak7o0Y8UX3i+nQdKIZqM4
xfQ2qOK+CbbKkKsW+A4cMPCgjO5dOgL17iou4VVxUDsYUfhFOCFvEvl027vXrMxpM49dHT3M5SeH
K6RJPBUr1fSat+g8bfz+qj/Pd51JXRjNjWVkh8oYMYoRA91PvsNJOjbH2NrNw0LiMdmHn28v59qD
DRGiBB7K87QNep+Xm2ZqUV2B0VGcqHHM4B5pLmWLxWDLxOKhMSGmYwSwsjtGdZfArf4ievbtRazs
GaswqDzM6jmkrYsEv4AI3ZcKTKB8AKaextdRe0RGjdrzNqJ+dT0UF+cGpEI+swilhQBpVCdhbPLj
GEmXzHjyWv1NbaMtXMGaJR0DhDdjjqSLnbMGpF8pkinQMLtyDS7wuNmNXNs6sIBAnDHEsTEX2RW0
x5ksathQHxvbPwLVcoIfLQx4M/ZY2XDulQVdGFt8Jx0eTIQxKwVXmxRXK1RUvSABsaNGEP76wuNl
pEi83NFfv4Y6DokU+02BqbEVvnkhqt6F4be7Fm64De+7jtBYsohsNFkQoV0eWAsNE23WlnGi7FmK
30Xal2JAbHujgrm2dQbEpWAqZ/7ZP9Wws2tOieRG02rCAqrT5R6xFNVVB/RtpmDcGoaaQ/HFG2zm
fjgzNYfAM1Nam6fMetWKo8cINNY7MpLSj3dl8BGgLRIUnv719vld20EmcVWVoQN9TsMuDZZW1ASC
x4nKssjuRv+rL4lOF3fFzkynjXtoJTthdQoovT+cb6i9XxrLmykzZKHAB/VZk8CAGSml4Fa7ijGc
Uv2bXhmog9xJzE8K+sZr8LpvQV6kQSVFZ5L2P4POl8atJBIT1YfgHx2CY/muPIgQ3r/NICvRbt4h
fne0bFHcSMiuHm4Lo4sjnkhZVlsoOzma/iMOfzLnZOs6TEcZIqYvmpq8v/01rz31co2LQ27kjd73
UkREkRCiRrSgNztbT/zjbTPXTnNpZuGlnWdFkoiagTNECJ4GCDH6iCU/0+h6p6pl+Pduc2lu4TY0
oYrIEwJO+cPkoq185z1Y75R95GT7rYmGFReFtnVm84P4lAmXJfhqkGPJKzxsaVDTyftgH96Jp9HN
nOKwVdVe28VzU4vLbGyrLvb1lGV5/b2MnGNZyocK8iQGnzYK9uqcS1zGFZY1t6BBBM/48IXzS1VR
jHTVZEc0pugQo03yLVT8yZbHau9HUux0UWkLQ1fsuyL64MeG9lzLYhvsdEK5LfmaZZeTxrDWgOhp
Y6bqz06dpEMa9pHTj412Qlwk2AU9SvBl6B2rSR2PLbOpL5rhe/cCUKWTN8Xxd7EaejTha8tGaO5X
mSSTK5TNmzcB9mjr6MkUGvlBVwcQdlHsv/Zd6u1DNU12xkDR67YXrx2W8z1ZnM0xURs9GhrZSbNg
l5b+QY4fmJ5wbltZ/cpnO784kpMxZuJAhcUxwtcpGb4jPRHt03h68a2t9woEIxufeXEw4absCylC
O3H0QmtnKX4N8wQa6+Ew5R91KcyZCak8ezDKN6b66+dhUtB3F9v8Zz/WwhdPpYbBvH+/D5IA9h+l
m17MSGvgL0gaVHnkEC3TbLCV1ECfIh8/BzkK7ZkahI+B4JcTEtuJ9K2IR+FlUnWPhLMq3oSqQlu5
JgtIwtJjMLZPIqeVhEjdaRzEEaRCOQn3sljn8q4VakHYw9oYvTRelsV7SFvMn9NkNNLO6hGYZ4ZT
+jHw0NmpcdrOKrM8yYoyPsSiMuxMcAP897SQsl3hmdbJVEvtpx9HHkoifvzkodz3Mmaj+RzkiNbA
2Bk7fTkrJCcehBxaqWjOlMn+VyrHwgGNTlvxPF7ROjrcmVaQ4Kai9wjRA++BRk5sTS4+xd7YvJSC
PP5EKgHjEmodaqzfZ35Vohw3FMjEdQP4+BjSMJVNNr1xN09P/g9zX9YcN2+l/VdS7z0zBHdOTXLB
pffWvvqGJdsSuAMEwAX89d9DJ2/GaulzjzM3k0pV4pLUaJAHwME5zxJZtV4VBQxeKfBce9+rxOKi
bsD1nJTHxRQlsoPcVFGZCX/N3QHmKsy6yQzzoqfhehyz8d7OxmDd5BCFKrrFlBhVfZhHlUc+wp2+
gQdzUvkQSStGJ4M/Tgnz0lA9isJ4yJ1s2EAOk4N5QCCL58oustDSiVrXvvK4AbxzViv3Imjg7DnN
gjwO1sRjE4CABHvWV1g7O7fSzcwdg/fQmoS0Xw+Ogs0MjBBjj0wKWuhs3IE5XKwHfGWIIwQRSAKr
IkDPPuPl17GFESBeOLwZexOWMK6Rw7mmLFLLaueNhvX12s/tV58PAWIvg98l/s8kG57O3TxvHFot
4pSjm8BvG0bwbfVs+CD0E7+3o0bqg+JVfzX3nMOTveYwsXb5s6klARjZVbEJYMatOTe6SPuyd2F9
XubjzhIjiweHgHdqwzRS24YP53IY0kXOPAU3tHBuSTag4GFrF3tG3eDPzJSgQBeN2nwsHHEHwOkV
qDjQyxCQrfHN/JoE0422rJVosqNk5QC63PDoo6uVgLHTRrMQ8wb8oAueuVeGnx2oNcAMXQRvWTGA
LCRgbAyjqAgGXsYWG+WFkD08a0QTmQJOZeZQ3VtdeJAeZwnjDfwevdvOhuFnMJGHCUQ5y5lZXE7N
Hr1u2NZjB4B7jAJxS8H5WusRdibV2H2H56G/7wNYmSHlTpgQ48rSsGXP6uFo6c6Ip8yAEwz1zLgO
4BOUzY08zn1GN9KCySjLYLFTBKhGw1LHfOCQgVkNvF6H9XBNeU7ugh7u9oaYu4MvOWxVqcuuJDP1
w1w7USsasSJmla9IN8ojFIcgngAsyFOnOxhmw89xgzpikBp56NlYR7BQ6938Vlvon8Eoz3gG2mqO
TWM0V2RoCYlQ3yuPpIGZxqD76jjXvVxBMaXYqtBnCQ3sKW4aWEPNVm7HhscPuq9FjItkHZOgNzbz
HFhfa3vqExtgp1Xb5DzJJYNQDw+3QEnwFabpxF4dokFZwL4M6FgZVwov1BydZ7QpeRwEXRcZhncP
NyUBEyqYrPtNZyaCq/u2tfxdSCwIazTAuxKi7chHq3GnLfplninkSQTBu3ZytdKtBXW0Qs738Fnz
DmZR8jVuweGM7VwJcOYRr57NxDGDRf0Fr5Fl8rEqvyMSdjyjdWqOMCYMM9psBxCEe7whPd61vWyf
wKSBg0zeW29VHh5KRMOxbfSDH2BYGBZNMIrsxHMT2ACHU2lEyoTZCmGVjsPQGrd1O8DnWdn8hcDg
cG9RiZzChMhuDRB7bNR4XjRrwsidC7HFXW6OB1XBVwcOxyuK4z8xWxcYl6ZUsQ8X9HjUpDsG1vio
ATKLwMUeDtCdIkiLjFddzUU6BTzcQbx71DBSbb2NXwoX3s+ZmehWWCu/c6ZDPlUuJCjDrKwjTnJI
/qilYwZ/9b3KaP9Wh+wrKTVgn87gwa52BoXI7W2IM7Hg2NaNk4jCJSs3hE90TErXWjNdBdf17AW3
VTa+Nlx9YX1Yb+B+TZIOJsxJS6TYwNxCxIoylHUDAeN6zGuxeIeCvr93mQCUPpyNqPVmIEAN7d4X
lHwf7Upsgg4bXtbD1tlzTHnXYCvBkpRNjKV6HN3SQaORPYSkaCJt9TDMrMcvfSlDeLQbiZ8TnlqE
qBXcwt4cX/qXwjfcRMMtLjZgmLcXPGerrKX7UlgvWdlvIOKZb0K/3dJKXNZVf9OYzI87VChgKZk3
SQuv6UNvZTcBARkeYM8+7im8gt288+CdXsDOUg1hinVbxHL0hkNuYbPMRftdWiMAh5qHsTKm73Me
uqtAOc+2B+KW2Xrdmfv/JyWU93ntSQ5NXaQj1O8s4KfG1E6K1IjJhb1eaDOoPt38OpX7JGGEUQ+U
XVEC8GAocjJYBzu4SlMfrGp/5cMpsmUwd3R/V9sU/jxQUQUVeQE+uO5JCjc2pLKBenTS0K6neKDW
xgfnJGZW92/M5ueBTm5VvlOpHmEDUSz4lHsB3Btx/XDATv39h/bzMEt+/HNFQ4w9DmTHSRUKDNAH
Tfrc2EBu8vevpIsy3dJHAtcR8Pj3w4yMM+LDhjTV3FubhXod23xlC1SJTXH96xktb+DkLvUDcouu
ow8UwGkVAwkIErIBM3J96HsPtu9HxqyH3783vBvl5LlZY897+H46qTScvY0kCVbZqUmRRaj7X8/n
Y80JEQeRtKWPinbm6d1QzczverTH03ryFngSdJqAeUFCM2d3pGNraROww9SZeuRnS/fdsCdvrGpa
tMWwhaTIRKHMnlevU+hCoC1DvctjQXDR18NwTaBJFyNNksmosUflqiu3lRisMz3dj7gLFGp+vgye
rAbo8eXu5HMr1Z19mOrgkrT+llHjuqZVF02qeoNr4tYCpbEJcFP49RtYNo6TiHo3+Mm7VlU+jUaZ
gWDhQHK16GGi2fgon1Lf33Mk0Xo8p4z3aQz/9M5PbqVZYRZhqEySdj6PPVfAWdg7syI/ggSXnWxB
CGPHdBBcJ9ulKoy5EkExpxX8cEePRZbXrUebXhgwfe9YuApsVDaNaseRETjAuYZvBf/tzi+8UkCR
QoUYHXvcf08mqi1jzipLWmkGy6kKqOg8ZtPKfeHjDrM3YAb+u6/y/Xgn23cH/0A0RDHpRtIqgYe2
tykq4DEzR7eRbY0NTEFd97f32PeDngSvnITjwJAclQx3X37T7HocVv/GtIgJ8hcK1DgDT+pHWZvz
zjMYzlkgCoV5Ycr+KTBBBELFtJnO2Z99jE7MZ7n8I8UKIMJ9EjnwpFbw1MRoQ++kHDWiGn6/v57Q
8kjeLzmU+BYLEhgoQbPxtLcbMopmrDPaaVfhNILj+4sn3349xGezQEsUYtdQywH+4GQWI+8HpOyo
kg4OiiUr89yusewKp1P4+fOX2vNPJ+uMuomo6gqfXx5GYzvUb/kXlzz+ehKfPScAFyDLC9YfDApP
JuG2qFIWYabTzFU3tMpg1NpjM86xcv6NEEPaAxI0DIhcCIG9n05ttHMoA7yRcVRfKUzLqyAb47Zl
296WEXAIZxKtT1/P4goXYkw0XU4WjSsK1JIEHp+nrAdl1l90cKa38tkIvge4MmTqcWU+7SECPwg/
eFPjBY0U1YiHMgzOzOGTQxRUWkjjoKkPszEslfcPraQOq1WHjkqvowWHDebP1r+HePbK2dBVcyYY
PtnS3w93EnKUlFMR+hjOvu3exLZJF20O/Q9tjqVEfs674ZMnuNjQAvGGHRxIjJN3RERg2HaD8UKS
lCSFTtevo/uz5weQzCKWYjrQLjh9fgZV2YDBCRrk09PEZ57MFM7zDHfLSPm0OPZV9aDroXuhpQcx
9gGuMUMzVFuW+9a5p7tkPCcLGrqxeJWgpAGEforTqAy3cWaDoFvvj/U+c71sZQj4/HDYrkRcTtcD
G0z4JXV9UoK7tHGzYj+7Vr4X3eTe/frJfLLufRDwkA4ukQsF4/eBVWd5B22fBTMC8YNXt1vZr/+7
AU5CiXsoIncaA+TdU27FpH2ovv16hE+CB8w7xA3667Dv/mDK5IClMJEJedT0pabi0nLLM9zvcyOc
hKdfFTpocwcvzJEkdnmw4oqcayF+8iZw41zwYy5Q8B8sv/p5VJUW2EVm1DC9UFy6hR0V6pyc5Cen
CTJgyDLDIRGiO+YSnD+dJp5XBDNzEHzE1dd+G6SQ8ohgGos6z28TZJaD96ehTnIyTxcZo7OFfrrp
XpbSexoKlorKu3G8b8qTZwLt3MSWl/jTxGylZrvnCANetmuztG81DBaianrINSvP7CefjgXTTGhc
AwvzYTvR3hwYVoex2jpb5323qkaduk2xcVH8//3oDoFSsj0XeRmcNN9Pq2U+KPKdh8OloSbaCHO1
acQ55Z1PYg9nsYkVhHX0EZvWGFNod9aCt6mKx5JVcT5bx8J8+PVUPoyygNIAGgOIwwGK95SW37tF
lzcO8CKDA6U6HWvcBcbqzKv5bBBvcdUF79+CiulJejGUBpusAvtNjZa4a3SpKCzgZ885HH7YEjCX
n4Y59RtrgM/3TVDr0jrv0XkHwaJ/+/2nBbFZOJnCDvYj4MrgnQUICiAiEBK8Ud2j7LvncKJnHtey
v787i5Z5LKkL4LKfFAVAbK9bx18wPJ0foUdqNBuPu1Fbrd1zbPLlyX8cCjkysJyf3BMrTXjuCAwl
oCDFQtQP3bCMiOgf/HFc9/ab54POruxzlanlhPnVuCcnUK3QDoAuMFr9bnWrpHVJSmtbZHA+CcqH
HqawdVH+O+8OVpR/TvUkCLtcZFNWYaqOxSIKL5Ci4xEp5Jlz6SOKAW8P/FyoXASQ6/gAzK1sXXqW
Ai5K+CYElSnamUcr64ONQKpfRuh48q3hdmOE6pxzU/UeGlW9AUpkY+GO/Pvx+vN3WfbMn/bfrhdB
aZuYc+G334LxWuXVS5Pd/e8GOUlXGAlmq24wyKDLMWlMuHplus5jrKP01yMtX/c0an6ezknUlCMr
hE8RNfk43E98m9Xlhd8X2IHPUUs+Jqc2PCUX2UsXlyKMeRItTuNMRi2xl9i3Cz5Qro203TSHHxzr
5Fyq/f8ZbRFgdnAhNk+vqwboj3JUGO0fWh9oSBxaqPLQWMRG8tsHJaYGb2EgX3ENx61v2a1/CgoA
bQORB8vaM0Rctaktxp20EuF3Z6Lvk9eFCpQF44kAviIfXMlUaKLNVWEgs9iSbt0EL9ajrc5dw+yP
QQHkMyDDQPFCs/D0pudwQmZhtnaaTSDBkNDbjWBPALViCw5kPBrG6M4WN06jAH2YG3bEqqDX2dyr
qKu9yo9GwcyX3w5U8sP3YilvQCboJEHgoxdK0gHvpoYyDQXZUiVuOAGTo8m//eZQuB/g8oSDD7A6
SEWdLHGU3bQ/dI5Oh+9VAV9SP4ZnaOmeswj68C5/DIOaIjThUbE5LUK5TdhnjQU7SlWYKXVv8869
dL0roc9K+H+AS52MdJIMQwrLtXoTPIaO8IPNqjWB1ilB3h3OMs3JdK1QFu+avZ+d2y0/LsMAcFak
KYAdL4ndaWEK3nydNAKJoUdzK6cwnTwaOdrbOv4BRfJ94XZXHVIY2Y4R2LexI9QZuOuHc3H5Blgw
qJyC+4CD5P3aHFlZ6wFCgSlCdtW2dqxfW55tcjJsaLArw3NLlHxIAN4PeAqEH5pmcEZz1iluhGsO
HDxMziD2G2wa6sTiO2YdGcinfTOZ/W5TOUFalDK1civSX5pyis3K2kJ4ElDtYPXrwD5NGrFfLOIq
sDRcap/h6TaF1kvbj4SZ6HcGaDCjxQiTPKc9Zxf62TAgZ6BIiJqjj/+8f+IaZeKO2pWJGdBkzM10
Fi8hILi/nsyHrGCZDTanJQWGCOQH0zMjD8aQdq2ZSlWsWPelMrItqcVmDtkmcwi8N+UG4APuTI81
Cba/Hv2zOf48+MkewZpcFoGDRwkshJGwCtAkQwFpNo2WdWbP/zAU7LfBq1h44wD7Ak39/nHabtjB
tALl/VANJMmD7Ns4WnYE36zXX8/ph9fWz8kAuo2Wa4H94AJZvNhmvx/J6IOsBnsH5aMhcxMW9FPK
pQTAA44mQMO1wCZ4IidPZTNVcZYLxwAsjdq3ZuUXm4lT666Wrngi0m8iablmGhROeI2yl97Vs3wW
pWVcwO6dbYYO0AmHd/x2dMe+Whum0k+hmdurugQpJ5KU9geKk8WMSDtDZ+PXEz3deX/MM1gA4ktK
+eEsaaaB4TqCChyEI1WKSN2FczNRcNTzKp5yUm9+fzzconzU4FG/QQnw/XP1KZmaputJyr18q/o8
Dt350eV5pAbnN9WGlqmhRg8CBrSmcAc92e0g8Zq3TqEIUKAiYZSlFSAPIDQlv57Rh30d40CfA5kO
bjnLjeokKJuQ9L7VembaKb2Xs5NMk39wtfMYujy2X0Ho2/bgrE9BCACftx7m9a+/QHh6M12+gI/e
+HLDxsbuniSu/TBnUyGA3XDnMHx1fU53hWpw/7AANBii2mvVugroWzsU7bHrOASxoWwYm1ajII09
8/2YByUo1I2XLLlbZBYNKAq+aNMmB6oqa4NklhZwjiNkeTkglUUonltusAjstxeFDnJsM+cmD4wh
VqVrJuPQvVp9KCImzG+FT69R6bjSTXYx+qO7VkVt7oHtkPC3QicIfSm90mwcImqXday81rrNQueC
eCVPrGZmXyiOVMzCy9YUldubcFqUewcJg3ntTSIaAYuKe6vnGyCTmi3HZNI8MMGLrDW0XcOgU/Ds
bqWMygkd36IRbO1ZPgx087DbKImxmiobtv3Y3mWEQqfVqOZ7HdB2rV3pRLXst6Fh5Bu/lexBVn5w
JWw+P6nAcNNgCoDQzANgoBpCDn6h13qSbtrDEillxdzcO205R7hroz/Y5E9DU5CNXeXyiBPI2w/S
IUBuYaOUcHdIaNGcc0/9ZMuEdsxi+4R2GCAuJ8liLiRpAjXjaMAlzaIrNgQv/HcRJ4jAH7G35OLo
xJ46F8pOFhMvINVbONJNkBUfIcVXJW7OzsDdP5kNBsLWgVom+lanKg296TamnQ9m6ktnVcgvrnah
81Wc2RSXFXuy+YNGYmMMNJftD8I76LgWVBgKJ5rvrYbvvuwfJnS6SXAFE+uvP1bvf3yb/pO+sqt/
fKz8+3/h398Y1/jLXJ388++X/LW9VeL1VR1f+H8tf/qvX/37+3/iL//5ycmLenn3j7RVhdLX/avQ
N68SlK8fY+I7LL/5P/3hX15/fMqd5q9/++Mb61u1fBotWPvHP3+0/f63P1B4/2mLWj7/nz+8eGnw
dw8vqvj20v4lxvf58GevL1L97Q9i/dVZrLTQuYdPMeCBOJfG1z9/Aj9GC7ZxOHmxDv/4S8uEyv/2
h0P+ChwQjn+kODivbAv7nGT9v35kWnAvWMBbNjABf/w5+3dv4L/fyF/avrliBTS/8MEnlwSkyCF2
HXepkIHThML5+0NKccOi42QDmA4koeivC+c6Uy9ZBjdqhfR8o821P92aXlSGm0t4qN+ExaUFubks
txIX0Aej4YhKwHDDDn7dd233YPMHV9/n4705X+TdFVQKk3IdgqheTmsvi3Vw7bFvgX9Bp4Of3bjk
9veD7I41+O/7cHofln+HzLBgkr2p0996F5L/R2JwEeT4jz/f8ocYPLJWvbavVLB3Ebj80T8i0DL/
agfEhJ0rqmkBIu5fARggNMHcNk3fhOu5g1D/MwDtv8Ll0vMX7Avgmj9cS/47AJHhL71aAqV8BwH6
OwFIfGvJg37aglBAAcweNxR0gBdDzdOeeaaGsS5IXcV9Vd4akh34VO3Ndki4+ThMboTU9UgMf+Nl
3kPr9Jsg59ch0IRGsyqsoI0Gjx87u8CNyzIvOeId9B2TgXGj48ps703eodxrtxEtGe5+uQGCx32A
PiU83sFfqI3iMciHtHcMpAisvFe99uE1kPPI1u3FbAAtCnGy2x6I7CgEfDLGlROylMa4Zw2/72ob
pL8uWlqpUd6UT6qBiUw/IDNwqyuvRb9TNq+wE59hbjXX8WiGh2qG5URTsHXhsZea1lWEMnUUBM3O
n5AmuiGnURGw51Y+T0V1U9YzTM1lB3x5ke0C2oxRVwXPWda/OELuq0E8eUN7K+tNWTTPNNd3zAoV
7iRDt6+zEo45TTk859BrwtmswdMYikPpQdhAunW+r4vmEY7I2YPZZUM8tf10SXLopHSNAoI98/km
4+0tytsZbgV3eVF9Qcn+vgsBmK7EMw2pF/eGCZF3uF0B+Wus5+7O0YWxFMA9lBoGGsmSXDvautcT
R5KiMmCKpSwvazomZgjEco+9YyZZnubN1EeuMZSLGMsMy+zgWauQr/owuyF8niBJ/WB7X30wnhLf
qe2kQ9o5Ma7wYpwqnnMZJKS4MfBbBD4oxeTKVV+BZV/MJtIqm4GzAsXPKTDiRmPvgcFpoarEdOUx
DyZg8J1q1QZhFkEpZlpBXT7JtOclKqu/5fOjVzRmTLurogLAKxgJR4Fo+m6P2V6qGaWi2l1Lz4Xv
QVFAS1KScGuzyxLF6qR2XtESb9K5yWCnrI5tPq1k0wNMllepY89PMBLfUUfVsa4fUQyI8KEMwL2K
bnPnzSVVuAsq1m5mywN40EqpWYN66ocvvtcctVcnLc0eJlmJ2PTUd07sy1BJgPDMKXbC7PvgNSIq
Oa1RZFD3HeoSU8Hg1lFzmnR2+4SMt4jy6Y5VgPZ74UU1dY8Ce39gNptcz8dwyl7s2r7Q3XzvOfwI
4mS3s0tUEUrH3JROv+9bo4qltrbohe+5I7bWTC/tetBx5pFvAyQ2J9I+G57/A1Pfp3wcV1TSIwSz
97yrnwKrABOFNS+Od+zCoY4b6aBaLH0HDs1ztHyZoZ5veQ4XLbwgkIi7HPh7H0Lh3hczt65EhadZ
ONzeKB58HRH/KYDBj6UK8Md1ykPYC0LLWmffJxKuCmcqoqqQNGrZ9Io+MhB193MXQMyuI3GY+/uc
9XvgwomYry3UxUOsnalB0RVw46jKntHkeYNIdhEVnYwmiC8Ocrwv/W7LoE3glqNKiqojSet5V8Rj
Kp0tBLasvO+V/iadtkM6IW+NBjbqeritNKZhzS9kwKPSkCRSrYqQDOycOoOzwSMenmpIrDphxqwe
tmTyv4ZmmdZt+9IAiA98hfUic1onIR9IPAoRW6N/x/MsJiOiugoR43lDdm7NMDt5OUz+o8f2QK4e
m/4Qkg73I2PnmtMqGOhK+e3Od7PUZ9B5Gdlm8sJ1ENILp7pgGqUte9zUALx2lK4cSJMFfrnWSAgM
oHzdQSZ4fRFKf5Gcm0hR1A/ChFp6M/Iry9OJLOl9AXgUL4aD1E3kGFlsGdN2yNrtAFij9QBm2Qra
YQcs601umzvUopPlLwmwvYELRf/BTVyRp5Yu1+Nc7D1yXc5t7MB9Whngz9979rMD4ibqFuDZyQTj
4/YBb/GnyWx3OjevusJYt+4aPrQicscCPDQH0n9z0hbhDnZ6m8G0Ls1h6wTTJiv1bmzZvhy8FRzW
Ng7H/tY60EXP0+WZAN6MDpiX+BZIGpO66EcZZ30G/pxYLx8H6HUKtUy0x1S7m214QpbOZS/Fvjfc
Qz3rCJwJECyaYzi8ZeW+88qEVlec5vC7ozdY5knpjpveYlvNWArk1LZ2dMSwmfnDLndbxIC5EeUI
4AEOEE5XEPL68bSyAFz0jqyX/x2M/KVn44VBUyWfhs7c02mOTErvzcqJm2BMjbZYT152O3G5pr23
DspH8NoOVTeuludaSvxY6Xh5zjoc06l3E4LLT+DIhdwRm7lAIfOSTf4mG/wNZ/zSU6EfwQJr34H6
F2j+LWeQxPcrdlX69CJvyR5c/rUou5QY3+dpPXrZsXNBy9VGfaTVk1nPm1wIXOEfhYUDMnD5HDHW
3zO7frJHcAZr0Ffwb1Gxp9rTV4ZpX2ae/ciZcYu3ErvCToRqjmpqrpypuqpMeqNkcyVqiHxBFc4K
DyzwLmif381eHsuw3Zhc3/tteMEtewfWKTaZ+koM5q7xGtAO2yvwiJar8l2FTRScqoQphbw2e7YK
/N483Bu+dQW11AP1g0h6UAqjJXYZXNNBdkHJ4tGEyI81fRUeQkyhP4U7ndL11zBTyWRNCfhP19Nq
sMqntjWueRH5/nDTe2RvmHms7enGxmcYQ3Zrd00sK+PC/VZoms69XJMJFB9i7kopgbMKIsiMIZ+5
bkORlk4b99KJnUpvQw4r4nlEvh4evHo86mbnBOXakv3NYBdw88OSRvfRdOo16mfrlhfXJYhKcznc
zBQY1pA+hLQF1HBMQ1quMogsOBXbN2IEyruIh3zF8OrNuX01nwNe3dRlcNFyf+t1+sVxxptaXRRc
vRhV/giZ1GchKw6guHnVmE/gpalK7TujPfqoYVDUIY/QQNzhqL5p/OkRhj/Xy5rxiEw85rxmCLuG
sn1ukqvOnjazmPdV7BVoMiokHB45op30te6mtxFVsKycD5zPD77IH6uw3jVO/6V2yNXURCE1DqPd
HgtWganqovmFRnbIVEQQ3Pmo177UG8Fp6nRGIgZ5Uc7mExv3RfhiqbWaj5mFHZZKgJrAv+63rBuB
xmV7pY0bzfVRmPPO6YJ1TRlFajPFtGH7zm+PvY+w9gt6OTnACFRVHtfD9FbV2Zeu/hrYw0qQOCD7
KdexiVu/dvpbaZTX1Jyf+JxtR6s0QUjzt4YPgYR8I2od98L+6kx0XZXWHQQxMCesuWwAP9ArRxnh
cJyd/qYAUK3sAvAPqTHH1LHRfUE2YDe5igy/+trx+7GeI8LaneeNl9jGIXkXoYKcUt9Ki6x6onm4
oZJfonidSi4PMkNT8MUeJerUVn9PgOAp+upKC29ToiZMczy9PNyakuznyt5XobgwSHCh5+pqZN7W
ULc4xg5NMd3nXXARoHKvwTCT7i0OwPtaGvfMG+7RRr7mrcLu8iZz43YkJNG1sRG5fwhL/x4byG1N
kW1DhMPjNPas7Lacg9s81I9WUF71MJeGzuE2s5Cylc3VNGLvmB2w7uhFDZph3MoWlq38Gy4r8M7s
rJexQArpKu7Fc1cj5UD/TN5ZGZAHcMCkEStZLGh+qD2UvECsE44Oorb3D01ZHWV/PfabiuXfc921
KdO+F9seD5KyclYswzEsO3elJgveGpPeKxs9DOkfBbzWly/p1t4xM8Wmpe61meG3GPPquMvm1Rzw
m8kVGkmH1UVYgVOUk1iXHKS6woC4rGhRZy5mKLR31k6HyHWMqdh5vkCQ+nGtux65jl9FVPZFYgCa
CrLcFJVGd5iGuoxDTxgR9nN/JSB6OLjdAYn1eGhHKLlkfJoTm9skMRFKArz2gbeHLHMPhBVDgrKm
E8/uJafdc+/SG9mADOqWKosscT/pHGLO6NVFBQXSkIZZ7Jr1xnHHe+m1x4ZjicAu8aJlAfT/wVFc
uXm5YWUV8UakuMnrxDQycVADbll2cTHNqDsETt2sHCL2LYFdNC5e6eDjQFYG7jZ54cI7kgwvmdet
Chs5uukhz1EdxdeA+kMe9DGvULe0zNRs5Tfpumt7cNYzbCcvVIXFmg/9s5gBKpktMa9DvObSDPQm
YJC1nc3uJRxrpBVhfZx6MJBNN84bdOgnHOp11+Yb02eryR9AW++7IYYRCK2/WnZhQSLdJKsBJVxE
32B1D2Vmv5EhfzUzs0x8z4gAZO2x8Y24Drn+1exXZsQMKBQbodUcKkXbQykESccAu1Q5Lxp8E0c1
Wr0VTlfHIu/myxGIgQgzmaJx8Mma8ylf+T5leL9j6vij3JaTN23E1FYRLiXFZuyabIWuNDQEODqV
QYZ7btM5HuwL+9heCMRi4talo+sNF24Dz78G+YwPX5C55YnDQKQsp7LYwzztrh68Kgbsq0gE61Kz
G8ZDQW486BvcM1kif/amYePOEhTEkoiV2+hqpQ27T/yuKKHcAOZp04I8il1bxU341YBXTARo/2sm
+30dSAnzZQ/yg429uLWWHLdOxKLRjl7qIh2Iar9EDFF9zfw6S+D4XEbg70+JOaoxGqstXkK2Mkc5
pmDqRMSv6gMvsqUtWn0H8g213ElHAZnVttJBt+mrYNtZ1Ry55DpszClxgwI+tGGI+xLBRa+i9/OA
aoINvnszNqjFhyEuj1ZoRIHKsBpNtTY9qmLcCO2rMs/j3DaKjXIduc3EtrJm3KqwATXhZTXRBhvu
UEJAqJVrx1+3IGrFfVPC3WxsX/qB7fy5gkc6jlO8+7pJuoEfkVe+hV5M/h9157HkNpag61fpF0AH
vNnC0JPJdEyzQaQFDrx3T38/VtXMlNTqVkzc1axKUSklCeDgmN+SAe0Othiemt66mJX2NQxJ/KbH
fmaHzjYOm8nrpr69SUIOqLXCam9NpXEYUQCvM0d8MafONzyNgqMPQS791uwTewfzYO2apv3rT5Ri
91tFKdgB2oLHT2ostMmAILV1u35UvSIpw8NAt6rrUBO7z+firGmxxiCZck+74iohorGLUTQrJ66Q
y+BiWcVtOtwn2dnMbeRrej17k1a+V1lu3FvOyZBD+iBy1jEz/ZBKu7xELRFZanMTMzZ3Ax3lSC5l
406UDTAkWtKb1FmuFUxa7VYY8u5AtJbNNbNBzFpzaOMy8ede/oBsNH0J8qUr1XyTl0Xj5nHi7Gmi
6LxU11dLGWtHU0nHO05cu5nwgy3a2GXlFPXz5Oj5JonqR0n01a2tfi3WIt3yqzUOP2qz6aYR/2HI
ycbUao/behfHT6OKtTOz4o/CyZwXeLaL1k3TV60uXjssF1NLtvMiPNOMI29wspgTSrgr8PdQMbMX
sUPWgQ7NWravJotDKSR26esa40dc5V/sdSidz1/bPLtUutjxeq/KdlmXaoer31FuR11fd41cuW12
TIfhOMcNASmNAd8jBVZlkbK/s01ad53WeWil2fHqHAcG6RXsjezZk8aWhI3S2JQNv0BO1ka3g7Q1
XTOci7VRSR+hJe2ECUyctF/KkpmerJd8dk8rad6PzIJgxWHTJa47hG3maotgM8uWs0cCPB+oiZHc
hSnF62N7NS7Oxnytaa3Agv8tOeWrPWlPLRVyi19nw6eTic+map5ZOAK9MLaRbm3rJqO9bDPM4SsN
UygwAZMUJBmuNEf8VjV6IKbnRgqLQ7xkhyjpK98oxwcJeMGbMNC42Sy7gzIf8yl/R0CzVo0F4xMu
dc655krDTOGE+PDCnWzIT3W7zqTku7G1EzpTTxuVnVT0n72eHOWk2FrSNZ8ljLCgLxspyV6jZJJd
QloYvGAiThN/jxm+IBbVW2GFD9f/aiEBMl10l2W3eineySxk51Z0xyZMB7erkT6RViC8VJin0MoO
rdGyW1ovhqtN8yrn7AmDSm7Me1Xxt6yiec6FbyvN4ygXh663HgBi7h0CQUZFXzedc7SNm3zkrXES
o3XzJvoObU7NSfJRjvoaPpWikmUB0e94swWjp8xes7LbqHnrKbEBmIrzOoia+F1djK1oOQhHYfoa
TSNKAvWkLHyLsrAyL8Z+1cT5Fpc+JbjyY1YD7CxI9NuFe1LkWeU1xfAgyXbiyiqtqJaICX5tVTea
5jTQloYYq7peN5blhbLCrpjgsaV3toMs7mNhPc5D7NcNgoyGhzEKyviS7F3LwuB6pZZTnFPR3BPQ
8TyiFpEi51OZzZech490T9r1ls6JHaBTtR+mRtoN3CqsaczEpbmySqC9cngnhmE/5PomUYbb4drs
zJijDcespcAcQaTaPD8AEXw4VHlyfIzfx9EIMnX+tvgbUJ8ZwTQmXF68LRWK9fjzNd4gh5G2buYp
WtXzrmjMW9nOmXjwl8YdoU7CMDYkrHCSs998ux2PBJCgHYtckuG3Rp/cjXEeGE4akJt7LHrtFs/N
qSuaHQX3fhPpCKwE5l++K5lAp0Sy8K2mt6mtbRQS2p38QeN9tm2qU/TSs/mihR7uBo1PHovi3Bl8
6xC8w62qYSNl0UNClXU5HmvbktwyN7YJfCirSbyJi2ZwLfBgJze3LXniwNo1h3XLl9MnAmHvQz0D
7p5ulqZ+jmRGWSHl92Wp3aak0fMhV6zfdu77iJsTKhIEuWw9NAmHE8InruC7uZmxu9roYqeJ71dN
5jY1OYOV1U6yp3dLsH/oKIyuKv6NqBSM7fpHZFqrauG2G4Vbz/YKMvqgKRSnhQ0qaYV7RaKDJNLO
ZZgSkKmCCk3GiXiT57lNv01piAJNKy6TnN2Ap60T6o7V3aik36rV+6M0HGtufBtn31pXaK5mksAX
Jtuu4SuTnHHAZbip5Ub3FeeLRmgogLo4E03y3r6jdIHZkDgwOrtYEu/RZJ+ElgV6t1wUtXKj3h0a
9UVOKJhkcegcaRdJzq7ui1cRqbeaLaEgDIPaYJzOZvretsyucMbHPeJ9dK9C22VJ41WKRLbk9YEa
8x1wgyfp2WEYzFMfFveNqt+yHt47kb3t+36V2QSBLMxpcvlmj5HbMKanBZol6ernUO7FWu7T9++S
nsZu4VCgS7s5VW9zBjNBHoVLJSvyhla9RTY7uYSqJu7Sv1j2pX5SCmeblxw5xpyAebYrGRyC+Mz6
aT0YJPPYxjYLo30zV8/JMl70xjpNmeS2Ief0ybY4pmgl9bjO1hTjBd/rXY1c+XozOoBQVMZ81xg+
IGkq9nLEG3XL/dIW93qvbQRpF1nJK16EQVlKH0PH6KXP6qDVo9dPg1db4tgl+U4M0uQaQryD8uYY
3FC/jpch/jD7Jl1ZLZOxNpoPpIvtQ6XdDhpLmkkemI2NxTU01jVDGQ7Swzzrp3Is74fYXCGFDDJh
rt+iBulJpm/oRr3Y6XIpyywgmnx7HbKlGr3PiwLNynI5GYSvzKNX1dap0sxtFdkPotHX1+VbhN1R
F8ZmLNRb5nj2AzYzJlUvCEt9IyrPSg5wK/OrRERMWKytya07miM6F/wJTATR/MR2mHeSTp2xb5+n
WvssKNyS8prRW3f+UFh3VB2dB8q4ACftDFbIWBVdD4XmhxMjoKiNjSHxRQ37OlHrQgQpOCIVPaIC
yeKApRCbWtxIhAX5w5AemsR8MJNodPsltNg8xQM7kMKLFpKJddKwNm2CJ4MctvMwbETUUtpQka4k
LYXs96nmtw6ozsC7GSTZGPujir2RXdmfSri/VAQ/sOP/LTr4WZ/w/0Md/yBmWH+VV4lA+3+AX0aj
e1U7/3uGedtmX/8ov/9xfPtBG/HXv/uTZJb0f6J1Q+eA/lPWNNLUkd/8qXPgR7RSIZyBzcMchZzx
f5QOhv5PYpCR6KI+0Wn/+5vSgR8h9iLIGtvjHxoI5X9DNP+oz0ULDGSJCM/WkFpcaesrC/03sX5q
OLGTYFxx1XW47tf5elnXWyrJfpfB8SOb/dfngBFxmTqes5/VlGadSnUhOLE2qz4wVhnp9eoZkZS/
BOom8pfz3x7EX0P27wKOn9ot/vg8FPK2QmiMo9LE9pP0LxtNawwzOXSVaaU4LmC+e6zuw+0AbpcH
8Unb0aW7JjfC+80H/+JC//7BV7nB329o23K4lK8fbCu7NmWTEPa8p5e0/NLZC1i3WWOuO1x31tL6
NjQSmfq/+QYoYn6QDvx18WhhiN7RDOtfMhbCQo5LO+U7FNQcJeNH3t7VmD673I0LvEnpuXSe9PBr
sSNSCG/j5llEw1bjNKZAZ8zj3azUdDaQinKKOlb8TTQISmk+ag389tT056l9SdNtb9471dOMetqC
kaje9OoppCRAf5O7x37yVeMsig0BQYEdfXXlY+XcTLJP62tR3ybdvgeqnsgLUbdS3j/M8WNkFl7W
17veZHk1ybHLlmLv9FmQKBykiu1Yv2fhd0aBNbirxWrKKZhoEct19HNr39fai5JEn31YkucmBUI8
10NO6MoSFCG4Ayep2Mx9XUOQmWT+lJc+Ebq5A6NTe1W7m20fl45naJwGjkKR1o2z6fSPwtwmGrlY
2oNtP0XVp54fBQeKcnm0F2NlDpe5uVP6J2QOnmxXXgqqJE0nLf5W6HVXxq1lsFWWHxfrZN7V5aXq
d3N2zIvQrRIrUOJhtZBPEYrKLcCWJ5UbEPsawngl4nelhDi6laS5ESYd9n1yOSI1AvszYoK7Nolz
y030Ff1LTma3Kqd9MV4SvfMKDsm9srbyt5bdktZAl8VwNVSMjIS0EFOWDSgcoz3KSshwGmbSrcgA
CJzz2HDgnJ/KZGe1hWdpX7341uYwmETP+fMcG+eFhxEmp5qgQGGviKD31IZQnfBTV04OmWyy/JpZ
6AnUzouLgxFtq1zfV+G2sOygr9Z9tXVEGzjONuvWeXGcyug8AuxU1uglIe9mZRCjN5/mK/ks7ioT
uKo2EIvYX9d8c5NNp5jOUfjGSR2u7eRAf6rzsRUwKcduNgG7/SosCVtTtrbYZ+W+LXp3jMZd1Us+
JERRUK3S6DSfpJM/D7OryPFNlK5b7pJJIGKRmQ/CmO+LIb+TJ4YoRWts2XzNqV/Qp+zRhI5eafSB
ivN3kud7qc4oi9F9ibAj+6XDWC0AChbiLXJDdq8ZhY5yWRyV8ftBNZjbF3szOoyd5SX5xhLrxGTL
JNgOgNS+IGtNAQgXi6YU/TXRY05BqwEUrMpv0A9sUnsnaZ+xfegy+a6rXzKFPU43whWf5vilUSRv
0Q+Z2OQD4wL1Qluu1a4M5iVcxWEW2FTsTdrZtKuDtPjW0BxiROXJfLG1OsB7SjaCviYvEYa44CI5
tgwbtfoQTeRWdXJ2+MtizN1qeepK0oQ1C33x3jYOzjAEg61ArsX7RCGPEvsG8lzKzc5y3+wV8jQl
UPTW0LycUBmNYzxqHZ3barXPhkmrEIIdhwwxgbq9mDgppNUWnbhnW+2tIcVu2aoAxhz6MmPXDfeY
AD44id6EXXyXlZSiik3lvAkyVlv0MQxUzUToBCXbK8k6BN9F/+XJ2mqgvMkAr0rxisHRzqOLkApZ
NnCn0gUK54pSfiijFQVqTIwPWX0UovLH6suumntpLgIKrFdllxCdbDyE0XwTg6tyKAqbu6FPSUO8
YPsC8+7Rl+Ctk6cdZpuDGtbrsvswSnkvw+13A/mg0HS8cTqVrnKEpfGx7N8L9TuTZteMNnPx1bLh
bEviSsnnCvPjpFzybGu0p1Z9uWbxNsQGLtY+Wfq10rQrMgQ8O9HRZZTba6zjkL2p/VnmaFPUj73A
iBGidDEPQzR5xcjtBKYU77p0bqXNYH1lzlssfebZk8KRT49g3MBGYbzSXSw0H5ClhD6QzLtSu1m6
5ym+6SLNGwz1ptQd18729bTTRxP5TB3v4i46GFm/Lo1l2+fiINC85zOsKOcUTcveIvtpsC1PSw9q
m3iZGm2bfgkSB2swIVm+sSirNKyCyOy/RdpPbtU1wZS2qy4jtWzouR220t+oKQmpmo0vQwZF8TBq
ZEExpaFfDMqx6qhzYMZ4A9uhLa4g6Tux1j0a9Soc3ZyIjYsps6pJ4WSutSUxvEqd36ERiPG02804
6cdh6eYn+ueEN0026h8ZtLahoXkVpw6LqCbl3pI1r+GAaEvI3XetiHQ1lf0nXYOZOy/0wneSeslM
q/AZktq6pwcpgKkOfanux0ss5zttFKuY9Ydb2i2owMbaCxd1LZMzLOJwp875BbNHoLb3pVrcyTiI
VN5vedgo1akaD1GBf0ugzTrQ7+d2yblBvbCk36l119lPY7nVW3sDWdSH27Rob5RrT4/1ZAmyR7OD
Ek1+FqpHkmsZS4S7q4y7j0XbaQAvSqg+FHO10/SbqaZ1wd5POJqbmjWmRiForA0lEHPjSglzNgkS
nO1oV9Y6lAnobfdj86gApC/mm2C6CUFkxmSvTSrcwOw6+Dxq+wV/iKtkp8iQVkOxfOrz/RTrG8Ui
FTPCbsAilOxJ7HRVtgI917GUB1IA0bkBSPVrDIvIcD6Fc6syoLMRxRmT/NQjVAypOszfDefEK7ZS
ZXWrGrmfZXvHRhlmbLT5JlOfDXhUiXcg1m7L+a6B+xqN107Ogz7iLEeNnK0fLfV2vK6mIHnpFc4Q
HgLeUsisx2SS4qKw7KfKgAm94qLVujQDEIGtafCn+cwrkkb7UrkUI7Kkwi0ja6X1H2nPoTotd4l9
WLq7wbloMpsvsBkb5RNn6sx4NutdtZx7sIVi1TpbjOqoCbRlhyxvKlvSpqELo1WaHnu0JYbwx+xh
Kh4NwlGnkywfkHocweeRHsKoJzMhtYqXak1AT6+HSQ3c4UAnCavsW0pEd02ybV+c9SY/Z+kUiOiR
BD6e5nOnSa+DlT41w6HSnmYknIvebhSyWqNx1banPl6bOVXkauoZybbooJFt2DFpW+1z8VhG7w2i
0EgQSy2+Wx3phzy7ugP2GggqusrlUFcP5fIR9yuWMiVh2q7QAslvTjO5gr2M1u7Lho0as+01I9tR
dizn6nSqkfM4zNDZIWTYAZz7srWmh8GFp63mbm2kXzOPMGxk1HaV6xT2Ti0ZUzOJseo2rI+VeMA8
4MFVuDoCkSX5KtVsY6DSEMkGWIh9eYKsW9qzPm/GRvXmdhUCIHR967Ul+jv0Arb9npo3+vKita+S
A95YvIslXBMaHSTyS1MUXtIP24Jtf21fzPRGga3I6x2ARkn4X8qGUB8vLWbhjshbTX3UqsRtrQ84
MbR0fgQyCblXZS2DmSwYdFjxuhaR3yjvai7zzDq/kpzADHuUKKY/p9FxXgBqpicNPxmScko/bfCY
un5QkhMNdiYU7eh8qUSXG9rsdeWzoz9p9qPcbWTnLPpDJz8XKtQRIqv8WEZHfrzAZzhZ70/lOile
6mpbJI+Ksu+WF3u4VO3KjBXEE4DN8hWtuENhVeaY4MyjjpSgvledfGWmYNq+s6C1KXMXzZRnMdMu
7MehgG9r1Qa9TE9Sj2pswAx6MrWbiVq/5bUPwWZhbNIyiDvexfpD718Ua6t096m5kcVzJ5rdNVXI
OjUhghS7YEkWHpHh3qjLbkP1R2jbvqQh6SBhMzuM42vabR1NsBuTDykvXGWnfiqgk0a8OV+UIbja
PLtC/dSmZF/IPawGR4w28tS2wFqYEvwrs6xDWtefehSvtYiJrThGY+pfLyBWzszQQ7dLwb1QNsAX
rBboKDX9DOPBT1RWn0ra1Za9Jo5iXxnRsU4QnrEzrg3ECenih1q5x5y7l2w2P5Zgygq5T8Ib2SUY
hN9fGzjSBvIx9UNeprRIvEkyvWZ4i3vo5yervwreLtyZqXvLyndJbGvzEimlj/veL1B+hSX6oeSl
S/st+kDYgw+EwkO6p78eCROnrlUIqbAgUKjvLZY8ZZ8u41ooJSv8FsLDM8L1PFrePCuodiS/j2AI
xAMX4zaD5lf9pkVW0/M3RKzeacYnrCw3GjhxWXdkOUvFqVCeSGD2FrUL4G9YN7Rlkxjxalrkjim8
DUqEOzywbGq9WWndmMebyodGf+6sgW7o2ZUoCs5Me60PjtuY+a5XeZj6aooezGGfQw1MOhsguDI2
9rms+ArSWZbUcrNMZDiRGpvZm4iAe65qUo9W86xjB/vN8ftqp/of3f6fh29wB4UOyatN6WeLdZKy
f4kGLXR1EBVS1Na8WPPz6Kv+vJl/V5L0oxvqvz7MljEdAqz8i4m5zBslC0eDkz4CnNJs3Mb24/jz
N5f0y08h6RDLLebCf7FsKrHg9FRzKGmjp75/65W7JNzgZGUCmdwSX4x0J+jRy3FXzumhNg92xSsF
+PGfv4fzC2xFJXgJ0yu1gDgwfgJ1xlyOi7CLUBAYxiqaMj/sMDumnCTSFZKxKHM8azkojHpnLLyW
6oPpTnb6oMk4uKieToImaFD0tgAFS6qCAhYNETKsVHvQVYNN/V3LDlY/phBeuuFazSp1XghHgFIJ
RHGjFhKCbYSfmg6/R9+GGp/6Ya/obyO9jxOJ+cXgYIQ8ZxWeRMlXIymQ0aYjbljHlbE3l6eElsh8
Xl6c+r7IP65eeCtaEVjJCQVAYgQeQwoa3+PL9MyIdUdcqu4whBt7vG+KcD2GyFifLftWXV7ktlp1
CKGK08yzb+d3wz45w0PRGa6dcOTe2MaTM9w7zEmWdNQgPK7hs3r62M93//m5/Ogg/mMQ/v2x/Ax5
zaKfSrvhsTT5y0gelvxWt7fTtP7Pn6L8AtWiRVEBrlTJ4jB+rggMJ0z6g4UNoQ2ubXSk8vvaafD+
7KPLvDL4bUWu+q+vMp9I4jQxhVjKfgZHcVBQ8KRxYW1AYgL9d+LL8kxXXXXruHZ/Cx3+8uNIFgOx
VPAP/XyBCEkbIJT4+nHFdvL1YNrUH1SD+WApwW/zHn8xT6mKiV8Z3Beb0c/5Bw3lbTovFLSTNwaL
D72y73YybUjFb9uQfgEy81G2gQ31WiFp/+RA7Yw5m+ee+9iztvb4OuLH68qajaiH+het/Ail33UX
/mLK4iYySBRZw8z1c+JNWRZLZCBppze4xt+zWkzZlarVfx6S6hXM/WmuJ+kGVJ+EABOP1vVb/A09
zwyUcAL621WPfaCtxnWyio6Jr23IuvY+rFveZ6/ywM9ql23h76DmX40X5nzHME0Z7P7n8ZJ3Udhl
Hdi9vDZvrxlC3d68/3O8iNVvM4R+Nfky92PMJGFNw5P247V2udkD71PkO6xIaTnX6+iYMwd6WAA2
iTevjd9A+L+8uayheNqJK4EL+Wm270hJCKn3vlIT8boPQo/2rC0Oi7Xkde4Q2D77xGMTWOvSL452
8J8f7U+e/j8mNTgZHaoC3JeYnZ8ebZ7EVh6ZDCAO2Y67+Jm/uMW7TmqSfmjWv6vb/cUbgquZOD6G
LJb5n2cavAqYALSEl3F+hY8Vyg0H3D7aTeNrnJ3H31UR/kG3/DRwdZV5FH6Ajcq/DB2rHin6kfg8
5X54NnfVKgocj1WrC+RV6f/36PlfcYj/1lv6A0H4f84JfS3E/fcc4f0bDuN/HPoP8faDDfX6r/5i
CE35n1A1ChygiqWd6lGG2l8Moan881oeDINzLUBQ/zBJ/2VFVfR//jG3OdfAORaNaxLKX1ZURfun
hWWZ2lZMzPxefvRfLtkf2N5fe6HtP7ZVfxssGt+OcSmTX4Mj9hcc4ZTMk5W0VGK1toft4kKVGH2Z
u/Q1sZUtFiq/b/LVaGQ3bLGDpFp8ii6DrJGJf6BdzJVS89xN6VrFBYYqBsIhj56wrrJhU1b4y459
n2815VsFYpLiZUOWjj9qUtBG7PJrKk2aboOYaLegfNLVZ1VLV/rcXQ8XvlbVgIclclMD+YO06lTn
2UQJmmfySUvqdaxLXiU+6uVLo3pARx+rm8j88KE2RhUUCko+zt0dBi0nnHx2GBwr45Vd4gBMAL1p
roOR2YXoMTPLApvjbM3ZZ1SM1dycrPHqEzqXC5KUBsMb+rW0R/zHOaQYLsjD6hwLXDHcdTm3hxP9
oL+loE0SysBaf1nAnlNdgzKxXK0svHokujSnrzzmkJPe1cqD1j3QBmObT6ml3xt5dK83WB4IoE8a
yYuaU9p3YBidOwMNzTm2KU6MMxryzGTzmT7VNTassPQbK3dzTA3EPnpoEG2kCrT84D9N1hJ0UVNa
R74lIHu5Rga3QvN9SMk0bYw3R//IF3r/CGdWkNZi4Ty3fGNtrLd4uUiMpK8LqF0O7WOb4qPqm90C
7aCh9TQiTKMddqA5DzKtR8t+DrFElmmEmvuYSOmabG5UKShFwnWnXMri3Rgl11JCN9XPAx56oxi8
KrosAH+W9dHanIRxYgoGkaIh+86n/YyRCrwkyiER52hjIccZmK7hNKVC5rlLAUpOzM3TpZZxAjAC
tAoFeu4JNt7p0oLnAGwjvZXUPujSB3IK3sL2peRSQ2zHA2gP6G7QtDNyELb05guVOx+hZrh9HJ0r
ST/bc/6iiSogzPXGicYbTLqrrtvOWNqk8lq/CJkjZ0HXOauwkR77MfZ6Ua1j84o4Pfdz4g3mR0nu
ztIr9NSB1ID3ZaDcWrl12uZgih19jVuL27EMNg5DsTbhQ/L8A3fwTWzkbpFkR2u55LbspUi6FeMr
qi08ybxq0HsRnojOVr1SAfXHYhBNxr6T4m3ULJ6wKr/R632bWW5olBza7Nu6xv4BXW4lfmssxzqb
zp3aI7nuvXHQCEKxcXPX/giJjUV2U9qWPy21H8UcvZsjI+qqP/dGVfYph3T7ZJ8567kf6NJ5Xuab
ssfKKziaJ/1DXp8NpQNF+mI0uVahuPPwLqIvwZPC7NZqn0lW+2k7UsX7JnH9ov6w6TtqsLzOgerc
0WcF8fPapOE5lHOPQMXtXH/JmQDINM5ZXLo9iT9yf9e2+yIRnOveTPFeD+CeWeOL2rhLLWltqfcK
c0ROO6ZsznsF7MUU0G4ZdsNm0yubvH6dI+RN0GgT+hy4DkzfqyZVQLilK6CQbp2+4QIQO8Y7zbjt
kZgtsIYWabfgsIEyF7tCGh7rAscNDla1DPqYe1B9VHLu46+nx+5DlA9W9JxlR5seLgtzuJSfnYSB
qX/H+bTJaZtbro6d2G+W3I8NEOEO3av+aC7E5xi7WUqZkbW1pr1XBtpQRoI9PBoTwlltE82PwtpO
WEh0pqqm3WLl9boFlVXe4wh5k6wXo6BSkoOuqO/G4rDUL/GUr81JXs3K4CIl4J28nn2nwLFOeT15
V12giuGuRz0oAXkiUw+T8hxn1baUUnTSOVrZ+yJ+cBYUZzh56+k8YDaImFGvtPPV2JXYWFjA3bSS
Zw8NnSy124ctFfP5sRCgkfZzO0xEUL2NV/qKB5AqA5gTAcLqcJVlulb+aGXHEdECNpVSTzaz9Vna
VPAq+V1f4CFNwu4hySxaV81gUnH5drK7SPhx4t6ToPusRfNM7aFsY68yPxJju0Twzv3iV+lz2xJn
4DxadYokIA7U8BPGD7UVZolORmfW8UTGXRlBMdmjF06IContSwswwXrnGBASuLJCqC5oOFucnIqA
EApK9Ke4YSWyHFeLKuY5aJPsUMdipfTKq8PT6kF0IwDcwqyuoUVMw4nfh+8606BjV6siRBuaBaZz
oxhPak4RnczDRkfqRwPqa6bPK5Nhy5e2BptF+MiKs9JTas7L20y19iGc0GK2vlLNT3piuKMOvaKR
CAJGOHXWVeTHOnIvj6dJue272huKLhgy/qfQNnkReaGSe53zYitfbXbJjPkcWdewI2sfwd1jK0GG
Xye+ki6ew8JCMNpZLrMbekgBMfFGWTYCjvmVUKIrMEo4igSVjuAW2D9X2ckD4aI6B/vHFQE7pZfY
zyzzzhzEOSl1zO/JrVD1bWQmK0cC71Kg91olgCt8E2DjJZJvBtJN0gm/AwxLsV+2SftGG/u5RZGr
OM66atPdODNNAUZSUuI3YeHPuNaRWvhOdtFKalP1V7BWb44db26KnW08Y/Xw2h511Izlc7lRFdQo
ilfNSSDRXyoVAEALYGc1nQoI13iY10m7eNn0kEl5ILXVB85BT4ZfkXnWMtC41jZ+3d3o+cXKl6BJ
0uA6MOYGZkzBNpNEq6jHw8DcUugvkT1jynfO2DmOtoi8BUBUwzmRPxly69lF61XcOAB4ZVG91NTB
hGADSlI5YgLk8GDqmYxZ2YI/2NsFpe2O4bGIS5byXGWPc/bayqS99YbpGeJ+WZ4nLTsN5arivC5p
vPFbU13AUWWUMF4XU5SeDavyqtsMna+uf50G+rbBXSHXKnnATI/wFkphuKEU25M6Zr3upW9fm3k8
jkoWNL1Bs6zsDfbz0sCQRieAlltNajei0bxJxShD4pjBfExw/Y0D6Ds1Dp3ejpdFyzrSw3Mv8Hxm
/e6aCzbM5ZGrJTACjn/C6oPZnJiEDj+uAUwj5za9ClRDPsX4yNECYz2CJmgzTyV9E1B1O+vdPnK+
Z5tFTPo2RevVNrV5404KB9JbsaTPM+8IhI5QWKVNtADOcMRN9Kjr0UcUJiuSvyr8bQoe4vxGlDge
mfIqrlIrjWMURTfGqO9C1OpDmhKLwW6tFX7SOc+hpAShvfj6LO+kxfIibrNWO2fLYjs8zwcUnqe0
Emd9VP1yyP3KkWd/AE/U5+So2lxA16QXlAJs9BCXInSBlkVeZ1QbK8eaEOrvSS72sZhXFW0PekcO
h62shyhZ2wOgwZjfJVcFL1p5yaFaJF3R/7zKuRvCsX3sZitjVJ9idrn5NAVTtc8GeR2r7TvEzq3G
NGK2bDmz/CFnh5D0ZNyZaLaJ4SDF5P+Rd17LkSNZtv0itEGL1wBCMhQZDKoXWEporfH1szyz+jYz
KidpNfdpbB66S2SRUA6H+zl7r312+MQUUoGzrN4COTlgWHPbifHJUxrGr5iYz36wj3TFtap6pfu0
AnWv1Z7UjnXXOMMouc+4TxGfHSQ5fMC/J1kBajFdqnxjsPTynQufcE56WTjRPrXr1wmhSBfmy5l0
rblY5zRkR7n50lZfK0dxU8QWUy0hjwn5rTbWRIglkkLnAiVIXe9aVEiyjPJCL7+82/T9tal6r0dU
b4qXYg+FmtTRZFNGafk3oJhCmAslxjb1miWVPTf30q121tfBxrhLqYTd+Y/tXaYvJMqL8qp1UUng
OkB7v3Y+4of/7kw0qqhsKtlwUm34tY6TzonRJekgziT7ZL1YZK73C4AiX2jmHNNlula2f77221LK
j2t/d0TzpnIUObGsKNWPI4oyKomcm3wDg4UyquM5jx8c7aZO9fNoUHZ1ymIsfW5JwmBP2CooCnKu
gyBr5yhNjYd5Ddlila2ClfJBmeq2lPK344kq3bsaoBKrBXHfHO9nHTXFBrJhV9V/d9aibqv6WJw/
KE6xtX9fdvx5SM2WAaTBiNJvW0yyaWRWIDbkmTJtYkK12QwgXdQX+OSWdBsWf76lotR1s/9XtP8c
Trl5fkVHbddqOJwc1CR6Twu4/aJw/Oej/H6YwOrURYuH2KObgSmFxoSBr+cwu/zcrZN1vUSQ4iK5
cIPVh8XT3w0TnZq0o1KWVrXb+p48d6afkMPp9SvC2yl/xwS9uomLXm9doPPxPorl+91De3/AG6Tc
RA9NHiUOCLiI7FZsJ5heoHxhaj01qHT+B3dTt5C40LAT5Rtx/e+GpQp5Uh5lI/WmHZ/gRbRElC/x
nhdbexXeI3/9nxwPtTpRkxTcbUFTe388JERpqvkcr1lWTypV2vo5f0Zu9slcMfN/OFhuuhc/XgGB
ff/34W6Ip44tTbg8OFxMpwRQyTr0EKOs4w3S1Q8u7XfD//2hbsZlZ6BOGSMr9WiYgAoQDvKHQr3+
/92/20myGkY/mycuiGRyl/G4YAO0s6huk0aw+7CzJc759pXWeUgU85kp1ducU7mQrI7XUExaLMMe
lUXxRl1Odo0V2ddXages8FzzBRE2yWPrYvPni/3dHTXpzVB8FqmDt2OlkHQ7LPo681Tl0R/Z61M8
Cz6atW6Q2PaPIWLJNIqBQtJFuJ1PsnKyIl0CAza4vTfu2QHdyedppXr680fle+V3V+SQ0SZq+IKi
fDMcI3/ScptUZy9FWfAi8wCtu+Jb4sbfzUW3l732LfpwCvuRe/vrQyTQgfAoQzNsbuTtBZpg0hS/
LjIvevIPdbHIPvV7fZlfQq+8i/Ys3cddFHrs4ffpMlqhakH25iUfTdt/X0/8cha3X4eujpu4CKrs
x/cvfp30xc9XMTrbBNVFl9T9p70Z8UAdOjI/yuUG7dmbfmIt6V3ldCyH07241dodGkcXoMyqOAUf
xlncWkn+drSbD/ygxLIR9hzNfxNLN+uOpcUrXDfuLFnU7rRJd/+8uffXUcmaAjHumBg8f51Pm0Su
5xxpJ/OBMK9QLvH6OzEf5Mvwvvr5Qv6j9sz/tsYLuHs+p9yW/775ckfJuv8F//n/fugvBKjyL/ia
Gil4BOnQwhWv0M/WC3BQFuk4GTFGcRT6gO8hoKqJtkdYtzTh0vpP5wVArfh9/JlMLi7pJ/o/6bz8
1YT/zytOaDFDHaULVQh+pW5rN4uGti9tomLQ7mqZ/Y0ekLPPavSXk1xeO/W+p9Lxdc6GYeE4uB/L
eqfZznQfULBbDynAEjClbG7sFRb+eCVLPZ7jqjnUdim58aiVqyiPGqwP8+dMN1O8o/sYTgLVpnSL
xXJQG9zYxcFIE/Mty9RDryAxVpuqWAVm2C1Wpo5YONBR9PbI+RX52cj8dB8PaHiteXrhBnWI+9SQ
sgf/uQrfTkrrcAPCCPmlrcbHH/+X1FgKFAULRihNq1GTKCu0ULMbCitSv5+cs+xMJnpqSTBq1Ht5
RtjlVDEGshAzCv4N6tNgYUzqWrDj7iTFv+hKGJ4UUHRLqStONMkdLy5e1R7Uitl1C2ekRTM7Mj8E
EKayrOUUWe0SimC4HmtUW20c3yW2cadCcKHU02/nttaphlgzrhKjXjiAXRSDhKBgiAPO1rcOKSKK
JKGVNESksfgW7p8AOVTVpxtt1r/BkFvynitsu2WN7kJnLmeNImNRm0tuHyKMRB1q12qVmnsaPQ1S
geBk8GOXMvg2Ux3I2uZQL000SJPV3Uldivm5fGo6E7kSjE4Tr0YU1YpbV85xVu09uRMWPBv6K5S5
NANG1KQ4EcwXY1yapia5qtUarp1GhGxkwEAHoRIkTZN2Up1mi1jqcG4RCzdriLCjTKvXfhabrl/V
nt7TaYFgEbkE1S5KDL1ac1GtgRJawjyJmeJNrwrXJHCIHYm2yKz0fir8e63TX3LwT27cWiZ2Acjq
2YPfDTu/6bGIWPpVH4iwwPauLDBfe34dYpsNDVKfbOuVeumw1kro8n5SUevBqmYN9230UCHHVwN/
4xSpxxD1SjVcyiy002zETlOtcynyjF7aN3pKZ8bZRkDzqqR6y4PxkkTZLo7yLSWUM22HoitPdVWf
APffhT4q0mhAWiWvBQARbs6uKoBT1vZ67vKdIpFyaOinsFTQaz7KMhFE97OR7/oo21Q2vYeAwo40
eQgZ1lZbrPp0H8oSsmmB8Xr0+8/1ROtEb9fI3Jed+RLK1V2hw6kr7A1R5UsNOIscxHsthDNEkdFU
isNQhw99iN6hrUDKwd4olPXkJM/GmC8NEBJprH6182HlR/F+NJxdFPMiD9MK+edCzegKDM468HUv
mdU7oZaPKRr36bBNwnKbRgCb/PEqa9nOKJxjkKh3Y96vZIivZSNocvYWkcI6HSMUmPG+5ZpMVZhm
OF5VUpd6G7NhWYDJzXkMxEOtJ5KR7WzaOAl8wanHlrcZun4j/lUWQLDt5HNPT0ypnIXSlBuVu1V3
1OTrp8k3VoStrTjopuwmN9LCY6UMezsa78W/z1TjpEjR/UQBr/Slla2+duq00lLqyci4BflR/DVD
JZeWaO6BNQpeZk2/Q8GIULb+OhozNJOTp1ueauFn6h1PxQmBptMDQOnyNq1DnAyJubCcfjnSczzB
H6zwJfmGs5UG0giiaaup1HV50gWkiiEsNitxO2J/xl9obRytXCaJcUZikZYbB99AIvMwpvDY4mFT
GHtWvxQHQ3edyqarj3SHmngbJ29GGfFkhQzXeBFnadr9ZUa0HsLfsadqo89EzckR3PetVBH6IDOl
hdHaGbODZmyrmUCjilrcaG21zz310HhOdlaeQfqzLnHYeIKSWM0zFfZhBYjZVdT+KRpMr5bmjWaN
Xp+uICztbYUzarNtkVH/y/SlpaLlz8y9hKGlleo1eYWeReeGlEoP7r2nYE6MR+fHbVLLwoVLk5v4
DbOIqc/ZBgBlZsiNiW7uqxlhMb9Fi+7NqH0VQ1ncc42+OFxUS38YqeoZQwjOcxXnq4pKdxJeFN9Z
azYSnFg7JUp5IspwA4aJand2CJFKzvpJB9UxS+F9AOotvJsKRlGj7+c+O9OYvUfhdJK0cD3XgK9D
mKHT50KYBOkFddLahHwX2P5artKt3kOSyMlko/bRt/6yz2u3NZn+oAJV2dJHTazFgCMrWt/jtO5U
6cD/6PEs+93c8VXzHYAg65l3uYl6vJvY8+157dOYLoP5eRo1T0zE4p87qs4GX2swLUsGApTj1Ct4
H4NZX+WFaPESkaHuHfw5lsC9xsmPP1ZAlZolhW6QGWoirdM2Otf+cAlGbgw71T7ZEEyyb1JzP0Io
cZxsS2FwUTau2ssLM512kuysk2r8YuNzUproSL33FCrBEzTAg5PgNrXC+oGiORaydThIqyaJgSJb
2xBbaOcUKPG7a1o4Oz8x905jbW3uFwqIZV+ghgAAqVjVGh7EfYt3UZ9TMFfGZ0XCl0yl+CDJ5l4z
mTe52Wn5XIHyHSYJjGZ29gsIis34KBfTwaRPact3vb2qOGs7+SxVNOza8lWyxvN8tDsVwxN6FGI/
Ev8hT/RXSQnvizA5Q797DfR8PcCCzNPooZlpb00kRzDX7XSvNJ0lUR+wY6q1PPZPcmE/hFTYh6IC
Hs2QUWpPMDwdbEIj7iX9wN8Jem0jS0t7lpY6DJEu/Cq1TLI2LRAbRna5HOWvKYDRinoBOFeBzyZx
q9EnODWsgWgm+rSKBmM1quWSqj5gQ3kj97UXT9FaIH8DqdwNsXqq52E7QOxJYu5jzEQtCN0DKKGi
vNPoGiQhujQWHu0JwJAn8VKXMcJzwRvOInOVKNoyodGvumwviEqxN06rABJlIkr93WTE67qzt42i
rRDtOtBUcfeImTmQJtoz7aLjkgrwVql65aYsxB1QIUfnGexUC5gUlo+hv9fK0avjapGwaDCBAI4E
e8UV1lDSY0K6WERAuGOF8ZR/TwfG7dtgm/mOK00HTVvbI+YGRoHSfBNA4Caz14XkL8XIgTvtfC07
urU8BctQxKvpGg20YtP5Jk4mtcu7OLA8cOjdSdYvQ5hvqhE3sISt1u8e8knKAB0nL/XnMM3OiRbf
w+pWF5XTPBpoACB7LYaivbRZe1VD6V7Pw73VfzFM9JxMBqHirCNs2fKANhZDSPBNjO8sT86oBU5z
Fz77xlnKSvgjYIxikpW76CFxmofYNj6H9drsk6MPrFXrnTtyaXA2ZTvFCfa9uRaEUssP12UyriqF
9AeQuHUk75q02mWFtQkQd5iayUo8cyXjWxazDVQXdIOXBj4xUw6u9JshJVGsZOgVAW5dJd7nE47B
lIk88aIoWCrqtG1YlJAyjbMN12zANxjvcatMIFIxmVOSOMX2IjOelah/qGJQ0cNXyrAQHXn4wkNl
oyfplkFsYBRu9x1Ekmqvam565Cub5OmuUbWThvFq4pSnei9VQIdSY18niZfn6TnO2z1vIy6qcVfp
o0cvW6VZOXkzkoEhG7dSq+/1mDYAMZH4QDdk6WDy84gw3VC4WeAyYmKOMXnM9rCTK6DNU7GxIaPD
TAfOxvSJ/W5Qgge/cA1kBJVmr7XE3idqA82nf1RMOCzc50lyHvL01A79Kdesb2Y9PpEU/Zma7KOp
si6T6N7Gytcxf6na4qxbjETAcQfJQMKj6idViqhQmcFTGVlrqHYwGEFjOtmG0swyG+L7ak621N9c
p59WchHu/RxYIOY/eXYepYibwApfYi7VpAA4rrSesMDQ9T3kmrHq+vFATAjsbZbSFiwzvKO4/zCZ
PvRT4umZsYKV9mQ1kGSGJjirWeB1ZfNFr/PPZoyDrHpQwQYbQXi1i6syORczX+kowDrQlsDUOlCi
9gbvy8QUmvLHtTEIv0B/FB/CrGko92HwdI1hvus6/1q3/MRovlaN+aqF8nOiJy9TEDyWQ3Px7eBo
mLs6Ve+tNn/RiuzcG2+R3u+jKngIZxlS5GNoqjvTGXgV/CdDC57UDN2soy9b8lojJwkQyXUX8QcC
Nsvuo8wTlp872IUPfjpdc+cUD/Ze4KPlOHvRwulSZeWhLSc4fSiQskPcA1A2ums8ZGdF7476HD7k
9niZrPGEi3oqpCuAYhqU1bOmJW9DlXzuSl42/GdjnR16mVcmCR7Fl0ucp7gKh7RFQzJ24rSGYtqZ
wbeenYXU9o9Yte5Z8T4YyApHPaP72V3xiF3FjyWTf20npGpSc5jou3aDvK5T/TV1knPAIPJ78xWx
zrM2tA+smOm11xc79gE14OGWAhcsMn657lg37dUa22sET7vTZ1asEcNcujeH9tIn6bnQlM/y1F4c
/6yGcB6UEFj42iq6xzGakQVVx7FMz3NqvzbJvjMQwqjDc+b7F5VlBC45VtJfwOdvkr54I84TYx1C
DwNCeEf4s7LOR/tiGf2OIvdnR2/OTrqsAum+qo1Xts6XHNZwFixVrTuLQSHww7Ftv4rHKNgd8zje
12rFLuY86dGZsh0nN96LUzAs6dqr6aGsPyU6liGnu/SdeeRtvqp292D64z1SvF0oC2FGd3HShK8q
kPy0f7Cz7GzVwYMG8T0sVbSigK3q+Nw2X0rVRPSDFtwYLqEJrU6q3+bQR+wwBU++mb4M2L/KKNr3
2vgs6cN1BLHMk32wijURPofQb45RJ7EQtC9wBo9qpzxLVngIpIOkGktHxYfOiXeZdIkr/6BEwZO4
qDSsdrUCURJ8A/qACct1FjzFbbYbou4S4BLCIllmzuXH768dKF0LNL3XhgcpHjJUB7e2h7PCyB7n
hii0L1KsHcSh/Nk4loFynqPguRwlXIndUUGw0PPeD+3RkvmwQGqvIbUXQBCzwUB+gPEu/zlsKtu/
tGZzFDBoux4eJK5gbFbxEYs10hBxPrJVbXO0p2yrXsV/GoTzWTKkq0y8i4nNuG3ChzILz7La8I4N
e+CzJhKZ1BznZWNjK4wKqvX5wcyvTnNm62CDz5qck7gwhWiFgG7/iGrnJH9JyvrKR2JIV0GZ7oaQ
YoZ/StqXQvVC3jJ/8Kj0XMQDGMMA4KFbWu2Dgj+DZFashWzvFM6xt46dIt1bqXNBD7AKQ85LM48W
8xbw7+eEN1ICaRCmLLVzAEKBDPWhO8zx0k/k54wXdJAZDcygtX4cyeFIWv8+yOfrwMqgUpqLbVt7
xua2RQcqBp8YUXIVHGujfYqH8EG8UR1SE+eg5MWrD7FgVnblhArUv+BzuVhpelb74Vmc/SQIB3JN
SUc5iT8PQWwHmfI86sXRyPGD8ZyApcsiHaAdnnN7fnZwnVpBekxC50rz/Dy17cXW5w1wv2WmEXeh
1Y8k/5xraXq2tXbpjMayirgLSiK9TfI0LpqKtBe4xcjwxFs6q9PzJPdY8wI3y+Q7pL0P7fc6de7n
MnwBRqn451YfvDJsPZi+n+GwvKFkW4uvgzZ+VsDw5/wKldKLkmD4ha7esF8NUpy6vnQ32/JZqiD7
cE6hZb0iKVuLyoxtVVdBFRfXKEZ2B7lUc6adeFeNHH1Kou7yxuI6YVpPfDKhEIOau+TEDOTEDaDW
qQgfaBjaMUNcI5SgIZygQgSoE1YgZGlKJMaA8izubmgNZ8PJXtA2XVunftMHPLxD8uOfKdrMC1bC
Carx56iuDyT7bsLkZaaww0ePzgxxCvK4VqWvDREL9IXXUc4Gm+gFcmTOP7jweMW/1Cx/UkIaLJHW
UMHup3C6KYlx0CgqEuogKPtigTq2yFV63RMzai7YBeINSNDmwG2REwRSU7iX1acCZELKelAMmhn3
cMaeN6k0F/bWo46uq1anO8N/rqlCtN3RaqU3nO1bP5DX4q+dPXp5il8ZqFHea4ueUKbQoumggzrI
d4Mg2RB+gYdgOxKG0arFNiIcAzK2J6bOgtAMKT6XSJ+c+M7uv3fEapRII5MZZTDRAS2xG5F+mkQK
h0wch9Ty3ULIsswI6qgI7CCYmXUh2RAEeZhQL6WA6J8S7SRBHw2BHxPBH5oIACEIJCIQpCcYBDUf
pWgqRv22k9VTTvVM/DpeP68lVgQO6VEROSO88Ki01yPxI8A6dlH5ohFKUptePxKh4pdrnbKTWb6G
+uMos60PXXGfq+oeFzYBC+jYayiUA+UsRh1kg6W4W63MY0nnXUt4RWbVe59oG75SKE7nIdv6w7At
Eh8df8ZE1+4rgoNsy3kUP8k8FVTwv03KXdxSpIwxQTYmmN92YnfGdmrSJK+Ro/WgVl4JKToh8qUg
+iWfKhaeR3FPBoJhZAJiTEymJhhKUhd3iWAd9gPgBn83OqWrJntyUw6mtBsN6bufV+egSL+lERSG
RMlQ5Tvwapr+WepHZV9kEUwlczzA9I+Tfgc7nqJUJzeLLqs+qzTfiE8BAd4JpqlQGFOJj1BrdWp5
iITilbFIIT+5y0psuXUcQIR0LPTwlcL+Dgl/rBePBkI+UjqqpdY0JtFPsLgM494o42oTx8BHy+DS
+LAQEsR1jaF5rHjWSPyxZRWFF8v54FVGAolHA4zTDKcm6b53kR95+bK1x9hNskHFqc02dyowd3Qp
fbty+FqoHX8jq5/JHAOgHL1NjnlB4rmBlCiFziEtKBEpyKEEmwsWzlEurWNLpJZbplK3yCV7k8zs
paXcT/itMMR17WvaxN8DtgjBuNXTtLkzzmEsQbOaKeQ1XK4+wbL0M/nZmjsgYclzJBvN0mhfbbPK
DoPjs7gwLnFCbkCpZNKqjq1FYEnJJrNt6qqaiHCmaJg7LUB5TiLpSBAo8alpGXO0Xi11lG2rygG+
P7UmGJBUcwOJQoIqYc5WuButJtt3ZKh7GnGn1Wgq8LD5j5IieTHm/BI1A0YY4Ybx0fMk4fhFzwmc
N0JYnmqVrCe/BrAeDIFbxqD+h1hwiqXKxeqPCVuaAAAFs4I1pd9WHaKPzCTvYwg2taOWXkZBYQ7L
2Y11nt6cZMvabD8NendFxrzW/Yb9JdvQhXI1Qa64mf/jwzsi2oMj4RjWo1Pi8ZdUp6dK63gmpDmM
xbA+iumCAA6bQVUdlWb62gqIlF6V68aIWJpp1AgzPf3KqDShSfvwPyvMzADgzXT+XivTVRpxF1Sv
uZJUXqg32ExsAMR913pZBggCHZ/bDPLB6JMD8N8AGn9l/mxm/6M+6P9J1KXQK/73fdTdp+wTeZ7v
DWyK+Im/DGyW8S+HLHntZ+4mger/bqJKlv0vzUSGQzrIz3YoP/Rv/5r9L0MVVm5NQcaDw4yf+rd/
zfwXoYcsemRdExmISPj+gX/tRp+AZ4dKCfoIcmltrHC3YgH2OJVvNLK/zBx5VddEdg6d++5unH/2
Y9+rO28M8H87xI1CgPRhtmE2BdGYBe+c2bspexj7U08qz58PdCMz+XEgxCU0pgltNLmpv4oCBrxL
UgbYkUo05C5RgY8d1/azD2idHx3mRs2ik7OnNVh9l3Fw7nGGjAHKOP3tz9dyK5wUF4OOQ4d/Kmuy
jGzm14sZm5jSciCHK+ku39ZfKxfC8p1w15dHZrb1RzKuWz/xj+NZhgo1FXmairH41+OZWu+nSumE
q341PFHPm5ZYEDyfqBdXWetnHDZu/4SzRFi2A0+07z6Qyqi/GSfkFuuIOkxcljy/X89AUiXawQRs
r+BgexpSK7IPN/VnjMUr8ymBZ4DbYFVtrU+aa+wKeCF8fNftGjPfPwpRFnm75i8nIt6Zd+JAPsZw
o+0qXFVVgg7xgPPL0sYP3opbYMPfjiKG2fuj9IBcyJUIV0LnnOyyA6Ut9kiu7GFhureX5lX6SNz8
m5H7y4Xd6CWk3iahTeaQVAiWujsgND+S9b3VFyQFPph3FAyWHw2sW+Hqz+ukKyjc8UJHcvtYrUjJ
jbINV0JMRxfMxTSzsVxrrXp8/T54N29VX+Jo7BRMkC/MjghDbl4bSYIHhDsxWjXL5Ehq+JFG0Zok
p3uYAw8kzKyTs+xRf10np+7R3kQr/4Pn+psJlc2pYBJji6e0ePNYG8tWprBQolVZPXY0drTDnyeG
3zxDBLlE80KBQ3nz43a/HzZFMvUkrESrBCtgNDyO4ydzij94F397EBJ8bT4LZEkbN1N2Xs9qKfVO
hL+hf00kQC1AABfErOz+fDF/v1lI7JnoGBl87Uz9RsblDLXVpjCnVjLOm1Rloskh5fzjY/AhFSJf
HgagjZuJrdQVLOSjGq+i0LlTE7r8rQFu8c8H+c0op8cCKATgBL/Q+DEu3z2WIk2NOFB9jI0nLFdu
6oWr+g7fwIrYymu4/vPR/v54xMFsE+0Va/u/KURpYySOFI3xKnS+EA1OzM+x6L/9+Rh/n435GqAY
EmAXZuXbcUySjkH8A+6danyLgBWVFGC070n716ISasHvDfTio/wfDZeYbDmOYQkKuI7m9hZ9PSZq
NOfmABoE0hvWmYodQBa/xcXFTh7/fEm/+aZyLHwdrLhQvNJ++HXKbdrWDtkGxLgJF/ZaX0I6po0H
L8NchA/mCiFG+dG4+M0IB5Jho6N3LEAyt2sSJ2qbas6w44EZ9ZiPBJhnKxwltOnd2s3XH07yHx3x
ZgY01IkAl5gjIm3fociIXwkI8DK3RyW3lD3qyR/P8eI9vX2I76/y5j1GbGGWJmE3pDloMT0589my
aCnMpRfaqOLaWTcWQVvcEWm3sup+FavC6BTOsScLs1tiduS99I9pAD0t0R/8wXpwmpAa7p8HwAe3
Rr+xaoRhF9Wo26hG4jTsifA2Tn8+wK3S+cdoFvQtU3HEwBbL9vcfdYsJInSgja1aTxiKASh70mdI
sZ61LPbNvnpsAYl8yEf53buq8ZaazAmINW+lzpE5NVU18q76teWGRrhgfqCrPC6HIPT+fIW/+cDi
lhD6Ts2QAc/cTqehYwJ+CiVxheVeu0THduW/WS+olBbhyt/TeA7W+oIFGnbBZeDGy9z96BOr/m7O
eH8O6q93uUh1eM0R1xtvg43k2S53e01AJaBw1qySG7nNftg7TxJF5E28Eq8b52XtAje/l84Yuf98
T347r7w/n5t5JWizLs5QI67aF/sHaoh61l3/Y7VasMj5SOH922H87hGIP3/3rTFbfUKQyiMIiO4r
4Ec2WE8/uCRxC//2Rr87xs1Anowqjebpxy22d/nK3wZbWMsLEJ0ekvUP1ky//Xq+v4E3C1M1UCpN
Lwge+zlL5h7ZfMBHPGNnbhJMwB9c3Uc38GajqOpJmzkE8qEuOBThEw2yD+4ee/EP7t/NLKxIla7o
scbnswFcotk9wIBMTe7IkgHhAaFYi42rKmNDmMIJpcis7/SR/Csq+RjiqeERydOgSBkntx6JSJx9
zxzIaiEhoPTxn+iASpNAWfSkaDvQvBa9oS/r3IQAgCizUMd2YaXzN0LBdiVZmXkLNc0Y0eZK3baV
o95loXRWHSADfVzT9u9xklpgTkJ7OFSTuSZT8w2xGvnNEYAFtb6k1mySFR4/y9l4JGTtbQzHe2OE
HNlkznK0aKGTUgujIK8RzSDNbAxXqqPNrITaQoLyOJPsWej6ojGSs1WaSGJ8orpaQAVhjVq1CG1C
oVsCsXIJ7HmtXetKucQdMNE5rpFg97g/tfSpRd9FVtSTXZVotueXJPQlDzx1iioRtLxNuI3TBd8H
B81ipRbyxsLq6w1Ocw9RBZmKkZXbnp7ZorP1TU84jFEMJzUcFMguKTcNIi/l4+yYDMauItcScA3x
AAbkUSct3MAZ9rMRbVsruFdBJxSWCq2mJTOzSkBPELe1nP35LSZIHE1mtk2L8DMruGFR4k0nB2f2
sX+jMzdgniU9zdx0kNjW+8FFCqTrUIbflED90kSyuchrqCIE9S7U3L/TMmtd5tNy6hW0GVSmNZrc
gyJ5cpOCNSn8g1Mg78zarRFHuAPjgrSEXt4pFh3LDIDCmqTXFYLJU2O0n5OMKKt0BGWRyafUsVke
WOO9X+LFDyEA8UHmK07uiQ1GtekXE650UP+VswfwfW1URVSjsXhrFVmE1DaJ71vaJCDCr+7ux6z9
TsLGqxn50mEMxk0up7pXhI6/0guLtlBCeaFQMgSvebqqC/2xxgLrFToJ7iqmYwV1Ul7sC71Vvc4I
j0oYz6sx1D6Fdt8eElW58wvrcxkTIwV945LNLbQhgjvBm0DsH3P9JWkT9LGhQo+GHgl7z2TjhMOm
6fTvvVPXXuY4BZHEo+QalakvYis6yVOPrGxGcaTtpll+lYvy+2yyEi1kYBakLkMdDoqtmuMcaDTr
rg7Ko8S/J2ZqcJsGtaE2nXV1/GLGBT0gXUPckCGas1ln1BHF8TCoBzDk/aMxkxeKtkgawUN3DUr7
omzANU7xA+nPiJzp+I5OgoRAh0FurKXJuA5JQnpbU225wmrNI0G828pfwH+kKNDUfE0oiLFIVHM7
F/J8bcPxW1pY47Igchc9CXpC17KAc6foR2H8mMmK90I+ZZgGlp2CYKcSqp0urFUiEA2+XZPMaacJ
rtmWBngEiHM1026GXS0acnIxryaCTRZmPrwqbaducU0nm7K1dnmsSY/aSEbaNKJ5KBuihuOgaNao
fVXXTCTC5U1jhwoXnYEOsaCQpU9tEGncG0BDU8jXW4Fk67dEw0HD3clyTKRK8tCq/utQMjloc3ed
SDQgP3xn1/rrVLevWYiBOUG3pc+DyBKbykuowGyX7W+hlhLFYhmXJqhq+AjSZTSpxIfgiBubxGer
HaE/6GJikKLDaFDaJ/FnXGGZi5AzhPIqmCsCrMq4dAvb9/eTXZCRpjubQtWe/BAJr1GxuI3zdHQb
X6JpMbTztk6MbBtNUwNLpVGXzYjCSaY0QOhzOYNNHcpNlbabQU4Ow5Duo9zZ2N24KlI8DhVGLXX2
5LJ6M414aeTDp8S2vpdD+YlW8FJS4wNxXmz6NG2bdCL+wci/9WG8tybp2ShwivgNEBCez2zlhpuZ
PguiONhXGUHfM6JujizTYyNEMTbBQkvMKygL63WQIm5PyjulmU/2bJ98fT4J+lWM3QcLSnsIp2qp
jBZLWiN6KBLnECvdxhmiB9ns7iul9GKUJYkUfE5n+Qy/+sJctNVRqFpBs5EH3edTMRUrpyxejS44
ZfZ4NB0MCbN97CtaigOp1HpHIGtC8zMPkAhLSUWOH0F68HLNl3JSR9eYo3XdK29D5l/tMns16mFj
0lx1JNSzc0CXTWk0sjKahNAZwzjmMmkBZXat68RaREpynMPhtXHqx1Qx7n27PjtBcqpCHBdp0F50
1MJqM171MSHYPBVjqkJpG0gFQBqBw2oSznOUtnPyX9R9yXLjSLLtr7wfwLXADGyJkRQpapYyNzAp
lYl5nrG/X/Z+7J3IrC5RQRais3L12qy6rBdNFyI8PDzcj5+TvBVZuwPHzEbpqqPSm7acQSQIqB0w
02JR7QSKyQMkOcIiuk9m9ag2eGD2gmk10CMDcDgNNohCpYQ7p/sSydOdBm1P7ETUPrQKiE3GlCzH
RRayKwXMFDs1lSFcDSCbU2mYGA7b5qaLyi9mPCtu2iBLQmaxi1QAlfN+ejMD42as1MEeJXCql0s7
umJp9lZU6aCOHoqviSTYeizdRmS67iqQXdCe/RxjFGmcYhFOBcmKyBwey1l8GkcMQ2kYbZeJMt9G
KRwGCtt2JYMKsZ2cXFMh2DT6ZWEM6NIDjhzqk4eT5fZl+Wxg0EfWskMdZaO1gKZrFqQXIpagIxoc
U5UHb+7AcdV0404xkt2kyY/VHL3NCFEO9IZRgVXKu7SrMCqRAUCbGNOj1AJ/O0HmAxTHeOmEyQKl
wTT0Iyk/yhVUpVXFzoXMEZrsR6G3N6NAtZWAk3OiGsy7huiai9Z7EDcGb0yPMA4xJUBzsynxK1AX
WaNBHlSq6GsUD4MZBHbS69vO0A5LHGCsYv6GIz8dAogtiNCpwmCWJ4aZLykY0QCRTID8fNOLFRDj
BLsbNdV7UKNdGkv5e6bWgPHGoDnPFExCxdJTBHB1KWkgfCjUpzlrt0oN8rS5BPkr5C7BkryEtrFA
yxjT8Y9EC16bob1GHXdw2jKF2mdTgQSpLV15QUCM2tc+hoBhDKWpBRdMnY+AScvgcx6kr526IJ9O
IJOhm43sTZpq7KYSN4QiNHeN3N0sAIgpwVxvZa15SfMGlHTwjRQw4VoKnrVcxbDl2DxlCjQFykkD
hVi3vKoKVAR7THkoS14DgS6bdjmiKzLk5m05aA8kVN5TIVM3apDiailMIDwavA7HY7kkGlIGObCD
EHzms5SDrLiYRidApKq1IrbIMFdAWPSolcQ5Dqg0YvHCtrA7vQz9BBznHt6iN0QbbqVRcoAtuIlC
4BKWBTcKSQZPpM4XKDIyAAmXOAoT+0KLXzQtHDaSEH5v4/I2lENjD9VCT6/a9wUlMUAbmpsWvI0Q
6P6uakDyyPOCZSoTyiORZNdilWM0TAGR1DxB6BOEfpgcS9u5fezSsbKNFHRHZoFGsz5Kjx1QNbjp
qh3R4qeSBqkwAxV8TSDFoKJouCfLQPxIAOgjnBqMMU3CvQT9oyxfrpop+fJzHat2T1LjNUgrOwUN
I4jrABUmBj47FTM3SCBRFUcPbZHfTlAWj6AYahV54klq6SgpeZsXFGFCUXNViJ85kQxhZ13o7kJ9
zizIY0L8o8mBVVqCG2TZtwrJ3vS5MJ2gKo8p0FgbmaJN0+a662qwhOmLCXoZ8OMHdXoHBdL7gBSY
21qg49mLY2bp0H4hsVDbpGlf5xBclEMDoV6M6wESJ12JKhSCFFI+ABx37Jbm2BvpYy6DmampkIZo
EGQFmxaygd5M93FCmfebp0YBKwMoIFEanO6LMJg2BZJeFCVl6NZokDZKhAHcvjNyC6ELLbnWkG0E
V2A+hpipegsBb3+h6qZhIjn93BwWtTwkUwQYXnMoZ3mHQRJorqZvgQ7gCHS78Jpo9RvwUcRIf6Id
/BCBqTmETbmdhcXVFuVrI0NyaUGMtqBoA+Iq6DWEi45aBIFSAGL/YWp1C6RdwBskeW4ZgvQqR8ux
j6KrdoLUjiKmyHiW9r41lG3VTQquPAIcRzXt5RrjY4V2TGPzfRwEuMxsPhZ4xgS5oENbh0qlyYpN
BpDjdGAZRIENlUsVXEUbyLmh/kywT3M4VFsBInOjmrjL0kBVq38MBkBgUsjVWoKRfl8g6VWJ5VXa
gxdSDDuwXbaT9Ag9LmXbzto9IoxpdbUMmP3cfMWfeFX1sd/IwePSVQ/dgOQwKPortMoUSwkgkWen
skRlUSUDUPwS8Q2KTmSckfd0ybLRVeh/KyKhd+pgz4b+VRMmQE96jJoGs4nKuQaCerAqfu2NWfAz
ebnJq0LfzEkNdhrAXS3weTw3kWo+S4IUenqa4HE7oMqlf0XapTtTEHcW0CzpXletRAtiN0xSzaqb
toHkyNBY9SClmyipDlIua14/gB20GFNfzZN7TBirCNFStofegqtXSPXm5UqrMKQSEeTUuLwEgocc
yAuBG5kGiP5W4GWd58cEEihDHh+1QMIYam4IG6p/bsTNl3jIX6NoQSPVaGpsnnQnhpCtUpYaUJ8A
8L80679pM/SuSLGAIUpTvvcVVGey6pDkJXRHTKeuBBF8ZqXTChj16gdMJmj5PHmDFhMvnIv4eejM
ya4B6LakMAQpHnJTQUbhIc+xK0kAhYe80CAqVyfQJitrEeq7uHr6EnLvvUbuhWa8JQ2UYkJVUXwC
tFZlxkcZ0DFkXxitksTesBJaBahncoM0B0plkxRvk1yrD0bWAIiiNl96ravA7AdgVpsL0M8ogsw2
1VzC9SkH7qJmOnRpKsUvKwr5wYUUGkmO0VoS9tcDYC7XRZVCE64udFssZ/1bgwFsH6cWeXYyak+4
teh0DW60piO5lxL8VD6kUMhBiPOkOuldbVIBAxwBviqy7q6dMDOidQKIatJAxk0v/GgUcgTAXQVh
XHhoQkyP4aVw6EF3ucmn+nUGEdtemiYu9Qut9JxX0hRwX9C+MiAdn6t1sSKHiSKgkja4g02pCsrH
etd64SOtUhZObJtfSje1+SQ+LKvWr2I0+Ev+siwz5e4lRtUH3Dlod9wDiRXdyK7kxA46/NZijXvw
IW3T3eCr1/FW/hocJRsiKSPmUTc8PpWL3YGTv4PpwDWoZgQkwt9BO90tqItGSg3BrYJfLsMCMgGk
DVp6aJJ+XmmM2hhCgOcbLb43LjUlXKuO6JGX+mHc8g1eqvEpsCPK4JoGZoL5LlDbGVGPOxrTKI3f
JtjbXOJUKi+gBNC3PLFB67Qntd7AiCK8olAZTbZLZAfZBp1FACHogIwd3wAJYoEq79+UY4E+QbiV
gAg544Zpo1DDoxsb9kvZAQx+oNWD06CXien/jfqwXi69tI4n5liOFNQeMZeXw1zVgigxxijAy58Z
YDYqF/BsiWU4hi7dZeQ2MUzONl1qyJ5+AbNLY4/6REir5V2CPEpDYgJMefztz76CcW9IYvfCosFI
UVUbScU7VOVgCy6eoNPvoDt14m2kX5o8l6mJfXwn7hP42s/maIvCP4GQd89Zt0uNq1N7TJdhSWls
rNHJUOOvivSsFy9mpaNSornrSydeCkGnhpgGQ2Ga4QQMf+LKgqseNW/YY8jaEa6bqw3g0OCNWUbb
9BQX7Spuu4alWvoZh0+NM+0GXSqRccX4ymI/O1RFunfxKsGSVlbrr38o7ygxbYdwmbIwGWFqxHB6
EKDoVzRGw9m1i/230w9irrTKlJBpQY3FFXwTapM+tKxk92sCjC9YuQL7+ZnqXoy27JnXKQCslulB
VjaQLbCjWmClf1//Zo4T/US2nTit0k0daHnxzUo3uhqGgRcREy/A2hIOLoxniAkjqGNWQzDA0FC/
SHi7ZpCAVFE9HTl2LvZYT9aXBZO0Qh0ERglvBX4edbEApGdOgaWFbAD4GkGa7IHFGVCxpdlokB4G
ZIwiCXjXAPfPYAJOkCuxgXQOp3Mz2NF7eFVbEBg+gALFFXaUVGrYgfXfhtyPE7r63jjwEgdOWP2Z
4JzsbKaHithUWIdBy3xlehlyv6hEDgbpAu5QB+no37cdBeieBr3cTEKxIXS1t2YDgr7SH63ZGvbN
FrO5qAfbsYdCS9NA926Tb/eikzjzhjwjUWpB7829fXlexoQqs8LMgknvEnphBWqHW7HeEYwTd0LB
i/eccPHzoJ8scC6ItWHQzKz7RvGe2F8IVW51C9l2sAGTwQ7U0s76aeXtKROh+rSFaAW9xXSIXRJx
cAVMcXehzslhLuBZ6a4CeQ04hqbjP593dajLQsFUZeKmGwkTJmgKWtO+vwbfCY4Q+qWqV+MNs2m3
mPYx3GyH8i0vTF5e3Y8/gflUvFT0Kl/wJ1xFW8i7I/kHe6dDYUdQ6rBbO9iAUTbabIQD+r4b0K8C
ybC+2BfwKIaMP0AnBh4B52iNClqzVd8R2lgnVrfVrBzDHbjTF0tEiB683EXh7o5j9Py7kexrwGCL
wHSdp49KNMUg0QGvQ2MvLth/7ORIwctgP7Ew1HufeTxE9jkexACtJrA1wMCAkuyMXxCDtY2hRqBk
iVAJ6iFc/5RK+7l96OXX9W87zyPwSRIwphJFRWJZP3tVYqDLGytthqdMt/31lIl8/svi0r4BeAn8
BSCFAKqxSDVDHzBZ2CiZm+2rl2RreJWLgHAHRQtoCv56PqFd/hfR3T9i8S7kfwYODTSzoNAIAl2W
Vk/Mw8kYwC0AdxkdlCplHyQesCdaorN8x9A854icBwOwbCq6SDQVmG8A3T8vZy+h0gaMA7CZkK4f
a4goTJWtROG/OAYaPkmGmhM6Cviwz3YWoqV5R9MiEEo8zU5zBOErUEKL1T5IbgNMC58Y8cIh0OCT
sEYU4MHYx+EEXnMd+ly5myM/Ul7r4uF3PdGkywbuIcirmWe/3+qRnI71WLhkR2mcU0/0Ij939e26
mQvJK0rjBHyhEFKjTHvM7TiC6B+d3QAWnii/Y33Q72gCoLnSM48n9PxwwRROlwIicIRtFnJaalpl
1H2fuFqLR4AIuInSXQ86auHF/SSB/l6DJFD2sv6B59ctjCJIIkAaP0dhPrtGa+QEfb4Bt3/zgN4R
YBHoscY5SNQ5hs6DFDWkKxDm1IhEWKxzqRtlDaBj4jYSJjM1TM1pe5TVNrqGFpnIgfqfHSxKf23C
7TRw36F+QL3z5GJvCqmLQkUo3VInbjSkXt0ld/3v6ggCsIu5JhX/KASAZJNFt6qlUJh9EdWuKb/r
GHWEEq4diFxlU/yxnypojBXm9JZCgrLlrFZ/148ah7r6b7+dDHwE5m1wf0gqQbT4vGYSRtoTRZUw
Mih5jZB+J7LxY93XzsM6TEgICzJOrHgO3E7R/koaHWxdrWPssi2IjC3keFAPdkCrbc9XdfHfKCGe
hSJqFf0oittUzqHcsUjmAiinAvcxPcKgPDBApU/F+sqbwcu80pF5UeOC/30yySSxTdljtjEbaHTS
fkQ3qDvuzGvhiQ59EF+5ApOXzUOFnp0vfCUdG9KJBvlFLO7n7SMxWuNJsYC2J5FyR5vjBEpKHTRQ
dKPfBGJ+0Jb6eX0/LywsKCoMAzV1gLjOWMQbDe20fopACt3vpf6hyt/Wf/9n5YvxfOBsVcz74c7C
LUIj5skxFjsTgy4tDCTbwCvcyW8xANV5ITCY65Yu7NepIVaktopbzG0HGMSY6+tieWvzfdvdrJs4
XywRaqAQU5QJxhbPJg0x4QGBh1gtXTVVIf5+6BJewn1huTB4Cay9iWSXINCyD/Slr1s0EpHjbwGE
uzK2yhEccVbj1ZyNOV8uzHFiKBNPC8xGgCj8875oVY4JIB1xL6ieCnLXonqu/Xqb/daw7f9vpMO6
giEA8AUbIhQDKL/vOgHx//3f7LV4/z8QLce/2tP52Ys/9DcpMUW6Q+SYSjeCARh784uUWDT/B76F
3cdxMfBftJb+1zgtRCQRFFRQ1mjQo0UTBv+nv8ZpVfN/IN6IgUdiwi8l3GW/M07L1Ovp343ZM9BS
i9APxf9gb0TQOyhdXitAnIJWXXoqMH0G+G+7UW+hWufM/qhvTH/9YFFxzJP78dwmcz9CXYpEVZOB
wPC+25JHwG4eSw8siACgE3v+In2THXIlgeLK5w33fU6e/mPZwDuP6BhIOpvtG9thUVsITynJZOdg
VUxa0P+Ay6ggxvv6V35ODs9N0fByEgozuQRlXizj/thBwecIQKsLtI7HSwI+3yLnZujJPzHTLkEx
CVEi25OB4dO0fpShxNQt+n1e1y4wbL8Vd8/NMfdkqlej1gwwl4bmJu9BOhm/VoiR62vHkLSfm2Hi
FYAspZZmMKMeqwfZhm6fR27kfBP4wq3ogMVE3gBsvhU4dj+H/HOzjGM2oRrJxQBmTXHov2h4T6rG
yJm4+RyJf5nAxYtZG0zCU03Xz/tVx3OLumwqQ7norat8uepAEMx59F/yiRMb7OWYdHWniHWJ8zXd
RKNXAHEffOly9Opf1veJZ4i5v4Q6BN6R1KgNJc9G5fTJBD1TxdYUiEVOvMG7i6Hq9LOkz0sntUsl
5coM3/uheABIuKUlWNEP02kcquEe2rx06WKgOrXIZNhNJwYjuNBke5wtw4O2kmPc0GJY4QcPGR6V
/RaICgRJ9YZbk6I//ZFJnfmJzoSPwRTbtupAmTTCMvDWTu5hapZOtVP/7/2ZN2t26cyhGoUrBwQP
qAFo7MdC6q2q61G2aakIxHZfyDv50tryrnCg/QrSoA20e695EZlrlglg42CgvAMqJJvcTi44Ra14
Fz5WiaUcRxupkGV+ibxsLzysey5Tbv25vqdfy54RqTODEeMist3YIyrJmQs41769ln3o39J1phXO
wTNeVIv42SOvcnDhBoR1Q5XpRCxevkx8S8YU6K6ZzhmI8feeQIdxVsFEVZFvWQ2GLHMCy5PJOaxM
sew/n/xhlIluiyqnS5CXCD23Cz5XtoE3sJQHVMscxS883vvmQqT79I1MpIMGLUbC1RwtNgmwv5vK
qDZjwtlGjg1WZsec8QaQe/jsoHdW0QXg9eqtdI45DS6eGSbOiUtvopmBw5hOSJxdA+hPvXpc98jL
LmFKkoLqqYH68Ofolku5TuoZNmIRsk4A85OtCf2/YT7OkjP1t39mjQkv4KOulm4isl3N94rZgEze
zYLnWPVIcaM03rqxS5EbrvDxbYy7A6ILEg0J/NiDCzkGJzlWz/kB/LQOhdUY1+aXmkOrcOFi+mSQ
cfUSlJNaktOgEoFZr3ju+9qVU0+Zt5P0+znDqSlWgA/ULWXQ97JsCxOkMI1OtswMsprrK0jTKuY2
ODVy9lAEhcKMiwoQVhWN6QHasRjQAEyxSLk0HzxTzC0bYjacxHgr2XTAwcFcxy728SqwiudStIun
yaEVkRw0ZP/ijOkEBW88lkSUARkfKRQVqbmyIDXXXszhPW1v++4PTTBeUTVKUmLGQLJzsgWj3qZE
d1+8X9+pS6Hi5DPwOvuUj4fKLEkJygr2XKm3gkkwLZFA5TKLX9btMCOov6L5qSFmn8poMrR2ADme
dohuQCrspwdys3jSNyi0ec3IccALrxlU1f/eHRaqFuEVq0mxDrWtv/tIiiuBz2b9q3hmmLAETneM
VeChDMY+kGv76nxQwncopgNChyk14gBMvlm3SH+RPVmnH0b38+T9NPRxqeZ9odoY9AACHWxP67/P
3Sd63k4MoHdcJlUEcmsoxriRpV5FtraVb2nG2j/z6pgMhPLcK5hTFER4+YJLkqaNlLymtfLr6qa2
Siu3pluIYNzolvY+oZGELBJyluE9eHsOIpdFgjrf2qoyJy0Cw0tVNPReBoZ0sSH44ILv0qdyVxhe
4gR73hYyiYZE0qnE9IFsR020R4PugAolx0su+yWIClCpFVXQsnzeRHEpIG4kw0SG1CwLEJr2hfgA
OXPwEduZcA009brb/Kz+nq/gh0UmHSCTimEnE1cm5qC3PxlaXIrvQC3chmY5CN0B/zLuK2dwqKYm
hEiedRv7ac93638IU6P8j0d9/CHMkSzjSkhBUoar59BtRfRXqTCj6EhXvLN/OXJ+GGJOYqCQqBhn
uG4pflHqR0W5KwbOqjLNwfOPYQ6jOAmGFAd40KGfgVdV7Wk3+QsVZay8iVvdveyXHx/EnEWxh6yH
bP40Bmkq6ycU6jqGJHC/py3c6JFbWKOXy5rTMMeujDFzpUXYqxhNY6gu74pnKCY7qhXteJHmH+La
x9cxp840onSUdBwJVdw0296bfBON1snqnoCwOvDKXJee4riA/jbHZvpg2VW1mmAxBwClKUEMgttm
8fVr4P7zFwpMn69A8SYdoO3NaQQwYMwzr2Hfil0xhnNcIyXq3NHBJeSY1yY0SkOneqNo0xlPxe67
aS83EVetlONDOpNORHMiKfGARDYW7tXuNTAeOMebusSKy+hMZKtCKHeaCwxM7pxtqB5iDERkdtVc
jQB9ggL2fryC7iMaOI27bpr3aUyEA32SqmCwGU+Q6T6Kn0XBX//9i+/dE5dhSyhpnqld0NJte+kd
3U13nV/5ygaqWLZ2xe/n8VyUFvpPb3oJUIABw7Swl1nqESzN7uCTbegVx9zTLUirYZTQDe7Q8Nvx
1Ih5u8jEtXbMwDI5KbIN4nwrHvfacEDfY2NQXFxzawq8S4H+3prXMKFtDJRqChv6SHBmZ0RKCBXw
586vvwmH/AbYTksegbrnkeXxPIYNb40uRBjZxVdWD4b5Y8w5j+L130ev5vMGjsrSyuCkRYzJHqJs
JxhP6x65nkWgAfH59yciLgqo9miFDZwjmCvpMVfCT6IZHCwbr6Aa/dkOEJlpFmEEFHbMF4gcu8K1
fJ25Jv7Rr3PPdDoHymtucbuMlv5AyQUVzktr3R/PeqcyqOWhUoy/QA4Wa1LfswTEFspVIAwbBLSN
LnDscVaWBSCDu0UB5zF2DkiIbYW+c7ht0Xfu/fUNvFjI+AgpusTErARExVk4YAdbZ4g3sl17Yr7J
9+SeAgVmv7wCm8R23eZ6WgSF58+b2QZSpWYAnKCqTnURt2kJQveOY4S3fkzokuulTpUSRjAQDAr4
VwzoJsKdiGlIIJo05b0ZOEeNk1bi0f/5swpFEyGdhZWUDAiH3jS63y13QwGaVr+kw3/9Ru05GKN/
CNCorVFpWNRemcu0LUa9glKYYkOi8hYqKmDUKz1onrnzTQ/5zU25NzaU5FN40DmmaTw8j5cflplb
tijl0jRajCCjYXI3QpxKaIBG77PXfi6+xg2m7ted5nJ8/rDH+CmAi+ViiA2Ssxb8LpgotPSq24mQ
jprlmnP2/iGp/jDGeOhSBoW2aEjc41K47nL9mCvpoaqlHEVS04rNaCdBCQ1yXvfFAFEd6HCtf+zl
E/Jhn3FelHzrBGT3KPZl92L6MIDJzey/rNu4fDV82GDctYXi5Vh1Ia6e8WoANwRx/+z3mQs1qtRg
DiOUpqR8dluy3EwK+CzWbfDWibnejC4Izdmcabcu99qxsoQJkopVxIklPN+jseak4DHV2tQ2WqPY
BgSHExkTyyCGKqMaM78P6x/0D+H4711hE/NCDzK1BUWmvRxBR+aIPpiC7XwPJRWEYwxT2ybnHHPc
gE3HlXg2+mBB0U0qn7p5LwT3nC+iV/NKoGDTcaHQNJJ2LWbldzMYj9Nd46tej1lQHk6W4wwsEiKR
GkNMFkQkYzl0jZeRRzP8vv4xPBNMXDACsUiEmlYoiepU/WAXUe4Vk845Ohc7iED8/iess3l3kS/5
DPFfbIo3YF4hdYY3dLzvUmuygBi0Z7t0DWgeP69/3eUU58MqExEqMClgQhwL2Kc7QAc3GNCHhsF3
iP9uMky8gtBj3d4/PGc+DDIhgmqHy6iPS8g9Jru/hoQLinrg2tmAZ+so2LwONM/VmWhRoUNZVxNK
sZ3u99XXfLlb/x6edzBhoibSbKgxsBatkdkS3gsiCW1icuI2x4rBpMIC/FwKhFSxQRooKNAEe9Wl
+g93hoXOS4uRlN2CxmqHXrKwSZ3ENfDuQ3UQD77+jTeRxNkZQ/ocYJNZIt3SV4rdLxAb3kcap97B
CeAGkzx0IzLcvsW5FaM3Mgwb0pSbBmlEbWr2ug/wLDERQgdXGdCueNCReZvLuwqcayHV6uUNgPJW
jHrJyZXUhpEZJ4Gu2LGKAcTEaiLe+BbvS5hooJZ6pAox1qyEHEVbt09xpt71en2HGYGn9UXj3XoG
Ewh6tRwUYwKfihk1V3Ug2UUHNWzQRINUJgV4j4TZpg/ra6GW9uAtg7Bx8cOsIWeklLd1F/O4Q6k7
rFxZLIM99IFIo6YIhLO3uEDjwvcHqL3KnuDhXvF4cYl3opm40U31GJQEPtNi8tmAbhMobxRV4bz0
6BqufJTJxI0pEotKqnGk8UixtbLf5GSxxcyJ0ZI3eeM+PGPMuwRKlYo0BMCEhWJ6S6KXuZGguegL
Q+wkKeGcOc5ZMJnooUjZGGkjWjMmRgm1XRZxUhi6/msrx0QPSR3KRVUTPOyafSjvlPytatzAcJvp
qHZ3avC+fhouAnlObn+Tfu/J2ZbGNl2gKkqLHcFO9sOvyJocyIJuvmnH7ony/xaW5gROtius/Hnd
+D8Uwf++k00msARd384L9X2yK+8K1PugD7+FLg1UR2L7j60xQUbMZpAKtR2qKscRBc3Fh5LZDnrT
1n/DxsI5ZyYTZbK5BFfugmrmEmzb9E0GNYnJw5xxciiTyTHaVm2KVsPyidAozDC7rI8GJD+jx2GW
HUAdbgSIpP/hljHxQxtDoi4E/g+tCzvwei+wyZdhJ7nIFH2e8MH6YVMIE0bGkcxJ2WDH9ORrPb2k
Nae7vL5JCiuCE7XaPES0zzrmXqnfBPqbUPzZgimECRhaWItDU8LGvBNdxZn8wNUwbQ1g3H8xTM7J
ciF68Pk4Q1PSHAxatP8Llwe0ZfjYbX5BhUJXult3B94GMdHDFKRINwUUKluV2LWIJpaZ/eEeMTFC
NCslMeZKtvNsFw+3GXHy3v0XXwE8O5YLiGIMP35etE7S0yyd8BVjiSbYux6/r/8+Mwf2V0X5xACz
TGnVN30SIRi0TuCZR92tPXSh9UeM94BfINqZD5EncIzS3zy7SE5sMutWlXkZlpjls4dWthS1uDVa
mbP7NGCumWACaqIGYgsFQDS/RhPMxD9iEYzE7wL4cTnrR8/5miEmmJJqFqFeCkMzhl8jzNAJDshG
dvza/8WA8LFoJuMJmToPXYXBOjvu3ipIhZjZfRP+3vDVmTewV65m6DnRYxp1iu8a5TtUIeBgc5aM
9yXM9nczUrClQOgUwJi4xTV0pV4ldvXc4SkPIaT5rTz+7hD0+ZcxDtEJQ60UC3B2EvQQ8m0qpjxP
kNY9gb1WSR6RRhKRvlIgVXcMAaegLUn0gQCr4zXMLucnf7sDZnzw15wkR7Vc99HcwO+oTgF0EaA2
AT3fQ7mFzMOBh8NZ3zEMz302JhtlMvQ1RXkaipWj+NeCFR7Kz3+2hCLbhElTJVzAQYqs4djZlDWt
eoOAh7c4OTpZPHw676OYyDeYUQigODxiGHZk3BWZr/PagjwTjKeDglWOB6iD2WBhlMtn1XCkllOj
55hQmK0JBFRKi84AfgkhKL/Twdkuc3Lh9XAtsvhlPR2SCezbiDwFith34sCp5FxGRH34ssLsRFqM
YyvO+AbK7qO6VJ0oeqlRAxuOC0hvyJbqwoFcc0u5qiBJt2t24KsiGx4chLeWzHb1UUcMaJtiIUWq
nz7FO4wNrwc/3loyYagySFDP0Lmyl6bF6Om80XjzD5fzLPRgMe1BFAOKnp8Paz6RUtcFuMNyVI/R
F9xJdmCrjqwCpZABS/N7GjB/RdYTe+zuSWLedKUg2ek8+1Ma+wb4pv/Fqp2YYDbGmNR8ADECnke6
r0nPNVeOi97SZ7f4iQFmW+p8wEB+CChnsh+d9nXYUm1ATKbdR8+Lt1jlNtgUt6pq/asW8IldJnsQ
tDhCfzvHFLL0IEDqMm/9dIw4YfWiz50YYd5iaTkYkZqigpX2mZ0GD3P748+2h3l4FUuVAwtLx0+i
EGToN5rEqdnwfJqVy0ohngAWc1OxhThNN1DTsOdSsCFw/JpMIIgZw/tQ13YBSW6LKjhUcbMLJ3ND
qoADM7z4rP1YSoW5dVVBKcaKjjQpQN5W99piGeU+CdVNr98t4e9pH56dLDa2g0XfzKQkRkFHfFJT
K+tejZnzBuR9EBMstLzTa6hkoNfR7sVgq4bVJg/ijao8aMshNCXOQb4MuDtZQCZYCMZCxbfhKhQz
rXwvQG2G4soVNMKsyeksyAKhtmiRK2GPGiDH+MXwfmKbiSIgNk4iYUJ1XZJnbxrE76lWWymY2tdP
g8gJJgoTTBIhgKpMVtFvTG7ogJ9+R4f8wClE88EEJE3yDWTUk1sulJJz0hUmnIgphOFniCjiiR14
IPn2o9YCK/zoylZpx/fKc3KAtOH65/K+lokuXanOZaFjuqPVMDpSRLs23pE0PVD1ovxfNX1OtpCJ
NGnR5wqopZGKqG44bstuV4ScRz0v1qhMZaczzFHTwX+O7fvZqHVCUBPrTmtLruKHxz+9r1UmpkAx
YjJbCsOm2Q9w4BAZRpfR6TY0l4/4TkLdb+WuYxHvUTLqRabTMrsju7lf3UNR7btmA9/7CrZ4iOSp
Nri2eUJnnEDD0ogtmhRqvU4ffSpyOOjFQiwCfHdtdDMRENm/rDsl56irTJgZk0yPJxFrmuV7Pb6N
Y/Ds8Ryfc9hUJpxUgGNrPZ6UNrSy7qB/d8Qkl73+GVxfZELJsvRgYRfxHgcH/dbY5ajRkZvBH5CR
QI7uXuM8JjhnmR1eNZVq7DQdeB+5MzctZvPryU3zO2H086XkROPLzf2Ps6wygaMqx5lAqwVQO6fH
NBqdRBMcir3WbCiZ3DXgpIUwxR9mXOxQnzhrZZrSjkzXO2FyVXWuKnNWkXPAWEB7JI+ilg/4sFnY
d7Uz6KGjhg9pxKN65jggC3rLY10HwSHsDBKeE9qmKQRObOd9CfO4bEGIDDErQPki80CWXRyj9Ueg
MkR4dafL5YwPZ2BH1JNhGmItwKNlcJEXANiKIhfwMe022YV2+rZ+rOgtsRIBNSY6hGaY9BVo/X9W
akQfCDYMSjdcAg/e/jABItGbYAlzPCrCyRanu/7fjEjrYBeCYjWYbmSWpG7A4AQGomtUS2LqZ0YL
3Rh3faUuB6ATG0wAkicwdqaQscKABM6Ln0MyWHlobaj+WdIV9HU4A18XHe7EHJPA6FKOwpyAWwJi
ghtDtQk0QgLDh6DQ+nddvB9O7DCxB3RBRtnQ6pmU7XTjQaoetOpfQRNObDC5StZJJoaeYKPW7AYC
afGX9W+4eKN+/D4LkZvEcaznCFujClBm7B7H8h0CF70CaavctLRiu26Os2QsQE7otHSKIlrLkgJ7
7MjGhOQrFSZZN3M5Epx8FhNzgqgdpTyCV1N6jNAHTu4q2+hglMQsnMUrbF688E6MMc+fXhM7qaDo
aCN8CXok5913IdtJ0KhAk5QTTC+GgxNbTNTJZJJrVYH9wkZlxfVg8i5U3g4x8WZoNAWvRRgo9gKE
JzSI5YaO7iw7aJU4C15X0Eiz13eLc151JjxEA16nYoL1S9oXsdrqobiJza00Bpy1k+mun4Xsj8U7
o4MlQRSbGZJWtCpfBgxrLbZ2O9mYuvUnH5TggMP8nFXTbnSnd1HrAue7VWyC+8WB9pZVPM128Myf
DOIsOQsmGfthihcRNwkJn6kOglrtB5HXY+I4jsk8EMayCEQCJU87kFJHNDq3LlJvfR95JphDF/WF
BPkyDfmy9i6N93XIKTNcfhN/7B/bvSrEQp3BIUubv6JLpyvo8LDqD/60o1C6zCNok8Quj6mEF03Y
hlYoJxVUJGCXQivJL9J6xzxQeYXQFf8sRLKYkYEAE9uF8IYoHG0hiyCFhlFtlTv+xjkMJnPqFlDI
10WFw9A64w/VjXexZx56cOpAw+fPl5C5kxPQQNUgg6JhRYa6gr34qjP8oPMUjcfnnOd6CnM1kzzI
lmGgfc4nwxuv89tgW11JD3S0KbsrvoILyo/wSJ14VRveEWCu67yRlLKmTCaSR/nR0XtC9IQctkt5
G9t7/pdexjf9fSbOICTNKJjLQjGSo1U/1dcZZBVMzDIGNoCZ32abzmKTTQW8e+qaNg/kfLnx/2Gd
LQOEWmbKZoF1hpzPfj5AYMVVr9Wvva25jadu8fhCUOOE8fVwqbBFALRH5f9H2pUtx60jyy9iBMGd
r1x6b+2yJb8wvIL7vn/9TejcUbdxKGLGfjkxMYpwNcBCoVCVlalSqCV5hG6D5lbNt7Po8bU8fnS1
LvadrxqjDZpuQ6K/7ergs/FFba8je2BrWo+ZosVwjlq3Zm1CRAyncMR8zHMIfHooKDcvv5GvFsM5
ZRTWrRJT2DDOjC/X2DL6WkaYi47EDlqBLqPqFyXh7B/9+K7FRNXvOzhPeawlBoyOxtc5uo1p7cj6
3aRCxmT8kWo/mmr01rdS5Iz8U7Yeeq1qO5isMdBbPoGLGN1sG3QEdG855gECUxtdZHM9imoGd+cx
KaauZctkyJdhG/n1Z+sJmoZuuIsPGHIRLJH53dqucqnmaOnQnO5hTtsOn0BQcIYE6VG66Tb2lrpp
4qTbUVShWsYTX9yHf+hO09iEYQWbDMAr+xiI8+wbum08eldsoNZ1FtL2ryeEGv8mjYOiqUAkyWJa
dMNq+9YeYkPfgNL/xJR4NExnq3eNKK6IrHIXYj8XE8reiGUT6NpBd+/M8TnToeT4Y/0jCo68wV2F
th2AZDw0cTL0781wNuyvQyYSQhG5JRdWhgozd0EJG8o9c0tGn/oPLC/4LybbRU7JxZdinmI5YedO
618nVJGK5/UN++Bgg8wWEywm+N+53HWeSd00GQYzWb+nfmV8NZIffxvd+msPXkcNDGEisaBlZ7iY
5M51aI6QHO8Uxev1hkCk1walm5w5dQ/NZZDCry9weQMvxrhTHYTxVMYpmt/ZCJV4Crn4xlm3sOxz
FwvsF1zdZyO4n0HpiCpSbt2Gxb6NHzNJ8OYW7Rj7CVcmSJZJdRNiNK1IdlbxUIOlPMbMhi5qwIk2
izumZVSm1hCVKIhVJ82ENqig8PrB3X/ZK+58Yr4O0ncJSICDxL63rHRvoD7vDgaIL7LUbxVjcPIo
SR3ZTt1MDe/XvxT71/8d4S/WuZObKuUAut4QsS+2DoaF6YIy3heZygSZv0jJH1WyIajwn6PFnV17
gtQugJRvXLAG3aTjA1E36ytanqu+2OB7YSTOckVnHNI6xjBlHzO+5+BOuQtyhxwYw5/6qrzxSxa7
dcPLKcj72vieGCkrSm3WQrVbv2hOaf9K88/9+KmIMY5nKk5Nf60b/KDQebHIRQ1bq6ehZKgZFOy9
5ivS4o32mu/Sr0wdb/pcfFu3JzjVfCas21WYKAFONQRw5cSb8tu0E4Qm5m4r7sj3wHR5huJGi2bO
VCK7gJYv5Hu14jbM9nN/VjE3ub4iQRDh22GRVkytHgKsEHSFT+ixmc0tsV3pz0q3lw/FBZGprMa2
1vGhsvBRQr1JhnxOTAR798Hb7GKFiySdbDftoGLzBrc8SbsBE7vtS4A3YX80n0FXXXksA88h2qUd
TbwWBf4viJR8b0yWJZ3kla14VvVVar9l/af1jyV0dy54SHLIhCvQBov3jCQXWryewkpnnrbJNvqr
aLBR4O78k0I3xrmvdZAMFsNXGoTOZO9VEdjyg8fS+zfjHxGZAnHpljEqsUZ6tEvvhm2AgTX0EN3k
ZANWUoJyWHSniXaSf0ZMjNwsIRTkZqHLQKvZLvWybY0O9z660930XjTfLThofKuMVkOk5CNckyjY
yHbwxmaTWo+dVgsOgSCA8K8HOUsGq+wAhNDMHtSk0NREo6FBhTN+oaq5TYTDnMvooMt1w78eQkVj
XAwSLKLyP+ZOdF8SiAfcsXnb4hbsHp7sxX56Ds/HQlQqFBw5g4srRif3eIWC47y0+0+FFjiYABPk
WR+8xy4eykWVWrehURB3eA3t7ZdpBONf4lY2aMZuitfY31HPqEVNAdFHZH+/yu3CqEurxA40Vni9
haLkTXYYd+TBQavdY8oFlfcP7/jcCrznDYG+cv/wfPiDFlqkHAH10p3a60+Yah+dTQ3N5gd63zqN
N/vNLZ71qDSxaixI1nLB2gX5GN8gy4bEyrIKoMFozh1lurdLYGGN0gH5YA0k5HpEFd0YfH9MNxIJ
hxHosnpT+Gz+DGzInuUZkDiU/HInvYm8sWQieaReJEgnBM5rctkLhfqPTXscnAJ92u4cDq/rqxPE
HJ5TIkUhQasgPgQYzRfwtk7F/SBvaN7662YEzsrzuslTOdMhM8CVUptOM9zL43NPXwf9W2PtlIoI
/EO0KO7ZE5jJWGYNEuikD7wCPaOMAIGobuZA1PoTXU18n2w0gyIB9zIeJs+TW+/BRb+FgOKcOeqW
vsYM6eIFsitwyWX6nks45bWBwqAgYwB1sTdmxcZN7oOn6NR5KCvvaCPYzA/q9u+xzeQCTUS1eGoq
ltGifg7a/b3sskFWBDivKBx5o2NutoNMiqgFKSoxmFwq02VyAhlyjAnL23wPBskdPYe3jKch2AWP
rJhN0BEXnAfRrc+zT2RmogJC97a1KkYn5yODCOY7Vj1PNlLpCAtr7ASvRFOeicJKx7jJ2LesvclX
GFPlg+F1m2afbeJnoTVB6OSJKGYzDEq7xp6ytll0hDLGRqdO66QOcdl4KGS/ELF1T5TbCOIYP+6Y
zHkKwgX0k/N+24e3JP60HmBEFQKL/YCr69CeQzNjCg1eChFH6YE2p6x09Yg4QUZdKXyxalBlJqKb
SOguXKghspYD+wiYtbZVNyWOhY4ZKt1tvNEvNvZ+zN10ELzHBCm3xeUz5pgYeWUhwy+t59geXULd
Uor+0giX0CSVBDWfDil33h2IulOSU013gk8m8nwusOCpQkk2Y++gP32KdhHgDJqHRyxoriNPFE1E
DsgFEy0HUf1U4XUZKE9y/lWSBA74AZDhPUzyiAFZC9K4CZG9h3tjazrgugVXXeWyCR02L8g4DsPN
9+/A/m7ybeKoiJxMrivaKM7jLySIghtX4CU8tiCLR6OgGrxEt5+j8XWQvmJAZP0DihJBnpdCIcSc
xgROEiM8d2f1xKrAkat/0Z7UbQ7eVibGDHTPz/K7DuXJ7i8rEzz2oC3nkeRBhyaaKTsDkf2uhx0r
29VxK5q1Ee0nF1+mYoAaHBvbr+LZrcvBKW3bHxURDbvIDPv7VRgr0jS1wwlu2mnHIkocKf1ERO9p
kQ0ugDRGVGqE8Tia42OXPQzSWalFDyJW/l+51fiZ2a7owTGTwEa8Z2AetMD9aJvtgcY8i8bU2M9d
M8WHEYvoAaR3cYFmvduMjSuZoGKhTqEJ31yqwBQXRJR8UKSAAYABYQNCCSP15kO5a/3sSXWBO3kU
BS1Bokd4MgpFC8wYbQgkejYiCOOf1Z7YAysFVEJobD0eE56ZQsuyMgtYiGRlFgW89d1PyW0B0VNO
5VmESF93QsJTVHSxWjWzjbMbyLkD+tLC/NZD1GY9QomMsO95dZqsHB12jSHRbfIr189ZlDph3AqM
CMIgrvzfrbRZWqBBgX2bDvnT5Fb+5LL5knRj3VXod2uYvDoFDmDvX6wdKIqFqrQfYKH+c/UQmQsa
uRmOucFmvQZ3chWXsSpqewODtXgQHP8MHXExxkWPNgkgs9pjtZVyP/eKE6r3/VAI9nT9TBOZSz8m
rZoSs4aRTHnRGr+jOxlkAuWXdfcQbhwXOvKkxvM3wtOGEKfEBZ1UTon3KcpRAGAAGVR8XjcodBUu
gLSzEklQvmBjHwYSxsSnvuXpn7MtfTZ9cB+egJg7g+XTAzDCi7cisUTBW468ZdFXByKidRHm7IhX
vvnI8HoMHYT/bqD0ZbqdpzPcyffw8Gdw3HeneYtzV3ZHI6Nax0iXquRQyC90uun7Hwoma6Q/kRyE
vPvFFItyV6Z0lBnzQWJJwX3lyy57N2ZuCZan2Z1OcFdfdP989FEhCgyYk2m8edmVxbaRKYCbDJ5L
PPqAngEOPYY6j/o5gJpLCMALCB8jh7gKQF+mN3wWVTiZ1yzcgO8/gAtASRkOYcgwtKy6mm8YSfl/
I17+QTR9N8M572waamcxkEQvHcyQOBk9WY0Arbd88A0DtDgKwQwEZyOpspAEloJ54IK6RZT5ZKqe
MMq5zfRYAF1dXs67Kf4s6KS053jArtnlbQ9pqRKiWe3r+oEXLIf3+0GNCAZ5UF6Lo8CVUKbslJ+1
dKNgqGfd0AcN3ctqOLeHjk7cqwPuACCkffWUev2uglag9cTG3NEoqd1f4Rctc/6IXle72OWu2K5O
9Jria3qpvrOTQ0pEmeSyc2O2FRLApiGr3OUWJJqSzW+vRDB1TgfZZWRx0g3LhdAzZnoXIOzcUTwZ
MUUgeKKyg/Pvg3Wxzd11eaA0Ct6NOFizqwQ/QX0m+mzLDnKxwF10jVIHRUexfY0fPbB2nWo6UJ3Z
aE+tT9zM06BWQh3d+7P062KXu/nGdrRkyuYoJQyAJd/n4lcqnLddfgNcbHBnOYKI92Qy7oXhoLjg
WD1k2+/qn+sQae+WeBYBELW3zZDA+Yt6HpxoijNXlwc/Lov9+jETfC5+DrupozmLWuDRlHncD/RF
19Gl6wJHrgSBYzk4XVbEfZ+uiEH2kSiQr5R8Et2GuZ/2IkDa8mvmYoP7PoSGeT+0uCkZdP8/bzTD
MzCpn20kjwhC+wfZ1rs9HnMiS8BES4yDqt9ED6yFiwYOmF9qB/eiqwo2kB2claPLA02KxJiiAfTL
4EK03XgKndbC1a8031VMCDpRHj2te4ZwdVwAtpq+HbMSq2OoUwN8YcZdsMEh9pHSueYPgTXB8viq
8agOci43WB6zNt6NG3VjHgmE6jrJkSFxnD8oIPhy7L0ok1vm9LmcNb6CLCclqE9tWB4hDJpjaCBB
FTk6Q2fZG4/l0YJc3egmd+ybdp/Dcw5FD/BkHYmQXJsdgZUvzJeUtbbLTaPDD2HPVaabh67cHdMp
VW96sIjjRY7hOUe9kx9EUimCa4GvNZeKWuZEg2Vr8vPhR0a+rX9dweG3uCuP9jQeRzYpQafZqeKb
ugFBcSvShxRZ4S43XDuq1AZYRVvfjmG5netnde4360tZ9FNdlk1DsXXd5DtVqhWBYoq2mqf2yr06
NDdhokH4ywi1jS23f1Q9u7LGRU2rDsALqSJ7THVfq78MwXdD2P4WrYiLmqOFgar4rc5LDEcLzzS5
1yy3aQLXSDJ3ffeWcQWXBfHdKOANh7YpAdMbMT2dIaPLXONEtp0Xo+EWuKpji8IYmwH416m6ssjh
eqU00oFqDDUE6QLS2smWbC3ULrSjCAnF9mnNEB8vW0h9GRoMXeRJpW18EEkULjeGrhbEJaiSlc5E
w5QdAHmhK/U/B6o6TfRcSd40/rDL+5ZumkHUPlnME66Msghy9SSslLaAbmGJPGG6pdm+tUv0HR5i
tKLXHWQxEl3Z4SJFquhR3huAk6XSwW6RoIoqJItB4soAFyRIMOkWqtzsaWkdUCQJnaB0rB8tEm8G
E41/atQphSVdkVV2Bq+2b0xCJScJECaZstWrRxDMZ60AUizaOS5UGHGvdFUFaLQs7zrzVJcP619G
5AFcmMisciCN3Wue2eiOGRVe1hzy8iGdRDFPYIjvOyVdaRazCqC60pngDgXDb6M6uvk4my/rKxIc
WL6jlIyNnBTojQMB0O/nI90yxZbyz6avLh7HN5WqdITqjQ2PC+fjoN4Qei47UXlxOVm7MsIFBY1q
apmM6I6RR2Mb7dTPktu7MMNQaNQTQgkXX0JX5rhwYKl4N6SYQ3zL1nRI3jQ57GF6GSKmtS66NNiP
X4ms/LQqoFlaHrJiW+2N74kR3dpbMFS5YHwRvNAFh/VfQ6txrg0661FIMwHHdNe7oZLimS6a0RFc
vHxLqQiMyUQlAPWa+KFVb23znFePSvmqdtlm3dNFK+JiQ241Evwc3qHJezX9mcVOpwgGAN8YT9c+
EhcfUhpWscq4cv95fJE34XZ1Z99YsRM89bvINe8JUtj0HlzxG1t1pCO9FU3UrC/U4ttLWozIHhb4
ESRzs+xrV/lhI1ioyASXT2iqToKOkYP3oIjXTKcOPmeWqIwiMsLlEqYlZ5EeYB2ttAlrP8xjZ+h+
/Y1ToJ/I30kTlecYr2XSVpuphDxpa3hElf11M+v3ksU3k0ZSKGWQ4BlZ9c+FDWGiRPAMX8Yzvgcj
i+8WGXI2KkUOC6U3g5GHMb8EuxiDHw/ZSwp6BYpWpi45xs10mDDJJQqG6/eVJbO/X93tUp7K4Hpj
VYfoZCQ3thV4Jv1c15ogNfooxpuGRgxw2/JP5GpQ/59Fyd51mBdOIfWg+xB+RG9FAsJp/bN94IHv
xjgPbPtciWemhD0qXjAfIVebCMo1HzjGuwXO/yaadaNpo8ZlGuCq05u7vBddiyIT7O9XnyZpwjyi
rL2taUCMKOOPAsF8fZ8+COLvq+DCHtFIDGYjmLDDcidP85emyI9ZnrtRGL7MoABdN/eBs/3HHJ8c
dbXatPqAuXS5/tEED3FxM7YbOxS2gNnnXYjm73a4KNeiFtNLrCjSuePm3B207QT5cOvAOHrRWvtO
Wa268xhKuH7OD3Qj6uwJPh2fNQHwkpg2U3xoalctP0MyRrCT6wa0N7DmlW8oyUgxDWkg+1Puuvyr
lhGBgYUTpMq2SWTb0PE/NO7S7dM+6QK91L0ihU4QSnXEGUPR4PSCP/xmhHO/gIxJ3jfgG5aTnU2A
CAzRl6Ofp2kSrGZhu64N8bVOKTDSmlYFIMj5N13ZRp0gii8BD1XgQXRGEmbYAKT+flYhSWy0Rg31
STYBrm9YkzMHfeDsshSWITjXD9LSeq7Nsb9fff6qZgMcY4W+XMBE2WaRBNFStP5tPcw9rgxMsST3
k4JmQTShFZ/54aY81p9B4A6RF/mbqGe75AfXy+EuoUovJkgiALatFk+t4qZdsFNqgDUwQrq+b0sV
nN/WxT1l0xLYzC7S8A7UZi8urdNMeleeoSUrKdqu0ZSdNGmnKIBgGzGmzWiR7RxU27YKnLkL/nd2
tN9+DHfGaD1SKxwxOFHi9RHjOV8eu1CETxW5CnfGDMvGxLGGBxxjle9ekekK9lRg4C3BuXKVoVPk
jLDat07vgvasqKJwvhSKrrzjreF/ZSCpdJP2PVYwJiet1N129FRtEtyEIiPK7w4fkGmKQcAP8EV4
TLufRbAn9q915xNtFBcjEhBaRzRADQK8Hwe50541xZL/8mNwgSFOTEkqc3yMIaydac4LJ9Us4Sla
SBuuHfetKXH1RbpKVaGOjNH/xockxmny4++VK7nBrvxkPzM63eloP01HESRO9I24MIEkOkOekrP2
fX+XBNoXqZZPadNv17+TaHVcjKjrIC/KChNqQ9Q4WkE92uxq4y40Slc2yv26MUHoU7gYEBZpbEzG
BKlIiK2HhwKUvQV56KP/vb722xfjokA79WPdlHhDV/VN3EeOXFR/d4BUVsm+8gmravs6Z1iqmhgQ
jYCAoTZvmqTZrO+XwAdULrXTzKRGxxDD/2lpuTrVzpNd3Zd1+b+/k6/36w1efrWaRFNnzehwn9Pp
S2zMDq2fKH39u6Vw8aDT4r6JRowM6lnl2PNznu4nXcgEzwIXlwv/thIuIgRBN7Skp/8wg6Sv6i7w
IheVb21T3Fo3IvyJKBHi8SE0LSmJBrz9u4MB+BNBywK+DdALe+jZnkgebglC99vyuJgA3n7JCGso
O5BHFEKfyA64fsC97NGp/dEHp5dH3zjohJ0Z9nXW9pWPEpVqDuBkB8zUZZrJKVqv0k207TFCm/rp
T12QYbIDumaOixO1rU2d3iW6NzTDTSm11MnTwJdL+UAx9jV1+3Eq3RIsRIILRRCfVC5w5BFqzCC8
xKUlKUBZyydqSrsmNo9WGwrSIcH9yMNG7EqXuoBEukfT76p6qCLBmRYlfzxJjpJCexxwe9Y9ie8I
yBExjhhjNNDYMI5daQdPEQRF0ZK4rIKMo9nOEt4doDRyQDZw0vTofy9EXB8AXjUIepaVPgQoRLT5
rR5tmvr+r6IULxpEOiPP5KbSvbqvXDqcB6TGSSKI6qJ9YlH/KtyGQw8W5xEpnmF/nrtPnUiyVfSe
0bgwEQxy3NEp1yEwLQP8FEItwgLgxd7m/iAUDROthg8NiW40aKcC7BKeuva2IKLnrOAS5B/nRlGr
qVlju3rrOetepXlfDn/52blzX8lmqOoKQA8jlTD2oty3c+lBYut53btY2FoJa/zDPBu1GHwpOPPd
AHDpbJ5NUz92euyPBFqi9vwFrwsB0FQUBngsUjjJA01UhNLpkH2t0FUvv/UZdGDJIdwVtyR3QfLz
d3GAJ4EsSV0ZNEUHdZgsDzRTR2KEgiMkXBaXTpR6MtpliUCAKwHcGCjeSUA9BycmhqK6KYaRi9Jf
/3oCP+Spb2Jtzvs5gwI9yoVO0t/H030YiMbKRCkFz3hj9aYZlAOqA4zbDJjdc79T9qOrbP653c2n
v1sUFypwSzSTFuP0jtV000g5ppfKu9YSjfp/EJJU2yIGA+TwBfFEzUDkw2g/jDMriFdbCxIdwKYD
K+VPu1bEE/EGbv73UbvY4+6iJBi6bq5gzyYnE+JXSvh91nYxFICU2kUdNg0e2nSvBSLULtuvNbuc
X84BDaQAB92Lg+dm2hr6qYm/VrIgkHzgJZflsaB8dYUMZltZqVUxOCObpCi2lnFi+h0UWGvzLu59
9cef+MnFIDscVwa1pJfKvgZkAUo5fo40vgnhLq0gWi0fsYsVzhsTG4WhscHDrZyhiW1sdeM1I9/X
V7JEm4Ac4mKEu7CmghqFMeJRZT13vu1sZg+SRh5oEzTnDX7qhX7oC6FAy9fkxSqX0kLwYIpDFHQw
J0U2ig/w4jGIHTada2KpECCkm040myHaTu5ak8LMlGsbz4VhPtiA/ffG52QQlbUFRvg2R9/JVl+o
cMVEOYzjSZ13rQiHv9Q2vP5kPPwjDOogGBXksuz5AcgEmBDSvR4505n65dE+Y9rlMTkBJ+8Vm9Lt
Y2/dZURL5IJJ0Uu0D3JcNpNpOZJa7yXpUZeU7boV4Sq52CEXkx4D4ae/MWt0k0M2DeZ5+mOCgjQ0
GAAiA0MYBQCPuNZm2tUiYRbRMrmgkmp6rQM4pntZdeq7Tzp1q1I0Fbl8DEyNmLoJEmCNc0m5odmk
lKBHCRMCKbjRtxXRMpbgDfCWdxt8mjVMSlRKdaAg/R18ycnBMxjeMTXy0H1TwXKLrY15MynzphfG
PBECdiOiO/4gylx+BFe6ibqY6CHYgL2E5o+2pPmxWm8zQ97MkKcOPk2ddj9oEtgGzOogS62nImVy
hglTM6V9tKRgl5I0+yM/vvwmzo9D2tRqm0kszT2qOSbV95YuAO0Jvi9PQVhHNYHULp4eak+cGF0u
OxEFnCVult++L+enbY/5BDkErrf1ei//oVsO2dl++SuOXOInXn6WfgzHzlk/ncuH47J37O9XF6BK
s4pEZo2LfQ62ldz8UIr+NM3d87qZ5fzhYoa7AaUOWtlBi1BjjeE5bfRHOhh+3YIbcEp366aWiNF+
20fuImxMwN1mGQnt5DIqwgYP3t2ku+AVqLzerzYlxIuAVM2c8DmBmEJWCNxxCR772w/g7sSyTkgg
m3AWBsP9h6O+OBkbeScaHGAr+XdWdtlVLuokTYzxKQNTkllSb5o5OU0aDhsN93KTO2ln++s7y/65
FXM8MaGWJzj4MzZWksDT6gyJU3e/9Mjtq8dUeepmEdJA4Js8RyGr3jbERlCNh9Ez6wcSpe5s/1xf
1AfFx/dN5DkJpb6Lc1kBeGa87V/afXYArYIrPdvg3Ujc9tD6jKUIA2PKn1TziWzpqq5ZGm6O309e
XlaWorcmau2q4eSQoy7TQmBi8dRdmeAcEZdV0NoS+mGmtq/z2zzEEahf5VZQ1ly+4a/scH4omwkU
oUK8tt5UIP0YfWY0Q53YS2evPLa+DAak9HkI3H7DeGi0h/VPKFgm37zMk5IYGAuFeW2+ycl3NcM1
Y+ibwKKCE7B4DVwWyncxh7Co5hQcvx6KHMV41ExBwWZp5FTFCPl/nIIXj8+SyUplindWv5n8Ee9J
ye1e40fJx//js4nT6Rj4+VZ/lQV7yFzhX2f7yjCXpFVmZVS1OeAhG5yC0Y3H0LHAgJR3Xw35JCeG
u/7Jlh/OV/a4y46NO9VxUaBvgkkj2W+c7F5yDRDFWpvsVsSvsPyuvLLGIs3VLYeJYVs1VUsBkRDZ
lHcEDIMovrPUOjzGh2YXfF1f3mLkurLHXXf9ZAdj1aFk3ANmP9wP9FiJBO2WM7ErG1z8iNOWGnaJ
m1s+RLsO2XO+t2IMsyT/SOd2e+SB+hZMeYnkDtr27xbIRZZqkOrMtlDyM6pvRvncTrdRvFk3sRyY
rxbIRZXSbuuhsfDMy78rE8ifQrd5ZsyQjHZAv8l36lbbgFFbc0T9KMHX47ugSmIM7H0J9HVxr3bH
oTlQkXKbyASXRoOxO8q6CTe3at8rNjTHZNeOFEEispgeXDaQ738C6JSMMivIl0nsqVTeWWbo66Hu
EEIPZj/4gg/GfvRKDFG5GNJmZJqVDh+MJbBviddB2TMkQb4VscMKQr7KhY+wHCNItcNUPLyEjQ50
26GmtS8nqiBQLRsCiMPWFUUx+bnBegDCu8lxkuPpF8af9XTbKS7VCoGZD5z9YoeLGEaGTmQu4WaB
sH2+19wZYjzmDSskkgdJd1Q/PFg+eCKPfwTbIhfDXBhRzDLWcsY8W0pf2nlj9KmXjpmjGJFoicuX
58USFzP0ulNtU4KlmTgTxtc1d/hp7c3nzrMP7HJTdqLqlMgiF0FoSntrwsPUq4pjI2U7M5T+KA6+
r4mvEhWSGaWahNRjnD5X7W1tHIV0ssuhwjTBimAbhPBPz6yT7C5ir4lMyVy53YSN6VYipOiym1+M
cOcJsslNH1lYR1VAAr3rnYmMTlUetOBlPUgsfhKw2AE+btg4U1zgM+wcobVNoSs/79K0ArGAaE5w
uYdyZYIrBzR1UVV9i+ktKXSq1DEOHXrEyl7+rp5BGgOuQECF/6TAe2WSi3yync3qyLSgaXAnpzsj
e21NwfFZfHxdmeC/0BSnicVGdeK9vsFQi1/77PoTHZnFPPDKDPPGq0zJlFSlhG4PCuL2XTLfUyVG
5AP7bnRTWl6fi5TORe7AhT3NVLqeQrXD6+J9LBVO1P9a9zfRerjwRmJ1avsECbWRf7KCm2x8Nfqn
QgcmLL3trKd1Y6LV8BEusnrcQAjiVD4Q87VpQoETLB7Tq6/DBbQoHIZgZjOwVv9sWX5uRL4+b7sh
8dYX8nYM/3WVXwzxKRCUmAclrBA5/xH46z11H2/BTI7ZNzCytk59rDxQWmBu2t72N9NOdKCW3wdX
P4CLE3NnNUbc6kydxul8Jo41HvWb8peyyTzxRPNijL2yxoWMoZrrgs7wElPNb7UiOg1m4oVp8319
WwVnmE+QEnkcbciH6h6IYr5MQ3yywmRTkAzPf/tbP883saRve0v/u+jEJ0u2iV7GFKQYA5BfG2TO
9UPQC0oAyw/Xqx3k4kZqySVEllHg0x+jG7QyjtD9ABMyONCdZmN8NzYh09T1pB/2k71b39XFNPfK
NBdDTJUaAKvhLQIBrb083PRWtIkT415po4eiFVUyP/BMTbdN0FGYFq+uq0lqGlgRmnnjZvQMYFDs
m/rYoI/B6kSBiB9zeXHv1vgEo52zruw1YPjLpHBq4oR4t3al7lTzKSQinNgHa8Mgnop6lKHoXLSM
qrKM5dmAlMq593rMdwWefCfv/1E6GUUdDaE5Pl4Srak6guRaRjoYuhUTeQBIzXLB9OwhqHT+uqcs
H/PL8rjwiaHnQG1LZKBT+6DkJ0XamCIekw8OwrsNvkha5bFUWjOwwNXkMNLK5iF0S8sZoQHuhlCC
Ba+pH3m25NSjI3l/VM5XWW6l2vgvD+qOJVKmFUUeF2fnGkLOlqPlol7XMgjhygh34KSp6W21hkBN
D4qczC+2Xe7OB8bOnW8n0QFYvMCvjHEuqaZKQ8oOtcWcBm5FH3v53IylMyif4vp5tAVlsEUPubLG
e2SXTeXU4XCb1XkYDwX9mliv6064eIdfmeCckExlCrEuZFhZlz/KZvc4VPZmLOptIiNY/pUt/hqf
JCOYA1aYDdOHxNo2yU2TnQyhdubivXZZEo/nRpLVaBMrwDLS6uSQbIfNf5ObLpfxruxw17RiByWU
IYDWyCfri2R1biwTryfajQlCqoKq/hgb9+0QvqTlfCp1es6y8WsVlILsSOAk/DUugyp+0nVc44TE
mzQzXJAEbqzmj6C0V6tl2eZVKp4WvZLEuG48Y3iQjW/A7gm8Q7ifbKFXFsJ6CmadMZEwUBY95hvJ
72Jgrpu9sUu8wKff1t1xuTN2tSQucrRZEoJ2sEf32CK/onwGu/hAHdrSXWmPn+LMPKsEtC5B9zBN
xsu68cXk/Mo2F0jiqe+qPgcIeqCFG8g3cSEKviILXPDQeiTnyojHzNzubOlF+hPuZUwlvkd3HseN
zqbcawR3S1NsC5q6CjjYGiHCWnCaeQh3mCSB0iYMXuPKbvEAxn1wklUuZgCcbF8fw5vAiR0U6e+C
B1FZTxFsIY/ujuooljs2smh8YRiHBoLmzZb6NuM/25quupVfRtw0OuTJgJLH8MgtfuZONE8v+hVc
nGkluwcl2wzOq+5oGH42/lh3RdEOc+UCajQG7djcuSH5LKFri6chvQvsX5n5rVTPlWl56waX33MX
z+EB4HMWRAYIlNh7jjHpRQecdiiv0a3+gKexo2xaJjD78OsNjXkrmvkSflYu0BSdOSVGih6rBmaY
xgUJv35KN+1xPJhu5jZn49V2WZvQ2CnftN3kgFTVjJ3is0gqU/RhufhjZFmjlph88xTj2GNAkIgC
HPOMf72br/aZCzJl2KlRGuLZ2m/oTj9FXwBzfWo8wFx3ZeGKUK6iTIzHkJNULsbZxMtuANQB/BLs
w0KnjEkCiApDb7fa2tK4vAUIOzvPWoLYXVE/y/Q7c+g2AZVcich7Gup3LRlPtqYf9Ezy7Xq8QS+A
OpJSfR4n4phTuK1j4DjV/qWqolMt9ztVbfwMUBMowXpZrx5SahztpNyoo7YbTG1n0eCcq5MLCDvQ
z9PwCfPE34AwEhRVlguGmmVotmLIhsYT6jWWXGtqjny2fJkmN7kBqAliZHLlmc8GCob5ASARAcHP
MtjnyiZ3VxDc7Rm1wTJm76jpoUw5e7lHD+ln/ZzU0CpiM9rRxnhYjwOL/n9llfuGcmWGhk5gNUge
czCjC0c0BAZ4cj2rCK1iyBA5pZ0FrZZ5N6Lp7yTDmxgSg0Sj8qv/+KtF8RjsLEvKrtMAfDXmvaTf
U5HiM/sU/3L8y6bx7Jy0UMy07lVMeLflY9IUd7lMTmU5HMMcDKEorDhWPwrwZstP40sg4cF+WW8F
GIpEpLLOTB0PnnE0nDe6czcHS+Ef7OCVMa7YFmfhCHUi4ETm5GHOj/P4tP7vi64ffnRi7sOUgK2e
yRLRG+swgMWdPFCHOQiJXbIl6MOPZ4rJwhSDd5I3igbol1P2/yPtupbkxpXlFzGCFgRf6dqNNxqN
XhharUTvPb/+JkbnqikM1Ygd7YNidxXBagCFQqGQlUlR1tBwMdZ4KFEYyqkaE1RmwRRg6gDUdX6p
iuhTN51fOxvh0oawpGNKiAlhwfI0jN9U6/XyNIoGwaUNZFJHUg/4Pg0Peg12hR3Rdn9ngg1xdSOI
w7QNCtbPsOS3GrVl5VFJBSZEs8TlAqFhNG0tI/lp2kODUnIlVhDczq/OC8Ed8wFR6p/9xQ2I9dTd
7CR36U3EOM49oCM0oKqZimb1bLrRUQQeYCf8u2ixcgIuAwj7DpqoKoYXhpOtkV1roDOxuJ+po0wi
5p/tUsJ5nNwhEtOqChr27GRlxalGb9do5Xi1ATFi39qXHWP7gRpVQdPUFNUyVe7oKKK5losUO2h0
Jjd/CPes/U7C3QAArx+Tp306Vk7h9KLmyz8clL/s8iWMvIpJoGW4trE7KuOqT/fldX4d/Bt9te5Z
ydUsHNEabm6081j5egadrLEPapRN5Lq1s/xzXbZunzbe5Snd3AgrK1y4KC0zUCITVZMxO4bFVWII
0H+bu2D1fS5c0DkNjLDEWRxW38IotJPIzyxvBitYoTz1gGcLUV2iEXHRgwILTqwAkKQ4bG3LrGwd
XUmXJ020NFz0qJspTnSCkkXfX3X9v4HqVYEgSdrcVat546KHWWbjoI54P57QlDAXrpRetSp8XlQN
2YwUKztcpEj0LJOkBJEi0oH3ULp9lQVOQbsXsEgDcZR+gNEPZ/x5J3HRYqyUbiyYrmqRfqWjcQ30
qT2Z0uHyAm0XlVZmuEARGiRM6hxuzeQbjdNySnfadYfHankP4OKdiKVL4BB8taJb5j5XFRTjKkAW
s/RzXfhWKyKNFhnhEqRKKy1ttJACpnV3Z+bTTZZIN9qof788d4Idq3MRIStGua9LeJ6+Y8pkuCEB
4pb7IuHQ7dEAewEBEEJBEPb7Id+OkJEDUS/e6kBtm1PLh9DndRUK9f22kfj62RDncVY7JTXYwQyA
PGUnvwG6ZBd/V3Dzj/zBmaFym9zIgHx2TnQcEu/yXG7fjc9pO6+PPmn1LKsSJpMhTNub+BijgCVD
xUcsxfSHw/HXDZLXQx9zTZIWVQEp/xGs+XZ5L4X2hIgLCfirxu520oF4ADigh1GE290OuWfL3Fom
FM02soF4OLZ+pDzL0evlaRR9n1vCYWn7Su06vIwPjxG5Lv/yRsoLnyvWMECLG01NYZPdaUV9G3Si
9qDtJ7mzJ5gcq81sxIE+JLj1Mi2n7OpNOMXLUdQsHYrGs+BxdFVb+x48iLB12xvt1+LwMudJLkNA
l+BeRTUQZcrqbUxA8AxdgMtrJDLDhY28odJUyPCBIbsyhsRu0Y0lbJNgIe5dXruaRC6bMGYKbocA
Ls7IFxQXIsB3wb4+ZJ4YTbUdBs/TxqUROVhgO6VCPeZMYx/tQYz+l9PGpnV11ymHAZKmBPlR2d7N
McQZl5NUz+7ltdlOJs5j4ZKJyWxxVOaaCorRW0qvdWsXT7ezqK65/bByXh1euKM1DLXvWBNL0ufA
FGt+YN1XEYpZ5Fbt75r+KaTHXh/9y4MT7SxetQMdcf1gsZcwVn9kiF84xVO5G+8604b0novI7uWt
04y2cRDBPv5wM/g1tTw0NwwDVbZGvFOU0IFE06zX3bU7DVUFgGYDqIsHdte+qcNdHvTbK8uFncCL
RcvKoHcqhfpBkemQo09AD6qM3eToVTr4VR5+Vc3gJUDDsGwM6DqzoFFAPH2YD13bx3bTLYy5C7+5
Xswd5Nhf9XF60ePuc9flByIHd0D1e+YIdTszRNvTSA69FHo1lTOnj8LRThNqxykwwpO5t9DpkoQj
lDAnHK5dfoIWeWrnk/JcTKqPhjsRjbfAnSl33MzqAvY2DYiNmFr7rJ/3VvR9giCDFET/XJ5m9qVL
s8wdPAnEn0mpgYpMmRt7xNtn2pgutQqbLPsmFRjbLret9g+XtNZlkhn9gv3Tegy6zgpujAaKUctk
zx8qt52N8ZgeeRpG3VpANtAbtZ1K16YqAvIIJu9dY3ksL1nc4lTNpscBUQdF9FF+GdSXqBJgy/6Q
7v/ahTxLLlHKBn6PW0zrZU8qCnrh9QCIkr84BJ2WWmIbT5cdQ+CCvEJ1rEA1Af6Aokf3mEinKjk2
yr4IPkSFt1ok7hCSpjyoghK1ldw4GQEkdb+nIrio4JzjRQWSbJaoEsLEYOX3slYdSKM7XTRfKVJg
09Sa7SHXXltL9E4tyBd4dQELdMH9PGMGDeOWmJ8IvZd6wSIJ3YILFKQbgsFoUEJBXLvSvfgYuRI6
d1iT/3AvFloWOTwXLaJYzYo0xlSGKV4SEwg2TpOtFq9j8KpE3z7ggIaKJj1V03XKwz/CJpwqIKQB
4Jnbo0EbNySLHyutO6sivpdND1mZ4pwwp22SNxMYopND/AasWY6oXB5F/XHsM+9i7coMlwmZTdkp
MUP7VklyRzoNCvN1/uPvZo1t61W2NTXSAkglqg9DeT92fh/3TtE/WLoo9G3f+wwkPAqWCJq13F3d
WCRoxORgfRx847PuTfvlAeUUAAbk04cyyJUpLvGup3mxFAtwSXO8m/BmPaKjMAvdyxO3neesrHCZ
dwCkQJCHDDDWNDuaGV/iToF2a3kcFvQKjUgJNAOtDnq5uEafvHZxdRWEgIrqUon/aywnMpqC56nN
CLL6SZxfol5gDsAjgRwliI9SKju4J943fSFqS9m+WK8McZ7ZVpmZqUyFUr3OrrorlWFRXspn9hiG
mrNXQXulwdKKhLRE4+OcNetHamkUaQ6Z9iQ6zZLbdiLE9PamO/spFyEDki5oAGTNSZ56NPzMz793
p+Sl82ZXv1L3ADuatsCTmD++3+dnk1yUbEiRyophICi7Jh6c3+T9/kegF/qRgNNw85w20DdnKiCW
N/ibvTQtVrIsSOCMWnJquwxw246urIzuBKMSGOKv9yn6ffK2BmaTVc2Y/DeucuBCqfbtZ/VW9jX0
Sy8QLxG1rmz7yK/x8Zf7PAMDkWJR8J0nrwPeW+LCkSIR1HDbSc5GuAijBJqKTqwYRsIbubkNZBHH
wjb44bxMJhddStMyDRVS4m57jG+KuwLC5ZZHX1Mnos7gUX88EdGdWDRzXPSIw3GZxpRdoKbHXH80
QdxnCBnnRDPHRQ5iTEOVDFiebkF7qGTdBEkv2MIiE1yUyCdD6cjb4hRfFAyiEQL+tiuoq9Xhg8Ri
FaqpINAS8G0cB4hPQVT2kUlgsE7oxSlu5AMDTuWuvBehtkTLxEWLLp6AlelAv5EFzybIPkAYGpQv
gs27HZLODs5dvPKmX0ghgwWDVWl1yUMGd4ydsdmzsnDsK8KysGBUPEJlGppOLUpEC5ZSKbbyUvjx
l2qvv8leh5+rnXVX/nN5kIIAxQNUumQIWgq6T1dWj0U37uO6djtg4OS6E7DvigbHhQsamEo4tliy
RHGbwE+Bjtb8y4MRmeDihZLQQNJoCtSg8rmVTzLZpcP3yyaYU78/pn75BF9VKopAydC5DhCCVN21
dD4N6Bp1WpB9dviPSotF8EjBRuYrSU0Uga6BIM0mzde0flISYZQVuDlfM4rmUpKr5u2WzBR+EWOb
N5ZIBX3dOJyUw+UZ/EMSfJ5CLm7URaOYqD3iWQAY3nifPca7yQnsbA9C1p3AFosDl5aLixNEs6Be
HA24Pbi9RwHwjL38ugYbugd+p/hq9hlvSfG8AM77ImJAEq0cFz6COdBJ0cE2Ua5l/UGb/m5D8aWa
Vk0i1NeQCGbBkdZXRPmuEkEuLYgOfK3GnFU9DQrQ09Vj7BW9eYyX8KHQ6V0uC91CsFR8scZMg0FS
2EWvcaXb7NAcGElP+p26JojjNKfDo5zsMoqeXBACBevEF21kFfTucwzDQ+TO9BOwnJedUBCVLGZ/
dbvMSDKbi4KQ0df+ND2Y6qluBJBN0RDYT1iZIAoSiLJgdx7wpudXmQiuIfo+85PV98GgjBYF5srK
sBuV09wKjlrRFHEhIV6GgtIA0Pqh2VvaPrNu5FKwW0RD4CLBBACcNk1st2jAfyBXjVtRz8p2ReRX
YLO4DV/LlEoS6wse++dUe23aly69ztLH2jq00ZURC1K8y5MGjt/fF0VKtRZ8jzOQkerDEN3G4anL
F/uy7/7hgv//YyJ8xUKWVDnOSvCqtZ7mq0fFbXcIn2YI0crGY2+T0/dZcbTXy2YvLxaRuVxBmkpr
rgG7dsdSPkRq6ZXaKDgaLoc2wus7Qu+AagZlaGBDtYNob7Y3qfHNpCLdH+a6fz6BQL/5+yqpiRyr
PUWxEcTH9lyF9mzdlhK08CY7qUT3vu23AqLiFQ13ZQvEUb9bQzNikBQBAkF2tXw2/HaHzpgn6Vpz
cje6/1CJaWWM21LIdZQwaRHYZnCASeBCGq7UXHEuu8Kml6+McJuqA0F2iPCGnlWwWkrjbBP9ObMK
gZXtmvDZDA/VMZSoQodUhAfXqD1I6vSj7qqnsptTtGOB/KswrlQ92w+9dkCjxg+zIHaat5+nuAwF
v0QwXr7LKK0rMqQWNIjy2UUbSNA76YfU6pTVYLntZcldMJvs/mnGz716k4rosURj4PLwpapKPBXg
6VVvrzLzmOTfJ+nfy26xGWtXQ+C2VWeZgIsZrJlFCx+1tnK6YPRL0j+2s/Gj7+RPBFpY9pyLwO+b
YWNllw19dRLOdWSFdY+po13j9O0XvUGjdHrbA7d9eYCbcWNliDtyLSMMq7bEALP20MqynRSRbUqP
0+ip0ufLpkTLxQWNNDKXUmFkZr0unSAKuh+X+lABjf53ZrhwEUgVkXqCdxBZ963Bl6vruThcNrG9
OgZVLeCAqcZr3QICPJMaLb+uFV9F401CeicYjqourFYyD34X1cnZELc6o9HKXZ4Aprbc6vfNFfgB
nPxa1uzsR3ALpBUEbASTJxoZt0aDklb5bCIMKsYz0T01nA4y2I2bTiTw9odIeB4at0xxtUgjWcjP
6xkrV6rEYZJOuubMyL+lQyXi+v7DqXU2ycV4UH0nKhmxqbTHwQ337U7ylpvRn5l070H0wr3t7b+M
vcFVVjs4lrQ8qhjwaZDvZrBJdfWp0gWp2Tbm5ewfb3fglZFQ6iMrkgHryg4MaNrtM3tG33lyFF0y
RaPhQnm/qKlkLDgumsUvu9u+25eaYFNtl2FXg2GbYTUYYxlQiGWDmY/gYT6iIc7pbOkLtYHtAIgm
cER3we3gfl4iLrjr5lINRg6IQNTGL93Uu908fScOyacnTZd2jWraIOcQvAmIZpL9/WqUU67nUTqi
DbWTjnQ4LOprVQgACYJN/EabuTIBjPOstSEWa+6+lrUvExMyiqchFz2ib5dYVivGRYusAT3lPCC5
ZeBWhvoE9GGXH7CCwhKLaExcuFiUuYyK0kJ+Znw2q30aErC8t3Yyz97l2C4KTG/16NXsJWTExjU1
huYYKSsc+ZLzLYBiOdRncj97FoVc5mUXYvw76t5aL8q+BCHArJAdGu12GSl9wZi2T/lfns5Tzk1d
BXnsDLUH+VjbugP0MU75h+pErtDOjt3VoOksf9EOyqvA8CZk8uwhPJnv0IeU1BQ3bqmvT9SoCrsf
9WdTao9lCfKXCk1wRmUPBYBqVulOgvj43mnQGIQncFyyLNNE39nve01WGiMDSavikj63QxkE/IZt
5uBI3gmGycLf72v4uyHOO5veIqlSYX5HpzgobuZOL8pD50k7/RS68n+nNPndGneOdaGS6iTJsM2C
+VjgPLPIj0LF04Q2iGKyYGD8w2Lcz+momBQzCHGfeF+DXDfclVfshI590ZH55g0XppF/T5RTK6mp
USMgX3Uug/+nNWjWyl14XT7rh9ZdvNyXdskx8NT7+FZ7lVzRTxB4jMmdc0E0tkrXpCo68xQ7rX2p
+FbLd9awv+ww7w+B31aQf3GEJFlG5qAAaqIx7LDI0B78OC/fLxt5H1h+N8Idb1GsS6NclaoLQhGv
oaMfqbIosLzf37/b4E6zbFy0wiolxQ2uWfwHOZerHwwoEUZHURngfQz73RRbulVcVojV0ViNVLeO
D6Xpt+pVaFh2WR+JLBIG3p45qMDJ1ISqFQ9vkpVibGcFXjCG193wqU5FCo7b03Y2wC1NrqSpnCQt
A+iEe3OfuIMdHijEgspbUafL9rSdTfErJGsRmsUwFhPtspM9dTfm8lqlN5Ccvexu2z59NsStTxBI
XQKGTqDj5ZsGrVXt5050G9/I4JkPnG1wAd1chlbNVOwb1gnJ5i1woxfGtNSAD16UHm5bQ6unrFIQ
Apg8fKMwRkDPwgSEIJ9Uh+DuNZ3IobNLJDjJF5F7b07f2RgfaSs1GEopw241zf0knaTuYQwE5XuR
CQ4WVmTAcw5s9izjIFX/gBQKL0f2ZS/Y3DqaTjRqojio8JXBVpf7JW8xZ2EX39JOTW2tm79etrE9
jrMN7rTVsqLTQ71SoTXtgDCVGnfaJDj4RCa4I1Yr9P/tmlS6qaXJpsqjoUne5XEI5oovBo59Fhid
2oB0w7qfpDsz+nT5+xvQCWyX82LwRb64M4NUUnB6MzZynOFH4iS+CYCy6TGGFA1yxoGt2rELURER
EwDb7u/O8pVt7iTtsyED37oK8PBSe0k9OrpsOkpOfXMUibIIFouXjs1opyd4EsctuHAIgORV42hR
93eOrXMhe1jiCv10cGxCTqP5aUoEiyUaBPv71fGmt2GQtrGMUg99lrvbQL3KTcHblMgEF6HjcUGM
M+AOVfKlkNwYspDEu+xyIpfmAvRo1rLa5jmIp6EFXqNIJf/tOnCbX44G0EWpsGAsfq746SBoGd+4
1P6+abit36laoJAGuTzTGIvBCNftUfKF/qK6NwT3E8Fs8QwnYU+WWh8QAFTtKc5fF/3l8moIFpxX
iI1nOvQkRD5Nl9s5+lY311Lyz2UTG9dlNl0Uomy4YFkGXwtdIJtSqTXqGVnmMO2bFpgeO3A7Wyd7
a8dKAZmINHU7tJxNcn5sjVGqSr0Ok8tNNtwl45cpu5tVQZK2mTgZiI6UEBV0D5wr05I0VhWzq2v6
RQMT01zZi/w0SS9F2PiCSWTB8F2wXNninDqe+yypG6BSGVaFJdLtd1b8Mnea1zyLMsLtY2FljfPw
qE/TodbfAGd0h9aK4P5NqeILdbvjT5Vd2Y5uFG+4LhzRBWvjpRf+AvytgfObKPjX3+Nc0NNo0McF
nY331YEVtBntLUvkeh9nklO+xr4IxbfpLyuTnL9MUj1MZY5mypF8nqpjp94SqOTlD4JFZA/h7xfx
PDLOYXqw+s8FmHfeoMXhKT2ywBHt89tecHtk63PJEOctbS9RMMJiCudjh0tydzLeZGBEGanIDOcm
U29IWV+iIYwuwzGqZTuMoB2UJX4xSJ+JFF5b2VjYtJc+kt6dl4uPipNlRH1FUAeGI9lGXjiTXtpa
Inpc2QyOKzNcNixXcaR1Cd6JFvkmq3fBcpdYny67hMgE2/arM700s0ghJfDfRVzt68nyyjL7RolQ
N3HTwQm6PVBpQyjm0ZVpmoWjOqLfw2wNPBjvNQsCLVPkTfJ/fzbGpBNqWdQAkQZ9a1ZYjUhKImWe
B7xqjFmyqzTFG0nhF/Lgf2DiVmY4D0fvXjpGE1yvCsDRctMDeTYLiuTsE+820coE5936bFSZauFp
DY0cD1OTvmZa8ECWwZML1LlM5agtzYdSCxP3Vx3npKbwIMu8K6jW9iMrLTMIZLnTeh9Ns58Lb9wb
hWAOtyPtyhrzmtVa0bhHQ1iLvmsmWiB/Mk7585zYVguJ+NkPoEucPSuKvwhymg1RLrjIyiwXBhMz
KvGmgoSA3dFzb3Ilm4XCxssg57s4DAkp3QkfLrfTtpVZzmVGYsiFJCModu7iQ4bcWfbpbjlG++xe
eIBu5m0rW5zvgG8KotlMtHjwR285FK7yD0THHOWe2u0B0LUX4Fk/sCHOFnkQZhGmM8hDYdEsXrPg
yQzuyu7xsonNfGdlgouHfVcAEVKgJlWq98Yy2oV2ldeBk6vfQxGjxnZlZWWLC4yxMedxniIwsqb5
7i5xJzwcmbtkj2bynYhfYzM6mgZFZ51psd6e3/dBkQ2Gmpk6roeDcaNU1b4xesPWaWTn3fTj8iRu
RvyVLe6WmCWkUy1ZZdW2YxbfTpo/DU+XTfxh8iwNPJ2GCn5MbqGWWCnKKkRFDw9UnnbFWphSR32s
4XmS+98hctjNVMX06Cqh0AD7ffKmOcq1uGADAvNjFRv3VqoKMAebc0YJnhF0WSaEV1zIk6mPyw4X
rgLy283LaP2bfQAUwoZxtsFFB3Cb5nI5yMBM1J8qstiZdpSoSBVgcwetjHBzRS1prJYFNAR0LL08
apxukWBK7b1sKGxzUUVwss04dDZIWEa6ivBLVc7ZVODaUINGPP1HkT7izRSSW1D5wJHFSymYuWRJ
ZYC8AjyFbXdrGX4nEovYXvyzCe6QakgpWw1k51y9PM156s/DsSlEnKzbC3M2wh1JDV7yU3Dm413J
+mrEPg2HfT38iELfbCqBM2/fh7E5DRkOB6ZNLtqYBIFNorhsTJ9Zp1LthKAIND3pmgCW0aOn8XI0
2HSBlTku4OCWRatMQzCY5b0RP+XB6+Xvb2cRKwNsAVc+NveNAZgEFki+h5wHo1huoMVaeUho3SVy
3si57uq9wCqbpXfZ2coq5xa1SvowmbBi8r30yFoah/1YOI2nOKFTPkquSGxpexoJQoSmqtB94WKq
tYRLlY1oY0bNcleNqC71osr4Br4FMcg62+AOvY4OIQWJGlPNyW9kr3Yiv9gP+8qjdugU95Kbv1ye
xbf9+X4WzxY5X4yqmZJqhObrvLMeu0Nx2+1jkIxbqAKzR+rcaU70aToGtwxhE98GoA2wS19yFRFk
fUMe+fexc27atNLY5wlKNj9Zugs0ytDdcAiPqQOi57vohs1BDjq01M12quBlisXdS9PAuXAzdekS
0rd+N6YbJ3nxgZEpiTqmNzq12SBxIqNcBAg7zw+q4F2iH2NMdweWzgkFd0BHTFs7WTdjZRv3DB2N
cmgMUNOdqNN4e4i/TPMUoTEZplazkHQv5rKzytFutH4HzmFfbcjT3EzHJl+OwaIfLnvY1rYxgB+y
2KMcoTzBXLyMcaPLILTW0z3Ed8dK8P2tS9r6+1wYaHKpQf87DiAUyGy53KfzLa1vagpS9d60o1Bg
TjQc7pwAh/UMzi3MYh9eq/NnMxXcjbYOO0PBo4eMGAPqDG4/1kmvWhVLeyO8ixA8WExl6E9KJYqe
LJLwDr+2w+02vTKrxUiR7dBres/kaKirXZdXus/6SUXNb5uTthoUt7v0qKBDHeDAQ3BDv4YhvaiT
SIJ283a3HhHnCFCKn2plClmDe7jvn0MPkhHJp58aWbHoTN0889bWOD9ooVJXGQ2sUeKmN+NuOGXo
CG9d5cf0MDmqX/r9SQR/ZN+8tGZchmp0dWdIBEGqWU5qsthp+2VqHro4sbtA9z6wbVdLxqLJ6kxP
oz638hQVNjX0h/YmHL9f/v5mEmSAY5wQhVGN8+08SZosbZuh13PoIT6KE6+zczR7pgMwdFDXcTLn
v6Po0EezssgdrhPpC81U8Hw267OHhsJTSqp/L49q29HPg+J2b19Cd6mHvLMrzb6l3WpEEB02L3aG
gl+pKkyCgMcbmPOU0CrH+cEOybcDekfc8AAk6i70P4RuAOGNoVFFs4Bx4ZxcgoBf2jc5Yvc9wP6e
spfvBvDVyW6KN5uPlODXxjjvToay1AgL5EH6QqZrGuyt5EXNLfvyEm0AouEGq0Fxni2NnZ41GfDr
RmX5Qw59QkW97YPFD2OwwmVacuzm5IeaKl4Wi9KMzeh+ts0/57dEk5SgQ3Rfol2iPtfjoyKk5Nre
WSsjfKLay5YelHhkYIHQ/Cc+5rvgKj5MkJZM7q3XDwA4f5tQno+3t9RZozmcnr1MqU7hTqcAyhzY
BIcPHSToKTN1RVFRreEOkiyZ5QU3GZyK0eilperh6dIV+Adb/3dRdmWDO0eaoDGGnHFRGvbi61+K
q+wp3WcuazS80q6N+/Yg22gYAWuj+Blq8wJgoJSiyDIlJhgdfg+7oMe1pFbHdT3pHe2z6mRu+d16
WB5QiZL9+k4/Zd/Np8sD3hwvYGw6VF0gds8jQJo+zoy6RyYQla/hi6VHdlHctWQPkmV7RJ/zIIAY
bcewlUEuDg+VPg4RAaZe/wJGsH12W70UCUL/4iievA8s0YJuZojAhFEV9228fXAbvleVeO5mKJ/8
vxCjBtEYL70O/MGzjqx3gGmumocscS3B3G5eaoyzbb7FA/zoAQmYUmJy6K7yB8UHN5Mz7YOrFM0L
gw3W+RwMgIunoqiplq7wkryZ5mGzGJqF4Rv8U2q6QOojRjhk7J/BrgKltHYTHCovfyrdyBOVUbdz
sJU5bu/MlgpdSLSxou7IVF8BIpdBNPpzYRURfEjf2qgrY9zpFA7A+08p5lZPjnl2R/VPlzcG+7Hv
AoGug1fGMvDHW5xdpUCxNdQjCGsQrEfza9OVrjZKz4mS7LQhE/jo5rmgU5TPLKYawb/OKRrk2BUm
3ynnRwk6udGu7gWpw6YJA6p4Ck5yAypOv0eWxupLyagmlLitw5h/bRCmy+cPTNjZBP8q28gdJmzG
guR97AVqfKUp8XUFGraJfqTsaKxMcWdcXOVVg15EEOLksqfMixcrpatYkXd5RJs4iLUdLla1IFmp
02FGefNbdjD92tEQOiQn8IOn/DOIOxiLLiLnMRu88STiK9508NUg+cPACgy97AfgyYIXqf+3tu4F
o9uMjCsD7AesPFySrLKmJt5QB784yF7hDqfiH9O0411nB7cdSmmBjWrLc1L68+6y7Q2xI2QNK9vM
X1e2jTA1+lR543phRdDkwKohyp5BPTJ3QNuiDfYIiCjWfvrY75Oj/nD5Bwj2g8GFKlmODEllKgJT
VNo5OOin6TkLPpTUGqy3hJqmLvOP4eOYqWj7gP/0+msZxvZQ/kvHH5FIjGPbU85muNzZCss+mRd4
Spods/ak1wJY4GaOsBoGFzxk0GIoYYTa5084CT0wyYVuJ3w1ZR79LuSe7bxvdMKzaduh/ll9Lg7Z
HXu3ClygqsLBjvboXrmRRe/t227wa+b4l7IOrfYyqALQMgBKYwbhDlPkr5AYRsYFTh5osQ2jrQfO
R6rJOFU0TaOGouKP390/NMKaxASvtWH/MOBwppGooLq9ZmcLnIPHeKyZ6YK0/K0eApmM0YeU1E6E
NNp2vbMZ7hSeirAtmwgT2Nc3tN9n0ePlfSr6Pufaw6ha6gCfcGvSu6Ghf1qmILL/zgbn3l0xaLNe
g79k6CaIAig70vTuZRPbt7LzgvPP82M9Zrh0YsF1aIs2t8uePpGnn7lRckxBxShIszfnDa+ZBImf
IZv8kzYpIOwxDsAmhmg/Ny3jayg3ghi+XQRb2WC/YRXDLRPklWECoC0TsQl2ePe5DT1yqL8ZoJKV
7f4lfhRV0EXD4vbNXLV00hcEVJncLMttL9T1FRngtg1Vxpw2BTogRqe6WnAyzbqN5wDH2LEsncp2
ISxMbSaaq2nktlCbL9kwUeCMYgsgYhXsUkHimVLjF0XvC9xwMyqsbHHbycwyvVESZOjKtwaolMQP
kKfjrecBaM4HbUdtxkcO6XN5H7rxy2Xjoqnlthmp6kC2ElReluqpQd9eony+bGB7cKy4Y1pI2Plg
bsjZWJMGsUgu0VcZpXd1YdlyNXolAd+1DNoAE4ijQBKEqO31O5vlkkQzTbSx7PEiqBfZk0WQNyUR
VIPMp3yJDpdHuH15xjMKk45CnYAHW8RyHuhjgupEn0/3FuhibeT6uK6HzlhmO71qPi1mCn1Y9DdY
w10oF7aii0Bq2+v46zfwoUwbqiE1QvwGDWIDbRdfhbXhXh7n5rF8HiZP99YQ0lZU7XFbKXW7JOWx
riuvSHvvspntlTuPhFu5CZ3GU5qz9D7q0WAJ6SHlvjR3M7QiLhvaLuysBsTl8oOcJUaDB0E3/9Fd
QS7PJaja29Z18Vburpz5FAjGtr0ZzmNjq7gKzkkQpKWC3APED+x9J94xpDGa4AQeuWnGVGVIHurA
lvLQnC5KBtA+4CaWHX6yPP0086G4vzLDxa1OA8e7yeavCa41CIQookYIFmTfpZ4rA2ycq+kalEGJ
pIw1I5nlriAZgJd4EjVMdIOnuZ1lk6h8sb2VzxZ5aE4hmW3QhihmMhQkcbRTcKcemJRy7lsjVNsF
Hsh8+cIAefxCT4agkkaU3VjTCvlag0olvCoPaIxEWViE2WHLcckYt7G6Bv+0DBOWBMo3VWoje9T0
57ZKTrJs2UEaXElDur88QoEnEm6LUTXq9azCZk4mubGjQH+Ji9mba/AzKxOOAcvLlX8lEv172exm
qFotI7fPqob0Upt1iP5oKpMH2Qkt82DElgChsB1BVnbY71g56KRPQxaPGF78SXZA0ABuP7d60a7p
Y7QfrmdbguTUw98NjYXPlclyQhNNTQPFHaurItkTakeilojNCLwaFZ/7gPAhCfCA4Nb1jZah1SPa
9QYgJuS/s9ei3rAyxAWQACiXZomQ102QTyZopvz+d3PFxY9RCptZNZFv5+VjrZyk/KWcBHh05kkX
NhXf/1sYcU3LFrmbWQ+2DET92I6CW8N2Bfc8Te/4FXI1gJIGmya//Kp75S51Wl879rdiIoXtK9HK
FhckChUA+DKwWERqP00HZU8AK0KirXkMaBQdREFJFHH515UppFFNU9wl52N16HElDvzRrWwU3x3J
/dBzs4kSl4Yh6iqPjCyqBcqSCkJgTEcb2Buvry3Bam2HnrMJbn8GlpQtbUrxeK5FdjXdVcNi660I
s/qHyHM2w+1RyF0ntGZXV/borEMgOvHT76kzOaDbdOpHYCSfLu+lTZYPYzV33GZVIj1V9Rz1JtYu
GDnlPXjA491iqx4o3b3BeVPUA1ZKghY6eqOv+xfhcbl9mpwHze1nVUsyeUbZA8+ATBgz8+md4iZu
80/lMXITtET7/R6lX886DK+Xh7+9z3+Z5pFahSQBMMNQgGAu6vWbbPlINe88u7xwc6LOyzyD0gDX
9u6QvTWvKp5YOXA7tJ+HwW3veZGryJTRLTDQ3Vg/d/RFm3ddIIi7IivcqV8NXV2FrEHWmHQ/pSYA
Kw8heTZEjFmCvaZxx7xeNHVEZuSHQfyYSntVuRs+doScJ4z9hNVxCx53sHQniBgk9+TpOMgH/b+L
YLJT8GyCixhml0aKFSCJAG2fO42BJykg8qNC/QC2tu+PqrMdLmSko25mRYx0PToEO6ZWQF4LiA2+
QYFfRbXUP8T1szUuXJCxSYJYQoBqPf3IAlTkFv/EB9XvduGt6BQRORwXGPqwn/vaAAIQx4ndpIjt
OphR6bURijp63i7SF2aRh4tovaIO5P9Iu67eym1u+4sEqEt8VT3VPm7jmXkRxlPUe9evv4v+LmKZ
Vg4TJ0ASJAOcLZKbm7uuRV12tQHPoRLtdSXwFrX1F0E/JE2zjwuSW9GYnVoxOswTBqmzCdC+sZO0
pV1nC8hu1Xs5G57HRjylWnzbCbK9qINbFuYFHQheNInP0jLs5rm8r6P6sQ8mK+qiUyOQR12SToPR
23KPGHxZiB2qvQ/k6u9i1nmkK74CuvAhHojTtqYb6oMD9tgfAVxtTTe+G2rolF1wU5JMswBeu+/j
dg/Ga4c0/a5OipdRTbxSCU9pbzzQTo4hlG7jMn5qI9nuTel5GfJTMI9HUjVOSnq7psqka1aZDbYg
5t8XoTwJU+BJ6XiM8/Z3XzfPJaJCjIn4TREAlqk4AhN3Jwn52ZBqr8lmX5MQObZjeSsslUfMEAka
yWpj84kEGMkak8m6bsg3bYZJs/s6ZZBmCY9LordgpRIlR5m8OHNJcZFCTtCzLQKwbRJSQkRhG4qJ
sJSC0lUo8LenqNpr03cl5DwXHBHscwTEYTkGJiaigPShTS5G+mB+yrM1/1oF+yIpgyxMghbDLAUP
qfRF0DjF783g3iSyhrZ9/M1yeYeCuRQJwS6Jw9Og3yI6swi5qdtnI/oEiQVM7EoWY4wkMTVqkADD
g/5Kw/oY3GqdNXr5I0VRSThR4aYxWgljjNGozrmUNYg6ilp+6IvUqwrJN4zZ48NfbzfOYUJGJpoO
Sj+2NbmasyKsRjoiE+WWFBTWWO8yaS/Et615a8IGRRK6Yf3rV2jbtq+kMu8uEeYmR5McVMMfnMWh
KWvjBg3sfnUYd7wO283tXAljXuAmKwN0JqMoHZQ/6wm5TdMyi8FO+Ni2mw/kShLzEEtGUcyRidLJ
aFMq1RZNQQ2gWSmV6rgTPM4mUifow0OyksY8x0k/ZHJeYROTvRJbCLZ9Yo+1M9mihz6gwwweYg40
xqbRWElkbkEL0NRFBiudo8yXcXSrtMWc/v31ZW3e6pUMRvnFpdAqLUbmBQgEljT0Xip4knARyntB
UJzrsjZ98jdZ7FOclUuqCxncTJRoltJtPuXzr36faWgZyk4GPTLWQkw/qg7TwrlHnPNgmzQnQIdh
EBBWScZ8S39JxF0zfqadBFB4ItjxJPzFNifnUyqinQoOv2bFN4KXxVa1z938qTmm59CnJA0aQsZ5
z0ew2zqdlWQ2M5I2adTmdN41XZBAEMp9O4afSL7oIjENTOYDuIxtPW26HHhV1DmPWvTj3Iv51+sK
tmnogHaioDtXkXWZTU50VaUqU4GYtwxuhAme2jGR/Ka804fKElCRa3JXms4F2NMEteBox9+kYv7y
oNkmUFFoqmYREHJStEFM5B8FW9z3Huhu3MpPzjxV2bSzb2EIq42KlKvhZOI2xcs5VA6B8Ec1U2sK
vlzf002lX4lhYsNGGXuS0ghUngVr0b6PEbBrxpjj5XE3j3miDLMnvdLCltNp6xGpgklyDQzRKXbm
0pG14hNgve/COLatM8kLYwwxwuAA6O4miVJPWhJXXNoT7vhRLns/7mZ3IYolh1DYLj2mYn+MgvAQ
psLPSjPsHHNfWsgjm98+VmDpYjBBRS8js999E6eLEMKIhaLm1hWmOeLYI71hw3v9zPtivIli9lyQ
qgCtrWiUBsWIqyoHwxQ989+zR1BX7s1/Z4xygPKMGKt4NmfZD4R92O6i6um6im4n11YyqKOwCvr1
Zlm6rsCetW70ODmxAa6p0u5Qd/LzAVxToNorbC4s95bBXK+MOSmjMv7/ZtCe/fyGuqm5Xx1zYJjR
3FZ0IJ8wn2uBzHmFTZtII6H+jnJQosd2+MPZx02HarWP1Bas9jFCLz34OfEEJCdaiSy8HG4bsOEp
1H1mG7844rY8qrW1ZtYzyamaTzW6q4BqS5u6/fg83UtAS6T9E8YvngdH3SXWgVuLY1YHuPEuNsoW
4B5K+DvNF3eKNCfOVNAKG9bYTT+MWuWYtS0VWYukl321oUYsxqAmwgoH+d4YT0DN4AjYss5rAYxT
irg7ipduwZhjld0YyCGgTf9BDPI956ioG3ht7xhXdEnLoZJyzMMk6L+Er41mU69Fb3pwie1htrs/
E6x0ZYNbNbHjPzqnw5C3jYyTOkVzNcQN3iAp9Pv4Ips8r2vLCwY7C3p6FA0mjwWhI3qJ3lPa2E0R
PMMdmNF2lZc56ZnYuqV+FQ7opPVCKM5njm8ll9lWHYTbTd0hVkqL0NLm2Cq70dJ1HpHUppasxDD7
V05CUaklnrphJNYQf0PcZPULtz9D3FKSNzEs4ek813rQiECtUv3pVHgDYjGaruT3uG6uB6APMsZ8
0JrDtvoH7agUtUkd8TS2UlHYx8qlaGSOud3U+ZUUai1Xl7coSnRlBDC3mDv5f/y3fzTPvrltKznM
OxKqo0bqCXc4Ax7x1NlNcptE92LqLFrmdNF5yn6LRuhev9GbV2ollLG9dT2HekjxqsPJxeyeCOf4
uoBNa7sSQM9wtXtiXqqZNMI9BV6UZIWmZskG0LikxSKR6UnKeAqyjrOobf9/JZS1t8psklAAuvMI
bhNa35928cnwO+AdhFwQe54WMrZX7PJKEgoIK0Z/KQ/t/KB0365vIk8EYx/KSio00oO9p8c16l29
POcLR8t5isDYhpCEWWMEInyn1guizprGgaMJnEWwrW5xUweqhvS0k2e7Sdk34pk7NcMTwTqZU1Mk
ANuEgUvkvRCGNggx9gPhsf9tRin6m36xrKZ53Ai9FkKpg6fZRu+nFzm6YzxN9uJmLlCh9tePn2OB
2FgAdnsmLZC2YIGWU3wIfVrXjw68AQuOCrCUpkuWtUBOpH6l6A7dTTDyesO5+0bPb2UMjHI2aoV2
nlHeycguboeXYKdbFI2kOysjnIbrG7cZEeiKgRddVkFLwk5qTV009FOGqZzGiVBzzpxgtLQbANv8
kTEXP+6kb7xe8c2uj5VIdnKrGKJGiQQ8SnRur78LD8UOQ3v2dI49Hk3U9n6qKqAtJGJI6Bh8v59q
nppCkYJxRfXLG5rOzW0ttVqHus7zrj1+yg4hISVi2AhwS2xTsGw0GJmnuCeqeSOXNkpBhNdbtKnr
6Dk2KPcUcBsZa4o2jGIcR3iYc3AJ5a+TgSIb5pa0n3PyaGj3c8JznbcfC8Ok44KYogKo5/tNHHMx
ifIam0gbJBTARKp7cd86dBgN6HgtxwpuXTID08HAU0ZmSmYnaE0FKGJGgQbnTAAEb9ac5Thyrms9
RwQ7KKvN1WSiBx61bzNzQvlXHTxdF7C5ZatFvN6B1T2OmiQb5PJVx2dAJ1C9my+KH2G2LLA/k/5e
C2P8r6Gfa0kwIEyRTkbjS+RiCp9o/lmLYFwvvdfbWuslyZmnnZbcZcCSC3hB9VaUu5ZBT221Z6FU
CiVpICN5HQ/MHgR0gzU7yt4iH419/PIfz4hR6yRSK2HOIE8+U3YfZRc4yo3iIyXh/INh+63Iab06
xuPKBCA+xCALcbQHFRg44isgE8Y73ekOBTSn/7oAMoHPYUR/lo1HwRmjmOjNNgzl1UCuN7U1ohzp
cwiYb1M6E6g/BpE/Ygjs+m5uebFrOezhEWMkaoa6LRkSd6hGOxtyq8itMT9q4m078LzmzSu8Whdz
eNOSl4kOxg/MS99keEDGkrMg+gMfNk5FDUFUgWtpsrMPmgDQGFCFwC3vn+LqlCenJHOv79nmGgAS
YOj4B1KYjCXXY7OVR5wOCMAOcfGj4CY9pM1TWUlg3OJCzjEJYELC8HNCrr31X/Nu/uLLl8pVbw30
swFb5TEWrZKztu3te1sb4y3XgMYZkxCSibFb4m/BfJMAOugz+welllW0Nups02NNFqlVGsxtJIPs
KXX1Q1CX79dFbDoroBL4SwZzbecuVEadQMZQ3hViuh+kyVMHNOzXmR2Xkq1pIZpf1MzupuKJ45xt
7+GbbEY/1LxI4h6YBE7dXNQa1WE8I1XEEbKthG9CGBVJUUeLxghBR4RRlGYXJ5zc+Za7st5ARhGQ
eAtAag67N3jATTykmAyh9Eg8cPhNmOeVHLZxRKimPOzQmOCQB0pZMJ6F0FJugKeZYWo+BMgzUm6I
3Y09b6r31af7YCkw9Qh/z0TRjg0+Il2JxLDEDppPxu3ySz2g5A26BMNObuRvvVc9l3ZuV69QkdPv
5Kl8vq6im1qCZJypKpT6nB21wDMGMA4C8VP1qJmPg/IIUptPiDBwZdFZjEk3Fj6rrYHxKyZQxKrb
Td2ljl0Sc5pmNsEKAYdMTBF+n6Sybl8V5fFkxDNe4zt5cArgHyRoFq0Ta/423bcORuxwjhiRPlY8
M7L5Mr9JZr1BVa/LoKLV8KUFRpMyHiQtOUmp6XVEvI2abP+JzVyJY0NwZW6SLppAf5TsiXHXq79G
49t1EZuzsqvNfHVPV68+2NzKJqWuFFLMfrxTnomr36pOcKJA6xrKPJk/33NkylsP5mpdjItYY04A
9CSG5KR/pttir7qha+5hJSkBMMq6/nVxm1q/ksb4G6SOMlkG/ogjkHQvtqqlxOrO0DWOmNfY5sPl
JrheuqhqiLmo8qx2cqwTsNVFMCvmVH7JBNXrk8YvYjRl1MVeS5ad1neCBSDq3EqD9BgACRvMnrIL
+jbgfQHbNyjot3W1U/S9N4ylQyRM7KjhU6Uoe2ImTtzgYTTi9NiEhh/TgU5D8nrJuHRz+VR2tWxp
cvug9dnXZYruWrV0NAJPVQhv80BzurDZd4Vkx70CmL7MUaPhAFwUzZpqsmuB1WCNvWlLpXKaosqJ
htIt8JlqqB0FUNZY4CrdFYF4r0nLSdbD1Cqi9pAH42yXZfckhnrrYm2PkzpHVphEbk0CIMur3e76
aW7GSyalNpRMuFqEHcGc06CAgUNmRT2bvuomDz/ReHkXvqYjefXIrRdpLYsq8upI1XyQlQlfghdp
OvV+6kt+ve/OvCHCzdTKWg5zIQzSDn2coCYu35U7De0p9EoItvCjdkQv26Fy5/zHXWQuhZhJmUJU
4ESqfvvjf63JqS32luDnXgQWJI7rsHUH1wukf77ayKyvkirvYcnG4lho56Q7FROnHXSzD3Atg/G/
hKHNzH4EnlYygfGw6a2yNXZ6MjiT2LmFKB7CIojtUUM/W5rzhG8FT2vhzOUP0e0o6QlMmn6ebQXk
EVFhhf50rFzidwC3r5z6gV8v3/LI1lIZj6wPDS2I0NDmVOmPAa/dkr1c15NNjwUUkqpumLqMrgNG
M/u6U4NlwKiddlu74k20J9bkoKHdhu0C8Jx56QBHIj9QtLLgOfVM97r8zbd+LZ/RU4CIamNHid/o
uEt1wVTIsfUDxVLOygGw5HfEKY+JW/if6Xtby2UUNm+WLg1a3Hxhipx+Su1U/Hl9adytZfQ1HXJT
rQAX4BSn7mTadPYr29PkgoDLj/G2DHVSWhyrT6jd24XNy3huK8/b0TIqW7a4CkUoI1EjHYrsbArO
9QVu3/m332eUM0q6MAM1IN7D+jIEgmXUv8COxDEsm2nb9UExQYM562k2CHh15zvTX5CVjm4N17yl
aOuNHXKn5zaByVfy2OnoPhl0IQZSmmME+XOcxrdNjwDC0E/DXDtRoPvRXHztNemxMqwO8FC5+XOS
cV004ZJpxU7Ne6dY0n3e6HdG3x+bQbPHQbaFqLRBYeLIoO8J51binAXda9Y3MeGRi4oJFFiwfLy3
v5UCfyTMsUuSqFuVdBnr78H0EMhAYLmRFU4cRxXnmjDmSOYkVYU0At6a1IyWmC6/lWi6GOVkB9Nk
F8K0u65nm/HcanHskRSt2oIqNEHRMAbKP4ZDzzJaE23VKZ4lf3RMrzgbj+a9yCMz31Twt01lwyk1
AqOvBlgejCFfcoyHjK1fSjzSyI20AhENYG6KOpDZTVVjLOASyWrVgtPZQUDnhknqGnlwKObWHTIK
1trYVRI7OiktoXGhj5w2jo9rfC+dsYMBaNRIOgai0wmHwDgZ5SUROOHAR3WBCAP5H5OIAJ1iCy/4
H6NYqAMWeCs18Rd91BxVkPdqgxS43P/r7PR7YYzRDWdN7pOkBn4o6ODNL0FqGx1n9oG3HsauDnE6
AwylwZYNyjGfQD7XaXYd5zZoPHbjwMPT+GjG36+IudpZmmoTJitEIK90VlH9nhfe6MimDqwOiLnP
IDRLUyNosSBjX0RHWXvR6qfrd5izCLaeXcRLhsQE/ENNK/bSXHiamvnXRXz00N7tExs31MaYA3oM
x9IYO4QwxvBrTO57k8eVwdkstpxtZughzspKdNriYoS+oj+mXHq0j90tWApRUYU1NAqhyjplSZz2
UTSITqSNBxWA1OkeIK1Lbo/KU1DdDfOlWGb3+vZ9fEFwO0F9ieuI4OsDxHEXLaWZxFCCpXys5WNi
vhTKLskeauNLNeacV31rE9fCmFuK7hYjQMkUz3l8yhABmQ89zzvZ0ri1COaWRoswm0Vd4pzi+jRK
rZcQHhXgpuley2CuprKkhSaIWAZ1Xst7mlOXb6mrXNzxJsl4O8bc0YzkRor+e6jE/BBiPGg2zsPA
eQt462HTX0uQkjYvoQOjvXjjTY4U7XQQfPP5MygF79Tt9VNWAWNCzCVD18jiAKXY7cXirMXT/rpG
bxmE1emwmS/gzvYmsHqBGt+mT0NWuDFKRZYgVBZwyDiyNtzU9+thrmyhSFmQxVhP5wQ+Zo6OoFeh
UAUmcJbKB+DqcCN8joK/5hxWOziMxpiIGpQvQlDRPJR++KSCS2P2dE88BjeNl3NiRe4aqY6uJLZm
WIZBDx2Ucwzwi2dwyNzMFxUBoh45y/kfIHXwjpCxE3kUKm23YI39YfEMb9kVL6U9WOGeUvLRlgO0
fhJuDLC5syBbIqj3gV2MHUqJ+n4h5pCJTlldIvJNnb9cV8zte7YSwKSdpkSaBzPFsuaDCXDsaVfs
lIMMyFv+Pdu0GytRjF4OrR53Q4ZLAJApi0gvIv6lTY+cBdEPfh8RQPtXUuiOrjRDCRMJNK/07Y3y
CuQ3tYsKPnjm1AgTH/XNbMw3mWR4Mf5bj3sE2whO+ooHS7IRKLz/DEZBZTXRkVrFwbVuvtiyiWgR
medT6y325CahRanSwQvML+nLdBuvbQCjqPOsjONcSgsaFuIdpQRr7QjUh62nf0sR7deJk7yoFnBL
XPllQEUcjW91Yk881r2NbP/7HWBevaIx6jmTcUX1O7nw1ckq73IfPBo/WxXgJaGdHMaH2OO1jvGU
jHkH0wLEvwsRREcwn4b5lNZ3RfjAUbEtn2itYswDqPZiV/XwIjGPS6f7gGW/K/cUQaflRBAb2Nvv
9pBtSos6MSgFA2eZlRb5aXjTMXdj13SWu+DWPFXZK1SlgXxEANoAnlmnB3RFkTSmJGTkmdkkChWe
DZam7ftKs5XqouQ/ypzz3G8a17dLqzFWCKWJEtDNMA0jeY6WhwTMzJkJ72XgtTJuupYrQYwNEpq+
biMTMVky1JZePOf1SQTDpZEczABTJBpvQmD7oVoJZMyRGLSmYEq4BdS+LifkjMB5gLf4ZwMbGzqZ
fV03Oe+FxpidWcowvA1AeFRjFEtsZN+cY07MyblhLGp4GwhGGKdQi3p+DIEdMBfnOhqt6+vY6BF5
r/mM9SiDJQQfD2KbhlZdLXCe3tICjO7MxOoy0FUACtv+osCA8izIRoXkvWjGhOSlrs1LR9111/ha
eYBChGYAJMOZndIje/Fev1c/E/euTIrGmJRSDIFEL8HdbdIfCXmcIS/LF86mck6OTV5FbSWnC1r4
nUL/oXdnoh8Tof5vCsgmqoAUqTWygnMzi9DrxfY0Vhmn5Z13p3TGWuR91KjDEtLOz/agQTdyd3hW
7qfD5IKu+45bMqO/d8UQsqiKbTh3chDgDqM1uLSo70fs9mt90uzEDR0emijnCuuMxcAUdysPE1an
FpgnOYGdiXO1OMb2Q+PsrIZVrWUSCBjjG/1Qeeld5HQ7/bSA60A85QD0Mr5xbxXnNWGBYBR1nIMo
gmIoGSK6YY92FDvYN8fpPtyLHp0RjnbdOfMNjrbwlJ4xJGoVjMMw4TYPSJGV1WL1aXo051/XN5V3
aIzNAHi6MlchpGTBU5Y+avnP//b7jH2oNCKZiw6XIzXHL+EQ2f1ScZwNjlqwAAJlJlXhGODpQGPm
KU6n26xTHZkkuwGM09dXw4s6WIjFjKBiHxbYLvFQ32BO1Q/3BFEHLT3xysEbQHrvzLnBWIupBKna
lCPCyf/EM5IjsyufaSNI6Te71gHayDF7Hi+tY9jEn0+dLewnThcRRwVZWAMjy+cOqJWS0y/npnJI
96TxtJwXbxiM1ehiZeoIVRDaDa8Di74rLBqf9p55S4c7MUVtCxeerdp+K8GvLuogWkfHKKOX3dSU
eTO9mkaK9AMs9X0/AtV5dAILYD+3+QtvinpzM98ksi6xiJR6OaRQ06iPXDHTnYGUF6UJ76+rKE8M
4/x2SrDUowwrvMihhWK/1SqnjgfOsGk1VmthVLNf1CAZCoJEpw4YoXt5ebi+CN7xsCV1vdSWQclT
JOw1qzjlNzTA1/faWb2VDjPtP/R5IQtv3xg9DAEb0iwV4q8ImGT9zwBzLWXHa+veFgIEJlk2MZPB
UsqImB+NpIIqe9F9W9JurwYZ3HlR/3F9/7ZMIgEwA5qg0Y8AWOb3uQSjMeuF5Kh3aMFd3j8mUWgt
jTMJu+tiNo+JyBhzor3wEkjk38sJFbPQzBDen+pHqi274QGNI0cdQboGHtX+dt7xeJW2dnAtka58
lSWRy0nRiwW3SC+yG5Dan6MF0KIGbypoMwmAfncgdSKNL0qvrtxKDmjfCr3qkY2hU1USZrNLkL4F
e5TcgPPU74G7/V35dn03txyNtUhGA0W1KLushMhAFqxyOsTLjU5Cq5sySx1S57qwTQ1BqwoKpoZp
fhhlrokQlOGElsZe+xbEv8oGYHs3YsFLpmwe10oMYyhSDICTPgQVYS88dIZha8qhazSO676thisp
CqMURjQpk5nQvAZAUR0Azpq/smN6Glx0uO5SYPWf/j2SJBExvvXX/jGHZQaxEdS1RPObf+rRHYSv
Q/VL60TO0rZ14k0Mc8GCKIv7gV6wccgPQ1tZJEDyMRiGUxqRe6GXn6+rxaaDQzQgwEgq0TBgwwg0
EiUqc51mIYE0TyeZg314ou1ZocfDxdjUjZUo5iq3iw7s9RzGUApFv6swnPRKf6V+wo9enxQjpu6H
ttbRhE01fcnu5uz7SHg9kJtLwVCQqOkY6Psw9tmrU18U6gI7aPT7MqucXG12hciLRThiWBeiNQAT
pIU9dkz50gjoi3lqlc+8HG8rYXNn0VT1lVmhyFzW93jk0eZ/WITAbslnYnqyEsRYhrxJpJTEsAwR
eemjX7p2GgWDc3s2A+61EMYwlElmxnkOIeGXwUFS+SDY8j6zBjfZURBoHvA073wYowB/oRlyA+cz
TbVDwhHcdIGtdLzIgCeG/vnqbSpjJdVxV0QHbdvgmdd7q8jyB3gcD9eNAU8Oe3PUMlXmHDdHM89y
tpvl2gq1p+syNjPF6yNiwtweExiA38dizKfwR+DnyPTre4oUHvqUr9o8TUA1Cm31mJzTl+uyeetj
Yt851QJiKhAd6F/x2Fty8APqb/03IYwrVrVkbPHjCOPDe6U6tBPMnH9dBFUrNs0Di42xLR3TxDLr
VYYTCdPWHDFu3pWHwFx8M+J1AtCvvCaC2apwEuGOx3gWEmBC4yXaKT458MeOeCthNqvXZ/AZDxOe
O2Hay1VyFiaD14W8eepvu8XyFKbCiDGBiBqe/eKhoeqYfo+fgl0LbE2bGoXyRbjwKhLbz6pK4Edq
IIgmbDxDMqmDU47+LdUHiBuCzWCnHbKd+A/SwNvrexPFGKEp1aNMSjsJsBfPaXzpxN3Yc/ICm17J
ajX0E1YGSGvmqTJp99ai3PelOzXwUCXEMfNp1nm9QpuOqoamGkyNmKLyWjVcyRpmqaq6AK19EQqA
ZLiZJdBpo6okKIlz/Rpt6vhKErNxhlgMyBMg0Sf1JQpUY+Nq8myZoWYLHQjYg/lX0aY3JOelaTeV
fiWX2U1JFfrABOQKQprQMvpfusp507eDGU0jJuAGJFNnh2+Vchhro2+wh6XVu5icsPtz+kRcOssn
nLVD7VVnXlf6po68yWS71SoNxMGyjkCNzGJsBRoQcTCpYjVt7sVj6bYhb/x3U+9XApnER9UuvdRj
wsDJwpu0P0fiLekfr2vIdqCxksE4LXI+Z0HfISFGaZ+CLxGmEQ2bVsQbsJAndvrAm8v6m6P7yx9n
h5ploNXrCi3ZTj9R7pNt1V12hoshsIccaW/YYzd++ATzOIKbN8+c7YQOSTqraozeOQXoRWiuCF0x
sQIvljH60vnEke+v7+v2HX9bJGP2JaXJkrjCAyaPE7rAQ7sMnuKoxlhk7l6XtJlUXS2NLSUVVb1M
IqAX0GMk/hFdWtaUE6AqZw4p9qZD86qo8Lvzi3Ho/HGnXbLSJr+uf8TGFM67/WVrTU1caGjcgqUR
hfC7TEp/CsyD2GU/g7w5GmFjNeL0UlfNzjR5G7DtEr+dLVuDMqcl1BJ6tq0LWCxAaSDZMLx0R8PG
QACK8WLASc9vDKO9Xy3jhOdIseRp8ipxBN5J4hHRHtDURdEWJczqceI9rjzWjk9lMw8Z5I22fJA8
pA6P4l5HMjlzYyd/vn6W21bnL9XVqRlcPU9SJZKKtDjKpSjQ2U5OmZods3ThIBFuWlMMF8F70PEQ
srP5AYllDS0AcFUTclfn5h1yvKM1l6FTqOI+1dTG+cS6VgIZ338ojWlJ6k50KvkUpr4inLJxf10E
b03M1mVCCqQhgjV1BG1V0Q9j+D7Lv/PODVJO5X+zyAAKBwDuUOx7g20GzluhGRuad+0PIBkB4idt
LNLONFFJIRtCR+fYGapjH/zllUBGB1NV1KtlgiMrtr29VMp93fPovjY1byWC/vlK88ZcF0JTgSWT
lslqycksKivunq+f0bapWklh9MBICqE1VcRIWdTI9oRiG8hMhFsxLfdCt6Bi0swXoARH9pCZf1Ix
/npd/qZPthLP6Egjz4Vgijg4SoRdeKnfY/w59z5BXg4bBW4JmYCcFYlzxnkApEKhlTStjLnkO7Np
HF3q73GzD0OdPwGU3CVC5EcYP7XTSPSUENDo0/BkaDHnTmwbr9WHMB5G3E5xEMSvdSn9QBHLKNqB
hkG+0queeEnMbS19WzVjmVszkIOF9vppnZt0N4LK0R56Oh9vwdvvM7cgBgbRrCvY1W5W0My7uIUQ
n+jmzWO3x8na15VlO8pabR5zJYBXkQxaB3n/q84Ou+iLZFcAXosd4ZEji7d3zMWQK2XMgZi/OIJ6
XwVPQ+1P8amLnaK76WMvSlInK/yuc8J4r07HWeGUXrZv/9vWMhcjHsxoHFssdZprWwj8ZZ7sOOMM
qfGEMFF/ANjnThUQe5lw/SLUEsOOOOq08M5t0/9bnRvj/w0CqrEyTcTUir4bp+iih8GPpDYuZIRh
KcudqEU/i0U5S2X+Va1qYLU192Qs0NvUF4/TKB8SI/5y/YA5ust2FZhmNuWigXAibk9B60XpOW+/
m/VjnfBaxrZt3F9HyfYU5AJ8X01A/EcnW1vf3FMW3n9g4zgay/YTjMD4LfsaSWqMAJqHzKmfSn+w
BrT10vglg8hPRbZv58r2D0hFSQI9wR4mQDIWHkvh5foZbTuzKD3qGPABSCDLoDT1TZ8WCxIR0X62
s1+SlbrpGYRXB+NPYkWuzolTNu8DEFUA8IhRvA/IfdloxnqrIIsTTE9D+ijMi1WEvzhr2mrSRdoR
IElASQJbD2OUhYjIxtggP5UqWWbV+vJ9qhNPX0SXaACunOJL0EpWF2S3KVHc68K3F/gmm6rQyqfI
W32U1AI+BWkUe0lSGOvJTblNH5tiiGKYkqyoAHdnjJe2pEYRF/D8InJbdLZohpbAm8rftCkrGYzt
GtV0kooID2mOeCrO/HFW7Fz9Ygg8xKftDDauLxwHTJxJIrOalgyjugSv8Q1SKz6d+skuBbrmhQUN
sxRlJ/VEYNKZL/y22e2dfJPNrLLW5qZSaGylJrmfqKYXR5ofxzUn4beV+JBEjNeC1dVEnZ+9yehD
0/tKRVJx8MxDAczK3J7uAT+LZvzKRw+3z0sfbRirdwIZTTQAbGJIBLWHIjxW2rnLOOZ9y7F9J4Du
7ErVTXBLF+YE0yEq4V0RdV4tFrskXp6kSDuStLGGQvf7qjs2ZsgLRzbelneyqe6uZIOjawGcOfyu
GQRSFJgWZVanv0nB46C5k50/JrsGtZYHXhp6Q1veyWU0lQAbh4wGThHzDVanfu/0wUoGHu7yawad
cfveiWGUspvVLmrmV6c9uZi/q4f8Sxdb8JQsZFluYrttXR0Dfp1f/J7/CUgjb5mMO6EijaukJb36
0TkBpEi674a7f20o10tkIeflJUbOdkZ4LKXlQY27W/R9e7nJs8db4cA7OUxcUgDYHiQ46Dcc0YVP
vPAg7pcDDVpjB6ge7vVFbSUb30ljgo9UqYIuI6hV/Y8sGDDmR82wohf5Vr+VvQzsZtOtwZvU3T4t
FdBIoKHQALv2/jJkY9KkA8FFlNqvOsjaVLJTI44ju21N3mQw1iQtTdnMGxzXmJy78pjnnBvN+326
xtWFrmSljEsNGl/ml7rfTQGvcexvFOFtBYzJKAKhbYZFBxJf5lToQQbnix30u+HQO7rXPbW8GvPG
8wlVeJPHmAp9VObF0NBBJo6dp2lf2/4YDKEFxkLrutLxto4xFmIeCnkwwfePhec2/i0THgDy9koM
FFjAfqh+AEDuxyWsgHuE3I+qedLoSRgnwwyNWX9Kx/6Sww7+GoWciWWI2oAwHsvspe4erm/U37zB
bwIYWyCaURZGEo2mnfpLvEPu1slt4Xd2U3uYeQR+Eq/dZPto3gQy5iBS+3zJO+xc0812EIHYWGg4
od/25X8TwVz+PDPmtFCwaVLo9I09tUdl4tzN7cf2TQRz9yMUxOUwxc2ROjtZvF67lGZht9WulUrO
av7GqXiTxdiBMVVDXdCxHJquUo7EBWeZpXrijhdZbdsDCTkrgKMrssY+QDNYIfXegDIot7SzpQaI
uAIGIwWR3D+YIaYn/eFFX0ljVK9o/o+062iOW2e2v4hVJJi3jJOUJUvyhuXInDN//TuQv+ehIHpw
r+9GG1VNE0Cju9HhHFGddRDuvnWFUVj7yFFupwMlaTb3OadgsKkTK2GM2skEDZl5Qr2Q8RKMiT13
uwyosJzbxJPCat6chyRKcFTU1xEX2DCSVdvx1XAwfcQmd2T3D/Zx420niaulMbrYhKLZ6i2qBcme
gMtIOjY73ZcQQvMSmrzVMYpYaKo6hRpeWEZheEpRnQbSXs9hwUlX8sQwXqmdi6Ub8fpxisDXg+PY
7TouZB11AJd0j/FEQdRnco/RVeTujTsQRdzUGAsGX7Qfg6ZvcbUdHcCI3MznUZPzBDOeKR8LtFXJ
OKwKUWpUv1blwUxNm8RftdRWZA408nbULCmyqQPpB0SSzJGl46KCohcxSjpb8rfZxdy8jUmjW+17
8CDeLOiCwkv5iOKrI1p8W799kmfpzEkuhlh3ugCFMaXEXTCxjxql32GakOPuNxDd8EQmEtFMkSi6
xiIZmWpBzEVA3hS0fH5kNw+5H3ipXfv6LrhNwTRKyTniF8DkIdrAoGnIA4vaXOnqA5iVJk3XNgUd
akGpaLCCevKzUbmO0oBzNzb9DpYoKqZpAO6UeYWkoQS487FEH06UOkVaWGrtDx1eztL1rHB83Kan
lt/osRXQj7KbisdWNgszTq80kf3qKydOKpdjMOn3friHKxnMvukki5SCNnQEV/MdOmjLL4LVYnAm
9cV98ZPSHQmfDQuXEfPc2hNH+OZmroQzRiCSwiYvNGQSaTv+4FEEs2VnOB0A/ztrwVi+hCRL5vOm
DTagFaGtK7mMDSgSQDIQBZAkgyd5tFqu7Cld4Ays9+KeutrElh4ymweCzTtPRncwtGRGiorIq6yv
O7LreWPr2y894BSh81/TMQDACJAjgDPrDdYV7TWfUiBqtyNuX+vRlvkKwzUY5fU5Z0g96gcFOstk
O4Iw1ZFrQBleHHMXX4c7aSfYsKOwbEjM/QPUju14eSWPCVpASWKQKccayR1gP2d7cegMB4SaGC5D
EQ/rjHhr3Dy4lUwmdmk1fYpyuq/ZSflZYeCWQpXX+8alSXY4qStejL6toSuJTByTJX2etPT9NH0T
vglWc1NgPhX0KN+7n5JtleDeqB9CfvlrMyJciWUimWhJ+36gWD3En0Dt3mIkFvOImI0pvZDLO7R5
+1fCqElfPa+FUtIzVYSwqJGsYcF79KDVd1P10KQcK0d/6ZKOMkYu1Du9NGdIWkhkmbFXZT/H7m/i
29VqGFsmJqLWEBP3QCyOE4Km2Yu5ONuby1ARKhu0KZjtGlu6PM3kFBkwOUmQ9YbvSR7aqnXU5NPl
S73pFJSzIMY+xoCYN+IBMZK+5I2V6+KuHrXS1QHBiMy0s+jPgdHsFaO/vyx3q6NDAoT47xUyBkxK
dDERVDod7cnejLF2G0OjO9jlu8mV7xabPrr658B0OHK39f63XLZ/rNYAWzdMUBAsDt3DqDfVluTD
D/mNHzo8uCiqbh/V8SyNMWGY3lcNgYagzXI7zacm+zmlvlL8RUv0ejPZnrBlaRoxGqCRXYtquabu
86C9BUe8rUTDzlTiF3NUXxSheO7CEYispUPCx97QnK4Mn/Mu55zt9h08L5qxaKC57meRvl3aBPHh
EKPdF0pc87oFtk31WQxjwZRC6nswxi/OZOr2HPgi0S2Osmx7PANcoYakIjBj7NZQT8DbrrCvrSva
ols4RmJhU2ElDQ8VV59wdm7TTqLFFxVCA+xibJuTjuJgkNAQrWmXBKB94mjHumQbSmAXAMBWQ4Hj
77baKWnd9bdEZhP1ptPJIAKZA7j3e+L2V8YtYkKn2ZWfQ7fZDUeMcSMmVHZAjCsf9Nf5mVfT2M6E
rD6B2eQqHzBI2+ITKOAeGmRt9VkAWwjFcEOHzv7ykW7q5koY4x8iov0PGypewgOJQTlQSr448Kpf
W50s7/aV8RFVqwtjRdt+pd76NRQj6Zb4vXMBdn01jfblVW2Hg6tlMWbcGGLQCNIG8dFGpYZq6tBZ
bYLypeC3N7S1mca6vETP5g1cSWVseLhMCnB5Mao+GN/K4lXTOE/qrfYAlGMx+GRoGBz4QLSiyWNX
ZBRsT48Q/xkH/Si41U65UX0KuMKHMNvWxZVA6j1WgUqvmF2dUIGdt3i49n7ozgmizXafHUxu7+mm
d1hJYwylWFZdnkkDgk05stIcrvfOiERbm75dVo9NpV/JYS45KCb0QJAxjE/KxEKvUdXeK7yJ/01d
WMlgbnGU9m07EozwqjP4jCYE6GPr/LdlMHc3wFMoLSk8kir3sVW3giXGQm8ZLZd3lHcwzO1VIiHS
KxEbBmgwZ5h+6hPg44xDUvIItrd6D95pOHNxIwHcN4go0H7cAdINzdXgDs/oXzw7JtfwghvJH1w4
hLen6n/bT+b6NkWakEAzMIrff5Wyu0xRrC7mZWu2A72zYrBllUoXyyFYoBi0Aqrg9f+rWh7sRkf1
KYI90MhueNWvbfu7ksoEXkZajS2YjKjU0Y0QXcZ3xh7MOCc+StOm016JYmxGURdFnwHb3GkH4UcR
Rr5a5k+VTq6iIL3WBh7AI+cyv9nMlYkKRRh6Qi9zOnwxSr81vkgZp1tkW/1NHD14VRGFMOovzuLQ
KAWhGA0YnkgKN0/B81NYWm7yIqxts3EWxeh/MWpkajMZ54QsvuhKVgysRhpitSdg1TotP9ygJ/8h
JDeAdoEUOogCRMZQmXKZZQgq8XoDBe7/YyiCPP0f8ChsHtVKFGOw5lIeq66AKBW5NcEW49IqBB6w
4OYOroQwhwVeBW0aaMaiECcraxsLNQreKW3GwSsZzClp6hj3BSaJnaS666WdiEbOxesqV68+BcL9
AHTN4TFv7uLiKph5AHXbQcBKOGOm+kFvG6HAAhsgKNGJn/oKqGFWeqr3uWfkXA7oLRxTCREHZu1U
0FJpbK+Uniw1ZjUgULoxd6AnBYFdeDBOoRtjujn3dTvf08IgzVnmznisnOaKOza2raXnb6Cnvrrl
uICxCt5kmrd8o+/zl518TeF+yTNPFt2/jxfiLIq5EFKW1l0+Q0tpzbP1OzDM0mQsT8x2bLXaVuY2
6FmIAv6IJYmH7HsPmHAd13yMrRnOLfbS579wbitpzLWQ4XHSuoI0IbwfiCvWL/p4d1nEpplciWBu
RSZFUS4H8DFqSh7y3rTLSvmRDumxzdOHy6K2L/n5jJg7UOVBGZuYIwQ0yr6YbuqMU3/YtlSocxjA
ylFFFu2ZkKBUQmPB79fXJLhvtfvB+PQ3SziLYNxkVvcL8KAQ6QTJvjNvycQbG9veo7MAJpoOZKEj
1QQBnSN50xsEMY2jihlDspQuPnTMimcY6Ud/vDtnmcw1TaijHGmn3GjrVvdIwe/j0xv4/WE+8tAp
eAtkLmpq9pgZCyAMnTZK9YXgUXT5iOiduLQa5oYa+aAvAW1WQ8+mTr5gdtXqYzSNnBLCJVHfdinn
nWPuZ2QOnZq/NcbZymFBHi5yiq8x2KBoT4LGt+rbcSgmlP9fxZnbSuZgBDQtnnbVS+8Wj8qMZzLA
213zqTpGX8wZPJApuvJ4dKR/MHtnuczVVRtdqpqKvlpu0muCqpfpNm54S2smscNTEc4JsgAzgjYv
i0DvQJK/TqbXKlY5e0vg1sS+rCrbnTLn7WRxZqQ5bkiTwWsYV9W+94Vr/ap+g6KOOKaJnssFpWQR
mrMgabN2xJK02soip4x2UrwHU0b+reN1Mm6/GlaLYk3IMCUdkFnQeKrldiO8dsV1m3jteKxN3cnB
+dhJx1Z8lcb95d3kHRtjRqQ6HbsqgW62CTowiqazMSr62VCb2yyQDnrQ80BNtl3Xb6Vk0ZpTU8vl
Qo0lZ0pOJuaCFBJbunabVDz0B47NYjGbFXFWAqVAiqirjR2JjV2Yyc7lzePd7A/FEkUbq7DGqc2+
cvdr3N1000MEflfJ14AKslzFhcUrFW5uIeZRiQKCGkxBMPc6UNDZG8toe9UWkH6Nu3q+bYMvqvY3
b7GzmA/PZ7M1OjlB6J0myYMgJN9NpT9mRPc1wgNg4Kzo7XasYs7c1JVsNhEEJOqphSbU6lOc7Asu
6OCm6V8tiYkEpE5PdULbu8uf8bVgoQgD1MHGzQcc1T8xips6uJLH3OpZjWchpDWuQO33bVzaJCk4
RmrzAq9EMBd4rIV0AbkscKrAuTDLr0TfdXNnVWVkZbyhz20rtRLGxAFLD/7cUoK+0w4czZafY19E
SlRyG3/mlkA2I8OVMCYmEPV20PscKxu8wJdONcp0ph3vZToaI9mlMx+Va43X8rstVKNdN0Cp0Q12
O0Ee36KHEG4sHLy50CzVMN0SZBGXLceWYqA7REduGRkIlU2llEVHdECOoMmuOpbKfTE+Xv79LSx5
YBYDKFTB3LpK2BaiQC16QaMglNpV74pfKFCt/Bw4yXOwG1AJiBEFNPZ8DO51juTNZrSVZDYQkIlR
lwJ9sStX04sMDIUF2gi48gWcgQLgFXHV1DsR7NelF90lT+Ses/KtwHgtn8m/FVOGSzchtd0BhlBy
ahDzFMdfOqrdcxEjtizKWhpjUZQF7VKlCmnjoXdVL3WDykJtHgqKmvaN4PC2l9p2NiZZy2MsylKK
YpfMyGmaMmZ3d0BwEJTMIvN10F9PxW3EY47jKRLLj5gGc1iFOjRV9Geb0qeKM13nIXC+qbNd5aAf
orDHRmdlP3gx5dZlXC+WMTfpMhFB1pFwTMrsENbDTq3Vo5QWu8sqwxPDGBoyVJ2WUGTuDMwpKMoL
2aHtOM6Ud27Mo6MQikkpqxrd6vNDlBxr4F7Fot0Jky0nmh0ukSXN3DfiVipnvX/MwwODqGoNYEHq
7kRUN+WdkliKBebk1+TAK29u+oa1MCYqEQo9ChIDK6T3bsGDFNAfPkB/PvM7TjfjrpUstpWi68Uq
MyQ0SCpA/S684dg9AvCgsARXt8NHwAcLeOFkdvd6WVE2rfbZqLJQD4M+h7liwrSRVnOKRtmHksJx
DBxdZPsptLHLBLPBLqaF0wPCNx89rXq4vAyyvQ4FMzqYyQRKIqOMg5Y2i5JDL95qtrSXVtppMnrY
Q0AnZmiKlG3p0Hry4Y2w5Saxkdd4NcBpdvk7tqI+STp/BqOeWaIPo1DRAJMYmtWMyqvRhw+daX6t
Jh46xlaYtJbFaGcrJKaSzgI4kubkJcYUdKIuB1AN35IWMPhVyvFCnB1+c5KrgFapky7VAipurL0y
V91myfeXd29bUzBQC2wadFGwjbuxGESDloHSIklES09P6Ey2g4RzRJvlfQrP/f9SGNsIokAIl2OY
EFe7U2OrO4HJyp6eTVu7GSNHOOSe6fwF3j2Cl7NQRj/rMW3yUoaTy0DmF4QWxjjiv6lMr2Uwyif3
zWCSAr5FVAWrmKSX0ihttU6eL58S1auP/vq8FEbvDDHU8sYgcGH7bi8hAzMChYaPfkm/9oIYtkG2
U/thbFqsZhFPkAiaJ18MYyslz7r8OleTdXlVfzDAv5dlMkEWIO/DSElQPDMKBUTQqYEW9dyrM3kC
r5T4eenAtZ0q0c8lMh7FLN9JWfI9HMKd2tWzO/fLp1nrbCM0Qo753L535+9iw7F8iHUthubo83Nl
PAw9Z1JvM6e2Uhu2Typqu2RIciw8SMEu8AYRRmHrews0qm7sqQ5no7ft1nlBdMErQyJKZAEsJ/Rn
8IAQAMoY1fFMW3xwXwNABIM9JPmsf6+4VSDePjKRV1R1atbKElKWen23DMux5maeNqtr661kTIsg
5aFYimgC+IWTH4OdJMVAh+qPJ7IzHZ7z3mw4W8tjrEpvYqIi12DK6Og8EJ2vp1PzEHm1j2EAS30b
n5dsoI0AFlG7pilZXoi0eZaYIpUI0TQRCPDvz1Iyp3CsS5xlj7yNLOT3ANQ76SZA38ThukZn8mXd
+WgTMM+hgtwcfbwSaDSZ/RVrqWvKUQPpkOKZgm1g/HcYvsfdVYEZYzXgpfA/+qP34pjtzSJBrpUK
4oI6tZR4VwmqJcq8po6PivleCmO2JQlwoEMNKWrrlOKxjl4vb9r2KmQM/GLMSJHYUSqp18JY7CMF
FZu7Rc2sGdQuGS+ztmE+6SrOUpijydN6liYVUkZ7tsdPwg2dowCo6ieKy0mbbigXKbfdkbc25oRA
BA+ezKSSHdDk2XSIkI7DxbvMAxipm30Z980PHsbhRqj5fqXMeSlVO4lRmMtY6eAQV94JN/U1BdKb
drodPKBRsHVkMPUknwtb3j8IPuXm5FrR7atw3m/GC3dgI0TDsajA1GiH4bb2AUpq2r0TeTrK6aI3
7sWdmlgaRgEXzsPv46V/twFsOmTQ9L6VolQGALEvLoM9FIc2AYG02FmzwquNfIw23gtj3HI89jPo
CbHbVRfZoR45mQa6ZWmwwwz4wOEuLm91XnV14+H3Xijjc8NUV1JpDtGq8GV0Uf08FEdU1x310z/o
kqQm8n2c814WY0JB2j5gJBUHSXv3C0fahU/y9bfFjnbiLnBjkRPn0Ht4SRzrfSsZPiqn+1m9dvKX
qZ8BA5DYfapx4paNuOL9whiHu+RLpqbCALsGui5Mq6ATetiBUPpAaUjKfz1G8l4YY36SVsqmlF7K
PBrtWpWsKW4sRX76T6aULY5ISzhq3bRQh2AcqxnY8t10pWiLe1nMtkf4fbdZxOFZzHTBzCXZAeVx
XT3pysN/+33GdsQigOSHEcswG6dLXxoe2hTHKrO5DKXvxTEfO+ByaF5g3geK3RWcBgXOFrF5CyEB
K0saiLJTZE8zOZU1J9LgmB02aUGkCJB3FWxcsqd9POhE2As+4SIX8HaKufxToWQJGbBTMya4e/CQ
1/u2+3H5tDeG4t7dDZaKsm/NbgnKHg7rEFzFWA0dUjVdObcoJaqX31Ki8OhHvRP+fZMxlQyYERFQ
/0SXxffhoT6JqQESb0iuvXzY1bEryBws4G1FOItgTLVmFJ02xbAyTXYq5ptl4BSjtk/o9++zrKFS
PXZdOASyQ2bBmpHQVMybLPvGOaJtKQjPDMzPApuF0YNyaOMpjXXitAcFdSh5h5z7fJsfcjoC/g1D
7rtUsluOjvOEMq6gFNNuXjAa51Tm1zhC7ELuE37GdtvhnJdGv2L13NPGZYgDAl9Kh4Yp2rB6H+z9
H8uBOgKM8D86PKLGN1DAjz7uLJJxBlWJfmXNwMKSvXaQraJEtabz5D25Q9O0Ld5N3uzmbnJTHbWH
wVXd3klPIjDpyEN9mp0YmUIav/HD1W1dPX8XE63mVWF2IplltAL7UXRTLvccNaJqcmnhTGgKqg0i
yxEuQ+0Gd8N+OcbAhVBuRsAkpB5atv7CCJsGKoqarCLlqjDXW5qEYgz7CXdvsJUks1IuGuiWiq4l
MLe71+peKWRFdqT6qikPZebpEidy2AqkTVMECLyCZ6XK9mfrS5MLSijgeSSl/hxF10ltAhJUfZow
3DHpoy2jjHL5nDZXtRLJHBOZp0kdJ4R85aBYSvjUpzeBHNv/TQjj5AdTLfs2x9NoyQGONaHPIUtd
VLs5a9kM81b7xyqBuABb5S1ApzkPwdKP4KZ0QPjkl07xg/fg27pBa2HMa6AWM8CIV4nsGOmDFL6m
EUejN0q9yD0jnWHgoohA5mCuqAD4ylCGyuFBCSAcjDoAdMSRjij4GvvsOCMup5Pyyn39PB/lvcZx
ZltRx1o6oxhgj6zb3EDUQfwGfWDD7lfUwese5olhVEMW4raRM0QdlCGQNin/swzutpr/3ku2YiBG
aBaQZlgjmYQPMokXSw6UQyo0AedNwxPEaIUQESVTCAQt0ZM42VVyJ8ve5du0gZ/wTjHeUnErNzYn
2qTkMh4Y6g0Bt6f5NTxoTu8QL7ESEKjhsb3nSOScEsv1o5YdEK00KMPwrTg1e8qv3B3m1/wq+xrs
Zq+8pR2WqlNAG1veKNWW014p4lsOZLXagNJgGzMCtzbUbV08hMv9HXAHOOf2B9tx1hB6sCsxST2D
elMZ5V9FTwdt+b0XAyS2u44OamUFPJo9rkAmMpikKg26Hqco7AxfBSJFc2wdmqH6J0BhPGNCGGOS
kyZO1amUgStioLeougnd4mt+pe2/adbkFu5r9Il4JZBaemzy42X14WkPY0oSM23HUYX5T8IvJJGt
rH6tJc3SllNq7EUZ3o0Xw1JfzAYfa51hrIraDgr4lqGvv/AyW5ReQSHj/Q8EY3d5eZwrrzCBgdzk
SpSJMGFB+zWvTl0RWXXCqYzwZDBBuTlUdT2RGsoifco0d6qR3xI40QdPBnV4qxtARszcR6WKGyBd
ld0AblvfbHkwUzwh9P8rIVk/dGGcwT5OkmBnshXJlW1qPAvJsRkKc7coylo/9DiSCYH+TJGfv9Cc
z6Rb8Jrxq3pQ7ejA85jbAcFvC6IwV6xdmqwgb0IHX5KvluXlsp7x7L7C3KOsVcRGAC65I7cvi3bT
z/etdFsmz5H4XdaOQrlTWtMyMEedgd/gq1lzprbpz1+4VGzTW6PK9ajXODrUFVPjVcVs89L/SJYr
tb8Pes4RcjaTTexKRqZNhopEAey/3yT5XstK5/J+clSR7XTPywbD0wXWM6pHoXIFFFWi/2Ya2B73
RDLbtGzhVHJUbQZ0tCy3Bo8BkrcMxjSocQoiBhPvknq+MtLEqYVjWGsc98gTwtiGMgkDM6dhWhDv
tea2UkW7rLl1bxoc/VnDMMr53jikxdRMMcEjLtrT9/m0K3blPgFNCNjO/upJghYdtHBiFvbDtGgG
XxjWMURhYKQ06qdhDNCcX3FSNtt35iyGMUS1gBb2XF8UJyujUwKWv9wY9xgOtxIlaC2j6X2Ak3y/
rNcbpV8aH56FMoaImKrUxqTBYQ2AJB790h/RYrRYnQvIEWBvBHbNC5+29eMskjFNTTQvBiAPFKcp
boy8twbTrjTOg4i7LsarT1VdpmOC9E3zP4ifBG2oaFeOdqUDCC/0+3G0fqM/591Osk36eoI3/1Di
CWZGVgt+xsqL0Pj9bLxmVv+yYIC/vgWLZ8SxfVQpPl6D35vJXoOhBUyUIagow0RPSh1agQE4NgyF
heSJoyk8SUzoYqRdMEUhosL+5+QUCHqLYwFSQYhDiUm2ted5F1zzZlSo+l1aHmOw5GnRGj2B3RWU
U2Y8Eu1ZLDxhuDcCg2Ph/+AxzzvJmC01AmaSgmYnh86PxMca7AjSde8EQLIEKqHLNyuEt6P0oqzi
G3E09TkeUHumKQgZ44r9pwUUKLTmJB0Tb7AqFwVR760ouwsflzf0uX4XfealJ3i3hW1QyDFdEk8a
1t45g6PYKdKduV3s6CBe6Y077vQC1ZVLx8pYnazppVjqG+WtF0s+5k+CjdZ08LV60UG5J5z0BMfg
vDVWr/Y57aXaTDC+4wjVnVJ5ZVlYIvmbdoiVIX0D+VgJUY2oMbVmUBxSS0eRFqlqLgMeZ9vYzATK
x1Ofz7CcXeoFPzQ/3oFL4FUUPcz3feIz/3D27Q0FdrWkLJDbrlGhFbGBHhUBGHAaCdxMi75eNi08
OYxlwaxbMAHrVXGAzGSBrMqSi/ZayML7y2J4FprNTLShOTVajPXMYJREldIfBatPgPwmemDrtMev
+bHdBV8uS+VccjYlkXSLOkYihAbAeI9116icEH3mpvx8WQ5vE+n/V4elGEIY1oFBnKV5HKbWiprS
BrnWfwuF3kzaSsoiF4ZQBirBGn6gJG8JAABVZo6Qzcrf6i59SEAkaaOEMtYi7CZHBOxa7dI+sdaP
fe1UzRalS8gBiClxOkR4e8hEJmaUx5K2wIWH5dHQXV065DxQR+pFLlg+luxKz/I80UNUzDpVswZA
GE1pYl3WBJ41Z8uXUxuHiCVbwBX56X0B5tTmua/QV0ep0cObFD3KjxyJtGJyYVUyE4yLwRKEWdyj
GBEtixUXkT1m81dQguLRLsxuq+c/RynZZaJ6n+Xt02XpnFOTGfMhQSGlHoS4ztS+pMvLbDzF5utl
ERuTzu+Cuw98XtVSN7qBOCSYo9uQYM5Hmx01bHaylGM+frxVo9RVpOYUN+FfpVp+xyUyE5cQAkIn
s8fySs1TDLCEpjfixDGNHK2UGeMhwcgLam4ojqbJ16k4f1ZH0b+8hbxTonZyZTlE8FuRnEBE3Xid
fBtomGhoeOaJtw4mrsglsTeCFHulaLej6ma8ITPeIhgDoZlVn5l5BN8xF1Zf4Kn+ovDOm3t9madL
mg/NGOrwGDQhKViRvTxTqJnFDqzhqvD/gij8nW6zlTAyKiAAGCpEFQ6dTWptpHqdFiUCigLMa3ji
nBALMjIXWYr8AE4oAWqbVAMlP4g59o8ngrEHqiArcTQjhdzG+UMg4cleRpwWhD+kyH9fSpbvSNGV
SFJAH4rQnQ50Jo7qgcznKvEw2BnYdHCHjuIJt5isdPU94SHYcoIKhW7B6jLV5VACiwv1gLHRrQze
PslAdyF7guhdvrV/qDycF8pYBtIE1dRGCGc7jP5W3rRbTCfcl/sMzXDqd+3fD/2+10XGShgDwFaL
FMn4TBlR/XVINtjq5PzHRTFmojKzCjj4SHrQ09O9zJtHiyI6Uep0JbS4N4x3XIzZUMwgiJYOm1ir
Fm3iIMgwg/DVnW/VKxEULPErCDBeedEMXcUFp8zmYFs96dALkKmOiKknogJbZSwzawyle4DzxtYo
crFjODePTcRGtTYqY9fKjlhdy+pilQkPMobavgtrYvOw4ljmZjfCABdoElail1D28vJJnz+H4X0i
7Ymhc2JRztGxWVlQeEaJFGNJZQISZyLshEW3i7QHi8h/zIuxQwlDVGmTpkOUnttj/Cnu3Vm7u6z5
vANi7IY4pWoTDOgwWnL10SSjB8ROjp/nWQwWVmTSl3oqTfQ6ZKfpNF6lV6232ARtShTWgYc+y3OW
LLZIo4PvZEYLH4ai9RvaQa+84kmH52q5By7BLv3a82rMvD1kjEcUlEbT0VIAQPDi5EkW9pfPiBqD
SyrOGAtVrUYDz2FkLivBaeJmV7exbeTtJ3Bb2mEznXqJ14jAWxITcaiFkf5qec5A2zf6o8gJLzlh
E9tYq4ZBUXYzVCLFIFjsiBh+nmOOp+JYuw+dtYVmBrIK1VbFztXar2YzHsTgoM+HKec86XkqznbZ
lrNQh1KL9TRAGaM0fsH3Aq0N1H2g9f3rZX3gWCC2kxO9caSJgFaPiuTXaLxNAjC2os+mH53LcjZH
YVavbrbfVu7GNAxTxJ3hp/wauFFXxMXKHPm+AQSYQ2EURsOSgCf9elkwR/s0JsTQ0yzQgUsP75i5
i3JUFs4G8rSPbvAqWNKqvA0BroS0jwyQnt60TL3ySMvDZOUtg7EL49LGKmnRexIE0tWofRnzcHd5
o3h5EY0xDRpox1otQaGT4rAUTvGgJnbm5XaINm/zZ45ZpeQJVcN7HoMOb2mMfRjTXu7KGTtYg91v
/hrXPGbMbQEUX5/olE6KEaAsKsbtDeydqYaWOdaVpRclj9KW/shHw/pbyAcrFPVqlYlYhSb5ff9K
pOe0fhpLwy97azYMZzKWPefAtlXvLJLNi+TgtyAjWjGiPQVeKf0ZCZEOZKwDPGJnV3YuWpNsLd8v
y+WJZV5AEsZypgbMWE4799YI3D6tfewmnqPfdlTnxTG1maDTB6Bl4NCIb55GmwI7l76U2OGVuM+e
0z3apHd4+9xHXDSSbZN4lkzVaXWjO4JqfyhD8tJUVqheE1xqMTwl5dO/3kd0U4ogOZMNVUOb7Xs5
GSgJCmNEj61Wdk5kBA7W67RG6P43McxxKV0njnoTqU5DWk8LRCsVzcd46ZzLYjZwxrV3y2EOTJdj
QRBK9O/2B/EwvdV54kOEIWbyAJ5zGwBzuk+HnEzZMh95McDGFX8nnDkzFVuXSU2kOBV4W/N2tIjB
iQA2tP6dBPr/lVbMsZGAW5cGnrGrCN/M2S952DE8EYwrkQUQ+KJ3B9XW4E4cjhWIt3gh+lYd8t0y
GD/SwZGUegU3TF+K4lVta7cGntwgoT8RTJmbt2NoXVYM3tEwbiUOQXgaBHDAhbnX5G/18Ony72/F
S++WxJr3eloitKoTx3gCBy3SCOlVjVYNl8J8ZlcCRw827NJaGvsKbfOxb4AVqTjGdFMQe8ldZXkh
8i3kYxKO8z7cmrl8J42xEXE4lWNuagQoini2of4nzw8gbbFKQHQIg2ANqauKn5BwsFukjTkbu+HS
3glnLEeTd0ndAHkMeEmj1dT9rTzXp3aKvogFUM1LIbNkGQ0WQ/9z1NKHoQGFKKJjScidDnkWi/SK
H9foxhUayywbuwnLf196ffeBjMlRkSirAo1gjiNztEa0G92OQt6sLb11jGN/J4QxLZLQhkW/4MaU
6UGuDkskWaK578K/eKC/k8MYGAMDp0tqYLfV+qoSQqdeTr3IPVPeauj/V2ZsUBpJLyqkbRRg0+Nx
cUAliuwln8K1oX7zQKzCzsEezzkpnljG7LSd0S4zbYMVmxOtTalq5gjkruTWiqhOXjotxtookYIh
0RZBbLQPEDLk/gBLYPohoqHC5qH7ca8nY3pSPUzlOUCqb/AMn2LQoRuNNqzQ2bSp4BgDjntgI0wy
53Km9gj39LCw4vhA6tmORR4YPj2JCxvIvnTRWi+G6tSoTpiOhYWGsS9ympymTL0GYD26ZCROXxrP
fLPPXbVJZlKZwDvpHEoTCOJovDn0K1ogMB1egYC3h4zFEJskNTu1UJ2xO83GqVdiayh4D3iOx2Of
uo1oDmFmIocz2pMznX7hL5hu7WhA9IexuuGNnG31HsB2SCpiSVUCCiSzrKwz5L6g8+utG/jlJ7Bc
YGBec4TPIGBzxZO4K7/ybvS2cziLZMziMpUklWIkDlSSO2IMVDYw9IrESsSboRMBRuAPfzGh826V
jIVU03lM5AEXYD5QjCVt/wvtkSdmW0fOK2NMZK7EIMzUkOuZosJayJMi/TRLno5s26nfQthUs1pX
cZL8KhLQWDlzgr3q0rJYB6Jvzb3sybcV8iyMceT50s1CIUIhJ0F50rvmocp43usP1/gsg1VBfemC
xYAprF1KswLWQz84/VqQuecFYVuJ2bUqfECrzCZjBBsZLRwN4OwovPKH6XaH0QHK0E2/+/dku/Rt
o8hgc1FNFW+2916zm0gySh18s6B9NoJ93UQc274dVf4WwLZ3BjORI02BzpkpEIq1ztNb1V0qkOaN
uatVoT+gP8C6rBXben6WycSWSSzOS52g8XhersrsNp4bKwKW2GUhfzipsxRG99pQ1g2NPmqalwId
wOGh9oPHZAacqORi8iG3eE/BPzxxzhIZTSyrXFGrBAGb/osYb9rNr+Z17eSPg0/Hl2MMPV9e5Pb9
OktkbGEqGIOqtTC/k1g6oZAeS0niiNC27e1ZBmP8BCmu5DYcFUcyK9HuZ7D+kUiNrKg1AAdNTqNZ
fQql0dFS5dWcTSfux8KVDBQqanAeJtr1KAuHphA9naSOUsK01SgGjVn84/9I+47lyHGm2ydiBEnQ
bmnLyqul7g2j1Ybeez79PVB//xQFcQpxe2bRs1AEswAkMhNpzjFJfK/mghdl5W21yDfhQB47cD41
aBLX5fmRGJixK7TvSlRngHBPbVHQ7GyRntQRSDOC/oahWrvVy5MUTvcNGjCIPO3rvrhbRB2N5c3P
mIAOOzGPQRACB15s/MZI9u1UuKZZeoEctVYYF+CxwlSxiq5ms629LgBjS62hBWL0hkSJbNBwfksE
YveFvo/VzsYE5bdliW+kKXUHITgo88KpwvMOlXEDdVu0hjmjz2nsT3P83A2cE93Kt66NyvvfV6E4
AZxJI+i4861r/qjuKHV46ne5NWDWL7QTF6P3RzRkHLkoSfRifw7xLqrExMhyEptiRfAiN41dFTyM
9U2EiZ3ya6J/q4ZfcrsPcg8Nks71S8K1BFTDV+vNlCLWBh1io/2AvrsUWAPhGfC4wBAZzqYjP1yX
xzFvbDvrkKhhHhkQJ+rHUPgZtPsh/HldxAaP0we/wPawCno6FWYFN6Sd1VtarJHt7ASaln16bziL
rz3KXuP2X4EG5VK2Ye1G+MqzPf8S+/1zmuwM7qguRMGjHKcJ4msn+E1HDAU7eqEjnFr5zjkicONo
zuVgm13HoRwVtM6jTFn/aMmDwGM35X2f/n2lK2Mcto0iItSbppeyAzOuzkMC4O4bY1DbRFmqlGKk
JHvMETv18/IW1lbzZ+z7HoCaX7Ubc3ddYXg6ydiUITLGhjKNOV13yPqfvWQZCec9xds55qXdo8t5
ylrE5aQ7VNq5aTizL7wlMMYjCIu5MegtjtNDSY5p8mxyK1EbDZ+wjKooI3ejEk1kYoZeIegZC3H6
C0VQCzw99sn00sNxd66ORHlMOnvgdV1tO9iLUCZsgD0s8o6G/UPwFCs/isDvyc3TKD2Wc2CZDW/s
awsx78MiGRXPoqCOpgmLpGBKf7DAMmcCeD7oiXeBUx2VR/O8uKUHtNE74MpiRkR1CKcn+V+M8mXV
zHHKRjSXfSDRDofR7TBPT0mSVDQEtnvlGILFmxMPbqvPRR7jBLQpiIcgQ/FIEW8Ns7HI8JyWf4Oy
tt5bNpwe6l5vJ1WjL3DJk57o46B2lFdii1ahWLw2ke0r98+a2Cb8OTS7AD8He9g9BPpJlv4qeabr
Oow8/tOZK112k46edUFGCVv5QYzFHUQQqHUYl9dEXlBCr9bn2OAii9EHDaSWyUjnlCg9sQwqRMFN
Xhp4L3mX+byN+5dH40Uaow1mG0ZSY8KYqI8DmhylHfqdybfeMQ/JAfB7f9Fcg3P4R5xB7c7Kq+Tp
XFRDRJCdK0F0c5qXH39j3i/fZ15U6HFeZpSBYUI03coBApmnqmVyJxi29e0ihjGPwhxHSlfhuWE2
r8YETKzs6fo6eAIYUxhHSToJFUKKFKwl8TN4DK5/fzsbfFkAlb86h1kNqqGgI69G/0yU3YipQqF6
SLnJYKqsV5SZhU7vUWEdFlphHbzk7k/UWXnSW/4rPNNknGR3D8UNtOE48eY1t83cZYWMo8+Ssmqz
GFPKVTH5fRNZYlAcxLq2r2/kts+6iGEsA6L4IZsSOHvxMOyT22ZHS6x81BWePjBGQY8EQ0tKZO+j
atmro7nr0p6zEp5KMJZgkAiJQ6T3nHH4Pqm+XIt21dwASZkjh2dyWAT1vjTnLBRRIPg/QI7hzURL
tXooPYTJL9fPh7NxLHx6EwWaKXQQlpZ3WY/JXZWDxrEtAFhjYAYwJZNNNctBLobTBD2TC1ftnpX0
9foCqAJ9vkGX71M9X91UuRQq05CxgDronYHsltltuqOeBpZQcgLLDdxu+pi6yGLujA4+6FHWIQuJ
KKT0nOhWUW3JGR6Nu9rBELBb7tH2jh64xc3cwq5fxt1fNIt9+AnMfVJDLe1UFZ5c0UW3KwEdbMTu
9R3dVvTLKpm7pBnGbAz02ZHWIL38UsZfemmy8orX9PQvkd1FEHOjzFDKQCkOZ6SAGSrc5WCrg3cN
dhNtDvLJaPEi2u2rJUkyCK9EHch3jLJgKCI3U4qo0rrhA+3mLyCMlhUbn19727SwK2GMtghlv2SL
VisO2iWthPLqqKIlRI/XT2s7SbMSw2gEctqqlgChCxaWQp6OfnRb7AxHt7vf8qPug9XbL3yps8nP
64J5y2PURIDZMIICMV8G+sQ5sdT0xZCer8vYVMXV2hgNGRWxGqoWxbApeK7zxTKimyZztZQHb7Jp
RC5y2JaJLBhT0aAvnakTD0mGdoBMLpxWLr2yaNwFnC2cRwZnYWxxRSxStZBoR4gsHeTyodb3ErBc
Z06C8D2788k4rtbFxGH6IiiF1CD7M9p/cNalvb7vD+BvQGoLrVxoz7DbU7sX8IzLAfTOs1a8C8f2
9IeLIA5agifrH18GshvH2GNMEiiDsccDFeJoJFtyCYHIC6YbvAz69kELDzP4u2vvukJu19NXO0p/
w8rdTKpUBiJ9fYQ3gBkEUVFpV8fZo4P77e66LN5yGPshLloVRQZiwyU/heqdWfpV8uO6CHpHr+kH
YzsaUdGaosfxkC5yNMw1pW9K/E1Ib4LklErudWGbkcBq6xiDQdRZq4cZs9NNDoB/MpaY3DIfrsvY
zpmthDAWg6DjRlZqCNHO8s3kGcDYz7xuV570Z6mxwIuN4iXvkci7ZmzfA4bQWtmkSbPmtTqB4Nim
mXJy1L7GtupTyj8MgDjFTQ7QP/3J3PNAQjiKwjZE9Ea3TGYHWATV+L4UhhuPxyWqOae3XbS67Czb
BdEOFTGRHlTQymTpFnU15g1AwlQ33WteA5ISgokkznFyVIbt/a+DRC5VmsQtE8UGFJo98dK4vL2j
v2B1n2VNl/uElmlT42bKz638Sw44b0nOJWP7+wfAkVcA0FKdSm2eijKw1TQ6hLLiTWT0ACRnzWnH
OSzevjGmI5DiZdBpCNekX+X0FDScoIP3fcZu6E3ThoEEf6l2ByF5Vc0v168x7/uMqQBmp4wSKU5F
b3dZcCQaJ6nIO3XGSkhNCw55SoWhGr5BbirdqXgYL5wl6EwmZwqSpK90iAiEuxQDP+r8en2PtmZw
iXi5kDqTy6maBTgyQIRFYlQ7FE72KNgq+gwEt9gB8dBrgQZGkZ4iX/DC25qj1P/i2Q3RQAJcMRSD
kV6b3QBwFES3tI2tAsgpgk6LDv1WQCDjWbjtzbwIY+IYYvZaHk8x+jzJXTd9ywYe1CJPAPloBqoF
aPEjReAuG5Q36xt55Gg0d7/oL1gZmqRoQKyRA92MQpgu+9oXbPFOvK1PFJi44mV36AX/7NgvG0Yv
wEqaNC6TFqSILxM1B99LCDyszpUFREaydV0Nt63bRRJjaojWD2FCB9qHWHAXUC1kuzF7U6fET2Yb
7VAccVtTWtD6izzG9ChNpZMpxnOH0tjNaF9DKHYAjuM7nW+5p2xZmc8rSG+/Dy5CGXuU6VMRVDVe
qqWkWNNw0PQvmvKjkf2l46RLti3TRRJjmWYpa9umQzOKVBk2ib6SEnAvvBlVznLYDJNSlGHQtDDf
pvI2a1ZZfW/z70tws/DiS44afsouEeN/lEOVcpLb26b/HmTnuuJ4I55OmIx5UCQh7SeaxALh62/J
ybw/tDW5jV6FfI8WApTvxyMvm8CxGSwBX5KlgpD1qepk3UtS3Qi8Lk3e5jEWI5dKMShp6b4BJFj1
fdbBgYByachD7uKonMnYikRE22y5ID6pwwYQYZ2VRjp6eB6u2wmeFMZOpI2apmAdwG3tPHSSW8n0
FROq12XwdoyxDWSem0lRS9WRAbSKPjtoHLk3eQPKvHNnjEED9pekSdCgnhRnRThoPLa8zdspS6oE
12poBotbAOq6OlJFE7mB4k4AcJEkuJ1Uop+6sNDTYF/fss3FXISxmY+mqEkd1yFycPFOL+9C9W+K
/avvs2FCm/flIBcKur0yq4o8Nedcft4CmLuvhTKR87RDaCA3fpaHnp42nDVsP31Wi2CiA03oI1D9
4dEvSn4xViCpcpfmtVVvevIlUXZxfQYNV1rtTb1AqetZ5mnEdtZh9QMYU7DUutpMEybkVNnuTvUh
cVCEl23Tz2DbeGiImzd1JYyxB5EYiPIo4TW7KJ3by8OpifQbE21sHFfOk8NYBLFrMdcd4ak+Yh51
2Je9z+1g44lgDILWyjmej7HqxPK3tsxBTqzhgHhjDxvM9KgLrHaMsQipEYpDKAWo0/k9ZZ94SN3p
GKFlurTRi2hi3KKxuvO4Sx/Vv3nIrCQz4YLWRo1AQowmFM1TM70thjNWL9ctxKZRvYhgkxuJOslm
YaCAY3Z+W35P9WeQ+07mr+tStosBKzGMocikaEwXCrY4/Kg1S3Hjb+GZnOfMDm5pU0T1PHDnQekn
PwXJK5GM6RBCs0k1Gjb8AZpCW9pB3Ot+6c07Xjs4RxHZRIZqyGExxoi4jO5BJ7dic1YU//oObhtC
xaS8XbL6iQLFjNJw7GlKeUzxJr+PecQWvO8zSo4oQR7URcESNGKTdLKC9q9ab+TLEhhtNvpANLoe
lgd9vjlwsQRE9YRnzOlHPp/6P0LYrktdDdKg79GmrJ0XBIotnhAyaKUip3sBBGeKSmu5XxBm2Ulq
9TseFtJ2rvCyxve/r15m6RxOoMeugUp0CH+Lv+kPSBxA7e4EGzAnP7JjuR/sxZbcxg+dxuONjvyL
rbosn1H6XimrxaTRy/9Rr6apBcKpX4RSrw6A2E1cIwc3SuylLXqmOTZ/25hcpLOeNKiMAOhTMCYF
6EC7nYRwsyiPTeldvwzb9+0ih3GYQqeraShDk4zip6YfJS2wy79KgskGMUVJB5MW27tBeqkj5YDI
QzIau+oaT52Vv3kNrkQwLjJJwnguJXR4hzPIx07wMILyVx7ksgrGRRamIIoA0VacoLnRwp9S+Zjy
AEi2D/0igrEcBcnTvg5odQ00CIL4bLS11YW2af68fuj0p36+2Rc5jPkguthNYofUQBMb9oRYLKre
gnlfCpgk4HEubCvYP7LYJ7RYFOaCsBCmqlj2VZMcxbDaJWK8v76kf3GLFzmMW+zBQ1OrJtyi4hdP
tGLd7JrZpp1BdGA0eU54mSPewhj7MItVIyQF7FMLqFQztCbZlxOTYwZ4Qhgz0MvjXPchYgoQnFlD
IlkmiGD09I2zedum/rJ5jBWIErEOa4MOkdjkVf5SvGZ74DtafW0Zjuo2jdWeupvlt+FF95nNm8ji
rZH+fWXozVA0zSyEoU2TnwpaQ4pzSjjmYTupeLEPJmMfhkoS02nEPhpn7aBDO3K7dtInILY7oZPZ
17dzc0EEr1INjQrgJGQOLa0K0IL1uF6kulcFO4lugTlyXQS1BJ9u8EoEc2ByktdFEmPPmhCj+9OX
AAiBkR+AutO4y/lNuJsGYyWOOaJOrae8NEOK/Kn/6Pa0mDscG7SE0PGWxpZsyqdR2LwRX7qKa6tk
Tq1LzUgYNKSCF5LcGsVgl8b88N82krHqZbqEbY9EhVMJB6nOnMX4lhoDSnfoXp325vT638QxFj5M
lW5KW7jbXBl2BG2TAfK/jRa8zaH0BFhpV5V54ej2ZMvq8BhrDyASqelnWEb1nfKvwGMrGPHeiksr
+ZL6mjPZs4NpX7C463s8kE7yt/4480JWzlmyr6OwbMxUGlAGaUFoXh2i4vH6zm6asMsq2dquoKpj
O6T4vvLO+Zf6xKedzn/Va7ASw1j9FLSCuhijuCtUhyw9BMc2ub++kG1btRLBmo8yBVmHghqOeKCd
E5PpCTYBtyDW0/jxfOKlZ7dbAVYCGWNSGq0x6gFu9x+gBcGCs3YCR3nU7/UDBWNMzsJ/s19sqVdS
ljmpGoRp8gywlXm2tPLblIPwfrJqZS8PvNlVnvYxloRUwtCYPerjbf44KK8zL8TlGEiNMSNqb2Sl
KKH/Sl5cvf3VZL8aoB4kj0L57T9qB2NBcqHthSVHspsiEixOCjBh1Z3set/5ocdr2NgMSFeawZgO
Aagx+ZzBdESj1wlerNzUzZkMHI3nHA5bAR7LNsJLE2Z+KsAOp1UHUx6869vGcclsCTg21DgMMhTf
dOEerL6WWXvK8uW6DM5m6YxpEMSYaCQs8V4ufvfhPg97+Ku9VPfudTm87WLsg9jFpiBXSAfK8rlL
C7vNJee6hM/abBBRJbKiaqaO3Dpz7FNVDblUwMgliuCZ2u8OvMS5KqAHYwK4PC9py5H26YUwNWGr
UqqIvLqZMZfczuekCyyNRHa88HKpnzfvw9LYQpsxtMISKZgbMer2aIxibFXBxKmufFa2jzJYRUjr
Jm0iDHWkrRc0iCl6p5u53e/0mD8GR1SKphmSpkuA9mdMThPLGCIvgCcFGq53bOrAKY7ER0rQSw6Z
zetQ/BxxfhTH2J0ozadepw2KsVy3GCYXD5ImPEXSYkeycCz7yVumnqOHG33kH4UyijhUS6CpCR6P
oy0fxHvloNwbh/wQPye3gt24EbBUuwMy1QhfKL954Qs/r9+EbXX5Z5PZqIWIWjTP9FUZLm6nfDNU
jjnfVpXL95lXqyGVEqlapKXHurRnQz+KbexL6cDRyI2Y4sNGsj1pmTxESWviSdKqVnoD2iir/KU9
lSbwWim3L+Fl+t+nFa5oJ5vHTULT0OQkQzlrKX0kXO+7XrMjsdpBo62YLDdhGO/zKfdHMJ1NXfnS
RvMXlG6cqm1OwqK4Td8ldkOElzRpvw6x6ot9FFiRNO81/D8J6kPdln5hJJ6k1y8Z0IJJnx97vfOV
St3Fyy/SVY48CnbYBcB1k92lG3Orjl9FLZatWCkfhi45BHHiTWVki3H8BdCit51YOaNiPkajcayn
6rVuExczrGAbQuHCDjpykBXJ7ifQ/5imbcribxCdxZ5gZA96SN4SU3TnKrKIWHpT093XMg+r/X3e
8drGUo1dvZbbKGim0ISzBPej8wc7Z/SiXePz3g0b/fIfdYbq7krSRMJu1qgZ6yNb8xdQuemvMMku
3n2z3TvFg4y2qQHJV14T00bq9aNk6mlXkvsxA2p7PSMgANOq4GX76YQi28twNJ7CQ+wr1uCKTi5Z
ITAznq9f+M9O/KNoxqoOiOGImiZ4cprPnfg8jucCTJEtj5Vy2+dd7j1jTatQKwhR4PPQiSrO9zM4
VpPxPpiB2MGJSjai+48rYmxolpql1kt0/ADDybEbIoUfH7rdcq9Z6U/Ui/zkvFTW9V2k37yipGxE
V44NAX8WEplAFBQdQShCKzakzOoqg1hhFrlLpvUWgD7v4qLh5Ho4JpUN9YgZiA1yI6DBIZ5cPucY
D1Q4VpvjFdhID5y8GKQaKwCrCdNXM1jOiy4613eQJ4IJ8vS8S7WxRJgfjqOH3havxnzFfxPBWBJN
bY240tAEosunaHlbas5V4i2BHtTqFtd5EKjTgCWUphvGN0SIOFrG82o6Yydype3zgDb+/N/QRHjf
7QZU+0FIc8uzhzydZixDApCXbjag06JvHHp/QKylH+Qdr+7EU1/GMsT10mC4FBmiGv6rGuxZx8BV
/ev60W9kyz8YBZ01CguG11Br+IMylwNjDkgMvnRP+dLEY2ZzkWM3Os8+CGTntac6zmuSgVoxO2m+
DmL67hjsxBFjNc0u39MkYuwlwA/gXKONjpSPcpkAa+6qRu0yEI6Nh8VTbH2XFdawW3xyn3zXUL82
wXf28/rmciJlgwn/CQoRlUwhL2bpKUj9MNzXUm1V/UM4xZaZczIpm7dMQ3uzrikKBQ38eMvaUuwk
saQ8ccFenh5nHigN7/vMHesWSTeLGfEGMf1ESi0947XVbfRn44xWS2BuViBkgjBMCE6TPWyE/kOx
IwDfgFcUKJyhPyOwl4/lK50damyK+nX9uLbvwko8c+OUSaxVdUFnlww+1/Jg3GVv5Mb8JnqUF2T5
aiwcs8XbUebuqWYiaJqsY5Q9vR3Ko95yHOC2zl8WxNL6FQqmDbVwQrb+dfGGJ9pdIz1Ubu/U712/
8S1vNmTbEK8kMrcMEMZTpelQecpzsexbO/I0Bx2FfucHD7zOgE1DjDoy4GQkYIWx7aS1HoVdQiQZ
6cpu3/rGPgUfU85vANh8YK/k0HNc+S+xDoiGnLUMyAGKnxG7+sN8N3rgz8KkaOCSp+t6uK0Wl2Ux
FzmTa5Kgpqg4gCjek1C9r4R8d13Ev2jGRQZzmYeqNqJeAV9mVVqSB+Tno/SA2WxncPv9BMq46Fy6
HJGbke5qF5nLXQQNwHEihGPiId5JL9Gt8bV6059n7CMe7S/kLsILAlaYpyXbOqmLiqy+I/KzBJpJ
tIRSHiI/UrpYrQaXbeDpCGZvwUcnosfLom8e30Uce+nCQNMyiaADwRTAH/IScHmDeQsizCXrUyHT
jBLJEMUfThLIZAR3vFsO0S71QodXEt5ov4FRXq2H8WKDIi2lGKHdgZL9fQOjL7pvAnSMR5ieoTME
gQXKuh3cNi2gAtruutpQZf/0gFhJZ8LfXia1AHR2zFsi1xNWViWe84EXP/KEMBccmCJZSiY8cJNu
T7sgCBquu9/XF7KtFrps6qqkiAZb6Ah7XUd+G2qBoVFBymyFy0dO7+znrbpIYO40YHdMw0CHtCPO
mSWY6EdY0MwvRo9NxgNp5y2GucthREJJo8zuoG+7AxHzzjTat+v7tX0ml9UwzhhAfwBPp2OpeXkM
zF96tosVTmMbbxWM/wVF6gi0eVoLMHZp/EPM679x8Po/a2Bfv5IYS2pVoS9dqCqr106myPPwm65p
JYExBUpeBYs8AcS2dZu9iWgarZKqq/t0qKfvLEXB+Oz1c9m2PoaoIy1h6KZMmBspF0Olt8B3g4vv
XcVW3PBg3gw2ukAd+YX31uJKo2e48r312PWDMaBHM4ot9YdxIDs1t9qv5n32AMAQbpp3U+tWi6N/
X4nT0zrKoh6Ly8zbebgN21eRB+/CE8FcUxkQoUMgwh2J4DlW8tiJ5+G5M4399XPadLerlTBXFCgG
RTsbaIDX9MoyOq9qj7M6gGviHgAw9nVZ3FNiLmteLpkxh7hJQ+d3AgYLXirNnfMcXNWHRHquJdnq
DKc3ngwQmXNkUxX/ZPZWC2VucQGjJ4caZI/2H8S9ZRecZo+4kWtwQNs4R8fy3pJQ6LViwZ5iVPUE
BFtfqNCF2nfe9SXxxDCXughlQ9AKZD3N6YXETwPK4ePMq3/xzkxh/LoQp1pSAZoaj63ZRW7GlzDz
eIr3qKE4wl5sOOe0GawbiqSZioYnqsgsqlUlcRkLFPoVn07Cp/7o0TYGXtZkg7II4cpKDrOsLBaH
ZRnhN7LSWjzV018iQPBOh9SebP2mcwU8RUInsUXg8PKeyNtrxOJUBaG1+Y73vLIeatLVfdUjch9U
V40qK5KRMk47K5Ala8xHS9OFdwaV6+qy6caMf6SyXkY0q/YPt2Al3HbtzaS+XP/+dspmJYA5OlEA
hkGQITwit+V3xV2O5g3oy0HN4gLByaa8vpNqZ2ceh9xmPLMSy5xkLmZmJOfYzdHoXV3L0A0Q37RB
csxbXhfKv1yGyx4yTm1GoljJUiTbtHP7RfVqX7mrX2lJLHP5He28hTE+re+Tuc4HqGglfZE0X2xM
q9X8keepeXrB+DIikGboMfzgTNmJVI9FziWe2TRUpqLoOkD0ZV1kJEh1GEoCwBocfJp4BZhn4rP8
VX/Pu8bgsQ49tAz5HG2kvuSTvV8JZfxn2y4klYCIDnsv2uBvdYK7+DC9wHrpKEYplCTvbAAwL/rF
y+dt25aVaManjktDqrlAgmjwiIfa6TFGc+CLdpci+plPnV34mWu8ymiUCh0eQx/99rVlMy5Wa9Vp
bGM8w8YIo1Ekw3z6iZBDTtycB7/BE8V41H4Aeag86XQUQLbKOLNz5SHt0aUYYr5E4sTIm5fhsqfv
Zc6VzeyLIiJBPkBLk69R5U7a0ehDq0ic62rD0Zr3ecGVmA6WpIpm9Fl2ywueX5Zg2Il6J+W7aHaC
+Om6sE0/sFoTY7kk2cxIXeMlRlsQ00MKsk1gSxx4b+PtNekmcBRVdH7ojNEyiVEtRY1Ox6n4pvai
HQXP1Ty56vx1VE0nNUfv+rK2j+oij7Fbo2D0aTpjWaP0hJo+uBRTqzW9qONhS/AEsXZFEKos7PFu
GsXWFczFqlLzdhJbWyhG9/qatoykJEpEMQkRcWSMb0P5sSXyrKG8ZhqWFmO2qeClebes5FoEow25
XKuGGKDyUBGMTEnJrTKXtx3h1SI3y/RrOYw6KF0iFvBjdKZ/cOqH7lY6KvvlgLbeg+7SpHmCkDjx
FZNztTbz5pKo6IZK6L8sk0pplGEpLMjsKX7gR/aYuoZTuSlomFxKcKx+7XnVnC0LtZLIGo0wrM04
mlDKFgrgWwe6NZLRjicEsKHsaen///CFQdbiGCUhbYAue4IFNupblz2FYMnreO+YLZ1fy2C0JF5m
8HGZSDL3GPtWUV8hzZtsPMnjX7xh1nIYLQmicVpICS0Rlx5I3Si+L37KC4Q3xq8/7hhjKoIoNZSR
9qRN8JRIL+9wNr3XA/Bz3nGhWzajt/WaGHuhVEqEEAW9fERCJ0x6oOoXPhmPaNWCT+ZBm/BOiv59
5UqKOlDLEvUIAP7rDtHRxwD6ZkWWnEhYOKNmm31v65UxEQcFz0vDCKOXAE7xmp94N53VU42imHqj
CJYCjs/JlS3kfW8HF/FkaGcYFBs5Lnqz1Wj9K5jYo+2DBO97ZEWSU7OnFe/F708diHd45Hvb9xo5
SkkGg5DEoqJ3Ra2b+gSPJncU+wDs3hoo2RMrH3/LXB2lN4qNqCSKxvQ/YcyqxKTpo7DEjaOJbUpS
Nx1Nd7BR7gNqsPZw3c9sPqIkIK2rOkaNFQBAfdQaYyAt4kfEjhSFB62gb9Mx7J1mp/qzk7njW3Yo
zqBK57aJUdv0aZUruUwwFxeYhhs7mtHaT5icXQB0+uMPaW/kX1/iVjiyWiELjKFEZDTrHK+BpryV
Zz/QfTPHqzv9oda7Pn26Lmzb6VzWxeKBKnWziFWHxGDrTg4tgkRe6NdOYQk+UC24sPabTnwljjHP
RmmqeUjbB3LzFcAGGMH93VY5x5PyhDC2GYUNjVQ1pQutzmZ2jtvXJOGY/23LvFoIY5m7amnVRcRC
KK2gfkycyJF/0sJp44Os6foh0W9d0T2VsctFX8lpTce2yIhXdLLs827ibBlPBGOM+1Dv+lileIfE
7+Jbmd+wsmkmVhvGmODE6JViGKDWLUjwIvB44OL6P8DB5aWPvIh+sy67vkOMlaig1UIbA2BhAYzD
/ey2duapgS3exoMle4OfOrXIBXnedGirFTImIiXN1KQS6olzcJcuhxL0A6GxM2PeKPu2n74IYpuo
kzYlfU/vLKXwiOzWNkBULfmowx7BFcXR9K1HmCQZqozmW1GSWbi9sEGgGgh0EjySLQVvV/QUy3iq
GPVrUT93EBv8vq7um95rJZGxEbleq32W0nSIeCbZEwmQcX/Lwedmovf/uqjtYH8lizEVQxwIkRxC
70e72Acg4DPu2rNg1wLCrBzwovOuP8oPQQhedo5k+uVPlxoIhug0osH++y9bhT8TONmNlI6/o7XT
DmfpLq6ic2MOX2oVEaXaoQkaeWv4ug5TG6hAKmqfOqqe7ioJeDKcH0MxIa/9GOa+JE0qRCN989CX
tnqMnMEqT4qX3/LG/TZbkaXVsplLMtRTh8F12E01E4/RUvhKkYIXu3obozay5qW9a8TeEzE52vbL
bSAUL4I6nNoifGhr6VFpjWeEqW81wM8Ws+GEiZtG8PLbWIAOjA7kZjRjJCMN23MhAZ26Jy5npzfN
4EoG+wYKsyTt0G6D3FexF2GYQpc2CgJQyc3OvFBis1d5tdvvcfFKyeQuzcS5oGW/E2Y97Pk58ZS9
fi+r71TM9FW54MHHa0DjimVu1RxrQjHN1EAFbv5F8hQ0xoAn3dRtEL8hssi94AH0fTvO3vLOj/59
tdpBn4Q5m9GNk+0BSnRbPweO8VN5rHbBrX6gTyaFN2rFk8h45lpvMjEIkXXLWmA8y3d1xKtMb99M
wyA6yAM0wmJ9CC1R25by8iRAOx39YYfuxz3FOm05HSKb3ku+CGIigLjDQyJXR4wmomlefWqFwlYH
YqEYwzM221fgIomJBLo2FkdRoClYVBoFK6IwNL7i0Gg69nihgLzpTVbrYkxbJqhjSTD/6wyz4nbt
sksG/SSV5leMDOyjjAAMvAUBSYe89zyBV6nxhFk1QDA7xhbYQ26TGd13ami1febVabiLwgG9J4Zd
kxIToy04oBRFtJYicvMs2Rft4gIY7st1zd4YOUceYLUIxmqKg2JmM6YU36t+mZN+A8uog9Z/+a5/
Nh+WYwdqPkQbdg3AERBMo2uhUiwCyHtOJLoZWRNZ1pHkA6A5i8TQJkBHDk2kLov0JObfBUzM9n/R
TSKtRDCXOFByRdc6PPBS017mByX6en0veUtgrmxlZKMJTDVwjRt34nCftk6n8pLx268DZJNFU9RM
nBxj5SuVRGEvwMq/v4lPPeq0xC+fgNZj8xR80wStRNHbtjJ6oWKaAG1ERl4qzrWAxw7HLvC+z9hy
Xe3kZFqgemrklt1twH2BbpoDYkqKChZpSWGHY2N1EOIO0Sc6ygO/tYBgt+sO6gHA7h6fGmV7Nf8I
Y2djpUyswrjFaub2FMeJlcWP19VrOzhHk6SBHLJmGuwYqRaCADSkjHTjAeU80Gd6aJM8md8oz0V0
CNzr4ja1eSWNsW4VeIbVOoV7SIeTYB418UbmuaDNLVuJYGxPPEfTIqYCQmQjvCmywG2LYP+fVsE+
aBSjFWajMYHeoR5r49SXt+bACw42EziXZbB4FtIslnI/YadkjJsUgA0fDv2JtltmNuF4uG2fs5LF
3EltBs7sSIA4IQnLrom0XTvGbjZp97U6OQb4J8JRcqQ47mytN12xl01rqjCAO4A7Z66tJVV+JFLr
hMboDD0mAhOUYaVyP+XJzZL2D6XS26oR3/dyZmPq5AxryhmC2E4LKSYm5kCcpalsT7jUyEWapcD3
WcDDCpT1sqbsm5baWBJIi/4OaR0uToWPM1BwU0z2fBTVQAtejXvTZ4c2TKyi4r1yNu/KSgJzKlkP
2upJQrCWD8+U6Ft71lPOY3nzrqxEMMayq6U8mmsZdt/Iz2nWfkGcw1Hk7VVoABNAFQPJeOY6DkKo
GWqJVejD5M2GYeOFeZrTlHMl6Wc+vQhBA/o/MZ/arxex0wf89U+e9Tb2UQEDTTPPe3FWw/ZgV2Ym
V6GM6Ewx4lNZ5n6Zyy+DKf63TSPM0c8Kll4uSM3E/4+062quG2eWv4hVDCBIvjKdpBws2y8sy95l
zpm//ja03/pQEPfgrvZZVZoDcDAYzPR09w91eVVLR2n4TN6y2jDu0+dGUajxomC6t3qtgpc6EyUV
2751/iLs76uLvliMWYqtCPMMSnQsgOWx5P4zd/1qDexrrUxMVahAOILg1GNAtxx2pSrCuojcintl
6FEnVTpT5J785qDtWUuf0SsIywybWb9uAYlk4t0C1o33KylQ04mUAqdER/hiU8+VH94zBdXWxuQ7
xHgkN0AbN3CE00jbJSWqQXHQpLIMIon3ptU2aIEZMhk9FANSKnZTuVFk5+jiAjcno0shSTYGNOLb
sYRs8Sdu0pVxbn+ritJuLpENmjp4qfIZjISj0/b/noQQwXplhtteEuZ1aCRAIfa9ZlO5BUXvTxoJ
G2bszHwIQiszXHZjEKkq+xo0eriFqkPuhZM92KtbSJwfbs7OrVfGhdc+MM2MsASR7KJfbEgp3TV7
KbRJYsdgZyv2g8ewepVjHcrXqLZl0S3FvtDHNVOcc1PDRcjjwrVWbyF2jCJGKx/q+Jdq/hEMx0VI
d7IZTejZDBdNukLDILuG536tfLPKfVL/uuyI20+glQHuGFiTYZJKw2xD7c1oC6LGeZTv/nrjR4LQ
K9oyzun70GxBwIm7ijTaYCdF65tV0eLE4UlciRTYN2+s1bo415ep2aithO+jVpnTK8Zdp4JQVqq8
y/u3+X0MhA8TmGxq8jrvU6UFutIghWz7chensT9qtWDbRCa4G6uDuE6vt4gVARok3e2iC5Kh7S7M
ag2cjw0g8KZagKd8YBm+Glh+qkK+1Gof8kka7VqvfoZD42QdBiojcq0PCbhT/8CEmaOZ0WduNkPD
E9MwFR0XwvugLC9qZnUhXv1aeSsbDTQNRBQN27v52wIPH5aMqcUqcjhhedfp15l6uOwQmwNkynkJ
PA9DDv7ihSQQYNVuB1dl6q9X4BRFJ7q8D1x6wAzZbQ4CTmwo7m4/FA7kbTq+Ady5bGBUVNc4x1/m
dCBGi5pGaJzi8I9Kux/Db5fXuP3sWNngAr6sqUU31hi+ZorUqrMcFLvcaTeTUx7UK/n076WycI2Z
smZAbA0SwTzwVqYtDUK6QLOPTk4zlTtUWt3LS9p0i5UJLjbVJA60LEOxc5heiki3C+VTjreywH2X
NNLAxmdiEYlaOCRC4aH99yTy7/eJ+ywTsdIZIA/QGKZXUnvSsscyEwSjzRi+WgV3QHupr2PAnVDG
Uj29PQ7jlylHlit412768NnKG0JnleBmKGWlA1Nvl9KHoH8J1dSeCv8/ffG3i3FlI+yKXtVj3Kwm
QCLTUZ8+85ZZrYF7y2AulpBynpgk1HdqFc5o7YZSRJeyncWurHCXQ25ZajBlCeOwTB+a2M4f2Nj7
m7ARtQtb8Xo3sId78YtQ4Ahvl8pq+9AKNPOWdX8D+ZtifKfzXdsf0+z+8kdiHvshy1otjznKykqc
JWM6g5oIUjq3ifErj49h9gp8tmJ9HYUvN3YCLxnjYoBelIasLbga0jH/XkwxNGLDa6MN72JDcuaE
CsjJBCGH7yyHyyKPIUVyXhmB3ZvRLUaU/qMJLiBAfiqiQ4sublm1ntamnmx+qu5saiZQZdDMRsfh
/ReaSYS+JYEJ08odkJ/t6FALVrEdDc4m2EaunGDJSksDIzheaqlfds9LcafHIqLU7SvNNFRiUuRx
lEdGD0aBNy8rb2cA/bW7+Xvip07ypT2o++VZckXUEdtrOpvjosMA5Zku0hkuCfxv2YBOTTR9HXLp
6fL52faxsxnu60QZnau5xymlQeDklX6tx5bgRmAR/+OpOZvgvk5SAyIRN5hbSg7xPj1anr6LQK0n
2rDNaRTwXvz+QFwo6K1ebaQczerSm3xpP7igDkOvtfBDjxxip/9quqznmh2j+09Rpaxtc5Fh6Atq
zSq28W/0Xb7TMQTMOCfVvXEQYXmEzsjlCktRzXrCSqAUwvfgHUc/2XJaV31S3vrjlegFvw28XW0u
FyjCGUWCZkB9r/ZYQocCnEfvitvIjzH2ptwAyewsx7+wt6jDH7LdKDuXPXW7IbP6CVxmodN00ktW
NxsdcweNPlxj6rfqbYAxexZlStuh/rcz8eBNMO0ZndLhTdVlqr/M0QGH/0ejq1fxhO3uqQgewI7z
hUPCwzetycyiWUZC0/m9x3Bu4VG/6UDeqXnySQSwEMQWnYstY67qhtVh4K5Fb9aE/nhxF8WNffl7
bd//5x3kIoumar3VLmD9baRbYkUebQ6BdNL6z/CLrI4er9muTItZyw0Sc9V0aXtrlT8ur2P79Xv2
Ox61mYBWurXYHTk6zZXsZf4E8YfgEDyNUMhVT8X1lAi2ThCUdS6aLAj9ScKcTzEhlFCHdjRmggRa
ZIILIFIElJYFBBZm0zGaEpj7XlEOgo0T+TQXM3KULYNExzL0R3OX7svrFCGq+sKetqErcgPRgeWi
Q0Tadixl6BVIMZpOuRo8N2Vsa/1ywnzp3Vwv+8urE5whvtVphHJvEIJJhLG9kmMoIAU3yNAu29gG
2Z1dj++l6XE6VrGCxCa7Mu+N2/HPeF/v+h0T79Ovuz8HT5oBFmmc+RN0/ngpAvRgomkItht+hmmh
WpFKBN+usG5DKLMXd5ZocnXTBc8m+DdcJVuxpU8oCmdJfQqiaD/2naBytfmRViY4+EYBRnAjh7wj
E8I0yys6Pk6iMuJ2oXllgwumNC5qMMKiItUeAwD/xmN3Fe8ZHJAewiPrtUY35U8wL7rVdbMT9UdE
e8gF2XTuNEkBH5dbz7qzqAWSbBHSUWSC/X2VXAeWBrAVqxkMunZd588EOgQCNxd9Jvb3lYnQ0ss2
xGSKq9wWh+6OwcjA1QJ8IVTM0KWWbXG4EJnkQuxUdlFAsRS3xvhVaVi2msieAqLjy0sTbR4XZjHr
SK2gn3GtQ6RFiixIqWi7/2aCi7LLKAPFJiGSQx7DszrIyVq56AOx//EhO1n5OBdcm2VUukwCcR6Q
fqUte+UxTk8s+Rrd8heUgm6pn4IkA82w+fSpTtjZNg/mXVQ1MDMdqXVP/arY5+0+NARFhM27Y2WC
CxNWMzRjyyi9NC20lex+Kb4s1Y2iu1P08/LHElnigkVO+mGiE8FjWD/p4DgoJDvrfw7Tjal6ly1t
3x2rRXGhweirBbVS7Ju0l26Hp8Kno40puV+9z1jh0TL1UnfBlIvlBqIJ3+3hrpVtLmZASGChfYOU
KfwSPxAPROfHyNUexh606oySmz4wwkph3rSNV17Z5QIJNNVK6PYh3huP4NtxjJ/UqZ3gW/LCUoFd
8lD64374JtjoTWTvyigXSsK8zyIlBj1NuXjZ/BAsexCd2kZwpRq/iH7q5uu5/3XZpiCsvOGWVgFz
lqVcShfczmX4Eoc3XfmZ7HC1JC6mjLGSLOWAsNXIuhsFyn5oRBJW29iqlQ0upqSQXIbEIqpbraf4
zdVwUPb1H0FlF4+Rm+50z7wd4afqC5gyvfnhMQFB4QRxSea4n5ANfZft8CAZo5TkOQF4ykWPjnTf
usYJ0q+XP9l2H/W8Xh4hE7dxQIoJQWZ0Fh+UP5AKI4fOI352FGVWb6nThXjNw2TypOzbSkOYyRsU
xoMFCgonycQN1KlONTly8jUqb9JScE0Ighvf8V70eTGHBhFHl2/A0W1rMXWG5JcUfW+JCJonOAEa
F2EmUhly2CLrAtGeZN21qnP5cwnyA42LJATPiUAPMS01tcVN34xeHgbHVqsFB237cbnyCi549FIr
k6mH5zGm7u6gAg5+Kz1EHcaWGDNTBicR5MT/ECSJooJUjaD9xz7jKngsmJKKqIGlNeBFWNzIyY/R
LRoC9uKEd4wmbDyJDvv2bp5NcvEkyPRxbjLEk0Xq7JLc6PrJGgSp1j9cOuhpAuaIMQvCfbI4DCet
ASeDK9/PUMXF6xmKuIaTX9WH3l8c2WV0oKKp6e2VnY1y36+SDSOOcrzQaOfL3eiS7tAJ5V5YKPx4
nM9GuC8WxRAgbWoTRMx16WHs6tVo8n2jZoNTh9Fp7ps7WSVOvVi7y4dgu+QGhs6/t5T7bhF4tYF/
xSmLSnt2moO+hy5J4fSgKluuJZc8XLa3tZkYTkRLClPhqvJW9Vx5ptVWWTUAQuGaMcq3BIyqIjTL
VthYW+DChhaMuTHGQJgobXKtdq3TSJ9hq1ub4NxwaKYIwmCIglWsPyXlaOdW/UVvJkGA2owcazuc
55EATDe5yvJ+xXjKFXK31AVuRui79vU+G+XXclSu9Fh5aOTyOlEo+C/To5ZP+yBT95e/2+Z9o8qE
qKZOqEz42dKiKGSA1wFp0PH/Yx014bjzdR37a8zDSSrkA+b93chIrwNZhKPd7HCujXM5dYwHuJoU
OB1k52q+YdqTAhFHYIds2U3s8nF28fauMUwjYknbdtfzqrkMO1uWcKQSIGZKcEz0Q2k+DyIwqsgE
56/dhKHAiYGp6bIzwMQ7g5ba/CL4eux38uFlvYGcx5JwqORZ+Qud9zbj19n5XxjxGRuYuiP27rJJ
5puXLHK+K1VGV88ao0MxDmG1m0Eg0Ot7rRek5tun/fyBuLiZWo1lRhhzcqtu31W7oRdcOaJlcOHR
GCI1oTNDT5Z3y/TnEpduCX3QNK8F+/UPhx0cIERnrMWES5aVJUwta0S/h+zy2Q4A5A8O2Qlg7pvl
yMYwAWAUfSO2OR+/0W+TfAfE6iHjPFao+4S6/tVS9Lsm6v0xp149pY4aWoIe7uZ7VZXP9rhH+JCU
cQ8Mz1+82u1N78me+hx6lld5FH2Q/oBVnlA59kWcuttn7GyYix9RVKoIpcBDJVrpLjrZm6nsoOgl
CJLbzng2w0WLLuuKMkkRI6v2iaTfYxE9pOj/c6Eil8pFAZkAE2A9VMmjIZwGFu0TFyZKyM0N9Yy8
kfSvJH/otT/B6mZfDgwiG1xgSEcC4Hof465ojkUhOW20W8zM+9dGMM+F6wh0zdAF4TVJqyqhWb2M
6OTnsm1K95Z0J0SXbnVoYYQSUEECaWfx4x2RJQeYhsJ4UA2aDNmDHGltxxgfVHbGn2QfeELWp42t
Wxvk37BV0kaK2ecMz/olzW6m7E8VrIiXd24jEYUNy5KB08Dm8Wh8uSdNIAdYFNkxDASbVv3/kNZu
hJ53Zri4muRdO5oaEHDqmNoB2jnt9BL0hwo6rgMR5LhvzU4uzr0zxoVWtaOkiCBRgDHc4TFrIZ83
hCA1SCDMR65JoNp9PzmZBkLxGYPDfeODidiuW+nr2PZ7yHtcd1HhFkt6rIrOG5IOHWPiGenwCqDl
XpWSQ241t6Dst8tF9gIzsONe8RJJgURbMrqSmdxWvWV3qKoX42IbNN4N3XCKpe4qV4trK9B2kkF+
lHrnInH1417al0GQOgtmuhKt8PtxKPCkkg9NXR3qRLqqm8lvo0HEj7wRXvDRmfYayIQNyk9DdF28
DLJZKm4CZUs52oFhWuBcbxWQD19iZYI7/NooK1lZgbNsqsvbsWq+Uoxpd3nvGqFyms3qGBqoZaoQ
RCbaF0kz9lJGHMuy7kd9Akx2Ln0FAKDUsL7Tpe7toKVHsygfU2RlVjsntlZmOwxdPaWQNJ9o+Vzp
7Q0YM54Gtb/u5uyrCTXXy+dlKzd9t2tcBlLoQ5SSHM7FsC+DO7mM+w08Ebvkx+SVLqSdnArkqEKh
QHZnXdpK7gR1Gm1JDw1NALIBlqj8yB9K1/C0HcSX/RFRTxBSN0/s6tNxh6irQcymLNDb1ceXtr8d
xtkeQtXO0pvSpO7lTd0MdJQC/w0EOJX5MpMSBZJeRZXiWtpDPR4GiEl/Iu3GZzub4O5SbbHkCJrL
iHOK5o3meCryhLHWHC6vZCutQzYnQ7sefKWWzuOWu8JUM2IWittO5LGcRtcqdMc0XvSh/7YAD9oF
+g76wpBa+kPJzPu8qYFyGI9SLAs6IJu/xFLAWqwQFeObfDu7DxZl7HTciUVaHgcwrNpGXd+VaR3b
I8Sa48jYGXnqdmHtTbN8KBLlTlWlh6SdDoZZC47NVk/VAl04Jr4AGTQ+MLkS/FCpopqM2nAHRZd6
R+/AetfjIthFvnnFJr9yFHPylxJ6K57+RAU1sq17bm2f+/5lWypKZlEZ95zun8nZRSnhlievzbC/
r+odxBobtYprxS3MvSnVTt1WNo1E84YiK1xYbZqyLqjOwPHdj0V5nYNjYAqS983jv/JjzoQxpVIT
FfBjigJ+3uL12O4sDF6px8AIPcGh2Xiu4tBomCwGOsEAseT7XRuswCqbFLFNe0zit7dQ5GsP2vX4
tTxgxtoXFS/Zj/8QSy0ZU1xsZpPyUIhipG2dK43iVlLmKNlTrs4OMO21+XR5YVtOZ57t8HgIpbNS
EHdJslsAQKDs1cPsM2IfEZfQ1reyGFmVgukPy+CLbEtgYRpPw7eylIeuuSogQzpfI81ZrETwpbY2
zpKJbhg66CtlvirUFUGRNiGiaJInbkf2i94709Q7RvF8eec2PVwG9xamdhSg5rnbx4jiPs6AMnUl
CorT0nigZDiMoajes3mb4wP9bYd/EhtBTLIpSTHyj8kd4hR+hNQL5Cx3lle7sq+zmZ3n+LZJXJEP
bhXtLQsfDaP8Bsgy337aKlSYU6/3kVxAc+2repzBuwdK/m/NSwymdeuYASMYPIju9M1dXZnkcgi9
L+OKlA2EWQL5QDNyb4BFC9XZ75c/3pbbr1fGfbwgqWlipZPqWmlvy13pzXPuBFbmm7puT5Tuq7xy
p7gVOKdgdTysYDbIks19h+mrbtdXfoX8Pf2UCWKiKAo6bZDTvQ9UtQn9xCltwVEy/Ejm2S6Kx2UQ
BI3tZZxtcJG3p0pXkgzBEMnrQ7TENpUUPwl6wVI2n7NgW/m9Fi6RlTB019ACCR4TnFf8cRccOnv0
s5u/SCREaD7RsjjfK2o9UpoO6Ug4yyDLo9A5G/bogwjqaiq7yPnYvl4W53zDoEd4FUxIwCzZxpTj
qzKHe61CEycZrpIl8rsk/zHp6f0yd0dZ6a/NMfs5ZZkTkelWouZVUYJiSqLPySgDSgQeYmqcmlgN
7TxKr4ywukER/NflAyP4zTz1Td5muVGVseouiWz3+d0SjO5lC4Ldt7hSXN1HzVJI+Nj9+BxA1SF5
toqHyyZEi2APmFU8S+syGNR2Ya/ub3r9s4z9y/9/q3WFgPnbYXnik2UastA0sYbkqjgYfn1tedIf
rN0u79H5EeSLWw0QWPudPvN8WlFA4sFMcakmaOGiFXfN5FnZ7S1KGTfv1JUhtq+rfcM76395+iKV
Dp1yOyOHKIWwiPp6eQNFhpiPrAyRdtLmJMb+Dcl39G7yaXCgeWEEIq3Bf7jZzlvHRbAMOoNGyT7U
DBY5w8/c8Ht8hGe3b7yd8j59HQEGFLjfZhK02kYunJWjQfJCMZAElddj/DWYoQlmXnddakNjRxBk
tl39vEAulo3RHEbWCFtNFbm0z7w0q3aXP9Y/hOezDS6OYfp7MpWOfa03JZb8fujsao/JDCd08seo
dETdge1b+7dBHpkcLWmKtlSJYZs6tevwqYt8lcR2M9y08a4edxWKDJfXuLmNqmLoULalaBFzQSlY
6hJ0TAjVc/7YQS1Ve778/zeD3ur/cxHJjAGZaa0ezwpzH5lPZD4lsYCXVGSCe7mYGCmt5zlFEofB
gfmrVu6sWBCJNh17tQouPkhKWAZLkyAVrie7K9v9FMm2qqCMQNW91A4Cx9uMEitzXJRIOwqdeQ3m
SPFKY3cZrpb2kLWCFHGrN8S++O9vz8UISpsgMKoKmdQx/xEc46MkO9g8ZN1KY2seOcVutMuuABTb
i+Ay2ytE103TDECQeVa7vprGvJWxQhReSifrF0SmMdiBdaOzU0OkdbztIb+t8Xe70ebR0i01aOAs
15CfpNoeJ0Ho2z5HZxPcOSKRvmS5ij5Bqrcescx9YkT7y0dJZII7Sl1gVvUyY2ZRsTpbSmsnm58u
W9gMP+p5EdxJ6vQ2LzQLNcCRqTlGiteCC6KRHwztuyb3tvLJmiCAKX87gsWdrEJv1IAorFhDH+bu
WwWxzeCPy6tiN8GHbHRlgjtNeUAGAK1nZKMobEjRU7rcyjqjlLsLgqdcXJ0WfSfuWI1NMIZLhXcz
yuasSszmStrErr/Kfn4F+WQId8kC79t2cJOqFuCH6CJwF29kxJOmKzGKKcX3sP9Wzy/qGNiXt1Fk
g7tw6yhVB12JEMmXwsmDP4YZSsxG7V62sl0yVc9L4e7cdKRZoki4MKKwuZtM9HP67FuXgQsqiA6t
EfxCTfVLkSa1Dd7FR4lUzshetE32NM+TKEJurhmlWwMlKkbvzv2YpuzkRRnwnB0dCtUh3bTD4/wN
IWrAgFBiz/t6P4Mp3xPsATtnHzwWLSE0OBXG9sd9zmUMK1NmhfLW+2smM3LJN2J3HuowTL78l8De
pseu7HGfNhxnquYp7I0OOWIWzw0nx3LSa4aWbO8Sz3KF84XbuRWxgJXEmCEmv9nWrzLhWa0G0Mzi
4Mv3FGNsNcbYftJbxQnsxCsc0ct3875ZWePOpGXmVaMYeN11kDigxSnWTote2HL/9fJWbjvMeVXc
l1MK1SrNEAexpadquEmW20rIG8Ti/Afv0FVqQuMAlJB8p6bPgzSdOpnVy3ov3Gd+90rcHlMHxTHy
RDPYmwvSqYKsHaQ2HwRV9UUJwtRIcOlE+k4rAVfUpRNtU0E2v23GQu0UHRtww3EHbdHCTG8TxOiZ
Eju0LJdWiVs0mSCx2kKzogWiWm8VYTS5uO9DI4xbB40lI6Nvj+pR95fInvbynfwrPlhA/Bjf0tvU
FyLHN5e3MssdsKAelaU3CYout7LzBlvYtei+LC/A/Ny2h+a7nggxtJuX+comt6X1LJm5RmEzgxQQ
ej0HfcfkVz6B88GOUtC5yjo1P6hzxnVO+xqE2O6oZqcWqXGYy96QSoLbZ3M1ICICo6cB2gu+XTBi
LD8BPJ0Rvf8l7Kvt/j8Yie2whFo0NS0dYFkexl0FpBvmBXbehGswF4qZUC88MMqBBqFXOFyz6Rkr
e5xnqBhQn0BHIrtRddD6LwXEqAJBeN+MfSsTnCOoAOtpZY1HZVZACmpo7Ql8iyX4lhRB8Nv8RmdD
JhvpWYf0rtF0ScPexSbd54bxNGkjgwSczDx2Bku6aSOjBT6DCNqsm9fXyi6XezcWSZRQMmXABM2j
1QIbAhXhy3F9O3DAvYlsWogeb36zWhsgVAlFXEIvjqq1P0bdrqjGHG+Vxu+74WahkBzQ+u/ZRBJI
rhtOTOdjNfSPeVc7BBLsRdDY1SCqtLJw9eEqWP0qtjOrXwUZHxpOKOq6MvEny5cjw06jm0C66pd/
nWFaYOsEkJAYOBgfhBbCkLQ0nWFpir5HsgJWm595O+4v7/LH5TAjRAVgkVrgUePeH6FpIJSAINjV
rHp0InkJbarO96GSPyfG7DXd7F02uFHPfG+R28A41Ig0JMhC2NQGmtJoAE02vZL9wosfRa2fjQY8
s2ZQlKsJpgT5YouV601spLA2+YxBZTpRNz8kt8WeUUcNzuDpkCYwc9u6aqFqLIIybvjwe/MssVh5
iyH1JWRl8EaV7/H+iX5FGIuRAAQ1n6Zj+GQdtaPpS4f45fIefww/761yH7UshlzRwFuMR2XuTGpn
N9MC9NepF82bbtQ831viPmYRmSnw1theJv7ePCb+LKHxj37K6LJx/tjvT+HLKKrZbbxYYFZB3qIa
Cj4sX8uYrCjVdQU34HwcvVuMnvqFbGcnVqludvc0tIUfkgW098f+nUW+nrH0nV5QUCgjX2fi1Eyp
8S/t1Uo4Cr9RJHpviwuukP4tDclCn54YbwQxculYNzXFLEDsKMdsn/rRH8MPzakfxXSzG9N9741z
HmvOQxcANSO7ATjV9wwyMt3r9wZas+NexE2zHQuA1AGrKAhkdYtd1avjAUkKa8wnJEwFqKiqR3Sp
9slrX9qjm+0jYN7+/ZWCxammCqlGoD8/UJXPFriQlwVXf9ZjCKjwByYC1MFzWD+FJRvkpgClh9Bf
2aZ98B5EcCBLZJBp8O+HuVKlqGQoNjYiyuTU8UUdeivt1H3oGoJRPHbmLhnjzmQCmN4k5ZgdTin4
rIfa1ev+cDnAfEyhsI+r9XDfberyHDI8KGEnRmr36DlM3VWUChhSt0/5ygr3gswxfwMAFcIYig1+
8ovBpyzP+s5ImvpDc51ci+Imy/w+7BxRGfQCLG9Ib967ow6VvlbVUe4zrcBRe3pTQ324L8AMmy5X
cd5fTZpIXGYDioGtXNnkzluo1FSbS0RQ8zsqvwfd7x5jj2XA1FYcKEK47OiJVYg2r4iVWe6KyCIM
RA8jxesvGvcFmb7kmeyAxv9uhKDvZWfZTDFWpjh/nOoknsYAKxzAASS74P7bx9ZBwoyhlD1cNrXp
lytTnF/qFZ7urYLuZRlfF9phMUDTJCCBE/kI55STWTSDNaL1scy1kwCMa8jPauyGy9fJeGkHEVvf
9op0yF4Q3GgfaIKNpqQBKsSo2ut+oL2E4U0l6rQITPA8wbWcqHW1AFZXF4/tVNlReF/XkaDasBmU
oI77v3XwXMFhr+gh1N9RyoxnpO2vUSsYYdqOFisL3EGSh9zI6x4WEhwiptmj7HMne9F2gd3YU42S
YfftM952XhN3hkJZLekYtAr4hxU7rQ958TWefl628Q/LggiJiaFE6wPJcWZOuZXg8nD10GVzq9OJ
sf/JvuFNjup3jnr69515FpHOFtkJWF3K89R20qDDotSCVl5fHMBpHzNSPUR58Xp5dRtsfO9tcQ9l
eY66cWQQaJRdjyPEAKtTUNg5sY2bYG/sdKfamQ+6O2ORlWu4qWu5lYikbEPL7N2PINwjOhyzebEm
VMIYtn1CnWq8X3ziYNLlunqJ/7C89ut4heIzirLym1Zg6CoCV9rO+c6bTrirp9c7ZclMVAwwnnGY
JxvPV8hWB5iOY4+U4kH2TVB+lKe5s0UkettXwe/vTbiDUyVRrqoj0k0pvzX6G4i7O7V+iIgIvrt9
D5ztcMdFDklaZylqFaXs9L1pm91rk+GpDuUbPYoF8Ua0KO7SQfe4rI0ATrwsX/rwz57cAdVvD0Jo
6Gbw1AHcYpzd9AMprGx24CAg8J1BlSCJnXndQvalKqRV3LbD6rSM0P0DaevcF5j1kt7eH6NHfqjP
pSPh/TozcoXr9pBjAkOkhLP9dqZgxAexGNE+UKepo1kEsQqb9LpzgSbbR49Q+It300uz77zZzV3J
7ffZMXBQo1P3ohLu5pLP5nkYcZkuDakHxAY9ep7D0JYm2a0C0Qzd5n1OKQjiUKJWPpBIzEOUzNqM
lIHI13NyR+brlLxA0Vrqr7pMEO42L0GK8QiCd6v1gdghCEsjbQw02kbqq/KpqZ8vh9PtHTv/fy43
6ackAy0lwDNAljtlj2BVpXYUfLlsZfNogZ6egIsBonJ8XW7Jg8lKDYCHe2UXYRgQDObgLH+VpNa+
bGijMozAvLLEHeIFY1zmKCMfj656T/MBUwY8w/k5Oezh1HafmBR+b4/t7+rmA5dkMxU0wxi01Rzq
ampsUKs5kMd1zCQP7FBRBUnLpvMZFKFDxckmJhcSrawrF9XEAnXN60sPo1zW/CtqX0l7T8fUFWzn
Zg1jZY3bzhiqiUpA+r+1DNL9cgIDx476w/O/58pmO3leGLeT1pLpCboUGNWQe68Hcjg1agFAaNPZ
gdvCU431KHggeWMq0VJO+NdKCMZAGVQioNHVfgj2jCUgH56EKytcMkSlIEr0GXB1iCeezGu6g9Y4
69ZinJv+6vbEXo7Vl8ZW7fRW2CNmX/+SbS45smhfDXOMV3bjzh6UNXah1+1Th+V9mQcFcFGZYtMb
z2vlkeRjgsZ41Kl4E061V6mLM4GPUa6HG62D+njYO3FCvP+2v3x9dkmDlIwyusRZloJwYDRnV6Hp
YmdQKdCz3s1r9XpW9D/LMB7tsY7vSNe8WmryArL8Q5WSnTKVP+Qku46t+htjm7VjQv3LP1LgaW9J
7CosGJkFbeCY1SFa9LBTA+FbuioMWbQX23YohoEw06KgQvU+/PQYFJtIhvuWVYkI2IwC13CmE+Kd
4vQHwBB87dfllW3XpzFEg5qHAl1WvvyfY7QGeETMLCQH2Ymc/poeKNSPJSfcqT+ZDhq9CW8VAXrw
7aN+cOyVVS4QzZU8WtGI6MAEyUDZ7GRYbux1p8ye/eK196sbRqsHSg2/3Rt3ImTC5j6vzHP7bGBM
emznjqEX9ZtWWVxjpLdDNAvqV5uhw9LAOQTJNwYwff85p0pNxmlBCkp24CgDXby2Q9lq96k0aWWG
S99RPQ3nPgeSpIse2vK5CK8n0WzGdpl/ZYO7pyYJtfaZYMdacABU7uIXd4qNeSF3uVd/angZxbf/
HgWBG+QNHwt2L5wJLvgpbdZbaozAW+S6nZo/LP0lRiP1sv9vpTIKK79BeAP0wDyIayxDCt0AgI1a
ldgWkDDGFyOP7EJErbj19Fnb4W4RLYWOqF7hmKVh50Q16COjenHqGYzlgeak4ScoxODfq4VxuxdU
MSiDUQ5zjVuICMT2otqFm7jNPi1B41vZ5ZXm0RccMUGOsXW0MOoKeheY14BQeO/zmRGBWp819wzr
sFQv1uTW2dfL32xDHoGt7WyDfdRVOCaz1LVqgIwd/crB1v16F/4R+eRgPUDO8FgOduEV1yME8nbT
t8+9StbW2adeWY8a0NoE7FTPpVfBITNwOdYiynnRNnL+Ui9TFBoBPt+s7KzyqKfHQhFEp3/YRmTX
aK6DCIGfK8mDOoH0wlvrrnqq/GlfZo70UJ1mcDxj4P047rOvrdfuzevAo97lb7i9vrNt7gIww1nX
CwmVs0b3SlRO5f0Uf/lvJjhPHHpNWnJDV9wgjJyQ6LtCm5w4FKniiVbCOWOddqaem2wX24dkvhrr
e7ne/beVcB5HBklqmHKdG5J78DBD3fJuWEJBvUS0Ds7jpprGC2FFv7n2h+FLah1MqRRE2812n8Ie
dP9zOS4qqajHBKDaYcMdTHujZZnGTbgzdoVXPYta/5dXZMpcVS+ojTbIGbK6nW8D9BTDChreT//l
03xoGE1j2UoRg1Ir8l0OpR61HJyciliIN/Ol875hMvV9zEmzWqlMgnepfJyuQI6CGdnSs9D3jpzE
pzpoDKVdcyJ28wXEUrti97mo/vd3w1353n5QB0qn1NjKWe/8TvlZFZpfQWTy8mZuZhnrZXJRIR+D
JbV6+GCOgr0vO3h0XEeukjiW7AAAfNCc0v0/0q5rOXIdxn6RqiRR8VWxk7M9tudFNVE5Z339Hvru
nW7TGnHX99lVDRMCQBDhHMz+zrx8cN0uIZmgA02HmphMTcuFPk4JdvgaT70Jd4WnUG7VxS6uO1vc
8XDA6THY7BezC3+kMV+zr6K0ijskbE3rxNlipYAZ5GiS/sSWCOaDyQByjgx6SYn+4uGdj3HLzJJs
1Yb2dgZP2lpdga7ho6ZFl4PZkW10DPNMy9/6tNStI7u8Cjzq1KhJ7rZPturUsiSCb5YORbEjzE2e
pSVeXnS3qTlFReapcvOgDSGnhb5uERdymLAugcG1q+a3p1i1Fyxgx4EBocWhst3/YUhpVYEX0tgI
byZ1mCbIaMRDtx9/5W7iUKzx8KqzwMnhSP6EMaX2Jkb3Y/b7Y/q8rVTuaZngPxhNMVQJCg2tO/9W
XGzkPw5vGNWY4Lnhjdqvmv/FYZlLYJnHJh7ohmkTmVjw1q/V3vj/w3vR552CwTnAowHtgrH/OG5B
tt1FlDOZ1q1TPwWpN5+0YmVb9r0cJmJFSxAopgA/6xzR1r3lSC8z4hb8maBVj744EXWMi7QTvHwF
Mprx7RO91YIEW7r+B7Ss3+W83JDejR/ih6wDDJHOymDU6r00oayivqlQqO7aQ5afzPIxkBKnr/dl
8JRrmMEsb3Re737dLs4ymbAolR0CY0TDonia652B1jrHzHmnYq2CtKLQLTBzCvrWg2ks3qOQbMUO
r4P6F4c6n4WxC0CvRGI70G7NnQpgF8BFH7uj+a3cl172i1e2WwGgp1Z4lsbYRtjr/ZhHAvqXUo6R
P9ATaRSATR3uA0N0xZh8n7LA78bSUzTpKBrCa7FM3+oofJSS7hULPn7ZAvIVFW4zrXy1QRSoaseM
f874Uzw2Vqt3oVVXSWGrXXanLQWnDM779Ey0XQCUIact3vp5F5wCtHjG2OAk0TSEfbBogoUKsOvi
+cZuOxR0h8tY8OJoh8rpglttFl0D78V2l6RHUefUple79tJZHDtTEeTxksgpDAB1NZfswG/gjwD+
R4UTg640QEgA9C2dbQNfvRwvhDJem5IsEVTQjjtyuq+W70DUHrW7bRGrBUOJULQiHXOXOrvNkSdT
sojpW006/zZgyUGwc8FKfy1+74iOcZyfoyvyaHLu4/WvZ8hYC4NQiYUXC0qzKcsQja1kVPdxBXQa
MfeFJnZlAm5CzXDnCVNa20dd1+ZZJmOUuhotbdKjSDktgyu2ys2oRX6iFJx5IvozHwxTwTWFLga2
r9gtCzOrq67UYPtaNkSWSqprcYrv5KA7LEP6mWkiQEn8K4xtqdZa1w1aHeIBZu6n+qEVDpXw8xNq
w3IpuEUVBRU1JpfJykQwey2Go8V7ICtW1XOYcsLFal8QnOl/ZDD5ikDacGkrPLveCuW/TN0aLEBZ
ngJLtrorvH94JA2r4xmXEpmkRS6jbjIFpLhD0F0BU+RKn03w3uCpJwjitVQpuSUXwi4wh31Kl8hB
uTMOqtPoo5ek2lcxwyUdlg9m2jhtULrbKqfCP5jQWR3sEoiQmEpg1qjO1lF2BWLxpyrEyrza7eIx
cnJDBpH4/LhkxW5b7GrUvhDLhJt5TBajAkSMYwRoSCm6q828PHzVOS5EMDlBXJfaEmODzNHb2opA
RiNLrTegkt5UnEfMqrerqoKrQdIBdEv/fpFfKVKBKhntjZqi4Jn6b4CY7euOV9dbnfZET+WPGCao
aHKT1AHIS1C7HN3afRsl97PWFq6a3ewN30SrshNfjyxel4C63UcbOQtm3BI7QkaQjnAZVJ/3TTM5
8WxaatvZ7Sw44sDbXF4dI788KOOihm7McQdwxbcMvL0L3RRA7JLd3H8GSQbpz4VOGd9Uq7Y2c1pV
kmdXbR5Mpbfl9LGXMo6JcFTIgqbFNSZZ1RoTrGLzXcSG33JllrYk7yfe4PO6LVJkQNWUdFzo720x
LhFbC+rPgv4E8vkZ87Kjv+27PBHUty/MvUb5XAh76KwKr5XgZ9N9V2vlMxeoJstvrBtYVGTig1KG
M8ZEkHIJrZsn1yP2FCdOXgCgmzW7vhDCRIhZL/JRxaKxA3IKKwPc7jKbqUUmzcpGfZeCZdeKosFf
mnLXmKCVM+Qbo8OkSpS03ztDOvYVJgul9CjV+r0wL8A2U0RbCbTILga9BuvPfCiVIbGSNHqSo8VO
MpDGRc2uDfB8yEA5RpZrokWvTdW8jpVmADRSfwyr+WeqJW6SX9Xqj0l7LcUFeDwAvG8K2MsyOGIC
csVZP6BJ80XLxZMSiqETB7Or162Tz8lsIds+hUP40ndihvGaCe8IMbxa8vBXj1KzMi43cjRjPbjy
zHpxqmk5EJL4cqRJ1miSxyLWfJPoj62m3yc6GHmyeV9FcmFhrB2LgcUvtSo8Uxm/RGX3EIaGPy76
SRwT1epr8ktPJrRiq+xGGeQMUIfTixI0d4MQ7OZ2ehSMYl+LfYF2vao6eTx8FZvRi2PhuEiqrWaZ
MxjjCxZYOkuOid/M8U1XdzutFI95t9zn01Jb4qxmlhA0V22X3MqqkDtNU9zLavg7N5LrJVG/dqQx
7V4FcZAA8rGhnTEX2qT3MigKxiK5HaSxtwmZiCVB/USMjxqR3KWPnFha/LIqH0TpWWvz1h7SxtLq
5BdyKwD8qHt1Tp/yBktC5gJ4s34cXxeTfMOvuN1QoNfYCXZAKqTqs/G4mKkjdfITHMYKyzq3ChlE
wCRrn4jU1xYZqgMG2b1hTk+JGNhKaD5NiQrUbLy7hKfFHI9N2HgG0QZLTLvWCoL8CtMD1wSbYVZQ
C74aZgcTN9qct1fVWPtRSw5YzLbDsfomqOJOqwosp6WynavSdZLnzmzmt2KQW90S2FUaJrbYVK/b
wWE10F34FBN/uqHq57JAspMv8bFMpJ1oRN+I2jqamoPoInK3xa2/KYCggZkHgqkyFvWyQ6lU0mdk
peJB91TRihx5r1+RO8qS1tjtd6Ap3vW7T/WgzlLZcG4WU6QmZoQbqtGAHBpZYhQ6KWhuOKdbj1BA
cEOzCdNK7JySgE2TLG5xbWCVxF0cbP+4ggvgYWt2lF3h8yqk66kqXXAieCphe5TJZBajbYQpw46T
9DDbFGCTYGZcdhNPcAHtEXiNuwDxAYlybbWfeoFeyGbSm0KM1B4kuNjUiRpbNiMLAbHMWm9bpR/t
E4jJqDTLwGIQ6Rzl+8sr6VuSELkmzoTlJqWanQBYZEI7IR69oCT3/4YEfi+N0WcdS6kUd5XqVHpj
L+j4DvoxnH4uhRtmhb19shVXeC+MUWA7z2aXqkDEl32PbjGEX0UVhb58H79imhNc03Nj/+TBwX5M
5N8Lpfq+SAZkvSvaPC5UR581GxRn93Jt8iqK9B5+n3++l8Hkg00tdsbcZioqpZhfxmy9llgqVhgU
D/jXHuLwtiJ5R2JyQknGI1TEPJVjLtedcEp4wFArFb5352HfXMoSV9WSgWtlyuwATNbDrvWaI23E
TX71iQbce2lMKhWDXrWUetggkK6C+EeS7Uj5tK0xasYbH8hgEil5HuOyU2B5qKiU+T3QSrmLRisj
B++PwVwscbSAySNOVScpyptcrZxWqD2pRkrUhLEfxro3GZVT5aZdjeOVMPZu3k6A4/seyvorfbyU
QX+/qCYA8xVPkDpeo5Ua4ZYOmMAi5mHS4qOqzhJMDob+T7lgHrNwPMzAGiiXwBJi9f6/qZ2JLkMq
9nk5NKoT56E1wxMQlrPB+W9CmKiSj6JaqSbAL1Oj9IKxvW+MaifVGacuQ39mS31MHEkLTav6tFYd
ra6cJBzt0Cz8skttoZk5VTOetTLhRE7zroylGEFZrLFOJrhDL9sLiff/TXFMGAmnoAtJ1hAnkF+j
4efUehVvNGyl602dwgBJgAiclQ+DbjoZhGIeTOUN8VK8it2AWJOOreTB1dCzqmyUipHvLZwhzPWP
9Ucsu9A+h2JbVxFYqoBEaZtyg5rVT1k4GtXDtgr/EinPgpjYVUfaohoJBI2VXe1zt30ybgG/cDJ+
UFjZz91lZ2lMGOtzPMokoQC3Ex5EJdY5OP66UsF597nYsamhaHI1NkEelf7WfBSkf8RuhFvGGiJb
szAKuROx0m20VuzxxhTWbf58NCY6GfGYV3E7Kk5MMAus4zJYBEuRGv8/fjAmJIVhKiiaGipYyqf8
bNOucqUDsf/Bx+55GQ/9IB+DxvlUTGzSx6nABhqo5yj6T2sh7Lu6rd5hoAXr+Pkz52w8HTIhSkkA
gy0H+Hogc5kc0QWhjAPoCFLZr1h8PWLswyOc19T6pXI+IBOqhqA1gxDjJVhcbO5keTo2YmprknmY
ZsFVVfA0G8TlHHM9/TnLZOKWpGfguqafMDppB1Ds3S7+aXQkfMMUOSSvAclxcZ0dtRoruUxKEckQ
Te40QJzEv3S3d7Ce6quv3AcOzRL+bjEY9sDfL9LVJtJzM5uRSo62hCSZ7kkKLviNsRZResWVxvN4
+ntb8piQYuYhbDTH6ei0+gC2sGE32ZT+Xd7xVu62v5vODlqRomtUOcHRxAiTNDWak9rgbdvGdtwH
utJ77YWhrCW5jjyvS43dMqG8GGmPkt7ejV34bVsUtbItxTGBRE1KMnVZBXovAIjRKQwKIPaZidzL
iKyLTAQBhXwckxxixAVwF6/qfGMMP7dPwon6eFa/15phDv0cVsigOsAI9a6wowuRdB8tt4Un5XGy
68fMnY+8vifPHpjYIYwt0VIN9gCqRTO965rc4hyMZ9xMpNCENhiDAsY9H+J7OuaU2uMPygCSerzg
S3W0YQ5s87E0A7GRJejQnFvL1B87+a5Qvoaks0ISO9vnWlWcAihPRdQl/cNgvygEYRsbM3jjs/yg
94E7zuL3bRGrx7kQwX4bIxcBR4ZvE6vHqX3M5Cc1v62V3yUXBvYvhzGwI0h0AFkxAYgIRaL0vYQs
VCocsQJeFmpx24dZvaSwBvGvCOZlNqXgwNJJgUtK+ZlUTmZcVxj50EOvpmML3Emc1chwIY6e+CKE
i3EiF5EKClFyU2HhCODK0654tsg1BXpX7dgBJombOu33Ox7/zGr4u5DMxCTS5yYYMnDQuE/dpLxr
1Qnbsg/CeLetUJ4cJiiFWlRjwSvD5A/aETIIE8UG3ctW8zqJl2Bzvh37cieA5E8DoH7DNN4o8lB2
V/YDgM6mg4mm2+QCMcrJfMooxc2GOabJLrDWcd32Y6PQu3F0x2/pwdhjQfFAK4zRMQUhoP64rVee
QMZytGoslk5BYSeBXuvwN4Y0OSFxNUU8WwhbP1XQFRDLABekihRNP5Tl4yTc/7dDMMYRaYUoTwki
obT8LKvKmrlwK9uHQGX9vYMBvkNLS8xFOmF6CDVnLl513f3MIVAFwZoRuq/sqk9kqpEAuEACzujr
GM1skTNDte5B599nlFT3cx6GBL+P+/0QDIOlYyk7lBpH6nmd3XVtnUUxt/vQax1WsZGiq5HsGWBt
6pf6LhwXThGUJ4a5MQZxak0txOMjLo9oDUbiFeFZFk9pzHXe5ks5lHBIJ116K0seR3I0M+DtTpmz
/fXXMyJ8+P/9/CxLL3Cr2qYZdcA7e4snusUjdhEcbd++YMiNgkN0NpJx23TQoNuWzDkiYUw7TDp5
nibAm81AkycPXXcvm8dq4lg3Twpz56YNOA3bXlacQADuxfIl6rJvC4XEw1fbPs/66+lCk8zd2+Em
ikkNs2jd6FYBcBHlo6I7WDR+8ghV1+Pn+bMx8dOUyqkcs5I4Rue1+kkIeTQ4PAHUCS6u9jkhWoc2
H0Z29KdxspPu+7a6eL/PhAV5BkVMIQFtdhBPGVaUiiJ0/psEJhpkKakXEVCBDkFXOlQXLxd4zK+8
QzCRoKjRSs9GfAUzGrxIA7lWOfvbp+CaFRMKypI0gHvAs6j+TXFWpR0GqmsHlMdO6YEShiOOcyIW
QykH0agR5bjS5vFbM37pTR4vAMchWYCkAJwzc5ZMqGHPluYrtmS1tZX6xVG/NyRrsYdvWFZwEj9K
OObAidosPJJQh/NcqSNOluxJntrF4ssK73Srz7BzDFCYGJCV4CisWwgZwR0lnbCr68X+ckCN4bnf
bRsG7zz0S144qFJr89AoLZ6yEoZcFOhMcOuFm+LzTsTEgVGNiWnMSIC70NUONKwt1y1mSdzOTg48
61uZt0YN4EJ/TFQQ+gZzSGVPHO0rLetRiM2OQr/diE5jpzcjFytjpc3+XiITJYaizjKhxvmSk3jQ
rogn3CjAMQCFJkCZMA1yTetRtcfvBfIcW2GCRxyWSYEIgggIiiwN8MmRp+3/rbfp3Jb0x62J9wdl
4gj6E52+TFCtai0QSHbdbvRA+/QJvCcqSAOFNGXRFN++8YVhYsRvWiIV52pFmyCJ0I6SyMnA1oPI
WQRjlJOQKEbQoJ8DVhU7ro59citlrdU3nE7Yuo+d5TDmqIhRUKY5glUousn4U8LkV2HykKvWH9F/
hLBwLdjFK/phQlmgH05i9zqXv+L8+9i4OjqJY3aDHR57O3L8xfLOEpnUS4jzsY2p5WEv/EuODTV5
3zsBeKvobAKvqkwd6EO56GwOLOpKNKplFQ94wkzzc9z0Vj0eR3PX1KdR+VwGBrwJkG2gxML2dES0
c8K2gi/TCi/2ki3wctmDle9xMi5t8bptnIUx8TfOizkKCO7+QjoJFQCSfk+83X6eCMbMU1WoBxW0
Hk5gCF/EKLb0YTxk6bDftgeeGNbKpzSOA4zpOLL4tUy/y/nXYn7ZFrFu42dlMVFWa8ispA2UpUcA
XcrK245UX4QGaFnm6JXB/KqkrR1o3AYKTe8/Gt9ZLhNjzSyr1REp1Ntin3RadoLbwR4WV7aiw+dq
UmdhTISVMF5UgB4L693JQ9v81LIWPFa+zpv5/cuT7V85HzbiRURxiQwqBvafCrB75q7sShbFEcxf
ql1mGZaEmls0WbxN/PXc8CyXCRttOhZECaHMJg6vc0W6TuXuU0naWQTzXDPSpTCMkiZpimENxUs5
PpDiedsWufpjkjSwiC7KGOPpUYHic8RkXXrAJKlL4Zq7Q7qPH4lb+WIO0jZrWzJPgUzICLtg0nIB
A1pA3bYFUwG+/cxjjeTJYGJGoIIoKC4Q24N01xpfBN6cA+/3mWARmwuKzG+eXBs7ZW4dPZ84atqO
RwbbpGlLJBVqh+8zTcdKP+Tyb8IjtltNILA+BaxIFXQZ7Kjq2OuFmNGy7qDFVpv+1NVDP8+2XnMe
BKvaOsthh1NjEqGj2smo6ZYYNjwUhJMIraxQIdm6EMD4pJroMTjfcJBoX36RTrXf7WqHkoERjNzO
Rx6CBEdvKuOfYbVMTRTTXGXU7SRGkiLOdpqX3tCnnLrhW97zIXZfHI1xU3Fo9BooEvQtBSc9Ydje
pT1bWp9qnvWr5JvivREConvLr6+srIS/Vyzjq5I2F1HaIl1ulHs5aXD1/hLIITF6q8EArr5YkXxn
pHfbAWJ9su7izIz3DqNCJpG2iBS/289XaOMdOsA+VM/lS+9I7nAVA02t8XUQ6Pk8ODeuLTGuDRyo
WG3bt7RwzCzdK32gCHkKWByAK3cIMXGwfdpVP1dVrKBiA1D8gDcxZF2gmh2KnM3QWIn01OU/MD/I
CSbrHvhHCFvfnOaq6HJkFthveBGUAfSlvKjOOQZbyKyU1ljyaMIEFrZNwtywMbltTVxeap4YxvWG
eRmroFGAkyndxvMhXK7D8ff2B/mLBZyVxbicXIIALprRVdOuJgdwGbtgn9vpCdyNNsWj4RnA6tPg
bACE8TFAgoJQgCYUJSoK83w3l1cmiGfG7HGSH7aPRhO9j8HkfDLGsWKiLmAVEjAMtXS2HmG19CaN
vkT5b8Xc6TInw/hL6DpLYzxpCZdRKAUZm187wxes1la9/DAcyyv5dr5VbhYXOM9wZPk5e0p83hop
T6v07xfvbwMLYQZwT0BsGD5Oiq/nvpLe5c1L2v/a1inPIpnkOhnGWpMTukcjxI9dXn/R5OFVMCNv
W8z6ZOWFmTB5dZVIWhYH+HYUUz11l51pS77mNO7oFCBYTmzcfZx7lRM12DJomrdFhQUqQOx2uyDY
tbzVZ97vM9d2I0pL0fUo6krJ16i9FiZOaOX9PhMs4lyoinhEWjCN10HxGsrftr8J59Ozdc5abict
VFPFmfXbRD3imSMnvLuQ/o8bLqsw0SEfumKJcxR5/lk1wDbarsLEloxNAyDo77YPxFMYEx8ULVxq
ESOhTqk1+07rdhPWwf6bCCYotGItLyOddxuyk5HlljLxtnVXaBho0vIn7iiM66cYPJvUGElLf9BU
S++t9HoE2jD1l6WxUjtyut0MCKnRAVqlU9iDjzlJzkAyT5NMVFCaYgITQ6s6Rf8cFJGXKzxF8oyP
iQcYg8+z2oRhZLAErNV12a2c77c/FkcGm7gHZmao4oJ5KiV4jtFc08rQHoDEvi1lvd59/mAqEwfU
MA10s0Jx7G1qFg/Raae96m7nUrKT7inzdR46G89G2BTepHPVRgmRik9AUkT3yUCepYxWc6yfAMzu
ULLT3MHNdMCikjuMFlFt3nj3+oLUxcGZTGMpS5A3h9BvWAMtI093gQLM537I/arucovMjddnYPOS
modKwO6qrOdXUoIloFrGwzwwdk0438hV5XM+CJX7MeiAZhB7d+AZJIyTxlM1d9j6pI8O0aZbfsmD
tm9cjKQ68QPInDlxer0UC2n/ymM8tmjlsUi1hbYfqhNYFH3DATzZHX29RS4P4Y3+81uHY1zTzNQ4
FlvkW3VxFModCU1LVuwm1DlmTX9nSw7joKJmYvtax+2Tj4kvaoLTKalllsLdIip+2+eJlbbLE+fL
rXvsH02yV7YC3A5z7FGrp6hQErYz5cQqWlDt9U7+s7ErO7NrVF0et8WuR7uzVMZe1Eox0ALGm6nL
PUO4yw3O7/8lQpwFMAaiDYUcoAOBd6gD7CfAk4XH+CA/aijzgXwCcPW8J/4KSiW9RM4SGSuZ43jp
C7pBNnhG44U7+TA5GmC9tT3xq93bwPTNgvpCtpPsELiKvH+AnmjDetjaTDuYk7jQyeYq+CqGu3m6
EcdX0fgmRJwMg/Pt2BhvqEm09AFUm5U3mYq9gf512zhW0DOoKtHBofvQhsGy0RdqAzzAWacpjNa8
QRyjH9HYBFwNqSd9qnh6IY35cBXppiCLsFhS992zJpendDLcOFl4T+r1MHI+FePeLZCj5knB/WtA
aRr47SUlt03DBVoKJ5Cs+/S/klAWhqlcPGWiUVZraRJA5DF8k6uvcnOl8igQ16vBf7QGCJL3MtB8
UEVDQ1CMv1R7/TjRmO9g7PL0xgvvgt7FohMJPCvnHY1mvxdHMxZQJxkNpoUUI/1d5Y1bhaBG7DqP
Y4L0dz5601mFzEWrgBTrnzYVve5zN/f12SlfKIJd4S8jRlo5n4xj8+aHxYRRnibgT2Cu60DR+UJ3
sHqvABEAaJ53nMOte/D5cFTJF0osSQKktAzPtOEH3ZCv/fgpdGNb9fPbjkZ8/3PPhLNAJtxruRQv
QRLC9I3Mn6vWTQ2dk4LwDIMJ+CI6syD9xNNKKEprHkQrXp5B68T5TOtB9nwQJlaUVZM1M6E9kPqu
D06kjyxZ84vid0RqjijegZhwoY8LVgeR5DqF7re1YnXpF6P7xbEEjpmzSwmd1kSFoQRwJ5g5PPhG
DS3ikwPdTUx8AL9sy+OciZ3LDYJCnBIBU5MgDB/E761633Jv/vVU9M8neksdL4y7zpapxhIfEpor
7TD6AON1YrtzW8CjdWDVUDj19r8U/87ymEjRpJpQdCCiR1tM8+nsDSBYrnS3dep95pq3PNJgngqp
b18cT0oC0DZUEBfWXhJ5WWNLGgdWaPuiAgoqI6Kt9FQPW7ovPTutrthFLpwiPTlIkvCwbRCcSPT2
3rk4TWAK0lxjzcfRqpNQH8uaBznGUxcTFhox6EnS0FGU+nYODyUWlcbH7TP85TFytgAmKIxqIMvJ
hO5riVFDuurVPKOKiMmQ4Tr1ePjB1O03Lqa3VsiFxsg0lXXb0i4fckzKT/0PCi7vjuB8GHa6JpbM
BqAYeIuoQWo17XfV4BgZJ5K+pdMX51DaXsMyHl4AeVI8VFHiYnHoaSZ9Y8Vtbas5sPu2P9Oq4jSi
gOMOPNTGB+zsmhAFG0v0oRMcpB3lo6EL5jzFrRrchRjmqiMVvuYQ4lzEvJmEV0E6jOXL9knWc4UL
GYxRS1qpF9mMepXsU3TdaRd45Z4uKBc2r9ewbtwXshjjjipTmpse56HcN2DhsiPPdNMTXW4NPV6e
wFMec+d1HemVSEVSacw37fSiGrbInXZavR/OB/qATatkRo8dKHogCfODiRcBIwto9xQUqHmKfMIJ
Dxy705lEWQ3QOullfCwKxt2i0fx/c9j1F+/FuehVf+FQejGJiSDW9FwztpATz9hHzwreu8TOncpP
7OXnthmuXhOaBsh78DupH1DGs1irJnAAw/6k3yPSnzoP7SnaKSpvaP8vNniWRIPVxdGyJIhCuUMw
QgX4kKOTEZ7+93v5BXedm3cs5vab9alPdIKN/KzJ3DwKvGkSrCr70QS7bf1xj8WECkM0TDRpoMDx
sHgYRgK53XKd7kGT5IUOz7XW20EXn4sJGmTJpzYo0KTsHMmrD8M/jUqnOLY/NCvaAYfoQfxURetC
JhM8TJov5yr2UBNjcklVeqo0HDDXaGtkvE+CwCaD0nFyzPUa6YVQJog0ZjPXVY/HhnjA6MOX/B5b
iFBtuG9PM3Z7iSs/t9xGyHrk+mOiH8poM1AVQo0Osc1fk/YodfeLwLGX9UByFsEEEiCYCjkoXWiu
HiPJiHHzR4Db4F1g1Jk+JBhn9bED/wEm/2pV77BDVX2LOi/kDWvwNMXmy7E+luaIBFaQfob1l6qY
nCr9se1aHB9me2ARQJ7HoQXoitHet1lmqVrm5P0t4XO0rj6gLrTFRIu2kIq86TEEOtqLJzmZExQ2
5aikDoVxE7LfPthfrv6zETAxI1PSdKz6t22pf26v8FcFNmJqCIPA86T1q/IsjAkZotKlgjZBmOxL
XnxcjjlA/F5bJ7zVduZtfUxUe/t4PNtg4oWWkXzBmJwCLIPgWxHk+0IJD7qpP2yL4Zk4EyEyQy+q
scO5SqRMyV0+/Nr+fc4xPlRIxVGSxgBP0KEDkXJoSRhJDzKNo6zVDPpsemwTLJmLRMbiJu7fTrIE
LcY9vNewgijexp9bqL2QxSQXWQr4zqFATM1Mv1K/BrmX8aa2OR9FpcZ4cclroJEjAkH9mnQxvSN8
FHO87e/yNlO0EdtUJpGYRaOJqwTljjkTH9q+roCpakwWaIheSHFn9p2P8qI/oO3Sq9VRKfM96NMc
IQNuB5o+4/xtmgOrklWvarpjlS4/0lC8a4vgMGYpsEu1qxQU6EWOAn/wfeqiGpunmAfrOksUYysv
Yk7PmGcBTPABotaSguUNdV7A54alGw+vNfkhY1aciJ/aA7uwACbwDIEchmqA55M4P4bJ9RAfkoYz
9bleSrmQwcQbWRWboZsgg0LbUCCdyZJfO2y3YfLHM/fy/bY58NyUiTaiOJV6K2B4oSDujOu0c8uO
84V4IphI0yZjLwoFfDQcnmrtdux8iTfLyvEbjSn2Z0MXhOGM+1Qnpzi5HZWnbS1xjIxlBwMlxUAM
Eb/f1XdV/pjlna2UL3PuZ9yhQ462NCbKoKwBItcB3W15ItdDqB6G4CFLPjOjdDYyjYkzC0rfIkFP
19GFySkp61PRuNsq46QfGhNmzObfT6Jmnpi8gFo3i03bTDjGxRND1XkRMaU6TroGvEhOFz/p2mEy
n5vG7njPFJ4UxvGTYhSUKEaJbkg9BahTWLHLFj8A6/220njerzHeLxZyFCr0AihO3V7/Ph37DqhW
yDW8eae+gtRC4iVTPNdhAkBXGGPQljBt+jRPsaOJ9M1JbeOBwrJq9+aet9TFM3AmHPTCCKBkDcWU
QmksEeMY4wjE8Wk8cFTJ+WZsjaPQumAYTajyreZgl3YByvZOt/pXOpZcAyZM3/cgFuTU9HhPL7bW
IVdBOZcVaitq6DT7yhuOI3rvt61DR2FLLwKiNcVikX5un/cvaqV8PKqiSCaj1spoo7STITYyniKg
psoAWAp/bctYVykGeSVDk5UPnGCtOQ2IGgOeFOVDK2lWrQ6nWZ4tsdc425PrVnmWxETBmKR9jfIo
AnqAPe8guCLNzDGQ9Wkm7SyDCYJjJkazWKO5NPsFCP40PF4W542Q1NZt+QUAnHRXXvPEY2b3duQH
97ytKJl3TPr3i+hVp0Y2zG0FYEzsKcS79CvZhcAKEoCLbOwLvGlovwZjEvt+l7jCnuwp/nPscSe7
1jvZF7pgwihcMe0J7agEX5ELFnsQ2e10NykscU/hAswnzdIPWHxzsXi0bVM8FTChVSNlYU4SrqKx
X65mUOtUAAndFrF6e4OLyCQGCLE/EFZNfUESWUNbtJJq8AUIL0FA7pReBFuN8UXLeFWmVS+5EMdE
VDPVuzGoUaMwaoD8PyxY3xm8cuTEGerPH9L4CymMv5uzrGqJElFkvXgnoRJCZ+/EHc9EV8PKWQxb
09GNJqpA6ER3WX7oi5O0IVgMHre/D0dhLK6DXgpGDOpLvHin5ogW9i7NFysJY2cB5da2qPUL9uI8
TGDpmzSLTHTJUSGuMOqFUj7mWlUX1FH73Eu4xHycr8QOO4+LiTEe8vaV6IQe7VTRMgVvIoSnQSaO
CEIINtkRJheqmMcc3Kh6EGLZLnXO2NN6ufZCfUycEDMMMUQicvl/Zhz/WZNWrBkVRYSl/fbHoo6y
YeIKExqULI9nraGhgZSWmB1L4aeZ7WNQhU7VqedyU/OUyORelSBKYL0sAU3ePcua0yfHWJysdlk4
4Wh9xeNCiUyAoHzhy1zBp8RDvJN/D8ATNRwjdsorATcPZg4f0axAF0u+bp+zr1xg/PUq+IV8JnT0
oSait0mfGH5zWk6Sha2449QAKI6uaxWY3c3shFtIo6XZja/JFoTAlharQwQA+wawu+M1+Q7Ps8JH
9Ut0WF63DWe9Qng+IVsWamMlqaMaskZ7cshJ2il7XGB+tIsOyv22LM7lws5EjzUONkvYMFGi9DCI
/UldlOtYK09ZKB9nUvEaQZyIwpaIYrkIQg0NfUfNAE+gOoLxMDSPJpj8ltuuudVAQ7d9QJ65sAWj
dknEEJjXqLFlKElIThFZqOZUR90uvtCGYXwzPY1HHjfLX76hacqARCfmR8LHqCeh+j+kXddu5Eiy
/SICmfR8pSujUsm3Wv1CtJmm955ff09qF1NUilO50xfYXSzQgKIyGREZ9hwKAGO4bMkFupCTUQOs
R4WXWYw7YrxLk+XeSFI/KbLbJjZEZrqtsJcfwLmfdCTNnBUoxOb27Cj+9FTdgTT0kPgWeIO8FtjG
8dfuNnlgRZnkRZQm/cNLdRHPuSMyhmkezCig9kfWrQKezQN5LwQFtrmfhbjD297vIo5zSvqYSwrJ
oVApkLDVdB8v1X40HyURVuVmvGdc5HDOJ1SAN1QaeIAb6RiDQKvdXVfXbXv8++/z01xT2cw6IWgo
UmQOjXE7tOdMfqPR114VSNo8iQluac0Ax6VqcPmD2c1oERlYlpvMfVyeZkv02G6+fysB3Ks+ppm6
oDeqvXez5SNbKVBuoif5voMvKwA00GEHBz1LIULctu6BiIAw7jnN5COyvq9NE2S/rE9KHAYTQW+a
ffgcIIOdgfMiWh/evsmLOC4oa8CZ1DJ8SSB67iq4k/GP0F1W5+E+VaG2BIPh4Ipga4AgYqN77EoU
PttmYp3mqhOEmdtf7nIg7ssVcSSVqOTg/oAKoT6N/W2RR/YYnjAvYM+xf13lt0sOq+NxUVmjK3o+
Vhh7UHfTKXlO32s4wQmr5607nuR9+GS481409beZGqykcv5x1HU1rivkz1WuYV7c8GUpRWnMEpjZ
dm66ksMsfp0k5xRAwTocYeuxzeLBHxlqyR7s59+kFECToSPb0r3+OAlKi9uCLQLGYayYq594ecOx
NIKO5T6tp/gorPgSmprm22AvD4zifd6D4wEMJ8L57k0XdpHLuzAV0LDYdsFyrDxk9rAsN3XiyebL
kugYFKu8P1GelTT2DK6ut6Uoni/oOmLoOrmvfBDTnQFMGuCoyZntyJqOktjq4yDaJtt+4FeCOatP
i7BY6g7T3gzwDlNV9rIH6duuxKBOJNChTXtcieLsP+sSuelZE7etfi3ZQ23pTotMDJ2IAnSL/571
EqsbK2mc9SPji1pNBglOI6c7fWjvWzWd7IDWpSA02/SbK0Gc3eu5HFKDcQWgVOapMiCr8vK7QD1E
MjgrN5qi7bFfx5aITM2O3liBbAA1jcQyFeKiLPUm+lrbWaal6Ab+YwEMjrN4qbbGYpAwSJI3NuMf
ifyl95k8tvuSAPPxVXDIbYu7COSCH3DzoeJo/neigI3KjB6mmP10xxbFFVTe2FHlPxszWZ2Ti4UM
pe+7AdTNbjKkx1mjzljogrdhM124iOBJyoxmqIlE4TyBgg+Mx9JPEnKsQeA4D5IbpdSJEuu7MmfC
TgZruX1K9ywQtVu6Bmvgk/c2iCV5jg1WnwIh9kPu/DQe+oOYH2H7013kcLpiGKPalBLa2X3cgBmT
3I4NqFrnDuX3xkVR8+W6qmw+eqv75LzlMBBtDhGwYLv/2EVvcn+cpt11EcyiPt/c38rIg7nrrZnI
UYO8I5B+p+MzaZ4NIIJE0uG6mH943i5yOKeoWWUehAhsETV0B22f31q9PxyjV7YfyMgftPv2R/1K
7zG8cV2yvP3NLpI5Bxl3GhmlWcKYQzzsDKtwVKyFufqi2mpvnbTWcI0SLSgDkKFJs2tobUul8SVf
LLuNc28kixuE31S1eGhzY0eb5CQv3V4i6JbXv+s52fWSYWdm5vWZfGioqMOz7REvv57zusqUJLme
IOPXaeyVBciRJBGu43bOvVIzzuu2yjBHJUUIwJa75b8gB4VKAHzGmFLEOtQOWb5on3j7jbwcizMk
RRvMNOyYZsffF7OwK8spDHAZH7rkyxQLdFyofJzHtRqj07B1i+TJbw6tE3pQhhuWWJ/VQ+u2B3Of
+sVL/5qKRiNFusf5XGIVQAhLmb8A0ZphR3c51iuX9Kcq2gcXeAqeXW1pQgm6iBnCIsGAYlc5Uwf0
YPpHZD4XTbE4h2Rm43/Dt2AcvgZG7akt/ZIm5bFoS0FALFB8iwvYmmJIAssCdyMht938o21er/sF
0d/nHJLUdGVYsqxzSZYHnOpkpL/+fxLYL1jFuqTLI6td0BPOrXODVMlyr/99gXJZnGsA/JaR6jky
dsTpN2lZ3VnDeLKqDmwC2GRvYlFtTnRjnJvIDVPGLAeKKdKCaPbREjXRRTrMzru6ryUEVpsloZiy
KHiB+r96cs7+CEJ0pcCcJ8jljIJsGoWneHY1GQUhV1UE6fh2grySwRm9Am6bZZHRhgmM9xJmfFxA
p/gKMvWj6rcnxQPxN/biFlGOc/3+UHf6eH9kqeQ2iVkdRf3SBr9n7aR2gt2769EC0Gs/iqAtZr0r
glK3DGZ6Q3bMZLAD882oRVsw13VNJ5z16zLw+yZGd5s1RzLd6KWgH389UtV54rM2licK9lC0X96p
wtiOCN66nQgnXPRJOBcQ1kacRgVGecL5IQrfiOYFQHS/7gZEV8W5gWWaczmKdBZ0783iu5hhQZAh
6TzhWTd2edozzi6yW/wYMH+50/raTgP2hxhsb9urXUJs7jgyIgMAquCtTue7aGzt3TB5y7eQCm7t
syYDNwVs5bqqUQvbNJyzqdRCqirG21lmvxfyFCHlQ6uhFRWIN8VQqoCzBkDPGGX5aDA5lniWVMG0
uqk869prOwKIgD7qf0DZheOs5HA+RzJqq54zE0pAMFxCaGNnxfDvVzs/COFXFKV8yuUkRA1FavaV
tpPr20RkMBtLVR9lcB6mT3ISJgxJYW7A8ASEe1TCGJ6WapcH1Sd29PDv+Qk+SuRcTdKWY9uRiS2s
YvMylkcnz2u3lKiIqeSzM/goiIs46jKNui5eIIjuA0SDjQk8QRFm+mdv8FEI53EiOiqRIcVwnJjn
Xu570Qsg+vuceY6VHqIDhmKzLt9I6T4X7lt8tn92ADQ4dFU3ALzECUi0OpdiEwKiA9vRigFHKN8b
od369NgfmMfp99azeRbxl2wf7CKXi24ys+sDMsNV9923proJhGEB06OPmfbHg3EeRwnMDlR7Cmtz
YLdjX+/Ue+UW0xOY0Mgc5df1R2EDoPWjNM7xNLqmLi27RgZKx2YtM9POnQA7itZL5ymYDWx2GJc3
3PFBDKW/remXu+S8UWqUkRGztjFGHJwxM3dFUjp60/vXDyn4ZHzS0wMuOTVm9ASG5bWvcruWRUB1
goPw+U5a1Pk8MgrJWvObKbZV80VN/z3uxIdPxWc6gUqVMjfYUkHU2KqeHWn9u49ELe7tl8ikhoyB
TcXiW/mmmg3gSwdi76TmWLBo9rqS3phKijKWJhj43rw1meoEvTxNhjV/fPQaKTS6QoGmN9o+GcAG
UGI2IRY84BsVfVzbSgrnt4uiKJupRdwjKT9D4gTKWZo9Y/lSlqeK3lrWjYbNqU6E+b2pcyupnBPP
VYUYMoPpLdVjpR2DSWC4m58JexeqqpgW+cTOnpMybbUWJVRAbzpWg3e8ju1u3ku9IE3ZPoipmkTR
ZesTY6mSVHrX6XgoSuxKLRG15/zrdfPc9OQKtSiCHN34RNjXtMnU1SMahYn0HewkXl7fRtkuDPeE
/JEnWIninHetap1eVeyrYDhRPUui9UbRUTjfHchDGeWJjnklOXwqysXvEuKYVLpv48xt6/rL9Zvb
/DaKpsB4MIryiR9kUdJRIzOOk6j0MMilrciaoEstEsH+fZVsF5IpaQlUGftl8a05a/sAHKzXT7Ex
egYLVWUZ/9VM+RNudqi3GcAzcGvJSfpp3RlP8Rm7weDzyX4zfLbyedh9N+9A3fc/LJVvu4eLcB5P
uwtkarWMI5xxrNSPbBxSxWJTfi/vI8FdbkwwsINqOvJUJBWf4NO6dCCpFGNoiTWNVWe8jXwM8uxa
0BapN/2rCJRy89utxHFvux5jRLFsYLpFqz+NebtXSkvgXUUiuBd86oxM0gnckJLMTtAeiBADdluC
hY6NzLhGeHSQtK6GsVcQbxEgaVMDy3+6sb+ugJsiNFnDC4SV1U94CcNS9SkY3JCvqJM316VfFqLk
e6N2jk+/ksF+w8qOVNCbpQorVDC0jgGklMAffNNd3aYIsYDZgfK59ev6sTafCE2zdJNqCso83PNq
RmGVmhFAuwF+iOooOiiZ34+xTU3RpO9G5s9OdxHFvbFJPSqzLgGaoXEZURFO+aJjuHF01RPZa4fr
5/qHuwQCoUplQ1V0Tum6BFvCsgqf1P3sQfA57hLXeMzRsGEjv6BpTp/0R+NZIHRbSf4Wym/uTO3U
NEDDYeMsig8YzqMF6sJ0J/3FyOOTo5G48qNAJIsRPmUC2kUk9wGBktlLSoUJJDbwtLhgFmTYx8CD
Y1gJ86tosnlbXy7iuI/Y5mrQt+yll6Tcjsi9Kh2W6M4qf18/1uZF6rps6MTQ6KcRSj21lrxPoJZh
E/qWBirvUNjI+dznhT6uZLCjrqzNisK2SNh8AOsi0hvLG/3ZTew/Ic36KIh78LuhCaacxS5F9ZZO
g02Xb0Utmq7dqBR/lMI58rko66IheCDN7Es1zl6xvOLJejUz7aupTK/qUgG3g97maURsKrXONLjA
9zi0emenhv67rEVP9vu0zyfVXF0wZ4JKFWRZXmMOdmzlySaz7KjVuZ7qXZpIcNNadrOYta3X0YtW
iHAwNtOGi2x+EqlFQGzGLdK5KK/sRc2cJb9fCtm9rqbbj/VKDGd9FE3UOh9gfRW6wo6qE9YDvjOm
/Gaki19Nk6d1CbUBw1DZdVd5pUacFAhZiVQI8iSBxbx735U20zjA2MCIA/cEIR6tT6mavQhOy07z
+YNiNEImqml9mhuNRzonqNmzHU/qV36+62wGlPe/hFybQbJ+EcWOuzpOaBlxk6u4WKP92pAfWbbL
sM4v27loMWTToa0EMUVaCWpbLK0WBA0WK81/9FVyaya1V2USFEbZCe6PmeC1++M8TlKAJTXpMbCW
KeGPUFdi21IzHxm2nenTOR/wFIbzF6ltX+I8c1DW/qX1hWab2uxM6dQ78zDZoOG+03ryQIpOEKb9
gwe53Dnnp6pcLvRgAsYQG2vTfOMrA5TOneIVFGF4NcFN9hCbqPJcvxXRpXB+KxytOSQWXP0yT/b8
SPpyt0jWE1L+W6MMvbQaZfu6xI0WPlwl5oORr4JZ9dOQMA27htVIwP0H1Ox2R0/xg/yWGbYGTDmE
WG6Fdxp4bKErnC3a1LaVZP75VPKs0FiVCdtA+yqywwfJMZ8rr3dnF7DSduy3exIIUbG2P+1KLldp
IOWSRUqIxwH4tM+VP2GtJD5hDdYdnMF7Hwj1pJNwDHUzNsH8q4W83aQAhP5oW32HEULKcjZWpWRo
2qlqW2w881G2iW2BR0P0ZdmT8snCAP+GrwqhCGo/ShyKvCqxliG70x2bP+l30ZN+30p29Ft/xgQs
o/RBt9Ryg9YOiCMiodn8umjN6AoACk10aT5Kx3bHiOFXpNqzjApFfDa0u5xYtqk3IlPdjF0ukviV
JE2KxsnUUBXT69iRy8cO++7NCYBP0fRzak9h8jwOgi7ndhK8ksndbVoBJlWOIZMlplim8cNjsU/O
tR/7otWkrccMbS5d0aA2qsHX7YHpAL7HDAbaUmlX6ApQtluBqmx9q7UIzhfrIOuVA0bJbdDQ1sjP
nN7Uce4okiir23rJQA1MDGpgxR1Z1kelaMaWxHWG3LRN9kv3rCeY8KoAgJc+y+NPgWNjf4tX/7Us
7tVU5WyslgiygL3gxhimTyI7OA3vij/dYhdJNJO0GeOtJXLPJ+oUWqMxGEHrCWCWewxB2bo9n5rd
n3TW1oK470XUWAeVDBKPgZ6J9UgAW94Kqpib0dxaBvcAKnOp0HCmslsj/w73AAP21bfKs/7TnX4S
tae2YtS1OO7l6+K2XMIJMz1p9xhqZym4T3VRNUmkfZxLMkkULqaKssXozB5YxnaJr52ByuX1PoaS
v5bYrjCeBz/9IdDErVBxdTYe1ybWaWaOEyxYs4kT74sntjNp7MYD0ivRGUWyOMe0VGQ26xRhFUvk
lJt0d+q8BAMYgfNLcKqtWAU1eY0Yhk7RjuAldX1NaQJJ9GkC5II12Cp6yU7+V/HjJyNOL+zZnQ+y
5IydLarUbJC2Y6NqJZyLHWLUtTRrRsec7HqsdQwn6tYAB1EP1vln6y5QU1DgMtg60UKf6NScBzN7
2taRCbMgU2+b8YOS3qnZYzGcyvKZyN71O95AlsAxMXwNqF9FxTQFp7GNGlbj1CIgH3UL+9KJ8nUx
f2T0hzZKthwPYNQGIXmbpbdGYHqF1u17qfnekMEuabe3ZOLohunjpu4oxhgxC1odQVVyzur6d6r0
qY0JWHsAV6zgZ2++jqufzfcP22Go24qB5Gcny8ZOyG4CYxu4fPzhVpTbbs41rGVxaqgRWsoJI2rD
eMF381j4aIi+6c+NxxhKimNY2Prj9a+y+SBfPgrfVtSiselaxlyUx6MjVT/IH9Wx1mfilGyJp7zT
6Du8wezle5Z4WB4DErGO3c48E0E/YduaVifinkpLBeVRzbow/93hcbQf5n10R2+K1+5o7Nh6sHqT
37XmH8AkMwWHelsG6FGwJMIFBC1BXYJxRQRZY88aunIz9nSNwL3+yf5BIy9yuOelkTSNJPoswy0y
6GIbLODeiXrNToS0sZlPrU/EmSzRMckesqVB8pD0jnXHgKbhFZ35PvqdvGIFYPAYDBSQeEV4+pvP
GwIrqukmq+Vx4Qd6ulJRxXhCw+SQyZ5cf1sKLC3t+044+r8ZMK5EcQGIURJrxigCYlI43w5I8fnR
OpfIlMluQDiMMZzENt3R7w/pc+mSmwnrfRgCvJ1v/v08I1Ogy6E5BVqIaVQmwDncVH1o62dFNDe1
beyXv88pTpp1SJ8XzJnRSX8ytfERCwuCZGIz9FkdgdMYk5r/TfrzuHoI1Wgv6dEt0FEFUDMCMXzf
LldDa8qCEU3D/hgor3UEIq5/PVr+4WO8g1au6kfQerWWC3yMOrwjyuuAMsJ1O97sfK4+t8K9+0CD
CGWrYMmQlzgMqPYdxx3sVIqfevlt+EKP05fR1Rz9BsAzItKPTbWXqaxRkGOplsX5ZSNU8RlZwT9R
f1E9tDPtNqp+JYUok9j8VCs5vD8Og7Q1wM7iltFrISs2khh9HAQ+UXQYzl2kFMs7ioWPpXea1yeh
F8XDs1qVdh4NgmRi+7OtDsT5CxOcMoEe47OFX4BImpyCB9mhdo1tmPltQTcK0cFvbAEPHsU+fOjG
r9fVZrPkg2bl3x+O8xIh5nNykiJqo3es3Va4WuuYbjTb5jPdjag25a4x2kZlC7ekNuPFlWTOf1jp
lAcqulKukbzI40OfLHaqPSoaUD72nSUaotl+52RVN1F3IZgO4aIhzLdoAGp97+NIX3MvOMRs2fkr
4D1c7U+MfSWKM0VUbJteZmThgwzybqN3aGIKVHTT+a5EcPZGDRXzbRbsbW5AP2IOntYo++uqsW1q
lwvjTK2gDV1yhqITx+MTGuc+MDUdTdOfr4sRnYQzNjqYg2L0iHOS8k0JSjupvl8XsNnjxazE31+e
MzGpwdJK3KJJ0II0IbxJvfDbcKMeNK/xegxLlJ1d3NaCPsu2C7nI5MxK72oMFANU1ZXjwMvVp0Y6
1TJ1akALXz/d9ldCWoW2PHyszD2RNFLnWhoQVJnpsU7Pk3wMO8FZtr/Q3yL451GbmzGIMHDjzp0/
VF9MS/D3NwdHFfkigDPNqh/6cEgJqwIMGA5lhUPiaXstcUIgN3nUgRUdzbO6j0G6KiqvbKdJK+mc
tWKuRdbyCmlScFsNNgMGJG8MOINx2zGSrOhYCyxLdKGc8Xa9ks1lidw1XNp91ZTOKLeH62rxD0p/
uVP2G1YBhx6nXYl5Z5hVAXK5eLQHafLjDE8Jss9jFla1PWT5OZxrt+3De7MsbrolOzSNYjf69Csq
R+/6LxIoqsLZeQXQzWSUMAxqNsGpleWfSbV4rSkCY2aG9am2ufqanLEHWBfrM8yQuJ0k+dR6xqwM
th8Pg/W1yjOB7W3OqiDGxrSKBr4hwnNYGtmUo5bLpkcw8aw6qWfeq1ilf+fNcenb9QsUSuMezFbL
2z7WMRnD5n4W0BCkt9WewTS9k36LjHLze63OxjkWiSby0MzLfxKZ4Tk9giL71bjFPjICkczRfon3
cDbt4m+RgLL8qLOWHswRDQkqdHl1yCvLBUeoe/0SN/3ySgTnavIgTsyqZfGjMj/3MvpasnybDHRX
WJZ/XdS2Ca5kcY4FExQ96EKQVkw/+y9gKUFMR4BeaNenBAUL1U9dSRzPsT/6Sf8V1GpRd0S2q3C+
JUSHDc20BlW4d4rJAVss6cHaMZrOEOx114+4/cEuwti/r5xMR9AZyQmiEDWWnNkC8VE6CMq2TKmv
nYdzG9gy7rE3BRGsple81QlOljx1imJ3FlzYKKpibqv95Uic/4h7iuohxVylUmW/Cj22Wyn7q7d+
XL84kRQuPJjqeZZojeTFWs50/DJhqnf+eV2E6Ntw3kKP1AoLdBBBssJv8/JOsmZRdUykbJyPGIqp
GCujlt3SY7XmFFE1fZwcMIIDtEsEx/QP/u/vT8NDtYZDnuRShTDBNMuDGTVfjUn6npqFI+WowhnT
TZjIXhcmX7TeRP238IO2865f6rb7uPwEzn0AUwSViBFOMZ/vJPWuBFRn19pNJEpzBVrP8/N0w9KG
cg1POM7FvhhVh1R0lyXTOeuTXTwmLpYuBEWQd9CZK5bGQ7mSuRxojulmt1lAhTFUvzTVepamwSG1
fpi19GZCJqOqWMFMJF+fgddnZjemkR2noTgolexr1vRQl+q51tvzHM4nuYzO2kTcJo/cYjT2gLE/
m6m+z7roLjPofTElfjyad3Fa+ssk7SNQNFjmcpbKzNc6clOkvQO+kNOcA0bPCjFeorbHotN+YP7Y
QJE/+2bpgG9u8TDhlySteqiC1mmwx1ktxhMh6aEgvVN21V0rg6K+LA9BlzpJk+2GpioAyd68FEl+
pGW0S2n6gMQxhBo1ThBQDIHpKf6PfFeS6iY0gNmk9E9GEztj1B2SNACmWpqBPKRxl+zn3IdfruvZ
dlng4sZ5cqNW6vuB0Iix9+ZnVI1uc6/cBc/zPZvy7THlGx6Ir4HHN3lhiMWiMqbAP6ns31eOvZT0
MG5ilL2p/kvLa6dTgJTdiiZsRNbE+Vq9S8ekAnqPO1fo+jU3abYz2syuIkEZUSSH87a0ioJuChHh
z/I3pQEVzHgcsIjWhSKIke1qigr0eOyBWZrMz0ljbjkL8zJm7QJzJ6PiOxzqXe5gs3jX/+xd1nnL
XkSz+dsN6ZVULtCY1dgc5hSZ+uBXh8gpnhI3fqk84lNv2EkHIcAuc+ufPMVKHhdjxLqFcWKVPfvo
pKZH9TD7bCJK1MDaVMKVGC66iJIy0fS6hQ00D7JuAtEs89JuErh0kRRO1Ru1HwtTRsBUAndGW+yw
3k+myJ627Xl1Fk7VMwSCZq1isjT72gOisXyIXNONj9hLAZVw+AJYosf2qQefWL/HaNnzdW+yqf8r
4Zz+Y3i5nvIZE3ua8nM+U8yvtW9N9XhdiOgeuXgj0kuzHqYQUxF99pjEg60P1F3UXPBMCU2Mizli
1Aq6ZcLTOB/NHXXZTXb7+f4/0yvdbeFoh2onmj7cjuUvV8gPCmeVXAdBh4dfu2MYjZlbv3R7tpWg
AXT5PxvCjX/9QjczWRXYYhhtUhSNX00gUVUGg4TGnFR/VWK3mFJXb4/a6NWqqHmwrSB/i+IXEqRO
JdhHgANJddA1grZET8lBMaqTUViCeF4kiougsPaVhEOCi0zTw6g+DSl4gKcDSUr3+u1t13sv12dw
TrFTcp2EEfSk84MdgLb2wd7ahXgxQ/ePcgYVY1uWqhoUs2/ca5mBgaFlCJN9OfqJNN/pQ3FDMN0t
ONL23V3kcCZGmr7MGqQ+bova1EmyW4fe5Dvdle9MO75XnMQb90Kwzn+4yItUzuAkLQNw/IjXM62y
faGkJ6sht6RWnyaLGjYZk3vsfd/TCaWlMWnBQVGo9v/v4Hzkj76WAt8J/UQxp/wS762b2EOfGvgM
qA4ewWXv1L4kPPm2Af59cJVT1VFPAgyQojLd4ouOt2WU2llwTxa/nBfn+gk3RWFQCNQ2MiUK4R6h
RU4sI1Hx1KXLtz75tSS3QFmyJ5BvqfLhuqjteudKFtOydWxXmjQDoq3sWnsd1NIManwX7wCk6wIa
bZ95AHL697xyKESgNQC0EEtFcMQFDKE+L/EsMVsMMrsO/9Kmb5GozL/5/qxkcNFCq2ujEcx4YXvp
CS9Q2rpW/3b96jbtbyWC+0q0UCIrzIExUEteMUT2PNxEMIn+j/zJSg73hSYlmjEkhEzMrE9To9up
ekK4JXCQovvinFYRABZ7JkwNjP1AO3tofRWoeNdvbPu11izCgBlMAx2Kj8qW9/WQdXWG0PuhOEwH
NgLBaKun3KYPyfl9zvpNjIH0Dzp+Ecs5f71Iy0KpO7ZEOLn1ud8ZGNsPgeo6Of0JUlOMlRejwIi3
b/QilNNyose0CCkruWMhU4psNqUkYh3djvVXF8qr+YDkc7CQYczHct+4DD0W2IJYp3+Q/epYCad2
NisRK3mczudRF41yAM9k0L965Tmb2TifPnoJUMbVQPTCse/yKbNYSeM0X69GkDVaKRzRafE1bEWG
t+E7QRObxxcNJIm+F2cBKZtkIAV0U80T25IcJWtc2v17DGP4PrCJ4X+xk64S7vkEFencWUMJ1z67
fX9QrC8CE9s8xkUAH5rOYQHs/uZd1zXFYdsMtYopLrZ5rpZ2c1Y8oJbfCDGMRWI5y57istGKDM6Q
7ekup/Sm3EnOz8VpD/lhgUgMmQja6puP5OqgnFGnhVKlSYCbrJJvkXTXJj/yEDHk70lEAycSxBly
FUZRWxpIZXIpdIoWC5K/y9S0W9mRTBFCE/v8nzR+dSjOnruxsIJ2gH2V5pNe7Iw5sTFDCQz9lxGL
kJ1sF70gAGB/8ZpEzqKTyiDdMsI5hWp5DuLwfohFiyciEZwZl3TKG2QULHN/xUOc/nt68Q829T5p
uAph5LaV+yVh6wTmbUP8KT5ImaBmJFJvLtbWVSVZGgmeqJWPatHbCxaxRJsEIhmca9ByjHPSbkGV
t5aOmVGj8po/0lwWHEWgYu+1idVt1b0q9xgeYJgEP5Xh3pLBsokXsJ6Pvb7v0ptFUr3rPol93ysq
xg/AW4oyLyUIutwhMh5US9s1UvymR5MfGqFA1PaDeDGgdxbE1en0uDfzbmGyfMU3bhI/RGUvtwcH
wOZYlateGkMgcvuzadgcU4AzY/Do7VOkaV0E6GU3iOi9nuvndJmOgxYLPptIDKeB5jSUWcxqiU0y
HqT8W2sqD9r479nYmSldDsPpoEI6nYDKA8oBApQktQvJq6Tf19VhOxy7COFB2jtM63dRho03/Rak
dF8NP3sycXu2dVseNKStyV/C52lbBS1kHUAaArgbu92VWmiLNFRSa1G3+0otW/8WPrJ8Od8VN/lX
OXSJX7r6j/+BWWYzgtEvcjnXZ8RSR4YAX40xc4X7yKlvA6xQYoblCIZbgSt/H1z+bGgXaVwIYyr6
3MgzVLH14kfiRQ42uVq8w7ETol8/OdIuOhO3/e/aaBDa40MGwtvYF6Us24Pyq3Nz2ppKwWiazF9S
NHEKMGxqfuant8HbfF+fihttNxzNu8XDuJ3/R4POK9GcCi9NlKpgccBORXBrlcc+2F1XX4Eq8VuU
si4Vo6XDRJTxRlO/V/2XIrod+lyQPmz3Ny/n4EndlDmFq1QoVNaPnjW/3klesM8PipMBvtcUSWPx
2RXV4Xnd0FjTF1riDQ1NpzkUQLwkT+Tn7JYuohD3+g2KtIPfbsQ6SFapOorsyQGsjXYBUIDYVnw0
tRzE3d9gjX58lz859et1wds+9G/74Knd8ihB269DUcAq0cj/lYQ2Fe6wbUeLFxmcpwmnIlaGwKTv
SO/m7ew1b/ExcvXTBOPHgrjNtudUMEn6omvdPJ0hGxaVkalo70/jyscNmDApKpZaGPjz+XRLs8Ce
UkGTfzOWWwlh/74SEildTYsGekICfT9WtYthSvv6V9o0sJUI7gY1uV3iAZhK2BybnFl5qMbfpio5
mSKoPYuOwvnmsSupOtYBdSvio0OshaIp+O1yx+oknD9WS6J1U4VoXt5Rf9wx4lrrLN+DR3CPpSsv
9wsnbp1WEClsm9dKLOd89cqY80qGIqg76We/y6GE79te98nvyUta7LMTe9xPCnRQ5PhFd8o53ygL
DBUdYtmNs30/PEz1y3XdeI8VP/mpy9n46HUsizYfKa6UgSWl6IIDMmlXUCd8qG46r8LZEg9946O8
L4mdYsgp/BMfYuiAgABRlmnyYAGRJsWArauQwI+N0w7xIYy+zXO2v37O7Xu8SOGS2ynI26jRccyp
ORhRZUfx7+sCtp+X1Tm4rHbpdUuKu5xFJiN2fCMnujNd1SY+SLCE5QHRcdi/r7xGPyvd0Jg4TpDd
SMG5pt7102y7jMt1cS4DIyJximVe1AKms5Sc0A8EOIpPg//nV+E8Rte3ZYYRJ0DZmDlK8pj6qDWR
8W4+xKvvwvkMEsWxLDFoLnWHAgNWP0KvY88+yK6FUTG7ls/GdLk2zlGg5KvMbYZ3OMzsObNlbODF
D0MCuDPGgp77LEDLn0SbYiKpnI8oFyvQCMasQVeUe5E82yTJbCOZ3Os6sd1kNyxdx0ILA53l5JCY
KCUQjigYRfUd1kO96dU4Z27ppA6mmKDnsW96Fdj0WMNW5Ai3E9GLdD5MDIZJytDCoe+L1yz6LXfG
GVGAw1D++71wHJjZ6+dv+fdp+XAxnaqBJL3KgDZGD5SIftU6yrnzZjd3SWcH4mXYbU29SOR8VDJi
pFALWE6FliqDhwkxWZoAAqcQQtFsq8xFFOes2iyK1BCDWG5enuvyBSw9mggqYttFXURwLqqI02Yi
bPDDCB/l7HuqHq6r42ZcuNIHzkXJndrFoO7CVE46OAZattqIoTPMLQx/kUKwRia6Ls5P0YR2KWHu
dkL2R7+bzUOBmtX184jui/NTi9mPKcZxcV/NV0nO7MgS1Hf/4YW6fBHOO02S0oOREjnk8r6L1u+G
H6xjA/xU6JjIKQmlcd5CM/O+qnqFAiq2/82CishVD8pDeI8JR+EsE/vpV4xV50fbl7JO4grGOiWq
HS2zPRVHIp/G6ZfZouAiqirLAufAb7vNs2oMVo2wTAFZT6p2991kegC62TeRAXZDMvlzhLZvk3ll
hDpMdgZF5j0dm7NWA25KrkNbyWQ7NIGZEC870nW+vuhu3QAunPTmaNdKKJoG3NIvlarA2rI07FIo
nD0SJejiIYS9KMDaN/b58OW6/m7ZCDakVM1EhZOxbn8MSeQunKyuxStEg5e0R6z4f6Rd147duLL9
IgGisl4VtnbsnOwXYTy2lXPW199Fz5lpNZuzeY/Pi2GggV0iWawqVlhrOSW6CCKcF5eASRWwd4Dk
NQ0WYlYa5FQaaU3JmiLPit7axHZtsHy0kSAyEQlibnzRt2nXUus/pftY9WtDQgnrwcwfrm+ayKsZ
jM2HTx0A6I181nJcfLAjuMgxASJVDaqn5lZs94XyGMM/GEqYtREsmfWsO8aRVjeB2fGGd6HXu7Ev
ekKLrIDBaN2oA3K4QhINmYn2rOF5kbnJWT32bublrij+4h0aAB3+DlBY7bCmKZoyWt7UutDTwEWb
Zm5j4MKJoLaF28ioRxmuw2TZGGMIL+2BZj4jvz5RxlsgOyD4qUSFW25oYIEHExButHOBvVzL2tQ1
oHS9BoNzAMsrAky4zy2YFgni2EHUsMazFepGHOMp7HiQkrlGeFBKxy5bnQ4NDALF51psALSpOtFt
1WbBxaZJA7hkP/+F/DHcYIY+c0IPtRPDGzxpcQqvvtjefFe7uRt9uy6cZ6ooONzfspnTi9d4zMdl
gavtUn+1h4cJ5ce2TwS9lPxdfBfDHJoMUEslprgHWfNctL5m7q4vg3+5LBtYkURVFaDLfzS56LLP
06bFOmgyXPbpfEh5QnE6QJ/rq2gYiXu54DYAoSabgJGnKrp5csbaaKRygdWU+dfIClLjIss3sSQw
iNyj2Uhh7GFs2MPUrGhl0vKjleUOMXaJaHSH33K3EcLsm5YmaqRTUADrUh40PzpqEpDkZ185L6cu
FpySaN8YCwjy4yyz1kzzMHcftjdL8VCkD5YsUGmurm2WRPd1czqYAylsrYBjHI2HlTzpkeAZTaO1
TwHW5vfpKje/H8XVoswd+krRhOFHIHMqJNmRlcSth9Urm+hAUv0e8ND311Wcrw4G3s2yBUpslq0F
zYM5MRtoeKPeD0gwD+cBjWHXZXAtEVAq/5bBqFxqVlPaE2gDqBvQBSOVP+bC2K1F5WmNdFvq9nma
ZIFBF62L0UBbKiWtbjBrhZBRBfRDXPmpiHqbmpfPR/a+LkbxulDv7dCEjJ506M4ijjIZHs3kRKQB
WeLqX99GrjXSZNUkuqxYlB3io4rUCfiQ7BQBYLQ49QFQJR5GiiLHAOAcTCBSA9fl8TRyK47RyFQP
rbKnTY+roe/VvAHIZ3ImSfO0NsulTzEiRxA/yap7XSzX9W/lsla9VMK+gzn+9UrvHwGRddHultse
tE/VowEUy+//o0DGGfeVXq7zjLZkaV8j1shBL17vR6RmZU92JE9U7uOp5nZ9zLttsbpJKyhmd2mp
jq7QdGw4/taa3h8jLKxCNCbxqGQIC3P1e15+Vcv90L1o4Dern5TqSOTSmYe7Sr6TSY7g4zds5fYl
xDwWh3XRu6iF8Kn82c5fLSHmF7UY7M3bCmBcpdLkGiBtMHjVHQcgWAKUyrPOE7J/oGkSttnx7937
XrLIRGPTVUPUQlr/54iSeOYDLxModMpuDH4zoN+ujbFcnZWNRg1eUsQc6EvzMHX9mCG/SdN/WJug
OMYBNrVlAvoBAgJ4WH82wunCubbTKQPGIiz/8BIpt3r6ZkSnUIkdI9lVyv76ZfvsRj/KY2wm4O9S
LVkNmQa+s3YhmcDucwZdIMBSgIusyTCSLK4ikt2N3tDt04Lx0Hqms2BwfX1dafOs4YSO/LT0jshU
fr7SH4SyqIjEboBGC/fn5TkaBkLbS3Pjoc1F+SXu5uFdDloW3VAM1gFISMKDYiD9KxwFxu4RMABu
6E2DYwco0p7aH6Ik02cXRxf2LpHxAY1tT6hr4rgAx+GBf7FUMMEwWolL6mafFJWwh4Bq98eb/VEg
Y/wXO7PScMJOKkiAI/V4IHvLy2ynOBi79lm9E+FHfQ4eP8pjbH812RY6iHTZ60Gg3KxvfZ27/RLE
xR/X9Z7j1T4KYqz+3ER1mVTYyb9AwjE5fLGehh0dWqiD4lXUa8q/2O8nx4LeNCXgFaIE8eTczEFY
afdGu7plPONpYZykfvBNDbWEgRyztRfcce6eorcMKGrIyH3CUgunaU4NulSzAap/c2eOkdfme00R
7Cn31m3kMLYkV+JKJhl0pc136XIuleMwC16YHJhWHNtGBv2GTVi+DAMa4muspQVCSn9Hcc26wAAK
hmcHr5JLp050/CvvFNRu0Wl71G+HkyKw0tx7v/kI5haaCWnNFVGhp0uAqajM22lRn6/rp+jMmHs3
GWtURhmS45otO8NwH6qG01aFI+mCHeW0GNAdRQqJjuuB8pvx3U0NGB1T0mQkrADHROG7bzHZoNWO
8rTssM9olA9deV+JBuroTf5kWTZymVfINOVIJQNazevyYzWEjrrsOrt07f45694a1AOubyhfOd+X
ybjxqbdQY2/gh4iq34zGcjTUxq2J7F8XwwlOPm4ncwmmNrMXeg9/gYPhTbCT3DlC0WF18fbZA2fg
N+QpsowkhYLO0U94Xa2lhei5REdSWYFsuFodFcxPsurPaJzHG8TaCRu9eNq/kchaMjvUminK8ezp
PS0G91OBeA8j6TQ7R4u+60XcmMRze1uRjI6CrzkjhkIdrYEkewyM3gkYxDZgLOzenQBWdn1Tebqy
Fceo5iIl3QiANIQPaLYiuhMBvTz5HYVUZBWg3hQr8RPWk6Rri4UwFh0NmJGdY9Nb+8ynudzra+GA
oaFfdSOH8agROF/XXEEaa8Wz9Gi4l+QYgn/DQhen/Njv/0z/IK6v7f8fqXe+oryvkHGxMSzoZHXj
XzBsaA1wmsD4Yrt6AGLBA5pE9oWoZs6p2NPFGkDxVjAbo7EJ8dmcmyyeGuKpqPjV2q/iAubiQXcS
nScv3Zu4hxZtoEPyX/Jm0cQWB5L4o3zGM0RKWzRWBfmGPPjxovlF1x+nLH7Lp+bYxuuu6ZDNnvtL
alqBrIyBDpLcunue8vSlGCV3yMx7OxtFA698hX7fFsabNFolmZkNb7LUd6VeON14rNYHgaLRW8Ea
9O3eM4pWrpM6AseBINKvbuI3cOjAKNj3UlA9hjei4vHnZMjHjWZ0q8UsngJiViqMokz3+2kHavX9
78TbmzWxg+z6rDckNiPok4pO4+zFjAy/qy/llHu1EKSHk6bFojCuiwZM21bQR/8xuDFmzE3OVYqO
j2NzQztou12Dvp2azqq5gtPiBRhbWfTybgKpWWnSoaKBVHnO72JXP83frMMMsCUpWA4Yat+ph/ir
CKiQq4dEBW42AY7dJziTtFiSrliwwAmtb/aUOuBCcTRZyHckksMY8H6O1XaYUfQrNIDS95MbtdX3
al5TOIzU07T8MTPUI6hQb8qoD9JQ88YoAQV39qot82npMkEyWfQ9zMGmRDaapYa2SvYRiOtL9yXW
XgUHyrW2m71lDnQBjhSmSLC3FDtwPZdeFYAW5TC6zaHZ4UAfK4FE0aLo3zcaBJa/Qc9LQjw7fhht
yanN0yQsm/HV9F1jGINaTcBElDAG7MmrfbBb5V6uV8WZFkxA6JLIfIu2kDGTZWoSA2xpSL6EcmDZ
Q5DKcvA/HhNjJeV2GpGMiNHdDUSzIwrEaFjvUid38pfFa/FoETviXyNLnyzzRjUYYzlNK9AIVXRq
xmfz1noeAPbYAiXLKTDZtB/hElWgMncA6accpRTAOH0W2WtO2y21bTTWIZphf0IfseUmNBsjlL3p
WB6SG1q8mwKK1m9erIP8iIQJEBd0tNvOgFz571O8H4SzZjxray2rV6hqNOXOkK9OUny1Y9W5frb8
C/HPEk0mSm0HqUbVBeozmgdL9+YsdlLpx3UZXL/3vo0sCglR5lFfCNRHC8IjAQ81JY8TtxdxJqw+
7hhjsbJeN4q8xhCwBq46TXd09DMV6Huc5YAidgLD9tv45frS/sX9ve8fY8FyJQWNrdpi/3ZkhzLH
afmS/gH3B3RQ4/m6LL5ZeRfF2i5DKXUpX2G7kFedli96eErSM/jkfkclEEBYlLwSJOiMRWmIkut6
im6XeJh3UmShcbl3Z1P0iOdqngLKYTRMgOiNhfsw0U6+xBYueEvuKumhWU5a+3h9x7gJM9Cg/yOD
scRm1cQ9EtaowQRG0D/pe1ruUr7/Wf/R3y979ft1cVxTvJHGbFzdAZd/zRPYfUDwyUh+qJnAEiu8
BMR2QYwlRoUpbmsJDpPiQ6dfaB+ShAcDiKiD6tlGlhpYZD7mbrxlV9yNX4G0RpmOvOFkAOAbLE/X
Fyw6QsZGZ1Os9Mo0ITSywWQSJscoBLhFM4jgAwRy2Ol+4BGoQ5EMeL0Pb6NxHIdvsihJx38FvR/e
r4u+iQyaKG4KcMnj8IL6QPt629O8N0BSEu7NgMJgR7eWG140ESoa/627EczEfYvWzK1sIk9gPgLd
NXQwMdg4jv46OxmSgsSdA9VPvutIZxmmkK9KoLK/LtBm1ZK6KnmrS0ikjY03j8ZtORuCxCPXbG3W
x1hIDdQUSabCbJkamrxmoDGglD7PzwWwoq6ro+By/CrrbBajFqmFiQia4lQ6R53uGuunFnv19FVd
AqsXdSSIlJKxLbWZF0ViQdrQfOvmp0V+UaP/0X596igr205KNRwPBRkE3tqPfq89ghDRoerQ7UGG
dH0HRWtizEsYmpIRTkg4quRnW+/V8nvYCkyYSOMYmxHn41ROBgIOc36VrT8KXfD71Mh+ihvf1Y0d
laoKTaqNEUtoNVdZL70eqGPhALT0N5ALEG5sJDGh06JYg0R6WAxbuuT5pWqexuTP6+fBD2k2Mhjj
UMR60pEFL17lqxJYx+kyn8Cd/Vj9OQFtMj1G3iRSAcH5/Gqq3lyi0IzjqFioWo+3UnypNMH5cJPN
mCMDXjxCDO0TDlZnF2U7lTqcBkawKC+fbcLS0Ya4atfJjjBpwNfpd3mM/UmnMrfaGl55OC7gASo9
8q05prssUIBli8m5PgAJnF4LbhI35t2skn7VZhvLFkMVkoXM6LgDOybSItNOCv4fIE9UAT6pOyIo
tItriKRYbKk+RTuY2ZtI+w6YYFbRxEAe+uPsajtQHAmHbbm2XNUArC4TA8Vx5vI2PZDBJYqHr1n9
TgljLzO/xcXrkD9d13vu7mHQ0DBs2jnJokt0arPqkkbjtiNODIPS66/hxk5Q6OcuB5zhsmKDh/gT
PoIZR1lVGGjKyOqfy/rWSb3bScdVqffXl8OPQ4GLqFoIp41PQ8r9OFd9lyIlpzvrW3sw0Iks+fId
LQBWHgAnRClA/iXbCGSUPiZFUZMVow+DahUOurDeOtvYDxFG3vKsONhdflcA+B8NpKe0SFCKz31b
dAX4xmvzEcwdSCqJKFmMVactcewhcldLOqiZ/mLb2W0try8LhWFJMuInreJHcnoqiugOhATPqh4K
NIprBTbfwnjrciakxRbIXjwFkrJfYn+sn6+fskgE9UybK1+VQ6yaErIFivpUlA8RmZ24EJlnrnvb
rIPx0EjBVmvd4r4rceLM8a1mPc/2SzaKpri5sdRGDnPT56bHkCSNPCQraNRDZp8QSg3jIRsCdRVk
GvnX8J/bwbrsYjaqUJ/o+HRRudYIlDrziDnggCwCJaBa/8lYvi+K7Y7GcM0aF1VOvFi3znNjPtnC
0rQiWgzjsQ07VMqBUknmZ9ru/fVtPsegc58dJ8FAgHKgoJ3mxb5f/d5tL8lj7jZ76WCLKuRcC7pZ
qvpRGTMk5bOZ6nvnj6A0i131tQXRrjsDgUQ/Vl58HNz83O9yV0y6yL8IQN/XbCTOPg2LA7YxjAa0
HnvEmlxbH5yh/dLrgkYm/lm+C2H2uVDrOBorJJVimdysk4EUmfxw/UJzRaDOScA9qoM8i7kDUiVr
cVmgy2CIL4n1nAutNFdX3gWw07JSOxmTpiNWlUpnrZz+QBMU4aEHPwpxQT/X++0NDPMXEd2TSC4T
uc5dI81Tjj50oPkeTXX2Y1k+SGMT2LktSBHwncBmjcw5AVK5leMYlffJld0qwXB3h6RF+F0DbjQ6
KNrAvhNVVPnLQ0BkWMB0+jSHk40kW8uB9jhD/0GMqCSgWUhAniJ42XLbUBRQw/4tiDHGHXpBqihB
mNJ7WNsN7vmxlh0YMCCJ+uVDhYJxfrGAtS8azOHesI1gRjO7xbJKU0dtVFcwetw2x7ECwV49CmJ1
fgIcA/HohVQV+9P8TzTUSpQSRLGUlKy50WDIwrvuebwDYvsOUcMR4xiOvNf/qF10RIY3opPkdqAp
mw+gR73xqXEfqslKO1PoDpMz9hfZGGS0bkV3ketXTR28uCZS/p/64pU0stC7hJYUeSkdYqLcLN/V
ZJegoy+pBf6OHw5uhDGrirSubxMZ20qfQJSidP1WXCgORfpQHoHhLErya7wbgdhTBkm4amH2jtEX
Oe2qQh0MYNEb+S5SQi/vijs0E/kdGd56bQikkFyUSt2tU3bK9eSBVJIbSvmT0Vj7YZ0fDQ08ZXLv
Iob+plnyfTQ/JGvtT0T/icg2iDCHiUHZ3Jdt/WL1ZHRyfTlJcXGcre4uihFDdLI74xxlPXSBg7xr
06p0Cs049LJ5GOzIK1YrKMfBs7TiCayOvUPG/lW30T62hst/jYFjy5vtYEsrTd03RrQosrc0D7Fy
zMIv1x0HL3jCdK2G3mGgEqlsBn1a2mqoRyJ7DeZS4xuEv245P9j9g5F+sQpDYGJ5xmArjbFCktYm
0VQ1CAm7bzgUJzL/JMnL9RXxroeKepuOeV5Ac5tMOBFZSrKUBI/o3jKDIUN3mIR56lRDXwrQY52Z
lAKBvC3UZIB0gPnbRP8so7G11Mr5tGIwfe1Bu2otrqw8zv1ZTwp/lQ5jsr++Pu6DCe9ZDCsbYFQm
7IszVeSos2JsYueTXfyWeoXbH2mvN7lIBxFZCXdx5NcjGnOiOovLF5l916drKXvG/DU1H4r62bBu
bf0o62iqeROsjKceGhiJ8fBUbERkzNEti2GPZCzoW7p6wO7t629m5iw7Stue3eYXwwc5p+BhzXUc
GjYSGCSYebTZ4o4lR0B5p52L8aE/o4KL3ibyprmFH/k2+M4lMBA5lEevQfOy6vYX83B91Tx93cpn
LKytRuYSppC/tkFU3RDU+JXxVNrn1Wqd66K4Ec5WFv2WjY+SjSlb5MWmPqo+l0/6ubqg/vIWNp4Z
jAFtSmlFBp2vrjaIg7G12N5P1wPjD6ueWQhvfuEYqeBUNw4YxHSNXSH0jVx/pb1LY+svajLIpAPT
z682Dc3NPRThs4AWJ1CuuJ9OqiC2/5fl0bsho0MU8KIftzTuxsnKU9QGaVW1eSh31sH+g7b59IEu
/VYRBFRFsgy2RaIDHOGjtMkudHVM8Kbuij6I7dRd1klgX3gOGGvRVMOG4uNSfBShtKMUGxqKPL36
YudPvf3YrGDOEgUWvBfLVgz9+0YVIxBHpnWM0q18nBWH0mOmHsG0233xJHvVY4JxfiK4adyz0tGM
TZDN1UACyu6e0WUKOhuRWTkbwCUbgnmfAt5tR7sjaqR1BS9bnjnTAfVnIY5RwHjEOIZ0RAtt3OJR
VlbSfrWm3TKWfj1nghCBOwO0kcOO44yZ2UWjDh9OE7jNMblvXxcViLq08aR1QYOhAqR6J9J8rp68
r44dpV27KRlTHcnxqnuxi7c+vbesxCmFTOAiOcyrDNnkJEpzxGMNCCT7vtvH6FAa5eZJmjPBK5oe
CJt02W4ko/qWObaN2kM/8n6frd8q+dbUMd6anGwwivT3RNRUJpLH3AFAtpR1SA8uP7eHwh9PtZ+D
Nvl3PMx2WYzaK2WV1HYEMUYl/5jAAepkff81i8mNRbKdIuWv193ML+iXa/vIuDSlkWpdw8Iwudtn
ztyVD0AUG0DDERluTOJd1S1+Lt/benw0rf6UDWNQmHbsDv2L2QBWbZgvRZztKtv6oXfyD3PUSrdO
60Bt5HMbmUG01D5aed08nwLVqvetmfoKmuXnTPHDSHbsrPoj05PYsbL1DtA6sXt9gdwK/HZHGaMv
AechG2K8pinI4RAYeGxKru3iFXDT7Ua/O6BlCCkstLcLohW+xiB1qgGshsg6I9hAV023rAAvNUK7
dQrZeNGV+Ga1u32YoT6kVU+q0R7ScN4JVkxv2acjVQE9jYDatjGU/9Fcy7G6YFKe9uyfoz2QMrFe
47E50G42GwjF16VxDScckIGqCp5p7DRvKuc5xv6gP7I+eRGyx3WOshsosK+L4cW2+rsYdtIC74Ss
amucYkeKszlJYMioMMkurTt7Mndp971uhNipXLe3kcnks/ISwHpytMqo9VvuADFTlgncDtdgbkQw
BjNbkgFcD1iWWVXOMO2L4WBWQLCyY+/6/nGDre0GMvZSxvRiZERAWm4RbpmtJ71WbnKpfXVBeGfC
oQqHyblZFh2sXUhkqTrGXpkLoNZTOK0tfQ93gzsl4IPea+XimNGXtvqxYgwDDWeFKeLFob/6Sfs3
UqkmbYKVPkf2LKMDr5YsOTI591XmKt3Tmtws//0wOeLkjSgmaAiBt9joC0TpVee1VRa06+BfPze+
3v+9hwgmP65GMsNEMxZE5NVqulMOQ4VNnN5GcFmE2osqSQI94SqkjlXJdOZaYadG7Mic89jGmVnh
Yyi/megJq+dLhTHG6+vi3q2NHPodm1NaCnUq1ghy6kW7WGH5Whj14boIrmXaiGDUT5HitVtollEB
zYRyo0RBPgjCOdFuMbpmyUbamypEkHJyougulL7H4WOey4JT4c566niSocpr0aoyc3uXXFujBL3z
CBsBFQYAeLKXHOTTvMQfv0W4xtmBuKmT7eLn2Clfxhv8T3NEjXn8Q3v/Cvr3zaGZ69qNdYd8X9Pn
Lmb/YlCoNaISIT/y36yVcV8knlFDjvGowYhu9mIczVN4SFMX5r050LKFCKdMtCpGFbtuNS2ZslzE
47GwnkNRzC/6fUYP87bSm2I0UaWP7uD0QZ4s8I3CHWPUsNG0Lp5MeBGaT1894pBX5JmAvYKO4WdR
SvtfpJlof8VL2sLb9qMW9HYcVqRf6LN99DQXk3qgBEFtqTmU6Byqvl2/xUJxjIus0lUrLROOi06n
d051XDHVSfkJl6dlLxpn5l/o97Ux96yVlTXSI6xNHrCg2F+G+yR1JEi/vipuJktHUuDvTWSuUmdq
o4SCLt1EsmvvumA9y8/2TXgEuHhQ7iXffrbvia+8RqiyAof7h7CBie7bJz+5+QLmmsmxso4dUkx/
tfjQXiJVdil0SO4vr/ZBNPXAzWdtV8xcMxN4+nUtozpIuZtXz9w1l/41cXufuNUXivQmxBngBuCb
FTIXD52g06yFsowsoXasfoLBi45aRD9sd/BCJ3rKzuZRu1V25bEMpN31A+Zf+vfzZa5kq/SJHkZI
NSWo282x4Syico9IVZngI6nRhm4mkNApNbIximsUja/PlS83rSAI4QeP7zvJZurSpc2mqEQkPCNx
Rsep2tfwTAKKEIFx+FcR8gW3eXmjK5+6ppWwsMoZ8l7A13Go/0STYoAoH5Aixjl+VG80zx99eXQU
4ZSjYFd/WaONi5taQow8g+TKOKn5ZUyPqRJM2dt17RBoJpu3izAbO3U17gKABoDo2O+BELhT9iIY
ZtFiGCOjoQJSashOepqqu3p/DNNTi5bVwXq4vhx+pPWPsrMd0vNg5mkfIphTe22XNrVL1u7YJUKT
RYPdKybrV+F8czitlhvF0OFwlByYOclTFF8UFP7iZm/3SBkblaMlX9NCNJ4uuMtsu/RMrLBBnhVZ
8eolbJ4X/cf17eP+vqEpFloPaW8NY6ekKMXbifL7mBgDyKznRsRlxD2fjQDGGKmN1qaZivPR63st
CzLlhyJCRRWtgbFGuoSZOgw6YMyUFG5ZhA5gD73r28T3IAaAHUB5aqHMRZe5Of5R0sxowFPJM74u
v7pSadVHRRMnICX83I92IkxZvt3bSKQXbCNxivOiB1HYX4Ok9ZfuRxL0PtTP6QNq+RpBxuhXS9on
BQeiJ9gxdRBrsfVQUEgATzobkIV+I2joVPfJs+ZptxjZ939NnKFUUe1kJwIfc30Rpdy5R7gRTv++
WWwGZCpMF0FLoqhxQ5U8Scv85+8c4UYGc4SJMcdhTRdIB+PtXbrrT83kkKA7S0cKaKcf2tK9LlO0
LOYM55CorSR1oGAYzpP1smaCNXEv12ZJzO2dkmJRErvAFCvubdHUt1ov3SZ99uX6MkRimDvcLfiE
Se9lL5tXJyvR74S5lzgVtQDxVX6zHOYiF9nYl8OAE5pcC8lSdOR40bPpI79xo+yNG1OQAOM2O+nv
8iwmwQEkBoClaVgXZumOlL9uPUkd4NCAboyg8Kbypr12079JT9e3UyiXecWEw4RnzIh16rcVEIgx
AlyjQe5gP98taKkvkMp09homPCbnumDBOVrMcwadMhqxVBA91MVXbX6TksucCOqcVOOuWBGLecTE
Bi1mNVjagFgp3Wvk1HZ3U362DdHTmZ9c35weYzPsKbbKasRqIiC4OKnVXSh8y1BPB7nXj0uC+kUI
7l7HigZXJRgENtPD2pZf2np020S3HNNEDQCD7LfJJOoW4O80aocKUuC29WmGAfNnWU77LKU4PBUh
cTqjuZ8K0Vwrd1YXsfE/cpgTJd0QAgNrpDdGdhcQBa6ncLfsjF0diBw5/zG8kcUc7SrlQ1eXE0Wo
olgf0k3mlns1IEBUAj/1KtDVf/FH70tjjrfRlkTL4HI9vMKR8KneohqIv5F0yIvSGUvwfw/aYzJT
PPJR/WkQ9eta2yeSLl/IGr8pQ/G8pO2AUG35M66BNjHlL1YtL4LPFB00/fvGcbXaEPY1SN09wAUf
9Lj2CUkDtBYJkn0iMYwjmUg8zkjGoncoG3dm0u1Ss3AxZOVfNxDUkH++ve97zviTJooMFDqgtqq5
b7KX/Fv1p+0q8s1gCTzKv5j6d0mMS+mnOM7tHBmAdreC4LXcxV67Bxqrp+z6wBYC2Yv2j/EsvdpP
altBdy1tdDJF8a3VGxQRCphACtv8bFWTMtXAd8Og3roDKKWnh6Obm6K3CD+q+GfvWIYgUyltJacd
pFnpx+nTkAn8E92MK1rAUkjOcmnGqYkZorqBshFt38+NFxv9XrXb3GmN4S7X5cCWResSbR9jYLIW
LNk1BbkspnqHeZk/KxW1y7gSzifTH/q8QAtw0ahRWgrbalRV6SAX1a8s4uSHx8IHAcCX8QgyV6e8
D29ExVj+uv4Rx2YwTFNvk97AG6tcb9AB0eid04Oz9frV/Rfz/C6FCSqwcybJKzRQq/A2P/8a+F5v
CrCO+RSaYpQEAv/FQL8LVD6aviZTC9VU/uN7pmONzoTqQhkptLs1UL+We9q8FbnFDgX2uXRFWS7u
rmLCDZTdJpiO2YaqFN21phHiRYaWq/1kSIdJknZW2jxf31duQLMRwxgqaaw6KQOsrpeliWtUJwvz
T7K1T9BPXbWGYE/5awKWpIwRR81m27aWuvhPl23dWYe0Ro9OLfvz+luZZutdDONN6kjVkSTEa0tZ
qotcV36r2oes1ygYo6h/S7QkxqWYkd3LGsW1pF2oK2aFKBXLfE+JXyK3foap90VVAg5LEmqjm/Ux
Z5Yq3VR21I1Nx+rGcOd94Sd+S1wwS550f/Aou2SFMaXqRLlnmpP1UAu5cekefrIxm29gPE5bGLEZ
Rjqe05Z6Ow8UoDQP0PmPcqAlsNd8Z/ou65PfGRekdmjQHT4vbhjAmcZoZtR9FahvfZD/EOGHcR3Q
Rh5jasioKUoH6lpPCf08fCoqQbTDz7ZsBDCmpZvGqa1tCEjH2FeV0V/AUpUQLEsZw10pVedKe+qX
5kcxS5cil/0kHW8TU9/XbXW4fv/5+eDNtzBeadEBdavBYXgakJp+lgf6Suz31SX05IPxSCmM4r1y
irw4yC+iBhfRRtO/b6LLiNT5mGuw6TUhB1tCdssSFd0F95PtdUzjvkqlqUQPTTz7o5Z7NgjCUrtx
BdtIj+zKfdAZm6Pmlq70Hb2T4IyhBJXR0fb/wm9PdqJkFtcZAjcO5B0KMQyTZfkhmT7G+YLbR1HY
FIDI0Abt5EyLuJFQGu+UDBktjAaB3fkEFp8YgF3r0KYOWNTqJk2bW/B3/YZj2IpgFGEBe1avt8im
l/NpbR8NsGhZL4IT4mW4tzKopmyUrVCzurXCHkW5w+x1znpKAvqSXIR1Du5+AcAIY5QYUf+ERd81
USOXFdzPTB6W5iKcD+CptPH++2yfq4nWWSTeEN5poeXIRnhStHI3GYYn2DBeGIl2CDhrG0Mxn6Bj
c32yq7UEScAc5ZY/10AyHeMdmRdHLacT0g2qMxdL5bZ29UTmGblv0xnSfrf0QpQTrgvYfgvj8mo5
lJY6QjA2EuuhJ7Mf1miuaktHGvyp/ZklAx7Ntol2SuJKXemBh+jSjiS4viVcz7v9DMbrSfpUyHKK
rSe3yY3yR3bs970zeMN5hccH19YPCuNEu43ri36nBKlvH0T4ZVztwomYSIqA1pltV1lNqRiqjkKz
qQk6qZXzrKxv15cpEkH/vrkpsT1m1LvjnWdd8uzSgnjmugBe8GBs1sBcRdAPpXFKcdFKsKdnle4v
4Bco9P4wVKJmKF58uxXF2GWigM45zKA46vAmpfeakToTav/ZUcvv/7dFMZEgshX5KgGP1GuSS1c/
1/kPbf7e2z+vS+GiLG4XxNyEsc5JHpdYkBZoP4mX72z0hd7GO8szL/LO9keXoN+9DwA0GqBDxS+f
Re/Yf7mM7yrI3AKjiyJJMjGfRGPeeqeD31zy1wflVgqUvTo5ItAPgT5qTB47sxqjS0ZkN4r8Ja9O
g/71+p6Kfp+J93pD7ZIphKGLDH1nmY23GCIYer7Hfld5jQn5SA/gFK2Cyiv3k5/sgVF9MC8DJqlS
IFT/ryekMUEdWMyJXCzA8aB50/4AuDmvQKWBHFW/DZLbbn99A7ntqBul1BiLUaQ5mtoJVletauLk
puGlkXpc8/BWy1oXgGWuZdZBMw5nXa47gTURHR9jTUDvnFiZjcbAOTzWy0MfCUJk7u8D9giVUfQI
fsIUxQySQuwE/nzQO1/TgDM3ZoIN5IrQwbmiWjqlR2BsB4msQooTFNIS09hL+nyf6blABP/WbmQw
hkNPUR2MJlh1cluieb0LrIMBbPYBKOXFrgwMwag9N0oBSQxBBoriHDGnIo1tOlkRWvQlDDAbNTqV
CYpcSboTqB7XwG/kMAbe1HNJWm00Lvw1V4fJ7H2JGSrjkACSuPISLwR1KLBmg+ty6c+y8T4mNP9Z
HnNiepJVebpgWbl6Nubd3PjRcCxnQXpBtInMmaXZlBKSJCiSGwlIuF/H9HXsfwe2HQkmRPh0bPcT
vJemhFMO4BH4kuSctd/jDg+kToSCw12JgXF2DOriGcFWjLRMTpIYIb5XokcThYyhOkSpaJJBJIQx
sh1p6kYCUwCaZY4gzXPGOnYksF1eP3q+Ld+shbGu6ClR5NrEbaVcXZJDIT0r1IrkneqXwf+Rdh3L
devK9otYxRymjDsoWsGWJyzLgTmD8evfgnyvNw3RxLv2mZyBq3YLYHej41q8QYlNRVsJY1zr0JVG
ptJUz5Cf52Gwi+ksmc9Z5O4fir7Z7/QZLhzLmyo6bmzNWB7aTEbMiWA/J8dhIG4Vkw9we36SxWex
bpxkXF7kXvi0L3bT8UHldPAbWihyMmbUJVGJrhLS5rC9m6wb0Xr8t99nDIiMgioUyMfcsj2GxQeV
Vz7Z/jqXv58JhWYjrSWtwO8bwkuV3hjlzZQHi5VxygscMWwnX5DrqDVjOLlSb2N7FvrPbdN/RAZ6
NCdeF337obh8E5MJhxS9N/WQgnJSdov/MsxHV7pNe1fCkTcbs21OFDMAKBcKOPCYlwJMVVrVigjv
qDlhZs8GZghIn0f3rc3LaeBvtpT1lTR61avkpjMXKSlrEeCCGug0ayDVtamjXVuoJEYPf7P6isAB
HMKo0mBTi/EU09Tl0ZJhgKVVMicsiF/HR9UY/X0l36wnrsUwPmIsFL0YCM5Eh9Tl5z74yYoh+rpN
d/D4eD1/+GaXgzHfjIBwz+pIhRQRg+qYj4ULNAGOl97kh/HAhcba9BKra2S+2TQIPbE0pFYFtkPd
8Vl1JFt5FTzQoFaxK3nSdz4jI08m45kMlGfLasGdWlVjx8q9lPPeke1UDvAcwPvHqOg71C1QREmo
Nfeiaz30XzqnAUz9YGNM8QPGgJ0skO5lv/JNe3zRAKADzB7i/pV7XP0FzIOphlVjTgtiQlV+1Kbb
cHE5mkn967tnZSWAMQB9CJsx1mHbhgTeKNXRPjY3fRC6YDWh8JoU1Wz2Ja/+HPk8Yu1tP7aSzVhF
EmoxQG4gO01sAgbPLojdr8Zn2pohDh9pc1NhTAks3ljWxGAM8xQYUzWlQof2biM0WCB7NQdO3LHZ
kQTWyX8lsH0QC//NaoMK5uSHQR+ALuaMyW3k/uUZy8CO7GsIdC2MUIrn8jrmNC04x2O78kupavnc
4zYTLfPaLj2qi3HgaMtmELI6IKOORTOnpAhR20i+qKfsYJ0rwO8BePMm9OkSv/lAeSPQy7obP8q8
BvNm7LiSzWiqgZpXAlYn5CvNtaBej+Htwltp2zQGTCJjJBxYCO9RzqyyJeYiS+6c9rfY0nrMF9VR
FjSx7HiuP6h9z0lSts90EchEP3EpFekyoqzeDE/yKDqFjCZhyOt9bGoGiFclbNGhW82SyYIWAATm
IT2Wdj+jvrYkX/f1YnOjR19JYC25TureHOEoESFcqaAIxY789yLAEI8T3mHf3FOcEtj9zzWi79gL
P/AayrwTMq+dRSILE3W0dTB/L8yDKL7uH3ArvEM/3ASSGdDvsB36e0wizABlrEckFG0qevrkFGLs
FNnnTOUY2NY5VnLYSY0SUxqItRCtppYFwFPpo04qjogtlVuLYIJHy2hMUUnxbIbGJ0v5QoqPUvVh
/7Z4p2C8xFKpcagtKD9m1Z2iB2X9ff/3Nx+O9RkYV6AXhdVOprK4s+qbQeFlGdrNAPRon/uvI8IN
8bDwJqk3w9K1TEbFoyEf1JrKFIPyuByX8xJkj/DkGNzmdV25shh1bg1JWOSGIOEH4GmMWKpytBsK
Ty6eeWUSnjowkVtXx/0QpRDVDb0z5eFDqqbBZPSc6f7tIyGsF3UgpALVhrGgsJ+XTovgISiRDOWm
pIOboH0GLgMvId+MfRG0/VcW+wzXcQWY5BmlDKDZoPhdnbAr4U33zXEKymteq3fTNayEMfbUyVof
Z6A4dKXuvhpe1DB2kGrYtcybtd16nNanYqxKSrN6XCTqgwTEZurHsHwUtK+ZpNmk/bKEPIXfNOLV
uRgbk7pKAmkjwolaTb0uNfxeT1yOHdM/+ffgU1cAo4atbqBuAQ6TkaFhaybF/rv2VhqkoI2xC07K
E6JqTL7z5rXeH+h3YYwBN4KUEhG4VNhk+k75VPKCt4v8Pjr6XQJjtil6cqkFrCEgtJmUlOlMyQj5
a3rvTfZ3MYzJSuBbSwcDtzYVojdIY5CZk0uMkhObbPQMfpfDJFhdnEvhrHcAQitre/wxV95sOHUU
DOljYBidk/MwJKX3Kv67RPrv69S/KkAzjuAdfasZuUiOZcvwqB5b7+ZFw6BU7Rh3PNxeeog9FWT8
0pJlYzPlourmYnjXgwVQrid/Mf1psI5zON3vazzngCySS1mYejKareLK0fcug8Yj1htfgJfvKOA8
VgrOQ8xRSIXxTUQssxExrQKnGx2o0/3JmMDDbXrvAn/7bArjmYwkjys0mBSXjMGUYoEFoLbiSysc
9i9P5ig+21mvVV3EeC7s62dnNfOms3nMb9WX5aDeNQGNNCeneSRB6WhH9WN+HX+Ovye3vEUEjiN5
Q5VaaemUjpg+k2EXyCNsAWAU06f9g/Luk/EjejxGc1LNijtox46goizYJDsndezsy+EdhHEkYYO+
qjxoqhuidNIup0k47gvYmF2jmmEBSgV0pnj2GAePRboKmbihvo1Bmc9NkF0TcByOyO/lR2z/oBU+
oWKZvNZfeS3PbWW5iGbcvdzowMpEIOJGAHMBoVszxZ5UfuEckFrQe/dxkcJ8qrASTZA6g3YJM5bA
g5DO1g2xiyMq8gfe0ONbmrYni/lcc07KjhQ5HjChu0PgFvRa+QT5kd1o7amtGsestdsJWE3VWJx0
qz+rSfnQ9rLdZ+I5SzE/GEsAfl0GW+o1rA2Lt8qYBmOFoeIaL64yOmVZ/MgxHWw3aXGfyuODogmB
1oW3QoOZjBLcOJ0YtKoMWLTIuDKL8mRk9YkQxZ0shPtWeIPA65FE4edKMe1EsAAfoQRCPrlKrgSG
Mt7Kaewq+py5SqZ8i6PuUS/C21gCJvH+l9m2ocuHYR4vYswLWDig23KB0fMX3YzdOTx2oenuy9m2
oYsc5snqh24serHS3Cq/65WrmNzu//5GMAsTMpB4oqoEGBO2LydFpVjXjQbakVPvUfpF0w19MDCB
qpOfeWwazUoY68m1DHvzegajWW578VOooVhQ8j4NTwjjFOBzSCfMeC7q1K/LyVYmm0wRx7dtbOf9
fm+M/WPkG1lAOyguGGgIuiQFLq8ERZF4rMGGgSHsxcP8zbWV8pliNnUP5SMFLVtJedeqAyPGJDSm
Jbv6tXWrKI7hKwfUqHW3fI5Cu3gEpAkAgjOfN1WyfbG/5LLVgzldJKD5lKorSo8GOXfij5CLt8OT
wYQU/SyPPQBcoI7ClVWgEPIjMu/3VZ5zfW8WsXpfyaAPTdhACbMitnOkAxgGbq1PUsmJjnhHYfQQ
a6LwlRNeiLKt7bIGErv0IqMVtH+ajWIFVcTLV2EUsUEhWrFmU3VndM8Q8tnZZJvu4FhB6YmvkWt6
HIGbLmklkJ57dX8AFu7VoqsVdz7J4IaoH44oqxdXH+kyTHxSXvbF8W6ReZVAnEkqSU4RszdfhgrE
DPVRACDLvhCeSjDe3MiKZrRyqIQ2/cgbkELEN+XwIkS8DI4nh/HmmLBWRg0vk6vJV9ZyFYEiOGvv
Fy4iIe/SmKyjFs1kaLsGlmpUiEwelYg4mcwLTjineWtXrBRBSU2JdAOVcj9jObd0Zwyipy44OI+U
KiSpUX6JudsvPIV/KxavxEpaIoWtlYC59ytw3wE5OpxNNKerY3rIQOzM227bKC39ZmBvXbyVvFrs
DGD84qPRWXtaRQjvRCAbVX7kq5yZqT+8xr+Mma1YLI0wzkpcKshQ22Nzj+W2g36Vf0HJ8QwSBh7d
F0dN3pDxVicbQ6kEygFKFuGztXwYNa/jru5wnMVbzrUSoTeKQLQO3om4KGu6mM46t6+Zk789U7WD
Ps6/ed03sqeVwKoQwiVvcKYmw3KlMp0TkLjrpe7vewze1TEeQ++6XBdmiNGsL8vyWuanOeWEZpul
g4uffSMWXp2EzHGmRSHimCS6b9Uv/fBRqu9k9NoF3gDYxvzA7yrO+ItQ1UKSCgj930hLfe1A5weK
I0C9fOJQTBSJN4XxfhnjN4lspWIOo2FoEdy4gCT00fU7JL1xiqzpCKijH8WkprYqyCcEAyfkf//o
htm6hTwRosYCsop4+SY3iVNhu3IZF3speM6D8w3Z0oWiNQ0atpnmmq3pkvJTKz2ByMlLlqveeNzX
SJ4oJtyQOrNcyIBMQax+tPljrX7Oxjup/yKh8rMviaP7bIFCJ7mSzDTi6KfPCVghFGICUptTjdlA
c/9dQ+hfsVJ/TUUcWI3IsKhOdk4JRBa3PghO79M9Zvlg3OXfeZgbvDukL95KppDMVRuZKL0QUDoL
oy3Op0r4rGof9ITjP6hFvUu2DUy8KSLGgt7NvZm5UmWKIshumD4UyeAOtZ+3B7T+ZpI6Sqw6GGTk
pKwbsCz0Ri8ymehDLgwtLrVCRf24eZ5vilMVAOo2fp48bKoG/YHurUQ+Dw1m+wW4SGV8ixiO02j1
IYytNO2yaZ2p5GFpbAciv0Sw03FKPGeAvB1VjAdhFig+F+DnNArLyc2P+5r/B6W8SGLSk0oUo6Qs
EAvUnzS7PQLZ8aPxNJxTVDQw+6RglB8cA6rIMbg/hAUXsUzeLCaaIsxiSHE6EYJ4uSt40gclULH3
nl+LnCBk2wguwhhHgkxF6kdLx5OdlLYplJ4wu4b+qQTQejVyEWnpr+0YgknVZ21yTTdocg4z125D
TLRgTyEozxhbu0LMg94nb5Rs23ddDsd4lakzdHBkIilLjd5XxcVPxcQp1YnTj+RpJONIRjFVhq7v
8XZ3tdv3k2M2uRvKrZeXncfRSZ4s+j1XNyjGvR7WNRw/VY4EdfjYle8SL3aJ3XqzW2GS1+4PGccU
qLPY+26MM6kzIQ8FCdFJk8l2nFVuJ/oy0W2ifV4wUokG2P4xN92IiWVEsAsD/pgdElWmqALVAFK0
sT5n4GXmtU42tX71+8wX06ZpVNQaDrnSPyXV1yUMsCvqZsOp520zbUvSVTSpDdl8NxMaZUrc6fOi
ugM5CEowqqMdmiaINlQgw8n/8wIBfL55EcaYl5UM4qiq8PnYbIqT20q5UidOxL39ZS4iGJNKjMTK
K1FQ3Mj66eC7hbcvyBPBfByMFzWDMMLBN0A8stLjnHKHnnlfhf77yor6BKvnerugnoemfv6NJrKm
m1T2kjqUQQa0l44q2rnTulwoqE0DXn0jxpTySGuiYTKAWBqibt096HXu6eFjMzzvm9Cm71vJYV5i
rchEI66ROGf1jdTdxNnREDl+jyOCLQlM2BOPFLFFSSD3Yk0+pYT4UcZb89h+Dy8nYUsAQDmz4rFB
i1q/ppUHBQysS2RPqHlVvuDqHAXfjNVW0pjXV03SyFhM3JsKGD1Kbd75WLQ/8RBltwsbKznMw9vH
oiKV1lvEW90U3nSoAXaWBAuAewA2HhT/O+T8b76BTf+HtNVIr+sKXOqrqiGO575NPHVgXINRZLES
DVCHVjuExLpKwJqLvPnwT3rNpvya0mZ9hyVON1XI0YqAs1X1R4qs9m9iGA9RtHUqaLmCF6L+lsUJ
5Z2XEh4QAle1GWeASq82zwPqnTTtsTo6Em4AAL60abAH7DVeysNxrSzHjImUMStK+L1Cui4ALahx
QCg5zo1N9JH6FEvbI9cWjbPc3hr6SY49MdY44QFPDBOYi8Qw6j6Bpg0gxtJuhaz1lvHDpMvevhJs
VwMvRspm9FU8DMUy4DwyBs3o9shwao7IoryRS3LHsR52HsGQlTksSng5s/miiJ5inAl3l43z7LG5
fNcZkQaaI9AFR+CyBWtfhV4FwdxhdFcN3/bvjncexhuQTNYtjeAbJdonGaSOy3IrJ5yiGUedFaon
q2dcLyZzabAD6LbNy9Bdxbyt1u2ppdX3Z7yAIhEZI9x4DOiqzXBMTu2BLjD8zeTkb95ZYRwB2pjK
QCIMK/UArhmxVaa15BSBBI5jOTyPozBhQYEJgwRs0mjKGoYHfIs7capATFP6FqaHkkT2TUyOV7MW
dFZ91iTZUwRuRY7z2dgN/zBT0n7poeqyfjcbB8Ijw90e/bp8NrbNjakewGaoMFs1GJ917AgPpm9c
59ibEK9+5pnx9XggL3nAI2fgaD27+G9hOr5aMhxNjPwi+tATp7I4URfv9pjAIZ0WqwGyMDoiWX+X
aKk/kv8d8PU3bWQX/K0RYN1zM0BJRKBzI1AAPIjfaITzlG/XqFbfifER+ZQvdRvhKJotOglWdorv
811vANVidDWgWsyH5qPyqM/uvmvi3SDjNogxIhIC4bar6+i8gDqukdpgXwTnhVIZx1HUxgzsDqTp
YfOaIlcuFtuyHixgIe/L2a5Rra6QcRxNL5mDFKI1Id3SfhXm8q5zdzoLjuGoli27mT+Nju7tS+Vp
OeNEpkxvwz5BU9gcQexySAe35k57bZaKLgdj567bRG3DMUSX4uf4Jojtj0pkJ8jOJKBaxN+53Tga
NLyrcawEMkGFTsAC2KVQxsFP7/qgCDAZc6pc6i94sxW84J8FJTXEOoq0EBo4n2hcMR2SIEQC0Hpg
W0ZZkVtT5HwwdmknzrUqr+ll5uM5qj8A8JTknEIi90zU6laPcdopxqRnkYIKFDgFxkAVbPlFe1vA
UzxU8F94RSneoei/rwQWZla0qkmDMxnUwzOmU6L8S9EK3/aVnWPKLNYbiM6rsRpwd32R2NJ0FUWB
lD1q7dO+GN5pGI+RjYvVarRWWWDoIZX657hTD8siePtiOL5PY/zFPAN9Lcmh5b2sHwchPWJg2f83
EYx3aARRIiaq2ADLyO2kC7SEo2qcM+gMQlAip3UujBjdFc3CCaXpbLQdJ5HhRf464w1icZGsZYGF
/pzFpOj9yo0W9Mf/xyzmvuPRmYrDVC8GEBHxSUYFmKU35nKXA0R//5twlFhng4ZhrAtJjSFD6E6p
EIM/rXYaSzl0849/k8S4AaBVlZqswSqNPqja0WvyRzX0NC5DMrWHHXfN8iuaii5YmHrBG6T6+lTb
Qu53emsD6EvhAjLwFI7e7srTpEJoEHPA6Huj36T5Q8MDEN+2fcs0RUsF/yuLwYCFGFGRCfrj+Xwn
g/xSuCprZ/+z8EQwSjZMkkL0CKlfQj6UY2IX9Yuo3+/L+ENycTkHo2VtLprGXEFIi+kgGoyA8uI6
u6JAYeOZR3ixXai7CGMUrRYtzBGTGcVuFE6i7nMJckrzXtDvC8FdsFg5Pu+fjneD9N9XSrBIpSxE
PeT1ErDDM0/vdTvmIl/zpDCq1uh5L4YKyoJtFDmd8iGMg3myOMpAf+S97VyujnlrWi2ZaXFYcXPV
A66jjMk0LLoaMq90u22jFznMYwMuSH0SMLTtxpblaKXkzGJxKvXkoJftKUPn6N++EPPwgEBZECoQ
KbjdEnT9sVG8kZd8bQ/PmL+OxMJxxqVuzaGEq2vdyY3OiLUP5ZlSNna3kf+t9fdPtD14vBLHPENR
GUUY1YFFUZZ7oAKfZs1pI9v4yfbnziCS6Q75JzOyuYuPHE20GI9RL8IUNw3iuaG3zeshscGU46R+
SbvfCgphwBtJbOBUHPePzBPL+JAcs0Ii+CA0d0g+19Z9OLW2Vj/ty6B6t6P/FuM6UkGsxKrAixsb
RzTiEkFzrexA4u966DX6XzXlLhpDD7zyG1ItF1Y9oZ1v9k9hdFDTwS65qyP0VvZOxLiNyRoFSZkw
JT74Ym7LXgpsyN6XX6ZTemP62QNojvavkPeZGBcCQMiirkLY2qyfxzK38/quUXmYKTwhrP9ITLMT
yYwJnai0W6C6N+ppiQnHbXAeEotxG6EaNbnQYcyDbhOjBoFtYvpi8ZajOa/jOwbqVNWntIgQF09+
tTiaDzp5T0REhr3ONjAwxc/x8vu3hzb674onpIU+GXEDS5JiJxIyZ0xLu1E5NdgNnBJaLPqvflsi
4yfCrpnLmOo3yOQCAkJS2QOZBlDMQUQx3i0/4kPnKtfEqx4r+CsentTmU2Ypb4thovYOh6WuhqqW
K9quMx4WzNDWjyR9bEqOH968yosUthhB2pgIVQhFVIwjkQDgIR6i8du+RW1Xw1ZCmO+ljapWZS2W
c8a6s0tVcWpD/mRU2vMkJ26i6yeTaA5odY9YzAgqLXHLunIw+X0DBlpHbEHF2ocHzt+0Ffm+kdWp
por/s5GpUqJKUWWIsvPj/Bw79UPlhG76A4yRdHzsdj4YvFvYssa1REadmqxTxw7jcnhgR/hkGCSd
bUl6Jz/Hz5RuVraFILVrJ/S6iLtus/Wh19KZ12dJDFw2HSguRYx2xc+z6qimwTHMDYQTmMzqSzNn
rEknYqEQMwBgRPWgVOfeU/z+GiDWB+kkPEV3i5ccRX8IxoNid97IK4Buu6LVH8AcEyPaWarFCyhv
PVo1BI/Fk3LTud2RXEc+b1Z1u0a5ksY8t3JkWUNfEaQ34Nqie9iUmrk9TCf9qjhS+kfzpvkr57eS
ST/06tVthboWug4plZiiihcDqVs1PST0HMfAvUnm4ZULEVtnFtYiRkfysWXum4pNbP2tgTuel5d9
e9wyx7XiMK/u0IjTHNZIrkG+UyR3usGJVTjelK0OJUYEbtBOUN2pAy9ZEZV3ktUciBA6Wfa/wxX9
bgTMs9uinEYETQcdRHdtyccctpA+7l/XljWvrostFLUT0WYhyZEQAMY3u65Qb+UREHO+CFsnSkm+
xLVg/S8Dr9vtrIsuswWiuEoaJW8wQ9Z+nR1ypQI7LnaNm5bY4h1c4zG7A04WMJdtN3v9twtk/ISZ
luqSF8h5w5g4gmwFRtg5Rr7wqm3U4b0LX1cnZDyEUS/5vJR4xd9GXp3Sp+h45aECpG/5xBuC4GkF
4xoiM2zDtIEyJIp+0IYGLkJ8Niud4+U5tqQznoGETZtbAlpAUf3cTPegILPzElB4pv1v34jxCQJm
lJVIRX06LM6GCTBfcJKA3WlfyHY9dPWFmFA8qmJBISI8D+2EL8ARik6hbwT/Hwxcrr4znkFXxGRW
JOg7xTNfrrIPsWOc6ZIKiojYJSqwegiQ59vcMa60b/vn3Io+Vh7DYErLUonVjVnCZRIjs1tyU3VP
A4gu1LR2ljQI68RJ9OO+SI4HMZiwzzDnVi0F6P4kzz+wtX0PwhV3XwRVgR3zMph4o+0TPFEt8t2y
eKp68NRoid3k14bgZc3EUUeeLMZlzLGqDn2LCMrSXmNyzDLFrudXy/gEYk+OUvJEMV5DzeR0wuwx
BgPnoyB9kObZDsdzZl7L3CFEnijGZ3SRJLRjiWKIEfduQ54H8ctoPomjZLe84gTHbxiM36h04BeI
LToPsvZJ1e9UuQPkwm2TcRAeeUEoC8acdyjILQnkiKfwiQDH/7rG1h4KghjKT1BfEm7EY3cVHuiK
OV0V4UVoPFNjPMpSTePcTUiH6eybdLA8iknWBrwNZp4Y+u+rQFBXKbNfhS0fwD3a6o+pyhy1PwzL
LRb5BuOuiXnDxRx7ZvdTyqHWlian0y3VTWhcVfHfzH+AYViTTUsFJD1V1dWB6pCY1VIZmF4AUpf8
KHO38v+QiF4kMF8mwiz7ICUYwB5brL3Aa5g2+aiDPn0Eyx0JyE3slU7rx0/7Xmq7krA6GfOpJLT8
i3JC6jdRElV3OQ+HGgsw0Um7UYL4gPUXR7gC9D7Qm4S7v9OTX4dmh5kXIVXnUYLfmoT7vr+SAeyg
l2fSnKS+9bXmq2Bygp7tMOQikPH7ZZfVGsEuk6sPr+MSPyQ9YCDHhiPlD8nXRQzj+6thjkaC5hIl
gjgmh/JBi2ya68U38SE9hZ5095fIH5cPyS42a6qat32HfplknsY+CrLmxZR500PbfvJyMMb7V+Wi
jbGMkmdYRHYuv8rll8EQnQHF3H/TS3atWRKjtp819JtpdEq3lpLGxpbux+V8FBz1UQXFumnTfbry
O9iGJN4G5vYU4uo6mRehrbR+yjMU8ppy8fJFvI2IfgjR45JAheKIBHzQw3DUhPjUTaG3f/i3YTw2
dpBFkJWYJtCILZZ8Lg5VMx4lOAN1wAyT3nyvivGhSSxbqYz7tssO3VS7c6c5wFQIEjG70c3s01iO
hwEA6APqm2YByhshuk5k6bFq2sPSFp6SkFNRTEESWX7XET+pTMfqoyexUE9EWPy2Bf68EkfONEnf
2/Z7BzJYG2BuP3Sxe4jm2CMJ6jN1OdygVHRF+SyC/WNv9nnWx2buvAhzVVNSFL6Eg3xKDrkfPsav
BqaPKChxG6gfFt6SNDXEvYtm/HqaTukiVtBnoOX8aI99IHhp6CRHikEWuVyStS33sz4g4+T1Mo71
uEaQLZeeaoA4tLgu5JYToW0OBa2lMC5dT8J8mAikzPfEpSuU5jEW7fQHzRzqQLqLXjnfjXOLbH/O
6EJxAcXAf/MUyUaAYTiSZhuBjPJzLvkcgfSedj6bxbjxTDPGBvMHCKMC9VS6DdYa6TpRFoD/27cg
FKikfnOQD3+DSba6WrY/Jw9YpjQrxBnEfJrSx1R+nHmADlux01oEE8sbM2gOhgjNaKk7RvqJMrVH
g61YN3MTtHNv59nz/m1uxU5rgYxPr+OsDOsGl1mXWiD25lVm8TC2eCppUcNYxU/TbKhjXwGksfMm
V3ITAP9FTwT7RKpf+Ojn/w0qwPpMjCeJUjmvKvhwECueC+WYR0ExPY5Es7OCE9JvJulrUYwLaRex
1BDI0HWFMKBzzxKwYzGxDqzfA16J/W/1liDsaT7jQapuzgtztlRsLFTPoV4/geIntYlZogJaoJqX
Y+pf1YZTHamemWQuKBZ8VBBAYKc/LVFlq9L4IYlNt+4Nv0hj0MHK94OqPaS5+VSYmj+K3fMAvnRi
NoeyJLa8GEEPYgHLuEoyfC5S2QiGg8XQNGeWsk9aLOYYm1i+K0J6lVT3JAf0yDSf4jl1xBh4dHFy
jjTpdVGX8ziE3rBgBtwiz0YExjTyMfqg5uZDU5kBWtCfxXZ4juXqdcIrWxlPLSrHs2QZ9pCbt7FO
HKvUXU3TnsJYdJeOuFK2HGbswAkVZreMTr+qtemjXqWvtSC99G36PemXF9MsfFnqOS6IftX330HR
5f/0aBijSVqlDGcJ0VaNPWDTqwp3Nq/i7CEdX/a/+PaTcRHEWM5YTZYZKzUwroaH1Dzo/WMo8l5B
6i73DsNYS55WcW5MwEDUwCBBIWSiE8GoQQmuJR4G4h/e+Mt5GHOJkPuRiuDiRmd2ZCeGwRRA5wcU
CkC/udJ4n4kxl0VVmzKvII3ip2ZefovY0bVuMPnrzz64fcEfGvnSXc3LR//g8C7HZN5gWcl0vRER
ysz3FGiowLI4JS3HmADwXhJuXs+7VvYJlqQmJG3X/SzfmT+oH2o/gm4eIaNTnmonAvC9va+Z2+/G
ryOyj7DWAuiCqHg3hunHUJ9T4cP+73O+HfvWgliq1qIFyaEuX4/xp7D6XCuPYXdW6r9ZIFk1IC3m
yQUvlzwCEk9160w7FlPoAMT/AO/Gcd68C2N8Rq/XxlROqIroQM+Y8D7UH/dvjCeA8RVaA6A9EkEJ
8lC3NWzDpInOSW15IhhXUZR9O1UWlviN9lokQcHNAbZjyYtWsf5BK5NaaN+AOCRfR9dFfcH0n0vH
NSyX2yXdPs6vRIsdQ5nE0NIEChKzPPQtyrP2m/fzBKf6quPVc9sbTIm4+19p26P/RyYiB6bcbSWR
Ji4RZGKS2lfM3Cmn1i9VHvTYZkVppdUsL3s1k7FpCrRcaAato988XVH4zMEBLyDwK+MDhe7nedwN
xiVdWUtlFGQKWxM+AVI7r3/DcquvZCc6x850zgkCo84dPJoUNAf98LOVof6b39BYDWqGuawTWHNP
vpjTdV/PIJh6tsbbip9qbX/LX9rK9m7DIiNyLSP4Ew7RjdTbYYDSmQeiYMtZ7rNHSmQROiNvoXBb
ay9Smccl06N8KiRkrVl4o6QPAPDd19DNBvvqI7I93Kkf+1jNMBVD94Cw9e0rhZ2f6Rs9H0R+tM65
Rbafi7JnhpqDia502jlif6snhZPxKNx4QqjjWaUg7TiZhTjg0mb5XpZMR5keJ8IJ1rgXx7wkVj+G
KVBc6TM8gbQNLOmnJMiBnAiaVJ+7KUt/bSdu06merI40UpQ1ZXnDMhw9GcNfuYgp1d6NDwVYWY3j
zLEsjt6x4/99Xfd9pGMwdoyvge5jR4NsczSPJ4JxH2DpHbsixhZkh+mcwqsClbhfM4emU3WQXqfX
CeGI3K4l/DImnXEXQNaW5qlDappE12jN2Go/umNDnFqr7RYhsDk7nDPSX9z7bExQWoVIgloBLhL1
NfSAaIWmfZVuUC/pBAARUCyK+CQXGC8AGAovauOZAeM7QNiWF9KAMahIvJ2sl0b/pqf3nAPSF2zn
gGxDdyDG1AklNbUTxVRPTvKdEdB8mPfabHatV46K7eOmSTWWbYnTENew42N9NL9gTsOvD80VcIU+
NVcy6O+aj/L13z3iv7SG7e5Kapq1pY4p+2R6EtRzqqNKc9i/Ro6asND7YznPUTUiK6tqhIvE07vc
VYsXtbiehIRjBNSs9r4Y40kAK4XBYoqYBK5CeyBndBLsXngt28/7Z+LJodq58liSPoihKuBMUwdM
JuVBz19QXodScs7D0XK2n2t0JQgtJMRY6QAePyz0TXEbLMJy3D8OL81j+7mYHpjiJMd5xJPmZ2jf
knOOzYTSptqu3fEmJXjHYjyHEusWGehQ0rL4sxw5Vf65N3qOf+K4YIPxECYJxV7KAYsQV9dz+qQT
TrmBcwi2V5v1rZioMlLjInej6TQDXjjhtGt577DFXJSwSEoUZZipIyBPpYjC1RMIpJzorvHzQP6w
rwWcA7FJhDmrctX1SIQnLGfUnX4rh6+pEnEKjftSVDZtkMtSUKQZJU1rutMjP58+SIr/LwdR2eH1
sBpqVcdOsQvXHUWJHXVHsN1wTHOz43zx2So7u24QK1u6Ga5TeVh8PHhecloKmwBIb/RjVz0q9xRk
qj/XnzrPcsV/+liqyERoqHFKI8i3VVdQwrvUSFzk+UfN4m6by7seVRUZj6rBgEQdFXXM36KTBRBS
mxyiK5rIisCks3moi9tGa4igZpM0E8A1vzvWgiQAcAvprmnnl+WdqXK07w+e7iKAOU+7jGOP7uJP
EPzoAFTwyRaAMg3iXEe6LgPr274u8g5EzWH1Usj9UCedgl2XdvITy9Xyh/3f3zany3mYQNMkWGAA
dZTqVp2NoRi7zIJZ/LIvg3cGJrScErmz+hqvg7ocLf2x1zgfZTtCuJyB8XJtZahKQiGehUK0Z9Oy
I+tLJn4UrcdS4ax//6GacJHFvArYlDeUeUFbCr3ZAAwBdC/NHQCfNnhSQOmAKDI8j5qP/uj7sOSX
UBbaakiSUZnouNTk0y0hcvi5t8Pr6tF72hPDtBO7vqzVpcWLp6WzJ2lXzTz4/0fadS3HkSPBL+qI
9ua17Vh6iqReOlbaVXvv8fWXoO40TbA1uNPFxd6LIqYIdCFRKJPZa6MNbjV3JAXnfuVZo8ix8uxY
7TEHOuPVlsyDjblMtUFzJWltSCu2ILvlfTneHjLIEHaRobcZQmQ5mu1MMrxlzO1YMIMB86GL9SaH
h9Twrjs+xzFZzitRT2NZo2F5W59HZW+Quyj+u6luK24q5DeJ74uLMDjRW+LYSQNConQv+VlhTwFt
Y9ZrDASMEK1VZmTbeewUvOUx2LF0hVGCOAxuWZ4VjP5lHQr6u0jzzeX79Y3cnEWVxcvyGAiJhbRr
TAX3ce+KDiQq7fg2PEWH72ZsE8e0I3DHo1n7Kefd0pv9LyvDLF9UUs8YClLRIRueqdxnf4z24IRF
FxhPe44DxCxvlDlU00ImdHnW6nerPBvKq1y9cnZx+zL+tYssQ1Sm1ka6DDjN6rlDmwdlmIxftK/v
MpUvf/Y0vBhjDlwk1V09agu8I3qAepEUP3UlB/i5X4e5jRfNEsSRUreLRHiWYsyCNj0ewGPyMEyj
p4n6KdVzzV7S9oC3/v76dnIAjCUKjgWtjIgG91e6g1YfVMWLdL+sX+I6IAs3jU236wo4q+xh06JR
E2VE141nos+jCawH5QaBvUczQuAC5w038m46lkYq1NHxlcTI6bY+eV2Cxen+ilGHCF357whJbbe/
oX0lhBPv0GVcWybd9NWtEI6YzZkiLDPLDphYLsPZCetdHfHoLzkxCSvjW3dtgZIHWhMHo3grRsRx
Rs7zTs6RZic3C0OYYvSj0wFGrORxhqbegMk+APK0rwPh7+koHHmtpJx1acwdTmYZ8t4DnaISbgXz
qc14KQUO6LP0UWUrppHVIaXQ1KELJVybSIdy+W5OR/6txlsMAyFpUggSBBmRRo7PWh3IDS/BzzlU
Gv0DVt5mWUMbSiGqbPWr8VijPF3h0pwjWwqqveT1AQ/kN3UkURdSoT6HgWGTTR0LahNXaH6nhRL9
EIPSQDo1AUizrYfWEwKaHawD8yY/V8fw5k/e52vbDILE0KvBLHEFY0K5H4c+kKDxUuU9J+jZOsFr
M+xVbfaiALV3kKdJwMEv8nift1+UkDfrseUbazMMUBArU+ZBAZmkiaF8XclsaMQ61wGetxIm1sdn
Kkme42Nl1WKb6mO3yLsF/DVRo9vXLW2Gb6vVsKniXo/lWGyQckjQi4RBiCqIzhRrQz/CMG5zh+zt
7rrJLXBaW2SAIpqg3DWbSD+F+a7PXlML3cs8hkCeDTbEF62E1CpCABn5+zGOXUF9ksSR85k2slym
gvOkQqBU1SzDYFwhr6e56BddomGNF4HKMXTLIzks7nv5x72+bxuf6qM1xivqeKmHOFokdzqYwTsL
i5054Y4cfr7+8uB/1/s2Mfwua5ZmAe0+DV0UGQq2RBUkDOWkhxSFTjGMvnAW9Tky/GiD2cLIlJVO
jxOUtJz6hAfEMcKANOgOnelRcHnTN5sfbL0iZgtB6RBFQo6gMPkyuobfBIKDnmyU43OPPxDAs8ZO
Vwh9q4OwWaLJadnpbEvCuUIfmenMHm3tiiQOAH5Gpg97yXLGJ4ask9akjQ3RgiKxon9DBznHBt2h
j2HSRxvMySJ1KrYmFQXN4uk1LtKdmkETTyJgPnuEwqAfh3jUmjxuVp5V5j6OorYmCh2SUZXioEyh
N5u6Pc/WSzZCNm4SXSsHQ4JSc6olPLPMLV3HqmCUEhZLu9do78bgC0Ef8Nh/NjKyHzeVwtkqGhj1
EOyiySyh/48yLodn4oMp5SA49U5HD3fotzsNN3R+Txl8eTJUny+bj8bpv6+Ma7I+LS3o2YCVva3U
sj/Uz2WO5y7I8jiHnX6ma87D3NCmNkjGOBMJcoq9S3c0dHU33M0O8Qq3DHjHffs86NAUwByH9WmK
I2oao5hES3KLBnQitxVvgnvbPS6/z+ycWuTyGKel/O4eCob5BrDa8HvePwe+9ANdzLC7FikNauKT
5NbGXjPvzVZzpPQgKxC/kbhph21vuBhj8FhTIIxESvr4ApvdcgN9UB15RsGjHLShXR5UtIr6kFzl
uAbPLN3qlRMSKasnVHBkV2gPKo42aOZG8TkyW84lyvlkbJtmTLK+KKAK6WbTAtkO003V0EnD+L4w
oyPIniF9Un8bwo4TZn2OR+gnBM+hYeoyWBqZmKcsrMQgKBG4Q3UX67eL/m3SOVi1aUKWLfDVUJ14
dl4rlZK4CGkap9Ffs9oP29c041T1eCYYfxfS3oqivoM8hLxvjC80ARHzODs3nX21DMbZpTmcBLnF
me3NyUkqcBVomk+qBsXjyS50Xq2VZ45x9y6ZlThtRyT2Uj+ODm3sFRATrJPH+X9v3IQLrBbGeHiz
LCqZMsDsUJqHYeowkFvsruMr5/uw2fpOj5ZJr7F3aHCxl9hwxuhV1Th+tgmql3WwypKxlFpl3+EE
GeVbrpe2Zn25voqN/M+HnWL1J/RwiUgmwcIAfo/zlNvv9WNn3OF9PEOvU75Nb6zDf8FVRk/hp+tp
tTQmygDbS6plHU5putegEBq7qEAg6Zqhl4vLi8bbRvrvK8BL0z5VFIJ3l/bYu5QFXvBG1PJA7Gnj
MgTCcqkNeauj3rOy2GShNlsZovl4HwZU1gOzWm4NZqnMjTkJKN7iGKDQSmIIhgRTZnWUugddDTgu
wjm2CoMSpWj1agemHVc4dj+gZl3v0STpjt/0vzGXOiAzL+KxjNnUxeZVxHhLYwBDbcHvHJk4YyIh
dj51+0KtOTBLf+KaGzJIYZoxZXpGGG+KhV2mT732alhvvfCo97E9DRPn6uWgBltoMKQO04ozLo5M
SXwi1z4pVMfQeClznhn2CgxzM0zCGhkv9WFSQQtTHfP4b45fbAaYlxPM1hlCcyhJNiJUCr/SuW/p
qLvjASH0QUF5lP/C4ziDygJGlZZDOtLLSrUOsW4eYhB/cJa0+UBeLYn+DatjGy99nsq6jCWdJZ+y
5n+P9lagoRCUO38Uha1sMRCR9kMalZh2chWoDrTNThWgdohEbpr+zy1IHyCerSlo2LchkbBxKZLF
0WQv9V4UXq/vHM/hGIxIIuQ8rQIpVrHzJdRA5cAYvOsmeN+fAQOzG6UuExakpEfxtSuaoCtl/7qJ
jcTtx61i0UCNVDLH2KrZD4MSreDqF/puCp+GNwgA4DUquoVvFja5q/9gUuKDbbaOEC0NVHxz3MQp
yuMFdDyq9Ouy8Hoft/MkF7djSwfFkGT9kGCJqviVRA+Zfoj6k45BreW2TvxB+scUXUN7ncMfnL3l
nC22pBBlXaXXhBo+/3zh9zv5aXZkP8dUGu8C5jgLK0chDJ1qNSlCTUMEe8OpEr9xVsMBP7amMA+k
hrZLBoT9PvolFDbwbnNE3IjFXkV2n1tS4Nlj0KLXu6WJJVwcsWxL/vTQOJVDHnRcwI7mZH7u8IaK
eTvIhBXZElIBJZxoDewa6kun/nV9B3m/zyBGBgrmxtJx8XbirWDddTy5+40erg/nieW0SzBbPk4E
11PnST4qfxhKzF++Dy4Vdxl2hAOyG5PRH80x19MC0Xc5JPnP3gUE0fb8DX39p9JLfN7MD3dpdG9X
19QQDXkWoab171TZjIjWvFPOWBuljnhOJOf6t+KBBlvQAg2sqc30CslP4Ft5psG6cZZ9xaG59/97
eYzrRUZaZ8lUgO+38eWDASrP6Lkt9iNy77RypoNe5u/rC+REgZ/GIopc1TMB78Vsvk/axdb7t7EB
bb3xfVzAtNC+XDfH3U/mLhNEQ11q+vgZXwdP86VdavpJguzje3J838Sci43u2JUoV2futSouNFOm
va5VYta23uaZ3YCbNauboBQTztTkRhvPh6PAlrnyAe31ag5vSffEVT06kYdMSWC6ErHn+8UvH0QI
HJLJJrz+CbqOK+tkJyTIGIumWYPxcxZ6WzC+V/KJCK/TEJDaS5fngstFx4l72MkIQspyTCyk0vTs
H6sGpUwXjP3kXncXjneysxGqVHSSNWM/aSdDDQpdHbN36akoCrvLTkn7eN0cD8oMBl70RjUkuYF3
0gl50cNV85ycaJty5ApPHFu8L8bca0u/aFUc4x5Vz+F9vzf8HG9L7Wa+1x5mFKaSvYnpgmVHUns4
8q443sdjcCadzWVaekNyyTi9TKHsg7fjPhfqHWeNnMiHnZswMHE9ZB3sqAFlHWvOoft9ef055Mu7
h3hrYpDF0JGEF3IgGRKgflUYTjPM56wiHJekt/Ong4bUp2oYKC+Dz/LjDQTB5DbKVLiI0k+2kN1n
UmQv2oM17bSEE2pt0AgCTla2GHdMzbTBhAsKGeY5Pv2bssEDN5aLZLlvup0b3eHdsRs9kTLhuNzB
w03wXNlnXFSul1zO2l7G5RcljurlsW26xWv8TWltquNdn7uj9Hcd8IixtnF0ZZjxTyOqi0ptIiq5
UONkWN9mlD3aXbSXfTSbOijZeuiE3im8UGbTX1d2mdDM6CJlSghewRq6ZWjvc/GcOK1X7c0jv0xM
v941T2IdNpXkuNYrkKwNii2Ogkek0b9+AHkfkLn9LCVNC4HARKcVTis+JOaXLvs6Sbx0+ubZ+7Vv
GHb/eCjqtmmWVsILlQi5LaSSvRjfytSwr6+GZ4XJ7YR1ind238quFE5OM1Uu1M8WceFY2cTl1Vqo
j6xCTH0ZIpKHWAt9qw1BFkhBt5f/QItlfbYxKPPRjDATrQ8HJKos5XsjOqYWu03CE3PeXAtmiNDR
IWqmxhaEDGOqmqydZcxg3ZDlLod4uJ56hrgTwWSsRH6mcTrOtmvMK4vM7rXyIBZxiZQpjX0EGxxh
u/a2CgyvPUYnLUh3SjB7VKyi9fUHbhS06SGqoklg9LN0i9XgVgXSjYuOTR3yg9b90xMvTr/9gRNe
TLDVj2qRwBk+i7jSum/ZdJ8UI3KMz/+fDcbRFSXL62FC75IcD76kI+0sVh4Jc87H2gQgFVLRmq4p
mmwxaAciXNKHEs6TmB+k7qbizWBtos/q9xmAW0KzMIxhwdspqh2r8vMS+VjxuZ54s93bn/2yEAbm
6kkUjYG2LBnJabb8tH/oeNf+dRMKi3BpJUKvKU5x7UvTi2ok+xlFHFuy8J74k2//n7Uo7HCeYC2W
MJWofmbqk1HszemxQ0vedRvXP7zCjuZFmS6MoyhJbivc9qpfzvvrv799f//68goLblo9LJVF7535
NQzQdfqPdaM8NN8Xv0UhqH4G885z5Cc+ryX/ffzt05W6sssETCROFGtJ8ZWk2/Cc3nV2g3qeepc4
4T46V8F4pFx0xAM5ph+fGz/2lDdeaL1dV1z9DdSTVveHoZK4yA3a6HLu0dwQO7cpGmvCO91tPSvI
vR/CG2/d2zB/8RkmXDKrRiCZgjA71aNjOwl4t1tnfVLPwP/93FY7Qx/tVjB5n5neUde2mwEQzI4O
gmLg3KWn/AkVnV3hgMbwRnJ+jomlznW32gy9VzvL4EmdjcmiFphVyYzUmXDyjPqmr3wkrm2dFznx
zjsDKV3dTYZu0Jtk9sToe9cf1fnh+nK2cyGX9bxPf6w8ZRKipe9qPCXkYHTrv7ND9KyiqJi8oVR6
4OZRaQx25WO9v31X1pppUBQzpjPsOXkZ0HojZaKtQvZI0CaMkoR2kRr3qdIEs1C5nJVuAo4mKpak
ywZiK+ZMVEIvyOVM41CQpJV++Vi/hH6GFvT8kDvWqTz/UYlpZZA5EVYFuh4tGRBbCzsRpPXQiq92
CW/wc9NJVlYY/5dNc7bCFnDTmG6stc5U38pFw/H6DZZpRIorK4zbmz3pMKkCK53XnyippgLmSQ8Z
F79y6TRmjZKjwjna2ytDJ4mhixKCUyY61ZROKvIWoQGxbhdoV079zux4s6Y8IwxaF5FWGaKEj0Tp
hwQbtBfgCUR9fSfuq/2wb53s0Xq67ombEKJd1sU4opZYlWCZKCYQVXLQEGybemqX89tMzjOXnWIz
/lkZY5wwLZKwSzGIjhDfI6kvQGvUiPw25gmI8BbFuGEXjxXK0UiKd0n8KsmYldJTUIDqsT3ExDd5
I0zbh/myh4w/GvNIILY3S+7YH5bwbzV+u/6NtnFxtW8M9i5DORVGi/pF71ZfsKqARg/ivqdcZruF
1765QWVGz9ev9bCdCRLGHlStjEEhs6dUlYavfUOiI/fHY/1Nfeo9yRFPNbgVw4fmOB27nXXHm1Wg
C/oEzau/gIn3s6StJEHEZWOqvd+jIbavi7/6tHINRXQGNblrjHIvtjwFOs6HZNsYJimpxpE2cnfk
UEknK/vfNSY/7iyDIkJjppVajLJbduc5uYXGkUZeOc6yea2t9o4BkVnBtI+c4BKlgjbRUTpGgRYg
SXTm9VJx0Iodh+yNVo2UHG24cynvs7DYlVnpC43GgXsOaLA9C3koWlWmopompKkz9/spGW0RhCNK
wkl2bTsdmvUVzdDETywgGokySwqBTrNPlQCToPdoYpY3dL+9nosZ+WM4nBkmZMsjIK6Zi//UVotW
2PQ0jcNOSrv7676w/YUuphh3k0g6GQk6Y90mHJ1Mzl0T4bCw8ITctnMc2sUO43ImMgCqGCMtOjkj
2N86OjX6VtBqwT8SOiQe0F/ng3DW1fZWardnJKqur3P73F7sM5dYK5k5GkpVpIXrL4XxzG0G4e0j
c28NBpklY0KcTdKTGL2QGJ3SXDLW7XfSaheZW6sGwWgl1UB5kvkFCHN/WH4ERk71UXqof4yLLTnx
jnLo8kJD3u4x11dVEAWELcgtd3NltxFqZP9c/zy/Cdgu34e5v6B/1udxhnkOqgA57t8p65+polfl
v3O9ObXDm+3gLIp9SqiyAh27HovS0uc52af6/+dynx4PtWwMBqU4QW7qBE60x1wSvevbxsGj96hg
9T7JyWh0VgMhLTSx+2T0KwoVpxoVsNGX+hbDCDkHanmbxuAFEZcoayFMA3qqPUnvm/TPxhwuPv4+
a7dak1mnUpsYuDPkQD9QP4AElN+/UP2bRyr4g9jzGdMAytP1reQc4HcHXZlVlFq3IhXQrpkY4HAH
zTPHL9dN/CZI++Xk78d7ZSNTVPC8awgeGpS5FxDPVvif/mQEDRI7/697M1gRW5US9wtOVEUKz2py
p6k4vcSca+qdgXC1nNiMSQIpcbCVaX6k3ejGl0jxmuHH9V3jfRgGGaqmGFqJYo81HxFEY7Jmx/8y
HCPv19dqKTlic7LIiM+pCIOruHtik6PgaOefyqmRy9MV5pxcdiAwSuY0L2m2j1ZMikMGkW+83riR
xOa6dFG3MAprmgbbymHOSzlBjAcN+5FfJ09KfWOF369/n22vvthgGzjEMcMQIB3cUR7p1Q6xTGRk
MOSYOz9ZcfNxd93iJgatDDKhvzJmqtAueGi3y7Eku7r2r//+5rdZ/T4TfhVLmRdVjo4iqgSXgKV2
8WkbGK/rkPNt2EaNLh9IrpZo6S1VeVfo1W4eFRv83hzE3jylq9XQ3Vy5NgnFXJARhmMstPRHtT9E
VmKrneYmec9pj+etiP77ylQd90XVhwjy5qj7C93rj0NZBpqhcL4/b0X031dmiDopiZKjjUbUwgej
TD15SgunBreAJvaJe90ZNme7zdX+MTgKNiqTqBW8IccQtO4U97ELybIO46aVL0OiJQ94okG8bWSi
raKXVJNU2EaBoJwVQqklQ3Zz4GlF0z/80wt6tTAGWHOZIARKG/DVC2owNIVdZRhglwZ3lJuv6qLf
cjZye1mqpGiaLBsSOxkSknJquwZVmlZx6IRp/214IzcNGOzp6Qo9ctcGvAfob77exSizl5qFyFzN
EPeDtmyfecUZXEDzfbVvMVsjvEGI5X58u77Obe+8WGS2VWq6LuwW1DJqAr6LHnwAIQnCSbZzideB
ztlRNgsjp2kNSnm0eoXaBBVQZZd0piNICgdBtoNz/deSWB4qa+kmECPTFg8MQVuVTWnPBfR4kAfr
KwgBwOQu/I2b+fo+brvnxSiDwqFoZrkcwj3bWnH6/N4sTmHybBWHiZe43X5WrdbHBLWiOmazTPMH
mo3kGUY54lvzidx3it16swe+awddpMJTwWs14HmnymCzGer5qKfoNRh98EZ+J7tKsHuoC6Ozs3am
l9QBT5XFATT6m5+P/WVfGZBOiBQZ44DFJuLg6LrsaUXHKZJv9wSuNpRB6JwitFRRxzybGGirAsuJ
kJ+O0HvOa7jiLYeFZ7NtqqpBQnwYhr1poJYmJfvrnshdDgMiQmpVVi4hisJnejD86CDu0xsc6P+G
mYIDHywJFRiCjE6rMKBXu9ENVc3qghgKuMqN+Er7tdE45pRnXpWQYtIVn2CnSRop1pJWwwLTveLT
/h3KpvBfjHHSg3TNDhO59e2SQ0kbflENf2nKrjEf4/FWH56LmtixdjRAcIQ21b7OHbkGVxBX/o/+
/jX7DKZkZkoqDWf9PfFJTmSXQV+JKvHF97z68m/C4l/njB0qKSY0ipDo3y3+ole6867dqTbtjLXu
eNY4YMkOmCgh9OIXCWApacRXGvmlK0KvsybwmsgD5GIt7/qR4Jw6VkBFqbNWkqm9rtgpGDVOSl4J
b7uR84IhGoMhA+SzUwvpVjRymkF5iu/yO8lOXcujVY36qMFHQbDrpV6O3og/THmtzDO4oiVNS2or
xIRGqO0WdXLAz855P3Oub1YhJZbFok07vAGborOJbjhddJy4UuHbVgzNkFRL1zSRwftW0cVJGJHh
rSvBtcjkTMpwN+cDByS3PeJihvlcmRISiCNONLrDxEVxnHjPpd8cqIsF5oso+pR0EUFCA0vwuoeO
wtSraYMa1ikdHo/pdoULar7/2TYG88M0UkW8MnA1f1cPNOABs91u3hmOuo+85KyB7XB5F18qUDfR
3tBy/kfN2au/gAkk0cS8RJ2O5J4q3In9m1AGhcHJ/vP2lM2B5pJVW3mBOh6tBFGBp9QN3Y6mXd91
iK6DBscT2YToPI+DJqS42uYwyKtDnR/07PW6ie3b89dXe1/v6mkoRaEF1lsdvDKYkyltAZ8OHWdz
cN0KbyFMvKgUlj4PGnwDHITd8prlp754uG6Cc5zYLKgeF7Ua5khITdWNLN+Agvv67/M2ikGFnHSd
htBTcY3wa1vcl71sL+FfpsrrP+Z6GIMLGAkwZ3Af0rfDz258nCFPtUW/Qs6TG8nzto3BiLoXhLoo
UdlUg+xBd7J7y5t85UYKBgyDpYfshcfFzttHBiZIH/c11KrpBMUpzF8y/S5Tv6spb1TpNy+Fi2Mz
YBAZMeniBGeHToW0t5EHoe3HepdDiI0qTyl3Pe/9Rf/yz7HSL4tsSrQoayQIqHhrauzT6muTfsmE
QDeeJf0mHUzOY+83T8yLNSYynOskiQhllqU90DToHV3AUYDA916sgPGVL7hchmzqDdeWyISDupkI
ZlPDqFAnB3mJd1o5QJsZYiXyOVoI71VEf+6aOQY21HaJ6jBCJjs9URYxaZc5JdjDFCjO8ScltvtJ
L9eHTI/KCgrHqWgreaEBDHa0f01uaNWVvAiO9axjkjp56qmA334qOJ9y+y1x+ZIMsgySJWZkwpXS
gcrdVqLOVY3cK8bam5TyYYzqAwjz/arjMY9snkRDQtuyaoBpiU2n9lo1m2aGAo4hPJvKoxmNvgjW
DFL515Fz21VXhpiN1dPFMEHYAp6RAzkpu/HYnQUHrXknA+EohI0F+kjzOEY3XXVllNnVWplmlSio
u6kB6P4xytSdK2dCtsCmrDQt5njjZ9EWuDKQm4C6ssvAdwSN4dgwgDtteO7bB42Xy3+PMD4dipUB
BrFTJU90DGHQ3Ux2ZBe6vU0VzeIDL37k+QeD1KHWa3hNYAfF+hgvD2EURMlJFP+oQApBVFXBf7LM
5sqGuq/RT41c2Ryec+PNKB84nrD5hl4ZYEAL5HKCUjVwP3KbvtMF0fnqENRLdEaE3x++nRxb2WNQ
a0kbXS0i2AMVLPGxru8KMmT6HV7nqh3f0PxY9vhf0CJvouXKLnPMZDKV+TS8V2EU5N1jP5YczUsw
ztb4E3RiXM6+buYGVvaYE1ZEozCkPWZLaSic7EBA6v3MDdTcqtz2Yb74CHOowrqNKq1DGkIkpT03
B4H0dhiZdh5+ScfOub4w+nd/PmAXY8wB04YkXSxI47hysl+knSJXdjhzhri323tWm8ccrmqYpayP
8Fin7T31Xealt8ii+vpp3lEZFOLVHnHSh8oV9kkFElTOnbMdZa7sM+HRIs4LOovR76sGNMosYbuA
Ao9utzeFz20L57gmmy4TBrVv8vjf7LEgwJ8diDP9ZI+l7yaBR2azHf1dlsfSsMyVAFrBFCXWyWlP
xE3s2+JZu1Ht/Ea0U3t64cbR2ys0TMNSJVPU2XehhmmaUKZD5Jhi3RlHshOcGeXceNcGwp6XfdzO
r+Ih8B9rTPAnG01VR8O/jx4d/yBHKlNIA1te2+hvPOVii658FRbJbWyaIOf8SfRhYYA89rWbwbeC
whfu9IfrZ2/7zrkYY7DTqiCYIMk4e2J5XKazbv4I2yelKu3rZraP+MUMA5XoeM31AXM8rqKOXis/
gMDdV+KKAyQbipJoTV19JgYh57IvlBnTb+8RZQ0/LF1iZ8+6a+4TCK4s7nhP83D5+X8XIf9omMFL
I0njpksQ2oVykE64hlBVLglnE3+DYZddZIAyK4ay6eiFI58HT3aGoPrHdMnD5Ef39XHwG5QvRHv6
pntQTE657HVcx2QgFJokRZqP6GqQEeEZR6o6kJwgs233wXTkHTmexzB4OQ3JXE8Fuqf13lejL3p/
FBVOdvM3oPVrP9kHpJ62TapRiqrwDLqGM8Qmg8jTXeOZHJQDpu+PvGLvdqx6McjASGf2RZoOMjqF
sq+Qk7dr5fH6OeMB1XvScAUeWaiS0rCQ9hZ27YnGCMqDeRuiEMRnSObaYrBjgKohaugIJKXbBWrh
yWHc6e471/SB12/M2zgGP2a1zcYxQtYs6fxWvQ11nitsvgkvyMEy4Lai0sroR8davlN2pdzNdjkE
DZWb5Nzg/3vPtDVH3s2qK3O9YtO2hby3JUP8T2ULaqCBloUQLwyEBuGhCfR9scegqM/bw210tFBu
By23hHiKhQ+1rZNWRN9i8oWy9CA9/Q9lkRrewMIAHQ+qD2W58s7aa9zk0OZpXplmoMO0xqVRRril
8Sg+LJDXzo7Vub+dd/UuGu2aOJgmCCLeBPE2Yq3MMiCSzRWOQomvmu6tV8p/ON/r4LjQnOIxcnmI
temjF2MsmkRpnqryhBhBDBXH7GNvHv6kqGVRehJJVtA1YTL3GzjnxCqucQEYHRQ3ikel46a5tlax
NsHcZHgczhGZcJMtQQ4m28yDdNKeDtsShw4SDEeJM7Gwyf61tsi4ZV1WXSnhQYrORskPG+SAUhdE
pV0OMXRqMl4C44kDkzSGYp8ca5uMPxI9l9FcZiBcvdeDbJfcq3c5hjSnE20A4KkbcVfIuGEMvdwu
ndAuRUfiKHWbcCO/Gc7kDntxBxUsXncD5xtadLpmdQlEUdlABJii5YBieTm9zPrCuWh4JpibrAmz
fJJUiCqI0b1cn+dpf/0L8X6ffsDVEjJiNo1JkHRJF3Sl37e8b7KFuSsH+ET4I2B6NaXlYdp1RcUp
aaU283kX/hburc3QZa6WgTnSUtcH+FmalrZYmI4pOEpXcQLD7c3SFDyxRNPQ2EK+Lk290FClzb65
b8xTq95f/xhbjwRLvPw+s4rKkEYBowh4u2qTbSmvXRQk+ldBbznr2MTrtSEG38yhiYoyx2hZlNvi
159VzSQA5Yx1L7o9v/du2wsuC2PATql7q0e7ERqDbymvCSKy+FFWbPVxuSMQWlG8OkjBajChFS9x
lfJPnivr5TLIZ83KLEwKEtEp+Ia1Y3GG6Jpb9nZ0WvziTgapXIoel8hX7rSn61+U5zEM/plzUUWW
ji/aZIdWO4epf/33t/3+srEM4o1mLQ6lhZXl/T4cdpCJz1POvcFZgs6AHFmEyrRq5H0z4kljYosi
j7RjM49uQU8ME+6arsomswqMMhlaLsA9assu97I3PI8v8csM4Cb3ok+9w6pt7vt/c+8uVln0RgVa
byaVNt5DykXG8HRxgAaVQ/WnQ+RSqlswyv+RJ65sMnCutNDQnSGrjBtq8KzSTvfij+iYITrMnAK0
mK/y95+1g9zhdaNufseVaQbprVZLG/oocuW+u1GRF5gkXqfONq7gGxqaBF4UXWMOmlqHI+ix4O4T
Qk8MALgN8mHhTvQpnSlvrIWenU+xxcoYc7agUYYpwsIES0Fr2Ep57pXRVpF8Uys7z4Kq5tzE3MUx
XlqXotiOI+JOGj/hAQPtAd3Nv9DQKfR4ApvbzvlrJ9lTpwyzYoqEdn6X5XEIw2M2NPtC7vbX8eM3
R+9ih3FIi7TRUKd4/tPpk8ybX9qdudf36qMRKOjFjtwZFBec4YDtnZRlDeU5w7AUNiiopSyzxgFu
Umk2VQVIvH4n1tC+pIx8dcCTA9jcy5U5ejJWwYFCNLTtU9rbOsVQqZm/kKkPkrF4ur6X7w+PTw65
skP/jpWdrOrEzKgQDmp29le9150mkB3aqRa6NebgWwS+o1PnaPyj1NUY8bhuf7POa63sM7dsEw1T
2MZgD5MejcfogXJCVA7k53+0L0i2nMX9Aixddm3qcQxTJ7m2cObYl1m8FOCtw8OaOL35A0kXs931
xWuXnHpiG8pXqXA7SD5wzCocswwAGF0jmWNLBceCxWvuc3e25dKhdVBKOZeBf50H3zxPYiBAIiQz
lP6dc0PyyT7Bo81w5LvJX9B7Ie9CR9r/UQL+8lVBDvfRq8TWAq8xlFsxaS6a4FegPEFS5c1OM9pU
oW7ikf5uNrytLTKY0Oi5PoHbAEDX2opfeLTVUj8V++Em88adFKiv703pEDnT7MFLj4nLa2Ld3mfN
MhVRkwyDZd5DGTjVkX9F0QHZ//hLNPl9//ZH3nOxwdyHsWq2g6nitIqH5YuxiyDt0rjVSXLwJUEH
ymPHpK7x+YxczFFnXoFDIvXapJcwRxura5/uIxUG4FakeFvHgN2YC0ZXRDiL8rnBU/tUP1oPam2n
Xyjpzfsz/yx+4y2OZ5T++2pxupBjwtTCudCkcg+5SE/oups5XDicN5shDKQu/+MWDMApUi6bApUC
yMhzFIJlROMNuPAWwiCZJaEHKJIpJ5HoaOJffbwb0vvrjsdbBINaVtnmvakh8aNqr0oCvnCerupm
ut1abRODUqkxtHHdEdldUII1/MQz3yLP8pR7tMie0sNgN7y4dntNqBBaoowEKsscWUh9GDcTdLlD
/TioN8LImRijH/bz4fn1+yxtZNnHpVSlaB1Uya2g7Mf0pdRPgs6Bd84qWNWsutRVeBVQp6gtRxPy
myT8syScfFkJgzqRoah9RKNw9CQt9nRD1U0NYk/+/IO2DIkpVy9m26UvFhngkUTBSKMc5ANd/wCS
Azs0cTVyIjreztF/X51/DKmUJP4Xad+1JDePNPtEjKAFyFuattPjR2ZuGBoZetDbpz8JfWd3KAy3
sb/2QqGLnuhqAIUCUJWVCZig77SHYgDiShKs+bb7sP6Gblum4zhI3Avb0hgqpwMogxepTL9X9N2s
Ft9G5riOTR7mUdaNtTkcg0CnzwFN9QcdbnQnoiw2I5tkpaBQeJvST9dDwCaSxlkZEAJZE1JLmQjy
5d3OefrdAXnmsHLtwX7OjkuA8uLn0LNldc1NT1hZFWeRQqGSVSOSH/W0a/r4VKYgep3UvWR03Ic/
rtb79AkRbppCokXj/ycVSg75Uwwo1wRlSs4c2f6N660GJQS72naI2TVwjSK/j7WjKrt/SSZN7Gmv
SDH3BuOup14UB6OI9oUh4yDbvBy8D0LUHwjBiQsOaOgssPi+zE71+Nw59yF9sUGJZ/VuKaPqlw1K
iEIzcSZaLPC/JD7SHvRI7N6isvZCmREh8ER5p1WFZQCL0PiF07iatm+kQu/bb8nV1AmhJzO6jI45
sjicLgY47yDemccKZbY8aN9k59z20bqyxse8CnRNnPcDHflLB89lDr7UDs5tuAPs5zBdKg+vOknk
k4QiKkQKq+5arbNxbSy14Smy27s8l7HTSKdQiAttZJltlaIdOz1GB97awt/j813vc8a4IfX/Kjw4
ID9xTAhCiOyIYaPlcVJiR3E4MpeNHM4Uz5nfQhE7KaHsthe+WxP8w1Tw0plm5BoAGHnWA37ezpWr
QbfZdNsb3vydX2LFlYxxe9nerQp+kthFluojrNYBZ8UjqEXZfvhVu2WfrBNHhs2q5PIiG6fgKG1P
J0WNEdybBjPKJjfMWpDWyzpgZWYEX5lpXo5DBV8phhc9pD6D9GdiyU6q/7DP3udPOELKLEaPGsER
Un039xVksmLftrzGgvompwgw7p17qafI1kw4SUqzD+sZ2tqA01pfeOImebB9ZXKVFpkpnsKs9lEt
Oyv56/3jWfnvgYqN+21fZ/mgwFHy1nJV5od0X5mJlxm7uXrWlMekPUIXR+Ir/2HHv1sVXviaYpss
QdkPQbMBF0J0QqdedxoCLYhPWurKlOGl9oTzJqWgYp94c9mw490csRcFhWdc+KSy/d8l9o330QkH
D2u7PkpyzGl8XHZqANlWL31L/e7Mi+uax+BAU/c/RjWxgX8cQX2jh3g5Wihxce0pxdP2vNGdC27I
zqHt+8L7CIXw0upG3GjRgo4c7Vetn8MKSqrzbUwfCmgALnHsOoUE17sJQkKq9l9R2xTiS6k7ZeLk
2B2jp6Fa0nrRKbr57xaQf9W1PSHGGD0tqqjB5g/tpwWUomEZQK3bXWRZC8mGN8Ugg3RC2CTwSrJ0
b3mh/Eg6GfH9NiRhNW1CUMlbkpGBMuQoM7fzWeGZwDyFR+dbj872XecVsSvFH22mY99tiqBkrcQb
M7Ph/xyCzVmBo5N+NE7/zV6TLJUIR0Z904oJSkG+pcZePOquMlpBVB2QD5AdqTxGXPEKUQeysXpg
fSaYGj3UCHGkgijAD1HBJbvsToYn+A8vtH+7u1jqr+a2VaaJx+WbcA8VsgsNuoB85Q2Li8fV5OyA
XaRtaLLp5B67ul5CPydXc5VbBduxbQJHy6V+6596Mx8lN5SP0+lo4KbmZVdCVEPkCdBpZ86Umaqf
faqOyzE6KZ9AbuUBl+PzNvrr1j7eGv40JsarLAIfzZhCU5O2XhYfG/ynDv/n7OCfRoQI1WpGOxRh
ARlSMOXi1uBIQuDHxeHfj24eG4VqAAiFQ5NoldXSocGMpSiqpLsCvE80dcNYVk/ZnC1AzyCQBZSJ
KVZRLWpmYLwABdOcjHva0mMGMp+CNcH1RdmoV2FAKztC/KO2AfwAg25reJlwJuMe8JDvskN4Ah0h
GG2XE7CKbrELoX7gVS8yfZONE4WbN3lPF9FAIC04BWU97afWUnFiTkhTRqf8zOluil3iy1hLP56X
f5oSXKMoCbEh+6v+88I5cxQSb2CQRd5ND1mNSDi4kiiOtKrLQYk5FK6VBPPwzMwdbV+uL9zHc+vP
0QjrZtYN6bs2x2j6Q5c/pZokpbLtf+8LI5xZw8iMJp+hgEtZ6SbLl6y+1IUmieeSQYgp3bgjWRTW
2K09ll2/K5vpbwxYGhTgVFSRPqgmFFk1VeWYAV5uql7Tspu6lKFvtl14ZUPwq3nCa3zsEn6PRmft
fQm0w3yHhyxYZGRoB52v6p/nH1Z9ZUtwrjhn5ZDrMUgufLKPj+Wh86ebAjASfp+uvWI/eOoOj+qz
htZJ6lkP8SFFH2D8+5+0C3XT1akFJkkwAZgfmhtnC5GS1KHqE8D5iWfd/YPmdiJXQzcS6SFiUtwx
T6bxuuU1JuoLVFVNXSNi7qAYHDvuLQ0gtehNyX85+dv1rbVxX3O0tQHhBG5tloNvG16TfVLu6K7e
F17nAMIy7+bjfBgUV4YQ29psa4NCFMz0TA3bFpuNOd/L1HBj7WIk0hTP1nKtrYiOqhU9WLd/Oyok
haC+e8iQAck/c/KSJSA5qNuyXf1mSo7kDSj8n9MpOK1GY9BnNgi8PNdTM3hqMblq6iqRa/rqF+dX
56Wv3atzjN7Gz//3KvKfxoU4iWPHGhSGtazzyNWzvUWfsml33WFkyyfEysUxLGgmEewDEKqyQ23c
RLPk3iHxeTFFULRTHg9Q6UIfsV/WZmAW5H8bxIdO5URrjDjGICxW75osPMaAbeQWk1Q+t07hlROK
ign5YquUS6b4ijU8NgS1h6aoXbzUH/PUStw6npHbaSEpAqmww98sEzFVCLIQFTQcf16swy5Sl6lF
3FCNr0Z3a1W3FZHgJDc9QTd0IJoIEMIiqWVcNkNYV4vqR0pzjGMwW8bOrWpJEVsfX3fw6pUdwaud
pIohHww74YWDFrmgO95bAV5B0vbWTc9bmRKcW9WKpQWBn+qPk/4MKYQTmxpJQ9C2CQISUMcAavAD
J1XZFik4YVQ/b56X9JRLxdQ+Jtj4dL0bECLfonfUUVoHK38CmTz4Gf5hFUhPskIU/yLxfDYNA0KR
NlRpgBz508Uss+zGqsIbZ8abXi9OKTnpoKiKJlPymNqcspUhIabqoNXtmQJDBK0bTfq0JJJ9upGu
w5ytLAgu1reTUcwTAmfnQxXk0LoJUoQRyI+NoHuRIVY2941p2A4AjQQlAeEALPMMLRT8aMr78Qjm
sv2U6Wcdr5/rEWAjpYxBWSYeVVS3dVXs/jLGIuurBPcnfhSpUBY38A74vpxmH1jfp3wvO302aOv+
MPghDTNY9oRXNlw7S+/trn+uq7x1LabGLkNjeBln904WvVnp3Lhx3x1SvT0VMwHGy84fsS8ex3HI
vbbJb5GaPg5ZE7njVAdTaj50Q/w3AfJ9dsRETkMbdTHsBN47lPusUR+mLn60LV0C5Ngg+fhzUnha
YpXhmCsHbHoEq8BA1Dw7N0P7S7WPMVTb9NvO/lRV91T/fH3lN4+d1dCEdLC26MNAQ0QAw/g+LoFi
HqDa6BiHCnKqSJyy5Pt1e9t3yJVBvoFXY1Ty0SnUHnM5Qmj5RE6cg8B4TAGkuwWW3ctfZK62vWFX
FoU91DWOWtcZXvKcEC85c8/m/JI4Tj006e+vj29DJ/LPNRQiXTNahlMXWEPjznBc3s0LsafD5DV4
Vt+Drwk6kWAEBhuIco8+RxdlUV/7ev03bAbb1YCFGJgnOAH1MgIPKzM81a68BaTpDggf6v+72uef
gxVioY6yfNGWkeo7muIvo7YDYESyKTYj4GowwjFbs0YfHWvGvShXXbX389IIDFuRBcDNi8O7GRFS
PgCgB04RmGE3c8DFPUswGBaQEaykKETJ8oj4zSYvuiWd4CF2OX4ZQABJ89ENE+tT2kwy2LNk9ogQ
UZTUUkB2EC5+ypQA6NxTo+RnIDslAXLz1F3NnhBFaiQWq7HFMaWa+d5MKm+KouN1p+ZO++EGYVFi
UKrigPqN717Fjby38EHD78eTuYudh7a23LQ9h+Hs6raMKWJ7id6NCX49LKAnVxS8KtRogX629mwr
UEuOEr+zNdke2o7A77YEB1+KYgEkDuGJdZo7OIClVsdmfI3aS9/Zbm/+1EIZD8xmchOp039N5u/P
V5MZTlNiqlRZ/H52J59j4TP0N3RvAKbPIKhovPKIgjJCk+3p+/ksC8nbXvluXnhw5J1KnRzL6evp
qQAvRvTDqb9ddxeZCcHxNQgWxVoag5DL0G4HtT7F43zQK5mUw0YphEfA96EInh9Te1DDHLGWPEx+
98zuBtDVTaln+sspPrR3cYD0wf0ixVBIPFSkrVMI0wZs7H8ONU4xogJJYaHrpkAbxeJVj+OdvLK6
Oano2ofOKrJbVOz8XnLgoH6vG81eS/UXf3Urkm2+GUlWJvi4V56ZoPY+MgvjKvrONfrI7dXWve4a
MhPC8dimWmikBUyU/eOsHLJO8mrbXJrVEITgsTR9ro7YX36hmT9yLfYjZuztUP9SN5HkcJQNRYgd
LE1pRE1UCUxrF1uXIvvfvv9DF6A6TGGOfKOvl9+M8hymX64vhWSqHCEQdJqDDocY3z9DeEmPD2P9
mjdouZe2w0gmyhHCQUmMvlVNrLkxf9atp3iSsTxsRvH3RRe7tkBCS1q1xaLzl7R2iPYjSq/xSXa9
lE0YH+dqe8zhSHJVV1DdSNmtFsdBv2RHZUp2gAX8b27s8GCwMmVjk9TKAN+q6tLNrNqNIOKZouNt
zB3Jjty+oq9mT9j1ZM7avhwwe83vOMb86ET87+WRM/XJagWSICbCpZsWOXs0wfNs15C6yN97apTf
GMsY/I1vY/MBY+tQTSyS69NCKw1JN3+w9PuG1beKre2hzJW6kxlLXlXb7v1uS3ALZ3DQ7cng3lP6
zWG3Svbp+lhk3y/4glFVamgSPmdOdaJL6UWtrFy07dnvQxBcgE126TgJ7nc4AVzwE7udfmfPP+uE
/Y/rIoT/IivL3uInZ9qCKzeh7pC1rl3exUDhXp+1zcsB2s9RXgPfKoj1hPA2ktCJGA8KvOO3u6+h
78FFtnmarbwBn62rnxMmh7hsZfXWZoVgN6tVU2czMpO1M0CS5cEhX1n4uSq+NOy+mm9sBxqzlS8Z
65aLrI0KF6E0qQEwqBAu2mDw529sx7VvBs++45w+0FY+yC6Rv2/84ouA9+batk1MG3w0fwao1qF5
mFW4epkP6T06OF4odfFGjG66gF9h44D6XMW8bj3rh2SwfOGumeaTsYqNKeTL2VRRPKvAmdD8hvDz
eM8eIl/WyLkVrsCur+omyN04HOBPUxOhhQawOGpuTeb25TfT+NTEEsrlbRumScDHpJuO2KHU0dYI
J2fCNcKhwTgWOzIC0KnrklqNxIxY1QbeObITM8JQiOqCIiRlsftXQBeAQP41FrFPqZ1YjuIo9twC
4u/uhpaP19d+K06tv1/YXCW42iZghlDJWA4Md9Oub91yuY1rKolTstkS3HtOrMkukg7nL7gDq29K
/clpX6+Phd9EP7jxaq5EN471flkKZAdYan9Tixovl3KC9G/72VyKfTuZz1Ypq2nIhsU/X22dtneS
PirI4tvFXsufm/A2ryR+tplHXa+RcJZM7dIbdos1gi4UOGq1AzlyRrhMepeQWhIOk7gxm4oVCLWp
cxmqwW3JrUZ3Nh1dQNVw0D/otuHWztfr6yabQ+GFEdf2tIx8DtMGxACV4oLZyY0niZXNW5llawbK
drwySISlYlUdKrOCYhrndKBnjtJXnzg4SEUwT97+YkwOvxChtYt8kOAsDIu0NER/oVJ/0TLPymI3
JH8T58BxRzEWNJEawrxZTdoptMKWmq32pNbhS5+q+2keJP63eRSuzAivsjnKTWOKZrRK6mBmhZrx
NMmCg8SEWPauhtlOzR5wO+ocku5Up5KH32aUc5DZ0tGpZmDG/tylY9QvZgqiN9TUHS+B2FSrxa7G
GXxlBYFNX15ZEtZkmmnnWCMqWhxPRbvb1vqRhp+u+9a2J6+MCCuCC19i1GONsvCrc8dJB7vPNq4J
0yeI1r3IWL225g77BTk7gKsAUhQCt94sCqiCJ9TsQLdVObuFodv7tlEkB9EGOwm2y8qOEL2tJZyd
Ja349syfYQ3KWcAl3ra+7WqcbdwPA+PH9Yn8DSEST4y1TSEk6HTQ9JpLvI2c8ChLfbYU3jhSb9JD
N+xBIx3Fz42l/4jDrvIadLxW9s9krO7DWT1qw3g0oLPVLs1OJwM+dn50ah9EJnD5+nQ0bcudZlBU
0NBNMu3GooD89FQ9TWH5PFnxmTjdzi4VcFJpseJdH5ps1fjnq3OJVa2ZFryyGpXjnjDr1TD6n3VR
36d5drhuinvbh0lEJYTqyKPRDwSKmZJk3WT8DnVHdbjRE8Bx34zUcUcSe0bxZibP1w3yPfTRIKDm
tmFqiHyCR8YxM+M5R7pOiVJvGlwSH4wudmvQyoAywCvSKrhucCs8Aefxb4OCazoo32YpA9mKWd9D
bzOzXq5//1bQWH+/4IYjlNWzyeFAtPykT3srO4Wl5KzYjBnExAbGyw1tcCLvVhKTzgDbPS+JDz7f
XpzCefIUMGAnviNZoc0C/MqamGlbwsYOgfrk1OVjkJ3jLyAlQBPeCLYtFiw/5ahf2fjE3FsfamyM
9P6f053hWUofyc0AqEyFDjIZY9O2NQqsigkKP36d+HN71U2qzTZICtHkxFlTICkIFQv9qJ3sXWm7
MtjEpv+trAmXdMCAFMpihKl6eong5U4hK6z9hwEBgY6XPbUcUTK8b2ckLxMcKW2gom8F6D2/Oyx7
B7Qlii+DCm4FJxvwDmo7toYLknB+dZql5zUSjH5ltrupfWqN23wmfl0er++r37ByMVKsDIluWFll
kU8lNm7jT+iOaT3Fbb0KG8DYmWgP1dEKYd12bu9zqSG4ykXfEbztZfD3rf29/hmCt/QsmiaF/wxN
u9FxASE3fbu/PlSZCcFFwjxMGuhvY3vPu5bcJ9lNb0kyqFtxfj0KIewaajkDJIIExXjqjgYeIeN/
JRe6ORKgjAk/TFCJEoItzXstUzK8BgZKvI5mgUGhiqtRya1W33TClR0h6EJmD5kupcMN/aCe2k9I
dCcunh5+9VR6XD8MBQ8f9NRHY88gOxlBhbU+gvLbyz1Zs8lmtMTUUWoSB68TEU6IXqcaGAvEf+fp
n+aM9K47JBAENtCjWeyYJ+sp3Aooa4PCLXWEjpEzL8jCjMXnsXpFmsa97o42v1F/2HmrIQlbnDrq
Us8lwnGnhU8kw7XeGh+z2vzetK3XztS32jJQY6hKM+sxXoyDVQM7MuHGkEwFymSVib9ob53cDOhc
3ZB48gmJBzd32nOe0E9EjQ8gq2QuSLBvGr07WaN6SkFXabXm7TRmvyCA8ilp9VtVqT22oH+MaifT
Tk+zlrQusFi7pdRPswJYZaEH1Ri+Jnp/jMf2re7TY1obB4WQzqub/IRaSJAW8d7o9KDQQNyYm6mb
1/PJLMEeGSkoMbf2jRWmXros94my7KHavrhTl45uVKbfF9Z5JRj+o1oPtFQ7qJECf2a4Stq3ajx/
bcDkScw4aBx7cAfTOTYJtMji7qtWad6c1LWXFdHBrsMbHc3rJFu8cFL4XL7RQY/cgsyS19Kmd/As
L4c3El2UAUkzzcjhIgjPTPFjFrqU1cF1/9jc5CsTQkRsTRO5MxXhqi51t8061wxBqA88zHUzWzdF
e2VGiIpFUg/dHOJUY6Td2fpwS6MlcWNI2g196Gc2u5sUJumo+Z2S++D61DB+s9AC6yAElqwMJ5tN
3PUL87GCEmVtxheWOIarLaXfaNWF9dZXMhVHq698Z0zPBVPPiWEdyLTchQvWtC1Tr+3Nr12VntFN
/aiHbHYpSe6I1jxTM3ysBwqUoP3TMJXjUlS/zIjtwgo4/7b1myX+cX0aN28HDlKphgqsKApKQuhP
bb1xUl1f/PmBHelO+7w85i5vICQHuYbdJuZsbY375+rtkkU1a8kMa+nRzN0iAEYdHfoLyCpzEOeY
x+E0BRYehNGduSufFJ/cynXDNosd6x8hrGKfWRax9BJCxC9cF6QFqCS+A/YtMICN/Schn0vb2bd2
3tqo8GozK1rnSIIho+MEaQUs6F/cEpD/0Dn81jIskeCmK9oCCDQcNKpyo0AmwPgZSlkO+J4S3X9t
Q9jaRZKYIXr9kH3fqznO0+iEVnysWH9EKwqEYq675uaMrUYk7HA6GKGJzkzV16LbSn9YFMnjdtv1
VwYE118mJxz7HFNGLjruPRqSEvrdEBhoeoLunn99NFt3kvXcCZ4/mVHcNta0oGsidLM8qEfi2ZCs
k3FsbYVfYLAJNVXwMAON/+cOC8fSmkabYY3U6FiOY9CX9qVTZI/OLTOra8aHtF5d5gvaJHHNMOb9
UpeHIp2Dkti767O2GeUtflDhzqh96CuIKqohg4js4dSOyB3vKfTB9YeCQZKx+W47oWSRtkf1bk7Y
pF04QxjPRtp1zFEIHUIkeB5JMksce/O2vRqUsES9Y6Z6HaHx09x3iHvZvgl4G+vfIDBsvPdw3TZV
cPQI7m2DHcosFDxkp+hbXvsT07zSOc6ljC56e9Le7QieXVISVpPWQxbIAL2owy5aOj3oVFa33dpA
6+Hwn7E6OpoEVUemITUUzkebnkdwUGXqfVVKSWu2otzakOAEcxd2UJjBvPG2CS6hzbOVpguMB2QK
pSwn27fp99kTnIFlSqeONu4xVlsfbVYvPh5PfpjYx1qZb2icP9iL7ZGlVt2wrPeLxd7SeLnRyegr
WbOb4jagC3q+Q1Xyitpc1vcLlipc85tZ6/7BGZu5+bnW56fSTndV2366vsM3YfZIPf/7TiVMN163
UUsd3KnMvfnLgegMZ/4d/eyes9Mq0ir15uZbmRPmW5lLECagM+I39Zdx4M9BTqcq23yb9bb1sIR3
WJ/UZkRHJOVUagVzMaFBOvbKClBHbfbCOXstKvSWEXrpuQCaZE43nWo1SGHtwqqfZ2dAHIsTAPuZ
r5WH1rot9rWPrI9njAfzoBy7fX5Bj5MlaaDb3KfvtsV+Gd2MCmolI6jO+hAK2jYS7uPe0EzfmXPJ
a2bTRSmxQVGvqaBAECJco1ehnnXYOzmJ3IjezMWrlGNvezjvNoTolitWVJg5/GVMRs+s+oBEjzry
ZlK0j2wwQnyLHGXsaIzB2PbTVBLPgdiyFUvl2zfHg0wx4TANBxXMP8Moje0FyX4cPvYrgfJ48Zto
j/OLT4+mm/zedOPn7O26Q26OzUZ3IFR0UTgVUdywOUTjDJYABcmP7q5mu8z8G19YmRDGFdZUYxPo
lHxg18ry2zyflVZiYjtUrWwIN1JHaypHz1sQit4NPhd7qlRXPxY39bOK9pj2LCtibcaqlT3Bv5eY
RKYJoj0I1VzKICoP6Cqz81sdFU4n2rV6cH2Vtl3jfZUEV2e1VY6kxPAU9pVkk5sjbWajn7tlkmvW
5q1uNS7B1cNwgirXBN6ysVPvrakLqoTeVtH8kizLjnYsdY1aKrm6eazj4U55Yt/8AAkncVJ0TYKk
IMcIKIMbnegjbyK1dwZQglKSeT5Z4lsJZYJ/m+OTvbqupBB8qBxICfhlapduZ+eXJYwladvt7OLK
iHCYTU5bWemIfWU+8F4gqwVzRecWx+G28v7p2ZJxo2xyZazHJZxrNiuNbJjwjuX9l9mZK4OoRwqu
DPVsy2gHNo+x1fCEY8yaZrIQs0ZxJBh2M2hBk9Ny5OWt6jAE9KRD3KUGdFnGc7eZpbAd1EvQdgLx
OLEKaUVKBewZYqR6yh65RDYI/X4zcKPoeQ6PEBE9LZ6BDMnwCZk0L89cei+b6M3NuPoNwmYsDIiU
RC3uD3NjuKX9pextt9HrQJ1S2W2Bh0bRVR0Vkdk0VBUEPoIXURY1eI1aC7g1myPb8WvCjb4zD7n3
43qA2doTa0OC71TVOCBvh3nN4id7PCmWLDe9/aRfDUXwmA4pEEWxEcL+pVxTerhI+5zg7r+QHt5a
o9V4xFY83rJmRynimOEO/vAVSlgnJEUeukN4KI7UGwKuSylLJGxOInCBoAIHfQqorf8MLBqLSOQ4
SKE14+cyf9NsSZJzew7fM4JEWKUhzJqqMQ28fBAozaCEwiZ4kPodl6PHrdGSvIY3yUVWmTGxPqmA
O1PRwOrgd18mlK/pZ2iJchHnR56MK3f5Xt1ZHvksB6xuz+R76pOjk1chOhv1cIZ8BI5zaHBE1o9I
/X7d3zeD5WpoIiF0BedwhgFTae5x5rjtPt5lngFcWiGlutu6Yq1NCXeTYtCLru1girAfM6qe8Qv6
aCXDIerWlNmr26NgBZoUdscoHmuGYZxZjkIWGb2oa4/EBDy9m/Ydg+RlFNVeaBRe2emXNklLt5ny
s63W9r6jnwuUd1pHUT3krt6qgpxzRJ5aRy2uMk+1hRpJlLzUUCt3ywmg5aYItHqpj11VQQenmmpU
eDLmxXiV7hTk7vIc0JC69yw19QdFCYPC0g4Wm05zhQYzJZ0CAkoeNMYVrq723/rQCLImuWRjyhls
wkfmNM9NWjDv0rBdxPaE3PeAZHu62buvqJWXw95sl68JmYPQoIHG4jutVhKc6PMDCJA9ZkFpPO/v
rEa7pFV9r6kANrXDxVqiT1T5SqyodEO1n/xQK76klVm7imlpXh+Vsdv31aVHDg2CBb8GTfFaZf5O
Oyi8xjU7ozX61VzaQ9QWu0iLZhf9gbsh0S54wqZe1Q6ofX3P9HLX0vY27zCcqLJOUeGca/tr03CB
ojDzQdrzUhZF4PTKY648I9v/0FVZ4apGf7FT5xZPYZfMyZfaKQZwnZFz5jgPidk+98QqXOLor+B4
PjXRcobqyQNjIVoB7OguRYdFohm9G5Ghc9Gk4MY5PevJ8EQqtXT73DmWCXrJEvw9aebIJXkeemlq
gFqy778Vun6L4sdTzBRAprRPCigwIO3k6Y0+e/k07RmEO5YuOcVx9mzk9auTlWBsNNjnisZPU0uC
wrR3jbbEbmwlp9ki6POwgKxvI8/M1EvcwRsj9b6sx0urx1UQN+WdRYcjS5VvbWPfO6X+NLRo6MzJ
TUOsU5s1PuLtrzqF3FNlg1l6jg6q0h6sGnoOtDzjLq5B9GmZ3CHujpNizUE0tKpXL+m3qR5uNLUK
vbzIW09b0siny3Doe/MU1SHAZaTYL7l9m2PSXUWLb5pkOQ49/ZJGWeRWZgrWXuYYntUn6AGoL5pW
HUPioOHUOM11spyhYvCLqaib9hn70tvOvjFDt0vMb01info4D+YF50xZeepMX214wmiOmJ38qBLQ
ljig5nD1oYYa3tg9pXbxYgzh2YZ6iYsHNIYcfWuh2ufROWLuqCd+WFSXppounVb8VIzoaZjYHqx7
9wt9XrLlB+mXY5/0HhmtU9oMe3sywFvboIapZIlbDBogEOjfX4yf+jgeskI9qkX6FM7tfZWowTLl
flvVB8VmAaTe9q09ny0yukrt3JjUehsy9Usbj7e6lfhl3D81TJ39eSau3vWHpJyGYMzhmG311NfL
V705KROIpLXWS5Rkh7JxBDh9pMOVs8rts6Y+MNBbq2P1NCYzc62xKl01cz6VVvyNNv2zWYCyKHHY
sZyXU5MpAWS6d4URXiwSfY2a6MFolqNuUFdXePE5fqRW2PhzXN9nEbM8IzM9i0Yvemzcoxr5vRq6
A2mMQ93XfpciiQyM29EkTYFiduM1rL0UKrtTS+VbkcT304J3I6GQysQPNrrXIm12mWLkbm7bP5dJ
U1wUB1Em6zXd7esoA+xueajqJoCYge42VndmCjlAf/iOVtl9kqILuyVIhTSauossLfKWnICGKeyC
bMnf0JjySTUWxMGpekpI4s9Vsu8t6JfEVhzobf6zDIFvNLRiB1lmOBHmF9SWrllbD5Y23JMO+SLi
XJpkegZO71eWkqCzmyANl8clyr9oefaJKWMazC1Uo2sohmXWTabXN7aqnPOq/Y6NdbYM9hZrtXoz
R/qjNfe3JZ1fWgNPJBouiIr0UpmI8WNT7dp5fCoz65wq9sGoC9eJi+MCFkvGptm1ytRXyeJqZr1L
dAeXh9w4aGp6YZb1uQEwQEvp90rpvCbvU7cpu13bRcehRGegE2kXZ8IFo89uYt24s6Fo4ND+taLN
ARxupzLRT8CzuqauPFIjPCQ6OU7TFEwdu62j2Gc9GqKK8A5w9Edww7wMuvJaO/PP1tJr12bmflG1
oCjQL9XY6OHU81tmRc6RDNFx0em5i6Z9ZS+7rO4NFAPby4CcTwJBlDDSb+0SBLzZ0p7qyXoFAbbH
om5fOzYajIsXNRp/NW0PWZEJSLE8755KBko0qmRPeUdOGVAOS6mUPrWmVxYN+7lczoM+fG108jYP
7cVOtFOdJLh9h7eWOXxRc/rDgs6ja5nVW0/oiTj1rhoTv0iaixmV+8gxg2zCIahWR4V1e0eZg1yt
vgJ5pbtokAtYXNyzDielOtf7ztTuFlJqfO1/jAtlbkmSk16xe3UYdtWivKhdds4G9josiT/ES9An
+PlxpQ3eHE+9myX6kS75pWnIQ1UkqJWT5ySrf1kLsi0k9JSYflEV86FldeSlZQMAYti9aGqEB5IR
fllqZrvdXPy0UCLSuumbYpP/R9qXNcnJM1n/IiJASCy3bLX3vrj7hnC7bYHYxc6vn4Pn+8bVuKaY
53nvHOGIzhJKpVKZJ8/ZimHyO13/VqfovYuo32KTMEQn2tChhkBYTgdH59lzqieJw6tuC1kfMyBt
5ZKS7HIzRoMrO+E1j3ylggTgwD5kaeyxvZtx/DXm2r4DCS61ylNdMw8kI60T8cZtlGYTimEXd2ST
9N2TkXeB1fJjpU++HnaH0E5PyjACNYZXlzJtmV1s8gK4cm4VXooOYW6VloNmSopj2NQbOlWV10/0
fTTBvJdDj9FNGnmSHbuZFP0bJyqOhvkpmPkeKnIL33CNiHmR1d+TTN3GqvbSQks5VsstKMCf1EYA
KZOPj8wWj1TEHreGm2qEDlzPHtuuOmWaedCI1jqibAOl6o9hQb/RstHcSrC9miHBtEN/7K1NoReZ
Y1mV7QgFwlHIhKDf7FelvZm09CBJ6ods2vUl8Dxxkm5bxfRQ+tmnRrLpNP5uZ6mXRQwDY2a5DzMQ
CoKp0gdCZR9ieDM30203iNehI35NQJQ+lTmioNrXDgSROrezoHwMalxviKrnTFSYoYl44tZNfmIk
ZI5mc+6MaeuGdaLDSXWHq8mGcMObWGZjSG081KqdOEWk39f6dA803xE3/wbXnD+fDkWBoyrZSVHK
Q95Ur0KhR0pM1zbqfd2xU9S3rgk975bJyOlNedBNtL6EjaQNN5qubiGc8s6abldhslHECcY5lB+F
ZiQHqyz2iszfirQekOiyT0vmP0I7w7SRon9vS5BVFvluPiRILH4yOt4yXh/Khhv4QP2NNCIoUiaV
pwlrm+egM2nFJxeIOWNHb3sjeRwHlNGihNw2Tb7nrfC5ne1EamD6Rgv4wN7UMHOyJn0WeQn3Gz4r
dSYLFL+qPvkOurhvEfguoqbY1K18iY1op4Ttbdimn6bVZA5GoE8lr4LJUIPQyHeYit8YTfcDXCep
B6R85ZpDsWun8iMJcZ9ytgvr6IcmjQ3Ya+4QbR/qutnqNSudOit+jBTosNaUd7SKN0UsPYEQGo3G
pq4jT6uLR5NHBzozbMUKfTS6NkiV9DPD+yOOZ0mJ6bsZhm9jnrpqlG7Cejr0I+IJTyufW9oLKIo/
SFhwN0TeBHIYT2u73JXIwMUw7nTkgSNtPSLZU50wjyB5CQX14Spuh4dBY0LbTUzkGSyxDywqD2M1
vSvw4ySTnj3Iw9SMW9mBY1Sqvozst0KfDiPr7vmQ+CJt0R5nb3nDBsfC/mRgBLIQhNsp3KgjPVES
VcjGp1OsUwy12cdeLX6IlGxMhR5kBZyFgacQGUMdAh3VPcjMEyehteIbZPC6Qm4mOfiY4wiSvN+j
kLOzI+5qSfTa9xDZINZTFZePNMocigG2Jut6V++MoDOm4zCGxzqkR6MwHfCUBQbJpKMqw7uFcjMr
2k3fsfuGmEeT5k+W3YPtoDAOCp1uGGBt5ZQ88S70jCpyMU/sWdCtVkz4VBKS+2g0LadIqt6NtGE3
qaYzqKjUWZZXZpNwmqZA7M9PFe7ntKL4mAaCm9yOMfCgejNuklj3iqm9yQQDvQZcwGQPlVYg+Bgg
ndE3YZU+TMrwmlvVhinMDcl0W3fmc6bZP9k8BMTwETXtY6DGLuOpy5nYYkZxZ0sB/+0dTFDvpsrE
8NZoPXIDgx5mcx+O8btV1cJlYfhoq83PvGB7i8aeLDPVHa3xJQGw1DFYeFAipAhxu9HswRODtjPh
2CaYGioUr70C4lx3dZk+dBn3qGhwcQx7nKZpJoHrnakd9qjhvMi6+dWDjKrIwsLJqxFZMQ+Q022q
AlSQ1CidBvDqk6jnR4jxoLDqkZbxvjTwPBVpQx0ljm5ATvcYptFrJODhCaPOOMjbvsaJJykeE9aU
OMJOMUCRIuvgcX/sbJI4+pAfW6W/mwrVBSeWhtHr8DvhzDG72Bds/ODhFEyq4dj1c1+E0u11BGat
ib4xHQPTSvigKeGBl71ThN2vMGJ3pEBplKXHnBgP2dQ9ZWEd6AxZQtcYL7oiXojgb1UL4Z7I2NpR
8mJoLQ6zao8Oz3PHmIORKNQYJez6pTO7rVSTB1HhYOr9Uxdy32DpY91m4N0Y8bjqpSMz9hz15k/Q
CTBciP2OsfKj0eWdaDmkTwjgAXQQ72qHjh1EuVDkrw+tau8HQ7uNC0QS0lFk3+H0XVP4TdW2rTOp
WaCn1naKlT2308Acey8y6o0U0Q2p5aOlmIeqDT/7bvL7VvolghOEFF9jnHmaREc21j7VFU8ftG+C
DjtFJe7USSCNe4xXDWwT2xgZw1Xlmg3GjRTbnQbT4128w+hRnuC+b9pACgnGqHzT9pCjLQGRTvWf
KS0RgSwECmnJ1OE6orYYd2aDh2qY9YCqVrjnMsXCfZA3N2HET4ndBkY5bAVveoRY5lmIrGxSfTAA
bXgd3mLvS9csEnwDJX+OS3k3MW1f2PoRNE/AjlmbFNh9Zvelo8fJc4QznE0NnmPGD5NUT7ZskQ5m
z6EidkVtHI2sDPDE8+bL1hoMUNAqTjRWrtpkQVIiiR+bfS5RXqlrn+emP+Mj434KDIzt0l6lfpw2
3wrozbkWSpt1lmyaAWOcenk/qfQzo/2TsMRroTIPUKEjBVyYcMXnRrI3Z037UcmdIQMeU5aeFor7
lCBFscfymzVR6hAje2RlbTq0U/0qHB551CtebipguJvonaiZL0vUG/Me26SHbpWSV50nz7Rv3kcD
gncQJ04xuDo/0Ds5vbC2defEMqmLu7qaSuCGxa2BR1TWiu+Vze9LrQ0SNXvXM7uAC5j3bVk8ywrT
ODq9iWPlIdOSEyeIGK2SYUVyY0OQTssgJNvnGJTl9H2AAOeYxJ8jxT1eyOw4KNWhwRXgigpiOHa1
iTTby5jpRPisYR/vJtzpTe8PIWoQuHW6ynJiou8yvdpInr/2ZPRHCbhx05r7CTO/XZ59Dr2OPG/a
hWBpwUTbOG4LOW4gO/pMGuuQ1OGRT8NDS8GYHQvhxSkmk6Nmm+Dtkcc55oYhrOd0zHZV7COvGumI
CtjrsQimut8oWeOCy+ZoVOwhq8ivWie+CQlLRVEOksIPW8UD8/tNwfJvWafved9tQ4u+91LogEe3
e1NGr8yothHwIS4di9jpYghtquC8rkrh5nX7WFRD6ShWB23cEfkVx02nxyHzJxsk7giCjtmbHyF4
0oIaxKQyM10waXzSIf4pdSvIDdTCKhMPrKgcAVPGA2D+IUyb03Rxo6BuSfngCtQNHE6Tk8imTR+X
903Cf4amfhAT+2ar2vcstU9WGD8JI8agQUZvKlV/HC3+WMnc71B/axLNZbH1FJmQVAGv6cHMsm2B
3RsiHOS4xJ9PcMOWCa7cpH6cCkxgqCokWC0vQSnOyYYumAtKLLWcfkQptDesDbo2XovYBirZG0DK
kBSPkx+TZoOgfY907BEkVV6WibekSbc4rbtuZDe1RndGqgQ1LX9aIX9AEfIXPvjd/NdlmD3TAndA
8n0stIey7F61rroVaef1Nt0pqPqBVP1BpBZ2vY+DsQMqKbL90Y431aRtsyGWTmcpx0y3b+3Mepc9
aNpilp3CxvRjQU+GBa5OvaycRmvuYlr96vJ2g6bzZiz1d8OennQLz5qC3Jud6UwK2Udd4sEPn0xr
2IV8DLhqN04yGdWmM6NdzW2nmbJnPBh8Qy02nZXfKQK09Tm718z01IaoYppa/awX3Q2b9L2p803M
wJfeTKarCH4kzbjnhnVUWBRoIenx+saDFeLqZdqVHjhcjygqjUEpme4YCqp5eGbc63gj0qzzxxDC
gQU5tEQTbhvbfj7Rb+XU/FDV/DUpRxdDSreyvGtQvgDNDnVMFDHclHGIB0X5hqO6tusV01Fk7Ld6
tacK8piSfBs7owowIOlNFq7AwnjtlDHCOro7aGDcQ3z2g4/NQWkHywGwPKiGdFtn6uOk5HeSD35o
1TsUSQJlrI9mz/A6Yu+jbRwA/fBDmfpokCFrbvNN1nZumpqaC5TlJlT71hkk1HAUffqWJXrvmCze
mVRJd5UBLd2kBM1CONxYAzJknQP8kChw+6p8Ga0MaUjpdtoweHER3+BruVWRCCc3tY2BvING/UGm
w9ZKkl2kQV4YT1eH4sglggd9i+AaxzGA51qG16V4nfIx3+l6j6eZgsmPgRn7skaB1fjVCtChkugW
z997WUu8ovvXsspKxCf9DZB/VFvNjWWEoN8XezUkDxhWAeE1+SGz+Fc46pkzVWXr1E35bsQo9kzc
h+w16gTWsyERBJkc7nrFemJKe1NG+amQ6nEAmjpvIxslgz5oTXs3pAz11VLDlYhnbE0/hindxKHy
lA59oBEccVSgA7x3PdOMUH7qqsAWgNh3qVPmZocTHO2QszwrmtxGEz1gRGgfj8VWyvC7Wo3vVUwO
wzQ8D1Hv1vBjP4kIsiSjAe4vOkU5Tl+YP+Hp8MPWwodRjbfDqP7QtWFrZHKTNO8dvlJBMdlEa+4k
WnJDrJnOyRiOFl47GjNd0YeHKsEbzLJ2g1F7sVq92fNbzSj9mBI3b1GRShlqg91xxPlULOVnotU8
KDv2QFjhkVilrlLqQaKFjsZo46hN/UiQxPYmcakinTY2XKJ1lhtT5dSSyI+Rnax1Dy81ry2og9gW
ejjWX3zQoyLqGOV4fNw9rEKVKwOP+jhP/G2izUr/6yKE5I+tJbQN7NZ4ROeAW/CXxgOh9ib08q19
+s2RuwoYv9TQgy7H/8dMLWlEYz0ekkGg1Tba9lbB4z2E2Hgf5bvri1ozs+j26mWBp0KDmTxFophQ
OSHd9Wta6Rf7oOdrWbTlLQhBdrxA41+fGl+iv5Nq5bcMjz06/OwwVZsQUjs5WlFQnxaOJq21nbu0
ShtsOmC30vRZSOZrq1c1csrRfQIg8oinnG9VjoCjxG76AuLSHXHULXpaK655qVd6bnOBALIn2+5J
a86CD7tJL0AZ/nx969YMLJAAigqMUZdgQCKi1nHoCr9rh/9wDQvvkEMblnoMDuxKebTjXVz+C+/D
GBXUsSDxjaEF/eu+VNWkSquHY0Txd8M81gPaxA/Xv9Llrf9jYv6KZ13+qYyspJy3Ierlc8JVRDt7
B5nAFdjERSwIg4IOEEPgp1/CpVHAVgTFJezZEtzku04vIcGBpi8Pri/n4qYbxCRQKDBU9ptr42w5
BMxzJuongHzpT2p+1Mf763//4uc6+/sLr00mJEYQasdRBY9Tj7FFCIzuFMbWsJRrdhbOm/aojBh4
enhoGgRDMEfT4UA/+x8l5MMgGLvRcV+9XV/bRSI2+2xxC3cOBxqPY4jFaY+hxEgwXkqvndNACxD6
rIfBnflIhI9C1gqW/jKm5szwIgBOUVr1PQocwNTM8tYpKlpODHMz9ByaBZ8r65yPzV+Irj/mlnjb
CR1crUx+Yx3rF+KWoLiLvFk21fxFt+szx/Ovv2Zugb2tiYyLScHqRvtbURm3UZ15nKLmkmanVKT3
YDna8mqNC27to5IFGIW31oCkGRBLxn2yB84d0DVoGCfo8MbOrM6srtFRX0T1nznQb+Tg2emb6Cgi
2QJYLwmGxsFMEtVvluyRCD+khZ/Fh9j+KLvtf7idixDGaarposFCa799KTEiMWFkqPNDh7txYHvK
SohZXeV8ds9WWUVlbg869pObxrZQ5hFXOjiZKPZCWIdSKreqkHdc6W6m1SO65rqL+KOFg4jq8DeC
r/eLh1lyGzPVd8Uu98V+/ZK+HIZm6UKL2OBnXLhuhBIFtWLAphiaNgS46p+kXTmNlyP2HxMLNy3H
pMXnw7jpKO9QN47XqI//l3Pwx8DiEjXHqKsh7oYUbjsF8XbWRs8BQATM0gMSxbvujGsfbOGLOvSl
7DGaP5i548q2ldtMX/H3NRML98O0AOfdfDUwdOEZACw2sH9a4lxfyOxIfwctm4GqRNVN4B2/OrnU
S9scatwFohxQogQ/okYAbmJQoe2Lp39hy0TiCU0AE5QLi8uuLA1R8HROczrp1JVH2wdRfkIwfGVz
LrvCmaHFBadF2iiLECfXfhR3ZCavATUPAFmzHuw6gPLiQIRt2jNEm2D0eAmUTmVjteaMoEyP1r66
5/5sDnWHTe7P9tjK8i46xpm5pe/lEbcbgRyrtXvP7K0nEYHLa0xX/G/ejb8848zMwv/k2Ag2dLg9
gdx/tGLiKp2OSmey15vhpbablYGp+VdfM7eIeDlaFMYwg0RHdYsKGV9LgOc9v/b3F86XDlXZTegw
ehV/BPkjt4+xDoq84ceYMCc213KsSw9y29ZBJW0Qlf2lB8un1mKlOfs6cJ+Ak3M/fEK/9gZo+u0a
gd2FTwchKGDWbWrZyCIWOzUZQiPl/KwrpvFgocUPLN3KjMUFZ/hiYrE7g94otMtnkLD1g6d3VEUb
V//Zgyxv6v95RPpiarFRdj6lipkxZKd5vrE0C/ib/NQW/NNQlbUp17+/nAG2TJVS08aj5S/qP5mG
htbkNWrxcuIoDFGnlGtc378TsK+e99XI4ryaNFbB44bRv/+epEW5jLvFz/xRgOsh+qg8AwoemVf+
tEG6sifQODV3gHRdD71/x4z5N5i6hig1iwYuLvi2tm0bU93UQ6/1wLTGE3F6JwTxrpu5/D3/mFlc
8nVE6dBkBBxD1T01EeS1j+sG1taxuORBY6CWg8x0L0u3WrmREMmJV56wayYW2yVIK4oGp9rrKJhU
kMNjvpqhmH59IReyy687sji0el73hT4oBBW7WZN9zmbZvgjWR33X1rM4ulw3klrtgayr1ZNinEZC
/KLi//iy+LqaxaGNZKcKDgZBT0e/vCg+a+mGvepbgJsRQOuuf7s1L1tc70XG27ozYoauz/eyR5ub
//P07utyFllRCBoGoFBHQKmrj4Yfphh4+/Q/87PfDnL2vNBVWZOmBvqxbYIkwrwaB369W/lUF1Kh
Lyv5XZM8s8KSodW0GWPZBGiKHhNwzQygtql2gNPfrkk1rFpbnH+lwYSrpajwNX/0iT+/t22f3ZOA
bHmwRnC24ga/07KzpVWj3miisylGgKwjzUxnZly47ml/Z8dfv94iFvBhapPSHKmnjYe4hQodP6kK
0Jjfrpv5+3aFGR0j8BDp0e2/uAkHG7y0ZYkupT1qbg9QvQCHUprp6HW2d4ysbdPFVf0xtyTJaSOs
yKQ9BVM5EBn6s9Df6/wdz4MV57u4QWd2FpeOiRBHTA12+uIuHYVj0efr3+1C5v3lw5kLf2tkaKp9
J+DdXr6jbuJnG5BU/D/Wz/awVsBaW9Di9oEYZyHAva170n7X7UdNrL3GLsbqsy+28DcTA2/AT1ZA
ePKHmgRjDIDHavhc2/7FzYMZBXyx+dyMYm/Xj00bOQoLVHMt57gwQPp1dxY3T2sITP+GAK+Ne7mb
y4x15SQ/yV1zqDbJyfBqjwYZbjzxXNyGN3OnSj2spf1rX3RxMcXAOQqEbwDpQr9INlm4Z2uFqQsk
nF/XubyPMEqExiRibHoEk40nwIS+Mx8wveclbuVlp+aAqR0XteqD5oIiykOv8hC6NUCCH9fPw9pi
F9dW1dCCWxVu4YGAP+U2+5GqK5fWygmwFsOCljZNZlshl81bzNsAwKkgEfuPFrGsRfFsHClpdB3I
pIcyNN1WBf5qrUQwf4m/cvI/B81aBA4giDOofhUMI4kxau6z2CcmnLZrvdLfsm5/2aEAY2GEmjEI
seF3nN1RcRP1atpVOGt7LYjc8RnjK8pD7IdeGhDFUV7+W/tkPAwnZSdB9WLeAZz/Jtf05y7u29nv
WAQW4OYHGWoT9QR63RU6jADTXN+2i1HlzMIiqlikreOiwVPKbB4VzJqNxjM6G04nkuC6obWlLKIK
iPr7RMkBjS31F0gDORVAb9ctXHQOPAnBH/ebT3pxjLK8bQ2SAO3GQQyD0bFWF16NqRJ6b4h7AH+p
vtIGunhu/xhcpoLSsJMOAHVcyPEDpzeFeqeaK5nM5dTszMbiMm70Ih5nWn0EKf7AgsoFmvRzVlqv
QTC41vS97Az/8wV//5gzt9elgglFfERPi8RdUiVelIkPE1NiSTl41zfrYu50tq7FCZtY3PQV4AOe
XZuebDovVw1XM1t3aIxTQskKzfjayhYHKYf8Qam2CBwlwLNjeQCKUW2GYJRkxQnXDC3OEw/NtMtq
xHIkALeZnns093Lb/m4Ua2pua963OFBlrnMN6GvmdWru1gCXpRiS7Jp0ZaNWPXBxFReRmHJjLrbM
nBlzslY2zo/BnXMAHhQf191i7fMt7mTV6EtQoXbUo4VwbKXEpIEBJbwKWOfP65bmv/RXiIc4Cbic
QUWgmYtlxXVdF3mHqZxhCKS8TdmtZX8C29U3rz2QJNeNze51zdhiWZlUMAKG0Uo0BeS2l+QI2n7/
uonLlQkGBVuIuqgWQAlf7yyDxxkF2ZMO9ggLt6O2LUEPjY7w/p+zviNvOjO0cDzDGDAx0ArqdWEZ
qOz7wNZc+/ID4czEYnNGkuUmy7GW+UE6N4DtG/Wzc3sP2uUb40GKf7U/f77dYn/MME0GLS6QwBfN
ATPgvl7Tf5OCnS1pcTvRSUgDbBHUq3p6aAH/nlryet0FLrv0/6xiifAyewE0FHq7XqvIUxeJrSQY
iWUMXHShrz1oerkibHXZrf8YXFxOLGnbqICakGfYN7H6a2rfri/ocuz589EY+erTcYWpQSOEAQlu
/P9mM5RQlZ8ZUfJVktsLhERfHHvZEJqE3ZqFjZJb9qIF2VbMWgPO4GJk0JNO4q1DD9b8nM0f+OzC
NTFD3uArwik081mrwttS9DeUtd8mot3WEuSadv/cGfyg9WoQh6mnGNCx52us1/Nx+js8/dnHRejA
ABLTJUGID2nQNYda2Q2W19MTe7m+nxevrLPtXEQOzNiAZzyrqReLX3nxWhegrVgT8ru8FotQCEKC
tn5ZXkKYVVkBUmuMlYDY2uqeirrdSmMMbBPM7GINY3Z5SX/MLXaQiLbH1BVKTVNtIU1qgZeHSoWS
+v/my/0xs9ihRKsatbBxEDIetHXhYLqQK9+u2/hfTtsfI4vtUVQZxl0YUk8FGjVyIUMFVmsvBwki
yHPGLdf+w0UtonyH9nbahwRlOlVsmYWxlCg88dRYqdmvbdEiuDe9Yky1kTJI2oM1Jav8oRtcu12D
aa6ZWQT4QZhqpGUoaklxrPljMr7Wa8Jql+Pt/2zQEhlVs1DJwjneEnKf6D/KacUD1v7+Ip6n0moH
NjGKqW7tpQP/20x/P6zctSvfaQl8Ui2rVnMxUC9STlM/QFGgd4u2Da478/y1/w5pfz7V4n0huKWD
Gw0FJLqZ0XkJhKL/T0ypa3YW559zWvZ8PjPR0dqQ76Ac8LmfuSBFfgVrsR8dACUIuCtdHrCn60u8
eF6h46dTE+gf/GP+0me3BwbaLclNvDVmMSMKKnqMVXnsNPi5jzm+f9zoh6EzY4vgIISsY8wR4oNi
/Nn+LLtixS9+e+9yy6gGQS6bzLKiy2YnB/mK1AfklUMQbppHDNCBa+JVvM5VOCd/UB3F27av9AFu
WXyYKx/zkuufG19kGjkr86oG9t8r+rehfR5BCnR9t+bvc211C4ecYqZiZs1Gozh7U/V9nH1IzAuK
1Vr02kLm/z9zihETmaWao0E5hBszehIgOLi+kAuCePCEs31auJ0wy1qJKzRzwQqxZ1twPxyaw3jb
ehVgbhjLeR3v16ASl2LGucmF82VCrZIO8zDQKkndeUpFxm6Urnj4mpHFdWSF2oAJ4Zx5EowONnHm
sbxoTax6zcjyMpIdqWNNoV7a+BE7pZYX1ysvjQsmKEh9LEZsAwkQWUTxIbI1VjSo4lRUO+iYUurG
4rkR2oqZCw79xczixECDoshKjPd7evWtT7f5kGAGGaNyK7uiXfI3yCFBrRRXg0XJ7zr+mUfrNkhw
ejVC5CFsdJD97Ka83g72j0mTb0lmgkwo5Id5MFXFpKc+xiczHN4MWfl6TzHJCrAyz5hjaPbe0Oit
YseRUzDFVwkq/ELbN63u82n0FfDaMF0/NUOBfDyyHGWyfxajttMnjP0jIoDew8bAK76kMdhzCw60
L5h182O9+95iXt4pwWyCF/5xrPtHvIrvoqZ1UiJ+qmR8KcamwBR6fRhB4pGh+Il5pc/CRuieMAsa
gf1Ijv3BxjAcJL6dOq78qUyfeFs80UH4ErORepgeDBWgmkkNAOTf2wYPqt4GJZt5ZHkZJLx54mbh
0IT4I59ApESZa5Ma0//ao2bYIFap38zRflXBsGF2YRcoOXmlNMZMfWya+5xad81MNddRBvg68n9o
NDyBBusAvrIOvx060jUnfgReISduwvigqsbo1lN50zXJFvQEHFqHPX7X8BwP88QfBi3rdHSHNgV9
F0i3SCI2Wt+9EKsMMpse67IL6hBjoBgEyOrq50qgmkPqIuR+cZxF1AB7nJUNEsWk+X4EVt/BAuJN
59obkOEfkmCNNv1C6P1ibxFAJguyt+DNRegFxZv2QrvPlQXNR+raghbBo6BmG0uBS2ouxc0S95Gn
30i/3s04/DUi2bXVLPLZTq3AD1VjNYm6LTIgxB9WVrNiYKlTLrqhiZsc0/21D/EjOyhOyJhcDQIm
vUf+T+/tC2/D8w36rZB0FknKjvRdZCBhKvmGtbUTp486Rgwr8dzaiX99eWu2FuHRnHispPY8L54I
N9W/19ZGbQ4ZTla22iS4GIr/RMjfcrJn66KtGfOBoEkgYmduqLNjGiC+faYf0waPOABo68jJVGdV
TnO+Sq445FITr+2KDiLMKBwwcMhy9IcVgGirowFe42rlurmU7VLIg+o2OH6hO08X1xpJR0zEVxH1
INlxN+njEaCyfoMxCkymTi9hKvdqAv1JhnHPHuwmul6cUghqXd/Vy5fR2a9YbOswgrsHwuq6p96T
yJW7bB8FaM997/zYHVwSNBhqWIM1XTwoZzYXqaNVYv415aEOzTMLZCvSHfK1pv+aifn/zzzIrLqp
agyJl59MXcPKQRK1BhBdMzGnLWcm7IJNUxHi8OkSSnK3LFlxkLW/v4j2BZTamULw4su0+2FMnHpt
6utiXmUTi6C4bukgL/66gKpXwVKmonqVEAiepe1OWuQUh5Z33cVWzPzVVSwLYbYG1hFbqjvQ6F4H
UYIwu/t/bgaYfg1YZ4wfa8s6mejGWIs77PhQIb3o+TZJ2GYezbtu5lKJE8zcf+zM23a27YUQMSmL
s/ZR6JG3H4ajbOQmvFlTcF01t/CyrGrtLJnw9Wb+5wxv8XksYoeSVqDNJNofzdvK+i7FXqAjMUMA
eQgDQfjr+vgQEdD14dUqdhzUz9qrBfpn2zUeJ9cIkgB8LFvrYQ2gcDEYnltdhKGojdSmJcCudIHc
Jf50kIcwaH8Dc8KbaSUF/9sjTRRTMaLDQFWl/lVSLcBuatkV0g5N2cv6wIdDoz9e/4xrJhZe0lRm
T+wIt6VkWy3fR6lXrjn8nBx9vau+rmLhGWkTKzm0L/G8a/Zm/dqDC9xsHsz2bSBvZWS6/9mCFtGo
jRQTzLrww1YGSnNTV7gu/jH8AAvC2LEF+Rgc4OU7T0ZZmY0dbv3evst1x8xuaPdvVnFmYuFmeg7C
N1ahIKiCCZHejR04Sl7+xYc6M7G43ED/1/aljVd3m+659UsbHM1cMXEhKHz9UgvvIpmlgR4Opdm5
GJgH3YE98CN1QGS9m9s6qlz5bBdEGr8aXPgaRJV5pc5Bb45C4m3mWjDd7JS59BG8ZBDtzd/1N/Z5
/Uv+rvf95eFnn3Lhc1oOzoqkRi+iN9ktkeNJgj4FKehmVnXV1fKbDQ6+kGcHUzF+Qo8MGELtsexH
p7ffIzzJ1AFFfwPMLmR4spUGWblxr1vaCd3/3gEuHJzEJppv8DhFubUT436UjWuNbeckINBKE1BK
JjLzpnR4bxMI5ubxsTU5asj1hmTVx5SrJzJpIFUCzw/S4T6DREtBso2tWV4IAlK710AZO36ikr6p
sil1SNRDZcXyUwMK2dKegr4huzpRPtqovAN+45gmJhi+sijACI10+qHwcz2/xxpivFRBrXT9A/9d
6/26q4v33ciRJoUTdvV3qA/A8/b76bX2jLzQyYcdWyV4k0MEEcNBX68UtUKqoWBmAu4qd+0m22gb
ywFn9kasjAddXNAfQ7b61ZCoG3UsAFiGoQ4KkiA2+z/B6S40Vr8syF7ckTbokJSiAvK/w6h8sef3
tpuCPApvPR2XcvYxbv7Fy+SryWXkiofOGMdmXlqzK2//i7Tvao4bZ7r+RaxiAsMt03CCshWsG9ba
lphz5q//DrTP56EgevDu7o3LVaqaJoBGd6PDOaDOtjULCLvoV+X1ZW8AhHyWxZgwwH9mSyKiBpCd
mn19B/B0T/8g5sZIHO/9Qb/7yx3HgBpN7gEyhqU7QQ2/UCtA+jgkiPaLKf+SdKBhAaZPVXOkYgDk
JGndYdGzF0MTf8hDMyDHPO0vX4SN8IOu+PwVTCJimutuIvr/KoUtMj1oS/tfpZCmgLmVwj9cibNA
5kqAdqU0wM4tA5/pfZiBnuWHYLkNroIgs8d215dPJm+rN0OS8xpZfpQ4TLO+DTAUkS6PGXBRNTyh
Q55J4QlhbsbSzHpPDJiUkXgEoNPT5IsjD79hM/JZrYS5C4lc6hIKRZhZsgcwAf0dF0elMx3KPbAo
MV0r3KLI68n3vGH8jZrOJ0XRmKtBRjXM8l5Ee+nD4qElczd5A2hSALP7rNvGL/XbACMAyNe39hlQ
ijzEg685mM/SGb+fBvrYontEdhZlBPTZ4MhT6Wljbhv15Ne15l2+FvTnLtxNth4nkL5HGxEyZkJy
MsmdxH3cUHt8SQDj4I1GDkyi4s1GQCcQyP2zXI9AR9WcJugBOzxKL0te7fMJtKyBHHJaKHmrY7yf
HMdmBVhp2Skm7QGN0y9aXLmXN5B3Gxiz0jU5ACs7JGylaCfVz0p6kOeZ48S3Y7PVbWBMyVSMQ5uV
UAoZtDaSs/igvVB/RTc/kRPcGV71CLjn2UmfLy+Ns3vs8A4JQ1QTIoS5AXkow+uGN83AUXWWrCdU
0F7Y0u4Ddfle5F5SgAjm1axuVV49hrcQxpgsXQGuO7QHggr6Rk5O88AJ1nm/z1iMPDQGI1OwUcVU
uDmwYS2k2/66fBgcPdPpN6xyEkAhVnsVUjBK8wB+Bg3UITEP240ng/59JUMcpFQzaUYtFfc14PlL
sbEkcCz8t5UwFiEvIlnQJkRwY4m+3PcK0znd+2URPGfPdsoGoiQJwLNGC/refAFIHVLLhV+80wbg
0Udl7LI43r4xNiAr1GlqFaQJtex9Ia9AmrRmXuM+xyHqjAnoAdcfAAyPOMh3WVo6HmNkPSPQlkqA
2q5a8pYmvPQ1Z1nsBA4yxstcmojbRrBGjODQSl6BS3p56zhXh01F9UrVZ7OCg0LpPww7ywDo+H+T
wFx+gqQJ4JixCtCs4clmeiawoC+L4Bgyg7n/7Zilswr0ZsfoJDcdg/uyW15ENGmX+uSSQOGYAnpB
LrhUgzUFRConRMvEERd/xjUFd00/HEyTxzO+nYM4ux2DtQetqrdliMNJ9vMTJaZLRysuPx5BpVfs
9G+dwrlJElXjS2tjjEMy16MC0gxk3G8mR7PnN6BFIzUJRgrUhLQTfX8BaNMBxi1auTnHyNtXJloQ
iFKCogbvr8KYrQVEBCIAUsvwNpOV/6iTjMEAPxXmY1QaQneeWdy26d1lheTdXMZYDNWYRqTASmL9
WQXxGJr5bbnkTeJzpLBP8WVol6ABirHTJgeMPYCozRz3lxeyfSQ6uihQRNO+9FGQPhOiOcHllQs3
GyJrBrcdEL0B+MNRvO21nAUxelenBkgYW0ym9OgE0iKv0yULEOWcc9+SootYCRaEBjiNeTpFs1IG
8YJubQCMWFJcPwK93amb7OnyrslbzmIth7F5DYkIeuqhX+X7hKcLLbqLN2gkdZHhOhQ3kQM0cuO7
cdLvZqezwfAi3GZXmIl9BSMcQKxUbv/V1rVefxBjIfVskRsBlB5OcTJs2gkAv+Wnb+EdxQRVDoUb
ue1xcju72hmcPd+MBdayGXMZqHldmwsGEsmDeaN4ip/bQHdRdgAmcNBWw6t8cuVRJVhFUX3SNH2Z
Qh7wXTGImTlKYgN33llc2U+upO+Xz5qnUoziak0YFrWEp0E5vcpo96mqp9L49t9kMIZREf//i3gM
3IriDhc3Ysajkt2KBNbHxNjECrOi1WCiCVCTvpnBS1hyTMlGGVxX1gKojq7ORenAVYfcBcBxFErI
JDxqi5xZXZ5GVkNUv0fnT1dgSFE3vG5IdiVIb3SAoDWLYiMVeN/2Ned1uulfV1/EPrBKIhtKLn+8
G7xiTyclIycvT6bdO2An6a1mx0sQcUUyFmhQoiAddaTDqxekFuzWrm0jsWCQLONFtiJX41FKc24+
i5tgimVUhRJMUeui/ZZ4mWfs431+BSZTu/NBtmNpXnnT/mj9O14mh3M12InoBkyhWTDCeSQA+dZu
lxF8S9Gv/3Q12GdZDLqdwpRoQ1BxMDr0+9YngQut8lEWY6OitaIwJkWowkHIKiSjoxKMLIDdSmPz
u5S2dtPowC8LkWIc3Zq8g/vkIU3bIxnA9VIbP0odNKYa0VwpUe9kEcwsmuSChsXOqwItExOn6Mq5
wjpjizAdNveGhDZ5Y6gf8qoFEY/JSwxST3FpKxhblFRaFIkC0rjUi0R24QBCfvBrJ7sG7DsuKtee
8xbF2KVaJmDnazCibejVaTEUb6h4jyC6L5fWxFimBOy5fSwjoI/72QMC9K5oomuMgHgEfLuX9XX7
OgL6BVVYNFDIrKi4zYKGJm9pWTF1B1/Z0Ucx70W0WT7RAULwPzlso1xXBoHUiRnQCJC/ldHnP7+l
uxj1DJC7XEducM2bA9+AGqbm/SyRsWyloinlYsARiofFKbzqNEM9wPxzHe9RQ7HJHfyvFXuAibq8
o9ux1lkuE2sNoSwbWYOcO8ZktemuRjvKIO6V4lSlv5Lh+2VhfwguztKYQMrMxTxcJLyP5oN6oE+y
6ggSB7RtgELZ5YVO2wb0LIxejZXHFOOuaZYK4arZ3RXGtwJ0MMZscuIznhDWtsFqZD04GZyp8hWt
8mbSgNyGN8GzfYvPS2FMU1ClS9PWCvpcTb8Wdlr+cvlgeKtgzNIURUDl7JFH7xO/6N1AeAVf8mUR
21bivATGEOEspDStkQE0JP2QdfJTFJXXAngxi1x3L4vaTDivLxNjJuaxieUhwtMugLJZsxrctzqa
5QchfBZq5DiT1BUV49c8hW+kHfxWQ6fmVL2VhJwEM/qlh8LTksUc2885Q5Up/Rbgku2yEJoC8+8V
JD90UcPZY57dYjs2B/B668mAikGH4B0kWe7kd750B8Yv2JD4IbDne85W81bF2A+wZYt9T2D8SV9f
p2VAKXZ1G7gWz1WingrQVcVz4CmJcMIASwA6w+KlLZtDkwk2iXhVUt7HsOYl1qd5JLjxafjegWJO
5Rac6EX46ut+a7FKv2BlUwaQlkZNjJxSJOyEDyrDzBrMF7F/TDOJY1r+EO2ehTG2ZQCBjhk1GAD7
e9osc0LXwHioZqHpdRc63OCEtzjGyvQmoLTbGO2W6k7xCg8ER7Rs6E93NG/VWPlN6Bh2/8zzfTyx
jPHBS0WUoho1qCA7ADHEMmoC4o9dg57YCJNnlxWWpyKMGVILBWS3EfVAEdYko11wWTjmh2PpWKRo
NQFPEYkRuEfau2iEVpmcMO9CVB5mA8dos+ADBCWVtk7w/srmh7p6VLofzfDt8m5xlkKYqGQQGilZ
MMrjZCD+0/IfXf/UIc1SP18WwzkUFnRgMHOlSU0ciqrPTiDGh6GUOK9V3mYxpkFfKuyXhPd5mEpu
MPm9KFzhzcK5shxVZtEF2ionTYlhS0dsyKEmo4Pa9AeNpAGq8VjlwZjxLARhLATovupCoggkA3oM
8FL0pNwKT/ou89EIY4s7Xl/qH7IQv00SYUyEEmVSPtF6OOYeRhdZwBc666ugZPhdBN8Vnbt964/l
P240/xQcsy04Zt2lBtoJaZnlkI93QeVf1j9e9E0Yq6AEdVAstHdUq2wwfUgvsps5AywfWvLcNEaI
GtyITn5jOjx4W57qM6FKmieYYEqAg5KJt+V0nfPyRpzfZ3tqNBX8lc0MDYmraz04pep/3Do2KWyC
d6yuKtr2ddW7oU/zk0lnxYfwKnoXPcVNHzA67Jg+LzWzeaEVA6DUmkwAPMGYplRWq6FqafapA2Pw
Y7a46MzlOAueDCa4UQn4Mw0FejeLV7CwiXxox6fLqscTwdilWFLBhZsgoFCk05jeFuV1xRvT2BSh
EpgaogM9la0mA4azrFUFUVFdBqAyNhzTaO0o5A7q0N34Ehut5LCXyDBJL8eoI9MW3Mgmx9JObeGx
3iNY8XKOy9hOKq2kMRdHLgDiXUXwsq2rePGxtktb/iV/F14NoAXaFfhO0Bf3CvJsNz+2rulwO+Q4
28rWlwlITkk9IZ4P6+vcAFLgeCMpvPwjPf4Le8oWmJu+qEha0wano4a2yvZqsnRb2uk7BQAHsccL
xTatxXlTWbTHgoxgRc3xzpRr9G8qwRXuH8eW03O5tCJG4TMzwI1SsSKawvm/w0TwToeudBWoq7BJ
46JD6bU0tgNEYeLUWj3ofi5fX96G0c9YialiM22THoNiQm6ADvb/Mii2GVOszoRxuZMgDFILulMn
GEBr8trh9Nv3af42aP/mgboSRD9ktRa9S9Q0G+CK6uitbm8WMFlc3qyP9Nyls2csxDiQIRN7PDCG
RN5nU4IwSfEMWccoOVj1wPltAXzqZaq1l3nMvWGcT3GpPZmd+NJGyeOCuGqOGsQaRrSv9WiXBknl
igvwYufWz8B4C9CChzY2rhVTOCLY8/MOb8Ain61Uaf85gj9iktVuMfYnW8ZYGFOkImtlJ8x+23Ou
PkeB2fL01ErEWGjjx6RfKeIhDXYLD0xsM7o/L4FtEp+iRTF6EUuQ5wpOG1F+ID7kUe/nhcA5+u3A
cSWLcaXJIMfdQlH8y9nGwKxb28Gt+isD0Ehgkd3sILnp8MpFnMtpMqYmbNRJ11OK19hLTothuzBM
OOEP75QYMzMHmk4CA1HImKagTpav8Fra1zXhpWm5+8cYminOKz3J8TLufvZut1eOkRfvAk++bR31
BYVnoN2EvLcyTz8YyxPVXauYFaLioE7dcrwJ2hqjJao7hIFz2TJwl8fYnqgt8w7pNwr/2wM4oHCm
YwxoHaQ7MEKg2KqP2nDA0Une8hhrNEhiKoklOvm66L7Am6lBYaqwS+nx8tp4KsIYigjUtmpMYXyG
ujmlZDrOveoCPZSzmsvKropMelFt8kpUWmDIR7Pq5kVzhLPjvKEvb5jKwgU1uaCrTVkRR0p7Bzgk
Pxs5P4x95xpqz5m02wrvTLABUTAVGSE+O/qbE6MIe1DRIPeV/kXrrsGeogMa36rnDlXXGbiUqWM6
mGBzUiv0eLxy8obXXctnZ4LzpM9QUsdEUB9KL0RYrsJCxBCm4ZmK/ipJ1UkSZ6sLK78So+dBlier
DeRfWmOAJRzcEfBv0Wi66kBccUitsdfvl1R9nzLdloHyK9fdQa4Wx8hEd1HQXFG2PH3YULtPC2Df
R2Gmd0NG25O7Uze8ZeWuS54uazZvjxibLmdCXzYB0JhFMz6J5bBHffFRX7TdopdHuah/XBbHWxFj
zvNW6JFbS2EjhMAux9Y3lszNRN27LGZruMjUdFkGtYOKMU/2vTQBPCXVCoSOrTs5lCI62HcHimAS
esr+sqwN5H+gbikmUUAmqHztEMtIKitFjOBEfp3txUEaAKSUmk1hxZT7vkffzd/oHKEtWvMx2TU/
xyOv5eer5fj8DfTar+K+NsVFUyqCyox4UzVebHDMxsaGGpKCcVkR7deSCYrqzwKmJGtGjABg1Njp
AaKSuupo0TQ2HUiXea1wX5WSCgNahQxYckNkX0xpO6Wo3GJHY2DxJAHgiZKrUDjM2Us68TTl61sG
smSJSCpOD4PojNfqFT3uplaQHO0q2U84vSay6tqKr6Ib5T7cyy9o9oys4ir3YicHcQ3nKUUP5nM4
/Vk848DqhXSk1yNAVM7zsTRbpwwbpGh7K6lM97KibugIhtGBV6qCrRhT6cwRdnNpGBgrkhwp2M2h
YRlZyvFfG0U7Q6KTkSagRvAf1uKboKmJehOztAPA6CI7cYZ9vctBTdlKXmcBiNhOXGAhdR0n9tig
HfskmDX1wWhEAIBSYMYOxMPgMKb7Q1cAukjg/AwPxXGwmyc6NTl9z8Geqt2PvP7Cr4bt8wewplqY
g7KhWGvq7Gr9t1CxGh5X10am+LMMxlbHVZE0gYI+kAHjYDTAwgHSNS62Yocv8zPPsnEFMhoj6jmk
VR+dLhNaKNDpAvetAd633JeOsDc4z6UtBV1pz0dldGXE1CouxTBBrCpOwb1myG4+CZyYZPuYiIaG
QRAefMmjgZ4djMwURjOMHgoRTxd0hM3J3eWLtmUsFXQL67Jmqroksyn9CmNLRqDGaCRET9T8I0/9
frgRZyBKh3fS8pLOL6nhk5SXyNhIgRuf5DJeQJ20FgBkKZTwanopG0v5ObsFXJ90XWRWdgQk8170
ShBt89wPd8WMFR0zWRLjSJU+yo4g/btD0RpzksMOPH88YRtq8mmVjMlM01hVzEbHcxA4g7maWIvB
yaJs9Lh83kgm3s+LOgDkIKyycpPtKSq89vHMVezqEHu8HheJfjDjA9YLYvP7Mrq7jKiqZSfrbckD
VfhNUFnx6wAHuwBFuAdEieho/uxj7oY7HUnv8BfhYP7QZFMW0RbOGC5TL4exFCFcv6Hwxe0ueTBw
w0UPjSpvhc3jc/2orl+SxxixbFKLzow62UnIXFA+7VtFyPfpOJzEIDq2gBSztCx2SpR1lb4/KlJh
B10DcrD5CX05ByOUXvGm9cO+96syPSlp7Mcy2CnmGM2zjeIWplZZnYap2Fx8LofZ7SbRarV2Z3SZ
F4kDkq/JfMgJEnFF4qT9qzlEO7Utdl1bnEYzfDOqrHbMQSssnSy7VmqOIVJbdtoC8Y9jJzacv2Ku
9p6xr6U4RxPQ5yUkBP426LFrIssJjb4vPgov6jN24hjzUsSbCreSS2/YytAi3gn7mp75UH4f9Jsx
yy1R/QXERGsR3Cz+xz2ZuEwradQmr6QJYRRJ4rRITlODUO4uVjkBOG8XGaunK4uZtAZW01bIK8a6
VU9oPgjekoBXS9qKbz4thTFzfdhkbTCCSbR1g914BfxMN7qRb7PMim9lq7KFvXyfvPGOa9scrXaQ
sXh9vAiwsAosnju+697iC4BKLp4kl9YPeOZow0V+WiNj+8oy1BShA6kWxnf2ZK6tblz+itXOv6z8
G3H3WgwbsQ1LXwXlhK2kUBPtrgMpFYWa5rWBbjqL89Z9OK6V8iXGHGVgCYbyGf6UvpjJz8vL4P0+
Y84G4Kd1hED5lu6QVq/xP68tfro8bNCuJ0YiG3EILofGH0xvNm8wjH95CZwDZ8MuaRb7ZQbuNzjI
9iLahPKjxIN1/IMGawRPZIREX0kf5wVg8nR2eOwfWxCRKJo7TW9Lsgfzj1X2BzBgj+NuWCx9frm8
uj/c2d+i2REHrZ7DYi5hfvL32qcsLyaYUYJf0Y/5ZrINi9j5Q+gs3y9L3XjBQrvPQhmvOpbqrIqF
JjmCCBLuzgSa7GiTLD1MeF7mccs5wo2mQaomZ3mMGmLUK9IFvUSNETTfHyFE+FjudLeO0e5Mpyr6
Zx4/JO9M2eGGYEC3aVFAb0ZbtGnsgNeBh8yOR+lmeHAxWy+8TytkfFYkKALQrHPEDfvp1NKZJjS2
wVsKH6VUWoSQbNlKMD9Gc4kGsNz/pRk+bzLjyICmLYcTwSZT3E6EHa6QI0RDaD06FL+lKezLSrRt
Is/yGMeWDyKmJhOFDr/SGJTy9mE2jt8pT5Xja0h2lsN4taUTaslooazzAVjONE/rzLfliXblm/wO
xe2A8yyNcWYJJpTjpoDFTDBvVDjkR25rjvzQOxEanjBUzquA8HaR/n3lAaRG10aRmje6i387GtHB
HNzu8mHRz76wiWwrQRiMzYy8suRUyWtaP8rgPhSF1zizu0q1UFy6LG3b7fzeRDZDVqD1Te7LTHaM
6I4GvKXB4wXcAKH5ZFLYPgJgWptGmYrS/7RdOg7PskuzOZVf/+xcBbfNeKEMnyYwVGzt8fICedaF
nWgfDCGQBxVPsMa0uhPxI2ewwAanWZOb4XLz7MtG9erzchn7Ind6qc0AWnPkKx0zmgDBPJiu8irc
6xgZafei33YWz4Rue97zKTIGZRlLrR4yqGam3kfNYYhkq4w4nogngzEipSoVgJYzANkyekVyMGQr
KzlntSmCiCLSp5jpURTmhhnmKGdZ0YOkYXwYFU8bapuP+bR5jc9C2NZ7pcecaZNACI0X00O6o2ND
ss+jAdhW+5UcxnODbWxB3gs5lOykHQovRKcinmPKdbAf7MFVXCQwHQ29SJGLaMI3Ws6bcPNir8Qz
jpzoYLRdZpgRSYmsRcK8Io+BgCeBeXQuUxuJegIJWjhZRAWMDxefiyeCuUtGlU+dIqBcqs1gahBF
XxL/OTEcrutqn5irg45IZJ9n1CNC0U8B7ByRkXMSHK1WmYsjt0WWxSEUTuvvzeibYroa4VRVeCIY
x1thqDkyauRCau1oposnlLtl6B2OJaUf+sUzrbaKcbiZSkibBHDv6m525ytKtIM5Jx2hy+wFmFhM
Xnt/Gq3SvyyXpwSMVQCw+gyCb1ykRpXsVBH8PuIxO3H2j+2ezzNBzGJpRiSo38/ToUqfM+Ht8iq2
I+vz7rHt86VRV+NYwQ/RJ3+OoA8U5dmxd2Sv27XHxB39f94p/Um12U56M0iLsUxEhJmT+UiU8QX8
5S+cVW2+T1arYoxAOLVT19GUo/E6ZlYFnsDJiY8SEguDlYxO9oROacfcyyhXciTzzoyxDUkGL6Jr
8LPh+4zhDWtBLXF61q8RwIxe+AstAV54w8tycnSRTcj3giikaYQtraujqbymGq/8w/FObE+9htJa
G7S4yVIi+0E+einmZuUahUOjNaypLJ/jBQ2Go8qDq9kMO1cHyZgQTZxIX9Kws5HfirJGtNlZSTlb
SIUpgWJVmMW5fIAca8K22Q99K9bNgiawXMYDM1y8Ugkfmqw/RGbL0RXepjIWRBJyc47r5m+XL/mm
+zcbGS9FtJ1/JyAEE0GUg3+pyq5eCLVai02MLoKPh2zsk5d+F95pzvgSFBYaYyzhUNmxI15Hj8vD
5c3cABuid/0smnEymVIT1O0L2RkPtE+hfxfd8g5QKSh539Uv+TeUjNAVNgJU4y7kPmi3j/IsnNEd
IVHVeanQXjKNlRtmAMOWqh9ASXWLaP5Xng7wvBoYiUBFz9ibKpgHIxHgTKduOgpxfN8WGG1cZE55
7w/W+iyHsS6SOSvhpMFaj4dqr9nkR+TorhGhB0P1RF+9D+55JFvbm3iWyChPloazIWiwpFF86oQr
Y9C9Rt73SmxzVGXbhp0FMaqidWOT6jVOi4K6oL3ETprnwaoVgGEZ4Cpp7AJdC/Jf/1EqoyNjUQMf
mybvtVc67Z1COVPU8/PT6CRg6TMd3pto+9Kfl8lEK/GUNONEs0rzoQO6cufTSw9Xy4lO/nDzznIY
45K0ZgeIfkRFMYqITxSlSLDa18kXnpp3Oikp7aQDzSiBg5B78bYK67j2v4WzyYIi7iRtiFAgTvZI
fttZYaV2eNJ+0nBsfO6t8JlzjNte9yyQedUA6NSMJb2i6EeIYtzkBswHe+Ob+pBdh0Cy1RMLHRE6
r4y67ZzOUpnHTDJpchenWGZhWvIB+4sUYecr6LDvrOBEcwgGUv7g5q2s9OZfRhpn6YzNySWhFqMJ
N5NOKZRPwY6mLwxH2Yn7srQGF7t/UHg5u+108+poGQuE3hvAvQ6Q2jiLF+2L/eRRxKcAnFO9F/nS
Qdh1u56jzbzjZYyQEQmRoUcwr3pneq0qXWVibpkLr1LwUZT58pTQ8NCXdVOU0Fr32VNWs6wKcYvF
gQOqn9zaBBBy8NwVvhjtzHawOvkQ95zy4fZlATSujrgQPXZsU9FAaY1ggSQwXM4u8YmHxKsb+MED
rRcJFbe/YHMzz/LYypS4pHi+jrgrSdzaRaueckxtkCjjdH5t2vOVGGYvxzHX6yXFssJ0T+IbNeX4
Qt7vM5dvivUwNQzU8ZLEU4SXLue1m2yn5FcrYC5YGWntoo5YwXgY0AZrfXR831cYOg8fWzyQMr/a
jT8pcQOck60kyMvzcvK8s2JuW4aax5h3+IRY/N6ofmM8mDz0zu3M4GqZzOVSIynVexW51tHu3RlY
3MGuR28noPEBBtmeUIXd8YIK3rIYX58BYWgxK7TTjOOjKvzS5buZ59l56sE4dtGoR3B7oO8xFq9y
4ZfJI6rjLYHx4xGZSj0NUPGbFOVGjLqbYQAqlKk4HM9GleyrSfptHT78/Dp478RqSFNsVXIiN81e
8dMdwnbaM6Mh4gOaIIf9YTsxfVaHjwTiSmBIwjSOZQiMYivba4ce9G26C0bJBeCBscclLeIc1EeX
/UqeQQJ9EmaoeO2G18B0AIKE7uYomFeu7JWekFhcz7npt1dLZEyHEldy0EwEj0rk3tFp2O/Kt/QQ
oC2od/Rdu6etDgoYB2OH19u13cK2Es3YlFmdmiVK0eOoocv+qj8Ue91LbgQQUcS6u9yJHiptj/RV
pO8vK9JmHL8SzFgSMQ1KDAojHlyMvVqg/1Zzino/8Ao3XPVhrElXSnObNDhO/UHyTPRyqN8mu/oI
4Ksr3nZuX0JdBl4LqG2/tMEDCK3NZ0x0ORggGJSbRPQJr7uHJ4K550ouCkXezGiVm68l4SVsnWTg
HM32DTivggnV5VSrxkSCQ8YIhhUDxWLigbz+wcb/FsEG5PoYzEUW490Yv6uH+KjZ5Vvygz5y+n1k
PYY3fNrT7UARMwr/Oxu2hCe0YwvKRpzN4OkvKAF5wUHxw0ezsqV30aFlBvl+9LkAMfTufrWXZ7HM
3e7RcKFEKjZT3aXXaIq4i6/MV8omIVrJncSJ3agTuSSMuc0oISbFoqJiPgidpY6nPHwe9b96TNpE
vGkjjpKwkNTKVKVg7cX9VcobTdvPze6yfeDoOYtErQ1Nkhoh9LwCNPM8JHYqPo+8jmveIhi/X2RE
ywg1QmZ4NOZrkVfd4v0+4/RHCUSVrQyd67LHOrpX//nAK9JZK51mjIE+5gapU2xSLgDkMbbTGlD3
P/7bQTDWQDNjXQ0mxLXVVDudFN2lYMsi+cBpRuecNzu7a8RCn6AZFUsJPSl9mTQv45G4bWerztvF
Du+CzqsMCcZqHczuTs4rilmugKiyaIAOlTsHc8/DI/2D9/l9+03m9g9jFM6FhAsZPC4eNTqoZlT+
DJrH4q7Y8aYzOerGDu/GXS4bUwlfN/WHOLlVi5fLqrDddr7aQPoBq9goaUcRbDUwZuIu2Knu4ge+
cqAJDX7OZjsmOu8c1ZeVKKOZQRfT4+mryG+BtK/Mb1LgavKDhL6ABGpyeWWb2qeDIFPUJTq0w0gr
xKEIY4KU9BT+SCRXQau0OgbWZSHbL2tdFQ1NAzvrF4rKVFiAPdSMyMp6/ROFHgriXe/RKrfsx2B8
dHhZt+1lnQUy59WFCebhqScHGXFl3iXqYC3cCsWm1uk6kWV0Vigy61g1Nc/SiE5fpNOjMd82/xyL
BUZu9fvMHaq7SlnyBrWehbhmc9SIG/Einu19Oi+B8ZujmcljDCQWJ6tnW1xsg0QY4Obk5Ded82od
zGGQKimEjE6LyEENtpBjZNwBtsEKpGtlGDiqthldr2Qx+lyG06iEId7QGbwnGQ75VLkKASzy/WWV
5p0940BllZRxn6HUppn5oUwFP4q4c+70fL8ENau1ME40A4D+UOawBJ1XPtHGPOQUXykHYOL2Pvf5
x1MF1qXmEtEwkvB3/RlwsiDFNEGKSae+aJq6ezS5rEu8w2I8bB5EwZyqAXL+tddrXh6CFzJ5rIT3
/3RWrIctY2EJJ5qfrUwM7h8zHkrNtns9HxTrXtXQiAOKGOf0B/VudGU7RYXbcKSdGdm0vh06/8rh
rSQypqHLlMQwe7xeQ1HB4Em5k+PIubxrHH1gfWqjDHIg0DJQ0DwKeDkaDykXM2s7TFitgzENMZE7
MhmIE6Wb3v0YqHSAO7YHDJQ9+5r731bE2IY8bAM1wWCS0/S1pYtOoI72wJtz3/Z1SB4jfEazp8Yi
OgIFTFOGkj4i7zqH1kDyx+bYvsgeQXZy9GfOc2HTuJ7Fsa0pyhJkUypGYDLWTZdU/igdu6WxpWmx
0unn5Q3cVvSVMCaVjPbdVgA3F50PaU6Lk4PZWtsrV5j1w9Cy7vBB/DfN7Eogo+dhKCVDGKHrIC/v
M9C+9d7lFfF+n/F/QLAu5rDBYNQ8D1Y2nHJeVyRPAKPgC5ADCimD7ZlTP5rvDW7RYtNJrHaIUepe
IpWcUaUeMdIXoJGwtLGSd2GHnupbbli/abFX0ujfV8GpNvbVPCzolNAjS7tqkDOTLADN7ifRDk7G
Q/dE+9PVe43XrbidrlsJZnxhNMoBcJngnQigJBen8iigu3RMRCs90VdFs5t1K3BFP/pXadiVZMYv
oq27jMscbwuKVLfsM4dusPxAU6Lmd14+nnq8Ly5/JYzxiLWUa1I8wCOWRDsNo7jrVSBW1dq3vgsf
SnP0RImOeSScEtGmrT+LZQdDQ7BQa9JCWd3kaT8r2rcqnr/LzfJ0+bZtl/UMTM2qmqiL4scpr9Sn
FcYuVVXMYnVFaYma4IRD7o4gdBhBJJgW4pNGSrtsDKcoyT1H9vZFOctmzjEr+xitUx/n2P5FUTNS
m6TI348OAoOdwSMZ37bLZ3HMSZIuSGqhMpFN74FaH30fxt7KCkcVjkTnbOv26f0WxRYKNFkMi1yA
Ew2KX0TAJOt3RfYu7962Xp5FMIa/1PXOaEQcXAWfKafPbRM5S+3G01GLbpPoYYq4M6uc8/ooCq50
RagVZTQjpKgasF/IgCdHJ2lsT7Z+kP3ojQePsYEhhMfWWTU/wFdW4lqpxRRAB3HxexVb5MX0sr1S
WrqHwNtKnOZH5ScZ8KWSxWqeIj8YrH873W7ohiJSNBKFzf2NolpWVQJvQQd/JodSWMn72dM8/pzT
H+KUsyzGlA8kLwK5wtMvR4fNNwpdQ1m4h+KaMvJkLnJCrXNZiegvfjVuZ4mMDTe1QV50tOs6gdbv
c8Vw5Kg8xY3sDR0vPt7W17Mo5rLnCPO0OKYbGe0CUNUX0S4Eu2cO+p34mBceNzTarlGvjo6573o9
Z1E4wLz8PW0E1K6rxAl3FLqmP0VeA2SQ0QF/LSAROqiW+ONfUHNSDf69ZvaZMzWN0CUS1qzoj6S1
ifoyDhwz8IcA8CyDsQNaMZCl7ZDI0a7Ug+lhxlAAC6Tde5RxZH5u8EjkoWvxFJVNJS5N3SZxBPPW
H5oT8T56hwH+uKOF19QjtzInIcvRHfbhUwI7ShNGpMTmdLEHwRnMYx35XQLCY3fSvU7j1C62vSLA
yzQNoHXAAGSC0FmtmsnI0fqmLn4FEJn5YU5e6vKNqDsy1i4wn6xSfrx8F+XNwHQllAlMzdGoirKD
RVfQlZa+BzaxaN9djKb9+dZ0MejgNH6HaUdA6ViYBTyFNniLd5e/YtMirD6CCV7zkkg4WqiTENyN
wx0pf2a9CmoyzmJ5YujfV7ZdGaKsbmkihchPg3E3d9+T4kEFn/vl1Uibjni1nP9H2nU1x60zy1/E
KmaCrwzL3dUqy5LlF5Yjcwbjr78Nn/N5VxBNnGs/q2pHAAeNwYRuDuDMUhpoASo8aFehs26A0Jnq
99cZ0xJtPoY7cgvtmkCrBWZFq+Owrg1rqR80xOSp9tVWnUKbXSM9ZMrn7dWJHIYDOLkPhwKqdcjl
9y9WXh6tIhIcBMH28VHoYoUxyXK4ZIJpzT52tOombXXBbgmWwVOQh0Y4TlKK53leY+apz/d52wqi
6fVqwdkPTBbaXPjbGNu0blnoQnckAOlrUL+oj+yVEh9b0fTQegrlwhiHHmjMr8e2gdOBwvYZnazg
wlRvGV+agSYRUZ1faI2DDaQ7oPphgjFt2LF3GNgLARPWNRvhFYuMrDsEGuVVyAMaYHd8u4+N2Yd9
yOgoGpo7vX7T27dSLEhOr18v4Ar4nxHuYyn9gMGeGX7N3ne6m/kga3HrK9ZXxrjIpaftYyS0x30v
bYrsWAbZAmR3GNdV54apU7i6wxAWonoeCGUEFlefIhcr5L4Z5iUW0puwyKRhcH49NNjsIad1W2Eg
etyxpu6xdNIPs9DyOjSd95Z94IuDkGWSVfcJgqLRzdHhfIhd7Wp6kdzGS55mr9gxSdb0XvSIFrkN
B/dpHZIwTtiJiAmkZysvb0/pJLi61nHkvDQO62MakqxZYATc0nkIKAlFJHeiz8bj+pSrcmJiZGPo
oIZIDz1YAKJBdsclc7Ui8ra9RPSpOHiXmiVFWw9KxFUa+ZmqOHJ4zPJbM84O24YEy+Ll8pZwstph
hjf21nRbGtGp7ClIsSvHrqfdJKxwrX8ncB8SQ1Yx8sWtiybDbMUyqwTOiT8sUhDlrb+9ot+A4i8b
fOSt6ZEeSxE6BfRr6kX7cif55VXrT1Dv/g8QvP6lztY4VCSK0UjQvGHx8IycX+k1rnSTgzLPeBhQ
rInc7jECp5TAP5i3vXu82WerHEw22TLb1YzGpdDCA6pwUC5yFKq6JJzcUa0Rcghu0XU/ORvkcNIq
tXQsckX17Okq7MmVmbc72872tjm5qnCubh0zztaYG10gFZSzQHRQo5Y7l9GOdgCqjHrp0rnbrsK8
bWsXOUDUs2Qp0VTCRmT/ETRgw+ViMiLRajgELEFqakgG0uZgrnWi1O1VaM/WAo8QnCybQ8BlBuM3
lYBPi67sjMp2FVkWnSyR13EYSHM7lpYWbSRsKHb+1LjREdJpFKNIwzMTQbVfjSf6sw1DVA9dY9vV
7AuH54GjQeMy0eDw1GOsM2iHPUZB7hUB9FDAt2s9jK8seVg/ZKCmMJ6Qef5uiZqOt78jpi/feiX0
vFWD1lj+0l2P9vdcuzcgvLvtkuv9gb8WavDEfHFB+2xu2Xv32KF+iYvmugim++xaPXRQ8gbzxqOY
xUS0Mg5OiN22Q5QhjjSiTyQJkhBsfGYvWNo2hBgyByFRSLNwsHGoB/toqk+0fpmWa8O8mkRqGIIb
wJA5+KjikBZQsMUeIsTSEdQNV5Y/uTZGcDC3vRd8MfbZf48iBj9HquZ2M0KKDmC1XI9Z6+jzUwfO
+6p6bdXBtaZ9B+F7SWBVtJkcpjR9VyzGYMAozRw9+hZamWON+4weF9kQfLjtKw69SW/9vmwlRRkG
9qRtP875fkGjfRq+gJ7xL+1w8NIrdbpoIzpsTPm1MZ3cSF3X6ATzMaLFcECydHFnJhEuMr05GdXL
NHiFLhoLX5syBI2/gkZe3TIVwquelX2BzIM9//OKQYcVYvzGkx6yQEcKZ3kGfx9GKA30gpeuaDRm
zfnf2OZ2EbUjzKINQKlpV9z0QREkJ6bUkYINLA9E1lbc8I0xbjcHjMiYVg/f12Y5cRoDhQdJIvdU
rr5kGjmRLP4gOG0rUHVpkU9LJK0kZxGYvfGIkV0wp1bP0N3agZa8vloKjEZAUANMYJ4IvFau1zdm
uTAvKe1RizPcP1ZdP9ISulXZKLjBRV+OT1ToVK1AfcQ62J5VV3eVfXYNBjkkKhrId4oWJLTGwbFh
zgbpB4TJ83E41bthPzhaYAcq0oujULBDaI2D5JRKCsTSFEZqxjjjmsmNfMPPYpDka750iGp/209E
bsL+fhFBDnqbRlaHsLyVPqXRKVGejVFQixaZ4CC4oqWSJQ2bkc5eMvIsZydjuN9exVru6o3bcdBr
SENpdSVCxxGdwt3NT9GtjyDfB4DoD9u2BEfZ5HADDNwZrjF2PUtHS8r8GIzAhTvMT2FciTx95cp8
sywONkC4ZSmgN8UQROIl0sM0+1AZcOzKbxovsh2I3IEEWGBUsD6eEJJmHe1kNmGuVneR9RTnLpGv
JIBFJtKkFDiGxWFFncrzOFN8NKJXTga+71I5mMigbn8vkRX1rYcvs1xBfwRp9EE/jf21Hh6aeLdt
gh1KLrK5/Ew8fQM1hrBRc7zWDRQikptu+LH9+2vZtzcGOFQYbcmc8pS5N3gwYhQ9IzB8hY8Kihwy
VKVEcylCexwqtGYVUWIj2yEHJEie/5kbnG/bHKo01C2DPyDVxfoQxMs6nguqytmLWqWZawlnyjAe
9OIVOlaiC/hnO8H7b3Q2waFQU+qUKQSgaLMvT3KQzW76lO3TXRbMt2zunU2fR9fqoxX0T+KOsHUn
PFvn8EmpUpqPFJH2QP14Cp1e0hzklIJtP1k/umcrHDQVlW5lSoI1pur3ZHzF1LlEb6DZo9mT4FCt
e/zZEgdMZlxpSwNiO29UDL/Qh3s7GkWYzg7mxhfjU25dNZpDwt5BiuKgxw2KFZkrP/Y7PE/cTFwj
YPf4ljkOjaQ0luWGMS+lFaY6WWBR3oae+aQxIcqH/9A2IfAJjQOmNLVKW6MIlRhjCRo3vKxydW9y
Z48NcNoe1AE8kaboGpnP5UnTuGiGdKPWtQ2Msl6NxeugKYrI91MRtBjZwkAf2G0CZXSkw/wgqiEI
fEbjQCyDbn2GPgpM9DeZs6j+hNGQbf9f31HCGA9UZE75Gng7jGaVa/AYU9L2EuhzyNh4+qC7f2eG
W0gqkWmq2IfT1Y+0Dvr8QyEqW/4moDkvhUPEahx7CakGHOWD9LELkuvpqO+aHeiOIFC/vRyGfO8d
/2yKQ8ZJLbNshMqQF0+P2fKxgB6H3l+lpNhv21nrhoTvnQ1xIDh1RRWGHfaNpcXsW1AEH5Og+Qhx
MTSZKOiCTF3lkKMRU2B3/WSf7XKwaEiZ3Y2sQrugXTvZQ+cArEdKsOCkFZ70J13ub5bJYWMjzRGd
2MvLJI+zehUtL4L1sP/39x/M5PNrUb8gfynBAObPS7D2QqRl8aAqkjm2n50wZ/8AApfqoLlQofkj
cp6L5aFHF//dxYuBNHKSpjOOsYmhAdDfXqU701vuBz9ypw+zsFOc7dbWYjmUXEItH3UTqjf/8BMz
lmcFBNqino61HqE3y+KAsVtKpZb1n6mI2e8e0JEcQDvFBB6nDwyPc5QdBY4pWhqHI/K45HXR4jyo
ATmyJ0u/Y3phIvab30Rz//N/k0+8xao952GMLwZ9BN8CgbU5OvkLI44yMceWfhfRKa3HWopCiIpJ
MKaI9tZFpMg0pZKwF9+1GdjoRlz2rG5QXGfu+FV7SA6MOUp9YYKooD2RBZ1Q6+u9MM+5DG1Bs6ZO
+JSM0dN0s3tWGzf8zmPt5RH0ywTAtnrtXNjjXCfsIyjHlDiPxXydoKgg3RWLsLF0Nba7MMI5yzjE
i9pZuNs6Xz+Gx8QnoyPfmY/lFRp1UT6rduUHCoWSW5H7iFbH3UTpLPV2U6Jg0qnKrZZ4Q9h/yevu
/99Fgxajs8twlxAYQ/QkiuAyY3ydTqc438eDIA+xfv9c2ODunxjlda2lyPgNu/YAebBHVCWsG+mm
3rOSyAgSazN11Zv8WnQDrR70C8PcBaSYVtmBmw4Bw8+DLuHyiffFTsTRsZ48urDD3Tx9rjbNwGjM
mGC82TjhITzpzpw4ZCc74z4UURwJ1sWnCnr0Omut8bMuyGY4sqD1pUDfi9alrkYo53W9SxSg425e
MuxfeK3sxr12MHDvsQ4l86AEKvQqkgDqGOj7o5B7Mx19p1+VbvGS7EQNuoKzYHHIkqaSvlgaQqVB
82Ljk6Lt2uFp+3Zn5/jdfXexVg5MVKukYPVEumLSTmrx0OWC3xftJYcjoTSTxC7ROKQrx7g8FFB1
KtEkWQjlsEUL4XBDi3rSteiO8mYwCDqyy8K977bbf1SOssd6lERxrOjjcBBSZJBBbzR4YxfetNl1
t+x0EQGF6GrhhVMhIC+VDEZwwma/fkXB4iAfFnT3az64jb7n7rYzCEDf4oCDNCntmSqntwxBk35B
hyEyWJN1M+uio7z+MLzwOw47Ukxm6hpz7fl+wOsX5Z6r1sOo1BWj8poMB1Wga0wPeWUgLAyyU7Ph
8jy7DNVUS+0nJEfkexafK/thr34bjovLOqVHy/mTPTU0hYD319BUbqGdJIHTdWTDYEri9Hnq1Irl
BMVwRYqP25bWHfKXJT6BUeSRJpOfQ45K6YRd6Qzz4sytqBwoMsNFWzJoOMoOmrTeNE+OBhk3qqM/
YxgFUc5vfP+8HA78QBCtq0RFWNV+7H30C3mJr74yZZn8wUBCRtQPJ7THIWGm0Lysa4QE0y6+k300
MXwHPzS7YpgYfI+uw29/9704aCzVJcvHAXVVY6F+XhM/mzM3RdfQtpn1W/O8jxwwLnJXppQ97c/d
NEzbRbR/6/h7NsPBYTuaZSL3SNFZQxmgQd2jRER4KTLBBVQEuoDD0k2s9fnbWEjOZAmiwvXL6rwG
Dv8szN3NxMYLaS7HwKimj4aJa1423NKKH7e/iugUcbCgjkVJMwJkz1vVJ/g6SSodTE2k6ybyap2V
fC6ez7EMYquhZ6fIm/EYS5DWxJvWZ1ELHiePymF7WQJn4ylJ7VIytIKlhIfdPzpy48+xU9HzWeAJ
OocNFjVttYaSgWcX8U7pIvRuNYJn3fpd+MsXdA4OlHhKyiJBQ4IW1a5sf6z1W0W/ohh7y9Pv25u2
ngzA5fDvHfFTpfPiI2mlMrcqE7foj8WztuvxNl8sN/0yQG+UzQovyN4L/O83wfvZJg8LfRvrso0t
pJ7lsNovG2oJd/KOpWRFfWLCFXLoYI9GBUltBEv2HrI69YFRdrLXOUt4NAfDFee7BQdM58BCjUea
DyzNqJFrmvjt8FWfBYzKIhfh4MKk8jzHHW7CLDlMYSCl912EeahPii1wEPZD7yOW87fiwCLXKYbm
Bkwe91PvWC19DG31a2aEePhDsiHvoW79TeCS7ARtmOQZE+xRSnMpBBTGBzT8+xMwo/dCNMGzlLCo
6UFwnHlVj6wqJSmmuHoH+SHOD8uf5RSIZTCtdc3kmzD1LhnxoAP7qdkoftZ3JzWBSFwlotX/TVB7
tsM5RJSGY2dPjHDkMwQ8bmR/DKyXdGc/GJ+WIxKlyLWVN6XfU2Hj8foOni1zHrJUUR0bYJD1ohLn
uVhuC60QAOJvrpL/2cBk+turRLfHZrZGnOHxfnbZEa5cCRWyHPRo1I19UUAhtMcFmpKNGjcd8fRt
/NllmbVZd0Kv9ovDcIOM7FFIYsAW8N7nzwvkbpU5JzTVI0wkMVErMPpjAGRGmbYVyidufy2Lb7kE
5V+isNKRV3TfdPK5Raz+R8f3vBT2H1zcKCo1F2uEmBmWMvqSU91XLuYhAilobhNhRUf4pbi7xIra
wphyBBlyIEPpoQO1fPah3I+Jw0JnlJD87eWtRxnn1XG3SZXOaHyPI4ynHRibexaw5LK4/Va4Lu4O
GZJYWwY1QvLlEAby9bIn3+zS67zRa+5iv0RL/357YWttxshLnlfGIcio6GkJDjUgoe6zNsHYy1kf
N5hPPePaBKlxDomjWqi/IHJIDj7wokO0XiHbq6aLn9bxES11wfbS1u/jXyvjedztsI3ihl0oanqU
7dNsfRhEM8Lr4fvZBAcYKrqIitxGTF1LuyK5D4HA9pfREOR1BXv1M7C6OFr6TEmmEMBgpQaz+tjK
H7c3aj0yU1XFljUFKvAmd5raClRwRQYDrJ6AZ+9RcumxODDJlNAVVS9WY5gLY9xRUhoJ4yIDiMcz
krptbHmZRl1Z0p22/jqOz9tLExnjzlOrpmMHUlg8sTXJjab7kF4X9mcTgsMiS+s1oYt1cQcJwr4l
RqjYV5qZYKUToauIJZfMA3gO9jpqGIgETuZHRk8p7vZddfYL69x5KltKZC008XgA985g9W5ddE6T
NwKYX3X4sxk+IQ6u5x78jb3mLUUXjHUbNFP4QTeL50ZJBF4v8ko+KW6XZj3kI+oy/+vkwPV4pXt2
ANJzzxTEGuv7Z5iqqdqajETg2+urVDvbDBNE1tXkpc3L2HlJdr/tiyIT3A2pj3Upg4gTk57yTV+V
Tp0cR5EA0m+88LwO7ihntZrFtgFEik8UXTdyMLvRvjk2GI6ZUYl8LF8GKJC0QUIwppOAYnp7jatQ
pZ7Nc4dbzWnUNuWANxDqJeTeSkRjwSwiehcxXRjgDrQygl4PWjb/OAU5mkx02lNupPvSr6//hCxb
xwDyL6/gzrTVG1AYlFFLkPbLbjg0QYtKGmsE+C/kgetYdTbGHeE6NUutoKCMo3nqdvkN6W7zCKrh
2ddWRJO5xm2BhUGOCySpJiF8j4Mt47UlZcgRs4JdiZ7vftcdULMQPrTWnf5siH3Pi7sr1swomwoY
iqExRMhzTb+09Ydtp1u1oam6TVQdfLkmt3FDZtgSJBPRq7ccauWDlB1TTQAPq359NvEO98xQVssG
6uN2+qDYV1L8fXsJot/nAgk5ywurSPH7Uma4cpzt5twUDG6uQvfFErgvYaqx2cbjgl1K9P1oKdAH
+hyBR6WyRaUW0WI4LG0LW86UEswwTXYX1ff0z5ozL5bC/oELp2qUoTIrRj0T5Y8RZqKlKHW2v8f6
w/rCBPO5CxO5pHYGsSFzmMQu9ezbBfJgFZpAIdRlQu893auPyR1jBkB/iSuwLfBniwfRsQtjbCBr
jUMzFypw6a5w4y+sEqH57XUckAdRFlXkHBysxlIoESuE/yUtZHqs2Et6H1QlmSEYulq/ny72lUNU
0AXSPjFDVsHPn5L9J5YJ7CBmF5h31CkOEJQKHRUTSgSvDtHGivaVwwmljQxTi3DH1+j3hrhzu5tF
Cbr1oOW8Pr7UN5gQrEwSRLfDbsDMeQE6RPLUMDEkX3oV9eWsHzS0gepQkYBQJPfVWuhiWOoIY5ae
XDdJ6IZg49h2xvU9g3A93ojgseJbq4jd5Po8o+NiLr/peBrkqSfZP7ZtrDvf2Qbn78h6T1KZq3hc
G1/p/MNE5auLrpTc+rODdTbE7VeGGHmChDnrE5vQG6w4iR/eSW6OXsIKnachckqh/3dr4/y9yECj
mJrQqUYqyzElKFHOSKqC4b+oDtuWRF+K8+6lWExLYSMUTbqXMVJY7Bsz2DaxnlTXfm0g/6Quq7Ef
Y8ZlNh9RlmAtb5JPj1LnTEdMsuO5iM5qUUvCupOfbXJXY7WATl4ZAfbx3O+VKTpaoVC0j334d1Hl
xbq4u7HJLBKB+A+Iy6JmqGpiKC2/nRz10PqLnz1p7oBRK8kzvm1vqMDzf6aDLm6ZDAGfLMs4wBJ6
SJrpSSqPbadhVMgW3Wfs62+tkLsy7SEuFxXNAt7zcjtjhMzYh4fRl/Hah5SUkzuv6U3o5JHzH4gx
mItvmWaOe7HIVDFGPct6zB1EvhlYO/YWGaA2eROXjnmXBB1G/yIXWsl4rYqrMqIt5sBFs1R5bgaA
CymvuuY0JAaOoOqk0X77U4o2mMOWpJlTStgU1v+K3ixDKJ6zWT0NaEOQTQWxu8pPYmEAu6JGD49Z
0MKiHuzkeXsZ6y+DCwOco8SyGUpLA8DXA0axWQWmpxzZ0RZ1xaxu2IUhzi3AzFLQScJTMT0wIBn2
GnoGxRu2Hsnppoo7UgO9JF8gJno8hzZBNIUjZufugvGy7nv5pfV7jEObr43H2nDSo/kS3YqU3Fch
+cI0BytF3WrjooFNoUxyD+NmvjapSHmJGD9+883OS+QCbjnOx7ZnZDr/zNQq+3afHf4TO+m6+50t
cd6xSFGdou+ChW/KLsNnm17oVb2fXCnAE8+XDOEYu2gPOTepqtruqgq9U2RxO/v7lAW2JmjCEC2K
g4i6W7TZSFDKKqrF12PjYM+y4OYUmeDQgXRpJI1M+MTOwdA2tt+bTCSGswp0F87GRRpJ3ZO8nFHS
t4aXsPtkx7ZTmf5kiq4S0VK4OIN2dmGTDnbU7jRipnUJfwggSGCBrwRPlr4sZoqWjhkKO8d6h1eX
5I54sH6gPqu6kJs/DKXPu8cXhHMwOAwmwes4mzp/yRc/iXN/e10CTzY4NNCqVMOkM9Bgiq7C+LRA
LjURvPHXnx8Xy+CQoFrkBXNN6PCCEsAh86PjOKKYwxAON+tByCQnWhL7khdXez+Otr4ktebJueL3
cefUsr2f7V4QuK86BJoRFIR6GpQMudNjyDW6RGOcntC4qcLrtn/d/jLrw2gXBvizU1KlziNc3kyU
MXbTW+uGOgYgrXgU9XqvXnsXprjjo5ddp+VsEjg/kaOyh07Df7r22JZwQRfKOXjPIpdtMPHHt19m
hMzkJHWF7uXxhyF0YrN3GziA5gtbRVZ84I0lbkHK1EyLJkW61xUQ1cgkB5wfTlrTneAbrdTKL+3w
L2tZTfqYkFr3ytE8RrHkTgm5aYvOnQv6FDfUq6m271vjadJ7QSlCsJm8opSaxrWs1anuKeMd8tqh
5RrVXWd9GnpR//3aAX6zSg4krEjOq8FqkQT+l96K5bcN34IvJjvy/3/cvzHGoUW6mPPQGpnujRYE
VasFBEVouSGZAPhWju8bMxxKSNVS1tVCsILqbpyDTjRmtnLzvfl95qEXKARRwywxDUn3ZjxgquRZ
m79jvt/VbVECYeXsvjHE/pELQyaUCtIiBNeSCpo4Y08O484+ikNW0X5xcDerpRzSYVa9Jknc0bgl
9eP2WRL5MwcOehxVGm3RZQBt2J0Um8exTn0lrz3VNu8bQxVd6MyPNsCIJ3s0bTKgF8pib4r0jqkO
ht8aL3xkmb72OnSzl79aHs/7WEpJWnVQDfRIZzm9emUrQS1/tmc/mr9uW1pLiFx6BC8xlfcDzYwO
PZvD1/okOeCz+dBWXvwjBKf0vJdOFXVERSmBd/C863ak1aNpsc1UIs/QxjtoTB0Ey2IOsPHB+Dlz
qZ6yuY/hIKA5/8raaom3BNF1dW37mG28oc+siE0KR3saRJl3wXVic2ChJmo2Lwk6Dw27uNFMkIPO
c9Arokl6AWbYHGZU1mCOQ1NoHukLp42u5DFyc+WaCkMLBthbW8ljxjxWkZQC0BkJgulq+8ol6KwB
CenuzwqWb/yRgw7DLDtiRlRD+hl9Sh4EDlKXPc/QfAhyJXDubjuK6GNxQCI3kla2C3YxU14VqXJI
eNsJabtFn4oLMMZ8CTF92un/ZiSyT+QVbAF7C68B2etvwSRxl7uzLVjaGmv8xVZidPot2JOuzs0O
6kZeNKN9uPCrQHtQMRBVuOoj0zgwX6wD5lG3N1Rw/6Mz663VqasLsAiyxtFrNirUoB9LPWRs1B1N
D8JoY3trURF+a62XTGoS6FnCOaF9gQmU1COH5kMG5QjjSHapn0ACVDQsug1gOt+LKKddTzUJJ2JM
0CE4S1dJagpaLbYvap3nfYzbEjwncgKBSeSWMpAwsKGAYieSMxXAv85XR/Imbw2rjw1EayPaRXPP
TD3TY6/UEls3vzR7UaFu+8TpMgcnNF2sJVPglfGUuegcdTqktcLkddsNRX7BwUgxV+poRwBhAmnQ
xHKZHk0eHRLraduOaDUcftRt0rVWCv/Lx0BXHtNmV8wP2ybW3nZvzjEHH1NlJnaRVgwSlR3m1/0a
AvIP447lNEMRUdZPQsffw73OV0iWsleR1lR0r63BIqWYN61d544txTvoZ700EaR89OwVLSdemI67
YWp2NJ12iPe+GdEUtFZ8bxhp4hIS7ZFnOdZEus6s6SqdSlealqsYvzyVyZ0SoVVDtl1axSebUL+m
S2CGmL7L5cRNEDZmk3aVEeWrrfduQgqWCypmkNLMrraYwVJUrpLUxxhZqH5sS0ctBjeqAGihdTfX
VdBYSo50G91P0nRIaP5cGtVVRWs/jpLrPqv9uao/m8YsKA+vdaMqtoKKJsGrVdUJB0hTrA20jGcd
PV+MewO8SPOp7Fzps4mebw1tN6nuWIaLXRC54lpl+o1p7jG0zBjlrTuqw08YI37i94EJ8b59eMco
Y7sD46YJb+IjhkmgFzkJBSMYsr/znIulM9i8eFxMaVMNYJdEzoGeUI5y9BJpL+M4g2U+HZ8l+Vjm
+yS/r8b5j+6cC8tcLNSGcUdoid5BNaAn3HfHGUIVbPIi83IhE9o6tKAhyMSwD7JqnDEp1Ug66ki2
JsrrVE/O0FhOlN/Pxh+MeODcnw1xSJlYZTYXOTCsWVwKidQI/W/b0LJ+kZ0tcCg5YpI9TIcFGQn6
QtBSKomyeespj7MBDh4XRUtLWUW3JY2/KCEaULLD3Hyc7WdwBTjqdJsYqGeJHrmrsb+iMlp+oukK
X5OMJvIv9jcq8jj0XrMhzXuvy88W8azw2x9s4YUxzunjIg0bY8J5R1vIoU36XZP1wbaJ9ZDqwgbn
cXiwL7XWy/9W5tzme3jKfww+uP/23VUtPMcMot6f4/P+cX63hCTuewvZjtZbdv/IeoQnRnyT+tFO
9BhcvUAv1sa5oGX3jdlQtHv248NAe7fLIke1d9s7uBpNXRjh3HCGhENdTkCmHu/pOvFq0JdIozOG
N8PyYNngVZttd9vk2iAE0Pi8i9yt3aBDF4NueOWGn9Cps+sqV74L9/mNETRA4nkvfMqs4tLZ4M/r
4QJ+9cnMwnzES14BN4VT2MlR6+Z90Wr3pRT726sTHDFeQCe2hgrKNjJuuTb3ZRVV+Fw6TCk90aXf
ESVz2TW8bVLgKLxsIzonKy2ygfESDWSImVV3SyIwsR5pXWwhd4MOUJvE4CB6u1gJvDiSg3HPRGxq
RnItGIRchd4LUxxujAYtk6lUda/XAkO9nWURHZFov9jfL9whq/o2hJCC7sntrk+vEnLIFQG8izyO
A4pMMrK6yC3dK5qvi3zSl9ppNAQeiugwMRDYQCSVAwmVkoSW1EZMKn0i8SOEiZ1C+jpNH/D+87bd
TLQmDiqSuG3SqkKwTebOlRXNzezYKSXba01RqC0yxSFEZWjSnNfgTQP3lyNnB7s62qjfUSqISQWe
wJNc9DElyjQDYrMFgvHEbxUZBI/+9r6JjHDPfjKMmlGOCFYU9aQgUJmq79nyZduGYMPe0XHGZGhN
g8AN6L5L7yz9qoNGUj8IoqLfxPC/oJsfpTBoYdOkKQ1PKp3ZDYPO+eQoTnino8OT9c5On8Upc9H+
cXggdVachhaLKqPFN8jiaG3hG70huJbWYef8POE+05RPFRjKUDBRtdBVwuJgJvHz9ldaX8nZBPuK
F8CjmYs9pTGAupIPlN6k4U0pamZfa4l589ThACG3isJIGwSuc5ftCoLk4NQdojQN8qZ2ski9y5Q8
yEntGFnuL5HpFLLh60YRLL19rAxygELl3ZQRHzPvf7vFHIIooJBR8xao2KI0al79iab2m7VzsNG0
YH4uKBBK7R76+UjRFSZqkxR4CV9/CK2p0jQZJqwo6MIHuX3ZdpH1tNP5wcZXHYrRTmIoi+hoVyTB
dChvo3vzkH1PXOO+uKNBkQgzXevY8csr+aLDpGdLRRZcISoY5MppCaaRHquhOkllJ7jafxOvn21x
YUQ5FKO65JiDYUPRubd8GVroSysu46WovphCDfv1gP1sj8MOy6bdPPYINduPg1c9KHviDUf1owYK
R5RcBQgiXB07/xfnG11gitaMSJljsucrKMN8DGZpDo4i5r7TY6T8rT0eT1I87hML54nJZLDmt9Qb
9kifBENQB6KGdAF48bQHyiANU5rnBrSnqK/IGB5utV2Y1cH2AWD49D6gOX8xDiO0wsyLlCXJG6t2
Uo06vdI4TXULXUpHUR63jYnWxAGG0ctxO0o4zVXxFSN8jiy99vUfUFxdoNI7RaluKNTZaJHWCpvi
BLR1wzZ8nYZcsHHbyAR287fOJzdg3tPtAeA6lkc9LpzQTvbb2yUAJ6QR3tqo65FCDWcEOKGicJv5
5NWk3uDa90xntftivEaCuEa0KA4virIkkzyZMEgw49uXvpqL6lzb8PdOR2qUqFUYeWp4RYJL2dXb
AkJ0nkx/CPZuNeHzC9jfKUiZyxLiBIWs1EUPGoaHGeMjY3s0DtuWtp3a4MsI8SQnajtgz7SpQiH5
lhjET9S//DDsGF9AXWcnxljqoNPQs68LmkWH73+3CA4GcrmltkxQPdD0L1qin+rqRxfKguMv8i7u
+I/g2QWd5ITen/qQ95FjD7UAogXfgi8Z4NdJV/UoVmnpLp6/kMY3+2/bO8X+yfeAiRkKpE0UEJRz
i5gzTBdKFl6zlnaS+rt+kJ2y+SJLRzu+Sex9ZkX+tsHfZNN/WeR7OEsj7SnqIGh9/mg9kh8sDzbs
W8NR7yqopDrkxOSM0iPQ4EVCyCKszK1f6mf7HNLFWZeqdARqM0poHZW58DXcMfnlYpdfN4KXPHO0
je3lOzsbYwnpxHxkaNADvcxOAjXEQdOu9Wi6Ko0ehTrteXuD17h+cWOcF8ih3pCNY5cRxPDFj95f
ThU4oCNQ4d7kO11COFGgZGx/JwvEHjDXtG17HQ3PptmRuTjXjW3mkcwQvtPvJf3TQgsUuH6grONs
21lTT3uzRnZyLgxpyoBMao3nVnoAHKIwIbkojXlsWGB5aE6QrXDnLxYa48wb42nb9vqxP6+R7cGF
6VSBYECoIUyT+mMcFn7bihoaRRY4dERHHIV2qo7FmT6kxDRhGzXzgC2v5OBxsqa51bMYvIgoTg8H
xQGP/aH2q0OOUfk8ENVbRF7BYUzVWlGdTBU6TqXPdmw4RvyU5y9p1Qug5Tep4V+fhhd+s3u0EmoD
YJ/pZrOmhcod9pav43BjyNITqXr8JqA52+OgpFPnZCCoW8He4NV3pVddL4Uz7sLdvEv36acF6RpB
zuk3r4SzTQZvF+4nq6EK6hrkg6ZdCOpnTOHcKTfzrQYaXumAZr2/cnaTw5KatpZVZdjRoS88EMVq
gygpJHAOk4OMEV0KKTRjoVBhDP5IriSaBtKy78nfHVueyaanZluVOt6pXY6WFit0dSIiuGSgs3Gs
TA4Zlgm18iIF8MrSC+3v4jZzKOY6t7+I0Mk5dMA8oDEtCZpk5qD5weSpyGu7Xwz4OLg7dqEverkJ
0IgXfatzC60LQHVPDltn0YJZ1Ich8gAOHmQjbiCdgkHY2ih9SLLeyDHuq7ZOP6tjI6rM/iYH+ev8
8HwNKak60NSgD45hBEhIH2pookAjAd/Kj779U9lWbkWNyOvHVgVdloy+e1v9eWm/ObZZOCas+4ON
Rw2PjTuBsMZ0FDe8iu87QdQhtMYBfE+QapVS1OWYNSaaJj2U+x7awIzIQyisxGDund9frI37gEWj
mvX/kXZly3HjyvKLGMF9eeXe3VJrl6x5YdiWhzsJ7svX34R8jrsF0Y1z7ZhHx3QJIJBVqCUzJSij
jhIoEYw2KAwLrM9o2LQT9TZtHHNdPbFpQqOTnohZcapL7xWqC/bZAl20WErTEUSUoGtEGqPa0UZi
LbbRoeEub/mOdhMTSLeNQe7GEIlQr3la69ue4LQFbN2ur015aIn6U3sabbFOeiccR1u1Ry8L9TC+
kTiL5n1itmxH8snoFgOb3vuktttdue9D62lwuyvQhHAZleknvLTFjB9IQT4rpQWq8bRtTjn0mCJU
MRrJC863Hwdn+8h4A3PVVcjFw6MOjrinTLBUqSs/yl66N90K4TPETmMH45II8MSDxtnUTSQ6s85E
lRCYVNo5RQtdZXyf5SdEdnY64RzxOEA3IfXMDuMoir6fpLpAHSTXfWW+75LXyz5i0xGd/T7jIsg8
K3UrIClRgCBT8XNwV0X+ZRPbbujMBgMx2jonLXSEqYYw7V7O6IUTb2ncI4ZNWATyn0yknNljQEZa
YySZM9o80VzLyb6UnzvzjrMmzr6xBb2sG6ckiZAEm5z2CgpxdrMERmz3Nh1EV/aLC2KsyjbV4LJd
nlkmjFTLnCQpbQTv5qeV7HspaPWXyyY4J46t8OVoH7CKEtHPLN93xtDanapJnMiEtwwGI/JpIXlS
wYYlPbeDV5M7M/rLnWLgwSDL2loyXhJK4XczmhR3krD7k53CHLMuG6BvNOkqzxy1UE4rsgNoVZiq
gCz3sXh/+fe3d+n0+8zdTzGjMZcEWfds3FvZXdSFM2+yYPtjn0ww1z+WskaPUyQdyrhy8kQLlJk3
tbwdRoES77/bxFz/yiyLUchxHWd/8SyoXBWGHb2tUIcG3RrUGwdbebDeDF4FaPPlemaWQQFzKZrE
qlFyx+QHhH4qPxOc9R6UfG/UH1hu/EfTICeDbMWuU5S4NEsKO1Na2EYhh8kAwki1a+6r4vtfHQ22
eGeMpSTldFpNML7N2g3UsG2Rx63wm7jh14dj63XCjIqISjGudfv0XZ9Mh/qmLfqim/tQ3eSEotsu
9WSOAQW1LsYejfAov+e63euyZ2i9nY/SUS5yDjhsz2WcfSsGHTSNGCWU5lU3fiZICnU/yuv+IKO3
gMoFo3Mrsa3b9G8PCIMXmtHUqmC0eB6Z0o22Yvqv/VfTJ2/pes5WcpDDYpCjI2OfxgPaWkAHF2BQ
2NcUQEjK62r5jWe3IBQna7JmacwnqwZD0HRVU0FX6rQKtFJlZzlmvula4n7xFS/n1pB/cyhPJpkv
l42CCA00hH2avfqyI9hdYBzfG/Ht3OXNWW/v48kY88XKuWgMmQ4BFtlrpYHOJz/Oi+Bdvsub5x4p
dQm7qKuQvPzoRlQFrwHRQCFShuZT9TWp3sbYmaKa43O3P9aZHfmjncSYVW1WELKqhqPuS28W7TiY
9+bN6oERDv11vDL15u6dGWROh4lABQMDAMRaJ7Y+vmbLTclLOVDn8em1cWaDOQ7gnJ7UhuD52tT1
N01R7LpLfSDJfjQUH0RdP6rR4nwv6jgumWQORT/oYi7rdB9RX6OClJSgXA551bUtQhak5k/ngrnE
Qz8njVDCgdGHFJ2q6qHqqYO6gitzwTuBTBRgtRh+UgpYwqiCP1+BIj8gYXxHH6WTi3QbxgwFdxQ4
B3Iz9jhbHxMXzENUajnYq6BDPHh9VB9yizc0zlsYEwOM7UKirkSERsyvshRW6+qsCwpHOY/SeDvI
OS2GfQ/IzRCDsgKXmBLm6hj8MO4VA2/QwVWcfWKXlW25KM49XoaObTQ8M8tgR56OwiREQEPzTklt
AjlW+bH3FlBL5i6SReFlc5wLzT4NetJZspAADktJeVmN2I+m8rlse+fvzDC4UY2JUpMeZZOmCEax
cOb8OGjr350+hQGOFeyicyKB0ktWH1rjIHacR+h23ens0zAw0ULtVFskCuuB5PeUiMEr79ZvpotL
5VPdNioCGbvJNQl4yQnOzVIY5Fi6RoqLCcA7qu19Eavfe4H3vOKZYCFjmJAlj/C8QjpeFHZTwXlg
0///AsgqDDjoZSuOYg6ijlETnIys7rBAYq+r9jO06KZE5JBz8E42AxSLKieF2GA8WBaHXTmgGEPU
Y6PxmqjfiyAXlsXqWhF11mSrSvHeypGCJ8voF+g1SUTpVoF8DGnApDwlxypJXpaZOI0EibpVAIvM
nCzQxlttTOGFxmAE8ZoFsWmkdt42IMyZx8d06Hd9LPhibd5FlfZVU6xAmg1XkgrIszUR2DCRJIvA
09sa6NoyFd8arKtKj9xhVQ5xP/1Ip9Yv8nrXgOAsIs1eGaR9RKJQnDHaq4pX+aD6cpHuDNIEERQr
lbnYDVb6hC3rAan6WyktoHztHjuplpEJk48tSV+U6FstS54V1U/qqAUV2tbcfOljznXejuhP141l
aEsEEPKBRYEmZKh0yBRUlQ1iSdV+XaHwjRmxwuHpeWynIM9sMhFVNHYoLVuIBMj32Z+85n6s7OlI
yVakY5Pas2f6g2sipdw6WW4v0EG4DJQ8+GfVviZ5yeWkeXfcq085uLMHy5Nviq9UJx5zNhxznGCL
FfxCyrNKILwA3vQbmnCtbpD1bO5ELwdBLfGU4whM64Mq2Qu33McoB3DYkb+8XqJOpIGe+TR4NO6X
DlDVAce5jwZqP9lru/Tb5eVyIEhlUBRMnq3YFeh3MZPruT/W5o5Eh7hxl4Q37sVBH1b0K0v7YRhk
dGwtGe4pGRzkLcIGSdnLC9reQl3TVFkUZZ1lUBnNmshGDL8atb6q3mYTB0S3o61fv88mQIQOBJ2i
0iNfsDxEwDhFuDKk63icvcvr2P4wJztM0KO1Q4MSEjo6BmjMgYozQg2g3UVg/sRQ82VTvCUxN1zO
yn6qNDzZ2/Z6rL6gy9cey1u1STg3eftNcVoSE/KQpIGyw9DgrFXGszhLodRGNxjsDklavqwziB/b
OehG/evl5fHM0hNzlsEkdd/XmYZA4eewVR+WV7SBmMe+yzPDhEJVI0yTSWOt/9Kawq1hcJ4nr7g9
kqCcdpG5sVYGYmYxQTdM7a0+RFBp0ko7gGzagQRCAzGi8raEAHyHmgOvcWX7Cp9MM/FQYkB0KR3h
fhT1vsYw3hi/xGj0u/y5eKeRCYqGfOrTtAdOGGV0K0JrSVIMP4p6Jx10TvPI9nosyxIlAwQEGrOe
Ku2EVDJx8HvxVo/fivZW45W2tiuhyskGs5zaNJLYNPF4oceicpOHEvOZxBs9CcXnCh1nGGa7vIG/
cZgnk0ycp9cd9AcrLItGCbSjTzjq6CumTT9TyGNu3T72v4zp4sfbla5LktQQ93YTobSXAkREgy2S
u7G41lN31W+7KeKsj2eRQUY1W+MmlpDOrzXRtkrV1slqVzE4qNt9a472CEpPhWOTt6e6/HGZGabX
QY2LWyeE4l7zu6AP14B2ENDRB27IQ5fwOYI+bSqDlDJRerA4IrVZZ+IxHqbrrkyuBVN/ivPcVnJo
O2uJZxjxoz7flmPFuRbcxTKIqaUz+vhXLBbSA6Mte3TQQ7nWgthZr/mr3fbYp8UywKngFTJpNGVX
ROj/XB6WeOE4HnkbU04mWMyMasj5Tu9xM03f0tGOxKeU3vISzAft3vAmX/bXr32QxbiS2ZV+FG0o
WbvDN560wm8ylKe/hQEdTZulEo8vCgjNV8uP95YT79b97PWw171w7fHOEgNA4AiD9GaD7Y2uZ7ez
C6xc35U7CfoYXN/E22cGeZqu7gqzpcnQf2dXdSQ79jQfgfNB3VHPpBQYcs72pfiXt5NtYlKQVNPz
Gj1ZS7D6abiGxnG5jaA/RIPmmQsGnC1l9bYSdPSWs4lek+I/pEm956h+4j3wNpRzNQwGdaI2B+vP
gIu45MdCDiYeY5hMgeQC0LAk6QPIIMeMql3Sjs35iub0rPshwKCQOIHrfnVGyBXQ+a48sWMf2dHK
gSN2ldfLLovjiA0GcEgpLHqp4RWijV9kEE0UU23r3GTVZkitQgJEl1TDUmUGaIwsNq14wE3IUcRZ
PFAQBtaRntES3vhoBAoaaQrVXjPvj1r6ziwz+LNClaFU6dByufyjyqWtLq+xXvhTzkHuzX08s8Ng
yyBGEbiQ8DmL8qZDfTbqHpLox+VvtXnHz2wweKLq9bgucLtuJUq2PldP8iy1drquQSuvvOoKzxgD
KGtRtXqdVhjz0eq3qTVKu+ySQ110rib1MwdGOLvHprdRTJwkiaC5V1dqOx5u9PSJFJyMKc8GE7yY
kVCqcQwbikQCvancFnzQhRpzPN62lzl9JTaLjeJh2sgrno9VCt0g2o9E+6JpPlbxqHYLLwzkrYuJ
WNJGIeBaA+FropEg7SpvzndC8nb56G3zZpytisWJjkyVYCIhuzir3x3zfXvQgmFX3/BlIrdT22e2
6IrPno1WlStTj8ooGgPie9pHWQfWfRNUqFEJDvEoLK7/oJ74PymBbOLymXEGMACFQx2ZSASBBPjf
OByC0rGc4ZVWPXqnvOEl+TZDalU3dRl9i4bBspgupTkXaYfTMpO+tYdc/ypZy21tCKGUyMTp1Wyn
FzJamCT38helH+yT/zkzzHxQRV7lLrdUXLkht0WrDqWKNz1C8eiSCeY7KmndihjixyNvsNwUNYI1
B7/nID0Zk/mitSWgq+GVoXnLYj5fiZx2nmZof5VK4U4ymkA0J94N375xp2/GYP2s4NEZz7SA5MVf
xecOMa3g6I+rs7iDP7mYIfUkXrc4zyaD/XErxIKEl4ELHliS31ki5PHuLp+I7QczhmEtE6xn0G5h
ELLQ2w7MUECSyrKtm8nrILVcBp1vHMvU1v7VHDn8ow6IM5NMmAUWhSTuqSJ33R5TiI5I9aHTYp+z
sM07fWaFgUjDHCbkITCtP4NxtrOrh0xyUPrBldah5lI4I48gYjtVdGaRuV2aBCU09FCheIXusDhU
96q32sJ95EOJxJO/tEjaC273bQl5/d+b5//MMHPnLC2ZEIugqWqtbhIr9taMx722eRLPLDA3DKQ5
eayqyLZB8dku48FR40M9f+d8Mp4V5o4VaK4aFkp1RUublLS6Dsq7yE2hE2HsW7sPwHv1ctmmTH/z
E16drYy5Y6Zp5WpRAPqzKxUP1VvZM69FB5Us37yOgtLLHsrrwafPRWi4K0FxzPFE/z4+q2GF4g+v
X20TPc/+GiYAm+Vc7GYdJcqu+ar1RyHyFsXulyAur8vx+fLSOStnX3HCbChavSI+1+LClU3hoVc7
R6fqLNIXra7cy9Y435Z9xOlgm85JJgPLMn9EtWM03UZJeSi9fRMgxQECWktF3fNjFFFDdtCI4/7n
aCHNxWV+CtZgOl+roWc/9tfXy8vabtKAwuF/LLJRbLGk6EYSEDJnGpSbDITMUjHdF+LoVqNxNLPW
l0zVNovY7aIZT/ICGq3qXaxCVi2JXbXMwr5Swst/FGcXFAbTFZDvKSjRY5AgHZ1CN+11Kjifk2eC
wXC4jdasNKSNs6K5UzXdU+WM87rimWAA3IzyLjY6rIKY+7U6WOPj5V3aboY6+3T0DzgLOaVUasoJ
3NMu2DJRIoMSenWnlWGnJXZPrmI09DSUjY7n1bcnpM/sMnBdqaQUMxkJ49kvj+a+c9aDDl2/PJB3
yr55xIvfN++TPU/xkbteBsTbmpjSQiszU/ZiLdBeWb9V9fc0PqCx042Sp3l2DZP3yuN9RQbTtThP
tZ6ylcumO0RhUt9f/orbuGJIhoh+MtlkmV2Qy6gSNAIoriVf1XkgkseUp53KM8G4iNWI6kWbURFf
6iDqr1Pd48o4b74ItNMqGNxCG21WjQIyFuJe8Usv2kmgkyz2vMhrO9X8y47FcseXkpzMY4PdotL1
aUgeEr+HDtPimgfC5zqgB+qzb/3vqlD2+XjBUiVuo0mGbx0Wx3gUAx3KfWtIXpa3YbLlx9brdrkf
g+T5r86ExTK9lJNijiBBQzG3Lmxd93QzFEpesxd3Lxl8MoSuiUR0OSJa0b4j1AuV4/SF9jaCvtvh
0atvX6PTVjJYNShzVoojQjxoiLiVkIf9VOz+5iZ9UtTtikKpICoPytsOpSTDCM06OjRyGfydGQaF
0ADVK1GBj6MJ/mjs6+VLq/KaH37zqjltF4M6S1dYxUyAOtNddN3vCLQ9y8B8pDx/i6s989U8uRYZ
kBhn0cqMGZ1rvZs9is9Qj0TLThro4BNRPOTO/rAV+uwuM5gxZLWg1nBbboLcZr2OgSboYSaNvJiK
uvILt5ilgYFCYEciA9hEo3LFVz0qNVEcRKyreuI5qe0U+WlV7zmpM6ds1nLSCgX9ckiRG35/BQ3O
5/Wqg4ME7x+daIVs3JG2wK5P9U32o3VQ1fUuH9HtxNfZH8FEN9kylqSpdQBIghUP6PlCfeNB9t9d
M88Yb38ZHDHnXkk7GZkvWj/G2J+T+JbX+cB/8DLz2iYu+zLr/RifbS8k0GphQo0D/fM+SnT2aBwE
7lAKzwj99zMjupT2HaFMBHJ0nLreT9K7pV5dzkfi7RsDJPmQRyST4Mtal1a/UOx3reOKvvlqPxwE
/7K17cfSL0BhB+gNYcS4noh4V7SaQNYPknCIECvpTRqA+/6yLd72MVCi1ZAVxLMUgW+0b8X7MrnX
qvu/M8FgRx0P5pSmSMGs0yEv0UcoxXZncJ9jnF17b3Y8OwilFEVV3oLtQHoYPOiLesoNARjHnnHU
b7RrZJgsdEkkHnfOgRN5sPMvqyo3RmShov+zJwPocVe9JL4J4tfX2aGv+f5ae+1Tjm/jeGl2Kr4D
DUDfE5yStW6/RoaFBr+VpznJOR3vAHq2p8Oij31Cs2cdNBEgbTSve1XmPCB528dEG6aga4mmoFlQ
lF5rfb/ED6N1q1scK9s5/xPMshXCJiutuWxyDY0PswuP6Zc/QGcWti9IvruUNiG504+Knd0Nhz/q
WzwzzYCHpgmJUBQ4maMV9M1DkT9fvmDbfbxnBpgIZJoSgpQ0Yt/Oi4LxZnbpVJngCc/llwHj3LSs
a7nqAdIdTn3gDqryDiIDIZ3VGPG4gtSk2w9eeSyRiJxD/Q0H04ls85De8JjGeKeSARS1V3Q08tJC
G9np1o9e8dOVR33OQRM21dL2YqHUJkIsuZP+RTf5rigqu5Zlf+wwhyPwyId+k9r5hflsGoWUdWwt
Kc6I9jC6mi+Fxr1wbA+dL+3pEJPikSe040mc9lDOp2NLiX0RG/q0YGRVKB8JCdaZR3nEM8DEG1Gi
mKTWMCgf5ZVvrp2f5It/+fTz3kbsJEy55G2XtcBf85pW/lebTpqBBhjl0JxbTtuuvp7umsLEG9Ew
ExES2T+zfpKbeuV1/NSjnYKSEumlzRtu48AjOwsDKdQsmmNExMZyu+RBX0lOoT2m3Akw3oFnMCRW
xrxPF/DZqWUd5Eb+jwyKa2Uh+7ZUvtWDwHvSci4xOyCjNvmyLAbUFTvkDKNWtHXkhuqnPzkbELzH
f5IhySwVVl8RiHRQFmrqmyW3QRNM6cRXwOEAJGm8kf3NNZ1ZY4Be1pOqhyAvBM4fFnSgraH4Oh9E
VIUgPbheCzsxts0nrtgKzyrz5UwjLxJLwZDgYD2M6i4DLY7OwYntO3a2MgbjJ/CkSy0lI6A0ejJe
ZTh/kd+5Sai+YDDw8fJn20SNM2sMwFdr2QM4kB1YuuwtnofCJlX85bKN7XfXyQhbkqiSLAfGoxhJ
VbZkh2ZG5Z0VNH4V8O4wb/vYgkQfJ9W60MbnbEdbFJvZoXrGlYnosHaFXUw8zuLoDn16R58tjnlU
xvHSK0oOn6wG3VfZa4L2YF4Z9/rjiKMIfXe/vUuhpFiHyx2vrLQ9yXRmm8H8FgXCSAdqAI/NAP1K
N8Z9eY2esxSlkSScr3M3+zHweiE34evMKD1S55FqrmF+lbZCVuJs5+RKNoIJEhXVvZB/5+wtzSRe
2lt6H89M1QNkA5Qa4gQtOs1kDA+pma0hU0AdgFE5l63Ri3XJ2CdIyYmWqNjM0bom5d0wCl4zY4Kw
u8rGx0HmnBsOlBgMlJBGjJt5HuHc1up+UVJIii5y0Kijbl9e1sYNh1DkLzF7Vsc80/MxqwxTgrKM
6MpJekWG7ttlE1uX7oMNNiNsLf1kJKvkWiFV4KCUlQo6epx6NwYTGFM55jau3AdzzJUrMUlngrNf
wpUbd+Vd/E8MmUXTNZD3wJ2jXBIYCgjKb+VBeeVNl/G2k71y0joIkoQ5x1IOquwuth4vL26Ld+7D
4ugfcHbm475XR2JmNG+0+tEeE/bXww/jXjqkgfADLPfvbHuaSwLTo1wCTW/zCM63Klkf/gTm2iVT
kc5GukiufCftNFvfg83QV+4LN/Z69LPWO5AkYfZHLTlHdSMA+2CXuYFROmpTPsH1ldpot7JHqgzl
1KAYOdNn73kC5qrDEEZwRIyrfBYFbBZZjKW+hUL884BYZXzI/Dac7QpD8dHV+xlyph3Ifg8x6OiM
Wx6Cbtz9D+aZdXZzQYRoJRhQXOadJQxOHkVhrfCEFreP6mmVDMTEqWqi0wg3vxirR1AO7KvI4KDY
9k08mWCClVTRl2YtcVKyXRTQDqN41+1k/rgWvdGfPpiOpmOMI2rQ6WQApu/0LF37Bpdi31/JKMpg
/ueh3KH4H8Q+Lym4uW8G9OExn6p/JusatI6sAtEllPav5vhabh84V3zDrYGm5WSA+f5tldVRFc3S
e+qdPNJ+8TGUwvQpdUYvCRvfcDBX3rmyT2eNtDeT17Wx4erwBxiSrqFW+JmMp1wnzE8s2E7M9DlK
PQZJW9tkihA14JVvoklRjXnJp42w4YNNBteGWpXkdNIgsrqiLL64XfzWxMc4CvPo7vL+boVFH0wx
+GUioQu9dTx4sl27ozyP8V46zg7B3ESLRMn/Mmy0fWZOO8p8UhP0RqZSpoj3On+1HuWec2bo///p
Apx9MeYup6ncYPcEySXFDRSFbKtAN0P8o9d5UdBWhuvD5jFXGt1ufW9OeOPQDBd9WU37KDDCGe/8
0UO/FjJcDU4mnbOxXB4ybuUOP1hn3iNtBxXtWJyo66Fk25Uf9W7fOeTQe6vn7GFzspN985K7lcMj
COJ8Q3YITxpKM14kXEsxf8Ewnp1VPAfHO5lsW2ad435JGUzIgehcF7eVP4YjcvQY/Y+d5uEudnkM
l5yDw47cqSIUqAYTB8ccn1b5Wz+V9lgcknF3+c5tujRTFRXDhIryp4FxOVUHPTPgUdGKYI/xVWc0
TlvPnBB98wudrHwaG4+JgQQsPJo63qRDIGXPf7UKlitPqZekK9Cq6Frmk9Thhs1uzJti2XoNq9DE
+O9WWUz0Ojdx3omrJb0P0NB2yOKGhJibgVwN70RzvgrbkW6JChgfSIERKzOMpJeqgiAHJ1+x6UrO
VsPAetLGomkV+PDgunKmxleEnZk/j+kENWvf6DjNY5tO5Mwag+zCIEz6GFFS0zS5zcSHtmtjZzYR
J5q9dEXKPPy7A8HAekuEMWla3B4julZ6SEsWYUNeLtvgrYmB9jUTVhmS58hdacoNyMmDeNGCjIyh
uWR+3uX7y+a28t8fzh8D8EnXTsak4YstaKKoHpEjQYpEzGw8n2JK2QhWGzdr7MHmNo1tw9/Z52PQ
3RC7djBVCYQwD/N3WjKEiMjT9Np+i3zpzrozffEllTzOeuns9CfXaRqqoYA17/N8+jDmpdLKuG+j
uSv7yJYWcOEgP9hrKByGg/5krn6ccg7q9pP4zCqzy9EEjc0oSWjjCB0fz5HI60MJTKY1BGF4Wa9t
XDwtkdnXtVGiTCU4pl1+TMzjJPL4KLea4HFofllgfaO2WqXSiLXsxkf5XrN7t91Bpxu1+SB3UH6l
6ck+qCGNwn3s0wf1hc/Husyk11dd0hDMqYHij7dNoLWOeluFiw+ilRvBVXjV3m2AplLulmGhYMLW
L9F2mC3KCh2p3q92tANM3BnoMxbR5s+Ldza985kpBl86NVr1QYjwEhiCnHztypukeWsFHmfIVilF
pQv675IYjFFVXdFJh+DbepDBLobYxm0PqNObdgvGIfSFvV6+dJuO58wec/qnFkRzaYx1mVlny3nQ
SaVbDH8wIPRhVcyxhyOtm1SCu9anxwaSb+n/f8zw/PfZymRFOtkqCH5fi/4R8sc2ehF5aUDOAWCL
keKsjqsM4na3ta7X6RaiRg6Uf6Scx6C41SX8YS1M1JH1qLOiOQReBmV/ZVZfcMhtfdG9qVb30wpK
Ram6l/X0esF0DSds2/Rwp9PAKvRahbBITQZ4khRwhBff6ti0LQgBm2OQGrxqFz1an/ACw26qZujW
5ym8wqyFwhJRo9RIikw4Dl+v5S7qNoGRpX5iln6SFRwSXZ5NJggyu0QfEgMuZqlqZx2gIrsvRCcx
Y0dKQq3/o/TV2RKZKKhdTIn0JKcpwmIHL00ZxQyfShtQtgBUjBzlHwNKpk5r11dI+oYJ7y/Y9KnY
XROUL8rn8bJu0XplnPEXZLvkSoZhHclKWm9JPcHRoDGaOu1iN1erl3nkh/5H9/JknTnLbYcu+6VF
/qwcvxLpKRNvWsn/EwA7maBe6SwLu+q5AM1PKkQwNbuyWfa12IHDsuWECds342SGOTjN3Ft6u5YY
0yOa3Qgeqvi2EV1J5Dmfni+vaDvuO/tmzKmpEcdmiTBCvGGPwV+3QjaXNteNoebhW80eAsKwfuHx
jm4D3GmF9N/PNnLuWyi01niC1OZDUxZg6z607X2S8hjntq/gyQ7j4TpzyED3jKhWaWKnz26Qm6+V
r33vL3qo8yZxtt3byRjj3gQVsp8pNLPcrv43qq8syMLqI1eTiXc4GPcWxUuXGk1PubDSsECmAHzn
KHP0+zZUgtXJQhJMmWPteK/G7dj1dFLYeq1Uyn3UWtjLFrGr5NIkBTKhqLr1AZ/6iHcu2YqtFAnd
1Fg4lzThlB9Sb0Y/96t623qSAx6Zb8O35OmPOmbhD399QpYUZEnIUEmYw3UlM8jkp3jYSwMHJX8T
dZ1sMCAilp2uZyKaxdK+DyctcgxSHXuluapEOdSJ5fWCYdfmtEutzifZEsg1wXRuvLxdvvrb9Y6z
xTIwIwqkHWQJl3DE0OwUUJBeg4lqOPlziISlA67oQ33A4JKb7SOn5YAp/fnPLvm0DwzyjJNq9L2O
2EMyvokgJZmXwr68Qs6FNBiUGdRMq/VowMPSuh7NxxKUSznH6XBvBYMwBGWBSdFoDQLU1zqGEGvH
3K10oAcqgPXL5QVxzw4DMRitksexh2f42URZuLOt3dO6vuojgnniNU5y7TFg05NKbcApCfxEVxzt
0cBoxdNoJ8/GXoTOlcZ5IPB2ky1LK1EjRHILcMt2NBEwh1H4kyNnsSsu5R7nALLloyVX66SO4M3H
JbEVmgIdeOxJnBNoMjHJFOttIRKaVVlfp9RJ0MIb55x79JuX6a+LZDKAkmBgLTGE//QGGb5k19fF
gYqjCLc8Au+tyRdkYiCMBfIA2RTZKS8zzqVsnd57retnSro3wgeBJffBBGcHyfGVeDQ1XJPMHkLE
bY7XkRbeIDCnO/2OBrMWdCi72qZVffOo/AnN34dlMlu6LsZgNiIe+zR87mxLQjIMfC8/+4WWEHzz
ly/21lE831YGijUxHXsFGQ13XR9U8s8i8qq+W1HDuQEGbNs8B/luDqfTGujEy2YnL4JMgspMclcK
CudEUlRgkf3cGIO7dVvlmUFz2aj/7pUwhVNR/WLPY/DaRKdzOwz2Lmpca0Pd04rpiKGQzjExao4J
x+oIUi2frwu2CU/nBln4TdJKwUsYlYbFwSxvIIA5JnuuryhzzP+Q5NqKXs/NMeiriokprQrKh8Oe
Uq8118ZROpDO6dB/RIWrvRg6s21QXYP1TeecyC3kOrPNDoKtDbQI8EyWXUO9UvvrihyM5PlPDr2p
WKim60g1McsT1U6MRA09LVl+M8t78gfcu7jEv36fDVhLo1MgTAmGCUH7JlngpoG88WESOYd9e6NO
VpgmhCyXkqUhOIRVepV16AuYbIN30nk2GAgUmzlq8hEVLqFUbvsh3/eT+h1ZrvvLH+Q35/u0Fgb2
xBKVzhT8Pe+kJotXeokfX0P4B+np/6Fbl/7aZ5g4WWNAb1nJlI7gbcFLBpqSXveUPFRw93RKaDqI
L7z0xGYD0/l5oLt89ujU83ZpxxS72H6pwxGPGDEQblSENOuL5ZEF1BuwXeO9y/OavM/H4KHWKCJa
QSu8dou9Zgq2oB275oHz7bYR/rSbDBh2GJboTQLQpWAIZ+nUDm1Vh1TaI20UlpwKXSMTOrZelbfL
pred18kyg4okExaQq6NDXjJ3w/CaVl8u/z5vZQxOFMsILqYY5ySybo1yt/RXS3Y717cK+XrZ0G9C
jV8rYcNPYaoVLTfQP9551WhjEwP0D9bQAIDEbPqeEo8c609mbs9xio1D6xkz7EoGqKVFITrRELnK
kTJco511x5st591xNiRVsD4loeGUWr2ZzZVWP6XFg6J+VeW3xfxmSn7d3HV9GI8/Lm8u5xKwUeqs
4b8MUaU7SV+KyHRVgouHxNbfWWEwJZENImoVkoDx9JU+KgUIudYmbyyPByWscmOir2D1MFDJAAVg
E6oBLZ8Qn+Zh2sVVwNCMyLQKesXmE4VzbTNoUiqSkKkpghBLso2b9NjvhmvBSSG5gYlp3U5f0ezq
DDdg+XAu7+1v4q3T9WAgBirmhU5afEIxqHaQX36gw+Ga916/dMFiysNNDrCYDLAYYxFX9YLHRtc8
a+ohUkPOgjjIwgoaLLk1rHX9Hqj+TFPnP5JvwozoCnMBPqYgEfo/KPYU8ip8m5XTM1/E9qxA215R
OwWVU9oiidA1yJ/Aq0ts42igoUp0M094q4I6RA6RNxXOWTTbzqJa65LKlN4rhcBHmTzOHXgztBZd
DM+T+Xp5hzmXnu1qKdUCQyv0iS32qdOL34dJc/+HnCgnkmA7WsSErNaQoV6m53aHWRLVIQ8lJMjG
xf45x88rrfNQ1GJwph3GXo07RH1CSHYGmKZHe/AV8Ja1Dr8ezNtF+u9ngcsyGSQp6gWg1h6z9HEe
rizrx999KAZUhqXSrSFHLhBso7ao21C9c7iix5z7zNL3iKMhEzLB0alSbWckcZaSl1zdKkGd3ysG
MqZ1FjoFPaVuV9ZvOhl8Ucx+RM3ixgNuV5VM4doUkw0Shv2Yppz5M976mEClmWOFrBMOhSrcivrT
nHG6qi7fXJUl9Kmt3BAEqEC6Vi7aKhnsrK+DpB7sltzlvJGDzUMn4/mkaLqINhkG7OMcQquToMDF
DftGfckwBAZzHHdNd+TTE+DMCPO5Il2LUXd9n9lAXif8KVBIAt77abPODfrVX4thvkwil3E7ViNw
6F3pPXtIAyMQrwRulYTek88L0mQdWqaqgr6ij1c1Fa12FQZ4lMII/o+0L+2NW1e2/UUCKImipK+a
enB7ju0kX4RMW/M869e/RZ93txVGaN6bgx042HDQ1SSLxWJx1VpKGCgZhKm/Ldan67t1t+SnQjL1
f8wI2zXrF9XKjRrdVjE5zmbj2Xrr143hpmhAGcrykNd5YDS1NyXKqY4ST2KfXzivDVNwjtxKwilu
oeHFYcCFn4C4kZyUW56yostSdi3dDe+b0QpewmaWFkkfoRYBFGkAjFHwzrTvzbHLL2z/i8qLbHyC
v4BpfzCHkqfkwQDAceaDkOZTjdYa0LSg5nJ9NiU+I5ZaesXKZzVBLqCrdHAUCiWsunvOTQgy9knh
Xze2n8R9TOa7a20OkzhEn9LMtf0MR4vdGeTLeLPQguTQo8kgbEDQIavg7m/yf531/SzdWAztLmUz
x46rUJeLPse1H9t+C95ZPPfqmWMZUioSyfK9z8HGYp5PmpZShJXOn/zkyDVW58fBo9A+tb1VEpVl
w+OnwsaYYtVom1hxF+Ayq/xVdAgAiMfV7frCycwIkQUduRZZCmw5gmrJcBjxQteceqmZ/bD/sVhC
ZGlR87cbDRcorX6gw2O0BrGMj4ZPyJXg8X7B2UxYHg9hFBsUACrwy9rjL5ZJ7vEyA0K8gMJj0Sgp
CgatCtKDqrmtukhiQrqN+HJtBmHoXLF1NriL8UaI1Kt+QU7ON96lfKfv1ffrqy9ZFpFcR4u1cLR5
jWBZb3OQYM13g+JdN7Gf035Ehvf34s2QbL1mutXi7OJ8gf0JXRZgveaCXq1bu9JefV4XveIFIn1O
nsV1tca43AE76nZOAnhQDfgmiDZuZRTsssUSaXRYX2qdjR+ALuQnDnIpbhPXgm7Tf3i3DElEkPif
xn+/mchu1dMiiidoShuGr6U4NWZbluhKzkQRjtqUeY2OMfh4ehneQxwqVb5+mDziZZ4CqWCJc8js
CXGhN/OSJAV/+gBjMicua26t0w/jUH3iSFGZ5IFsBoX8Ih1TJeKANkgeAK/GqptUUySLJHV3IUqU
NvhR8wojatFGTl39OEJ2ipefKeTdZGU3yRkvchXPY5SvRoVwwfB4Q2kHelTUiFhgNevh+kpJzgkR
nmrkGSkNhvM9TM9K95hMxz591qujVn9qo092W7jX7fFpurKPRazqUs+tXXIQcVWh4mye9eWuihOX
tH6o3Nr5j+vWZJmvyJhTQ0I0VUNc8KZ5OVjZ7JsRiIHwzHOTgCKlt8vLquNUbNl9W7xB3vrndfuS
OCyCVtd+asJyHJDLDKpjz/8ghrmJ+fW6kf069EckFhl1tCRLaz3D5s4vnO0DCdpL6I1n/pAa8nbF
26STrOJug9/mRiHS6hSlRWPTQvBvf6zB4oOP7rL4wG8eFbcHMuJs+kvAgv4Xb5ZUPBmj1O5+pxql
Njqg8ENIbpJ0MmqwqADxmF0gZOlYkexJf3dbbCwI8UvVtS7v+AZslDejORvzUwSSoqJw0uZC2qex
lazhrqNs7AkRTB+Uyu4ItmGDXEqdFiebmFNbjSQu84/5Y/dRw7JAMW1CSZiH7c1RM1Jwfxeg0oeS
LXnS+p9L5YMky7fa4VzFmiS07AaxjTG+ihtjhQ1WirVHSQB0NA7V3prkpVOfJl12vdwNKRs7gjeo
q1asZo25S8K3eHjOxtxLkid1eZwBFU3i4Ppu2/e9jykUPGOqSdrPHTB/Or0AhwGhRVn37L4vfFgQ
fKEcw7keTPjeOmlIeH8M1hna25IdLDMiHGdZ2BrNXOJ+YBpHu33qVyc0v/x3MyXkvOY81TotQV6q
gj2HfVKt1+ufv38kfyy8mOXmHRS4jQHHPqePRPQLSuKUkCFiQX3bgLhDYo5vjiubR0x4WVMskTli
5Tk5leLUQX6PvgBQiakup8iWAdT309DN8Pi1dbN/Sk0ZBtrg4qOhaak6o7//pkdorS7DiRxzd5A2
Fks2rJj39hVJlJ5XdYdhuqBH9rauy5syGU6DGaLDv/w+mj3YHtc3ox9WH6zGh2T52erd41gbwdRB
lYhGMlCmdBaEKBJFajivbEFh8fMa4P70kh3igJ70Q3xk3+XvZfv7wtY1VTdUlYmvq12jjeZkYg5y
Y3FM9UHPodhFS+evfOnDjLC2hGl9bXOIRnpRP0dH/Rh6vaM+qmfdLbz4LGuA2437hgaaEl0DXwkV
tmJIbJ4gA1gI1aWvCjWOa9nek7wA8wt5UpB/SYYnsWeQ313XVGmhoYqjetHrGhhB/xydo4vyBIYw
QJMPxGtd5Jlf8oNsnLvB+WOcBr9FbrZMgjHSzkJU6+qHyn5SpsfrA9tNCyCFhIWzLTSZCqG5nupE
RfM6LwxHINvIOP4ZikGyAvT+MD7MCMG57xurjHvcNdjwbSbfiClr3+Xu9Uco24xD8Adj1bPM6v8F
LHKCswDk7jHafTihWiTrn93dVR/2xEhthV03xx3SxbVtArBmjiU9RWrmXV8dybSJAVpPFWudWnR5
GqYSxEtxo5D8cN2EbCDCvq2bpDHtBsDIEO3iSfZqt9+XXnbQ7HuZzSB/YII8RoQLTFqaKhVksnHQ
aLf08M4P60RfOYGS9pBcjLvG420UMSKTNFLIbAvpDRu0ZcwNVJfHAMwdgFSrKFH1Uv2H3aPG+Bii
sJGmEVJzio0i75T8o0EPCw3UduZATtr/m/X6sCPspCGcZtqSGTcFGjt1dxjtziWz5CFv/4zajEbY
TqAvSMqSR/PJTe54tYMLwIUX6jTgLisPsuuPZPJENECxsr4eCHZTvdxZceKkCaAd1kNrywRa9sEj
HwMTH/8HbR7Mkl/zuFIC6uK3awSRVsXVIV5QnSJO3/IQha4cPLK/lf9dNxEJkNXLiKMKM9rXj0X0
k8mwHLufz3TCQATFoL4mXITKqCusUEWBVNcuxvLU6rI9vLtGzLZ1U7WpCqmw308irRpBV2kAjKt1
9HvTtDepOZ67OHNbq7tdzNotKjREpXXksDhycQk7hkVxa0XVT2pCQm0s/GKS+un+qP/9UqLj5GW5
FIg4vArNzv0Db71HkeDhP1qW5de/Ygal6scsiP5DZ1UrM36tbQtoXb312ffr21syy6KbGL02qg3D
YwqqWF423cd173QJqAR0WQF/t/68GYngMHSNrAkQAKwnwEwUZFAgW3vfAHK9090zZmOKr+ImiUnn
Kcmymb/WTkGVVk5Re4olawzcdQWUAEwdSS7RDCEAN6lmzWkGV0jal0q5HbXn6ysj+3wh8MbAsFoz
x5fO9KKFP6xGFpv4F/wjhdkMQNhgRhwmhhrBwJiE57WKXbTAQhu7DaAw71hdKUuZdg/GD3sieQUN
01iP0/f67+RzuuAGnVvmG2QID6NLAnLR0OHEAT35i4wIYdfLN6aFrDaLUz0vErRxtd1xHv/pyeKt
huoMpazHftfzNoaE7EYjUONqbA6xXwIrPhvVXT4dr/uFbCzCPtKpOdHVxGNHUUZOliwBpU/58DVf
pThZg7vYFQ9hwj4qmk4fYxUeEhehayzTGySl3W5uLrnaf20t+27SmG+02X1qvU1DdRupnZtXDEXv
6VPOiqOeL3dgWXInUnszIZekb4K6i93Rnp/yIr7JMrxE9SBeZNNBs42vcaNmjl6y1dFG/bZk0E5p
FkZ8aoaa006NQ2gdgPfqpLazmy7pYzzSuyaLXWvucMJmWbAsxlkn6+BEluVWVXdTxknAWvtHUfZP
xOqPSpZCG0lzR5Xcd9boKnmPp3HlvpiLQDPqYKmMoLWVCwGnopOMjd/W7WvHJt1ZB/2sd/k5Y2bk
1GMTkHw8kyJ1x7rsnXixcAWwpkCboLTQ5o/9WN0vdndIF9OhSuOaPfOWlDxqldbe413nNY1mJ56H
wBrsIM2tx35dncRijRvmoMRZFWcqwnsL/OSzMfxs5/pAEv15reenUiHPaswcYDRQjJ8eLS27NFnj
JxqqnqqqnuIoe13M/DS0+nHA15n66Lj0uY+TFmr0Xe4aeUHcIqre7DX9vrL5ZpgVTx3L73pmv3T1
6ERJGWg90AozQy9nd9QyGiisult03UFu/RAvtbsmw+BoE/hgVFa5ocZAoDZBnSuKXHPGr6I2dVlH
gzhkX2Oy+upc+CCWLDyg1/HYPd93Wh309uKpjVk6dhFe2ECCxoCkvRFdpnk6TJCxZIvmMD361Mft
Z9XOZTFp91Da7Fe+nzcnhR2iuWO2cLyCw/ZS+PMxOhnotOSdPoNzfd/u57gbW3xjb2ytjTL3RY34
V06aPzQWpMWjUzr1fk/NQ9ZbBwXy6Rol/sCqrz2KRhpNb+NJpuknCftMOLcsYBvjhLdcDwbIMeZ/
0u6u7L/r6qmXsdHt0giqmxELR9gyWl1TcKI4juqxof8dP3B9Ggv88Oah+mWdlF/tq+5DePb7+OX6
bMuipHC4TfoIbmJOGabmqWemT0k9B5H5pKey8prkVBObnpo8q/NyQhpAD0agH22f994RKfeq5GAR
2/Oxs+ZC6XFtjtRjan+y0hfAISQeKsk4xGb8HDe8JS9go9DONLlTY8luk41BOLkmEKyRxMYG6Mht
TO9t46bVJUmTbDWEE2uw21QtkLEBdgBpM8CQeFuHJm0w2i+cf3i2KcSNpKVtO40AU4S3alCDsNh2
kWqe0AYJRkwZnkuyY8W2ekBsy4Y2mDe1cBvyRWnR71C6GTj3MiKTgZH5gBAdyqlfY8YfZ1j90GfP
lYy4e5d8bhMTTCEmZGFTRTRBTsFxPL0XnnOAQwxoznGaCci8++QoA4/vpzFI0qHIplpMhG6Mtt0s
ioJq0AhkUvIaxqdJyf0kvA3zT3Yna6LY9/IPa0KYn61xrpiC+jdqkMfKbtHyS4+xEnvXA9wuYYdq
ftgRVorObR3PbctLJovLIfg4/Y2gO2gPQwBUyiU7rSApl6HipGaF9ZtT2jEdFwfEO46+i5zmtr2p
0JmLC1ZxQjBHS3qiurMknu/75cdohXhOueLSe+dIy47qeJesksChvl8//kx2/7Ug4jhie1yMld+3
7G46VeujFTHIm66OORHfKjOnD4dAy9agoewUhosP7SLfWKFqHmZI/M4RNC2a5o5A96HSLWdpI08n
eItYfkWaAQGMAo8gg2tl1jlcu8kZ+ggHLpiaCqDKbTRCVsNh1ldvaPA2Ft5FOh5n6HcyPBT2N9IP
vp4mD8rw2cAiN3XkJfPsqtXiVcV8UeLvuhkiqPpa/jnOQNM75ZciBGixbwOIWPpRbpxNQo/m+KBr
hQcJED80L1EdBdSagxjZ8qhX7hjdg0sqGJTo0WpKh7QQfwyHcxGhRQbP9tAvdUybuXpTBWGOZxZy
mYzpKe6Q9hm/lqhwy2b2AIn+3pigHg9nd6QLXsnjJ7uuXDD8Of36pdKANdfnT/rUn8OeeMk4uIy9
pRN1DYZXsvBSdPSm6Uu/VfRDH6fHckwBg1deCrv4FpujU2RgkC7OjWLe5oZxBmkATvj4nC2tY9vE
QzW5RY5aNeQmjKZTlCSvdv49X1JvwEtzmjMvZAABRciuKxVXmv7GUH7m0epDU9yBVn3QrWgwK1Yv
MqobGhXOtC6O1ZqOgkhbh72rLeZtGeK+2lp+1czgiwELdLc46B131BTdYPh+JALd1vCNmV8LpcGN
wzgViNdxiwxcIfdxH9mSg3sfTGLpeGwDzauhM+FkDTMl7PIRgO2qdfITQTAoHhW/vilsx0ZPsel3
XsX3JoRtXeUIOKN7PRjtnlAb+8Kxqxhhr2gzIiwQxu28OJEKMSoLK9OChvbXdVv7Z+/GmHD2anhB
IKENcKFqR9/boXs2htlt6+XU1MkhZQBjjMztwgStKKujtyCSqFr/+nfYi/HgwLcYsQ3L1ERWDtov
MSISaFOS9FgVzpzdZvp/aUKoJKyZvqazAiyLFRvnorB+aIvtKSyR5GR7cXU7EsFz5qhph9rAeT8O
h1WhTkxViXPuzxXVbIY3P8MQWQfyDkFmHoEND8enfviprrg5yrpQ9/xPI//aEJNwc60ANwJXD2rF
T0PxQ8++hgTZBG7U4CGTHLx7KebWllBLqk3z/wObtAOnpGAnnvDLXzD3kpatGWH9AVyoaDfDxaBS
5hEa+UX/M1aHlzo3b/WCHhQWfvobpwaqSbMJ01F3//1+GplLxJYWJ/scfTPxaN9klxL7+f9uZJO1
iOhF3dIh3BghUpjTzVC/0MZwCMkl4Wj/8vdxlAtzlxgtRtnhTrZ09v1aZ+Bx9qdZv2+tUfJwted4
2+EI28caQ6VJMqTmmZm6XXWmORD2SXEyo8RZ589/MXcoNVPgKrCPxK7LCX3WtpnD2FS9VtPR0n+o
vYQJcXfmNiaEQE4LOjbrgtia6GjhW/Ew1RRBZTKnHaPDfzcaHje25RCU90ha4AFppIXX24OjG31Q
oFB03czedlU3IxLS8XhK69LmfQO8WwT8Atiu/xvAwa4jbMwImyeeVjNpOFMNMW5qO2CW4kXpSx9e
pkKRePf+iD4OeyEAKZCsYuOMkJ2rw8OSxIfVjpB82c64Rpd5Ks4zify87CQTuQ+S3Zy7wq4yC+RD
1AYarfP1YLk1gveGhRV9uJNXQcMEj5j2z+uLt1sz06CR8j8xSbhtVI3GxjzFfV597j1+36hccAC9
zO5/GICkjQt7/r+1J1wzlJ4kaLrH3NYeA2Ys87MX3O5vKbSWuAyMhfQGvRlSszxMiHePjVkqoH1q
rW0Kc1p4v4TpNHfZuQCh93pWXc6rpJxk3fD7R/K/s0oFD6roONa0BsjHKp+X0DqqceXiVJMclDxW
XBuU4C+jCpSnGmFQy4zn7SwMBk2GVpIsFxXCb9a1uTGbYLK3mAtNNZJmTrPeTbK3y13mxu36CGEx
rLNpRnape5WvnbN/arDnVIf0ex4UBxD0ucZd7XPt3/krQFluFsier2QzKYTKTGdMtRoMMwlxE+zM
Ixllr3MylxDCZNXZihGpHZJq7ZVGz+XyVW1erm9m2SiEEJnPip31ETLaesRbxms4/br++bIhCLGC
NWttRFzaiJR3WYZzGB3UXSbpA9o1olk6BQs/YAkicF4pSd50nOBWrXEPPC1WBiUl2cvb7kwxzYQ+
iQWaQbFgRfIZJMFTj7q54Tf112z6eX2m9k4QYNT//XxxsXN+KmZ49EdNHMjJ7JCdeAorE4rfnauN
GWHB7ZAWjEQYxpK+GVruhHHpZJApuD6Y3fughh1AwZ8PPhsxLVr1NlfiYeEVRQjFQA6hOKhPnCe3
CNJfsogjtcbXbpO2JEq8KqaC6ww5WAczWI/qHYNedf8uTCDrAtufwY+h8d9vjNmsqEqaAAWq2ydj
SJxqDdZYpiqxl7popk5UBipeIOaEM2+hoa5MXGcwjWu3hqIzQSO0bXh5+pyh/nV9tXZd+8OYWGVb
05ashYIRFf2FmK96+jddZhqUJy0LPAo2EwWQwyrT/0OjkJ7AoOonftQ46hNeyeHgzXcZacP+cD6s
CTtpsBN7xDMAung09c62w186SmbXZ2x3s24GJOwikg9RW3FVT3JOjglYp4sT4PkHKd307oVzY0cI
n4Na5XlRk/+04LOzGehv7CE5MyBatYDDMmyob8Rn9iQrz8vmUPC/hik9QAArGuSLYCgvS/H5+gTu
bqKPgYnFgSlOLFB4Y2BzdzbpceoPqQzUutslt/E68XkOSVRcqzG/NxmDP8f5wS4B/pw7z16qO3uB
DIG2NA6Ex84sTNxGXST3NtkYhVwrjCxmV7zIMoe3awowY37Uoi/X53E32drMo5BsRVFRVJExArlb
T0GGAm/W6odwZD70hI7XTcmGIwTZwqqz0agmvELpN1XxROujJdN7kpngv9+E1jYPhy7k2wooBKum
TladaDRJop3MiBAepjJeY6WEkUXnBDxnoPrdOkolVvbPpM3KCCGiIayNDB2c2ISLBN5wRgRgVXAi
xRzHILl+ysYkxIlFiXorZTjVSXLSIVFp3Q+yR0KZCSEiLHPe1bOJ5Y9CX89clZWOocjwe7tGQFCj
UV0nFhE7S+NlmiyooeBs7VvHqGaH9ccc74LXPXl/bTZmBFdO+rTAGyNcgPc8cUbv1Au9MOB00Ukg
C+K7W3RjjI9549TGAOrwokEfK4KRoyzBGNae3T/lgDj/l8MSPDsDLV1mMhx8xjM9GwFkUw/p6+ry
5pskkN1Xd+mEkHT/u1aCg0etCn7oCBdW/ujY3XKQBX8uJkfZBO47BTMZ0QlFPiTcjBedoRrOlUBa
86VneMX5OalPkqnbvexbHza03xcpVTQ7mXPeYvPOr534bD6Ux94vn+hN4s29Z0qKlLsH7MagELgH
O9T7IgIMJ6fpcWzny0xaGVr7Txs2LshMVd/lepmIhtVVIx7bJENjEvXJP5yXP4aY8/Izd+Z/kgdE
phtLogSwb9E2qMWzPABwhWmchrhSloR4VnEg+nNrS2ZtZ+diSBaj2jtuAGP73QCdcKpW1MCQQBS6
gu+aK/RZF/OAmnwguyvtjmZjTHAKdTCBBjMxmgWURNpIjmU0SVLjP3379/EIbqBmtWW1o0W8nj6h
g2idgNHLH68795/J6u82+DA3AQjtjlmSRniIRXhwLHJf2PcWIneBF2/anyz1E+0lbvBnyOMWbQsU
C5ZF4H6/W7TNKjHNCI7XlHdKfinT0CGJV8skL3fXhzetaRZqLShz/m6mbIyxUccUZB/rC963I2g0
Xp+5nVInBrKxIJyr6PPVDYVb4MIWq8dLjxYEnGaXBv1BXlqVDUiYt7EO80YH+5BXNHf6ENBSUii5
/vlomfx9wgCvttcpzYk3Fo/ReMhyyefvAFG282WIoZqRsI/WFq42tI6uu+FBP8be8gWUdr59CwZa
rjANxbGDDIkiWShEnt9HppqhnVDu4yqIAMHaEwfw7t4Z3tWDtRtoIZ6uu8Z7Pfb3SiofKjO190ut
Jd5p0VSs9QuPREmM7qs6j76Mo/pD763Pa96iIJj5Uzycuk5xcsv2i7F2Us100AFxrwz5cV7T49TN
bpfnT3NVPszT9Do2+adkihtH11aAd6fiJSLaPTN/RQS6YXb3tky1P6iTW5ipb0doYxvV1rNn9bNd
x5kTr6YD8kV/nKeIYz2CqG6fow7YGcK+XB/8btTajF1INFJ9xEtIGSOFngFCYd8WUrqTLQlbu0Fk
Y0TY3cUAYR69nDDBaXGzxvUE1dUiUICwcmu7kjX37pSTf19PYaujESIySx6z6KGE7jyk4vz+tNyC
3fel+9Jc9HckXAv/Bewo/lVLJT729qYKLRFGgYkzNDH1VcJVydQ+Jh76wn3NrgI9rCVVi53eARsy
rx82+HfYnAQKOHdoz+MLRF+BWYqHVx1i8E4eZvcGKR4MwspzRc2v47wMjqGTWzucHmg2uHm8HpY2
BQxHV8CrYX6rh/rXqGe3SW8dy1VZoSuGfzGkt2q9eDEgRA4oOb5GKjBJ0P2Lp2V0SJ1kXrpGN3qu
/0KvxENrAfTHhQft9NmuWOwsJD+xAviYhEGfcFFb3M8i4HzKBf+40V6VmDxYbA30GI3sUf1UNekF
awbyvrK6JIYRO1bzjXf2V7H5vI5W4iSAWzlWrl4iBYQq1zfBbi6iIsGyeL+dQcWHDk1X277SQ4Ib
Ud06TImf1pCBULhzJwO1mhwXfwVFSGU+LPrkmup4U8+WpMawt0m230FYUbUt1cykDJtkjbwmP/Zl
6eoL82rjL450lQFVA8+0DEvMJVO1r6wxUQl03UInzj7p7FOqfym6wrs+q7vbgGE2LV3lBMxCBhmq
NK+6YUUGuX4aljddxru3F7rUzecLoasNWRbWA8ZhpEGi3xUkyJgkcO0Unvg20xmBb+j4S0hSbaNu
17HCouRmaziGbdyN1gpyrVY7KRQIvpJ9VbsET5bV8hwXg4sD8+kvZlHVbegSEzxXEGGUoEGpcntE
5tqhFbM0DuP67b8zIATnPiFG1Jbl6oXrMUvvjFqS6O8u02YAQjSeuxkKtiFOGAIpXkMDzk/9Uptv
1wfB0ynxCFc3RsR0q2VoF2QRiMYBQ+DUZ9npfwND2A8UH3ZEbtPCypM2NpBF0kP9qfDTQDvlN/rj
5LFgOcIhro9q3/0A58bTi4m1N4U7RTHQslpNmOOYAC5fsqBB6Nk4Vx7wKaVkv+4v1IcxIQDFS9+k
oPwgHkvfaE+cMA965ef1Ecls8N9vjq1VqcISxHsEDaMF+FMp+toi15iyv9k0m3gubNuJKlU1l8rq
MettTr7rg4zSaTe2bQwISSqxhnYsWqSM8wCag8fx/065iLgDNhSDIUjbIML6fZ7yUY21CFprnhJ/
m9enun+5vg580/2xXzafL3z/sYvUYjLZijMO0Osy9hfagGNc8ZWVHFKwAuR/c+hsDAqeTIosjENw
wHk2znaonhzC4VkGk929OmxnTfBg8HdU+Yxkx7O+NtAQhEyw8mS787lNkPLV4HWUVc72zmwN/eMW
ZI9tG6fz78tU1Xpd4s2aeLGGNmu79tLqph3vCZP5206vl61pYHpneLCGPrZIucFIQvVYpTwSEDfg
Q+N0dmCtuYWOqFN/Q1MUrmPHyZlkbUt7W1bTecnOBOEH4M/CGIdkYDMeuz27CW+sTD1PoFduFpkM
+d6O0ijOWtvEjQP0Rr+bGYc87aYZoW6d36r2c1j71z1+//MphQ+qhDGRWoC2VR7NNnbsQM9KeTMo
khLd3o7SKPwA7eq4K4pZVVIPzTDyUL0Ww1kjqautlsvi1ZmN6VCveJrPZeoAu963MSmcrFGk4QZA
sTJzeO7RkUJSz5rRtCzHAMgGJxyvfZGhy4CHo95rL+iiOHSH+ab0EgCpEvQacpLb0i8fk3sZHmB/
1f6dVbGpXZ3Uou9jnBd5utz1FjvEmgxHtXvIblZOLERqltKMQ7ISr7zYCBoAOLjt0TjwVilZ8xLP
pcSwuzUlhN1oKeaI6ANubeHoU+17Qw23V9CKW6Z3jVlLaji7O9cAm5TNCFJXcWBVi/e3UIs4EyBz
8adXPs+qLOhqu76BCjGiElojLLF0BzGK1G5KLNF0hvKK5iY3y7l55QpCzbd0crrb8MS81ufCJaUz
HuczKLbyY3Mf/kDXuXaT38qC8u4xoDGL02zxP2I9ZzStKh9S/o3c0TMTZwAslT7z1xPgKG9tT4Yv
3C04bA0Kx4C54DWCci8dYHD41qAdPWgOKXGiA3VGn7/u167tpYjUqjs8QONTEtx2/WozYiGHR+12
WEikYH/2uHIbX1SoVAL2q43nUZXEud0duTElBJ0xnlqja1HcsNbEnUbtrZwb6fMXD/Z/7JONESHe
JAuJUdaAEb6C1I3B21reoKcZ7xz/d2FIHKwmr/yBrRU3PcHUmixrEvG1U/L7kEKH7bku/iIb3ZgQ
ERJIRiktLIwm6ejRQvsbzve/uSlsbQjH54D2EKr0C0HHLPidHNXh9OPG+1uKrEdx1wM+ZkzsYw6n
slh0jXtA8xCnpyqSXBh3kNBYEguroqJqYP0h1ULJmGlJBwNc+q94KqBWQU9xEB65cGP9Et3LIsZu
oNwYFHy6y2ucpAsC5QIS3XQAxnSqPLWlskXaDZVI3/AkbhIDIjS/5zhZydQVP4inKVBc7dYV5MDW
rzqHknJFnvuo8kwlfkzC/J5EY9AlmjurozOBKwYwXM0Zlu65XRZ3DnVnYd3peoLEHf2PPbf5cnzZ
N1cz9MJkTQM+4/dHYB3aNRzJL++035sDnaDUDh4nw/qDGnlV2dKRHqcts91ohH50e+rmx7mFFEr8
MocyGMIOQ5itbe0JsbkOkZf1My4eXAWANDiWEjCDOuQhOXFhudQ3zoZLidPcKMH1Cd1Lz7aWhaCs
DItNKx1Vb7ttnIag57MqncVCw+PqXbe0ewBtTQkOXCljNYOQgcfLye+e4kv4yGUB8nsQaX7nOg7k
h/24eGDufFx5C70sCditi2y/gBBFlRqihGAuIR55XIPxlJ3rN/1r+8/sc5XOTNrltHfegRtN1/Af
7gvvGcDGVzODxnk+Yrwo/7l6b3i1FndO2CSfQz3+0RTKL6suICkxHqtacxZjcXutvlimAvBYeunL
CoQtIEZSJx+8zOnJrFN08rbPsbLOjj5PNzQhL9lEbqZ28Bc7fAa5yk3F9J8NaFMqtfINOh2sBkQ5
pPF1Yjzo03ij2fptl7Pnych/tAX72iuL7URxfASJkIPXdM9qoe2DKqjSsNe+pm5vhHiYGLPX0SD3
VY9+Z2IMn5aq+Jw2DYWXlEGaJOcmjyXZwt5Ox8QZBIJO/DIphKFpUiqyTKiOvMM93lkcVF/eYrfr
/5B04rVLnocJZsBApCiZjetJHr+QNnGW6jK3oPJJZDfU/T2Odm8T9y4EFZHLzo5Zy8YOliYISwP4
cYg99A3z1oHE5cwHmpOfObRSxri8O8IPu+Kdck47vRhmxPPRPi8VevUzfwBdX/Pz+vbewecghqFY
r+J6jDZM8W5ZrrpF5wp1jZzqX9FTerssKaiN6VE1Ezgs/qcvlQOKxGCM0mVo+b3DUacEEgs23kf+
aIsbjTmuKViOPaVT/KkC/lJfjmnTyU79vZxva0c8f5pI1dIMbzDagXdYd8j5bD8BGFe7kV3D+EeJ
R93WFB/yJnwkSpZRtLgDDaIHo35fAZR9fcV25wxXIni+jcuXeCda0Mpurfw9Kc7jwAA0NS9H36ik
CcXunBkmSDdwz+cIrt8HUhRluK4hzpP0MiNPhrDCoQW/OHiObobj9SHtztnGlLA8jab1GRiHVq8m
r6y6T7q365+/mxcwAExABwWYk/jSQlBjILRHfSYs7wzrqcXDynI723d5crTB73Xd2PvE/OEBDBkY
yifU/qNrelTTsIYeC1+g5SFLsXHCxo2WGl3Ntf65yIu7rE7dFqeEw8rmQgnoUjNwa5nL6lR5+3Ut
PhVofQdP5nnUgCIZAQdNhztoDN4aQ3mkfR3QtEMrjt0fVQVM3cpsVSAqy1/bNnoydCP4f6Rd13Lc
urL9IlYxgOmVaThJ2ZLlF5ZlbzPnzK+/C9p1PBRED87xfVaVegA2Go3u1WuRAWLIRn8SM+nx+uI2
37/o7CHAa4puomD40SvMLBWmNsZlLP0YnOVU0w64TRAnoLVBb39e+rzpGit7zOXf5UnW5lOLJxSp
oZhNDuMk319f06YJvArQRQQUSWUv/LiRAFoOJ9Ro5Gg/t4IjR9JfVKiVlQnWwfNxQMUEDqiULWg4
wDqCANFIX2fejNN74/OT860sMeEnK5VOWkYdp3bf7TNvwEyN8Kh4mo1eCJI1X7PUQ+ssLpSIPIAH
vqi0du1FZ16CuplFrX4Hvd5WYXCJoWCNPADvLNkRhL3a+po0okV3EOUv1z/f5uFeWWJS4TxpkmnS
wUhSzrEX96gUGeWuToRjKUSnWVq8sVQ5IXjzbl6ZZA5BHRIlrVrcmarxprSTI8un1jiI4K69vrTN
+pdyCSXs6z4oO6FrBhPYge+GS1nK5i/odWrQq0/t0AV+yTEho6ZAZ0bCxOn4CFjyXqXExHvdCW//
6mpb/RqmDqAGTQK5TrzicrCNDs1bzhPz2bzawISCbqSGtgdLY6C14pCPAnKerpDOGZEPoVjvlZab
Dmy6jA4eIU0nMoiQmUMStTEIQAJqx6FXG6gVH9ND6HZ+jYRudoZdBfIlEfqHvFLKZqhZGWZOhUFE
PcpoJaUmwWmQCj9Web2O7YRuZYM5D2GXZJBlgc/M0G8lNhZ2prd2c+YR9W+egpUh5hRMST0mfWgg
qCGDAB6JuEiUn7tpPgpdxePM4u0ccw9oWTxBmg47F00qnlG3ethyDvX21XZZD9t/X+bJ6OYA7t05
mPkp3H4X7KcKSX5gGdD1EyWbt4Pb0XplkjlRuVFWUkuTxWgvHsihuKPDycop2FEUNp01IFbykH2f
HRnzINE5vAvt3Iud9i/qrmAQ/c95eH+Br4J1YIj9ogq4noQ020+m7qozT/ps82ivTDDZZIDHzCLS
kCkbsHJOWk+vv12PltsmkKxiYIq+ZZjNbEYQ7S1A2zjp8Ea54uajvny9bmLzdQuNi/+YkD/eaoI4
1ONY040agDMMf4VCZi3KSxE8JuJRbPYDz0O2I9XFILNtVW1KwyKgl26Q+7TZSc39rD5G863WPImE
x4e5faAvxpgsxQiiIdIypOFjWDyG2qsgBa2lB4MVmSYnIdqEACurnWRCsA4W3Bx5JlLy1CIH0a0P
9c5wiBU+yXB6wwLaxi3s/30oF4/dlVUm/kotCUUwoFE07nJocwBvF8nupoGzus3kxwC7MtE0DJqL
TLAyJ5HUOUXB6Y3yKyCD2wfSGd1dH3Xbu6jqOV65wSGGZV3ssZErNCYjq4NgcbopykF9PMq23oMI
LRMfNaneheAbUqvZRZbkRakE5N8w2sWC1/asJ4ARmyeSTb4JXl+z0m6yLn5t22GvpsS5fnredUo/
Jaer38mc0KwxO8jzIIiPdvQkeWCT9lA3ddtdJuENIXwL3cGKT2AIOXW7hjgUO897T2yQWH7cK+YI
6yDsQE8R32bAAD2IzM/az/hL4HXHwVZQrU09U7VFkZPI/cHq5dnEXMpSn8wZHVpynmdb8XTDynor
8jRHg4KW4jYKgnpmc6L6duF0laaybihFTVNXSHPoWAKqHjtUp63CFz3aU484DeHNSHUxxqrcyENa
B3mMV1QvdqklZIojIx9WstYGWvpOkfp/OhEVuusetRny8cTGw001icEKViV4ojZji9dorh+F8dSk
vjo8XTex2TFSVjYYh+n0sk1VfaDomMnRwSsTOdpPaTeh9QrW+13g/u/8x/DQlUEm5vdm2hQYp8M9
FnxVAWPv2/sk/ZGPP64vbDPar8ww0V5GCSmvdXTCWnFfJ40dms+BnNpFxDv224nVyhIT6/FfG1PJ
0ZahfgiJcdQMcnu6T26oQObo81Ctm9F3ZY4J8kSOS5CAdPBEIwdJ/G0s+FFxSLqHWuKN725HXpTi
0GtCEVUmzBFblhqjLA2aBcXp33YiBs08+ZUWGRXIgep2fZqd6RtN4GZf5Ykl/uGE/zbPSo2Js6SQ
IEfKk5XvOtTtrvP1b4s9uRhn93iAme1L+7JaVmGsT8RRD2gUw/jj1x7D8JMFspYIasqgNLWn2JZ9
wxu+mHd/1wNaWWYOYa4sCt6C2OfGGV3QVznTMTz/q0ld/MN7pW1H65U15gQm/agnA8G2UuWfzBl8
6UW9yYE3cep94Qp70HePx5lX2JW2Q+jlazInUp8A4UlGXI/tIQIDxnACx6wb3YL37I5SFHXgWFbQ
b4g97oLpgj5dzKsFMyd0DlVhIhTi3DnS1+QnmHGd8AtVd1SR3575CkfbcfuyUuaIymlviIKAmJqq
T0RIrCi7qXjPgc3DQTBcive9iJfHe2dn9aqp8ibpxBreqloY335WX9KdaILvJQFkJnREXuNw02uQ
68EkwWSrwra+UmORE+jL4nHgA0jpQhriNgPpWborjuW+9qJv/MI51ybjMi2GS4ogxbNqPowuJlw8
wW320EqDBFcDXqv+SessHkZjK76u18k4y9JpvaFNcFPd/C4V95n4ZDR7WfWT6sv1G2oTPbe2xLhJ
PffQzQvwPM72sf8UQ9Q53zcoNINChZMrbTnk2hKTn0GlWo57AWuaq+w8R4Gjgrq1rEzeaNXGOVub
oRFg5ZKp0Rppj+6RAxSZFcqhHTaveiA4nH3beqauzTC3UiEKhaBHqMx0TndCKeFdIVaCeJkMuSvZ
G/epE3qQZcEx4OXXW1nFyjQLqmyMQBFHDYcArA17dYkPRtPtU1M7yISH5aG+zQattSnmNTHEZT+r
tP7UzGph9ZP+E8j5v0gw1zaYe2c2NGEYMBGISfXujtTkKNeJs4i8gfXNIyWhyQb5TEz7fwIot6Uk
4XvB/XrIuyhm40xR6IEb804Tl30t9a8cD9ncu5VBZl2SUI5hH72/xMzb6FWz8aHuMgtkYqbV7uEY
XiP8zVauTDKXKn2LZEkMzzC1xAflSWRlen4azeXp+tp4S6N/X50xDP7XnUzwECHBY5u+dREP9rMZ
K1YLYeLfqKntFJvwu3YC8yl6YMFih3nN2a6tZICsrDCxr4xGtRMxpemQCErejRm7snw3RLRutjj5
DPG6TtA4Nt9hE5+OFOb3dEIvTjSYP+5dYvZ52QAyAvQGTXyQ2Xl4v30DH7mb7ogT/0MgFKCBjkt3
WnCw3/V28YWHN93e3t+/gQU+lOXQB1Vr4oFOOrtVaysUvgdg77zuJZtx6rJSVpxvbCM9q+nkQaXX
P9MoPleS+lgA3IOhzPvrpjYXhDFPoqFrKn2iBFR1skw6fYaj3OKk09PYqaAs+t+5uk0MQl6sMP5i
dqoyDS0+3dy99XJlZdXPeJI5u7Z5sayMMNekPg1gBRTxkpOqBaoIMlKpqTqnUvMQS0FiEfK9Wvqz
qSbO9S3cfHmsV8dcnIY5jGpLQVnauTjFN4jz5EAbN8G+FlAySksruyGnOLJ45B6bfrJaMXMillRu
Jm3BtubdbA3Vy6CDDP1ApQOur5DjJCy5XiinmQEsL7qYVWJNEDhQgL4xJ940Ms8Mc2eOtZKPS4d9
VKG60Od+IEZ2zWMj37zNLnumyB+jSBSTYCjRbXCWOYKsWS4eoko754nqaNkQW43ecOqtMs8ic7fM
QZvoAaKlo7SkdzMTohdVUO2nsnnWob5pqvmx7aOTnoS3xTj9M1bVfZ7khS2ly7Ese91VyvirELbn
Xum+GW2PAcXCuNVy/R6Vp9QCvcsuUatbUZV8RQiP3Vz96ufsy3UX2ISarZxcYW4uJYxqOab91dY1
DvIBHMZgTU5ui5fWmZ0aadt0bv6Lkuj7wN+nqL/6XtRpVjemFBddrNHGl2iCEHcEF4VZmMch1EDC
WjRHklQ3mtL6c1p5SdTkkP1I3aopcB8Q8RumTgpfUVpH6IlttMI+HRPUuk136gx3mgq/QJSQA/Ep
APEtOBcfM8Bx3BQ1Qm0I3KlPUdwKnwyDN+W4WXVCdxczKrRY9olbVMrkXIl0rCo7hX5/T3WeiEWr
dpBRsfmIxG17CmgT3sFs0Pv+uIuKroOZNX5HXiTvfTzI3eIJRl/siTtavJLIZn6wMsccMlPphQBT
y8hMI/kBxTXPTPE4mspbOSvdKle/p2bMKfFuFijIyiZzzACor5FmIydpIQJaH9QcRa501x1odUJy
sxus1TceOkBK/qZDubbMHI2sB7N3siCpMwcBqAvid4Loc44f3bFPx2C1OuYYtAa4ykYDO0ruiz3o
YY9ggPcMq0c6HHu8TtQf3EVBqQCzCNon6taua1OjT9BsK5JTTI5JfNcvt2Q6T7onDXgcqo7Y7+rB
raEkaXAFDTcDpvLbOnvdCLUKhc4SzqreGrtUR7fZuKt3upvvIcSBaaoUQ+ALsfhTrfRDfd7ki2Hm
lNRh18YLHaNd0HkL08ZeMsnjfMitahbGIP6ztez9EwYtZt4n2Ij20CboTmjkA6QWx5Zwnh0Anna8
lJW3KPZckDyo1Qy36iye2/Ru7jgZ5GbatVoQ4/2K0heK2uL/j/rRIMdOmiyhPkrLQ7i8jMoDEWdO
NrLZ9FhvIXMWMjB7aA19fYAc4Kt0kqzEaY7LA6D+O8pgq1eWyTt+lFXqmmcwCewIVs+xmmFSPAz7
/KDtKWqFHP8LNc/tg37xDyaLLZW5FmYo66AfMThUzZj2I7IjJoBQNOdVljabnuutZFLXua0rPO5p
zqyZv6oAMzny0gIJN90YQaNZaB+4mZzcTBGpodylP9ZkAT1V/NpN6jGR+l9Tk76prbRTJtnOo94n
Wv0SdcRty/5ulEMu7pd3epiMV1/moWzpcyUDDuVfnuzUVs+YxLWns/B3BSM620nLpipw4HCLVfIR
Zma8AAWDzz51fg6p27L0xH6y2rnmFN/+EHIvppgvoUmlbE56T1HgtB9a3U6+eEcs2Sud6kt/5AZZ
ekg+e/TFHrOTOLVZpdJWc3DObwgUavvK0n5iDMmwgCXCSL1+J5wM0+aEPxpC/2wWF9rHHQXpytBB
ZRnJ8O172xdoweCJ0sRnh4STEbyH0mu2mHCeN52mL0aHSuOQhpYmS25aj9+zWLUDMrpZKlG9ZYIc
20gsIZz9MMUMoZqfiyXYTSTfS8X8aCiTAk03xV/C5muWyK8yMfZtlrtLseziQb8Nhvogiqqfjelb
maqVNSqqoweIDIVplS1xhyzkzX1sdvbIb7/E/NHHXRRQIRCMGR8vrKtnIkzepKAd082uEcyHRAi9
dgiACbPaxB0Sv+3m2yjIdqWWHIvipuq93jSfKqF8yBWzhI5k6F7/yttXzn98C3MiH3/eVIUN0KH4
yJnyrKT3RP3fRyYA1KCz3Zju1iWMf340YGh9po9xpjomwCPKSz9/10LV7fVbZfjZQKi6Vu3BOIb/
OyfkR7PMmRHFqG87XSVODmUcEZJ7OvBieWslg8i54z6/7D9YMphjgiJeFVVdqzhd5iWQciyac6xn
rpA+X/9SG32oj4aYM5Ipk9rmaqgAcTKiL5R58Vnctw7x8DB15AeONfpdPp7Ij9YYv5XnZUiMLlUQ
vueH+hc6Xy7mKrz0TJ4mu7jJnpUDRerzM7uN8PrRMuOS0VwXs6GYwO1gtJYO2dRnOiicWXS0Nggt
Xjv68xH4aI/JinShnJO2KBWnqayhvct4RfLP4fvj/2dyoHasynwMcwwAqn7QVXaXYiidx77LWwST
9YBlb5izFGAnUh4NtQH748jxc94ymAsW09skS2rgcQR9Hwx+kx50nlr459fEx51iYgWoJBOMPaWq
M3SHrr2rxrskup2Hm7LlFSC3F0MA7qTdao0dSkqDWKrlFDrXmbGXy4e4Vq28kDg3KM8I41imgVGN
oMY3KXqgtZrmFkHShjrrHeeo8uzQv69TH4JCnNzgqLau1lio6rvJbfAUHogDXgfNAkprp7yKnFrZ
RimVfqzLFjIep4tplKZlDyOedojwgl/84bgc091gj05oT1/Et+xv9GQ+GGWcsIpmcHQmOXGaRbPn
xHDGIt7hhtlxtnQ7qF8Wx3iiiBLxoIgzQWo/uu8xqLaiW8EebMNS7G4X+Tletlz59Y0+/MdNZa6t
XlbTrp8K+ilLd/HIs+KT18oHYOQ02ItNR2AlleOmvC/JSo+pOtQxsgyLpePnxV3mAIwzvVUvxl0K
1HoBeFXY2eZrNvIM00j++Y75vcss0lqstAjNKRheIO0m/lIBigucSbdQIkcy7ZnJX8b6i0XmVgPM
ipQJRoGdpIl8zGK/aHryyPEd+j+urYquenUc86zJ0BdD4YXSYIFx3REHX7eH2RKxptFX+v11gxxf
JUyYwahfG0gRYlluPnbTry4g1iiiaFib7nVDnDjDCl8hv4YoR4SLcpo1W+s6b1waDBM3vMPHcwsm
soh6oQ1lMOKQIwGY3dZOUacIrSm3+q+Dq7jRfcW7ebavz4tfsHGFTL0RSxVxxGh+i6vKVvWEU3yh
/+KaWzAhZUqmdNHBnuoAyL3rp8SBSAPICxOnLFpg3mJe4s37WkwoiSI9D8wukJ1FsqhaHfpqzRuo
tyjajXL9LC7KyX74dt1HNio+HyLYJyihCY4fWqd8DyYQo7enFwkIRmKVeyTF++4LTztoO1H9/elY
MOFiSkrVZwsyn/Qlxvst8OTiNZLdPD7JVeZxlsezxgQQVGD6BQSoVAETX+8OrNidJY4WGMbuqbxU
AEWPaNeh0Cv85EFiOD7K4sIqUeiMrgKavonCV2LKfj7zWID+kHtfNpOJJSnk6BothJPSklb+gKbe
u+ABhWUmx2rHA3tTH7xyJlQmczErYpRJiYjyL8tDBwkMSonKq6v+4el0WRYTUcJRWQZ1xmuwdcH/
hcr4EbQLox2fRodSqFUDJ1LyPhUTTnQpWdql7wigw4HdadW+jGueJ3KumXf27dU1Y2h5JIVjr7yn
KILVWjEuT9XV31VleO3rDQjdx2PNRBOxSHQpoJea4P9byyuO+R6QKZtfyeMcMRb6FU1oJM5SDR+c
nCQ8pdPsQv3MLqXZivXQFQQelRf9+le8kO241YZUlumCTFbTjjqccSxOpCCWpvBEqXl+qDHRoxmq
aZpJQ7/Z5FBt2XxXHQketsMu9AgvQ+fcOBqTiJhFJCdDUtNkkhwmhH+H9qOyR/nOPKNgfIj35i5z
Q0/gXD2cm0djgkgktnUiBfiAauWX+XdICso6T/KREzlY/rxJX6CPGUSqgypamp61xU56GRzzx1F/
FpXMyiMO9TkvNGpMDFEVIQjSDClCSlS3LarXeSG3pCx86DMes8m8jdPgm5gt+46Eu8gInnuBHCVt
8q/fQJzQojGhRRUg/JwI+KiSsdf1p4Vw0lfeYaCncxVWlLBJAa/DC0Qy/BG6LSMwEKH0T2yonDI6
zxATUZRA68JMTxSnXsCeRjRflVIrMNLHuDKt63vGcUh2/L1tBDEo+wDhvwmcTsp3QdzaYsgT+uKZ
YQt0JI7zwsQ7PKgeiqKxROIrGQ/+yPNDltpu1qqyNhc4gHAE0+meSp6E58rFBJhbenxMPyeIsHxw
SzNA9RvELoBqnRXBMdrMUWtA+lGCTLv/37WpM4FDhiRG2eYIj6H+2BqT1Qg8WimO0+n0E668Oyom
XWh6OF0ZABAo7aFhZoXajzThRAueKzDBQhKyvO46vDMbHWnaYdCO6sAJBLwPwwQCcB8Y4CBBBAzz
X2b3OIvPprTT2l1bcg4qJ+KwFfxmQZWn6CsFoKh9V70k4a/rp5P3/5lAMPXKogloCjiQ23KSufBR
suc4FudzsDX6XsfUnwJRDUiT2VlWW5NyJlATuL4O3u3OThGmpBCnPEa9b7Qx+E8L16BK+TcjK3a8
Zw/XGpNLaFIaof0sEMSB1sUIqme8EqtD/ke1ybgZ9OeuOs3/dKLrqPkBQc7EtnBqo06JoKCqznem
uQ/HJ7kyPaHFGPJNU560RrejhDdIvtE8+2iVWSOmYzDGpOMN23nGbjoVHnFrcBrErvDQ+Po97X7m
kdXhwZVC24DXGNjOMS5rZvKneexLKQ9yxPMzld0l+9mT3OTA3Vu6is/558UOE/biUE20ssbelvXP
CtKJhRsZ5zaUban7vgAzHRaWhGrS8LPOeWjf7Xh4Mc3EQy2fijY08FrXOsXSQPiZAlRMSh/SBJw7
mGeJiYiNvGB0k25mFT1UgQclWWuMXGkcOHa2j/plRUxYlMym6YQyIU42ftU0iAbMz1I58446zwqT
JeULUBZzOtEe1VRaopu76CPcpv+AyR9PZdWGalN4K/MSep6jMJGyQpyM20DGccD0ogTJqBL0geGJ
9sUKLvMSZ4ksGQB49gMjoxe/GCpPGGJ0oWTr9ibvTcQzwwSWJYYSPURLFUdtzuMAfZJ9nj79VWD+
7RPvoXR160ut3ox1gwOmVfb4TIsagosxzPyEBVGuI87NzFsSEzeUskvADCwSkA8/DMFxXo6kfrm+
JJ4JJmRkzTIbZinJzhB8N8LHqPyl9pwU5g8XzGXX6G9Y7VpmhumSGCjDti7t/oJ+FMh8zG3QOpd+
x8Vt0V25EgXfuxQrcxPYSUCSCQ3w6Wt0p3oZ9Ajt8gftbze76Mv4xgNUbedPl+UxgSIyRVBd6Eg7
mtSw2mg4mFLtaqlpRa1hQwjOvv7FuNvJhIxGW5o505Ad0C4LzQ7ig2B31uwZyNp5ONcNRqAPN+e7
VsdqN0kZy2qSIUBlWXosw/RervpnqYW8dZUuezlU9rkcP5aiUllhPL0UZW+RaHDiaXBA63GXBQmx
KnF5bjoJSLFply7FwxQOe62HIFoJOtpS+tItgaPn2vP1jaKu+8kPdFD1Q1PGoOSAH92u6vU5J6By
dBJJujHV7rTEJe9bbGYzFxtsPigmSTegniU7+m1F5Rtvey95IP5/gRHc9OqVJSa8CbpUJ5qMoi2F
Okd2fgjuAm+yZU/zKL2a+HB98/5Qfv/t1Z/oM0ItrWLIesJetacjm1oFKRtLRO5CKf6LL+AuAPLp
ulVONGLHDitpiAadNqDlxA+Mo4YGA+EM1nJysXd05MqfQbWfzmRGtVPeUcHNyZd29b4Dvdr1lXD3
j37PlZ0OU3GBsNBbb0cxv+CR8TOMQRcvxuRplnnozspo8crgvP1jonnVqFCEL1BaaoKzon6rojOJ
edGcZ4OJ5glp4qwSkX/Nh2IPXh+Qbg9WcSxeyBMFyCZuotkTj1iC99WYpA+EolSMnLYms9aagp8C
OUnBaJlkb5IDFFQtiUezwkkz3yd8Vt9P0JsSLJzYyjo+FxCNl4V/avIrBk/YdUfhrYyJ5tCvBOFw
DVDPMN8trQ+6XpuEP1CntuTmJObnrvhy3SD9h5/C4uUBxoocq+EYNmWKioLZmp4u2EYDSjnzluRn
o7gNp78JwhdrLK4/HTNQn4Bm1lEDaxC+QtabFzI4/vg+TLT6UH1Sm7UBLK+Tl5WjT5KtB4FDxOFX
GEv3VTrutSVz5Ti/CYHgnPDWDGbZrkaAXTvjmImoRGXqIZX7/aAmX82sa63CrABkr4Gd7Nxm6n7W
fXFrjsOX0AQWaiwwlpA3fla156xawM0q3Cpd9iWSqicdqqBmYhwSM00ssRxcoQMrW6kPdtjmTyjr
2nGtn8V2SSyzXL4qtXSUxupnIsw34hLZopxZtaaiyPPPXBa1rWXyA37caaiU0rnuBBuTMx+udXYk
AYNBaWso+C4UkSe66hGjtQ/dm+5SdAgIpzBpIbnTefS71+uWN7Olyz3GSpBoRVzFs4m+JwkbK9Bu
OsWwKvVONR/1ngMG5iUADKCyTLquJgUu50Z7iKZvS8cJhZued1mKzlzJcQ1u3qpBuwcz9FYjLm5V
YJhQ4nGSbx7YlRn6mFs5uBDF82TOMwKu2HhJ/zgt56Dbi9NN3u4Lg4MB4+0Zc21FYJopVBlV+6A/
meZL2Dxe//y8PWNuKLlVofLYIlk2QNk6gYu8GE+FJrjXrWwG1dWW0V+x2jKpjFMZeGzlXSEzPXRQ
yPxvCi6bd8TKDP37ygxYLaoKI5h4DhqjNWi6FeqZp+Y/5obsri9oO51YmWIeGYERT8ocw5TyqP5Q
IY8Zu7mNZFB5B3OlXujwigQ8T2AupjABu1k7AaYZZo8J0v14+IezJl5Kyzh2ky51kwp4sdMqBB3s
D+5CEDgBG4cYuEMNl1sg43ifwXh3JhS1PEyICBR0QfASBdO5p901Lm3fVzvtZrSFp+ur5JlkHH4w
5kBTkwjwZ80NO0ctdlzc1vaL8OIcrF5i1wZ5FQ1oOFNGOAoyjLzmWLkCyjkZt5zD8QuDcfpYnTsw
2yNHzyXzrS/Kb9C98K/v2YYAJG6n1YIYb0+0JdWjGLAHsqNpc/AKJfpdvIPknxPcAXqk7igdp3kn
HsEeWfImWbn7ybj+nFRQqFdj2l2nAysg3HoT9/17ASF09J/XF8tzEBrLPgSRXjO7Bj5ZtX7R3YBQ
I1A4FxUnTrEMFkkrpkKhIxy2iuY3wquOtrrVAXc3gRzh+mo43sHSWEzSAsrihFYWZ28OHkqN8/85
u2UyMUPXhlQT+gFpedfY9bu8ZbQTMQ5/fRk8M0ygwMCm2qgDHjlRuJOWH3X5qga//n8mmMDQCUMi
1xUKKxPGBYCahSTUXoierxvZbvJeTpJJF7ryLnWBKE0jYagk2SO77HGEBFsBIV9gZW6KprzFHTLj
pCsmEx+aKI6NUcK9odyKNiYHLckPXcMxThJlFwX54G48lq5xBq0ED1zEM82EjVpqGjlvEAdD6Ryl
ZzyCR+GXYAKoqO+agLicvaW+9ukltdpbJkx0ZT6Zo4kuM9lRCE59js+6DQYhR3Fnf1Gs6+Z4J4uJ
E6WpV92swlrQ61ZVB36eyP51E9fjBErxH52lUydJK1SE9rS4EcsdCSDg2DqDzKMSur4UcCF8tCNr
gMRnJi5+vf0qgpSh/XF9HZwADuqgjwaqGBwacYi9mncLCD7rHamsGZOV9NNUu4FXnZB5C2LChViI
gakVLYBfjXo/jflzZi54a+rnfhYKO5SEfRIID+U02LouWmYYuXLT3hZZfKyS6IuMt/GUqbbQdAcC
WWoTgltaOJ8kkChEqdLt+hHkKG1CQo+zT3Sj/+zBgDV+3KexyvAUMwGwGjwqyREf5tGSdsGt7Mx+
wUXpXw+qhFU5EPNMFEsA553Z1q0BLxjkKZpD79V5H7xz1+qvvNYrzyYTjbo5LbtQQkjohZOCMnkj
Wx2XK+d63IFmwsdtLOdQUSaCcSMx1jAnDJ6+e8PcidNkaa09AnLI+WzXAw8RmcAzGWadjxLO6X86
AIsvuMSiHfvo8FdNqN9RDtxzHxeHZoZuRGAcdob0lrS3s7ZreINtnOPzqUM4EUOaNcQDUTkW2jFe
Hq5v2Hb7/7KGd1Dq6hYcC4DRpFBBI+2sf5Vd5Wjs40OGk+gWUH78V82g98H+6Y0v7YvOgTHylsdE
oxC9hzEXCzSIQLKtL91DlIacFXIyZvKeB6xWKJSZUgnUz9+J0rxgT183GPE+ak4NAo3SUQ6llz7W
fnHmwUM5R+z96boynbeVopMWuZJadI01CelNV+s3fcgTueFF2feZp5UhlOJIFLYoyXZT81zNso+s
6WaqSW418Rs4JveA8HtRPh6lqT62ZvwsJ8WNFE43lZDYlYgyvAyhxHTo/T6LnitxOi5z7kWJsJfa
9i0N5sqawomTe/PuIrYdWYdLJcgxGinRnr45MeK/16zAUu3Y4bNd8r4FE4myqYBoQgkslxjMTq+3
D8OgAcuV/rx+oDhpJXkvL64+BQqSM8iX4W4yJDCJm1LVWqf/OoLNhNYieOJNnMSEbULqcj9rsUAT
O/OmjPYJWaw4dnKFl2Nxto9tejV5KcZpj2xZzntblau9Mr6ZGU+NYYNXiz5viUJMU4JCusJ8JSEZ
c2UOwWs+eMGucCQ/tScfhP/H6Z6yGc5+/Fa/Fbu/mvtYmWWujSZJ5wR4YrSk4mYnJ8t+krm8eNtX
4WVpzG0RJJ0cLRMibXaSHme72Y/nEqKbxRGzLRXYpxAgwNlR+8OZ23HbTmZ+m2anDw203DXFxPyO
3D4IUWWBvgjE9U4XA9cK5rC5mxzR2CkQLOUNfW27zcUyk89WeQydzpAqDBQQvE2ei/Jm4aEMtic6
L1+PMLeIiPHvkMwqrvjQDR9inxavtFNwCvzxK+jVLdHiT1D84ZxfVsYktsEsQKEuwsqQgDan+iY9
5IAaBD3QBuDD3AnO3+VrF4NMRgoa4raCgDHAiPMNmjhWoop4HPN0zP4QlC9m6Bddxa9UjsyuAO+t
E50mqgAAQiZxP3qLm4Nxh1tPorv0Oc2+WGOSUDlqjD6U8RyRHs3bYEfpn+YEwhe0fQ9tL670Bc8f
mfiSaPEYVRJKC3kMJtg5tAdNtUORx3fM9Q4moEC/exxaGpblb+Gzdshd6H8+SDedG96Bn9Ljyb1x
jwATXJJWGmZZfp8vHkEi0dp97wg3BpCAdv4uMwdWVmN2eAjZ7fzt9+djJxFzvQcjY4iOqdZ9nxaM
6QkcTAL9Hlf8g508hE4gAbEzvldVoJXe3Zizm/e3IJTLRB7Cguf5KhNGAmFWqo6+HSav2UM75BEj
lc506B1cC6gNWpxEgROU2VlDaQYVmWniZZyXd1l+bwz3yXKOQSBM0txOl9RayIMgPUKc+rph3pYy
caQbxSgsZywzHB7itrTU8Ys67kjuhPL365Y4h40dPSRVR8Q0xa1atLU11jfS8irHHBs8z1eZCNIJ
gYBhKIRFiv4hFLfcHrW73oPOaoI5x8zGVJagWMvr9bXxdpEJJKRF5TgFKTTwjs+p4TZ9ZCniE2YD
Qhy566Z428jEkqhohnzp4ShKD+EjMt0VaepKRso5ajwzTAgJmljXtBz14744dv2dNt+MPITMH16b
v+MFO3eoVU3Tt/Smzk6jqzjGjrZkQld87Q7pjorTQprkAfRlbnHuJK/0r28kXcGVYMIOIeKySXVV
BxmqNn4jmqfFxyF1hGynFb01qI8ibxx9m/Xhkpiws4imLg+QfcHtFp36X8lr5gAVaxunprF+9E57
ovR85cvC6VPzVskkJmk6B1LQITFRm/s81C1VvJP7p1L3A/N+Mn/W8pfru8rL2dlZRFMgJNdrxGh6
AkGBb4NArAAhufGzcSdXBdGoOVraA+amXI5lGpGvfVDq0qtcxcRrJ9ZNEymR38M20FV+9kbH4LX/
I+26luPWle0XsYpgxivjzEijLMv2C8uyt5lz5tffBXkfawzTRF3v0qOqpgmg0ei41iESogOK3nR+
OnGN9GwF8sT/aomZx4puOvh0gMIZ0KN6FKxOEDDwY4hq2uedkfU/kuglOL0RCznWJ112ak/2VUz6
x+jaXWu780QRg8AWGJzJGTPTnI0MZbFYQ5PwpHrUgnFtKl+wRNEBcjanCuc1T1h6EGQ2PnFTn6Lt
4YW1JGDO/2EW4SsJ3BV+SDEKB7DZmmi3LorXGRjDveDqiVwIvu+lJWEURRruHquixw6IVgBXKd8y
VJL4XhT3CA6Jn1Jss6oy0w5RXat7OrXcODkRKkrgv2UYd+4YP5w4ZXU9NxZeH0a12t2sV/VBPbGW
AEsweiGwW79NJmaS2kcjrhfL02UAFSUnw5cPoqStSAxnMwyrA+U7qphvYjoE4Mlbt72oO1xkLUzO
L6kTra6qEn2Zw0m9HQFsG/v1IQJS6uwxdigR+6jICpucQzLoC0ZXJiRoWOa7vss86YY6vYea+XWO
Z5VhaccnlN6WYP8Oi7SQMxWRTJU66tHqRaIbLb1Rqk+J/hd0W7+khfiG9SGaijVZsLgRrjlAYBHg
y3f9q3EM/R/eArkDYCXIuERz9iL3km9j10kVtpRljzuPJaRSX7+JWH689gD8hcoMksaYshJRXgg2
lR9zBEL6FOYocLnWcmvOnV2NjyERoY+KhHDxTqXLU0Mo3he1P6lpY9cUKEBf97VD5ALxfUWLvPyb
45UD9kQrHgY2UWFgYxmzo35H0dEpnex1X6poZVyIQysaW3XBRoP7o5Q8Ffl1rL7sixCZer6zSCJD
sUYzdm/2sxvmxs4H9YEB/zDfI37elyZ4uPjOIrRSJlLf1Lq7rE6BZDyyC/a+BGYedsy8xZmPKCWY
32pQ75zjICklO6Xwa9ABjLgmLkWzfaLz4WxGm0pU62JmM6jkI01yWtr2hBH4w/6ahMrHuRe11Fm6
mqOsGtPQNuLuVKCZJGy+SGjy6YoymFUaTCvG+uMBpe+vbZd+R3uTN0TVHaCbA9Uc/6re9TP+4duN
4q7AoJwFO6aBs3x4MhPBddveWBNj6RbmeghfR7YKQ4rTFPHVDJoVuUQ6+3NfCGbVRTK4h61Q80hX
e1hEKzs2KgJ72V+lb/snJ5LBaWNc9foITFv05nSnZbhup+tkFYS7237A+1ZxOjgAvRMJCnRbF921
In2I06M09a4hnU3MWGvh3V92Nb0L5JTRNFdFrQYd7poi+ZZE3bbrg3FdvP2te6vY/n6Tf8rhS8aR
QrpiAdg4WvQWTLDmoIKKgt5jGLazKIklOKe3b7kIwJq0VJZWRU90pJzAumob85VsiXBo/lDBfV8R
91CFXUetMIRXzeDmWxgkP3PUoHyRj9YxOs4e46YdXuPzFNnWTSHQk23D+C6cC6clVenaDoNRbi6d
0SKL0QN/1gJMSelF5O4fnWg3uWdryYrYWhS4jG36DDT5Bc9jKLhYf3BL35fDvuHixFTdGpJxxAho
C9g/FnEhGtLswTUAOZ649Jsi6EoUbR9nLTrgjxnRgBygmcqo8Mf2mj5KFToHz0n6aX/72E/tKT5n
NBIUm4ZSQ6/EGH0xa5euzyqqTSLTJNxBznDM46zlUYLHazgNXnIgB+CcOQARd39AdYkIX0VKwZkN
UpbAWi+wga0MqtB2dCsgtvfF4O1v3vbYi/lTMfgCr9Tmk2yOrAQKR211s6sGbHKFY3qDa56kM+tC
AhWlSw+iNnBFcG4KVyNstbFZrB5dEix/1H5DJ+ZjC+nAW3Pix+ScgA0IeQ9gwlZH1WGAig3GlQEe
hpS8MGpjpmRHh/gZyAStcUXHHrf0qKK/mdjroUcxygQabXpSRekCdqH3pHG2RSvnHM1KMGwMApet
N/WzwHQAMMJghq5ETaACVXrrIrm4+3RI1HCu4RbP6eewvgapKcCg7gV6xE5rb02cgRk6aZrSBnrE
4lB2PRihS3G0kOsUVb1EisPZFrUjQwPqE8WNyjvVOoAp09aasy49CJYkksMbFr1qVHOBYdECNmBc
35qIAdurHmbzbXK+easwi/J/IuXg7IxlYRSxb4GyEbaRW+iTU9My2F+ZSCE422JFahwmErr5Q8Vw
xza+MfvB07JVIEawEn7SUV3iDiDh8EjkCbGyjFZPSwSyIvJ6+FnHpjWWAvwk7CoNnoopoPmgn2nA
jJZolPgPE0c/TSU/IahkZtfQGQlv4Gcpb7wr6B33DMUZPQA5P8aeqPTPFGznTvFQ6nSK0RecYiSx
XBrEf+BTXKXWQfvNsVbbp2jJ/zLh8r5EdqQXpgLdYFoWtZAIm/ydDHYYMKbq6FyBes9nZRoMZQTk
k3kt3YkSdH+I2t5l8xYkimqlVFCI0oLqYATpp+65CJa75J/0tcfkToOp/kwXtgAJLrnKGZNJb6Z5
1Nkeg4QOoHwFilOgqURRe//OieRwxmSMzbK1OjS9aSS/kmTzkEnmfY+hZswOCRwi4aXgTEhOLaPt
JOBhzA3G7FUwmKWydsw79QZhbjBlMYZZaXmkknw1d+jxjJLP/22xnIHBIKvUJA1enLTwjfFJbRMn
7BxtbZ19OX/IxvzUGb7DKYxzvVkpgiuzar+lifRaNPIVNY3TtIbPqpI6cpzPNshTbjCF+lys0i34
Dj8IPoI91zvXlMdaL/NiqKKYpZ3c/In51v2L+nkAhSFGnl9DR9QbwTZvTxwXFiVhleapBpO3nBhG
YX8Y/O6oHESZZYH11jgnBQyhhSGPuBj5epegeNkI8v4ih5oHV9dXeSYFGsWQ3AXGmts8j/byTQ+Y
x7m8SNeiiES0Hs68WNZoKYoBd9PoNCddxzOwkQQeg+Bd1ThbEpM01EiJUkY1tb4VZ/djhqyaZh4E
CsdOeE8DOFuyWMlCaIj81g8KBWB8nkK/OLKkKnKQgldctCjOmPR1PUmEjWuGumXYw5TZuT6DZ6kS
eJAiOZzNiGt9MSLQgruNNLmger6bM6TZ6SoQI1I7vnfJKNsFjMFw9VvUHhngXUtQVJjQvQfodoTE
h0kgUaB4fC8ThkK1pRmwsEz1SXmapm/76iD6fc4epMOEVzNFPN9qs73K0sdyTP7ZFyE4G75nCa2c
U1I0uKrm+kEzS0eXj33/VxwI75GoztZ54XvEmE+Ko0WFhxE9yN2zOoLZYRSchWgh7P8XMqJSsnJl
hVEbyQd1dHCHvLkVpblFB8KZgdpKjHRis/ZNkdxUSfxq5u1x/0C261MWURRigf0LHdO/LiSmllXm
ucEgr1ZU0HMX6RUU/piLpjsMtW46tKktELppdy6EcidUyVJbAxkNz/qxfQLtwfErIF6/KXbt5I4o
/7H9tF8I447KAn1INrCQHNFXbiPVeMocwAS1NuPGEs8JbPraF+K4Q7Mo+N4By4ZbWmiPcJ7udRAj
J/H8PM/9k2LIgorApiJeiONMuBQ1i0kktNuGy1mZDhq5HkUNf9ul4QsZnOWWa1lVwOEKutig+SJj
JCH5TG+SaxOtK7IfObmX30d+cSUq6G9b2Au5nCUvM1MtBx1OWXxtBOGJ2JEHkkHNXh10SJ/FOMqb
9+1dHl+rXZSp1dUEIx6SlB1zNbldo8XfV33BcfGF2ciw+lIucaWT6p/MAv5MYsvE25fBjuO3V/1i
GZwdH0bSK4qGdwKlqUOjm9iy1jiFSekYY++bwBRYO0WghqKt48xIPxfZEBpI5M/pZJfzIVoe9hcl
EsCZjFA1en1VoOdJdJ/Q27j+jwfDWYl2qcmiJ8jRlI1bykGHudFE4KgKLANfhG1V0+hzA2mMEfSS
lnZjWc8ghba77MtotQITK9ouziykM6lqnQH0SNmtnp3K6Wn/OER30+JswkykEdl4VAp7d/mueVUw
2rmdga2AFVMiV9joL3gyLM4WRP1STHINrzuu3pIJ89Uw2dKH5Di5lg/OGiHjlkAgX2pdMDbcg7AP
ESGx39pv3PCJPMiPgxsfsttRNMK7wR2MFpX3W8vDO9BGl8cqRazdA7KlW2zWhl/6SB8AGWs+6cEa
yIAHTE/Gw4K3ObQB8Hk0BJZDoKE8BMQ0RhNF8AEPsLIAvd65M73rKuJk2rcwJe6+CglUlHImQ5e6
rowZi4GlDR4SpJGt5iKgSpGaUvYRF37aMpVmO3csgXDNqhKx050BdwJkn/VDH5SOCKJBYN55TIgx
k824mFEUzoYHYt6v8lmlH/a3TeTP8CgQWtabawFYtn+DttKdD0mg2c2xAt2dKOX/lvfceUx4zuYu
k9NYAa+vG/U5oMRMlyyV22c5G0eVCjusjSczB5+HND9Hc3ZQzP5azVtwilT2Uk1AXastR7JUW1Vk
p+wGr1Oyx7BMB9sqTTh9iYa2UHB0qLGnRQWmaaRPRSMBYiL5PsT6VSnl13khiXJowj3krFcor6VE
NJyTdp6RNOgCyVHQ8/+DnkFku0RKwZkumWoDCjXoGITXG1h19y0FXJ6SrCKOHIGy6zzIRNros1zW
P4d4iL0MLvoTwfU4XXe3UmoLE4T7d1jn4SaWsJ+aaEQt80frNvPQ2gNraZaCwk8eQ68WGI39vdR5
+Il+RBnfVOESJvmBzNeZdKrSp/0Lxhz0P2u8ztMty/IaRjNBGEyUa6o+N1VpT8s3K/mPYtjWXlgm
kq1k0EJYpmT1OhXUlfPneboHuIbAE9j3BnW+pUfN2rW2WK+UhTurLalDCOi1mggz5YWthGfN/JvQ
+OdDpstsfy8WtjZArTJVdIKVRvZp0mnnFr0eVBpSWP/vgwL8n2EasiprjOX0V0Fzps6moc7EHbvG
BpaoMaE3cAgykT+9da9+EcSU8mJFpiZZRG5Ggjgk+sKgbSMvc8IS4ORvnfvuX4z9/yKP28FxzA2j
K1fidvMh1c5p5RERVuRW3K8pVAZhBPi+NZMHixwXWoVliM1LrxmwGQFuQ+o+UMf8nN4wJJe+dNz9
49rqELgUyXfPY6w9X+M+YZOh1r3ut7eJR73kXvmUIB4P7RhgA5jcN93lqhL04Gw1of8imvx6go3S
9UktDwQoMqVtkeTboLa+qoVO05TgF1bOC4qMdhKlsCuiif4Nk/WLbOZoXmiPpsf9KtMW6ai0tDvF
N+PM7cPG2d/dDav1ixTOmxoWuZBA/0HcvjsZldNI34rlcco+7kthV4qzjb9I4a4c+ESaapxyGC3j
KgwfxlXQG7g14PWLAO6qRUOBrrZiAhgjqv/dTf/YAOiK4bAzlhb1vjkqUJI6oO78nD6LvDfR6vh7
R9ahmlbcc10FnsSCIuWaCNqZtjwPTZUBTGAg2WYYPOZLnxnFoIC0BG7+DwKa9WC4GHz1MbMmpGLe
WtCFML6VzxrXOlxVDQsKCzuN+msqywIQjq3um8sF8S18tZwvpQVgUzeZ6FciL84cVp4sW3em1thD
k9gGSs16VzpTsbhmFn2tkytJ1Q9FNR7WhNiN2j8aUhp0Up84ZU8+y8rkhGhi66vkMHT0xuxqEIER
n5rzt/+/Nl9uD3czp3IwrRLIJghznqfpxWoED9RGOPXL1nB3EkRz2SzrCnGbiHwu6upB6Sy7Xxun
D9NjLEmf9pezZWjQs4unF38a5Sc4urAfujiMFbdZnhKztSVdd4Z49felbBmaSymc65zMSqnl80Tc
spfgItFgzvOntfHDVhIYm83tu1gP5zfX8wSbpuM6JrNbql/G7sY0ghrja6suHfcXtXlR3kXxmb+B
hkaTTYgHzG560mo9tRWgh+3L2OpL0C52js/9ZUBfWEwT61E+01s2iLIecxf0DB6QSa4Hd3KTT5l4
sp/tEm+yL6VySt6hiT2Du4dB4/PqGx80B6OV/mjX3ytnPHS+BF7LPFgC4+XvmBV+WTF3AQgiAyqx
HmnzcfJ0v0GYVV7p95bN+K8oIOQEO8x+b2+t7JgvntpiVXpJGxI4asfVlz3MTLn04QcYRO4tL4Yg
obfVyPPL+rjXCjiqOTGkBjQ/31nxBOyud2oEgq/Fra6RJUJ1QcTdrAkuBZ9ElCPdaqURD6SVKVdz
NvU2iZUns00/q5FxiKvxnpTWwVDSYxoDhQBY682qngpA3YFd0Q+74maQsxc1RaGHJDflqpzAVnlo
Wu0EU+El1uyhIHSuJzhiZL2p0O0LDHHTbrX+UW/m65xi2qGKXzI1xAxTE9mNbod4XApgcy8WGgj6
2JO7wlsAxN7S+FTU6ZOVfpErJLqXpH0QHDhT3r0DZ7t1ceDShGazMiHERTcy6Fo10AZVjn5DMGAo
X/1NvHF5kzjLF09Dng0M3j8t5GDpci8oxqu0E1X9tl2EC2PE2b1OjdbJHODKqTqldjOBiCayo1X+
2ISxK+fTWU2Uh6RenAgDtcss1fYq/cWQxqVm89lPQPt1cUbxDXNV21X6YWxfa0PQvqpsX1dUIiyZ
orufJ6s3SA9OQQmecfuR0e0UJ+K/zeYB8op69By6+dXgzoDfIw4bdZeu9ckWsbFsP5rv38D5fH23
yKUxp/iGRv6Q9M2jacn3daI87Wvq9gPzLuY3RSUrg1NDuNUcaHpYU8FeipbB6SY4etoxB38ivKb5
bBJqt2sclFEjKPNsW5/3ZXCqqS3KANxyi7ikHe1Me1z10qa6T3TVsebF/ps9Mw1Lkw1KzLew/OJy
G40p19rcw7Nc7nvlviCCB3l7z95/n3stLK3LFZCREJfSs5G9RujHDwWB57az9C6CfcLFEsw+rqVK
weNbZEViT6sJS7ki79JH05VGtcLZ37Htt/5dHKfMpJdzMsUd0poYgSbo6NIDg1FzBftitpX5XQyn
zFOoYixDQQZ6AKh8QyNbEumZaN84dUYDT027RCLuMtaQ8ggqF7vTI4yYfthfylZtG9eCEAVkbyrC
Ei4zACgbuRsrk7iFgedTNe0cRo9qilfNfVCroT3llW8lkjMprU2H9BRWH3stcWPdupOk2iNG4bSq
LtjhzfWrGmbwQLCl6jxx/Arms65jUBFypf0zhY2nSqrT0+hUyniMBVuw+YhebAH7/4WSdpUS1qbc
E0B4rr7prwfyYNhsXiJFSCpKhrOT++3FvhDGu4RdF2WZbhBXy4GRbV6V1HRKJei0myT8WpZf9te2
qakX0rgrXgEtZtJyCd5SfsrVo6YLot/t39d0Hb0zsFMaZw+bKBu0PhzgXJd3w/KRZgI9EPw+32MG
dFOTzHENl6P0K+loxZ/292fTBCo/v59vKSNkKltiIiVXTi/tYJP+OWz/4xI47TKloVLTDg8sja5l
2dfGSKS/2yr1vghOpZoCE+6NBb9sctKn6Sb325cJjGr+fNUeei9Enw+oPsH/5CqVKwJ+FG0gp2DI
TrftOkCds/Cx7W9I+U++fNw/oz+YKODQEEplw3r7/8X9VBoAYFNJJ1jfD9j3zAvdIehfM0d6lisE
U9JxKWzjhhz3JW8uTiWawgiFdcKPqC9rtYRyNMI3yj5P68cWI66hwP5unt2FCGYIL9bWlg3Uw2Lm
YELa4pWsd7WpOLHhx/l3yxRNgooWxD1cqTqvabkgtzT0tT9J5jlP/zEH0/9v28bWfLEmoyEG2FeQ
h6E4pPSJKKewftkXsR0jXOwbZ3j6DnOKaYd9e6NbAXoAm/yKrpsjym63okmi7dfopx7wwUA5TWZM
RyxINzoUdPEUlw99HliDQBkEx8O3QIylFEajzOTQU6w4unbVKd7+xrET/u35ed83vsMhp2WXqypz
XYYqkFPtJVXVM6maAg3J6jnsDEFCWySPs02AcSzqjphonetf4/pAl/Nc3ynVMQ8P+wvbLFKpFyvj
LJFWVfrSKrisQACcXdaPHEp2EhBQgbHRSx8AHaLmANF5sf9fKLqmKYaesWa2SKvsWH419cqmUrC/
MKbJeyfGWYg0XEadjvDStYAxqPeH1ouByyeaUhAYIr7PwYrVpGlT+IGNkaM7+WZeMN/Y2blZ2+EY
LKJ2tq3RGu3yuDgjYVmLGq9awcZl6yPeqkN5VR1ZR2oifKM2a32XsjhjQfpK0hlgMiaOrUDxsgeG
mVdIwDlbWxA3lGwk9oArsH9w+9oB//pX7UA5YDAiGTtKGvlUZ+khM+l31Zj+k9FQ+BYEM0EzR84W
11kvzY01PBmins1984e45teFtDVyPsmKm9XM1bnNLeC9gvQijUJ70WdBHL9vLxS++WAdLNp2FHY9
MSwb6dNAo+GBqv50mw/D4/4BCfRC+a2AXmlLPikZ/AfA37GZxwoJU+1b4zLa1tKxgBAn8pc2Hdqf
VkrhuxEiK1GlhV2zvPBROrLrRNTbs61276ETZ3E7QLBOaY5oZk6fi+KLEgWZqENkO+97EZ5xtpbS
xJDyBmmQ6EtxxZjBdB/jjb5601FbCuZz7ImgCrf37X1VnKltlFLPB9DSuJVpFXacamj4KmKBvycS
wpnaeUqTfsywdVP0WOcHORMUP0W/z5T/4r2IWzCp0RjVY9B0vva6YtiFbGh/ZXbed4ozdmu9tlUU
zaBdz+Z/ht58qRkJTJyLskd/sOA/BfFYpDoZ9XGdOgILrpx+hM3FkRFdJK5whmH7EXyXxWUpWCVM
Ax4VHvc66+wskb90heEWrezMtXyoFelbZmEatFCec3n82ofz3Uqsl643WuhKcaqVwhna7Iqu5oy0
fNvbWoQOZ4E5YXbw95f6/SN5O2nWJsCxWXLwNrkZj+uV9aTcghfIKXzrIXf2pQmuucFdc3Myc0m1
UNpOW9kem8GR0Gw4SZW3L0a08dxNr8iMkY0V9y5eH/saNVUaYEzA0aTTWj93Y2qvWS7aR3aYe/vI
3fWln6a+0lA2Hv3ipvaLoD9VR4b591fDKvBC3o+Mu/HyKjf60uC5WefKBXusY5HeAcTUQ1+MJ1lX
/+NucgZgXFZJqyWIK9fZrlZ3lNyVXBN0GPflXR+fh/Xb/vEJLA6PQ0q1VO70CQJp0jmlVjlKJ+KQ
3Q7PL/aQMzhdSJOeapBR5bYOsjLpRgGGLR5SYDWii9qxXiMfwIJCt06wNr6dSq6iXspZ94LVfY66
2zYRQfkLrhgPRqqtStV1NWYIpvo7UQ9l/aHURXxlW8wzlxrIg5BS0IJMhoQMHSP4PcaIY/NXyTbR
lqadMBzqmQ+sWzu+AmDjt85dPe3QGk7oiMpA29ZcI+gdBfKZrPDzBXEZYcBuxikyxjn03R9WjM0w
6wXCOcDZ7avl5s6+C+MD6jpM5l4yURbQikcdtNigNOuByvffhHBvhoK3bzEz7Gw6v+iNNycvVSZI
f24GTRfr4C3+XJchWTFaJ4faSY77e10CNi6NrsrKBOxfcojBub6/qu3Mx4VMzvAbimF2lobGxR8z
yx0KvlkQHkDE5EuuqHFw0/xfCOPMv9WsBD5yhT089sfyNgnWU3yQD0JEENFGcia/a/t+bS2W+UDb
G+PRagLjU3pbOORmoPboMeaaOnXTE0hSBSU90RK5J6CIQm2g5E3xGWuBBa4OBvUmiq83rdXFTnKm
n459piwsidmM17p6mylCtvqtV/NCABdQozE8AzQG1J0C6maJ01MHMP1l+QvcfsAv/rQTlLP2UVmA
t6XAdg3KsZp9zXIj8ziBzX4QFfP2jQRqU796y0rVGmlWQVJJX5PsVUZnSZSIEK03482fy1H56Nmg
czhJ6Oly05Ha4XIfgkdNs57r5ZwN/+zfXNF6OGOxtkChaVgjUpIem/FshWdpCvZFbCfBLpbDGQcl
y8s8HUo4/36NDkvrVPqgn7mj59XLPTzBAnmbmYELcZx5GAt5muIZAc06xi6au4KylFzd7B9CyXwW
LE0ki23vRfDUJrretSrLcwDlrH9K7GPldBOQzeoPNzpaYvXapmB/Ekhlh/KbL3qxQs46RHQIwzaG
D4A29Kfs0Jwlh34hJ3oq/MhXHvaliTSEsxHrOkw1lVHwx6hxZV6vVTAnghMTieCshDym4Vh3UBCK
6zRLH2X9YRQVHQVPlMr3+Ibx1EjLiqqanLv1EagaIJRXVwwuy75yXQcidCeB74IWpV9VQ4l7Mkoj
LEV6DE8NnCZwel+zrG8qpKwUre3tWy7UEPATJlVWNJr8i2cNJFrQCTD8xzpQP2Uv+xohUPq3r7mU
FmMistDxatTNvS5/leMPo/qRqoI+vm0pcPtMS1VNWeGuFtjQ+6mOsSZLmry81p4GUriArbmivSzQ
vz+c1bss7kJhWr9S5gwJMLBGOzHmLpJAD4gHHpG/IfzCU/UuirtOHZHTIWXBnbQ8pvl9qd4ryvP+
+Wy/6u8iuOsUdYpsrYANcStj9Kc4dNpWFZmgzSurIzupWrKpoyHiV+0mRT5Ksw4fTFKrWxKZbl2A
Nrkxu2t0sJ2rsbqlcuoYBbpaKzhPVXVss+5L2nVeU3c3ERWRNIi+hzP6OgNWj1nJdzLuaO6tk1do
gkQZ27bfrO7FkjmFxBCfQTJW3TPmz6n0aU1CW75L5OvEr2dRmLB9oy+EcRqZ9TFBbR29Nmzw+K2J
1VWOasCQCakrQsMVbR6nk8TQmnrR4egS9Z828ZXxajUFKfRNnbxYD6eTRpKWmpKiiwdtE/ryEEeP
+zq/7WRcCOBcQFo0Vjm3SMaNPoNzHM6aZDNIERbsV7dRbItIBPZX9Bt5eKkVuRXPyHWFSX6VtcAH
NMjT/qL2z+U33vCB5NY4Scg5RYtrEN2GIQSCu70vZHMMS/25c7+Rh2fLNCg6m0dZTihpBMhsAcS/
Q7FhEBgN0XI4mzHp5Vj3K3QgwgCKlH0Ml5uwFS1n89m4WA1nCErQ/o31AkiCqYpszLYFMdIjg3WT
KaKU4GaMdiGJswexLoeltkKf4QQ61EgcpNKvu1g+htJkAUaregYu3z+gLhalZ4QnxhmHdoRi5C1O
rMTIDomr06DX4M6jta1K9ECt7JSuK1J5U1C2ooSyaH85W2FVIXyaFY8/OGoxj/i5aXs/tbpD3hFB
lV5wpX+j/U5aKa8y4LqxpML3xat9NAdItuZWR1Tu7ThyRJGDSEE5G5JZ+tjKJvLKpnlrUj8srknu
CW4bU/I/vyIa7xam0lIpeYI7rQUWGCSxJNVWvhKnRFsfuVtvRbU9wUui8b5hFRlRXPSI8OR77STZ
8jk60S/r98oFlKI4NBGoB+8bZpS2IIHoiWvGtnW/uvNThinBObJX0GS+eb/3KwhxRQ2M28W/98v4
pksXPmmSzuoIrGvItXsAFHfnGdb/0+CmSAx9c0V1DuGmclamM+Mwa1bku+avDA+5CfqDcsv8bQzL
+qIjFKjlW8X4Ym2GlCTZaiFyAaekuXwdE+oQSxivbAaVFzvIGRWpp/Og5wt8jQ9gDXbVA8Z0nNaD
Q3fN5n/3r8F2hvlCGmdGjHLS4QnjGqi3HfC/kKFH5Gy40nN46L4YmBiJ3cTBIMcHy64ftMMjyB6z
W1HaaN+j+43VO9HVYqwNhLZy1Nhgqbap9lmljy0mHECe3Isimu0w42LRnH3RTMnMdJ1pDXiwFRDW
UxmYbqvDiNGGSrDFAq3hod8nycC8EIvSrNx05i70YAhsYxJlKpmm79gzhUtoIxlWJBUbp9Ta1lnS
9kh60cTmH947HUEsMKTZkO6vwUYejWgSrOAMyyd210KM5i5+eqj/roce2GX/E8TuyMVNi7KmGC0J
eFPyiNpltR6Ubgj2NX/7WN5FcE4QBsQ0aQEEAAImv15fpdmNrKd9EdstJBfLYGd2sQxzrMu4n+Fo
scQ1WIxs8KdGsIfFRzZ6sBysm8bDKJhA6rYBeV8ZW/mF1CzK5TRM4JWot8YpO6wHzDN64S2U2xEb
fNE2ctZKN0wUqQqoRFFelev1Up8HQxDvbdcQL7aRs1FSj1E6LcWC4iPx5XPi9aBoRCbe8DX0LVse
/GU7uQ1vRBPvorVxsVIY66DXteCGzEUCDIal+KpP5s2YmI7gxFgK6ve7a1GimzquqMLZo7CtxzmS
FhC3SvHRGLWgrWJf1q3bBGQ2Y41tncNnLamup7i535e9vcafonn0+EaW5FgtMSNI0tQBaJEN0Bpb
nwU3Yds4vUvhDEeraRFam3DZ1mjy+rHElNd83F/IH4zTuwzeZnRTVsUN6B4SetNk3jp4SvFBlzIv
C7+GyVPafBuaF4FM0bo4I1LhpllAYIIR0bzsZgpQbTsv33K7S2zz1GNEhAq7XUQHxtmUmHbZJOeI
r0u9fVEIcqczuQ1J7O8vTSSG/f/CiFRLo9dlB2/VWM4lscPppCsiC8xOfUfteVD4qKzSopSxe6Sr
UncA1VUsN8c6rE5anh675Vkf8mOkmZ/CXLvXB6AhWE1jk3V8WOP8KkZB2o5DyZegwzY1EztMK4Bf
1mAS1Idva9ugI5veKTWQUwt6NfXUTUH5CsbqNfHq2fww0dSwm3y5iSVU3eY+tYcyv9PgIxtqcS9p
8q1G1s9yPNrDUgMV8nkZNX+OWmTTkhe0ZdhmEmfATk7Acha5ShHe5ibATGfj4/5RbD8jhqLqaIWm
8m/IVau2ao0h4SysfApIlHnLUh6MXv5eThWAwUI/r7urVh7dUMpOydJcp+Hg5VpzF6+SbdBEkD7Y
9vEvvoe7zeVgqMi44HvWWzaZCsSf+yZYJkAc1h8MP/OtyC4EN21THS9Ecpc7HVRMElVM6/PFqdT2
0xyGTx0VNTT9wTN8NyLcU6MZ3RC1A1QyPSaH4hS7X41bNFSDRVFUPN8O0N4lcY9LNpRV2LFyztoc
RusQ1aU95odqFhSw/xAhvcvh3hbVSM0hB+cDhsDZCHjtj5iM0WwalB6ScaJ4QmSFNa7a0lhJKrcR
3motYICCjNDWDBidhYifV2B6NU4J89y0LCljlyI5h+V1m4igwTZVTv+5cRqnctna6pFqsXHRDMx1
RnY1ha99qLqCy72dh3gXwz0h8EKpqsbYMAaUTv3crcBi/gOVgbUZV6/78kSr4p4P8JwYqcZerFby
ieKp9G7SBf6aQLP5wfV8rhSyMrKYGEx8SMk2JUrzD8ksyoCJlsK5nnWO/kOTpbIxgGWYYEQvP5ba
X6XL30+HswfJavwbmWqlmyjo+/275OW7AM4MSK0+oSUbrt8IyJMuGA8TQEfEAxyi28JZgbS0Fp0M
LIW3tn6t1jeT1YkcMLYXO885P445YRwzmVZYNNZ7pHi5Hz+xIl50kj/Jt2BWBSqrndrS0fgbfhIN
rWn/85/5Qc0+XGhYWoh9lyr7MAL5sEoTSAJVll2Fpg1m8ntAGH8s1eUqpMsHU27AwloJnkWBOuqc
vSD/R9p17diNK9svEqBApVfFnTon2y+Co3LO+vq72IPjVrNl8Y5nXgxMA6pNslhVrLBWvQiDSruh
TOkiL77Qfc3UvynFrtbJ2AoMo7bz0CKMJk3sxiAjSRdboeQ2AmctHHVhSQJmoW6TJIRWlvKJ6Bfz
vwbrKt3MVXgpNnWtzdMroZRoo3PCJ0fKrDEfeNP4m0r5O3AA7tN7QQuZDZDGINVTGbOlNC/5fN3P
F8O4CXjsdpvnv5LE3GRizE1vtKhdd5XVjL/y7q7jWaNNy7oSwdxipHMzI6Hj+IJyL1VH0h5I+NyM
d/suYl/KB4jPTGz7zhzx7O2BwxfbeuoE1yEG5PalcKNIxhORISYZmFsg5kSTI4VHeavjy0LRm21Q
ENqqsy+R7s4H+/R791R2uqYKiFG2ElThtV0Rs3K0jMtn9NmOuFZyWL8EkLFAMxGZjDYNj1u7BeeO
DpZD9JHd8aYMN2/qShij340mVbquwfQJzSEZQsusvu7v2nb1ZyWB0WvgfEu1DD4PACDkX/vrzIkc
8AzAEY6v/HzhA7nfl7h/kVS2QSjRp6IDxDZqS3VpK7XhTnVmF1Hg7YvhndNrKLuyQeNMCq00kZid
T9kjccFFiTyZ9un/R3zB20a2/JNNYOA2AXcCrZC810aCz8Hj6EWHyY+B9sWDMOXoxeviV4sLSzWo
pABxnm74GUbvZ15RkGMl2EJPbQ7SIFPwBdrqBJaS03ADHMofsBeNZdyEdnCmfCUyF/+JtzD699XC
9MYEWDbNqXafymcKTj2dUzt7Xnyglru5kz3xSlocdWSrPnVZAiG2oX13Qu/lQQmOiOBY5SXHt/PW
xVgN0peRLlBtVAXkEi7B9H1f3XnLYAyFZgqYLcvgOyaUVcE7X+aewOM/5slgTMUUDJ3QTFTpCtFW
5fZ2EGd3KLhNTzzdY/xgN80Y8Kdrqd0ZE9x+77+y8jijV70ooDYLbXJGEoKH+MC7w2wppyowZ1iZ
uMODJ/5anPxQPETOnKB3MbgBBavKbaHlpX7Yqk5BxDgCRTG9ZeFhvApdwW49GVjldyUQ7Wcg2tc6
0Dv+k6qwNL2TUEhRR9lEBvOo9J5enMPmYV8ER9tfwc9Wt7g2FiGJKYIauNxsseu+xg153BexrYym
LCsAwdZlltYzRzOYBMYBKKOaO4YqPJjpZKljwDGEPDGMPcoxGp/hBQ9dVPxs/AH2bT38sb+S7c16
Wwn9CavNEoIUMCoGwv6oNq+DRIksWR45B8JbBmN+xkE0hqEM0BPUXor+XMo/04QzD7MN8am9rYMx
QWa6AC7FgDITX/ieHeN7HaCXhpPMoPBQTgK6ps1j7PFwKLeNxZtUxijJaprp4kgjJOHUl2jH0b9p
mr9IvGEB3ikxRkk3lVQSB+SL+ioHF+YhjP/j/rG5NRXduZNk4IxoqogAETB5aK9SNBjXIIAWLeE2
OWU2j1NgOyX6dmpsom2ZFzPKQW7gRFNtpaJ4UebmkuapLSYDcJPb4FMyiVY5Tz/KTD0GjR7a++r/
h0Dt9wmymTjNEMJeRPbX6Tw1s18JKVzjssyW7OVAhODlMDkKw1JygquVBKAEQENhO5yBeO6Jdeli
Iq2yxhAsHPuLozr/8VHytjbGfLSFpkTRiEq3qX0T08SKhNGSw+/j8h3pTc6Ti3PH2cRcC8KuDPh3
gGOqvaL7ZfaOOP/VoNFKWxg7MumlkccFHllFck8mf+wo+QDvqknbT7m3XWMsSbm0ShEsqFrGs9Vc
qBlR75Vz9gCUH39GXTh1Ml88z87k8yvef4gC3oQzBkXLokVsKkQ5GkBGEYAGt8gzgZ86e55cyjLT
6G7LcTIc28IiqQE4XFzMAm/lTEbyXpK9NtP9fUX8qBymTBTNMEWKeAbOiPdOZtGMeZIbUcTcfH0z
6N0BwEaXLiw5yeENc/JeDuPMdEzcR02ZAApAGO9mU5htUc3ulbD2lrlxunDJrCDPwMHdXQ+5dJRH
KXL2V/pRed7/AkZFhbiXA5IFC9xQh5Rr6tOZPn4e4KMZeS+G0dEg7AxSiIPoxFXs5O0TsH7rtnaM
hsdmxjs5Rh/DDHNwshiJQFG6l4bbqrtX66f9LftopbAWAiJDZBJMRdOYQxPDVh+VXMGhdfdd70nG
ASMTtfF9zDjqodAf+94evpfEHs6omV2h99i1LPkRRbI/DPm3TiueGwDDqn1wF6uz02Q1SvymC+Zk
zBii/z9Iw7u80b+rPZr00/Zc5MYDcFR8Ux8PY9NeAfbka68DtEjQ/aAPKgt8KagZgFtGRRgPcm40
WthSHriLWR00SbiPNXLswv4KODae0UceJis+a7Pk7W/r5smttpVREbHqYhISiFfrmyi+GUALwBvp
2tTClQhGOcApvJjl3IlOuJwW40kbAJyTyZbKHcjc8NLvT46Jf+q4n4NGxsk1zuB0R81eDuSWvoxA
mHL173NE74Sx4/2FCdaQspxEZ+nRWxV7ev817V72T2fj8fVeCFNilLIkSLQGFyvO0L8l28qFUjhN
iS1MVu80X19JKW4Jt5zBUQt26r8Ri5mSJ2NxdXqOjfSllBV7GTE8KVXnRV6uk7G9qkvjezhpNvoY
7aIUK0Cz1vYUA2BFrTiXcoObhm4EGv7o7QfskvLeN2hpbxS9CN9A+9gCjI0uB5rzQd8kGlOzr7PT
39LesvKFG3xuq++bZMYrSSJRixR1cmc0geCoRZd0mf1FyQ+CIB1iIXoqWjRQa+gEiwtHG/tDnYBe
C43/dquCu0do7agQ/3V+/P1uMMYwkwYTqFfwH3KznAoBlaZJz44IrNxCTr9wdPCj538vjLGHadsj
zpFhpXTJMnyEbm6O8XfDmWxDsSmZ9v8jwOFtOmOWiFCrsoJBm9dhWoyizz8xv4sRntEpnRYwbIOf
nPRbXnc1b6WMpTJnksejRERHyMJrQcpPRcKbK9j0/Cs9ZkxUsGg6CWVZdAw9scX0nFSCrRY/jfI4
DY+T4QwjJ27bePK+Oz72ybaQYtSrVKM3Z/GQI4UVgWG0hPsOuAWGRxE0OlBVcpSGlho/OtHft4Z9
slWxUsGI6Ihw7gw/P9AMqeK3l8TKvQLwIBxpm+oCJjOMJmE25ANZVm30eTZr5kJ7Zu61zDK91g6c
qLNasHZEh+gsH8wj0CoP+3I39QUNk6ImGob6oZxjpm0QGphXdcwRjU43QKvc//72st6+z9y8OBkT
EXjhCi22zdMxkxqktm/F/se+mG2/uVoHc9u0NDSisQI0Q+n2GF4vHNpzv9zPnuKCxPlfZ5mhjyth
zCXLa0Ib32fFyeExSHpRgU++v55N57WSwNwxY4malKRAPenQGo5ZLyG8Ih1PCOds2NJN0C5pGYTY
s0X/SuSTGH7v5UvMg0PlSWH8/2TMo1AHoLEHCiAI2BDP4M1iNUrxFFfqt/+0bWy9RgOyXBsVqeqk
opv0P7XBJzxNo4r0wSq8nQxbsRlqBf9VqKu145fQABLNr6K3wvZTy8PN3g6cwN5FZBGFQ0Nn4gUh
lvK0SQF9CgQGB09kDN0LQCW6JT3mBWiVPwd72FXJubCbmreSSg3GKk0allKk5QUu7JB5vfBr0M6S
EP2Ndq9kML5/NiUyVSVIRKMwOs8BaPESbGih8cq6G0kGXNSVIMb6FEooz1mPxZjYMxiFCJDzX1S/
hvuVrfGgucLjXyjgSiBjhvRlzgu0VBGnWh7aDtO69eeem4HaaOV/vyzG/tRErcWkbqlmBFedN9vd
sbwbDuSY/Ar9HghWnR89zVxymk3Hv1ocY5SSNgyUGUyGTpgFlykuHSEoD0Sp/aJsrwqwHIpEuKQK
z/1vuqg3sSxx1pgbGWg4KS138llrjtyaHu/7jIGKZXmWkgbcuVIb+9ogPcsl7+W/na9ZrYHGGqtb
JdRFa5oRTkxCF7hPAfeUa+FpcmlPJw/Hk3NMBmM35qI0YXBB7EDRjKVDCvAH4okHnphtl7taE2Mp
qlYOEc6YlE1c8gDQ7Gqf1ev8MrjUNhGRFyDRLfpgeFfiGKOBeXIjDBB6OlNwhWkLwLpGriBfye2p
VUHidwrNg4IOVtR1QkPmCKcXak82Y0eMpAsLUUzhjsVf8zSA0xZDi1JnGcZpTFNbSjgBBscIG4wZ
icxMEJYE6iLmqVNJGIloAAnckuO+teIti7EjfR5pk0KDs0j6qQkvuvHSNX4ufNGT4/RfjT6LfjfK
RabLBtRSgy62n9XJGXng7pybzGLexZE6ZsiLQhfVF3xf5oHL8lSeRY/HBESO5rQOevDaBk4TGUiW
H5Gx9sYDDxKfowQsjrwplWjuMyDMEK8AomV1/SVAjnxfBXhbxhiLRBG6MI3ARK0P5nkI2oOeGd//
mwjGTjQzqK8yg3KTG3dh7Ib/vmXwnTc0GcOQaaMgBDn6BoYyRCLnuctCLwR18v4qeKfBmICoL4dm
BjO4MyrpXUTSnyQJbFkweG/dbeuN57UhKposs69OsUhNtRo1grGQ1k2/AijSSe/M6/QkuLENpAmw
YKG3OXOLK7AjcMzcZmyrvclmvdRk5v3SVrDo+o8qAv644RjhM4ZGS5nXUcpbJqN3rV6G2YRpRTx3
h2N7RRtX0fvBZafd6I+kyvG2JEb5NFHr2mSucWxIG5TXhZf/VM+h2x367+1l8KvUVTjN7tuK8iaR
VcewVsquMTGG3d2341UwvmQ8RhOeCEYXx2aKhNgsFACaxscp7S+FMByQhOfp4rbLfVsK44aaSOnb
kEzktcYzXk0vvWCpd+iWdqMT+Et7nXPHNqiZ358W45DarkBFKcFpAfYGpMyKg5nl43Kg0/vBBdwF
KEtS4nDdMT+nnaW5+1f8tV/mo5t/Wy9V2lWUNo19pIJ1jEB8dZSviqMyYNhY98orpApPIkqi9OUw
H1w6jgPADoBc8K4gPbqdn8C2/6viogijBpdcxOqxMWJnnis/z4ilGIKzv9zttNrb3WAb/pVuiVWt
wMs8XsxDXGvPjdFfLUFvFRnyJ/OdGstXUZB4Ro13dFA8FTNaBwIgxOTTDalboM2FI29amGMX2P7/
ET5cW6pCdUZyV0o1iD+v0vmUhsj0ldfZdIc/Hve3gWP0VMYS6WigJ5mGXWhL0NkV+XWTPY85MA8X
kFUl/74G/U7D2ZkAeUzruB3hb4f22JZPefB5fzW8K8TOBATAnwu6CJkjOj8iWAXQGTpP8vp7XKNr
zNRepBPlxhV84yAczcO+9O1o4vcFUhnDpLe5PCUaVtdMMgpKn/SeV0Th6QdjkvIYNLNJB9NHuc0F
i4I5V99qPz1k3vAiH+fvmF116psYKYWfWcK5MRy7y1LmTZ2mtqYYq87SjtYYo4umkV2SFRw3zLMB
dA9WZkgXpKCuFcAc1/qDIP/s1etOVm1Jfdk/LM5qWHIBYUoGoIQsBM92wzLC5CTLgEsH/Ne+mD8E
zb+VgsW7IE3W1F0Mo057nEEahAGFBqzQPRrfxUMscnwIVxwTxHTa3CtdDnGqBSqzC21NMB5GJ7Qr
G/Rsf/VQA44Hnp8icujMUbWZFhQA0YVNDK6H/teMgh6vmL99TL9FsFnanERRlSwiceQid6MEDTMo
1iWiyHF+22bwTQyTBSHCkulDQxC2JA+ThrmvHEPeMgHo2DP/HfURqoFawTdhzBm1Q1MCoBwQrDT6
+wcCBQTlwPLghZl/yAC+SWKsOxqcc3lpe/I6MJAeUjdyVJSNehhAcgi9/Nu+svMOiwk307KQWwF8
kE6RDwCqnK4rYqKa2nPmkXli6N9XFmLQlnRJ5lx1asPpjWe5c6vyaX8l2+Xq1RkxtjxTklTQE7h7
+a65yC4KxVfDS3NOAEl1Sq4B/Orqn4fPydXsm4/7ordt/NuZMTZe08AK0U/wyMSPXxNYKXSj8bnA
w7xdZKLNqUdfnTxDjnnoHMpNBKpZQCfVTvU1odPq/nxf+LwCLW9xjMWIpSFMk4EQJx6TY2PO9zF6
/HoluUui4GKI4deh7I7mhJa8/U39Q7T3e1fZtnstqua4o55zxkCVYClO4qRX0UNVOmEJmi5wc/hD
4iwAgeH4mW2LrEsy+L8MxTB1Zsn4P0qHFnLcwXF+HCLTyxeQMwWyHQ54+aXT1wYIg5qWeQYwiiYx
tquWW17dPOu338AmkfW8mwPBgFdoPOJPDpg0QjtG26/aWIo/oyRPqU+0hbPp29HYSixjVc000Fpk
VYijynbnFUfZjd3hgLjPb86VGwOcUriS3MlNLLCyPaicpyhv5w3GzoZpV+kxzVuqN4FP3AkgRvqV
7nfggAsB+bOvYbwtZkztuAyYzqKv0sZIrW6+9OlgDcLPfSHbtY/VjjIWFnN6fd/ncIfp8+hi3uws
Cofaya7/QR6rj4Csc5KrMrGlzxzJdLM+PM1Wkun6V0ZXjWNA8qYjDSwGp0UqYThIPn0Hdr7JJTHb
3kyiGaqp6voH3vrSaIY4l1EiAwQmEfHozEerizn6wRPCmHghVMErTKAekaT7lVBY4oDG2Jpn8nhi
GHsOa26GQo9JmKpWraqXrbz4XKkP+8fDE8IY80LF4Hij4aZF2s8FDdlG+zjxRkg2A3P97VAYQ5Zg
GEuohwCBeXaYg+9JVtszudRR6+2vZTtqeRPEZgGkvA7KgELiy3ftbGnoFaO9Q+aT8aCeVBtEmz5H
IL01H3X798rYVEDZZmWTNNAEOhQR2cpBuNfvNadzgdXjU9PY8LrPOefFPvTDoppTBRlQZ8hLS+sL
IDDZACnaXxfnwNi3/RiJWqm12MdS7b92WnaQmupFq4SDVIScu7TtX1dnxhimNizHFLOB6HPwB2dx
ChTEunNwxFglYGIGP3SC18zV/gK3o7SVVLrNK6MkjsDGazJsY4d+Ucx/vzYLLA4l69VujUt8VH5h
TMHWR4tXnqC3dk9lGOPRk7wXe4I8JzAnz21anqXFqK2h661Ain+A55TjS+kF3pPHWBHA2QbCkuPy
5e13IQcKMmCjgvok5OeRPEkzb16Gp5+MPYkVtN9MITaWVNdz/xgPp0zkvIx5IhhzMtQYNa+R0EC3
SmGpy0UmsRWOnBfqdgb8TUPYZ340G3LXZzgnOkg/P9OcKuX8kR/oiys5kdziAbBzjAn74C+CspX7
BWlUWXCH5DEsPu0rPd2XHU3QmKjGoCn9PsZNI+kxkw9l9KkZf4DdbZYv+fxzWf4q7bPaQSawCcSM
yF0Qqk5V5AdktyyjjFxSqhwF520bY0AGLZoVY0S9r+oA8/IjqHhg4jwBjK0oFSIHdVSq6NvIrGy6
lxSe39oOkX67EY2xCZKg1WKdIHNFQyRqhdCy5GqvENfVFe9tz7k+GmMQ9LoDFU+Jam/SVpZGUCAf
TSueA3df23i7xhgC0uA5Hy0ILBIEztKdzntoc3yUxliBUujicawQ0HalYgPl3BGNfrASs4dRjV7+
01rYhn9JERMxnPESU4Tk0JbNqZdzf18E53KyjH5ygVRVOCCSmE/GqfXxxjoK6HTm9a1yDp/t7pfl
hsTGhN7FOf81Jfe5gUlOiTeGxzl6tgPPiDStFFPUv+ootuIWsHnf9jeLtwrmytdigBHxFgKE5EY0
f87lceCSb/Bk0L+vIoQhJ0Wut+iJLOBpWumnrnnAhefcfJ4Q5uIbiyooagXblUo3uvGYFC+6xsl5
8UIdnbnvSyolxRwqMC4Pr3MkhyCxshfzXjuaT6JX3NOXH+b4DTe45nm0P7w6fxs2nTECmpl1Ewlg
2P7B6cB4+vVgx354ku4DR7dFj0bl6MfMeYkL+uEdX8fmThqxGmtzwcaK1XU+JkiZ3MVocSqmR6H5
FOe1va+QdA93xLFpkimSEgX4n+g+EG7M+bsgAUwx+CIu5zgvOQ82zuUymNRIoI8pMLzhxTXRJ/OJ
zJzoirNzbO6jmOqyaStkfLrck5vCmkfTzsFD32ZoqhYstCQ7+3vHuQNs3x0RJzXRUf13VPWgKciy
Ifzm1oZ4u8ZYDGTopyLMkISQzAMGxxeTc8t432eshVGLqVpJGXGM6ErTnwugW+7v0rZ/MCQ6BAWk
5ten78ocyX0/SRnt/S1bL4srK+w9AyTdpWDJJqiOo58Kz8Fun8ubRGbLSkmZIxFRsDNpP3pBQ07q
uU4/7a+KJ4PZtrCHpyBzh+bEwZaVa1l1SXK3L2L7ZN6WwZjYto1VUudoztGHUz7fgiGSczLbgcib
AMa+SloFBZYGZNZi4KOIMKxj8mIksS8JwuzuL4a3X4w9LdNomtB1qzg6QakJ4C9GeN/xUkKbO2ZI
qqoD7xdDNYyF0btSFOcFxizr3Ug9dbzZlu2n1UoADYdXuixKpK3mir4Rr/Sb6La1MHTiKZgmuwZq
8i9y6L8pP/b3bfP2rCQyT5E4ntQi67FvVfBVk72sOOjSeSGfFOkpQR67kTk6sXlOK3nM3RlaU6hU
SUWY1fW2XhYYBOy+S3HxbX9Z24nqlRzm/piSHEdEXmhBMPoBiGq7O49efVHQpl/Z3LQ4bxeZqzQL
rTwXtY6r9CDawJbzg6N+TjwKnNcrlnaDKQHkaprEmr/1Bx4N9KaLXS2VuWadSqIkFnK42LE5TGiz
EUn/kCnK85LLJ1USeK/XDZgHFFtXApm7phlhKbeYSkXcVIH9Or8rfaW1oq/lVfKt9Uy/Qe0huAfP
/GgDQY3XzLDphlfS6Vms7ghp1Q60UiEcSqBaBdHvMKaFxpqpeVCxVC3vzmUdahy13e63f5PKdgKX
RGtakAaiCyZNMW5f+9HQeNPYet1cg0tP9XXDtMwh8PoxOPaJoXB+wKYtXclnTA9ZJqLFBtxoElxN
E43XCivpvsg8v7OdKV4Jkt9vb2TM0SxICExHW/OBU24nznAoDhT/UTvQCZf9i8qxByxRYkACuQ0p
iVU2nc3qAe0CQn/cF8Gx2iZjcgqMG4lxOSjO1B7n+DYNHve/z7M1bL9woYFrUuyhG607upqdOWAT
KV4ofEXjB8B+5Mnj3ACTsTayPpB0URva6qqCGSjy1HPiCK58xGC/0zuSKx+0+/mcPP1dxWqlHIyp
ASFFXoQCCtzRsTouRzoSia5J1BAwiOfyBsd458aYGaNqxzCu8cbUp9YagsvccAJ6nu4xlsQMdKAI
tjSRWV5rk19pZ03iqDdHN9DS8/46LdkgEwDiv7WXhacU6K20PB57PPD17Qm/3+cjsczYmRjo1diD
FHbwKFch0J6d3Jcf00t0yD0RJenML77va/++YZJExl4sxdjoTYihwm7sfgHbmUI4g3ivejSNktM+
vO/oJJGJVYIiDyUtpJ2IVWI1aDIY9acCHeyk8Y2Wk+Xe9+gANHh/bgrGt6RGQJwCy2tX4o86CZ1a
vF2CH3N6ExMgupQcC7+vjRKLg1t3oQY7iOmnQNTdpEr9Op6+loL6N1H/SkUY42GMUVEC1gdDIOlB
mS6xzmmo5C2DMRHiNAxA2UV2cxCuKlRVpO5iABNsX+l4QhjTUNRLNi2NgTTXqDpiJNum2T8qivpr
Xwz39jIWQgL0Ut60CK3mu85pjmj298Xb3qOAUvyaKecmfejLC5SgJDLcSNFI1twTq8M8k96DzGvk
UmDRq/IhLfOmBa/hziqIirW2UU2FMnlpzuKlhxJIXeSxRLNrC7xv4cijQXtFxNwTyJiJTqqiDKGF
6vxTDwbfBXho61N7FRxpVbg+kkfVjw7Uc1HwDC4M4B+OEh1DGHxG+MpidSHtNXSZgTRyduyOmZf6
iWM4xSG6pl2C/V91KBi/pbH19rAYxqYoULEqapS8o+uSXMql8ffVc9tBvglhYsIIhI6AlABaO4hV
F/lmKnjdRn+Ieg0imwawx4zXLOZKTaLATAsjR4ZUulEt6L9joOz7xcS0EFIrPIC/bZP7Joy51LIZ
GaYgADlC659qzQuLS6q+5GZnxWNtzWXjJNKn/Q38Q7D7JpK53ypg2xeAa6HY/Wl2CWhRgEEFoqHe
RP/a4Ge+vFgKj7t6+9R+y2Tb5oaiJ0uW4tTKqkPTWHm9JCnHxv8hDniTwWhGkC1Z3/TIvNCJXfR6
eLVd2t2LaYdgwPLRknsWHqvR5uzmtn9+k8rc8VEeG3GkzRE0pw36Ide0O7SISWilGp3aE47q0XwQ
uNRb3NUycUFYS/I4DMiVZXHhT9pyiovRE+PWo4X9JbsMIZrypqL6HMWg8Agnb8mnL7E6HhcigjW6
bzkpz21D/rYPTOxAIZ0FOYMhx+DWvSybVlSnFiInW8958NE8UdRRri5oKQP7sjAADzBFwB0aPpeF
V+XPecwrJXPupkx/x0qO1qE8rsI7IbCkRbj/gfTzKrDbCTBTMjTVkDX8y6wnGBcNrdxoZiW+4hn+
8Jg50yF6mezZKU6KK77wGpU2F7YSyCwsUrIq7wy8aNA4fqm84Cj54wWJtsP+3dg8JxM2VDJEEWyC
jIrKeaJ0JIf30cTPdXXflbmj4RXf8BrKti32ShCjewmpcsGkB5Ucg9M/48Tq3T9UWbzMPm9NzFll
fTaEpoH8sabUVoKWdDOIzpl2KauH/c3bjPZWa2LOqJ/mqqwAjeksmafFqSV3p3LhlWZ5Qpi4FSmC
KMqp8RqzW7M4pZNXxM/769ju6FothPFwetljBl/D7AC5m8DClXkxsUhho+zSnEHn+4pzIJeOhFEk
znNm20aawHzRdZ2oJotY3umFUc8txmNVyRIemiMCsINp2sLTYsse5QsvkKureRWA7RLrSizjEubS
MBKRwBRGR9xoK3BLtzgSV5LsWbG+675qU8gK+RBc86IJhX76Q8S5Es1cuVQ05LAUqG93RvdqtCHX
7y4E6Znp27fkkl8TNzwV58hLbSs86n7pLL/guo7ms3BM3Bik2I3HOX/qdvd+EnM560YgeTGgQpkc
Fa+16Ah2Z9UXyU1veJZ0M8pYrZ65nFqf1GAIQf4bDAa+miYeJmE5Nu31QbK3HOZe6imgWnS8WV6n
eV9Z+cyrCITiPKhwei325DBXc9DDvtQSJIJQPmrjkyRhYqR+FpLrGFzpEyeo3rYDbxeFuaOSEjWx
DFIQR2uetf4KSKAWl5Bh+zW0Oh0m7kyCWjQHyrO0SJYCcHBciRIYyfr198ElluYEPwabchcUNhgs
cTXVzxxNpMq/s6Usvyxp9boe5ld/PmMeGZMSjnjsPcq1LR4yW33cl0c1YU8cE48qGnyFPOAE1e4E
EmlLw/htJF1NJo8fddud/z69V6OwilNidB1XUkMrdHjlxSfTHT3JTU68qGEz0n07PxZ5M1oWIa5a
vIt6EjpZW1z6oTsWZPocyN/yROchhG++U1RRlmC+CeJKFuqkWvJEqCs8jVpA0WmoL5n3823nAq7L
Sh8yO/62f1xbd2Alji12GN2gZU2DNGI+5u6MOXHgh5/7Mf6LVNFaDKMVURgIqplBKxKxs0fpOMbA
cP2vQhgPJC1pVA0hkuW62FhqMl237WBXqnH8b1vGeJtWL7JMVDGSICYvNcCEBPEq7Xn4elvavd4w
xn8kZZiSnl4jDHod81MHVsL2yIfI3vIdazGM7+h6gBESAZAB/fJFKX4QjZPH5akX4zcizYCNlZDH
rVOQiompJaiGVSWc7D5vFYzXiLOhNYwa2X1NPcvJOeeNpm95pfUusY5CFLQ+jFEFNeLye93JTqCk
Z7LMX8S69qVM8ueu4RkC3pqogqzM25TFA/DSoMylfjtN7oi921fjzTTZ26oUtl4Rxn0zZAviht6e
gRII/hRkDoILZcQSQWuzL21fEfA4er+cUkiDshbQrZiHLy25LcVLu3BM2f6OKWx5ohlwM2ua9lPa
Tx3A5YKn/SXwvs/cew11ZzHRcSLmlNoggvmskvJ+X8SWs1kfCf0Jq0OXJa1Lpa5FmJWcAuVR1Y7o
SLfMOfBSubT3ZW2fiIq5c12WZU1lLo1aN0i0RSgzK8ZhWO7H6VxFP/ZFbO/Ymwjm3kwgsRwLHSdi
jmD/vpnVw/73eUtg7ogoq53Sm8jZT9FZzz5NuiMKvHu4+a4Btu3/9omdgQg1vEhF+vYdPAqkuRxo
mq37Bs7jA3XLnR3dVafKDlwEOvvL2+y+WItmLk2hJcmkxf9kLI6Jlz4BTcnOfYC5Kj5oIhzzWILj
LXcK8LzxuoU2Q/61cPm9LmK8GVynFN2Xzn7E5/j0D490esN7vv3BEJlAEtdMDckxeswrrV9qUk5j
jUe/eejdmCYxneJFeyBe7oWexJu12r5jb9IYl1QUnYLqBKJ+OmdA6XExVdtZ4c/shTygFdglZ8FZ
bgERFL5wjpPuGBsag0zx9zqZGwfUJaLMAULJ7BI0luiid8gpAlu/Enz50AJg3NkXuBWKr+Ux188c
zFjqaPOOiUa5eXwStdu8T1yZcGiRtq/h27qYa9jHuaA0GSYD2u6eyC2Q4p864OXvL4YjhH3GmDEZ
8zlEGWuJXU27SKpXFF/3RXA0Q2GuW1xgu+oUBj7uL2KIhvDge28Kjlh8moPc3ZfFWw5zu8p8qjAi
ANPYjQ9z4fTRU9r6+yI4x8++XFIlb+e8hDNRy8IP2y/1dK20D7XGI1Cnx7uj1grjtMbOVGVTwguX
ViD+x+bCJ9D+w8vot5opdEtXZiLJs66QasTdemTNdnNUz8NBvZ5v0qPsdZiR/Bs83tX1URhDMaZl
HaQCKium2lpiK1ry/DJ2vJ5mntIxRkEaka97jVrU5nGQMzvVj6S565bKUtvP+wqxmZRcr4gxCIGM
GQiVhheDZ94Yp/46PVMy2eo8nUZn+lq4wxOIPDhWaFsqEBwMSdNQk2X7vro869OCImv+w7sKP1Zb
IqIam6INa4cGkGzCeTzwctabwcdKLKOW4DassyLD06ZeTkbgTbzgZvMGr77PqGOcgvm3oI8OqTaf
Rmm8mcHrhZ5hd//QeGIYLZzTQkMzDLrmSP5TQT8RaAFF3gnxtorRwbYWszk1gDxDfO1E7ApE0Max
syZbAtMEiO0OvO6lTZOx2jtGEcu+yZbptVVKP6bNpak6Kxuf+2my4uE6ETUrSCReMEWt9wcztZLJ
eClKjQp0J2T9Z0V3jRrtUSRydSJdd+hZyQezdGu59qSmW6wsBuxxL/yNB/v9A8De8d5+RfG05Pqc
AGVAz57kWnoaAcaU9TUPxWp/cwEu9V4OkHmnYAFJJU6TMsVQdq322Pm8Kbp9pSHscyuSQjPVFTzt
p+ImmxJLme72NX87/F1tGPPgqqUMY/cFVF96oC05rR+h9TERrek+vlK/LCgUurTFu39B/3HKGxnf
9J4r4Yz5KEGCrXQGyhlz8SNAVa1o7B6FfC5d32YdVF0JYuxIHi6EhHTERDxJnmanJ3Bum67ki153
DRr2q9CLeQ+LzaT0WiZjVGKh0MUedCIwyZOz/B9pX7YcN840+0SM4A7yllsv6pZau+UbhuSF+06C
y9P/CfkcqwVzGt+M7ybCMV0CUSgUqrIyDwWoUNQTFFls1/SiXX1VABmU7iPP9shBvx6eDRHGWeQ8
XMRJh7qJ0hKPKik6DNN104gk2Van7s6XyIWYMJW1XGXMwfqRpfl1ULkQGHOAnnWXa/WG+gpg+sAe
VYJa1Gpb9twwF2e6spd1IsFxRpc47++L2wRUL/m23og6P4KTzsPIGok2dmfhCCpVshkM9C9Ilt1b
U2U7ymzvujg+pK39TZNqUYxZzVo+nJYHlQ1KThONZRK1+U2yIl9rroh524SOTWLBBbj+PDyzxaXK
5rAUEdEY7BQ0FUy9Z9qaOx3glioAwkTQPRUc+/ck9CzJnCBsAuUjJH202UEHPKSyY0SjM9RScDm6
ifaOiy9dWReGaoKstFcOTeRUA/Sr7un4FSBKs9w1s+jMr7aFz/zy/d/PVkabTlmojXylBf94eWKv
bOrYjxDrwuszdy1wlolOuchLuDDT0SltFAbrlml17C3cEbYW2An18rT1NWoILlhRKOUxbFFrDBp0
TzQvfMwTp7hm5RL9xX617jHu5I9XAA8LnJNFkX9OKvT34tHZR60GknQhm+1Nm10PedriTlN9KbpJ
6GaKRVfS+gvo7CRwoQWQ6NSWJcw/5gcLlFzLVmEhm7rmNzZzlIKGSZQ0CeI0j2CrMI0/AM6JsxcQ
dMlxB0v++NJ51IeYoQ+56JPouSCyyGUvdgQpcSUFIzuQjmpzOxBBViH6fS6a0LkqQrtHGjh0mbN0
d00rcAlBBOGF1UNjsLNCwzkDj6gTUTD40MWxlHtN2V2OIKKVsH8/871o6PTUVnG64ijadNIQDHkt
WItx2b35yhxR5EmiC1LJNr2j2tdE2tixoB4nMsHFCKJlU1ojMfdSa1urj7Gy1ScBSE9kgks2ZN2e
ydjjeZOGj0pCNnHxTSKNd3k3REa4fKNutbDL2IQJXYLeeihaqNp8vWxClFqo3PkvSQU9zA40Rqx0
iVa+FwcstQCq5kpEcCnwYr7cVtrmNPcKtmWJc2emR7U42CBGtiBccnlRAi/mi27t3Ay06pDDJE32
qIcKhqhqUU4m2BseKgBacBuwUbQ6qrFwS/KiNIdozAQOIPpi3GvFtiLSjQkqeo1KnUx7oXrkL0YQ
p9/+7QezFBuT1iqgk7JiyJw3Z72SDq2B+rWGGZ/+uhT1oP78WJ9/n3PkRBlCjbBOnSnRvdYWHuZr
rySIsF9exspl9tkO58zaYtvoLpgYuNhHWw21vPaq+JI7YPMESt+8U75ftidYFp8r95Q0ppq+w2cP
Rto46ng9y/m/duZPa+LT4kSt9VRuVHCYy4GabDrt8fIiVpK4zwa420uTBtCKqWiVMIZ28ydyACf7
YT30DsP2Tcf60X4RsYgIbXKOrZgJsXRGzH40nAk8cQPmKSYnO6Y36TNpwQcf7zNL4B1/HqbP62RR
4+xuk805RuMNrYuFPveK03WjN6d35D8Q3Hy2w7zmzI4U2bSuFKyNSA9zGDtZdAXOHlFeyio7n7PE
z1bYas+szGRQ7G54J5KW3Wy7XNXbX1OBoi77Sgb82RIXHDTwYEyKAjhP8jT40Tbbhw/qjfXdPrLO
1rjFWLpoRFV0rvhwERqN1BcZmB+i28g8ZfFrnr9d9nqRCS5SqMQ0TH3BFWFnr6H107K+9qKrVeBv
fJ6rdWE5LQnqEW0YJDF0QLW7uIHuH16df7UWHpybde2sVD2GDcv4LjOu7fob1e4vm3jPyi64m8oF
CdNU5rYz0cca9+FtccWAZAqiLChv3TIwX2x3cS2nCXKn3rLeibL/1T8RDUatdM4/OSOfCY9L0YdN
jk/IhqWVBzYAVj+XW+kYPy1udqoCjHDcKKfpJOrx/vnu/GyYix6lrU7VYjPCZrIz+xSNm2uV7Dv7
Z2s0gogv8E0+Qy6KqTXA9QiNWuP7FMU+uI6cWCWCcCiywgWQsDGn0ESfHOFwEwPiUCSlE0uGwDdX
Ki2fvxsXPdIwmpZyeZ/qYYSgEMjwCjc6yAFT5au2l92UndpLXsoFjsaINJqyEV+Gq2CEyAOAR0Ug
KlOLPh0XPHK5Uks9w6wttV4jhbpV9Nr0Qs4IdqQuLIZPlxto03XQJWWuzpBUeSCPDtC9DuMF6N5E
tSPBmvicuUqaSksLdEIpRuZUjCcbfeLaqiCOrDw3PrkDnzbrs5qD6gKXo7xPtvV94RIXj6et6sxC
vTpRNsg3q+e0y5uswkuTjbPHLqYBXX2XX/V+vE33Ui0u04p2jIsRjRQPmckeOEwooL+Pg2+Mu0V1
9GdgogUH6/1LXXIPtqFnCUAWN3NuQxEDaVu4obsc/L76ri4d89Q9hl6K6aBn60CulWtoVLko+jd4
BDnLSd1CQ2DTetBrc0uowKO+JAhfgnuP73GriUkHNUHFTFpiN6o2KdF8xTrFkeCwizyWiyzKENt2
JbHK3GhterM0nSXRdqHUiNp8Kzpcn52WCytpRyRwUOEkypv4YfYLv75Jbmns9G+mN7kEk2Xhfeik
Tr0JXTammO+lk+jmE62Wizk9Wn1zUuKdviDe0NtuCVT58XL0FJjgZe3Vth7VPoIJSzpowwl8Baa+
+TsTXCUuUayqpizKKFbuVLKPF66b1oLajM7O2YWjobNzenY09KKajTCDLlIfyb6kTaqTJIPbT03Q
2cWLlYE9Ux6a0bEnVDkNUIpb3YPRF7Ez9co3e+k2Y9N/aVF+tWTJBS2YY8z9NkzIFWQcwZsTVy/D
JO9LY3isqH7U7dErK3KnT73k9N3iDsWy0Ul9pKn5MOL/TmZormCQu7Jkh4SA95njY9I3u3LW90Sm
96014d8xSWQ0gi8hemfxBKvzUqryGKMRWMzOvGEIl+a2cqmTz656H1+naCBJD/Ldf9lkHfBPS9Ns
i5eM7Mo47ewWTWmz/B6PsaPrMSj2d39nhNtje55CcF6gW5RG7am0yMEMo6u2UwStt/Uz8bEW7qGq
Q5K+z0cdLDJgGYCcb+nRUrBJIhPcrWGNZABjEqp8Pb1W668JxLNbEW/a+on4WAb7G85OBLDkRdvb
SPbGZtiNkbpTjOn75Q1ZN/G7hqRzX6rIGnTvCZ47Kk3cMY1Q3O0EjiXKHt4P/tkyaGxJdkTxqbQb
VjUAq7ynnhhTkn5FBP4lOjo698lA05h1MRszwPiY39jGprDNzTSFTmGMflO9LSq5W0qEkqwcfaOA
ikpWei3tg2aCphMwJ5c/77qXfHxeLl0vi6GViAQJ5lyLDnVR7qvRdBDJBPVg0S5yl2pJcjuWbDRn
QsSw6E6av1xeBvv/L4Vm7iotNGkqkxZEHrpyS8fT0jyP3Ytcv9RCOUlBGsIzdmhos1Y2+uYe7R9I
ti3DK1qdYlvEJycqj/BcHeFIQZCtorb5S+DwnWP8ToLKgnQbubJjv4h6NIJPaHB3KAHeNhyV3IDS
1vWEl1Rxl0NQLg2GQYQjFK6NC7KVFanzrCPx0TdKkENJYae/GGBbMbcRUkppF/8QpbWipJ0fdR+t
ieCRwErFR+Is3rCxXnQNEl/NQfYy6KxS0QYKPJ5XwMwomXs5Ro1dBUbFvqFUMKYmClq8AuYIGZPS
MAFlztBhkRwdioPt1tiY/4u8MMsCLxwvXvBSiswqldh9z548pVdtGDtO5Ndvttt4kx9BaImgdnHU
N9Dg8C4fbdGH5EKHYQCx9d51q5fEWdpvOcjr/s4CFzzw5s5N2UKveqhOC3lohKVO0dHikmwrGmga
QukW/p6fQMUX6NQPvflm8GYPT6gNauG7BjSqIq8XxCp+HqQZARE3Q0TFubyuqrtBbpyxwyA/FXxA
0enipTCUrslTCDkw3nAFAnMq5gUszDZh9sMM+sfc7UT4ghVY2Ke3Ey+OIRlx12kLltb4S5C+5A9o
/10ZIA6/tXYJiMqlfRYMW1QArkpMzf8PvECCi9Pk8pIqHkeaDjgScfIY98cmfuwLQb9Z+FnZ0TjP
S0bJjCdGA6JlB0s/lnRDF+hwQdUbAC17V1dfaiRFQ3IaLOpp/15++/Mn5jIVM24wTAguJy8Lteci
qtxkmX9Kc/f98ukTfUguA0HHsyeQAcMLtH7p4t5Ji6sqfbhsQ3QQuBjSTD2JegoZBapb/hKdmlDf
dNmjHf7lWrhIkmVK3FQqMDZScRsVr7ENzkFR2UAQTHghjTo1TW0ijMcHtG/Fs0SIa4PQJ8QUUCck
T1pvB30k+Nzm1Jo2Y6wAXh5J8q0+RIHdJl5V5Y7cp367kEMnm29RWtw2Vv7z8p6t+8WHaW7PwBIx
W9AkQfO4ey4UwwnRcm11QeRav9g+jHAbJocWGA8mDJZOUYeikq9LitvZC0axd1J5you3LFG8y+vS
V+/SD5PcZZBnXaK3jAOjb2/V8XkU9SMFv88njmkil4MaYxiOLBJxalLsCjoKJ3LXT9TvVfDZohHJ
RZynoGqoFY8ggwPGK/WMyIHrZ06zA/+l4rK0IPJEFSvR+rjkUVXiSqlK1lcuIcJF6uq42KHgeb5u
w5JByycTS+X1jmt1kSeoL6Kn29xCHiBMBWNo61/v9+/zHX6aTFkO5mQ8IrrjhIpfoh3M7EYXVd5E
ZriUHiPTTZRXaE135fUCEVCFOOnsKurzZY8WmeF2pI5lSakHXBRd+6rR0JmUTTf+tPBfl+2o66Hv
47Nxd262gEpWW7CeSu/fstl2VTvb2oN8Z5TaNkZVUZZU2UFpxcGs0veJZBDKUnVHjtpHDPw4s9xc
R5lxZ83Vl1Qqj8tQBzXg3e5ct7ssNp0mDwsnj+Kj2iTXKQi4nLk03cuLeO+v/JlLfyyC+d7ZpZ7l
XdeOIRA+sRTvi4ruk9nEqHkYWFBZj+foMJvQWClkL++N6zqsAzBFP0HOA8UB+4tk5idrHO6Hot9M
IwW7RwmhB2Aeq8RbJuJk+bDTtMoBAW3toZDtKV16hFD49RAaPoljS7Caf2icfqyGSxJo3Cy2VSJK
lwdwjQSK7CBRiJ+tF4y8Xc2n5rD4yG9BDpIEmFNVRLSF/5Aifdhnvnn2NfsltUCLg8qvdRxAGcNE
3xoPOS6CD6SNXRHCZP1S+jDHXUpNM1V5lwBC0M/3Bv0e5ztdlKuITHBX0oQ7KbMYVjICn3Ci206X
oA50d9kL/+EJ/rEQ7haylbgcwxLfTbunAeOQpVfllqXOOAW73B/eRF9OcHZ52EJnqUNYsbajGV6X
9EdNAql+LjTgFkSsgOslNhtyDTZkoFEu5jYpo2msVQYyymPn21/AsOW2NyCc3p2yymHo6jjzRNQ7
6/3oM5vcrlntFJGwRduMdVUZnVfsJccuUIMqsIXjnqvX05kxbvOm1oobA3J9Xttbrj2UQRqLFiQw
wSskLYbRJATgYC/JvTncLunTZQdc9fKPJfCiJRmtiixJgTMaIrTxFhlsOw9hNGwuW1kvkpyZ4a+m
hnSh1isQhXiHoYI2BKWLYoe05SjC14vcjhdGsnKNdkODYnjjzy4jRGqOJdTHyV2CXjTUSaG6HoiS
IdFn5C4TulSTbQ6ADCyDsW0UeZvlkt+QxBN8R5Ed9u9nYbamKABVrHyW566+BwI6IHfpW/h92WAk
w8Hu+VEg7Pi+p0F/XJVnu8cF93rW82apcbnUneF02mZRt7H+3dDBo4o8ppR3S3hnilAYq9nMmVEu
esyp2eZhi/xST3dZdkrQWTPjF0QvQTazMjOI9/WZIS5kxBA+VroOq6ODU/xsDzhrvuQOL80Xpl8w
fnsBUNKTt953EbuDaDO58BHpC1EaHeGj6AJFy52pvk5BwStwGXa0LmweT9c15XFCovT/1YTYsCCD
zba+tCkCVPCEp0+wbTaX6xZtYRsJEzGc9wqE88pT88pUQrKNcqt8hUT7+wiImB6abdKlVXIBBvA1
ohd9z1CZr7NxvdSSW7hacp/1Lq48Uba1vkjdxqVmGLrNN490fY6k2QB75HLDMJOMlcM8xDiNksuA
aqz2O0mOqIy47i8fVrljWM4kkaMSgBdT2RH5VZ+eyCgK1KKVcadOtQsrNkbc2a3HGJ50t4G0c/82
vug3i5veVcG4Lb8IqcvW00f7Y2ncGdQSG604A1V6477cSU7nxjfDS++PnuHGAKGKRhXYyfrTWz7M
cSfP6lIqLyHKKfI+3GvbfjvtGbu8aDJwPbv7WBZfA4iTmQ6DhKYp4ma9Q7jGKKn+MIWu4f+qOc9v
kfKXzsmXBID0qsJxYgDlDlivIhm3YFeE4LOhQgeJ3Khp4uemfYzmaJOB+86hCv65GNQNXnVeaiD1
lDM3qivB3bWOMT37GNwRjUu6qFKEHOCqcGQ3Ao/EtHW0LUaXXeW22jORGvAxItZithAIpiKof0iB
SIxrPZ/6vfN8/ylV7THqNDhaDURfjrI/ENyXA67glPINJ4OSrqAla6rZuUei+UR1aTNlvaB0IXBh
vu0kSzrGJG0kbsV8MyESDD9J+EVSdlZ7aDDn2v/8u1VxsaftUei3FmxehPlBCycUfUJpErju+zTS
hXPJE4wVUtfoWvdOIMWU0mK3cga8HTVn9GWfYUt71KXvLY8CjQxGc6fYtU7r/uodoh76LIq4wgPM
xaWoIvkks9dSbeMA1xiAbZ/LK2Cbdr1vBjLIV3UBEGDdQS1wMBDV1rT3SHmW4S1TIQFExSBU2k/L
3PWaIMKvu+fH7zP7Z79vZP2YjAqyHTXE0xwVgWpWPLPq/cv+wu6JP3fywwz7M87MaGldoHjHZmcQ
+lA12eRj0EfH1ryX20kQWVYG91kG92GMc86U6G0fxSjFd34HxXkQ5roQvvJMzzjmT9gq1hbdRfei
p/Q6cPDMLndZRqFRz3kN1Hx5kJ9MsIK1b8hyrjTixG/GJnQwnuhGQe6qx3Gbbsh9vh+eRW1Z0X5y
Hlq2SwUxZLx25OZUdwjx820TvVzeTJEN7rpUZ9BwLgvWqfT3VWc5snxHDfs/xc3fm8gXJnoiT+bA
hmDT7GtYBZHxTRVRiwrOFj9JETazBIK8Eo9dkILQp6x9vvyd/iGN+VgDd8U1fbnQacHtImNALfOj
r+pJ2Wab5KDt2RNCiLdcydZUGaoB4G2XNcXkX++5bhcatUDKocsbWu2SHLNd7TEpMkFgXvlwn+xw
68qLSIvTEdE/TV7z+SZdBEFJ9Pva52iRRXmm2DH2vlN3NnkJ8//gXJ8WwP6As3C0KHVhpQ2jZukt
bxjaKz0e/TiPPIEDsNcNF/Y+2eHCniXhCstSC3VJ0MpLTulF+zBg7PH1pvv3vZFPprig14dLT8YY
ADarz5xxzA+aNAvuorWyzScbXICbKzksaI1q2i/wEzx6L+/YbIe003aXP91KjPlkiotjfaKTKFvg
AiokwVowY4GSWfDFRCa4MNbG3RJhNhlP06k71tJ8M+fVwUqJqCkn8Gb+xV2aha21OpbSW2+WLO5a
sU9xwcn4J3YiJ83UMJ4aMl9H4RecG7SUblVpcDFym4zB5Y1ZK6me74zNHX5tTmgh4ZHgaajdLQc2
d4NnxU7atO7sxCI4FTvqlxbHhQLbzOQMwks4qW5yLfsZADoE1EaDJ236TeiL0HYCn+DlP+siV/LI
xEvQjL7IBj2F5HuqDoJFvY/PXVoUFxZscNqqVguPGF3Zre4YiBCzE/50RZ1pbx7M3RgAoLMBf+QV
OZl++ihKVdhBvfQHcMHCzJqmph2e9bHxo4BIytTvTUzGysMXwE5FQXANoP/JY7iwUVSWvujQqPP0
WdnGcowLYwqyfLqeusazyvG2MNIfEfLAPCvgsPJWkooNxpSdegzdWpu+2ItxAn2xHw9kb6ulL5vS
CWKwj51RHEdMZEljNjhpbt4ulu0W5hioiuwu5YSJ0tZRWuqUCvhY591MSjfNS4cdRnUunC5T3XLq
QSZTOWl5CyHeYMwnR9OpA8i/k7aWa8lKAK7+62aunBbDEsVcQc4s8hKKBiZkdRNoSugVoE053abz
8ESXeqeWPy3U0pbpUTMLZ6isI41yv1Pwy+OPelocWuTPmCT3xt7wlWpx5kL1MwgTUvXrEMXbErYV
s9hWPdnNMtTDe8woxEXQtMm12kjPTdRu5x5FNKVyy0jxFqI7iawGQ9R9acGSri4HRa539kAcqR19
q5K2pCK7Im6cTNkWRXjdj/a9XaaDo7aWkzfWc0Yqj9j5fpnl66buILatPM1zd1+WcVDZCUSwm9hV
c9+0tBu0BrxoKn2jVBNnTttdVZCjaUPHKyVgCbW2XaLmDmlkj8rk0FvSthlmnxqlNwP1MJTDQbGS
wbcR4B15lq+MESw7mPJ0+5geZwVbHduHPBmdxRxep7oXFbUuZ0mEV+uk1kRl1QLSAzhNpza26Orh
L3sJ56fLkVJkhzvl41DO1KjQq8myvVYeMcoKTa+9IeS1XavH43wZKtFMJH4gI8FpP89mJjNVe4bi
ZjoW2buOxegBjSykYF9f0W9DfP2KZPMCnVPMhsfdlp0LTPPP++1/+WofNriC8aQOWZdFQC005vUc
h0Evv+Zh48Hx/L8zxN1j8VIYE1OD89IJVYPwMZsiV7XeylSQNYk+GneD1ZLc9RJUJvFairbtmD2D
warqKVAZ0t3frYjLaukMHqmSqetifDvASNLWGDUHYEFn7iJB7iRaFOfbqaoahVzjmblAWZe293Gx
Swgws9rz5SWt504f3sD+jjPXlgvbmqWR3ZSaHHS68UikdHQu21irF5yfnz/KTGo5ESlk0CUXzDuD
w5ixWGm2d9pt7Sebfp+cQPp5JeIwFX1ELsdNxswM9R7v6GTx66jxhuSQUkD6TMENzDbjz9v+4yNy
8YGokhqqERgDOqXchqPsSlO0LzCiJviO67nabzs8rhkyfXKeT6gl2dv4FG2VreRaB9YoANM8yh6i
Gf215/X5vvHwZhPXtxRZaID8gjfnnnVSTwm4CXQQzkYM2PKXC+RCBthfqREzoNOwL15VF6yJW+r0
TsZarT2EaEWpk2DjeDCzTntLp2hge736ZE63+VI6S/V6eVHrNn7XDGzOCSMJo2JLg49IpqACiqm8
qQxBbVpkgvO/pFF6pdDRHksgNaCkHpD8EVKXv1kHrsHPkUILLWMhQOh4qrpPlRwR/bpO/wM7z1km
S3hiXJ3KZT4pKOiAb+pUSsSHlJNA7+YfvPr/bwgIjD4vxEzBCk0p5ikZNmLxFCe/sdB4BqOxY26T
QDQFcXlzUDf6bK6M0nG2C5RCym5XyV8k7UVLBDfgugmLyGiQyhgQ5fa/zo24HcDK7pWD5KG97lYx
Wl6mCPQmMMNXDCs1rsJYw+k00q9RvCtqy63EQ1Ls8/8ZTH8vhi8aVnM/5HEMZx7dmDrJttmED/p9
+aQAUBf6i2jWQLQozhtko0vGAtctNBGnL0PrZNeSw4b/qZP+bLr3tn0UFILbfa3PAT//WCTnFIli
z1E1IvAwpk/Wfy0z1/J0p35lDZbEw8M7df7L+f0wyScvC54aXYrakpnfK8lDWp8m6+myifVCyYcJ
9q3PkolRlYyQzEhf+8UonGrBjEas3fdqGYztDG6KgTznlkjHkzn3JX/hMhg0i9Q0Yq1spm2gofqr
gQADlB6CtHk9UfpYG/fGlqYkM0IducRcLQerAoWMtOwuf74VGn5grs+8grsq2jRmsJl3QPF7aOqA
BqDP5o669i0e8ghQkFu5VwXRQ7QyLnp0s9SRtkT2EpLBH2TpKNl2IFiZwAZPvjICRWVZNUpo6lHd
l6mjbPNnsBZah95fXMaMSlNPRCn4D4W031vGc7DMZW8nIQTFfwm0+cUGSE98QyQT/wMiTbRCLo70
U1cneo+EPRxu5HZHqkfBJ1xP/j5Ww4UMeW4Ko+3hHDQIN/0NwLGpi1EzY6M9tRCm1F4yURFLtCT2
72fHWZ4mKhlAagEL6ZNyLxuC4ej1ItnHirhwoaSQGJDBj+rNy3JUFRro0dtoLJtMI16Ziia+1x8D
H9a4OGFSE0BVXI5IklInhmZXXaPUSWzHsH5c3ir2d1+ISBoXKspcXUpNQ/Ev0WZP1lJvCZuNNUz+
ZTOi7eGiBRnHZppDOIQ6eXLyBPz+390YGhcYCsugQy8hrZjC26l/jQERMAeBjfek4cLH4llS9Nmw
5hGzVgjfy421GbfFVbnLthHq0AuIUxnEq9wmuzkYdvJWxM6+BoA4j7g8twaKjQRvANz+qVz+LLT5
2kyJO0l6kGrKW0csTwpHr62tDUbS78wldRsyf6/KfRNXV5EhO9owfe2mSHaTYj5o8VXYqX6roiy4
jP4wyNs0SyE+aTqSLu+0zj7O03joOlPgCYIrkCdosZN8SCwNq+h7+2EpQV1YhjsaFW/EyB2ouKdB
QsvXTspFyZPgTPEkFSkE72uVsYezuzf3kq/9FbljqXT/CpIYT/Kgi+CJWMn+oZzw+yTztBV2a2s9
JknQsoAcA5i8vFByJJCgnaIfFI9T3JJe/YPUDiCBl0+c4GDzMMQmryRTH3BTZob0YEFs1pDbxOmI
aMpXcLJ1LlS1WYIdnVE5M7RX3dzqKNVeXoggUdO5CFWEaV2WELXw9ETxTS3dJ1O+WRLbtZLY7+LO
z+XRu2xSdBvrXLiKVNJORYUECnrqruwrTuRnx9qXMSkAMllBTrM2n6PKiqpAsE7VTWKxrTy7u7px
GMOWop8wowNkQFKZbpXnGNBDByPocJA4As5puZELpz6K0I7redyZcW7/FEg8EAs1cM/6yhgdCz+/
gX8iMdWAiJcx+g4l6UDEOLfePD6zym2qVTWarCe4TouWOKXkZS2qGeZLOvhm8mYQrzK+lun3oRcE
gVVnVQzDUgzbMhQe4de3eaRINfLvwvTU+EQk0TW0GmTODLA/4Gwr45BqthyjgFJ1mKSyg5g+Tf2d
BQC3wENZBeOPq+jMEO8ztKbyWOLYzbqUecDC79RZvU6UxSEz3U9pua/z+JRH0RbDx4LjsRpazmxz
LqOyOZpyttDLyHex2juJcZih2HN5hasJ15kRzkPMOMs6tcPwql2lR7lEYU0rZ6eXgLuf6KM6i+B8
okVxR54aebi0C7uXZDtI6/6a9JVbmcPd5WWJPJDLU+RRkqPCBvatohhxMYavaR2KMAbrVaOPb8fX
XpM0kjt0ZlgNWwlYQLGv2y3BdcO0OWxPjgR7Jfh2fO11yec2rhX0Gkr1LoakXdqXjiZ6+q3N7iBM
/j68PJ1EJ9VLaXc4vH0A0r8HkBF74UF/SHaLW5xkXOEYe5Hdy9slNMq9ZHKQN6i5jaUVTwS3AZvC
KzbKRj9B28hBkczLH0XHa73gcrZQLoikkIKedYoWOdCR/uLhZT3uUHB5MDYY1HRBOZW7QrGTNbKO
T1+XCyjNWOfNqOPJAXA/+H3zAC138oWpgmTutJ8VUIJrbnNDjtRniCVjJ8xYBEfD5MJKSzqqyTn2
N6qvtPI0ikBRgohichGlWuZSyUY8ETvbOi3Zcjfbuj9PzZXcd9tm1qK/C5MmF1Hsok2HfGCpn2Q5
dIqe8iE6oYwvMCP6bHxE0bVStRmHnB1Dh7GRXvvaur18CtZN2IAdQ4deM/gyZ5FOiQIaTFQA4ytp
eWzLRRBA/iFifVhQP9+blTknSW3DgvHO7mY8020CHi1tP+zArHktqhasB6wPc9ypniRCkwUqDl7d
PJTVUQH/Y6G+Xf5o6zmOquoGeCRNxbK4jYnysUnkDCdq3DN4eOQX7rIx9vpW8kQv09UN+jDFo8rm
YtCmMkf1iNobTXmVoh+CtYgMcI34tl7gFzLWIm8GwO0hAzh4xvUQMODV8Nxc/Rc9QNQXz5bEeUQp
JWqDcV2Ar+iNFe4n++nyklbfoWe/z7mARqcCDJmIBgyO223olpVii0DEJbjqaWdm2Ic9SwiXqOzC
boRsqK68xK2vVsfIEiDIVkzoGpxVBeLDJCoPxKgoY7OvcXZKO/NoZu7NuH0qjVYQBERmeBfoaU6n
Sle8QguU+NnWnbD7eXlPVrzs00q4PSdqmYc5mHw9TQdnM42P8UxE3Qz2G1zi/MkGt++qKVXERF8K
7x2017Hzkm+/jgHZM3VwkWjs2kPykzVu+22jrE1LUhTkLFNAQeUNe3dg+djkd6qYt1L0/dgWnjmb
JNuJ2jWL8k4BV/jVRt/RbbgdPMYCXYP1+T+ooHxaHndll5ra90oNoVq7OC5MBaW41aGeedkrRI7H
3du5gqKbHmJVY/0DNUSGYrdLUQRdSQ4+rYS7rKV8VEwQK2LcpXjuet3BGKC7FPtZv2lJHPzdgriL
oa/tKe0zuOCsSM4y010WzX6m24LH7lruer4m/hmgqtGQDnb3a7CeTUyRt4rJVn5TYuRyqQMOcL1w
IGhweXlrELRPdrlIkRpKmDSFDNKhziuVV3PypgWcmNPspPJL2xeBLrnUFklhrOUQn8xy0aOoS50u
Iz4rA6SzUltm+RZIugGCZCxHtlen/uWVMqe4EEt4SAYNu9ietRiP8C5xS+s4AuEIpUC7uq7yGzt7
u2xNcA5MLpZgQDI1bQPWzAiRKwuDOik2I+bDL5sRnASTCyJqWymlXhQoM0sQ9qC1S5DpW+OXWb6b
x1ngK6I1cQGk0MowTy1MtJVLc2VGxT5Nxk1PQgGOQmSGCyHd0BYKrXG6UzV1Jn065Unm1/p/gE98
8kAuiAxyqyu0ypFWtvJez+ftUqDIFEW7yzskPNhcACmmvJ1og1qFHTvkxviGawWI8fJtrp3mCyQC
WbjPgb51L9sVfEWeUTw0K1Cn5zjXrfaUQuyqn7zRerlsg234hSNFuNih1MTUKR6qXpR0+3bOr8DA
v9PNfpsYhaiIJrguCRcw1KKypbCPAKcAnK+8kbXt5bWIIhLhc42lL9BOw+1vHn8hJ0C7FJhejrd0
uu2F+r2i/eECRIb6yLS0o4LAF7ojzdxFg/qz4CitPWvOnZywv+IsyVDnPluaCs90FmaLbQMuhXLL
9KDqjag4LdogLjokTa5McsNe0NpVFW0MERp3bfbi01q4uJB0xf+Rdl1LcuNA8osYAZKge6VrO1Yz
I41eGDIreu/59ZeYvVVTGKpxJz1thDZiqgGiEoUymZ2Zd1iLehfettCmw63Rfc2eMAkAMcQUNFVd
Y8/+6C5fGpANlPfKVxGJj+AOMTjMwKm2hroA3IaksM3sq9I/BPILiXaReU4qQRVbdEI44FhkUzPG
HFljcBvujCTz4kZ6SNpSAFACMzwxUZGmIBkIcBMv4aOcPRT6p1nkW5tHw1B0jbWRaVAu/PUU9v0S
xFoK1yLpLtKOpP9x3Xc3b8HV3+ewAaxHxNAnYIM63yvzgwQGrIJ+0sm5UUStatvx0soWBxNR2UCV
Pm9k5PuIMxzam3g3+7LX3Yj6grYyi1RdWeIQIhoipVUiIETrdZBpR7uau4BNz55QiOyc5LP+2PjX
91H0nTi0GHMwpIxajfJSaOytGRE1JtKum9i+Dler4mAiIbOB+REct+gQ3mp+u0ufq5NyqDwdN6Fi
Z58DL/543aZoWRxwyHOqmCVrcEnTQ6t8bAbBNbhFPPTLl+JgoZWidsZblT3lwn3kpA/gor6P0WjQ
2b1rflJs1D5P4950JGGjAQOBd1fwajs5kFCbRhmrEkefFcr/nSBhPdQi4Nt+G1/svLnF6iJZ9Drt
hzlmzZOjB5pEUH5UJzDk3heedP8H1Anr/Xy71VbGZJmOST0AZkf1QVc+yhBvuH4itgqpv1jgEANK
0MESBxNKmj+sO81XdCdy6T21J685hof20MC/Qld0RW7HGKtd5MBjMIZJKgYVQdlb3j5GismnYKBY
PPOU3lkHIWm+0CIHInOfzmo14GiyTnvGbMA6+wcHEnJ7sg8cIiiPb1UmftlYDkI6NFm3gYLgvfoE
2iFM3j1VB4RUtb3sEfBOjrWbvph++oRiNeM5syVXRFy1eZ+t9pgDmLhUY2TGESag4dFWI1COWl+S
VPBcZ3/kitu9dZKsTmhN5zSE2BACgSl96qr6GI7gp1pQiO+oIAm2vR5LU1kZXFH5pi8l6hejMJFb
zeLcDrsjlfaYPRE5BDt57xd0scJBWDVYfaRMuGyWb4MbYwIEeS+P3A3QYIPSuyvqU97ev4s5Dra6
Aqp5Vo+bZrL2YwEBBDyOoGYcpunuuqdvhwY/DfFdYMmYQvs5Bm7JFoYLbrUxsNPhAwmfE1nU+/Ib
X7vY4sIcTS36go4G8zXiILD3TKRtIGMX2JoDKiQHc6t/tzgOxax5zK3ZSjE5UbR2N4b2ZDxJ42Ir
mHCBau51Y8LlceAVyJjPzVjWDXOdi1TaRHPD+VY2Cpj2tMYLl499cS8XbichUSXqxt4Oh0zF0lld
ixiEQ5ZMQmRSL8gszsfFjRx5j+Ys9Tb7MXiak3jGaOdfFUGyfjNwWJnkoASNkEVMGiQ86KTdteb4
qhqipPMW9QxVTZ0SFJ40ixg8QGvFGM1tgCvh0yTbTCNQh/pX6j3VN8Erymov9Xl2vQW0ZuC4slP3
jyh4f/kF3MYSQ4tjpiDjytBBzl618bWOnwRnhx39d/CyWiW3k4NMllLRLBY1syo5yADuu2N7phj2
ErUebL7RVqa4aG+S4mVo2MySJuHtHpiuZtxKwSM19nHxKYu/XV/ZJpCtrHG4OSp5lo0hPl8WyzdK
2RxI0O/UvN4vfSO6WzexbGWLA83e6GctkcCowGKw+hbdX58mf3F1p8ejAP9hlzt1w8PgAVd/NA24
HXQ/9RUMfliuKrgBN6+ly4/hn4150Mm6pQ94c6HeZxyJ8gLxgr/aW54UhyZhGw0DngpzMKOPNvmQ
lI3Xleq5z3LNuW5rq1147QUmh6WYv+26quvhBR+Sw+gV98j2Q0PQDUDhXJ7JQbdHt3SHF6QV9oYb
fr1ufju+Xm0nB67JEkyYFnq7O95EZEF3TO970B13uxB8aH9pjQOdREt6Y0nxiH1TZ0b/CH0t9uwZ
mxwDJxVZE/jIu5bJhiSSIY/o1kKDpgHBI8mOvfwm80GG8InifHY32miL2ga2X+qrLeUwxyxxF885
MMe46/5XdlXbyd7/oZQn8gUOctK5i6SK4GrSb0ZkWg/ynt4HfkQQ71YvjAqxdOe9VfjXv6LIKgc9
U96nyiyxPHlwo9beNN2NuuAC3L7zV3vIQU6ZzNWQQSv3DXIgtOQue9MN/OmtOc18FLaabnRKwgst
U7U02TIo3zbfN21UqzoeSJAv35XH4ND78T1zAVEJcfvNvrLE+btUFL2sWACXf4c1W7u4m8CGg/Ro
t6/dxZG9zJvt/mP8Mb4TPVG244rLKjlnb6uMBqrUyWjBi+xIhqhI8Xj9bIgscA4+xVI9pB3C3jxH
ox369KG27V038ZuA7LIKdj5XbyB0+Km5HEMDaPL1IwW7LPVK5JchFoiCpfw87xXBorYP/MUg59BL
VtcGwiXctfVT22HsLz1kfWkLlsU2/32ocrHCOfMAQllLkdFu1Lmyr3xpHYjpVXbrhvcs/JKgRvv9
ukXRsjg/VrO2kGoN888JKilTWKBvvvU1qRbAxTYeWqpigOhYxUQ/58tEm1G/Y9xvadOjThhBG6O0
a71ykqb1aTTc1srXXF/245I9X1+hshmTXUzz2aMWg9HJVFc4KkHnKk1vV1Z9n4yRP+iWHXfflaU9
tqmxJ7N06ormIGOqWVnGc1kadi2r99oQ7o2lyW3LtPZS0Ny3in7KRsuzquI4WsVTjPlup46QT9Qw
dyANp64VTf1tfqbVGrjXHQmsLJkJbuhaOZZSaA/BByJ/ub5Rm267ssGBEsjA9FQaAbc6Sp7jqLqR
kQlKQqJlcNiTKd2kWyaWYTWfAmkfJ8/K4l5fxbYJ3UCeTjeozMtFdJTkQ4YODXeJdr12ryfP9A9Y
bCkFYSJld4SCl9Ov2COHc6VIMu6+knwe88e630lCwnXmDzwQrG1wcFPnZprTCiX8ZlBPQ6bZmkbO
tVJ5ydjdZpLyUi/xB33Jd9d3b9NP13Y5ADIaK0+DCFiQHIJd4QeHEBRtChTgRT22W99pbYgDHjlN
aGPWAJ5KTW7iZN4l+nzKyj+QZv7lW3G4I6mWVUHfVXZp+5jULm1kWxcTjzPXuPK1+Ma6KZSWfpJw
6BhhI4tUUFfYty4LoC1XETXRs29wzRoHBpq8dHFbw1pY3ufVI7V+JO1ja3xeRAJ47JC9NwS4Vqms
EestQFtdsiMUZYKgwON8CZ6jRre19hxIbtJWzvVTt33YL3a4gCEnaZYPDKFHPTmOebBP6vEUx4aX
JLln0OQM3TPHWOSX62Y3y0Es9/Hf+jhHLqV8biQFKZbkjNsWDewzRu4WdEaUaNef90Hj0M+SK3ob
iFbLu3YdKmoZgS85OaiQ1wwOMmQ3up2on/Q3rnxZHefK9WKGEKJC9n2RQ1uS7orF8LLMo/pB77xB
fQwbZ4mMP4lg1nvK+XVpVFpesHJUdo4fFRQOu1M5IrCdwU1Y7UDjIhKS33y9ri1yLj5l1BwTs5Jd
5SF4YMwaEZi9YwUVvdwNfVENdtsnwOECNTnTUvi8QJlVGpnAuA3CCQ+AkjWjE8aeMYcCn9jGx4sd
7jYuh7gqSYpLhpSzHWizEykPuh7/pRXuQu4JyQM6ofFPiSdbiSqXUoyhifIb24B1WQvn30HSQNqY
yVNV9YGAiDB4KZMW82jnvMr/4PpHwf3n5+FcGqN8Srawpt0oe+7MwI3IU2eK1KBF6+E8OBiSdNBn
GDHlJ9lc7DG+zbLWTvU7ZSkFX0hki/Pi2GwHq4DuqKsvr6a8m4N/6um2KHdlJnpub6VJ11vHeW7b
9JMagU8S4muKw+hiSicAkwXL4gmxSbQqzme7JhlVpUQ78KjZ6jcDvCMgBcl3C3HmT+WTBq6YAvV4
MFoI0Xcz10ZlQjUNpD7oEeNMx4tST8WCDU0OzcHyO9Mud+FN4FYeaCjvFUzRzsi1QdxpF3wunkW1
7E3wv1jnI4VIwuNhCbFwVq1nvC6jT/1mJzKzDYorO1yMkOLJA3qSSXbjF9a8DlI1rztqD0iyeeLS
MvPfd3HCyhiHVfHU9n0FmTa3SmcXk5h7jHn71+/qTThcmeCASm21kRaY1nUD8wMZ97r21aqe/84E
h1KyhLq/sSCbDlaDpjgUxU4TyW1sJn5Wh4/X26iDMFZGAlRH4So6QMwO7O5qaMcOfWX0TOa5BUNx
7mJ6xq5KR/1+fYXb3wkpLllVdXRCcVhCqsVQw2mA14V+U+zb9sP1v7/Z8UfliwEOQkYMf2XBhOUp
u+qQe9OeHGqIa7CW6j/QSsPr62KKc2PZCJIlG1BpN5Jpp+sg7uqQKEmEqt2CPePpwcDqPM2mCTsV
GCvfPGmydVd6Sc+9y8i7khsRedf2Uf+5Mn6Gjmgjppl6trK6ss30VisT2xJ2oYiscD47DnnS9Wya
P0wnN4lKV0mpTTW6v34kNoH+8pneKpCrJ0Sa69JMFDgVmTUvp5KrJIEXJa2fBeGD1PWCE7gZna3M
cT5M29kM1BJpdyyKBjrYnF0Mj9mB7P3dstjurpY1ESskg4amwgreq48QWMmcFmrTRnqypuxw3Zjo
CHLhhpJbSJrkcFtS3qbzvSq6LERHgYMFKCrJXT+i+qROk61BI1edP5P06foiNjO2K4d9S9Ottiw3
qppU04zS6IfqMH1g1z1YM8CUMZ8Vu3KgbSKInETL4hAiKqNwaGukMsww2nVSAB7BZFcM5I9upp/u
ypOAUdAMD2VaKq5EX2QK2bYkc9EFJFjMby70ixnuQtcbo4hClnSKUCCMIQsSuPQ7xst9cKQ+i9KN
AjdSOXCoTDIuQ44Oo3J6Hub7cNm1Zeuawg7x7Wjosij1VzdqrBaCPCbc6F+d1R7ESPr9AgJYQF53
nDzZi47KbXuKv1r3ouMh8CqVg4oYJEl1liASA7Ofkd405aPgwG/G0xcsUjmMIPlkFYhaWFJoAbdC
eqQHDZOjFYJbkQcLUFblEGIs1SCPI6wl65welFLp3uhjO6wOuJFtwbJEtji0qFXEYgpEZJiYVYNL
PvT0xLO87mSe9bsZhLbNTr2vnpNnUUVe6AJcdAGJjVFpIha+gKwi3YOswpvvenfxWH+TqHC87QIG
KhYqwk6VrxsPEa2tmPmbORK3BVV/puuuqYPtgDQ7wZayY/4+fr7Y4j6fnLXIY0d4Hw+fZBSywofI
nTWnAwveWztt6Syv1y1uQ+PFIPcN8zasjTxGHn4O/RrlhHy8HWMBfe+2f11scF8rUJK+Q6QL/+pD
JyTpoawsQXeiyASH8GE5B8gOIoaJTeKnOmQly8H/q53i5+XHRFumrGMIlaEgW2I4MV0gdvb9upXN
UjeKFf+dNl6MpUm6rFMmOHDDnKrwp1NxkjyU873J65zupheEZYKd49VY5rJT5TBJ0NdZardEMr6F
ExWcapEJDtvVOA3KYsEL1DRDt4uTMylF339729CPp6uKSVFb5Gyg2DPGuYyUBVM9/7cHqdg36OZH
pwW63UUcbZuYsDLHlrwKYRJLS6xgRuqgmZniXXZIlfS89MapGUWXB/OOd5CwMsVdHnM3aQEch61M
9lU0vJsgDpxBDWF5rTu6aHw/lJ7+RiwoOIpbXRBUAd2ypeA9DeatXxepGEa4dDISuMmYeFkQHMYh
PkjNsk+m7ATNP6eG1oEG/kewLvy4bnsTllamubBDXWjaTDJCxKF+KMg3RfnemH+g4UVxVHSQk6iy
RXmuDVPRI12L4dBF7g9yZ2fZYRTTPW8i+sUKDxuNCgJBM8BV1R8jNHNlbn4z2PSDsWMqgsGtKriU
tzfu56J4+EhrozeGBosapY9gpEPuYDcrX/7k41xscB/HjMC0OCYYWW27+JRWIA1Q8wdZ7d2/M8O5
dDhOsR4maB6xkucsu6HqWQsFVejtp8jq63B+vKRpITcttos86DtEZg/Qld51ew2uxQR8Meouqhps
giECCUNWiAbePu7CjZNBRZ9FJ7vSch9Vky1lohHV7ehoZYK/b2VIqxsznjvZmSlRlLvUaX31yAba
/0ipntKVMe7mHdQxC40G57tp98OS2npxM1eCC2TzcXCxwZMShNAo0nQLjW2D3+FK7Pb/t1Tppu+s
zHB4Nyb9EocBio+adScbT0n2oa4+Xj/T24XGlQ3Odwp50oPFQL9qcihvQYse2cpruMvP8pGxNo5f
Awc0waIGfdGJ4EkHmjbOzDTEBvZH9gDJfAPaVa+sDREaP6+i1mfRPnJOFQThqFcqrCXWwSKqHTbe
iEfI9Z3cvIFXG8l+xOoGRjxRywFrXpMjND2fwvmoqN/C5sPfWWG/YmUl7KEgGktIiDQzEiLZUyyj
FjHskvHhup3tLaMaYMGwdIjf/GqnyqeCWiaqb7qiHppA+xKNj4k+/EGzNFUvVrjVjLKcIBjHh7ES
06mK6dwqFsLYShDvixbDQdysDq2cUpgZi1Oj3enzbZ8ITLwlqN9FRaulcBhnQhq1z9EI4E5oLHxs
PmWDzVjvpn07Op1nHGvE6WcNks6McPn6t9riXgXkXbaRg7xmGEfwQSD4mx+CGxmkzlD78SEBahdw
qsGhBxWvNTD0fxQlY7bvjp+G+QST3g9D1bGCVRcodkmmUxhHz9cXtw21FxMcBmadZLZyicALynM3
SdLfTMZ4AhuRI1H1NNPxeUADfBYiH33d7m8g6mKYA8YsrYZAStAL8d9MonkowELENtI4/MmE8eoL
qlxooYypERYymxpQF7cyFi8nvSC02AzbL4eETyotVmeGi45HT2mUJ/Sn2WFYvGa9BsG98GNLKKYS
M8E1uR3NrGxyKLJorZwFeoPzAeYoxmeTPjQfGXOU4msOsk13ouFwgafz2SYaVEsCniXUFo3TbNbQ
QvSMXNQjLTr1PJwoUd1r6RucuG3+uEj/XD96m8Oi69PAYUkTlJRWEgzMR/2Yo/mHfkdPgsvoHHR3
9lVckomT2j0mhsC8fUMfr9sXbSIHJ0WHvpUG5ApuXb6M9ZdFQ9FbpLjN9ugKXPLzh1oyQ95DQlYh
Uc/GfJjooSlfwhoqlCImJ8HX4lvnZy0t4jRBe28NIUyYMpdWABWC/eLZ4A0Ez2xmGgXgmNwrbLyB
QMk1Sb9f/yzbKYWLN/Hk7woJsqaHtv3bDHFzaHf5jeHVrrabwGYqHUQUrqJlsY1dhRr5WMydUTMA
7HZauTfIQ6oJGjtE34b9hJWJpinDMIFgFKp8pyG8URPRzchA+tox4wIMRSsyrbawZdLe3E2H+CgR
j2JiiWXvo+fljx67qy/EIYMKVYC6Z++Cf+uj91WDBOkfNQOsjHDoMFvlogSqjrYb+aEoHsqxsdFi
5lw/bKKPz2FAHubaEhN8/NJswXOmnJA0+452n0hg5zfvj5/XLN91khiWXNTgrH7rOoHIOwgAci9p
dqYLrTNrV4LQsK09EcmVAH40LqoYs7jNspItD7PWVhx/NuXZLirJHXpw5GR/IIWyDtA0LpaYW0oW
qcUxXDAFkjyF5q6p/Qr9Pdc/mmhVXBRRTUEeWBqueGM69cqdlDqZKnsWhvRmKvhugvOhceCgZkOd
dyV70vdHqBnZJt13weP15QjQge9IiaSwMbsOl3mqnozlUKeCN872i+1y9DhwqPOaFNOM7arm+2U+
x0Pt0NgPhS9DUSjJp1jmVu7rpAUssLFC6lQ+mwfKTv0Zrbwnkc68aNc4eIjn2jBMNsgg1zfL8H0Y
X69/FdGX55BhJEkUZFHPXOfFzCS70j9qwf66DcGX4fMr0DJuwtFE4qOIchsUDDYJH9XimyZ9u25H
9GrTeRyAnApqyUgW0QfypliuYNL8nB7IHfFDRKjFs/Y0HvuTcEhMcDHxPPBSNMSkTYEIozO41IFg
OlSOqW3saj/2RbKs7JNfuQX5bAtdCCpeEI5x0+VQhV9pcmsNny35VVU+muM/17d0+/gZFlJwGi4p
i8Mgqs1lqLHMziLdNfJxqATDz9uNXOjWwMWA/neL/2S9OtS6NQB5GCO14YfHYh/ehyALDIWNXNuX
08oWh9uFtDS63qDUMTrNmT3nE9c8tM+pw2RvVGe4SfHCFpx95j/vPtbKJreBsjxDL3dOcSR3mJg9
dfvolkUrIs6dze+0MsP+/yr06hLVaM0G2xgDXNXPRMkEN4TwQzEgWVkIM2W0yg5AYSAfMsX2YhzM
cS9DjC4hnW11XxXzo5WAc1QXHZHN875aGwfsWgSdpH4a/x2sDvfLofdUf9yxkXUILUB+IPjWQUzc
OojmJ7aRfmWZCwADmulBx4or/0mdso4R5tagVxVyXG2i5MoY24bVBudmrEEXcYKOoKTZS37WjdTt
KVo2xZ0Vm3C1MsWB/tBSoxhNlD4KjKMweZ3AtdBVfmBthsarUItDtI88Syc1G7XLSjwMRkdvbDar
Ae0IG3OZgZ14sSuqgbzJGFxxOp6xE42Nptn0KLtMVeTLtMTgRP9khOZZXaQAJZHqQ5mm3ws1/Jp2
5ZHqlavP876UZ09rwbtf6INHYtMdx9ILM9zzkuIvcfwCWbo7WZp6W8ekl12qI9C+avSdlIanpmnv
lFYP7SqlT5013Cxj9FAM7Ye2gs9L6X2Zlb5WDLdxFj/TGXz7C9gwqxIjR/28A9XescyHM1pAPbUN
PbXGLPioY6Z59mii3EbtWDh61O5iI35oa+W7psbfuqjr7EIrn6dEOdIC/aHFuAdfuWwHCzmpYf15
Ssy9VsnPZFFfgnh5XWRj8OKi8a5fEpsxxOU4mRz4LFFUFU0LaKChT8FFaAUf0A7kXjeynRZdWeEA
yBjMVi8yXEXRgWIQO3MRrfrmoXyWnChCUlZ1ureCQ79PRU2YogVyCETkwFAWE/m83tD30TB5Fl1u
F808XF+iAMRNDm7iwQjLVML9VMexDYHZORSlQUUWOIxZltmSiopRzhmTM6LHqLCK3V8tgmewlfUh
yiS8aV2yJAdF7R+aqBXUGYR4wl2qEdjCUK/De++/KUjzlUmhsmQuPFBI1yCAS568aDKSxmpa5MXp
jjgLEnfd12Y/OQqk14obEeOMcHHcOUfRNpcpe6tjcONRBRUFdXOQI72VV4VQKbTGHe08G9ShC3Ai
0OPuT0vkLDNkGbt4J8XJk96hS6gvjWOvQ1wybB8pDe4LuXu6fmQE7sVPUveS1RhzhJebbJieOple
MpsnPRbJaQkuWJ7WNqdy3MQdNrZfiCvrnxv5SwIwVwbF/rv1cNdr0CQYIumRJ4/Mo9rex+2OkOfr
JkSOzHprVsGCSZRynEcEC/XkFt1tKBqwEHwSfviQzvUw96wDMmjG3E7N+RYMy98MjQgKbSI7XEhu
1ujdUyeGrFPp1WSAeCjx9UwXRK+CT2/ygFFWatqyE6Z039IoOOdR5pjRmNqaKgkC/u0qyeqe4r5+
SpK5KRgpCQMndk/Vz4xvhdqy09jlneXKr391FvgWoCAE96VcIT7ODV/SHlKrEJzn7cNGoVAoE1lW
31Rg14dNSpUq65CiDIPb1PqhJt+uL2D76/z8+3zdMR+miZCWMdc2XzRtsTsobYVnUg3edTu/AbuL
IS4/gFguS+caZfD+GN8OIDACgffD6AZMM94XtX3/JmC5WOPOdksyZR4LkwUsyX3nV+f6B+u4DL2q
8tgkdvwp+AClXK9wZMEFue1VF8vccVflOIomls6LSGO3XeVkUwUGM1FWWfTd2LlZnYtQCTQpYDVV
Qp/K5DRj1LYcb2uQeAq+m8gQW+/K0FBGZidpzNARTVRQImcj9Dm6jsw7+kZiRE7JTS+aMBftIvtV
K6tjEmpaZSKs1eSXCFLKWuC0lkgTV7Q0LuYradYnE0Uyp5dfY8ud6sixmpcKrdLX91DgwyoX+Q00
1ZqKTeRNgd9KRypqwt2uctLLmeNgrwnRyFJleOOF5vwxD8ovpNJAXFT4pJdVZ8zB5gcROK3OHqHO
c0rS+XXJjXOcdYdRn+5QCrNDYnhtRtxBrXbN2HttX3hlVAhAQLARfKkyGGZFbRa03MTKw9xjqlqQ
rhD9fQ5jsrSxBp3x2SfGYyfdN3/CqkUv+8yXJwva16M6Ir4O1FdFfskmQRqdfaf3b+ef35EvS6pF
CBZejCqgWm0e5X0DZlcKdhFRXuw31+TFDtvHlXeFeVsGKM+gUvStOTMa2RqJuMwmn2Kk/9BJ6IrE
yn+T/rtY5FBk0tu6iGIEAaNjQBDHLtzlo+Q03uJQf3o0dirkIrLE/Su/oxyI0DEcrSGE3+kgirDa
eyn/8HcGOABJIt3EiQY2BqGjy7Wt5iKIEp1oDjqaaswLq0FlzVDNR02WToY8CB6NopuZn5VvsiaH
4gTuSkbMzPjyw5sQIqqQQGPCnoJvIgB2vki5yFMkTwEIhcP0e5Kyscp7CHYLAHcb2E2QgIPtls1N
/nq+y3qKSKHguygEhOuxO0GdpjTQ3/Tp+vffLnrQiyEOeEN1rsexAyAksW3uQNzlMEEtZCnRhxne
tJhaGl1Iu9RCYqXfuPB/lg3CPUKIxuREGbcCOXZnBU1qklN54c10ZBV5spdfRWMR20wzP9cK8o1f
N7XG9ChCXay1OHcH9aSDVJ76oNeFzu71Xd0+IpelcbGbaqWmPjKv6lPI/i3afU5nW6oVwWWx3QSy
WhAXqen9mNEqRlFUeehNh2n/oS3uK1Sl49xBCgV7KOKuF341DngLI6V93yGPlkcOm51nRRD9qdgr
r72f3UJ56ChU8v2Ne1+2k4NeImmhlrIZ8MKy2eAZbLrTY+/PPmPIFw0pij4eh7l5k091G+DjtfKn
qjnJy67v/7l+Ppj3vr8lLwviULe1ql5aQLHg6uPnYdi1oBuKjNeuQuX5iIqt4DRexxKDcFgSjEZQ
k4ZhvJydTE06YBztMIVPaZkK2gq3sf6yLg5MxjBrg5QlWWdyIM3nLvt2fd9EB57nSDTyjnRoVcRl
8sHcDU8ZGIAJU0wY3eEWjCF3f1YY+7mgt7LWKszoaFvWZYhSgCzhBXQ2wu/XF7QdLl3+PgcUjZWA
aoN1HSi7YFdBiLv16wMEaPfXzQiO9Nu2rpZRBoXRTaxMT4pd3X6uVMDF03UTm59ek3XTINQ0CS+y
1xGF4l/RaVDSj63i9JrgaG2DwMoA55akysPKYo2WnUtBbl+4iZs7811+qJFGFRXJt98jK2uch0JF
SytmndUrUdT1ou/GybyXb4dj5oOBB9nb8mDahWeCvCvz+j0qLYL7f/OLrexzPmuUqaFL7PUYSN6E
aFM2PaK/Xv9k2960MsK5a92ir8KqkWmcvk2VXaCADnat6iMrTtjoR/FbYouCJ8Ex4Wt5ZNJCmvY4
JiE5msp5EjHXsO/yK7JiHFDGWZN13ULfAbO/Ouk5lE4XS6pVV9YSu6GH2pi8yVR9MgxuVIsCz/df
iVkDJT/4mVTDeNd+gPmLxtA0PL+t+xRsimpsS4Z3/Su937FfbXAQIbWxBZo6yDoPc+qEZvHQpqkg
jhCZ4MIITMEEOagMqVtJT0oauooiGh3f/iyXjeI+S6RlaiXJYOUP4o9q5aZSZEMCe45PQTcKbruN
h9qvG8Y+2uoIqF0ZWLRHGqn12hfiZWiwskC8zIJa8o3xUASPohzqexhnJkEYjE5LnAI+xZl0Sxmq
zGRm/NNMgTdYH5RmAmnvXipep9oP5lSAD+/v9F8s8knPLMOASTRr1JW0r4Yh70LU/Xoo3rRTJrg7
GNK896ifa1O5oLkpJivDBB11576z45SgYeObBk6yeqdlB0MSid5uu9TFHHfcyULCXFdxUrT8tR5v
rOS4iEieRSa4427SaJSg/I3cH6Ze47uy28u9oJdZZII779kYLSo1eupiDnkeEkeXHDD0Cs7ARiz+
6yHgTvo4ZObSp/g0/9YKZDtEp4H5ZHgYC3CGHabnaqgziPyLvcuuHQjuItbHZlTSGNsX0tecJL03
opQ9WFDbiLMGHQWZo0BVt6aYwgGT1/+/iRtrVhTDtIAmlFrcxdzoqSLNI7L9g7+AC7WG6KNDn2Yf
hCU763UQvcM3oXFljruH4ymPrY7R/9L0GASP0fQnB2X197kr2DLSEj0jKXXL9KBR1VatD8Yokrnd
oHNbb5rGP7VnywRjbWtQ9wYyiYfMn/aTjb41ML2ED9ojymYeGyMJXauyU1Eb1KYr/Fyhxj+6Yx3X
fRcHFHP6vjV/RcY0yx+vX5EiExxmDM20lGOBK5I1z0znKfg4iSnvN6+w1To41NBDtVi6oaIo4wcI
A/PnorMjP3jSwXrW2joUcENIWFQ3ZXFIK+/6AjeC318/IIcnYL0IxqBI2KnXPhn4foMdno0HJpoR
eZMoLrx+6KFG+usN2kiY1ZLKQvuX5YM9S5RD8VEDX4WJnit66r+Keq42tAZ/XSAHKjkN40mrKhWT
x5qPXJeFXs7AR0IXA06tT3wk3P3xJMoIiRbKgcmoVtYoMTCRrYO63GiT6NEiOpkcfIASjzQl+tfc
3lmgQgQNNyfAwwWhwY7Rbpe+9CqaZhCtiUOUxjA0eQhxTkNQD0mnMPUFZ3HTEcBHrltUJ/o7rT1j
yYxRSSyMJ97NL2DiRWdqu5McA01UxA32xsPsQobX/aN1rcxyW9nRsjUrDMO56EprprM6CpB4c1l4
MBDALBgI+EOvym1M9BgkW8lyW1uP1fwh7nq3qG+VLBNsocgUd9jnTtU7mWmtxm3vxNGPqX+Jg5tA
+lJ3glLutl+tVsWd8FoiatNbMUUwrPpyZC8tsrudndyyzJl0QM7ESWzpIOKGFK2Q+1iqPiogVVIB
lvFBLo+Wtq/TBSH/k4Ju3+vncdPFVivkzrtcTVFRDXiDLQmx4+bZkEB4ab5cN7LpVBcjfN6JlkuN
YKvA4VMjVwomp1lEEtMbhL+AQKqD9JkSUyW8tjoZpTad8uG/aK4AN6Sd1nazJ3eTh5ZhvwehDrij
ThUG2CCTKGISe3ulvAvsVj+AbcLq4ZTRHIInrQGGCXvxZeiCusspOCo77RPyObvlq4QxFfVYeJFX
3NySO5kp2GB4Vzlnn8HT6kYCh9y+9Fa/h7uGoh41Hb0AwejoECfej/9EbuyET8k+dseTyNr2Mbrs
PueTSY0HKsJa1c3JHb603U253ciikF1khXPHPm/iMospmm0kD6xTdhDsrPL5+lllv/TdZ9QICJBU
U0GIzD3YMktqw6ZESAkOnJTezMkPE+UAQxdBC/s77+zoRDM1laj6O3mReemHUa/x+ghp6ExZ6UIA
IWpsrd/3zb6m+2HcKVNrm9HT9fVt+uLKLvellGDuJDUi1A3ANFU+aMJQb9sAJQpmSlB847OletFq
izr8D2nftSQ3rmz7RYygBclX2nLt5VovjJE0Q+89v/4u9JytZqNwCmfrvnZHVBJAZiKRZi1ErKQo
3HGR/WrIRTSFIhn0/ztb29BPpulpoXl1FQdpvjwPgxrObfHY15aPC8KXJnBaDsPrHKGNV6rI50xS
znpc+HkmYYSvDgZi+AOZPU0HIn5f+FVTOGWRBFsLYtHVACi0JcTu4X+1qYNc1EAnF9vXt66dHMsS
CmjryfhGUyugFy1+kBeKRC57ZVCFo+j5wE/nAILgPzKZ4D5u2jyXG5iMHioIodrcif00NJ/ko/2k
+ethPEhnUT6H73p2Qplgf6zntmlmuB7g3Zxoe0EeLs8LKv1DSJ6FwS/XK+ykMcrQzh1GqJAi81bM
fxmpg3AKzueM+VryMuGGBhTXc/6VrN5tQ1Lp1l1b8PvW0u/aKaFsJltcz5DbgcWLwtJNAKWjPYcx
YDLB8QZeYxmQldtrdoxBUgFKFVEugatQqEiBzgkadQVyv9akWpMaXxBbbo/+tvkOzyn5OHrkW36Z
KUTKWdQ6QuOBq0W/i2TL93ZuLPMs4WgpGTxFttfC/igfRGK4Z2rqaHcEQh1ImBhPn6pjYScyvU/y
Q20+opcnNQTdr9wgayeCCbLkDCDBJdERlEQPUnLJojDTvqvl5HaYwb2tKpxSAYKTnSwmyloBarjI
Fawwu9A6wYYHaOvNAX30dq5YMQS7x6KZr4mMLv1oQYQMELrobNT3RSa6v6gNXyvC7xN6KwHttH8r
jRn02nhTU9Z3PDwD2Hjs6HjIa5gKq9xG1AnDD7AsQKtR0i9QNDNepS3MHsjLkKiHlHMmhVcpbcc6
9e4GULcI/VJl2MEEzTeEnvGrfagD2L7fedKpCyN/+3X7VLnWt/se+v/dDhhpYldRAh3V2/s68w1T
sMVcU9v9PuNfIvCKyyAXhtIk3Umt2hc1L/21XEK7SZ21jI7FXLiAtPVuL4vT5wFl3cllIoSYAB3D
sFoYxlH+MobTYTqZp+bpD9V0J4gx8r5dhrKu6JtxOcuY8MoP0vQkWAy14is13clgrHwZVjNPpkxH
6yU6LKro3KjqvZRafxk2WEbT6TjP6THNFr/v5sTFJP5RawZQI3ZHVZ0+dUp6ztohILZ0Z3ei8XK+
W9h9HOMWSCP1iZlgp+W5yZwpa89FK/+Qe+nByNUwb2c/Sis/Kyx/UsEkYS5f27rzqi3WRQ5Kvr1N
7JT40Or5rJXIuOtASpzvEu/nHHT3XSiqDHOd7vuK2ZKfiSfSGGv0UZIdt1lx4xFvBdqcZwZZ+/ft
sxfJYkKfOhvVSo4GvMOm2AVftmuWodVhWk2rnZJ0ArPhvht2K2O8kxXb8bym8AaZtgXp+H20MJhL
T7UUBL+c1vYP9kkYv4PiupTWMk2qP20PJNw8BcSy29nyTFf+SWepS68DqQ6a6sPbGypwSGyTQpPZ
tjKo8b9Zxj4kADqnrWaiJlvOtPPHBTIOaFpjos0DUmRqaH7LDxhLPwPr15U//R/mBPjHphPtDbPz
Cgd3iQrSqiOaoxJK/LF4du7WGBlJ3T51aIZxvLRB4scB8W/vJT8wt94FM9o5g7FwbWVYQjarB+RD
HkiTB1Wjh3M2/FPl2+dxI+6gV5+TJPe6NHUl0p0aMK5L9uaWWXW8/T2ifWDUtxzRM6mMeBYa5DAW
j9X4yxoOmfTrthR+KWW3akZ3VbudJbOEx9NDDa1o9o/kJb1LXkx/ceEMXHgDG+BL9NYGd6wgI0J/
+/oqeN9x5j6NN11dY6iBlxgxiNcx5Sl6l9JfuJJgUxJFGdD4V/ivkd5ljfWWPJ4AfaOYl2IaHPzl
TxayE8PcaVsh61tvwQ5nLdCqcyziCOMvQ8ejSdZV+Qqwcoq7YZYAl+9t9qFNH5X23lZe/kQR7HcZ
jI1vrbT2YOHWQUOW3+tuFWSPwBoOjfshdkZ0cZUgzKLEfkmYnMjzbeFcXd/JZuKOfKs1dZVX4G2T
3tHRASdLx0QfHSBe3xYk2kjmoCqrK0yVFkg0Q7+f1M4DZ42r6ZkoyOHe3rsFMXFEOdj1KpWok1AE
lPScnpoDhUno7oSumbqBaw3/fWxs40TWoqE6phxgHXwlfdnHrZOHA6L+zR/C7G/RMBXXZt9XxrZP
qNGQRXmMl0wfPaqYz5900YwAPwjbiWAccdvmU6v3I8IE5a09NqbF3cIxOlw5lLKmckXvdr7+WZqF
iT7k/1hcl1mfumIy0O+iEgzTa53bGZCpN4AkKCpRmoKfjAHX+H+kMS7XHuuqWQE7Bg51+lBDikvx
o0dUSy4UC6UXEULwE/E7eYybhfPvJR39G7T8aRxpbiRx63vs7aF2c7dr3MXVTjTd9edvX5CeoYMN
RN3kCtOmnYyitXu0sBVV6eoJ+QxOm4e53ITZPF54uRfE6A3AoTbFTlBwsO4apJ6GIzlResPIWx+n
w8/6ornLPQhSBDEYz6XspTL3dKyUsL6sw+OsQAtlCfTv6hMRoXmJhDAqA9T0uNYz+BNbbUKz1+8R
sruD9d+jItrqfi2MpvRt22sVUIs9Up+7KXXaztf+e+CzjzKYe6ZN7XI2JBsl5PiumYKqFNSoRVvF
3CXpMtgNenV0b0aiapGdAiH/KOzK47nB/U4xF0liLZK5GprmVeZPkxinZdAFnUF8bTbQHGSDNOFq
zDhZI6tTRuolKBpB6xSDo8XHPAs2SRBpciNfIlsExLqaqRG2B4mSMVvWgH6T7JgeUj8Jxs9lKD9q
IY0A9XNyKu5m0QQm/5jeZTIbOKEwFxU6lmfVL1LyYEtfJWFDmUgGcwsXdqHVUwnTXFXZrdXvIMTy
y0oQ+90WcjX2g/C5taYZNrMkfolyQdx6W/Lf8wXDaPAWUlG+Qb6NfegNc1xWRoPdKrqnfj5IylNi
CEIjrr7tRDB2mSZVRJpl05HN2IJSsyanIEYQWbE/abVfTebi3I7FuCa0E8gYam0a6UD7Cj1Qjzhy
dLT++xb+j5vGqNhWamOBHiOkA7fslOYg+JxETRy8wGF/LoyGYYzYsiL4Y2D93BkNQIlUxZmjo5xm
we3NesOkZ+O8nSS20dxMQfuhJoOOSRHpPHjkVJ9ivzsnQY4+YGBHzfeZh5Zgb/1Gguxke/VBDVUn
OYlGLwSnxoJJAeZp0vIIK8aocp6BSfpP3Pe7VrCAOaumNrW9IkLv6rtSNhxpBhKVaJ6NnvytzWTu
7MlGBwl4Yijz4tdGuSjm96z4aqQP2fAsdSK8CIGOsHg5yUzSxR5xd3fz/Wqszjb+YyZ/Awfbu60i
opOhjmqX/TbTFul4evGNUuNMSRPOo2geihu67rWQcRKbus1LY+Oh+x80D6qDY0DzMug4E9xLXM+q
GAauJgsPXxY3PjMrIJHHcHqpdJ9J53rFsNefOO+dCLqnuz3TEx34PSXWk2zmXbppbjJsKJQUgsc1
XwXeV8IcTYy2WBP1a4rGe0mXo43Y1yJhqXy+rQEiMczpkE2pCtS0YJvpZ7M99Qqlz3iURQQxfDEW
OuYsuDeL7YDt01JLtkVDZmoi7joE1pp5W/V3YwjKLZxZXurA3wUxAX0hAWZsoxzAekhO6/PgdUcN
A71JoB7z2gH6Pc12OpVwGp8zLfVRMOMfdBLnrZ3Q92C4Be0BvWxh6bfucEjRFIjV0ufo6hmgXEww
kh0Hokc2vTau/dP7whm11OS8xMwPNJ/yq41hGaZHNShOf/R02e0vo5ZV2alaHGGZcZkBqa/2Jmt2
9HVzb6sl3zG9r4ZRy7mVagyMQPuXcXWTyTx0lRbeFsEtke1VhQkmzG0akmp+y4QPxxZQprZPaYsy
4Z5xrw5VRZnVAmsg3rQfPUafKTVw0OnsrpK42RIU3Q97/LtNYQX38ySKkrlb9y6NvfW3N7C1GlUg
NT3F2qWaBP6Pm2sBA85/lsNe571hGpVENX0GV5EGpIFSd8bX9EjnihTJkTxR/wvXqau2JuumJWs2
25ZaqVOPzL+heXLZPE2x+rTYvW/OmcAVci1oJ4bROTKmgxTPCJfUFgXDuLyvMhyZmgdyB6TUuHTz
AWxgi3wQ6KFoeYweTo0kZ8sGPawu7V+Yl/9s1B65dHi7oQaun0HyrGZwG6I0oEgsE+rK49JmoAIA
d3lzKGpMrSR/m52gPYMrAzqvy6ahY3CAcYpVKRlRluLhPqXRiZKp4UVygWTB8B7flHdyGOdX6tOo
gVWXFrXQFg2MYMxZnABJJWTv5d5jO0F0wbvLX8McqlT2q4asn+EMeOukuaM3R2Arebe1gmvFO0GM
Mib1llgJxu28oUmPtVZ/6qtSxDpGFevqytjJYBRP662p3EbE5Zn1kEihPeooq4L7sEOfVf0nDl1D
Jk8F5gSagRgfGBVrhQdviuy2/mSpiaNVf93eMP5ifgtg25MNOya13KM9eRrbYLG60E7GR4u0bqri
tCpNRHrDj2vfV8TOxS/ALqjtAmbbAsQecw2Bfd+cew9PRlA0iChouDU3ohMdmVfdRhcSo3hJaivW
rMCrGw4aCu5Wn7hZ5RjnDGwkDvGMkxXErzUmRNqD/MMW2BfXjHWwjMpgN9MBYPdR62V7Q1i3KYCX
S0BrAG4auczRiKkHt4+Qv6U7OYwZ55JZL1aFZ8/gyW7y+u98e/tTDir0gzoiB8gdDCBIuBnEsE06
L/1xWdKU5dlWvg0G9F+KnwUmU0AS5sWfTaS3ad2gpyO6rghQgaupBjFpN5kiWyxST16Cdr4jk+YR
S/qk5Oq9qavnYcSkeTWhv3Kzw9vbynUl7/LYbj+p2JauM3rIq5pjoUpnfatEJ0c14MqV7GQwWzkv
dp7bKmSg/tIckZ8ZHLTKO/n0P/UXgDELUkFcndxJZAJ9Q25LTRsRIZbEy6pDUnhqeby9cfxIZyeD
0fu4Qtf3vGIaQHugrIwKsMtNVws3V/YyX9xKpYp2kdH/QerHuEJmFY8XypEMFkgHHdFv7ahJ4tj3
9mf7e3U/hfZxDSt04sLTePWP24sWaQvjaFAbTElhFKgbp147Pa3TP7d/X6D9BnOxWbIOCEmJqBhQ
OVTjP6VZufP8EhVPvToLtFK0FPopu8talrWVtBUC1X451OTQFYKtop96S+mZCCqehnGVZ7irvtj8
1HTktPfHsQot7Y8i4J0iMrfn0LVjuTRYSbPeSw0oClKn0QXJXMFq2O6xtMjQECGhs2JJLxLy0nbl
FtGlMgV3Cd/Jv6+F7R5LxlGS0L9H0V0BZOS2Yelq9+mRBGjvdEVDWAIvwdKKGG2nxfUIbVaB8hud
SYIhY0HhniuCoMPCMjCLrV51OW8lphtLuD4V4zL58kmZah/wMN5ts+EOupOdGEbZoikuSGWhJAoY
yDePUAzoFus9xU1Tj5a4I8A9CgyIWwYmRCNENxTLRJn7owVpla6tOS0D66H0sHndQ/T4U31IvMGp
L7Yvfa6PUzif1XvlUf8uyhr/Lyt+F04Vdme+Fhmkabbx7CN3JX0XhdvBRi6F0psYQKqnPUa395j7
AAQ+jyzjHA388keBsz5kRj2tumfHFsjGMx8FrkOsEQfmFybVGABUEvrzJ9AjaIX+LZa6sd06y2Ke
hlIH9EiyJd6IN2dZ6P7tlXGdLuY5NYSQgGlh+7wRGZcDqeB0q/SzFP+wVbyM1u/qeB6FmRvuRAXZ
yWIuZps0VV/OOtAr0IsXH6iFJw/IkCeeDuzeJABO4AC4Khpf5UHzpCp+mruiNjGuUe4+gjnKdDXR
f04jybZcXzvbfiRW+TTXqsD2uTfMTgxzdFPb68RO4cvQtxMmAzB2GhFlH7Xrq0tmJ4IxwRX+a14R
mntZ1rhj8qRr93bxYgFyoq4dO/1yW1G4l8BOGmNz05Z1aK+DNNwzwzmqn1Sc3yyioOQGVqZlajAy
EyVkNk2vbESNrQaFwyTJHrMle1izGVN6+kVuV2fqooNeqC9dnn4h2/gS9S1Bl4TqyrP2+fZyeee3
/w7m/MD2LGWg9qDBTuVooPVeur9uS+D5lL0E5vistoxyO4vQyWJlzpxE3qZ/G4rc0brASMABBCwv
0UUuEsmcYVOXQz70JZ6KoMSeTckvM/vV0tLj3Npu0mjP49ze57oiwgnhyrV1FURXqo7CBf3/zo8N
ZqTOeAJAU4/xoQqmgxK2R/XQC5oceKaNoU4TyQ8IwgzeRzEygoc0KvCor7qT3uqABP0+RL9unxq3
jLAXwiiGVNj1UmQw7KZwp1c67lN+r10ldhYMhdlP4zc0N6LDdT4LCxi8XdxLZhRmSucZmVBI1sPV
7x4prEBzbu/I7GL8AQ16qiO9Tp8R95/lHyL6aq5dWjawiTF6bSPaYI5QyyuSEBnl7+LYnnu/QSFh
+Do/6uiiboNGmILkeZudODZnU1VqkskmEC9GQg6Tub2OQ+UmmfIEdMij4ETptcP60b0s5oVabkYk
lxHC23/jJ+OwHChZrB0WfvG3qDmQG+TaeMpYKtAANfC+fVTSbK2iOV4Tijmw+iD19bQSY1X/smVb
94pgcTw3tpfGWHwCRNcRVXDUnqzHXLrLRHPOPJPb/z7zkGqmhACjEW/tdvNr7Wuf+ksvyBRzU7h7
GUx825vNhmE0YBhkx/q+CqKj9kRtDPogqF/wlG4viNHxxCQzGSi9jq4Zbr41jmLfZ/ZjEyfObZXj
nwqw0CxCFPgrxlHplpTUOUXGK5tzvpyyVRB8/C9K9i6AcVJaraixvbyNBReP2kHyo8PmUiqGLoyF
PDdcHVAUQIOgtUyW2WRZbiKmy0bkV4EMGyp2c2eX29fSGA63N40b9aNh6bccJnwcdLAzYkIQ/YTf
q2MC0IX0e/dV/lWnjuLXQeqR0hE2lnEzgXuhzFEpVqcuHYFQ63N2pNncxC2fNkC3S5/zywTkienv
OPiTXoW9UOb4mjQGjCh91COPcJAz08HoVlAmmS/YUV4ECXhGlKcN6o7YB6o8A7GpoD0RKqbH4/N2
IJ8wyO3EJ9oGNKMkjaH1z8nd8CrCi+cawE4wY9LSIG96QasycvRFKX+tpYg+g6uTqqIRFeEGXqj0
/7uIA2TWdYEEEl6I6wOp/jLygzwKGgpEIhjXWuFFDlJXBDWy+RXlR2crzgNIXgVHRC8f9nJC6uD3
QhgHC9jEVelqWHKOrrNIfc231B1V1GLMYvYkAOMg2xkosoSWtPHUTNXLbfncg9qJZw7KACnbECG6
9tJGRttM/xp39uv/nwjG6zYgaq9nGVd9OVuBPcZ+2Qj57XhX/G4XWRofRBPFEkkEvR/DcxU92etp
6I+tcQ9Wwqx4SkY0YEQVRnlCnYS3V8c1sfcNtJngQmmJuurtiudm13kG/NXyLZZOQ3XQMNzXL95t
afzj0k37DXbEYPMU8tav07rBoI3o1SRBpQgibHoW19r4/vtU/s6sLAA+W42NjNYUUFyrPKRtEWKQ
cdEyGOtdK7UZMlKiZtDJfqeunrTY/v/fTjHWi0JkPK4V4lnDDof+PIimu/lXsGqhKoZuMwXK93Gr
6kRru8aC4dLmNsnJMZRBYc0ogDVC9K9/spp3YczV2EiTVWmUp0BfyZ1ubYeq0gSeiH8m7yKYi3Ct
wT8/Zqh4tHjxzE+ZIuJP5N/vmoIMEe3mUC3GEaSV2ZqdjOoXjcPRPYIqR+Kh7Ibpo8gh5yoUxXtc
D/4ukPUKCkaDJNS/kNJY/RGgu7Xhb+332yfDjSl3Mhg1sLsEFbANJ1PUUag36iUqH5riR1v/SQM0
gGEV+S0jS1jm9HwzbXmgeFAqCkJzf1eIpt3oTXNl+8AbQMsfypPyW0/xzvYLYzb0MsJKtA6NV4bp
NFnkRPKzat73g8A6uScDqzEtYNoZGjtCBZLLNsbwPMrKEkBIjNrv28S3GiGfHPd23clh/FmzFnnW
DHgerSclaIAc+bNHwXxACU307uOaz04SXfFu9zZblyqgVcOlqd2FVPOxtUVMqiIRjEtbZMyUmjPq
AFvSHKRCugyJqEDNHU63d8tgwpE2s1crsmzK8zP76Vc5HC4o6Z7VXzkGPeIQOZdj+YqhOvFoIlf9
gG1rESSpkYZnJKt2ko1zj6YK/a652C/xoTxJvvUJ72iwsMRHCj+kvsHx3LZfvlfayWUioGJLVaCd
ocOh9xdPxZv9394D87MdVn7+MB5EFT2ux9gJZNygmpT9NuF+9/Je8816daup/CTr4xc7V4Lbi+Nq
zG9RV8i3hjXMqS4jXNAL05m0J3nqBbcG//20E8H4PwCmK0hHI0EwnoqLflr9Hu+n5WAdaZ/39A/G
Sl2wQ3+9vS7+5buTytyH67DJqzrQQyvrn/kmB4WuhGggfJ7r8tACA6zN1ktZ5Me+mEIwyP8VSaJ2
WG7br737BubC7OxqkOMYBUaKoJO4Gm3I+RGfihcCTo7zeLect9gpKKAOQIJ0FD30h+7Png+7j2Ac
nJ4nJfp/4eAGb/KGxw21luFkhoDi/Syqkd3W2ytc3BzAj2mGtJeXNz/b4oihH3ehSDa6KdIp3jz0
fmcZR0cqOdWVHF2zKkCqKIKNBsZHGlb9CY78XhDjc8woMzE2hzi01V+j8mIUs6MCgiuyRP0IQjNh
vIydbWNqmyjDSYfqWL32YeKtmZNfTJ+Sb6vOes6D8Sxkj+fG8zv1YHzNqisoUUdvPfHRqQ314xoo
YGoTwX1xq8W7jWTTuV1Ztb1Cuz0z2+kui+aSU+VRLLUyXJ6mQ/LFfkp/Db6CLHbppZ5INbnZ6718
xgslshE3co2Ein0gQMABlJQbh4tLwFAy/B/oSQV+9c097S57kkhTPs1QUIIJ7PhXMZXubQcnci5s
BrFK7ZoAQZ/2w+mrHx/yk+2rD9anObAc/aE5U7/SHiu/Co2jmTjFH/C82RglRS38LRzE8OrHeEbX
h1zOW1PzpMZygYYdjKXsj4kI25u7kyg3oK6hEBQeGAVtQfRCax5IFC1gcHjUOkF4zg0033+fbYkf
4fe1ekU1WCltWHl1V0rbSWtkwUXLV0CKCU3wslSvYKG32qrbZENsFoFD5ohI898uOKAQrB7sHMls
0XvtjczlKl7fiWRcygbeump8m8dY0BRkgcEu65Ofdgkyud489sr0EqWJs5TZuerzv0ajPK3d6G8Z
FMasQtveDpY03rVlK6M6af4oR/IAGCl32MxLmSdnVd++d3b6Ws3D55GgQIpeQn/QzENTGM+5thzT
oQoVPT3lyLasq368bQH8g3vfUEYx5DW2yNLgdi31U2E+SdlRE0Kd8r2yqeLEgL4oo/j9UcmLNOtS
O8MDkUa7MopeaK0Fr1J8FwXbPzHc8nxoD6JXKXeAGl2nv6Uy15tWj1GeJggA17A4UkyHcg1pQnb4
kt3THL50xG7bn27vJz/O3Ull7rqxGucu7SAVCP5h5fWfNYSEbnav+F1oerU///gzr2zagJFVUAW5
xuLdapBFrrheYRTkVPowCmA6UGiOf41iFtNz0MDvyih2IpnAMLeS0Whm1Pqy0Y1C45Bg+kr7vsBX
ouITRP7tTaV7dksaEwKu7RBtI9UfdXHl5cfaXjLpm7wG0vx6WxDXGnbLYsK8tosAQImEtNcqr3GW
O2t3HBaBhnCHhu2dEMYaukLbzFVGwpvGkiB9A8BTioHN1m0+AejWI690ng0Uw3dNqP+UvSFsXDDN
3onG2fi+dPcdjH1Eo42Jhw1n2PpWaFxSP/7b8iYXhA9QVRSBRF0Tos1lLAPwuph/tZD07LdTtzxP
+XkkT7fPj+9pMAOGVi/LMCy2vN6vih1FtE6bFo70oAWlj+Epd3Cih85fH5svFIitPYs6LulOXekn
apCgKsBFrpjMygo9y0EKjRNVBtBjJ3owtapT04ZpEIXcXiH3It+JYm6jcTbbLSshakb4hXZLUzDp
Lfp95j7ITLBazyqSh4Sc4+qyqILMN/9J+b4Aiz5KdjHdQpK6jhTkH2jzWn5QQG8C/Ac0pzZAeBUN
IPBtDcMwloqeCgDfM7Zmm8Y8KhbADauLFqA37sV2lSfFyTw1c6DweECmLliVXdkBDTammcyj8QqO
02AWTQJxlZ/mFS0ZF+AV3PcgDXkzYErf6+L7UjrIJvqlBTEY9+h2Iuj/dzvb9muK5i6oRmUDjeaM
Otpt1Xubt2HUXJPR042hUUMHGR2jG3akzFZHOYmp45Ic4lLIwfpYexj2FcniXDCQBWx5w0aq6grZ
GJCQNZkBwAJZM9o7WteOnRRDI/8+UIVQ3PQGuV7auzjGrEy7X9TRBiHYPKsN0OTRmaN1jqUMhwED
Tok9XNaIXDA5cJlRGXKsNfeatPwuJ9rs/dEuv38Ks8vAhNLmdsVlR/MdSJIFeuNQAnASJCdLlFfi
qOV+m98enHudMax1MxZUI4pOepmT9qUfgFiZg2Lr9qpEcphnjqXH+SCtUP84/lT2jatJL2MnIuXj
GAAWY2I6HTGfjhT7RwPoDEvvbH2C84/Xo6ktr5ZS/HV7HXwbUHRFw88DYZktR+WVhDT3igdIBxug
M2LLmVzMEPSgoShJzN0zxUSbH6pFts7WceQYOX0z7WECkuJX7a8BYEOGqK7CG3vTYF7/kcIWb2qp
6TVjBODL7MbPYJ2/DAGNIWOfkmSDuus4e9spOeQAZhcFBLy7APM9FAKSgEjzGuJoqeXCakraiZc8
IhI6mM+FA0aCC2BZPeGAH0c9AFcBDEE646xfIVeYmxplZd7BsE4j6mJzCMP2yK8FxGQWeN3iQFSr
4IQFHwQyDjlTpyLvWlAiK/o/Sq24Uv+sGZ8GYKfeVkr+wqAmYAc11Svoh0LdcvRsQs5aP9ZrCFzk
279PnR/jHNGppSNxQOcjCcv1EWnNonYEJdh0XA8mWZyomXsna5SDPVVBvWrPgAz6eVsmd007mcwD
Y5BnUtZZDJnbwcyf6j68/fsc4/qwJuZJocVbFi+UGkNr7uQ1crNJdadI9DTjagCm9YHKgQDkaia3
abU6sSNd8fT+GUGI1dtO3BwqEVYY532ExfwWw6YFF8A9VtW0ql6duFFz3y8nWf85Ft/mr7c3jfe4
1QkagTDDj2fmVe2yrtNq09Au55X/bAHq1090PmZApgwMIS4d2BM+4nm6h+FRG1Ok6HO6qmBKiESs
LIPEIaC4wyroQEBbgTt6Omt3lJo989H01OGFFLnap9vL5coGuKoMrlUE9ewcFbqgpaiZGrQX6tpX
y1YDuygPnS3dz81yjqb22MnF8bZI/g7vZLJ6H8k5MTpLoQnsGqj9iFnxtO5/Au+192if3HroRYUA
nq1hBun3OhlbSAE+l3cD4rqWBINxWi3Bq4z/+wTuCQ1ymE9nIposLZK1om14w3aR4rstFczVcWzZ
JhSKiNIxy8Dj/XjvR2YamXI/KZ4lfe3Qulitm2PkQiRLug2MG8TwO4DewL9LMFTBxDA1bR8bChBZ
934UktaZvsqv7ds0+nrO7oY7YaM6Z9/ALo1GTUwuoSGBfcxmW2N0OZo1veVb8oru0/vSnYP6SOsY
FZhXqcrf1j7eRu4Esn5ktpfBaC1d9sCN65TrcWhqd0xfbwsRrOotwtqFnCp6kbTIgrZpAPvoh29A
1BYEm9eZP5BfABXZoPxUb3TJHxWCNo0v+apt3vTTdIL40IeWtz3HFzC+BHkwO5tgSRyBCGA0Sq6D
cQkgQTMJANlK5GieF/mtuN37srthmG46zKhQurM3uOWDLYxnru4WlZgA/DABL2EoQMtirDYajWGW
FxmJIlAVVZjfmSWnttDV+OP2eV15QUYOPc/deSng/h23KIOnHRasqP+hrsWdnHag7Im7cN6KzJ3z
XMQme6WKjFTGpoGAlIIn0d68jMSIel/IcDLqTaQoVybNSKF7vFubYeTDCjNDks3bAOpEO1e0O2CN
OUsoO3Egghy5DrapPE1RMLIA0MirZrYJI4/WVJeyh3Jy4rTGGjYdqshN/slK55dNxixPJHt2mz5L
UfrSbuQ+spdAVeVTp8j/9JVylEl+tO0kmKPlJevIP7fP+to2kSgB8JCBcI8CNzG7Xih44WcUoKdY
iyBH02DcJgIfc6W2ML69CGbLu3Jt+kJFJWoizyo6CKrq0JO/u0zE2Mi5ST8KYmwSd85WynRy0HC+
6af00LoUWDkNyyPipAdxkVu0d9SOdrpUGfGaS5MBrJdlPJC4f9BLKbh9PJzX58c1MTdpB3+QyTnm
Z+WT6lIY5STogGGu+emDKHTlQCXsZSGHxqynnGYdM2zQhW8VEGgpX5d1orVmYHgMIIwc/PaY/EXB
aAGgfk58GyFaKUoDXRnom7YA0A5VZxnxJnOIbWOvyjLj6dGjONu7+VPi2W72BaGX27jtV9GYD2cq
jS76XR5ziJMedQtmd+lrGEqjeLR1MvKiS4q7Qw/kQxauoZhe48rZMatkjlU3MrvUSpQdyvhOIt9H
7UtaCGIwgQjCnGY3DKhMEcotGv0wlB9RdNzU0ROop+C02IB5jfHWn0ewCOlh/xd1pim4OwnYnAfo
iCQEKNFoxPUxIvtwWiz2QGytvSHlb73B9Mrt3fR7+VTftSGYf/BO8MHu3DgmKMgpnkgZ2JKjHyo8
FboAlPWWn1ws2nl2FmWdOXkN+l02TTjbmoXq/kfTMdsqkYsM7SA0SYRJTS8+Nei/tdEvlD6ImkL4
DvVdGONQe6swFjXCaIFqgZClvZhw2WU6OV36S3C89O1xvd3vkhhjtAA8VVoghfC2h8GjfesE8S+l
nFmPiS/yP/THbgljLHFZdLseDChsPZlus0aYs/2hNphH/aSICLT5tvG+Lsb80KBhmVGJm8IcWict
SidRw0TU8s9pNfmgFCwnxDDNRjdgDgVKsaBnpwmyF+mZdrM1Z1qFKBwALtNHtD077Vf7EZ7m+fb5
CZb5Zk27CwqoyMncUyqduEOrxPZtNXqnSUX3rkgKVaKdlD6ZmmGdQT9X519tgN6V6bMuHG8X6Dw7
3U626H9YgcYazCdmeZQK092MxhlkEXigaD302t+tRwNFZ0SDcC/Ni7uprg8kk/xRE7WZiMTQ/+/E
EGMBIhABTnC1Tk/RBMILQ31sga4iCL8EZqUx3mLRM5MmXdFB1h1bLVhtAGKQn9H8pViEgwj86+C3
XWmMv0i6SEPnpow7p3aow8hP0fGnRrwaEdgKPixZUAC7foa93aPvAlmf0cvVIqEm81ZbRBtVOKgO
2iEOaRhfDAPYtMt9HgwiahTu0eEVRsC3iDYqtsl+bFpDmSQ44DYpPSNOPCsv3Wha/D8w350YRhET
eSvyKV/Q5dH8k8kFWMhf5+G/n6iFk9oJYdQQVex8bEtYb7SZbmKun/Vo+uv2OrgaiBSKTTtVgJfC
pFFsq1sii3JbKUhwTbiQldqJ1iBdEidLBfEj3ZOrS2Qni3FGSa/Z09gBBSNuzvASqSmYdOY79Z0A
agI7s01yQHvHDQAee3/+Unnp04Cpdw28Wfdz8NYT6fWHwQVJVzh9q1z1IBoA5eve+2YyShFL01AY
La6uqflUpQFJL10e3j4v/qNjt0ZGJ+pBQhqUgr/H9wvGdvHoePiXOEn+Kmr25vr1nSjGO4Hr22o6
gm5ILb7P1cldwEBfpb8q68vtNdEb/ZZesJ4JY4w0C0ULT5SeN8X8HW16ES1HpOqMP8ob9L2B7IwO
LZZ+vj3UW+wSKfJV1SWjYEkiVf9/pF3XchvJsvyiiRhvXscCIEFSNJLIlwmJksZ7P19/s7HnCFBr
hDpX+7APG4pAsXuqs6vLZPJBTKQO0OhTIUWw1l6VrbeJRPUKEib4Js+wkZVyKdB9PHSgFJLXh94s
X65/GMKfeeZjqe9MpaiRgBimNzXZqQ2SdZT83EYXNQO5n4eGVzOQcJuPaNBi7YhmgNnR2pdu0id9
z2a1B3c8SA4jETceqofcE17/7hF/YZ7DjBJkZijk4TwZ98z52htbC9Idk951r28m4X68xkG4ClI9
Z+gkWOOXETRiqoUYswTvltfEkn3dFvXhOJBQJ8UCXSuYPstur9cvK6YMG8I3KPfjwCFDa2k1pEh+
tK38BRXHY6PpRHS0MZf1q2twwJAnijCMFfxPuq/BjVB8aJ9S19xbL/FdhCah2Js+9cg8WC4ldEnt
HwcVemQWqrEgiBD73C67J6v4PtfEzbvR8ffr6jiMKMTYKFNxwaTZ/Yy0OKNxnp16N7iLy4htqXQn
sSa+1WsdtAHj4pgektv5vjHLoBLjvb4mxCVMgDlflxkNaTatFXewGvR7CVrrk88k5Skwp1bDxRKd
LPeZtCJu0aKbIX2Qs7fMpFRJtjMHZ2wwOWzIht4adCYXPjn/ZDQqZwRhbrXXdxAY8q+f2e14WVVE
9P6jfCnys4ChniVGMyNejm9Zs5HsNUdkTix0xBkHzalxH+I/6oixffrt7r0wynl6m8xJlzSgYAWV
50dk2NxxJ3/7h9U5/lB8ur5EhgnXjHEer2GaKtJr9tGmGK9dY/BbqwmSXqvsrOwJR9z+ej+Xhord
r9Hg1PetOseYgjg1rd3mLsTHb0aHCbEYqU1lSDYd8sIaF0gLS12VIdOGyqqgjn0dISjVbfp7wYK9
qC5scE6fJkYbZ0zLWAyY3Ie82MluODJIhGzzywJxQtlWDpI3v5Tobr/+7TbP9YVt7ixUI1O9M0Z8
u7y7HyoYVOb7pDU+JUMXLEV80JTBBrfV7rrZbZS8sMvuoYuYXsTUwD+novOSRyYbHR2kR6bdCanC
43Tz/2/z+nWL2We+MDe2K3q82JyqGT5l9UvVHaGIe31J7Ej9+RRgtP1XE5E2Col4KsAbu0lt7HD6
ZGbebDwrip8LpXfdGgErYDr71VzRLqYxC3Aa1uIr2LFTPhloX5hsK7ONoMXoxfQVI3jJ/798/etO
csiSa9CmB+Uh4Cwd7Gas7NUonHah0tzUueMwBSmAwdRSnLs0ux0UuIfod8P3f7eHfCke+YSpT0ag
5GphE+WPrGc5g/yf9mF1JC89zP9DGYLyfL40nxtxo2Xsudx+rvfggz1Gh/XORHMPqOmc6J6KD7aj
LdDDI38GL0HR/ldHqfpSxBwVFpnu29v4G4gwMRcUfhtTJ9pjhvEj+EvvpxswxPra8/X93YwlLyxz
uBYu4QjNWcSSUfdFVL0+SezrBjZj7wsDHHitZT6U4ObASED9qsc3SfVFHJ6GdR9Tr5lNb7wwxKHV
YJVVgpcs3phNZKMUYa+Qja3IwJh9it8g5MIM+zMuUMqcdNmAkg4ba2KPFnM/45nEQuIEPInXt25j
iAPn+MIWB1djPeWTUFSocgaD1z5nu8JbP427zp29wQ1t2Q0x9UdWkzZDhQurHGpZvVgY4GZkY2L3
nYCmg0jGeLuvdSPhGpQhDqYGqMbKqw6vr1o/rffG9D4aoK+jKGApx+BgSkzMWpkSBPvoVgYD31uJ
VhGr+Ep8K3ZQrvgFj1NiVETFEkLNcxhbd+0MzGQtYPFsd5oY7sRC2S1TeSO2edBMEvrpm++1MRHt
qZS/8LClV8U8SyFWah7BPAV6iRWK26xQrHxg4AUUcZcbqjORQJBTLHhxIKyxHTF0B2Jb00hzO9Ur
uxsxIXx9ezdDoLNPngD7wkgTpsIYzbjRLnmiZKTOr5vZTvFd2OFAJK0wUnSSemBKK91d+RTeagH6
AZ8il1J5JG1xSBLXaAVUTUbGvV8x+rbuxH21Z0hCyz0QR+DkOBfbl5T9FHY53jdhrtvLIgZdojmC
PhMRI2WGQw5NHMcUs5AgjBEqB+QGXiylN+lUf7z+lSgzHG6skTU1kYzVTEpQraLXKC+6krjXjWy/
YS5cgYONrFzRZ67q/wz5yE6HIR/DUxG3lZ6wp16g200mZ2v8/MnaxFqdscegXmM0mL0G5528j+z+
PvHGHWMxL+/YcJhqSxiAydwIWlo22WVCnGV+qANZCkVcQe3ojp/bvfCVzSbL9xb0/YSgwmAHeP+J
Kbvt5qSLdTNYvfBMMSozUZrwLRkbjopdtgw7A4/ChA5FMHD4wq1JvbsJLDl9iguTi5ChnJiYLLWw
+uM+e6sO8yddc7S7UMFo1elmhd6gvdhWaouSF1Etfdvh5cWiOZRZ5EovMciLQsJykrCJZhtaWEzC
JrQjZNUil0o2EFct34hR5VABjjXcDFMUvg+t7NRJ82Joyl0/VQ/XDw5xOmX2p1xsr2giwdCFgLU+
/FLXhduFL+1ArWfbUdF6DKHDDQLw1oiANKzAOeCDVS95RWUIt8PWnwb4FH+TG7U2yBiLYH5pftS+
Vi/6A9OEEF3t2HtwzmPiKpPTUfORxMr4xH8vWaZY9VjZqB+74blBr87177PtCueVcScuTZMOwvO4
r0VkCkG+ay9R9DDOXxbLJA43tRQu9K/AQQqKTGBaqT3ORmlLVNC1fZLPS+HOkTXGSgvdNbxzx/h+
HeqjNOuuHA471VSOqVkdFtW0y6H3r+8gtS52Ai48PJrluJ5WfKIEkyZWXrlSRNHNUu7HHaKoL0vB
SpB+T8BGPJg31bhrusbtarseqDCcWg53a6+18Z9Uv9D2T1Ymv2ESzvt3O8bd2E009G03ITi2wnpf
TpWn6ZT8znayRTs7A3dfz6Mo6M2Auh/rNdPA9pgciiD0QWQPtkdU1wPToTrO/nB7/bTJJ/aVGOLf
6YKqc+uGQXQjoeZtnQTd+ptsP0CRoKZGO0mTXKoA2jmDKWG0323fe/QLvGV3qiPZaEh/zcFIhgRr
4lPLJBDD5BBDDYtFXCX2Tuu/trmE9GNQ6R/H8Md1J6HMcHAhJWHSdinMDFlqq4YXZ091sjMLakpw
+4I6fzQONcas1puswqtaLX+U4WBPYumIA7GY7egeDBlM3wekk3zPz2yJ0zLXeLEwqhcD7hju+wOT
F0RzAjH2s3mAL0xxp2sw8l7tmZbboH1SOr8xPlz/MNu/r0B4UQZjhMKz1qhlmEto7QExtfYchl8k
siOQlQN+eztjbOS/BphnXADqPNRKn/1Thx7dZDfeFl56P+5URL3LqxTUu8XX/WWngZvqLncoeb9N
rL2wzuFfsQzzNGFKxp0yhF/9SyM8drpsG3NmF2T+aNP5Loxx3yrHRL0cs1JgL96Gy+c1OYTr1+uf
azu8vLDBIWGeZ1O+VPCH6TC/t1BCKsBCZXc+IzQRd1ZtU68XwkH43Ec9JII0qKzc03xumcLOC7Ei
ygAHekUea03IXkfLIbcQMqsgB9X3xksUDO/dPj9YLqVDSm0in9ZY1hU6eCFii9lHQdB0FVD7gE4I
WRUQg7ZBU+0och9qkRz+DQUIR8oSl2SlLTtVnwNl7oj6B7kq9jdcnLRs1ZtEzE69t5Kf7HBh2b0B
0kjdZosC141MYBPz5ytH+3RrXxgET14ayxkUgswGySHjMQM9X3w/55/y/BBP++t+QpxkPs0xSL0J
4upIdZVSQ1CGBsuktTupwPMqR9VKUEIilib3k8OOvmr+I4eS3+oH1avAqzX4jAWwtVMPymfE25VA
j1Md4WI35VlKCrXFpSKWD7qFFqrEHufX65u4nUU8w8epFHphpKr6sDZyxmRur35xJ9gAkCA5GI+h
3yRYWs5adB7JLlnC/fkMSAf5zGaaobAgQmNVygWnqsbn60sjto9Pb6RxbMRGhZWNxYdxeRxGJx9F
yiVYNHTF40+idRfb14S1NZv5qaUOTDtuei+/akc2cFkH1Vf58d+tiMMMLdEKudXQyj5Znig/Rfq+
UKliPvuNawviMMMYpaUpmMAdBHfNoPbXHtmK0QGrGhPWY9kK6kamvhP794stXNO6ySFQjAdW53fT
61Dd1+n7v9s4LuQQMZ1TxEywNexv0+yzqDqkWifl0Dw2dIpR1SkYBQXQZ/fMjkhF5pQJLpqQ0Ecp
9jPuxVRZ7EU3d2I4E8Ef9S24YGLR17rMc5godL9ZP4djkPdE3WIz8D8DDj8QEltzIaRMZi0ufMVY
UZW/sZZAiSn2XWIp/NwH+JOtpszYUqQ3ERL3anYbSxEB0dvv0IvVMHy4cF4JLDJzFLFuDdSJs4+M
Q+YUrHzQEDqwjn9a3IxwA34KZJT1TEgGxCqN0NgKev217uP14/KH58zPEF3hQGCoZ1GyRnbzHE6S
RRlEtxljWOOrn6iKEhEzKNzxb6xxldYeB6dBFrHolUCUO/hG6ZtxtGcSiqU5fyLWR6A2Pw6S61ln
LphoR8cSeAihFBG6yl3rCQEErnwKtTeES1HYvfARDhoYd+tQDCgiT45wn544OasjhF9d+XUNBLQT
qUh+54H4iFlS5IP/Rj3g1z+AA45W0EIT4kLo++4qR4jnu3AKiVNNOSUHHFmZRnnJTDTxd03w1IiI
U7Z/3wDzFLZS1A3u6lurZA0VFXNxgrkGQ6a7dSUTCcw/eP3ZBuf1WVhOY7WgHsIe8ayBJzqIezZm
TFeA/hBKnm1xXq8KhlqrHWY4rd3g9XvQXECsmmmViC6jaKWayrbB8GyOuwDbLE1Ls8Idm80voYXx
NP2bkFCIu11Eg+Dwfz8S5+jruI4haGDZAOiMlz1Ea1z5YfAFSCFOO5JydjuPcLbGeTXkSFupWpC0
z/fQRkECUEPNbNozpksCLtiD8/eY6GyJc+4wVNdQS3CAZ9WJkj0KKnq7oJzj6+HjKu3b5L2vH9pi
Ji4Xwuf5fCP4rSbDFNDFqU65k6wgOE9HyueJTeS7iI11QrMjSz3HYWhb2vQ0Jl4maK4qFHezcSMJ
xge1amy5ygjL27D/c0/5NKOQLObcsC79TtDs1NyF6lNqCrbQK3Y2PfQTYY7aSw4/isGS50qAs0TR
D1N8yNOvhI+wH7jiIyYPHvrYFboO8Ihye/CSXe0nHuhXPqyLvWLGxgIdM2Fx+xI77yAHIRna/QR9
wGtgOOindLTgjM7yOXKYuCUFIBRgmRyC1NVqtmYLwBoOPRvu9s2H9GvnTuAf74+RKxF1Rep7cVDS
Z+aKjkPcJ6kkOYYRHrVqIVyCwESTww95RL52waUCRp5dP7/HyiEhBUw2bYD5G1xGhsXEQX8NDweB
kQMkCA9NGfmWR5A3WxHV8bR9b10Y4WJQbc2MNY9wlJjCaeGF+3CnBSIagFCzJD7LdrrgwhZ3jtp0
EbO0HLBp9uTpb6M73g6B4Im1re9HdI8Fqp8eGsmhMHjTHy7scscrmkS0nrLG0L7b6cldNBKZK+pD
cYdpBfVlmTSS6o7tLp/8TvuqCN+IA7sJERdr4I5Qqi2qviB1iiO0+qhZBf2N+ZzcTq7kZb72au0I
e9SauDNkokam6OxtMh1G98QD7Boe6/Lo7epWRsw52RLpjJuodLFI7lSFXTnpViOzBxEjvWdzDvEn
1WYxgEAK17EV/Aa6BghBoditGNAa+vV4QU9siAbWct2Nq12qH4UFXKFV5kR94wgU3eB2eHO2xie+
i6KtdF3DK4UxoZWudAM9xvvRY2l27fWvmtcvjHHIUReD0LQNKn9lnhy6Eo4/iZjkTe1c6W1JFz1w
5RKAuH3Gfu7maf0Xb1kw1aKKZWAKJ83ZeHyxm8T1+bpPUiY4+Mj0vFcKFcX0ZfXK7k42id/fdvnz
Epj9iyWAtSsa5BR8ApYehNYPTbgzQIl+fQ2E0/FJ7ioSp8LKmY1ur0WNj4lveyrBubJfegJuGSJc
8W8+xd1Nax0JE+pHenmzhLf61IEe8dtiKUTWj9o2DinqvK2EuUF+TC9/NFFmW/khGz9e37Y/XFPn
b8Mhg2V1Yt0biFfY0FV0c9Kcecr2rBTxd7wSF6eHA4ZabuJ0TvHAl5fE0Yp9WB8jYXCIFRGfh09i
Y6JWNAVocbjprRkUnV26K6SBtLtyZ3nG2+pUz4xcvWmC63aJQ8QntiXkE9CRggxamGCScRQcYQqJ
0hH7Flcc77e0ttmHc5FjUCBd7uT1YAlIZvXetDyu40tOkqdQC+JRwVzyToktxbVicNDF+4bKalMf
ioMFMQXdsomEFpQKGjteb2Plvu2/zhbl4ts3/E8X5xvvwqHPhnaeAG+HGSNA4vfIA4upK/1Q/cK1
XOP5uiNQNxLffTeABxJ9vXh0sBtpCNZdJ9jjgfGl4kpSbPnfwYTMwYRhTepahmgNKIQJVKO6I2QH
JYwIfCXASOZwoil7s5gEuHc9l49oRXiaymRf09rYlFNwGKEKsa41Ma5z8RDt5MC6N6DsNdrvg5s4
1ocak880NQKxNj75rcpJZoQiMiSp8S4klq1GDxbFIb2dkz6DH5/5nlQtSVGHxWdaQEAjO+EBIfpd
vas+W8fVU3fJE036TQCGwr1BVpSmmiFFj2FYPmS5OyWV11t3U3JvWvsVAj3XHZ+yxgGGqeqRklqI
VOTkc51Mtqq8jGrQam45vkit+C9xnk+HqyAZb8UZYWa6j3ZsJG0KpJv6k/Vl8SHIjJTt9LXobSoC
pHyF/ftFLDNn4WhB+Ai3S/xlLT/KsZeOu+v7uE38d+Eq7Ixc2BDxpJfbFXdy62Z3jFsxQc4uvxe8
d+VQerOn4f6adiQDPoGTfLuUugz6VCjI5k6ZdJ+G1rMVjZndDrOvzqDMa4VvYHj1yzJ6GSvxYRqS
z0ul+onSPF5fP+VH7N8vly+EShOl8KNVimxr+ojRWiePfKt7aPqbOaTGyagvyiFOrCRShuoNCgH5
07IEZjrakklpThDhqcoyfhdryvR+mLpsBqy1+YM1zNClE3x97uyhs7wy11+ub+Hp1XMlVOBTHJrR
hbJYYQ/zfXM3QNRdCvJHyMyQpOjbu2eoYCUH9y84/39d2CLms1Ywvrq8rg5FHO/KCfqvikZEV5QZ
zifqvu7MLmZJbOFDY9zGoJ0CbeL1TTtdzL9v2nktnCcs/SBlYIzEKxnJQhnyip0XP/e3smd8Hu5y
H4MYD62nYxopes0/SAghehSnxiNdGvrD5/v5l/BJZmVMOmOe2Y20B5WknT8ZnnRg/XdUnW87yDsb
4h60LZQHJilC9kOWk/skHN/XxvKub+sf4qGzDe4W0uqxECzwlWPIygxkDFlND7pt2mCxwwgNNcdL
LYi7hNo8iwprNbBzzU7oH6SQOsmUAfbvFyfZGtKmi5jotxU/DvpLMRA5r+0A6Lxb7CRc/H4JoGja
FdeaNARLM9jW8H1pn2fLconPwrz5irfzuWMhN+c8Y5lW/age5n2H4mf2kn8V90pgHRrMN0031Q1k
sKCl+nd5a2gE/gc1TA41hlYUGTcFC5GZbk2OBKwt3S2gKYMs7tfcoUas//DMPRvk8KM35nbqYlRU
GLk2GjGdOLY1j5GgFk/K/vrOUl+Qg5F6zTVpmFnrzGJ5gxrflLnszGbqSeNfsQyc95EXzIEEQZSi
RRHJL8OJwsxpottuoHSZCI+3OIzQG6QPxwoeGc27MDyMA/GA2a5iXKyCA4hmNcwwyRFT9S4jmpFs
5ZPgsSkw0DMcpp1JnDAKkHiSxD6etSqFTBsAqd6DHPT4PkDKQLYZzTrVLrh98f90PIuDi3ZU+6mR
cMraZN3PxhAYehvMYRUY2nIjZhT8kXvJwUeNx5Ops9egHKTPjIYYtAmQRnctpHrTN7x2CRghUMTi
YtURShEZilCgeqsnG3lfX2mKO9RmA7ENb/o13YnDirLH9RNGeSQHH5G8qGLOXhpT/55iOiejythE
uGFxcBGmEzLYnQUD6y4efkidPxZElPuHKP/sGRxMIE1eqTE7u3IwebIzBOYeRMme9mhgVpxNkYBt
AsOnPjlgff2TQQPw1xtG0AW1bRjnG3terO/zaVIndfX9eiN4SgAFGzu+S14hou1S2nbXT8Nv6lBL
VeaNxCgiIbNnZ8XXWgkwB2IrmhuKL9d9hDjlpsihylRWimqoKE6xxhE2zRv74S1rJyr89Ei13193
GGh6/bqndTaZSJHAI404u5m06rBmltMq5OAs+6P/fGmbIgcnZdY1PV5dbNrp1CMF8iN533vIZPmW
S80iU1+LwxJrLSu1X0DBYggfVPmQx69aj+7W8UerxR7xtdglcm1hHI4ImVZUxYrYWw0Wz/KHI4Y9
b9n93EL2ZXfd2ObHMkVTh5AN5PN4jR4zWpek0Rl5n/hpSb6a4t0CcujrNjYP2YUNbj1JI1uRUIko
XfrmocMDjHmeTBLBbaeVLuxwUNi3hmpqNSp75ku+Z+1R66fkpRhxfTa3rN+5+ApBcO3b9cVtOsaF
UR4eI80q9AQIIvaKHzZ4LOmzp0y9n4QDVCsbYi+3j/KFPQ4qm0yvQ53JZ0xOn9iGv+4wzeqYdn+H
cjodnRLL0ziAHFN5VXNGvCgeFP+zYbNrtHLABKB/U202P7bs8CWpKGjzaJ8XqXFh1tD0Zm9MiYpp
l9nF+8W3yp2BPkTRzVzrNZSJQ0A4qMb+nIt3Rr9AnrBh6sTxvt0PQRGsQbNXd8b+uqtsBsMXq+KA
MTPKOFR7Fjwu7jhbzjCITpsec6sl6qTbIf6FJQ4aIUxUCwoLCo4yuBezQxaAfFH1ZXJJm9HHhSEO
FqO8R0WTyfXF1s4EQ3/X64TDU5vGgYeVaXG2somdtX5WzfZuat+s6kdaTB+ufxwCCHlFk1kd+wZS
5ngVlUc1wdvfj3Lq8G7vFijswKrFFKk4B4BKQzZrAq7hVn7IqtthoXhpKAPcd9e1vu8K9jmsKGDs
VinRRPsH9DmvgPveejrPmjwhQRjvBzRPZF521J8ZSSQqES9UAL/9Sc7GuE8/plEnCApq8SXoRYxn
owzknqrlkCviLo1CLPU+kWAkPCKKwMgUNAxLNi59W6IndPkrnn/zvCbuusjrRVeXAtdFb+W2iNxq
kbx0po++K2Ug4Gb7/XNhi7sqUq0q4mYEiqoBdIJ84bFwis86WnhLrw6kV0rH4lRN/i1uOdvjq81q
E1mdusA5NLReDc7ixA+YAQh0KJJUjulqHtMkMX3J6Z00s6n03TZQ/NxZvui8NFOWDAbSd3NzGMRj
KOA+TNzCIIvq25fT2RB3W6havZipim1d39lEVVza9acRcnKKU78JbvPpOi79AcvP5jjQ0IcpV8QM
lxN4RD1Q0gTzTjtaoP1hbDTXbREHTubgI8WIQFyzZMCy7ntwFFh3wl9pulz4CAcgiZTko3zyERO0
GKDWEZw8poQzqXVwwDFJbZ1KC14GkbG4bQeloyn2GlLtZDtsOH8ZDjqmOWsUcISiB2E/7pMDmwtX
cLIoLYHtDPjFnnGYIWLoaQZpIWPFZ+PT447JjkdOH1DzW9S+cYARtYowaxKujyRjHHu5PZlotfk7
ho/zevgac9WLUq8xAocwmZwwqW8FkZwsJm5CvsScmVkYZQLi1vWdTRZXb/1ueSh/6Ha8K0Ca2Xyl
GI2pc8oXmOO5lLOV9RUmsQOZGC/1oWkHklD0OmRk4oL4UvyIVS5EK3QYQJVvmC9JerPqnzWqm5Ay
wYFBnsmdWgq4qTQrMPofFa7h4fVf4Q0/WTVEq9IsKvxNlgIleVYMV6NSS8StwA9SLbnWG20GE/kY
NL0Ib3ZL6TamWrUpd+OhYAFxHkTxQAs7QYq4r98FJaOoS6mlcDAgiZCpmnPQdDXNx2G6F4fOkZqH
pJ/d61+FwhuFg4GiS0XBkpGnLYXjMnwfLE9R35T1PtIftPRzsnybiy+ESeJO5WvCyyiHUsU84Z8i
SHYYd2uQn5pywzuqVZvwbL4gnGXRWjUN4pRyflry3M6g+VktC/FwoaxwYUKejlM9jchpltY+k26b
0Ukq4p1HeJ3KhQbFqMnFyISc5qRx0ev3NGYy1Uy6fcmBCdgQVUs0+fkbURpGQ4ngdbLuC9LtJKWu
aozgdnkL9X07uFJNFUm3N+5skdu4MR6SNInZGyPcx+nTqtvZ/H7d39hR+T1SPZvgNq6XihDcBQs8
wDqq0y4GuQuYZdciBuuraRuWQB0p9oPXDLIveZFhUMyqRkUZ19HIZI+d5nji9lsgiACGJHB5SpRu
2bZrnFfINvnCYF526Vh1yACM1t4qdr1GFI6oHeRCrGGZ+6EB+4ObFNVg16JxDLX68yhGe3NsDkk6
vKnK8HL9q1GOwYGsgLp8HeaI8EHl9miCaVOv+31bKV+vm9nG2fPWcTgr1+ucVxN6jTXJ2Bvd+BRh
lFleqg8ymdz4w+vzbIuD2lTIS6FTcMkyyZv6IQNHmGovvuzPRzqZRyyMr5DOhqRmiawjddgZd6m1
3Pf5epTb/KAN9efre0h8Kr5OOoeaLq9ML2PuUi/V4w9ljcnEmqrfUGY4qDDNTCvjEtsXD4dpfLbQ
qEJJlf3hNvz5ifgK6arEUO0U0YXJWPPH/bpT98VeQd6TjPOp1XAgMVVSqlgq8oNqoICha3gJH2TQ
ndxoweqBvqW00+/KKyVwQzkF+6MugGK2qjytGbmF1NznU2fH6pvVfVtXSo1vezDLPO8jhxj1miKh
KyJEYhSW63PmFS9o5OjQzQp6Gkd4ZZ3oI+pTf5fhYY2ICt5IFhjQfl3hUkdpKSnY1nQ/o4Eo8RKb
PdXYTNNfPaDOpvhsuVKFUmwipHVz+StYZO24fY+F2b9+tja/2IURLjmexVNTGgmEKZb5pdMfVMHy
p+lBlPPddTubV8iFHe5wKaFhLiVj5VSq57Au7WYl0g2nnf/tVrywwF3DcjMIqwgeJLfty8c6ex3n
Nbe1pXGMSPoilZB27gvfNBfPUBevEaC2gyiq17ugGFPDlsKosJNG6TBRlXhxNwRzoQXKlN5olmiH
oCOcV3TDFoKDcRi7qLMbMZ73UdKAwVKz1dgIZkP5Ho3aflqyoImFY92Pe5wHuy+RLROKyDYGzA2a
Rf6qmYltGonfxkjbFWF5GDTMHPetNyZp5cY5upgtKvOzvf+qLpqWBQFLmfPb0uojuYdYvSuLpV3h
MdlQ2dxtT/ppgX+Iz2mRC1qNLyzsoGXxo0MvkPCYBPmN9qEBjZngdmh6orpAtov91tkq579gjZpE
dUXUmu5Fx/CTx9qP/by35YfRgbqEJ2NCGFzLTyLVJr2JrxeGOYfO5VqrIP2AmEjLnMm0HM3ER2wo
Tszt7/YTbzQOxtNkqJOBNXSV8LB1Z/1V2/XFqeEQW+4nMzJKlqWDcpdxO5n7NSHGurZ36rwEDqvR
qBWqQ4InP9RoSwWNW+8rxbKznS2+WAYXzZWK2KB/HEPBN6OvH8JD9Mh0RvJ70zWcT+q9cgeZSa93
OhOdSCs1BUotkIvxwmKu47LEpd5DUqWGEk7pyRLxqGULuIZu3PmVBlOuRxXsCGH5bawsO0pcdQH3
G7qRksS5jtXEengZeVOP88Vgk7vlpIFirrG1fBebln3dyna4ev5mvEZsapqqmJ6mrvbJrnyK3ffy
I4Q/TqxbJOUhcY507riaaVahXwHhavJDD1Z3CJI3xkEyWKhg6L6IXjiqlr9dMTkjxAm6LoKhqp2q
GQOaJ26xeg95E8Ythvm81l4wrf6/cIttNy1cmOQ8UY4bHIQOjSXhkam4pr5x1wSCY710oC5gYaby
Kn27/hm3neUnAPOMeqKw6Eo7ZZgPbZJgVBBcqoPXrOFfxQ8/zfDlIHlo5AYvDNYOd+zijx0le7ot
U3TeOr7iU2DQv6pXAKFyvzisFBMd+kNxmHcZVNubfXyDsNJtQLVMNfoR9yY/fIhAYKikEBHYLIAg
djmK9UukfRuHv0ohXSyQi49EuSmFcQbL1WwVn6D1+02ZhaAXOwLtGRD9DlTnD8VdWMrSNJhGRaCh
CMVDF1dOVmaPcWp8X2PQig7IjwwamO3/quviYnXMTS8O29LLeqVYK3vutCgRjrsJRDx0WxA7QNdW
99tdpmhLVuPWb6fGD/XwJQ8zD+nZD+s07nNpcIphLd3rJ2y7GHCxNu5yqzMQWfVMNlQVsmMZjl4u
Kh/SQnLlWd4h92Q3bXtsVrT0mplb5CGl8b6NnedPyqFKb6h6aM3wUFGOvNTQDktofbq+xtPx4jZW
VTVJN5EZNE2RlwaQpigd5NBEO+HtfzUxxSOI70+NtjkoFU7l3hslGD0UnFXbpOK5resIfwGontnL
Tlf5KoiM2ZC8TxYJHYBMraN0LTSMqvZJ1/GB6kbYuM5/McadkihXE6kocvRrioe8eKvDEgNZb2K3
b/qYuM0pU9zJsDS1CBcQXbpL/j2e/UU2nWaNnd66xVyhd/0zbnjKL8vijsfa6qHQmZrkltltNQdd
F1z//Q2s/OX32VovTrkO+bM6FVrJtSxoNbYBGn3RIhcUZMZz68z9Yonz+bhWIsGIB+mUqDH8HDwi
UcDY0ZYdlTTZesP8YouL7VJFrstlhTNMzuyKnrKrbxV/eEtdwTHe+o+9pzjjbOfosri+m1sRyqVh
vlCSZGslzuLEWI7UA+uuiF1kpoLZSyHfGLnUUMXG1fCLOe6t1s/yaMYqPJGNIIMPZtd78S71qC5U
wglVLtRTmkaZlw5O0oKNqsJEf0EpWGzEPL8shLtKLaExhs5UcaTKYq9qipMZ8sMsV/7170N4u8qB
hKBKoT4b+DyTVD83Xf6ht9AGGpaFk8TFj+u2qCVxKBFpTBFGbyRUf2S/0JSHKgKvrxkSzZgEGKls
yRcH2FDzcRZjUXJD/SZZRlsRRjvWNDspIK9J1Tipg6VycDGOVdwYKAa6ZWKLXulWgXJXOVMwf2Lk
YWzet23s7qk8VkS0SsGHysEH6gljIUtwdQPseQfrBkSUTr44VmDu6Po9dXXxScmhqeRkLmaWDS3H
UxuvBW0roJWDXSYnbwhX4fOSuWzGyjxhVwVkW0AdIH9QJ8IbT5ft7+HAz8uY79ntuyqt2xn7x2YM
mHQWaxAEV/d33V1AJVU4466+YWJFKv6fNfKWEEBhSRhbdOIPrKUltAvMclOd+1vPhMujz3f3mlon
Q9YLcYp4SHbps+h19gKt3f0aKAcLo/GueMvoH8cUiQZp/zdn1NQ0lsNTfxvyUAeI7uZQNXLj6K41
I6+pPicp+Sxn4PX71p+tcPCZyiom5AvcfKO/+tmuCXLJO3WkefIOCTy88YhEwDZenw1yaDqEbRPF
aH1ytW5nJfej9nR9206JhGsr4nC0bU2IXamI7JRE8MoBYxCoz4+SvJvC0baM0tM0yFf2zU6PFd2W
ZyiiSygjxO991+yH0bTXRT0OFjjmcuUVMpiLHWkiGi6F0EvaL4WJKaMZzJ8YRszk+RUPNytLnaHX
HIhVgjokRa/YGrX3Vt9Z9mAJzv+Rdl1Ldus69otUJVH5VWmnzu7g9ovKUVlUTl8/i31mvGW2vFnT
frl1qnyrsSECIAgsLExme22kX+MSg8fzz6HJXvNo8qMqdNsZc4adhcFNbL8uu9LTk8k148mzVelR
z5X7Ypa8mEyPhZR5upm3TtE1z2Ob3tQEW5iz6THqFNeO7J1tit6p26H7fEzcDTHbEVGbLEIlck4D
VRqPDYgLMiPbJZrmqnn8AXwzPO0sj7sqOhlLRkmCa7zT/cT+2Qp3p26tG/pDAnc9GCYg1JLWsbyL
rbFhbbLoqD58pweKbR+OePx8O3KeVeJuhbKowfgcLaAqsSLXHmMHhTZHqgSlwr+kdWcxXD5pJHpS
ZCqCZ/Tc+yzTCg/JrtzTK4D2T7kQUsh+9QX3eut5ru70pR1ScE/FyCKNkw36H7o3woAauxw9jw6t
nsveLPiGbzfvSloSScnQ2FCuWq5aeXQIGANa+o9CuBioxlq4JFOieIlyBONUS9EzGUT4+u10+Pcx
vR3jShMSp12h5zDwFEuawqZw6zLo1H1XeNV4PTZBPz5f/nQiw3hziJXEuC0acNHLcOGyvNZDGMUY
u3Ni7BEQXU2NnGqsrvPBOtXpsMtG7cYkmJ7sPtDTWPvdWxVz9TMMs52Ap8QobQRGL6nNAzMUskEK
ohXPJddFYaQUDLVbfidHM6h3w0E52W5yYDCZMJDfOra5K6wzC25PvugLGpuwLluMXI+gqUV2AN+z
/XBfMN/bj072TXCkbGTqkvNxIUXPox6REUYko+sBLbFOlRFaVDvRIq6/pLRnc+WiypIoc5IxDu8O
eQGoLgNjdI2r1gMzyb2iu5f1EhwfX+6V7YkseQmUMtay5XnlSw9GeEy70tGFvBMCN+QLv309D2M8
IKCwpefsVYpJXVAYi7r5IjFcSJGLjEZGWP+Hu2ZDVIwLMD1+AMSy9i1+AaxWpWGnVLC/bDS8Bpij
dmxvQ1BNXz4fQc7Gg/vLqV/SRJ6QJObVHkzyhywRlcj+8qr5bXA8vZwddUkz9GjZNF5zxRYzpF7o
aY9sSbF8Epm34FrhueVCYtQWJldRtrZH1za6fVrhaQ8m5svf7a0dcsFfeVK5OomxRJbgnc1oIUGR
sLP9yO9OEeKE4ak7Bvqf91HnxL7tDa+XhYsOjYsVUkSxU6VQkVEZPo3vjF6EjhF9RD5EAEhhaQNV
vHq6DbPD0LaO3LxcVuIvL7DfZsHjDKx0UtMmh7+2oDihR0a6G/nqQ+hVPgnqoPFHD1x2mG2uSkFQ
+ks94SyaK2DFMcYHhwRPo/Tqv/dofFudYnAItd7iU4/RXJCT7ckCeOR2omootq3ZpqwqBvdd09iY
U9TgFU+5NXbYb4zrLLr+jvGDB0Z/HnmiILIZfc/y+AXBGE1PFqMdUJ2OC2ySpKekaG/h8LswWhwa
iwqgm6FxJY77rL0+y2Em4UTn+ltG7rM4cZTpm9oFZhY7dbWXPkJqq2kriVwwNoZ0UBPGIV438gJ+
skZ3QDC8b43YM23kzNR8EFitSEeWN6xyHrtLY6WokVGS++Wz/SO+Kg/Er10sH2O8+Tft5/5Vc9gg
VvxFdPNsm+1KW+79m2P9UDQnbx7DeDMJpklQWXZDL3Pn2/YqdKadvDe9RuQvm+FgJZf9+0pnYHan
RTU7FGL1J8h3ZvO7bEee4Muys3oXUVdSuHeiNPV53DCq/iHAQxzRwFAdE4txtaDZWQ8iMr/NGLqS
xlxnpVOj9uYQSR2k5TTQUvWgqMn+skaiz8aFaSVRVHnA2xfVZerm5LskP0ZFIYhlIiFcSKGDbQ4q
Yo0nG6PXSY2rxdKthbW0l3URfC6eb20cm7g1dThashBXtgGBLhTB3MJ2nnA+En6oIAmVulhKHMl8
n9xYYP/s9vbT5IKuGgxbH1hkuY4c/CKPERu4w9RGKE7bfUifMvv+8gfbfqOttOECRTG2ZR3PcNbp
MxshVthqzmP5PPkEOUF/+sfYyy/ysC01HApWOtYw218GqOYcWN9cP1xWi9nsBSe1uFBgtRbaTKxm
nGvfie4tcaBWz/J4X0VBmYieuQLb5gnY7LkMZ8uEMPKFDQ+ryLPSYET2GMifGRFa4tmp84E5oD8M
gwsMCHPUkgq8rf9ftR2RP3GxQY1bqpo1cuLUmp1a+dmJRsq3n3kr++MCQ4lBjCWs/rfxSVxAnDGL
+l/jU5Thbzf9z7L4GYIknIdpnFgF5EBcgNNLYEaTL13rNvvoIAfFQToyUmL7EO/MV+UO9LqCKCi6
GvnRgjmxjcSakY6jwGu6rFKQ4Gmm3Uk31pWTXU0uCYYb8Wys4BhtLv+wOnB+tkRBY4o8x/PDIJp6
EkURfs4AjLOmOi9vHaHZnw6MYzN/qfzeW57TY+iHPy+7t0gf9u+rW9E2Qs1QJ3QmRnqqsZlZNBEp
SEhtLnyotkVNKcQxVaqTAOlvePry2iYIjaqo/yFShUsn+iJVs6UcFY8uvhQ/9iIgtui6srlAkcVR
lA0h6ugyMkGWj+HlcooGAE06IMxEVXtBLOQJ10ysa4jmBRdwT0+tdZXTU6aLkN+bNaiVG/MhI1RK
SwIjJeroQLCdln2DjTyKnx5bwWqyy2dDeIK1rDPTOapxNzb1NSUvmibQRPT3uYdIVub6CMAq3lkA
UuVW5BBNhFNj5vP3ixC11j89ZR7rXOpGBPAwnkDkXTvFEHsRFgFoRKCMLhLFZRLAdpTGVDY4+gYN
qFA+meXnTs4OiTHdt036rVRqL03Bmk4oDk4290QujpJdB6i8pU5Ix5tCBlVY3e9sO/4C4j5sY8kK
kG/ES9Ats9v1feaYRWu7GI+4LUPphvQmdm5jHqIj8mFR6INV9Y1rD8leW+qjMpdP7WwesHWj6Pqn
fLa+9ZqMteP5jzgyd0rWOFSpH5sF6UefPYMd5oWYINvSjLs4tl1lnB+TPN73KsncJokxkbEj6hVo
tS/HssseQ3gmuDTUMOHNWvdj9Tzaz5jBdrLo9d9kcPFM6zAH25cZqnTVKQedY3UjpEEUnT4XxxoV
CVA8IWTW+XGhR0tNwb7tg2bCuazKFuZ4lfgQmYtnzZC3YA/AJR4fsFD7ZdnnL80v5cbcRS4N4qPh
558VAcZUdERcFrQsthkZYP/0chCZN5gsgXJ6Jqq6iKRwYY0YsZ2Easka4e1XlkKi21TtyW2zV46R
KztoodzVIoyUIP8ifDfNSAqrAKUFdAP7PiaHbhbTmdzlF/WkQ0IFti4wEr6Z1ppxLY1wOE+2ei+v
l/vSGgO96V/6TkTkePkKx87MPwNfW6WDBWAwwVbJxOnrn7a1YEYaFMyvkfIBqPPaJPnOWt1ioKpb
WOEh/oqVjqZZOb2w2Ln9pNE1VbY1jS3k+lOhqtBCWi4ogSt66S6GcWd0oRtn2fMgGW7dYIaUxoKn
7rZFnkVydg+ub1CpA+rszdlL13zq68qRs88Cf2bXwvsb6iyEM3uttRpDGaFX9Gxh0SgYnW/lVynD
EjVWmpYe1cfLArdmd3BavwXyKEQrM8GWZkn/pQ8Q6GBkIXIeFCyJrT3lQd2x+QyKjRM/ksD9WKnz
LJy78lO7imrsCFa8THk05W8DVnMqM+a5jpkh4noSnB6PS6zNWk9aGVXVRL6O5l0KUFpWf7r8Mbcd
+qwOd+fTzpCrJQIyscoGJ8qfUxDjmMlRAoX1ZUF/ebudJbFcapXyS1KoVHOOD4fSqasH5ucyoD+b
PTkkVzKIU9mQseRpN7LTuayXUX6/LJ/9+QtWylONDiUI1k2D9ZAt7RTO4+MUK4JsE4mdQAh3h2Z9
rcuZ1eMT6j8rjFnp6vd+wXa/SHWM/mucN742UaRAr42uOFgD6KeKBVzHcmVZpttE+jNIUl1Me7tJ
9zzpmUOG20y3Hdm2dovZOtmsTI4FdiQ0O12ygEG9lv0xeUaHyImtzCeN9ZCopdu1t/Y8uQXFx1aa
YJLzQ29Eztjq+8JCP3sksTOXzU7SMY489P4Y1X6IKKvo0bPUxo5pRTuAzbFYt/IXK3drLDyz1Nkf
Sv2oAIGS0vDQ5FdSWBzKsHWrLrmeQ5BCpSaYObJbPb5vcxQKK8lvCfYbq1KwlL1rwE8AZvHsAf5Z
KH6h2Q6xCs+owDMeKY4p244Eqpc8vlOUQ6XqTkxf+wFGX362Z8kpCKvuq4Xbdntjiu+p0RROjHJ8
nD53i3poAYTohtJVLcnt1cqd5SkI1duqrZ20vc9ASqiO10WO/3+ROhiXwVREL7getz3WskD3zhaa
8kAF09ClOWuQ2gzStRH/MNXeN23RBPZfrOwshbOykAKKNmcoV3Xe4E0gi7Z9zWEYJNQ7/Mte85dk
7SyLu7RmtALQ50SszWb7W5s3JNCL+MmOlF3aN/5ckqAJwQ1AZhOWKj1koV7gMOl1VFT7QhnvgFQX
BJK/vIfPP4m71Iyyb2ZaoX7feP/tIV9eGF03o4ONPonSK9GJcpeb1RSmraSIWmlzX4QdMLlHuft5
+SNvZzq/FeKxC01EbY2ySmDddo4qz05iP6TRJ4ptlnIvAhH9pdJzlsZdYKweWNqSrnhL74S7Koio
i6RY/YJ13UCB4A1rX4me4SIr4kfW2toa1bGEX+jOAtic5i9O7M135DMb30yAxZXQTrr8UQUHx+Ma
GrCvtXXI1LT2Q3YdlYE07v5NBHejGSSrusZChlpah7S4luWfnRwJrF1kG0zN1a3Zt0NoWTYyuAbE
WI5V6f4Shm4yhm6qDddFSvx/04mLLZhnGka5wEtpNGpHQ2Uu+aX095dliHRi/77SKV26SBk0WEPV
n6r0vtc+VfYpnV1qjMG/SeJCRZbLmaKUwNCkwB5JVLouMxWVE2MJ8sb+HBXS18vyRLGJZ03Axjxz
UbEC1QOPw+zHbiO5BUBPVQ14OdZayE5fCJ7T7EDe5zW/3ZlHNwwYsUvqUVrA03BtZp9BctNbuzYU
pDab2ZPJJt0sW7GwN/HPI+uMGLN2GapQJMr3JEt2eiVCCG1axUoE501gpR2iOYaIZlxupxFP55l8
aUnjx8XigixC8DTa1Gj1iOCM0AgJFhRROO8ojV5rJzuzVXeXrWE7BJ0zXs76mlKfEM0xdlkAEg6E
pKNiMn6WBR67bQBnKdwNpY8Rmlc66s9ZlR6kXt6ZaemY2tBjTqbaX9boL6nHb2HvRjmirkIhBQ/l
1gc3AxY5IC+TvrARy3lfiTB9As34mY6pxQ24IOf1ZA0jnubiWMA5YRevu8yDIMwKjoqf0mgl3c4B
nUcHcBk+lXXq2oty29qLJ/h+IjmcH9EJzH+SgdCXHvI767l9ir30Jb5RXWyEix2UwP3RESHVtriP
8F7+HSJk9qNW8bbG0kC8ClqWL2IpvQvuIzdzw9TJXNb0Hq7znXoQNxK2kWsrsex412KnrK+sGFeJ
tgt39bMeZFieaC9O9kTuGB/8gHEqEOofyN4GZF9woH9p1J2V5vx7LDo6WS0sVTNdRqaQesMp91JA
WDSneCTfGaVC7GPBleCIt432LJdz+mKaKgNrC7ArOr9TJc0BD50+vNq1aPxYJIdzeysPJ4CtAfro
1eXGsHRXmtRra+z3Ie6cy1a7bbS/VeIrjGCcllK1hnNM8icz+1WRHSWimR6RkfKVRTtuK6z8g5Ey
VA5w9OB2z/w4kO8WoJOBtDrNQBmInjcizbgaY5ixFW9hhak7+S7HvAiWiHaRaKpQJITzebQhzYzG
CfGUpdgTbXyYMPdV2ZYo99juqp2PibtAqzkJo8HGMZnNXu0fJTaRQjqnGcBTVbpIEpyCHqz48QPG
sbq2+eCStH2vs6mbPKGBki0BKpn7eBHdPMyc36U5KzFcMMEKGbtQkZt4yRQda/Rz0wL8RmPl6VKN
ZpHhynTxLBGJzvZ9txLLRRETfDPDPAPcoFVuc1CBrQEELkeTH3xxwnUn7IAu6ciFjhwl6KZgUN9K
vcrJ17L7cvmohNpwMaNPFku2ZXzEGfPUFai8w/3iMv67BFxb/yaLB3JpRJvHbMErvbxiPetiFx1G
77/nngivuOlg50Pi8Vx9Q1PDaABhV6v7ofmUkSs9FTSQtl/NKxlcpMCeOMmWevR2pL2xw96bk3XQ
b0KUyjDhH/ul+zEs5EogFzXmoaxS7FRGS0K5G7o7Yj/l1rPgjNjfuGBwPJar1FCKUzooxZDRKDr6
06lE/dUB9R2wkFrqilBdws/IRQvcyVredwpLRWRX/poGj/rN5M6ecl3tRCYoCBk8qqtLSQJ+P2T4
EtEyNzKU66WPDlJm75rR9q3UOlR2uAu7D2xp1LTVyXExQ0qINaKRjpOLxttqKPdKuwgefexPXDo4
LlJENJmapUdnoImta5WSIFEsx6hGh+ZY/VTHAmTANoR+pRIXOLCXoVaSEpm49qX3F08DRK70woMi
Yyoeq8ECzJheYzYecBQRX5/At3nEl461RfZoov4RkytLOUnyDh19gRuIZHAVscTAFMIsv7lBuCtB
B0jutFeColQGT6gcGoDDCZUQwUfdTODO35SHdM2ZqXZhCgfHXjewSX4Nsekgrj7J5o/L6r1Vui4Y
Cw/tAmdkUnY2xi0jJVNvYrU4hX3uyll8RxoaO/0s/ZTl+p5alR8r2uhWUeh1s33f99qPEH2JKZMr
V0mjlzo0r4F4CWhtoH5neRG9LbRbO/5++QcLrkF+UWeuE0ntS4a1742dtaBWo4qee9t1mtXH5+KQ
2TeaFrHIlz0rAWqg95lb6U5xwJ5TN7mFepdVEp01l700yTj04OID5EEb/GxK3apRncLELK81CURt
fz3dVJEI6gZoiRA6Vq8uZSIyiAAQYeOJ+KRfGkdrJJE+2wMm2DL+f1LYr1hJScOpLKYOWV/nsQGT
2M1LPCcTV7pXQWxrueVOVIjfDnlnidyJFUaYN4a+IARJL1L3dY6CrkVHTHXsQdTFeXvQvPeYsyzu
uHSpVKq6RNaXgmjwDVANVmyGTxO9P0SHxV0VmLwD2j0EdEjB40OPXEN+umx4woPibgogz5chZeOl
2AObO2znN7hO5UNzin8BQeXHxxCA3dC7LFWkFndd0FqppnoCYlHPpxOtuy/1YAiip8Ac+EIU1sRE
VUbRl4pjyVFGDEIbd5nxENLaldPP/6QOX4fKNey7nxpEamXo91gUcTUUs+gOYudwweT4AhTYxaRq
YWMCo1sSRw8AZvCTK7vFdicNjJOy195WKNOEmfNROpizN+tczKhAkd4ZOex9CpSgwBayBGsWnNFj
VT36svy4/Dn/8gz57V48RW1rzYMmMcKQ/KAEMWhXqUsO4E72ZeEYgchMuKhBk1Bu2goNeVurXU36
oYNeAwzOdLlahta9rNd2kEfjV7NUW8e65T9jojnP42yFiImmdZjJiFLvoRpuB/vnP4nhqzEpLQpq
NQAyYInjccqb/WjoEJl8kltjFqi03biziKGAJQZrKE0uQA1GRcEzjSdpmjgG6NmAt6foaGhO+dzN
sMu37UIPohradgBeieWiFpWHiJFcMgvpQM74f8uQUQYS+B07/3dutxLEnRlqJkuXRaCSsaBgDVoI
WQIHeFgHl89sO4E+y+Ffw3Wkzshj8Rpmmxa6g7JPrum9+VA8mf5yDB1E/m/xz3mfY0vsZcmboXgl
mMtti64mScxqd4TeELAaT4IPuBm3Vn+f/Gn0oyrR1mI1C6nWnT68mrGGM0FiY5WfTWNPysNldbYT
N+yk1gzTMuFqnEEqw9BohYGyrrxjhEo1wPAgEL9m5E2xL+ohb9+eK2mcHVqViW0cDM/RYcmzAXrc
ad+cyhOSAVY0+VS8iKartu3xrB5nj3Y82qPNsP6FXPuzQQMzNve9uNq6GRfPivHXp9Uky2CAItfr
gcAfv5YH9A9RF7/u9ibjpAIS91N4Y7yMJ1Eat22PtoYeIoKK8lYgWCWO1WJ2M2h5cc/lEtiPhoe0
NF8u28i2SZ5FsJ+wEjFquYSHPUTYU+VX3XVkPln2fkFSn01g3zfvL4vbvs6sszzujjEUNCnBlMJ8
ewAPqOHS6xDNDdVPboUGuW0fZ1lcZkqatk07hj5svHDX/AAtRP2WIXS+6RoOowyJLV99/UcNOadL
c01f8BRQQD4ax244VzfqYF21TfKtBfHfbEnfi7G8UrpK9rpJ3U/1h56Eq0/M+SFV+zRSKNROKNCe
xeKosyV4N4m+LOd5SmOGVKNISqLqh92jGNbu0vDX5Q8pkMEDfcw6tMoZ+D2vyA6SGaT5vjT9yyL+
EiB/W8gbDHNl/XFv0KSS0A7WdsMVC1l48j8zLu9q1zsiKO5f7rWzNC78l2qey5WBbpddOlNAXNSu
D/0Nmx7Dcs1PNe5Tz9yxNh8jgrusKTuQ91f3WTSXtJpRbVppBJsIjSBt9lS/oXLqmdlx7m5S6ncx
ESRDm/nd2Qh5CpMUJMRmNQOmNZgHku2G6cGWD7IhCCeCAMmTmCC167MRkdOLJo8UX6Xk++XPJrJB
LoIkRqsUvQ07T5DoW34n3yfZP6rAhQsdgIR8Ym2GuHyNgTrXBJtbtjvLtqHqmonGj6VxvtqWmZSa
Uoa6NS6rIyNGWPbgksd2JPmu+Lxgjwfr7do72WPToB/4fmfZ/M0pKZqa0gUPtVx6jbtfafXVDn9c
FrHtVbZt2rJhEZ289bbXPqwsTZKwS9LCzieQS7dO7mVP9Dh807zsUb+XgwbPwAorUkRDydtt85Vo
LtJaS69brY78qvYxmveQ3egYcI2uGZ+jESQH9hJN/Ugod9PqV2K5E22MZrblGuOnSpuApHl8kKVK
YJWb7nsWwQdftWpVDfNpQOPop0h2QyyOi8LbhooAWZsOtpKj/Jl+GFKfySFBrVyJ/aR4MGs3/cCC
FE1bieCirtV1ZqI2pewZ8T6W76t4LwuHAbei60oEF11VGmMdPUUYkjRf0q7R11VFK17/4sa/zfxd
QKUJKVQsrfXMT/WzOji9T9x+J92wJQoqEMRslvq+rN9gMWJuxe28baUiO8iVlyllmcmxBhU7z3QW
OFlyH2KEnK0nF7qVwL55tqickMmUani0vJsCxi6X7eRxBxaN6GDv0hNbwjiIYJYiQ+TCcGZFYdIX
uCDr+ibO70frWz0JLpPtbGP1DblwUcykt4a4RTS8ol/BT4PdId2RXsleeRTzCG93D1fSuCjRkypX
shCuNQBEjDwbxB3LzvJyFCJY8agZP5ITnuXx2EpCJECICU5NWw6jhFZJdtWJmrCbr5WVDC5cdDS2
pymBDNMCE1/tF/KOxJVHxtId8tOCNdiCy0Vgivym6KjFvhfA9ZnZh/eI7r5kOlLrLMfZ69zqZ/yz
PYkGmUQHx69KiGg7UrVEBZWRmLGkdDhpP0DI/7ZJh34joknMTSjM6qOyb7BybauZ2zymrN9yZRyl
l+k0uHNQPmh783D5a259TF1Wsf8BzRYV5LN/CopLQomh4mNW1lNtHyMRuQCzaD7JXf99LluLLN0E
lQGKfSmGO9V9tlN37JEnSmq2jHAthgsVRpLOhQplvIaAoffGCKnbp8/VeNXN16aZ+5c/2lZgWkvj
gkbbNWmN8U7i5XpxPbWYlp3bgNBSQJ23deGvxXDRgspj00woInmxdJyzO9oewv7Qz6nAoQRHxHeo
x3ZRwJGHjIlgkQwYx3fKrgamUXRE2x/NMAzYk6zYfI1eBUS5Kybk7UMPDlvs47D721EXgKLVbXs+
S+EcpzNScEHnI8q6cXzXkdJvc7qnUn9spNHNw/hnn49fqDnezB2aR7IWO2mvfR6mvnXGqHTzpnfN
Ig2yCTvVUj12iF492Gl7myiZT7XpVEVykBFKsfxwQqNjwqi80d+Xuu5PcvUYL/ZVWmLCq65sZ67C
3SgTES6J5UbvPeqsIeex0lDIZiThVkwPDGfInqr6jX7PAC+2JwxEzHEuSeP8d9LtRqKMWbn83Pra
rxgYm9grXwYgUV/Ygho2Fm7fdWj+iXbwbNYudfmsKOfT7ZCAMaBGIaD1wzcKN42xijsaMA0M8lVi
m6uQd1D0cTnPnuuZNkDdsLhbImCBHPWk+9IXzPqBV0s0IL7t32cFOf9m9DFhGMPxBum+n3uH9tRR
ltdufv1IuPotx2CXzeoyKUpQsWoNzrAJbxf5cUrcWUTyIXA7frNdlVtVDUJ2vE3IaxF+MUXwtc3g
oaAlxUq+uK64JCNKw8guKkBAChy79RqXP83s2+WvtHnH6ysZzDZWn6lL7HiwG4QO4zpH2xxdG9e6
YmuYZK/wskAUDzdPfyWOe6BIUVrnaYfoPli3c/SSYfog1V4bjNQL9Nq06ZUgLiQmujwZTYuAwfyo
9FByfQoDw5F2RTB/E9FBbx+UAdZOLJbC/3BOO1fYa5CxTmyFydzutSm9rhKgQEUiOB8lWjTqIPlB
yS4BFSodTzNew10i7QTfbVMOUS0gPW1bNXnYESYdzIXGb70TtpEDUwc74y5BlZrRxUXgLbKFYLHN
54i+ksmd1RhKIM1sgOeOr5ZgOCRHctcG8Q1bthy69ENXyUoa+wIri0/byZKXBdLaI6PNLwMzcpKr
7LD4WCAbfGDxqrbWjbtKIjuWUk0FO49FAYwH4iEl9V4d5P3lcxMdG2eBZpnPFVHwoiPq62w1QCkl
jmmLiH83H986MQn4fU3EIz7iGZpUmg3budT6/TNbwdsdQQHl4gXiGg+XNdoMritRXGDSCrOIQNqN
G3+ZjnWBhTpVJTL2zSCxksFFIyMthlBRCFOnOmAbh5fLzuD+h6O1PeEC2b8Y+vnzcYYumSp2cLM7
iT2oNLy7Zd1t0XRSULxIr/uPoDDXp8VZOvZKoaBVIQZiF70Xm4mvj4mvEFkA6nlne8QAJk9hS/1Y
0ODHhJd0tlMqU9nT6u8SBv87uwLVwctlcxAJ4Y5KmjpFbdpCBq8MaFdMxYkGxcnS1P83MdwJ6SSr
QakAMX10S5UgKq7KSJCtv5Us/8guue/FHUuoEVpFKGriKT/6WeSUj43mzk/U7fYabJDiCgY7z+xU
i6NkmERiXRjB9chui0s/gYtK46JUoJVoZEC9vjRhD36GF73YqeTzUj9F8//Xkzl9udgkSVTPqxjC
wuEBS4bmTmAa792KE8DdjbPeUkUt8EFbf0qcZB/OuzgwXR2MMt2yE8/IvQtNb/KwKFMzbMvCbO2f
N4g6h/mSKTn2UVU7Sbqqe8HYguDv82/TGdg/Dfgd1Oz1PmgJBcPAILBz9s3fG8BvFXhCTIzhZDGZ
a5wJ5tIrKwpoeVtJlkPse6oJUpdtYzvL4iL5rJvIY1V1Ydw7RKNOLt0r05VJfw7WpykS4fjf31Fv
p2MhY0ZYQoGHMzet7XLgkDDMPWfKF3VpXpXKeLFtsGKq2nHojNt26hPwsNBPS96/gIDZ+UgIOcvn
rDGcMrup7AnFVLt5jFBbilvjIalEuLV3BQxOTc4IEdhVbcp18KIAbFUG1kHdtQdx4+xdwv6nGP4Z
ZVRRU0Shtng626GNPS76UTMyJ5l/Xf5qomPjU4s47omx2BCUHoZDeQvOT6B3SYAN2rtYUGLaNv7f
J8QvCV8khjMxWtnLy1cKckOaJW61XKv4TyyRFJjDtjOfhXEXV52SthsmBIsk+rwUp8wSXSfsD7x3
5bMA7spqUHiKtQz29rbYBCNNjnEcd9Yhua867CFPn1m9wnjJ3QWbyr70WORCb0OQDgmulPcvSc5S
uGttjpV5VFoDPPsAy9nUwQbqvfQ8vVEoKD8TwMsvW8ymZWoK6J9ADanLfMvdBos5HWrmZ1IIWn/F
ma1rRr6SlqLeoEgS+/fVi8Ewh2ZES3vxjOZbAShLVYAKa+hdvcgFOm3nBugSKsQgsgpA6p+i5KKp
hzLLgL/4FN7nd/0bM1vkmw/dUTsMrrrTj5jbecXo9VO+E2UF2xfpSjqnaEZJusQFbJWxhFtgJ9pl
bucXj0Yw/Yw80Uts0zNW0rhAHVqJqnfaDF0nfT8sSiDXs+CaY5/rnW+sRHCxmOrLskgmPmeTPBTS
c6JHTi0JHpQiNbhAXNCpMYyukz0L4xPSQRk/Eq1QVrA03cAMCE9OgvZ6JVsUIK2i8BPzk6zUjkye
M6wB78OPxKqzKL5z1lhGLtMZiUdpHBT9NNnPl132/VATixHYA0BkXVOAAOGOvMS2T/CDIEbUeACh
8XgdHqOb7lCjJdhi74/kZ66yY8Ot+V7rnHQ/XM9CiqH3JVbuR3BG0cZ6YowGfoS2UwP9lAb5NwXj
jJbDCqzSa+62HwogOpvs0RUcosF5tTHPii4rkEii66R+WqxgXBIn3l3+uu+H8d8UO4vh3BdbGHKC
FgSLwNUVW27OMCDsmYn2riOBxg0Am/nbJKL22nSAlXbcodYks3VUQvE0a+87K8iTT5f12nTi1d/n
zmspF0LGHpkByZ/tAj7mqYYAm8R+4rs4sRLB+XAMAmdD0XsZ8K3uqaXdvYxBFSdLlruYxLeS0Qrk
baqECG8TzbJRHuIMoigHU5EknFQXfo2LexV18Np+vfzZNnVayeCswQpJH+Lhv3iV9lMBv9uMg8/z
k9E9oAorCBwifTgTaO3WtJBUAY5BraDU9yP+k5axd1mj7RRjpRJnCWOl2F1l4rPJ9/bt5KkeWxGs
Hbpfs2eBBU2E2938gqhpyLKmKLiNOa26sSk0kz2SFFNyG7o4k9387CI70MISaxkm9UGgH/v978xw
JZDTz5w60nQd9CM7QMge631+AP/KMdm13uixXc/Zo4L1vHitCe6wzfNbCebsfzLadMoM3DFWfVch
fVxurPHHZeUEInj6VwOcpY1sAf2k9V+nrnWs2CfqRypRZzU0rmFiypKqKjVk2HJ/oxZL0JRoYnUi
sOe2KrqlGqiTW6j34xhX+WDelFrWlewCYXyKP+3aFS432Yyp5lkE57xKk8VmwV4NE32lau1Q3Bcf
OQ8b1U8AIEzZ5JSYU5mm2YDUKDUeNKxv1cluKb9elrHtsOZZCKeGmea0IliyCv4F5buFRmrqgXT0
jtRecbCC5ilNBSFi22XPAjmXVTOjHesWvGqF7MvKozyUTmzfdFWI/btPl5XbPqKzKM5ZizShemwi
fS3yY2/cVYWgCiT8eJxT5uAKSrQJD5y5TL8pWv+UqnmgRO0+MuXrfradUu32FnZQsyH4vle9sG+9
QtW/XdZz+1VwPkR+CkotSY57BKxanZfcNIfs2LyMgY2t86CiPQgbd+9AQCyJwaVogbTuf0i7riW5
cWT7RYwACdC9kiyyfPtWSy8MuaH3nl9/D3t3VhSaW7ireZxoDbMAZCYSac4haKLlTrAErmxlyNDL
qH804rvKsDGnYc0Uk/ZvAHaxYpJZaioEMtp0vSux3Gn2jKaRWsHgMFG2FL58AwOV7ZmBthFDX+dw
H4OVSfKmyBFDXmz6ExOpREMhMhbPua2EZBMpIoTdFfqFIiTQ5zuNCkxxU1tXMpTffVbG8lyeRgRR
BEA4BqE2HZkgEyESQX8X0aVNlxUkWtKWXwP/RdOf/0QRV2tYfsDK76LlrmyzDO/w4LV1lj6F0DGe
QabpjJ4Y1mdxTfxdDGY0qjAZzGUa362u1X4jDe/5qJS+yf10kKXek0jkhqZyECxMIIvvTm+qOi0b
X14Cd/BYnYmt2Nmu33fIf4Ep1C6c0pYOotf+1nGtFsjPR8uaZBZTBP81ZMfIOOTDXrCq5bxv7CA/
HB1I5gCPhIfxUl1Dz44TOr3VHtvd0gtnOrJgF0Xr4dQvYSSswxQajjr9rhh7t5Qk0ZIWK7m1JE4D
SxpL6HeHl1gmC4fHJTHDnOW9Or6gq//T7Q3cfC1ThZoIQGUDXYqcKwSCSpyW6LWGWkRXikZr1W08
sHPu212JyrVmA8/IUR+qQ3ZYBoVUoCoISUmXS+bDiqmuYThapiblsw/6TOCkfRT38sSdVGT1Rg1l
t2spP5SapbSVnWgCNyKQyCch/DSXU39JQsUIfhei5gFU3kQIIrd5rVGQKKt498ka4R/lZpl3zaDE
yA1hWmMCwmJ0bE+RTY+KU76I+l6Wo/qwjWwBFzcw/wJcAPx95bp6s1R6EFwThxStQ43SIX3kZvH4
WBbdY68HgpzRx1Fs3KJUlRkq9XhkIm30u7y26NpYivF00aOXIgKIPH3q2ZvUP0sgycil10p+GEQH
t+nFdDDpUA1P2g+T9GEATolgGGZnbh5i5ibgBwov0588a6mBoFVeoAg+jKKqwUDUoVRQJ1BeTfNQ
AxJN2+lRZauhiF9k06OsRHHWXhdKWgIBe3a6LLTy/loi93vbxEUSuCDc74JZnox+SQyVB6YVZ2lK
ndsitlVhtQouBjf6qh/iBhvGPA2smf1e9iSP7cWjGVthzPpkOHel6CPgLSkccNJ+jUqbKKCXEfj4
rShtLYKL0toiZ50CnE5n1r2otmn3o80u0fRGu7siq+zbO7fpiFYbt/x9ZbOYhDaV3oSw/LzM/tcY
IF8ckcg1CLaNn3ACFlhADZC3OV39OnTNHli9VtEz7/ZiNisLq63jmwmnljJNG6HMC1oIoNydAZzE
/X78JAEXwr8zj60d3NFD5pCTWDUEes63iHRAmgT4Gl7MSWScjDDwyi4VLHDTw/46LR45PkpRla9U
mFKZugVcQRXkVmceUHPuAKd5ezO3j0wFlgFmGTXGB+wFDfwY+Lyz09NzlJxK+dj/zwgQiwPHlf+3
CC5eZ60fKi3DcsBTtuumEWUtUxDNiFbB3UklWtOiqYJGkGTaV+hNH03VzmQquou2giYU49HBSjEa
qfHtEjrJsqoP8S5Q6z2gIcAud5Y13c5TZJue9OEMNu4KtE2ZusMn/uCkVrL5VgrA7anEWGTXimIF
bPqhlMZ+GJq/bivEppNlMlV0lVKDMr4YmTaywgaKYEK/qw+Ipy/LdFN3SI8ib7EZFK4lce68yYYk
GJcKYZMqj1MlWcaQTFaXf0+IgeJvh87awAtmtI1nAPqbW+aMI7WjPPqcpfq3tJwA7VQ+Asnn0E+1
W6blLgOTCwmKnQHUsZ7Wn29vzVZUwHCeuKnRSafzuHAAUAGOVR/imSFfKNpzDBpYiXrImSBdsqXN
aznL31feOhnDUqIT5DByofGdrp1GQ5C1/zhmC6NkeKMDJxIt2bLGBQQmCD0zpXjPhCwQSKBts323
umQor3TOcP7Xq2bYi1rmt7VL0TFAolAKA+JuIhMTFhOK4PDZR2KjKRdlnQHIZuJxlc3D+o8gk2fe
bOqkNIkCx9aUk5VnqlVHh8FQrFr9dFsrtrw1gtN/r8jk41OjSvw4R6uxU5dFYkuB8jPLkUZDl84o
Tbsul0QluE31WAnk/GkamynwFeDs+uBEh7MhHWP/8faaNltY1oviHGpItZYqId5r05ECkGvct1a7
A9+r92cX6loUp4lyoQRxU2I5mBd1hkB386zZ3V7OZsSwlsFZVCNFlYR2z+X52TsNWqZ25bk/jAgc
iouOd1J77HeS19zXD8OhvvzPIHvvtvZLQzg/J80YDsl1SG/1Bgib4H4SFdZFKrHo6MpjKG0cK9qw
3OL6ngEguN5rIuCjrbhnvYVcvBoUcpbRESJC9s2PX6o/yeqBmRCPWBByqgr/hm1pj/d4j5DbqM4M
7jttBd57c49WArhTkDEjMJQa7s+MAsHORId8Vb+axv+OWLacNq5O0O4Cskzj38etim1SW8hZavLF
sfDYjzqwFnZw8K9Y+r1cWtODqL637VdXUjkrQq5ZTVDlmR256o6YS3FpRjobGEv3ZjG+GXQEmS2I
1Jqi/j6Afu1PYpMlemQmU4FQwu1tnRCSqxFyAvnkGnFssQjofUzk+DbbHdhKDKfm6dhltTGiKNbs
tOMYgsIpeJm9wfkXvku6yz0mcISbt8hKIqf1WRhOcpFMaC6tvlME38F40vyHsBfEr8tn+JwKCDIU
FaAkpk7f6ycr+01kn6hag0SRypTONkd2qFTlQYvGwxDgmTYmqMmIn9ObN9dKZ3ivyOqgQniFK3JX
K5aRAlsvRG0WFdpz55zrr8u25kL+yuWG/7DWlVROV/SYksYEgK8zGuMuH02rqks7z+5lH/OcTkNR
tBCBmm36LooxD11e3At/RftjOZAZ7PJOmDyOaAYKnm7fL6LvczdyALLKsSG4wqrkfjD2ZSSoaYu+
z93GeimzBDRwCDHIPTWezenhn/1+znm0JS3iSMb3p+zqS+44Pv+z73OKVqlqP1Ut7g46VFavAuFd
NF+47f8Y0TWE5iahGhdXtkQb+3Y5gt4trujB2zNLRXIIcGSCN+Cm0fwSpC9Fv5WpEj/V6nzCZf4+
XZx8q/MfofRUAsBAk+3b27bt71ayuNRnyADYMZRoQNEepl1jIXHzKb4zbf1iPkyH8Ag+YhFk/aa/
W0nkNNkHX1QfJLAUJZc9EHy6YYACdFk5TWg6gtVtOoKVLE6r6dx01VwgxgT3J2gAx1N01YH1I9mB
N9r9LtwnbvCEyTknEg6NiJbJKXzJgGHX1+g4L4rQi0r5NA2xi/foLoxmwUtrM+wA3TLy5SgDYyzq
d32R9b5shxZ9A2y6EPbQppFVxILQZjtcXwnhrinF79W4mVBfZ95C/D3u58fBHXcB6togGr99btsL
gqGpsDZd5ltGGJN0JRwNtNFLX7UgsHqwp+dCkJDl8D/cEshI/S2FuyVUaZ7o0BPciHeyO/vWQsVT
OcFz0VuTUzi5EKdUtCzunNphRAklnTEJw55zf7ak5DhnIhySRa8+rAozysu2oW+UZ7HTtJikwVJ0
M3xzzxKwzU+DwKxEIjjVrtVoTmbAhjpzbV4LKbsaTere1oBtZ6syKABRGBqHOL9klm1SzRRxWEWG
czYMxyyaY7s15Z1eJd8KppwBAvhF1qdj3Rd/khxZyeY8FAuKFli2mHggGj0UkW5FaufNkghWdlMd
VmI458TkAnPQDNtYdaUDGt09yuuXmFTe7a3cdESAUGEKmgHQS8xdW3AMTdY28A5l6DXma4Ah8jk9
Bc24uy1nWyv+I+f9RFe3Vpj0yNCauOG1PHES33TbWhPEsIKlvPuolYgqjIbcaGGxmHJAJq8BGzMY
VurRShtBb9zmYjSZohETNTqV76uZZV2T2mXoRVbUvSKXXhKI8JI3F7MSwTlUvQlLX9aXfkkwt/TT
6KjFaxd+GUkmsCWRIE4B2DzHsgSaGEcKey9W9HOl6cfQp4euSes/8dy/FsV3P2ltRI0kwy1Bxl0m
XWmVWI2IYHDTblYyONcQDKUOxkkoWqrtwvF7bu766PW2Lm+L+PXYXP6+UrSkGvOxJO/e50tZHnX1
ZIZ/0lLIdMwBI0VJ0efOLSOr9QotaQu19/zkSx6h50kVBJIfoc2XRMFKBufJknwMSeYj/vFpbewy
TQcXoNlEVgAvg7PyAPG+N+v0qlTsc2pMzjT5u1qPa/CSyq+JSq+SEYmquJt7q6uygqywzgjfKlRr
jQo27aXwqb9l0uNc3jfGw+3j+y/rNtCsgJtj6Un6/fxC1ZACHQ+yd2z1Ba+I2bLVn9SL7i30XO0l
94Tz6psuw0AQBrXBtcXDZClJ9u/G/jQILgbGT/KkFKjltoiFmVQHIbLM4yORqBjbSV1yIG3hBqru
ZVrt3N66TWeB3jpN0zXUZ/jCZ65LQ6z5KJiUPWiPOn+f5KA0I7mjEmGtfTMlsZLFaSehbSCRERdg
fF6Gu003fpJs/T1BIHvGHXPJ3t/pZ8kRtU2+F5g+BEkrydzVG2IULot6SFatHoBI9ZldwnuGHkbj
HDqRHewkpCi07+RzbwNpdVd74Uu1H/aiprLNplWGMgUB27AGZeVcM+oG8YRrcmnRn93u6/tUj/1d
B4P4rv1/kO9tmt4vcXx9rxqncq70JRsT+rtEiw5ZXO7bOT3c1qHNc12J4TxbCpCI0Q/QBaXVr5Lx
WMZ2R85qeBeEX2siojnatImVME6J/FgelXyCqftKYdX6Z6n4k/jJXNpnEFKjVsn5EsJmfy4YGvOS
KSpBL9l6YzQhiRWGV1KXIo+9+ShZSeOiAjmDVqYVTDwMnYWM0SitOMRYIahkL/DNToPR1NuntTkI
xVYiOSUMJqMzKqCfo3Lhe2FpLQyQ5HP41/iOMTz+9G0DfFEiqJftc1uYRABujPlN7orti9QvQbSF
ioV5iYtDJ4l2ctOT4Un8t4Dl76s7XG3LKew7NLc3ux69lOiFVqzRiT8vPI3hN0AF+HegJN6J4SIW
hfjgXFaCOYUxTaSfZIJ4KzI6ZD07Fx1sJ2NOvEbun0nlC6xNtJGcxhQsDGUyIX9M0xemxlanChAJ
RAI4/Yi0gGTKgHgrBNwBcTURufe2V/rPQfEtjGqtN7OJpm4nrNGk3GtuMOYnqZgcgZ4vnuDGuVDO
LWkl2lDCAQ+h6LV3ljHKuLVGuzgs/j1wqOBYtjNrv9SAxyAdgogOJqjQHeULBqC/I94B3W8BCBtn
3KEEaOcXERKfQOP5shA1ulGlBCY1NwHw205BdOrD2hqpaG5EuLZFZVa2VSVRNuntUmK3R2fO7O4r
kmso4OpfctyedhdawZ1ogl2kJpzDqDU89vUGTwuDXJrwqM8HTRP5jK1xCoDy/O0zKOczxjSqDTOA
r6/oc40xH40csvFalvvUtCdJclSaW1OsWrc1U2BgH/J3bcyiLkQ7jFL+SPxjJapNbDbvrpfFuQif
quOsSxEu5AfDS/bR0TiPNnEDOwX5lbBOuNjRLTvj/EUJku5gMOAvasC6V2AkObL7ZWA4n634KD3f
3rvNEAp4BpqMnmR07/IQbI1f+yl47WdgACzdHo2FwehrDwjI2W6vtScCw93cS0BOAs0GdQCT8sgb
uSQ1CTAAlwLh9BdIcvegXT1XZ9UmVnkR7eWWzq+FccGNXueSXIN+wkkZEpKAHproqzoIPePWia3F
cOGwro6hPjeIC6fj6IS2DAxejJYflylRITuuSBbnOkhXd6Hmv+8fdavASt3gZ16jIyh/VPaVKPkl
2kDOaci0ypk/AdCrii5MKoAHeEG3qCCCEgnhvEZcRWo+LJgDhllcQHz+Sgg9BlEhApTb8hMo34JX
SFtSUvx0AQuDqpt6aEOt/6zI2wBgjdvGtCkAxS3MT+imRnjAAbMdfTPWkHc36INfnNX/GWUU6Qjc
QIDoZJgEBWDi79dGbc5NqE3YqGa8i7OHNr+XO0HibrNOsZbB+TqzKfspX1IebYOpj26BTwdcgV4D
r6AVeoPNk0clUCfUREsZn2zvtDxUG4IT8aXp1KtAu6eqbWbj5z84FxUDrtoy32LwqaJOYgmAERHK
ptE5VfdF+/bPvs+5mVFpYlZnGOgf6s5Op3lvJoNgTmXbb67WwPkY2qEYpqYov8cgRARev+fflydm
KW7hkk+SoCK2qcgrYZyTMTDOj9FWKNosBad41neJ//32lm0F+SouHUVRQBoIJL/fVdkIyyqeZFyp
Su0Dy0S+B4bVDgyFTkTBQRrRULB/yNZvXKsrifzYG20b1oJ9EXFkk7xGEztoCspUvnYezIRYgQns
fpoWbkkmyx/nS13lj63vn7IMrCY5GEMrDHcrcmglUwnggdmaK+B3mN2PqZ/Rs5M7sqY+Jab/nMoY
IZqC8xS0r52aO9k4nRSz+yqNw0UhCyxn9IW0ya7Spkc2uLPcuLDpT+Xse4lSO1Fa7TIgYZt5eCwo
2Y+ZZMvh6PZyeUJG0JK0bKek7adACT5NofqlTcmO6okTYkQX+X2LATRbNqOd3hdulweJZZT+1UBq
dCK1CwDKXde2VmrIP2b0dSSksSYpu8h9eQ3bgFlxjG2YFPA20koHVJvq+UDr7VR2zaLUIYp/V2mk
xSwwhnx04L7nn/0+eov6+FtYKlYvh1daZMdSoy7tIkdKWq8s512o9/uwm6/JwK4MJsLqz3lTPKNR
fz9Qchj7+ipJyaMEqC9zfKFssn0VIVaCMosMoyIpyrL9hdXxuccdzjTf8kEt3cqS5xcJKJ2qXdD/
mHFwMgZpwypDYSPR94FUWX4V2nqcW3H2uZhBb8uGT3ma3zF/OCFNcJ5zba+l5l2Sa7Y0vbRh8l0v
7ys13AVIIkX0R2YqJ30CnJREznocv9RR4UJvngs0QpZVcTCr3JOxyWMs7RuS7M0JMFhy5z8kTHP8
prw39OLBbJ8outHNkuwVkj53Te121WClI9ZhZJ2VtXVmKYO8L81735CAo6U1V5mcAeXloWPeCobE
8gGxaviqU9SVXTH8BzWKF1bnBx+5lCigxyZPD8lovlWFvjdGcPcWKFaYnZeQZ+TeUUWvnSB4HrXS
NYrpaMghQKUSqzefaV3b7ZA4zB+dItIcYP+6cTcdpCSwg3SILDOrdwAJdILQtAL5ixowhAHMGqvS
Q5uHoxmVA2u0okg5ZnXrFlN80Opul8jaF13uQcHcH7sCfbBoEi9Mc9/X+LegoA/GZ2NQH9RasjER
61AV+iKPu67Rj6WfA7CmqPaZX1tNiyFpufkZhLUtN7pVJcV9UeE3Dvm97peHGkYUDOyYzOyIK/2A
+bS7CH1LqE0hT8esJIXyKeHZMPKLWXcewTfm5HvMOk9W2YGU05mpIUDP1d4NutLFNfVUtuN+audz
JqveVAKbhZRWL/m2nBQX1lSW1J/jprg3tfmHkigHlvheyoDTPqkOUEKdpm17/JvKMxATmqgfI5Hy
LQdQacBUS8k/0yDfI0fs1VV5rGfJknx2jKLJlv3pPBiFXeupo0hQSeXSA7KzK1RXV7v9HOIng1Ks
LML72TTAWVB7vv7apVS3VPwv0lB7g++3dmHKmWXGT36Yeo30XZ58J9crHCeYQnJSOtkQnMKgvfbm
/DS27Dqm+gFmYY15aIP3wwKh5M8Sc61mlrrECL6No2qjOxdpSPA6oR9gl7Dumsz9M6UEDiF3cVZ3
TUtBqxx7KPzZSQOIAnVAEvwbZqhOk4mZer8ASXtjgarC6wy6AwjKCUM03zL2bcDv19XpIQSXpcLU
yqK1RqwGnN3m5FsGA9bK1FgtGHp79rmIZUvNcIZK2z+Y6OkhsY4KMAZWE9nKDFweff8ziZRdFocv
Januurbe9UWi2FS+BJphZ3lyKTsMptXNZTKqx2hUHQZAN7A+AP5S8arqa8bw2TD7qnb5bgA01FT1
nzSj36m++pAMyAjU2pVNP0uqnTARuc9i7eR35qfWpGfJVFKoLqD+hug6hAYqk8xVM81JVMNlWe7S
+c2MjQvrMerfaG+I5y0NDYUgqr7vy/I8kOd5AILF3D2pqu/evnQ3r/Vfly4/hF0OmM7zZzyUVfZd
0869LmiC235MrgTwgRDANzAzj0BLao5S/hYA0kBXzj654L53quCU0EOf7iM/twq1sn14kNsL3Iwn
NYzZGjKyzcho/B5VpACpnGmNBYZ1fZSi0uvNwUmS/xmKf4nDV2K4GFkpDF8PIsRiJfmexhcaCZax
fU6/lsEFR3o/TbpPsAyteU3bc2M+3N6m7SD/1wL4KcCmVvuQjhDQ1DOxoplaWjyYli7jZkI6qlLM
Y9Plp8yobTIMZzkbRFXMzaz5ag/5QlkwjW1IIhTK6JNyVHZA3ZDsUN61lgGK0gwNZakd2xLmir7d
Xrtgb/nhwBbxaO8zLH0ormX8XIkQMoUL4wJ10kA1AZEJdC8424NkYYDhp75rnAk90I0j20vLbuCI
6LAXleOTRuvt5CL20adZZGRQyUSTjkrYH/VBto0KicRq2NUsvQDBUmDt2yE8OjwwCIXEEV+w7Ue1
7+UIr54++jI3h3k+y8mlnr8QTfAmfc9gf1zcL0lcgiDIiTSZDM9EokWoQ48Aqq6S0HdVCqaenGGk
PjQkZw7Bo6eoeWLFQYK7BgilKig4zbm0k4rgQibNAREzwM98Y7DNoVettIyuBpKx1hjUdym4Qe1h
qs5N85mqzV+UhXeNXl1CP4QUhTmTHnz9A2XU8QAiMgUjPF+QbqIKlYEJumIyEOJgqEaJ1f1tEZsu
cSWCUwzMbBTVpACgWJ4QDsevoBGxTNY4t6UsJ/DhhFZSll+xSmiPgEE2kmQp8pH9UHq5GTld8blG
y9ltOaLVcJqgjEBT1mW02wIGSR1fWf3mG511W8a2d1wthrtFMjNphxzglHhq+94yWdW4C+oGxlEc
kaxNG1qJ4m6SBGUtSa2xb5rCrJ4goZdYyXDNiyvxBeb67lE/nhEaNnFBo3WE97hyODHQAcDzJa+z
iw5UQDY24MfznfSk3JM72etRJc2P8UMDRu/y7U9GrFR00/wtnosNAqJJgeFDfFf8IOG9Eu1uH9vm
+371fc7var6UTMOyvAWZmILr9f+J5LF859Y2cgalR22hMhNy/JfWUWyke63+WwKw3OY8XnJb1Gux
WSta7xtnWlMgxZlhwEeoT+lbcmW78WRe8bjcFwWyPykKsMKawLKEW0vkrIyCFCoFJwdaHsvnPL5i
Gm9oM6tL90FwrOoHo/piGiBuxtRx78gAEDDDH7fPcjuQXB0mZ4JyXS6Yd1i04oHh6xrtUCMDdUUN
nk9kXYQNLdvu65ducmYYmVk7MYpslEp/duSt7VK8zkFg4d1elmhfubguknI/oiXEZEOBYZ6z2okC
O4Fy8rXgTo0zv6ignAtkELJFubuMWcx2iYFKazpJB1GFZTPu+HVQfFF4SAELXy8oWVFVeFk6WkOV
/wh07VjUmR0rgJIyJgFzo8DQ+cJwqSOLn8jvht4CHw61loMGZrbmjy7O/+gEXw2OzKbHyCu6cILi
Xg/PfZ9Zs2jqRrQUzpf4Y26GTQY1713tiLM6/YsXUDQysjlKDnQHAMuSZYKN75OaO9oBxwSKN2Xz
Ues6N0qT3Yi23KIiZwktFaoUnk0WPtRI4jRqctTNbNfp5RNTv+a+/q1VxheVzG9/YA6GDFxLjM5R
xncGzXFP07BH6TEEkAAy9F5FK0Had/N+NdBOCDAHwFrxXTJZVmvh1C2RY5vaifQYqKehu2uGJxrM
gtBk21EbxsJvBjoI1DZ/j4Ei1MWNCVSw70wr6ecImtmjQcKw+q/LWKkkRMvatL2VQE57UnP0fWVp
R2v7J4LuHD+8L5vWaoqXRgVr18ufnNav5XH3UNmFYGk20LNApc9Mvkay4P7ePCoARqMFVJU1k6/O
TWMVakqOsnepIAVtOHPkW3r/F+uOQ9GKzmqzivpLGO8nkdxJ+0mHQcSH5QoHWpyrASV0ATYT+ZHN
yXZ1JWv5LavYeOr0YqQ6nmaa5tvNDPwb0HSUcn+Y4iXtmIJlretPERxa7atAk9EdvWZOpepuoCiu
UY5HtWutksSOnpauVPR7yoJStCPL8X2481e/kgvP6lJOlFCG9nbH7Ct7BTOQndistbODdFz6e+T7
QDjjJZLJWczY5UqTpjiFYnxhvQHU1J9TLCJo3rzbVwvjrKRMm3oIO+gVncAqPNT7uJTsJJeAQGIK
QuztIt1KFmcjUt7KehlAlpY65ltjAXTmoDyjVrDQvUmlJXo+bAYUK3lcoKYBP6dgOm5fNvVf+qLd
k7p6vW32/2VNKJoClBWjuXxRuxkwhOAviF7q3bBTdvMJ726wsAXvaYw/ed9pKArCDaAVBXw6v9tK
O8lNDNeABKL+c4g88PE2vWgS/iOnPNJ3ayHcrrGWRRrwc5bORkyNuEiqH1Bfc5J3jE/Jrt7Cq4Lm
nv4LETf3bGmjhqEXDZcRMXR+CHaOQMQRLAiHCymb2Vv+UUbHDX0cAXER7kHvjYHA/0eAu3VVrMTy
I7F0qNVS0fFubsE/pyWeOT9o9NwYX+fZC4UUJlt2vZbGeTwTVbdKrZBzUPwMNZXpWGjgPBh7QTi9
+UpYy+F8lgkCgh5Ah8jlAcm0ekSxy+vt+Dq4SwZRckTUYpupPeCwAToCEJUqxgN/184MTQxECiCP
YuIRfL2xFeBhgmy2f5fvSjz9Cjdyh9MfGQWMYYGq0HUESr+Lrcw4jo0QOtNmbjk91vK+GQQF/61A
VFuJ4EyiixIQOIewuyXl0XnjnoKgmgnR57b8laYv5CJAGtWBaff7SsoYvQRAyVzmlYG3Yb7SqRAl
b0QiOJ0YQevuzxNE9N+rr/2huqA8hweQDAwK3DN34U7UV7kVt6zXxF1iUkRNv1MQxaZaZGX1VyK5
fvagVidUWgSL21ybIQOzGW4Yis+/HyeAQQxzj+tlzvB+LA690gsUYWs1YBeCYyKGgTkZbjXyOLdF
RGtMVCCROxbWXKISSz+F+UlINbO1mrWo5e+ruGgoR1KSRVRa3bXBJQ0OgptrUwAoUBjoFFQTzY2/
Cyh0OdSiqETHR13t5yzxqrR5k8ruWPRvJJh3U/49mhU3ScFWlQXIv6quVBmFNXWt4Bmy+Utwq+HI
gPCCmdXff0nJUilMQugIAfrEBL//fHupW7eKvvo+Z76pEefpvLwE6ua5Rx00ku9Z9DlIHm6L+fiO
XG4tYMfgBWniDuXfxPqsoBLe6wpAKt/D5gPZdcBnSrzU0u4A5WBFTvMkngj4sDxOLKcpQUV1AHeF
1AnIJUuuOo2A7veCt53Avj7cW5wc7piquDayph2pQ4wY1ckXNhZOLweiUHuxod9CbU4Md1pJOlaJ
3LfUmWXLAKxCgYYCwGKqNebmYwtIK6h8CQ5u8XofRYK2DSxIBLbArawnaYiGEJMCyEG6g+B9b1VO
dQZ1L2pRopTlh2DjfX2/hHHrK5vBl+tqZE7nP5nT97K8yrLNwBacXWqR5m8f2S9Ziz9bORE/RSNZ
GlHqoH/rmNfZX7LcXKNoFOScRGKWJa/EtDGJASZKGVpUySE1/bMxZU4eJe7tc/qYo+e2jnNZZSm1
oe7PyM67zevkjS4Sa6fkiCDD1a/kLr5qbrgzHZT10C897UUn98FP/S6eH3DTCmBK60FKMSCpPUmT
dibFl9srFGwkTwVaAnDPN0OYWBeYXluPTtpSt2ciHsSPoSG3Ei4MSLtsChMDNBWwsfKAIg44qez0
bxtLnMES2ZhA6/n0D8ChsqLXawpI2NHNadNYeS2dy2lyc6LaOQ0NMPqkT/9sOznPmEVopQGcL8M2
Hv3hWakPUypy+qKFcb4jy5TS1yToZHrWjsYXtGQl++zL7E673EETC+iCNP8usGEPwv79j49P7hg5
V6KUsz5UEVyJCp4MRAoQyA7lO8zhsC/2/2wzOV8SDqWhlQCgBONXf0dSgEpoynM4iPAE3pEcbjhj
k3MmU6VqRaY3sDLyg033ffU0SoMl5QBSfZzyow8nNpWCq+3jSDe3k7xn6QY/k4eBOv1b8Ki7sdt+
MkE3Uu5RVbk2T9Ne23WC/bxthBrSor97TaltgRvpK8r7ZCSSLy7aRul1mQleEm0ZTFKUgLnpwCCR
e2DoRegrcoVIYXkRLkPr8ZO8N5zeju7zHYDSAusfuUxI5BwNy82kACg+ddAHGHf3SSw6OeVDSL4+
OUhYwonV3aM2Jutoik7LdjL2VYs6hFpXbl3FX82QHDMzwJDQkFqVKZ8GonkhlQwHuAP7yGh/+moz
WsoUHgeQbhgkBwQvfG5D68c4GA/tiA7oMhntuYgvvZYzi0ThqW3lk9ZJj//AuLAKzlP5StyFfoOT
6eeTLH810FeOVuPbMkSnz3mqNvEnDIoT5vT+XY1OQJqKQI8WK/mvpotVcP7IDNU2rLUAvpDZQxJa
OnphMb4keZgTDMtPSuPdXtHyvVvyOJck+zpaV2dJcVr6OI9PWvPFR/e4ITibjxkxTsU4jzSXzZj0
JQ6nBTvF0hYArpHAMu4TL0L9Qsb8tAxemGlvNJZ+ENHBKdvx8L9jOGwq55qA2NxEPrBfl5Gwne4a
qIRpsYUG8KNs1xg++VfPlL/r7MluDycJxT6hq1pWyG+0TGSGVyJj7EMnTptVmTGq1eI4iB1+bjzt
HoyhIPzz3eASvnaOvAMU1E6Nd/qP20e8FRGtJXOGURkk9DUfDkQLLhWKAZnyaIBA8baQLctYC+Es
A3jpEUoeCJN9JbAj01OlRPDEEEngLMM3C6khJQ4xRVstHIgQQE10QpwpDDNhyaDIimO8aJ52iR6X
kdnyW3sszv55SfEgc3pEYLcfBe1nHwt7sI715nHWMRh0ULUgZeD6mb7VY7iLFP3TkA/HhKRnajaO
xAIXrCjO9H+kfdeS3DjT7BMxgg40t7Rtp8cb3TBW0oreez79SYzOaloQRXy/dLexiugaAMUsn6XW
pdU2pRVh1DuYVLfQS86nugZAaN9RCLaWydgTyZjULEeXGDhxZCTq4l17jn3iU54PXsWYJ4axo0VQ
RCDYQc8b3c2cedp+Rk71f1iLs678H8eRf7ZtQRvrelAsKj79/EZyEi8/G1+D03dpoUec2JN5Y4C/
FuTe3/NDKGNQA6WUJROsqhAagNkmQ/U9etQ9aafdzhf9jBTyc32SXNzqznwL/8/rHBhtYtAuVdS0
aUOY80Ya3uKq/Iekpj/Jxl9qrcZoSpKrU6+imAJMF22wNrrd5+pFvO29fF9gbHlC8xInSOZ9KGx6
d0lKA7Mv8XczIiI8yARbcAc7u5l88Rheghte0MVBHY3Rn6RouhrsCoqDAR1HrAy/iKenbehcV9Ef
lkFjtAVb4Ci2Ia7rZcGShQnFDM1KOpmTeF2HN+xi19AmIP/SnafEs1QpARA6js+CctFzXzee42Gf
xXapc0I6nizm1jq11BJ8AQiORcHBxOoxqStPCpK9MUZ2kxT+VCkP27e4/lAfx2NuMRpoU3SOQLUV
z2N5t4ScDOtqrAF+mR/3R/+AKy95QJ9RrBnwlBpn8bC1wF0+o/XptgFp/OCnzszz+9fV4kMe/fcr
eUQehSSpkAodtNTOZUS/yWSZTchxAHliWLNamdjDKQ6qgw4C9O321pB8zYJv24+z5mVe3x1jWjUz
y7q0wVc0Z6PXCHB1eqmxijl0uhjsQ9vCeJrAWFM5aLNlyuFrlqUfL4NNZB69Bu/OGIQtF6kywE4l
O2mGacCHSLfj4fmvDsH2jwTBDJehgkuATvtswRxdqlvbEjiHYBvrQPhThBilQXMIhpGGabFn9WQm
n7eFcN6CbaXTimDI5zjHVkFjOQ4g2jU1wlHg9xarXz3rHx8KWzNAT2AXm6OEkAkei/k5dpddgfHl
7qV9yp9iu31dXKz8UK3GT85OdNcfE3c+Gje8VgkeQCgMQJhFm/Vqu2Ca9bB4E5yadIBpApTvunNl
K7fhy/bdShyUZdeuy60RKH0IlKUGeNoXtbsXbqqXYF87ymF2kHm/FJ/az9gwy2vg5ekOAxqahvcZ
ugHefng3mUd0Uai8D+A3tv7jWRnMmNtkbJNMxVZ01/AF8NIromXsYzt9rD0QvezzC6/VlHcqBjhi
zHNhaRBQqpXgLz3lxj4f//KzZpCjz6KpGBJgUzjfCYrfc8ee1s/wn+v5SyOmrKSknmOsSWq6nYLZ
5EbzjKzgIOxqme4jSBDZNP4c12qhU4ilWbDpsbWLh8CpdsLNckOZ0Bq/vM299sjdh72arr0WzIQN
iUQMGXGa7MjnzqGNBJGj7uXLBDa+yucV3tfB68ddmowXExZJsPRI0Tpj5wX9bqqftj/gdav48fuM
y4I2LrMxZbgsk/6lbEFc1Lt19iR3vKrjb5DpQxCDTHWmRUk+AurBtHZSHJqwjE/anrY1pw+mM7xt
n4v7SlRJr1yXyJhFEmIgCTEkDe7CT+oj2iO80SlcYd8Qnjb+Qgr1U7glmgwadWMSxwu2Ub9ro3Ra
jtVR9xHA3vG2la0D7sc9MpDUxmZTjeakOHImHPNquJl0NN8O6h6Z/VOUR7saxLR/ZKY/ZDKgRPIC
fAg0ramHfifotikXFir9fymFwaVWGeQGc4soC+pggDAnO+yJJWW6y9EM+n3+aqv/Ow1cwp81o0II
EiYN6n/SZXjfeU2wHbKkA5me6Sy329K2v99fWOqDph1VLYEFKQTDkwY4m2bzR4HOx3kY1VOKuZpK
TKw7bX9S09huUs0m4d2QKMihQzdSzgXK25gBFvmfL1CaezPp9fl7GhG7PJ0KxKxoafayS+To9ujo
rvgEfphj5Ol2DRYHdPtFbk724QOPQI93vYxmjoaWZb2Gt1Qif55e55rHVU3PsqUsjFJGYmCqQo0E
Q1p9C5bXbPhnmHbxcgYfw18pyns97QqvaI1TagzkZsnc3aQY2zREHpsmhbyNs7yPBF6JSDOCLsga
7zaXX4ruLtZOBVqsto+xmmX/sI5gcf1ZOZq8GsdGIN/TI8NJdWNXuGktOtzUWRqaP2QrdbDBzU4f
FM63xjsfY8uiGb31A/VFyzDeoZrkmcZodWTi1N94Yhj8mBvJrAZhhGURval+CaWbwnjm3OK2OZHe
C51XT9W3kZSLda06IQghCElCi8Shk+VI1VcgwcCgcg0iC8VP8vqc1LwwgvNVvbeIXknvCqnVVJo7
HDp07aACNEw8e0nfYksXGQxBHqML5QigRYsx3zfZ6zcqFGRxM/R+8PZn8d6MwQn0yLWaOSXIb2mz
JwzhqZ9H7LIlnAQNRYOtUzFoUYyDLobg14DTQRetp3A4VE/mLlrnvA/LbJB3xRiAMwX2eEFD35s8
fOWoH+e62CnaKjS0NK1wXbRQhBZyfL4GZn1Cf3xdbM2bd+3njtf3uY4ckgTWckMj2N/GqEQOaiZ5
NpFYlTHbmh/Kc15bxlfzHuQNiojJSNOn/RdGjs2qFhl2Ovgc3O1zrxbppKs/gVGT2JQnU8ug+MJR
PZg7ze9zq3bBW3Osz2Cb6VCAAaOIK7mTu9wQ/3+jBl53la/+CkaL4JKbalHA3aJDvuWn8KA5ndu+
9o6ClLb0Fr9sn3pVmz7EsTn0Ka7mcARVhqOWN31yw11h8mtHOfWNrwQwAdPUYGtYnsH1p0TqIPCy
lc/GvgGdjy8/mH62G4+zn51AVLZ9rtVuEECnLIN1wMRgIHOPQxr1WPuEFpQBnJjgoI1soXZrUMfr
4DVFUCr/T22IVEd+wYAPqWzWDDnuUpjqACmYfKfPix2olNQKYQ6WaeijwFHZ1S/1Shpzt8jR1bWg
Il9QlMs+E4Z/syl2yyB52L5LnhjGqseIpeZGlWCP5t5KU7/K/wX729/JYMx32FQLjDdCXbkUPsVy
46Vx5ZQ16N7+Tg79Hq6smyZIuRZgCz1c8Whf1cUn0htOboycK1tPHl09Db3TKzlBWTXl2EMRtLPh
Y53spbRpbUqz5FcNpKn9seOdbD3ovRLJhAJSlGULxo5wheDwnfZIQmKdBSidQGGu3/5RjvtKGIPX
2dSWoZmasKmLa/TnhVcFXg0zrn6fAWNSFgF+HS5CmX0TMUseyg9T9XWcZ44+rOPfD5hQGJgAq92S
g1VGcaLwOLVHU+e4pTxFUKmzd6UIqpoU4iSUKgwbbSjU7PCAkBNZ4ZPiggLIB/MeBxW4IhlY6NNF
HkMCAz4jD6za3SVxcrs4DgA+tIid+WuuOQChMgARhWbbLws+qhy9F6oiWUX6Jet520CoSm1gq8pA
hKaXXZ2UKHqUumgRA9zbKIaW/yzheZj9bZTgfUsqAxPKKEbznACOEDZZ2RhZBfEyySflSbbkfSfu
qsQdMLr3fyc/fjeXP/SRnaMYJgFF8wn6SOkNNBssl3B59p3b75PDwkujUuXeulEGMYJRHUcMqSB5
UMYWJnHT/N6cd5iuwF6uWHme53vOtfIUhUGNnCxJo3dQFNDBnRSP8t1nXm4r960zOqGNbr6berct
k2ORVQZISh0mspQBxPX4adAuZnucqgdZ3anzPbbbbsviqg2DJlk5tKEgIBE4eYGvoNlDMZ3eMyza
DJp2Fvm6LY9znSzhq2kWEgYR4TTPrWeEPVgmHRNf37YQDkKylHpgLAhzWBWUneeXpLhRKo7l5/0+
Ax4kJ7o0gULBwVJTS6vAMApuz+0jvJcSf1V0rCwS6TbsX4gLFHloYPOhd4GxLHY2CJYi6Kd8SbxJ
G8Gn2V5aYbCwW3knmpUvlpot1aBojWYnnmtbWxRs3quOmE27FLlkD7ppYTOa04HIMemIK8u3qjDf
S135OsXkVsuVexGZSyHtbXC8uEpWGZw3WX/4j/Mw8LRkJZi6OjjVIyY01ejQkcROo7ftW1vH2w8h
9I+4slyaIOf61KNfQ5U6b0gkkN0anhDtB3VEZnb4o9Ya6UMcA0ZaDjuZozf4ve+rvoPduk080wXp
74jYR/2cqNYf1duuRDJwJBrTvCgJTpgbym4u3aUudxNc6O17XEegj4MxCITCc5dqEQL2WW7tqsFA
rVy9EiV9iYLmNsVooFSqnFQETz8YHMr1JM2S94bqZHaHCQtZVcFWAh4/3rYY7LT+WUMEXR1FdCEg
tsMocvyl6+8JaGG3b48ng3FmdKlPB/C3oHQU3qnh16hNrVjkdaz9xmX6743AIvPzScpFjxQZGQDH
3C2e6OaH/Ck9F8fJpvxT/Wc+Z8b2x4WR+J8FYoLYaMD/Cm03OrsBSsyq1trzkrx2SvVaJTjm390j
AxkYe63zMUMjRAs/pm6bI9a9g8U2srfFrKP5x0XS57wCDVnNpr4cB3xSIIMwM0wKk3b/dyIYoJAE
aQZ1EVykNpOtJexvVbBRb4tYT0fRVaiabugquHt+PsZCukSYCL7Z1hVt6TQeeld0Uze5yKBJ/px8
o1SXoJ7U99MZY7WfOdKptv1irq6kM28FBkBhlkecUA/2FVoO4KpE9x3xsfjLwlQEiKkfluJWCB9k
dM1wZK8mn69kMw8oRVJhKrRBgFbWpdP7po+9eOLvSVmN8K4EMc8oan1Tg0EepJPyIcMMB3qajroy
Wpg24Zj/9ZzalSgG55ugr7VJLL6fiTb/Y1Yuxazc6JgH8B/vyCPnEnlnYyA/luveDKaSqk/gTw+1
H/uz1zrggt7LjrqLPRBtP0i8UJOnNgzqSw02DYAKikqVvMimvQmgDjvV+xz9Kn/UgfNxpyzfxmQU
ojh1qeoEGp5QDY7xoJ7qIHS2r3K9lflKDoP/tSKnJA4Q9YEjPf6W3GZ7WnSMHKLjCVtsytLv+lO4
N306vRE6vIk5zkvq9M6v8AycW61OUpifPHnpm9iaysbJtX0X/+XjsbQEExYvCHqEOcDS7TEkgsHD
Q/CIBZs4V+xp99u3uuqSXF0qAzBkCsHQsiDVPZNjOF7qHosR0xdNf2tBvcgbYF5vE7uSxkBKVIPs
HisO0Ix7KfazS7doYlTO0fa5P+VWhRes952NapNxj/Gb7ZOuug9XshmUCZawVDEVgvFK8UtvjPtU
XmyiRN62lPXA70oMgzBVEWE2cKRzWV6462R7EKGdyjsjx4z1TwbXdeVeKgMxpSgkep1EdH4hviEe
tvW+ZVYKtsDAAbjt+724024Gr3ri9aC8V4o3rJPOwMywiG1GBAIgw+QEOWJzIi3totaVHCLeujXO
58duix6mVm76qaWDDCATAieNZmNWw6591K7F0F0wPSXusLlB5yE4B0vZhTri0Fda0ar0emcXBAZ+
CHeQEsjKgBmt4Vldnjj671cw0xb5AJLcQHXEg2xjhYCEQgVxC8OeXGqghN7dVljOZ2Ew/k1cgNOl
b1IE3Wr8Nc/xepj7EvOB40fxxDA4Y4yykWcF0mjx8BQ3T0IeW+347/ZReCpC/4arq6vKipRw4hDb
l42NdtAllK1Mey1Sf1sO/Vs31N5gkASzJpFERNj00XTN6CKCmHtbAA9EDAZEMKqgjTKdZxF2s01T
xWAie0TU6xdu/MCLfXnHYfAjibKoLAscRxgmJ+1kP246XkhP/+CtK2OQYlSHOIk6aNngKR6qVLc1
YL85zpcBU8o7HSXdBhs3LOkt4ME+z+VjG0SNJdLymr5W8Trb1b4HCTRowSnNdbSjrZq8fVKco7Ks
D3mozSMJaQugcDI1vxm/FguW7pyVYLetJTxBDFLMRpmqGe1JqkbhkouK1eoG3WLzmPTpkxZr/2yL
46E9S/ow1kY7dTLQHhz0DohMUb/IjuWeelu8CjwHLUwGLbTB6HSiwp1UzF047LUW26cfOcehwLah
kiaDFgqpVLMU0fJaAGPTYNxj1lCxunB6IJPkViYWNE3K7IV57NeGcg/GQDfoq0chbDguA++wDJyY
ehIuY1rh26gug6RYVeYjQcODFJ620H+/AkclLhKpjFPi6A+DQ3dRzhNiEQnd+pg5pp+ffjv2iEaC
kMsWwjsgCzBgWiGohaOdYnjVotiOQDmdKCXnGrkfOoMx2hgXRaqhdS47LRftkLuRF/sNVgp5xY26
M52J56jTh/m9BmGY++crHYYqBK1XRJCnnP30xvQi8CtGjvY42eAacKKdbP0hTYj0w8HUWNqHUQ6x
mHiEg/Cd9iFzphfNGWzBrw6hxxtz3H46EEn+fERBDsDHINHeibl8nYv2WQ1nty56zlXSp9m6SdYJ
kccEZJgIy+ncjLRrdugJceBE+pxvnoaIW3IYXKlHIVqkDscRyK6ZXpJxQqHyYVguZnJrzpdkuVOQ
tgyr/bZcnqIwUDNq2UQ6DU/W1CDGaZbnWms9bdK8Nso5N7mev7xSDwZNCNGHqm9Aqjugxjzctr5g
l4IFzjL0344oHWa2JnJ81m1o0dhG4HlJgy5sEBmHiHdK/bYoJysLbkXleYJN375KjhVCGednjYwF
qVXnBm2X1JPIQVsA/z+2ewfzA57CK4tuu0bY/PKzsDbB7Kgyg/iiE7KXSij30xzzHJT1brOPF2Nb
foVCIIOSAP9HO7zRT7TcW3mJE/udaCWSXTsmPgZsLnISH5vA7cTvKGmqu32vnA/9/dqvzEMwa4pZ
qvgjiHFZsJN7QnTOo9Tj6Mm713slIySt3PURALpUX6vBriLNRfBqt83D2Es8a8B5undrcSWs1vSG
5vIJbrXYi880zZDbICCyvzvRqceNhrcdCu39y7yS2FXxjGXFcDQRa+/DHZgJscwae859xR2eQoc3
EsQBFbY3WOoHSdBlMOsJBfZ/FKGTD5I165GrosqzrRzvKriBm2wncGySuhxV4PNi7kshcYXF15Nz
sbiS+SwWRz22l4zbQk5ty5ZQqk5X95kP2AoWTlAXJete1TF5GiRiy1hRp2eKJ1WvTZw9ijmadbBH
F5STri7nb9vn5n0UDNYUddWSIURxVSjflOlLKL5wnXieCAZhFL2Ui6XAKxp5aCGwtOpesrSASxXL
uUy2VzgV0xQLdUPiTF8GR3RbREHI+b1i08+fMDDT1pUPRGP7hk1SlEY7J8Qp5FMt6VZQHpNWtrRR
cpTC6YKv28/E+RLYNWdNPRhBKMC1zaubTN21YL7q4kM7f94Ww3EwsV/5Z4VUw1Ip0gjsCB0GXXSv
BaQIbnhqnqn7PO6Ux7+URyHu6gNQyigR+4HmZik54qlwkkt3LF4aUMKVXlHavEQARxdl+u9X8kop
zpSyRx1Gb1/0Ais2sR+Vx/C13gV8pRuMf5IGQ1upIoTQS6QVmMQLnBTsbAJ6u0dHOJRe6C1/1hJ5
JZYBE0ESqiBLESy3BByJ1L6mdkpssLu7WCxq87KGvKtkkAM7Ybtk6ZDozmtQc6nglQofSpXDL8lJ
E2m/dDabERZla/jOSAcjR7Pp4lt2JJ/qfeaGnspJ4nDOxHY0E2UieSMjhzN395N2J2CnILf2sW5D
DVMzdIUyCDPPlEwz1pdr6EOj2fOpwMABiPtKC5xceCbzq/nGs6K/yZ5/SGReSq7GEqQAoFpSfePQ
fW3/Gf0QQhPdUnyUXLz0Yt4OfmWbbzxWDXqWX+3bh2QG+uW6LI0RW8OdybzgW7eN9hBVdl59SUpO
Y9X6y/0nSWEDVX3MsTNREVQnTisP1C4uKNCtJHrZxit6U78/D1bQ/AwfUxAuc9MgoaJKb8ZkWJH8
1uh3SnATmndDxGvU4J2JGrwrsJqbrNbnDFXHPHtAZ5qlhf7EnR7efiKF7c3A5m1hylIcSUHSBDTr
lyiyVHCsix6xZ8VSLQm78kRrfBEUZ/syecdjsL/TQnMQR2TAcuEmNZ/z5J7Mr9si6E9svRf9E65u
EDPleiGVCNsW49JXT1G+2/79dbP8oXUM0hdtk9dSiHR8qGFT90keLKI9psO3bSm8i2IQo0nzrGsp
2U6huZlykbEgu+T0UP0mpv44CYMRRqiWfdqhjXpCTB2h5gRTjGhiOGCsw6ruhD0vh8z7lBhoIPEM
T4POQKEfbE4/zzAioekUTWyLE6aeel5xbRt2FTYENQM5CjUMcToiWtNFF524vnIT7gtMQ9N9OOL9
9ptxNI8NNpelz0M5gWPTISefoeLEMYwcnWADTTlNjNEc0eEUqSdVvZXlU4jd7ttn+I3x/aEUbIAZ
zHGcGpSdjubhcGfOcAx9zSKHzs98XvMBffCNb5WNLVMtMeukRiSS9uJtmaZeCRZLK1S6Y73Me6II
XtKYr6QInrZPyVFENshU5IXkI8jxnCmia9GfVK3z9DC0STcfM5PYA5cWfH1cC4x/310AhY01G7Xq
lDaBLrZufE87pwerSEAZb1gBGNznl96a/oxu5UomAyJjF1WiokAhzbhEpzbWdo/FPf4nxw7z9J7B
kWUeW1Vvcxxqfhamz6YZOdvPxVN8BjeKuRaTOsFzZcopTG765pwXu20Rv3Hgf7wPG0mWqty1YQC3
ZbSjx+CseGQXOaJgIQ9XOxPy0DKIe608sngJFs7h2KiyFTVlEHPkA5r5QdHuSHbAiPz24Tgmi40k
wTlmRLlIIy4RmytMpzIrL1xMS1pae1sS7zBMLGkuutynGc2ZShdTiW1VPxO5/kuMkqlCXpn4KAw6
0LZBSrKnUX/qDrvlLrMEH6uKPGm/fSSOs8SGj62JqmcZV3BZ8gnU7O2+SrPGymbz1MzgL53nPytI
fmgi42DoTTTnJEOQRazeRbOEvexkkHfSEQve7AjvuViAMEUNG9wRaSlCsMPeSdeIkJFNuesyqNe6
gfMygxCCLOZJGSDFUJzCXerW/5Ib+UIr1c1Zv53eth+MB7Vs/KjnXRRLBnLptCYY7jKvAf2xNbiL
jyVCGLIWP5sOb8yYoyVsFLkIpqR0PUowobhX+psoN9w5mjGw8nkZOFDFgdv3WZAr7TcjkNXIIk2s
gzAzwJB8k9bu9hVy9IIllYsXMqFGYGInQSHaxhjamYLt4xHvJL9JPf1QdZZYLihKNezpqH/S29Gt
atdgrR4sPUWQOjvRsfJ5uSDeMzHIkQtFIpIZXU+LEmHS91mOvgRBhzRGjMXqr9uXyEFdljxuHFos
wwyQm1mml7Y9yOEuKm8GFKK3xfymdPRxiQxegL6+alRqQCav2bd2+y9IMx8oFuqjxduEyVMMBjCK
Mg8SkqP8EIp3vXqM+n96Hl86zwNVGLDIpjyoCxlhvU66hzAKvLqdfIFUblXlcBSLW6Np7Hz5d9IG
J2swYtqpnH5qjlvKzsymalMlC3UPaQNgi34CSnQhclep8YCKHZ011HguFtoSS6kQsM1314hWARqG
EIXNEQ34qYMlRipK/bzhZo5qqkxOo8KOGFlrkTYf9H1en2b0ZbTal1jRebrJAX52cDbM5iLqSU/b
G7+nRcveoYuSaAoqSrnlPh6gsCO0pBixI1l9p/YY3fKeNhlr6DDDgKLdPoSewilLc+CEnaLVx8GI
FA2fQ0weCzRsS9m3sbOzCFvkBF6tg/PpsYOz2EiWzoOJNxPMgyyd885vlDsOlNDWjg07rTJQYurY
xRjRtumkwN/fCLXdFcQiRXsJlw5r1aNvRApujLHf5cPic4TT73pLOIstUlxj2w8Iy+kOAQwo7lJb
R1mTculRbnhE8bvIR9Fzx0tL8G6WAZykm7qEGFCaKGsO+VTZCIGPfRi52wfk2G2ViWLGLCAL1i8j
PSB67fCIpCLna+NoIzstmxkT0mshaCwCUIKEhqM0nb2onxTw2fUxr+LBwUh2ajY182mcR5SFM1oU
3lEWe8q3zp3156gkoQhz5e1IBegsFDpHJh5oD42B5u/Z+5+6aDhYRZjYJddz7M+MoQbfp0vyQ/TQ
HWh43txhURHHxPCsHGE8kVHT1WARYLUHT/LqA91ToTn1K6XfEXc9F4g5Ok7ov19d45L2YL0SgVS0
v0Q812fzHrw7lnCmDE7YqoNCQM07IkfhCYMmCanKMhvg9WevYKpH3zf+y9EEDETMXxBG3cUOr51+
1a4BIkQVWynNX3YP59U0t5KEKlwlePly6KPUKpSD/ocR6JUg5mhBOaXYUBxSrML4nCNZ4afBivd0
mFJw6pdt4Fh9uythDDBWpSpgeR16n+RlPymd02TCKVo6TtzJk8KgYKbGrVTVcHoMtC+PWFp+p3Yc
jeCJYBCwFNVykGhRaiCUpP5VTJ4qlZcd4Ahh57aMIhoWScRnXOn3meRG/UkmnMTyqmJ/PIjOuE+R
XlahqifY8I59AiGJQPWfP2y/OUeT2bEsVdXGWk7QlZyDMq6/VaRDqd4uNZfZlXdbDOgNXbFgsAe3
BVwoLVBrvghucVTflvv8hG32dp7aEciQOJaKdzoG/DK1iIV0JKqTktfWtNM4szL9mHcc94z3TvTw
V6CnJEkdDLSYFpdHOTzEvJVDvGMwKCDGok4qBZmaUbxEc+GBrnCRj3U/udvKsGprr/SNAYBGJmHR
L7C1oEnWhFelOxRYTlOex+FMlt6KCI8Sg6cVDBY0dZRi8Qh12+fGM/v8XkdTlKAW/va5eGIYPJDD
ol4iAhTNmteUEGuqvk1/lF79uDt2wAqcFaOYBABPoVFdkAsfm9S0cyXnHGXdnl/JYTBhrnJxNtL3
ukl8Q9nYYmQlDazBUdyGO6LGUWyDcYrGBjcnj8i4E/W0kGPVczbP8H6fQYUYvkJd1uiJGOX2kOqZ
i3X3HAhY3ZMqXV0YgwGptoRFnuHCjLO0187CBV0zWMauvQn/IJJSsBOpdrBl0Jat+XNmS/s/mu+9
ks+AQ1hLmgRODhQje8yYtKOz6LmNxnBnW8fXQ9IrOQxIlHUt5ZOI3+1zn7bohHfVUdGc7Dk9gR7Q
LfyK197L+azYMSt9lNKySWLaP+NnxDfqfZVwLDkHkQwGIIxZiSRVRg6SZi7+owLF+gfOV8U7CQMQ
wog0TFMNSNc1d1F1CMRbZeJUwTki2DmqsmgNpafTdXl9E3elJed3Y8rxF+ht/BLZfqgAOzslIM0+
jBJ8/TaLLImWuqsXTG9Zc3Iq4os+Pm6rHMcssaz69ZA1eg5gdQb4V8ljNl+izBG1P0oWXJ2KAYlA
ztEIIYOOLzsNp9Y3bxoQh+J7xc6t7fPwoIKdmxLjPjJCBZJaF6N8u/ggHzBut9OwRnayaQDzhi4Z
MHMTJPdDrxo5UMVTEfrvV24E+hOySlJRAUrIF918G+tzNHE0ZJ0F4OoyGZQoJIzc9Do+KLppRLbp
epXgTWntAeRomlVZ8Tsxa2PHju6MR5Fb/qQW41cVJYYqorZvoCr88xkFeSahWSPz0/1/xmKT0g9Q
epjOj+6kt+0XXb/RD2kM9iviUHcCnc0sMePQYXhk8Rvz320Z9Dd+OZEq65KsYV+orjHY0QtNiDVF
NKvTHJbuVEkcCFynUPkQwAYa6qzVRqajYtyg5VNCs6eGNSo6JqkF3JsAaNftfE97aAWHl79d9zau
ZDPexmguLTKMqC1QdQEZM3p2MeADgzL4BbdLY/W1roQx3obeBiUZOiSuegPBLpF8czT3ixg9bD8Y
9WI3HowliBj0BIOJHZzOKfy0xC+D+Zbrz2BStmaj4hllnixGATVRWTBTjVSZ6Bu+7KYHw0H2fVeD
dyO2Rw/Ux1Z2F2IjDgdK1os1V3fJYIkx1KWhxzSW9wMfO813wY4yP0du6HBlcb4AncGUqNWlMM1x
yO8J1cRZyFndU2Jn0dIPdOiGKJxOg/W+06vz0Yu/wsp5Easg70d4jofqJHnLIyXnNBIrPM8X8yyj
wTBxm3+HM5rZedsSVs3elWjGJ4mqXOvMBUHlUJ+7ch+hmjFpOGkoc7RnXRAmYQxNBNmnwpwx002p
GAnesJgwsVSpva2LuTdIpTXUaBDd/irWPnWVyLqsG6quyJLGvCJKiIY4yZPkBJ/eP3Xf+FqBF6JH
MzRSTRxQW/nUfxLGHk3E1IbSGZJTzV4yx1YE3sxY4jW5rnx9P0lhXiocqrQrp0Fyps4OO1/8Ohju
XRX7nJtbSR3/JIaxAIYUV22naThMm7lzH1gJeVZi0zYxu6HmdjqdpPILtrFsi1356q6lsmZh7pos
DzG05Ew9aMgubc/5xHi/z0C/oZOo6ksFBqearRmkMkvP0W+eBAbvm6UK5arv4G4t8r1CxH3ct97f
XRLjblTBUi5RAa9bH73CvNFbTgDL+2p0esYrHKqyFONVRgO+u7i3hKSwq6C05/FSyaJhZWZ96tRp
Lw7CLiZmYclxdKthTnz7kBw11xmsHzsStSD3k5w+KW25SM9yq1u1PNyXkvLUKvl+Wxzn2/0F7tUg
HAsTZIWCHKFv3JuRLRyn0f47KSxCtJIQzTp28HVZaJsgDo6y2Rp1Tqvr+vspoi5hlbcuEraHpx10
QWlbrCHLTt/tJHEH17DoepXQ4W0EWQF0lXwIY5t3MEVWmRPpkYqon+vom6T3lqGNdiybPEhafaMr
SczHm+dRiXATxxIP2W3v575pt050Q8Mma7bu+l3p/sFzXQlkvmVTLwr0TqYSBvESKxq9FAP1FSfN
un4oFeQwKr4eg51uQXuGXgYZ1XPBNTDdW8ZukWQcWF3Lo+CRPqQwRkNtxFleGlwdnbBaTq0dH0p7
vKUpovoyH3mlpPVD6cTAhLCqyxr99ysASbssB8M3RvuiunbEMvfrIn7pp5qTflhzCFWiYh5GVjQD
PIwMEo5YKbSowHOMg8KRV3aDsm/fCNb70dFojUcUvLZXEOJUlRiKijoZO82ip53UYWofJRgvvaf0
28VLfMYSI1t96J3sngaYoO7bL7xCw+p1Xsll9DCLklntygUVwOKiTTZJzlnMSROsmq0rEcxNVlGL
Be45eJZpk2YX9I44ChzwW1fCKxmMWSGYho7yIKZbD+KX0W6fxXOwJ4vVv4pe6eQXXgJsHQevBLJq
mOtZWui65NRooAExIJaA53Z2pET3fMqktUTLT9rB+Jq6NFdVbcL96zG3dSfaKkb3J4fuV488LFu4
QeqqcSUQLnSoG9egJuCdd9VkXh2XtS5YddKgbgwbNk/oP8FKPskyl3MtOmr//AfIeCWKwROxrRAu
hCnCd9JaWtc/hMtzpaV/4lBfSWF80DwakjzTI9mRyrdKyqy83TfCv9sn+Q2G/Pio2TmXuR7MaQnw
bIY6PNRC+CLJkqMVzb5Mw69IcVup9twt1eOoV06z5Bw3Z/270w0TsRCmh9lEy5IlUT0bUNGyx+CQ
UD8tsfKwfcJVA63+EMH61Cqac8IuKbD5QziJ4R4xlyUFz1PMca3XQepDDGOd6wqlOyWE0zhoTwo+
s/xrz8088I7CAGGsjiasQUZ7C81dfqP5xa20UxWr2I2vyv8j7UqW48aV7RcxgjOJLacaNdqyWt4w
LNvNeZ759e9Avt1FQbiFuHqb7oUjKpVgZiKRwzlHupg07JM74bgJDX5McQWefVGNCY7SVLZxX8NE
lLs5MAL0Kl0VTd7OI1jsAYiQEOuN78kXgUykBCYGCGLQYsE+xYqRk85R9oSCOKIIgWkkR/Xio3TO
z8NJtPrKAx55pyobMpUozDQ5VP4zVZl+USIn/kIrxM2ufVbAn4v1RnBN2aszBrFP7vXCSW9Eg0tc
WzIUTZNVIssWWySQsCZYKx1sSSI3Sk6cFuhQYrYfrjXhu5omqpzkAwHnGoV1MVUYoJ7woDV01HS6
26goIU1QoBYJov++SYeGmUShZGCWx1LP4fzS6T876SsZPvOE2ajDhH8pkZd8DemSVP435nei6VnT
guuhhP9dLifGhP0OO8NKo+AGV/tXOcayq3FOy8frMrgRcaMGE/QlW7GlLi/g48Zf2oyVoUg05ML1
rosENuKPSqlX1qxhcL7qvKWW3T4pXPDiOGuHpHghgryHHsqH6AHiZ5qlWhbqUO+/Pijl0X6pUOqW
lF+2igdY9aSF/qT1rpIeJ+vhM8d3kcaEjl4ldTfUDQbnly8WeV5Fe+N8W778PhMgCsBVSYB2Uj1t
woS89KjkkWNpp1UTcf6+fYZr58Z6TbwuaZ2PkERyR9de9OqBADFEU76a3a4bn+XxZyjG+qdXyDWp
jBeFqEbKBSIT6JGUINvPe4AD70IncmuUfEXr/vwMFa1yjdLgoaXDXpqmXi2LAh1RqEfnKnbLu8JN
3CUwA/lkCQIEr+kCtPqLNOb6NKROysZMUvB+qXJnOI7gKNe8VwAq3Nrn4pzdAxFMDcITCrMCH6BO
++FUN5IZH+gVFW9bajVb9ktxy5v/xNjIYazfXOopI/KqoK3UfaOdwMqVbns0AONH5PyB9eu6swm/
H+MNnYpWEuZ4FXQJQmyAdzf9fn4YfTNob0JXtCYl1I7xCEkaDUIqmnWjcRW/GPvxlJ2LAyVRbsE0
IGqUcaP95jAZV8gXY5TLBdWqYsocS78Z6/sSrDXXj5AbjDdCmCsl61crgZ8j3K93kpwD6P8BANyT
6TdZJhDFDV0bUczNkipWUxcLcm1LesArV1MLPF2Oobq/rhH3AruIYSfJs0nRCzXFq6UCd6D2Ze4E
5T3R7zMxo1461ezpqyhcjlF2ns3/fSMZUcKQLV2xDRSlmGPS9TXLlqbDZ+8fyfqwiPbW+Wb17++z
12/VFVUeW/j9Wvqhk9+yfq5EQK78I7qIYI4Iz5AZm34LVEAD2XqZVFFBTaQDE0nXrFuI0qPomSnH
uT4CpmUag+tmxFuq3n6Ht2iwyRorMts9bgdAilezL5X5UxWGTpX1u8TufkdJdjazwinqxlUnK1Bs
4vRr74dW5eS5cqyN4iZah6frfxPfgy7nSs998ycVCmjqNYKxALsFSfgCjBC9jUE60jkFWEEE7so/
Y9tQZMUgqmEx4UfPq04b4pTyB4F4KS79OFROlIzxMzpdxDABqB2I1Eu9gpYTZkLNUy/n7gp8Gk3Q
VBFpw3hVicCTAnEHwUc/JBLw6Sl1tmhXmG/3/+rCzmtGyTQbsyUr3rJ8D81DJyKr+i82eRHAOBbp
G2ydxsguJ5BH5vc5ME/0+wJ82YDOpjvWxsE6T3tR9sDNoFHg/Y8lsBOb2gSKBnmswNK33Jlr7i6g
9plr0+nrn2byJIsm7blWbilEN+kLFEMS7618qZNezSwoGau9L2s7KcR0LajVi8/wzYLM2saTRrZl
y/zAIzBLo6lQ+Ky1C1+6BORfTXWHnprAxLl37EYME62G2egSI0XeJ823oel0PbYjs+8pOVfrJ4ik
3mnEJnpV0iRDBG/K5H25nJNhZ66P1x2W60kbbZggpDWLrCH+IJdsH0hU4SFywPaWc10IN2HdCGFs
QMmyyTZyBPh/ZjSzg+Knvmg6j/tlbFU1dBnY5TK71qaao9pqFQpaqqIdJLM8rXZ4ViygCKXmLhwK
QUGV38FApwRVFdXW9bd/3wTwtTQTucvweboW9FQZ3hsHFXi55n0GaqUn49a6MZ3hAFg1TwQswP1q
G8lMmLUL2SqHDD7ck4Msn0r1WGrP178ZPxvfyGBiLEnNGujC0I5CFlHWE+AxFc56pEBxuZu8CsRx
o+1FHIt6IpsRXlQZqiH6Lr2nqDTE1TpsH9N1y8Ir3eYUCURyJeIuBEmlBewldstuXApAGBHEdzvb
9929LioevHWGP7zTNgIY34o0acYGKyqd8YF2jqsd7aqZL8QdwTUC3bz+OX3O8OIogtLtTtqv3lt8
sPM85T4lKxYhDvDtleBVYxGdEOOt57KxVzOzrJE0CMXqw7Izd9o5OZZB5WK59Ul7MO8UnHT+kLvD
Z4BmdWMjWH1/B1S11SzzpKMCazjhbtjN+2gHgNuH2adT54YnMCVuHNiIY8LmkuZ1qCW6hsk2YEYc
Yyzw0k1vtI485dZ6Wl39L9SPDrEQEpn+8McPfjlg5oOrRTxlxfxmw/2BcoqYnvWdPmCXfe5K2BkW
KMq34Is8Jq5KQMhaVA3yZuLUP/szBaisQZ1j3EoZIPTwoV9FbTF+h2dzuPS+3xgRKUvLzlcYdQsY
bbooMZ/kA4V8loQ7lPwn+kYW/dAbWaMaVvnQwW56b/a6x25X3NR7kO9aOwMVJOslE+VGPCC6d5bK
BNbJWiZJa/Gqbb3iW/iQALJF8qvUMe9sB50/ynr2qTi7UZKJs3qXTTAbWKsEPsxk3+wyd701drKX
BcQT8X7wo/pFGjtgMmhLbhsWqudN69hw/8gHe+5T6+tB4WGIby+wUOrZVzxCY1LcNGwUO9FoiuvK
LnovaPPbB8OvDrCX+0/6A7p/GkF1GPMf7+0F9TjZjidA39C96cJPA/uX9GgfWj+9pW0W0GQKSc+4
qQ35VyS7tDECLrDTS/QDUyyf0/UTui4krsXxsmiQQ9gmwVCLiffbe82yWDNGw0Ad30ifrOZLVH01
dXcVYn5yzWMrh7H/sS6BmoVpXRRs/ww7lXsKwZg6gAPZfaYkthXGfK6ubE2tKxFKeuX3Yp9N6Xsm
ie4CamCsAW5kmHQycxNCMslIJjx7abdx8OnaPlpwGvAB8qO4LsvLyrayGGOfUz2VddrHB81mr9/M
kp+LRv01XsjfymCu0rAaB1UbUOGry1xx7Ko9mK2x1zPpth6j2ywrEa2KQ5WGe31ubkcdfG1qfx+t
P3oz2WPY9VxMGM9fyn0cg0oFLBlRZe+0ZMCo8uzIdnpY679mS3/IrdZtQnA+SPFrXheH1AKzZVs4
sa4Nribl3/Nwyfzr0YJ/ftiRMNCj12Hl779V2ihZbaho1GZ16nTAJVYjZ1wFY068/RY8Di5SmAvM
6lCPA6YUbQeX8NnZU/3ENx7nkwncWYAeAJqLQuzQpL29MQ7XVeR/votwxo9LlSgG7WB5pdw6rfyS
xgIB/EBBaLkRs7+E5ZCyu1VrjQlt2KQb3B7oelbYBUmn7rS8e7iuCzcVAGXHv7KoshvfiuJK7RMN
9k4nI+sgPFBuUNVpXfFcJLd/tZXF2IYhaVkDuDEKvtEfci/yKc0rZV78zCNyK4gxDz3sjHrGaonX
Nw/aODsIvM4QBvJ07kV4fnx7v5wfYwzNXE7TGOPuWBGUuumlBqbjrH8RfCWRRTAhXa9jLFDrODn1
oQVIIc0w+lPijr4MUiP6umpd4omuYt61uD1FJrRjgyBp5hGZKcVk6Xb9nuJWiffxeLhVtLCkgMRb
Aa6dyYTcqR2yEHUneuPP3vJD2ye/o5v5sUc+0+6m5wq4IuKVJ+6dgvUH7FsQIKizE8GkbTNE4ZHO
f1pOdCqDbJd/k3YZXqkiQCDuHBwmKoiq0AFkmx3KHC0FnFstEig6ddce6J5OCegZSi8h/ZBuDd/6
roFYWTqEpZe9xg/CP4CXwW3/ANbJMT3TmStKDfJR9oenOLBcOZjdOFCxSuPXe8yynBW3wiogcivt
fgzynSwYhuJ/5c0hMM5v27ElEQvW1P4EOfgPTCu7I2ZDb6Xv9DN3z8VzL1z45UbqjUwmDvSj1sYS
vYykYfoVSe1dGymuwDV578Xt2bIBIDe0cexobfRQnZajvdP91AMcDgABvwIv5ChMx0VKMbEgXVoz
mVZ0dOkelu5q+3ByRqCsT157q9NOtS8sknGdZXOOTCSYlniQowplJMP5h9SwBh8lEhjUt6+fJzee
XkTpTK43Gxl2gGluFFuHXPMV4y+98v5/Iph403ZGZYAzBOWDdnIKs3X0+qazX64LoZ/9Q8660YPJ
8dq0nIDwiitIzyJnDe+q8DiPv5LlSysJ3meiE6MGurnBrYYkWabCAMPkMPensbq1IkG+xa06bYyc
RaYb5C6ZlQxPChQpytzVj0Am9UMvjt3p5+hiof5ts5fg7fmZZYqtZCZs6PM6S4uJ+1XvLUctPWX4
EUqHKBK0kEXhSWdCRdnmWpMThEhFcbJvf4gRh8klbvv3cqcdqanrt6twrlEQmXUmemgY5xlyFWYy
HNNDC95VIwJA9OCpAWjvhYCGIlNhQscSpuAOmRbwC5P5oObSXUe+20Uh8C+R6TPRoqxVpY87HGWB
0xu/Wcq3KdpLxd+muTrXnYwbCrF/IBNDNpA/MKcHwLha0yIEC0s61ph8TUWXFleVjQDmwCI1zmYM
P+Gd0TorKmXgZTqvXgdcWUrEo+ZufmsGqT+8CotY3GtlI5k5xFReSZsN8GpKRSU5MVayo9/zETxp
QCVIAtF+iuAk2T5pCcJHvTPRjNX0X/LcOoX+iW6vedGHbezpg6KvHd0UkbT1ztJ/VON4NiQ1uG4Q
/CfGRgwTdq2kBLlKiX6AuqPeROtGuBcd9VNoq/pWISbsVqnVG0YOSXSByDgbQfuFUrv3vnWcgnhP
3ReTwNfV42eSG/XoZ9zEernFYADIHem7F0n5t9FTsVSRPYwATFzuwjPicXGgocq8XWsn9LNANIfM
r11s/gImHmdmDQbECCEkLawHoqkP9RoeSDocG8v4JU8vYxg/zWUz4RHU3FiKuS+H+YcVml616r6e
Wn6i2c95vu6nLg7aTqsdtSbeoMRemCMG2onfNKXtDG3rtzHabq3aBGOtu2GY+aSu3HGWv+aZfZAt
PAvy5sv1A+a6ARrM2NU3VLTXmY+ap1pvVAmGvXvJm8yzPP26/vv82pyFwUaiWTqeOkzEGiM7Kap0
ptgjE1BJc69qQMypHCnActx8hlRYN/FQwzMHtF4a2x5r7aIixopuqq3Vx6Kd/Dhd/UYSTUHQMPgh
2dmIYcwyb4piyPQZbcYORF7Zndynbm7Ibik9lmbpgrDp+jFyn8MbeYwRJqYOVscUldQ6JK6RAGVB
+Zvkx0H+TPN+e35MVgBPs7sCtR5PKyQ/zSpPX0qfpCKAdH49C0MP9CGKwhnb1bO6ptSLmWYfd8oX
JRgP2bHFpC0qQL79tUM2QJ7e+Kd3gG8uvojKJfz0biOeiZq2Fst2LyELqfzFpcU0IFikTpu6dfH2
sCgBIlq6I5z63hAhv3LbNRj0+Fd3xufMdFq1VILx0PYCCAqcPCCP7akE3sJx9kt/2hdCqk7ug2Yj
kzHYTK+0pJvp2szNiIU0XBQvOkZ9i3vxRcENKRtRjK32nVUTVcKoSd1NX4tS/THNmXfdHUQiGCst
Br1IIhsn2KUHHW2SWfDC4N+qGx2YqCVNijLoqKh5PTDhaetX2VlY9JmE8YpfjtxIYhKuNLeStWgw
yqnf6Ee0Qp/kQ/njz5q2qMXMDSIbUUyGFeJbLF0Go8diq5vpLzkICsAwh/V+URQRSGL7dcqiddrc
4FaxsQKmP7eJ6WLHYm1FYZEbhi8asY060IgB616ZYGp6h2s1GNfcMaYHU8I2eO820yJIR0RxgyV2
aMfYbglNUoschQGKyJv5oHavneWeBq0qkA7m7R+UqesWz33IbDRlYgaJYknXZGhars8pMM9S6Lv2
ArcSCaFut0m2SnslBgpHcKty14+dE4NzPXu9rgg/IdhowoQHLZwVGdCFtLmqBAoQjcd9vTffEO2H
vQjTRhAoNCZQ6AnpSoXAENuROKSwn9oxeryuEP/QDJRrUfygsMnvD61Sh0FJDFSqZ/1nU59VVXU6
0TAz35/+lcH2a0H7FgMADz0LPTNOCvgNxnLdYfb4KdTjh+vq/BcTv8hiikWjsoyZAf8FrqS9uNpd
sTj5WT/WmLmR3GlwivYgPZFdv5M8ER2AUDZzLRejZcdVgQjVYqYo2Xdu5doHZV+55qHxbGzgDF/I
ob5RBa9evpVcVGacywTMdtEq2DU0p68LQCX1TwA8YHb1HxMhjF/J9og0KERSZco36vwgoWMij7Eg
NomUYPyKhFWUqz1mo0PyJUvORPjSpKfwIefdaMH4EurpTZp2qD1od+QOXNFgYQ1rZEvw3b/RttiL
Gu0io2fu4KhKR5K1mKPR9eSUjcVxMjGBEaqYxurqncDqRcox17A6GlGsFdhImAEnH7vDTQwmYMqx
tPrq3nz8VKfJtoGqp+oaqCdY3VQlItOKBv+CxqCy/6fTJJx74qt1kcOolWDiNE4qxL+32ZI9gCr8
+FnDMlvrZF+GvajnwY+FF3FMLFyaJjPSGadYpt3dsChPcYW2QKxLL4LPRYviH23xX0HsgIQFPmB9
jtFbsUvMA3wfqvsKxEBp2zvG6vfSL7P/poga/f/l5roIZSJjkWKAvwgRGfOzdPdn5gmkOm803xT1
Q6Ci4CxNJhYa0yynaQq8lj8Qe8op9KIdeUwAjhjv+5scHieKgzz0Od28mKVJzWmTAPQgqM6HBgmA
vtOC0kuOOND0tUTno78FrQeAg5Zd4hFPOokW7EXaMiFyaNpuagjeJ1LhKijpUAwBwVKTSAT9941y
izw38zrAZuL2KwGO3/ijyQWXJz9kXSyECZHYq7TkZEWgbzCOhDX9yh3S+XdZKbsmXQQGIlKHCSFN
ZmttBVJML52U24loh1EdDlVLBHcjv08A2CuASCkWllSZY+usYoxi+DIKjJOvYjxNutVurUfLBUCM
pzp4O6TuLHwjcx18I5U5yalQ5noY0a1W7eomm5ZTOhaePUuP8wz6i1k5ErX6vTQZ0NvLThBdaJT6
EFw2spmTNdc1KyKDoLjzFpzNA5gwDuK+JvfxQogM9Bms2mGg+709RoaMsWYJF7Y+mAeAG/1eZeJg
YetU5SFxZDX1tSYSZCJ8D98IZaJK34OMcaSLLQ2GDWkvVXLo/+mU8fpo7OLTcI4AMVm6soizgJ7a
x1O9qMvEFjnXbHPEywwls8ewSxzNtlB0v01MdbfYpSAZ4n/CizAmnMjRWtp1byn/GXDs960PskRh
u50nxpLRrQKKJQY32ZkKpTWzxIo00HWO4Ewxf4/l/TTuSO2PmGNa5bsh+Xr9VuA5/UYg+7Bu6siU
dAl62djv03908eM0/b4ughfDLGxTAYhGphhXjFmOsbEWUo8RgrD5OaEcFuaFEwG+vs4i77okrjKG
jD1ZCwBhMtshyYrG7kZaxRmlwMx2UxaE+v66CJ6PWRsRjLnbXRuTscQHSpuvUT848vx1rZ6B6ucY
+uSUIgAcalasjW/FMTZe6H0C4i/cn6P2y7Qx+V22/nWFuF+Hrgqplm4CF4la5OYS063CltD/xuus
e62q12EoXWUE34wo+eZatmHpSAaAWmG/vdQ2coalnTpCD45S+GG6GxR+dIVGlKByTQAjV6puArYH
y8bv1QknTUnSGC+vMg+wRGuSm1IEJiISwdwkOTjMlwpDFoD6uJvLQ0JuDPLt+kcRiWAvDNNe2joE
tMFo+FF5BpRMJCpkcAO3tTkpJpMfoq7NwCpCP4iGB0rqTbvIz3bRTgMmMeCcMO8sO/1vzMKIMlGu
UW8kMybXpZ3Sod2Bb9T79vjVbp+vnx7XpC+/zxY37D6SM2XFcP8KXmrj3oi/llqATTHBlcD/SAhr
smlaxGA7Q90gFWWWyRqgDGRvKuw7o/+pdtKP68rwD+sihf77xm+WWF6UokRfI8W+QPrTVF6v/z63
RGIhYIKdC7t7mLBjBIxmSxoFibKJQr4RZLCB9MsfWCYdjXkMYPnEW3YYQhYIprHrQ2zbCGZC6dhE
xTw0aJiD2H5x6HwkILDu08UZPDrPFj6uglyFe5SAn0ddTTFM0LC/17QDLFrUZ9C0LuVH7O6cEMlF
StE/+oNSmMKUsWZPoaaY+DNpC0oaBLZn3BU/KA8f8deHHnCi6Um8ysa1wI0wNhJp7dBqdG5JbX6l
06+s+1pNn4lEtkIvCM1SNHaQurSLpi0RaMG8fltpX2TrNe10waFxv8tGBmviIzDm9XnEmWVVkKXK
cVlFyL/cFhnandgawcY3XXR8/+2VMLdmMMzAyp/InRVMTyC28ayH/PRnxSj9LbrvuFtbW4mMeZfS
2IJbDX0Y7cvgU+tun5OD5Q/e6oMVXVjq5NrCRkEmU6jitFflAQxEMnGH8qwm3joJZtj43+lyhsx3
mrFRuKojOu9mBDTKTnG0RSCBqwTBzD6m9m0Tkt5/pcFu42zpUa5V2r0JUMvqNlUF68pcJTYimGtv
lazQSmzc3jb4g7tzsgiKAtw8B1ul2IQGe4jNwtTGnUYi00BCLR+NAO2O/YI8R0zDyVfjIoZx/SQj
dp+08MtwMB8zJf6m2aKpSN77CvSnSNfAQaKp7Mz10Fb2MrY4qaG2nLjtj2s0OqO23qapemOOkSDS
cOsCtqwiNGvAhTVZJFwkBGUFIHqKktUepkcMiTlpENLp/MXpguZAu2Bz6n3iFtpKZdw0S5qUyHT9
mS5yti/rXr6f3QW71omnYfZYCq7L41m4LRsAH8EoCSEsNqfUauU4Dki30964baXB6ZTsPI6LQC3e
M2UjhsXnBCpIUWWoB2MW8+8y3pnWvCPr3laflBCkTSL6AL5SBGm9BlYEjYVWzIpysaQV91Buv5Yk
yKtfS/b1+rmpvIvVxof4RwbjtyoAsSJdwneiM9vNsTjaRxS70TTo3NhbXmY3xRwhdg+eNNcO9FO5
E+2MipRksoe21pJwmDB+F5NdEv1qAMVrC5TkisD8GYAULAOIOEwMbxrb0nsVaf+smXj3Z05BlrMS
imZlRGL091FWH4FkNPZIXKcW+Lfa5Ejz3aI9Xf9gXAvc6EL/iE3emgIHMykzWGCWS64pY493wLzd
2HgTEtkxiw5zoQhuD+6QBfKIf8+PCYp50itTOyJivVETn2zvJwW9q4VQovSA2CRvK4e5pppJn+dO
wgPGDEcXQGZuLwLd4d0igPBAGQMAj0ByYYyNmGqkaxWqlf9AhdDFoc+9lm3VBEg8wB9kjP++/0jR
NFptSKBIRXxpuTEit+gE5V7uWWnIuoAtYeO+YhKvARP8zaKDkhNjKQ9Sm5xmmfjXTY1rz9h2tm28
xFSo8V4LE6Dw8xzRz9HJf5GanEJ1KVHvVATvB5EcJgQ1eSrnJu1XdsvdrB8WQK6KwDJ4d669UYX5
7n1Uzplp4HqQi2afTa07pWD7IN1zlndfLbDICVJvvkpgGANDswyIG/rvGy9tG2W06y7E+InVv9oT
8VureigKIeYGr/qOhXqUNQneXjr79LJqlKxXDTMa4Q2N2SCMu6eumd2JpmvfHlgffPMiiX38G1GV
AOYYxtBhT8xwpGDwzWO3W58BlZ40Tv5K3OQwndW99Ouk3hCvRkMWxD0H0WwU92Q3fwdj911jLvqC
ZT1vLe/y4e+8P3ejIGOi4eyaqkzqAgITtTUtfLwQ2NiqdYrAB7sUgSWs3XF9eKMLcy8l6xCmWYxk
M52c3nxQkp/XHZgLIroxD3aeoSyKKKt6dJVpuMMAVDDtUi/bjUf7YB96gN+YQXOXeMbLsB+FCyRc
n9tox/hAXxuSXc3QbvwpnTXMjqp++2XsHeXRuikOva8G8y06lSdRGYz7JsUrB36HDBOBnhG8DkbT
ZhniiZ4BqdXERlCD+RTJJT9mt7wFKdhe5B1co9xIZC5ICeWqaTapxP48L49AqlRF898iEUwwHuOw
nIHbjogCpMd2csf8MJLf1+1FJIMJxHmj6HlOAWbi9d7S74B9rYlwn0QimEBc5KuUlAlmRTIFEMHT
fZrnAebEd59RBGPsxLax789WV4zZbDMFvOKeMp2iBNXDffcJqlPdxhQZiFMM00b0fR/hq7jtZh3A
kuB8O+jzQ5s+ZLGKZtyZmIu7qs/XFeJOn27FMTFpjas2XDoZJak+3dXt6NY1uBgj2UmT7GROthOm
xV7tSndo9LsqtQUHyh0D38pnQhXaTxExEpzoGNSH1VOB5x/tpx0lVOkBa5A+IhkFB/QK3DXy8qma
D3J0DakOKH40tn1nT1GEYQcslmaLkx4ouXB4iEM3fNv7bnfRl0xw3twr4CKQbd9NvRVKCd0JaqrK
bUCqNiuu1Z8z5UnwXUWCGDOyZr1LlBHAmTS11vZr79Sv43OCV9eCnv3yijw/0O6FTK/cm8emx4nV
dpQhqJtu8pMUC5N/FuG0eNxZK9lbg8hk+CZLFzyIZaiYnmJMJlyIPPYxylrpQQvAwPMAJLDMASsj
sHJq6TMJ10YYVXij0KhoPYBt8MEqa/JCkzhLNh1GKxc8hSxearARw5yblY1Gp2dwA6s1PEvDyoMG
mJQxczXyd1WIqMO5tU57I465V2q0ZMFF9fY4VwL5pnHHvXnuPGmH9aNDEoh6V9zXEVF0opiE0P+8
P8RpKZNUaSCOog1pGHbLDm8b8PvrRs+9Ay5i2CJKZxt2PCJz9crwaA9e1uhg0hJB0nMdayOEcays
6RKSUIgIvJadwXAHpXWkEAgYwjyHht4P6eJGEhOaTaNekJ6/rSDUQFBIg7R31EPndecS8HOpiJeO
X8/byGP8SmmaGexq0IxupdBqHt038xEyfoRO72Z3+q0YIEX0yRj3mkO5zfIe7hUaRea0efm91PJT
Hf39GcvQiYrGmWahM/LeAIFlQibDxghTZJzi3K1UzV2sxL0uhBv7AFH4jxAmy8mGWCq7EkKwsz2W
t4VoBpzvRZffZ7zIJLNmJDJa5f9bjYE75Qguon/0YPEIamyFtIuERgj5MvkUmw9QazeTF7mUOVBE
NsOP5htpjD+1YD9o7fAN22H2xrvoaJ5tZ/GwSOE1gsv3rbDw0aMumjEeZUT6lKYGPErdjWd9wpIx
9pq/Uxb06EbZTR52KjQ3C+LIFUJY8JwZVWkLJWRVAccu41wWAHHrdvqzT3S2gugIeJ6gOACEF/Ar
oryG51VbYYxXTYWkVpOK17ui6K5lTF5tKM4oawKD557nVg5za7WrYpYd6mGenYNFAiEKb0AgDz62
oId1lmDxop+S1+1lzE9fdzUuBvVWMnOBxXlvpnKPOUs8WDwNoHnzqXvMg/G03GOVe/FAERpjG7iw
nOuCeT5OZNvEPqsJtiC2zpeYytDrPep8+fJlbcErn4kk8DKBjYS3mukm4dDsYiZ2gik5M19BDxqQ
5KHoFpdknjZ8va4M19O3shjfo7m3lJojXtJ//UFYAt6oV3+jXBJimDnB0b39MRvF7Aabzi0tsJi5
sk/L4r5PVk+gENfwwc0mWyAtwL4xE+fBrRnFuo4KyxgsvnZW9qNj+Pq95Ws726FtvfWlEDVTuGUB
shHKxP0GxE66NaEdPgfNj+qRQiWok2t6Q1D+iF6qoPxdiRxcpeGCjWRbmcxdMPSmNESUaC17g6fR
vJH2VjAU9KcLR6EaKCu67oEz6zDfxD7owoWhW/BHsAgKiToNSo5KzBvIk+xngEcxbhtvdiUsB1kH
ESaP4OOylelYGmtpLTCRNqm7JjbP5qQ69lIG121IJIW5IzotNpsoBb1B16eOHX8rrNjJm+/XhXA7
H5vvZzPXQZMv/7zyR8np59MUuUmEAft5dcopkBfTT+zHMhLZKtcHL6Zq03/f+ODcT4MhURB4ezib
3Uuui2i1+KdnGNhpoUOdH2DzwXoSTYWJZ+f4NEizY1SnTjQBJZLBxH5FJUnXoCjiafFjtQBj6EnR
BU0Q7gMJQwdvkNN4DLGoCKZZg46GYI6TgmrQmffsRrmVDxQUucZ4ryPC1PsvQeQikPkyC4nnDjMh
mKlxZLe4BTpOhT5pj9mqxZu/Z8ApE01eci+ajYr0mDe2ELVW2ssDAYwfYJCLYF4fs/q7pN6UqiDt
ot/jY6y6qMZ8r0gxk5kk2FOwm9jpbfVgJ8sprJKdBbKD637FN42LKCb+NxLG/kq5wwiEejOsf0n5
MZkTQQrAzVi3tsHE+7aqgKQ1o2up7urDdNu4oZecm8NwF31uB2gri4nzdql0PVBkgM0KmLXuMfP7
Z1pep89ArDnt7Mf44TM1Z1S3wRP9Nl/MhtlMXYmaqIgRVZk64xTYdu801eH6h3or0nwwio0UJsya
7YTbK0R9aknMQCLx33g6YZ0j8rKoDoHYXyPjqUA7maVPpEtvyrDw7bK/tyKApKSjF02g4oiqoCga
D42Ip3icwWMALr1qBDSNLu3UptmpaX+jWLVbk+GRdLpL8Gaebf2YzsZjL1XfrHiVXcsUkvZwoywm
KzCCYwM/nm3SKQ2KfBPFaGqBkwOscVzL/evozICtjNzqS7kTsSnxr5ONRMbFml5PtEFBSDT7n235
l0HOYWK5loR92RFPDN0G1WDrGGP8mZ1TQN78qyrjcDFZNcmmcbJeb2v5x1w/XbcTbuzY/D7ja5j+
jIwyxps6rR+a5VjlJSi9b0IyC54y1I8+mONGDuNnuVR1c9fjFfrW0DoSn/bvMXC2u64OP+O+yGG7
nUDZD+WcIn/Q6SW6dWMfVLSsaDWMeMJLhebvV7QibH4/yOnS05d8bO8yJzd+pnENDlVwC1Yv8hj0
AOizzoMlwL36eJepdJ8DSzEqsTFJwCK8SSoW/MdwXWkhaQFzQuc2rolY4mJ8RQ1Up3anZ1HHmhra
O1UZmYyhFLIKNNpOW73e0n7PluLPeXrKFBBGddrPpFtfrn/IDy7+Jo5oGODE5s+HKYkCSx6NWinI
tm15l6UTeLYLwV1mcWXgt8G+Bqg3TFdC5c0FrdX2qFSRvHqWMexIVXhRU2OYCft2tvy9WMN9Nue3
8pTeEQsv3c7womj224K8rm13F8tqMPTaXhvaXwuwt73EngLgM4K5N8uLoJL72pH6Zo+5N8mxquXc
pKiWYnGhGQCIrFvfGqNz9a6/Sdf8rrBWL1mmwtHCbHSKDGhbRrQbjOy7qQ5+XcZ7FPGetXh4TROg
rs/Gzpznr6TPAFGQvSrZuMt7w5tsyQ97EIooWeoAgjl0mhK7zwjSma2i2Fg/r9OCRYamdwdVcrOl
PSpllGCoykycZLK/kyR6bjSE0Db2cym+W6fxe04STBuW9qE0OwBvqU+k6H5+4ltrwPU2bQujSm9V
kM13MMaijJCtrygelp4apzurXQRxgf+pLyIY67XmXp+BzLt6mXRP9Bu1E/z+x3yW2utGB8aWyhgI
B+T/SLuu3riRZvuLCDCHV+YJirYsyy+EI3MOTfLX39NafBbVw52+9j7tAgZUU83q6ornNLgerTeD
TLoClmUz2BTFErXdBxLyRvcvArH38l7bfpsz6/qUNEkHedn6jK6iay04NZHjtC+9KSOF8W+6VbZr
a+DLqEH6SHt3w7FC8Qc4TsCm4LX/Od/odeBxo5IuFlojVbgJs3CTl6s96rzSD1cfJiu0BGIBGh+n
Ft2AOMRuEC6H2sMr8Wwg3PNc5mXUwBwf1XijkQmAnnmucXxZo9wTofEXRfyc9ekB3MuPsd46RZx8
0eMYyzKrf/1OXbzrr6IxTgvIOUyIsiFS1mNJRl9NHOZ0TEztlFp3Vnu2xJjDur1vh29ymMBo0aOe
FBn8dL48aepN2bxE04/rqvBE0Jdpc4paOc2LouG1m8TbPAHlRP5l7HVe0sE7MMZDJHUsT1IMDyEI
TZAKpisq4kGQJV8verfJNVuLxntSTzdozQb1KJV2S2q3GPIjKdPnIbYyL0J5jPezLubEmO/I+JVW
ihtg/uJ8sz5ziKG53eytXWuT6NROz0blSVFnVypnsG/3KqJrL5sYhtTRz3l/5NVI+qVucU866zv4
sGwuwPDuaW8EMDdj1WZNHFWYJzFv5+glXmLHij4IWez+he1s5FDb2thOXaXmkil44mVdc+okcuWi
cAFEwvlMr2MFF9HRRg5zDeRhVoHrsOAzidINtuoPQpLd50bxnIpgiByT1Uua8q5N8tJD0z51TW34
ZE3G49JUkzOqpPA0ufTKdAqRzTsktfxBtIJoSV7kWriLxTrUli4UpDxcmj6QYv2EsCbUB/FmQT87
UpaJo9GuBeiwcVDLIMFiB3FQSgZS0AqF+mY6lmrnKRlvt2U3otyIYGyg79JZlBuYdgKsD/UDqSs7
WcJa/KaUnBUUencvvs5GEmMFuWEuo6bDCtbldrC+6FXsNvJLuaR2PByxoct5NvcVAxinquvwjOyE
kTYsVtFTxTLhKY4mTPh0PopogG45pOL36wa+/53eZMnvDXyJ5zqPgafgjuLi1xqGA8vOvy5i1//q
byIYZ5ASHd02IIq5Zn0bW+dCP5Gcl9Hs+oONDMYWpF4FjGmBI8PqIzL6EZu3pjvcZW7kNh5YTx3z
GUzVf1yJoc51I5WxiyEBGHPSQ7PKbG/kLP645mBMxA4m5zLxDILxDgrod1prgnZj+ykrPhZVmEZf
5SZMeU/lfoCz0Yh5K40oT2apxCtG23bFBPQ8ECZ6s+pTZH0xLGqObfyLQAMT+TpK0hcDXrM8FGuM
qrprSYC5QIumPpiu9EX0K2+ND7FbcO7Wvr3/lsfOd80qKme6QSBP/ZVNv4SV5/h4GrGIh7o0Ie9O
4fkG9HxEr6XFpZPqWoEZkpBbWLqoILya4Js+zP0FFJusDh3OrxLK26ruHoe6u0uy3J3AMdMX6ue2
a2SnbjtXKzQfjTnOXNTu5TZQgQdtCfIXdsFQq+QYiBeQH1fPQ507Zdtipe35LzwImH51TPKrWOJg
PIhSYqcmn9rVXapgHnV71Xxh4oVKuy5kI4RxIdqyAIQ4LRDAabItGg1o4Ru7WtK7ReQROu4e2kYU
4zeKRpbrZIY+LXmqlsjW5OM682bI9pwGQBwpOAQ2dFEHee/ZLWlBENbnsAyVOGNf2dr8zejPonWo
Ca/kvqfQRpZGo9BNmDRHfTwKfQabj29JfFSb2OmjmuMFeUKYZFKULDknAoQs4KoRarT2v5c8AvDd
Q5PpyiRK35Qc570iaZxHeirj0EoS+7M52lNcuo3S2iP6O/nIcUa7Gm2kMTnDWMyrgtoFfRkXW809
fQZHY/b9zy8PNp9+q8TYQURytHQyCBHIhyR5Mc27Sfh5XcTlugG8EHCnsIQpYb/1oqDeTLMA7vQE
0R4wi5ajZQM11DdBt5t6Jfgq+hpJf2ejjlTZ/Aml/VN8E868jqWZK2leYFahyL+kM2qZ+ZmAw+66
inveYashYxhN3RT9rEFIp4+3bRR91OTpppkLsP51Snhd1mUDizlOxi46EbHoiuaHOw8l6m1Dkdhd
C0JdYajsTpm+iGYaKKP2RYt6EW1p5aQqvOVhnr6M1SxZsmhJh8sWI1Mdgdxv9feigZbn0nBOdrf0
Zcp0EVUyZLRjGO+uNwpqpx28YfO9gdUc24c5tJwCCBaYg3bbH13Ai9v24vmtRMbVm3Mn93MLier0
VMcfs0Z3EsNu0o9x6rbx7P/V53xTkBrwxjuWRtotGX2+BhefKwRrhhcHLYZEm4A3yLsX3mBnGI1B
EB1iX57xkVK9rnVDelhOfzDm82xwEvt901ToRqiEhwX7D+910dAbQSkF+QKlzu1+5LmdO61bHvr7
DPEG5yLs3mxAZAARBthD4gUGZ1oVllZYKLdFiG2OevpoEk5qt39gbyKYq9Y0nTkMEl79pcQc5bj4
eWs+cb4/TwZzZoIwmLlGTBpU563TYXoLgOWROxIbLwpm1FAwR2v6b7JI8+3wWABOpVJGS1hgdbAS
Z26PS495jDu5vTF5OSTnM7H5ambmWYQbjAtMm0jkB0kfC/IXdcKtNkycuxBdj+YYcftUjsAS/9pW
mdsMvC1/niaMKyJRZsiJhTOr6/tqOInGoW05AfPlQg117pvvwjifVqkVMg84rWTU3CnHMs8o/ljr
9UCaz7VQB0vSnJdORuwpmL4RY3pBmr9pgnFaBPWTOM7hiPKDEHd22pQPUqc9arLwgWOxVE+24LH9
jfScNh7LECtdMDrcCis0we4IDELPPEfhK9SKu5x4w7e8Y2de8Gkyk1xKcSRR9EEWPk36qVR4gPeX
E6nMuTMvuGK1iZEr0z8xynSXAhUend2QomQubhGWd31YnE3enNLu3cc4McJwYFqp7EpiAqJFYliv
UhevBG08CJDd1EFkCYBuR9PcxDMy7gPHk8ocqJJUSkRWSE3r2MsEdCrElAP7svuGbhRjjrPB/hK4
byACa1uBlLe+UaiHfjKOcZOEfS/9HBdelXQ3JtmIZHx1JabSkJsQqSEYx/axBuzbkvhG8um6+e+f
Hl3iFwHgZbC1S8zdL3EGJFpX036NyWOqc6pV9Ggubhd4iP/39xkPkFpGK7UxKgSa8U3Xb+O4cMj6
qVQORfr5v2nC3OM1MVNLiKBJY6U2WJAI+hDXJezOEmBR6bcyjKnVfRYV3QQRdClF9BKnfuoDuhuY
3QLP0yHfeMyhu85CtQCtKCKnAQrCe9/UpZomVTKcRTdNztQmzhL3bskFa7/ER6H+QsPWoQVudFAv
Ma82aAgGS5nr/yk2fqIkmsOp8Bs/c5PKNrzyIKKdYqvn1DXuCyCy8qZR9t+Kt9/AVqtGFNcBS4/3
iFIzAakF9KjF86G6r/zpW+O1hzSzMXUA5rUReVX9zPm0uyetWZYmYVJbQofj/UknlrBqrVmh7H03
uNl948+DrR80L79pX5k0phqMzLwIdlcokN7QygeuGP7nvVCzANZBIyIDJ/15QVFkAAg06TlWu3sD
N0KYG9gQTZ+KETlx1R/E9BwXhW2moq0lR2Ko7vVj3P+IqF3JwNNQTQTO7zVadKnIBdBBuPUvAsoE
jAgeBtMuHSxuobZKXx/5c+yQO+y1/Cx9Xgy966c30pnACd7YsvqFSpfvRDP3TNT5wUR9u6rlnSpN
flQNfxOqbSQyXzCxYoAIqyUCHOm20eEChDusdjnXT3XfTN4OlfmClTzkY0Sgllzdz+Q+VX62A+eF
44lgzL8plrRC3Wx1dflo1c9x5cQp5yWgv/LiJQC6NEWkAZOhyIgAKSCulwkfM6axjUadlHGesv18
bSOBcc8lwN96QiX0pUfXpxNfd+kGnF/SyINj6rsnthHGxASTMglCqlJh0qHSbiwwdGWcBPQ1g704
Mmwui3RN0DJZ8GMpkzUVUEtI2ABqhrESbEH66TF3tJvZ0xziyz/SAxo+XupHjni7hC3HKnZdx0Y+
c58ysynMrjVQIdRqOxFO4vhNWXJMaOV2mlWH61a+d3ktkW5Sa4ATEtkabpfEmYJq5OpKsYABKt1b
xN4d0Mk3UyVoFf0YSfmP6yL3vuFGJFvKbZuxl2ZLgv8FrYxStLasJPbScLKg3dEWS9YA2oZ3HBVq
xlTAQjzNKdhXQYMNWi1ZOQNMPsiW4oTdBDtZSaCbsyvU5QcN/IzXNdzt0GxlM3FkpxsII1N8Qs0G
TioQWo+CU9RYi6GIZ03AJW3avYRbgUwooeiRMlcZBNa/JDraddR/TGA7r7yFO2a5+/kUut8BJkft
grh+gZHkOjXPdTXcvJPPbZ87RT8FnDPcyxAtgJADaQULuyq7ZycLWTMPqUCjI+JFx8pFefKn6hqg
oRicKuBxUu2q9Sbu1Zw2CSmdOY+aLEI5cgVJvVL7U0ycsv6b2HKj1euH3IiRjJiIeg6tohycOYlk
9/lTiq4W5/Co02V92FYM40PaJKslpEqo0oGuw5nOckBnjctj4ssHzXDU75R6M3YtztXev3QUmhjY
AYZ2wU1cmDJZ6x7qZYfpoD3TEIRys8rPvMB1X8E3QcwNa+tCjnNqHQLQz02s6Iz3uYh0N+G4kb33
E9izvxViLpYxjdWkdFQhK1ij0c4SXqS4q4mlWBrFRgDKLeOnxCTSu2aABy6re8yA2m32SbcWm2hf
r9sE/aUXJrGRw5xYQpKq0hLkhDPoDBHeh0pA90cMzoPCE8McWLb8L7WloPFSmAda8P8ao9+9rzBx
LK9iNtpixwc7XUDAsyIrnD/rR3U+gDrD8tXM/T4d6TRGmvsVNkq4e9U7jzMCbBUAfBhZxNIDE2oP
opxPaYyvVdWC25HstjWTu0YzXkhVeQCCC69/tL2+1zt5zEWO1lrXE0LohRJvx84uPgMCyLVOFPRU
Csy7+IDpUH/ysGnyNzWed7KZMDvNhhY1HmqZ8zdd/SXxIq2dT/ju79O7t/GFRT2J2UrHdsrpW1U8
DMrDkH+/fn471/edCPoTNiLqtZjjbIYKgvm0mJ8WwgkWdy4vgG+xHKgik0cOz1xejIFLxBwQZBRS
4jTS5EV9EeSD/GEWpz/vI7wTxdzfSFjXORUxqjtksid3UaBjsvMvTgsIyIYJalr5gspErnM5mkvc
qbg6WushNTh/fy8uwq2Eq9MVAJAjK3n/OZTWEjsTJvWK9NconmTHXnVafBGjEOhV/UUk/U4cY2BD
l5VmZ6K4sSSfEzUsR4SbvzChag6/rh/cnlewsAqCdS8Rqz1sllWaQwc2N2Nxh/k5b0+L1rrKoNqq
cNPXvDOkHobx4+ZWFjXJjUmPUT00M5DAaGzpCXbixMcmVI4UEIZXNX99e67JYsx7nVozBpwO9k+/
W3eKD7h/kE0YN9qXzpMc0AwcIyc5KNyu3K6dWCg8od2PZO8CVdfMOrmDh8d5+nTCCRyQjY+hrQDs
qqgyeCPHy+55ia04xk4yGKy0oJXlqsVhkc9axqnR06t5eYxv6jBeqFMbs5HkCBMKnTLaejmjKNJX
hxKULfYYtw91XX4c64TzEu8lBeii0vsmg0dKZRNZYRTHPJKg1iuaz5kiFTbANqcZCO/V33Hl70Qx
z5RA5jSV1Bj97uY2i06mFai8st3OR3ongvEdtVV1SkkSZKrFWbNupfjPjeDd32eMIM/TKC0mnJau
Z8FEik86xiLs636CpwNjCFU9rLMyQ0acVkdzxpoFF1eA9yUY9yCNRVs1Mr6Esp7m4VYyXFP+YwwB
sNxuDYtxCygX14Anx6eYq5t1TGwlk53rByXzTop57Za5xzinCTWMrHpYVOGXHk+HPjePatphxMew
nhdjBmvaDJDiGG43d+Js+pzEhp9V5tNMpM9ZZfzMmzaYW/OU9EVoVvMtRv+8sa3dfAapvTxOnF/N
+9FM7NspS2NlNc5FiJD1Z9YRS8ycKGCvG7I9e7Z6kuhSjfQRMgZsFnf3vU1UW3A0T7clxzwhFY9d
HtTIXmPznUwm6F1RyNYKevWIk97SDozRAy4uxTIz+pqefC7wEhguD453L5l8J5ZxKnIktkZTUDPD
zI6CVCKlmHGgFOBVsPe/m4oiKWbyjAvobr0VV30i1uIC8sEmgK39Y4zo1wvzWwBbXBiU1CyaFg+A
KM2OtZQAmRKK564QP8ixLtlDxYN03XtBcXaGBpgiy0RSyVxRsSKCuFhQaQIijeQqpwKPaA0byezq
C3oqCsez7Txx7+Qx9xVUcqu2pNBQrgOlQN6FKd0+bdxCfOoX42Y2eZXg/W/2piBz1+AbpkSZIbCq
tc6WC+U46dWf9xnAf4fBVtomki4gsNUYtOHtgpE8IPtU0uBKa+Zof7HJtBViMZOt2jJN8WJk6KC2
ZWjo2Z2S8eK43bN604NdAq8Tq+mXBiKEvnW7bLzXBolTtOaJYO7qGJVrE1u4q6N1u+pHqeSEvTuJ
1rtTYl5/RewKs0rwKfq6xCBraABDJHoYmi/X3x2eGvTft8G1Jq8o/0ONXFvCsRz8YeJRHvBEMDEA
ShlY78ygiWIFRvE5S39eV2E3AFAxqqxbmJYHRPd7FbJm7PRpwcdW6u4IBmFXMPRzWTbedTG7amzE
MBd+bAdrrSN0UQcVCPTHnAR/8/dRX5bRpcV0MXNMYtmRYu7xJaL2XicYhuVNhe4r8CaACZSwqECE
okeEYZIpbK38VNRodl9XYv9boNFsUqjVix21Juknqx7wLZBx27OihkIl22UXhf9NDGO1U7rOgKqD
GJk8WdboTJrfLLxV693zAuOtqCOnBoArY1emNFflqEBIrjyoQA2IeenK7hXfCGAsqhmzSk8mCBDC
5twd+sAqbeMxu9N/gHfSAWZEbls/4jsukCB1HUx2RiuIvxVjXpJxAJ1CXr7KpZTeUqgfIl+1KVqc
fOIvkdM/9+/i0HN7fz8LURJRJoc4ijNCC6QEGdlfFe82WoEp5L2YPm3NrKQ2YeR3UxUow583lt/9
fcbhA2NdGHOqRtreav1Z5kHo7F4dwCFgGgsVvAsY6TE24iRbSxQHi0MuANfhUeYR6e5aNG6lgYUC
vI7sIAgAg0orERFCCJZiV01qo1PIcQD0Ulx8bEprqhrAhEX9jvkKZSIVLc3G9AjQbiBKlIXDirQS
IIj2IvCQqndNy0DdRAZUiITP815al4pNrEp4WrIDrb0PwDCnjMe8cHk3HwBdNWoKChYFUIx6Lyea
kkUhqop4OTHtNg/E8m5OPV2VvaiT7bh/WJrRW9ebRb8rhGOMrkkXWsW3aeBtIF2mCJIJLFUdsZku
YrlZYXyGjI5dY02m/M/g+0kK44AWOOSw58Q3XEmMl1jQHzSjFJJA1OeAwgqMq0YAPEkuKNtl6P5e
JxZ8N9V6Ddi7QGWjUNm5l90JTvasBEnYgGCT1/a8uAOvwrBAjdo1+JFYkzEQbMbALlDdJH3Mht62
Kh5fzWUZihHBPLQG1t6ABKSBIqu9EfPbHIuC0pPWA8v61HdI2RNbFl8yHmzUxV1gpDLPFWm6furN
XsXzrruRFZ07kRy6VnCw6PeUNa0jDsk5X1aOnVy4LUYsY5AiXIokJIvqqvrJKJEHyQdB+OMxVUYI
Y4uWPuXLDC/glulhIU8xILGU8UnNavcP44r3cti0VZ3aVlXAI+B2y6c4UWyBvLTzwnGRnBNjO+It
Ru5jNceHsoxHEyDFkjbZllB411Xh2PnrpdsE9sNaFm1pQhVUxx6rIXls1fjrdRE8RRivqPZFI2Rp
hU+fxn6DypQsjwHRO85H+Rf/8PvKvlaINqq0Vd8XqSSraKKgAubkXhmoh9lpD7VfBDXHnvdgZuFh
36RRrTfSetp+rIgB9gNvcKvJhvNzUhAOq8Ag1DwFu0ZADMb/k3PtYhYqrI6CyysuXI5kMYbIuJBx
Sia8sHCJyofJRabsF358oii7r9P1PsHqHza5QtFeDpmd+twC2EWIyMhnnAnitcJEgxccX0fydbyh
G4cK2toG8HUpTrLM6RfwLIlxIkIqVKI+AAk0GgEyVCj2VER2JH27bq+Xa3GMVowbiWqsK4hGjpma
ZfqUmpOdqqnbVUIYzaSwBwkcFDUKRalu4r/FUz5FH9VW9go1PVz/JZzL+TrfurGxysjMtkCz3SXi
YRzvJpPTpeWcJ9u0z2pVqbIEFG1pGdtE0exOfiHcee6L/OX9cbLoUBkR6mwoatXViWLXYOxJyecG
62sKr13FU4dxNBYmX9cMoDFgCnlY8cZIKFUIPBxVnnW8Vug3H0XDmh8GU8BOTAvN6lOLyfAupCHP
K3tMyJsFpzb9LlJmTo/xM1VONG2sdIAugwhQie5k013q0U774zpijnkqnes2xztExqUUq1FUQ1kD
D0L4oug3FkiW4qfrInhmzXiNvhvSQSQxELiLCgQhxJYUwnk8OVGOzHqKZjawiwnupv8RQnQAkhy4
ET/vsBhPkWbTAgJgBBypcG7Jxyo/5irHB/CeNXYTQSXiAmhqSUWTQfINv3CnsDhRIPHSL264uJgX
idl7c2MxNKpGGYumwWXVgJ6uOlgqCbQYm6a9q1muaot+ZwNx+RnIUgtvBZBjFor8/kVNczIuSw0Q
cxHgi/lonKxyCv+T5bGZrWhUcSYU+F6j8tBZH3TTv/73OfagUBU3voFEclUSrOy4RI0fJEUUsUmN
BQ5p5BTgOS5Vob9jI6eOaxBXy63qLlhOLwkQGUo7TRrH7IT/5g4Uxh30VlyDHEyChY/nZP5OrIPa
PF8/NF4ixFLQ4K1dyw5L3G58S8nlYw/cTkjrwGvpjhy/cJmiM/bNOAYlrQEdD1wkpKtxKN7ED7qr
HNWPNsGsGB0V6UP1ceY8szzDZr2EkhqVVCFFNooHQfNnnjVwnB2bGC/6IHbKjIuDTSI7n72qfZ76
3k4wqGuMk70aT7n5cP2bcQydHaHQQO6c19h1BNXTbWaFCehIBZVjFzwZjD9A+UuO+k4FCnt7MLSg
ko659d/uq8pEDKJe1xkIv1EmUbrHrFdcMH7cZknJqQnyYgaV8QtLOVqGUK//pCbxKfdqRz9U8OL9
QT3FrhxzzJx3dIx/0JW4KDUREexsBhH5qCx3jfXpugVwXJDKOIYRoOQkNxvFlbMPVv1iNccY1B5D
XP83B8QiJjco4kdahjQYgdCdorWPWrzcVWn1314GlfELTTIYsVSB23lqHnrxszY9Xj8u3hdhfIBR
g9ei7JCcdsNRSD/2VmDpvBEIWjS9EiqyIxCqKuhynyKcpxBiNB9dw+oEBgNs5PA6p/9S9vud/mpM
AVecmlHVNETBdIZqOqxhE5aH2m2CJLh+cPvxDzYxZRHrpcC4Ye4o/gFr9rGICoVmG99VR7LnMDov
BdY4amxS8Qbod531Rhx7VRPAehULDEFSH1vzU6pxDG2/cLARwNxNEYz1YgOMiNc5xeSlctcQwT1y
9jioHQX9I7sLJ4eSiq03+YAsuj2BoSbhRBA8NZnrK5BEFIq4QX1Ta7zFnIM+ljj2yNWUxpqbKKVa
Bx1IGIgle8886ti5XLDJWwCD5TG+ARWVBMj/7AgGRwP8lHwT3ddQVzUdY35gBWctVDQr5BcqskHV
s6afRvOVY5i7V1p7E8C8T3WvxkQ1kSnlnZ2dV2wPqE6FsqptnitQLB0pqVLkEZ5v3796G7nMhUiK
tSnHfFLdarTJIzCRnNRulENTB7X58QdHSfqNLnzKRhhzHXqlx2h1hjp4+mtxso+CTctqymrTCU3U
l/qPop0CTxp7NLw+9L9c/LfzZS5KZKhZosW03n+uQDSDlqAzHMFl6mSU45HzzPCshbkPTSKn64rG
jiurAEvPUTrseYiBuy/m5iiZ66BhvEFVUwQb+qJ5mOsvc9kXBVfIvnG+GTW8a9+MecuAeaHWBmgv
Xps/GMF3I4DD2AVwLyqwwydP18XxrgHzsuWTRHKrgVpV81BbGKb6OA6cj8M5OfZh09tq7UGSqrpT
3fp9klY2xnZCLVVuhhwVuev67BdV374T+7RZk9K2moD7ZX4RHdmp/OxuDLqz6gHAx+3derJ7V0Ur
LbtRvOzIHyvkmKLG+JVs0hZrqGnVL/8uJ16zfuYoSDvpV+yDhf2aCLHWpkEORJGkZI/OkQNfIYR6
hxZomWqIujGgW1cPmX5IePMSHHvRGI/SrkUuzX0OfFO5eywJcSWjuB3KmRNzXy7/00xv8xkZ9zHV
QBrIZMhpPgMKHBrOIVBLEDugPD0fyf3qAOjndTkg+to+8xjZ9hPNjXjGoQAetMuwSI2v6FSHqrat
u+HQ3EWooUhH4yZrcbwo4ASCf/3jcvw1O+WkFqs1WSNRXbEMxCq3xehnppzWKrF1jcfqyvuSrJ/B
7JGoTlBRSL+U2odF7e26eLiuz37qtDlHxr0UpKuwVouSTesZOELKW5g76t3qAAEEwREPu4snjwXv
wiyPvggGnOdynM4UTDFxzR/pOf2RofAVeWC+u64g54OxoCpRawpkod6GqJ/zCuzWCADj3gD5k08m
njD6Ra7cfJ1xLaWQK9VQoJpjYv9VWk5ihOal9JGMXqLfN9av66pJPHFMpDKUIEWR4hKhO9GJLffi
B6y4H4Fv54Eh4ijk1gnw3gdxqZ+VerxTZrOzJ6u/MePRU2P5B6CpHoWhv9esFaQuQ3j913GsV2f8
ENGIKkaSqrqD+S0SDFuenHzgBmucp4tFcsljpVaTDs588q2wOg8HEgBX7AUtpCFDlQubPGi423KY
95w3k2vIjAMqpQjzQwXYUslRPfa2dkq9KXLS8+AhgrK7n13mXj9QrkQmwCkLTSQ55lFc40N31vwW
YERViG1uhGylS6PE/yiP8T9yIVmCsiY0zpF8y6c5lIDFaiUQgsLrv/Hk/Us+8zsgZbnaxdqS2lxC
akgr8a1HN7Aqv77JA/0cuRUAPuKAEsUXnoSX07ifXzBuwzFajjmxPO6lVqiL0YDcV9PCuTp08Z2I
lgDvYDk+yWBSJ2MgvdwaKMhiGiv9Op1H7LfJHxNUsw90nQJEHraABYfl+Y9RAN6/2Qbjn0YwFGLF
LdXcojWdci0O86D4QOTjnOIlwhQjh3FMqlnIq5kjNigO7e1wpggAbWC6kV/eWM7yefakYPI6ivCU
2MlT65HQ4CTHnCDvleFqkxtbXUxyksP7aKonko8lbwGX490MJvpZTHAVkhWQSnpWusKqn1vjBxka
ThWBZ46Mj5HKftAjxDlufkrjzF6waY7ChcoJ5S53e5jPxTgWsoBLpe1hj5hMKsCa1viwxwP5bjiF
Te9b7POW6ng3gHEtytCaSrKgvJUYT2N+yqPHPn7MhxBw25z3/3KXlFGOCXAmE8NzuUC95uA0B9WL
BFt7nEKxQYK9+NaRJhrpnXQgIS/n5dgIS1I8tLWiVS1mfxQjjMlDJoaCwpnY2O/tvIVvLGXmCHKV
JopRP/hnKKdw9RcpaA8A2fC5zLTUO1yJbkzGe0xV0dKzpuSSM6Zhcm8OQXGN9wcIcXy8X97pMT6k
X8BuBKQPdK2sNHOaPg6x//xDmy17TNtfklrYxMx/iVF/k1rAK0rkhwSb3UuUP7YLSPiaSv8wVqmH
HZcbeRZOhfET69GtrU46JSFMQC5jFMdR6v1ZNkUbWOUvIzB5XeAP2bkJyCNSPiYNINKLHwaJv6Z9
dqtYkjdoQjAL44/eBCxSWwDhRIs+gPXuOAyYOG2xWN6PvWdF6X+shrH8yW06a1YVIW7ODsW9GYD5
OuhO6uAsfoQ0C5Uwh5yq7/8tAmDBLsypnhdzQoDZewvIRwpfQPB8Q3zKsq0djBdeCMD75oy/a6Il
1yMVfVeQE7lqXN8kOd4O2Xi8rhfncTAZf5di7CdTKrSLllI4gV3NW4kYXBfB04RxcH0iQQ0Jnltc
D1L5EGtg1Fk5avBkMJ6tUmrd1Gfcx0H92U43tfkUrxwL4JwUuyRmRGlTrzrtDilHrFnZhcJjgNlX
AkCUYCWwdEx1w+lsHuqOWFWbAfnErecXIflotse5qezrH2Nfi98y2HlS0hBjAuQmctwVbZtMdAtL
9q+L+Jfg/E0GE9NNGXgC1h4nBaLfV3KU2LNue9yUArV3QFhyQqx/cfxv8hhnvPRFUQKLBu7RjB0p
OWkJAadHKKaP4ktkPA21I4sPOg8FYv/dfpPKOGXZGIxVA6KmW8WlsxQoSJTfGtUvNCWIi8+cI6Uq
XL43b8LoZ92YxpoIWrPmeD8nihwEcLE4EA+9a9oUs2Pl1cP3Y603adRQt9LWScijCIWCSD6q+Xe9
etHiDysPXPhfugtvYhgXJ1mY/wKyC77b+BSP2Mhowav0XSuCpbuR12+idZwLji/i2ibj7yapbxAE
QbXei4LKlU5oomi3xB/PsYMalnHgRl2cW/1audgcpioAZTjuUAJNx8ekvJGVXxGP0OQSoug1sHs7
ScZzAKzKkocBL6L8kKJDdKAkS4oPklenDKoTsNS/yof6sxD8f9iJOPqxk6PdssRtAgJLQBaaYZfq
XhwV/ortk+tXgCeGcSrLoLftiDkNV55Ku8/uy+ammjk5Bk8G40gac6yWPkLWbeiPzfBztry1frqu
xr8kGL8/1WvmvzGHdFUKsQEv32scEZ/aQNSc2VGOlHlrtGvPeOEu8XOuMztGWici5hpUJIDyQ3VI
T3SMVP0hdt4ABJnaJyFMJv7G37LbPU3g78qmaiiqxe6/m9kipKuEzLfKn+L+i6j9JDxo1V0fvBHB
hBaLkmr5qnWo+o2Pa3MUq8dKLOwVbOtG8cj5cNSfX7jgjSzmjmV4tKM4hTrT5w4Yq9OzXDmjv74u
O4nhUrsiJ6HZfarfBLI50xRVxdSssEaQKttjS+xW4UXSu8/KRgRzqfJpIF0xYECAQhRYfnxMHf2O
YtaLYcwfiONJY66XOWkJYIUwXzz5cUi+0KLd0CCvpmueYjjxCLg4xmEyDzTCkKRbO+wBpc1PPR2d
dHkul0dLOiQZZ0OD96WY11kop6adRUwZI/jI07Mp8ngNOFeJTT7GuawbscENzqTvdXoSl09Sypkc
3HdMG1tgXmMzm8y+TDHaR0uO1T19PPJgvUUTCezU5rci4PWteN+HeYoreA5FkLGsAw62r1bfdbaQ
zl4/l0HdTrZoKf71G7z/lYDvCFcHlFGVHvLG8866kQDpA+FGC4I07d7kjg/tf6U3AcwJplKzTFr9
Oqg0uRQWrL5V3DpAE9fXFswQKZ5wr672da14QplTzMaK1JkZgUScAIY/wsK0PnvtuHLMY1cM6rAU
eHEHNk4QALkYKeiNEcFT03ul8syOc4t2n6mNCOYWldk4x0BWU4GW0IM056XGVnbzUGU86CSeKvTf
N3Zgiko/tBMcedJ+XJUn0zp26R9z5dGAbKMLYwqrmizD+H+kXddy5Eay/SJEoODxCteOTTt0ekEM
ZyQUvLdff09RKxEsYrtucGNDq4dRdE4VMrPSnsMqbXn9VBB0viK37//6xpdfyeC+vFZWapdhCdjT
MdSZzU/DAmAzSfBRtgPmlRTuicWgvFoVNuKVKSCMFSEYHACYYK3ZcoyAAXQI9Jk9o1+e2ZU87pnF
zHQ4DgYC9H/WKcaAgZeG/ncuTzXwPxtr1Hyx0JyTRM0a2GoRXRtT5ST5vkPB97KQTQ8Hwsx/hHAP
XjRlgCcFTC+S7MdC7RwCetoFLMwqpoxDgTZsereVLO61qwuwRQPKDx3yfjeT36G4v7htNx+n4eyz
y1I6hvp7DqoG2k82XYfj7AxHCeIrRh077xF4Xb5BkUzOVuOiLSNjRikhVtE4roHOry5Br4vaUCIx
nLnqddvKMtthn6ezVEquAbgLPOf/21k4e53Gulf7GS5UQvwY/2gmr08FCYxI4ThjVQx5zM0ECzy0
f1bkIDd8KaUOqGeMavwfvwxnp32YRk0rYWROMh4X+V6p7kwRHMn2VzFlU1ENgLfwwPgLsAD1YcCD
rcy9a9HmkKuJo3WiOPF9Feery/lXDj/zZUaz1baAy/dGozzHtA2KWD5qveFZFYAVSrIzSnJqy+m6
KsHqIY1uVTZ+WIMFaR6DKDQq1476XRfSc6QvRzC2O70BzqesclJTeStSefZCgADKKQjZga8CXwMu
gYEQz7RjVM6xHJ+VluqaeRXU0nx/Wes2ZxvxZDOeQNwkMGU/P3dJVQCuAsSe3uzObnudeYln+/Qn
g3GTPPKNMGEljN8gQ5IU9XGMQNVqgkY/q+XJFK1ebjm6tQguZwEJKVjnGzzfnVTuadEGs6L5l+9s
U4SqAD8dbwMAZTlLnTEeoiYmvM4yBk1MHCpkf99SbWUlgTPUGVBn2jKjZ5rp0T4xfmZKf4ikH5eP
QURSuE9PxqEKVTbP3nkYOsGGHXkzbvvX5LrxsbqDVvOYO6JGyZYLWp2M3xAi46wp48hWaZbb1Cgc
O/8Rt5rThJln09+CAzK/zFvuWhinC0unYKSJ5Sw6ht6Gl8GrfmdBuatOYeHQa9RkM1/y9Ffjf9MP
jXvX68XAeNOCctvQeqP92+hFgPSbUdf6YNxrrrWxPBcdhi+ip3eAgWP19stwrigY7B6+s4awlsWs
YRUPj3NdY5uDOYjyZ9/4SiHAjWO6fOkjMS1d/T46h0a2sE7WZEyOoqHi1GLQLc8f8jTzqh75sh7+
EijGtkxdA7+hoslf0KBHkNCDxAWvU/XCWK36nXTdSw7m3TCWiX1WcH+j1R25KXi1pleBbPZtvp73
QzYXTJiplC2jiTymw9a2GYCN6TXGtA7AITBGGHmLaNLuHYftkkDOXWmjRRYJYxjvNW0pgNgnmPr+
jVEBJR7gSI/pLtwnPy3HYu1KoEbXD2LiiW1n83FszqXlGognhgHHLo0XMF46nfaqf6vvzuhk/vmu
nEdrJtkcMopeIrnBPLGLaaHz39gXzTWGF3aXvyT7sQv3yvfKbJtGmd2jN5odGH9MvEsPBlIR0YKT
4OJ49BUaKVNuDBWKmGXmoEgBHiDoqVl7l0+zHQh83N37n6/skFh2igAHd6ftVGhluZts0OGMHiaT
z/ohNwXJz2Z7Z/Wt3n3cSl6DVmZSEPgwUIMASi7fVZj0BkG4EPla9J04B5ZgIGGULQznyUeGHdcA
YJv4Yswt0Xfi/FhhFrldjDCzuvqdVq46/SGLeGO33zMLwGGWbTLSnc+u0owMvQBvNXs8yVvfG9fx
Yj8ZcX4tm6Jta5Eo7tIis0kKrI5jwnB4nMCkXk8PFVCSilJgROx3vhrRx5G4W4uXNsxnFVrX6L4e
nqRUUCXf/iofv895W8syxr5s4OnpErCBlbHz52QU6PL2c/IhhPOwnaUtlUV7tF/rc2H+kQDxI0re
5v4lCmO/mF4Elio6E+dKwUhXlXScAD6jyg4QQI5zlb1IqfF7yjswdYT7cVaPZdP5ut25SlZfq1bo
TJjYkTPZ17/VegOv4b9ayTndWqrizjQw3hvCMfVYBVO0fbTY7v92ar7f0erImpYckWPrsy0Khj4B
Dk5POzCmg8TpzoWbi2qBm+OZq7PxdaBYichi2WgSKDsWaLHB3hmLg9Nbs4877KaMnv4eJZT70it2
feTUb8L+3HbA8O/98sNkdWFYWApDYQUFqPyebS+aiTvevnOHneoH6SACbt52mB8COTdTSUqvKwwm
Jy1ix8qeR6nG+GkJVbszm5M+enX4Kvi4AgviZ7aIncgRYeWC+W52uyu0p4mbn9k2EKotV6OnuvVD
BirZ4k9dJJolARc8EN88mWf0uBIG9sHokMC/5XUOm4ZnG6GiWU6BU7U4Z6S1wxA3oBf3LKs8ZbjR
ZQZgT2Z7qkUjgb0InAQ/udVWCKxDFbJ6Eh1pTQ6NIXtVmwnCBpEYzhdJFXBBWzKrXp7Mb3p9im0U
4EIiwtP7LxnPh07yTiaVi3rokHMPv3pfD9RTfKbPkmufTYyl9m+i5urmyMTK8Plxrq62Iyut3ttd
1q4anSkATDOQNJ3pxKDcsusKtDitNz1lfnaWBUUZwaPIo4En0mDVhaJjKJxauylejhSIWJctbnOF
YH1A5XMsUVm2HmojeuP0yoDip8fkhxrMf+ZndW95tWc47YENntc3oH8snlSg+8aBqCUmsAcepZSU
BMXbSUHIKT3r+YtSH+rlIVJ+Xj6qSHdsLpZR5CnJB7ZIxYZ66uOyzzDFepJvBt8Kih39s/hO8XN9
t8xoVqEtCYsmLYmkelY4H6d++N1nmAVNtCfBwUR6wvmTIa6qkcyodUFKEP4F/gA3euwA9WcE6W23
y3aiqVPhVXKRjlERSZ8mVl3zelxmeQwP9YvlhAD3i71MiGolOiDnXYg8jSm4k1Hirei9pYSnZfkO
ypgCclFdt0xifqHgCRtVCqsG2YE0mbtEAjR3Ne7DtPAvf6tNVV+J4c1tHCTaL8B1saOf8nhlZ3dR
krix+nhZzOaFrcRwT3caWbGUkhi1art187b82Zj9y2UR22XDlQzOnBpKANQ6IyayHjWAKfSoUe8k
f7knuqMFeWAFDArjW0OH6+/E2ZSp9Hlf1jDiCfOUcXXKZNPH1Jwd/r58PNENcjbVd0mStsgUvN66
pvYPVYRrJlIE3oJobujWwJwR6HIWbNxp5nCjGI2rlqNA5za3Htd3xpkPevJD0oFRxSNVh7k/Q/Ly
HlkASDJVLLK4pFHciBavIEa70ZPZNXo7iM3YlavSHer80Juhl5r0kWWccy2aihFdBPeiN4NS5dIC
VSXmPvmd9bfF5EciliLB1+R7N7EUFrnBSrEheo+tsgRdHgv2p5jifYkfP8yBX9JP47bQ7RiWreqq
E0aWk4RPoF/6Tji3ksL5j8heSCGnqJKGA9C7eilQdPyTJcFl7WcacekwnP/Ix0rq6ppVzMHu6/a0
uopHHTmA8hNYZac+6z2SToKjiWRy/oRUaiM3BTxwK7VHs2x7Z1AnxyIzdVq5fsXWtddMvXf5oNsv
mW7rKhDCZBApMmiC1Rttx9jXUKJe9RbiVIfcXzpsc3eO3jgMPbNCJVaE+LapiyuJXDcii8BMiCUk
7KVkV5F1kzbPgiNtWtRKAK8jYwXW5xYfj1WW4/1ywtK4N50wtOcQ19i/L9s+inIa5q++aMxKKKcx
tjSBaawHuE0JAMDkJVxOs3SvLNe5LCpki/SEewFKW64nKwqxVNW1tSO3iZNLdlAY/UENe7/VEISE
pkA3mRP6crqV2bErX2lJYdSNZhbwf2ywnhFcsY2eBFRalz/dpmqsxHCPwjhlIGvTUULR1cwZGGPa
r8sCNlUDAPI2AYy8/oU/S03zts2bBarR105q/NDaV9rdIxsV3Ne2WX0I4oviujqo+dCjStMgQHwv
mTwCYsmV7sBpCF4wYZ62qX4reZxRRVK9aDneQIwlviONOf25/NP2tdfsrwHr5TnGpqUfCExFG4vb
5fKVYM7YTCsvSqXCjc6Ymtb86ibyAX05YRiy8NMHEQXK9iPz7/d7v/aVHjbh1JejCfdfWi959tZ3
L3YsKnYJj8S0dCWk02PdKnNoYRf0PiM2mE70rfUUwNVGN/a3ns2PE3HWHIVhJGGvEECH9KDEgxPF
nt1UAnXctqsPIZz55qpF7CKBdpTjTbbcGNaP/8ms3jdqVzcWhlJVZzWerqRDMCo7svRkL4Un5W+X
5Qg/DRfJqdIYFS1mOLzsynY0F3UIis5deqB7602M+yMUx8Vm1ZxoeSvj4yg7UHdje7V63wZQADwi
JuwWfCR+Q6RXZ3toIwgbF4z1/jUIFVtgPDy4uG5VejPNuLx+qAJ1snelhF3JUBK0GhSBL+LhxYsF
GGGjxHom7ugvL2yBKAmix/qaOKxSbf1G7chrrwp/dvbmLfFB9Jc6iR/eC52TwN3zWyRqgeakIUHv
GXZy+Ffh1X+GnulPd6yyKR0rN30wb4UAMqJ75vwHTWhoWDNKSsATcFK7vFrS1AeZqn/ZGLbjgH+N
mucdwzTu3BoxdhQr3ZeVPa0PPTkp83U339NUlEC8m/DXCOBDGudChlFKQdhqoRZ3xSqABQKqIoh8
THGlh8rvve5a3uu3feKKpkhEt8nFBCZNZIkMKCJ1RuaoVIeHBNuWZXuXb1MkhvMsFhn/M0IpDces
xfDaciS0F/jhbX20FTBFEVAt8bs+kpYQuVgGNuOxV8cg7WUnbA9ZXzqXD7NtgR9yuMOEY25ZUoQh
A5TZnZYe5d52ImD5jMCuTBqBHm7enK4YhmraKmiw2J+vnD9J4glFPuSWNL1Swj/jJUjt18vnEYng
lM8oZqpqCitGxOdoHtyOvBTSd4bRgVz67zk4RZO6BriKC559074z+z8TwyOxqNu/+WFWMrgPg6IH
OLUKgC+w+DOkt0sbyPnVtDgpFUF0bOraShT3doVGSigd0VGej9YOIK0I2stdBDiDQ/5iAsybHunj
HDmLqAm8XRf7EMzXGiybxiM8C2pv7t/jdCDccgGx5NkuvW4PbKiICPRj8+lcieSi3zxtwM++4GUD
BWOh/JAzwcCw6Pe5IDdVOjVVFHRdojoN6qw8VE0nqM4LNIOHAByxt1mHI44wjQ956Tdt6MdhsITH
jopQ4jY3wVeazgP+zZ0V0bCGexjmp7K9ChXA2sruFN21jIHvKm0OIJksh6fLRiwUyzmKvKvnPElQ
apiPJGDRVLgvD4y9IBIiUYk+GOcwLDon+hBiCGXQ7u0FFNezQOO2Q8OVynHeAuNIMbopNmumzL6N
bdFhv1xPwBDsdnXniCIZ0Xk4v9G2o0F7Vo0FRFxEn2rh6pwicBc65y7MRdW0NEN3vc21X1VoA4zO
uLVG84ddjacy7/ZFN3kNbd5kNMTl0TzJan+X17lbaJG/FMbVkMmz01iZa+rTXaciyqoGB5XqDtUr
6XeJpycCrWhTLH6YKaIER/BA8BiBcddpagX4UW+qb5Yx9QasKmXKd5AnVnbDIwOC8rgI8xirRKVF
HNtKgCFZkmNe9I+XLYXd9ZdY60O3eFBAZUgiBfUWuDP1R1k8dsN1LB2y8WeVvbX2MxGOCzL3eEme
+vkFb9px6vsWr9J8jO8rTAbPN+UhcrP/B5SqwM3xGH/UHJJ2wRKDR7XGqer4tk2yXVXbvmrey7EI
oUFgNjzWn11I0zxLI9RisF8LG+u6g2hDSnQgztNgrCgL2xrJThN2DnM1Sf9nNt+0yynJRRVikZZz
PseIxj5J2QRfbV4XSuMV46s2L4IYdXtOdqV9nK8JSzJUUYG8Ii6tU0rl6zAzAgkXN4Mre5yB4jHN
gVbkrhWCw7IAznWn3SRjeewX7MdXyWnS5l8JsQ+0wl7DpLhWap8VrTsVWv9Ae6SCRn+lJqLRCNHl
cA5Ml1qA58hoyY7Vtd5fD5jZWYSBtSi44eH+eiuPtDxFRintO2BHsBSIAZLS58kFyohbYmJYxDcl
OJjJBTdkIaYaaqi9Rmp7TYEYt2QAVposUcDIgpgLXoCH+muw31MXjMttvBuCcJfjgdZ+I6QHqH+x
E03zCsyGH+EcNTWO9RCDTrJ93ZiLU2OoMimfouIOGF3+ZXf6Xz4a4381DVO2+aphW3TLHPew0eSA
EVuXPOcuCG2wxd9joArFnCB0B1F8wKzk623+21fh546kNg9Jp0BmFzBQZ3wxb5KddgcGbwx9YzZh
vlL2NeYWr7OzCJNyW2M+ZHMWnOBqpaJqsHgBsLIxboJQwb+paCJv27t+iOEsrgaMHNVrfMOhOw3l
M9qYgjR2q+igIafEZptqobdic3F3R8w+6sKFIJUgQeurh9bvrrCu4lmvIMAKhuYdSm5+FvUhNoKh
T3K5BzGv49BaDIrq/bBTupu+P4z6oVOfL+vlxv19ksL+fJU4q3beAvlDIZ7SP1Z2MEmC39/qe38S
wPRkJUDp5KgDCxHBekz/V3LbIguj3mI6rBNmHuUAgBKVu68eRRsBG/r3SS73JkYxsYeqLWDc7RXt
Ts2AnZJWFPJt4Xl/ksK9hiaSmLFWZoKVa5A7ePFxOGVB6C3XQIT/kTjUNw/RjbC4txX4fxLLGRcp
J/CfJCZ6ilfRtR6QveTOt/oOEGHgExUNGm2riEF0WwX7N0zt8xeUl6gAYpENYfF9GL/JVOSmtj/V
hwBOBwvAnClKlGKyaBfucIl31IvP2Cp3GBdIfkMfJe8buYzG+LhBgi2bmmFxbmPU68Tu5wrRbXyQ
8UKb8stlu9pwvRBg2zKqUaDh+1IYLU1pLHUU0oEe59jTk47t+2a8s7BckQdxLeJC2JqR/CSPU3es
K9vLkGA6q/P+BrRIQKzpstFs3XRMwBbN3gT9wNQuUOadVqQjm59QV1XscClsH4LTEQ1NEamyIrBY
6CezfqbVrS5EPWG/wb1mYNY1TMDjy4pF+MwnH2lfpYkOV7WrDgin933iADGbJfClJx1I4YoWcjcC
hE8SOdevWpFdL2rOWsFPqeWXyVWDPVbzVFoirL/t+/s4G3d/E8CbVSMtFS9tEwxeYnOpsQNCQsF+
36Ypr66Qs7SqB/Y66gXYwJioZ1rzjaTpgjLVVtf506Wxo64cfqUnUjyjDwxNRIUF3EVZkLvNvgWH
ROnF1NEPly1NdHWc5ufJoNmpiasr2+EkNW2QqeCdM0P17rKcbV+/ujzO19NmHibASrFGDmMAMbCj
PftVMO3ZkLr+F0YgwNwgMqxNP7ISynl62ir6aBPcZhtGGO6TsJYZDp6tau4Qzn5T5IfUir3LJxXd
KOccsWVhqMNiEC+3PEp+WorTa39cFrEZ3Hwci09h1HAmVslQ8CZAjKr62bJuIrRTlYfLYjZPYsjY
QSemYej8Qr2sRE05agPW95OrxDiqZDer+8si3lOSL27pQwa/R292tZR3aoZUNS8eYrMJkkT3jWRB
OzHKIreVxqMSLQFRmz8tVfJVMBg5kmooDokGz0JBy0wGV41sP8XygUlTRs+oO3rda65dhzuCLL6c
tMfKGI+JYd0CQeh2MPPbcvgVQx0PSiIfYllyQ1N/pXL62od9UFSt21ndXWKTv8At9GxYQBClNKRu
0r6WWXyVxZVrdpgpn0KKd2J0+lZ2MPwVeWPTeKZe7rVBdg1zPEX4KTNMELbR5Ecy9a7aUAyhRz3W
xYfKt2vUoQtMJ5Q9piYrzcW+yqEynkurfrRyelRI/timlZ+RHOOLndOFg8AsNzXJJgSwdRrBRA1v
lSlG5PK5Q2ZK7tQksLtgtJ2GCpzM9vu6EsPZIcmBlFqoM5vHsHbUzf3oxNqPphs9KoC/R9/zhsHf
S1fSq+Vf1rBtj2pjvgVpI0AOeLBZO5pldYl6loGAWxqyl7cB6Vv1FDqNC0xR0XDXptV8yOPnhto6
lAxtwWxjCzzWWgMBOHhBxqoNLp9r+8v9eyx+mbbWS4xm1njPx/QYYZpLwp6D8UecCBREdBruEQ9b
zVwQvWIXNKbuvOS/Rii+MdSCGZrNp3V1adwLro5yrKlmS7w0fc7Vh0EToTuxv+cXP7MSwL3d4Heg
XQeyCY8e2Lb4tI+uivcImfqRkPBm+9JABQI0F8sCYPnnR1zqm1ghFeI5YPiY0ovZBsb8dvnzi0Rw
FqUiOq+TClShi9QHWVIBLqa5V/VJcG+bWgZYJ82E7WiITT+fJGlmZLdKi8gqVZylPtZTDQz1sx0L
Jk42j7OSwx3HKg3SaSXkRFMIQBlQq/T3gyHAbNliIQM8pwzKS9lGCPyOj7MKrhZpiagVSgRuiAQU
0f0SANL+1LrxnZFgTzzeGQ/2rjoWuhc/NDszcURUUtveaPVX4PQwMkaC9UCNAK+h9YFwjOpjczIf
J3fyARp9I9pL2rSrlTh276sTV0ZoDHMNTbQIdoXOYSf4bltrpZptyZZiysQ2TB5BxjInC7DUNRa5
b6SbMyYy9/W9rDkoLf8eg5kRmuzrQ+yWB3pC9uSaqnPZDraT+dVfgNMcKsn5mNlI5oegBRXmsp/u
2JBwh6VH8YDXVh3y03G54G4YjErK1Y54GvbigRJn3U6OgVz79Uq9Q5kVoN+ieclNC/w4Hw8zE0cj
2tYWwsm0uFWQDFeNUyJvi5bvOBTLNLCQj88I3MjPmiLrVm9EMu6xGYEvgHHkUgaghiWcQmK/88UR
r+RwBkB1sym7kb1bKAiymmrpxjsaEBAM5UF4L6pSbzqWlTjOABqET0OXTYzwWgFlqeXLmb7T89q/
rIYiMewrru0sQtak6vhKUvZHPwxAsX0dEcNeFrJdTF0dhvPG8PilOsko9WRX1m45ZHAe2q20OL8A
fH0tY9Q/Oy+32aOoSrydu63kcjYGFC86ZQvL3XpnwUdLMZPPqENH4gy+7Olnes9AlmbRDDY7zyVd
4aytneYkrRsUcecuPo32VcJS0+whVyYvASvF5dsVCOO38o15XOymqxEh2KljhRRpRumoySnRfutG
cFmWQF34ZfzFntDnyFFAI/FSOB1F+bEx0GEbflyWs/3crAJvrvPUdn27UCQyXvzUXVVBfMyxb89G
u/Gie9X5W1X3lTjlsxm0sTnPUwXjLrPnWnqSzB+RlThxL1pLZR/+i2Ks5HDOCohieWQ3MLf5yJYZ
upOKcSgxLs7m67kSw/kqq0EMByA7xAv1niTnrhRhgG6/XisJnHsy67EskJ0RLzwzspX42J1+6TtQ
zpzFs9CbCr6SxfkocCtXY9XBmjLVfpJNul9MUjhSE7lmQ68nmovMd8tfAXIUCG+KZSgGou/P6jAP
oT5G7/brVlfRHr7+DEq3G8mdTig0XQ8Y4S09TFDKIlvesK9PgrmjAoeNjuU8osdrPy7ablSfMhHZ
GPsJTgUhQrNMy1INHZXwz2eLx3CyE4v5JoDN5z/shroqahPxdxhBGW4rgPIsIgMfkjPhji3bRCFs
CkPC7fjD1oNMur/sJrav60MEZ7ZVVKWgbpgQQ1Fv1oiTgyhpEEK9sV/5cmMoJemyaWnAHOS8eTmY
U2Zhrvl9lHsBPfvyzEInxqAcPYgC383P8yGMH2Ek02zrqYLPUy5gij0U/e8mehji3eWL23AQOog7
/jkSvzGpqrNqT4uF6lVkPEZmtk/LybssYguuHDJ0Yhkm1p0wcvxZ0SYrHob6fc3W144KAlwbrPbL
HbJwoBLrh8YT7cFtH+pDIPfa92OhkzJC0ZQAYq2/raa94EQbIeCnE3GK0FRWLpfT+E9FhoWA6Q4E
tO+t4FjMYSaQx69loOw11GWEJurovpNPg8WMerlbe+XB2osHI7ZyovX5+C0NQ8qmhuaAPU0AaMOQ
GnK/xj9JADRpUCSD5erlPzADboIyeLITBWzbXxA+VzFVAg/F+d0ybMZFm1AfloA1AE7UuDMcwTfc
dBnQyX9EcB52LMzQLmK4DJktZihPLRZDcpeBDioP8wujuZ6fhaU85uq+epAPoZwpVHkaTjlzhe+c
NijiSLOXXskBnPCeloHgiNv+6kMaZwepbXUyWqsIMlDDQ6bO9pQiYAcBBprRI4o81vZrubpSzixm
pGYGKQZkYP+h2sPOOujXStcAQzpbXbMPiUuPomYuO8aFS+XXh8M6rgB8LkNbWUWa/iTqH6zKY9n3
MvUNEcGTQG94QJjMHorFKlCCsSbj0M950CTjNd4KgWPeKvWg2KsgbUX1A8Ur7nkew3qSLB36qe2U
zOl9VumhwLyyDtJjh+Ulcpw9YCzvqdM4ijPuhbTQmw8QdilszUDXX+edQN/QkhYED1AsH5BMA/4p
j52ue72spJuWjp6xCnAiTNjwnfglq22ssmO8ZomQ1d5muqBkJvh9XjmyYYxprYRgHiypExY/7PQ7
AsB/YRgGhoQUnlu9laYuRs8T3bIc/LAteJVz4l2+o60gW8ckwb8yOEMOlxhLIfCUgLcE2XmAZMjX
IyzoOXSfBslj/nxZ3uadoZWPgScTJVO+m99mYd+1cqN4eZwfgTESKLMo+Ny0opUI9ldYlRuSclBt
APsjvs0CA42pWXJNSRiwbb6bmmKYGnBIgbjPRZ7RkgLflRU1KmxAzz46NnvlNnbtXeQ27rgX0dtt
3hua35qh2QaQDDjvrlRN1dsTamt1hqkS3xSVfzctcvX7nBoYvSGhxoykIIpDh475fghjzyzC37Ud
+5dVYNOnomFqKRoYHjR+armcpHSaMuT30oy1AsnwdDCHDmBIsQtXxrRpcX9Z3lZdUpdBCYtYRtOQ
LHDuDp0AK5J7C3Ni1+SmOlDMiYEd/tfkagG9b9w0ENdCNz/XSiSng01amYMiobQ89Ttbelm075jR
6veZDax0XImqOZ5DWG2tP0f9MYmfLt8Ze06/vHur32fqsvr9tq2J0cXQboaW1+7SnbrTAjG7+LYq
2BZ4x4hpKzJvRDb+TtibQTuQ5t4S97dWr4Zuq9J9GOVOSesn2g+TQP+29cFQAQYCglpT52nVgbSm
aJmJyTrrsff/WICeAYV4tTAMnN62D9muC0SFVmadX67zQ+KXmYS5z6RcB4qANc6BGnuSmjtprTtT
dRt+Z+ZNl1fCuEud5SwyqYEIW9uFRxbTo6u7Hxyyy67ZXnDuAZ9BVFPYqqV9EsrixZXCgH7IzFUJ
CtP65U/8/9ny1LN5HR16D5AQu/Ab+6yf5HE2jXlLggUEhDB6ctXVuyrdG/Xusg1sx5xo3RiYz2UT
fZyRhS3GB2Mbld0uMI7kV4SybuiR+/gKVODAFk788YT04UY0l7PpO1ZiOdvLiByGTYNXn3b73tzF
uWiMajNTWAng3pJltPsY9VWW8v090BcdlcM7MdXhW8nWShT3rOSz1lLA0SJ+LupHtV2cOR8FXdht
c17J4FIDeVj00OwxpoEJ6kDxyZ4xcdMg2jV/WQhgh7MqCRfWtsOmD6H8IIOM9VPsVCPbAq7iXbjr
dwyw26l8JdCu4kC0hSNQCX6eQZmLSSlTvP4zbZzYeDNTga4zVf7ioFbH4czXyO2JhIylsS58giCz
zCxnzhbvskVtviorKZzRzuZSx7qKgJnFmuxVSQ9akBxF89kiMdzjOyoDwT7he3rToQ/E0HzAc7IT
idkMmVan4dxDJQ1VPLL5OR29AjtQSt2tst0Smc7lW9tO11aCOIegY7sLbCrwQ3UD+KqcAn6+kY95
2d9MJL1TmuZclBGWxm2v0JerRkHxUDadG9W8rpJzDiY9/Ce+FNG7Uqa7KklPUSML3tT3MtElBeJ8
yhSROFfeE+Wr4R1rdM4AYJJ5+SPWojFzbbrWQ/UTKMpBfVOcRS5zW30xQ44yrYqYnFOsSEoyUx7h
0VT72GU3tFMc8Fm4l7/D9vc2gd6lAEMSxcbPT1zZ0qoxwK3npXnkqPa9Nb1G5AmA4ILvLZLD2WJS
lMg2agBgqWoWyKXpAuTxZlGlk52pv/+3I3H3Js8mGewZkyV9ezWRewziuTYCcc0WHOm/uMuPu+NM
sh7xVHct3CXjc8s8oANI/nxr3hE/DazIMUWbkZsKgYIwEgzsRSFf+vytZn2iC11A7KbbR2AhLvJP
2366fHfsr/xF4z9E8C+AKdf1NC4mPlN7CAHGPgimR7Yay7qM1BK7bzKKW3yDqCF6Y2FlmYVUYLnA
21Z4eNXO0ZV+jFw2EZi48kkUqW4q30oo+/NVHJdgNZISDGiBRf0lrnonJWUQEs3V7FzkMpgef73A
j/NxLmMcmyUpJVS6k4N83Xh/85RgpWDZh4ciQbl0wbq5sh+dWAbqLIC6MYwmOu52AwEcC0AsQT6q
f+lUdQo1shCReT27We8yjK9lb16HgXQuqFs9LX5yFI2Vb0csK6GcNZQY5yM23o73dzA9hqi13ar3
NhZTTJQPUq9/w+BlLXpHhGdlRrP6tm0R1lXPgjFwlTUeq9qWruSCxQB1aVRt57dvdLx1WJ9CNKKD
O+hLd66IS5VOyPTV4oZIuN/FARdUI6rzbRr7SgznMHOjVFrwPxHPLl7D/OccntvkxzeMfSWCc5Rx
3wPzKEIpES65T9+EHMzb7+dKAKcSVC/DZAQvIGJy6Ub2211xCI/Y6DnHvoU+IFj8fne+FqQeco6j
IXA1m0a/Es4phmG2Q5JTpo/I3ppH8EG7RvRGIhHMouhDcc4l7SI5rgc8N3ESPVs9BfLnDIq8lNxf
/lrbzw2mRNBpUmUCTu7Pmm6SqZ1DNq/VH3u/O9S7br/seo8tKaGq5QmkbV/fv9L4dmo2hmllSXjc
1EjaL0b3EPWzAy5BNpp+k6nKiUrS0xIbhxE7Wq2We1NXONmgXKd6sSdF58yhyK9pTF++ONePG+Cb
r1Y8V203osJeNznQnqJhZxfyUR2bN0kraicvlckJ5WF28zjeZ5ScsyZypqJyaGLeaoYSNGN7tGdy
KEBJlGr0yTaT+yi2gilTXrrGLpGGhM95sdwtafVDmpezQTFkOES7KYTAoa2Po9VcTUBhqRLldiiK
h86uHsd2cIqu91GOfowL+S2L9nZeAmRLmSx3qmufmMl3tI4ocO2swmSBu/izMmj5kudUqQjmif4w
NdWJtSepFIxob6nAWgYXG1IMzS1DxkZ0yU2+9F6ayCDcvIlz0YzslgmtBXG+LhyjaYmqBj7cdk04
06QLplwUgW5Wc4hMWNiBGpnxXhlZvRSqDaiBLIeUv0lYkiA8mH7l5wdG0Z6Jt8m3tHUtjysTzOFU
LCOWhREeltfgHD8zupcUTejqibgl0PuLQhDMb7qItUjORdjoYA52KbPNUPsm3tc75bX1Flf2tNP/
w0VsxToraXyXPZkLokctSo6jyzA3213kS+4YjAhrlJMoMd2ML9bSOG1MrFQFMCCCGgzismfeBACA
o/wGDzVix/8j7bqaI+eR5C9iBB1oXmma7aSWHffCGI2h956//hKa22kK4hB32o3Y/XZjI1QNolBV
KGRlDofkomWWesOLOauueXUalhexUGfcMWkfJiea1U1PSXU/iDwaDN6+sZyHPtBt+RThoUL10jsQ
bwEbYX5XvD/v3OVHRvTJ8lMyeVnXZrFXE3hmekjvcgd1DJRTMdjkCKVdPGFGBggF8yngdoy562Ry
cj7Uky4Wr12tyZXdCAiJxNaeaBFQe4R3HDgH8JU+aXHgg2EqlRlNJier78L2bEyc+Lj+91WCq4yu
62j4v43B1RxjBBUj0w4mxY6ar78Y6bzfTsM8E0xxoUDUzuhFTOWHve6043RIRXG3bWKN4gvecF0G
c2XpjD7D0AddxiG5zUC9PSmW+Y36XullhbNtbbXvs7TGREWxD/027RE0Wtx70IP2BCu089BKQcD1
uT8ZzuwVZ8Vtn1M7eGntaBe9bP+C9RN9XS4TI/NpNtpcxfNMJrolOY7NLuSCcOnfYAuVxSLZR/Sp
imYwtAOOQzsD9WXcowdpZ1784qPsnXaQV7bV1vLd2PZveSKdHJd5h7eQp6AgBg53MAXHusuOTTJY
25/wH+f47zdkOT4GXVdTMcKl68+EXQN4Z+T1eCcudsKBh077R+K+WmPuKbkRRUlW9DSRKrsMXXA8
NM0PkIg7Qt/RE845b33rnxAgDgOTQxq0D94e7FaMEtOHkLGTSV/M+NGPea2jNQUjAuFqQzbxL0Vk
URyprgtBEXcU+SPtcEvXjvqOEn2Qh8CNbkxwfYwuoZ0Ci/xRlkSJL3GAGKsH4fobWCet1WjWcxGt
mLxUbMMYDvp036g8+tT1vI0+hAYyDEBaWbxHXIRtHBgVLbuSW5wD5DbiZjfxZxW9kOFQeuHzzJ0R
ojHr3QGUJfSXgcbBozwTmke1z7MqQOmq3aRPdO5LwfQX/cC627tQf8HnjX6EXC789cX+LcslFglC
9LidMh+XTkCQJ1yHLIp6TRJMDI12qVlFb4kO7XLxesWrfbVrCY1Vv3XZaS4SldC3czwcjaDwy2Sb
1MEhiaZjBcHy0m939eS73eg/zsrXWRQvjR5ZYy88mzrGtki972Tj00fCxOJrMLugjeZYzuD4cuJz
hwGS6Gg8qRaVHcwwNsW9sa6WowtrTK5M9TloAj8H38U9xZ7Td01/r9/PbubwPzj9Y+8d7D/3L4mF
rqRpGNR5jvuXMeXQ/3wYIP9CItlKPzJJTZY7yyTMOTejTDVxbZmOcm3RdaHphDxZOdFBcHvw9h+D
uwA1m/8wfx1EzpViNUgsPiqTLSUpqwUzh18Nhf9FlgUrKjDsFwrz/5/gYLFKWWRCbtepcVSbeB9u
oTEln9Locwj+duPrtkeuh4X/7BoQ6W9PSQspAtI09EY7g780KY91JexIDw6YKj5Xg5ByEuW6lwAV
BolRYIJYPFVF5DIWDdzHSgDsjfpZGkUnSCSL8KRo17fpaoiejUWp2+EqJqkKCmt9ak+hnlp1pYH5
k4cyWU2M8tUMs0tDo/RTGcIXo+qsyPsCih/bG7ReWSwsMDtkzmXbQwMMV5PCwrSgO5/kg/lg2vIX
Y5dczJ/b5laB29LCHBOhYrDw/BkWNAv/JGnxqUiU351QPtSSsYNu6Q6dJLvLg50sNS9NEn2CYMKR
TMIpTMLP3RTftbq8y2Rg8vpuFxFz3xnt3SSPh6YJOFeB1Zpy8VOZ8JY0rRhGNV7q4kO0T471nngK
Hpp4PHTrO6CgowTwsQHWLOaePWC8HG0x7PErdnLvf43Bk1gcFLf05MzKeEAH2qh6F0gX5hjPbaaw
6NQWyxKPeD6/oRKmdBwqu3AbCKsfUAEqi2AYBUAp5p6DUiGssgplJKV8Gg/zo3FPH+x9ZyqtvLY6
h2YKDRJKxc48gH5q29VWj87COhPGzSpuRUVHdlIFVypqS54mjoV/7Nx1gUyszmJ1MIsWRSVpx5vU
iHdNEtyN0YtgqMe4DS1xTHdKtR906a6XRAcSmrvtNa5GIWCS8ewEuikQyLyNQlqcxkYtICl2jXI2
xmynSOJBEwyOmfUqa2GHOQpmqPtiMsFF6fUKMP0dSNDQemotnYDPs7YpuSB5+u/WxnhPIxSQVE2p
zfZ7UQiWbExWCM/ZtrL6ZCItlsa4iVLrfSVTM+EZ4c/OEkt40F3pSCcDfCd+iQ6DMx3CIwEBd/Y5
jp1t++t3LRwP6ByYoiiysFKtCNO+i5AhqQ4XFY2eX1Ay2+LOB+bIv+UhgOlOvTv9C3P01CzzFkk1
YRqQIGNNc8OmvoBICUPGBHw65Mf20lYP4MIU45yhNoH3VlDQSkn6XaGiGNV4Ax08E6xf1rM5Q64F
PhINtjoTLxRFb3sVq0FssQrGDXG+826i1SAQ026+6/cfx7CChe+vGzBuaMiFOUj0GRvzxL8SMfCi
Wf0Wqek+EmNMk86WVJGPVJoLk0z0iis/QjrCZUHt8Dxo6o5RGnbsh7zgQWuUDZdj6RU0KRwLSM/i
C5qv4nmRW3/uBot2L8RzbQsHmfMQ+Y8zRXSi6JpiqCwgmFTQtTM6AN3+Pjw8ETfF7Zfm79jjsfCt
3wVx0f6PPSalFklP4pryH1Wuf1/f0YEi3Q3Ouivc0D5rahNnOvG6NOu+fzXKlIZZm5udQOAxMubb
owbEygG3TU5Lj/dbd7XBRIs2kZuxS6gNj74AjHvML6mW9kMB54iQf8xRrtaYgFFA28EwBfp+cxN9
okSb4S7y0pN2Gd0WNFK8++t6KLyaY4KHD+VssRR0zF603bEv0h1kTa10gpYj+ojbQWS9Ulh4CBNF
hiSTM0FEKRSezVcIsOCW+7kGtywlRP2AGhAoPa8rY4JJ2VdiUwu422XJfjTvDfOS8FTH6Z945xng
P8c4kYTJWZaURs9xe+wSuLzR4WDl4PHMWnvynxLpaMgv/cjL02s0vURaGGTWFAC5Kpa4dOGMaR4d
NIt3amwVN4mNoabAUi/on0Mlw8d/fQh43Z7Vs0Y0ETWWARFQFsOtgKIrzlJkTWP6JieeCsaFbQdZ
zTILA4wvpnpdRvIMjj4zES09u2mgQ1TgRlaNnkkcqX/uit7dNrn+DLGwyfik34hBqOrIbP6NBJ6d
wvP3zVkGYxufF4G3PGbz8AKl5UOLPA1467EFkYEVaPM5VUerFovSknPJrqv4IEv1wDl5NGa899Pr
zjFJboJAbWKGYOeYDHEXBrHbTbo3kIFTJXDMsDA+8OJV5jDjPbGo8bxSQE+qg7RGw1nM+u35umUs
gnsyB1VSQkTI6ZVoL3WCI2gZj+OJisbV+9qd3dHDHCuaU+QucVJb402srZ8EEAcDqAJ9UBYjmwYi
9HZnkJkqNSziQkOCac9xTJou3+/Z1Qb9DYsatZZRB+WTTDmrfU918wsecQ7KveC1nqpbvLO9nr01
2QSBraJglIy5f+txrAspqq/XtxXBAlWZK/i2HttzABJDAzrlrS02dlnslI88CCwsM3VDGaHY63ss
1GzdpLlANULTn7Y/5qpjLkwwVUKv1ylGd/H6Z7anrLmolRt2X7dNrLrEwgSzXcUgxpnhIxUEyq4S
T8T/vf33V4MHBMc0E8fYABCXcQd90PooRe5MI1fNf4jluQhuSHKfxbM11F9j4ddH7IFxjWrfaiZL
LZgoUpb5bU+xAe0hOdL5ghhTrNy+z2pxpStwOAI9OIVF5jbmHIGvF1na1D5lmr4bxcGTRNQ6enyQ
0uBLNpvWrHY3wNDYY/mhPvPCOpNxkjTSg5h2nRTZyrsQjKm7QeH0mNeP1sIIm2KUbgp1A65BJQmA
EMP1KXIz23RnEAEOO+ic7TFWw2sycs0y6SYAQxLu1fAYvbXDO6gxPiado/7snOhOcSEcb4f34U3O
LSjpat7FrcVqGUedOzUvQUsMQYT4e5unNp6EKvG+mE6izJEhWT3VV0ssVtBoBDInA1xnHitrCoz7
LLvkQs4JT+tVK3iJKaO5oeiv96xFIG6EVp+qEgsSTp0b3tFnPf/n9GMGj+K055Xj62u6GmPCiEYS
aVTwvujIyb7PD31xEnxOZlnfoKsJ+hMW6wHvdtcYKbhkcuXcAJZOmt6pg5tMnMGaOH3ker34eMwB
60xT9YcaJUEpQOvRaaWjzpuL430y5nilJO8VDeSFjhKlR7AlJVZB/DsD4FBOeUp/63vPvn445kAV
ATRSIgMhsSMYrI3xVB5qp1FsPansOXu0mk0MMP6gzKYjC0w2Rjt/HJoOCcsQdTsy53sS55yEtZpQ
FiaYtDtpYhdGJVpuQqy/4K3hMLX5afDRA8edNmsUUEj/Lrhja6ubtbDKZOKkJd0gZ2i3lINmlSDo
N4wH0wid7eS1/vnwAo+utIm+MOMSVV9FXaki4srhjaHcheTz9t9fX8X17zOeIKiGCqgG/n7beZJ8
STCdFXFeKHgm2DAahiQaBeAXQiV4LEFnOgaNaEHBghPeOHZYNGU2p7FcqWB48KPWliHx2TaQ4TMk
b/uLrd9cTZEOMMgIoixqLWkx4NfmqPIaVztmAJJHp8jt90lkGYfoINkEPKqCI58EZwo453a9cb+w
zQSh1hjbxGiAyKOdMNUm+3FPHv4gVMkrw0RnV5ztWz1dJmXmUEydEBbLk/mmL4kt/Fzus0s/TbYB
qITVk+oXHoO8OiHfcxOSaJF8z/nO9AC9C1ILw0wCGaKuVwNK7kMneGnzKH9pcBFzqEhL4ph3IY8i
kZ6l9wZ1enNAboSwyNt0gsefalYpsm5MGtufS2vA4MP4aVAfah6h11oAxuu5RGnwTBDRMMe6yZSY
yBUIT+T0OAq+o+m5V+LxJelnzvatNk+XppgT3o8YEcYxpw8S5RldPyd/BIEymAYyGxHzEN/MP7c3
bnVtEiDiOmSF4TRMYJQM34/joENyCWanLIJTHzanNsDVVubp/dLfzu4YjiGod2UVnEUsPKAI1HSc
aTeAyAEkBb4p08ugeUO1D7JdU4WcCmAtFi+tMf4xqL4CAgoNLSvNmaeHhv94v+aBSwvMpwO8V+ni
CVdX6XH8IkDx4AIN41easEqxuh/Cp9KtzhRtz4U08ywzh22eG7PTIPLkzGkBUEfuVnnnqnp31wLM
OqjD47aPrJaiy5XSYL4o3TTRB7SDDn1TLjSKYI0vGl6uXyVbdrxJpvUzsPATJmwCADylwWxijurY
Oy0631llaT+NQ7cTvNoLDZdX/K4G6uX6mAMe1D5JphGe2UO+AcPBoM9TnX5PBRxGG52PG/PrzCmD
1s/d9TAwB13W07wtKuQGXfqFBGXNQuyU5lkIeIjEtUQLaCAY4ekKJVbkpJT6sFJUGAriz8P8RUge
o4735MOxwYqcTOokRYFUKU72G3Hriaq4JZ4OWKdk+4+UroSPSFs1KUPXAzyOmPpk4Q0ZaQop1Qkt
6IjVxtndIOd2Wpacu97qSVuYYbYpjNouVTvU3nklHgs1PWjQu65N6VRC52QiIS+N0qj0LkYu7DHl
V42UreQxopb/XB6omEfhgQydwgjlc3HhdUG2PyJYWN+e60yqRiVvkG2C/NFUZyuszhWPd321bQoW
wf/dKYzzvTUiqWE36iJkJkO/dvwZKa3wc6to/b3Za0c5jg+BUjxn0vgS95mbip3TRKIDKQOvFyt3
qjFnDmrzKtZuuwQ91RnsdmHt5k2+S6pO4WSN1b788tcyaWNOMTA3iSBqkJLcymcF1GOY2RjmG3MW
D10A6exQFxyxHio76BO3kQbea8Rq4lp8LyatNO1M2qEGJswgO9LcdinHx7ZdGqoXb/ejmPKpzHOE
V6MASVzTuZLwpfKf4/rZSHhvYeuRdbEY6oGLzJEbftV3Gnrmsje4/lHZC+g+UYRbZM/g7qo9TbdU
TjhaDa0Lm0z+MCtdzuaIOtxT21UvXYG6KSnPShY4nLy48ilB6fdXXpSFIaPAr/JcgowfReY09wWG
HuQ78eKfOye/pdPu1YtyUG94UPbXeyQTJd7YZb5qk0Z+0ei56igX3RHvk0/9mexjpz0Jz5EHfmO8
tduFM7x8APHxxi7zZVOQ2DSD0CuOIvSu2WYPYafwao2V3Xtjg8nFZah0UhJo0P760dmtk90OXuZp
5xGgHAorrw4pnYLYbe/kyrXpjVEmzLeyT8K5xplAAYCR7Xb/YbqZN2aY6A6whN8ZwFQ6enIOtOCm
aw6xGe7kULK217P9ERU2sCd12qH1KyCKadNsKQNEzLX6CUOnd6UsuNu2lJWctVgVhrXfnnE9MAah
wtQuoJqvKsI74TZ2kgdaCoMYn869iSCAcEdLPIhfNJx5MljSo+HGtDyw5H10ke6Si3HLe1taCaRv
fhcTyqFTlnYiXpSdFipygXias/32ytda3W8sMKG6zZsmr4pScYKUkgTbdOjCOKBP60DT7BYEY5Bu
Dt3q87bZlaz9xioTwEMt6XSjkjEKahYHP2iOs9Yd+ByPPB9igoyM27Vq5JPilOqDEnpmCU4uM7Zw
PeY469r14s2C6C9ZJImmmKtQ1YD7oPNVdOYpctsTWGW9apf+4hX7q0cdD2a6pEuqDirOt8amdNLR
H1EUp6nupuaUFZ/CprdMpbfi6D4nJ7XhbNfqd7waZJ8LgjkrSTJAdEaNQGqRWKpODn5qHuWId+pX
HX5hiTmIVZqMEqa8FEeSz4l6G31gOlgG6OQ/n44wB4qoqIy0Fow8Ujbuw1TddUPxbTTz/3/+fmOG
OVVCCGb7UUMwJtAhJ+a9EkKRpQK3JMfO6jlaLIc5R1VQJ0XaFKpTDc+phI2BLsow/Nw+rOu5emGF
OUZG2xXm3KFG8H+hDfhldnLQwWc2SBaOBghnUQ154y3GwjgMgbzFMWdKRoiYoj5UHRPUzEMc/ejq
8UZMCOEc3jUI75vdYvJ1MuNJJ0b1j3xNUWOFR/YhiODN5+qLfKdZ5FiAvDy2wdrqBU7DI/deq9ff
mGcytzlAUGLo4ZO076gBl6TPVorrEgXwazNnseuRarGZTPAYxX6cAhXBgxZ8VWBDpEd3RxvwP9t/
yX8lL9vOQ7/duzrvak5j72eknutSAz9V5/dQMmnS76ZYuIkeu2FS2KTTOcUXx2nYDp2aZKiBQoSq
yJx2WaB4gwxul1Ti6AzzPqPGBJJu7OJab3HCzX30nU4l4FXaVjuMKWaYwubS6tPPtPUZmYDSo/Mp
ShlKykjxdyDP8/wscqJJdAkJzgEynKp0n4TetHoh/LG9g5yQrDExpgDF/lSPqEECX3dNkxwzlSdR
t3bHWh4Bdg4hkoHWgaoJTZ++V4LhAJOfj/nJvPetDGcPr/DuByjA35hkoos6imo1JaPqCGJsdehQ
NBFvKnndF01DBY+MrOJF422eVvySyEKBWrmvZRcQTjfO4jN46Hcf2aCrGWYlgR7gFSWEKxalHba3
gfJ9++//w9evBpj4CB7LMMgNrKM7ikd6AyaZJX6V7sUvOZ0x+gCpLnbmao6JhyPp6gTNOPh0fY7C
Iwb+zM7ZXtK6T19NsEGwDCJiZBE0BgYIDRutK2cjJzVzTLDD2qQ041go6PSCcs76e1HjZMe1ptTy
M7G0ASXYjrI+y9TXQN59q/Ag4VGADGVZ1u0clDW5O30+tq5hxSdxD3D3yHPw9dvDdatYWoFgLjMz
S+B6gz3vaFc9cjXBCm7En3RW/JWD/kU/FDxOCp5Hsk8+yTAOZQSq51eIVQS5YEDtSrDJXCihQeop
3WHbX9az2F9/YbskmFBTwkCOFWdKcR0C2mmIgIN7DoevpvmwbWp9bXhg0k1A1mTMBLyNGqHc9aVW
4+IrD8VPKBj8jAJyEvrGM8Fc5mj9fJ+pPtSMMqsyyN2UiG7t8wr+1fUufgMT89VAHfuJvl8U2WxX
gztKNVRsB0uuHxOZd3laDZMLY0yYxIzAIHcjwgsBWXL9mDUH8wNE8lQF5+83ZUJkJ5EkgAQabY7Q
XE25eAUvPvLSNA0b77L0wgwTKMH0qWVZaypoI/yhe6ODkTW/GuDZYSKk6IeaoDQ1HniwHDz1XEy0
7cq9hEfWc3XAsfP8W+lOuyn2qcctV6n/bS2SiZ1N3xcTRgn/QALkBG2R4hmNbnc6g67tiEE3HnSf
bs6GQbaELEBUIfk5grUAbusgjJxROGvCjRBHNufo0dvlliXm9tn4Yxw1BG0JMS9soMvvjBy8upDx
tuOE4GY1ggKs1B7MvHkekuZmnnxeWbmaNa4exJaVUOOTfEEB2V3rGJ5s4zaAq5Z6aK3oqYYITvAo
cSIb5/BpTLRJksJvlQR3u8n/7GumNWg/8q7gXDp4RphwAoXB2JhGFUBKQff0NDmWPrS9opaTEnlm
mEACGbZ2GIFzcKb8TtRsI/w29hwTay+7y0iiMZEkj8ucCDo6hVTfClkXDCWgiPWEG/3YesLX+XHb
JTknXWMiim52hoYOIMUSU762P4Gr9nivaDy3YwJKWOc6kMK4FMZRcvKH5lyXIod7a31zNIDFweYn
QZIcZ2/RITPzsU1lNMmgRvYFyIkx/Z3VNcfP1pdxtcFcysoEc7h4cVOcHLrgXaBYGD/jmFjfkKsJ
5ryYVarFoUKTlfhLbR+0ILFGoL+y77nx2GB4L+QpCq+n4qtB5uxkeS3hSRXV8JDPdlF8n/PYKpWn
LN5lyZdtZ+OZYs6P2c1toZeFAmpxPHPKpYNAdQD6GiQmoPrH//gvXYI5S/PYVNUs9Qjszb41v1bp
N9P8tb2k9d6Vfv18zAHCSGqtkRg2MN977GmypAoJ0JZSD40zusXuz3/mHuHRtPGckTlTjQjg6RiJ
qtOBN7v6pgTRf+mKTCIW5lAM9GJWX6uNP+o4FBDPezHjeDyLjNDTGpdb2jKlD0t0nGHYhXu+jgEn
PrAsFgTTGGJHaV67Urid0va7YOT7YAg+dJm9OsTrU9AiDskVdMiqYISA+lE7hra0B5LSzg6iUz2m
dsqpKHiLYqKFKlSDVOX05ix7jfCzVLym4mSINT5tZKS/Hq4wAaJWp1bWYvSA+52y6y+vTzcn9ULz
EeijMPf6sWRxNciECdABNnGAfgcYhrwcGgd+1XI+G+foKExg0MSqG6YBWU9vDrN5xxXT5f19Jij0
WT40bYsV+GB5L79xdbHWW7qLPWHOfpzOtQr5N9XJgYDswFiS2cmZzp/lnsH5VpygrTBRoGvVOhVa
9LHU9LZE4sbOJ49Dua81HjunxIkE7CC+asbynMXYFv8ZNMk7EY+FY2ShqgPQTH9OZAvyibMNMQUn
t31bedoO5ZxNY8fswO8XhGmCl/s+Ld2y/TE3vJEm3lFSmfrBmP0aVEzopg62tAO5dGOlziSdEkDo
zMmiKOBZP/MuVLyvysSIQByb0eheSzyIK/wvQQQ/vlKXe3+3+XtqX6m6F3FPTbSxrH3UEaP2ogV2
NDyNgCZqndWbZz38tL1X642h6wFgZ9PUKpxGXYB6SI8RzPlAPhe/SnBplmhGKXZ61HaZk6tW0HJS
Is9HmMDRqSMAVZAWd7LuodESS+cx5HECuspEDiULCYS40ZwJkket/iYBimjcb3+71TVgzgPT6gYE
v9jell7rplQqDW5khgn5BW/iwdnWO0wLC/QXLFxBN+ImIngDwh2GkvpSXvrpMkFLDH0DO/q8vZzV
L7YwxmQLqZjjGmP3iBI9aN0VclQ7YAxM3sMu3dl37r0ww+z8rImx3Hbo8JhS4RRFdi7HxgIK/b6V
RI6TrZ6khSnGBzTwxYSEoDlWJY8x2cOqBXxWJHgCOXWZxonvvO/HpBJAo+UmllBC9JobVbnVQuGz
/7m9R+uBb7EkJoloZgogb4F8Ze61e9AGGB6d509f0t812BkAc4kc3uvu9ld8B9wM9XaaBRF+YTaf
Z1P51Q/1RZWjyCK4I7YTThjgldvL3P6U72CcsRoV1Zzj8M6dZLW6bnfz5zrhMuLRgP1vV8QU2tvj
FWlQTid1Sq8c8pGqwFF9k/rU23R6dNjPnDGk1QLg796hen1rrutqIsYNbjidiP6fdNLNu7a8VZK7
kHsX5USOd8BLsRPCqZ3gjCWgylNpeHlGbrvss6zOezUpoUEWHDQzgriK7wICsZtCgEy3N3H9rXCx
Xiag+LVKYmXAelUPtHpu+IghneDGfNABr4POnjft1cnhSVRxrTLxpVW1RgFRLJ1qyQ9gDQR9vnLy
wU7bQj8TMNBspwVcaoHtVEBEJtIIfa1liSGh+1MoO1PMd2XK0/RbL1UXn5OJL2jUgFu+RDKggxH6
Ln+kEvHZAWzbF57iEG85TJRptSEOMqBzHOiZnwO8uulCzpk+4hxxlkdDmyBqomciHqvbF7/55iuf
Qt5wB88E08gS9K4KmxiIBiX4ngij1ZVPIvQ8tr2cZ4SJIc0YdGpAAUSVeAAOqiIPKe9NZL01ct35
11bnogyg9Gq5FMOl/efgE7rNwKxpmODAhRgMmlSl5pg4vRceC84erfdQF4aZ+iMiehGMBKVo+SU/
Rw+0yvYB8LG6HQ7up+QjupWyvLDHRAzREACZo6SuRnosq0eD+0DO2y0mOPgRqcBJg5LNeBb25SFz
x9YC569FapBTol1n86WdeaH4dXcXuxcYAJkpHUIxJceM9hggPJhu5dAH0OCRhzjknNzXEdWFsX6C
HkHW0sypuX3ye+x4NRUvvr7ePRcWDBOSDLGO2EAR02BtAZFh7AQ36oWKp4JhAmLmvJszZ9fY+V1l
1HtBAETICdXGSiAD1UqgmWgzXsLiVDps57sSuwlAPRrFPfm2+kSfyYNj7gRu4CVninNXjrUVu8KB
t2u8BTJBRC4moU9UtMNJMNpD2P6KtN9iOnMLnnXvUIiBcV1I2LHDpfGgdUrdIVjRFAL+dDwJtqcY
3GvjfXbQduGxbZ3t8PgPd7maZLOWmCZGaKB6nCAenN41FpLxIbEbZwJZeYJ/i3te2+sfJ+5qk0lf
oQC4kJBiH4f72qGT2MIDxTnIOwoP5OXKf0Tnv9bYV8+uHQaMR77eoIP9cFPcCC4gibfl6c+bsvQ1
umioJj/mM1ezTHaTJy0dmgSLLIpTKb10ybOmcy64r0n4fYF8tcH4ZRgndZzlI22z9E6yb27+UCPH
R/3AcZP1UvxqiamNBdNsoqRGb6XfTe7gpY7g6iBy9C9/7rriRzA/xtUck9jERo77QoG5UMaklwBF
NYPn+KtAwIUJJpdFUUYKzZhxHWyKL6FKnoWgvhUAbI8UoJgG0Wun9lMTxE+p4HPy9no4ua6OyXJm
JPhdPcMjc+NB6n6ZypOvfAgLslgeU/HOYSFECJiqo4mHcXqYZzcnnPsSbxlM6IhKdcyMBstAkwVS
ccTuzfESizyutX9UOdfPxYQLeQC+Z9QQfcdLC5lLdIFpgv4BIiFcFnybN1HFCcI6dZxFAh39AsWo
iAQKEbx+PivBl+2zxPlsOhMYxFDTIHCMwKAb+ziebNVvLanLdttWeF9NZ2KD1BaIPz1yCe1NDRAo
k3x7vJ92lCU6/ZV61X/pcSwhXRlofqUNKG2S0jObu7TadS3H4+jB2Ih3OhMWDHkwCigny85oZpYh
V9aoP9Y5nk944lNrVCGodP/6nM5EB7XyQzUJKhVpcbLlm/wQnOZ9Dq2w+qRavRuCfHhAZR+65Ov2
vvG8g4kNRMtBc5HC+6ThNJnnTj7LM+e1+B9NquvimNgQNrPeBRFsyB4eIt35c7nvALi2KQMKFdOY
Hni9y39cjq8mmVgxSalPhoim/Fe+RBT2pwAIq9SNdgJnebwvyISLJpDTbKD1/KicIWBnJ8RtAh6n
FP0jG55oMEFCnYqQBCXWIx5p/6KFJIEEceNu/195A8vBBKbabDagwuYE0CgfqrshU4Cg4iEjOF/M
YEKF3/paJhCa3CHknYvzU63mVpWZnLTH8zuDKSJMX+0DCO/S+l3/AhZBJ7zUJ+p2dDw23It7HgMO
9aqtXWLiRaUqMcQHMI8iTK0rKb+NwY7AcqqQyGnk20LgzoSstxD/ujkLVA8FRRH0HF+Surn/WwWM
txctKAw5vtWAPVm2KHsyn7KNt1Amaij6MKnDK7opPgLHWgydIyFaFWcxc+Xmcdspeb7PhA+1wRtb
Qbu/VygVnd7mqVbwvJIJGaUwK7k4oT3ZlCdpekjKi6zyaBFprt1yECZWgIZULZHu0bm5kW2Q+O1b
YBiCJ3rV4nGhc3IXC2PPjLTsgjFBWIJkYlG8NGrl5KK/m0EwvL0/vPsVC2gH4MhAywsFk/aNyiUn
oKadLp0jeJkTOdy+J2efWOh6j4fsMBR1+ggGZis8gtV7tKHu9Af5cdpRbisMilalu71G3tdkQkme
U8bQWlYwdJLYs159ntth3yhg4M2Tp//OFBNEZikoKnRsVCcCIHcYwL9RF1bnX4jO08bjfUn6/y8q
zyRVizxuEB/boHPirrZqqTyqJQ959yoBt+H1JhMtcoiTS8YMr4c+8252Og8y1/gnpZU3QcVQgh6U
oqAxx+ximPhRONZoGqkPk7f9YXnLZeJIA828DE/pqpN2hzG6ZOOuqTmhiucmTAypA1OoeoIWc12H
Ox/cS21V3kSgdi34LN405W99VSaWGBUym1EAVqFWA6TJtAyDjnmzR7F/DGPldxIgYPZ+ZIvh9Dgm
/Zftj7m9UgiYvPWdFiMNGEAHYj5BC0W5aNLnGeTXbVlxNo3TMDLZCX8xEWMR5nE1P1NN+/xRxfH+
QXVs06PpEMd0oh2vwUiP2PtPq4syBCklDfPhbxcnx3Upg4xXAWqkOpOJ3CmNyRuY/seF6WqEORVB
VPSd3wId/6dETR1JwiRiB1FnyW09ZbB5eJV/FMVXi8wB0Ao0TXvKhiM0nhJaCubmNDlyatUu5x+J
8SltFDdOTkXJ40NbH3kyrpaZczEGPgEzIGpkI7HMfeuItmDlDoI3UNglOo6Cnf8GjgEQJPG1KRd7
pbPtr7wtZU5L36q9kGfoT/jzjd/1lhT93DbwD0f9u0YWbhnloe8XExIu1fMRrHJXgep4PqUAVN33
roI28dw6XP3N9XN4tcrc7v2hgFoATfOZX0F2ylE0aS8jzo69vb0+niGmaK/wapEjN+DtB0W7Sh4z
5RbShFL5fdvMejEBMkeTqLopQzz+7dlLhwBj1TEQDfR5hL4mBK7hBCBkyKDjzuNeWU0JC2PMojAS
MxmBipaS3JyJdhzN25YnJree/RY2mNIhk5uwafwBdSUaI9me7Dqv8KSH8k6yqIq7v4PAn526ARy/
tpsDuHP2xd53eW2m9RbD4nfQE7LI9nU8ZUU1wFMGe0SzP0VzAWjq6D4Bb9B8r3j0Nq6dhINR2xmv
V7N+OBbGmYiKyaMMZMvAd5FHgp01jhn4wEOHWibedG7t/PlDM10Lk0x8TXIFKo10jpOq+FGUNfH+
L9eGtdsJSG4AmVMx+wrW+LefNRSrIVWgxusM815XvkeqVzeH3vxaaDXkUcB/KvNoD1bb8ApoZUVF
FaFpyQ5dzzGKTq3CLX2mHb1Ll06WZNyreJXSz030rGC41+QV+TRCsylxaZP5miQXhyiRkBJj+Xcv
2KP4bKgPGVQcycPUqZxYsxoEltaYj5oNeJmVNURrAIwsktWnIIHgS9HfCrF2oBTBltg9tj4BbwZu
vHPm6l0ucK41a7Fh+RuYnNU0Q/c/pF3Xkt04svwiRhAk6F5pj+nTvtWSXhgyI3rv+fU30Rs7zYY4
B3c1ERv7sNroOgALhUJVVqbU55jc75ofE2ZUa/ULFYnpiGzwt1Imk8XIEVS19GVIfrTGeaxfBAGV
xZcrX46vL5vW2g1NinPP9HNkL0MpTD+2h85V/D5YXkUggd3zAFJXzL+CEhrN+4/noZTm2lA6RlNh
5EFPzcfOgkoyNOfy1AgKM4acX+PUyijIE3d3cmOWi+RjZq1p0cFjkmZ+UAocvjaFpj0Jv//Jdm4M
ceFcQsHUCqMe/Gf24lS36iH1M6f1wPrh0PP/Ay6wd+8yMW8gLRWoxOmci+R9S6J2QuqUHqXPjONk
NuwSxcwRagapXV6M++JsHUWVrL10aWOVdxptqeYcLK9I7wfodxqmbRbK4Y928u+V8Y2Jea4TUmeY
Wmq8/4BYTM0pD4sffWmhwR7+P24hFjZ+Owrve8n3KJScTuEwI3DKpwWSftodRvPAFGZE0KSb3NLL
7tRgRfItameKdpPzmUnO1FzvMPBTVIu9RvIrqmdPgt1kDn5tbdz1vhgKymRgKwVz7epbAIFCxfJQ
HVlT3QI247q13dMGmkNTxZ1nWbwsFg1lPZV0uEeqqqeYDL2tdvWz1YlGsUR2uFuHTbXpkQW0wNR0
oBujrhK2B2POj/9uOdx1kxtqooPFHTiIIdBWILYui0i0b/f+3OwYd5sUk5RIXbqglZTUEKx8zEJv
mrtDkn2tQ9PWs4frK9r1OIWaxGL8JZig/xiFFa3Q5PmNmogaXkvyhyyzBCPPu4EJUlCGaZkKuL04
E0tBZMWsQWOBKTObyvRsAicOlIldhKL2/K4bbExxvt3GeUikEAXGcQyiMcckxFMkJH3ZT6s2Vtiv
2CTIloH2dVmC2ZLIr2aiOFFyVqwXQz6Hw2lobwY9aPsv1z/TfqKzsck5OHStQW6NvgFaYzLScsZe
HH1tD8rn9LAcrJ8Ca7tesbHG+3k89jrEPzE+dcnvq4f8qQiiQAcpBrq0yk16SgMgcK/bFJnk/J6A
0SlUItAUFsmlrO4LSdTkEbkhdz+moOyexg7FxckZPMWx/MzLY1u/T8BJiqGm9KC8Np3TnUcRV67A
KXmcj17W8joryA8BrdNrTKy7+iJKNliy9FtQf/9g/GO4XrswWSU01RmF7eqqB/NI78BE7kARWTQg
v3uBbGyxf9+4f9enTU0KFNrCy+RBlOoQAuPGNJMyN/KFtSiBX/D0BbQdKkIidK70yxsk+1BcKDBZ
VoAWrWu4Yu4NgZ/wbFjJCAn2AUoE0NQtABw81hmmicN7af53YZF/nI2qmoRmiU6BYRzT+ggWM7uK
z20impjareapm+/FhQ5wj5NJ7bGgyZGd8ZjeZcB/qycVFLWibFDk6lzcsNZp1GMGIKJT7lRLfFgU
KJgug+gsi5yCCxYKJBplZUSBUnkwgSZlGhQ5m8Bk/Gx4rTiJL0LN7c67bXeRCx90bIZwVVd0vH9F
t4BAPmYQADdrOwKPsu6jRYyCTOKLoEy7iej7t+PTa8B/JYLJbKDdy3OsoG4ut9B/vjTa2QhFcxci
W9yDzFKlrs5G9MsIIr1pZff6DKnWmEIwIjHP4Zj9CWnIZkv5LHsd+2RtQYTtRt3gSH153+c9yr51
K8ja9i9PVnKhukVRCuFWhuxjyfC8YCeAadyUfgpnke8YrlM6/gnMQ90Y48KjpMhKGS0Ij1l127fI
4H9kk4gYYLdMtjXC5VRDl7eGubI2Iymd3qoTO9fCws6H6Ti1YQxqDAX09TiAlLZ/xXEFUdPpdZSy
c2fk94YpP4SK8Xj9At+Nm5t1szO7uRaGfCZlhcEd9EIO1XKS6u+DdjSr139nhcu9JqCDyqmBk0Yl
PfQ4A2iB4lSYv7pZ/3nd1G6Q2SyIi5tRvBqVzmCEanEhUGP+kwsAzkiJrOumAvHKjxu2VGFddxa6
qlr8kiQPq3U2uu+N+nJ9Fbvhf2OGDyFSEq/NuOD1rNk65CqJXWFUjTE8KAfR83W3VbW1xR20Vc2V
NG6RxK3kTci9auzCGR1MSTCW6Rq6wYN9fXl7N87WInfaNGseIrIwYItRHgZdC2oa+ooyCkKIyAx3
3ppCMTWERlw4yYVkD3X2moei9rfIBneASEGksm1MxF/gY/RCgfrXQi/FpP0RnH+7aeyXbI5qRsy4
QsGSuYQ02BOgGLnPWI6KConw4s6B+P5kzswnqFuT3GHKZkvOG/CMuGEZjBPYA5ZTMb8a/X0CnSV1
eGxUkSKhaDu5XAQs1nM9rCgJzEnhpLFmE/KQlI3A//Yuze26uEwkDJeYWAW4U5isc288zF0GhfjP
lnVLG11ga/fhuTXGRYy20irTkvEsY7B6lNsO9dkI0PA+iSYhBHvHowgNudNGKwbPlmYcEuOemi9J
+weBfLMWHkFoNVGtDyEOrpXfmVBGk+ipzI9mVHrXA8ReFN/a4QLESNOZ0gYlgSaJ7IZiBggj1v/O
BBcc5AxlZNwV8DQoQPdNdVAnERvx3uW6XQUXGwZDTpIlAoajiX+Zku4oc2SvxR08T7AW0Zdn/74J
DfIy9erMAHtj+C2nBSTQPsfKJDAiupNMLhqEmRrpJXtCpsf6uQaoB8zKdvgDxMqOaJhTdCeZXByo
h0JtpBH8d73LlB9KN3ajykm/63Z+y85OTfzr7iAICSYXEuZ0AqlbjenwUXro+ptpDcbxZ5a+lMvz
dUMi1+bDQZIM/Zwjf7YmjEll4ykpqeD0CNyBBwf26zLFRQx3aLsLcOkOTWo7L79dX8duNktlA1Vn
neCx81uVOAfHtVSxy2G2c+hzdHYz26aLjfM0J/4W2uxFJ8Lu/IMTvlvlnFCpwXUDkWTWMIkO1QMS
FWhYGej9pieRE+7ffu+mOB80u85owg4M2xrodEztJseLYJHx1pm9RfGs5KUsRJDffed4N8l5YaPX
tRGF8EJjkNxmlg9LnQXXv9t+UHo3wfnf2FcpJtoR98CX9znSCs/KVT/KR99KasGZ2h2W27jI29W4
iUvQDLRSvaJIxm3ZASn6Z8ZqYrrjawS2sslNAVDwU4wyi1hHBNv45kQbu7nSz50q4/roi9oDBtLG
gIxgLmD3ebpdG3dFFTRG+wQIM7d1CeQBcr/vHEgVvHEOxCAIda5/NtGSuOuqi7I11HvUI1Pp0mIA
oa7nf2mB/YLNpplRTOeSzYrM4V2ul7Ym5BvdLcds94y7p9QUtX6Ma7I9ix5RjnEKMDjdsmnb+VPk
yKAz0R+jO5E37Gdg6FlDo9dEOYEfv8ljbZSNme3dERNY59gd7ewo38hnEcicHc/f8uWNIS44lXlZ
LmsE2GQe31v00qRf6/4MNZNsvh/00L3uEbuQH7xD/14WF5/IkqooseJVzTwwrQG5mxQfPN8ZRtxX
R3YBTwFIxeudNHLC1BEhcHZvmY15LlZNTSYZAI5g7jDxyh7jvvFxFeLSREa4aKWPybJMFkrkddkB
nHLfNomXZCIqY5Wdnisfjk+d6Qhm7wQNZDc/an7tR6f52F2ss+zlrhXZ1Sn2c9O2Ojs6NsfhqbxI
N2gnu8aXl86dXManLkl27tQutlmU1e8e/Pdt5lNuo5a1DDSCIEZcvhbk0/gnMgUbL+LHdeJEqWcg
J4EFSA5aBrl5UdlXtLdc5KJ1a0i6CSRs5w2fmARqFrQR5sOq59TO3OEQChITgcuYXBzrjLUoi7HF
i7wyD72RXPK2vwFUxLt+/HYTxs13YT9jEy4jWSqsKMYdE9MbrTO9tf5VhF/q5pikAqXQ/UxrY4oL
K8YUj23GxN1QNL/JPqnAGEae9agfpcw27dAmL/mL/nh9eaJd5IJLpk9VUusroxS6kdLaU8FtW4pI
tPbT/M3KuBiSDLmptxmS4c5bfYKZgdhtD+wWZaSMOYjSry9q/9Le2OPCSUmsKVt01JSNJxX2klPy
YjlGkN1DykQ4o7O/hYYGAIUK+OBbdrTxkKIt6VoPuO0647VNnpP8zoh+Xl+QyAS3f0o5R1ofIwb3
qM70I2RqW2dQBIkBoezPXAmP/IOiKYxekqKONRnWu0SHeJYUlq96rpzpRI/LLLtyvjzoVP46VtEt
FIhv1WH8WU8QZSqM5n61qF8CRkiVKMi12I/U5lfS6T5VVc/IY/A4drNTjuZh0avz2kLpfWgOQztk
kI1t/a4A0UI6eykdPi1L40UQLMqLztP75jCNWesOVf41R+U6rvvW0UJ6yOb5tRuWT7I5q3bXtZdG
l5xOyW+0JoZMYfI50skl0+IfMQSu84T09qz191HRQjs2e4nHFapg63wZVGi0RtmZwEYS1+68Wgez
1I9lUn6VjfKxHgCQNFpX7g23IfOPrprsvoodGc9W2UBHd6HnfMIEjPlaFtV9OMWLLSXEqxXFUfPk
87QWvgIVByVpgyk0TopqnbIiulf05pYo6kG2lk+1nHlDUgRaW9+adf7JyslBNoZLmeJeUhIjaJsw
CIl1VlX5brByv6my45SWF/TN/wIyyemb+YaCvjdZ17sqM49apzmzmj20iWYbIRQ+NRVshhieXCpb
n1DqNcyT1qo/O1rdlnn2rMeaM0XldxUQZ+CLT3qSzngFoQefrY42WY8VJTdENfxwyjz0jR67ltgQ
hX+KVgIu+TAwm2W0G309kbl9lQf1AdRGx2nOvllD+dQoxVleRYASwZXJT6ytRUcGAEkgJrqcq+Yh
FKF9RAklP6RG6jCq5QpNhh6DHPpwo0AIDVsLAZK6uQlLwwu7Z6mvBedw/7D/ne/xDJSFnA4JjbAs
va2PekHPlWx6WZmLXm37FzYlGtV0DJ9S7rqJ0llD/xLlA8bkBjjOgSnAJgEby0kPxZP+J8JClLzb
466avM0wfxMDbhbJ5r2OLlSdd4AbicZU/iH4v9vhgqW+pqvesB4fGy2EZJcXuvpzdqToA2v3oquG
bdLvIfPdGHfTqH2fAj6FTZTMb/p0nK3ED83V1vtYUJYTGOJFIJsQuP+sx+7JVPOy1IL8Re1Oeu2m
aR9cv232z9Xfa9K4RlHcKSExDHTTY/mxjfw2FFzPb9ROVzaNl4HsaFuHSQEEZ8+mgb93HpTKvcjr
X+nPII6d8Rcr/SHF9sAMIlSJ2T9e76vj8tQBPogDhdYDGU9xhFCenftaVHUWfS0uOZUJRIEwbYCi
WfFapbdV9NiMzjh1glAh+lJsrZvUo6JjAT4BNDh66QQSNJt0VOB2/5CUvm8XFyWUsKqbgT3/zAuw
USfwqNwrX3poPWEw2I9c6SZDaee6/+3XD94jBc9oZclqGdcLXoOV17vS0+QB5WAnX02IMDia11QA
yDS+dMxFxWHRdnKRI1f0fmpybKeuBHF51EWDAvt//+9MUeaCRZ7OddOM8Ipqqp0qviVCvQWBBb4S
V2I4DiIsqFZVCOk0KLWDgkQgNAOpDhrtJrU+WdklS9wJvT350tDWFXw6Vg77/Wj/vUS+JBfGFlT3
GA8OIyNj7+oE01H9yQrGYDgLxeFZJLpmjf2ajf+HykwLY8RyCemQc1lgYW+8tm9R1IIeW3MhzU0C
bH+VnxGiBQ/e/WT5faVcHKlbEhdJiKJnOuqvaTlB/Xe4Kzoa6G11Jy+L00upL9hdkU32+TfrXYk5
Fm2B3aXBktuLB5Y+H8AjvKVQCVpBFJFBVAP1eDdyRWQs+2HzfblcqLGmMltovKC4lsmBUsq/lG64
mUcRiHs/cL6b4cKNWps0izOAFEaSOWy2lSp/hRqG2V6vb+XOcsCAAlVZjZim8hu3qzUgAzcBRnKr
6G6CikwcP8Uiik+RDS6cpFYXSegroAU0LM6aZMcIXlEmjXd9KTtb9mEpXFRRC5z3kWEiQwmQjtUE
v7cyTraVZEE+tgKv38uuttb4CNMWcjkYdGRwrdGNIrs4ZZf8HEZs5tefDiBJub66vST8g0EuGzFz
LWvqdAIQrZ++gkXkHFvDS7bWwbTEttxgkLzNJCdqlRvaWn9Qjv9gnAswVkxyPeoV4s6aN6hPNPly
fXUs5+UC2Ie/zwWRnNZ1nwGZ78aZGUyG/gV6In6X9l5idb6cxC/XzQk3kwsgqYnxiwV6y294o+RA
Di0IDTFQeRHd4fu+Tw2TYPReNnkArWRO7bgyDRG6lnba6nYXB9R8vr4ckREuWLQS8Ba5Wiluohzn
wV/r234UmGAb8vsHel8H+4CbiJuPkDRWGEsvrQcfkAiPKIZ/fRX75/fdBBcmaqWAOht7QmiTDupu
v8L8Z+uWYexet7NzecDX3u1wcYIMimJpEnZroJ0z9d97Y7B1tEdAJaPHpl2Hv67bE3wdHts2ZUkF
tEIG2HuUBqscWNNdUY/edSN7vcftqvj5s3Wl1JhB34V4xOje3ybNj9FpfBsGQ8EKpOQgkzkKZz72
T+7fu8njY6fO7CudfTU5MIM8aP32hnqpKzm1VxzHc+P+R9HhD7oxH5bLBYxOy+tUY1xRXf6XSR4W
Y7a7RRDjBT7PE+aVSxOjFWMQ4AoOy/yZ5p+vfzPmaFfOFN+nG/QUtCYVPhnr7ROwJ02+Diqof7tV
XHToqzZKzE4jboTpqUYBilmm90jQRB3i3e1SNRnoLnD/AZPKhYi2TBMD5TG3/ayDOVmDBHAS1B4W
9QORCW+kTjCcIDDIH6ywzPrYkCzixkUZyK16yBohr8muDUrA3CCrCGk86qOdJJQ/JWSaLeigUfk7
aKkDapjclsHOlHpmiM53JMjJdgPhxib3wQymdaa38AsKJaNpHG2pAcll5iry/946gozo++K4oJ4O
aVWuA75YaSEkvQzhaVgfr/v4Xsvjgw0+qqfDELZmCHqwp8lh/KNA9h7MG8aBAYpwX1ir3D1UmzVx
XtjLKR6vFuwli43HyOxHt8kv4iseJpsD8lV6yYLeNjN/9VrIuYvOmsBd+KxQUZUwH1qVuEuLhxiF
aJORCs6ZwDv4lyUkw5NZQtXUVfq2w3Rf7nXA1rtqhTG4cD1e/3xvrOC/xaj37XxLgzf3vrGmYadk
WBCby0kOTaDfm89rMADUoj+PmKiag+mg3BpHlganL3pnX/8BotVycT7V+pSWVYmue+ZT6SnvQ3vN
XkO0Ha7b2b2kN+tkH3azzhQMmxpIXAhQSOulSabczrrKHVrry7+zw37Hxo6WmrHSdBJxQ3JcotRe
UnR3qIgLTeSGXARJlVwayhSFxSV66oaDJQRHij4LFzmmWMl0kHagdTXeNcODFN7L3bkM/2SEZBs9
eMZ/pa2jOErxWVba+VXf3g6a/tJLiWtW5g0SxodKy92qjtwR/ZqiiwLwHnrpGh9M4IY6aXm5/vX2
KnIffg8XXSAJaJoQ38Lne2GDfl0QNfiEtnmzQkxMPqSBBnRo5Cv/Moq+VZI3btNOoFIw2x6RurLL
4+oWHjkUzo+1tetbzDT6oji2fxw0FWPCMkQV+InrrA4xzshQm2P8zYxOYVTaCaCA13dz34nejXBn
zjDjglA5R/5TDTlIX3C29cE4lS3qHGo0C+iP/+HbvZvjjt7UdmMEVT0WyppPDJmXAFYw2sX0pjMD
atFj8ipGcIp2kjuKmgHq3p7Nj5G2tpNpdIh+H/aRYCv3cKJwzPfFcQey7aS4kFBKdgcdMi33hvI8
A6MD8Ve7nVMn6+/p4g3DX8L0X/QNuesddK2rUSDHcHu/vlnd5pSXto7RVx2SI7MDqbVD65RBKNJI
FO0qdw6XTgork5E9WpAFHuGZnZ7asSkiKt5fnQlkowViAEq5mgumDTHWOCHMheQ5N1ZbywN5PKnx
j+sHgf3a3y/ZdzPKx0thJshi1QEvUhreL825074rDd6kxU1fvMal7CrK8brB/e17N8jdqhAdNaqq
SRjbOFpPsea1ZufRZnavm9mT6oRXvtvhTngYWuMYp4SgTosMBTmCGRCXoMho598Np/c0DwgzEIbJ
dvky/oF40Qfj3Hk3FpA6rDOuWjU+M9qeiTxCV1xw8PYI0T5Y4c4306o29RI3QuONmPFlKkIzRl4Y
KZn2Oh4wYPgFdMKO6TOAD/liYRg8ugtvQ0H+sl+P3Gw1FwAMjVgpBN9YdCM+ucm8IlBvGS1S5Zd/
icSYFZHHcsd+zQdljRVYy5s5BkfGjV7PN6RfHsICMFOgQdvmTMpJBjSC6mANwwRXr42DLRUaRsmX
x0m9aKGeOlqGB2I5/+gz3V1RTJUjgHqaDlSOg+KNKBGbk3nTD0bpFSa9GebhMOqpUBqHna9r54+L
JpqOMZ/FwO3KSO1iRz2ngMxqF+1U+cOriKVPEFP4Bvagjase6oBJhTO04tbKoSR0o5nc6oZoIHC/
zPnuFHwHuwKpqtbXCCxkDZ/MUbtXxvEchy30d7JHMwVj7ZodjFi+Abf4JPJIFkSu7Crf3YYMSZlH
FOdPI/b6OQxKPzz2i4sb0JFOlVsG1k9BuBFZZP++yZKmJLLKkIWbFqSVTEgsfqq/A+3kWCd60L78
Ue8EVSgd9I4K5pE5txmmDPX4HOYa2QmHZ0u35UxQItoDPWvKuw3+QdmjqkfHEhgxcsdCSvKtfWYk
TyY0bMnj4M6frK+ro/vLAWCL67vJAsZvn29jmbv7Qq3LtZyl3mMMVzmPEGwqpMiW8sxeW/NfGmMn
dPPlypzmJZVx0S7SbTlANvKzUd5HtHKs/PH6snavvs2yeB/RjLmXyg4FHX0IzAkA6Crytbj1r5vZ
j8cbO9zVp6VrN9MWK/qPMFriVdQuv1efjUAFM1cq6jPs4RM+OAp322lWYSkpFEXfHuorLtnGCSUb
kVS7jB7DkSTEoY+iYCbaTe72k/QOcxo97oFy+kyGEq2HX8tiBdf3UuSJ3NUWj1OqjEYE6LEu+eGa
BxZ69okiXXKL2glegAJnZJ/mmudzl1sdMs4/VjA1QCw4AB1wuL4e0d/n4kYDCFpNB9Q0qiG1QScO
GMQkMCFyP/7BGNV9H1rWhOTnKT+y2KujhXw0n/QfqodgISrTCPyAF5cLaZFPRlXAzxLZrppP8wA+
z1hQ7/2HRWmGTC1F14G9+hglZDmV1rxHszr6NHjDLUrmZ/J18pnUu4RHuHP9M+2v6d0a5wZTEQN9
yFp3BdAT/Rei23okZD8VGeF8wSSjOsqQkEP7ZHFUDFZVDiprx8RhyQfjDRS/7fe3ETe/oZvAaYNw
7uM2Lvmgd/GEEml5ozgxhk2R7hx6e0H3oXgSibDsB6aNNS4Qgj/FWoDjBFXRDeM1UQ+6A27Zx8QB
TMuRn2MvehJVL4Q22a5vrpPGWNVxAZ8FVsiG1dgMehVIjrpieBIkD9AQISgNix4cwo3lo6EW19Ga
I+aDGDzFqaPeeG4L2JT9+Cz+kLtxRNdlooCaFP/F3dCV1aVVTJA10+Exs+7y6Hj9AOxmqmCj16mu
U+s3QUUtDQc6DThu2hLeE8N6mkMV0PTcbbpScLRFpvizFq/WMs8wNRvQ3TSLw5Lj5YJawhCvX66v
anfXNqviT9xcJuMcIi2d8ySQp8KfATW4bmL3UL+b0Dk5AS1J2zYsAXhJ29GRMMhSjzpA/kTwfXbT
exXMLKaMrhu+E+fmI41zU6sXggZieyxO4+HHilS38IWUKcyT+Btxa4h37CFpzQU8Fa75FVSjbuob
t/KxAplU/CB6Wu7tHbhaAZeAT5sYifh4dMdlVKyeoL2x1hdiPFjrQTYFn2fPA1QClVAUzDRsHndu
pqpTSJ+j7hip6Ql0sNB+z9zrHrDbjt/a4BJaSIMrAwjmiVvnjn7SDpVjgqZYvZRn5Yliikn16kD6
KR1Ew597B0lVZMs0Edm13wh2AaAABUOP3CIta1vHy7+876ZnWfkDHhggtijFf2QVY7/cVTxp0VB3
YQ+4gWQGtZ7b8Vyfyn7wru/j7qfamOHigrqAbkYj8PBVchYpwXSLkK9k17c3Jrh4oJZjaUq4JV1L
Ly6mOt5GI2Yfl9AHptFXYxIMYAgfF+li0eJmjEWxYn+FqBHJqmGQ38hngVwHIy1F3m5FgVbcWyLg
zu55wuv0v3+fO7q0ZaRwPRyxZdSYsWFPS4RJGMGravfGVTdmOH+Q1dSownxkzw/wLd6EoIp3owP1
5oPyc8T49jdcuudCANDYd/b3tXHeYRQ0UjUJtXWpfOhNydbX1R1lKNQK36ciS5yT1APGqBoQZLok
IRfa5Icqqby5je/XshJRV7Jf/Vuwfd9K/slfqrpa5UAjIKqHgXHOoWA8QllkPkCf6bX25l/ZT1ZT
l6lQQGL/QtmY5iLjYEpSShfE+U5/jYrHpj/R5WR0f7VFbif0KzWdURVCLJhrXFsvFyrBmWBMiYkz
/qaI5pDvJlurMzvAYoGJHEXBg3G/3otoIEXbzF00dO6XKWmRcijmbTh968kLmx9QwNC/DDYNqehG
YH/v2jJZINjkpKEeyU0Swx4NqnPnhQGjlDGfpx/QUwIQQnQR7AIvNify7cRu7KkNyFZKBkVgCi6A
Q3ixb0GfY31jbLDcVdBeE8SZt+7bxhy4s2pjGfEVx/mczYGkneNUoGu8awIoHCjWoif5Gw10Bwyi
kVDEmJVAp1whXlOMtqFHAjOgSdj7VKpJ8EKwoPPDF/akOUwmeUB7pF7B2QEZyU9Gb70sa/+QDKE/
WvrJqOdbtdPsGjQHqwJ+/qaVnyjkI/RsuNWU8TBFoatUVgAa5gDZ06Hvc2IXGDY0u+agYYCu0837
NgGBgDKQc5TLs1PIkNXp6c1cAcsby2gTGvWpqIsnIN1ye8pT8K2VpznRnKjqPkWxdGy6xda18qHW
Vkdpq+eyyNxuHiMX9crKGUh+F8XlHSXxwarjRyVOgmoZX/JuPSv9z0pfXjDUeJrl3Jka6ki15VW1
5RRD+2iQ6FtTfS/MGcLHIXgrlvgcDY07gKbMrtfsaMnQdTEld1F64IFLm9b6c9i0pz6qA7TMIF6L
rrjUR4FsxZ802bLLpXcJ/s/dON1WVWGT3DjEGfH0xnpCqlTYEjZtHZqTgQeHPWKqNZxSzBIAAWpa
jQ/CPoe0idvrRaD0tdeYJHL6mdo1uPVsbY6CgeiHdJ4vVjcewAp2qozpFWqcHgbtgiVC6kVk26iy
Ry0v/THSj7I0XqSpBq4eQ7mD4ZOCZnbdmTdgsXJpB92q2XRlPfSMqPKXrHnIpPbZ0JcDADh+NbZ2
TDKMAo9uqVs/DDI/g3OlsMs+0Z0uXA9NCepfJbpEKuntxFDv6rT1zSX61MhPVtjd1b3yqVwnf12W
bwQXtEMZkZWRq/bYVrmtqcO5JPKpzY2fRYOyw1LpBiBNDYDtaWxbuI1sM5GDWMtyfB36JSz1u3VV
v6Xz8hXcReC3bG2jD3OgIs2vKCE/NXP4YBjheZmzn2Uxf1UK5dim4WOYd66WZ/eaVD8rffVkynNg
0fjpeh63W8dW348Uf6nVaV5O9Vji1fUDpXnUHCgoZMyjdYlewhs1QJs4CD0Mx76K6g+7Z5kSHQoz
hoI8lUtMjDZWyTi2QPvKh0kizqr4+F8EFcM9cVYohLxb4TKRQs3jaZLARacE5Ifmd0HoMglAy9Me
lhvMh/micLubkGwMcgnJkC3pELWYuoHGrZOsw9nCtLasfTO6XIA3279IqCaj/k51TPazHd5Edtou
qZyBnxloKNAwSnZ7N38P0cbBiPoZSPNAxACy/3baGORS1jaLMWEDWZy3hCAc3OivGJ1UhikAQAQY
ffNWcuMgzezi+3Uv3c3FN4Y5X5nMbKpNnEw3J5k99Z48//gTAybFxCMYdiGC8nErV3OOzKlBozEZ
ZVBPP0mZiNVo3y/eLXBZRtxRVZp0dG2m+GLOiMfElrunGTfU9ZXsAk6YJs5/l8J5xWJk3dCV+EiG
4vQ31plBaSgY64M5QL72R8nTxhrnEpMqV4syYuPUp+XEUqfwSI+TajPlxMLPL6JW4m7UQLxQTDzL
UGDhjleroHyejXg1NZCOtuiRzHdrIzhYAhs8y8QMynHIiOHlF8KGurpz8SuPD9c/026S+74Onhog
kqO0iU2kTD2u8hRjUao5Os3yMxsvPbjBRejGXe8zLBUqKvAM+gaW2ISKdIpnxVjxmSgk37LnyMqc
JvRbojrXl7XvfRtDnD8U4Trgu+HRLp9AYHQHehiUk6sj8VpwFQls7e6hqQPob6HiQXjZAiQlxQzg
GAtHtLMx/HQywM0dumC3hArEOQJG2y2BwpNt6zh+uW58720ESk2ZQEDcMMB2+zFgdGaGqaICxfMW
pon1wxy+FFpnT+m3Uvrruqk9d6RgrtAsA8pMv/Eb1oMi6VGHA133nxnoHLPHdpwItfPYa45/BlHU
7yyN6ctRHllYJGpalyPMyKfkUN8xPnzrwkTMM/YI+t8LBLrK5q5MTca0LW9MidWwJ/KC2gMxbQUo
NAh6PVhNfrtOrejVsHN5fLDFRV6jpKmujxWuyZNxh6ljfzynvR37y/3yA3paXn0RzmnvZVWmZVGZ
UooBBY13TQzXN4Mkw+boq76GGDx9Me/Nm9KXPC0D7oE4pRefIheZKZGC/9lfPthmH3pz1q2hGmaq
dYAAJYGua0cpxCuoErVydrzygxXuANBKnkHNBHeRltkeF+ha1iDIFUTJvboHyvWQ88HgCmh7+GPW
RmMoz9OEB18oNWDH0YAKHZ7jCiyfaHeEZP3aJtENJZJjZp1/fR/3ukYfjHOOY5ahUREVS2SC0m8P
dTd/HXx2sVlHkZD6zn5+MMb+ffPVBgX1RnAKANi7PnVzbafRw7xGgvC8cw18MMJF5xxLIlOBFSXK
xYpqWyFPc30vybJ3fet2IvMHO1y+FhoKxlJzuD/44w9t1XpRrD61AzJFI3PSIXeGtRIB/naO+Qeb
7DdtNlBpRkgQEtyoOVRDirW97SRNUEoRuiOXfdA0H1LQNKGxF8w3XYCH8YnJ5EiuCDUiWAzlGlWY
ESjStEDbvi+kQ0mIl2uDe/0bsd/KxfvtfvEQ2tKSG6lp8f7Kj/n9cDGP2bG6Vw6dINLv+jUhmOsE
85NC+Z7O/5F2Xctx68r2i1jFTOKVYThBM8qW7ReW5ECCOaevvwvadTxjmB7UlR/Pce1pAWw0Gt2r
14LsFNXA4YMO1bydokOdgIRJFjwP1rIOSHafjXAhT1nKUe90hAnIxR3ytgX7luksWr/ri3YHfu2n
UEm2fdn5Zm4dqqSWnQ/s5YV9LhiGQ6lnkY2sB3W/IMueY2hD5Zq/tKde2tMJzzNd1NNePcoXJrng
NEA+O28tSfbaIsL88ktRoPY8yU6Sv15f26orXhjiAhPNbWU2GILEGvY96PZlRWBg7R2Lr4detgwh
VJDOcKeqJIuVyTGiBUN5Whukvzt113q2E7nlbeSJRED+4i2/7PHjiaaVZ0ROWCczw+CbtpV8edd/
ZprIkOARnLK/LA4YROSpFiAdfCgEl1BR2xWDPs7v1V7QYWBU32P4ewp2GlHrZf28ne1xYVCu08TK
O3YU7Le2B7dxR91KqJi47n1nK9wnk0dJmis9R+qd39mmU83f8v5ebkSP2ZUsm+A5joYmIMuWwQ95
RiCOSKccnhFS1QERv5PnDzmGIeWXArjx636+unEXtri7sSs6Mi8a0qZlCErwLZXgnyuer9tYPUua
bSlQeZQJuD24O6oohj43MvQUtQcF969BBG8ikQFuEbQjS4TJQ2xY+3WCVDvFAOL1JaxmRcC0yHhG
6rL5B0gpQlGUVkaCe/am28XfIh+6WSB3IfvmXiz8sfZRLo2x9V5c6sNsLOB3smWMmd3Y6VvfPKH6
/IEPD54Vglck0kwAan63Edc1QneOZ6RR91ujAfY9XB5BRCsws3ZkLszw8PImm6ywskMZHFEnQjby
3HpDeoACrsDOapICnAYLNhpC6nsT5WLPlnwZ9bbWZS8cQY/YStCzL/Wd1Uy7JjKgl2xidBksBBEa
BoPxgR4puTTOOeBIM3RtupqxHfyXM09vDZObLF3To7t4qzwDV1aA6dERafmsuf6lZS7QNnE0pGBp
BrTM3HXmYRI1uYT7ykVWpYDk9DwwzH7WxZCKHYPJBIV3Nbjown5qctBRQqrI7qz9PIzpBzL3y9Vx
TmpmeWfWJfrcZnEalV057KA676DYLPAe9jt8Vnhhh6995TRrGykCJwadMjfOzCdtGNzCkk+E4WXG
wats+w46mILlrZ7zs8/y5bBJhlbExJC3eXnQupMm76Zhez1wrZsA8NvSgMKBbvjvx1wjuRROsSl7
DQhBzbx32uQ5VPzrRtYuLCg//zLCxys9HgwlwSWSNqUbVel2mAY/TDHknmWu3Vtf/80cW/PFUUfX
NZ6TEkngSB7r5NSYO6LujOYuMv/REHesBzVJwrwG/qBQf7b6oyYlHin8Un2e7B/Xl7R+jG3T1FRb
Yxfl70vqW82MbB0t3sieg6QHUUkjmn4TmVB/N5EqaMIuFK/gWQlQkccg5iA4RasWQCMHFhLDMnS+
Sp0ngw6pZ4RgAnHJ7DOpnz+wSeff50/pMkMqb5zgy1Ozk5O3MHm6/vsslP0RBS5+n/sIWgaW7zZC
dTMyMcHd5C0asDmmcxf5eyNB0ZQq0w4Kv951q8xbr1nlvostFWY62QiwVXE7o7ldTptCygRG1gBR
BF/4f9+GZ6+VS1yQPXCb3gw+HgZCro/dVr617hn/aug2G7zmPxLdLkwyd7k4pmPWDHYZ4XOZ821M
2FDZJutFkzrsR/7cPcPQDFSJcetz99/cdWrVYlbHM5aDtNwaU3D966y1UrFxZwPc/WfV0WgPmLby
jMdlM34qvMWR/OneOvZespUPmZAfZ/UuujDI3XlKWaZxjTcj8FZQHgRnDZsoaAJRrWXd7X6tiwcF
J0s3SMYEt8sJ2c4D6BhHM0D+K6hDazq7Ya58Ib4oLDeFmRBqyZ5WSPfZQEO3pcsRWqkvtOtzFy/F
Y5jIB5TC7waJPBVSB7hJXn7GywQziPEWdC3eGA65o8mfgL50zdbe6xaezMniWDIoXGrT04ArSm3L
Kw3wf4fyLpUHd8RZduIBoGrV2qYWRn2l3h3AyZCXeTA19qmXC0B6O1fG7VuVg0/D/o6U4bargZEI
W/MnSLdzp9HpS97Qw9w2OyWhu8RIDpOmnMa6lL0sC8ExPtz1c/wwyuDbk9qAWMOnsO82YVIA/TLn
biXRTVwn7pTIW3UeHosJdTQqx36Y9K49ktRJKWi5yaFrkbQq6l4G4ovWzS6FNKmjp8TNFPO2bXq3
KpZNbVFfHqGf28xADoDiYraao9rYt5jY9jNCd4XRuyMgLsQACXFW3k1jdQJD8Saai20SVkEmkTtM
Z21qXfLTrNkbLf5/umwX0rpdLu/sRdrKqXnQFuNzsdDbrtF3KVMqakoVXegKaiPqU9GCbTuU0s95
A9CPnadPiU18YupblK2Dqkof4yU+ZSUkBazybrHNGyuqiaMr0Ql/nx8pKXXeETX10tYuIZPkzyEQ
GCV+BKwC+AbFI43Jtq4h9QQyLWXWNklnO3OqbjIiYQQ9P9lydpuP+te4NjeVnPuSlX+VhnZXWcOT
UutPdR0+F2X6bGcpSipdbPtzJAdpXIC5Wz2lZXwEPaMPMpkNMIZe2Gi7StI2xB6+GtDD7Ir2SxRh
gticvHgwkTjlmafq0aeyQ7mwUV+QNB7KJN2Xc6m4VkiP8jSlDq3aXaQRJ2oHNxpHL02BrVL75zCt
bhs72tmpegc225tYAiFVp+yK2nDz9nWAk4c2uHPlbKODOmqpyR4TqzdLZWF2oyj2CyaKTL1G1Zr4
piJ9UaXpJAMqqMbxNg0rvzPswhnQZS+iFlrmVvja5FHk6gBHVV3+VFCSY8JEctR0fNXSZjcu6fcZ
zhhVmeyASn+Lkdznsihu89J0pfllHNRbuYSQ/dzutDjytS7ZtWVmeJI+l7umTnBuQr+z3MZ5pPVu
meXbaOjcOTRcNak/6VrrWoW6WzTroZzGm3QeduDxxew73RdJijFAuQX+yP4Zj3Hm6LV9yI3Zt3sA
gIiyVQso8RadfiRKdjPFYe72VXLIo5gEHUXXAwuZMautgOgdWx8nj0AR7WM51YMxkV0oZsrekI+n
vioaJ7OBfLOXpzQL/bFLtqh2VKCm1NyxJwe1z05xPiKVoE4h6UFn2js69G4mSdsMReLKLo40D91R
qV8bsByD1f6QDFPnNFn8OM3J01zW/gKhoUbCfKOMt6UCbOy4QANBu6ELoF7p8mLF9Lmtq2Aoorsh
i/xwWvZJNWxNE/C40j6Wc4Zvq4C4P9V6QNPMLlCKOshAqBzrxrM0d69ZT94oYFTzTHdZVLjQNril
S3Iq4hLQKvlNa8BnQMmumpqNZda+uUxAkUF8q5IcI4k+5Um6u34vrt67JirbFp7cMh7cv1/ucWHV
Y6egtW5p3yNI0LW2IPde40chIKn8ZYFLH4xcsjCqxehYdtFLRh19D7HIgyK7FhvaJvfsUizfTMsR
5S2rr5kLw+zmvMhbmk6XaWqi/DZLNyTZ5GPiJprsmiYUHujm+jau15XOt73JZX9JpA7hPLCyReoo
oAXDmW1ewu3ihs7wIH0RoQdU9nvXbmP+uw2gwM9q5IGYCTMDFUzQsQeAGGoVOFYPbJJ7CRhnMb0L
DyMIhPKDaHpHkN+Y3HeVO4OiNIzKelR/KqVPVjw6db7JgajKNnMDVupRMMwlynS477l0yySD3hfz
rWUIDrY8iLtvWdkJvuSq1zCBM9Q48RLmsSZLrZBJH9Ekm+iN1m07+VUej4u8Q3lc8MxaLa4DgfHL
FPcsTbI602IdLzlG5q274PjYlMAtDG6+K3y6EQkxrrX1kQKf7XE5dmlldldlsMdI1xiXZ7svdhjm
dpPb+W7Zz7fvgrpQiHFEQKv1T3e2zCXfiT2VcqKHSO4sLdCW4TuqED9i0AQKtnQ1ml2skMu5x5aq
MenQybK1+ak0+vtuGv3rJ519lD8P3q+laFxv04Say1KYCto9kp/Y96MROsm8lwtRIVSwZRr3iDWg
2jwvKe6uzt4l5L7Xfij9l+tL+UvQOq+FC1p2s1REZbiq5GYACwQQzFv9aXLVTQf2vQ9IeVx6Hw+G
iNDeJqmGeNFOX/PovughQqtNrqUIWrarPvAr7Bv8C9mMBtPsMwxiltFxjB7H9EGwa6vlhQsDXODT
UDuVuxg9MTYBkWHnyGccIQ8EkHvl3mCzwExNLPeKH3XpXbe96hQXptm/X1xp+izhCkfWC2HTKlAs
zTcjabdkcS04R6tOfmGHi0xxWedG0+LqlKR7Y77pAWjvMigriRSX16RKLpIDYMR+X9BY6k0pGcwp
/MmzPwGW4Nbox4TQAK13oBhy7ZOdo5Naufif4HYRxUTRQvnAhNGHKTGw0JreL/Jzmz5XxXMqBAKJ
zHBxSdViU6d5w9qo5r3sDk8glQ2abbTTPfm281kKpCeu6M1+/SSYMheqxiEvBklD5iVjsKy4SdJP
173x+kHAwPjvH69N02gaKjRrO7nxdeJrmLcIx6c6e+jaH1TERn59D02ZD1ZRFMZqiU/VTCVeec9y
G3s0LTB4+HZ9WdcPmSmzP+TikJGojgbKsGEVhjZDxYWCzZxLgqKa6Ntwji+F4FAgBUrtvf4UJRjZ
+Xl9EatpzK8TbMqcY5OiaZWwxyLUMnYs+qXPXzX0QAi4GMZic93WeiJjQuNKQ2nSBqnx7zs2hnjB
qiByxynWR6ShCkAJ32jjsaGwxKe3pSDEr3+hsz3OFQpjaLq0givImG8yO4KSBnFbYbN43b/PZrgc
22jbqkL9HjeJYX3K5vGljztX1ewdpOaepXr8qVmV4LUkWhl3t0RZHaVRH4KKxEBz1S/skyxSOVk/
R+dVcXdIPWRzMkN00AsB4gZ7nezO+rI1ou4+7yZB1VC0HO4ojcXYWwuGXCGG/BbT2yn+XFv3151v
/SCdl8MdpB4sJyjzm3jALj8IfD3TX64bEK2BO0kRYPSaMsVYA3iO6JeEFfXmb9dt/OUEgfWdKCrw
xO/EeBcxpyM9JMtDIB9QwOhwgkBq5mEOATxET4ovbzNXhAB/T7f+yGPNXxb5PLaX8n42KXADVjdt
xhk3fJ/kh0RfNjTDJEy87ENqHWdlCLokf1MxwK7N1kaSGwjxkH0xS26tTndlQjd1AfB6LX3N1cWx
oUq49OPXeGRdF7IcI70+NAZ1ZTvemX3idXEKnYfZ9BvdPEnp8pZp4fP1zVw/tueVcdFIVZUyshJE
hyrtvUyHUpBhbQdGTt8TMKs3gabPH/Lzs0kuIM2kLVJSspu2vKv01wY+YqUf4I9CrnQ2woUje6Jp
OBgYmLLyWzXeaqnA0UVOqHHBpyw7MD1C8AyJ7cQG6bwysE4d5qNUYIbDBxGKfv3kntfDBaJWlxuS
L0BhRaO8SdMegySJwBXWz+7ZBBd/7ESukmTAitrosape0mpXJP/6WbgAhNlWzLOyXZv6IB6+F4kg
NqzGa9vU8awlBlF4Ue161DMIhSKGmtOr3t8u7U3ePsn9z+uHZnWnLqxwh6ZQ2njJDBB7ZWrrEPPr
MGJaXSTBLDLCHZN8MgmOPIwMurotdPQvILY4FktwfS1rjoyJmrPKFZduhwBjmKEBMW7oePkgEkW7
/6QjG6lO73WVXIjeWWvLXlrkedEUS57tDmJU3oSJieY23VI/KlF/9zqn9cC0Cx4Tx6wDXUTQzJyL
i+K/2eU+W0aUNi81yFbGiRyUKYUWuGVRDEzUx4Fqm9SsRZVOkUXuG6ZV1mi1AZ5Ro/gcpyCs6IDj
+aEZb2QS1PvWyhO/LY4LeAQiJpFcYlMZ+YfkxG60l4DWY1Wq+SCaCBFa46Jfm6nGTFI4zbCBnJjH
6MvsXbiVNzUmiGIB0mwl9v22NHZSLu579Dw6ewgteOgse2j/+UbRiE6ByAYX/MK0n7s+w/YhK9+b
bupLJxD2U3fGDEgX9C/1m4jabq3W/9uymPNcLKvpp3w2jQTOgY6tI4PTCfA5GrnzXfuunAdljAfI
iqHvJ6okiNySy9KUJTUzMCjAMwC9Godki8qWq1bSTZWHTjqN//j9uAgjGUBF9D00XCX1ZmwKR8XU
3keCmApCCtMAft3gJ8y1BM8qjODjdR3qZFPUyV1YF15nmDcgnw7KJvlqoYEaLuNdRQfDWeRvQ2c/
alQoZMxiyB8xRrMx6KYBN4C4+vtHTaOiqMYl/E9zUnVb8N6h+Y5yTBWIWLrWmL0xanG2xX3G0DAH
I+6gT6gH2kbbQkbTbzAS+Zagp41EZEYkrfHk7xzpex5jFEPYNFq/Oy7+Au7LZpOm07kc8Bd87QHo
nwDdGLbUxRSEvtG3Yozw+pk5G+SvjiiNp5nkePJpPTQY6lOMxCt9pkdoru3pk/0588eD/UC2191r
Jau43GgeqDZZxSKBbRt4U6129fEpmxYnHm+JFAv8eOXO/80Qf18YZaWMMdMQJcc++lmp93H5cH0t
q4HuYge5e6IuhknHkLfqacqbLu376Mv1319dAiZ0wdlhgO7B5g6APi7KUlHs1SDf6SAZUc1v5SjU
JFmNYBdWeNdfYi0BBgpkQR7rBoGyExXC5DZ+AxtpwCY91a3kybMnuorWL74Lw5zH2+2IeW4KWkGW
LdX3QG/cyXedLwUq5E5cIQ0D++B/hJOzOR79h65XG5apha8F2of4Sw4uL+m5BLiaCSepH3GNC2Nc
fpQMWaJiGE3zCITl21OVCmbqVl3v4vc57w4jSTdxjaPyJVdgkgMZDTF2173vveN4bcM4987KOJaN
utNAAgLBepf6PZhOjJsyIC50BbsXNsFQOJrLhGlBAn2HVyh0D2jrfixFulgt242L651GY7pEJogn
QSUDer5N+Qy+/QAVUrc7RiCVvb7wvzimbSi6JmPf+BhVS2oz9DM213gsIGXXBtULHtYYg9sk+8zV
vv+jOe5bjjJNWplltqwXwQZmgajpMBsC/U5wKorEldeDynlx3FeVizTW9VlBwiLf6hjDBPtP+nR9
RWsmDBlsGqBt1DSd55taFmtOQaYA5xxNr4jzYydVbiJNm+tmVr/ThZ330YMLt7CapTeVCY15tnHG
JvVjz/T023aX+NFGyE66duSARjVNYjFmcn7ghfQAuGmMtjuDT8i1A4aQA2bTD4M/fercwkVSsIim
X1Z3EpmtbFgqpvH5FEhKU4Mi3wPIUrnV28JRyh9mUQv8fe1Kxnp+GeEugH6u+2ZM4RGqBjUmI3Mt
M3Rl+UFNRMgD0XK4iK+1JC0VA5YKiAeZysbon63q9bpXCGzwac2EOW0yWBhoUdV7MvxMMOsef2Dc
g3nA/3aMDxCAwiehYqPVC8TXrg2Y0iUaDvsPQGxVwOAVBobXVAxa/R72LBPjuTRjyG4S1PEMvYLn
vnm5vl2rFYRLI1xsTaJe1yUJoyvzuG3tx7wJoKnRSdBQvFMbtJSHg9R7xoDGMjmmw12YZ26Ft/f1
v2ItBwHdA5tnBQYb9Aq/rzQCsC4zJ0kFFfOmsu4L8jr1d6MGsfexFZhaPcYXprjXaTcQVQmBBvcA
CthLgxIMSutdX816YLqwwSVu0BNecDmzV3YQbYfUtT3jSIOU8bkEeumJVAuE9rgTHHfZNGqDjYIF
oPm6Xwb2jQkwAEhI0LoWwdvYj/FpweW34g4xbeeo19RS83Ir8YySeFNRbacBtZIyDEqt3jFg5L9t
KD97HPcJAI8F8AfQi5s89hZMvIopoaDr9+lD2Hb1Yom8+LBdqHQIe/Ct692DGv3MMb9dgUX3+qIE
jsgrDWMOpYoh3A1YWWT77VJ/G9r5I7Hw7Ic8X4xM22iIjAWpfTE4cUGg7Re6RPsI6/9v+8XFkDiP
pmhk8JDxXt/rfnuMN9rD8iDfxicmzyDd9AeRqOwaEPE3m1zIsOUoB+QKhZfsJrxXH+T74V0kJ/Po
vg0kv9hKLnUH5GzyNykYTmK6+rXJjt/+Ai6SDFJr5UqJU976o68/0/v8BysTLiD/KfaoEtBb0YXA
jtaVo8eXZtRJ6SOMxCEFMWtICoYbdbHcPG3v1FBylzD0NHBKypH6+d88lQsvZWyC9hNDW55BduP4
oncfeMxcHjcuoqSkgKxSgWUZ0UGtj6WodCw4aXwnQzEasGr2teaBnXLXhMRflOL++hatZh3nk8Zr
F+B1bofFDF8ANN/Qbpd8H9Nv102sVogutsnm3gmabdLE+o+UcfSjQ+uGoGAf9iSwDxE48j+Ue5qG
BopEBShqHjdnqVndIDOBewODPqTFZzqMOz2lT4Jlsafwn059tsMFD1sZ5TllFVSGRoUkL+oPBFrr
mi+La+2rqe7FmrigEVpWAg4GE+2Sb9Fp9CEW9hL5JjTda48G2j6OnM6VdorAv9ed47xCLlBMSj1a
VlNomJz8LFWDb1deAxLb6/u47uRnI1zOoVOqJDJBCrUYfgu+h1wQBP6SZJwNcFEgn6lJQDrCZtRH
n26tt9wlrhGYG/Mt8kRj6e8vm2tewcWESTExx5DhSil/zpCSYRyJkZ9Da3u+bV5qz/hZ+JJn3ImY
IAQO8geDUG3XKebSdU8irwZljxQMesRf9dwUPLpWy6/G2RV5IqGqrAnpR3Z/UUc9YqbyZgF8P73P
n5fcyT4pbrzNNYdp8F73E/aZrmyszkURfayQhpsog3XWDOVK37IepvQpb0cMgn2fUoE1geu/D/dd
PNExLpwXJEVot7PljbGrVSir24XxfH1RIjNcDJGlytbsGjVMC53OCaIK6bA3RtF88l8i8K8jwBOR
pNVoLjpFVQ/VaqQd8Ml4Ux2Q/e7pnQHGP2HNkr3wrn0sLnIYo6FHQ0MROfbxnbVhkTHcKnuQ/3np
JnRFavOibeRiSLhMCViqUYki6g1N7lLtUy666/+SNdmWBfpkhhNk18GFRxix3M1hghDc+kwfKt6k
Pxak1/7gMw0RM3e6DRFcMevLOpvkXL6zMkqogUNNQxnzkG/S8nXWM8GBXj9XZyPsU16sK88WKYw6
vCstc9tJX8xIddM2qPVjvNyarSp4PKw/2yF49b9t5DxeCjuryCnCh7QF0qh4ijGBA1oNp5vBkhi5
kOVzGyGVsWgj2b9frDEOC0MvpRYjVYa00drGmarsAXRJ2+uneT3NPa+N9/okLVoNciXv5ZV8322l
I5syFzYg1oP92Q7n7nUICgNpwb3MbjRAsd3pkLHH+uTK9B37XQTqidyJytmiXeQuUtmmCvB4+HR2
gwG8L122I0v1r/7B3Z+YiG1LkyJ7m42NBL4TjU2gkoNJTlX4sx8ezBwD0WABXvZUehiljd3vJWFO
IlgpX6Bth8UycjDBe1aZ7esxPdoGGI4nKsivBN/xnbns0i2VJDMSE1HSrO/a4alXvyeVu/St4ISv
NolRiGUcVAC1/8G4VkS0mlTK6to+FFKDHA2RaDsfpRN7aKI2cU936kZ1KjfaiIou61fP2TZfAemN
qc1CHWtswaqJsbsN5N9OIC1/7xJEXvp2/QiuzWyh9/9rrXwJJIunqKfapGFEp/erJ6a/GXv6Lvoa
/QCVlBaQvbpNZUy3OwRK2NeNr37PC9tcvJYxeyvPFBWmft7OkzskaPkTVyGF4IOupswXdriQrUuT
0ZYaMto+bP2oBjPlLKKLFJngwnTaJXonxYrmNdpr3nqRiHJkNVReLIGLyDNR1UZFkvpeaWyDFGQP
+gZIV0FEFi2Di8iJVdM8aVliEAelAiW7p3/74lwktmv0kfIZcDLSjJiBfi4zPwLiV9Ee/80OF3rN
bAqjnD3TB2rcFEXnx3a1MVWQPpiRgFNujfjqtxPEReAM0m/gSNM0MEMzWUq6r7ZMkpJuPsAVemmI
L2/kc1NCRwYAsjZCPlXmXlW1ThfNglReFP74GgcIaKsmKnFcWLtNB65ruWHLgpTTw+LOeESHToOB
qSQAU5nozlzPd86Ozhc/lDTrND1GTpCB1WRR8RRE+Td+j36hmx8iMEPGexEyWXC6bC5AVFVXdjpz
e9bnYfoeTNlD3orS/HUzYGrGy0L7k+yykMq+XVhhJyUnuz5BAxGsJo+5eqNpt2ZnOKgxitID9pf/
8bCwzia5gxArUj1nCivpOca3aMuyx+jexly8vNFes71ohauJwIU57izUTUUbAETx9crEt1trYyQT
iApEVbj1R/XZDv98N/u6N6UcjRB2a2V30K5JfaY+2/lIh/fxXt6UEEs1vl+PKmyzrmwm/5Tv7EZL
TAtpztyjb29t5OrGlKDtcz93QBmL2rVrRKw477++3R8v+KxLu5QVsbId3WqH3B0cI2AINXkrwoD8
JYidbXEngEpJ2kQ9wcO60lx7QRsL2kJRPm2h8btZeurWtfnUVOqxT3uR6KTgWOjc3ZnXs6RDBul/
dxvrskIuRciXJPBN/lHfGpWizxoOeUye9fhTEj4mquDaEZngrs9+SaxpiVHMSrubjHyh1a2p3V73
QZEJ7gYFP6pUaKzGnUV4xBSuBUg2MQR3msgIFzUAHZGNMmlQqKelAwFfxwbzQm0IEcSy4EBx4cLu
mlkdNYQLGcijcj9tjWO9Y4m16AnIduXKyeXZRZV+kf8DCyTLqbFyp1Z/YEJgNncKFdye6xnUr4Nk
cGUPAmqjuowBMDWM0dVL0IDpopqp4OsYXNos9U3b2T2CXyefSu2l6zbZKGhzrGfm51Vw4QAMdyGd
i1z32uGmDT+V+l3dep2WeNedWbRZ3MlPuzrKzTZmRzIwmoMx7v7t99lOXjwYabzkTdShXNi0oM5R
9XJrKb2oZy36HNyhT0g0znWEK5YlD8Y2vJufE0+/AwNzulv83APVJe51RfTyF+0dFwhIqSkkYy8C
Uwly807LBI/tv7xEzz7ABYHO6JW0bhBpFsWpdrm/YBADyRhIXNkdhMevuBkg2kouHlgYRdJA9gQg
7AZwPLd4HA7V4T+IXLWvXOKVviZapuBS5/ntMKJYFfOMbNdwmhsI1rkRNFDiTf2cu1PumI9SAB00
yJU5xb2I4eYdo3QlLPFzza3V9r1MAQ3oPjNEYL99F8R+V7w0ggRDzsmb7gw+vAi0i+rD9cPxl6f/
rw/MUwpVdkxLmgysLKZ8Do8ScRiPoOQWW1zBdzPYBFswS23VgwGiPUGYXO8ynZMbk4swcRPl0YA8
GZ8aJGNH6tfS1nK1vebmXvajiraCxbLfu7bVfKiZzUVRBlxpf/HmwhWVcgQHlMc6ZZT2ZqeiJRIN
N9HwIvWlILkXGeACzyQVZZWWuD0XDL+0p6H5/8+KX+afJhdhWhKmZjsi3VUN2a1T1U2AtgPZi3v9
0wjuGpOLM3Ms2UsODSkwW70YFgWv6aPU3GVUpIDyl6fl2d+56LLUCxgRGkQX1mhkheD+CHTRy7d8
B+RdoG/FLrAez4hsKxpUev4g6I9z0EEXCmKLZr6p1bNubtVUkA/+5ZVwtsF5galXYCaEhiRqr5UT
RRiuTLd9/bUNX4l+0KfEkcFIOyy7j6EtwOn2v8Vx7hElEC9RQ1b30ECUeJJGUYhg3+PPI3s2wDlG
alXjFEM3BUD+AeoQpmuA20316Z64WrD4nQvCUybA5YlvIva3XzPNuUoLKdQyTWA6DNEvzfYjAE+y
4Wjl9xEkjtf9/y9++WudfPWcLMmcaBEChX60j8ON6WoH4O7JQ3RT3mAM6kt6a5+s79eNCjyTL6Ur
lEhD2OKlElfbMkZ6YntV1AtWJtjF9zvgIv0a+g7Pfxv1jkaeQNzypUseI/utsDahULRkPRae95CF
/wtT8lRkuEvRawGMAJ6Sed2bckjdbxP48aZT90NUi1sPWmd77O+5sKfkmoRKAK4TFXSrEmmdgvb3
tt5ujKp7uv6pRLvIPuWFKappY6j0qIj1puzIUPmoU9tJkZLM21T0IhO5BRdMosGuQGmoaiC03FrF
PlaDvhHly6L1sH+/WI9pjb2Oa4vNITEQK3TKvtfHHCC+dBcyKOtteNIcENwK3rQiD+GiSYNRhUpj
sXhYTrb2kBrB9c/E/vsrIeO9qnqxLD2UmimX8PuR8qTQ2OuyEI23QDc2M/UT6ds/WePR77QdaAOU
PVrdSYLofoqS1I9Mf7Rf7UUPjEHgg395DPzydx4JH2HMqU8pYpTy+B9Ix0w87au+w3QOZOCpZxLv
+gIFnvgOC73YzsrIkpEaONBL2kJBIv1Cpi9SIqLnEsVelYsbwMwCTqKgKBQeQd/r1kF3mLbhTf9t
8EGw6Y4QynAmwZNDtDTmqRdLo3OXx50EdAmtKATFjyPVnTD9fH3/BO7O00zOgG63eoiFUdkfyX4Q
dVhEi+AiRWKVSNxmXCCyEjTJrREfExGC6S9V3rPTcZECD9zcsCVEo2EzfZ79GERCTvGGJ2gA0OAG
SZubBfG9qAUhWhkXKKS4LzS9QEJVUFCbJnhy0s6rslJwOa7eIDYTbkIBzbB5zPZgyjOqX7gcp+4p
TNC8BzZgbn9q9Md1R1gv7V4Y4tytGnW5j3vE2/fmhle6NGAjbmLE2erGXRhi/37h13EDiuZGxjhd
XB/1ZR/FD/Mg4MERbRrndfGctWTM2V1oQToCYkQ1rbYK+saNIkQBsDLaHwH9Yjmc9xGJaEPHgD6j
O3nyK90bJ9Opb8wNhi2OIq6a9QB7YY3zurK345nUOK8Mo8K4cZJNd6Bu5khBifqDMGFige3a6rgM
t0zGjMQ6eu/gZDb3GJLFyDusvVd3QPLhjcLJ9/c74opJvn9JllK1acGaspswYHOm5akFdUrsAQjZ
AJHrg6F8Q9DdBD0sCTIw1P7rLvOtzT4C+4DU4q3JtPR0t7qNvei53zA+zeEYPYoIEgXuyjczTbOE
vhzDfg6xugmxzF4q7vpF8tpMhDMVHD6+hYn2yaBbLS6Vxmyepsp8nXEyCp3urkcTkRkumISKSdue
VcvivnZK7ZCWkSueVVt9+Z0PA6/RJRElnXRQF4OrvA1oOGwrOu1GCxPHmn5Pqv5GDu3X1Iy/TAa5
NUgR6B1qZ4XuFUZKnHpITomlY9MN26nq4kBQT7i+Deuw5Yu/kAtEoHBUowFcDgyWt0cz5jEPak8B
qNHpQcfTuLPTH6ogdK2n64ZF+88FpSacxq60gAFQ6w50BGHqpkj2urT9dN2OKB7ZXDyywkbuWvSw
vXg3eMV3DXVtyY3AjrFjeVHhykKFbfan/xkeDMg2qAZoEP7orhIKGv4BrjUpDoZTazzkUDvzaTDf
2reVL9/Rnf0tciGqsL2+1vVTejbM9VPGOFqkPEddyC4Pdfk6pWD/BjTbFjV0RXb+j7Qv261bZ5p9
IgGiZt5qXKNnx05uhDjZ0TzPevpT9P6/eIXRXjxIgNwFMFdTzWazu7qKyzXLpG77LsIRnaQTm9+x
ckjNOYoiOKL/8ek+7OHOqFJXoTZ22EglYFDz1F/So/LIWuOgibqXdCdsBbnMdinZ+liSu/p70+jV
hjUMGWqNzdJnXgVdTad5ro8w0S89zTd6O3IL2RZqiDJ7rjkOdxa1gWYknRb2oBzddg+LH427fw8i
o7VYdhjru+4x28+GC3u5Y2gmKN3HLfIQZq/+jZxY3XwNDEBKiZN8Z+AD0XDJNiznYk3uREI+GNId
E7BTnZcZNvQadtEh3OGAABw4nBYU//YsKQZfc2qngJSIbJYF28xlDGtXlomGkXk3i5/6FZowJqJr
Yrprqe+tXMLc8HCvzLE/F513fbsFH5jv3rYJBW5mxm6jy3ZW++5GXheBddtx9acD823bVW/11Shw
U4PHY9AeI+lctS/XrRCdS75vC07ZeBrAN/HuNOseSJzMA62sSxwVDZ4QnNSCbPk/Uv8Pq7iIMxBJ
K6UUQfydOOG0HstdtV/2ZSDqr//HffixEhdzRiNKIayLlSZndEdmG0ti0UdjdGCGH99HDsgahB1D
0Wfj4s60yEVeTEgpU3rb0MafILlHRGTlwg/HBZiurdY+bxFQ61dIk93hLnTlu9pjdFEpbvk/EDPA
Uf7YSy64WCRTwlqCL1oWwG5jcpRSzS30QnRPbGdZH+twAaUNrS7UGmweIOG3skdAGa491W+jaSt7
M5BPeOc42VsDsRr0euWH66dBcBnqXDQJ5Vwj+YpollQpVJv+SdVdqUPlq+kFd5NgIb6/O6RlW6jy
itvB2NH1mMXfQGy6ZEIn2Rxv/PhqfC+37EFXLud4UMmBcWhvw70GPrH6pg/EbaX3qtSVG4/v3Jr5
UIwaO9daIANy2uX26pq71Kceptezf1KfXUTR3fAEjGhQH6anOlAnW8SSLQjLfAt3jkBNZGUMvj2p
3pRACquVguteIjjfvAbMrACFME+YbsiyDFJrAQUQbRbFfoU5+rXt5KKIqePj6R0OHCOFm4L0NnxK
HAlIeEAeDBdNmEN8i/lr0DpAAvGhRwFAcklqD+Alig8W9OUFLru9sdBbBqqbKgbPq9MXFlSqVWCI
MBXkyq1ud0Yh2Nj/yNh+rsE3nVZq9pjxwWUENkovfUJbzctDt3xbwMy1enjAvGkv1AVqRRy0/+Na
+libw0gBH7uMowLgQS8ZfkgYvXp8IHXtzEkDoTvjsdDaYMrNJ6WU3OsOJdhaviU1VAmB9Bc+dS+d
Y/OplF+v//1Nh6VgoweDEIR0+cn9VlUmcKx0mIOcVhsdRDsn50IkeSVahAvcU6PRbO0jYMzmY28+
qbo/kOfrdmxGzQs7uPA8FpmOGTCAmiK9rpwiBR+HOUDHUKvORiEEZ2x+lY/V+MrQ0PS12RUofrWs
JQSMMhsPjzzq6UF2Fzn5vagZtO2CFytyLhgPbQ+u6wb9jBgqLtP6asjtfYp+yprJ51Seb1MFNE8y
pBmXtRD4ILu/fws3F2sr+P+LOik6r1klF3D/yJRtidb7bFbsqjsM6yMpZkEsEfgKXxdajLTttAQv
Mym/HTGeWBiJbZaLwKTtG+nCJvaFL2wykNtC6g/tgNZVDkqQPjMkFZseaJzUDw8sZbJOnUvv408r
Jp77Z0hdCkKayInYTlz8BC0N06JMQWMXlT/K8k4RiXCL/j6XBU7rUBlFjr7AMn5uMRc2CRqU24/K
iz1kfnNhgBSHRlKmrD6AnbNQVYqgZ7kD7NsZXNVZZzv2hp2IU0jkH1wsgdhPI8lmgqNHv+U5cpX1
S6NH/l9FE17wmRS5PHcpcG6pFNrrAs5qNv6T35mpyN2345aBUSiCuT2VB3kPKcQTexQjXKt40eVg
iL5Pxm0fiYjBtuFrmN383zqcM2TamNGUsWlBdeBggo17xGhzhQY2gxEJiQq3Xe9jNc4zjDSdJdqi
vjkcshvqN0Hsmo58u6LY0GMcPQ9EXrH5NLgwj/MKrU3lQp+Rncc9dSGmbTfGcoAqmd02n5V0KJ02
iQ9tZIiOAAt9v4fGD0O5aydeRnMG0Ab8YB6D/JSo/4Ej2zcDxquuC4q4AiP5skIiqV3eZLhGx1iz
Jz3egQPzFOvt5MYg+FvyPnV6Dfl0I6IYFDgpX2yYSEpxvTDgXtUF0E8KkrR4bCpr39JQRI+7vRYF
mSHRgUF7f9teBJVeUaQ1nXAgeu27JD9kim5H42TTXuSk27fax0LcDdA1RpEy9RG30UC39qmITjp1
29Lro+/Xg8k2swCA9P8ziQv0sd53Y8j4ZK0KWXgn9/vWNO6TRP6aYUZ1lR7KNr5b6gZCg6EzzlNr
R6nutHF9mnrR7MpmIDBkSIoDZKdBBolLJMYBPZeV4BGEHvGekXqGwGPYTHc03tXBInoabML9Ltfj
kgcpVtqGtjghifYkkZcEGHP91gihNDv9mNvMpvlqV8lzRD9f3/Wte+JyXa6UVMhaVMaY3nRnaXTj
UjpVae7qoXAQacuNLtfh3YiqcWZOcCNGqccUQsgRBF8n7Q5vXGd4asFBayLohqt93b7NIs/lwpxX
zV2cZX3/fvuyBmznVHjmAZUko3gN4FV0KzowwhW5O0Qqul7KrQGPW8w3HqYAeg4AoIw2OGibPfDu
wsLS1jVyaSJ3jYT50IK+CnXUPj2Rcr/0u+t7uBVrLv8+d2sM1UKkjnFVaOQ+JPusHGy1vlsyIvhW
Iju4W4JEWWMoLR5ZJPW18lkmf0JTeWEITyHdzGvYLhKSoqa6IfSbOv0IE2glxy6CksAWUQChXACp
LSkBlymMkdD2etdlyl+WWzAenvogcgE/uv6NBHtHlV+TzFkOJamM2Ntx8bPkW6N+vf73BT7Ac5lS
Au6C2cAxihLiTUZ6SFrtn7Arb2giGlQWmcL+/+JqIzNYvrQEr8Z4kd90HZ2lSv5x3RrRGaVcVNDq
dZCaEeGISdqy8e46ttlIsmFHd6y1VL0JFhQZxQUFPZGNsJtWfB80V+z5VKKGLn+uXlljqbWNN+qK
hp8FkZ1yUQHi3Mu0dLhRrAq0PKd19RZR11q4jVxkwAxcClwVe2W4VqA5Kp73odvuvlUQIs5uRYmd
4A6hXHxINTo2RouPVvVvFuYIptyng5fED7X0j+BzsePCJ6wfkYLwEphhPbbrhHF2+Aeovfzax8SS
Rw5oDABD80ddlsvVuFgRDnWWThO2EThxsKOC9AUvxcJL3eSfKGDvgfXTdDvtVNGsmSBIQTPk16Om
5J2RKCZujnhvMTFwsJKMkT35INUPjAfR6+P6GUCp89fVhqkfCClg5mI1ttR+MkREUczdrn01LnLE
tWb1CeP3iqBClVWetbwO0hfVfIr0HQlF3WKROVwMqSK1Tko2CETLsxUljhaX3l+6IRc1hi6blr6W
VLc8yT9MPBDJTetNrnQAZ78vxGWKDOIjhirpjcQqLSwoqhjVI4BxtUemS9zeLLaYp3cTOnbp+Fz8
qIa8k0mLFVlWSImTWnYBARO8Dl3WZgGJ3tE4Jhigs1C4bo7hg/Yg2GHmc7+7jKEbVKaWpvGs8JCF
J/miI89XAu0QHUu3CMCP00H0K3LW52mniHq3ggX51ynYl4vIrBDEyO3g0VcwcKDGoN7MP8AX6Cau
CPW6WRGFFu3/DOQfpUpDq6XtccRrYhysQTtUy/qk5LliT1Wxm2JlN+n9MSLDJ3kUVeW3k4aPtbnw
MmmFNCmYJ3LTGFDAgtiVXLnJ9MMaPgk+4xaI4dJKLrSkQ9o0Q49drcPbVD+ZdUD1yI67yUloUIyQ
Iky+lokIO7F9xX7Yx8WbKi/U1cqQqaQm2kb5t6GOnEgVZa3/cct+LMMFmryopkhS4aPsXK4Mzt7g
LcrmZ1WnPiS+IToUIru4sGOpeGmrEXaTxjZ9ZDBSXEXnKBigh1d7s6ec2mdR9NkOPh9GcsEHlOt5
Q3RcDmHhjkNkK7S0rzuJyCou2ERDN48QFQLIuP40DU+DdBil/fUlREZwGUo3aB1Ur7BEI++oFjS1
4O8LTOCb3l2UrH25IqcLs0PYM5zOTrJEZ0kQofiOt2lACTWSMb0/U5upp4TvqhzlbnCZ/ht1TUF1
cLPJcHF4+bb3lEqmGo94MFcQnNN947DuId/1Nh+bwHK/FQo0ahSkXdEtkkqwZlaoGQrDpGhnuQDS
Qvqxl1aABVt39VckX3Vph67u/Qv7zMA7Uwci2LLAW/gueNxUFGbDW/LCn5I7WZQOMW+7crfxk8qR
ucqo+OLvl1F5B6m4HWmq2yatD1qdetUyH3otul+VPLh+CETxyuDCh1IYJIYqxb9Mw6zkwu5z5EfQ
gwXm3RfRzf1HFvEzdPADzUWs04KydwElNqP1w3K6YwJrj4f9/6067WqMlSxHBRRX/x+KQ8yiazvN
hZbEGEZQxLC31ln+ofu5jwZu5cq3UHF4/ZdTQd3H96Po0b+d734YzoWbUNJldJbQcdSkl1J6UuIK
1OgHOX1Cmm2XsQjKu/3++rkcz2FYklKDbjOLPku0H6l11kcwUyZtX9lRmz5Nq+Ff9yTBoeRJDNN6
rpsxxIc1DMtetJtsbZxc+rM8/sMsLkvRiLrMC2GvBrIj6j4hgutUZAUXWsIw1aaRsnqgdlizcy4f
jFpw5ERfhktE5KGVSQm6XndUUnvK7qNip0+ZO2P8Qp1EEzSCsGUyey/qM/o4G/3K0pHFwldpxhtd
yFOzuQRe3TJ6GwrmqJi9F0ug06dUM3uXLtVNrgd1IZKIFS3AHVh4clwqId5unWcFKpp8/rjLj4Mf
3jISlMQtIRfrXnfmzRhxYRN3WOW0pVE/o6SgSremKZ9ied/XuFiIELXNHPa3aPSxEj9EGk5JaiUr
0u7ZZ/Qj6q5yMsd4VHB7o6UouL03vftiMa52MSXy1BAW+mYJ0u+h8khzutP0+tP13RMtwx1StLNb
XSvQHMqq40COhXTIU8EEs8An3tOUC6cbu6ElagbsCE2SA2mzYFCrP2F1MC52i/2GizWgbj+tGeBh
brqP75jSj+HGn8ygcmOveLm+YwJ/U7hjmhhxDP5gCApESfRSN9rn0Ige5QLoM6r+nWsr7KdcWCUl
vVUNDdrKVT/YlK5BHo5fMc4XIHg/XbdK5AdcZBiyJk6mAXXUQc92cLUDibsz7TSBL2w/my8+FBcg
clUOI6tDa14LxhOLDuOh2Ws7MTOwyCAuLKQAJdUp+pBuXOmYuKV2HoGVaVoFBgmWUdkD+uITWVFf
hqiZopKkJiAXPTX00EV/0HgHMxWkfmUNAAp+vCsbIdNCUtxC0hj9YwzTPdrWN1IR7od+cOeKBCDE
eJFERcxtyz5W5ZwvWmrSdhECkJpDkC6xw9HOl9frXvferfk9pH4swrmdZEE9Q24n3BcKEBp6dewh
UK3XXWpXyoCLcHYKs4K+2ghE6z/VuOyTObuBTppjtCvK/RroRtoq8xOK26ZGAkrQQTaz/KAphkv1
5muhk2PYdseByl+a2fQHNXUwD+asdYrMvQjMeXbMNHKsUA0iwFcbY/QHE8LwbWFPqnxXSHFsdyrw
+Bb6GYpsHYuw+FZYAEYXqZunxrEsXowUgzomOYX4g3m6upY0epVmPkZT9FiUZLDBs+/HUgYCPWrX
Ug6hh/isleUNNaZDGcsvY0/PUh0FpI+eJ6l97brUDaXeIZV10HI5WMALAo7EDKrSja+ZXoyobceN
9AnQD3BN6zLexX1uN2Fz1IrirEv9A4TBXCPqHmpNO1hT86A1rduCg1Obvb4sBXFqc/LcIIx2H8Kg
FONov56CXk2mcIzMf+uN6K8Hpo+c72HeZRi2yb9WTxUIuebJvu49mwiwy2WZC18cvkgJzWbuNNT3
vxg/Sn/eFbtw37iTu94bIGIEAExShWjj7fj/YSt3LqzFhPTEiMdBYxyV6T6Vg5bsYxGDxPbp+1iF
OxgdAZFURiyMSlZlsI4Q0kQKrYSJ4MuJluHCcRU2q5IQVIfMEWdgL62O3guk2Teh05dfiYvEtYxz
MIQIX50XBslX1R8xPQHV8jfJa9zlG75UAe60zE0zW8hXsVlz+XBMvrADDvDWpJA2RImPMVgxgAS9
YWh/zc89q7At57pLMkf/PZ79/Gx8jaeRJLNoa5Q76vK+Wvwk+fx3f59L19qh6osuw9/vVMme0MBI
F9F45+bg3MX34ucUlliOZDXGYZYPNcAjrZs8QFr4nJ3N5+RZDSgbsPcxrIt2rhCuw9z62v5xgYRa
cjJZM6Be0m6At9R+eFffRl4p2+EOVQ43e4oYlXZjd6KlRV+OiyVFp06Z1gL4W0+gEjC7fbSKuE4F
h42v31SQF1oXJCXu1L4lubvmi639Ee7owuG5uDF2ZdcXzEGK7tkonzQU/GJR4VyxNmIgJQaFHAdR
DCa18mvgbQ2lByKuIu6kfx41aP4unVcCXJYBVZCaSZBEBubQI2epCxd11cdoRmldgshFKJefSh09
kglKFGTI7DoGcneETESx2EZc3Ell6hjqaxg3n6Qwdsp4tIupPAxkcXN1PA3LmcaGZzSZvdTq3pCs
IGrC26wenYn0rpEBbqDHNqNeNWnhZdAjLqbQbnSAFMFjq1iRU+gQ524L31LGs5YNvgl8bZ7fqmnq
KPXqySS51RFv07TzjGT+FOeN7lZtGdRJdczNYZ9S1StzEBb3o2uqi9souR2mlS2H98RqAnOASlum
2Vm4HoqugPwRBWVEmdNbOU9/LF3jz/PZJJZdIULM0znrUFqgWW+bDa5I8wEq0QezttAvRmNcKo9G
9bmTlsjW1cztkmLfqMbncc2cuo+xeV+TOPOnGi097EBhjv+Myhp7uDNqu+xKB73ioKyGg1JLNhBA
N7UUB3pTO5MZuw3VbpdQR9YguwSTJU5Xrq+tleHXKCA8yScQxnVqgDHM2R+6ZbRDrYLW+RL7Vo7J
s6YO3bA2nV4p3Mr8J5fNIE2rBgpTxq3cto6MLz5T7YvWFCeSTaDKaEbVLsrxJs5y/IhksKu5waCc
VT+txXCSrCGwlu5UxHGQddbJkqYHWasOrdEjhV9bhzQ1sJgprou0G/bUnPegG4EezQhtays7yMqX
bJGOuTYFRB9uzcW4GToJfaNafzKt0I2WdEel51kjrwVGhLQSv/5bUhV29l5mq25XI3yKEmj6atUD
6z5rMwhmoka1jXl4XPXoqRomW6WKXwypXyjyWzjit2ha5FDZ9JSIHEf0+PsQvEjFEChJBCVx4mgo
ExkYqDYG/Tjn4D1P8qNRF35q5F8SC2IlGQkspHpDuZzQq3lWyXLUwntrJs5ITQ/p5xe9iV5nMlk2
xGwPqR47Y2veltl8WHS0q/P+x6z1J3P9ahRWsFj6wdBym2LGDYRrjzU8UZLze73tvCoZ9kQ3dk36
mZjZMW1Su6WQ3y0rTKLJztA0OADSj1zNd5KUn7Nc88bVeiR55eUm9bRc8c25Wm1dWR+bIjo3zepT
tXCWodtZkrbvTMUe5tIv1NCuQdAkG181TfWSJbZNRXbMFnORPfgq8+JOXkt7qqHNqJd+RBMvzuOj
imkLc31pFXynnJ7qGSceP3OtEjvpZ3eNhkBayt1alO6Atie1RIPxoqDG5SkQVmmksEoQOoEubjAw
roBnCnup1wKi0K289TJ88nT8ZQjNcsOC6hsbhy9QrTAf8hfrO2RrvGUPbZcH40H9fj1xYBGZu1h/
WZIrJ+WEqElOSqg5KYd5sDzD2lv9uTRfF2uwB/kP2Jp+WY7LU6R01Cw6MiXwwnSMZvmcRvHL3Jk3
iC1CKCr77dds4wrBS4XQ1hcTki6URoY69NRMeRiqzOvH0M+a8DiX5FiR8byGKvrIiSDnE/gNz8eP
J0jRpeD6d+XmmyR/U3XEfH3XpffXv+AWqOiXPeUyFCPHkJnS4xOu30aXNUNCt94VrwMkPjIfmkPX
l9tIVn5ZjXvmhJWimIaUE1fWRzudfDOP7Vl/vL7IRtL1yyJcthLVRpNUaOy6c72v032fCionwpPG
JSrQMCgHHRykyGIZgVHpSyBQjP38ODuMqNqIwJwoyiS3MOe/WMUFktTq63qOYVV+kh2G3gv3GchX
6aE9iwSIRE7Bw16yYVnUUZlZKJFuGYZhPS6fc7vaN379LESbs2N75aTxoBcSpeUopzUByGbEsFrs
VE77Rs/1jYzavqgCLnAOnv+hqPs1HBJsoyV5i3xMDZFziKzh4kaWNLICMVXgu/3VJ25xSIHDkG8Z
l9by8idP0Uuv4GskcxnN6qjCnKH13xHzAIFZ0c5ywUbtycjTAxH0Y6ssQzHXRXQim5oGsNKvafo6
V+1YKwVx9dvwYByYida++abeMBKNyAlf4kPoEcFNsxkOLxblAoc+S8mgh7jcdOMbUFnOWN9Y2u1U
/0nouFiGCx0jBpDGNmoItMNSOzf8Rfl6PTZtBsCLBfjQQbtFD/sFnZEh/pJHpU/jIcD8wev1ZUTb
xQWLqC2aJExGOOHgdflXSrzWOFqjcPBm8zSZFMyJsmYpmsr5AjFMfTETHF1WhaHH1Ldc+XEClZvh
px50UdxeUKrYNuxjQc4PTAnU5zFwgO7avhb0REkFAjS3F4kcbpWX4OQf63COoM6rBZBAT9x+Tv2s
L23TQCUJbP332Zx9rTXpAZ2Tb6oU3rR4OZat5gxyEVg02vVqfW+uE1Rbir009vbYp7p3/euKdp1z
IkNazMwccOgj7RBnO0PbX//7KrPut4hsgcwI/1B+5mVjIWczmVVrICkwc7vt5WCOTLeBPzk0JWfo
ke4XzLsrrexqrfIcpv0hUkC/POSqb5iFk2mTn03WIRnb87SUP+rScEt53E9LYo8YcdWhtRwRQ7fl
aQiIOp6nEMTDZeyjUp1pDZQIDVtL0XuoJuKUVgzpUyO3o2nca1TbXbd1a5CNouT501YuqaQUvG1F
iHjNJHLpkbE+MpXy4RvrwCY+gMhC+NLmFXGxJHdFVPkk13hM/y9/yN22t6nHKB/6YHorBM0k0cdk
3nRRz1bKMcliibGMj0FnnFJJsmUUVqTWzqXEvr6bm555YRkXD5bQWqZSRmZExkOOsZkyEr0BNgPo
xQpcAIgi+afvz/uZ0MdWk/epRAXIX9Ey3PmPrFyJoqaAIEmGHQvdLIRe0SCaCxVtF3eQ03GpUDbA
dlXK60SfJVEnTGQFdw1o6TJJSQ7OpKZ8HFB5GNr7eY2c6998exHwhVho0rBk5Ff/MguoFBoRXrja
+HVBWRATbeMfEB3jkP5cgwczKSYk7XS0LlyL7Ov1LVQjW2sMgfNu5/UXq3DP2TWvdQRrZDZA0paJ
PXnhofYjT3/Q7zEOODvxQ+VPx+Ltr/bPZNHi4nwaTZnLzTSg7Dl3R2AOPElPjoosCgPbV9qFdVzU
IWs+a30I63r/XUkII52ancY2Kn8oBAaGXzyqn1HFs7OXPxA6+OXzcSFolKasJiAIdHsayORlqqHp
Lohy22+WC/OYm15sI8gPw1pJ8GZhTZn1BBzjQdv3NiQWPflNmASzk/n7DfnhkFwYmpAWaJMU4uS2
U+JFWuN1TVLaWZs9dVWxR66KKnaDknGuoPNMAkxlQhl6+Tauqg+SqieLqkFt6gDmkR+DQvzrLrUd
8j9+HRe9VkzUJHE1AIq31i+NlQMg0zozJpJWgmVTKmrGCUKAycUxSZa12hzZ93VNsGBBvzho3yzX
gHPZk8vUQfTP6fR3ccfk4o6BDE2bQtQS1OmxwUQ9vsOQCcoj7DNe+cw8cUsqp8YIki8kB4liOZTV
sTEleijRQgdIUOTC7AReW407Jp2Ut7SbkNexCp58zl3w+6cvrZd2/2s7l5Ig5m3fQD89hUeBNL2x
Gk3HHnPkJm9zhD1RIUvgG+9dn4tzyXiS0kytgGsegpFktlXfo1slMEO0COfwTW9N5lTjIqUDCMJD
9Oyr9E7WOkFivMWweBnIeELePpONstT/7wvFKMLgdrihD9ZJ/5If/2UCqZ0GSb+oy/cfaerHh+K8
Xctpbs3t+8qs/ANW13+M/ejkNyO47YYdJHmDv4oh/Pj1FOrWCLQOqmjR9CA1+R741NtKVTyosqMv
VU6Cl/G2J1KLaoxUQn9/k1z4iaSGklkzT8xmbwUkZ/p03Z7/uCA+FuCCFOlDrTcsHaWSA2PkJTv5
rnMtmxFFR76oZb8dOD4W4z7XGMfGbI0TAeMThn969DA0ao/FTZtH7nW7tl3/50p82T9S9DVra+yb
YoE+6IiWWygiMxZ8Gp4UesqGLu5YXjTnz2P2EosUIrdmEHCsPmzgUqB4GNIkWkDkA1xTAK2JL0ab
7cKuvjPC6KkYtPMQyh5djdck7hy1rk99kdY21UwB0li0l1yKVPZrSwoZV4peftb1wjaLH5olmmwS
Wsu2+8LTtWlpNYlG7MVJoL0Ddo0FA5STCwD1ztwvgSzCzItcnydkUuRRKdUW19i/gBXQKFSo1Ayu
4mOgkDii+XnRNrLDcWGgRM1SQkcNbaHiUZsPs35U5u/XvV7kklzAz5J60ApWDafrTTp8MtfX639f
cH41Llh0VtjFkaHg7+ftp2U0nrWQaM6MviyeVIK1RNvFxQotHqsu7eB1beIp4fc02UXLw3Vz2M/9
PbP4ecD4gj7k76JmJWhmVVO56wwAfYCmOEiz7I6dateDe3059ouvLcc9pFAUMqq+hkVrRf2MUn9a
pGAtDG9elQMGXB1pUvfL0rxcX1awkb/V9tduzCV2O4/NmYwJXqJeLXqJis6SzsUII41pXUUo3tDd
7CeYuJMccqMGqpN7kvASFlnEhQqqA/r1fikC5UKSJzBVWaLgLlqC/f/FYQVVUUMjCZsWYgxfQs1m
VRN3zBvv774NFxOsdpFlo0c60ZU/NOVFo1+l+NvfLcHFBMBFO71lRW91ASWbCTXjsbvRJOvvLgmd
Cw2WVDdVsyDXVOLdMuyWwqHKXzoyFxGyNO+VMe7YjFzrZdHjvOgeqQQJlyDE8SjGik5SNGX48Ity
X483XTj7i1SCK7UTRAPRhcfjF43CHEwzwtO8d/E0x7hm5AH351R7wwdoaydiXGff+Ur04SdU57IC
KIi9RqUQcEJyjqLvWZN6tXw7F4K4KriGeFRjapTylGUolJcUIPLDIBQWFS3ABQCrrCgmULB1MyZt
mVxP4Ujd/02TYzwyIJ+pYEToP944P+8Kvr+3yH0a1g1rxz6OLtNjU3eqbNObfjc7qwN4l9s7+Qwd
6FXUOmXXwrUPx8WIUZFX6POgOaYF6XegUP1oRFW8eGKJkRz716OFaGe5aDGaUbFIJp4DNW29Zmz8
rKjc60uIHJGLFO1aL1pr4BpMLGIr3cM0fJ4laDotONeyIL5uzdVe5tB8GRY0thiI6BGWOo81gomd
QEK7l23zptwBOHiO9s0JaJJjjpHsOLPRXRk/XzdXcJP8VqQNlzaXFZjb9abT6iClgRRnlRsCS0XL
cMlFrIAZx6oQt8yh32tN7ydz5XZFu7tujcA/fivL6oWhQUsNHQDaAmvWV299EgocZPusUVUFSzWa
p1Rmtl5cvnM5SmjhY8vyE2ZNTkCSO9lZecqCye98pn6IcYNDAlKt79eN29zDi3W5k9YVVlbWDQqE
kTl4uRGey0G1peGP3lMXy3BnrKNLPYRtC49Ii1dtaIJ57sG7sQZ/Zw13zpp1acpSLuHdpPYJUJ3l
YrnrrIgio7wVny7M4a5lqiVjWKULcdNTvdd3jBR1AEGc5A5/Us76WOh93u3CLRaSVA1oWFHalN7U
/NWqP7epqC63DSi6WIQ7R1qeo0Ut402QQypoeY7dzFkPy6kN8rOQZVHgb+9J9YVBoEQZwU2KtViT
tfAYzgzirHYFqKtfQFlPdych7F+0Jp+oFwOGXRKsOafPS5LYaxHZFOy5f+V773W7C8siDE6a+Qqf
sJRDrea23N8nhiDj3HxOXXwpLkpEmdVZyYjQnrbyASpLn9p4udGHAR34J6vTbttEfbLURAQo3byO
L5blgkTZq0UTx6hhTY4VzG5nM/VFJiTTnoX9FNFaXKQA6U+d6RZKTEyW0MTNVb+s94ML3EowihoH
27XUC8O4eBEnSzMA3AF0DJjuyavsAS98aI+YnLDsDnOj9E7U4xN9QS5y1OlUha2e4s0QtHt11+9a
r9sXvnDKRuDz/DB5RNG0puHKtnF2o12J+wR0ps8tMgAaxMcW+A2hAsl22/RjO98zk4sjkClFmGky
ctR0Hwalq75JstO5ZsC4d+Nz5FdHCRM/14+d6Bvy0sT9SFUjy5HkywG4hcNgCDBC8GTt6wKN2m5f
+bFHdOf6opv53IWhXESJxmU2khaZcS0/rsVr074CewSGLC0WTJ6LPiPLTS52VMGVmegh3EUP5bNc
Vq0tFb2bx+mn6wZtv8wuLOIiixXWQ5KM+HSjr78i476l3uRrTxiSZcQKj5FoyIf98N8y/Iv1uJCS
V11MrAGwihIQeNU81sPn6xaxP3BtAS6O9PnYqlQDTlClxbnBXMgq1y5oD9yxzgRdT9FH4qLIpE+q
IamwRcL0RExNR+nOwH0KfE60Chc56BiHWlkDB06004j7JSQ3VFTs3K5pfXwWft5cXeM1nkpAEKx3
AW79ZcSMLTm0NyDG2ouSAcEpUrm8Y7QiKzEkFDfisDiX6brL8tkzF2rajVV8imKMCF33CcEWqsqv
p6kYCzmJAA7A9NqpQKunuC1zQTgSLcFHhgky8KUOuKCGNrdK0RWEMuhMM4ElolCrcoGhzNU6HFac
Vw0XMtN2k6AsCQrE5LT4GBBw0/N07ApBiiN6pfAoz86kQxlWQMWmJ2B+A8xEH5szRj2ewl1u918x
8eMYpv3/SLuuJjl5pvuLqCKHW2Bgws5s3rV9Q9lrmyByhl//Ha3fz4NljJ6yb3eqtpHU6m51OKfZ
82ZneLvKWIskRZNsMMLeynQCkDxJCsa0xvtt7eCYJLbuWMTzSNQZkUdZ3WbGXua9gdb/v27oOhpK
EQzSRS5suZlWYBjX4ahQXfo4z80+lnjMHust2dZVBrNRpCOKMA5QC/1e8roL5cEM0G6CSY7Jo3Bs
Mnilvw778Mv21v3hCXGVy1jbJhJjwVQRIZpn/dj55NwefwiMdryk3rouXEUx1hZDj3WljliiKPpA
HO/z08xTN95JMaZWrtHWK2J0zq1SqLXpZtLn7f1ad04/18AyLImYV49jgu2agozYvSXizR1/G1vl
ktRc7mDOalhOBL03YvDA44k/OFQnKK5boNiAFkKlMdnrr8Np5PjeP7iR6/oYQzuKVSwatOxDaRhm
zMVHXnmKD7SRFlxtnGyhvO5HrtIYmzt1ahVkQKSFtPxQXJAcPRoeYDAACPstnwGDCGZf0ECDwtzV
H0RwMzjlDi0aoFULc4zf2by81BoKjSVdb6FJT2Rx0/t5bMtQxYNTQeugQlHkD/FB8FUuVzLnLrBN
O2LT55pFOwaj4mMc7RNynMfDtqrytIexKADjmOdQQUolrsCiLSMBVvKyKfTG/h6qXc+PNR6F3Azo
FqcJSxF4xYfOL74FSApEn61PlAu+dpIjsupu4vBaIelF3pLM2BKQqcUAQMIQgXikBbzY13z60OQ+
annnxBgUHV1JqUW7VntP8oC35EuhLT4GHykds+VX3vSaDw7XXb8/8jaWx3buwCDHTRDheYvxhMcO
4ABOOYC1KMjPpGwPOXKyXetJ2niQTQC+qNVFrMnDnIP6QMWI+ljmGK8Jx4egst5UUb1IDejE9JFz
fTl7wzIuyJqe9OF7R+/waVZaN2lkJx96f1uNOTaCJVqohlLG2CbUuDV9oyV+qYJTEvMEZVT4dc+b
bvxDePZTpX/jXUjVHhQttF0QnR2R053zrxoIXXtHxV19SPbJMTnLXAS59bTkVSpjd9QWmTUjh9m1
Ri8y/FH/opDZK3Q/IY+FYnfTWze8be8r7/To7wtTF6iAU68NPLNy6/NU3uT9bCfht20ZPHdiMTaI
8isKkwSXP/nRkwbsH+OhAtT3dAOQTv58JXVOW7eGMUedGuTo/UbOlbIjUGLo4JAjTSMD0iV+5LG2
ctfGmCCTICUkoikYCaEfzdhJAfwY0za96D4fuHCGvPNiLFE0AY0ja2DxtEz9biIyVOM8szVT5TwV
tuUovzExJGJcCyC7BirfQ9iUTp8de0njCOFsnsKOJ2WCpfRlB/8n4xUE5l2/PrW7HdB+vEferA5v
QUxIU01ZV2oAEUDCIgJ6GGpNr0XI8YTbYaHCMi00kWr2Vo64QW0+B/lORnHVUJ8ID3mXu22MnZiK
mpQTgZ0ovg87w2vOGFtOnHon+PLe+Gh93b6+vJ2jvy9MhIWmKclqYHrNavCrxvTB2vjStObTthje
5jFGIrD6uOhp0N6kX/TpVlA/Ve25QPPPthi6N3+2DorIWIdYCMswihFsEvUk57cpr3bK+/+MPYjE
gvSVimg9Sbx6uCmD7//2/YwBMMAdUod0+CMG+Ep4NtV/crQKW7Ga6wLAOgItKOZAZu1aX5u7Pckw
Ch+b/UscK7xhnW3Prrw/TRfqVcQlfPkMGyBFqWsNXgh7Ngh45w5fApmTjuXJYoxAkCAXW+WwnsCj
e8wB1NJa2skAhF5hpODb6HJe5WXbowNP8te7kyp6Hk7UvUqp9GqSyAdI97HMvwxEvOhFThCfYSSg
aD/oTeptKwonhlHYglYQaB1aMBA96ufkQMNWTEMO9nwBhg2C1nw37LUD7+kkc9T//aMWpymSqkkE
Woss3/IDZmn9wO+fJBvsww7IGEUP87474Sw4P+Z5kl2IVwHo0zgx6fqI1M8XnPKeZ1l8hhS1QjfW
8Mo0frNQpKR5lMZJXP0QV3bs0Cmp6ha8H6Fd8ZpFOPbyPQm3kK0KetlIAgxZEe+jrrHr8UCEgmPG
ONbyfQMWQjTAGiqzAhcgZt/b/MMcA1Qn36m5xElU8hbDmJu2aoa2bhEHEBFDR8VurLxG4eYl6TXY
MMpstauqwqHpS/QLUaoN8zsFfi1rEG0ENnoxP4Zu6W7fjbVVyaIoo7+EQpSxffCW2P4P+aCcTnUf
2X15V0m8EsnqBVxKYayNprWylUxoYxwtoBQ1bQETI4UXNPccpgBNbVJ2YwnTLsjqwzRI9jDX6OUV
XeBFnSiUlwDMqH9bNmONahSgykiC7wgGtwkecpSCFY6FfS/XsUe5XDQ1EAvFFCZ9TmJaQ5xA4JXt
uu/FJXfnk4H0NjlPd5Iv3Jte7BWvkZ3sgQN24pVOeWdLf198gNKAeyHNMMVaqZ4pnTTVIxrHR/7h
ZBVdMU0d6BkicyviMFPyhqZp8w8TqGF0J7ktgS9KSVoG5GmlZwFmbfvs1i68LP4UyfplaWzqtJ5w
doryIJn3ZYU9lAH1ypt3Wd++qxymqDPJtSIrSoROPbRL2WAA1+00KJ2osx62F8QTxNyO3JjR5Ebx
iqrkkGOOMrgNssO2iNWq6HLTGIUfdICyjQndtMduR0lVMke7tKFtnOk06bBvc84p8RbFaH8pBpKW
WGjwmORji3JOlQMcjzPRvlokWK6K0XBDHudJDLFz+U24j4AvB8qU6U4vbRUmc7opbgGB+aziVfjE
2U56JL/fbQNoMaaCuVZ2UDOrskIh1BlEB1q0Gp4xTo8GAckJTuL+bx5soG3+f2Fsjh1NzXGBSWcE
DAHgxifVQZrRq1F22V4Uvaoba2Kz60Y+GklKvbXsI6XmtfvBo8M03BQiVbXf5EgirIUpyYbBTu5M
Yd+jsw1y9LN1q+HNRnxkSF+Uo+hmnuXySLFXc4dooPwpj9qThRlU02FSYh0mSrN7l07y4jlyCu+n
O+uinY1L98HyMQJjp+cIo753QWNvb+tqqXEpn4biC/maWQt6LyFdJoxqYQN6bS/WoUuG/qYB+qYq
lPtUJgdD1u7asNnL0fSliINLUgY3QifeBZLxoSOgkyGRxjnw1SsqGYoJgDJRVdkDF+d2MEVVoQnx
dD+k0mlC/G+UhBOC8sQw5m0si2CqKO6EjDYrjItL5xYPG84mU3Pyu1Jd18LYt5jMRdXQLozJmZx4
H+9S4iDQRlXEl14oubNwE/Oq/ryFMSZOIy1mm0XUkDXrnMPPBXcmz7/yRNDfF7rTjl2gBIWBfjWz
Phjz12BuvBjNQdu7t/YYlBeKwNyQXlf7TJbR0zpI/kR9HeLaTL5Jy5usHN1tWbwVMbdBMdt5bGSE
gnlnuXlioIsl+UaMMOWsaTVKANCPZBqKKpssr2Iz5aGWgF3QDcRq12rxWVaT1i4Nca+HyEZuL2rd
vV6lscNocjjXgUBzEYMDBH6onwXXWjvGveTQTn+U5kbefDhngSzEXCLIRVFSxB1h8prhKbJ6R0bY
bPzVC2GxNPlXFYy03gATToiNbM1TFAEyQAcIf9FzjNGqDi7EMBc4qMO4zC1kW2Yy36eicJLm5mAm
uZ0U5KHiYa/94cAMsG7qpgRMLOZiyTmQVgELi93bR3fxvvL1O1RXARaA7l10CLnxl20NWbVPiqrp
si5busI2FIZ6pUSShnFgYPTJ8mvOrSzQaPQ3A4hAxDLBZ6rqJhOIm4bcjQktPbZe82J4817bjd9r
VBz5Afj6Wn6KYotxMgkC8NQg6prTJ6LtQvK0vVerjZDydS1sIa2KRjE1GgQ8WWlcgqb2rWQ8ZOFw
qQuU+AGwBVjpnRIDBncU/Satj6VcuqIy+zLhveJ4a2W0v65JlAwlbtkoPujdseIF5qu3eLFURu27
sOvSxIBeaBJxpjFxZgTlQ/RFiFV3e1dXwzt4eUPUNElSWTqexDJILtA8CaW6/RHeqd5/qBCvhncL
OYwzQdY3GJQaU5F0MFsEiigFi2yAn6c4hZufeWWnVX+yEMf4E6EJUiMr4YTLsHMBPOWoYJVNG16f
7LrBWMhhstkjMPFwJnjPjKDNpZ3j0km/086dqziZO514j8/10wIomA70ZAuMSL9a3SxvCTEklBpU
X/EUFFzRw/ofTmvV6mq0iUu1TFNixxgRAcZRVtGkVh3vzQGUMYFxbltwuFXVERPW/rYOrmr7Qhxz
m2aV1EU7QQflpL2ZKtGzRsluStPp1J6j7qt6sRDFbGAyzlmajBAlmUddqoATthP+rmwnL6RQ87GI
z4AfKStDgSRv77WH1JVe5dyhb0/aezGqf5f6WIhjvFYZKxjxo9N3IgDbx+axHw9D9hFL2z6mda0w
dQl81Drwp5k7VfdCpdYz1XXzthYvlaoBWfxj2hk2xlA5stZV4iqLuVdzVSVZrcJcNHJn98n9oDe2
Lj+nPGbc9VyBdhXEOMhw1AYxpGmj8k2z9WPuJbfdx/4U4wn2Dug0n6OjVNoV92my6pl/CrbYAvKs
F0IddRBcu3SWIPGkwKnc6KLsSh/8XttHt0ZKYiHGAHGhisyIzI66GkSZLEJxsoyhFQDeFdS21qKg
3IdfxLbZVQEgvUQzAI+zIpzasNpngvJJk2pgyGtOXmrubHaHFrPyWVj5faI/qUT/uv2Nq0e++ETG
QwjakKGHCJfGaORD26kOCUUbKYF9HxJvW9RqgXi5HYwqg7a6Amws4jwE5oVNOy501zg3N4qDR6HH
S01yd5/R5kauMGJJy/jmuT7kbgO4tFPlVphYAQsWqDcw/SPuI9WtduVop87fDNktV8vouAReuiKv
0PARp4/CdJOpKKmNb9tbuuqZrqfHjsTirAQrn7BEGkeAiuKg+MmeP/ezar8XYpjsayijIyIFEr8r
KY1NBFTM5MYWk7+ZdVvsGDsSO+IhEE46/KxBgNCaxWSn1dEDeKu+b+/aevywWA/jj2qjrFOJNjhS
/PFwj1bKxBU/Th90z2mf1YdtabzNY9ySNqENps/xoA+EO12KbbDXNsbTtoxVJ6Frqqlj+kTSFXZB
VjCUSoSbZYSNE6XPZvBtEu4TSlyh/tVbdyGLWc+siXPTCQBcU/PppVTBzC5YwKCiPB2twXFI63t3
XRf9feHS5z5J82yCAc3HR1T+7VQ85ymxtzePfvBvrzU80mRZ0U3QzDLaLVUoUo9tjMR1Bt8qRach
qp63Rayv4yqCibWSBsQgYQpbMIn7GTTJffegkL/KsizWwSiBFjZVDQZoxD9BdZ/K80k3qjfV+J72
vEll3o4xKlDpojkAbgsDGwaIUQP0C4y1+287xpy80Vfol1dm2e3kscF4muqFcgqE2a7heSW6LVvH
z3rACfMTTYa7Y36anPZAAXdUV7zrPIBEI8o3eBSVq1MN8uKcGDfYAmoWtwUGIQSx/IHiUADip3ff
2Q987iAj9XJby2O8YJiYUW+aaC6JDtQLRl5+CyBsezhjJPW18wTwBpC7wktByslbKd25LdGMB2y7
sG3KHFrfzYc4O1WAg26kyyh8/SdVYWuQloLChqziAC3Bkwbk+sijnlb/ZiTYfiCt1uuWUARIU8mO
hhn6OvIQ2+v4Q3z000q8/76wdkVAMBMNMD9XatAWM/denA+eMJc2KeavolW4FZ3Ti8C3Uxkgtw8x
kWoOvBYOenc3Du3ddy4+whz6HhTeNcb2E5A3heSmnYrD9kI51pBtAQrLflSqmsaB5YtEPkTSIf+7
wtb1krEdP0QAEYJEmx4Hp3j5gWhZOObXFO/B7kncN5wehvXC0kIeY0WAflyYqaTgNXhPPgf+D7Lt
eNe+xk6/Sx+ET5NLZ4Z515t3WowtMYD0rsUxtlJQH7rga5Debx/Vek/BYl2M+citjFhAw0PnVFF5
4FcDmUTlIYVB7LjuHHMsFdvCayEaal9uekdSukOmd/tBfZY649RWo8P5oPWQ93pJGKNSoW/N6FR4
a+uR9sCjOc+mmPqFM2a2NNvtrjrQx1yvOYHD53rkqC7bEmQqpAG9OSJHAgBvEFAl1quYcDzS6pka
sqKZigrmABZpp26MQkKfM1RJOVnJPrSetreQ8//ZR0Njyg2FsELKuPWJtdMCXifA6hFdF2AwAZUo
ZEAmkqCUbVMc1VB3p7S8C6XmIOqNG+fgjbOKsyxl3hgMuzElb8BF9xtU0mYFMHdtewnr4iaMgBUX
ScUuTLO/mKyWF9/HRGPEUhMzQcunC9QdjxgNWjzQgWj0nLuzqisLMUw81mlGZdQ1gtcsORbowx8s
JyO8N9PKYcpLmm3mftZAOqyAfghzHUgfYIO8uWq+bOvLyjp+EcHcOLlRxqoFkYeb6i9KM58UECC2
Ew9girMQtpDRdmYQmY2G5zIg+Is7Pd9vr+J9dplxbMtlsIUM0ml9nFjgSNS6vthV9fwVvQ+7NE39
fCQPTaSDCNQ4KoHlzCQ6knFwh7nwOwG8ShipJAKIhqlKzphjirOycwJTdawa/K4tOhwF4s2a5RtZ
42rjfK/LXWpPcnyMQRBpxFPtVFZ/KCRjF1MCk1xu0PlJCKfRfy2AwBKvRL6MMoSKIKnIQ2EUTEyf
9NI4p4bu6TEClgF9FUT7JBL1QZdhL7vqtgjKU2qanLu19rb+5RsYbWkMZZCHqlTcWbLfR0/APeKA
j7C2UX61Syd3eImedf38uWrWnsVSl2sVUvcImT7J2cMsP5nS87byrFi05aJYi1bJXQ08QxBbi8dw
T47vKBZ4G3CJ0XhLYSzT0LUZ+KF0OuBFLkDtAlvedGc8vM1O/BFT+G50zt+2V7Z+7a6bxxipIG8D
K89gP2bxTZcvZjTxHDb95t/v3VUC/YJFQBlFagEMabzkWrd3KZt1cLAcxcfF8UB6eNheDm8D6e8L
YWaWd42FOgBu4asovybpMeIhtPJEMJGeMAyJmo0mavDyeag+jY1HOtneXsb6qQBQTxJVXZLYucJM
0JpOaQh4ncvK1ufXpn7cFrC+iKsA5til1OpbAFErGGtpXdWKvKjvnEaId9ti3t9evx/+VQ57+JMU
xrqSYyEg5IWc2zDczZUHaOVdEydOWie2IZ707uu2XN7y6O8LNVBQzsp1A6TVpJlsbYhtODEHTVuc
Y+KJYVQhMsQxJhLEyPqpUR8l5alKOfZ0DXfxF7fFRPgYxBZCAPxB3aTwSIze02v9LCPjNsdabFs5
qKY75bYC/OOUKpEd5r3XB+UO8yoAakdK2BwuGSqxsQJ2ISsqTpJMvkvatE+1sORc9ZUs5C+fyrgf
sdKjWg1UjHZ0z3Mq2das2mXsSfFXOa04stZKSL8IY/yMVk7/4wyvYVbGG/E5PJancmcnl+nD4NI5
EukrF0F0ZXBmIRQN5b/qVSckWVF24FtPDiYFpPAlvzrIYEdIOcujmvPneyOzOUklGyNLRsbSRW/m
W9aYx0LKvkr6cG91Gee5sZaP+mVRjNOpwiRVxgSRF3CgSozJmx/n0A4Bq1B4IQbz3e2ruW3aUBb7
dQvjUdTMEUGKq1tQyksf/dPVl0Uqf3H1Q71M5kLFzpnE7fQbi+zqmPPY5y2BsS6ggw+FBDLABiLb
eba3eEjT3CNhDItoWOCpr1CQVH3Jk4GQ255AjW2LQE/kZUq2bRham3/drzwpy1muWyScTNAqKpd8
PhQab+hEpqe6pc+MaejGWBmbCac+oSdP3Km7+kbzKj9+bohNkSHr7+MuxyA0ZtgvyDWgUSr8EnFM
KW+ljMVo9JTosWag99XahRrMU/nSqby8NefissnI0ZyDoO0pEzv6i/sw2g36d1J8DPhj+TxJzCt7
nGrgK1DOd9rmGJU2gJRPwKcDBkl8rkClYQOwyVMwusR53vPkMuaiVFMSVjqcnqV2fp10oZ1Wxk1m
waMPOmduh3NkbDKyNIU4U81QwdhH4OQaYHNUeDAx4rwNOeE9i7lfTFPY6BM040cZlfiKr/6Hbvv1
nbtGwsxVs3QzyGV6q6vcr1HVyIQ3UX+TY17LCE8Oc9kq4NKPaZiobp3fkum5UoAJXd7VA28af90O
XtfDXKiBNCVwBA3FjZQvkfIUCd/+xlX8/P/srEXbtNI0ywFmptJ9GN8lwcv2//9DDHEVwFyhNi0r
U20RylfoIhM/D8/jl+Sx3be2+TZ9oN0BxZdId3jMR+tPZHg+SbbouArbfwr4XUPXREQReCKbvroL
R7vHlAzp7R9P5JAL+LvWxUkr6z9FMpcWeWIBV0lEFHkGGA5F5G18tHN66mP+YhwLz0jsv+jI/0Uk
4+gbQRqGFslGVysPUXDSQ18C2en2Ca5e3MWyGGcfJ7o2CVkGDRTOefFc6gdd/iqEN0LzeTDfSnPk
yOMeHTVYi+gCBL0SiGShkpl8W2O+SNyZ6T4n9xgWSdJ7onwfBFfsAxufNPK4iVev22Kx9NovZGuz
hXbKBqUhLYm8usQYbxByXOTahDIOTcEoFR1TxhzqrzIGq2+yMoSeCPvygP4INDyWHnlGSuXQuBWw
a0NXBUtlyeeEX1/dT8ls/o8QLE7N8CKlraoUejC4C88tgh56J5J7Ph0ATyBz+UHj0IcCmRQ3CMGL
FI122AYcv7JWPVluJ/uO79EigakNFXmj0pm92R18DPYkrgLsWum+OdQYdYpU7s3jrYy5eUjpdDkI
6lTXALqmdCNrHC1Z9cpXJbGo/IUiEqWr51nCo74qdvlsOfm4M7kj3rxFMDcNuddRS8VZcSVyo0Uf
o4TjXP5wla8Kx1wnDKVM4IDWFbSLxhfK15Z4wZMKVDf68Ek+/UUb0C+qwDj/Xq/NUqUpiX42XEyy
7oVI8sLa4JwNb9sY3z/pVVBYOjKIbfwwqG9iwcEK5509YyCCca6kWUOy1cjSY9Bbu2TArEbOoyBf
DWF+qthvQD+1ZohER6XNLebZLjVUkb7p+os6vW37D54YxgYYc6kPpTjCWE/hqdWEh9FKDupgPo9G
xfNVHIVTRMYHa5jSGDMJST3plnKtGODOMGz1aXQkJ3TQgqgH3NT4ev5tsY+MKRCtUpPbOaUPyXCv
7Pu95pt26NQ+b2B1bbJzod8K++4GpXtlxWjBBqO1pz8DZQOj9XhngVCm84oD+rAzAFz0QFGiE57y
vuKY2m29V1imi64y505ocb3aFlStwZsoPWyrynpxZbGVjL2otK6YqxYqqd73Lp1SApk8UP/RXi7u
U4eHX7ce2fy/dfoNEEgOjZG0JaKn5NC+I7p3HvyFn3DMxfZ1VkTGXCTmFI61XMEq6beW9Eyym4Qb
pHEVn7EZSEvGQiLg8d+68nGk/EzH1o4PxUG2iSu4vHEN3kmxb/AwFttQjmDZKW7HtGuceV/v3+hs
fezxkgq8xbGNQb0k1V1aQS0Aif9h2mU7QOLvsrP2STv2/n/In3FOjG0SCnuUOJDexptFehqID7Rf
exzut3WdYxbf17xw8LOcjCGyuSgKTRdp9Bv9kg1HIebo3mq6+Hqh2DagosiDSA7w6k6B/xnFn5vw
kUwfNEW1xZ5XUFlrBl+aJ7YfyIxkZTIrmCfzXIL05m64DM+RZ4FvSv36wwKnR6D+ndozFHK3vZ0c
2/T+DF1s59CHWpbXMPzN6AbZQy5+2P7/vI1kQ4u2i0ylipGVHoenVEJZF0WdOMRovWraVVS52+I4
Ua3CovwUrVnVWYEUa7PDIDRAA7Jz7Kt2cVM9tX7o1ajr8RCceFvImBDNDI2ERDCHenERitew58zF
qxwBbGMPhtnD3AD+iDuN86XE3IUjtRHUEmO8St47QpniVsfacYjGS2lm93ltCEAeqp77TnxQ6vTW
TNq7vM3RLpfZVoO8rfEwqo0/FLkrCA06H43xYpQotOFcNKk4A4LHDdPKFUzdz5roRBJTsKOivI8L
dMEYnXQ7S7dt1LxJhuiUmumMIzppyjnYxwkaYoXECYfMrzBVzXvjclwPm57oi1CaBwwtYnpV8oCn
QbG3gegn2Ggtv8WNscdd+tK+NOhLvOVdFZ45ZXk3cE17UtcwPQMeTIEfAXXZusRAlbaAjTXtq9dt
XeZYuve89eJqykOsTFkF1zTMI1jn7gLB18fIDTpO0pRjtd8ByhZyBlKIxpRbcOdavQ+6Zl8F0SEo
Qk5lYr1aeLWpMv2OhRxDHeexLxHQUnwN6BOwxaApcBNOetu/yqX9NmBIsvXzb80rebU+igZHe3gL
ZaKkNoqD3EowVUNLPNk8PEtEPKRxwzGpvHNjTF4VtKEVTFCTLNlHyWcwTdpzfdHHv+qoWewnEx8Z
JJN6s1N+hBIyaNGVV2vX2uGdsptOvCfiH7J0P4M+mbFyMcmTuLRgyCk+nO7PAB9FhvAuQCv6jNw3
kDOkj9v6zxPJUnOIYkVmUEvQVzAdiKsAggfW8tzRdpOXgmAHCtInHB1Zt7WGBCAIVVJ1jTm8GUWD
Ua8hU+h9olZ2UPAAj/5gRq4imHNr4mHq5wQ2TIx1bxxUvwfUi55Uj1n/IdcBbFOBJwxMl90wHSRA
kFsmrgvhXYb13cV5WsC/lS2DHentqr6Vsom+GcDLlHrhPTmXAP3VMX8NuPhn82LwFHbVeKuqglFR
SdQxrfyrAUhqDRUoNGG5IHh77ufOm/sQKNxN5SSytBuKzlMJutDm5Cy1xcE0Z68z0C/bT544aHan
Ry461G67uTwTUXPDqPO3FW7VPiy+jzkYq8kMaQoQvpaZ/JjW2pda6hwit/t/E8PcpC5AQxg8LZ6D
yo0xhraATYgTXv/HqiL/XIzGtgP0Za4L/YyMbF0fBM3vVN5p8gQw+QmiZu0Q9Wim6z3FCyqgJaF5
8FTvRE84Zng6IXnIG1tcvzqLRcm/ahCA66u2n3FC4GKJHGBC+epdYdkduA4yN/SyR17qgLdIJkeh
CvHcmzSvHdVnMXoh48u2LvD+P/194ROnOWxITq1qX+lO138Yyppj0Fa90WLLGK87zkNHxBbHZEng
Hi8PcZ3bHZpxIqlxttdCr+9vdfSFJMa9qpai9a2AvZrSxzT4mJudLSsPqrZLM83bFrV9UzW2MSBs
uoLoAmyXkKt2NKv7NKzdyEg5npwnhjEIgzjORa8PSMHFnZvX4akK+t3YmRy7s54UWOwcYxHaMCuE
0MSjpaJ0bpQjut7HN4NH6YZjj9flsp54u4pjcxBWKmlKkaGtIgF3CEVhnNEpVB9Dl1dm4+gem3+Y
Y2masgAZHMUajukQO7Fc7vVpcDq95KQF1ttSFotiTINVVUKfTtC+XHF+UOKJh762J0D3lvzJNfrf
NnT93VAt7m0XBL1ZYCL+PY0jO5EznyhCr+HT+Q7tsK3tvG1kjASy5pEUjqgGteZBDB/VZt8mwMkv
c3dbDscYsXmIVNOIoBHcKmU86fFJ5IG9c64Tm2vQ5Ti2ZAPGzgiOg6TZYKyd4qd/WwMTY5RGriZo
bIe5ix+EHI0FnLPg7RFjEkJzMqwwxfsh7g0nNOaDULcc47YemS1UmTEHg6EIcypgDTSHke3GPW1H
snYAqWt3qpcco8oWeegTHOPN5hj6MswIoP3QBJV9t6jzvsThK4hK0Ab7efuE1rXAwDSzYQInhwWe
AC5AbDU9JCnFhxxprvGzXLxui1hv6VKvMuiNWlxPPU/yvjRooz8oXwBR4nRdv+uU3DZCo3LjSDqV
83xIM+JHDSAAzQAZy+RDK2vENgXtBMI8TxAFJ2kxT9bHyKDXiNZ1zWmt3BHI4FtzzpttXC9SLL6Z
0VwF+FFmpsAJ4PGN3IKCmp95l5+ACbErd/otxUUSkdWoTmBgPv/F3BVAna8bxqj1AD9ayhaePU10
GAzgeXCKWevX5vr/GZVuRyHo0w6t/EGLFo9WP2BGjZcmWzXJP0WwoxZZmU55ItFMPpiT1Es2vWwr
FUdv2TkLItVJRkJkSnPRmxXDNjFJqfBGptZN/XURjBfTZjVXwxRvQ6N/VDQKdC96WX/MuXw9vNUw
ge1kpHVrpVhNaahnTdCOSiPtu1jmHAo919/8pCYBvcDAyCBgkH+9iJNSJBoRaXp5F5WFHU7HNjJ2
6fh9mvuHGqgyQ9J/+YtzWoikqri4+1aOiq8ywb4E820Napmqwlxyx4l1V7dvIYT+vhASRiLqOBJy
PEm778ebVjwUCceTrarCQgRjw6bAgsYh5+gmKEGo6VFvE6fE2OrfEOEC/ud6RozhEeUcJaIUPdbN
btpR5qbiW7lXbeU7arFO6gPN6d8OiLE1AERWJ7lC46QwtU6A6X95GM8F4XUa8o6IMTlxEjWJodFo
oxrswqxso038PBDcf1qNyrTd93E1tHqDGLea9yVGj6Pxs9JyWk05qsCC7xNxTCohh2lLlQexOKWA
VGzl0elmHtwIZ89UxvyE3WANFSaoXSkB6PClCVEj4DRprDc2XtVNZUxCSpIkbkEdD3UbdjrGowO3
t3vA3XcuxbQIXcETuC+R9ZhqIZWxCoaeoZe8RX9rswvQ1lgAj4g4BLUh4XN2gM89hsp+WzFWI6qF
RMZESFqvTGkXKa5pgBKxyr6o8nRXCajM5Np9k+kci7SeG1nIY+yFUHTxmKaI3oe5/BwRa28FQLco
ke0OtWNtlWf0RRkozugfkeXCH5N7g3IPJoW/vW7uhzD2pEtVK2gF+Hr9rPsimpcKR3/CmCAFQIyO
vBkBenAbHkZlrAmKfWkplrgbinTXNjezyclz8e4eY0YUoakDUNjiSuh+g3Bf3vfZ4xT8VXHkenos
MHDcKpql93iTt274oL/kXn+S7MrJHMPR7ttTb5u3r9JO3p+a11K1/wJ1dukCNCaXZwQTCWIBdzJr
vUD0So1TYuIcksbYlTIrTAHA5dBN62IYT938b4fENsmPGVHjhDawVfF8CoFdQ1lCYlL5ZCg5nQE8
9dYYS5Kgw9CsB3RIv1sSMHXsgYLdO51bPCm7EXlpN3vdvlG83WMsCVB0iakmsCTobtv3Augcu79q
l1+oH2M8piwRChHY3q5WxUfTAmDbPO62V8HxLWxlRYiA9qpP8MdZdDaDr5HsDzzIufXM1mIZjDEY
Sz2Ne4uiJ+dfBeIYwoc2/NgIR0m9DZLnSfs0RLyIfT15t5DJGAgVCNGx2VIDhLIm5eSbTyaoXLMD
ZoY8Xj6ap306E26AYaQ0LRG7qHXBx7ie91Yo7pW8dILUvO+EZidHL430TS5QEtcyt4+SNxLyULE5
CsmWjkTQ4wIMD+M9M7DLSQKGYR7FGc9f64zFGGe0WA7te44y3iNG+Ch/lQVcs+QSnUQbIA+A4+Qy
MHBUVGdCE5k+8IocZip8aW+AwOkKoa09iHfVBwONgQiGv5kXkyeV42B0xp4EMsAZTMzHulok7Iq+
2xW1fhnqbP9/pH1Hk9y40u0vYgRoQW7pyrdVd0vaMGTpveevfwc931VxIE7hhXQXd6OYzgKYeZD2
ZF8O32+boFB7OCQpyn6I0MDAOhiIM51bp3YmW37C4tRdtcvEi0UFPpDBwUqnG92iM9IHJU9QcujK
/Tzmh2TQLlqeIRqEiZLBBdvECbR9Dj2Qx5yYeyJXu7k09nOAFvREtJxRqFqcf6IVPeLeDo9dYyHb
Xvn5zvygjbZy6N3+jDFTZyT28un2zTMQuOGlGBwwEaPQpIHCi2C9rv8jaSDCnSkiBeawqKvLMB4L
vIMLyK2DOPvYqobXSpXgORechk+1BFJNsOEU6TUNG2DaXYfOXcaGL3LtBKfhMy40XbphYu2ES/pZ
xiPbR7ukeLr9YQTWRzmcwaBJYnYUIzFGtmtzyylp5FrWSQGw3Ra0jZmaQRUKVn+Dn5rGhFMplUau
uWOifkutxZeS9ptAxPaFXWVwh2lpHAQkQQ2kjIdDbOZ+EFbHOtKPRo8xz3reqWXsUhOtGg3xZsy9
K1LgaNTytHT8kuuYA8H4Yhyob+hR8IlFbTQHOrQkP7VaOXVF/RLE2DBXZo9qU13a0vw6mE3sqAvx
p15/BkoX2olIjadr+E97et+Oy0MlFY+ZniEKJ+fFGm00AO3KRjuoFqYMNS3fm51oIafKrOl3a7ve
A4fjrNk77WvE5OnUdnYXgHyrOVt5b/eD4epZ4RWtalc5QTNcaTdz5M89cboRax5V2UlGEEuTyJlT
xdaKwu3G0LHU6VBnyAOHhq0Eyx4YsrMq07cS8ziHxgFr4vysiM95F50xh+XNi3lZ0tSfGtVrGjSK
tXhLRoIt35J3+5tvNzzq17Nyz0dtliFmKuF+tF75BePYIDEJPflJs2VHdxRfd8he1Askul6mhqvk
V2xK8lAOSOoZ5nNTfkzzxZbL1xarKrV9qog4XUWGw70hmAQb0RwLaZN2rnrDbnJFYJrbtcPVHXIv
QhRSVEQXvPvkOCIDJu+7PV6mHcjZLyIHbhtvrp+LewgUvdQK9BQhUilmG32ZdikdjOZNDQX1UBEU
cC8BuLPLQC3hP83RYxbD7ModHf+I3eh6b3whOaalFWFPD161OrFTkN+qxmAHhqg2JdAAvow8WPFY
G0wDyvxBTUF/9XrbhgR3xbetJ2ahG6TH41zMz1Leef1o2LGoMCn48O+u2cpopNFMokKDEKtqvrZU
+0FReRrD8qmSNUGKTXQeDhKKdhhJgnyhK5cfYv2uXB7Mcv93V8ZBgJVCSJYg0KqjS94Te5pcQ9i6
sl3GW+kXZ/qgsMiawkDg27jmo3LXe6zrMHHDR8kBb7kzOItTvyeWoH1+cIetcAdR0++2B/vLXt+5
NVefzajrXqoSeFRDjCnoyWvrwg6N1E7bx7b5g51XSMNchXHg0MzV/3U36/SLER1H8qrUAt3YVkP0
37H9LhZWMP0bu4OlQ+d3h6fRTPd13NlN/4WmXi/9WULhlxzeRezVvoZfAFckX1qn746gCRKg9uYr
ZMg6Vk9Qy1RVDrStODaKsUSaMQweZtUvw9Qe0291+G1ET50m3Ee2eXErcdy36c2pKZMYjiL2iO3K
sHT6evIDK7frSROcbPs9QoOkiZoyKmf8wJjSzUUsTe9vuv5RQwMAdkZ+LA+dE3miJttNrFiJ4kxM
wahEaaDu7LZNimHG3WI+01GQMtu0oZUM7kthTVM/BQQRLukXZxq/TxjZLj7n2ATb/7gNS9vJmJUo
7isNQbi0dY+XnDUl5l7kl7rzzwhN44z7QtTLKzoZZ01YfaLRrIS4gjwM9DiPg51qDxWKTVU/2LfP
tq2Av5SCf2w7eClsTy9QHXP8TYxNcfM9rX7q2EVyW9BmdHe9Q/651UtsPSYsxZQcYsxlSl58YON9
Qlpi5oX/5qWv5HDRilbEhRwuiMMHcIFh68puSqOnOI5Cu2rLvaJnz1Wp29UofQ7q7rkJLFsh1fcS
rBWCA2+nDVe/hP3SFcgXGH7VSgAW/L8AC1+GfXwY3cBWTqIzb3oyK0Hcy9zSMR1CAn0pQZuVLsWj
HESCWuE2LF7VhHuZw8ok0tDg683ZTxB52AtJ7UIx7Q6vJrpXUNK7rS0CAOGbuqZKMbPQQvV4nj63
KFGbkmO2gi4CkepzAELaegg1VpbUtbPSmLZFH6j8aomWfW9nhlafh0OPQtYVFCaBu/JzeDcc9D12
sezpYk+P/9Qm6WjnX29fnwix3ocDV7onR2ZjlQzrB0w0YWBtZz0V2Kgr7RC9P6mCi9xOAGL0QFeQ
gWDUh//WdCQasfIDq2XBtVJ/UbzaiVytsjMEi/Oh24Fr4iA43qbGrwRyRt5loTYo47tA+dB65rHC
PhPUtu60+8WTL5Enctg2dWUlkLPlqWuaRa3RPJfHb4l0mfRdlaF/whT4Udtx90oOZ8qpalZY+qAi
x/DT2MnucB8f0WfAONxlL31+Xxvkijp3N21tJZOz7SGW0KE2IH27FKZTxia4GqJDN86C93rb/1jJ
4Z0CjA2PlJXoWX4vwxb63FEvwf37IqpRAL7bfW8rYZxxJxoetWTERbLUaOuUThnay97AWP7o9i32
wxfevLfOydnwwLO1093bGiq6U87mTRMJlG6ZFTeVD2ZHnNza4f0WCNmi4FeM1SE5RyGezN6YGXfN
/FgcFDA6pThq6GHKx8AxMXGyozv2/yLOWYE18GXlqtCjIsbOT1eJ8p0yxOdloHuzt+5Azf3hry6S
ryH3ct/2JB7Qk1+pzmieCp04jah5dPN1u94jX0iOjahW1Rx9V0Zwp5VnvX5k0adaPWQUpHmjwMiZ
Df/moaykcViS6NJiKDA4dzK+BqVvDYJWWNHfZ/++xv4U7MaSObFWtdwjUXWc1FZQGReot85BRq7F
apOoBLm6UvaCIXfapNoPUezc/vjbLtTqqjjIsJAzIZqFqviUvrSVZNezH2Jl7uJZ+aFTDko4O/34
l2fjkMPq9YQOGdIDhfS5p4MNvvtdhWSk4Gjsz9zSAg4hhrBuipTtbuzc4hCeMIiIJcDVia1vBMzv
iJt4bLBc9HSKlIODjGUwjLycAPZBdIxDT10+Cs4lEMCXksGGm1sgo2Aor/qsjyH14h+6NznSrjkm
nvGUvt2WKBLIOR9mpCexruMiG5LYWv3YD6Jaqugx4cvGZNFTQ6/e62zdYfqoOJINtq7Rtp46e/ZB
8OJ0HiPtSl0LLci2ISiMbXOUXc2AryBbJBsxRTgjkmipM4bxpdCoX04NVqtlWLGMSaVqST0lnA5D
0J/rJfeT6LEsou+yNX+z1OU415K79M2hwbyHwEYFbwFfaJbi2mizAtnaWMb678lBQ4Y9la8gxRdY
jCKwGL7FX12oDAYp9qHREMEiquVkPVnYNc12PGGJladhkgHxlZ0cX5K7xiZ2fL98So79V1GGWvRL
OFhSR1QOoghJIjM4U3N0pHzfyXtZqm1d5HiKvCaD/ZYVmsf6gjKvLGF10DtLXOGGR+WAoohLTqKJ
IJEfz9eTaT6Djd+A16LsGHF94U577Ik8MSqCbmc9iCguRP4LnzYsEixPlgycTdpjN1z2gS23CR5S
EC6AxeMjqnnvpKT0k/R3EM+nEccwqlP0ECAiCz6Pyq6NiW2IctkiV56vM2PnE9EXMJm70ZntRtIw
2B58Cnet34EQiiXdLFd0LgEU8mVndRm7Jg1DrJDLdrlyLkRlbdHf5zwXuQ7aSSXAoXZIdpYB4Bsq
/zaab0euV6yj7Des9D3Rar2a2CjU6GhHjJCjX6Y5qRglZBxeImQVgBfl/JhG72m4BB0LfeKXVKJu
YS7nVCucxozc2wcTieIwY0J/bq+nCEia8RTR+6n7ktSnKRY8FQLHjHJoIWXzYC0ReihU7GVpls4N
yGQ3QiwWieGcF0XCYEYwASiydHbq8WPRoEtd0LwqAFnKeSpZn9CAhAMa+o3ZrtIn00Rvj3xXSn4W
CjzybVEIWDRds4jM39pgYv8lYRhrgFtGRWeWhDFw/VQ2jxFWv97Wg+2ru8rirg6MsHFvqjJc2vpS
6w8z1nzSP6nS0qsI7uYKKRuNMsBxZitwmvFVgQ4ohcDRE5yDpypWlWCYGwuvcV56ZXySsJReF3yW
/4DQXwcxOddOA1llwIjU3fFx+hbfYVUziNRMV3kuD73PQtvUF723AlUwlX/DD+oVcTJLeBoyA0tL
i6NFnyptsRERoLHMEvhO//HgXg/IAarUkYlqdYuBn/PgKiAemtCT3fv6MbCzYyhcEL2NQVdxHLbq
WGxoJcyDinT1vg/mu6Y0bMks3SCJD7fVXPjtmP6scJxYcT8gXcg6SGR/+JB6NEG655+qCdh4Xoy7
/48ZdJFSciDbBnFi6iaE9kcDOcHwMzabfggeWElX81M/21mo6X69fdLNR9FkzVe6opi6xh0UQ3TY
+Zch3Nbbo1VPthT9uC1gUyVNHZ36GnhMLb7GHxHFjCW2c0UNmqcmxzKhAET3cokVxN38NaDJ8215
21qJfl9V0VAlVHizA7Aju1r0cOlfhzPxUm866U/VT0bambrz11oA9AzxfouEV+I4k8uzNAq7BBeo
YS6V3snVUYo+DNVdhZpNXgsOt6khK2GcxYFIcO4Utv2doCSp3Sv1Y6h4f3l/nJlJclAMMeh33imp
Fre1q8gOXOokX/7Z+76IQiPRodi/r2zNAPN4a4wArRpUgmH9olbfDBHeb6v5VSk402pqjFgWzGfO
ltZewsuSiFqyRKdgdrA+RVQifiQoGidG7cjBm5QltiXaZCJSNu75Vaihgo8H36ahgW1pTq/8pAsY
gFK7y/ZRVfzJa79SN+4pVocobbA9AkFAfb8kj7ryaHQ/BeomuLffeMSVmuSygnwiGx1p7fEl9JRP
lWfa0T7bpyCwITtRrx772TdMlt8sONBSq2UsAUNpU/flfbzT0daWCucSBDrHk4mrEnIcCZv5CvNx
FzUSyvyyd/v2tnM71y9kcYBQyxPNacqG+r/JfnpKH6d9dUrPs69jdJBlE6pLcqmcEKStsyMqvWxH
OyvpHFToUh8ZY8PUEXtiFgSJmPtB4zwu1g6Fvo3oOjmYSDJkhjE8iDHwTjtHGJmXqnR/+zoF5mVx
KJFSfdLVGIFBNCZ3hITYGRnYpNX2tAOdb9LcSYpolQn7k7d0kYONwailtrNgYp0R2TksOFZeNcsv
uty5fbbtNNzqY3HYgW06WGtPYWjaLjtMSJAMPgFdlIxmBvK8ODOUhgE8OYla1kUfjkORTjbHjhJo
iWG6Q/KxNkUwte1i/A/cfyMflzJTshILvX2jpTvGeGkklMy0w1zeU2l3+xZvo5XKd6zr0TQZ1ozP
ZZbSMchAShQMn01DRIcmcGJ+4x6X2yZSsbMVyv68+Jonn1KHsQoyJ0bbx64oJSg6FgcjLfYaK0sB
xafmXlLvSXNZ8qfbNyc8EgcWhpwtphEiDd25sq+ea5T6wELrDg7Y4vfJD1E68LYt/0YwTmSsfDQ1
3GCXKTtaxLt+prYuhS95lzq1KZ31oBfNvYlkcvjRt+jbzypco9XJdhfPTpDfG4mfWBe1nO0Zq5cE
d8qcy9/Qw9Itgq4FE1vnOPSgUR5QlbEHld7gMqICtOE/dDajziYn4R4cFrDeksYhSJws41AoON6Y
vkVLbJsUK6ROBfqcMzO3SXCoujuslUrzSBSObaLk6pwchARdjLbtovjHScCUFJuwkTzpNfgelmC6
U1G9UDrwatutIIgXCH5/f1denVXVLfqx4Dd24VMhf8XorB0Hj0Hy8faH3ITI6/kULlUAipZmiRk/
R0Wm3bBUT3rWCO6QXdGNj8cT9VqmIqlSkDP4Z8uE0t3oM2qBPwL71Uk4JEHbZLQkDetc6MtdY6Cl
Ri3825e1CVYrERyQzBEdsSKqQZ4/PibdjzbYmaCT/TsZnLPR9nKnhrGGjhnluFgg7TO+t7MAEUXn
4NBCD3UlYou63WTWMaQ9HRAVg1GpEnz4d+W59eU5kGjAa9eHMZSLkUtE4MSVUa0tj4qH7LRvuMq3
9AERuQtL9hIvc0TEU5uguPpcHGokjZRZ/YRjjjqxZf3ctA/V8pkUfkYclMQEH05kSRxSyEGfyamB
w4LJ1RkyeQcqbsGFCr4bT8FLEUaqC+um6hPybKT9IcEaRq0bBQ7b1kkoUShiOkM3qc5ZEplA15Vb
Je5tfGnnhyYSQNtme8JaAGdHYx+oBYmRvgMJ+kHeRz7GwsClpp1E8z2blbK1JM6apipWI7rUDHtm
rzwmrvlAnutd4JpwOhP4M7kfuxPGsgT1hC30XsvlLCyOotJsJzwbpoaFycjNPEvTodD+pIFwLYYz
sBL7MrK56ZiBhfvhvr9gXNKxXiZk7YYLNjr+0cKMtUDOpCIsg27yFgL1+/m18oMD3j5H/8nWtYt3
0W2p+1oYZ1FVM8izEgJu6xBFLRXzwctDkX29jbeboeRKCt94QeueGNSEMmIbjMeIu5e3FMMsxC/d
+U2UJhcciZ/VBwen0bcF7k9t92W4J+ZBSF4iUD2+6aI3CkLLHM+tUWJQZ9yXluU0MnjkBNWSzf7c
9cVxMNGim2nIMYvqZto7i08EXLWLffZmPBd3bL1DdRH15zJ95h8USpDQZZUeHavn8O9rp6hUu5RI
MR4uiiamZ6v/oKYfYqmzs0lwuk0MlLHmRlMwQmLy/Bg00gNDjnCLafqtrQ4G9W+r3eZJVn+fM6S8
QcdJGiaooE6sK/xNic+l4RVK7JalLMDzTY1YyeJuzRjrUbFajIcFwd0yvmbJYYoOugiMNlVbNnSF
YEe0ovALBXLE+Dqt8G2qqHU03dXL1C5FuCoSwuHqENWDDrIkZLasO7CS03lfTIJHdrMCQ1cH4UA1
kmddjRZgd4d94RoAAYxJo5M6mV18YU23GPEQl5i29e16e5w+yHIJUvkSxmQmsacH+sls0m+3VU50
d5wa1HOyYK8EVHo2+8OUBo+tgpaRZRDc37a2/ToJ76RkuSRH1gg8JcWpMx+xU9YZgp/lJPBhtw3o
KoYLXHK5kWZaAkkz634cL7T/ERUPlD6kvaiNTfBpVOXfoEMNqi5ZkqGVNvwc6xM2HEmCswi+DM/L
2FBqZVIECQGYL6K0Rb8mS+Fn9m0FEB2E/fsKPZMQtFKg5AV6out0kbHiTRJ1a2zmWlbGo7KjrmRI
emIpcQolY21X5hG0LT59oujcKbzqIh1EnNaim+PwYDLMNpgxg+7S3FHSr9bkJurb390aBwetOcWt
UYC9TZPuluVCTMFLs0nBt74yzvSxQyciPTOYBnijZHZ8yh9LJ/j+3iP5Kj3KXnSUKlvyb59LZKcc
HERlm/dJD+8KDBjjqNplO/mxdRj719tytv0E2bJ0rIvVMebK+QlFUQQVNXGBCltR74GY8TTtKXIo
+aH2pYP04Y9IfOhKIqfo0xIUJb4ZjqaENrrWbBJ/NppLuXy9fbRtg7qejFN2E4NWcZRA+4LsQSb3
pSn4RNvaff377BOujKkcQJpcqhW8xXraZX24DwNy0XUiGFLbPAbYYC1FISbW+XJQmlStHJt1iZTD
4GLdh5AIbFPTVn+fA1CN6KD4wV41t9KerPmc5QfSHctFAKKbZQY0lf86BqdnZT3HY4+EtpsdGJ+K
nd8xKni2CEMvXczs+rOPzM3eqDDZoQsiMWYsvzmmK9mcxnVRHgWFAWMiR8YoxHJc0V75Iw6e9RE5
hZPMliikRyWqi+5mep5JY+fTLHgmNgf911I4tcuXIu2UyJRdsjOPLUb8WRE+trUdmDPdzEf6cwIB
ImvcbsCujy2QoMIVrgkV3SgHu0YwYRVkCU9PiRdXqcgxmpdToOefokZ28zH4YClF5g7tJFqcIRLM
wXEv0boANx5qOscAyaoALVPxQyZkytxsUF7fMoe/oJRH2VyGx5fOtoGu7OAgP7Vucod3YCcKO7eD
3Kt+UvJvJDGyaJwNGfo575rzcJBPhpufF2fx2G4YUU1HKI0DFFrUhjpTWXbV+wC7qTL0Q4eXEQ3/
7X0h3lzL/toN2+O7dyepilurteRfAfy0Z53e2Lu1F72Z2+7N6h45jIkjrYPPiSBH21Uf0HHhY8bW
eGZ8dAh9fwQY6BUYowA7+bZeqsVlmhXQxiobfMzd+sEcfpJS3aPhIMhZieye7+pVzTjWQF4ku0ls
x08EGdnerj7ipAe0hHn0KXXkHUoer4GrPhU/sfzaJW+i4pnA+iiHPbXaj2qc4IJHghFpI3ZyOuxN
NLYkWKuYgR9jMgK/0IRtdyIl4uAmHIMU5YMW+HZuMGocYOAxPSi+YseuaOxcZPmUQ5i8UbIgDSGL
NZ6Ux9DTG7Tuj64B1rYscW/7KKIL5WBGMvMxykI8GSrYmmTlrE13Yz45HX2ehsQBQZmdUBERg8Ch
4HtcsaNHXiQJaCMX91GKAdJY8NyK7JBvtQuDtiuTCJ4Rgku3OSBGn+w0wWrRCAMsyEZOzhj5ty9S
dCjOi+lzaW6UAJrZpM1eV+bjkqrfb4vY9Peu6GJy6KL2STaPJuJAGnll8FNDcjr89Hci2ClXLqUe
ZGqbjCxs7kFce5d3x8QQfBzRRXFOShNTVVMYG1Ehp+B084fiy9+dgcOIwbTGgBIEFEUGpl95b46l
G6rebSHM4G+8KiYHCPkwzGmmgOBD6amTqdjkiJYLEyMIlT1Ooj2H2zGSYqAxANV0UBJyVhoWgaHW
GdorB785qB+XQ3is9vIufEDrqI8oSTi8vl0ZuUrk0zRVahKzyeAtN2iKkN0Ym6jDneSgoL8LzuqO
dXA1oNpzDdEE57aS/zqqyjkHxaDNZcwEh01yTlBcymv9jCYdQZFJJIYz13bRg9ZScaNKctCkp0B5
7USZgf9AoetROHtdplK14OZgIlnPKjuaxwsZxnNSoZyp0n1T9i+ahIpCQA/U0FQsWKaPk/x5NKLH
27oqOitn1ENaaLoUoFcg7TL0pX+wrLcqfb0tYzstulIY9iNWyJEay5DInYQoztwlDzqqdsVb62Kj
10U7TE7yVLrNi7B+x57C363wesOcqY9JqJEggbKwbRiWz5qq8112YlxC2qF1JczXzYhQwJcrLHWx
P31LNAcAYPjW9Eod2Ss9e/Ux9sjo2M1+RmDX4aCp3WD5k8hRF31JzjXQqjyq2pg1xVeX0vKmFD7X
KIpwtgH6eqkc2DSVVi5hA9NY0uDUhMvTUBiH29oiOAe/h0PLJivs3zkr1E85HDj60mWidKZIBgck
Nag2yt6EZ6MVz6N5r3UP0uL93TE4EImQIYuVBuq3jCezfMIyKl30WrLLvqFm/AKONJ1yHZRLLGuB
7phLt5ePho9wWjAs8B8x2a+P/r7WfGW+S5HrHfbWIUOBMB6+vS9Tm235WLDGoH+z/mBSlF7Bgh/u
kE21NRJkFV3snz3XE0GclHwKdBH18fYjfT0UBw9RXxnFYgXAJPVB0nMQy1wK5TFezl05u3+nChwc
5EaKBeoKHKfI+kL1e6W9T4bPfyeCM/5giJsm0QDjsW4c1M64BznVvo1zgX8mVAXO/tW6iECdiwlB
Fn+wDD2oclj8wSJm6nafbp9KAOE86UmXjZ2Z51CFOjtY5KUpPiTVG62ONGvtsjQFQazIk+KJT5L0
fxwr2aE7lJND96HHkn9Z7qrHwpMOU+L9ST/VStt5HpRkRHN4PeCIOYmfyRI9T2BqVnQhrcfmVSKD
aWiybuiGxSmIocckXNhaQCTmdrhQeGojIvPqjbFfmD64ZZ3Gn+Atip6lbU9nJZlTmWnMmyyeQO4x
P3aueVSxRQbFfvND40V7DPs9IM9+W2s236hfAim/MDmkhjnMCryNaXq2CpTIQf5/W8K2GaxEcO/H
bJT1UEiYm1FHw0G14FTqNMeONxks1Hl8QYB+r4TyocoHOP411qXqMqgR9CVybv+Q218VHRX/dqz6
RFkCVlJ35wIrS5Z+P+nVA61nb5bJftaC53GaZoHMbTNZHZ5zXSUlrSoDTGduQshTRZKToUU+tq37
cbt4apb5RlGeR8lwlDJxywVscnOGa0gfrFoW8hmwE/72Bq5+DOe/1lNbZyBDY9E8OF321bN5yJBh
lnYgoTiJSoabft1KGHMrVg9hFIO8XotC5HdN7Hh/KvvWIfGXphetkBRpMPc2gbJrWMYRh9JznxbH
pH65rTbbEdzqINyL1NYmFsXkIGJuPdU3UOgw0Y0V+fqdBnKV/kCA5fNjdhHO3rBc8a2vxaEQAW+8
2feYq2R8ZMW9cWDTASZyV8K2700Pb3VCDnWKMSlVttEFemHuWDEnK+zhq9aDFWfBPELjRJO96E4v
orgWyOXJPWlXxyO2pbIFTKVT02kfy7o7WJZ/+wsKNOQ9T7jSRMSBc1uk+IB1HYKzOQaV8SKw800H
6XqD7xi4EpGoCk1Ctpp7AftEKH1up0cruaTxF0tIPy6ClPc3ZCVLG3W1AeMO+1rEGc7o9WWdM1js
NvuGP7yI+wM3Z9Do6nQcbkhIjQdGBTqt5Ny/Bi9Y1rVnjPuRWyE6/abZ5OPsKvZ01HxlHwnMTwAj
7+Hy6rRjKmF7MpgdQbBWwY/5QtVTQx6HRODPiMRwKLJYNJrTBGhlJc1DAJ7NSh0+EnS5d+r09bY6
irSew5NCLkk1DnALDZkcVFqfkUDBulPRSMW2Sqp40tGSpqG38t/4W4f6RCI2cdAEi4Nmp1j6Tpra
DtsD1iP92Rt/FcZjVRLK0sBYlpTd5LKoxwpt8qnxGIWu9Yl+v32D/wHJV3EcYDUJqUmgLuDe2PcA
5cIvnfgSe8FBQT1B2mVe8UJRff6T0QcKzu3/u1K+ujfmqUWDgnFjJKWftOlRLjVXcLRtsLrK4Lwl
FIZiTJUiFGZczsNzAh7K8BLG9uAZ/rzX7sLnSRA4bNejVsfiHCPTSmitY4WFO2JzPOYHYNn3i919
UPfBp3SHNcx4d8qHESEsmyLIXownhLL7vzw35yjpxEyWFj1teGUZGVGGDnIJzYCG7aE6tC8u8uG2
QIF58AU/eQr1tCSQF2XY0BvvibIfF7tNsPt7Fpxt2+Cvn5T9+wrCTFUKicVqbUN1qTokuXPbGH7e
Ps5/eNlXITyAyRoZI9ZmpOyCXY5Vn8X+n7GpysmE/ekKs+fffZOrNA5cqnpOF4sgIdB6CUIwb4ls
NKB5g1OeKdY3ggUMwaAGXq4Sff8JOhiwatTXD+gQckEIJ6yEi4yGgx9NlmiXJpnmRsvPvDXv+2j6
ePt+Rd+QQ5wiznOkkHBgw5h3epHDq81doxYFgIKD8BW9oetCtZuQ/bA67WmZx2NJRJVfwUn4kp6J
yfjFGKGNauvq8QdlObfV7q8uiyepIQMdFT3C0zOQszoWNknvzS4WvDmiq+IAIxhbXeksvNCa8VZO
2BD97fYh3jmob+i4yX7AymyzKR4lU2Kjlz9NNDJ1fnJI71KUrMdPo9+faWhjhZTdnmFyX4UJ+W3n
/5eBmRxmSFOlz4mKB5XVydU9mzcZ/faAEEeAg+8FqFvH5IBjKqmp6mhEgjuJhOUucFR7hmO5wK3E
zmBH3d9Pz8teeXjPXGEtK/FDB10Ywd30qoJTQRj2MHm3fg8HLXmfxlo64+TmZ+OongvZjj3JWR7r
M3My8+fmrnHie5FYwXNgcgjSpQZp0gEeRQ+WxD5/HTO/H+ApNXYYCN5bkeJyUBLJFEvxFvjvxlQ5
qv4h0AT5zf/IIv1SHp5xI2v1eDCQ1sEVLj6bBWVzWNMR5EaetgcOu7ctRXAgnm3DTEC31rOndCkr
O6m/6qEguhL5ezzRRtCOemuVCIVjeCiIeSyfRR/06VvrFnfqbvFAm+SO6I+7fbDtATqVyipccU3R
+IZxqQenVp4BK2esSEiPWJB1mF30IIlDcIZWv2v9VRIHNiQPShmE/8ztk/32CZwNjhmBamtxWJXC
fBI5fdtWdpXH4Ys2NCryjAjpJPI2SmBLjD9NtHyYLFE7x7ancBXEwcucmTWmSbCSywJWfJfBk5zc
DeVRzt+iWVCK3u7wXn0uDjqSFsRosQLLmo/aUUYLpda56aXD/LjmGydsi/WGTyxdc1tLmL3e+nQc
dOhFMvRjiTYjOai/6/NrOGq+WmGqTaqPTdb4oR7YuZQLcHu7u2l1WA5GBqmSkrRgSerj4jKQzMG1
QHeqV+wiETX+9mv06yPyZcY4a6ahb8Bz3XXjV7LMXj8bT5Ye+jVNn0trcUlMf2i59lMjjcCXEH1U
jQuIspj2wWjiGSbvJPKx1z1jl8Kb4YbvNLMlUlUXZOJFpi8wSI0LihJ0ExgB6wlnxRvywnZGVKfo
dXazfbcLPCHTw7Zbdr1i9ntW3oYxLFkrZ5A3hpcsvZ+R7Qh1wcOw/chdZXAgU8mG0vemgn59DMM1
2WeiybZmaE5uHrVUuF+G3dANu+Brk1LTW2ZoQGm0f3KKvvFQJnZ8YLsNMP9ARF9MJI9DmjovUz2r
MSUw+AZMgm0aCL63PotBxKRw2/GWphFiEl22ZJ4buMuqUJIX9Z+OifTEcnDYnvhZ2imnwhHtQt9E
66swPvFQt7OZ0woJWrUanFjJ7pcm9OpxsmtFVOrd1MOVKM7caFNZ2IiOfJuaI5YrF79K9KMSGQKs
3gRNbK+BJEXH6DsH1UVSllNcIs2hgKxC3ac7lS2ehGHdxuZtlFzJ4cC5xaoqVR5wnM6vDqyUh0bM
4jSDGYPsQ1HDx3bvzkoah8n9VGQo/QOrGKdygead/AVPkOGOvuIPuzyyVcybHXpBJLT9yX7dJY/O
sxKBhbSGWQfJsxntNS2xqSg/KpLBqYUVy4HSEzzjUZVcWt1wZS1wMGwkSMO+k5T8BhpI9lAL/wPt
DfsdKxicjKkzYwUzLORz7VUHDQ1IzWn+Pvq1k++q0+CM8L8ax3ro7dJDFc0XvXXbye7VL+BgRKVI
bkS1iYZEJFL0vXlgKfbYS0wbZJ22ojrpB1bAr094AjI0RIlUdtObXsnnLEM1O7PuBxZ21i9gfCZ/
VERf/X3OIgbalVKr4u/L8g/ZBIfsaylc/LKpLSsZnB0oWlFbbYaIoHOxW+YJ6ShHcgosGKuxb6lw
pA8iNpdNONE1VdYt1vXKt9TTbAyTZAT2s+1t8p61jzE4EVXKNp3ZlRhON4rFkNWwwsDbMEx+aZ01
+VkFKXd/R5TamVVR59Um7K/EcarQJrq8KBkIQkiPRT3Hsnqh2XNsfhBg5PbXul4epxFYnDZlefWe
AUBB6ZC43dfKR+MfSi6gZ2CkqsFT1gm8ZpFQTkVyUGoE+gT3tVd3GeZylEM07G8f7D9M+dfB+Gya
EUlZr9f4XJ1vIpWRH/8faVe2HLeuJL+IEQR3vnJpdrfUbS2WbfmFIW/cN3Dn109CZ65FwTzEHY9f
HdElgFWJQiErK7wDeSnHa4HhtR5x6wc2H5EtMPKam/zLvnnB1+MLbWNYGHlPccWatRsjupDkOYoe
ev1p34pgH/+otVltX1vs4xGgVVKBGnPN7dzfN7J9AX/zRJ4xPyP9r8Ca/+eFOA60wPwSu43bdY72
kclMIUXwancU6nhsp1krw3zKWiRVXzQw3B2iq3loApA1z6ywXeCbiSgLgvDmi26JTLIxyoEiqnXM
o+e2uMHIkhz8IjLLzgj9sf1dFfonBydyMltVokf/3DFqz3hofPP1BQaCvIVLb1LTeZ2Jh9kCsH9U
/0bR1lxtLocv8BoAjAqYbnT7uHT2qTE6v61Fk+mFH5EDmC6n5mQuKbuXMz5VepDc+Ud2YiIPuTs8
7++q0BqHLHmYdhCbQV9EX6NpZfZZUxW9qWyI5kG6TliwZJv0Z8byG2T4YpsZjv1gMBUnNUJbzIQq
qo7CzfJNmi/WchCsbfMi/vbF+FKbpmdpCAlixmINz/8ILOqBBenwv+Oxriyx29YqEQsjmkSlBOyM
VbdmnVp3eec03uQDYu7EqnLbpbaVPe7+W08QiTYNNEcblQ163Zweag3V5xRzSaT8LirRqpGg3oxJ
oo6u5gIaregbciijd0Y6ELOBa6L1zYkq01XC6raTW99You+1YopYwpvVhdVqGaqvd1eOk6JtGtYV
Egbj1wbpUXRbvoQO5FmPkSfK+bY5Iyt7HNIktVJmSgRkm8+jrx/yQ+zFINm96s7ToAwq4Qyi7bvQ
yiQHLlJBhkJWsUQtil2q1ae4g4ojqa5Wnd7Iir04YztniBT7ZxaVL5o0nsqibhypb75mXeHnbSwa
Jiw4K3le5xBNpFRqKEDY5Hbo3IbcpqogQtlG7qEBBz5mDMXOSsJx3Mdf9O4al9fWOBWRaFrxdon/
9+7+oYhraPNSLBZAroEuKKOlJWe8EfntoTr9N+2i249hK3vc/a9parrYNSAcJLgvTFM49srPMXrU
dZ+1h6Tg/mB0q9+7+qkSBMv+VwMN6X2sGBo17bFk3Xqh6khNBW5o6scR/X8lpBgO+N4MmYtYzSIN
ITlBSy6p/ciAAnstC8wId5LDmqw2ZEthyi2600NNjo0M0UCYmY6DM/9gHCowZhjPl7XEiibhst/+
d+/8QzLXGPtqpBLOKhsniHqy0zvB+bSPa6rM4UxtqlGr1TDQ+vEdq8Cr4e9cWzuGD1TIPBJZ5GCm
Nrph6lp4R4Jhkni1HC/xIXPTX/ATdlaBfRDsr1G0h3wyI5NWlViZMcpNt+pOdikJ8kJBBqPKHIgo
8wzVIBU4NbqT99rX/81G7aE5DYHkidQ7BevhSZi1NucYk4rIhkiRFn7XgMn7G8b+2h2n4+mXVSYb
mc7G/TDNDqZLqwaokh6FT+YiOzxOdBWlZQXfGw7lR6Z9iinWT+ATBdaJYqBu9yqegbv0UfLsj/tL
3Ed9aOa9x462lalShTjrov5rUbrlL1J6RPqxb0T0odj/r3KG2aYyhvbitpCi29v4Ooen/d8XnSk8
1XKRofoWMqmvAQnYqcercSs5HWb1ss2b/wuZlX9JS0wTFXQNjR38204bKnnbFnhfJY/TQQGPqA1i
7/tyX+CZtfD+bky2qb/Z41xENaM8UTW4CFkaR60+L5bs5DbSddGr1faZ9WaIc4hSbju5YsdzJcse
tHjKHGNTVcHBKNw+ziPSqqNxogKKRje5MtZl9y3EFHV2FJdugzxSVGkWWuTy1liuNKk3sC42WANi
q9f5uf9uPA/ujK6mEnM/vVFEEt92+7et5I4Ua04SmsjwEduA7rnUH6I4E3j+pgmDEFSdFUJkHm87
tej7ukP4JtRtjNt0/LgfWZvI9Pb7PMTaqjbX0IaEMtfizyhnF14SH1vzSc4w8OnzhFe4fXvbrx4r
g1y2lock0knJ5hI3eImYspOZQha3GNy27V66cbyVaHsc8zLodOXQzM1BYH+zkLKyz8VZbCTZErJy
Ud6DRFT4DcJae0zuCze69Ad2jqU/weLx8kDkoaKt5gIvxORTbYlxjewgtV0tz112jtMPSO58ZYoc
s/oYhoLN3gz11Vq5IOyn2F7qBCFB1J9K/dRamZPI3/Y3VOCgPDJPrZqP86Bj5nN2qyU3mSV4jRP9
PhdjWbk0oZbDX+yCNdQtJ1lTRRyCzURttU9copbkccvSJrwJfOl9SCMdk8t0L99Ft4yzUAd16u/v
2TZxYGWQS9QUkpMp6dmLOoht8ycN9cr0Q3jL2Mx4/XYnX3Hk419l2CujzD9Xh/SgpdB6X6AjNNjH
Oj3H8hfBqgSh9VpTXBlILMycRI8CbvImWHqKC7FtzJLBFFw9Qnmm9cZXkhzjQ9leJnDD7cT0bXUK
hyvIcwYyhRCcik8lZJmqoD5ispKLOxOCWUjBYCjxR+K4ssb+f7VUqoLeksH3QSAgiWOCefndeLSD
KUCl+UbE4tm+l62scchBlF6acLxhACoGU4JjVh86jDxkTPTQi4Lk45w46S/DWZALSSfRWgUgovAg
UnWTNDMlxd4I3TDr3awaXJUInIeF2N6Gcqe3qpdGT5l0cGo8mP2vQcWdQj1Gxk2nCd5xt3PJ1W5y
iLJ0NMknFWJhGrTt6CO0l64h2N+H+ZZCwTy+NH+VJqwMcvCSdmyqXd3jGkO9Ufls/JUG5er3OTSx
qaJ2i4m9i6Z7qzvr/f1+YIu+DQccDYb+SUsBCFYxvl2mjjTe1oQVlPEuJjDF9n7HDXhJmqGpzMzK
8G1q64XSeysZnLK+ayvBoSLwaV6AhlQt1cMBgF9NX+v+mqB5bBQkGiITHEIkaqoUiYFzMSxvRgtq
BNc+F2yWyAQHC22YQWSDdQ1T66VvrgWkkEKhpOY20mkQbrVszVb5Ab+2Eg0jyZBD/EcKG+0Tlxpq
vrkv3YkesbcP+zdjnCdDFr9dhgKXoDG5ECYOUH/ed+XtLXszwLlyWvQWtdgzmp2A9qI/xdl4mDGV
cd/K9l3E+G2Gf91FKfd/+WWTNV1o1MtOVvfHMp3vE7O6re32Zql/hbTz+4HeKjqlTthqCKyi8dWo
+7n/12yH79sfw52MWYZJ0FmNs6qFNFDTfO1lv4w/mLhfLuPfFX9XK+fcfknxbBiyANaCymfdmOUB
nB/Gc21PbOiwqOS1DRhvi+NiAC8j0WxlWBxFe7B+jVQCHsyncRLNGxbZ4U7BsNTaCjLTYMYX+o06
mQczxB2hsT6XceXufy+Bj/JPvbCiZhiKBgyMcs/UusOkHLrwx74RQaRZbL2rBMZobWmpcgg9LnYQ
aVdLftj//e3Lztt34c48czamUqOADcZ6YZW15BQfkXQG+2b+Je17s8MhxjJ3lgLd/Dd4mm6SYGKj
O9CSqJ72rb0ya/88nt6scfAxxRoGcs3wNitavmP+b+GQOoW2MNKyejoMfXLtyuQjXpE+ZNC9N4bu
WFm2p1USKGFZ7RZt9tBX5DpGGXEqS/oga2gY0IdDRlTXHgufmPU3u4mdWlN8tS8+DJP5eZC0j5U+
BhMk7jBcyBml6orxcQeJ1h+MNr/N2+iQhbGnqLabTprXQRlzaU1vAtCJcI1BBb9+CwLeCuYby5iI
we32HEbIBSysfz7LyD8bPO10R+kSH1kfgGCvBaa4rZ5DrTTaGklHiKmD45nUT/u/v4WKlq6CyKcQ
zbB5CrA1FK2hhBK4IbjeSQSitOCthtl8nsYahBVd8Iy7EW9oBof6uaVqkD7iezrlNouoFiF/H6Jb
qw3kQTR7amM97wwwVFkF9IwOwGmOYuJl0rWmj4oVOdr4WQo/KQsVAJTIFI8dFvY07gBQ/fKh1E6m
AtKj+iVPEmesCm//MzGP4jzu3bLY37JaVjREJME/FH5tyZWVmyY8KvRYd19j+bjojcDBN6D3nTXO
v5MF7U+0Z9a6LzpIlHV034gKJlv3j3dGOM/OVXPqI7ln7cT/DBcZOoeNG7Ic6rQfogMRvHwJXI9P
RpQyAkGbtPhcI0SrFMWHppTgK4lMcCnGqEdLMkmS7HXJk959Sudg3wsEHsczyYq2XPqSjY9th5fE
um21FuN+nAQD1iIBxG8dKOuvw9PJosQ080XC18G4sE/tfXg330UxSheM2pv+rEU6uRt5xTtzbGdX
/j2mdpvoNcJWsakzztYdrTQnhFyvC8gQubdwcRxI5HVLLYniQc26kIN9WI6ZS/3ipGNtkpCyJrTG
4USt6D261HDvHVEOmrzSWzDuWnP+aQRqRC8Oyj5S8GqtYTZJFqVwc2xmeTIPqD3hyfVOuqDl6ae4
r5tF6Q4w8V2ZVRpVMTIcCJxrv+z80nfPzWK4BRmdKToNc+stsSlAp62y4Ttn4ZBDa/WuwHBOhhzk
oF0w4jXog+koP383IC1R3RJfPhqCc3iLCbg2ypPIFsnqtajtIAl+UqAbKDkl2A4evVEvgx9CZqjx
WCPgfBxGB8THgyiR/Be41E2b8dgwaIc7ATqFxEiTdPnVi1jvDNOpHXClqFCrn29EJPvtI+DNHHcE
qGPeZUkLln+r3LcDeHLXRTruo9k2Wr6Z4D6jnPearEozmiKa6qaYdKe2EgFgClbB911gXE1W9Tau
YeNcQvL7SepfqGh6uGAZ/AtpaGEUm2LhTbYuv7SdX9HH/W0SrYEF/Aoa8xazPBLVkj11Ip49Gk6c
d9dIKBcoWgZ3gxx1pUbbzICJEvWDSk6tqMtU9Pvs/1fLmMoKhVOC3+/LwI4/yL2gninaJvb/q98f
JANj1kpg+piYv+TF8tJiGZ1E0QRZ32sF/U/E++22Ggfn5SznNZERiLrDqvux258XDPPpL/bDfNfd
yI/5C5OvX571O+rWrgjgRevkcIDK7WymfUM8Wt/PUP/SbuLJ3/c4EdZofPCHrVwUbApXnleHYmoC
ks2+riSPU6pcZxoFlkautAmv+piewoK4pLKOSmOLzjLmc3tbzSFEOcyzrNUpwhc0YflFPUo+YPZM
XOnMpnUoAhfaYrgC439/2j8EOi1zlEmKeqgSVNfyUASMWjHedkKZIsFH5KU57bjSC0tHdpUmDxN5
kfRDIYKN7YzqbS0cbCTabLf6jBfzYuxdJTEdUiwuze9aQ/Sgu/Uu827bOOio9AVzmpFbv34mNiYw
use0IfShYdYQuDbkjPLHWVcxIyf0W9mJvu2763ZWbCvgHbI5U380pHWS1EBuCoWi+r6lLrGe0/Qx
nz0aiahsIktc6BtZlyw63ve8GWNYI/Vg94kzkZOc3NrSr/1FbW+qpRiGoRiqih7I93jWp3Xfqy06
5RkJEWLFGsaFqdfYs7zpno2rGT8kSDNSJ/YjodTGZlK3ss1hdZKUdmwZSCAR3UGNOIjQFiZWlNo8
ElZmOMjWceDQsUSqmms/W6CZ6O1hqyfGViwoQygK2vABSu/3UFXrWZteM+/W/hCGz7WSnVC6aZ2k
hVqshYKHlHhov7gzOrC7S/ncqbUzkOGiZz8t0zpOGAMGhTnBO/tm8K/+Ki4yCQ0tXVLhrzIJkvST
0R1z868QfGWD8x6MFQhlM47Y9a07tZfisgxe+30CCQgkO9e45pIg09r8lrZimyjraCiJcceSpXUY
QyGBQji3xWmgyYNl5U/7ISEywZ1KVpRnszzbiL4Cg1Tmzkno530Lm18GM3WJTHTrz2JYUg11aKV4
d7F6FYJZxo0p0RPVTUElYjuFWNnhcKS1OzIvC74OU5CzAgQAhp1CQieHKJftTq4UFJAuVp0UKnlM
nqv6G8Rc2ec+VmaOyzIlGQEhRnkpqvCwaJGPgoy7SHlgysuX/W3d/nBv28p9uN4mchY1yJDt7LYD
qnRJI/D3LcBSiQk9aAj/mUTn3H3oNNtEn5bsaZl5hYww2NPKRcWTJpQBHHPIndkorn1nPuwvbMtf
1mbZwlc5J+iYUzlC29Er9C+DZjrGfK3s0tk3svWKZq+tsL9iZUVrBxNzeLG48Gm6o14HbZ3oHD3l
N/UM+bbmgN4QUeLFHIBPvNYmOQcdGh3SWpMmg0Q4nOCVZ8y6c03XfGCCumxUmtw5IRS2haQEhn17
hjnPLEjfzk2H4y5puufS7N0yah2jKY650p+tqD7Kw+BNIw2apUSriuaigC1a/EYH17v95twV1fBQ
WqRXVtLgZZhEUN+YAV6XLyI+tMhrufR2MYpYCQ2kE/mJDaKrj8yMeODBVvitPiY/1l0bTTNMa0Bz
EnaHrorPSiSiE4pMcAdtKOn5MBnsTgTtBPtHkoq6x0UGmN+sYqDWmymOdLBv5OYK1eM6F0EyQ4gd
xzM4BBlLCWcLyMae/sEKltv5KZZcDAeD1nqfOowOz/hTEetpPUyjQ5+iHxQEruhQiqaUbSYt68/F
gYo85WZUDEjcKYbgWucYhZ7Qy86Fy6bgMnI8SrABk2wUwMzGo9ba7Q0OZqrckmbo3rIyJerxn8i3
Dsyx/IFR8Jpv+7YEuGlw8GIYDa0jA/CiVIljNV+U9qiWh30bIo/hkARzt7SU1NjGzrxU8l1i3u//
vgAiDQ4lQjKbeOE3ZXS1GE6uYcgq7liSfCnjFslJ7+1b27ySr72CwwqTSDrpICKMrzOB9AbCrlsF
po96E5p04/MiiAfB7vFyNi2F4lg7IBOqDNlJ6TfkQ4IFCZDe5CCD1mnSSBODjMce/Y4gmwb6ZUGC
ikRIWIPfXI4iawaxTV3XXxOyFXzg0qYsdolqZkHlk23M0Oxo/u9cKltdmeAQKmviRLYz7Fhj1W4G
ptOAiY2F4OqweStcW+FgClR7jZQxaqZspodxbs7lhwKqRst5uod2IFRc5aPCcMkjJ5HM9/Yegv6E
ErStYjryewiex6iYKjbK0CwLt58lXzYWwR5uPpVAiF1lo4tVaBhxQTspRqh17PV2OCwHzdVvUtx3
yT1jWSWeCIVeR8n9gfkra1wIS+ak4Bqh4c6iL480M1uvmKKnuSfyoYmHs2Erd6E8PzZxfC3JGFgQ
ndTn7Lmf2gNmofuQ6HIxTTZoY3opzAkzOed72k53WY9uHBPS0Hl7GZLiJh+qF6Ovz+gpRO/sQv0u
jAR+sf1t3vaN+zYA1KlWtBCZhP5dn7839Hk/WjcB+22n+BQijIs6VykuLKn2oFv3Q5k64yiSixV9
fYODBIMOXWMmiNIBkpj1YbrRfoTHwWf4Zp7wDL2/pi1RbUTs700zuIhVQKePijn5547cuOTzglTX
uFOv5rUBU4eB6+xVXv3EuhRrzbEe6tQRvUr/S0S//RVcRJtq3kSxjctRf2byV+VjGLAjv3ClTz6k
jJiiagLhTLt2xPXOTQxe7QBzqxUstlh+ZrA5BUzRGz3nXngKj1BQAmsoEub2mwfmyhiXX7SKbdd9
ArpEPtuOPX/vjPu4BWk8A1lIwDJh7r4T2Hx+kVhWFakF1lWA6jcmj6B5gUZ9oym/UvVRh1j7Ipou
IbLIAVelFgOKUKjp5Cf10AbDa4+XeOo5S4z+WJgqmxh4ZJuyoXB7mEvTHEsEEaKkMqYrdn7ZG5ck
+Uar7m/Sp5UlLkWb+nSp52hBcCTQKqvvquHHfvhtqQ9A+1lTZN0yZcu2OcfHuLLElnNkNLozePkd
VCSc6chkD77jm3nLS/dkiOr7m/6+Msn5+6DYahiNeInvMOkTfQOH4RgeDfh7F9ieaPDbVovXuwVy
HytWhsJcOmQ4bGyiiegajvIHFlvmnbA1gm3Wn47xtpnc55IIKooRgS0mTmu42RkElCt7vWCdhvro
iF6hNktY66/HOfxgT7M8zHD44XBRD93teGX6m/JdQTzzCiljJCMldE7L0Q2f7NE5/kU7xrvN5c7u
sGoVqwpR6aHD7M5xdT/a6bEJhRquIpfhTlaoOFYmYSQvOehuMaH6HKE9KXQ6Nz2zoeD7MbEd3v/7
FW2ZH/Vl0KztqxbjfPsYauZSfR+m2qVVOn9pREP8NjOG/4QCTHFnbRSPVmkyYSM5GvE2Q+6gIPtx
fzUiE2xrV6eLWlKrL1ND9hYjiOODKiorsk/8rz6PJXAA0ttlWVQqOK/q0l+z0niKaHdK7NmnU3NU
u+ihgeTb/29JPIDQ0cwoa67N6SmSHpL6tP/7m3nW6qvwkNFCjdUakJKMuuX00SmzQqeOBVm2yMs4
rIgiKQv1HmmvjNaC1AzQrljI1GkGwR1StBgOIuYFCemc4EYULTXa7H5EJbjpvSH4JJtsoN9IBDfg
kMBMkq41cjwSy2dGsR5QsGMPt8MvvAA6GIrr2JhBQ573P5TItzlYqOM0lbJBJ94UFYexi28by/L2
TWynw2/OwPckK5gXjzZZLEyBlpsK1hiGN3rGF6Y0JuZxbb59r7aR14AI6znpaQPXw6SvHxmm5kR4
Mprs2ZmVIagHKchM+pCqEK8RSTMI/OR1H1Y4oUtKmmYZjhJFO5TSs6Y9tNOP/b0UmeCgAje4Tlts
nBZTqfhFKwVLnF+WYhR4vCCyXiv5q5XQZdaiLEN+Uaizl4EUTvSD1px1EVFh++a6cg0OJ3Kl0+u6
hPyINi62mxfl12SoP+vV9MWOtfsm0296meBlsb1Sqbs3Q3LG6KwnWkSfwTz4ZmMmZ1/isjp1YGAP
Bzyqnya9f8kK8rhI2qdhyIN8mg7zMJ8gnkadxI7vS9IHhGqiYvvu+WrLr9G92jIzobiD9zhfs0/0
ND8NxyVYznhsRiEjvQhrnOw7/3lkYMQ4HinxpP7HDbOCmkXNCLTxbe+HZ6bhj+5+aGzh5egY+tJh
3+22q3bqmz3uCGwp1Zqux0UkvV0OyXE5dkeWlCkH9ZVqKlrfv2Rlb/Y4P28ntNbP4+uFTj2Yx+Vz
41Ckuv0Dk1ghwfSL+OkZ423d1M+fukBEkmSot7e93PGYNpEkxxRtZVWWfTKjO8MY3bifT0aa/5IN
vGVKaeXnfTEJoHI77t6WzYXDmJLIaCrUegftR5wdJhSQkvyr1omIUezv31sfd3KOYwqUtCcUjNAk
ERHyXGLa9r7LbCPV21K4Q7OdFRq2Eb7gMj3OUM4nkyf1H/dtCN2EOzIzXSv7hrEDpi9hYLjLEdOg
rkzoqgiUx8lnJ4zlNF8WN3RQCXjEg8f+H/AvV6O3VXLHJyJiIaHGWoGtSHbLIfU1A53+k5S7aMjz
jKh+HGh4aWfNTcfYD7VYUL0XfEm+vi11djrnKoDAIIHR35u64CQQfEa+uj1QWox5Az9Uq2M2fYlo
UNdf9zdR4PQmhy2qsphtn+MRX1Oeh+GO2j0a8Q5DrQsSrM00G5QI07QIiB2vZ9EKofWR5FXEBl6N
SuXEJcTd1BtbQpZdPBrzbZoILumbO/dmjm99zrqxMxoDZeaheZ7Tu3r5MMmi9sxXnP8jkFdGuNtP
K2uxNUcg+nXlaDphGfpjkRytHACN4nadS/c16MmuYnQ/8rK817LEyUnnEy0tvViXUqdOMaC3Nw+K
9YO2MTqATHdQsm9JvPxQY8gVDYn0aDUj6sPTD3QNf1QHDKUIx3MRLbd6J1WO2Rr+QqE33yhL78y5
fdWr8ryktTf3ycm2Bycxlq9GrzthHp9aiJ3rVgnB8cjylBHP3hRGGip9K9PFnbLpblCTH7Vp3E5l
fTMN9kNqKR9lVbssRvkp7qYWdlAdqMZs8SRVf7A7SaSKvgn+qz3l/DFbFpq2JvxkONATI0/WfnPK
z6JO1+260coOd8Z1dqtUeGQDAdZLP4LcFBh3NroczKuJbwAqfuEVlpNqgiNG5JYMUFZRAEU5CBCN
gMwSyuXSsaHHpDruB/QmJq0Wxv6ElYmQ6FTrB2CG3U0H0vefSoyR2DexXW1e2eBOMGscdSMvsYzl
kfWiMIXo4ifGeusXCZPhDcA+e+POL7TzdGFb+/bT9so6f7jRIQQnFZ9OwwzS2EVrEfooMn86soJR
6OTH/2jA7a9a9O24404K82wkLCvS1aeynpwxDmhRChxk+7q2Whx3ptHSQv8CKy6i5fvKxjsquqv1
ENRg837sH5Uo2RO4C9/b0Iz5VLULu7Bld1bsq4kgNWcfYwcjefJkOdhWOjeoNaed8pj2eHMOFeik
hm4dWY42WQLcFy2Hh49+GvR8BO5nzXQKe+gY58LpU6IlcdAxzeESGhquTVATvsyN/Kuw4AeRmvmD
XZwytb61SH0yK/OLkWaX0GiuNmmPRE9TT6/n2B207GGu2sSN8uivgl/TiQqFM022udCwdVkKYyPC
U0z506C1S9AHtx8Fm/mC9maBiwI8h0Sz1CNfKGz9IdHDTyCVOTlKM2pBRTnD9sd8s8XFgq0t42RC
RtXLZD+zfi1QfthfzL4BCMK9x0ozlaKUjjhsJNvGcKTK0ee/aoFUf28YOKHvbUR1ZuMWiYBGxxfa
PJrJZRMXshhjCVhIR8TfX9O/nGz/2TWwlt8blOyq1s0REcfksNrjcCiujHytfcwdcv4HGkUPB6J9
5CJCCc3xn6kBU/hNlnLHSgQnzjb2vq2J/QGrQw3v0l1IalRM69hyrH5yMaj8JjMSb3/vRGbY/6/M
FEZFMCwYz1UttAedvO0uedJQZ6AimBcZ4g5QiYSZ1NfoPQTXw0ELQCRB1EMSpNwiIxwYYFSKEmP+
H/Gk9ihND33rDYnggrINhW/fhUMDe4KyhjQBCg2jPzW68lki/c8sQxPe1JwSJDn730fo2xwigLed
mVqDOk/nLQfppvfpqf4g+eVRO4WPi28dxV0M+4AH1cj3PmEYVFJmGRhhqeDImJbb5A9JgeLpKJwq
xSLzz7Py927yxdOUElVaWpQwtQC8j9gxTUeD0ht7WEyfwFQXha3AQfiS6Swt6WgvwNcyPFeZlypH
dRR9MQZvf66JkX1M9KBoPB+w1my5MEY8E6S3BMqvLcanmQ9q0P8XOf22M76Z4oKqM+osHlJs39wv
Tmw9YCSLY2jfEzOIoud9R9zcOV2zFNDEQTLiQb0FObxVjRkP9eMNRAAdvfwxarkgfreL6SsrHJIv
JItrC9JXXnnLjo4FXj4f2JhQEYV408dXhjj8HmKZhuMIpIhz6did9EjzjUi9jypNQKnYLmWuLHFA
HipDZkY9tA0af/RxDcLIDvOBze5j1aLoURLYY3jwh/etzLHvuAJ0VB2GvCK4qGiYPtcGqJv67Clb
tH/blaiVHc71bKlYysxCJI1u8aKxoew36plAeDI5iJ6shbZ4WLfDoRpUtAtowXBajrb78x/Ct+kJ
UneRk3Pg3kxTXYysGccmv6z8ZiCao7aC8pPQIThEV+fZlNAcJSM9QpcUE/P+rF+pz26QzWMeCGn5
m3j09qV4ODfnOFY1uyQoVbKYSr7WR5RHXXrGpDcR9m3i+coWl/oVxKAT6bE2Cg62emDdjEVQHuUD
Xg58UTvQdgxbYDsaFkSU+TmVdlLrKvrUkWdqkZNNF3X6bsaTY1VEBEubyzIwCVM1DMxh4zUEhrms
DNXGssZ7JpqAEWKY0Ez95hYLFfa4bl+IDZ0otqFiLgXfl6mZOei4+WsI5x8Xrw+sO83RA+WwPJWu
aDDUtjuurHGBHE5aJY+oInvkA1PkZ8cV/Zx/Ykqy7L1UhE+bifPKHBfLUiHFBh1hTo7Sl2FIzwZF
q9H+WbWJgSsbXBhPsqJVYw2Kedrk33HfCUK5ARmrNO8y1tMUK5LlVoUcDFr/N3zSlWUutg0ao8T2
2uNunZA1FSI5xU2Aevt9PpZ7PNqr5ozDRM6OTXrV01Mvunhs5hQrE3wIa8rYLRku1Hn1MTO/5NpL
npyS5KHQn/a/0rafmwo4NFC1whRy7gy2U0zp1iiqq6V1tKRPlhTU4WfUE+Q+oOOpJS/p+BlC3uSv
SpIru9yJXE3yIkMIBf2QFcaeW+Z9Rm1HKVLBYbLdf7aywx3FDaoVKdSn2RE5vEYWeKLPg6PhIbM5
sfaz4tv+jm7G1sogF8o6BOxLGqETxZbv1PlbF4mov5vutzLABW9ErbjodFAPSVTgcRuKQ9ovJRfJ
DG2G78oKF76t2iRdZcKKhV6NAvM188zNJq8If2ZGMKdfp74SAMbmSbKyyIXtVGtGWLAJ1WS6WZJg
Ke67sXAaURcC+8P/yM3ezOjcxYrOtEYUwPGIcezaS0pjV28fqNk7So7eKFnUEiXwB14twVSQTlsh
SoOj2TjhYDv5ICqmCjxCZyfnKt1cilqi8oxvVUJpL75ta6fQBJi6fUKtto3DCWJJ2VQ27HnzEkEy
8NgHGCrmk6Cl3uKjvewgWpQImXQOIcC3LpqKwB+Me3JQ0cYpn8jZcnQ39m1PJH62tYWaaioQRkS+
jMzv/RYO5UTiwVBwWumZq9Dc62fdKQxTkMSIzHBrWkiXFNUAjkHffiv0awlOfiFSFN5yOPBDkCHJ
Miaf8HlSkczR0NXIk/Q4D+x5OA1d8biPcZvLWJngwCHNLDTTZJBYqcavACG9fSlEbFLRKjg0IKkK
kl+OMJX1a7YcbBHLfmsStL3aJv4FIsP8YM2ScpSpiKMeyoPauvZ1+TbcREFxqxyGK/rX3dTNHCOo
juhR+yp5lv8X2wjNDyh/WASQw7Z5FbdW0qZm0yJujfqqD5+68Go2f3PRQWnntw3uOKpLVQ4lhqrd
q+o8BrndGye8T4DivFzmoyF4CNn0jJU57nAKwcHTpBkVU+i3HOu2D6LF8OtBKBHBII1H8fWyOA+c
QugTTyE8kFWbh1Psot/mlEOWrvTjr6LvtOmLq0VxvqjIlYLxz4iocP4okSBrBeH02vmwsxo+o0yM
uo+tAavRoD8xp+oJsga3sbmc9QX8kaZwYz3DFIbiYND0oY5rh5r1eRiqW21afGK3TlTjSlRh3mI/
Hk2rflnk0Y9tepbCwbFJeojDBDNarPt9/xXsC184VIfRUjOd3cjyc94ElYhQLPp97lzLpkkrYwvx
YeNNXvuQT4JDbSvHWTnR65m3ir8FeYDdF/j7WctWj64p6ktBJyxzCWKCJ1aiuGqMHXMfsz3X7WPT
fBxMQcFp83heL4WDEjWWJQ2sSIh34s7ffTQQD/Jd5+hneo799El0OIu+DIcqXROmSS4THJf5Ux++
RMNh37O27j/r5XAwMuAp2qxZg4Ss3C8Qwq0uc+cm0pdJCfYNib4NhyP1PDV5t+CYQbn9KDXNuRjU
D4ssJI2JNoyDkCGeingesGFkSn1SA6uyXHDV2UpsV3vGT26ZOwPsXabvNIb2Kc9Tf4w6MGbJvS4h
VWtafzHJx/3d23wYWdvk7ql9j4l4mIjEuoQItEiT/yHtupbkxpHtFzGCnsQrbdn2RtILQy1D7z2/
/h707E6x0ZzCXO2jQhGVnUQiM5HmHFRVF+CcyXuKFC4e29fibHBkck7sPa6vLq3aCYaQRVAzGYCX
LQhu1y3nLK0cjmo047vik98XMFdyzLnrl6yCaqO9eKIrWeGhOVKAXyw1HEKPNz/Du8EsRUsw6H1c
hQCJ0AHrGn0FDpmb2kZqKQdMZD8Sh1cm3HpurY+O8Rhpv3SZlmDjKR6e09nphc5WireON4jBOy7G
U4g1iKUMtLccaBbi5aMOdgj8leuHtYlvulaG8RclwKzHuERerfqBj2wxtvJvzTE8ENvwid070U6y
NUrQ+Jp685E71cW53TLjRYx6ErUsg5L9wfhB4QCao34H6I3eU7+ASWnXHyce5vDm80gFQh7o5GSC
Yhp79XRdCKoF9H8YatQPQAVzhYfAGezRib92fr+7/oW3HfJFGhOKY6U2jXiEtLpuHC3xSAqe7BbD
+F7VcZru2x/zIopezNXF60GyE9apAcNs50OCC9gTjbNExBNB/38lAsTRpTCKyLeE7GQGZ13hfK3t
xOKiAnO3WiGQ00jQAepH3ghoLAz1YRojq+jf5PKpAP6/zOW22Pb+F5HMPVOkpiBDjoohUabMnkFR
VNeY1Izk4jnXgbEwzNaSyJwEavtyX4Qy164mfZEVJVo1Q5Ps2tyworR/mMC0/b8ZH3O9BKEHeLAB
i8im6NQQxRFU7WZWxxFQ4vGhiAyd40+4l4sJ12aezvrc4mtq1ugWd3/lhsqBLj7EnsFRb3OifXWV
2ZIUoCliISxQKgdgvRO/TE75oDh0I1V3IqBQAob6YXBjmwAFWz+2gDThJEE8ddkalWiogQo4ib+y
R8GKbHhOl76mSjgvXteSYzRstUpCd1syQpzmIk1WMA7WUgAJfuSVE7dzE101UNTBDABhQf3CtMBX
XZB2t256Ex4jm0h2+hz6rVPu56fGLiML/Aoa5zA3x0RRGhFN0SCmLJqMX1ZaY4kbE8t16rlzhC8U
gSz3x+foMfbphGr7FLwGx+rMe6NuftWVWMZBpyoq3dqMAlbdYxloMP1pMF5Mpfp5/SpuzuCu1WO8
cyWXSz009XvY6Q/lK9l1zuSQI8KPq3wTbrJjYYL7sLNTL7B5FAKbfnulJOO3665U8wYf3Zm70Rem
+JxG2dt1BbdF4Hx0GI6InOJjaBAHQBsqtHomBm4RPKki56W2mXYZl99nzknKq1SqZ5hHpD/U/ZM4
ntvyrJXP17XYNv6VGOaYpCEgnUHDQfgyOILV+yXW6k1nvh0dOmQuv9LaFkcmTzXmdDop62KlQlT9
a24kwSp/4qS+Dmz5yqrvEmveGY7uXpcq86TSi7GK5VFXL6QVUXFqMdoBsoCH8GZ2xbNYW9KOuMmr
5qte5iJh94obCjhL8fVlqwLJ4h85ttU3Z0OwTGqtBci000+9PQq/p+JXa/B4WzY3htWVFCbmxkJR
AXcWBto5GGU5hTvivYMXfKXohnT2o5ps/uHyrgUTgmMYdIOpVYyjRY+JeDaHX9ePcTO/XGnFBFxB
EDAvE0KrKf+a6G6YKNhSqa2xuFd6kxPdObJYPKAlBe+NEeAK5mN+KIQFk53kpQ+EfVzrblfySqI8
cYxHCXMQPGGXVnSipxbRLsACTp+g3Hzbhbx30OaQzso4WFSgeopzM6Yxj3Y7x++AIcJKKvGNlxje
+PqJce4dizlYCEavmcDRcIqRCBbQeEQ7TyLRMqZFtOQl56TUHAPUGeditJOpwm8CsY7YRXzbpk/X
1aFu4tNz/2KA7MAgSZKqMlp8uUTwCwxBqt1eSnncW7xvxniIrKuMOjYhRM4Sa2gfZOHckqdI4OQg
vG/FuIicTHloUMxMQJuDYCe0Qp2T+NPreO1rMe4gKANBMTKEFwpbEB9Cnw4Izrs/S2r+DpbscFEz
akFe473kIMW/TY1pN8iLpYzJ7+tnz9GG3accS7Ujot4hrTg0+94fjhIgM9Uj7w3NORZ2rbLW88WM
kHE4ct+7RV7v0rF/vq7JpoGZEtFkQ9VM8z05XQXDvtDVfJGhSV76bS/aw5JZQvmgo01wXdCmLitB
jAEk8YTuVQUDQPPZjg1tLw4Gx8Y2/eZKBBMSzCCSMBePZK8ovsbJmSRnObQLcicGPceVbQ6JqBdR
bOk0IcMwBXQacLQFr3gnOyxt/ScBpCO2QDxhzyMh5Oj2/iJcnRO4wwBjMoGjLNI7EIbp2n7u1d/N
0DjTFNhFrj1cP65N7wamPNM0ACKJTdiPSZKo5VOU0wmBbJDOZU7OU1bcdl0q874knZ745BhWglgP
F4httQDTHl8S1rePD+o+x5hN5f8JaSQBVvvfKjFOLlMB5xFRlSgc1gIQciEHA1sGUOnmAFDp1+sf
cDuhXoljDL7UyTyZ1EckwK7sf9HS4nKf+vI+PU1u4Qr7CUSpf/IWWclkboCMcVuQvlL3l1V2NAS3
QqPeX9dr22H8/RVZYqhCApxjJPV4JIfLITUiT9TzcxK2lkF6TtFtu8pwUYcwiZBYNA12sSGL7hmA
SOyY29mrgvS88bXE4hbUt1yUJmKYQ9V0IPexEG3DWBVzp7XYG54t+Zt6UEE5FZ/nr+qjmdn0FRDY
McdKtq6ZpoIhEisHoFgQmQObhqjI8hFGAs7zQvON8qYZ/sDxahpoHVSKGE/YniVpUxIFFbziQO6N
8CzxXo5bBrH+ffpVV55J0YWpSuArnToadwJa0IDuPWpRbeWS8OW67W1+rZUqjFMCRh/YoQIK5D/L
fgTc0bgqvSSKOT6JpxHjkmYVsKfqgkaHKB/mSbSU6mXpvra8h/1m4Wf95RiHpIdNHEy009G68iHd
USQ75S1yBmu+rWNLsjsMLtUgkfZ4WRL9YdbnrgUzrmmSxVAuBkSvBLM4unk0w9juiuMyvMUTj0CK
d2aMhRuFKCaaijRcnc5tBZyg4gkIoM4fGIYuElOUYOYyW0Izsj4rop7m+smr0jyqybeg48yp0L/z
0zfT8es6io0gk2D0AJySLoUB+hmD12Hfv3uHvOSPkW9+rosYtrJL2j6dcwzfOuH4vY1+aNljuHCC
xKZb1VYyGLcaK+I0SxH8HIhBwecr7cDTDExlurCT+X8ylrUWJn90D1pWZVqbI+rqQnuYq/I26VRO
nKDmeuVoWDqMZW5qQ58BbwEewX1R556otc8g7vZVIt92AqiZ2sa7bnCb0X2tFuP1olSM9HRuqDnA
Sbg6mq/opb0aLibVFbfydTfj4znRg2EUlYEio8uApQYoNRt7MYOPJqz+PppFudgg9CDv6QRT7LWc
2YANO/wgirERAtwEXe5K0MeTGyl+irJdNOw431DZVMcUNWLSVRCWjBlMhV3bhSpgyn7MdrdPDwL4
cJWb8rS4FLCJV27c8HpQ6SKOcesNEATyuqVL1Kps5RNmeU9L6pTm9y7kYjtvhBAZ/SWVaKYqw2NQ
1VdBMVHleSgotCUdFGptIGO/UpS+zJpcdJXt0AME657LY7ItFZYhmRLuN+sGI0k062HCG4tyDPc2
BZpv/dwerHwf25r/VzPqjz6rcRHKXPAhEERw+2BcOdbpSLRgWkIeP5BE3UmVYKszF2Vs0zRXAplv
q/STMoI7gO7W6gf5UD0JFjom584C3GxPMZyc2OMWyniflrnvk5yauU5pKvL6R4n9/lSJraSyScOr
NW55Z5jO5XtS9Vemk4sCwFciTUGl5L97+I7mokdC9/CFvdC7168h/cs/OZWVPPZaJGEGotUJiDuV
4owkcOs5f7guYuu5/EEnJtOJyjJO9AneRNQsOvazdJZ0M6HrUzragc5nZzZvWmUjKHwQyeY44WiY
Y4cZkll6ykD51HtjcJuiShya3+TqlaPgpmdefUQmO+hGUjW5CfOQ8ttauAvHXTCfp9jpupuYYHdp
3uXGc7uk1nW5G0nJWkk2IJBoapRcBoTCLJxk9bHJPNKo1qBgGayJHSm9Gw3vusRNJ2qYCppdmCEx
2TSIkKzRMHxKscZPxvRSSABRUPdKeqi4Vffte/63KDYVmntK6gaiO+wu+132ZZJug+rxujZbYRwf
8CKDCXONiAqK2bUwfrTtgadqJ17wMwUnmSxh34eCOo+7vOd8Q55ijMfUgRGRFRmEyv13GRNOI4aA
iu8czbZMgxaoCFENXZHZ8nQ4V2GSj6rqyGdy2zxRRp1qlzyajvjTQJVKBWdrYGMpHOBePnf1d8un
mEC4x/kQ+nWZ69BUkqKHQ4z7fh+/9C84QmCPh77xIHxL79rbP0tXTFV5X4BD9GNnm6Khxt8RjCoc
TOua/eyqZHLwdZzrX3Xr5NZimJMbhagM+harbWr1UKX3Okmtvg84l3ozAqylMAGuHIQlLedecSYv
8MVfk0XcEIhRdCFcNyxe/N6KbGtpTGQjRh22fVcD6qX63huNpXS5laV+WfwB5g/dltFAdaKKnzkT
wRwXZtUCMpeQnPr4rtN4C6SbYQblIhg9uNBAaMiEMqJmsdgJRHWi2Kp+FHvVTRwAfSlW9B38Je9E
MbznzRb2AbS6yGRCW6PlYtdOreosnV/FFRpZ9416LsSzNr+F8oOBTGSSQvu6Hb7nj2zQXktlohta
gnjyRouKHEi0KRvTLvE0wzLc99eACLZgnplsVSs+KMrc6UInpS4lKWzfTx9SjG90oiWiCudXxwZg
BRNIusbd/Fp3Fva6OepuBfOVumwo0IAj0MymQLGJGk/6Gd5g49miTWyl9+ofix3tKGOOth+PvKbl
pie7HC873VEs0wjEZhOs7QWidzJKtwLh7qZsZQ9r9Ri3Aq77MY0jQ3WaPDtMlXEI5AJgBstL3LSn
JM2dBZgdepcnVlBpTjrpnAHKbY+z0pLxOFlYdaNaIj9rHMwB4dtieNkNTnQ8oDvzhsc2nehKGONw
enlK0kFKNGeKCqtVFVtHhtTnJcdX806O/hmrPFqRkkDD8I/imGroDP3itnW0v26XPBGMv8kHw5yD
MFecDMDheSNZpvh2XYJMj/7KRdcY91JME960MT5WEZDffdZ7XajvZqPfL3JgoZ1ut2PyK5n0e7XN
note8NJY/t6miVeQ5TT13WlRBTc22le971xwfbt1JD5ItXZYSPoHJYO1FTM+KcrVqu1mGkjkwsqj
tLPKtLKnmcuOuBmxNKQWmmRCIPu4NqUyM1IzURwDA4/xi2x+n1IH7onjdbZSXYSpv8UwdpqndRc0
AX0UTd9H4Ye5PIoEDOYOGTh9S2nTveki1ukl1HZ09t2elqBhF9uGutb+e0sBir0E5ESDRYezk7fR
G0/JQbnDyjbStesGtmnCK9HU/la3pBHjOclGUXWE8dhkZ23xr//+1vgfOKkvurGuRS8zcFLDtwFg
3S1+IsN2tNAipataC5oqkdsfl68lSo8GZuH/AGXxg3DmCEtMAyhoCKu4PbfTPFtZxhug4X0/xssA
qTZShRpHt4zHMnvTU45r3jTC1edjXEymZMKoh5HmaGLnijVSs+pHYnh6+NwG3vWj2vTLK1GMq0km
cEGXC82hy9/oyjrpEls1t/i80e/9cCSMlxiByh/kLZLbXLpX491YPATJKTFyQATf5MAcDgMQqPz/
Ryg/yGRSlxizOkLY4iab4blqX8slAd54busD7zZxPiH7HpcANyOF2Ap3AvORxFgLOxsl55S2U7/L
MbFNUWVM60qYJzzs/Gbf2um3UPaS19FL7yh1miq5IRfvjacW4yRkjZK0iPh+2qPuN57uL07uZoWl
g6wQKNkj+AsEhwf6tunlV3oyjsOYzGwiESzfSHJ7AtqxrD/nraN1o3vd7jlXjDBOQhmGYSEmPqhZ
vgjGQU86gLIJlmnuOqHluUOOvyD0U6/8rTyI0VANsYYSreRVAHJujtMOMZOiLWGW8XnepcXuun6b
RY6VCyaMDwH4fTUtAb6ket9g8Vk5BigHx3u6mCZjxDZ1+NOfPIthfIlegK6jWJAZaZFTEuA8jZ7R
cFwjTwbjSRpZqlWBwF+pw3Md/A6lG0PgHBfvtBjH0cx6IWoLMo05Xg5JNRwBzc8Rsf2A/NvODRbb
VdWAyBYJeGHIfrWnAKjdOyFI7PCmja9fKIPFAiyCDCgPIhLi3EjsojtqdeyW+jmP/qdzwczBRxNv
RCnVtQBvU0XPsQA/+MYC8ICK1z7aPht0V4BsCJwNthIph9IgDh2u7axVDhhBfSEUOfn99s1BYwob
BBraOWxnsZT7qB8B+eXo9+JL4Uw7Co3WHIvGMu7rpw5j0xji4c2hbGaDK6GMP5q10jAU7PQ7wfTc
65U9p9gt0HdSchfkSAn7nFNM2LSLlTzGJUmZQZpRokoC3cEEn+t5UUpLbHk7UvTOf3rKrOQwbmiW
ywQUDgECl1IC/r+1sXhymGfTlYd4L5Wle93tbbqHlTjGBQ31ULdJoaDdl5xyWbNmbcelFtmUYWLm
ANeWjkQx/kEyYH9xh0/XSgei3c7RQ9pxXlXbb/OLDDanaNoxmoQcemiPFLhi2SEaPgBuC8zRwQ2v
nLV5qVbCmHr4FHTjMmIpw1mqp7A6LcLj9UPh/T7jGyQV44Rtk+FNpd/ozV4qHq7//ubdMVUTxWcA
i39mVNaXINGCSnX6zK163SJK6OVB4DSTZ2oNl8HwHw7nIo+JQW0DFmzAddOOKyg2f0UoN8qPaNTZ
w3Nww+180pTn0w0y8Uw0CUAyPvGhDrIpVpIM7f7qKitvQmjRnvnolCc6vdHzMLo3r+xKIHNll6Ue
CCkDSsC6j01nCAs3i+5TPETNgGPnm1eJSJhTI7K+wY86Lf2wBAOI2IrHZAKNXXVX5IJ13Ty21h2A
naNJRMQa9GdGLK1AVW2RYX/CDux87gIqBs3X/hU71bZCF1GMqZMuKFplilClEM6hSixF9qXQ4CjE
E8Ikyc0ojlIXpWgllT/L6jRjfF/g1es248PqmzHxqAP6/6gLKL5O7ZdI3+d9a4/hN7P/df1stpZa
sZeO88ftlT8jMJtJGpaFgbMJv8t+sTe80e283hVfWj92idt+GZ3Qbl6wlzyeSk9wVM6E15ZvWstn
jF2YQrUSYyRimfYgl/cp8f5HBZmIVGQgIJ1kWIRQWDTVK23TodTb2lG4aXbaN4qfXfjK1xnrZv+K
9HDrOq81ZLwVqYZONcHH4Ci3wlH36XhBEVmBI92oiqXc69biZi6wWIkz80r4vI/LRMpl6nUS9zOy
tTKzxRQLhrw5hi0zXSnH7mQkOlnKsUAjRiqJVQy/DX10eh1zLwbvZbp16daSmCApBWMJSEV4xajb
aXFthY2bjz+uGwtPBuM98iEwR3OBMc7LQcLCWWzJKidP33SGaz0Y56ERYEKK4kIhsShdX4bd8eY4
e/0eOCy76+pstubWshgnonVyZeq9TjsMkoddJuMYuoOVvJRPuNNoHTVcdj6ePdAvvHppo/Iv5iZt
BjZ9f9dhynZqxbfSrFwdbGg2Rz16HGxkRr/RAOyvaMrYo2GEzUQu5hHGR1u2hRPfDzvN7QAOpe6i
Zx4b9VaSsxbG2IasSRLpVEzsdEJ+o83mSxSGTmUoLl6Zz+1cIhsd/esKbprjSj/GVOQsVZawh282
kmdN8we4jZprjzy9GBspqqUNTBVCipNoL07qhq5ZWemvBiySi724vQdEanhG406LOfpt4cHI62/K
WMvYopVjxMiya7d3u71u1758N50UZNsGxkEqa97Tjchol/+LrbXtm7j6vEzoydp2zoEHg7QY4HSy
29rBPjwRn0Y5HpLz9k3UQD2qU1oAmX03C+i4qQAbUdBs6AA1UP9aDAvjv5SQCm1cGbygHRd6ZvNk
LzLZ/q3al0kMRHPIrADEXXjIW5eHHIve5Zfeo+lyY4ePkV+6BpeF631r49PVXMlmribICTpTqzQw
LYlybg2z4QErxg6Ual+M9XEQZ1QytT1GIJ5SdbrNsvolkIO7MQ2duQDsL7bTjaL6PlUZEL+GH1kg
P4ixZOdN/5vk0quW9qe5APeKIvYvGoZlg3S0lmVxujxzxFlw56UAf1LsYmgxsSQAVzSl6YZR42Og
HM/tygKngY023yEWjUc9wK7qPNu1kt2GxnwElS3I9druZUgSNwqJT1AqVATN1ebSHbXxHGZtbZUJ
Mr9cPGqDYQF01e5AjAe0Q3TI9fQkZqadmuFxrCp3MQ2nHonT9pJgSX33WgLJOxqJq1WNnbWanc2K
m7TVbSCpjdXEyo8sUrDZOpu/pajvrUr+Eo/gSUYWYest0LgD0etU+YQJ7FMCwMB2Ke3arI+zjj+7
UYHnaI63Ssfrl9Nc4dqJMv6vM3tTHAcUSKboAesyognk5DegDI3SMcoOMVms685vs+QOSqr/Xhm2
DFQEvRppMcx3PugH0BKmVhU4SLV7L78rHwt/CYFTcF3mpsMFED5wmjSN6OxeZtgItSQqyJey7IHo
3d2S/0j0mZPxbobIlRB6bVchcjaW0mhzvB7ixdWrZ7F4JqatyjwEgk1ddFE1VFVUAI7PBI9OKsQ8
EWQgDUkPbdjbUneK6s67/sG2nw8rKUz0qMUE090Cspnmi2hjG+l+OWLuzIm8GAAus4cSkx3aKeBp
aOUEhA2v1+XzlGQCSEoaow1AseJM9X2OPon+Fo+8JHrT8FcqMmFiik1jqdKO9okpS0jqjx7dheM9
+Hiq0GfEyiw0s1ymNkF+m4I524gqt5F7d9BjztrG9rVaqcOYX2ikXZpWvYrhy8Fpbwrvrz0UymEA
1CRHfbh+Qv8gDy04UcGANXC0P+rVobilp0qInQZ3diN7PJd2/JzalKDaPAI7gneHqcV98lO05fcf
eYyfMhFpjVhFuaaYf9VkHzcck9tOWlYCmIuViiSdywV+KQPvjmpnTnkGyYWX2r2n3Us3w4HSTBYg
b0NY6Y884KJ/uHEX/ZgbJ9VZX/fRe85Ex7rRWdpFDvjZKVfOzXzXO7PTuKhN4c7pD31o6ZwD3XRf
yLlV+BRJEdnqa9HOVZMOOYp9heQCb9xS6VYoORQlp3+8fZB/C2JLsHq9TFOeoslfj2jLtIG9mLy2
7qYIQ5UBZkUA7vwO+Lu6c/GcTsiQcOcKAY/KKtg3ncxzH/TefrLHlQzGffS6RgagiqqAfJePYm64
qVi4hlK5czntwizd/8l9MyWU2lDN0bV3WuKVTkBtVDoVVLLA7UK9A56xQ7Uys9LBkmwKqBM6vPL1
pkWsJDI3bpCiKG31AS+I+jxqT0oz2kkVWyIJnOu6bR7XShBz85Ie49tZjykGNKYOIuncIvwD6CqY
AlYNZYmoCurZH72VOk4FyXsCAJ3lVkme2o7nPai7+2QO2AcGlDhGjnBAHwXkUZZ3i4DoT3GB0sYC
+NgPFQy5oSt+7d6km9ZRDrRDXJ/o7rOecyePN+eeyOovYA2yKwvV7PDsUf38RsU+23Cq7xMswBa7
3hkxfojc+/AOoMejxN7s7K1FM1+3SvOl7UZk060bvNNTmXv9Z408gepav5pY0eJNxW9ev5W2TLjr
SjMvswwlnUnFS0D/tQiuBgI4obqTeXCV2w9KoB0oqqRiW5RlJ2hBXpsOgqRgpgoMr7v8XLnpE71z
/Fb/1qcEcQCWy1FeILrBDvurWtvmaFmC8/JLNFjCD/p2Jg+pHT51B82XflOcF+nr//v+rWWyxT4B
cSdSFRyfnL9IRWfX1eJdl7CVLXwQwWQLZRGYvZphvAAkkSdM2vjAKbbVx/qkgDI69qb/USPGdeX5
kEuzGGpOKSW2qbR+ovOYt7ZGDT6oxHgtI9NywLDWtMwwOdNeAk8fude96EA4AXMLY+2DJOo/V65f
b3IAS5fIVGlBo35AGn6r7ISbObEaV/ZAmYaysxXsKWwONiGdCj4I73A/2gsebwZwI2n+8Kcwbs5I
07bKNSit+pqn7GIfNok7ztup34gIH8Qwvgx8IGMM2HbaecysMnTG+Om6QW7ENgjQ6H1+z3cYj6WM
Ed4X2DZ1zKQ7xEG/A0qrY2aDneoC51248QD4IIrxVAE6Spk4oa0daTsp/ZLmXkcm67o628dyUYf+
/8pCtKkkTV2j00zhUeLDX8dScd8y/+Cd/pbDsnZMqZCV9YgoN8IT6nb5LT3LXyn3O31mVN/C25Jf
7OZ8P3YbiQRZKRcq8vJGsRWPYsFqIPoEMGuMXMRDieUQOunbxKvn0+vLBPT1samMC0nbZcCoF3JI
2oymO1dJa2P7BItDDRb7MejFySB4ajLupJyINEy0p9PpbrK8jdUuTThGz7ESlfEjcj+MmkxPTzzQ
XeYYL17J5b94ty/vxUgYHyEuzYjVDgw4Snlua33hNUu2v27vW4PQH06HcRABOrU5MeASsaDm63is
dUcK2Y45LFfxxxMd3gwd4SmxM5/bnthI9T7IZnyHlmjCEGNgAjNm5qH1qSn2XrsXIZPb6eFZBeM8
ssLEgGPY0e01BROOud8ctTPWDvd03zfDBrN0B0w2zsflCWW8idLLYzLI78H6L9I2QAoGX6vaH+w+
BiCDsO8V8Jlwn/gcuWxhGyWe0CxaUXUqtbPS4Hc6H+O4cq9rxxPCZCKzosJA6fa0YRwyVJHb0cOe
G+cTbl8B7DuYqFZ8phYqmglziODhBkNT4BRLUFui0DQcIdsx7CKEuQMRWMs1EcQjzhyod4Wa/qql
dK9XuhvVMsc5bfU5YPMXWYzNL6UJ/rEO6XbzhY56KDvacGy9JLMGQLpGh/rIAwXhfULG8oNo/I8X
MeXKEgCkNy/BH5nCRSnGzoE0rHaVANY2NT/KJYjbzh2XAHE7jPwtg+UWClWALGHyWsOUEYUkQlHd
qV4lXzuEQK4QnFjkGMW2eV/kMeY9DQW804S39DC+GsJRRUejaL5dv0Icw3uf41plG/NYaUvcw8H3
8r7ReysfH7XUVTG9eV0OTxcmJEZVv0hzAKMbFU/rfzbxThS/XxfxXvr/FOYlcHmroiRJpsHIUOJw
DMUaSwb6fQOKruKucBIQ25ZAiXXqPdrpOCThhKKfzREsb+UXK8HU/lcfURs6tPFlDLvNh95dThlK
jUOOJojgyzusffLkbV6nlTj6rVfi6oRkctNBz5ncxPPB5HJ8b6yiKOJKAOON2o7EIpA1UU4XHqvg
KYpHq5xfdP0k5/et/Kyaj5nI+4Y8pRivFIgA2tYDXODkZPrFHa22DFbtLOApBAan9y9YEXkSGa+k
lvOMsRhEjwCQdpqXeelzcEr32Q3thkT3vcWrc2wBTn/4royTSka50tMM/bnSrUEiEYMeAHTZO+GX
ivXoxx544hB9K5bc8t+2z7+cqMlQdRYjprUTWpab4Low3HQbOeLX7B3JQbbkV+LID9fvBFXlyl1k
5z5Ko5MiHaBpTrN4WpfYfflz0s5Z52Es/hiLj8Tk9tLp9b4mkt7S1bVAnJa0kl6L5ZYCWaK6ulMe
BhAN0dVv8e0PmkHrwzQZbzPHeh7LIWrf7fhtWE7znJ1iict2zrmKJuNa6jaVpw4sVw7waL0lHqy+
yF3BzB87uXMAG2sLS+eYRf1SmOmX60fIuR8s0mmYJXWkgTLHmeZjqgJi/+7672+GhJVNMl6mmhqs
69INviD6kguYXwGzosTjjN2MbxIwHgkBxMInbh9RkLDbS2twoXTI8hNJWsvMvWy4v67LdlFsJYcx
vrYZBgHsOsC5ua1Oqp27tQ/KAwvzENg+ozuc1+Vtf7uLWozx1cs4h6qJMh+ZBhd4km7T/koGXrVq
u0aw0oqxvngY614c4SKX29bN7nK39GVwtnuyB5xWJ/Hp2+zP7tVFNSa6kaGt54JOjInlzRgd2ugB
UxzXvx717J89xUUEY3l5JhiRQd8NcY5xrXw3z1+CxdPrXSO+9a3ACW28s2IiW99JY57mqeYkJbiy
y9zr1dQiBa/P/w8+/qIVE8/QUZJiUUE9D0f1hBjjDxgmQl3ARFTp7HmX2FpkXf+Q2y7iIpIJaGk8
RLU0YG42BptO9dzVnIN6Tz+vnBT7jFySUJwILXNkMVrhFCC9OYp7zY926H7c8m7VP3xCE8vzwKfD
ZiCjjyQas9liZBFVlQDlgBzP8/qL5uPfu96a7mD6f2QbfwtknxSqHgedbODM0hkYHsH8LCaZm9Tc
7Ir6g0/fUQbAjEQAeYQVkI+xEQxaWJiSMANCO/xwT4dBtCh1O50cb0Gn5fNmxrcd4kUim3GQQkpi
7DTTkYwEjiM/K4s1HESPNr0N/Bkh77W06elXApnXUqmVYVQtGp7Q0X04mlZmPAVpZSl/whGuiCtB
jKs3Y3kaliEEMkAyeG1S3hWVake54l+/W5tuYyWGcfFa1MVlidN08mWvRF/L+lw2j9dFbPv3lQzG
v3ezBK69Btuog9e/APkbk/fyVx2QShS0nzjK+2jndZk8tRj3HoG0m9QNSuiibLhJqtixkn3Nx8K7
LmbTM600Y1x8XXdZ0It4wsxL+FBMlVMX6tN1ETxNGL8uA7oPIMV4sbTCqzC8yM1e5Q2ybGbRKy0Y
l15ixiNoezwYsvdeAAYgfB34ZNzSJL0bV9wDOzAid2M+GROyJP2e7j5QAkTDnT3FlV+5sjgnw86M
qGNfYUQbFYdoPzmia3jtc+ybt/qpw5RtcpiwAcFxsjxfxCIDpFKZDkMk0aabaMe7RQah645genlx
YwzG1C7eP8S5bh3bseRydoRxE209hGaHmXinwa4OpUUPD/rePLUOjcflbeb/CXPx2jG9D/yuHkDy
JLRRFCCtMc8TmKokKz7kfgp8U4Db3P6L/vbm22SlIT3plbwhNic5XCDPqM39kKY/gG3kqh2F4DGs
IgSIZafsxkD/Eos6D+Bx+y29Es74kYkQABmXyn/PtPYjfODgpH2j1HAFcHJDJ1isljOaxzNe1q3M
ZVXhqQFiqqy1iPmaFRyz4QlgnIoozkqqK9j2U1uvMZ8ChVMk40RJwniUCh2/pQrxcDDr1AK1OXi7
UTa/iVPOg4gnh0k42rDO4zRBZCHtvZATKybf9KS0wDHIu9zbXwyb6MDd1DWFBUsWyVwAgxaPx8bB
ThxWBABt58Y+QJZQ8pP/RWqz7fcvAhkbGEimxZIKvy9iwj08qOQ2S35cdx7v7bvPDvkigzEDva0k
vVzQBG4S0a2K+JAksx+3YMtYfgrja66bHro6dqRgZ25MLWEkz7NZuJXQTEDgPU7Z4iyCeKc2nVdL
9TGvNQukY1bWoLYLuDaSEVsVVC9Kqn047ZUKP1HG/hS9aWCjbeanWBt+DF2MeYvaysIQ1LRfqqR1
Y4wndDLmGGdMsVTgEddNV9I4Tfb/I+06luNGguwXIQLeXGEa7cgmm07kBTGUNPDe4+v3FWdHDZZq
unapUEgXRSA7q9JVmpf/Ya4vzFMyGqFbrc17WE71PrkzNgsAMs2HDljNqLvDVEucPASr2wp280KP
ktUh7FVTV0jb/Ek7dZg/XGwgMYXY/47pD8UjaePebggIvDOfr180O2d9oU0/cITByJKgQp5MvRlc
4nvTffg2vyJY1s7/hOfFft4GjTPw8mUcMaYB/Nq2R30hR9Nv1u7jcdd2vhxvrnPHUU16P2lqVkqx
CHAQc7ZNh50ycYwMOzz6dXF0/3yRtAr6lknGL+pdvTv14VkNfkbxNpH2Hebbv5QRW10W4Xfl8IKk
05SQFJkw3ziob1rC82q8O6GcmqmXUtmRCkYvv6YhxkbuooHTDEGU54pl0SjrJaZJnC3YfuOm7Ubq
blX90ZQ3QDGyK/E+UUTvugTwqFF2rOunrJ0aQKto2Cm0BDv0+nlL96ZGh7FzBJ1XRuWdH2U5lFqs
YDWhTUK7NVrZlubHouUcIDsnsZICylyUfbUMkYwAlmwGbM/5GwnLo+3khY7I7efjGUN6xaLWBGpe
NRAJBcDLPh6aDvClkpcJT2nsR3ngw0uxldZCosAkFe+PH7QScjMtqrFc0HuaAwNHF7Wnppnd61LB
I0HpEWIco9FjPM7kLgToCbbMC82XArULF5QmKemYdGYIH2IVGNMwdT+xgufrXPyHIFxoUKokK7OW
tWQ0siP7Qz/WTMfoJ613+eb/kFDhHRqlSgCeU4RiJsNC2wGb1UQvRTZWOOs766Z/LO5Dl4fpTH7+
75biwh6lTCogApNoAK7tOJytZj+p20VSbZXb+8BkDFkpNHVr6OGjS0WCJixL2sL9Lu0ORjwVHjn3
RE7mN0ZWBKiXmKkVmLEqELQnO20z+tMLmVB7VdF3M7ooom6V1/BvtHrueN1FTGu0oqt8dhdaWma1
FgBpPBn2o9nYQ75VQh6yHjuHg3k4XcN8tYhCx2cq6aJK/SDjxUAmrEe/9gWnODQvJHbRN+nG2gk/
eMk9pmRcSNJBixh28ZgReNcx3YrWAeuFROCXK+71e2PLxS/G6ABFRxnA6kY0C/b5tlFjJ58GDoX/
ODsywYgFSb8veRwxZaAW00frGVDR3eGIV7qnnYtD6/Zo7scj8qTxOuxZyLWKCPDUf4lSetULs4YO
bRyX9TC5aLy0dW88iH704x90YR2Try+qXdySVVfoCxO3mcNNFTBFU5UtzHvh4fTbFkNrENquk1Fk
0e+lTXyI98Whe8kOU4OMMBkyK57EEJto7es3yqNKGcwWkxsxOrnREF9XtipsxwHL0L4wgaKIK9Yo
O4lexmkQMjydNP2s5ifd5ASdbKFZEaDvTw6aOq1KgKkfdUxIZKfiZb4LtoNHNqxEeywPuOcmzYip
+M2ErWhSSh6F2pC1GLFG4jzwW9TvCdpa5Ul/k7H/cdvxrArnpugkXdwImJ/OYTKrodhpuXDENrvH
ehx5AL8cvujMXFAVgjCa0IXkWO20I0EuX3z5G1nxBjxhl9eBwWOL9gTDbAZFgmAqHp7y+pAhB5IX
PJ54RCizL0USikhkwYTqzx5BstTOwV320m4GjyzAKt+FXdByNIsdi1wEhMbqTDJdDcYe6TDxnkBE
FMjkh08Z0CHEI78rmB2UrqiRI1jFiOgOqqqBQAcMm+gOeD2+hHLcrtwV3rydz/2eVxNmPvRW9CjD
oUzaYmQWXMGwGY5YK7xV/HbX8Xviyf1fUTN6tCyKTCOoMHruNm6AVuRkQ6ohxkf9T/vBw+FjetEV
U5QdMSqtEboExVOrbLahuexwoJu0xBTNUp+vG172gMuKFmU/lFQSh4p0wJMt09LWdDusuDeR0uCh
djKd9i9CmLD6LBnjkhaLNCDubk3k4ar8WKYKh5nr54Z2v88kpFmo9L6GqCeyW4Y/e7m1w/x+WUaO
Tl3XY7TvfaYzDZIxlqh9u6V8I9W6bYT3gMJyODfDDE5XB0Zbi0noOqTrkOzyMbqO/sEOE1XmK9a/
yz3UF7gqJwCB30V7brGbxx+5ypUSm3I7YEUO3rHDZnzGsxI96eXP4HFwiB5Hb4mXvPH8GJtZHX3U
WAmlaXTCJrOCAuua4VYUpANCFNVrcaNq70b9I6tGXnBH5OB3Zb4Qo/iblyhJy5G80/eTS7Y5Bq7p
aliSm+3/lC/aHgIoJWnRfuSK82MoHXTFaTVXye60gNdxwRpgRHhz4Yoyhb1YTh3QylCq0+wQqiw4
/av8XfLSjXbHewGya1grYlQsNQW9EWF5F0arUFESvQybhgUn9OWTBIT6zjfuePUVtqG/cEfZxKyt
zMCYkXyY+m9m/F1PblWkro36GA33fXgTLjNHydn26kKQMozhkgmtGSGl17VbRdlFPCwHzvfp9M3Q
z1gb1OIE8/I2yx4z7ZFjPzgnRs+SL0k6D3UDBj7shxNttJdpq95Jh8AN/XSnboYbM7fNW+QkHO7g
PNuE/Do9nTKRVl5LVhGiO3HKABwyz16SD26TLpyKANviX8hQNjJcdOSAM/Coa61jCdUmNMPKNkbF
FnRz4EgEjyfKbKiCMAytiFp43v7My8fZ8hPumiIeDcpedMNgactHbwdgjfrIDmM3HXi7NtlEsPrX
whptBZufKPsumYluhiTYRQe8Bb2V/p7HzXXxY4v3hQYlAGPVyDGgl+CLi9dUdw3ANl0nwPYYFwLU
1QtVhjgpgLlb0sRZqm0pYJHtcxOMdtRVHF/Mo0XdfLLorZaSNgHdeBnDEXWw4ptYZzutmjeW2bxe
54wh1FgWq/67N1mjZMD4gMWxJIwjNt9mTB330BxpW468pwGPDvn/lZtP9USqKqEWAYS3jdrOK9Vz
F570oHKv88MQt0/8UL6iy2azNibQUfvOHjQzsfM62SpG8f83Bp/oUC7CJPN8daiLKI3+NXV/1zVE
wbTsyeRlKz6gRagA4hMlyjckVZssimCSNeTNbvmG9U+3xWO6NfcGMm25F23GV+W+eF4c4e/cDTfL
c7PX3/l9FgwdW/8M2oWIxZQLUYel5FW3DaRjKHAAhnnfp+xECKghsSRbosNsr6k3Jheom+GiPjFA
GQm9hX+yelHCTM7g5mfRsx6aXe9XD/Nox7vRHXeTv3jNvXwoHG6USz5+5RJ1yoCMtd6VdWCIbt8G
R7VoMjtOkSGNMeghT+dMHHYAjj4C79ObzGGblcttGc05x4pxdEOnLEvZLm2WAAfGjTsDQPUo6Wqm
N5oTp5LNO2jKpCymhq0CIlaKk6HgdG956Y5M9PNe4ww7+ek+KYvS5UBXXtRFBKBsdBwU9RjXxinq
uk2Xavt+5G0F5ZGjDEseT1ItNTg8S/4xK48yEofL/DZqO9P8Qu7wE2eUbSHb7edahcYrco2J0nA3
jdb5uplU2OwYJtYrWSTtTLGTRWmhjw3sfjiFbo1x6rSL3UAzHCWfDmkJAI1c3cmFvkNQt5G117oW
G3uu0ztsU9wCCeMmjzGKjYq6KHQOWstPkjk+xMUguovYnWo5PNZW7beh6TSJaevNdKyj4rRggZU5
FPtEineWvmyyUXOk2HyX9fxQ17XbJ1yUI7ZduTBKHWYfh4DUCMAoyVmKz+pTsoHC5z6iRez6tnrs
YuQuROTRpEy2WNezEA+wZUn1KkqhHXQc78MkgEkSRbLQHo7ZzM/etJLNNlPmRXLRdGSLxnuAyvl1
AWE9utB9fiFBnRvWQI2gkUn/zKQ7TWELnnQmhjKwh5v5kNwYj9dJMkOEFUX61DJjMUag67uqtPyl
pgM2Xqu5HSfKfaDE367TYqXP1+zR7kxKUzGYRngDwKxiUmbZIel7Sh3yVFEPgU0gZHhOgHNp9BtJ
KPUGEBAwWJYY7UN9Opgxiuh/yJf8WTIyCUXzyIKjaVx0X34zAKmSuNZtZyu+5NQ/sEzoJw9ahelW
LvdG+7Z0qJZaw9yHG2qi3Zo1XFtpF7PKYY0jHrT3qqY+qqxoxhgmUJmG/tD0z2PyNKU+5wR510S5
r7SWxUqURhJvVTt5L3uxF53kO/GhPJLSSuP3vFWYrC5SCKMJhGFLAeovjS43ZtFUd6MgAt14dmQn
PAgnFWX1wQ6PyTOZG1TfBVf3rjNKFPi3kAR1dRQBRRPYclRIUiy6HARjBz6t/MFsMCXcZqhIIDQv
4iMSIE4WJ5x2CJl88xpNcvarV8AEAF2hawlNMgDiCd8UpMMwnfmQ3iz3oa/4s9s5aWRnPpl+xfrr
u3jDE1cWLCNWEF8Ypy5YyftxRN1RROeM8q3CysPlkO8jwJq1r4szY6neRrhrt4WTYVR7tnlJOt6x
U2FLPIlqKM8wPO0Seoo5P+mDuGlqE6syFadP8psm1c7Xb5pt7FYcU+7CQHNmGOYfHI9ee4497BQA
9moAnBGsfnLyV/WlfuHQJIbm2lVT/qMDYnYyRLAKo9MA/hIVZvxZzoZfbyJP44ScTJ1dMUi5DquL
BTFVctHVq1u9PSXzI4eb64Kr0wUFaY6EUKkQ3aTPZABM2gIsyFF80v2U/l+2ObNODxUeGQACGO/F
qNRnRZHjQc/7QhXR1ENAHjAK4WUox5OVnOKWO7TEOr41NequgjIOimrOkaNR0YViDeemi9+vnyCb
BDINADDBM4ZGMwzkPhDqJUB/UjDYURVuTZVbxmUf2oUGpVpGEgEYJQEieI8XnugQ32fuMOxol3ed
z9NjplKh8ewXR9QV5ZEU11UmEltGap2Zq3R2d6gxWKE42V6B/Sp88fxnp0hdlCg1nVgIqDgVYr8t
1e4QYnnSdRKsGi6CygtflC7FcjUYWixDl270vYHF5QHKdGhs/UbwCSNemZojFzRSoCQAIVbLIXrD
RnTCLUR9H/8EkJ8tARu3PYkvJSfPwAojVuwZVJ4hTvWxCE0IybxgkLg/o064TwfAa/KLaiyjsSZF
5HXl7QIJgOvTAlIE7iA2bAIJne6C7wRPXxVtPr4qKxLDewDbfNFQY6oK5dnmPlRMoUKIZARv0gQw
v+Fp5D09iFjTdn1Ng1KyeIpn5KVjnB+yn+EkIj/ZerqwTwFWGEjOdWFkX9aFIUrH2joVDEmF1dCa
G7Nw9eCshuch5OWo/0PmL3QovZI7LZzKFnqFDc+YQGxtxHxu9K7sFS9Hn6t/nav/MB0XcpSKKU2p
lkUD01E26KZdXMy6vUXdB6yq5Ws35a5E6+bMHb/lXB2NtSelVWc1E8iKvoRpMMJn7ZivZed2e8NH
V8gNoJMfMBj74zq/TB2XsPfEMjRg2dKlcgC5RlNbIHU4xJ6S76Lp8fr3mWK/+j6lZzOg/NCkh+9b
kbkb035nTrCM9cAhwwzT9RUdou8rfY414HMGNZzyfN+5N+ZsA9N7I2BTdv29y210rWEliIu2Gl6L
hkzE7zedWxEmB7winEpLZQ45GCS9PKrTe7KDPtUDlvyeUqSA25+CN2BZVXxU9pLXFjaezQ/avvDC
TXQjHnh9l2xtWf0cysxIeRDqOvEQrbcQIEOA+CtngjMErNAdF/2BJz2UwSmj1lKbtADWcOd07rKR
nfQg2cA2stUJEBC52zzxnghsgbIAna5bFhYiUGYH4FqZ0oVQFBm5ruBbPfhl95WCiI729n9pUCZH
rbtGBS6v5EoLUIbS1J6s0s7Tp0Zp3evqwT7ACyXa2ohzPEpBiuhuye1W/a61HPQuFtI8cLDxR0E0
hIlpSjHK3FDTMIajU2+KXYKB2uSIRRyYhCSOXLej2QbEJkSU+PTqzXjlyQiTwxV98v8r/ZCxvKVr
mxCt1cttbp1rXm2CLfErApTED+2QNFEMzf9YyrOZXsKb+RsJxa070edJH9s9rKhREt8NhQhfNImY
t9Y2kp24kWSHXniz+JNnbsvHzBu3NQ8DgpnwW18iJfRSrBhI2UJMhK58G/pxlwjB0RJVL1N7z0iA
E2UY8fcowbtHDwGj2NxNVm2PoboZpeThusgy/b6Cerqk6Sb0j/otcl6bOXa3wkFmrhDeBcVfWfaQ
yLy2J6ZDXJGhdFDPKwkD59g9Ztb5KU61U1+hM16blRr/tM9mGvBKMExJXVGkdNEY1Klp6whPlNm6
b7ThAblO7/rZMY3XhQQNeWG2XZYkYof4PfWT4UdSOaNQ2tdpMNkg2+ewD1RGFxWlD0Ze91okCHjc
zzst9K3q+/XvM3lYfZ/SAD0S6lJEEclNsRMds6Botmh5Y3SsHiaUUi5MUEIWR5EoLAK8apy1O7xC
Nv1SAfc6kc5FhpGmSttEgkYWKO2EQb+pax5yA9uqrH4AJX4l6sdjE5twAc34XY7EzVJlu1BXoGlR
9BSqyXayKg8LoHZzOWNgrfORQeS8KHknTQnk3Fv50gjQes08zbMfqt9L3uI4NgmdTDFgqyvym5+t
c5SKS1i10LJsEQ/yHEX2VARuUBYcN8S2m+qFEOWGcuAphfmMOZBpM7nNa+aGe8ObnNmV7dRVyE4L
n5d44vFGeR6lbK1UGFEVNIXWQdHOjrIXOZqdr6jDhTHyKz75t1jV5QhWwwxbGw6uz54Wq+YQYYe3
q+OjlW6qjUgRYDjQw9Xao1/6aGogGxfGOwLHXWOIpzxMAOS+zhxr8Bl6eOGO0sNAkYGEhcWNH3uG
0u34FAKnB/Um0xV+6ieIjRc9BV75oCeOzKmjMR3AijSlgRUW3Q7LjIO1sAYlCWt/6cqtXGB6Kalu
k7nhkGOaTbgzTH/ApwHx7fM9Vlh/1UdNhWRHuyubt3n6ef0omdK4+j7FTg1I0rGYdDyE+mjThpUr
hqIPeMnNF8gYoqVgq4+OraEUG22tyAb21KJcIe+D4myheJY+foWEqugGpsmwE4eS+EC18jktIBNA
7d9HQuzFeb+PK/3+OhnmhRgXMpTI51OsTqGIhIlSJB5aTL1QafzrJFh3YkiyhMFCCyss6dg4EUwj
TtGV60rY5GOYKCuOmZMLoXudDEuS12QIpysTUcdSO8/IJaMd/bnSfyCdYQ9G60jY5Tpy4QJIjox+
j66JUbejlVU5DFqLh/B+OKretCXrSz4qNlyUWWa1xiDFGtVSsVOdBkMLkiDrk6lBOIP9Wc8k9d5s
Lcx6DFhRae4sp/OwefSUP8zAEMMgASc/ybw9bLuGtEuqil3En491HmUsCVdgE7XJdLIm2sfydCMt
0cP12yNe9rcDXZGhFDfvJQO40TjQDKtMsATjhtShZW7LDI8bytmHsjAHVQfFnYGAPVvnUj/lJm/J
04cVu8IMHYB2nQoE3Rn+Ptm1t8JJwqbY7l0egfM2YEes4Oeb8dA8FTfcCVsSSFwjTKV2gflTljIA
zOHAgHTUYYqrOai9TVrti5uydf6YUyqyacK2GBMVsjnuTR9h3DZ7Rw3Ajn2CmUH26mCXNkA3/1Ao
acxXSEqeThqi76IBfn4ybNUcWDN1wanWsoyjcRFKGvQ1jmPZGEiWMgRYdXIrTbvrQs+RRhrZtSi0
qao7WMY4nuwySu1YeTZiHnA+0zCuuKBMfFUM2lSIuCNTeGiwQTO9z6UHVbwLBt5QBI8SZSsUSwj0
Ku9FN1pSJDklu8BeszCSd10fe1rMQ+bjXQ9lM6ZOnBtAzaJEqPzsyudl4sSDPHYoY2EV+YhleLBJ
NeYTlwjY0NKzar1GyU41OAEFhxV6zrPOlLSSSOAuLicxO1cl55HD/r4GZCZgXBIn/NmK6+1cdEaO
/gqs8XtS0tzFABAvimWb8AsN6jqEIq4spYe2BE12TqvgVu+Lt7mQdlUS3iSl4TZxs210w2vq7DwL
mitXmMypsPFAnjK7L1N/qBenM+vtUspIBH6p+9OQLz+Qus+2KLGGQ4ciJHK/KZXZaTPVxmTSlzwm
+lhkE6vxECJSZ90JaoJWeehbi80egWYv0qmotS8J54UKufFVuNNYgBKPjERyo7Z5LxattzHpfhQl
bIZG46xdTxoPB4D5ujQwq/4vY1TQEwVJUwkj2reSo2Evbu8LNlpHMPmkP3zUKiMbWMQcNolx+t2j
XWhSxstoY9ynRuLTsLSlIPQi60VKdDeYeZsRWLOZmNC4kKJ0JG2nWG5ndN9NefySVumzKcg/EK+6
gdXviglb7KvspuyHjVAWP647AtYg7yfalO400Vz0aYrglWxGQkdjvO+2MQDTEQPZemeHG965spX1
wiylCwjVgwFJ639alP/Z1AssX/4kL/nhV+7vI7hdiWmaJroK0wYX+myc/pnl1bDO/Sl2etfaY+O3
Q0pGOGOvGDmiw7Z5v1ik524Aq6A0tYU+oyR7RfK0yDP7+q2x3feFABX8BCkKM3jLQtGr26LYBdZp
5K2X4oj/RzvZ6viWqmyiFDklN1ejG6DKOYmJklO6+Jhn+YoLwrvVME0FC71p+JdpRrW+RN+P2xpI
4gx/yfL79eNi3seKAHVcOrBNhyBCpqiKCn/Srd1Q8QCNmMe1IkGZ3ibtMqR6cSNaPpzbpnXDGZP3
A8Lgptxd54aZuzRWtCgDHKtSiZEeqOzUTD/rfjbsqZdPcvrTWqRb5FxxhulTmxeumE7bJOvRWK62
5+s/gnmkGobKkPbEUl6L0mIMDuspbAfqylqwFafIDdSBw+d1EhC1z35mjPI5M9EOCly3dzM5zNyc
Jbn23yzE6hwprzJNSNYHkYW+qMlwYtHYiH21x8zPuTaqrRaOhyIY78tOcKSi3eaa8tYpEg+vjJn5
W18m5WaGyEjlGdlZ9OotG9XBwppNWNt4W+/xDv1WbkagtksPyo/r18c0ICvWKY+jLHMPBF6onNgA
Hn4y/VLXD1EgfKE3cM0c5VyCHoUdIYTipUrljhoA37hQkcx8iGLpmmiYKIHSeb0oCOdgCSElddTY
JmBQDGXX1bda4Srzd1HczOZNOh0bg9ukTzT6d+m5EKZ4g8xMRhlAAzo3ultcbZu5uTOijTWwJx8v
Kl7nCvPKgCyrmUjIShrtVDKtVg1hwlBAH443VgocTjGWvSbsHr8gGis6lLEURsFUMKUPvvpDAhhf
1bqXEeNdJ8Ja+WcBAeAXN5S9nEs1QyIO3rlE27WJ9aNIOve3rTMdqi3Zhod69osCTL3KEQ+8ZAXv
JInhWbm2LhvyFHlv9Om3lb30oxOY50mrOSwyzdeKQ8q6DEkWZKaIORGhbV2tjPYRdyqabTwuVphG
7e7ExViiCMZD9AnCNKKpv4Zj5LS+ntjBBnDaJXBMHX4fNzO2utClH41BlGedRtITxVQ/FZL2Q9KT
vZLW3qhKfjvO26GOeYsgmPq2okllmBa1B2QE4NYRz/3TtyUiWIDKGTeCr002fz0UU0xWBClFSKOi
6cwFk0RSh7g4mjG52DXHOk63HF0gH/rNkqwIUbpQRbklCSWSF8LW9C2g3RYHNMOTnCogkHjhN1Ms
V8Qo4e8LM1Z74lXnobuTQ2u75PH3P2SIEv1WiGdVEAPCkA7VJhAVGiYRFSfxEG8716mxkJLR3HYJ
RSgPuiToZCjwGnZTw3zAsryDqof3WIH9ZGnSvThkvlrNoS0l4WvSz7vUGG2xbPZKrt6qcXlXmT8F
YdrNS2lnpfagJY2NDXKNrc6tLSTzszE2u2YIb9tg2k1if+gW484yjGM3Gie85m+Acb0ZtNkOZuDG
FUtkj2lUO7KuO1GTPKNEuZWS4G1MpW2vdGg2NBQ7nytghAQce8MTV8qlY8OiVU8xbIGigkyJ6a1U
RZMor1+TJz+U27OkZZhlLNpyxeTF7LFkI+dB4LIp6CiY6JpsAmb1s3lOOkFIMZKDxtP5JTF629C0
rxwVmu51HU03+EvJ54iRjGGQM8RcwYM4VbbYfSsq3jgY8z5WRCix7AR9QLMztDoR/oqLsxbcAanj
DxmhjsqqR2zvmBCD6Do8gDw/GEphxyE3f8VsUDJWzFC3XiGNl5YCdMw41Wi5JwuHU3/G/jiCppN4
80HnlGuZ76kVQep9IeaameY1op1mlGwsPwnaV1mN7KXjgQQxXdmFkEK9Mnqpq8JUBaFiMLddABgO
PGbkMPT0snLmcNhoo/R83WLxTlOhXJmQBaNqltAh0lMZb5UtSmqH5Z6so+788EHY9DwXw3SeKy6J
C1qFPI0pow4aIqhrvcmNP7YrN9tp227qXbVvxa8s/7VW8qJQLq0LJ8BYI75zx3xrydu22+oKB4WZ
qV8IhdEBpZoS0mefWern1jKVBhenh1hnpD9mI1poqpTjXdj5sQsZWj7CQFSmrqpJRW1yZY8syKle
SGsLKaa17yZH7pnGb0WOEo1kUARxkBBZYZuRr2NMWxF797r4cQ5OoWRBUWe5GMsK6YN61wAURjxU
I0feeFxQ159pubxIHd59g3o0+p9SyANtYqvQ6pzIL1gJNCaw+2Hu4O2Mh/HvxSXt2MDB2gQPJoFM
3fL37RFT+luQtiJI+QwLMMhJh74SV4xSd5nQ1iTH9qLfzuqPoOUUNJg2aUWLch1WLuZLWYPWYkrH
Rm8AJGZ6huWUWKJSRJIHDHpO5YD9HluRpDzJNDdJP8QQ8+xItoRb2IIwzraI3dB4H3UYfgts2TZP
Zml3bwI/huMcLjmQ1W2aURfOwNFGgm45aObtMj5+QeSBpEMGbvEv3VQ+poImLsgluabsz8ntXJ46
4cefkaBYQFyXoP2nhFYJpyqpbaO6bbnIAEy9WvFB2TzZaKQOI9g4p+kQq3dpzhEDpte9fJ+eUlGk
KhoXE99XrfJGWMonZP5sc1G3/cDDVmS2nhkrWpSly7V+SaZYQ5J8h9kzfzgacEjFxrpNAeWDdvXG
ln4CkRtbJhG9X78rtlFf0aZMoNECSX0QPnI3o4f1XQBNI2C69a50RQxA81rdeMdKmcMQCwk0LcOb
S9B+jEHh9MImTTfF1HKcFY8OZRStZMHkxAznMSXNIW5ULwhutOB5VPLz9QPkyCHdgxz0ZrCY5O66
yMuSR4Gnr0xju7ofygCqBuZcjAYDzHWEbTdz7EtCjkVdQOIORKxcNyL3Oj9Ml7iiR1k/VaxqJYrQ
vKe134ICbSvi7Sg9/RkNykCoJfpVa/LwLiVUTM3XdH6pRa5f5IkAZSG0PhissEFeDZXS07gP/Aqr
yOdX9TV5aV0SsgDW8yfvCc4+PvTBYggFqCUi5RuTdpYbgN0Ar0TcZdP3qfCXgKezbBom2tAUrKXA
2rvPLkLCK19q0RbplsCyK/TeaeW7uOS03bDDCmDN/UuF0iCtx0NKT1CcTGLbRJVZsssndRcfyUox
7MI7hBsewiZblS4UqbOr1UQZGwnPxBxY/cZxCh+uix07R7hiidKlEg18uaXgsathf+riSijQ21gE
hZQMlqO5iwOoYx/IaV254SZ5ydvpt5hpRZpSqzCbwwb4fcAl6jw0PjTFRu9PKhBR5fiMVwEwnOZM
2FznV2bZDpOM4eJ9j+0l9KJT3QrRdjRjgkdIpJtCGdB8ZB16eTfoWFdVZfPdKIUPeTXdG8Xii5kD
aLLbpp1utaZ/1XPNDzrRwWo0R0jbA5bpnXOzuo+F+iAh6MpqebOU6Y2u107QPwURD6eG2Qqw+vV0
A9/S6pnWVMhypunOiA5FeozU0zj5XXuc271UnXNld/3AmOeFeoIqY/MGKguUYiVVXRdz2uG8gtk2
M8XGII5jVJCI5F0QtteJsaTdXBGj9CtSTaGLTAC8ZJnoFHOxaaKQww/Tua9pUBpViV21iD2iZ9Uv
b8mIJJLh1lPvSg4Mx5vlDq/XeWJZpjU9SsGQ6ExGIYrgDMMcywye9RoA3hgD/TMqlC5JxqAAsQti
LVaVW6CfKdKB1KKn3nUy7AuCfTUl/MFCjM9mtmxDWWsrYAKEpRch7aLwWheYA4v49C8KVOwVJW3d
dmGNBLTSdY7V9G6bxsdeR1NPNmyMRPeaGcDhunQXaYj9WlipbKntpQDacZyF9ih1Dgo3p84obUFd
trFmdLZlGa9qwpv9+A9RuvxWSjesUI/mJsRpNC6gR87Y6e4Aee1WAvhI4TVPGkd0mZJEgEdUSdMM
mV7kIql6l5rthCV3S+RYY2SnSCwL1V/Xr9hiWGUAHf1Lhd7dkoxzpeo6JkbFPUEa13eAp/L4iNjM
7vE1HUqUGrSoDJoBbpp42cVh9YRlbfvJ6P0mNg5Yj3CY1eCMJkpfzjFxHyCjmM63Q1tsqljfNGXj
tkNwqrPJn/JksAEU/q5mJkermOK+OgtKGGs0B04LMIzdzthq5UuWcArgnBul4c71Om40tSMvecN8
i/X0YITVDggOnHcb04bLgFMXJRnwhXQRvJWwVLnQBpAJR3eoccTB7IWpdFjSyZ4GnefZWVEmMvO/
6FGxbNYZMxJVCMa06sYKngqMucTRe17n7nVRZdNBf4kuiSjw0G3Ki1rXvdHgndGI7aYdjmXi1+Zw
kkWFIwfMe1I+fCCGgzB2/tnsSZo4hp0wYpFXFjoCNC/KZns2OFNyPCqU96sxHzrWxPQF7btcPTUV
qrTT9+tHxqYB9EDiywFSTWkdVge2UWmWMK9A00tvS3PH9bBMpVEuJCilmeS6S0ITbOjZXrTOQsM5
Jvb3ycQOeqiB1EEM2CobJIcStp/itebG4ikf7hPh+foRMbUFcNj/+326eq1PctFXMi7bmCMAVlu2
kmq7zJA8yQrflCjYXCfHvpELOepGUmWcAF3RYYIwz+7yVttGGMlYONfOPDNVRhrcskykxKnwQCuH
WjMzIDWoUecUdeBiN/lX+FiRoJS+VGX0TSQVHuXaZupujdlreFupeFxQNy/JhpaOXY7oVxp8pQhs
jF76129DIT+TfpSYFzZ0quADeZuHJq5lVw7CxzhVPNOa0LLTtcgJ5uckLFu7XJQfVhEIiDWGYw7Q
VCDNh3/JZYDhMeGuK9K9aOZ/TUl5V5ez5gCUYR/UylvZardqoNv6oB6iJTjXNZYKxPqblfY/+rb9
ZtTKszZXijMOC+DnBAc4r/uqbp6FRdyWfeebZr/pWoPzqGUzrEvAGUQPOsz2Z3XCbqUgXwqoU29U
NpBTshSgF5Vh5zJmcsfBzxXjK9ZUBZKVhPZAFfnWzxSNIWiEWkbYZAxIqeXfsyE+VBVv7I7pHFZU
iDCtzIQGZViSHMBBWlA6KZZhKIJmd8VDGX+h0mSuCFEHaKDXXRolmNReeNFbYBUOt628vS6W7Eu6
HBlhdsXM0AnJMOakDBmpb+1iPGSTeWdYmKOuss2itlvIxcN1kky7tGKLMhlSIJqhEkgwGeNyMxnh
JsbsjDqKHMvEJKNh352BsVQZwclnzsQJXjytJtID6EfNiyQWcK4LR+KYEwJAq/hFhfJJdawv0Zhg
lj76H8q+rMlOHN32r5zod/owC26c7gfYI3vI0c6yXwiXy8WMBGgA/fq7ULqd9u6+ledGOBR8kthO
Jukb12LuU67JtvHjIqE9wZvR7uw42PggIG/mdte6/UF0zX3B8ytAwnaUtd90yN7Zw9676ptPwIWR
u6L44u+Jv3LrNzVetPdeGsN/Nk9+uuibL6ABiyAberw0C9K/CjjPsZ1t5QnXt3FRwohUk79+Y979
D2++BFQ4L4WaxArovLIlwny3UXPXouIuSBG53sTvkT+8dxtvPgv4+hoeuAIriffnpOrUDj4O7hdz
Vf/9df4/xTd6/7r2T//8H8hfKVvGqij5jfjPO/atf+Ljt2/88oX9z3rqj6n//FXEmd9/efOFf/lF
2Pa84suD+DYuj98m0XLzf+JvWGf+bwf/65v5leeFffvH375S0fP114qK9n/7PnT84x9/W5fU//75
57+PXb90OG2PC+nbL2styOuv/euUb18m/o+/WY7zd9+BsruSagQESNb4WtQ3M0TcvxPwJ8A+d2CB
uuHKDt3TkZf/+Fvk/T0AbRNwR6BahkDvwNCEbQlDQfx3OAzgLwCYALDvSPC3f/1tv9z+t8fxX73o
7mnV8wnX8quBGqA2H5XtAKvwPR/2jHOLNkxDvqDyplaXSH9qp2I4Yc9kJ+3WqGEFoVjSw2OFGtq1
0zQAWfKi1ByW0OxOb+eYPvVj4tspLAx3LrTxcy8lKEXsGWvF3C9D4vHIPr0eTh0wM+p+oQlQzJft
q2gx+0SsADON/NPh60ltSKxUBfmwqYah3oVtPCWRvZCzaYKglPJVBoyLkInbwmXUtMupbahNM2eK
yNmqIpHiPVYbc87AvYVmfeS4R7cMD7e/w3sV4D+bw0+h7pZ9M1YUAbMBRAuWGM9VuCQqquLMSKZx
wT0Deg4zypgADZzyx7MFe8dMtFeJjREGzJxgqHaCi/kUsGW5ajc817a82IUbpgjgsc+5X98tTVU+
z0UUngihBYiUHPo5FPNnQuv6kUdy3M9WroC0JbuTpeooa4H+XnXdyfQ0gX6vfBYvM3aVNy1vfYdW
JdjB6wMI1wiW3a+7DnLGamCXEecSNu6867wc+fRrMwkXLq22dHnGeC8yM2JEc1R1egFGODA48BWw
zDRIFGNZ2xS0fe386dCMx5QhPDBXfNsBk/EaNLuqL9o70wjltHfUpbi3DPh4UM+yiIsmSOvq3KmC
7OPAOrd9ocFgh3Ck360AenbwuR7nxKkc+7dxAcPu1NpAyMnD/kPo6l2txJeFN/6+rOM6LTpwILhN
F52DSEbn3A6i85to+vqeIU2LuS9Geht8m2sF7iKTvCo2qh6PPemWXWCLJXOjdsnsIMdH9yY7QnVu
auTXITMrnzwgEjD+r6nIW1myt5PM0U9zeNy1R175qW2F/t00ye7STiBnq5V/BwW7JokIG/A76gjQ
MeDJONbSBjb17JZ3i1bfwtEZHzjzSbrovEI/yhfemo7U5CeREBalgM6cUzNFaW9IZMm6behLHaR9
zz/3omjwsco847WfZ3JtXMsf05wAEjusI+BH9KR5KJe23s6FWB4CX0SbCEwi7+yx/qqp/PLmRihz
DLE4+z7KoQBN/uubK2eb5CihbC8OiJWyUBXTPmjy0yj9bUgaX6ak/lwotjw1TFsHpoo29Yo8TtzQ
2ijlfRlal14D2SP5YFoPNZ26g87FH699MVJjqtF5cpyHYqnGJ9vrgw1ixnmaAzIPfKGqlJnmDQ7n
wXO2vSvhQhqDx2Fs+cUr5vJj2RS/TW137X0ld7NT82KPgr7iUnVec2xEdTESXtCf9rDv+8TP+4Kx
YW/vDHFWcFXEGPFZ33zT3gJra47a9iKX8QA08/KsRTJ6TY/Cf9M2xGFniZDT+VU2h4X0XpqmGfeF
x5ptTSuVEssH+/BSietQi9+baihSJFH+MdMQy5g1nZRFprtCe/F9I4e0jRcr6yxmZWPY5X1iDmdE
ngKYg+idcjvuEzPr9fCnCV4vVeouczLOKBK3Ij5e6VKPV+kq7iSzWweproKTmAYJgiki7pDKDEsm
iosPfSHjQxl/a4YZZLFz7ffnkjXW98PKFv3ZYXCL2bSsEjYW75WZGTfIz7cb3pcwhrnoATV6jere
vIh5zUFNGqk4s5VaM+xcN3trmG19F2dKSZe8yWaONJ03019nmk4vCHdgdekPb1PM0c3PLIJ6r//p
hD/25/+FgTwLebuetw1bi58n3oxJ3Qz11hfSBoKSCJqzchjWVafrZDaN8NujEAPA9utIvUQYCUAC
8X3SbKGMkoTV4bXPnL02/sD493PeRnjRVAdQkN6V5mdQqIufWWdbtRVv/ZhVKJqhGru5O3XJ2BY6
M3K4dhoRn6S7w/JeJZJr/sFtaZYH/ATCc8tNPAqmeNJWoLdxdL8RTuG+mCPTJ5j+GLmAypPVcidC
bwtnXHweqfIPtqrvjGStm4A5mqpap3/9GRoi4Zv3YvUwOTFgEj3PjtcF7CdTdY4DWDa1RzI1Lt2m
18q9LySydIt2ag6k6L170+doR+08T6AMstdAsS48FIeX8QyFJxjYVURQikqg4zWrxPOgcV4HgM9b
nifoNL0s2FU18FJoWvzZCWFlYiiKkzlqgzwOUoY8nuxmRPoSH2mNkiUguemj0xWqT0IKgPrSRe5/
HKnIT8dxirJxCUkWCugjizVjkqQvsTvGWdPp+GSFLD5NE9L0XbdGcHQV35pxjn4WzQB0h/g0Vkct
jrbslnPAFMuGMNqg8HU+t9RDYok55Etj+TuWT3ezpgJLuFeUWbBOAvhks2eO/3mc83rvT8NLwOL8
1OQ6P63Ir2PyJs/L8H3kra8G9EVKgjgJ2khv7MXpaBqxOYlZ3j0Eniif5JzLHbN9cNsBXI9JFwsP
CNTeo4Ijt7sY7Hys06GLWjEPvvvbTDLkZ1Zqzj1yFOHU0mXTAnxru5Qjaq4nBTZK1xMeGNus88ya
Ip1AusXhQPioHRGcpkXlWNEh1oSLPY/CZfs62g8oai3t4TjH0t9UsR4B4xyNj3ooM6yo/dVIlpBY
G2P20UhzQ6fHJWDF1mWluzV9poFts10oXa5k8EWZRsVmRKbEfQeT4P8lTb0/Pgxrg9nKngFBqsCe
u+j4Y1fsS3Cl/l5NfbF1uOpPEQIwD05U0YR6U/l7ZKs/WsWtx87tn0vwfISKs0tXN/tYB/O9aXK/
We6jTn8CCTXP3vrD3g22RIEmKrScevvXH7Tnrlb0z180bEAEsBFliQhAI+JbZZl7lh6RvgP+6WZh
2zx2QdpcRFhgzaFVMhxil+/PAdgKtozCJELGZn82fbfTo9oNAW4dsf7sxlWf0KIsd7eTzJnmN6Q/
ECiBEzbC1fIAqZh30Lo5O8ZMMX2m6VSlkIe6zgnLakJaxASwJtBLv00x/d7beUZ+PWP91Rm/aqRe
j9PZ6mSd5czb1vk0XbveXZykHWMstxLfmhHNSBjGzWVp/zTCwLzpOq2NEa029o9NoO49u+SvXW+D
jSD5rpsV/IU/Tng7H7Ylgo5jXW7MqBkwv2nExWV5EhDopGaAytBO/KKWGZWutxnJGB00U/JlqQAh
Lll8N3KHfCj6P00vccV4IRVTiRGrLi73TItuZ8TR51YSN32DCjA/yjrlknt3Vlaix8HeSyi3VtIQ
SbZVAARYug6bOWzy+yToyyz0KblErQQVkNs44mgp9+5VNCM8XshlXBvNTTVKlYa5ENu8j+2zaaL1
iCiH0E0gRJOoLgp3NQjk+7xRp87Nh0uPEq2LhmYjUUHgV6mEqbk1I6bhFNo8HNiYOS8Oaswo+fza
t3hkPDguL5K2sssHdyE77ZTus16o8yyDahNhA340EgsHwPQPtjgbsbUQvsyHskBeEubmWLj2DgcG
jxFd8SlHtc2dT8MrcmjUCV9KFEHv8mFaaQFQbLvs76VtrZ3cf53TOVN/bwZ+mieqq9XF433ZAeN3
ZEIlYRlZH2EvgdCtmsqtEWNZ6g2Y/IKDER0Pt7IDFfnFiLDvN+BzV8dYIdGuXbcH0wxmPZ86Wp2s
8lk4GjtG5apHD14x/bFqseC1QSuO1eAEJ0/1tNxUAqgYSgIJlVX273Wpp4PsyXgHop7vDUjUGqdt
7m66SXe058G9zr/OntmLO8DsMOe3SgFBkPNscWtycS2PXGonq318Uq2vOF6gtcsMFr1YNiMFC15J
OPk+TMsWbxlO8XXfvs773rXOWWrroRyxSgXNfNFBqF4bJMXMFz8Y1R480n+6lXcY8D4cK+3gyr0o
Dk41tqRy0zqkAhKQvh/FBK6hxrEfTWPPyDlho9JHI+bKH+4Etslp4HaX5rnDt2IA8QIN4qVL5yLc
DaM7A5lJgu2kea64n3/rBf8W+LCVHEuNWzKP1QXgtv2pHqMFlH5UP9Eo/E00ferl7XRnGslhdTih
J9LSb/Ot6cPDgyWyNm8Dps+MmgGfwl30dgbt3SKLY4s2X4AgRdNhCguUHLZlsAt95a5A0nW0RzJy
pvryS2XD4VQuJb3aZKTXOIw3kz2HJ596oE1nq/249umBhidaOaO3MZPXPrHOM9KynmrOLxsVv2MP
I9T+6+4EqnjPgScbKOfIN0BQ58bss4I67sZK5bu5hQYJa4W90IKdmpLTRzFJ8pRXGrTTIX1pomo5
kzH3kmnu2UvPw2Ifkb7ZlbIc9nCxVVt/vd3Qt1+qovCPFG6vIPnRF4Mc4liud9t01etRH7YvVYw0
Ra3k65jp/nGO+R21PjrT9aMf98Q/vk390R96yj8ayfMmoNRZiiXwJ/IsqHib2HZHH6NGAtlTuvNm
6eZmZ0QzgGyae4kN/OxFYf/IXERhG4QOjWRmTR0H8HQfBOnbD+lydJKmK7qjmZL3zfPq/t3bwBA4
mUYWYjjxtRGNLNJOBd3GDEy1N5yiKS+ro5G7MtRY7pEZ5tvlkx9VbjJMgXNcPApRd96Zl8vHemFQ
O2dwGiUO9NGjmWzz3NohAREZDxP3kqiqrAco+flDIJp4wxy9bE1fLdz8gdRiSPxmCI5GNAMK7Mii
6cY7c1ZXzsht8P0DIUO7U7JjG5nH44MYxXBmM3xITggt7odoBvk6o4281xnFypEFVJvvIlXL+GCm
mS4Uft/5E5seZmhqQI9AyFfRZklm/AZYT+MoDaRd43Xsu/nyOjT5/vch0zn2bKZ70zkp/Sxt/bmt
F5BkxQIqfSAeQGru9JkU4/SOo+QmxA0QWh+0lLa7MgLAAQpX/68WGgu8CpazK3eiC/QuwLWcyI+m
1NZFxFWZdYUXX0Wn8pST4m7iWqdd24aPnSbgDwgBYUFDr0sdPn/zZFN9tEooc3Oq9JTyTqqzaEm7
cS34S2LWyKSHX+sMGLZwY3XRTuUq3wP+wXmBq/iPZgYEE/eqQxTK+cE0RfFFacbumYZZ1OO1fyeg
euu+wE1A0h+YoJHd5ULlNWXjP5mpAf4CQhHa2HkTa63NGOk+XVbnVhn6IrO9qkz6Hj6FmvoabrbO
O5TUxlJti4tkYJofw3lPWhFmbumFyFuLLiPpvL2MmuUUexUUMsrkXnTlMQh0tAVOeZt4c66yuuYq
K+reT+PSydOQNh+aOV6O2i2+FWGu9jOj8bkd7E+qFu22KIl8BLgSS0DBvMnJFD2uqS8zMBIJQhdn
OHr8w1TCJHKdkyxG747Fy6PfW+5d4FrRkbT9b2U9eHdu73yI52nOAKNE7x0fOYT23J5b8PJuppm5
d6yk3VEW4edBzvpCFNGXYG1yODnStuBN4sIcSvopt15KmePhQnPMhnwsfvOneS8F1loPNty9bpZP
pluhRmMPptxoa06CLw41YxNgWrvF6l8ase9CZb2IOo92MDwOkgXFEx90YglU23uWC3QsQrawp+rN
X9s0tyYNljywaDk+glye58MCvckkIVE70QlQbbultgF6GpHltPxown6KUl3HIm3dok1qd6pT+AXH
bbh+ze5MAFmqkiG0yOmtcUuCRzfHX9ngs1PuMNTieflH3gAPbmqH8qpzq7iCQ7W4jn79XtqscW7+
ZKPhgvBFI28WoD3YCuEf+/Wb5q03W0SVyKLXs0jyzq0vpilBsotwjG7g42jCnembG1GcgMi4tQTr
n4awHFFII3JQHc7dkydLJOGz6mCv5JPwfqjz0svmGA3In82BjgVM0JhcbnT5sKv/hN6boxJHF04i
Ir+6tPIPXS3RFUoEavbWI5FX1h6KMdzIq2gaJCM1KVlistXm1LLWYBpTGuuECsqr+jr5tWXB3b/c
Q8mLTngkxYOKBd3lTDbJILvhyeczDFC8NNKR3VF4FAZqvoTNxhyaRsY+MMord/mpb9UoJizRdfCO
yUzW3IhfnwacoiFA9UGqhApkcvM0crdWjfLaaafB13VH2sd66Zpz18T1a8NiOW6p9vuUFVPxIHkU
nwmbs269OHtp6YFom4K7yw/tFAaod/CjxUmrEPkfJP/ooj78FPFqSqchxAedV2pbsvxk10wf7K6K
kyUqUukF4IVGrvQck000t92+DmbyXNfFsi857IcYSXqHYoqthK1rPWWEHEqH/84Ly/Ne+8xAMEYb
GQtxNpLlULBTDmEHl0gzbYt6ElvauO6ltZjcEnuo0wpb3Vl3fTpry8Fu0OSJ3aoqHR1/ufSdTmnX
qMfZc2gCpdMD44ZfndUgxSNnYtsTQDXNdoOwRMcBYdT3fsKdnO7kEmKLqbBdrhG6Iom5tPfNIuDL
qtd3sl2sT3+9TvyHzwqBUxtpynGAgDYypH79rBzwBqiYTuMOCY37evXgOUXojlAg4eAzMsjOxz3W
medB1uygmvoUcwUS+akkQ0beDku3HjPTyaIe+CHNuGysuhwy6rMhM0emmayY7PJIX4oyREjxdYCX
AZg8DnTxgaMdMvdQjNhql9UO0FE03415J+HRXbaiW7qzaWaHdGdFXVBgdf6pXexj5Ya/zwvPeULp
KM9WaAMMiKAxYjhuubuEGSjJu9Nbo3OPHxlK6HMsdzTJPcmPcQ0vosq9bADKKOKkeaIIHrhyO3pm
raMPrsuCd/Zrcqvmw/sE5R4bdoR1Lgpuc5h97ttgqSwGxAXcKhOFhr8iyPsNEyVql6yoABV1JGEM
Bu6hisPpYi3lvgjC5uoz2V6tKcfXUpTDNtSIHiWmcyzb9kq7MdzUSgap8HqdBoElDzZMhTseT1My
Yc39AHMoYGfESatsELijTtSHO4kUnju+NqRz2HX1OoqCXsQ40Euni+XUu2S4Y6LdONjVn91hUc8e
qbKloEVSirDf8tVdTVcftTBOaW2XFiJFqyfb9A4tXiYvrE5lX8d3/oJCrKl3zgzIo3emKy7bBoTt
88voIjCWmL6ZI8QuWw8rwnrW2+Qf5xNoDEkEe3q/BJzed7X9Trr5v+lWeFbBWiyE5xUAVv8WQqCM
fVG7cch2qKtuE1Co5jtn8dWzoLo4WoMNLLtVrIviQqPoYLxBWCrcrbUUPAlHmogy8LM5KoPM9YYg
s7AzZXP8CZpt/PvI+NZ2GuspbCvrYGKxpunK0spmAPfsqhBuD+Q9xI9e4MenVk6/l3Z1nBabHj09
y+PMYMiu+RtN7+2gKY5IvCwoFBq+aS1LH0KJ+EVUWuBCBpBAFpP256ZvOMKfb51mTs6rY+RGel+t
+uNswqRrY8S3vqZTpE3e5Lfhljd/lhMTwKeuo6SesaeFnPJdG1c8nbpYbV3faVLBHUl3cbVxGrwG
IDDoNxRm1TYqa/vIW14mxkqBeZnv4Fxe0gGpb6lj1+GR2H1+tbj+DU6ePoViQo42i5zHsBmS/wXn
i0mVvdkFYWD4QPrwIwKShRs7Q4xLuxCOpNWu7vOUVMI7cAIn+HbwolMX2NOpaBlNFhgqaQ3kfuTQ
CJjqcvhqdGQaVeOujqrnKXRU5tByxrJXg4ltWh5prRN/WoasAp9GVtbpuK6ipqlcKnZkaD7BUTRf
OcMtbGZHXPpYwy2pO6xd6+NUdpW1PBU+6vkqFwk+Mpz1ueno98aInafupdbdoZwUKuzCbjpjU70H
60W1D+d+6BIg7DzOyHNNGtuvkgVFD1nrxM221e7vPLbnLfyWAxJRz7MzbjhT8bGAVnpAs9UTikra
Hjk7WMHaoQ2zcLUnAG1UZIV2smoeo5Q2UgKMCjk1eVDtXYT3sgK4cZsid7oUzmexnWU1gtCWPkdl
SU8WlKTz6NnN+bUfEZM9aDqLNO/qcSOqVTlb7VynspBzNHZH3vC52wyrzzsWLrKnPBtFPxRFatx2
x50Mvf7E+YRIHAzWi9MX7lnKdjtQUe+WfCz3eB+PXRHnWV+QaSfhz0wip+sz/IE9nkzeZU68hAcN
jaTCrncCHx1nyUj4eGpWWZLFO4LVGA4zMj2Xg/XZyim7GGnU7rhhFioxi7zMUwvaz97CUz6pMYJj
eIIJntbT+ATfJL8gJWB80pPl7IO2jlJLI4CSRurJbsCEOhfDUxFWXcrLSR9jTy67AXqMg0zkzFub
CnZKZsRYdQ9VX8rL4rVf5tF1rn1D+DMvPyLkCNIdXdaJNdb6DJbX5Qy1npx6+wSgvXBIHFSDQUVA
Q+vceketNDgUNx8UoMzCGPlKKMFybqs/64myri/VBEhOvLCOKpfM9/05s+nw/cj0wRXFUr9S8VY0
WVjE9ZMQ3RnLdLy508X6nTUaKHKzR09R2G5z7AUZA0rmpY+uRRFZmWcP7klLzg+qRQr6mi7DlhJI
abR/DjSUBCeABUkUMmtGolNtsYMbxfpupBHf5SHHu5NDfftrXcxQ5N5cfRSA5wOZE+s//ybhAE5t
a2RRMO2ANjV9Zb5+XJDrlNlrM67JWkYs5jsihXdspuI8zUCjWri714VcEqSO9PuCI7ZJ3Ta+lKvN
PhMZX4zoaF6eLOLtJMqHTj3q0lzE23eUjFBjeT9uhzpA+oBd6+eKzE+l0PGh0kF1bmBoIJICZwcD
pl0avRNPN2hP/3bZUYBcSw8qEB7+ryooj2jRSemJ3TT1chdqXz3ljq7ONRm/+b5EzAVVh0j92df+
EqZIe3Ey05D1SFs+Fnn3ZewjdfFX87Vs7d+dHNpTVOgl63PpHPnsRh90Keqkm/HJQinI+KpHOk3b
n7si/FI7Vb1HecdyNpHrArHpd67Sv4kxwn6NIoI4o03iIPCDWxJy0rs8d/E37IbZsfZe61fXYG2G
RZK9GrDr5404L0Bd3BUSy5QRnSJKOhp5V6BR2yne7+JU2NaSil49KFeJa1141qEjDu4SIofHWKs6
oROP7kyDlINT4LMIOhi6mFjyI2FOnVTt0L0ojrTJkcdXT8Ruko9IGCj1UH9QMMSu2r6bgChZxV84
QoEfyymqt4h4YVOtChByMfzXYwfneAm2woi9l2f9n14JRGEdvBAege/idh2gXlv4VqT4ThVIeOv6
gr02bt7CIQfH064XkcyYKqdkjMdwj26XwpXC+iI82TMYrqM2jNOoq/PN7Mno3hdNdI9BpEpNZyRx
5XvA7Qz3OijG+xrhC6R44an4AdCtbPFbVP9m1j7RTHTrSSgTYLT+66/9Ns9tfSHACwCza00iwZt/
49Z3hhl5fRHDegI/3h75ACxAGGNQKVI0kU0u2vFsmroA+iZsf7Z761PN4CAXvHXTAkUTJ2+OnS1e
P6ga8KZeAgeuvQHuOFnl+6G7ImcvQLZAOLqJrePqwmYXH0Cld3k1szPiA3Gi3Bk1sHSQV7dYhk1e
9GHaF6oB+hLtNzMRfNuEMdvEAxcHV4buh7JoD7QZroWfb8HW+R7Jwn/6XuIQN9kP4L2ycYN+XRVo
04h+XuJpNyvcCckX9+xTp9lOgyNTRZw7bQ2IQsYzTVsSFtdg5i7w67qXhpDSTrxOzJvA65BGM+g7
QKj1CVxWINQG+m2QVVGzmazIf+gY6Z6D+SutGXmakYm0bjnOutto2fCdqJwPU1PMJysq+SFyQLBc
TtthafON7iOGDBvp3Pdq/lQPAfz3vP3qO/1O0cj/Jht6Hdw6/MwIzSz+qUB+MEla/z1H3797YpAr
Htvw8qJyi0AN/fU+adbbbAzgiZGFGyft0pEdmVCUFbjNHSWFemL58FA2IB4ZfJcexw5IvCCe/APX
KBDsz3MkUM3+2Z8i66jovM+pLK9l1ZZXhrwAuxB/KmTpnftJyEOJa0g7QmHetMrehnNnXaNAj7u/
/jTMWvjrjgByAA+uPqyUIE0ynNQ/ua4RqaxGV4OfJCgmP+V+tI0tp0PqWOCdJ0qjjDY6neFrO3PU
SMMRH3xvYlQNpV5QHpHEj+hHZ833iOov9+OEkmMLKcd1nlTVEp/fmkgEW4SJRepKB+Ggs/Ia4D6X
xXyuwJYiEnO42Gw+q7XRClQNczUjfAQjSATexaJWcV5DRp2q20wyMaRVIS4BvFMHK7fEaWonshEu
DdJw9ClirLuejUjwoGTYxvB0oUrHkydnQuQ352q91DmZ1vRCKyfdZnI861h2XnltLGebNwMCvqWj
insX6eevzSjKr449vweuaUAKbx+DC88OshwjVAzePgaBJHhm4YXfNbhd86bpkPY8jlZ+x9rRO8qv
rpa/lWS0roq71hX5vHlmiegM/5V3KsV8kchePmpsd0cSLL+DWsY/m2b+cSTgXEoGeyDbwPXqTBfw
aFqiPqu1qcflue+9+mJ3C3BmyViiug3u9qCkSUSHh3deulXNuLlaZMqjZBiQKQia3NZF+l1JRLzg
ZVaeBvpWAbAlERN1tuyo2RWA38+TGJHYP5eifFj6fdAhcFYPauMseBNWMtdjPYpDOZYzAiVHkCF0
Vx2GcsddQY9IpNvmkvZIVwfQA0K+cK6p+YXULWLIQ8dSBGrGVEsZ72OvqzcVAbIFUr4b2PZoEOri
qTe0CxA5LSQero2QfrwjlDzHFawJ09BiYZeIDZdFLywB6d+88xRf7rxl2XVybB4LhjVLRfK+qabw
0CPksaGrzRDGim/CXn903N5KKk0ZTE1XHkGGizz8kFar7zTc9gMc1U1ev1fl5K81cLf3Hp87bjri
VEjquDGkWQkb1Ff5gCCze4APvjzZOlCA+ACRGY3bNJ4cBKPCGjbBzL5yghr4yvNSFka7GETJL71u
h81AwU4wMfKFedRbFTyE1aQNGDcUPOTRGpNb8jQOBtQ2rOgAlr0cJRLYqtw/WTw+eotTH8tFdEko
bJEhLTwdJPUOgTV76cATAu4O5Msht8trO9way98MY9gf5Fx+/f9/FddIP0FOg4ObcutXcHkjGWPd
uPNDRI2AydWPnfi/lH1Zl5u61u0vYgwQonvFvV1uqq/KCyOp7C0ESCAa0fz6byJnl5OcnH3ufYgG
WmrscgBJa80519ecKr2yyJjvCzu8YwnLzk5SOAt/CMMNNASyR5AzuzvoTiyZLbeKljkoAirdBsIA
J33/rolwnp4mibzMnh2ryi+fvWmAzoaI2HKwNdKtjd9aBGK2ZiFE+LvYB0jjyUd3H7jlfQQiho9z
MkSiy6ihOzcvLmPfOThJIgIOYkyzUU22qpqij62EIFI276/60f2S9MCJGH+Xnp1easjFhg7WkVeD
uwd2xVqlzpjHkbKQBJw446bs4SkXSFO96oIxfKj9JHyYslUDfxu2zOSgx7E+lryo/sdG3Zv3Xb/d
i8iR6jgAbc7vvd83HlGVjXCsWWpN0gqhzUE8BKz+LgavOPCuwts6Dcia9mF9pA63d25iH2qkKd82
yFcdw7/DL16tn4TK7gA821SKi3UBzOHW7v1+y/MJobZQvXmtly+xnk2IdL4DZ+4+SjykWtJvovSQ
g5HZFwAW+XIMi26DNei1Rrh5r4sgA2ao6sSCqXQdVXSLYyJy3asQgVamsPaLb3SA6IXxdwS509yF
I4sOk9SPKUuduwhOkiCjZEMTkR9MQaw8hMvIpYuJwD3z7/ey+bl++zkDBHFcROSxA8WL6tf9CUKu
nUIUHo926+NAiZDXqoPuQ9ch4xh0rsUrV9ZfQ6jeS6Ryxw48wy+sg3YN37DeAJNwJH0EmjrFKxmS
oHADvbAiQ9h50vc1AbTFwfhHmtTVltJVgx0fkqDVyRtI3Q547Apnd65j1xlSrNa403k7+GeVN8fW
1exYMwf/q7r64HX2PzRMvfm0/ssfjuB75EBKA1Ey5PD8fWOGp6msBo37yJ8gAS/H7jD0yt2prji2
ivN1a9lkAbyQXgDv69+5oORhyQttBOl5jpQsbbHw2sp9zMenaQjpRtmV2LbMvbR5byOxagQiXV8M
R4Cg/K2KIKjoJ+l6CIrirGRdnYDpXmcIDwA4yb312CmAWPA+hdwzVaDgEXCvovEDH0hehwkiNQM4
Tfh1Ppo6uLe5sGL8sYCW5FyvUquXj8KLycxpkqEn9lQEoEpF63GSQUxUukqGEoeuoUYCcZlluzqM
NHxP5VM9+7kBsqD7VgGZ+O83l9E/+fU3dmx/TmnsIAyJV89vZygyTk2mLRCcWYTzPlXRsQIZ5eh3
2FolfV0tTBU7EwfeVJATQEIe6ZHcG7OdtQRAt3mAKRKvKRYIUPSrqy3EoarC7nHBvUzeS2IHi8Ty
urVbaHlvbMCxQ0MdpyZoKEzJsXOAhlhadAyWWdm2O2Thmy55ROQC+077g7K9V3Zw1SlNL1EBZTbO
vDT2cBiN7dYGR7EH+N5cdcN0zkM/29zsxE2IvPYb/eZvoml/HrGExLIU4jHFSWrdCivatwlrj6mX
FivpTfpFsu5b2Tb5rgbvML3gCIH1i9cjUPZjt7LcLHgZtYY4GDDc2xqqky9TqFWca9IcdTqUdxB4
eAlr20WoSWYLZMse9nLy4TAAhvAYUm9fRaEDt4Iuj3k45fkG/0vVOosQhfMRhB1ibGKd//FScf7T
UYjczKDoBh7SKroEgoi/vlVoJSvL9QVfjyPSczFkhdStKl7dTkDW27KC9Yh1/d1Xz66o6q+RLyYE
OupkVxV0erJ4cmlct/5Km0kv3JDYRyKmUzUgqJdkabSaU6s/ICW5XDiiQ0qbXj9BBisH0lThf7oI
WBwilwnTjvcFGOsw5jZhT6wtgHS0ourgeO0SrqrqMc3okQquTqYGSnC5iZy2WEZ9CWxphPd9p1Mn
toDwXeVQJ19UnQ3JNrjLt7ir2SojBViQFXuC48d9nms4LuVHpwHyWVn8STv5t3Dww7trrXc6eD4T
/ChzozXo6GC7dR6bah/CZ6SEXkRydC8RKHMJdkVfvS7VZwbuJ3a3YVXHbh3xWFSWv7fhhb9DBir7
zgOMdRWlGYTo+9G+KyK4SGI9QRi3I0DnifC+cXvwxAJPf7G4dWhxX//dWcnSz63wm4szctyGOF9n
TWOtAAsf79oEnimK9EibgA6/D0fonJrhadZF32gD+F4okmIrGh9q3QEHzS+X7FJzyGQpgFzu/Eiy
HQGYdN9P0XDAOz3YZNEAdhsgqSuvoeQez3qxdJuuekYeIUh/dGP5DhjLRwoM2wd4IjvcDjKNO3x5
q2k5/lBENfPa/yvx1UMzOgDdu9030aTgKw8RH/bcqQcE7HCVf14NrLH/x27E8f/jfA9eOZwgUI7A
ahJFvxNJpJ9OGtkCk1WnEsgMpJ6MB+4GG5E3yQnKFT7Anjwf1z52SbhZ4ApaFkAfAUD8YLr0/pju
lAqfGgW3761QczWK3GYPlFB8s6dT5B68tP7R11QJ4QkI3/MIU7/17qsMXBGnQQ6oedytwa4iUFgZ
4CjtDBgzqDFTUN79XL3ZCouRfdU9abjtVSygdbdEqPtrkZBsW1c8X+tsxC6hai8hIcmDFRT1yafQ
7jd2iP/4C1c4I2DdbDhVIxY5Jh3tr8t6/N5rKK85koBIiHvqI0VKy405hJui7/yhwa4Wh3LgTYe4
akizKubqMID6zBvsrWbPcgumJZQN4fzJoUTt7fOhbhc6Z3AGGWzkSHF4GHHCa9YybJwYqbleShLJ
O20X7UPSltZxoC34W0P7YEyt04ersc2xXlQO2eiRRnesd7ejl5AvCbQWFrmtnAtOgM22gXthh7SK
zllnOVtaNl40YG9+TaVotorbL7YOfJwMbSTyYLQCYs/H+ly0fFikjAOkwnPxIeqnsCvp17aF0nnS
t2yrQaJeZW4Jfx62p6C9uT0erxYk3xpI/tBtm4Mp7BnnWLIA2ULcgDQHJCT40RLIdj5sznVdpPue
p+XWDHHqKYk7AXotvme0qFLXWriD71anFDl47tRSw/0erVsXy67vhwpuZFEEVmwHTl/H1Yw+u146
aS+BhAWTQWRo8XN4tE3zT33MZZHzJF26A9zhA2VqZYzekJH/8VT+5/ITOi6ApfC4uYEPJcfflh+s
lUhYyuxoBcT2tHKQ6ebsTLqhsT+wpS1JiKAd/I9TLuUFCDMBxCCueoDaSULWhXK7rdeHQMHORW6N
+Sa3LGwYeAVf4ZRga2wuXcbSIgbOGe5azcq9MZqrwQYWbPKCZUGLDU5liG3ORenJO/zC7NHOAqRs
SjzyYoPUtfQ9PVycpmebf9+AORRQoV/3uRSvpWCGlzqOgx0YnJG/LsU45Q1uH4lsA+BWnE8VgkyT
843V3Lu/Fk7vbBjFZiyjbp4twsSxljmFXEAYdUW2oL2HvSajYntthzfopelraA1/TlFjje3LKDgb
E81yRHFxcts6VXnOGofu3ZQ0Z28uGvjHzkKosxgaui891l5Nn3Yuk9leDB5eaD/6Gtvoasi8c2fH
nTQ5E6+Ozp0N/RxKFZSP5+qtYbTytQ0FdQSiSYTMk6W3Y5V+tLULH+JcaJcRaDzKDFCV+ZJCYUDF
w9hdrAYQCmPLbXgLs4ulE/Y+pu64ypF1bmuqpYgWFp6LF/zV6k6SBr4hrATvERnVAqdfhDDowF90
mS1J3aTvZKjGbTWkNmC4mG1QoAH43+0xbR8t0raPgx0sNSHDJYXm6GPoW8MKS46N2CF6ECZaaI1W
K9NoTFITZN8aOrkztqAYwDcA2iE2rddCpPdtL5B9bP4Ab7TExo0a0BPnKROfqsdpWSfahmsrF8XS
I1xtzGQ8zdzj2HuAAaIndscrv6rpJfSsLxNofiAR296jLbN+zcA+XfYN8x/9gdZnZPrZ11Arqheg
k3z9U18z1CX1N+SNCHBU1POhQJAXmnYP9tRl3+HlfKbRyF+Yx/u1B6L6vg7y7AJgXbkwPfA3aqen
H7ZYulBOWkRChJepGKZtM4utmip3SwgjyLH45hO2bPqw/Stxsm+DP+UvpQ9tM4lA/V01F/gi08o0
AG/9LbMziGBwhsx7OW930imGOLWgcAEMi9LLfNLQuhJd/pBonj9gJ/YqkzI5mBpwp/rSgeXNmLPo
c7HKo3C6tztPPIKztbNa6r4itA2ntJyChanaOby2vpMpwBfSE+RA1IFqvF4uobbsfeY2Kvt7wJd0
JqIfC78rF/A2+FtTbfOmOVQcON7eq5Nq0cjqNLCgPuEgCVcCHLrrKpB0aaokVziaQP7y+kiZBxHg
ImcTDLTDXa91CvjOr/UUFPBNB/5cfHtuc6t0V7UXUkgFeoc2Ud4FKzh5nms+5CgunrTdZyBDrm2k
lq5pq0AUu7a1o/v/Mc7Mac+z/Nu4+dPNJ3x+nvlmYJ5VZ9vvvk7eQ9jJ6hu0EorlVJfekUOdBGIF
wl3iLE+/tEG/QAzQ+WAcISCdheGlHS2+T7ij14ntQxUvry+mRzOU3wNX1U+DsuhmVN4IwGrKH0mX
ydj0KCO9DwBQeaN08lZuVT9PvAd0k2pEqerMWtt4kd17SF28qADufKNT+4IFRLH4LQkhbxzbnvXs
QxP1DcFGe2GlwwCFSS9aW5GYDmYaH+kNrtMomjq3aUCbxjTH2zRlPcfi7Do6iELYi3IM/2WuqAYy
yXyl0Cpf5mcIczUWjgkiw77BL1z3WET+Y5rj+TdPMuKniPL5NbhV0nskGUcWlgBbo7iECyTmUZQi
G2HmPtc42sQISP2omlZTbYIhnBmOeiejhiHHnQsfBlKaF4tJaKB1U6G3lSrbB1PQaeH2cJ9FQEF4
LlLh4f2095FkJ2aVRR9riIA82sDd2SopH/oo4Y81F++ZJtNX3YwdDim5fYnqlMAFm6dL05D3HEc5
Yr1Mmott6Q/5BrTH6K2LsBzOI6nFsT/qcYjB8fp4pbY5XmwFyp49Oz+ocZ92bElsvDx7rF6GAQcP
dOz1o160Via3kF7Am9zKQKmE3MZXy7b+rrQsH6wIeWHTqYd2AG6Wx7yBILjd58/WXGQ9oP6hKx/9
JEPNU8cwIsnZdOgkWBhNmrGjaSxHlQJnFdZ7U7UsWS97sslLaLI05IL1C+EBZvsfVgH+Uuo6X6Uc
KqCAGwK+vfLpsqi8+kvWDkvp5/7HnJEL+Abt3qekrncJBXsL4OHymWTy3fTw0+HBFS1QlL5+niYO
maqOky/D5xXzrL+N6fPC9Eq9nnz5NF0vzjlt/PMkwvR5oPBaQYr4VVZVf2wlnPp0rgIk6W6gfjlj
S7vqte0COMUUi3Y5XdWT555mubJVpEL4LrWaeYS1G8tcI6YuidrlRVb5J7tiiKSAayjAOm7ro3Cy
H0WVlaCDOe3hZi9c/OCmx83W+NOdb1d6pwXUsOPbeN4La1Pl9t94rSRwvKPAYclZ9XZXLy2v/WGz
ks7ayqADOH7uYhoirPJHu0h3N5O5qvJvvaicMwJt0bWn9JMXVSgGUG7wquHk20cJeQu91N/TDotH
VZTJhYOhtpC2xTcDAqhWXIPAvoIqbgnOJJpNx4IEkMNRuopJRakVi9BqjjzJtwhjR9dpEMLHtq9o
KVwRJzvS3UUa9QHUyFwrfqmRTPS4/8JT5OXdxXay5h4xm+Zej6dwwiYztwioRH4eRmflannJZefF
XQ8eU0ZyeTFFgwTsh8SL7uzJXtTQIqVN4DyxzG8evEEu/LlWBZ2DF7DYBulALqbGUkhwD7XCmjg3
yqD0l0VUFBtTJQEIDTaEaJbSUe8JwxlKeSLfgD4wPFXE+tu3qvp7mcM3RXTzDmeOj2jqZN1FjfDu
cgsnSMFk/k6YRFwJXetI/tVZwnsKdWCtC577u5Cr9hJZMxRFMvldbooQrCHquFA6jPJ+HzRkkyJu
DkDxXFXE3QwSsUhe1sPRXKXDCHrSZ2cFHKS3dyDvurew1pguAKWsqRqDQ40j9qmai0QLuSrtyl8Y
d4KxmSupuhDycPzqibjZTaNH05cht4edbhIP57rZWXGbaSxT62Rs1wZED24zjR2ja5V6ZI3Y/ldR
DslfoyNjHO28jwk/Hd7+IntEWDlAHD0N95UMNM7VwK7pQU0vn4NaiVxduDk/EgF8kxkUQl5u3QHc
sMIb6btb2+QlK8vYZfX4xous3NsIvC1LSse3qMIOmBeNd/eHbmTuJn7t1g+pi9M+WOqzPRh8uRcd
e/WctsarlzYvkwv0CTys/YfKklUJsQxEM1WzTHJZfh8SaOFk+cBe8dLmy65yPTADw2wT2N50AGqu
OAwSCmXexNsQtNiwu2SquPDZFWxXzVKx1v82kQQ5TsIiexyINa6h+aMP1BbdHakUDvm1Wz8BJQCY
V54239MyjSOimr991rzaaUle+7Lollrw9Jxl1Fr7cthmHjxLUpHxS+h92Ag7Im7llNsxSwZAs8rx
S1Z9N2akkf/NDKYYi6dhah9UFDUry++bLSRX5Vtd2CcwxWq41Xxxzwb+XBFPvEVNhmMi0WxtqtCO
qYBYtoaTFlo9A+K9NKM1M6uPw5eNkvItEva0iHRWHnTuyoeGw+1DnQHQ+qxyX0vab6agsR8hZybu
W6t/8BBJeuVgfu941bnLLJDPDlBf8JsgtigkPBQUXkwKqqGTnXlZuFtJyV+m1tS6o7HUhT66cO4Y
262Avkp+tlIPIkqI9Bg7cojkZ2OHXwRuKmutkGhyVO2ed3x8q9LvDC/qF7cZxjtVtGAVzeaOpWJJ
yqlFsK8f3/Lx47/2mpLgx1x8/HCd1HqRJIWPpW7YFvm9g3sWhOnGx3lxAdEDfEDFCoA4gX9cX+sA
MIuYKdBNrGEK7lUig3s+1mugUpxTNJu02znnvu0Wpk3OmdeCabqzgqnaODg+H1pftwfZu+UGC+h4
adMOQCM8pS+J48EDocrow+85oGUJbnecIFdVXwcfAlGqWDdbqOSI5zobLEidlyWYKsze6aCpthP2
axd/6rKlJ/rirXDsFxDy6N9ZdfZw5I5lktmLXgIPKYnT7qzS/o+r8bP1v/azNH2DMFnzyFX32vmT
etDQUz6mZZIuBgKylcygUtaKgp7UVOX37hj+lSPo8z4SKKdbhT0eki5jz6MT7Ux/P6T+ym1CH08O
Ld9bBKYCxgABQxSeSRw5geYIH7uyP4Gxuxq8MX8ZJ27tKedI9zBNwXtptx9Zwet7UCE8LInRFLsQ
033vu16CkxQWxyIBiRF74Xs198eKJ1b4qtOuJSDCEvVBU4u+w0td8vA0FC3+OxJGl53rBpDCm21z
kbicHliiIC2Fmmn0vebHVVMhBsAbr9ga21WrqOBTuxFt015nvo0zg4kLLU+w3qsCKDxajc3hVuCd
0/73qtMGzWGaCzOizApvN/VyJSL+Efa9fcS/4jmErvcsRJUfxrlaS+ovAlKHW9PKhlGu+DQiHjm3
ehCxWtc1lStTJTQLt6EVIiO1L4tn/PIZBG5yF7ujeeb5M0Ap+rjWVN9BmSQ/mK6jBywymyMoc89C
puI5R+yakcpbJyyvlnTogMgX2llYeJ1vTVU1ZXrsvPLF1MjcAymNwFrpIvtgbFHaFDtJC+xlDITf
c5t1jQDT5TpCdeka0f1ixWuHxF6U22du+w804dGb6CN/wXDzXwIhw01mdTNVrCPHZmwrkJDL6jnI
RYU9aTl9R0ZG0A/x1ABr99NwbMamC2Rffgy3ItzyIM1UK8/hwCbVeLwsnnp3wDNAsAvAshei637H
eI6cWXMVcCy6ZrnD1qbVrb1hmXls2ppWTa0gRl5acO7nzlXTvpUyrc9kkMPLANWfijZAeCs3esKm
NO5tnADB7FPbCVDTEwgwEmBzaPs4CtxqkVjAGWIv+JqpQC0AmVMH0zql1ZZBPfYRkgj1A4FLwJg5
d5x9muOkaQYxJiVotxaYlvOUJcTQwG3TK1YMxUOepYgYWRYCcLPLyRTT9NpJNTyYyiDkAEmAsN+a
Ayirxh/9uZeKGhzP14GT4cHL08c+JcpC9DhId1HE7BWXoJKCBOzRUw8Y150Ecv0nm4VlCLRhgvw/
c2+KH/RE5sI01MBI3TWutzB2Ryv70ADk0atUPg2td+q6NjzVbiufWCX4UiZjtDGNyp4yJKCDt9C0
jrnwkPYrTGPa9dkB9MhgXVjl49R52cGYrE7+uDK2WzWJwra8DjPGPw0B99LeIsiOW7t+Irx33uu8
rYCSLfM1yBnOO3P0QWd+9ZQO0gZxckJmhpQ77x0DP1GN9nhSVZLcF6X1aoY70VAsqtxvcIaC07qs
WL+o2qw45BNxX+3cX/UVKZ4QdXEvYz49m8U8GDnZOkjODfcZeplBYYNMM6b1PweZXgLwZj6r44F3
+gOe0M2wpFvVXBnwgrkiKcu3vuMAeAIog6dK3KW3zv8+9reprmCI+XNv0wdYVVaVaFQcaaB1PKnt
+noZDuEEiCTU2yZRkZ2P1ZAvE2O8Nv00QLhjhtwXul0aoymmnk7l8Toh0L79RpbhQ1VZSF8/Mjau
PAhVxg2HEF48Rr19Emk4ncJIbfCqHOD2Ej9Mxt7Qctz6rPy42a9D0w7PfB/gPea2Asz2qqv6Eyht
pmKGBm4685shJwj2Hj6s/pwZkYGvnZMDyTSbrvO5BNq3IyMPPGd4k7e4X/LIyk+IQ0x2PGsjjol7
vNZMgynqVu3A33LBmUPfmz0AmfIkNP2O6G22RcYGzHHr4uPHXSgODYefPsJcNkgmuaQUolm33tfR
ONMAFeu2JL7WzSdoUNxOjfQfer9CviaAaVYmymfifXkTnbMkgHbrHAt0A8WOlLL7WywQ8LdqZQa1
aeEUi7oLznBAi98GtPNwM4ff02oFKGSzuk3y+Sl+hs1MhtfqWO4yx0aO+ipqj6pI3jhw09trrZTd
0SWcQltgbuUBbp8yx6zN3GJsphDgQA7xZAuIddhELFw5/Nxseqt5CERkww3PrC/XWY3NzGC68DRU
h7TIANT8/GBzaVobOroxKF3BqoUQAHWD7pDO3yqxEhsgEnhHgGxF4Y3j3xXy9W2QTBR6vDSkemla
AWsMFy2wdSApoMXY/ECA2mHqEL6dUVBQI7waTfuPyTnUoCYcfU3HnuUvIP4Clws07SMvkzsQd9tT
EhbVYyuho+RYs+aAFIAe6uppmoCrvTYOAegJic3WYACVj60n+wtEQJem0UyW9GW3QJwV6r3zbGGe
MogG5y+m0QxKLBBvrfqthbjT1kS1IhnA2Qfi1PvY+Hr3W0RLN97VbvqagJZxp3/2/2mO9p++t27m
6tN+c8QbuwiD69ymdv0eBITDTpy5EtkdNmH1vfHC9H5z/wfTFIYc4Rzd3JuuoMbeG5OpGc8Njq9/
GmjmMjN/DhQajLA/zGWm+ex1m9509Tx1nf7XuYCX5Xe/msxAM9fnH6Qn90uo5j3l7GP6NJuepvb5
F/xhvv/2a/xhrj/8Uf/tB9KDDekCP/3q63LjtQE9Wy0krJNIirXPKFuZDaSlveg+l3+ZNmPxSosu
/LQPALnFdlTndXksx/HJ1CbEqR5rOWYQxEi76w5Vwe23Em2aIntIs0jg3TtWcKYjcardDnpJJHgY
Oe5G02I4R9eGtoUiHLatWMxM96J1/hkJTflpjbCRio1Rzi3hANDYhBxDTunbx8Lx95y00X2QchSg
H2wtoQgE/P6xDQX29FXliJXpYhoAwXahZg44+3XYPJZG5aGKqvFoTGkIb6GSPCYtCe/NINLiJAHR
g2830wA5uzWUsP2FsZmRXSOgzZlX4fpmm+hDwoD1C5k8m3AUncYnUzOhqs+aabMaaALMPU3oaK4p
SeT5157XEJcuHloAKAXY4IUev/DQ5UtlTeEBiXfmMwZ/KnT0sz3PcuiTTvkRALbs1AhbghsJ/ghz
muxkCjtP8+sVa8t2BWZotfi9Ye5c1Ry7b49+/WnAbDdVwPsAH07z5R/nnbtFDVk0Go+U+SLXbqzQ
BwshzRIBCwEcbmTvpwY4QLyjR38Fvuc/l8aaZcIiC9OLt9bkQzkGA65W04G5dUIWwAts8ReGm2Ge
ihtbwEI4VZqMLjVwGgdTNEURHUaAVTuwu/8xSmHB3wLmfKJbu99xiRc30Ckc2yk2RSXQknYPxNBs
vbaZWa6XRQJ17LTtty1OC6e6AiuhBwNauXUWLEU9dZsuDVTctU3gb/JAfAc/st9em4cW2nZWah91
SUJ/M7By1pVh0era3Ko8OU5Ivg6hZxJf51cRXVF3CPBAgoFXkp6vk0AXwExDY9vYQF79cWVRMiJh
l52/5VnvbevaSbfELuHWYUJQ+ML69AxGNTCxoKDdTClyiJ9VPTx1cvR2ptcgAgzQNkgStJ8ZSwyS
O367QpaGdmGD23JiDdZBz2XdtaCFDOMG7BYE6n9pMJ1DxzrmPi/2BIJ/TmxsESkpZEt2Zg5juc3W
eD5oWyF96QMglfPUfrYaG+yquWDlnJu3CsZvhFvJ5iebuaxHSNbmA1IWz52jz2GmapUh8C9NaS26
BhvoAD5pQwUHhZId5yRJAP+CGX4rTDeSQQz4V3vQCm+Ft2y38NuwRshw4xh9aYEUFysb27UVIILp
o2lEwuJrI36BMQ5Y87VoxsU1fkGQseA8V6+hDlP1rOnnKlQcfq7+NjZBq4PcJHGL53uP2N70iGAx
WSjRZVvbTadHQoRzCLBGx6bV2PqiOeTIDHM2Jjb5dGW3PgJdCcanqdudda92t/6iB5Csy+wSGFJM
2dOoBTgWR6RWv3tw4DuxD4fPSaigPPnJnKiLVnAfswHVW8N8ZVoLBpCxPyFetjTNmmVimRnj3Of3
cb9OmCMetUjJMHXLnFvu2qFFFAJX0AJjPnT56lpnnhrPU7Xljicg/zZ3Adb0RxcT/PFkyFYuZJkW
DiSY4Bmzmo+0D8O1ytIGovhufS2YixzrQFCNYDz1KXx1noqJr+jrJGWwzknYrwEtdV8T0CBj2rDx
GPLe3oVhVsdFCG9QRhhF+LbwTiWcD7OCA//GZlXpskLoewrzLWdWs+kJzZ+i5OP/AR35py6dO/Rr
sOe/2j70w4BS8hocfn7fIZIJqVgq94qRMls5UyD4/JMdUQWxnJDdYS/L6Jj5YfUVCn42IgRO/uxA
G3oJEIqPe0cNGzLWyDFUNPIAZ9+4aRvinh2RkKVIEFrVelbgqF3xFdHoU5qRJxtSHPdd7YCDJluk
Tpw9835CERbpdHJ0gqF/DS7X0zq0zY+9DzFFc0o3Y1o8dsjMhqP9bUxZWf1riFyDfIodXSWnrBDT
ncehGQFlRg0ZHt082vD4z5Vr4apHi7NmjiagXTGyGEkNUg7c4vuagf+QR9U9C932XkNWFCHycmu+
aAZXN9QgUm9hvhIdIIjcaFrsTNWD0IgZxMeifazcamvMUN75McjBmfuuy3JonBbEO6Tu8Jq2IXsY
eZk+KE9Pa4WsQ0tjMwUvnAxqz26+vdkgvbB3oyE8mlFZCLVKwABWt4kSQCu3hKUEsuSY3BQkREbu
usJCc7O1hf33pCOECFmFLCCaIaGzgIwE/HYg0oMAx+5MHY53aOdlCKCNneQQM587BVRAWOTWya04
qHJQ4Vn91MlOWYmHY+5veqYCS3GJzUW0FMOXxq26Q091n64inh9MFWllcL6h3TO4JUC7CyUvpkik
Iy/CFSs4c/qjMU211+7Z0N9XHlfe0Zelt06BcwvdPFzmjbPlHjIwiLQma1CFxi9B+AyZqeK9kkW+
hZPyh1lmz13Q4e1XgyAf2PCMCucBJP0Od52d7Py5qjsrPAGXuTU9Wn1ua1BfkMi4ChbdoPHdfysg
8bj1cr3qJdt0SOMdNO5ffv/S4t0PH+ckz4ms5RdfMgGROHJnW4NcDc5f9uDWR1NY2MNer9KI8aXn
iFm0sGgPfQEkHIQof37h1hH85ciRtM5qnYGbnSzGADofkDLERrUA/QNQ5I2UVr9QULRdmcaKugD9
2tzpIPc07YzNYv5MfuHgwYTgadwFXbTEPoh+6cL/Y+zMlttGlm79RIjAPNxyFEmRlGTZsn2DcNu9
Mc8znv58SLpNt7b3if+mojIrC+ymKaCQuXKt2lj7vcd/qV4HL1RjfhSBYn4dPc6QUFCjK5XlAAYi
uJ5kQ6x2HvJQqAdnnQlaK2hVBJ68czqUsMz+MqcmoISfNvFtNZZVMa1SOd/MX8ERpcnnYIgDCGeQ
VlMjD+WGIdjSLaa9dr4ZnqY4n1cQq2qvbuMUT57qHGQx6HAFTbcqx9Z+EVeWRD8qI0/OYrktXO5s
OeWpGm0c7qQUx+xA3YVdWjw6qHCnG5nS0TirqXG6rQZxj+JSpPJgSHhkj3Vs0x2R5CBsqm9yPtcB
+637xV/3kJynIKvT3Bj4HnzYcnMZw5bUUOyX0VqWckezUK0G9JFCi7fmb687tEFE36SfNWu7z7y/
KPmvNK2zf3gNAjimYReUrCqKm79i86puQFcbrsQCMDY/lipJyrxpH/Olhg6Q6UACpf9K8QColj/1
T2qZ0JGYu/6DHfv2tTEpUKdD3j/7NJKeDVBZK8FXGbben/UcwtjW742PYspqm+n6zfRhLlqNjVGd
ox6kRKUn9U6JbPgSukF7nkkHIiIV5d8Lvzlahm+8/SkiCy1IGmfkZiUNng5vfAFL3z7JchkkH27p
WYAGA4jydwuSQB+1T7KJQ1Jo3K6jh+HPDVZEvbO1YwXWyKU8XPP0tSyagWhe+NDn8w5SK+PNpDWG
FluEY+LFVEb6uSCgdCh7/77JMDLvQ9Oqv20a0aZR0vpaLlzKVgN7smeDHEq8rN+E1kK3XAX1f9tK
2vQb2TMszFUkSY2t+ITISnz366AEENAzSggkpynor8a8lI3qH8MqH68evGD2qgo6oGzFcFZKfLcF
pTQu6fh42+QP7nAdDCd8HNP5IQprO9pOY6MdGi/80tIBGG0NTRn3dUL/twTf9tlIhWyNDnpEuTIo
NT7NpdK2oR8m3GbxNF4lXIag0z6NGYSdqZrRxczXIf+Tqho5bAKvJqb8Txp95qw008luPgmWOPHJ
VyDB0J/+jLt9n2Iby777d3XfJ1vkWvlftEYrtN9Gj6Ze249hp9mPwTSRqL3bMtMLu1hF7lTtxByD
rPoZE63HDMZxjnX9AYzHB9WoqB2ZYOsv9jKkSqhsMjiV15OsiFOGBtANskaesa/zZLjUXd9fbrsN
50sJC+MaITm0J1Q9+lx3Tw3MtAAka/U8t3z/4p4pQm+bsnJvUWTxP3ZJqlAGnJUXNUhPEtXHZQ7P
sjqt6totN2GfNuvZto0nO8zMp77xNNqBefVeXObiEn/tZfuhSbuz+GUoITxZe+PY7qkK06YadfMO
2QsIg5s6Qc1w5KcNI8Pz3ZeMWfOcLYP4moamBgmRIUmTfu0mPpQ8blDZl0Up8LWKWnjhtEaFbXjU
T0Y4WlsvLoZPU2p+qgrD/lGmtCchx/flf4aWg/1JQTPsB6+g5HDbn6GBQVPf/apZ4PSfltBiuWr9
31ct28FDWrJYW6AennQapDdO3efbqiw4my6+YoraB4i0J4ox//igTWjOEyqGxhIhYTJE1UgbqFJe
Ktt3nowsDE5jkbyMs+Hs4gTtzpSu8XNmFdq5qap5WsnUmwZvbah5u6k7/x9nBjnOWcKnGPQjuYBx
L9Hi+213tzABxJ52aiYqawCxl+umS0N3r+k7qjraySal9BM76liPhQNh1Bj0R9WFTJ+Wn/yFLj6f
sobmrcWUBU1X51VnlOVBfJxx8pdUO/F62Dw7iwEzBJzfCGSsZE2i0sDTNnqXKlsJkYVMVV401eMW
tHyUV0DVCDv27v7pyLVOe21MhtunyybfpIeoCNrp4f7pEGyvBq2Oj6oXvoaDPp9lqE3wMqsKcG81
LsoMy4LOl8A/hbMoRUEafDOnMVBvW+JGsR+8OfyA/ql6bmyEJGklhCYQPXMLmqA5nMeLDHbnjZeo
oE6AcibpsH/57SrYqlHioDJILlLSeXls9ifaBo2VZP4iv+tPfsaz2wji9HFUQvtRX+5DNGNZv5l+
3nsbJ0LWUkL+FHf31ZQb9HmhoVkuJ0O/zFw6pZBVsy/ofQwriyQVZB52+CEcouKxrcavtzzFkqyY
l4iAg8JRfL8iaOMOP3iB1x6iMINODhmDJzM3spUXZvPXqgUGrGt6eknbRnmoeqV1aSYlM74CoYne
p+G4Z8f7W4xmpCFdZq5tp1dYn3docBWPd5fM5iL+T1+FxsM7vztU3VrxjWeazMFu04VDXbLkfjkM
u1Kab4CGPUwF5M+2V1frGiqJXWol1pMdDNaTBzXVzsy8ag1hK1qVLqoKj34F/fwSIgNAwhi9nWGv
pwHNOAbMenrJO6zoSEaLNIgRR3Re9MahS3Uk7TWkLS4qweKTsBCkJOoMlbuWVFrf1vYh8pvX9xm3
qPo6q/zKYyghXwBrQBPZzPonNGb99YDi8LO3cJ/CyJ+faX6Frclvgr2q1vT8zLygZ6b1Y+J+uhw5
2sf7kKVB9wjSz9N3cXN1fUM9ySLnU3UX6VB6wPJ77Jch8Bv+GWVqT3BwyizLUh2k+0LJKcsT1Bc7
J80+OYPBqZL0/6mpIRVY1RTOf069+gtVX9QBFkEZpEuDfVQNaNHwfWl9k3xyu8Deu5Hh7Q0yyB9d
Lb06ddD/5ZW8pmZNMj5VCLyefBf5C4fO47+CrawH0LltnLm1TgUFB6pNMFKCUhhoorRgcm6/5P3U
n7yBXDdPRly93fxcvIf5ykhHapg0awm5L9CQXc5qd0yVKD65PqwPoArj090Un70syEyGzJ8BQwAh
Jj0aGe2mEPtd0DDXz35W5ydSKcGLn0Z/qxOcoWLNy9s+nRRa3s/P4hn6Xj1FsfdZlm5BMS968dSk
m/ueyMjD9VAHJLWWq8oQa82Bmnl0EUu1Pfvia8XufiF6ZJwHhLLeMqfZt1Qyr/UyyMxaDnTUs8zb
gjv6dEPPyWewbzqJutq+RmboXFFlaw80K0G186/tExpYGyefkI5dYm/bXcN4CmERP/68moMeYxSD
ATECxFqrCE2FTdEgU+IvulfKNP+UwVLcTPvNpKD0OkL2F+WIPLmBOW9y9YcZq9pjRjHpPJPjnDeF
W2gbiwfZViA5XmP5l3yefjaNLW0iru++zaGfnhNewffc95Y+D/qhk67gkNgUf4klQ+rAE7mS6eT3
oMP0ECkAVznfQ2QW62GGZuoMQbGGYGk1N59NpbU+pJO7mmrXeLYXqw9TZw0ZBDCwxaxbxUI1dTjn
/disYfOpdhlHiBj8OmqpPPm8Q21Z2E2mAGS2+0tkts7zGETOteL+egv2eAk7uUnyPZHFJHKeeQlJ
EfyqPvR+9ClxUHFaqUkHugCabOHLnhZLuLGFTTvnV0A/RZ5RdoFjmZ9ysLltk5gsVP+4bWHTdnKf
N19LP1S+7vGi2wKb92sdssllqpsKKP3cevjdJ8sS7mjcjr3c0zcSLYMfgG6/2fDWkY/pCo4Ny8Vk
cGiVATlB/QKhtGPkdMnZpd3kwZmAwC2WoSQJOAVmwTJMVDB4fo1Uf0L6PSEHwHkP7Emv/mbGMGDR
kh47gDL/FSc7cqiueNJxc6wc3zopxaLONSMATIsSjUXmTgnN8RHR8vFR10J+cb/MPMyVHNCrHa+A
R/a3QG9ZlhgYkLMOuPA/eyzftLbphIhFq0LqupJLoq9U+VVxRYTGu7a6+mpD3nG0Edq5yjA1MUyN
enIAkcg/uPh6M0MTruO58Juz8fTXkKzQEUatP+8Fe7tRIHJIokvcqOVmpjfjoxPmUGUg9OVbtfKR
ntpz31nzU1nmnFumyAeulUEeSQulPWQ2DFlp8wyNSX2oxqHYd06svdal/kMi6EQ8UUbLPoeZ129R
UzBOdhY2ZBpsx3yofa95+COtyY3hpF9IUGpqivnKATn+GymKrPxGg2I7Den20OP58e/AOYb+pfJi
aA2o4+zj1vpLWdhKZHAXppK7KbO+6ehWQCb6nf8e69GTvUe0+i9xReTYqYULA8qvy+n6AOQTVmDx
5/5wacYOLeWm1J5aeoI3TeEnWzFpQdOeMtRtaMKsvt1dMqvHCSVyTschUmuI3hQz3zfglX2Z+eqT
hMDXwS2At7u1mLKgZjwSXMXYyMWNKdtnaAYD88uVQxTHT9YiX4/00nip3Bzk3TJwY0s2yANrG7Vq
S30lyxJoTOUxH2FaDJ3g6xQmqIeJBqvjVg+qN5GpQnJvWhRYK5HcyzK/pzNpge6NoTU+dmX4uaGq
dLZAx776ZRhsjHnIHqp47l+jcbL3RebkG1nNkSU466n/TRYrbo+PmhJ902CsueqKHV/NZRh4KeP2
b5fQCv2zILOxnvKHeOJvW0xvRqpPZuGo2I8zz1O5CNo8wPflUt0c7tF6CB9BF1jnLv5c5lNwcuF1
OdnLILM/+f4UMqYdnYXxvPn/bx07eB1yXd+K+sFdGOFuyuymkyDLYpO//qmVkP2a3Rcyte4RINZg
ulpW79eK1QneNBfC43A0LLSGVLc4hH0Bmg0m5fWozhlnNitWHrq5yk4wcWcnmc3LClJdO9MBw+1p
drPRVJTHKqeDbCDPU/1Cp9mSkMvqxHlEmwKdvjJ/mbTpVaGA+CVxNGM7JEvf6oBJMn7VpV5Fo10f
nODCSTYoNHkv+WztW/iCTvUyxFk+lQexrUGFfqjTh1006NHBEVOCtND24cBd4m/Tusk/GXYyHTSt
otaXlj51+CFxgBsgyMOpBsqFqskQbbX807hY4rrHiWl1VrpW7L48lZl7aEqr+wRgsX9QoqXBqDH7
LzqYd5eDyLcBFOi2VWtloQQxXvjev3uogXzL2oJnRTimT9SaVmrehE+z49MVr+p5voaSY94EQfx4
q5q2S4VUyp1xwfF/hPVLLPEHvKKt6Fkq1o3haGvDhmQ3SPzpQ6E284l+XRisVe9zHI3JFUiHdZqQ
ul4hitV+IrkQUb4NMmqwmAl0LLuaLhAw8Km5ttzJ2KXShaWqNFHmWfuQTaF/EZ/Mskx7C0wP0dQQ
ULGzPHqsZahMz71a/vgpzYb8ePejXDk8Kr67lwBYZodDr6NvZ9aK9xz4gApj2O9JFAbDym0GNCyX
pto2ChPEAZQvNJRfoeQync1cRvajhowAVQZ/3vHACDdCMVwWRr1SQxqYrLnVP04+2Awx76t977aP
YsqqmGpLt01X2En8H3ooKromcv/BUvR5I02drpsN0GbkMYqVtHwWkfHXGLn1Vcu75K1/GIe5eLM1
U9mqHJN5tH6fHfBDwjwBOJV+JHPe3akpWooBR30AVz5MAewWaJOVKBCiAOJ4rXVjwEiDAeK6IEZr
Vxgwwrq2OHYOM3IPsGRYKfe/IDSfxtgLacelWzywyugjeC2IdhdfEAQjDNT/rMpMfIWv0AHh0PqY
6IXP16wP62mcx52LhBusYgGKn3U4RygsKtjuj95EOio05xpZtVY/tJ22832zb1fiy+hdamF/8upb
jDg1S9MPPYHv/EPtwPSIEF5VrXrEY/fGQiNQNvMz/J1QN/qZilSTE54BDyXbAFX4tRKk0dluFKrm
qqFFxzaJSDDmdb/LMzX9MOeFvVKpT/zlKdHWhzzsP55jnNvRi8EZmCaPED6hcmk6pzbZPsQUEc+x
XqTrvg3zDfLyKKiWSWntJyo7Jgfl45RGIMjs5dnn8os40tmO0LY7XQY3yx+myEjmYUUPz8Bblqlc
47ZVrqMTfo7yGOGZxRJ/mCf2MebNFX28Al1Qz4pfADMkMFKiVa+NYGjmpuqTdeS+GnDYPNV5fwlU
S3sIK5RmE6vm5Vmmvw1h8ZZ7vDffXdPMyRO4mLO0NpwQy56vTci9xY2VYW+pURdvQ3d6buCCOMbL
qoTwbkWCTw3BJHTgnFvXOaBAcSEFOqkUx0KV1o35FW4iimntjpul8mwGiv+M7BOQEF37Kpb4syoy
YVx1/DUiEv4tzOrHfq1Web+XuL5q/GtPbzM3c/eDaaGrGYeZtjMnv/wcT92uoML+V6jAoG9H5nxR
PK8+0z2srOX1PundVcKv8Uuz0LUbqBwduzTrTvSefA4UpIcyczS+FbF6aKR0ms4QQMMM+aONUqpT
fhV80mJT20zAeq5JZ3UPc1+aKHBG8CWPxsfGNKHxEvFLBGPiYwvSY3WrFXgTmbD3dr+sK+ZSm0kS
8mCyH/iyvS1nPztI3TnS0ovLW8kp1xIeLHbn6/u6przUORHcZO4YHG/lJi3QP9h0Ih/aqrOdjQ0l
096obGRTqgHonjZkGxQpkZ/kQEaWsS0AbOrGZzM2DoOSxT96gyRXG2TJa60E0z4AkHnI4jnYlBYv
F6J3YJJg5iSOuMxRbJnl1FN/OsWWASnneAue51rRcD4VplvfgFNmqRYbRYvjTT4u/FyTe4VmyYcc
sm9BRYzJfByWQWYyeAbCyXYc9qubXmylkbTskLkRGdeB3q2b9mvbcCPPnYW3DuKCUVgKfvnuYbJL
/Ms1gAq4QAW7XbkcYbIObShVZKLEluFmh3aDymTSfheBjgpeiHylL5xXN8EOjiNHnS/wp5Ov3j76
Vc93NyF2CNpl2qSIH2zMKRyufd0M6E0xQ2SCN3+jU7biCyoVfYNcnSa4pqNhfw+UaC8svudNkh/e
+ck0nSuzN/eBNz8Vdvm10fKWl+PA+OiU+ddiTCI0Y0SB0EMUKA7GPeSa+pXqmLVRwsh4BU8ACgJ+
q/3Qa+ou6GJUZqgvfJVZTiP5bXb3lXef0UBpZyloy3al9uwl4yWw6+bN86n19w7aZmJCxoJybRJD
p5ZZzRsgioUbNOsvYho+oKjE/eS1WXklgfdD9tSGzT2sdu2NBEHHGKPMw+1OzEbrPmQA7kO9VC7t
qMdP8aRmwCSaz2LJkDe5DxLQMB8CpfeOuWt6x3QZPGqKPFj6PU0KFPBJc+28uFyAJ5r2ai7iTa6R
JmtZzUPVuuSB+izWbcMldZv+NfSyYotc2YB0iWY9dUBydhndzpMfXgEZnRU19vY1yP5ruQz6HIUP
EO4Vq9HuEmtF0rO8Gmo8Hppe/SxKE+Kqcs87pJrx1a7SYjOZEcSWWVUB71OHS6ppjw0F/A/i6v0J
GlHXDY9em0bASR7pG0n0ratWzVEGaO7tPe/S0KTk8dGty7ehVvsdKKHmRlIPswAk9VP2MS81D7pU
eOtl4MHVbQNY8Llv/OMra3SGy0Q/yKZ52SmLJduHzP+v7ZRL6g25SF6TYxQu2xhNYxlcFSDXqgrn
ZpXxDw59Ayug3lBidbqApVuAuB2ym70OflL6CToLxSEfxgteQv/h3Hq30Af0SrtQ1w9Zg4iZvGHM
TVT1j/LyIe8Zs1G53InsfjW15NXKLFlFVj49VU5N01+uk/C2aRxeIUEdnq0yf2gnJ0J33O/f6pkT
0a2UWMw0DVupYrzZHF5Cs7Q+5rSBXydd+Vvc6kwiELiEsZ3NcdpqeRhv1CWHn8P29UCz6BdEyYHX
hL9kwGUBraovEiZ+kQKXmSzCyvxFrEmKActwX4QGZR1M7QO6nMOR1ujh2AbBz5nWjb+bXj+QoY+j
F7eeHQ+9AKBFCHV8DuupOqR+Pz2V/Ss1rB7Nn+VEZ0fAw+Zq5vE7uTzN7Oa1KXNoqEk81oe4CihF
Fsaw6wDl8GQy4yNtqgfwB8FpgEl01aIK/FR0/meXRsvPICWnPU0p/OG1XgSXv96uUIoIaU1M2k8V
kA7qptFnt/Cm0xiGLcBldnnwFGx6FyDtFIWvBkJIm0kf+9M8FtS8lpm6DHff3Uzr3CtXd5v9rpnr
q1n/WDZ5e02UsuRxX2XfmxE1U3Mav5LMireF5QK2URMOdvzJp51icmwFcBA3Qf+atCDrugxGvNsq
wrcvme2tZFFc2hBdktTKLj4gJjRVrbiu9jS55/Wz4rbtSjcgC3QHSqQyOOAKkQ52+Myp+k8MUvU7
wLXXRm2Hj0UB7GaMnXbv6EZ99BfarTL+Mbt28il2vIDH3rzgZCrjzZi7YZ8ZubdttTjaehDYbfrZ
CZ7qYtMgCXi1Gy+hZGZP2i5R2nzdTVn45HQ5TrWP36pRKUjjsUEGLTWVI4ICz8s/ZL7NY55ldZ0f
vTV4OiV8gYax2A9Z+y0AZHTSanPfuMvPWkpYMvxamOXXX/r/VLliDlinmR1S2ppTtX7oXevH7Wlf
NuV3Pic5DBoYNRo7/m1W+bGtzAbyxpyuZkeprbO1DDJL3NA6e1OmbqCfsdbpMKfzSpz3wN7NHuoQ
lKX4fwvxoH7eg538oca6Bbkwl/otpNfg5K/tTN/dVwKTCso4c4tt07lbkXyGvHYsH8YC3XaxjH5y
i81twTCJWYS3GxBdB2748eOk7tubvCV4akQvO9g5YjiMxQnzFFOYnsbHMXq8WbIQmdMbJBlAt6Dv
4pifdH8Xycmxq/pH6NQknWJnfHEGbdj7fmQdJtMtrj43rw2UxeFXw2kOsieNq+ekrPh7g2439ZO/
q27qKZT7/UtiuD9ycikncVlkVy+u7R7EmhChePFtaICa3oq21djEzwihgsNVn/W697ca9dmNmDan
ypViGMkhWmTmozMHdOs5WebjkCsnrTX3yuhvM6OO3oZ4do5WM/BXX/bd2gs060jNGFEWcwzhtFM4
qXYVkilJdeq1mvpr4l59KCWOXtHnx7KtdxbM3Qc/Q2BC1fzyoEE+uC56tLehMUHWA0rXyXto7OjT
ZDr1NluKmuBnWyTnXGcRLI9akDU+0kXLS5QM8/KGdDfvvqC5TmUS3ta0Jep/hr7bXnnUNMtwyaeE
J09xLo6nuNzBSYAl2yk288d4DotHmeWFQQ1fbPBlxSPv1vPJyRFmI8xvPVCD98XbXhjpD5qlfBvo
oO+D5Ls2tBrg/im5BpUbneoQFtE2s/M3wJZXeQuAZu+zw0/tYxTnAFyD2D9ARNA+1ig1bbR06t+m
gLs7THPV2Z+U/i23glXXD/bHHqq+a9dPXyTKMBvvIXZgoRPT4qV649LOcxCzTwAPOVr5PDktXYyT
d4ui3Frv7DZEKwvCspis48FuzfiSV0G0VebC+sihDMxnOeZ/j9Urj0zrP248faxqt/5cR/CeKWWW
3naro2ocSN/EF46ZP3fXepRynw6KZXeWQk4Q2StzLt+SPItfaVZGTj6LrV1t8UDKZlhF6V3+q+xo
/neq3rpocE6eEyiyAdSx0PAXqeZB8XW2VBOWzrI+Om7tPYxjQndUquubajL7a9r1yn5hryUBkJSP
dlKoOw+AyHPm+QaKuLr/5iT1d1BY1d8hsPcbO8+oUtvqjOhoBNNCq1JwRrbraTj1ozOcFN6gKATP
B7EssFswDgdlXK3uMTf7tpYZyXiSpUbToJ4JIQgQ8xYkV/FL+BGaAcUTv0cbXAb+msKLPV4VN8rP
YtzdIdCESzjDLtFkrr5/tyDBqJ/pm9GrnLW7XNKxqkylGhWFhzqJe6SN9TYy1jxNzmhKWp+CIm4e
o4COnYk85KfUqKoH2+ghml1WPSi9tmU8e3tZjdraXQXcJ06y2jgugkSu/tR4HeXpsEgeEocfTYnA
bdLoIYTyu9aClAdoUOhsvZZu0jzJ+8egrM8eBFfBujNK/ep7QEGq6LnTtIhkB0OC0GUMu+XlFpVb
5TPJQecU5Q3N27MCLabSGPFBgmUvL0EQ97emubtfxaCItR163d7YSHwE3IrCfI/WRLmmAtieqbWC
P1pSTPOQultk2uutD5HBBwet2qcp6LeU7+HtmywqYOng6gcJVnjVOxoqLHol9IWPfkkDNXwZP1qn
Cg/3fgs5KS9+0+a7F//98PzLnw1dffJi98FE8eIkw9yElHH+YAZmrPPS42arW5zVGpAfLYHzffrb
xrszdkt9C9ouW8nF1QL2lgo1i829gsBrlb2Oxzhb30sQ7+Wb/2xLvFQrbsUMsdXMPNB97x6KKKDs
i8jlaljEs6yu8er9NDrtShsAq2jUcs9+otHuJVMJSlZjkOsgi+v0ZPOiRxv4T0K94JMOvui/+PNg
hR9p2LEQ7YGCbXcn0LvvFB8N+/OuGPnDlYVardEB9ArtUHDavXaR81HQW3XS8HiwzJsla78sWVsi
BfYFa+otUro/f0XWUWZvQVh4W+nJRfDpYWqi8Sr9t0Y6VDvPCL2NLNpZlr1AiiVrt2ERezV06FKl
Vdf2e7Ry7eiDLMqexEHiKPfM/GQZ7ldurh+6xFAA9jc/B452JMmbs7hzxbdV8tGauor9ttlJmF4Y
UA3JOmzDw65FeJujE2Tl/07IvLd/S9DIktj5ksrpRfL7t3WZ0u7h/+RIt1ooxkhFVfBVQhxPXSq2
eJ2JNBtymT47oW1FNkWmXpRRoFKnBZpL+dtp7Ra2FSruCJPW+kI//otASKiE7qa5cBHdGYgUDTBV
moTOWkIkGDSbD2bQnzbS1m2gtfZkmN9v7XliqeX3e5e21HeC4seNm9D6GS0t2//a/87DNW79f3JF
ygqd5kKDofbuLnJaB2iD4QBWYNYlkXvuEaHNgzQ73v1DZXXzatC7YWeoybi6B98voC1XWfaSP8lA
UPxz4dzr3JWpkuXMnMy/IBtQrqlm0eS9mHk7AsZcZpk3qQ+1nfxNpxtKAuJLYb0HKxyipRpEQ4Ji
Shhcgs5UX1J0t1a8xMPbXyXaS70shGr1WC+WRLjmpG/S3IcIa9kgAyWNVdlRy+7H1F3XaT/ekiB2
o39MAnTJizIsQRxker9VK6PauCq63iuwOnAlevWBIgUp3kIfd71fAcwSbprblO8mvjHbCL3NexYb
cb5juhF6G5tmpnXR0ajWroOSfix4IVtuLIWxcCT+Y83ubA8bJ6CJIKTieLuvpI255dXSOsot5E90
nl48tesWQOZGbjrv7kHimykxPfhouYlFaPnQ2cALpo0T6snqNx5Q2T1PTwaIpUeJ/tNFYbrVVsnU
e7d7ZSM3RAlMFjJSugKOMBydEZWlJ89JLneA/eIqFtcth76YoTIkFzWDUNKP4pb2+KR9nNrmx62+
p+XzQ6fp1lXKeybPkg2shLyL5+CcKaN413nBI2UTOLVc+yieu9s2O28X0zsAOxKhMmTt9G1WFXcv
APxk+bdX0fTYiinAfZnJcIPnp0FF9h/98d98iDd+rBVT4zwYlBeYwzgI2Pz+xQyLdHdL+v8ybzUC
h3bYfaCOkDG2/KtNphK/yGCFZgO7CCoN6SKkJz6bRh3Tq5OLWKGBmi+9xwcaKfyLV4wxfys0lHME
FuJNHvvqyTBoyZIf1S/TSTt/00MGtUbZO7zKYExBdE0CUsKFo1u7dwt5Gma70KDu9W5hgP2EFAZV
jF9XUuheWnkjgl+Sn5KElt20Rwru81GsTPIAksdyWYgpwByK4Xuq+9VZBjIr9W0mZqB23wsFOMw7
v5iZqVZn1NhphBtAbv9pfz0V8XpKyOgAGwrWyzHku+Mj6jKm05cMrZmtpsP5RPN1+qQ5+f85wvUR
nCms4akMXET/TPApaP/0u75ph6Ovq6syb+n1iseUEnsNx6i58CbIYNWWcapba6PS3XBziR+y2J59
dJbXmlI+3sz7Nru0PvudQYPLv7dpC+8CvPEJgE8Ldq9fn3OPK8yg3A5UM9ayKguN5j65ACcPd8rW
YrCpUmfx8cbsuphW5UfH251IKFuDhd+V19bbQiYNZuKTVd8zof0t1x4KGqAYKzRFQ/1c2612rrPW
mFZzBbsYHLhrpC7wLQs63KvTSmyt18J9NiJHXfUkjzeyLpcwVdVY125MR+GyUYaxSKNpobv5HM5F
zWOEi8nC7Yo3u1xrHGC2RjV6B60dgxfb9V/dcki/FCYCi/o4FiCoovTLhPCwRrGFPGQUP3IvpEaL
UMAuU8t0XxVBsy7aUTkh62K/zRCgL+SZMOMq0BUbnzozfx4dgKl6FKMtkFbzwc2raCU+GfxQbZ9M
qGlbKAVufs32v3sDRUIJ0KZ241quRQMKaSRXcklFSKPWIg5+98mMxD+5JAG0im0tgb5r/Qx8h3R9
t1mC5ao6ycIDYmd7Sdfl9wTdlH0b+jGmWZpEsyxKCk/Mf9Zu2b57RKp9Gyug7RJ+d8tG1uR697X/
vt6g5tQSjHyvme7PxKhkR8VMVCcKNjL1W2fnN354GIGiVrt7GvVP++6rlur+vs0aE95eZLmtDVrc
ZOqb0bh1qX+sytolu09rav04LQP8B/VjVJY4xTYT8grgMIudxMjyPVDM22ArCJ6Fxm4kZ0pSm0EP
iug2g1r8v3z/17gwQJudg+leLhe07o/ZsdwdiJbs3DUcHFYylcEESFhoGSJstped736ZiW9G/v1o
ZcGDuN7vl5A2sqHvp3xJQY7PuO+V2SAfyXFqlcamerJ456AUBnedO82bykh5VQAaCIUJM4ArXrGS
qQxUFeBYgTy4WFbv/j8Gy2W8BUAmy/er/k+fjiz9So3Awt2DZa/sKAwtO1r9dw6hqrKG8mY+ISO3
4k20P+oCAUPJfT6lpTaXB5lKjM5TfmNVIHDqAXEFWnBT9XRbRhhsRQNtsV2aso/O4BvHStd+H4p/
m7L6znffJleRkHe+tENs0Yoz2ImWz1B9OslXf/rM+6UVty62cBcMK2dhwbAU4yHIYFyvWje/gPJY
qBQWvFg167eF331LTNdYD00zupCALmGLS64ks2VRC0eYdBBN6hNSQEPvkZhO7DZamGiTUxXrzc9p
GowzVNjlUms0QnpIG9R2WxV6cVWZoO8PC0UDtpM7vG6P47S3jfQvWKZZMWpOytYy/IxsQoWmov9H
2XUtSYpr2y8iAiEQ8Ep6V9W2pqdfiJk5M3hvBHz9XdpUl7LzVE+c+6LQNhKUyURss1bc7tY1ZHft
EsjOCjGP7s9IFoG2nl4AZua/b5ysQEcUAAbFT0SDPSvMERuFFajnh2WV9U+sd3y05EZaBCnqgfdA
rO4vbecCjlaC5ZtmaW1YdUDyOiXtIlK7DrQ/eB//0ztpvicr6VcXklsJMorNOlW7o1+hv0xeeprn
KTmDRTraRl7YbCcV8hgnH02EBsU4WmaBaBiJPLIM7QhQQxUBIRFojfPJy3EUV/oqQTcJkDN3DZPO
RQ9O6KBafcx+QzFMdHjQ/1JEibtzoaXk4mN9jAK2db3WG74L/AgLXbJyyQCLndgj/gdcpz207Yhy
WisG8xX63v1tgt/g9k7JkHo45jZAxskH5FHpM1eDhdziLZoavH4q1iylEoZnXqKsPKzf517jIF+E
jNNGf20Djqtbv/NJtz4NaOqjlXI7p0a6eXg4LBVe5lg1Nltib+e4APAAGhH4yAqfgQs14VCxTMj5
gNbdwXmx3JKMqgIvqIYs3aXKTLo7M7lPZlQf8nT6TtayQ/VKDTRRwmYqFWgTzVDXCV45QPMAoWkB
/eQGWIu4CHOrDKcmtPoE5EYDITqhl6zceLYVb3ODoRIUHSGg7GBGdKHZYlnRBfktBV6qLHfTyitT
lPnSKlpgRHYXdCbatVMXzQ62apxQcDPrjHRLkYTnCa3nD/pYLdCr6okXaCLLgRv/s4Fc9NoZuRHk
BcZ6py8mnTo9ogn5O9X8dKZKwwn5jeqD0OgiwcGldGa1fCOPhWqG3vx+qaMNYlVlhJju3Z60YM6B
7jGzFBxXgEPDsW/50puzBGih+Q91SYMhJdyPmVz2Zlwn30IgOAQ1Q3QZgYcSxQPxtiuz9JsRRfY5
HjqBWEBqfB2r3/xcMRHg5UGNMY5HoRrQh/C32eV8R9Lq4yKv6GxIoQdBC0lGov91tTaTbt1c+xhZ
6K2X0boUeAwHA838pHLanoW79bIgvTTLYJ2TMTeG8TiD9teoXRCQRf7ALlyFiGlGA9h+voOBZ9mT
Xorqh9/dkv+avi1a/Wmp8/O++jJ3PnTF3ne+I1WFMlp1O3d7v7tkXT0NUYQWxc+Wi+Irw5i+lK0V
3WLk6DZeYdW/AzcHCXTBnKs9leILmqyPpC9DA/3q3uRtQdiDWqDvErQm6BpGYbWLF3aFrFL/Hqbe
h8YDMC7gHLonswFbMOlFN4Dzt5by4nSfc5dnW6NMzTMNHsg+z0kxySJ4lMmkPbU5A8jH6xrts+6h
ZXJ3eTK9bqyX6y0jfd079yaLvE2MDoZNZE0u2FpSD/2evNxGonOAWg4dDfUs3LP0mgFMkUpJMs1a
ZaFZzMBp9biGLDTY/QCYDi3/ekvyATMLqolMhEv0On1Vvc3dVelWHnxW8yL88YTEGzhCB+ucC8s6
23jV4hua9qYlCrAFVm6xOpBXqbzIrkWaNaZhnWlGw7qOvEM2be2h40daRqoOgBt4FX5bQkq3c1pU
2YHX0EQRpm/ECDmpgWZUiUmzymnYWYurd02Fm3pNSHustkdfvR9tpUW93F34oRnbCHXXqA/VbpEl
kMV37XEzo5ymCiSipUjFyS65hKlRA+h7ZMlFqIGULJmaKgDqLVD2SWEhmrwv7fH73Uq9BnU6/NVx
3f9u5xpdiheUpnCUuEzf+giprc5tPuDjXN3QU1zdihaPyUDLJT6kiBsmxl7r7nxoB7D1rDuQi08l
GjSlYQlRLItvlRAMKLhA3g1/g++3OXh9l9+Q1UOjkGoCJHFky9JvkXTMb7zF034qTiQwpZldD8db
8kO7d4FeRG4AAbmecUyG2URZFdA2LS/oK7O6TQlC1dKZnI2+cZqtd0/3osIXXs6v+mbvbj4sUUqZ
Jr2zuVPOXdMM27I4zHK2rhZIfrpykk29Rx9tuEX2c74U7QDCXJrSgILo+VJpJclkCeqUTxft9LCG
xHUhMLHn1ZGUnEd1E9wtv9M+bLKuj9iAkIw5frMA3XjgqqcnW1CjQYOtigYdwACthprIOFsAGN0p
ybFXugeD1pGL3j/O2a5f0FVQu16JYgkMol1eB/QiRyAkVzJC/QualkBhHTZFtfrMxYjSDe0OoMpp
2wuWbSw6p717WkM/X4Rv8xkNN+qcR8e4YfgJolOLaIZzTgjeC/soS1BctEjhgF07zPC/ILCappHs
cTQca8Cclm2++iCGmYFm9Ic3zdYlNuC9u0B5d3n66v24Y1I0Nbih0XJJPl5WNOj4U1sCaHpCE17/
1RcDGsNKhpLYpAWQcDS6C+hFaz9+WoZh2Vg5OkxjDjTVICuq5TrOkePsEWnpEai10VwRCXDPT2Cc
uxZDDC+z7ZGqlOPLuglZ+tIZziWfFEokNqZrkKEufreBtgPAMLVLolj65rw5pWICwIEaRp9nqIxD
5XYHkoU+IOXdlHUDgzZE5wwzEZ1Xa6qqel2d4U0MwICjAzoBpeTTE4577EJuZHxdr5bpi9rgTTv2
UXahRet68n7YfuyBEQ12gz0KBZFNL5baOoMCF0+UnwckE6xz64DgmgxN4f3w/vclZEUFlI2nDq1Z
57Td3U6rdsrsi3BHduDqi7zKe3yxd+o7nmSa6UHrXHoCkGVdo02O2mj2aw81QEWg9e9tQ7r/weXu
cu9t4+VAWZVD9g8Z75zfn763xeNKk55mpG1lDp57OeT4Z/rxi/n1L+rukrJFp2zp1W5Q5kBcQefz
cHZAqJEDuRBwEuJtQB8KlFomz3lE2CSgKS0nc2IB3n/djmQy00xfQu9zt+/DFcnnQfdwKTbU7t5p
gfCg7lPfwi8vSS7rDdKSu6vry60//8OlOmTqgTFgdnaUBNywmyNIisVFqHjDYk7jSTgS4BGQ9MAT
hvYoksm5f1thjgksP69bvc0FYfj9al815OXycd09ssqqDfCSgBqQkCW79V85Yjj90JSGSh1OGjVY
9D9C8kJHJG1HnV28s3IQjz/uUfVJF+9J27LKERu9iGbrTrTp3f4jCmAEWLA2vHFRS5giO0VDI9jr
7N91rIkBvEk+fAr/pyX/69YPfg/i/+suH9Y+iHorExx+myQxza1Ioz0C3Wh3NkeAYxUOnhYAp64A
01YGqAAGgrafojeepuSTAZvquEj/y5IB9CoY5xwpbbWYBuGATLjrAPukdeuuyEWPYKqyvC3tZUSu
BQIjukJX/oOQVLktE5A9qNMjDZ06362VwDiGtajDsf4m3aAMTYozz9Zx/sSx2bmkPEFDLmKautFX
qNhuu4whskjAiFBG8jApwNsBw+QqYCA3MtCMkJVp1c9brm3EbwY5lMuBy+Iv4KMgoKsGlpndvuvE
N8D+gwfHKBHYJUNdyjHZU5PBquVGnK9ryB42l7ABydHQ8Pgz4q3GaTLGWUELAz0qdtxDBlSLAwCT
iuuAgNU1MhrEJPMiQLEd/pdJR1Z01b26kG41S9fPdqEUVkA+/myAdlVvRmu0SAuXpf6zy3JvT/rM
RBBq4CjylqmLCkXu58OTg3TZUC/1xQTo+pOHSrIn0kedHK8G0Lof9GQ0HQ+EbAnop/SC1h0dpqBa
rW2HhpPt6qg2dR3nbEYxEIF/zhnpdNFDHolEzwbKLWq+AMyL/JL21emmh+2conwGF2F/iMe6uYCq
ubkYw4/ZJCKgRYEM6YtoinBPVvLTLne6HsdgDzTCfGI2+lk7Y29ZY7iKZh85z2QQVVcASbyc9yRq
A2/sk8yt6KpVppsuVw+UjkiLBlnFvDMFwGhGAwWqfBWtopk2PPhFtrcA4FM5ks/DEr2N3hUHlBgJ
wLhGkwG1k3PPqPfExywBnXWrBQOAkQQxvBUCkAJld89DY+WIOJRybwy+fc4aFOhYFdqvAprSAI4O
1KW+DeSIaqRXnV5XtSCWadsp3pCuNJAVC7RZ74Xe6h8W2gf1B9W5Tk4tHgEXGkJVliC8/FUkncWt
dl/J+R82c6cFjBpcyKD93tO9Lft33/WKCHvjAauuC+q6Yet3ibcnWPeoqPtrXUZ/kUTo7+hKeRbA
8wNCJXDfC7w94k3cjFeg+AxNCB/Q7b6uJv+IoXrUNJzpTAuaJk1OTdoDmyQTy+d8Aa+dm9cHUNhl
H0P00z4noYV4ODqUfgdeLd90UYfbAp/OV68FNIAs2e9Z5s370QZKFbnhzSCoqqn9ze76AXVWW+aM
oNt+69ehRHOVzAhcklLG/Ecu+S6tjHrhaGsWZrMhpzvLf03xnnMKOxGdHBCtXGngbzOLdUkfoGAa
HK4Ryi6UgUmrz4FL9TZ1ix6EA7VnbnpgmfRB1OJV885O0xj9EGeQum9iy4n7gHRNtOB0Su5mg4cf
KRd0qAfWwGoAD2Cf1ccc8uXkyLZBnTuYCW9+46MSJbHwv6rwrspRJHtU+YgV4Ip0K+BV5uThFW0D
pKLhAfQKXSIp+HbR/nqHkPX/2dRDAtnc9iz+Y/QLlG/ZUn4t+7y6NKEfg5xQTWloBT7Vd3I2DtUF
ObN+A85jVKW/OZKBxDoERFOOfoW1X0Tk0kefoOoaQcFRiva35g/DaRz/VCtQvL6ZOPq7lhBsoXWa
rI6lssyO5aIdG41dV1pNg4fO0wbV+YeF8PbIkfZJgTW5Z6ArDVYqkoXITNSwMpwseYfgH/Ga1C66
x4A2XqIdCHbiKlnNJK/cJ+T+upR2eWNIIX9AavygTfkXf+EC5y93gM3D2ulMg+2MPtpLOtRaozAz
K/CrUjbRma8O2pV0IEiAp/ZZZUUyySSQvdbtUJ/3utp3LG7vVqdf7vlwCS2uNwQAwwk4g4MJphR5
KumVWb0e04wGSS/TWs7ezJ16hW7pTVibaZarfWgGVCK8XM/5H4DY4uv+tIyMequHVSRql3QBtYJR
DWAa9XsE11TJgWnVy4WKDWjmJgmiWsJm/kGYw+3BJZvF+Fq+wAtLGpt1o17VMyzDbAddCmS0lMcO
PtRsHIChoUz3vnQV+bs3qVQ13Qa50Bb6Nua5EIDFUYtJOaeAEE3sBMXdtDkpH26OO4W1axsgH7RO
GfNdnaQAhbfBpfFcdKI/h36ayP+QFm1CqC3nDrokbZFPW1CI91b0TDbUZQ1nZo/+aTa6eCxQRgXU
m3NYN/yWoATi1teAyqnRGL0SuBiojgT0FgaAlgF71rJWspaE6F1WnyHmMWhV8bUlIwcc1El6Bj5y
4CCEXAfctboLOBq6C1MzLT6aySdh+QRGJ56gjNZEZu/xeyZNx9+yyAXBtfqa0d8wd99MBX0fWU5U
B9ru8/orcOuLA7DSoyuQtKMrzR7EJMczN+2HZZcnIegVtA/NQokc41av8VHgas8zUD+w6bpiwJkH
6/RqiaPcpZ6PfS/NMzJ9JkAaeuPQ+faBJNKPb0ato9l7IuK0AHbT5vd8HnS0v74DvfbfdettsQGc
DtxEgSnKUMA0SdFcCuRSmBflRkAEMZ9IQwPFitPygk7ZZVXrADA28UAK8zRWLeoFWHumtwQ3T9AK
CZrtwKA3DP0uol8uHt41emQCg7zEofLuRebuzUW/2LRezC+euScNDVaWA68MeG5ughexh2B4nBbt
qWwydOv+IvBOCyhCj28XfG2hmeFAP3juVF/DCeBt9PPajUSyvInbVad/P2R98yW9/p2+6bUKbKLt
wRpAEAUwffNi5aDr3azTxoyaE01ln19jwNkcJ7ed0FOkPCe3cYwNMPZRqtGEP7RhraaAyhAbPldy
3SkWAKCdVAEWrQRHcdKcEJlUDPdLeMTbfvoJfMUGsJHz4TipGmvSDbzfZVWbP5OUdU5yy43wiSRQ
b9e3eETvvD+7N3RPuzea2Qafz6Bnxq6+ewPb8avey0c0S7C8AoOyuXE/+txEakdREBcDqlulMfdX
pkR8436yLTf/YIEN6YU5ZpC3YvjCrCn8HMUmOBXglPc5OG6M6SstyaUbXVm2cLxQwYj6HuCtyqnd
ktUOl6M3oN+/ArLjGLDOc69AUnCvIsUbaZKinQECqR0h+nsPsgyoAgOyTDju9FIy6HU0sxyjOhaZ
84kkoTbVbg++LHNB6mN5x4ct7YSdMxskXQ0dGd3SuC0JkGCcBp1ZMcBRS6WiQTKQ3nMUB+zJF1Cm
6BeiKaCGkZ7qOyCvTHvO0/7ZS1zARfhx8xEstnE4xJveAG+2YzZ/ZNHCQC3xsQB7mHPwYq/fFzkQ
DtFZMD/RkANJCUxoGWLeg9WxgzEP80VW7AzcdedFVO0pMsPqE7Bm8GEYQMWeiBcvj53nYWEv5GOg
DPBizDEI00fmvEyeXx9620LplNoB/Kco7O2N8Gg65vMULdmpVAkRGoBXlQFPjF1NPEePpJKUn3lw
QQ3/6woyxM5yrV13AOfbm95KRmA6CwQgHXNs0cdYlc7NE/iItQCgGHO7264AANTd31v9UYSWvBII
QKeQAPKm9I4zepeAy6gwAUhZeAA5tz10xmtkAF4u7q1iHDxTlXlAOSAIy5MKNd3of8guNNRqFuZt
Y4HCBRSsojCiTT+hEKr5a3YdILwiB+R5i4UDpW9d0DU1RFuapkqmGZk7N/ZA4UhOFV4ls5wZwZ2S
nPQapxlBjPcol3b0peNlddD7PlxraFP/1BR8M/dZNe/tVM67OfNxCMkndEHjexH5oDURKg124iD7
KlBLhFw+3hMxXYaKnx/l1UTauwV3UzLRUofN7Q4YCHFwt9/d+g6A8K8X5PnOAVUAisbD5W7o1ON5
cq2xQHE5LK/yez4/dP/uYoOlZ93/3/380EFNynpNwA9sfQscOe/dAm1YMSDP8jz8zDs33+dJwY8C
8a6dlzjOxsSLMArzvKc6cV4hhWPVpjPmJUMzE7Cw+jE+5rldwAsde9SmRzOQS6MHiKZZxtHKlh4c
BTifeP3HBu0hN5JYMyYnPJFQN6aMbx68sv+ebLls0cUdXzQSJ81IZ6GaBxA+b+axGT6ntY33xrGf
L16VzZelt53NEB6jDpErNCf1Q0BT1ic3zx6dIyCZo+QMVpoevd1ltW0Va9WcdMPZ4n5Akh5sRY71
S5EM+B8ERGY+osIwUT1RwKEAyOEEptaOo4teuhdRFtPNGvvojI7ny4iT47NZF9Fz3kzWwZYmXgLe
dDQzwFgD0uvrg7q0vHjHcoAjUU/l2mlZ9VJsigkdu6tM7ZhgOkMFoerhJM8p6vaxjzM6gKmHU+ig
Jhw56ZuFwkTg2arpKuOyN+f7nTpTVMyJGsghx8HeLSznpFXkQUbSWbVRg7CyYqg8+7EtGfqmj69t
Hr2I9A/Eu9AZ5kX+M19YuDVCvHn7w+wCx1aam0zm/c7N+4Gjr953n8waXV5T7V9JIr9kTNIjQLT8
LWDp/EM/jcu5sXNc4FgYPZIF3dKYePLh7JQzx9sxxfOQK0oNMkjWhxvHDsHYEsfsktYNu9BMoLUE
37J2stM6MiR5hb9SRiMpCnc69LV9tu1JgH+qAxT6wYh88SFawI0QeFX+EsZedCEdGBUECs3QwYoA
1tYVJtuNBKriCgQorFAwtE1J0KEJ5IuAC+g6+BChxxGfxBnQC7fWOyDZDI7uZZl/A5fbLxNFdzki
8rmTswls15uHlcDszLZ5xSOw3AHWAiXI5dWwsmqPNuUMlRs/dGRogQXRoyAfPjQ4SVtdOYtQaTPl
RynDsAl4CBDomaZMTe2aA319AqihqtnqugWv6DTVQ6ZKtBBBRZ2W8iGRzwALGHwUCHmjtAPpxTm+
E6J0gzMj31R5hD/328ABXYU8+ZtMM+5XyxnYADgkdtYPcw3GnaTmzjFmvDsbJoYMNe0ApjCG7jzj
xzvTbFWSnTxJGXsJul7X6cNyckpoJ+1P2+FTju315aJ4b1YI0odtJs+UHKMZ/VloFr/lBbXhlzpy
qbwxfs0LPizR4ruO+vLvmqPO8zeN3Xgo7vXZ0XBRoRKBx3NDfybbbip3R9OGKu/0H/TOi/6YZGmp
hO5dGck//FeQqaByPfVvgGhOwzdaFjGKS3BuOq3eZFh9HhaW2b4LU/ciRdGB7QO8CxGPjqhRnvhv
b6KRRUn/yWD2dyts0azjmCmCjh4qwlzuI76AYTTRLbHKURmHq3JOLEDTThlCOGGHx6B2L4Fv0a6y
0aZwokWrvzWm9t6TzR9lG276eQDdNTrcx4ArAPx12vQgTxDAJMqBZ3giyUCy6jp7GRvBvo0pKdOx
zjauL8PtFBrNHjCN+YAcpgyNDTV1UjsnzUr8+fbOBC48bdCtoNqqAc5Az1IfR9etgT8M+tRpGppd
bHrTh4L5IeL4aAksQwtoY2L+jZCDZRc6aKRTcMIMoD4MLSzXtqp/6PDNjN7WAf0gBDbMY/svr2/r
PSp65XlS8GijGmhGugdRuxgW9kZHDNZZCkdN76B1UZdfx3Z5ARHycAXaDOgkFeNIJ6fkz6Tov8yj
PX0RQPfbD2PqboDYXgHvxvhd4ll7ATAjCgLSCtWPqWIIIVkP5DO/Odqg2QW0SjptmqaKPx5MPF4+
0tQ1l/gjOg5O6HxHglhZfaVK2u4/ePIXfVsdcIjn/qdeeKB+Qxytq7iFYqe0dfdAs892TYyoNR41
gNpc37fTMNrGXYF2Ynq9pjdzHJJAqP76fq5e1Vebf0EDfruCadIJgB7++hhgd+aBW3lzfNCvQJva
7+H0QLAOD0tINySHsueAo3N5aW141cxn4I7UOEVGywwYibJBNFppSRZKudpJqYciATrN6rnaydWl
9e5sT8esdbako41mdKaAglRtRzJtdHcPZDGd1t7MJuiLEbzvuwXVBip7KVRxdN92rzOtC+1i2HrM
MJEaxvs8oL/gAyRPw97QmjstyauJvJidYkFY4NCJ44Wx4x77Ljw/PViN115Re7CxDDQGI/GNGpwm
OpUoOyCpdV0DiA2NUQY07Y1yb7BounigsclQMHDFW48H9H4cjWhIOVPsbpO5JTEsk5EHaWv7lyRD
Wb06La0HJ6SqUKNaze4mQ+1NIVDiioxJ84GG3POT/VQCHlzrygrVueWEMmLTeia1Vf82xv5wnToA
iIgl8nYJ+D1QFiu7G6Kg3Y0MNCMdMhkTasg9fKrg8eBm9dM0gdhhPEgjfwKDojhEqo0joV6OMAeK
V1d8wsGvxRbv60sjn5HZVr5AtMcHCP/pJNFAG6k9SA/eunFTdIO97YwwugKDni1osPWRe3DmT6RD
IZjR3WgaVgKc51l57gYwHtkF4sw0kNiWgErBIezPNVNQuqjlU3mJRvSoCe/Xij6loBTDnQzKaOu8
yqsvLaNdZDnjOQq8xmU7GuFfuS2+FUPGXoDgXl8a0042cc3Nl9GcvMPiNuku84bvNnCsr+UAxL+J
feUSTeMk1AB3Q74+/EpSByCtT1laL3u3lwgzK3fSRZNhACom7Y6RWX0RqHoB9fwM0smMFUEIgsAT
icSmCHSuIigT9qojkAhwU73qNGbEXDmfqswdgWzAUPxSRO1lUFiio8KHEwQlqmUyk+U9nV8NTb1u
kRmSoe/eGjc+AZXqNeuWv5bJUoPr2bWik21JsBB0Rga0YjPajU3abVe5cd0EBNdcgDJY2T0DXW0y
e7YcD1HXNHyO0QSCVoI44+eUpo5qICWZhlVsFQLTnazcSbxbzgxLHNGCutV+ILJFV04bfgoN29yx
AbmkNVf/c3XAezqb0vllapi7ruiagCoAHh1FtWyXFjAgvmODfRKZ9xKnTfChbGjqK4w+tM+AoYTk
xOPl2TM8vuzuXGdP2lsfaDGbPmXgbslMuW3q0n4RCEPtZry+7VsAY32IEPb7CIqLKMh9FEXztks/
0lDIxQiaUNgHrTOauN5y0Eztyjl2t6gv9UHs4YTPTmI0aHGPd73IjGdS0QCMqH4HiADgrcnIA7+D
cp5t9qHyANlHzo5fjkdb+G4wjY0ZALxmvNYq2tflxpUVYvjIard6WRB9VSHBfpHA243Nj4Ikt8zP
fhl+LSKxs7kzX/tKHZjuplEUtqh/HsKg9bzwDEbC5cp4Ax1OecvVVwO5k9hK4/fJHQC4/aa/23Hd
Kx0AwQMKYpRE094P+6z+LvAndqlMEPLTt7X6k4KuuxgG/jQ5Wvu0j76XuwtbT8AmQ06cfjh9a7nI
ikMGnE3EG+Wtnd15O5iThYaRDHA3pNQWsPxYG4fiGBIHX9lbfA+kyf4DohH9qRMsDoCRznzUwEEp
pDyXBe+viV/1H/Dy3X/oCjyRUFNebUlHAy+S5amO3XVRzXDQDCYJMPgI1d8H7dfPJkiMIxkHCQBT
P2iDvs6b3i3Kn66jDEaJmqYWwBhouJaI6pfh3yUYjT+nBpuPIs6mw8Lj8evc21+AwVP8VQzuuw4p
cJsdD6iWZrnJp1H8J0qQrgdqZfRF2HNyiJcIwMeNZM9uCNq3buJmEOeAhHASFcv2EJ0a2rjfJ0X3
J0laTyINcVij54KmCK5X21qEAEpSuF7h7MptGxfGxjBbBOk1zpcPevuzZztojP8J/4s8SLdY87Nl
VfPJrspqgzNGuqdAMgWX0Z2DEh0HpEsLUGdJVcVJc7ZS8UIqHZxGN3K5YR5HKkzFqskaVaH53MnN
Gq6eXCAeqDjcz5CdJDZL+7tq5UZ69geyJ8FwapFmD0u1Tq1vcwCFadWUuOEhNpCaVRzKhbU4imd3
u4L+TEXoPEk5PIor6E8Izl9ypkefnS79hSX8E2UjWkXqW2c4QD1mKJKUf5Y5l6fERjvQmsDo8xwJ
WgOHmhmYIQIIMGsEsCzjbJdPXoUyAHzGMiBCbcsxn8GrgBofSw0hB5YKjvCAPVaiLv4hkcqAnC49
jKJJr6gANJ9jB8CFXQOYVRJnd2HPNCtHUNg4CG26Uc2efTWUdeejBqmdO3+TxAnAiFH9WqMGAX3J
vLp0Hcoh0Sr9xSxZ9MUop+wpZs0nfO3Gq0q21SmrwEyHAFe7ScZK7EA0L6+TAPcisSvGWQ4KrRy1
mIqrkfQ0ZKhCAPsZzrNAST/zQg4BT2x5mcbq5d8TxpRYnlUjW1P38casqm57h7OieQRnF4SgXlEs
WwJpIXQVGjIgDx9wOv0WVU2JhgiEqZciRor5Z/FOZwCeODJKviUdDZmU2d73JEDR1cFZprk6Pbdy
56DHF00lOC6TAZk4/9k3N6OIAeTvdxlgpMBEpYc+aXd+LIB2+aZ3DBBbNVyRQ0+gsH4wtJ3irhpQ
zkEGN4/7Q2m4MvBb2TzbgIPeCRelUqGVNQCyT9zmOa1ztk/G0lh9yNFzu2aHbuQZj77Z/LSUeb9p
hnbZteoh1taReWVJi74dLdNsmFCT3I2g31zILEwL7m9rrDr+S8683NProlfZDBQKRTKgqRc5NhwZ
nE2m4s62ZSOTQK+Jczv4x9ictw6ipecoltOZv81IJAPpZNKjeEnLZNZL9A5aR7M+Aw+Raf79oNb+
D1c0ZTyvt0Ir9DK9AojIP27lwYfE9+6RdJY3iJPZPvPMxw+qBnMc2gBMzCLES+hkbhgz+w3YLZEw
BrfB57is8NU7sTaoY3P5TLrWtgBUZWTod+zMz3IB9HLnzvWejGZU5kE7esDUNsz8c8a676xP5z88
HLiCDqBHz8DmM1GGc7ULy0RBZ/3nYg/GkTMZA43hxyBDa0DXGTrZtI5mMR/F0bLDv7Q+qt342a49
/wnRA5CLHRXRAiB4kvCD4fThh16OBlBCTIaMsMUxbd16h2cs29ZRbxtoCSnkUVQFEDCUOy0Eleh8
bcvkWpIL6RTjXIGPmky9r2Va5EcKNetIdPIWk3Y8fAWPFvCHVESa9OSW1hmwmkkuKgXb7ESeg+Md
sGKnPg/RK4hy4siMyw809AD2PfO8e/Fnq1hVpLfVC4mNWP0xxEMOIIqALQDTTPmSs678kIt0OssS
v2F0+KDB0J3aM75RUS6PbvNLPvt/pnNdVBt7RBGotlYzKMkG19u5YYNjK8ibgetE1MF68O0wQUoT
sTiti9VvX6qvhKo00u2DoSvxNOrs8IX0cuLx3m4yFEC8nTr06QI0MhkwjbtcbPMGde/kU1vutB5P
ZsGW/RImvw9zXFzmBnRZYNVo02CKrXkXEakcmSaid+gVi9yoBnycroCoRNV7qr6wAQ3/5KrCg9K1
I+A2J/ENbHBDdFCGxgmR4GZpHx202cvBZ9vlz7UF2IkF2Bliy0U9XZa4PjhR64M3bsBJyredZiuQ
EgWqorCWp2qpj+WM98154JPYmkgXHF2JIkASyyo2n5gE9CiIZct9L5cRJMRqHQ32aXCd8elOnSK4
iXJvueGsyk/4K8zP+OzGW0BzAi7AdG4zq8K/I9nh/ifxPfSqaZOODh4cYBcL7uDAaUpY4XkP4OXQ
AdPAu2ZSEnj4OCLIF0bZnpfF1p2/e3a9vGRN6CGVVtQnpzLMT45VA4JiAR7cHOfVxu0S1c86zAPK
qgAG3tvmdUJP2LVPEoawhwXsfT/H33tsPABmxShE6YUdBRMwMfb+UIzXxvNQE6sMq4+rlGQZRF+d
PZ8j1ASV1tOK93TgigOcXAMsgv/BmS6Jr4PtPMXN+eFW9CVoZgyodfWs9m/WjSAejIXxJTGngAOx
8JJOVfGFA8tt53elubNQP/tl8aPkOpUMpxyrFoBvnAOB+Npn8WybQZK41tEwouxb2hgoKAZBk0D+
aA+K3Ts92IgliqT8EpXjdl7/thQ9SGu7GDCCINo4IODeHvGO/LKKzOvLS7eANT1dir/AMhNEikLG
RlmWin37FzcZgXhU8wWcacCH3E+dO1yGKRsvKNoY15nWtb5ZhchHAGnBssA+rC2LO7vHlHdN+k8+
Af3dNEChxXsn/Oyk4gM4zebv0mLNlvSO0iPcuerBmPuqD3lugMHGOoZtc2iNbrgJlYUfeiM5dRZA
8Yg1nnRpOH0kD1JZKm2Pdx8jICMNkT9+tPEcedxjBv+yLcATOqvwYeVGEgh6bt4FIg7HvZn2QOhs
hrTcLT66rRGs6m6+GvgaKFTTMQHEyyDCS8xDrBay7Q5j3vxTcJQp0ZCpWZkk9R6tUmOAvi3gP2sz
zfyljG+V/6jOFR5qNyjkZ9CMVYFvemxPytoZm9vdVrnaP1f7037kQ7N1dTRM8a13HvefsjhGWQU4
dtYGhQdQPGfK0KqQTvEBiAMR0LFVE8NjP8Pq9NDvQCJ4iQ5NDRolWlIWGUp3Y+/kNcDrAiDXFS9o
7BYZsXUbCO2xW4b2hGjXc97GNiC2lfl1GkYRImTAiUiU+90ackpUeVfotNGBRDSogRmjQPn2W+ns
TFWyol66HeuBuKbrZbUPzWigwtoHlwe/dUPt897WtM3DOhKjsf4OuuF67xcZA+HpZOeXdZrGQ4Fo
Vu3jXbo23c2oTOu0U8+6O61o/o+xL1uOGweW/SJGgAu4vDZ731uLLfmFYXvGXMB9J77+JIoeU0cz
N859QbAKBUpuq0mgqjLTDJAgVwHW0KenspD9LmfFdXH96/Y01dCd50t1zxEq2OhWUTeafxwEVhOp
65Ap+OfeWexwPwyb2p8CrT2lgO6Vqygpu5PuOmm+JS+KCWHge315LAFS3BfjyMsVzdDwwZ4jyZuo
myR0P4hTSh+beenP9jL/ef2HWzkd6L8sDQQgJUs0sHdCvEAETXPV0CtzNfDC11dBJLoVN8Jot8zE
KoZMMZi3WnLnQCvq0vy9liZ19l52QFHS3LLak5p9Qn5/s7jmH6U1mb7HefTbMkE/KeAAW0Wo88cG
uqgVodEptd6yEk1T0nWQhlDD+Oeqgh5etZrD0HpcrWiebLqKR5AJRGN8W5Yst/kQpn7YmPbIwi7T
y29gtrVYC7fMfJqdA2mabLrP/Jssazo+pD5asPCCk0AJezo6yEmteRZmhoKngbRbtLaDujmTbxZv
ZoBU7Nss+ZGYvNwFotIv1mCF28kJnINdu/mzGZo/wW2U/9DqQfX02+i7Nbl+7IMEhFlIkH03EzDA
IQCqz9gXCl0/FWUORnsPPfkZ+yn5xF9SdCQ+DTxeN43GX8hVGs2aReByJUtIhlSimV7IcuQ4+qbb
i0Ot1TbeybW20bTG23RqOTZO+SGsNL/F1v9IL3Eh8nTDog7MvVWUv/RJbAN9aaMfR73TOZg1nzh/
I4Pi42z4aVi5faZ3/lhH6UbqUFejCGSUIRDYG+OKbob3KbRsHW+FCnj51XRzZIQ06N2h8Mj3MXCa
h74sgqtVmEgmsMH+0nD2VzGNwy/vXojB+tX19ncbTMfzWsi1lLdEC+0Pa3V3lGvH8ea1+KMMVugI
QcZSdT3HKD5vhiALN0vXs2Wj6wGH6wwwcAMSolWzsbxsetCCdgTuPKn5d71PJLrnim8gKot+QBkH
ZKjeGD9wIDfwfIlMMHhgog7fkqbWXkCtaPq6ZPUzKD+8U1haf2eDUtEYk+Ytnwrr7KJr/pmZ0M6O
kPj8Hat8Ruuusm6oHmnjVs9aKJE9AA/Whhbo2D3cE1FveNAKv2BBsOGl7M6OGgYFpirURpKuyBfY
ue5PCnpFE4nrQZXBCke7Xc3XFIW692HKxvKw3IeulnuziE+HGHVD/MYliF9RHO3x9IkDpMrSGEcv
uuzTXrRQTx/LM9lcBZtGHq6SrkFzsjLJ9681NAU0KXZZHCmWD6vVmm7sodLWGnvi3SMePqBXwhNd
kW9h6dOtroS0n/P2yU+x/7X0k89K39Uu9dSCyHtAMt1C2gjd76tBVDhBWV54MQovhtoIGLJne4kh
nx6lOPKj3+r/YlYj+rWu876gXhpsoSkfo3WQgfDdYujUzCZxDBMH4nzqPEuDVmjf0B+ZnVPTDdGu
aYsjGEJ/RzhaumN2UYnvDHo5qwJ9oxBOLBPsrmp7v5xGjNRE4pfsP7N0TIF2NSQgItPF3z++6ZBr
3Roogt7pmxtqLZKno16AcR2TyWBau1CkKRr/8JAwgkG/oovm1qMLu/H/LKXYHH/vvmjb4jA/A/A9
3mmiSteFbkP0UGuPRWxk/II9wyape2dXuHLnOa53p4GZNYi72uCdTeNvl4mOt1tq9SsKgCwYEhta
3+48SwMXt1pJsSOkYaDJ7BWHAjKG892mQKSg0TZcFL9ATZC5cbchMBNBlgjR5HFeYSfI1ouLrijM
ISAU2QyP0RkNxRI8wno7BPdM2ECBLkg2yCEnOH2DP4l8hK6RfyZmOAlha2zLSja1DeXqaMj9yq7y
myfC/AYGi/w2DJA5aEPw0JtO4lmrQk2bJTjK8zz5QXHI0GJCy2rjpLXhYVlLV5nC5wh3t7jnG0Gb
eJ1xyc90x+Wnalr2HEP8DuKg+B0W/yTzZmXqHP2hfyaiPhA7LYOqoW4y7ZSJ0tuEos0AK6k1MO3D
RxNkLgP5aJZ8ZHZaOflW2Hk++QDB0ur5NmTX0En6bS8LK0C267Zqtv91a7ArdZsy08HXLtBEbpV2
+2a4LPYDmU4vbex1yPWH8cPEBnBr1557gVR2Dq13CS4SgFj2gV7fCj1wVqXZ5/dI59kdfCz53W7s
k4mj+5n8HA/bDdSQIMhFanaeYikPTQbAMRQ/N7NTtLzZ1AwNY9Qc0QEocxX/dJ7ibe9eAZiaQKaK
nmJllc4G/Z3OrLEC9dZNPMjvpKOyaKZ8MD/pr9BMI5GPwb8a2itAmBfonJHuOo7zCXRRApnIvhwb
3+QoNvdGza7ko8FSs/h1escWs5sCcjAhX0ENACJSMISsFt98N3WPKkKiUEA1k2LRtBj7DqoeyASB
DY0GWXmi3DbHZKKjtpWU277ACcC1yxR0wp11BboJWakw+K4noE7WYmFdF78M0P0ozPgnuWiS4umq
leEPUy1aXBRWlObWcWzIKqjUV6aSYHXUh/MV+fCfsysEKIBpkoYllkyvNL4aRf8XXkT5QXZZAWk+
c12wRDyDausI+gD7HKLOdUamtt83un4n1+KnK22csI+nOJlB2TOxwQlEM0OYVWhCVLdZ1jih2e8d
Zv5f92oqARQpGG7Xmpaf5n5KyQFesqfkrbZQ4grHAGnTPnGz+wi+ZyMAS8sk8vzegeLyLhyn2FJc
KRkKyhRXdHyOAy0CXwfapHJx/zBhLOwYeOKBE+MTC0Y1lNUmCAIIMSoajWUd0WOA1vdJBMBufQkF
midDo7kZ4ViZ64gVHHKienew8Ug5uBCeAJxJt240SMWZUZsou1YoBa4/TWim+91g4XQgv6NX1q3I
gKXt8O2dzO+D0LRdZWEHqw9u84RuwPaJWaJG5zkPduSjIdReJxGKB/gFBYjQdvRR0CcVhT3IXp3o
QC763MhfDUGMNlz5r1jwC86xAwBt6KsXHmQwnGxTd2Gzt+vY/Oro7A0q68W9Nhz9BaqoyMr05te8
zrUdwPSQPpnu3QDRC07E3shuX2Y2bxA0pBe0DIQ72UImZXbOxN8USkMWBah4j1B/m+c1OXTHOm9O
BjejcyagCBkBD/hWBB5fR6EQh6KI47dKqqbx0nlixhA/2l68UhQ6gYJdokNSmUyzKiSo6rrh0osR
7yQtDQ6OnltobCnFbt5nq802WocuETayF9pru5bpXrO22goj6KAqXbbFvgrza+4NV7BHg/rcrkBr
sewl67qSbEsbQQFh163OvHy17CBbocXl04pPDDKQFIpWu1Ue2vzw/2R4IcIXYoJZQiZoJmhDxWZy
mcX/X7Hk66FNF5SgOwfzeqlbJ6dFitccQTHOG3QBItHjXHvTdK4cQjQryJR2u6mI3StN0FC1QuyR
akrm4GVFq5aBexMgDFtJ6uJONND6IPSuOD7JxvAZWi4xGPEGmAEAGEsBCTWLFBAdpY8YV6MOOXFy
dyO0Esk725CD3DrdFB/IV2Xl79l5DUWTk0FRd4O0HPL0Krvn2XFyqOvsBjY6yY7k6/Pk4BgyOn7I
0s2XhqLhHFDNWVOgU8TIujL32cAhbi0crT6A7cf86nXebSx6/dH3unh2knJ2Vw5rjoM1gklDRaVT
+XFRNjo3r86MR9CW86JQK+IVBAiy1NuBR8nXkVZ/B3CtW9mN5YLscCifkiR6aSQr3yGsxTc28s17
qcL41K0gn8seIYqME3a3o9lehSO3A7o2vwVgIN4MDtchRd4OX3J9+u13QF4FEC9bNxG3jp0a+gzq
DvOVG/GPpproP/k+mX9CPt3q/+P2FIJqbYMfuePJYN1oYJpt3doWuzOBY9X+00Ro/lV2VX9d3BBK
qo5j7byQq0M29GZX+08SHiIV5a7O+dvCBz9zxi9xda2EQnL0Bu3MJHgjjvgPdPFkG23ftyu6pMBB
d+bAVn2rGq3vdlJrowc+fX61pO7HeHs/RuWiqxjc6iGSHrfF5ZrxA+8pSFL+CRXMQk1GuMgsKB8N
U2x5Po4yxZZM+inVNLibojMzFBX6NPSBbq33nQ24rdUcm94+9UlX7NzBDS/L4FRZhEx5hyOijK2/
wkwvduQrbBuHQwqsC/GVypdUqqS6ZtKgqZTVIkJ3AiqfNDFq6ORw2hS4Wrg6puE13JTYqyZVHUFT
VFU97QlNyCBMOeDLgOlAInK5F2pT9aUNjbUuMvfsKZSC5fbuOYrLDiLAw1NXFPvctrMb0qj5ja6m
MU1vfy3OMB2yeYZJbycb9DIvLgpDF8hPhwfom1Z3ooEixhYlZ9AJgchBTSyr4jAa19C1mNaLj34B
kU7Dtm770F9ulaq1zDaCfdDwn0PGUUKnYDQW2SeIjew/3WT+B1hdByTbOB0ahdyTCs3nGo527SsB
uHvhVXtT9O6+tJqXPkJnKA1h7ElssqmntKf+UUt1li4Bk3EY7ahIGRJDOrAAViEeA9Tn9lBrwKkz
YeJBPttIlepM9ebpaXsUwvpZqFBAUMaLCMSeN17yaKIpefSh093beg/R1S5E3yH8mROgKzwRftb0
yJmhY623JlCqR8V1AYMQaESYv+cC85HF9Re7cu1HyWPnXsm7lXZtglYG/O2jn+V1Noegsne1mec+
xdZB7jzqOjTXQdmbGzJpAsjZEeVSNz2YIFtG83VarIuu02+mDXrgtmtaSDHA1Aqu36ISgzt0ct3o
qbnmOUR19AbEHrXCTmRBaKKMabvoZFE29lDZPjKHJ/TuuofYlRUkmkSaGasqDpsTepvGvT7Wey0t
mxP4TdDhY6gDC9k0UFzrjmM5L/mv6cWXsUeZAYqQQgqkC5DXD1Axu4Squzxv9d9XYZyOmOh8LQPF
DACpmEVfHi4ppoYwH07bzsFo0GIIjax3QEOj5zIWX0PpOUdPbbm4FEAHACcnR7O+cMfsxhVd6soe
Kj30XVM0G4CSMENO1CRR5VIDWJ20LTTABKCR//gaS/0vkB0xVMnyyCcDjZbojP8TRmZiRSiix1OK
UyESByWE71dSj/pzVtT9ma6WYfGBVi/fxiIDIBItgbmR/kL/ATYmYcNPgxroSrM7peRboicwN2MO
1KCwNhwJHuyrWAo6T+WcB7Ln5W2EKbqkqRafDfgdunJD+MBQS3Z5ruj+qgHgEvLpPABwhFCBnoIG
0pXFuumY4HtqZMDdLx0vrojlFqKHaKBT3Rc0ofrmN5DcTtZ6JVM/KWNjjx1+9IzDXXBBL/KVsMyN
Dn1NVE7A3RVMe/BuJWg7je2Tl4P/tBx5u5G2CSVc5bMyDX3p+YXe+54BCHfv9frdcAwchCNQKIAx
ffpGE07e91Bbindt44LmTijKngjJdUBm1WUR8955rtEXvZJmF+IwH2lgn0XC4LgMU9y5oMdUUCpy
4tgYr3Jd71FwKYtT6YYfh9aKwdO1OD/FZGqJ7B0X/e3ocwEaTR5T7kzHqGolOGpgLj5od+ATIbsQ
xa2NABX5r7jFJ+rKPBTu9zJ3uktb5N2FjROOU2TXCRLsdg3q43xE9VkNeDPnF9DPoqc+mQBRD9Gh
U0cYovGSk0Beik6ZS2A6fDfaxaOJ+63rTZB4iLXmucduAYKTyXAgH7rEtSOq1AUAbuUmhdDpRbQa
BJLMGLrZXocmfE9wFm8Cgd33CLXGOhvrKzqw0PzX9emqNZ10z/QAacXpaUl3UJoCyLn6aEvz8ikD
QmalGoDGke0nF7mcCnQoqC5nQ3ED1mZYN1XE1sPk4D/YGxO+wXt/8OvCBs5Ps/JDmmn8ieduuA6K
OEWGobafeBIaD9m/kEEBCRq7NwKtF5u6r/CC98D6p9p1k4xn+E6py0h16LrYI+wss70vrozXoOZN
ocN7wFlsS/yhNEQCvLiz3ZTuS+6F4pgYWYIGAmCeoCDeKNqQ368lkbtoXHDrF3pJkV/Po2kfe9Bs
YuGAQ0wVQEcIWW8x4dFEV21qfOdmYx3QdOBtTA98rUaviQckTfFeLDLDN8LhG/K2JdpQxPjQbWt4
ODw3Qf6YXlvdM/fABQ5+zuxs6zYsQzdCOOg7sLwHB08Ljlk9Md+2vBfPyXrVxP7DtRz2llegSOgN
Td9B3DN9CmJxgp6wvs7Bh7NWoiy3SA1T1PQ3CDsACafXOtpU4Es0szwJDfiBPtEPmRZkb5NEi5ET
2eLC4ix9NKEjVpGBPTMITYBaya1zUTHzw9BCy+Mc4EPnllOflkmK1UM96FbZ4FTQfQg39Ez1XPmL
pQGKx+oJSw9HerZO9MRcHrOfp1V0Leyr1Ys1tEr1nRG6yVUWmbjSFQ046QJKIvpww9SsOdToYrV5
vkMxarwUQzZgn4vurJa+hEJ94UiWsq4BhTP1LriVeabKuzI40eCOaBw60CU0msE3z2Z/rCKCZRIo
5OBUhdifdmPy1rLyhWClDbbbELsT0F6dimAnul4/ESSVBvJXgen5LjChG/LlKpYmgE01D5Zdv5B/
bMzBWw+4SaZuQhHLnZabVG6/rpjXPvFCB8hzgAAh9GG11wgd1uc4L6ZVpkygkL1jroE+tOGJRFkD
FDtozRjVQFcWOrdBFJZkm8UXszw9F0BhgCnzTyA5s9FOz5U1PbDHcXY0ufjpymJ4XGo1oMzIy3U+
kPP9GiQc/CwSAF4ZCBLz0qvBd4OB0NF0he/+L9fV9O0nP/6ah3aFnQBGmsqS7t0VRr5b1i5LYtvc
jDqQzYQYCaceJ5i82KOTbbyQ68MAyqQLRZRutp/96Klao2Jfr5dXLf6wUDAOpxLCzHj9alqaWStm
AfjTMeM0QKHaQmFg+P1i1pxkM6gm68U1ZOM3Psb1gY/QeQr0odsvSEECGULu9/cEJchpliZoBa5+
r5iRh+T0guJft6EJ18lStAL0HlSYFNuOubAv09NxJGIet0KOET36IPGwHTx7TYGzgt41B+igm6dI
euaJrnDWsutticwq2LjqPfls8EnUW44/2Tmmz2N8aEhs+ATEREs52yD94axmrOUndGaZl9AFF+An
Cco4uI6Vt0E+kB+hGoQ/E0JrEm4ziy25Shu0kGLX9BQaRrk3+wkVPbTxQw01atBvGDvmtgay9kBl
h8DN9PM8S2qoZNPM/477UKmg2XWvNjaVMx6An2H49mTZMf/aA3u77dy8yDYtmlZKVOgvuhKSJjXp
xDXTA/TL0OpIIYEZ9j4TaO2kmNSByNpqspB8xmvzP9dVtSfWQw02S8KLpI7VXtJWP8yIEDLxKDrM
8BEysUE/zJrRaFb9V7BaS3dC7+0KvLgrqVLcdjrld4biWiWd4kouGrKicjes5Y5PJprzsjtdDWX6
IZb8SWFC2ApMTY4q7tBHNn/e6j+CPuSkRjW81H7Sh7987GTOoeq/xm7A0ONw1Lm84EcEXcXLNBX6
y1ShPT/UHLkn04FGFTRqZLwhUw/qAM1GI7K56AZ54RoT92FooR4OiyJklUMrMrjpvEb+vI5/pGnp
F3hDvcu+HLZhmqYH/OfKl0BPXygABCg4gxmVd7PyK+/BkbsUWaiYQkOIHk0rxW5rqaiMeYZOJBFo
G9cao3PSFBGgMBaaCRc7CkBJ3nR/0aSmVXi30+Vnu6B1SZHm/sj4Cn2c4GnmcrgDjVj6UZKmP6Xx
ruNR9peDB9qqCCoQTnItREu1Fz1L3UKnADYoGzqgJWmonz1PKwSerSlgIaqRuiecF7ZUUarxHVk0
hATsWmxLtWeTGbEBnPfACvlU+NF77M5bz8Ih4t91I/ItYQMevEvdaIy9cAcCbYBteq05d4F8nv5I
mQN50IPzKQPL/dAOwgd80EDCrIb0ioohfXPkIyBEKB46K9LzoErsrkwrnzUiO3TKNI3C2emhl4An
HfX4uOD8GmXNjSxDf+ex4e4SIaabGVrRujT18n1s3YujhdrfuVvvpZs734o6Hn0kSbWtB3Vq3A98
lyXojfcjoHp4hMbxuHeRHl1VEwd+kJyOBPiIYTsxZQFioOBkr2M9dde869o7uki7e2XgjJAD2pbp
zabRUC1QpdMPQyd2Iwu0c2n0yGa5X0s9+QrByeQtaeMehZc62eLtEr/FEnVgiRaaK8/a7EuEoib6
0OM3xQ1/ytDO5VNYmk7dWncBnqbZxBv3faideOpaa13GD5zL9TNYEPUzGoCRhbCpXZscYRpXexUD
bgs8Uud5ig9ADJ3isATFGw8qXFKcPZFCAjUdjPgK0iTN+ssy9VtjGeHdLtDk7LI2v0A303wtS+T2
yeQ5+2jS7BLMVPBiRoEpdtg5ynU51u1TycYBmAXJDszUmidvAKg3sL7RHLgBmycxhAFI48LKvtoZ
8lBxVGzAUNq/8MDsTmGPplcyo07zHkNm+2TFNe9f4gpUBRLINBS6+pfRjFO/w0Nn/7vqzHUbf2x/
Krd0pVeg0otBJrEBZmk6QdEJ8EgAN5FOQM+XBuE7d9rkXtCuIii6Xmgo7aq6IBXQ+xHoGtfkY/iF
L5MaFpPnunPITe1AfoqgyU8moDnvUNANoNuM+1LEcg+KbcGltpUNPrhPE2QGWQkST4izjegjbcvE
D3OeX8O4M9aansivWRShLsmDvx0bQn44rf3w4hDZurzobpOIvw1W9TKplyCxsDF1VYgyhyT5VGzI
t0yA2fqAp1R+nv2MbUQ66AfwaugnyVt0HdPlbDeRcTKZjRZomSpqDoQoV1gp0cjPSz6vHipAsoMq
PdIaSw/TjYJ4+0UD6gk0OXxr0JOzFejM2JMZoojfB+9hY1R7jWnFNjW6+Juww20yRMUXUF1MRxD/
4lyl/AWXL+GkVddYTruaJ/q9CtB8WDkoLjKt0+9aaut3Dt6Aw5RzgdPvPz66wkm5g4DVnVYy28LZ
sGAAc4hy3dYhJI6TVj8qwpXv2DchcQYOuGcTtHdbHe2KZxA3hqcS0rA7U4jykYUO83M979cMMECf
PhhsD++izlDhdaA4Vhkd9iuTi1eesiA3k649JTMmSWEsC/tsA044YHJIkIyiaL7FfxPwwFG2dhOr
XXeZGV67lNWnOgjCLSoo4Zeqs97txrD/siuJHbVrvo+19zs0jesaem0ptmsqlAf6ey3KZu1WbbNp
FQlcqsB4OovAMZI1JlRW1NBZffDRljRPoYbBsx0akG8UuCyhyTmOj1Bbz5Lo1dO8v1Otz59GGeun
scPByPVE831s2u3oOeVXUIIU+9AbleyqZb3L+hvN9yZwlLgXeLDivn0J6+DhdLL5LqEf4Ita7pKc
twDeyJ82OC6P6Zg1DyLTjIXxcwps5ODqmu0sPrhInsfQlUi83D2SHZXszTCSfg1Kz4No6ugmnb4L
1t60lw06kGdratGaOeVZiz9NPD7wdqovxSS/GEwET+2Y5+cCety+Zpj6tXHlT8qG0MBFhj9TA5ms
JWESp2a7LlFAxQePhn8lBByQ+i9dtkobjq7wpC9OU/lMRln26WHg5mtb6NbrlGrgmO+N+NfwteVx
8yvp2K8KShZfULCN8Hyb3Evf8fTYtlLuaijpPaIOn5YuYuPb0KMhTy0CAmQvIUfxHZ9H4Vd9aD/M
IAJuLzdQvi01iNVabgPIkgsUumzH+k6D28fmKYfiduEFnbciH4BGMbKmVXVoBvd3HKjfa3CngSJh
8VFwEmSQ+5XOefHn5cDANa6DeaHK6jtNDAX7IesSbWHgDzjwHn3LCQhXn70GwAXOM0XUx9pqjSrp
a1dzY1WioRcnjyi7JZVQYDKp7dGmEd2yWqC6w5zgS99aP02rYL+kn7uF9iXqdLCzgxUaGaGmecg2
RTP4lJ00HjYP8ht2/sEFzFmJQgu4qanM0Ez62utTiD4mwrgFahCRNp11JPg8Xlj2isJAc4jEno1q
IsWRbx5SFI2jlNv4PmPtHJzyCP/Sod8VA5B0niVwJhbDtep6JIxtINDAwqAfijx+Qiblt2uZrBk0
qR1QifjSrDSQ8f6J0XukyBnShLuOZyBYDsTf9JbmHX5WlQFpSm9wGgS0P9EdZsdHMnvQRt6ZYa7I
olUVBD12wHF8XFVmoHHVkEAA13Ls7gADd3alLvLDiILSyrF580SDRGXGLyr0VnQsbWffUO8TJzUe
FICqenYwJJ6ANiCGqZ9NPPVbI/29IJ2Sv5MSovOGFSkyOEUB9+GyVPSAs23XDNhX8x38vfIpay2c
dx2W/oyG2AdQANg81r5F2Efg1ZTejQjKReCDKw0kyltIjyszRhnOx+vc8ucvJSk9ZupLW7nZJs1B
wAZxevRQ0BdXp+kyAT3omJt+OQYBoFz5X6zDXhP/2fp1slP9ij93/YoMQrcNbIkzqPLNsXnMXh23
uruNDo1DPCgAwUQBrSycexmVE6qvBiiS//i4KNNd7YUPw5XtbkBS+avVghSyc6IfJvB9vhUx6wIG
afMalg1IIc0m+lG62qkCla4fta131CqG4wRr4ltgaPiOyUPSp/EGDxxL+FBDgfqRPYIFCyfup6xA
7jQoH7UyyAP5rBqM2QJI3YqVPhQF2JP5SxrW9HdigjxARPbwAubseOvhy+UH1pQNV93JwQ5cmN22
1Ybs0GjTgLOB9SJjhub00tCRlegH4DfitzmbEnMwhoQc8NqZCRMZ0GilB9O/bfxDngKORhk7cayz
rRKksikBx8rb0TobYEfLvMA8lspycOwt1xRD0YmLbaEjv3N8dZGeMcrqOBl9fmhT4MQcDcfQqi42
zBjBFqXMqgPKh65oYOmI/VXR9r4pquKqBya4vmUNAK7tTntklPK17oXmKxQmP5ptBFqRZTYC/HuT
dNP3rq/71eCY5l2PE+ueiTG8jWAeWFym8lcVf0aia9y3qWtfdNuMXqtsWzHXeI0HEb8W2bZRBuRT
5dPYvzZNfrI14d65bI1XqRWzZfS28Zrz9IP1Z04TpniZgIIo0D1Vm9qXciqdmz0g/8JE+LXvo+7o
6j0SvWpyKJICZC+xtQWq+IfRufYabZbaA5jun8wJp2/c0lQWaggv5Lcr8VP03ke/9ID6G0ZvwIMM
xTP1oeVhrj2h2XxtRMx4nUInIAvgTZxc1NyfSJpTloH96ytDCuwsJ3fXj47uty42QCH60N7Yvq7b
9k12+XQqwQaMqXF6s1qhg/aAN+irh4mChxD9mzTi8SRyIf0wFdOboeHI4uphuDMbDQc8qG4AX4UO
oRPZEn8fpxIi1FCiUPMf7NaIXlK8/aDcU7+bsSguy8DQ7/HBBCDivQ0jPET/tx8nqhgvC2gV0gsL
CbgeaGJpIj/3z0ts8S1vMTmC2NjJR98CH8h77SnNCaP+PoC/cdPFXX2ERL32HPHihbZcUTUUPrPt
9AoC6xoN3qG9ogkj0n5AUZY92fhcTywAYj9QezjopW+SwLy3Ej2FLVKVl6HjvwcdkPtLUuNECzjI
tE3rUoM+H40UVJyKKWTzAlpam9gCaU0/P1LpsdsbMjmf6HLZIH147n64rISH0HTKfm+jlngOPhiH
WdBoCd33LB76S5Gg0JVFVgJgEgv3lTK9sQmBdkHOgmbt2O1Qbo2+0WSiJ/nFmhg2R34uE2iJOVC/
UiUCGnriuJQ1sr65xOlzQOV2RTNBC6knK06iDZlF3zroMdSAqLLY6A9Wn+xDo0+fCzePrlbOroDR
pc8eqoLPgWidVYzX5YF8XEbtWYbiG4oBa95E7tPgoX0x7yFYoFWe+dXOgnrr4F+xIxNQfABWwwn9
GlbyBs7iGCombnWOmbe39cK7Mc9mDh4rfbVBHyMEjpVzGYBofQ01w1rHCdj5Tc10LrHTOmhIiN35
Ks0lA/GNcNZDxaGnQNMUmA7JWwaOYz/JZHpuQLR36kLD2gJZ3zxx0ID6KefJd26bB8cqrF9B1m9r
oyp+TEpKNq9GBgi02YN1mRpOaBAm0w897+8Le+nSjdIlBd8PWv/LDos8EauRQS27b9zavqIZJAFM
E+k2QJb7RyBVE48sK36Utnx0OrZEReil+0pK8AMoNEuAB5nQU+tGQBbN85rdNIGUdYG66AVkz/Db
3yIFhqGI3MwCf6Zz+LN+vptlNLtPs05iA8CHIpm/tPFqOopiRWbWW2rhnSck7y/hWG6W1l66qkAx
M8eSqUVdu0fvRe9DHwzwGewWV/EQs2cbafz7oPcHt0tOg1WUXzpHNvsgTKPd4AbWm+s5fjXa/Lsd
tt0a+47wLEEh+widul6Bgijc2sjQrRuVnaKMFA1ulhyiKuoPS+qqVaQCNEm+xVSxKVIah8VFYXTL
odZ/1RmOfyhlK1xHGUN6DlouzipwAHHgAILxVeSF1a7hgmH/o2xP1PUNUq7WDjqc7Wy6KpwmCi3L
9y00jFbkc2hJPOkGDnZ2+PEWrmDZAY+zHxRIP5Du0Da2cUDa9etyU/LnppUfuQyf53uSr58ScFkM
NyRFsm9RieQFmob+6izsI3oe8GfeduMO+4D0MPZT8UD9x1vpVVz/xdqj3vHqJzJ1HWB3Ob+Z4Cs9
amDQAZaM9a9OVn8L1c1wsDsPmazegpu2Je4SYi2RrlvtW+TIF9aTD9TbFILnb47OG6TnVhG6qleD
CZLK2f4f5s6juXEs7dJ/paLWg/5g7wUmvu4FPSVSoiiX0gaRRgXvPX79PICySkp1dtbMxCxmIYau
AUG4i9ecc955CChfsRxGx9oV8XBbcwxnWfvuMeuxl6Uyqk8oKsVLJZXJ0bKH/tZHYXTuH3TgIX6V
mDsUwLQnTIBMSzFBS3FdVgTN5/W9md4Er6v+3EaY5jnwedLeXhGvb4MscrTLVrNfN3vtE5nY5Jbq
HvJysgkUpV3OmnGzqpuWSXSVVtYgzIJoklMvfSXjvM3ScuNYWhdgTu5nQbl5vpvGwUHxYW1O+KK3
j7dyAHPfh+ZbX1+GPnjR+N52t4ggLhOrrtSTyLP4ClOSenASgRauE8bfX/91g7cUcPQOH/qLWM+u
shh1hGlwnh/nrqct5n8tiTiTY7WvA6XZK+vEFNoSLHt0FbjWoTViPV1GRa2DnSv0bW8VzrmUGl5M
rK5eR3Nk5VaZlVasUYzG6OaeBwl1kcZrT96b68wu/bXyeZZ26aZkxPzx2uwRy30Vl/swPM+RhlVB
f3CydatQjpv3/6U/icqiMCKvFMUGJa6hDqVIMIZzXzLp087/BV7cUAbJ4Y6ctpgnzwNzM82UpURc
5hAVBnCZeaBRwnQV2oEBhYRvNpv4eqiFfciLRAVVlH81k047e42pniMVlVE7lHI7Nz2/FDc+HKNp
bP4wQGdvqCATrwDqaGfVQcu79dHZ9c2xPNQ+GqkkSpMp9T33zB+ua+LA+3K490ixaehgquhauWHe
Xioudt78H7UdJ2NQp4ikgyLxcu60pzmvWmpvbaHpXzQ9B3Y2p2106v7Aj8t2HSWr99RJA8oCHpiq
OiR13j7mvr+m+SH4BrPXijVKfONSbUhyOJX6vXzaWyG1ua+kIJUagjKY++fKa3MNtrlp11Lsxta+
fetX8xo8ORAcRU08tDLH4aqjTOVDD2RBUzv3zkZi59wTLxym7kSH8YmNhMbY1MyhdW/t3m7XSg40
KnCVbl9O/GJqzhxgiJq3g17ZGzM21FXRl9Ztl3bKtfDldm7B+rJuf5zvSyr8zvPnQa8ULlaK8zp/
3miaH03fP7fe5ssxCjZJm1HqZorIp06T9wsAg1+Zq27nvsRUkfGYRk0TjsGi0QFTIR6kLVpVpz0P
vX2IDiLVdzMwsy7qNDVJAIXD93DebKe+a79GBeAzI1o6TZ3HX03WEchPRGIePdQaXRlANdlemIjD
e1bY+nhUP7brzs/3rNLlotYE42/z3TbAwDYUsTOm6EClecHRMxECmlp9zHVaTMGa2IEjN4cTCuHK
UxzC8R8TRDnnvnmyUyf9Su37ej339bZ2zIDpneqa11tm33OC0pselAXGnvLQqAVY1Z4bcW6qAzLf
sRhcuKWM+nEvkHXr/IshMQHQDnX+XWG+RAwRs//wpjefzMtf64GPcxCR+4Aunm28adBKCvXQunq8
BblKZL4PEWPvKmTZp//mDxdY9Gtfn6r9Nuj849vgf5z7sym2k/Ubv4kSADIOtnuTQ3YJ1GqXBxpR
LgQgD52alpsoz/1zY4LVSpy0/OSXlC3pa/3FnNhARUJFZBDI+7Gyta3pV/qF09mIyKjDU9HaVOFG
yRnlRKO6C8riXvWi4EtYU2PMSJ3ilLltcYhDpVzNAy6WQ6Ymw5NBoYdNZYgMdktYv21pm5pKiUWi
ZmWlFheKNZVvVr3kOc3r61p6lUfhkHuYslTPSdNvla7Wj5UjwpXvZtWpNGtt2/eKeoE/gJKcr1x4
iUNCMUx1dIR99TLsYEOaFQXAvaDu9rlHqal8YqsFkcqHZRS8peCyzX3zR1zd1SnrCHwf0nBNfYOo
tLcug6FEDSvAAE8Rp1kT5P2z/TY+WgJEmIj6o9qBlpEaq0qhdz3VMEW6NUlpfQr1/DxkvXuTo5HM
DW0/zd1vs2qkHz/pZnlWxti9EcFw5YeF+rVEK+9aGKpzspa3rlt6DwglFUfdwdedvX+N2MCK5Iy1
VzujW8VqN17Wnfriw/+8Nd2BkEvl9NtQUet7oTjwdaPk608mJMKcCqWqxNCJ8x2G2IZ92xHKSFsX
1YOpOQ8Y3aAe4sR5VNSQonhuP6xVLHjYyqp1m7SJPKIvf65Gad6OMrVuRdGeDJX7MZ+VolQKde0o
iutT+caOqgVacj74MT5MLfQPeunaCOL25urDwNycp8yTW6sBKjG30ffILjwDwGghUEuGVNPLyN84
XZre1eTRLz2dOF4UyeSuEIl5G2rLeWzuSUIdlW8njA9zn6L6w1pPSp8UH/PfNn/9tkEYtyPlLowm
udPCpr0NwjV2Y3Ro/WqDtNiwTyaHnpstOsz9cxNIAktu0sMQhn/TLoopqtdXertinWyWlOcxD5oC
7vx1RE4hwdd2ZRs3gMSK3dw3bzfMYUI5RQznduxkwYUFqnv+mrnL7ychPMo2rPIxBQxWKC4SfjkI
dd3NyAj48c1Qg95scBO/GSnydW33VapNvUwHgCyeCWhpDFxt4/laeT8a0WcFjNS3vKouCX+2n0Rf
JGsks8oD+cYaqYHw5AocztHUAKMWUf2E1luMBsuTpTrhbsjJnM3NoPI3IVG9h7aqTYCp8NfCaRrq
mJ+6QMaADwfraFu1t5znQzPVp3pr45UCnewGpP+3ub/MqTYa6qm60bQQZz/tgclUY7un1sX3/6yp
D3nEdo8q4N+NWtO8+VtUyzzGhY5IyxTPqlJqYoRhj3LeX1EwWPI+Mm1v7e5LDQfzMPc0IUCfVOTe
IakzY+HkcX3KZG1e4tWIVRiJ5suTlG71pVYTe4Wno2OKZqByY8jk87BZOYBTS+UekUt7G+s1MO2x
JlAZ2pfpUF8PxMhP84flJ+bJjoqVJuuceP2f/TxlBuZq5+/e+gghF+i+tuayLfVjHg9PM60vjr3H
MBPWjU5O8dpRNFR0J1qf0zU5JPJWv0ja0XqM9ae520wquYt10a3n5rR1ImNxgxdWXhcw999tLfn9
F07RlYdIH5+sXKvuY9luQGsXT30eUjIhavWNEjv5U5fWl4gjeMhUm+DdSw/9iak/rLR6KQ0y1/Pm
UJsJ1bJ5EdrNu83B0V8ivODdjVqFVUzgIFMkmiVqtI0Gw3uyS+fSjC31tkr0/CoNChjJU3/bGNmq
Mtz+QpGd+an6MvcmckguHAIAq7kZuBIKgFMYVyP3NUoqaIrNEU0qatrHMB+Q5OVUL7FZ7GMyjNu3
WOY8o5Tq1hoHGA+auSgyO0cnUj8JlIIuwfY8ysKcyBBhm1/aZvlYpWZ5k1pVeTN3uXQVU9coc3cB
4wcYUwM5QXZDdulYPiyG+d94dFm0terpXd888V379d+510qi0l7ag8wurWpcZCaECmcU+le/Wand
EHwNjcJeBmTcrzzkkQ5uAiFArRLrqdIQ1G9K/WvmymHhkPS7EUldAxSq/C3kK+WuFkvKfJWAha3w
BrSchwcInCiOa+tzgojiEHjWp0glnhOSyAOg4W8bR0vudTU4o4iXf3FsFO9d3xlOaVaIy0ggQzkP
cLf4AG8/yz4uYZtN/CFs1Juw5izME+JIf5KmtG/5IeU+4KHchFWrfKq15vUbErcSS7dNhiMVoBGQ
dYsSTmx5JVl5t8DwIc5blDjbDjlJRZHkMXVlprblkS58bQ9kUbfG1H61AqlvBiC9h5nXFDb8LXcc
rzs1ia/hTmlYkKQR3gaASsTXodtoizJuvw+YUT5ex9PAhy3mAc+VDOSlhgAdmYf5q+yg1lYlmhP7
WNfuB0URTxoY+hWqNwSkSNo8mqBsjKCRT02Xl9uwy4JtkNjyqR2ICVK67aFEIPmirB11NfebRf8p
r13vXBVpfAX5QCzKfICXpijdTjVMZQfhbVh2dqHdKdLRj6YbPc0tt7b6WxU41DQ0f+SGc+D0q9dK
bWh3KaL7iyx0qArGS3Lf6PYwrY79UWulcylsIO5T61VvEsoABangNbw2f5xnWkp3pMTpYzWM9VXf
BeYumHgqKmSeTxq38CIp2+6gT03SYG7tIDNBrVbI/S4I66kbiEW1JlRV7OZm39k3vpDlhipt7TaZ
mTQzph/F1SWue3fZJlqXbYMM+qFAcxT0Ga6Gm1+mKngglfDcuYN7hfy/zI645toeV9rcNYVbXbEG
52vQm/GdJagHK4zRfa5C5SgdoMmLctjGeV6d4oEQKBRAiJGtW54Sx84PXR5Vq9EYgi+ukNg3wfik
2Np329urQuM0nYXBgy+V+RroEM7L24cXFsMht8DfZT3nt+8h1IuYu3f6Vxg2t14XlySd03qh6Y1y
U+u9uXcdGKQOwIJHXYBCt0vjS4jKbwKaBtV0865BnX+tU2PhUCpecmj00VmHfiLvnDhLF/0kHvtH
j4zyi1P62UJXBJ69DwCrz5WH2HOVB7h/7UUWcxPNTSrXoGXYhcZmbkZGg/Z70BQb4ibxUlfjbq04
dvAUKvbnpAjdU9g640mG6TdDN8OnsK6LtSTGtuOtQZMskWyT8FHnRqau/Wgu562dLrcXqIR1x0am
zV0vv8+vS6Pe9nmkbubNNTW+Lnjp3KZdqSOaQtJMnAcCjme/bc1zS2EZpa3EYW4VXgZNZkQkem4q
DTN627R5YbX+ft6q7yR65qbNsvDnd2CvOyulRuJ8qKT5+uU91RrKpNjovo9UnDl+CsdueFaD1FoK
kbUHFATVc/xn/zD123/1T/Nd2x2ee9Duy74evs9veJJjaiNdYKyXq76tqUtm2mhuG53yEPIWWfqW
6V+m0zWhOt+ZtP94aspieMixuKbeDJGk68G1X69bP7RXWsozbKEe89jYagQBTQcDoGrDQxqiwaob
j7pWuoewCSAkTc0gd8F+oZlD5W+apQMd4D9s1BjupOfMV88bWY3IeIvkP9uIlIe4dTW5S+1B2baW
j/5VmCjXbeEZy44X4HMu9U3Qh80Lyqf3edMnj00YILoQRfExyYLxMozNcFNFenDv9EWwMEj0v0RG
vGhyRVlbqU+KRJEW6tV8WHUrDoC7IKVBMVkOeiwOjlcWxWoeVqe2okqg/ADuAlMXG4f41nksO/ik
ADy/mEO/VoGdoGgbXZUgEZ9KhdJUTdL1p9xK451hWD0Y+0q76rJOXzhueGPHaXmdSMPbo2iv7TIi
qdcoY/srPxf6p0ijlJQ6VH90GglemWRfh5ANXV1vbklxsUIQRF5oDVpEQ+XZ/lLG/XJkbaII1dSM
JBp4RUNxi669sfQyu0H3T7WamyCK2xuDIqyn1PVwvabW1B+qlNMxihojTexM1S7vYOqVd5VZ7xCP
KU6vXSP4bgVI134e9G3q8wGykqt51JQpjqTq/TEPCngvd9/mAYq1lnxBcunW7h4V0frB19JuVymh
nLRdKHLUVbAh6vFzSl1bFEI09wLHwjybeMRzvzMmVDfovRi8ohntAVmg3FP3d6/xJlU11ctEHb83
87p9bb5Gq3ybTN002bJRt+m7bmVYrnsRq4N2CPXaWUd6r9zWAkvELDR4+om+EgaCibnDg2aW5bNj
UzlC87MXyk9ni8rGc/ZNA4kLTXtUWsU4T1SXw9yfNfnwPDTi0UlNayOrLlkNsYPzE4rnhtoNlCtz
I3z+1tl0VDG5xPwtEX7nITJUe7h1as9cmIqqn/tQpdx76qDgrdftpYbWF6SS6d96klseEujldaw0
izZzn+ac1VsK6x1Gex6JVLVeQVhtlnPzbfaHDNncTKbJhh6+n/wuw6ZXBbqTYbWc2W4zoS1vUVWe
MugExZVKWfXwHl/5b/Owl3UNNdkn6ls6zbGnOZ2WUHBY9NGSqIwxLnxfOMf5o6ipDaxEsl/jW7vH
UC0Znv9tNFntEcw+vet7/bc2uzNR+Wj/8cswaE1oDqm3nL87zofu2IZrZdLvNxDaobJq8TKL9s8f
Y00l99L2ITIYzqvA/9xf2ME6C8L06m1q51PKJ09DsZ+/bN4gMYjmytjKN3OfXpkEUROk5OH3C7iP
0yngoXKxg/A0pVE430mD84gZK2Oweht/txFKzNYysysTbmBjYF9X7mWu+snJdExrAbWk/SK0/Gig
evGgCBIvAzJZO7NsjHsrj07zhBpa58Jm4T65aYJwje0qq6r9w9Mqfa0bkb3pS500X6hS4FmMFyog
tYu5afmmvdSc8I+8GKJFHoTGfa+m0XFuujwyd1p/Q9gHqiyltVZakPpPo+dWCxShxJU0OhQYA+3K
hTP21JW52NS6mmznZtR2ZEmwfFSX8qSvJ5daKF6UVa+nej6tZgpZiuiYuw/G0Jr0MmxzOTpTEaK5
zW+3NLT6+kGDt5x6MWUrXLkUkQamf+qbPzRZxNdeGA0bv3fcxdvAvAWmbXSBB3qe+906tRZNmQ6b
Fo/nSljWBcQR7aKfWnPX/N+YUKkoyVZzI0j6+iogcHo1N7skVPY5+aC5/3XGX4OcGX1DHUWk3P/q
m/+bJ7PWRSsnRVj+rW/+L64o56rwQ1aUBkgXAnHW7YykVF2kjReE5YBhynThCCc4zuDL1wEYq/qe
9OPNRKq0VvMIXxOtLTMEUuugefL7b//1r//+r6/9//ReslNGaj1Lq3/9N+2vWT6UqJHUH5r/ukO0
Pkvmbf6a8+MW/9q+ZFefk5fql5OOwdcyq7I/6o+zpl/z1zez9++/bvW5/vxDY53WQT3cNC/lcH6p
mriefwXHMc383x387WX+lrshf/nn71+zJqWmxvnFC7L09+9D+2///F1XxXyiXs/T9P3fB6fD/Ofv
t58pyP7bKXgpy5ffPqfffjsGRfOC1fxv3/Hyuar/+btiiX+otom6l6EbjjSF6vz+W/fy55CpCluo
qBxbOCS//5ZmZe3/83dT/kPDVBGOkODqVNtimypr5iHxD2mpeMXCVoVgjv77n+fih2v6do1/S5vk
lPGrKw5OsBOyxtO1nw7WMnQdPU8VGRcyixrSoDrjXz+fg9RjuvY/TKUx/CBt8e6zNF/rWXclu+CR
/W6KKoEvVEPAMEZ1UZKRHbOJH+U3hE0CBDvbQCxkqba4f8VRpYzMxhTA/LThblQcj/QcgmRWxyQy
OWsTpj3BGEogBfoVkQ/Ev7L4OYlVlaRVe+yhrPQEDjzyKquWvOkCy/BbE+r7zjEfbD9DIRDMAP5o
s3KNYGGigOr444OjoaSemcOtNqxCz4pWVYirZ/belzrPt46vokI5fovVinS4aSPDbMgv7P0liRxl
7Y3xlRuSTK0wmF1LV1Z6FLA2OWiimtoNp+YKRMZzBCvY1b+VviT9IbNjCCVihRwCKWZsim6wv/YG
4g3pmK2UzlDh5UXuYhzGcRdSFa/sQZSi6+OBOKkhgeWYBN8oIbghqXpEho8iMFbxKc6TZ94kSlxC
8HAv6mbS5Qjdi6GVG81X+nVSR198EX9zpXeDCNFLAud03UWegq7lEnUIVzBpbPo/pAGG6cWmoHvc
prBgQg9+xHWfG6cRJtm6RcO5G8RVJ/ul7yl/sBx98137rkAVdysaeWHX8WoEMMObnRRT1/Ei6tI1
j6S+jE1TWbUT8wTFpYVCFGqJT06mXjYrRFMo+SFXbk959Cz6UiZestRriWdPmRSQPsCuhfdFmtaN
3RL6TaYieohoDIn/pRvlnqRmvoTcDo0WOcxASyBFBn9UrriqRoQDdX1t1LW7TNL4pDjj49hRSky3
uC0kNCx0bska3LRVuBoLmEZqUYGU4uhdCl7CN+muIHFwQvLkJe9rbhgQ4vustVa1rWAtp2hIjrz2
Su+InGS67lQHfbko8qlyNy7xW4EEx2hWGllA5Nj316Y/UBIekZ71aNxQtaZe977Tr8uqePYzgGVV
mUwkVMomji/WJDCJLb4INMXAYq3ujTr9VscBbBFbmZQ62r0ZGvUm7Q19Ga0GXeANusOxrqJsJavS
XAF1xpIakcRIe2qFJOGtNootfi/zYWRgEZYny2BILx1k2VptlRSU48Y5WLqTUElaGNX64KEYuCyH
+Cyc5KYSJgIXl6mJEe1FX3Q9Xnu9CeGmvMp6hEmdGInOOL8F770JoM85vndCw9Ve1CYA604BNDUq
F2jITEpk6al+MUJnr3EfmFr6POZtt0otgb6nO+E/dxROXMRheZIqTN4i6h76QW7wDp7frcTfV7f3
qxkL9Y9rmQ2gUDV1DCZdE4Drf1zLBLURENGV3tZGJ2UhM2s7hGKHu2pws8av78cfXo/vd6ZpP9ub
YQsLZ1Fl/fywt7bRNEXxXW8r7WxSQz9ZKHYYnFYTQmITfMVrO1ZqdB3KDI+t+vTrY9WmhfmHhXs6
WEeqwrI1S+eIfzxY8hxGllHzAG2V6EtaSnvp1Qd0KpZoEg8sCfO1SBCjduODnSYHZZSbX/8E+ZNf
oKkEr6b3Bkhv9cdfYBqWmVC7CaZv2x5NPTl4vtgXRbIczHidudHfnHB7+r4PRyx1nbefpqvS4ph/
3F+KFkjZsv5tjZGXii+TbRld1zkrSdnVIVW/kDT1RyiGBQQEq3uQlXaTGs2q0P2Lxn4eML2tmkJ8
D00RLG3bek4aiq23D3Zm45VFOyMvwAuZWzOCQl7ENcWPciSJWerSxrhJB6i6Yyf3hRl+qbQAE/s5
Q3bXki4qV2rQLS3HXmO7PPexYi9gHB+GIqNa4TDCykjuGyeGLu+XuEndZ4ru3SUe4kkw1tGj5xKu
EUSylkFQLRPdPYGNlEWJlr6dsoYY1TZvtBu4KquyjI+m1lPntgQN4YGbnelihX3n2fpDNNh3rDRO
bcGrDzJUSu0rygkP0LPkvnLHjcIrLG7KZcbSjl5JvJzviP/XNuN/NAffW4P/0bL8/9Fm5FbEtv4P
JuPihQI7Lz/Yh8z/bh7a8h+owLOMOIiuO5hzGGjfzUPb+QcsRymcaUkTtnyzDzWbjdjM0W1kgBz4
UX/Zh5r1D9uW1BC3NVU6yP+I/xP78IN1yIrlODa70Q1wuo4q7R8fuUYPgEPw3G2RnNq7XbcWeXPh
FePfrCSYs++f7NfdaCxneH0W6xmH894IHZDGBpgzVNtGUS4bZFJs09+kWnJRyJ3pgoWfogfm/t1F
OL0uHO8XcP2ne7VU9mjZBqfzw14jDk1z9bHaSsvhtUpMwa+aT07VgyZC8dkJLoSovYVHYbDGRhIG
8XfbQk7VP3EF1EVSDEsnbO5Jv1zrif45aGMYJcFz0yjXEIjOIAc1LXokHHSXGcVeccOllBVgLOXh
1wdiTAvfu4Xx9fQRs0Z/niulyQ8Lo9YRle1hF4C4Dl8mY8xCC2JR6/2m9rdtUrsLI6Ysm7D5IF2/
clnOtIi1w3eCg9mkyyndPzbiDlD2uRhuC4D0qHNnoXk5ov5hKh2Yj0uiYuuyJ/McniGZT6dBL6tg
UVPUuiQMLAA7L2r0lP/m4Kar8PHgHM3RWPcFzpI1vYXeOSi+aWVjJIpqK2J5VWfdtUsitik3hgjv
8ti4sbPwWwRu0+AcZ3G8TkLCQ7WkUi0Sq8DUEltsSumsAyXf6fDi7EhQqyQ5mPDmxjzfw93VhCAi
EFM93CqeAswgO6IO4WBdBX13DV/jSe3Sq18f1myL/Nth4RDyEKsGb/HJunh3WAq6iTKGS7HVUx0F
StwDq0JbKxIjwXetuVIsvDFLB+QFFE3GxlFPIMFQCd71cUpUGEdQwped3q5//cN+di9hWODg4atK
XUwPzbvfpTZ2LpDXq7YxL5hUuHvbV55+vYtp0Xh/6BbWkqpPT50whGaYH3cxhE4WoVa/DdJ1otqX
zVDt9PyuIoWNksUmUrXFr3dofFzG5j2SaSIKbhs27viPByVqLRnC1K+2Fq5Mot+NIM+lFd2WSXju
/HGjDeqTp900+Di+KJdjeGPEzqUxomOVxfciCG7dst5l1bDKvORMJZrrOohPVqwtZUYlMjc8O4m1
d7JDNGBjFM0FYrkbx3MuNWV4oP5BuDBxTQFAfXKD4uuvD06zJ0Pz4/nUWHF4Jaggvsxp/N0lsxLU
0eNIKdF4UYADJna+SPXxeTDMRxSb5b5r3EMADG2V4NutOwSTYrtD9FDYCiIEGdj/W6W/pOKHcfLN
1ltoobPWcXOW/oiogTr6qzYyn90xCA5hHKKIGpbxahi8EE1d0moqdNSU8NSiLnOJhmP5DXoZHhPP
I/p/4UKkzRm87pNoq3iRAhZbl2UK/107IJzJ/ezc+Y5FzNHo5KL2vate1qBDyhhJqmA7avYzuk8v
sZvt3B66e2kVG9+w73PLoRJZcM7SicuRgrZIqs/haCBuPWV5BMqLA9zYBTreD5Zf4J9G0CUTFMc2
RIn+wAbCn0f1ww3DZZuI50gR1apNCWtTO2U7hu3nKPHrpVGfO5lUYLPaflEYdkQGQ7E2JAKfVWUb
JdExFfrKyir84aY/2V2Fzlogv1qtvVLBFiz0zAV+bUMEG9cad86Cmucr0MyEy6sKnr4MvoUNOnIB
Yg8Up44DH4EkyB2F9tCHyjOp+GMlsovUMc1FOa1pcZ/fd/4aTM+3vl+I3L0VpbGpIN2i/XHfWA11
BGRyHZ0Q8M3XQc6eQlkS689zdaFGQH6MZVWHqN0ot3gqI3mfnpsh6o5FH+oLRH+MpQ6dKmlgwpht
S62qCbBV+TdunD4IxUbRMbGXAmKyV18jFNqvkO1JiQQUAH7VekvBt8vaRYW2k9m+z4tiGRnC3rT5
fao8OmEJuZobTJTNUdHTdIlEwG5o+3GRqNEXz+urVYEyTsgZaCw0ocAFZdnnvnW+UkjqmKn1Hm2A
taZHm15HkleMiGbItRE8GqI/jxl1UrQgA93D7TWUVK7s9OIMMu/464fO+eD8ETJTwWhgsJhSw9X8
uIZlSWPHbVKV27hw/XXWpS9RJy7Qh53ECnhEYvPk5ee8R7ymAG8rh+Ccxn68sKHyYwZA9fe9XYYc
wqqBAF4O2SdNIt0++ohIKM4ihQyYxCzwKYUB+tRakcm9Hfvm5CqTsKhpP1UoVENjDA8e9tkiS9HI
NuInsqkbK/E0IjhttgLmly7VgJwNhNyuMZxFZfqfdZ9MXVXxWlFb8o/9pAprZDsZhE8p0RChFF/R
mESNNeuO0ote0PhG5yy3l7WiP5Ud53SIx1tgDrsgCv5wRut66PpdlEN+OzdC7PIUJBKCXP2O37qD
unYVifZInvXJAu9L9dcNYSZv2ZfA/cniFyjVIXYVhOco4MELvHNj6T0FEpr7EI6Qhj8d69uO1/RY
jfYyF5zOpGzuf31BtQ/O7OsFlZZB3JVrqxsfnFkA470Fb6PcFmb+mHTDOaLYYGFfUmWZACf1rQll
jjulsS8qzrXuHLsISVbQDwC6LApVEQ0skFovmvjl179s3vPH5R1iuGOoOn+m8cEA6hB2KokNl1uy
qHcl4basVMVybzWRsZKOVS7Myt1Y2AKtSjxu1PSldNBE9bk1U9Z8MiBLYwwvUjM+9mm9aw2KGETi
k2tUGdc4WmmpnS9HDwkjtf3UoM62JhwqWDijCzUkPBlXUOR/fUzaz17IQjdMjZexIXkl//jKUo2s
1PIarBPsWypw5OouC+1+2XToL8MI2yrjQN2nkVCvjBdkxMm5ZtGz4nwqiL0i1cQ96LfXv/5RP7kD
TF1VDYfcr2b822+C/2zVMfWut2MqTxYqY4s8Nm89nB9zNE+Bm3/79f60D/GM6ZYTKIVZkniGrTmT
5/f+va05hZLUzliihZ8hnE5UG1mLC0LVNw1w1tiI7smiEyIG/Azk99c7/8nBsm+pqlIjcMON9eO+
lawK4z7ouKmUYVeL9h4yzQ6s/sGkoOZCN/v0/+KSC13nikvV0nTMvh/3aHWK7RRRwSWX+UsFIFet
/FMZdutorMXasZpl2MsrDIZ4kZMIHONtRRVEXugvtcYGSfQ3dtNPz4BhTn60RMX642MlkE+VpcMt
iEaomgJXxjJMJ/6BcxX6w984uB+jda/XGgyRipNvcuN/OHqniUXtIp67zS31KSLBAMjvgIgScWfl
22glZwh2j12XPNrEw1FZ3+Weay9/fc2N6aJ+WEkE8TOseoKGyJ18vOG0ohx7ZJC3UdmlGDITjr5p
v0WkmbNcWxqibpZRrO8LAeQe1eimCh/AcH1OFZR4bR2drTYMx4Xa48kO6j4n97IqWu02suNHUyMP
YDnhhdl2FJLNyBgNRzGiNDGCqDaCQW6BfmzqgMRGESvgsRVeKzaX/dcH+bOlRegOxTaFpct/9+pF
o+R2CjNvS9HJW+nzIqME921hIBbRHromQiW3C4jM5/5XJNdP2AZ3YuCWd7117VPIXQPg8euf9DHO
MD/njjBMfQ6VkrH74TmXrhFaZecUeB/huXa6reVUqIjp+zDKnjoSbD2aS70I6r/Z73RPfbzchrRt
nB6WWPHxGR+E4mHEULM8Hh2wONkjwc6/2cVPXDlhsHLxDAmHmPsHV84TYRO7Y1ds1Ui5sv8Xaee1
3LbWZd0nQhVyuCUAgkFUDta5QVmyhQxs5PD0PeDv//tYlFqq6r7xObJkgQQ3dlhrzjErJfJ04sLd
OrY6rzXLfZ/wOOfkyX99R/XPps6/rmudrR+RE5cTC1sdRGX2M9JhIUR29WQPYecay0U34IFpZZkW
kwniL+1fG9O4bBPF2FhGwslZ1bYmihZQvcnVoNFJwiPBuorp3TfsbFsIrdsUvXTTUJPapGGNVDdP
XVbQvVRE8OTSV7h4jCG9a8nBveqN4lEFfLURrl3NN5liR4TwtCcMpLsqrOatHufPX9+BTxZQE28G
W09TWatzZ+WDuVVKuRx6HmWJZzSfTqNWk2YT33x9mc+G7t+XORu6KFVi04RjH1CauS3KtCZG/G5a
HgHL+wkoRHM2cX336ncbhM/G1d/X1d4/MlXeOAnbXR6ZYbguKTxNoY8YemuJdB+WGOfs5psb+um8
8Wf9p7XgOMqf1fqvU/RoyWoMy7UOqipjJmsPVRff0ymNN3agIMDsOe2WV3QgcI1VP6ZRC0Dy7Qab
5pJlRLdf33f1k/OFabIRodGhQyQ2zm4AkQzJKAsGeIEEtB+ijgM3u+Hx1FDnQ2cHaqsIj5IpXNqx
dBwbqAts2dhNzxqBx+vMRgBUSXWu/C1SbIRqsfY6qPS1D1+/1M9mmb9f6dnKBvVjUuNIroPZHlzK
xf4cfdtq+zAMNZkdEjAng6aXQ77k++EQyYXZa2lSBV1Y72194OkCnQjG7mCsrXEdylk4PdmjcZ92
82ORpD+7Qd/ptuWldeBIQP7yCk5R4oLzGfTiu6HzYbSuL0+16QGipVdt9awAoy52b9pKWgUymGRb
Mi/apl+rIUEbF24OL1hOJH9wnOtl7QKnu8KikYP4ZyY9h7iCrd5eFHjpnfbl64/m45heX9iqPLEs
RbOcP3Wxv8a0gDfAwT6qglpIh7WJJYDD0Dzz4qne6xqRGs0BaqWrtMl93dV7p02fq/ZmMrOHhofv
m1fzYaScvZqz25RKUhLHbA0CiKNbw8n9xpxOzNXI7g/VbHqaqT2YBc3kls4y6btxQkReIoL6+PUL
+XQ06YpF9ZFdEMeqs9FUWtMyZk5JvewlxsXVt9quU/wqusyxU9kA7izO1l9fc31v79bi9b3/dc2z
57lTysIaB6sMagfOhA1+bui9EbQgIKf/46XOHpYQl4yjRXYZtHLJXqdwI+BjynCrfrvXWttMn7wr
Q3EcaHk6E9b7O6npvahN6i3BMtGFnYAdpM2ET4VOSv1TS5QrvVpOIXqcAsB8fCEV9StmLoIo4k0f
wvnOi2d5iH5NlrHVlmeUyK6VRoj352Pb1cs390X9sONfPwPKzsyptupY52tm0VgEpXB2DKhZ7CYV
0ym6Eylrt6JFa8wkAmTIHUz5GEuBNVh7EYf+nBsbpUBg15V/Hts8xttQDk9R72o8U7NB0XLhqc/H
GHqelG4lIsm1vr4Tfe99PYQ+nWX+evlnw9bCfterpPQGpsE2ldpJu8ojj8NQ7ko5I2Zn+eY5+eSC
67mFyqKqyBrwo/efbpwS59BWfLpD2x+oHPqtus1ICVk1YWQ7Itj8rlD/2YTFJRHLyQpPi2mtj+5f
E5ZewSzpLC45Rv3WQRMW0n0f+mojQeiJMYOJxSQCpbi2IU6Ow3ibVPaFlSG9GV6w4Phf3/FPJwqW
HJQMBhP4+ZE1ndnyQlUrg2qWDmvvT9j6ZRO2B6FpF3TjvIK1uMrS7w6LHxb/daD+0XVwL3T7/LFq
qYtSP+WTTmbY46ZZ+JBllKi/WFB1VXggUc15wvgxYQ9L+nj/9bv+eFalTfLXh3BenKkK8tGSjuVs
zkHY1dpO1OJuysrLLhQ4wixl4wysdbLlDQ5yZGR2ot19/Ro+H3r/PQ7OH9VWmqSmgMZM3a++0sKr
OH22F1LepmZbq+mlOnWHry/4yfy8Tgw2LV/Dpgi0zh1/DbxpMbJJlKxNUjn7eReuEb5+1MC1tPtv
6kyfXkoB1EoRhFEun53CI5Xc9yXlvdWtSY/AcPVe28Vt5meS9Y1k5vPnSeeMsJZdVPn8CKg3MgyB
kCkPeAZ+h3iTNbAyNdXwKPrtSbLFSV74vQS0tgTypgNaiXHaRDko8866g8X/Td/zw7llHVt/vaCz
xanXhT7KE2tvnZhustpU8MHQjrr9+uP8fAwjEWL3gzrpgzYpp7GBtJpHaMiQmjoJYrfKSL1EBnJk
GXuObxVC+uLZVqsfS3Gp1qXftuE388e5RMww0O4i7NAQUVisPPrZDEpJH2TeLNjxDOFFk9DfxE5Z
2c/NHLtTTWIibe2ZRm+kj7vSSb+7PBpihu3ZtkNHVEHnnJKTgsj4/bDGc2qVUhpi0moL3rBKV62s
iA2lTwgogYIjtTo6hkqgFXBmFP4YLHXXshkDX7eL4L1L2l04NMl2nIcnRRi217Qc+YSiHVFO6Ksq
YgEeb+ZAx/ajqV51tX2lLqGHBpaC0NKOVHs4QxUzpYEeaaoVP0h55A2TcdKdutqBoNhWAPDctfbe
zXdgb31Zy8st+UIHxcDjvjQPcTyxt7Y9QHuXoleD1Z+faOEN8nWZFCZcGcqhJdPGj/r8ZJN5ClNC
PzQKSpKsYZ/RJPd6QfsLkMIlQJ6fhao+TnEVB6qiJ6wt2t6c5BeRHidLEcQVN1Rie3sv46euevWR
JBNt38/2HZC3zBdyeTGOM2xFEKpBNJ3ytJxPWRuflrET0AEwqPV5fOCO/2rGlD5wfIerZNlIs5bs
8t6UT/ky/TYDRU3/0SQjvhnqmxyggTvXkPc7Z8ucXuG7boJYyl9tg3BjxYjXagNb5nJsqYojSxl0
vwyLn1Y2+t0a7GVNVbptGg2arw6oIG9eoKKoXh2DTcGGfDCabm+0inRVSNVTEk488qQwQgOOPHNC
QCuwH1ahsZ2zp3rUX9AI3Gmw9He1lj6jznapASouKaNYE7C0LfGmg/orAVtQnBl5rz65Id/ECmQ6
WIj8LoWcNvXObyiZb3V/a0m232dxjYQVWbjZIzBeYIQNFfrUmshArwunXb+QXKGbL53yGNa87i7L
g3Aa2C3aDnAyyg/JMsyuGJHY5tTLGQMvBKlRZn8LpWk6tZr84hTmQ8r5q5yJI5aq3yILL7sh/ZmH
9Yu0U+bhuukQTVfmP1aSPMfjfawBriGdrXYBMtOqs2bugXWwQmXfWxljhcvqLX+kU3ufmgZAYb6Q
0QxLZXeXSOGlkRS6B9b4WRG6vUGNO2PuoHk3ZwZUCpkOJidvjax4SfAZOSEVdk1rmGH1jGP8HOGy
kUevWEKYfgg9URk2NO/0+Hau9bssvOjMNRogUkavI+NjGmXQJBU4DhkxIb2gjVF1eOqyV07Ia+YI
46UuqDLKA8nBefIcGsoFFGb6QU3rEeJBm29Nxuh4WuJlo8Q0uGQ7fhVru3rIDcyB+pVZUO6IXGLq
Go+vgSM568eWaXd9iH9waHzNoWpJnYZSl1Q+mVLabATK3q7sr2cFwMyc3YOcNn1rKV0YtuCFHexu
RpGP+zoJL6rOvhu16bbUFLJhzGfnsh8mjNYMKMOJXdwIDeRQ42oU5WtpiWGFvb04MoY5O3sty+pg
1ki751GOPIhDD5WpBZ3x2ueFr8khk1FRbKYews9a5NZCSWyiEk1w365igew1bsoerBTNJXKtf9Bp
ovdUF4prNjdD9EPQz91E9bQzIvsgW+ZD0t4C8EWvgMo2LnFQRTlDYCoyyJxDYBKZt6q7LznTyGs3
s3dJOL6qFPtgWdZODHIJf7c8KuwnPHWGylqGPSbey4bYEleoZer2luwxi+9EMTMsqV7ahWZvl5x4
HPibG97lfKqhJYN2ClWXvo0r29a2VXDRj821muqdO9xrO7OvYQdiAo3s1rcA2hT5z3waIw/qOTyd
JViaSEYOUChbKy9uImMz0V70FKRlm0rdxzZk25GHWHGGazlVzQ1gjsvRYAjVv6dBOfH04R6vWQCQ
7A3/mTzUKPtZMYGG0ezJi3jiv08S0+dGUin+R5P2IivaTkmYizXiS7AVKC86i4Q5S76pC2evhsqj
hiHyNDq+Vcv3eOTyraBAYTnma+PYt0VCA1K0GjMMVoQNEiErQZKRmQ7Hd923KFB6amsXnqD3QGd7
uBZJ62wBtu0m0tz8zoLgn3TrbOVs+jh7zizAPcJoBpyrEHd6k4Oc7VwMZBhs/swy06TjwK9KYG4O
h0ADOW+Mfd+yH1rSsj1bIRdPHSyv64wIaiR03BRiWsXPATY7LuTL78Q4ASnEAqHNI0979hpFkeGl
beMDeB6DkcBsfrnee1JP/NGoFQ3mmxpXDJR4+EKKQlHGkQ9Soo+rqo5BXLB9a4l1J3gok0hTsZzV
nWdf9U4dbkbozQHecOybWayuwq16a2KCJsInmfxaG1W3s9KTwqpysHFZQB14W5RmDNpiJNZzNpad
rfbqptOsX/ieWX4sniwNpRkakMeU3J1Kyp+qjL6gZsxkdowe5AGyPRh+EfcvjsrXIuofhMlP5MxF
asHDp4nfluPZ06q2kaerajRdzZlOolTMDWiyBxGSEmiVSe7Zc+JsSavncfP6yTxlaXvdKvMprdIL
NaPnpJQ3jjEXfki67aZRsRtW8wn3lO2bUuzbqBg3qml5EbIDGvIJ5fsWdU/7s3J0YiskvEMNnt1M
fyTTN92lWuxng/gtO6xIg8KErPS+UPqeLAB1D27dgwN3A+CAEcxaydY5eYNLiutBE8wwVchChx2j
6rKf6EBiMpE1Zato6ckcdI5Hdpbv6MBvRiGlu9FR/pm0yT4mXcuYfqUhDOhnxn/UtgCxeqedg3hQ
XwYL/DushwEGVEjiNQZ4RB7zhTnbLI7y8yLDWaQXQNOuaW5SrJMEzDduDvTBtTPrYuQfcTx/mOeO
il5j/44J+dO0mG0PnBNHWVdYP5JmnBmPlS2RKwqcxoat081cOFNNnqiUe6vJz0UZLsgupMmzzOwK
ZAMzZy5u5DbFn6LJi4v95qnpmsdOL3ZJVELNKx6lhFmkrYqjMrb3EXgZNZtqf55DLx+NXVEkPE3L
kGybEB+KY6X3Vl+9Yf3pXdmYm4tBSvugkAWqddLfyoWJtYJfGkr5hWUU8mHpj2s066Gx9X0Zw/E0
Sue3mcdk5pCRFWO+Cju7Q0oz3MeA5egcBEgmWaj1wtxC0Ad/Wkprf0Z3dbguPJPSRP5p9eYU0x04
AtJL5yJxJ9ZzXRQ7jtqaG3NUc7N+2raLUIIExaXfWIKY6XUZIZPeD5fmd8EB3YV8a3uYr0TXXaIX
CzdxmGU7PeG5w7N6QBoEcYd9YbKXZhYxCwOPK7W9ay75cyNe8zaT3DABQKWq01HJB+Rsi+VWQ36t
24iPmXN/qCOWBCEyCk7kh2OEb30nZmsdqwO7DBP+XKF52ZL/cupBUF+L3wyjHLbkmHasbR6hVddG
2vJ0EobhYbI+qoYJ5NOc+kNopG9Tq49uKL8Zwowv87I4ddD4CuBJROyM+6VPSCGn8IMpSNmMndlv
KNd5QzoFpKzCbybQWqPczLarv2xUj8TAzl3oSmyWMle8yXmweOYQzEAVSSdxCcam3ywtkOkwF9d9
FXY7mw1vt2QOk1d5JDwdxFFWnkzyvtXWetOc8E6QM+Kb6S95bCHpRRTXo3ha+TQHp8kOYzEcVGMk
JzuSHlLA8CicSl7n0OMBvW52sn4thjfJugnTY5F5y+IZ0YZutNpvpuq6Fvdl+DQzp2q/NB7LkAxF
rXqcnativIvMlwXwnVWAlxev6oQ7A7xMH2INnyJPQeEXYczWxn/ChNClR1PDfLUgUV4sX4nIcOlL
wqG6fUIUUGRaQS7v03aNZU88DUNI2dpHVvlLGDkb+vCHyrGOrapeSFN5NakP2SKuoIodzFDax0kG
A7Pfo8O+inKmuq7wHbVwp5spI+ywA9ampzRF1JOixSclV3ZtChVVkQKNwUZ+CrY2da9I1/0Q+ytQ
0+LURWWRg7F1yNV5XyqbBfu4UJxjW82HajX8ZW8spxxbpa3eWJ7EikpOJ7vCydeTbCtKbI/G4jcV
UsIwOhYa/DjyaciouUsGdMRl5xXscygp7UJ74vCib/thnfa2qmLsMuDTYdTed86d1ddv0hCiQdKu
IiO664blBDGek19IXMhwJALwoNfxXWall5ZMMOcKuQ9Hdy4KZmPj5MzzLc2Qi05l9pJgnS+S+qBp
wxH+1S+ng3HnDHdsbU4IUsXQnrQ43BdxHiTEkThJf6ub9XGFisS6epkYlSuifcdDZmTRzWC0O1vj
RGzat5lWn8hf/1F2xd6yxSHSw+elKX7kPKxKET3Ab36SUdeqD0V7yjRaPohcqnk6hLEEi631Q1V+
RO5zkOXxvrcqi4lH9x0g5ov15oTyvjG0oM6Wm7CSAEHCXmXdMeeK2ch2M5vCM32RMFFfhWx7ItV8
TLGXs7N4kLpOcMtw2MY31K1ZyvBLWldTxXF7JFBakrbwiTfpYgdZrJGYAvW9QJECm6FmLpxM+ne5
daxBBw0diUJgjgERk+I7EUYw+LID+NNgzqxzV9Z/G+qhMmrXMs39kNRusaS7fJECpeGn2H3qnQ5h
RXqQe1e3VyKeEyScYnrsSQto75EMzlCtj5lg7XXy8i629esBBipmz3rRT30s7cdR+DN4kTxfDnhk
YFLM97pDw2oKQkeATJVxnjabVde4ws1s8yWqywC+LLYRi/BksKJSto+Ri3aFuskqfRMmaOEsySsp
DKGT8QyJFzlGrj7gJ1N7t2TRyKvo0FjWNrTbfceC0NCI0GNcwbHnJAS8NtYlCMODiW1C1cp9WqnH
BlBW1xyAmW5bqdnR8QtCq7zVNAvCXYlk2dmPrbSD3+YZ7Ma6CMaaRFtXJywYZa4GXKZM5isTytKG
xdYDmL7JFZl6O7oGZrGQNbIWJiWBbm9m/c5scF8r5c5ote2MglfMVD6U2OuHQ+/siKF0bZRFYcwc
Lf2Ul999QQmAQ8WKE2tGYxv2nZ8uZDdYhetMqhfCAxkpSdmNSrpNvV2DntaQ3fUYK3lgVDy6iEHh
iGA12B2ahoONLg40hdDYSh4izc0wvMZsDshTX2+0n+ADkYnV7CTOteK5HakV25G/dJEP+NKnMYfF
zd6qWh9MIaiWNMU6XVyk+nPLwx7yoSeyyhY72lmW5toUKkCV+BWvqFjpCac4Jz6dxV2Nnmcbu6u1
s1ozaAh8FWyfQw2mD6kYxRoGpd7mfU5JppX2dmL5s1o8hkMY9GHuDp3+Qj3hUOTzZmVp9mQOw1Qg
cdBwVVuCKYbRLkWiywZ1qbVtVtublEiFluksSkhLgWOX3htVtF1cLV0OA5pByZT9uvdDZCldSQKp
Q1IPdz4ByipUDrH1JixUXwqpHM3qT+QdPsZ4H64U98wKmqF6LgDtyFsom34kXzLRUPPpvAakhoa0
uy/VPb8YBwx4iVpiu4O5p8IrDk69j6mQR0WARkJLeCX2uClJ3WiJiF+zwnunPNroNhyuJVj0pNqk
jZO5TdWxNcQwXSm7RFRbfM3YIb1wqT1EQ5tmUV14bFrh9eHrmhvFeGC5o66HnDmcb5Xypz0puKQI
UkaLGkr4B46D5vBSHcJPVs/FLeLlnKPqMCZe9qvo420yG7umZENUUXXRMo8IepAewssKDOAWB1De
GtzQTRmPATwzr0Zfn2dijWsPZFGumjLfIshpIasw0hK8xLJrT/pBtJJfkWMaTs1t3pIcNwDQJJrd
iwsU6rVzzOrkIouWmwTAiophiwTCwMiSe6Ug01BV9rDX3F5Mz4ttXuFyBkpYbQRpaQyDLRQxBNRs
bRNvyuSgVsCey4JONhrZngWPtmfYJUFD9jNQgACPpafM7JF4f2a1XORLvjM1ZVPjibBqv1+gJxe5
l+sZGyt8AU7orhMou8wLZSDSRWG2dDK8BeGGWpCX2wNnO8IzIr+c5+1E+DXL/TCPBzn8Pdk98Bzo
ozIUs1DxdBI92CpCouHR7BNvsKD9Mq/7AgqONJg3hvSM7umgFOlOqHhDm2UNUTkWtN6invleX60I
OMsHZE9S4pVbcqx2YlnpZ7WbqtlhaKq7ceLUlWWyL1gSiEJ6yy0Kxul0SRH5WFcydjhOitK00/TE
m+t/RGxfZj25dFTaozDcp3K5y0t7GybGXh2B/Kg3+O1tKtB4vnxnzE+1HB/Foh4541wDFwWAQsBf
91boZSCG4krKjBs2uvuEcvQwEC2W8VT05S5svS4X25A9RmbVR7KV9iKVL83XtB4vZW5bxFo4CnQh
NJRCi2TCEQP3xGYJsswV3p9NOPhpdKK2/0Im4D3hgkTg9j688aDH3Ky1AC1s8g9zPVhVNSErlZJG
W1u7leZ+M3Ki7/s2GLTEV7tq20F1S1EkatA10plzezr2t20jmm07NuLw7x9NJgvo/9ndoFT1Fn1b
e0icmH7j+n//fhnHZP+y0/4fvv3nG2f/5M+vmcvl//3CWZXHnODJ///1n2//+++++fafH7TQ8IM4
MPcUyIajE2Xj8c///fvH2d+JMEGe9OfbTUfRQSG5yfv3Z/RlpEr379f/4+85+xFdXfY2eq3d2d//
dbmzX/WfK/35yz//JgHiQySezczz7p385+eog3dV1CGhyVntTCK/deNRGY0+MHKpu1D75qbVkDXX
Ips2Iux+z9Jwr45U6L9uaX3WOVsdXljgTTAu5vr9vzqUxADV+Njoyo6GuScUzY0yDIzSd37Lzzpn
eN9XRz9AFJv+2fvryJgzVCDIVRA2hZ+AgTDlAYdk/pQa49Yql8ekp2e5NIKTpwUKrLV5yE3rO734
J713rm6gX9U1h5dzpnYo2QeVJdafgBxshwMnJ766dn7KTQ65sLzrjXyj2cuPXIZf+fWN/qi9o2vn
rLZmVZVB2jtnIgTg10MyNfRG8yn3e6MLVHA2LHBK5tqmEjFheFkFt0bLjV0LwD/TRnmjZDY9lPWE
PMziblk6dlUc5ws9ve4JZhB5WQbEIaSATuNvdBqf6Kr+er0QGd5/YkIq0W9Y3Cqrtfd6X9CI0b/R
bn3Ss15lEIwKx0HEfj4oosWscyw6VUDOwrE0OQtdapLuEVD1zYU+0ejYDk5f8jV0VbfOrcyFCZA0
HFmF7KyhDo9dMdNvKnpHdRsd2eN9o3X49HL4zk0HL6oDPuv9rVvY4TWZnnPrKg7R+WmuShJ6YTWQ
x/vdPfzgN0dLg1DSQc6JCcBgYL2/GLUIdVqEJQKaPLuSlkbb0fZRsvoy78obUzJvuyaEGw9Td9R+
xwbmrJlKf0uumLBPdRqxzk5eFZsFxaeRnbvuaXp9ZzTLHcBIwsdiHea1/lRQtURv/7rKgWs5PTb6
9ddPyAfz8p93YiEep3Sv4pk6ayunCE8mdSpQpwrlH2TTT4YktjQytnGkXJAkteul+LVklScYz80M
aIpOQ+qrRtu5tuQLDZAeWRXfiR3+DI533W40J0CzdI3hs46hswehShDUkkcuiG/gZpH4fhVHuO6n
sbUotllXTTFf2FalehFwWuJRUDK3cHwINKGYNb6lTUJU8OJsDdoIqt4It6yHwYtjbXHhvmYDz7xF
EN8m1jE1KmRl0EUTj1FrUlZJ65K67OAaYfWP1Ld3ZUoPb2z420iX94kqe/KA+3PqIOAgz6O1qf+0
RPIT2etrqpY+qJzdqGLO7A51o/xjGEVKq54fFlZBxigtl1Q3QGXlft4TzJFRHuMMualnaVs1VOkq
eYTnZOzNgV1qkYpLM8W4mzWI7JZTzlljW0j2Me1kf6C05rVSlW0NAiMtpTyWCbjMMXQq9trDVkIW
wQkR5Eh5H6fUHjKD1bozuZM1FdkdKSnXyyROsonHmOzoiX24SqSH0B1Eyg0Wj3W3OhGzJ/KtYXS0
VNQLTbKDxuKWVnWBwxHSUS7at8gwfKOq6GLWv1rOeCXSnj67TEvzhUb8VqYs7iG8zqX4thzjNQSC
FkXS/ygWc6BxyRtMEIxu+llL3WXIR25Wv0dN7UYjbzhPMa4OI4VGQoXSzQJer6mdPTkd6lbrBzAA
t2NevdE0uULa7tWN+mIZUsROddhSlTQe7J4TVPuoLI66IYD4OUpKPk6zeBzC7BKY7LEbW4FYNHb8
caJtq1kEda7wz9q+LGAktKH0Eg3myzTmENJ1+rwRgwJF0TOk9resKd/ITLlUC7gvbXapDaCqqGCn
6o+8tqoNhhKZTMfhuTYGx01M0PdWvLHiX4qe1q4dp5eKxJngm0f7w2KC9EzWeHxgixACeS6OBasI
DbvWBFUxul6VSgVGwrRSwI5fbsG2XcvFcNL6R9ztd7aRXv/ssgLeBI/QNy9kXeDPHmab5Rf5DqsX
JpYzpVCYgu8s5FkElQLhrLCsI0//sWpuRGMc4YQflOG5qkDn9hUcKnrr049vXsE6XZy/AuygSM5x
7qyuwPfztWVbk5TGtQjU0biJ7fSfyo4uBXRthUDLuAy3QHxvtUT8Grty+/W19Q8LEx8DSnKYwui2
0UudXVtvYo6/GL+DaqlVjptoL7DKUuwa5GskL8+01t4qdl+N2r4licqB2TnmJlbe9ucsZ6TCA2l7
VtsuC8whc/w8Nga0BSMtKz26nQfzLZXzzJuM5rYyKI5hyNxCNn4AqX+hzKrjGXn/ZkviTl5y7Ria
2m0oD81Bb83Gg5dK7y+6aOqOTTxnZAYStb2Qel7odwMBCzXVd02ai61BUKa9eru/vjufmXURtbP4
sIgC5/izh/1rLzzbRTY7ToTAXhQXs0h/oXNzB83A6t5W/5h186Mw6jv6G/fRvPxYIpPYQ7r/McVy
cUwmLaHQGb/k3DT361f22cdmsG/ULFyOMkDF90NGH2vN6qjpBgVFeSNnNyj6yxTK7CRfjZE2f3Mj
PpwJGCWmvC7ADncDgM77y2mtEP1YTagWI3u/KMiDanOLD+Ab0d4f/s75k8CSaqKnQ5XL+eP9dbrY
qfuU2hT1YHoufXKslOyBbsJdlkmHoo0elmU49ZpBNYDabdHsrUY96tm3K/xnT6S57p8QEVLJ/7CD
ykiW0Sa5CghYoPhElGczNdeJfjDa4nqOy+u5mv2B0yUG+uEby/9ndl1EuRBoVmOhaVpnn21mNzZ4
A6UK0pbo9ziajqpZEQ5S+IOiXFUodTUnfyulggin8ZuLfzgN8UFDYNIsfeVEffCA9zP8i8mmAJsb
5jWN0gzR6HrwMI+CTBC623dabd6lsfwNUe/TN+1w7sXUolh4kc5GmDFCkZB0RQQWWEdFlx+TPCRE
nFNhogV6BX9R1IpvoDSgv549ffM0fbIYceJFgY2CE9jCuVQ2Y6vSrpz3wBmNR113zE0i5itM3NcD
bWpUWcaLBlDRbO+c6Eek9rtWDFt68ZvZQBE3SQPivv5mRgWJ+uG1NYkFrvNWpSSXP45hnftTvVw7
5mi4iJxjR922moPbXzEIrVPVrT205JOwIdNX3ZphvcQqV8UmW2yMlPAkEymOUJ4In2Rn8ks0y+MU
OjvRRVstG36SbXOH4+DFybpnIRspQeDz251qSUxO0I37NUG3NTaiSCuPkj87iWpmAldXaicx6oeh
f4gsfb9Kvf80WdnsDZVwV4EtjBJeUDk51IT7p6ELfxmy5iezOVFpru++/hS0Twbf6llGHY33SrX0
s6ffyHVTOBMi0sKKFAzCHXlm1PZJkCHB1442usiFJ6XFdsnCoBrp/orc2KeiwKcltc8dtuMNItWj
LLqGHoO0NzqKB4psvDQLh+I1tkmFRxOhpqEM33M2INEgMZqdaWVXnJd+TmLdygq1o8BW7RL9hczp
YiMN6YbOHyJ12x1KhoTSWQipGuubOf2z0w7HQ5VaCCJaDULZ2ewXGUmcNah4taR46RP1gIKE4K/m
AX4Gpd0OZE2dXMr6/I+wyRCeTPNWkCsbNxBqtEu1IbuvLQrpm5f1CRdCQdcL9os+iwkI8uzsmucT
mQCLwXyEn4y8Ru2ynxjoIdtzEscUN1L0l3qMKKYbmHNURmM5VqSXgLnwizl8WzLtZBTV4zDC5Znv
Y358mdq7VFe2MIsLr+q5lXJmB2o7Ij7R88MwdM8KGsDN9FjPJIDoee94Xw+2j4p12FDrnTbpv2kO
M8r7mw2JLKqtnvouSvWgMHrJTaqqob1ouVmTpNtsTJ/MnG7HwD1Xck7R8cBoApn11OXaY6IXi4s1
8pub/ck8qKCCA4W3GhBhJZ+d3averDsHfWvQ4xbO1TBQkpU7azCxEIUrpfI+qsAdzYgKkQN9c0/W
B+zd8rv6QWA+w6bQHVbfs5IcRLrYMIa1KHLIe4Fqe559RT6gCuQQxLmjM/dtbVwUhvbQrYUBe/zG
svCJHePdCzh79zXW6biQKZM0WX9A6Ygcrt+0E5N/EW7M2NhnevjNm/6wtXn/ns95LPag5rFVZ2yA
adinFGOykgW3ar/ZaK/76LNb68DlJk3a0nWWubNnu0nyZSbQZd1n009ZQhrv+caAQ27oN19/ih/W
MrYrKhZWTKIgvJik3w/sac2yF1QrgykBjFCgx1Q7+/7/do2zU0OkThC5HFwsKWfKHJkehzP/60t8
8rnwNtgMGuw5cYadLQYcleibDBIRhI4MOTX5NQh9F8uz/M3n/+kHQ7Fs3d8DrXDObteAYnWSTa5T
WsvjUKQvOL1Itc59QCL/q7f076XO7pqlR0NNegMtpfy/qDuz3bqRbNv+ysV5Z172DXDqAIfN5u7U
S5blF8KWZfZ9z6+/g86sSmlL8K7MerqFQgFZTitEMhiMWGvOMU2ybNPBHU2A2Hn41+u03LI/xznZ
QArjrExGzSWJQLBFQ7kR8uicz/TDWabBgFNg2FiafHLb+llvdCtYfUxG4BEZsKWq8XeeDOdhUsKR
gFAkeDuRK3M28U5wGfW4RtHNblBoG2l+ptW6/fVce7fxWF+ZdacN2FLjkk6+BeJgFRlVW/x3S/Yj
mgd3ofRJGhKUztzQ72oA9Yt1brvz4cQz8JgrmIekd15zopEynflQwCCq7uoFFfZ6rFEyLxnOHSk+
GorDjAKvhPtpnAKN50wGwpMSN1st1qUl8FELJWyn0J2IeDxzhvtgCbdWWyXQRQPwj3H63o5dplml
WPhjBoBeOthmeGss4XUaninDfrRAqJRiILmvVaR37kGpKfVQG1bTZH6EV07yYHrMjfjMyeSjYTgX
AL+lPsSzOpkbiBhzM0Qx6SsGdMVycuomdHR4/L+egtJHc5A1SOI8T0eMctTb2V4XE4tdwThtu25e
Ef4wlh7cldl4yZ4KRFh2CMV4EyBu0tuaIqb+QkN9UBWf3PKtWVPqlYzDqA0uHJQzr+LPL//p58tS
DTy6WFSB/p4sKUvbLWaQMVl7NF8LrMWw8gj28Y1K2wiIanCRgnjUMP7oKBHBqLVPKaVkIdGQzePv
yZy0M6lX5vYiW35aVi7uzz2ZqPakhPuCLrxgpIRH8bVHi2Sq1ebM7V0f068u4GRr00atZrYr3ioc
2OTRbURSLPuq/H1S2GIraIDUxlPlxv/1uOt9eTesRuVEJCaLzf3JMinIOcllNW+eEpm2uSCGAa8h
cMqbyh8Glvlfj/bRXKWp9a/RTj4w+QzcqUrWWOle5tWmENUbNvf/16N8fE0KpwE6l5QOT2ZqEaVd
a07cykmb7ZUeNYmRH6pHOiJOqRtnpt5HaxetrH+NdrKeDJh1kqpkNE37MaPCNpTZ14RPkXzmqj6+
d+x95bXoAmbm7fsXDMgN84rzgCnMnlDciFZJV6P+W1fz5ygn71E2LGJr6HLhy9ITtQObJF1Am5on
qf/h5ZzM94pC+TArDDRg4zbzZ4J6tVo+M98+nAkcDRV0DyJVkZPtOh9tc2CNXzc0rS+MPxQdqo2A
dFeaMHdZZxb8D2fCn6OdspggesR9OzJaqLbeFFr4sWCvmjKz3DzzmD6+MPYDogTfnF7f28lAvFul
iPrMcqc89RHdqcfo0/oukZV65hZ+OO3WnccfI51MCOiYhAIiwPZnQ3bjcW+WayTt35p2AETZT/NR
pnX59nraQomDomc2dOXN+n2hi+gp9aeozc/cuA+fEV9kk28ljPVTe3uozkahG3z9s3B0q9JEZ4Nu
OmI3lZ85grx/RLCdJYQba8GECvvJytom1PLoixR+QKTzyuRuYYt3FBkCtzGKv7xBZDDoY/RKlJ+A
zLf3b5CrSOplFtZ1MKwsn4as8iMpuhTSyM+Vo9weCoDFv15n308NBkWJoxN9IdMEOpmE6WIR/VZQ
uSrTxRONR2i9l0TMnJmAH+hwGEbj66SL7IE5ar29NkvCnGnkPDKDYKTOy0u8TwCo4y/iEStGYO0m
thgp8k8ja8/AED68QrQbtFiIU3nXXqlhimlhzWvWCSselKozCCVyML2/cSN1BqGsYULXOFkLR7UU
whBvhB8GGJ9QpC6INAXoyr8e5sM7qdHEsxTUPBBUT+5kmsqBFQwZH3u5w2SDClegOLzcls1Fofji
ELkLFSTjh/hY1n/9EiVwJixVcFSoa50MnchllkbJnLMZBi1eCkeeNGDj4swSLL/fRknUmjTecL7J
QKjWJ/qqISYuqtDGqZn7dZiLeJhUwp8qNNVTeSWIWAQg0lyoy1JtwWoMNPRpTKlxG2E3wbctJ/Ld
qFCB7eLlOVaobqfmlWJ1j1nLfWnVc1yZ94sRvyw7Twv3K5TG08JlWAxZ3Flq7hPvdaveqFrloqe7
loP4zJlnvbtvd3lrT0yhi0pxB47KyfKK8DpTMkPJQVLjrjc1LjgWtDNf9PcHBEmT8H6A8qBJwXby
7a3vTKLgp27JfdmaeUsf51rDVvElFzGUzrUn47Io1OLbr+f0+kNPruzNoCdXRrkFtx8eGM7gAPPp
GijaiIETTwXHEKuO3aZsn3495AcLO6An3lXmMzXa014jljtRHvSBIavGIS7ED7TFjwj/zmJU8Ut7
bv1bt6unl0isEVoeOptUTU62s7PVRmMj5rk/LrndSsYG+4ctgvvWltqDJOYY5DPM87afDUDT5859
H13t69Hlt0+116t0QQwGJV0ZnSrGJj9MXkzVM4R2kOb67+vEXwrO+c+SFN9E5xDayH//fwhbfDUH
30Ut/i8GuLD/+jNl0f7afOu/f30TovOvDB1d+k3XDAkEKcE3HIRXNcUfGTq6/BsfFqB8KtQZTnrr
4v9HyKJk/GbIJOSg+iNgB1Uji+YfIYuS/hudLpmDIR9fA6nB38/QYROOfgPIMhOZJiq78ZO1eaKR
nS6JgmF6/FKJvKrmndU8vLox17+/Fm+ybN4uCL8PwkIHX9mgM86m/+18HQNW8sVgEMH4hv8TLdJw
FWf4MaQU9gtmCfrli47tVaxBpcjHcPmUpokz4gkQYzRJkuIjq7Xj8kqSejdFHGXMuJ2tcNvl3wqU
zRlp4QYkFuW+qaYz7/rbl+3dL6+d1HIEWQk6ueSXN4uQpaSyV+GEFQhOETZeYjZnNgTrDf9zZXk/
3MnKkoxV3VejOrp0+/y+6O2oVry208/sE6WPn8lavwQwDa11vexXH+Uao8uSr9EWFpbw52hw6r30
2PvRRvyOXMpypn2+kxzAQ0AeUu8cQuvj4VmqIT+Kkgp/6O3wUj+URTjrTIlt76EQOmYblFxXmYtw
wKGTfk8SxuQMfuieIxCe6HN+v8Ns6UitAqoFau/kyiuiRHSr4soBBBwJMvfy2zXR0xO8xpN+KJ+G
i/p68MettPv1a0DX5oNnq1KvY5dHmwVo6NuLnksBAWTIRctiszGAVWfGrZXAHhofqihzqupLWCSA
kCbHyq8qvGYxMUg1W54Yaa2eNP6UW7YkXwEKMEpmfWHZmoI9VPomKZcJ0FGV0LRR1LyiKIDsYOTV
ShJlpl1ZdDYRQsd8KB/FSub1kXZ6n++wUXk1adhRVyDjmlCnFCCD72ACtRbmH/laSW+MZHQzwuMq
YdhhRD2WVekpg+ws3WVZzH6H3A/r8HbU2GBIhkNz9zbPl30/6JdxEXpJhIcppIw3FvvKEjZm23/S
QW8fBpUOPR67b9oSXMdK7GokGUz7SZsOLTbNskGxzrS0pO9tA0AkrrbichShH5lYnFJyieKWwKEi
cmdCrdsqJBtCsnPIWUbX7cwRAekMtMHgJprq1pgIKOlDUjLxpGs8gQbCWJEglcBJHZKQWFn1pYRO
RI+RJ8NirQZgzWgdZPOrKaAQaO8HGcv6Vz27E3gZG2iSQXA7WZWNKJXyrJum+S7J2o0uv0jSt1nS
vAoH5aQ07iApGwt7XY8RbZIkX4ouSgL2InETFIIvCPM+6Reb9L1NrcOGshqHTB4nwmse41tfaCIb
wmGtkIzWxRSGTpIQHKPdZDH6/3oEdlJ4a4AWBmFnkL9iXbLnVsNv21/0Qu1QmPU78WnKyS/DaWlJ
L0ktb/QWyo6k+xbOXVmuvaQRnC78VsUPQ2ysEX02PDofWLsXi82dmhYOAoLMXIhEOqhUjXl97cya
XFPNnUYavKJ6Qit8meSTV5G/snSqjXHU4aTm5vqNARVjhrAhtAcDay05D+jEWce/kP6FW7lzZh6X
KN+VMnEslQC66JNOpvcEqib8XvDnUoLFVfqSm6JTizmXiQVex1NYPg/FDS4Ltwy+D+BtBFS0gyLC
iyMnYrhbdAVhsuj2RW7Xq8tzejHiHoNT+XmeK3doroxGdyXkus1SOtZi3OdG5JrZZSiPtlVhCQ9a
P1JLVzJNN+LBmADbzWZ2Shwu6Vg7kHrcGdoLkm23IlAe1acePQTaC7sz0m+e0CUSepHZU9Vei62E
rjxy8B3bUv9DLnRXFXYIVyHr81GhPo7ugaXA3EgIpKfqEaaKg4mZ+lHlC/T+lMLwTemCeaYNgSMR
CNwDcEgmZJNx6iiYJCfDxM0O5IlfqdH5DawYkyEAqQrxDi3xfjs0xPeK4iETVUdLRzfBOl2J2b4Z
zFsLHUsRylvCVEXpgIUXYzYK25ESU32stNYJKtkjy3uvZNVOj/T7WosOahJdSog3DMEu+3oT5tea
gaNvEjZ8d2yyAiC0PLZx4s/xXZd/WeIjzG5nWYKn0gT2EV0XK0FI723LGmgEoEWk99wWKsIKxY7w
uQ946ZMs28hV6g9BsGk6w1YMMOgYGg10i/GB3YFMKlNtmN4oly6AiCWsjzGC66ZSHE24Mhdply+8
gNqzHnzOssesfkC2uIdg5ARyZ8smnxzlKFjVJp90B0vRQy5LrsXkLXHQDEW4FboO/zXoLQLbu5sQ
fpMkg2INpOdMSD2VIODcZJVoVpvNUl+14feO2BNBQugOsHDyzWHckQx7JbYQTXhhRWoWTWE6ufm5
lUBlsAYr0VFFnZdTOmFpL69SstYq4arBqLCIpEAHqYMCwARKgdwRlQUQ53C5VPvLAHSFidrWqig9
DmQZqZOfY52FyHGVWNhP03lPxCvMMNVtmIBZeKnWX5bgRhVv6mnXLfCen0aC8qJh8bsx20eo9YlS
4MS9TdPCJa4APy2K4iwV93OmumqtgXrKnBXwvQb0xTLi97LcqstjkpG0BXtBRuXY1rUrCrJfmsu1
2LRewv2tAPDIcbFd9KdpxInKQ0wqfBfVfSvB/QkfDbI3wE27sRa52lK5BdriOox3RjneWEscQHoI
vyXkmuHI3ow1D686iImJxBhNUI3oRcWDtgyLUxJjJKC9LfAiTtJWMKELhkDh1FBnqcRtr/eeEcqo
7kkLV6dlo02iC9siaufdvMyObiE8yqOLhtDwSPcCbdvzds24peIi3dUm9LIKq9GkHLouvu2UyskJ
ZVNh4FDsy75ocNpF6xtdT1ubbq0Oawx9q9BU8X1H21SfvdB6iWMOjYV1Iea3mThvCqXaKINwHJVP
KfGNwjRuSUPehjKoA/T5gxZuJxApgdrvEz1zOyXjqyq5xniLe/e2biPsCpNL7MHGKHEZF8TeJhta
VCzDTzKraNv6LYCevriANTGR5BR5EXgas6UFV+a7CuzOXLPQKbIfVZhRhtleptkbu/oK03prp6CP
kACh5kr8ESbKZCa+HDKR9dJW1V34w+wfG/EL+DGQXsGmAr4wTY0z6MAAetUdjeiOTuNV0LZfxa51
ijXQYxKdFSFYK0TJZKA6EsSKMS/Xvii+iU3ippJCoYjFxczwFN6HxSFai/fFk2RgNgFgWBrCbapl
h1qlRqPxucQxb0obBZRBoY62Lpcw3yUvM45BL3iQM2zSWjxsA4kIWU6+6ef7cnrGbe00s7gVkwxg
xMAjV7Ziet/OV1rxLTFmfo/BmRtAnQvUk6tkYR9WWE5SXFaSTC7Uk6DxmcF9v2h7De8xzdQgeq6r
+ZrMsWoSLzQpv88ljHoqHns87Pi4+BW3aZ8c9DL7VivtVVURzNZ/7xvFSRfwY4ioypbdCGskbdAu
ym5VltYGOyjkh8sqm7+FVsdWneKdIWDxRb2jNNh/ydyWRvjdS7CZxPk6V5668lZLb4cRgzkpa3lx
VCfxUhosL9EER6oMd4qKLZ8CSlGGrdXJrZp30PILSC76Xk0lV2ffKcvXDS2aqv8iaMOtiHq1xjs+
Q2yVZ82bDb70OUybRuXzAydvVMlmy/F5y9AJLCdt1U3Hb9pPg9upz33AvqGq3Ya92qgsx4lvj67M
twkVyABYjMiyHOexLRv1VRZJkKuwGOWXIOmDNr8CM+Wmcr3vhM4lm3bXRCEbuoAyqRVteGaDrPpL
tTJHXhaooVIobptqxTW3TqYfw75DEzdskpr0ZRGvOy8+6FW77SFh7pGo2FlwlYjj7VI8zgrBeDPB
fga58eryUGgAKsT8BsyUbeXJsQwFaGOD2zYBZLBgJ0I2CdKXlK9kL3/BrfK1kSQ7ViW4KgOrHyfI
6nMPgUQHyaPzchWwTgTrQuppgg2iG7B+WsF3Jb82SqTU3xFx7qpuMySt3QRHKJmbJnpYptoviucF
cFlbsRSbJPWNR8n4NqefjTa9QJ527rSofHBy0aD20Z1B6mz9pJe/Oi0idYx7BLQjm3Rwdk7k1C+E
B9hA7+xqH2+iM4ryE03/72e01+Od1C170WqKMvk5XnypOnyEvOB75Vm+4qVuuMkff300WwsQp4du
5BMG5Rnoyu/UqkpGRvJkpZOb7LqdcjB340bdqAfjzAnwBLn7+2Vh5aQeq5Bf+k4yLint0iT0KwCa
DBexesAdCcP6kq9hUKXX8TRt+gLsIXxAPiNnyvAfnntfD37SGhrJ+O1KgXsKlGG2o+8Ca5gLIvxh
sDvb8qfIYdFQHf1w/sz9UbHh9dAnR270BXNWxVz3DIhMZs2fV5sykeNd7ta6bgfamSaR9LaM//5O
n0ygBb3DXBlcrGKTpONxWQ6Ck8vBWRzJwe5ow91zzmVYfVS7eX2ZJ3UuI5VLaHBcZlffLMtR5bxW
3f56pp70i/64MJSaTFYZdKyxvqmv3sTRVEKqF8nkdu7kxls+o6bdHCZH3BTeoNr1mTfjw0tSdUxD
bE/ZF52ULBSh6XWpIxW01wDBABPJx24nBvdnrurDF/DVMCcVbVMhzVUpookNVnYt69W1NYv7dOpx
rn/thpoz2o1kZYcuZVFfoIB1RDXyNYaE6VVN7CQc8QHPOKGouIr+H96CkztudTRBuygmSTS8EOuv
eVqA4T3zcp67zSetOMuUx1GNuX5Jv7WGT314mIS/N3OoeiFbxJ50qhIXwtaayTaeXHGfX4Ls3wbX
HBI20bb5UjjnNOkfX9C/BvspWX81TWsrb+OlY7Apw2s25UBmjE1XnbltP7877xbutWz9+zX9XHBf
DUNKYNnpKm8DRY4N+Nbr5LvuUDmKXKA/28xNXABgu/pGuAVT6YkcrzfNZQ4ZaQtV7ko+c4t/djJ/
9eucTONKm+ZIbLlq/SK8zC9VX9qMhFVeSAFnUbv4Pl/m++GQf54/m6uvGDicY31K9tUtBQpxe+4r
+lOi+atf52TmapMhmpT3Jnd02KXvKBAl19yk++WIRN9tdrmHqdrpPOpBlo3sAlBa7NZXFBbsM+/3
R/uHn+2FP57TyfxO+tIKEunnqjV6xROJK7mju6BLb7WvlRO62ve/MyBNDVwa9FcBG7xdJpuoy+ug
yf649Ovejz0YULa0t/YUGc5/4X76jN7d6z8HPG0T9CO10dLgCmNAawE1F3mGbz5DSCyTQwfQMGNn
HBik4bJ5JToDlOmL1rI5VbqdIXKCL7tj1/SXipZ5JYyuHLRXSVsjV0MUuIFbgCvtWu1aQQ8YGBNt
8ho4Vu5Kc2SL4zHjp/QvvRnSCMkbzuwG+MnlphiJ/KZPbuqqX4qJlw2hf+ZOr9/udxeO+U+iWYWo
1jy508QFJ2VUEbTcepnl94vX2vODBHPbVi6AlVMPcCpf+WRMbuOb3q8HPzO2ddKb0StKBFLAU+70
7gAt0usAn09p4yfxPsGz9uvRpA8XNWRXaFq5TsQMbydVPeVaVCLndaU7g2Zr5BQ7CqTeZOPRM0lO
amx8/V58pTydGXhdN97f4z8HPnl9pibX07Qr1nucX+YcPQ7TtnYHLyvccgME79zruv68d+OZCDZU
JNJoQ9f7/mpZHQYZqonOwtHvI9ntdvRI/HYzboJtcGXsO0feJmem0YcbgFcjnuzXJuufHyfVb3at
//sO/PwwH2+fXo1zMlvDdAYcPDBjhg0mxisWIsF57l3JGW5ggJ+7qo+3oX8Od6pLUAqcsVPCgxs2
9Joqu3VCL/WGLflBvuJID6IL/ds/tw/9+JzxatiTXZssA7GWZ56fiCEL+YpPtBlF9nKTQvEX2OR3
1WznegjrFJcEK8jfma+vxl/n86v5IzS4wuqB8VtPdBY39aLIfpZ8wc838d25vM2PNwGvRjt5La2l
SLskXa/2BmDhkegYtyUVUbLXg2pzDLfFJvSgV1YA9R3e1EdsYXzuRAoT/86X4Nfvjn7yrrYY5Yjw
5rfJ88NC/y4cPp25ux8tQ3y5wcmsykJwW2/vrjjlZpmupb7WkzbpVjmkF9nBbpnELECH8fBDuj4z
4lsF1++Hjtcjnhwd+0UlxCtlxEZ9rhvxKFJNMVPBJ9He7dGr6eK3Zg0hT85c6s9wwtOF6PXAJwuR
MYdRRyeDquZSweaeb8KVaz0VNP6PqWbsA7XZ19mwHfrU1lJwhzCdFWU9VFNpkRK8EPqBcrCHysGp
6B4RGwHVDSK0ajmtshNH4zKMO3jqZ1MhP7xlSIM4qtHTEk91ZGSQRmZlcsvEPWX0feyvO2280+65
HJ8Tm8UfD8dSVpMteCH1dDrMAYnoUd1zj76u1n+n+A4OlV56sANk7LZHiKZ+em0e203v/vwaO4FX
b8sNGtG70D239vz02J0+MrRmWK8shV/qtL3eFIFWxO2yHlBH9gLd9Vq+qV8Cd76uL7qteKXzFoYO
4RHAqa/ju/hKvD0zXX8CSE5+B8Qx5upc0tHAnjba9bmTm7LqZpfG6GW09KBDpetuglq0LNqPEnqa
SN9AVhET1lsBRK9SJw9pqF8vaXQxL5aD99ujPmOAEYtbNlyyZhf9o5FRqZ7HG7U1KTPq94YaeKmh
urpaPQrVQDWQyLVsDK+sfnzOCmMvys0dzYgNPcm9kWs0rvCpWPpFbRAaK0mbJlfh8Jh4XlJl34UK
MOgccm3uC1rnqEbwQH2UFpuya5KQ+jvPVBY6e01XoMWZX8aJcJ/1oJWUfiOKvTsNa7VStOxaVg8E
8I52rxelt/TLkxAYRzkWd/BWXMUIf5SWfFc1ilcGnLm7+zD+0ncgPEussnoiu2t3TcBq0ArCsU7o
bEX3tSz7Q1aiHbiSqqsOxKwd9Oo+bZTnBirPZWhNB3MeREhaykFbVekLQ09sFmJl26mdXwyGk5U6
kCCg6elzKsDU7Cr6pjKvZOOPhEdUhI4tGtwx6r8qpErlS0auMR0jNdnBrb+x0vKhRN+mtP1kzwHw
YyWt9klMc2Ao5adOxh9LmuqNmSee2mkPMwHmti71MBestMcQXN+K3crG1ePCLRrlE2j3vRIAU2Aq
TH3rWHPqBHpuOJoulm4k0x4h/+vQJ+2XVZOTYvGt+gdJfxxCYgzYbMsIkJei2QmqetUndFQqRT42
ObarqL5OEtU12vmFSva10agvpaI9F7rwI6haWuixdZ9lCpj88OuZ+X+6fcPIiZMO1h4MGnTapzUi
E29qGUfV5Fp3uj975b6+iNzaBTv9ne2GUzjJuZ3xuqF4/cIxIkpIpPUq4llgRCfbqig0LTmQW7pc
BLTNHGtn3bqCTcr00dGxUEAigwapRiB5LZnAf/16kcIhe5fR1Ch4f99+ENO818ZBHiZXu2u/FhQx
IZlxwHwm3rvezfc0wHp3OfdNPD17/LzkPwc11g/Aqz0OB91caItxcjN2HG1j07DrnfyWzjVKonXq
k/dxv3ySt/0jxPczV7xuad7d71eDn2zwur5vInMdvHP7H/Vl4S7b7nFwOnZ3fuPIh7MnkA+m1Otb
fOrQ7HWjGYaFW9y56aWROYRvbCS7fCG/Dn61Mbr1Jr6i1fjr6/x4VIo7nELQ9546QyopRUiVMmoC
3rI1vsrd498ZYA1tRgnGxuxk5ohRp+VLO/MQl4PRIbzvM/fXI7wru/+cJyivRf4j429dH+WredL3
+mzNEUMQYeaSShV7wXVwZELyWZ680q0caydenq9IvOuh/Bx4RQLhC7Xw755cmzU2S74MMiWQPbmC
W2mbOs/61eQpTsM25Nx3/8NH9edop/UPWHuiBQ2MR6W8DBrhzeoZvfy7sxTXs6J+RH3Vy6PPOLmR
AlsOselquO8DcQtK6NLddFKgylLyueWAMUDOi5LwykBrldbHEIlmKy639PXvLLAgo/AHi/Uv6aIv
4mfU6uWP7lTP/EbyfFW9FHdd8/LSXXytTv/NdbznkszomM1s+z8//zh8KVfF8Zt/IHIt7uYb8A7z
7UvbZ93//Dd/849/89/9w//z8vOn3M/Vyz/+67nsi279aWFcFq/Vy2vl4/++/vF//LXLrzl/7X/J
k4+zjK/S7z9s9/0f/7X+jZevbfeP/xJQNa9B4yriTv6HB8aD+qfgWflNlekerqQeuBaQc/8UPJu/
YQ8hBZSviAFab2X7/VPwbP7GRhqPKp8ytrfQdv/5q13/viZy036/E3/882sxMj/p3dq5Lig4UXjj
JZSnJ6UGSRDzttc5BKyU/sjpejpEkvnNDDdV/TmZDgWcDeDsSNRgoPId6Y7jEHCauxM9wPJU7wiM
A4+xyfN9hyyjMH9MgDRL6xrebJnx9xwhcyIJyOJNY+4AUajqZgaNpHpC56SkaOXafph8rS3tcZxQ
zwCOd3QChF01Y0+2Q0eZQ+vcGoprES7oBb52IMQ6t5PPebpNp68N1czcE7V9TATF1nTiHytv0zX3
HPbZZPb8P9v2JrlInMGy4R8T7dkdKfjbIFG3Mn/QPMdfG3d2Zs/a9PvMT5zAoJZV3wqfDYkP2ezN
/mgnzroBBJ313eJvEUo2fk0pqYce1BtahaS6OOrnYDc/ASC9z2hBLd58X7vpfXlsPP26fw4ojZWX
Zeg1EiISP9F8gKYEXUDP55RCa+5GHA/m96WzR3kTW8d6uMpEt36Y2aYfhG+mTwirZ7omwbDoB936
SZCvBkf8DNTBtEONGIPNou7GFCr9ZhCPUrNFsTWHT6ZDqEa7Dbetn6pITN0s2WhQ9iw/96YtMX/x
Dg1fNjtB56NYHZ+VH8Pl8IONdNtsBzSgd9gQL2PFbSrXdMfN5LX32EqQIxR34YP5qb5JNmrBCQaJ
KT0FQgvcaiBT0pdhoeJibA/Cy+J0X9f03NgX0gur2JOr17fPLWRVh5q7dZDSHyndAKSl7IgxRLkw
pKBFOcotgN8bdJq3RMQQLd3uYOZLx1IC3/1j4ZbHzYUa+Z18A8jKT8J9J22j7LISydpTPTM5kqdn
2uU98qPc12PMY34qI6qz02MNs6p4WCJSmcluslHoKLM7oKMXrpUvFMAKL5LvVaQJjYu2SkPtHuYb
1fLJ8lrZfWyEj+RCqWgonCn2k+oWvHoSb+kYlNtmcpSXeKN4jV9uiNhxy+s4sdPP8ZXlz7v8iggK
p7qRPlFqGgenuSle1KOwK6/UQ00slBvfydaObdpNe9/B2J82M3DWL1JjKzftsTwOyV2jbkhsSI/U
cPJ7cgkd3lZXuSbyR/LIjP1k3umb7oFMGdGwSze5NN3wSNygfl2OCCh3wbPkRcTY2CovhWpbL/XI
+XdRLqX8OFQPRXzdUlMlBeXMBmb9xr7dp/10fmp4MeEgYAF5+/Gvx2y2JElQEBas07HbrsICytP+
q/X3g0XthApOlwMGqCKxvcCmu7pFTvaDc1sjJJU5bhCFegeNXHfym/KiOKS+donvnX1wbCM7X2/1
VfKgXCejc47hIb3fAfA7UN2i2wKbhOLx22sNtYRt/hirbnGUNipvWkxrSXKeAHja7r9x5li/9+/u
7YrHxtemS++q8aFZ5/NgMR77GxnVFaUPTIUeAj0Oos/Kv1Gkflc9/nmbXw253oJXezltGPKlX4dM
dot+a2yWrepC8B08KXaW5d8ZkarJB5dJEYOoaL6m4L1Ox1SlrtaSGtmlzw4GgFhQXqYsq8tFWO7X
BkRTPOk+YQWIJm/11J42yoZEjMKbeYOX8S4PvMjwKvV68SY/8kJX9tfv16XwPXlJvPQe5eCm2HcX
gy8eBBfXzR6FD/F/oBrc9Smijb0bed1ttM+KeC23G87vi7GN9YMVf1FCEpNvs/lzPn7Pla/RdE+Z
he/O7TA8RpkLorcKt0niteU1GVQzxWB0549kMxN6zQdyLFncy5e+/D41nyXxk0gaoDl8WhKfBmnX
OEGzkxaqRWV2JVsb9GOxG9DRcgdXQzzYbUId6dV3LTwkhUOona2r+b4ny28kdUYlY3Eqn6TkS4hK
nUCOdjxqKr9CcSuEez4hxLZE+TZFCGajl2828uQRKzPjO/Lk8KIlbq+9T8XCHmnUIrMS9rp+IGjE
XUIPC7mVHAlg0ptvBYGOplE5sUo3b6ixrV6L1t2kEmM71Y4+9PAGQieAprSQpCJILfLo3qUSlJo3
Zr2Huo8FiozXMr8QWN02IURv4lUAZGG+R3JOuUz4oUVOCb+QJtOnzpleYOY1Xwj8yfx+v7DC/SCI
KYpuk+XSetI94nRAgJP11G5F0RkJyvXJpB+LS6X3ouZzN+7JHTOkDQlXNsUp4eugHHvJn9NtLKsA
xmy+Q6iQSAB3wHOI6pfvwXSsyttQOJAvQl9t2ExXus86M86Y9H9KUXJPR1bpquljEF103b7t2ECQ
4GFWj73TV59mr721qguiaTq3oO39nEpbqceeYJNK07nLRn9oaEn3vnArPyHW2ZDduLUoZR2ii2ED
0XpbHxoF1eUmezGdZBff5j/Kr5ZCkQZZ/X70piPhLUyQLbwYEr5w86BEfNTcabOQDbxXPXwqpdPy
rmgbGkxP1T3S7OWOoUt7uZfuohvCzNg8VTZ1t7z/Jk4PmbVfQGYqR6P3RW+8wB+CmM+rdt1n41n0
AGr3e4womumPB2SmznAMvrAFGVyMac/Shn5PM2/k2/Xgp7W74IF8rxBesyvYRgulmG5QdtfJqF5v
F1rCxNCyE1iGSwzSBcjoyJNzN4lu6/Eo81Gj1rQNnJmapgG5klPcUDxjVuEYaTl1R/Iv/dV2m+1I
6IkVnmIONLmx89v5gtJwhclKvEDHjbK73ZK9Uz6lm8JBQ/65VR4yqokOW1LOVPLt8oQxeO0qIqqO
bvWL7CFgCoG3colBV+0u+UqFqxa8CSGX28OX7XxLdDVmE/hxlAM6HqD5KhN2CKl5Nnpra997ZPyS
G6TbeXhQEYB+Fr/UVOoke30ELCvNvfT/2DuP5cjRLEu/yljvUQaHxtahHK7pVEFuYCQjAlprPH1/
iKmxymDkJK33vSvLzCLc4b+499wj6ksoEhZ3mokXZLKNe+Dgzk6AAE10wGrl6mIIz1ryPOleTFRj
+DL0O6V3B/0oFKh4oMm6ZK3PVhPZeu2zpQ1rDJCrvDRPAH4NFQNyFEsi4M3lGGXzxrqtzNv6Zx2Q
wLqfRSQNFn8qfYfuz48YUCwS/L08pG/1z/g2PTC633AWYMCHNOADHnXykJ+r72vWeGol0UtdUlXZ
ZM2znmC7T1RRTyoBhNv0UIGHkRwHdzI5aoWNekHmlOWF6GSWWOl94Gz6bbrxNNGS72NkPB/9z9mp
kDXBD8dXv9mG3ZYWQhOOyXoEEAs/xRAoxNNYHJTiWpSylQVvaaKh/nWkZTujLSm+N9+m/GUc3nR9
h0wxxHwYHBSD//5CmYwihumR5MCZb+8Urk59N2I6z2VttefUIQxBeyFriV8ceraJ+OPnROSoeBbl
vURac82e6c8c8FZzMB8ViQ/lyvq2GIiLsOAB66GXPNRPfKnu2LJnoAPoyg5tkQDflWncamvAZHIr
va5CT2tlCdv6YUgtcd/uEMcZHo6HV9iwUeiNKcqxU6+6ZH09oZGoCJlfLmPLB+eHnx0NhYDVJOtl
oL1lMSkJbqc6SXzLyACH4siLy3mD50A9acsxVHaG06RuG19yYDtBuMnkhUBWdpf5ukndMN2nlPra
+Ep6V9zwu1zo9JjnGQVC1a1C8Olo20bs87OoBQelDj+6IroO+187IXvNxvNlTXhAw5XYwSxsG4Wa
2gU+NosLUjCF12gTEo+qK172S3KBwVe8ZMmt7YkF+6ZNji544qsq02u+JkQfvq6hcex9WXM62/B0
F0S5sUK0Ptk+5HgiH+LYybaRHlruxcxFgAW3U3TSyEei1B7y0hKGb6RCECqauBuVLAlnwRcRilSz
JelZdjPbrVIrb6wCXrji9NEFaIV1PHyfiQ5DrwYdPSAm0hIPum2CWVP2HCIn8RTg5fHNIDvsCSVF
RDO8lY8mcgAneoFhCqneh2vK64nb7eAvxrqFsu+kWH4fz4wUYtba4rd3iOqs+cWs6Li2KUr2ffCC
/IPMaTc1GajYNHtN6xoJBf6tSx+Ecrc25rvaY8VCZQ3sUrvK5kOSXvT23qiOdeYVxq3BEF88K8J1
qU9GeZ2anZQjFd4K37l1mOZwNZgfIfaySBHIG023Y3xqTJ9rRIW0lgdnafPAQGJ09HY3zpdWPVA9
yNjULy7CRH0mwuu5d+r8HuL3Jncncv3Me7NHZ7dvrc3BgNfKEmmYbngJx+BgcPPMr0NuidX3AS6S
rVe7tmDNsO1s4AFOIq1B1WPH3RYggWwuclOixBOiQ0c4t59LhDzQnKdO0Xj54M+JVyFcLS2D95g6
nWRReinpTvpFdl3tFzgVbBDakcKP6IbR00zKCqcunHzx4/Et6YlYdRPc14ythohDN0l7u6k72QWn
XOEC2Z38hOxhr4KTtA1ggJT+cksBMVFibhUKX0oAOq3oSbMDv3c1O3tCdJFcjJdlJeE1u+mQEQfp
0NTxe47uxoINdB5dyRVe8wfmkZHT24qLvsdTDav1pa1yoIm0Mq+Bz5racFv81M3CbfeG+IPb7mb4
2WH8aHYKE/zpqXlj2zoxE6Rmi8l/cqPNu8nr4/h4FAaNNX4XKRx3mgsobhFleRu5IPbjN5IuHd0R
TuA0rHOkv4LX2qLburm//otRtmYbXpxbS9v2gRVh6fvS7rzgvvUJN/BMp/gp+bPxCNTi8Yte0Rmw
JImD3Gq9VT3HKB52KDFiOM77RXrQg+dVVZptE5lW5aqI16Zl36LYfUzxfYnsnPYU6EG2yBQ3uW31
bcQoKuZTSi5zDF53n5Gc6YIYzY/hXpA9eUq3DfyNMeN0q+CWRI5YJnYBz0I8RRquy0aKttViJF4i
W9vsU9Rwd630E/loYxvmtv2Y3pc7qXUqcoYpPQeC88yzLqeudF/L55QidDLukmo/me44e8qIGt8i
21BG7pHtKeBZPGXnij9WZp0OsZBqt/anxS8zC/zJFlDt+gJyUkdCKbVNOfiexx/gR+02InVG9ycn
ALHKrSKwFLJF7xYuQvCY1in4GAyuLRROeZhb3bKTXlpb3U+7wQI222jbnitb243jQYaGRZ4uMffz
bip/GOVprB6W8bFFWdrBpjsAvuA3bRzDrNsKzT0D1Wz5iKT37r38gaTO68jO1t8l8CkJqCy+6f2b
SdEfdjWZrrC8REJp+0cZ8mZx6fE2Ktj6ooe7l06HQGB5xx2i7gMKAlk4GiMLfcFDwVOOYn0SRK9U
Cl9LX1fXRdAW8qARv41EYAgsF+Jk+2A/JftmvnRc3uJcWAS/6qcFWafdWZrbX5tTtU9dsh2P/YUr
An080A3H5fRuno0Hnb9vTcU1nO4DvgRrG11j86TMv3YaejLlSGeiUSUON+N+sdrBWunp4jYO0dnD
iL2ypflFX/Nhq5LhckITBC5yMK3yG8rYfcrt8LpYxTn2218IwrYnTlShoKbBTpwKHs1OtJM96Nsj
wJQ7eKmdeRO2kuxK3K+x4r+KfnnUz8Z1HLfqYbPjiLLlG5zE0NmcVRzgCPpwcW8esr2KeN2WIqch
odqpTmZuL5yHdENEDG/ZGRVxSD97O7ttQNxmSxUdNoM93sc+VTta6cGpFT6VFNhobuerUu8UcJ9k
H1j6sXgtn+XEnstdvbwvoT+nd5JwaKZ9gsu9V8WBq3OLEQvOX8zpjv38OUq3fXJDT43kBFxxy1f8
yaGwnXfxYiO9zTSKZkeK3iJCb71pgDGwM/S7TXoOyztZeUhRwIbmaMl00+hIoYjSJ76n4pVEc5q6
wrDNMtk2BfjoXSa/zNNzrzjix/DEidSAfZVEAzshNYTs6OohNTjfiFQg7aBxFwAww+91b0DV/NPQ
/aK91ZsjU/aOnCOamfQe/Qzvn8uKhBM0zNueIq/kiGsNComDyqVHkjI4LGclm9AdnxMT4bUFOsDV
uzkAYy8oJyyp+EH0Stg8d9HPqH2LhIH/iu72IdDQ3f1Qu/cGdFzF7K5xTS65yNJGj2IwRyBUT26M
iQPdDm0viILFpbUqMOIXRSbV1cK2rpJ9IXOK2gPkNDsXv6dvZryTxvtR29Xh26Yhjt48xN2+B+rL
3hCmZ+Iu9WiB9jPObTI19aG2Wdi+wOm1Dz5Gfado75tb9Ty6GTf4tkW8OuxqAl4bDDTPReMKTyDM
Zu/KJFAnB4D1CLN+eEW54Au1Cw1hQUXc7/AoNkavYUBvBSam1dtEIFvca6TLVN3r8V1F4qti950d
mz/a8mE2UEl+r7Au4LQbU+4B8lDZzMRi44Lu9bZo56wj49zLdm/sVvi2fuaCLxsnDd9zEfR2EfdN
KB1StrGC9afJELkivAkcPLH1m3bZWCQwIJXmtEQ0Dd3Eid4WGG1sZ1v11D1Jwd2BCmt6ZvSFoeKe
u9mKkdfzZGBauMcE79ZWMcX0xwrhRPz6yBPZ3/p2duPvcsNRgfwyck1rcPQ9FA8uS/4nqDxNFmFb
ew5j/lPNJTotz0DGpe0K/f5s5leuvtxaHlv5mPZe+WA17VFSnGKz1xhJd+G2R8k+WRRWkTV6pcdP
wMkpmntGMNw9xNFmF/YJLhg5rCXR7qgLOVJXQGQ88PoN1saAbaij7UBLHOOdjIvB6ZHusz2Tx5ZW
5EH2NgDQkHSQv74xXxhgmBvb+irtYH09mLbxzo1mCT9W9t/6/nE7uwr9cSqeCKTeivRbsF8KC9my
W5K/BTgvw5bxRvNxpU1khtMiegNbNHyYLG9o+p4JKacTVx+xINi8ZkAoC+kau7C6xCHBJ4nFlwsp
AKszENaGlt4Kr6Da0sOwn78tTneLHOHahp7MhUZXCXYO3LNA4+vuxA00LcLUt/Jqj/ChZF9Bxisc
+xk+/Suu+AmuFeQQLVFXKqA3cDSP0n44rnMIktwtOtBd5oZ3pjNTJVCTucteczl4AOrb5/wr9oj6
d8gx1DWJmRzpCugEfodVF1nrl6EA4gS+nC1aOjYJ+EJEKLKjuv0JVTbrn8Tolo+2qb2huLLUVy5n
8Yqywpp3aw85PoGQHuC0WivD/wK2ASDaO8ZZ4h823sbrj72bnGWuPW5t/ja75quvov1JhIFy9p+v
8nkMjoxpqZSer1JQou6lu8ofogOTJ3othzLRXw6LuxLiIlexg8s6CwjcyE3RUmKicSDK2l+XLO3s
L8Biuqp+6A+OSkVA0DL/LHSlC1AFX76zukfWOHtBex93+rHh5yH65mug/W8B6L98pU+zhYogWThQ
vwDoFVkedmTr8Lm/mmH87fwADuOGsbCskeL5aUFWG5h2U9KsMwwqTb6iXVv0NnbHq+Ec6C8zzecX
c5O/W3l/feYnYuuaWzvga6r8Ymn2uNN197CHyj2t7HCN6Gc6BzVWSV24pWGwYpdEmSjaF7T5Gp/n
Ky6nuj7v86bUJXVNM/rlrvmJOG0MFRIO1CG2cqp/ggeiBZfd3JHpoJ6p41n1UbqLngqOJyLXnw2f
IG4E/VwInNmNpYCO/qTrCB+SN+FU+7lLZfCtyy/mPUpxmavDb3WGAlvR0z+So7ITbA2gZItqgsnZ
q/pA3LcgWSBI5TOztK92B4P8v/t+igoBAP9/nJA+7fSgTMsRP4iVgOv2VBj0Hh/Ty/BBOJssOwVV
Ck7Xl3XAEDnBE+Fu0NaaA3MMVLnTFlSLzMT3lZ53SGfbfBfxANjcgoTa3RHwiwWxOUoPmOLoN3CB
8ZskW/VRE5tt3NgM3nFbpegmUvKNRk3sGVLnnr7D4mhXn3K6VG569RYwBn7cvI/etFt20zHdm45y
r0q75Zyf8rsitQSaCSMDp8Ctxe7pha/JmfpKvaOUhfk2+hTbXArJOmqxSV13Nr64K6HhMij283eR
avmMmwLNuU/JNVI/N96An3nl4mFEyTlblS0Rx+hNTAwcec+/Xy24gnvBAwE+C15w4eYccS8oORLg
W6KFxGrF4o1Z4lm3o8fYTV3THu/Ul1zfVifhFO3WzwHNoMgvIgSA6iMWETuE9wQkLC//vKd+WXn/
sYb/8xt/JsYFcZYOmHWuA6vxSbQ0R7mTfWbCW8FOt/HPVRDQgq2NjsB5zq8mvURPE3yGEDABXZ7L
XX3MHr9ce3+71WHLrxFt+PGuhnp/nd3N9RC2XS4poD4ZljaAR8a6uJ4UdDSiPZ0i58vT5Re3649X
8Zdnfjpe9GCDr0q/UeyIPfakOT3QZuQ3x3GvX8tdaFjm/Yinsj3/7PzmY20zQlxLsImiHm2sCTOv
eRvcSkdVnBFWg26v+NAK2K2jzuzKKN8BiQ0exut8xQmkelrjSlmad/NpeEg+0leQNjpG4757os3X
nbyHuoG5QYZ51hbkyaWOVreYVh2VK5snP6V3yjXcT7KPATiJNlfcsZJre65cjJl+0MSBvHuMZqze
DR/Qt8kbr7jhLSazgUaPxHq7vpsOMDMSWz6CPcJp6KnC1dP80rrBvXbUXhZfP6wY5ua5OfRvKyGj
dfEdzA4VrF+XoK2rOW3r0Bv2dP0gTRp+I3v5feDCw6nrrnumXl/O+Iqy8XwVtGetBkFsTtyK9rDj
xKaqdLsbnklH4F3NwY3ohNk4PMn0KcU2goO8WdZZikOrc+0PSvxrxZVu5m2uQeAIbnXGXIx9IQaW
sAe6tDVO3jPBtXYBVaYx0UDbpUochkdZ7QL89sfO0VwsH/i43+YjGPp7B959XQkR5r7hL2Den15C
2mNI907+JF/M3QiwBeB3Kp/Cp+CUPfQOFj5XAIOD6WMF5Cn78KfK+UWmDKdxieIqvug2tKNzcWT3
Ypm4lrBA2acvb+K/m6wbKoa9igqPGIfI37fKks5iXUcGpzRV2EpoDWHiUDmHzPJjm957/ILPivvB
31wMf33kp50COzOvu5FHDs23QiXHbQ8MpQf7TLFMsqitaWd8B3aZK3eWcS27D4ofTfoozadi3tgb
d2Mj+JOscXEC8YH3y50ZvwUT7KnqQa9tbU/P9dgd5MiGyR+IKCetsbSlbstw3F8wlcBQaLOVGUa+
CP12dLqH6bv0JH+baUniE9hOOYNDb7M9DTJWax5CC9ON7knbesouzY4hEPuwB/BdMPQ5QGBnoHeg
m14Xh0NCLCgzJCsQZmd+i99lfDY1BgWQo187sOQtsG7UecqrcVrfN2Mxm78uH8Wn8sYMEBOt6RtK
H0Z/ONylWNdvw0O+Z7cy9djJ84rwNbHfzbQOXGHz7EJ6EeWtuNkyLKtQIHFBnOfarmBibzv2mQD1
h/B4p7w254gTAQCv2Vbvxf38OJa86w6hrGLszOWCtIgjJHmmLxk0m7/bsXtofhZPMK1RB/IgW+5Z
UD3aO3XH7+XnZwGLtwcIbS9Qm2KcmM7rQQ8dxIuPOKqMFjs4hnsnMpxxpMbJKlCwHbZe2WIrvQ9f
q4CadeRY6T9UZDw/Y93pP+oP6v8SVJFzqhAOukVrAocvEumm9BwvFZd/oMgMMXxOQgzeGlgMXPe4
ucCAjbH6Abnp0m32Cn0KTgG4rvqT5ORL9IoX0lkzCdc60hGvTBnxe3sSzvk3Zi9MzrE/hA8GeBKj
+7ey5wLOYGRJH5heES78xtBEY7aYvmOrtY/owtfZafSjS0GyvE3NKAhxPfOlB6Z7A5+IQb+/VgeC
nR8lt7Oyu3EXPk9P2CQmZ/IURS72i+jC1XGN24ZZWz0dy5GXXeymxC53ELau9TmkRwvtCrDLcBNO
+Ufz+1pQyBegjDa5DOFOqfaL4eSmO6UOqIaBVdfWuADWOeHlK7W/vHImP190pBBqGxyzSXcyPvUI
JdoAfcxQy+DH4As0MAfj5/JNdpVH6M725Od7w8f5cBc6fBG3EbdUYxO8cXp9Fxc6yhOTD6a/lfd0
7zAbqLLsLrF/kQi+KE/+PGkgEBtQTBFJIBr4dWf/hcPTNZWZSwlLZ/owvGBvusF+bccqB6qes3gA
RbV3Y6L7c7R7AI7yY8UGkL6uOuZTbuNkDZ5mMp1u7MjTUeZ8cRZuvvqAayHzlw84BMmUJDWcMRUl
xVaG2RnsW29NKNgyIFhfm+yAHb1/WSGtzcXvPyLRiZpECAMvRsEg9fcHZzXVURXyZvT78EZq1s6w
h73yjT3FHOarp/2h2lydAP7yNPmTfiI3YnHGMYoT38VRZK/dcCGjRUFZ0C7bkHf8S0hhvplsdXd6
m7joVdi13MHUUWuf+9UiXsnHf/P9V1IwK4Ps4k93UJzqcxrqsLuWe/Ne/RBqO7kyuhx/MneGQTu4
I9SNj8FdXGgEnU+97kx+42oeo35wCkzH7ikybsgIqof6tnJZwtdqB1P2qXepO8w94wTopctZgt0B
Y1G4w5F1fl4pawL8ogoC7YrTBbT58DNBe1eq48PGWeuE5V69Z+HtQZNWpxc4A9ZXYnr1T+wC8iAu
SDjL4GLzB4EvjYpllCvu4BjCMnxgEt6FHbN0v3BVnFKfS0wU9LO6U494pbI4art7mvabnwTMe8Ul
cjkYZU91jAtqEIpqE/n/smdw59MdzTSbxlmF/mmdpmvil8/jrv4y9mctTD6t4FX1wDkkEsmmffYi
KPRpSWsNn8MVQqgd/Xv8s4MTJF+nj+AW+ZW/+B1CbHq748py7i7TofbooH/Nqp41yrgOT6vYKo/5
4whGf1BvG3YepGMquef0hJDZpdq9Y0yXViCTlGbytjiiaraVmw76mNrFDwDgW3iff5HPh7vPH1+O
iAbJJD/JpFIiN+D37akpxHyGWs1Aet87y3HE9vVoeH3preqfBtyQOgKYhCK8v1XGLkGWBA0UE0k3
QFGvAzxBsXDb1+YBH1A3p0t9aB9VGENr1Rl487l/q5kH+CBujvJKTPBW2hunwRadFlxzK38TaBmi
q7TfHHHuW9s48zDqhwxs9AHqzkn+BpIQAvUHXu3FXnXf2Ay93HCXO+lt3c35LcSqgN1zt/Z+GtVS
4vfiZWUjOulqNAAL3fAUML4Fyps1WCSH0gtQ6FqyXdWOgWFJQ7FXXIdrIPqVzW+bwyeEzZVA2rKj
F+WncWK+sdirmzIj/Kf0Rl3g/DpKGDut4NWyW3/PtTepdvrd4iyPlD7htTozXg33oaevLO7qObjH
4FF0BU8H3n7VPWKTg96CW+EV4Ldus5/uUJk5BlITjyLjY+0ga84BnFypwhanvsdDMnSghVr9UT5V
hdMdGme0N08xI2/ZMr3Qypizr/diayXfam9V6EEp2Fa31Y5gMi25dVWrei3I9oFpsYHQ+K4/zi7u
VY0nv82QRizdXw0nBBsq06G1wcZhGyEwVnZYE3vT3vTgZvn1g3IoO3DF2TZcOIMMN6PdSgSd3w0H
Xhj2l8co3MaP075/jFz5HNxTJWQUWlvjG6eSETnruNxws9eCo44ZAnxXR+3t7kCJZsfX3PAYIcTW
5qRXLlujOQ8nwUZRmUM0IlnanneYF7Mj5+ff5If/K8T5r9U3/f8vxFlzB96+l+1vQhz+H/8W4qgm
ahsqL3HNkEVrs9KZ/y3E4V9RqZFSZRAiha6Og/T/BQ/I/5Lxp4Oqzl2gq5w3/9HhyP/65VwOwL1a
mCPy+Z8Icf7Qp9FZmsT4gAMS1EZU26dyY8zzbEHdLljRkaYsvA0+dILUYTAU3CtuNdBbf2XAh2nZ
p0P010N1tIS41eDDYHw6RDst2PTJgu2laMTfBYMTLO16N8AzWsSB2dgwxCxOwljbWd+JnhmhTcn2
zEncBX/fTWZsDXK80+UmIeYQ7zoj9Yq636s9ZMnqpMR7tQ7QltNRVPATNVKzmuI0yddxSN/mGAvK
GlZwBn0Ws+LWDG5EfO6H0HgzlZSDuhrwVoVUORnMrq7RpDiJVtpmH3jammccFBXWtDi2q/EhFFRr
SYZtKcI3wNg1lio7WgSiHVvwYAy2l41XD5ynuDVk3HAE0MxMUiU4tw2RAp0lwwcrgtrPRqwlIWyM
5KFNJq4ks2AtUrfXhdytGpjUCr1IdE5i8MNIJPQdofelkLPdLPgLbMhFXBxlfgvZ9zn6g6oBwWQq
OzXIh4aRRv45GSDkatdUjw9xhAmmLHOy69mlLUjF+tbQb+FZTd8mOkrMuKNG4yRND+RmP6oVUAfu
lk0UP8S16ZaBgKXSsFUCfW+kwEwhjLsAdz+D8wf22BBqexNa3pSqtoJ1d1Ptqpw/MxeviVLdTYXy
IIzVAbEGfZgkfI+mnKBx4IHNjMsczqyFAMk3r6M7Vk7qzW3jS7X2s0k31PuYn8twVYISGk8UMg3W
GzvIJRYFKsQoZ92WkL0zfywle6N+n6TFNbhTsjZz21KHPQ+HeB3eiox0l7tuXl6qzcO0DP4GznWs
PXcrJWQpLI1FNL13y/cCFBAH/Js5am/horsjnLBUhxN9R8onZENv00+vBHFZwfyaBAVp29M20u9U
OXxb2p+k0u+J/OR59a0EBh64whEgwikEdofEKMjKtm07V2oXfyNfqNS3YQ/NKzKdmIdFweRLELvm
1q8b/LqCwzxuMBpHyt+8h014Sjv1YdHhs4t4XU3pdEeQ+1EpB8GWDAp4cUApLzanqBvvWljuvZbi
bFrWt7YzXwVNsUsZ3q2sn4O09kv0RHKp+diPXuJpvJgin0tnMpFWttpMPnl7B6pWKzPDqzIstyXU
b9GIpq3vtq2q2l2q+WqROkaYvwkxfGbs4ZvoPpC1t0HSvCBO7LrrvVTW35Ulv058Ulkt/baUPggO
8itps6+D1dKhPJaqclYwB0ib9ufcId+e22+KuOw0RbuOQYgHdoo5cHNrxH3W3fINadmzfEhE/N6X
qrQ6eYLTqm+ccABjpnAfAlZO7DWG8b2thaOwkT/UUjwSbmvn0CU2Y27pY+PkISKCTlc5dkzMcDO8
Coy3qIFUOGRe1Tfn0TTcUZXdscqhip0Vg2SFCVoRlPQm/S5Gsl0DEMyycFDD/EePS3MeaW/0OWf8
FBxFulaZ7phVe9fAP5lTw6sD+ZSm0BL/cgFd/2+t/Vd55d+dr5h+EMCtGyIv5dOh3s+zJPSyGP4a
qEGb9aj+3e5LiPKPYpgGnoQ7xKAklxhYZnyCKLvG7Ps6LEOGDJ2/CY/KXeCtg+vI/oj9hRoJA4ht
sRX2xbKPqY/++Vt+niWsT18VVyJxpsD7n8PhGiyEhyiSMDABJ1eb94HsjV9P+N+S5r+oGv6hpHmI
fvyf7Vv0lr/9VtWs/6d/VzW69C8MdRSFGCHSlXE/ok3/d1VjiP9SdDzLFNlAKq5q0n/KGkn/l6RL
Op0TuaN4J4mUSf+WF0vivzAJJEFZApamMFA2/5Oy5lcb9pceFG26xEdbCyTcUv90HixxbZiyvond
eChEGESG9mxKc3fMgwZaZwOKW9W5FUPOVetucwyqGsKHVjdXo5azu05LzFMxtnACOQA7edinc3vU
YgIfxCR6GkMTXVA8lW6p9dEu2OQvYrqIb6kS5Y/TUsDmV4W6s1WtiA5mQjT5NiAcyQvMxoQjy/w4
Xwr3Lz/Q32z5T3jV+oXxhgVNQ3aIz8HnrViVS1DHZk2Cx1SbB8mQg60w1c226VKdIUnk/PPjSEX8
vYZbHwg6hQ21TuCbLH7u8hOhxMa0bFMXU3HRqiodxDRAUtYvJYBKsQB5FvkLlaWGtqiCSKtGbwau
nGdt0b16gwNx0bmqUluKXDBCSHdqoryUVebg/vAgTXWGR78MfiB2wxN69Ye5bx8MdG96IxEIk5vY
hhNwk/fyvhnF92DRiRJKyr2qkFKSz2D01C0gHXGmHFJ9SLeI5dsnta3yH2IAqZ4rpXQ2EtRtuYPj
KzRoAQZFewzM+jjk4OYJ7vH6TN2mMhjbRIaXj9lxU+ofQdIjJIFEKsz8d2k+pPeiWWUPQk6dqgQb
86aV5ngh6+VuSXV8IScE5FW3CqwFyo7GmLlUlg6apKBDBzCicitG5eLGHQkfgsmAQ5ZirNQbdbpo
RogQoeja/TARRdmP1b6R6hlreGFjT4tSv5WqmrxK5SZH2KNBFgihrxK+I0snLJBRYcyARqQ+B96G
kTBpWSnDylYwjuISja4qL6NTSk3n17WRPhj9xrS7uc735SRsmItuhnNZp4hcvlg8xieQb01ewjyZ
3U74MBex/EmRu9STYUbjmolOJOWjXFWja0SVHxXtY6MG8IeaJHBbYyxsgkyU/ZDJyIWGjfKDakvc
FozG3KIVFdSFS7ArplG9UPrSMfShG4/RYAMhntqla9mgau+q6gRnZ6hCy5iDo1QE4ICCqMuUOmV0
VOf2GV/PF7lo7pJO/z6rMo50c/YUtYsTQRJxgwm7z3E0gp3RMVpV5jPHX4g+nh4Bl3+xPpuqfg9v
5r1O12iNmpFLJyiQLPsB4EKEaCrAa4uDuXfUMGMckY4IHbQ8vBBa9yJHobJNA/geCzplJD+jkV4n
o1d9jJGAjoZu/Ei7jKF1Ihn3k77IEJ2F80zNPEaNvK/zVLo3c3m+j6dITiyRIvikhFTERWtgE0d9
8U0aU7CiLGeyEfYf5VityUkksuBZ8tJv6nsy33baSEHf1rMra3P5gHsDurd18lEbpziLCPHpxdc+
qhJ3jjpyHTBu0iQYy5USHMsIIRH38YHoOYKC8ghWvDZBMVjdvrCB2HglQTrbUS8WX0mS9tKKQ2ZX
Cqu4rKuMwAZCh6qhIO+sxkW60GNyZmZz5beXgmXKI0xgs7lIWRCfgk32koYZ478QqmQfhOR2pEro
KhV0v6aVZ8xPiLTrVyqb0VXxfTBgktdpud+bWmfLCyPsvlqlUUuhOnGrMYvczLA44uJp0tDgScaU
vkDaRTGVLNKx7MLNOQ0QYxRyM3ttVPppLJGHE8XQtqvaT4P0fS4l3TaEnN5rU7E1B+NFjFDtw99p
2oScoj75VoUp9SZHk20YYWaJk6H4elPg6D0b97j+M6tKEuKTcEy/LU0k7PScotTctO8xhbQt9WzW
qkt0T8gzSzFnv9NROZTysLkkndi+ZNGIVUEgfnAYDkcVR9bzkCyZvZj4HnSNUr4KdR54SlGjnRyE
r8bHf+xpLoQ1LVGjKgAiXa/9v05M1LqJ51zsoCyKlwJm+5qaVEGoNLLyUck5hsY89f/5IPnjkWsw
tg5ZUTRVQ4VU8vsjzWZKAgH6mCsLM4Fixs+4kPx2+bk0gm0aSAZy86tMhE/4LycXLuyaSFTvevVh
k/L7I4mtjrA2xMuiips7WcUHbtUS9rOPDv5UyteiT094mDkhq+Cfv+wfN7wOgoRfisilS+30GXlu
JzGfMYnNXAWbCQ0W69LdZqgN4VfGs+tb+6120qkfCELmxQJY/XGzF4tEayhgO1HKit0UqDrFc4+y
85+/zufwQd4kEw4Th0IIp1Rpn79PLc96LalVhcypdKPlkFE89VqLsBvYOndr86FXZ1coyIJhEpkY
2UHckD0ZBlsJtKPWde419Xmcyi9SCz7PxNYPRrIntc3qnMji+tQ9CZg4jEIME4weEdUQsIFY4h7Z
xthJl/UPKcRqpZkfu5rYOZKqOmCnDIlGxdRfyo9RixsnTt7SUF6acfXnWPxaBMatWubWIYh1sSxM
XkVvSBSvZqaoxF+slM8OCb++ATcHyXAiKBtjmN8XaTYw1+tbtXKRNlyHAdfVrpEAvGlzwcqF7K5u
2ZzLTK0h1bgXxCjqhPKLT/HnepUJNMX/jqxRAk4/j3iTfqjZ9VrlUlZtzRH64OxLylM7f//nhbTW
Cr8v19+fo/z+ZcOWCVQ3rl+2/jYShNOSFVWZ9qa+ZvT1//NnsTo2bA+skCTx0+6n8A82isjSaFUC
zhoEdNBVjRiiwQbFJBSRf34cycl/8+UAXKixN6JOp/XpgdOU/jdp57UdN5Ks6yfCWvDmtgzK0Yik
DKkbLFFSw3uPp99fcs4ZVYG1ie7eM5dazahMZEZmRvymKVQ1BXADHiheNYnk3/qjXbhJKfZFftc1
lU01iHss1oOUMiYkI6Q+QdogtW8nDP4sI8HSKf/itEV08qO6PcVxGOwk03rFfbQFpS/b90EWwVEM
EziuwmixsKOj2jTlxhgmkACDmTzGkml/yTofpkqIb5WzCqZw/DKYZbGJw7i7kRpuxLpdO+CnOpRf
bKBzWgFNLJR160iiTjeBr2auHNvA2nOzQ+7VwVKCbAptQLddpdRBcHDgFSMZ1OoeJLmxVxPfVU4A
xMHdwZW8dG5Rn1SCVVSr4FT9Vt0hPcXeK+jI6sVTj9fTkMtuj6ORrtXfrRzMX532D1bYPJR6d5Py
X8hR9sCL4FtvCMlJGVgoCFhJlZ7bDhg48BzSO9zM8BBoxhdbSz6Nav51aKt7ltmjR3nIzzBO7/P8
1u+5dkx8djNuHwdgSn5i/MgUTLfNRt3HhoG8bXoy+v4ubKDs6v6dFBXrwMxAtxY9KN9OPxXd8GpJ
6nMVmY2LoGC5aXVAPrqCot8YysW6zmzwsho3FKlSbYqRVK76DsidFpFQoj7ZaR4wHa+enq0cFIpX
li/2mJ0AwZsUZHNwPpong2hFb4cGmpJ1r/2UwafCpq8rqTFP0U3SKshodQW2ahbF/9jAJ6GQnhGP
5peYGY+pSf88gQWJkmynjkCzoH87CcpLXR6Bbk2w4iqxRQNRbN81WXb06sFcYSozrTqLsn6cjqBt
ikBiaZU3Vi8DNORVzE31uQmkX1Vi4nE4lc/KaGyKJj7yVN9lI/jerALlgzL/p9YKnzq5hu+iIqpq
v5SJ6mqVCmmDanOlPaltuM3RpYiD6qQUcJw1jZp6b0qfqCA9VrW0yUL1oeZKr6fWF78YYe5EIJLs
YXjKxumEJ+xd7DtfVKfaBzGqHUb3Gduq9Sg1QnsEhUBFOlQKbu1ZtG0yBXB2k29lmGxTlsNstLOf
LYia1Exeh1LbmUN8SsoANYocbegozTflwMOyrD/lgf5XXmjPzPa9rYEry7VD0ub7TgWSkJCJ/V60
PKAyR7L64gGjQgQVYUuLznFaPMSKAey44tkS6r8cHmmc44e47Q9VZe7HELacXrY3oVPvo1Yr174U
unoUxpsOO08/6fcYJByltN5OUvjk8CLUhuJ7p/PK7DRkobzUO/qj2uxD21k70rCXAgs+TU25PzH9
gz56e3Xi2qvZ6T5ALMaq4lurA04x6Pajibv9qGfHbJC2vBU+FyVl6LzYBdwE0ZINNzK2MhHGsK4u
Vf6qzpPfJS5vOu5fqaEei5h6aVQoNFMLprXqw2qVmahFxZUK5SQyH7oa/rPZT2hiKcbBbOr7KDaH
Q1lbaL5IibGNJ+iNoYoXtdVFXzNj+GI5UOvNJn0s23iHQ+TPbBhC8iU7UIrjmpwQoYQBEWKNLVP+
EmKT97Xyp9BtO+WvrjFhEzuphGCDHRzCkuZBCnykUKf8NFbyV95bAL2wIF6VlRIfm9AubvMWqFcW
jZ8pnEiY/qk36pCdasN5GSMUvUKTKmWlNjdmqv4K/DyDVyRhpuk3x6SMfjcph3TZ1+vQhk05DZjp
+V6R30olb3Z+p7HPwxzEYeAnO70c/8IG+5Q6MoIW2m1ZWp/brv2SGDEkT8zM1irZAeBiiuXI4NOh
AthdIE8n0fM2y4ROemreOHGFE+V4kDvrS9XTpO71JxVoXpCA6zRICvdlSAXAGNGwG/L+h96bWBPX
nEADySFRwg6Py0B67TIQY/iJI8/bWYjumF/70baRrjHGx94pbssRM68BDbmPj8hrp7/DfdhUhJYg
xa/L0z/wIhmVxqB0lSE7KGWw8RAaUUftfoCF2mfxAmFLEX9vfts4j0dJ9PyVMxmWg+Ay8drARLnh
U0xhIvWfw+HF6NAHkKJ7npy3SYXBbfH946Fei81xpNAWpsz33rjMiczegYmNyGvBs74rTtSY3FhU
CHI6T2Hu3FSs3KrPVqWC4FPRvHz8A97f6Air0rDl2aO/f25xE8lDXcKT1PbUw+AouFrfYLSzLqxF
XV8xjZfTbAohNVWzaEqjnCqqj2fwu6RI46hr7NHtBXJhW6/K2w4RLNyd9xCQFp6R8yY492WiId0m
ZMxES3124zfMIMg8yZ/c8YhBz7r/3U3w5gW0xF9TMiGN/b/Owv8ugPn+6WoqmqhOAwqgVD1n2w1y
OCZyC0Xcr4PnjkJgoz5xePBkjR6qPD6lPjIygYUukvyITfqpiIx1EoKCrNTvjoN2SaPYObKVI50t
bTclrxUyNR4447rLvjl6+yPukhe9s55MheeUCW2ckkwy2pvY/57n0rHNHnzT2hpqAqQGmQsvPwRR
9gk1coQLk+cYARaZvuCESkDlf2lD9Vc6BC4FoaMq0e0JjIXnoJji+Qd3yJRI1/GStx0xX2cf3FJj
rmMNaysSVlG34U7wW+XTErxOWYoz+9RDLYVOksZ86l29hUmHORXSOqG5Rp7A/404yZPA1ch7j1Ky
tLLvlog519YaT3gdLWDZUqx3ArqDr2uRWvMD3hifG062W5TmYQpDd3UlIFQLz7C50qpY3DxlgZjA
ieQJYc8eg86YZBRg08kFqHaMj9UpvhHy1CHA94/Tw7W5BRAn0wS2UAOU5+WYzq6DcswyuJU75Oae
Qwt4/zq9NWBi6S66DiSMp2CfIJcK9l6wOBbiX0kaF/FF/jpbQ86kaxK0arSlwMnfYBq+gS9xtO8n
tEyW249XXtnkJ41GE3UgkMzzAkbnd6Hso0UIBnlylQ0baaM89i6se7fdLyEPF6PNnrmGyps+8RKR
o/4j7Agj8w3AJuwsFq3Crk/ln7HNFo1iSXIUi0/ZPMvgbms4oP5vAaoLTmip7z/+cOr7g4WZ5KFm
K6ZJa2BecdHVzky5smL/DM5a/to98aqu8kP5RaAEtWN7MDAp22oHZLrA6sfuX3/VJ8DX90B5/tUa
+vNT5rw5PzIlJRR5CL/D7CDEJdUXnHQbVrC8p1D96eOhX/2sOgccXXSHvGDMOiHSoJqYV3D0WNVR
mLqqNRxlB3oHxNHqKDCHHwd8f+5Q1eL/qsIxx4Vpdl/KHSBFRkkBwWraI5LJ3POeB3R1e+81QXqq
0pXVxwGv1fkEvIzSJWbzFqWgy105qqHVJI6HrftXVBilG+0zQnaQaTbxqXoalPXP8rmGSwZhC67F
9uPgYlNcniqMVsjWa9wPuUrMZhfj7zr2Sr90q0Le+sZrDVPl4whiI3wUYXZu6cOY+90oIvTDyg7v
6uiHqSULq/L9MC4uC4aoEp0lNnWcaP2kEUJ76mNXnYx4qeTLVfndOC5DzNaFlRWDUo3q6BpmK2/s
MrjlgSIhEOrdDYND7yMeq11m0XmY2nbc5w1WLZXj+lPf3fS9dTA9/7U0qf7UEu3UPPZ3elp/pQq+
H6vy4KTFNkWJYWigzSblnY1ZR1kNd71Xf+t9NFLkMNxPMfC5QR0hFoecvkVp7JrC+mWibqSn3o8g
606OFm01xaL3np2SlgXcTS+TeMAY8mMoafDEw+AmCoIvQ5Q/JiWs2zJypSr4psfeY5iMwBlrNCSs
FLlx7NVQIR29O38Kwpfc9L7Q0UG00wk9ME2m83UYxcBVcFYrs5PuPaO6M+i/rJCU6DeeZNxETfVk
5hU6YRHKn0rZvqRdf6C9iEpZ4rYe3T6sUhO5XFua9GwGSPsoMMAzjDBACYiXan/ftRPScYPar1Mp
K1dKjbgzEoCGD+vLrnd+F5vouUn4zcv2NhiS29KvHvsU2lM7fZv05jELqn0V6iutoB6tyTwESqh0
RdBu4tq6tRzgi+VL7eFgX3+RO/PZ90ipMFQzBEKyQv7WAkwIW5sLr59ApZCSb5bHK60IEvgHlXIH
kuJO7ca7wWoQOvQ++bX1oImXcBL8rgFAVUlxcugbU/pbyXp/UFGTaoE1+jXYfHTYMKL/LKbHoB9J
qWRNF5RG+1MF7M6ceKHZuwzwekYX3OKGqvjKjYKKcO5bKzO5CWJob8AL9AQE9Wiarm5SNnLaeh/m
OY1O9I1yiOoOmk7VocCVQDGF4l+a7vGc+i2P+jZu/NdKU4+yx7tbmcCOZijcdD6CurWOguZwXwXF
prStVYONbY8GHa90rHY8yIWTOVAH1L6EIyUDgIlF6HyjvvqpCaqj5ykndVJ3dtc8ZQZkfhoF1apT
o72FEligNk/UYxGCnzYFrLWIbkVh/JX2JrQGUb9o6x+13K+9zl51FaIUVu0q/ujKtEMyC0pyY9j3
KfCNqSlcxesOvnMbTMOjOcJb77xTpVSnaoTPNaTZqikj0HMwd7PK/xaZJnqMvRup4yYe/J9yAGlA
7hB999CACe6jKOWPwUs3/Z3U/FDNfN0pOMS3Oh1DI+BJVx4wgs5kYxO2qOSWoRRuQ+go0VS/RkP1
MlosT5vW5Gqwsq9WrxRQhZAX1E3NDfXpWIVoyWXIYyFhUDYYDSEYlXU/jCp7jTPntZ2AfeqTvkoM
MGF1dk8xG7FMeiuR1N1rnXNKLQ0Kvjf8VZk2Rel4gh5tg+PkLXWIkuKv0qifW0kHYCpBtkNkcED2
dEzrE2JhLL3WpuQXIYLm9wEvUwwTKT67Waj1B1nOym0N3LYxS8/NM3VnTt1DbTTA4qXkZnIwzyxy
0IyDBu9AioZdHenHkp76Sk/gAeTO98JQniM1rE5ZCehMS9tpRdEe2a6p29u5CT1R01D/G4rV2If3
nVSso8r/WXhQeLoQ8Tb5l0zDhWr0X2Ac95MOwQwdb6E3YGBYBJukdtCya/pPwMJvLLWR12psbZsK
Faq+2Ifo89OWfBrNDFlNuJsYOGxSy3n1EvWlV80HOal/dHIjuWMLelF2xokyWfQY6BHis9ad3EkQ
WCGUFnh2blLd+GWV2ScrzbdqE7oYTri2pD/o4gurWsMeNpBCMNphJ0nSbxuLM3JLZx9yc/CWfEXe
30suzx9xPp0dcVnlNaVWenAvboVhYOLGv6vsUHe31qNxJzQOvRX693hJPXbDblH85lp07kQ4xFkg
9LmpXEaPwSmHaYFSVuXncM2k5laFWtQxu5V+6r0GceOFi5967Uw/Dzm7OEyxZwXgzFqkCFCLOMCe
vslcxy13xj40KHfEX1CYemo3wBlOybH40oBZ/4Lo7pLayZX7GXg7XYWIIKgA3EUvx14ntRbLADjc
coupEJKTmwx7Cf2lQ6cQ+aNVtO332VZ9kyX/+O50paB1GXr20XU7prs/VoP46KR1uG3SOr7JP9Oc
XOY6Xn35Cys6UV+gtT0bZ+VUCvATXoeZ3r2Ekn7wLOQ+h6Y7yGq+zzpgrG2FWUVZL9TtxOK5vCIy
yrPSxmxx2ZOvqZ7Fi78dv+vNfeg8a/bnys42Tff54wm99o46f0zM1lRf1pmWNn7nJnK9SotPAzxv
y2x2abx4qxezNRuUeh5qdqtPJV9xfIt3S438Pf2t4/TIwbI2caJYrGC8v2Ob57HM2fVXU8JJLQOG
JYTCFbe9s+imvwrBJrpKNpTgZocfzFL/+sp6uYg6Wy+yHKelzo2Qagbg5n2zjw+iMFTvP/5m1zbB
RZzZJsgD1SkcMZMNJFYbjd/1tM9O6cGRts1uqdS5NKhZXVWnij+0aYTvrp26HnIHXtF+y6T2RS6c
u3xIb2uz+lx18cLCXAorkuFZdp/kLK36DpCjirEw0s67v6dedWWnXUzlrGoxSkZYSp3UUgDqNvnY
7cL6ViWbWgEsSO/3xx9uaVXOqk2pkXuJDO7W7acvZgiv4VPiL0BRroewbWGUBDtrXgX3CjmNErVA
zq54HmjqePqNElsLj8ulILNvY3lpljgGFY+q7It1IZnPVSf/oC+/cMSLv/MuY0BXM3UDe0Ae5Jdr
oBzHJvND0qDh7B20vQ3vnzoev5U6DfoGoKOopxjzOpKfl2FpjISgeNNtsF06CU5xXSLqZ6NptFRd
uFq8EcJCKsen4uCXdTkkmpVTn/WFBkJ0C2d2i6ruOkHnCmn7neDIL5ksXy0enwec5QoNFOJQhRXS
1zeiWKTgtICyg/YmTCerWLwv5d5ri+M84CxfjBasIDst6T03zZNlRUCekOX3s3hhpc+pJP/5dGdT
OVuF+Rh6ma32Itt2NxEKjz9RH6B3yyPiAco7xr0ontCGBmRlP/f3EGzT1eL3vLZEz0crZuMsTWl6
YA19MJIdB3QLU6F+J8jm8e6nVqFCIUqPSxO8+ElnacSR0MOyStbQeBw26ha5pbVBp+bNKGhEb15e
uI3oYo3M9+H5IGfXEaOQ/TQKCTgMrvyI2UL6l2w9CY2cZDOO69bc8O6kSmK1QOPXgO2HZ/u79gvb
tOynkd7bI+IQyOPsnW0Hw7B8ZSs3R/0zOA3Z2rU/s3QHmgggxD5HAg6xccRAF8/Mq2OgV6eIGyt1
49ntI0+zsIgVxhDhcmS5+U5oSFuwubFW2izZR127IavGn2jO7P6B46HHGc3a7Bk6yKc1kvcH5TXd
okiFmRhVcSFl2ZkYXa/VhawpLPzef66z4LMcwzM26mJgV2697dWjK2+FePPPCtHqzZqnJtSCxU1/
7bQ+H+8sywytbhRAqzh2qEhp0NmLLjpl+IhVKN3ZR7MKjpOZLtyD3vDB79YlhDUDQA5lqXklvAdg
76tpIxpjaJgdphV2f88HGukUqNEv0LcwF3aILQs7q4Y9cvI38bdq47vW548P9qtZAGgvVSsFEOwc
yKx6ZpKXA59bbiEjqwOaUwsRxD383VDPIsz2vJVjO6wUpHEvME5e0h+DaJ205qHkNpEFxqoH+//x
mK6nGQv0MkQ9g/fILJGXUSQBwqLFIh/VNf7Y2S14mBBfPd0FpSSUf9R4CSt97TkCLpvD2KbXSbvh
Mp1mzqB2nSKzbx465CzkrYZyHQzrl/iBL/mz2/poxK3Vb4gU/JvRnkWePYR8KMGNprFpxDk5AcvY
JS7oPCFmv66tHW5Tu4WIVzMS0iC0Am1gBPPep47taqkEKA87e/EeEhxI80a8iLiELr6IruaEs2Cz
9ZNUwzSatdPhxofsnp6eUvTaE0++/z8OavYBa9NyUmWyO5ry2WdhQ/Ymev0sJHCX3+fXV8ufGZx9
s9Hz0kTruOymiUQ1Wm1vearcwcuiPV/hdfLx2K5u8rMpnJ0gJe7cvRa2AyIADVx8Bzs3ffpXm+5P
kHkzUUmlrilMNp3SrOutfcz9FR6TiNcY9MPdCbXLpSvMwrCs2WlRJ0EzyQ1JNHdkt5QydzAXClfX
D6SzQc1Oh1zLZb9WCWH0nXJqcG7wM+9Bah0XdYDnvEmPMlDBcqwVGB8A4bk0Si6ICEh2Vn07+d1W
TfwFXZ6rJ9bZb5pltz6V44BWQud69nNdHiCN4U76KVKYaYW75IjieKwuvJvE4n+XxM9iik9xdllM
QQiXKSoT7tBgBWfRwOjlIQB6Jd1jCrK3PXMhxywFnN1OC6vMo0qzSKU9LaPiSwWjvkkPXouLURwu
7f13KwnpLQ3GCZIliFG9M3Ysy6hvMy+0eLILybxbodWKa8Qq+CHlmLiIi9YigGOe1zgkaNKqkHmg
nVwxlx6LwpkiK3Mre7qva/XWyXtaxuMI5NXXq9c8ybWNUpd0VorJOgay57zEYytok6H+SQKtTDub
zmJbux9nC2U+9+L4guqOIpkFNRmu++XHjsZBohVTQlRp82dqEDgkdTFcyTZ0pWYyt2buf23QQaKT
sU8HD6FWLfhLt5DxKGshaeKEcCA6I9maajlh9WIs9aHnVwpIlDJMCyjPBm9RyIuXPzCtPav1dPrQ
Vn6f9dPXAJV1Hx5yeAeF1C3ROP54RubZWsTj4q0Ll1HBORYTdrb6O9wzyikCi1gZ2DKaOBspBfZq
RinjkgctcWGzvXtqi3i6piC9xfVFh/B1GW+QgsnxnBrc5REtCXBM0hbBTdA9oIqqXdUvxRPzdb67
Z/HeUFVn46vVxIknOkpu56J5YVGX1x7He+vB/2S60YO3Nj5/PJ+ayMzzgG9XJQMEFdSj2YTaahXK
gd2V7qA0OLc43c84ak72pA00ZvxopyUBmiNlF+8nuUDsY/ASF3wwxvUFQh6Dihof1NJoMww50reN
si7A0E9gRvcWjCOazpHJI8+oH+rEKXfImKB9qnQ3oO2R08jCnezE4X6wFB+XJF06FB7+13Wr9ZuP
xzlPK2Jez4c5O+WzuEYrRGvRwoSDuuo1FXz+uP84xpW1qWu0/GVdiFOA7bxcK9ZAHciIQJzINepZ
xePQfIIGvgrT54/jvE9XiFijeqFDMoALP++chI1fx/TpoFwEzV6rrJ2Z2I9yaf3+OMz73ANQlC6i
RouGrPiuOVUnVaNUDMfIP7fJobVxmwVGI8urIlsCfl2buvNYs89TFaMdKKFT4On9q4G1AFN1r/NA
qJUlktqVhQDq1THh3aN49K4dk8WlZiU9QGrTfwi720j9Fx/n/O/PrintGDlWmvH3E+MrfRHQBSnu
sfFSnpjf+1nPNJ7RmuDaz0qY5yXf7JMptPg4LTzBQsH1Ojqk/b3R/wyGfY6THkQTLuu7hDMs8P/6
eGWIrzHLGTS0eDNrADsNQOGXCz0ubd/yaJu6gbnHo1RD0D7BZVFNsIlXXqPm18fhrpyCaLafxZsl
YQ9YkNo1xBMCgPUj+ktC1M+3MdUABHPAFTPnWtC/eng9LeSNKwsTDBn+3eINK3NLuByqhiVPG3HU
u0ld38eQryCgTdbKqFDCQ0nLWDje3m9t7iAomBhCnsCE6ncZToKv5OiOh+dtdJv0N/Bsu+7hH8/m
ZQxxBJ0dMdWgp1Oa+D1QZGEdrXwWhQ5hpEkTElwJEr266zug4hYfq+/PmsvIYm+eRZ4a1Pm7nshQ
/PSjfCuq5HRMZDcRRsy7j8f5fqNfBhNTfRYMeZC+yH2C2T0mVIa39mPJ/TjEux4a4GY+F+xz3hGG
8a7SkKa07NUCYhJWwAftZjopd8KdRbkN3aVL6vtsfBlqtudUy3O0VIl7N5SAg+3y+LcW7ScbHa/+
58Kors/cn1HN1rwsVYM0jE4FLPbWwpUYWMTmEQTVLj0gTP209KEWZpED5PJLaZA2fc/4V7P4rh51
+cW4S17GAuflyXnONCraVpilG1T3jvam3gTtI67xK2QHFzLI4vBmexqImRdO9X+HFx7HT/8p0Cyb
Tnz85bQ38ZyzNZ+nsjPxJmOR4ERmeM9JtVAWfmstXab+82XI3fhy/srYx9fcZlfJSVZtG4OWuFYa
j3JvDCB24I4M3YF7O5yx9C5qki+GgslUMqjAHQOL51MdBcAJ1fsiHbB5QbXeahHPT2vrV5Q3d6qV
Pyo9Xt1xvqMa8wB6jhNUJWEg/oefxsFuWuiDyKv5Y4EViwlZVVEi3OJLYLyDtoPMt5adLEHhzgfR
1n/vMqN3J8n4urBH3t/TL+dhll0Gv4O0JkUocWxxL+dRIBDbmIemWLivq79RplpcRuKkOvu2gqao
+jUzr4bDA/rZq0RFM7aOnivJQx43NoDIoV1Yyfgjq8emNp2FXtni3pk9FdqqiBS/YnUN92LraHBY
EL1bYVgo+hBCiHZhkq+fF/8/ESH2dDlkKx2sfJwYcplsmpv/dFWLhK7q3zkvRFb7aGXPsp7d10Ns
N4wuOvh7CL271q0Pf8PpamFQ8xdea2WqE4YM6t2ZsTyB72+JF6v0bU2drRk960etHsQXc71doa2A
t/3nhIeacsR4qNsvfLGlgLNcB9DVB60qdS4SWOZONI1Audpv5X6VC9Oiy87Srnhbs2cjVAPZn+L4
2mwunsBL6//Nw+wslkTFS01bZhPLewxbXGWlDi8hvfcKm144+rjILtxhFoc3SzMVIpvjmCGZ9W6x
LA7v+tXzv5vtzZngbHR955honTK61L91gLlW0wGW8+rjBbJwQL3d9M+CmH2v2EkrkthwD4F2G0zy
wstoKcIsZ7SlouPoyTA0oe2KDtqIpvDHg7hSFLrcVrNUMZiK1fo6q7zeIkiOfxHeQ+Mv7Euh0tEx
WMyDC7vqDcRwNmtRqNdj24kxFQ/2kQs7xXxsZYYn1R12iJltF8Z3NUUZyH6Y0HUoMsxWXdcNim8E
HG7SW1PJP9o3mLWuuNYuju3q5zoLNTvVvNAzJd1kaD0ueyWGYAWOsB8P5+rCPgsxO7ZGdXCsEOC4
G5ctZrjPeuQ2Q7ew7K4H0ZW3GRMSPpdHVWjEeZGa3Cv16qbMX8voJrAW7l5XDyjjTwgxlWergD4D
Nzul7N0AherJnoI11f+DqnbgEYv2JYrlL5ZW/eiHbKEmvzQ28e9ngf1GqhXN4xsBN1IhKSTyrawu
bqrrK+HP8GYrQXilZZA7BhwCJmrpP8Sro9kXdKVd/Guar7YLmX+hf2O/D2rKKkpFCrVr/mfOg+Z6
Nch6RX5Fz+rWl7RXzTS+JravrcxIPvl2BnFjsG4Mafo+TKjaTMXJT7AXQ8qglIJ9VmNjXmEko4Qn
WeJOO6oqCsUJdzGEFiMwzMb03bRyPAQrlMOTXRBa/kqbsP6VHFTbLHgodZWX674ofqLg8CtONXUz
Nnbi9rWkryLbPKZOfEt7Pd7Vdbgp8l5a5wMWlcqo2/ihO3dp2X/Ty/g2szK84sIBRhDv665o8SXr
E95tubEp2+BGCSRMUWWg1jKa4YpSflczPEQnHwVzP7jvzfinHlo/p7GQN0pcIGepSvla7Rs0JzTT
tUy04MzmWEc1pW/k29e8ffM1Uhr+FgTTzygJ9J1HoG3lyCkOqzhnKmXhb70hk/Zdm/9Wi+KEaDIS
L8XC1rhyTgLjVyiKqhh6vocZ+MpQKbwR6FH944f4+90gQlnw+0xR+5pXedFCH+qh5UiWmy+2ffJQ
BZqmf37uE4RaMrAUQdafP1MbfEn11vhXGVh9/5SBqC3UpQTyhCrG7EmcyMjPJ549vNGnuyf5zXb1
mN8qj8kKk6r0YLqi6xbsnrMbBHrg0Ahjh49z9JW71eWPmF0cwbR6DbodtIygaWGNjmmYqA51bJZd
EiLpHBzT149jir19eeEnJC0kW+dLohs4Oxcm2QMamhMyDZ4rhAML42iPpyIMt/84DuUhDlLbBoP6
ro7uxVGbSwZ5u0fa1Yn2TXJXo8VZOvFCoLmJrqAwC2VqRbH5nFTuZyPS1LSfbGSSXEVZFfilRK6p
rfzdJ5yFhW1Qtjot8Zav5k8oxI6MWgZN29mxF6WZ5wQOEScsy80kvBmTJemTayGE2C/WnQrWsXME
kdcrTu/U9Ng12F5ZemqbBWTBlQ0NeUl2bBRORCNztv7LWHO6UAfV4qsvPvJ4TbFBwGVhgS8Fma3v
EWHX3jYYRdciCI/OTd1H2yxYWmtXJ+tsLLPvUdPnbkkqvL+mJ50uzahOCwMRa2i2ay5mS/yCs8tA
WWZWHcbMVuchFNa/+p2+KrDGa+keDk288KBcGo+Y1rNoY1iZo14RLUFhM1PluyTwDx9vz2uphxEB
6hQ9FQu8+2WMYvC6CWwh15vfzaY6IKaP6oDQOlrj9Cl8SDYfB7y+FP4bb47OibPU8mMM2N0wxR8x
/UmNetNo7v8tyGxRB/iKIJDPoCyle0F85OANKAZhzLtwUonn1Pvl8Gcws3Ud+ulUwschAdh+vVIL
7WvT+CeE9h5jtLX0BgW4KA4Xrm1zl7y3RHf2yeaog6EEbRSYjC5P3ryFULoVzlH+FrAPMjV49+Ft
YvydFoYYz2y83BRpuqL9hO7sXOKykQpHzcTBHBzMY/X2+hdAXDOHJshSWVqbV86oi3Cz+2kM0bPP
J8KNR+cnK3NndnvrzsF6dKWsTVew4+AlKtIqX5riKzvvIvL8LMkTLaunBPy7222wRfV27a7bR9XK
fsKzw+1PS3fxq0PlMEaEBwciblaX27DLpcbWE15QRfkQoeLX4MFmhpj1Nn99vDWujkznJBEtNsWe
n/s6JOme79i7pJaH2K6+WZ30fwwxK0L44LYr3+PIt5RPbfZStv/8yEJdlVMRv02hVDXb3XbWqTrq
kb3rm9BFg1OgtttB9hdS/TvInZif8zCzzZ2HtVUC3eABtpHXhpt97g79Lr4NKXhVP5I9vNDF5Hj1
45yNbHaAlX6Yd47f0LWTMFHDy0PyFtLvtXyvMG+4K5kK6m1z1a1EVkfPrntuSffxo8k103nscJlE
qxt8abZbgjZcfZsArQEmBcT8vTzR5ASZn4Y8n6PDiO3ANt816n0tbN7uJLQ+F55CV04XYFh/os0y
BuTeMBpwm3J1H7FBNbE3raUX62oc/9U84hSJjxeAB3SpLzcsgsN2GU28uczviotH9NF4zHfWGme/
lb0PHhZz4bWloQDGMm0arfhTzxLE1GRQkBy7d5PEhaGD8tHG2/g7XMi/qvj9rhDoXy++S0TvcZ7v
QcCo4sOpbIZZGqzzWkFPlcVi3FNBd+Nbb18eTDgAS5Gujo4msuPA2cVKd7alVRt3Mn+UqURQjdD6
FGs+9+O8d3U7MwZIyLx4DJb+5QerW9nP834Sh8mwkVb9F2sfUZxvtrJrIXYUcYCl3xZiXhvWeUzx
72cXOEuONMlHp8LVH6R7w03oGAlzx/iAMeLfAnO+I7iTtC6edbPci+KzrOgTz7owwXcZDT86gibP
yfh76q/ibXSIH1tsPcN1u+lvGhihw9cpeHDQolsu31+5LVz8ltkWGUIpzofIGSikmjuVbggCJ3vl
aNAhxL9xszDXV+5iTDVPWsCivDjnZVujNCWg0RLAPQO3kWTwVlWL2rKRIxahOUct0Wy86PN8Y47N
EzqKSIaYr1NXHWvVk90x1r82ivKgtU5/Y4+cJlYtJ18//o1XlgPlNgpuKL1jMDi/a5tJKceZz09U
gxEd9Z3VLdX/xZTONiwRdFE2ATcLpedywWV6akblSARBnxaIlmob7JtFKphIo+/DYClESsByaH4P
rM0wlf0A6RTb7redE7mt7eA9EWOmGgfJ6uNZu/awR/qSsjLAaBOe6Sw5mJrdN2qfjm7j8LBvd2jQ
SCv/RsFj5aB8RcYGP/lkiapw7aAkKjddUI3EfdPdO9u7Jotm6PpsZCrHLRrLtxQAXzo8cul27bIv
ylIJ+MrRBeJQh42po90OV/fy09UKaGpwA9yaxmwtp5/aZlfIS7TjKyvwIsgsIYXIJDktj3F0Xe60
/KuPQcTHH2tpFLNjapSiskhlRtFXr6bvRvVdUy1c/64svosxiH8/+zCjZ9p65hGiTPs7Ja3XRqLs
uqpwkZf5eDBXWl2c7mffZLadJLNQzUgnVOMWBx2aqLj8ObsLK9f/VZ302oq7iDbL3Z5s5u0oVoB0
arfCuhdvy51x226wvf07UopXksVFvHl+ljTglVTN/qOC56y8r+aXfm0e+x2ls43+hOj8Oh7vnF10
Wgao/S+jBVsIeAy837zw2ispD9kyYyne9ltY1da9YIs1R8EWS9P7vxFR5IlZ1mK8fyLOLvSqNVlI
rjPef14mXxzdbDeHKX2C1mSjIbv+ORtSf6PqsH6RCn40amyjemWtmohLD9NxqsweXe5u7zTRa6uU
/tIqFrE+Gvds09e9KeVBw2/R1LWArvjRH7AjWl4JBOt/0boXO+fPXM/yQNQWk6LkxPwXc3015+C4
gfUdcPB3vGS1Vqq0alhJ2c/kcKuvq5f/Ye27luRGlmS/CGZAQr9CVlVrxW72C6zZJKGBhBZfv549
Z5dVWbiVs9xrNmfOA20YhRSRITzcmUS7hg4Obs5fjszg65Ckm1DdAY0PHxebmRUvcTLOAdiuADFm
8uKsYq9NjpSx4pm/eEuKCQkRZ+dWNnVimHMRbSklik6RWp8tq7A3/VUvPzs2Rx/JuQc9mSYyg7P9
q8+fgi2dtSaQeEDNHLIbIRPV7ot94lcu2N8Ejnfzqv6xzZPPxJOVRxlzDj0oJZj4enyodlDjhZ62
cEh30w0e2eLDi662MgudxQB9IrfSwmyRrte1hkSbjun8cOlvzOl2GaClEsvPUh9YNQihB+lNLl7i
RYE+wLxPutxrwQV3eRU2H2sm2AwXiTyTj2i1YSwpNGyRqkvvoHx3IrsUWNh+4I5McG+pFNlLKi0w
8YWtmB5zEFukrpkDW2HtxPWNL3jX2Zk6ssc9qL3dlrE5wZ5VUIil7AC6cWTzHrMp/pLEblVRJ6t/
2ESUiG2dJ0SraBSjc2mfDacQiCDIGujtMCisHdZ9evgHqhxdiaHKm2vKmKcUjXHjo694Gp+AVreC
4qEsY4hp+kYDNnnaefk9m9/9Fyk62yF+RW3GMy1jJALE5tyKDu2oGh041lBfmYkTrS7I8UAvOGMG
B7je2W/utdGFj4cYo5hH4+seXrLO+aO1NLQcgnLIaCAdmeXSsG/7UneHUTmw6GJ2G32kPmUEplED
xktox4Fk/knStdYhS+WPZQcJ0MoCWSOUkg2LhhB3qnZmhrZ61I/9TaJP75ViPZZGD7LChf6iGfST
wKzJpMbAVkklXxmRu88Yp8+tCeyKRQ4iSNmNJuBC7c6+ipFTuERGxtXL5AqzdbmnIH8gjf6rVlYP
45hPTQGqdrsdbxvdeIFayb5PyvWqpPJbDIXhucXcYJRU9g4UPV5aSQ+m3KJ8UADRm4HBEEXW62WS
IUEwC6t1GwUYpqOKLAvToMaZwGhka2MVRzba7Yd+P930O82xHMYGLXywN4KEE0ucJ0jADlFUOgaM
ke5Aw8JvQsszoqCAPdB97ZYdiBkvu7etx+zEJHd0l2YE9iQdGPv8f0qDTXI/u39fGtTAUcTG4BDR
Q0Hy9FpO/VS0UcEmqOOX2XykFZiDq7fLn7SFJjgxwt0HTbdbqx4UNWjfyIEBadvVi2u3uylfbH92
wWz6PfpMdl++ALVWKPWsd1YsJNTeeDlOfgbngqo8Q5UkqxHsdaNbWqWXi2rwbLW4i39swWIH9ygJ
04YM+hP6tAYx6koDJs+z67l6piAB00WF+I3w7sQU9z5nTdrFSw5TpJUx6R0tUGf6DgpoQ5C6bsQB
GpbFRGEcqtpnzS2gW/NGajPwwR7SnbJLwXmS7GThTdvaG9TgULUA5SViZO5z+iWOZSiMzoHS2UGd
J+5MdAFkTWSCS3QkCaQOtlGgCtSr17qC8D6igsUSmeDyG4xgg8JBgYl2HHYG405aRKP+WwEowus/
K8V+w9EZw4BYmqVqjoretRUqnvqKcYjcVW+Wz/oauhEu5sIP0hVkQB8v3+Iz6iEUUU8Mc8mLkZFx
gJzfHPSfYLS7tXSQHzvx6hO/8MoQpNqs7p4m/lzAN4rpArcavCf2OV9c9ZaFfBAFL0w2hOlV7jfT
g/W8hg3E1+4rvwp1rwBHtgE0miDw3ogmMNCIIV4bdT1opHCOg0yVUkN8aw4GAALlprmBQJpjgThe
AZuDYJW3bBm6DAkYdDSUM+RVCrHuNS/gK5EX995Qeoo3QD1C1l3lXfvZgYO1dxsLeiyOIdjgrcN7
bJm7H3rf9OCZBG3MvHTOkuUACpkCWY5NEwj+oFGBdobFI2InCZrlXVzNgaU/k+ZhbF4Eq7dtAGVu
zDkBtsbjduSs7jBHEbG+WnSAUs87IEi5+1nvcT5e2hkoNVErb3O/0KH+b4vcqo2Zai0EMp0BBtSd
If8JanhfyXJ3zmbR0dh0+SAwwj8WJD541JMa5TUIBVXUhlDGhiAhyT2wSUPoG9OSio/hU3DWV66R
CbsIW6vKrP63YfbnRy4HQvVlFNXgbihp59jVfrVq5/LGba3isQXOt0zgOk4GgojOBi8TWgyQH6bQ
br7Xht+XDW01vMAT8edb2C85+paEavk62LDUoA3kg90LLUMZeR3UApAX6Km7QtrSBYBetHvbQauB
/AfhFqJXLtJCDThvIwlvQ6+Av1tTPXvsfVMp/C5OfSWPr0cDqV5uhzoZPMFHb8Yl2h/bXACm1Ja6
6iCIRNGi/ACbPDjzABZ2wEBPZQfCNIguieZCYa7HFQl0gfmvouVZWHRknvOfmbLMcxfh/HS+/Sk5
BTQWfi/osPl15Q03SUD9vkCHWOkcsFwvHQLB8V3MWLl5ff7nV8Cbn+58ZxnW2Mr4FUuCCWfjkPeq
u1j/ey4BdCqOrHCBjDUB+VhX8EDjgFdw/Rklg395N0XfwXkcac7NoUeJNBgg8D53lgvX5DakFVxJ
dib+35uGBOF0ucZ0Adn4gOcga5LSKZPuOU+Xw2AtP+gEVYQykUigE6jRX/66rRrxyQLyzsYG+0gE
XeLAuIFKg2ciT/8fXtFsYTdTsJ5bnbQTi2zBj1wCFLqbisYSSl31BBrnHNrZmrdAgQa1eKel3RUm
OdzEpiDgk92sQiZNBwfFeFRrRD+FLerZoqMaA9isAjfB4xnaioA+vx8ZWZyMjz8li2t2Yg0etpqX
DHLuEDwS5kxlilIF/RXPr+oiGBAV/f2c11MSOhZQeZ8DI6GgUVRskETSNhCcmY1CFutJAq2Lh/hc
SciYIo3UyQzsHxhALWhuNnHipBQzwHKY2pZrji9aLEPD8iHNHi7b3nCtoPlFbx1QUQIsMveBEJnX
zUiWFujhoEG5DldtcRUBVmmZtat1AiDP1ut1Yo1z5DNBoxIryogpR8Z86kDVDHMfkj+6rA4MheQs
d6obUQC8sYsnZjkHXlVGMVSquQQKwusZvaKpfb68jBtODRY0NA1QzzHOe+fQM7Y6KM0Eyqp4INMq
oXPaX9kRxIEvGzpj90UaA0smxN4NA9VNHieKFF1VOx3qDusd5gqkPqwXZ/Kz7/oVI/WU71ZXG9zo
qQZl801xu35jCmqXf8KWwwHUhrVI0AtSIcB36nDsXtOTGhXyYHyDfppbgk408RAyMsgoK4KIo9St
8uuxSZ17/BZMHIyFDJMawBwuI5GX3M9xcdoP9BXFGFX2BnFu5cQc9wqO5Zj1DfvCZB+FOWSf4cIb
L31evOlJgsiEYEE33CbMAQNhalhN0HKdLmiRqklnJ+OCsD+/hQqvW6LfBMhFvddBRN3tasEOsg06
+zzDVgjISZAy8RRslrxgQMA2FhDSWQd1Z+0RuGJ2+m/Kj7pigvBXgYYhG/05/a65hr9RE9jpfO1Q
3ec+fApqgfNvLWB8AvmPy+u4eQmPzHHeJV/KkuQ5zMXmFQrS4WK/QzJXFAhvbtaRFe70Z3IJGReC
Mlyyp/vlNvNKl/rqASGoQ3ZiGT3BR/FNs3qKrCUalCUA6X84y7c0aveSMMQVfBQP1VsnUvRmhndO
blEVd2Vf3xU/5cVXOoi4AqLt2TcWRKlUF5L2qtt8bxsANBzraxtF12HTW/9ZYINdzqN4JjYLNc0l
fHFcICkc6vFe6s3Xy0dlq6Z7fDQNtiBHRjrLSkszxwdPLiSPPoYQDXNncaGPBTAr82VSWAYM1pfd
ggQTPsb2DP/yb9h2akcfyhbi6DfIVb8mA9ta9c4KwbZxld5kr8pDuVeh61kLMzjRSWJ/fmzOIKtN
Unxy57f7Ng7V9D8TabqvRD6Yt6/R+0gOQi+wEd2cLDUXo1l5Q4xhwYVZP7P7chfda171AXUzENMI
v3HzHEPkAdSX4JY8n2TU+rKBHNYS5L/TD+Og7yIP1Hhv1e8Fcy//gs5j2x4QwxhQA7UVnxWXUhRr
9YSHQn5grQFlN6NeQ+6WYPFKD5y0ruDIbHluhBkIAoDCgCY9t5YYQBk1vc6HYKbSXurbwZVWbZd1
GnHKVfvVLCYU5HR/IcWdmirvPQYhHVT7flGr/BzNDEJWkXwLsJVv2f1DShJvnKyfl3/j5tU6/o2c
148lySxGXemBEF3cKNQw9NxoTj2DhbybHOO+d6DDd8vAzSSQDpWf+JFP3ntFEFUzb88/ckzCRIdS
pmaCCfH0uEO8fOxQRwEKfoHMHHXVGaplh0ZPr9Y+f4HSmyAy26psM8JQvOMmjp7NY59ouaBFM+N+
tV7zbfXsQH2znfFnilcPFZMWNKdudNWHYrrnrZzzxDLnMamuVlqWISYEKp6RdIO77ikCVgaaPl8o
MyGxxlaX78Qit7ig55atlDDNbbuc3ErKdkZc7MvIBnlf9FstTDhTiHc6htUgtZAsFPf6QUTUuhmI
agCxM8Y+RN88hrSBaKKsq8jx4w/pLr3qfo2v7Y/sd/VNC6oDSsxQm9MFp3vTaR/b5NZ6qGjRWBXG
9xi3vuZClRG6boCbSwdgVkP7r8yBpRV4EegzQA769BSnlpLb7ayyjIll1J0b7dvdDLXiAh0D0YQU
+8v4KwPfotmYSdAUWDs1NieQ6Wx09G6HPje92ZI/oSD4SEZ7QbFWD6KR7C/7is2Te2yRewJ7yWwM
vfkqGDAVlk4+rZaIBRlEn8g9gq1UpMMiw6CVs0F/aItOYSlP+6G9UyNRJLN5TaC7phrEhrMm/DwJ
NKLsbGUjsvJh3JtXpTti9ru9lRltkGgpNwq0hmypMqDb4HwGtOB089aU1HZCga5S1dIbIGFTLPcp
ZG1W9ftovTZyUKJcaWizoEJCNlYUM+BA38DFolTHJxPFnDdGV+d48qimgWx+oU5qjaGR5Hu7INfW
qL8NKsS4YhROXAjUdo7WFj96aY6dpNUAloQ2KZ3uFEXydaN6VysLj9sKkcf+tTSRxk41CQZDmaD0
OdoOIYsGxdhJ8uqupt7l47jxurKrJsOJ43E9y1ckRSsUQms5sFAXtMlVMh3q8vuULpAkTd1Sw/+G
VWBz45k6scklLbGa0kyPlDkoUMtuxpcSShlmEwA4MwLQ0kSflz9xy2ee2GNrcBQFMvasrIwWBmQC
TaXfufG7dZ8j0G0QkSEr+y49X7Yo+EA+gSEzLSx0D9j5+CkP0CABdBYyS8vOTJ/K4ddlY1s37vjz
+EQGEbWZTjWYnpl4hHr9h5lQjAn7h06B85dM5RE0rhinwv9xzmQ09bheQU8X1Ku2uBBIvq26PrlT
2zwN1d6q9rHVL/46zbdLgQgEDhf0WrPiYQYDEwcrCgt9prc+5Mo8C1BFGXmlizCuBJvK+L7aQEvF
UUhU6UbttN0MmWRpnT8So2udqskQsjfKt7pvLUer2wWDGiS+7+3JcFpSQ9RYrq8Sq9ADJIw7LYIw
9ECg2pFFnzHVn0qNhIlZhX0mP0pN8jtSaOJMhhmMXfoWp72vZsXBgtRxR4bJlSyt/FAy8MAQZZpu
V0jHpHWre7rcP6iq+lI3EjCGJs3crJNoCLo0txrK3J3WGi2TEdyFLWQalHru3QXyqF6SGYoDjnVr
L1OdBqqeGdfqaIBXWisCOWvREu8icquo4w79wsadpe5JnexdmUySA+nb9G5S56x0om5oJKeH7Dvm
tOMZCbktX2MYN7/F7Ft2r2Vy7s8ZMYKhTMzrig7QbB11zdEyHQCouTIhrbvMXj+Q4QpsNNeylEdu
s2AAtSvT0m+qobqd8go6ydDQyL057m9SAshWnkL3GFzMjqEtyP8LsNbbZlHvpJwg5tXJk0QqxdMa
sDuY+aKHQGqkYJc0w0RboMMFNcTDpPTlLsO4TeUM1aRf6/qA/0pzs3nwEqWCbriiDvcTrfxGiycQ
4aTlTQG2Nm9d85t8xq7NmG+yx900QWnKiIbEi43yjsoTI+9Bg6htvYFK6qGtclSTChANg0vGBZpt
Ly2xp4+lC+JQGTLLev6SDebPREWyXY8qxvf79omuHfR980H1UHuYrzX0tjq9UW5igJCgD1lne2Na
5pspW1QU/9ZVgr5vXL0hs8gHJ+069VYyoSqA2fy87EI8V6nbrYvsKgP0caC7bs7zi1yv4Zi0t9m4
+PagD7uUWC8SSZ4WrEOb5BgDzyHgCyjSksp3UW0hW6lXt0cTcmdnU+TIVtTeSFFrhUk0HGicW16l
zd5iNAe5gMR6Yy/eWps96Da7zuvK4XYlBWTZ56lyC6N4yxMzgNrMQ2zPu3zAD7fXPIRqWUCJvDr1
Su5tACztnuIQTdFh0DUD9WntOrctoBan6ynDJOq0eikUzhdb7VwSkTXEsVYnf4Aaq0/mIvYgr32N
NPExGqO7Val8s853uNOHpl1XlxZdvoeEwcGO7dtOjZ+SqC7ciJR3NQgIeoxPvhpTJf+q4258IBm5
ArIXJXMa7VDU3yWrsjrSLGVeF0ExQCME1y0B3BaSgxgobahIqmArxznxeFz+WbRGCnbTVUYNQfli
y9QfqXEwnkeMHpZAw0IJ89ZUvSVzS8H0PvubL/laLryxoaatQ+QZgTZkC1REUN2znNRBbwr1WLcC
GggjgF3fhBrhWae71LuYSgugvvqToTtZivE0BvilV9HPxiNv2Udxq2PO0/6rOrBxbJmLBYgNAFEK
kEkQ5Y4WgiYLMoioRT0Ob4zspgqbneC1ZMkKv6jHBrlggOZILgrMXyK7AHZ33K8YsRiCJUWND7Ga
JyzPsAfx3B6GJA0DwO0z5GtppVLcY9gT40EDlOE/NbdzkwCa39Rdb9kQXuHHTyIhn62UDcv6xyp3
aHsZzR+9AE4c4uS+rvtmDmINye+AO6mjvXiQUvSV3FEFt3uFeXVso1H+jJTKqVH+WCJhvYHlRpcW
kzst0WBlSjIDEKCFaLd+AVPZcTGu9XC4xjyuUMzuazryzCKqKSpjfTLPaIWMuqOpogCWLu3o3vpg
cwWQAqgxurnvPLZ5oNDYWTsaNj8g5iKIIzc/98g4l3ivY2ZVipwgUF7izFFU+pxX1L18IbZiVXyW
DWVVFZ/I969Bs9ktkYY3Ii2JC02AUMP0D9jzgO28nqTnWaQyvRmuHhvkjiZkjlZFXhEcayHTamd8
L6bP6MlkYdNn8xpADAiZvYHGzxmxFVQeTSRVSNQmlLmXj9Ifd4znJf6u7cQdu607AAYyFMIAY0Nb
iwuNtRYA5Xxic/8Ugr4l9TCu5kZF4l/esM0FZCV0TPWykS0eVNbHkLufOnwUm51CaPofuvrp7m94
PRHoH5liB/Qoc2oIjaRYM5FayE9E6xBwN47ga7b88bEJbtUKpbGVRAU7CaRd3ub4ykifNflujL43
xXAw18VBUc61rcFB6BFmqJZctr/1xh6b507jPFt0gBQWSqYJlCqjn1FWuEk8OwYEZP9vljgX2avy
kMt1ugTQMRuj95V85joGKCORnS3U78mmcU5yrtpOVQecDxaw1LKPGjnKaBp45NgkzeKx1s6gudKE
MrSwWr/lskwMFaIHKkNahEeFT8qctm3zZRzUykixO6cKxh30KLw89exfpScucG2GaMdGOT+ZIxJs
x8WAcjMSfNDXq9407cubFpddDy1nuS4hthUCLCe+9FvlPOPYNldAXKA5Upq2BGQAZEaliEn0eQl9
+mf8I/UmcAX+uHyQREvMXcoePAWkkeCxaQ49U+l+zYQE4Bv9K3yUwVTUIExzVsRriFImWcUu5fBI
IC9Sz4fe2sXj4jWgBE9biOGYFpQCMG2UjiL/xlaMf3JxcsC+C2EcUAhwERq46XOtYeeXjcGunvXB
kA8Y/2BTsH/Jyc9Uaf7HII+0iFSriGNWrmmDao+ynerVYXVV7psSDAl/0xuENVMzMA6JF/frMB/5
1BEUE4MVwdrZ6Ku4Z7F5VFAXBbsUdNPPoOlDTJS569CPqH9Ld9MHm+21PCVc0S+QPWgciBu8m5t3
ZJG/ioMmJQaq6sFkj84wvhRN91jKb3V0U6UxmOvmcCx3yhQO9c1i7Kw48/7ichzZ567jQCjom4GQ
C6alfZqRO6FH9H80wd0/xJ/1HGl0AYMRXqX1fsLA5+WP2IxbwGlKGJmrZZ8JBtZRJmc9uwJyaIU2
RCl6p/VN8DWwFOVv8JvGkTVeoXpZ4cOWEdZySHVBaHT+yZwYlMSZzmh7EDts9qbzN/zYIIc1olUV
xSu7AnP60siH1XrKRDTbWyf/2AR3DpVMmfVywejJrM0Q1/ne2bVok7aO+rEJ7qjpbWbZLdskJhP8
/6mRg30CkTAOBIGyNBdBmAsExFYNy2bSxsvLVzlHzSx6aaud2nxcPoHby/fHFBdDpEYdkVmFKVku
nUGHSHv07S8soNbwxfAjn8EHo3iQ5QSE3IFpFlCL/1QzEfJyc3+OLHChHVkbSxsiWKiA7cTclX61
7gzJMbz5d/VIcax11bn8TVv31mSj2Zj2Uhk3HbdDbTamWWuMQF0C3qJc1zej8wmg/L/Uktn4wBNr
3CZNs63F9TAwazOgpcAc/GJYDAw6OdO+fhKBIDdu7Yk57l3W0j4FW02/BLa1zzLqawhdB/p6eQm3
jTDiY43xufOMTGqplbWtAV1iGIOvFwiqssEbGyW8bGbjfONb/pjhzgbkMEGLacCMPSiO1X8W+d9g
1E9McGehN2MrUxl+c/xEoUkDjRky3cjDaQDtzrfqEVJHgbDuw34351kxYI3hT1VlDAF8O1sia5nV
Nlu+0UuIg3n01au89Qp15NIBYVvil1Df83Ngu0QIyy2k84lt7l1UhjQDUyxsE9S4PbI4y7d/Ao7O
qxrXBOfoGyvRiL55cysx5CfbKjiRgYE6zVGNpQZNnL3CVZmmP43klRqZ4FBupVT4tD82uNdkyQra
TvICXEeQP477Kkg8261fzEdtD1yS37vZu/09eShCEWBu8zocGebemLrpi1jLRxJkmuaaOvWo1HiV
orqXr8P2sfnzfdzWTUZnVRD/Rkqh2JnbZsNOp9NT2cb7fJB/XLa11Y49WUz2zUcBcA+XDTAu3NZy
MF4GX/arANN31n3j1XsU1D+hESb4vG2/fLSM3HWPWjUvJhVnpAWChVFOoqHwSv0GldD4SaQnqG6v
polqGuj4AVnnHOXQ6PE05sxR7pjAUO7HB9svw/VVeszDOlR/JHiL8pfkDahnENtNnhH0Dxq4qSqX
3IJ6OWxvUGn/iYEIex+5tS9Y/81nA9wh//l5vHRVPLQq9NUH0L9hMcD46SfFjTyBB2f2wQi8q+tD
We0ENrfP8R+b3CWtGrhbs8TDWIBi+bmNwISDx3hf7cgdpK0hU3RbHNI7TRQCsHvJu0NETAyLiToZ
4NinR20yoQChydj36cB4z6K97g+gbGVAPFDtiU7Z1r4fW+NOWUHMzsgVHOzxs0qd7Fl/g/ytn/v9
bvosvpG3AVAY919QXmx5wGO73EtjtdqggVrgnw3VIZN5FfsjvP3kFbvhebwRI7Q37zBmd1QEotDq
wBjP6cKymV05nzTA9wGR/qouJdB5MK7jm9GF0DQG2m3BIPLWSKJpgcgQ09wwCCKhU5NTZstoimJ1
374xi4mrvMZO/5q89upesdHr/AACbz4w9aYCYhNXQ3ulGcJciX3Y2Yn68yv4WkFaLTNEnGby1ViR
P6qgDKFrEUzPvZgkawPedPzFOrfI+mg3lTJiX7WwuDevrL2G2nVz/y9O0JZLOFpbnXvf5Im1/EGo
CLbVFE1mGv9EeA6Fl+i1i7pDn0keCvZ+1jUPygQunLr9BVKZuzHRfl72E1tu4vh3sN959DSk6VL2
jTyzt3zyp2TcSabtg+RZAOBiF+LSJnLPXZSBjltaJ5RFcnkvgbzELn4lDOyff7fMVOD7RMY4H1Tm
1BzSFa4vX9/j6LqZqRP1/kRQOyN1cHn9Nj3Q0enkPBC6qVK+zvB3ePF8CwpATXKF5pVrDH9TpTs5
nJzToYSUK2A+JFjQYVRHR8YUlj+DWHL0KyMYH1MhqfhmgHl8Orh8R27rzGwWrGTvQaN6+TaE8w/y
zPgdrTfiZH6Sg4CG3Fxe0i2qr5MP5fwOWSn4sQasabJfgH5VdvqtHjIPJ6wMbvrxP7vHw8Z0KJ5m
dY0lbX5rv63ZY81Gk8lXRM6YuuRfFT83g5WjReXRY7XUlNG8wmhMFUxg6K6MgXbgb/2egLWj+NZE
FS58uBq2JycVGuWJ20JcqG0Up7fDhe4TBShgFU01cLDmq+TYVPVKGbqw021vV5hVkxJvzdWdMX2Y
SnUYOgoGqxQLWDYYhtaLR9r039c08vQy9aRR1N8ULSrn2qRUXXOrwV2f+vWm7Iu7FmgiwRHZfhQs
AiZ61HUx08a5rXhtbZrBUU/AoivXHSQW8j1kxQ7iYt32Df9jirsD0gzUdJ1h+nc2l996bDlz2buF
TA+YTRY4rq1GIxIqCJgDH21hupnzXE2ZGlI2wBv/74GFm7t0ZIpzXGArGgaoxKChnj+upv7DXkjs
XN6l7QDiyAa3S4raNHomYyiHNYOTMYQIwiH7BH4AMTgJ0s+1c6xniPGi6Ik5qL0RO6JsbjOPPF5R
bvfUKbe6js1W954FXdXSr+6TFaCiFZTijRc9TZh//tA/2ndxzXXz4Bx9PefGamsEiwt02wLZvpXJ
W27PzlgepkjEdrT5hP+xwxeTQV9u58WMGRRrsLxen/xa9eKxE2ymyAofGkFSCCKk2MtoNG9RRnJy
ywy1Ibh8ZERWON+x5qaU6Ow5JakStnUNWUs10Mxqf9kM2/WzcORoybioJ5OjwrQiHeQMxl1F7kcD
JAYmBMy6Id7Vle5oqXCiU3DfbPbnR4FWnqg5iv46A2Ewgmako41ju3pYfA0poS8UO53InbDVuvSZ
nDupQOe+gr2AYDKAAT/A5O8CpxhaQXaw/y7lR64A/T2FEDALcYuaqsUIyn6c9/FT+Ryvy0MZzg/t
7/yZQIROWPvaDKCPrHHr2RC9z2UFp14H2jtyattl+Ln2CnKoubUj15CQ3AkHZTafnSOj3IImFDNH
gLig0Q9QqNli/qGnEPdMo+RHogzXVhe5SZNrvpWUkRMtwFEUElCxlw/vtl/5s87sz49OUoeHD8pG
BCFn1LnFDJZbICEX8EWt3y4b2iziHO8o57/VETL1cWX+k+bizO7iA9mrB9WnYXQr4k/YwhSgkg+K
RSZWAtgeZ81umLrHjJSIUQ6Vu8IDaZtUH+rl7R/ihmU3g64TNSR1Rw1XdFm2OA9OzHMvhdxTaNmx
qDO7nnwQBwNDkQXrPoNYiulLLwbE2hl7exxor/Z+/X55qTf93tG3c28FZq/APlB1qNZ06mPZ3PdD
7NNGNJC8ha2DMiYEHgxoKuIf7vxicNWGKhYcwuTOGOFTnEhyEESu+/KdduBsH7zVV16SXfmEym59
hVGCv/jMI/vc0ZWWQpOTAVVd036f8xs52puJCLLIlurM6R3Z4I5RTnqzNgBYB0Xb9Ag02uqtw/SL
rPLj2oGCuaevHaWfdBTFpJtbeGSXOz9NH+mTOeLbEsNwAbx3WhRKCpGkxdkzQiAZiagXDXdg/8+c
bIsEcMZcaBPStk8dqaqvYkmUP4tscK41NWieKBGlYVsNkMeovN4SlJZEFrhz2FVjmzd9nISqTJ9o
Z9xIxBRUHM5hQtxKcWcNI9MpWWSjCaGAGTQymnWJp9wOgGMZaMt4sScCj59H75xF7uQVddGtY2LE
ISvzzns2RrncNXvratopggDm7LBxprjDNmh6nKXQAw6teXiNTft6RffYiZf5/7hRnF+q2zkzGiVP
wtrMn+dq3MvGFF72CeynntzX00/hc/CpIKsyRzENy2b8rRTFDyuuHioqgRad7uN0fMl08/6ySdFO
8Sl4V820N6leh4yYYd7DD2Kn7DDCTnWCcyjYKZ5owobmMcjssFNEXp7LSTvYUf9YliJWrDOvx60i
F3xZ9kxmOZfi0MqiG9pXoYEhmHIKU/OaNr9ssoRpJxiWEFxig3MTEHnsZ0AJsHFyeT3E1r5vOv/y
RokWj/35UagjY+pJVoqOhnM/OWV6PYPBe8xb97IV5gkunUDOU8i9VCqgo2xD0EbWJnjl1QS1kdr0
of8ZXDZ1TtDK7RPnI9BN7Xo0qoFe/52VKKqvz0WA4W5qOppTfJTfld+oOoXmfWcKnl6RPzQ4l7Fm
uSrnBQ5itk93zXqoQQBkvjCObvhD6GqFg+hMfnG+XlpYznsQS1sjUCTAe3TWFYRcYkwp1PjXMA1+
o5S+kq6pUxXzmz0NOzMp72Vt8YekGZ3c7p+aFewdHXFBB48OSxrHoJJtUCKQqhdMjbsooXvg/tnV
DQbZ0li/qeMGg1RG+y63C1gjV4zx0TL6dXkDBYeeF6FV9VVJdaUGYRI47qL4G8WvuGxB5JxMLtNe
LLuyV0OPOee03iCh2V22tf014ElG+R0i0TybhCRHOQFTPA3juPQsNTpIUSF4Qbav8B8TXEbf2tHY
qvEM/xfdxs0bnf1MFjii8yLP16X6Y4NzfgbtMdBWTLBBwHlsa2+jmbyomLfMRmufxur8thSq6fSQ
HJNqTNupStkHi5beLxJ9ULUoUGb7WpWzfYskLja698urfJ7ZfP0+4HptzPBCh4y7B3pPoS7Xjgio
vMXvf8rvxR5V24ChbFPdZcT84NDoXWkvCkk2F9/SMV8GGrcNQQkrUeokJTSsOuL3gMG06sMiP17+
PIERlaNNAxeljrLoSsM179yB7EGJ6Sjp22Uj2+7rz6eo3K0glkr1YoGVzo/Crv3SIYKeb+9LoRS7
mT/sBpHkGfPFZ+6LJUo6YC7nAhkziD+AFsXqjfPVXNxo/ScUSZ26eExTAe369gk5MsU556VvQCwd
q+zrZm/8uf4kB8nRIHwouV+ixZP3L0/IhgeAbhyQPBpSF9vkabulZU2nqWybcLXCZpBdQkUK7ued
a4iAHpngz8ckN6thzlkS6pABoiBtcLNgdnqnqq7ASuW2B3k3iOS1UTI437wTq9x5KZq8NrKVxGFr
1LLTGvZviuJeQglGreKdLg+HqJiuqEmLfaeOb5kW7aLZuKvL5FvX2Q9WJ721Rak41ZjdtH0XaGp6
oNqQunGLgY6c3pcRBnuH6l5dbXfJ+4cmlhInmSheqAS7OHf43EbqXDOxXkbb8jGG7etKAmi/Bv2a
FBQ6a3Wvr+TQTpiHpuXdvOT3DaW34DdWndWOsuvO0L5lsfoBSchrPSO/1iX+Zqr5wdaKfdTpn2iM
P5R5/mgU2jfU2iFXSaMRd7x5rLPiNaH9PiImRpVltyzyX2Y3+jRRAnsuAYxTaAgWjMrDLP/kTFVa
+wTk0m4f59+JjhWbLfOeUnC7xiQwI3qVKcPV3Ep3dtnfyRj8MPIOE//FR1wmidcazbcY0+ZOs8ag
pjLN93Ke9L0cl9f2Ev22qrxwijUzvawpwmSkXlH36B8WfY0J6CqYu3Z1RxskABOp7xYJ3MMg8hAx
+WyEeScngnuJgO6u836U4/C/SLuO5bhxLfpFrGIGsSXZzW7lYNmyNyz52QZzzl//DuQZNwVxGh7P
LGbjKt0GeBNuOCeKHqiOQnYy7DH84GrRx/O+SiZICEexBa44a17KIDGQ7ZBlulOwkU9s/V6fx5fz
sjac75tDcTNYZchjBGYShfRoF9LQ1WPVzcjeKCQxfCtrfSOF/4qVlJgYfU3CusbLFjhIICdpS4+Z
r5OvfPqjuCaJOwTRLpL1+WRWzK96JdjA3k1ctnBP6j3WCfGo1lwsVNyRnRWY++GLfJ1qUyBQajES
h1z8Pfp+EhlDCPqCIIywdqMBRCyTPWo2wopur0QIn2zAYBZLp7EM4u4rAcChXfQuJg7donxcWro7
rx/b3nclTfh0oPQdwSWMA+Uffy5/JrfY6Qdgne1qXgJ4nIvy03mRsisUvlk4GxMQjacyGIhxCe7C
azif478X8cr2jGGoDeqqtEiKBtcIRnAz9cLpg2XIYv+WDfOhcgC76dQCcPJbxasZZZYa4T0dqsCz
NgOHAla7LAD+8fH8Ud7XnREeV5LE9l3YtRqKkl39mu6bQE3Md9FteMjv2Y56RgCQlYvii7nn/Yzw
SWZgW99qLVyIku2EJcwigvsoq+9WC0zOvpM8rreeMzifAwhfwAnqurikmylFGhplyIKlsxa3HcAH
ODGwooBvyY9CxTeZ49dO9jCo3UsZk4vJMCPJ25dnT0Ii9+YnCBppTwtHYljwE1IMomIxscc80FzM
fh8VRz1RXcpymd3xaHJOpvDQzzJW56WGY/PntpFiEp0C8BNYIQuaCIUn64dtf8jTLQsJpB2xNDVS
iiNWDCvQN1nf+OcVdcttrb+jYBF2nbU9qQwWFBhdsbGaXNT7sH9qlNlPBpnffzeIx40Csx022pOA
yhI3rtlo1FmCOkmQ26PPohDzYjMIFVWAdFngQtWHI/jKWy9vxs/dkAXnT7pp+yvh/K5XQUdPzVKP
e1Sn4ywPxtjYqfltbmNnpokkkja/2kqS4Jw7hTmRXqllwKbFnYb/xaokcssECJrfmFM9ZiY3vqlx
1fr7gh3k85f1vkn4+qmA1G3bCJigu357W1lRW5Qa8F/GLSZ+X8DxCVzpyUswP+WmviUp3XIte2dW
HBf8L2lCElexzDDC2QGwrJnsUvKsEgPcDtdV3/lGfyw60L3IMD75RzgnUkjn8sHo2jFHWb/sutqb
yaS7mekExoL61H+8S0Hz8I5qx8yGoxqrxl+G4ppN3ydeYmqIdmhT5aA7jeew6j5KKHBbtPq4IIWW
/Ah+nnPnFZQS7X2YJEjaAzMw9kl0xxsnzlWL1mCh3/J1SF0yNL7pWVbfVFDSNozzuZ+hpDSPbklb
eRn2kd0sUu/CAgyfkawUuv1BHfAzWnxhR3zzOqUG0LEQZUmzeGyqxa9QUR61pz+6xl9SxGdv0lij
gmVGPEB9FCzAPuKV3q/+Ew8BMuKof7DEk0TBEvM8LAFNBQ/NYQhQKW091OQZeOc5zDRaebI9IKlA
wRj7pneaofhLIN1z01cWFLILl9PfaZYkldjUExCSoiDDASREHOS2W9S5GGH7i1EfW3WieJzW93RU
jwnmBOYCEF+Sb8hv7J0prCQKUbUd59ZRGTSTl2V4R286zLfWxe909LYvcyVLiK+dorQ6sJbxxtqD
StPDesjXzo2P1kVxofj2w/mTbcaFX8KwT4CDr0IcazOqMIovh6rEnmS6O2No7LyIzSi6EiFoY5mG
PRDpoP+lWroTHXb5lPkMKHS6tHq2/ZksC3snWKBFyvD2NAZFYuIsUfQHjVeD6/R7lXCAkoWtCB0U
Y29ltWE5DrYz14EecHCy5VB8rXZYS3NHP/GHS3aBdLLTvOqSv69KP7mPb5Pvzg7Yf5WrBtVV5fWH
Zl9/laHrbxvH6XcJoaNo0ClzeHrWhWA4aajy0MZR7U6j7fgLmfxyJpIkbVuHThKFW1eVkQ3dPCMU
g9Y6do4OzSWhSN+8bENHdwLAOyq85dvLBuyjXY58ToDV2b2pzpqvJANxR0fF8Bzr88e6Cr9icmeH
5e27rgLsa6HXh8zUbjWAbiladh1TPDPUJP9camgzGfgMRvkjTGL7li7WU6cUhiSl23xrrH4yP9LK
spbRZAtolfEdsgK9qnifdvtu/joMOlZ3K7dbpPF6U/tXEgWNdOyCttqURQGIQff1xXJgAFpzp11z
MR9qGRSD7HiCmhnTtJTzjHexajZ72nbXWIjeMXPa2WEReUibDbcm1cfzrmTbN66OKKgaqZalooB1
C+xrJ1iAIGftohvNA9w5yPxku4ublrQSJqQjUVEuls5Qr+5Yf6nnV2V0UyZASgV8XP4gOZjs2/Hf
stKWbqnHUOtN7vRfoQ73M7rO+2HHR+wy2a6K9BqFcIb1edN0qtdwFgYoTaY750hfTJcGQIxHVVoS
AWS6IkQ0MMBURNHglss2vJp08kXRiK/pxWEu9Jtaq291U/3f+Qvd9EmnbyduWoIYfADURREFLbBP
7PE5W3rJobYaUZx49G+f9FrvWH0yNhNAwQ54afNGFJjX+GrrKq8DJNifvOFWAgWPorZkMIoJb2F7
NHZxqczuwGrZZN52mWYlRfAixcScQatwrLcjMb/Tdd58w61EiT4kH7HjQCHKie4h0bUH/cIeLzts
txhl7DfmZeb8+BO9sNACRRWKYsHirZ05oGnQEgYHomDqAr0FQP/uz0vgLuhdXgDOzL8kiIMB7Wgr
KZrsLCA0aGrbLY1dbxfueSH/oHwnKUJABP2sYTEbJlU06AKxPaprLtC93blJfXDYT4Z2oRrXDvmk
YCkG3Sti13+m/6efIKhjRjPF7Ge4rOhq2QPbO7Aehq/q5/QIluNDGkrBcrZN+iRPUEy10O3MMZ06
SDvyMVfNJ62W7Zhue/yTCEEhbZuZg2nhQWhEijvNCdhMvhsYJnG679UimQfj0eOcngihbC7bfNBq
FR2NZj8sDzbI/ib2WCvPEk3ZjiynMwlRrMiAyjTWf7mpHJPbaFtyiLTkcr60C4lSyC5QCGO0URTN
Ap5BoLZXaQVOsWTGmhRAbe3PFnYi/+PRhDCmKIsykBAOkRcoxgBr7Z234GilXwSpdCyd69e5Dya4
DitdnNEwEVL4EhNvodjRIdqj5wsuwcLYzwcZmsGmwpu6zUE0LYuKgCxUK6xYz6GNrDFcIwdiofZy
/gY3fdVKgqAbvcEDSIqHdGR8HM18h04oJq6W3Xkpm+EfTAdgZcMjQReRURYtdww2wlFoiX1n1QQJ
zXM2PrTKS+1cjBnS4/PyNruUdCVQMGMjSUdixFYdFFfaPvL6a+cY7mPsmrFvvBTJ/CjQbmVJzqY9
r4QK9gz0lZJqGfx+VwM2x2HeCORMRr+10V5yPO5Y3yniSpLw1VgcaUanoX/dsmmHuRSXGsVusA+l
FnthfTTzwgXSfaACHTeJDrpsdHG7UbWSLxh57Mx0TBiuNzkCJ/RDh1kmDLpfErS4L6eD6SNrxTBH
95EvBsvXMDeThpV0wejB/GdbQ4esvG9DXy9bTHGVCvXYnBxKs76wlepicorFKzr7h+TiNz3ASrTg
AdCU0oeOJw/c32Q9NlPYzrnqdstuyg9cr2TIC9seANP9NjCtABMsRPlCsUeMd+OstRHuUWTzHUcS
hbY9wEmCEMSj2apsJYMHQLbCGHGzadeH0pepTIoQunUjscxsgW38XDfJ/BTY8/7/UJBcDpwrbTzM
+mGWvd/eb63zjoR5OpzoB5ySYrgPSdKwb45ZgQVyx09yYDnwOTslxvA/KBP8OD+e15Ntf3cSK3qC
KertmUBNRu2wlEAF6/YRwBfT2wSEAmaUHM6L24y5q1MK7iAJ1cZqUJ0MupG6zhIfw/xpMe+c4Xac
B/+8LP633rue09EE029BFlEBADkKcr36EY3ttwkob64Vgf6qimSZtEyYYOl6nFQZA01BUKIuSUnt
6f0Xy/7cdOP+/Kn+IWCcjiUYdtEptqkbeA//pNnK/Ky/qbH95HVuGYNs3fqYXFglFr+v/mAwc62i
IqiJ2avKUGDAMFDs//Wm9mHJiJfGkUQjX3sMZ76biGeyYCZNSSOEYG6A+kdgpzylnlZ5FnOzj81j
7YW+fQVwZIwZZq51wakVwI1co1uN9VDLBV86BWa/14ze+ZuXOAYR/WRkaabqFUylnw6NAk5f81sa
SXe/NxUJfIlUx3wzWlbC54UaNZ0xortaWiiIuuoPxW3d5pHtgCHWu8rsWfc0sIFL/q9R5LkDOgkW
qxBYabGKrkaCmpGXBkupufS1vhkhQKqAsVcNw5siD5fjgHDXNroyyI7skO6KyF0u8Q0vu50JBN35
K/38r2nbXs90kihYZW2UNOlCSNScYxk6Xp+VH2vjcaxBs6toH8/rh+x4wpdravBTJCrGUgatBGvR
l677dl7Atmr8Oo0j9D+Sck6SzkBhOcwyT8vpZwZ2UpU1h7GsJbq+NZ0ObTjJEqJ53NdIgB28xCxA
HTxwElaQaD+haD1+Ln4MP8ojzA6hMLxRrlopBMPmIMVKuBDoSQHW92qB5+5aZMOwZaNLPaPPd0mG
X4MoldoAHTGLr003VLu06jGomZv38cz5PccXU+m/qlX9iN5CYNlLA2KtCP8bQhkhiuyDCKmCPXZa
B6KjMqiL74oBEV2HCnpAHUUSyrjqvHOJqwvhqrcq3w1Gq4cqwUThBIxVFQxFOgFiT34sAY8Mbj4t
zncYiP5wXt225ruhAxRT5Fh6IeQdLJqmpRZlyISq5shfkS3awZEJtzsAvSdqvCTn3Lg+SvaXs7o7
L5yf6P2JT7L51a9ObJKBxVpilkHulG7SNu6cyx5B25Xl1fmEBCEZY2XITZyP0/62+pFdYDyD4Gy6
b0VgM1clIwObAYRTotk6BsvekXJi91FNjXLGfJBauVbhl819nUkn1zdrKCspgvFk0zTlOdzE694G
nz3l7d/y+Ds10c2PtBIl6L/RGrmhFW0dKEbpqx04CKtC4og2TWwlQtB80KGNc8oQDq0GvOK16raO
vXcyANrIZhq3y5QrUUIqnMZKNVAL1hxmBUDzKbCTH/DW2VM2PYcZitfz3N1lanyTFvqBDvEjGdE2
TVusNJ/X/c3xV8wK/VIUQfkr3WzqvEEksW4HP8zc9j7+EvrNwXbjD5PtAhCJ3Mlm8bbzypVQwRra
mYUd6TvU+AI76L3uCu52X9yyHd+wb3MPBUbgCMgqVZsPgpVUIULnDEjVQwECdz17JHOLcS/m1soh
0QAlwH6cv9dNdSUqUB4xjgGXJgRoGHtbtXwwAuTUD3lUfCZDJev+btr4SYaYI2MIexyzkr+nCmCc
GYZLh6thlA5Ibxo59AOQiq/Y4sLHMtFcqRoTRs73xHlvEe3TCRhgzUV0IS2UbjvKlTThI7UAx4oA
XILBi7I7VMPihtansrd2XYtMOAFupEN2StccEh3oF6E+X9W5DIpmU09WP0H4dkNa5KHDZytBxwga
0OLKNj+D89CLcwVU0sBAPa8q25/x1/2+lpVW4acv7RhEiVhnLNTwUk3JLsm7i6mRDW2+x7bgCerp
WOIuY1EsTjU3Yx2gwH4dQ3P2Jb4kAVpROacAts7v4pZdOdroq6O5o3byqC7Lw1iXd0sb7oCLke6a
tH2i2eiZVfXAVGACnb+JbbcITnVe2AU3kgjvFZHSAC0q7yz72p6vQWkDEGexwwZqCKy7X2WeFAd2
21BPIgX/5wDmCEDGmChk1uAtbeLGugySYlufTiIEAxrCioFDF6di7IOd9V7KOmyiFG7RfrSX9nj+
Dre16SRMsB9DGZ0qfW1TTgfsUXitcj+3Mqwr6YcSTKQ3Ry1qx9fAH6IzzpO1v7AjsKbJZ/dk9QCZ
RHELQFPGsli4lfDZvTcSsZ39O9OC/KLeZYUnXaTCqyScUgdsMnoZKGp3nJPa8JKhst08N/mXc9Bk
JmnnxQ4m5c9/wW0XCPRc7m0JMEyEVAfLsHlWF5in5Q30v6YQMKaIYHzM92C6lOLCb+rMSqCQ+HSD
hmFCipEcM2AHHTvi1ZFzoKHygZnWSD8UOaiymc8+nT+oTCz/95Xj6wgW2sAuwYKJ3oZ1E+jkSNU/
wGrROWXP35cp2PdomUMypTzxrm6SCS8abNSfP8amB1lJEMwbWpCX4CvB7U1YkC4AQjlbsgVufUsZ
MYqLkTqCET5R++s8HQZz+qvCXr9CE7TTDQiCvXKfYHFEMrm2naCt5AnKH7ea2XUmPxMq+q39GQTV
qOi3vhI4zoMJjhkfBBIB9RPZCCt3HO+sbiWYX8RKJ/QKE3MtukSYHuRrdMPBCJRAP8gmc/lXPydG
MLEoydWkDiGmLi4pUBYzMDNH5LGSzS9tq/jpuwmWFSekWxoL3w3VO1fpjioIqKWTFf/gME5SREMq
295KExRQ+CoNgCHAhuyNdz1WotP+iKV62ZzUe7Z5nkqsvpJgVDlVkggeAwMqRL0PZ3NwSyv0hrgM
Itu4LBRL8ZgePWnozQ7W8KkwSOQCPizdz9301Ke55Tror3qlgdXYygLO/KgnrkrpZz64PPUMvrYm
Hjg3HvRq+kDaeDdHYZDN8/fzpitTA8F0x8aeqknljfJKxzoB8QpyVbf3bSKrcb1u379TOKoSB46C
glpGCMusKbD7leM9gDrOgSjpt4EPNiRjeVdb+iVYs/caC1t3jjoPidHXMG+PgH6yDrQH4H7V+f2c
TDuzUe6zVrM90rWfWVu9aBowQzGgrLTpvZJF3zWl/2zWcw6Cc/UGA0u5WyXNZTp3iddWJkDwZqmn
2DTY1cGETCDX4yhsNKgCzUC2DaBehaaXDjBzs/mTQrXnJAeJQp97dOy8EbsYEYtANQ6LG3QvGwn1
TOVqUNBeH6cALAX78x940/5Ov07ETirqlCZgRI8CxSnrHS3mY8gM0EaXsqm3zSCwEiQ4TKUHy7ad
wNApMB5yDXTUlgwkY7NSuRIhuEZTi+NwmLUyIJPiZ5q9GwFSg7GCL/1SIg8xDZc06lWu2Jem8fX8
NW6fDszVJgjitHc8olVVhVY5I0lulh/At3KcWFJ62XZhGIL4W4LgUXpU4KaBTwXznMfpZrcP8oBd
LZ7hmeAEb6Skd7IjCaa/hGPn1DoEjuNLCP76KZeSL2wG7dWZBJt34FmAPIlb40HUyS4T8BEMjUeD
YtdmHwpPVt/YzpFXAgVbHPVh6ICny7tZIxAaIy+L3BzwKbbbX2Ey8la2lyT7auIKT5vHBibqkCbw
wBPHFzzwkCcAb3tFhlkjLdmd18Ntc/6lJSLGSaiO2gzwWwywhFpA5+skI25BIv+8lM2oADYSrOVR
LNGIu5VEpfrY11CNMspLP4qTZxO0uU47PbKuV9zzwrb950kY19NVwlOYHbxgh0KtMj/GxV0dJv7c
4SU6gYjbUg9DQQ9R50iEblf9VkfkF72SqraqUpEOXruzhsRTGbuNgZGnadpx6dG4LrM+cWmY3i8W
uSRzcQQl806Zq908TsSN60EG77JtKqdbEMw/j7qBED4IkRyr9Ins68A8drs6fVJ9zI/se5m72axp
rc4vWH/TlC2LkH3ANMMLwG2gAjiAV370zavowgIryvmPvD08vJInuIICw/kWULjhbX7h6RnXv1co
5z9dyDQMFYs+hkZBZIcm69tPW6lmGGHMAl4nS/dYC4hd0jW3ej59Q8L7IaeT5C43bBLyCLUxNowx
U3HpjKJTaA9lXWFes0PnZPApqMjpJMOg2/DXb8QIN9j1eVH3HCTHKEd3CTGCYEvGyLc+0hsRws2p
iR4rKtjVX6cdXrsZlxyesrkYD9JyxoYCrmTRd/tljhLnE0U5A9xnAFisXxfnfgIsyjDMzn8ggBm8
VQg1MvUmAx5mkCHlnjXmKuODVUgSrc3Po2lgrAX/DkayBIeSJkU8zmUE3OM8/ehQNRiHXFYelMkQ
nESjZWwKc2BAWeTaUDTXGP8gizPU1SkEtzDQRalr1gACkH2N4yu7eD7vB7iSvrPN1d8XlJiYcdhE
PV4BS3eYssI3hhtTARBu8RxnCNOWZIhNdmGCQkdLsoBJNa6CkSRoEMSeWUoOtJUBrG9MnOoH2MAY
qjGsf1Wrmr+ZLke9GQEM7Z+/wK0U5408QZn70YjbMAVII29GoGLLqaxScPjtogMfXEMxRFqSkNwi
4bFrFSsjBWgHSwKl0JdjpOqYf49lp9r02Se9ECeB63qqs7qGCB4eingHyPRlz7EvOb4ZkGjMh8VT
/Y4AAe8PGsVvLpSffnU6e0QioPMLTbsHmt9n7Dpy7s5/NNkFCr6hy+uF6GMICDU1dROSHiKlkBXI
ZDIE32DUBQEsAHw3x1CLD8qCZdPUq2Ys+mle6E6Bemn+a0BrrDmtvIU4Y9Q5DrDCG/gjujCXqpnb
gIXcCn+cv71t3QDSEgYUAPAu7tMuCx2KRJ0QlbDPjZZpYk9unaHaMhys4et5Wdu3eJIlKEMFvNGO
cRzGFhSx5mLhtf79vIStyiIuzdGJBXpz/CcYMAObVVJaPYd6RIvnpXhe9hqaUDd5MN/xiWFAKKiu
It0R2w7uK7mCFWsxsQHlx6/xDfb07wT3bS9/OqJQXNQaAHBUOtA2o97xWP6iLsEIztX2Owht3Nhw
/ij0nsQJH62uNWUpNJxsIA+9+cDax/OfbDN/WN2cYL7Ggue+NkIpHPvGsC4Nuotlgeof3PrpDIL5
FjSZsqHBGUYP7wv7dW9cxwsgsvd4ge1Cr/L/26GESG/rBGlyOeMbKfklWwa0lPDmqFJJBJbdnRDw
MYMTZU2Mu6vKD5HzkLDG7WXjwFuN3TcmJYT5pp4KCg5u7HSCKTXOyu/WrF5jW2uP9+tDG5UeUEIA
J5zeJIz6/QRKWgwJKIxzXWXjj9wqPbUO753+dRC0+qZG2n+7bHHcMy+UxJgoDAKwVv4QPvV5HNTS
YeXNlPqkp68eYBXJ5lonbHJedejfYpbL9PU1LVrLYmqtTxlkrbqRMyruM0aT0I2UY+dzA3ifOf4y
kNcftBIIbqR2MCOrCnr1QjPoZzMPf6RK70URezhvGTIP/Vo7WIkqZ70sBgtfKzla+wZQpAc0RyYL
RHPgZUVQjZujCToqB8Fclt5JzOV1cWElulJmNa0H/gnnLygJ+izOfNJJ9x+4Az53mYK3Gc0lH8up
+5lE1n/AfLB5Ll0jmuaAoNQQt2tZzgoMWyM7mZQLffzsWD96GTHUdiZ+kiFm4vnU5oaBHSigHIRB
hwXewPHDAQB5mD8O8vIg+1bmRj3aUFcChUiuK2k7VA0iuaFP16Oh7aww+19raruBah5wc7+nxHkE
bvBLV8VPLTUewyJOXGzXe0Zh3JCkvu2a5LYmo0/zfKca1UuIMdMwSvbOCAIWgs3dqGYHbck+ZEn7
o5vUI2gyj2ZVBE2evMRM92aje24a425Mwu/ziDWvZl781LT9BIMqzOiOw2AczpuH5FOKr4Gu1zNq
d1kTtHYNfPPeM8inqRklHnMzhQCPEkZhHYLhPCE8DVldqZONhyJjqa8Nk5sAGpDGutcrt7Zie1Yl
sfrtY50ECoGqHGdWGgNeIHOKzlMEJiN1/BBrRHJ7245zdTAhVi1Nh/5UBTlm6vY73SMU22LRfrzj
9EFKdSkv9MtEvurxyqlMqsmKecALp93Nu1+TIxxqsFFffbUMj0AqUbAMJzVjME3A3M1gxHbOroYp
4sgZuHINbwqiC6IE57VyO7093asppLeG1gIbzAFmsZmkg5dk7LG0FMNlGDn2UrUZUM3tLk2mTG60
lJOrTIARiLLn879CorWmkPh2lg7gEyDuBnppem00fFCjCRkvNb9MxH4YEiyOg7ZOUrbbWruEH/ql
uqaQ/6YkdiYQrqEAiccfX7m0Lqnq9ljTeQoB4zruHTe5tEvXfMYr8BPzZyoxVi7gXTjRHcvhJAEW
0BjfPqHrCpRK5miXgaMgXFmOq7ayz7sZsVYihIjVA8U4T3Kkq7xAgLv1ckCTYApTCcZvqd8fpHsR
W0sZuNXToQQP1OZ94iTFK5z8CFjhzMcO1IvS+CbwPPi1MrBrBzCgZJcA+9U7r0j/YEEn6YI7Klil
qo1mI93Jp8LvmwUPazIHJQ2fFzv8mJfguR4xTZdnN4bZd27lZLlnVwbF07j6r5cv+iyt15WoR1bC
a04mxe2z3Wj6fKFX9+ca5WFZUUZ2fjFjHhRwBgwFYivfqa8Ad7bD1DLviCxYqv+d99C2AzF0FcRZ
hmWYYgnKKEudxfx9/BPJDaP8r8Vv57II/qz4vZIlWKxdjIs5TcgwOZHdT3ah5eb3UOM28+aVKME2
0YDVSiwx4ukRYeHd/jSrl6MReVRK6rvp+1aCBAs1Zn2kTFVB9lPexMkFcO/xovQKK6AU69DJILEQ
2bkE89R7mmcA+INO5vqusX9UjHm28iXrZNWFbVVcHUwwxWlqaASO6/8QPjcfciuJgr0lTHOcuYLE
n72Rn+RTv9cs23TdhuMA8caBuxM3IIfFKqfIQexITM0rwk9l9+G8J9vMq04CREOuqTGnVRfVQW/Q
2I2y4uNSa71PTUOiEJKTiK/fTtfiVjFQjKxtBt672nAVtXo6f5jXX/su0q1OI2QZhWI47Wjhy5hN
dD8Z9tVStftenf0oGcGyqQQTaD2jDokWkMFdifBttfj1rV4VdZXH0aSMKc2R4px6qMtNfQwvM6mH
kl0m//eVqE5vRnNocc6YdbvEvpzt1P+PpxEdU0hMdUpezYojZ578rZwLT3YawTXZWTymdYRQbjbg
p8tAqZspkvr7tjs6fRvBHWGeStVHgI1iXHlyrfa+souLKplclCWPkovjOnZOBwV/FKsZ0O11XByP
xtO3wneO87cJUzWYjf6NhtOm1pkW4UgT4CcSFxNVxVzUqoRfP2nd7zLhbcfglSzhQ4UKGvdOBBv+
GRd/8iP+XlzcDFcrUcIHY0PU9KGFYyUaLJgdjf5lwuIDGEe8ev6kSR+0mwpiUg0TNa+zCYK6F2bU
5+GCr4aa+FVCNcw+YtSxZtol0HGkQDebHw18PQT4QFjAEtf68xgDAkkPaacIMt4BC/o6C/6AaBLj
nCdRgksM61gLF4rC3EKOZnRRWM/NeH9e5TdjyEoEfxysvJGixotZjchhlAkTva3iO8u3ApWH81K2
A70FuE9i6fhIumBYGqa5xtKBSvAtgJ8z5kv0gfdknEMMuINKe/wTiTZwHgyTYpxYXPeZWTKnEyfp
5ONjFbmuXxn3esyWY+mAi6wrySF56vDOeawkChamRWrihLz8wJFP2oCPl5t7+Xj5tiWv5AjmRaJC
JT3lLHivGe6/seRN7ViJEj5bXxaazUoO5mI5u8yk+3DUD1o3SfzupgGvxAhJmQ7841pP4Js6LMeC
Ej7lFDDV5ynv/ijOnySJuw46GARZAW7Tv14iJ5bYP32JrGRxR7IyrapfmJ3Yxd/f6WcU/j2PK7lA
KjgKYkVF3XHV63sUtg3m6grmMo0dA/GexK74nzqj5eIAIyaeyayAMwXLp48xWB6xpL0Py4+tfunE
X7LwKmqc/RzlXqE/F7KNh81kY3WjQupkMvSPtQIDIYt11feGryvlTnI8bjznjifEkmHGxgbQrjAr
rB1UQ3W1sXZZ17pGVboG1qWXH3VDgJL51aoaT2eqH8bMV2nrLox4fRt0zvf/+IsEtxI1JEmnMm/g
Vv5CqWUXBdrYOxujMBqKfuBlNw+HwvTHP0uLVxcuuJqhpGScZpjL21j3OxDs297TNghFfQCxVQhE
1oThwqkyyqAZDKz+6O6oE89aykMTLbsRnLpWBBB/IiNW+QdvepIr6JTWpSk4YaHPnB7y73oBD+dy
ws9/kEUdzTJNwrMHwSOQoTVpjNpEZRsXbMZ0URPu7EK9MPTlegBKDqOdC9AgTyPWXqexRLm3dfsk
Xrhi8Mc4w6Ah1nNs8rTD4kt2OTKA1gGNJJcRFEsPK1xsrcWdwyxc7M+hCP7S/rsQIyv6bCac4JJA
nVZHD0zki5oYGbJmdjAg2C5Y+rFpsm/VuvDGihzGBDsxBFaM3VtJwNde+aPfeAuANhMg33PqFWpo
YpJht2GRK0NV7xXduZqRz8NHYJIZ1DUZAMeT6TbMKgWI6Yp15Zj6NZC8gooCLtAYnW8tfrDbEkfz
6qiilcvatHNJqM77eEaPRJl0yx27ptsxELK4LHMe5gT8foU1PAOU+KqbwstWV4+6OnhObER71Ro/
p+AfSrLpozFU92QOn3W9v5pAMHnBpnp2tSG5CfVo8PRIf6mz+VsMRtI0ae/UqtjPtvVkKMXXMefY
q/ryJbfMYm/MWbJHkcazsuXYT1pSukpst24Ylte2Exq+o01fY9oO8H9ldOFg4NBQgfPeA6lwSLLw
OjEz686Ka/DFjErp5lEzXEUmPUY6kPHnPMe+R1H5kcmO2GKe3cSg9e2wMOfQ5FN1QeqcHC2qvOgc
sLWch6t0aaqjbedgbQNLiwLIUz1R5ruKAstisrQsmOKq2Vex0u+XptGuJ6L6S9ap151Wmu481ebL
1PAdMSzCu8vQdJ5a1rdWTtmNo8WP0QxGyi4PLJrYbhvTxDWbEMxcZedpEa19TMMQt2rpQ5SNV+NC
DmU53eXO8qFY2ssuUvZ0nP6XdyQF/nVzz2jxVGT5swrgHm9UwPJrN8e4s2Yvys3INwk2b62xAfln
QxQ3BOwawG/zXRlZd4y1+0kJL1hCWr+O+rvGsAbfamqQDKrJQcnKCLO2JtulDnZZjPiaOPXXlpCd
ZkSf8J32s26jfdmzfR6Ge6PrLAxIaCC6LfYkBWSEHQGceLanXTrrs6va/XOqoEyVDLaNX1pHoOG2
NNexqez99C5V4SbDS2JgirAATCBkRVjAo82QZfW+zpXvTEs+EeyNtdTeq6k1SZKVd/kCZGFlBWBc
sFFQLAsObw6XziSJWe91NfSSCkCAlSLzAfxvCC4A7xobbgDtZhXlbcGnl92SWupS7xvCPne1da00
xV06RAUo0wEIGE5f0kEPAEC0G4n+tRnnC1KaFyYZ/+00kGbgd1DO28WJdUQEBmyvUMIWrd6byfe8
+lBHV2384XwqsvHp3ogQwpe2DAotYojQafrDrMnkpUOOVUBjgrbIuo480Xp3rwBUQeOLryVbQupB
GbH6qNPrfRcNgZXP95nR7FMWfjp/pk0xFKv4xCTYf3432WAVZpPFbb1v9Q99GXv2+KnD0v95IRsX
By41zFhitRWIouIag1mERhJXrNm34BhDT/Gq7NCYrmdgNav/mjBLg1GtZAlPNhJpMR1jyDLr5XrK
gPUJ3QztRWJasiMJT7YQtHB9kyj1XrMftAluJPw+qYBDr0xJC3bjA9mYXrb4Xqtu6Y7gL0APzeze
hg0rzf9p+67luJVk2y9CBDwKr/BtaSVSekHIwnuPr7+rqLM3m9W9u3ioe14mYoYTyq5EVmZWmrW2
SbkFN52lZzXnNOcQYdAakgcMjyrII854EoVeEfuhwnGEoPlcHcdNhqYYHZCW7vPfxBL86Hl5Mm6b
4LphnA/WMHKpmk/eiADfF7GfBLm0MyY5AGk9aC5tvfb+EHChkS74qjenZO7UgA3MWo4hTb7LjkmA
SHMAKEn6Da8IFzzQO94O3yUjOdUqY4urCY+hUa1G5kMGTghhFixSB3l4/yE1wkug2mOIZ4yFsYSN
8VKGoHSTHRUn2pr25FFsPwoQzBvxuhBVoMVXYUximypFUqmIkd5Sm3bc5dbEtUf5kuaAmwn6c0Ik
IPQwVo/nQ5LLi4EDITUAaM/6W8xD01X1Mb01lc5PsDx31DIlteU+JnfYXMxts80mrNjNhyqSkE51
IIBV5+y2bdSjEunzThLqprN6FCX2mS6Mj+qKZ26eaNOhSSb48mqRdk2o5naSahwve+k4OmgDJez1
6+CDZQzPGFa5NWWj9ap8KxeV27eCTTOpxuS1FM8/jgbuUhWbQpieF7Gj9vZCFWa6lp0OtNo8Gn0D
IGit+MwxtvNbREUYYCg2sZN2xlKcd6uaY4px8tbB0n0KSq98F7AJmzd4jBeOwCVhOH9KSZAoAygF
1oAlaXYIxBiVvB2MfPJaR7T7x8Enm2w/7cdD6fP2fC/q70QU45DadA1H4CRNnhw1jwUuayYpPAXS
POFtaH97HMYaiAJUXKLjOMt2cscNaNBTuw4GDy2+w/Rd+fKR73VyJMYLlYmp12GLIwH4acDElBSM
llS5tTu6ulcfZFDickSex6y3B2SCo6DJ2lAKkLjqFbDgjY0uSA+dvmyun0zmfCy2Aaysel1O9GSq
Xx1TMD6Avjhygdj6MHyTHpPVAuawb9jx56LAnkquO+VqiY/5dtjxfCL9ZFc+6YsFn8Qx8LV22ZTh
l2RkBNzvXRnPFlBQ3LAwrcIMnesHP28nvL0Q7Ig0ptFaQ1FgQeV+dsA75oAQxTEAo1xtpo0YqBzA
y3NQc0Yek+RnQiGIofBisaODKdAdKoPTr9hBvojRwrywutLKP/GmYC+aEaoKBh5LElq2jBnN5TDM
+lBNnmZ8Eptd2h2F5IGjyXPPDFN9lcGaUJ00StQk5eR1iyXb9W3ztcFAKMAEBq/9bCzAbNeD9qAb
Fs/RXLIYQ1HxYpHBkyKx75XK6OYV257waeWdon4Vu1+R/AA2UuwRrhxzuXRGQ1UBb4E3oH6W3PVy
Gk5moU0IppKVr/cFhrpK3UD5y/Cvq/PSFzM0CcBaQNeSz+h4ZRm0i1VDYJdpaLf6Bnx4eNbafyeE
uteTuwZC4VDsqZBV+qVOBJRvnTXwcsWLOkOJks4cStIZTSsqmMbSRsLk6e33sFV8osWWIe5AZslL
vS9FA1oM/R9JLM5DDhi+qm3MyZvsEROAsZ1ghBThlEJZ1A13DeCi0zyVx6RWcpyM2F4PqdNcndhW
t8MR3KmHOniB0Niqt3SoU7b0pxwkS5S6pNuJXIwoenVZf3n6I5hvWMfK2kodfoS4BYT4NvGhaIzS
pxx7vPCuoS3XV+UyjqvpgJek9ZCTbnQclyIfj7sXwC1n8IAa5ete5mD7lAcfyjsfjVwnNjoY6kIM
FeYj+y2CUrhJNrKnBrzzXbRSA8zMuomrfcbW006iKJt9NHsyie60YnDCGshHcuyTjhMC9JeHJvPJ
dEkkKkCPUWLG3PzbI4WRuYKIQeq9bAavpL4eM5HsSNugsLkEXUi8UhO/GFkD9ABU8g6o+jiyJGK/
Rf0ZmhgkyuRjHpEyiEIyW4uRlU4WrsRaEs0dIuEhlUxiDWXv4Kgo7Qnid71X3Xgut+h47bS5P0qh
1FtiH7bWOCR3YZ1uwiohNhL9DSqjd6m0OIna1Y4wTrmNyOFkCbDvs1ZYn0QNTSJibKOw1O12WAIw
MI/AxEt/dx3JHfTmd0I/xRSU+HHUgL05ZADt1RNb6T6bWH3QDPxvoyEelz5Lt6vRO3lvbKR1WIDd
+aNOgW5hZn6XR/d6PVpqUziADbO1Wd2ZcuNqHTpWBiCVNX0IJqF8qiXhfm6a1SJFZiVS5xgtCIoi
MGzPj3kIn6motTV2pmEZavNt6p/F0dgt2ZRY8vhUlGATUHVLhPCmRrF6bqJNnhcHsZKtSsWJE7C/
msIxi+LD0oEmLRU2ZNRSK1rRIVMG/Q7rad/nonZV+a4zygMBaVYj/SZDJTvziueQOux05XEC/pSV
rJOyUdrMFurnpSm/jOKjmUYFKqM9eSopYH2lLuBd07tA0ZvysdLyeBN27VepqjZSLbgraQQ3Lccb
MR6UfdSRA5blD0oKYlJtDeIaFXMhmY6KMYDAR2oOw5xh8LmTjsk6AxdGWbHc2cT3gHOct102R9ZY
Tru06vCea2TQz039QTEzd1zn47TIx6xAkTzWTNUGu72rzTr51bfietuWiXqMorLfpLX6tai0wh3H
ZXXxzsz3UtSLoLkRfstaq8z2nIfyNjLm2uua6S7p2tyTtZAco2ncSwBTE6LMU+RqQd8BmOZ6t587
MJ+SDD9niR2lkiVbSzFNImiWYAIbCPTwU93vI3VJtnWNcr+YEDCmNBhqV9TOKlQTL9D0OSTiZ13u
/XkV6UP3qc3mr9MwFc6K2ateIqjFd9KPSiltMxVK7ADUN72KzHbA09+aVeM+GuJHLV4ybLAg1Uez
y6obAMvHxbESOqCVYj/EQcPmOGttZfWxJFtrMwDpfuzApCfkmVtPyl7LGr8YxsiKJcyFx6IrYsAS
XLgYbpPtbO6+RfnUW2OT7mqgo1nNkgrBXEDV9eIXejZipwhMuFJMgjns7VlOj5oUD34nVN+NIt4A
/eeYU5LgySDgTVJ2pNR+9uWyBZCaYYHi0M/g0KxVAMugkmykMo4DFNMNy8STZVxKr5/GEmjBlL2x
D8EmpwvFVpUU/OhSmPxeA8+ziOoy8M9ER0rFh8IsNvpc7dUwxcq1MGOxTjE+5VIFlPNoWA91XMzb
WAOmSi7ierTJ3Fn1lEn7uJ6R6UZdfIzVMbIXE80OuKhWrogrD2IBNPto0xLyoJXlYBuZ/twNqPHU
eQa+EzEsfQPlH7vU0y8rSVKbzKVu1VIkWUje7wG08tSa0UGVxh+LJjwroaABGliptnNTotsuh1uQ
DYMSId62mvZ1TQQwR0pASupG/UEo+t4i4PKzyrbZJNVUIasbF6sv6H9I+WD1yVxiInEdrVnJQO5S
l6k1mpkMf9ZPVtNoj1hItYSheQLv5bcljD7lmrqAfAF7qys6MBmZ3UalPOfmTloIUEsLZPjdEIeO
Kddok0j5/SqOmwbNtLnrkKoIfZlYfaVvli6NsdqOXZwWLC7EXCxNEbCbomjHFRBIYjd/y2cVAFoa
LC8GJVKDyFFJ1iqN23RVXClX/LoxvuikcUph/tKvxd1IZjSrFP2zpgx7kSgHqS2AVS8+l33oDWb0
ew2fM7X7DsjT32M2pOB5xdJG1izP8ZQ4Ipm2cUUSqxTa21E03DEHN3FrHKZEgdk9NJliqWbhiGu6
A9Sbp6tIwheCuQc9/I7By106zRtMOG9DJbPE+KbB1q/eZpZQjIHZ1HBG8R6ExLZRZIDKwOKzW5Fx
o0vD0Yi6L0JlWKLSumH2jWip3VS6GwvYVsIUILRtC0Bv1Ntdh/gyxbWFFdvdEmcbOsPcTplVYrpC
Nls3CRU/HeQIqNxrbglZ2NykJiJMXkwW+AjtOPxSi8YPo0Qc0Y1tY2RY0RHW27xsNv2o2mI3gNZC
F9yp6kxLH1YvDwVnatIgnPB808Psl6HKoE+8AUAqEOLXNbbjpT+OTfStVZOjuUJHhhBI1boL8YpO
lMJJusyr6tulkA8twAdbEDsYTepEQhP0crcR03k3zaOTdaKXY9cUG+5lNDrxiH/Z0AIyK+1mFVZl
IxmpLxXZXVdVXhzBJYsIcNl3RcZUqLqv5xF82qJPxgxEOm0SxKHiAurSDqPvVXK7mGXmDl10X1Tt
AbiXxyKbceHTT/hC3tjovh7VDizYixEAVxQGKmw4pofQyC1lWYMGXY9MsMDwbSlzfq9MYDZtwiBs
wmNizgEBi1YHygzhJwCJHT3Lnb4oN2JRp/ZcDehuyVYeD640ghLa6FwilYdaG54jUbHq5YBLCeqt
ZHFGAUtiSRkfKuGnKv7U0js0u702A7bz3Pj4sTO4UBoUMEYDbFrSjYYuQtE1D+uiHMS+kuw8T104
ZlvVj9O0nVd1WyfkU71EVmeWtr5+quTJMlsgx/eF3XU/AZyMZ9FRycRDUeLWm1IQYUReFIavkrFL
EUHBV2gr0vApb2YnMb/GcPh6+GnCFmQSg1yrzuFoYyDuFk9Cjf+HOFqxnjhjPB8jvX3sAWHW5VLp
tsuoQns9cWOtGW6nOH3OpuYJyd4hmkzDUbLlJwaK8bYFzhOKUBaJlG1J5mCOI7eRy8giovLJLNXQ
7tPqc9+HtmlWmDgG76XfhS3CciF4U/1cqzBgLGl9QZaSWQCtfxhT4ox9dlNJxtdsbRqrEkIHbf4a
jrn3Jr12UkXFPpUZTpuij2dn1NSbOkr1TWyUCXb5VFeWDR1jfcNuSmevUyY/brSvKCgRS18yw4sM
ZXUg7maUCApHkST561RUXp7pqkfaQXaUPlGAfGxqloJmv61l0q06Gpozpf3q9IPyOcHPdyWxjax5
alqnUVrV6qQWY2Oy8VSaFWgLjQQ3qvrfP/kJOg+aRsmYZE1hysAJidQkCnXUFNXoS1cVPtr9IBUD
NaPZCJ+vv8eVC6+QN8Lo308eO+lcyW1cmYNnPCwu0Ec9ZH2BrNvRtg8iFOQEV3WKAyzcrnzTBvae
l7ugHKKUqWCJJ/f1XezmvrqjqI133E7dhZoEfh0cJnDU6FOJUQXw/1YkOPh1uvSMSa4VvMU8GJnz
tX4JNZwTGYwGBjBHa4AcG9DGouSf1Tb2QIjlVD42+imbgyV9mp6ap+t6v1QFJLKJKTzNQGfwrPWO
iW8w0Wolxm0d40f+qNpKgA0Bwe2c2ZVHYEjznpvn0IY4p4YpI4VyHRDlrGhlhnPdpPWI5zSt+wPc
r7JRq0iABETpDen6bRNy1h/oU5l5d76RyZQKMozftmIDmVUDjGMRjC5lcF2Rlyzk9FTMyxas1nU5
j9XoIVkH4ZnTRyiLYIf6upSLRnIqhqkJYBa/MuQQYqYaWY/T0doL7dWpP/PY7jWrkK1uI4OdBUAi
PNm0qHNNicwlUPBSbokGJTYIYXvzBS61zh3TzwOK63X9pDx9MreBZAs2HgccNG5ulAFw1WqIaMGB
UeeZhfHW6VR9WK1VjxMtWHEAshLWsVdOofFS3wmmpxLMtkiiDpq0tzLKVFPyeWxGb9iWG2W/7qQj
nta2dEi4/DmXdfavKHYwOxdXycDC1+jNhbBXF7hKvJ5Ebfx1/dP8xw1+lcNU/yZUQgAKjiONXhS0
eNF9BfeKvW6xsH/fPSQe5qt4le6LfupEjex0NqmLpK0AbOrF+9EB/ZgIsJPQUQ4rmjLpYtc+r3HA
lcjcaLkZtAWYRyNqnIpXehgONDUniTOrdf8EH8Bt2ng18q4Z7ysyVxxNjDVbQhglXS2e95qnJC4N
h60LitvHpsbzAWwP3ONSF3h+u18/Kv1ZJwF4ArRZ10kQS8PP/BPVkMD8RuMscpWBixN4+ea9SmOu
Nzj4pESKYKpZeDugGheS++tGyhPAXu1VS5YBWDVelmDbsr4lPApy3sU2mZYocEiXVGqhsBlNQrXb
9xMsEa8xGfinY3cPeBxLzCcrmZ4Bp+dePx1XOONVFhGteXAV4ArmdugPWJRZftKQ3XjvuAn0JP9t
GmhPvDUNpUZ7oRygyz8syJLVZX7sAQOZNkRbtOvNjWLNnmJNAffeXw46/xgKyLTeym7qZEYdEreQ
4lcWLmD4iw09aInsbw45QZzj2QyRXpLTSwB8PSw8wSzpilV/45lgujRdUOma22/9gURcv8ZTLeNk
QtS22khGmOvN3G4Bua+CzgMPqK4kqF+huZB3PNOh/+S1r8n4l6Ea6sUI8TVbRPGXyYvxGHumrfmK
G47H5C/vOkaL3irVbMZmkWUIlGU02sAeNzce5zrwzsS4k6nWKpA6Q4QC0oINHlztC2c2Af7oRrHr
+gV49C9lMh5GMMM0xCD1PxHJGE8iEgUZ+9uIZIiMx+nGSUetEKeMjuNe8Wogf2Xg4wMpZosWG5+x
nnsdGC+TlZEkyjQ/ousHa2EXbp7fZegrUgT5RXFbGwsePKTiS4MCRNMR5wA3juK1zNiLvkpLQbGr
vBk7gPocmMUhRUcGOKvVpgJklqfEeBn6/PzpwiQhniYnkhkzirBugdgLyXTfEZWz2AMJOrh0lk39
9R3qpf/c2U08EcdYUJagZCEaENe5+JqDJWkbs3ZqchC0DRYu3N6VXAV9FRWzcbHLo9i5GCFPpDPW
pItdmzVUzUsk2br0a055kOAvT7lrB2TsZxVgsqga/gkclDMWDKfG/LnKPy/57ZJZeLcA0l10lBkT
/fYk/sia7Sx7IUqU9vXbyjks2yCPOxXDJxl+SSqgx7aqVlykHIx8apZXDstyHxTrPMldikhlAsI7
X34v/eRK5eJfP8ilbrSOCWgQ1aD7AqANRqdLU4X5pHSDl8J5r05jawAbwlC+1T4BiNiqbluUpfBu
L7E78pHUFO1bLImDaYAQljQzKg0U7dN18LBV46qfs69zbFFO0NmW7DqyevRPrHfQZtB7wGoWmInA
iMIYjyrpTA4go0c0lrGGIwPwsLOTrfFUHPpAOXaOBEekPuHBsQS5zzOaS/fzVC6TDfTqiI3QAXKT
Njw083A/hpiyk1v0RsEbwhviuGQ/J+U2lhegz9O+TwcyeFPUIeEYzC9j26Z41EuPHBOiv/tMnyeF
PSafKxbZXLPQGDA7qG8nH7q0sg1w9O3F4g9DvizkXZPGfr01jZNWhzRx22+yremiX+ertvEkGBbc
wQFQgo8oZjgkqA/lNnFQyP/JOfAZEuJLae21ksl8yKVaiZoZ+Al0xq/ajkG2F3w1KLkWczF2nXxE
Fgw6TzAkTBp8RO1mxiDOBEcDLC79JrSwMw+KPnQ8nI6TtV7ybacy6d9PktZF7zUN03woTqKjOwwu
lk05F/8l5LLf8CQwKowCw7VEOzOB+1T98tb8IaM2Kx3VxBfkAM07FwtzbvwLm1+7zMlt3dXQHjqI
98YXecerC13OSV7DFqthTJDMuVH0o6cn/f2qxGiMpdbQfCICfkM4WeqEktFjI+hOgdfX2lVfhjr8
BnTz++tGdem6nqqE0fpoNFNoygifkvYdW+NWhsqAPmoczV9y96cpCVuEz4y16tQCUWXxB2QJ0/0K
GmjZ1m3AcM6B/EhJ19MleEe2eenSYF0EsCqaiA0LVtEqhm/1dBiRhk3iY4GH5VAcciLfDKFyGAVj
pyUETCwreqredc3SCHZmbCeCGc2C4AZkdQoEV6RA1wrDHlJirZULJq0l/pZPya7FsMJ1mZdc/elh
mZxTAjh91mJkwVtGcVNW2rZvv4tp5qsmt4x68a2CsUbRUMDJglrw2+tqlP2aouX6p3pWOtIu88WN
cIgD0Upwe/gL6BfP9iqQHU9NlR5jvgX0ucABY3jzYXxEewFdlN4t6RNeA8hm4o0TJ+W6nE2fyGUc
fxsV4kxqHBQVpcrC/iyyvfTb4vR2e+BnCZe8IAZhsb2CZTdMVlK1n3jBBNjL2jzCLxggfB0issua
lnPlLyvyVQRjmFpK5LIMIUKI24MaBjOAhtrYmsSSs6/1H6p7lcSYozbJsQjmJ6SriYXZRvS/yGPy
qXZNGrUaS9lct36uPHryE+VNWomFvRCfKlms0K892pGZbuft7PZ4OvNeHhej5Om3Yh4+WoUKchbh
trV4V9KyjrKrZTfxI4yMPmp+f4y38rznnvJiseXERJgXj4B1u3ypIbZ3ms/jc1NYiz07hlcA8Zjg
MWLiMV3VN5JLi9jcAis1d9at6dhC0kzs12MNhbkOYyuU6CDONIaOmwWSMlewO4fWkhv9wEsKLoWn
U2ky80UxWFGaHaRFTZijw7+PivyhGGWXYzmXosSpHObaTXPYkWZaUNxBxaz0KKmH4sfBO/qGPP0x
t6/oclCcq5QJICg30zHakv3g1BYaKdyK1cXa/+mpmPsnLSUB6CBOFe/x0LGX8Sb1UslWHdEr3ST9
IjjcQuelsHAqkrmCdd1OSdrjg1GYEArlnqgWXY0oj+lLcQekodc/3SWHeSqQuYSZIRjK1EGfay0B
fTiya4Fr85dC+akM5sZhLk+SexmHop2iEGOz2iZWMHG6eCLmM5bYWlHmEAGZOmc/RUyMG8vGiB74
wYH7QZmgKxX6VIotfggFX0+fi+2409w++HP9igYYudeVe9Gjnpyc7cWJc1jlRQ8L0g+zI1hKMO+E
F6x3ffeO5TbOtzzjQkdRoCMVjkcLV2NsLaoV3oq31Y9w37uql27r6ZH3Or7Ygzg9IuNi1qSfhdzE
Ec86m/wLyTEkFoVg7rBjU+sIiJQ5s/pNBySEKhCOZVBsZCfzjI1w29rJT7S+fW64oge54rlNxvNg
SFbrU8yQvVixXgFdOHRC7No1GzrHw2/FcVyByXifXJ8A1D1CHoA6BQFF0Brdx8Yhg1X1LyEZgGz2
dXvlGRDjfciqq3mTIwGIhtlugJUizRxsBZ4Ext0YHTDH9RzWYoaq7Kh1FFpiMkS8zImnO8bj9GVm
FAJGBj3sMAAbIPxs9CjjJojs7eoqbuYA3N25rjvuRWCcy1SD3Udo4En7xlG32Q7TSjYGIwwfdWN+
F+BSFvp67c66cfqaD9L4J61eXMlBG7xtN+FY2BkWYEQnd1FzFFID6w+/CyT1XM92KYs6lc/kMXre
S7ooQMM55nc6K8WGAVYw4MihY8VeM2tr1J6WOQ2xyhkogVx1X7eksyZdJSVxa6r4Af+w6E7TQRy/
6IBbl4EViP0Mq8DgHsejX6yBnJ6bWt5JjiyXuW6ODcR2rrold5M72L0CBl+n3VRbMGq65W7dzjC5
HNXQ3lJvyuB/aPa+c1VwPRcyRKqik9+CVfASk8m4TLRZb3qp16Q+tfE0SLdlFHDs+/KdotAo2KNU
wY/+Vlpct83UzJCWbyKwCAcrarAHFAL29Xbq7DSz6tkeOEIvf+R/ZWpMjXIa27RbQ9wppZysZXlq
uGyVF18hWET651gsCKkul0KcCTgWpaSjplzciajSoRWKwWBLDLHAVh+kiZN2/Ucq8iqWCZtxpbWh
keFkrUPFAtRIewHsXzy4J9nmV2D/Ixd5lchYbloVilCV4j8HBe30DRasrAXrctkN755cfni8CmNM
swSWEoCrIGwpfKVIvTD+VGFk8rpJXvZBr0KYCFmrgg44YwmpB3iPCDEwsaiOllyGR5TRt4Y83omN
yQlgNECdZwGvMpkQCQ7ItZywjuEJ3bIvDQOLOs9S8UMlk91nv66fj2skTLTssMmm9CKEUdukC51r
6wM8GSjKFXJlP+K+P3j3jWr8xKNM4ELPyxGfzTR9EbtJFZcG7+Ls4ul9Y9yIbM5AIaMpMR1sSgJD
W+3cQ2XDaZzVTm7zoMKYH6LJO4abLvtLQ1QkdI9kwFi9Pd2sK1HdKFAnnetQa28MauybO5QmK1+2
3ISRJ45RZhjJclFTU1FlYNKVcCZgrM7Cu6V97ju052a7RQuyzlNHLkr7Q6bzelZGzWMitnlFvTVm
IWY8uwQMTvoZdh8A56J6AvBcuMOa/+FK/5X5QgFzYj2SvsRtAWwrryk/658W+n13uYeE5FaNPmMF
z1o276gIXI5Lr1KZTETrFkAvv3iBLfWkbycwsITw0RrOq0TGdysqCfOupbcENQhln2yX2wIIOeNH
hxFAc/iPzcqM15YnJe+IBFmqnwRRsk2dwhYfKENRBQw9px1djuFcdgGvAhnPDca6NUkzCKRv5Ci1
O7/AkMcRW1P26kYmXlY5/juna/4fwelVKuPKkwE44BUyWrQHNW9t3h6z9KWUd0z6D5778VeBjB8f
qjlV4xnHpG/lQXPIJ+JLzpAf52A9Ds7qxubtEoypw1Evz1oZHwSuZ63IB8ilE6yrM7c3dKoz2tMv
WhQ377iVPImMGxK7KCvRyP9HYir4rxI7w3+HRI7jY3vYURSZhaLDD8iIWts/I+Jd884R8f8IKP9+
SXaoA/WHWtdLSBu2mIJPXNoao3AEaI2Fm/mOPkfep1iOCbGjHg2J0WqNITjWAxrMVicxLMmqkIPr
Dzl63H6447/8eFIZ55OqayUTarjThH1nYytgJ09qRJ6dctwA2/erisFcVwPxY27dAXgwmLmYUIBA
YbfApnK2xXzOOw7Hk0r/fhJBSDblqpjK+JZA8cWbXYh5KJOX87dXa6HqPZGQxAJgywuoT49jq8Q2
m9TNVpfuxxjTFpV2f/26887DeJlJ1YCJ2lMv0x6qSbOnlNjXJfA8p8I4FGGQlZFQz0mD0XTEuL+9
Ht8djjjORGGciQDARHnpYfNYbOkB81y4KnFpB3rAEI4M2JuPVjpevxiTyQDcNCMJrfi3Tuhj+1j8
Km+nY7LNbKzwUNxu0QGyiBrweic8zbKMhOCHlqaePj5p6H0Tk8bxXaGXXt0rMUllMplBS5ewE2At
ND+VdBASYstWdf8gk6cAottwbIfjqFk6wmIFfc6o4YQfqN3yZFHLOrl4ayg160rfMmeyuBsw/1GK
+9dkWK5BIFbnSoetcq/Dtg21FSAVIUHT31OH4twIlnkGtSCsSWPl3Kvc1SsLz/CwsQgOuKrwANzw
QQw74J++no5xKjV9yKvjxzTJOx3jXeZlnnuMAf75alSTlnTc7yV7unlHSY9nIoxz0YVUnUmIz3Zm
ItzyIccxs8UsPdK6lNAwEGGpmRiRZaq31y8XRwJbuqI46uCSgOZmocWS3lMrid51CS8jG1f8BVu6
EktR7MFTRv0FrSDlN4n/0ge5+dunrMYkHSDP0cuGGvnZl/nry8vCQHcKmbuJfpoPyOJ9JPr3E6cE
7O9G0oD7/iKrB9OtT7adH6YOmGDdGCgd23ekxxw3rzEpSAQYN/TLIVTYqdtZcdbdWgH/zvBlR4gx
+sitE3MuscY4jDZMJamnlb8Pb81xbrLGuI0KQCJhH33oG3ISOo1xGiWRun6t4A2z7GEKA129E2fR
K9ZjW3ac2h8vrmhMKpIjF0nFhX45dvjgg9dAAfySgTkRYKQyVlKPAFabEly5/19FhhNZjIHMY7cu
coi0G+tbXunMePfegdvAq7e1ndtKzHGNl/V4Io8xD5BpSwkRcDa0yv7ZIX7/A/GiMZ5IYywk06so
D6MPaZIq6swjn4hiDCSWQ1GMM2X0CpAlNGIWRBJYzwUn7nuH4/wvepFXUexoQVNoYtphQBJAJ26/
H2+ibTJvG4ymVM46OPzhiYvvzhN5VMsnrrLSq7icCqpF4SuJvK70avXLX56JCTMlKHwVY8KZaENL
dRPgPUwAEVQ9MYgcHrTs5fz+5ERMRjoTLaRI6aMX/lph91KAxyZxqDjj1zuqzxe98Ik4Jtb0eiSZ
vUY/2Mvu8ts65bs2xXgmwrgQOY6JUcf4ZKKvg/XaVQAjUe6KDVJTNLVs3oOJY/wm40W6agBK9Ax9
rgvgslNb7T6lsRePLefZcjFonyiS8R6T2aa5SRVpmFuta61uer5uhzxTZxxGRbokURsIMJUfcdVY
TSa6RqNa16XwvKDJOoswa6WWQMxZNOGnANd9IGGXd8tirfSuVv9PPC4gd9/6iqSNk7QzECc/ELuu
XyuAer+VNUTiJKrC/1wrbELJJwVVc3pHQZV+/f/28QAVeiswKkiSACln9GrDBL3UrstGOzT3BZD8
9Ic1bDlJx3VjJGyTXwjTBuDFEBcZHiYs7XJ2zaGzObZ4cYDz3ztF2O3cuFywr2ZCCrXFZLfuyF7Z
hrt3bFfyLJHxEpW4AkowgSV+IL2/7gCJyHiKJDYNwFbCNmg8QQdMCUxA2pgLHYZzBUfnrTpefpGd
qJHxHNjTnhqS43CLtB0LgI6uD/UQW010U2A0RwjloxFnWJILrn++iznwiVjGk1T9TAQD+/keJlec
rO4WNIr7g1SVz+UQ15i3HCuOwVz39WhAvb0EdY71sVKHZqMU4D0AhEKrk/LMAZyq4vhJzgV4caMn
iYeoRHm9ljDNedyR5pfWf07jp+v646QC5OXvJzJiFYQ/gwIZzbIZXNNCUw+5xyhvlO2y4T8BeUdi
XAgoCNu5ViFuaD/lLU61zcnn60fiiWCyjaFUDZWU1BKXL7NyaPJPXdpwvszl+YRXu3tpCJ+oDXFx
kkgJK1hGhy7cd/bYoJPfOWPpA3UQvdcPTSieSGS8hyBXUrpQY8ixB1UBX11oOJbNPRTjNFYpjym+
6V91zjlOUWL8xjRWRmzkUOQHAibHKUqMs9Bi6LDU4SyoUyTfKMRL9+UPxIuZ/nXmwQ4FLIpIYtJB
3DlelBhwSx3Xc0PCwool4ahDmfh4KYCbsSknWWV5oD3z+Y52WN/V7+TJpAo/uQU6AdmzqSDbmfp9
kfxu4vwv7xk7BICdVaUECfc/T4fufw17xDsS4z2aVownlUBgKdyN66EFZOt198QTQN3Xic4mE0SG
NbWKNvkGHE+rjjqOBJ5PfyEGOhER1bkchybuFIJUYATRtgFyE+1C6wHdT10M4lw/EyehJzLjOfI+
n1STvv7/D8oahCUCL6NcJUMKaXSCoQVfiE9KixJegUVY/+B486vnPWvqk9XIV1qcP3utcJ08zwWz
LX3g864maIloT2WxJU9HhvEEiOt9sVHcNHp6x0gPxx7ZXn6rYiKtofYo7HS/VO3SoU4jsYG9Xlrg
vQROG89XcZI2dptamIDImw8IZYr4azUL4PFGVgXY5wIYw1nmcmyTd0Am5YiXtYhT6qRab3DjAjqF
r0/t0R5dDTgRMfZAfW5/kf6jV55KCv1RJ1dw6dNllGKYaPmDpgf5jwxd29EuZAcysezPyw54N5Dd
ky7H3BCnCp/x7HHBDWw8hTKZyAiOFL2kNhp1v+QEZKnLXzqws87+iKlkg+Y6Lw4s3OQYv+itKN3T
gcUUOw3O/6PtypbrtrXsF7GKJEiQfOV0Jh3NtmS/sJzE5jzP/PpekJOIgpgD2d19X1J1VeV9AO4J
e1jrso4IHrZ8b3+OwHAxz/haugqGEusuqzrHMk9ZgDRL87FRf1mcIEMlXB7SlKMECHccTxlOw3hb
JlfTsrssQuRI+Ba+NFVLPrNKzv9t5+PVTfI9fIkmWARpIPHX3aRAA/nufbRoCpi8ISqsgbGPkU6a
ijL8zW+kgcwT1EaAYeJhZtQ0ywlRkE7RWAWCOBAWZXrIolSgCpsneRXD17LLnmalWelQhTjytOFZ
DaTfMqaVCK4kRbLZ7PQAIoKlle2pkoDrZBlfW906BGYq78dWH90lofexNSt+XJufjAHrM+ksvFPR
YdW3TrGHA9X1FneqG3/k5ud8FPCrbGJj0NVROVefG9ZMGiaALeNqoaM/TSe4XR24QMDmtFUQJRxE
vmMzmK1kskOvPH0+y5KR55CZyqVnTNJkG2VFHW2JQJUABhStWELBJxXoJr8fl8RlP4LOBr0WjFYb
bYOpNNBQRCI3zPz4uxi2Ohnn5+NmUkA0zsSo4X02G/vGmAs3G6rKW/Tor8sOS3SN7O+ra1SIQRtg
cMDe+tGvpME1tdydtdu+al05lNzL0l6elfzZDJmiy6GDxwRYUpw4LDin44ivNqNBsLjKoyS5DOe0
IiiVseWQdgZMLYplmOUWvtW27GAtnLODJFmGamDhBsVT1Twn4yBQkE3vv5bAGUK1YGHppRpHKsbs
HntGc1erP4z5R9fCnUXJcWp+lMtB1j6bQ+3E2Dy4fMFbKrr+AZxVtEEVGRJmdUCcc5y1HsDC34vf
4YA010LYj3ijM6WlagOEGNp9dehB3we2lhlbZ/UBGzHiRditNGEtjzMIELwv3VzAk8L29k35uQgA
pF3bqgxUePlOVTvBJYr0hLOJfkniPkshT6/AHtZiWZuIbPyl5nHJELj6S4TWSNK1LDqEnROMzXWX
AFTfZGTWQaHYuqmFtmE2O8bb7ZTgLd1Z9QgOBTph6yddnLFQ/gRBX+dZRvIkZQForVAZs2mOFcTL
KrX5rF1fP5c2dcoiZUmIz/1Ppf4nkjSorHaSMMkVSeMjM6mlqKtYd4V5iPAUH7FfeRwxUv2h9J0Z
5IXPwC+wK40WTC0722hguhQblYDQcyO/s3XNV/3m+IHp0q3K2+o6Lc4LgdDJGKIBX14+xvt2RPVy
cCKUirxqlz4ZorWcTSzEtTjOJUWTYloaE9e4mLSobyJGJqPe5mnuNjMo+qIdGljF3zjPkplfdeGj
PJpOYZ4+0rLdtC1FRXUKIyZYiuJsiw7RnMuhhbqj8VeZAthC1XYCfd0WQQmlmilbFj/HIgctBZYu
4mdd/V2RyydU5CRnvmGj+Ub8Adj4zXcgzvOvUM5HlRjSSeqZCX0HUi8OZJtefiWMu8S816QczIFo
UFTAHCKxrQGUyxKi225q6koM56NkI24nGuNb/frbdjsxWMninExVygDI6Q08LYZ5v2QZzqPvk9G4
V42bYEicRZe+WVJ9CIoZLHvdHmiRbtgtaGY0B0xx2nKROqCycRDUBe1QdpnvXMTrL+MdEu2NskRv
GZedfF0qakfGrlVqO2/AxWR4l3V3K/VbaRHvjupEwySxAlmmsstS7D6Y8k0fSe4i6wIKAoEK8V5o
AfNggOcIvi1tQYQeX4dy5PSKLHoaCHSIB9DA7enLyL7r+wql2C5EVsgjZtBlBLSD/LvSNoPHSjO4
PKgOonlOath8OmNdRfawu5Ye4c4boD/Lbpx9YONRpIycmwn6qAFTM0Tq1k2dVceMHDo19xf1s1Y+
X9ZFkYZwTqbJ877pQqYhnT/Ii2tVsZfUItwMkX5wPiY3MqWx2B3+v+gH52XmphwAtA5pv9H1unQy
Rcb/3mbJYd7UGDr8Pe8pksX+vsrIq6lYrC4xf8tTbw1u/OOj2Lm4/AX4XrpqJTjXP+ng34Mb4lTw
kn0xSVzqMilphLFeSPrt+TXRPbLUYnWPchrNDbCFfkc/LmUp7HCc8yiXuC0qHeaVRoc8BER1pLqX
DfiiN2QiOGcxWGrXtAAPeR+/xQ0U0c1x3iJJc7kOBuYtfpluRnguzmeE+hSW9MUz/bKsS06QXSHn
MGS50VLSwGEok2/JfxnKsa4Efna7aPB3GIEMfrKlnsd8iuR/1fzXe63bbyyVqMTUVLAh8z3rpi7w
K3KJNeQnV3HrXZOdY/RlFE/ea6U7ihjdNjdmjZVAzmfIpNYkVXvxT9pRiU7q18lHRPFrJ3BBzTcB
TDaPbsVjL8KTci5EBRvLz+dGUv89ZoMVNyfvPzhms53Grg7KOZABlCFTpOOgL+Es+KyA7xFYjzLe
Hybo+O7+ZDMBv88Lsb5jzqHofSCXyQA10s4xPZnHfA/eyoOO4XrgINS53+1EWDnMzt5lxqvDcv6l
KDWsAssgRqir4AqVrxtSAwd5UhywW93ocbcfRBC926a/Esm5mRHjFl0aQuQ7NyMOP0wpLx2PczNE
kcdaVyCr/dFndneogYSi2X3jQlmxZfdbrcT1B+R8TdqCVblTIe99KvQBy9h02K83yXe8gymmacqC
w3tpH0jMBXfJd7vrpCBl1EPav3bIxt0+boei03EOp0+NQQ9qyHunJ+LQt5kQrW6S8zGDNquTLMHm
p+RTUWEmrR3tJildfdmZZmOP0qNsZde5qJspsgW+1y1nRRGm5e/qi+gLcu7FkDOMGWWQ9k/a90tV
QIFreaHtXCViiFySlpRm4xtSuJ8wR9hPsm1036KmRukTvMLmzTKj/Es88Mw5EgFCeG0rVWSrVelW
oeHEoEitieJdTqk204HVp+bcjxSU1MxbBM5GiWyJfl2UR5PuLsvYzgdWQji/kxe0xEAtbroHvMzi
vqxt/ATsAKDPhxbeNxPtlUTO85A2KhtsLEGDb1qvqgFL7PfYBK/dMgPvhK+cxWVQdlMXnCvfJ6/a
olCKBiLlMnxKpvw4lvJDOs2JXWuhV2qKIBkWfLl3XfIprbLYgDxLW/zFAvarVHlNrPuCj8di3qVz
cY4nJNnfjq4DyhqYwp3MtMEyavcqOEZlsJRgu81uPSqos2y+Jl6/oMb5oLgfaxCzwQcFcWv3oW8u
oqbI9gej1NA0kPLKfGO+0tGmbpjqj3LstYHlt2al2mU27AEBm9pLnQhnKTZFasTUNRUPTosfAJPL
qiPzFI3/Nguz58mfsVT0y7hSmy79VTIfHKN5GEnXx+NL+NCvGOsEOX6EOnPzu60EsTi28nN6EQ8U
FjD6bX5KjPsl+R2CAWMlgNNHRME4LjWcxDCB5AxCaFcDLjdNsl0sD38IlH/Tj6yEcVpoTX1XmCFO
89sP9s2otJLI5dtBFmpd3bD7w2hxJvvAjtp1R8bnO0xoqIiGDjYBx9bXyUXBYSwIjmg1fmr33jLY
49fElzBgllzTm/qg7pNzeSPactsO9KtDcnm2FqadGvcwPUaHprgAr6vt6sQAlpvdLIRXFl0ps8qV
Si5GPgYzgcaAt35nAVuis8Gh4wO/7SNUb5uJ2upsXLBblLIEYjU+4G+loSJpXKCrmly2DIqbfJ2V
+igp7mYG83owPsBZRtXrtMY1qsUpzf5goOPKfNslo426lmdlonkjgSfhAxxRBtpkejL6TfBpIZ1N
2v+tBM6V6ENQmXOVYkwkq2yjr46FtdwJPIjA8fJxTGnlpo9MfCB1x/gZAI22e+GeALv6ZUmbcXr1
eXjHQYykyiUk5amiOwvp99SUQq/QwcrQFaINj83kYyWM8xoZUcdBbXAqs/yDpIrT6sDqjUVD+6Ij
cW6izSfMEZgIl6Tsz6MCEpko8fJKPpK+F/Cab9dVVifinMSIRfBAZmFl8n+udJgH6xvFAAhGwcGV
6F3+WNsp8Uoc5yWmKjOtNHkJLAz17O+UuDuyasqHOC+ZI3iXxq0Eco4CmGeWSgj8PANG6gFjSXYa
KihC1y6wWh6zZdT7fgkTim92E92qHsPS0m4NTzojmNiJ15+EZCQCF8hDuPQpWKzUHFb86y/j92pP
DeAGWaoJOk2d8ku5yThjXi5YZt+cZtkeFWnfxfljCl4p+7J+vORjbz/XW0mcazL6uaFxYYDSDTD9
kl248WQXD1Ht1Z/QPcWskAZ4PsVWWsBls8WjzGs+hQ+BMzqlK9eelNgRiLxO/ZPIzWwYyttfxqVE
tQpDyQN19mfDwRAkiEokJzNs67x4pS/m9txgvXsrj/NrvWR2LdH12TeAQ4/KY7sHlY+5Y8xpxVPn
5Y/Jg+nmQJ7zMPDi/Rw7MRfB99gYCH37KziH12JOIgqKevK75x448TZ94agFZVtjh7cL+FtRPttd
1oGN1OytTM79TfpI8nCADvwsamfuBDAR8LfmdoclFUb/1PWuNN6JBG9quWVAyXWD6TozuFW+pNCg
DUrAEPjBhHGWcHJRFvUVTPQIzvf+NYTzreRwOt4MUjlZkTJDx6vInZf9Ara7YwHISegT3stqaY8R
YERDTEqJcZpfBnPemdhKPKfIRpZKjVGQGUmo4hOXpb0akCe1xG790aXg/06RKAJGXJRzv3fFb8/N
abRC1LTuQjr76hTvg86gDupCI8oEqBXkVebTobxKg/AHeKREEXUj7lDDkmVD1XTA4lAetEsLxxAP
UGOGTgU7dbJn8N8BOCkGQK2r2tnXGJD/ncB43oeENzL5kECKggRNxWynHpxG+RKEtwJNYprCf8rV
qfgQUGdm1ScxNEm+w4jdnuw78Dmrf7Ky9gewoETSOL3tJoTZlJ0nOJuGC1zDveWoNyWW049gnvOF
75f3iffb++MUFbFmCVUwmvr6wwQI88xNIpuAroJNqWYvpMrtlepW535fi7Ii9k+/v1gwxcqA8EK8
47KipanVuLJMmKhWufqU7KOmuV1MCx4/2WEm7tDN5FbWUV8rCXyRXPwVyX1vN5UkcoZbzsKSX38J
lzCZdF4KieDS28hprlghMdy3O1zDneUpuxT8hp8BZfIB8Mwtb4jpX8OAiydUfWGzWHnD1Ei1ME+b
yU9SGrphi3dOHdSnXBeWv9+nu/jOK0mcv59z1YhjOVt84KiWn7tD90BO4egBpP6qxkQcWA3G1JFP
xhdRre1lgfjdZ15J5j5zJ+mtqlbx4r+sSdnqDr/hFnV/O/Hjc/4JFHZ+mDvVdeqCcPAsEr/lDy2i
YLgRqPIqeA7fxhtN6TsjD6IFqWlzaHeYiPZaoJyLmnsbyBK435Uczm7Bky7HXYBT5rDYfvL0/jQ1
1Efj2JXCClvOmT3XsxdQ5VngnzaVF2U/FYVGRLwXr7zSoVJKZi3LYcHLTXDWn6PRjr0OLNMZSMlk
H//3j87Jb4wvIorMTd1dyeUijYEKarD08ItT1hyLCilk1OxoKZgn3PTvmmLp4CRQTZlyuZGxRERf
JA0sGClqxES2ByKQsJkKWZpOwNctYwqWh1LWy4zUS5j2eJ2phtt/K1xGDTQ56eNwlO76w7QDk5PA
5Wwf61Umd3kDYE/aNKx6PxusE8FuYhsW3mXFEIngbs7KMcxMJzi1JjUw+lo6RvLjsoRNn7K6OM6n
yAoGLtUQ32aJ6l0p1W4mt47cJu6M8s1lUaLDcE5kNEJijjJiRT5kdjjd0VCYvWx6CizZICcFis87
oCIzqOOpSPEWAFMIUO+qx/nbcmBciUpxoIfKGzzVRS0KeC2pLx0kwWjfC0bAOze5Es8FYq2L67pL
4aiMh8HV/czv/gB80d339nvwJcbjY7xq7iyWA7imJ+2Tg/TXJMh0tu/49QI4nZwbRZd6Q0LqKLV3
06Tf5t0oivmb6cbqlJxSVtUQUL0MZj86SA+6T/Yg1/xSDvtOtkngWl7nNdd0r7WONNrBNW0FjR/2
z1+6ZE5jR4ShqglI5xfGgQRfyuCcTYKinEgEp6lROAaSynIJK7wNqBdG162wKrGZJK5ukctXml7L
UjLCGljbrLktwJSC18UVC2zZWZgiiqRx1R3TGJPRlKEXzXNwbmASkqceih/WDiSbPvUuG/rGTBAC
KaWyDCPEf/nKrAXo1bzpoSGNa9yMe2tv7lgdIHd0r4djDj8ZTnkAC72wuqRv6v9KMhfCzUQvlZ7U
vR93yr2SLrVTj6BEBukesYcq+7OXpkdJVa7mSq28opEtABD1sq2o8nUlN4WNFLc7LYX+JzH6cVdG
RHN67M85SPIGZ7E0B4Uk4k5y7ql9D1KC9nM9lN+oXBxQHJzsuECe0MqBp9U4bhd/ryzZaYbu+xiY
34g12H2rzo60oP5QzsFOnocGfUSjAaf58i0y8GkmA9k7SBexBCBFpupH6RA4hGjP4Qi6paF+UKL6
iqjWt3FWe6+b2kj08TZSehNZCMI0/oN8k1PMLJEWFPLzBT4UijmgJl3uqNuPJ9Y3GO6iY2D4An3Z
0M43IjntpLLRq13RACHyRp7t5pAeJaezc7z5X+aORNawEfPW4vheJ7WysbCKHnleNtt91NpDfD8N
ujfNuXP5ZBvqaKpUAa27YVlU5VvI42gYZZeVi5/qpZ2NV6n5y0sNdC2AX9UgXW5WQzbgKNpzoCeH
no6OMop2xzemGd8aNBfY4oUitwvw8mCbqwXQlKXrOLUNbzmOVzmWxkAOsA8/0/vLt7fphlfGzAWz
ME3S2bDghkdds4tSdoCwARPTBR9pO3lcyWG/Y5V9j+YUG+ABh8br9gIgm/KYf9L3+a5+mV1M9mH/
kVf7+7L02zvl4pisGnowkZdXTXeYz6WT4hVlHYezuEYq/H5cQFs6CYMF2Ab2kyssIecw7PEzQypN
QYs9l7bZO9E+O4qhxDZThdXNcr5EqS0tKSR8wUKrAPda0tssMG9jK3CB/7WLk+zBkkZBFrZhc2+C
D+dM2mocw4WigoUqjI31WWqKVlm39dLS2FwIcKP5EenOyFRVNcveT8PnsZndGd1BOXu+rPz/oZX/
Snk3JB1NCZ1N6AeWUTADwsBkgtFm6C4dajqLN+3yCEX8y1K3L+9VKPfUNuRpjocOQstl9Oh8yvAi
uCxhs1LOqqrwiJZBiMHpYmfUcyhp0Al5N/msXqXvp73mWneVrbqsPibqSGyeaSWQU8KJjlSLMcuD
hkQ+OlKRXxVL/ePyqTZVYiWDU7qll7u2BFGRP9dqY0/t4MZtD8aUSvRi3xiNgNt4lWSyfvLKWbWa
NGk0QpFC22WPALbfy4fono0qSK4oTm5a70oUpwxp0ROzY8pQxUpqx0vkmbS8Ryq0V5PqSomMyl66
SUjbKRLL5XBZFiZFoaUsAZEyJ7odwRd6X2BH2XL0c/IZj0eQz7rDp+6reBl7+wm3OjMX6Ux5zMcw
R6TDiNKOzMlia52MeUy2ME0XoF8Y1VL6i9z6/ajI9tKnkxfS5tD3hRP15VHPtUM4l46eKMco6lVv
pvMt5iKu20q/oma3b9IocctOFiKjsV/GvYvepALc11oGq6ktMuN3oiPYHDCu5ix7tMTtyau/iDkB
NzT+jTjuK7U11qrrAeIWPfyuJ5Yf9YFXpMP3y4a11U58I4f7ILTvjTBii17JoXjEKJAbPWiHCcS/
/W3zSUTCsbE7/ta6mC9ZWRcZqkVtgZEOSi6d2i0h53CZnbHSdgOZ0PpRC7uA9e3SucO0KJUO2Hm7
mcI2t8OhfVraTLWnDtyBcolJyHy6xXbrOVHb0B678KHI1M+/fjtvvAH7SqvfKy1pkcfsLT5nPzrA
z8zqoW6fdPpHF33JQWqeBK1XGJ3fB4eW3l0Wznwap3BvZHMJTDAUWEmqYKcMHK8AMcrsK556EpXZ
tjTgjRwuYNCRUL2u4fE617Cr2/kceoMNjk1XfsT42e7yoTbUGsIoUXSUYVHx5S40ibSU5voMBWhN
B7mmb1qlI/VfLkvZ7C2uxXB3J1dxrMgpztR6AJq8L/D+T1ztS+XRm+Kb7LJ2cYQ6gKhfw/7Z95/s
9XTcVc5LCrClGd4tN66Xzjg0JRhRUt2JlOjPyyfcDrqvkrig2+aGVNVRO4EDTg08SasGW6pmET7R
f+jGqxgu7g4VHRs9lfuXxsQgubUjhXa4Y4B7UuqBMFvkIURfjm9Wjl0ZTQ0LiqwVMkVXDMUwPGu2
aadflDOp7aEF7n/stychLMmGh1/r5rsuptX2jRohi6fn6lD5yylwa9e4qw+Nw7gUSu9/9Ql5QqI5
qMrUYpnG0FEAKFZ2oIvGJv7D3/77/XTOu6vlnAOpA8UGRn4o/Vn55Xea2Pr1fAN5+g5YWs58Ko5s
cqWQ7H7/e832lSW+VJRWHhQlOOBmKfgFDJxE2Td7HRxBstCv/Efa+3pSzrG0banUg8EyxMhhncnA
bXJ7QiO692c3dKpP45P1ePkDbjfzX50ZT0o090swSC9f0G8eg8hhMzHprsWECBYfMy+4F6XaL83O
9w7GMnQF3RhZ4RtZUhai6MYetSToPxXB8K1IlOusqvwiiR8Tkt+FKeDa9flR16OnEJN6epA8xVKm
2GZdeRiJd+tkxqp/eiRIomKt9JTBvI/q+MsQkbug0nxdB5NYVBYCj7wdzF5/OBf4Q0BDT2mIV0k6
GdeGFYK4clGsm5QogWOFilemtXycRrpTiSUIOVtODCmOZuEtZBCN8kxOpDcLY87nBTv62jE9sdl7
Vmv7CTckSuo3QsAbYZxjzuTAWowYJamlno4meZpVassLKpCt6FgsmHC6AHxeNGLwXIEmWFywGVur
w2IP7X1rlh8bVXKBfekalhYdTDPwx0E75kMMRakf0zK7WSJpFxrm/SBHiUMtUmKITcucspUe5jkW
VJa2nxivX5szxriiWQtUfcRB+dCBaZIk6q6tWzcsLbtSQifXeueyLbJ/8d1lgFkHQxKmoak8XaJe
FXG8BKg5lmxlJbnN0oe8zAXVwG1Nwp1r6IIqKuUrE60JLLa2gMuejwpxdCwHwL88gy7gZdLFF06p
bkR5U32Vx9co6DhkqlnHLDkvr8fJDu+KB+OascyHTnAavha7XEijsX2T/57x5YG8cthgXNcJqsUs
dcqviy9TYSeu5YDkCiSeulM+oG8pfgpv6vLqoNxrR59NuV4Kq8fImxwfzb79nBoYBKtyQJ/EOSmd
DLBl9mWVEV0uFxv1PFT6qsfl1sVx7r5YhiUQsBWT3nw+zunVS8zc+Esug4dL99iixoRmntvGdnQP
SueP7Pyym3pvCK+fjzO9qVdVK0twKlZrbW6VfXi2zoqTYPY3fBBma6I75PLsqSyVWVnCxVfPdFdp
YHBkY3wZctEXzGm24CSa3hMZ4UsGuVLQalI7UquQqaX26FCQc0f+YMc9XiyqK5a3qZoAFzNAk6PD
13JutjeHFpMBUE1rONUk9+Si9jKrsqOlcftEF+nMZvxYiePiR43gUYVlCnaIQ3yvOWim36BAg0nj
E+N9mV0Ju/9o3dhCoGuRYC7VR4F+ihcNygocy8HWil1sQXp5pi4m1S3b2o1A3C7tbgdWAtGhN5X2
9dB80U2v4hnJG56685E1T4dTfGXaga3akZc5unvZ7jcdHNFkRUMD1cIcOSxopT9xGwHvEKjKvlyX
zqR9avoeWCmip5NICmcZVR6QSJlgh8UoOYV+LNtzFYqKUpvmtzoKp5s1rfTCKPHNuqC/HSYgdMbf
Ll/W1miaibiqacC9U413o1PVkqCLUkPET3zV8V796hYHCTmNzXYLwl0EVnUk2PGz/km8Hrd9i6/S
OQ+6dLVJ4z5n7CwxqOmTu9ZQ3KTRRDMX2xf5KofTib5crAz8DT+bssNjf8ccdXgAKiZg3pXv417I
eb7tVl4lcvoRoIipSUnNqi7QRC9yyClN7eBgORgucaNrttsbu/0fSiIyto1n7psvyilNmUrlDLp1
dlbZYaS7PbDn0PQwdmAm8OIb4dzftnW/HpVzaUYbYKVSwuWyEmO/K3dokB3140/7FjU1twoIb47H
+bGUDoU+AzXBl++6K6CKd+ACS70AsPPAaszs7Draz1gqkjAjdNlUtjpKa8k8TQwtNWvIpHFB6JWd
4pY6oUf2iZuCzP4nNw3qJcJNFYGF8Mg7vZJOJFjgZ+bA001id82fRKlEOrNpH5hYVwF+iUFDvo5Q
G1qUzyO0laqaneTAlJ1HmxTBzSj1QMdOKLbt4y+FomuuEi+uAVJnO7Pm3aDRa2lSBI/JzVC1+jWc
VwgLow+WCBpcVHcqlpB1WjpK0wDcUMSGtnm7K0mcX9DaMJhGnfmFusrdviMPmMOcna4SYUKKLphz
BwCP71vTwAXjwW4nsmTr8/Nl9RQdhTN7NZjDOC2R13dJemq0vVUmBznwLwsRfRnO1IdgtsCL1+Hh
13bYoTBOZMlOOoBEa2IK5tS2DX01SMM1ZCSzSKSsR7HV2jPk7+CzmnmdS48/C9hpfUAhZvchZKTt
q3wd4WEOb5VBlIHVG4AHwVUWsp3R3o76q7oXLdpv+5PVAbkHSj5lZpYtUPOsPnQuW1OMMmwflM5g
h8H+w6fbVsXX03HWVdEi7SOV1Qyj3ThNIHRRRO5kMwStTsaZFZ3hS9qGRQRyD1x2Jz5lmJirs3uG
LDVjRE/UdhCdiTOvYiLtYgUICiSQnKRUHEsRbV5u1ebWY088dVIXLDQ0U0xZ6fbgpvcpdevr/lt6
jadfuNjyt8wNDhrqyXp2rL7pBuOP+V7cjQXC/EmUUW+ed1Ub4uwQeZOi5TJt/VKX7U77Sob7y4a+
LUDHGhO1NNR3OePL0hBzicxfFdnVmHQYcYmcyxK21d94FcFZ2dCbzbIksG9DsdvPkuqy14iFCcda
c/LH5jNbSxODZm0UKpHnvkrljI7SWVdjkIn7utn6VaG71jjapVxgcSpxag3rhtjaksn+8mFV0X2y
v69cirTMXUyKiSVlEyB6WsccneYpAjQDLOMJoymunNj0qvOI0zmNhhZIFTrWF4vYkwjge2u8FFdg
UlOhFIQKPErKQIo+NFXUSzWE9t6prroA+5btObjFwudRq10KNAwU8SMbyiv+Apve9VU8Pz4oNx1Q
Yjt8gXa4D7TrWEc9uhCo72acWsng1DeKqL6YDXQrUkFeiQ7v2QqHR62Ib5uEJIKyoehAnCJXajL2
xQxbAeQ02Ii+5rTaZbAZgQqx3/yu8rM6E6e509SZQzdATNY76jG/jvfaN7KfniTv57qq6pqnaD95
yw/ifGRTeKsdstYbHj6sJlqQdBp+AMbzSzveZ356Nhx9l1wb2AyLPJFT364ErU7MhREjoQ1SQSTc
jTu59PN4Tnesbz1ctzeWK3KpzGVeul4+hCx9kukpCvuRQu1kbO5j41SSB6nMr+K+9qUflz/ndvFw
dTg+XxtypdItjJ7+3D6OvUq2o4cYSzeBjXmkG+lWPBok0lQubORLgSSUuVxMufoVmuYgW1cwOEkx
ESe706fsrI+2sKm1mQ2sTsq92OK8s5axxWcsPfYUTr1Ys9Uvk02e+tTO/Px7ikNPXnIaO8xh9Scd
rdLcrk+Sf/nKN5/kr7+DB1jJc5RNxy4DCwnbBo6eR4oFi17fm/qh0IQFAMGp+SH+SOpp3E3oNoMo
YvIJWIhfsL47GRbzQaxvkU7xdFvgQJ5mEN6y4bZwr18lNwZmA83HAQAGph/I9rwHgd/lS90ObP8G
Ex5/JbOMlowFzEbBpaK77qRUsJwmUFq+9TOwvq9kwe3U1XUrRXbfA59E8OIUnYLzNEMuzcAVgmFM
6GLV+jU4+tzL9yRyZhrnXxQFHaw4RvrIlAH7dUfpHhmkK91htXgnfNiyf+2dNwO3rIIddNYb5b1L
C1pxACKymIThqVI7JtYDpaGvElFnbjudWIninIpMDLzNg/BF0Ts32CmP2TMDt9c89pZJnb/fMkBd
+QAo6aZNgxpKJ5QtuPK7kbImyQAlDXq2G/nJMpr9WEVPXWOeq9n0ypLGdhO190nUHOoQLypT/lQY
0rXeksY2Fil15zY9zAXd9XP6l+CDb+rU6qdxH1yKw4oUJRsaB57G7OAnYegk8sPdEnjy8+IlNhv7
Fwh9D4eEhQaQ4JmWbsnAa+aEKgSzAJ2Ej8HAWlY4dGKw281EeiWJ07AEtPXKSBMGCQ1udSzqTwzj
gd4y+lpJszEW/xNDI3bTW7Y3LmqebrqFlXxO7RawKMedjp6Cmcf7MfTlJd0VsyC12/yG2BlXdR1r
WO8AaYxMis0yxCF19NIz7SjlIiSazWOsJHDJ40hqhq6Al2sw5naTzw4KX74+CInGRCfhssfZ6KJu
MZFuMEg4FaY5/aFfN97kNXbuRl79Ry1SRZFE9vfVkydr6zBXTHwgNhkUZ6fSyR3lqwwk1EPhAXDS
aWcbUFq/YwCr++Q8uW61dacEL/1RBlWBDv6J7PqDGIlJ9OE4S8ulVCJgVEXgQ8fcYLiySeLRTsgR
LbpGzs76oq5zK8Fz6SeWX+zFFE6VkSgP5xHzef2TaMRl+2S6icUrwvauuHytHylmAlFQ8bvolMx/
zul9JYq32+9h618ZBjeGr0ooQWXhBOzxOws7NcWt5RemjRHvr+ZOcZV9fJ6eCKaCv1pOfpCOQeCm
it1Zv8XxB4+5+iXcU7Hq1XkIiwoF9uyhJyfNiAUZ0tbKwRsJnIlPyxDlIyscsVXV8boADTbZFdch
DhMJ/NUWmtMbWZyZhzMNlmxkb3vGkejX5yVCSAaoLJbOkO6arsGWuGN7BtpF5UgHWfVAPi8wws3k
wwL8KubYFBM7Km8tvw1GRVUVVIkJnVzsaLojoB+kqfF1kvsCe982j1dZXBiIQyVMsgZlb7ZuyeBz
zfAQ+bEjmwfWgKoYstFwuCxUJJMzkKbuLLNi3ZIkG66WqTrpjXJ/WcR/KM2/5+IfK8in2qgYkZH+
OuraC838u2Tx9XvxT5V0kCoVK6sAuRzpU16Ue6mpP2vTgEnSJJc8kFVj1DLLvpM2PkRpXbhKjWUW
KTL22J7ca7rxrMzdt9JYPpc6BeZRETl5Nj1IsXwVSvWjFibP1Eoku0NvxVeT/LYeRMP0m3ng6gic
jWHStp26BjaWNphukIiV2iSMMkwYZdckIE8a+EEFX0igBfzLR5VIYEUEpgaUxt3k6lc1AhzrQsZ/
YbLJYcDNlyWKBLK/rwIqmIHLTNPx1OoINm3HdPxjGk3BY2v7mbK6SC5+xtFImiaFPUVX5o5cLad/
hinpXjwWJpTGBdFZmeqhC0a2dAM0XiCDATjxpUdwZfrZnSg73g5srzbF+aUlJ2jLTwhsU/rFIM9B
4qeJqPchksH5IyUfahLK+EhWbAI92VMywOqpApgKkRDOAZkFRmol9pac810wna3g1qSCSLJlUARL
tNiNN3Vq8GxDRALMbqFDD3JieEENlNjkuQZccqvYzRh7v67Za2H/w9qV9saNY9tfJEAStX7VUqrF
jh3Hdux8EdJJR/tG7fr177AyHcssTTGTfhg0poE0covU3XiXczg1SOM5qnOmBlkmPUlJ5hnL8P26
iC10Imstg/v4lZRLVLXw8f+hI/gPC5VwX5JdPu9N14I4DSClmpPaGFBmGohrzKXTYK0HsTemz1NX
e1QavSxvBXFwyzeshXIa0WA0VtFnqN2iP8vag0E/C66PJQ5XTsWPqmpqKmELlBLg7LL3Q4KJCwnL
fc7iGjt5bzwsAhUXHIgfU1VlqSqLEZ9rkD9b8m6c//6XB+Iihj4PQx8mSFIqf/DYfvBko0e5BDIy
I+DGlkIA4c36+eob8cP9iJHWKGU4UnwzeaoLwH12iz8xadHHFk9XCSVyEaMYUqxhpXj0/YRX/38h
ijLWVnZu+q1ilDXOJra+cMY/IePd1hEUfjBla4MdlunsSthMiimLBzwi0jZ1S/JaFsQRaMmmG1QI
gPHAr85m8d+LKJe0URYdQZ7BxWu+si+esiDxsVuBVgQbmDawTf45vhWVj7c8PHmTy5sb0dGhy3R4
eA0rkyP5VNlfS3UQJBQiIdzTZ5CbhnGJ4XB28i0bAYJHh8SPqumT4BY3PxTqc9jPQA1a4WdszXaY
ysGGVrAx4hTsxS66nkADbQH/6WBdD9AJfzRGzMDo/pHJueEeIEvdcp5BACadGyaygUa5fJPZo+0A
Zd0LSfEj1aiXN/VBIsmhj4wPljIGgqNvFeTWP4NTIL0yMOaxLOCDs+PCXSb5qc4U4OCoTeYOstY6
VdudAAIZDPP0KmOwSvADWOi88Ntv18CP3uZxXNaVRJDzqJNnaphML+J9nZWf5FGU+my2H/Dak22i
qpoMXLz3xqLGpJfn2cbEPVxqFAFVecQ+X+1Lz9HggLA8SLwcy9+jQI03s8i1XD59WJSxNVgDNj9E
+0FyrQO5ZQUSa595eifsFG5e6eqYzGes3I5a2kotLaAqS8ijXE9A2qExuITN7GWQ9cITKNCm7ayk
cXrcNVqVFiq2XihgdOfW0Sw/AhQz23BqXknjVKxH/0fuZyWU01qsZNRNVuFG6wUQoEsQLhNqda/X
j7bpWzUgn9qKbVomP3TYNWOZ2AqiU2Rmpm/r3UFpSs2lRfp9NCovWiqBorCrurCFlUB21asPl+WS
HOWTik6SLYPBMPM6iwaDgi1Jq3qQVDMA4ptApOiMnEnYaTridDCJugaNX/aqAtFCN7Dgqt2hMSGK
VixnuXZAzhD0ONLyzoQ0tlwbPjMMR5ahZa/YstmJ2vObirm6Tc4Mmq6xzQrbIXgTJE4RHetSGH3J
5nmIbeiKif/xw6+FZWOztJXYE/snjwntnJ/dauyY3WG/e39dI5laX97fmzwuJ9TMLsXoEPqnxbzv
C4xmaxXWThr5uVcxlmS0H+eB3PXEFow6bsZh7U0su4aVXg5zMyUdK7gm6afO8IfqsyLiQdwWAQRW
RdF0XeORtNRmwd5iCBFx2zhl7xcTEl5dkLNvLhMQ7ZcUHk5rTOu5Lhg2jd2iDlTJee7aUvx5qChK
/4ptYItHDopSOmXa5IWGCioG9AuN/iXGLGJXSad0Ub4kEQgo7M4Pc8XLGNwpqUWrYZs9y/UP5TIf
0unWbFe45fB29M343KtEofRxBCTL3rjXsYoz+Z0740mArrao57NtOW/XxKlZOWlqn7c1lvubzmuW
+3EQDXRvu503CZxGGWa4LIkMiHlbuhuz3rWsF6k4mE3rWKkIZHUzHK4+OudV4yrujEZGqhqpxkGj
s98DWC8JovHlunFuh/mVIM6XTqYdqsMIb8AGMO3K0c5sLwzLSX8Gto5/XZzoCjlfik80YNQdE3uL
XNgOmUr0iKVbO8kxRrHoTpL0wXWBQuvhHGqcqVYWJUjV0IvwAdemaQ6KR5nfxU76TfrrDCPIxnQ+
1KZLnshXWt+Idjk23QRjTyPnJO48A7vyROiUzE1ip3hvVycNe6+tETl28ifbOGQlhbtaPe6aKes0
xsEFzp7aNYdz4a/2Lc2XPfuZBlbl2QJcszNj6IVzX0nlrjdRK0mr2mgC3W14O+ABrn1VgHFMPaly
+i8kcaTEqWU88oZD6RUBozdOBrfS3HlwNd1PDc/E4A4Gprtn+UY8wrx59QZzz7KGvTV+4rYberNc
hlLe2fatmSmeOT7JpYiTb9uGDE1nzzDNBNDl+1Aj4dPLU4RLkI9leLagzjEY12DkdkHkiUrWm0b0
Ju5i1rPvtFBtYUQhW9+gvZ9UskPDU4GJaWNcBMnWpidaSeO8eoKMkWoppHUVvU/bal8PI3i4W083
RHj5my7csGTUHkDjYfDzNVFZZUWIkuVuLFWHTs+RJFpN2cxFVhK4vH/AojQurZywY387SaVTdy8d
GhqtYriW9DipH9VctNC8rYJvh+KUo8HAdxOZxQSQCMMZ5u9TbmAST1BY3i7E/jqYKbMX88rHmAoS
AGDAgzG0I06Z3gMxyBm04mBPX0jzwYpfG+W1rL5ed67bqvHP0UyeWahc2sa0M2R26iJ7Lb1vG9kl
3YOBqevrgjYVA+vZeNVgV+oSrD0p7DiK8Kipac0gS2khSBa3TXglgfOebUy7WRrZJMfOCLR2ZwCn
rDwVB70F39RvlC03KxgreZzfDNNytsd+QQUhtZ+WoT3kfflY5Hhig7LHyTT8Y0deqEV3qZULgvB2
BXMlnLMCai1TSzLYmXbb+tI3sHOgcGR8J0H7WPrZThT0N9uu2Ia1MFgEMooLIPx+AKL7pLHLBSLC
jX1ie6ItG2nK978xvbZp4ytpXOrUV8lEQYUOUrRvDMlxvO0Ut/iAf/kb8w6uZGJbBlMCsseIFO3v
vSgP3S7YrOQzh7AyRaWMAdgWE3KeLWHMJ6ADCl2g19v2qUEGXPrjXsP+03UT2XQzK6mcAivSvMR0
gJvGeN6dFGn7HAmALR2uS9k2RIuomq0wJG0uGFgyVWmfIpuKG22HOoPXFIKEdPscbxK4NF7VwbOZ
5ygnRFnsjha29wFi2HXd3fWDbLoutpZpgC8KVRLO/gw9nhudxVCZKj/yNgxIYrlN1VLXNmSRvW0a
+0oYZ2/YDekK9DDRvjQHH9AkjjRrLjIGZwo/N3N2K4MrMtW8zui966fc/Fw2cFcsSz4nae9VscbI
EWYNcJkq5kXktvcVau+vi9j8XisRnLVhTlnGrBYeKlmTvqKB6tJG2cvz83Up2/55JYb9jJVRZTOd
5tiycBIAtBIGI/mX+VQC7sDYj6dWlEszNb7IalfSOGNaSNRKuc5qn4zcy9xHPvaRa4zTd7/RUNr+
SDoyVBPI5hfA9Ikmlcloozu22HeK/H2uRZNDIgGcScmWmoyy0YHKyoodmlBHoV8En2fTnLDi/M8Z
uKexlmOFWzXgF0bsepW+uRsjdzkxrhjQwyeP8VcFu0+KxkgmBOnpduazEs0poB4XagsMK+QGMQqC
eebCe+zHVtthVcs1O0Ccd6m/pN/rUpD9bIY1hhhsojgPjhw+7bcmcBcQE+UfkGa86HuGXM02aeZH
8TuGeQheIVei+JQ/zK0CnhEjswD66oqXFPCFEylca1bxwDIdNTVE17qlNGAn0zHYQQierpyDXKZB
BhtETTCO5eq9cyZNZFkCPc6NB1AAN/ftAxJpgSIxXeQPasumhrFz9AXxmHpv560V6rSb0EA2jYMd
pi9kCnHg0TObvW1/iVFejg1JcZpS9on0Te4E3mwzeNsWZvuBIIUKOn/scalLJe4gPzThLfuPyVI4
CvmayMQz60+03Jnj53DcVwYAbWPLzWvsWH66fgdbHnX9E7hoIRc9MFCojBgbftHib5HtgARJ9HnZ
PV7cM74sFhlUwzL4e16UxMhHlu9q51d7a57b5uR2waKUqv6hl7NXAjkzlfOiHxaC8lzTdh9jgwSN
XAqKERsXB40lBpDdwMoFm3+vO3MTorCpQScl7ZvUDE5HSq8XRqINU7RlBeFUk5EK6PzAwYxCQ6ib
0oiC0nCT6E7/tXWLL93gWs/5zsLySfeM8kZnujl6WeINgQ27hLMxTUD6GTqQ3jkDITPoWUgH8T/D
oHLSsOe6773pK1Ap96Eb/aU9XNfHTYlMnmKoGD3lTaKozSlcGnTrI8nYFx3IAw1BdBdJ4DReWopS
Dgdo/JAWLq1zVxoE7+PzeDWn72igEhVtcgWMZheJq15p42SiciGncnqwojI/1Zr9Rc1z4AJY4FhQ
+1E+9hMqVr2NXD2tQuqmdYQm3UIcKpEeCB4Y3KoHG9XDZiidOKR/zXkf+WAV1J+bMT3UqfJkJ9hR
TZf4tqiVU1gB3UtGo97VFuMGMxx7UuhPdmRh+bHft4n0WBaa+VXDY/1A4qSAaAC1ZtH8SBrzhhTk
sU3GzIktGXTlg9G7RUjnj7beKj4qALWrjwDV7lOEuCWVjoXU7BdafZTgul3VGlsPzwH8RxI2v7vh
3jYxAZZjhLKrQoyg1iRIYuwutWP8d7tks1dWI3C6BkP9USRN+cFIpj0Z62pHihZ/dfrtulJtBE+E
TRMpj2bgKaHysxh01KasDRWU67UOYI/G7ExmegvyG+roefeIfUqXjpiVJbIXhr1nU03gAi+9xfsf
wD1lykoZ41QJsTrRjAfMljmWPDl6LHgwKZevUYb/RBQwMAMJBkCa753S0qWV1UgySqBYnMCG2kf1
leZe+TktnZYNvJhBvQBmTvK6CsuEPmaKRMWTjdz5/U/gstmqrltFq/ETqDf/iE7LyXaTQ3XoAdH7
Gw5q617XB+a8sKpI1qjgk2P6tERVw00f2Rs48hMXoOV6wDD8xPnRpQd5f0TOgxj6PPakglBJxtK9
/WDWIqK4jaLJexHsQ69eICC5NGsASIPL0599ggNNtd+PZy5TlBMc6T4XTcQLVIdf5yjSBcSdfQhu
92nX02egPDtDOLgD+Wj2h3g86VHmXLdK9m3ee8l3ZzQ5m1jkRh71FGccNKwR5bdjYh1M7VO2lJ5Z
iSoWG9gf76Vx75K6s9qWwlfvGuo0eH0/n4slO9aLnoFR+Kg+zt/kXeSqDNNrD35R/XDMseHxRzWj
9z+Fi6rVOBURUFKZldp3tkM9g6LZX+5AMxwoARk9xcX/HdkDUDxVtW0xBmhaQRQpY7WD06yybg3a
QrhqFG4y926/NAdzDv7k275JYSa00l8Crw5cOEiJ5SWw8ok4SawdBiv36mTcG62a+tcFXmKR4OmA
+UEkDZqqEItvXBsDEncpneogpiYS6dxLQBa5ZLnbhO0RaZw36foefPH+NHQHu8yOmObKnFq1XQNz
CyiOhI+CX8Ru8p1+4xcpoIxlEceykcC9v4OoQIqYzQRY7KghoFjNanPKhx4IkcbgYnPHKwSVhAuD
ei+Qj3KJaVQkUvQosGfdaWswRhmPc/Vc05uhFVS0LlwgE4WhOMCNmYaBWvn7sy1GQUFc3gF8AAVl
q3cGVdT/vtBTSNB00M5ZukY0wq+wGQ0lUj1EMTh+DnU7H6b6ISuqveAbXZQS3kvhvV7WSKqkhvhG
bHthrE+sIZ24hRXYGD8LHRmrr5i6qfaFLnB+lykJJ5nzfsSuAe8Vjj8lTwcFwILLh+aw3DK2QMEp
2d/Fa+LqLk3O90kYmBzKHorBMKoY02K3H3f9wTiVrmjz8JJoizsX51+oPKeWQrQoYC1+xophdg74
I9x69hhFAHGtfeLNjmT8r+8xTi7ncbqhlrpJgr7I4IiqMagy5l9tarvXr3JL79F6PdM6KgoeZu/1
PsQI/YAVhCqorb96tXFUU1TRF0ng8ic5tu0kM6UoyJYnYu4sYXuLZSeXyvB2BC5lIl2o1JMEAfU8
fO/LUHebId3pSbk4gGpLHKPq7+opE/W8tpzT+ua4pIn2jZQvoxEFrT/6w3cGMID+PcaxJRf0Gz9V
Axte0kE5XP9kl5H/rBlvB+b8cKpboyrNVRPEh9nNHmJX2cd3wFToX/XA/KA+Rr7lAVjg9mezJHUx
0kDd6Q44G5UIAegyr3v/W3gXrZazIQ9UZVY/+pqLx3yGCT8GFFd8y7w8CP++fvjLgiUnkHMzcSxn
4Zzi8LNrOsOhuaV7hiIK4lFB8NnUW+wbY1AZBa2LWppBaVqGJexvxhNDLZ5S0cyJSAD781VKYcST
OpoJHEsLbGW9OemlIGfZ/jirI3DGbVO84Qi47KGis989Dt8ZfK71nZH6WDU27EUD7hcpN/s2K3mc
qSukkZMpQfCRpMGfxsoD6L6DiuMpj1+a4s6wvtUiUprNNGktk7P+0IhJnIdFg6TkPI/pqSleaAy2
Ojx1t9JjdYqP0qNACVl8uXA50ApgthHLtPjtVNRPMTFvw+WwaaEqwkCUdZi/50Cs7oIRuJD+v5TH
xbvaXOommcsG8e7nITUJQ6eTax7ZhIwpGnJlenHteFzIM1tJbyarqYJJ+1Ylx6iIXCsVkcJtq79F
LFyfaqh8Nilbi00HE8pZawDdLr/TZnf91rZP8UvAhWuaUMtqB+aajAELwDnIbm7MRRYEUJEUzh/l
S4xmbgpViM3xKKuYkNL0T1ImhIveVrm303AqQCuFmnUSx+fkOztN+zo3QJHAfHy4eNFuNIUTqVsi
dVRLNQt0t5gp4uJMC1RVhssbBWxxX57cYV99m9CiAaBEB7jMWCiQ6RWvdyB7QbUU757LEnRel0Vc
LqrEZqvVI2NbD71vcwT8RdkjmZMJN3K2Pp6OATcwg8kG6t7sz1cuuJhIXtllmwS5tOxbw3Kxd+4V
snAIfisrX8vhHGNepEVigS/lvLJVv2KqD8CSbneaa6wrNgd78Qsv8VJ3FE1sbWbla8mce0xAvVIS
jEyev2Gxj44gN2VUe9qNdIg777rF/RdpYC1QDB2GbXHG0FV6bk/jkEBaHTr1btqHO7YVUtT4eKLB
mO2P9yaMswjMa/VDXOFokfaRVJ+JdtQ7QeF7M4LqGAz750CcJ0xDK8wmBU5KC8YGZEtNgB4F1AUb
DMSdgvjYa6KgvfW2WYvk0oJ0LGe89mX2thl99o6aTvNdc7BO416USW7Fax2TTIZpsJ6Ixhl4Nap1
gsmiJJDM26ykrhm2zqINANr/jHAdR3dUESRV2xdqoY+AiX/7sgETl9EUUgCAnfUxje9bl9UQWgxM
l+rdeaZI8Iy6rN8iKdEtHbhjaPjI6G69t3FakCXKlP/k6UVxrHdskJaObIBq9sa9LHoYbH7AlUBO
LymR5USlECiT1lcLIKpVbHh58PK22GHq70WaimMUFg8kzbxaoqIy5LYVrn4Ap7S5OqKSPuOO2cvk
TYPoUaxB/+V7vt0up60tqiodfGsUUGC6oFfSnL/nr5pQJKwJbVq9hR6zqQEGCFPJ7z9n3MtdkhpW
FExzeIApYifV6wgRRPX/ojW/xPDVN9BcgEOuSxvoabJvwTVRufSMf13s0gx8JIZ/3XVuZUP627Fs
TkvrHMBwSm5HwZyfFjVxMb8okLD5csJAAkqkGusd8ZxkSoZqZTedw3m074Nhb9/G+xSbeqKVpW2l
QGoAqiENT2R+ZB8tvTBBi5l7FE5uc/jNR+Gmya0EcvEVNC9JOVuoPf3UeCCJ7ZnP/C2N31TAlSwu
oubTaKKaAf/M1q+h8bmHcpBxM7mIqnjvy84f6vxKJF9qGIHeYFohSijK/K3q1c9DnwfVRETOeTPh
W8nhbKuVqG1rPWyLHQ08Fq07nDByDajO87NG9FzcNrI3efxcjiSP4NcGGXCQHrrD0hxB9emCaRd1
yqbxykD5o5q6zoAIdU3Bs8PmPGNX1FGkNLBqhszEqhWpZ4YQqn7SA2M376fXWHNE5D+b5mCAV94G
Y56qIht777KycYz7WMK1kmw3A0T7ZEBpJODyUHBieh39jZbMljtZi+RikLyYFCgqNAn0hJyiTv9g
Je3LdY+1ZQeY4AD8MjFAS8fPb+lESoYkglKWVe2YwzECuEw3Ha4L2T7HLyG8hpQTBXUMxeuqm/+2
R9R5c1FGIpLAfRzam8UypEoSdLJ8aurxEVmtaAdxUwacLvAvESkv6J8wSyxj0A4uoy/7x9zQvWIq
faMKd9GgeWXaHaSlfqB5epfl2f2wqH6kqrdqpbykYHPU5Omx7pJdlDcfBj108XecljQ5mnJ1soZ5
Z7b5yV5iQT9kM4kwMJEIEAuVESdzppJH5qTM2rty/nxnB79Tzmcek3/2QYUsWUWZDY9NzqOWJbDu
SI/AlI0d9n/0+TCUpz66TxvBoOWmIIyJAo4UnZ4LVk4ppklVtqzJQ+RbJZ49a8BsmEzTx3DGakQ4
RYZzXX83jcRS4G1MfHvc5HvT76exGUOLVoEafezC0pl64pjxn9RrMI/5SwoX/oZOqToqoV7T0u9j
SLFQiQaWCL/e2ooOhgXoJQ0AvoTwznMAdTqtNHjrpoo+NyWg85r4uJBqbwKEqUpGt13IA/KWYFCQ
65J4TzqtdDSwsdiq4lVE/q5006nv0EXRgLcxJb2DauLslmGYOHmvz86sY8+grB0AxnoaatWRJPlt
GnnqrPlFHj4sY7LTi/5+WiY3kvGElkrX6MdjlfeOTIvHCPgRUhz5Gt4yE6CAapV+XIrOsdPsnkxT
45CWoXjn8qE0msdIal/StDzmzXRXDsYHYHO8dDrme/PmWW1yr00nD1Fkv5j5EQhK2MnLXUKtIG9U
X5uVw6jlO0N5SJV2Fy71a6wajpGo/tiAaHYwHpUkdoZ4eZhK46aOFJAYtF9MTXrSerPxkNf6clgH
17VtM6BiWl3FDChQTS4oMrQyBjWbijoh61XJPuK37AwAvbUDbR9GjiiAb2v3mzguyhCjapVZV5D8
Iw8K1ZcBu/CJcHF4q7+zPhTnidSpaNSiRsU/rLqAjRtJUynfA58WGKdmBFwPfTpYmF75I9N9Oxxz
6qva0BSFVr5kcNpV3tx0EzYwlx4LWkkjyg82o8Pqo3E+IrK1LFVlVPbAFO5qsqfHpuAol3O5eAOv
r5BzEGpLaGbjHRwod9MOmC8/2aoTl8Su/PKTSFY0Ni/SDc6pF1EcpyTEDj0izG0Zt1+kBCxsSZf/
27NxyXHUZFOZGlAPUIdgQRkEktNf5efpqBwVUNZmHsxQEzzxRV+My5PTGOTOZommadv+3TWpU0zf
/50h8238QdOLKovrBj3Nvycr82miu0sFbIAp87L5vh5DJySP6pjflLQHvzEVBa5z0L0Iym9ayQ8z
NWmIJoeFa40PFPEYjLwaGqteFeSfE9SAWbZsfsdI3OKR1+uH37pdU1ZlOH9CULPh7N2O+jrtWmjO
Us/+rOsHOYqf/0QEAhmmkpC+8vOsTUGbYlloE/QS6r2V/GMpsfH572So7/0HqekodzPM2pLmU7KA
f4WGAj3csjEToQIrnRbDquD0sKdlWVhFCRH5vaE8AzyymB7+5BS/RPCKSCh40xv2djGl5qaWABUc
YtDzuozNHt7qHLyumeOIiXQri/HuJLvh+3C/eysjMYx+r3RNUVmQ3Q2v32uZ3OcZxknqZhsWxgZl
FK99wlbzB1YVabwBG/80yA70AxvxtD1RrWczt17L5jQceCdIBKokDoyZRsDeKZr9nHendrT2kkmP
ZSGjIpu0TiEXp4iQI9WFbdNNI1PQa0Gd0LIusDSb1FhUdWxYfat8xO5x0E03DCg2dMD1FMQNxtuc
RHEFH5pd6sWlr6RycSiUijIfmNT0ACZzUOA6ode/YpN2RwM1FNLubuX7aPL9OiQXgyJFKTotmauA
Ds2pbB8LMjqFDdrRLvLnWTTjummNK2lcIIoB6N2FFr6q3fbH3gwfJZrvy8L0BZfItOPaJXJWj7oP
kZQMl9j68SPwaHzAfRm1owSYudhZkZN+EYHUbuaVq4vkW6lGRyoyRhDJ+FsZVViKMX6sa9kBMLGQ
hnn/7ohnA1rlXmY7Zb3dnY/IlpBRz/tsghlAcalTfrS94rNAnuDTnc+/kkewn0GUbKmC+dgdYsUh
+pNhY6zmJ//1oOzr8kjqXeQtovFygYryz2zd7NGfGOH6oug2AWkFWe4VGp3UdvGoXovuldnXperg
uaWxvi5CH/58dU7ZiGM0ZlhSho5uLAUt5kH+M6507jCd5C9a4ksH0SDnuclyIVjFGx9QGEDhu2j2
D1U8A+aH6SzDNU38XvphDn+XoWcC00T2Ur9fvC5y8cAL3dT0l+iYlU7x15+53rcfwmtyZVXGEo4o
a9DJehn05KEatFs9iz4h57iZDHJKsvmoGMWXRsfaahIuu+uqtul3V/K5cpOmYgFJYkX4qrjXx8SJ
ekngZDc1aiWBC2z2VFgzmF0xeT2bXyn2RDyqTveRSk5l1UgOXfLg+pE2IylgW0D1a7NFaWZcK6VS
qmEe2xaZooyWPQLJvvO1nbr/n7Hd8IZh6DD/iOFiB5E7fQYtAiylTx21e5G0T9fPsWkcKwHsYlfn
6MOsB6jhHAWqHt4oQ4kZKSjmVH1b4llQad/UgpUoLlSMXSe1eKojvZdtd1CouxiTQMSmS1uJ4KKE
ATILWoLIMFDs1gktyx1tww1jESnn5tNy9Vl0DjplTrMws1QcZdihXOIxxlHD+8n/p+2KXX5rP17/
TNvBCKpG8ELQTZTy3n+nOLWVfFFR7dLa+KGJ7QOdgawZgr6lH32TAKsdnNRNmx1NRMUWbsRU4/31
37CpKrqMsXwV+5IXqKJy2NS9PaHUZU23Q3ujgq+yTR07E83ObrYOgK+gm5qqKfIFHiUWSfQpBJbD
eeoH8Aps0hnTpczCpMSF19wTVeA/ts/2JpLp7soMMLoHOkx9rAJbzZ/byLixu+TGTkPP0kX7wlui
gFSEWRFwuiomX1FcBj0bQYuJ+f4amdlAtU95T/elbNxh5yETnGvLILBtjnSXoAN6MZuyqJFU2izG
622z02ixm5cPVtkI3jIiKZz3nedyiPMUEbYmjWumnV8DUrOORAxnGw4EuIl4v6K5ylSQswF9kktb
n/AsqzXfagunLkXP161HCrabEbHByIonAv9Grsw+nxYL+yfDLgya47LHwDub/qJHDFS23nWDUpnH
4xIEqLgFCDZM2kLduSBSmBFaTNSqA80abnN9YlstQTh0bj4NXjOZ3lAkh0Wxg6LRj3UfulYiHTOi
HupMOpVRdxqJtiPVcCLZ4lgI2wsZ3T7pb9pKdeQKoApS7uVR7VaR7UmD7RSxiBRwI/CiLG4alg1N
xs4ieW842mKb0VSiqBvNX7Tla6zchNGBKoghYlTVje8PeFpCgE2C1ozNwxoPmRXRLo0A0/DUPFtH
RqZTPSmRY30y0cgsP0r3wpx84+1mKRa6p+gJIcrzuWNm2o2kLZ0GJGX1qHilB9b4/MSaw9VOujce
rivEVk0AIwI/Z3aAl80rRK3ESVIqhQ72lF0f3oTJh0YGbsliACEj3NHiqZ+OgON3qxoLZ2nmmJXh
gAnCLaZQYNKXS6gqgg2SZixhqfDB/NK4MTToDGkDfoo1HQZ1OWKREdtPjQ0CBXyGE3Biaidq5Ac6
EdC+ASZkMfSXLLJflyL8kPXpXkntr3krH7K+92Kp/WsaKlVgQVsFO7ZZxJa0DfvSgha1QO/RmnTA
3PcooyiP88fhTOscp7vwwNrqs5fO+9/gxN3wee8kMze/ihhTXZkNtrv1XXkD2h2v+di44Sueh0dA
tTnL1yHAXpoqKH1t5R3vhHLZWgkqIlrpEMqyTiBwhe6iuX0A8gInm3eMr1auvTT937Mq0CcChgvF
NkW2+Im5UK3KrMlmSExukvTYjJ8sQ5BOb97mmwg+odLyECCwMr5jU0dOno0OyX8smhBVSSSGiyDq
gCcZnWR7N9Bib7UadVuAYN7LukQAg6t8KOtY97KOol+lNY4xJEc5607RvPzQhzxywgUN0yUeBImV
ypwkFwfWF6xz8TPsFkVJF1nfKbmrHQs/vVOfsmMD0s6/4d7i59EDNymgGoqdLON2nPChBGlYJARU
vwx/SC8V1lQFzyJh/bT3Sg2UN8ATz7qBndbhkH5jOzVsblZ/7p6E5ZWLb8Fk2SjjGth0x0YB+/OV
ARWLlo8WyS24Vtm1AusHm5y1fc0hPypgxai/Mfl8kXpxIjmbRXM/U+cqCXdp+tTk9+NETwhfriGX
u+uO/CIqcoI4O5UXTI6gHxvu4PIsD2uRi28UwH6pWwsIn1qx1zqrE1jp5agbJ5R7X0XALVuavmMf
zzoSXCWrHUW/sTl/+RjhJHHPLFVGjTab8enyG+Oo+ciaXWDI3gCAk7G8CVLYy+cApKmYIpBVlUHs
8JEoioe+VYoCxMm3ym445F7hTg//Yef2yltRzL+0RiaPobypCtuJ5RP0ytBbc7ZwOlb3AwthNGHd
2cnv44N0F52UPVBinOZmCarEqewnBeiHtjfdAyvXv65EWwaCRhBog2U2Gm1w2hobZkmihui7Ybk3
7b1ljs80yl/+QIiGIRRLljXtIuFNWwneINUQ5vWd2t3REBi8hRAZavMoKymcg1s6E+B5SxwC33AB
CPZHWXfoodxNp+TWuLEUhvjF9s32IiezZfAA//x1Os6fGZMG6BKK09X1XdyPe0l6NorvSihq5lxk
pkxlVnLYn698WWkkKGupir6LbcOfG0B6Za/Xv9O2BNSCCCga4KM5kyslrVngMvWd3ZWqX0gAa6xl
EUnC9mf6JYTveylzNsiFbtg7s2ucMP+Qzl+MRjRjteUbsUH2z0n4vpcBBJWxqaDWbN5SzZx+ciIf
+/uOGSQgKM48+5B+7NzYFynDee7oXZg9f6U3yZwWxsqYps1i2jBselM+Vs+Th1EAdH1865V+knz5
oBzBlMh+xC59yjyk+uBKKf8WjQpfFoa5H8KpZTonqjR17J6xywTSQsUD/V1UYPQ09gYHgK7H7tk+
FgdtZweqZ2G+RLhHsqlPOjrBGI7WEYWZKqw0Np2UyMYOMSyjx4qH/r2NI4Hf3paggbHJsjF8xucS
Emk6GlLYfIOZAaVvKicjy+N1q9iMRPCPGDK1NBO1KS6h6+osmxMaGVCm+L58TY7l5xz76f1j9Qmt
eu+6tG0FWknjFMjS0pjU2BPc0W/5TfahdbCnslcP5WcKMO0zRG1y0/0AVvmh2SFNY1ix3c76WP0l
RDxgki5UefVLOA0CrF+F/eMQtAj78jAGaBy41CdHNvrxGxH4ok7B9HUljX3qlbLEDYZp5wh5kwok
XIC/lY/1ffpC71Kg+1HGYgt8ajKfOxqoMwhyqctHDyedU9XMMKK4BErSLnzSjuauvIuB96IEypE1
4lIwWP/Ps0mcQC7wSmTOi2yy8cqyP7WorHS5cH6HfZ9r349LELP/I+3Klhy3ke0XMQLcyVeukkqq
vbqr+4XRK/d959ffA3WMi4I4QnuuI2xPhD1OAUwkEpknz4kTVc4EmKA5hgRMttqhK9xhwqo/0rlu
818TcTBrYpJDqSNAMhK4biie2qG0IP6tmZw76vo1zhhhLim1BitZjzkIrKo6CpknS45m/3lEJLGt
vKtP4LJF1uSRO15wv2asuLR9FnVY+WgvQBi3ztMAohQa6B9tEySibuSYNsZyjlJpjUhPMXnk88hE
N+/Mj7PBFiUbeSmlBFgVrym+ZGhsyPNbm3DC3GYas7LBxB0wk0YEkoWmN7UnoQTZkfltDI9KVnNC
Ni/AnVPj9SaWY9/XYqB6Qu3QBK30Byv7HaEbHbt5bYVH9Uk9TN+SXeObjup0UMIK7Ao3tsBDqnAO
yFm3fPVLijxYSN/ClVq8DpPYyUHpUkEhBvUc1cZE2S9ecOc6EBNmRB09SmVGSKVjEqpkTe0+hWx9
5CmOfDB/17ldtBZ5/Qvx3e3PC34cXJOgQWNJKHMlL8RYPh+b0U2fE/DVg0Vq8eO9YWG8xsoOyjHm
jgFfV/jOJ+bDLBMSyjrMwfUJs4NX7EOszZ1euhd0wm0ah+Kf6kFFRpa5EjDJHu/YnAFt1xHwwzoT
KwTMBYYJtP7w/C+O+X1TWhOChbhT8MBDVoif4fZeWOOtFd23exPdn3NNgBKwg3pG8wbgPuZd6cQe
1/e2j/Q/P42V6qv03EgrBZnLH/KbcbLzU7XTwD7/1jsGwldx0u4HHk/6di4Dca1zLROpDHOnp0CP
J5KUoc7rUFnS1gaJEYZuKdFH4cv727nMZha+MsZc6WPUpGpawJhZgB4O0Hkp37cGyKZmxSlDXrf8
urBNfW1ljjlcRjqphSQhOusvFVBQEQCrwaNu9x7xZhS3cKC57/jtvGFlk7nGG0kBPpqEAaoU5rsU
nqc0Uzvo4Eqglra6X1lp86ZetqPIyihzsccxEHZ1jkM1/Yifh0dQNoI0CfWB/CzRSzEfOqYPE2sS
rPj77U/6XxwImRAYMiXMLDDJ8FLU7RLSayLQ7T/RW4IAY+eOTnTHJ8DbPCWg4vyPNfZSEtKmGnPT
hOyc7I7EFVNUTOS322vadtMPI8yZaPsszcSY3uq5eoxLTEZUYPqLDLep6l1GDE6Gz91C5lgEeSQA
qIJFFUfR6x4TkL31XvxoeASEglyWLRrjrmLgagvZUzHNdS3nSMqifbIXqYDIHe657zKILpRz4bV6
zlxAWaA/5XON06XcMs4cj7nuByEq4S30HU7RSZE3Cwi3FA4JdPdD8jZ9uf0xeR7DnI2p6lJ9DrHc
IAjtiaC8rRzLntMj4S2LudXMXuyrXMSyChI5cr9YeswTU+KZYK6umeQ4aRWuLl0ZbTUWLSPnzGxd
6+Kd4+U/fs9OYqdKli4y9fv0k/4wOcZBPKp4YKJAjpdPvkcX4ptxBz0SrpjkZhUZ7Cf/OdbsTPYS
QPtsDrB/ip89IpTsi9+YKQYkmId4/y/x+cMSE0DCEbpK+QRL9JpVPbUFKi+25wd0C3d4AT0uo8Wt
JXM+HVvbNReTFCKBTcqhR4E7QmiJ3w0ccsHPDnFh9Z95r0mJruPqoIFNhrbP6Cgk45FRVmeKkeFb
zodiXz/HgLB8IZnVveqULdSDIq87euU+VWz5txGB2qbxx53MGcekRm79CMZnq3KpJbHFjzCU10Hb
Kep9lZGdWYXe3IE3auCY2y6ifyyafY6VYV0CqY/Ld7ST0NcO8vvyHv0c9gaI25zMy+0UhMLiIXuO
YjtGAiCBmYIqZXDD3GaMXf0Q5lIEI7ZZqsp59+fZMmarru6K2IkSsNFEjm6DF2yxW0BWDAfCTbSA
8hfSTVuvGRkNDEjgALei6szuR4pSkaJFC6N19R+yp3sLDrJ+Kvd4mlrRgdc52PLylTk2gTV1ZUB5
b0aSHCcYvSYWNEe927F8syuztsHsa9OGeZBXXeAtDx1YMGgTWswt/b4Frj1zs188+rHtNSGzAmGj
QmlL4eCrB2HZhEQep0TzJIKJ0vSkKk+3VyRtPcNkDZc7ACa058KcUxCWA05gVprXH5QnsBy8myAy
twuHHlHhV3qsQHVmh/v6SBxKL4w626G9I3f6frzjxqmtvGf9WxiHKeVoBM08enl4Ys+egNIFxKa1
fbwfQGw62Yo3uPWjSnmNeb6zeQGsTGsMtlFWcrkGeb2BcCV7tCdbucSToUrILdlQF2Fj0toS40Jy
R8ogGdFoe8eT+4h20O44oP4l7f61miZu07Uh5qYRO4Baax0PurxLrdb4JOJFrfGubI77aIyDzriw
jSrEoSM+5ODs8b7HrO5XsEHb0WJrnnEXueNnpXR4nNibVbf16ujJWZ2MMJiXuVYazQu+9r9lT94F
TrGbwYPvoo/wm3gFno/dF33PmyY6x/Bb349JX8V+LktTmzAVd6hrXGr6nfAg2TkSydSu36EH+6lF
3c0p3PClfaFMX7cP7Gayvl44k8HmIhl6TMVqENPJ72k3sYYyKLRILEpHwrtIeJ+XSV6bQioScD3i
NQmZkAYgxFLdN0HqLFPOWddmpNPwhDMhTKIoMrOteQIS1wyqlh5GxOyx25cNr125ifMAW/Y/Jpid
E8ZJEYYEwTvbz58oIUh8Os8jPWHmzOF8JRovrrwEmE3wKoBCG6NXl+4ZkRwdP31B4NbaQ6opoSWI
ebMbFnFXFEC1pwl5lgrz0CnmiZQ8lcvNzdQV0E+Z4D4RWfCAMZS5EdFmvqCmD2VaWkth+pwVbsYx
EwIyYLkG+JxNKokayoDA5jp2E6Tk32nReabEzN9Hi+eFm9cuFDAwTQLsDFAKzGGvOy1Ox17SkUmM
bns/vbYn/Vn2o92QWoVLB0k4i6Nhi/18a4PM54v1agLHPwxOU77Tkswh8V1tqNYifEtEtw9mq+ke
5vpVTx5z80ErF57/bGWudGsBxoAaMiDTl/6zAJAWReKC9Bl12f4btBp8wV1e80PgSHsV/dHoMH1F
XOczu25G1rVp5t4AiKeR9Hn+UwikgNPuKOMNlqKCBD0UO7tXbYp44e35ubh9teerJdNvsoroJJm6
Uptpo7rDy09xi0xpvCpfiq9Gr+r3wA3rXh8lP02p2umGeB/q3be5XyCX0RcHTE7vQS7yJS9L4iq5
mVmhHLpVLj2pAtgrhxFgi7arRXFfQeHdGeKF5zK8L8b4aFIIILaQUVukc0/Gp/ipP9WnP0LOEPJA
kg+ht1Nlj9+5GcXWU0sxgF7DsBcgySw9j16UQprm+GC6Nj+a41MA0F7XP4Aiz8Jw0E6idBDG/F2J
S09Jv1bjjnNYOPZZ5h4dXCqR0eKwED+8p3NB4Snc947ipY7A1XXaCm0qoMm4IQCHvqJZgXieEFc6
Cbw+RRcRZBS6ynnFbUYbDfh0GVI0JlUjv3REDeDguYdgHZ7ooytYkV3XqGcqVgrRVwhs3PFK71tp
79oe4zlT3dT61GH/qunFDGW7JoFTkuhIpNnqZy5nII1d7Dlbm2NimzibKcVC6mfZ1eBT9LP3cx9Q
2v2MewLspEVqmQ4vwb5G/SMbXVtlLl+zl4UxhryoZ+46Z8L7zy5ezDuMQeKqfxq+01LE7KGkir6l
sjPeNUvaU+JNkKV6+efQizjX15YbQfpJBwgTEnK4Ii+/8Zh3XQsZKuA0lNLNCuSqRsyJCGe/Zzd6
bYNZchwaczoviAjZ3vBVT05t/XvizIB9tvetP4C7GlhFd3mLXOXhD4FFcZIsgArs6oDEEZSj3LRk
y9UwDAp2KgUiS1BavVx2WOlDDu1REz9J+41eNYB+tN9Zfe6BZByP5U9ztrKd8v0v5Cc3UklgXiW8
MCm+8GoCSBIauenjKgHZ6dTbxavwIDrSm7jTHNXvAe4f0KxW/0JPb2PJIJcwVVC7ow51pc9IMT9D
p0yJnyzJfa3XdqWK+2XQ/LKBRHururej4ZY5SmGg4tqGRCmbFsVJ0AwYMUh8SRtOxtz2lgIp+EIr
nDYSPXVIOdFXodGI8TLQk+tgtpAI5gGudLPirFMSE5mCnLWgTzIs8Et6aADVdiZIr0WT3EEK8AHC
DG/41yDVMfXvPWl2UT9h7DiyjbTAkAwaNYEKjG5g6XV7CmLhCYhozYr1SbdUkaBw1XSh1QDg5pTG
8F6BwSlJNacr9D2Yeb14aUAMNFtdp7tlOQM82h1Q/IksKIfh0k4mq8oETGJ1FuZxj1BLc7Ihc25v
/EZYu9gH5rThWhRqsWwScAdFr+FkelKm3C1KyKm088zQ77/KUtJAI0plChjTC94qZZ+Ud1L85fZK
ti6gi6XQVGNlA7MyqdoucFmqtDA8Fg89GvKd1bkggX+W7kTeZPrWm/LCIFN4GfSgltQmTs9kUvTG
S5/oXGe5R1n2pO5vL28j9K6NsXjLPEyJJNQw1rWtEw26Pam80bytQ6iKwBXoiHN0eupyA5eKNHUs
R6lfdKNVCIUFTLEHsr+qHZ005NVAtha0tkb/+epzGak5zJWwpPhcC+SSxFfaxh/sGBHNaSxK963y
gE08k8z1pQwjacs0gLPPkF0tf5AxtG5/pU2fWK+KOU+jRAYj1+s/q2oeq8LS9jpAfpMvPCp8JNNW
GFubY84VibO4InOLuPnUu+FO3OV2dTccKB88Ff2reXMDmzsIeD247k1wJLM0BaqQTlWWZ9mZ5wLX
oPSWQPQeAcohA75ZcuAXxLdCh/phkiUkSNrCIGWWAd6QP4D2MMsaN+iiA+e7bd2zayvMFY+ZgQWa
ZfB92mBKvsT3oNXAsIJ4n1nTbwQQu3sTHF46xVsa82YsulkotahIfTHwW6jtmZOji7xTvdU7g5Tr
P9+MrYa3ZWLUU5nQb0YVaFBpjA7p24/MEvzq0Ixu8ouLbNh0y5VJ5mw3aoYkMcjpKRjQkj7zyJIv
GdwETIbaHR9uu7GTOuDDGlBRJl5z59f5KpjM0SjVs9DHftWpliiB208Eh6zBm8LdNkPVrKBqjHNH
//nKTBxEM00TY18ODnH+2CxfxfDfx3lofmOIA8keZFvYr9WXqVQZTQcTc+c2LUomEFnlOPvG0xM2
TPRHMIyLSQ7G2RsNWQYG9WIQ8YT1AXUYN4M62c7MKhAtRPNDphLPlPqXto8/xQDsJdX3EcNtDudn
bASTi5/BuH/ep9NSFmoMXgyktQgm7oJ6iWK1+J9Q4Cnc/61Mc2GTueNivWt1soSJH39CPdONd+mB
JA75OT/Iz6AfBYrtZ3UQ9kVhpwUv54RzMCnnhWnmUEgV2DliyYCPFpWbzG+FygPKbUEBMJuD1zcm
kuBErH+q+hDUBao9Z/qaqrLIr8QA+Z7VK6gzahbVl5wlt6wcsCDN0P3h6vBsfNKLH8Bcf0MOrlAl
DKBv8TX/tgCJmWODqdpQHwGTBwC2wwNYbCQtFxaZG1AxlzDSchxJHVMJSeI26hsUPEoQnWpV53I8
dtOYKKE+jUlE3WQrxHgwRW1BPRattvf623LMoE+SWYWTeLo9QvtFtI3Bb/d8cpctBCbljiEmRr0x
bc0O9TRDoReZNmJnS637qQp4K+nA5Rz0DrrKKQHag8iWgGNtDUm114LJX0I0AXMf5GnkTSiGfS5I
XqjHr9kkJQ4ULw4gHOak+ZsOiNklEPXTd9XVsyrVhyGSRSH2+9nCxGzpar7u1XhDWRiGH3bR5+Ch
ei4OmkcrFDz334jOSF4/jDPOF8RSSYQYZ1uFkpuQPndz4ShgR+A4wUaqADNQScfHUPAKZM7xAGGe
1FhwjjPsNQbI9bvlmLuoy9xjlsshHQ4ZtD73vCrE1upWDsA+APo+KEkvaYiWfW8LWmjJ42KNs8jJ
YOmjhYlSaz9jR65Kpe2DaoJuxFlQ2kt92afkc/+arEiGd324MytQOalSWTYiji2ZTpGMeR+94Cxk
6zOtLTCRXpynJJ4XKrUzyVZZtU9VUNlTNfskqjkuodCn5a1NY1xiCiIFWDUFl3asy144Tegt9pA7
10BWmOlTZWlhloO1OSwccZg/FUb2AFkITI+LVhYDagI25YMwGz8KSb5Ps+VrUJovodj5eS+BapAc
u9TI7WgUrDqc3FqGvLacnMxOschQn8Du+gIuMy8SB6sVzDtcDq4oRadBIr9qLW8t1C291pzBIDZB
5ti0IlG3lw5BUgse1aR8FXrgFzVosAyS7uZq8/v2gdkMmqtPzSRNM2k7VNbAt6X+mHP1Ia4kT+ke
40hyg/HXbVNbuS6mX5VzzQpZGguPb3Sz6boa8Yf4+acCxKy0AaS/hXv9iZItGfc8vrQtxBYsUok7
CYKr+NtlSkiCJQYdgWF62lO0l3DhadYCrNiwaz3jYXFRcadKe5ElH9Dcv6essJndfeEse9PXVz+C
yaTgHUVuFlg25iseamjdx6hGgPHExqMss0ewdx4DDFwL4Knl5ZKbYWllmjlm+SIWOcC1wFC+d452
oNge+T7YHXtHArYn9H7yuNy31grWHZ32+ACSYvs2JjC+SlcDdtvLld0Vw2M1h06ahyDF4USQrce8
sTLFtmjK0gDbaAtTyV6DLNK0o4hX9SBZlc1/527fnR8LkxlPkiRMB2kprHU/ui/jAdJP90BoyGBs
xhi7D/Q9puZ7ZBh0NonXDdv6iuuVMg6UzQDXJBC/9TIw/9QIWAOKm9kwcHaUxkE2Tq7NMM4CAq8o
CQc6+9wiPwOFfDh+un0UNi3gYXPu6qHBzqSDaZyD9yhXVU/Pyv4w5HIBpjNwc922cl1rpDVjEbOk
hoSGIOCal6ceKZjcQXsDmsqHcwqAuhWqV+GRSrMQ6S/q8ddQK2oRtEmAJ5qqKLOtbTEv0O3SUwC8
MMUZ3y13xlE+BHcxt1V45QqMIcYV8PRME6ihTd4YNpCdfNMeK3Pm7R/15QtHYIwwjtA0ktnJI1Zj
YjXyMT7Mj/k+tAc/9rjQnytQCWzpkG9TMC8FFCIboUNZyNsBnALeYqQv4JF/xnA+5Pbq8FUf6l+i
PgIjaHY/kl4+AUrNiY9X/gglN0IHm8HiLqEMwzhKqJmxJqjy5Gl5aonyF03l1FE3DcAVodyGqsFV
o4aUYCebSC56+IvTZSB6miTV4Jzb61EVuoyVFaa2HoWDNpg1IR7y+ljHvJ/igsjQyT4vPoatZmsB
cuA8T8xFrF3lo4xlZgMTHQQbWhSLXmQMLmX+BwsLxOdfe3RgpL6yFzzBoix8MJv+kURP2aBZ1ahb
Qf/UmnsCse5s0T1AfmylSSPOx+X8NoWBP7ZQMiX9jF1RTVzsOvTOs8kaxC9JBmn5oLPaOnGlQeFY
vcZLX24J69BKkSUxaWC2gWiwIzdOCPa2h+YY+Lj3p8bpMI3Z7ZSHGnhQtz4GwUM+3YkugKjcJxfH
+xQmWCyiFExBjeVWUwJmLy8jFa8yS0MBEyrWrnfu5K1qbr2UNUpYYLWK36eStZDHbp/hXdI66gCW
aicHXOLfo2roFgMpAfFikXa7mbtYTiaoFAoBAJH6cxt/UqGSTvTCDpvnXHiTimdDA4RKnK1W/C2U
yy4Adj0/Dk1q1V1gp3l0qhXJGWpUQIrENYvQCocW/SFj+pK3+SvnMtoIcFSvDhGOcm5dCQXPnZEk
cTAQNBQ1QMmmrkMbVV8A31dLe9Hn2G2FnrjQdhG9HnPXfqWYvACx5Qi4lTQJfxAo6NFbZfWV2irt
03nCV9JfzB/9txb3IeWDyl+zbxBHA0MH7zl8nZzhE60t0jxxZbFahrqtMbXn5Z803Yl3tS+AcLvK
ASUNcQHzHqybIXBtj8ksYnRtBTHDCnuUDeXXtP5JXDp7ixGN3DEbfGFfEzLAEDAAw73ENs/82joT
gLsohVxCBevLQ3bs0ZRAHR28f5mFafIO+nCP0Dq2A/yYGOJ0mFWYLdA6quVj/Fg+Jk+8dPF6RpPZ
fCYqT4DER+BBxZPRCzGHgySoekwPsT80VpNZyb15AK7f53HaSVdPyUuzbMCVwqzvTLoLyT56rEor
ec3vgXnv011wWrxwJ++mI8ZlIqBUU1/HC/lZNlDxtILQhVZRg8Q5s3kFyK1ccO2IbKwAY3VKRkkY
vc7TTSuBYmviGA7o73Ikgx2cgVfnuobI0G1A6QmiFiZ4F1nmUXC0NnoZS5iHjez4WwMkabE/YXjG
/qkWtrBTfyBcURJ6EHTb2W/or0gvQeigrP5lyKzmHjAil1f53cgaL34ScxHIURFXeNkD/S8Ix7zF
cxD04AN2/3as2wwzdNpawXCMDnqhy0O/mIPaZuAH9+oRHVzhDlpOvEi2tRINuRT4biiSjS0hYKoj
msBGN3ntgYiv3XF4oJ9zkPYK2lcl1E3x+uPT6V1VkPBJ11aZ8y01shGVyoxbDiHGERuoheXl73Eh
ANMG2fs8lV4ylpy18pbK7GbWaqkoNdIE7XLxEKcToCjq7BZBwUuUNs+ILhI0Jgw0IiVWlDZdtDCX
CgXaSscB8+o6fS+hUHA6v5foLBf3ethaG+5uGegeavNMX7G6HsQ+7tKihcVKQbta12mxFPJodinG
woveIXVQjPC3kGQ7EibHYiqRTwTjG/5/mT1XyU5Vwd8YR+3v2w689Y6DkjToEnUq434lEjfqaRsH
En5X944Ws11FlvFaHjG88+tfT7Jg5aj74alo4vlz9WIMNMjTy1E7e9HQHBVzcmejgdpcxHGijSN5
YYY5+ZXZlZkcE7DcSni+yQhAPQ+ktHXXm5hSRwHCALudwSoetUpbdYXZz6A7ED3UQ7zqe+MuGG1q
/NDhNjE2Mk6UldBpAR5avQ4yRjyMbVFPEuYRCWZ2rT9Iz8WePkkOimjc4ZTNHfywx1b28YBYIIE0
Ybqwy9w8avZEaRyO2208uNdrYsv6Ua4gPLdYU7JvNUv4HiCcDW47YFYrs7mPto3Dd2GN8Yk2H4iS
tLOE9GB2xVfMpAGQS5U0Gtc8jC9RY9cPBX9+cyM9uDBLP+zqzMtaPKtNALMUTA4GnLvJi3f5odvR
gZXOR0/GN7y/YEe5KknSk7b6gPQDr+yCBx75NcInHIZKJcVu1VlCedBBUJrcF/eFO+4WNAqLHZfb
a/uzKiht6BDthf7DpeUgE4tMr7Hi4BT4y366g9KNBT/FWJO+57gQ/WjMQwyr/LDFXFGDWE5TSmAr
2S9HQbATz7QpgRo5thISfN5Vfz0ydt7VD3vM7QR495zKyjLDiZLH3h1tw51wPVqUwqyVLeNn9KJA
ikq1ZdVpTv0dD3G37cT/2GeTTTywzZGoI7iSQS0zqbEjJYa9CD/+f9vKpo9NCwoxYI9mb4JO3T53
DcHSHqPPo9d8G07JSeSB4LYeMuvvePVmlwRzzhqsyzhp/uymdwUUIO6rxlru6fgB2SUned93Fm8/
r1sllx+UfclrUl6HkgwHolGcnGSvidGftRMwOAfW+Ea7FQrYhNLH6Vuk32dQ5bgziMWvtPM+LHNc
BVluRaOAMnBSq0cpIr+GZAFRstTxTgz1UPbEoM+JSwQwG/SKGQ/uOhJoiXaOC6NLR9l143XArGWJ
OrHsGt8lYgl78xh/0t7au3+tgIDdXhlncXNtqg2ZBOfypu4lMr6ICU8HY9OR1haYIkleKmKTIWn1
SvgO4h7K+U/yXf0GQjXMHYt2/Zj2GH7mDUVcTyQyK2Nul3QsJ1MeVQnEK80+PVCQb+NGu+zAn6Hb
ulHWS2RulGCYNVkpZ8QAtfgBWPcxEgEJTPP7KM3fF022bweDrUxgbY7xTIxxTzlpsLIONdUyaTwi
yKfbJra/moiM2NRA1IihgssrQ8nCPksWfDUCGnziFl5FUOaHWtkfqqPBLx9oQW34wrFLt+rqMKzs
MvWaEKCJSEHfBpfk5AjAzJjgGgA2lj4B2gcUTnlFis3NXBlk7kYTNH/BmBPMx4TlPuv1fTTzMOdb
kURemWCuRMg+mkYn4YoS2uZQ1vtFnncJt/K0FUaA+gEbCBrb6CYw5ywajMjMy2rx8gSFFskOEC9G
WzuMfuJpjgLhAjxrCmiPN4e/mPHfuvbX1pnTZlTGPKPgQMuJXrOX74Y7zTFewtfomYpAchfLM8ec
uCUXRaET8uXc50p3y053ZX90wE2Oniuvzrv1/dAXIsBGQfMIL7LLswANV00ftQkJhv5LnX6q4olw
B5quGXwRrtZGGCeJUjlLomxYoDsB1RVHfC1+SAc8YgpU7Ch6OpttH5pMaKDUuv8XLD1bMUxHy5AK
QpnGla7PmMmV1gzKACGIeCcsjpnbw2PmyAnuW7Oy23cqi6hOmLf2C5/bfds69mvrjPvUZOrSMW0X
lO9nsAcD4inYegauOgOl0snHeZn825GGt17Gg6YlUyoQmA5epEzHOjYLqzVjKAaKKd4gUQE9WwBe
3Ns2twqiwB4Df0zxeddVIyKOGtQ2ugUj/3tKQylYYUKh1tjjCGx5DrDWFaWK5qx1K8bBcWFQA+4N
qcalAy9howhxXKGaEPWuooG/DSIfnKVtvW7WNpgvSPIOfdJmGr04CfdhgJnmpoBgS+IN2ZsotHYX
zzuNyA6p9sSs9tV4kMIH6DBbQiU5xcBDL2+dWWCvEQZVFROILAazQCsX6PIZx6n4WRYvVatD1oaz
rVsRFwN3tM6oS0AxUhdbPeiqKEwUpYANyQ/8CsRWol/vO5/3pNpcysoMExnMfKlUU1lgBgJt4/Rt
iVNH5nHVbKZL68UwWejYTNGQKVhMD04p+bjcifeaJdriid+m4CyI5YMBd1UFStiQeEaq7QSjt+vw
61CmvBTm6tULTniqJCUD8w+EPDstiGZTVzWVLJ8LNMO+k9xhJz5RvFE2ujw2rOuEibHGJmWkLnOt
VGVEsG6//KRvfCBzdmK5M5wuQv4iQ4Nrz9/M61IhY5ju9soLO2lIw4XIiCn7P3r0eDv4opsceFHk
6oQzhpjULMjJKI8JDM3QSleHR0xoWmkreIPwfDuW8Awx50orlqpPFbJ4apw5jd5b4qJYwBU4JOH5
yJUrMmtizpYwSpKqZD05p5vDPj7Ev3oU8ikQr3Dzl9DRnpefzWjdXuB/+Wa08AznRFRmAnJvJlqV
LSKaUXLZ+2GcvJpJGLvJ2FqtdD/05h4c+ONdSsAEKI7ebevb2/thnInUohxnat8oslfMrSUZgqNm
jmJ4xjTvbxu6unbOm/thiLliE02o+3bEKhV92GWB6cYmr+2/uRYFTRjzrEXIAmciIWxTTNNRkEPR
OJgPdBa0/VF1+hyCQ362MIQLoSM/BR6O46TXzQq6ug/TLOwPt3yoxPpIXUc5CO8K6KQ7CyR8nwRA
//6ifEi9/uJlxNhjfKbW+z4vIK3rjSC8o+VtMIlqr8ALha5uy8lO91XU1yLFihIQGt/+ktzFMj6T
hphEhsQN0vsGZHNoG4qvVKkA86WgoBP82vsfeoV0vRrIi1URADoclMu4VvZD21eTQjyyfDUCzPCb
ByXmjr1tBoCVFSYApF2Cdk+AACDs9JfBEd7VXXgYrGpHJQDJUdvxv6Sy6bQrm8xVO0ltlPaGsnil
MBSWmUlupHdQSc73erczl2QnNKAyMB8TvffULN4RIXvJ+9wBfqQjbq+mliyd0r60jM6rNaryDPEb
caGQLlts7s1pPKb4L0TV9yL4vCBY54qnzF9IWnip+Fppv8sW0yi5bHVmYscE8miA1mfhm7DkbgZE
pyBhsL6GQCqG4xB1b7sSZ/FsvXTJ+wKUxhqOjQTKvb54kAxynFPiF5nIiQ48U8yJaRXA+MQc3eZM
aiyMRVtNr9ii8hqMv2+vaTPQoeVkosOPljA7Ei1ogiRCFRXjcOL3YHqcw5mXXW/lMhCLpOhxPEDx
5+VhUHslkNJCJl6XgYg5B3Uf6DZnizJcFlyZqKu8FidvbYw5E2rSJNFAl0NTGfmu29F8IjvwKi+b
ZlTwLxGaoV8JxjSBmWIyA5g9ffA781eDecwwG6wgR3cCCJa62CUdTyqIXjlsEFVXNqnLrJKlrB2b
vggmfKmdckjvagi3z480z20spKJclOxm3ASXDrCl2NHrOc1uSNRehRCfF/zK9kD8/0ihqzLYICcN
gdDmQ9K2Lom1PSYLTfO8KoUI9sqgd1XSWdP0CAoAN0u/GxFHUWHbFnRMUTGQ0HdlwliSqn2t1gkU
1FK8matkOs1x/IZ72iddArJk4v/7U6bq/9hjFR0NCYXKPCxFrM0NuzdJ4LL3bJ6ylQUmYHToC85i
ngK8xb6B/lfP+FgNc6OazQLIsYLd+4N1aAnFhtvyiVLUkL/BOmwEKUyfIFGCCB0+FvscGjoJ44At
XB+Eb1ZSvXQdB2N8TW4moQ22ssA4X6KbkNUhuNdm8FXSFCF7p39XXBFvIKmz071sAzdBuDJKW8fs
wjLzBurNTK3bCJG+Pxi+YFH1dDpSQ+VL/waGc400YFbKhBHUcLRGmZE1qA/pM2UAgIKKNULYD+b4
tJS8L8cE/xHcPtGUqshRgNy25TapMXSBysnt47X1KLnYRCbsx3MTFbIGgKgmTXY/fjaUl6R+70Mv
FUTbzD6TsnTmfH/b6kb+dWGUCSJBlJJFqWFUB3taeJyTo57xOMdu7p9KCAPAhhRsMBU9PF96Eh66
R3EXnlRXswi4manmBz8K3/YPWGQCidpjPBIwZPgHWM6o8Eb9i46sm/7kF1zOl63SA/ZQAQUYqMVA
S8tYM0whHPDEIgA0dMfkPXUxzh38NL8plvLDxGOk+1VCTUywch7Px0a8vDDMxLAhCrIYOlq0ZgQS
rmNt57ZxLPd/UzPauGwuTDFvyWYeEzWrgeMNO3DhtoafVaUjdOAUySp3jngjSNtu+bGlTChLlVmU
YmAqPUVVHFFCnzsUKl8bJu702EaSerEwJnRlkdFUeoFQkhyFh5nsRANqJq2fo1tTgC+stsXffecC
MswvLP4XN/1YJRPGMDxnBIIG25SZ3/hGxdf003hsniQI4vCwdtunkN6u4nkojznp0axrxVggNRll
jOADkwyWYV6aTB2OSe+wmf/YYN/kdW+IQ40WO/iDATax668U61wex32DkSEeUoH+4FvGmGMHnt15
GVWEFT0eXT07kPGUGPe6jvqb6SbSL0V8vh0rOTsoM8ctjoQkSEUDyWSTuk28eAHw3f8/E8wxE0C2
UZY6AKaG2NqGBIKnRebUEraP1sc3Yo4W8sS6HVqUbOpRvi/rwZdHcObn77cXct1PO1/RH2aYc9UV
slFD8gJfJ6Riuw3mIZ+haa8D/V2f1GcRer/JfdVaSo/OMqhuh08EhSJezfSakIH5GcwRU/U+bDMR
P8N8EUwLlIzLF/UB7Q+vtLtdkwNzrYXOENmDK7tkBw0f8/X2RmwfcpADAglu4u5jZx2TWVtIg3EM
7yyRSyedjaPwBnQfrr7MLzl3wqaPrqwxSYRC0ljOJHrXSoVTm8DqlDHnWU//E1fnbmWCCSSCGM1F
BzCvlwinPAysoDBPDeJJPf+a2hLa6t85O3h7TVB4Yh6Nggm0Bc2/Bg+57ScRFx1Kb472Uu5BqviV
Hyo530xk8wehJSWGdXDSFT/eLfUhcUDi+E57oWWNQaZmcG8vkbdCJrLUlViE8wAvlcnLbKABKn27
bWA7Q//no2EQ8XIPhWVUIEiPyBzej9/Ss7IpVQGIQosqH/DRW1yDdMnrl/4oqZMZwyCac08Fxi1K
23Da9+yuPEY76CzonMh5TSpAT/pqhUzAETtitLUBg9kRL+BT5pnuci+f/o+062iOG+e2v4hVTGDY
MnZStuSwYVm2xZwzf/07aM8bUWhOwzPfygtV+TbAm3DDOTBsEO6Jr4Edfr5+p5uOdCWQcS2Gbk6K
bADSoSRAxjCygwQ+AlPjgLXwVIN5fAikIe2kQDUylJZNVBqX5eH6OXgSGJdRhETLA1ojUebmWV2U
O0DQ/E9eCZMcH5VhmWot1A3YUxwC6GB+Ehre7usZz+WfvZLEDtItUpw0bW4iF27H06AKN1VwEge8
tE2Q+ubfMyxaVXNn68mjoHyPltspe5CrFzUqHQ30jFWWOHo4u2U92URCxU0ubTWVX/CRHaO6M+W7
Pgg+E3X+vITiLWiPvTTMrL7MsUza7KaxspRB5Wn0xcbgR40+t4xXJqS0Y2EsChSMdhYx0rObEKZU
LznwAAM5GnB2hytBdUvKIYsEfJ7yRRMip1J446wcWzl7i5WEsjHJ0pcwTk36CjYS8OV9NiQeB+9m
Kv9ukGcPsRJSTbkq9yGSJ5Cen8ZOPslqfhwk+SYb+BCSm2+vlTDG3chkSesYIN7wb/IbLUEA8bgB
tSPQ610x56gC7/oYV6NnaZWYGSrCkr7rBB37KF96DORe9wOX0zGMvjGuRgq1fpoIzZVSb3zpH8BO
9hmgAsKv7m1yq8flF3L4xMJK13W51/MJiWXTEuSxr7QAn42kglNowOQXRozhf1dNtFyyzl0yHnr1
5mN29e0Yd1STsawDmhTqZXGrCNOhqJf7LA13qag9ZZm0v37Ay9mOjxd7nqFfKSZQD8WyoZ+vqx31
IN4kjmC3IB/1sx1/2Gj7cCqgwUSguYOM7aOvredobnO1QWyfKrcS1X2RPaqaYC/VYkVtwPl4PGmM
Zqa1MlVajXyzIz/l8rFNn7M2xCjXPsIiNucaZfzySxdvSKhxKpjVZveLjGTs1GhGEzQCivg5hRds
tN1A4oS6DlYbXI68bat7l8ekMHUhldKktbSKROFD6MZoWtpygUoSIDKxNNr9wiF5MEHbzvhdKvP9
hjbOKpLIC+Y6wl1efiZ6xJu62A4s7yKYjxYoiMYKnSTpxki21Wp+MdXkrrYbLVXsdiZOoje3VQnI
DUxW767fKu9SGScjD+BB0SdMPwhL4Hb54gi9eizkz9elbJucSjH4sFeoXKygBmHch3lLj/huchIA
R70/MbnNwPMujF0Nk/VIKDQdRtDr4Egy+5ew1w9jsByrOuWkg5vXtxLFFD2SuVBFYYEoc0AVOses
pplbs+pzrm/TJ6/EUFNceaw0DdoQy9K0pEn3H0c/84Kv1VOJqlj2pll0pS/QAU7Z77RHjuhNj7IS
zbxUsNcba02OLkZ/oIO442P1Y8K/ikOfzp1o0y0xdDH4jpN3tYy5B23X5UOFqNAo9/N029THRH7i
HG4za1gdjjFuYZBHGS1xzBIOiATm+R32VyT4g7bMpjQCOBvgIGoGYGc+fsV2ybq8C2EEwHDqTitp
BuIOz11uXt9KGHN9SafqWgMQUE8BQU0Z63aQnsrg6/UL3HSOKyHM/dXLMkU9RbjJusiZ23Y3a+V/
CjMrGYx3nFQtTIDXTZtLyScQOx4pPwr4QygyKp9Na7tQhrlgE5PJGOBlp9ubURWLpkciKd2F36N7
A0Pnc2ir35tPmDDyYhtz9ZETLVZMedBSR9+XWATjZSg047kIrasfwbwBRVkZ+gzIIJ5wxIRDFFvB
NwlGR/H5Iy97BV8SVkBmCym74cnHnkuPuKk8K/n09638jalES2xgo9+L28wOQ9km9X2b8aaNOFJY
Fk20usDI3sCrifNdoi122N6FeeZeV9Ht4hFA7zB4hxwMI/0fzxLnKkAm8VVRrjJ8FBp95VH9lJ4m
QCWPu1nkqevmoVbiGLtbYpKkQwm3NXilBrg2uzy0k6W0NnC94SrlFMgnVqlY/O19nmT699VHQ/0Y
i6YozgEnjtwOWvNmdORrBNxkTo65GYxWJ2QMEmEo7CYD/TUzBJ21iFqx8DIouyJBDzG9E3nL/7xj
MRlKFamo72Om2WuGQwPYzyy/VYJf15Vk04+tjsTYWxhmLXIffLRMBOpnDLwPLuzVZlKyEsGYVKUr
XVhU9FmlTk7ZFU6D8TQszliLymuibYbsd1Hs+yYfiVoMKHN7/dL5k1hbenpCYma1Zb6rGx5Y29mA
LpzVShyTA8ldAuh1zFxj3MvqSqv5BGRnDGNmrzGmALrF5dONbqeTK5FMPlSDaUcaF6A1dQ5F54/s
YJ8dTZ8ScSocX8z5bmeMoZVVSUSVQLqBeNAEwb2W/dSl8CANn1FD213Xwe15kdWhGM+RF0ZTTjM6
E43TY2k7zw6TE9ntjQmaUVN3ToZpzYBS4KNCcSyMRf0gQB5ppQaqqadYvAnAWK1JTjI+XD8fTwrj
NrQlmPRUwUUKEYZQ1IOct47Bo8XmGPIZC2n1tZIu69uKWtnche4ySPtY7b3r5/gH5cOEHrDDNlbD
pinJI7Ei/y2N21a/d2GMpgOxSFfVDsJgZVYkPg3G5JhzZ8kdr3+7XW+ifF1/nYsJlJhE7cUuxUyB
9DS+VbDi1jf23W4AXgHSreALYPB3vP7YtvMwADQJ7naghpyNYvXBlELIO2mGJWsPGpS+pmxlWEsp
XhYggvMnEDevcyWOcfQBqYwyAx+FV/UKyAruJPExn5+kpnA4SkK/y4VTXAli3L0cBKji0ogS7cfz
wnCJaZD2h+mXnrnn+ahN0wLukgQsS7qySP++ukSSDXrdiDiVkSrEquvR1aqFWFNdcx6i9Fdfnupd
EGPDxhigVFei9deg2ThjwdZq8hzIyVUArlRdjLBRu7xMSr5f5IkHf8o7JJMHxHkggpwTeYASRm6O
kZd2QjGtIZwEbtODrO6S0ZAqTZKOKMhugq5xTOVbPjac/Gm7NbYSweiG2ufTKBvQDaBzYKRYCkCM
l/u108dWGZxJnNpX3kop5/ZMpmm7JFogpQnNggNsdQZYJJqCx16+56j9tn39rSAmkwukoCBMlv58
NDOz85fmBIoSiiwXOIM9vMW9D9oUN7vhDRZwvprJuMmZ7mN0dFgvAGRVLUVozXHygH/wVO9HY9xj
oUf5OITQ/dZVPM1edjF6UuDHpVOVzbMAuHxOQrCZxr2rCctELE4FkYQMVl0MiTuFYPoOKzs3ZFsa
Ejz9uMxsm9+Ool9gAQtB4PwyXnkRtRqkIaBz7sqd/mXaN3fVU+J0x+WRvlvAm1Z8iw6hw0Os2VRM
EyC/CqFwQCzIGXDQSZaPeN43YMZa5sjSh9jJxVeOYm7WXt7FsPqvZnU1ESOiiy0f9zn5MWbTSa5E
MTYwSGNQmyVOJB4CX9kJruQLPj8J3v5cf18cq/JEKRp1ooNDQ/Uw1F/H+JcBBrok4UGVbc/srM7D
KH5uiHomxNCLWurmu0LPDRvL4LVNxkJ2wQCZ7ImSaG406Y/owL6AkDKz9LzEVFsINttwTFQ7FMtw
XyNpshOhi6woCg+lUPvlVPMep5tGA5om4H1r4F9nl5CbfKrqoMMWhUCEwgHduVcWJnExU3IwsOdn
GTWPBW37O7xLZALGMgT61E9oCyfN/KUugeU2RdPDko+niD97s63G78KY0JGqiygYEsbk//1I/qZL
fb9Jdi25aMcBZSD4u5B0fp8RbxIyzsrEpmqhe4QtIQRuYrAvDwzsNbJIibOSUw9aKTC0ooET2PLk
y1/H0fqFBW9HdsB8tkcq0412N3GGpzaT3vUvoF935fSCpK6HlDZZhd2AhcnWjxyp9+av3SHLQKhV
euMOKUZt8vLDLT1dy2WymVJfdFOkI00AdunteNffBPvqGChWrFoxgIDgMY564muf+bNAVCHZJE5G
ARoYLBJmdNjNh0nqhkCk2NDaEn0TUu1zIvjpcx4oiaUK4qdE1bjQdtRFXBNJdW11y2U1SyboMOjT
lvYvQPgxWbndnfvzLWhkba7ELe1dH5JJic1wQIW3CiUg7e4phZ8ABHZLskofyMPlPUV94RfgNifP
10IZZZpEPZHrFi+o8VC+YKHYiYENVtjmYiUvSmRPbumFXq1bfbETPE6A410xo1BBNhtVOEJ259EH
R4aMMjhRTaIULqGTf+bI410w6/byMVrmDNWK0e5d0OPY8UG/NcGkjWCXobKqle7EazlvRdb1/TLe
TyIGINhoKwAbJ34aSXaKHD2MACIkAwhOx3pmYOH+7etHvX5SbE9/VN5wkPsGm/HIi2IFFwraNKCY
y7xRY47yXOATj3HUDB06Nigcz27bWthGTzPAIgouuJY9XbPmJ3MB8mTl8+aNtlKw92uVRSZ5Doem
B54PvDAhIE2yM8xTtiOvp7EVJtdCmCxCr8TKAGwcLUo+T3gWZK6U+jm3U7rtV//fucki42kGWW21
7uzcQCD7ItqLkxIrbrBzErqaM3sg5U76U2iL2EnnOR2ebMbn5AKppxAzx14eqXafNUDHq61o0Rwc
lieLp5SMqykGpaokCh1tABe0SoFR23ITP/rd/9lrA373o+JjmFhpGgl4/pTVrKoBxYdSZO6ecaX8
ABAJ7nVD46kI41KIEYKTIkM/CCXlU9joTmCGHnb8VSsThJBj1Zvl1rVCMs6kH6VqzKimBDeNDAao
cbaKT/SpGjnyPsc2+d30Nve+4gKLvLWun5Rjcex05ICe7G9HlqpfpfYoAdBYEPbXZfxDavO3KZzr
mOugm4EEFfDZvz9f0tnN1/ihA9Zp/AkYBfvwS11Y8R1vi3mz3ba6VnZ4MVZMCjeOwFuLFK0usIQi
seIERaK0sHtA/qfRsfZ0qXXaYXKq7oVzao7Ssu2+pcvMMhzhzCpRwIxzbDi9iAnUEUVNheyMam7t
yhR7J0wGP5rT2e4X4sSxyhuj2/zEIJbAI8RAYstuoWVxje1PkMN4YpuiaZUK9xh97K10UX5dP/Gm
JwDfhmJiTR1PaMZKxwnTQ2mLMkEcB642PoqtzNGkTQmqCv4iGbhOMgulh2l4k0wNHoBkeVJwUd3E
g6fiSWAiUA5070JNqQQsWjYiCIUGSfn5H+5pdQomAMUoQPyeec2mz0H3QylS57qAzQoRRgv/vid6
ypXBGUJZ90IBgxN2iwfqkB2osCuX5mDtPjsEgc1FWeLdG1XClUTVjBczSOChB0/zq0+UQER/VO9Q
dd5l8FuhU7rXz7gtENx9CvKgSyrzAlWwhLQIO5MeWEv6JYi//08CWM8otP1oVDG8ctdLJ1mKvgGO
Pee5fvqpLwKb+vcpWM+IBvbUxDVOIT/Mdge6w9zW3fmOAvlStl2VMyR2yUMCrZBX8hj1ntNQlGYF
Jkqx0ekm3oie7Of4kCCDtfO94WFb+h75JT5Z4IqP+n3c2sA74R17a84Q8DFYdpf0Dbg9mHdhKHTp
RBPwJAE0tmN2yx1QZRaHpDUIQWSMiba3fYO6zqSjNX39027bx0o+E98LYxKWWU4lzzBFJ9crWPmo
vBVCYHeLDJZO88sAoh0rlOGnjf4nmPR2JMJGmFw/cn7JZqZBVFPBr6HE5Izd1LHQ9bGBMop4XowU
VJiq/0OzAn1Hx3roknw2uLzds22pGCrCyCzoBdjQlC2RTiraKAdLXm8tlWYHidRaY13ttIo8XT8j
PcKFjpN3YYwzAojQNNZABPQy4K9YSnQsm/6LaAy8q6Rp0jU5zFUmU54NRQCnN6PambvxQbPB1ep1
r2HlFcc4Rs8a8A2TnamWjL35+8j/385JL33lAnNRKQqsJ6N5PT0Z5D5RvjY6p0zFu0omwmbYwRDS
gIqQUnsCbnsXejk3YdjO11ZfjDEPkibGX4XEffw4vwD/Pz8E+9CP9/Gn4rZ76HxkbLzGCVcqkwaP
hRqAtgvfD43KN/1LfOyfy2cMcvvV9xjo7dhGw1bk7vo3oye5ojPsgApRyhqz8rjQBHM2DjJYZ2lB
y1sSQPDjXTH1FTZtO7Qyr4vdDF7vF8w2OIomwtYQFTu33yJNtuus5ygjT4L8URkzvQRx+ILAgvEb
H5W33f+qi+w4CnJKfS4SxEesVzlKD7JJ83ZRNef6TW0XIzQsT+uiuQGRCqyoFhksxNCIVWtWdm96
wxMlyxpsHdzWYWIBNkVFYfa64E1vspLLXOCk6IKqDlh9mlIV4yjYTJoSSzeO8fLai6/9fKwE3oDg
pnWvRNJkYeVAgqwVK0VDVITqPXW5eehG46CPPPSt7ehHx35NEUhuBjvpEARpPEY9OlAx4C+RHra2
Kh8jZwAM++KOjcuHhZbpbV3YmSGrsmwCqvmCQChMNa3LFIS5AjPbQAP8ZESeYvWA4IhsLfUpRRNq
S5knYVBrAAecS4laeHDR1Dte/ghiEMOUKCws42Dwcs+0gWIwNS36P/mMhneNSkIj7USpOBpo4l9X
oe2Lhri/BLKNi2gYZCGiyArhW7YX3fmbBPTk1sEuAKWZ4x+QK5Bp+Ikh3pHpgvQuBLziITa/YADO
Wx7zfVGFWEsRrZDLfvMPn/b9kIyhlCTIcj0C+lNelAOo9SYnCSb1oLf9vTyRxDaHFpR2pa+Hwfeo
Qy1qEuajlspY52qyYxL2ixOq+Vs4h291U2JtMqudadTRZJ4an9RAiQxzHrnCdm1g9WUYU0NtztDH
FD+aju11ql2AHTrYUYgnNcBALI9ebfvDgGcJPW1gKV9A3iYlGcSEpnkEoDNusze+pyDQSu149sCn
8ScdgE2LW0lksq6lUztNSJDiRqdinx4pRe87nBrPsjYHSeSVNCb3EotoUEGWgWbnzvB/w76D2xDb
ULS+KTi9xYnbm65yJY/JtZZ8BtxIEEnerIhfDDN6bBIksmkfddZ/seGVJCblSvJRQtoK6LHfcGCS
vKY++yOq6K3O6voumewr7OZE0/oE9WkW7IzLS8m7RsYjDr1h6EZLcdX0p1J0h+TLGHjXL3DL6YI6
BUDfJlhOL8AEyzArg5JOrQIME0To3fTciRjU6jtMnqMTOzvKhC79dZmb5rYWyqiHmldZvxSoRkiA
9BDAABY+AC3okN0C68wBdrB7Xd5WrgBGQ1UmAERVAa/8MXCHtRK3YDnGNea/hMjXhcAFv8mpEv1S
e8vqzBYqXvlj68upSIZVIBji5chi/IFUIutlHaFlip41o3AkLH+juH/9XPSa2IC5EsIC+6VxHSio
3GJvunuJsV1i1IdcvFFHbn1/S+XXgpgL7JGRDHOAC8RS3od9pD9ZytvK+TGOAVh4jTI8s4MZaZQm
lVbCV4HKzx2T5di20uMsNV+FJq4sEpjHSipbzlVufS+CzEdWzzTcrIoACH3KEgJLWwByQ55zwetS
XlmDJ4OJxABSCMS0mjRPiA1bIgfS/1AbLhfk1vWtT8KETrMfQ6Wuejr48ZsPQ/xG+TCwdU5BO0M/
It7oNFangzqVF0c361dr4UxUi8asHnQAdHsB6Ni/AC3eaZ8xXPOiwSt3x9DvITuwplvJje+nF3Qa
wFLH29reelphqEfEIBIBNQi7lzWUYxhiwx9wl5lsa90nnbfou+m+1hKYCNCaYQYOU2QnyR7pAqDA
AUBJCke1JEAiGUdgkRWcwgLvTEwgWEJMvrWdCBr6YrCDGnTrOq8NseVMNHBp/QY8uhgN7hSwwQml
pHpVuzMBvK+qL/3wU1o4hrY5yYOxQThFQLiDyZrVT5yj1EPoZ6CIv/I0dKZEullSw84StbZGgOLl
QfVQS9NRV/NPY2GeauShetY8tJHmVEB+KnLNjmqyW/L0LQMfAicibhY6EAlBTiFqGA0j1I5X7zxM
b/YAmZ8kT+tHbxk0kO6aXts0wGsNW6soq/04h4+lGg4W7mzXjcuxnGIbCIM3mar5bbnwftGF/0Ve
ikKgCCwqgLCJCvOLqk6cx0jXY3/yhlMOOobhsNgN6o+xw90x58mierI6favjQZ1MhgnAIfDOn/Pu
4jYEOif/bXLZWcW5CKxUNYmyAbEVhOMgBKkS+x9XhlUXCwVOTM4rw8WfELtcPjCoZE3GkC6I3VE3
YrTQaKslbkmV+LRsQSEC6l+D1VnlvnSSB+6dXnh+Kg00Mnhdo6R+wSMpqY0+jkmW+MbgDBhsiuzm
Lj4MR9NWHnpneFleOv/f91fPQk2s5QMOHtUExhcnUY3S8jLEfraPdy3GkCPnB+btXVSt/X8NdsTI
YhQU+JKtVgemiXVTMBABkJ3waIe2r/D9NIxajqJWpUqkxr48q1YevMh9ZUXlwstMaQz+kFIxB2Ge
E7hMZNxqF/utG/jgGFKOxn45jM74s5n+gCvxIjOl4gxFBtkKpiaQLX40NkCdpG3U9DBs/XlIXmPp
mxTeBxL6C4BbGiSLzLwxxi3zBs0vdspBNopZSiaSyAbAWpoQErsvg1PfZtjAU38qjSU6qWf+vJ6f
XgbK8/H+Fsb26PRKKcDP1cZ+/kKVvrYx5kun+UAa5zZgMOJXOy6yH0Yic6Fzq2XhIEJi5yzgkemf
p8/hs7wnD6GP4g4YYxe79cqbYYcihhtiSKq5Ce/k0Fruk1P+uS8dzg1QtbzQp/frZoccslpvqqJr
Yj99AbccOr3LcXpNfXU/HSSb2NlB/xpjLZwnlrqva2IZ91YVI1ZITVxD9YM8mT9AfIGBxsDLRmDX
dEj8uAI3zXN1TsbZ5L1SkKqDQAXPfGwzH6qfmJABLmqLFXgbYIP9nvaZeYWNbft5VzDG73SGktRq
gesVD+kuPaj7fK+4ERdx/+KRzGgV43wMMRVKTYOYSC6dfJidiCIt1U+t9igWe47K8K6ScUFmmgqT
QVW4BXqtDYRe44B1KSAnmrb0UMYWMufv8o7X3uFJZXLaoDOXqs3TxM+714Y8T2NvSwlv6WfTu660
hHU+QRXPYgLvatwUQOuVwD4o3tFqa4ZmOq/fJ3N8Ads8Ctp50eIaR0pO9Yt26G+Fo3SnPtQvZugo
T62b3hIvdXPVMtCrMOJnHVwGHqYaMXgE2mPa3+du7nIugG0sZW0si6TCt50PWE53wkN2BPmp9Vsa
4XkBanRXvMC5NLxK5SSzloSYBrP5oB2Q4vjVk/BonAabjqv3r9m3lgMXeFln/GgobNMJaGAG2k44
n7mb0LnAF46cwFsOiv2U/IG75yitzHidoRsUqRwhTu4kn3THuZG9MPvX3BfMoRgnQ8al6OUZ16j6
QWOhBbkz3cYt9wB8Bq7HH5A68rSEcTcyGbQUlfjYp/vdCwJne4N02JYOmiceud/sYtiDOR7jb4ge
1lgxPPvQbl94w44GyWj3BxkpJyqdDXalj0s6ybJAvTWds6dJd3sj3BoOxQEr3OYXL+3mBAeW46rT
ulyedIgbqsQOpYdRke3FvAmLxxRwYHloPpodb9r28vH48TZZJO28j+SC0MhbStiFscbvzdcaXw8U
lbM1Yqkhs3C1f7Caf9mIZQQzmc/UqmFdFhA8orVUfZJdPJCP1LPpIFdMdrUnWiCSdDnBipPfsNDa
SyBLtaRCahUc1AN9LpYJakuW+lX7CdYlNCxzpzHc5JmLoc/5uuwLztTCicgarFL0xdkWCmvykLEf
uzvlBGLQZ8NBtzTdFcX5JwjcbUSObz3Dmq50GYsxQk4IxNf9D6X5MfacUTDexTJOpxvAC1wYYDsW
lx2gMTEOWmHnN7OkggfsxtUcxt2YGkbpSg0YuKqvSNZsy4BpRq6e29q+eotP6b64bR5Tj2ee22/w
92xAYRxPJ7QkLMMp9n/D9EX23ANfEbjz+8kfNJv7IOa4H4VJceolVkBdW/+/W8WTGNCsob+AS93Y
jTuBU7PjBUOFyXaqITWjQKFx44H0tgq+2vQ5tXtPeBD8cY8Jlh1vLp4nkiUJC4y5yxOCKzVubuBi
98uu2oGy7DtluOP3Vc7vtysJBvt8jZsg6WUJ1l+EvqFHOw3canL0SqmAJ/k5kO4DAFDU6b8HPP3o
61QaQFfGF/Sxidoc5MoPyt64ST7B0B3A7D42O+XB9Nv7P2gRcwxeZZ5Ubd7WadPha0p3FFQSK1uH
9Ea90306KxC5yNT9676V4+BUJrkxAP2thTQLUP0Gk6fDrnFbsORyzYKTbbAjjnkqBAHpz2ranNJd
64e/xDvhhsLc6195g8jUpq9pDONrIi0GrF0LYRHpT1qmeMEMEOd+9spI2Am8jVteAUJlXAwZq0pT
6BNguSv28gsFM6egcHoEVlk64cHbUecKZHxM1gG6RlDhY0YbQIEw+fwXijtYTg3t4tDvZE6UOL9h
rt0n42PMuBL0KISSdCgs1otlWuoBmZWFt7Di/V4Jm9xmsYYFdXOrRc3M5TZ9OKGKbUNm2dykRY5v
qt30LmDwwJ9mpTeCHR5Gn3JzwaMPGO7MAbCMh9dednpHsksH8P/30s/rNrOpXqYIoHIZRd2L3k+W
zMESi/jeHQCKCvFVUlIQhIeW1n+u5x/XZW0725Uw5ls3Sy8vEc19WhdLLAf1O02eG9ewoNlegL0x
bnlr0wetJDJfu0FbL82mCs+r6qYQJD/JG49zqE1v8C6ChdpTxWlSClqy+w0gShG6Aoe4ul866RMv
Xm2+31bCmJyVtFUhZgY0B6mUHc7gR1WVfW3+r2diwgXJ5LzXAmqUAMoSLCw/HFCCswxLPPFn6Tat
YXUmJk6MUZFFSQsVrCv9VsvKyqrjSLeINh5l3eQ9uDkKbzBBAgxIQaRgK8YPvs0vlUcw9+uFN72H
0Qq3o9/sXgQSWOyZvORms468OiaTn0r1MItVTR9Xv7eIneVV3INSwZFfeRFqs46zEkVvfBXt1UFR
lqSE1pMMYHt1UGfWUJlP6SSipmAYRzUG4VPVBDwcf461GUzwCIbMDCta9TPANlt1P9qEU1ngqT/j
QOK8/qscRkxgI7ZPpHxTNQ5m9CW/As2VVrfH+AxMWgxlM8LGWrd/MfBEi7zqc3HMH6QjweI5Jmfz
w3ybeTKW+h3ih/dITY/BbXIQDiiBQXEwj1/Z/Z1wr4XWv0f1+vjrWLSVqplSuUnRGcPqm5G79eJK
QBOLnA783Zao2ALxBp83O7wdpd/vhAUfqhqjL2Rs9kB5Z1ez08MgWhr69wJAt/TEig68+vjlYARz
TsYF9br0VzJHYwV9XU377kTusPrv1b8Eu3YkrF7Y2hE9zzNC+bzLbnjFcu6xGdfUCnMMU4IqjHZ6
2+3JcegAy2Vh7osS8sBNPBn5jhNP6P95kaCsrppxUNIQ/pXwUXaX8Fjdga/j0fxWfaeTh/3r8pUj
j+MQTcYvZWUYtcZYoui7D3zQQ0UW4AYeyxtKI0jnXtIfgALeg6iA94l5ghkvFZZiiB59nvhBUrop
sCpEMJaQ+zx7qyLdvn5KToxhNznletQyE8Vkf2owrfRtLs1d1pt20GTedUGX08OM3jIuSuoNkojU
B4I8PbqPj/W37rScjO9opt3KlYX5CDeWrNLpXorWSm5psME4KY8jiOMoTcaHRdUySq2ECDDGoZXr
p6QOrUDkjiVed/iAvP4YaNCqJG0Cp4wX1zmZHk6VNxyXCuwtkt3ZUmmPOx4iH08mkwIFKPHopgyZ
VflNyL5khczRlXNP4Z8t0GBBG4iug92vxCeky/lNZM3PpS/b4yPdX1987Q60uShjm4mVftWO8Z25
/2+Por99gMFyWMnxrNYC7UOAIcvwVVcILSW0wO8zodYjoV+HyAKksuuqe91GwJ748WOGWoqJ5xYF
NFUx0fsYK1RdS9URjHmyQlPnscDyviPjdzo10cMy7dE/mwKbgB6hn2POY48ngvEwsULkRKDuu4py
u6p1q0v963e2XZJbfSkm5UnqoptU2q7WHjD+hDCFSIxWeY6K3HzktRzP27PXNJNxLvKIXqeIoIQC
4Ii4LwGLDzkIRb4U9rzCAyf4gXP+oz7kXTkVQKn4LUwDB9SNca890eYj0OH97oaXZFz3WVgW+yiv
bc06L2N8rXjsLKI8K/lOr2SH88E2mzfvH4xdUK7DSdFMWoFL9tOJFonAd4oykbzjgb7yjsMkMHVH
omGiXelIeNUSxRrKN2zJc47D0fDzN1xl+jmZi8EYqKMgnwrjk2bwCIS26yWr+6K/YCVBiORuDmgD
drSh4ItNOxbRawQEw+5zBZ4ucigd0UpSRxkto8PED88ZciKqcW4grX5BpGmCIDQ44zn3xFpe4/xe
9VZ2PVYbv/c3AO5HXuaSQytZ9c8s9Dqfj+21PXu3ugnGm0xmkSQa/aCjXezLFlBTTubsA2TegysO
lv6W7ZoHIJpwwtE/uBiFqISum0kX5cYiUZLEVKiLCXw4ZnsCiu9iU8DqyuaSkmylnxoACAB7YWxA
MIvxovYtweQkbTmq+NzlDQKhVb2c63/7+PN/sMe1PMZMgkBV87BGL2VYFrDxCN6QP8pTeBhSZLsj
qIml2VcJ8u5Q5KLFbp9Vx/aepGwhJA9l3GBfi/qCeCe8Rphl6NzZSff9nu6piyEnwm6qkAb8z/8X
yPhvIi9ZbhQSzSwUQF3tJQD/UIos+c74NNn1Xt2ld/0OW2L767e8FdrXchlXnhX1rBoj5OZmG7nd
0r6pKrmtpRb7khOfzo9+MzZMrcSxcySC0MXgGFt+69DwCZgDe9oiF09gocDq1PWznVnTrkljEsKp
lyISGbDL4EZbdiomNySnBJGpgFEZCtfR/1je0p+113ChcTcHZjSsXBh0YUXHBuZH5zg34JOvGkqG
+QR4/uRna2E10B2ADQLAZqDJnpoTQPnc2K0+UxK0ea9gj+F29uoeZOmVzXdS9ENe3MXqBzE+akE1
1xSpNdHUVdlRYowI+sRLRDbFYNsEy38ggsfKwMdz50o09+ZvMcah8Iz96AGa7sATs+n6dVknKvZM
sIjEPtsmTWtTs52QkgLMWX/tU0v3ZhAzAS1r9JLHdq8D9Lh7a/fJQdSt8TNmzHZc/aKHYe90/SMY
o00boQUIwvlH9LnT7dOD/DV052dac0Fhza33im1W3h94fvo/X5PMmG0lqbWS5yN9mkuRI7opGmjx
g2APaMCCjfiY7kFPZZt7vmZvZpo6ymCE7oOIOrt0kGIYMqgkiM723R4RFmedbNOXQB39n9q+uoFJ
b6JjCUVioUq7eK7ESDToaDkNOeBzCdF06uAxsLp6SB5QW+PF1C3PvxbJ2Eku1VGkGeeiR7OvD/L3
DJOXVGL2WOQY9+bVOraSwbU8xmD0QQ3jJIYOFUhRjBwbfPJLyQNB2cwUdBNriYoGsguZvchBmwpj
zoFtOh6W0qLjgqlduYTOKjdwNtzy2Fb2uZbH3OLcDkKZFQU1T5Dr2XVqdXcUCzC61cDdujwL97x7
3LTF1QmZewzreUgrA6qitY9YZbLivLdM4THqXqbly/W4sml8K1GM2ZNGCZs0hIqAssnG3Jzddnd6
ArK7h1YX7CZ9uS5u6y4NSTOw4IPNS5ENJeAZb2LSIe+ShMEx9O9Z9+O6gM1BK0MRgaGl4olD2OmR
lsx5AKLHBDsx8lsWu4WDFXGvPA0v0W50MCJrpZ7MW5LiSmWuEZhEag3SE4zlHOKdkgIrErBxDkBX
sE7tnXdXbxsu3OGWmqyPyjjOPi2KZjLnxC+TyQXquRWT0E61H0Q9EIH41y+WI4wdIZnLogT405D4
VU+sKu1PbfBq4jWk9U/t/Hpd1uYAyepk7ACJCGQ/sJ4mCOxol0snYALtZ0/zOm5us6mPBMyZRJZ1
DaAaH0N80WtFm0RR6hM9AnixYtWNwPHCWxaGZY6/RdA0cvWwq1RdTpoYqhGK+zD9MRa34/+xdl07
duNa9osEiMp6VTyxcvSL4Kics75+Fst3XCqW+tC3Z17cDRjwPqR24g5rAc0TwJ59db2EscO5uq0G
HBZWCXAZkd1+WpOthaYMNSFLoYmq19xHQCugIU3xxF30yJG1VWUwgLUlG6YpEZ0tqit1GkmxFKYI
n8Gh9fFfi0Kg/UWg3ooswBMz0cGn9CTszGYbRgYx4y7xidzv0jBxChFgkMFgTYbsJVhmCqXmQdUL
J6jn1Ioj009LcJgp6c5IUMJsBYX3yuH8InagU0yjOFImhdb1D9H4MubXhswzg60EdHVqmdFOEi5Z
HeWQMXjtr/opzq32sbRNN3ma7ibbsPJXNGcwLkEX/nhZ6eYrbi2c0VsxFoelzGjyYFrVXgaQsIJd
YSe5Qt5iJJaJFQ7KXLHUVhpzEQ42MzMgnKlgKsSCvsYG+TnWokktkZmFUuFEGBVrtGQnN4WdzSAT
LO/M+mkMa8AcC7aZ8oxo69uuhTMRfwkGYS4JtE3snlpAqofBXm0zjqW+zRWyee9aChPlAe85la0B
990E6X4Cca+Wm5GDTVzgewfFvgW1odVEKvh4esUNW/CRR6U7hMa1OGv30zLtGiUH2b25H1ri10ru
dW1xWBZpX4yLXQb1UUhqDE/GwWloSheG8zJEmWgVCUadzOXUK+azEMQPWdKMVqg2sdUa3c1SBS9m
o121kXSlGQGn67x9sYDNw2YlSq2fkePzyRx1KHRbo61cgN9Nrlzd/BdJhonl0f+VQp3+yuMqqK+2
S4mLTSuwOifPpfp42fFtRY21AHrMlYBURqMAtKL4cvHXRnyNeFnSZlF6LYBRwDmR4jjtEDPKGVTV
5VXuJk5zLF96Zzx1tsQtufO+C6OKeiKDDGREcE/jcxr1dt8dloRblOZdG5MkNcGSmVVdBiDACXxK
gBNh/cTD0h86TfNz2VlyZU03lz8V9yqZJClNO2BDqjF9dsVXb/k7hv2KZw1jPslO4q9NbMXfP5+O
YHv5o26AGwzTKL1Eq23DiRZo6P7wYuc3/MIB1YJPDgTBEICxqqmJbN1A0kazVE08t6oG3EjwyRUe
6IOc+OqQe5ev8Y337pIs5ttlijFkWYQ+1uDlVyDaofMiYE7vLIAvOeNP/Vj6lRuB3RbzAuNOvGrs
EEGhcwpXAdfcN1504h2d+apFAKIoSRXx0pyMU9n37hyj7Szn9WOZ5TxPvam3f+4Z3/TjJ22CBrOD
De6VTAh2SH9L7nIfDab/fL0gk/koQhqaTpNyGDzdO+/2KFjumiNYcPzai+95z8vNFzTNon4rDjCm
P0ojxhS0pMXH/F2KIFbs0p4v3XIvuFXZTd+yEkaLFCtnWcxiPVQGgumCQtaMZcXgvlR4EXvbzFdS
GJ+v1UjFjNykDzAKTqeLVoTVKFQ6rt5AcUOLW1zhfTI2CKhVCsLcNvEjghlb0xLPtMYdEgfwkPt/
wWaOiYv1N2NCQt9KhdSP0HhpOTfYncOy/sKbGuQdiQkDSh70UTYssCoQRqMhH93Tx8MCHhuLwoFx
r/CyFRORcSpps3R9OsOw6DNPBOjr9CzY4g1GzmK7R3YpWcVk9aK1/LjszXgGzXiPVgpAcShAbgcm
wKwvrED5clnC24rhBYNm27y12OahnA4g2iZWg/U5RbBGTBiFVpTawGjpdph+PokOZSDX3AyLEvb8
HD3GoHyw5yNvnnYzl18pD9sOrgSAbeTtG6zF5ACbxi5/ys8y+EA90ICj/ii7Sm7jtv1Fdy9fxOZT
Hh02DbVtWQa2OWMmVRYFw5jBs8VVd9sE0CxM9rl6Gu6NIDzHg/5jylU3UaM9Fht4j7R/+Azv0hmr
CYUUXVUZowQi3WECmxrmltMzFEzbx7bqycfyJ93sxRizhwHVY28vrvyYXnM97lYllr6RiQE8B9DC
M06wVmWSFWpMCxqji7FKJ3RTTPd1rukb3rzjjbttFWvW4hhvGJT9KKgiMuBCRbpY7cXikGoqELsH
J1VKToFjO5ysDsd84rIU03zWkA5PL9EDSLiwXth70y9atedzDW+tpaE9DUxGwMyJ8idsjFIKQM6Q
qXSXuNgvGG4Ai+INJUedbid0DDA/eNQSm+urNnwjgHaoPLzZjE/9abAnJOIC/LG3rTQDa3BusF/Q
oA6ssgcVDFdj6KUxDuSDPEZz8w5klIVkYoMDbbfhhK00K340bbWCwWoeFpnsxuON3W6No34QygSA
Ls7jMaAvp8bJrwy0Gmmnwhv99Is4WsITSE3El+xOtNCSBxrUSXgIQbfocDzGhvJ++BFMVJAaucpb
Dc5K8XOcNbJDLB8FyE/Cc3gwnNEzZDxvrRpdMIML9MK7diY0JGYwREoD4Z1n+BRUKfG63bT7XrkL
KNUmv3okvBfKxothfV52T0ZO4gbU3Sh1qNdY6AI6xvS2ap3f/MVS10bk+yCLyTM18I+SFNCNb2sc
I4AOQF3gh3tiN7hP7chH4thyDh8kMrlmM5hzqGoJ3a4kHliN/OQ69PO95uXXmc+zUo7qsP08gpUH
dE4kZIHq6JTtUxGhoGJcBfqvlptxbiQvHw7G+NgwnZJ0EgpMOXyZfc0PQ6u9y90Ss1Ya3F+suuUD
pZPn8qZR9f/sGIAXJQMyCtQwzCfEsFUSVxIemNEpfVIay3yJXoXhDcUvxzBzLFnyLRodT6CkzriI
J9v68y6c+ZpCLvUkm3DBs5hdzS0BWGHISZ14IphQiQJuOCcZUty6M2/7cJgtIdWfOT5m2+bez8F8
vIYMEnhHVRQ3TxpgVORdsKevdGAPcrcKtj3KuygmOgIHXTASDbWVGsiRQ4m3SX0nlrwuw7bmv0th
wkWixlk5ZPDcZT5fpxkeqYIGWoxAPi1C5sezLFmcK6Sv3kt6SH/R6l0XxloGgAhIpGva8S67bna0
R5Nec7PXbUt7PxsTEGrMxUnqHELp8EzQvRr9NPf7vv2uqxaxqY0FP80f8uvl8/E+GxMI6ipKjRJc
3r6ufYunc63vp5Cz57NV5IYL+XMwdstFWsZaj2ltKkMiU3hYPruurMCiRX0eEts/+OF3WYzbCIZc
T4Fd+vtz0VXQ5Vvom77kRIfM502TcGyYpRY25Bg8AzV8lFqWGMzfGx3HgLdmZj5cHeMl2jHo80ps
cHUnE+tAgFx087OmwgHWpSXg1Vrv8Qp3QiBbCz8wbrb/G+B2iaOZJuNG5C4L00rDpdL1HXJNbgZv
gi2IvxQ7c4zX1BYe21N6WkLMbVJcL8zb3dMKWezxIIR4v4TxMgZQQINSqwJPCIVdHBVeZoq3aCFY
ZsKrEnACkMm4GkFe+kLtcWgwz2LjPQVnGKZ1FLhP2VYxO1McItdwmxet5g6YEJ5iMU5nwbi2opMo
8eVI8uWid4NFOi0AFLWqIHuWFN3VVPKgZYtDiOlk0/JA0Bipo/5cLs3AcYEcF2EyfimOu6Y1O1o1
70HRaBhgjKucJuZtLGw9oT/oOuOKejLlolDBmsC+cx+UjaPNflZeLWVlmyH0LS6w7VM4Ao+2Zmsq
eiXYZAufRVwFYODGlx4Ax/oiXIeF039ZPKziYVXWdDEHvdjpiRQugjTlfhC5jYmtBzz6y6gcmBid
kiUWMFue8n5JsMTpLaMUnbBLEflSVCaHPhajF82s1NkitWICFRQrLKGhPukDusLqkrpzUJi1BZS9
7F5CI/OsJsKPUUciOgI73ema4boGFJ5VizqxSKBGVif2ik1mJXOGsby7HE22X1bv52CTfDGNhXls
Ub4DWNRstQftLB1Aq+FgzO5J3+mBbV4pmLJrb9ocw+aBlSeWtCu4ycj2J139DiYMNFg+MPseHTga
tYfcTh40YK7R5WcwKqO3jGLIKFmAdgeVnk2mv3nA0xzxU+Kw+gn071eJgyhNgRpWOp3QWWJ0D0Jw
HNCXOxi87tHNdi7f/Hbgw6gYZjA0nWhvtbGVONCqLZ0ZoKip3w8OffBUz+OLYSkegC0dHjHRVh0a
+voujfEJZTZ0oDufqXNUTQtpkUeHCpX73ilv0KDhesRNH7SSx/gGWalJ3kh0UkZ5aOBwx8dO5T1Q
tz/YnzO96dTqBivQrpXor9AoR9diY9eorJaiNYByRnjgXeFmJHs/0dve2kqaUpBGC/Q+9SNtcKOs
q17TTNKtbFS/9ErLo73evD9Miqk6ajqfYaeboA9IpmGIO4q/zrVglZi/H2seAzRPCpMnlEGRJuqM
SNEQ/boY68MU6yfwm3qXdX0zMq8OQ3/G6urUktQVFmVg3HNh5+ZTnt8Y5F4rXoepssK8si6L25p6
o1xEfy6PyQTAADH3hSzibe8B1eRAZ0Tyc3j+HlzLLlIdj+YBl0XyLpKJ/ykZ2iAkMOZMS6zEkK0o
0ay24+5MbKr86mSMGddB1IddVCPPuO7ddAfDchHo/oMOw6tabM32f7hHxoh1tewbqUUFqHOE6yy2
hGPnmBFMjY73m1/Hl+Zrs7jYxHT4s/ScG9WY5mapBXFfJVia6Ksfc3hNFgrUur/81bYfOu/XqTFR
Rzc70SgL+tzeD/vxJ3WJKgVIsoovPC7y7ZfBShYTXiKwKS1BjgOp92g2FFhZehFd4Tk/UIyfzkr3
9QvBQ1/5TrEa25v8GsnDN8556evjU4hb/QbmdZKJeNo1tMGqYv0lv+r94aiegUFrS4C3MZ1/58TA
tCbr6LTorMsMEeGGodLQY5FeI+26xBZt8C9AKaCj7zKYa21LcMCktDQsCeURYdaXm8ozpYQXrrd9
2Lsc5urUuKnTWcXVta5yyABkj1WwpLD6V1pcoPtK7fV8nE85xQniyd78bJiZxK4HRirQb/3oP7WI
dEJDq0Lg4oowMVUcl8E8mbM+WMO0HEo5fq7G8Yg5qxshz1+UCU2HXNedbs44RbBNq3z/JWxlIF1U
AuIdeIR21O1o9PIuOdcBdyKHc2AW8EJSQUqpUHTfBgm+F+6izKZjnAr2wD3F+9cQ+6AT+nPJbG1A
k/WuDmNkwsF58RR32Q1W5bYnTC47lHHqsiW+qf4nSwSJEWKUrIGnlQkYQKHMiZrANIYX8dc1YMxA
D4vFcsGSbmhJH4Qnvto5gKMDMJN0Sqx/iUaNE7//BiaYkGnqxApTwH4L5yrNh2j6smCFNRLupexh
bk5V/PPyqbez0JVERpEHQ9erqkSK3b20ta099ef8LP5YQOIGnNFj47ffSp7Lo/Z/4aLZOCLFZSV2
aJLBbtGvAYSrin13l9YDQOaSW1hc4pxxW6AOCh4d8zJgSP9orLEZSUpVwlFkJjA+MZIkfwNGrSMD
ivcXQovPGzmid/b5gO/ymGQnTmsSpCBD9PsOW0LqN3OY7Wk5LeZRriNQ06KKDPgJziFpYvhJqCYC
s0wzcFJ2YHJR66VA0R15iFUCKx/IcYfQRWhzZwA5VV/+Ys9wy/MQ0LRjloZg5IR9LqGj0TV90KYA
/L4DUG2pWRFqWbnfHRLp0PZ2PmBujlawuNBRW85oLZkxk1AtiNmDbQ97PdVePVEcCjpeFv+gcMqZ
zXUNWwq0lscYSd+jiWzQtnWHTWuztJQn8VdzE4PgLwlsHeAeGM+wklvReRuv3lUhgg839duqoq9+
BPu20gGq1gudgA8smaOd5/NLIyyOFmnPQqO5k6nc4zM9V1V1M06mzdEunnAmLWtaBVRyyKTxWNWt
9ori1Mm+eeCzsm6p8fqU9FOsHiYDiHNrQ8SiQNSNVj+9iLwMc1uABlpsYgDYwGCcgYi2lGCCONEX
xucMzwFlGjmmuGX+RAIhHmoI2BT81FrM9LbVeuQ/QQQrjMC/jppy5Jcm+D/MzOmM3O7riSN0s3hB
8OlNmZKMY8bi48WlalhLxoCMJE862xBGp22+TVXuzLPuAK0ot+YB2jm8gECml3Yc9dg0kJVw5qtF
vZArcomvJt0qjUW78HSmLqI8r4kLkEyXI2/TAazk0b9facnUA7+oGHHY32OJqSskoLef7OZrgp5I
5odclkh6fax7JXTBAIslhvKJ31YTqrpNpzcD+E33E2ELCKhXky84wsPl423VNVay2JQuyRQM41So
1Ohp5phVaonLSZ6vi+rxspxNB44lGQ0JLPw4m/GEOG7SqHCj6YDt+2yObGHuI0Dj8UAzNrMMdKH/
SGIcdmSGvVQS6EcDUhUBI8HxbbP7Tkdiai+65cH9bdb+1+IYfy1VwERSS4DbZKe8cKPWwfvYo732
Bkt2jZPdZTtxx+urbDqW9zOyaU0hSEbQTjNy4hjdhmRQX6pg4Jk555NpjJWrZlEA4RJbaJPUWET+
Mi9HwluK2Kykr65PY615xMRjq2NelW6ZqzsBrFZ+6NNZAWBsutgucfM9TcIpPGn6xstT+NPPnGtz
21b+R2s0xso7bO/3S4nD0i2A0SfHwBFvdBBI0wqweExb+7I9bNvduzz6hVdehShaoej1gM74tCsw
ilm86OkhFnjpBH1IfHIlKl26M1WCP5iHRpXP4TLUAfLfOt6lg3IoA+FBCporIcQd9qP86/KxNhVz
JY8xvhCjq22ZYM8vNG/S4ZyMPJjLbXtbSWDsrRzLVAhVIX3Lj+JdgkVauMfAKXYLGCeSQxxwn2uX
D6V+ajhhaThqNXiUtvhe9Z0lzneXb23T0sAfiuUjSZXguT4qw2KW1bJkYuoH8XMxVFYsoyfEBYzb
DJwrKcxTQVEW7GtUyBVSUMcccncidnrWTsmT4uXe+E3gFmLpx/6kfDp24QEhIWoyu/QcY05QkQIF
Vey9BJznEfzw00kGa/lgy4cZZA/mLQVa/gtg682jriQzaggWv7iNU0junHixsXiMBkvwMB1AKQ4+
mR03CPDkMUpZF3E+ZUFGuWvqr7q37MZXugmp2vU9n5h9Ux3fD8fuPE/RpBRRCeQcBUuHkobEJ/nv
sdtMspLAeP5hSAytV3NUXyPBHo1Hvfp2WeE3a/RrCfRCV+5PLIxGQaEer5yhsMFu2NtGFgFxu1Yi
TwmTM87YWUKW2VMNvNGYpFYRG0chDF/MJX1YgiC2piUR/41TBsMiUmlTQVWRscN+6bReM4Dc2Apu
JYvflNEPZ/lODQqOoO0kZSWJscVoqIIy1zABrvi0Gzc8S4IV/JDP6C2hKoGthkbYX77yzV4vRoTB
NEspJEWdiXDlVBM9p/DVg9fsU1S4uvv5iaDPGT9i4xFxjhK9CL8wDjY69H9Re6ss/cflX7E184+H
0PuvoMq9+vBSlYBpOkZnS78f3fqqBWafgYHzBmM/yg12d78X7rwDEgJk/x8lMx83kotuqU2cny4z
jZo1xZaCwcjgVGPTzwsxBTM+Tz69ey6KGL3aT45wdWjma9eZqVQTZYB4w70HUBHGppUb+ba4y9z0
PrN5JeNND7GSx0T9zNSKLM5wVAGNhibSrG584Nzmlm+XaJFL0gieguy85zhg3KHIaIMGvPLTfjnO
rwXoO36zCmPN7jqwWxc0udwhrs3H51oy4zpMdPdms4MGqdd0YAyQBWBKBBa07HaUpJH38TY7N2t5
jN2IjYoyAdVYxSfemFmUTaO4rv0cKL2Vi8XzfQj4qSvJmXfy63iQsSbEZQ7kHpoxm3Sq5aCXgEMX
nYr9eEXJsccbmhlrO36AodGKVdf1iRlLMSZsZqsLvi1Qid8AFGRf8PnrvZtBYC2HMQsRz0Qz1mAW
L09tZjUPMrK54MdPSkAhfx0e+XX3zZbmWiJjGHlVNIMYwTAox5xxJjfzof2KSiLGIUzXCDHNj11m
Rzz9xWG3fMBaNJuSiIYYoYUPtcWIS/GjvaV7efHJAJB2ilVHftuI2sGlr8jmJHkHL2ygEk3BX3qs
4IpWeG4dyqYHxMiwcnjUGrzbZWsJula2RUDfNKNdGzbQwp2kdjXiqS4FLl1Sq/ELvz5m578qEVNt
uXBetmtEWsymjyG+Le1uaiD2oJNDMSYAX58FX8UTMuT6hs/04DIy9ncvyHaNeoydS1GExQX6UekG
W4wUxpKwYAxCg+fwtgRCO4ILJTRSKjcgX4fEveyIOX6YLcVn3ayQdMawQ2LsheasiAdB+zLKd518
XmIeHS81/EtXzHghNQxTMolwhSMpLKMxd7M6OWPXRVYz6i9ZBYy0bjzqYXA287K2yJLtQ23ah2Nx
Ckw3rnlp1Obc2Pr+GU+la8mwdDSw4knThD4IzwXLeIpvMa3W2N97lAQBBTwAqQozEpkrHvmdCY6v
ZMdOmwnE3WoCGC4KY4nz+6pPQf94LwyecjOOy0wEBUsXCuixldaq2uFaze/DVHEV/edlfdocilhf
KeOnSNOXU1RAobRbuvdT2vrVZBfWuOf3rjbboGtZjIsayxG0GDn0iU77hbi+biftw716Nf+MH3sv
faBT5xFadeMRaCDqDbe5c/laweoOhV9low0Q/sRmhlNOdUfBtKgz/Kjexg4Tx3ioQ7cGpMBiJZYR
OLwvuvkEeD+8zC7XR5kearEIf9UfgFK/J7sAoEg9VmQkhw4U8CpBHF8ls+v1k2hWs5GEgUfum1N7
leBNPqDilngAML4WMX2i+tlXuvs7cuGYN4s2EpFE8MUiV5TZRohWDsVYJSHKUIcY5LZvtB6l8z3d
g3jAyQFMmn/jqPGmq1pJZHKLpMJy65DhtMG5OYFc6kjBBBQHyGeDPYFLG8xSd7xUcTuhWQllrTTt
24CoUKfg0QQa8pPoqqf2MXCkHxq2MQec1TiOIn83cSvfX18va7PpIremLCAIYJfnZTjR6RT6rgr3
ErrQLtir+Jugm+nF6qyM7XYtUatkgkeaPNkDzewxcr4nT4Lf+NmZR5/JOR+bWGSVmSpFgexXT3qr
MQC1JIY+R2G2mi6rO2TTB7Scc61QEUrCq+nU+8F+sPM9aOVQeeaR2FI1+BRG36+OzRrGbtHlqDOQ
qYCGAyBH6j7GDDvRNW+u46dKj+4vn41jC2yOUMhF0pkCJvVr8boS76bxkSTfL4vYfiWtzsSkBm07
VOVAAlCqIxOiLMD9o4xxOlQVvgl2+TK+AIKY4go8ZhoYTaQ7fR8d1JvLP2I7dq1+BJMOAJkL6Fsp
9CQ27PyOQvCqX5pftMZYcTH6tv33ShjjYUZsJdcYkaDBa7YXJ56R/AUO0i50mkSgfbi8UQ+eF2WL
+Yq44GwT8uvOGd8mnrHi0hwp/K9qxwRkeRhHKDk5H/fDMr5Flw3MXYTwaY0jjU6vWYUTYrGmfBmO
qZ1iOv6UPJNDdUfXw8ojkKEAjmE6PKY3ngoz3kbrwljtJmQKlYB4rH5JK9OS9AeO/lz2MwqbDsSl
YgZJBZ822ibYjqTHxMnxhMCZNYxgzTtEZZsjcjMD+aNFGKb5mIEESyCmQUPz95NgIgGJsMMCvgxX
AwfhcNB9hEfwS/AKRJvLO+/eTmGTgVaP1DwI4O1o2tqfu93ozZgoEXc8YglOTFRYOpVqLCdNHhGb
Okc6hLvCA8fkz+JbD4fQXCnH2AHWfMUbi9iul6yulXFHwpQ2YdNhT/L3NhixJsA/xECcBFuHw+UG
3nzbr6QxfifGev40TSj/ty5A72ZMYtG6CR0UyhV3aL4XAAnlLs3wlJXxP0kBqrRxgVcvu6cletW6
jqOb26+r1bHYdKYeuqg3YQ7KOXx6A8wHu6KyD79qwB1PsJoEWOoOo1ADisdg5PKFH5eNQ74ckxUW
iWeoQzINdA2COrxhX161VuZEXnGtvWLW7EU+xDfFLjwPx9gOH8p9ACPtwRou7/X75dW8Fx7MvXJ3
+TdxNYvxRHHdknnpEeiU29mlida0o/XHfG9gyZjHHcCT9mbHqwdKWMZ9k2AY3h9nN97VZ8Gdr43r
cj87pccnfrvsZZW3+LqSVmdGSZQYzmgIC2vAQEEWoJphNBzF4oRO5e3UKzlJMGOmiTKniH6EtTiP
EmsY+8V/Q8tGxsUF7uR42bcftBKoBNECWnI4IRXzcmX8AEgRq6lkj4Chi6MfHLN8C+IrUULWS4JJ
ayTyfXhHQb/qM/hkK6DV/86Aqp+8CaV/sFNwlGC4RtM+4cWripiZ9YRMRLU0f35CgeBeeUKJGNAk
+rmPreaq+AbALDvbJW5N7JiLRb59ve8/gPG2ipah1khiynwQ+AJslDjqkU5vUAyj7krZJQf+kOK2
sr4LZZwuCNHAliLBO1XyXZa+dtO3Xig4X3P7Y77LYHwscCEjbLnC/AbxqopHq6oEjoR/yK/eRTBO
lkTa3FUCPp6IkrTkZtflAfMMLcA16QXG+xELbdkt5ofnB8oTbnypHnkxmneTTIpHauz5CCFAfbT8
V5SMDiia3ELmNuB4WsJ4TlkBfKgg46StG3VA8KltWvGQJSd3KeKXgL1h4L1jAZJnIP/gb/7cMTsu
tYj1XEwqzH+05xmkz71vAGgLIABlbEkeOo5H3oDWdi0c4GKSoaiKrLBLG02vRKNBqXzMe+Nx8eKd
/lzsZXg6CrGlPOi5O+7T+wETfVxr3Iya76I/vZbnoCnGGUobnEUwAxArdJujeW734k7mvbg2VWcl
i0lfCUnLQarpU9Za6Ih9QTspNkCRHpTvb49nT3M5DpZ3POljxqz1i6RnCUSS7xNNl92osFAXfWpv
KqRCHPPcTl9XB6Sp38qdV/okdyAOoKpDU5DWxqtWw2DYjHx5eixQLJu5md121F8JZfzpIGDzLaYG
WWNSx69+AH7pWrBn2Wp0eANx1wycS930cxJaGSKeAuIn8gqxn2pFF+jDJ30Omi9F93j5o/H+fcaP
YtHzP42DqMWC7tg40XR7WcK2ja+OwPhRIx1qaQaEJz7U4iU3+nE6FpgbH1zz0IHlkzfIwDsR4zNH
DAvOQwS8t8no7M5U7SF5unwi6g4/VYlQLgUHAFAaDPZliDRzGmtKPUb7d7X/m2tA3HGdI7WXS3IY
e4qFROh1HRf3/9ZaXh2KMadAArJ4rGO1C6SldBTM7b3xlHv/KqKtxDAGFAjF3Kk038uq1zy9mcav
gsKZkdo20pUM6hpXnqGJxrAQe0rWdqAVZg2ena7FUu755AvvIUD/sUsfiTGgScvUPBVLPPbqvnb6
ZEkcU6++LJrOqfds6vXqVIwZpZ2ySIOJVG4UF9AYgDRXvLus1zwJjOW0PcnBHoBvI+PlL4yntnq9
LIB3V0yekYdN0CkVFRBcT+NTCoaqkSNiuxT3fk3su0zp07CZDcRYOrYs78Iv0s1ytcDb0I4V0onA
5m0Qc07Fvs2wyRFrxERMmFvMSDetJeaCKxuny3f3uYQqAQ2VmBR1APg04MP5qNVGOEpdpinEk7V9
g7ZU5hlO3u8xr/kX6MGfbYiRxtgQCIyGOukhTQRWXZWjj1D6YHsHr8Hf0Uh+0j1GHmNGZSD2la51
mqfeh1d08iN2u6Puxvvh13jKQCDP49f69NUYgYw5hSQtulaUMDgkJXbR33RBBQ7N2bn81ajJfPAO
jBTGpNSl63pwMRMvmxGMDN2q0Yehj2lqYTGWVbj6/yloUImShmRBRrYgsjmmKkVVO5oT2OHRRkx3
wN2xFUcHnwvdweNWKzdvcSWNyTLlYslJIAwEEP0YwJLc2q8H1+gc8mX2AqtwxW/tMyb0J5VXqPi0
ioZj6rKpiDrWnAiggj9aQ6cWdW/KPfFKXa3Ogyh1XovhW1sy2tpvxHA4dJW6a0Bw1M/VMxam7i9/
2E1zxCCugScEVpA0NgmoVGJ2YYJ7zvveHjQ0pDHqtpyk4TUht1PXW2qyi+XcNzhOeuvGUUhAsxIu
4PMkbN0WfVuHIvH0CfTX7UmWPV165hxuS23XQhhrDIxYqNWs1DwgIgCz65Q/zSDGKvEsFES7ysGF
INs5aL5BlZOceegEnxNG+m1XR2RMM+rTMqtLSK9dw++wYWlglcB0KcL3cFudef7780uCkccYaV0P
pZklGfFoMRPUCL0fHgRbP5cP+vntpI74LMvW//GOmWAYKv3Sg6EIBWgvf8q/BqjcClfqVfJcfStQ
9K9Bvgx+qfEZIyscRLZtFdJUQ6ct/8/zxrJey3JTEm8JzPsxUn7mRgMk74YL+UiPwHo/MMj+EcSE
LJksrSTOqebRJ9oUWOZz/YjOn7scqsgmB/DJ+v1xea3RkEsL67/vyr1913fx9B5WeaAgBpUyJNAj
EEUigJEdeMGLY7jH3gHYrYRTcMdVJaqal07MGM4oaXpc6LXmBZUdfCHf6XxDBsPBkx9LFWflpXyI
jqkzHnlJL++bMjbTdbWYVukMf5iiz2Euhh3FxDOwv8XxvJsnpMgIJhhITezFfLzUVgZJFoiCiFdF
0n0ulHd6GY1OkxuSNxTYG5xns/lvWYDod3wXyaZ0WlUFcoVNXm9RMP6eGo+mEV7JIrc1tZWDrOUw
wazU5nAqFrhWou3p0OCMad7AyborSgwxO4EBKkCekvJk0nC+0lHSz20aRQToYoVuLeIOy4M8R0ND
4SedXF0fEypR75KH2Jg1ZATaIVQtVNYzYIcOwI3rB5/iXKo/OL7tUyWI+WKM4RtK3huJXiF7pDhP
v5kuFpBe+HTlkpuE8A7I2LkKnRyBZQki9rd+vz6s+v0Jmv8ed55207FpGujOgDCIARTG2sa0MMxl
QPbRurJXHmL8ic0BUAujW+LUYPSQ3QRUZ662G3c8A/zcIX673HfhTLhSQFwCPkUIp+sSMTI8HbAZ
kpN63EG4zc+oA0tCB4i9gindj8rZ6aUiCBE1iPG+0X/JESClKtmSqsISi9QKSGgN4J2PNCzYzu5l
Hdo0jJVsRoXGsdNTQ1kQlBWhcJo+G/2oFkuecVD7+mQcKzGM7gxKmxY1kLM9yg5Ax/cjB6fB+P7g
85tdnx+n9NOtpDHhIQByg5SGBvHqygaaIYqkhQ4aGMpF0DuyrWNQlethNh32Siajq1MYA8q3hcxM
BC1c/BxUokN6yRZVlEOEf+dtVuJY7USncjE6XCjI3L1YtwiGUcIA6ycIEpaxiw6ywit181SFCUnh
NM99narIpF4wI/oM+DW4bTD8+tNTtuvwHXkeZ/NKga+iq0CFFTFl/tEulqifEqxVYn6+nu1umu3C
LKw2qmx5keyJcNK1ba1ZiWOuNE9DsR/KDjqKzazlhHkiaMxyBfTPE6bnvRDTPf/C9kzRxPNCo21L
Rk1R4za6DC8QT0nzwE+X7pzLU8Qx8M0Sg76SwtyilCZmPGbj29vxbWhKuCN3I3Bqcs+sLNW5fCYA
NG6Z+uoaGTXJ8jQetBmhFgsfwB5G8941Zr04KdMU3cdmAwzkOkssPat7K2tFNwyBoVH18uiA1ZI4
YLo4Y73RBYtijZHk6iYSgCe4CKpmBQY5BLOAYfugwtjgBDDWtO1uQUjidiUWWXqkvHm1i8bSGUlq
WJKWJNbQ6T+IIDtwGXY2IezH4HxxCj0HUA9pA7QzBsPqGhNbltqEnC4Zi68KSIwPvVy2ljLqP5sB
zzNEoa+ELAUG/dPrLA08LcwdIlbh7VwDbW3Uy9CWxvBHmxR3plCAXchMc2tJohsjbg9mL3tj0C5u
GbRPYZ+UFmmx5yiU4lkq8+u4Rd/TjDHcMYkPyWAAWz/obklQXjVq9V1RDQDmLalqJdWYWgpYY4p0
vAVlvScbdWfnWeQnKTmUQ/egKoJuI4fTdkHUTJ7Rd6bfxsFkNY3s1EIClPb2tu0EYF6jaGKPkXqo
yXyIG6nAPzy/kkAf7QagzFYXKjtNEPYAyOitSCX/Q9qVLMetY8svYgRJcAC3nGouqSRZsrxh2JbN
eZ759S+hG22XIHahu9/Gi+sbPgUQODhDnkzZxqDSYBsg1waAIPulRknldHluOWmgvEUT9igd5mq/
VJZlj3EnQ6tyts7SbFS7cR6GPegh08cqzkY/lLLCkQpkteUIXV+SqZt+LrwpVWa/avV8p+ndL2Mu
xm2RyoArwOs45RLVUDql6Z2kmJOvL/UvdaK912byJZqqvVp1T1ZZPA+meQziEqixeU7uFGR/R6Lr
91KsbPt22oRR4EY9pDfnBEq/xUBsks7joRjAgDjHmE6ENLqJI7yhTaB8nZrE9GO6EDdVJxOaylR6
khZ5OrazrJwSzOru4lifD5OkSCFmDNt2R+U+cPqkXfZxXQ6e0gzfw7FJvA5Uo26U9KlrqKns1UWj
3GtTpkIccHILNd9EWX8IKv3bVEiPcguBXGV+G4fhS4MnxSysQ9Xg7+fud2/lT5oc7CN5Ojfycsrk
6NyW4UYm+s8p0+97I5QdXanfsrTbhEG0l9N+o0Plya6T5T4yg/sE1NuxNIFOOCzOdQK5xQwcpPFI
XqEtXoOQ1JqcYQHmT0YAEiRy6Uq9ZbqhBTlrA2LNjjWEs0/1JbGXNDjoJFu8uVDu08jEzHdQHccE
7llNH+u4lWxkN6WTJdO5rXIvjnI/J8OmrsrNkufbLgk37dS7c6pcktx4NdX8biKNUxr0ZFR5BIKG
9k2nKtzVTO9zYpys3sydoIDkbatsZwpcIhB3L0GYuVU57ZK62o74vxsojQJUp4ebKTUelDKI/DlP
vjdS55WMGHVKKzxbSruvE/0LeG0711jq+1kB15OhN5CASpp6V3Vl76mhSR9MqY9wl9LQLmvc6Ngy
Nk1Coc7SmpjKmGNyMuoC0zcqvWR1Gx06LXEg3Tk6fdprgGvKxTNRCnaIA8AYlPQ7YJa9Z5VR/Jj3
NfRkrbw2NpaGAQW7bazFS62ivI/ISOwq6cyNBHFO1Up3+SB9r0CtbuuxtsE/8Ugz/UuhR69DGn7T
l16xR9LtW+MSWuexxlSdLE/3VaQT24qnQyTp/jAb9FGrVHKIoq50A0n6Kofd8CWVgsgGi2tt41fV
djGXP0mTP4AKonbkMd8NRSQ7dOjOoNCEE5ceSJgvtpzEqSfLhenVwwjMBtE7rFZTcfBGGbye2lJv
2iFS7UWvWqfQS7LR6upr2BadTeWk29YFAVtMTf1lrg5KjlGxKbqE8fR1zrS7JSG/arX+NhraTg5I
7MdWjIucfFeN0hnMYDPlcfsoD5AID8bsl2zlma2E4W9zNEocHPqo4PLjuXhpmuwsT/3XAKN4YC6+
qy3pkFuYaylK8nPSw72mFJ2jZZiYW9KdMWo70sfAZFjJPTExx2BC3Hhbhm1op5gotCHu+RZ28FVm
AMopxbwsFNJxc0Bqu04tf5nKJ4rxXJvoJYgLtWGPE49VRgEEr035mEaW6QRgJDFMi+K/hEvutH3Q
3y8ymhqdVPYvQVbNXxdDlTa1mdCHsKiaoxLIxUtaqI1v5unsmGNTu5M+yh5m9k1bqodjUS5btahf
6mW0l1ry0snyZmRtDrKOxCVx9c2K69oZVe17U0SqJ5f1D/QjT0sTYFwszBNvUZSLlTfIkGep8Aza
jE5KVGLj+IcuNNscCdzIZqFtidlLzhJ3m77K30htegudMCRUKKdq7h407PWolJpdKJjHCBoL44B9
6dMWlO6dSgpbHbPEqXGjI218NermYR7kQ1dbu2YBf1Al9QAdGxism2MPpzvxF8yt20oTbrXFCG1D
N17zRj9r5jz5VYCvDv9o7BBE9vu2tva4p4dWa1/wYoJkMW8cUhjljijDU6RJDzM1N9aSHyS5Vu5i
Uz9SeXLNQPemcjqMuX400skNM8lrl+yeWMPGrPXYzivT7xTroYqhlZRZ20CXGzuvO0+Ng62aEgcC
jfYSa7sBo/tVqEL+OjAakD0DtCmbx9RUlkMoGV8L0PihHqj/TijGpgd1Y0ndJQnjbKNTjbqJPE82
raPlgHdl8NR8qb1KBu5CWr6ZcwVx6PBYJdbriFcAPjq+a+UIA2KGepYKBBdRs7WqaY9pe2rXaucZ
1XIJpHjapOoIUTDIfdrGUNyrFQIB6H8CrF8pj7WRuX0cPCIDj/dBDMqmvmle1SB1NWpEbrJYzhjK
ttU3utvL6eS0mu5W2oxJLSP2y2agTjhhsLOkjZ3F4cWS4dSj0up8WSvuqWR2CPOmV1JOTyCtrux6
CJ12lN90Pf8OSwLxFpZIfko0r6JdLogvU33OaoI3sxtfqnZDyFe5fbkd4q72JCgwCSamG4AO5tlq
VEySqVGIuF3NtB90XH61RbJrpIS4JAj34P+CA837tyIMn/LEehpVS5CKfQY8IlqlKkVjxAS18Cdo
RDbmo2bGhoFRNoIhvWcmFIAX9UF/sM7Bmwpae+jfvdYQjk3BayykklgL8a/Nc9W0McjzhebIBEc8
0Rak4PL6iY5PunSUs8opAhGmdC3zvLbHFUhyKG0sfYTKpGpWNlVeFOLf/qRrp4ZCmRxaBCpLNbmc
JTDLVqMN+ofB8oRC1BaDvmi0ifDkq1Z0FdQqugXeW76cxWJkNe5K3V8KyDJVgBVXlukhXqkEOd/q
fl0Z4i4BGHfbMDAClK4QgC2mj1qxIM1bTZbBRfpnLfyOlUbSj2Wi+ktvIQQDaw0oM/dSAyHhKvUo
kWZbLWQ/TqRXDCE6uEqDO7bZd6sfTpUibW9/P5Yp87f+6tdQ1sa8Ku8iwV5MQLdRCI3gYqlXNnDM
tZ03Qgb61aP/d9087UeErCqVRnb0nVTyZHU/HfMLI7ida5dgWMU4hAlGgqrzeBf7wvnKtTLa9Tq5
izekppVJQ6X72bF4WiKbUShkvynEqapL8k1UNBftKnftzDo14npZdN/oRw99+wVEoZDRiYjAoa4e
V8PQCa4gI3z8dJbqtk+kWfc1KBubu0Wr7dvHY/Xi/TXAq7z0tYkmawqHnQZeDKzSfJKLr7dNrJ6L
KxNcU6MoFH0ycwm1HPo1l1A5Kopt2u9JIR3q+CmdBC/AalUHLLj/2jOdOwlyNM+TWmNJA/jBgxBD
UylaUTvIxLjT+T+o/om2kDsLfYaiwVIAqDLmmwHx96Lus1ok8/mZDJG9a5CQBb05oabOj0l3bWmV
JS1UXzI1J1+KN4oUNQ1BvhKiDd9kkj+F+basCrD/kr5woqI9ly3G5SfA6UiyzUekdYO8harHCVjI
t4QYbtLV+0xCwTckjyA534xAR21uf/zPBxgQZwKCQeCFgBx61yO7cj9DNxp9X3SqX/fpfb9Ay5mG
Apf++S5+NMFV8caAtIjABtVPtQGSSH6uPo7JFyMUwZ/Yd+Q9qfm3evceeVwtRR6MfgoD1Fw7/x2Q
ZCCuUHedZ0qYGWdNLGGfZe1kXdcnuZO1EA2VnhIned7TjeaMp4za2Y/0BPZ5UC5M5+xbthHPx7H9
+rTOqziRfdKrdWoVNOJCA3FirPY76JE+Ly3dZVGxbQp0XSq99oacQIoibR5qLTlD5moraSqG6SL9
0nf5rujnXZDmr5FJRsGnXtsQpjuCeQCAiyg/5ZpqiaFWU6j6KtSxtcmr+tYGcEKAcxRZYQ7tagOg
/21GcYSQJ6zzPWCcTlhEb0SuTYHvXY0ULNk0TRTwGVsW+yFXhsLRKppYxXKuPBU6FYweEJxje5Dy
uEMsco9rx/jaKLtOV0ZnJCtRP+DpynZsBEmRAE413AVyVs2+mexZ2B1dDcmvLXIXtIzldOgCLHOW
90igXeXpRB3jW7WrfEaHq6DzBFF3erY2zV7cfVrNSSyFZSMK0Gjgmvy44L6SWk2uTMVndGTkGO/H
e3PD2mv/wXzFZ3cHItUrW9zdoTQ3I4nAS6snY5MM2N/MZ0qDoKHH3XGbvbgVJFwfd4qmDmKtMyB+
vrx/nylzImwq4zyL9qKwZ/1TgoBWw4AwKEl5zFmWF1Iah7UOQEt91lJX0Zw2dgbVRemxdapHBqzX
fkatnTTOGKOiiEIYRJVE7a/V1xBcgbIJ+Ac1iMHFRVOjAu4R4ZsygVX8gsKfDimYO16j0Y49lBjQ
n7DLXeHFro7qS2kz1sLklBH0qoRDNSyg4B2mhTY8Sn4aem48NWSVDP3Q5BH7AEhg6j1rp8qPTFyy
rN1io4h4nVbhadcGuSuMVjQdgdlQ8RW6XZX4TEve/KKAXAAYT9QjdnUuclWrXuNqjfwdRmYfNB02
nOmGEhfdEjLahsswljCJcnNv/08h/fUyOT/c6WlTLT1sBr8WEIkoWzCOUqipa775S3ymPocRuLoE
shxASoM+W+PC1DrPU0ULS9XPzG0Z/w4GuqFGZmNa3L8dEq1/vitLXIAaVIUpWUGq+gTNgH9p2Ehe
NjspBJfiDB1V0cVdXZymMyQcU6V8/0lXTl8tdQ073cIFK3e5VDhtpdtj8jr3vWhxq4/nlSXOA45z
3iZTn5t+8CV5Su7jA4bbkIW9BkfjbnpG41JmT4xogFBklfOBZjmBMzXGlhoWJs2mpN/SeREtjaXK
n+751dLYJl9tIvRORgAKYYQ9JPpx2SpnsldOYn6+dTd7ZYm7bapBrIAW6LAxXbXZCw/zN/2wbJcD
9MAqJ/oe9JgYrn1s5I68oV2XCmfb1pI2dFXg4eFeFUR7H9falsihyIS1oubpkcgblw3LqKeHyQk1
xmIS2SCfAP2N8kuMUll9Ra+McxdEwbSmNeup6ev916F/q1IR9FVkgAsJRhC09KTG6tAabaXIGRNR
nWn9QP7dP+4aTF2eqIkGC4AX2CFZ7NBEG11LRX55DSB1/Z24g49Stqb3Oi52chw9yVZQ9zDPBDxz
6lbkQ1aXBLgZJNuIiaeOe3N7JECWCWFzX1GnYzqUtpoG95OIi3j10/y1whckJqUO0ViFlbrFpDEg
/aEZu7cd8Oe5auTS0EVBOg0iXHh67noVJE2aUGcZo6H7USSdKM0goVOE0J6WnVqZALhAmwp/mMfI
VHdo92ybsa/t1lLt0myRODfOZJoHcOjvS4wWRCTxQj0+meG865d2cW7/4M97ohNEFoC8ygBLf8r9
tX5U89zUAz+VnTaNj0M1CwCu79pTH33bRxOcb9OTcUqnrACPfT8eIT92kCTjcZpkF5mQT8MajP3T
JYKEHOZPj1Iyngd93i9a+TDK0xMkGW2kg14cNqcpkA8FCQ5ZkR+z6ZjV6kM/QmB7gA/J42+3N2bl
Kf34s7kvKadZTttUSzcKVC+r9+heP8NpeGjdbxH77QT2mOe5tU1cSDLoS6bJQwqFAZ9uZA+CL+cF
HIjSRtuGvioaI/z84HysbHCX2ywkKzPknqW77WWpgkOKYk4UgBR6hFivHP/sKu3ZSqNvuIn/Ay7x
o3FuqWmZpoORwzjjLwWbMiCtEA7amhvGwi2aiWfHi9vXD2UizrdQEFJHfYNOYiS3T/ISnpM+2c06
cAy6qBy5cpkwMQNdJBiEbCLPeJZkU5PSEuvqkL9kkmR3RfZfo9dYOIVeAmCbCmJJ7rsVnRFGsTXI
vtROpT1o5BxliigkNz4/0R+tcFdW1bMEaCaV+DRtG9fsgi+qBk11Mp5K4ML8JA9tekwlCI1vs3l6
sQz1tWLduLED3SogDcmPqEpjSFWmj30y7dTQcswWdBYmxKgaNHblvHaaACRMA0Bkje4TNMu0xHQs
lPibrgdQB7S90kgTL4uAg4Bi4APpSWX3eno0SLSv0AH3zDH/pWcVcXqKMzsmSrQBbYb2s+hyjKIl
5aUGssQGXWnsqG3Z2EvYbRcrQoRIATjT3cZUL3QMj5mCsZRKWWw1qHcKFOX1YvTilG6HRHXrznSU
DD8kjzVv7KsTQ3Ul8uX25f/8/n3cb97XEHkGlgDTThJEZtTWjTU0hacoFj3pKwdUhyAL2m1g2UGV
iwu9MksZUplOKvCrjEWoeqSSDV4Im+V39MAKjYuIaWTNj36wyUVc+tKE6rjILIW1IJ9XW0emHwTy
/cWTO9A3ZY6aCp4ctl3clf9gkovBljLPukiGSZVxs1cKOn4H2fipq5U9NFSwqSvfDsaojN4i1RWD
j12AFliasVZVHx3MrH6J8vswEFz6VRNEV4mpwrV8YvWg6tQWIUpD/lyZr3rauTXRjuZU+rdP4erp
+GuGn64MjGnC84ttW7LazZYYEI7vty281+Q/fZkrE9wBpIHV0QhKXX5R54VdEgilhJAe1cet1BC7
C9rDQKzzEGrPUS4/KQ1E5GIZIE9zrD2rTSFJ3mSuXKibuAt2ykC8JTLdRaFuai6hA3BD46ga4Jq5
kSh2AEB4VymCEu5KEwjJLgbLMCOESFXlQzyrksAJ2Cnme73CcJRtftK9zLbwUANg+XZ7x1YGIj5a
495KuSTAI6YYQFrUdCPrIXEgMm6jSOONA9mXfXgZ9WxfhNBsDELUbQTm2QfhP5iBErIsY+4Ww6Dc
B0sMRYNaKxb7D9W4hpaXtmMTGc1JSAnxuRCEpQImS6CEAhZ+nrxGr2pEimlg+toJfKQo4YKfx+sh
bHBk7PHSvWigbc1NXNnjz3uWgUljjAykwuYWxQVnAG96QqqDCflbko2C6vjaJb62xu2kpCR1mcQj
BvbGR1LKDvIEL9QW7/YHW8nvP2wiz/Lam1o6I5kC/GBPL/mZBZJM6zu/mGftDhO1ICSPPAib+WBF
dYT1yjUXQnXNBG4EH9Lki0FWqzeVhloG2g7Ez7exZx5ycIio7Mhgtj5LxfXalUgWactfk+wnXZVO
WjrGBDNSKL9Sp8JAVuUHe6Rc4AMKXLD0+IwuMA9s85I8dCh/gfr29o6vnaJr++y7X9kvQ3MsJnky
/JCUQMaHLxL5Wo7WFzPfT40oKVkJZj8slgvMkLz2xlRisZ2bPHU7RkuYXrqtfmFtndStvpSoQgub
hSvh4AerXHiCsR55kdqWIGyIt5iwQZ/FflcbdEvdM1lFACywlktsiJmKOlmrK6asv6sDv0P4mFqr
5gJYulDzs/hBi7u7qIzsov5e0VGQgLE8gPd0qGD+McSdI4s0GXBj2FrGrQFRvA3IwnyxaNeaG7g2
wx2XcOzJIiU68ZdouF/i5U4m2slqrP8hBLo2wx2UGs2Umnay4ctQplfQKBnfCsDM9Qq7N1b/fRGB
FX//bB13PprFGOdKxZpMNYR6rkUec6N6vn3NRPvGvYPliLynzXEO9Kp0iwSziCViA0CO/n9muGxR
y8eaxDIx/Kz7OoDbUyodYokEJFZDiL8b9pnxF+BWENRq7BqPoKRLQRJfHWpX2oBJVEwKt/auXlvj
Xp4hAX0z8kbtj7Vpa7wyt8hcMmCDonf19qf6xPKbQW+4qAPYy83+EeMJrqz33+ioi5B9ym3f8Ink
t2snWnaxCcmXn9nu2zcUW39B1cs27tIniJ5jNlboCUVL45yEFlZ9aIVYmnbqmbT7xoJexBfL6aCP
nbvRHgSmoz2MgidmNYe6/oLsZ129MbSVyy5IsNBUIV4qaZ7cV+1JrTPPrDDTmc1fU4YItspOtsui
Ow2dtKFIVsu6FkQxt72kJnN+RSpaK6WyRFBDNe0uAcFo+7sCv8Fk7NsscErpKaevt6/k+m2BRKVJ
dQI5R14R1izmvC+mTAP6b3Dn76wQ3YBjzdpXF1BjC/Z69a27MqZ+3GoMe0k0nSrNt4J9imotCY6k
uwAuandd68WZyOEIV8clq/hcoUaV5J/b2byCzX0HUrRzABnHHJMK29ubuVaN1enV+rgTXJUaHYYh
xkz+s/ouUCk50Q/9Qb7vtrnuoqLikb0MJb4O+Gp7PoSgxay+arldHpTd7Z/yWRoET/r1T+FONcAT
NMQcD1aeOcFFfh7P80kHiALDbTvt0dyMPqYJ3foR4y3V5n/o83+0zp/kQR+J1uQaQlUIemPGfQPt
3bfmwBCsXgL+KdTiW0RVMRSc8pfpVG10F4JCZ5FP+ayQyG0D93pmIx27vEo1tNyNveIqBwXQHHv2
QL/omg+am+6q7+NRext9cz9ssi/tNvxR/rj9LVb9GiP6QR8A6RwPZClRQqOAL8OvRRBw2tEEg2uY
abxtZDWXpVdWuLOX0yjWMxNbTnNgW2k0QCMpLbdQ1sPUdhltRlKdVIwX2SnmxjA8aTzd/gHqaqx+
9QO4ExdPWd/MJTwJm99Ot+qv0NNzW/dUr3jUviBTehd1z4+TB1DHXn2pH8O7EkImI2AfOxFTzb+5
in83nTuBwQTBdUvBr2m92ZvP74SbLkYaJcXpNWgLx9Dwko/I0070ZbyzIAoSeUZuJxdpJ8q9/80h
/PtbuEMY9kUfJwa8UOsx8XdQlF1Y8qYajuQFWza/3zjJHq0oJ73fY8TmLjkpok77+jN39Xm4GK/N
x67uSvhezLof2es6bDFfv4vOi9cACSJyAe+Vmk8h/5U9LtiTtLHQpQgOiJ4GV34u3Lp0dLDo3w/7
FtxQmZ3+ZBP20LcAG5Voteyw88Yt1bAIVU1o0n4ChRB9sMIMxkO0A/VkcGMi1F5etUFYKxLQEzQj
ua8KvdtYzXp81eJozGA8Z/liiGnDd+FV/RmTSYUj9Gfshfy0sCuj3FcMW6Bm5wzHermLz/N+nN1s
ZwJik/ZunNrZY+5Ay/rr9L14Njf4sJDwwCUTPHNrFx1glD8L575sG3ZVM2G20J+6iwReTM3cqsvZ
TE0nBZbrtlf5TLrMUtO/xvg5iMYsZUoJji3m7oqd7GV+vtFbAKcGxNhMjjm+x9i7k6QAXYou7mr4
cG2cC+5zjUZz1b6f4Xfa5e2EO8NY30dwbImsCc4T5YKjyKirWdEb6lsxqrfKs1wJvttqTHC9HC4a
SiLDUvMm0iCgBQaKe2STtgyoY/8ld1JE2RLI5Uef5S1ihOXaG3htmi3+Ksge5WRIZHYhh+ou1M50
OrTLw+2jsgIP+HhUuAfIwr1IIQaMwgKm5/Uyf8mH9gAqdrc3R8utJt2zlGmfYPbeRZ0AwyZx6Y0a
akojiI20PDwtbXs/d+No93V8Mer4bGGGOdXHX9liPRRUqHu/fpFMlbFzghRY434wRZM9DvJa80EA
EZ9R14tsHO1hi1EfX/36Trx4D5weFDa7xL69WeyOfvYjf01zz6PcSBFpalwrbdPscoj0YY7Zz/ai
iHg1KrHQWvnXEjkn2WlalsZRgVeAhuhAQi5ysLIXPZUfZ0n1hn5y5BSDxWY1o4E5frm9yH9zf/9a
57yl3GnqVEoliDveIbbkBTgsm94RJ7Hlg/UksLZ+gf9a4/xiEs/6AH0alr8aG9OvTwDXy/f5UXFU
yKRKbraZRQU8gUkedVPTpU30GCYj/bdWnsb5+faaBMdE5xzgEOYt1aT3Y9Lt2g2TwsSx3IggSiuI
enZ1/2wdP/ujJnJl9S3ssE5ICZkvuqu8zmMpCloUrrUTkbqsljeuLXK+cJF6lG0onAW562Lb+G1u
w0vkDiYC1t7HbLWHVjvU6Xf5y+0dXe0hXBvmPKHSSyYNFyy1c+UZHJmAmrvDC0AaOxTUUala9gpr
ITzOR/APiGHnQvuc04Hs12KpLA4c/OG4uKw8pt7TxFZezIPywkjIKnB0GgflhCLPfBR1MUQninM8
sxyq+iAjeGAqVeQAlYGN4iH43dzeZpEZzu9QLZtBQozPy5jWle0/ZjBFJTCzGuVef03Ow5AmSMps
fA/t1T0AZAhQQDnaJqA481mEMrq6UxYY8N/8B3xubBGcE2e8zhi/Rv0GASi3SHR7wUswNqgF4tZ0
u/xb7MVQjwP3KOSEVFfeKm+BY91HgkWvOJ0PZrk1Q7FGAy8gTlAx1c4A/hYR27doXZwjjUJ1GGfm
DSa6CegxIXeZ4ZfJfhRFRCun5HolfHCpzDOdWwM5c19lpy59mKPSj8tTOO5m9XcITGFSifiH2fW6
8c14lAiaXclU1vhmZKjd1pjg4hR9G8qRkEOV3aRblrh4sieahfoPSh/GyfxZ3EcOOeRfQGQKOGLk
MmW4yKPnQrMNURzGHoVbhjnXGnQAm5oyPh/0aCNnODKCQ6T/kL+ho82E8MxN7auH0ldqvIwRKLpF
dca1h//Dh+WcLJgrM6kp4GXGPbiG/HA/XQxwDzPRbssVvSVr+f0Ha5xLBZ9Bn4wS4jgQf4BqIvgm
JdFroGSpv4ykseMexDJJEL9Ror2Ok7UxyFSDKCp4iMA4GfShm9a1L+fVHgwu91nRbmbQgdlaFDyZ
cXYwq/FUtZngEgu3iHPEYZCWiUHZFjkS3bCCAAaeXA1kMAOGr7WtMBQUuA3KeSvLkpI0LXHyG7eC
7y98pXLpK6MYh9gl+iU/zJ1oZEN0vzlPNZEMQWWI+53sgr2ybbYsfJGFS1u706pqEZlY7yUH7vu3
UwgO0REHPiLR98GcNRvIlm1pVv7tR20tGTauDXHfrGi0SWrKXgO/tXUX7UZPcQnUnuXEBs01MjgQ
GW6gKAUFRmE5Z82bXJvmvp6E5khtpljjCE2r8sIEidmIXOsnZ+lkbVREaVlti3Ji0c5yH7Bo26wb
ApwZaj12veTPgeSno3D4hblC3mNdL457cKoILBZkxDkB/7wP7o99AIRD9D0CqablyiJ4sMAaYaCL
q1xYW4oYU/Cwpp0KVOIKUOrKO+MOurr/CdH+2rW7WhvhQ/iZ6l2kwloBVovL+HtxGR87RkIap/EG
D3WxThzPr+BGrg8q4d4eOZPCBJMauBGYdINspp86bP5LPQgDsNXlERWIMYshqHgIQwBoW92x93Tc
W3dFYBvAO+dAXc6ax8T58AHvRTTzq4fyyiT3uAzTXFOIBSBtB9va2DopWL9CUQVz1T9Da+zPwjin
0kgKovQQ/nnwi6cKVS+Ek3sLA7CVAwpDUZlt9UxeWeM8SyfJowrFQawJTKEaavVgjHOjBzQKoFsv
ygFWePOBRbuyxjkTy+iNoZoQmvzTogeiCK7kJ5rLAPqBac2NNiKTq+7ryiLnSJQxyYolwS0YMA5i
ypGThOC5wwRq1QvomkSWOF8yx2M8thQ7mZPMxQiIbUygp3KjVmDn9sGHzNdHL5JX5RLTHJWVnKI1
PJ17U1QjYl/hk1f8s2cqPzQsWRW0NCe8NopkboIazfgxR5vETF6Ry7vAWDzeft5EK+KcRj+n0CzU
sXO68atWGiBYt7cNsI98a0FcYBqHqkpzFW8YAjGbAog4RrGvJl7bAsWs4dg1IrD/+otNAPIEi4Yp
63x7fUoHzDGpcE9xZkdP5RkipfIzmo8AX8aZXx5lnwJ8md+xqXbhpV7/gH+NcxsKOpEeExotC/Fk
558Z84ApG2EUEaPmC0rn8pExr7oiYO1qRIxBij/L5nYaTXdZzzDj5kfHsgZ9Fuv6PpKXeMv6rt0W
bSAFVXQm7ltsQGmnHZlqdL8Veeq1kjAcjWUoCrVktMO5y0jADdnI+YKX51Lt6gsIZ0fDyRSn/KK5
PQodgAEArUl2oZ9dFozJXKqNehBqSa+fuz+/gn/w424u5TDBdxi+hr/TZx0w4/vCXw7NQQHdINx6
vSPP42AnduWIwu71x+qvbe75bzA7XS/sfZy0yK76x2T8rqoPt+/VWvnuepv55x5TTNk8KDPr9f0j
T1k8lmgpZHDoyXbBpK1wxnzdy/5dFnfAUuAstLYY2NFGszuzi7vhDmJtTgXqKAKwJo6VZv8HV2o1
sPl7oAj39o9BBKxVigNV9drvUI6PNWRWHTMMt/qiP7QT9EjS7KDU+rYbst+3t3ktm8EYpww4rqGZ
mIH66PHbwiz7iEF1FHXBiC266MFLID2ErW7LwVMA+sZJNFOw/mWvbHLvpkHNVB0U+ORo13sM7zxg
oMwx7vDs+IWj74qTKHdfv7NXJrk7O1ilnlgJPm0CcVUSu4xZv9oOW/BVeIoH9MBss+pFeTce6oO6
7/dI6AQzIWtFUuPvVhP+cVWLrqMxRGDeQblD6lTQiDpkPisjVjF8RvjYOeHT7MrH+Kf6IwI9nPP/
+daEf3sDOTerimXnGCXEjFRwhxmnJ6DU3miA+bDZqu+HSrmYXWi4tw2vPsKaZSkgBVSB+uMuFvib
l0RrRha+tJdsnkff0LVWYOQzGIGAUPJKa497mUBUVOTgrIXQMwR7z4T1rkluh8e5hEtmE6A0t4Vj
mewf/fD8c0a5paVq1FFjgSpm2I6Pnd6fSECfMTZwbsoGxN1N94NRqMfKsgurVrMXdfxtzP89cxv3
KzgPAvLlSW9rOIoxUwcb/bGtAebZwSg2tz/k59CDM8QlEHMKdsYhjMHKC6esgualTEHEatdOfopP
DKFa7pbFKfH+4ceI4u3P7Dbv1qF0QhXM8ig804ukIeAOuhCik+P3xjhScmm1U2dtl0R+CIcHTL0o
kN4+S4rg6n7Omz4aNrm4uG1AgWxg/nGTHM07VtYKXAhRf5s8hvARlkXYmfl8pv4s0+Se16xt8nxU
oeia7bL78aEGogdyTZt0J2HeFsXGt9sf9dNrzi2OuzcmzbPJTNR4s4Tm/SgrTp4gyZBFlGkiM9xN
CbskHrocSrjQ/PnO+An6S8rAXBCsmJxoS7eMg3URlcZFZ8bkrkZSQSdGt0Bmbt79ixGp2pK94c9b
4US4aInc7Wi6EsPGA5aobard4qIZzeh/pGfqDqDUIk6o2DMwzoJL+ZkAifuALK65qv3UClCRRmvE
m/RZdqYj4z+a7+IJ5PIO2NSZ2KxmT5iCR5LvokisRnb3JfTR/u8XYU1PtAVcPIHxtlrSNDiIWXk1
wE8ihV/z9OvtA/tvvNDfC8IFEOChbRoFwx8btDud9AGKFX5+UhFIMFHx3gXbveED/cm6vMLLue7w
/9rmIgna50kLGBNmo33SozXXPEZ+nbjGI+B+PmgkRF+Xnc8bzoBvJ5UkR7qsQ2gXmhhOqueuVIhu
psgE52+AD8estM4cwE/m1Jf/4+zLmuPGlWZ/ESO4L69cmr2qpZYsyXphSLLNfV/BX/8l5HstGuI0
5szDnJiIOaFqEIVCoSor84FmR7KCRLt7hE6XN4o2T7OKusG1VTExpymTKjAJ1d4lN6aobIKhhHzs
czWDsjxyrrvLqksCKCmrEphANYVxSTlAS7EYELxjs3VC4cdAXsT/JIe8sMF4ZBMVSpShHeOXINWv
6tQu4+/XV/E1a6anfGGCcbyCQG+qgEgNjZ83sqM6tQ9k4GBnNvRGJKfAqzfjzYJ/eRH9bVNl7j08
LwNNI7DZ97ETjHujj5yZAIAblZxN+tr0/jClW/T5pcooUf4dxKaISphRQWlzslsP3KDevKN+ONjj
BnxDN4AwfNSyeUnFx0DsF1fUPw0zF8RQx9JgFLhtqXqajrlLAHqL2QWRav0y7FBIr+3444aaLWAo
LNeIb4TvvJ7EV0wTs3zm6hCLHDzCFc0w0MYCS5CHaL7D4dvzGu3ruQwGoRUZIEcREs1/f2ijAU94
2CFjnTbEq6G+5w5bPYIb1TtIHal8wCP9g+wHVgwFwgJoZn2ljypbqA1BgwZXwr7bSTbKwBgUoMAw
/izI6htgaYuJKzPeB2NLhMQXM1d6BiEhqlLVNj5OEaDZ0E/CSMD1Y7kWXDDhAnEqcMx/JULKg9wU
q1mHUL1Yniw9c8wW2p4Nb0r4K7QI/rGww4Ky4mE2xrZEUv3xgHWtN+MtOVPZxN4V3fFe7+z0fvzf
W2WMVcZXqgQECkCDJP5QNvtqGCCOUG2TjHAymNXYtlwds231JJhxJkr0Qm8g0GHHF4g8uZVoSzfF
IzmG7ymmWq5v3Nd+AbM2JuDkQZ8TzD7AVe4K2c6BD8sdywmhxLENdwPILsCa9VPZcayuXXzLlTLR
Js2J0GQ9SfwIop7hJW1tGuakp/hEzvo96kwZZOmyO+H7zLk/1i75pWEmwGShAdGBjp5CHcJHIHfN
Iu5436oNXNcmgKcrXFqKjkK7GYuJX//Kb1QH8Hy0fBov9Odf4y4BSoKHGl+7n5SFQebabZWkaJoI
i4JcwE7vX6yhd+LovbMSzjHnrYy5fCGJk0pFAEOtVjl1+Wr2ms3xjNVIYiJ1tGQgWzE6x8RlvYCK
0/RxwsNtdyT7wdUAwlcu+r2yh2LWAXKsvDNAv8+X0LywybwcZvAK9qOAZdGKJ4LzNsRgS7EJPcsh
CNFUzU/Yow3/Hyj66elbWGaSMrMb+laikYVyiLYXmroPtpDaFCk+Pumc9vj69n1+W8ZPoGKk51mD
dZbSS5PctaTl7R6NUNe+JOMg4zgOeqNSB/Gs9+4hc3GDQ2LZ8q1HfoVg9cW3+HosEcYoQw6rK/D1
GlcBtiDdl6/xbE+gcPhNHpHZGnjgPf0ZgkC0do2p+EPcOaVoc/tBq7f750ZazBVhqamlpBMWLu5B
DGa339B0hezZJrnjvYToJ7zyiVmijBlkZ4YlYNEEahI9Ro36TXWjbnlmOL7CNv9zqbLiqhoQoQm+
oXSSsjfOSac3y7WF0F+weK+3sx5rVY6TrtnNEc9Xb0LzKrOFhjJ9/xvu+NVLZ7FHTGiBzhKEmOge
DZtuBx3HOfYwKOmZrlSh/q05idfcpecaumhbhUevuZ6SLYwzMSYWxiGrU5pDbMTMhujrvrOlu84b
UW9PvP6J65Gco8i2NDpprnsrxQaiQ4lPCqSucQFC39afMRPn89xltRixPItMbInQJKzmGOboqyXM
7RqYxGFLBV9bjMPSdiR5orPmELZ2rzvS+u33J6pZTMypDVC3hSGuWzWZvVCu/awst1US7WfD4pi6
7kEg+/7bZXuhSMuRnr0QinwJRLzqJHYa0juyEdgW5Pqur+xrr/ev6+GLchPmSEoRlBiJP70PLsiX
9xaErRvwzP4EHVi8F9AI1C2bHEtXbp3phBrFti8wrcV7HV6/IE2R+triqI6KiYKWEad+IWTfFXDR
KVK7aXT1JqqbwQ7H8qgU1vP1xa9nw39ODNKbv41WMVIeNZvR9sNAY+wYJQBIiWu6wBeAD3qw89uP
Fvfuutnr+Qcs/G21I4Os9UKX+FlxhvqsBKW6Fto5142sv2MWa2NCURKVc6jUkPUTtpAnxQw3QRz/
Ln4HNrV1Rxc8xm+a4VWoDvNof3jrY+JQGUBnUUoRBIv6IUx+VeScQF/x+vLoN/rnyA5K+r+/YV1n
ZVUSrI6M+aYcfaUbOQeRezKYcJPKpqoqBJcHmNhQoHOLHd5L9UH16dSHXlOtI3QLgrNxZ41u16CI
N3uYSP7GK4TylsoEn8TK81ylvem+fi3mySFi41z/mJyz91EyWZy9NlYSMDskqR9MvT1Mg5OIN6EC
hNXQ22FWonHwcN0g56oyP3oJC4tpnacmwfWPXGYa7N/4ON3uY5TXoEDrkAPvI/KOw0exZmFREoiZ
QW7xdwIu9I6Qb/AO9WvX8qXXyZ9nOtcO3i/eJfmBKbjiqR+fYmHY6CHo0kJi2Q8fBxd9AheSu2Lq
BSNtGYimJ3g1jmP8PbnUG3D9baNT9a24K10Jg91gt71Ep+KbeFC3mAj5N1V2zmH9CJGLn9f3udm0
FX4eBc8mo23Edo+6Efy50W2DfMAxBFd8UXlRYrVf9Hmdmx9lg4XlXA1Fa05w0yVHfd/7M6oCFEOY
XTrf4ERcTupgfnjHwlYIIawCkn00ESSY4W/t/EW4yLfBdtiLGywVVBbBh5oQETlni+t4TKQaM0i0
qTlMtx4Q3w8j3NwHHNSR37Mb4prb6qZzCj98u37CeNHr44ssVgwV92Qa6DOJXm34qrfgCNuHN9JG
crNNt80yW76louv9/QgtGMuffPH4L6hErmfgeHL/HacFNc00pULwUn0Mispe7aPdkXXQMXdSFeXe
zgts1ITu8WYCbMBr3jWI56LZi5lw//oX4fnAB2pk8UVCXW7BwIcv0rjWua8d69y+gswByTmu+7P5
XoJLMbsBqtXnobhWS+4LV/+ojC9MQyq5qAzI9+JBRUmtoDgve4FiF5FtvAleg393FNwdoeCI+l6+
XF8454R/IHYWxttskhK9QKztspdGPyniSc948Zxng0mkoDyBV8+ABHl6lzaCXWNco3T03eBo+/5B
tsUtvwL9FeXzd+b68XRfrEuDnoA+DYgf9DkASSp9b1ZOtdMxEQ8Bbtfyxk32Gs4b8znZNt+Ar+WV
GDkXs0w/yuIHZIpRi82M94iQgXa0PCk1p5hy/dlhsjJu2TyrEBmAxwbx5Jm4FkjuKdJzIHPCI2/3
mBAlDcjXKvqOk6zzHN2Emm5rPEVMng0mm5oEa46Sqgo2UfyaAvLXKp7R31339H+4UkAFrAEApUka
44ZjFQepMuKD6Va7r5TbKQ6cZGxdImzKHEKE1XvW3kZwk1is3eu2/yHgftqm3rLwhqKOo9lS8RHj
X9MmLTFCTl9R3yAsrQMTQIdD+gRFB9lWn6tfs2PtNQAdLVf3rv8Ofd0rP38H45Vh1ylpSqsqQWu6
gd6fCBFsqGOdy6Y6FIZl67Px0LXSNxFk70PXbSDw7neWthdzc1OV+taKTE+zype5rv0Yby9ZJwcN
+GpTh7JvErjyGBy7UvfFdnLSZtbsSkf3biBekGRbUelOTZy/RYrlZDJ4iwSI5vWlX+IgJoP4DHU5
v2traIaPflJAMasqDpGJKFH0575Vd3KeHtQ+AKgCybViHnS1vxNrFZQzYXRXZoarELCtS8q26XLg
8407aJb7eiz7xtj5YBp5a6bodggV3uXxBTmKYAPVWFXRRB1NKLbUUQdxMzYNenmUApMOPgunCDCP
mFtoX9u+pSHmnIxCEQmyCMTFQCDFQqkq7TwVeHTnaxk/5TkXIYKHPj2LrM4kuQiyBlYKiKUQrXd0
QBFH41tRns1YsZOK2wxdXZekQiHaApJbZD9g1+V1PCgNMn4f1DdgWP/NVde/DyBOwrPJ51EtrgYD
VTIlA70lwG5ZnT+9JXqpJNgy40xZm+atvutsw4eT+1yMOI2QbJK/tMU8eVtFHJRARE+9RpIXPhKn
epCA1Ut95aV47De6TXkXQpcHilwLqmB/FaGwJ4Gc7AvOFPzWGo5z7BPtMIjHQDrqBoctdXXfFibk
v8NaFzYjZIEqFGmFswKuhcTilaBWM+TlKpionUQF+O5oRx5KBLJv+sl3a6NtgfTZWd+szK2POkbP
+iceGm81IVzapUtfROzIyM0aour0TKNeKkCiHhCud0roBXzykRJrVY6GV0F14r5GeRvHBGkIkRlS
jJEmX62csDxMsV1fMMKLekLxmgr7GuW+TQ4YPA+YvPrwXq6ZcdQwBeRwzJEM4llAPAWzhMOTgqKt
/Bx+DFNwNcLWd1fRIGWOZqWsiMxSgR4DojPpYl/C0Aiyw/BQbaY35YYOGGS/pF8qnh3WLa+c+PGe
/3IiF2aZhUpgf4or8IdBo6ZFw631jUsGdg6KfLdcgQPsWj0kC2NMAiWSRJxryAL45Vx78dx4GbeJ
Ts/Zl/UYClXhUuk1xBySBsJccy7hkHTu4FK4BS0/BVvLLzeFz8tsv6L46XW3sMYcjblIlTQgFAv3
K3ydQi9/FM7NLnK0bXnCewnTN5Jn3cXHaKZ9fOFO8sQtN4Cvp7+fmQyzhbiSWqu1Pro3g5tesIm2
coC0uU02rVvvZHv4+S9mRNZCObSe/+SQzF6mhOhVVqMYdqo9da+4M+hHjPiBFmlkYJChLDnaYAJC
y4r3Zl89nEvTzN1fSToA3zEWXBybo7EpfctpoQYiOZTAPOZOmK157dIc8zbHCZmrokS2DP6D2q6k
6KQJ+f8sCfHxSvvzOXWmn1FkYlIAKIRid+8EPhUuUG87IM30Z0xvbbiPfM6a2Im9XoskUZ1MWs6i
oret0xJfKd0U6B2KakvvI7KPvl1PuVdjzeJD6swdmUnEIiHdt9ZrjrKDjunhXbfLBzoMyxuw4TmJ
zgSCyjKUSqalrPBx3gxAkCbo56t2pKNU96/0sNcijwKKRMwBgAcMXMt/X5NzOWi12BcUh2vuW787
lIbXbsSN4gm7tkRpkPM11+7GhT225V5bQ2pJc0ZrdZRNKiSQud0gv9lKfnusFLBN2MOFX6pa9ZzP
ZbLtdVkYFaPIRsyXjONNLXUPYTj9p67FwgbjKHFt9pIYV7iUqvy9U5XYhtLqE+f78RbCOEiUj6WF
ed8YXdnyMdnN0DqlYxSdXZZ2dIEcMrczu/aaWO4Y/UWLRErB/DlC5hCj4SP6/YgZ1XLTS8XBxMOu
0BWwcFub64tc9xFDg0omZqfBn8RYDFpIJ4Hg3DelUzIdO+UuUTjFl/XP+GmCCcatMVtoMaWYDQnj
3ZzNjgxqleur4JlgTlaRB3NNApysaMK0QAudyqZQfly3sR4vrD/rYAPwoOt51ekwQoWtci/0ggdx
h8ovZofoIZo59uhvZvMUZWGOQamkc6rLfRRYmL2jMCcIcPhQWvjf6TbptbIww5wkkpAkL+Ma1Za8
7rfzEIDiPeQ2UVczkIUV5iipmT4ZGVTyULs2Bls0yaHsNCBPq2HTzpZzfafktWNE5b2hJgSGGQw8
/+3UGlEaKP98vEeqB4pVmR5U6LbQVABkLR70zI+aI/lguJTvg/PsUSnY8iCKKKBHXuYgI7n+g1bv
tcUPYiOxHiuz2DR4LKj+cCzc4j5wp0v0+gp7+27kLJ9rjfEcLcALVxDxJtLM6b7XMTUz9Y24iSDK
61aNFboZmPRnIx0dPZAQV6DnouAprxc/ry977VRqkghhcVnTdZV9VHdijguoVtE50aBaY75qE6dM
+TExzp4RDRJzGAyVNRPTEn9vtFQLejVYqIU00LhoL1Nk9zflnbWpfQFTBoKL9tueSlAEB/mY3YmH
Fu8zt35Al9KrN83J2mXgzOX1yNZC6vJHMSdKrhSrAtNq4s+ksdPiqUXzb9A4S199WCytMCfKNCNx
JjOW3rnRYKfpLvpunH8TC6A09B5dyFE/Fo+gcHTMLTmics+9rdYS/OVPoPu/uK0IiaAkR5CtGZhb
MjTAgCtgg8efqCBtY3V73ZlWvypebdDtwsAF/udvY8CpEysTVW0zBFBcFJt+2yfSSatvr5tZRbJo
n3bYFn5VKV1YCFiUCjKw/E460AEt8354pE+HwCu38oVjke7UFydeWGScOLBILbe5Qdtp0oYOhpm3
1RuGy+0Ie5adRB4Zx1osRhUB4RECcypkuv7+krHewhptVBvVmcxvavoEyXNHm75z1rVW6cUjG/eL
hRAgshR//ZBFSg8ZaaRPJq6weC/fGiC5TM+8t8pqnFFNA7LamLOFNvLfC5qIpjSqgf5VGo9QzjTl
x1HlwbZX3Q+qZ5JhSTqkGOl/X/h6qiamOqEK6qtha8cW5m0yIO+FZHf9o63dXNrCDPNSj+tsypoO
eW1sQbFUVSs7r8TbLJ00ux21wlak7FyoKu9tueoSC7OMS5Ba7XSjxFZRpxdnu74r7jGeeJs8paDt
lbzBDzCtYdqd6l5f7+rWLQyzuaFmJqVhoigaZinmoEF2M/MQ46smwGJgWqCLAFKdOV5C3HVlbGLn
xFwHCCe3m6zirGL1xgWV0x8bTMgvDYKaFYH6LAj2fHC8nGeQ+d+RDeoce+n7xIlRH+QDXyLGwhwT
+1WRDE0z4GKdTPNYN2MBLMDU3OZZW7mBJsy/LE24NLE6u3ENxFVO9LdCHls76IfKs8owddNcehEh
i1101g+Mh/4s0/6Ya9ahhdT7XBEnU0w/kurOFqI8tVOBfCsk4SUlA85XUx7aUgNfTf8cJ+0vrdC+
GyHUVq97xtqB0yEbjgCCZscXyVOlDcJRnuEZdTq5WXuZMaVYyFxe/bU7bGGGHVKKzGLIZ13GNZpL
oR1XoP1thlsoL78rqXCfdaiNReNzYEY3UYECnSxn564S0CwrzrOh3IwRccJMvh+RovjXP8BqvVcH
bhIEFKapix9CI4uQE9YNMXSlofFzcBtyoIks2A2Lg+Grx3QTeOILhAe4xaz1D/9pljmSViH1APlg
sGkk36T6SdQu+hRwEuKPQ8d68HJtTMgW565S8gF3nvliFfawmdzmAbTBuP3c3Bce9VsL9NOj2yKz
aV3AHoCT5eHJ1nf+zzpZNqJJDaYUL3w4mJY7UJC2RYV4pXKJ1W9FN3I2cy0ILdarMEGo1jO962Vk
FaQ9ZhnolyReI3IVGqPpGvhEgFUVZfbRY07DZAp1FGxkf/TSrXSojuY+h1RDZyu+ZIDqFhxPrpXY
PHap9ZTJRCvXAAcKXJW5G4lZSYGm4L0hbI0zHUhVOtu6mf18l2zVA9JsN+M8cVYhK9B1+mOSuSe1
2Gi7ltbuVD+9WO/oOvWvM15W0Ubejc/SzdDY4qZE9FVB4C0CSu9xDudq0rb4AdS7FodTN5J2smjJ
l44hYdIYs82Y/AXNHQEUzND/DVvgmg8t18wczCK36mgOgUfI22Pavk6K7mXisU2fSA718U6ys/oI
cpFZ0Oy86RxiAeYepZwvv37VLRbOnNwwVqXSrJFsgTDig48RicGOEp/StizvjNI/xoaJxZJZEhNl
7LIyij+M/ZbqGTc0KeYlkKshT0T3XtLwVoX829+baXapPgMClfhVgKfaCBS5+piUrxyXWcuH9YUV
Zv80WZbGOMf+TZv+UXHDvbgrd9JJ4BI+rEa2hSF2i1IkkUUB38yBiwvh/dGUeAQi9opF1Tl/Xl/X
6llcrIuduDdqIxlSOk1C6fUoQADA/++S5DyQl3CfYg491rzitUZ3LXgFTWjCG3RcdUlkQ9g3SLd+
1Q+JrVQPGgxQ+gFm2B6HY/5xUYrCRvBpaY7X+l1f8MIeE3zqXtPJmKKgGWb26FEkcukX5/6GAjEE
aEmNx85TnPasOcU+3nABIGuhZ7lcxlurKgQaBVuKE9jtRBDRbDo73uHU/4Z8A19EOLnYasK5NMm4
bpWBp1QyYJISOUQVHvo3Y38ZFb++oxSpvQtszY9AQl+vOU0QFgQxWWQ3r1JjS157r+1ngIOhsDd5
sktAR8ejEl57vix/HuPwCep9tTCBmoOgzjKY1V1SzvtuKnYWkfzr3r6elX1uPpswqlBqneQZaQO+
9yb53trS7BK0/P3YmZ3sxvpZlU4VOpnPi4WrQWphmEkhcikS1EwpU79NU3ducLVFUEwcJ97NthZz
Fx+T1SBJyrwJphExd3S090FB7il6qAdL23p0ugP4wBx9Uxe29FrdAO/tc29W6ktszF/ap+6/uFnz
ISqh0IQPHBpo0EO+r8qdANDrPVVLNG1rr5Y2nB3IjgjZBV8ZZDWd0UGNYCiKbgAPxPyAeu6EapoA
wQ1OfWZjbvOuQ5ZNSb7dyQsGf3rhc/Ssb+6nTXr3Lxadlmk+pwleO3ITuK3wA+mUY0khZ2/Xt/bT
Cv0VCyuBpKqDDpF4f2ietUG3R+HdzBQMxhW2DPKQcpDtTn66fmBW4ZzLz8lEy1YPIqLF2E/pXXYU
wA/q2Q4gPZhhVMHc1UAT+xPkDwsQhWmTOwA/BHqYZ2FX3PHQ42sJ1PKXMIFTi/Fc1U1EMUG7VNWT
FTxylkr/wFfX/fy+TJicBegtS01MeVmkTXzIIEaibA1wc05u8Ms4BIBxD2CO/NBDwXwlHjhU1qpG
FbrwLQ6SZj0mfv4WJiYWeTtEQp6Db6P63pMc/AnlpkrDTVvUd9eXvX5gaP/QUlQQ/rCFvjAdgwxy
1v8/AQAz5gR8CZ0GGLxstgvP2g08XvDV5S1sMhUXodDn2uhQsZJajBpNqMkpndNCWJE0vH4KzxQT
D8pmFJLOinE2gelqtdpWY9NOIZ9qybzLZdVDF6tiwoBK5qxXO6RSjdBcUFvYzFJyqwzjYdT0Nw08
HLbeD44uh5C9hoxmA2LQYj7qenxGwTx2OPu66s6fBQiWzraN5FDuCcJFcqTkd4qrbftT6FGQRCzb
0y9a3ertfi/z+mWr0VDFZI0h05uALbbOhSzHIfSK/dpMHC2RbKsC28+4u74+nhW674toOBJZSsQm
RB28Q8+4f9E1FKohNnXdynp2iqI0aD4VRB8Wb9bKolqlTZ341rbYjTfxfr7otuRgK7f81P8fzuKf
shmrVGaAG7WjaF1fvuuOxW1GcYnYr+C+Pv5GB/PSkvVs+LNQx+YLfRsLlglhV2Ct0hvI90ib3AO5
PAqQ29nvXXljXQzoP1EdplhC8mfxQsHqPi5+AHM+LUXvBtA14bmToohj/ZKDbxVYpK9v4/pZ+Pyu
zMmENnqZSjKcRSvlLTRs7UZt/NZ4nMDfOTRc6AlN5r7cJJ9H76PYs/DNUso7rUZb7aMgr6EHRTnF
oF0BAireBq7HnD91MHa+zehRUjIVmAqz8UYuBF8OuQKEq0/fxXKYy0iupqJqGhM3ryoWTiBK26DN
T+MoIcnLzmMwKq5ponvb5S2YAWpOvXzdQf6s8MODFx+zgxjmVOm4nzQAdyrt1KffhvT9un9wviLb
ZRC1ppGlHE+QwNLOTVi/yYPJAz2th5LPz8gOoOldKoxjiIWo/vgI8O9hAOeNBrabf1N74X015liR
eZaMmY7a6datNR/C6GLwMI3KakK6WBBzqgorkoMqR+UQUhi+HnROE0MR3TB3XZafrN5w0zG8lYwc
KunhLq0wilSCqjhTt6VlZKBNynagLnXVpncN2sAA8ZdttAZu59LcD1rozmpwENPyLrYAtleK6Rtp
Ma85CYZn5s0hgeqY0DeXNoKKcATC+9m6A70QBMO1FAPqVrKNiOQQELFd95V/CNKfDkk//cIhk8oI
c8PCkQP7KTjbW6gPUu4dsql0u4kBUm0cnBKOVZ6HMtddFVq13Gi4GaoiAMP+qABFbij/5agtLjtm
Q1UxCSa83XDQxZ9q+yME9MEIOYofq465sMF+vbJQldnAg0LNx03azTfpnGy6LuMwKK/65sIM873M
yWzmwsKTjPZEqeYnDcD82uMqjaK+sENvnoUzFIVoar0FdtYsmLdq2vlNol2MrnA6K3SCOXQ7tfwp
tdVdqRicS239S6JdQFFSksQGrSYrx7EIUShUetSuwkejfhty3lQKzwiTqQ+okxuNjnpC2V3KprAj
4b41OE8Qng0mVgmtUKijhtdA1bZuUT82aWSPA+8hsHqC1M/PxTh3VZdTF0La1tfL7jYN40NYlQ/X
Q8NqmrEwwfi2Ug+Wmes4pFEieoF+KtNtmDWbVjf8KOJ0/dczt4UxxsNnMOuP0Sx+TLYPLubp1T24
jjzrhhY7osipDlS4UzyOoKl5BlbqmVvKpHv/Jc1Z/ALG96UyESBAFFGQOR3nhnS82xxqjCQA8L0p
/9OB/tw+5nWeSUIZC9MYfIgZUBU82qqpuDPqq8gsfbEoJtnBALBQlr95CgC7Br8YxlZjW9xHRxki
rICmOcEW90uPMlZjD6/VHTnKdrrhjkZxPi7b4IyGplb7DiiBBOJj9V3opQ4eAudoK277A68ozjmB
bIOzgNQksVqkJmVJ7MzEKIs+uobEy/U5R5B9ksplGCYBZDH8DO1jO59FkGykiXf9EH4ViAdmabGD
rPhDKIWhng940pQegXBnfAMVa2eWnLa2I8C/IdXrYLaz8pPTcOI70Hqa9+lArLhKLxFRqCiAUDlH
t9Vte5KFHa2lKEAaR8DsG7z10oN+5RgqTNQRDNXMzRT5iHYOfNXTnqJztgGfdmXPe1lG/x1cphf1
ZeS983m7yQQgKctaSxpx/6hR7SiAN5UGL8Ss+iXwWjL+AbKe7YoLBcl6WUdFxRiDX7US3Arh4DU9
T0Z0PZZ+2mERvkNaDviIuIFaL/CHswn0XmUXkKurXYl4NUCYmCrpz1CldKazeulFm3feVz/m4hcw
/QFVzKMs0hDNAZ50Uh21efIfJlgp9u3/fUuWzbCMdAFTiUi8KklDRn4khMsouvpQXJhgLvI4Tyst
mwgtJiibahPsjFO9o+Oj3EFj3uei/32RdmWhXkiNhLKMcg7u4m2671pnSED9SofEqpfMF58MXvRa
JfBdfkHmoFmSJIRKjCgp+4Nb3+i/QBm+lS7TvnfbXX2bu+Lhv0xULk0yZyzLSpKkGZKWRMelXvyQ
xXtOtKR78iV6LPaMucTVqSiIQXDEKBSi+kFpLqU7jDM6CeYK+XNb69ghTZPBuq4ZIJ1l7GVZIRVx
i3ttdGiVvRucEB2F0YXS5VYDuL97HH7huafl4GsMoeCeeOmw4VVN1uPK549gkgmSxHks0jYg6D7s
JLtYyJtF679AdcH//2epTCqBSl5HtCTFYKGu2nV2K8qSHeSFrfW5w9nF1YrTpyl2ugUPnRSQAtAG
BidzjxvgYxZu8tQj/8mzet0sTDGRShZHzILINFcYTbewFBsUJI4M+a6snDkvnPW7dGGLeX0EcdRp
Ej1x/V73KTkxmIEwtPOb3ZIXgrnWmPCFwT8tEQzEYIAtAr/3I1e9lUAlTVwktPwJxtUMb7E4JoYl
ndSY04hLJ4rtbGeioSZ4801wb6AkxKcfX23MLqwxwasprXkMQDTmx0LgZJFhgx/FluGJelptu/ow
WxeOT65Hlj/urzOxaxRIEOUDKrtJCbYx8EqqYJmyboKtQZz6gUoW8kal12+FT4tMbJFro57bEWtM
k+dRPlppynFINHPo3/gaLz9tMKGjbNUxmOI88isgbjeA8hK/7vqf0mBCrK8iRymcTWcMZy8OgslX
FLNEYzQbb5FRO6pVySc5rgYwmoa1N3VyftdgBANkg9Jr2Ig7AfVVIbJcsyXvsyFDAUM4zNKtEb7n
ynOm/Kj7sbKzdq7s3hCJW9XBoe+rb4YGXh1yyfVYteV0bratoD0DYucRnFNHEAPDnQTI/al6dGtA
kL3MhVfU7mwkV46a44EqRrdZXTlq+5Yk75LQPc/KyQiqi5y1bilCxb0M7GlKQN8LKiszusND91XM
mhR41lpw+ja51yY0h0Vii3N/TtQcHIaRLQqRoya6b4bjqc3yF3PqvufDbOtV7qlB+SNOMeejTBC4
MovtrL/FUenNprqxeiJvFGsk3oAOP4jQwkh3hgpjSDMxzlM5vdaD8kTl5+Whemr16TGP8SQLdFBh
h+mJZHpvq2hFT2p3qNLXuYuOtTRsi9naxzl438Zqm0oQoMuC4b0oa4LpCf2WjMMhDDEhOhfePJr2
YDbvk5V4IF5/EMvereW3rgazz5xITzUxjk0xe0VbPWmzgHGwZn6KWgl8w8h1ChWCYPI+bYk7t29R
2e4q8CDFlu6JhuFKIbmdjF9CazrdDBK8YiMExXYkpdt0vS0Lg1eCBC43i5NMRk8M3/ui3Ixyayfl
W9mBUWwQQA8IYSdzTPdJU3sNCY5aCeo4tIh1qD3F2FQhNFvM9OC1oVuPVafs1alyZTW7TMkZOmaA
7r6kEtotRXZI026vU9auxiI22iSXoej3vRlv5knbw9m3pMl9MVFOE+aCNNB8OYWCIcCJmLXThNkO
zQGnKEY7jHN0/jVrW1bfxEq+Rza/iafZ1Y0HMQCFrpjirWdivRFoH+NvqjbC/dLQjsZ2UwWiG5Mn
ZXzUQXqSknPZSjbYxncKGf25kh1Rshwlh+ARMXJHCmRXawrD7YRil6DG5sRqewyH3JlUUKTEN9VY
7fqwdwx52lextYcotNv1ptOG4a4QlAOUbU5lrLvEUvy5nH09HHbwO6+atV0Q/whlsska1dMn65wb
+OtD29niND+Ew73Sj24aF+B6+t4Ukl/J5m7WWhcgR3fo8TiIjTu9rvc6+N5xI9vCTJ4hy7cjATj1
LGlTjLI3SQWCL8HPqR8FXdp1Ue6nRutjyNKZp9Ie4eN9+VJ32kMUSBdNlfxaj1vsd/uYKJYfhN0P
CzxWApm/Kalkd4AsTfNZMmsA7WuvjjZF8DYlsa303lAj5uZ49Qqiq4LbM5LKXSpFfiPvAmX0cxmj
tkpU2An+70EOfqw8seumvicx6DdxQrp6uomAFZJvMOfhiEJxIrJA8xe7yRuvARSaRKfG/N6bkDwM
G3usjwZqnkQqvUo/yyXevjUMp05ZHnJyJ42aa0apXQgPSRfZsZQ78awe4N1OHXb+lH5vwH1Kyl8T
eQzCV2Ie0WCwpRH0m8Dm1jnmI0Axp6ClXEU3NcSVoC7ugo7KA7OCa9bxNhEe8nmX6ecGE5HZ6I1l
tSH5w1SN9pSIO+3/SLuSJVlxbPlFmAmEGLZMQUyZkfOwwXIEBAIhQAK+/nn04tWza2V9F2/V3VbV
mRkEOjrH3Y87+RjpGvXY7AtDWErMNBk4mszmFWAxkprtlHnZqB9c/tHgPer754ojMs6+k4CAFN5Y
uwKgK/0IkcG30p+OhctPEiIY48BZGAs3jGCT3Y2D7bLYY6KBAjKC8cBcNVBzBH/3dNJuPNEiqs0T
YpzzhbW58j6aIpezSFiPdbXAZKXvJCLs4tZAKcURB8TLaF5fqcDciUW9Auk5OJQhuTfhRyGeveK+
xx9hE/BjS+4GH06JZYjlo6xQ3qs7I+5H9awKK9J1mNbcj5UzxD3Oiz8jHt33oxoUOu8BL2l8vz/l
JhLafAnELi3kVcAFz8drqeQYEfNi6b3YbqcySNg2x0bc0eqJzU1UFc+1p5NtfV9LbAJgxYp3ftzB
Tm30U3f+dOQDbaaoFDuffwT04lAej5OIhTrhu+Jaxagzd2yieSAL/FyyK7frL7SxQgBz2vARid2R
Y+6xMnN9H9QEOIw/lgHG9HqIevg3y+BGs7xYz36JS8olkWiPI/65Ne0dktWhjiofBqfB7UTCxAlU
tMLqqNjGUx/ccPsG8nvsnD5uy3Frh4TIHxlsqdneJ7gxzRPdrQQoZxMk1cZw0b26zvsIh+CgwYoJ
qM+wteLOC9LWrlJJvmbxU+A440qIeQCCb/vaTJtg5IhMFcbLANN23GYkfAyJFw/ahoHcPrA+xXJf
ezQqihsJHgsbDgh5l5G2kKU3L5HFD5N/8TvsAHCJ/Q77OLbBcweibFp+Bs2iiWDmpkhGhpgdn2l6
0eSFQwUYQI2GA6/9hOEdNovIa94l7dZA8d7fzGyJR/VeU8Q26zl1+i9RPnj2g6dv2fa2ySTQHxQK
IBzeHS/8Xbccw+AXLVA04lKxRHgQsGTnuoocLpKwrONZfYWw9VwB7/GgQwjhO4KOo7Ah90v/Whk8
XZhoWIh8DPpM93xf6i7aXMy3KEdz70WBgBkyBatco+0wy2cFM1Rsi+fKyaCkiTscNlU2EXGfC7q3
5HPILk2wh+8Yati5FWgwkK4rtnJftxWyJeUTGxtgKvhl0xRzZ4pGTvCwTp3wju4qI6ngAlussbW+
iOqWj2dvkVHjzMmkP7b5woqLx/BKWYdlBskNg+LmUjmXetmN5aPTPTLz5uO1FhnWjOr2aMGta7tX
XMTN8LHghPXTO5nv5gZ7KgMKgbqxCgcl0Mpq5z00X+X2PmtsWFsXBoGmC0ud6ty3N6K7HQUM6Zw7
mz51HmJt1nzZTiT8EOLe9R7L9Ul7PFrxItfdD/NE1AW5h6UCmP+Hp7W4bBom7hWSvbYPLmBVYpzz
6h2JhebbPuBfqZyT490sxXnkcLdXmdugiwvVS4s4ssrUMXS5ydT4id+W2GXMq5phmQv/s7dSdFGp
Dum7tzhJ47RR6DeJGVXCwiWFAUzku0tS+zTdgJy1bIyZPUUcy+o9BPp0LCMj2K6ZSU6LOSlpFa0w
UxHo7szsJlbtflUchXlWkXAgR7d5xE0Iw7VLtSEcjbGIyltXYZQeH3o769suClAUy/m7Q0hcbdY4
KPVB1XelxJlxjqNAEzJ6SdV/oML/wqIn0tepH06NUNnFY59zG1mA8AlBsVjYiwMFo6nzMHgYrFsP
loNVcFFdHfl4S4Pi2wakOvqIa6Jo0a3htijGzCm9nHX6cQm3TLpwC2/qrUkXVKSlmCGZfxjpoV63
IbNGMUZOS78mD4kp7mvjgAJv82Y8bEzFC2Epuu6khb9CWT9YKFe6e+udDwYLzalcd6Srkw3B78aG
C4CGQN3abxZubI61ofKzFXXUyPttQmTBdx/edmMVa8biHr3gbFhcacRMVSbSqI1a1Ze6ggHLdL/S
B9mhW7ScePXx3aFRctHbGU8kq3cxBU3MkiN/MuokjLoxzi24MQqmIre7oyhGfgHbslDkMP5Eb0jo
U2+/mvXGok+mfV+9U7U+8+pj6aaUI00A8cURbbZU4wxgPy8W3o0zP3ahSByOl8n98p2fbYTgkX47
y40sdi0KywDXA1nLyHB266n3sX/TgR/PV13xrHfNhL2hBjWPo/S38Wy/tcpHxZyzIDyVrjr4/MVp
TTROF4lIDuvZCc9DeAqKs+2flca1op5ajAuUg7hHw1AHYeRWMC6a3koFRzrTxGPz0bjfXYdrrag+
Bg/yQeX4aSndgz9BA9BbmbKLjNo3kzVd0OnUy5CxiuMm12lBXsF4JxVHD2s91v5z532UvE+X7Umu
5V7YTjQP+PXXd5QhtVVQOP0cjY13swXuPD0tKwTc6wNpyqSbHxxchLJ8W9dHWIxEbgkFcKhPc1dG
er6sboe7CHsjIKcag+YowKl0EbIpm8sSHIYxd8pvKadzh8+NViz1TWkiXqt04ZhN5KVGK1/IKba9
GZdGExn55vA3fMgdDRpIDl6d5s73vgh7FvNFWh9MvPR4z6i8a7yvQJX36GEiYbD0SPu4FQ+eCDGw
ZqSZ0bdvmQpl5mxtUvTYjfZwEtmYsQ4ALh2iTmmUzDpn0CaiAJe4spaXafkqEK/d9XVU1z825Vng
fpMCKbPlkskarI7h6WB9W3jJN7FG3oKu0MhkwkjsobOtlBdx/73vw1huGJwU7np8YQ7HpGonE7pB
jiNJ1iApsSTNrbem7CJRmZgOqT9QHBY3ku4Qu/XFuGhZQzQj9me3PjhgITSuRUt+Dc5+kB1+yJxW
ootX9k2713XkEWKgXhGWG2n5ZNf1Q0/EI0KbcCnaUY1unIXtLVtuMIHhbXoe1YsuXqeF5KZ58baf
WgvEb3zW9m1j4NINo5EQX5Ea0akgVnyG95qQTVbr/tJ5RbJK+56W9NZYy9FsTT7xB62Qa3f9cDjN
bvkiarrf+i4tSxUrWNXWXVujlcd65jjly/hiTVZq81fqY8TsD2hwyXopFxwbXfaRE5z9wblZKu9N
jBiHGMqs15ynZU+Yl86YXoWzHdVUJr2NmYL40YyBz8dGcyNPHXPTtfxZRRVXw0MYVLtK6mjDvGDr
Nuazhcp/dIM5Gm3rBME5uogGe8uuX0CIOPYftMH3ieBIK/ztlgfefHIsF9humHmhlXi0Rf4u8Hev
iLaBRBUrUgjyj359pxYnCtz2tAoTc4orqd/yCp1i0Kp7q++iou/i0cNiS4NCW4K+RibfJLMQRaT2
gYpAwgqhUkbb9WHDzSa9DYgLOugB+QwoVjOK1rJu8eS+VX6VgVy5wWpJbEYkqEALz0x/6w1s3zXz
rT3hQdTbJRiPiABMp3U9EmxDt+poz/c9tL+N7BLP+xxKGjOCP3zdh4KfGgQRbGGAz7Nlbqcgk8Iz
I5jx5VjsyPId8gL4CXxqcacq9RviP5ytQ0T6hjkBLc58ckJIk8oONj1dAtiIRyAwKvzfHyCkzzsM
0862xo7rRE6tsNfaTUiI8kv4rFSYUxYTVHFgm7QVaF7bg2jg6FjfT65/P4/ftL3fgDToJfWhNhj8
DS3Wl3BfSkx1pvuo2XeN6wOM5yiXRDkQlVPv1bOr2ILPLvJ/mygsVQPXXcXRCaopXQRr0oB0cOLd
4HrT2yPKGw1/Jp9P6KFtcg4COKBNDTTc45pLwm/tsWgei7Ivv6Za9kXKqgkToUXqHMXkaxRritO+
nputE25ExHwKNNu51x5C+QGM8YJxjhZY8mJQGZMSr4QO+nvY9sbSG18btvxoZqVdAdG/W7rLrbL4
L13LD6cnz6SmKJLy5GnzQPR8oCXLhE0TUnhJQfobnIU6LeruK2Teoe18TALtgjaK+8O3BxfutFsX
sB4mHA6dlLftgr0vbnonw8o+sj1tTL+YInHOb5yp1ontQ8ehV1SkuRnovjVc5VZYpfCiTUshHXx3
5JbYKpeFLmMt9EOoPm3d5F3dXRoWIFG5Y31qd81vz0P4KZEBpa9BhhEowedZjg361OF+q4HRsL5M
hN3fTYO624Lhrq11t5v8ScOXa7izFzzL1eEqg8YbiiMEwawkiIOuPVU9xOS95RZJERZnuo6A3/yU
1TeiRqdFW+tDchQVaG+C1uxKoh/r0MGts+XhoF+EQefUy/rHt9xn3dtJr4cMG6T5FA67glRXFyJx
Oyh7X6NNawWsVapRneVAc1LB/gyhxLyN+PzO4d7NjJeLAulF7nNtgA2KBwtrjXi9LdTJ2s3A9pw9
htfbvRTOktoY+hu5m5x3bXu4411MiUEUcGCW7tssgR9tbaQH3CkY04c+xCDytJg7XpPjUvy6OAAj
6t2AuzTo7RO0FDlkAHFfiFTWFoAovHCbtesAr4QldmZKFHNAWlv4MDEaT4BeVXOzut82fR8cP5FO
3hnAsex34hx31gEMHRCENwdT4KJJZmyABzpiNgVaLPN5duFi2ywZEd256j64w3Bky2we+5SjgHEg
pdJGIWP3tiZ37ladCZSLgb4Y6yNgzYky7A/x7ZWyzPPeQRbGsE+PefFq15cJmUXh/BgQ7NUC8Ma7
FrsDPubUfdgtIkqEg48NqVv7JFDr6qfWENzJ1T7AhcynIirWNmnrVzXej6HMpdxhg+lQOP5tt9Ab
Mbx1+mfUNGs3C/4NJ+BpCL3arc2ccUmysBXxYOG8I6WUF23mGopDi9pK1dOGR8O8Hxg2JpPATA5l
Oh915sGKpLfEySgeFc7t4CUSMTeMvqJpjqnGEF+PMprwbyM2KUKS2t6FgBRkTDrjB3eNHxlyFYVP
JwWzO+UW9yXuPx/Yil+ut0aMSxQ4CutrlfxsGJRqbtftgZpQ9jHYUOaUw4yhbEutotiFZQXIGuro
ETu0dY07zoomKwTMdts2z/WCNW/o0af5bazdtFj1mbPuidVtPPldwkugRYih6UudWFb9u3Hvxefk
Wa1DVvnOg9B9vI4mmxU4gXIKMnvS974J9l6AONfVJPYcZFWFfaXQ2we46uAcktPljkO3LTArK2V2
Tv86hpOL717sV3vbmQrIOQhLE55H4l3hZEC/cj8KK5sghIBs87aGV8jg+alCxWRA9looUaVPUlJj
FrLac6tQF/VynMoPGtyv9uPSNVlXoa1ulu8r1qmbOVULOxsBIyiHxQUwTJuoUxEuOAXOXs5rrAKW
jCY4BNv0RQhubDFFkrN4ml6tusEZm5LSxRyvuxsfxh9QT0QrBymCOabvVDaVMzo1nHUPAiNAp/D0
igXQHulAHtBuu8ZUF7dEhlvxOTH+tJTeaaqKG2t4RZmBF3WZMtqevMXDEXqr8Pv76XeczszxcTX5
uV35x1KXh22GHcREouusv8k5D63mNFvlzgUiFWgcujIwr3CjimhIjs2EZcdgxlXYIV14rdG93TLS
f9ouSxWnQFO081C6Xazb+jivzYEFzZErevBkeCwagIpuna5tfSFOgNu96OKltPY2bssWoMXquj+q
e6ftu9Dh3ge2BwupXXlFlsq3MlRJ0O4KF4lLErr2baGfky/zUGI7lFGcrmIvBPSpeoY223Jjuxdp
P9E7KdrLeO09xj7DFlVUcYX3eV9vQ0SuxppNANGFymbnsiKhbw6zGR8SL8tuAZg46g8fF4nlPDLr
uZJzZLcvm0WT9pqbR8ihR8c1td+1AoSIHChXoVQCz1CPWEbLZtPFAFsx9vgxjETjtQB6U6/ptHw7
I3a3Bnxs1WZosOOhWXeWtSVbeKGBiIMB3zt/9PB0W4DegU6n8K1Qcu9iaBvQDrvILFsADSAVLubw
qS7bJ0U+qSrjCXc/e8KInljLjFztMKHwfDacJI0PRSoYrtWaIxMsB+LyqBuOPhTrovDQKN1tYKeZ
HynzWtOrDLyKNCkThWIwjibCDXLYwhl5qDz3EQBUgpFrGwoLqgsMPGOfKtw1R4PrK+ihHA0PWwUE
Cm+1Hz4yDTT2yB2Nn4R1PNRRzAtX/TfTB1MC4kDb0tBjT0USyI/AeGgmP8dKxn31s/JPawkT7e87
KaIJwj5jv02lmzpTEy1Inm+3wxY88OoOtltBAad+B1h9felrCPbHL654NrJD3UB+v7310AOuDQKz
Z+CmdoO39l0E+It47tioMg6sp0CXjbsREzZw27Cy4qG6rR0nLrlMBd3x4FaY23Fs8NBMVMMSqBx2
i7rxitPm/tjLvR6Ay1QyYXrX10XkdTiIzouF3tGaHq6qYFLsoD+IWnq2zK0dAk5tGeodnCD9b4or
reVvLZi35Sf0TarZzeYhGRZ/UcCTpX6qLRnPjsAccUfUbeh9VUFwRt7LwZ9fJEjqZrsbm9eqKeLa
dmMl77xORHo6D8VDNfYYY7E33bw7bnEIyRMN3ud6ScINjStojRCXCvXaHOGZsejXG4M5mnXfljvu
OQUxFCBjUH4IVWWqoOgL62Re7IgiyLIqz72iuadM1OPJkuF1DILvEZNXM7x6kFzPqrqEAAkKF0Ej
mCY59KBdmdgAvmDCk6PhQVZkZqGzHiFjwWpA5gY/HUF7wdZDwGeMZNutJiRfyxvjBikYzKSegQut
QzyCnymmAlf6XYXVGrlFjP2UDVoUQlOXLTt71kemLk25pi09Sg/vMzoBYX078m3DBobDPlfnaCFb
RVTsaZ6sH1Od7E094IXF8ZwT18IyhvPWkQrv7msb0GjZKvSadbL2TeQNFfDc4K4FDFvYxT2xxjhc
1wjkDQ7hyww6qJxU5GN8H3os3PqY8gMEOKIg1ailzNz2IPps+Cg04W8tx9Sbvgb7LaydJOzhd01K
8Aqv9grSpIBCenkYW0TKia/B+y7t3woYQgsZBK3mNDSneTkP7FtipOPTFs8ai5JYlcespjRYPyS/
BVadWhv29sM7S51YKI8VyHvmvDZmziqFxTUvqb3rz8ul/lDtJbwCodzEssYfadsY8SwgzVhzKeSB
ND6UAy//IYWu6Eh158Pti25VHqqz55qIrkMkELTqjJg9sT1DCh1XYIW4CnJCyizEh9vwIlFRZXZg
Ja7eAAfIZEOmwYYi2WAqgY9qNKMTK9C2UKQAeXORBkw8N2ELx3oSFwBCGmTIls2jj+rilgWQBj+d
HYAqDmDhEq/JGALu+5mWV6TfYGqfY8nPdSMBs9xRx04qjIu2AGejVbY41oHXv6DtYyasQyFkTqYQ
pRP1AW54gxlv5UxORLNkgmpINltsKGAX6YJjavccLF5wJi2AUhQHmImDnbLAIyDAKF8cLK3i03fD
kMqqz6cpOJT2kA1sSr2AJmGL2EnuJWEh47D7bYDaCSYSn3u4U0BtgdJvfR/hPH4Mc/S7a9CLRoR1
pxGa1cG1qpZpZ4uUzWumAF0bfOra7Jis4656LcCV9GQCY//kYmgm/hupQAthXjH2p8GHd3y1R+YL
uk/93GrgTFB7aBhLzBgZrkRli++nRTdScp1zCtPP4n0DjkcliVcAZbIS2TqoRCDgtnTfFZbsKzDt
q/7sOWY1AbbGQ8XEC1HAcCvY2ti+Ek/DkHu98+3UuKkmdqisr9La4ISF4iC7WLS/S3Mv4WsX+A+r
HOIlhP8b8QHgvm+ejJwS5wzHEtZpSanQfGGKm9C9efzRv+5iWtcDsyWiy+W11ACZk7OMeo7IdrTh
9rTG/iLfOXsJ6C93jqugWYdXUuFcahAl3FixqV+GTt7Yxbzr8GrBeCjqB3kDk4h0HsGvAOO0mymm
9TfRg0z64C2YkcqKecJHg253wIsHO1IjzXi398kJMXq5qH8Ka8bfgDKN3tqnsC1pf+R1BBqDe9kP
sba8dNMspU7wgsAdMLdwSPAlaNkpKUYHFNepCBSaScS/z6BKy/CV2UPaLAhvdkmqtx90cVGDK9Rb
35r6a2QPtGDAVK2LHYorDIe65R3hbnT0YOvNhBtbNUycQFg6Db3Qbd11cktaZ03Iik0g9/1Kshbu
r2uDKSzeSAcXjvFdOdYON69j4YMPAzKyi3jdxG7Dg9rgHO740AY9VtWCAKgu8oFp2iXe5+tA00Fv
3QLrsVFIcfoqGYKdwFgBMV7TIRRD3NoVT6cmjDn4pML+wYYNPgtFqiVP7W3GBcpiPT1wwM0KrBya
M6agXDD3joYN1rpC0QF42Kvv2qnLQpCGnR7jCnCc4331WNMvva/ZgqEINOar9UNxOft7jRUUv4BJ
xJZz9NzmChc7RQyf92iE6LEInkK5AFixYhvTjcGmXIjLjdi34IRbMv6HlCnYizG7AXIQaBnBtj/J
kdwJ42RYbBWD2MsRW4H6UXhPIjz39Gnkd5V/7+OxFqGfaS/3mh9H2JAQfPX6fgZu04Lcgs1CbApk
cwReDOQsFd0E7+qc0SVfPUwPG65sb9cV79i+TknhRqb/BKGBBsEKfhwYmLASDeqIHybd+8KfMM/t
5m234CvopZ8tbpnhMrGU2nUgHblxo75+dMNP3iEEITCxE0KLVONGQX8XejszvHJb71j13gBtHEDX
VB7uJKSkt5h0GO6gLqYjxX8NM6rP2HFHE34O2v6WznM6K50NHhR7YXw9F36Do0TKfbkhdzwY3prl
yQ7vLYHSDmA6hK0YUEVfQOv0WkDxo5dzoL9Z8aKGmFRDZhuRe+bJY/u+kDchCiGVPEFoZrqSJ7UC
koIr0wDUyeqbRJQaP8BAewAuvSFJT98Kv477hSWQ9cZOiSzZWWV++zJR9NBVm/gMmdng9sUKarR8
F0VzIsDdfDGiHywy6aOIrnMkO39X44RxMN42AaaJVl3gfijVEa51aVECFnZBOM08NUD/hhCd/MwP
jAaxP3ZHOqKKcjlEqyzzgtwAqYaJBW4w1EqXULgQ1uATzbZzgSgSMWSNT4DTkUxa2/u66WfbYNTe
5GNX9k+bhNaiRPfcl/dBt+SiG1PqIzKDFxArsNwgI2SCAAZW6Elhn0coKDUliEL5tsPxCM4l1x4o
K64/XffF9/SDBJm4cswZi/iqhyWea4L8uPbo1vN+sLvYN+5lYZcNPGI9o39obzdFUyVyRYHdw6xC
OhNeN1AxFtCU/lC62DQlTjyBHxCA77Xlovfq7xttJSV/K4ATsnkDqQV69senQWS5btLYft4yJOR0
y74Nf9cV+irUbhARHVJR6SSwt3hYJOJVunkXUhLzBrkWPT911IpMg76q0UC1IXlraFJUDzO0dp4D
4wXwsAOahMIt7vikU3dgjzUN0WtA6qmmZLm2iGjcN0Q2yvobjDXkiHOkANrLyYGqvU485+wapBF2
SCNEs7u4u7GC9IQ39hAZ1WImpnsygDMAX+NCYWAqpGlLMBvvYioj2V4qau30LCHZA7QCoDkOw2Vn
UHKQpL6vvEfmO2lTWHE7Vmc7oLEA4DBu9pd0KSA2kA02dLcelmfas90sR+v6MtQo86hOMArEk1Cg
kXvMswIMpN2hj3Bksrg41MioP9n9k+JtQmAvunbjbeevL349/Ay49TEAwI+VgbniXibAunIouwos
KgxuagnvVJIFQBx2lJbiNNbwQ+qgh7F5bnMUtBUeXB7AhQ2U1wgwsA/gQOGu0AmMsecBMukvI9Yl
gwq6j8D9j6Ext557Z4IKDs8ap0uP8/3VTtAGEmZ76JyQN2sXbip0e0/Bty1DAJ2MDcYEfYrH8gE3
OgdTL6oO5KFv73uzZaLyvt1tOYGVwRvzIWbkHPZOUoLRVbBt8UAd1WvOIXYpqwCaH3F0rAaAkf0w
Kv+eNn4ceHY8u/7Obat8G4dbuhQZ3PSSqpF7icMpIfEqWjTiZkGHAo4uGOaEi+5zWNadU5BoNEhQ
1f7R0jI2sPnvZgMcixxMC6Bho4fZjMfag9gtVDlvLai89F3BAMfyWj4QPJ8FDotet/6CKIY/kQDd
wKt0HC8lRfdqqYTLHrLOb4FrQqswZ+ur12OHRPyEmIoh46vjEchXQkvwwmiIGGStU3hqi+G16ZFk
yewb16wUnvzDafBYXANc6CF4aecpdqfzAm7XlzTrQUzhW05CUFt1ib5wbe3HIdh2HP2DNEU0VJDB
TcsBxr0Jx+9o/F9UlrQMMfqB6UmoCd7YFXWqEzYe4SWZDMvdhEHK+M1DiZCEDQnKDCqFDk8ydNGi
2YRkW4DbtsQjVGieGXi3Du1nSMy+kvjZm33LvOKZ1fTMJx8z6Te1RkwcU+qDHTQYWxoo7kbwPxos
b8UDKP3R2wNIIMxKNmIyY4lHdpUQkfnk9s1j507Y6AgvFmgdsA3xSNUjd7HR0ZZ4vNT/XQsbxJed
+G7zIa+znhqKbw71UVmixVFwVUEoqQcsWKx7h8oPgvvUG/agL4BNTnAoVCAuzIMwy87HCVaI6ewb
qCZUZ/1Mmz6UZYG9rU4y6PxEDo3ZslOqODsV1fHkBZ8zPnyq65knBdqJfBEega0EEENj1grSivnZ
q6s7sYxHb2m8vS2cAyJAabLougVPUD66w3Y/stU8L/XY7wZr/a77DkNuNX9Tm9x0Gi3n0LZ25kzr
dDAI8UGrScoIywVeVFsGhoOkup+kyroN0EA5g8GZ3ROELncBd/ZGqEdMLOfiyiYMWtZYIZc6X+h2
lq4HQH/ESZxMMvkr/nmhYI1NPRp3/rXnLn3wXNa8t2z9jTZxiGaBtswBYhfzkvGYtPaJdv6hXJzh
bI8EcKxE5A/AMGaOYw0h5v9zCeCPHZhgAAdsWAXfOyRCXoOoui6CPh1x8/oGR/ns/8U4y/6LPv9P
01GygdlbJ1C3UL+nbkrz4ac5l09zZsfbB55yimz3ZD78Le/lLxtF/p9bMbJ0Vpf7UMdQ5FhjqJAz
jYz/+5fH+ZflG/+PhRhGhCz8FRvm5OD9umedOIjAq1MHvEIE4dzXmqCF+nso1L/v1P6zPeL/sRpD
LUJbx8WWGETeS+Jn/rxDQ1vDp9hKZUreNhU3extdAgpttH002d9MXv/ddYMFXujb1PYc54/9FWtk
Tsg7vO0K2qc9SdHCjTH0XiDVUp2SBFbeJP/rStC/b83881v/2GERE+EjkCz8VpByEcNe1bfjZWZL
r9uN5U5hlozElz3EKBC836FRy//7N/6vPhb/52P/sdIiLdpSHNbrF454kN2UIzIuc/K/Pd5/35z5
53P+sdViiJQNA6m8szEjcXRoHKZz//2T/O1X/FkJ2r5WwsZy6Cwq6JRhUOD26X//FX95WH/uzBsI
UFvGsC3pL3bsqyAe7Wflb1E53jnhD4UNWWce//uvtP995/V/n9yfq/NahAHKJk4kePBTl11zGecE
Nkz5+BcDhH8vbP/8oj+OfiPqMmwggPof0r6sR25cafYXCZCo/VVrrb253W77Rei2Pdr3Xb/+Bsvf
HavYmqJnDg4wB5gBOosUmZnMjIzwSQEY5BzVeG1DlDEYHjsZzwCQi/MIRngWmUvfKyAGThZMshv5
cRlfczQbYsBnJCA8RYAMbm8k79vR47Oa6K3qJq7NqKX7SGVK0V0CvwN/epFzCtlheTLUMZHVPvCW
dlejKFdGBecQ/sMY4e8PxfiMRhYWUZZjfCiCl34FLnV9/h5P8hsO/T4wkVcJSrTr0WOTRQFIu2I4
62XKkW2TtidCf/8KxnEMIaB1g45ZOOCfIDOdOZNVHGeoFaYej5mT55tlxntUmSTOZQQikGw/u60t
fKIhovSbnfw4Ong1Ra6+v31aOH75Qk21Oi2pSDJRyCj3gFQ5da7jIboLY9SMxaMO6CataN02+A8U
AX/vp0L9wMpiDlm1GZRavygChHtpALDaoqQnyw46VbjzqO4OL0jbqb5m5EJTiTe0zLmOCpNiRIOR
hFWN7vysLKIlUtBair5xWRA8s0Oa33MYAy5cuR9nHX+vmXE5hgAoT4c3O5glxpcWhAjTrrMmG7V5
YiFfd/7nTWY8TlfkMtQIgDroXrVDa9V292V5GtFJc6feA0bVpZOxMhC7T9HnTrCUs8lJH7fTuN8r
ZrxQ1C6aEPZweXTKbsx0lKQUPH1UjrPjeCGFSWZyAiWkMIOLmBaT2Oj5AokpyZy1cD8f44i0ygD8
KgMxSLSn1O4AnR7wjrDzveBjEAaaebevCG9RjMeRlDFswdEBTobqqyFE6JbxzgfvBjB+BthFohYy
kqFRaPZdl54STPAVAso7+bifxsH/3xbEZCyDRsReaCochvJ+zF4S9NRuG9iUXtd+Z3csHblkqhJm
T0NcMGi84nUECvrpHfJr3yAhdSp2gzs7GIz6UgLdkPBs07t043KrjDupOyUQK3rUEZDiJxS3nfzn
hQUdv8Jq/uB2c84HSzXa1eJc5wlyzBTYVCF9rZSvnO2k/ujWkhj3MWdzseQD8j/Fr+8wskdVq6P3
yZ5RNLD+gGucE2NVxls0mEY0RwCS/PlQ7fUj9Y5U75gynvAS9H8gH/nbM6mMy0grgWjBgPfPaAOx
ayN9/oQapa3dBxalho2h0sKThuE4Q5XxH2OHMVBpwvmv5Pkkj8FeFrR92+acVIX+mVtfjfEbqMqF
cTbijRWhv6DXz6N2hyldvDRrjtfdZv9fXTfGf3SBVjQGGoee8qgdCmc5psfwEPygpx6MD0eQ9531
rzzmRp4bVhk3IhVjCW5KnJLaHZzJAfjiEYCXAzhOcE4Kn8eZxMvGWC6QRG1ltS4F3AIgXK3kB9Ab
wIAD6oHJI9vAsElkYSjU0n/cvn0c56yx/sTI08WUQOySTMcE4DwokoIzYD+aXwz0n27b4uXYrNQ4
6mRiuywwZrbqC8qP96SJd7KURrYWY5TX0BOPTNOJDgP0Sr6fcvk8y8Lrv/0VhMrGmYDqQuULnSTm
/kOjokYnr1W84DxBOQUzIAGIV6i/0V8AdOXE8w/3hLHGeAB0vwxZ7kYFw07iJ6WIv+bmiBxJEJ+K
WKh3nLV98NaMNebyo38B3TipUTztsdtjCEY6YfQGGg7RU/4jQwvVMh3uTeGtkPEEQqmmsWB0ioeb
Asy2LzkJOAXnhwHKaT0m3ywZgq+hF7/fXuvmUlVZVlXdwPdklW51JWnaAG1br+oMIDYKDOmKvAP7
IVTQ7VzZoKFr9XyQYnkCLQU4OGgdR/2C4VCbymmWn/hZ9EeHw9hiwqBSY9DYCPDp5oN4oGLXyw6t
mHO5T46Ane1UzlvsI6UTY4+5BkRJgQOUsH+dB1yGi3YDOqaW9K6+L1+MB2B1qexIYFHGlwWjA7tU
PfNFmj8EK+ZHMLdj0I1CSo0BvPqu/NrsxcnC9J2fvFCudprtqj8F/oHlnRzmkghxFIGPg64cDJj0
kT18EdxLJRZBWTn2R977hLvXzBVpQFM3mgGWSWUpFFs7QK/SEexpJ36O3dxWLiIVAHdAt8kZj3y1
1s0rujrHTAgFV0kj6/WseLqanwMxOETl9GlCQw3T4IX3v91LJnBmQq+Ui4Y7E2G+WtEwPtk/37bw
MVZen5pLdW91LY0+MgbSwEQ4OoYPymrZ6/3yHPqt5Ijf1UMAnLzPy+U4R/VSulkZTbUsh+At7ueE
Cd8KKEhz/io3XG/KOZyXGLoyoypm0UK6nB5OTMeGu8zr3ot3zBljdNahZMj94KUcV8rzPZf/vjJa
QuZIiSbR8PR7tF/s3JV2IbR/QLrpYoo19nhFEa5BxvlgYm7KFwNXsHGoQbxizmAXsCebrhBzTF84
J4Y66qtslZ4YHbB4FFRVhbBVGEOpMCoAVQhcQBFtcwwP2pSbFb1rtxFt/mH52HphDDKRo6mqegpL
SfF+vRHxinchZmTr79TTlHvRAablXcc/wd/ASwJ4i2UiCaq/8jgsKt3cyRGswgEurvUA/7aUXXHm
vTc+ZJCXlcro8GjEJB9EwvWmR7dFxdZ2ETTJpB7IuTPB+P80aEDic6LWx8fAtTX26oOwS+kVmdAP
Wb+g5AwltswLnBCqF7SEB+k3aBXyYuXH9iRjlcmSFXVOtMxUfkWMAVahzPXY+stRcybEyPFePKIV
DVSQc/vcbjoDKOz9396yzmBASXoeYtgdSxkg0G8A8Fu3LWz70pUJ5rD0cli1bYTDoloiWoNaCbYA
q/Q1h8qIJEc5daqfPFfKWxZz++c27YmJW+rN2UEFytggM2dZnEN5eZevHFpoGETMTVgQ5Rzg452p
vk3DUwq+sdHg1Vs3A8NqB5l0gqiRKKcRrrryrXdF8OVBbxGIURvGqOgMgK5+ZitPnO/GWyH976sV
6q2pGnKAFf5yMJENsjKfSgWldrwHcAOqfzvlTjnzGlpbqzUU0RR10OzJEGW+totp/bruGlz3qQKZ
B/hxIjB9pYCZ3F7fZsoEkJFKZAiEyuoHfVDQ0aWagTgoLFBoEMUYICpRe06J+E0Rx4MCDgYMrWtW
14QA3E1CiQEO8Hj0+c7Iwd6S5SXmdIS7RJa9KJa/DxFmmFplNwfyrhFD//avpYtmw8v6xzL5FZT7
kgTddhwBH/JQaC2M/1G3AH5obYfZfFLPbYdGu+JlBroWlrmAcUGXl/dBGWxAbUCwY2EK+4jpHV7h
cevKriyzjZSlz+ciKRCwMy11lElwUkC0bm8i75OzQVqdFYzZx9hF+V45ELf1zbvoPXhIH+dz7KKG
BSlA9aV5A1UwnpPLAyl4gZO3SHJ9tpVuLiHgdvmM2l/h7GA+x1WstHEALGyeBvDjI65hHP/2urXN
K/X7qCuMCy4qo4yyCVc5TBLTypXFD4TmMc9SV5NLSwZXI3ju7ooGM7vLfJYUDJaLg7GLyTt4AosS
oPe+8smsPuc9oFAYuqpn8VTH4LIxKOzxO8TF0f4FOgDza8KkvYREswbMoZYj5hQ7w5ULgMLrEQw/
UXvEsA6I5sad0gFbZbY2AW5enYg7YgJaRf/YBIY+LVSnNAHDV8hp6p7aenmedShzglpLyU2nzgB+
LPSfaI7s5AoEy0m8T4TvxOh2YYfuUJd78TJaEflEgufUPINyhbOlm1FtfVyZCEPSyQw6Au/ROK9U
YaH0H2J79CpU7xrbdHgtjs20xNAgOIaRLhSWRPqJV94YSMmpVGdczMGjogqpWxAXKFQAazBAiVdl
6mQKZqKs/J6n3bn1tFtbZqJPVQt9UIQynnYampfNfaP3mGClI4P/KVUwMJWD/oYoi4SFE9V5nkQ9
Jk096dOvZQKnjuLZSfZHJzqWKBTw8p+PFcOLw/ttkvmOSWoGqlRgdaOdv1HibuTte90HCYcLfVBO
zPnYfWesMV8RTLQmCIh0as3wpVNxTxtvo9M/kB3vs3FXxny3TNIT1cyxMvEANJiVf5sABitP0D9y
zQfu+dz2bL/3kckW2jYw5Kg04b7BbGoB4rgPG1O47zJMouvda0ZA4lNF4NUM7rrZfBNk/QgWFHSM
lepTnQu8jaYe7WO8/P1zmHjZg51JSQZsdFNCu6615jNVrW4dyj23IxCs+58PEhM5zQ5Y+qzCdlPF
POoPUMk7i55qp94fHCQaKG6sz2BgB2IhVxiJgkcfbd0C68jn0ka1hx6lHzkfZLedffy9mwbzOhnK
pRqTCLtJGe5FQDnKM9UgBBmBA75FR/aHF8zmfVWd8F51bseuzXOlA38viToyEzZk95hGlSYBfm+s
ddDzTp4cN5zDshkdVyaYoAxxHr1pQhAMa5NyDCviKeCumzEQdHslmyUJY2WHntmVC6+7FpNGHXYR
7Lj7/KkCFAbQZxccFoAvOBjg5Kxr03Gv7DGuzRDTOpmxpV4rg0kYIxIEM7i4E1aZ8V4oW2Xs9dIY
v2aKtRoIOpYW3gHRfkBL0NcPnY1+LteHfpQepj50tSzGr4FNuqzzOMDnOicPmOoXD4NH/gLAxgKn
ka+fw+flDlR9Tr8HWTUceer819u++hGMu5uTeZZl6si7V3P2MGO1E9zaCds9aFtsweEJ8Xxs89JF
G0SCqpdpyDqLDDELEK2UvwJH/xeYAqqH5IHY9SOQfvBqUYzxOjf3/jXKlLHKbDVpiVnnIrxMsldR
AE192YcP4KJMNy/ganHMZgYKuIMwgQyGb/PcqTsdc1PlyANVbPqwlREmIkSFOMxBjdxCPKhedh/7
tPYocuGYm/5qZYYJAyAEy4cGcHsPmoSIeBjxlTl98Quk+YPv/22CRYd0SdiNkwFeqQjsk/eAk0OV
IIfEl/K1Ea36m76rUerEKFD8TDUHQw+z6AqkBFywzmIkh+Nk6Le59WOY0JBreqvVLdYrF60fYQ6j
GqfDspRuDeb7ttcfOE50M/CtFs8460hIRnGiKSLVCUFd18PofGeBVmSvHUMwHVm37XGOpsr47DCZ
1KgPEBsaFaw7YDxtSpD7Lt5tK5vlv9X1ZhEjbdTOpjDiBhCMKFntS/QDtFXhMUaJvHPDB6PHSByk
hhq4Fm7mRpdw6wsyvttIs0AGORiYqoFDIDaY1XcdvArm4x08xP69GMO1T2HRI9kUk2LCcCLo/Mdj
E4F4Ja1cznZ+AF/DhqlgsJ6oooRnBONQlhDMZIEaq5fSFdTZzgpSetmNDlxQxdb5WFtivEpTt4us
BAndvADEN1Z7Lj9DB9cZ7HKv7aIDhvjHHdfqlpNZW2WcjIGtC4mB9dFhFtAQPdY+zTe/i8DxFmBF
cf7Ty8yEMI8sYlN1g03DBMwk9kkcqWgaQc7gLO1kaK5QcVPZnT6nXsjNp8nmGlcWmYs+BSZoBzW6
s6q1eBKmOhJPxWR1bgEI5/5SvkM+7wFXdSjv9QOam+f8U/iJl4B+RPLTwwRZIszsmxqwfcxmz5oW
9MOCA5tBcS/zaJIxY9gCiOL97WO75UpXhtjOQzSXi1C0GU5tWIC3xzzVCfirCBhKiXFQBMW5bW7z
6P5eF9tuBFVHu0wosoHOK8ckHR71ygulbrltZfMZul4V8x3ToCRtFsGMsDN8+sBuds1Fw4liCXnN
TUL/GuvM1tYYf521mBDVMNyJ8EDV7QG+uQ8wNrDsUze6B7WHi67xXXM3+dlj6EX+uBu+3l4vvfC3
fgA91qskv9PisCGE/gDQZ0AGCdzReqRA/QNDd1M0PFWi8tjpNe+UfsShX59Sth+hLrmYzMElLop2
/ZQ/9T6uzmPsGg4otIVHMG6D3cn6rHg0H+ZhkD4iVhnzTKY4RaKUawWWjaVl9gD+tirDE7HW91Oh
ueoQnWRN+yx27Vmu5KchKc51qt1B+vphGEdw1fTxnaAGoHCrJkir5JysgXfUmXiQ61KeBm2qemg3
7NoSc0xkWB6DQeS8g3gfn4kGppzFKZD48JIS6Cwjawow7D2hgae8RGDJArcc5w5vdoHX551xTkur
RWEkw2KYoc4Bqic//Jw4pkcfQ1AUsNsTAYYcQND+qD9ovDjL2dfLoVwd9tE0i8HU8dWz0+IRtwYr
IMXk7y7PWhtlFrCF3An/Fk9+fdQuRf6VUSFdcl0G7bzXLS9C5wmgRLp9hTdru6tNvTiZlQUjQVOq
SXFcgm8UTJM54bfY7S5uq3zozmDk53xGedttGaJsyIqCziTd6JVFaVbzXh7yy2cE/zgSW5DE+uCz
GEM7eoA2EfBu8h0YSBywJ93TPnR3NkHR5PSeiUHL3kF9dFcdUH7hxKR/cN+/fxlzsRVJaTqlxS9r
3Wof76DWtO8sGv+q1PoDjNpm5mYapkYkEQmxytxUKRtLlC0QAykejj6qQQt/II644wEZN46uLoro
YCpgogZWk/HToOo1ZXXGN66i4BDG1V95BSo8VCIXziWhf4gJCDBkAhuCkja4jJn4l2S5MYhDiYCQ
C8dpKJyuqzhvsK0URYfSBfTGUR5QCYtUlNQwk5JmUL2ivO9AwT+ia5eIX4YZeLfdiD6Kgc5lrHec
i0K//YelrcwySzNQlJDKCmZJ+2PAxH4/m+BpiSzB4EBct8LL1QKZsA7Qx1gOVad6eFfmbhNhZBzj
8ih5tt9VX3Hiffws+/GDBmzPf4ASwLRpGKqhAwuqMR62ABd/LUKZAu4mAWvHqw4lk9v+ZvOE/LbA
jqZnyqyKbV/h8hN/hFhiBfqV2xY2D/vKAvNIz5Ry7omMNeTJl5m+LIP7pni/beMyRfvxNPy9UewM
eqAWYiImOA36Jwn5eu/XtvYVxeEvwpPqRkDVG1+XY/yZvmjpbEJ3BuLzNXqUH5KTvI++taIlccL+
VtNs/e3YfpJKpG4ZwSrn9fbiXerWNoS53k1bsUy/9Kpz4M5c0eytHPTKKuNahCpPIbaH3aY5aLjD
fPYb+HrFv+jYCZ06PvUO6jGFO+8K1EjB7H2M78vd7a+xVTC8+hFsRNEjSTdjuJ0uUk95hMAMDQgZ
k/iBm6nCHi+rewGyiCBvKT7JmpnYg1me9RnyW+VkmmC4AQYx0ovFuf27eCeRCSf9outZ1PcAEozS
ftBezdRPipSzeJ4RJoioudgm9QxvMRN5L8XR50IQ9wBzc8xsvNeutpjJ9nIzzgowuaqekX7K47sM
xMUZ1AokaINJ5NPtfduKw1fGGDek5GGl5aDZQRwWbdGl7Zf4rDj1PsMRljlRf9ux/32V2e4SiAVn
1dThkbIFTVflsBSaF0TgzEyeOcuie3TDabCdJTR1yiVIsCxwrAR+gde17kL3zi4AudPt5EXwMzer
LXEXuLzK5VYzdr2lBhO+0EzKW2homBjTCPwKqt6VO3uQrKJpFeeocG0xAawLCOjkZawz2YOqxm5R
oZ29X3OrEecRstVnuloX438aPW8mEzpAOCraYXFSbGjwDEZF4Ai1I3AXnHo01x7javC8h9sIsbb6
/7hcQBYVgwOjPcnoAPWixUuXt9MBGY81yVB0yWTHvKNmSWdwcmE38e7AsEsErG3zbrrZkQ4zTFgq
2pGO8SQ/VBz/tf0hf5tmYUr61CEZSGdsLgjvD/UhcYBipu8d8gfohAtLxIfrIWs6JlCQEMsi42Jm
IQRZIEb2vfBtOnWn5QT9t8URzxOkPS31e/SDoNEsQN+8eUGfPbZosbg+gS/bsOrn/r5zF7e//wN0
9abrW/0uxhu1I7AvxXDxRvEbav6I96BC/KretQDJgk0H5YYcZQZueWfTXfy2y5bIMmhZdXOP/Uj2
+dv40nxtAYK0IXnhLo+mG+6j2sY4EHruTuioDthzX6V7ww7c6jFyOx9CILzjQO/SjQ/EFtHo8VTr
AD8IFA4+Hb6s4MLAKXeEIJ5bnLV3XpGQZ5BxWqSMDSjbjtiB6FiBQkqKYve/+GRFF8EMohAwvTHZ
4gCWUWHsdIhZ2MI98BMQuwKFqzcdFUCccMJASUbh5c6fdHe349zKOLM+YzJMUMnS++VKHsR9oAm1
1yILPXKv9EyFW2fezBVW9hjHHCm1EWcR9hOAuIGA4jkHpGpZ/n3NQhdXVuhXXb3v41pPEiPQwITf
ZjtFye4zSpd9+7ttnQydiCoK1RAH+IBnJYOE0n0vSVA29WMS2hN4/W5buIyIsqd9bYJxR0MfqsXY
ixJAaGh5W+W33FfvFKd9jW3Dqf0ZKJTqPT7MtARlS0A3QBPwEc+0J8F0ul30ZbLGswgkDtiIF592
ZISH9lPlKyAax9u7dCDA+Z79rHfoWJpwp1Cnie+DJ+OpPJau/F30wUL9lZcGbB2A9ZoYVyZoSyFL
MhQD48YLu8/zBKGnL5x923AShm6ouoTLJCoXeObq6wPoWKe5HuEEqypYaUfUPnOwwEkQTzB4Tx56
XtlPtLbFJNhFqYP2p48JkLpO63b7DsLgXuTEdgbJejc48knAtnzy2iKTbQ+JUopynwA2Awb/Ng68
WH0epMaBQLPTd9AorZ5ub+fWQQfXKIjRRQlktwaTb0yyPLaCOBAvXO71AdpV2rfbBjYzGkoopqBq
o2gfJj8FEI6oGVRBPBnIObfZX/wQKBrBi+lhZw/8Tdw6hWuLjNsza0XKWwE61Zp0yNL7EDQjYfj1
9rI2bRiSpooaARiYhZAGRTSMJDckbyq+wv+cJ0n0hPjlXxsxREVGJQqoegKs6rWnq1Fph948zvqQ
6eBCDqSXXCe7sgC/821DWy9cAHBhC0VTgxgKY0nKMrHXx0nywnhPH0WKHSao1ZbAxIYBqAQFH4o5
f8A4t4F1Wttl4ReZqHZKL2UichCxtokbHhpyT3PO6U7Yz9E9Z5kbF/rKHBON23IuZ53SRqazTcH/
HVhqfQhk29AZp9ld5HKRo5srVAxCTBVjVdACuP6GUgxZldqEyf5Q7Me75Sjd0TmT8T7mht+teG9o
NGbhtGCsivWN2RSGo5yXIM/D3Fz3nB5A6opsGoALuzrzXuxbF/vKGuMdszBRY9Dko1NyoliHeAaA
RLDlMyV6AFPgH+CLNz/fan3MXtYCyMGXK4uo7DvUYgCZoz+xuFFCv1ojE6RBdEL0VqIHBlRI0Pzz
A6hWzLOZQp8pkq0oxvMg6vXMzirNIfLCSRI2vAzMG8g/FIRVka1FA3svFGWHNESQf5aQoIo6r5A5
AXULA2gYmEPBzKWJeMqSSizE7I1sAn2ybkgQ4lQz6C9Emhu14XKn5hDr7cPhoC7qG3TR7xNVh/JM
eCBN+gmO/SCk025CTAURbP3Ud603apHwUBb1d0HUTItUGC5IqQKlmBHO5mzEyqvfzbj5saxRJ9dm
+KwFYF3wgadKZc+TfqhAagxSSbsaHm/7j41gaeAVghOI5gOgekzmGZpKXRo9pLGN7FOpQk11KTlr
4llgw3FeKhWo3pAU5icZUqtgS/gfLTC3Vp5QkNIEePrF7CAY4HQNDwK86YbW28Rc00hCCSMuEfFn
X/Mp8Apzl4fR+QW5+g8p59U3YW4oYifU6aYR64kgIANVnSWGvgNEL25/erotTCpomLKsSLiLBmZH
mcgBUO5oiEFOPLGAUDBY2AXxK8T7CPisbxvaqrPDgKxjXE8UFZVtXwqQHDPCEZpj2jfJ0+w8tOvD
BG0QX3yADPJMMCuYpJZwSkqbVxLY/HLAQkkqWmxonV5c/iq57krFkHsZ6aehg+gPrNgnqPiepQqA
NlkfH2QohGSYLbOXKEwd9JD8XIBXakyZswlbfs9EWRxXTaKTi8xuS2bWllB+wR6g7qUC9qX+gJfi
3ITLX2G+qUlAaYspaEXVNY05OkYFRep4nvBNHym+Rd0l960/+ogp+2oXAw/6SKnBCMpux2Tf70Qu
Vner13j1C5i0C+DkCm0BSEKWGUJ0UIjQ0oSueI5ZDxVDgQFgHQ3ESUTIrB3lAQI5t8/ahgddm2eb
ZX03zmafI/kHcbvYzE5tdL5ImlMPdKuRpnaQ15w9p1f/45ZT8BfmruBFGf8mF0TJS0PEh001z1zU
7ya5JwKIqpt+T4pwd3t9l34waw4praGh6Shh4oExB52JOKhbE49F0XwXe/PcJFW1aycJ2usy+Nf7
1ofLCH1K+rUbex0uXa3aH7nW1E4nLPBgkwIKyBzTWQp0RDCRfNeojStoir5Teh1qcELzUC21I9So
05oF6NejBs8cdTprxvQsVL1gk2yBpNPS/hgl4U7ql1OkQco0nCGgIyqtglFA/TSowwh1WXSa+w5i
mc341vbyQyHN5b6ElSrOiD31w896zn9C9PNrIkbfhza4A9fOudYxR6o0oE4uRehytGCqbPrCbibt
pEKaz4G2NISjJsw355ognQVQemIEsXm7vdVb2aAp4xrJhMimrLGpilh2xayVmg7er/wNMFGk1Z2V
7snr7EDxglu93KodY+hckgmwTrIOyurrvLpfCI3TNYTYwGUrfg4wPANR2Xt0rc/c6W16DdljpIAR
GzmSoRI04q9tdYEUC0vTYDYZhcnC6X9SKXnvXT+W9rCrnWSxT8Hr+Ayl1gf1x+19/XhhsJU03sAZ
4v3MLjOvg7rQKwM9HeGume/66nMOGTio9aXDz9uWNtwhNYXSigzhatwZxh0C2mGqvQJTDZo49RuK
lTpYvnyMX50pUlO+iwZPv9C4zYVVP9TBH9C2fMx/rn8D4xAjDaIhUqASjzR3sfm5SjglnY9h/Orv
sx5P1PssrlAF8YCacyvzC+jNnDi4G5bX25u5gSW7NsQemakOQikVUHqN7PhN8rofi2CXP6FEoVnV
jj5YEqvzpRdIidRWZvOajhsgePg8YlxCKMrOOnM9kjCLhFhacB19Sk3cn5/jwwSY8YAP2FgdOgrJ
YTwanPbVx4tybZU5QmkdL2o3iTqe88O+9qsLGXLFpd/7mB5cm2FOSVOTNoBmO/Fa84s2Paftqxzu
OR/w41sTNuDMULgyECTZNEwP5XREYQdLOaVvsodAodxRYl7Mmbtl7Wbn9J1jcePsS7RAoIPsTgaT
Av1Fq+SLDIZc1qJgAq5FZTYfKMSBjlmqh+nFPCQg9uFO0W18ryuT9CetTBZzlLeg10KZMYcQLOD3
pZsbFxxg+E1XAt3Og7r0oEG7b0gNOSTgIOylwKh7VYoSNP7G2m1TKpmZQ1u+6bvKlYwhOIw5lGzK
XvE5O0SPz7Uf1nCSwWchIUXFY5Q51E0OfrcO6NPLKAJt/c4Hio4pnPhAyeuIjJlNCFKi41xzeg5b
9/nKNHOywyaZ5W6G6el1dFOwUr8BiAwFX7TXMeL8RKdF0SX4PH+Siz9gVN9AUV6vnDnxUqYgvAow
X5wCH+LBILG1KjRnfxV3IDzHucgbN2y9XLYuJwl1B+BgFnhEyL0leA4IsUxj4GSDG73nq2V94Mct
tFZvpiTAJATEjY2/Kk/9Ajmj9JBSeilXBWFIbFe1LbmY6X7qZJ59cvtAsXS5kEVKQfmIbU0Ax5QL
jH5ozgwyEHPahZj54k/Ib53g9R1nEtI6C5JIU3DHFR8SlKcSA2WXGeDEoxQ+uFJ2lx3qfWfzq+Jb
7gV8WjJK8bJufqCCafQokdtKDDy9Lw9TAq0yHt3T1qFZWWClIYIK87gJIoCnGcqjkqY76JHadeLd
9gIbGRFKVX+vgxWDUMe8rDMtQEdVGN2+HH0Rsnl6Jfnia5GJnHuwuWkmQWdEIuCtZEFvwUKiqCd0
SUA/NeP8PTClx9vr4ZlgfHA8TlrcFKbpEbHxJKFz0XJ6vm1iKxuQdEXU8D8IFYlsFpmWQEoHlWF6
KOyBVCmYRCgtS06+dHDqsvjYzrhbJAQbqFHcDcQ8xX0GQe0RoHNIQ0L5MWiPeWE+odbicn7aRpy9
+mmMYxUKU4oIXT4FKed3wwOlWKT0juGP5RtEDZzb9jaQlXA5q61gPekgIW9S0ZAnvvyKEZpTs5fA
54D2lJN4KajCwl2E6SjBDnbQGH9D0eqxBc/6sfYq3578yueNI2/F4N8/CHJh1zE4wJB8LYT4NtmJ
ipsY+95LHzqfV67fOmZrM0xCmrTLAP0ZmJGD+x6gxCDgQW83cuvVzmIbrxcyJFoI8VUJcHPSHsus
e1a76qEq8F5KlqfbX3HL06wXw6RKBVlGElHgkAZK4hpaYIr8fRbI7raVjXIYPSuKqOBZhP9nywdm
ry9lmaM8A/1AdDjAZn3RoSj3sht7Kudpsh0MMWiJBFCFt2Hzv17IDG3I4NjArP4GRcNlX9uRA/jX
PjjRaQXJVV6p7IU02rxS2Eb/j670t23GCXWaMBvhpNHhk8EJd5RetnmPT8ldCNRZ7NW7/8Q9cG2T
iYW5nJkqbJoAQIh2W7jTSXkZ78bP7efhSPbxKfhEvMwFn51buCVmQJ3mZ+HzysdbARnPXWTcSPKl
D2h/UhYTqTS4n1gMHTCtWElmuEmM2cjmfUIPXsDk0e1TtfXOlkC/gZkIHXVeHC7mnkRdm3VdiNzq
UXdq1/DLu3Q3TtZi5WfyIPmdS2XUMre4gyIqclnufNlWBF3/AOaiJoViKmDt/gULghTVj+QVEitH
44EOOaEK6I3PqLkWPs/3bt5aZO7EhHUJrHTXCwc185QaOg64YUpQkyXaQUNpTMtTXvl409f9NsQi
2wapjwfBgKEhBz9PijAW9LwHAWcxLLCrqfU5CDqToudGF5x6R0oZGuMVItmaRz/cHwz0bMbK1brY
D9dJ6VylSFcVP/pheolDI+Viq39RdpCQyw7yD6+Ovz8Y2w6IB33MogTZKgWvBYfCK6HLCzeEut58
Sg4L/jXkETle94Jq+PjK+22V8UWNAAljKIjSpLx46E4Y132ZRCd7GF/CI8XfDjb53nu0iZ7tAFAk
kD4KQis5GLv21O7Rlou5lCG8A8W4qkaWBsBkEDzVDPMGkQB67d6+7Rb+4YX5e9k0vK7e4o3SmTJq
5v//VoIg8nOoQFcVT70cdMKiF9qDX32G9ItFcmsqePbp4bm17czjWh1baaa9L8BjB0f1oGNjATQO
/j4KPuW53e3b8/slz2xoUHc4xxPel6iop1AUSNDrVMp/P6qDCLOqFzBbOoeyHqp9jPu4YMivy59i
UJfG3eBwPt3G1qE7T5MfEd8PWM/rTzdChtuQc3TQoQaBsez2bLrxCWREGBXl43a3DsqVNWZVdQjY
okLgBaB6fgh3YEW5j6D/DmiaARb44gW66IibIWq093wepI26O8b2YQGy4oZJAUPXa1VHRQohWq0h
U6j24xl6LAdazZzOIZ93+iP64toW4wlmEfylWkeRCfMCOWIKI4imyk3l4miM0Bnu4uqlWNJnI8nu
0j7lJbRb+R/WCsQQ7h0xPtT9R8GQ6mHIDOBnB8yuthal2aZsFJQ9jzsduuHdr6wx3r3uhSATpgqn
CCVbzUa99gg2XLxCBD/3wvvynXNqNx4eV/aYLznVcl4JYwOpS7TpRUgKBPvsmDjEpUSag636YCuF
/rbb78ZH6ett45u2kW4pqERo4EtmUoG0KuFOCXZ28KgSYbfD5KHHV83byHSQ0v1thi33m3mlhMkC
GGWkTW9jXTeWZBbu2MXvsV5B9yLOn26vayuRvrLIJHcp4I5dmucGPqLwqj3mdxPq4IZTufqjAdki
MKJyX3YbiAFck9UqmYNTQeKQBBo2kyokQPoG9EUG/knBe+DyOdEUvvhMQuv2Ujdc+JVV5vjgWvRI
tDqorhPFytLIEfBe5x3SjfT8ygjjAabMSNJqHDVPHb6YELIvpczRZJgidjVV6JbzOIq27/xqMxlf
nrR5rwTyQm9hCt4HqNFaPYaLGqs4AOVl395D7nFhfPlUSMoUG3Xgif7YWMkD1eOL0Mocv+evyDQu
9PqEd0Z5m8pE+nGRc60dZmzqpxkKF6DOxMOWalyMT1TngraIZHGXe8IDT7+Ie1TpT1slOUU+K8NS
4HtO3uw2X6Hpex6+ZMflQLwOSgKJHUNg+5FX+9gOWquPyrqbzmz12cANoc1i+dhdiEIhfWoXNi99
3bwWtIAEmkWkAuzrrgPBTZ6SWvNCPXPEJTkhBXlTlJA3xb0ZLVZ2mEsvS0EWZNSDdk617zEamwI8
a15mhtS3P3Ay1HEx6SERV/aY656XcpiTtgVXD3ouGupkArjLKe0b+IL2t2/FBv8KHNrKFnPrKxhL
QnorjBQKp7Lxl1aD3V5o3LJAZMyKr8gcnVQXPmnzeAr06luLTcZQblWM6ItjgqzEvIY7pbUjAbkk
qZCraYgMnfZ54fzUzQCz+qWMt+jMsUxlEzE0SSpbyyarykIvlz9n1V969HJ7W7Zd08rY/yPtSpbk
xpHlF9GM+3LlnlmZWbtU6gtNK/d959c/R2qmxUJhEv1m+qA+dJsiAQYCgQgPdypYlGKl6p1MLmxI
q2FdaOeu99G9iI5XdOGVhHh+TAUJeZHAeQnNJn/swLfyKjV3VsQLRDwfpqKBXotm3yZJBArx/GlL
7BGCQu4AvYaLstrTUwW+jsUuuTpRxH1uuTIVDeRKM7S2FXVMskPQHFj39q8F6ldgXvWSULSTo/By
+8sx9xJ4bABVDAsMatReSq0ZC1qHO8UqTdsAUrWYUUGUeVrSCnGADwsjMxYGphzFDyh+sY7jTMJU
AvJVKDMali0gOsjyURXPPR7Tk91A5OD470tNP5WyGydQfFVd0bK3X/2L9Ti/rakteYOXOuCPLGwo
7srAeXBh8SQ83fipdIOxKwwjLyr81AildzCKQxrE1bxxdLInMvyp/Lj9BRjwJISUP1tDdxrR7ZjA
niXpfiJno71CxhK827MbaQSPEUOCSDPro5IMvxIRhZwlF+2+BwQQHNrQHbYyTthgOQSmLUzJksFj
AjZe7M7+GhybfBv1xPDT+Fxkog86uEO6/OSsmRWy91ao42Xo9bjkVmzgeElXRqH1oTxIHoFj8ZoY
DJ4GwjLzZ0XUmarWfCwFvSF4k1bHDHF+jIBhAN/4o+hpeFWUThOWJwtivBg+jB3pvLxCv5B3czBP
9u4rU5cikAxqJEPPCvJ9kSt0P0AgxcvYmDFrZ4K6B5NmTOOWOK4abLKtgqAJrDpBLaMcRV6FUAjl
VBpZvrL3XLLmna+0a74OdYdSSVQ8Q+S8FcHS2xY+x1eYy9IU2cBLF8g5eg6sUMYtSfvcAAX/7G0v
kk2IK4ng0vgAf/H/u/O/s0fdZWkLRGLZpQagHFc8BaEMIF0/8O9jyJo/GsMsJezsUSdO2FJz1SP4
p3iMjuOZPDhFF0ULPgUoM7LtLFGnTlKrUbX6jOzkb37v1pnuqpDMMK93PH4CpsPrCuh0NHBd6SZ1
7BoUnYSY3NJGGzsVqE9AXcbxDOZ6/piwqP6kPAhgAM3wzksO+lWbYbKloD91YHbgczOT3/vhWtgZ
o57PlphkgxZfX1/DofKH8Lc0C49CgnztD2ZMVcYYh2nIH4ayrAoytTO65f48qF+XJnkQlczrZTx5
KuseGpY8ajnmGd7Zo3yiUNoUGr9V5G9j6xZdD25dw5egv3n7W7FK5zLu/b/XRblDLdV6viQEG4GC
PSlY6cf1k/E2HAjp5+yJXwn3GWiEjqJbHyB19JUgiBKigX1aLvU9793F/Jp//xyLbm1PeT0YU3uN
ld2h9KYQjnPgU14zD8HODOU0rRUVXQVhDb8TKjsBlxrgBO7tnWXnD6YB5LqCcuCH0TpVWPNlyrAU
A9jJEhKGoMwK4vMMTePEFkHhxh+OZC/rj0kqRDaNoSq9ghdeBoQ6hJP8pHvlrIrtl39MUFFRM4S6
GK2GiDX3n/LuiiubQAG9GocNbSwxVB50IPk+3zbLWxh1GoBG0aB1g4UtemXaZaSCU6jg3JrMVHj3
vaiT0EvVWgoaVqbNclC0xs9aSAWnBE0eiHfKr7cXxODXRXaJpqUB1U7V0umiuN4Mcgp9TgPnzlwd
HTi28lwhQ9CPHRkZJzR/RCxROQpBc1ScZgPF9nT5B+ISzMC2+yFk63fJQr1KooCCko7pLtt4gyrt
XXwnQo9JQKPQfE4fuqNxND6V97yeMnO7d3aJo+3srjVaI1Yn6z6qIvf6qIVCe0piiKQA/nF7r68j
Ih9i984UdSw0ca3kEdMT2GtI4KFpDny65udPAkZ5c+jAKKCojtzBVY8luvivlkeuEEx2kBkEPGse
Kmz+SfLiwYnv5TvhwOO4Yz/TLfT2cbPIOvi+3u9FCR3JbsKQLhIAyZ8vRPBQP+n3CSpqY7h9ub0d
5Kx83I2/jdEV7qiZ1qzNVRTU5Hz0tbx8EDMJTB9i+jNZ9NFetvlUZ8qv21YVnlkq5E6yIOQliezx
1+jnDAlk2en8+lMcKt+jBuRTygn8eJijMsA5Ofyygu+bY4B6Ur83PO1xxCigcBbvDZSnMZrjy27O
TTAZbD/vHySURy6CsvatBo/MCwG9sUQJ1r45tGJ/NM3yewrEtw1M3N2Y1hdBjY/pCCGWajptVfNZ
ile/TsUXddKfprlzSjl1Y80K5a3wojY55UJ+AHeRHcXZCdVMyJvIdtxDTSVC6VLunyCd5XWV+Xh7
z1lRc//CovweicwK+UdL92sgZJfiUA+8gVpW8ABTqIzpcaBSVBrsiATTQF8WcVkUD0uquVmsHrMN
lExl56CJ491eDys52FujQtWWQAV8UvA6VQO4TZgC90Lq3bzjyCwm7u1QjtB3lSgKOuwQ8gmo7IBt
Zf6LhInhDorrDgZ3DrmbAX7jFUB18RrdzMRhb57+bMW4qHKCA0owZJsLVPGjCVBXfahgrQALy/+2
q9SNPsQtZguGBN/wOBzS429ljn9QDma9F/fLou7wtK6LVkpa49pz0j8RPRPVbk/QcHHk0OK/39je
/8c3qaCajtK8tgJeVURAs8G4/3Qq8GRUgjyy+8ZWPgnpP+CnYMzGX8lz/30kaPK+eJQjVZxw6Ijz
GKH4M258Efp7eKmurunn90VA9IYsVzoYh/lz5eX+P+i5sx6vu82mif1kZcDLb8ZjmUjHaHeJ+z0/
oOR85J0V5tW1N0TegrtrXFv1UrKWgpyV31rrBJc+IWtBA9qvOSkaJ9yYVCVllgbQE2M615fqvnSr
VvsWx6D3XnJw0E4AqBoJJ4L+hyLV305kUiGnKdW4j1Ps44hGMJoYqZe3yBraY3dAUdSv7qBLvHkD
hj3BupbYzSMfU8WJenSdJS6UPG9SRCMCd86PQygdUXMOeWACFsiQsD7/7bhU2OkzIZIwGq/7VQOx
Va2wSgeYKjeT5gCqzF4q1l6vlZ6eWeelfs70yOmKxumQHBXl4uuG5YGK7XEri4s5jgFG2WpPKitf
4os/klSBzmD2v5SKWBPUT62hRO5MRlvmgECvUXa2qyc+BlriuRwVtawJOZGpaijEh3qwuepr8UYa
kSrUS/OgWKE5uXn/jOiG3DK3VknFLwOksVD3QdaqBs3LBDb3GkrfkBlyxe8Q2ayAsyXSzbwyG7Mg
oIqgDzEtQj53dZPdgW4sqBhs0EkDFUN2ILNSmfuS+F3vjJk9fY5+6FD+zgB1NwIitRm77Z05QPJE
f4o/m2fp4UdaYSyAU6VgbQX6E9DdNFF8AePk+yAjzLqS5XqbBol1HBLDXYTJjiTebA/PCnXW43LT
J0Fo0iAd8fQZMyfLfik6pwvLupV0iFMDHXQdE6S+6qyrWycXIARRZ7y1ip8aYsft+5yFwQRGGHRW
KOpogAtT6UuVzoNeF0YWDG78VDxUAOZFB/EgPZLMefzcARB42yJj41QVhXw8ZU3wrNNMro0JbQct
wvNFM/A61wvZLazVW4vq5207rMtGBbceGr14NAMQTB18a11yQYhwJKqT8UZEHjX0xIBzl90GMG9e
GZ21ke/MUWe/Nka056CPi26IIAHNvwB3VDrmC96EL1Cy7C78LImVPryzSflHK0srpENjlHAO3Ql5
56V5BrcEhkmjA8Fa5y8zOHJlF1I7rhySEBA9cScXyZ1NRZ79b7jmx7sQUJjdoI9D/a/KvlsSSYnL
5FgBJlrOvDuddcW+s0Y9DCPFrHOhxf02+f1X7Rkjxh5Rn51exNyeX+szgSRB73xVnHrEzGQSdsH4
LeaRK7IC/bufQSUySZ9Hc5IjPSXKZo3fPHT3pQOirwOGCjFCsbqY0gT4gzt2zdtsKrblUVXI3YgM
Q3xMLyArPxPo7rRCboygaLnaVTxzVJBbazOJ8g4+vd33q02IlxMkbDWoggkEnTu+eCXkveVLVDCq
pXEd9RJdlAWvKMUFQawLoXZCiXhXkTnGx+mhxfCUEhJR5faohP+ea5wP832VQzdvfR5aABpjQGMr
pM7qnXzCaeeEMMY1/+7rU8nPmo6bloAdwq+b3jaizhUQyZL8nIGDapBzDkc0qxjyzhwdyFoBTBUV
3s3S9/iJkPfOXn/Rg+ioHwdfeyMAnfqT8IZ2s/5LB7uy5UXP9WSXh3Lw8kN9iF/yF8yZfVIc5TW7
WKiT/HepD34kMj4JzMcauB7f37pdkYJNUIGrEJBg9aB/yo9l0AJ5CRqUo+S1fosgJN7xPgUL4fbO
LvUtrG4DxSSoyVFirg4qZqikzxhxe5PAQgBS/OM/eS+xkt93NqkPMk0qpopL2FSeFxd0GV6R2AkE
RUH3nDhbaHnyM6Gj2n4WZ4TBL/w5X+Ydutts6q6JdS2zxgFRUBEvdf1UCM/T/HL7+mT7+J/vSV0t
QjtpwjopuD3rL1Ev2g0EklXLNmVol44/btv6D3fn38boHuBiYe5Bqa4118WdDgIkzqCJBMUQF3QI
pf08nHmdfObyIE2rE4SEiBbde3dVpSo1qhqBtNHTMzjpgGbXzJ/NWn0rS8Gto9q7vUSZfJIPoe2P
QXqJWhu3S1PgfIjHBV5SuEtICKGSt/o8HUCcjJpNm171JvBCDLSHBtmy/CSGzQWHVbR5Nwkjs8TA
4d/rt6h7dNaqbUWVGxfYiEfoUDtqw4My8FZM3ZFiLojaOCKYC/0KDuFiFANLN6dDM6TnXujc1Ko9
lJd5GS058Lc2mroiR6hsRaJS4ctqSgNmL1BFzMkS5EPqLyZvEoyF/Hy3j9QNqS6LGg0aPispxndf
0mMX1ifhSO4i7hQl8clbK6NC7Da0eMzKWNnkm7j78mD2hYDf7uR9NyqibsqoYhhpBhWFMIAUOHVn
AdiT9EvbFZ5qBR2PM4edqO98kQqnsS5Wc6LBUYhs1fBgfJvuLKhVSp4BOmruaBCrYPvuk1HBE8+P
2apafDLjHgPp7lhcMvAOlYfmSXPEMAchikMO3+hgm534mTelKDOD9265VOgpYiOZuh5HTw3M4Dr5
65VHU7ANb0EvbwrVw4LsWTzh0RDjl8xh42pfRhDjLw+3Y9LtH4Iw+D4GWtEQYXwJP0TJXkEkb5vl
6GY15wnLvqD/Xi6ooN9b0et8zpbkiozpL8rntLSNEMNncF60yXpg/4afa8jbZPa5NGRQrONdC2I2
yqeqJGozS4LVwRWd7oHUXxTsqXrHL5+yQqmGuXp0IEHcadAv6LY1R01LUQrrsr9GxbLV5fv//ztB
UBwtEA3/fNBzFfU8jtaNOEyeBNX4UzBKR+ERdbOCy94IFa2LtZRMPcOGZVBO/S0fbh357RLmYd/b
ocJzIvdiJWS4eIngUv9UEYfHjGn7oIb8T8O6C3DDk8Y5uGc/yMEa1tyqxoo8qezjl9IQf6WK9qmW
8jtp43E/sw4TiiiEVtMAcytdbVilta1LOdP9dOgcQ8SKdNkG2Nq+7QusCQcio6JZgICBVl2j9k/Z
ir4xrqgN1OoBNZ1OukMmgND/f5v9JMw862H6yUuzWYW+d2ape26ci0oFqpVAf8H3dRBe5KA54DUW
oi2JTmziN+HqixhmISNsALZaT52nBfmD4ol3wosY8iqP7O3+sw3kv++qDqVl6VtKgPGlZtrZEoFL
Lrar+Nft3eZZoa7CMU4GY6wwKDBqS+KU6/irqrPE1ideOsosKOw/KxWv5izb2mhcgTpA8cIrvfyx
ze/q6pvgoRnrwZWiwRbzl2l0V2j2cS9F3kKpO9E0rDLLgO7yJ2VzZwvQWcii/ZXrzePtDWWmwft1
UpdfKhfN2M8Y8yiL8VWLrRAtaVes1e9DP3wdBOOkbzKGsapTm291GG3m/WAIqZ1rteWaXXQXN3GG
bx1BtVts71Mluweh3xNoMlGIiVNwNE5xCtph8UerLrY2J8e+TMI6xzMwAeb69mJY0QUIDEgbgOAB
9IXUzSboSxpD29Tw5Rmo0mV1p+4ZJGWusvG6vKwrZm+JCs4g0y27rAT55SxCyEX9Mlsvt5fCMrD7
LFcxkd1x2qZxyjQCZ0pXFOkLYD0X73+zQG1WKptFv5AhwrIawlX+KZpckQGyC3R+vF8EtUtqNmDc
lIRG6Z6QjJD5FXCUAoebu3xiD96J1alArArbstUCoLGCZIsdusaErw0lyEB5Go6zj4JQ2D8A3ezz
YjHzCt2vk4rF8ZysVQGVBuQ26eUq5uSaLz3eAkMw3vFoY1h5wd4YFWjjrS/Ubb5ODachQcwqASmq
8hqKzIRtb4cKtUkltNraIKDPVy4cMnXehMpRD5uAJ4XMCXY6FWvTde6qfAUBRNpcsrUHQnA46Cqv
G8w7UlRIzUuz6OYEUGMNgzGl8JdacM4sC/qxv5NpIFgGdVm90oBLLQ6yI9izDo3V1Ongi54CwUoF
lL/c8VXW43D3mWg8WC2mpbpJOGPkM9UXkBE49fn3xA8Y5dH2dkiboXJqkUvcwQq3e9NUBNHlqDcF
WTX9FKwgirH5gm6erF4PDGvlbC3zjba3RYWSrkCw2tRrugOmMiCdMXxny5fRI3Psy2flLqtswdPO
RKevie3GsQ7wpUv/g99qZyHNAPWzLFGRVUlHykilOjEUgkUDlTiispV9AfbxSX0oHxdMsrq+Afgs
OCLxG982jyiHFzgyBPwT3+uXGmP9mXOXHNrPt4M58wTtfhLl2/FoldKM4pLfyXLYAF2xYcxJEnne
xvzi0O8Dd5KkqVj6+5W3EBVUxgbt9ET01e5eRl4pdUh/9M6+vR4WaxvwaH8sUdFnqKZNxGvY8Ntf
4L/00r/AfuPnmwMNDt1y+kfM8t8Lngqpvnmy15fhtXvMnizwt8uhMQNNYAUoUxaPvDkCdqgHgwHa
2WCJtehetpEZaoInro5K8+ypjnKXPFv4GbM7PPHbiezt/mOMulfGNM+2ZsbUQrXpTm9Nthg/b6oV
WjmvRsddF/VlC7MpzY1MEk5+gtzdJ0y0s6+RRhYZ++ANmzIvsd02Up+3nzaQz/w2Z4JmaMIl1h/+
weOWhKAPGcjODnVUO8NQOqGeCFEL+VzlsfsGXOipOPKftiyaFhCqiTKktUAcjqmB94djE1GkLhbM
fGgg0ZYL28KjC50xfCvlTozRBjI8oNcexMlJ3xLkQ8/60+1Dw6za738BFSRbfV0bRC3oYJ1HHBtk
P+rF8np38azWqSHqqXxBWn7bKPNL7lZNZV0a1I76fq2RdXWhon1N8vFxWuejFhkPulXaAjJ9c+OU
sJhNZ0PH/BOYxSwcQvqzDqncdz0qPNJozyugXY2/hKNiK7GN2eJHiErdoQsLPp7Ome/kz/lnMSyc
7cftlcvM46mjYwGsDWS06DpTEcuyMMo9qRsupxHymOknZBYiHourkz9V6JYSVc3oEB/qk3YkRZXo
WfoFxRKU1xpOwGR/+92PoU6UtcSFrk3o+hdAVU0HFCJqwK4v6rP+Jp5KN3mcJWeYeVaZ52tnlfoQ
i6DVeZlMgBsdSTM6Aosf6fUCPs19EXNXSN1xoICU8lGELfFo1CBLJDOmgy0dpaAGf64YptzKMDO3
2q2OehuvABW0ogyLqaF5BtRB+p9JXNopNBgX2amNhePXzFv8jz2axm4bRiNXN7h1gadxPJ67ElPa
Fa9ixbNCxSn0ZqNOGTuU25fcKYX0aGbdeUxqHuyL/SDbLYcKR2siISMecD4mfy3s6AjkAOBoU7hm
YMQvMERVeUgcu3Nx5F3T1wDwIe7vTFNRqdabTppngjGsJqc112c1LsKkji4Q1MjtGJQDfdmetL44
4j7/XM7tL6E71+BpxxC9Lj0rURQW86jZVqS4Y7k9TpbywxiMV5DQ/9AspDtFNR+MuvM1GRS25Yym
rPRVEpfjVJdu3kD0tVsKCFLJSWoLQ755mA/dHroeEP6401d3XVteBGBXcnZrprKFSEQfxcjhrYNr
oo2SesPnwa5s8h5dvjWQRARJEPAHD2gdO+ZT7qOdeTEO2YGwlqX3vHoguy66+zlURhGDIV7opvV3
XVnzLX85AfdH9NsIodb2KSvt7pHfiWexqqqgQ/h3VL7+rl3lJNdjYRJSICAJ7kGFRN2oXnodUoP5
UXBU1zpvnvaKLDF7SEV75jo98Sza80xRA6OmrhO9G8rzpHTuAQFDHNZfJxdghBzAGKJVsjiG6YwP
/M4K+ay3DFKfXUKEmrd6REm9WcNJMDxTHtzbNx3zJO8XRX3LJuvW3ixgowd76fi1e1C91iEa8+SO
XQ/GLxk+xU+pmLiOvV3qUksKsVwLUMZjlqK/JlTYy4MFYRswXhG6WmJ+vC+e5LB4bR+AMHJ4fSvW
pJ+6/wnUDWdmFeS5SMeCwDEltw+E77JHvLh63u6sJ8sBSGAj7RIURtCkVOzey16TVx7fwjX23/rM
1O1Xiua2lCSYJofmUIbxsfGGT2TbebGT+7GpWw/zADVQ8zhAAh60wejoj3VIaKNydAmrz3jyJau9
Xme4eIU0VkJlipBdEzF2S6DC7zPoqdTKNVXJXiP0wqltqcns2vihNF9vOzT7q0JSAlhUMklPP+Gl
Uc9GqVIIrq28rBcUtFNvuVNE2/KEcxQmT/jzfjxUkEzpQ7CQgUHDcOvO5qbszCUTVhAT5WoosVIn
a00WGTSYJKlBmwHkew+9k7m6K/wF7JifoulO3l/NmScEQrz2gzftzFIHawBPldoWmekDvniaFz/X
tbApgyIBbkrhUOrzlkidoLGtxcJIdfiTPCnhFI9epmRBPEiVk5ZDxEtJeUujDkqhApIptWgCkH6m
/ikDkid//M2bKzlkdgfq62C4Fn7cdilmenrld/nXl6SOTRaL7WD0sAsuHhcawRi87+7AJQPc2fgM
zAa/pc6YEvrNv/LbIi2/kMS1bKYRonJqXZRJtltIkhbmX3kODD/4bUoZ1ZLR7uX/Cmy7W+q1QLa7
Yos+MoxRzM2r3iNG3F7IVMXmgtEeRJKqjMKBijGU/07S4t2KqYxyUxNlzWayx6XpTpthR9aX25+R
lfLvl0Zd3ziOw9StBlpIUuO2Qu/OuWLnIEVCxcLJgPbvO171m3mB/zmLCnWBQ2uukKKJxCK1T1yx
AidSulqc2StmgQeixLqhatAa+jCEIaWjKoCsEsfiSBiwjDvrIt+TamnnrCGPpYRZCd9bo9aESkhi
tUpEpvdEXB29U4G8WnBal1TCu3PPWx0zxuxWR4XRHtwJS9XiKMiabZwWX7ICBSjgewlg5TyooFZr
5Rj4xFSby+P6Yn6+nWkqlKriLNYaFJN8Mj2xRA8GHvi3fZL8+A/BemeBCqCiOhp9rCJYK7lpR/Oh
yEIz4hlh9nv2n4yKm2C/ksEsg3UMLUbpxTP5XtvkWoEZ8qe1mVn63hoVLeW67NoUWBBw0c4eqrzg
NS49UFCHk2PazVPyhNpNEF34xEDMqs0fyyDEfZ9kDO2o1mJvImomCxivja3xynl8GTeAoeLyrVKH
zZ+qxkVFPZBW47ESMT9hlhU43Fp7GqGSqiLNM4djn0kQdtOMoJwHYAEsYzqXsyKhn6p6pZaFSWo+
12MU2Wv5dtshZOYdt2t0U1HK2KxWGE3Z8GsyBECYPAWnKW3rMp/rM0D47hTbi4YsDd3dZ4i2PldO
/m09ai+dW4fWgTeDzDzuFtQKZUmVRKBgKA+NarOBZo5EXvr5tQGauIa33m8O4JB3RVByjjvrtO/N
Ua66mNuk1CU+4WqJLrj/7Wy+73qwtXLJJ5h9p70pyk+7NNnktZl/J4qND6rdUH1NvfScHy1gpX4T
bUxeZMdvcBHlQUUKidE6/qguK8zsfgg91TOsdVtaAi6mWNU8KZpdtXy87VWsqw9khSYkPcHTjn+/
PxhJK+laOsKphPy0LFtYS5Vdt0/qINoSCAEWxeKUu5hBYG+RCp0tqKwU3Leo0pR9kG7m920Cx69u
5dqjYDWTO6rikzVlwRrJidPkkAvS+u+JNX5F2rgGxaJ9Nls9aFXrsgglFDItybm9JUysJF4ikHYE
URrZmvd7YixbhWc+7hVSU+keNBGyzETzATUTWzkqXuKN33gjVcwvvbNJeTfK3eM8YnoODB/g3MpK
FBo5X5pZP98vi/JqLVqEWVCQR5Gh5PrRPBDiMlRoElv7XIJFujxkYSui71M4cGqnOSZH3sOadd9c
RwGhDGxBf5qunmuTrGQoRWI2+1gdlNN2J12IxIN05nMysGL+O1uUo8WamC6Lgs84Hwd3RccYgzoo
UCv29galR0cJlzA9C5jQOyaX1UUFD4ydr4tH+P2462YcM2iZyZjsBHMQgJBU7DY3q9AaFbjEybee
mwOGqJwlJJwxqWMEo998mvEDEq8IeJAiRtR8Z5jKydqink0zheG5OArTzwktqlW7j3Quiz7jdoKe
OL6oCSQWVLYp71Laeo47AYEkV15y/SWX/LFO7BY+tJahhatJVTBjitmpZUZkAWfZMHhCLN9H8quZ
fgXDL+cQkx2l8ieCzpRECyrn6M1SgS2W4ilrI5CkbXn3PUpKwxPU1F4nuYHIczSDyqUK+toXdeRV
2kGRQB+Tli/W3Pzk/BDyPPn4Q3TUGywRDUJaDLsvRpQMNcir5IkRgj1zto06uVcFkN5qU++2cVPY
udGdxF725HW2x1aOHXOMOVGNEWAgCwdKS2yKJhomFWAMY+rjosMQc2Oudh+b9jpygOw8C5QH6IVu
jYimGiZNQIGlWOck/c7ZS4aTISpDfQN6puSrUrWiTo/zXk0ssMgATw4Fbox5Ea4XHOW7FpKOGFMK
9bv1Luc+fslfTH1ECMViUhq8KnhG0TCzBjRDYj+v2lUbWsHUUBRiBgN1BX79k3X9vLNFHVm5aJVN
tq70fuZj8jAdDDCr1lfVIRPzbRhG+AdGGV76zih1XNBWNdtehW5kkZaRHWWjYxqDP0WtbGdd+1RP
UMhSWusELfNvWpa1tqXOzyga8jACrPQA2pWSTrgMMApPYy0iI6srsW2yQLPLPDR1jFUqoFDIA+sr
XnRF4qjf2wMZLDX+AXSArJL6zO+MU1s/jtWYRgKoqltp+wqw52HTms5ORIHzuGPVjd4Zord7UMBv
VmKV/+pXuKAoUTJH/LEdJQevCGTtCa/QysIqvDNKXYi1uXSWlSAEzI56TDCfWUIBKPdM0AwIZ+1o
Ygrny+LIfum2lc33McZVBA0QBCFTtyQL4r7Y/F0BaVKWATLnWR6I81NfbnYG5rYh+ZlPvGogIxAZ
EmjZTFJR/phkKEtVltU8gxWpmezK+FKtDSeYst4+70xQWznPIGSbTA3zM0n2IxVU0NJBaAXojyJI
q/GHUiv+aCiJbeUAqqsSZsMbQwc7Wp99F0CycjssksD6wWvBu4lrRIQWOC1iPZTQWRmLLg0Ix1Yf
TCEpxfEn0pjbisQNADhNJ9wR77+fWEn6sFpRGqCy+yqJ1WlIuDy0jABv4HWugJ9FQbxVqTskF6y5
ygs5DUwR81bycy429rCtfr/+nLJvt7eNkZPtbdHk5GWkzPWSimnQzK1bTmdl/gX8PdRwjlNe2Mpa
8pyGsziandzMmjgpFiwu/bU65pVOD6UqlKqBbfOFr4OXfSXfTeT1/pnRZrerGgn+u5NnTNCilMEa
HxSn7rRB+0cJrSfxvj5hyNWRPxdceQxW4fHd3irvLWaL3uVihqWqgfyLsH6QXuhSXEfp+HMTrAf7
O3NU3NYHtUrQZ0mD4hCHhVu2duF2LwngV9VgF3ddCPpWMhjTHAW3vxPDJIie5L8KpzvzMJmsQ7Lf
aiqwy4lSRNUELaK2HMLKmt2q/HzbbVlvqHeLpWKPqs51BHxgCq6f1SNSMhgbPpBBTRE0HLdt8VZD
PHrnONGiLWLSqWlQboW7Nm+lyDmDzEBKZgPFqwCrTBeR+rkQBzEySUa3+QkaKO0ZE7UgDkDFOChe
uQy/ZP/pWLm3R6XBlZDI6aBc04trBmknoy2UNtykr0BaYuLh2zmY7+nr4+2tZH42FfhZwvODIbiP
4XPIETxXcuUDQPz2L5HZk+JVeAgcbhtjTdfiHvhjjDrxkSSl7bRl2fVKEL7pTiHZieCMYOVAItmf
Wn8Z3eU1Ku1fy6UEsx3vxcuKdfsfQAWAvpTNCZK7WRBZz7V5yow3RQJJ6PIlMT7dXisLNWyQdw0K
WJJmfOC80KSlGa0epmawm0FpHSgYlDDSX8Kp8wHNI4NxmGB2jL/WB8Gz8N7e0ELfQBUxgx3LUY4Q
n1dDXrLFOjkqXij4BHj3f2A2mFRrGfR4ywIzh7Rb+00Wv99eNnODTeBOTXJNitdq8e5oAvQX6fUg
pUE3DR1KdpE9DBtm7JVzD3SIA1Vb/7ZBZmaOZ9ffFqmjM5mDrrQCKnOEzB/MZiglKIqDMn4giI52
zl8i2Z6gJAno8Jfc5bGMs6BFIDj7Y55KDVrMRCVDlOYIexuob9DOMn8S/oYJpMvVV8uETigI17iO
fH1T0hFjZ5duuLZDaoJPb0uDJQbli+jFl80F8vQlB+3mpNnqfZVca4N4KB1j3/wmHLglU6Yz/Vk6
3XqNrFyXMmHIAhAmrl4LlGl6RNBKIeFVPghH61Pq86r7rDip4rGuqQQsAT7095FfyJtRwxMvDaoU
QHfA7QVQ4DaQXeU4FaOdja/6xw5Z+s6NFxU8ifoMp8oO/UUKiSraiuxVvePNdl6H5z58R0sm+GEi
2KVQIbG0RkB3uxzKqrmu2zMao3Y6xkd5NUe7bafD2AIz3UDCb2kPed+9qc2nrCgOUKk69OjnjH1+
kRe0AkCV1sQT+V8ksJXosd0uits3iwsZ8Tu0i46itBz7rTjNJuTmYSGvF6cX8BQp++Vxq6pLFMmu
NC12khYos+rDj6q0GhuPGTueLC9fw0qXgrLDFK+KZ+6gOp1oeQCdoUgrIb1JUR+CgB2E/xYdjf4s
tyNZme2tlUI1Widb3zA0IU22thVPsy478mz5a8rrLbOyZ3W3nZSDKH1nmcOE+CNuio1XyV0Ntb4t
e9Gr2s/a4T7KC04ywipgA7aDQQtQWpJSGvUF6zlJ2skQsqDU7OvAc7icyDSOeEbYx5ghvugGZevS
7Z6Sr4tn3vEzTeYbmhwK6DuhOgGdp/f+KtfjWvUtbnHyA+pjHSwS5lRQ1NMPWtBdxof6GSXPH53b
hmKgaA7nuLCeeppmGGgsQllcMqgYPIPhbezRBw7IutVX5ZuOud0MY8kENOT1z2Afe0UX88sYg6tm
vuNFBVYg2punYvCkdlortAsCURU5U5dDuJjH6Mgqfxk7GzQZ7xQbo2DO1yXO3viUfSGSEqljPpPc
LLPnHEDz/3FddG4mqHM0av0GoeLp61K8dAIPp8v5bjTdIhHYztsKOQoaxq9G/ZeIMnTd4w6VFnvp
NqdQaltENsZxF3II6Zi330vqkGZRWxTJZMFbvytvInn2QbJYOtaA/5ZXdBvHHsc/aOpdIU0yOZpb
sKye1OPmAv8BKHJsl286oeLymkAS7IZXTGPxLxqoSKDzoGvoK9EPed3EAPqkT3kgP8oAQx1g2K1B
/O61X0VI7MZeAnBdeoi+N0/TJ6H0II4FSIh04CyehJ8Pm61DPxhKGyDUVKnwVOmLPpfKTM5mftlK
h6hGta55D1DfZBdcGmfmXu/MUd9WlKMxT9Yl8pvmEImQJyl51FH/YWP/rIi6nCuzUMwqG5HE/rWu
HsEcxB4qap09hMAMTmEcGEj7MhuQ6jDqAUtdTzLmXLgwWN5SSbKySxLG1oz0vsNSa29MiO6ACxrn
bxi6bLwNk67Gzybgki4yj87/kXZdy23D2vaLOMNeXllEVXc7tl84sZOwd7B+/V1Q7okUiBHOSR4z
mfEWwN2wy1pn18u8svMAnOOijAReRb3Ljsx1vK6BJIrZPkwiax4gB/k75bxzMsFlNIIuQyYP9zpr
+xYYEGKV/kVfzNCQcqG8bpiaqDF32ZtWWhCMK9HX0p7u0UYuCpcxdlcp1Kxwp7xdN4ulRBJEY5IF
rkIQp4tMxFK7aCDTmKV+m+Z+NTZ+I8Acuy9/IcVCYmep2AMwWaq9eBQCwGSitlw2pUPiJxObFjrh
zLQuOvEzIcxRJCENUyUtU5/uPXVAd21ANPJfgDheNpvwYlRFWiXAd7qAMjKzPDFDvUMdRCS+3hVO
mGTvmtY/ayaJkCNmmjcW2m4ooh+abD422Nh3rl/nQv2O/gRVMTAsLRsX/eooL+TZGCbcpzd2Trju
gG0z3IEpEvAGQFbl1ZmW5eGFQ9MqNMjZxl5am3IfaSPgoaLxozN0jFxiHdmurDLDMpTwMSYGfoYs
byYj3upJeGhJH9vqZP3Vwc9+COPE03TS6rGtUjxyC1D6gEYzcOWNVTkEL1v+ruqlxeOeTUtERR1j
4BejJiMCdE7kIPVJ0t+VYvNaiWLLORP1VL/HJchApn4Mj6p8LJ6eeU8ijyNJJC3168GwM6GzZbHE
WPtgm1PuX9ebS2P/XRTjNGtoszGi9OADDsaxkAfI6kOCka1/k8K4SawBDVABVVvF6abupwMyKyeM
K++6lIWViN8Pw5i7kMu6paVD6qc/KmDfWI6OKX2QHdl165WJTTy66i+6jW+5DS+nWfpmaIAY1Etj
BukIBHX2zcZALTPspOEim7C3Iyu17LYE59lo5bcklTnYtgt7JkDMOoljaxyTNIjNVKB1T/EkpH37
TNb5Jltn97yyGL0zVhcBF4BHHJwbGrzsp8vyVicx7DzuDIeEmqONn5FwL6E1YISDbUW8Ya4lAzsX
yHzEoGj01BpwskJUHlKLbOEseVn2ktaD9xflRwV0UBdDTbkZohkIS0aqYG7l1AUOLcGLpUd0iJ8U
rB9MHxHYGZ6u6+dlNMI8EYq8IDPTLQPQFL8nRXqk9aMywqx/dv0osh5l1uHW3ThyWN1Q5yxXgBJA
5QwvauApr/FO+9LpoPI1gECtONJzcyOkADbPsQDMe5ktlP1+OyZb+4qFuRUkGeKPRGBrovtTitFX
9U05oO53Q2l91NaxkjteTFo8t4kxBB3NaiD/0wTxzASNICYmlAbtaowp02IfZS7id1V5YqgCn4kR
qzpoi8mk10uAVU8pS0FZzwXLXr7Hs+NQJT6T0zZamgSxTu+xwAsJ6SuS+QjkKKarurMjOfMhp6tf
15WUK5aJCElXtlFWQEspYl1/W4DaAMMcThrDj+pIObFsJdrdjgfVtejR1LPjMo7GrExxNAjkigb2
xvuwdaNoXhEChiYSOZhHWwmTupnjJ3XqOGdecjloR2Dc3EKJCKQOv990ZlVhoQ8COINKkG8mg60W
FqeZdBEeFNHSNcxRHOc5QD/3uwgpmxSwJKEOo6ECLfRAmsD0WvsacmdhL87CCGK0c+6wqCKAEhPT
uF/SQra7dOKE2Qv9pxJAv6RgVI/OyDFHifsIG8M0qT65sb/Tf0YOcxIBYF0RYEMxsYEQF731govd
HiO0Udl+nmljGtQMqHDfg7s95GVgFwGCkc3YnmBUphBm+FxBMLldvSnl2mmST46pXTwbGCmMqSGw
znGtoEswHZd9AAnl6JufoyC8ddGLMM6IYlQ8EWJpJhkW+qaeQL1fCnn0GgFuOL9JzNLWOtG5frhl
LcGMC16sgFlhg52hF9WUANjeNyTppjLrHTabbpJCc008KBwwtPwwcuzlS8n9dbmX/enjSX8JZqNf
E0TzoI54DzSvHdYAWr+qfQwTGL7sRlvzAbQ54gNH5LK2nEQyczaaZradNAo/NZWCXhXlBtwLTjRv
6Kw08BM2meYM3AY1fdr8lpsxR2WePko4qspslPioR25HN7yX34TvuWxTGDPDJW9/c04Ed7o9omOu
iFEiXS7moCCYSlF97DHSSZgkdSgdeXIz5MiaUqQT+U7nPOIXPdqZVCYhLEzNqowYYKJTlLqlCF4E
kbOowpNAdfks0gJnQs1qghZBFmvO2KEvKPPMYVFFfh0C/D2/ixDSXpiMUEv8FLhokno7FKXd8R5A
i0Z+JoTRwzEUp0ahrY6iyh7NxnyJxmE3jfWu1cddrIjPoch7fl/OLVAdPJPJ6GCe4SGCdZTYPxKd
SHfiPfpmEkB1ygPALBrP8kFnAWij4gGMgHQRntcm5N0sE44CCw+vvtAxpZEDjQUwTlZ5V008Cu/L
JgdzTiYaGWOAKcUO/oxmtcjGnKZy5/pYMB69GLWrtfyRpR5385z3TZlIVBlmh02EKPGlz7xB5wFc
lSldRqB8bKottl7XujLQHbAt/d+MGfNulwlRaSiMOvhXoVJ41ZqT4SQosPah6V53LTwxjGcxzTLE
Mm2MaGEkdl1+NacvcvPluozrVm6wdU0B/LLAy2sSX463df8kJLxGGE8A40awKUBCoGrjEIHpSeBt
AbTT9SNczgX+roUs9JCIpUVj6FGmUQ/0kVNgH0WNwRrVe6h1ORSmZ3Bizr3Ru7+IMicLP45JnXlH
ZUT0NhJ4FWG8UwRMIO2t8F6dX1M1s68fb/kCMb0A/yhiFpjR9TaLSjkMkHW1cn+gBIR2XKaP12Us
29NJBqPQRJu7IuoS9PVq0RvRKJDm/WR+9qqvdphc7XmZ5OV76vjJTgIZ1Q5KYOBoDZpMNI2F8VKe
L+zRoIA/bgM02QpvWLeGrT9fP+eyRZ3EMlFzMHMDoz9QRon4eFc5I3C+pebHdSGXVWDmcIzKNw3q
0VjZAv7IVve1lbTWN5L/E9GNvxPMu0oWRFXsrEEBzv8vH2wXwBQvnQg0FO2+mm3lR3lchgM39PVz
ci6THYQn2C386YRr4Uumv7fBV13++m8imDiq1Zo2Fiqca5LfE/R3JiWzTY2THCv0e1za8i+tYLfa
VLQdk0DF9xJEbFSJaerUrXGnyMlN1BiuqY27JGkj26yGFu3JEjN3TbjJyvleDLT9PJP3OseOKWBS
bhSlA3Oc1ey7oP2iT4OjRMKNqA6pjdLMfVuH6zmPJ5uCt8wdqOY07a7J9Ncssw6KNN4WSn2LzszB
CjDLbKY3gtSv8l7aYpnyyZrDgvMBqVVfOzf1PGc+bAgsQQPKRuLr4vtUj06UgXQK8+KxWfybDzMY
H5ZgTGgeSwTMWAL6jnoXTrxBzctKye9GZzAurItCq7doykWrl5TPRvEFv8GWEbeSSJXu2rUxvqsL
61oMIxxG3EbfaHc8drR7cVWCkCzExOa/WQDjsaaksdRAN5AiB5k/5tZWamdbQgfkupg/ZHInG2B8
VoyO0ShKOJSVrkjoFhtgDHiYmWs+QBkw2XqHmSQ0i/MVr7T2h1z5l2R2UCYepKFSQsQeYTevAPuC
HBkQ1H6xoZ1qzGVZNnbiSrt9ysFALvoaJ3tYNn4MIQGOE+O3bH0UpB5Cg7ZrDKbhZttLD3KwFbvd
pI5uY2iOVRR2NPD6kssh/SSTMbxOIkC9lk3M8NUalhi/C0XL+54XA4lHcziJYCyuAjm2ETciUtQo
fc2D7jUxg8e+ClBc07dtH23AzuKapekidf28rkuXo6aMbMYU01oZSCQguPef8626xT5WaoMlZd8e
a+0UQz/akZfwDTgnND/jFtv/oFKnwzMWGiu9IDUiUiYCNBCK4NKkEE0wVYag2Hv5Xe+B/NxtAcS9
boG9zf0FfwjKp1/AmC02Ay2l7rHhCQcOUImMLsal7+V3smvd4jhcXAJuAgUYjjb/IRc+CWbsWKp6
Kw1HHL1f9W6KaotTO+abgRHb+G3AWAv/qXm5EfD75z7ycJ6FkYrIQgKX+DMByb51eNtSvNj8G/F5
zuK4A3bpe38dT2Ue821Y9YIuFLSoNGFz1tyW23wtrWQvAZkAIN7cat9vKLxf6jRe7ue5Hd0amGsu
AF8+gf4ObFy+6Vku8TFVaOcuSkRe7oJ+9I44Tryq19dNgX7maz+XhpKzq6lrpU2bGM4lBcxmP91M
1bNkqusatKJVRIDg2HnXBS7nZKf7UX4X2Kp9C4ZVmF5nVd+BkvZo5UAuEqu362IuR6roN8fuMvpK
tD3B8nCliVzIVgE1GxxS2uZ7syo/qtf5lXJWggDtofaHB6CIAQVuNNwkd4PP+onfdLqc5Wd+BnO/
1lyOAaiZ6c+geJmF2z03tyPwk2mFsdmi0QW0tMCx7rh2tnjRZxfAXLSqNVI016gyouq3bypb/oox
C1cFWwKwwLftBpNsfLey+Og8E8rEDVUL5EogoM/AHL/i6FERubmBzFQXRMPN1QwvXxUZ//VvvexS
zqQyoUSeRWGuKhRyNbt8KYJbWj6mE2Rlsidfuydy4O/Y8m6XiSClWBpZQdduRIAoiqPo9CibxcAn
un60xdh/djImTmTYeu2HoKBT+2RT3JK1tNVX4ppXjFuOBqYO07ZkGUvhjFPWBxlegJYg8drtHPVH
+wPNPErbqWMzGwgGTo9/vNB+0Zx414/Ik80+D6V4mqN5RmKnYGLGR4b1EloOecIQCGplo4OXRv9j
lMH8yM2TqQlcOL/Tqdn34VQPOmiVUN0dV9kT2WC4/QNkPSswAtzXK75xLKewZ/IYZ1CSThwA1vgz
DuGlFduyF25Vt3hpvAFE7c1B4KJHLSuqhV0M2mC/GARp5a4WyhYL1LP2kBmHevxiqY/Xv+ByNoM/
/x8ZTC4hE9koewvbi8pt8TQ+Ds9WC4DkBOwRz3TPZAQZc33XvJPvQDoA9sqzzGk18M7IaG9jjIQI
OW3IxaPdp0863J2ecR7hf/Ayv07JZhF5jP7sMEBbGtfKMKqHqsmd9ECQSEievB79v9gNOgaPk0Qm
l5hGpSxlDcFjkt/mdLATsk8mkec9qdZdWsFJCqOVRj9IQZbClSV40IBvJHoMD8DzoyqpeOltWPvX
1YXztVQmMGVSmuqj2dKeOgYkqmKTavOtVGgcv8ITw4QiQwv1QqG94HISagebqGvdSnZNAhX5t/PQ
H3KWQg3x1IRzXUMvcBZRAGi+GDg1OPqui1ku2p2sTGVCTj8Ywmj2uDcKZQGgfFpCGLd0MAjAmXxs
ZvrnrqkFE3pUVVAjMIrifTutdXV0ammweyFxYiji9ZMdByOviWL8h2k0+UxyeoNueqMAZyYr7ewp
f6Bj8BZgM2Zfu6EJu+JpYHNv/OidotsjT3au/5DlUASAZAyJYr/hYsAsTM1GrME2jrWK+GuJ7cvI
kex5Pa919zOPXMnRnHTFZZegmnhx/DOpzIfVQRUXTB32zLsay0XC+ByrAsdDLr94z2QwX3MSlFbv
jjgolHIRC3AfYBBc4e2Fhy8GudfU2oendj9uR087vnl5k0KL9nj2C5iPHAwDxqA7OOnREpzI2IL0
0/m7ZtGZECYSCKYVZgXaHmgJ5zYGvtwx0zkp2bIdnmSwzRysxghDl+jUDg0bIJc5CmwpXnD9y3gT
ebw8nqMcbBunkjAiblAzTMAmIFt2bM3uda3nfJjjec/8V6O2U5f1eJElWXjIiPIcl4aLTOVv3P7Z
tTFuv7aKqSkC7ENILVaIS+LU2osmcmdEabS6YkzHKH52GpInA0ZzJMTMrQRahH4drIg3uclxyoFX
muN9HMb1Y6sApOvgkvQr7F9F4gPwBDm+kfdxGN/QgHaxTGR0Pztd/dqQzu9m6YbE/6zUjH8wu34Y
reioBM1XyxgA02BmN0GEidrWrFZNpa0yob8FadmdIWEAV8m/z7UwcU7LtS3GSaRBkyrmhPdOJFHj
cn8C5YaSK66mDX8PiHe7jLtQIaogJZSlFNejnDlttK/Sj+vmtRhHT3p/TJ7PFLIpdbMtCHo3Zggq
LgxFh8OHKlbr1kw4nomjjexuRyTmGeYOcBpVf9XBC1sUn9ePQq/jim0d94bPjmIMUpeWGl6Jxi3Z
SOtmN+CtxF+4o7p2TQzjKWIRHbWoRbmuGoHynoCbPjWcpgHATD3a4kB4UX/53jBJCoAHgNew3bVU
yhJJaUy6T6h9Al0eUzB0DCx4wqAGln0xrct7by9nPNZJJP1JZzcJKlVtxM4zXfijYynk0fiiAtBh
jfkbX9+Ikp2hjYhZyQYQdIFTfVpvJaBCdZuyW/Hmr5efpWc/hvFiZVdOmZghMrceWCFg6C7uWn8y
wGmdP9HxMME1czvlYv0tq9PpEhjfhhpwjSV2heLrNJtilb7XDwZuIFo1u+JHswOVHJ2OGW3KDzGO
fxWOTsIZh9diucVs5h7C5y9pusu1yAs0dX3dYHiaxbizpKsyqW8RH9Bg9Sozc8OCt1GyHO9O52Bc
WIYVHV2O8czJYjt80FYtFsjUpxSLx8MtPxu53NWhT9KTrrC9sFTSI7nKQrgA4gxOsxk3FGC12oEv
BXVFzVPpdiMUhlerWfaiv47JLo6jAZZE4Qg4IamMt4URu0IMXJIQzamocK9/tCOiy6X/OcmiV35m
nCDEy9WGtk/1GbyGdGgs9KQb9S54657JJrZvQy/2g7X5+AaCnNwtvmf3WDwefX58ovpx7ZcwntDQ
MiHUBLxHYk21u+4hbEeHqKtxfLNMEHOKj9dPvtyiPvu6jFsCQNScpiI8L50R19bmJt5QLySuE47a
cgyDRcNWhtYsMrMH03ySYkkVlT40Qq4fhuNdTMa7NPUQdVMEryZorW2mYJfRN0TbDB2mrYCmOcxA
Q+ajavL0lHErGjZMxIhOagzbd6AqvM/r3Jl94R3cZR6dZE6cbxXv/cy7TMbLxAmZIj2FH43iyYvR
RIx1jrNcns4+UwzGy6hJrVjZhMhPPosNfRSjjIg5xgEVTFBc/Bd0hBy3ZjGDt003xU0d4pFF+V50
bM/0O/mO1trUVbJVeCOAf8g7f5m8xVTauhGYgUSOKOaRaTrNHcWBReFyq77Gil35vEcdR0ssxsOE
s1kEYoGi7GQqfl+NTtybq26e7wRd5u2h82QxPmQu477RS5T3CIizyxsd7VaK8lqsiScCqY/G94zL
b85RSYtxJLEUdG2kDOjICHRU700bedVYnoIwSYsmVNrYB3DS2b7aWKvygPTQ7l8oai8SRo4v4d0h
/f+ziFCPXdl0MaKeVueKa4zYnoykfCcG9Ued9LyJmmXPBThtEzj0OiCUfpdWknzGUjoeQXUa+UPe
b8K0cwcwcudjjX1iE3Pum8T6ft1dLh/xJJRRyZiQMB3mDoG96m7avDqM5rTrYs2TrZrj/Jf78aiv
/eeAjEqOUwWqIWCJHCuZ8a5+hp74oEY5ZD7vLper9meyGE20Jk1ViI78qEHVVHLDHVzJF8OrXkz0
0R4Ln7f2cAmedMyQTodjFLOdYkCPVzktpydAWtwIlk37kRZI7Wa0QoCd1LmCLxyMH4D3eA5gfjGX
zZXKuMwbTr+B0Ve5nePKmPCimfXnRE1tNVSBkMujteZJYWJdMhu5EujIyZJkL0gPrfKjNznei/6J
awdhQptBSAP6HwRxswD4Zjygrr7ulY0BCKy85CG3887DBLmO9KGsZzCBqNsqw0tt3kYlb9/8Dwn0
r0/DYuj0Q5nGZY9HOh49uTNswWyM+VsjoCtyQ4ZVbagHFtdcwGuolTfxsiKePbDYuKU1hBioxIBx
soFgoFx4tMk6g8NpQ+u+Ibi8Bc5H/EP2cDoz41umOh6tsJzpTIy0AkSmqwvYSh3BRUSc7L1b8zg+
/pDHngQyDmbK5kCRwUuAkmbuFJhlkeaXyhq8eggcGeXHsHbTJsOSZeRe96J/SCROkhl3MwKPt9eU
CFnnutqAynKbOpJvgLOmwhgZLyxxPybjawRZkzHuC0eqHw7dC+B/D+YTCj+6rYE9pfJ1j8vAyolN
GuNZ4mgKs1JColT19UaXlXVcDH5UmJE9p+AKnYxtrhY5MPZETgeDaziMt8kFudTCGjdL3N4VMJwA
WqYbrXWqjxTDNDnwR3Hi5HkcnPzj+kfl+AWNcUKhlQ1Gl2Cj1ZDIqyiI68YaN8EQ3V4Xs1iHMURF
0YFtIAHEh/E/ZSCUklweN3RloG5Szsz4XiwxEUghlUFb8l4GrsSlJqPWx/rYM7FsPyNQB7CvA1nB
V98nZ/KMXVTYn1gObJHbi9zSF++UbEMjMFqt1QpUmoGxqU5YYbWrTedLxYbYeQdQ/FCxi/feD11e
sX7pM56fk/FCxVxHVhvhMS1JPwrpoTAre2o4D6Ul8ziXwTgeK8ulsCbwrl2WumaVunVg2WZcuQ2G
oosUGJFz4VndO0dzlpK3c7GM1zGBEKmoXUuTHIo11TpkE2FcYIVtWm8EkuYRPoI/3bYUnc/FMu5n
xFYOwcQucvB0FfTBN10ka4DaOzUxH7LYerx+St7dMq4nFDAw3BZwABTAQVrTnBFQ3Nxy6GKr9PxU
jKNRrFkxiHLMTmm0UnZta2vAIgttEHDeoHww/lzbew/AQx4DFk1c6wkf2Z13uYzX6SpMeJdI5PAC
Dtc6fHmxb4BbAQpQd1iN9+bjDMLF7DuvB867ZcYJSWpA2tiCef5vMAEcMWxXBNivjVqb1k8xyg6j
sXs62MYbb10stJ99TLYnIoh1X6YV3lJl2H1o0/wAWLMEyHqprxfWripUW9GwTdNUTonGQq3YnTwA
ArZMVs0Ur1Q1Qs1daw9xmN1g8W1wW+CdFV313KXzlzEjD9JUlXagtpjHH56u6/tiLnH+2xmHFeuC
XuQashiKQUrH4YyH+b73kvW0BhvfK0caxz0eB2rP3rhCYzRlaNW0XpbZ4LKyk2RyBLNy03GdhB8q
gKgF6S4F5LVhqnYrAGASo5U6eEyk2bv+W6hqX4lIR37ps59SyUkU9SNNotDFN8rPPD700PfmkIAA
UCUpB+RjcX7t/KIZPzaoM2joBLjPRHGKfbkLUjt/UVbmi66Cka53AEjzatwDlK2l1EeE4qJyTsy7
fMa3SeKcRnKNd06Ytbs5kV7qIHVJxqX94MlhfFuewomaPZ5sQo7v2P2Imh+1xOvi8oQwnqvv0adO
BBObHaRfheW0DavCa2ZlfV1LaFC7piWMpwqbJhPbES5E7jM7Bsl4Aur06yI4J2FBKSrsmsXAZEKo
wQZ+GAOeMpzsTuTtKXLCNwu9pIVCroS0lpW34ZealDsZZXh71rCOrMjOvx2JcSrD1AyZUCBml5jl
ErPUzhKsxqca5+YWnyZnNsVuLUlFW2CYCjYl7NIXCuyJumPkVh+zPwIDKZttfuRefGeey2TSoES3
4kHPEbtqr3fNLUCXtiHqgtEN5hhX3f8O0oxKz7k4qj1nbkpMkDlPMeoFgN5ATW4t8RhIOBquMF6B
dMSywhC1Akv4KoRvIxceYdnRAsZTNHQN/AmMOwhn3TDqYMTkGXlu+toOS9WN8xaYe6X5POfifWZp
L9f17w8f6SST8Q7aoNQtNgHQITEcmmM0HfIq2m9P0rXoziCo5EGb8U7JOAoh7sEyq8R4OWJPHPjy
yU2nNoeukV5GPdwANEixSQsmIs5Bl53Hr4OyrdJxjroxbnBQykNiimsVhQ86Dl1NgF4R/GgCgQN4
KIvVP8plysdTYEySNaKJl2ykR+I2m3ybuFjl+aRLJ39Lu3k0hdNZGa8Sq7EJAi5MqeE5J33iQXc/
fLdyewbH8zFdxv4S2sLTmrbyec0U3j0zb648A+jNcVNfTLdp9VUElWz19fqdHr3VZaw5nY/xLEJf
y03WIz5PElgMzLEc7VgdYDaA10illtiFLu4NMm+Eolm3oeBVteISYjz1Rg0CtpKsTSV/yhrxMa/q
VTRpG12RPgaiv8tD+DyB8MMx8uJW1tW1oct2bQyHJJv9MstXuaXemyTZlWV2CNP8QzfazfXTLSea
AAdSdBBQoOXAOLKAdCB2slDUUVCAxNMqPYiPoFLYR+vEC1f/O8sGVZYzcYxbMztNTyIJzd/BsW6B
ru9Ft6nTuuCLARwGwIhWvDrZogM4E8i4uRzgEUMRYNZDrFFhKH7o9V5XHhVNdwXtLQtDnuXTA1xo
y5k8xsXlpFfwgkKlATMZr/lXCjeYO83afKINTKSYW3LD7ykumsGZUMbLFYpuiVmOJSiw8q31rHQ6
Im7TgTftvhzYT3LYdZ0Bg9O5QSHJKDVo9q1+oBDNuU/A+wVwSiTHK3AiXFdQzn2yezr5WKGjMhqA
dauCfTJWdiV+L1T1DhgGHEmLEReMF4YMwD8QoDK+pKlnVYtS5JQx6jdG9KXpP64fhSeAcSSKNDWC
0KBAhAkwOy8Sp5R5c1XLinA6A2PNojkJUXvMGqz4pk0EsJZkXiwnnHIlTwxjxeIsjppVI/uJ+xwA
TjeC9aUcVtdvi+rshSGJJ7fLHGUuMM0LPjNkWH7gVxjmlXx5xeeQ4jlAltixi1usiyow2P+gRNHa
supafgFENl6HcPFQJwNi9zhkqF2USMf4HAPvlO70SV6y5QHrL3+fX05dZZxe10mdojdAJilSbCeC
33XsMaOs8IiFFvudZ95cZZydFBRjGzcIjcO2QevhWfmU7zt0WukuvYnhCcmJO9d0KYpzda8Xdl7Z
QHLe8NYLuN+Q8X+11ddR3U60omS9dn6/U4EcTVHUE49PT8O5XLaLZwVm0E1dDdamefgsYs21SL+b
kpBT8uSJYVI5QcP06ySN2JnIejuOnmQNlNIgI7puZRz3yrJWgkg2btUZ2k/KAIOfyfSSjtaejsQ4
VR3eXxfGicUa42EzDQDPoQa30cilqwSqg81Bp8O2qVibtip0d1PG2wmgmn7hRU4GpzE+V8zF1OpV
REadANteBIeaVdttutet94y7gMD7ZPT/zx6FeiaH0xSj/U8qbZ+W1d7IgkNWcJHE6T1dOxTjfqVc
jusIuwF+E7rjKlxHmF6nxWHZGVawtAoJNw/bYLl1c3aRjEsJQePVCYCER5sh/Co67U28a/32u+BR
pMDyDqNSfJIGnr4w7qWJpDkUcwy3BUWKXXILS91f5+FeVe4ajLkaPBwg7hkZN0JGMFEnVD81W/dV
2hBDP8PXE9vEip3XuqKrgRXs/V/v9siqdqY3qiDMWtqhBgTUjRv1vtoMfhXZlLIWUCAmxrQoTCAv
MV5+jJ++qM44GFUmWiHHqDAIU+nOarGa1Hab9+lKwmrWqKDYDZqo/WjV+0RRH+Ope8ub+EVoVI4L
4lgNyzhWlCCFmwkcXT08pyoA3QgcEerQ133P4uDRWaxi4ZyFfFCMbsYOklgrT03bHCJNPch18D1t
0aorxnVWA1yoDLzB7J+ngsencElqxrx8GE/UYjt0aGmMqtNgVajiLkrNgz5pW6Mtb9VQeAiyorJH
c9wYpNyMRrvS4nRVT+MhHjGFrJNNUnZfgjHwqh4wfpEWcQLO4gYkUt9fCTBj4mMZNFZhITmpq9nT
DMSDIpb9sqtezWx8yECgoYTWW151G6OuPqbB8ga1WYNH5bkkcmEbhYIxlvkvX6inn8V4gX4gQaUC
CWGl2b1rgEs9cS2PAB04QzOk5uDK/uEznaQxPiDRy2ZqW1jFBOw/GcDA2S3ZPU01zDHc0K2XaF3d
x25XutE91xFQk7t07L+Es52xqG66GayGwIq8H4FVEm+VBx27IOYKMMjeX9nDSRZj/nql6FNKI7/q
J9/07z/BScs9UNb6Z+HbdWHLjvwkS/49MIayEWEhOwThi6qNdjWbr1IajhjJNsA3F8pPYxUdqlLl
fUtqUteuk8k3IqLPVki3NVNoDgV/QWVdcOBdPunsq7CpXO700XJoPp2UsXK9tyxAr+IRKazDmwYT
lN4M0sR21eRutyc3fM4B3hmZnMMSo6gWMtS9xUz/3grpY1LpvBku+nmu3SOTb7R5FEtFAVWhwGeK
O68LVDEloEeLgJHhJfO8AzFeqJ1KVUs6CCvk7E02pr1RDM51dfxDoEc0MLHsDYQgRvcDrRVqs0EV
iqyKjeRioEBYm2+UTSTASHv0PgWOGto6z+SWYM8M6SSWNYM2siqL9hrpFAMWAtfDanCx6MXnE+FJ
YjR/EAlG0WJkFC2WKu1BrMFeHIHFUgsfRwPIgzXCX9GXdtrJqz5T/Ov3u/zKPZ2TMYJKmgZwmaP6
3YdY7WjN8q1Q072pAfMLCItRRryEYAzQoIOd1yUv5xInyYw1jFrWa4OMENYqb8n4InUP4/h0XcTi
gOH5V2SsIWu1Kg87eJVcEfySvA+z4ZTYpTejtSZ9rUriWnqylU3eoM9ycDidjTEMXRNIHJQwDKBa
7WO6LOcWO4pYk95yA9GyGzvJYmJuaQnECCwU+jCoFfjFSnjQXe2+Xen27BHMZ0l3/3ipTNitlCA1
IxEKm2zyh2qV+7Nfb4L/glyWo5vscolmkEFtwfl7LCvlXgDwWxQKfN4NchSRXSoJhH4q6wnnIVG5
J0no4MN5eiyurt/bsrP89Z3YZZK8BPNf08H7W/oMBkzDLTvO7CVPAuNJwgKjiQ0d1unmyo3Tb6b+
N6vLZ/bE7osUvfH/g6xl0tgzGLBznbN0wPsYrFdQSkHvQ5Spsk705PJrIsMLKeL6+rdYjioyCFZU
XUfhUmV0OCGSFBO6It0nzUfZ5E9WAsTeQAo2o5qsM0XYjJVi2QpAVaCCr1o4Bg5ImG/lLoxszVC8
pJxizrPnOJR7EbtPP4qtVgmlWc5DWKN+PgCyGiOIb1Ym+slg7oMeiI9hcm9VkZcLIHQ2e08owPQc
qp+hMR6mUl/lTQZA4DJyqiJfgU0RRb4821m1/FXK0o1KUL4stG1YNB7wp97SQF0PZXeoRgVkrKW6
AujIM5aBDlPUr0CH6Y0DXEdkvuZ5ucFLZE9Ms8EEVexGjbkx1Okwzha9km1ppo7ZqKs4C3ZB0wEd
E2XSstiatbDurOLVyKQt0TRvQgSpexF6046cGrdM/fi1m2OShCzPQzOdOvj5H9YtFjqeaBM39DA6
qtyE99ouwvu8LO3khmZC8i6+rWkHxO3W4SOvi71c4Dz7ikzm0JdjXRMFDCm08aKgIAAPiTzWbr5O
T/GK11VdHoM8E8cavRmlpdBT2tvX/EVaAZ5Nsk3/mMt6uluXaCULnvxNesf2AOJB98Gb3Vt+i579
AiaFGEnaWOWAVKkBaGb8UuyHFzpFInhAA5hsMiEOZehPahuODS8G2TO5jKvIu1geZasLViNWNVvR
mWotv5HrDM3d7ilLwSCd5MlXRUShUhlGgtfLPHOyJ54fYefsh9E0i7jF2adt8dTcoRTUSE5Cm+nB
ZwhiUE2w50f5Cy9kLc9Lnp2dSTDwiEiC0Tqmp+a2cOePatXaFAI/XmcrPPZX6grFPgzAkht1LULZ
K8dyZW7oXO4ynv0OJvlIxjFtomBMUQ6bPMUt77PHcEupMwy/91vhv9jx+8OVKxYYDBRVA0Xq7w/U
pDHnQmsQ5Zq238uT4M9hAH5N/aNKgX7YZOGqrXPP6osvQt/5FqBKDpViOFrcbcxEepNb9eW6Ii47
n9MPYu6gsJK6KAYBy08WKmI6gIjb52YWbCHjbgUt5nrySRQTtiKZCJ2gAZucrEDB+bNhjXn8Eu6F
km/COfMUnP74S8/6SyJb5hj+j7QrW44bV5ZfxAguIAC+cutF3a198wvDlm3u4E6Q/Pqb9MQ5alF9
xJm5LzMPjlA1gUKhUJWVKY0QSCNk0NGuNgDEt1Un+mnNmnUbqKffTaFt3IoGpWx6JY7mWqq5Zn0R
143ADCMUt+Y+r02OWmnPdSULHNDZdVHZ42u4g2Z8/V3zho2yCli53DJ7X+0lj4pMiwAKzvPh1vbB
6JS70g927Z5gDgIqEw69MY/ldx1U5qNuFzczQ6xw1nDefxb4qw1YxHfFSsgUESTBvQ9Sg1Oa23Q/
l7rbH0hYLG8CN23uQ6mtvYtvdFd/rp7/X969BPmO3QD17ARpa5IdWL5rXvXpwNeQlRenhiC5+p9D
/SfenZXVS2IMddmgsJzkxi0Lgk2add8ZET8GoztO3cBsPDiOvdljoJdhiKmqrkmJqbuCEeiyhL7R
N74OEYU0AFvn1wvwOcbpTAdbGKS0OQe7+x/Q0dlv4wnvRqhfgox6087iS+bVPHSeWzh0s0R4BArm
49q1/ikNhk3MFFNCIYUM6bPFQZcd0/jQBtQPO/ktSArVBpXtNg6mld39nK3MhiAIw9HPttgnaCFp
RJGYg5pvAKZGSJnb98NVeRV0dnA9gS9z7eaaf/gHd/5jzzA1ZkENEnKtH6O3Af5qSIFpOR6P87ht
uulQpV0vtV1aPw6eoD82LLrcszBOSW9hvsUfrdCRk+qEteGYzePXrnHRimEa1DR1iE4u6Xi1RBtK
JUuYz0L+MoYxBA+St8RQvK/NfG7/YNH4u50llmcSWgsR6ZH7fYXpaPRgjw8hqqMdxsx3fLuOUfoj
H7jcpXODi7hb9yUNw1bPN11tl+5fQn8ZVFLnaT4gBUhnkx3eFLu5YKo8mZuZAV2BtNRVAwKiHwQY
Qnm1diQ+vW4Xi7DIq824YY1hmtTv6ugIGNVLGpO1MfTLG8pBQ07AooHj8NE71VA1LMZj5mcEIQgP
G7wpblJZrVRp18wsMoawqXs96w3q9/pvPfwdidit9X6l3jD/1k97CHlzgxGgnyEm+vFbxhI9KZHh
W7Q6eAqsyg/zdNeWhh+OHBM0a72fNXNzlnQWJWnSYQpn0EA0BjFG0REnsa4sY1Pi0hboya6ciHmz
v/q4xUYFWqg3Mif5BhJ8MzRx1tBNfrcj6DF1F9DklRN40ffO1nKxYaU6asQozHxj6Idai10tHda+
6PL6mYB2EihAwvc+rp8kRsogYQJ+kf3kT672kL0M+L/lY5rtL7gA8cXfgQtc/rZ3w4vnm1l2Hajv
ca50aV4ZOT/RgK3UQ9dMLFzRhDAcYQVH+TOUG0VCNiPI7lY8Ys3Gwv/UMAA5uYKLDGpIgDWlePWG
3xQndtJdsyu/QYllzeLFU0zeF27hg6NaG1SLLDjFNfUGP96W90FiW6fGj57mxAADbNHtmieuGV14
YtPjScRylfpchI+Cd07edyee69uvl/OyN1qaahHc1FBy/+iNyhhlpkYl8+tE8aY2PQzNuAsaeosA
vFPjNXTaZ/2FObiTd3uL4D4NYVQwM2L+PEPX3EI23stm3fi5cENscMvPhZv0OuZ297zWxfqDm/4c
TN6NL45eLrOQguuH+k2qefNbp9bam2xqd1XZbXja3tIxbO1AmTadUe4ipccvU1zs/S0oRPZaHnwD
woe6SVl74ZA/mino4St03qMS/Oa6uO3psE/i0JV5Edm9tA6BanotoW5rdXuzpL91AhK9YdjRAOrY
3ZBsSVV5KLhtOrOD4EvgNJm+14v6GKe9Exf0Bkyw2yHo/UZXXolAssZgv+vNrRoVICXUWGdD7O+F
a+XGzNUXjXbfMmVAl7quTjXmKAbF2EPztXWCNP6e5eOVljDPaPnNoLamrerJyoX36Ym82N5FjNE7
ALv6Tqc+acgPM2/BR1UDJJGH+7FYI228fELed3MRbMCOU5pqC1cqitMkn9LiOmC3X5+OiyZMHR1w
4PCROS+yc4NmOUlVxGqD/sBoCoq0tFopaV4MZ+8mltP+SZLrwHdQiq/I7La8KvKX/9c3LOf7IYen
F3HEEEjwfApNTLyIwIl4vPnazGcsz7z1Zx+yONlBE0fxJCT39d4td38RxWp4xG/4NvLWXhcX32rn
1hZHWQUrXq52KL7OFCYGOEIN1TbveqfatRtxrI/h9doD/WKkNE2LA41jUnM5m9VnetCkQyw2LLzL
EhChwmKdeZn22xL/XEHlz2K+G1tEf8MEA3QzwfFaJOXTgXjalXWXQngjsE1UG5Ub43Vl++YF+xQb
zz5v4eqs4XUVQAnI79NpsmMtvBdR80KLxOli42BS46gy/arL4/2khpuAct+U5jbLipW+0OdW7sdP
X45pyVQqWpchTVHN6rcIqWfpw0ZavQc+3XvMfbumNjo1yb3eWnt5XD7u/131JQQhDkows1k4KmTS
XSEUyEcW0+9mzB++Xuw/s9ufF3u+cg3DItbycUyDQWAqNxXzgM+MLESFh7uVC62vV3R1dzc3k6Me
5scylIh2povKg/W69rEXKwIQ/f7vj1gkUk0ZZoEJpj0komInT3Pvmh7yHYgZcWBXrV2qB5xbWyRR
SQ9JWlaqIKp5A+o3echPSuSSJygvQpqEA8dl3UZ38YFnTtru1ssRl7f2/WMXByrNVVXpC7D6pZnc
jHjXgrwUpZZp9/XOXo7m72YWpyhSi8yQMmV+ZangGcmuRLAmrnK5SPC+b8vuYa73IIaPcuaXqExt
0mIzRaAWsbw8tqPJ0zI72+rPa5ft5ej33w9b0lSNqqrrk2ZRP2DoCHO92ujoLNqNaZ76EE+/jK4t
5cUdA1cuBy0d0+jyMGZJ2BA9IkjWRBPaeh+cRF68dZmxgkhbs7O4t5CvaCPDHD6+bPo5NAD2J1N+
ZzSD+Fc35NkXLe6sUUvavqhqAai9bifkoEWGS5PEZs3emDndJ5ApoHoVt+A3ian7tWdedpsz67Pr
nr3bh0TRE1MHhna+MfubAmHF7W0xD78i58Ys6FStvAYvJoNnFueVP7PI6lD2Gtj3/MmqvTQit+Zk
oKeeHepoWsk7/8fXWQwMW1RT1WWfP02KBAqOxfyuCO+IMx5jL3gFnyf4wmMwGq02xC4edPpfe8tD
WBSJAeaGjvvgPbZJdGrrlZbIRbdkkP5CIRqCecvuV5sRSVkUMt8MgNeSo/4rEsoP0cU/vvaLi3H5
zM4iMFa5BKVCisftLIQOsurd3FJsN2vxY83MIjAmfDQLJcbTK4NwWrxnnrnR3dRfo6VeWbVlFwsq
mp0WzrdMWHTXlpB2Zb2JVq7gby7f3++LtmSxEWWKTIl1wM5Ck2YGJI/6FTpG26Jw2J2BudncTUtX
OUDhF8gDhsPVXcX3a3Dhiz549isWkStTQxnkFOlK3g63QovvC9N8+9o71kwsQlaiqL0lY7zngqk5
EKm5KDS+fm3icip/9hmLwFTLlCoK5N39Vo3wrn6IFW43VHHlBBxD/6OKX1lXOwV7Ssj3pNjUiJhd
/s9FB+a08+xXLIJV2BsZZ0qGAFLTY5BoBeQa+puegyKMmdBE16Sb6TE4d8LxqhB0WzYgpKmtK83o
bnoh//Hg6/xzwANhGHh3mtCJ+xg7DTAmlpaO2CmTX6R+qOXKy/ZywDwzsFh1PlV9HSPrB78kZD28
koJFnZqO6Vmbwlfk69/gkL7oTGcmF0tcYJBXGUblr5ZQ6lWPxLDV696b0ZLMbV+z4+o8zSfM7WIZ
FzluhpZ9OIWl5edV+6iHbEtjZps1YAMh6uSkeksyEEqlw3VqrRZ659LZpyT/7HMXGa/S10PCCjyI
5/zaOMT78SbfhU6/+RvZ9ewOX9laRHEWQwCeMVzu4LZ4mUtqRXtNXJo5g5eFf6R26D+mjP+ztAah
4EakBvAZHz00S1SrJkPH/ACsk6yq7+lIX74ODZfbU7hkMfuNKiQaiR9thB2u+jAocsRZFdys3EkO
nV27fEM84I7mqQE73CgnMEJteyf1Il9siZ3egN3I6bbj1bpExsV1PvtBi1NTkF6ppqTNN+kTfoST
e9OVecfvA5DyF/d/w3/nEP5pX8/sLY5M37ZFjrwb7Q+/PaBZAPGzucrBNoULLejVqsrsJktzaEKD
d13VTbQ7F3sKYvKk7gFnAcIr/95D0eA7OmQu36HUET6CNN+bqch+1k5fONImd1/v9qUnhqUyUKSi
Pz3/5+Nma9EQl0nPwYSklZXNw7CAtl2gOzUtd0POfSZr4n1t8lKGip4EaDwwcoCK9iIr0TDwT2tj
zv2D9DebymOYYdyvKvZxtFZo/4Ns+LS277aWvd16zIZAFFMOgE1wWw2u5s4M2CZkgcBtz91+D6UZ
l9pQ6b3mLzS2q5tkn7vzsPQa8ealOHz21Uv6BmsaY5DdE80PGcEjNXF6MFJ+vbCXTaAfqXICtMey
v5rXXQPtozHf6Ey42sBdWqyQxF30Fv3dwiLiyVjCNwi6nlJo31gbXFOQPk2tcSBFtBXR6P+bD5pr
f1wDje6yyZo2TUmSBNgvte+3TOl2hYh2X5v4rHOCiAohbhNAjfkQLjuDQR6Z3IzmzmrFvrdAvdxb
jQIyfRrrjmmMV9ScbmhVIkfqTiCu2LdhfVJIMLiWnL5XI/8thmx0aBFAXVNxMIR0nSpx5pZTdopG
fjCm4Hs+NFsmwttOG3Mn4/Q4Qfnq68+4GEPOvmIZIhujjfoc6VwFKRGjwBMT/8/TtyTF1NCAy7bd
fG3w4iE+M7iIkWZhTk2Sj8wn/egHAzIYrTjl5htdI7hbMzT/+9l7NmmrTu8YJuYiGthMdTW6R6vY
rbKVEuhnqO/CERaRMBnqcQoTGJKO2PE9kDrb6+qpukv382i3ssmhJpR54pRt52L3Wqnu8meC75gz
aljqsiU4hLyPRYLCixbTECjv7CaLom+8j4A8lyvFl8vO8m5r+YThsUA3HsXevCM/Uo1vEsxLKFOR
2lYy7izgfacgffjaXy72IIEX+u8HLrKKJouELjV0kI3QpZvCS3Zkj5u8tdNNRTzlV+PO93l+XTyH
/loX4WLV1TI4ev8zCAvw/I9ORNgQJgGQGci7yR66zNPVULhsJgT2WLRfZ+O6mOifGVw2mErQVQR4
ucx1n1nxHlkSRnUZOOZ1PPMtd5VN6lKKdG5vkUPo1timvMHqatcY2Heq/bTtbaQsUFdw/s5s4tqK
/vn3s2MJsDcE49IBnQvQLoA4cS5kg8Ki3hY74YlNJVYC3KrBhf9YE2mTCMSdkDoBN63fQCMufJxZ
5Qs8ZKKVYDBHr09pw7u//Hk9n33daClxV0xYTtEyd7B2qDwcFbaKs7l4YaPNqVEkQoClLIJoMZpm
0lQzDsA1XsDApT7mqW3kkAWY9qOr9o6+DfJ/l/JRC5eqifox8vyPh4FqDD08E/lXCSIVGR+VJtrl
6P0rwH9OxRqq+uI3nllbBBvT6KJGUtzhYQLhMLN6KYxhDeBwMaCd2Vj4RjSoaccYynZDq+lO0Pcg
OBuktAUDTcVQtw+0pHeJOvxjzan5ygAVHVEJsdBQWlwZ2iTLtqFwE5C527yvHLJGSHzRES3sFNUt
3aJ/wBVnjggiFZEAWgrcjZJHGClSI2eqoaEQ6pG9FqDnnfjk9Ge2FjftmOI5qwk0xUtdB31f6+VN
4/WYsSni8nWiih9jRkm2qT+klq0UD5DLdQB7QLEkeiqsX5j1ckYQrqvmgfDnqRC3YtoYJaqbOjmF
YKc1x/AkdXo9IugXvQHihtI1IgDK+n1nZTdG8KOMhaOIF4jt+EKZnABUSp3aesXwyqsHTP5sgHl1
xFi5MbHsrnpN2ckCjGWyqK1BV9Qqt4QH28gYbQCcPdka/hD/1GllR5zexDqGWArVU4PfRvsWlWAv
DLi+05LIrvqfQS/BLaQ7I73rS+132hAbUwaOaZLBzmXjMXUCH0BCDB9TV8LOoGno92I4jTS4UsfM
M8LhmLPRwdC5W9AObIeaXzfiusypy2jsVCGEz/ThjUCyTjK0H3P8ucI8dl1mh2MqbEsL9nGaO41e
33I63ZkTvQ6myGn7wFErze0n7bYfOeYbwb/AofUgtJ/lMNx0/XCiU36VSOEZQeQaw2PSDPtY8qe8
IocqhlBZF38jZbshmM2VZuiLcfBNlt7XIbNz7FWaZj5nsZMnL3p0xYuZ5gUJbwOGZ0XYYSV3hcRW
S+lDBGIXstaudcOpa921DGMXiO+o+GxBhYY/BugJm5y4kq46TCcZhntZvBWJujPbyS3Za5HczYza
Wl+85qq1Dcpp07dgeEnu9ETFpFy45c1TGjHb4KbPI7D6NJlDDXEArWZj11Xy1LDIaTAEV5T5cx4F
wpbF5IQQFuAhKhEluuS9WHn1fJ7Bms/52clYnPMxbuJRVADshtIl0p3FQSMfc8CRI2+0O7QANae2
8+vMYT+/PpQXjr+BciSqkogxlKiLUD0IzRhlg0zNrDDh3GL0iWRxbDfNGpDk8yAEFF/PLS3CdCxl
D+mfBFJQ39R99V1zoUbxkLn9M9kFu9TJwNmY/kRT6TjionDXiupz/rUIPSAahB4KYD2YAli+XIth
qJIkwwIXKDkMnXB0krmVJmzArxBD7kld+fGq0PLF1T2zOl8rZ8E1JUMGqAP6xtqYDnZE5YMAD4in
muVKwr1maJF+jlPDe3w7wNXVU5teZ+P1FK3G7wvh+3wNyVyVPfsavVHiQM2xhsHgiR34RO+5q14P
NSgpib/Og3XhXv9gbuGavTFONZsAZNARVdQA2HXl179w/vftIQuXFIPUChrqcIix3ut57xfRqcKB
/9rK54m32fM1oqLwRnUoziyuvTxIxUjBxDJXcf1Q9eRGfTIaFyHRHfbi1PG74SicNVjkZZd4t7oI
KZVas6aM8EAw0oOsAreemNfS56+/7fIevRtZODjVFBDshmgkRQ27jYLsNHXtP0fSYfUAgke5GBie
ZfkEqlZFriK/9c26Lu2kk34J1OPaHhmXv+TdzPzvZ86dtIkSayXgF1ELMEvWAuox8W1NQcxbFz4x
tVezY5MN7P8GF6OTtcpGROJ+qqxNVdfjXjIFFXk9cxUZ7JWWp8hGil1Kp3vB4L+tCK+JSH5MHX1Q
tHKWe2B3ZMwrJAD9HYv7zVgLy7Nk6SNHe1Pr6dSWw9YomkctBGyo0rxaBI+NYj6WrVnbjYBoQmOU
b+gyDS4v9AT3t7oLxtbPo2JLRuUxl3h2hpGr5MpW5qPu9FrtTYn102LKvdFAaj4Z2utIqW+iLnBF
3dfojUlgsYrQzuOqt1WkOSG0Xd22bNMd5ewZbnwMR6nYaVCEV2oq+FVZGTbG7Jy0Hly9b0e80IbH
kVqtM8Q0fknKCpOUsvKmMAMGDURyrQyOpRD3rIMkN+3ix3ocUJRItdxPu3Ibau19JCpPZ6Swp3x6
o+rkp0VrW8Ew+rWlOFqAiXZog/SBajhFnvXbIicS48HVqSDDllf5r3woisOUqLdRkm27stlSNazt
pC13NSdoeNbiToYjJimq0OHR+LPmTecgUEBRiwdoU8b5zwJkSZ7VMhVJW466kMKvp0R/oBUFVC6Y
vnFRfxc1+85jrGzVMMWRYFiaouxbX/6LCtWHIzAf9TPfVKq+DJsA0b3uuGPyB70wnIFpdhSvoBMu
oT0/WFqEKsktNZ4G4B/+am5NV9oJma+jgS7+X8Un9ANUDpQ6so9FeEehxmwzC2VRURYvsdJ4QWWZ
Dp+UNdTlxZONITn07DCwZi0RntKo1ZqjD+WzAZBw3sA7tJWL5PK6ndlYxMFhGlihzijZ6CB2JpqC
02luCtKt4v5zgoL5OjmztbjrNUumiVohqSC30kt+CgB+sueZuywtMcK6NrCwsnpL3KYahpWiqwH3
NRCiqh2m0Ivc/foSuXhToeOIFhH6gSCj+OjeIxurSNfQ5RzU58KobNa9RWugpc9kc/OqnRlZxPc+
ihPQiaSWb+movhIw2+VObJwQnYID8wZw9msOiOb24KMCnfxa9ns5BzgzvzjCiQiyLuZ/YFozP1qD
HpiLWyDHJOr4JntbtyNvKHxjrQJ0cfvO7C4ONM1MUgCgxvw8v48IWlPtsLJ781/4lFmfWVjkGWUT
5pJ2CBlReW2FhqOrfkQUuyrrlTt6zU0WZ2yyyr7XgzkfrA+iv2KWl6Z3X3vi/9gmjhq5NTdrluhE
NnbgzgMWzS8xbvo2ufIkrgHBRMPdAV+M6qJHWtlA9Tpf253X6PMavpvVP54ADM7k+SRQm88xw5vJ
XzFEV60OvBvpU6Yru6+NXd6wd2PL40aLuEoMYLbM2LgtWgyMNDXKyFboZtbaEOMlFJAx165MaHWi
BrnEuykBBEmnBGmViO6M2iXf58Gu2On4rmo8YIO34rbcrD32LnrKmdGFpyCGaBqNMX1NwOjAoSWU
lokDNtuv1/Hi0SLcwLfNcYsvjnQcpxkcCNAiGTxD09yO1lhCL27UmYHF2bXytMGTFRvF20d1ALtb
mjnmcN0buff1l/yPXXr/lMUZRgpTCaS5zNdBnqS51RPzYy89hr/60I6nkwVh1fX33cXPY+iMzlVH
QDsXRgNdi/TRAnbbBPNZhp6QpZauHl/FxcvXn3fx7c+B5wKghXO+LHEmaqtYssI6zlhIbduCC5D4
KEBuvzZzeRU51ZC0aKjnGIuDhWYsG5QEQODGK9DRO6GDADQL0vSDBmz1S23/K/y7oXKL4uPwXXRZ
vomlAincGI+juocUhVlPV8Ss3upi3Hz9bRf2CrUhzLaqmJTHbPUiWZsEtdKuRTMGTFVzAbbMbFWE
D0aj7MeoWVNvvnCyiKqrjAGxgtn/P/ihs3xXxBMpwxbuCM/4RnQJjqz4n99ac00dHAMoBmnWp8Z/
EESge0GISBo0QVjkts1gs6QDeCL/5/H2g6nFMQ6yivKqnFkGIAbX6cVDTPUXpKSnctTf/sU2nX3V
4kg1JQi9OGnFRuctsJ1x4Yb6ELjx0GeOlNqwFjf++Nfi4vrwbYtIO5lTZHWyROrWFMQrVe2EbsIN
S4InZeA/xxC0J2ZxbWYl6ovDFYZSa3eQ8VXKlB+RoTB70kVjx3KMNmEsf6O1uqVSN+0ptDyI1+C2
1aJfKgPcu1agXTNztllD9jQB12O3deWNtBJ+OpilXTECmtmagcEZtB5V7kwJ8cZQL/daQxv0aUrV
FSr4rDAIbm7iJHlKhbJNqwgHFCLK6O/c6I1obbQ9vK5sd3WG8c66De2WKx4mHz2QEoFocnI03vvc
Cn8kffVcZuE+HcEJKa19F2q6HZp8j7bQEcxtL4aS3xdlsI807ojEuhG0ekgr7cbkhj9y8VuR410c
9TeG0Rt+kEO4wSRumgS3mq4+tVb9mooYs/dD6GVq+z2e2m0SEWanVbJNCMo5PHvoULYuCnXP8nCu
ChxNq/VkZ90T0ag2xlViGxMQt1ZIervs4x1ym996Wv/62ucuZdYICyYwNIC0M/SKPiYvERkLaQBb
AFgDOP/95shv5E17ZT1aUHSUBzBQOPyUX/Fj9Tzdf217vmI/ud+76SUufLIixajnU1wpgZOq1iEs
moeEZCvl+Yvx6MzMMvqhhNtkAmwkejuBY7XdVF2zUuW69ILEKnKghHSVm5+IXNhQgkVmtvHX2NZ/
Xt7y+m9gB+Z08vOyvdtanNpm6qrOZAArAPBMN6avcy+AYpqloSc8HUuMp329TZduRnQX8LzjgD2D
0GLex7OADh6wIaciisEESvfaIcGTdQZ5FjtQ1MA9QncNIfwHQvrpE88i4cIpWR3zKoobywer3Atj
Dao/XTHa6HUkbjAwcUgjg9iFQct7DCEKl2Au6VAqhceMEXjIJBR7PQtiJyYU/eTKV63CCxUo6Hbk
Jml0MHBU0dZgEmdN3usNu8Y4U3ZK1O4EXsfTMBkbVJe/qWH82I8A7irlkzHWzlBJL7bK+0bUx8Ag
e5R1wPFc5RDky01tV8c1wpFWPvNQeaO5imEKgXAGnutHKw0UJ5Bq7Er04Ow8acCKN3ReLs3cjvP0
JlLFW6b1u4yFu3wIboK8eS2iep9P6mvX0R+mDG4pqXSUJdXAJjo5dn2/UQtxVIb+runkXTSk14Ga
3OSqPMrKdHVDPOSsvamaBC24/MSJFI7oG7HLJi1wClTnnTqKt5MomTuhErw19YxArrZy1KR5AcbX
BZe8k3TdN5FP5TbJ0HZpWLAmY3sxN3k/ncsnRtxpsWY2AIol5E1v34rAdNMQezvKlQTvQh75IdAt
jo1isJFE0VyJbtGN0BKx6yr1Kc0KZlepOneVcNGUw65IV14al8A+59fsEuxTSXXSc4I4xzOvdQcX
k1C/Ir9iXoh2qJ95PQUw+usza/3Ro/l0hFCPwQwgBXv3skCXGXE0JHqNWSh+1FrURvMI1F2GejtY
2kEV5Q+U79xGopgisqOOGkbYt3aX6EilboMINAYm2TQRGs8gb0RbuAXYGLSoRtvfEfPnNEL8Ao/s
iF1XyeT0au4Gjbbp8u+Fdp2gCFTUb0z+0tt2qwrmjSX140bZ0DzUoVqhgsq0+V4JzNsN6h7pOGZp
cXLMl167k21xJyy9woNP7kbzvkYBm4E+uslPKlHcLNSvaPug5xK/Sc1MnwkIOBI+0+tAX2vYVvih
fXZddwxUDuO+kG+18SNS4n0dQP9WY84YWlsgd/ak4egXgzMC5WGtLewuA0cly36buuVEuXrU5Cmp
wx3NCFRjjtpUuREFH1PHBicCQAFdbuAD2gwtO+nVmBgu6Ohmbfpal+mhGPRnNVKdYOLSbkFEGGmm
VzHoZPXKYCtJuoNygtON6GxzpXAGo9hKM5mnhexxxJ/Fw74Iva7NXdGjUNjRLRAyzyQuvKBuwUcx
/jQTYNUqQB/m3R2Q1A8SzKNTfdKk5VCUIVTFcmUAJW9oL2Zxt8nYCLBSvSnxqbHZ2EkJVErZvWWR
bqNr46iQUu5qvilo/4r5IsfCvE8oS9TQE3eoJp93T0j23bFO7QpyeYl2yKW8NY06muEJAAKwq7Sf
jn0t7QKdfbUXHuAWQ2U8FpF+j+H9G9NUfTAKOoLUjqQQqIh+M4mGAsQvQ6I/6FnkQrnONcKfIPWy
W6J7ptagq8vtlqV2ClEbojNHb0pkdpatZzMz8bfUeBkKIAAg8VPKxlGm05i+TgY5BhY5KCy3u4ja
fYMDJp+THgK0KCkkHH3jBuWZirpDiOmaRF4RlmPXoV2RAWVg/FA04vPwW69gmqB4zMw3KdHU1zsX
rQqfadeMW+ju013cxlc80Q9BlmLWgCeHxHzr5U1W8jeVtP5YvmjAqkDNdTsq2p0IiyvWhG+xor8W
lmy9fgKdSxg9DxOeZka/LcFgapYCG4n2TquPTgYKG1YCkHE0886LomLTUe3KRAMtbqXT4ECOfeeB
uOQpjCjQNTexsLZ9DW3BFAW8gN3FRfUDg3Gntm281oh2ZgrON7U80JYeUVg/jVZxgtjLrdlwt06t
11SCJMWaZItFJzhtcivGfG8l3UaPpGPkhmua0606QdNIA/+/pW9MK7iJ1fA6GKTbBZgdUp7yBt0W
MR3AAGpDb2yXlByZ8J0R/ayg5aelL3kFzQD0mCZ18OoxfSb0KeEhaM1oIpzUzJ+hG+Y0g3rHVOII
5ddUjJ6O0h1jzAGDi8v1l7KNobqSy+tKj+0S1+mQZHsCTLvVqTb0gH/2FKQx/beIvHZT0YFKDHAv
kdnMiPdt/drgFqVat8v1aD+A4CaUhpexzIkaLBUwYZgwY8ATxJP+JKzBDbpvEPly6YQqgKk6YA60
6fCjpeDfHFTIdOgQsTwFqelg5Mc2iHHbGxVkwWZSto45ioUrRm88GqWOGpt2p93W42+rFHYgQp/V
NWRh1G842XueD16TcnQg6598xMAQVR/YpLz1fXaA66IhWdhRgrCRTdyBHI7Y17le/CCtldlJrwH4
qMjGHal4MjJrsGtldBOZ9vYQh4Of0LLch9r0y0xwoGQ9SrunHKcvKBtAawA86jTyKwIFgitJBxhL
jMCfjmQnW+lWVbnNmtLjA/tOTSx72F0lVap7CgGjToycxDD2ph5Ye01BuERsANx0hylF18q7Z5DZ
4cBoih2V1VHjKTyaP5B+OCo8eCFxhQkL5F9p97vGEplA1tddgufYZFtw9QCkAHI0scvXTQVe4+Gb
lpXg+7kNkF2NaQE9nUMOT9SQIWoahPNGw9fnvKq8rfhwCOOnzgRBVK3YcXAUWY0hnf8j7TqWJMeV
5BfRjAT1lSLJlKVVX2ilmlprfv06at+bykZxErszlxlra7OOBAhEBCI83DNH60onNzIrFVt0B0ur
hRDvlNxAj/iXImt2gqTaUKeTPKLqGcvPc2/4iqC5TV+fliCxE93YoRFltRSV1EAeJV8sqR42gFFZ
BUlRkyg3SyW5Zmq6U77czLJhRUL+ONcJ0L464CSmANxt/1hm8bbQAyx4coq82MTi5FRoxspVuBkr
81OtY2dpta1uNC60Cd0Z2WwtI29Qy2cj+iWOv4dCOEkqalVqtWsjQDSDyZ8SUMWqC8JFAY/fW2OV
OHqC0woAGGlSt+0nCD+AwKR6yoPMx1C4K2T7eXwwpsSiYwJxoV/LQ35F12rOI0j5AeqpWysfRGvR
1TshFdyiKl5qfLoM1DXSDE/QPUVzb8lytx0yyaoMYgXgQ1KKa+rrxJG86hOBbhPoM8RbRWvdCqe2
ju7r3rgp5uB6Ggc/MJptk6qbOHju8b8ByL0gTOw2b1xFAtwu1Wmb2q8QgaNyuBHaDICyya6AAtP7
e7N8H+PYJwRsVepdCg+ggqSwmqESRqDqHOj+EFV21xa+mEleO31qJH0YBtWuk8ETivwDuuhWBHEp
AcCBUcIMTq/auRg6gVLbaTmeQilyh+4zkwdbBowgiX4Pyegn3bSdZuW2bSDSg2zD0L3QzA8KhNGM
EPU2Q3XbCvTr8eIEaGSH5jUJwBUdHBb8mqysnbydfYgYHqMxQRCugQHYLuYADr/qgARvE2EXUIo/
ZAYyJeU9SiZrANBzkvHoC4tTrIROnZduF5l2pdRuWT5UGYjewTQVyc9lOdhhMTgRIHikcNUika0G
OK5UeKhi4KNHyZsrss3h0rPwPWifmlSEo0PxAa9lMb8HIdYmGOOdmnlzTWzDvM4wVyvl46lCwbeX
Ir8E27LS1SCUAuNWMkaeYnb7UPxdSNq2VjS4P9GvGqhEVdpDLpV2B42s3qzcKVtcGWWgBj8hoTiD
ur9vQXETV0oBvGZw1cvgvMwKf0z0fRSWha10IFMvREeQdEfFnztkG1PcOlWeEAurcCbtJR4bWxTF
QxjCjQ/LpioDq0AzRhLRSFA/pSp11WVE9q02bp8hO+r76FGIMksww03dgM9ZWjw9eRbiE9Qctnqs
eYYsbOZwso1Sc3WERiWAFln9m0jZq1SX1w3UvOBpT1HQbxoBa+2lQybfy3lzVNoOQXNwxUbEwVds
dQnsKQmfO9Ja6fJgZgAE9NVdnOk7Y0h2UNW1Qu23ErRHDa9XPLntTshPsiG8yEZz1bf3Q9m6uRa6
UhwCdkussX8a8L0qabH0/FVAoEMCoEe6XYFqUodWQT1jaCIbXWHCSJKslsCo6j6Qq8AKj491/1g0
AFT0ljbA/4VDuU9iGWyYmi0OtUs12KQSPhm5QWAm1kgy2xgGRPBplza3SaVaUBwrkEu+5UXp6SZ+
mwgp0SC0jKS3iCLYoEVBBPoVLMir6xxhCwTWWu8ChmEvg3FoEB+y4FlLl02Nmd8RWWSpCbktKw9C
M3kJXixEqe7lXnlIs/ylr+fniuDZ3D3peKeGZmrl8pu2ZL5AnZsenOTorm9+TRl4oUtEmgaDWjNY
g/rgSk9aC1VNrwplqNvfBOJvomYHrTCOZTtcmxKgJL3gohy/LZPyFnn1rkkVzyjVO11sjpUB1um6
skn60dGEPzEwCZ/dApmFq46pyxqz8GgIa8L4qMegKKKZkAYPTzL9JewXu1WfF5r0yOMRpYtNSu7n
pcfpz+0Klf+yApZMxPYIkzdrjz0RT4RcFzHgudJzgAtYZoU1IRRYoxQe2mz2ozi8bZXZRQ6HqNYe
C2iD6sPwCPd3DLLXNlbsyhDsqYNcqPyWduBPASYJcNhXAUQ/Qdr6pW6esrH0zOS3qvzO2xEvI3k3
Vd2vRjDcqK/dMAGlPBrdZveuN707d6iAICzTH6vMyz43h8+pz5FmJuQ2nqTEUoXSl5Lm2UDQ09PR
i6WnUUjdQWgSK5nlXduJbjCafpRzgC/06f7jrXtWoGJq9GUGjIppqoDoDch+xE1ZbPp0QToJ6hjR
0hZOnX61bokOEV6mIlpSLK1JPlZjiFp4sNGiamMCHqY2Hx1E/i4/4TlWWDITodPmIVAhvdUHJ5Rd
MLEHsHf2dtnI2tiMAo6w/65FZYqjqpyoWoc0cKOl4C2CILEXJBAilj302CIAUnhzbD9p3QH9OjfI
NMtTKRpjvQdAWb4CiRpgxMO+trVd7wVbVMYGH2kOBO5pvw1pqC/hsvq8Udv1nQV3oIHGr4qq7Z/1
zBDQQDzhCVAVaXSvT+a12Wf3UlxzyttfdZ0fx9IgdP6DgKuQpYtI57rLhnwyNwA3oYWeEDoWkbRP
wgjBkGjEg6Ipyc6Il8RpwB4FzT+QlnK+r8xeDSqmeUbtzlyNQizkEs9q6Hy5Gp2n22uyBcEAu93m
DhgAH4LXywZV2qT6Y9GMQaaJZWojenEBGPMTLT3Uk3xf6bKvRMTStPZQ9pKvxLOHUvmhk8VjhwmD
KWoddRAfNanZQzEanMJdYalie4qE2i4WZGB9vUC3F6rHk6hb+qQfu6I/xkL4EuiQVGnat7gbAAcn
zXUZjrcdJHM0PXT0tHBqULT2hQh/rW7gpw+52D5ogrKPgnSjFSNYJnTk/+bU3gvR5EfTsO+mzo9D
xD+93Lb1fCt15JjVvR9Ew02RTHdKRt6Tadz1Ehg0gQ/l1Np/FCmZ3WOKlGESQ1K0j6Br6S0Hyde2
HYg4sh232b3+lXQFyFsRVOPsFRAzWaqXmQrPbbL76b13Y1/1wS5euYrVY9KysZU3/RF4NM76fly9
r/V922WOYxLq4PM3MERrzFAE6oAHJdWCGnks3F4+hz+aPowh5hjGGQr54wRD3RDiSVMYn0HPA6r8
ZA9gjDBfa8r6RAoyGKGMQ7Vr3gET69yjDOVmV/ODsZ2vtKtltnRQBhS2XfvmFoWIJy5BBPXRP64c
gATg+TSI9MPPhGk8qaWEO071OWK/uAuc93Sb+NUDz9SPYj1d8JkluutnnaCeEEEBxjOB4stTat5l
2RE1HlsBsvry1/tZMmcMMS5ahShi3pXgcsoO8jsk/DzlRT4W2EoQVM0+Zi5ljkXeypiDqTekaWSM
rHqNmhzHoduZKI8bAbnpQx7l3E+iKmZxzNmEGBhGS4Ivnxx4w/sC8urUJQ+To9mxK5wi0Sp8FXxV
iUsO/VV1NN5Gn3cRfwZ+5kcwZzfK5VwFOo2KJA7oSACHetWAr4USDfVPvIjL212mnyclw38uSlbK
N5VWO3gyJ1YTVZ94/HecTylz7oPGTLqURtQ34ww5k8YZHPG2ex5d0R3QeGkx+ELbL/oe5eub3B5s
9UZ57lzzF0JiA5YPqMgU1uzkILHnAaZXPfv31WExOEMSmE3e46NLQokyfyI/DkPhm4JynZW0ODCk
T5o5PheB7nLu0qrPPbNM/ry0JMbQ/RKGMVIA0ZYcVBU/04fQQ6bsJFbxq7BVx/y4bPNHQv7n4WIl
xPUqkbolWaAjOJpAloJSP8XTUwVrOlX5u2m17hj06ftloz/71IxVxjvF8yiPC+qdYA9of0fXmJ1B
SFOuxat502+VQ7LjucOfg3+MRcZNNa02SwZseuKNvEWlELypyz5wMCN2HW+BNrELN95wlbdXc7qz
D8r4qrRSO13AMJ4HCA0Cjga1ZkobaZfb0qk+sx2PJvAnrvZrmQq4zwDCE2XCPBIUTZ/NGU15yMZg
ylIBtV7pGR+gdIFgs0M7mMt0w0cBrIZw+dsqc27H0sRIP8iPvKUuTqFQbAxj5EBD/sYLftugW30W
0AwjBMKpRDpO+TcBnbTzh85XASinEEOVB+f++SJgNpI5oYac92Uoy1AhTSPwR+agkEoLW6qg3VwN
T6SJPmU9cTuhdidZ3ly+HusO6HupzFkd5KRplwIfEXBOW5YK20TzVU5yC+w2m9zUdoEoOV3Jsco9
O8xhFQrg5Vqw3IADtDtIBxzWX8Y2BmBf3EAD2I432QPP1XK/KhNgx6IpkziHIGUBT/tYvRR3lI5s
cpfYHq/+D0Rv6wHne2vZWKov5lTlEMUrDg1kytDIcwFIs9Aa5UJjuGtjQilJcikXNHzG1h1dDUKb
RQvKNXpgG8/IIQJ0+dSsX0JdJ1C2MMHHxZhrUYOcFgH8X5CzRXersPX47rKF9fD0lwVWZxgsUcMk
9PhY4vzQAycI9SqrGXkArfXT/22FdWEjoq2qQLsPfaTDcsjRL7tufyeDjV6Po22zx0T0W8z8xPdQ
beQSrf5NaPo2z/gyXcH8gzLKeClcFVvipi5EzI5k20PWPLCMvbAlt5d39Sci7cvVfFtkPFvdx0sm
lniH1y6KoBs6MFO58XWDSRXua5JzSFhh4rYrJXkY8QnTx2hLx3Pkp9CFyEZmlc5EMWIer4zEs8g4
s7kVAEoLmxQKk6klBdfdxGF4WT0vioFgh+FQGTj3PwNDNC6k0uYuAOqcgiIxrbIlTsM/GDw7TERQ
ATkv4zBJPeBm0R2rQF6ToW/zHLvTfn7JD5Q5ACp3oaU+oJGTb3gpzM96HD0nZwtldlLDu3GuSrwD
AHt/DY6zK1itN1xRvh7xA2Bd29xVj8pzaKd4eJU+uTHvL59UGgB+vF7PfgATIOR8XDpjQnqaR/fF
1FqTCZLgfBeL6ttlQ+uuE3MERCQK8Oksi4A4NWGj1W3qiR69EsG28mmtQ4U8K1p8Nsfa6hE9s8YE
BXTj29lsOhoU5Dsq4lbu6CXsrBhsPpQp7MibQ1r1pGcWWV8dL5I6hGjaxJP4maoLgFORp1UK52p8
pXs/vti3HZZJYBYKeYyQT3zVG+g0XGZY5c7cpJAlbTfqjpZuGze6DW2M324w/Dvr1uXN5ayUBbd1
raqC5xsBtzMeUki0GOiIBwPhWFm9m2frJH/6gKLJuyWqkbok2/y290BN5pX3CnfyhHNQFMbVpL1W
KwHBI2IBz3wZKVZt8NLc1XLf2UoYLyOMpNHjEcGgA4uBvCk2KLofBbs+pl7jUhdjKlbmCT5PJXr1
bp/ZZZyLDvApGSuclHl5VWPBSWZIfw+lVY0V51vxLDFeRBKBmk8KtBXGoHbFxfhNIIJSCstDmUs8
WnveB2PSy2LQIrSDVVo6kUCjb4V+sQkcDUP4X3lYe8dPMXkmGWcCqaBWFQwc+Mr0CwApMDH/724U
4zuGVq9BsiLixZ4CxLC8Z3VntUHPcYqce8v2tIwhK3SIRSCbjJ/C/L0RX2rkrP9qJWxHK8cETSbq
uLVQtb2Kx1jw6hoLEdS04BwEzpn7guCePR6nvAHnBGnBjTvcZuQJJOROlySHTEmcy0v6AkH/9LiG
CZovSYW4FnOPClEJu3RC8UhErW7XfMzHyM7uUsPVrhsMaYBNOtkDAweCLUvj0Oqvf7Jv08zF6tSc
pDHN7ermUV1uxWlPeP3U9X38NsHcpzBM08WU4J0MVMa0srErCBzp4eIqec/bSd5ymIskqDNYNGs8
+KnUXUFVbj5yT8dM6+AS6ALo9/1e3nK+Ho0Tl74ec7eApasmo4e/EHfEjkD2SAcLY/BFQwbj6v89
8U/zOeBP/3NUWLB52dVlJRAc/64vn4NE9lTAcjkLWg+M3zaYx1SP1lo0CkhtRgLEqigG9qAVDtjg
yh4iY6XwifkGVw8bt2mlX11v7ke5wMRw6yRN7wvdeG0ulTMrsitN+XNcLt7l38f5xl954Nm9FDG0
3C0C7mU94PsCqxkry0bH+O1lM+tNirOtZgK30KR5NQBljzigecnLfyQT6WjMCHn4U7RbeF56veB4
ZpLGibOlaXnUkljGVdGA0tSqxhExn5IWnS9ExT5r+hczgMSR3O+J0FvLHB2DSDkALHZC1+hVH0F4
1/WcCgG9MRdO91cB6OwnZR0ZhUgbkVuon6P5NEKDeNnprVUBwSgInE/7k46ZOd6MO5IxqBjJMSKI
4lGSz9rDa6m+qe0Y82q9k91uKQE93Ij+u/6oN/StK/XWbHcOZhSveG0N7glgPBfIKxsppSVKcTc/
5u7kA5aIJ1MAVtXYMbe1zzlx9N+7tNeM9yrSIkXXZsYLZhf7fW1Ne73c1UivrpNHzD1hzFtIXBky
qLGHYcP86bL5v0n8v+8948hMoU2jQSvByIva0wKV1zi1gsoa4k38kDzprnHQMWueuPVTCF7AqwWE
MKWzcMA+678Cg2hgSzfwdGUppfQ8NsEWhGDYObTf2uKlaryAc3HaDz7Z6jejM25F33DFXQ94qTVb
C6+Ouxqwzn4BcwuHFBguocZnR8cBg55kW0j9bd5VXiQXD5f3nP5TP774mSnq685uF+Y8ItFoM7BO
V+hqTLWTgXjp35lgrlTZznUQVrjA+mQcRVQWx6bkhd3VEHi2DOai1CaQ7rIEXMO0CTxz0z8IbvtC
B/lR0agt6eXyilYDwJk15prEWTIA7IsVgWTZKs3nLgSKbcw5+7ZeTzgzw1yHWKzlXpNxEA2Airey
H4DDGRNDlrrrt1Qn8PKi1tEG3+ZYLp8mAYWmQTuIyk21VTzRbm+1HZQ+bmZX9+Od5pjH7rE6CccF
k05b4PfhDuqngjsPyjmSBhP9QWHfBaqI36HhdunGUw5658tL5dwvg56ms0NPut5IQeWP0xJA214a
Nt2CCQpNtCSVG1E5Z8VggniiRfEwSSialJDihgBhUbh4QDwAbQjNVNMmcbGv6+lQtcON3FUv5axg
qjyuQdavgwxFHftDk5jby+tfb5oYQHNA1wDoHLa+QRJJSOYEW0yvi5raPZD3O8p8sQCHfi9CgKIA
TueNW7Na34xvu8zGQ3JX1WYT2bF6h4xpk12hwZdYmBUEvecM+hzxSRqtnJNArJ+nb6PMF5jzTNaN
EosVssCutQnc/SbnQK3nTWcbSn/D2YkS5kFCQQypWrId3WGjPvcu2MQ8wW1AkbId3MWNnyuPF695
K2Ocd58V8dTKMc7WPF0Rqd4vjXR7+ajwTDDOexqnSRxFXJUwxiyEICxHY1L/Udw/2z3Ge0uLLNaY
UUB9H+9L1NtNK/kIb+tTgD/a42fnL7vwI1fdLHd0D3S3/4ug4NX811saZz+Dcev6klS4fmrk6cKu
b8EIYVSelIE4IZ0+Iu15CEXZqtR4T9TJIkTaXN7pv8k7vs8p4+51FdKQ0ohdQBccPDvWYoF30Ukc
86Q51Zv+KzlRmfT4CvlX+oYZjYxb4F3/2KBiUtCSQAmb+QVKNMlV10ypF/SxrfTvRFg4i+RY+PF6
NAY1bwyJvvbfovFDzXmVSPoTf+Yzfy3h6xufXcQxBGZ6VOFhABNXrSi3/1f8YLCkm1TzpRvhNdzS
TDZyMVw3dE7y/2anoQ8IyJf+Zw/Zx6Ekxx2JI9Qzmh5wOYxlqeXr5YOyHr2+LTD+TNGjVjEjE/FR
S/2Z5O48A9kMgrtjlvE4XAjvg9G/P9tPczHLslvwHhrt+BQB3SQ56S65CntH3OooxJs4pDH4zzCs
5CduCCUBYdvvJtUGwfrlZa/Hju9ls85O7Ts1HWnQBisC6M7dJL+tKi4ykIK3Lh0gxuFFZSEudQJP
rnjTQfWNbeOau2L3Dxh4mYPCOD1jxjDdVMJQNj3VxfuUewZYVf/dnjEerSqgJyQn+Hqy9g42HjtX
P5si5uSpMj1wl7aMcRvd3PRVEhHa4suuk225z7bLYT4V+C/tapC7+bq8QUMaZFcj4DxwX4CrRh7m
xFChUneyajWn3AmdWOQs/28y6L/ODMsAUwMIljUdfT/fTOBVTHdUT33cNKfGCzc8VpH1JrxJQIkg
SRL5IRY/yUAxge4KAt6pVb4uX857eIsf2vdC8ijwMfOgtXH5C6/ezzObzBfONFkIsgV7j5lVO5d+
zxBru2xh9d6dWWC+btCLWVoT7CHmgTGFndlmnR+mMnU5Zlbd2rcd9vnRC0YUm9DZ8yaRYNZw2htC
5VV9a4sTZn9ySX2rZMDwmymCeI4IDmT9FyafjoNU7Moou9aRWAvGUIDLqN3Umrod2+JWKMZ9meWb
3kieOowKDiAHBt0WcrJ+PiAP3VVJfxV3Um4tQ4NhQ4g5CEb5OJEIT4L+KAOCpkQYwacIZNQ53+JI
zba1muwqffQMPXsVpzkHFQoomWbZb+vqKoTYRKVrWwzr7TNz/iBKvTMCddN3KcomA8QeEkP0y1n8
uLx96xno2fYxryYBNCtoGuGqq1ZwI18BmPo6HVqATzD6ZRftRt8R6x+w9FEndmaV/BkeSJe07TQb
iZeDIrlrMVwdXDcNZsaK2uEskHPS2YdUoxtyopQoPDfvCiL7tWBlTojCun5j6vbolMDUcjPCVc92
tjz6m86inxLGYouJbhr9wF8NEHNTWCCGBboMr5Wb9I73Bl93WGcGmSCXZ6qZNDK9BIXabVopx3R0
/6AH5cOIKckqrvy2lx0pNPw+Km9FLT6KKbJkzlavX3kNnF0A/YsQlvlz2cPYhoM2A+iqVPY4gxC3
wigTAj1wYGgvRM7ohHZjF/8MdQP6wP/aZWKvib5nlhFUiDBxYPUQJIJCEWdtq/nhmQkm6sbgJ0ZK
D29Gk+x0h7rXJvL5yF2eGcYtg4wRGZrZYv6lLE55HEtWHmIqvBAlqxjV96g3ffy1I83BPefb0Rv3
IxifLZBx1wC6wLlAqsNLMyvwClyR9Fj4gU/jz/jEg2atzxp8m2M7rhDcCdu6xH7KYAEAM/zsqqYF
arlsuqsCa/TAmONMuWOg9NE4yG9A8mRWaJZaWm/LwPygZ89JR9YRR2c/ifGEZVwsxZQD8EOLG63d
HkHZk7zhAEMRGPNA2/yAgWnH2IN7aE5sVHwMu/JI5fKqHZxbxLZvhyypqqCK8ZqaiDOOvTNDF7HS
OU3idbf4151hhwCLZpzGHirLntG/kulFAccW50StO8FvC4wTLIdIJrWJtKbDuAOxJUvyE2zkewnE
Wn7Vcqo1vF1jfI8khn2nSykSmnkz9Mtj0UM2XiWctGk92fheE+Np0F3MMReGCi7ICS0gO/whE095
vcXYind5+wjPFONxyCIKuiLguaZekd8Yh9tKBOqv/ZECQxU3dA1IfWCgC109CXQVL9Wp2VWnws03
/BmR9X7S2dVg3NIygEmngkSnp9/NbkSngW5pP2vezIfEinYKp7e/Xmc8s8c6oyg1GiNGegAky3N0
QPMWmbGtvRiHeZO3NGYj7Rf+3bdlx3NmNZ/Leh4AU2sOKjGsCV1LTIiADO3yl+Wtjh25yWJB78UJ
vi98rbbzLj8lLxKECDG+bpXGVnTSTfvEcyr0tFxw7xp1/2cZCcioprDPaMLV9ffAoHtjLNmmSflJ
ybbLiXN5jetvu+8vyE7a9MGiz/Oowb2IV4kAvoS0fCDKjVq1kV0YBdhHuvjQjCBJ0hqUqiLxEBuh
pWvAek147ogPIegWlkC3eyW3xX6yxOQGukePpfqYpZhsT7WPoUN6H8SOmIV+q/0ywOWgQWgqf07L
j5ZL0/f15ru0g4w7G6As14/gd/OWd3oH4JeBAtExOHTfvqTQWMVLdENyq3kInmKnfUM5XuRdC3rN
Lv0ExsdlEqSYoZqAGpEZbAuC/mJfXIE78KQa8V1szD7iN5h4yEnDAGuvi/sJ1C4g8PA7kCnPBDgH
Ub/LyPBAxtK//ME5iYvGOEYQlgdGmeJ8zdKNZL6PoicPoKcedKcNf4nqR9zxNoN3ohn/uMiCaqrK
F0C4f5RlW37vtq0ngC7DfV/sxdX28UdIifV5ucs66unsbDPeMF2IKaYq8Lp0RFG4kqEo41RAspPE
Ap/FY34fWOZjY4dX0vbyJnM9B+MX8wniOaSA56Dvivak2ZIPNjgLDIE7EJbsus+QmxZxtllnhhaD
YDbCYgGyowDLkz4/lRhbjsBnJg0gArnjrI+ThLJi48tYxmpQw2uU+RctQOhi6h3sZVvBU/bhHRcB
RVO6CxdKZ7ziAudXjv2QevMXAoo2Xt5Bj+okO95MNifdYsEBqd6Z6YIpc6/DLCU48iKNK4qwvnkm
uH7B+AsCfJqPnbn4rhD1PEqRvype6I9edhc51ZPk0a0zBYsHof2bnODbHOMPo1BJJzHAU0UCirzZ
FkhGWqR3y45sKIUDD0T+N0/cb3uM81PVWupLMLltho20kZ1ko7zorgxUhezOfsErx683dUDO8t/d
ZByaLAeGCYZL+uCbH2U/2gwWJOPt5pbfQf+ba/1ti3Flc51LAcggae049EGMRDSr9gynxZCK/KjF
qHuWYCrkarmtF+nP1sg6sgoE5nPwlaHXmaX8oml6a2+yTfhLAW+kbWy1Ax0Eyp3k13TKbgtA51Ou
FtDfRNbv5TNeTQzqslZV4BAbDPoRq78NB7SvJgBnKPzxJLnBvjyE19NrdYvh7CPvaq6Hrr/Ms8Ve
MRCBG5QnJNptXdsChEwss8igJmI2B70Hh+lo6lcaZtvA1EY4Hn3du37bZt6c8mAY5hAIkafKoIGa
TWecNpkAUiM5udG0mTdtxjPH+DslBrnJmOODU0aG3uqc9rXaxLvJx3jbL9qMgb7aZ7zh+or1x9n3
MhnXFEJ1ZukU+ArjOP82dgsKjKGru/Uh3oJ8nxaFZp8LOOUtlnFQRJpqMypzlNUTzH5M8q1sDKB6
Xbr70DCeiBaByV/f1hChimPwoIXTYNdS9RKSYh8PfQW60WFbp+Z12ChgmxcUX2piX8lKJysbbwCX
WTrHdqiYdp4LbpcWbhbOVyG04uIW3XstMWd3gkKqNRbQJ8gSEGBVYF5rFr/VFyeH/pszxaIGmZzx
ZSKh5ApQewdXVbwrCUh4FVw80jlqG4NvsVZsTqRdj0ffX4TxpiSvUnBBwuWInvgbPwfYX9n48nED
upxtgRhv88qi6y/ab5uMSy0wwo2xOMRAGWwLWvYSKpJTSo8tyA0vr45niPGn/dA1OolQDSUpsnDI
sZIht4FGsNTi87IlebXt9+1CCeNCIf4251BfpYQ18W2674/JsXb1K9Op/Rk5Wo5J/wDvOtUzT1Ah
PBpOCrpYV3kPLAJJJndR/g+zuLzbxvhTdRKXoDRQQOpIZ+ftYA3CCbSBl1fOOUBfG3OWbch5KquL
CNTBstyp6c2AaafLBn4qQKBHYEA9WFEgMatByufPfKZe0kxaZqA66TgLkEbJO/gLoW5qgj/PCrcS
4KyNHV9hHh6dwStuSZ1+OTY3PDPPViilWk/BJIiCaAQSblDuapin+VVtIsdEPhpep0ipbtTfHWqA
9Rtn5dQdXjLNRIU6HZWh6DCVS1duYkC22dF8AGIeLlg5wxQlHt7dlHjLZUIDVEr6RcDEwxeAGTTr
Tn8rWagybY0Dbb9iZg7E2xsVj1xeaWI1kzzfaSY6qLpUiC2eVOgDB4CqWsVdegRFKjJX1Z4mm1/q
5VpkQsNiJmKcpABbtC4GS8FEDp6KYi8cySa0UdRPuW/GNY90vkTG3UpBjGnWDgW0ob2Jx6dJAiAb
GISkv798dNau/rkdxsWOY6JJoOFOvRQ8rUMT7THCahtywSm2ribj53ZYD9sraVEO+GSzrVvtSYX8
FZXaNnfdP9Ec/tMRqIyP1UZdqwkFroC//AgRi/1sdPu6D/5BLna+JsbfJKqSCzpB066Vw9sO4jxD
OVlKj+TING14otfLn4rn39h6Y9mDYFqNYoz+myGSP6OlZR1rLs3BquUnUUBqIMrONCjg4Iy8uZUs
gXRWHew6MXYjJBYLil5gI4U67H6aWy4sgd74H15IkmVMdoGBQGe52JKkMBroVuFa/qZ4djDZfcI7
UF+QWCAl8Dnbser0zswxRxfU6lM0hAv1AqKdXUt44Q1vukuZtZYaroe3vtWrcmaPOcJtrZaYAkUD
ZAG3kpK9xerHnHKu4+q1P7PBnNwGpD+NpFUYTIiDxqrbfkvC6SlsC5BvB5vLG8hbD3t8Nb2WRxEO
XAPvMvhcLCN+laeKkzhyVsSyYuTDUM190sdeKV6R9F2fQdkYnVKRJ79Cf+3Pw6cBvGgCbCyx7alA
ngt1Ipgoof3WYkMxxpFPMD1xedPWl/NthgkEXaUsvUyLiAKRoPQBLQfDyydUK3mjaeuX6dsQ/Xpn
6RKJRSHTZYR0qtY+3UGqInTxctjKrgB2NS6r1/ph+DZH131mLhl6Le5NxAEhI5vCvA8myHeYvE4G
3Z1LH4m5QjH44nI1Qj3aSIJX0EVcG3LkXP5Aq7URoM3/OgjMFQpNwVSjPMy+3AImmp3SVkZ7eZNL
MEuRd2iqok8KAk3rst3VpRFRgmQrtMfUL9Dt2QYWKGWDqRE3VwNLupGKD6qx3Fw2sb60MxtMylXN
shaoDWZoaBaibsodGhu0iNYe2m0HmASou47ctHb1xJ8ZZZItE0IJEwaVaJ4nNY5xExEHRCJedCfY
2X58TuoTgPXIuXjudhVoZJwZZq8aBpPQ81EwI/YL/POefGjugpfclm7zgw7dI5syeYROyxvxWb0J
Z2aZi9dNc0DGDowspDKvpLlTrEaMa8vo5GfO51x7Cp4vkLlzprhoaqGjyNGCP9+qM/CZlyp4RJst
iUcb9KmfQoNz2moKRI+aaXQ59lcD6NlKmdu41JOYhBLaEuEjwRgexXCZ7rAj78qG4iV47dLVCun5
epmbWfaGVpgm3mfINx1BPUZ5ZAV9s621wQ3VhxZ1NDV81yFXoEkPl9fKu51MrFOHWB/R0Ey9XGtd
RahHS6+MieMC6H798G7f+8m+cCNzFqqhwPUs9Nuufuob4FKKlzbP3Fj2/9V6vpgjz7yNPirLGOko
QTaD6QSGa0KC4LKFVZDp2deSGWcjNNGiJSpWEzxo3uwWIA9SQJ2/AbZkcVM01HWH267i7SDja8Km
K4thQYo12sGN+UwwFbb4mtP8zk0rOqHudgUVD7DParzFcq6CzPiaakAzpC4Q1uk0PU1dQft0WwN/
JjqDl3k8LM0qf9755qp/hltRTLXQ1LHQZNtsQR3uf7Vd/P8DzRp9+l86lIyT6YtSMIEAp+6bzuyj
YwV8dL6FCjFIkDhHhh6JS7YYh1IoeaSgYEzj0+gaOxmg9hhDELTsUtkJL0PiBCaZcSeZAP2r7H9I
+9LmuG2s6z/0sgoEQQL8SrLJ7pa6JWuzrS8sWba5gvv+659DTb1Jm2I1J5lKaioVTXwF8AK4y7nn
+EiRw4P6PpMeavsC7pLYEAVGMOuWhxmIulX3+Dha1xa5uEqSZuqCjOLoDaXidLrmjHjodQg3WiNp
cnvSM3Cxjfy16fqfcascGG1efZ4eBxXiXQMgwnW+L3r1BE8/+lJ/K0pokvhgNOfqjZgglVXmKLaD
Q3yMg3s90X/WSmNXqPSPYfgjo8bL1BWvGx9u49wtiZBYG7QdNxGX9Xa/a8/FI8pmB0zroZWDPXRU
G9RSHr/fQtBt3THL8UAxtpXBKD5hOWK2HSIp9mRBvGxmeBt+E/DXRY9b3281T6CzSKzgOke35M+T
17Pc1BX54TXzyfMPmsePzeaQ6/qD85eZZdoTtWWtUZFGUNWgUMJqdzzbpOVfP9p/25h/fvEIIPcN
Wl/9iMwwtXvzHzFTYam7eJNn/ZODzGIHFyKMi8dAYhCoIiTiLhCfEGsxwnMx1K9JJCGjMQzHcZAb
1eLPwcLC4uIpMCZh+HmFFkOoOoBznWJHsdXOyQ9iv83CN1+3f5zphbHF9T9NHRm1Io88MUy3UwmV
VoiZGFqzMTT2yfc+zICG7z8Sxcuxt6AhcWVq0Cyac1R1jwF1d05HtkL2T773p5nl7JsI6oZFwwAp
jK6ya3g5QEfXL4wtCwvPYyCyjSltwTYbsUPdeELd4hb/XHFdLGLhcRWvmikyCQQxf2PKx0nfVZD0
Qq2Kf0DClW2au0/PycLgwuGkVoRCmUIOBt1c2DmFyuRpjgOqPcrooNU2XPO3aljFl+2++vxSfXa/
v/zi45q8OMgSSqK90AIOBeTC4myfRNm+I7mdGhByNLhd0q123rrD/21xEX8kmckxlw250Sp+7as3
rcFgSrTFK/N50HSxpYvYowlYXPsCWzr1ymkM0mPMivg0KIETNOIMMVfPbKbj2INvoDPOaVF74yAO
eiZAK0zeylzedfpwoDzaZUmIRnv4pmm5l2j14bo7r95uF/omi+NvSg02fOib1Gr5mGTk0Qjru6pS
vNTHY+S379fNfYZRzPsiDKJDzMekn2ioJ5mSKAuLGXjTlzaoHeoH/lU5BzuJqClz40fj+zugnQfx
rXsANQEUq7oTqrv53RYh9uo5BizF1Gc1hE+kuEofplEGCTwIv4/HCAKmLauc64tdPVZQVDUwvUMw
67vwtBQuDTofqbhoVO+MroN2VWyz6msR/Lxu6DMqZN7VC0sLbzPCyhfq0GfQdHD6neroN5xb5k0M
2Teoig+Y+6e3ZQHaWJDPPeMftmPDtVOl8g+FHDC6fIotIsXgxUBxqgzjW5bcseExMjYQGZ+HDrBK
DEyDi5DoXMN4x5+Pfk1lowP1ln1kKslNfp6RwM1Nh8kk/Zw9dvsZE+AZLr1RnhDiN1b8ukVcs3o3
UyiuzBOIOtGWLG5Qt9egGQmR+PB2RgDxDgBvCN6e5mklQlGd3Ara1pwIgvTQbsfIszCWYLi+MZtU
kZ3pNv5kp7zBYF7zzHSoA7dbJcr1xVHD1BjGOXV41J8brLW1KliKwKNwJtfQnrhbegXegDZ5/s8c
yVaha31xfxlcPtdarLQ+E9jNojEtUTxEkK3MUJxgxT/Oz2bf0YjGiUnwv3yRn5W8Zrric4En7j+E
Q8AaHAJMjGY7jKk/XD+Pa3fLpbFFeoa0U1KAXyKvi02XIrHpW2MjDFn/Vho4vakA8S6esz+/FTFb
TaspN93xS+M0hxAVrGbPHg1UKCDqu9tyw9WglF7Ym9d88VCnkLVtOA6+2x6zg34LEapbTFPY6ily
t+CLq9vHiAF/Bz2UWJLThOmk6HWsmW4x/ur9V1JJ5198H8ZUlfEZYbNES0ShOYUNlCHdPEHCmWE+
Nc3ijdvqc51j9ri/jSwxEZB0TVWZJpnXjZDg1u/M/MSn216IXazX9ohJRz+CSOn99aWtxVOUzVck
N8Af+IHHvvhMaqXJCYKvHOJ5mHfvGYKqdAR6hj1GPntosgmE9jzdqkfMzraM4i6tLhw+7dpSiBbn
WH2EOstP1Qo/nh0p5+wZNGqb2fPWMhc3VSYbYFF9nbszOO+DP6zYQ0xy1/cYtQEMIkQCrwMqVwKB
aiete32TPyfvH9/2r11ewiBlCz7csTBMF/KwfXJsDnQAi79EeUnh9mQLct/gDG5RYn1GEizMLnKP
eOj4wPQs+5gSg4SHFbxKlHw4LrHqtAVEXIsML77px2t84Un9mMt6wgFyOx3BUemakKwOiL7jZbQL
oG90fUvX4geqM0YpV6F1t+xh5oyFQTXitPTqNyPCN9N20C2w/zcjiztMsHEYRkM1XR2RZW9aKiBl
vppsLGV141Bf0YUBmlf+qR1W61mbRgN3Cz3eKwndd/kvLYXqHXg2h/Ef00/MPnFhjf55L8c8MtnQ
9qmXgTjcCU1ttBPoIIT65nD4p57NwtLixVGCdJzSUI28qdGdVnmolB70wqYjx7ekLexpusvQv6Cs
2V//aqtBgqFSk0GTHWnv4qznSmaqnTIilQrfjPEY9yayQoxKg3TuuqFVH/zb0LJwlUE1uvA1M/Ty
nJhArk5fm7HpLTARb9wfq/E6vbC0OMiFgT4qqhThRw3csOWr3DdPBXL95PgfAjruqaf+aXhNHukm
emRrmQuPqfvcCH3oj7hGldvd5GNqWLMNvfo3h80AtSMxUG9kHyKTF/dH05R6FLXIgEelvx3N7HYK
mJdX9eP1j7YaLFyYWTw9eVoUQ1WiPBcE7d1EI0hjNbW/4RmfEX+z719YWfigbw5S0wbsmZLVd32t
u40oXv1meu/MCCrJbfiqoMFvRVHnmm33FVI8j1VBdxUYW2VbHYcQwr25/8Wo6A6q8NmGP33ujuPX
A5uUIVRBVB1h2p+XQB9oScB5jmCzat4nX4WSMW3uopTcFk3kFHVyW+mNV4yIEjMwbDTVr0k19tAt
2g9qAR3MYaOEuX5kAUUw4ORg25pd8OLbQ1NTM6IijICqvZ8i6skczesWwgnlxmT2ahyAZf9/Q/Mv
cmGIpEaIeQhkLGB1uG8LICAlaoyVoexiA6Kf1BDQ2w23wp35eH4Kdy6sLrYbICYzjwcI7oa3cywc
HaezhO6Msf8vanPzafxkSwguIGIyC3ctbt1Sq6a00ufEOrEml+zUfYi5vf9e3Hf19bqwt3gjeZaA
LlE3ZmHdgzqEkHztgamDrI4S2Ym+VSdbD2lMMLkJhguekcVNGKDS2aojlte1FggLjuUxRLV7GG3i
gn93M5tePSn0wt7i8pN1oHBFVXBSPCgKkjsNCq3+obFaV7xP2hHp57Hfb3EIrh4HROOIbyBGg8D8
Ty9V8s4wk5wh35A4cEdGA9vXGytrvl+/C9eTNNNEjosUVwXB3J+Gyr6uw1K2mTdyaAVH9YuRxY1t
xtA2iM2j0mQggazLXRnjH7IoeDJN/uV//BUW93EjWTdMVY1ADmhXROZgMmAHPGe7wvvnMMj52oMu
MwXBJjFRFfpzuRlihTFp87luPdoUNHRAfn/POIbPVHuedKvi3fXVrX3IS4OL6yanxZCpEUKRRGmd
Lk0OGUYUhBqgTkn/zSVzaWvxLUEQI0qlRrA/NyZnvb7wrjmWh9wN3K3ZzrU3VFOpgFAfsmFjWfch
SugbJC7whobJUeYssbIQtB3X927DyLLWE+apL80SSXdfv/Fp5gXZGmX5TAMx+4M61+awCtTLFls2
xUqs1gS1sgqQpT3p1VewjMdIziDryNNzY9SdlxEChpQaFOupr0ZHHpPeYYVW2b4CRr3CV25kCQKe
KD3QLLkZzRqsK9NBgA+P8vjBCLr7SYrJiafqVEbpbdJ0zvV9WvWxi0UsDlArzXACHxR31biw8/jd
R67VjW+dmWx8kNUSkoZCH58xg4Is6yyVxgIqpSlcc8+OCSTcc3u8n4s6lTU/ZVslpFUH0EDcxvAX
RlUWtyDm7gmDZi53ax69+zT7QsItbNBaaKtpGtPBDoc38VP1YwyTqs47PJY9RMP5faIFVpVs1UlX
v9CFlcUXitUwJwAph57S1A7vnxnIb7TEisEedd0V1pdjoOyLm0xTl6hyjFsPbckjDJ4F/bFW868d
TVwCYeWt8HYtyMAVijNjCmRZy1h9EH6phhLFyrm4159n4TDjVh5mP9guJa5FGBpXEc8IvIXCWNza
ItbbvMTpdSPtyKNzFXMHs7V232V2NkaH61u46nQXxhY3dkrHlAIs5rtCIzZX38J6S6p4tdB3uZ7F
rVPDEyfMvqK0nBpWm7B9AJKZSHKrj0FHyN0uYbZZvXcYlbm+tlX3uIj6F6EhmPQITXR4uxI8K9VT
YjaoaHjXbawF2JeZxby/FwG2H9WqKbNeuEn3rNB0x5uXTD0kmEctOjtR/pXHXyxp4Rt0CkwtTOEb
OsY7anIMcICn6e36mtYvvgsrC6fQ1bSe+gI3UQapvhk8JZ+DZ243O+o2Xv8D5L/XDa474d/p2eLC
CDXCOhrB3iCj37TGlDqlcuNDrdYkL7/U4nrtWJdCUw1bx8DDqToms1N0/+a4tmx2KaIh/aBsjDZt
rGuJnVKDPE40NgqXJf1pLIrHjIcbJlZLJRfLWuKkaClywMewd5D7nDXANae4AyYZSVC3j3L3fW68
QTK5tLrczkBggq7faQuzuHHQ2Hx9XhwCUPZXZtjhoKF37QI4bClRuo/GLWjJxllbisiFNB1kUiIX
GswjHaIdYCBWSUcUDffG4GbK/rpXbh0DtjjbKFZkUIVG8myc5l7mhITro5c5i5+E4wx7c/5Hi4vj
PU6k6iTXhTvdQfzgTbVm6kz6qHuaLW62X5rV7PLSeRYHvUwk0ZoGH2702FHSk9yBAfijb5XXJ7rf
Qh9t+cniJVBm8kyfR9LzC7bPq9bi9Y8wanYbu7j6WgtV17E0UzWXNDNjUbEcWc9HScDwVKfG1D7g
67MUBw2h1rj12VaXJZgJpZa5q7nMKs2Q6a3aQYeyJ5h1x4BZVb6X5pZS47o7CtQB0Nk3BF9mc22d
cgn1SzyYru5m1NZqu7hh1jxjP4Gc6FfmRT82dnKtkKNdmFz4R8trtMID7GRXQpPtL6Sd6QnEPf/K
O0xVGIi2Cf5aPNeTgUrOOMEY579I5JXJWxttNB1XL+QLE4sTTSKFqe2EiL5T31G0gbZF6F7fstX7
GGV4HS8JQay4XEUMIl8iGtA88sp0eiguBIU1DlDuQZs76CeL6l+hqmOJKd7p/EyrUzO+6PmLz49d
AU3YlwT0dJAAsIp04wFcg4egDY5nnZumhhrP4gHkChmzsIN8ZInsskIb0n8bQTqVYuJ91+2rXTHf
azEIoAAnomCJeR52g7fdvf58WqDvgkQaPXlwWxnL2qfO41iNp1R6JeHnIqkPqZkhC+mNLfDEqiEd
LXeGqB0J7/zzi1cpZkMdshCVurG4gdaxN6SRI7Wt3GA+An/WH7Ecjn4Ena+aT6CbOBtMvRWYCaqM
3ah3t2kLTHvb2tKnv6+71mfn/cPS8lrrA3B+EFYhgAGjv2GCLW58vG5hdcc4IKjAJ2m6ubzIqpKz
IClbxS3jwE3VxFb14aWRfHfdzEq3YF4JBx8DADuoUC2+jFDGPFYMIgFUMo5VbPmn6DxPVoSufzs8
sLvoVtwBkmWN+3/RIv7T9OJGA+Ju0NFEk57+KL6A688DKKTaQc3OyXYojG+paK1c2rAH/AnBZaDS
T9dB0Dexkfsd0NFfJhfI3hvF1h6YNUOx2c324Vr1xgtziwsuSlGnytENcPsxsxLFd7WGOdCNRT11
q3+16o4XphYfkVRTp4QCO5kp7RdVgdJEbJgbfZJ1G5qpoZmgQ992Uf2eaJWLWJsl0GmIkVr/JRi2
+mMrecH8haCUjbF04B2Xxb3arDJfTkD9Mz+NUPkqpNOXxKEjAWk65MDr+jbI55SkCL/WhRitzMjP
I/WhQF0eDMI3os6PpODThfL377OsA+pZVKhVXaLY2PH+IHQddIuq/t6VZm+bcsqdJNOLXapL7tVd
+rVsangvqwaX1j7448vmwJXiLekHYSPnUXZhU4xOLQYgnxTVRaHul5Y3tlL453oie9rrVlRPz4D8
llajZR6tRGJpReWFvjiYBWTvyPQQ5/1vFmUxuLcVT8mDn2mff4dY70nPQTTWSrl1Q8zOs9wEPmvS
A0KooXU399ov7m7W6dFkBImJY1McoNZu+/fmjh4CFfw3ww4s0ntUQ4qtPHSl+4GSy4XZhb/Vgylq
UwHITleRTKE677Hvs/5G7URPOTpYSBOBndy4Dee45tpaF9nTMEiMTxBg8ufXeCZNawzoVk+dMzOB
Fkeyn9rv101u7e4y0qp8LZg0gWVm/fsUkScwM34BIfnzdTOb27m4jUZFkthQkP8ObnUwZi3L3A68
2j+CqsutLPUUHpXbfNjoea6e6BklQ1HpxqlePmMipJi7QgPXVcJbLbWhm053uac/6IXNzONcwB0/
xBOvr3bt6r20uihiQEgNA5cpXLbhE5q55yp57GgLnretJstKQe2PG+ujy3VxOOIeZNhagrm9olMA
FE/bh0gTUGOl07H22Qn8MPvcHB+h7dI7YWZ8u77O1e2doSaoVAuOvxfekwllCFMF/loX9oCJSHA4
D5jBkfbwpXU0Oxz/iymctc1FSK1yFWBO1OIXsSs68GrcZr7hakN+G/Vkn8wd82APkOSG98yfaXka
dYPi4mY6Az5w8RnDKBHZFEvpQcLpNgM3DE/skJteE4M8TeV7xremyldjhEuTy8VJElaF0krA1vqd
fls/D19n/mbiIiR5zqHWsZEJrH7BC4NLmZOg74hPo1xiyADv2fQ017M5Jj/jBxRWrMYLNkdo1m4c
fSbeQuQvsLHzzy9cVq9YMuFBQUWRUEvLDTtUia3E3Lrum2tugvI8iuaGgWR82d8o8mnS/dqQ3li8
+c2tCgj4IO7zWN2ws/rJLg0tvKRKQTGpdeocwfYoucUIXel96Uw2cytPv//n088UMygXC1u4iAx1
ZZQ5ODgqp/6tfouZrc663g559B/9O5Rld6Mj9tsUD6vRCMoNBoIvfDp9mTQWIYFQBnizYdj3DBsj
19+Zo+wCLzphJsUuneIFinTiUDoQxbJNCBtJTzv3bnKfu+2encajeGi+K7eVE54aV3jTvXLLv28K
c83rX57ai19zOV+fmhoJED4KwBZ8bxZ8Ur3y0Gx31Nf8+NLOIkDIEcuLTmoYkfZOwiOn3LPi8SHE
iC5YJ1JkEHF3AKLxulfPZbFri1sECNrQYUwPVQ13zHObI9AeUcZC44SFr+M/BxMiAiIAZgpN17mx
hNN0ESBYxoQkk4/3eiStoeh2XDYWM7ONM7Qy6vSnqUV0IBW9CqKWChfiYJFXp8XgliKCWAaVyX3P
E2mRSuf2YBQ72jPNSlVtJ+uofcxpGDmlhIJvFDcvZESZO6OROyXDIVKgr5UodkBzVKJ7MeLF9wsb
nywERjfaAJOvpSeXm7W41fKRJr0CWCYqDKBiE2D5itKN+v7at780Md94Fxen38rCKCtUhEX1e9JO
ZrGvMulUvmn16RYLx6otlWg6Q3nIwPP+py1VxjFT8ei7jRn8ymKu21qhOQEJoFDCtMFqymBL6m4F
kgAnuIjVFhebnzESmBjtc/tW+87jwnAUM9edKQnfMFDxDRVBV/XHpzjJ7IiYXzKw4jc6fR6oaQ+J
8qun4QFyI/cpLxyz6LjT+qbcFQARRX70IszUhugqs8pRPUQl3UHOfguGMh++5eG8WMCyxzPFaZsl
CWi/ZyppZvObCRLd82M6eGlibU3lrd0/QO5jvorqEHhbVk5YPUwJivYYJAgk1MB+K9r3KPv2z6+b
SxsLlzMCLU97Ca/OAJj248YKMlTqCxzHCdqntdi4B9DVXt3Cv/1u/vmFj9cNabpagywdyZpjDq0V
A+0Bv4DaY3+G9nRtCT2ygSiwY6Wy2hYUI3KvGMFodWxyFAmQSRvt+nByIHcJXaoXRTkU8lYv92at
e+OErFXeDZVpjeO+CUenyBVHLzXbpOhAlOlvjfjIa43vEwWNkZlCLNN3DR2s9AxV28QNu0ctyi1i
Pkm5J+OJNI1l5oOtj4MFsuU8B7E8aMVy9iv2cwe6MZZaQLg4BZ9o/wqYjKgLFX/+mZagSKoiq09e
w6a22mE8ZqaEtjV0pogmHpl8VTT8++yxCb5ryVtvdMDDSehPdVYdEysMfAscKLYipZPHyGnSbocx
2m90im2Z5PhV3yIhv/b93aTku/n/gY21GtYdgC60CO8sg3X7VAfaDGpdgrWW0v/qwDZBwE8tmOJ1
kqBqWdxhsO8ElY0dCfkeUqn2GAa3ulqjpNRZQxrfhE1+K9LOzlsFZKaDpZPQ6Qp6qNufSZlbMrxr
6UOTql4A6u9Iv8laYIRkvNNCMBi1X3jwoyfNvibpAwvTk1JkqIITl/i3ftXd1Ck2feisvjRvAAr0
8kwGzuhHNp6lyGKRaRljkFlR+VC2YL+E7gjHlWAMoO4Zcw/C8dYIarLKqCyIwt3k8Y+hvEniLy2A
FFqb3Jj5F8D+LG0wduUAIdsMJIlKjjccS+j4Ma2Hfd9QoIMBhohfxuY9in90U3Zf540rRe4mk/8g
5X0HupuxeNI7mCt/xfg6FW8tKF3+MoP0pPVnRYV6g/Jbl+quH0e79TWcIrRNVKiJF5jrzUH0IUDp
a5wZ728kNY6yT50sBjV7Gd60Xf6gKHyHRMRS0tpqOv+kT8URj/NBk+9ZB98CUe0wPpmy21FzcHJ4
fkbRluSxPbavUT58ySoBZkfMsorUisvnLC/3KTa2w7UuqtqawHhUDcQ2anYM8nCH2VtMK9SoFIG6
RI2PeX3u0wJ+k/8mJP2Ra78ENPVoSsEFiCHalhyb9meKve6nxKZj5zT9aIVQ4OpydZ/44FiMmNNp
nUWj2ulY6vgsexh4cStazQ7K6lZU6VHtG2/CmaCp2BOgJ0jeH3vlvSq7m14zdgkUWbIYqSW7LVL/
kGbYHl1aqaHbpGgeOY0tVlEvTz2aB+ndpKbjIWmJWwhSH8u6OfuaqtxMafzKIfl76w8JhGoR63od
OBD2qjna+RC4edqBqiKM9gKzpA6p8yeRqqVTouF2EqIOLS2Tv9RO3IkKhdQkHM465semrLmbehC6
lW0lISSk3uhtCORclHpqB0+XMsVhazBokv0WLRSGUtla4IeL9yQKIDBuGJHdxOWNzoHGh4DkIQlI
stNGoA9tEYA6jQz6W0DG/CAL1u+LRANyf8z7vaQyLGwthQNgjvI3+GfB7c8Kx4iEYzTNb6pouyKW
blgHT1kePuT4D0eutJaflju1LA5RVTQWnsc7rpauMJPbkkD/aZC7sGt/yCA/NmY+QZ3SRF7T5qYj
wvxVU6ZzJcrHgKR3SVrGDo809hYqaKcEif48dlAB9mtX9NzLTch/BaS6xxfUHRr0oMBv4l+iC+5A
rnIomumrmSrQJ83dwi/tKBN3tKt+tC39gRG5yOriZleOw7nQ85+Ups9U+E8RZS5QYHdNUO0S4DDH
QH/K9j0gm2jtYmwImaVNePozyNOd39T7SdXcHjySjGNwROXngODe1wqUqGO4bYQ7d7K1fDwGUnfB
dfCNQgfPbLgtfNZbU1kcw147zH+IVuJEtIMzFvy9ZpmOE+u/tPpw0sYEF5tv4Kqhd6JVvsRp9Fpl
yVct9u0sjn61FZvlh5ysjHEkK+x/ptZWWYXONDaPdd388MEMb/d9ciejQbPxfh3UtmktUhIvDEwv
rjNHgoMBxGHhDrTvwopUf1cRgbaMCRL4Ijg02fBE9BavWEH3pQHDEy6atvVx6ovxJNtwJ0MIzunm
iQWAVylZdjdl5Eya+gdiPS/p63sMrX+t9cKpfd8TSjxH+9rBVBXXiCP9Fn94sg+SZt+1CSDRRfW7
HEpIXRocpJNxG9hap6FQ6ueJ03YGGGWr/Mw0BOBKFqONJOkP1BoAneATfn1f4npHcNe05VNWgXQx
y33FJXkW35qV2nmAhnNwxfu/UiUFiSa1A64e/N7InDIiwJya7KyBVfqm8v1z02R35jQ+sSTitibr
12xIH/qMnViUox5eZ+QpIaFb0FzzioCIXT2iktKH8Z6baL8CywpVbJAyWVqXcxykuHRHyITZQVc9
IhT5OioIeNnAbIX0D/6A89CZ+CFUW8dXv8BdhB6qonFbBTNd3QxuHGVIXGInr43HtJIHYb5rZml3
+qMSTLtJqTrQrYCecwIj1P8zDbOv8xytyb6AwnoR7zAb6gx9dOoTYFrLB9PvSltTws4p4syBBICj
Uu2tSfJTmuNuqYPuLmxDZwiZW1JZ7tKhhIggt8a6dNosAy8hMw/Xo8LVXOciOVhU/aZoHArqY8In
EDGclUPjdoNqajW2vbCwyAcZkY2STgi+4uQ1jiZLY4je6RZL69Y6FjlbyCNmshAZPNpXX42OgMzf
7ILd9c1aQQHMac1f/YvlREOkhy33feToYQvpgxmhTna1B8fTfgw/ZgFo3YNaOVov9/oHVWXw9fov
sILswS9wkSjMud5lTA04dNEkVYYS36zJUFvRrvg6Hafd+PhfDOGsfroLa4tymDAq2Q3dXJIwpN3N
l7RmnNBue4rD8ZFnLHE6XX0eB19adUTwLgYvGdJyOvFbSNs6qR/+2Fj/ai578Rst8spJA2TfzAro
wz6ipgoZmlb51YFdBMTiH6J46KvcpHYfWKX6z7UpUKy72PtlBy+taz8eeM3dFDO0dXbEmbVD3DLp
VidgfdvRshQUQ/oYJfzzI0dlDig8bhXXkPQmK6IHNJq9ohTe9c1cK65x+reZxcEMZDoit0bSaaoD
cJOGraGl0k/CVqvzGPzsp8yGmsl1m1tLm39+4b+aQmKz1FDwj6aDrp4hiWJnnW5fN7Jaxr1c2SLV
bYdJGRGAgccDLJaQDzy2XvAqnEzYpHKgD2Rvsy6uLmxWrCaoehiga/lzYZgnDWha6obb8UOv4RGp
IqfrnzYWNpdqPlUl/raydMFaCWVV6Sir0A7ALTDdYGgMb4PppfttAe6NJS37Uaaem1NVYpIVg91n
oZq73Cg8nY3uxqJW6wQXi1rUCQrhTyk0Cw23cdInsNnvTQz3R6ASKOx/Q7yFQ3xhbHG2giastRqU
9V6un4kOsr5wzysDQj5HMZp2jMDy+upWL6wLe4tDNpr6lPUFFlcjGg+Nk5F0thkEVub/VLKv122t
N2YvjC1OV0YrsFMmaF/Mcrrz7FSlezMvBNh9n+YRqnnED6IP162urxAjfobKDKbzheenvkbSMkFz
PUUBoQri52xU7jCQlDpxrelW5Q8bj8CHYM7nU8ABmVQpwfjkYpklyCBGcBhIjxxnSuz6VB4nUMWZ
z1FnRQf9rDy0Xugyh3tJDFwoomsPYrAAwE1Weyz33b+QJ5mfBgCB5hYmUz/p6iE/iuNgrhhLYTz3
jD/V0XCWvN4j7UzORS1vKgYgxgD4LaEhCrHCd7Ix/i54sXGaqL56bC9+l4XHgZCkJ1U7Ss80yxfM
nrrBZNKbtMjMA5/G2yis6t0wVBwiAN1vPe5us6p6q6rpfWDygRnlT6PsApsNmEJQ+BeFpw81CX27
bIYXPrXQkQRzpxwzVHugFI9R6qRPhOX7IkLFonPrHngWOaaT3eQiwQwayWxRKKNTFkVvdZjS3Jlh
6hnoQFnF0BxiPwm8jHEvleY7et5eC35XayBMxwSzIE4rUaautOCWmGNqD83kSTG89Kksdl1S+W+g
ifMPQxY4vAdqloQ/takGyBKI+PjNUF4CsGmXbenR8nvClUNMDwRM0FQ+M1CfVo1mkRHqwRxjTCU1
Cpt0/HUSzEmo+Dnqj0HOUGbobKICEdRk9sDGcufnmp2F00tXhIeBFOdczsJ4xSlvH7Ui2VdVZGc9
dKT8e5TwektDXY+yX0Nc3TH/Duyu737xTFFgjBLQx96b8ls6IjOr+iNIAjwglvaoA00oPFVWlj6m
SIsM47YMxJdaYZ7JnqsexbIpS1J7LBswY41WU2j7vBDnNHuUNfRGc35HAqAW/R8iUD0GJH0Zjru0
e4qKHLXVyOKQMZvyxOobY6crKGGN0z4MxxswZrsRRpICFSxREzKWDs34ERBhJCwYObVnMBjIvM+R
lAiwoIhnhWljJfK3kev30Aix/Fp8TblusZA96RG7jxryo1dVd8zAHJ2/hVXo6skDMcIb1NbvgPuH
NlpoCUBVwWtqofzyFcyAByab544q3yXt9igFn81msKHOhWIrOTAz3xX0W8++RVBJC3UK4O24i8PS
aYzQIj05d7F2iEV0E2YaxvCFM7Lekc3PCcVuMcyVgvoAZR/LgEFRKZYE/F+oKIKjzKUi8a0IlFIk
GIUNYhEKVshk+D/Svmy5cVzZ9ocuI0iC4ytHSZbkeXxhlMtlzvPMrz8L3ue0ZYhX6O4dsR92RHU4
BRDITGSuXOt6WOBEoSs/olSZ9JEvonqQodHdYGwrVMdDZ7QPWVtukzbbAyu6i8JsO2jJizCWb0Zb
3CvB8oLBQEfvA7/qyFUp6G9qfo25KfzK3gVj1nNbCr/Uat5lA/AsgvacJMEmjuXbCaN2xtD4rYhx
viAtXgol+g24rxPHy7EtZD8ys/s5raqNkAizBTbtq0TDaZ5Vc9hC2oNwnP0KweNPT8f4XmFS4kqk
TUsKaoB0mvE5ofSBM/XFw0wy1zzED5SnP7mTHXlxJOiyODymrNXM9cTFMfmdGrd6DfoNDBwcUDnd
dFe9Z+4ULmPIufwO49Zp6DvJVpdYMEkjIAPSr4uH4mY+qldm+rC8g70YwUV2hhDQNQuicfImvde3
/+0ymecXkN3VsGRYZrSlJJHpgfjttvF7ToryBZ84i6cYGwWaFb30MxU1RenQiJDwTUcMgzmTI+c3
qYuveiwsKKgJjvRGwVUo3PyN0ZjVjPbbNksXhuwojXpqOwtdSvpL0QeAA9JRBL6M6PoHBUmYLGGq
QznTK4rnbKxLqBb5ZapobhAMsZXN0a6BaDctEXW2Bv3FRjOQpunPY19surb2hKTqrWUKOj/L5J2S
K+Y+yrIbZYg+0HC/KTpcYOtyTkW/7NkX0VT0a0GldE4rmeQkzPsFDxit+BwMSEsa5o0a7BvzKQf3
lbhwbvVKCkcADAePJTEoiRqTFKNNJQw5Xn4oa4CBAoNeMq03is+ZcpdHPGT9Sn5CiIaxXmDRDdVk
eaL6rsADqgWgrgaWWeheJjBKi8mvyxvIM8K8KcbCrLMqxvymEtyE5Co1rqOOU9fCKMD5V8JUEEZl
dBn8MyBk+OkeQI8NZvgUeEutLO7DeQYLfS4/aILsd9BxcrtA+GWMsjMW0RGK6/s8Hq/6KTuOsoG5
HpW8BUP+meWGhW4Ggm067cdF34k1anyqBE4kvdxOwQRmak29R4/klz4GKRp8k0PkGu2VILKqBQLv
BEVWC2nUU6IZD6IhXg1ahY2txINczeCRBzvpZmnN37MgPwkgxZsj0e/URd+YsemHM4Z01dn05Q6l
v3lbh+YbEAReGjW3Tf4bz2hXG8G/0ombUYTAnwD+ALV5loLqqOPI2NkE/UEJ3cswv62kflul6qYm
7U6Iax+1qj+Gsfi6EWKu1fxIqnQbzcpzGjT+QoTXphEdPcMM73Kbzqkzj4WtTWVhaTL0epBFllO9
I2Vj52b3Zur9s1amu0HoaZTLti1apkEXHZMUjFG1OVmL+BKEppuKyHwEgBp0DFMZBUC35q7uAEit
KqsJQ3eZdEvDK4+EIF7WOkhLGIOvF4Gjk2qXxaUd5CU0ScLOIVOL3CbfBgGGK0VoV0YBNDBAzpaD
272ql4+qG8HEuhQPESGHAN9xDEvX0ObbVCw0G3NwmxL0gHaaTX4vJHs0CtHg1Y/xCMkl83Po8j91
14MfTcLPhGp7j2lps7GXQMczpQ7dMhDv2wpQB2nokKYVW1SDnCjv7FKP/FDAfBiJf+sAuA9DZbWR
emsq3X2lxaGFSRDcYKTEWfUpot/ejWiXaNGmH36XGIod0XiIm/S6MhR0F6T3GYgbSc128Rx4Mngm
7Ebrb9q5vwcq4wO4O58ko923ommpTZp7mQEOlwlikFYopANq02DTqssD3Jg/LfEmiPpbtQ8cAW3V
qEMm+c8vNqC/OjASYC8GuODnnROVpewTCYp4prYx0OrsAmtBMfaykbUCEi72txUmwQgHuA6MGP0f
3a0EhluMiIrXdJTqb9Hdrj3df1hkUo20hPJjLtaBR4WetF/iE5UIIT75VPaCL1qxExx5g1RrXv90
kUx6UTX11AKUG/lKQtsVpPVMMjw0YXYbq+JHrJX3l3eVZ48pFChgVVTqoAHmyQAhaN7e9lV2k6WR
EwsCemkk52Cs6EOXCaKnW8pCeOq6D9Mix1xxIj4149OUy7xjshYAdCCXKYuTgVc/89EkIurdsnwR
U1KumswRQszZNa7g45octH8+NYMxv29rzPdSQ2WR1XEIPBppgvohm14vf6C1oHlqgPlAM1nmemk6
fKD0PofDq5XQ0kPOKVhJbU5XwX6VIhhKIwIi3CvBVFaGuFG5KNm9kflz2aF00KCcr4cBD9pLb+zZ
YfjePHbkCNxvkaKAmgMcObkljdlGwIMQAJ8OBYnLu3gOw0YFDkh+7X/1Rr7ShpNXQ5QBzkVqCIEo
frfFtF3pA0iiP0p3DWba3QKzJkbkhRXH7NkCGavkp2NMlKDWxQjaaYKIHu74kMUypp78tuWAI8/e
XowdprwkZQOmvGeUcEQqIHboNvl23P4NkiveehhHD3C3YsiJBlE2nwLwmmuMe2+hLgSGW2IDY2Dn
TgzUDSe8nL8QmOUxnl8CRVMQCwCuVtN9Tw4o33nGANamKMeb+teQACCEMuJIyl3WKVuKK+sy5C0Y
rmojzB43niI/xhFeUYGYcx4FZ/7s66dhwBZkNSYGbBlvU2p1XScQ1faHcu6tsB/fIZnCOUU8G4yP
MZVqGmIBEmCT+VjWhQUWUs4q1r/r9yoYJ5MBHlETGefUKBo7MVqIHKNCOHbbTuF4mvMo/nPDNGba
rOmlVg8ybNiYZLdSPu3CYPDSInjV0vwF4wzA5+kvTV3c67FxAEuYG45QQs4IRwNGplfvh+9hfgcD
wA3HRCHBBNUeKjUW2VTUUH8PJ4DhoOUIhUovuSqO2u8GukuFL21nyCUj4l/zRLTPJ8WZ30HD2Ylj
GvXFbBOq/IwioVN8LN7s9ofhpn9LPMFWrtVdv8WTTN6InuSGeOz3V7yU4ys9u7QVrJfqgOrtSZ0C
TNX6qh44clp40pAfg3j0IHb5tgyDa4bqLqnim7pJrk3SP0FYYyuEZJe3ybNRD9tyUF6gTvRQg1pz
gitPQJnQtoInCZCsy1VnbpcnsYm3kap6TQAyIpDrACMS4FWkCXgSGHhtNU1vh+n8p8olzuded5B/
HXCNcZCzMWRkVjsqvwYH6UO7GSyAmLv0L4eZVTNg0DEBvCWgfWP8Y9gjN04CgjlNn847Q0TFp0Mq
XLLBs6yNHpoTO4xDjLNBUXpRTgDHc6roV4J5eKkD94HuTtKmLwuny9Dx2ecjqvutYqn1Uz8+FeOj
XgC/2Xf25VV/NR3PDtDJz2GcoGCkcShIJoSUdrStW/o5mv/o30HQi1sXW3WGJ7YYZ1gsjRKZMkZh
qXhCu9iAWcoulZtrnfBDn3FHEhdCnZdXSL/bpQWy/nHuiqyg87cVsq8wBsYhuDfVfy629POzspM1
udYUk0wSkJvsBkd0U9cQLOmuc6NNsoseZ66K8roz/t5MVr9SngvSJMmQYEJ/8pAXbcTEUltwVgq3
dES/3AS8IYTzuiazRsbfBXIwj3qBKzJ4xAOOG9Da0oLPwxzRdEtu2z16v6mjvf8NBh7OV2TnbeSu
NBPItmC1IOrvNYs2tpdNdYUmRbqlpAQQQsX/eCOA62Z1SO988aBqTKTpgmjJx7pPAMx+jUDuWCaP
BGC4yyf0HAX1ta/fVph9Hap2ybI0SXwqm7attpUXOZjbAAdCBjjfHpQEy67fy9AINo7mPngE1Pfy
LziHQTG/gAkjS0NagIKxvUi4wg26vQ65C7dQMqLCxHzQwLoj+F4w49LDJkUBrMe2puZ9EAJwKdxd
XhDvu9F/P43MYa1EQQsDuQkpaQGCd1G3M6aRM9XCM8P4cjTdYqNGOuJPbWiHgeqk5L1KYp6PXg8Z
39vF+OhIM5cYreYEMIQUBCAAqe26Z0iYu4INhPIDVZiU/ghb9ePyJvK+EuOu0QnrCyEWcSjmxZKQ
Ipe1+99ZYHwzacGbJMXwYeIivAlKdast9eNlE+eFoJ9Hm6VIQAV5GJfqa/NiDSomNgHEwcRAxB1m
5lzzswo9erN4E0jrVwpCFMREwREwBuajqXE/N2KZ0lcrfW9JQBamPkC2xwqSHjw/tfqpTowxn6pq
jGQouyXxIXhvhcZvrf9zeRtXT/qJAeZLNaKOMqsaxD5A2FCcxmRJ3jtdzDlx66/Fv8xIIvPCUKNk
kUcd2Uj62e96gEFTtwRK9zrxSgzN9i/hg+jkTnQ7HYQb3lP18hIxwPfTZ+gGIUEk47jX4m2m70Y0
HEr38i6urw+QHoMA3COdsSAJY18LGLJLfO2WEgIk9/ku2KIqv4m82B5cYpMQp6O9orIv3BO5muF+
G2dvwtgVPXCQWGCyJR6KGqDGVMGO6QvuZEfHRrNCu76uDsF71FqoqmyGV87qaRQ5S8VOfgCzw2SE
BBXkDJD/RXYXOfWxei280E0hSqm07rK4fCq99ZzlxCYTWyViTD2gFDRxGF0ts8rYppC41K5fehT+
vBlimEBo3EOggzeNvnopT0wzQTVOWh1zRjqiXA0WuiqG/6x5oWH10J7YoL/hJNDJarvEYa5geRIm
uaDgjBd3e0D3BacpkTbSJxUf5qMzv/Kts08JXioVYgKYgWYHLEchGDFeAAlnClvIXttfmLPfgcA8
vB0Psmu+gDv7hlx1G/M2vRnv532WW9URaJCvZCK1csfc4v/7yU7llNPW/f3JL2NisjwA4iKlCP2t
mx47D3q3xxb8kAGYIjoqRp47gsMj5pdWizAnRhln3yqQ8dUU+N9oD/ASJadpH3NbfO2e4b0+v96R
V6bAr66t3qgTu4zfF6IpjMqw+U9aHG8wv/HFiEOJ6wOQLic7XePwfqy/OzQDNG4qtBPPmLrqKIGK
SQfiwaiUtz30iMAS5po5WoRxmD6Pg24ncX6ok/ht1EGwWpO5Aq0qKWz033l99vUge/JjmOMPMKhU
JZ35n/XrXgMElUMrmsMThs2vuDyP1Fmcn/rvtdPbeHLbJghZpSi0JL5+DSQO0rBm81v3Zwfi7H7J
6bZw18Yc5KwYiiYexsArMrvYopi2azqrTJzagaqqi9mhmmeRRtdLy2NOcSei75hLGnazbGtrUTU3
10pM1qJ5qo/ZrzQfXWFunUrKdyBi8TnRYdWV0RFx/UuEge0oNEuIMTZKMEafeLhClqzZ7W3kaVCs
BlkgDYlAS/5zWimaH56YZQJElcxF2GpYdOdV2+Gh8sAXstX20VHxSqf5w7XHWyYTFea2S0p5QQoA
POhG21F+ksCZckt+oMUCzFE/BneEE3nXX5gni2TviSFhHDuMANEEkBkTl2JrgUbwi8wmeGkx54UK
HmjaG1t87q/kq+SgPnC+7urVOfkF7NXJBbDK6Tn1kMWWQOuGSgQAqvH31G5W/fGJNebuqEWYhWOG
sBjJ1tI4omYR2dIg7AftICvMPNELMAxotYP9LwuJJ7aZWzQNS05awBX9PsEENREMS+zmQxoULar/
xt1UGXujSvZjJXP6meu1vBPLTDSgVE24vQjKk6fNKK2Fu8FSD+2ePPJnmchqNmnIqIpCK0OUWNA4
dJ0VbViwTDJixjlUj8mgeGAS2aThfDSn5rqI572hDscpV3bSsuCNFwC2gukuUh/nWL6Ri+hlGUNp
M7bEj1MM4scLsYqy8vIK4NiwQL0OWEFHk8PSEWTsWKPttFQaXR3lu7Gq3GQpNtUMPAXFkkIfO4Tg
n6g2vlLrjwtQIgGdkuecY96ymZMl5eZotAKuL32fTM6wrRBxUC8W7B5Dz1vFm2NkOlT7InHBxfHO
MU8/4ZmLPtl15nBp+dTE4CdEdvNJMJSJpyxlFJsTyzxWLjp5mGG/ImjlVbbpoK922Tpv7cz56oQe
Ex76QB8QtETeQdJX8KGMyYsEq1kNZL2RYQAbZbJ6FSIBJrtavpLLBbq3NhWljQ8DUtr2owVdEfdl
tGbQFCFhgokDSCuxeL00k2aJREX89TJaAEaGvHq8AWHFptwrXpd9QAiRUzqiHpf9kKcmGY9MeiMy
AqFE46Z6FaX9vHDyNN7fZ/xtoA2jMBUoTaldDdgV+pv57eXTsBbITlfA3ATRTFQ9jaBOXHUAYo2D
TWQQFXDixuoyiCgRUCArOtQ8fmZcSpYpUN3o4Mjzym47PHJ0XoOA/omzL6FAM0YzDQ3je8yrFLwE
Yp/NSOqGER1+eOkQSW2e3y2IE2ZWOJd3bfV9AvrUv8zRQHmSQ7akwMBpjNAkHzrH2GWehzY8ktbB
lexX2eHTrq+vT/8CiBLzDFSj1ooaNhG20ESbaQo2Q30daPkGDN8YLvl9eXVr7glSyOAFxMsQssXM
XhIIN8gQZEp8qc/cNp6tENSOBagNQgHkG/mtkPK0WFffI6cmmf2UoH/ZDxHousFJAfGuwlFKD9wC
CqiKAe/bqR9Ksbm8yNXX3qlJJoWTl2BIUFekKWPwlj00W4yG+WAUwdjD6E1PkJy7S9zYUQnH/64G
eBO85ETRof5G2JibVukka2OYwU/VRx2Cc9ItCBpseRNym9urz49TW8z1DhepL6M6BXIBhE2Fk10D
00ln3wBctyrIps68i7F61ekwuIgHANotzK5WlVFHbQm6ztYFhd4fkC16ptu5GMjRgE4JnXbXch48
q6f1xCL9RSdXUYJS8GQYGFzCy/1VUsddBobeAESW6pgf6WAm0pmG9w15y2QcswHZtwA4zBT5P60T
yCo4EXU8WVHFd0oPemL9FQ+o8DXGeubiThbKfMusrLOGVALtbdNadLrTvrrb2Y4XSVehGSh4//UR
WX+dJFHQ0y1VJQekQcAZ3dMEBRNgh+TaAFVvfpO48xbjg87idv4EUQb+EARdzvlyAU7TMLQMzSvG
JUAhDNy2NUARcRlaZVo5ufk5p699yCsZr3sCCvH7X0vMmYWsr5mp0ZL6GV412Q3ZQ737jwkMSngj
+ECf2OHvf0ESiherSYU8ZUQsgOxomnZybKFKmiY5EP++BiqnOXqaBQwRLg+Xndz63fjLCDtHoklL
p+g9gEtxC9KwUDvk7eQbA0CZgumqieiIs+BcNrl6M7405LCb8pnqGmlQySoAXfXrFgXoPnfDKvMu
m1j3oCc26LJP9q5qJqkF01OKSaduW96GLqXilNz+WuCKy68vB3EQg7wmhC6YswHwejrXFdBSSR15
Wdk4c85ZzWoGZiLOQuoEMZdVtBYqzDkECQiq8D12YqfdC6bqi2nIi3erGcS3HVbQeurmOh0E1NA7
R/Ig63YkKH4Bt3HI3sP96DTWBGyba27/sdQjHpaiKNOJZPoUYCE5XSMBkWTCmYSR5hl5chep0T3n
QJyv7acNxjWWZRrNvYrLVCovCySYd7JLBQwFsKiX0zHeDxjw8OiLKuYKGa54j5+2GWdZlaUUZCEy
M/ALI1vxZ5u+JFNfd6XIFu87V/ESVxCswOUs+vxy/zTM3II0GJQ6p5Cq+NeEufbaDneZM9y0gP8A
d2DXePSkr9ktFWbnnKWvb/bTN/80zTgvsQxVIQhRng9TTK2gTCAG5K43+m1dYq48nxwQnewKrbvX
4g6S6aEL0qtnUwPIQ5vxztXsqRJAiBW4Zge8RyqAiGruJ3CYqs+CBr62fNTeZQWIXX155uzaeVj5
8dNZiA9mzMGbPMI/RXv9HsiX/ghv/wiiteJdc3pHsqMG3LbVAQxxly2f3/OfhpmsOu6Sqq5aVLlT
WX2J+ym1Im045A1oHi8b4pwLwgTOsWnaaMpwLiI1fI0UAmqFublK+xpaKqYtCYqXxdXTZZu8xTFu
sjXFNtQ61JFa0Y8LIImGZGsMHE+5ks3+3ELqrE/8/mJWQqZRLngQQxu26kkbw2lCpOuKFzzzq2Pn
vv+nObroE3MBdArkLoRnzmkBUn7s8Kz8N9umgnpDMfCoM5ltK41sTE1SodaXCe4M+jtJTv9Ey8gD
n6wfehNaKF9SuKw6ULiUcyc0OHt9lyEoy1YovbahDJ7RhueV6E8+dw3fpuhPOdm0ZIyXSjILICMD
DIIFffysVyk48oZ2JzYm2B5MTMgbaX5tzHJvYxZqsmTBeCti8wOdGZ6k+ErNnH7D75/DeGctkfRh
Aecy0G6GPx8zD3Teu2oT7zQHXG87xSGNRaE3SNmBMDaJxQt/64cW4Y+SfRnQKmC+cdIFamJoSoDZ
8PYJoDAvtRv3P0Cw+F+kK1juiTHmhtRKjkZvg/delQ6t1Qi5VxvJw+VDu3qYTmww10KUx8bAeYp9
WYqvxYxs56S6QTX1HsXxu8umVl0ZBL0VcHPLksZWdUCRTKJ5EXADm6NeQq9c2cr9XQni0xquTJk7
57K9VTd2Yo9xnXnctKPeRbEf5LKlKneK9Lm0vDHmc0UomhGdWGFOhJAi21wiTFMk/fxWyepez0SU
wRc3kCp3UQJ7qien0sJbBVM/Ub94ST9sw06141TEjbonQr4p4s9SHO8vL///c1a/95s5PgX4w4Wk
A8wKo42fFdqVy7PyED+otvaMWTv7srX1c/RtjDlHian1FdR7Un8pwGneb6ZaBgEsBjPz98uG5NX0
EGVHYMIxJwLCwZ8+SYcAl4TZTkpbTTzTA8lHBBLUozpYyxZyCeUBwGkP238FgTo7uBb8cRveEDeW
bcw6uuMm5fyg9Zzx+wexIJ4KMTqZ6Nt2tEGjKnng+hgcDDe7oas4ydPoYNo8AA3zhleVpx/wzDvT
uwS+CuCX2Nk88OQtpTmibpGJz4HwZ27/uY44PdwnFpistI30SY8llbo73eoecnfCUBn4uBx0665i
BwQtQsi5tSvV2J82me87DrmEthLyAvASl6pHRREazIp8QQgwXhbcCz7KiX/+nWv/Xis7tdfLnSKH
wI9Su9FDuAEbhV//nl9oax+wGP/yMV49xSfWmASyAEX3nARY5ZjXd/rYP8q1tIFq+zaZesA1yMi5
n+ve4MQg4w01PRvAVo66CBURjgB+lN67zehpXvPGj1yrrpdA9gPCG0Bqs1ikLiBjlYnwBkKtbkmi
+1FUHQND5cyhrEDJ6Fn5tsPkJ1Kehv0gSPTq4dX0FHy2T2psQdNikwoWJaoU9xNQrFZz4E2RrYxA
/jTN5CKzGU4gt0Z0CT9HG7TkEi78JFoaQUF2+sSVb/yx48OL6Gc6v/PfK2Zu5KJWfSkWqJa0brcH
pTh0TcJDRx/ErvzMO6Trwe1kf5m7CH4yQ6k6JM3ggRxBsPQgAKQQuuAViD7nm8DTbwe3OWL82I3v
JR5sbDWkfBtnmQBBd6qPOqiy/DlzNF8BSBBgohaNR8OZ7Lm0gt/VEVg6j/tpacg+22OFqJTkUCIK
2zIRwlKqxjrLsMeiDbr2zE08WpQqIJ5nZ7eZz0ts1w/TiUXmcupgwOygKhJ42ba4oVLGU2DsOqt3
miNmu3xBb3Yxl2JodX9PjNJtOEnuwbjbho2Y4wSDoXeops9h6u7UUjNtXR2fLru79SB5YoxJRohh
5mCbgHeljLKod7sAKyeCbTho7d6pdg06qkP5bBx5M2QrzSjc0xPDTGIiqgLkzQydzqqBdcCOd5OV
2ouvWfDrO9QsOE3eVc93Yo7xSEBm6CZ4mlHNrGJHasCYFDwaXDabdW9+YobxPi3oxkWyIDzSzoyJ
tzMdT5l/QyZ6014JnDXRW37pPjA+R58hTxIKKr6dIII+I3RisAWZhWJPQQUC98Q2BNlpcp5M5+p7
4WSNjPNp5EQFVxiOjJF0zpzJTrVsAQjI+1uMWVlaxVXf5tx7tsAeg/02ViUclQYMUVTVNb417yqX
yjEVh+zAyzi+ajfn+wpRJsh9qWClYhaoRQKyqwj2Wje8mx7aQ6xY6Vt1M+xHv8XAT2qH+2mnu/FW
gceT7NAuURTPr4I78AdGh9ITtsvj+M7j5Fo5wibBj6Ldd0i1sGml1jWVkgToGA9FaXXzvlb+LOXd
ZX+wglaW0HInoL2CorN+JsWXQRYpGkxEFio+o9mJB8TqNXh/nMSrrhb0UEXA7ynlpbaXrrBDTgrK
NeB3fMMuHvN32R83jS1spY/Lv2vFJ/74WYybMmtxwTRZmvhC8tZ193EDfLK4N6KIk+WupH8mlKQl
dFYx6H7WMArBezaVNLDKUXvQwz2kuayyfMdFuiWaYl1e1JoPPLXGHmwN8NBA1lHVFnfRByVNpcNk
qq/viItNhL7ZZXurm/i9OJXJbZOkn0iuIjWSIBrSLg9L+ccw7yTeHJGycl9/LIuJmjW4AYwgQoIw
zICqKVro1STf9bN8bQaksnql8IWmcpUsvFLjzAGV/edQFZCHDjZjIT23Sbmdw+oGGhebAfIWVoaB
aslI0GDQIBMCWJMAXsVUfgikaTckxlav4mtB1/fdonrRsuzbut80rer2KTBnGvlI4fInYl4ZUuen
Qn019/MGgAxHzMVnEn8hdTeXd3qljYxrdLLVTAwXBSOL4wrpIHVZ/RFPCLSRqztxQ7YcS2sR3ET0
AqWcpkvSWfOsT6Uqb5YAPc7sMwDr7Ciad5BbkSxz7r0qGewMVIxm2lu98JwH4UHv0OrtQhPqRXi2
LdVbWC3QI1KtSGgnp24k1SLhK/pJe3BbXYUFsJ+QgZFkwYrmHHQTIA9Nce/CYXFEU7BlEZoEQm1h
fNCHMquVSOGuIL2jgUKr1gdXMSKnMkETBkbVRH6p6vRG0t4lcJ9AMPYOggeHblLvIR+5XUTJaRYF
EhuxE2G4xkgsef6dD6kd6IWztK0tqMTuBShtG9H1GMu+PEEmQRv9oIfSsHZL5uEjlj6WrvoMDZzw
DAJFJqCzS+egZOe1kmkPAR6NPUbGi90SgibeLMGk2IBfYyP0D1Qsp68HVH8UN5BNq1xKCyNWVpzO
z6OJ1osJDtKrdprcRE/viupPMQduZt5HeOAXnWqlwI+BbNUKQt2Vwe3VJdPWIP1WiKB2l49WFj01
0nU7vhUVwSBn+yuXU6ubCrBrgrWVcy7Oo4UMWj0o74mmaKDvzgQxo+kmEGiLujd4CNGRjRnrKxq6
MjSB7NHJ4KZHLnyCuuGfkZMa1SSiGYYMij0m/Um7FK2yJIbggvFr6dFvCmf38rrWLQBSJBuqRtu5
P5NjGR82q6co8MIgvAXD6ZWYPf53FphMEe8qA9cELEHG+DjGUMnqeVPM534Yu2SAWxHYHSCUWAXM
pAPIXtNApV6nwAZVoKFCmW5ThW1jqQSiZJfXs9LIh/Ys1DahuQlyeJXNG5KOTmwv2hdze7VNr0JM
vlSQ/tli1tfn4jxoEGGOgAbyEgq3kCTM2zBBZgTPspiXoen1u2I7H5cNRa9L9ogMiWdrpUOKlYGL
x0TBH5NpLPo1UFpQMnRQg4aquK+I0AhTe1uNQecpQuNESbb4lB48sWdI/QEchtslgvyKVPvdJB/N
LAMPIfg+E/zHWWKWVgWaPQtO3Y4p714NHQejjF70MP1TlCon0Vorp4EBG2k0MA+4LOz9VGcIKgcN
Xgo0QuR36UbTbF0EeCz1023/EA5Xxdu84eW25yS6BIHp2ywLUAD6osH8OpJ3cTdgnLJG+/dt2Bgf
YN0ESzk+VGjLz/qN4BiujmGHG0jc8LBkK2QwP38Dc0TyMCQzuA5Vr3aLbXuEb2rt/LF+KyFSjoQS
M471ljym96pgldcqsks+XmI9ap7sA5OjmIGayos6o3+7R46i+ZD6+2hTqy/t3Kfwaa3dGl7qCK/c
Ksa5B/u5eiY1mOSoyAQo5PkZoOGZF12Lwga6d4NtUPSer3RH/ZXXBVg5bVRpVyZgiTeAD2bd5iCG
kxi1Bi0Yizbm4u0U1bBlP2wUp4YfmPHij7244LJCnC/2p13Gmcqkkus57zI/H5JfiwHIaRXccvwb
zwYTdBSxUVDwgwcYbQHv7g60zMAJ3kG36EXxcm+84gl68wwy7+60AtSmGdBYGJrBEtFp7UWOd+BZ
YIJ32WVd10+d6o2qekgT4FYT4lzetvOXzo8vw0I0FFIVGZkKvHRC9bbW+h20Bby8JC4wyIemzl4u
m1uBO/60x1z6alTKRupQrFBHkiPNBCVKXy4OBs4eWlINVtqM+KfxAEDvVk6Uu1I0rIUk+zkHFHv5
6CuwkIeKvImm6o8sTJ//L8vEejFz/MWiV/2kQIJT6ZaUmLz4uZpJgVLPlPFjwKzHpBwV2GcFYBQM
b/Y1v5mvsheqUW9CAUhwEUeBYxaO/HHsFauaqGIKCfyOIlrazH41kamJ0Aw1vGL5kBvkzV7f/bn8
TVZeKYifqgFhXhnK9Bobg8wgaoI+k0wvULtfEAsDbEGLf/VL/zxikgis93ppd6SsrC5XRUueeBPI
K4kQFoHBKIjPGqrIposE8PjUbMCoKqTiFTRGe6ut49dxVkMHLMEN71FGb81ZanJijrm3YBwFaVU6
FL4GPosbeIvrdJNcB6/GHooObrjVrC5CO0tyxY1+M//zK03xtZoqi7qEEjZzitIlzmeoLWKvRcHq
2gASlLzxjJXqI76nYap0NMOUMRDEJMfSIFdCn5ge0bYQu7DUPVR6XFnbkh3lNOe1IVa8FLQjZRPd
XqihE7bjKxdpIEtCHngSTgrINIPj0isi7/rReHj21UyNwAyOKFhjfy5qWIxQ7JLc9KI9HXb9F4S4
6xbRuUWgxsdiu2RKibFEaCKbnnagFmOADf+i4I3mv8FJspKNyJoEZDTozg0DROjMh4tqcY6qMgbp
+qF86ncL/EvhlLUFBROajIiO8Q4kOF88ZiUI/LDLZEGTPI6GPJuRP2D2ZCu782SLyIAeta3uRr/0
3XJIdvVrd6CCUhbH+dC/zX7X0zXTr3DS5tAnUsxGDw0wyiI3Dk7tG07fuhQkC28KZkL/ssG103pq
j/77iT2j1Ider/GumygIXMrsrOVxDK75Mwm1Q1RPMSl9pg6kGpWSDh3U0/potJuMODH0m8cJaXXw
j4XaCE7MiSkmsUqiBCKxM6TuNcX8nQQZ2ptG8qgYxLu8a2s+E1JHCsZoDFAaf3XITnYNksYSfD9O
Zihpo9XJIOZMBBP6oH3mKaBzr9rsOg/T66Ku/833gmCWZFKzZ9IQejJUpBgn3esNEbqd0aMa8NKs
tbRYwyDj/9lgC7AklMy6rSB2IL6J0q7aEqf0S0AM3ge7AxfF+CE9VqhsX97S1Ut3YpS57FnU923e
4wFQNXjxQ0YcKIos3kUzyHTM7o8uVxy5gLVU4nSVzC03TYBVIb8d+zEpf0nQMmpU09X6/OHyulYL
Dad2mBut6UOTSRXOJH36/2dwPd9Cb8D/Gyx3az761BZzm7MxM+Klga1oD9UQu6s34PhyKcYektWY
rOZ2n1fdx8lXY+L3GBA5rmqwpAckddN4dHSUAy9vIO9gMHd6qeu2Jmh0eWUHZoUAgLAu8DGQ5JbG
rh55ee2qs8Icr6TiGYw4Tn/Nyc2e5STtRH2BYuxSu2kHgthoejFGsosz6N1eXtlKpwPu6sQYk3pl
St2moNeGoJ9Fn70JepWu4dDYFhWODAUh61/dshOLzBMKQ1zL1A6h7hWkfl2mcrdI8F1yJT2nae1h
hIIHM/4f0q5kOW5cCX4RI7iDvJJssru1L5YsXRjeHvd9x9e/hDwe0WhOw6M5zGHCEaoGWCgUqrIy
2RJO7jM2zAm6KoKZVc5BILqdScvQE99eIMoCKk2PQhlLy1NQGc8ogBuQd1ezXhIE6H/Y2ne7nNeM
alxETSMz+n4FjZag9PGqB1+EVTktiIPuxJyEm3U3ZbVUznUKXKUzhBNLjGHkB2mfXS9fUOD3gLEh
bnuB/+odZOKNYLmMj7Y3HO3L5qt0aL6qvbDAsBnbVj+Fc6xZ6vqmpdBJAqXboxklL5Bue+h0ZSdw
4M1sZWWHcyeLSlqjT3gEqldQv+w8eqEDe+eSoNwNBob0RLXNzXDzbo8HL3Z2M+B2goIA9OJde4CY
YCXoBgr8lXDXUBZPgz1KeHwNs+qiYeToYbyfs+Mcjo7GZjbizhNs4mbIsaF+hK46rnXC+Y2a0nZK
e4Sc0Qf29hDXTmKinS/ddy8ETMXzfOivjmIKrq29ZGqNCmuPWSf8G6g6yD3raweaLrkQKV+MD8W3
tQnuEFI7rxc9sWwfws/ZF5a9M7I2Yj1Dh9DX98M+DveCzdxclYLCgI02AmjLOY8kzQwyVC0ElRNK
essOVGLP0ZHBoSwHKDfWkhf1GrdyQRXPSqDsYe6EbKJsbZI1YV8GMVGugeG+JNpI/TDT0EYowz3q
qY85CLRvoFUl8NXN1GJtmttfSYpDyeoa239Tn/2p1aWAsOzPehhbhx3VUiAt4KrGyXx1MYVlS8eE
PTl/JTL/goGHHTT+4tAUFYwKIB44VaUKoQBWJIrEUpnyYIDvh16ztMnci4dtNgBtgMSvbLGVry79
2V4KM+5hS3lQ6QGtbwD39CWIdst3tsJavSp80aTzZllCA6jEQBfKxjq5m1GXl1ayRyK9LTC7+Elo
xHhf/mSJW0nU2hjnKaFamaNGkafhLebYxd4Ivyb6t7CpPEP6dv4Ibp3AtSkunIUWA/KbVhE0Ed2D
QyTQzP7LeRObq0FpTGEsBkiguJRaUq1azjEfFUTgvVLkSw2Xm+yPyWOWCR/kWyk16g86OoQ6Y5Ph
ltORtqCVQsqAgiYbjyAPvALgMehbhwKOEu9EGdqmM+qygbETPMLg+pxBqZX6eoLuVmC0YAKfvfmh
cQt30q5HVOE0N7QAIv1IFQC647IJ8noTQzycLwK5MOcNwqafoFEPNVDFfDj/xbbuuLUBzv86CHAV
dd+VQZiDhhXv8lHpnbiCKK1Z+edNbZaNoNRHMHCGbuuJWrukxAVtbAwJjaA1n61j5WaumQC6Ge/L
Xe0CEPuZTAfJ+0idwwAUTTMN6G2eKI7PFeTPpH5IAi0cPSOXfJBtuAakV53GyEV59eYqiS1jqM5E
1iDzmvTlXKlyUaN/zRJcg9yDeOJQ7oFdr3ZD7jJdLMbcmS7CXvbW+V4bZv++Cpat3g9mVkNeGinF
Xm7BFUxz0Rzptg2iMR0FuCSPNWyX3iqHEiX4ImsuSVd9Xbrx+bybbHkkwK2/TJzgtc2smSIjxv5l
Dx3SVyBadOjJpV0v8MetXBzlSzTjoecIRU8uI5mhvVYuhhEH8TQ9zkn+lIUDsGbyzfn1bN4nKzv8
grrETLupQTJg79XjBIgBqOqOBUj5zL04Ed98X62tcXmyVfVGk5b9f6g/b2XmFgaoUHIjMqD8nMUO
lA+jFoes4QQ2S3d+WOYdK5KC0wn9YoRk27o2Hd2HHJyYH3vLW2ymxooytG5C7ud3py/moSgkLS+C
SXsxMntndVD4GC7aWnCzbe6rjYK3bluI/YDa/m6oMdQFAn4Yy00PWIfbBOatcq974cPioWi6D0X1
Dvb3+DRrbY97KWZQ+caoDVKftgTpq3qTkOtovpCj1wWqAec9VGSK20NAC9JRlhrooM8P1CROFjZu
CXqnHF+wxKj4eWub54GxZqDijP7PaYekLlU7IUBdxaP8BMnmw9Kant2qD9DLvEUt6SvQf1BIz/ys
66EQ11cvTaHXohLPKSUqSFZWv4LbXxBDLHSqMZNMHsZLbd+Cz5e6kB4VXuGbu7syxO1uRApJylln
tI0Nl8SvWrLTiu+V3LiEigaZ2FE7cZp3W/zwWaMpEaipP5abb+VfuAIAnNPQUDtpO0Ez0LZRMrJ8
EqNIBpz7twzvOd3RCJIhRpEoQoVs1nHWFlksWF1wKpUjOqtp6GtjetXFB9IRL48PDaRB7ax3bSW9
oGH6vS1/5GOL/0UnPq1YddLJgItOmtI11GtavYKqsg8v8xGDs+FVVIDxBGJOuSLqRWyMlTEXe98h
LmRMU65luYrAKO0ZYkf/lH/OETz0XXa0vHwBqaTslbUrzhr/4Yi9W+acu1TIUlY5vk0P+W2wVstX
6Ky6Q4OBy/yDndX1QjkXH6dOl1TMGvmSjcHk8HYaRGrqW3kHZglQlWVClSepY0HtHkx+aEcDA+Im
DcCr9f58WNo8pisLXPYUQcmuixOM5BfJnka6E0NvYapQPGgKp42fzhvbWA6BLB3SDgUgJ7wmfvfk
yEqShGQRMEASqNPbi7r63780AJVN7NTfgsvcUZkKvadWrQFFPObOsHQuhLYEcfxkDcwEur8yIAIK
XkTcRwckjBRyih2q43twszqmLugDnVZRYME0AA9ASQMUkTw+oLXqGFCbGZngUT/+fIiztKnGEJuo
fsl+7G+Bk5nCBAXBmZGBCOaOak2KCUFuJP5izDdDri+7ydYtp+vVR+BdDAhidLkbYwLL0eS+EFVr
TzJRzjp3XBszRFUKlfEA2D6wzC+7bJ8d2cwKq8y3DuB9QNrFYupm5gX8qoG5BtQUYFRUkLhPWEEu
jeZDXoLuUD+yZmL9XO7DWybblT2Wu+SmepbvRGW50+CE1cI1YRePQYAkuDctNaAPNFFoqLMHUrFP
/WUO2JBiCG0KUPwKSR23HHVtjzsLzQTtcbNCm5slpcsMPiI3+tF4jF+xGRxIqprUW/Yijzp9B3LL
5FxqqeSZECiY+xNxGYxRdyM5gOoJHr26Ci4mi6lykOAPov9JFsBZ5typwBN3mRvlI43Nk6j5ZgqA
7L9EplmSsL6S7brK+hj9jM4cj7kMVLICOtoh0m6zKXyEQKioIMJ++4nLrvSmuTANksWwSSTM7zXZ
fo6ihw5wd8BCoLVuuSDedcFkLMgUN91npYfL1SDjkJZK0/ehT7vlTtLiOyXHGPP5cL0VflZ6wm8j
Sqtt7HWtiop4Ir6mg385axLIqM536kI/5wTUV4tsP1iD5ltq/XLe8CmkgH3A1eq4/YS0sJ5FFiyr
gFgX19MXfVcFmBg85GCcKO9VzLyLANWbPoO2Ixq5MpigebzSpJvKMCmT7Ru1CUBBN13kdXdBWvWp
x0kJSwF5+indD1uigZES4PwxyMAXZEiZmg0JcY3Eitd7A2h2XvODvKt9TALtmwgzkSCrnL0EeuI+
JGOO4vb/Vnxf/wJukyVU7vsxbW0fmD7M52lu1z0qXe6d/5YiK1xcBRNoB5kjC/34+ptUfpbs21lU
Ldw8C+hSQ7XZxsQh3xFLJpDqpT1aUxY1XgsjvVLGSDSvv7mMlQ0uepmalRmzNqAimTnIkfOj5ncB
m7ZWNcgZhY5UeP0VHtyCI2hsnkFkGQTdIqAWeOhQkcjTXJmoJ+uA0TEW9NCD7A29Jt111bzGKnEW
BcOkaJQZt5niDz7ddymKl3aAOs6DfK9eDbsMhDj6ReRpL8oh/iTfxz+qr7VHv7WfIt9+lF9J6cp1
oEwOvSEYN7rXDNfG0+OQX3X7ap8e7NscfxnDLs/nXWPzu4HphoAgE6hEPr3REmsxwg53UQV1LQrm
LSGY09o81SsT3Gfr2qiYQLWQBJBBmL/atbb4YdH7dkeb/TjXeKyB5F2rawfDqYWnkAYT/JKJ+RYI
JLpGWUeBVKfdzs5N1dEluT9M7Tg6UUa1L2BSwCbSznQBMs+9uUZtgpaR6qhJYt5ZhaHtdNWuX6wG
/6C3KUUjRf48d92lrEZeMeedO4zhjUpVKH/1RufMEXQm23ZfDNVlNy/3ZQbZjDSJrqWkVp08wUOx
VYaA9vFroS/AGDbfZi19HoYYs3uJ30v6vgLP1azmN7SaQEQrP5o17iFS3S+F/FhNg1tWyn0EPlKn
mxRgha0gDc0rewDn42IseMJMrZ92EORtyL2SFbtGXa6nAcKQ0xQ5zTTcgTazdcmsX2GE+nnIpxc7
rY8jxkDwiqs8kFtejAOYdLpp8Ec9fmnMLHSSMnk87zebKTjSfKjMEwLFO437qtC0JYOuIHIxjJRx
SS/MSzZ1M9yI+ytbPsoSQ+PtPjohe9FkamPkA697HM8byV4w21Rn38+vZyu2rG1wqaCuSFrUqS36
icpwSeTqYe6IS6tUVPLdSqzXdthhWd3nshTGkaIBLMoUb8bHzHCSO2j8JO7S7tEr2tVBetXOQfIg
zDpZwsXnR2vL3AcbjAGfrMcH+6sqY/1QMP3eeajKyB7jLRbFzc08d22Re0TEk1TopZGHgHaCZal9
Qclhhl42JtoMoLnbXYfBLCakJL5WN18SK9N8ZX2OpbDSYvIz0QV9LRqA5uXPyrrYmipw0Lezsvqo
vYnZ3mWskbeghhNo/gjM+kF7YANKTLKzcBPXuGN9YkaiEWY+q3nX5A9q3luhdr1sLiMFmRYgC1JV
BAPJPT156InqTvWjHF0npQjkJ9xjLsO3ZxtziwqmEN6kne+ZqCC0q4MYA7ny3jicP5+nJT7kauul
sW+w2mOTtnWrhZPlJyiMyDlJXCmtLpE9lTvTbp/pMF9Xs9w4bap/GgfFlzp53yzZwZKT0JHzCirt
KrlLaAg16D4FQ8s8LmBirwx3ksfxIMsNuCiU5CuYwXZ2GiauWaUC7vnTTgG3Bi4Pw12yYIgThx+f
hfoEaeb8XE2ojJpglRzv60CUUJ8WGjmLXFizzUmJLbOQMC4HKUQ395T8aqz2jGQ/jpwBVKiFp6La
idfRQRPxI257CKQ9wVWNQecTniOKoZw+Q3nQn+56rz2UoLPMnwGp89HUFTY5hdY4559LZYI0IrL5
GdGG2YqS23Y376wLaFJ4KPCe98jNSL5aHOf+06RnJVURTzPzAjysdeyX9i0xhVizzZtpZYdz/AGI
SFK0GG1gTDwNcSPbY4TRMyCnle6WNgQWAUcsG0fEbCQyzHlrlxtFV1UAR8p15dbJ6Ha14ViduTu/
j9vXxGqBnI8mWR82Y56h61Pe9N3dUB0reWcZgyNlrzq9aydMU0WXSvY5Wa4AGymMJ2m5mqkleM2f
ojjYa3CVp3LX1SRNtjyBssbPmwOje1Nd6HiBygSpfVrd2gG9EjcpN9OoldG3J+oqrBGjonG0wItk
zOTVhc9qbdaldmwKTHwKAUxbOQCxAT/AdBUgCHx1OVX1JY56VP+ZMiqTM7SypxR30uwa5oUG/Vc5
ehF8XXbq+LRjbZI7lYvddyDDxwLtfXlgN3HlMliYBjS9eJB+60yujXFnMlqsCOk/sjga3WeT7NRG
7ejzd10TFKA3jwYoKXSDDcKdMM324Bwqht6w/dk+GvTCgsJZI8gUt5YC2s2/TXD7Fi+GVkzKiOag
XHk0R7poT7s5+TzjjXj+E4kWw23a2IPBocS4qJ8le6K2HiBnKWiJzhvZvvtW6+HC2DzMXTi3AL8w
fVZGlDaAvHFHg+qAJrnti8Hdm+d5vYNc/JJyGmUApKB0hqwMRWzwvUCcdEl3nY8KLwjwETnzINYF
K93MwVYL5cKZZk6hBUVNFJXzW6Pod1190cqPbEzYBhOvYFdFXsI9J5RJlcwemBlUsDVf/TF8kgon
+qRdt9ARKHxUsFBQgLLBQfia2DTMiMgxISYDQcUFS62WR3WuMxZJ9NgNA2hozo6MUdQarAP5l+Q7
S+vl2J9BpeoKFr0VxaA//Ms2DymXhmRaohTJvb1n3R8WUn5yc/wEYgrXuhXC1va4npyUz1omFXh/
6kF/6DJv3GtXswsZvCPTWZ5E7yb2EOMj5tocd/IxVmUPJFGToNS+Ryhm2wmK2PpFrhuO1xVCCl72
pc6Z445/Klt9CVg2xtNKad6ZjVw7ZqNcQK/00Ziiwh2N6jYzrMvYJC+20X8i3XQLWd/CMdPif1Zl
xk6p58cmmT6NVn5cYvUS71tBjrC9Je/FBs7NW2kY07iNLB9t/sHtafWo1JAvHfNA1dGsN4biQup0
Ub1x87vrxMTAD+vW8zAwTNQpKs3/Qk//W7jv5md4N8a/WBVJ0YdUYkvEIL0rq5ghX4idOdDk+pIW
xY1BzUvMKd7kWj8LLgCRac6/az3U9YL5dzTWXkdGx8pv++WrYd0k9kVtfFYm4btk8wivVsv5uGT3
dmfU6NqjtL4jPhOmjX4kLuaafMhpfFJeBCFDtETOySeM7ctj0b290HsvDMKn/DN7kuhQfknB1NIv
BzZqpLlT/yeoC9FyucsPvCGynCMlA3CcCdatRr9RE0ApWzjkt3mnr/aXu/tC0pJhULIksHVUleMw
UNr8NgkTwV33D2+uv4/IW26/Sl9NSyJ13KB83CxAsiT7Ud3FPliJlePiDTdiYUO2USfBarUuLhBk
dWpISotposWuHbm6qgvBq05kgKuSzQrq/FGINKXtPpfKfQL9RIErbvVgrdUSmKuutkwFJWcUJSgW
/by9fk1JfDQdXpniHxe4oaPeJGkRVGMVTAv4nAuQNGWqZ6vk8fyytusz78vinxYWkjs1DIFltSR5
cMCmgLNkNz5mdi8hKw8YX9mATA10vBG9KMrJMXr5oq7rm46a15FGv9N5fhprK+jtfHZq2r1ighRv
2nJ8RGus87qWeJREHpFjAB6r3j3/87eTxdXP5wJSkdUSxsYYVPXOhGyxy4SjJXDMNQPa8bJHr/6A
tGDTEwyMkgD3rmHWknNmKcm0VE5xeP56+zGu7fKiOODtpwu5/LeP6soa59lk6o0lXpA1dX3ila3l
LNmznv0oeqhjE0DPo6fOKl02+WXIDt5RAr/fvMJX5jm3n2c5suMMJ1eR/1dO0Oe4UgHDG/JPnQW1
RzMQfE/2vU4Cxbs5i4E8V6cMsgV1XxM8LJZkrJxcq/YYAcjAnt4cZCrvOqof0WxuIXTffbPGPnTa
LL/oWjm/F/wQwUfmMdB9KI1yh7bpxwa+Ni+a1bI5Ny6TKE8zOyoC69VqneEufQCkJTBvhtFJ9+Af
uxUm48xJz200d7M2oLKMwpa51Q6q63hpoeANeWwXoiSMZxxVblQ5d8Xsiy85kUtbLJivPvIyxT10
w3GtsrER2UTTPr94T8xHkcTB5qW62lzuUgWMYKiaCgB6W8oOUXtZ9IFWd4fzDrOZqayMcM/HqE8S
SPeGaHJLMeajNNNBDnoZ24PbaoXTLKNnTeZNYZSVd97wZikKfMy/wtFbH3e1m8DvgwYUaBPAPfTc
sS/Cw4ihlPp6OrC5z/PGBNHA4oKRPtOIJBWQ3kVMcDIBfwIszJk68KaX8s4kc+R0mSowuh3kVyvk
YlBMw6rF/VNinKi8bBMHcQBhHuUvxIHPsl9BiVn0mBP5KM9TqM7SFKKPiwo8xBRitz4MIN62XVCN
20EfRJ7+HwOOzWXzMezRPkeg/ciEqeD021y8Ae1kWppZh6heDA/WrB10w7zXs1R1wInzoiTN7rzf
iOxx0SanKZlqDT5a69/bXN5XEu5mba8q0zeVfjtvS/jpuPDSLFBii3Oc9243e1MVsHmt/sjmtFAE
/yA6b3UAbS6+1CXVm6VEKB2OVvCraUkCxjgqckv2089EbZuLMnWco7XfAtzVdPHgZGpce2MsZ4Kv
JbLCvuYqokyTtlhFxJIqUMMMegIwvugbCa5XmwskxoAGhVniYQdKbfNoXzA0O+ap7YDxhIlENNkH
OLdrXPxQjWSwrRo5LtExZIzh9CK8iiPTPe93530cY+q/71o8FGXXZIA5jaoEwaeOuro+QQAlrp4n
aWw8PZez4LzJf3B16EaAnAw3wFv1dvWllFBV06jETfp7lZ5x3iTCAt62W7wb484VVUYjMiMNkH2S
+lmkfR9sEDEJVsQiwem3ejfCHabWACk4VXXpDZ/yc7Yu3LPRcFYkFGMAhDvInSi1rdB7HGNM1yke
/M/5OVgRgZzdXw7g4fME69t2/Pf1cWcrhiSoVOo4Wz85iuiFglE6xVVAcfafbXGHrMXUbmmO7BwH
+hFYn/0vW+IOznafwHhfF3fGTHnKUhMaj7+wFObsAFngosOpBBSizYAXCaLUP6QFf5vkn8l1muSF
LmN5QMaw3kQH4nQvRUlKfmDBHkiNzP/YnoJWWgdey8IDkFvnTJS0nztw8/37MsB2h9VELwR8JRis
40F+advJ9VQibs1+exh0VMyjnXkJkTWvNj0FKlYA8wZgeBMtcrsosDLMOQ5p8zwfWoxGRjl2VoXC
0rw39k0w7um1hgRzuaFHGVLLyefMG/bKTeiypkW4qwSZ32bgXv0ObrNrw26UMuqY7FH8VCfaHnKi
i5PPhSB0b0eBd0O8K+kzAZU3uAnervBkxRDB4qiQd2AzBqyscale24ADI4tAk/kBnjKWyZ3E05Ut
LtOjNNOhPI6yVQ8sCQNxzTZoY2lgB5UXTb7ogSDy2Tca3vWNBLnQyWojsNPmruGYx/BpuSsP4E2x
IHsIGd+/WD7yo2iOYLOztVoofzt1BQb+IjxN7DBXHEhfQCWQtncKGGMcabL883Fc4JlvJ2i1zLyU
aFItpeTP3R2UUp1w8u1eNKjw1jw49/G4y2m25X4pqkbyFclrq096vUDj4akeHxNASLKwv6LJ6OXm
IjgO7HifM8vdUVpakDysWSyfSig5XtDEcsc6dsh4WMjsQC7j/GZuHz+I3mAqDCK5JwzHA5XNKqrQ
sWEH4lcG/aewv+17Y2WN29XRbOwqTgBv+qtmGENl6F/WDDdzw5VJbkcxVzuSWBnwRgfPcQ9pMxLI
KPR0rbQn9PN/3E0ueufqMMsaO4LpASL1733P8KKGqI8iGhvcLkCsFsdFadvuQaMCmii/XpqXEvTZ
YYV5F7z2ege8D6CEi714lh9xv7lRPoGhyhL4z2Zi+v4D+Lc6VcyiyHskAspkucQedrP1JNjTzZC9
MsGF7ChZ+m7QkCaya/93jiTR7budSq1scSE7He2yNRJWeryaIWU73tB92rk/ud7MzhVDLkT7p/3+
cmlLq28MtrgsDZ3QggBCIwiXbxfoSUhZrYmLzv1EF0WOMZyfPMW3tV8+aHvNjwFsLAL9BUnik+oD
p3+npU4ZOeL+k8hH+Te60lR1Ho4IaR9I29h2nVsrF1/62IrUJsb5QyXnSvF/vij+etzGO1eUB7M/
d84cF1uYLJOZlDpck36PCapjEG61oZwmfSQZW31CLqyMM1J89HWKoAiVi6VVj80oVU4aqoK8/q3l
dG5BXDzRptmwxwUSO1nu4EDPXhQ52r5ygRhQLqQdBMLdufDkyqkeC0/y5Pvxh/hMnN9VnX/Nq6Ni
1ZmNhmKYP4/FzQxdgh7DQ3EjevBuJmh/byuI038/fGNUVArN3k47iB2HY4FOrO5BHWzy5tET423Z
Z/rn3cXA3u/25n42mloBv0olV99zqj/JowT+E2LjhWb0V30JtvYh1h/PB9DzIQZcbL9bLW060ClD
Jm+3katoXyu9FLiNIGyCsPl3E9NMuwxM8b+O+L+FF21mgKvvxv59lQFqEemaHNh3X2nusrIBrYBf
mKZ3ftuEi+JiCdAWkb2UyIz6yGOcHLR32fgHoCaMa2L5I9SDaGVcQDHjMq4nGd+qxVxj7mCW+hpA
yZfMTScP6gS5o0IWB9i074K1iuxyAYZmOQb29b4Iysi6yYvFn6IR8kCL5aZh1wZaunwJo+I7Gh5X
vRZe2TRGiS0eHxalvV9i86UYyb+mfWQ4/NVH5kKRnlkmhXzVRrVGWF0TJME6jySidvRXOYPRMP5b
2JJgr9/uy5X3GhlGMeIF33gxRrDDH8amd/Li2/kvKjLChZpe7shQsQ+aSaE7RIsz52BKg7DHeTPb
b07USHRbB6UeMbjgYpIlTKDki8Kk6i7u6L0N5ucoBSGTIa6J+wIKqSRoA9HV+w/H890yF3NAGtf2
dYW6QfiDnc6fs1mj+zabxRQ0hW3b7dvi3SDb8tV3a8uyiNsepYP0AHEePP58e/cmWgBUbEDAffSx
APRukAtAxrSMVQj+aD/X7hfcxaBVB895pt2zquVyELdTtp3m3SAXfXLNzJShwQqhYeIk7ZfGnNxM
uRe4zHY+/26FizWploa91uDJ8IF8kBX+T2/cd1tcEFFJpKdlityTvW5/lmG1Iwq+4hAisGRyLYiM
LrM1SvhYTQem6+FOMj6H3RMx7qTkh2V8C/PIsVTBVm5/L8uwIGENxT0eQCSZlSxVBiohRZ1ASPK6
aA+S+vlDn+vdCDsWK7df7IaqkN/9SYj7+/NL1GL7hzj8bouLJl0tF+oiw9aIx5f1o3Otg/QjZ7Lg
u4EKa60sQpw6x7s1LoLosiQregtrs4R6NY6ToTiCzWM/+JwJLmaoEx3trgdo88MCNtun631RXNBo
lUXOpTH/SJGchYNzi+PCRdXORTaysp+VYDCwk+N7dAW+TsaUu3UpXWdK+PU/bicXOsYmrIswbaW/
Qse/zTNFDsJFj7CgpZUUiIdW960frmX6v/PrEZxfXoeNdkpfDS3+Pu2V5xId8ioyKoeOumiKUmSI
e+i04ERmem82o89hc0y6a/VAEFeusauQ64FjDnySf9BxE7j/m9r6KnYQC3ISADv8B/cX+OSbxvnK
IqilMoVG6BExwTaMaz2qr0yxTd8xxTak7hPmN0ET9wdjaSwOnjkNGhdNktkopzzEx/xIP/gfiip/
H3ONCyxTRtSoZKR0HyAO31wZ7hiDaGC7OOFqTsC+pqYm4yX6H6ZEvQ50S4fWcGY33odfw8LBxNj5
c7FdJl5Z5M65OXXgJ0yBkanrglzROruhjX5ZSfp9MUuARBS5U0nWdRlnL2NeXictvdVT04O+28Wc
V0+CXyNaPxcGSE8qJcygg9RCuKB8UT8xxMQIiF5YIPPr9gJzm4fmffF8JhGaVGnLaID6nwl56nDI
dotO7qduuKxS07Xt7NDJA7RUJr10ujT1NKP+EU6l7uXjIpioezugJ069+i1c4JANSEXa2ox6fZnL
AYhpn4C121VqujcyEFNq00MhVQ9JkT+UWvEjsqNnKTOuhhaC332jqE6j5kFTkGBuUzRptBsNwwJG
G/0Pu/mtNqyvRlf4VUQuxjzylDRf/FRSat9stPve1L+QtIe8gfUAboLg/CazW/DcutgnX4UJ25qn
ztam0C8BrY1mlA8q4OoWT4pFjGmbdwjUV1Um9qwbNpfSpMMIKIq6EB/Z2uTUSfq1sST3A6vBuDg4
4mXGAsd9JT3XmjRdQLhXqWPt5Ca9ALrre5cYpWPZoCE/b217Re/WuL2rx5jKNAYFXGqgblz8mEXM
q5sfZ7Ucbstw5Rq2RUPwLeJlPEovkDrbjfUXE6xB51eynW+uLHEx2wCPeRRCZfBjza/NW9iGOCPE
q9Bv4xkCh6FphpHpVlVx8ZpT4xNBd3gXgbwoHnvNLct6cOZauyPdABZ8wxp3mDMrXTqbg0sH61WT
jbuyHwXjGyx6nRyF91/FJyF9BHmbsmWzrLrsgLl7p5GgA++SpAdt45Oo2dEyE238ZoxbGeU8Fq3M
KTYbhNTlyMj8xhg8H5CeCcJvBkZMJU/0UtpMC1b2OJ+FTEnKwO2mv+T13ayChshI/VFebrsa9KR9
WH0XeNbWAm0Zghu4HGXG5/17gClUuzOBGPyb0Nf6kYCEUne6eKe9rVD4dmJbxn/HtUXuzrQ0SSVj
g3oZ43KYArpXiy+My6E9QhJN+fIf18fdiWVTA8MKnkC81Ir8CIIQP/RyR452AyAySub8AVzs/AIJ
3xZIu2qW9A5JwQdSnq0Y976ZUHX8/fNBeC3CLYwWhPo6qpfTLh9dycHInQ+Bq+4rIzYQY/O3DuLa
JuejYZxEc6gsYGRWY6bCdCxtQI+AZC9AraKiLVCHuEBqSXAWt47G2iwXbYseFHFlX4W+UaAcSSNn
mlFX75yufAEe+bzbiLaVi7eSRFKNdAqm5cdiL0uvaZ155y2IVsPlxbVSVm0MZJqvUuoQ7VpWlyuZ
QONXQ8+q6nfnrW2m4evNY1fZKo8oM6VO5gHI8Q/4pGhpXEiRtEG1Z82KMWxQ3o5QxN6baEgoz6wt
N3lgemMkrFPp/AGa8Xw0gzDB78tUGL5wCUGxbEvzdShbN9Qyx10oSdpuHNLAhA7wkrWxA3zJo5kN
F/gMM+YbpUOiEEF6vHWJrnecCzyzBlI72qZJEI/SA8QmkIKU2Y+wkCP3/LcV+CrfE+j1ySrqiKIV
OoGCLqrkGyMzesHh26xir5bDNwM0uTKNqoMgKCM3k5zYrWbHgswDIH67sXEmoTaiyGXfcqKVy6JP
F6VVDq1CNAWY6ukIQr8XyMaYDmMzwZjh+W3c9lomTQBNLQuy5b+7jtzlox5BogBJPcpCADkUGYpt
GFaxVNVJm0lw/jc5WCHx87c97kQq8hLWBB1Cv9SbW1XOr2alvp7phCF8NHhL66FNm9tFjb/GS3zf
RMnNUspHRaKZM3SJ4pm6cHCbxe3Ti/n9F3HnFrwEKk0jxAiruM1Z66CGkIftLtMD3YUX4ntEYafx
nEHutFII5w5hjdwD1Z7JNY/L68/JbQ2qTmC2YJPbnScFf8SWv5W7r7efO55J1SZa8/bcURSXhBhr
lXtHB6dwVDeCA7oJVljZ4kktlNoetMKAti0LiJCQPgD55Jtu9hrfkHv1hSU/BfTrAwszyQ7m+O5E
uEeBbxMuS5imtFS7ERmJXAWqBH2P0ldz5ahG4FewRZQD6qYfgRqeEaqyo8RZ69VuaOcZB1ev8tem
KRKnssPJLYh8UyNnr9LkBuxhu3ymjyWlL9BVfgXXsWOBnhFIQilxlBo9OtnMd5COCndN2cQOCGY6
Z4gMrzLrXS+HIjjjZrRe/Wa2plWwkRIJR27pUCJWS6eJE7QiX7vxf+dDjMgIl8G0kFGurKZHwUQx
d92yXA2G3Dnq2IpSpe3Yibc83tk2hDp4tmUjnpSE9nho52rxpEbafUzqyIls6krFjPxCBUldZz5V
lvEsUQxuS/Hj+aVuvlhZNeHXL+DDWzEYtlwQZFD2V8O+lSwCV0N/1Si8DDQk1HoAi9VlCv2xRNEc
mi/Bf/wBXDQzDEkzCiZOOtoQbpMcTPujtOO29Ko6tMc6EA0QbZ6x1YK5YNZKdSHPsZIHig5aWWA3
Qx2qq6kTyd9UTUTOsBk5V8a46AX4cm5aGl41SbEPx9fC3qO94ViW4TSF/Wk2JcFtJbDH5xh5Oo0j
ISNS/tlPp9Ypxv/lxWVu3qUZmumdqBa1eVDel8cnG6qWttROS4ywDdKxUiZPLsrnMhZKMGxGKhXc
yIjOYGoj3IGUwRYZtjIUn5civs/m7kIarctBt3eU2MdG1/bE1A7RIkMlSA1dLdH3kiRST9y8iPBl
mE6daVn8A1yLxkbLS0yzp72aOVqtOXHS7xElXJ1enj8Tm9u6MsW5aGhKIB8qQW2WF3gmto8JGb20
+nreyCYvJaSBbKZ1IhNwqP0eStPFqOtuAJp+OFJ0NKb7n50NWP2tsyFGBTCnP0knVoa5kKOZJQSf
B/BW0WlM7goKxlCi17ddVF9mhHyW2yjGLW9ehbEtOB7CNXPBJsuyuB4B9fL/z9mXNceNK83+IkaQ
ANdXrr2ptVmW5BeGLdvgBi7gzl9/kzr3HLcofs0ZT8ybHCoBLBQKVVmZpYk3ME2g3pUqzS0pqU/1
+EHIFXWFpIAhFvyGRIuObarH9tCAYYll4WPXSanNR3438ETstQqE0dc/irqxNYsv33A9HicBHsZW
BwXQ9JKCEfW6hVU3vtj8RUSqiI4BinnqdKj4z7Aum2DUx/tSiX3LYMaGI6/fLn+sLTMqlRdZSovJ
8oXBdkJij4VWnyJNBmVXrr6YnfrbFOohV0CXa2a65sryONoxaMc2UrvVoH/xdyxSHSkOK5P0IPAU
1hQoZd+6vQh/izgxnVJWXlmR+Ne3+b32esXJjTmkXSQqZtaxbJShGjM1NL/JwJrvgOBadklhTk5k
DccxD/WjWiePimL8rMtuRNurvKHDGNqVLv+QBOB6nWpWR5ZomH6puNeOxpkWbWSTlt8MtDnnZQ+x
gthtKL2hpXYgefUG7dfTVBZ3Us3315f0f3xMiLoiYTQBbl0cnorP6aIMGsm/AbVtWlschb6O04oZ
M2klWoPz7NF/qmW8s0BQNQTbDdfVqAumiv8ub3EyCgxKE1ODJ3JTemKRcFEyCyyo8W5s44ad5Xxa
XJtdTVlUQGhV7KH99IM9JbcYdKQ28JmO7ss7czj91SwuALP/Xd0S2kNjwnN5RJr1H5DUv0U6/B+R
9o+9hf9HoFgOk/nzRSc9UJ1ZXm3um3+4Xd6Jvrbyu/eptM8n74/lRbKgDtkEiAVyLglc5yd+NvyZ
/husFvuceMih/dFH+9HOMJ5OdvJzchRO7G4FnPVA/uePmH9+cfyZbOZGVKERZAzSKc3jfaiyjRCz
/iy/+KSLCzzseGwpuRSB/BtwLQDstTexh1qBE+KRChbwej8dMkD7PGL/HXvBpT8tLvGw1ceUzoVK
JVbthP+atgT6Ph0TSlHcgTb8rIE1i4x93MHJSNKEzcjlLvxO4l96fkvSTVzA/Es++MrCyOIz1YPa
a1DG+C+46V+fivmeuWZv8cmmaCxCs8V0zr+fFt3av8UHKo2pbQExRTG1+Gr0firAcTckG9nE5yj9
voHoQlNUECiKZB+/khIPaltoAFAZFSj9Sj/c0xvjpjiNbuP8AyaX9UX9Mbf4XigbN/IsfQzKUx1s
q5EzVnbh5BAWt9M9yC0SGwRLiR1u6UbPl83n7/bH7uK7dYU5AqgLZ4zQ0+DpTykqXKn9Hqonpe/s
Nt9Scv5cxsW+oiOlQ/hYniVtF3etwMwmAbFSOJfc5sGxLHfeGcdRgPMn7x9V2tb29tLk4sKl+lBH
JIdv6pan9Zodqr0zovN2/frbsrK4ZRVI2GaTAThhGYMK7x7p4F8Qj33cvCXgRcPThqbg4PqrRGV9
QZiCwaOQfBaBl1kIcRYTC6rITaZ/K/hTqP7r0YX3Bf2xsTjLvTmNogkRpmbqkcOHIbTtcu/Wghau
J5lSBXA+EG9p9iuiA3owit1lW0ReayfK0jAiDK0qosjmwg/y1hIdqgaST1kWpCqakyCccKsCb65M
htUki8k97zfFXz69BLCVCBDEgsCxhv8Xq5umTjOLWJuzvEj1VKnqPICR6wNrk7ewLE+UsvtIjp4L
wX+pXNTHiUv146SxwlGp9apmCR4oHf3No7pwkjhiwfXzMa97GWku/77FKeS8jMqQiNCXwgyyt89S
5kk96AhvjfZYsCBSNscQ1u6kS4uLL2GyhhQQJESHE9MWf5yr2Ju77Ym11eVBPwwtP4vqyhK9VCQD
qKOrEoIGwm9qxTHZg6aJgNA36JW61VTbehh717d09ZKyLowubg3CKpNhLo/9f3VwaQKviC69dY7s
q6fokBpb2fbaEbo0OP/8IvuLRhonQsgssHATSeSHrnuYPNrI/1ZP0MWqlkFhtBReaSIPJLA3Vkrp
TMrNkDI7N+4KMthju3UJfm6FzWfnwuLi7ETgDhVS3bAAGjuAa7qQ1oH8G3R9DC9CGwqo3yhztwPS
1kIXR2IAmSn0bHU4aJPYmhhshf7g8Vezr2wAjfxS2ZzjXD0SloWauE7BC7nMatQ8I3nXgKxlTtPG
87T7D7f5zAK2NZQz+96n835hauGblKa8ymaBplr1a0m2+27rKbLu/hcmFt6opK0CenA5eW8JTyeB
x2Zn9369rx/jv5hqmp3kwtrCLUMNeRIQE5ASwegbJowOqRPujCAE5dP2K2TloCnQN35XOEWd5P2J
dHHQVENig24Nki+B2m8Mf08C2t2gUL0eQFa+0Qcriwg5DMYwWCkcUPACLlc4Tf79uoW1fO/SxLIo
MCq9aDOpYgG5mSezDNllh1YFhyf6cG5b/QNR5XWTwA6COcrQZGSZH4MUt5qkHHPgEVj2a560S49z
4VeWf820LtlOBFvdzdWPRdDtIKo6v4wX24h4aJWqWkBIOersCFUtLRZu091f38p1K0BYmRA9+qym
yKiOwRH4RdCyl4R8r6UbE2jA6zY+48kpVWQI7s2qpTLVllOKoc5k0unj/PTu3IIectdo7JmsEyAW
+dwAcJg5YiPery4MEnzAAELG6ZNwTAP9vYbFqA0r01krLRv8uVBG3XoSz8dzEY+wsj9WFnUbXdZZ
lVRyjhFdq3cqqehsrS5Mt5PoY67WWz33VS8E2x2EJAwL3M9LpyDw+ZhZXRxMUW6LfbqbibEspze/
g4gHnVB7+z5Zs6mZ4FKYKWqgJ7qc6ajjAqwqSOkg5zR6kgrmigJy3pDhc4TsyBCq2qyDr1wo2vw8
QOKsqfKnVrsUAtNJqpHBXxR/2CvwlfF2Rv31O2t33TdX3ASmkFlrEPG2lKUqSI+yU9PSiQUz3jnP
XVNy2biFiluJiJdGlnV9A6wOUxZVRaAq96Mke0wb/r23o8+mQO4d4ufw+XmZF5E9xxxdDEQPC0z9
LGNIfPAMvhV0177KpY3FVdV2bdjSMGTBrNzCd+wgRugNK456kvbRlhLbysH6sKBF8pTSvJqavi4C
TQ0fo5Tc5cVzEdUPABpsXFdrHmDpOE4mdGHw37zsi63jFWakSJJFQdTchJDpsLyw2hoAW9+6PzYW
YcJEYBhjUDEH6v3gRg7AMncowni639xsKWatbhw8WsdFRWWylAAxa3QpIVMZBQUupai3VcjNdMeE
aBtBfXXb/thZ9s5lNsVxysciaGbme8jAUs49nOmtntinwV5KMW7wv/Usm+ZhHKWWaMsKr5FunyMZ
m2u1GH7YRBOtxrlLS4uPFHZJXioqLClv3d54mcXDNc+6r13F4W+gCNnwu017i2Igx+Vk1kb6n1uR
1P5skOwbr5p8kFu4llu612PdWhi6XOD88wtPhwPWuZgXqE4Hq/5tUrG1pJW3x4ePtQhDgNybcaXD
QuOaQf0b2kPQ/VPu5b3YSU+jT0DqkjmFFz2pG1MUZMPtl7IeIhRUS2bL1o4EMyVmutN+iNu2stnB
4LY4ljsa6C+NI87cH4/tTvfYLWi1D7G/yWc9x6ZFUvBhFxaxS6KR6Mv+fRcUAOISv/wRQXNIccqj
FszjB0XqQPi4hH7t5tW58gVQIwI8SqYqGgLLikFkAu1l4gGPq3NwRV1CDjD2dMV/m+XGoQjvcNPu
9Z/cjd3W3hJGXPkIH4wvHKyAgLQOScIiSK3meWyTUyzU28akDum1jQ++dno+2Fq4Wiu1nCsMC52p
3orhJnG5M7Of4lVNdjHop5Nsw7u3Vjf//OL4QJG1H8tYwS2Oad2UdQdixnbbcNuQR+/6SV2p+8yV
PqRbxIRk9XJUSVJ5JRmyNV+13V45it0IPLJ8/PckHpRe2lkOH0FopUvLgs6pHUZL2/ds0kRqN3kT
hyjudmq3vof/WxhdXLYtLoywmVDqkYn5jMwSCggFg5xHp3kt6zY+2MoV9WF1i4Au9U3STYOCVyKw
8WYfcJ3ZBnm8/qne/+TFaf9ghX50i0oxhF72eEFVWnieZHGbsGGwNa17qEX9Cu2r3pYZhZoFGLH7
unKnaJ7PkdCAhJbvgQ11wLUM7Jak3qFo7kopfwAY4k6kJqTNuqDO9DeqpSeKUm+kps91mDzkbXNb
KogpRAzONDbHMd6Cxq3cFSjmqJZJFA38Msu8uGHhwFXAUAKtiPYSP0Sp5l/fuM/cNXC+CxPLrBiW
laFNpwrOZwaziqhmublsSw/QWNgLOwW8xeY/TJDibRVx1xzj0vLCC2s+AsxLGG7eXg94BzpKoOKP
ihr9vL5EsnITfFjiwgPzTFInqDpWgQyNHs0vDjNHs+4aidPY+uOs+AtIrjt87/c6YhZzqU2C+PyV
PJQ3W+WEz+DZ9+0Ge7OpUGVWpv/op2Wvtz342RnuZshy4lEFUM1ttTeP/U7ZX1/3Wg0N6/5ja1GD
TDAqJcsqvKf2FD9LwIedBrXbcFf1E4/55WZjdT5ky0NICTp/II/SlE/I4JJKsa4JxJXak8ufzT4D
xh+iXvzYIpZ18j/RPlg9IRcmF9eBWsltK9cxEm1R3Mudehpr3aVluSMmxmZTeuyS4S5uey/swpPI
yxSCPSYE2/T0oUs2D9PKC0O/3IDF102NIQHaEl/XAJeYg8czxgCxH3ZEpbNBxtTuIOnhWLHma/n4
wFMLRGLF8/XPvrUji6/OzUmOUgMPRJRkbCN8kbceA2vXIrWAb9A0jFl/eqrVasupYpTl+52f+5CU
PkC7PdhSbl+rV+mXdhbHNgsNU/Aadmad+MkFuzrbR0BZkwYiccQuncxJhsP1zVuNSRdrW1wjOik7
5AKISYUkfQGLZoBq+z7n48bRXPtGIAjENqkGoCLLKKBk9dA1ZlcGLboDoj4jAtrXF/IZy4RAowKJ
QpG4AF6gziu9yJMyVRRmx2Row6NelOROtA+DNhiOg905M7WdGwJ4gGj3D0jJ1k7BpenFmdQSSMcz
APFhenAHwMXmwtEc4/KAb7zp1zIZbKMpg4wLRPzLejBth6yEDGkZcMOEavO+Nb6X8Yson67v5ooZ
sLqh5EzMNUXPcSQkZSTBm43krjYyu+he1SpHSvOvWQwovbS0fNCjOtx2VGNVEEbcZWZvG9oLiXJX
Tb9cX9KKCxooVaEsC1KGz1MchgThPGCh4ILiXIU3Un9//fevbdnl7184gVJiEH2YpjJgKd7RQzCy
O2L9lMLIv25n7QnyYSGLmMtZhLpEZkGo0Jk5fdDMwyw7eFl6xAj1OcNT9LpB1Is+X3OwCASATlRI
vKqLxMWY6IwQgMWxiL7IWq46mla9cibrmDGXvlRSanglzdCer7jdpK+lGflmWrkRqx1eYQaooCax
Y14MD2OrvTQq9DWLCQNpg8jeGi50GyBcwL3zsXItqZQdSaHf5wIw2BFUrzYssImADV0DBS4vYkwU
xurEbixumd6Qq8qeyTzaWWmYHrs4LkDlGnqjLI6SpOLRO3Q7TeJnpQJwPap9TLV+6fXsKayz+ygu
88fIUgfosUmit9MQYpmpNKpQhFND2TWsovUbWbNzUqYgbpS7U9WP5KFNpcnhU5v7dVJTDKdU2mgX
JAL6wMSvUum+0SRi0wjjV5Fl/a6ayovCgThGHQIIhTjvCa5YgUSqm3jArKnUv6KKsONK/6PKlaMs
kgNXBtVupfHnqEyZYyWhBwmDkzl11O77EdifZl9mykky6rPQydfCiGsgESDUxxopKMziB7B/N0bH
vlJG70s69hgsHQ5Ezm/NSnvB48HJNZ15GRueiKI+1aX2lBTjDW7v+1TJJLeK0kcLLPj62O90YAF8
ID8AMVEAso/L8plJ2XPDGq9LrMRJDP6SpvLXXNa/oQVs4p2hT8GUj7f5GL3Rahx9q+u+qNLI7bgF
5qxUDiqLhZ0PDMRMUuUNEXkkOjvIND2jjcdsMreRWSaedGhy7LPEelap2IHmDHU4IW4lnPCD3liu
nnWKG5vDD30cdlSGbjn4kZ66HuQVMetOij4dplLy+6o9D7HSumpnPKSd9qs1IaKbqwBsWeNLoxPz
pqzhYmmeITUeo1NMMFWtoDovCl12AGnDn6nsi9LqjtloGgH4Bfexbp66gt+olXXOa6A7tZYKW27E
iylpz3wqe7dvpWPb9T+LjkbOFJOXKGGndqCh3UyaJ1F1dHSJ3ijhdIqacKeaKshAsuggGdOXZMot
l3ZJALril7bRD5g5fwy7OijKWTFceRqBHrTHqu2dWIh7K8GdOlnlQcTVOeUGvJZhTpppMrDqXShc
0Ra+GpEb0rAvUQeQEk/ku17P0QQbOpQWsj70kpAfkq4abR6X2Gkj95OCuyLDvGDM8/saZBq23PaF
rVG8NjEJvutZ7pZcM9yur89MGb9HSvm10ZpbACjx5Cj4IRsrT8+7aDcocnsyeP+bM8nYiVy7S4j6
mgwpt9tUS5xsUPdypu71uDtYkQhajfhhkdwPrVYDYF+ChXriR5AfiSPRgZKsqNnZBTdHFxLcUTP6
ojRdyDPdCyZu6ozt+wZSLT3gCGnvTGp8pkMLZqX4y1TP36noB0c09ETG4jeXwiPNqduXYGwkWQtm
tBrHcDpVenqqVXEfD/RbSfpdH6UH4EV2VZ34RvVmYXciudhFZnbPlCixG3nwUpOeKLCHYZJ8AbPL
XspzW21AUlreq9opE6BcN19DC5BE8thEj1mDUMG+ij7ELCGkUNrcya3caftnwkYX/7QeU2/qkFSH
L332XZvPuJECPnkzTcKhYHhtyK3En4xEsY0WXy3J7LKOnWSCXkwp251cOQYYgkYztEfMKxRJtiNy
fB507rFKg+OjV27eCMp+a6w9tiz20DrdadMDiQY7UkZb1dsXwiyOfjC7y+PoUR6txjabpLKTKToM
avxYjprN4VmOFmm3VWmmdqH1Qd3mHhMFvg/iKA89JuGUEK1zgHO/U4zQg6iHHzP6KBvaoSnAkSNx
DF+crFw7RHrpmt2tmd+l0U+DNkeFf+lIeSPH0n3EW4eL0mv1Hek6J2axbdSjzRAyuwQXYtbvKUWv
t068qFGcidz2ZHA6CAl2iEDOEJ3baboTLQuG6sFg2EHzJge5Ao3vk7zw1LDdhdy41zvNTtMvegvY
rIEKMqJLlSWeSWt3nPp5UyNb4DrSub4bpdSFWGPAJPkwUbmeHz0vNSbRRg4AExoVTQ3hTUUuPEVV
DkXZAmuRiXt9kL8OBgJfRh4tvfAgv627gF+i16mLnZbEZ6jwvAqrfG4KDtABPqxNR3EMx+YlJObP
uQPn1lH8FPLE71EZTOV7Y/qO2+uk8+Z1INpLYfa7RB5sQ1B3TORT0Rg33VSdIvG7gYKtBVJnRHy7
jFChnho3HZkT4xcB9BqkRn/K1eTeisVt2twwObmtepQsqmOZaw+tNfpsiO65oAeKpKCxvmLiyuYm
vqnC3Ty6bxJIiBnNKYtfsogGaa97XffAFHUHfN++q4U3/7o0u8VVdoCe29HA1zKTbw3avkUkbEm0
Nk+AjtcBX6qS/dCFHimSQ6VZdtO8qfpkD/VvOXnQmOG0A3OsHrSojQFoBnOSVDhK3XmSIBgkwsGK
k7vQ0M/c+q6n/GlSimemFAQejgEzCyhHp8tMl+ncqflbkqi4WySPDM0B0FFPGsi+V1A46cDFTZUj
BqF8RiRP5yjutT2GfpsDlXQ7alB5ByiwauGOUuRNtLaV7kVJp0BkpyTNXRJn97KGmjiw3tGAaifo
NNSE7yOIQKf11xpgAUFTe+gzdywMGzBPuybDXi2pM/U3OkemARVio3zoKngnfEqFzv0AcUIKfjwz
fSSDhYYiuTMG6rbov2U4f4ASONJ0pF3jVO3XsH5hPbNbzCpLMWbmiOJG8c9eSw6UF7dj8k2GlE/T
U49qwlN08IyE6X5QCzdJHqswvq9xG3TgiylzCGRPo20M33I5t+nU2RO37KJ/pDx24hEiVSW8nDTe
lGJKPQJJWU9c1mJIChEWrIlOk5WOlr9gSgGirbEXx8CmFzcWSjeU4AQL2+jfMIcGJYDMzbTWVrXK
NiuwKLSFTQx+zofW0XjuDL3pyhj4bKS3phauOaHvYVZuB9rAaERGNsqntn1Ii9Qv8tSLAeIyLMxs
3qpaATq/2DaBBm6RuiH+ul2OuySy+1IgSt0ZNbE7/cGUQlcroQHGtH3IqK2LOxX5HEYkQXtkeYoG
Oa4w9seintlQnNgYnNgiR5ri2OXfzQJw1BHXdNP7cYjQnv1CyLArJqFfPj1MEd13kuozhBO1fLL6
yusAm5sAJy9xbi2Kf5bnXtJHLnTKHcDsbFNtHJqDhFEHWbws+4P2swbaJKUA+cXZboJiNBsgKdx9
0/NpHwISq9RelgUCUvAarim1NI+k4l9zqT7rhvRQNak9qcbO4LmNxAXuXEOLKHGsIbnLithJa3Eo
Cs1t8NHQY7qtmsKZKPStsAltIdkqhMbxVHRAu2FLsWlPqHmPpuQxvATG6s1EbsMnyZ/aajd1hVM3
tT3C32pcR6IU35QYN1ze3xKGm7XpEWUjN4OHtZmwI/1H3aOJ1X7FEEjQ6Imbhb9q6wkR/YS45Iet
clMW5C9ei4AWWnjvYBjPWM78SxLkb4daQa2W93eTguFlsglgXKkeGii9aKh0E1n/pCVp1WUqNCXD
ywLF0fwLatE3+pdup9oIjUEKFj/v+kNu5RlnogZDDN2C2U8D2r0CLneI2xeBoSFqJKBmIA/XLay8
gVGZAFptxm0ruCE+1mD6Vq0bq8bUHJnA+FCBYWIIQ0ca0Q8NG4To69ZWaleX1palg8gYxyLPgAXI
rR+ibX3Zmuy23GLgWHtvfzCzeP2akAnXSGrkgZ4KXJetdmZjm+OdqN/WU+Oh5YLWiJVbGAvt70ur
CrJiDMqR/TC19Mf1Fa99QYptBRSQYrzTmH9+UePiSqTHRprrfoUhVWq2SIG3gBxrVUjMCAG8Nn8/
AK8WyzXUJCszomfvxax0l7mDbJO98EogvcwfGA7e1pVccxuqERC2o4Jn0GX3mImhBbtFzN97BJOb
4d7y9bvSs7y5J9gEsitupMTrXq/v5vpSL+wutnNkpsRT3L2opIRB5LQ3wAcmt6ELHkaXOZjhzQbn
3xO9ApFIZ8zPjGnD/8vyjaI1lOVpFhiPYh85+W24f0O74Ovcmd9W1fk8fwgL4CM0URQ1Vd1cQvda
jk7gOGlzbRIlgJ/F6M6gcNWpkcyjW6HIHoh98Srfl+i7blUrV/wVaEHVkDEVM2NKlzVZ2agskMzB
eIFAPz21W8WwFc/5YGD++cWBkEsrqwVHOTSJnyrUXwawXFDdyTaVAVdiDYhWEdoU3AomOC4+GooF
4ciCaBkQBowMVR0BhLFot6gF1oINwHQoY7/X5PUl6lG2mjQ3RoA45hZWLTsVgPvKGe1WT+8Ao9hu
ja9+oguDizMQsgrtG0x7BOXwrIcEt//WMNnqmoy5Jg8yaUhjLWvWEDNEzl7CBTuf7Wr9dR5GoOd5
RK6uX2fezy04ytrHujS4aKRIkjZ1FYFXjLHpCsMP+RPhysbts+Z6hqbCKeASCsZkPnoE1eVokqKu
ClplNypgOitaTyOFravlz+txanU5F5YWy4GwJuZCU5TIY3M6WyJ1AJc8SqnpXjczB55FMxO6t38W
tGgFpUzwsjQz9Eek9Hs3pI969TIR/qil1uMU/51XXJhbOF7ZTlHc07QKJmhAg2dz2oPUOnGoZlPI
nAjEQr4l77n1yRbhqJ2sFMzIVhmIvHMMtbGLyLSZcga/oX19L9da0R82cxmYmrZBQ4CDKNxrTlD7
ct5b8CcjIG76uNVk33KQxZXS9tEgUZT+Aqso7Uh4pvxryO6ur2j+HEvvmNHKlqmizwZY/Ud3T7Mk
QZkBwCcpEju5HJ2+5g/XTayNLs2Ab8ydUVBXGMuJHl7FXO2QbgVR5KZn4sVe2nsKkE43eGXO4ssz
PFHu/K3O69r+vfcNNZMiBVmyBmXjyMA9DyxuUoT3WQWGdZFmT9xCnfP6Ct8HFxe7iFzSAEDWtEAH
vWxSkkag7mtMBZpQsfxUFzzGA7tyK9a4kN3xrSQ7TV13LGuUb1NR3UWt/qg0oNktudtP0jkC0hUP
e0BwJnFodao5NaSUPVUtQWwM8iMwkim7gSZPbWM9oYqH1xytfdMcAf7Wv3Opuqtr6ainPbW7KUOR
rhPQkOlQbdPwRU0a2zHqSUoeMxtT47Uz0ukHqRlYcGPUKyHP92wIMxgKYGTarPY7nh4jecptvGQG
O0xyhpd72Nx1SLrQKyjAkiFrvTvjkG1Tnky8+qRkw2tWwtaHLV2cNIsb/RhDqyYotcEm1VmvJrsn
kZtk+xJYpesfcO1cf7C2OGpJZci90NMioLf6AZLrFPqIYLDw6NPwnftbyfjKoftgbQFtIDqfzJK3
RWDm0FSuKoeScCPqrwF0PthYZDYk0mK0smCj9srOVr3hCGDcHk/Q+23w8WfaDyS/F/6vLfSS1FKp
jRwlVkAp+tov76I3PA1zN+YI/5h/KA4EeSm1uVc/pQGKJT+jnfFVKLPiwtZM38pl8OFPWdzf+Irt
1DL4jVn2gaHEAebhghaVt8nMN/Z44zNq5GPszCnAjkRKikDvnka8jqWw8K/75aoFFCqoblDNQIr6
0UImhJKi71METLkJDWCewvpv1gBcHk6uATLBZbqTq+HYF1yOIC1ngSbaVM9xG+6vr2INm2fKF0YW
G6VzIqq2RiBGYwvzvsq+cSXqgNUVjyTdzZUAs2jtqQnQlvwLYK85D/cB869hkGWJfYXbdpUicPdY
Gl6DYKpHxa7VAwUK5wGvO7K3oki1S/AIBAkoOhxhDm95y15R0no0w2aLIvgz7ydOCibuNR31FDye
lqM1Rjcx6JvnUZB17d2osRujR3FXKkL0FCv0gBVxDr/KeQoWJDCWg+dCfW6NvPlpudmpKp1CY7+V
kT2M0uB2CSbCenWYwL7b7HiXyRsgovWH9MWbdhGnygJQgFaywNZz07kaRgqSR+usPKDbDqRUcoh+
Eb4ViFfu7A/P6EXYQtGxmroszoKI/sqBF2nBT12J/q4otaBT6tcGdXRqTH6aGrapMdvqwZ0dyo7S
9R5oC7zrnrt2CSmKiYehCmweXeJWI0kdMcoNIjFUN3Al32WW9NKmDyooDGqrf7xu7L2wtcwiLqwt
IawQ/hBp2dMIOG2QUIEC9w1UpAey28or115upkIIykHUwtNtWaswRd0L1OgRGwHexLPaLWsndQYn
vZvhaJbLtjL0tRTwg8WFJ+Wxwco4RE002Uu70eHnOXNGQrQLd+hue+Zxm+1gzZMuF7nwJALSgWKK
RBJE5p7G1GE5c/Ou2ABuzX/4p2+G2Dnzg+C9uCRT79WolJMSWxmpv+usaneKGA/M1H7o7JtM9mj3
sI0jMv/d1ywu1mX2SqnVWpME9XhrFON92vWSnciBNY6Hoe52laHfqpQH151z7SZS/qxzWZSF/gXj
eQxGo6ErHnOp3DGjda6bWD1sFyYWN3eIvHJqVXywwjy3eu2W4IVPlNJtR8mRm2jD2pp7AI2ODjSq
PgDdLa7WNlHwqsqNFPMX39oMsoTQS1fFlpXVxPLSzLyvF5WsPC24lYk8DaTd5KOKFZS7CorUUBn9
B8Rna65BqAVFGk3WFVSbPhoLp3Tg7TCm4NCmfu53u9aXAnW3Veska05/YWeZ7rVm0skdxCyCCtUs
xdWOhvUlfK16r3mGqoXyg3+rUs96yGRbhib95Ixu5vXPRvXU421eO/2uLL8nv5RkI1qvb/af9WsL
D4pKYkLeButXA/X3PAAH3doDmrh7Bo048+G6u65m2Je7sMxq1HhsjNjS/HmAXwb1mwQPcq2g8GO/
er5ubDVvuDS2cNdRt3KFmrHk69/S7yUB/Uft4LVyLgo7ddh9+UM5po5qq2/Fvv5SuOxWS9x4M4yv
HVGkilByBgWlCuTgRwer8q6V89xK39ksiFM7064P5lqmheH78tx51JuLmfTnxupXxjbnFPV/dhdb
bemTJXhepAEXNnQ9w/uZ+mQWbis9/RaxCByDUYa57tnfs4N0R1+v/wGrB+vC/mL3gcZr+xhQsGDw
u9N8sOK9FJDd1rtwNQO4XOciWhgYxZGkgWKdYS3bahffEnAY2q1h7YuKH7VKFI6Bu9uFbBdgRYO6
ERSVrYXOUfMiXBVtMRq9hY0ufg8uQWaQuKU/f+RZaqBG4LK+zlQzQEX5/17zCKkxAb/53D+xlE/s
UIYQrMmbGtmmiBQH8nh4j2RF5DARRnYpN3sS4zKPLGCjihz4OhGAI3F3/UOvXXPgeAAfAhQu5hfL
x/VT0hhKODRpQAHsoxXAfRD0um5i/SObFM85gG7xCFg4U1S3Kg/1Af3hvD+HE6hjDf5zitCqF1Tc
oi4ddOhJgJaZPw+V2HyBrC7xwvzCxxSdIRnLYB6iofvxXgXViPkUn/9TzARI5lUcq6f/R9t1Lcet
K8EvYhUjSL4yblC0LFv2C8uROWd+/W2sjr0UxLPwkes+q0qzAIGZwUxPN3HiazpTbh6mm37/Byko
9RRsFrNueTKbEKZFiQe5lvrmM3fhyXdOh/pq+dBxVRi3Yv2qN6cy5QlpSuOkm0GLAyhSmDkiHlIA
Z/C+K3VCr5Z0fi2xHVYBpM6pKAbUOVJ+xPae6qaDFd2OP8ncGLz5pl6viXGJodyCVzkPMsQ6DCg5
4WdKxJjYMfDiInigwgf9E6ZWrxbe8d0KAbRThmsKsYlXpJONXuXCIIa5H3eo8WRGbZU9sYQEQ4qT
5KRVximBbNVzFFC9AOKvgcGD3dUeoNLaQC3Ln1XRyXNxH47kUEsDQIcjr1jAs8XsaR3lKdHyKPfl
++ZqPISL3e2bh8CpnexLAYQlVJnc3OEzKW26BPTHdRVTVyBHYQEWajJjukZExzrbd/vn+LLYjSXv
DM4Sty4/ZpEkA48/Gdh/+nVX/h2S3G0RES3z82gPWLrV5KFz2b1tTSkaaxPMUw/CblPUAorvg41g
F6jNdahICNZqFEM6Jhc8ScRWEg07q8hXrWC+L0Zol8y58r4XWj/RY683O3tcGndocmDlAO5OpO+T
MOkWiBjd1AToJOi+VR0gXJhbvyprbTdX5MvlZWwFwvUq6N9XGwV0o1kkso5VaI1iA+EI4Dnwy4k8
RhjHI34qY3KmSG/Chss/unnDzt/IYLyVBo2FIesgydml0y5qIeJUaYBax1FtT8Oc24o+Pl5e7LYz
WZlk8rqlkUKg+U+IidFtbzBmWKCDNlkEGdVia3Z+WzyqgVNMdv+GgLvaZ4O5chnpg7QHVNxvw/te
HOxC5zJjbHr/1eKYUINBSiFTJywuzuRDJCyRraWLZHWqdiNp6UMPnF09DoIlTzISeKV8Cs3CFWb9
ozQDgkmHqRz0uXkcnFu/SgXJLK4ioA5oob88YNOiFb02o7YmpIMliF9q7d0w7Dnfdeu6r41Qh7c6
xW0X6fE0IUhE+/TLckW5lgCFvZq/PQeJ7Pots7ro8Z2XxTqYuuo0tYfF+RDvioduN9mzJ8GXpU5h
S3eX1/daNAop49oa42tUs9ahQoZN7Bzijwf1oNqYin4v24UTukDxXk0/kaweZGf2+n3q8Q7vZiFt
bZ/xEuqsCZHSG8Qj11T5VMKlcWmeLNnah7cS/K0XzL68Yy1IxUKFW5rvO6dBqAAiBpMQ+RUsopmi
abwHAb0cbFKzWiH7pE7VoOrkAeG3cSbwoMTHxbCmne52PwNLBiLX4UWoTV+EGUUio9xE0E9lTlCi
VGkwGho4DPfGQbISp/cRFpzmmB1HDwzQ+Jg78Z3C4xnccvhrs8xRaqBzY8498hrKACLtyB7H1v0D
QfCtLHFthzkyxTwQvDDAu6vVYG6QMIcQiOaXBlDsfOoe66W874n6VI9LbuViUntySwA7D0Brcfnu
0PWwH/b8O0xWgDXOJylQWyH1Q3k+tuH8sQ4mW6vzuzgiu34Ekhec4+5lm5v3ZW2UiTNBBfnAtsUm
Uyo2CY9L0J9guAZTjoLf+NkPnoPYcrJre0x0iYe4BtAei0yN5DDly45AGU3FcNpfrosJMSGJgawW
5MDTAS7c41L8kHbUDyg65bUDFOpNj2UNICVVA+iAvCLmEoMMSj41/GxaAC8qiFBFzVTjETxaxx58
sIKQHQUDtee5yX4sRvShqSeO893sDq1+AlsSlkP0XeIGP0H0s6vBIT8VON3Y1z9LB/Og2dGBpy6x
WZ0gQEFJQJ1hXJUFlJYJ4jD4ZZAsuFNpZd/FH1lhdTsq3aHYpZd9wQvBM+9Kj0Iu38ArjKHps3Hm
3YyhsyVeQALjN03gLyLmP6pvlc6VZNvK/tZmmLxAz4fZzKMyQW11dMNd4dRgu5g+pjbeH3vZabCv
hhsdeG3zrUxBF+mmggnSBFvQy0whIxIU9vQMLxAAyHXtS53yQgnPAuNgjTQsNSFBGiZNtW0CbikU
HHa3refbeg2Ma40jIFUkE883EyQpdiDpD3U3HStSvU+m+MflK7/lWc62UMl4uV/pkLV61PTYr+Fp
GZYd0EWYUhrdy1Y2T/zaDOMw5VSoFbE4JebBvfag3dHXvvEjc7rdgJe++djtOihjBgDxeNw24eX9
xIPx5RqhhikYQ4qj2A3xT3GGmK2mdIU1NGJxHdBZRnkQ36Ffezs2Q2xXhE7pipphpaFxTKVSd8uk
+TSG4pcoFLm8EHSD2fi13hnG5ZqmEOWkxc6cGLvun5n8qnfRod5xvgHd40uWmIvf62Ikm3NBvQ74
Q79T9hnoXXhi9AfKLpsRcr0s5vqLXZVkQTkg3xLFo5ITN+gph5/ktHr5cc7arwY0At4rAkZfQwzG
9SOeiWOk2RBzmTmtzdcOXsZDfiXcxWyxOBedKJC+8Ktvsz27UJx9pE0V4YNhWjTfBBBX52Qlr5wE
Y5LZ6yZM9bJVK9NT9NzRK1Bkh7z+6es7xdhgtljNILmaZ1OBJOSEmLeno27nbnmNbpHd7lWU9XsK
SvRCh9fifA2UYmwzD7K+Rf9kMGbTEyfNRe0Xt2YerCxsjqMyBnalTtDjU+pPLQZTPZKod6ToJcD4
28JWpx7KnCPaWXP2PYgwta9BV8oaTGHfdcZnktSOYaQi5MoER+q5QKHXzTXmpzMRYhyWpa4I5F9m
v9hP+wWPgHj/3MkU+Ezmr/wrY42JFmlVaR2kGIvT7AgkWh2dNtcoQazodD79MqEj/Oc0jjHKBpBe
SKW2HgyvIwFGzGG9jGowgIdXVdp6sSi7Q5t9ECL1Y1mC4U4A/UwkYwqYJ4v+6i3y8newFaBUGuRy
ToYCvq3ZK7vc7z390PncdtMrB8/YYaJLmzXw8CXRvSTFiPfY5KMFNsLGGRB2nE6lc7/tPVje3/Vh
2VvpgBE/ZapqLwJo2MnDAN3cvvih6xg1HmWMLl52vJwjwJaGarMv9RLcHRjOxaSigYQPFfyx3F+2
sr0Hv8XCWMJecLQmshEaujdWneQqRnpn1uId2k30cTZ9uGzsdc/4tONna0xIFcRgLAIgZj0Ibj6a
BiCR2XzVLsZhkloIuIJu1BSuqql/P8+TUzfFLcf+9p6e7TMuHRxLaD6lVPAXukYKhA/QuxXsbEaf
AmRidqPbolX4gHlw7NJ1vYihzLoZv97ViQz6QYg6UGGC7i48DBZGR9GXp0x1vFyWu8uMhw+afomD
Bfp3jVfsqxysqRgmPOZQcvE6LrM+1xo9YasiWwPkod4VWBu1VlBry864+lNr9Atd2knGDWNwGcpz
sm5gJwd0aCUZjKyBI94uYGQFk2js8XaTd2QYTzwZpZyV4OTwhjJDnV4FFVaHrKuTHjln5FWexZwR
xvuSONarsGyfhT+Uq+Uo3YAiwJauY49H2Ug36cImsk/XdoqbLp9B5z+WKQD5P0K9vFLaD+q42Pr0
nrMuzhc7nZ/V+Qj7UZS1giCqAG033IkpvheYCe5RQAMTkN1/5a3uX0L171t++vvKImVmXmrFNDzI
w5NDfz/tmvKg24Cm0IrdH0wjcq73KatdGWy0SRiEFheuPxg+KBkOz5otjTX4sccr6HM89iltXRkD
NUkfz2jp+uHwmKWZY+qHLAczwMwTEH+djL88kSdU48oSaL9KKMUa2EfgX3G35tNdU67/uWt/L4PK
uhIiqamZ46mRYj6rPRbyfVS+u3wcOdf51L5brakT+yYfoMPllRU0tGoDnMMzpvBn6+/MMF4jUPNq
JuiI+5RAMm2+t91gYe7euWyFd9JZePdiLkZYNiKS0gPmKm/qa+Vd+232iFf5wneTU1943aZ9eR5Y
guMuhWgBZB0ETwX9an4AzswaQUIq7niTS7yTpzCZWVNNU10IuFAqGgu/vbxyPbhgToCYpMcjEeAc
C4Xe8NWxCIQ4HItcoNKAhdVG+6rDKFHEA5Rzri4LfZkb8K80YYD0Z9kpHuoYT7RaGjaWsoPKiS23
T6Jjhn+wPO6GMglIGPQLOicILv+nsKnQDV9taCxNYtymKKgBPGaJmQJUK7EChSdES3/3hUimMB4j
r6MoruMOnnd4DIFVAt6Uk4bzvhmTcMSlUYF4Kyz9Wnwqq3uwi+1jUIq04OK8fJmpS7i0FMZlYM48
71o6cpsJYGuDBPVHaSo1dMDT1io0Y3SqJgmtKeERIfKciMIkHjISuCktkVJNXuCnoNYBF6wq2507
O1SmuFR2lxe6kX2gpQYydkjSAIXPThWMmZmRIEXCWJDFW6bZNnMNs21XQS+6ypC6l61t3Oy1NXaq
II1jzUxQwfKIehSFhyH7GRD/somtHXxhg3FXozhOIaYNDCDK4p0c/6RTsePd4Iqg3rmfwRDncQxu
HHsgUGXo4KgSYDMsensmnSp3bY6XcWOiKrIY16o+gLwjymV3Uet3zSwRSx4CwaqEFKOQiWiXS3Oc
MnK71BKUakseFe6Wh3nxkxgPUy8K1JQSfNU3inxvftfVFjAOZo7aQekx2oSn3CAcNC/zcvCAl61L
LOw7eouV/cB7C2z4AqzRVAmmHST1VdcJhzkBfhNaqBEmrTVwpukJGAQheAjhqrd94t+22Bw9ipOC
MnkYXqEuTlqDCQq8CRBHsAglI4sfhQCsLaMvd6gPTNaY3oi96TQx566+bkfLaLifl8xm72RQyVjE
+Bnp7JY/68rFqBroWQXDSjziBPW+ajwQNfkp9+G1fatWppmY3M0y+Piy0PRoiXuqQff+S5SiG5zC
D0zn8q3aPlHnHacPmVXI6pc8E5QUibVQd09mBIfUDr2TCSYHhMazw9yUFiiwSm4Ico0xc9ME7fyI
zpMsvGyD7g8TUF58OuaGZHGPFjfk8JCuBYegeQxdtXMqV/TwDJq/x575/fL+bVUCXhik12e1gYoA
qqCqxVmJrqp9elx2v16w/AYwbw+ZqJwHDTi8aBkgBpEipcH19OHdXy6HCcjhbJIgTHH+ngXTVw/y
N5VsXmwdE4OBr0oSY4YtWiDSoFy53DyXh/hbR3/2hWPByj1Ko9EXXUEiv88GAVSVGDPS+/GdieTM
GZSBOCD97m34v8LlbCg92JcsM2GSVF3aKhEqAYM3A1/fg9oXLXMKf8jeyb1NdZp4gyO8M3kaLFmd
ybkaC2wuzuTzR6RPc7qxgx+5vOjA85Wn7sfKljaKvRSaCIHytW7plrgAhxW7AwAe+mwXlugs15HL
PTsnqNylbWX8yVAKnSDKSAbwZjqCblR5PxmyjxbPozDLXyejLa2yEt7HJjkYDXHaxPDFCGNIDXQ3
Z01GXbn0TL36gd7x9zxMPxuz+ijk42MD2QNV6T6UXfd+rpdD0sjv8q4prKXtb8sC0rdildzl9ZDb
Qi3ca7Q+UAQ2GBfdrituSKF5mGeNrzIjcWQtvVeENrTATvpOidRdpzShI83yLSnTinfQNj0f5hjA
zgSyL3T0XzqivEjAfRdBF93cFfvxhk7oEFQk6WfnF9Nec1HRELmyxvgJs9G1GQxm4ETV7eeeWqP7
EqBw0k3vVJaUue2n50reH5y5zTu1Ms44jrLo6xo0v6gAQBQFJ46gRiOgnP3PietvY+6kyqbvPZt8
BcID5JfkLXa30RIL89su5kKdVio4GRAn2WJnUcZUSUdNGQGYMHAcPT1PrEBzZ56H2NzAc5Zx0kJb
Xdq6BcMlHiGFH0IWXE+xkS2nkcyzwJzGMJSUSMsTSPiC5Giof2rdp8uOdfODrJbAHMBwrpbISAn8
uPJDAB/pXHyaMB9+2ci/JPi/0yO21lSkwHjEGaqqzwk+GPSsX2VOKq/M86acRbHFJq1P8MxOGsEz
Gsk11WyXN7JLlOqas6yNsvs68rKlJiinamXdIPJOaAmBmBd8VD64awZXcsXdMHGeipyzwNaZIMQp
ygUg0V48gn5mInCRwANyKglbyIUXa2IyWbWMY0R5rIn6v8imwralPZ4CX+4kwG387ceiy15doiEk
swAZeNMLaq/X3rftU8V9ifA+FD0wKxt5qbRqC3EETx6cCjnSCWoMZQW/OfAr0bzHB1tYAtVejOY2
/Cp4makqtnaVeIJdgEz4YOz+AGxEP8mFIK4wTkIVFiHpGtqzgAj34vz3WjsvW1EYr5EYmGZtF1qM
hLJMmu3FzzRWxmhNDjoCiEQlDvs9X4p7O16e3RVbb0rrMksbtTQ943qCHJC0Uz/lB/mn6Eo705Vv
Zy+TfclNncBVevfvbjs7CidmWpSHY0TzbMPXrv7LE4UTv9jJLSWGx0w7NNmiYfJSHTPSCWUXBjC1
NXh9bc7dUGlCtLobIWjZFBlyEm94PvDigMo4lxSD2LXeIaN+UZvXrgka6GIHVBTPuXAtMt4F8jkV
OODhzt7ah9p+NaBCaSKHpNRAzG3UpLDs0IwFTsknPjroVFDvdwedO0axna6erTE3kUgFUYtCAdKD
ZBAgGKdvMThxrUoN3TqAUJE8OYNUdVYfy5ENNtTOBte8F2A8jHM7Np3QatlMMlmPfVr2Mtw4fYXS
PuZgFTtygkYMYCfiobg3g+HZ3Cucj0gmwDHwXceuQRH4RtHekhitDDAPzkJVxr5NAsytN+2XMSrv
QnEEY7fISfB4x4WF6mAotmsn+gKgEmcycvDwUO10X3FjLqnfa0Gw02vj92ExmOvXYjakCWK47VG3
MWl7CD5gVLB1mz1o26BL5A9Q/4Aaphf8AacMd6HsTRTR1OzbdKMkwsUobN/61cdj4v2EmnqV05ac
7Fd7xVmO8TVknS08rTCXEtgT56zwDiNTvGrhBp7zwFK+ncrSzrPa5lyvTS+9WhHjVQzNlBZF+V0i
/1XkoVfrbT5zZYvxKR3YvQl0ClAgy35Qgo70mHmCG4GiH9MCzYGfwdB/+CqBWRlkfEcCQPJSlyUG
XA35xzhmN1UBHqUBXOLW2Gl7Ie0OnU44H23zkXA2ajIw9KwFf2yc4DyKyV4GezkVhpT1hucXOR/O
ZPzI1OlGYBBUUmkRabw5VwLf/KD/fb9NJpTPcqaIerAUoGKEqoz5RECWnPrxFWSXDIs22zM7/cg5
mJwAxA6WJOoUQPETIb1xAh9hyB0nP7YpzAMS375a7Dj2ePvJuBGwX4xyPyLZ/VWUG+90n1Zn+DGG
50ZMxo2AJ3xCPR/vexPoLXv8EGE/A0d3hQpg2o4S47wpx1wdSsaTyE3TiEOIaED7FhGwjcdnKW0M
8AtOM3DMcfwWO7kyd00zjAsgi6C1+NgJwQ0pIaPE+WCcxMBkvIkOQkm1FJBfqtfBZFV780jZZyCa
pj+KnrH7g/cX9YUX3InJuJNy0JdMMOgmXo0uHVm+jZzBqlB1wKwc2k2gzA0rtxUgvc7zndtO5Vw9
ZE9M2cxFoZegy1gqkKD0thRBcK/icWPxzDDHRIdMG7JaNfeNMIP0CkYPoXXyPcoy3uTRv0Tt3wti
h1grpVfAj4tY8N+bC1xbjPuaILcmVf2p9KoeUqSQz42MP4lxnA18xQ6aACix1Egfi8kTqltBfYJ6
Gefgb3uq89Yxnkro82meq/xNCc+2Fz7bYs6d1pW1PI0yHcxAf/Ou93OfPBgW0h14qZqTs9LT9fp+
nY0xp6+ZBKOSAtzoVNJdPEA8ZYZ/hIxOOnP2cDsxOFtish5B1/UyjBGjRyGwa9m8IuNDXEK9ScJA
Q1FBhfIz56Nte6uzRcZbjVHRp2mFcVTVR2UDfcgaPO86KLoUDN4B4R06WvKVY5N3UBh/VUCmU5+L
332mc4rAbzhse/zfyyNM0gNyEbCohKA4VNsM8kTfhYlXE+WcRJYVV4AQXjSJuMTUYSjoRtJ3oHSg
EfoPMh7O1hHGZQQguGmMYfyFHPkvLuNfsoHz3jGvp97A3LCw4DA+4+Ba/R/4+Kl4Ib+5eIGBUshf
GJDoPf2iVWmmqrrFmCZ4kLfhYrad4tkc47BSaY7yNsZoQx+A10N0qfiFWPIg1tt3+myFcVVlK5fa
IMWBV3ZQxYNeJYZILF3GXHL1QZ3fmTkHenpqSr92V2eDjLsKOzktS9qLn1GQWRzpffVNPggWoJNf
JStyVEeEQlsMOGpjYYjjD2pQ24f0/AMYLzYBnK9JBT4jqs/qQbym+Y80OOXe2PGtbSc/Z2OMA8sh
xKRkgoQpSEm/LbrkJ1SkG1urgGoCqfK9Kk1vc5lni4z70lphHgoNy2Pwof/cC/5Yxb/UMX5bZGEI
WUTCvG4whkji0dMn9Hbm4F1dgiN9UnY9wYB5TcSriAR3KOI4qgjdZbM8xhMQ2wk0Rvt8Nwzf5zi4
u+zIt53r+WfRc7C6rmFEMlVvK1RtpRsZssZzRjhlALqVF44yi0gQuqWE7CJqi4NHGUyGXeUK/h9M
t3FOLItGAI1SvcRDcTqxvzJ2nNg/zNe3Y+553xi/Y1SqDt+DA/TWGu0pzF3aR9YHEUIMgQiRLwxT
7Pc1sUxd96roOygHNUsT0S8u4vkGT9uPcSrcpGJ9K8bQtIVApWbm96JgPMTGvDPJdBuY81WkZ8dG
RQu4qiC/aeqJXQfJrm2T99ViflXTCYBwqhA9j5+MJLfLYfqmyvn3aGhxOqELKhTB9yWAMvaof89F
xUJnZdd1s2P2nRPMCRizut1cELdbGiuGgncXZIPVZMu+0MCYGrVHWdOA0iJoNkHisF8Sx8gHrwNJ
r5VL9c1UAXGofTGA5NQinmYfJ2iwPXClbSDN2uPQL7EIekmUnq3S5MDReMeecaCxWedzk9K2gVj/
jKGBBvFYyXhalvRYQtAjnfpraH44l28zJ06dmHxXt1kxkQnqPc09EZ8KIN/6T0n2adB6fFzF0ioe
ScZ22/Ac7dkmeRUk5TRnMPgLeYKWzwnJBeQJ96HKs8b2yJVK7oQiO3ntAoC789wRbci/rVr/+4az
jXJNisS2zpEUGpC3rArJnpPKuvy5uAtiU8EqxECuWYNyAbNiKvhXBR38vrjZcJDRZ4Xj6//lsXpe
EpMN1oYRLU19Mkfr9pE9fdSAjyxcjB5zcmpOXFEY/0ig6diJAY5/KcauHo92Of+4vHk8C4w/TAQ5
ImKAFKmVBcsAYV+F0frLJrYmgAB1Om8Yk4apZqXEYvTPK4fOsS43qMcD1ca7uPQfXXDubDvckCDu
0FP2emF4kpsRSuqxLRpQhpWUvwvHbBtc76UlN2hpC/rGX9VGP4B7+JBAnzxsQOgt6U40GT9NwBs4
rol71pmUqzNS9GwBOvblpkXXTx1nWypEfwHVXraUD5CRPpijemgFuHt91K+gE/vUxEW9v/xNOTvN
dsT7ORzCacJoebVA4CKMvSrXD2Ae8BIt4wCfOd6Y7YiHhaL0AeRW/CoNr2OEm1kCh+pYGbcGqT+G
dXgD1eEvl5fHu+Nsaxz67MFoBrLwz/vrP70uOSkX2xqPelWfFQXef6hPjwRKzI2Uy/QpZIRXZz5h
hS7cEZVxKW04VhHWRq1peyNODDsqkUtikN8G6aNpkWpyikLeTYIK9oJu0d1cNz/WSaKALbx6LIXy
EIWqaJMEutMiWntu1SiPZgJpbEnqUlsLExMkbOojhtffZYvgTtEMPt+w+QABTLclxVEXS0sTlr0m
Q2E9LuWRd0c4DyGWJVIth6pdJFSBQfntDIOdQmQbaBXFASsEpj2C6HH2KOlVMvu87eXkRCrj6iRj
iEUjwyE1tfpQNqHfBo2PMWbO9eO9bFmsaihmYidPcNvCjr5sC2fZo6Gr+uGukzCKRYl9TAOT4Cou
pFWC2phHTsCJGyrz2DTavBRLgrgOAQpXnCdLVHn9g9f0/aem9e+4wSozCGWsaHUJJ0PjOhZoBQ6I
tnuLPE4Qz6zAbwKFiHjXOrPT2aQ7hk4HyTVuesG5nyxyNVIySZ5ovvRci/kvvoCT7rI1d9AAJ42x
oAYZNl5dHPLkTjMyS9Q+tvltCuEeCNhygjPPIpM7RWLVjnWK9x5upB1EqUVmNETN+0zJ0RPNbCHz
5dHjeFfOs4+twWuj2bR4TdH6+Og+0VLhL3z9w2zxkgLOldQYh9c3wjTLHa6kYdwlE2iKdNDym7J7
eU28fWTyKDz9YqmDsJmXGrN0JUpjdAiDbNll4vBtAi0VxcvL3lRG3bESzIATI3lpgcb4HZDM/NMF
0G4l4I6Wnbin4HHMfHmgg+IkP1xrzKvMHOUmyXWMdJs7CCDua193p4MEOkHK2si1xjstjKsxe13o
DGMB74RuU/7WLLFiN4J6BnZb9uh0BM+LcxdIv/bqBVgNRhyB/RhZMdjLkOR5HQC+EMJW0PsVd0W4
u3x4OCkOW5uX2zoITIJLWFTyTRzLD3MtHZrZvI50iNNX5qEvCs7DmpPAscV6EsS1qOYk96P0swYu
epEMTt6BNVvljuVzQgVbqa/GRRxAk43bPu8p1GlxTPSnMOkQ27F5+1eYo9+xg9BDtfqCYqwVpjSf
Svb/daqMtz7GwaRxbubdgq8nLaG1gBcqj//ywrECeCkYG0gwofpHUU2qG+xRBHJNnwqPFTbvyc5L
fgnjTBbZyDStRUuR0he3rbUcjffGA9WcJV8xBnz57P9Lc+X8pRhnQtpIQv0UvQelPYxQYK3Azoxg
noTfOnAjCqOHV0WqfVBLwyaFJUU6Z3N5N4FxL1I2TnMXSaB1Km9IdjdVigUcFCRdOXBbThxiB9hl
FIjjvsY3nMXJHtMfgnZc4snh7CaN1xfSe3ZwXdTicRnIKVmhoKMXQ0zcUhIn6Ok0c1pdMrL0gwh9
M9PLkvEbyQwnUZXrKph3cpEeDT26BRbeLiOV09fhFRR0JmnJlbBIYtAu+zp6tNckShurBhFgoUD1
Z4oD1yyWj0MJ/ecMmpFFlnCnWjhnhp2kJ4IgxDpdeAddMuD85ZoSmcOlpfb8rVYxL1vvA3B6ctNu
3m3RGWezzKJWdBU9RZjcymUfQoReABaQJdkr9oi5LV76dALWXzpRTGajTqQAg3AjeF3UfsnF6bs0
ROD+bzNXNyXBHYE6trNu0Bzomz8Z1bwXCsnp47G3ghRD7ghlg9dKYwPZk1HGrGgP/I8YPVV5PVmp
lOw6Xd+NRfNUq0jxZ/EpadvdUCE2zNr8KMbFvZ5XqWNE+LZYvJWlRn+UWu1riRmyVlVjaP4kH8Vc
1lytr2arHFtOm4tzcXXWHSoK6YcJPaepeeoXf1k+ReQj59pychwWOj5BbnIOgr8gKOM9rnTG7emR
ZORZhweceq0eCOiGkFKNKJl54aELwJtM0BbFwxHEV51mI+zYSebyi9Gc2KkzidbUdPocDWXsz2jK
lvN1nHKjGccEixfX4zJfiglFwdYVbok9XoephU7Mt9YBDUPuRAfTkRtOTNmepTqXPA3GM8511zaF
KYJqI68ML1kq8TDJgmOK2TstSL71TfUpyiW02rvKWpS08eZcg+bm6EkhqEYKHiskbw8YhxnUkq4U
JfwV5KatVHk3Su8uH+DTK+qCl2AB5tpgto1qwCVnVXRsQLBjCcb3KGpuK7OBnKI+O1Idoe4zDbf4
NR+UEZIwUjtep4Pm9uoASr7RqwpyyIiYWkUd+KKc2MRMC2uq8Z2qUi/cVE8fa1UQHTE1naUmi5W2
80FZ9A9mqaDp2o/XlRJYOek/R7ppvM+FZAdq0giMF9lVItTHHgVRvUVDOJuCxDJbBTPWqQYR4TH7
EfbJT8WAdnGjzL0Tw6M5U5TcZnpW+2GoHZaoJdYQKjf6oB2bFFrZl3fwtdrry2qHwXj2Wl4y6DCi
fd/hYO5AZLlYLUTpIceofJZN3EYNw+8P0YHXz+C4N4Px7/VUBV04IGMAkaAtTvcLQXIZ7S+vbvMA
YrJaVKFPAVQLcx/ypi2CQcbxUCo9tuagzKxczjnotC2SYiopS9BtUEQCoqCX+Ug4hhLmyeFFE7ID
qsRRgcd3M9DqULYAvE8z9wqapf5MAbyZ/f3yErfT5rN1tk4Ezu9c6SYA9Vd13L7+Q7DH5ldbGWM2
VOrjdoHSDgDfRn2fpWD2LwXDXQqNE/y2Ew7wFOnQSwDvxwmRscrx1DprK6PEQ6p10xtsqCt97I6x
LX9TPdlqHuf/LmZN78HKIBOY5izvSwjNos7/D2gn2Yc7ZQcYoOEoGOPoG5dfFt/czpVR5uQ03RD1
WUSbC8bDYGoHRapALsUNC5th/myGha9U6GQPBaUY0GRbhdwdpm9oTZp2qfzF7W//oJTBWRmrPlrI
rajrMlz/2WTrg/UoBlWXHrjUKj9p3CxorNbJxJtuibuoMvCmS7rrcX4y9Jtcve/qximNz7nwdPni
bfqWlTG66asT2gngmxQp6LsLM8uMTbuLVOeyie27vbJBf8PKBlkKqNzRJKIsIGXWECtRIcA9x3vV
OKhZ5+btdb4k6Mcd05oXvLerUSvjjIceKVTFpJ9w8ma3DsF/MuyEHyo8We5lvcMr7W8nLyt7TMIr
ZeCGKBAWPM16bnALgROBK++Id6sDZllntIz+w1/uMFMGyBYp1GIDpe9/oHK0CxZKf9gF2/6eGqRT
RdE0dcNg73tMwoUQgNvfAszb9qFna+zAka5MkAZWZVDYhArYBhPhSMzhWiLjbdtVR7mLrrqFgE0l
d5tAGgCRWLxZCe76lneUNq/K6ocwUaM2S3GS6KhmGL3Pek+WeT2b7RC8ssDe/FJJCAQpQYjhD/pJ
LEC2g/D0NjbRYDw0bvg4gFQ3c+sUtStusZiu4FUeurLPOINA6oohwUgEStPPIORfnQX+22X7Xq5s
MU5hbiehTej0PW0MLfszkOZP5hZ4R5YdScoqiRhJiZf/r/GnXyt7I45itTDGAdS5MaA6DH1BI6yt
vBYdfczsbvrUG58u3/rN4LQyxFz6siRJmSlm7Ivt9KjqeDWAPvgm7UC8eNnQdna9ssRkFXKFDlBC
WaTIY+tWHWBCEnJrXXqkQCFAvLwlfPiD47h94XQqyqYrBDPhL+MGlJnTUtJxHeh0hmoDnjpeCzZ0
Jp7ll6qDuNNnTjykX+f1FTjbZJaKnwGleQG5toTBb32anJFAElTLrazjOG3e6hgvWuVtm8tCUfhi
+XWpH4LqTahX7fdS2MZIWE5lXaKjjpmMYS8dG4xHy4545PZ7tr3G2Q7jFwUMTyZxDq/xfLdWcxjc
mum/eI2zLcZDJqBSU5Ll5DWeK7QrsB9/Hpq3MsYfijG4zFSppTStkqfval8owKNOSzuVz6fQ2r7P
57UxHrFZRKWROqRiaPW0rmnJmIADHq+0IbVU7ye73uPtxa+K8swyCRJeLUEdtyq4EcF6CQZhCygX
R1ALi+NE6Ke5cLPYxkiZTrXeD+h7ahalNm/t4kFAIh3dJDs8xDi+kXO5COM6oqLqe52ydC/NfTDd
xe3DX66G8RMGWKXlZAYX6i/U6YrvjHvseZ+IcRVgxYm1RcTJUNPIinPFMvPQSnVOj2Vzz4hITLxV
oQvNsn8VeVXHfYcPlM9ArJt+NZkuZ9fohXl1BlYmmNgoRJDxHoTZ8IRjjxIDsVtQP8m3tDdMVa65
Cc2mN1/ZY45BPI95K6PSSHnimqcUkvPjzXyNXNzEPe4dKP9W7xo7dqQ3wVxXhpnjoWu9HkojndYx
hfdhl4t2HsdO2WXf5Lq8QmK9a43hMWmwB3noowvavum6rX4Bc2YWzLNLhoTg2R+6KyP/WHiRF15R
XIOoQfCep+yzeUQh5geKaciomuw8O2q2Umd0MKeSm9b8UU2uli2cNdGv9fr0nG0wDrILg0hIUkwc
mPoPkLPYcvglMu+S+rHL34YqJ7pG/sfal+3IjTPNPpEASZRE6VZrVfXqXm3fCF6177ue/gTb42k1
W6fo8fcDgxnAHnQ2KTIzmRkZAT0yIFz5Fv+a1ejhti/SIKsfAecNKN/lL+2pSIjzfkH7v1/ZqzXm
Ozcv5D5tm7Wh8MHxLIEPLZ5A9Ld8jmKCWkoWlJXmyZVyXFrwl9HGlRrrulrnzwXRNFsv5dweRzO1
l9y6MpbMq2rtIpxNZ7BSb0ilW1UbZjeeMGg6rqAurqLJtiKRktX+939dARcqlcKqUcODP6ykS0oL
OwL0CpJijsCB7EbkzWfhjkCGHhfu84bG4M/zeHZFz30TtuLNN0GnrFJkNnDX1+YVJNQcZaiCml6q
uexk3U2ffDy/tn33+7qDnG+cx7CbCw1LqwzwOwOyZimi3dt3v68mOHcI/ayqmCiUOP5aNHY36G++
F+cHi7gsoByIONx5YaB5BRilQ1e9ya9nEE+I4RCi48E5vb5CAbudsYf/fex+P7T8u5c8VsAKjSGt
mLDECDJBCGd4hfIxt9Jg7YjA7e137F83kUcKtJU1G5gACf0xy4MwG78mAxIbhdgTnY9jqJ9qU32g
0nhfR7MgJ9h/OG9sc57JXGJF1kIcmb+h5RJcAR4ZIPWY+0pYEMlMwFjMK717PH/HXgruZy41jwAg
poRxjQQvWbYcyQ6f5M+Dpzpyccs0kuYPEMyw4y6x1YOwMCi4fJTzJ+MMmuB+hG7G347r7XepN9+O
8yhlukxlQ3p0dCS18YZQ+WxK1bVVNRc91dxIiwJ9bEeA1qdbS1ZvzFQ/KlRt4LsrR26bZ3Mqia3V
6Hpqei/ZUlNJtp4qugst6A9ZrtW2FGVCmVXRIeCcFDVIaxgLXIau2HIINSl6MR8WAriDGyVoRRXf
888WoBCiWyZwVXxPH6K9jd6H//iO/zrZxRzRuXPIOSoFIqNpO1HLX4vajtNKezKVpLX1sZyceLWC
iCqhvRZx78pjdn/+Egg2mO/pVzPQcITWaK+PLZrDTfalUEW6OyIbXE1gXirDGgg+Yh5Pj1LWXfRk
DM4v42Ww78we8hRwSleNKvQkyyCv7AUQi2N8aV3OH+NA+4yp5Wvql/fWdecrpwSDGQ9F0Lh6AAHj
D6NuN5cM9S4WCttn+Hy9cnwnXxsVZHIMYTQ5k0fqG4YmboYDq/2nCxC+1rH+Rh7FBBX7VfKNYfZB
NtlKN6q9KQ3on3LT5H8s0rc/RbGxyPkzVUqyumrAmpUew6Dw4pvuS+2nNykYyFAVZA+6OqhP81MF
vqDcMf7ygfNvADY571b1kIedWAD+XdLNnDUojq39JwKPbDHnzhrnlFapz9VJRTIYNzd9+dSBZ5CI
Qq3IBpcr6UshK6SA1jw7O3rrJive+uhXxS4jUumkm9ZmiCIhxkeQNPHtnIyseggRid/1u1/zBGwb
xbVxgdvjezndEGl5sSIG/h7EH/zmqB66w3nXIPA+PHkcxohKtDIb04/ye6P6UolQH6KfzyVF7ZSH
WoR/Ye4jtCU6ebWSuueXwA7UmQPHv6dHtQ5LpUDXC5Pi1Fm05IfWtXdpMXzHK/gyLhUBpF1w+CzO
f5TmoGUmK3V2RZ476mwc6ngN4gpz/ecXtu+pqKYR3ULXTubZ06q06gZgy5HkpfeM5hkTLJ7kVeM9
Yz1djuIC526mvjHI3atYC5VKlzDutVrxU5ItjtHop0kqT2ZfC0KrcHFcXG/CSZkMlT2DvdHts0fq
N0F7mPwue4zgEcXjJLvf7d/FKTLHTCSPqq7VEFgMsnBxywjy3ll/mIlwjms3e93Y4QJ6MRmUTgTe
/lf2il6Mkz0qiKcy2M1rR1RO2n93bOxxV6w3CVBu498RqInWxv5+GztLRLmuf4mdTAkmwoQMG7K2
mVaweKh/HyGwWRp31fo+M1NLizCSg3mO5CAPUGTJHC15aS20Nrj9TkopQn3vOvmNUXaONmvUQMnQ
N4waOy0eUuurVNzk+qXSfKzzx7CZbNqbJ6m5JvkXwW0X2eWidJhBF6RmKju/o/SfF2x2g8tmiVyM
bmMMVWcLGq9FVD3GkM20awLMUxZdg47PqdMxUAzSOPXaJCKftuutKTWpYilA0PEjJlMVmr1SvOQi
bKJUe8w/zj5GdSCRJnkQ9pt8DYzLaN6E3vn93fdtr4a57TUtXR3nGM9zDH94VP8SV5XdG5NnVItz
3tJ+622zRm57i0aRIjV6+ZLAW2mXSPl885Lll4t22QeiGL5vzzQVgE2Jqej8yAcp5Bz8spDC/d1h
2bT6hB2Wfcdt6bKuUFM3iczdjzApMktiLCLrDZ0uTCASctc8dg3IL037RcVbyEG+63Y2JrlvFy1z
mSSMGO29ukd5+gPExe5V3NjjPmAS0cEwCPBz//0q7kUldOZlDDEAj0j5b5ebozyohMEtxsfewNTo
10b/ixyPqGA2NmTdwj+c046KZVFRFMMQt9F7wMCvpSY48XuL2Frg/PSi9zqwsp3kkyy+ka3sNCkQ
w8UUxfmLxX4Mn+ltzXAnb5hraYpR4/PLIXaJ3DppK3L+IhPcSSuVclJpjQAnn9B4tf8q4ohscqfN
bCqaLjEtAh1JydDdjKqwR7Pndbc7xyV2CdQDU2XFEYgjjw0SKSpQIuy9ZDnpeowq5xuD+eVerwpH
iUSmuTxPtVay1JElQW5rdeQOgtbGOP7sB0zW91Nt9wSyjeePyXt/SAjiC1FxpSwgYngl4zlNW6Ok
0BwDUcHd7OqH7Co8FEcUMoL6SjS49O7rccbY32/ShVavwNECFtZgSGMnJhVIKb4J1vMuXHMmuHOf
hRAkaTKY6LwRBVdQ+Otf54vwSL0BnAShPzuLq2IKrPtago3FPW99f30GhV4hQ9TJzFdu1hd1VhuG
kYyiUBdh9KxfD+YyPJ638R42hRWayCmooigyBYbprZHFVKocfK/GC5UG8EuOXDnN43xoXMNGsu41
qrccRM/5vZWZhiLjsFBZN3nQ1LLEfZIlKVamLQEaFLbZKQJipRfF9jcuiy3M0IASQLqlqTxSQBnb
LE9aHEXdLo/Ll/yBsb6WLnk2fzSO5ERo6bMVqnZ6Kq8rv76er2OPzdtGrohU933gZr8LNREJ0KpF
pOH8jNyXNA4LyQBmEnQ+xqk5RV50RSASe4zviNdeVaJBid0d3ljk3E5ZVsM66KCwYvl7dMC57aB2
92vCvbupHwtflAuBtpQPEtwqOX9jhiRRllwx/DLPdF9dZMVJqYysa1lyW6ErBhisBxnDf3PePsxr
5STV8pxEJAAT+5dGjX7QbPWKUD0SCKKFWe/N0NnK0h5ktjdTnviWUdtRJgVGPB7mdvxqDautTr3d
ldYVQPBXpCpv5DR+RJLkqFAy1FTLzdTJjtfIW9UKPZPCV6sWTX9MHavqQ6ZP30b9Y1T0N1kx+FPV
Xy5gjJGLJMgliFxr0oEkP3pzcNoGxH3DbKfke6Kn7tB+HGUdmm3toasfhqUD9gnKiu1NN4cO6b8v
xePcj9eWGaIpYQXLOjv1dFOEo0NB8TGn1FHVAiM419q62Jm5HobqimTGgxniA6Xyz1EuTtF4QeLl
ZDU32joFeq7dJsN0srTZGUjujD18zmIFJJo8C7NSVRV5Bo1Ps1T6C0ase+AatBI8aQ0Yh2CkpZod
K8YpG5s7K4mgN/Rda5qLBBqN8/KEO2pjotjRMJGNdn7TPRQtdYdmgqwentKK6RDIcdP5gTQoXxfk
PipI5ijR6g4K/lBtLzLyjBZ/a1MjPWZjCMroWPLAw42C8uQ3oe42EH0g1vicmABtzWPkD0r+OOnV
zywBdiypg0oBlVs0B1E4ulGTuR19HAEJGGTZqbFZcxzdVLJia7HmqT1+bk+AtJScBSAjuo62ic3N
gGI35vJo1umh6orbRiqcvGXsKnDTU++bMXqu4EaurBKdcXpoKcXC2AB8Axf7TS6Hk7perAPAWO1N
WH/TqWx3Q3xshtkDy6zb1vg9VMOmQ+RaGEst5KcSfJA07AKqfaoxDZ2NvY0jk+Hs5tHTXPZXqLOD
xCstPQmEu4MxQJGiup+BsAHfi66qNyOVHKs37LqrAXj4kU7lcTQML5lvFGN21l7/mMihTcLhto1z
JymaQwp6/ZXNyau3RUs8pVZ9dK8d6MHfyAvUkMPV70AmUUzz0VigjmLGD8bY2hqemXqfHHSQGw6t
ehlPH3urOkbGl0EHpxAoFi1lPNFiBsnlGFiaHtrpnNsRG9ajoaOvIJu9rursIm1rzyIFo8G8kRRy
0rVnJe9PNQHktRo/ZSN1yVw4ZCjs1bpMUWqvVRSJy9wf5MhWjMauDeq2M7WH5qtGMldugA0Jn5cF
xxbg+SXp3WUNBQnsu1wIvgkZOJUNDYrrwAC9DXNrJFvTCKIRHyOJ9gSK8UIHmckC7y9f9dksSGbf
Y2U4c8xVbkJ3lgxyXqoY9WNlcpbv4YJD+bV0Ot8KquCXAHIEYVvpWHkyOHIiX7rsryIfWyXCvrIc
hQ+E26VzER7Df6gDjzH1NQWzqUTxx1r6mM+dKtji3eRva4jFpM2ilzRrRhJh0SgroLAwBONh8Bm7
en6abFEKIVoVl5ktSjWWpg6avKYM4Q9x/20oG0JdNvyvbzj2KVFc04mlo1LBl01yazAyPBWpn8/V
50mLj/pMPEES9q5Cwtng3j4kbmhLzBnAtCsziCov7jy2gxgeUw5MtbU3PuK00j8A1u7lCdvVcZnJ
ECVSX2YE6d9sHqtVb2zc8U+C5YmMcMmITIpFyyrZeCkmhkF0UXjjobfjL+DvBLAxvBNhKkX7yWUi
ahbVtVVaqLLF9yNJnJr6hnVrFSKwn8AOj6+RppboYYu8rp3Dn0ndBTB8GQ3lVdemgoxOZIpzYFaZ
tS0pF9MPK+kE1l+EH1P5tvbVISmpwNb76i/O42u+SvmC/WKEeivJyOSin4O3up0djW7qFtAKXfHg
kUGJ6omgJ3svLdPUocusm6w+ynmprpCbbDKwlaMfBkzjQgn+pOv2vmbPlraxwzkppTXAOJwvwGeC
2QqaTYfllpxamylAm875c7+7JEuxgFImuqLwBaYWD8coN+APx+GizRdUzc3p00ibh3U9aH3uE6M6
LeMYibzJbh7+apc/lf2gl4q2wjUupzAgbnRKnA5DyizcRK5oke/RSmxDN9a4g9lOWkUsLc7wRJ7d
GZO8TJkq9un1N8zg+KydhIGOZ9Fx2XMpW6tcgMX88NIuIYJam2QfNTJ8mPTi7vznE5ngTiSQogtd
p5b6ajZ+Qdb70KSWe97E3qXeroI7jIPZaH3S4dBHI/EtlBBWCdPC8lO2rqJDwT4DnwVsTXHxUm7Q
HSPWRP0wu6/BLx/7ljOtt7PX+GKhAvbDzhlj695kAnmd1mM84+RnKko/1XxZFqtjGeZfhObtmrjg
Rchi5b2B2kVkGld1P/igX3o6/4X2XeHmeHOxS1GTuABGyPDjGFxZimtibrwCVdziG36afa+vGdWA
qPIj8Bw8aQp0HsZIrbF/VEGlIruYls+yumBa9lbOPvThbSYiNxR8MB5uFctWn6Y0QSd4qt246J2Z
XlDtWbCX7MacORY8R4TRZRMJJd14kRaOids5TC4DyCfkxG40+eLxPMEF4+FX1SoXxMhBgtdaQ2Rb
cvPQ6pqd5z8A0Rekv+wgnFsc5y6IoY1RPSJmUjzKwtVds4cZPLg0vM8ohjeqr4LNZB7unD3OdxhF
Yc6aiuog4PJf+qNygM775wGt7gL4G1FxZz9svl4DnkMkmtZVVmfElNEvH+ghPPb24qd3rF4WCyp3
oivHg6ZIQro8qfHRJkfx2eMpilCuYz0uFC6uMnc4LAJXL/p2nCNZ1VTVSgpHQrs5iEvpaz7E12Wf
2EoVu7ExeH0cj4LsgP3Mc9+PcyxhO5NuThDBsqkPAJo+JqoeWI1y0Q/mBRqOguMpMselxO2KabBQ
VqhPjTUYkBbnK9TR3FE+WqBw+9/OJg+hgibPP/4re5o8Bi9RrtnnQ54MPKMo2f//nE28z5DWoe1A
uK830tiwJvRo/6JnuHs2N+8lnphu7iFwVPb4aqyuauQ2AqlpW16tY1JLcbrbKoaMWFQJ8oTdKv3W
LOdcZFKpLTWh7QX+/ooiEBV3YOn2l9QOS1vX7f7LeoWdvRK1r/YC0dYu52TCvF2MkqQUq5QfpH7+
WFhagMjkoJHwmZIuGHMIrTQid8N+LH83tma5ZCVbwCGkAmcYtPp4E8eVGyaVLzijbMvO2eBylMko
lUUt8KBqI5exTRc1Bv3+BUKUNWhgRWF9v0LyWkvgSeBSKVLMclCZZzMDxX0hufW0mxeaj8A6CFa4
F/wsvKVU9J4pxvW4zLypjXSKlpA9qfLCkezlc+oakk3u6JWM7AVN3MjBDEPkijgidj/fxjALXZv0
D9XKyOybEW9V0Dc6ZKrvhqn4cH51exnLdnHcjZjVRYrzBoULUF5czJD7IcRa7bwxBYhXkR3uBuRd
X2RqCDtLemqgaJZlqZM3gnqhyAh33vWsmyx8LCBksvsZI3zTc2QKouruYTAx9QjoiGaCbfDtN4ky
WUmL1SyCEhLyXZrahfRNkq/WsRIEmvfwclbM2ljiAls85UbfZjjk/WDXkZd3XnQHzlzfdEMoEGBk
/PuIZgJ4nv7u3bE1zQU5rawKtSMwTYfKLUPNyfTiKhUVVHfbeZapUSxURbubx+HkOm3NaMaZmDXr
oQ6n46hk32Oqn+Q+ei5SAygnRf4ZzuktiarbAkNCgxQ7kxIK7sD+LwI0FwrbGDkx+ap2M8u1XgGr
9/L27u5yH5gyNPlkn3hAli0HUajdSyKsjT3uYhcd7fooSUsQrF1244OuQwjrNHYAVwJPcP5+i0xx
97u0ACUwV6TTxUCvTTwO1qy5pNGa2GZRfgYO2Dlvb983b9bGXfS4mLPWSHTwZR/N03A1HjS7uDRt
CAfigacK6NxFq+MuvCZZ81jj1epDGiR1piF9jKUB6mSl6Q6zepMqraCk9yJp9S7cbZbHhTsrzUeQ
5kBWuIgd05k+jC79+Isipb2Arpgr349IKL6RYLmhATSVMR4RQldiOQygZDdk0W6zz/f+19Fl0M3p
mIaVuZs6TAvaTXKGpgQULZoPy48smD517oR+PPTa9cmW/sbFAlj2j0GFwyDP/QS1CR0xSY6vUoWC
Adoz0Fc8f4h2/LiFOGthFht+Fk2yt07W0gCH7zQMsw068HLTJyOT0fT5m/QaZVIDZTeVWipQxm/N
GKncFmTpqD+jVlr68wFd5d5Ov0zAa4DTuxR9rJ3n0Rt73NWIAOQoQxnhCawmaC5CbwSajGuqPOXJ
ctGNFDJtbXS3oDU7alDiNrtrSqPIDkGzh57sdTvkD6WVX3Zp6Jna7J3f872U/M1vx226EUZJGfYY
42IpOeigVS/1JefbMF2w13B4IR/MOhDY3KmmvbHJ3SYoB9R5jRFAPz62x/amcgp0aVanvf4bjCky
l+3XZr5kk03RKTRWdVF+zQv/V9Xd9ycYtHBEZagczbQIf4LNSluMqE1QS9Ag6K4Tm8yPUZi45/fv
fTICKzrYQlEUVyy01t4uKTMSIuUS5BkzkxzA5gKgCnRJjPRCJkLszftPxWwh6aaGoeO6sL/fbF+f
N/mY6biTG9q5P1Zo3Ykib61xEVLN8TEhmcqY9VntooMrtbzxxITqIle7+4ttNOBvCEq3hsoPReWl
ZkwmXZKglwbIAVHVrTLFVtDDt6RZ8Jp4/xIEAI3oyB7RQgdwi7tloEI3QeVl4P436Vd5zq+soT3q
MhTIc3AVxs2DHmZfMWr05fwSXz7P20ABuxrarlRWFKrwnw8T43LfK4CFQhsEKJVTBb/idScmE1IB
RZU46ZOETe7tZEFrPbwQJ5W731TRDNlSUWFA8szFqqVVwjYxMS/D5rGNDuorqf+rg087v/CFYyXv
3S2WjOVqGnhKNJnvOHfjCNjaBG0SqFcFoBF9fBF+ItBIeOESReWtBHRN82vWEBYmt8yZv9twSnQT
rKGG+q4R1+skghYSAKtaYC42mw0FU/tRv17Br5siGaobIULhfTbEFvxqkosv+lwDiE1Qyozm0JdK
2QaV8yHqPmHI3cU0uCBI739PAA8VOAVZNvl3cV6FVbxk5C9B++zGv9/PV2ucRyiqYpjDRmb7GR2m
0W0C5HidxySpMcAvRv0Kl8c5V5KThI49Chu/ZhKgZnX3SynojwD7ewFDwfADsJbQ0X1XfFMjsHJN
kwxxDZBnoNYwBJhIcMtrZYF8MaMtSnpb/Spq/+1bpUTVDKowaP1bp56HkqYXKrhE8TIIZqIstjqW
xGlI/e28/9l1e3gu/zbEBXq5Bj62X4D+kHTFslMj7JzV6K863QxQzEH5bU09WoWpF4a1aJHKriPY
GOciP+aSsi6GUkIwd/qxy6AUlE+DU826DBnhbLSRirZXmhoNQbzKN0lLP6ph9KT3tafm5fVUQLF3
yBYvQmesK8agGkSTPe/ZGwhu7uY3ZCvYBNeoDzt0jUgcrHGZBxngcHaeGjkkiVczMOocBadVzyAR
YRzl1rpGKjPa8G+JrWXLrRFXd7QJr+uKgemK8WmYlAqdkjj3rAn8FrLeHYsJAzxFIXh+CXeWc+lS
KLMJeKAAmICg5pQQEfSbHyWC6OwVxyTFELP0Sbntv8Wplz7mgoR671CpmDvRMMmjGcrLs36za/GI
t0+poBcb5ac8/2ilyB1bxQ6nh7kk+EOAMlvZP3+Qd6rkGATZGOWcrJZmyjAh5PwF7cxeCFFB26Xg
1qgg++Z21wjlNZybTPJB/a822VWkE0E1a+/+byzwTOyJBcx6j1GDYCnWb4tOb02SH6xaRJG2F5i2
Zrjc0ZzLpgJveBlUAAAb7WJH+Tereprm2AsVT/CBdk/F667pXKCATFFYFPWCGRuJXrW0rW/yWPnU
m92hoMPFFBkL9DfnUwvJ26qkn4y4j5w2De+ntgbasr7pCvKhL+bCtsCdcZ3M6meDlpMgeL6UqPlw
hraiRdFqUTWkRG9vPAaqhqGW+ijQ1MSrJmg7DOWlWk1Qrop1iLNIfeOh8jwxVOuzGR5nlTyTvnHA
5gIUc+Opc39ZQn+kKosTgNw+hO1qZzDXU2jAnXbjdNn00S3kRb0SvHi2OnSxo4f15dKOh05WXNVs
H8Oxnmyip2BaIQ2kcc3ocQDmx850bfRXtcA0Iwm0Ceg5ldpF3FxAEtUOlfVJn0pbykaKYTnQj0XW
T1OfXWlW4X5a3emq1B/z+pOkj1d1Ih/7Vf8sV+ExgxZ5noAeLzeXSyZcA3EJw066QbZDSToVkvRQ
tQvq64XcHzqjBu5WvkrTyWsptMzH6CE2i2OVra09V8ZPI8t9DP7fqHl2FJygvafO9rhykV+ZQokm
AxjaVFk/jflg2fDAnrRWfltiil0Cgp3K+dUwZIeyTDFDOIr8qugMc06GWAVUmYBOfilIZl/TI2iL
vjBAkOSA+cLpLgENZxCy3klPonC5a5soloVcEW6VT9M7JZyyghVfWuVyip779hCt1Mbbv7MuoUp7
NIS4Rraf/F0AO4AMYKihY4iQcw8FUJtVmdCXt8n/lW4hAu7WJOck1mYswHIMk1thxl+Uf39ATcl+
2rkFcgcqjmsrbguTEbb85tpmBAjkz2bORda4w1NO2SCPuv5LlU6GrAfGBdD210+VLx3VO8Fl2fXt
FnQokLsamK/iUsii0aHo2YOZh2FtwZx70x+7IHS1h9FTQKOI5w5UKEJPEVzS3VO6McsllApkE2Yd
r3Z/VrObpEG6nIXE0SWIJLcqxgFJPH4tov6z1PWqIO3Y6SLj8Gxsc/mk1pdD0U0gFmPCG+1yUX9j
A+DA4QRZ0ETu5I/SdS68l7tJ4tYslyQmKdhbogjo5kqTfgC2fSiG9jOFZJKHCZzbJuwUeErlJ2bC
MKODcR8d0UUi63Jd9QRqC+gflcvN2oNWNg/JMVLJ3SzNPh3rI4ZrPwBEJ6AZEX0i9veb9KzPzRR4
D/DodE2CCZfBjgvdVnpM7Ix3ZXq7LgdjjP7Hb8NnNKXUG6i9hawgHp5W1WuBR3Ux1cNYmXS88/Mf
sn6VOqOoz7L3xth8HF6QuEhpEdVLAiazavSlMD2iJHErS5k/l/JXWuUf4rL8Lrh6u3Hq9Rzymc5s
NEtstEir8kszkL3sRO9Y9VS+VA/CYsquj97Y4lyYBL6Fcg5hS/ucH1nLI3chYXVhDvbqjQHyOEEa
914ni3nojUHOi0WEjTgRk/mV/hKhLxjqx2FyisG1mvusLTHkciCYGtJuzPFguNoNeh5ufxUbThzI
Bx3St8/TRe7Jhwp6nIfER5PCuJshZgXl60/phwFQ2t6n4FyDWHSMButJvlOv4s+pF90r34eLAvVu
gv/V/h+/Ge8u5cwwYrQyEQrMIAHX7HJLA+IwIQRhf2P/fBATiB60Ngn/PkLF1tIa84Xr5H+Wdn35
WhixBZ+CRt7JVoVhPkTKildROcUAPfpUGdy/2rlXEyzsbdxJkltJ1RTQrBpOZkAufwl2Qjnj5g8C
9v7OvdriTntL5hoCe9ZvvrENzb0QdsU+OJ8bEKhGKYopQ2WFf+RZK3IDowSjvqp+VOmjQgAnE0lT
7WUEyOU0HdVfout88XeeO9lae3wdxgbxqnX6Z7xfu4WzrTXuQ+n1DG1RRubxf5btbK1xn0pPqmpZ
xjREJqedsov1MNoh1A9CjCJIQuqQvWRna4xzSi3WNvV6Cb2PMAdaRv2qo3u4NvC9rZW5s6x8OH/o
9xo8W3uctzDXtEE0X8ogbNLjMmqxHY6zp4a6HVIRRm33IG4OCZdRhSizLD2sBbSD4Cjyix8tJivs
IVlzkRMUmeISqLyuQVMBscmgiZ3oa3lksBbpOgukH8loK07k1Ch4ikAXu5Wb7WZy+ZMhhdqYJODP
gRZtf9mcEjAxgfQFEjsHcbeDnYR313qzm1zyE2uW3gyhhHzAuCnT57YU9chFyyFcJ37QarBiSsxx
oPR2wksZGPA/bsjtH0T04lHsp2xQ5a3zbY2xUlq5AFPDSE7G/Ig2g5NNAXim/sbNo6GJ3inegqAb
4M5GTPucThE27r/TOu/eZh0AAKwIb08eyxUb+DWkDBGFzr6u9/Yof5EGzMeb0aGzRD54L6TA9/5r
jDt9GHqOqxUTCchnFm/8vh7kWz1ID+ohuxcma7uHD+NSWBOhqsGTUTSa3CtxhqMB6TwQ+npVYDkk
qC9Y/4JdrjgT9p524ANMUfLVJucaNbONlpiJOsqn5LBETjcfU9CzzB/Y5KpieYwJdaXeef+4fwk2
VjkH2a2lPCBY/3sJmBhaoriynx/E5II7OLG3a+RcJEp0ZZlpzQvu9IMZFIfkA5TsE9UePQAbD+Yd
eRCsbzdyb9bH3QZFVhMTlZFft+G/EhULd5M/o7oFCvc5rsD1MYEpu3STU+hTKAmh+CMAUu0+orfn
hfMoSwUNKtA1ghrS7v3RVSFs6yTg5QYPhf8Pka3YK+/nJiYBWgrplgrGlrd+TAuHOTUteJffRGMb
KRdhavcChuKDACixVNWAdp6i8b4MuDuwfkXgDmUpa3KxXpiX5BRe/EGqv+fKGCSLaKAMMnRewsJU
l84MQd7OxCt7NwyUh/obahO3GPrwwPptvEgKvbDSicqFe75GU0GrY6D8A8Yi7oRaSjrpytRB2qqM
7CYsHSigi/KFvVuggb4HHKLokwF/8vargXtBHwwSRlD8VXwDxwSR7i47ar58kC6rg+DO7WUnW2vc
LV9RzqoxW1sFeYqty08aqNAnVMr1BSQLMrgsEsMdQ09qfg4VqrGWYhfzHZ2v0nkRuLf9vX1dN7e3
spnhBCtmFBTgBGn6QC9EEHN2o9+d0M3Ocjeexqj1y4sVBWH4XKdPqWWP/UU+3FrmPXy2YGP3agjb
jeWufIrHo7o0RRy84a0mV6tDnHj5AxDG7q14XR0/wWvVZrISCdz38dI4mr54bazi8012Z30x59gR
rG/3mBI0Q/BVAF/i8YTpsDK+oLjGWAIbcczd8BbMNq4KcIt0K6Im2svItI0xLt6i6Go1OUFTO9JD
Z4RW9DhZt7F1ua6jL1jX7jZuTHHXr0IlRmlyAwrb1TfDuiyb52koXTUywHUSeuqIvZ1MNHJKD0rh
99FwUOLHav0WRbHbLD+sYRIcpN1rsfl9uAuq99kCwiuA68qovDaG8WkyJsGa2ZLe3QuiwWmDb5M5
nbceZ0j0nk4YjA7y9WIA30ElX0pRKvBrLzJo56ywA7UpaVhEbdY4kRBvo9qRAN8F/CwunLC8TSBe
u7qSbNPoQgI1z6NSeFXj5INjFLb53MTBUtpxY6ufs8TPcnvuDnl7mJMLet+kD/KTlTrQRJ90v6NO
XqJ7YyeRB4K+NnVkkIhMx3AYbU35rqROPNiLeh/n9lTcFeGhK0A4k/1czU9m4vXX1mSjtl+gFBbV
z4XilPnXMEmh/nyas4sBEC4MxUMw/OH8kdvffjCBgk8SLw5+5F9RpKEAVA96PH3QZsQBc1yD/5w3
snuDNEU3kSDr0H3ivCvy5smoLT0KFs362K8mdWa1M+yysS7NdhDgpndzK+jr/WuN87TdHKX92sAX
4blWH62Lf55rUF8D97ooKO9bAyAU6u5sqprHheeKPtRzgswjvCqPmgd6hpsCzAWtUwaiaazdbQTZ
hGFASJ6Bl94eYhnDXyNouqKAyE+FcmFpl1b6bNSCqLzrgzZWuO3TlNkYm1yGftqM25j8TCRfWh8M
KUgXQc1lP2vbmOLC1FSZhTJlKzibT+hq29kpudKD+NAGwq+0GzBeLfHj4gNJQSnYwRJ76/7X7H73
TiE1BOZUV8FTyBXK5GyZDUIgjh3qkremB2n5YGTCCcvdGL+xwoWlIZRNKR5byWezgEBaIgi638z5
enDZGMR0SEfB59oNBhDSxPgQki+Nr5+O2hJbeqlCVtI07KGKHM1IBI5i99Wgvdrgm0rWtJLJZEfc
LG7zo+5PtR+6mQO1FtX/E6js7mHf2OOijx4uqzQwie8ayEtXs1JXn7tjOqqmoy4oPhoi+djd19h2
hVwkCsc8ksp4iYK1+TCaBfAN/4+0K1uO2waCX8Qq3scrz93V6rBkWbZfWHHi8D7B++vTWCUWBTGE
bL+5ylWaJTBoDObolsBwEXlx2zl1h25LDXRyeWTLaUZJ1aJc9dpycmTjHrRnHKjcBBTDwlAYWCcN
iW2RTq1G7kEAEPql+h2pa7vIMPI8+uL8bR//Nw/Eyg79HavbV5ijFBkU4H8XlTaZDnJW2Cp5+j0j
DDqGutnXi9KWQV0X3xdTT+wkFxK3CLnR5+bnYJAODRSypL0ZBiAxuivAbA3I/zp65omgW8SIbFoQ
RHPsAdv4jpzq5uEzkZ9QweqlvBkKKHTw7SkJng/lknu0tCuUPD6IbThe2WBckyRJP5E+T4IC/Zpm
BFqG6aYcrtCjF4TdQz1ntpHj5C+dvb9zm99mIczUUdFC9zizc4NRyxWKJqHfiORGn7QgF38lkNVE
/Hk05iM7wL7ak0YiTZmBtbFuDktRYurGdH/+I9YWmMVbzCkzmgZjvVKd4tGKiUYr4qzTFlitTTD3
SpY2mbEYsebn5RdNeDSsLyKaMEWrsLvor/2v2SBJQq8nMg2GKNMxTbZrrpc1Kgg9JBc+wAHyKG4P
uXDwaDmi7phuPaP5QnT1wcE8FaebYTOkWtlm8+1z1WhVJC8xqDsUfzkuh6gDYTzaTU7xSS85+7Z1
mNfGmBugIdkyJBmozmWSHo0xvY1TOL6Re/sLumkG6wgZTUM3TDZMtHKNLJHeYfIFXZFNeFYi1eky
XpJhMzeMOB7EvXhJSW/azGt5IhEIf0ARPx8pk6MAtQZbsil3UrHcWcFy/YupvrVRFt47ayE4vyWy
DVSnofCexY7eV2vfWsi1MQYslCpLRiXp0mASY0foBEdpoAPR/b2/XZtTPGszTBRM4upf5S8QH1ie
epqOVHRiqbzIBr2c4USnEgI0um/WSNmiE/O2DrgDvtT12Efr+jcw4XGJtoK+7arnoFU7Yy7ihj4t
3iWfQuFpx9blblhd0XkWyzpYLCw/PYuOCqkiMB2ZkHZTfW2yE5/3lJG3MH/1bRcMWNlL1DBOFxB5
Q2IDAwmpqt1ZE0bBjMi4k/u+O/Sl3jqk1i0807vZhhDHfdd2f7a9NTklIO+hnEevSTQPqggnOe5v
ahMBFLjyHlsLgdUSPZLG9Fo1aewsGjhAzPvxDNYLhZUaYJ/Cw0j7Y8ostGHEHFTiWWChvpcQCiPn
40MibXBaTTlO1TT9SrStyxj9VRSVUo8z39Gh4twXPYreNEdPBzXBYv3uiv5m5Lu2xnyTOLV6NvU5
9DEhVS/YmOrOPg1X0VlFrQyJB8yGub12zT1Fm4Cx+ki61CtPA5GnVJj1iH6qa+uh/6TCsesOfdhH
C/298UG+Qr/SHHIbGDbm15GpX9mlv2tlt8D4dlkUTXQhhQJ9RYfi1RGxYoC6WRAezI/Z9+YRqSF7
hE57m4FwmHZM5V57AwpCUDvyuXE2iC5e/yQGqBfUsQehoPH+8DCAk6f9oj+OThjg1PuWl1Qgiju2
p3eU8+gffoMuq7VgQFvIm7EzB2iyE0/yCy+FTCqmPu3GXRz0ribujCqpMtrLl30U374Owc0pYmhX
Mt/Mdagi9DKaKK8CRcd1OCF+EUxch6AeR4iG67A98a/DzaP7YpN9whYLuDaSFOmnIiEfChX54naK
eUJ2m0Z0TDPQeBDXPLOgXYf5YK2JkJitwQBUFfYw8cY7tqJNHRMTEJ+XoYzBJmalUCr0GT6MgsWd
AH77pvsiZvdt9rfR5sH+Pm1+zcoUg0OL3PZRusyhv2iWgy9ypEznPHU3UWBlggGfNC11RU/w0M+T
c2heCclTnXASZ5tOvjLBAI2s5l1k9gCaZupruzbJ4pTQ5LOnKf4T7+/7/TXbsobUEkqrOuqBb/go
dNGY5oUgTZdUyKTOtV2GvQOpc8fIfykrs7LFBgfxGIuDICj0+IaB+Z045lH4nttUBaZfuMi5Gf+v
zTEhedfNsSwNYRloBOQLqTzXxE412ocVhZN17qsuPoSTPOa2LsdfqqxNjnI+LPhvmTz8yipb4MhA
sCK/6bnPa21IjSmqgnTCMKMwQYbhQz381aiP+3a2Ws4lBfcw5utMUwEZ2evbAnM+o1Q2Na1oic4E
7aXcnr3GS26Ke8mmoRhxQTcfjU52lHRb/ix5FfogMKq6/zs2jsmrn8H4sCUtmI1FsjIYJsE1RcXp
6rs6Lbx9Kxvn/ZUV+itWV6NhTGQu9CYJUFuz2/mrpnK2bSuP+MoCc9NVqpYWVYLnllBft8dn2TG8
IkHwawUZGH5FzhzR5v6pMIkKB9p/kRt6/Ul1pi5hCbmCwCz160iEKAschgidT3qjs6Ws+AbGv6Nh
xB+QpIodeYEeQRKjGizKgbnMsa0Z0u2sTF4ktkGb50clCe/7JLofyjYIqV7Q/hZsbfT69zKQKzaq
2gpEgIzFcuy6+EmG99lilyruvp0NmAIZgojOaDC/4BJhLqpUSNJxpnmEprxK0u+h9KkTT/HESRnw
rDCvtVSTu4rE4JUo+6530i76I1yUq6WZPsxj/rj/RZsrJ6O6rskaqGzYpClERoY5CfFFU/+5lyAQ
YXkhjwOEvuyYeAmr9mKDcV8Ut2StV3XMLGIEnw67jD5m0/lqgBRVGDuU6Zt2r6lAHTYrkZV6aFUT
YhVKhU21lIqMtmq6QrB8zdw8ILwU1sbJR8uMjH5vCNWab0pYXayRSS2SOEhmctDrBg0zPcezt86+
piPNB+4N1F/e1CmqoYpNSKU3QX4cjo1TNTZK92c6JIXI9jHjQebGXmkgGEEmGEVU7U1mVjaTsUtn
KQqM+BHdLLY0N3bTdMfRSJyM3EzhOeKxv264u6bDmIyLQkZnGoOfvV6l4ZjWTbAUH02ZuEYvoE35
hOo6J2q6/CXWQdaWGEfMtSxsDBGWML7hLK5kTyiCO1IwQ4OzuBZrW0fWm1Y7owdS2PTuEu3ErZ5G
aMh4++du03XQ7oFBSQX9T2wRuZXMpml1FBGK5CBN35qRp7jCM8CASILG22TSceiEenDU+Kbr/9z/
gq1tQz4Vr0Id1LwaO8CXiXqvFZHYBKX2vUAffRQHrZK6Vf+wb2frQ9Z2mE1LE4yvTenSgKTXUh0d
paNWiL/9no03uA6lNGjwoOFHX/CcTNA7wa1H0DuIdb71dzAbMuVToVQJTlbrzp6M8coKM7nKBwHU
RJY7c94gm7CxtsZk26wpHUpNw56kx+SgLGfc1pbTQhEASe42yB2p51ACbOXYMSbywx/Yl6JMGhT7
JnwfDavL/kBFFs0zcRdvVlzhUw6W8cZPPcvVeHRWG3fYK8tMtFJKComjAZY1aDPV2UMcf1AJJyTi
2WAijF7Sc7AvLlWASUHwaQj2IimBlc2cq5+3bxq941bB5JLGVamZc3OJnBc3dqSnLFBtIyi99lE7
/pbbX2bpVsZqK61SEFGjeqsS25JyJ0b/0L6JrefPq81h0L2E2JyGB9Bz4mg6gmbjON/S1P144DHu
bt1daw9kkMLEkJQ2RDMmUbrkySwzVy0zu1Abu7dKT2qqP2f5Lk14b/FtHNRUDMtd2miZHZNlqTYb
tOiA30W/6QZQ0ZTCbOeojNtiOH7eX843n4hO1hc5U+QxXrtHBjGErkkbvOCO0UE6dMjaS5584N1O
b92QscMcqSHKLFEHY+ovdZi89RHGGnO4orJsdNLROg/mzJTzz4zNve3FZ2wx25X3amF1M9i9SPI0
LMSehMzO5IeuSH2jjmwtD/o885rwflIgStNNnibzyrdvM5fMb6BX3urcCYJoCFGLtjoNiUsC6ULz
aojtIsBQAE2gIu2RJR5E+qB598gd8qAu8uoeYowzB1I3IMUW1iZkaS9DfRHqMGADvuaLSb85GIwh
5jhKoxlLnYzaltm1zqR3tobXTCgSO8w5p+JtMp4xxdzfQoOSe0GHIYmXxNdq7hF0MrS9nWEwIHHA
ZAK6NgG1Ez5dG3WXvdVkbnVVbdQwUyHQncROj2dH4cmmNx2MRzqLkM4OPyP75iZivpW52Suliwsy
UxXyAc2XWp0U4KwtMNc8tx3vNqLHfOfr2FRZP+VZOFvQnX4ekvyvZveeEUmJA21sDQ2UVYnShiCP
Lpum/96AVzmwlAQvuJQE6jwQhH5Ff+ibAVpYMjQ2666tnKkxZHtZrKsFTDLaUF0NwujlhQVRgEXx
RYIiXJeg034fhd+EpK+34IKeq/Obx/ksgAA2DaToPg4TG/909y1wNpltuptFIpVZA4eWMr+X0bmI
Ec6ZS6DC214Gh7RhXBqtBrMiLXWPN9je++LY2vXpHSoRHNi5HOHVmoFBc1aWHl80yH/H/UOufW07
2UmtU5md0EoDZU9iQ+J0fxm5TsVgUGcumVLmyvP03LjY6ONHolVGY6vlRImN3mA6ppRAsiU9RZ/T
D9xWTd4SM8gkQu6sbul426yjfTe7iugMyoDhUUjrgt5k/3N5XsOA0UKKWcoIjJXl4JjV6A3tY69/
2DfylryN8X4GgMgyL6Nkwvufa1BURSh7BOlp5Vj34XlCedtF16uDR/MIpifeOC7n7MlMBDTkqVgL
ESCpRXtfgxdhY/A+kIYbO6jHjr0reWX0cgYT/429Vw7tVXjn2DvnBrnkYlcHA+1Kk1lQ2h01aI+U
sCJ2xy89BLFl5B7yIPrG2T6OR8pMAASsipQ0x0H8eUzn7RWDL1Pd6QmIK6BIWgu3VZJddSJHHoIe
n72toiditXjhUi+tWiKa0yfV7bTjKD+U6XU3f6tCntjk2wfua7+/iM6ubLVjPsfaiNMlHGhjkPqY
f85BsKWCQMV0c8whHUUXuiXvKDjzXIQBkW4m4KAuEbK9GYAKbahB/naMcekGWH0quheXtK1wMYDo
ZzAKO5Wu54IXtPGOGYMjuqkNchlh7wT0a9Apx2dSXyoGyWdg4ASjbBdethhGY1pjGoDi7zGTyeih
SbO3SW78EZqZHPzeIVPoIVwtIPQFJrDOkhBUT+pJOy+H52+TrvlfxnvRKHSdV7bUTi2QMkBj1egY
dnLIy+vucKGTUv25o9RFjpzxkj285WRARJjiVk4KKLzSJClVKO1rPJ9cCeLiB8Orjs1fELHTejfN
XO6VyvEbhUGVKIlSHW27dFQgDDrJzn1kSDC+6kEzHnPx3XDgbCbn+CkMyDTjoltLggapZ8QExb4N
9lRbclr7XZy+vA9kgpZIrwdwXkfQXEPHaBPhFWMekdlCodSv/D7krygn9GaT0WKtNENSof9i+Fz9
IZ9okaaA5BuovT8QLG4Hca3kjk5hDD3Yvzmry7mPFCZoAY2vMY7dJQgtjz/XF8i5jxQWcfq5yJIQ
2ZMu/dpKf0w8knZO/KUysUnT1o1s0hsiFvxUxlSl7IzxT4+fvb6GWNZDC/0lejU0oT+Q+IDKp2LP
WnJjJMJtoRY8HOPcr2xPnSCO82SkNHwFZR0qJh/lr8+cdf/eeWhW9XHnvWMSjXMIVAZhxEguIqLo
9M77+Rmn/8lAQV5chvoC9MYZvB5TUqYVKJXeZqC4DSHbTvJiioHrWBXSTjUQFCXN34qYuaP0hLYq
h3OqtjHrxQqzfI1kDXAURJXzBwy/g8zjX5KE1AT9Z+694xrafuC9WGRguTBjUhCTCH5W3gi54Ucj
yEOMJ9EkjhhK11FoelqK1rj64/6nvm1uvhyIF8MMPKsDSsHVhO4D2iIunVGwhDZffQghojN4AtJb
o684JoapUWaJ7LSxc83lodg2srz8BgayFVnQE7PBb4ihsGVkZmhDl4q3qdsw/WKECQN1qRlGNaZh
4JGSZXZX9PSBxJ5z6LfP/IsZBpAnSapBcopRvCzp3Ey4E4fbXBnsZARnJY88irduDCJrY0LILJcY
2DUk10DK3Jg0zlHgnDd2mN8w0eIQT7i9h/FzMz4YHYh6Pu27IM8Egx7DUhYS2MwFCCF/LkyoUk5e
PPPCZc62sNKXEMYIR+gwgpznmo6uKNNd6mPmm7iUKAevgATq4uH3CVPC3FHdt52nr48Y288lL1aR
5T2uAesgIsikVHD3ka2faQM/lW7nPfIvr/i377ofPmgwYJLEQjWKKfI2o1N9mvBllHUxua99SkuS
nKtjeEzOzVlFihwaFd7+dnI/l0EUMkaagBl7EAs74feZRrjkYwnVEc0bZihHaMk1v+TC8yEGQcRe
zIlaY8w2lb7H440Q3Q7tHee7OJcCO3ItzEQoihBjCmJQHiXN050qkI+dZwge7Xp4ByHi9i3+so8M
loDjP80KKh/TYyb60q9MuXpaLOI4OHztFrpIe27DwMmMafyy0nCNh3IF8eDHzDrnJkZ7M07a4fKm
2jHETmDL0aikaC8MfSg9HNp+RtnhY2/GrpQpYNgm81mBmpIQk9iWtekK5H+FHaJdV1GRF5OGe0md
7VoHB6pG3CLvvRlpsgpTaCHJglAebrt4QU1WuBHqltidPn1bJPk0SPFip0V2qLXuSmuTQ1o2or3v
IhwvZBv/MFxQE8zWhr5O7uPMryZ/kjhr9z/v1R8+wYqC53lcRUMGn9ABZAKEgy6hSQTK50s2gx9L
cpDTZGIhLS7mPE5gUBRP2RR5odwHYnsakq9iwoOO7dfMy8cxwCVLJmq0UvYcjExnqg43QN5vPvOJ
nXlBK9u7p8W6qqYDtF9+PpPH8wsGnZIZQjNNhyVUMJdktge5+DCFf/2e79FtXOUxFlWZDf2iuySd
Ru2hESEgkH3bt8EBCJPBIzXSx6ysMJzbjVfJfG2a15Vxr/PUHnlWGBhCfD9K81Cg1hGekuLPJfxM
yPVU8YInjhlW5htyslLYySIGnqzmmMlt7Rojap9qIVaHlMicnA8n+rSYIGcUl77X9BBV6u5oxl2Q
VoKTaIceMu19VdmR9OdcFe7+dtHTsgOzFvNWKnUx62aah6yswY7QeQNecA7i/U+rw48TazHoME7/
5cOL2UH3gaugM51SVNPCkKE/8UnXOHBkMRAxNGKK4wSIyDqw42BqFmNVTi58msk5r+73F5AHthY9
2KtDRSy9GLWwBZl67lKNBOlj5sXgoJBUf/HMq4w7C8m1yEAFsqyGGdECjRhAimNxaA3eAgQmxKX6
ZZHLOwb/k5h/2UEGOMIw0RNVhpdQUQYq2PZMrI/i6eFHYh6ZUP7FwjuADJpoRR0PZo4+DqOw7Gw0
b9Es7KWIBjCDxAEuHthbDKZMcaYSWQEC/zzY79tCnzuTx5L1sTMWFZOUVHFPJaDOWw4mgv2m8FXu
c3PfYWhX/WsXnaIkhDACvmxRu8HOLfOAOWFXWlpfzCd3KVTQVHXpgbRDoBnqQ2dVbtpl3sDVWNyH
AvwSBm4yY9AEa/l3jTVQhU/2f4W/dyRMdkMFWGOAJ41JLk8GosILEe8zs9NCS8PvYnaiv/1/oRTW
GNRRyky2QBv0HCwsRzrU/pzC/vVqy78nEsYY1EHOJ4ecCBaynp8WFQn6vkZL1bW28BpUdl80MMSA
TaFoZVz0UEvs3NEjEuqnqZ8EVXk7oy8OyrPJLXcCl7eQDNqoZEGPCY0mfyUxuXsB4vsYhCnnIpTl
3kI2TRQdqQVfhcST2+B6PYMscxOZk0Fznx1WcfZKd0JJzlsCK6hcCH/3h9+5kiyRbSpKUfRLqkFK
A1lvCjtJBgs1m9aXitYxdOEKAu6f5DBHylLUGrdWSydRMcubmn2BKVvt6/6v4SzwBQpX92NUpCAi
y5FTy4w7tW1sypW0b4GHpmy3UB1lYVnQIIY6zM8VOHZDCywtAymTbMVmkiN1p5TXS7m4czbbeogC
4FC4eIZz5il2HwWwxkBKPagdiD8aFOIKOVDxrM3S1FuWmPNg5JlhwKRqMCkRi5AnTRTVTjEXKguh
reqc8JZnhUGSeTbCCvJVYMK1/oiGj5VwLZYcz98NF7BeDHKECknUfEFkZKAVoiojhHv11RwtZyvS
g32n430NgxuK1YUG5qTwNcnjaNw16XnOOdvC+xoGNkAnvBQChQ1SnKyo9AzSQ0j6szByVm333WFh
wOB1eKALlhRZVI1EzZAMzEy3CVt/mb92SWy3gubo6hVyhd5vrR/bAhQLUR1FIu7mJIeye3Q9hn7L
ZUDiIS/b+mPlPchmIAFxqTq9dAnQRiP+s4NrjQEHUU9qpWwBDuKA8Scow/0c9T8P9y6kKStorUco
mYs0i/oLESvnUmZnyNQBPbHZ+G/9jkZulfMc31CZFx7dC+fOYBuBYlmNF1MA7lkl0naVdW7GknO4
uJvFYEURL1lutpfFW0uvvC/dzjnKbLuPrKSZ1Qx42kcWhDusGIRYxzb8W9FGe/9YUdjZCUJZHi6h
ybRSkZEYkcv0OBnhbTS3KJUMYKeNrpFUDYRp4BHGc1yD7fwZMUvbzeol8P35leQ9ZtjGn1my0mQW
ccg6CLo5w3m4pQQdaDYlnuyD8osreMU7Zmz7T1iDvLJvACKXZ0RzogSxkCd5p5QBbzUZECkaVW7a
uabPCDOYjk1geNOJMt68q3zAeSKxrT6Dnk+qLONYDw20Sp6fSP3zt4kH3rG+BJ473sn2+RTGoJLI
QAmGFpInPJEMT0MSSL7iVVg5x0BhYg1SSEaRqpbgq/mTKAhum0PVPnmStQPqrgetHd39Y8f1SgZN
liZp6sIAmujXM9q1jOGScleuKbsqSoe/mRmxoPH4+tLuy6nDGCUOuiZWrpgHeWk5SfsYGzxE4QEl
29Mzm4aU1BEqhZ1roPTuU313dHZrH0CN49WByNPP4WAl2+PTYRY7lwSoE4ZlK7uKoHuS3mEWI/yr
k5ZvnH3jnDa214fUQ1mnKcKQ/FgkDm1bz8CIEoBz21XP84GonLCR5yhsvw/a+pquVdB61kBlMUgO
soyKK8QKBhc1DBdJND6bMW9BGUQJ28KQ44mmQyvZVtKPLabOp6G0ayJyjsF+pwg0ApkHS2L00Tz2
aIoRDp2bInQMqL8oBqauZh/dIqhs+z1URHQIRBjuCLTmYQwnLmeHpjtZUDRiAdDk9k8iiTgTX62W
N/y7Xz3HdzL4UrdFXMgxdlHXaru1BEeFFpcZHwfp1HWTPYoB3gR5NEGqOkBLgV3oXtN+E4ynzgQn
jJlC8+CcGZndEJ5/cQBdZYCozzVrmnMg34XN/DkCBaBXR/MdWlpv5/1p2wIVhYKSoaiBY/w1ClVi
jWl/DWe1LZYZEpB66MxpmdhlBR0ODXRDdljGtVemGH+ts+rBqsOzlmquZY0fxjL+WFT5x75p0P4s
3Jq1dm2kCJ3nrtYx5T6is3VQWjtP4zuth+qxZXmL1Ni/ggBU/8myNNDAs2k7UW9CEGIhniBeewTd
F52qzqbPxIU6pSscK4krsra5RSuL1IVXYTum4HMCNgYMWPjlMRQuTQLllXKSNQ9FH55D0NP95s5d
WWNctRWUOsxyRC8hPO/qPz2yJUgszItD5MfnWdy8e1cGGZ8Q56if5QXBe2jdmcqHMbEctTRv28YX
+qdR4y3n5lthZY65CMcIctythNagGgSfqXobaYTjItsWXpyctdCWqimAUMrPrRySpJ2dTP4vOeGL
CeapX0CmXagXhNC/kvLchMgfh9Zgiw8kKcMlFtFHWA5WZ+MV5M5FottqqXPe+Nvx3soSPQkrT+/1
0hh0DMP6RR5i/P1bMd1O8l3SKL4h3sQS8bRi9CtzcfaXc3/DMLD+2myrkswsoh50BVDHyMhdLEXu
voXtEa3VlzF3qtSLeq5UaJHvT7Rtd3pQFO8/Yn0/hlZWPd9iScETj/kAXi/kdki2sk4XYLWuZZsV
2iCAUZwyHl8a9PPkVkUTOU3J9+MnXrfY9hNoZZCBrGEUc4A7mCB/PsPKdRoGsPJcSSJLA8NyemyP
1Sk80lEt9YABQo6bbMdiq69ikGrpJnFUDRxs6dYATe/S/Ru00z4ZyB79apvfyiIDJeqYLF0pt+CM
gSaq7KGb1s08Gv+1XtuAGCf24keOp27fNv9BC2bPX/tKLlrmsqTUVyw7DHqQQ0n3BNMGVHObB/2c
g8cWHtq4nnsjNC2/iEIPbaF2o33f/xyeBQZRVMhd5nlGysCU22tr1I/VIvy1b4L68tsL88eCXQ7f
6nDFM6rd1dhBfQAJw/l6VLyQO+G5fSm/2GDgg5TZJEsdobppl+keym0LJR13nq4Up3AjAObn/a+i
p2bvqxjIUMIJarV6UwaRPthGmkOavvME6IXGjbdvibdFdH1X65dYkKloQvAVaUNf+MOS3mVCzyNW
2cxZvxykCwHEykgTimlPBtxhSFB3rmb2fmIud00Est4iPSJFdK3JkT+aNS+c2nwwrgwzmKFXYaGn
MR6MFAkpBzLNgpq28i6a7cuo6N6uMXiR9WE8ZBM4kNVgBjk7+Vo0NmSg5E/kK50J1mt7ANE9Zqx1
p/jSOqk3P4WiPT5lT/t7yrtxLmPgq/U2VTyS5R6Uq78SoPCuG7YiIc662JoirD3TlTzzw9PMLP+9
SPdrZ4XZOoQlxBaklXHalfAP1WzsMEq8Mbb8SANVCXfQjeM9bD2ikpqpA10PmoU8UriiR7n6Oh1P
f0rXp1Z8pXmeQQZojDhtoNGBwDIHnQ3Y74eDfp4cAtpm6Jq5Em8UgHelsiUJuceAvKbAYQmENceb
5YAG+kNuU3Xb97Sxc+0xYIPZf1VJFAQmWfowg7EZJ9ITvDR9mBzTfg83Nc9fmOgEI1Mg2BUR+CmL
fipEzxoaDzpxaXnXKpxXAT3ce67JQM2YjpiiTTW83IyidHNLPjdlfEOEKvKnJey9ZlluoZQW8cIi
ns8woINAryl0Sq/8K2edA+RswSIT03oQza5E06PqiWP+FQT9T3gWBLU8e3Em3MvZdFNLFeeS4jkO
W7QATeIkTR0oxtOjQpVLT7GrRHaHGVAVg0x66oScZeVcwGzdIsk0XS9r9JKGlDIwxEifdtORv6z+
+HtQzZYrxEldVKOZ8DQxHqgm1kWIQv9Ib6n5+I6YjxNgsuKadVOCLdQoqPSL8DBIaLe3Swnyg/bw
Rf4qB0rutOYRg5NyUJ71k+RSZpAa3fmHCNq38oOCRBEiH/M2vlftJrHVB4waJ4qTta56K34mR9mu
A95m8G4Ytu4B8om+jGiQR07q6Vng7Vkrg8/SxImH2KJHWXSkrFpAVF36ERK8ROHR8/3P1/yXw4Ik
0uuQS1iGXM1TDMOvkn4XDhQTYtvc4Z3tDX+xxkDgOCdqj4YhWlSH1LZ8XUIOIEf+qiDX7+jB30aj
F2sMCoaa2FpyoqPITZmuaiH52pjJQ6/1gV7pn7JMLdy2Dw+dmnyJs/DUye1VX7XfOIdq+/S+/AoG
EweQXxmxjs4S+uJWQeH7ffKh4oEd9TRPSZ9EP4IeRV2feU+q7ZT6j/wW6Gxe720eZvWgG2jAMwg4
sNT2S1tAMzfHLLlCplOnDNdWmDhLpN6Hqvl3OEqHRayPRlve5GVxZzXNuZbrP0lYx95IDE+Rc7el
6dgYhLH2/ipt340/FokdBIQw1NiMlSD40jA7pjk7+YzarBkGlYVByr4P9s1Rr357P76YY96ChEgJ
WI+RuU2M2hGV2pbH1JuET/tW/uemeDFDHXQV+qpt1tXzjATq0lwqNvH40xUbrk0mbCuhrCZKGlLE
z3rvxOn0a9PFkc6O9KUhHpb+y/5n8haTeR/muahIOkqlUIL6ohqP0eRX6q90Ar54ssGglGjGtYzE
MD6q+dBYfxch5xN47sfg0myhGU/NexSfxsaO2z5IQ8EeMAtWqm4eWu7vLRiDS7mpjLEh4dpLIipy
9hTFf/Q81lwO6hgM6mTJoOaQcigCIp10Aj7/prTb8CGKuC2UPEsMyiRialSlVVdBfDQDxc1vkw/6
USjsFvyXqg+SE9c4CrjgP+4vImfL2Cm/ZpqKBp0xGD+JPkJD1gF/hC3GtSsWoi3kXLkznjkGMapR
1wVDAGKYqo8WLd2n1FqC6AyQ9okc2S4dy637s/yeZCPnHmOH8igJt7DEuEEE9HVkhwjiSb1vBK1N
B2y58Q0FiB1sZCfyCi3Li67Euy8FgVLsQDn5B2UNMpuUJDibfqVZ9eV4mwyCjGTE/ASJcfyiwrb6
G8yMQGaG4zD/k4j4gcbsSJ65SBGRVeAU5aahMrYv3DTt6R3cNPRX7y0kAyr0laBPtAlTMwx0+voY
NHX3zwAvejMZJJEja1LjpsHfTqCUOBaozouzZ+mCi1sbqVRfbVpbMUESg7xB9nnfOgf32Xm9MiuL
NmsivL8qEpBcdXGHO+awcD6St4wMvuiqUEjmjFeAKA22mPQQZVMO+19CwXBnp9hhPVJlZQ6GjDLI
UF+PypNlCXbXoBLTZcCUpxmCtfsGOWjCzuv1sT7MM1hUAqGSPaPq3XzQvGR4sHAhJLw2+m2ixZfj
xU7qgSBJ0pHPfCGK6RpXs5+zxwRu4qi2DLSm4mDGe0oXHEdhp/iyHMJBTQ/J+VKfTgrpviNU/VCM
0mMo5NNN1cfEJkX+STT7R3kZvknaeNak5EgksKdK2tNgCb933bNTfkkPfsJCxoR4JNe2QaJzZJ7k
5ijUvpKbvG5Rjv+yU35DLSAPK6GBk2r4Fvf1AxR8BYK2luFvKq1TOz2OJ68Tih6KPY9msMfUpzYT
LDzrtPK6kM9Ef8Lb3i6X4NJFUkHn5a99j/6f2tsPdGX7OZBL60k/453VQhwF01MlFN3NT1kEClFF
lt3eQBeYXHxNoVZnmyrQYt8+b5WZeKdVwjZfMgwP1yCME2LTF/Tycd8EL7Rmx/xyVR+FMYyhHjwo
x2FG/87Ui/eipfw1aRUobYC97tSNXixphyJJv3WmcDfmemQnqlJyEGT/TElsJd4oGqIsGnoXsuQw
Iq9vTYc85TVIcK5MiR3/i5ZanzUCK2BIndGWboEjFexj0js5Uvc3EXIj8OrVe6k2o7QoVTENjJ4E
Ylw8RHH4tL+J+8grsYN9Qt3NXVHj0srb8RNMYbh3sAcdJU3zQzxOx9+zxtxdUpJaI9ggkCsKH2at
8Lrh7ySfvbktnSG837e1TbT9A+YltoSqiRCDGktExNLt6EGdLaog5yVU7oDcJK3vZ+LZzD/ys1Tb
UQhEhFTIAEOAifWSvEutorNQUaOZe1rYkm6kEx2U4NvavKlXphgPgVqRUsT1CFND5s3ZlToheWJ9
jwsE3yATj3gbuH3mVwaZ57SSp2Gudq/qSbMPRhb9cJhtXgfiJmqvjNHzsfJ/lK4Gq6A1O+iJ2eZY
+lbeXc95eJuBFmuB4rfel6lt5hrnUGyT6qwMU7RZGda0QpZiNE9AV5mWJlN3ubAofgF70XvGXTbP
+cocczshn9Nb1Yy20kltJsQegyPXmO/jnIfNh+nKCoWC1UeRJu2EblSR+csd8dSdaz/5OhwgBtqd
nt9sddB/5LfYXNLxb+7elV3mKlK69t8MjGplfiKAAzBqDlM6HVSzOpEqofww7jRaN1aqeyQxPwq1
4cYl+UDMyTeJcZV0xcdE7o5GBo4aFQr1uqScIEDtT3nqxkX7ZE1a5JpRXHjjBPJJqQuP5aJINvrY
7iCzkXiKWvBSZtvCCKvPYrBsGHspV0WKZd7s5dafpY+Q/Fgd5+HU53gFK3gF144BSQFvfyM53sLi
WmUKBWkWuQwSdKh3hi+LKqfAsl0sf/m2C8KtXMWqakXUuv8mQ64VP0//Ye3LuuvEma5/EWsxSIBu
gXM4g2cnjpMbVqZmBjEPv/7bON1tLNNHefN8uehcuONCUlWpVMPeDjsaj8iGHhZGc/txKUMusyIU
qG774Bx7B2lr1ubDe/URgm/rzSlvMwMtMP0+PCzvUy9AN5hR3I3Y2wXhk0US0CmJhbw4v/Wy9UCx
rLZbGiBDuJWbsDxP+g9WyohmJH5NHEYNaDBE9oCJRyUipdM0KJzN/Fxrw9WgR3s7SsAAA5j7tDhe
1hzZ+gS31haB1sYceQW8gFx1+gqjOyrpOWtLia/ZjMZWRyc4NPD+crwZcS0V+lMVXHXxnal/v7wW
yc0nDqiC2xB4BAvyX8KuezV2FBOwkfGBV2Ah5BHQ1iUpV9mSBC9W5F1npDoCaot9Kec7g5yK/v7y
kmSBg9gaUlZFVduKBiQ5EyNEvzrOexPjUdPxN0aIFvu54JfF1hArUBK7KRCmLBzkC0zeL+h4A+0F
8jlEieqJzSFgRmNJHuHNq5lHDO0NSX8Ys7MCGDLJHm4KYmiiBycgM9Fe9PaW043GYGr9MqfKj2Pk
T9oxY6cUrQzG9dKNmLJT0x5jc1f7UrSArR0lKgEoKzE00EgK9lVpHcg4cxCZmdfdU3qorq1deLS/
I5gGKqCsb2tLIYlGKAOho25SsdwfKhMM0EAFHM11U3ltoJIma657KTiLKoLlGKCiJjawVYTNVJTS
sgzOkMvW0quQxC4j012uYAiiCnZZitI+mcD5gZabKj7lSBYZaYTXQ7eLxvZU9RGC3uY5i3/wRr9p
htJLGfVine/48L0F+mND9ENlzV7eYfjJaq/y2CN5c8UiclwQAKr0a11LzHjTxggBPaWmaZYGxoK3
+pEkfRznIXpiFxSOheNrPE+31dE+F34uG+dcxr3fbR+zVFBC68QyRKTezCBTYCtx6ZvFU9EnN1Qt
QG94KhGaBBV1kq4/61wFeXIpucC3QgQK3BRmmsymlqgbDA3wpNB57KPBBmJ+6n9Ex0JBlgwGbGLq
RKyTj/nUZQVNsDTwUqqN+RMBwyE0qZMPZ2QeTtykwAEx7lNWu4Ws+WtL9alh6wvlt2rhz9szzPTA
VKmxUNuO7ZWCirYTNMFDWDZ7iTNZlEE8QKiKapgGaKh1IsR4M+DxeEM1e58NtHAUjV5FpdHsKrvC
W1l/YIF9XzbWT103T6OhoHycyThVt0IFSm2mAobJsHCYb5fa62CJDYfe2itZXTr91HuYjjRclil+
qWKIIirHXWpqz4adHySL3/JmIDu1bDxiNQK607eiMa4TZ7NmR/74HPgofLjp9dLUMz61vryDfHMO
jFoMtLFw27YmJkU7LQ7HmWYYRv6b73Q/t441XZX+1CPOnN15hzY/ze07bybOY3KN2P/ygjeNZvUF
y89X0R84oefesHq2H+nPrgOVbCaB7dh8Vq7XKBzmUCUN05VkGZDCIwYt8iWQqn4Cf3G/4FzXpquF
J9kbejNnRWErIOCDJwIH8Ntl5Ugs90ODqS/iG3t2Do6Yi3YaT9/bAG4YHCbtXZBKXBRrtZGJnjHD
spPi79fz/62xd/PUVstbXhErYb2tcC1SUPJhygdV3ZeBDLJt09nY4HwyMYRJmOhLtSCwW8OABSY8
8awo2+VZ8qAE+rc/0L5XMWIXXWexrsjM1t5rnONJUMKlPV6WQLdCZrgS24A94z9iSrpskkYFzy5W
UmbtieuYkyg6pXC0JPdIMqOyHwVuOdJzytoPlW3ETtI0h0xNvqhD8F0by+Ocs8jJSPxV7b7mdeJE
Y+QURnaftOiPSTgIAfE/RU1rwi8VqHEbY+RGYxl7M6aXQDE5Hbkd76JwPA1DdltaBXeWWpbDLHRl
02jXhtV3vW6Y17Y0debeipyGg6K9VtnzMHXfqTrel/H8tICzhyS4sVTiTXZlO8BAOdMmoK6mz4UX
DxlfHgS3A+5/tzPZJyUfv0MppTmVTeVgxkIrDP5pU7wGk7AGfqYyAvPKnD4opPkUlErlNiodnZHG
z5gWKZ2W01M30IckU4a9XVB/6PVjjY4rqzYLx2iScXf5oLcNcPVVwvOLFz36Tmvyi60mPcygOTH8
pZ7FgbwtK5C/IAC8uyRX0oTbmE2DPpBJs/Y9uE48yvUbOyjvY9sOvdnMMcFKANWlYH4sjouDopMn
PZn2UU5d21SchEy3Sp55JBsPOXC2ijrbz7a9a4jBnayuroN4ZG7b8sTJCu7FeRp4JbULdxoV6N9s
P3Zp0yPqsAOXjnGyyweduhFaHnWGTjKAO2JIWIa4s+VzgFdrq8AlYpYmFhDnfkyJrRuR39Hga857
tGDS6afkEGVCBMeWc2KNLLDQGzgdf7GXIQeyAHRgone+w8ApADFlqaUtD7FemHAFsmyyWwsRF6CY
onM0g9GwMdBgapEQKFZ9sa8aa4+jlix168lmqgbFbmqGaYl9eWHah3qNSHNP02jfdhzw0s2u7C0v
sEJJZ8XmAjGZTCwbSUL05b29LaiqmKwzVHtvDp2jDeAwTcDhpAH1R02dsTllsSSKWn6haBymoamm
AV9kWO9SSpggn7sEDkI1yifAGuUOj8KnAZlOibos6nBJkHB0s2lEKitg8wsgCHE1pxnQ5wYwhKXP
jZ9+o89ts8S5XpuwmYMRt/WM49xrGVLKrWU/qaF219n0Y2/bpmPUgNpttUxxzCgIXUYV7/KaF8dy
acmCmyt1TrheoeE9Nc+TAgRmNfJVNu81097xlsl2eFN3DIQAzLRs1HWEQIqYCAMA+LfwM2r7/JDt
7WNSOKl5xwPP2nUe2eN+iVIvbVyr3wFLRBaJbPp1c/UFQmAVDG2AGBUZ0VK7r4/BEwbs97HL2aO+
578BALH5Vl7LE1wQzJVGUznZ+3AmX7VG1ZyyRRc8OhR2HcpLPCDnJMk/TYVyz4r8NPe5rNlls960
/gRBrXlW2llKMGzHHvur6kZz4h3/lDnpMf3R+uGtLFreem6txQkqXQKSsKTWjOcWya9N5PF10vhT
HD1bZeQqSvtZYe0+6kJJ4lm6TEGVtTqxSAVoiL9Bb/7Gmf+Vsfot0Jtl397bjsUMvPBQIBBftgV6
E5rOAvVNn02dA7K50E1aajiXLfQ/NPZfMVQAxBt73QK9wfjLK4Hok++jfXFY8nDUBMWxtGawfX6v
8gQbRYgw2aVNLFABON1fwNG4IS4hoPs8AmjKs53QbRGelc7k5QsZhytZrmRXqWCgrNBmO2ix3NBO
zQcrqItTA8RSh5RZ59tqPhzDuKaOEY7xLgw5+BJqlju0tjJPrxTNU6v5tiP2/vJnbd6vRMPtY+rU
tsVUOZLxhhE2ibXn8cd8nDyc/Y5Mo9cjEXtZ0rbHWIlafOjqNZaDhJz2M67y/z/jhqtYRcyM2O2E
OFpHfJRF9Fgw/QDY/88hyROHwAmzWJZT297Ff4M+WzDRIDKzpDN6e6+neXWKMSTr8QQJiSApznE6
P1zeyU1Neg0xxU7GjqVJy5Dm3gfN1ZxgOLX5eVnAtstZSRCOqsij2hg07B/3UmchfoxPrQN8CdDk
LDVumWeVLUhIpQWMR1OnoheqAvamRj50srHszWjgdT1i02Jfxnqcxbgc1RPJH63kNlDuq/lJMyUh
pEQPxF7FMWWaTgfsWxDSuy4zn0tjfIzbbg9wI2nD0XLfvHHTBqGWajMDSVYLbG+CP6tMjC3mGgn9
2tP25lf1i35S0R3o5u7iz4rgsQBuWM8lblsmVXBjBhvAzaylyPwBY6ZbcJb47OijtIn8nU4IqxPi
CzuuS3AL2KG/jALZT/FhIdyp8s8jkn32mWNwMGESu3qv9oLM5ZtWHmqYrLpKcrbIDA+h9fKisqZv
MfjXamf0ESdjMuCyqb0LHAWRQlCRRkTTklIPfZs8z1l9R9Nr0h7mtPXs6iGatMNlce8UdBGn6Xhw
mKqmmeLVDnzRgKdREvlahLoNUsQaQag2PM9pGUhW9nJ1CPppoo6CYhvVUFcTybbQPGawmA3ocERG
s/8RfF0mh3XmZl64C1uPOOOOZUcOJgVpcWVR/UuihYOss6SPkLxc+i9Gbzw2bnA0runJPg8H7Xh5
RzcO8M0qhQO01cgocKsBaU69VabJKYPBS5E3TfR7xThTpu8uy3uZmby0NuGuMWceRyzMuN929eSa
ianglZrlusdZk55rcJBiKkf/qqfWIQ1K01GKAZzV5o/YnlKX5lXkKzq/AnzZwxigI6xSySEfGyRU
YsWLVdPtWVZ6lQFkLoCoXKNCRdw2KvRDpBLNMQsY4hDUDudd4MTlNLghSqqnog3YLssI8YI8eLy8
4veBAzwcCiymbeFvaovYKq1icjXtsMWLo1vKcsFxumX+fI3IX2If7xsD38oSG2iGSpvqtITmJEee
A6mw8hW3LNw6dIA8B/yJxQvYtTsmEmt5d0Mtcg28H1G7MlTkOt66nnjItWHUsMZc/xIlXzrt2SK9
M8B9R9pesp9bKouaLYpkVEMFkgpJOSVpuqrTywrWEfgLH5ztDXfVtfnZPC4cT7qHEOkYLLPZ0tvj
fdC/3FYr2cu3rVzsaFjA8KNz6HOAcXljkx6HkR2zsD9r0fjDIo0NLMGuRgeKvqekutEpJivDVpds
98YtZuqmzZDwxuWJEvnbz1D7uNNJkkVos/+qmpOjR1da9n9/ky+LXUkRTLU1uJqVOu4T4tfH6brE
xZw5s1s8IN8prflvuPY3woRTTZqxjVnTlyA6eSjoAYz1jq56UfnxsvbIdk44QNOgiaEnA7AYKsMd
4oNh2M44fb4s5N1TDRuHqqrFiGoRZryzBnRaTb2lhr7VaI6e452WW26U3CsmgFDxYGyveSWxik2R
SDGi6o2SLMrjbzUiJ1AHO66ql7vfOPQHwyf72reOl1e2EdaYcGaUgeLFJO9myFmuNNwCeL5Pi+Bs
1iqg7or0x2UZW0tZyxDULrKAgQ1o49CfC30/1cGeWOAgKxSyJ3q2V+voMQrUwuk7GZT+lm6YGiNL
npa8b24mYa+rmYmItLLvoulx0v5Sc+0PLHctQ397ToGZamy0oRo6QyuJ2yanYJxkb/Xll4h37FqI
4I2bGDTUvIKQxUOyxmsAxlt2R8MHAe8hASuvxKi2T+x144R4pTDGgNEYRoUKuDNirta2+307/GTD
ADhZ1Z3IcK1QyWNlK9yFLr5KXY5z5YvjygS+U41gcGl3WUrORv2Iespu3iEcqP3MrQJJ18uWj1pL
FDRz4kWQzwTe3+Z/WeU9wfD6YBje1ElyZjJFFHyhnRHUihSc35jdNuh0mc8xPf2Jkb1unuAHMz6N
GvpBK/j28WoBGJpPv+MvZCsR3BJhFXrbGwO23NwrgeUiweC0HZEsZtsr/bsYMepp+WxPalTiOiwS
r0OtlqgSZZOc/EuMt9K1tokyU1tiOELPCeYe0eTnBACzjS1F4iA2Q4yVkr38fCXKCpIZoQ/Uenl3
GAhvGgUcv94E9uxaddVDoP5v1iveVnZOeq3K4G+DKXmKh5Om+p2505PPgwWIm+qcydIM76sruB/X
SxT8BW5ERSn4COUrwDGZpwBgD71MuVPyb2bR7+L0c9PcFLGst0p2iILDCGeNq9SGMnJ2GMcbtcXg
mo0SIJVBXLzvhhEWKDgKK+w7EIrgWayemBO5euctwdPLq/GfKNxMZS04i1e/4PXFXGja1FHBlHaJ
i4E+sktPgRd8qHeKD4Lfu+JalvV6adt4J4+ADMtA+xbG0gTbLgY0JFgsivxMzxJXLdLruEn3mpH+
BM5z4ui6kjm6BWpKDLxyHrg1pogR05lfGr2vHQuY0U5QNi7P52fC28wJgnz0COpLQzSiYaPQd2TE
MqyxcKZi/MZLJXXCHN1LNtMax4jjc1MPiWcmeS+5QDf9yevKRH8yAtiRtzr8vGnxw1Spbl0Zj5f9
7+arEBHUP7snepQ+GIt0yrXlVTi9NGsGR/OKnuZrNP8fLsuSLUeIOeIJPb11jOXg6tp16b6KRsmG
bT3/1otZVHPls3g6WFwpFxfCjb0aJj/BeYR2NsMHnMF9HGSymddNS15tnuBAhop3CnBc4COLc2dr
TqmFzhDMTmD4l7du8/5aCRJchl5wsHYa2DrDvk0NzBClX+Z+ergsZNvlr6QI7mIc0KdYa9AFUJV4
JYxgV/qIZLRTfhxuoxOT0SPLViXEF2U+6w3TYLl18sWODgoA2UGccHlRMqUTAgxWZK3dFdi5yQBS
mvFdidnxf5Mg+J9+QPAXaxMAnEnqNdVtrMpygJI1iGMEHAN6nHEr9Mvho2ZgeL6NZLf9VqpvZTli
J6qeo8V87nEU417bV6f58HdqsT4px6j1/qcdE4El66hJg37Eg55iFi+3/Kj7cFmATJNfpq9WjsCa
jXkagqnyqdODaL5x5sMy2bSQ+HK/kfg1qbTl/FbSdN7rbVDhfBZpsBvjBTYOdmP53V100mV4gBI3
Jw5BEMwZqoTinaOR72P9OdW5EwchgDgQ2NJa4lM3E9Br1RC9QjaHpjUhXBncXwWS7Kg4C5uu4rbq
SybGcNXWnc6NJJyW7qvgH4LKLMOyg+0mwAONq33lRp56XA7Rrn15m90L3ueFSEIkvooGBARGOlfA
Tei98ND4kUeO0T68JjvQJX+KIoehJFT6qZtfqShvs2Ot78dyL8P6lvhFsR82mGNFnQpcK3P/aNhf
bPDODc8SC3k3OLGEhq++XmyGBUNaD5BH7G3YfpzSCsjz02np6axLjK7aDyMAuKv+XOqyetu2LzMZ
pQRNApZIeYJB+JjbyLz7Sfo5M/kxCWQEkS+Ea++P8VWEoLCpBs6AvNOQc8Z86hW/K7xFcepP5Nie
x9ZRXOWp8fKj4hu76TECutDkJ9fhXxjMP8nmlbZP8vVTBA0umgDoFxTlt3a4afKHtLifGwnah2xD
hQtuQncrMPfUymfdYweWlumPsrwYQfn3yIQLLk9KVhsV1LFM6Ilrn7jRnNRCNjW0rZD/ShH7WKo+
ZZwWmOwKUpRKWi0+0FL5VtLIm3moOGlCr+M0dTPT+lAn8x+F2hjjQWeSaoInRlgjT1p0VhVQy3oG
9YcJdt3kp8TiNg/qVYS4QAUg6vUY4op9aW4DkD69GdEdCfKm6RidOqf4zj2JyK2LYqlpw9aQB2bi
qupJQ+Nv2+DKe6kdzho6EbQ9OpL4IdnjVbhA8NSOHoM6Rlo8XGJt0QpXssXlokOk7SbaLrIDHxRj
Gd6e093CG2X2L9N6liQ3svmUWUsUKvl1ZY7D3HKOXJKB7sH5QAxvBOJ4cJ4O1STZ28WsLi1PeMxM
rNW0dCxAu5Bon8s58VR1/KlGxcmauw9DP31Ixm53+TgXHbwkUnjdGPUIonODLbmy5XJKMdSywP/+
UTiz3sdFkVfhTGCSDj6r5IAkxFw6kF7Sk7JrPJo9vvR0Sa+7rVfUWt7iRFfykhGYDGEdcp8213xO
zsT8bqMiOrFQsoHLL7q0gcLFkFuRQYNFQWykiO1rPu4S9Q9Ss+u1CA6fDxRDFC185dTXbgVQwLkF
ULMNSstZ1tshUwfB8dN6LgeWohCtoyy2QCM0e8UnBxmmq9SsBNeoNVNC1KbiL/Hfa904QBeALOLb
cpGr3TOFXkZmx2qv5gb3867dp82zESr+ZRvajCnXIgQnESd5m09FVPuT2+3qD/ku9/muuQocfgql
gxubCThMcGIQwkZE/q4C13FqjM0AjfunZXxI7/rDAHyF5tjWIDUJvWT8k7DZMhguM8tCYVbsaKKV
qTRAt/3lB+fjeE6HUwO/W59iL3OzQSJv03wxjY0KMNXR6CroRxBGSZ6EIK8o7bOFbvjE6p0oKt2k
+5PMovUqSbxSBsVqSlL3y8JAMEEwLxl52k27QMb8ulJkl5hkaVRQlpK07cTskSPt8i1JPulgf9Ya
wOF0MnS+zUfWemnCdYKJ97LoKc5sKSL1P9QvGaAwyW55ZDFQkr00TSST+xv39NbL38LshGWjmqrr
YhtD0xWlkeUTf9MWgjm030gAbpbK1rIEl5WrI9f7SEc/3Qsw9csBRt86jE0lmbe0MMligk2Hslqc
oJugklNAMorFNbbqxNUzQ65d4lA2928Z+1TpAkvwbqpWZaTJUvisJcbKD407Hsb7Zdpd3iS17bxW
soSbuZz6KeIm9u8FECdxliCg8QDySfbJLtxXf5LfZBogrihq2+/nMUwzGoMkI9DKOdmp/KvRWu5Q
gko11GVZhkXBxbt5LUowgNkwFD0kMLUleKtO40EhfzutpUlR6rS2QoG1OCGWatO6tHugl/lVTc/I
r/lBk1zXafjhsnZsi7HhjAla+N71hVdBkE2AYuf+aH8tx+OUfcUA42URWyrOMGz6jwjBpiY9okE5
QSdUqiL5dIOGIImKbwUaawmCEY0UiOKA4kB8Rolr15+78mOWXBvFc8c/K+XXVNq1uuV2VwLFfGdo
T22vm1A7jIG4YwyaS46nOvSuM2Svzo1XCjgFVRv4EbDdd52cdZFzM1ngNzhG/70Y5rsQZhMnB/ks
uK0KV1au2vKBsCVM+5uATlmgI95Gu30btp09p9WLpy8Bbe8m+/x6fFi84BA50zfpxMaGh3ojUdAQ
tUvRV5/h/FKGt1gZHJmlXM8Dmitn/bxMZcMz1rZXaEDAsYvDhL4yiQa9x4MFqcZ60aIKxaDSnIdg
cVwoK7iAiD+Sn8k+dQEL62su3qCH1tV2tZt9lG64ZPliUGnnGsawKUz9tcI131S/dcFtKC6WSdCe
bqqmjcv07dl2s1JghAuiBgzTasljV39MgS+NORTJhm4Y/RtBy4esnkx1UuY86yEIjVBuR/udFlQS
j7zhut6IEPQ0qvHUbFqEdVpe3DR99kxj4wkk15KgTrYSQTmjbAhNtGwiJJg/se5jXT5cdo+yIxE0
L0ySoTLyGc6r/zlUDYBRH8wOZV8m0/FlP4QLbL1fYkKVDZqtzDWDlanUrY0vhIxOGH9Ok6tRk3Vv
bb3J3ghbdH51/rTRyw4O5lfQsbzJFoid3+vM3nrDvJGlv5UVZ2ELjxXgyVyjn7/YB16M7Bh8ZBk7
C0adVjlyYB+J9ok8PWUGag5iY4F9U4FJIHQmEDTS6etl5ZCd2aKcq22MtVmtxgkXjWJrboap9qFM
3ST3k/GaIe9xWdhWeQEbCagnG93XJhUjxWHA46VDF7avZNydy/KxLxL4YX7TN2gXxvhAFjR7BrBi
ppErcGPf6HN6b/TsZM4UUDSI8iKgXQXxjk4Vms2DvamEP0uDfkOMcYVeLYc2syn56O1zeP1mYYeq
GCnLPrQQwJhPNQD02J2OYsHljfkPbX4VIrrNnGZ2FNFft8M/2vx7gFHb7uZVlOA457qj9gD6Fd+K
chArYNAHPRyXlyPbMsFx0rpCX3iA1cTgh7Dj0Eujb9ySBWXbqvu6EMFvzgAyD80I7iabPjUqwrKP
aJ4C9JqBguqHywtaftV7z/YqSnChjVYoPElhJWXB3LiJd2r9I1aN24ADsKn5WMSyzNblQwKqzluz
NDmZzDDG7dbkzA0idEbLJs1fSsz/vSZM8bwVMQwxnXm+hJhz8twa1TXAtuDOourbUMaZw0BMWVXx
jVFOH8tw3nVW53eJ4Q0lpi7rxG1nfqR2/8yz4nNsk8c5646zEdwpqfolYuTu8gFc1ih0Vr/9WC3q
lTZdArhR+xFlDz3GmhpTksWRGCHAIt4KyXIloHPwJkz6ZzxElua7rLvoEn8rilsxnuM27uQRedIF
uiZC0K1/STk/2LLJ3EU5Lx204FuUMQnKsEPkWeqdg/SvE+d32fCjt1GJCJ8i23Yna3/5uLae6StH
j1Dw7frMgWU5zeEBloo5cF07vz0gAQeOuJdnOpHZy2UDxVPmrbwG7D46nmiIcaYBAGapw0C/U477
HgluNy1krke6PsH3pEMfGqqB0JD4gAxuHwER7I0PC35YXB3jPfhtJRu6GcIbeEEDVRCD9CLAlsWT
OtMXh/AWUbA+DQdZym/zfQaQdnTeq3gxY+xE2MwpVfuhgsL0+1WS8e+61W+N2S3mK6roSqI4Vmuq
AUci/yWYM/aMuClGNHsnG8Czmu9DJoWg2XIna3mC71MMmo3TmFV+Ft2UDCMN3C8aIrkFN5VkLUVw
WrmqJHGFCv+LEehooCjd1DXuX9a0n/w/0JC1NMF7lSHBCN+IU1tM7leR4tcjD1giMk+5lTNYyxLc
15w2ZlhUL+cFjnJk8Xf9IaboDGmOSvxCVG4zyWNs8RiXVETwYnqlB1OTIgyjQ/sIRBaMndDJBxrW
3oqZ5EW2eROs1ye4L0XrQfHD/l7f0gvGQTKBOmp9ArCmrI76HuQbqYG1NMF5Ma0HzGQIZ/nP/DWG
GXYgCVwUhu7yaT/uBuM3CtRbl9BaruDE5tpKM5NCroGHGguehxwUME8chONRfPM/aqfgU6I6M6dp
eWe8DtL+OSLqy35aBqCekNJ6N5ZoYZ5CqVScnl0+jXjpBhraltpHQ7vV1NIxk/2Qai4LHy8vcdOn
aEDs0VBEsN7h8taJ2mFEDyFK30e7frizMEHX2TKozs23KGgm/hUjqKbWqfVUFgjfqYOhh4Mye0u6
LmgwBm07gWMfohORNbRv2t5KpqCgud0FnVkgWrFiMDcmtVui263TvxeZrDdqK1ZZr05QydFShlZf
XvXJ8Nz0H4PoEEW3JP+kDnwH4EyHtLKx620vvVqcoJmlloBNDxOW8JuWEx+SYT8ewisVJHo93xd+
vb+sJtvW/ipPzJIkjdGEJIElqKc8dolbcDRm9gDLHDrfOAUORqJfAPQK5XBZ8lZXmLXa3BcOhdVb
nyoq4LP6BEFLOj2ZpP+SMTKfA9J43J5ObZGexyG47ScUocbBA8HIeZqCc4A+dbNKz0ZW7SranrNS
2RXGQnoGmrMyLw5BqO7S1PKQhz9UVbnXivkMsD7JE2zrRbT+eOEy7cCZO+Yd/H8y+KMO2hHQDl7e
n0W33t0wq4MRLlCqztk466iUqVXoGQFAaPMS3KsHPoKvdQaoT84l/ToyicI1mvQ1nVMl5T7jmEDn
IHJTMlfrb+3gmdfIBBcy89rMQq93UbhFMTNq0HyAsi9hJI2dfKeDKQpYH+Eu0dz0qO1a6qUIoXeq
px7ogMLT/7bJgvvKrAiheokPyMzEqZLSBeOQm1lXrE2B0nmbBjJz2wqc1ysWfJc5MnDmGXDLSccd
tbFc4GwZxrWNETV6m6lflPgQFKVTyopSsrNdfr4yttYsiKJlCMeU9hk9vK5VZ8D+87sWt+vMdvoo
aymXnq3gyLouA2AHg/5iUOdhTICqkpIShLTt8FdeW0+AqcydjjTPg5X+LPPqoxEGj1kC0ptKMT+E
JAIlUwVAVPQ3PBBGLGe2UA3BHPNlBdiOrV7NjAipjXnWzbmdsTFLV9x8DE8vsZXmJufprDQSm96+
lIFRbzHM5gOy6+0p2IpZKv203Cf8eQ6egV9Pa2mcv3zxe8fxKkQw43LMR96G8Oj2vCPhbRAfUrt3
dPZTy87MKEAHddXND5e3UbYwwZA1dUybZMDCsmxy+/KJ0Kuk5RJj/Q+Vel2ZYK2NroCBoIbTXboV
YuYV38FIBq7L4IUnxW8dBKfMJ8Efg6/gvnqVLphuk4dWGCqQ/itmBCzp6bf7CrbdxKsswVy1Ykw5
dGiRtSD2V+7vy9r2DK+iBDu1k75qgYxW+XNqH/q4vC3T6Qeh9WdA1mLisvoea4asWnZZJlgW3trB
NCNKHmPkSs3wk9odooS7TXGqsN6Kxa4yyZqJ/8PK/1nkO3qykqLxu07w+/+kE3Vb2kK2wADtor+j
qUgDEirakj7/p8C5dKAswC7yEb7t+A2QbyjP60DlFRE/pmIYpsLCDYZ5ba9xMFEa7oQAHFwERGLv
23G/AWuwgB6PDiLBkw0kpcxscILUsamzlJAz3dUHJ3VHl9Wgh3fQ3uPpspLN4rve+baVWMG3AZlS
74sWYssm+wLUwyNv2PNlV7Y4kUsiBFeWlVmdVAVcmZVeVUkKBOd7PewcDF5LLoPFX1wSJHizLmRF
wWKcXBT0QIzR9zloQYq+c5oASN+5ZFnbSrnaOsF9gYce0NIBTICrM05My56S0vQTy94Ptf6E5KHH
is50dLs92jW45gbFkAU/i1JcWvHiFlZBSA6vgmwisoZKF1dujOFht6iawUvaecEEsn/0xfSgsVBz
WDT7Nc+fc736aDKrvmV6L/kamSoJfk+dh8QuF5cTpcqhitL7pjIkiSmJKomxhWYPZlhS3MThQD4p
NvBGja7cWUM4AsoKAc5lxd28g18PWGR50ay5nlCCQu6wjbxQ+Vkppav3f10WItk1Irx7FDXI2prj
7W0q5HlgyUMx5JKDke2a4FpyMzBpMUJLOjt9ioz81LeFZ7EAFQkpH7hsz0R/kqgmaTp4apCYxMCO
6Sp39tJd5MXXlTfQxilrb96VXnEte3lYL4wtF6xBHLwycjRQ6cOS66VJ7NPM+mElyQd1YJjEstwm
PNdqvYvU4Bj3qpMWp1z5in+yR1+bn6WTG+jUSbMG+GbpjvEP2YjXUXEGvC0m7k+9+TAHtddY2SFE
FV3VP5DpQz6mbtsDJ5rdWsia4K08zV+s+POQnnSzAss1cNCSH2H3oLbogaru2xq1d/axtD+o832l
0t0QjG6JwuloPyvth4h+6Mfv+nzHzU+AZdBGw4l78D6pxgn99m43/OQFPaZh5rTkGv8kB7Jab5pO
ooKqDNDjOj3HcXBgQAMY2g+T8cUMhj0aNu6rcHKU6RCy1B+Vv5SydwEJh1F7YL7ppy5+zCn6bsmA
l0KRXOWmVjpWa8VAUQenYm8tyDINghkw8/Y/+VC6hVZ4IzDx7em5Vh77sQRNAZLDTbcrpsIxx9zJ
6WNTgPkhnpw2fuL19dgprjnSHUp8wIBMnCF6Jgae3LZ2rVeJ0xb37Wi6Kr1XySfQq0MzGyexcB7F
TTR/0irqWt2zMn/Pgi+xnTtFwHfZAILHkTrNzB0+fzHMk57qTvv/SLuuHbl1bPtDV4CyyFfFCp3b
HewXwW7bEpVz4NffpZ4Zd5mlKfl4gAMMcM6gd5HaiTusFRZOpH/KUzCeURWXDtb2ijst+94Ptd9b
V/DEQT5ctXLnNtENq8DyW9x287OUXJXT95Z9Vck99PeKdy9z3LtSe6Rt4lnGD7kEAYQM/glua53q
lGDuKTQH5IIgkRgDvfrZsPRKyT9nI2brMEGgsa+NljmFFITNczSa3sxDRyOSy9PP4HV2VVXDS7xz
+xHNWONLCg7NFgBydVu66sJzwB+B1G0n2fdxPo6Ye02ArFfHtqS9KFOPq2W2Jdef5fyZ4RlvJQDy
gKLWN2CDYSXB59zRoXSz/EvfaW6meVmSOEwCgxgAzCgg+c0Xa+zdKY2PYQa4YO6WueEaneYNxksu
jV4x7oak28nVK6B/7aFpvrXDjdSU3B4JxmLocJWTMZCj3niQQWzizlk52Zj/CEJW2eOoAQ2vZvbM
h0Mch3cAemCuXDz1ym3NPtWD6qATa1sKOID6zDNJHxhT5WR0eKhlNIZ6sHn3ta/Mo8eSfYihpjSH
YcaZbUUdcyZsiDcsdgx1Nwwoaei+1qt+AQK/spt3oHx0WPRgGc+Gwb1okJ3Wip0UjIw6eWowDNGG
sV0ldSC3BoHqTTYAEW09/NHzwlE5cJ2Lpwawykzq/T58VDJMaEbPMzbKwqm2aVnbsxnvqxEfp/gZ
9z+S5oem3JNCtRPMicYl93gPwhDtoSKYIBoep/nRnD4r/DPPRqflxJ71N1166gH0zotDEg72TG7r
DlYAnM2EYXmTZA62ka97qbMr8mNsDWeO6X4u2sCMsx2Pjxmw8WxNUoI0R2zvEpAZ5RN91cz4BZM3
x55le5lpX1n9KZYbZ8g1j07KgamTrXF6B5ZY6kb1pxnDrtxie0uR4N+m26QoDqrGb6k2+jnFD2qk
145YlWvqIX4qgLCtFnSWn6fOOBgzO/BGZ7Y6tIFW9/jLcffU8GTP6taVo++cx6+yGdqKAZj5Cp2P
TvpB9eoqMmuX12BcDFsKZDEsQk4c3ovaEygO7GbsbL2dHaXNFZ9otW3kpm+Z2CeUy8gpk/JW1a8S
rbTHhMd21161QNjQ5MHDeMKV0rZ+VUvO2Ci21l+Z5QP4Z+wUpEX5DQDgnQqgKQaVbyl5la0XkNJd
s5G6sSkHAKEP0h4IzMqblJuHqnqbYjMwy8TTmOxNkgKyOVBpPtHpZ2lRL6ELND8LUqnftR3UvNZQ
Te6BnnnbhF87uXwYJ462tOwA+d4xQu7UxVupjHYfTi6zDgU9FhjOacbvU6sEOvB/+htpjo8qEqYQ
oarSe6/sO+h57NfYG1DNFF8bJCi4qrHCRpySjI7cKG6lVUCWh9OOGjSSzMLv6k9FlDh5z125vOlB
wx2NsZMr94b1A69Au6C38vgQJ9+rprJ59SUypeM0P1lpcpAA8mmnMflcUeaatfwczvRb3L0YLKJO
JNHDmNwDezK3zYz9nNLJYaZ+Z2bWfTKriKzZ7MtjdlAMzS/baZ8qcsD4BAiUsNuXmN8EUhRv3KQc
j61lfO80xbWiqXJ7VKPMslP3mokCpTSw+V6dx29TUcCKtH2YIZ1HwLqL6mTPrTaYrPLbnBVXaVv1
ThZOn5GkXfWGfmwiONAs7h+7GZTcE7/msfoQsuHQVrKnxO09DfMvWWoeMqs+xgaBucHZkRp8ZNPw
PY1DFWreYqqAcKb5WslKWx46b+zqB4z13phddBOh98nb4lsjqa8t4LVIB181or/gdql0bZTTJwpC
Gh4mumv00bM2wjf1Qz7aAGK96VJ2kPvwntWDYYc6uR040KecNO8BJ2lm5E0K0zsSRhQzy2wHpNhd
wkbfkpTrKUr3ch3vkw59wgi9J0WzScv2Zqd7+DnOoJbfJWu+19vuRsnG4qGZu70SlTXup4gdboZ3
vdS/zdqguyqin1qTEM+9Wd2ZVbWHDb8C4C3F6wGfNJlurNl6qHn+QzEzb6CTdEQ/zLLjDtwF46hO
7hj3h9zopNgm6Sjn9oApiRRNjm7ogHPR6Ye56NwklO5ks7jBZExxM6sdZg9N6XPcJJmjE9J2NtAw
Z8TuXuttbhgo1pYF96Mw9+oIdTWlfABQEdgix/Y5ZjmoPo1hr0vUGUHuktJwj2vbVV072laoTy4F
kmDcI6hErelRE1xQMTOdZmA3IIs/AHT3VmfZQccMTqpLHqnYfjR75GhTg3d2ynZ6haKh1Gk7wypu
WI6dWl31earZXTQcQGAIL1dwT4JbyYovA5/tHLs2TfFCk+dKVewa/ces/jloxXVs7ab4S6JpdgyC
PYAeO+Hc2cxU3VpjsT2C/aIBRk+WcBswfVFo4RncOiUdBmfi9DFsgMdtSPhooEOyAV/gt/jgrTUD
UOi+Jj9x/45mmcGs544yS27ZHHkZ22b6Kcx+sobZY3sTy6lHyENSXo3gVR4iNGy6HDx42q0st07N
+H4shpssfsjV9DksX8zhaNHuOYufa9LehBWzQ3qsSn2XtrIXzW8RpXseDl6fRLYV39BRsxNt9kOt
38lDsTNa7Pd9sYp72ureOPysI1jezRCqPhYdUXaPHJJZtl6DS0tSb/4PlItEQoxEnYNWrtoXSGXg
zuz/61I1B3o5yttzdceW5QTja5Ywp1UTP1Y2itTrrxQQvmGlRAOjjvBuliYN/IdjDvbWAky/SFoB
nWNT+MfLb7v1h9eHGOFFPHBZDRuF1UHafS07Xxu+z/HDaG5MM2xIIULtL1KjrM7Tpg6mMesXW0Dz
oU6dSMZqSaIAAOzyodbv7lehSl9+zknNgc9xNlXLbAiVbxZcxiZr7K7fIn/eqofpQnUl68YMKSuq
Cd1b73Fmx9gFcxTZlrjdALfMRShMvOIp/Hr5dBs1JF3QjF4p2ZSPeL8abMhscwT8JOIcXL3+Jcp4
UOvdFr3J1n0KSgJCQD1MZByUW088j498oLdh83L5WBtCxL3S2FSHsaTYcNbG5kWxIlur6pfU6jZ0
Y6smJq6TZppWS8yCcmi35sHakbvOHrGzbe7YJhfEutr/0kORJqVpixidaFQuZXyS3Hop4yd5frHS
zTNtVGgMoXwiV2GuMTNGPf8NC6vOILvDC3HzKxp0qAzYxT173NroWf9cmP6HMwdl5NnsbhcjGhTo
jCBKMXpljkeLbPSm10/1IUKoOzVdNk1mhy81qc0DHdRniW5Ra22JEC6uo3KIV8SSHij5I5qihd2q
8ej+jWZ/nGP5ESfuCLTHs0mXYaAsmXgwI9/w5l5/1mZ5q8fyX1zSh6jlq52IShQG97As7ckHw8cD
N/NDyZ4su3rn7cp91h2t0d6qa23pguBvlWioZSAdoXNVfM+k+x7v+NTaWBLckiE426oarTid4fWA
LogH052Sc2f8y4L5r3AoUvT14ch1bGIv6B6z9+/OsA4WpT/qDK+7h1/CLDEqSlIiW/UirGwcXSts
loF0K2WotT3/jQZ+SBKGTVU9rxlbmqht8WiNii9ZdzMISi8LWV2tURa66n+nLIK91oYyyrH8jsWv
+MauuYvu6TF/yr32OrnVXe5Yh9rnXucwQKY0TndNP4cP5bfLv2LrUgWLbqCIwFCCK4z00qtMy+5B
367ABDJ1ix5zS5Rg15JsDbVkYYm0B4UM3HvEGztvBkdKN/BM/otZf9ysYNaxURRZqLEGA2Lh/UJS
rRyn3dvkTB4u8iBtQ2Ysn+q8Tv0hcDn6iR/JMZbVGqgjwQ5+Gy6X3bT/k+HydT/8IU+w7qZPR33W
MJExT5XfUeLOwBq+rBirIlAoB/+mYiFNF0QoxqiYyYRgzNTyOIeSL83NhohVH3UiQsjMmrxNed4g
mmQGnp6hZo/GbiqeLp9jS4iQjBVzXdfZguwb8xkFzhQt2KG4A/I+d/4nQWInSytMQLQs7kmbjll+
zapbpdyI8GsUJZbycWNi/yonhjFILWQsw2DoJ7tj6jXUBwJ5IAVdkKd4Zu6pa7iXj7buqk7kCq6K
9wOPTav4l343MqAiDZ++aAOWwGtX9gsveuyuVTe/BTSME93SAxidJ3s+/lUWdfI7BG+VVeqUpRRK
WZiZP0vZgXWxr46bTMnL3zmz5xM5gqsyy6LP8hL3vEw8/QJtOcEB29rg2NBSsdFFi7mfKnmsg8J6
4FWHksqDRrbeeasOWDcUEP4BRkIRWW6JCdqnOV7CmvwF8+120xwLVBiwk71hCotvOL++D0GCO5zH
rgc3EhKclDxSM7JL/jpQwEmRB2kThGP1UAtXpWZqBMs2QqwmlKl5VwFKsG2TGCUG+kAatP6yClSP
KWEblrD6nU6kCYYQRZnEjSwCkid/6mTtiTQcY7fK3zjGEymCmg+My4WVAwm2rn5Sym2FcztDx++y
VW/dnKDksRxTJdcRj0fjSLOrpYUasd4OAf51WdDyh87U4eQ4y6WeRMdBmcICj9U6SLTeH7UbNof7
/02CoHAgk2FahhZiQMlTlVA3A9H3/yZBCId522Z63ucw0PQLZjZtrO74lyWsO/eTaxLCoZ7UWTcs
eBPm04Q1Lg1kqMSOUVS3OxvFZa8ovdyVv23R0qwa64lYIUCC+VolLXAsA7N/ks1HPupBKX2J05+o
pwWXj7hhPWLNwqJzOrUUDojTYES5uRxv+BZY2jtM8gVtEwsWUzhY7TQjVg2+eZBe8109OaBlLIPC
b58A/2v3ruzqR0QsJ73DrEC5B4IJ2wQI3FB6sZgh54NpRUaEGkM4XWPc5I73ZOM6t0QIbiJiUl5M
YKsJIqCXMfNbM/xzmFYLFH4YxQWnkKmKLAXonmR1LKOvao13LeiYZGNzOWZR6vOv9UuESBfQ0VxV
6rRogqLeq4dl5S52B3StfhSPza7z2OfokxSoWLAoNgfb16/vQ7QYOdBfkkiBWm5UVccu5Yc+36jj
/heT/hAhhIs2ViSaLk8eIBMvY7jgeV82T4kBJAq0hEM7juwecL6s3YjAW2cTVEPjeVGaMa8DYjSP
jMB1ZJ0y/Z3H+jje8itOHPuM1rdV5nCK+hckpMCB8PsapMrUQUPMCqTcjZzKiVN7C95x3WWBqsIw
iAlWy+W/n8jF6UA4vszp4ZjoVI1OrKERql1bVWqnWBq47LXW7/JDmuCXqd6MoTrDa0nyTSvHGDva
4jxZ94sfEgQXnM1jMnfLqh0wONH/d8HSaZvh6+VjbAgRmwrFTGslGuHnVWzFED7ZpvWzo3wjEm9J
EYyqmEJFLzRIaaZHdZKBgoX9qL/bTTR+XRgR7Cqr+wqI3FCA/8yZL1Ayf4Zft54lfYgSLCnV5lRp
S0Tlrkm8JjePA3AbeQQSU13xLn+h9TXuk2MJ9pSawHcwGWQNPtgZ+93iDBesSOyoS0HqbrOlrn4t
bFkQy9BAz/3+g04MKVEjpZ/ZUlIDnBFGNVrm5KMkY+mk3mr/rFrRiSjhbKjXpbkmQcd1gFFWVu6U
W1Qg7wPVZ7EE6YqqoYNLzzBE00lR63apqw6S+ZZUoHuK9Scl6htvAAihPdXtE21RB5U0/SmX+Tcy
Vzu9b2+bscY6nCEDhjxKbI53pUNAFM2JktpdNTJgyxuR28QAZ540YLErMdawZvlJyXdRIQFuTU4B
ywIYRfz/MccDPnWymxJMTEQa3fBFax8M3U1VXQi7VI0KniK3iLR0ffJAId2hj14Vo3FiYr1cVsQ1
nf+QAlCB3/2rHikRKbgK32oNGLwZZnpo+Wjrg5UelVrONoLV2qHwJP313QRrlvuGJrSCaoA3yB26
3TwBnKHbouRcO5SCcCFrwA1VDJEthEVj0ccS2tRtGmFuzE1oD4LV2efzxkjzqqYT0ItS6CElIhjD
rFUzBa45Xr/mY0h7IFqwv3GyHxJE8AWVJkBhmuFk9eh6NO9Yu9PSu8sqsO6LqIl1HgD+maYIC1dw
3pmcIjtawAlau/LL1M6BhmAFihd2duGQDe/3npiL5qvj44DVHP/IihDVsyyPTNOqyyDs49gxQ06d
Rimnz3oHioe0L/BeGKrWJUl6LCfz1hjoHmUGr1EtFzFntGWJYO4j3hNTuuWY1kI7DOMe6Y5Pyk4b
02PHzGNupY2j1oPb1RbK3Pyo5NV3Kyt7u4yTm04qHjDCVNhWBoBBo8Rsh8ImHWOZ/G0aWzzCaz11
ihSg1aF0pcSal1Os2JLCL2v5cSzLHegHd5MWGoDcjfY1x51NpNBcU9Xxr6Dj7uWv9I4qeenOhNyE
83oiYxbh8XY9uTKYHJXd9Dg/90EeyI8Y6A0fdT8DH51TPyZfsmDLplZXsU+/meCPQAnf9vI0FdCS
0VPcwsWYLPgObBqUPns0/kYpT8SJIJsSCVmrFaBQbT39IHuFn6r+Qm8yee2d+ZL8mD5fvt81n3Eq
T8hmzKytWaJLkNeQIyOYIMvr7jXl2ecOgyyXZW3d5Tv800kwVttuniYe5ijucl/1FBsFGQzZ2fV+
CCLo5IburLmp07MJiY065VikSaA6lp4GddvvImPj+bN1e8svODmQ1FrhGI1WHhhxv0s7w49qw69r
jEJP6eZDcus4S5A5ETblAC8tJ6iGVAB7z5kze77O0NdPvhHsyjR2+jl109st3oF1qb/iMRGk9swc
ZGOeS7AVJw9gt95FJUZ+LyvGYkPnNv4hY7nmk5ONrVVHWSIXYBTCnuoBexBwwfFhE3J1LQx/RH0U
U3+Xk+lKY9IaUX/wS8zM2R1GHB/DOYi8FCYmBQw4vdZ17G0p4nvkvXRAwYn1E1Vmdczhsg5sZwYY
6BtuMUrGsKS3dBcaDqRVbJfEnorazewu1YCt77ic7dJPEPxYNLSjhVdYEVid8pZjzhjwkYeqbR6n
dEkCebXF+re6lHhy22IMH+RWUWYGxBHNlg/VPn9u9pWvmljrB1eaa94m2PJy4sOWC91QWCp4tK4u
gfgMFLmgKegnqupBopJNrK3FdVy4TSokdH090UYlDdgdloXxAmszu9jHLoNv+qWE0Vp73oTA2lDe
s7VxgqUgmqZATsr5daVMbsMaDHZu1VVWKzqnn03waWVNqhrEQjk6vdivxlg7xhC8/AcLOuAvGE+W
bqPDIaELdtkHrLa0T+UKjmbWs3RI5mppaQM48YAqBFKLIxYngHE0PExPkVvvNkQuZnfpKwp+B8+P
uVEbfMWFIU5+Tt7GaY9dIUzJHK2g8Ip7tXVSxQZHyPT0B15hwySp4I641rKI1Ige/E3zU6+SH3Ln
bQBpSBr0wFcqAa9EPAV41zl6j8jodwVoq/Ea8qy7rTRnS7kEB9V0GOUfZqVBUeOoYEshriOvLSV/
48LPzAYcTqauExkwSNTCELbggCtFtfCABck9dtu8Zg8EWVQA/M7G1K/qh0eEandD5GKJv33jRaSh
mNhQ1kG/IT6Kkty0mrk2ib/ABZAfrUP20o/MloLMw8LBprjVExoG0Pnx/lLBPPD7CXlURHlaENOn
zaEDx2F6ZB7BMsSeO5WdHFN/q1J4nlS9HxB9cQVzLACwFbRI1SQANUbY4KW7Yj/eYMXlwbQX8O4C
xCKb51sexmfXCXZm7LQDhE8WH03zULKwHOPy3UqHPcZ4wPynedLdlqSz1Go5lgnyBk3Hfjlemr9f
ZKgoWalWMvHxsHH0VHbrdrfwHKhbTmD1iy25h6FRWcdb8HdBjHSqVrS4P/16IaWEx8t8LP5dceed
QPEPVHL1aB8SRbQlCnjSTClxh/o1Fvr2bRAZLisd83vjzW7p4qvtu9qugaLlbBjDumTDQh3MBA6C
6HG6QY/KKYQx9Af9YDCvelMP0NADYFYsx7Q5cKM1ZGDbSroE3TO1sT4EC/6FGonU9XlL/fiq2BtX
UNKbfB855u4PRpVWVdSiMHlNA2CpCIaQ1yTWpo5RX4JBsCM/kiusKB23G2DnIWvRUQJUeU0DzIMq
4h8wmlWJppdJEF4PsWu8k29WO+PatGU/3oUv2zHjLLkRJArBmcpp3cVzyAJZKo+YLbpXlK2V+PO8
TZAhOGlLskojIri/JbepLV9F6wP70MfayRdMt8kB7uBwNe/GLfU8C0KLYKpicgNXuTzcfrfEJi01
4G7PwDcjqEFWe04jbMcEGzawGhAQfYimALBOtgTH0k/yGBsWD4F2WeynPd+Z7nQY0chp/iCrWTsS
mGGAWKiomN0Q+4stBqLLcYiJ38pSMBZYn8yJAoRxc2s267yahcs7kSS2GctuaLKoxKgU3emw6dpZ
eP3+PBCsHgwlTVMDHCs+mXCLk9GaZTlQFhDCHrEWeYVH77UW//OSwXIsVQPMNT7ZORPIDLYD2oZj
EdTeUjJIQdBIXKxDYjx/G97+7B36uzCxez9JWt5qdWgBWw7Ly7Jc+Ph2N2NKPkuGetvV/HuDpWKb
TezrhlKu+ayTY5619HMlz4a6pv40qzUWR6OdbAHh06S3SRnesTD/3k7aA9buMuyuFVthYflYonc+
lS68ZopB1UfUA5cUQtSdxUP/TWjHwKVqycgBAcMj2Hlm6F1aLMHAwlRkld3PZLb1xGf9j8u3uvyd
82N9yBGCjjIMfavnHXq2KvOLpHZjLGTTKXMmbOlH3T8u3b1rz4c4IZFIFBkcdllI/NLrPWDAam4d
qPvOKwEX7GAJyN1K2s+far9LFIuFxViXJfaLqW+ojjshvzUnkE8tEyDLo8JTrv8geVnX1F+nFPNp
XoVZ1udgY0DV5jmbm2dt6K5Jj72+rPGY2jxZI8Hgc3Xb8Pb58vdcC34Q/B+9EcuHwKvtaxTWic/Q
BZ/HvV5tNcLXveiJCMGtmTFIFUc0KP353hqP5MD3mUv2oM+bHGLXud8FW1zEaynZ6aGEiK5UTT8p
vEO5QjNUO27lNwySPcV15aO8sKWia7HvVNji1U8Kba08RUo8QWGWQtsgORirvVlID8lu6b2OW2sg
qwaoyQhLVDcwvCiI0+ORG3WN97U2GDdEGwJDKa8tOgWJnB/6ZGuId1U/TsQtV31yurHI5DmfGbJb
jGLOZRRwrK1eVsHV15aFTrKOmAfAQXGxypyKTJ/iYgmzy2trCbP/SmUHUJ9vOcrz1bTFwE+kCcrB
UO81+hBvE/Ab7DWkzfNdvm9sc7edWa5/K6ToaOchnRXt2kKZV1fDArybSuzURHZZyGyehXYZ3RSA
Pfmre/wQJ4QcPFppl5dlHqgTQBKkfgAwcvaKgrritKGyU9XsbtKshwaQFa7cY3N8AFQDYDrUv/ug
Hz9EsHhAJRFAJKO/M70qvu5FByxkofii2ks6uOWxVzVUV2QFC1kYcxerA1rCrRFsVEuY11y9mR1z
9C9f7Opn/JAgFl1lrvGJVGqI+sPrLL+G0mOp124EnJRYfbwsat0WdCgMBhH0c16tQmF5gzYheX/U
Lc/I/yScf/KsWz/YhzDBuGNKpyga8Z0yrh3GXNnHbfwiz1Ns60AywfL/y+XTLcnBWfJwcrjl95w4
Ey3iZcsoXlqpWh1I8dJE39X0romwvl9m11YpbSni2hPZOhEoZCtDq+ZZRP99m//wibx1OCFVCSMS
DoTg4Zr/jL7KzuQuzTi0n8HDmQdRkJe2mvkNgK/8fmd+AX7G5btdfWJahqKp6vJBzziXLMpmVk/V
Ug6oUHH1qtQf8MYcA3REvLzeAwIKSMC7JthqwSurJz+RLHjURFK6ouER7GNHAqzGPi0lEAkwNvbi
yg2vnn1A6tsNAE3+rhZ5emwhHkY5AG6MBp84uTIPgFVZap9L/0cqvBKcw/946mSJHidnFUwGNRC1
M9Ms9A1MXxINODPfmLk1+r6eMp1IEQwlzmupkmMOB/o2egtuGj8C//GQforAJ79ddFnu6MwuDbIE
X+xDgKvxd7ukXRazptBDv1LRZbX8yvzErPu/0s9fQsQKnVSZignylvCjTjY7qvMOMRu7uhsbUJLZ
3G8XylYDxMfpRDj0EIBfIPXMKIxP9ZLhWU6Mv4q8JyKEyDtptVzyOF8yGBJMe4w+e9NBQbHzT+of
6xnMiTQhvDYKZVZSK+FfFP42NEMTTFsNS0NuB2hG0d5LYWFPwJ9j5PPfqAZaFxoW3RXzDEQ2B+06
T6mOlMx6XOrFzefiFUuYQb4rA/BwAXcM4MNX25qxGOuZ3iPIopkBxnIwSPyu962RlhItUQ9v5U8d
rBj9XHBhVU6tb1FMrkZaqi6cPohHslizmoAdgHR+ZEHOXnt1AF7Am0Yfu/AqNLPd5dtc9cYUvSAZ
TSEDU2vCofIwnDUrIkA9lV/jHvAxRbKLhriwQdH7vZxB8UXoP57ThFtE0RZ0faqinVMJ9UmdxJo2
IvjEx1J51LMt5ry1T3UiQMzBgAM28SqpWFAnBybdxCwCNhj6drO8EUe3BC0pxUmOQgH2Fc2KtLzF
w97TlOGbNYPtBphhbt42ny5/q9VqN1kmM3FtGEkXOzJ6kxtqW8Wh37ijQ4LmbiF6H+xACaxgvN32
9O+9JFHlTwUKBm3hHZ527UD9LHMYXgAuet6fG9eyZw+gQBAejujV6vbohvYUWD/a2gXwuBXgNft3
HYwlnGrgnzJlIrZOLLVtZ1SuLB+IAHYdRXZb/Zyi1s9KTy6O4TA6KDbZLAGwY7GVG55vpy4qeyJ8
saOTD22lalvUirEU6MyAGt8BcoS3SY8OI6g/XW6HLlqo90vTL/LQMQ8XcAfpNjtsNRtXFQ5PRIww
WtY5xodspopZMji/kc6+VZuuVJWHieqHEkhlG8q9FgoJtnLQ+0NrUxORF1iDDac8Siy/rSp/UPkn
Wd+ast8QIeItcD2ZulTDSEWRPilAKNO2s/olmp7p8McpLMFEGxCIThqQ4d7HB7m7kFqAHB4A9SV4
XDYHGtbeEASjv0QhFgaoxd5GOlhAfVnQnJd6AVbPjsrN0gJQ/mCmaS3anooSjLMYy0btsoH4WLrJ
ik96eJDMLYKmJTk4u7yT4wgxD/u9JZmtwfKXkRAT0EbOsmcEViH11fSxGg0WP2/DyW2JXCzgxNIk
4CZOAPsjS0m19ciBfM38eLGuZUCBXzN/q8azFgJP71EIgVnG0FcY4FWzTH4oUvVblgLJMkF61te3
c5n64ZAGlw+5qvYLax+gOeTzpbeuBOVOubTW5UR18vp+yGT3soRVP/EhQWxGzflYF6TGyyOvNbsH
VqN8zzgQjceNZHZdCX+d5D37PPlatTREg1SCoEVXAzW27JYc+j7ecESrOSyqfSZmLNDKOxsUl002
TNiHSQKLfut4elDAwxPJWUCBgisNy/5X7gKlxalphr0ZtiV+zYWguYySHAZn0AYTUmigbUtNHCOF
XoYHc35I3NyxnhTs1umyK7nNsGUDWwIF044BMjc3Fl4IS5V4qt8Fyo/LPEQGj++GdENbVp+QpycU
7JyNXBu0DCcERPT7CMYu84kbXS2BPZ4RzbfKAGtGdypQsHILtlaFBapknFzLw7dZ8qJpx8ufQLC1
NdW/bAzr+nPyAQUTR6mFjtaAR52eudW+PMRu6pgRRrqNPykyrNne6dmEXIHoeplFo4akEE6Tu1h6
AvQIUBSN5PO0szCiqLqokTtN8W2Bsrh81K17FR7nDU95GPaob0bKHrhTtgLk4j6/TdKfRXcnmY+X
pV3WG0MWt3gSpQorFCExqYBw193xXe50BxOcc+Ar+5Php4uGAXlCMA8HwwRfiSn5+eygHu8WcrLU
y67yfem23ct2cFg/oSlTIFpQ9L1E7AfkJ4RmhRz6FvYlA+5mb8pOwqyyZv3hwMJabAB62y+ByxWc
eNRoANByVVWhr5hoD8mmoyb/dOUaueypBMGdDZbE9KyFsWtAR2rJs9JsdbmWvyCmDacSBP9VW5I0
5TPUwrx+twDrFhNdnnG9eLApv9t+HGxdmuC/SK8TpgES0a+Afj3ktaPkW4h+WyIEjwUQY0KM1IC2
YVgc9He7rhj/13sT/FQkjVUTGrBe/fqk+YlX1a/m5xYyw7prPFE3wVmlrI5VtVxiW2AGVY6eOVAM
jvn+j1qt74MFlxRDcE9J1JQRRb0S6TH3UW5+UL9M+F88MKEfuuqMgCErqneu2Muearm5C4LFwRI2
dQozAGflw8p3ZgJIeIqRYykJJuORa+pGAN/QFXGYJOoiykqahH4afTKKH7m+YcGrjZ8TAxORH1qJ
gBvARPhcpvn+aeNn3QcSgHCDvdqwMLX4u0vKmoqwMbGWr/avJijG0HYZnjV/1ghdnarAUqOOXIto
GhW71olcovir4HTgBQigmsubDVtKaBZAJmZCUfNzIsyTbGTli5M405ETsYKFK3pihlnSFgFwn3eY
9QVGenGjG9VfZSMncgQrL8AopnEwF79fZ3rkO35jBcCp97dHMVePhFFhDNXiMlE0+f3LoXSjW1WJ
No/Rver5Pq5ruwDS82XbWq1L0Q8pYrmtIXNsxEYaYRdD8cPaBosJ+liJj7k+Z3n75m1QXW8921ay
LCQAS0qOsT4L5bDfj8YTmfQdi4oAS/p2jg0QTTF80/iqz982jrfypv9NkuAik1JXZ0PqUEEwkT3K
1wu1bqS4NMj+oMy14jogDHPdMgqYOqrcvx9LY0CCH5b2cTQMx75Qnhoz2/IeqzIU7IOieo4BcpE2
flaNWu56Iwr6ef+vHDUFqjrKeSag9u/+cA1g9RZxHkxhLryLYvkOuzKzxFID30vW/ViuQeMgfSv6
/J4YZSAnd5op222RO9qkXs8K2argrZ/5Q7zwEeuaRw2Q5DEu2TOHZj8I+acr2Sox5JPzCaZWGlmu
a63FgDJzDT5Tp8hKZ0MRV8+Ajq2JgUzFwkzr77pRliGx+rKBQ6wcVJt9oI9N79o43S+ZFTEwlfL/
pF3Zcty4svwiRnAFyVfu3VJL1mbZfmF4O9z3nV9/E/IZi0LzNDS6DzMvinA1wEKhUJWVyQuKOxcn
4KWvNpmgGIFAdM1zBEWxySwVACVJ/C5LrWvI39d8cS6vcPdMb4wxZzpV5jBJOxJ6vfJbN+9kM7cK
+VNZ3F82s5eGvFkU4wxGG/YT0ZLSFyQL/58d3VOC8TkPX+Z8ZUt+Lj7Vn7tD63PzrZ0XzBvTjJtM
BDRfJCOQHsDNvQC+NFsUvkTfS/zwv3eTwhoqTACAoWjO4uPN0oTskoFoMoPtAw1oeshRsP9zk4ZW
FjkgZMO8rM/Z4N3DjnRBRwxT4DzMKuWqR6sJXNv+HzzrP9MGo8/Hsu5lJ5qoEA2DBnikSSxoPVul
QZ/zJPJFf3QWt3SGzBfc1a/wJkSPCWJBvHO487x5Y5Fxn6EHOi0BowSyLwqawMBK4oaOgudNaCE5
+Rhu4Y1FZj+BjsJsWPEC1/iA1+x+PcD/DTRagIdhi9hpLndkCvHmpdQ3updAiK38oYD+s0DBkreZ
O3BWDcyKf43RoLd5765tVoutkuLzjRhAB+e7upyS8Ge+LNbaFlYt+EYSe8X467KL0m/EJHtvzDKx
tDY6ZHkY2/Lb/Lacjn1e3C3S6ktDEDa3Ufdv2Rbp5YCTqMkYQ1Dx3Hq7yCQcUO6K8LDLSQZWH+Gp
m4rPk8TjKHwB4J6t6tUOW/ZF37MAuFAQPP3WOOaHLliOEPTxx0C6yyCtZZkY5pQwY5S7/dML5xkX
YrOTcW5X+vLe3HxOqZSncOoAcF2KKw2TP9CAk3j5y+7526ySKZE0kTgilwBWXxCdztWUa+kFyKND
Ref5fdnL7s27sUh/0WZVCkgTFmUyCr/S5OtOSJxiVXkHgWeDOQgadPeSoUaRsskd1Y8CKLPRQrNc
XgMBgJphBKkpLoXg3kvyzfdizkGj1hLRQuwlxKjKg+SAKd4SXDp+K7kaef4YpPaNRSajUEud5GaM
/gp9TSYvoEU6iQb4Ln91vD1lEoooDvOiz4BZFDvte9iVPxNdwqjdiNIaKI1iEPRot7Uy3SPvcIla
OkuX6VbVkKOyyKuXZmCAvxx29t5Kb1bP3B1CpxVt12K/6f1/Ox/+YDYNS8H77z0ZwP4OKATvTYMg
62Z2QBfnVTbkOEIxWvII6Jy7xTcOqChhujkzrPFJcIofnDXu5jjaq01mjVKmCFpeY42Usl+J8bQw
DtVPNA2B3p/eMfLLWyMTXaNJbvqkb4WXLiVt8eb6MbND0YGkJaCERhAfDf2Rs0iOUZbrrghjec5G
vGfEIxqVeIEeaZGit+IsmBzFXk/QkFJ4/djdm/l1Zw36900cKpsF0JkRO/uBvIq3QCbKTnIVo4E5
pvAc2hPqIFr6yTgoJzqusPR26pqQpzpwdnU/tKNeoeKWpCiXtwtMx6Ifyxyqi9Va4p/3WxJkQ25H
Mxj9IQAq/BSNb4biJ1LuJkZu5TnvB+z77usPYKKTmA2QGCU53saITtr1a37+njmsveorosGrNeZ0
rgXQUaR7gTnSytorXOAdcXd3ZYRiZ5BtYe6LucMwiqmr4zL/qRn+GWWgnRrlXTPA9MidJSIbY9S5
No66TLLa1wsK8jF00CITvRPMN8smJFFJoCefVXB2FKXzEefZGGWcJxrNNllKWjB0RWjuxHZPToaD
2aHsoNj1UQxkHhhxN4ukO0foI+eM2wBwFQNdTFis69FqBL+JMUhnnJpSAoXfw8rrt+0eyY055kjq
2RIVwHSjc1OedP1GGHnaY/uPKQNd7heg4xmXQaX2szkVRomsbbGMob6FxKEVFoXV1r/kAQLIQnKs
s98qSSBpBMoVRTvlYcUppezmkEAHgmkdxd8zioNy1mq9qtTYr7LFyqaHNj2pEq+fs3/2NlaYk17q
oPmCVGH8cjPOB8kKDwvGWtfTFJjBZc98qaixx0HCAxXUgETHkWY8s4uVXu9HKfbzBqrvobncK6H5
ecyA++0St8TUrqSkAf67ymSoAVTij3lSvHmFZmkdlR4eaVZcplB8TN1ibQHW1A9zFDvKtNjjKrkJ
6rpdll8NIPYw6vIKygJuY6ZHqMhZIaS7F1MM2gFwvaJzF2NwuyiL3DQFiwlE14vYPAkYNo+G9KpK
kkAjugM5C0jB5QHkTqF1GF4XpeyskeZ2cegMo/QzxND7nCSeJKhX2tTe6ALuu2l4DGXzm6JN10M1
Q86xEq5WRZ2sy5u5m0JtN5P5cAhtQhYWYG+QR2BWMUlh1Uqueqq5fIIco9MVFbSeo+iYjtHVmMqH
Tiqee8lwEs1woOH3kdfI9ucwMdxA/WPOhyl+EcygfjRfKScwqhlXpe9InPtpLwJIsmao4OMghs6C
kNMhzBZDQvloNAU7nJ4xmMzZXrp7rKui+IzajYJ+ASDBbyO3OM2o5BfQxpx6bxbvKhDsGogFbf1v
1aPwJN7aYZJEfRTyzmhMzJDPsq23uiXWt9CQvOwre9slQywYBWcN/TC2kiE1UpWnE+omRgaU6NBa
jfqRZWws0F+wueiSeU5FMURNViw/h4ZDpGdJ8S4vYi8cbhfBBA+1HSOhrCaMxBJgWxfQIMrXEPvl
fPfd0L81wxyrsk/DfJCR0HbuBJbHxJWBqg8G5LKKmx5NB/SXl9fF+ziMp8mzAGJJA6UCffamobTy
7vdlA3uzRiABev38jI8ZJSiVwhIPg7Fx1GP4WT1RCEdnd5Nb2ZT3cDH8CVT9qIPyIU70558dpI1x
miJtPKMdFq2dhRFkGquIR4iQae5ihm7VVJMV57lszfO/FvWgZwoEtKCeVUTwPDHPg3rOTcw2YkcJ
pI3XB1n6HRL/8p7uf7RXE/LbVYVRmmex0qW+gS7f2Nw05tfLBva9/dUAk6bWaprEWYwjC/AiqgRW
hV6DwmO12A1ym41iTm3WRSXpRpxaAoaTSnR78UeJIbt24l0OvO1izq5WL+IyFmidT/boqPSd2H+r
QOOy3MqebPXjrQCNc+fyDu5mNls3YE5yn3SNEckfeyXue/nr52IOsQoGtTTt8bk6YOEXV13d5qrH
nABVjkrBG+UIIRjU5tF5R1Wct7nM8U6jf8ButImZBMLqUOo4wGUoTgBZATJ+qeToY+26pyyLqOPi
HXU2myPXcWxWY1P6Ztd+FtLiJCZiUBs8hMfu0l7NsIVcTas1Qcy6yh+k0hF61RbTj5yzjQUmVpiL
lleqUEa+UsefsxbkbM1PSCf9W35WGpE2Vphw0Y1xEoLasvSXBAPdKgaMJDLfT+kKlkYIAXEcf696
sLXGxI616EHIoei4wnKnd8gx/dIAOtJbdYtx1vYYu1xCU/r7z4L8Zn30O26C/NrLmho1A9p5Ed6c
sj3czUFbHRObdp/mAURil5fI8wsmnuhrhppMAntgVnlOk/EedCcrbxt5i2LixzqXQ1OTENExswYX
cuJ+CEERpwMxah1Zrc/rMXPOFEtHU6tRV5eFhKH8NDliVNEGTswfG9m+vHf7Gc7mYzHxQoWccYJW
TOQnKA0gWBWubLiA5D7Rxl26fLRxt/VIJgkI9VQdxQIdbYUcFtTRKBuh4JbpUTnO/odwkNvjxvLR
FH06x6pYYIXyozJ+bgjP/XbDPXwakCLdQK+VCfdlJmmLMJpoF8x65so5Jur6BbP5mHJ26hBi78k6
XSehYpvRlEAja7yvULG05ly+izAiZ/ez+k1CBdwq5fqgJImfx2ZzZc7StY7Da2nyl0QarBb16cZq
59bSBFQe8/muMJfnOiSnSYm+jlFT2YMYQjRhWQ5dPfrhPI1uswLjXPyWpObXEObfFCF6qFH1j8j8
NJVQe15q8kses8XTmjJo0eDkudf+2TQo9FuTILjKnM1hzc2sJy0IEq4ndzxIgQmVX9H6qdyBUvga
t4QQ8CIezyRzUitBqIQ0NNDFTAwrA19Ip7iXD81upgQWzX8WxXxwTOtXZTcBK6Tk4CRIvszi90Rq
rRTPwsuGdjtRlK/zH0vM6ZTxDgxjxfyDjPi39cndIsLWGnswI23u2hnP3Ka4olPEMIge/qg/Ah3k
V44ROu8ADuwH1r9LZFGoTZnKbW8oka+3R92aneSqAVlUTqPBe0YmOd7BwlCHVBfjcAYKw4iA1Ixv
kvEDhbrNJrIw1BjU5EYjy1hPf6etX9P2up+//P/cguX7GdZYNsCPFoENOQma9UhTPBMRW0E/wkGd
kjeAxts0+vfNjS5lUhmuOZDCSdNBrPCmT3iiiDzf05hAAUbuVDcHnFpK8BxBOAGN3gyQwmuat2K+
3ABVWc0btfwft9+r8zGxwghhcwWjI3Ay5aEoHyjSW7chTjI/pS9cO1xox/69/mqRiR0gmQzXUYJF
WlGQxVsFoq66rWhoLvc6uCnMQ/2z9rlxmHfKmEBCIK+B8XmELApfQTtbqp0Q+0sp7WsQanNJovbv
xNdlMqHElBMxbFLYaxQ0AeSTqZXfxmU4xIrsYMydFyf3k9y/5ggF1GwcdEylzhwLNAEoSCCdgemq
bArlvFm81sKg6VFSeXMJnB1lAaOzlMoTAMYR4Fx/OLcAFcXMjYKmPR/QxTmAhP6YzfpMbRIMvYUx
DfRMpqE6Y5Jy9pBzqRHmnaD01VLVuYijIM/3wAG6+qTfhnHtZboSO5cDGPW2sxeCAr0ok9ZtgU97
u5xMlhdzilCxldLGI3l2U9dopS6t18xQwZRrt18GTk1y1yGB1AcbtQnGTrZLHMbLiNdrnPhSVEBa
6XkAubnYu0O4WovufWR5r7aYr1X3YdVE6YI7Zj2V0BE12/sS0lflt7h+innl3P0cYbMyZjNnwRhM
YdYrP9agwfttkr7pXRWsSX7UF9Vu9NxtZ82Oewjbk84Jy96+vNpd39zYZy6HTDCluBM0dKaWWbKX
DMxBXcZjRNsNmxsjzPWwCnO1LmKU+FOq2pr4XE2NbagZ5wzsgmDhln+9hLkPwmTVMnnBLfTPLE79
888sjhQYDiCi757F4a2PuRayYYEipoH1rSrUU0sTcgbEXYePIL6362OuAT3u+w68dYkfV6Kfmukh
XsnjZXegkf38bL9uIRP5x3wtSwgpAl4r/Uciv5AO2TVadk12JePk1et3AM45Hrgbul6/GjtrUTfV
OGY1vlrULpa0fNKzW0AorXTi9Uc5rs6qeECAbpYVsGn4I1qAaeR0IXduZA/NsvlCrIaHrsdSAwwN
4tSSg4pcQLdXVkPFK0wldpUiidx5bHJXxIPWbROpsIq6uVmqkqd+s18w3WwqE1bMLs+1SMWmxhL6
BOYVnfAYCXjBAB3iIur3LwT6zEGLDT1uxmlCQ8yiVcOAJ4S8bKGZrfpKvFWNyiHKdW3yeun/I2T+
Nce+OWTNTCSxxiNAepjs9lC4sZf/aF0T8hrvKMnSnTo/Ea/WmKqiMMaCrs5r4o+AvDqCIs9uK0/N
dSt0V6bSgJGszlsHPZugjZOrvEqvhboYwDWeFWiKdJzEZT/SvP4a5nISSCk1aGfHvkqqJ2AKvigz
OuW5nn6/HAf2z8qrHcZ/GqKGo5nSa8EswIcmeiKvHvw/XPTVBHvztNpsCl2X+GmbPBGpvEnBtmoD
EH+MWkj71OPXoi9PpDU+59X6PKh9515eI28v6d83aVmrxYY2jkLsd2MT1Mn4U5+aQBKkr/8/M8yt
1NXpuCJ7TyCH5kXLV10tAJdInMtGdr+XKkPqTwRFC2Zp3q6likqjKmTkf2rvLWbl5ILK2a3977Ux
wdw+USN1BvgrKc0hZfT+NxMQvNUwASVe2rkb6LikqIb3S5LdQMWH00ffjyKvy2ELi4uJd3G/Iimn
svF4skoBSHQctDRVr3BMh4ica45rkAkkZdskSzWgVJIeokADlNMz3c5ZNcg6vDB517wPthu5Nitk
YsWqlnlWQPIZjSzDp+Wnf4Zc3wlNfmHDOwuVG4NM0GirOWswZQrZ+Lm+H8ykdTpITjuhWuFKCIXB
Wfu2QmGv0oAqyDtLLcXrUIs+lQK5btf6VOSxv87Ks4EoZ6F29j3OZDfq6wc5UlBanb4KxQz91ry3
iDAsNkr6t+pcmIi1DbFrwyR2azS/uzq/KSbtWFVrYaXV8CsvcteMl3sxL74vvaqjSVlfz1p0lDPz
KVSE38OoO8YkAe2gPKMOeown0FxJ03WT9L+LKDwqkw6Fqmxe3HjNj109yNZY5Ycqz4I5aYIkNr4U
dEAO79jOWuVI9UZUep1q1G/CqPLzCGLEkfylJulxxfmp1Oy6rbOvSIpny5jGwDSKzAFK9Cbr8u99
ItZBbeaxJdeSJ08jCpTNCQ+gR6lXvgiRgHJRov/CIFRvF235IEzjbd4WYG7RF+It5fBUT/qdkSqi
pU/zN6GvfiEhuZ7J5Ob6GD4JDYgEhD7/rkcDOsWEZF6d5bIL/enTOkJNYpDRzjdi45eZKY+LqvlK
3AWqoH+qEGPsphysuZyhLZrFvk4abFYrWBrUQg0Dqq2p8Zgby2kszO/ijCxfq5UDxEXA4N4HStTd
RUR8xMC8N/dVaut1iQZnX5dOm+m1VS6h4ihmNnpmKh4ux8f904fhH0k0qYeyyV+miGlYpMA1fmS+
fPdm2RhjTt6YZIbZv3CWIIY14lEfnvRy5Z1v+q+cHbeNFea4qZXYh3G5YIp3JfcF6JcswI/t0Si8
cdUPozQe55JcZfV02xXtY54v93Ktc7qhu5F68xvo3zd36FCgadKIFNug38qdaSVN4XzgyymAToKn
EgoruCnfmhBas5xqDGSjtogGFygxR0tZLcofobhLoHLj9N7H29pj7msTUEJzNsTYr5cb4xs5Yjwa
cqnRoZAiizKfzTe1HTkK4X3OvbfD1i5zhbdJJo/mhHXSuYY/6M31pjm8B725Wzk1qCIOpZ7SgZ5+
u6fSpJRE0MPM124lr3+kkumqI/6cHMlt/Xeo4u24Kqj9DPDAQ8HMlNn6jV6UUoeRoz+CYvQqyuzV
pzOi75qR2akWvbHGHD+9qHLDbEFG9k8dYG1d2jzvb2OMHxFyGAH4fxcpx47vEMyDq4qqg84QQPi3
+9pPRl8nwpz4g/y4ts9hPVlVwqu/7c3AvrHCeOhEcnUZtETw1tv0AJpYdyXYUOgTONOhPLa++ZXc
1Jxj+JIPMdHmjVHGPeUKsF1dWDK4p2h3xGofB7+670CKEGL4ZnIMVAm87nr93tuJMwQ8IYadKgGo
mUGVCQV3HTpjjHlpaKbV0OLcT8GnpZnfKiJZcSFby8wjgNsJabCEmX6QI0kyecmDNyFNKVRjljLI
+6oQwizFEiYyzmbyTDAOOk91X8yGkvmJ8lVpWkteO+ty1Nx1RJCgawYod+GQjIvoUqpWUTRrXl+K
dm4MtjSAmiv9ednK3q1KUAf+a4b5KsaaQUghbXIghUUQFoNMEePY4mGBZml8xwNVvOhFnLngxhrz
Ailx6OOs1TPf+PalBxNYDk9U7fYWQidBNlllMKIlUgYrJha8zCs6G3Ir9uUVc38D8zTRlYroQDFl
L9jo/lNnh58MR7vKSwsFFhtFM7eF2QRviNg13OG54bxbdl0HURtoSMof+PJFNt6pSYBR9bkQepNY
XzfRDIbRPPpyeZE7NjR5k8fTv29smB0KthLpQbU4Q1AQZeFw5FjYbxhuTDCBMkfaKWKsYL81PljB
5QXtnIY3C2JOQ9ZHgpB26GdpyVMFGZ7uuuTiIumVyTjnGxvMUSDpIM2FjtYg+a/mIwgH/zCE/Zdw
kHcc9svdmz1kjoPYjHJVUNITqjr3R3eAlrsxL+AjeP0pd089qKd4VIf720kkUQFbDZhhmY9XjUvS
ahEelnEonOQMWYqRe1Mpc2pd9Cid7+irGear1Ys2F6BfB41pLTglcTVtcofiGPVgasaFrmVWFz5e
dpTdcXOMs/9dGvMVBS3toiSjdRRQL4jE6iz9h3ad3elXI15NtvzYJFbziCsOm7rK3vIAkSMve778
K/7Hl339FcyXbVV9jHM9Lv2eGIJfmyLmAtWidtd0noNMT1swuBpfTQJI0SpBhjYZAnD3PlRt+UnN
jcqrtCY6TEKU3YIbJvJqPeREob1sAN7++guZMLj0yAd6BdUTAezRIIyw0KydX5IsPZBAYJj2NzVQ
siGE7bwnPr5uP35omP4F75+BgRSmmDI0XZp2aYtk+TiDsKL7tv7owXWiUR7Do+xAAhxKuarP+S47
aSz4Dv4+IlnyqXpWm7hQIPau3o2VRWGEqF4u0Fdf3cJJHj5CCLUxx3ZGIADZTesC8PugCZZRfsXn
QOs/tSpz5cBedrOrza3CvAfmrFhjrZJwqyV1IMvlrzjSWgsRTbMWknDO9Z5UC5S7CLISvEBM/az5
jveqOErIsDJoZFM6UX30svhAcTDkYXJK8PW5gjMqD1z8Bj2+TEh5Y5lJvPrVXMNoNjJf9iWcYMoh
owSUO5UqkBII681u7sYu70PuHWhCJ1ShPQz3OZuWq2O9iEWhy33tgfjJPTznW5SBYp3yIGh2eafZ
0hEVwSMPXLvH8k7d1TBBdieBeo6JZ4uUYILCJBmKOOUN6fubvBh/RnF5NwqmX8Qp6m4xsQjpjnG5
PoUa+SxLWWWLazXbspR+lwvD1+P1k7YqPggHgx4d4kCP0Nvoa+VzWVajRWYIX+sx58re+1LbH86E
wLVL4ioTjNwn2RJgcqfPgk7srLpW/EI2OVndnvsD/Em5+Si10NnzVDD7ECNo0Ejvfuo9wnxU2x1q
kGnIE8KgP5txQOhT4m2B1zdm0dgHIoZD887sO0CiMB7UTvWx0idrynIMQ5pBEiGOrNzhiZ2oBapX
zGpCnALiSOzIWIGK0JBVL+Q3i1tVbumNweC13yPbnHGRcZ1d3Fvjxh6TPsadGQOWDE3FIQx/h3Fy
EwnFJ/CY+SkprTiavuRzHkxyBCZvrvL2ThHlzVqZ1ETqMqA7lyJBhG4PSpCdEnu1Bb88UnGDy7fB
TnryxhSTnqxRF+mLmMOU3x4GpFzJAYTuwUfSvDd2mCOMQkOn9nR8iLIWQAtCSSx9sGTBBXjQNxz9
W615ZuF0eAlBXi77cXmVe6WiN+aZg9hVhlJGYQXo/D9a5m+oofjd5J3sUpdFTKBTTZBzfo/MBORb
XuE+evmIQaY2/dLm/gcWJYO7SKZCEBLUb+DCmxdOL8YG2NchAyIqZetWZGldtZLvR1HKAS/KiSWU
7e2EV7qlYAYeqhQPIsCMjaxP991i8IDCO+EHRQ3EHogAAIfOBoWkKBWjpjrLGrkfE9DOUz5B6CP2
Lbe4uXc+tqYYp6Uz29psANFNiS2J3fnjMxp6UI6I7zTONb8X6ramGL9N11EgHcSavN4gdlpUdph6
c3VqZ3DqF4tF6uDyR907j1t7jKNmkRnqAritX1CE9AlE4T5ywHv87H4sAzphlLkfHF9M5htlyio1
7ZT70yT87rTqoCdpCS2H2lqa6fflJe1cgnALTHvCSTEezUp3VTXerIMEyjeV3OApZpnEn6KrRvsR
terhsqmdN/8bU0xmRJSlC0PSFT4R6vvKRCunrThcL7smVDgvxFslAv6+t4cOE+WSYcygSQJKylKr
byGPbXrv0yBk/GOA1V7J67QdUkrBryzNcRFrB+JCbllkLlRfvA9sF2ZSNUroK0nsWgpxVEDNAVWU
NNLsNvyaYXj9soXzJw6KyCrVRjJV1DxVlhlejIUEOIERDdPBJkfQH8zWHICkAg3q9pj8Si1QZnKO
0HlmzthkvEBqJnMQDbSUOjf04y/oCxiW7mZPA8TpKoxKofERPwmfuCnDWViidlXkexKIBgErZZ5z
tRFWkiZO6O14+pf1ERNFNljP3bpDg6DjLPLsfnmxBdUlXQHR7plgKrAY6mp0S+WD0vp21fVAVvoH
8Idw7hiOGfbxVks6BoKGtfKV5iRp3/UOXeuRq5RIP8ibfPLtYti2JiLHkqLZWaAcieGLAu3kQ+iY
mNXLg2S4Ehxe/fP8JcMYZDzEiOZ1FktogbdOdiN+Bp1YdyMFIQZUCQoj2QHTst4c2Sh+cs7D2eFm
DDNXdhx1pZxVA9pT0tFYQyfpe69CocYcyp8fOXlUGuuPh5hMAquWCfj+alDGYIrfHW6WG+0HvU1K
YonXrV3aQMDzkkmZ3k6XPiR1p01GUmh1DjJhSF72zuRmV5TZULTkp9Tpn7s7XbRWaDSIv/5wHYIi
91iehMfpKnvQ7PGUfxMT718TPDL7Tb/H5gfFer+meN+1UJxD2rn2VquchEznfNWzO4GxwiQJQ5v0
gBWi0gUaSbSuc8fMZOfy5+SZYPKCUDEBu9GhaLeWi62t83VZRBx4+nmSzCyDudqSelDSEFOmOBWS
135NvrVXDei0K4iVkh8Dd0iO/nP/21nArv322yRDiJlgZS7w9IgCJeiDiYKIuE+PyzsHLui3ZvJQ
EkPZGCofjMmWan5v88+XP815N4Xum0kHWMHPdM5m0kUqdHNmsfL7L4sN+udHGfz4VY1J+9ip3eow
rtZ38nM8Voferm0htbg3z1mKxfwCugcbN5eaYR4XuaBb2R++ND8ad/WSgNTX0WybLoA7rgY1wMTp
AYzhXETnfVzYJpTdC8J3hChs3i8WvTrEHUbi5ZcCvrl6pTcHP4mV3oOrUbZi9x0TeztXLZJWBU5D
hTgJWw1IhTVMmkyr4aqTi3E9ew7mu/eRRO0dC9giIPZRQe9zJjWDhxQwN9lSvxT62hVSHGsgo8qW
ElS9MLtuV+5lhzoHKQJ/vLXIXE9qo4SDMmJ1NIzOB7TnQIGlHY2rKSg4NfCzZAlEXpIE9S70qTRA
GxQmsOTjQFoxKQCiQBmzwGjdPaWICJ0+WO9poF4epN/oE3Ai5llJjzXLxBpzWdVGwtgNlqhbqxPb
xY32EN23zujQinR/pdvCSXOLaxO6RfmNZs+/+arzZ9npy68A7b1IG8z0BL89N3qDYlW6YPGjt/jV
5/6QHQW3dsmDclwc2h/hAQDO0IWsRSYaCXMcjpIEi9DjtKogvKM4mSRQwJSL9AOqocVx/ZH4+l3j
VCcCRLZl3KIbezJs8yvm5U4VkO8mncJ+x6FiAzL72xi3a0Y1n3S8NHzlNj9kN73TJmDNQ3M6wwhu
YheJpbmznRkBKCMwYMbLHs7c3sADER1bHaVcHYm0yLgiSgujPFclOuNV5qSG13e1O0St02ihX6af
l+R7HB2N9rGUeYeATXNZy4w36oOiA4o+ZciVclD72nHkJG5hixK6IpA2IZaMd0qJAsC/TK8Zuyyd
yKTVjTDXVeGDdauxFLiGM8mldlSGmnfgzpeIkjDFnr2QXYNp8q2rj60sFEKMzY0BthEs/ar+NPyH
HMdfoBH3frZu/F07Zhgl9/LA9GUrc6ZA+9o/xZwVvyxpe+u/sIu9/g6VOXIhKeYO6oS5P4KJ3lo7
2ZvSZbarJIptpKxHDKs91/ly1ZiJa+Ttd05oZZ8a1LxJBapNAlp6hNm320CMKlIMFOVRWk3udW8N
xK8UhBfZwy2/Y8Jey6wx5rAblTSQdYJbddmD2oxBbh7GFKTtAyYrUi4HBH45u7HblTGnNxEziMKK
ZeFLLbC6Vth2xANcoH+4vIO7a8Kdq6L4ARCqzKT4gPeNbaNDelOSryPxMVcOkxQkCUgvB841yL6V
XnZvY4nJ3SvUX+IRo5K+OYbRKYkb0emhGuuY5prZvcKdMD+76CG0jZsAFwHNZQALYOIPuFWaQlZx
J012/EipkugAeP5M09LyLuFqAp69Ql/smeihmFBvAmcH3epN1mb2WgcwGuzRMub0H92TrkzXfNLc
CFTQii+iWJF/i3+LvDyfrmPrKTq0XpTXsg9bYRoLYpa1Dhxj6wy5JbtroMSA+K1fdHDj3Jmn2Z0O
IGXVrQbXf/rYY3qh5oSBs6Sc+QnMyVjbMUmMrIBgYI+LJf5J0vvLbnp2mbCLZI4DAFhQ7Kk6Ssn8
Rxxr+fRuOnOFs6H075sPuehR2hktbI3eKBw1qppm/6w6iE2LjpRZGbc7xR6NP4tDwoKsVET6whzC
cILwad7Juica8ama+s8YyQjEZMLrM085z5v9nQTyQqfSR+CWYW4OSegFranRwP+vFB2x1+D9UnS7
ngEpHST1pnnO1lIUSTOHpmC8kIb/JQ8DWfAraTiXPOx/LPHVKBNqzBjUecoAslU6FaQB2Uu1XyK7
fIdW5u6n0zEfL4Ok9XzuXI2LFDVqmErV2F7Lyk57j5SfSMOJnmeJPfURZLXgP6ZEi2fRJUnmeqlz
6BYsUBAEPgHYeXv2NE8KyHRHK0FxUIxX/FlD6ntsdNnaZaKoMBTQdOoxo6CIkTXrJwlDIFy6wz3M
pg7oCGABKtGI9hLLN0fOmEifN91fQW+K2CTXlDd7uuUzSewRVup42hKgdNAtQRL19oDLTalVS4O6
llRoizNE5teizO7iRnGFEnDzaMXLGiQTqgmmn3Fy11oxrSEN7zCP5yqG9tRnso4afv2cRXXsAXTG
qwDsnZrtD2TOaCRVUzmkKA/ls9fSKZT0x+V4uvdVNwbYvClMWjMvjVXw2vKu6KAearqioDqXjeyd
DaKggK4auA7PWOZbWV8idBMK6I6t7oTxHPDUOQZ5nAZOwq/S6M866dYSe+AJICHp2AleRDDWhQnn
xsHY0/dkUp6rFiqDpf47SYZTr0+rVRn1w0ikK3mpQNmAWEvywgm14qYZjJPaxRheUj0JX7qstYe6
zt1alXwMibnxEMInqvwrCtze0NensK5ORTR/SkwpmEbDHooysTJFDkozvU6U4qpuJy9dwK3RjYot
lPpzVMh+gwzSMsuS80V3gx5RECMAFZFAds/cWmCHqAephRrsOFj1QXXDg4BOBbA8s8/vh58lVzQc
ba1RD94c2Lis23kZwC4QnqIErJBrgEkUFBiO2S+gO53c/0iLExEdyCwdr/szOIwqzO2oGhPq36mc
2lGE6kajyHbTIeOI04yHidmPERt7TMKxpLU2pbMU+ZhdBcZBteXlsfJNm1iF6Us2LYTl9ljaRgNY
GO/8s1n5y+5ujDPfctCIIOp4J3sYm3NU6bbSQRbe3o2lYKXpl8undDcUbGwxX9IUpVhrCQI82GxX
4jbmf+SSY2LfWzY26G/YeEvTVGLZ6TP4WdXCHvThodWEQ4gnlFxIbt4pQbkMXlzoXqnEmiNIuS90
uiePPU9knrdYJlBodarrqwhe0WLVb/pS99VauMXYxu/Le0rj81k82qyXeQq0Qjz3qTlEvjw0gR7G
d13W/hi1VUJ3aD5VUnocGtAxo8/wAc4dmm39PSbM1ZatSVuhnwBtvyl5MgAmqbIyyGbjEE08KaXd
8L4xxVxSiHx1Iq8gXfw/1r6sS04d2foXsRaTBLwKSHKoyqx5emGVXTYgEIOY+fXfxu57nMb5Fad9
70N3P5zTFSkUCoUiduydhFnlNk55pSjkkJvZIe2K+88/6Mq+LRuXNa+HXJOQhdaM0jdRczec42St
lTEvpiFnX2/ZuQx1xeElZkc34+2s/Nidpi2v3Z80o+Ww3tpe8ZM/qDkaqKOpE/Q7nK0dzGh5SHjM
sHnZsp9sZZD/lWhzG660/gVv5sU049cOLlVQU96ldKpnzHy379IKojprPCpr+7YILskwgUSLNCDt
mnbRsFPk0aRr7985GH5y2Jz5N5wFl7xInTDrkMuoHehoSez/rHgDP4vJLz88rM8a/FH1WsRnZxFG
BoWD71KB6/Oe+5DZgizEE5EdtA+ejPad5Fe58VCu5WxrUXSp7aqIvNHBMgLNAMutfXtvv2eb2GuA
89nogF+s5/7aZf8EBgIoMAdiQYsjnsSdMEEd6mw885qASXF8SpznWWu+iFjmRT71RNjg2neC+TOv
0f7OserPjf3H+pJTJZVxTyaKKzgqD3197CqoaE6SqdVpGq/Gae1uuHwafplbFDGSqVJaOk9jC6N0
nRLiZIP7N1Hsl4VFTqFlNuedWiZBQ76HJT1i4Iiljvn8uZX/TxT7ZWaRPdSWBaYfHZCjFhwLP6Xf
5hlhyUx0G1Zj5vxZ/tgl8HTbM4TK0ZaDNyOp4qGKMHWhg31891O3uUW7Y2dv1z3y4h6BeN8BJBpv
7uWwgx3HcjQ5IlaTveVm6Wrl30jHofP5j4nlVQMZOzzqDShmAP9/dNh4Df7GY/2V1ACT9F61UV6r
ePP5jl2MkpBW1W0KEWBKFpd27JiizSuQ1+nyKu8ORngVW3+Bc4OU8T8mFie51mXS9jb4PQsQbRrx
bWg//MUaZlCuCviZA2Dg71HYFCoyjwaccVJuRXbMdYPldM3ZLqYcZ0YW10lb9yGPJjCP51m2j/S3
PGvwAiCsKdZGiy8fIsz3o4JsaYh8ixQu76Gc1YzdTMUSBhbeN6p4n/X8wsPIoGOhvX/++VbtLXxg
qnG0nAnBfR6cG3bTFrLu+96LfgCoV2dOLt2ZFpxBNzHdj4O7uDMT2mrapIJ+VUbesIm2ArMFkPP9
b/joLu3ducnFnelkXBl7ielKNHS2MZ0YlOncVrnNOv/zT/mjzbuMSOeWFltHtRJsIfNk5c9Re/Mx
/zo/4RQ2NNDXi9GVhUoaZRMUWuMR4vJrT9WLFzXm7WepMhME3ks4bgM257FSzDzgV+CpyyDNBkAM
WvJvFGWAQM7Tjys3y5rJZesxDq1qUAEr+qGAYaPrvSkCDvJjtPyJK8AR5q0SwF7yobNV/ihInOVd
VVvxqVc0DtCGuZ9XKIIUo27xEQrGXuRpN59v68UTcm5vcXvSkvMCIzhwoH2yhRDkLNtqPc7zfOa8
PrnmRxcrKucGFyFNAlZYCAtDDv89udTq4haRLWwdtWkh1PSjv9FDsPwn9+sPVqTV8sKqtyyOvzEp
xWBTrOx/5if+67ngNWdZnH5AisOKTrA4g3hNn0MH49lyW7xsAKIKRP+06p6zOyyjwPnuLaJAKKeB
Nikstnu6H7VTvhFB5embzryd2/9rCN4/gVOoiJ3bWwTwciB5r+UQn84tdWSVStwWxJu6sNws1fwU
41V20+wqIe4roz7qfeZH2vAwJs6DyKvH2B6nYOXAXMrMzn/R4s4vu8lMEgGfmumFfrVBZonN1a+9
sr9L6E3clToV0X/E2nVX03+Itaun/4i1/4uJrpXVLeHZdTy1XTVbnCVEZ1HPmSsZBOzbfyFwvGZr
EXrwhhV9qv8VzdzFt+XZrumLqFMoZTR0KabFamJ+AD8D3ULDp8rwpEp9P9RNoNPsChc4x6Sctsa8
e7HNdG59EYcia0gGDHonQSVF7lNbSjckkIAtoJ/qppBy92iZ6V5Z61djVd0MHbBL1KrvpwRMTpqW
+vVUtt7Qo1JpiWj3uUfPxj850kuwAh0cveGz8uiYP/F2N0Bu4nMDa2FYX4SpiWeQ/utgYXaqX2F4
dqt1PMmqtUWIGo1stMLc/iGcNuJV7RwiwJS0DijdWahgLS+59Mw439tFhNKmMDNtEUVBmO6hrMHU
4lGVciX7Wrs19UXUSXNFi5z5Jvvvo878ff7wBzQDVEsDDRBYO39/c4DFKFUTA20yDEBdpwXER/QP
I/8y0A4iSMnKwn5415/WgGQz0DUHCc/i0gzTijdWNYlA4Cw8J/bEd23avTuD8gHKmdHLoRfHbKs5
9XHx2AunYQWvrm0nfxBGX7MGrrXJjG4XtfLGKgj1bFCWM0Mq1HVGelWr461o7BhwcChrmnl8Z7Zr
denLHkdV23KAEgW8aHG8C0XrmpASHowh7mHhg0plF261oMvY6JnbtUvxosedmVt8MqK1PFPRWwsk
79yuVzw0kq9VY5V17mJ8PrOzOLZqP45a3lkhWgb/1CD+c4z+Re/rYmZxZm1xbPtMpqWiT/+XQeLM
2uLUxlEsDVFiy+j1XHnDQ+LRZMq1EjSYrHVWdNf+ADHNlU1UIf5xkMXpHQueQvQgDTc/OTSG+3O6
8gxXwE71/hVL2cVa45nlJZLQMnqj7+aRiFlPIn7NPV4hGELp/b56VPA/KHTa0HsOQCWmfB+3a8XG
FVddijoOpsEHTqERjpNhqi+1OMl+baZ27fj96GOfPZnyeBJOGKOiyXfJNrZ/PGH+UVn5F0+Y2e//
CFm/dtNcBMgJIw5UKVAuS0j6qGrlSXW0TTyWz3E0rGgwrn2/RWRJ82gqNBVUqkN5mwyvrfMtbWN3
5Xqef+9n61nEk7wHpbeadsqmap6M5DFJv6dm7vVj7vZJxtQUnG9x7RIaEPQZRYYXf8efV37D5dOP
S4CgNGSrywEUPtX1UAoMSJhBDCz1dtg6rvwOeQLNLcCvBXmtzw1eTHroL3vz7znzmaxuqlKdp6OL
THkiQgMfxLQ6snd5934ZWTiK2gI/gTZoiGnv3cylN3molWgs8juWVrvBrXbjTNq0Bpi+nCycLW7h
Na2KQQyrQwPM4O191mJhcZLcVc4QMvxXNfOYX+ld9jj27U2VY9ZTUds1p7p8SH6tfeFUmtSLhA8I
eXXGG1/U3TGKG9/I+mNqxvc13CAoSL8z9fauquuNrZbvploeTZk+mZ3m1gAKVtq4kuqufpnFldZ1
pCC1gQrdXxQfZpT0n8fq1xdYXGgmiG8zCNqhS1fXOxA5eqoODWf9m25+sfqgbK5TNTBEtMLvs+bY
i4vNEko06X2JkrQp/BqDRlqyms/Pf+OzlS2us2xKHci9oxGPIkBgosGav8zsPrHL8+tZfmCAaJzh
DuJm3bcvLg8QfUN1QHACmPrv59YyRkK6Eec2j3XfgtQiWVUduOi5v0wsi3513pgl7dB6sWt0Aftj
KB8UuzvK0l4J7n9M1vxIC84szQnYWRCSdFb+BsslxoqAh4O2szQzBlTz9TAXNGeVKaq/r6FgLgal
M6OLyKeRWCUyVZWNheZLSXa6FaTFSvf44hPCAXrang0hs18sLJzMyRmBUcNg6R3Xob5dJfVTaVfV
URmMe7vpktVge+kWc2aWOmB9Z0D8wjNCXRi5KuD4szAZf9G2BOwTCjOC0dMZhxjolyT0Pr9ELmYe
ZzaXvVSp5rRPjRpwpuI1qkpvGG8wvOxNE5QOoJScdGxUdrTcARzHyf2K8ZUFLxXyxnQcRmsYlQ0U
QVtkd+K/VgS9dPjOl7twHXOEMtMkQBATcQPTyKVx1EYIZH6+rkv+eW5k4Tu60qpxVHCkjA1/NcUY
aBRE5CJuV5LytcXM//zs8IlMkiKbx8qb+AtJr+WqVN4f43vz8QbsnIDUAbBw9Cx+t4AWWNoJ8AwG
RgRWeiYOVuSZ4JD7Tu7BaTr6hjcX28cSwjHzNJ0ISOmC51ZDBwWDVO5qNfHil51JHE0EFsw2LMKN
1qupomehCOJIh/bTsG3bzOuIKt02q9QvRpU3W5pUvtP3UHMJ24K1bah8yYiZHSFGf82nNgbiCTCo
z3f84k7ougWydlQdAJ///TtVgAbrNVii8LtwYNQNxUjF31gAFcmMzcf08SIZgfRWBKJhMHZG+kMC
Gq6kECsWLn5b/PX/sbBILMbeaGxlQh/OSNClT4KhQkqzyu91+Uv9srLwqNBM9ZRkIg6yCgnlAOlP
xWZgRwZreTHdoL71t7AcIAP+Wdoio0DqltihTXmgRjGwmty8hlStPym2q+imS1OxrUieumo8+ray
xhqw9l0XUT1pFak1KmrEVC/8RuRHg3Rbtdd3/ysHMRYTb1HYj5U6Q0OdcGRJ+RDmK+z5l68KTEej
Kwxua0yK/O7koTArdWzQPgW3feUa3g9CryyYBzaGY7yPh+AvVvTL3nJFucwzaCAji5EZAgyHqoW9
Cuq4eAOd2Vgc3B6aBBBRRf5ixWwen8i+auCuAC+n9aPDnqxyklxKzeYR8/98RGNxAY2GqjhGDc0y
A57Ah2PTQp65wYwwGVZi0pqlxS1ER0XaSo+TVmDUM3loBNTRzHZXJ2uV3YtH+mxJi2vIlinwx2EM
aaIxg0ZYiaFHa+VGXTOxiH55CXWyRCK+AkAvygldtDUO8jXvNhbhT5+6NLEaeIIACNcHvufIN6D4
lKBzGHd/9wo494NFHCzaXi/kfJjUaMMN1Nwxdvz58Vld0SLqNaagIFTH+ZkL7rMG0njzE+71bxp9
P1Wblk+q8xUtwoNjYmiihCTmpoVu3a6T2nPWd5PLa2ff9tldmoIfI+Ftzzoaygpo+Qyly4Z3rOHy
SSFd742GzX29gzZIX7a9X2f0KkrUhmXh8ALpDhzK8VFLe9fpqr1J0tfGHB+iZnxuLPOZiPImgZ58
mkYPcQP4TwS2Cq+vZmHy4jD1Ym9jsFRwCiICrX+QUXiQVXurTC0o9Yjz1emV11xNT1TFxHud9G6G
BJ2FQ/uoFjFQt1L7XuYld/PG+eBl0898d7tR2hheqQzpSfC0spYq3xRh3sUZhiuE+C7UCqpQtMNA
fdneRaZ6Y8jiwMkNxYx9yoQ0nzSlU9ykygD3U14nC0z0ZrUr1LJye5I/ltSeVW03gw5gSm2BMgly
7r4CvAMr6mxvJ8U+EdGVkmYbTVj3k9XeRqF231InZEonT0qB661t7KA3wntFgvc6rFD/4pD7I034
oYTdBvp031BIBkZ2uokMFMumEZT0OdFOZmLbbiI16TpG54bVBKXkqpquUprzPWpd28Eu9qXaPRFt
2Fu0xSMF2aFWAtYS5tl+dOp70LzqrApRKOnz9L4ntoEd4aB+sAp82wR9fluyUmDYVyfQ2YlUJWe0
cB7SrNd8kvZQS+q43zXpRonau9DMMX5cgeAnN7/2UfOOebjHRm2Okms3NOXPTdJh0o3QyQNhbMRG
TC20ul2zLOsPtWpx1tvVa6JX910WXtu6E8RQAio651tpiYr1BrqVA7SJSjPbxkbrKVF5UyXEhyz6
t6bUtzUmoMGSimZCEx4o5tbrVg4uHaygytNvE+/2LedXGjjAB43gpJVINVVUxhO6M5q8ZkOafjhR
/OQk+asZRVdaKCmLKtC1dNOWQCUzE2D2LcuHSKhv83cCba1T+zQh4NEsivsa7p1JGrOsQM2ipQ+d
0eFnd/1dRNJ7tXKkV8rwxanLD1sr223T1DVLJr4hlqpsydjCF7K6cLtx4L5IcuGH1bA2Z3AhUmPe
2UTXDRPP87TB70kCVPIKpSjQJx5iBd0qSu/TMXv/PLJdKN78ZmMR2HQzzkwjsZCp0sckBruAwr0o
3aTkbdC/O/Ht59b+5P3R7d/MLQIb1aRKYsz9BMl3sGXszKN6a/+AqpA7PPE20V5xiQUWsy6Y/AJ8
CsmXz3/AhQTy3P5yjjsvckXRNTpf5KBvb+qvuWlcqdMqZcOceiwC+G92FrmQzdWqVltIVarqfsbF
pbMQp/9/dQMu+zrESK1EB3NoQOiJh89lLlaShovFqbMbadm6AV4XePzBLNA5Gn39XWPaIXqjN5Yb
3yl7cKCXHr37fKsuUfJb5ybnb3z2JK8GMlW9Fc5YNLKxVIZ3v/Ec7enNFKib/kp448FwgYI7OVc4
964J8Q26gui9OKHmQCYJ70EbyhvLfnRtR0ql9hXyMdBDTVf9tbh2wCUTMesNY6q++Yylb6iv7wuw
3q+8QuazsPAh69z2IovqSdWCNhpJp+507lRXLo0AChFPajoxYmxInXlpupLoXt7nuURhm2Qm2F9k
uk1thlYzIB7UJUaf5ypuAtY5FCZ+VnGB5VwHnF84lFjoL5uLpBc9raxtkJQGXEt3nVJeK73uEVPb
fu5Ql8r9NrDfwIza9qxGtQg+o9oIA5xfMVDnxgazMvsI5IkAb/LDeKC5t2Ltwpvh3NryySVCqVdO
OcQ/GKm6jyzddHihQzDN67aDjn6PEkBkeTz81/RUKDT9ZngRe2QXTkLEMGyCUy1WghqUHKnrOG7G
qp3cO7vwPVQ8Zbfmr2vfd/keA190W1gEwfSXkNl4+pcMY5cC7NleLv00Ew0AKzHGPOa9JFfTNkq/
zNBxEy8z9OzH+OHz7bxwGEGuYpnEVmcxqmXNqJKUC5EioMuWbC1TOeatw5nNkyujhheRzo/U/tsg
x7VKwbxbiyjwm+FFFJhkFOMigeGZhEj4wzbckr3OEq9nf4NY/83WIuFIULvG1AbKVj/7YZVbuOfv
nLXew/znPlvaIvcAakfXsxqxxhGPpYI8LNE3ar/RWsNrknGlE7aW6CxOhQZZUmTQURnko2SEgher
ZZR3xwR0/4b8RqNVtbYL9ZDzHIAu7i9dxq0WdepPTt1auhno93EKG18JlMjlPugh/6I+9pvJRfRW
6QhpMw0q0fUgN06uuIphsq5Z6VRdimzneekiXjd5a09ZacdBkt4PI/JicQdJU+D8u5Vn9/yH/nCQ
swR4UapQqhhYMD0tQbmdsc62vULXVi68tbUsjlcy0TFyhINLlhR4qu2sLFALlXXJSiaxshRr4QyF
ZeSkT7AzQx77yuDgGbMWKi6bAKUkARvTfMHha57lS6PeRd1IkFtbin5TUPGRqsNKJ+8SgAgO9o+N
5aUW27lRhmo+0yx2ngYGvg6ju4MrazfDNdMwHUzANkN7NFCNbQQWRrBrvn4eiVeWueRGF31hgBMY
rAh68+SAmKBHVeN/Z2GxV5PohqTQ4d8EL2YMX6M+8fi5hUvDAb99x+VBhcp5PKVIeaQHarmZNiv2
tGPrQYxmvsAiby0rMNA9uXiafu3d/M/P/GNKKOibezyppUEPrRLegZQ9YgCl7B2ZQie4wWN82qEA
8o1Hip+K6g3UKx5Pp2s9a3e0oV6k93jQtMyMrQfdKgoWteGt6ohTUY57Ycm9kTbXuhOfIq12O5Ps
ksY4FlQJRgW8xnk63RIz3WUkPKBPNkP3vTyJrg293dr8fjCanWod+7E7FKJKAqcgu3pq8O/ZSQIK
RZ65GWmPQg2cNGFgufEya3TzuNiYsebGpb0dwnHDOQgXae4OnENpIGVREz+HmPke5uHh5LUs6H1V
SB8D6CBq1AmTZR90oe6Po37I+ldbH/ekLDg0icsNnUf8Rc+GPvYMXviV0vtUbTdm2LNYP9LC8JMJ
xZHGBhNhNvWsdCCJqUJf2h6AjCKs5reYsmQV5dZT1HZvbd080sFmFLDWLFL3VNRPpAFdfce/hgkd
WDXRQ6S0jhsrHeMQ7h062rqRkuA/nd80IP0r3glPDLfMi9d+BIg1qtIb6hTo4I3+MI1+51i3sQ6h
5VLfETvampzfh23qN9BioTqI+/L4Rs/jrWMowZDKvW7JkRFiIIeRd9yiEQrC48gsfXwRHZrIfXno
TOnScWeK2I16et03AkoV9CBBVG3k76XTDkzjhVeNj05jBkN4tO0CMB7IFkzaLk+q3EXnk1kxpjSs
GK2hpGImcQLF1h7igbhjO+0VGQZp+QXSZx1M2ToLuWqxPELFqZ6Ut4LfWoMKps/Y3OqQ4UiGE9SN
HZUyMhGvs5+HEjSQEdQudZNpHZivGhBuDTpgatp+Gke3MzIXbeqHcC6/aUen+zCG7E7jzhZx+aA6
NQvrgJc2M83v1jS5Glyr5sIlbcJiecWTR6E+8ZiwVPYPXQR9cUSdhvd+rjZ3VL3SZLUZ49LV8e+3
9c4E9VftKN5MLaQXm25+MOoo4cTlIazfAZZhUZf6VfuhlAAF09RvITeaWIRlVDInI4GaPaXaY9sC
bt0/9GWNchtU1sxHApfO6iBG5SwmETOl6ZP4rkbkVTRg47h20of0Kimuq4p6TRWxskYfYXhN7WkL
6CBzjHSj1W9NUkcMQgMuGb9MreaK9rUxOk/J6k2DAyUT4qZgESzNilmm8Iy0dK1Cu2vid0nNXYvd
HOqBWdYAUZqXeT9BKLMJqb03K4Iao/Ro9tFoe1EVfmyicqj1ntp0R6Myd2r0kusqq2K0tqOnzgaF
wACIX/4kucqG+NiJ5CoPofDJQTGZfR0d48quNJZ26qNTYOhF6b3UHjYi0ma2n1tj/KDYZyRbXmgn
B5NTbyrpphmJDylgr7RUjJlficr07Zj7eaTva8J9gwYFGIhaVEEdY9ilYe3JWGMS8AV7sl4QW1mH
qZcOqGpTAb+2lTLZXCcqFJSSZNdj06rxUNRvhKpeVUOMz/ywCd+l1tfaCEGCm+VBqIZMjpMrxo9S
Ynu45cWgDBQh39qov2u9GVhpxFJxzOLmplKgMd2+iLBwJ/RkjJp4OobvB912odxyGEwNlUqMS3fA
BUEWok0dVpjVxoh4kIR3jpzcxEGNUJVqxWT2WIUAGICaiLYdQ8LlEk34EQJoYkLBHmMjDdyNq1pA
Eaic+DpTpiueN4D2yyPUF/0e9d2yLveqPXnhcAN2Ak9RQZAtU9dq2w22BXQrjZW7Ff52VNwo1p1R
QCNC1rvRxhRY/4LOg0/JKa66OyFHF06Fc9swBy5oRuDWx7py9cns+96VudhY1nsrH6F2d20DN9Mn
1CurmJXh907j7hD1B5llLLFRR1O5a/Dc7ULhTSo/5c4bAt4rSewj1/XAzoYro1NOIHSNWGGo+Ijf
a/sYRrEvUumq3YNVViA4oG5a1X42PlPsuq2nzM4mVyXWsVSp21QgsBKHHKfUyiXjg+W1jbkr8c3U
Ljwo4A3Us5PZpp6u35S1ss+NQzYkp7QyN3OCKssuAK3R0RBk8vJUvdPCZq/1ckOz0NWHb3VuHpwM
tXHpMGrcgNQL4T5yi6jaEx0XSZ7c5vZryHG7OPeJBTkiA4IYHehJntQkeykmu3NtEe4yXhRuSWMf
rQ4hI19L8YF7vk3FcJvqJUP4ZnVvbOwID0Z57B3cXvo1Xlas60o/MQ9D9bWJcZWUBhPjddx/HTh5
ptVDhROiOG+J8maWh7qip7CvHzOOn4h5CwsXqwa6tE7NvDpVPakKb9C3SS8hj5C6JLXduIrxt3dW
3j9VUxOAsWZi4Jbx7VTbmjJ+sTiqaQiJemSzKlL2Y2Iz2QpPEN3LuOpRsk2duxJTfUbj4CZ4SnHx
Qt6STb0d5FMClB86JhreT+lDCXtl37IudFgac/wrA1B6Kfg6vuntLtGx5pnKpjA0L20hVawdjdz5
ktbZ1wjBqSZ0Q5VmY2anMcc60tbT04+wyA+KBvXW/nZsvgoHgyjWScn5m1rXXo34GIe1q0K3IIvp
VrW7Ny0M+mYE2xkU9SDQoyrtY1vfGFlyEvwqA+JybJ9RVPBxVBz+3SludcvC9W75YxmzrnhuGtMv
EKzz8q4O+4J1o7VvMvyNwc+d8q1NxC4cLdfS06t+StyG4ls55juVH2b/3QHpWmu8gYlvF03QiWwJ
U4YvDl65mEXCJ6pvwwiq64XtML2kXlVou6o7lQM0GDGYlFrDVuTEhwPvFKAdouZGxxil5MMBWr0u
bbeyTwIM0JyMNN7kbfPW96dY15lDQL1dOF4OaFvZRF6dlDhFNSS6c5QlSxeVEQsCElXyZtN8UyuE
GdixxhYgML6aJ9oM9b0frkEqu+/m6Z3nylSYlLVvTPnBKhDGMxHIQX1L7RMQJkwpkaz10ovQAw3p
NswAmmhwofXfSSZZFke7qbU2Zh8f5/RwcB501GfA05Ti//kYhtCUsZ9G7F/XT66JEZZIV/Cxb1Uj
ZkWjs7avXMLTnYMho440flWmx8w6ZcLYpOgaJjm/EwicaVx5nQSDffmSDy9jWrK2+WY7LfJNyZLw
3kTQjk30BaPIFb3hjT1Iy+Mn4qCbWrwRAfyh5G7SvBrDbaXdTn3tFxoQgd2VynGpxCObiAC3rPPS
gzhrsGu3MBC3mvzGKSSYOF7C3tprGUZTJEHwS7/T6dmEVg+4BpndRFe6kPeDXnqjaHFKnzHv4dNR
oOV3CnHuE2RISY8UL8dpFTkEP5NAZKprTcBk2xNzqo8sMhjNCYOM3y7JhN82WEy+6Uv0ZGWsHIRp
4jaZ/LSX/jgIL1O00m1yZF8AK2jhVRPmONPGvSD4VcqEyUYMDtQJwWtRpF6Ycm8otxbih65XGxIa
Qa1Tt6xbF/SfTFXxbrSHQB22FlE3UVgGJeUeEgpXyeSmBrm4o0R+XN3FvD5IdWKtzg+m9jaavWcN
5imK7vsmZOGoez3PnjoQyhJIADRdUKi9G7YAu2NjpiLDtW/cdwp+Ecl2jZ1flU41uzLq66duND4i
focJu91EXnh/CgV120FnRR6znj7ZCmD7AqMQMrvrKWYFotMQ3oU69/umwYDEizBSZlWOX0UnnQ5P
oWqcLHiu1VYnVCw9fVQ/phpPCJB9loIEU4qIan+vBDqYZg8hSBTEzIRpsCgtiEVKaOHR5hpYDRA7
lp6jHMFK7vaW9IaYXNH+SPAIr7sxALUUWHtMpHG9mxSPtB4OTrvV6OAO41aRDgDZVzFQzGn8isqU
N8WnodH9pHD8dCKHRvkGeLOZj4wbAMq2uz7i7jR9CBURNbvpxAku4osu2nY2D/oSeq2duTWU0jMS
ZC0mZ07ZIc5b2xY4CUX93neQhVdvx/x6wvVmkrdOIA3mHyY3vJgXbjIp8PYW9O34tCK81TpIjibO
9Zi8ENBVc6dxc5zyTDWv1NGsmUzv9Lbf9xYYIkPVjxXjLhbJfn74FCXfoBeNNsJNhFxtwnFqkQ3B
+xVlQvJfuZCD8nOFQrt5GyI+AGzfDgPqSd1LUTpuHpmM5/gpPH7rJyAdu2gPBv0ks9FzKl9IJEE+
mT4CN+hjsusric1vmY7B8+Q9wq4MkYqL9mtoHPL8zsyede54tEo2UfGc5yoeBCiOyf6kh/ENSOX8
IcRz1am2CfrYZVkobgwEqFl9rXr9rraaL6V1wyU2N+NMsfKtPTZP0+iwSMkYVOeyVN6OSR9U+o2Q
X/A0OLQDjkVsIkGc0PLHEGDLr4nauBO+POmEnMPyhiiZW+U4klX7DFJHRiPHkw33ErW/ihpQyumh
p4AocAxrvFxaNpjj0cmNkTkykmieW18TEzkY5Ay9iHCvpl1g1TemxKM1wdtNRMUhmjDMHJveNCqH
UcHVFRPIx44HzGLGTBk/4uGtpkhRKtvLRb2rTNuvkm1JjYeuRklW6u5YbYqe+KqDBhdka6vmYaws
1ig2csm3JKxvYrwERgOIzeoD0qYbg2pbS00OkaWorG9xIua9zbh23SggyUnKAnl6ceoGsMdLBOg4
1Th8J7whwGWy0obcGJhER5GzqPyK3UJnmulOL7d5hXMD+b1aE2zkt3V2U1RKhbczNGKHKRCpsoEe
s1ebmTeIY05JAMqcWyuRu6KETpvWXA96+iLJVd5gFMK5TXj2QJz4XZ9AeaXFT5MYviLSfjMkFtOl
0860GsBdFE80d1P64iA25iVeCw2nAMWklgvXPUUleGToK8UraOIaoxVYMatdHWJqjzqvYdeAKf96
hCBB03V4L5KHRNiurd3puAu64bExdjLCxDgu/lRXr0WMmxE/vkH8TfPUN2m4j2j9pAKup8qXkVtu
o4nrBm/sEhPp3f/j7Ex6K0e2JP1fak+AdM6L2nC6872apw0RCoU4zzN/fX83++G9aFUghK5FIpGB
VFAkne7nmNkxa4tz2/0E6lVCETQl6p1Bf571s1GyObcKOe2Ju8wYv6zGrZ08F0m1sZoq0OVmE42n
aA3foshwl+UlirCGYAagtR7n2jgQO8AWN3gZm4g5PM6cToqdO1LUuOtA9C9iY9PcTBwDi6p7sX6K
KDwqack9eZaPVT/uFY5vSWFYPd6axXozNjg1SzAkteF3U+2r40SxMrhSDYvKYTrTvY1h7uVF5Nlm
ERg8rTF+1wRONTjWdqmzFIcpvJ5IL/K1tYyS+041zlZcTK5hVk5moapCCfWxpsRBRP3eGOpzPmYX
bbLM20Q3EZIgHjJMH8xnT59JD1UwqFwth9JKt7jLOYNtcqoZGzNkrq2k5rHVnVQZRzsygkGKd3oG
2tNcTVfToFsL6oPmbYys2kMBGztZruzqHpJrirYRvaWORLWRqerArdRuob1Kx7c+eu9IMtM5e/Fu
AbBoXha1dzR+ux59HOIXD6DlZ9foFsgcHbzd/FxoPzTzRFzBvTBWwyPZ6lc4jb4ZP9pa6Q7xjD4k
C1aKqkqajvNCDGL4qyjF5VoTqeJNo4hJlueWFtYcE09jJHuye7+cZE7OuvH0pvf6xTgJFXGUDKBX
9x6RlndKg/jr2omb0DCttRwUgQ+wXGJ9G51rzXTMaHZEKP1E75Z7rfEgAFhA0igvbdfMweK67lTI
Lz0aISNTWT2X8vqpd5ZjdalvDVRjoU7nl0mvSrLLdAz1lHPfEWKnVKQ88bXLVUAaIX9Msi5DqaN9
E82qKxe7eWJMVUr8Prs3hzpI5WmbEehiDS98CYBOrccpxRH32cqRJ5eaU3aTf63B9Hwzg638Ayxx
xPfJTjeMky12IsZcYrkpK8H+pFVEvTVCB2ReXZFZp45tNs5xTgXgGj+KvL5PhhfM/w+qcbp+HSvR
3tTT51UIv2F/Upd821Xjdgkp/GtjS1qI6ZtSeBsn2zLpXMuegYAanDb5YTjwJ7WOX1MOfUMgpisx
+q3ryclpmKOxBG7a1OZ9rS4kQC7XCSSvGhanlXFEB33KN6t81I3XZjT9hNZmDqDwON/eteS9UEgO
t/bq2ruVYQV5tQRhe5yanAN3dWZLCWy5ot56VMxHtEx+gxQrUe7AoF2lD/CSZ4QELV3MQCluY+jC
Tjbdn1lNjsYWXK37ZnrhWVb94LNWPxatpnwarhYYmZsMyOuK7FAWCSxEtGtW6VAO46YZej9WVm+I
850WaW4JqrDQ6SiTDtDDosj17Zz/CNkigOy8wgJY1vHliCXP4BeR2Yjs/kCgzi233svFTbG8dKvN
/rXN59q9/pyqjPdG+BAOqzOZiqcP21EIr017VxiUUiPHbpXzBQK8hHGg9lOgxj8Vi68ItRpoilPS
prcyph7i3FaX0nwjspuWRPOb8DhM9wLVbIKlN4Z46yr2k5xvwFqcflBddjbX1A+6+WHaw2VEn7i0
x7Hean3nDrSTQ/LQlVgspltJ0bZhouz+Ab1mmrbuflItXyqa3Euk9DAV+pGvCoQlyJTiGE89m2Gf
JqybnNLuEU/RrHvKOTLW+TTb2Q5EZXVKFVlB9rJmP/DhdXtxjOOLykhLNN7as8arSzyQAh/X06Aq
kA6CAkrTGEjZTy0DYAMDmoq3aOwA98gj1yc/RYo8VT+zXicqttgNAKrINgOh3a5lcZTWOzECTQvG
ZVIoNHJ3g0noQRsmvq6+y816kovQ77ri2IlTPlHE5heznL255JfgKfd25EvRW2j07phMTrh+zvzJ
0BDEvqgcQiqVr3aWstApjEfd6G57dbMO0iMYvBfTfhZ8nNZzYvDZzMlpCRl5yLR7HJfuRz1n7Y/M
c9Lk18KZa8vT5is/AqBgc59gZfL8w9DWjULkdK3onhGVO6MYfam6y0Hl6j67JBHbb8QuOYyykwL3
JYnK3pUGfTL4paoeqmxwVRC+Uu/BR29qEL9Vw+hcoxeT+49IrnzGtZtktyqlny2v/8ItuaONlaD1
HPJdnF4T7tGhoiey5mlvCgwOKMiXhSxj9LoUxjnwSToWbjbPB21+nAV+Y0Z6UDMRhGXnmomxkbvI
V6U1GCEQurB5wDqnoJ9BaqtP80aaZfb89b4zwtFLE9Dq4efIqpttnnzUAeyWCUBQCpzZ36cRU8+t
afmKVX6uFjWxYlRvtlpvKyxGiuhZsyTaozawKFwYodpPC0cBEH8inYzreWMxwhxZe8SfrpbP50Ht
HiZjNxRdkDeauxrgEllZvE5FAfCK60GpbStteui1ib2U9qPWG39Y37UVXEeKznpbHwrD8tapd6bi
V1w+zkkboEb1uuVznrt9nj8ZTbZP9NQNawqUfhtRn7T9eez1sy41r1lRcT6OGlsHdYKcPSBb3tuz
eW/ooT9exdh2dqO3y+BUtf6iT+GrXACUIM2l1I09WU8uSFp3ScnJnE3pDyYnf0bFcmzTynDiUX6G
1PeFWVbIfm+WNXVCcBspihwprp1ZCp2Js0wky0e+Vve2aDdp9gx07qldclMU2hAUMe0Nry1yQKs1
pxu6J6XMjma1bgfduqjyXuufZRZXrC+FU9BQwbK4C7tNXEBNVeJGq7DIqKSDbT60TAD1tGkcuYWE
9V6PBDp1CvVF1WDQmL20Mq8vjlVa3Ku95HRiWwyA2SbmsmDYq+amysPM0Zwnj4IKLRow1I9/XHGU
K2xuK8SHt69yiSPG8qiKfiuvSJnV1ALyV4NSSrwWNtriKygT6ZgUwLgFtOKqAE1kCPOa1bWLs6VV
XjQVAPOAFOOzaSV7Q5mdDEf0THr8B0eC4CL1dBubl0G+zXrAEDz+c6n11YFumsGqXCNXXI+8VnqT
DI7o8KPmXwKYYyk0ljmkh5DcAV/R7qyriFeXzJ1G3Z0mHKdTiEmxmWLb0S0GVETmyYARVs3pEKv7
ar4YjErM5hQsmn2kGeehnyPFeu9iqIF6u2LlSNLDCaO8vbUA+y6CJgrodDbT54yhT13rPGvQD7H9
hN0m6GCtuhoqbGeSqh9J9aNUJy8UlTcs+MFPsksn5K2Jzvue2TjHrWW0ztgNXlXdrLaJwXjoCD39
IbUj+/rZsukxQAPs5C3P1L1cpBcTerNvlJvqWkTEhVdnvPsqJsLjTHKgL6flRtUSd76+SDGLc6ln
gVzLkGkR0DOMwBpuI3aTXAVZjskAItcIOK5XxkOfK6ekH1g8AyUgI16zP0AL1nYNBn/prBkgRt6p
VXOIR5IyOeJlqd63gNwiPBdG+tihIKyblyzGTTxWXrPhJsnRkIdPUxy6zBd+KLF1DI3pbYrs7VhN
GN3mtHxsnnl8UcLq1rItiaKENKdEeGFqBmD+Z4DzS2vfzEP6YGf6UVTciGSc+ljaap38a7IZ58yn
z0RNjrqUHaNFOitx6zdxdDs1k3/lQgcMH/Kho8SHt1Ue5+FtBisclk9tusISkp/L876lIWNowhn1
p8yKfXlN/LUafXlJfKuoNmE37YwmOuZGfaiTMsiqZdPlVVCsmAvVa+N08WBg1QGJidpxdWoRHUax
3oNPVR7ZFZGbKPFO7hN/YPTCIdptO4TTrT6IdyFRLZa208/V6OaN6Wt12PpGB1omTdtZzyevj6Mz
+aKcV9Cb7pqET7LdvCW5orI+o9vESpu9AZ+gxCLck7W9D7vKp529b7ShZXPSXSXGQU7IVxbn2NbF
HhDi2S4AJeolWIax9GlzLnpC8HFGkdC1YBwMrni2ulxmAWqzIBYwxmOryc/o1h9NwAEymy+RBIeb
9A0IRzm8xaLAWGE+dwUqr9qg/YnT/JmTelem4lIP4kG9kqpRKL2IfCGBJmWexIz9UUyn0R632pid
uo7WF/LgjRQbYgzH/lNerddVi2eY2H7ahjNQp2HTFXTAJVnR+1rWPcfGcGmgRIqi22hkFTlhvtIW
qLZwuyp0mQo9AcjuljLcVQ0UYX/l2sayfxFl86TNwkOefibjzDOUAkQtJ4F2rOfEGZvm3jLHt1SK
L+M4XMg6vZhdRHJNd7By9dYwl/h9GYGZ6WbgrajUyDnyV9nA+DH/hfx2W+jWkVGHo8zvPITzXtZ/
jSnjIGV9qJIqditmNxfZOowjrKgQzKKsvhTHsdsMmeKUoe7KohMMSdCLgWs987SDQTYNELL50MJy
jLkWrGb72HcZ9ONiOWT5eJqu3yuw1hmqhiwUPw2tOGbZDDQIJp7EKfVca37ADLtziRIBDsLriPyg
i94nhkmwWzu9183gW7rkjcAGYTfvpRpC2CQkKTdyvpBU0CsKprJU1U1N+TPPuF4xin0OMoA/AE7j
sJa59G7W9f1yZaPUVn+s1+giz4UPKbBjKsp0opZmouHvGPXoXonlT5HHzFatDGgWa/06pXIQw6F1
ozjmKBw4vctNnCv9Ia5XUmetq0qjjZ+7HNLVFA11WfJTxUsHtGo4hVN/bozkbQyX3pPrsXbHVddO
RppjCTDU93I/AeLWVbi100nslES77UPlOhAFtKij+7CNzdAuT1qTIYXoX0LxYlrNZl7TbdwtnnQF
RYt1o3P25iMD5GvozwW+XLDRay378xwds8Y6lYk4ZyBFRb4w0yL8eVJ3hroE62Q4ZthsUA/5ifgA
4nCUqfAbOd8rHDeqve4aM/6RKsy96Gh5sIg9KBN9Xb1MQYVfm03+qJi1Y8M2GA6Gb9PWLrMCEa95
uujcjP6ukiQ3Xc2Iwgg+Oxkbt27To2S9jfgH6ALBwlo+DjCS6TTJvtFI/lABgiqptssU/snbJ+h3
z2ymrdkUuyZ5X0Ni9zT6id68FOr6tPbrw1CjIgU77hQrMPvo2RTI10MlGFP51wx6oRWAQHk43hpz
f9BjY9epBN6MVqDNHPhsLXwzuwqarZkln13pEqkrvUMp7Ua0jgS5PJlId6g+KMXlQNPCQ9pw/2rh
6Evsx5i5VM3oxPF8LiqdftIy9v0obVZdcesx8nu9dRtgQB20sl4qP80bhpaIt0kph/LVizSdymek
lo0Cabwz8+xOVWvOTfbqsT4Yg/7TlBRfzPbGBKgqxs4nQ4jzt/IWcOg5UtF16ahDiL/N560RaRvQ
86PQGn+WxL60JneBBlpCw1l6HAZgs0f2q4HyuGdkLa1ruH4EadxfwWy8NuZ+Xy++ZnaQ2sjGw+WC
9IvvAsy2KFRnYO3Tym0VOw76cTorrEad8yjqeneWo1PT2gDJ2h7NWIwApj+N5DOhoroRq8n0GaiS
VHqi5KXzIHJbOfOPP2QysqACdOFtiGQsCETQG7AFFddCKtCkLhCOL4nhn5+alh5vAvU1GWsvi6T3
cE7Y4LKNWc2BvIRnbbSf0sU+2H0JQDZ1W6O/Ep2fcYKdRDZtq7gkuLYr/JGStaynN5Jlg2YCQALR
faPWvVHMaQlsO92wXn5lRfyjVKb30qi26zpAV1d7pOjnEO8kJ6WH8EwbcjjiGIAOYZcaVaQtTbty
zLfHoa23UxP9TCz+b2UpmKwYmVueZtBfxVb0s7XUIYLK/NOsMCqXlHdl0UYiSpJtXtNl5XxgY609
M3W5OnmjSocqvIqUpuXZzNKPauyeSQsbt1LKE2hyXXWqoYJfn3EhF0QveFo/n5ijh3bJLspMat/Y
HusU5l6zvHxkYomIOFdNFKSIuv0rNaZb8vLujaZ9T0VS7ZrcWDchzyGo5yrZqc2wF+nip/UA0lKy
W4GkuW3TuJit71sMAltj2AmBZxnESTmWgWC/Fcn6XCcFEqvbLpJ3HTW1rHccyKa5S1K0HI19kVXp
tqyHDcTl0Rizo16YD2Vs3ZRt8zoa5WOl694ihbxMvv+lf2w5Ht3ZiG9z1WTItGCmM52ehVBSv1KB
sewKYre4Q3FFykYoYbZEKhFVq1GIQzKM90sc/2qHPogjfWD8dD1MEqK4hRnBbBUX+M77WJO2eSoe
DW2+MWeK3KYLiOa9sBGzP9M82YtrS4x7rerNbJl+1SV8MBpNt70e62Klho2sx+aKRclaAU44XPQm
uhn43yXAkIIHq+F5oZnmTS+arV4q22zJ/DxfH4umeNMaG+WOUE82++hYKn7UKGwT2lV3ECQsMRQ9
IMf9U5wVwQIaZHbLW15o7Wa1lBsrHUon75PMFVJ57qXJRXjtVyK6q7kPgpTbbWrYzOuavtQDgah6
d6gBt3U1L13CGQ+RXd6Ek4U1iupVWX3KSvmzkuTNUkYge/YBAuFpVmABpHLZFXj+YAhR3iKIKbzS
1vwWIZReLm+iMn/Ao6ybRLPpqdaBgoLujSze2IlKZCuaVrzP5QykYa8HSNANeVY7fGZ8IKHbMKcj
1XJqJpElD6HQX9R2vqniFsHzcEpHUTpSJe9MPbrNhvZStZhuXreKaFzPdsjqRaycRNQ/NHYtU6Gj
mZ/TbCa9Gu53SbVAV6HaFBSqACbQLst07CdtVyT5RECgeSB+fadG9cFeFxCytQMFtTpvabI7Y9L3
y9orBDdS3Ve19aHpys3CV511oEP6ciWy7POSNJ9Fn3KCdvLGVKxz3FV7EYZexeqVitkGblt5HGoe
1P24HVV7W9XqftBqP7Uz32ynDaIBw5FG4840Vb9Voy3nKnEGRr4tMqNwmrJlKQAxVIVMtBHJZqVi
Jt6iXBVV+bBvBqxejGQrY7/UzCAKwrqXesqv5Sms3lCAcjInjp2+qSx9uWuDduyPwgidvA1phreq
MbHbEsesM1IsQ25kcLVJ/GuQ6z2q2IwhZ7Irr5gW6K7eNrDxVzxAC0q4D+tXmT5bLcISENh0jYKZ
46KrEXiarsI2pYitpj1YAPDDcriuaVTJthI5lvSzwB5DVzdhH217e3YKtCZEAa1EAaUFePftfFX0
wkI36gw1f8kqXPaKizUxIbjYaAZ/NIl1fVNeMr3JWeUyU7OzxCZdk4uxVJ6RBhYIoNlvqZEdQ4Is
4FusIpz9k9Zdc8Gvoh1XgUXPbPnXC6kSyPzoT4DERTbwKyabfL1fbIQ3dewNVHKI1Kt29RsQi6QG
y54vNg8vVqDGdLEZ4jGo1wJSZLv0CPjM1OX5dc27xjaaramnG09RI7gOcFJzP42l14YzbEPpqWrs
T3GLqjB3ZjANmZ+Y0u6ozmjpelRVhuHMCxtrT1rADCtYap5FylWs/azaLBAkmweEVjABxxJGscwh
FpuFJ1ToyRZ3rFTNLnKm3C1JcUlEcwppItsueulM5XmJm10xaQeNll2ISUBIXBG19k5BNEc6wiYx
xhPbEouHI3uS1i1taZB3xYtihxt4hk3Lyj5IWfMDzGjIoWK6Y1I+WQAiEHBK1/yoW6CjTKdeWp1C
BiTIYdFHJX7p0jlg9J9pbDbCaDcmuziO3D4ct3EMpwWdXCjATQIM6jOXPjDMPJb27DFYX3ZPLdtI
8mtOx51BOZjpP1UhDpXOUyyOSf2uC3lrVw+aoj/JYlsvp8m4rdl2zHg+pul2gA8QbUWBNW967WGx
Z7pF4zZEpdNUJ6kUXmXULpGi+CLXG1U+zta9QHwXn1fo06quDnpZ+i0mf629KZjwt8K9zDqJjb28
stO+Ru2H3fSHxiheUEm/Y32Mu0Ph9zRFJOoxLzIES3QDEh/pTzZfdhebIYPxVaAOg1sXzzzMEQEa
E6WOPdf7Qm6djEU9z0HV345TtiXbkfmj55DPepFs6InmxCdZha1roSheHuWFzVwpaH/io6ooVHXV
/RQabnL9OjCt6mpAe72gWNhaveIVgNRieDdi2mdzPQ3lD1M2d1M1eiErTSUwy7RBqRR2wIVmQ8Ca
GNusp4ae7Tel2WpZfTuo9W04HMb53rI75lU2akdsoKK+Ninc2Jihq08q0mNra6dYbPorHYWVGZcy
l869Go+uudSpEzFO2S7hnQKSqzXbuEV5S96BrD4knb6Pq90sLU5elyuq+XBnq9bFbq0zVOKe+EmV
d0aJCyeUGS8GNLLJ775X5fqmRFgk+M4n5hTadNgKPjZsT5VZ2ujVRunPUfdhQfeEHLBE1yAUa+Sg
agCxU7dAacaiSaEBK46DkoRbzDu2oC3HobjQlnhpBTtE9mJh0fR2vGN509gPZSP2ilowNzP/3/J8
UdhUzN2Izigxr2zBRmRXsd22RT1Da+NnKZOklQhSylUrrNgiLL+a3pP5+lvlH2szHxKjcHNothQ5
rxore9Nu2RWCoTgOArQ1RR4/sZ93YAZKu48q1U0gwpJ+dIQyugI2Jk1vLWS+Cfxcp7piQrWtzO2v
ZpEKapoWfFXBfKJJL2OY3uuxCYYEcJvQANL/pKGXjsxHS3WCSCVRMNYnWU2ykI7KT2ORs17CG+la
xMoy7IMS7S1r+FEXrcXWV9/FixU7urA+RZLPrla0JuQs6Q/DbNU7Qwpv5qz7hJQ75wKpmbj2CJOW
sdKQCeDyEJXTqWaueFYoFZEBrNWjVeEA0m6v3NgoVYgEq+d6kbaynOK8aLbbsaRByhP7oAy9l+ZX
FUlZ0H20TKCZoYo0S81InwA/QBR0HFYUr0W4H+3opbG4i2Sq9mZ8pZ8N65fcmpEvlCHDuwJot2uA
EFzUPsBb1radARGJtJDvkjjE3iUB0Y1UOBobvGMyl3OoaMespHLt2ELbAtm9nl+yEekxfz9iNjw+
5OIDqH4ndxt5nCiGt1hw3bB1t4CsAkXx3GqXtchuVsncjN3ehuOVq+Eoy6tvaRi4WMPJWobXcFUd
NVqeYWFyzygZsS/p8WQEpGF9aBKAqja7yZs7m45bSeUdP/+AkTPvBV8T+XlMhp2qBsZagYAHTO5v
rjnExoScgbmHnLIut+ePdLkd1Z89e9EY30RgCWsrc179LK8fTqwcoyZ2peX2ygG0+SaRNacZkR2D
X/GTpf1LTST0gdkWq40D1hgbKboXtrafkxLUhdG6wXjOB3lvluE+Q4pjfuYaTL6CHry7MfvKK5bB
FUwF0BObS39Uko+BLSmv7qr+pcjzTS0haSeMUrZYQ8CUbL0DcUJhdqzgw0Bc/Sl/Uo1XVfvsUUVV
801ZfzDTcpS6TT1PDvtcPO3L5JJay4a/Ws/7fV4/6vFpzl6qSkJVDZ11B9iLpYCTSbO7QkeiVWju
BoFp/ZRhCbytqj3gZLC2KrNAnBNMCPSnqe6dVm/9SH2zjeZViXLY9/NVRxta9/1gn1ET7NKRqXaI
zimaTtF8wejEKXPxsXQftnkBZqP3uCha+ZlmFSIOFk8h4TBj1Mo2J4/BAbuE5V9xjzOXg53qG0MZ
F0RZaAKaqoHiFtG25UiBlFGg3eEidfTLszx5rQ0/pE2MTy72bditF1tLvTREossgw2BZv2gKP8a2
gvie8psFZf21gBrYlrPyddFNeipjPlHBl3m3C6+EsU6iuINtDYVi+2PVZE6DqXwXCPGUou68UiKz
oyDCy6TOCJcJBcQpAUHJq/chpHEhvsNiFWUpdi/tRaetW7r0kGm9Uzan2iCVPJ2fsqu0fVnBbdt7
XQqfCXI5GL1Fr5KRuBiyx5rqJe/a43JFQtvFjxG65fVr1m+zQbuU+uA3WffYR0zCVjgLLVthJLTt
Dae6Nga50A9Kn5SAw9Ih0VrGsYonDr41qj71UKudqAhPadT96GcqB0N/pRvWASkTjpj+uNjDnpno
MEd0arbMqwz6QzPvh2nYFqJ4itcWtdhIaVro0eRkGujK0A835vDQNWPrLR01UrugT0eyJuE3Wdd3
vf6eVdqDXNUbKct82VyxShqhonJqjQY+2kQ7VGX5a70aA8Nb+Sazyue1vn7As7dGxKOW1U1mo3rO
PmU1eihV6RuPhj+OhP82X/pl4re1F3rOiHFcG9GsqpeMZ48vZcFmipSGveg7o5Y/WE/8P3OYX8Z/
sxTBzmRwvdXKsEuCJ6BhRDD+93HPP8+e/2fy8stcveiTNqK/RUevZcc2K/01Pa24Bw39vcnMSfL5
98t99xC/zNVLKhI5IbU0H2X9y06yiyWXjwlZM2gflV9KP9z//XrKdVq1ypeoKncf//1fOJeKq6vP
f+7vy+RxlbaDkpvwsCMxdxFTbB4qrtr/iSAoIEun3ivf5ZT90RXhP1f8anijDSKRF5uFjNfbGwMs
+zIrGPVAmXbbJpALnEsXC5UdMyYzPFWYHDohf2MZ++fR8X/ftfbFUSACULELk7WTT/Hj1EV3i6q4
DUp0pk6Gb0aS/7iCcMI3VaIjVPHV7iKZ0ygtgTw2MTM2hXROQ7b2MDAVesImiIeHv7/RP44K/3a5
L6PCmNTjAqMi3YhwvwJb1LAqN4q7v1/ku3v68q3HVlcnmNMlm84g81MBnTIuTPmtDKs22tES33yE
f3Tw+O2evnzqixqi4Cxxf+mqDzM6p+pZlbD65b+LSz/7dHt/v70/2qEAmv77nX356ietAwNv/2U3
U/hxoKFnJRzN2mKhZgbfXO2PO9lvV/vy0S9dMs7GhGJS74EOysweAg5hInRGZCXqdT5Qpx2JD8Sq
vMy2Hbt1rr6qjF6i/kFrqp5J9PnmK/3jB/Lbr/RlW8BuvtZmhW3PZv+exFmKPvXumIcff7/1b9bR
171ALsRU9TFneqQUsttIV3BQiwogDRuqLbHf0q4+6nr4nTvFH1+wIRNAqWjXl6x/ecFy045rNE6s
IB/F565x5+16vlrsTNv/lbfO79f68nrJFDKlYcbvph6ad9nM3sklS5yms31pCl+GxdIZCM1/6EoS
jL0JQZvlh78/5m9v98vrjPsBFYnR1Bsj3i3G4hZge3ZJiCpwiywuXZse6mzeqZ0WxP3k/f3qf1re
v92/8cWSd5S7JGaYivsnj22EC6WBBeb4Zpv97h6/mk938pyMk/0v06Z5h4HFbrk0O2aIvn2l4vor
fz01f7+lLzYTpoIZnRVxTJslHIoUv3f5aD5XnaV5k1Ldps38JMnj4R9EJWOawTzqK4SLNmC1YtJd
0+C2TEPnyjAzTmluhgLtf6kt/t+f/LfP5ItXRa1EqVFdbZ1oiljm/z/P5E979O+P5Mu5E2tzZrYW
htk63pyFLNy8/yx1zZkrBjhC3Wefzv83x9Dv17yuvN9sMUI7TcLCTFHWNNVNa6MZouFXyOTTmc2g
LdhNYfTNI/1uMX85iupwUmyxsMoU6b3O8eCgeclevnlt1+Xzt+X1ZXfKuzCal5xnebXPU5p9hcWI
+YhaDQTZKzf9d1Guf7wpRVV1tkJFiK8OWYlYY2vKMO5QO4DNuxyVyJz8/PtNXd///7in367x5cGF
CGPrETsOyLvU1ToYczQ4f7/En04TbOH/fRtfHltUG8XUWsy8Dgwl9kxX5u9VgqVYtambd3xMvrnc
d3f0ZV8vRwOOSmcpEI9Dv9sz4fHr7zf0p7hJC792vBRVXZd1+8v3O8CqKf3KPjOSst25DXPcloeS
wRkPcRxcK5IqSMIH26u+WebXR/U/39Z/Lvzla+b92I0sZbjE1/MGO0zEBrKro/XGr5KRw+/sUv9U
bvx+n9cF+tuHrOfJUppNXhEGg64B1Y8RQRqONrLF5Zuz8M+L5D939mUdLlaWL8bEpWrkO+lsIDWe
GWFXz4Ome/MowdPp7t9f4z+m2X97ml8WZtVOhShTDTMsVwk0ol8j0FAIq0O1GZ35ziaTaznOKSvV
Y0T8k5Eexn1IGvEs1dEI4gbCQJIsbVf1rMOQbUUcgHIkXqJu/w9pV7YcN44Ev4gRPEASfOXZh7p1
S7ZeGJIP3vfNr9+kZjymIG5j1huxs/PgGFcDLBQKVZWZaAZrXBLwxa0u/V7Gs1HjHAkKFwtV1GgT
iIKnpd0eG3D0tWcgkgHie768Q9sB6PdHYfITOSt1pY+WaeAu2/dd/0D63KN9/3DZzGWv1kQmEylb
BeO8Brx6BgWRPJ6q4E4EvBxTFQGKv5dtbUeHX0uCWPtHl+6SqQaGGUc31YGn1NB4D3vOM2Xz1Mii
LBsKXvEGm/HQkbYidNThVlFqKdCiRe/6CylHkwgD74RufqGVreXKWp1QuSSqX8wgcIi7CvXNr1Me
go1G4GwazwoT79RKHVD0F3HxJf5VJTfPU7mjBrEvf5rttGi1GCa61WBGkroUMUAoukMAvhsVA109
5svr+8one+AbLFJCV2nKrGD8dtk4b4nLn682sgw16KbX8AtfczHCb5MGCKFU53BP8qwwUa7LBsOP
c+TcefkwBT8H+Snxv15eCM/7mKCWpkQIi+UwifnPXL8GA6UdG1+kUuR9rc1ke/W1mGg0Vk0IGRzs
GPjJ7Wl+rIUf03Tbxl9yxUtFj2CaOedxC/L2jwlIRheDkiqAu3dFBK4QVOABaGl/Xt7BzatIBt3b
wkqqgyv8oytkra7XBglw68XCbtR/iuB+jssfRfSSdzjQIu+JtBmSZF0SJRlMg5rBfDF0A5pEGVDV
SDKAfB/r4u7yev7LufptgPlSdA5BCxFKoZeNkmIbXXQQlewRaJErXZuOIqVf6Fw4Q6w7NFcxndN7
nB+w7ZO/fwCzo+OYpUrcjIABOihM5d/kA7FEEFVYYJ541kwKUNJb7wU2r8bHWbnO3iygxomLqEIu
+Bc/8YwhBBt0Zha5EvYhVz1ouTs+3c8aeA8WOmQdzLYfHUfNAH6UFVj7zda7VC/oER14Trq06TMa
yKRlQ4N00Hv9eBWujGIOMNKKHS0yoEB14Qlzdzy32Uw3VjaYcByrbVOIk7ykRzPyXMnG1PZpvgXs
xcSBPzb/55KY3cvHMNFSkOZ40/QigpncAP7qsh9uRo/Vgpjoq0RKARYXvEuF/LoLkafpP+Tsyx/Y
0DHZQsC8JUOd76MPpHoK/Tb05XGHjaEJLjsMNIK8Qo4rXtjYPFS/LalM1pRA5hVtHewXMSKwQWTh
rkkwAAgxjjcxm93Ly9psSAAc8GtdKpM3+Rn46qmK3HOwwGpnhlaC5y/gmbboynZyzxN9lzYdfGVP
/riPIkgURGn+2x5yXTO6bU6+3UPJIDzWFnRl3y6vkGeQyXG6ORmBtMC9idnGfPDNuBityxY23W+1
JOY8dYlfdm2LCxPPeSF9yGPJwRQY70MtG/MpCK2sMMeoE3SUQQisNJBK9yMLsEKvsUvBIS5oJcBJ
yVnV5r5RFUzPVIGkicrsWwaGLJGIRom578eF1rKsAvvyvm1H8ZUJZuPmRI97US+XZtjCMv93FEcc
Ok67auJZ29pAsNkrGjQKcIrZ6z/vq7BMJm0REgt2+g4yk9ZgHDBY4GRu6qF6dXl1W16xMsfy/yZE
EiRt7sFbSxpMgb6M8wjY/utlI59fWIYoUQUtfiITiAAypxfj5rKYBGMBqdy7BkXAvMuhzYMeUQDM
Qtibl619domP1pYdXl1OcTuGQNxEoReIuymO7ntZvbts4fOmQfdRp7pCMDxIdZldj1/jWtRDpEwV
CDiUo45xGjn6etnIht/BCoKaqMEZVMJ2I4K2JgkF+uDvbgQGkfe/7vM/6EZ8tMXkaGWpSgYBbhO2
AK9HSXjcLWXyf9X52Ny91bqYO6rIW7BhxBjvWUKE2luJY/a7VrQa+4ySxkKkHnsxL07on98LH1bI
9hvyRs79MZYqEJDVmBkComphXgUBZhfPll45YSQDqVWZcnkzA2mtRocc7INavJ9kBUyVQL5iPFoZ
yF2pPmHOw8yAVQmN0m0TFTSb30Eb4wXJY4g8WiB30I8CbsNsJoJS2a2aX1HpTVQDd8IkN5iV07Gw
CXUrTAyUmQHaBScWDrQGyAckvEOzb8YG+JW2cDG1/BWMCyBS88P9DPCbWo+O6ht2gB8fYd4nDJ/y
wim6V0E+jRGU0por4MPzai/Wo11CCqsGSKEGIF8IfmSABP5/LsrWGsJJzIDcgKJLbUvuuP/lovMp
h+LAH9jSVHTnJYoZd4kyN0vbRXkuF035z3EYj9O1evg3nZyteLU2xWRqWRTkEmkxE1ooh7SWLD0g
rqg+KZix6WflTzZxbY15gMU9ADyVhtGHX2fvV4uKn7d/TtpAobzaQ+aYpzEpWtVHTt2pIPDNbbGC
KEz/GgicZHrriK/tMEccb9g5kyvAD42uBGsekG298gxlucsuYXCWYzA5aBgGghz7EPOhWnGkDYbL
qyq+asCrgXXpBFy32vQmD9NurFU7BTll0sX7DjqPagpxAJLPNwE9aynZqZpyHNLRDtByw+y/AYLg
FtzUwEkGN7ocWhiSxIDtuG+DwaqScDdI34voRw8cOeaBR6m2ExAEJyDkzMTQjsGHJsrlrtWASQAS
TAii24yA1DuJPYDGQFz7pkvXjfFahKDzSkrQOJYYUpJ01aIdAYLT8ArMLMY5RPuMkx9h7jS+ygGJ
S9WFhy12C0UHeg7YRgzPt5VuEgzbQ2fPnWlwptCJUOhTn6c7YRYRmWJXKvRdPoNa0cBfAZwH4JJO
3uZAQKtmMEgHFcwvIGMcyWsGhVQKkFsXY4R8mjMLSBo7KoNjWAkelao7oYje0gz7F4EN4/LH5H1L
5k4t8jimfY5bWykosHuz2QcSKPw0UxY5t7e0dRWsvNNgEgQV04BTQWAKELoeo9zLyOj0qKntcVBA
mlmWwl2pp54xjg96pDxeXue7LPTHDPnDGWS7NxCfk6RKwrXeuxhpla8lE0y/UAoYnUmxm6+jBbpL
8Ge7hk0NXqhZsuFLtplUNilGEUP2QgXksSkfFFfZhTbIWSFhkjxITuKGnILjViq23mkmZgMK37cF
BuUw5ItqC/wPs02Xt5NnYXGrVbJHIrWTYgkrSjuPQL+xknnyqhvtto8fjI3PadBNco8xCTn+0YFj
rptlsPaDM9hO571cvEj1yzAElhaC6+OgBRh/Bc/7FS2S//nrKbIuI3ovrx1FR0v241rHqMUUelga
7l9qPqAqNKebv1RLkU/bun15az8Fccbc4kyrre3CoZKLhfgeMGJwi175UGluG46Rz1kuY2X5wCsr
beC3ZViGy3un3Yf04O/1x6XGA9ITwa55PW1p2aMPJ4Axx3hkqrQhAjn2UEsd7dDdjrsaw/0WQq4N
MAWCIuej8TaR8U+1ieW8y2rfBZEVbiowNP6sEVQvfyn5U8LCrIpx0S4HD2XaAvZOXxKQIQLthyFl
EAifBXc4QB4C1Iu2ZBaeZgvQIilMGjjzmQDE6NBr2QXoEE9zrh79p2DD/Cgm2aBSHyaDv/D6nRah
NElGi9O3wayHCFfrFrgMvMvbsLjKpW/LZB2hAqAtLSAfDf4jMty3/tPlv3/5wRf+fvatLMlTnBdF
iW8JboQCT39SQTtDM8X0Cso8oHjjtVw3PyvKq6jlGTomD5kFGeC7rZOgMkCiWr5KFI3QTDzWvmi2
AOPqesZR1Nr01d/m2HQKmiHyONMh9qT5PIOytQR1pl89X97E7ROoUbxqRaJ+HitJfL+b/LwW3Mkj
h0w+5W7saldLGCuak7zjOcVywD59NF0iBooCeAGy1y1Y3nU/13toDbeuNDx1JcZf0VDpeAd90/kw
yquLhqZ9bttAgCGHSkSDMxbVpt8ZIKi5ubxzmxaohJ0zCMoPn6oofhNIxSSD20L7PslQnmhbTrDi
WWAuGDJpc1gLFQTOUqCHGsj0mAQEnP/fMpawsQr4oHMufWUCLDABTlYGFXsfyZyD+rlcvISe1VYt
C13ZyKnhixgS8d1Bt0aMsPuB1XiCA6FoUH65Q/svgs+Wn6FhR2QZTqDC0z6aDAyoxcwKpPZEH7xo
J6hvV0A7p6CKvLx9n0vTWNva0PJDVmvroEHdkRji6JAniSyIJrmJZ5zq7sZAGic5UOlB7thwFOK2
QsPaKHPBjJE6YXoAerTK6ErdvSodoKDAWdi2DVS8qK6iUKgzjpG0AQg1VR1pOdo9NECJHwQkpn8v
WbIZO+Fhfpx2vBxny+M1YkAadakpYOj342ZmEBIfhnBW3Y4qALq9GQB7c5a1FcTRV8UwBlqZOhWZ
IB4WE9jWSgNlcCe4G84gnL2u36oTqAqs3PTN+WXadW/tiRf3NleGlqMugWgf1XHmPQVf1INYUGAW
SigtmLE1leuKWxeitrLBxAsZ5QO/niYQs9z7nv5NtkILKuCOZqLLemwdACB3iQtBXW5qunkI1paZ
7wZ+bEUNwUvnLiOs01l9A7ultdwhyU1rJdepx8MVbR3vtUEmomiTpEO6BiDGQXWDIbrCI6pABQ68
5mAKsy67jLLx7eAnGFrEITCowbZXReDxJpSFNDeu1XNcNHcEDBm2RLKnItOhy1VmLkA/D9UMBRsh
mF4ifSFjMqBfMVZeEfg/SxXkaGL0XIxyZM9SAyUW3xTBkHkjpcFtI4MfUDUOCuD7IhVcI0hu5akC
5WH1os3pA+1joLIzUEMqPuZfmlg7t8hxLi/y87T0ciJWi2R2tG4yIVFolHmQJbhOK0CIZSndp6R1
yjpsTTooPwyxvomCtnX6dHJywKRFMQcQGpQSCUqgC8VhpTT4v7HYobcFjbdegr6Vn7T7y79V2ghN
VNcQI3RNwf3LhomBENko9C59r3OCl8AOr5NHFObtcCfvUg+8sftmd9nmRtiASUOl4LxH4sKCkXRQ
DY5+qSG2A80L0v4GFPBz+yVoADWmhvgwhaB1uGzysxgkPsnaJnOeofrRgsoao7Ljl/QG/AoP5BXW
wE/r2/kzpGqAobWy0mxf8tFMD4LNO2Rbfg+OEyRquAV0tO0+RmNJkuqxq8fE66VzAB5KH41QzhI3
v+RvE++1odXtOVNdJLlWpbg9JRe8jKf5Dc2HI4DAtmymTnYNbSEeuG0jdmAeYznIKpp6EjuY0U9z
H/i6kHhjifE4cgWacTDNAiIwJ/bl5W1ZWp+pZfWr1elFb6hlH2eeGH4BLZ5LDQCQMTUUDhzv3Ij8
VBI1QsTlVIjvRa6VobJD4zDqSugGDigXzkDhg3ajBIhfBOFjHv2ofV5Q3CoUfDC5/KSVSb8WMLwG
MJALrR9y6K8DB0xbmm149F8omG9t5Hp9jCf2xTTIiWTobpncEUjDFGCEExZuu7h2L3+y5W9i3ifo
9uoK9lLG64Tt91bgu0ykPs+8uABTlKE6cfw1oE9yWJga6oAExCAQe+MY3bo/0UUhGDNbTKMn8HEz
5ZZC8GZowNiM7LiDTmXpFuDw+QpSBy9zi+zUVyb4xzjuuXW+FQnLBH2UBIgGk0VWFHX3QSljTwH7
uZlIyh0EujiX5+dyHYLY2gjjJyTR8r4Z4ZrEG57Kq/AGLOrARTuCozrRQ9Bbw0N3jWYL50Rs3hFr
u6zLDFoJtippsesfihdovoE1AD1bsC2gtgseD6RJIO3hLHdzSzHrK+I9COvsozBISa5HUx97IJSA
2B3aOYLsXPbQrZAJ5px/TDC3Qt4meqCDhN0TDQycg0rjHggeDWyUvDnfraOwNsQkdeAtjbU0ixPE
5mDXeO1ueayB7dq7vJ7Na06RNQWXNsUNqzFfCjNysjQEegwgDb7Uq2wNXvPoA0sDhginucqXM4Di
o7RPH1XOCdiKKwrG5lCPUAgqIMy5G9Re1rtY0Nw60N0RerN+PoCtx3+MfTLw7rrN/SSiSDVKZVRb
mCfAVHdgWWvEzFMqG4o7J/0ajAdWdOh387HeBXsJwoGH8mmZp+OX/za9ZmWc8RrFzwGaHiAoQsAF
qs30mwKCjiFNOB9z24yCQhImCnATMd8Sk4gdMaDB6RFwaYYG9UiYek0XcdS+N78bfunfZti0IWun
FkqkONwd2Bt84y6YRPzrLY8jznneKo9REPX9Y4n5aGDgjAYyqpqbBw7ks1xwnUKQ2+vfS9Rya3Lj
1mYEWRlkPpQut8NANcyda4+Nk5Rn0B45oW1YQ3kLZIdVQwaUOxlLt7JbPG0I/qdgWoy9CbSszacg
ihJP0VOXxmFil+AdtRK5gMxB69EWyS0e57sMs4UFGIsF8LdDYRcECyGk+CAd0jxr0JwTWlDKNg1o
lUtUDwHWUVzI1wUg/dHAv5cdyOC7EJ456XR8xbW0B3wJqh/xXTDrICaunimo5fW28W1Sg+CzkQuo
uwAuZkfjcw+6rbjHfFIKqtO+wKRXaxsDaCfzFAo/k9mmFZhzZdCdirILQTAQAIJ3yRdqCLxJ6h0o
kEpThYxzm1NISRQg2JbBHRN9k2PQ5aoQjStlW67FUwF5Rak18NcQe1JjF1wBoNRG+R5ZvwjKtFgp
9p3hW9K74kwOBhTQXi6o3MjfVWVl1VrtkiL4IYbdUa50sL4P6VlPwcZXEnAFJ5LOu+gWh2AzFtS4
8DhVRfSj2NfpVCH8d4q8FDR8b4xsaOjuoP5jBV9BxBm5vKRhK4qtzS3+u8r7xrEn4wyK6/eBuMaD
FtS/uxWW2+XSspjQDK3SSFR6PQG8Kd9PqQmuG6/e6SdcCuZwz1/X5zb08tpa7eMSc1YLK0N8cnCo
Jp6Qyq6GKSMif8EMsgN6ZKtNF6mDPcV0kA81Cs4FuBXN1paX07my3Bk0AAE/JKd7l3g9xPqegp2E
VxB5CPY6Tr1wAP38PeXE0M0Mfm2WycwkY25HSQDRLFi5nOCYvGQW5Gc92c5feFFtK6itTTHXQqhC
rKUKIa0TgfW+kM8txqA4m7h1DNYhjFkNKJ770E9RpIGcqKl5qhsdoCCigbQ5N2V32pce7yS8vwVY
FyXwGpViGIQaOvPdilFo1RHE1F77jd52hxCEXI5xjzvPiV3wE+/Bz7vrD/Nddgo86CTdCU+to/5s
LQgbOfJJ35ecbGbr8iWKhmk55DOYhmSOTKvNcwAaaM2tQK43fev0u67g9KS2PuTaBHNI6nbK+oKA
wy+Mijt11vYStDUuf8lNE8gCQfxgIKaxI8SQBkiJMnZA5KevU/9cQProsoGtdgRFifkfC8svWJ23
AERWghAn0BA/5b0J8DbmUs3SEV3Fwse55Sdfm1kELlcUtTXMqQIR8tHi0FJA8ehM3fAq34NI//Br
UEDb/QtrW6FzZe199nK1vipTpiCsDbwQDvnN9AjNQABUwQB3JXhLZ5kLDN7yO7RYDAmJg6x86rWU
JaT+DBVIeAmwhkq7mcLXgIeV24qRaxuM4yVTJRR+QNFCyqmrCIHbNHrsQHpxV0LgiHOQpCVYsCd7
bY052VUzQ4Fx4UmonHIPDU1XeivdBfCio4ouWXQXXUM8Fpo4Fi+obHn/2jITxgQFIrl9V6ae3H7v
hBL0kZmhmpcPAO97Md5YoQYBhDhNvFkBVR80fp804ctlE5uXy2odbIYeRdSfITeWeOEV9dSreSed
s31g9R7k1DlfaysjWZtiUnQ60FHNcmQKy8jKr4yk5VYUOF/m/YyvTpWi90C/awOqofEUmnUfgG+O
cAY1F7+64HdsLlfJklHpaplAhU9xGgpmV8i1ggD8oR2zl6lM3ctfibek5c9XS9LksRvRxAY6ZN5l
U2zF1fxHrkYUDEsQDb3YJVStLHRNOyELBiwprFSwn97EoO9KyOvlZbxPWn3ett9WmHXIowKBtDJb
csXk3J19TwOWsL+Cqozt2xAUd6AloZqG11rxbesldnPkjUNv7+TvX8BcvQaIIptibOHuwWuRgtiC
8NCLMs8EEwEhB5doY9agVK6NryjbUXBYJ9lZBvRhL6fqw9DX18Dk/JQ78POOYgJFVEIcH1JxoQFN
kDYu70gOKUEhR++pBKlBFj5KdfsoQIo+VMvzUJBzhuKkJXUVNztbziD7hVAGJOA1RlEAExkf/UAW
ZOgRhVHqTQe835x5lx+VQ2Clzr+4/rYyQbzZqabDGBVZLre5DSs/GdXlQSQYJnHAj2E1X6DwZFfX
gs0bNNlsnKlgff7l4szSFFWivZ8hmur3EEPzf3bn3A6cxJpvo1MEFAU1ZTu77z2obF/xk9DN+ura
PHNhhKU/5nqI99hSOlZ28Tf1GNyWO3/fW6KbfY2gBfcoPGjOHxw5YO5kWaQGrny20KM2WVblUN95
7/jqLlpwrn/Vv+X3YAZ2Mq92IKr7RbWAzTtBlAri1fd/EvZXv4C9YQI1L3ohn1GehKAeFB/vVSQE
HSSbug6THv7kJyAGVSSo2RPe5bblYWvTzI3TNPncNBUqyOQWGsNu5annpR0HKnt72PFKypvNgbW1
5desYqg6+aOBKa3UU02IXYNZBmoYFtkXV5jKNKddwbmDtuLM2hwTsnUoyfWJ0KaehpIJGZ7b8u6y
72ylcmsDTLROgl4H2yVUpBt6IxffoUSZE3DRKrygw1sIE5MFaLzWCASJJ5O+XrBC9w0RePMkPCNM
VAbzTi00M1wBiho3Ytudh3nktOZ5JpgAI9RNQWuwAngh+IZ7ej/zPgjPABtCgikwBviYWw9ICJPm
G1QL7i9/c3nrTYIpIhGtZBl9EbbC6CeQGR3jHK86sNUkO8VdEBWmepwxoNIfxp+DbRyW0RTfip5A
XWMHdnbNw5RvJqXrH8EsVOsxQjemiJXxvgWdIPh7Egsc2LKJKHGASDNnzVthArh/9R0JK0Jz+ePB
ndPUAJAP2Vzv5g+Qqhtls3rKb4YXAHEQH/WXwFM9/3p2UPIJzco3A6v2uNjprZxy/SsY9+maoqYZ
VOmB1Z5++pOVE7xpOq/4YWQmnlNf/NQCXtI41HeJy+vtbL001raZDVf8AlTZQpEA4PCtrEGEgKjy
v1N8LYU73L4awGiUooL3cZv1WRDVXsX5UPMvif8YtJxBz83X+9rAcn5WATjqJVVPEmT+aX1Cy8TU
l/J2PFg1NMOi+VAa9313A3Zuu0kGJwLM6LIfbR3PtXkmjlW0oZm8mEfG44g0sIOKxyS6mUGvbTCu
SquG9IKCPUT7y9OvIeNrDY5k51fJuXxAk8oRkMmEZ/9bgIlKO3bAAcobUN/209+fkfFTtDX9Gmph
qCLkxqMYKfuyocd5yKER0+1LyPte3tWtV+N6xYxrSrVSC6K+POfc6gxpsh1kDz1y5FU+t0/A71Ux
b+2k0aAFo8KM4B80qKc3UK6tyufLa9k0ospEVJZBzU9d50ToS2kc8PV043UUHrL5JuxfLpvY7NKi
NfSPDSYLqZBKJQvCzyWnDspbZmPGNmgESmByzfxZvlE9xSrsxM0fld4JT7za5mec1nLKVcxfGbqk
qZ+6xERSWj+NkGanV7Otecld58WucG5cNPVNycvPhTs9B9yG/jt4nH25rOyyxbQhUvw5iPS/+h25
XZzqm+SQg+jdbI+avay6Agf3ktjLHt5c/h3h1Om3P+4/C9eZZFMAsUctLI/0rHb1uTE1KcQoiswJ
MttB7vf+6sz37eohhTgA2h+922KHcUGcEqtHsau94/f8eWtiQramEXAIAtzptXp1bmPhikBUUu9r
TirLcxqdidxGXULHsQL/ykLNWDn0VnTAxmfJ3yW8CaFrbC8Je3LNO/RL7PjkM3h3SxJWglb/svzV
haFO40jT5UbSssb0y7dOOUUD1HygkgxU6kHSRefy6cRrc8vk7+7V+yt1ZVIg4CfwB/SQIvE0p52t
Bnh4CS86xAbSGMOZgZVlKAK0eADP7gDR1FZrISr4IDamHttleygJRie/Jsa99BCAz0VrDkkHDkRM
C6RyvSubnYCnrBZbebgzRjdXZTM0wMSS7ITsuhhEaMUaCTSTRkciyXVInvxGN8uk3NUE88fTLu/G
Q9w7E6gKoTwkzwIERGsxsoYGsNioEU8C9R0Qt961xL/RRqVxwlh61jr5RciAZy+62atUSC2oAP+Z
tF9ws5J/RmMaDWlZK80Y+iJuWEFiOyahaKdFC0HqzJGaVLXnUb4txejYKeJuziTDBMGgZClJuDe0
GVpHOUYbM5BAYffmVKyv/CtlQOHkSqfDOR2VZ70odv4E2ZJMdA3lYaI/DHW6Jnl+lP3sVRmbfZTF
dy00zIsYBMKAAYwyusVGd+XPumfE+UthKP2uUrNdOILLKMih0F6q/knogx2NNTMOSrNL3TzE7hAo
k4wpFMdUT8okT5iEY5h9p222KyYItkhV/S40bgAbbaVzVJnanN0WM2aKC/FYtMVD0Y2nNm4fRR+y
fFXoBvLwPW99C43/U9HGu1zJd60EWS/Qmd8KqPhJcm5nAdQuxNwpfIiBD5UpStJ3uQZ3aYuJMAwS
euMYniBS4sWpZGtdC+GYwtTV+TWj+as6qY4UVY4f12YzeL2Y35Y0OM4FENoYm6iFfKfN3TktAjco
1ROkOZw2Fq9aoInFpN7VqujpwrzPp2IPEmLbGB9Gus/9p24qLFHDmyDMzkpYQhuosnP9CqgY3xSM
fQ7dOgEsuLHY31UGNFSlIHmYx/xH0UPBSpGglug/zMJPTTpLIyTBroJMshsFNUIwSSTiOUw1iAv1
bx2gedP4LYXY6gi9nLm7kvKwdUUa36eQWc9Ew0sn4RQXgF0K/lucZ1caRUWNRvMTJFBPWt+BKaKw
DHk0g1Ry2lAxNcU45WF/CFtMSivfyuB7KNk+EW8izFY0gPqX/rybO6SMcLrlIEH+KU5iTHjvo3Gf
Cc/tTRtD+uy2olfiNfLNubhLiGCFVQX1HN8aXgLchJPTG2hwHmrhhob4D/ZCOKAtcR/E3qTc5/mp
qpxAaiEQn2CFV4V0mOT9SB979SbX90160gJQNkHfQJ0sZX4eQGIxPsTQlc0sNDOj9kcA4dvUrSog
GBuvxlaKjx1CWhi/JEVkQso8mjC0VFKr6idwW7g+ED2yCCppUxtBhtrbFAFHiL9Anx3qcz7U4VUz
/wrehmR26ugFlBrVZPrFD5W+huKxh6Rxa1V4KREockfjWQWxhyoKZpN/zeubSbDzwWmFXQJR1eQr
6TF84fTKqw9BPjXECoA1HivdDMlLCC0ype/MvDhDN1RrzSC+rYeTH++H5q0AS4zYQyGs8S2/gryj
qptRuJRKJYiT1q482+prk7opZN7Ht/CL1n3te1OI+h2echM5AVUGNPyimnf2r0U5hCatC/EbiLNV
yhOlrkbNTt8J+TL38tYZh1mOIBV8q4xXzVCapfQAhgJrBJa2hY4dRlcWcfdauu3CG43c1PNdMkLU
y1ZDR8Ky1cgEVkDKdxCiNpqbzjhJmkXaw4AHrF5b8eSJyqmQHqcq2JMeCm7Qx6tKOw0zp6g9tb+O
MkBbcND0a4Qvs4NqqMJ5525e5qurh0lQeoMKWihHggv/hgT9eNNK0b0adBXHzlbdaDVEwOKtfV8t
SKPKyHJljFJDpVGdZKejwbXSEU6be7PmtrbFJChpY+SaFkWaO+AdRIAw8PHUewGtsy1ZAK8BKXQn
fb18h/O2kclV2qjTjJng/TNLxXVWojFXK82xNjpOJs+zs/z5KlPoekUYU3BXelBgNWs8/fse6p08
mm9ePsI8KLOsNgKJkgR8oPpLHKe3M20eLm/Ydna3cjzmxagGiT4EZEw9/3F5rKb30MPU7/IjuVcO
yxQlWMXt+Wv3HLxxDPO2kHk7YgAjD2KKyRlMxh5TO7glN9JZuEM2YytOeYvhpNKcv182uu39GhAv
BHP3mCD9+NliUQ3HcSGLrTsvjb9C3tMU5C+RzEWRbS/utyHG9btSjUWSaqo7ghBD3Q2PePLsemvG
4vwj4Bj6H06n6ihf/Foc4/tTT1JFRZHDS4BdmBpwNEHGTCOjc3kPeUtb/nzl+n1eQLUpV1Cs1b4N
kF1U2zdk6e5lI7wPxXg+mG7nTGhQZEz9fdBg2HaqzNiHjuxwe9nQtv8vOGoAJkFNx7JLthCDFoMS
QJZY6PAgj7JDFxhHv5Uhsjd5yoyXao0oPEGEvBIw0jnHV6QVobEoVs4Mub7RFzFOUT1OrUL+5DlJ
ZRQ/DWlBUSiMu2oLMCoX8JxEGwZKieU+c8bdiIQNNBkOdRPuXOJmyF5bZPx20uRkgogsviraJDL4
0GuMBtutqRyQklnlCY1TziK3YhyVdcNQMdazDL98dKc6qMoyqyQfICIUA1Uk9v8zHSCKHmsLTKAx
aKEE6YQoWhi6E1WAKj1j9PZPlrHqzTKnYuybLBFFqNmDcR8KsLkJMNgfXN3r9i9zJiTozGuDhOKN
2sy5CXLt3ZS2ewHJUgQNzcvHYuur6L9PxScmVEILKYNQmWdAVxfISztU/6TctrLAJDyASs6zn2Cw
Pa4LdwAkLyWBbcw899qEsKxXwpyhdNJTcejeG9kzSEIOEpJhU39bmsuDK3hVZ0aQleUzhSy//1P5
YrU+5iQtsBmaAQeFBvrkTFCtfc6PUO27BSmzYPH6E5t12JUxJvSnXUnCMsdmtpqARz1KAnM034Vh
e6gMFKDC4jYbIYhdSPZlN9mcAlzvLuP2Wd92oEZVlqlbxYViJkTD83fUsuClDg1MqKWre45Nnm8y
56CYjUbIFhRpi2oLzaLzFJLbrFRf4ixw1Vh4UqXEbbL2uSvqB6iFu9pYYqab7mkvcrigNucW1utn
oleoVJJWDTI0Zq+D80z34rwLdrn7jjX4Uqdm/GQ8NnarmTOEy80asAOeg29ex6tPz0S3NlIFWnfY
DdmAKnYTPvdK5sR1wOvf8PyZqcHPfhnOLX33ZxBXh2bkLIN8upfugKbQed94OR0XTg/LbDkJNTH6
OEg98TZ9B06FduCh4vEOY+JPv21v4jslKQrk2nuSsMppMMqaC0OPyZq8PZDw3ihqE4M2vMPyiaNt
qb4bv60wnyo0mpn2WpyikFruSyAMUED1UEWxeaXT/5LU/LbEfCxJnaAhmGA9jQPU+9PCE4JKAv7x
HyBH7mlu6ZG7orF481X/Jdr+Y5itoLYQh9dAMqm54d73wm+aBpnN+djulg/XPjXfe4wreZN3OSJs
Jou/95WlrlVqOfDFAEdgroFPae8n4xCAlb8Xec1o7vKYy6QhGQbEOoQ7FUK2DkB21dGQb5Aj1aCB
29XO7Bjy/I6s+LNjDnF6jH4B1UOZoDeCE1oedTSBNXArVpjOh560laPG+b9vJRVFgGAUXQOAirm1
KEnJME0o0UAONrEqVKzlvMHcBzLCNqk50XPTTdfWmGtLC/0iK5eG6eRpHti8Hupvoytbip0cqJ1O
78Q2efkviG025wAx1YaJM0WFIgXrMjSjJMSg5jJ5NdrtPrfpYJqS7WIGSzgHh+GRYuRxdJqbBpje
0FS/QiGZN3u16U3rH8F4k5EOw1SUqvpeH8HT2yYCxpJCpNujhVK4ldjdTsr/JFHF21daEGp48zA3
VlnLoYoCNQ4LtMDz5KCAHfQPfGhlgQlz2dR2caPjpigWWmzpbQLyK89B7tV3nIi6/Fb2llje8b/W
woS5rBPiGB0DzMP8h7Qv264bR5b9lVp+Zx/OBM861Q+c9qDRlmSX/cIlySoSnOfp629AVV3mxuba
aPv2W7VtpQAmEonMyAgNdUKkciZ5fTpOanB5Qdt++sMOfxsZXbmUqoHDp+/IsbtvHrK7/iYO0KIA
7RvZx0eyV97ERD5bFHjgMf9nfTwVcaTXBOirnIXxAQzWFWqYUIwo3zCPtxBQbFLXuOm98pG5CrmN
v+WBfQSa7QpasR8jYUq7dUmufxvOXVM1tDIMEBhBAVoTE4wd8j0xBXW1TQzF2ggXgLKwt0oT7ARA
F5l/5n54T76XNxAHC/f6oQ3kQPETLM0CyKmVnfoqfM52wkts655e/w5cWCr1LoSGHsZ6W3rIh+uh
HtGX20sohROVuJidTKfXRBVM7Gym0murXCqt0SYeG8sEqduRPbzbNzZJBrQI8InUG69qQVtXF62S
u1EiLaqW1maHBzzX6bNypx1GlBjAH4IQRKDpsrjEM68xsOHitnHTHT2As39f38R3xX4OWNu3cEMw
mxc7cOkEzY0U0ECI29xKO1cFiTMqibQ38IRDUSssw2s7Axnq9EWxECfR56mn1IvLz3l1TREmpVnw
Bt7+IqvyC9vBVVZIwhDKeRjKCfpj7xsBhnoP2qdlB2VTUECVX0Rz9Jvna2WOexHncmhXyYg6RVqj
7zCpXwpz2CVx/iCIZptbuoJ2c+5tYDSikmUU8PRdeTvuwkMfMHD/cPNLTKHAkv1AkXM+TfppWBbd
zHbanIInQgbhk9U/kAVX6uVFbe7dyhDnzFI+LFPK9m4uXrvxG2id5/H1soltd1jZ4G7OkoIeHzOs
7EWvH9Vj/6z7oDyLHFQlfTN0xPQb7Jc+u95WBrmLNMTgB7FSlC7K8r5OKNAG37Me1tCWFyxtMxas
LHEXaRomQD4ohRnMR4D9wSDUXM1sIlnI4LZ9lf6w9B6VVmfKmGclIxHWNLqyi44gxjxBBiAfopsO
DGvtofDBrPZVErKrbe8l0WQNZf9zuY5UUaEuypx+yFpoy2Z3mRz70hwd2lD5cnk32fk5+2y6gXFW
GQ8h8OCchg0rmixJq/AGihTZpfPoVOb9ZQvsw1+ywDlGPQ4kmqTMDLoQM5dZer1AQiBR0n2eqftZ
vp3yl8sGN4/XakmcfywJGBo7ivdkvTzbie5EWuePmSZI5zbHMMBeoqomsOuKpXKnuNM0YH0BN38H
6TOFovotfcIcgnw3g9A3hhKeU38Jb0Vvq80PtjLLfbB2nEcN46YA2PbfaA36OUkSrGzL+xjXDASH
IYFn8ZM7DQY+Z7Vkkzv5W4WHhXYX6W/W9CsX1toM5xcYMmmkZUaBIVINN7XIlZXnt3gCXU8N2duF
clXYi68r1vVcEIjWLcdeL2WgDFqRXM35enHQVJT0obMMoeX3ULo65bSte9LKlARdknh1k7x2aDfv
+3J2iQ7K7cvOuWns3Rqex9CK4+7NBop0aR5DuEBO5ye7NRMPyjOe0U2vTS4ffsEWuPIwFKVj/ILP
yGkZjr086nYQT1+0CJCDFtxLueZGhoi3duMwgN7GBJePDiAM6J+4TBhtESnt69YOiuEB2b/XfDWf
OqRq+T4JbL8BXAtIn6MYbr5xz50aZsdl9fFAGWFN/dCAIz0wd5XxpxWUO/Vg7ErjT2Dr0Q4WnT8W
PU7DGQxaeI0z4rUNvqdYkoZFAX/5mCe7XDV8fTx2LNWTPpsRZr7mYkdV0XgyO9SXjHKvGbMoRinR
0Txp6sdqUR3NzHfEuNaT4gA6X/ey22wAQ0+XyH1MqlXgwO9DEqg3+tFuURODXI6NUpzm98ZBTCa6
uTpQbIMFDRxJZxRChdbJQE1PxS7uFGdZ6us6hQb0nHiKPnmtCPm+vbwf5vgxslZvlnaMsJmtD7Ya
PFP3yJK8GMEmyD3bgzrR5f08j9jYzpU97shDFXJeUiUFzF3KG6eLqkPazD8NGQbmVLPBoIsrnBEx
nR4Doy0ls6amGehm61HSYBsfM0XyL6/k/GbVZHA8genMwGgvdCVOrcxaGaZSCgbAaLYjZ2hKtArM
qoR4SSMIXZsfiQkNAaMI/k2Zv12b0TJiU8a57o9LEIE/wfJzDNyxMy0uFmwUt9jCfljjFmZ10O2M
sywMWjSrMVXZQNsFfREK5N0udG6XGxeYRMFmnudFpza5+09PI7m2izTfhT0kjahWQEA+NgqQjOZ4
vs83Ujh7WVWKNvb8QXVqlsW3VcAEYquQLIWGf2tY0COgde9j+uI0dsvxV7vK0/UXaKA3NNUpdDtI
AWxbEczQCBJkK1vBw1TZ3W2AP0Tj6eXL2J7AvqeDzC1TQnc2Y8Wd2gYUiktWumrVoMOX2IInyObC
NAXlLow362BeOd1DcFGazZAbBHfAW7c8GGCHunzQNubW8JVWFjjngIrCQFsJwgOMTGG+ZWQKjFx5
xDiz0Ba7PPjLZW2L84jaSpHJdnGJKhbdo27wVf2q3bKKChojx6wUJECbMeSflRm8JK8yANJUJ9i7
fnls6ZVtPjSyoFq0HTzQD1BAYWuoxGS/w8rHqwbqrlaHC+xXyFe2F4RJFU2zQIjCpz5tJ/egRrWA
Au2IN8cPEhm93hQc281goasKsmKUwpHMna4ob9s2Di0CepK5/y7b5QRgfxaoPZFdg5SvlgTRKIyl
fxS44ebaVma5vEOvoMnV4wEEqYjeH/P3WeRK+ZQCFgDeKBJE+ccc8nZihshNn1wZ5lKQesQAzNzi
jmaQNOsqPChy4za+GpAr6mF8MRdlsJtHGhRBKjQ2zHO+nhp3TdwCyL+rOjrvuzKizgheOtG5Zr/3
2Vn7YYafLVKjqVCrNrVB+6UFcx1AYQu9YpvcsqIWuYqB8hU8v9npvWSR85zOGBSLRmj6p8V38PY2
T/V02zZ+jyH28Mb6LHAY0fo4h7FzxKw4xfqUO9lV0UV5l5yZ79jIFhossS+6Rbcj5WpHOU+xkj4c
BxCq/cJ9tp0mYCIOpEeWjjSIiytStHRhTmtwvaJTrXjdAwaaMZOBozB9fpe0eJLA83l5Szcdc2WT
PShXsWyo4iYpmjwMpOrjEj2lmijd37xAVwa4y8yaCanrAQHZ1j8lKAAljGcxfEgzNIpLIRPXpjuu
rHEXW1jEeWEXCZPQ+quL2tWe4ciQR0IXoQokV3eSdA9ULYDu0GATjSdvYAZxsa7sc5cdieRShw4p
FFbAnQjO5d14b9wCYu8W/rw3POVOEZy/bQf9YZF/boBXQR2Tiv5HNOxnEq73n3V22Fe2uMOuGDQZ
7dygOzvLIr9Mu8or4gKvNvW7mmp3vaXs2mLADFe4w/NV9ErFaOhWsFnZ546/juCaSJIKX5KSfZs1
fyiLQr1uiBLHNiPtZlhMpzMAeLLV61DNfR0URDkFaMZ+VO3MIfPXZZiDbpG8tO/3SQt2zbl31dxy
wYjhgOLFle23vLvJUaBXs7s6v0tsJgzb+wrYswfLBLQ9v+nyr7qRuVqceEv4hxxeJ4t5LGvblfXB
jTvdsVBRUk0MRI3DW1g1AQHVvRXJjl2BA9IEOaJs77txBvgOEtq6tIuq5yFEs9+gt1r/qEetV6q5
k9XVZ4I5m8acnBEz6EZIb/R0AV3/96h6nLLKUe3R0UAZWyTXPXRNKuSJKMl7aVk5sgbXI+ER3TtP
NYqbxMpewxJ3HMX/b+FJulAnkj9OiwLCvc9F+inLHxZzcXQIQYJ6yC8wD5rmBAypOuZmFC9a3nRQ
LA5DcswL4tTGS5vG/rJ8tTRInKh3y9AdFIwSRZSBI3onnEbXzpsbzLV1LkmkwOhf7OSb2TyNCdpT
NHNLqHkuebNP1TToRw305IXT9hAmxiBsjedfMSlOkZEgjNBva4srO8F8LpR9zP7FSptDNrc7Q0mO
dvIZOZ8PFug9OPh8qjd+Ji+ungJcLmHaq1LcuJlB3ILc06YOWQp3rKgbts/y2DnJVDmp+q0b6B0p
Rwwpqk95Fzlxh2G2DEM9ze2SgDCzuet0TKc1/ccouTZjjBQZkNi0+iszxtRO8qbb1Z7tnoyJAZDJ
W3nqUZTbCgzuLCb0H6fapU3ulJi9yVL7y9ipO7uJHHOc+89mONVeN0ehl+vFjdqUj5MpfzPl4Wts
6kmQ1xLonCU9DKC5+k2LCFSuJuX7LC23vSrdpzo4puVQcusecz6Z/TWX8yts5d6CamrLtLCkCCtU
nSWrrgzMuuUR0Mxp61QY4IvDPwajDPQ0vS2rMcgT1W2UOZDybI8nFUo/kT/LBmY5ZreL7ih+ip7G
bhLe9wNxF5k2jj0Dz9lVN6a5PE7Gi2FHxO2WKnGVUIgQ2br7weBovL9cbAgunN5UVSEvRU37v25H
Fs81iKdbtwzDVfj6iykoeWyG8rU97irJ6nQqE92Ugn5GM3gCAhxK0OgHA+qQlPf2brkRky9tlW/X
Nrnro1ysvDByVP+yKG1clDwPulExCmCvbTQhgmsjC0ZVDPm+aUKIXOX5w5OqHCJNWTAv+Askkhu5
PozZRCPgL0GKw32+RA5nukhIFGVjOqQ6gqMm3TSWCJ+ysYMnZrivJmmRnQ5oWgR2c1CqZE/GHUVd
36qG/eXESWSI+1QjMAOjaWI9zQCa1upTDHLY0fykAL192dBW8Rt1NwwEAIqmKBbfQOhBlElDMsFS
5M0ukmxXRzDzSkARIHg2uUC/uLW1+y+ymU0HWVlmyeMqOSxaOSlC6J4gmyK7FBTCmBk4sOQJ8U1Y
+d50kJUxLvsF+iufygyYj0q5VpYriX4h5k6wlRsx5GQruWw31OqkzKGuho6rvlMCULndmEB3GJjo
SIHgEMYslhBxCdOJPc7pqW6MnTnJ0Q6aJtVBvgHDhasM75omafB3Kv8/r9P/Rm/l/V8/t/33/+G/
X8tqbmgUd9x//vuueiseuubtrbt5rv6P/dN//urpP/z3DX1tyrb8s+P/1sk/ws//27733D2f/Ac0
pGk3f+zfmvnTW9tn3bsB/Kbsb/63f/jb2/tPeZyrt98/vJZ90bGfFtGy+PD3Hx2+//7BwHf6n/WP
//vPbp9z/DO3f3nm//bbc9v9/kGy9H9BZMuEIImiQmMT1d4Pv41v739E9H+hJ4fOFQorqsyEPT78
VpRNF//+QdX+pUINCrJxaFvbFsTdPvzWlqCe//2DYv+LqKBgAMLWQqKvax/+82udfJ8f3+s3qL/e
l7To2t8/nD5WDIxYQbsNckFMEA+9Hr7Ol4yVmSV5N+xya9jnQ7qXpcq3ByCezHong5YgWSRnjL+u
Nufv32JtlT9nOgRhcH3KuEFBe3KmGjFO01gPNgWxCsas00XHiETlk/7LZSt8eOStcKk6kUsFL/Uk
DSbpyFhhd0uXOdHy6bKVs0v63QyoqZHfYUln0kth38jtlNRpoIKbf4d7E+SIiaM+Lu70ub2LfSP5
L+ZZ+DczjMIWQTBGMiKfAYOjEcw1BsWcXxNb93Gh7OOm9i8vjF1T68DBm+Air9orNKG0SQOtBWai
St1ESv1otB2QXvm5/KCbHy8bFK2Jec0q1KsjLQozZAZj3cnUAXPfAlDfO4740pq44AuIQ2y1EGcP
MuqknzAL/xQeNcwyXBWg3Ymuw4cR/BKDm18Xe+OY+eNevy0M9/Iyz2os/MZyEXmWG0kvwGwUgLxl
l93HrnFVQHThyACkMxCV0ujHvqjIcjYa824VojAsoGjoYHO7m3d9X0c1rHZeaDiAL8VMhQCIHyY1
F0ClWTow5jRph3E86F2NL9b3y+veOI5AXKCFyzSScfa5bGUI0ZgZEGKCWs6vKzo8yRWSorL07UoV
lMc34gtKVwYAbCrEUqEddupJuWYVbdj2EJu39kp/VdrPSSk49purWZngggs2Mo5V6BYFk4zcq9N2
ufQncA/XxBbEys1juDLEVf/sobSaGaD8IO/Nb02Te32t7BdC3UYCwZ6k1XsgR73Ln2rzJK5ssj9f
ncQpjuzQZotLZ0DGx/vMUP8/LXDeCBh1Q9EST4PFAKyIflMrQW4sWgJ30kOIhoLuAEsYpi/SeFub
segYs2N6FktMVkpHzwICmtwxpiV6MxGY/VHAh8r7bb9AJDRjSjqufWOlDmtmdbdG6uWgQfwV/16Z
Zj6z+j5G0Y2LtsB0U3ehb8qaVzTDtzlRRDQY27GKwUAwDozUha8H54UpS3ozQ+5XAqNCKrnl8jio
pZsDnjUur2r2XdOQT2b3NpapjzHIYnJXqlOfFMvuslOelRnfI9jqd+E+KdRCpznDqESg1FDnw4UO
Ar9I8eSg8KM7Ud68GUJWxrivayVDtegSjOlt49qk8QxwGlVEBKgWmeG+5GBNNgjxsb+dnblQ93Wb
XPfSanIu793WacCbVLd0W1YVhXDHbYbAa6XMYxrMY3ufDJEPTL8gIG7FqbUJ7uuoamWC5R0mYgwp
6Yln5MNVXeTOEKq+aoXuVKaCI761d2uL3CdCxSw2pw6fyAYlDWpMevORyoJVsZ/BH3JFw7g6Q4VA
F4mLvmNtqC0AiWkgD8PkxA09ZLEOihEDNFJV8mjHkgg6vXWxrC1ysVemOIdVCYtKLYMm5ypOGKPJ
bTkKqvabLrFaGecSUYlGjxbBTkbqQ2mimB1FghC5+YFWJjiXWEpoE5kgKw5C8C+B2MSJ2q8d/Puy
b4uscG4QxX1P8hCOl2DgGVRizlx/XYgIELEVfYilATCq4hRh4o/bLzVU7LRXC1AoWc0eeepermVP
zct7o3qgHRhuisVRieQmqf6xRJ38ZxeJLEZhiRvKVwrebacRf8jSMinrLA80umAAZG5nLwfu+CMo
RkyRB55vKLOFDBFgExkjNFyihkjBUL8QgI5ihHY04jX9sQIB3OUVnfsfrADJBSF2S4NKG/fZiqai
YE+u84BKijMreuwsdJoFcW9zKUh5kXECQHN+fMvUpHnW5kHWQjHGfKuzlxojNpdXch75gMGA+A5+
Ph4QwEicfpu2XOSYxHEBrECFLhDJvljgIbQJ+K5UcmMP5jeiW2+XbW4tDCVTxCTLtmRghk9tgh4M
HTeDFkGl9MgMFUeaP4JI1L9s5TwWMfFdBoZjzWCFl/ipy7nQdDmF+lppfNVGEKWp+ZORKA9VIwtq
3VvusDLFwwakZqYhNTJsolF+zsriurIjER57Y9N03H068CWA3Mn8s6BvdARvI6yD9LPxx+LFGbQ0
coyWtp7egiXwXaMS5Y78y+Vd3DYLFmcC7ScITXHnqQA9IoE0MwR3wImXJyVI1lJPo5HA15mbnV5V
YMwBXBd1CAX6n3x1exnZmdXHApiZ+FPZ5Y4VY/x6Cq8n6G+aKF/9U966/+vHXq7gnBrj8pYQjOpN
HQ1FkISLdFMg8wsyNQ6DOVZEcOSN7cO6GNswFobAxLl6302ZgcmlAoH3xZx38XJQB4FniExw0VVO
aVUuCUwkVPK1tP+YG9pV18nB5U07a16zm2O9FPZ7rPL2uu+aTK+XIjDlOHKivP1WyslOQuvcXUzw
t1PtU6dKn2WqBPbY/yGwzl695w7yYyO56xi5WR+noCIIQjXyRshFzjX1y/m5pLcyQHBy99VEPaBt
EneK3i7b3jjdJwvnQuQIlBVuK/imsXxPB4JZ1V6wtxuhynh/66MWppOzqYN2MjBUocnwfnMAFSv1
KuWlX9DRTmrv8lo2zxmrKvxtST39iH1Bo3IBxjQoM8CLpCrA2PhbZND7cTRvCrMXvPU2bhdUaUHI
BGFuW8VlyZlTlTLMRx1fLcbEqymPQbSkh9Aub1p0t0EkbniqHv4s1R3zVBRmCQYeZNPG1NSp1cYc
JQX8kUVQjMNrXEXXiyF6oW99MUPGNwEdFAZF+DkRMlM1hvx4Eeg5hCFB50hnBmxNncoSpLobJVrd
YD0/6AgiHUWycboaPN6XpNIkoDL8yUswqbG4VRAdbdfExEhQ34PdUzxat+XzBCByzIsTAxIR3GGf
lKywFAMHK/xm2GA6AgXqMfFML71OH43c63Zizdv3z8IfcVbbwySMbGFQhV9oTo2oCssyaDzrVUGz
/Al1WwzZuZDZLTz7rdqJHrBbXxFNDfgnTGpnX9GazMTWSnBGSeoYeWUSHswWwA1Jnh+7NhVkwRvG
kIXgzQc9SJQ/+OXpUWzJfVmXULA1G0eOk6tCr7/GOng+yiHZXz7nG7UPnaHgALhmgphnEz9JHKoW
kbQSVTBndhuwvS3g2Qad2BGz715yq/nSQSRUs3ETWchMMHiOzg9yO+7cDbYazctUVUGryl5vjc6s
g7g6FkmYnTV0WUqMhwQrBtg6/sc5itFIkhXaC6i+3PheA+/14DJRqfEr5LXkO/oIQv8H6um5M+eC
NGXrG7IuGGYxsaWgXTs9i63cD/1Qy2VggaioxuxsC1HmGtoLY1HtLn/Bjc0kKpYInLkJJDu/mQpN
G3OwwDiVA2djxtSRkN31ciq4ELbMGABMIgvHpzsTK5biSapHq8E3G8qdFl+h2gL+aVHFVGSFhZtV
7mAPI7hU57gJmi57ma3KVw0C5YxMkNhtfB5Eqx+LYb/GykypyoPV1DCjdG5pfKxGEKz316YumnE+
X45hEdxpBKM82Ln3Ts3KjknAaKMPYxVgfs8zmuupf5mA5LnsAOch2MB7GRPG4AQjgJVzfQDQVqH1
HeNRoSq4Oounhv78A/PUApcMqPGMhF6bAetM6VEFVziRxqs8FB2a88AO98XYGLThFQQ+YLhPP0sN
Mna1GmkTVB6UKqDtsezJocMEw+IrvljhY9MenswgMrNwfZ0l3fNsjG2dww0YVzDUbWTT6Xf5TQWp
0Fx3bSDyhCPhZwKlOlSU2EMaDxi8aBHeT9cYNzHGTBTYnMG4obty6qD2MDnVy/xdzlwJCFbVA+k+
Sov3UuGKaupnIxXv5tGKxzvDUOWz12HSSpUaRROkziEGYgTtLg7AkP0NhRYgTUTl5Y0NZnHphzXO
caIFh1CD3huY+uzXfM9oPVKkI9Wz6kFfDkQel0/C2XFje7syx90rGKEslkqnZVAg0obzLpWROnaC
VPX8xuSscDGKVraaD4bK0g/ysbinV+Nb6Zr34X5yIWB/P9UOFRbqN92GjVQytWowCfCFpGVAogrX
KZHcpaZD0OJHexN9mOxq8Blbi/zFgk4mJKox4PapCX56X9ktjSa8ZRH97IrJaJZJBtQQgoks+xhK
ENoAUtqw+9mbDIgPDYEMB9KCYA2/xrFkuKzM6IK2Q/NWm6niWaBAcru+IIfLKzp/pLIMGdS7uKLB
xHWW9rTD0hakMBsQQQ9IWbv9GKhB5CbH+qcTrPdcHL86KkxAwPBJiCxFoJNRE5DV4BSYyi48togx
Ghjg/+znwDja0Igf94boGX52K5ya5clUZWPplqmhMBuVB1KMh3r4WWVnxBLEMfCZqYC5IGPl0qtK
0zHTMEddEMdPanOfLErQMuh2LzrXW2sxUAi0CSqB5/LoGWkWs5jqKTDU16mU0EYaBEp9m/6wNsEy
htVN3Zdq2idm1gXgK0Wbb3qezSHdaSUUADqgmZwCgGtUvrP547AweLMVC36DjdiFJOHHGrmMUc8G
VVvyagrqeHTbMruyxvo6siUR2d5WTEY+itOFOruh47SdrnSK7THRE6zUHNtjHc9QLDFKtOUswCvb
eLwGwP/FolLh9GWFMe5QVj2VdMjPi/pgERBPXz6Jm+vGDQxGPNQsbT576XNtHJdEbYJ8wCgJ3iGS
TgPdqAXbe8YBw5wVWtP/2OGuInPCOENklR3u+upadaM9gPlWsOz1e4pbl95Pz+Ac3oFb37+8Pvbd
Th6rnF3uTtJKIBmKCsdfVSoQv0caSGBaKBtb+bGaoGUxNOmXyxa3vzDCNXuXE/2stVGb3RhPadoF
9Z/Zd6jIPoSPrZc+hk7hN+58FQveq9sr/MeczYZJVkdnmtSG9jK+YBGWd2HV3elKcYSCi7+MoMY1
7U+Xl7ftMIzWBK+e8+F1u2/7GvyFTWA0iUfAv2cgv1ZEs6dbVvDOQUVFATUrfPN0UcPSSenQak1g
DzWKhu31grdOU4jAzSIzXNhp1K7p+wxmDLmC0Jz1qaTtF5S9f+GQrVfDBRebRqSgld4EkqHum+V7
qUM8whI9RLYcYW2FS22VuihiicLvpjrz+zA5ZnWE/Uscc5hdtRC4Hdsa/mCtrXG3jwEC1lYqRwyW
kjtpNKBfkvvVBBJLKgkyvo2PBNoHtCPR9kJpng9RXVrm+jSmYzBFoavWujNVFLovv2SF2ASyY7hT
+bKPiga81oJPDJo+kjtBtcTurqkuyHu2l/KPEf6sWl2X2ksHIzMkgttx32UPqvry0wcUrzhF1lHh
kVHz5D5Mx1AYaZ3hJpPuo272Uq1xLCp6Wm84G6ygYYeRChBm8P3ILKIjacYKcXV8MQbQXCeZN+uL
F8lvoSGi/tjaNl1mY+HgbQVAiDumhYQngVlKbTCApVYHU4vdkx2EDZ1f2bkfZrhjmsRJpZAEO0ei
G2JITtyjohOJeJI2F4PfFwoPcLWzAZF6pKPWl+UUpGN7BZgo4/0YdwkE/QTL2UjbkBsSAwVEkCSB
RPg0hpbmXI6ZjvaEsTyoZgZBq3h3ecPO8Z4Eki0rE2yt67unr5M0BXwft7rsjp+hkUSD6iG9qp+G
K/QM2Bjq4sqe+dIYt9PExHp7QX6/vZs/Fsm5Rq3kZU4TeQomSGtNN6X2ShQRue3Wqx2swfBzwNjx
bOHfEPWQYR8XJPP9sNxW9YSvRWSoKNVfszl0u6r3tHncT9XyovS57S+6vQ/L6eHyZp+DQ9hmQ7Ge
oeTwFuTvRJV2sWI2cwMs4Ozf3VEf6DhG2LcTUYmzi4IL7SeGuD21Y0zoKTZyJkMDDbKEZklsebL8
Jaue5SJCqioaZz73VPB/EDzOkFGAQ49vP8lRlhpT2w1At/c+rfr9ICmPgt07dxRsmkpQ8kZwP5dB
RUSvhrDEC56pnLS3mewxdhrg+7IXrA4wSldWfS3a6z+dL8GuAZyrCvQ+VscloI3ZtiDCNCHYVn5e
6tTVSlD+iIDC580nVB4BpUGpBzVojHTwrwqzjxS0SUpWUYWA3cEI0iMF/fuzbDty0LnqXkzhtbWj
wInhUW3YGjlrlAxaE8nFbKEmkn0pi9QZLQlqe4JS8bkR1gNlIj0YDLOwwNMIA8ZuYP4qpQuqpHUB
PNy3Kf2zpbrgfXLugYzixLSA3kEdH1/s1EzZNxpNyrnH8yd/ntv2Skm7zL3sgucZ06kNLh7TbFaG
WofmoQJSURc9E9CLxxbFkO38qbLfLhsTLYjt6yoyy1MoqXGf9oEdowpXR9PXoWmFj1nmVqeR4nRJ
XKQIe6mlVURr8HAk9xCw3INW9rPqVC5QL4Ld21oQu5ptDVOV8pm3oVzdtMSoh6CvoKgFkIuUCRKn
jTD/V5Lxtwk+O8usDPOaM0wM4K6y9sUDoGkUnGZqgJImJEUEkWFrRSi3oQUHQhoVBbfTT9SM9gBk
ZzMESWc/mWS+lucsuOwFG89uVmJARQ8jWGgS8zW9OZbNplexpPhaP7aFB3lYiMVQjDiS+zB2YuLq
vTvqrvIEhOu96JttHV7USxGbMEcGVCMXlUiZtFVHsEJ1qlwyx/uKdvtQCQUfbmMjWRqistEy2Zb5
bl/aJDUgSMkYoBtZ7sxQGRwttXP/8l6KrHDPqy6Vyq622iGQE7t1U5JJYLgXcU1u7NjJUjifsO1B
MjC8B2n1QX1KsuFa7cfvS50LEreN+wLNDxlHCSNyKqv9cL5Hh3FSU5bq3nTX9S3Ua4I08ToHQsNe
6TVPmWv8fHbNOnDolIJ8CR0f3hlAq5RP/ThPwHClrlo+q+0f6aQ6lz/Sec8ZNUqk1e/zP5oCBtfT
hY1jbda9gqR3CDoV1PmpP3SOkX203R5itVibBOWVaAyItv+Fdgu6s5jDfB92RKrBuXuxTHYCDQSW
DWPm1u13xgsB+V1yCw1pD9UnIQsLu5W48AtQBPqoeOth0fytTxFB6lqZ578aaE7h0W/SJwni4/YO
hbxRKDm15Ta4gwFRZljXcxRql0xEzixwJ0xBkrtGoKFB2DSOed/4TN4zv2tbYVdpo/eio8GKYhoi
CJINvmJqTsscIYDMQTxehdPBGl+j8Lqz/2jlx0IL8K92i/VEo9SNQeCAEjEm1YkXaqUnp38Oyw5D
uN5lJzsTLGDYL3SVEbVNcG2eNS5TMi1d2xV/7XvbOj20lNHHi19wgKCY61X+6LFJa8RdDaiOqEU8
8u2DKLxuRXeCiVobZTjM35yhf2yrtBKQhMwBSZ0pWLzCQzm5dSEY7IHlAwC83lv8bmd+At/Ir3j7
iXHu7p9pZhX5UM/B8Af2Pf9k7BnTY/LM2qi74vhfMOyxs8u5O3mfIYY7oPDAO8JA9XKkCpbbebIb
fy2pO+hQK3bRGoBaI0QNQGyGYZC+9ZBVAaFnvUFQVPDtt47AyS+hngaYBKD2Po/hjdBynzL/m+y3
73mPHbutlXvvndz/jLyfTLyvkbBCq1x+Whd1Vzao5kAoojYd1QWavXaANncMH2IgutvtpFEoVvNe
Wbu04exKXCWRodKDQZFZ7bwBTUcHV94SFPemW+760Rl30566vQcJXNTkfMK0zjBmDS6iy8dtKy87
2XLusiKRJg8RwZYzehKJAiQAHTgwx4PqSN3/vLoaO91rN+Mcu53HyohTOHY7ES9uryi62alobvy8
fgYjKCpgqg/vXvBvn25t3ysVUIvwZUpDn4390MhwUVAF+xJEwesHwRbyjFLva7It3PXInVEQ4rYQ
HC+91hj4kkvmdgdMzh3ywu1A1dvsZJFm5UaixNA9/9ji9q9eJENSCGz16Z7GGDYeckFauxkIVha4
zdNzgu5givatQu7a/AsgB+4kfw3N1rHBCTUS00lFRehtJ1zZ5NI/s0pmkmpYFaMcBCnPFzLs07+3
0JL2oseB0B6XyECLMyRDBhov+dgcWqe4y3ev1kczwCyLJ+IAEnwx/uHTVJFZpwb2k6iRr87pwdDL
R4EHsq9+Fkt+7J/NJUdVRkmdSThVnQep4kjGRLjSORBjtlEk7K8xldMeotdmcqNANBS+kVQTEOiy
U4ZCAg7c6VkLUyUZGmVCyFb1A+1GL4u6HYlrgVduBmncxJjQ0U00Ovl0LA27OjNqnGm8HxdUAbHE
yO8sRMdKPmSY3MLDOPQr4aw/u3L4rV3b5a4kMihqnA1YH5NNtOwA7Cu3ll8ewDY+HsQ0z+enz2Do
WB0VUZPFSe5WqORxMQGHQ9OsKo8xba5JlB1kMtylRusaGWVQcZQORcJf51XJU7NcCJv0POrt2m4C
4FF2df0ULeDlsndxvetzkGQqi+DaOfeaU3tcGGumqEbFBvYyCP9Z1eLN9quB+bvL5+L8WJxa4UKZ
nQ+6VdiwYozTjVSbgRRFXhZWn4xENHC/AbI4tcWFsCQBwqIvYAuTg0ac+aF8hweEa8aHwfiW5ZFj
kPF6Lgf/8hI3QhmzC5AKync29J65oz8VeBQZOWVHH6wTmgeJrwNrDABxPH4Xk4ttnMNTe9x5SEBj
zUptLFSzOk6FA0E8xh+V7IEk+fjzkke4yhUVvFUKirAKHp9crE6guVekaov7KIRQ41w6pnoNxUiB
q2y8bZkZC2jW/8fZl+1GjkNLfhEBUbteteSeaTu9+0Vw2S5RCymJEimKX3/DPcBMd3WhC3eeC2Vl
KsmzxIkTgebju2//ZxxjUkQRWxCmiVfIjfcQbmtw+li+NulWi8P/GQZ4JP1TAfbv9PDP5/5yEyZ3
icJxRupzomfR0nS05g9H5Dd3zcX+//eOIQp7sHD++c2I307QmonXDa9u7CDTmjyqP+5p/uaq4SHA
EP9azfP8X16fdnjMdcnthgiIFc6rPFTfMOI07aceEvz/fej/Xd8BTv7bw355Z6ws2YhVAr2JJw/b
XmPO1ZD1vs4jcTv+kej8p6f9EkVmvpaxcEq1aXST+2tV6KHJW35xJnE7xcMffq3fJIB/fLdf4kiH
4ZSBY7zdxNRkRHyS5C5SjyXBFsgIvcjxvP6vtZz+GvB9s2kwm4fY+S/ng4VzPEwiUZtFtmkbrrBK
Yxsp/oRn/+41gmhJ/b8WTf7V1/d6ZmM/VXojHEh8cjcbS5ENYBtox4Ek6p94dX8t0P4zcWM518FJ
xJ0GAPyvJmAcfF1h0WvjdxVrU6z3rvum0lCecNRniQWGV0SxIKXKtBddC5qNtF51TuDKzPJeA6pG
BkzUsVqIt6vt5OQNGYK0D3V4IW1sD0lP6UY301xQyZtLH00qq5ugeYvxA3ZY+R+cXTeo5QtGRQnE
O51kvoHq+3xynUHkYU3jdKYNhIKo/yd7pN+9679/918OkcfiEtIKCwgEUtxPIwtSOBPeKFVWmY6j
Qwib0v/9jQR7Fsrk6LuAXv1y/ceIdFYlnd1o327KPsmgBY/qjGC7DR7tydN/P+13Ee3vT/vl/oe2
hJ9CHVuQl7qUOk3aLDYN2j+Bqr99i5AEA9kBWQF7uf8MnKPilLVMOhueRMXYTPkwY9g3v5Sg1wWJ
2P73l/pNIsCOEqht0Tez7V9Naz9BipU4/rypcCfW5fxNLfnvJ/yVw/51Jf72iF+OhXWjIWlDrjc1
PGox59uK9k3CBjV6DCnouvO9wB56p9qjbIMsFiDriyq1wTuEE/bw2iJU5Bq0J2jYZiDbpHQAMhLC
9KRzttr3LrNTXf/7E/8uq3zvXKONx/T6X521KaVjEhmBdSXpp2uHQgRrwWIFkRXv478f9dvXj9AU
Qs8Ps95f66hODb0ZFoK5/DDgUHlBC5HvZPffD/n99/l/D3H/eaJkFK9+xfEQ5XrbNtJp27ibJHgc
mv+fpA/44/9+nV/aMlWua9R1k7MJWp2W0qYzplPS/5P86/eJ+deJ+ttjfmlX2rUStdLE2ZCw20Qw
2MpUCDt01eSGbkgfPilf/CFB/mZHAYH9b8/8JdY0BiSSDgfmL7Cga9J4BGi1+EDs2ozvyYF/uHHa
x39kw/yGe4riBgYuEXYFqP/vFZ7FVjX3R9DOc/+O3nxrs8spc/f+jbiYc33/JzgUbebv3i8IYFiK
AF3z3931YKF1aWgybSbLPUinWoNoZPoKpVXLErZZq6X6EjVo3EW4eBgwVS3H7hrYT88jIF2bRZJ3
B/ivDTsOJ8ed6yjvAN2dalNPAUSnglZ9+9j1uQUPLQ2nxcsGyERsNHYY8jkITQHKGARwFZVZzSJ+
G7hD94AFNhfdNkRGIIsP69O9Emu5q2DmORR+DVWLDWZjtSiSdli+Sqw9JalQ2DPNEqj9zDsLSsrO
9/shhJQ4BFM2SB5t0dKwzLRLmv0aR+NRTrWzHbSm7/Eg3GKMlnoX6Qkq/AYfzQmtyGkQg+pZTWxb
MVGeIOiGtS0GtcUxs0J2MmVND+aErpMma2k0FgNirN7A/hY2sMZt7knLFUuNC7ogEJSz7Q2BSLXz
4c7+xxJHWVSpHWvYbkmaEnuUoZd5WI/VBoA41sa6Qsc16lsD0/ikok867C8gUryogb6EXThlQ6Mz
ws1WEPEwlM69i+CVUBOlztQ8Sr++FUtXtJpu48gCnhxZqrl87KduM0n/qutmy1gJSflOv1RznY/r
cnFF/0Ure5klPa2kvbWKPAve3pdNsA0r+77weR80ZEyXAWXN0tObavFPbAjveetcQt2fq2C80Vaw
LEnGEnC+uw1GjnGOGd290XWLmO8DYJgg6wm6bsvbfTf7P+mQ8HTsy9u5aY+dzy/uHP302zXrqbPH
6xGZqs1WltWbMOuNTcg+JONtWKPjqJVIq568TV3jHGzYVbnkbs4jgsPb5AlhLE1YGKIqqvrCkvmo
h2QvsH6xd9TspaR0bIoKKVW1vOeOiG4MqaK8hXlsJhO/S0un9IuSqHjfuI6f+iLsYDxD4SpA/TVN
vnWFyBgskMDvT+ViHxduX9c4xFSlYXCvwm/ShPDBDDlmbc46X2QSVXkCA6BMxuErH+i4c5e1/Jab
fnT1InczXEqaEnuvdUdqTEA5lE9n1sDNycesxEiYGDrjjP89Q4kErTLO/kALJapNn1TvKtTvhkw/
Krpiks4nbFQJcQ8HYX4Yq1ilzreX7yxBJPCl+bmGfkFLvKKFl8Xi4Mb4A3Z6o1g/eYAbAJ03WDpz
2jlNRv8YQ8JmFF1uE5ia+C1WJqGr/kpVeRRrC9frIRmytfMfloE227qEtQSOkIhlAQwBGovQ7Fzi
N8gGBlB0bEk+VkO0Z1Y1UOU3Xea63Rm2RaTwuX4L4/kJhhx5HPMnV4UPAQkPRpbXxI63yAN7S6I7
0fR73o83tcGrxa70gFCdiEy4fVhQpz1OZpnS1Wonq0q6nroh8vbwykI4xyrDWKLe4v3B+rD+coOL
Ny+7pas/oRKh09AfcA1Jrnt+9m3yhVf0k0kj0lLoMyqcLCTqCePqHk5l3s9QL4eVm2sFngkuyKYb
9McSmGvfkrMr1p1dgvs+dl8gAgU7KRVeEOgQPHj7TLXHMutCmqxnzXtt5603x4+rCb106sEydlXd
ptoNn31IFWbtEPX47ZcDtqXOaiVflk/3zcwPPROoUcP2jjkUCYM7cAgv9X7S62s7itfZeF/uzPBr
dTEpCDRgclqVMncV77eOmhA9x/JecvboRPilY+VO+RoDjE+6WB1KNZTbaITLQRjzq+08iOHE0463
44/QLDhQyQzHgGWAb6BnaRYuFUuxuAWPYDrcV4gbUxX+GLS4hx8F/mVhetvDM2Dq6Lay4Z3S/GmF
X7xD9dWu3a3j6juQ5K7QAM1WeBG537oPDsRqQCB58szw3DKaTj7PTcJ2dISf7sKcs2XJ/aCq4+oC
wBl8/2VqdO5MdlvDmQE1wm7l/GyBPa6M5c7gbkq1bj3tbYaEPZhkuOHwEVDU3TUM/Te2peJZ7AYH
boirW0hs7nqEHiv4ViBJNfBHKLe1Xx9IP16siq9JMlzwwwN+F3pK3Yrdhsp57brx5FD3qKJ1V/X0
vVzqAZ6EVqWKR7fSrRsco3rIKCvrtIeUPquC9zHubqXXQftlKHdgzNwbfGVQMjbClfvA2teAypzX
VeZob1cGay6Je4yD5qocJKcEgcBrwNlpuVsEWN5vwuA6yPjUuGNhpD1VQXRkRuSCDJeSxnvAfs91
ZNKuLncldtIyOpWf2KLar53efysbxPDVGP0kC0KSd9ZkPYdJjI0Oi5hy3psX28jmO8Jc5qjmaR1B
pauFX0MKmqOb9i6sh3lDblYWnyxr7zlRV9urGzJHX2Idck7FxmvMbTTT/ViJreltXkfVjzkoi96L
h3QmfEn5twlVSRhPiZEYOxC48UryoWOKRsat9lHlv7h92aWjP+2XZX0oG/E2Jv3jONbXbtU0lxX2
gRuibA5doiEVbllnfmXgxezo23KZn1pKEmznh9swGaNUrt3V+qDBufFXIL0dCDFZ1TGMqRtxWBn0
d6R+7k14pm54TmIsP0Xy6Ha4q9xXN6E7faERusga0btZ7zvBD15c3wQRy+FweLTWe/OidRutw64M
5wyU2ikDtIu124g7mxY/Nqy9x1wk08Mc9fjpR1L0rB3ycPKwvDqRryru90kzYYV2auW9y+Y296v4
mSXxwQWYlC49Y5nES8oCjrkvcIaDO5rTGDgvqxzOjZIH2yVuVnYNOZoygCWMv3gFitI6tXoyheY9
5mOywpEC5mbaKUrJMBc8jo+gpZ3Xke9rHWTNFOwaHQiEaRMiwJIKaT8w4OzIM0/6H1EfPjuoelKP
Lq+wd7xZSLiVS/cal3F4rbmpMhC27zv432SWa0wgEvrDGUaaWWljePSIBcGawuzM0c+md+jRxWrr
5fsZXbqK4IMznBQra3auZcLvk9IuWaf8NltIdKmGyh7cuecPc9zF4FG0BM4AWMgb0YSq8RqVxn+w
lNVhulY6ORO3Co4yVDbel63jvIYNi7cJ1CiAC7uTgVtYU0Lpo2mFhg6NZ517HXM3yWbXQVFZar+Y
OG0fK69eDzBY7Q/aZ0jeczX5W1tr52YMCJyxRzdJkTvGrQnAqItbMvyIEDcKKKY+KanoFtLEN21J
L+AqAHlcLkzwh0R5PsppMEJI9UNF5gOKP5uWRaeFTGlPYN4DGizeUyWenWZ54YPzswubjTuKQ6lh
xU3rdwjbIyb68znsCIhwaNPHMlG5mZHwm374gK3LjWeXC1g4uVzqQwdSb6Ec5sBfW7z6ir+RBrTr
apRBLpkkWxa5Kp3gZAVzH+84KDi6rAKr3RU7R3Q6Gl/tnbG6dLUsklGwwtF17kMCLHSrtzqCdXzv
7GyzLJhYetsRbersxiaDwMkpGOfHwY8+Ub3xnBh4IThR7RZ9OPc5pfNjAPnLVNphSuOAHRzR9sUQ
OvOBiWrb97gEM7oNrOrf0YVvhbVbuy5N6sQjpHfFfIw0tHUCsq3xYBR0CJxh22/1KC/QhbrCyLYu
ytbUaUMYbNpLH5vhppNIaN+OSjJ4qxd57kdQk/xkhENO1NmskhO4Qqy6k054btr5EQpzj8KCgyrE
Z9+I8RoA5a9kcNKddxN67kscLapophrGOi5izcCjBx7CJHpt4yi3BswkpmuV9vAiQ/Frve3ShHvi
g66DUybSsAabCjjufeit0Y851k4OkcE81IxvxgUtSmnlsVr5xyTn54F0W9WG+9Cpj2VEchPNOguo
bd8NX76qZnhsInPn1gixVT/cYEJa59qA2NBQ5edzhdiqqvqHUy4PVFP4LQZV5pX9vnb1DVFDmIJW
BkmEZfpsJNTD0c2lpT8Uje/vANReHKuOmlSnpgTXa4wPbJn7FB4Xe13Xj3Kqdk7U/VDKf5Gr88Rc
+943kUjtAnaFUdNNII0t4gTVA+pHlEgx/rzusUUUKf0QCsgoQjq0cLmP2YPuMSuKEALpHJ1HVDKo
jmW9WWKq985UOtA1Z0E2jOowwn+latDFCUcf3cWgeIcEQReZvBNgYkVT26S42XsMTLctuiy1qDMl
825Q0c/BBbaiDL2OqHNgyX7qG0h+NuMG20B5FUYP3soem569uiLZwMQRXYT2v1tFdYHtF1LHeOwn
ttMNEj285x5k3CD1YuXTzBiyVe6hHVHL1OO9JyFGZcj6gY5J5PbbD64ebscR9KlEfNMil9cVPkc1
mR68BLGJNxPeiroRS/3uO9X3jjLUs4azq5NXKGdc+qR+nRfnaqYaW+1Ubb2lZo+jIuGu8SdI1bbS
e3dj8VMmNkoHXT1pY5oNCH4y6yAwcyu7uTqhmAJHLkY5M3HzTJP5YSphSbn2Hzbpq3yGaU4CQUGu
l6PbDxvhwTYrjJoXE+ou9YLmEc1VYStdGG73lSe3vJEm9cH6DdvhsQI5M4dz7W3Nyi20QD7lsnzG
PLzrW3u2UXQNRv8u/PYYt/FPlxOd1viTek2gJxVeDddnBp2UdK5R/VfueiRlmbV9i+RQexsgATK3
bH1UkXua8a+a0j362G3XjhfDoGbOeJUAq3ecLIrNrRyjhy4Qzs6sCBMiWrHo3ZWPbF7e1qm9Egax
Fe5tS0mfIlHiTqk69TpLU+wBPXIhb2kzFK2xKHf6jKzhpluSt3Zga6YQ3f2mfZplc4rFfJ677jHs
gPaYqjD4UAODvolPli9KzQELTBdaJ9u6Hh7WxXlHPvosB6yHlqs9k0Uc4gZbgiA25H2fPFJEqzSw
3Q76YsAaA3pq7XBs/UCnY4MqNQx3ExKTN0Z3iUYpP0OZKBrBcV3MsdP1pZtqVPz9lnkCO/1Y2fcY
O3CaZF1VbRWxBzVGJ9dGe6djb3zQUT6aeDPEbfyUDNK7DnBoxDJLYnALLUyU3Pl+9NVdwr02d8ey
SqO52UrqZ+EINd6mjr/isDoMXgkWWmT2K3aHYVMkQDah7XdE9KpPTFE+47L9sJR8URHeO2X7DBRj
M/HukUzxWc9VLhoLVK6tHtxgPI8aw5TWxw/sIU0AWUeRq+uTmNbnuPfdgjJ+Qqefi2g5tUts8iiU
UdoK74y7cTtLOWSwFtpplayFhfHq0qsW+1RBmS6x2JVtABs38AUD93kGIpD38/TB2+nGOg68MEba
pEE13tpkGbHxGt84EEBL+6FxMn+GVu7sXsgCEXi4FHbcw2xhjR7KubyUJbwBe3IhY/9M1/YO7/qG
dsN20vwHipVzUH1rfomMu32XdsJeGeCRqqLFIrz73pjPyJVbVoO32kUn041uvlSAJuBufPRRyEO6
4BgxrH2HdbTHaOzZ7+kH1BsevBoR3sH4kSXyQML5NVnBKIg9dTOgx0uHsPxIhmrDMSbPkjJ4KSFp
hN5f3jhRdc/cuYXXwLDRDiogGDGphD650B7EiEo/8RLvbfTmR7/DdMMpowf0hMdGdk+1aLYazXlc
DXeyXnb9CNCEVtHtxPqsV95N0gQQMbFgGZFgxxewFrmG6S1bVwQevCV0z1tG/L0N2msf8o1cycnT
wWXg7tmvbVHPusvYiMVj7LseQ1ibYzyxXT0khsHd4tLvCVLwEvevpi7vB04KI4afixlR6MG5UKz6
sdFQ67LjQXRAnJauKzi2CFO/hKWDX0UXMSOAx6Y6RBN/p6Z8nSnm+W4pYA/IlZt1PQHyNgzka2WD
yZx6EdvOp0cNf9isXENgNz5GISFfPidRu7uFmOjAhwilR6BunbXE6fHoQS7RJfCxf8bH6LZUyQ+V
eI/Scx5U6d4Ec/COoeLdxMfHriKXqRcZJHlxLAzCv36jkr5h1vLeoPBMIT5zWBAPZ2fAgVtgr1jt
QEF6JlJ8AGu49L4Cz56pQ9jys0Ow7rSsTwMb9pBhhKuhyDyoS8BcACCDgVtOXawDQd8/obODV0ri
b/TanUdBinkIjijfd5X7hZ6v9G9DztBQtEeUbvftkJy9pEyJgmy0PgVxdRw6H5O2pE1J9A2qXZdQ
H2IVHypti4rJdIqmAkEm7QzsO1mcBnzMEqY2q3zxzC2fT/E0FTZatjGW2WbnVs78rgnmn/PKkr3n
WJOKhcGdRjNwkKheNi0Zd6Ue3Cxmbp1TNWJSVZ6EWx2chVziuPkJMY055Yv3oIifpGiXrqGOy4J0
Q4UFMFjEzCX4MApS/HMQ3KgAlCY2RIUV000DCDUSrUhjPW1RQRdceHcGUijlCFSlmVLTLG8cLGA1
rplPqh3MUcG+SnYGYCRS8mmeo8cxbDH+qjZxYHY49+iJAD82SXhZbL8THoZWtH3qq/ZGuOyWBHrr
siUPBaSsa76d7R1xp0NDzXXArjqgPeAkt36IZt10B9u7mQrCbF6Hq5Qs69F/xT648EAC6w7yqMta
hLCcqdbkSgF9ZKX70i/Tia39dibdJQw+VYBpQOhBoY+w+z6xOw3tERs0J2H9i2f9PUoYmG7yrVp1
Bq55i+9Nd8A3b0dTvYSo3gK0aUn0NifBj1aInYMDvGXuu6nZxmJOOA/0wszAiq6J0DePeVLXeyqf
46F/S9R4q4L41ejPb3f7OF6KoRI/krB8AoT/M1zMDsF+0wEkNNrLVMSzgeHKW/9mEWavIc5iVhyq
7861JTuvNFmpwwcNzN3Amx0HaL6nIT7yZB6GJd75SXPXB/IcWOFlo8txh9jO1M1GgLndmPt+/Nmg
EpzdWwdTYg+dgVoQhd2hRPP+0HRjOn5P44G5SdydoaGnb5xaGYDuQbiT8KImw6tw21w7TRF0oIHQ
5TDjvUN86CJ7s8WsPQ/mKK/j+S5olkz69KxZmAPXzMHaArt7ATSIVSNL9dFrhuNU7lU7ZitGyc4M
0QrUPWkPYcPZV6cANXIXOdvYk3kCf60EEhMJDdHuyMNkm70J1SsddEH0Fko+qfLfhrm9ZX4BD5G0
n2ZYZN3V4Zo76BE9fGsKFtNqi6lz07g9x5HMwoilQr7p2snq+JWuNOXf31HCeHOEx3EEy28YoLhK
bWFmcMToG/1TVKxRu+fcQzwBL3xBNz9C4+0v39SrWX/GFctU129pDcrpBLS5ZojrKPQVBpCiuqg6
yn2I8Rgg7j3xfyJS5K7EL10uzR59ORjhHzKAATB1M2c5h/qoNTor3wf62e5ZT/ZuZ1K90HdSvgD+
L9RIcotXU0Nkjq1TFoIN6kjwOJSFDS+EhiwgehhBoarSHUCjxt+W05xhkffAoy6HfP2dUnU+TxQy
dT8a+GQzR2GM1ufaOw+j3sH0AD/2bcCvvVFgxkDuUpj2hXfNjWqbEcXrN+Qz3kwlboPvnVvxI1Tm
YVrhutnSbIXyYoSBlUHurr0W7qkiB9aXwZBt4wqGFDJum46i3XZSNk75KNA2tW3qzbwQibclExzs
ve7d89sTQI7nJNitCX5KTHcabGLIhh3GlaJXfMFgJndktG+IOIt+eh2cpWiJ2IsGf7n5bBKxD4HQ
+pPNwHPYBctthai4wFmWMII6wcv9xT+E8rPjcI9y7uo+2s3Bm3IQyzz2NAOIE1UMryL/2EV632K+
WiL/gNuxA7rZmytvqmfrNhtDoATa38VmBusRvsKBg0ypumJYnNT3nGf4KxUN5AfruM+gXZqkFQ3u
JzQeiNZxd56aZ8JRJs9QKQy/zYs/rHeX9CSF+nQ6OeODN+8mmMwuDPG+/cDSYh7Zejex6b2MgnwG
70Sa8OKG85RRmZxkF+WDswK45ZB2s8fe9XcBm7YUvrfhYW7rNIEtOie3tvoimCRretMM+DzVVrYK
V85ki/MJz7ncAS9QB8YBZkFPk3UUfuD2JQE1KFW6m44JMDFUxMxl0LRwgJnHbLf62sdvOcb5OvB7
tD6YUFf1g9ezfRehksKYCR7YKnqDTJWHRG9vSDdmcZ8U/ZxU2eRiCSzp/B8RtQ8Y3u1FW94rjJ8I
Mq83zfkYYxNdygxyAofVdrmqyz3Q8cwF10gM5acebYpNH1Q7EIFyE2C8D267pIZG2RAsj201bsCm
yETdbShACySk6bstB0rsDh9jUBdOwJD7yKns3hlSpQscCPWO6p2tacvcmwGRh5sZ1t1raLckAswV
ettoaQqvB8Bdg9gVV6ActGmlzUc5Q3eSuGnnQ00CKGndqZy55cn1ZLEgi6R+R+8kzNtUotFyk59K
sCOdm30EOMlKdht/nyEiarTQ9DEu+4M3VEUsGfQQo8xR/oHF45Yy5x3TgWtfXeFoFHvm7COLxtzf
sNLbw/wl16UFhwVnOVzQl8YjtHywquvgasaNuSa1OS5Ou2sXmVdGQHhnrm/JOB86pn/MS7eDuAh2
cWQJ6BnZlCdZ613jTu962j6MaJqZ6+19tznAnSebE4DldLhrYzQZXgnodi3Zi/XYCVINNyBrFk7Z
ZPH8mdAxM6v7LPrwUtp2U5V+HnRqP1AYJJEtNfB8D5cHNyRFFAgsj67XSHhXphaemTh6W9d6P/bg
UgMKD8PuXOLPRl3w1PYXX4KRIU+2ca7Sdbd1222ExOgT2aGq7ZnbsSAoUJJHGz6TYDkBDcuWSeed
8VPXt9/ubmB/47BNDNhbdYClWNp1w4n6D3Pi7ilksGNyj4bE7XaS440ijfmqLsh4aGYwu+UZNPbv
XsUzdwnz7yysw8kMvBMS8rSO0TBUKRVlzqJXnKYcrLW8dYfNPHd7QNFFp/3csHCDDhXdodr15Dgz
d9/L+5iyPROQ+vS2mJgWljePSrMDevD9tM75qsiGaHSFMPtuS+SCznlcumWv4vVrxQgQc9lNONZb
x7GHshn383IHMfh0mCBROn5MQCUl4HPeLFfA6Wjilx0NxX5QGCVUPnaj+oLV5BAaHPoG6NEY0JtV
sovPwdRA574kK/6sKap5jrM+URzXWTgbrwItpfQbiMyKrzrp97pbX6DGlZdi2QZe/QiRqaKL2hI+
Rc5WDUkGZ4Et8ecXACYxzOKrc0C7qeg69oquDO4Q3pBA/MIpLyYcOE8nih6p+xod7XzRiLVYWGie
SiiKZ26z/BgHp5BJte0a91pO+lFKyI9M6CgAEputQ5Lj3CTorUCa8DhmN1Q7uGH6JycOMrKfzqID
bjF4NSgMbR24V9OO6qb3aL0V+Lu7Tk2YuHuLAhTcTdQ9LL1Pi1CjHgrrQlVNavsjtP+zvuthMwZR
m/o1BPckkfMxqW+EfEWpLg4g6G8S4Wd9/EHQvhELi0NjikCi9uUBatwv7urT9/i8GT+Mi8kEaNkc
VJAS9kGyvzTjDxudgcTkgjmXMQj2AiApX5KczBi992mN9KF7dxPX2HAM1aHy4meQbFIR38HBchuO
ILgAWp0gjoY4OwTtPiFQNHFXwEhqJzB5Gd0K8CLPGvWEuzPOKDjaadNhWIyI7WWGKWdDJYlz6GJg
Vh6V0yYexrlooFhwFlRiukWg9QgtjJ9OZYf7Mpk4whRVuV+HGFp3ctzMBFWv6cUB1g6pPydfTJfJ
uYqCJG+iyO5LyyDJQ7jKm6qEnhIbMaoUejh0Td3lBITwTTlhdsx47ecl6s4UH2vOPdPFt73m9jaU
0jl1ysCrswKEn2EMrv6Ho/NajhQJougXEYE3r0D7Vre8eyGkkQQUtnAFfP2e3reN3ZnZUTdUZd48
9+ZeTbbamX7ln0ETLBb7Qf9VxWeat78y1z+tkW2a48oaOXttlk2eumbUyOKBWLz+OPc6nZPDGc10
ZtlPa1Xs8nntDyV4+kOlczFZCcWRD/R+7oYi3Yil+svlaD30nHe7ti7+NeMDehX84xgruLJoWeYg
qschqnz14RXZzurkm+z7sztQIA/5Gb2KvuHGLc7JvvPSJC47/Y1MrSR0amszmebJTc2t23YHQMON
ZSFEicIy4sloL0IgGmI6+ltzU9t3JZxwEvwL9K1cfj1lRksuwmXS2Gw77aYyuGrGmoH0WHqM5nWH
Uhp1S1GFleUecz7wKAW0AUY+qE7u1FICT3Q7P2FXQeLGKxF1TsOes4F7gF2hSX1vj8jpfrUxG+KY
kc/NOQu71kSammM5qAOZ2HHZp1vNbx6kN9xlq36e7WknBx2nU8doA8FZwItorR4PhncKln5PqR/l
3hUWhBbNOjgpJy6/9KbZBbmOaPScN/+YliF5I6D3tyvj6owevLk8OvPJxzXWrL9ySP8sfTzXWbMx
c5eGmnetT3dGM+1RQM+Wk+3NklLGHt+9LBjC2c82BQ0MD9pZVu1O8aJJHgWINVyrsC+86GzZjW9z
B2VrX0I3dmO6xL27HCqx7Nu0OwEgbFTlkM/gcMtlR4eaTQvyfTDWVznOWxtBfFTZue3NK6aznYuE
qGdo1j1JPLZ8R/JOQsNOHnnCDo017srAkmE32U/NOF80w/0cp4Sz7YflLfzP+7esoMmU6jB3N0Yq
QpDYctgdO8wS85hulMbIvGm72M3qvViTw7p+e+tJmuOpZcQv+4AiqX82J/tky/I9KGkO5TWbgliu
aZzbDHQy9Wk08iRE9yCM4mMsxxfiH3dpeRvZ+M47pUDc9tWm8c/akL/SmBwpBzbEJN+t9klIf2vi
dYFzCd2mImhQ0M8HHJz61lPTLwO3u8T7x7KPcEjnTbA+rHreoM+QhJml+zptQ6aBMHqMaQu0sSG0
beYVs9OFqzUAZxtpWDi/k3aueWEln4q32nGpKASq/s2ahAj7vtw1CrFd197nBkG747kqbJYi11wO
xb4uuk3u0Gm2zJN8m2C88tjnx2DudyWEtlLtYwmvoUxIA794c9ZxX8j1x8z9TdnoYZWxXG56cxd9
71Zoen111inqDB7qztdCv83OA0XsbCGVWsQGdqHSEar8lkklgdusBCjbd533Vm+/xukh8NgpL4zY
8AzuzS9Vbwwu9zzdLF19bJPxbr6FmSEcSIAVZe7z9tIj/GUq516LWo0ph3gY+k/TcpCvSIed1y9/
AWua3YioXFRa7RSgpOb/rJXpzkhFurBYkp9tMmOfgYZIzYOY8kOdaw+tl5xsB3m1bgOaZxH1copH
rY0CZB7Dul+1AIVPW3alYcQVAzraJ+gUdQlW0gXT9uR4QzTYRmx5pA83X34970qTuVEd6ml2KZf+
j9P8mEL0V2sbyw4kxqZAro+iyfHfiBdKUmwWPVNKz762gcU4Fil2SVk2fubFulbUVaj+kS4QytRl
dralq5/ZcsTsyYpIENlYCQOvll7YHrfdyPNuoWGU6XFISLRdiTuvl1e//vaXNGIqgay415aT0Nlo
3e9QlcIuKXZuT6ya1sZL19wXFp8cWnKWXMzmiq4f9sNB9BbXbRWrmc3N1m95+zbMYccNHFl1EaWo
Wcb3mr3P/oCEZcVT21B2Mgsl+aZ13i2hoI/00HTEX9dyAdjPwIax6WWkbTs4LThRhiB2tfWhy6Z/
TWEdOkvtOmcMpbSeLLt9sFyLERg3aJtDbklkkOUQAL20bJcZx0NXVgciFPH2FVvIUyfuB82NZxHs
m5qK1bKgYuCD/OWUkCbsZeKgJUE89WID2AI8xthqRlHLrT9V3dH8XQppcCfPPMiQLCxeFWu2zwz/
KLw+5t5/TTHSjraK1v43o77ME1g3LTikmOYxRtEgrWGJbcYY/zzvPamyuGqHCD45nLo8ZCVKNFG5
BBS5bR3sSbfAzO/9rJ3+L60A/ZMnI2iQLEgHL+fICjimM3kpuuA4Q7ANLJG3e5+N4ePOI5hAIEAu
0vF5aYgGFUFUZUnspgiivfHkM4dZMruLksY+pmsTC9/YO648FyjQoV2YgI/zh5X2d6SdQXXJyLaK
i6YJELeJ29zw9lBuL9AtJ290qXPGeOGfsROE1epGjCyQnqxN4nIjtO9CzKeK4dBivNuZecSOFmvS
i8VshU1NrDXz0SU/DUyGSw7+xaccwcdUu+Jo2N5GX6r9ih0UGJj2BuIj6jteunKpwxmbSmZwkcpx
F+h1TMu68YYG7Kbiv70DwiAOMaEqTjZyo2kD8K1dXA7j9raQO1sDuh9Ei76JWct5tvqEBUHm02Su
Aim53Wcjlxt1RDIC+egurUcWzTarjUV5qbxuw87tGFkhZqS/q1DUbb5FTpQQKjwu889MQ3NfCISA
o+xSfS/niRIj+DDqb8tmK1AbXDH/Acnc60pGxJZvhuCt5YlepteifDR0dRZICgWBsq3a22D6oVZ1
B+XZsSrEx+CCYUpwi5bfoZkbc2yiRDBkK35S/tgslXs8SuHorhuXEtfBETOVT/58ZvS8KW5S2jDF
tzkvytU2H5ZnbX6QjRUlgRtrpr0lbWSTOlyIjAHybqbZ86uDr5sv0tbvNV086/Z0V7HkY7pZIubB
+m0TxzpI5V8dxybgasSTufj1TkfyNWcvnmxCIVMrzAPy0mtjD5hn8siSienZ6t7JNKgbbqIaUb03
XTOcJ+2rc/SDVxQ/XLj3tMMNtbLMt9DrR5GM375RXyZRXZaBrjXt6ja0qxqBJO2+MtRi1r3HWS43
danfu/IKyXM0R1q1dNgbPjAo/qNvtzI2iMy4Y9gFV/LY6PI0UGZzne9loDYmIofpEY5UgC+xK9gO
BrSbSmKwgatyqAdkkV5qu3vKhuxexxg2evIuFeZ3BmsycNdkwZu92I8GU/E2ra5Cshal7fZ6wNfX
1jtb5IzaWsb7Bfyaee8OF2FNT1obnLzK32juO0tPj1nAzvapiozlPmvuyNM+Nj39BUufA5pt+JXT
yG3U69W+49avgep6ZtSDWJCwqxv/gC7p/hgz11+LREfLNdwaovotKdRuEZjTR5+lzu5hltmpVHiI
Mp5M/zim2lNtjzj9yCnFusngJ5rqPE6D92AeH32v/2iQxlpQyZnvIAeKGlPiZzqISXalF/2KpaSI
yu5T0dnkt4FRDyyrslhpCVXldCJPPkKeDoOOlRFrsHFz+RqkE2CjCnOjijKv3I+WipqpvCs1O5KU
Ba1E9nXn+QhEb0FTz/smF7GyqVVr9CYmaFFds6GaEzWpxf3iyUPhkUbqsvJUpjYhMXl7YtoaKvb5
5JK1WZKNq/O6BymKU7uPV+oq2yO+R3RneM1YiYsxZpckJQS5brIXDsBDWdlh4j5MVX40q2UHDwCX
OJxr9h4lkFM1+536etcImgEL2rvLg9AZxHNd+Xd51V29BCG4+tcQlDFoeUw9+4c4cc7W8i2RwdUc
z4MULvnR+X3BkM8NmjGCmCBMaRZHZwSaDXRWY9e+dg4m+spgjrr2ikX6SOL1vgjAtvUZWFn+WkXN
gIIJy2rFUGjwXtnOZ8SztBtJsds45Qlr4y5DYpx85+wGLBhojdd5xDsm/Uj3nKtK7O+qHu6zZbpW
MAKDPu6rSTyNdn/prCkmUu0p6PMvFrFek7J/IAMzCXUd+latBtPyaZ9TxQkwsMHz7gYOA1cw3Mmp
bZLSrPZNkX6mnATUm3/4FM+TyfDbsDqE8GxeQ53I+v2AuQB20STnaB6gZBGXNSO5m+3swRnax8y5
TSl9b5cYQLaDx5zEzPlJ0qtpsYmtmCiK2iO+mjBYzaj1SqoVJ0GX1yKp5rh3XqcaVbzl6FQdaW9Z
/V7TVVrK4YLsnt1cvSZF/aX06tnX1rBKxUMw5/tG4aTTdxgcLJEzGWb4pi/hLdhPUi5mldpMSfbq
WAYN6B0a0q7H9JPgcwgm67GZblMzsEoFB5Qsb+w6Tu7qVPxjveG9YL8tNGaNvu4/oG3x+FjMQoby
WQ39YfHWi1nM1QeuLSaK5apCX6nd6JuM8u3lksxSC1MPJUb5qRlD6VIB9Olh6nggbwKQPvsCbSqR
xyJoPD1s7Kw5mJDe2JcNN5pXfXhz+9S5DBxuO7taiDHW7OQpZ9M5a311/bys6zXVqpNnJlurbn9L
aziXvj7GySwGBCXj0XC0WBO3AK4x2csyQw9IUnrfXp6DlfQ32wTlk0X21yQ82FndHqsZQwKoRNhP
vEPmLHLWE1b2ZhVFc0LLuRSe/4lZ5ASWdZ8FkK58y8XB682G8HDVRl6ffI/mfEa74H1p6sPk+r+1
b21Xb2qo/SyfURZKtrneJHDfXqKFFozVeSo0h3ET2LjDaus+sQPMDwnMrpRAc2KyWcvcjlSLSf6z
VJgumN8eV7KNn93VYE5RrsGxG/xTyp7ZZILlWSA1YE8/cZG8TorEPSWLOF04mZ3VusuMdJ+k4+tC
lzKaFAjCEu8A+u/TDBJRyqtVeU8L7kb2uLNhWHLNBhrrWZjmRl4OvNHktIUECPISJMD56aKI0m/r
q1VY6dHBOki5bZz1Gda8gLMmQxTWOGedhN+d6iKDnzWWmzkpfZt0Lara/ENv/nfaXCfy0/GiQTQw
Vt6USAo06kl3LiZPey17i6xMh692Cr4zveZ7rhlC2wZ9WG5k72ySeGu6VmMIPP4SdckphR7+5GmD
uvcaf9zAB0q0bVp3VXOFh3VliXFTFYaOjmvo8qfXc3HnCXvk/WVf71AARYoAX1RoihwtRkITeyu/
elzZKMyovHtwaxvtDK3Uioxh5CNJCsFNIn2//RhHvX/sYP8gvbdp0PzVbfEjyvUxN7mnGg79GD3i
sVDJsfRvZ4IcX6qeCdy8MIkJEqS4xKjV3vddBBqjyLd+WpwWh2l5br4kFoSxa+d/admvoZzsZznx
vWh5TbI3u0nDCgJj6znJToIidj45Rf10aCZ0pVG8AfIcpZVcCbjcO8VrlZoXy+r3RgvSsPiwMsjP
Vx5ZkhlBSHWcKw10Wze8W+On6ywYHuxNSXEFkZ2Hc5OdtaS+EyxGw2kz8GaUTn9I5mHXeeqnmT/V
TOxCd02tPqoWOpLgVBXBFp8g8aAbvZ6idnlPBcra+jHNxMcwPfJGsUlm/dtjnaZfFGfhM4FovLjM
gncle874jvHq6khmBg4qQ/ViD4g/w7T35+DJUHW0cr8tuvtAyba52eJIGsg4qdatYXAu4EA8Q0Bc
U4OhPDcYxV8kKxGlzXivpcMDWNVBh/5oMWVNhqDJWGP4lO9uHZ5yjHC54vBbC39vNfWlzxxnJxp4
d06i/u622yV0NXdrTMgSGdk1WzU4bjjnC/MqcjfpOjQe7jWz5DEAhBwNXmW6fh0KfmK34X3ucC6v
rj1HbdEdM4e/ee7xSrL46iMzZ7ZXFwfLxK+VmtINy1T92QnAgABpsIHTxcCuCd2isq+u9cKQnxju
u7T3XzLbP0+pCHZBhSQ4llQmdj/GQOEM6nQXgIS/7UaHgoqmuf0ZvOw068GhnAqKQDFdR34b9ZPY
ew4vU8JYcMkKTnWrfNd666S79ju7QZZ41vALdLRUSeJfZLWywarL3ugXyo223v51WR5KoxtgY7Eb
Y70RexP3XLSAK8TBsG7Aa3ddjrOwwrGI9bwQD5ob7B2JgqjhaSpsbd41xHcfJq8xoqmCbGLiIbxy
fPSkBRGgsSuxXrSdyzHNUTaar/NcwGho3nr0W8fczMpJ7jM20J90Odv7vp8/nMw5+0mPPlV/T022
d+x2DEm882OrKXCjtgMduNIPJMzAJhQLAF7KIkDd/0t781nN4Ca2JdsLtkD/NNXeX1djqMLnQJ5v
WXiYgoL3uoA6K4EhQ8VVXVp+HwmLh89YSzeUuiIiR/gvs7JSrgVLALgOl0Uo71Ota3mjXdo9rkvU
rZtMo2Me2fuwcxGaIpqeOz9Su1G2jNYpbbiC3RS1HsyPap0WICwXcdX0AHRlAUXvkuUwAoLFY+OC
91CPkEPxafviF7f+QdTu21o4H+w5c/7pnNGhxQLPy4wMRuPFxtcVni6wOrZQVU2Es3uhiu6auCmr
ZDvin9ua9iABy8Q/oiewa4CErrTvPGG/mMu5jcoattj19rlYLmmt0LvYdRbJQH/OfT3dBGrdt02r
Ik0A0FlZ8Oz704vq7dNCyzRL4Bsoj9DCP+ON6ZfIl3jQmbAtFv6sGs+tbqvnEik5keNH6VkO5ymJ
KEu1zTpCUqo69oZ8P67q5PZgFE057yQOPJRkTsERNH5c16Pe6VdMH7CIcLWeOOBfPdUim7Am0tMl
1UnrnMeF5dHRWPn7zub+nItmz6pjNtEp/dmSyC+ZOcmNbjd/0pR6KF1lfxV4ExE5tS6u1XrUxPzd
r+Q4BO58YF9pEikBoZK2zrTHF1rcXNJabBS0/FnT9szn03eY/VeXszcKCoTrcb0OUwUJr9c8DOXy
4+LQQCwEt01c9DGa43Tvyia9OrAj52LJ3MirvQGJrxWXDCAj1HrpPOhY8e6lstV7VpA/klfuk6bh
Z6scB2FN+Dlibr4eRctM4xYUi7Ok0qIiyEceFvlSOeveabmpvQZYNRDa2awY2y6ZuE7Z1Ma9Jy5Q
/G6kTdmwmRxi0ipqrlmiONU6UwzfOZhSawFydORVV8FvVQNCNQSgw3zMmdPqtQsgUITbpvugXQmi
x3MCtGX92YG7tXG6AJvyEyMSIK22tdwkch5jwySZtOi7z6Rs/0bTfLLVDUL1+S9NEPu6c6KQ2aX6
0uIulUtInirXucOXrOUWeF5z0frsMKXLnbVwQOvBb6rMGSgEY++YW3wubkqlILv7vPe+RrYTR8Qz
BeTe5rhwNCa6JV1RvmY/w4pdPfcnkE53OLVuUSOAp0bo94N77nuo87kdtQiANP/AyZrFboKbIm2N
+3JqvQsx9eWmadgt4Pc0UoDeZLxKPBG8geWldBSk9tptdCN5ZrFNSQGdBYgdOd5FXCR6QRNoZZve
7h7ndjlknnGfdrnDgNHZ408/ddAkGz8LcCcM2iGowXLWpsfS2V9APRkl2rE5zNssz0+i4jatS2Nl
f1JzatvluPbzvZnjBq2SZDOuA1wAsuxaXFxZIuPYp9nI6EV6IDQTH6g0MR5W5dtMzDbtMeYuPjDF
RzFgy51BqsKi0l/5a4KxNddWNnddUO6YKf6zsvqcamjNnVWYNP3JidClJc4W7Sed+sdWu32NZkOp
oJyoGC3czd7Gz+WdD4cEDbXNUvFsu95h9sqvxrylQmTWb1KqY+CoG+Cv7zVfPxTr9OoxLg+xqYEU
MmWnBeyoAAfJxNfDqH3tSrF8ThbeZb5hrhSo2Z4FLLnDXCxwrfFflRbWTmRou6Oyr7QathvmHfNA
OvPmWWUjzU9le2hHHvjYvLJKpJtUCIK57JlPJbsk15Kj9Fw4mrkC5eDOisrA7dnZNlJaStV6j/Q8
oJ4sfsCpUQT6Y+ma5WYQo83Q2kzflKm0PX7d5jHXVp/ZuNDRfjXQztu8fISz8aSXvau1EHdwkvy8
Gn/p1En0I21FtoOyYjtc3YuDrwwQ0HFUzJogRTciaCgEsH+jgHlzctV5d7aJN7dXLDNcl2hqknik
YrBfV3tEaUHgrr7pfBptY6iE51TXXtUwbPXasSIPU2PVOv+vc6li0wIGqYF17ww4mfMqp/6rcGry
hKsBEM8U8I66B0XTd5m70WwKI0Lz9Ft0Sa54/0X/b2jbx4oAt0foB/uuUbZ/Z+GDCwflqSysyFnC
TjaRBhSQcfEle938csYOPhWGbV8SYc/y+GX6WKTbX2rpOh+9y1DKbuf6zL4t/75uvQmtdA0iNpXO
YQ7Y8ZBN9YCHsfAf7Ky8hQEtwa4tNWNnlv6PLE2NdaGceeo2bPe61ooXopCo1yt1JaqdQeTgNyfT
GfSwr2V69JOk+rAUj7mlOTadY9rulek2m35eDDNOLW9+XFNDvDhkRbkAgJjJvRlnBn1scLN804Gq
Rd10PcKwRzXsVH+LCquCade7yGXpxFQlk2rdzauvjsbQmy+mVMG20xyA/X62NxQHpFsMrnFxE+b9
SxNcjAA9mflm3oEuFmVFDLQTNNxrmPmDtVgedbvu4EhT84plBrmjMzDl5HN9lEQ/3I8dPsmY3+s8
8u5YD0ZX93/K9sZHAiGymd3NMn8tbTU8d4lt4HlcZBkKf9BfiATIELmV/1Rjyj+xdVNFy9wzZzfZ
DY6Vwnc288Qggcd12JvsNd3ZmldcO8ew9mll23cVjmbAUEowx59s5OjVwKGaGNX6w732BXNpiogd
OPCVpaYFz2Ofmwe36AbsNsArUSmnYIubF9BHJtYdpYJ1ZywZ+AVWCGfYATanoEqtWl9b/f8IrWBC
/RydKLPcPLLWQFzsZDQg95SYqZ9ccZ8qDPnDbIj85C9uc+jg2bZlwbVUrw4xy0kqqM5bZAeXBZEb
iTkT0G7M9khViONpl0zvcvWwsJg6pX2zUgXiPGG5mZUrY7NmDdSvzf7T2NN6Q8ZWjnha335pN3v9
s9dVw7s3rD3+NRsXdDh7DGfpXSZyjWhJ3O+RpZI9V8FaXyo8OWRKzIqiZmW9ndsFBTENLeMtT5cs
1RtLRo5jPnw7Q8lTjLGME3GGL6LJgJ1m8a3BGqOkwMyNsRr/o9C2+cIoIWSVk22CVDE3q7SEJA5a
ejesXKG/1qpOD3lgJ4TpjRkQQKLcU2VN2s7J2I7r9EV7WnoNo87qWhwEhX2gHJwfGkMVBzbDZynQ
spXgWKrz6st0R6Y9XQHoW7Vcl0010HVTd+Ik7ROmPU0J1j9xM+GTGxqgdcP+SjXL+FxKTtoatomS
vSNpzyizs5P4IEI+elCXJv1Rd5AI57mRXywIqh7SZmpeFp2QE5u9L4yXZpKlycRPwxIY/8gdVx8s
bfqpyMl5yXq9+Opn06rvFqfQr2Yg6DHJkSQXIlicH/NhLjrnPuvpNjtDz2Cx8i3126M1TM1prGo/
0kgBikSn96elRFkc56E9Oqz7qjVCWsfh0RTBxamN+8Bq6RKaO11MFPD9+uTZhHtl5n0ukPAFa10N
fd10rUKypvxlx9Bvt6Jh911xcbD2hwtfJ5pMcR0S/dDk2aEiACFc3Byps3c22ej82OVyQZH5axrr
1R0cujceSeU8+3LkyxwZ3rtNnM32xVXOe4D1NTLy5qcU8sTg9uixmQ0lcOtWy8FbnSpcO/vGnLZk
+6/O81B5M7pb/wLkcvVmSv5eagtDCW6jXnWIg3aSb8xbDke22DiTEvOhz8riSBYSdExeVVEn9K9i
WSpoJvPadM6B+wvyWWckmM/jziz6s2P0t3nC9Lh4jL9l23DHu+WpQBo+rAppWMFq8UzO48EaAGNy
p6JVKNYwaXlWh6reqxa2vdUQ4x2/3Y2yvpDotln04uhBJ42D8VQRoViN1Ytqkgcchfg9u4M1evzR
wZNs/FPLAWZPwZufQXObHmyoMr1TQXaWP4tnYhJhXU1ONc8jFFe51t6izllaDXmw+EOm2Jajd7Az
/odToUGXy8NiaoelKHdOpf4YLhzEOD4sM/O0ZeZIdr0Hs2j++R6QUtLCa5HDEWnO/9koF0GCU2kI
Mivy9dXOg6ehppVnonheSpcxlMkF5VUbY1RXb+pQaBRJCnZSAu3YKPmt90uByhJd19g6uDqSMn0U
QXLvZyUTscq+BXaYcpv6+G+ddkJ70v0vZF9sAcjF7/1idye/FNs1464l+ymks/XjxvOn45QGp9Ws
0tOsjCONNmZMWkwiYaJ+JNaKrlwgGSNRnXoDabdM3+u1+Ab6oQPrrtVq7UGOLjk+GJwCbgqSi4HP
DbpfkxyPmzX+UZtFuRU4P4hZSl6U1GNpYl8z5uqx7LpHhiJ12K4pQtjkfedC/Wuke9CzMt26IuBx
EQHNznDxVUo4v+dirA+e0c0C/CwU2ol/snK0TFJ6wn6df4SW3iVUqfpSwDNK5mUMCQJreFqd8tOo
OjKWAvT+StsnGHZZAvoMSfiStPoBoSbCHnh2dIhWy6Qw0G9tnDHw/Ugwu4pvL8NzwE1mu+upDAy0
kV5rDxpFBbkj0yZPMDHkI0+EB0KvD/3ekvIeB5G2szGAh93ocxmtYkY+IIamdPSflB3NTCFwK+Xp
S6raK7FaaUyw2E7l5qdntM9OUVJHMI2f0h8aMIaBjFmJKntE7EEjyfIotwQj/FGXiDYE0RgeKwyK
OX2Ut/07KLJpofMj6LoTdpn+bPv1ZQnWyG3bnZ0ER2N2Hwbc5ZVTIQqa81sz6W+tTPasZIvMXtxP
7fpBp78V1ropfbw6uOoN6AKrKWORdTtOHECO7NFtxoOynOepD95zj1Zw6J3jMmH3kt10Xexsewv/
mqEmSi9nzSFvm969NRohHHkPIYPx51Brib1l7+P96nhXkHPogsmFUAlSTOxD5EKuJdBXpOCGVvMz
9tPGA+pLxKnyv03YuZbcniz/ld07S77vOvdzFgcTodBOg03VuVzq+DTnhCrqz231k5weGj5laObE
fSv8J+VSqeELofg+j40X3ixDqAMP2BDCrmQHuhOPyZ8pH1eVIE0tm9Hly4G6leIL0iheMf2kyYnx
J3eBsWHW4A75rkm9KKvHqOqeUr3dTJXi5qcLcav9kjBHgyysS/Cl4HZJ5uhtdBjDV8G1n3nbqkJA
c0kRAmsm6WdhTDkB5Izaci9LSfsMrB34D3Ti4ep9mo2/8ztzw4qIT6dwTi40SDb9lcmZIUFM7IzT
3Y8Tc0nntZLG0TOftekPKW3E3mdl1qauQEmZDRMHHbKAMxqRmH3ne+jUlmwImOl/LUFkpLlkwt86
5nONf9Mh0zYh58tiaDpjLZhm/6kBkuozOC44dBP/jYVp09Kf0x5MOvluc+RkwyIjg8JTMcrwQP0D
BZzRrcyN3zOtPU1mE9FxvKSMzgstQVPMSXQdyXYCN7nN03Oz/hshvPwqXAyAmIadIvoQBdZ3Abck
XWBlnEAMZByyzASZd0FO3VXM6H4NjdCXR5uea+OVVadQiMTf/DZleeraN2cgZLbWY7sy7oR1rQEB
s2xrBufBeTcmxCPrfcFmiBPlxkQzpaEtKnxYu1tyB2C+HyC/BoccT/ySIZsHYtMb9+SMRLrtArzb
SEFqt6prUT5IIz3ImbUk/muzOLHgYW5TslluQiWJNXk2Irq4p2yynj0L9iYlZmgW1zV1+ekS/sC3
xAw2vIVf7aTdEU24Kar02Fv+Ne+Hrc3n0ZrYpKdHbTQj1wTvL3u8OuvGSK9Kxy3IHdpiHjKq7Wg7
DL8bGOmBYRq+nGLZ5bK/r23A7GxlFUZ2HfyHcXxvzS9UsTNeO0yJastRTLDPm9V9rtldpv2481tr
rBvLRWdiFFLe6NQ+uVeFxC7bRI5H4k2PN2o2KFwYZi6CGYJQ7GFBbkzmmEBgOT4UuRUt7UdWXabR
uRsBfJYU1iC5Q3eKq/ky/cfZmew2jrRd+l56/RNgMILTojcaKMm25Dnt9IZw2pmc55lX349q0Z9T
n9pCF1AFFFDIpEgGY3jfc56TPsE1XLJgUvz74eg+5jSxdooHl12fX5sHhLrBIg6N21jJA2WzVes7
CFNzeHTmogoPlW9zrngMslefShmFeoUOi3Vptj+FeJ5SjA/05fXqChfQIuw+m7hamd19k9xa4t3i
f7X5S2DWqzL+E2Pj8OvUG6x1NgwYcEwvQvLY5S/OkGxl9JQBms3c9yiEVq+nO39SC20QiNN30WgB
Di5wntNGwgSmZQa7wdsss9iEvSAzX8qMkUw2nJUvRzEi9sVnNxJZUz879m0XfWboAhvGTD1+hsV1
4eA9Z8OMSkRPb/sJsy4heRmVfx9Fkir/0GZdVgrPxVWHlqKZeW45phuUWsFMSmWPr7mqkEPfKR5T
gM04N9uPNuCiiVo0NXvDKl+zRaJ4F8PriBY53LQmXVF6w+GJ9T77LOVHVgGezA+p7H4MNkrFx5He
W813KTWXRXxXuOzjiq2pIyoH4jXnyym7n+wPx/iYj9oKVsipvhGNhRxGu8mOSxvHBbv6PeOUoXey
cWe2qtGMxiUGiGSQrS0OQD4XAyWFmYkoD8W2mJwtAe2eTWEnwilWFz/gleAOWmTTk1Xuc9riMbM0
FZ0qcu7HrHmtO4BYlDKD4tWH0TnSR9QCNIz6q2ZiczdA47K9aeibFxN+GZaHqsZNN92TYnYUwq3y
5FGjb5WDyamhm0njLqQZYWHAHoPV0Q0+ua+p+YFyb41mbqlPYM6Gnz3W7lp/MgTNBWMdFwN0MmQm
hr9qI1YDgdtIDU15RZ9aUbFTqHD1+aZ2m4cW4da2qONf5T+hezm9gpmScXI/1OpJs4z3mUYmVIzi
09T997CjBtf4wy9db97SMVnXqWDdJjAlt7ap+bP2yYrknc7pc5n+8CWtccKBexDwNX6/PuLoZP2W
JLPnr1H+08c2ohst9dQHTD/I6/cFPlga4yvRP2d6Dy3IBmh36OrDgOc3i/q1KPdyfh6n13HEzWyi
NTdmPJXpzRA3Nw29IeycFFUSYhY1x6twDLRRcgUCqVhNCaOAchgFGmneTTVLxFyNCw2PRIkqIIIk
3LGyV0EFXT17mVLtzgjdAxoUFAsIoSr/ZpIWo2M2oAUOyMrN/Wz5XkhJLNeDuygv7mzpH/rQeU1K
hXuyUttUj3bC1lcYFj1ZO78wq63dwrlFYsFwplJZB48IC3al3m/qsTloWXGdB/lK6dFepyXYjc7a
nodnQ+KHy2lvL22RUReKWMQo9kT0pOY7WzBpRE3HFtVcB2yOmQX63+2QXYuwxCDWqEMgmBsG2b+E
lBAWrTHgfdAoioJxpfYeog9XwaYp4zvsL2tTDRyi2O2UPSTajpHWjNuuLujT2PKjDMJwg0J0qWz3
bjA4rVSmjalggjpqyOck5MQJWcJpQA5MTfictdaPwBWPUBs/qaayyR02iR57kWZ4oYqvZEadV3OG
fjX6yc3U9Tv6MPssRn0ca/dxW9yFszzEU/Gk4nlXHbtMsldsWMfoKRX5TksjdnkB5RBG6iY6Vh6K
8J72/C1cntsew07vc0zLevNBFfZ9HTT3hQo+wIO+z0H8SOcS/Hy5CYLkkBTZH2w4GBVsccij6tZt
8QNARYi6xF/rWv4nFv7H0I8RIB0kK6Y5/bJLES97t0nXHOXuZmngzKsAKJjQveZhjpeUvxo4uCFg
kBbjqtzxiLeJflTOZjBtDPGRpdkzuj9UwXnbLAYByLfwURe04ydMFEqcqsKBZYi37Og+AS+0tesI
qiGik8DmMEC9hq8nsiw05Bw1ZYd7LYF8hQehuRVaiEO4G646IjVQ9s632D1Q09cbkXa/xkh7ApiG
sygNkNA4gnwe8ErvdcGmc6V1+G+RDb1GaWAjr0WO8YbSydiXrmXcdi1LQYSibkspNLz2pUBjXcbU
+VDNr+cKLzoTRyJuw7grsFFrGiax6NZudRDAQ/sYNOP7nEW48oqrTia/A7u452/CUcCBcZjzVx2x
QOi09BmSHoug5C8q9nGcAhfItSed06eHi864qQObmcihn6fLG8Mw6oU0YLEKzXYwU/S/LZPyMi09
h6QeYaz7xNzF2eiwO85e5gHHehLiJdDjZFiToCSWRe10njmgSq0c9laRMayGqbgXvbWo6+ajR0XZ
OM2DlhrBPjQa7tKmGSkKCUutb69xXP2MxuwwSrA/uUQHLiLgxIIKkW9idZjH11EhZA5V92xGsJRa
6mBLp2Jh7sOCgkKAkFQk5bTK1YyxJFU/0lZ75uv4GZnjNvZNE0wC8ic6UPbKtEeabEOs7c0hiW6K
AFjPSg0d8VKaMG5hzdKbdgIUSA1QtFAb3izd1tbofZBP16L+CM1KJxJUE+Z4m5cQcvfNlLMr5dS5
BYmgNuEg2ytKXvkvw5o76Et1clXLzN1XdRE9Cbguq7CErNKGR1z9TL9vaCColV2FIFk1KHF0nIoa
09yhkxE7yjZAhxwa05Nq4yDnBvXPXFXdsUIamX9k2o6EG5UxMh4RHg8NPqVwD3IJ80Q7O2Z1pynS
gpZj0EMEasuUiWYQpM+4ZjOUu8RBHI2eHx1BWaFdWxVVUc2wHue4w8ML0GQoKtxQNZPfJw3CEAnw
SLsKLu3MuSXPr1XS5nscNtlDXKCks+um2EbIbpeUo8stLgHIecjBX+w2nO+mwirfqoYkTmrICFuQ
jeKBDOA4+EHzK5vaDzeLiTYKkcTLFpi07/ecKkZ7qycIh9qu5DDu/67mcT84KASahKKZ5r6Ekb1t
empssdoa2fCs9/O2Mzkq+nQfVmVJi7Zl3t81PhYvKo/1IoigbpmRfUVhHIUqX7Ix34a1feMjcDVU
wwLAx8G+S+0l56Vkzp4mLfZEjQCY77cRw84OtY00jL1BFPRSlia2OMsZDpEevdsJrjd/nl96n/Jv
nz34x+U8l/TlbRepbwYaFYnmVUi/ljpCg/E1HtMXhyXzykdGNS1E5jpQE9STkSuLk1T7I++ZkjiH
rbR02oie0CCTPY3fhW/YmWBoqCtbS6D9RWvi025q59WpOMl1zqebmpx/JYINwC0rTNkrDS/NilUA
5EZBU98wx2d/ND8qKsVhPj+2QfRDmlSE9Ah6drJ0uuylBNpDb+s618ZbplC8VbbhRUE1reVsaVtX
2AHACzywsirq7WxP+J3UmK6wWT3GXf/QWP5rkZT4bMa91Py7NB2ShVO3GAEIMlnNtfvO0vQYyASV
y6sqMi/OjU3WjlssQQM88tqrrTxaCk3fm9FAtYk/X+XjnYO+UpkGddgy21ljKm4brcu9iFkWRyCG
+LBLBRYaxBpwFrdjC11lim5ctlgIs7Zukn7WI3GwKNHCoD6oErO71dCQ1ab1lIc/OyF/AwSkWALK
cAZFYDWrOKIhAV6pizZj+CPDJWL3KZOLvhl659Ua89uGPA3qglmDe1yDuNG+o8N4MxqfE4y41oXa
aKNPV8+YPPpHK62et8f6giy1h1T1NNhpjVUGy0aViU2GgmGwPw104WZVRfuWVd3o5bOl8DgcSz6t
nuyjKoE3pWEbYkl8rsLyuRo4MzdpeddaNELRGd6aEWrLDKzUwnfim1nPPAOLC3NofDOU9UFQSV3k
qYGKARgqFMa3ROsPZDRXa8iUZGVkN92R1WnLPRDBa4gUXpAX23Kim6DM+SbRnWt3ZosZuV5qZ16R
Wc9tVLwhTgoWlCHuOl5gjPtWTPPr7PdY1GiGutN1kljXWtlf5ZWzEYDUswLxRyXxSs67Rid/qQq0
fTDZGxtEpKQgXukY+/gSKhNNFxT7Otg1Ln1LeCdZMq9KSXxYVe8sGyBE6GARjBIReK2KH0SQPuZ9
OC2GopEwYxoyIUFjkO3EE+XEZPhkEjUbmXQUII/qQTp72oJ+NKgM4662rZ2RYzHqrFUyEESYaYda
DGuA0YseLqlp9tdtGT8Fvr0eG0fu7Go+riqbqk8yRJJg32eDtbuGJVLL39WkHRQGJA3jDd4njjHB
hOmhaezn2Kzec9t97+v52CG614sQWF2W/Rpz6yc7aoUmkaNyBsxhbSMU5DOscabFzbSg2zUsk4q3
LKL5Znarg0ZdD9jvtLebtGdLXRt4ugYqbhlS4Gkg4G0CbUfiDTFrerFWvvOjC5KN6oZdmzVXVprQ
0taL55yTbx4ceRwoPXujfCxFs61NC55UhSUTIvq90NJHOFW7yEgLxJDy2u/8W3i+nC30wTzUFG03
lg10ZQCRiImTrqk2Jbdu0D4Iu9tqQTS8Q8GwqGjQfxoq96eaKwkMMJKo5LOEdorx5rsTgNu4X8xD
+bOvkqfEzxHMmuIptCc0u3NnL0xjeGhpKN6pRLM38eBjBwQF7o7gz4xc2+dORrXKt/INWCTxMhoN
QQ6wmMLFFJnHBl02I32jFB8jcgw0BRUnq65Gp2LR1DX3DnqEWVKnzIR2NVQIbFaDree/wv7YpyMe
Uxt/6MXMAPdjBBUg25ttVLQMsVjVMbVe7NfwKxR5zYuARKPgVZqjHJGvzaLwCl/wh2qQpz+zNHVx
/gettdKzzoJ6CjH4c561fpvS4f8Z+3EIpj+ws1+6jHGlMqWTIIR313+tw1z/05iVW14l4sjZmdtZ
p33gI0817fRZD0asixpO2NQd4g01aDCZeX78tEG6922MuHQa9c7f08+vsm0C4GrX1OizLCsUC4I2
2ErbMCbmEf4fWMJ8m7NbgF0I+QWSQ7rKkgkhR0MPHExg+pCYtrOBPeZca+mgr61u0veGiMkS9cdk
UwKtW4kaoa82QfXAGqU1nttSHa+RT+3HWSEh7UHr2FEG0Uka8U5Sx/qVzaM6bsf1ZdH2vwPE9I70
Ob+6JEjcjHhEnmpbL3+bhLKykJTZVsVle83GBsxzuknm4bVnRwVk3xqffMoGnLOTj6RNnpvWPdg2
Pt3KiEDowCAkpynYl3H2FI/+Rxy0ah0YA+jfqaTggHGjTcfnOFf2Xg9bsbKKfFhCq2CX3BI7CdKW
0K2Bxmh1hP6nBrZso5wemiOpPK1CD4Lom180nE97TqBd5dSPEd/pCjDLe4FCl4rn9J7qLPsV7waF
p59viwwMsw+OkN4a4nuV5qR2zCiCxYwkT8WFsRhcbEs6QUHHD/7OaOiTI+z7VWbVbV1ZAY1EPqXA
wNjJIf+z6SJ9h3v13oDhsqta4weFZLIpdBpQBXUhBT+9zVpo+dDWsTsNDbObINDaQdlGAIsOGSD8
xTagX5eZeUjogy/MIc+vTJG/1INqqUdl+Cu7vvRmDYFQUZLeFFkBCqyufyupLSzNKf+BHUgiRCX+
Lixj4DpRhA6H1gCfIKKKf0zTVQTFIscICEF7aHABThFk46jM3qIx/DXkuKm72c2QXCd4NxVshzKB
gNDoRcrJMHyRKXXvvu1xJspSoASABYIAGq40SBH5XPO9bWNRmN2y6xrJDvuosHen9DWM03Fapyqe
rsIG52gp7GJrRQUqeTutH2gAU3RUs3M3WdpeceTfTuX8QuBJvk1E3yPPi9yPxnBpehuVTU1lMCqY
ZeA46S+N00dAxcXyUBuhdIjY4UAbh/kwNiZknTzR02xdiaHOriOYNm/pMOH4tFXFZkqkRnJFqYgx
2Q5OA0Cd6q2RuQ0CWMFJMu7oIkTsa/32CvgjgBDg6Mh9yCyxjpoQNoUbtsv0RHFhQbMikkOVOBNF
FllsrKxfGDdieo/jR5Wb71rIWG0AFC8Nm9mF2ZOCl5GDLG1lfYUYGyosaq9F18URqyniLWfg5J7I
sDwENSp110/z674J5uVAU1llVuXR36evGRKuEVjlqzJi6kaNtuMlUalpCnR4rVtBZSCbJEfocWRj
0rrRAEUxjJ7MdODBH6dZySxHVdBt78yEFbrpFXO6bX1CWiMKRozPScvf2Jr2oz0nWDDxpnuTMza3
dpWggVV8paz8r+HAWA1U/enaJl/cjIIntdB/atX8ypaLgZtZ6Ncb9WfUUmza43yg8PUSS2ggpqHu
msLgaE664kTOj5eIMvg1+InEgEPR2RfwGgR9ypUI7adIM1lEquYP/WDp0WYsfru54+7rocj3FWuQ
N5cAHfpYH5dZXthrNFvmoUe0vopyjXpT5LwoCLcQBYzf/oSKupjg2IkJPDKnKiCcoBRXMrMQuMeK
6BE4ocWaYszMrh1WQTCIPzT4jr22In0bcLWBkXVjDuJQq1c2VRjW/TaZl0ypE2SAsbOQLlPPDU1w
NhYhHcvY0kMgHPqxth4Oxl0x9NNVoqNPCRqbzlVQUnQEfEYQhIvQM6H18lZgmbuOzVIHGGkj/VN2
uy36Mt0LUKQ/TCFGyr+a9RSMfvzTJKiJCht5XFCE0u1MCKRXF6XzEkwy3/YhyiER09FWU64dpJ6h
MeYz+N3XrATOzDsp/abeN4mLodtq3Ac1wgeMwhQXcIAHw3fq6mmwCvuKI2x1VcDKeKhrB73+oCwf
QYoGzXMWoEBqKhAPdZq2V8Rpznu3q0Ft6Dnl+qmo6VemU5cdMe8dYU6aKy0vCiUKtgJAHZ7iXMpx
Y9CUefP9YqQeXw1y0wurRl3qtj8iA+/PsmwmatudjiPO12IK6NSSBqpaiJOPkkqCQYBNZa1xbNXR
PTmogEHAFqPwlMEQDi12SSSFUBsNOq9M0N8HacRh10bwjAzb3iSRUbMFiUjUqGvruWwQ97fmeICt
t3JM52Yyivxpbn3sZn0q+ON1aW/9Itm3sb3zTejJSVDUt+HURVtWl0OvR4CPjhSFnHYkU8x7Chl5
TS1DPwSdew28nObT0PwuHbzIYTqwz8GUAT/wbp6D5K5IQQ33Js0z2RI0r7c+EVehceOm+nUXOk88
/asjoyzvhnuzwjMQOgUiUfgpanxSqC0cvbieSw4E5AWVcHCRLQYdu7QyxBUsUxpXctn60LvchLEd
Y0xqcgx5rWXs+ywAczwHj5jJdx3cQQ5Gf3AQZys959GQ5ALbPlqyXHcbHAr1tg2ckjwVCzuZbj1Q
oVEbc+JRJeZovGlhUoCxb9stlYAdXg+cxnlM2pjUIDqg3QFs5L+Jcpp/9+1AVtEYRgNHHkBTg2/m
W4056CHKK+MxVsO0tewp/aNis8FBJ/nElkMdYfQLZXLVzYKHr0XGjZZUw0EGuXtf2BWBnGGjAI2g
NKecDyAYx1HQseUejQRZxIQhP+LMu5qacVr2nRMjE4KDfRTDPfe2UPfwf833cfDZ9OhFUNImLe1C
Hsa0bF5T1bRIgbTZYFnW5juzdYxti3KYna+TBC0V+lTcDfCQ14bRqkdh9Oy8J5P+Cx9BWcJ6CPwX
Fee5v+VcEW/m0rHue8cavCCCZ6RVRnho56xeOdCo12j++1epH0Mn7F5v73HZ2XseYLAKiORL1kIP
5FXdBboPkrtCE5tMzKyUF3PzaghToC9GJYFyd04/cG0RVYyh1GDnjQtEXGW0Nr2oEBQq2KXd+axM
H7qWVTXUlkozlzBxy99Zxn5zXRZ5PnmBNcpikYYC7ZAhW3nU28h1E6c2riZjetMSFJC2wAY0ZzhV
gyBXBxAB9U6Z41FTCjNu7vxyPwQzqFosjAG6wjny+qzL0fOO4i6yQVP6UZRuG05X9TqbrPqHq6lC
rv6Hsp9IwxRWnGMAv5NLDa9LisWAYMmFhMGqQa3icEWU0KoY1U4dcRc2dA/YEMe1ygfz7kumAM7G
UfQQQ3oVxpPTgHRkqwiY/PuIyHM5lF8T/04SFefcNyTsNNINzY5lEyUkVqD0/z9+3XAVWdqWI00X
x+ZJDqXMy64JAzgO7l6VvwrrQ+k3/+I+HAOXlmkQLGyeBFAG7IZTdFe6Z8FjQL2XioWpXwrPPpen
SVq3ruvKImzpNBsctIgxsCgSNRk+C4lkGckpiy0ypkvpxeLse/nPpVz970emLKrNheJSvUc1Fle+
B75sXmnP4QOGeI98BBPM+IXBQEj3mYDNL3fonsS7G22Bed2ZBEbp+M0OjoHFcTwk1LmJZWg7qoKr
sdPj14DiOrtnNazbAskHnxxFQdWuA0UwiqRdvqKi6cMnZqeblqpj8zB+9GWD4MBBXQAvqjaH9URx
pa4VmCTOJOvIoXbHZ08uXEkjAv5xvbagLaJr8181fb4bq47brtL7IxtHOWp7ZJpw1vjg6Ifi3STj
1JoeihIRqa0izKJG8qeEzNE1/MQwE14nw8eotnx2LAGAJXvccugxFwAtOe414lkXznthyyMZKCKl
pHwHO/tSFAi5OfXRiQFyxRmt+yMUJwOTLp6Z4TgnV5DuIuccNdd48EGU4/tt0fc2wy9M0DvSm/t1
hnyFHoXDBnlG2ObT/GpFelO59QNgxRudau9SmMErZwV2pkccXZROXhXClDApcymtrDzfh7fopw71
sOGqNuH5VA4hGQNAaXJQy5+zLD/RmlHtG7pkZdnjzyN6PewnuTYrzpjCQE79/WcnzmUjfx0wJxGz
lonOukESTkip8OgR8ezT/jr1kg2qmRUd23C4aR5J27owpYhzweUEOzm0o4Qtodz9/YG406wRPtcJ
z9iAxqGIRr3ysfutPRBzs3M3gIGTpXGjc3TkVLkIvO7CnV+6/kkodEmyQxn73LjaOFewZLaAZW/a
TXMhwvfsB/nlNk+mToJ1y0D4rUDcz1aIwKnhseZI8uv713jmKlIXnAEcw9KVLk9mzyQrnbANe+HN
NF6nHG7c7fcXEMeJ4yS5968rHH/BxzubpKD53/9L/I9qTQpFUzB4czTA2QQhpkUceHuRrCNC9Shs
shF0wBZkE4cxU3wqkV1f+A3Hu/jv3+AygxhSGUo/mdwqrcP20JQCWzrOLwLpAi28tuJnfCMLAXva
/zHTvxkw/3SBhJSL4il+uvAbzj4HKS3LIaCQ0XvypFtqhp3wSXELQ/N5UhNQ3kJutKZDg0hjsJtx
FfiULIBjXNfKhOHmXxhRZ2LGpQ5325Guzdt2Tp5CPXZ9CstToLlsNdQX9FkdetRJ8zmMjfR6ZXx8
f89nVs2/LngyRZgV26MZXJGXsKuNe1wgVg0OaVxZbMW/v9SZ2eivS508XTI0w9RuCvTGGQF8G1eo
A8qDw/cXEZee4MlYbjm5qeY49cjH/AbJwg4o/210VSzttWkvKZaskp/9Pt0TlXLhypce5cmkVw5g
KvWA77RZUxTolv59sBVbUoQX9Z+b6AmSxwGw/YUBYxz3Gv/13XwZMSdTnYtLfULgIzyCBm4Q0Zrt
GiElrVa5Kjbu0ridaXTjm1ky3VvdMl4kq8sT/tlbB35imq6hG84/L+XLBOJnbkYQiQueC9t4iylG
Xzk0gRxsud8/5LNjCGuepNjtKss8mXGRHBVtDOXc0+enqEXuSWsr/hfXEDpCJ2yXljRO51va9RNZ
MWR2lC5ttKL6Ac9hjbSgvXCdM3neUuimY0iTlCzrdMaLctzyTWxQOqvGCIb0uGNTAgmqz2+PPDJU
bMdQqSq++/4RnltOhCF1XRLXyL8nU8zcZDksWYphMdExXaxvAB5svr+EOHtrX65h/L2gDDLWQFNw
DTQ6xAItmoX/g6aHep63zqpfOovg57yvHkt7mXjxhYufWfsRAFm2srk5i+PT39c2JjfWEQS23qAR
aoW32jNS8WHp0y4qm6dENbuinLx87C/MPGefq5IWXSfXkFSN/r5uHiWck01t9oIhwWSN9zy5tEae
fawWC6QpOEQ5p6PfTYkWI+QGvfS+Zkt3hCSsOsKgOIA4O3kPJ9JAvG9v08PxMx+u0T99/2LPPtsv
P+D4A79850WpSrNuLcp1SUb5QpApggsijl4a+lXUrG8rLK9xXFy48XNfvYEEAMaI4bi2e/JKEWVT
wm+Z4yqwopZhezMChcg2Ltzd2WGLOwtiCmZ0RtDJsDWtYUKvxR5E3VeEP31SlF256/yPeQB2i0J+
vp+8eBtfkXkl44X8/P7hnnu7X69+cpctdGclUnYfs2tsCTekQ8p/JPCkK5nRPocIR1/s+2uembht
m/YeQBkTrtPpjseB6Tdqahq8MmbxeEik/Vhk8Mad5sJXeelCx6/ny8gx3aJ0O32kSNX9mro3VNDE
RH0mJDx/f0PHv+dkObRty6QIwBTuWPrJV0jfCl9BOhqsRPDe3i10bd9f4LjC/PcFGCS6blsUGo7/
/8uN0Iwbq4wQAK+fQ/J37xSl6nAul4AGKChfuNi51d3GW8Kk4ioTQ+nJ1UpRhX2R9AhYW52oMA7L
ePEGlOkTMkl4D3fuMI6bXBkvyOxGuvM4SCJ1TwuMACB4UI0C1mwRRBxPt2nRc5LWJJkfNEaxKCXL
7x/N2Wf/5ceezA4qHOivBfrg+RN5XU7xR4sQyH1/jTNTAb1YQ7nCQT1N2eDvx58GkYs1Hv1UqX43
Lv9sUXN/fwnjzDHgr2ucjFUXONMUoE7zaFpN6/6GmmB9l3v5Y3AVLRHVP0V3NPRuENc+8u/PcnOp
1HP+JtlL2Y5lSwS3f99kLmszGORkeFNSvYda/9vJ/afkyMH+/k7PvjBKfpiylTCYWv++DhyAeow7
KsfC3QmiDVM3vzAkzn0t0Ftt13WESZv8ZPwmboLENTAJa3VwiIcKmQ3oX6ekrw2d+GCn4l/sEG3H
JmrUNCy0Js7x2X75Ptl0ZH2EqofsCrXM45/SGVa9dWEPde4Ffb3Iyaa7nX2h80Fidw5QZ80kMezL
/Pn7l3Pu0bnov4VuC8sQp/sYa57qwVbMZPWQth96QehWkBvVodVa50ZNDX3BKpcXRsS5G3NNTqBM
bcyhp+fPljRUNUkxeOxkftdhgkUdzHEQ6BfGxbmR55oScKjFO3JON0t134IQ0Yi27p1fuvanmf98
//DOLTcuuwWX/TWXOZ0miPIszUChuLfK7kVHaTW25hoCyi3Mh9X3lzr7nr5c6mS28DtVFxMyMy8Y
28+ktG90Gj8EZY6vLmGFMrq0vz2zTbC/3trJAEdS01V1zZIwzumnYp9LvCqacsJaTI6YVCgXFUHy
F8bFmffFGcXlbeGKsZkt/v6qkF7HI7EzvSfw1aPxIsfpwvbZMPgrThZWZgqDxAOhdMs4Xbn9PO84
QvLK4CV22GBWxhIL3G3pyZvUgwoeL9SC6/5EXtnsUH1jk9rky0uVwzMDh1/hmjYdEYe+yMnTxRrg
SHA7g3fsTpMDaOJtIeeoSv7FPPXXhU6mkLwu8wbzheGZ9f0QfSRdtSjEpd7O2ddG0dBlD2FQhj2Z
flFBDTT4Wz5nQjcatTBFf+FDPjNhOJySXUmV17Ks00ovkQ15D+pq8BCy+Pk6QULCjHth9J29CHMF
Kz5bO4pIf4++OY+Nao5ZkBtoPlg26Uv80Mr377/jc9VyBz7e/73KyRvRw5Jw4iYmUm7p3uo/prfw
Az7Xz/DFfQOZka/ze8ih87+Ycf+66skrmt0JgnlD7RWH3U4v6HHGmMamCx24S0/wZGs2griiYIlq
gPVm6U43uXZjXjwdniv783U4gtrpPxPvyb30QYdtqW8nr8vd25lZApAHrGpKYENwk4A3qwKynPFN
ma9BGNwL9VYQ8G6BVCNRNutfCarcGSA+R7Icvn+5xrkv4etPO3kAYVr4E3El8p+KBHbSBfa4h/lX
t7e341PzVi2zZxaIZY1mLEbDeHzdG3kHLmwuLwzmS7/kZNOVqHzONcOWXnukaZKfg3RWCy7c77n3
/eV2rZMO5exUekTvfKINT7vKkqO+HlyB1bY35fr7R3vpUidLA9YtuDQZL31U8yZBwFYV8cHRV99f
5dzZHK0Qe0iqf8xkpzWAoNUtWobF5BGlAzag7q6PYk/iNaDnbAN5G3cjbu1o65v39nA729Fu8t8G
9YukRqa+o1DzN1jCC52TM/WQv37U8V1/2WxWU0q0riBGgyTaZTbAdO4jeVuk/cEty701HFOri43i
QHFhEJ29sDJp2R97FSzNf184MGVgI7ZDqi9m1Ku1tmsExmzXQFgoSduOsp8mroIZ8OSFkfXPvvN0
nZYmHVvT4sRgnuoFJr20gHyNk1da2Qok/y6I9k5kEe53pBX4h7i8NUCcBCQduYH7UugfTn71/WA4
swVCq/Cfn3DyMft248yuM0yA5a6DAYSQlrzqDRyuGRj2bHmgsC4M8nPbAumwI5aoymnFnTxvG9to
1hcj0sLZc20gCf11nprrNjS972/t7BxKbcHi9Gexop6eydpO547IkfBccik3+o90N66Ca0nddLq1
Vv2Vue68bIdibeuierr0lckzmzBFk9E1KWFyDjiZwZ0oTQszACs3lrtYlB9JgOAtzbtN2B3N1nfA
blalbW4S4DdYzlPy6VPXvrRtOfe0FQkAUuDqpRt4nHK+fFaWH2toGuRIfgZRddFAKI6uE2k1muss
6C98w2cHtJIm21td53LWyYQMMa1NaTVIL7+hqhpcoyPyMBmy9Vsrr/DKjf8vBtOXC9onk3Ns6ApA
gmQx1minNuAWJJjVNLj1IUF9P5zOLTZfL3UybjWAVoTZQmVouxfZfuZo276/wNldk6J+YLLJVBQQ
T0aMhmFlMCfFFVb6cl6Fy2o5C3gfK9qkK4K39xGWqI154QB+doR8uerJDBAaRdGlmZRek7YDsg5o
lBmasj1F4Wg9kVp0Ycb5fwyS/9zmySBxnYbKHzJ9b/SmdbYOPSgLHYrL5bjG8Y/JYhW8fP9kL9yi
OhklMp57h+KAROiJuLaG4mA10OgmbVqUTrn9/mLn1hOlTGlYrmEgEz7OC1++OIkfWLMaZp3cCZ/1
imxgWvx0MKqtbgWbRLp4zUxYt8XD99c9P3y+XPhkBUW+RJy14sJEre/ASi/VMuHpwjneDV64dX5p
q0vqlHMblq/3ejK7BKkC2tfDiSqMBOXhXYo1ZjDnCx/5+RHDF3FcJf8psP39SM3ZmSjks0SHO38z
HVIvYofZeOYm/D+knVeTnMqyhX8REXjzCjRtxkqzZ2ReCFk8NN78+vsxJ+KohyGau3X2w36RQtlV
VGWlWbnWQb5Jf00bN2J9VX/MyW/N5XCbx1aLz7QKqrw6420QPRjWRtwhrz296sWqFgelENVSlH3M
NG6/m26bx9QdboA+M8XroiOyByZxpz6KP3p3uA8P8cf4kD1MvxjwOfSf5E9btZCtRS9OTx4q45R1
0A4GDICqNaBxhLly4+n6IV29iRdrXhyY2gjyLp4Yk81Bn8VK+qsz4gOUXihE6aVz3daqw76wNf+W
i4s4hlmm0j4dvAnCbyWD4CxFWum6ja1dW7hsqUKsYAwDiNK6BoKvT9n584hq23Uja6AiuiR/DuTC
RZdy3kJ+lw9e9KKfcjf6kOwhxnWlF/mwdQzWgyaNpp1pUj96VzuK4yhR54kiz9f028KobmThW4Q4
pYikaw0FVh6qO2QNHHQzoQfy7Xz6GNeojEQPDdAQ5bdMecfUrL2vnY/Xt2H1e/75ZdLCi4/6uR/P
DQGVOp5/gT7+2WTaBq5mDY7Kw/Tf1b9+iYszA1QfUH3FTs/ddkh14NSzZ9gJAqgMK9roarn+r/9t
WQtvY6kSM8Ijzq1m2t+IGYCJ/6aydLmqhacRktFk8gYTtCb99CYIeNiV1vvf1rFwIKMEj98IOBb9
lQ8No71FsNWQXL1sFx9n4TySAK3AUUkGT0F+QOl1T0v3I/Mx19exZWXhNnwVj19oIUdADn4qCANM
Z/WgN1vtnHUztFUA8KpkBwvPISMQkRRVPXilAMt1guatXIiPU1rW7vX1SPMBWmaZIJH/a2nhPaDa
UMU4j9D53fcv1Rc0Zb8zeic5gRPu8sJRN6rP0qqPv7C3iO8Gq1YZxiYJABOzm9wAKLCDsuXt4MAX
uDP2wj5zBVf7eX2Z835dWaW58A5yOE3KNHJzVaUwf/tGCll7llX7s47iS0aS7cQIF/1NTvBnqctc
tmpaPYoMafBapn3y+hEKp+ur2vp45sI7DOdB9RsYZT3tIbtHXM/J7uAI8qp72T477UbouvblmAZU
NNo5YMuXCcggJrVgiLMidP4YMHCYmXDXtc0uUzZc+VqMrMl0hukPEJEuq9AFdNahhDKMF4BZFqxD
rn9ldMjPn7L4PjmbuMEfG/s4f/7l8bi0uLjVplgRD0Ab4ckoBwwMiEoVaPfy8wjHdoHsvDHUTm5W
XtRuBJOr1bZLy4uLHptTlvUaaxX8b1L4mIuG28s3SnccxHslZ2h0eIDvFwI7yZ7EFA4vODCnX2Jy
HxUwKIHutvqt92D9NwFSAZwjSaChF7lsXoptEstUfZid2lvMPJbpeFID+CAqIkB0lRm3FaG4h36m
uc+Igjv5k9ZBKa0+poG/R+bwKMXoA0St+bzxodb8oj4D3qG20lXj3dHAL/qA+4naBK9zGT1s98FJ
RLTHnuBzg13SRT9vlzr67n80vDghSdDFaoMQp2c89bvyvr+rS9v8EtxFR/mz6lUOs2c99NEb3YTV
2O5yvYvjAecI0/DMPHoC0l+IxDAeMg8GK7uoip77KT1CwXCEtPo4NsWT0qFwd33da1HVpf3F68Dk
rNgxfAVgfRBa5uaqz2Xubzypr6HZ8vYZNIQsWuHI3SwbkmcwM01uRUz4TOYnodU+qQLy643SfasT
H0Zi5VAW2ifIGA+Dpb9cX+CaU7uwvQwbI8HUYYGZuZkHn8buPbTvCG89CluR89pGXtpZ3Kk+VKdR
yBIahIMOtwj6R4jJXF/KlonFY6BBITeZA/N2sF3uLB8lYsukhvG/GVkEizGwRFVSAWTUeQ0nsacJ
T9cNrLanDcDNgCJw/+9hpQLq7sncSoWfRbcpdsGZSYHW8LhxFqSjN+oT0xku5Fqe701EDTBwecWn
679izc8YM7hUZNxWAWj9Njucpj6A7CFRvDIYOltToq9nUYfWYYi+Xze0Gg8ZvHGSbGgSddHFDa8T
o0hEg+WaX9N/2vvxufvu/ww/GXetK+zPJ/Umeiq/M6p+3ezK+izqsPCfguwCRruIwqShMaQmha+R
X3U3dC8MeQ+i+e/jn0sjyiLoslBkYc4d9YFUDW8btT3CILjlO+ZDvfAdb2wsPlSa62EK5xgd6x3l
QuhL9uYRzldX7Ri2IyPbKtyvXDLCEn3uG4iipevzxl6kgCEEEcrY0Z+g78SAHRPgpiI+/8XH4dAB
/1B55ZY9pywSFDkNVJCP1efsHNj+zG1XbQTiqwu5MDJv7MVCAqg4zu3YAUhVkItFHW3YhBBumVj4
ityAkKQY+95LsshFquRDXUFGf32v1ioSqDD+2az5R1ysQ20isP9h23vZb+VH8nG4DW6SXXOIjsEx
/lTCwO8MzrTr9k2PYNMmlHi+ne+O34X1xXFA2BMM7Gw96YtdCK+uP34++9Zd4ed2323d2pXH6s1a
F0FIozPHLgSlAowQTo8RUa6qd+sgZh57q92w/u3gCxEViqrSMthvfAjNNbDxXjF+G4x/klza+HDr
a/ljYBFZnCOlVdSCOj/82Ldiq9iVCDFNEDy3wffrR2QlnbDoJ86a8IYIOHLxjcohr2GAqKh5Q9kb
BNVv5vweq7aEihDll2Y0bqYEAKq0NSG1uoUXdhdfS4HI0K8k3hCrVfeIK9nwlW+EZ2uvB2sDDsQs
HyC/ZTshh9SLoSQ+U71jSPoB9OwD88ZO65l28qjs1BvBzTd7QvOGLQ89mcGMPFF1lHMXG4p3AuIe
k7NE3a3hq9AsQkia1971z7aWhliXZhb7NwH75KuFRNdDIn8ypwDOaQNyKl33USs+D+ZvefRFuADF
2juPiB86QgvZcqORudRWqP8yVBjORUGZmaSSGpbYEoqRSpyexUHc6q+sfezLH7t4xoMBzsfIClRP
hNWQVKCBiwpJiutbsuZtGJhkaAikqvgu+xliq+4iqVQ9yNjil0GFqhyxqdRNooQCxsywqcsIeV03
ulZksC6tLr9D3dShMcHGCnEsjH6QU7i+a31DKNwuSzfytp7YtTLrG4OLvZwUE6mCDoP0WH5MzNdF
X5N9foD2+YXEB0FMeys6X+shvTG58EYhOP4+0/uB7hhDsY/npxAMQOsOOwQwvgYPW52xrQ+5CL+A
ddSlFVBvOJtG40hNhWIrXErfh3OQPjBLQBTTierGh1y9tn9OzzLVESN5qrqRbQ2jj2P9DZ7qm6nZ
ivnWP57FeBZo+jmjW3w8bYRLD1IXIAWQ5MzSfKkTy933tPMRJIjSD+iRepMEzZLenZ8mn5BtLKYj
TRIGf4LutzJspZdrN1NmwFdSKGYo0jvUwblSK1+vVa83zh87qfwEGeBGY2Dtc5LcMQ5DxqIyOPU2
BhnRxylQrB290VcB4Zz/6QZ/5zfWyY/7j1o2bsE05xu3dMCX9han9Ryn0VgWoKFgo3XS9qgx8lda
z7L6bePqr9TFYPj4s7DFORXVpjnnGmKUVpGhdFt9K5XRSUX/Nm+r48CggWD9UMdj2iuH65bXPtof
w+BF3u7oEOijITIS7+nG5z6MHaPbuoJbFhaJA2XOsLECLCRD89BIA3jIfCs43bIhv10FL1Y0GSLX
XBIFV0/EnXme3OsbteqdeQ2IbRjol/TlEC1ZXM+gLjbqHeTADrJshRPtk+O0Uw8tWvY/r9tbXdKF
ufnPL8LtMB8QOoFT0YNOCc131RGHrV3bXNIivhjEIJbUeUnqPjrUpScdmgPSaF7DQBV4t02cwtaa
Fg9cIvSDKWjm4JkQrqTDCyQ6Gw/36oUF8qFqfCEmjRYOIm0pz02GQCcARhRSr5M6hm4JXGfa6q+s
uSLg7hqgMtMUmd9++32sDk0bPeRYT5RrE0rmyGzo5a+yzO26KDay7y1ji8OgCEGcK/MtVU10xyPr
CP+nbZUZrDwvqClubOJqsHu5tsW5gPm3Q4KAc9GfuhYRKyc7wCrIswIcwZ5gXkRx/Miswl0Bm+OG
8bUzQmWSehBZj6EtX5FCG6NIFsH5DjFSUtCU65QXrl+t1aeTaoFIj4XJKv57++3kLk9zcwLw2bhI
Z6BqfNBgtjR3AE9hpvSIEQx0s09bta7VpQFvJc+TdU7o4sgkeZkEYjHCbxse9eJZgsr6+sLm52j5
XJkzn8o8qC6/6yeUQyPJvkZrvkwKq3BVI6luSsSDfoV+DlOENkpuJKByHzKZvGH6/doY92fsn4qN
xq1Y1rlSVS2NorYUD7nZAW0j7Rk55s/Xl/c+v3xjY1nmqjNIi+mbzR3U5ljvm0PvqZ582CKgWHGL
2FHxIgz5MZm5TLsiSQ+0QGct4n7y5F3q+W74fXb08sF3jH+uL2olIn5rbeEUxaEZ1UHE2hkZRnQC
WVnoqT8b+oqu7GUeDMTKl+s233vJtyYX53+Y6p7XZVI9y1fvkadod4wu3kpTitxvLm8tcPVoXGzn
IojqztDKS6nPqWT0FO59J9vFD6+kCYi9werhVM52+XDljrNGXmkJTCXuZJmw66na5ErP+wkr8/nY
7rvDeSfkriXuIAWl6S7azFvBMX59Z1eP6IXVeS8uXm3N6KuzP4gq3K41M17nWaYvd1vl/EVKtQ9n
OVLQRk5vM03YuBvzJr69+m+Xu3DZVaD1WT1F8LbrZx2yMOVIYR0dFw0lAibIUTVtPAROoo1UZ/30
Xix4cXr1QFENtWWbwwq1EEfczVhHSL5bTwz2cDH/P6hZViqRb9e6OL5kyZLGBJXqAY+SEVR1WyKk
k+7EHsKqrTN9HJXXPqX59+Qwb3/A4kRTlYGdn/oGKqnTqSmt34EBwRodmw9dk+2vn6iVpt1bY4vU
ILDkUFQiTfWEbMI9zE3zBFXXXEBsG7WNk16feZHD8wlB2E9VI2zlQO+z2Tf2l4iOulfPkI/IE/H7
cyeiZIkizTRtHN+VkAMrVA2puFDoeod3yw1Y8UKQZR6aTgAsjEP0VSWgcoG0naKf/bG7G23ji19v
PFvr5/eP3WWubihhoIs1dpUHyAWPyiFzgrvuVNziOPbxnXS8/jVXfeGFuUUyhDqEmbfnbvSKQna7
8dhyY69bWPXtFxbktx7oLKVSh4To5KWZ8DgaKBHURGl+xZ3Me+XHdWOrZ+PC2CKiCZuyFC1JY2yl
qhwhN2EGJ2ATtlhD11/kCzsLt0o3I0bnvCUgpWqkOqEz3Vg71e6oGp335kbDZmtRC1cqMGusRh1H
IoQdTddU2xeAcAvyluvcOgsL16mkQyBqAVEoIrk6GkSH7iHaCR/HR/Epfcn+6Z/G78oWCmbrdCxc
Zx01ioXe0wi6Am7YKUJuyNZ/5U/+owEkDNbqSdjJICzBV24td3VbqXAYhPWWIi0H2BGfarPS1wcv
q+waQJrqtM8MVYjxziLSKf9B8XXnGzZ65dfP6KprmXFUM1+D+H5k2E8qVPFacU7cXzkjkTazqn2l
31WfGHZwkGP4iQ7UcP6GcsKG7bU1M31AJE9HhDbmYrtLTW1EdeKhKCCqLhF9mqYvZrvFUrIa68gq
4EVDlpT308RRXFa9IuXc+WOeMW/AIE4x2KFLQ31PVb9zqZJv01KtLg5OCqADc418OUFPlR85uFAY
vU77UWc/NJUWAZRs17/e2oElnfivkYU7ayHxA/pmqR5qAt/Ec4PuXWudYWGWUHDRta1nSFkJoy7N
zX9+Eb/1jQatcq5oOJrJG25zt3w27sfH9DcPBK4m3KyHb61v4dmMIR+UOE/gFf2QfdPQcT2l7kwq
OkEzalOGd9BPdYPwr1IAOBk1A0wCk3HvbmMQFqXks6+N5n+JxeYZtdngQz261z/fynSFTib6x85i
fXInSVkZoCweH89RbbpaH3YeyqpPDfTSve9OkXjIi/zb2W/3r7NWv6wdJCTWwNiyIHh+j3gUE2Xy
kz+KHSqPWQHNCkrj9fgk2+HOJNLcOHFrbvnyFy/cPxPdFdqbE7xY6Mzse1CliVSK3vV9WY07aBGo
8zzB3CpYRHUCBL2dnMUztaLioTfw6cx43g4F9UO1Lz/lv8y/8EQK/E4y4TjR1TI/n0J/UEIgbl5Y
Tl5mVEyE5x4CiBubt4Kj00Xq/yIeQWLgc+nxwnpQzqYJKFw8IdjrRCeTLqmxR3HmZjNPX7usl7YW
YXjVW1EgT93kVWcTMYpvEVMCccbkx7e4vC8aw7Wmb+Zt6Yrdvhs2PMXsuZf51qXtxffrkHQzNURK
Pe38AQrpJj9Fw2FKD5G2ge1ZjX3+WKKw89YlddO5BXwj6rik4XUWAj0WFGRt7aQfgoetsuaaU1ck
HuiZxoZPuXCASt0Yfu8j/qyBfEhm2pfsboq/Xz/9a1fs0sjCKXSG2qVGUoteef5VM+8ubNKMrblV
JuLg8dDhTXpHXVgnehRW5oxshqI0KJzs/EE6f6wiY+NardrRpJnGA7D2O26mMbJwYpwbTyniuyxM
n2FYI64HkMKU++76rq306SE+uTA2/5iLx6lNrUrvTIxpTy0U4NAZk2/XzvlB+144wXNwW0N4C/X0
Ixq6/c0mMnftqzGfD7kec8xUMRfBTNa1pYXm6zz+R9bJrT7Env6IuA5ycMfm3hiQTrG35glWo7dL
q4tLHlvWBPMQVkuKR8Ehd4uX2WEmHxhXjRG1c84fh4F4desizBd4ecEv7S4uuJjWQCPnhFTMz8cc
wjSIfg8JZJBqiVSDAf5IByUpb33jNb/ySjfCPIoC798iQczMsVCyPKARmKS+J9eB/8EfpQwNJDP/
WIQopNbIjaBbBdCr775LfXbLmfnRhvXkTO2IVnGuMdXRJMLenNDsAbZsbfzGrZ+4CMkKySobo6HH
cpZ/yVL1AZVEJCR2mQAvutn8a6wtnNGUs+fGMruxfLc6Payzrgp5s+TBCQ1Y9vvgb94siBVNaW4r
Y2Z5sCcFYZwp1hiXR97ZkQ6+y7T8jmHP01Z9cNWbX9paHGf1rFgQ/5D1945c2fJOouBw3nFxFWce
x9lqvq5MI7Owi7UtjrGk1ajRCdibYZuSe4zdXngtjikQJzvRAwJpG8597eJcWFzWi/RZUqCqLSYH
unSH/RsUCzUbtTKv0PNnhH9LJrErGZ3Zbmv2be3xujS9uDzWqGQZytEUI0Xpti9j9NfuYBj9dN0P
ry0QZgBkP6CHwusvrKAMPsbVRMgOEzECOtOXqVSPVfwT9Udb7IZdp2t38l9QUcJGTU9HlsE9wOS1
sBolURenMEx4onG2Y3iULWkDXPGKgF64PJAbQEroZkJTsYxJM6FI+06qJq+xbE12uh/l73GnO6k3
fJd/CoOd9u70G1jYzf+jXD+f+yu2rWWUU/u9goYoSdcPM0TS6gY5XpsBkI/l1+4Q3MbTQZaZgz1M
yQEKC25KvcHIu/K6SdDFAu8jKH+Pw+SWyGUBr5+XVuZRHBs6dIfr52YFcA/rIUcGIB+Q43cIdB1J
bHC6evWaXLYvMHPcqyd5lz/pe81D79A13eFkjFQk8o/9w/lrtO0OVlYpE3nBhQhw6H2ZlYlNwYxK
fkJ+a56sG4TTnJnVYqIhUnjxbtsBrVxJskvYF7V5wEnWFv5HjMyz2hO4eJP8oif3ehI743njQq4l
U4wQQNQ+J1RQpS6M+Ah3hqQiFQ27wZu5o31XPcrHwWHG0Qs8aaOKtramOXGDPEdH+UxevBc53CrI
MLKmtpIO8J7gvoVdwsjt9fOyuiyVFqQx893BwbOIxcemHEtpYFmIiVUuYqw3aIw85C+Sg5L3U363
lSOuPU7wUXH3mQqBG2jpY5CzSvLeAoXUuCQ23vgc8hDOTdb2SdguCK6kb3Ppgf0zYQV6x9WKsnlQ
TyTbr0PeRFO1rRy6wzxgpv1GeDdy/259MjIUc0+QkYLFhxtzlAo1dpUNnQIGXSa0DGo3anb1EWWl
TXzlSnKAOhRZiEL8wvjHwlyXS1MH2IntrI9hfywmxGB/N9GGW1lLuSmQoanOmASIhuV7lDWJMeZn
9hGh+Oo4M7kwLRfZw65xxpstzOjK2WeKkn6qaaLo8Y7IqEjP8hj50M0P9KWraN+Jow2x60ZaNe/M
4jXQyHTnvi0re4e1qs8+uqExCEqrAZoqfZyif9LxiH6yEw7Zhq21DOONsUU2ahUB6pPh66kIDoKP
DvluCHfy64RL61VwQknHHOJOWHhsVNo3Lvnahl4udf7zi6QuAmCshwVfD5Xub760Vzza415jekPI
NUcfFT3nyrHcaRPls3L/WDelP4q3TF8tp1+GIIc0O2OTxVP45ZWoZlfsZw9THMPMPm9qC62udMZl
qQrTUO8aACjtBHmCyLNXN9+14FbSz04Y/tzYzjn5eHdyNI0lKYCyYCl4u51paqLcYbGoClXOI8RX
od2BEzF/jK58sL5sxdfra/pjbv45F1+P0mZfTxPXQQ4He0BDqO6ZixW2OFTWwnj8B60EooY5+14s
q879METR/PWU3PvPjYuqohcTMjCw1LsM6e2phe429nL1gFwYXSwOfu0oGiWMKk90MD4ibL1TH4Pb
biftyqftDtEKNTx0BBf25t9zsZn9VMg5rw/fzkWihEdI/915Mx6mKNhTx3T9AyrSjCqiaOjKjT3j
0zecwUoY+uYnLHzBkLVwSSPu56np+Tj17depae6rFL7cRJe+lGbqMEr2aWOf59j23Zm9WPfCBUhp
3+vjjAtLbys60PojugxOD8Bu84uuhH+wHM5U8AZD3e+EYAId3qssk/Grkt1bLoN1A/xmEqLario7
WuX9/7LQtVuCJANbw/+RhlnEZxYKwkk1v1C6FLhR9DtWiIGrp+vbKK8cVx0qQ94lZtZnFsm3x4e4
tq7NnG3snRFWHohikHR/Mff1fXLSXYZYDyJNHPNnxAkuflojitE2OffjZk9nxQdB1C7R7pNmes9l
HkX+Kyp1zi439Y6KlTdHUeRO4s/iKLvjDbK311e+Vhic2RXnIgngwneeXDAHtfVfDbrKj+qoE8yT
NVU7YZ/fqJylGWLFdFKyyzc7nGu9xze2F07C1ON4ArH5nyhOTslnglNnMwqkjLve1SAJMLrdX0Qh
b4zOR+HCU5w1NRcna3aHAdNe4F/Uat9Zf/GW0K2eKUEpDb3v0aRlbsqij5W5cUzJL0V2DzadV/TY
AedTft/4jmsHZ+5Tz/1xxvOXJziCA91AGmM+wTPMAS3qfjcD5eSZtDHZbR3UFW+gY2XuQKkMbSyF
Beos0a0oVvh0STU6BrIC+jRtBTgroRxXEaJ1AlMe/WWj8TyZkY/KD4gD7TnIvgHathVlsgdN3EXR
Vo16y9jCfZ9JQHNZmF8Q45gLkx1NjympU2GERG7V/vrnWt2+i5Ut3HaVSwjZh+AK9KZBwvklEP65
bmAtAXyzd4uCf4fMewFP+H/OQ/qouLUKDVZ60wOaVEpbcLdO4NaS5v29vFeylvlpwgFszcwpmUCr
og0k+8pT8GZJ8wN8YWEwS31AIoLuqvrStI8mOqZW0G44xLVI4o2VxYMTxD4/fn7nNGpIWmHPdyks
Tz6Owpmz2sY2zujmBSAldsDMK0eMNlW7tr7ekrE6VDpJbgWWmh4RDBPvYjdjXrRJ4VRId+fnbc26
9a9nGhZBNtz4y3enbswqqAUOJDyN0Ms2jqZ8un4iVzJa9vW/FpZVOsZDozjpsdCff1r5h7D/ofsP
U7+Vkq0uRGbUllkyaqzLPD3O6y7XJ8wokXm0pvCYhdNWsXPN1zJiIMHyKnKJl3MGkVJlY2cZrZdo
HYDK4RZVon1M47NOb7Uo2rVFdETH/cOknoxAeDHO6Yb7WL0Jf37AkjN3UmM6bUMweUZpIccNXF/p
PlR9/PwXn+zCzCIq8mNV6oUaM1NLqbGZDmchfPSHaR/LW/ouq5/twtQiFJCgyteKzmq9iZHKVryN
Ic2+vpi1EjUlt/9+tSWquyRZbn0DE3JmPkV1d4jV/qSI3ZF6/D4HXc3YijON+nNmne1CL3bF9HBG
4l5lMtwH+eC3ksuv23Bq6wsnIhFpjVLtWbjNqqhj07eiifEcId6Vvi/u83gSNirUq5ePwtVcLgO3
s4wOVEvP1Tw1Zgb8r3V7qIPI9S0L2Wljo+e2GtNR6v6vpcWHzKborMUlljRbpRj/OXRSt3A4os0u
123dC0+84ltR7Cu0YJEGzVIp2tznI5hd1iNqS7P8oMw60D/WLk5v1cA6ljkq8eUnP80PWZ89dUp7
kpXeFvLYqdQHP6UfqGpuFhs3vTwe/U6zz+GhHx+S5LnvfxL2eHn1KxaZoxCbnVLoDmAlp4T7y68a
p451W5J0G2FOT7IE9/pZXbnfb5az2MTEV4tMO59F/ulRcMpJao4yAzI7s6+6jWuxcv5Qd5GtWVhJ
I6BbPHfnLhitcAYx5/3nachswf/479eiwqOsggihMb3kzpm6CoTXHAmnRtQiyPrSBNFHPZK3JrNW
jjhCV3/sLKMDMBvyeCb9Rt1j+pTJ5nOowbZb+dONbm51fNaOuQHcXIKs2QQatVyVQd8ul5umIb4f
gKOmrhnfQzTpP/ngGE6zXoY4uvHW7VpbIyODGKUqTDF64ZBVFO96y6CjnQRygqZXUZ9wnIpThGpG
tbEOvX//7eCrQNEGbCjl1PmcXkRcY5BZelJlIqi7JLD7vP4AOOA+Dbems9baW/M0HT1ICcjBu6Kt
IfVqkElsZ+MaNqStdnJKQ3v4DpdU2X9gko95m/20C5xm3zyXjZ0jRRnvi8aW/z0dMJoaF79kvi8X
S/bN0RIFAR3aPHpOzt9a82HcRA2sXe/XEjjsEEQqy/jBtAY/MYNc9FqNQxJ8STMgIsHT9W+3Uo6i
0E6d/T9GljFC0llF3Wb4EDmlLj1KjjI9TULrGCjBtT5akOVfOK1Lg4vDmWVJS8EPydcqpgYMVeMj
7fSDFEcbGPs1j3VpZ+EciyyorSyRGnbP+g6d/88i0jaWsmYCagQa9dS65rbg20MgzU3Bqa8AmcEM
k5rJYy8wv3r9+8yOdflkXdpY+KsszKXRHLDhV8J95Vs7rSogc1TudDF9UrT82GnDoZW2GHjXZoKY
TZzrXLyXzCou7rSU6WMcpw2i0aNgo/Bl93J9GINfQvfNb81dHX41hNQ1tlzXyplnLJiJOmpMjIgu
E4ygtcxQ0w3JG7RhsqdMuYsF+Z82Sc2NfV3xkRQKUV1SiM2pri/qO2Ut6tEgIo9bSS3JbtR9n3xf
srO2Ovmp+OP6R1xbFU1jwF6mBj3zMq7qK0vtm1CXPG4aTYM8OY1C19iZ2G/c5veGCAhor6LHRXxj
LF3GWWsogiZMcsVMbyvqoUhFO1Y2osQ1I8hE44KpIb1XVG6VUBLhWAUvV74MdeIUg2RH8lYg/v7g
02C5sLI4+PkowVOvg68swTQA5bEiOyj7x1DvIUSESlILQHWOOPZzVe6uf653yT0FKxYHkBmQKi/3
MgmFY0qIFL0wmU4HLgImMIaw+8AA3oxmSO3WrY/RI0ILh/Q0Pm2z5iyXvjS/cJHiuez0FFJdr02h
I8+zNHRUrX0KjPaxK2NPVfov0ahPtllsMcm9qygsTS+8JiRXap2Yrel1nvFZ3Q00y2tXOUkO3Wso
0bf65ctb+B9zGgNcsjWLaCw8aGeVklyktCJNk2qyEdylSfhcNPKXpt+UY1xdG7ErjTsiQIqg87m+
eLNbQ8yTKez4qggllh/ngd3W06F7Nz0ZLIB2vH6K1u1JJgQAOCx6hfNnvrAnnEOpFWIWp9kInB9g
/T0ke/8JfcTXoVXr3+ZU82ZqKv156DYpJy/DsCL3Ezm0SpNua3Jon5HHARY/7V5ReF57szXF8O6J
wB7dT0o19ATw1q8dxYv1ob5cdUHEfsbH4DDLfif7Waij2m9Vkd+F0UtL8zG6sFRXZ8KXiZWVu8kT
PldHwwtOjT04zN+C+7cprTnXP96aC3izuMXJRKGt1JOJi2DSGoxpyhMDuJaZuYP/j6YFnkoUrWa+
B2TuEZo7v/+p9tlJDtrjoFWnTI/cRo1c1WK0hvHw3NrSBn/XkXndE1zk/LWB7yxh9H6r+HlxZvdn
BZF597Vb+kDIiNnRvnZNO3ConrVufgrczS8/e4HLoGS2rQBQ1F9f0HfYd8svxlydN2c8VXSJ/eO0
73a+PY/LbFO6vENPzNbwwgoUrqCh3jGuJHmSwAR45pb6u+ReA70Q7XzXcIyv4Tf1c3VP54mm01Zw
t3roeK+Ju+fHAIa8t4cuCvTo3Jocut4RnejAXAs4Rf/RAq7EpERIbXxrlu9dD35eqTknp5KhyaK+
nHdDFwCqF4V9FeFeeTBP2an7rj5mn627bjfS6UJN8zn5dP2kL4PY2easUUuMN1MrLpNFEG/K6BeV
6YX+t0q+L7Rm6yopK+8Z2oOM6YPLMKV3AmlinNRS3wymp1TmgaIQfC/prpZgFdcRxq0ezQQ96Jvk
12Q+9aLoVuhbJvlJqz6J4ROCeXaTIDmyC4oXYbwvy8e4fSqsD3H2yQruRImh49xFCjTpazstvqf9
FyUzmIT8lNS+mwsngSmG6Xsj7/wx8JKiti3rg1w/BdJ9HX00k4e0uk+Hgx5/5GWt29CW0tvJsgXj
1syhMRuIbPZW4giSKz2OsgNJrFB/DvsnSYDxIIeqz7+TYtmR40MkPxjN59F6EdRD9K2VABIdo9EO
xkMdnmRfdKBXdwXBiQ27KwK7Vtyp/NGnt2UH0aBr9SniaXcDirCBY8DIryM82Qh2px796mfQfG+U
n2cAUaZ6SojIDev7YO6FnhG3+MUM3XByhenWgse52s80x2PjhsGtIh8UJrMbx/d/9cmjLtS2xMk1
24Nq7rXooTV/mzAuxkFvt0Lh5FG7V/rcRvxFjJ9Ng/xaDW2ZMr8MQ1TdHIMS+u5jFwHmLA5he5fq
H5GYq4JDkZzM0c2am8C8rYOPY3eUIBcBfl4pT6rcQfNv2t34uQxfCutZLU6ReZ/8TAPTM9rfMoVi
vYWPfnSDyM71L3Gi2Plw1NGfibSTXEDsWTA3+CFtSBM9VdtPyklsbvhbpW8P+UsTOb7lJSqU8S9h
ftP2D6gMkJw7U3MfS/sioFUhESyKpwAcXv2lYohEaL5Dtl/4TO/sQecJ5i4e6dLoPCnKt6Rwy6m1
h7F0au1Ela8vIjs1npvkq+B7Ruw2H0tmqVM38x+k9lkaW7uIDNQb7SqUPCH8RwM8Xca358Abiu9C
Hnly/7vnfIbi7yLJN6LVlQtMsZZ8icdfA/arvPVTISCaXm1wGnIWORDxJflWz/MdahMf8cbE/BMu
3t+wH6y4iMfZFc5d4xxcULIPjsUx3/U3xUZ68epxFq/LzIGGUQI1HpfF06tnSdAqDS8bt8mJHy2v
vSvvsjv9y3Rof4G7Jf4eb9XbIXHPp3BX34gfr3vENTf85gcsUg9ZCYXIKNnR6GVAUdtPdhGTQJ6w
y8B1IM+37wX3vN9CHKx9R1y+jAOkAMqGv93kXDqP8qiwyTE156B+kMpfG+ta8cNgw/9YWIRRZTmq
Z7PDQg1fzYxNRSfzVkdqJHpGhfaWW+9mXvlYPATe1p5umV58U6sSS7wLWxofNU+5aQ7aXtpVe+N4
fYnzP/Pu6FyscPHlptwsG7NmhaPme/V5L4k//LN5SMLURnNxo4TwisK+Zm1e9MW1SI0+praLNc0W
4Uxz8qNY2eEjAnIzeVTmKPfpyzzA1nBirdLRTszkuNpe9szv7WE8bCVT8+Le/xyqGpplITm/7G7I
MCOn8MaY3pT2D+K5P+QV5SE5COwUbbSzIX80CmV/fcNXDu2bp32x4WPl52YMfy9+1AChAB5Y//ef
9I2FxSYLulYlQ9ubXubDuwzw8yB08QOlg50cxv+ISt5sfNbVwI/hBcr2ijZv5CL9jnU5C5qBfewd
OM7jL+WH8lnY8VR0tv9ZvYVw6Fn6+RfbyKQP43ww0r8r9eo+zcRoZBsFlfJCdejVLcn0V/3XxenQ
CNkp80rEl+/YqtJShjp1fibyW8ueySWzu3rfPdXD/5F2XUty48ryixBBb15p202PkcZoXhgyIxKg
Awn6r79JnRO7PWxG8+ze0Ib2YUJThCsUqrIyHfsIHqnSJa7m8Bdkmp3mvYv3TVgFqWedq+OWLvDq
nrn4kvnnl8dGdEMONUlEnOTe4u8WIpLbs7l+XwH0j5r7n46bxQpmVqt2KYJ3rCCq0hB3qzA6aT+D
8/rjP4Y8/nHWqLcgYkce+OolNqXFf19DWkje4vPcO8o841uFo549mR802Dro802wWEoDN/1fBhcT
WHSgdVFr7BabC9dqhIs+HGh1b0nubplZXEjJUCCUz7FOqjE6XX9uq7e0/raxVHN0cmssizspH8e6
LWIY6bmrZm76VN9H39resRCJpwf9UAb9TlW9DasrW/DTDC6uo6RLpMqYN0jjDSAgfwKNgG/ti2P/
Rh/avXb8H1CMWwNdeErF5KDY4sgGsbZvHGgdfAi5/sLA1YLUOghVxnEXy+bJZPkxGtgxr9pzQtkL
yKM23mNX3RzL/brwqFWFwppUCiuQaeE0rHXyhO4UIB1MVfiKAW4MbfBzdFywznQ28fNrVzRU0JEM
N4BzvlLEAMeoMXT5PPWp5QzTU9a3Tmvd2fadtgVnWPPkgMn+bUv57GkmCF+j+q5ZQevmL3JAj/F7
HLYB4kfA2esZ0P6v5vbC4rwLLnxb0uDe5XOcMx6isAiG3c/Gn7GV21Cs1dOJ0c2S58BRLFP9yKU2
itliFess4A1U5Y1fcrMFk1rJz8LEX0aW1UES55Vp1hgObQun4o2HNO2MHrXkTenfJUT9z668MLXw
2ZVRGBxUwXM+q9kX9zQ0H42AI7Wz9b7YGtNiU5g2GkGJAe/JpKxEQbX3aS4fRarZrsmNjSrk+lV0
MazFhrC0dJjyAjM4J50VVzjFfRLAEsLf8ssWX8n62fp7uRYXQ29RJpN+Plvai6G+F7UIIntnsjeZ
RRsudC3YvNwZi8uhJU0yJfMjzeojYHiY+gqJBlefyYmVXPG4hPSFau42/Pa8NsvbAn2eKBjgakeU
u3BdEhO5nWqIuEEjhvZBqMMch0dQ9ezBm+r/K/dxYW25++MqyUg9wZoWGgeItL+jO2WvPmaQZEyD
4hkWg9vjW7uWDANc+xBQWylKkiKJUY3FpOrizSxSV842w8C1Y4ZWSMwhsnHXpUiFDqMW9dN8883q
CPnTtIdM4qvxUOya33O1yYcwOzhhiUdfyX7rjbvmtC6tL85e2eqCtXN5ydIqPyq6d5T53rUierw9
j/M2uNomF4NcHLpKmHWmQgo+SCXkDavKp7Lmx8mpG171fp9N3JOk77dNricNLNRDTQxQuWq9bo1I
TGOJd4oOmsdSRlq8DCki6p3xJX6gaPYO6rDd8S112TVvhqMADhrUANANsnCb6ItgNRkwVIAIQOfP
nLF+0/MfFtsa39qBvzS0WDo1njpsThwGth/DLoDq6hD0vgKi3S5BlOAY3gBK9327N47SbjPGXvFs
cxkNlx1AAXOC/PO9mk+DWjcWtq3xzuzQBDgdUXZ+oIfcxWvprTOO+u/kqLya+81ix8oMA+oDmLCC
hQXr1MLnlFMy6qLMZl0e6bd4miVuKXp655LorJsCBtrgf2ijXzmnsApeEs1AXzmO6ucBc51qDaHA
lQyBcWjDNBQBCbPDdhxxxXWLixcvJdk2Uc1DeXSJYtFGU8htDkvyF8TCox40MeQHcj/aS79y6lgO
e7FHXwLoFV0+/wuDyMppxQfoeJRqs99b1mWTHCrjscTwAeZPdRqAbkXCmaMt3HxLDV+F9E6sbaEL
1vYThM9hDHsKL+LFfpKLXGFQw8CiprZrR/KjEOarGWWHbOj9OE/2t73DimOH+CBe96AohN7ccvty
K8oAYIBzsIz6rrZp0GrV1qt3xbd+srE4oEMTa43ZQ84uN4I8Kzyu7Gm6RQS5VhdFOQxAZOxJE7W4
eWIvAtzJSji6oWQV8Qz6sil45b61SHzNHObmTE6yM/0J9BJQknrg3yNH2+ZOn5dm4dxR55bwzp77
fczlyahsBrqy+Qu0kH/NAVGAEtT3/8ATtro8VnaJhaOHdvQZ9qrai3vEMEluqymI01mm7Lj9noLd
K9Yyt5AiFGg22bfmX7cc2aW5RfjWFV0ciViFa5M9C+QBsY8afrQzn2eQAlLtO8D4b+/LtcOPEc56
AQBUqlC9+bycSl4JpvHahnNjD6MLVjElrE/ZA0DR4n145Udy1+auTNCQOzf4bVY8V5zrJ/vzzy+2
E5fMeqqUyg6iO/Mtf7ID+p545nl4TM6jR79pO/5hnLcoktfuanRuQ6YApBcY+LLCwIqmlrMa4ltz
PUPKdnoSpj7x/+RpD2nkpJD9qiFFuhX+rD1IPxleJgEsuSqSESsMWKX2qB1Ub0YUEdvlkQ+kuDsv
MtkUgV6d5IvhLm6wqm8TSLXDKqqUZrUflJORhyAXAguA6StgARZ+wl47X/H+hyGvhOwXQ8a5/bzC
9iDKujfnIYNxB9wRqLWeWuH3P2fmlCzcosDZmGJAFz/bg++aaBRratAhmyQ/WuHMaiLtp8iXwVIL
YTk8/GPP/rpxkFbP7l9zjMzGZ7NtnIsK2knwSuJJme44ysKB6pWh4UHgzev8/JeyHRVtGV34p2jI
dcmOZ/+07/bo3JMqB42CaAUGNUfsoiegKN0tgue1qgcWFP3ds2bqtWRgL0VGC3SWHWhJiWcQzi9Y
jSFfDjE5ToajJhWynwEag+pqI4dcmZjb89IEvapRtM6Ycu7JRjK8WbLC/HiMiauTju+KTml2add0
eykfeO7g/rED8G9K3qhRZFLMuniokipy65zZZ56piY/LTr/bWMeVMPfT6JYOCfy/kWExGwC43pcn
RJnUTzwiuT8HFwQPjrJrtf+C4eIthZO1G/xyZhd3q6GRUTcHiKuwJJSgcijG1I25thGLrHuDv9dv
4YOgBKlq44QDAqn6x3o07+pxl2Utc1JpK6mzFvZcDmjhePLEmiQzxoBMsGkRxcn7LSG8NZDd5Xot
3+gC7dlRpJD/ZAS0333IgiRI0C0bRj/rx3FHtxZprTyN3n9sfzBcSdcMB8pEGmFFEBvRwKSixS4q
/1Xt1vexD53iAOQR2X2CF8Jc5xvOo+JL5mGb9GoNfPfpKxaxAgf14hBzagQVkQ9mm/h5BEyJ/oza
h5PKgwNJYLeRC0dmWymE1ROCLIWGbiA0YSwdLAVNRa/Xgx2A2OVFFRDzzsswSzNQZmd4CsZJcda5
kNzbB/OP9M5VcHRhduFgo14xgYmBr/tv74erUvQ9PZZAEsV7md2jSk8gMAlyp6OF8EFxAdTL70DN
G1RBoh7H/oHzoI73JD1zE3T4QPPW2w3vqxHjxVcuPDJJWzuWB4K3jCGCLkrDBKoIySB5jWkDjV1s
nOX1SObC3mIbVEK1hjaHvZkHwqqcsfRbdB//FNC7jHJk8D2QvG0WoNYv2Quzi7ARGpsWyTOYnbFx
yGoCiOlV4IP/k9lsIXcFJr9NMoGtjbdwzbFkiFzIiBUzJTFxtUnE4aQXQaGn5lHuyuncVK3hJs2w
pUGz6seg7A6COeT2r7ovSS6Vej3J4CvjhjcppU9FsrG/V30/Mhwz9S3+WmYZ8NDhqWwAXlS3tRGU
lQYMW5J3DlGGLXj7hqk/ruUi5parxmh5S6OgTaQeXdwAN41l8aA3fFP7ZMvUIhgbjd4a8KoB047w
87Nw+D0jLvRPwvKENk/5+3BHvXaXbyCItqwuXIVuN0bXFFoUMHMnp18jbAyyu+2O/mRFrtzR3+v1
5166mMSitCI8shnBCahPdumkR3aff1hoD+aO/ii73Tn+mfjZh1y49PW27dXdeGF6ceZNEF6YGsek
mqPixNbPfvh128Ba0QIUN39txj9e52JwNEM/a64DQlMjSSx7IhyOjVN54lT9C65D5J8+GVsc69oA
X1AX43BR8kAS1RUd8bT4n/K9La0sYqtWsYqsKyIMqVJ8NP+D9wxDqspD1D2YW9TtqyHWxfwtQiy7
VcSgVDjMalU5SfsxiR9SlbrJFsv56m1zYWcRX0Umwp+ukfSgjhqnj1o/IqlXWxICrYO51aG7Oigb
XZ5ooECmcJl30WtCJG5VUEzodL9Mf/XRANoscAtrlbOx/1aSn2hJ/NvUYkukTTfLMGQ4XJUWvaW2
ou3jQW52UdqJb22Zo2WjBFS3K3WUnIx2CEHmZ4S3P2L1lF18w2LDDOixy+0Mw+1M05HSp15+vm1g
rQ4P0XW0BwNGP3N8LmIFWsxUkUNN5sSyO/pgkrsvdjOBk3Tc6kWZN8LSW2mWggcbaCLR8LYw1TSq
SkTFCcTMvuTIYavHRPkti7t6TvBGGfQob49t3R44skzkPI2rdvGmLPKmUmAvy82fpVaGbSr/VMb8
RWrLHaY2pDoa5HV5Y81W4xI086H6ghZy64oXq5PkCgS0eNv0rp1BzAAt14jCPBrOIjygjJB27G6r
6Lq2US5sLpvFbKU2+VDC5mBDUkVVQ9ZvRHlrxxxanmDe+pMn/wPtunDHYAGikxYliPXBQ6Xm2anU
gEsTYBwCdwIvtwL81Y0JjgT0vpmAgqAJ7nMuo8vkujQzvC10Z3QJwGLTTtujYx7yNNXGPboW0+nI
eUro5gYk5KqLxS5YVFdw/oMN0aY0Th6Uon2qSZ16Utz5dZqg9y8xNtg01gKES6uLGxTSmyrpJRYF
mjkOXtOxbxYr37po2CozrN6kl5bmL7lYOqXN8hzaYkbQaSiqtGEeatyxXQMJGq1ztvn3tka28JxZ
C36QuC6xVbLuQ+XSc6XpkNSV8tfbB3x9j1ws3MI9TppSsVrCwilcP4i+fEmLOHHNqIidph72g9pw
h4NQoe6andSzXanzrVTN2oUEeCZqnzNNMjzp57mtFYtHJGlIUP62QtWrC4cj7gL/EfjoQLLtRxAy
/soOkbuJH1s78peWF7PcTOZQGhU8t1p/NVvq1MNWlmHNgYI8G1BwnHntSvs5rlDr7ApYqEWKXgKp
ZkFP4zPafn+xnhzkzBrdQVeeWtJvsbaubaFL04vDUVUd7WiFiy+PXmMphEd1xCZEc8vIYu3AKNwz
RZvvvhwwfqBdW2uvQOXh9i5dXScQYAAdpeCSXcJFIlJLfYPG+aCcRq+Pp9RTgT/wbxu5cmFw/rNI
N7hRUMS8KiaMTW2YKe9JIPPHKNlBX+OckQcFynd2rroDnqq37V1N3WwPQmxz/gWyFcuwQbeMsbKj
lgDcwF3WCqdKTnW9NaqrwzVbsWemlJm+BMQenw8Xa5gudxVGVbaZY2eFY0ZvQwJdPb7FPLtmSUVE
OceVoCle1p8zMC5VpJ+PsS58s528ykYrVKS7w7hVbrq6SDGoS1OLuLyibWaI+dwiRqAPOskEGK27
5qEk0NThaSrfdfUQb/iprfHNR/3iChjtnk52PB/lDKyV8Q9qam6dvEUd/ae7HaPT0JGJqjaiyqtr
m2u8KDRVwCvRp07+rgP4/8933hxWIbpSV4DxHQj4jU5g5zXWvht+NWPqiE1SjbXpAmMaqFxBYANM
wMIztBOHgEmBjVfY3YsgKr+bRIwHDk+9xCjFxmG68hCYMyBEbQVP5hWCHnUgVZeDQy+Qkcn0RTug
vwh+aCPeWNt3wFuBwwVI7GtCHvRFFLI+uwiOdtk4dqFw7kw1yo3QOJrQh3Z7mVZnEAIMiLxB43zV
d87yiBqiHjEmje0k4FdAPzUeSVEGuTZskNytzZ8JLTZM4lyLXwIbdCUrEyIGElhd7U7oXhRbFZk1
d3dpQfl8fFDBtZnNYCEa80PadgeITbu12m8ANdfNaDLIQGY21mX+rem0Av4QZqC67CftQ2pPAW/5
v1gaE829GuZLRZfvImoqgL5LkszEYOTKT2MQbGa2E4O4iGmqf3sXrK/M36YWvs4kPSmLciLBWDbf
eIQKRSyyDYewttPA7KqBRgWCfFeXhNnQCB3FOp6VRWhDjbyn1O0BOmX4/+3RrF2ypgpxJjgEIOyW
/GM1pAw5zWsTrEHCLUjrNNMPKy3R2qu4lngoxx+37a3OHpqVsUqA61yprqm2SCAXo5FAatmJDP2u
FN3TbRNrO84CdzNoNC0IpiwdHdRgkr4eMSREzo4oDvUAxqV0E+GxtkYzbg3IuRnhtbxeU+QJJIg3
mIDM1ntUCNq7YaefIXodgjcORFn5AyLlp2HrEblqVrfgLNFWfs0JplKuTqjmwuVVORonc0J30FEU
D1Ge5Gdd7bvH27O5tmBonv/L3vw9l7dsD5pci+D8KrQM46o4mm35bxYM6FxYMVbYx0gcxW2KGyMY
insNFeq0+mqo3//FMGaRMCgEoRF0WVyDDl1a1RochMQf2uo9Kzb29fWDFBceEgkzrBC4JoQJn+cp
JgZlCR6JkO+NvSbLQvArafdVZX2IaFAc3ja1A+n553rArmxTMByzsntqmb7ln9a/BHoiMnYn+IqW
EeZgywWa7LD/Z2482aO+1jsm1JIhJxyyD/Wf5lDmcQMni5ACAtGgmP087pLa6aT0thGkaHIRSryn
Q+HE7C5qMs9IN2Ox1cN9YU75bE7oVqPK3MA6jnWQMOUBcl4fRU624L9X70QMy0bYDIZZ8MDjtfjZ
DgX/SqMO8MBS81MHvWyihUoUFB1xhj5CafqN0DG8vUXXTWKPGmgkhO9f7CAos2SqPGDdpOnZLl87
xBctezZG9O73EZi3JZ+lG7t2bTZt6W+Ti7ssj7OsS0VpBmSUPW7/VHp91/W72+P6s+E+JUn/zOXf
VhZzqVS9SdIEnrJ3yT3dpT4Hs0w4HGbmjbpy4mCrTjXP1A2Df7CWFz4rkaA8ifKbGah65IwAhA7F
tBPRc4JeuGTL2JpDtvEb8bQHpxuugs87pU/zDsSQWLa2ATdNmoY5uStMZPjaj9vzuGoIRxqSLzOo
eEl7pMttksbS7InTyZeU+linza4TEkruU/AvTAGGOlNsoml+mT3MIY4CPqcMd1tfPIyDeQCZ/rkB
6oio2Iq3ba1vD/Cy/ME8IHRb7Hs5aTmzugbb42C+yZ4OabN8RgUB8QG/6VpPG/ZW5hEKboAngjhf
hYbVYsGqGq/vpO7MwLpToLhevg+NYxRPoA/lOzzJH3U3B9T3fUAJfsP0ynH7ZHn+sot92ZB8KvsJ
I83kyu112RHDcQTR2+0BbllZzKdNir6pKMaXRZOXoojUZccy3erIW7GCzoc5u4y/0Cq3mMWy4cyI
eQswLSXniIGetOr3aVx4twfz5/cszjLKUKATB+3V3IyxcB52YULoQMac1Z52AFdd33mR4RLJIU/S
3rpn57lTYG5nY67utMemCro75XVG1W6TV61drUh4qSYoc3HnXW1VEwwnXWnjY+z8PW8sL65OcvlS
aZpjjSCNacJCP09T7/SG5UeZvHFSrhFSQB0i3JTxBzpoV094qvYStTXM+axqoT23IX0UbrQHP0r8
tTlYMA+C+hn8ydFrXrjWuzhsoRSv89P4BlXFWw6XlAS1psW6C7UpEKwZZhDl/YlW0bvI+M5qkXgv
iZ+AFpSb0veiUQCVnNgusen+9oZYcxefPmBxiFIjK1nfg8RvrqFrbuon5d72WzBz6S6F0FHQsI09
uLbVL4e8OFBSGRlV1cAii5BhKmsn00rI5m6phavXt9angS0uYxVS4eMEetUwqnGFJDEp36xKtvfy
oIMvp4mVp4JyRtGQrti1w3TWum0/8X1ntv1dG5fGQZBo2oKarHjLT1+1OH+dJESZcniTPmke+yI6
94q+Y3EJdATQGbfXduUxClvghgS1MsL0ZQaWKymyyApBRo+m4pWzNPPsomg9WaPdziob6Vmz1cKh
kZS+3ba8Psq/Lc+voAvPTDOlrdsMSzygdbswQWxs3Q+kdmi5NcZVHwIPYljwZooJArbPpkql69Vo
ZHHYpK15GmNGfhWgwb/Lraw9SVlrHQq0fvoSGcWDQjUllK2sfjLGXPKo0KTw9sCv+07m82yiwQ25
ulmYZxG/08JEh06JkUM5Vvote5Xb7eznpvR05hY7NZxLPjMV4HgEYdjwTYmdrb7hdZeCzKeNhikN
H7E4X62cI37qkjismTb9ThSdOpKWjn5mqfFOrVKwTYnS3vWJiO+YaXYeSicdRMQL+18kYlHpgeoy
OtJAwbos0MaIvdJ4KuIQ9HTicWob2RuVSH0Ai+ZmVHyFxZgn/sLWYssxThQ8LGavsgfNGXhDaKj+
YXncqqNfYxlhCfkWPAdtpFyuhPXA08ztJrZh6TTTLnWqB4atsEPf2fC9eU8fcH+G/5jjYmFT+bzL
QfIXW10ZmUAoT/fNEJ8G6LRI49YszpO0jA4uh7Y4THiHWyKVMIkperPQpW8aW/ima+jDYiSLdcpa
5M0JnBXwsZ0H+nVJOKBJ3HO/qFzF3jcgCnEKd2vR1u4ctLOhvoaLFtiSxZlQCwTaSUXBKkOz08ga
h3VYvW6jhLLmcC+tLK6cqi6olurMCrJuCLTuXrN+2zU4SchpysIx3bC25mQvrS2ukoz2PCExxiSL
YTcwcqQdP6Z25meF9nrbra3ui7+nbyngoyGtqY0ZlGJZo3whHCrNRPL/fyYWjtOg8VhqrRSH1KT1
L6OMtS8D17Z00dcP78VIFgdpACFTlZcJGIyMnXGY9pUb+zZUhVOwtAqIekDqQOVO/GWLqPWaB3Xe
9waqhwDO6nNn4ucTrKg800c1+09DO9qRvUZ2K/aQulBMz5zunBwsl52Yq5yt9HGroLi6MS2UWcCE
I4M+czG5bVyLtmnAY1iWBlKqSRHyAnr3cRJAOMRX+txThPh+e0FXj9yFzcVM22BozDv0DkOmnXkF
fyjtdzP5edvGldKhNc/qhZGFw2psgnsQyLfAQo35K3mbpUC7I5hlg/atO/Cj9jCr/kUOg76hdCSq
Q77GmzDzrZEuXNpQN6gWp7gQwOnGnaqVnGKUPljCNspzq8HF5WgXe6jpiMGR9jUD/ja3tLfP9uw+
Y3Bxgu5VgP86qr3CTx7l79UXiEaf634jolz1AwjrUCxBLeXqwQahKFapDKcH2fR7SQLXBPoqbi/p
lomFDzWFpDYTU+MwFlZ1Ig0BgBLc/uZGHW3LzMJ5MkMakI4c47C3tV9lwwKgLjbg3eu+5u/ZshYt
hR3S23lKqjjsuICHicH0iag7sCbBPaOIwcHXxOdyoPsikSGLRoCWMyZioNwqh7Wq3jNVFY6uZrl3
e4pX33zGxYct3IGB/pdGzMs4t0VI8SOaESQv2lde7zHlTh9mqcotm2uHBOwEM0gI2Y0rVvNi5FZq
1BH8O5JCPydv5vNIvhQ/wE9Lv06+scvvrdzZSqevvvEvzc6X6MVLRJ4J2oe8wI4N8bzFK3qvv06F
o0uO/jqrkY7QdIembRfSb5DVftZ+QEpwYx+s3dOXn7CIPdI6NlifmdjRlOk78KVoAcL20S3kBEI7
+pj7t5d3bWuDnw//qTLSm8sniGzxxKAmZtqMnoW4F8NWWL9qYFa+QNIEFcE/2+tiTucbruIKDIBv
HXySh3La2i1rmwWcElD2QO0H7d6LDUpFgdQe6ljhCHVCs0PmUjmhp2rDm81nfBntWipAATPN4HV7
dZNnLI0jWNFyUIOANjEBEQrQsU4ByTSmt85U6n46Pd1entWxoagOEAxowq/4U3Oraauuo0lI6m7y
WjSIfreUog+HipHwtqnVg442yb9sLXa/yqRJRi8qciCZ175o4BeEQEmuu9Y9aJ+Pk+bY3hbicm1z
XJpc7PahGKGj2sRJyNvoJaqHXTmQDQWB63VDrk7RFBnYXyAhliUCHoN5WyQ4UKwl1MMhODYtf+IW
eLO17hcb2b3aT6/VOLm3pxOghMWOQV8VMpUgH0G60gaQbl7bi50vIh3EQFoMlRtDxD7UWFxJHT+I
Pfzu6yTAfQK2LLuxwyKtnwdF3Q2ZjW7n3v7RQ6MIOi77YhyixzICV4FaS1+trkNx0xwiB8CFcFSn
51SYYPFFUUWXchCVVixzki6VIeYnfRRDfW9b/MRb6aFAttjVVKDGKQ80NTr0dvKbDIPh2kT5NpT9
yexo5ldsDNOcPE7D8JWO/b0Y+Ru0ht7kaARJKB2gHceTFG0Y8U5rrZ2d1cLpJ/mlmthLnVnfeq12
rSQ6RMp0r2iF7EFs5FtJQY0el6hcgL6yDeKEEqeIjWMRGfeJ0on9pEi5m3bpdG+1Aog8k8muYdeK
pydJODa97A5df0IFV/IkhYGquEtcK2VFUCnM8JIcguZlwp9B6yFcKGx1DvjODxNVH6Ajd2cp9GhP
uu1mIOIPdX1CAxpHI2mvtL+5aonAbsvSA4YvO9aVxZ1JsM6xueahHVR1e9n6VSntvUJVNL9GeHJq
xrlQCrduzBEs4NHJYsU5TzTqGjkoQtgACUfTyxiwAbryu5bjc5QozmToh0jrToaB7ElMdQix57/p
ZP2QpO5XM1Vz0b32bWgHurymTkvjX2qGW1aY2TktSmjXptIXQ26DuqkPjQE9HyaFtWwejLHIHK0r
gypBksrCezUl4JscQy6Vjq5zCPt9SSzIuNq/p6K569WPvjN/IiHxOPZNjASm5qCm5ZIKdCeaOBBl
giJE+mAlpi9BejygaPFRRHQmUeemvIICazruWrhxNUNmlLOXSYZGAst+NM0UKvJHrGSnLjmBDiK0
DOIphuTLkupA2/KUVahOUKN2IomGY5YAAiz9RO3BzceH3gCiK84O6qD6EuYSeW9PYbYz4MbTChIQ
OjxnUXlSs/hQTyzgHCPMakdRz1ELfUX9HYffzeovCciRE1X+sGLz0Ja64dAMWrzpRAODmHvUV10i
TFeZpQwj/U6H4lNcDeEwVCd4WDdiODkjVH+i7EeNeqxRDYcm0h8n+edojEFi5XgndKdWJ986y/pa
IqBV4mbPO/XV1hRXliIcZ9CbKTWofc5prR7txPBT9jyluZeNVpjneF4gWtPt7DuzJ79FW0XXjW6T
g4cw41+rDj/rP0a72adowS6LEaoB8jejLT/AjTq6YtIe86HZ4Un9KsXY00q/G5ryMMiWP4rsjvPW
K42zaSEtr5hPorLtoMzFTI+PK0tOk71WAncdS11g5eXdZHKE5APK+UQjBwv8RJipMxzWQZlsl6nT
nTWYb7qGpG/bq4dMtltsqFj3wJWj7VJunSRdLVzC+s5H4mtwxtx6YipDrJJLX3sq+0AnoC+g7CFy
pKGpKY8hbdGkfqRoX5QEyKrBju4zZUiBHDUetE4D0f8giZANIEWwBJ7W4qgjm4AWbAEtECt7zDRL
didtOnZG89Rn6p2w7XMtkpd2LMcDlyFeb6bTiQrryEy0XjRDWnu1RtMQjrqCD0Mkl5i8dKHt5xSS
9WTWRAobpjyVSvNdziSQCI967FgkwW1ELK/qy0BYhDjyWFM0ZytvrM5OmSQ6V+7bE5pOoUgyAJMK
iNdvMkqQC+F8n5HSzyULoUEyZY7IyFvWaU8tLV7jcfLqkr7Jcgm293G474zqo1HtkxwrrUMS85sG
9hrHbBDdGuYw+hPkUVHNyrSwnnQL6tVNHvSy8pKq9Ze+lFNfUG1CgCo9EbO903LxKFnClWnyneRI
5YLiR3J6q4ZYC6ksRxnN59zibyAuLx2IIvldo51ZZr6NnZruUknljpIpJ9pH1ElsM/fVgX5YGUHh
Bf+6s6Mz06evltx/NW12ihV+F9mQiU6wWGY5vips+hA1vpWOLeQuzeIVJevKNSt+omk2IEIyfsta
gnKlEn3wxD6MbPyJJa0dU7TPtBX7vqUf6FH4mcj17PEwvAKdCFGhu1Ms+7yJHwYCBXkIxypeEcv7
vih/GEW656luuHhWe0SmJ0Md77sJl9NchxWiSrGemYvEwpM0iQxHMcIJbdmxrIYfiHwTQCIszZEb
+sUaJMuz1DwGZEhnHiN47YxGAOhp5uoZs/2+T5inpig2GhqUN0ylZM9pIaOUnU0d/LIteZWc545N
S+KMBtpvcma8NFJyzDMVzH02rheq8nPPu5cmK36OM2zSqIFEl432KyqfYpdU8WOl0rsc8QG8JRws
HyZXwps2rbPMiSGXK8fdHbfUx1E17oRKwbAzyV6cVPrOGLPHhKipw8wuc+paOwAjFABsg45NZh1B
k9g4HXiecC++EIzc7sYXm3d3Bq1+kTEJMjg13hWJQ9sBWc/6jY9SIOzirQcpM4iW7seJebEyFk4u
oi8VaCqcOhffmhzoEq4/dqIODZM+takR+WaDpG2Ez8hiYWDS9N5hA/Qk87J6tvW2xi0/4WCZaIbi
pjE4VW78orZybyTK4IIBxgV1VJAZqYMSuJ9I5IsstKOSMsOlkS17Upq9DBPQM2Z0wFPxgRrNQa7u
lAzBQgtcniZ/GelcJf3Q9R9wfO5oTrlfQgDHAfjiqdFV1yjOrO3uO1UFrcQ0hFI8otVZMpijjX2Q
w/1IZf9lqtlDrfCwNBXXAJRxqpOwb7MZgMzRCoFMjmixSq19Uqk5ubne7CB19ojywwGkYweicWCW
tMRyx1K23EgG3yZVQ1vNHKpXYdzQINK+jlTaj5DkBXWJW+Hg6nnj0yl+NRLIh6hqBVWZ7jWL9Tvb
RBegDBaOctijKOMNeeWDXcV+In3/ECl5AqwqjdxipLtOs/eUmRmESpoTwe3hUGR/4IH3EvysO9Hx
KzgJ73VaOpQOb22LaEJwQzh1CVz6qJiQcx26cBrksErTE25sBJHq/5F2XUuS40jyi2hGgvqVMkVV
Zumu7hdaVwtqrfn156i7nWYieYnrud3ZfSmziQQRCAQiPNzvpG6uD4NQ3GUR8iSzcqHAei+oTeeO
uQb++tYphS/N3LnzErvlkLpGt1iIRh5mKjGPUFot+H1jGfAZrb2LlPZ+ysTHpH2L8eYgH0H+1Qzb
g9KbDuQa74ZO83vEGVEAHWqgnBZc1EsHPkbjowzIN4y6FjTAOqogOFOL1ExuqrvInL/qk3KsRWwu
KCrEtDlRKdwgOqKxdyi6ehcl0X5Oy1fSVG9ijTMsemGIQcpewReVDKszpjtTjSB8H8FfUhlUkHnz
MdfNR1oMJq7Nh0FFc7Rs9MxVWukXDupprtSjFIFGMal/ZnUWWlJv/lbN6K1JhoOSQlymHLzKgPB2
FRznYT52rWCD5sWK6uJXEkNrYCkRmmptLi1zEDoLhHGQvFLLyprH7BSjQ2ephmBrTXo/ju29vIg7
tZ5ew6p7FILibcBV4A5Ge57rAm5alUczN34N+tTYyRSfoxLU/3ohWGJbcyr+7CsVvcMLWUOmPiYD
sVfnUzh77bwTND8xv5jJw+3n1KYJ1G91ivkVIZ5w+ZiSGkxN9zm0tVPxXpEW5LQHo1A4b/zrFxvW
sTJC/756sQW60saNBBFIHa+KaTpH/d/W1j+/1MoC8yasDMwxSG2Gtm5dg2wzCe96vN3suIX6ipCl
P2u5nm20ht5vf72NhaEGSwCfUVDnwQv/cmEVHgPtKIEGU03VydLS9KGGiKhz2whbumLfu0z9AEaE
IAyBQlGzAJOT5rnWIKlTdO8NZvpum7r2Bvq0xgScCI1fQJeZkk+bUzn7Xkd5VP4qt8SWg2/DyOmY
XdVD6HoA8wZvMeACMMTsVd/1k7oUi+gtjQvhpRLvHxcZs2/aZfkCOXlX3PFKWXQf1kUm1iTzCcea
aEWQmZ2nZNqvBcmv1euDLefGSYj7l0I2/79rZBxj0HNRyOda8pImOPbaYCdJYZXG8i5Nhdcjs8rT
GuMCMiL/bE3qeFdWAKq+3d7Na+/Eh5aAOsF01BZoOitNIgsKVq1mfhRAZKus3P+fCeZkd0KgkFiE
tPVSQNy063dam+5vm9jyyfUqGHcZJ7UtIKAIPVwM5+etAawQ4H/D139jhYYRzHFcQ76rUQQ/XI7M
SFvOavMsVw+LwDlcbMXs0wkh8YlaJ/DJV/Bro2/kaTAF0avyrzGII42lspvhtU/OEdKsVrWmgQO/
2nT7PxZVpveRj1Ot6hH0oCNkwgKE4mrtaRx/5Ri3rnmEpNvb9M/qVCZ06HiNB5UCW1qY+1mWueWk
nnLR5JT/roPh5VXCnOQu6PKmCnGVxCKo78oWupqVK4Fyr22fb3vEVbOYvVOYMxyWuSBFYzlDInVx
Ckd9N8/t9/ZJ/0Cq/iu9K77nP2PZar5RcvfbpnmLZNpvKln0sSMFFplVx0lQjw2Qj50a3JUZT67t
etsuvyeTYjRj1yoT6sXeMj/UyjGHRKImv95eznUcWttAy+LylsRI3hIaM/YsyTWoDS7Cl7YJ/jpK
IHtBmoy6MJDkoFS/tFEnco8q8IxUyTwZ4W+5+RFmj7eXsXFx0QwJrTMAVTGawILVDQG8QG2Jh6v6
TA5QsfUhLOoK97pPqa7R6uW4+hVKhzrgyp7JfLc4LqahjBcNGCftcaH8JE7oxveBV2WW6CRu8sq7
J6+AfKxJ5jPqcbJ0WjJBs9TuXdHVvfgRXnf32bs/Rxy/2LIGpmSCujo0Ra/JvMusz9pxUqDN8Fbt
u3MNGTRKq4unJLFmq9/d3j9CrrIAzN6jeCZjLBkMOoTx9ZFAbbcXywlQ48DXfAh6zO60x4iWR6DZ
mruUrR2weR0QbBGvQ4gbGE+887ZxFta/4ZO5cJUKt3k15HpuEm+QAzevvwJ37HCWSffoMtnBCB2k
3THcj4lBkBZfHgVBq9N6zpB7qBY0RMHIEqeWVmEnI0c+Fb/VR+LlDghhFOCsXdQs7RB36pfbP2Jr
mevfQP++WqYQ6CikoNvgqfovIDH3nSZy7raNwHWxSvr3tQUtSQswLg1eYIhuEPzotK9plHi3l8Ez
wtw2cTyYSAtgJJXahwg1/Rh9k27hAeO2TjoWgyauqIIrC7PDl4uJlSoa9FQe4ZmzG0JiLVL2aH5Y
eMpAU9YOHenr3yc8IIZAsETQlNBEY1P9fGjzMJT7EdVi+akLhFObFi+hKnMy4Y2r7MIMPZOrbSJm
2Mck60aPhIMT5gUcr7HFEeUU7ijBVnwmOtIdjM1jEBftyUtbZRqlmP6aCCV73ys24rNqD4CUScAe
Da/ZL14LdHNtGJLFiBTkCEC6dGkvQ4N8EgfY62o1wWGOz0ppeo1iAM5dkY/brkjvfPZUA0kMkgPA
x5QrQMHUIu8pe52A7918K4g6WGo9fAOpGdi5jF0rTr+ANOcM7G+5vwFvxMAUZmJwGV0usBT1aAmo
+xMD8Li+mr+LqQT4RqC+3V7ctiHgKJEoYH6fBcmTWa0Fo+uIhzlnS9PQUggxcFnyuOI2zeD1CWAU
giPGsi7Xg+IZgAYzNqxq7yX1EA+HROLgTLa2Ce/af0wwqZvW5KVSVdII0Rr0XdI6Qy8gdGjZDdPA
6LGMjpIr3u2vtxVs1zaZ6NH1GGVe+p54Peo4kFqKT1pt/P1bQicoDYgyJtBFyMIymYFGAi0t6mr0
zCQlP/uARPdDonZ7tVt6L4V0ldMmqcEBGWytzMRgENISIoNQlVmZUMnZUEoKXmXmYCkjepfL++1v
t3WGVxbYHMsQZqOPa5F4WdIh40EK+QKpqp5YaoQliS0QEJzd2gz2JuI8/iOr+C/jhYIQtwD0VJLX
/cjfFiey2/v4NfmiWDNUW0qPfPCuF/ovZEPH2iDjk3pfNIbQo7g996Xf1qMH5IGrRLqVL4KjVRyA
5OYXXS2P2bNYiBQwXomjF0ATy1aaOLGytv+uTfErSO+JdXv/to70am0KkyOHI+i0pAH7F4TtMe/G
b0KU7CaimRw7nFWx12UajLlSt8bgQRCh6gfbSB70ADxR2cvt9XD2SmHuy6kBQRx4oQevbWRLagCB
0u9z3XDRo55Lzk5tnq4/O6Uw91c1QUFvWOCIEtHbxkNpULfQp44m//aaeHbo31c5gNJqWVYl6ujp
SvZDRic6yAve/vD8gP59ZQOQxyaIMRHkSSXxhEW/M/ME/SYtnv6NIwBCDrYPFDuuiDgNOSK5kIVI
1bqnGaQsZTHZGBOH5uno/ovPtrLEfLYln4yuEAiy9VLq0WMKH+cMeLi/NvI5NfwpYYzVMMEoLcsq
CYF880atPSlNemp64e22iQ2Xhgk0/0yA7lEkZ7amE5WmRit7xFtgX5enBUoXUe7GmmmHP25b2nCC
C0v0EK+cIFpEOZ+aCJdvMLqV8bMp1WMX/bxtZOOGRwkPyGtMx6OsymaZUZEkc5znUD410t9Jqv+u
xtapSfSBQeH7MpCeMpLxqCE3ThAcTgXWE68m+Qq3O0VFp5BRgCssikMysCYkf39GLywwn24swKwc
5gFy595wYjNyzHTmuNpGCL0wwbhaPVd6Vy945Mhq95wPy6nScoB1km9RpXq394j3vZgbj8RNGugd
fWVP6FALaQUmTcwd3Day5dfrTWEuOk0psiCIe9lrdHF8z7OU2KM5Q4NULwx7UOTSwUMl4KyM/kuZ
u3z9Edl8pcVXDEm3jB7tlNcRMBsFIIA1sYrqXMz13Zxnzqhm9u2lbh0sYIzxTsQdAFAzk/xlPYQm
yYIITpofRlP7UVLaVcjzcp4Vcnl806DOpUGAKJlUZYcoAJGbLvtE6TjX3tVIALJJipj+ZzXMvaeI
dQaEGeR3Rrt8G10guWhhTXWXw+iUTv0S2iCV4Zwv3tqYYA6MiaIkfYiaNTYO6ATpOcvGnSilvItw
00FQ9EGQwGgIdJMvP2JM6t5Ucmny0P05pcDjAfagW0bR/BhNedf2ug/cLjBvBo8KdCuvRSnhj2Um
hPSpWM4QlVQ+J/lzN3QB/GyOg13uQaTjhE78sTzcdsvtnVyZZEKK2eRaNMbpDAEeza8Gu/AWK/2l
u9rz7GF48geAS46Yc8795laujDLBRSatVBDM8nqh+tUE1GAA7mzmcQ1ufk3IR4DtWAZJxJWIZSNH
kRJgfsTr3tvfzb71QxcI8thpXKosBOChvlc44zhbARq9bDwlMcmtXIlXFpNU1MDtyl48fWvyV4P8
jNvnVORs2paDrqxITMYu130wlgo6Dk2m3odpcjAHoJ20c6z8HETdjoLkdxYIzm1PuZraomd+bZWJ
YHFTyu0c43O2LlUDLc6lLZUOGKuAUYK/WCjr2cWjsAeQDcC/9shX4dnKG9a/gIlueVxFsYpim6ei
y11P9rQsrqBWIEK6H0zF1UoetYbE2U+2PhWQUpzFEhbphFG86yILshP3mLby1PvmCH4P1Lgxj1dw
Hu28DWZCXYQ0QqsjmE328Q5vW1+FfnVy4L1qr+QIP7cUMAWRAIcMOCNz+Ms46OWqy2YsD8o1++DQ
P4JCZdnNo7X4pl86cWQZR5wUIHAdMIe4t11qK8cgK/NMGBDKBdQUVNYmCaf7EY3PuRJiTqjZKmnK
ayP0W68y2kRfkiXP0YPUHiVvccTR1SWX7Cd7dGRbL20xcCTefKG8FeCIDrJMyI+ivMkO/jRZlWkD
ADPQp/qpLlhUAdRZOUlujPywAl0YOmF230EuCcjrQPzoG8wxgJdS7CJgKgbLgLxTNXyVxF29DP6A
V2XUH9ICQt/VBJhkBQR6ABzsM4CDtlScgMrpuld0E1KrQXFYip7GfLSigke7s3kcwGpoQsWVUlUw
N2MJjmJdqBB45lnb15X6rYpkT0uxpMnk+MbmF1yZYq7CMg3bKU5CxesRT+2syx6SiRwXYFA5hjad
cGWIOQMBmbS8bKAvNs7xr7nrjiX0Ym/7+VYfHEW/P9+NcXQlntNentC+jfaGP7/RPhnY94hsha8/
NJDzAKqdWv2H/lJw+5Fby0NOAfoMTG2jVcFsmblMSlZPNeb4++CuqmKvLv5F8VQGegtPX7QGwe/L
JIMo4OvyImST1y0pRNBiKwdF2O0v+ImzYJN2KOCiI4GRKf2qjAmNoUQnU4HQT8ZmP4C54jXEPI6n
dnn+mFcixAxMBdMFyMwsNJx6T1ZAPLS0nXTEVwl8oBB1Jy7TeK82BHBfCD7j/8UQPeexkAGLXsT0
Z14Ey+II+vS106bR0fJAdsROr50ATLJQfCFV85KXALKGoOSxq8wklhgl5mjJSZH45ULql6mqmtdS
ysUTekMz/FbNj7M+hE9VnmcS4O9d5DRirOz7adScTFBrQIyzfC8aYfcUlgUGnzJAreeqqO4wBR+d
RBFQzVbVcKxvf9KNO4Y2jXGUEaQQ/pldIyRDr0dRJmAzOuRG3W7ECCnkFne3zZCNSxt9HXTHMNAN
fn226i1DGVEPddgZvHCnGpbU+uUpPE7PaWyHuSXtahBffpM+tJd0DyC93ZV23VsS5lxjwHbtBvCQ
EiJWZ95zYutuv/hhTDYht6le6DN+2GiHJxGDMA+5i1fMwbQ7N1usHLpZdmMLzr+oF13YZT48dG5i
LdFDFRgEgNqKHDzbf58fXlhg0ocmDwR1EbEyxU8eQN0Iyeb8ofN5W0sjI3MmYQY9DeimS3jRMpEz
kkslxZTF5NVdA9nVwu1H804sXvHCsbK5f7/tSBsXwgVQlAlkTdZVuPgm6FaZ7U7PpMFKhzEF2UXl
3za0eTBWiFTm5omhjg6werZ4zYw501qzxrTGQwwDaMkIkbjeEUtoy2Y9x+xmoNZBaAfogQnYAbO+
jHShlke4T3vwr2vSYA/R3wPMIPyrgwQZfE7YNhbh05TGJE8tgmguG1/mCEwrSfM4hCGnOrCxU7gO
AJugbU/jKrJM42IEDVGh0KProExSDqkiO6kxcu6EzQcJuLAhYgBKVhAOMv5XD40xJgWyVwWyw6qX
u+qX8LEIMA2PnOpsHpKd8SU817sOKmqFH3Ha8lv7hclnMG5SYVKJTfFGUgDl1CJHD+PYErqneOEV
czbTc0UD979BCRWv2ImHMQQiO4gw2Q9Ou+ohTDBf8t76gtuC4SACuZ9NdmB6QerwrH+PPR6UaWMf
FRXMyHg+q+B6YVvK0J7PypZizsXxVYIM+9R/TAKvGUA3iQkiMEIVDuAu8hWjfRlMWdA3E96ykDCO
IRQnLu8NSDcDEeMtGucy2l7RH2NMyK/VPJElAfkrWpNWqJ0qYACajNO/3ogfFyti4nuBWfz/fp1j
6sObpJekOQfVq0gwMJFkdoji/dj3nAfj1leENCyI43AUpCs6/ahvgcQ20bvOBnVHhOfRNG0zetRB
zoHh29vxccPxUdn4xxZbfYiT/4A6oxDCIcOPYuFVbngWmEpDFGKwaUzALzEppVPSsQPMgN9exJYn
rBfBeII+0BCJ69/r9HOm9HY7/UrVhfP23Eh9QF0OsBoGAXChsGSoaqlISDRR5pr7JIE+d/mSqwWU
AkNHr1W3qYxTnWM471+sTMNYP9rimO1nmVFnFBCFAWOZHshnLBGsFmDwH8WP20Y2VwbWAlmi3fer
BryYED1b0hk7VKRHjAtaQf2hmjsSPC0jUqdGfrxtb2u7AN0B6TY6hsj+mVDfVkVQgeVC8bR8fktC
6XFU3nrerNBWwRC0LlR1FoYwMU9/xapUsEhmAIQQELCKP9xB9eIsRjuo2SEfFJ0cGgiVx88Gt9JQ
GKXKP5Q69YpUuWhMaKP11Ojj4EBR2THfNYxyBA/iOd8nT4klYzrO4cX2rSfphVl6BldrbZeBmHmA
uKv4FEBBDqYFPQS/xAMksRVncCXX+ChCuwMTt8NjEds44KBPp1piskllJpgDToYZo2wqYMDLcJiU
dzPlKWVsbSUs4N7Ep1VoIf9yeehZ6TEe3Bpe3OSQ/Uzd5ag+6fd4Ytia1/nhufxy20M3IvCFQXpi
Vt8zwGCsOUqj5lXhm768x8N30UzcOXvNCx4GiyagzJV5YYqpaJW1NMlgscPatA8FwTevR2uOI6eP
/Ntr2jjlFyk3s6asmaBpgleol0XJQxziyd0Ppxw0u1YF3QTLCJPHpW0rzv2yVbFTP8kNJRTuULRg
1reMU7yMGK3yMqgGaN9Ur/CExDZdtAvy+LtqA7b9i+eRn7cW+1FXRtlbrdcl4M6KdPH0traUwrRx
y4GuxLQ0PFhF6beQgVCgeTWFH7e/8VYDBqulAhTgOLpuhod91cViA0817qt99C4AUv2rRIUB7BEA
cmPuzksqLwhsbgSgecj1iv8Ypm628th8AJ1UnwE6Tmmjo/fEic66m0MPdXE7UH8u3O7Wlt+uV8qc
yaJp5DxI4beNaRU/qtIqT5E9VaiHWJC1HZ0ANAjQ2bTIbtzx2q/b+wvQHSqXikYp3pnVRlkXI9XV
QM4C2pEUU/MFZu0jX801W+16y2xHwCUNq146zoW8FeHBrvrHNBNqo1TElA14JhBq06cCmKTKiRzB
zqzRiX+GtvRavQ6pJTi8ic7N772yy1xnQmTUsj5KEMOsJSvB6PzSfJeD1/6vibTQRrhYIONJaRaH
KhQa8TQnfmoQVxp51eCt6Lr+hIzrCHlJwqjDJ8xCKKTEEGOMflPmuSoA2HX5+2T6YjlM2INYYmeU
SHy8Su09IYjdBmX4THV6JbfAMMBzD9qtuzqHQEMZOh2buxL4ELIxFMG4qHrBvXHARjnNkZbisgOv
XrN166If+o8hZl3DmMhTUuIIBLPsxgTy3yDc4EQzwlkME7vzGdiuYME1SIMKppR+CZhHKffGjhzT
M69/tfHSUlcL+iwQrCIYIM9RoIrBgjYZnSUy9qr/qWbDuQY3ks8LM0y2ohA90bFHmpdVxM3mzCsl
6dQlvHfj5vagmKFiVFOV8c9lhIqQQITZjFMEUg5X0nJokvBkva5KJqgrQdSLas1D7Ui+etKXmQnS
mwkhGAQrzjBYxAURAk0361N3Xo7VMd9DUtNDxw8IqeiQ3HNZvdmgRH8BFqkj8UMsvnqppqOuDrKJ
X2B8WzzhffQzL/gpT+7oiY78SueWi7vGIzzEwVVCyNhl7/dKEvo0TzDSoz2OruwAgFM64D2J7cFV
bdESJbut3O7r7ePAbumnUTQf8QyjeikGE4HVkWSYSwG01oAWHKjNAIn+y1oba4EJvcKs6GOjNbJX
BeeifZ6Eh9l8ub0I1v1ZE0zsJRhCMvsEfUtE4TvSg1VNl+y5/TcrMaDOBlk7DGhcwSiXacySBbrV
Xqgfs/w+SktnmULOUb7KtuhiTEw34oEHIfirCeISzGJdnBLEwFeIUClvFMUAZrL78J5ex8t3ZFuP
vKfB1VuLMcoOEUe9uWRFjIt4tIPH2QVYCsXKxInvMydxVOS1yS74kp/Rm+OUorb8j1aywS4HosGr
q2UiGH8cxhmgx/zHCKI/dJtu+8bnS219eX0ubWWBuVMkUNPpRYTvqVoYIAbBpVt5td8d8b9dCip5
yQar71nwJ7+5Fx7M/cTLKq+UYNhfwNw445yIWUTwcVtXOCunDgc8eKTDS5kzfYT+cljwgWVkWxnm
A6DB5xIrcjOfl2xd9bmY38FeRuEYVkEs4Jago5GKW/sIsN5sz65mJ17gtK/T0XyigmuCT6BEPvny
QXJzp7LNfS1avCbT1qGlygnoIyDOXw1yVXhU9CXm9L1sKey0+1Y13rzw4DH05F9tPka3MFOFeX/0
gi5vrJTMSpCBlcgrpMJezBIa66eg0qyuPNXZX5bbPz/vyhZ19dVdb2RjnkbUlqANoBWqQI3467Yv
X707WRNMtBaXKcrrASbk596tT+kBu+bFfok44aVe6JAnjkE2WYJBVPUB6FbwBXFAGdc1cXCgcAGD
QQiqofcSAr9JdhccsvaLCjrANnZl+aRk38LxB8fyhnusLbMRqY0LuQXdN54GcFFa/wEHEdwU7Nue
ZgXWiFgkc+5CuhjGWcDkC2ZFFLqQXrMztUNe6QuZZFRfZME2lNBpYsmSQTswprE1BPdicTdristZ
6EYEhFWNUvyC8FRluzRForZQj1owYIgWyryAJSWOD6FiaQ76eIDlaEBpuxl47ZzbhrdX+8cu3fqV
u4IMqtf0FnEx2Tf7wht2kg+aqB2vic1bHnMCOyOFNlCIj1rWP5L5bRp4j9eNdO3i+zHHTs2zIIaC
hggdmO9LsFf62pdK3VK5fSBCf+q1f/z5Yszpy8uwj9pYo18s8CfZWVTQSTrzqf0Wu+n9AlIFi7yH
Xw3DAl+fpCDI2Hli4eEsvYofPGTaVp5AoOUMN6X9N4ztXe5fK6QKaMlQlZHP+YnAyHEWrNQ2v+d3
xdPwBHHsx+g1jOzbXrN1nRJJxgOAQiWQNDJPDVEtqqVdcC51tXCh6PSF5JqjhY1rCCD1iSqnj/uH
KI73QzMeW4gFjMriL3nw0Meg7Q/lCEyZqKDES1Ba0Bx4y8oOjIG1iPqGaOxv/9gt38NJRrGcoNlw
9ZZYurElQwgXl1MDxu6m8OW2ga0gtTbA+N7Sikmj0jvMnJ6TBCibdD8Pv2/b2PLvtQ3G6+I8KBW9
pzWpSLpP5+8R7fdnwk7I3m4b+uxGs/69tkR/ySoiVC0IY9UEn6vxejy+BEtx5R1EO9zYBnM2gi4w
lh7Ge3Ycu2x5gV4ya7tM+p4QJQsMghWKh3hXnSk/A2WIGu5bTrK59bhEnoXZCtrLgFQEYymr+7QK
RJwZxQ93832M9qMl7tWnyqXSFTTtKpB2kfvsdd4FLreCuxVAgJ6AR2KwCG8txvw4zN0w4dd5wTfD
X+7oQEJqDwfyLkN2ufB59jaSH9xif8wxma+sTWFX0upaEn3kJtRIhEPen0sjRSkx8zmbuOmmK2Ns
OJpVqStnbCKI8kore5ieCw/zFqGl3kdv+YtsJwfMk4g7XoVl8wj+scsK5gB1J84TbdRk0FuJqmjf
glJXySSHsz6eHSbuybOaVOOA9U0g0xic2cX76Jzb8wPGRHE0ikP/hXdDX6ErPg/Gam3MFV3ko0Fm
ARsoP3cA8rmFA/5Sp0UqRL4uj7jxWih/ygccnJ2+jz9ur5izoRpzcQv4nhD2owlYBt5V7aWYpf1U
aJaS8Qg4tgPPap1MGG3youx6mjnTFAg8Ip5xoKMlDVRNFxuJpy16mRu5PHzMlX4b+32Z0JpKU5VF
M74vxc5Ld9m52+V7zSP/h8EA3tdkYqtclyrpMb3gzabUQRwQlJuLrNc+KQ3FCYuw9G7v3lY1aX34
NSbWaIlagdKfzvr5wo/uhcaa+et0KNFeLJ3Gnr9oT7ctbh0QaGGAmQPcAYbJ5rHI1aFwBNS1t4Dw
E6ISlt5/B3O6ddvKZtqzNsOcCRMKenpHY6jid/vinJynEvcFxnO9xlYhpwJ+XnssOad/K1deG2XO
QoGWfAX2cRy0Wb4ToF/ZVIU7jMETEgC7VDKA5tNdGYocs5sHY22XORgdsDJxTnP07j15yU+qt+wz
z3gIdtp+OIQv5Ut0LM/tB0/ul2uXORhVJxdBTB9fxDdQqQCnc3GOPNwgPm1O9x4ISo7ZIfQEntfS
3WNTkPWCmWMSySBZ0Tt6Ig8TEpDCm3aoffmCrxxDLsx18/yvrTFnREgyyCUusBbtkUK7IG/f66jP
U54vXiznnQ7mLhbSWjBHSvMlzfOjpt6FRfWMnlTDOR6bZgAoIAChqPiHWRFJiroWWmxcVJ+V4aVP
nkbplXMCt7IY/Pv/scEsRdLVpTMaOKVxj3m8F7DLO+oJVP82SKF3fIzfVtEDsgJ/7DGZBeBo4Lnu
YI+WreJjjyE5HRLKGP7xul/mA5eRjfrYlQ/+scdmFKkUJmYNMlEUDMNT9EBcmsho+8QzHDqSE4Ou
4dHc88zSr3bLKpNfVErWGupAr1vFVdIfYwtMqFhDyCK3B7CIYnyOs42bR221TPr3VbavAMwExQ4Y
BKeCnb6l5F7A5M7Y+sq8F6bz2LjE+KqqR1IUNsc0XQu7VgiYo78DaCqwqUx4MZcANM3NgJ7+Xe9S
aL9+yt4WKF/zO8w0Qt4yxQSUuhtLUhsgYp/N/qUP8za01VwvOs6SeGaYc4dh7AxYk0n0ChDDS/LB
xHA956NtuSVubMBQ0RVA9425g8KyiadZ7MXP0KjYIzjK1Z1iuq1vuuALd4zAT+udgiPp84IX/fVX
H3FlmrmGZKMH7xW4SjyhxZOwHh71Eu3FfFKsOm7uWiX0OGvd8s31WhkHURIUHjsdRaP0TQfa5LX2
BVvcRyfiLZMlcM/eFf6BJoJre4yXqFnemXmKbwupCOJANUPHqXvG6XMUp9wP0l4kDlr5dszFmW0F
7LVlxnHaAOKF0N8A8a161IXZks2HHriT299zK7ZgyBjYW5x35GdMbIEQR1YEBCQGZnAQ895Op9FL
jG+5oNwnynFKdM5p2EqX1vaY0JIYBNT1owmk2VSexUnFw6yFrE+y3BVG+QFMz3GW1d1IQJd/e6Hb
X/PPQpkzAkGXQUWBXPYg/ORW3XOMCArle46VK6TOp7tgegCky1CnuUJhQpwKzbsggei2px16P/d7
j2KDCF5ht9ezaQmtRolAYglbd0WrUsnaCGYdSHsmuSNB4luFcxZgg6hUIKCgd6D3P1I9d5KBR0yz
ee2qcBhanAHXHgtoDfU+Uvo+lzwZKDO72TdnMJJjdg0cccSic0egblB4QY56Bhtp1kaZ3CJJcdmP
bQhK0iSHjEpYHkySu8MS7cROu8/M8PeQat/GuS/siEpoSWr/DWwYH7c/+1aoRd8DAAddQa+XBX8i
9pSCPEc6UAZp4c/Q3tnrIYST5r4h7lTFMifeXZ8XMBqqBJhe4Lt0qJrjq6yu4qkZGlD0gJAVU3lW
mv6YG1eqvhvjI+Y+XVMkdlOk/8okLhIJZIMaeG4vTeaZ0lW62eNFoyzyvupFSDlBOjPBlK9Ua5E9
zCa0acp534oSx/RWNFp/XeoDq9WmiRlM0AVCVUNY7F6DrhMIj9C1tzL52GI+kTeqvunJa4NMVMj0
WkmUAuXnZD+BYFc+pv50ENFxbRDQA7viOPFWEFqbY27Lsu7VtBMMVMjjdAfWmDuIUToQ6OFEIZ4Z
+vfVZyyFGvyQGNPzwBtUYKswCdZD6EI1OUXTrcsftyPmA3QJ3sL2GaQMBKkliOQ8OZdGF5fTvaj0
fqbmz92gPY1hy8G2bcY8eCQwkJgHNq5mEopRmeUB4iA4DS8pxNcVc7aq5ZdBHvL0JCq/u65wpGB3
+8hfH0FoY8gYPpM18KReVS9IPBZ9CUH2z7IC3tj70Yt2yYHXtdnctJUZxvd7s047qYAZFfTsPXme
mp8QSuJ4xsYBwy2P6g9tequYn730jLxtUsCboMRaGDHUnAYZ5HxTsthDJytHszBlv9aX2FrmceK4
/lbh4MI0E1bSuI5qUe0Nz5RdCTOWYAKn6AIHnM+5lf2uezui3dvEEoEm5dW7/xfr4N2n3WoCovDL
hRuJPDbKCIWcyUOu46FmcY5/TUc6bTcBVCFhospR95hi5y17Y1vBrYYxGgyiofjFNsVSsHMmKWS+
4D2yVz/Gx2UHKktLOnSzJdmyW933ocVjpr1i1kYaAqu4LiiDzPWIS4OJqqwCMBPlS90idmRLX2Jf
9yl1TOVrHN6YDYgQLinYoUkP7kR2jb2yLL1Y473Yuvq7GVv6FwzVIEGurPHrYM8gVRJ30eu8r6FC
kFhcJML1J740z5wcIWjjvAfPOBYLpNripLv+V/hN23cuaqov9Tk/8x3qOg+4tMn4UztJQj0DGuWZ
oFrKswdN9/sQBOYqD/tHr4TLtIcaAkUpWIA0dPtpdFrF8ngwhnlUkQAsEEKEgrzVQ4v7doDbeONc
2NAZSh6hhgAueiUoMGBOyKEXYf6Yvpp270xu66mosSXu/6Gix1mazrw9AqiNSp0J/kn53P+uT5RP
v7Pa0qIc8CI8VdjzTuOmRfVPasN8zGxMFLGvsdBQzPyRJFYNyhLOx+TYYLGaZml0La4LtNbuurvx
m/mltHXd0l8hWajtFjfFMLE18bjotrfwz8o+65krN9EzTU1T2nuvZ9fwBUvfxW5ukwc1cyiOjR57
WpX9+0sLnrMyyxw9Gb4poQkN75xPUXMwjHPFiy6878mctHgkjaFOWBk0Gx0tezU03qTjRkOErgKA
Mx1VJ0xFMyayqsgkqYcJyiRUPqnHwKExugC5Sb9HJujxOpNci3TRq+0y++V/EG4AVaqW6km73MYg
lGKBTMPJvX5X3PN8fzNKrhZJ/74yqeACzsCroHq1BlKk54J8DeXX277PM0GD5spEF0oh2GIQqzJw
MGWV22SHtuDh9jZgJtgtjYDEB5kM5ea4tDKmjdhmtDSf7Is9bhug5+0QldhgX7n1PvWrT8jkGFnj
zvjES/J2b9MjIQKCRj1SQoUd8RqUsDVzvP6hAhv5ZgaCpLxM/np+XsPbHiXQ/1hh40iNKeI0yuGU
0g/jUB8kp0aypJ8Ge3Kj02BBKRUUH4krfO2PXJw7PbZXl87KNvOJBdK3wQLyE8AuAEZ1px34Y7xy
T6zUyWwe+HTzKl0ZY2JIIhbRf5F2XTtuJMn2iwoob17Lkk2yvdropdBqSeW9r6+/J3v3rorJXObO
zGCBFSBAwaiMjAx7TlNk5HNay03ThreWlR9KC4gIkc4xUEaL8PyjUjd9WoWh0WTMFKOQhix2vNNe
Y7d+nW/SD8kRbqK3zJ1eeQEKT0Hqsuf6MqfmhH5r0063Wg8Ev1X9PsztS1UJP6/fQK6C1C0Xu2kK
daFRfGylKp/CG3g/PMVy9WeEm/nttBcP+TfreeHlFZeZ4Pl3pW5+lKYWgIBK8J1NBghbx/XYZ6Db
7OLqWczCQyrpvDV7pq8BLBSg9oEOhezz3AuQPZ2mGdGKAbqrowqy3QC1KOehaTLyBoINg8kgCXkR
0k7qJozj0K6ZMCEre1p98aX27cYRHsNn9Sl/kZwbzameuleFc4rkt1PX70wodSMQ7oFPMkQqOE/3
4nggXOwcM+FJoO5BPRXSqheR7KeJnWBp0Wtjuwqm3pWfgAqIrT4U8AU3E3lyGVfhTDPq1NZVNM1a
Vw00CM1A9IB55WJZFTSswAUZfOLRsLf9izevwroV2CAAzgmWtgm+JXUrYD5lMUjkYQLaCV75el/7
sZsFFXlyMUfizKf/oTvJUnYrlboUbRfqrZhD6teOqgOAXpCq4lG6J6QkM/ZUV9UGVLQ1es0r53x5
oqk8P06AaKWHX6IXT/7QjsBhPJHFvOZIFoZQOXkFmbzDkUqshrZbrAJjShqgMkg9KasCv42wVoQg
6/+zTuUHYXQy71qk9fENT0uWEW/FUcYkmos1jylRsrE+6lJ1VLF+v64S+zv+0YgynNTMFJTQLExX
GKk9GeIuR1+kRmjRT5xaGiNlN2Cjf0TR1tKo/RzFeO/JpJPk4mr4xq0UYPg7WA4SB2SLpxdlH4VY
t20HXHk/HGq3r3tQQ+I1RGRdArvp+idkPA1nelF1HzAL5Ops4ZSi9lZOj4Vg2XWi2eoKMPOGs1DG
/YhUglf3XVxLZB99ciZPdTKv+ma6OXY4G99650XUnI9Ic0/ksjDNUYv8NesGZzUw+qMDcFhOA1ng
tc0YhWpiHaBfMUF5j4SLeofkoYisBQuWqF+FgbGTDuOrvidIShFeoOmVR83GvFoaMFIAQYFAlG4u
tdYiW0OBQxtHgAjEn0LB8VA8AZS1W2ImKEoKfUzpe2mVtlrwuuKMiV58so0OlI1b8mpGzQAdyDjY
cLIKG+aAWtub5Cae4JW7L/DKt/nFeOl/KSl3g51p+Bv5lOFLs7hOQFPCkWUAveqyxO1A5qBVSm73
eXWXA/vr+k27LO6eK0wZ/9BU2Rwh1PKToXVTUw2aobYTK3WVIbEH4DlZjfhwXST7ZYWFmEBkAxYj
nToLjVTlnYxz/Hrj4CMflYNwKzySFRWwuH8XMSPDzRjYt2EjlfL8nSBUC3AzyTUv93KOafR1l2A7
rQjRfvxfevFsY9pIpB4CcdK0ZooxpNVivlewtV0227NoN6fhl/UqeI0rOaI7PugHbD1ITq7af32R
FYe7+QHUhZHr2YxbIdR81Li9FbAevQpoxL7d/cMDpW5NJUqJ3MY40BGF8ulx+TZUTn8wgOIu3Cjf
xpN4KE8z55UlhnkRN2x0o24KNuGFqMeClT9W2n4pjfesctS5/I0pOGBqyAB17n40zRNHU6YLAsIV
IAVMdHPpOkI7KiMY43BdpDvjrsEiA3bIUDLbZ/vovdgLQR/wCgeMnAVn+EciFdenEYC2sCam+XEK
1JCqt7XuV1ibnCCb6XcMzHQQQnf5AjS3kuNoSXt8TUM6ZsJLF2LBxTD3YJ60k77l0DCyryK4XdAj
A60x9p/P87DVAuJjgW0gAEDE95ZfPSYYzzYcBXuAdnvDn9piamdizQhRPGpA9MDK0hXJKDaQt9aK
MxQZBvuR467H2borVV5MRn78hWGaBGqKqKfTO45x01nToCBzH256N9opuyzQbtWnwY13qKc6PE5G
dviCNXID/ND431c2uimgGUknLMUI5SZnBpwW8DTQblTdZj9iB0TZcy4AMbdL7f5Io64dcPe6tQ7h
0whRaHSQdhUIWD/TW9nl76QxTR9ErwCUUyGRxofoDClRsgWBdIwxu3VK7T56MC3e4jDzOQL6GXaG
QfGHgi71BC5p0QoJqQ2OvuRPWJsGguz8Qz9qaH1pv+Sjm3HHd1luBHdNRAULcDUX0KeNYVVFmXZg
FqgB/iuaTg3Gs+sn9ZU40ScFaydQ9ygJXnQvNcCIrzKI1v1uLuxkeUajyB0Ly5400ORGxdMY5g8E
82UxBEzDLO4iHWvRH+vsxiyxqp+ggh3VAPcCDXwq2wiMdoLaeeqsHjswf07EQyzo2A2qZfcAX8xA
INPXZhBOWL2LpENY1IEpVpzEgBU+ayDA01RJBPg2XUadmmhAUR6PeJsvTgx4mkXI7D486LPBedSY
RwS+LoxeoBF7gema5mKvRrOJYFMYvMGsbowm5PRAmcpgJAjYhRj6Qo3j3A0mKAcv3QywDNC7OBFY
x8x19SthcMJK+jvfzVINLIlhWQwX6lxUVhRyKCi4tuowhYdkjYp7U71t850sJgvHR7C8LdplIjrJ
hLmLJqadY2kyQlJlM9VDrNzjajktcPqturBR7+OYOeuYABWLrUgcEjhOqadk7AWxHRY8XLG5H2Jg
Iw2v1+8RTwD5+417tSYh1GsD1V+lwYhF8b7w8k+Wl9OJ6wYcLNI12gqWuh/kQUVanaDZ1n7PK0Cm
GqF7XQueEMptW3W0YCZVXv1c6xIHO+LveVx9rH2mc86D1aUCMfcfdShvauVdO6igGPCFnX7TOX7m
jaAN6T0CAhFjG+u6Xqwxgq24rxh8czzAsJM7QJqjSnesboudObi5u2BU4lV8j/bADN6ND5k7f1OW
ID3JnPvLNI0/qtJzfbHeLLEqIFlrq87VxOyzbps3jn6cg/viJ9/ot1TJ3HZEP2E3+9ljsTN2ZI44
cTqA+TiSl/kgD+OEMMwLvNGLulO5mZal8vVNpXthuDX0XWQep/CEnI1jLTztqMtlhFXcxxkSh774
nuTIycSnZn3kfEKZEbJsLJL2fSDRASsC2SQjFM8FGlPRkaxYor3tWC63nslTicq5lr5C7c/EgRFa
bvlFAeL9YJPF3ORoBKFtvIQC4b7gpQk8W6TeklHI5m4gtljpnWu191Mzc86Ke9UoHyIoma7kpCBO
1htXt0NXY3wdGhvsEiSPDm1UiTPs5eagzVF5rU2efpRbiUL13x39XlycZLHsbuaNtLBFYH+EwNIS
RLJzTy8J3RrHOeYS5LQR7DZBw2ucebsIPCHk7zf3ecpDKxx1fER1PIrAlBDixOXYOzkHOvBDj+s/
ehAL3YiI4JdUnVwq89S9iKfipnLCva457UHcRyf0gpGXg3ciELvDxJuZY6iHCW9QdqogGcEMEl1y
lAS5RqJl+JPyYEq/jZFTO1LIOVPKAd9WJ1UjEQzjdLCu9msejUZt+o0nY6dPco1DdFhuh1N1ox2K
b9JxOQk/Wj3AHw+GpwXFvQyvYs9BepPcNf5SAI0o++xP4NHbhY7gm37/PbnTOKVy1miNYsCIQLaG
DBDoW+dnoDdGAaILjA7KQEUCBJtjgYgJY4OHxGmOjU8oP57CV36my0pmFBNZp0jQ7tC3ou6JCYiM
SQaco//S+yXmk4Hf56J5BJgbDY3H1ilPvCNnvfhbkTS9ZK/XmhXFo+nrJxmIC0Bydg0n/fga6ndK
Powrw8Oioo2va2H2BhpSrq6fkjDsBQyFlm/gcvGi3RDYlZM41nflZnHJtiVv2oA1PnImknJ9s5y1
mPiGir3r9sfeX++r19ot94afPVQnLcVO6Xqb29KDbtmS155WjRO/s0omCpDuUckH9QiWNyjnpKqh
RNZRzK+8WyXDmQfByZwCNznFnBZvGJR1j7fiKDdlVlZkjWlr+kZY/Babdb8UEs+lM/AIAIq40Yly
VEJYRXpTQKd832MRWbgdUJlxAO98AnQrNqawHYnNFAOzVM2PDKkmB2CLZUdb8dRLjUlYNbcqXBV5
+rZmd8r0MWecSIpVnCFdTVJRAwnvBbPmZNYZKKExyUvKJeTYMOQKyiibUM2l33mAJIxTIzQkGKnF
/4HAgvqgVjEJa2rCOZpz5hUakEjXgPO4MIIp4AlCIYwmkzkKyrFVKzIugeBW/IsTsXgQDCik2sOx
9PLB5c0KMkJRMnmOGTtUXC+/X1PWw1rAzfpT8lQ2ma3IlqP2p0LGzE3NHTdnvJxn0iiLaPpRiKUY
0vQTgTmQX7QDYdCsjjEZMkXjbHjOd20guH8dttA4E0y5tLERrWY1sRGZAuGkAcSvafEGFhnWfiaC
cmGjmYiqkiJRTsrfayg7shY7qsSDoWeUNM6kUM9PFo1aGXcYqzbF9yZMnbXJnAZF1ypR/oZH3Iq6
GEBWw2YWkFSju0Lqnpjnm2GJo5PciwCkKAPt53XT53xAevJ4qXWhFSZY/ly/r+tjrb5POqcVrTAu
8JlO5PZtQrdqkNO8KSKsF7fah1mJsa2qmPfoD6b6W1YWR4yDoUlPi9XddFr2Os7trsEbJKcugKl+
aVqt2pn0OQP52866dh8Z1Qnkz15pvvfhx1S8rHPvRKEGphQQIHSpM4gzKiYLqnmr3crWYzfmu2rE
Msf1T8d6vXSMXGnY0gZyFmY6zvUKS7kC/xwuVvtWI0/PDo3TNDZ2OAjEWfHe/+LC3zINcSOResDy
Qq3UdYF1CHll2lU0PRbi6Ce19LQos89Rjzg9Kig9U4/yu2jPqFlM+gvZy/AyPs0HgiAyNqCHrR0e
Lgr3W1JOahkmrMKauGL5Ub+xDinGjj9nWD2J7iJu6MMVR7umyFiGddFEvGCTR9oLY7UP3eZriqDD
M914PIg/5kXbHB3tqYZZGIcE9cMayeWQ3IBowjbVb3/nzAxTwiYqyqEXEfoIngfFSoC+q9ky+ABz
INRHJy0gcD28IpXMNMaNLOpaG/GUVyUWL0nDey9FrnUnP6D1FWi2+SAj4MEcgSumdvpjDRbJVU4Y
6P4UgsIV9sOOR3HB+y3UVSzTJlXEVMKIkJw8xMvnODbeKs5OqXGqY8xj3ChN30CECZIyCrDTtrat
4XYFFWI38oZIWRGWLm/EUHdPlkNTGldk7eWxfq5uwv3gLyC8XjHFnbi8EReeTtTdw6TgsOYZjKZU
JCebjlLyimiJ4y15J0TduHbRWjWtSWd7aTFwXO6FHgPUCAhEk+eYeaKoq7YoghBmMfRRMeSyDnsl
OraAfWzrx+u3jSkHJXq0HyT0sumstKoGgBEUKKKHzc/a+G4UgG7Dgssg8uKPr3rohSsG0COmb3Gh
QAJ7/tJkU43CJYFQ1L+TnSQy5a/uw3t9DwRUe/WOkVe/6sdqX7nLIRSdJZh4FskMIje/gPqmRjnV
5pgBbELI82MWKV5YzzspnN1y/tq397Rkfbr+eZlmuRFJRV1rpoSinsNilH6yh3inF+9d9XZdBjM0
+SODhrFBCTXtMSOg+Ng6962iuJWS6uW6iK9Wx5XDowenh0EX8B8OTw7aY3NQgzCQjiWg643HsbDT
F+kGNyC/yYOR1y1lbAkjAt+oR7noqjIBG0fADcsjZpsVsKKWu/gxe+ejn7BqQ2eiKA8sx0vb57gn
6DcT4D/g72FEIL4T/p1FkYUrkYuby0q2z6RS7jgpwcZbE/DS1s2fycIeFqK/6tIthkYTrO11e9OW
0esW9rzshlUhOpNN+WhTqnOAOULj8LRgwpKghc87C4XINMGWWeqF3uBwTIl8xGumRDzSJpLWu7Sa
ATtLitWjq/ixM3yLTvAADgLcO4u7K8wA8z23H8rvNJ0+Sok2Y4Bmyr3BGHexme5EWI/10A6ncbrt
rdlO2/c5rpxszBFtd+5igMZqLBxk9MG4dPYqF3ciwWjGsLCRxs8ymKXj4uP6l2G74v84SJ1yTxH6
yxk4i4ExK/8GNpXTLSc1xoZoxYNlYlRqzw6dckpIShQMUyLoSetnNbqbs9JNlCAUh4NgTJ6V546U
Re515TiOkM4JUYsVgSuE8YB4ju7ENgp6JbsvdB5hF6seuNWNzgX7rDJTjGx9VUEGR/OzXQFmJ4K/
j+bO7yLInAy7QoGMauTSOcDByh3eJA7HHxuUw6oHTF53NX5CiXW2tv5VZrwaNu9jUn5qtIRh6UD5
TWh6AqUAHgRGi8DiDgpiv9hbud3IYM2KG5tXbuWpRrkqeVnHPMRejb+ke2n9zHgtfZ5ilDuakIIb
vYZ/v58XpxN2VnWbA2DyuikyEyfMQRPqLUCiXEwvLUkxVfEAh9v8jh77vQLkQTQkHsI7xSGTWbzB
ctZ1U3QQxYMpDwv8dIgFyvEEwMdQihA39x04iMQ7Qf8myT8mY7FjSbQryeDpSIyM9rIboXTpvynm
Zu1G3Lfxk1A5dk55l31TgupZOv0PvQ2WT99Ko2qPcRlFRYOmEAkPgB9EeExy23gAzayD9RQuWwEr
kNuKo24Y2CIFoVUhLmwTRzdem0TzIu1HHEXeNC12P8m8R4tVR9hKpG6cGBli0bQ4QzUwb8RT6mfO
4Hf74YmPRcAMeLayqEvWDH2Cmj60I5PuNaCHR3xK4CLtFI4fYfCEGJijMrEMBz4C5QI/pJKKMlZr
ZGiE7mvFKkKMtabqVintZAdMDbBXS2gZZY4W1LeVXwca0KsXtw/SyJYP1jvPuzBgOs9/D/UChkKX
dZWKhyksX6LuY4gzT8reEitQpcVeypslf87jk8zj8/iaM7i4LJvvQD2ISzuuYiIiRED5xlv7Bzke
PpRZ+V0mJRjWMVpXqW42pXtxrGFnitN1o12F3R4AGg/CoNn9MjqYjXMSFX0fcXIyHfafqBjhem1K
HfU8FcyljcAxSqZf+c+vNkTxPJAy5bD513QkggW3MMXfctwBt1Lof00J4LcHoNeqnfkWGQrPg7Ii
lT92g37fuWQLazImtiEUrCYothJ9bwygBWqpq4rc1UaixH8/GkOkrvrari0IpP99GZRDjJpadSQ4
2LwODTM/3SpFX/G8bk3VwKtAlo3kj/FImLmMW1SAgiGIXR2YoJIzB+WjbOuvgCDnU9GyWsSb+2iI
1M3vW1R4U62X/PFNDzTLJnQdsY/8+K79bT6BOgmpMe91YiY9W73pN1cVTEWQIbQBFQCBHseDFAMg
u3NFv8IMU+4UT8nd3yklbqVSWYCw5IIqKEhatV4LxjD6yDD9WKfj9+tvPStg2Yqhgv8pk5VaGQvF
X/XHcUmxesAbUib/Am2ggK8ChZwJ8D6JhnSTzKYAnwJwHWM5fO8msIeKD2iQ++LaOLPFgcxiLa6Q
ARKEEqBXJ13285u3ikulhKOGXeI3QpLcg7+hfS5dQpfTuO1HTGhzABEiupWffuedGetjgmQAnGhg
w71cI4uWxIwSvFx+E7f2NJya7vn6aTFt0cB8DBZOwep+seygVVqmakJCgI7WN3QjdslDfRBAVWUE
1u/eiW/igD8mwfJmW6GUKcZdU4rmCKHgWw2SPHKrcHHmrLV1rfQ5CrLCsq0syh5bvYn1qk6JghMW
jzqn+iV4o0MgjpdXbX9dGisZAq8hWPFkAg+GIfpzawHuIVYQw8r0Q+Q5++q36KhgK7UFT8Omdo9G
lBf6BmYz4kPsWa76KD9InBCDYTL4BZaMJXBJAd0n5VzGLG/qpEHfuxJqG6QYIJXiLVP+Fy3/yKDO
b53MJG5qyFDBWm4dO292deyEq07jtJJj3Zr4vicCmqP+AJLlN4CkcX0o45Uyxa89D3QscEOoaxk1
qmrWYoGfEBSPQ5ABJzR/lHf/A5I549E/k0Q++KZ6Uss1SPRCSOrf+gGIhuXRDJLdAivq7dHrD5Zj
PET3AyZ6d+oh5cxlsO4nFgORxMCkTPUCsU/IRUBG6pgL6by4wFJL+d4/zdjVG9zFLb3sPnseHxPQ
ZnDsmHw+ysdCrIa9JFSO0RKiPq+ej0YyCpgHGf1oJ6FvfdJTwGfa4U8sX6KhMKHrtTqrV/jTq/Cs
/Gx+FE/WnufpGckp2YoEgw3GuMQL5EAFP1AgWw5+LcV2Lc92GzbBlD1cV5bVNkFETogSARRmYWzi
/ITbbrGiTM//NZgy7k8ExVIJhv1O5aPOsj4sKFCxf4X6C5o11IdtzS4xO+XrPOt9+TP+TEEG3XrD
sfnZPvAPkvUFt+Io423CWY7MFeKK4rVHIy2s7Xh653w/xoOMhTIy4qeZALWlF1EMKQTB5YABP+UO
c/SfCvgtYz/9kadOFnRY7Iwco3KmXePxHmemdhjvUw0NdQqF5hzSAVq3Dj28rd4fK/HNUh4igTO1
xHiqgGgFhHwLFoItPco2Eq2v8iqCq2u7arGrWc9Rksye5Xra69hYv/4lWfqQHXVMc2oi/kD+fuNq
VHnoANiKCamueQnF0UGd2BbCz+tCWDmfBfBhTUNHiKAjUS9immGIKDJxt427MFB2ZCVhdlS/vCkd
7jwkwzTOZFH5ZSoLaTqqkwk4+vBhdYfHHgMIgBQgZpHvyofyo70l2PTJ63UlGa/gmVzq2JYFUcXX
aKxWYXccfUo7STQeIwRHCI1f0E3zNOgy+ZAFWOX1vWJyjI/8SsoLf7FZkUACLK70BHGrCUov97CH
LKuPZpLdCF3zq1dWT6vkfS00njKhXL1kbcGJmhhWfyaYygElFERWAFKa/jBFTe8mayN3jmql1nOv
jLGdGLG4u35grEzsTCTlGEF7Hc5zCSfSebnmoe9U35OeDAHgLxOn6D2Ci82v/bDi+zO5lIfUJzHG
w4NDNDPtoS9WxCpzfCeq+dGMRy9J5Pu5tdxSM45jCIKoBDsgtXkLCLPSja3h0BpY/MvD7NAO8Xcr
627LUT+ZecPxDIwSFcYzgKFLlp8xJfk1C75xDWkvKsKU5JiK25O2kbRrDwvgaFIuT/ylDzoTRBt1
20XzKkkzfCrGUg7Ab4tdA02R5xIznRwr45455e+kYjGjRcb7nlr2+jl50aH2AYRe2FVKcCwxI4He
NBBPudEjIykgc0ESEjrALiO0OHe0o2rFqHdDMGFCF8EInt3I9zqQbPMdn6ieoSZga4G0h4dK1wD1
TJl2Oc1tJqtfs73Li9zZmDAh5UzCvSU+66/dnfGScZElGY1GhK0m8RwyZqQvXmVtTvs8JZFGvMfr
+AiCM7s46QC0ADGz4oSv8qvyfv0OXzr7M4lfNryx0WpMx3aYIVE23tZFtufuyZJO1vqoSLwVH0ZH
4VwWVRCrgZ6/hBNkkbRudQmjtkByq6D0amc48AqljFux/ZhfIeRGtUEZqnmQIQ7rGHtZz3o7KRTg
D8g6r9J3+ahAMcLdrCBXNC92bYsKdCB9CEnLWNqh8rse/6kEyuNVpbVokx5hZ6AbtB+rWK8oYWot
Z+Tp8gk514O627pRYoJBxxMiCVX9PW3FEAXcFsvxSi7Do4wRz0Myj2jz4cgP2hzRKFdSqmr4cAT/
idDIxkhHrUfxiTC45J54sPa88IYnko6ktDiVxF4w/FX7TIeHCGzbhs7J59nfkZQU0DzT0Y0+V8sc
VgVwhDitTq9rGwZzq5rT3dD2nV11GWfolq3QH2HUu7/GwmwKSO/9GBjx2ag8tWvij0nHW3dgGDn6
gKSKLCO/u4iqh3Q1zXmEnCaMbuqh2qlK9XTdGTFU2Yqg298DCmfykuId69TOWeIE9EsPccfjemD5
oTMx1PEkcpeDzpqI8chqk3HIMbxCSFYVrwNat8tLiS9DQrxYf74c3eqWkyQTBoOcUC964oQ4WmwO
mlgUtga+GwdkDLWty2vhlCAtuv5FGe79TDT1jHWy0qjzEBq+FZcPi6DYlQHHq70m5s8JO+3XhTGy
lLM4hM5SlhFEaHOaARYC1GSEnlyc7Oi4+ADX2M3claLL/ua5NCpPabB33icxpFXegF1VJLCxbWFd
jASgwCJCsTDHsljzVIIC8bqiFwEoUBV0hFFAJ0IoQuhgzi/43OqlIVtdH2RK5c2ihFjzY1I0J5ym
23yJHxNV9rpOCVLrdtQLO5I0uwKsz9jc9goaX9JsD2EcGJnsFOiRVEXrXf+BF+HLv34gZgAQxEjI
qshN2zhWLV7HaC57/MA0xmSkajlKlNtmvx6TeL1vGvG9zDu/qR9ENXlt+/dV/222P0IrvYtElZdz
MX8NkPINlKoBGnKRE2mhIpbmLPWBjk50Y9xa4LgujMabl89owqwJFm/WMnXA+rnW1acABoisTw5h
8tELNefL0HeRfJjtT6G8pYTxJqFC7hCs+ogkpbCBjus03bBr5nujxI2MsVGQPF8/DtpSaaHULTTj
dAJMhYCV1QqBpVslsuYqVhUGoamWrrpEBeDfzVW+GfqOu/FEV11p4ZStgi0pDHVZ7oMiHG+SLrIV
FY3p+nE2+mPaJDuxaux2BoJ693pd64v8h5ZMGSHWrVvASKJdEI6JUzbfkJ7ayqABKtC67ZveqRoj
kATR7dOX65Lp9/dLsAW6IhHtehGX9Nz69V6rU+DkQuWqkyIgxjT6TW8YkmPK6EHHCzpD1wWyVd1I
pMxKVueiXpS4CVZpDnLpMTXequVGXwG0DGScCCgidWcXKERx5JJPuK020JrSlqVapQ5akyZYHgZP
ezNQ0cY0vpA6wCDVMC2o4g3FnEKGlfbrklmCYTUmAS5BekQ7GICK9GHZSnUgLTkahuCDhSsLH4ZI
5m210XEHUXEriRz2xpUNXR2DXlOpA6vp3CIqMXX985/pQoWEomYNS9hBgrjemdZvNTwJeJuvy2D6
wK0a1GuV9/liolNZB3Xnrf6C/LXC9vyPhtAV2uuNiJNbXP60Lusq4KkCPK2IhUq4vvOvN07zMFcl
xGZR+mswsj2oWdxVBSx2pHFUZB4ULp1JmHYuGdLqrI6QPkDUIIy2GX2MFm+z4KLqT2yBbKMC6wrJ
8QVj/Louo4rGCnDIjgSjvQpG8KkrWAxP3Mj9q5smtDDqxOpiNqJ+gD5ND5I3YF7I0acwfVNrXqGI
9TxstaIqG62iFopSqHBXqt8m0S0YJJ1yUZ1oGXZVg41/DNdwrJF1VhuR9DR83U6FPk3QLT5imcdR
jgBlMW3xvbeFh/Gx/QXKCU7MxHIYBlo12ADH2PIFJ5Bat+HYRGkT1JLqxfMvlMZcueYN7TL12kih
/DDQA0LM2OFTdphMOsZgGb5LJoW3u8m6VFtdKK+7FLGOSAa6aJnxUFUYyRaxhlE0xfug8OjheN+N
aLxxf4kIarhGgSwlBcjnDGsQVbfmkmTRicKXsWsoVSJmBPwF3TMxCgW8firEtBOmtodmBLBoW3v1
YO77GCDaLc/pMo3+j0A611OyLorBCNcEkjUES/d9wfZOmtr6+LRgV775qz2hL/2+GM1EE/NRdA8P
TfU2jDroN/dveWg4cXazZniZh9/XbxbDAA38BwYqQDugs0aZhiaWSo9GRhOk9bsxRzb6xH/dzZ5J
oAxiyeI2WmMiIcWDsWbeKvz6ZzoQk9yYnLgqfZ7MkABUzV2q1ftMWTllR4ZVG4YJCF0JJmdcsGdV
qd634dzi9RMqpzBulwVs2RhfvK4IWwrK7wbKMOid0Y516ABUqBh9AHhJR1mP7WQ4mcFr9zOPHH3+
f0uhLVlajMRYLUipm8URTMR5WuFoidf3H5L+YS2LPSZ7Tfqe9beD9tucNVdVvl1XlHGZ0PaXgJ2A
GRJUrakTy7IkT9YhhKIxeOUkxGIawFaxnjFrGvYXcjsyeEBAjEQKIkEFg7EZrEabJO3YGIkyYdNp
6YsxEKqTMt0K3b0KmEWw4digB23xx36yvOtaMj+0RYTKkmRdpJFpJ69lawh9oPVzLttIN9enZmor
TkHtoj4EX0GGKJA1E+RaoPKdq1ZXY44tk3QMYsVJYxdMNA9kxUgD86qGfgNW73a87gbTUjciqQNU
i3YulSYfAwLSUrbmUy0KOzVPd9e/IOvQ8PQqXxG7ccHiIyeAkAa9Bx4TE2kZWvHifsSbjCGNWOsO
S1fqrghetJsszJRDNVWRyokCGM8MTOU/P4BuN0jZotV62TdBVyv2FHYO6G2Bdpw4oXg/wl6vq8v6
qltpVB5YmJ08odjbBKAIDqJk8hMrCRQ555R7WbdvK4YKOrSxike5xe2zqlPbjA72Jz0r7HctKKaT
TvQ6geM9GfEH4JsJRCWmDkj5/NxAGzn+t7WE+VP1OGo9nhkwEOr+9c/HymrP5FDfL0uMoVVz3PHW
TF7Ra3VbTdrn0xMQ3snGrRuWoV/3EwAc5J8c0eSdpBLbM9HUNx16VTPHEReix5JhYjm1H97LT4Qs
U8DizhN/rJjlXIA6gJFNAjl7AQwzWJg3tFYN1OpK71kgU1R0ju0zrXEjgVIpyorWygYDuboy2vEI
uONScOaxCTifjvw7l5/ujyZUCKKvegm8A2higbPD0/wuyEgPEbUWTwdkF6+6fYGrR9yliS6HbiIm
VtC1PLfGWJu0NNYy+K4XPQBmoNcF+n034f2zwXeKwehngiNhogxa2uns/J1QAgDBSCkIyw2Q787F
YyjVEEIV6i5G/WhFxclcc6/RI85Q8X9RE9cO4+3o831hn2wevDyM8rrpyINXjsGYTB9rpfZ2PeW/
cj3xxGgAQr32GSvdcZaT2xqDSbYlZIktC52nF8kuS7o3daqDJS3fpM7wrp8607OjPf7/v456QIop
kutCwCE0Zu2A3A8P1w/JADjyY9ip9tgNXtfwWOmYBr2RSdzU5ovUQtGv8A/4Gmn7UFvxQZvV50br
eMvNPDlUDaNJRbVUJqLbrC82BjvJhDpSvCnh9D+ZPuAL9g4VJ5AFk4+8UajSy7LULB3PYxyo0c9K
/DsBKdIPCaRMRAAdKoaSFBVCBFuN5wPg6oNlAR2uIPEiUqYH2IihrgTwi2WxL+Fp6s++sqvb0k9U
W31KfqLFheUkHj4I81HfiKMcG3pYCSALoJWiYc4o/Rk2wLAVXC0VXdN8vG7nFzv2X97GQFAGwGGM
+NOJXGnplbFg1jVIdDjpbn0uelRYF7X29VbeaVH1nEj6bSca4PXp+196XOuYhVr9KJ8f1AV0sqrm
ydjl7XKdcwWZr/Lml1FhIzag0aEf8MsMsQVDt2R3w+CNsbFfsufrH4F5ITAHiG4KxkQutimmMNKT
tIadIkHz6ixzAAXjpDqPTYYnhsQ9m+uwdtaaTUDjDJpRqmyxBLZ8MuQ/x7b6uK4P68thVFoDvbmE
S0Ej3EpRPgI3ELWAbGrewiQPdDMJinFBwhZ//jNRlM+SAGC6Wjpy23Zq3FH6qMI7a4xs3ZL+hjVs
daKcVliVWlqSQoBY/9IIFGsJrE/gZk5azgnqeV+POiaAraC/J+HrddbihoUQiCN4zoCINYw/r388
ln/c6kT5R3MigyAYlAvMViABZwfGPD3JZB6sC8vwNnIUKqKA0WsFqBMa8L38AteZvWBLqMbm4D/S
RqG8ZB1Z4bJGRBtEKsV6Xwx//WBI418HpSnQBpWvxdLN/ZkQg5l1gmjBTIEDGX7DQjXBTbhBjdS9
rgrjg51Jog5GxiB8WakNeYkLLNO/htZeUHn1fVYLYyuFPpas0CysHVVjUMUOPH25R2pjpwCeWpun
2qtGu7Xb/yPtynbj1pXtFwkQNetVQ6u7Pcaz/SI4TqyBmmfp6++iz9nb3WzdJpITbCDBNuASyapi
sYa13DTCW+7PTwqCLQ1PHg1Y+XzP+Kj3NpqPJIR4eRMUhG5GqxHs4IpqH4ngjKivFivRRowqaNN7
XO1lQ+Di1k/oewncCWkj2qp6QP6xYoK7KItbJ6Mfzj/P68FagQQ3rYx9wi6ZCIiPXfYQQREMFYoQ
41Qu1a3l1QiWXOODYOwjc0UETezXcU+NI3Hcqsw8yVtDaYcgyyO3U43nJdOe+jy9jdJlq8/A7DMl
UQDAni+nMhlNsE5MvH7ZTh9Y1ZQqNpiIoyZo/eiOXBIn2WPI5gd2dKddFlei2azVg8OUyT/iuAtD
K0G6iqlkzLCk1DNMAOWn4A5tRR0bbKdOV4VRaJTp0LVhc6sapnihRYidrDsdIzsLQUPtEgbtHN6q
Q3SLWg041Ok2znNfoDKrmo/nzD+SuQV2c14mVgeVwQR342BsMaCPaBeZ0XLaOAWgfEIXTQPnha5v
6rdM7nIk0oyucaXD676SWX+cU5uqQ0Th/FqsCPX8FsNZQ6GPVmhX2NR0l2wbxV1kRzedsXK6T4BM
batrhrEWukPh2rpLn8+vceVaPhLO2YZKqyGJJKwRdEOejfx2aueBNNbPVDHa/2k/gVRwbBPA7I/t
cWZ2qH5OUu909Ko2FoEXPpn9RuiNFSEpiOIu2FH4nujYjFCXXWB5nddchk/mM1hygHtgBenrsrV9
A83f42Xnyhc62JsI8uCAAdqd39S13OzRNzBtPrB+Pcx0OoOBMsAM4bX8jtFQF0/c++Ku3sgXeHMI
roV1Rf1eMmeWk52pVt4WfRAmTRD3xZ506U+7sv/OqX3L4YywHqTWMKa8D0A8MADcynpKIsBjZ5/l
LnLVGswjonrsusP5lsiZYE+ABlsQSEzMfK+WLzYButvyayhmRy00r6g+a3UrODxl1cl9y+Tsccl0
tUcRGDtZOuY9IyROb5ptZqGpXvHEZMTrhwcIXZAT6ejj55ZoLEUh0bQZglwCjik6f4aid9Pxx/lV
iaRwi2qinlh2Byl0eUxVZLLpKw5SYOD/j95/r4XzJoBSlCgJ4aXN+/hW9ap78Fgbl9pH9MvCWHL6
KItCSpFEPleRagYwweJqCHTi9L70ooO4Rc0doC8jo9fsgdn+cH4jT6Yf/uNf/l0jj0qFLMK4zCx4
Gff10+LpSBfehB6Oza9sDCbTjXhSeP3y+xbJNPbAnWRTCFg5FSF6Ij2TAuDCIBgTrEqgH3zCIkUf
czkX0I+iRDq2vR4fi2FDq43tT/vJH64n6tHa75+XW4HgdWtDhgTDkEhm8V3oSV/ZSrcg5Fw+wNCG
kWAgODURENm8ftddhdd/Fyl9y+P2EqWWEPO+kNfZj4t2M81vefx6fk3rx/UtgsWGB8fVLVGFPDSC
sYT+lgEzToBldF7C+iMHs8v/7Br7hAMRfULtOltY0gOjo+/KE93Tq+zCuC+26Be9K/ZNkAWmQPPX
Q4VvmUyFDmRaNrVmQFngpKYi3QEcf/EKEBd4WhgDQWVO9L9IEOIW/RbIXTdxShVSyziq/7ROo1Xb
izfjbb5T/WSjChRx3QC+hXFuOOlKRTYkG+9sGj/EDKBIp7tx0QQJ+rWmbOD+qUBSwNAdCsTce34k
VafXGmy5AYPPVXStuHSLHjtZcjoTA/A0dAbXhDMB48Q+wTAQWsZE76H199fBN3A2MCyxDpRRuLAZ
jHjbNqg6hwDOzNcAEkO9zO3/dJzly2ceCOQsIiPAU1C/cgx2tAd1p68kPcCGEsFU6+oZHojhrGLJ
jVbN0hl7q3+GyUdmvxD1/rzlrQYkByI4I6jUZupmCTHsMj3304b0+9qMt5H8VMlBNvyUdVEHw6oz
AeIHG9JdIa7Tw4oqkYZopKgBQk5e5VrgrZhin7zpDgRwkYG0GBWAjCAAoI6eVm3n+a0NfxsA2JSL
3fnNE4lim3voQUhhVnoJUdl83+aZI4+A3Hpssl+EiogYBNv2ZYYHomg/T2qWQFQ4/Wi03B37v2gS
gCH/ezBfUCYHEvDQLpbcLvtA7XAdp/noNUAvciZNv8lmbTtmosrseuSBuUuioVEIwD2cP5wjKStI
i7daXhkvdGzudKWcgYHZ7OdavZs7eomWr80yTrjbwKDR0BwlteUeGf/G0fQlFMQMq1t88Dmcxww1
sC+Z0Ygneb24XXuXhi/n1WX1wjkQwGlm2qKBhhQD8oXoEjclDTnDl6EGXkecCR6N65LQ+AyCAR2M
wpxVZ31UlrOd9QHATOM83S6Y3G1+x4VwqGvVQ8Eb/iOIO0IbXRBA+8RLbXTJpiy8wgP6vgnmWFd/
S0JHxSR6T12g15Jf5/dSJJg7rF6tyRAmaR90OsaE9Xur+qH1z+dlrPlGNHAzlAndxowpt4t21Ga9
1SOG1HMMVskt0uFZexU10TaW5N2SmCh6T36Hp5xAE5ki8C4MtzO629BuDU5o7nqJ0DZZtAsCrgpT
QxaI8gD8NEuLgz6asbwp/rgNFVnQw5F5fnJjyI10zCzAuthFNz6GPQE5+TwvNyMqfmBRAL/HrTUm
najji+VHDpfJi+Wu7Xasgdtgp9pmHPIXw5AcLQY2YTq7VhjvpDDfzZp2vRTVdSsKxXhT5yVzG6y2
ORTaBKyWVtPMSTX0CcS5oKx9EtN+CUF+T4EOQYX4/LmZt3IV1ZiU65sNJfsCrfOMssEAyFV+YYHy
C3AvFajORMEJfysxuTrBPDRIe1EC4YdEklavhqbF9GHSztIutCNwfiazl5ZGEkRWZHlKSEUDXich
GBMKZBn0QsqAtoE7P74K65bKM5WBmYd8puUqPlJTruakhjPuGNOYKI8ilMfpDuA3W0kasbnTBt0J
1Sba6355Sdx0myGYFjUKCsVxCpObab0YPcSNbrFbwBYb7oqLyQVNhR9t/pxG7XgvmfYe3sTGZAOs
dwGYiQVqzC5VH8xKufkz38afF+fbpimSJTmEDAbk2gbddtzEIKkSog/wroyXw10QMQgx67CHXqS7
LHSKXwUob50FqZTBBcfvNkOZBEM4KvrNMp88NcGf4wIe7yV3Twx9Wo9ozQWsk9x4lvlTT0UkyScp
G36J3LVOtQS6P0LE6DaXrPErHF39Wg2UjbYtNCe8Exn4+p6yjlwQJgOzmVvTQnPMdepAOFGlzrGG
m4J0XkSztwUTQJkS3ZWh5Z3XFpFEbokaUnpJtNjWJqnxtktyjE5nQIR38jYMkj75IeXDa5z98QTr
f3b2e6FcfN3NZTnMVojDc17IJiPXjLgoB5pkuVuybabDsfwSxBXKmveE7//v5tp8Ut8c6lobYigs
+BaccKZPZbOwUWKvX55kNHUZ3VsmB7N8qcOTyiDm6yXD1Y0rPbwFPjhG9OEhJB1Z+F9WU/yaBqQS
hsnL+72BvrVIs+9JNr02oShlvnajHX4253+ncUwUGkk4oS78kBElLKUIr3R10Jw1vrAOIFlFfvfY
L6ERsZbmFlvDgr3pAR2OAH+bL6sfiZgZgY9gv47+QBbnN9Kiqqmi4+hNPYm9elZw4Frakl2cG3Xk
ZQkm6rbyohfFTtf16VGX6jxx2o62Dz0ptYuysqPeseU4+ZhKO71LFEP6GCe1fsR089Q4+lCklRNO
VV+4shTNb+lYAb4pn0PHHqgWOmTKLX8a0/DZUrTu5bw9nZwWLkokS4BSBAQJzGNwO9nm+ZhMRYZh
9Na6UuIQgeXwpybLieA2UDXrogkbiDCqaFMCFbsBNoVmXGICyFWRlJwFSzqxGybPBkY23nKga+OX
FI1NPKRWF2Pqo/usTLCsGshYdOZjUYWb1FJ+nt9BkX5wPrDL+kJJmH7UReT0ZumoqYnM3egaGhXs
5BeqIR+nopiBoX6cloo017Hex+CBo3VdqhvLSl257YAxW7mzVF425eQBLHijZUB52NQk/bEopZvK
1X4YUyfT3xeMvjTD7yK7zK0bvFf8IqwdSe72UtwtnpG9WqmU+7VlPdXF8NxE07uepZ/LoAiydCc9
5V/mdLAEppAHIUWld7JVt4u2mebCXSTVt4zaXQaky7o9wZBlSTEdC7BsVRBmnCg6CwsP5HKKDrSl
XIsLwEfNjWxXjjR1auO0dVgF59XhJJfAL5BTdyM3FznGPNNmaQc/1uRrCWSfSWTvkpz+0IzyYZLi
+xZpBKt+pfRKJt2+1jtPUXCLnf8U0ZI5zbStqi77BF+SaA9VVvnWkG3OS1hhhmO7ikE3NLMCbJEH
5SLmUBQpYB4R/FLD6d81t3f7T/tX78YPKspGDCkbqOC3Ve7Q+Itzr99Q3JsPrJzzNxGWjQ4heDH2
XOVnnQGxUk2SrCAaCUM/qrKdMn4I1nvyUCTo5DJRA0c3Ev7JdwhPMtBU0rwyEUSW1+FVcxlrbnnH
QO8Amy33Dlh+37snuO72Bk0FXvgu8AAnR/oln7FHs24lk0dYkdH6KbVxaW4kKXlGeWAHBAnBa1Ek
gouwlNwwSt3szE1U5oGpDE5SikKEE5eJlKusY8SKcUGTk+k/NHtUUhgBrqil98BJ8nqt8tJJcTNJ
Elgjs+ojh8kkIaOnaujgsU8mANUKg3FpDY7RgSa7sERLVFZf6nEjsANmSadicCAyendAvMxZGpWi
MZ96qMVcXeTWvRpWO0t9suUcpK6ibviV87EUYOtaCmJuvOi5ULTVSzCl2RTXmw6kaODFbcEBLWrt
Fwjh57SSKKNUVlLc2T1eleXy1FIrFrgnpkjcph0u5CvIO7gJkMWKxpggLhgXlGqqxRvJTB2woyPK
NUygFOeo2g+icZHTBzTCA0yJoH2cgMlP1bk7dIrtWlIY/A4jBGXg4hgnQKeFU++KfeSJitorqg5p
GuZtWNP/yVgRbUojK8BVHERLOd5EtDcCLWmLbVP0o5dlpkgTT68ftjxQNwEWGeAcSKIf368Lcq0U
5oUBBjyn1YtkBgyT5WVOubNuQI9SednvP34FciK5DEgZN5iUkJsEXErzi9mDSCrrLsO6u2zk5Dos
cty2pHw474lXDBuDbyqDgUDT0ck8N7qQyp40iHh0xfSWuN5M/W+r0Z7OSzk1AzxsEUfqhok+Mvx3
vJl5glmi1LZpAHwTJKs2XUjd8xJO18EkAGJSQaxKdL7W0SQVNTG/RIOi1T3MvKJLjFwkiagLYVWM
qaFMAtVXT/ygrIy1TLOOBqlpOHovua32m1iyf34xp8EdwWq+xfA9IxOtUq1LdIpceP9jIOFFmwFd
aErz3Rj1b2kJcCUZrbvWEt6NlFgCh7K2SPhfOEdgTQHMn/OMZtNpdJCxl+oUA353ukklupFSRVQ9
P7Vpwvz8P3L4VeoRLgBAyGEzL2cXuaS+duk7eqED7bV+KbNN/YDuwov0TcRUIJLLmXYKbLUkGTAe
EStp95FreXRTGbmyre3R8GKQI3qC41zbUIC5GxjtQ8+fyitnnUW2HtdDHCDNAK6AZNu6yT66GtCv
VT7kHiKcP4ePhwYdiuR8yVgskd7WPdxXmWwzY7rtG9mhw59W2AwmBmGiaaFghFCOu7BTOdazETQT
gSUlZAP0XsZn0XWb8xu4sn/ExBw5IYoN1G6+mpEvVWFmJRxjoQHZxay8Xno0E0NwTCtSGNw/bhfT
gKc6WUs758aEQYMgVUnhSSiTOlSzW6coZ1VgYSsaeCSKiw3bbA7xkp+SAAOmt108OGqruGYG1YgF
78QVz3skibPldEmaHsy+CcZxf0WkQqdPLVjLmrM6FMEXsocRLddLNWLfEIVsgFMxeIMM3sOur3ZD
rBAnXtpLzIL6Yyk/GjURHJtgL3njssPBzpaoSwKrDL2lsdxySnaZAVoh4JKc10ORKM6oljCRpiGp
k4DqgFgpixQ9fSPikE4DyubydF7YaVgHQMRvdfxiGj0I6xJc2HUzY10qOItoY3pjQkcQaBujk9vh
lZppn3bVPZwXKlohU6cDoXWN5h/QGcDSlN8jCBOkaXKl/k4utuflMLU7jlmPF8ds8UDOkKmxHUdQ
S63o0Kk7jR/TYAZp329yg96NRXGLuaYPVWlEMZZogeznB4KzUsFDxoaRW7rm2UlN0TaPeTwrVE3H
KC3RoKrA/L5y0wfiwgzwhGM5wNBNuXDaTN12RiF4aJ4+mo73knMm3TRpVW5gL/NOyUGmGjZusxg3
kZKzVAV5rlJRcCzaRM6pTPEcdZ0CiTaVErcqLFa00F+l2G6coSt353VFsD5+XKqIZmR+M5IEpLgZ
zeRi7t6a8JnYM5A1Ps+LWj0uTKggN8GIZ/g41ZpsNcX/ToIuAhkfVbOfnVK+npexes1YiIPxBwbO
PyxaS4pB4FVKm6JI9t2UXw2Ggpn+aBDkWFYP6UAO56wQQlIzkeYkaKTF2tFSmp26Xxan1e1r5N21
v/GNB+K4ED+dGsz1K4m0CQl4GUJ1/qFTemmR+BFpe5EjXlUJ1KVZpI8hH561pgyzJJanNA2awZYc
Etc/l0m9tpKydKSBvptNW3l/cWogClMYXhkEcoGOBaxNOcxRbyd2eDuAmySsFX8msqCDYlU5DsRw
thzHXRb3aZYGlVWCpTq9iqTkzhjDH//bajgDjuKWVEYPMb1VOdhhn2a6qy8v56WcQD0gOlSA5/7f
TTtBtAinKCS9NqWB8mZU7rJBO66XvI3Uq1pwto6bxVec/N58XwznL+rEEA6RqFyAIwddE7xCEsuc
8phKmyma77N4eolLEVH92mkBKUJVdWQK0E7MPyTkQkvirE8CYAdvu77zpaJxyljkANe80qEYzpIz
WQJ6nY5R7qnDRGAB9otQhMqx5ixUjCPpBMBX2gkphNFKSq7NcHwtKQNjiV5iJbueW3lPtejpvFas
rgYJIwshnwVD4iyJNHGUK0MtbZQ0ccr5ohFxMq2eCkANMC6CxxYGho+veCpluP5sK8V9EboTUhux
XvpzKUL1EYlh6zy42q0mHxdqxzRAC+CV0ta+QoodgLA2f7FdB6thn3EgZs4akkYpSTErrn1ktfo4
l5GgpCNaCVOOAxGqilRhAbeD0UyCnbIRsodS2TmjFXeuYDXMJPjAD+n+fw+HO/0sW8a2NMI06MCW
gfRJGJt3bdNLVzUl5bZHtr5x8xZDVY4BOpbXJF0yjN7mLYAGQ/DiVC3A0BepeUNfqZ641myEjzXy
0cD7bLRd3cb5phxxL+i1rLfbrpY6IMgN022OCvB+rMsWw61ZJ+3ncbaR+5/oXTGSy36cwrdyKaON
rtXNW4Ffs1Uky/Ajs0xhAl3/htyq4k3EbrzSrgj1AAFuuhFWUztyWIoqTsz/ntsl7hqYrQbTpPKS
BmEkyz7Ql+NNpCSpT1uLmJg8ifr9iCnX2JnHnvwAoTDZnj+n0xYY5j1NNihugScGD+JjnYjqmdAo
M3FOHuNxbJ0O++XXnrIBMl7njhcREajGqgsyDYxEwjOgMsvdSUMZKRiUSmiQoRxjLMEim75afcq5
4FZa9T/fcvhwckjNGTAcRhpEcxY5WferzyeBiNXjAzaczNKduHk4JU+6tExLtDNgXpZ1D7FWLGMj
rtMxLeC1BIlbXD4MIvOEMg1DXnlTaBBjo99gntvLsik+9Tp7UkrpUkmqwsk7UVl2zVegvVuxUK1k
UI3c0vCoqGdJgl6QGk3cHbknan4T2drf6N+hHLb2A59UDO0wAfcSPskdPAlo3CZCBh8Y/2BFGn4n
N8J+wDX1OxTIqZ9GSGmloPliY3omBl8AzbAp0NxJiq0GMuboNgZGAwD1AVoo/RIYG9u0k4P83lQe
h25ujVgNLZ0tdvSJV7s1ODskv/EJRsetn/p76hdXUetaeNAJrG7NGlDVY+juAGs7aS01aVRElpLR
YJyltySvPvH8FxWoVnUGuUEktBE9A3Ty+CzRsjOrahnRwM5fpfCR5q80fzy/hSIRXIgE7NtQ7SWY
QluXrho+WLbmjkkleOOsGtzBQrjIogLIvpkzuzazNiiiIQjN9mfYkis5r7eJChrmKhcYwtrCcF2i
tMGKDicv0rqXqyqKKxooy1vTa8G0PNTF4p3fvTUlOBTCfn5gbHJUtmVdlhCixddZVv9Ql0pwQGsi
TNlQNU3FYoCqcSxiSvsh7VGkCeS5vpnH8iXW9OD8KtYs+FAE5zIWHckdbWYiiuVKUWaX9JY3aG/L
IAv0YM1eAZwFynS0R4DTjFsM0bp51lSEfghiXmQadY4h6aOX5vNWp+NNUVsiJJ8TzAD2lDLZYA3q
QpgA4ZFp8bDoqiXF7cgIh/s7Y6+Bb4dclA0QHcmF7dNLtIPkL6PHqAIr6jW1k1eeqPn3y1R5T3X4
GVyomCQg0zbBwxM0IJoqQqdunXECqyX8x20EtrwAGSDwyGEkcBmddm/uqh9i2pjVgz7YC277Qa8V
Yha4oUG9AB0YVk5i4szkuRlEhYeVIvfxtnM6lSbgEB1YkA9ud+2inhQw/4wY/kXT5BsaS6kTayD1
nMzaTcbaz/sR9AO29CDJg0C511Xu+/y56wle1ZQQ49KAKoWj5T/b+IogYp+19460AndwSrx8rGx8
14IaEq0ITaxaC6w9aCmGe3Tm7PXreUN87bl7MzYA/BC35K+FTQfKxTcyYLowHA0mdvrIJCe8mhSn
emU8RCYwVED5nDlDFbBLsXOzt+y3aNBbJJ67Q7pmgiWkNQXml+0j/g7GMH4fZmUnjfq9FI63Vtqk
jt6IQCvWXLypoxSqoPELHEjc9WgVKWjac/gtmn/m0pORvFX1+3nXKBLBL22Uut6emAgQgqnaTR3l
m1D9U+ynLx+FEXmd5eX0E65HlMMVMg8tDfSmuLMtvIrGuhcM0K7awYEM7qqaxmjWbTuFjLFP3Kwo
/MGaF2ehFRBCSZm5bdVFf2N7BzLZ7h5cj11fx6SZsK66/YhHjP3nmUsR3JPcnxbtbxZoYvIGWLDI
yGicoasZUZKxtGAEbY0RMd1t+txplcJtuxrjYqKX5qov/Rans0a9g7UVi9rYiFxQ60/mdznv/XFU
QDaG+SIvHkSJLJEwTtP1CfGSEZs0QNV4Yy1BkupIzEjbaPh9Xt9Xow0TPC2gi2UtfkyLDlal91OF
cCbOgt40tuaA4c90EsQAIhHczQBHtTRlhI3Lm+EioqFn2c3d+VWwX3Fy2ZqMlx0U7QBu5PQOWbJK
seueBlGbyD86S0KCsQ2nbUKqdAvHpF+M3fQzjNvi/rzg9XP6Fsx+frB9E0C409iAwpPyZi4Vd04z
JyS3Eek35wWtrtAC1w0x0WOFxNKxoKXpOxtjS9C+LqucBkDLahS5aXtR2EA41sboordLwYtndXF4
L8sYNcajx+IMTAb6Hg07yFTa3h0N1ZW1/mWQswcrF4HVrWZR0CnEOsxVnCLfYwiCX2r1PTpplCsD
bWTdzdh7yZXmDX79EL1U6CwXuKqVtjX0tBuA/NaJivQDX8FSEiRWuqHIAPl4p76ALNlZtsljcRFh
6hMAU3cIDwOR0NNTtHB9AcxZxSWG1jzO2uapsuzSRD+NnYG1YVyQVpFG5baZi00kt58lSZ4zLRb1
HbDfemwdx1J5AzRnINglkFpXymMjk+fUVD4lvb8OLTlDqVUWgYOdWvyxQE5xiJaAmizL0TZUW1cg
yr4ioeKftwdm0WfWxLdSyNlgYviaZkGoV3eLhg42owEShahlQiSGMztA/zVTTbASaqR7w6idbKK+
Zi4CSxOc0Neb5sCNDJVFw1jDCWHyyLHDn0Dvdjp9288A745igStZPx1QEtpAeNFPmBoTOV3s0B6x
dbPpFD2QSLOH84dzOv4LF0zQb/2PCM4tGogBs6GTs0BHcT3QN8m+2dp34SX50fmqgdRU4c/bQRJc
NCvROMSqALxH/xgG//nEqDy3MzrlQogFpJnmxi55zn+MAfXzQPOUF2ODjLm9ET31Tt3kkVQ+TVr1
k7GoE9vPLn/RivpmzKXYMcLoQunAf/oXW4siGVExcQwHwq/RBGUScEQiVNKAo+B1XrUrNiDSQjvD
4HW+/ll6QGMP0lGgoWuLBAsaCsmYc8Jznrthk2yZR72FtwTkgtNniT8PF9o0wlU2Aklfpsub9qEo
TnmkUUtDWnRZIEdJ/Q5E+8JNTKu6HHpluC7leLpE+Kxh+GhM3bDXyRWdlDBAU2H2gN5P9WUca/wk
6tC/lRaj+VDZpeSBgiR20KG5gH2yjG/QQxMKmkvWXMXhZ3O+ncx52spjhr1P89KJ1QbMKtX9WIhY
aNflGEBDZEU7YK4eRwJqUUySleAkkol8Nlq4swYDEf1Ag/OatuYmwEqjY87GMNWToTba5NaE9FMc
UGu5WoZury2TKE24cu2zlshvIdxZp0uRzQnwtb6IkafEG6ctax7v/OgWo3uKuRdDBKzuH0MiQdlB
R4qIc+n5pA9RXVRxsJjbMUpcxL6h+nZ+71ayIQxb/FuIcnxIYZTKNJXhidi4KMtTD8/RFYLSoAmk
W0WgeafP8WNh6rGwOEJtwyRYUWZWF3OlYR4QWLxy0LU9wgskfcIEmb7cE6xxVUEO1sh+fnBpTSat
Ozxd88B6i+40t/DS+26rXk0ucadAuxBTFq1qC5KiYDPAIC5okDnVj2plKKQqy7/8++LhgQ7Cj+3g
9p7s1ffj85/yMaL2ClI1lIxUVNoYDunxCqOijjSJTTZ0mrKNweFGtRiBsO1NSSZ4zH6lbHivdyiL
202iZmFtNfDr4952WDSaetpuRBop3QsrOEz7TmQx7hTLZuAcfMmyyssqb+BdgzmYNqzu1vwkPwxH
2+Qb2xNp55qaoIXhX2GcKYzzYKZmC2GVuY0t8Exihkigiezcz62HO6clDWeMPNAkQKQLZqIafR8g
AXaIvSQgYdPe6jwDx7IW/2xmRXER+T73YX5fpfPtVMzXtQZgtir/MFLJGaRI1Lu/Zp1sNoAl86G6
PM4yratZG0DYEvS6U1eASaDbGnQ1agO0JydRNoBI9Oud2gAwiHoSCNQkR4jWuxqQHX4E52ereO5R
t1CTYKAb9F4AoqS6aKp9+szSheSxvY19G5e5LziYtbM/FMsZbNgoIYCuFyg1ynWojbsRvQYg3uiF
N8QtN+O28gYhBvOadh8K5Z47NkkKJVXQBCS3puWYapm7Q288Jna07avkVYn6K02tNpIxXOcy2c5l
+xanqcie174CToolVcA7qPFtcLRTS5OQPA/s++ohBmiw8aoG/WXjIO+NbP/5jV57Vx4K45as93or
z/0UBemkxk6nqTcD0RwlK27jIjDZXFQtWt/aNXooknvj2V2B7g6SoQG0dxgz7rQdTGA8PAPmEFC7
gYoAXw+3Q7QX9SWv3wL/7ixi0mOvXElWpw8UtwBTquJX7scbFBsqZLuLu3ITbVD+Pb+7a0vFi+Kr
lI9+Vz7iMhvF6lVQqiPJo92EXfluNFHuADhBEHGtxdjI76ggAcTFg36844XRqbaVtIe1mLrhZrX0
ni26O0+NP3SNKJuprrqlb2E2t4ukkRBFg409iKMF8xvVokeuMS2DPynp4qMJKAer5Ej2VoWyVdHi
ZZ3bHeIYYPS6SQWy1oKN0JuhqQFIqtG9VCnqW3CjT7fhHL1gxEz1y7x5kI1Q9aIilnwDhAR+UbTp
fauYBNM2meFICghLbWuSXbWU35qyi5ylqnsnMw3FLdq+9jMJJHOl3g8+hnQU12LNd26vztOjEVrG
/fmDXj2AA1fN3SMakCwXAmyFQJoMJwZ/fJVE+yK+olUsMFiRY+Rue/R9NWOrjWiSjWpPkzaWLYKV
XVPaQy/IKVPBsOnQpQ2PT0pPjlGO0QeHzKIC7/mFYED4WGfrpbNDs4DODpbhFLR1yCji4ljJ1GGy
/t9jORnenuJS7bsaM0DSdnabdls8tC4G4AJp8JTejV5LrwjK5/OqIFoXF7VgeMSIJopLpEzMnZHb
AFnRRI+EtSPCTDVDgFRVUIxyR1SqFTixWxOtpD7ZGC6YgtsLG8Hs7CFPAWz03dg56q2oP/srSuaj
pQOxfL6iiKNMDVUEJHIQXrVP00P+I/aUXXk57OUNS8zIXu5JnigYWDMuBNJ4SiLphJY5zrjiBdVw
eBAMeKvGZUquLYJacZR5xiQY5FoXhOYTTA0wFDjugUcGDVSxTFBcPSyGr5H7Ib5SMlFct6YhGAf+
VwynIZ2dtlltS/85vS7xy9bRt5E/OPQSSWtAfEVeFfxV6I5KDQqIjDMSaETH9ma1AGSxTEiN5N4n
uUkukyTfl1Z3J0fLtrWA6EPzy3AwPdJhuiAtc4o4eNDuzpvHquoCj0LD3KsB7eUCux5wOEWFEZNA
RlpFSz5M6TlURUieK1GNYePhQDBDjCQBf+8WhjbTJQUzXiKRfVh/WHHvVj3KbUiba93oVLlgVWuP
sCOJXBwlo7vHGBN0PKY7+anYDFvN6dHIaYHnQRTGnIJtMXwIVn7AQxaMTXxGbcmqfla1JQ7qTyvA
k7JySji1J6I62pv6MVwSLwViu/6m/Go+gfNpXnW5R4P5pvekIPNHISHwml84+iBmVwfveR3giVaU
YvHMHaFL35v9aRfZvuTHzxbi9RQc6R5w6zehIL5iysI5JAM1H0wSYSrdOOnckjOpUQAcnwZyWmx6
9CAl1auCvzrAf4Kx1DmvumtvIRND/CgbsznZkwarxtIXrcnY5IipLxe1WUalozVp/jm1JA/quJRB
RJ9ZPhD0VYe137pNJdcXcVK1t1Wtx/5gX6MijQHDgQrCghWNP/o0Tv9qQg2gbYxxUEjarotbL1Sl
a5laH6Swn4ZpuEhMRdRzuOLHACKCkEsDXC7wUZipHxx7hJdKrwL2LVgSC6Cu5fsQq4/nt3xVBAOk
kBX0+QJE5lhEM7dA3uhJHMx26tK5doE4cF7Cis/Ha8rGDA1aJzGPxkkYpbaPZkthyB4AAkQreOOa
nbUH53TikL4xRDokksdWfLBpZY0LLo+wIkaesijgi3PoXvITtwXhGnhpGPjvoHvjVuQ2VhyvickT
BgeA1pET/x8iN6YspoZpdRt8LRjjWvw4SwbASsqiCHLt1KDdqDljzg/jIZyPD4dkyJcJ/kApUqfJ
lyDSRX0wa/oOqBxG8gMUm5Oqrx2lkt2QHN1ZA14ZSTejGPV/pF3XjuS4kv0iAZIo+yqTpmxXVVe7
F6GnjbyjRLmv38NZ3NsqJje5UzPAPAwKmEhSZJCMOAY8B5RBcjhwDGA9sdQMu4lF15eLdBZhz4LD
m1jgrwtD052m6j1/xouOQIHXMALHXgJv/vSOKI6OABYcwoDXf7tIKNEKRhJk+M0wonGEbIPzPKW/
rgeRJE+AUgiyJ7rn8AQXhpKPDaMrGh7HMhufpuQA3ENAVijysypsMhVLV0JUA+fAc4FAwLC4z83b
MbW4h69QtMPMlYfqbBy6D+RuuK9DcNqLcPiif4HswFP7sp6aUKXhJFuP+9DC+cTyrVk1OhVHx4RT
BvPop6WYTtdnU1ZcQE8NxC6Q1HB3FC+P0KGaoZ9PAG73tWbDo6l2Quqv5r2e+NpBXwsjXrOsjZJu
8g4sb7Kbwh6gHQusFzwCk/m76bXTP7/QvvlN5ts5L6BW23QQGD62HXQPyK0OHbtsriAjpKA3ybbj
fvBCFrXNZJkowcftk/Q4DD889ph7FV7jsLuDdkpHVIaYfAcIJz9G5kJpFPAj4J2FHQIkfZfYM2iP
XoqOd0FggmLQurrREwskAtAnrKNmVHADQp3h1nCW6XD9c8vSODewBp4fkpToWL+d2cXui8K3MWAT
YPjJTnBfnoN+0b82WqtIOdJrB/oIJqQidY79FSZ32swFeu1QgYJcEc6MSMvB1chjy4rcAbfMGts2
rsqoHwOVlZN8lH8i8421O6w8GztH87B++raDHuM6BRB1bwNDGz95UKgMr8+pLCFBuAiaKujAOxdq
YZPDvIFp+KYzXDmtHFf1eTwU7GAMeUCZ6uCXddrgvYIOPBfi5x6Ubwc3kmJMKgNyV+aR23vVxzIc
Iv8IhS1Aq1UzKTs3IEqDJYFKB3aKsF7g3woB+sEC2yz/bDfo0UCAc8pVEHbZNtxHERKdPZARF2Ic
vDO2Tqi7yyMQzSzQTe2roRefwHGE2quWl/H1DycfnA3yBLyugVASFqihNXaHniWOKzsP/G4J3Pm7
9w6KC+5/5p8owmLckqqz6gyEvd7qYzc12tBn48lIHNW3km+4XSThY2XeaHlTi5UxA8gb6240rAHl
aIlDc9K7p9IK7VA/Zb9UgVXzKHy+tgZmbu7RNQSqBxeLF4cCnlr6iiuodFPvRiese9x1HUPT8LX0
5VvuHurqLzYaQbOoLpyyUxeQGlDbATfxkLne7i8f7isaWfG90m75MLPimzF0imNHmjGgcYkDABb1
8MZ5G6Iz3H4iFV/v6JHreTAnSbgVc1BsKUQN6+M7lvkumnCaGsSESFIFXm1aTrc6GkLt5H6pp03x
IpHO2y6MsJugE86KbapB5UoeM/q5qn9cH4bq/y/sI6cwgORLkNSb+Vcz4aayFtH1CKrPIuwfBt5u
QlJchWg3Bc6EO57lB/5yHvKP/sDifx4MqoUWh8ODTiumcahwmV2dA61eTUir87eUanATh1z+hn8z
lQWtbPPso/EMvDsRqZ0RrywL1O60PphKOAkvP/v0uwZc0/VhySpKuJj/GZewfWCGNE9mg9VWucsa
V+b8Ca2V+9IeHoDZfXY4ZB3dk4elc/NQn4ovZYnke/03yPLR7ieInEl9yY21W7AShxYQKMBbi+FT
onIVkS2WfRBhD+NXa2bV56jRdy6uc+v2Sytha0CavItms8+jpR9+/rtxCRvZrazEWACHOw6bvoRu
R9KgMLqvgEepfLvkywX1IoMbCl2U6hyzhEEpLwsu6/C7HvHGd0j5jRXtXd24w+H6sFTB+N93axNS
dGNaWOCAWvP0JZ1hy5w1975xn+v68/VI0oUByBqB/xSEfETUPGEZrfUMsAnYy2qB5wCb0aa/h376
cD2OdG0ArgZ+N0SvLxBXs2VsKUlBBu18szu0eGHFtl+fEwNXthoOKdMyvmfJ7yIKS6Pe1sS2u7I8
toXjVFxP2HzsjCH5AK1Q//v10UlvoJZlmqi8eJZ9UUCbYDfl9Dam0YYFXznVj4BafIOq8jGping2
04caNsyr09YA6dWvQO7Fq2mpKinSb7n7EcKq0Tw/27p0LcAPaD6wdHw0luGhcFG5uT5a6beEKzPq
hejI4Yu+XZ2d1rtr37nZ0cjs45COf5nLlEXM75+GzfxmmKPqOSHdDruAwjk3J9swQhwer342PGiO
d0QnLRx072eT1CqminxwjgmjB0i8XqjUDE2a57YGsqBN0wc2s+/mzD5qtHQDc9Fft6F5TwYDUvk/
8cRl6m54HRuo3cwOO1PL/zzV5g2gQgqppL8/ivjMBm8dYQBFuWTh2lVelvkEIgcwMH4dFGY76OFi
b9tLmq8sGlfDu9MsOj5tE1RndQsC/oZdjpEFspgNeREynZkHkqyPU/nErGn5OZZFcs5WPNLhBJke
7aWBbR78bu6sJtVDttrjye43O7D7dYydtjI+QMexhseENUU1ToYc9hMNRPoqcwMjF9Thk1s5yKvG
bDZP11csXyAXgwecAoo9gHsC9CmsWHgumkwjYDgN67PmtbdsVJkWySDLMAH9E0P4kE1DYIeeu+CS
ROUGVArNYhzjA0xOkVzv+yzSfyQBkNkPX0ERvVdbhsh2/z6+sCv9HPeMxMvh9m5rB62GQ/r8Urvv
6RSAPutzzTcJ/ZI0ntbT3NUO6eiHNfRcxvQdzBF3H0KYSDNt5rZ0QBxINbp895xmCcBTh3n39TUh
gxRANJ2gE41XxyV3cC0L0hTU0w4TCqZxCoAUHoYuRCtC031do/onem2dsgUuK3dB5AvNTBAjJDS1
bhiy1fSro9awD4vzowSB0LCebOuWwEBoYkZgp5bi8JWIjnpQhEXf3eamoxcsrtKzq77u8dW8qngs
BvPsNUlkzyzIdbCzs2d9YzcD9DJmT2XlJ915fyKLECOGeU/XZKuOdfIC9hp4maniO0rX/S6CsLdn
VCvGdUIEt6le0n65J5p9QCI5Xl8usnNhN4W+sCpXlO7SrFqwKp32CABSvPiQUm/NW8teztq4hNfD
yY68fThhN7My9wsjxSZom1vWw9mBTcFismCY3zV/OBCAx8BGuAApWsVYwMLLrI6W9VTD+Xka7yBW
Gb1jOLsg4mMLyr0+qEhIwFr+tda9r2TS08gtutsNYG7FipDO3S6Y8N7yyGSvHcXcUeaFXrudyNoc
sw0yOOMQXx+XdHlzOWdi4gp90XM0CbXy1Shq0Jvnz5pX/Nzc4fnfheA/YfcW6MG4MKCUkh51Bse4
rgy6/uf1CDLOFA7FP6PgW2wXwujBN9VWoPi7LyaFuCZOrfxpCuavKMjNEYm7cD55t3mkQrJIty63
cvEBQL9E6bBh8bIqqVJI3ZT+udommAPVbgNXGsVnkt7Pd4ej2GQY6xGv/Qzrrzr7bWB+h4FhlIfp
Rx8GfK9qYId0Be7uAgIijq74B5K82oHSc7Xqz8ZqRRtk4f3+XfnVN3zwsbgDudi96LWmyGevSY8J
hFJjOBibgVuuX68vEOl3gscNnGBRmMEx8nZ9zHY7jWSbwIDsjaOvzX+RdL4xu+Hz9TCyaq0Hehmk
wHyfoALNc/BuHbJMy2mD6sSx+bKGFg2MqIGM2mbde0XEQXG4IB+J/0m1DCVHMpqmKG5yLwTeiH4b
VqMtta2xTY/GVPSHpoY0DBT1DPP7pPdxruNKOlR1hsTYKBKVrDLkwRwVOn1QMEBoIVMtZKDZrBvI
vcfpjmONaAxcfDAe1W0L2RbYxxIhf/BebtsOXl54D5+TIzvyDaDDGx4X7rCNslg1q7KsgoDQ39Ex
tejrCV8TeqbegrZfBSzR8CkFOGL4MPgh/6JQAEJhDxePI2PxBmzNUUWylvVwPZhDcq1n3LOAXHj7
Tc21L3WLUyTBkl/D+rk5tKGdwpfZCbxA+62OKNnyIMlj4eIIBahAzDAtmH/b2mK0K2nRtVyjBI8l
t7XCLulV2Yz/eOE5g1gQh0LbUgclSZxZr+q7hWFwAw0g5ohrq/883dDbMTYPy/16q/qUklPOgy4E
geyZgVNC3P+UlI0BXDaQfu4clN5pQyfq+taXZBhEQEMUoEE4P4vl/6UkeQfme31stiXIunNVvrhE
8QiU74C/O1vc+gTwr7drAjYGXbOUoCtYR3jmWnGLPqH5Qm7scHpNI1XRQjppPpyAUSDx4ZklfCRC
YHFnJqgvj8az45a4aqsqXPJFvgsh3KqsMZ0bAOw5taaCYxY4RbDLDdq74Y6EHL6r6gPJEzSupRa3
wQS1m3/GXYJ2sK7RH8RCGCNOaSwO0/iQNizgSpf0WQcekZLAbg8JNLqvLxD5bP6JzLffLvJW2lbO
rAz6/tqjXj/r6zsq5MAewW3cBL4E+oVCwtDKClIuC7g6VXdv2ycNTQGUMq4PQrrKdzH4IHeD8OnQ
WgnDKt/ADu6zG897VVpYSETHPNg0cnkQ04LbiJj5/G32vToHtLtrgUsjQBj80AoQKcISJ6hzt3Cy
V8wb48Vt8URiGtpAdqlKhLKRQksYPHEduqgX7EKKI0/PDaxM9OyDktMntuV+WFQNNtnJjSBI8xzz
hrLE2wlNM30FvA87Gj9kQZkg39aHau7a395GkrBOkp+6zsipy5b5EcWm/Hz9e0o3IAh9SFz8cnnx
dqpG6lhsxjAhOBPRj044/MqiFmYXZ/aRi37Vyi1vYkRi6t9HFLa8mzRLWmsNR5zTc2eCUwav+o/+
sT1QK6gfVboGyhEKM0wWOLjXRQuaKAArelxFpRVMwRAZoX43HiFW8fH6lMoWzp/xXRC7aL+6U+rA
ccJxH3r90QQfU1PB5aQHwT6IcOHLLbvv8gSTaD6toXfjhFMSaSGutkd6Q9UyM7LcxSs+ONu4aaWI
l+tL5kHiFqvENO9RZg3tcY6vz5pE8JB7bP0JIaTHsaryNLehrT6HsIL1g6QOPmkH+GPCKOdQFIfx
ZL7U8+0UWwf9VOoB6jy/laeD7Fqy/xHCiWc707raLexQ8k8LpDeGY96jmDZ8sZ+WuIUSrK5iBakm
VtgMLbVKatAJ9iTA4FSEhToYtddn9v9YK39mVtgAEGabaZ/M/0tfNSIjKH/hZXzgzvdapGIc8R98
sbvRW+R0B1h+ipdIozdIy5iOB9AMOk7tHbv+hvdv1vJ1a7O4KVzFsSrf31iZOM1dHOjixcvYSAf6
FqaQ729ASMoAhrDZgWsI6lFrBFoRqIiq8pi8DwGMEXaEeA9raohijAZOqPUm+2jGxglgtNiGXzzU
pQJNeRGTFXo9C4xKaFiZnKwjrMsmN7I6ScEds44+CW0WWj1oyHnsRQNsggKdRnSJzJPqDSLdlDYq
G/w9CxFScZyVOeVQ1cU4uSozVwVf4fzYHOpf9I7bJOoQHQ272yogNHC9kHwC9buA5Xp0fQXLNgme
mNC5wpsaVn/C6EvHpl7Hmatet+LJhZCjArsjy9n7CMI2LKyq7tiUAptKgEIvwSMIqVn80jPv9R1D
wQcExB+1tkvVIry9xjkB8Ql6TMARlpBJ+nQ9gnS72xbaRDxRA+QnXAMnCzXDyYZXFSXsDrJqJOzT
9Gmc2kPTfobumh4k/gaNfRoPOYiOWRqbXql6DUk/GdYroKJwSIdF49trzbgMA7jcPeRdHLBhSAKV
/6HoLcVtVBFFLM1XW95oegexGjuvIpYPT33PVE8ufpKKCQ3yUmg8usD3WyKxhLG6G7oVxXlwhOd7
f+rWQ56UNLAgzRMw9Baj2my8wJiYH6ee1oSOxvyXDXUKVaKTXZxAsYI4IGD4jiUewkNiQVmuxPtc
vzGxFc0e7sl+yG/D/Vfc+BU3Q9nccsYEjPgAZru4hKOR2boTAf5v3h4p9N5ntp2ur1S+BsSZ3Ufg
v2D3ltC6cobSFZ5ixZme2bE+soN7Mx6ZIox0Q3D5E4BDUHDAPfttnC2ZtyLtkcSGeI5BSY+yJuhO
5DjfVTdVCPWn68OS5RLw7PFmRr0BV2ohHERCqF0DCH6ch2fbu9kyiIbp1Xu+DkTNOdXNhSKHsL+8
ym1NDT4ZUOuCK4Z5m/oqqSz5MP4b4e+G3O7ruFvZ9I2BYfi5/VpTLTtPrGZBXVCVBI/syoAM8Z+x
/F1i3EWap8UYJ2AWjr6ZBjY466UJ4tGHjbShR78WRAXyktW59vH4PtvFy+gIwNqAePMSp77/pdHH
iFNNc6JWLOFH08Ua341NSMboETmT66GEYh3pub/pwyxqurg0Iu9xjSB3HLLbFnAbN0jSQFW+kY4T
TERsYazDC7xXWWkOTho8LSHHmYTDVEXzxh4cv4q7bVWca9JSKRog/w0mXt/nxBwaC8tl7UJ9Dba7
Pg36ECa2ZUjuezvWvq2P7tEEmbhoD9c3nPR25KNO4AMcASqkmKJnewX1r8ELjwvmITVyPgJwty4u
uVCR5iTTLvBUKBvZ/gDd0+W2vSAQiQ93tN79uTZg14ja4tkazK9eO/5uLVdBr5csIBg14yyHN4vh
XXBL2r4Y3M7D7RbyuU73AmvBkE7GwbLvDDN9x0thH0w06N16aBT3BMG46LwRgb1WPfnhGG8xrGja
c66SJJFV4xDQh9YhmgfQZxNuds7k2RObVi6Coofdh+3QPszH6dYNk/E4fgLE7JSuEA+4vl4kJ5sP
kowJNLgJ8qEYFPjtGuKDOA/YZkaTgR6C946Pto8gXCezbVqaoXFziLOdl3WKbGaEG+SxM1CB0cZT
nAWG5CDFgLhDi40WFzx83ia0wtLQZl8Qjn5xaNA/DM/uF+iYRV5kfzO+kactZOd2CswIPIFXqGVe
n05ZC8gHkd/m5kGAnIkHXgEo5Jrz89U6JsctIifvbAV4fN2pHyTSTwdoHKq3uNvCv+ztSHOt11CF
gN9Tl7FYZ2s4G5ZiE0j2NQzuwcHBRLqXNO6591jiNSBzWvb4agGz3bPuZUxbhfDC5UgAJAVZFNRM
kPQuVv5oOaxktONePuUp0eoIx6Diw0gAc4iBqiJ4WuhKXPDCfNoWhVXAE9pvzDNUxJ5WByIS+M9l
CJAvQ302TsWaBFtXf6mWLEjmLgIIH9bwUzAl5SFv6sDVU0gxGSCTl78tvT9unhv6ZnbXtfTzRNfQ
HPx7iDi8GH7pBLM+68Eyrye8j5/txY11GJSObqpY8NK5241LOGtqFNj0JAHXuxvtJvCK/kWfRwXx
Af7rF0c3Zg9YWCDFkOMvWFLGbDEsd7DY0cIa72z4uMJBqi/ilfZ5OC2bC6cswtLfemqBRwB8Z1UH
VZM03wrTGKNJ6yA9BNPnc2/S7LR6TQPRF+Pj1IA413gohSzA4wQmDCDDtgK/e6kN/UCaFvXm/nc7
9y/eSj/X9fARSMUP+CI6pDiIFzCvfRx8eHuTujzUs37LXHLQ6yyPej0jH+10bWK8Y07r4OM3b6GV
4UkCrrUbwH6NhaTGuwQctI/mxIqosCc78MsO1m+z9pDAORySRPEyVachm40ozdbburLvAK8uQKXS
jXB1GDa2DfWarXH9iLX1K55GZ3/oQCOFJnTAlj6LNR0ixgnel3737M/eoVmAiLAz/ytgtw80TR+d
qfrs2/PwaDS1FWWMzrHt+l/bZaPnhHk/4Ubncrhzc0fnVyNdYn2cAML/sQzprTWQIrAozSLLK+md
DXjygbX+F3Otojbd+oPbGfW9MeJaBTXROzMZQzqqnC4vkwTWBgSuuEM5r8sId/yqyjYvXfTsuJDm
GwVh3+MUQaYpVW4u78Y8EEeXoLODkpqQ8GympwTJF4sQzyPnlsAkwztZ/A2DApcLDSngM9uvZnXQ
gHLhyntKsqB0s+GURHqHTZt5YeSzNAA0MC5f4tROMLntQ1LMn68fIbIY2EtgW3KHXDQi3qZ1nep1
6q2YRmvDSpkzhl3dOiqswuV9GG10vORxSwU96sJE1t/Mes434KLLpIrM5TzqkAhKzn2vGI1scXDd
aN7BQmNFPKSMxNNK0B9gpUfbL54+ApvZ/eyo9umfTxoKkA5ERzj2U6yKZX5TktT0oUTkeLezZkH6
UCUGfHn5BMATYGtUVwHvvmgO+SvJ3aIGdyqZzGigP6zWC0cGdm95p1ub4riSQDyxklEvQsnKwbSJ
IBY7Zzqw2ODdWI6H2sZcDKFFlnPi0HD0rKOO7npEYDUFuUndwyopFbc2yXdDAw4AQk7gg/GSsNcy
6tK67+EI5xZ6ABRBaA1V3FRufP27ScOgWM1pOLYDpe+3i32t3Z5lKVo3FUqAmXY3dQDswtvyehRJ
iRr9UzxLOC0G5RuxDDhbNdSx4Fj0d6N7fm6aQHtGyjg2cXc/NEGqtvPhP/ztW5dHhOsBCDKAzIi5
Cm9Du2FwWD/WMPwMFwfaL8Z2ZG3+ddWdE5nrb1a/Hdjax6mZPPl6SYAHNY59rvIzks7wnx8ilgUz
nQ2a2zflscthmZl3GoT5HPeT0ZuGYs1KUsp+yL5wDphdaXeOCeOMbbBPo8UgEtg1R6uiz72thAmr
gplvFw6u38U6m3jmsvZXWT+MVh6aC6xbW5Vpq2wnosrOBYpx/+Hvs7eRqtSaCWFw/TKHHMWK5KE0
tI8Lq2FbTrcfntUANtFbkTMkj42d/Lq+ciVH3pvg/LDYlWfq2nPKmqJ/yqDDN1av9QyzywXCjeUr
zdLAqVTDlS6X3Wj533cBU28cy9bmVDX7VnP8l6GEaXrCflwflioK/7r7KKDcd/2Kr+esmEYgq8bp
GVDi6HoUyUn6ZvKEB/Ww0a63bdiGAbUQrsPXblScOvK8spst4W3b9VqlpQYi0AiemeRAos7DwzaA
yNfRiNvkkCk9K3nivUgsu5BCYrZmNOCwJkroFVSnmRgxtRuoMGwN6GEwMDLQm03Sk7YuH//NZEIr
4e0nw4u3KLceC0Nv02+djwfR0L78uxBCAum7udyMDqmKuZAOGer+y6TlWvjvggiJY7NaYx4teH56
Wz2GqQl/pCU3FZOlWBho/bydLZYOSAwWFoaWRhXEv29IBEu1IoLeuH9M/399UVlKRBsNhX1Upi6p
KCPs29CBgWPSdCCHLXvAYoTq2AFbGQUI27i38qA/VP3d/6MlKw0NqqKDshXa3eITwG5XnQIGASsj
TcNLb7L/moYcclklHtJlhm7+yp711j9ZuvY4usUNMcsPLl1B4yyNz9ug3a6W8TDZ2umff2sTAiJo
V+HuecGTGbwMItkzDuF+A6gNtrJ9rxJLlY/8vyHE49VNIFXiUoRY7SbSNy8giR6kk49mu4oHIbmA
4kGARwe6XYAhipVdMhqLP3HNVAPqEym5n3AXNFh+WJ0z5NgVh7mkkAXptV00PvBdim4Gg4w6t6DA
E/yQ22bkzsOXwTBiP+/PkGv+aIwrt/36oeNFHM5LpmA4ypL3Pr6QvNcpx0vBhy2rS5xY89dHwygV
JguyU2gfQszenUZczcS3K6vPffEp0e479o976W9nUcjWDU1LDRpXQO/p9Ke7avPnJDXZ3dqjR3t9
rSsGI+LB025NrHzDYFzs84YtAYoNEVsUB7fiqxAhRadVjU6UhShwmIvsNAsH59/NGBHy85hoFlBH
yJzglcLnrQ1NEz2hVpEZFHtJRFVu1ZJAO5/b5WYVNM69Yg10p/xMZvjL6mYZjGR04n/3gfjU7jZU
abY9OPvIkfVwyDYrLL17XIMU21a+CgDQ1x3o0wGy+TZIYWRuVqc6xlU9zN6nNrtL3K/XxyFpIfM1
/SeGMJCupJOnbzAeANDGRHMrv3Gi9m6pAu6+q0YpSzPsLhwf8m7eCEqDXb2aqKgb84wmaHmbGOkH
yxlf3MlSaair5k/Ien1TVGOvY31X2wcnb2E/hmyeU8Xq44lFvMPtZ1DIbYYFgn2lGcBdj1MIHth9
3bqHCeSl3mehn/WHAjY517+afOP++WhCrsOZ4lhDseDakz0VHuz+VK8/6cxBNxi6XTaI9iI9pGuo
44wWVkU7AYU8+b+hpflVrzdFepCOA+qVqMCASI/xvF0N7gB1s3RGmC4dTsDzxJS9o/JhYQBgD6Hg
AyHktxGyYSNloeEa1VkGCrVtlLMmpj1V9Dxk8wWLQsBX0I/QL+4mujH0SWdAp67o27umhqi1RW6y
0oquf3dZotuFEe8nNpvJZqY2AFB2cd9Odth0n1p7iR3XgdGpYl0rxiRWAHxvntF7w5hSLQnT9GVK
l4DVKkyJ7AW0H5JwQjgmWy22oTQGNelnl+lhT42jUXjfNBsq5AU4LU3nBlvuK76YLBHt4woLA8Cx
qk/JDOQdLF1yksNpvIndIcFjXJFiVfMoZNimsLOVtrzUaIB4BDnBpc8PPXQWrq8NWRraD4j/jF1m
TfDMGq0CYdDSmmMyJXOsM7qExE7yqCzpHOj2Wn+YDKDWrkeW7eJ9ZCHNEr2HEUQOBZBurL52mV3G
1LPWd5yF+yBCli1Nd7MGHXJabHvUV/TeZgIhyJ//biRCXq2KOYetB/ZXMyzfAQ2PK6IpUrdsNbhQ
WSa8Yn+Jr51YZ5Y41jFZTv4Eugv8C8yfSVm845twXAWcgw0fFXRhurSxhgqsZqOW4fdLUPSMBVNm
/XPuGVS6d1GE+eKCrwxFE+Rv+6drfSvo9+vfQ7ZJuTqXBylHCIKLdfPMLOcJCveo9OavbX6jFR1s
g3+1fqdoicpW8D6OkIQSe2qARknBhnTH127pf5uQP7o+FOkTDF8DpEoPRXigfd/uz220h7LyMFep
bR+mjgTa0Eaz1gNgmZsProf1XBH7xzgMaUzd4tc0qaQ4paPc/QJhnzZmB7mYGha+s9EeGRmOY8cU
o5Su7l0IYdnBIlX3EzOHQE8K2oZVo2pAZpBJJ1Srr8+nNBI00eEMDHAGunhvpxMwt3ZNFgBks6X4
klH6XDPLCZe0UZyC0knbxeF/36VVNzPmtqNYGrgnxxOxw8xd3rP6diGElZE1ma+RATbs61SFvfe6
oeF6fbKk+2gXQfjyYL+ypPWKClyMn4WL3dQd7eYvONyE74ljoTrjuOhCir51k+Emtd9Dhy2thikc
ZlRQNkoiV+9u5sVXPfv+7gOKN2/ew0OFzP678fn22/D/5aoNPdqeroVTobDh/teQPH0e6bS+VE6Z
3napBrplX69hO2ruh4LoWwzq2dYFcH4wbiizKTQ5GdpHSZtEm0+GYGmhzH19XuSL9b8/VHzO+w3N
G3em0Mhqp3sgbD+4w3LTZpbiTiN9zEGygQP3MCMXtFZzKPTJQeY/AiNAbyavfrCggR/aDeVyUsl0
V3l2Fw5D7jzQWdvOy5Zbz12Weqdl2gzFzpEtuv2PEQ6HZJz8gkKQ+4gd9M13YCuvGd9W3btbi/cU
Mvah+CVzt0k3fSVL6fIrlp9ybwajD+igvedRxJtGUPf3uMawkHLyQcvc3uWX/IaExQLBnlQ/Lb1K
XUa2WIDoBv4SnJhLWH7PzCrHMxmruvrcGeu5HLog3WbF15HltX0UISWQtHcnj79Y+oXg6Z90qJWs
7HB93fNPLG7QfRDhOIDDg1VoJoLkGnrb4ISw6akhAG11ePH1wQxRsusBVXMnrDmDugvpVwQkMwBc
NcQNWBqyTtVXk6js4zbC9xnHjZjgkb9dcIDYuVvbewWq8915GA+wMQJQJa7vfHpA1Ti0TmwIjdf+
axXnBxVHS/rpQAcDJtLU7Ys3bdcOlUuo3xz9vrqz2/S0QC9VMZH8y1x8OY7yR24FY1kku/XuWGpN
qtXHfLReUMWug7Zq7ieoX8EEIu5WVUVD+uH+xBPxuU7HPH8dIAhZDtzv3Ivg8xbMXqtIxNKctAsj
fDfaoxLuEqi9ohZ5043k2Wz02F31mDr28zuW4i6U+XaJAG5MPXdBqCV30oB2bXNeivT3TPVG8aSQ
rgdOcyY4eCEAI+yyttSZXi4juhZDHvbLa1lq8fWxyKcN7HsgtYDYEmG4kBq0R5O6zXFxaYax9K8D
pKGiJh0fPDz+ouvRpFdlFGzAoHG5bYYoabGYFW3tesbi6+o0GBtihNROb9K0+DI3+mGgQ9hAZ2C1
hjtYcM0BoFeO4jdI1z9A93hBASnrichfLV0cuhYoS8Ba4rubmh8r4h7bbd2iGS8q5MtVcXZLNwDw
YTi0CU8rwhHmgzheoReIrI8TevKtiLZHv/zr+szKVgpHpSMEABAXWvzd2veLjfr4sR5z+LO38dqv
iqXCf6eYOEAAxFvNIRAgFZ9s/VDROuOZMVndEFfBUBs+VvVzYUGEdKV3LkTlB/3n9WHJjhnU96AP
hAf1JV4MspZTWbiAN+VmG2djdrNWCzjHRsuCtdhCKLGHI7WergeVcDNwxd1FFc4aQJ3wgjORsmhU
fzIOpAZ2kdPWWESbGJ38MD+oWNyqgQqLJMkHlvRdhp1ubj+Nzq6DpRpvuP9UVsxdABfGNmhMV9FZ
k+3+3UD/Ftfc3a4W1wZIhUL6u4DZZ0RwqwtG4IEKsp7GelZRNaQLCC0JD7RcCDGK72Qj2dhcOlsD
gbhiPieu/yuhzRRmJvi3k9/hSuQ+uz19cT2Q3a5/UulAd6H533cDrfxMr2kNNAYztRszBc62Xb3X
fkzijoyH67Hky2cXTMja+dh2Td9jVvvGiuzagz2v8ZC2kAmqzQ/gG2WB3fSHsvjW6+ZdSsYveuP9
qvPsUA+b4qiSJTveBfrPlAsreaky00azsTxmZ+Z+gaHsfV5+6+hwJoXqJSQFYAHV+XdeR3q/gNJp
jr65sBk7buUQIbPEVmF/09r2YetpE7iFdwvSR9w5LTzcU8WWlX7fP7HF8rnWeeZiU9IcTUOfogEo
/twHjQUe2MFMrK/XP7Asoe8GKpbPs6KDWOqK858CSn/bppMZN723PJHRU+JL+V3iIulyQRffAoke
EMW3C9fPi6bRHDRAgch9dA8bSPvDoYfQEIdNq8h3EkIcEh+nmwKdgraNWHpZnW2GAwmauo65rge/
0nHHnvECQz22q+KW2OupmrX8NhloFa5V1QHa75FTznINugk0j3MbaDdzo82xnM313EBs/B33vP1P
5AfhbieXBOhydIWaI5gqOKydx97ADd3KT1A0VBx40u+8mw1h7slqJy5J0WGylw8EYNeJ/SjnRJGZ
JDuUYLPgXYGiCrCvwr2VkL6AKyyqXdQECCcH/zzwKbTMdLp8seByGiylqahKyRLUm5h80e3msJ18
m3kEMRva6oG+lNYtvOKBedLNNkzmpQ0qZi4hPOGqMFuL36UGFGWzLM8JnFdDvChH+EobqiNQsoff
/CrhEd5BJ3UkhELJeRmyc1H1422mp83BI2YSk6pQ6blJjlzgbblyCtfmRd3+7Syg4zfCGQo9ZKI3
IO4uGGuVhEk3x57jxLznEmkpUyxfyT0NQXHzRZ0B9c2L26fFhjGrEdSDebvlFaiiKfqikgjQ0bLg
FQfjM+cCka7bnrMVFt4M1WqfnMK8T0dH8SyRfKk3IYT1kxluWrk8xNjlN1UJcRZyD7rWjQknjeup
VnaovAklfCRGtqRZxxU3lGmu762WzucFVmmRB1yVp2kx8TX6qmlQjO42SqOibg3FT1DN5/+QdmVN
cuLM9hcRwSYQr0BBLb3a7XbbL4TdYwNi38Ty6+/BEd+YVnNLYU/MY8c4K1FmKpXLOULAUeZuKsYF
yhIz8yoHiHLzj+tK7oSANzoKccZqmjan7XpipVndO7k53TsMDHhq1Ngudj0bv3NYLVko3UnGIBSE
aOuyB+q6QsKp1COJIpuWYYmwfjAdlr9k9eCC28pXSssIe0bKYC6aMVRnx5HknTuRdSucCEOqRali
qn6JqzCxXxf7rJJXXn+7/lH3j+1f/YgQV61KrQhQyvBRp+RQE9XjuQwVbM8NAM6KzweKZAzxCJ+w
wf6ROlUztKCAehvaOWxUDWweuX2xGlvyitw5L3Bqo/aL5BmixLIN0WZFHeociMpjcq9PHfOr1rgo
bUfdOCeXJU4/Wiw+8WKUsfbumCckOyBUIkja35GRloUOmFF99XZ7CVR18ONu9iys0vSJ5ZrGIvG3
PZd/I0/IWa20n8ZYgzwFZIt6c5MoukcSCyjpX9mI78w/ElRmWfnnBvNGrHCac7ISAXXrWK7G3K78
1qSynureERoA5kPbVsf8jVgIKFFcTsxVsWYsDuqcHfSh8RpElAnzZWBL8dv6n1JxguuOsGOlWIP7
V+qvz7257OvcbhpLhdS2UI7FSuCdd9kHrRu8MpIBPu/49bpyt+5VA4DlXW+aaUVN5wLJ2dCnQcLr
Yzmlt/3Yfbmu0t7Y9hs5gomAAH4pIw6d5rNtH+NjdgZExSUDumPqxl/QmvxEJRFrzwkAlQr8V9RW
MHAkxGi1LSNTa7Bd0tRO7UZ68zPOIlx82gSkrtxUPCMyJAa5K3LdEgAArI1alXD19UCwnVNgSoaT
CsDUFClhB050ExAVxaMdJTK32wmYQGwAhTMgWtFoEie22GjbkW4jM1HPY+5ON6ZXnONziqIHdp10
t/Vy/Hf9HPfMZZ2rwiSDZb5nHhtW0LW8w+WuRbZbjq9pd8ulhGM7ekEbzGLj+FZ4KeEi0BUQjaUK
WPSyMa4+dU7eBBbty9Mfq/JGipASFUY6oc9IsCnTdpdKnT7m81FL5z9PvDBK92u9CR2cd/txLDUK
3SzMNOQT8VMN7ffadLFL4hamJgkbex1HTO+heACbx+qpuKppFbqTmpxinhPklKOrlw6eQLPVVl+K
LCJAS7GW7nOspY7l2vM4+HrO4yCPc/SCDDNKAWSi5rFE/x3sDQcDsyg/AjoFSOXiA3VtamAkpq3D
uXXVn0YwhuVH5QP1uec88m/paxGkAZVY6Z4BIYASurJkA4Nn9dNNAM0Yt01WYuAmKRZQZtm0QHlc
ikix4wtw9N9ShJCmYJMUTTMNrxFanluVPuVl9VyWrcROd26DN2LWO2qjTMXKeeFjjCIuHO+Md/zo
E2IVrsqBgGDN5iI5sV15GjiyCahisY0keB8x4wpIeJiN6WoMKjHSF242zz6xlhva1n9R21/3pP+V
JnihkgOMj0fWWnnDHt5Sah9RGOo8QJx13mQolymXAVXuHhsaS8BVVEHnJqZlk5KDajRxMM5vm894
yncANXU0z2aRxB/3BAGbDhMx6EkCYVj4kDWtQBC9FiOG6o7W35Q+x9Tf1+tBbM/StzKEz0e7ypkS
C9dqVg5eYpZuIVsz33VgcBODvhzojNBCcKZlWWgfNTDz6GueHFQSNHeghfV7V8lc1T4q0cEK6hCX
XCEreqyWLVTSkD3jiLBojeq+WH0Gp1ibaiUkK8c8D5z77EO1/KKBVg5j4FAvv2sPyo/+pxkUQenJ
IEZ3j28jffWTjd9NGAzMU55UoT7dz/3rADDYyZEgC+7Vdd6oKHzcXgHOVGZjq2A+508FQP+xzJYB
en8a/eIJfYsw/ySTua+XgXiMfjVeCEKSoulJNerrM6uy5nAZf5ZJGSy5bDp6B9PTgWa/xayWu/l8
RmbmWNqFZqOHkm6J+vUrS/wi/1w+jGGeedntEKh5ABzMlUaCh2N3SrkXe7UnZ/zaycve/Jb1k2x+
S8kWMCYjJwtjXPWW8mwDfF01em9s7qtI1rjYdUk0vlSyMsWgbfpWmKbXhIOEHlZbq4csBVk5UFGu
e/2ePlgIBBcHnAPDq4I+2cB7Ng6oBlIL37Zr4pcRo8z9wBJXJ9WNWTnSOvMaSERfhMHoSDapg6FJ
QSTKHQWprKXBca4QrejGfAJkl0vOJdB9rQ/X9dv7hBSARYCdsME/8K7kVuUGXsdwvUbtPnVs8G36
FygMK44caucYqgD0ieAFNoZyO0ZSeBsg3Uvte0awC/UX0Rm9XXC0GRZC5zuo/In0k2VEGPCcqXLJ
0jmo0r9YDMAsIUr2aCODtEw8F3uIkbNZVRWmZv5h5H1gm9VtM7V/vhwCEGIdLSK8pIAILtxlWcKm
qgIHUZjEAK015zS/qLMdSc59p74LKTgVrI3jwS1ezXGj8tjQSnCg5XUQMdXXmemPNrjHO4B0AEQo
L2Slkp1sB8Qr6BzjtUHfo51S0jY8MQasEFvWaaHkNR+jG1RkbgYAkFy36p3AC1HISTFYAB3Fb2jG
basrtdGERP2YV63n5BcHE8fXheyEhjdCVj/ehLpFaw1zzHuwr3XkgDPzZ37p43u9ndwukWGe7gpD
mMeoCwag3uGkdaUeL9oCJ5owyNwT40BKwCRNZu0VdeRxdJaO17XbyQjQ5PpXoFiF5CxigNzgVYi3
O1Cwho9A9mAekBmZ2/f6TWQpYZHVX61E9ljciUhvBAv2vyA7rag2AAJYpUdn0oGzZ0seLZKPSYST
03lZMeze4eTaJHJLe7pPjOiea3PnDiUNdCuvJRL3DNJQwU4Jfkp4m5jZRUbSYIoASmWZpnn5nD/z
OfvWWnl7uH5se9UfPCYA7ARs7xWPZtV9Y5UZOn9LoYEXC+Aip7mKTDchCwo/eBfbBRAJ6s44Mst5
AgDsqY/nf7Syfpo7drJoJCnK7uoM4hxEZKQE7/iHR7DjTngaNngjD/clHz17sm75+OeA+5jr2YgR
ksc0iTuQSKlVaDV1kJjxTdHITHJXE0NFMQb3MUUX+O03BUGViQb6Ao7Fsq7dxBlvsdTwzalyyRNj
b74Sr6V/BYkD05yOg7UQE58sNAIdyOwp8GQ/Jb79wbjVX5jjVYFyYqFy45SeDOB7T0nQqeGkkOYA
Q1MwHJ6wMrMMhustNo/FDBT8yhwA15Lrkri5dw9sBQmP+bwZs7rt8dZoFR4/2dXSYrsAlZ1bqk5j
0EyxKXlm72uGoivGw008Nde/b1xiUEfSGQSaTYA0UAwwB3aPuWzLZC+mAFAfuRSe8u+xrnoLVa5o
RteGtcdSc9yYAD6fqh5LX3g1S+63vfrTOmRmanhbU/0dcjiQ+bCniuGVsPnJ/fSoHRUvOibfAH/m
x0ESXo8pe9/PRhsMhUJiYvxXMH+947FdRAAyTNSaeBVJDnMKpmTAQ335c0Er6x26s5gvBgjH24PS
+6HNxmVFTFyAN6hXgZaCeSuVEQHt3TAwcoCOoRWMjTQhIaWNnhZFAnsAbn8YAY2ax+rLdU3e92nQ
90GgVwHVBot7R9kd13xychCIYd6nRD8mShbsAUyoFHeN5aojSCzn1E6OI55JB2a0MbbQYy65dN45
2q/fAGosnYJIFVMybz8nBXxjpXZ2FUbDFHu0MJVwYVURmkaTHiPAOvyNPOwcayupxYpi/lZenTg5
i8YZNMJK7nKwaI+lvuIHdUp1uP55353gqhlCggaMGMB5irFKHxi3DFBAhjk17nueXhbW/6nRCyKE
KJWmCh2GIUG5BZ/LZyWvvYlWxoFhm14i6l3oEEQJ58TQ0Ksx3ZaHjsncKW6PWHL3sjrxrPKW0Exy
ShJpVGgvj+NYZ2oP0gGu8kNB+8uif86qxEU25xr9n+YAb1UTC3NWUs9TNIOdWB+W2Y2t5SdggJ+d
MZdUd3ZN/bdBUCGjIzUlRVEi67Hy1EdTw7PaR2PJgHoqeZ3JBAk2ri4mK7BcVYV0JktgDfadOsCt
hwLM9ZgO+/Gf7JyufrC5uYqEM72IYOdJizI0tjO/Yw5eRkOxWvKbeoNwRkLUdTjWCGsd5qdF3Qm9
+a+dbR+WPD5GrDhjtfOxXGj7pzmAIHP9zBvFyjhjQ1fEwI7P9Y+DSi8AGXhQpuaeIFBe/4Yye1//
vhEFVg+d1omJh4yVYbWCum1vegrhrmYEpirDN1o/1rWPKYQNPVocVO7zOqwQ/FwMZ9+raj94DdAb
JZ9QEgPFidK8yXuWT9CrHDs/q8xLzMjn659uDTxXlBEHR42iYktO1wvEYc9NpZ4ApndXY4V/NIZv
us0fTRVhEZHqj9ERfpkHcFBX2k0HHba3ZxbNqcL4StM6LxYik5b9JGOBp+7IjtlQPhpz7HhxG6fu
rC1/XFQUZIs+Z+cRnvYZQkk2PfYkPWaWbAnt/aaHIENwud7uTaXKrQZEKdNNe48WpWeCA7Z6yM8y
xiepLMHVsJhNACwJWepZQUlf+77KssMpTM6JJNq/f3yuemFwDxhqYDh414cp+4zklOHbmbfay3wY
wjRzsV4KvPrItRtXDiS4F44NlOIoHoBAkBdT074s4n5cL7MCYbEzH22ndM3x0jWyJchfo6aiL2wk
iZMiSWdaJQB6UZZwh0P7RGMUX7zBcrWX7IONPM5rPrWX9KZ9bvoj5eHiHAZAKPpEEs32vH77M4Tq
COjlKq5luOjAHeZHyuIZ4x/XKnCIWxHCXTovxkDQCq3DCZuRLlfI2Zzse7RnZMt2Ml0EL9fMPHJy
C+vZGdJ8rb/UjqxE976jJugiODOrm35uW5TvzTAebpJ/hg/NOTtEPndz13xplPvuHywqSs5IYpS/
ftTmxmmx+Rl16cqg3VNfm5+r6YxJDq+xJbnIXnjeHpTg2aQBMx9dv98wmEi4K6Xy82a4LTP2zzDz
sF/A7E4B1uWWs3QLaO+e28oWblWQD8YcDAHIIoOVoSXxFs1jQD/2Lb84dafx3lz86E42bSCTKtyu
k94q1rIgnUzH7DDaVbDQ8S7KKxlwwF5KtNVOyMjJUHbUGZESZcx5sO16cRcDaxql2T3Emv4RjcRH
y5hk4CUSuxEXjip1RGE0g91QTGpZE/EspnqRAtTHVGI5/49fIGHG4piK8RXh+JhmD9lorJfcY/et
OiwgTiZHdt+uZO95oIN6ncau7PTe05r88sbfUoXjMxdLnblu5OGYNsonzHIS39ST+QGbgWrQAt/S
b8F673cL2MnUtHVcYDEDN4jEqAZ0xmdmp/bnFHMYj8QeUc3RG0xdZUnqIQPKbjAYYJ6u5z/7Aer3
7xXMIEoMgxU6HEwrp4u9aKdII3/xcMHqyv8OQnyNKRSwcGOBgyin5q5XsP6EcBWYFaDNwMJy/Bt9
QHyBegQqfWJ9hRlabRuzBYbchZxGRT9lRfLzuoh9D/0tQohJpT4XvTqZuJ+yWvPiJTr3XfMVTQtZ
FXH/bH4LEixYyYtEVdumCPW+AlBpVeZHIytGyfHI1BEsVnHUxFx6fLHBKn3kg0h93DqSre/LdBHs
rIwmDI1yG2su/QsmeCmTuPt+YPn3W4m9nM5Qh8Re//1isb0+6d1MjTyiOKjjyXx894NhVBgj0Wi/
oR37NnNHO2gugE6CNIl+n9mDCVjVGcsz141s93tthKx/31yw6hw5c7QKMVEJz5/K/vW//furktt/
f+ziGT1XnAfgFEqgpCzsjzEa11C4UUHwE8fAYGJW6tjnYR8KfiTqfTuF17XYPfWNCMFDprhqIjuL
sU6uP3bW5MXlDQXHuxLN//E4BCfJCWFd0sBJJoX6vXU364bkrbv7sNh+LsFDEl5Ybb9acHSbPCgv
/ITVms9D4ITqTfqCqcbDf/p04k2sNUqbck7ysHLu0ulW08ZzrZCwyl+uy5EYsrjfVmSELyaHIcPc
QhPLVaVZSz7d/sPltxn8mh7aGDOjZksVA2bQHVQQi5ueWQcjLt7xxNMgQ9tgZVVmbhY4zC+qU5/5
aRRgfVLySVcjePd+AraLhWV/UOyJUyCcZ/Y44TpFKYsb7kLye8PCpNmQB2ypL2gn38yz8jdxb6VK
JFh1wXa+8FiqlclCqb0vQk1rviR6Fyql9mMczFM1jxJRqzO9V++3KOHRBJSsFiGxqjFclXqAds0o
eGM729emUwOMmetmsxtkN3oJQTbuCbAuTORRRnxJ7CenBO6mrBW5loGvKSTE2B5YJ/U81ugWZNXr
oNkX4B3q7tT2l3Y0MEmmpj+XCM8bkwJUhH2+ruBu0WKdsvnfyQkR2AJtlsEnQGEUc6oF0aCyQ+kU
w90AOpJgMGrHb+OCHSrwrvjNos1u3WC2bkqxo3j9l+x66OaHCHFazxbCx4zmYW2jNq/1rqPLPPR9
M2+9CzYyxEDdV7ya6qEI1dIIBnPAlBQDgGUPhgwVgHkMr0k36/UDJksAXF7fGm0aTE13vK7prxmE
aycuhHHeaH0yLEmBCscLDcsvIEGhmHADFoiHHYegDy0UV9TaT/2LrPe8H983n0CI77FuTeCagUUj
IVHBt+LhSdd5lQeIxeIw+HV+KgKZwhIvetdsn/W57DsExr5SDuUAQLSlOjRM+W/OKqKN15wD8SDi
RZhNi2tk4MuJn0dNdkPuh9d/HUZEHDeUbnawTw5OsQIV09bOv+YLrfwSy1QcI1d1zQ5q2o3/UTch
EDml0zZJlRZhvGQP7aQdTBpdKOP/XDfNveCKTUwdT3K0uoEV8zYfi4BvUloxYlFNGDCFsBQ2Jv+s
10biTPd9pkvKmHs+jwE1SlRQHoGpQAg+vE1y8B2hAIbplWc+xblLYuvndZVkMoS4EpVjm4AhD+E1
0Sq3NZbv1SADSNpLALd6CJ/NpAPJsJKyyrCpa6b9j3RwAkDqnyn7m0bfVpYQPOy0ceayxBHF5aUp
dD8DmblGalmMWq9RMUZtxQhxImoZ1nwiWoQWeJjdITZIsDQDP3EwTGPxLE9ceywASw8A9MBIGXeV
Sv+C7UHTTVODHf7TGYrPqrhnPCFWWWChAiwgmAlmrlUMkhfo7lWI3AW4ezZIdd9t2MwOKCgxyQDj
T+ZbQAx9ihP6veQmBvGL4sOYYEegGy5Oq/VeYegchbj+25/ruf0FwtmqvTJx7GGvevZggwZOUyTr
B+55+FaEcK5tbM2livm0EK8TbHyW7qIOrj489jngNGSlg73A/1sYNvqEcNItEy2sDq19qr7YYB4Z
jfZDZ3eSpYo999uKEbJP2mGFL0FnP6yX8pDY5hGUfl7bkMCWjQzvFta2ooTsc6z1GrAK+HxTEAF3
wO1C+46fzZNTuD14c1CadaPPqT9+7xW3DP8mR9pKF24BS8cQfIlWDJZo9bu5Zw9V1QXXTXDvetuK
WMPp5hGjREtq6GCvDTtEMl58p8txztpAde5LRXW7QbLQKjs64QYAq2GtMQc+l8/tQa3BleqkPhAH
vHRQTtc12xFlgY0RkJdAvIAfC0G6s5MoBUEasi7OHlLA9GNFHis/aX1XsOHLdVk7hg9Ztq5h5tsE
aImglmEnZUq5hkfKwqgbEdIAuDFSDmnNZDFDJmpVe3Ngut6pStzifpsN+tFZlG9RHl3GuZM8U9a4
INwHbzQSvh6G1hLmpFh5zFO7dTMTcO+RWs/uONevY8lfJyN5Qjv+giEN//q33IlYbyQLQXFZplI1
Fpxb7cQ/eNScLEd5BTTak9Uz9MiLP3eAN+KEANljih0NFxtZpAWmvuWYOiqml9F1rIjbTqqbxM5f
3LVbkWL3H03GrGphMmExYeo1jkb1oGQRP42I1adpyslrSqo6MLDJ+5HzKQ0wqwiIb3VYnrkVy6CA
3u9vARNmY7wisJSJfBZzKvgCmEh4IWb6NWujI6aPfZNlPlpd/3CjUr1uscPG6r5GnIDRGCtPZYK1
o6aXJtx752+omAjWQPgJci7Bl7TRaQcNsAghMC6es2U4FIYBsAIsIE4JC3S1/9MhVqi/lSc4lGkO
ZVMBwDmcRnabRhQgE/3F0qfDdbPeC0dbMYJD0axpLbtW61AjXVApQK5SHidiujxOJZL2IsRWkuBA
dd+BnzVFMCIpeDbUMXU5K+8VQBz9N40Ez8m0olR4PgPLhUXRA4t7+5Nj1YgWndmqh1ypalltV2Ia
4sOyAzTUylhSh9lCL1o7nE19euqpcTPw5jZXZGmo5EOKD8xGVeM2TzAklmbx56UqMs9cAP0LwBpD
EvNkkoQ0Qyk7jHdi5CekYG6rZ+uxmazcBXxtLBEk+4JCRqHUc1GyDs6Vq2pzScseMwi16dyCnUf1
rMUuvCYea4mh7GXaWxczhCQjN0k/5AtvgQfYnhTqgik1NMLuNGiufEhA9i3Xv28uyJZVaqSOcLSk
UA6saY+Gkt4PuYywa6/T+4tpHB0/VF/B5PtWjqUkFEi5dhPO2CYkKSaA2o8A0Fxi91W5bZ6qj3N9
SH3ZCMT6qYR7+Y1U4VMaUW/kGkMBveyXPGhyS8H9GCcSM9mTgi4KgJrwggN6rPANSVfHfTJh9WPR
u69t3cfuZBSy+cGdFAM7Gb+FCIEX8xN9AeBazA9OReS21PjZqcYxi82XHGB7bgRW5KWLP+d6K3k/
7AlGnmaiOqitq+2CdgvX0a6rMODXauP3ROMrxZvxsVjUym+tyXH7hdZunap8pan//sdB097KFpQ2
SaxhMRDIxzqNjA8qXdjZ7lKdu02tLrnLlLSWnOVe+fGNyDUmbBxCo2XR19j+Csdzn7qTX/4zlD5t
sKc9HTGA/a0vfOoqk4/N+yyQTsmtbiAa7FZh4TYqMtpNTQvfB2dafQLr8wG4jlh2mO/YHVbEDuPR
TiUa7wQ5G2zhK2IHYHPesbz0GUURw8TKagwqgocoJs2xbbTCwzpB5idpWgFTsZjc6we75zJboUII
H7sqUowGQsFmYtwApat7pjaXAcVjtW3ve26UE8KORliBrXR0tuIxsiyXdOVnmurzU0pq/UvSEdR0
Taf2Z4Vlnlo1gExhJKL3DvCsAuDU2ViybalrJ3bnW9lYPQJW5Z9FIZNvRPoIbtIZA9j2V46N+i96
vmBsgjr5cND4cKs2seKPs/KFDMVzo87nMtMerEjxTQs4zNp8s0SosleVfh7SFrdYBlEAJqvj9j5x
rA5wmeNlUJQvvIgBmKKOpdvyFHvzM1BN4qqyXYwtn+MyuQcVub9UfedWALaw8b+6uU2CqgV+rrYA
HbzNhmPapoq7zOlX8DTeqNr0pGvVwczKo1WxU6pazDVIfsYxtO4UJWG3sICN2RHrnJ9to7hB7hk4
uNpdYIWGicWCZgUCJ914nOL66ACy154xnFTrLFDL8mzNw1Mf01OzGEFmkjN4nY8gkAZmXROWTvpQ
LDwAdPtZAXNwObDTOuQ3Wt1dkjW2v6h96zZxVSNb7gEY6nw2O0dFt9D6xPhwR8AAn9TjDwyAYsSy
N+5Zimqb0xZf7KRBX4Kor71lnLsFuGTGkp9x+lNQkuoH0xbLc4w5cmNAa6Xz0PjJUlqf7c6Mjp1S
njK9DrskoV5lMg54buoAbNz8uCzFbRlFp7GaThhbAZ48jcKJ6tiCb+hxIOR2MshRp93jNHL7AQuy
Niwp7g88nWfgr06Wy6MM08OkfVRaBbbCNE+jffsJq5cBH/TEjZUMIGoFIij2qUzfrNgHPilY37Xt
xQUGX+9XywDTyPvXBIU5n3YakOXyvvCw5dyGtqmQSwRSQneegQ06ZArz68npQtTy4qDstfY+L/TF
Gykb1iHmXxgFTkBYnfpFHENFdOjh6VmTAI6l+tHnKao1inKx1Ow8aUPnjjUPWGJ9Lkl+ALPZBWtL
X3ItO7VwW0IbzY+B+fPQACcaE1Uu1ZJb2OuN1U9YJVE+YLojngGKFfEWSGqO+kwYQFL8HMSd92hY
Ej0gdbLoLtC79OcxLgH1bvOSu1m1wKhHoAj1vDk1lX0pNSwstTb3gdHqMzUOFNriaTDS2a1S9gRS
Fe7yrrvNsXPtZShto3TeNwAAG0a/idrGq+j8tcsK4ut8eOoKYCCDNcY8VCqEEMf5RpPJ8LBrYH+t
1OLVWYYnVih67ioOrdxiRMKSjanhWujh1nXqeKqSa56ZOgQX4HJxyFzeqgUHVj7YKdyJ0tPIzBOZ
nNOY8RLsc3GjYeAFE2VJndH7yMYWs93034x5whNAG+YApc3anUBQ5i80H2+pXmUun3UQQPTpfNcW
duHXqvPRyfT4YNWRfUJROUO3yMFAzTiSw9ix+s5MTOBZL8VLZUeZNwxx8oSxBTS2BwA+oS1+irlS
o7HXV2fM8KK4aQQx1T6M5XynFdH4WGV2e4qNBQDNLSiX4ob0Xl7Rs2HHITOSf/S8Mm/Gdn4mS/xx
6KQ8i3sZsG2tCG4gOwDLh/jG5pjoUYsS/SL1PN00WF78Re5hBq3tJQfZRMBOBvxGmHAVLbaGdq3V
Ybkls3QXDe1Twpv7yR5lOKnr3f3ubt9oJdxFCzPGJIlwFxnRtzQD1zSouXrVcLVm8WLcPD3TJI/1
vZbuG93Wa3iTzPRGVDIjx4ccvcln+Y15mI62pxG3Oo3tIZMOrOyqCKIKAC1hwfwdLZjVpEgECeSx
mfiDYl/QXfqsTwCdruropcv0r43lSN5Le/mLba3Lrkh/0akXEjaDM5qnMVKJyE7MQz+1res0NeqX
CmBRFX4fV+mH68nLXg0IYH+/RQpZWqkRHkdpjpatPx4akFcG0xG8KTeDH7mqP36UP9N26iFvJArV
Aw03SA0mQOCj2NqZ8PaMfeULJeWTrVjede32/MGmWGlUdcCkAM7mrc0gCbE4yeIytLNvPS4mc3yo
bBnEskyIkNj3RgKUOnSCQ7AtHRMkHxhqoGcOgoPryuzlmVtlBONgXTW2tGkxctMYHkA/DnUkS2V/
TWGJfr2VIVrDqDqDkq17vB4mm34Wj5aXHjsELcfLXeRfIIf12MHx67APY182s7Bn/ttMWnBx3Vg6
bVwygALQSEtdairzA/jXpqAZov5xmCL7wVIq2dDCrqNv8mrBSBg+rFqY0Bm7gZUPspjUt7T8ZiDN
XbeMz0A9aby5VY7XT3PPara6ClZTLwxsgDbAfC2nCLSlPyFLear0h+tS9qZA8CJaOZEBAQt4bsHZ
AJ7aI4UGwo5mIBdVSqR3U/zDNuOzvtBvqEuGo8NPZVTc0YIBQjVdf8fNYDsST9wz3s3vEBu7lCFL
yWNMhqRp66ZY5EfxTiJiN5RtrlpxfU8pS7qYBLdfPH+NU8/yujDxHQ+T/6oSdEM4nlDUP8jGc3+t
KYk+sxErFvWrPlVNXkAsx6SFuwzJ6HUZBXWtSb4tRMX2RlcfwdwU4D7+ZHEpPMl6qYvytz4rHDFV
h1FXCzTwp9fxYII6Jpvc/jgG2sH+kQayzuSe3W6kifRaajbHPdRDW3m80KYGBfHnFrPp181WJkTo
83YZQaJXdU0YR58TANKOX7n15/1IED7+ezXYQqrkpHZjmHwVgTfXEj/Mqu52+U1B/nzy5Y0cIVPK
E8ajjmcddsOBF9x2BmBhetlAw14I2yojBE60xdMoBm1zWObjh6Wczk1W3NfR+vZR7RfmsTw9aZgk
LgHjmyrZnZ4YAckVL4/RZAHjHJ7alVer8Sfksex0/Sx3E7ftjxPiq2opXdqu7Vgt/VSf6gDZqb/Y
wdgd7DP/OqrSpZi9WLMVKITWIm8yo5wZLuQqd2lcA+5Ihhayd1OBUAhoTjrGDN9hJQ8aNqXKKe/A
71O5dkVOJuVIEr/NqH1Umiwt3M2YKNAfkI3ugJqy0gbiZ7mO6JQXlTSAwsXTUT/haSQJoftf7rcg
wSnA5Bi1Dsg+w5L8dCqG+0KSbso0EbyBEz2eZh0CmH2cO5RZ8GpUtczDpeNfN7v9EPJbFcElaoX3
/dJBUlb+5OTEUM8yZMvcezcOFmRNIEVSgCW+m8A2i6HGuCxa8qNXPY8HVKlKt4InoRmA9VzN8VpP
OZlSkp6dr/hGrKBbu8JO50W0ilVnF4WpA/MtwBfdpeepcDGvBCRK7qDAmssA5/ac+Y1owZmN0h7S
PlmH7ACnZDZudJofOn86aN+KYESRzb1+iu/hm3QNkDJEM8EPRIB5KNwEANzLlbKFqr3v5Hj4JZ6O
KrKHqRXDfcVY5oRJnKT11my0RKHhi0T8ao/C3UoBmmOgYAL8lXcgY2Y3gTmcKrDXG/D+6qEdsHsg
R4Lt6RS5GOv3ZR64a1JbiUIGrkUp6RgIcDAyvLzYKUZ2m8ytPMXTZqhKU7eAVFQyJIquScJ7RamN
iVZkKVgoePtSwoRFYTANkwllO3upYaBaOTzqS3vXmsYZsJx10LPyh06SS0L0504zjg3ATlxHwbi8
NX4xmix3Z4zGukbOz7HTHuqsO1z/jTsejbP4/ROFsK61c6FgYxrDVvyTMv4wMDKvpbLH3F7CTPFU
RLYMSlRAxQsRCthQwOnrU/Be4MSL1CPH5seKF5yeHLTVPXmdQSpR8GY+1MpsxpCY37QpVHJNT3Pj
zAXK7E1xah3I/JvezBstheMuVrwonULmgDXjQD2YsZcelMgbwbDlG16EibDsIGOb3bftzbcVTjBn
SZJO2GeDM4Nfu7LcDAuyCrATKu6Ow7ozc3AeZAnr+vneWfZGqPBsrojBcz5C1QXeZA6Om3FZlNq1
zI0IwWdzG3yzdgERdYShrAvVX5vRkkRCmRpClm/XdZ3wBDJQIQIszuNoP153r//ndMgKzQsEKIy0
CSEATZjMARUibpV5drUgJgi0AMrzksInZ92l37HALCPh2lULnTqAyAHcjIjxPW9jJ2+Bkxfy/FOs
35iqJOHY12ojQH+rlW43IIyK8N3KFytUD8NX5mdebuPiWLzWNX44/vRXl8ZGpBBCCmVeMFcJnaza
i0LDN4AIH3uYpubeyuiMvtl4kd/Mu0a4kSqEkRQoemAug1Rz9jrbZaf4OHA/B9j5K1bE+sNyKPE0
lIcSmVwhlKB+mrWDAbkMvNV4SgUrdMH/kXZly20jyfaLEAEU9lfsJCVql2y/IGzLxr7v+Pp7Sj3X
IosYVnfPy0THKMLJKuRWmSdPahomTUKnxj6pLNC8RUCx+9+FypMTM+6EEHHUqwmSaUUYaEQ1mAPK
xLLaCpaXEERKwUl+cKxkI/MHtBSwOeT9tKrC2GGagSxkLgtcs24bPnGBaMFmMKubLTgy9DvsxRne
585K3QHh2uVI38xHPqWzOKi1KI1+Ihmk15CuKjZUy83sFDcOshtDscU3nszt7/vnwCwWagzTKIxK
0viF8DRUhZWv3w0eLmMroT25VHbUpkDmoCZxiTptvxyVIn2tpPYmK1un0WuedfLOw1hn25B8UlV8
QF2Ck9NsFQnkzwQEJuI7DX3pAhJ3rFznVW95R2TMcxBME/kLvlwpak85vF0ZC19Ba7vPjZjHUrid
UpyoCWuTlSSuGdpO/jo+US6R/GfqYGtybaUrCGwt9PmCfxfcT2Qy1mh0ca13E2TO3px7op2ZTg6h
WCUUOeD0sTU1QDXqfzUIJrqncmXK2JXyH19buF1FfW0sWok9oYMh5a65K3hBawtYc+oEZCbga9mw
msuE5WjJK9AzKLkNmk17e45gY8hCs0KrS1x0gX2ADXj5DPfjMh6oriU5MSpcdD7Ykle4f4UXHJk+
/P5zZG544ViNwgx4mFVhrgb1Aon4bQawNNNelZCDzrrMBUDvCUidpqNfY4IE8jxUm6CbF5RZBsFn
XgJiXtwBvMSrlF06UMjAY900KaECGsTnMvJwaoo0hIw68vuysUTUBarxrgFcpUsAeSm+9tK9Uj0W
nRDEa2VpZeVc9+EbPZbzn8Aoj9BO6yIvChAaruTlX8WX3JkPmbt8S9wx6LzVvtGw0sInQenL79dl
Xwavc9GM6sR9YxiRMfR+UQD8UkOAEHmRIIC1T7KFuPaui9v8oJ+XrTFK03RAhESFWvt6nbwB3PpF
aFSOA7jUSxTggOTDmgIVi+LZZUlqq0VNY8SNPy8DqAXKh7Ihe2GJf14/yUYaSWQsrQS1GzZjoJPC
6GYuNqKMvUxg3fQlz3jN9mOQ2cvPxYnwPAvd5Y1n5ht3R5mBwRqt4fJVkf79pN0dpZQnRa7AOYXV
LYWkAXTjc860YQtnIujdnojoM4Coe6kZfCkCXZGCxr2V7AcVGdTkADw1/p1scftYmJzCFCilC2Y0
UC6yJJObYaDOS6SN/MhJXPOxcWZs+Mot87W1U1SV7OtH5UhlWzSSLAwgOxwHoFqzuz5X37RJ5nTa
NhQRl/nnYBeKWM1ZUslk8I3yMKuyJQ83c8FJPunlnD9lyZkMxnP0qI/piSENvlndCcUQjGAwTVMg
aBY7AtytKIZ7CTSO1+/uMnEhWJgClacrd3SUFs+1ZNTKFdCLefQNOdpl8y4HokwiAxasc9z/RmCj
kmBkEgaEL/kswDWUy2SqYMftu1CTYO2ekwqzi8ZXaWlcRUe1T4qscLivS80Rql/TyrnfDbAOcAIi
8HqgbMdiEnaMUZqlCmuvxtEnWf+1FFtQSgvCWxM2blhFP1NteVqSBGNlYEbEEPM+R1+Dc9sbmort
Gga4WQkwEMi6z287wexyozT16M9RHKgJXhgJ4ZxyQ1PPRDAmKKbdGqLoNPpL+UsfDkR/CUNeLWHD
taApghVNMnzy5bbfLu/1tC/qAVx2ktcZB2AtC3cNysPiicNekHatz61pbSnqiUy2xQxOiVwrYshU
/BUdJpSKU0fBrk7wsWh4di/PoiUbwC5Iu+sGsvnJPs+qMm60bHV9WjKRulG0AFCtBZ7Gui5iK/yc
3qfKJNe1UeqLGkNGusv0g+6tgeHIOcqSC9q8GfC8eF/zXiyb9ijTBU10IEvDosNzXYyUBnQOzTT6
6p2BMkbuVDbg8RGmitw0wMTKsefRyG8k1jDAE5HkXGS4yqtQaxA5Q2/GZyFECQr9lB+A/jkq2Wte
5uT2KFnDD16I2Naez8NSjT4Jhl2vS32Yw/S7FmReLQrZAuCr9WiRjjfnuGmAJ4ekCnUiCtvMo8yo
cchariNLnmtQks+7omv+eUg6u0xGMVssRxHJ0o5+0ie4SCL6maIdOjF5va6d2wbweXWMco66GQHP
O4y+HqlBW7gxuiPXJfBujMnaU7hKXRfxcda5dgFbjbHFo3tuBt6N8U7CeF8hAgQpLhDrqloK8rrc
re3y8i+Ogn2KOt1HaAK2fP7xBaw5MUShHHxQj2M1MgndNG9G0MTzairb5nsiiVGzRJ5FvG7awY8r
8OsmQe2hxG8ntoySPx6n/MWlG68L1HA/j8bo2zK3ahtWcMClaNzqYn2bg9pmEECXItd7wJU5/FDb
0fpEHqN36pSDraKEPDJjnlyBN2pa9bk1oIRK4cxT60RT+TQaYAPRU7CGTw0HkypvOo2TX8DoZbHU
k9jM+JjlImCKIScHfUgdU3qZhMjumkf0WXyUz77IaeNk4+RlpmRh4eZN22o2MNdYlHg3p6oVS8Nd
iNaLWRE7DEu7LZZHo852w6j5eboC+L96fac6na7tou44pQCjToJvjHROX7NRQHK6RLVzqeNkI5t2
d3I+xh4SojQpaHwGX5SbQMuNh64B2L2Mvly3ie3wdiKHSUlI3VaNTEN3sgDYgAYYwPK066l8BYyr
c6t77YBaFsc9bgC3EGw+pbLP07AJi26ekW924/o+KV0Qtcm+nFdbVYoXYzVvTHP9rpPhrhZznu5u
JkifsnX2ZtMlzqocAb1zMTqDuXMLVHG2nllqayGTd3IFnB28LIInlLlmNalL2aRC8x0WoSZBsh9R
sCbpDdoSboidqI40cR6Z9BzMk+X0jlky1lBJWxOTb4Ovpo+qcpciosuJ7MySbpsDOM8Ib1KYY5IX
6zHA3782BAKFEn0WsQsSNcQy6cVe5+aJo7ac+2RXZGTNOpkoDOBw1ujoXo0szIvCPfk6OIujHSZA
XDg6yzFIg/6ik9ShaEjWFE3V+WUU+ULavOSpKliVMa8u52y8e2SiB1Ch8lQ1eM/SKhXICqrHwafo
TUsFeVgIDV3eVgUaw8MAb4bgT8NggQiTWfbxqkJu1ETWIHfWWPLwM9uXSMs4CMAyNgmdX2KcmWHU
pojyIUZQK1k5kElxx0rhfKvtk2BVEdbwGlhaxFgb6CUao6uBO11BESqVaKmOwfWPxJFgMtmyhiGE
rNSg6014U8etFaYcx7wpAESX2HCHuixh1w+Fa7nGUoabKg3NaqbUjgSJo2ibDuJEBP0JJxqNM3Ri
S8sLvXG3gnmjzJ5X0XSWqbGlDtsopvjf5JKqAu5qbJ6jjOTnArETqpM6owccWJYCScdsXtU4fcth
UdkAStGRg08xTHIyt+HSdSvELP3NhM3PY1aCz2p06gkzV9NTHT812JSigLgTT3GMSfHon7bTv88f
8JG7nFwsOKJjUiN6+aLoUzJyY3BSkNn7nVPF7sfSaeLxVmpu68ufQ7OscnFRRaQwIbOcDtOkWHTU
7LrKk80kUwXs0sTmRyAwmZQLKPW6acsV5ai8AhJs7FwiiIepMe8VSksimmtA2vVR0udhF+b929Lh
wZqE8wMZo9KSBjnAjpTVylMM0xWl20QzwNkAXoIv1jN70HGSW4FomPEjzVHGCBt4VcfbBKm0ff0g
23qPkppogqpcZzem9eEMczOQ8oSFPD7EiRztw3VqHH0y3zC8/EL6+k5QjZJjbpdqoWI0mgI8UJeR
zIsR+FxWjcXIytEvXkNsMXMKxVpo29pEoc3PHCSfQsDz6Zf5HSOUMYaqWtXOyCGUgqrkBDOxlviS
eskteABVS8S4PeZeJ4tXwbjQFYz8yAqmxgADNUSozLmpLzU+eSbBt5gGVqxGXwrzoHfHKj4axtfr
X/OSLuxDlKlgvY7+Qbp5LkodNVJo2oQCjazZsj68YAT2oC9TZC3y6mud6I5F/ztqen9NtINZYQC/
GnZybqDMWN9K2DyS1yivFhOmgsUvYTby8iJ61otEDAtk/l/fGLuJKn2MRmVFfXqG3YQEtHPd4DaL
4LRD6dVjhQHc3BVz8n79ZjaDrYrCtGJiWzXYMs4vppmwfFYwUeyYUK8qxYcCqZjJq0BsCoFHp/0S
dEtYFFEWyiBxFdoBkwJAL8KXTs3XSuYtotq8whMpTORIxaQE4Ri8W1OmVqE9LfqPpcICILQQ5+Ih
jr8MhJc+f0Sji8+GKipSFQ2bl1kvjuHfVR5BeIoUkwAy13nFGqSqK8h2c9S/NO7otDs5ENwwAGPv
8i5+WTuPyL+HChXPwgHIwbn+Obfv4PP3MGqkprpedoSWyca6sia5u9fohC8mqN4KiXgCyW61qLDJ
qHnXBW+GFswvEWKKH8j7cz0y5gFFUAUtnKzug2IGwChup4JzukvvSOAxPqWw+Jo4WZdopclBi8O5
xKU1k752wxg1T0r5h4U9dcU5GXV+l5/4z8nYoAnibHVOR6hVpjliVHpYb1O0y42SNZzYyRNEQ9JJ
RtCUuoL+F9VfcGCE6602FnZGchcPb46ki+AGf6+JdHerTHf7ioyW5GYX5W0lwfFio1+Ewe2sOgq5
iIc14ulauA2JOZcoXRzuQyRdW4z2CY2ozOGiAdAs+tAUy+M4vI3rUUyOWXOosVMGDAIIcjcSJhrm
6Dk0XjEQB1qzxhHn+1J4vK6oF77o/IdcwCjrpQWTkoipemG/6qs79TLwmrxhtwtzYKQwblWVG4GM
dYqIqv8Sll2Mkuj1Y2wJQNzE0jGs2NaQLZzfZ5yGSzXN6D+XaWHFZWgJxut1Cf8lK/gjgh0lC/W8
EAkVAVKI75CggadlZzjzw+gCvVc5GVDIg/OPOURxcycH05muxiSWUli1uLmu9UBDsm8zoPtbEENw
NwLRd+SZYZ9Jgs88v0JBH9CxASsB1kaR2sOms12eNaad9sSezdrVEkA/ytZXInUv1SHvAUL/9SvS
2U5iOI6SFgtm789YG1c6sRe+K47po+331gT/05eUWVDkMIAfI1cRfxt08T1KYPZQ+UJnmd9GlyQW
cbQfppO8XZe6ZWifHxKdv/Pr1Y12kvQeQvU5dVtttbpwdmZQ2VwXs+XLThJm1p7lDoxsUY0iz5Q1
naXo6A6pPaq5AM3P34A0QYIncZzZtu39ydHZ/RIV6kpJVkBkiHjTSa+CxilN8M7EeI9ICht5TiBg
yLrDtCZflX65n00A5zQ8u7PZqQqDc43/xdr/HIplTeuNHNsfDfhFcS++RgBgA+7vGU7n9CjtftcO
owE6DG6Nl3OVLAFdqWAJ1DhLHUqeUYB9lw2o9+leyPqxPKq2GPAbiZcv/w+z/zwokyZOYEHBgB5E
YkFeUGkU3+KOgAUvo92VVuRw0Yi8M9KvfRLXy1GKxVI3oKE2HQDu7PhpwOPWb111bxwAp4kfeGkg
75AKOZcZT1HRwb8grRe0nRqndkuO5SA5utI8gvTHM/rqLjMkP89XxzRQKDTD5+t2yTk1ixbMpUbs
QDo9+mKd2y1WO5Ppn44In39Ihf6Ck3udO7kZKeO5nzVHLT1O/S1eFk3F2x69cRC8Uj+fjkykzbsK
y8UockhpUf9K+jC1RmXhjCFfZrbnD1Q2GKVgHKniZsUcsodmvgdOB/QblB1d+FO6AKpyPMyGc0b5
S0eJDdNkeLcwOqlnSpGDDg3pmCIMDknML/ncSnZmGM51Nbjs4tCDqUDmGUAoIfNjrq+W09ogMtB/
ZYL6JMHjdgyreymTboQhexhlLF5WMwcTQJ6U8eCk26f8I/vj0k80ZDD7KQaSB4glPfOqunqQ4/BH
QXjzv1u+8/SMH4yUJ3IisVZn8JXRYnz1fQY11cv6wzz2Voc+AzqNKuYDuXyTGwk1CBtEEVx6mHPA
YOC59psAHi1m1iF7mRBb5Y6Yjikaitcb2WtrYrLj+nfcukq0PoEiIBIdc2ZCUp0JGfie8BkF+WcZ
3VTKI7Db10VcPqahKqcymDfCipVQQ63jjTDJ82i1qnDbjS2GZFuw5Ubib70tkmPTl9iCUM+KlUWm
aaUkHK1KwDheMycY6Ih0FEpC+ahVw4D/f7wh3ai5sYQio6YIkiNM63hY52pCE1fNX8OSSD+LouIl
JZdAGeYojH1NI4b7MWhONQK0PUfxtkYR4gYYqzfTzXbCvv3VPau/4gcu4H7zOwEeJ+uABFE08bla
VGEhiKnYQOWxRcYltpZg3Af657a5o/ppYhOntmsM/3A+Hv02TDpL95T8kcuYuTG2RiupALPEGDLu
gUhqRatq0DMHyYEq8IBIWz4ZuzJRCZAARFTZLlSHrR7oQqDakOQUTbYGgxBxnj+b9nUigv79xKZV
dRUwYAQkbEjGfd8XD6jBge6/3pNmDq4r/qb/ODkOW2xOydrpSgdvLDfO4FLiQzsDFkRFn0VC7TcO
us7/G5OtNAm4/GZ/btFkAmg7D2KitXCPQ/FbT7/KBPmz8pQVxGqH3pbyp7BQ7UwbXX34GSJPuX5q
qomX0jG2LUtg07rovwnTYBYSGOv9PrztTdinZloa1hPPKOPgaVmonBcX1cBLefCBKHtI8gWyx1gm
oc67GSVgED7OIjbDPA6obivG96ap7RQDrqHMIzzdVqJPmYxHk5QeW8Mq3DCRHkTpm6jfRHSpFtq0
1++S8AQxZg9mUS2uVOSYlCYsTq30vdrXyg78kD8nB5RXpdvakdMFwCOCfACLVGwME9tgB31OnngT
abzfwriCqSFJJyXwfZmi/6464hqj7Ivx9BUkGRzLIZuOQBPBvAwWAuAgmbAUxbVZLiuwbVGTF24+
Jis24bSyIyS9ZrflcqMWBHgN3SgtYPHqpwiUY1YiRre6dpjLXgyQIIxOUg81WC6VxTJn0Ev1ILzc
SU0hWEXT9FabtNlNOc1rYrVZ2zlxNfbe9e+37QGAriYSynJYesPUIvocEG+xgHJOdrkL/aa1czy+
ekDBbFoo7mp0fniQykvyBhqkToQySiOU46ILK7QzQ23aLolTHKND6YVO+gPRkwjem+JpAW060dYc
dwkc/TYXBnkintETZKDKVIfQ2dYZnf65dEDRFNDhhu65tZfgnwOQz4/LFiRUjHEIEQjUfEVzZq/f
Kb8St7DBnPZbs6rC3i+OEvDIyzbDMdwNwUAFSq3s1ulFEgUhMVS0dVDcLLCLpldvY4PwkuzNqzRk
CfHeNKBFzFWaM7ge5Rbdo7yyDF/CS5ZCXXqH0m8YYPJ1pgCEnByd3ahgaVgz+f9C2fus1hod7BpC
pckArykq43Lr9mL+Ms0tsCEi+hsy9tkB/GLlUrQHOQRvImGjgnf2CxirEfusnmsNVqOl0j24QxO7
yPW9nKNyrIf3pTw7ktG4uVaB+HjmgAu3Tfbz+OwTe42zAcMSCNoUXRQdNMXqJjcx3MQ2ngzw8I2r
L4zB+n791jcd3olUxuGVPXhSG4ParGwcpraE74r++bv69FbZd7VWKS1k6ADGTLGTjp0ll+9NdMTI
KkeDNgPFyVmo8ZykWAKm8JP243lmJHdxVbqpajxVUuWpa/hy/dq27fCPrrLDB+C1mHSlRjXCSEH/
ltbOKqRAy0v2dTFbbY7Tu1MZjZzVsGiwFZX6tBBsNNjpmLjpEyjS9tSRl64hWtldafNqTJu5zedN
quT8JpeoqHWhjEa/zVO7XL4Y6W8AXKyxqT0jeikWjGxVPP3fzPhPZDKaWIPRIAG55oiZB9VLUVua
ps6NeiRX5CWi2auveGPZYFTbaKyq3bff+OfetgZDMjU09jVspTk/d96PqSQIQJvkmNdsQNAsZzvO
F6VXdxGljE8RTJCc1KFLukakgAzKnNDY8wHro+zFk938Gy9G0X/smjDGjzcJaYWCClPz8t4k7Whp
kfYrWwsvFbPUaafquVFLDtj1cuKVBkZMToqGoagm/vv8FlV9yBq1wrt7/JK/D/vV0z0p0H4LVuZS
gsZR8XQfsFfb3OngVPJ4yrtpmyfiqZs4cQNjK64aSBuAXwzdYmntYblPsRSA8x031fVTik5V6VRK
JKapCXosZFiiXb5nezWg1Awgt9kt4BVASgzOVIFb/d38oidimbsNy64WlR5JztIAp7kqdpLelvPP
UBIcMcvdiluu5Nymzt5mFJZGnY+dv7Zf9GZvlgDpmbx0lXOZLGy4bXuqSWidgfl/BqOIOVrpCOsY
S7ysrAJTDKtdDIi6buIN3NnbzWLpicKyIGKwQ01rJ6DyK+6zoBbsvp0tvQwSTCFJrhiM2AGAugfP
OLed++e3ZPHEYljmhjhC7Ae5WrxLlq/5ndpbIQa9dJ84JDBB9QZMGp/WcyvbAOWPKOHtitEUDOCf
q6/ZobjaDJCtZZgWWdzptrFV3Ro8DPsDQG0lTnTHM8yN+Hwq8+M+TkwG3Tu50oYcHr4NCjMEtuW+
litXVZ44tklDBeP2TgWxDbU6a9emUQDFTXf9bons8i505OMIxKyl2iEYKDHuxcmjtjokkElZxADe
wTgpE77istOTtUSPLSqwT9tW7PU52+uuGDlw7eiwPXEZODYiyZlEJljVzbgScUZuMIJ+I/wtBdlt
Zhc3y03l1be8NvqGGzgVxurq2OaKIUSorsia4K1iGOhr54ZmxCFs2AjAOmopGp0HNojCgqiXSpar
OoUjkJIOMz1r+01aQsW6rh/XhYB3/Vz343KdwOYBPVyz2prqu276dV3ApjJ8HgN0hucSZnSN0rlE
Lj+Bbs0wbOJGe+nxP+SFrc+rkGxas2zqCgVu6Jf7lmUVS90zOukx2XH1dXG1187vg6UBE4vQP6Lo
5smp9S9QP/hWf4SySWKnzssq0T5kHOsHMv6Q5d5Ky4MQDm5ZSp5SvXFudUsHTwUyCq8NiagvWK/h
A4oGMHX/jKkqBAisBdCR4IBsF2MtYILxeEPaF5NnKCrSPgL2aWB7A8j6mTRKasGBWa3lgsXjXypT
cNUa+5UG4XnQXkAmbi0SWE0xrhoqujtmIidjZL0mJaLUMb0ggj5BAzMvIxxNtXjIUHrycgVMMyRz
y+W9awNNbDkZ+IYgHXtNNURavDkIuy2rqbEzpyLj4oG7N8W+kLmOd8YauoPScpIn+pNP/TOOhHF7
7Gs1dQxLoMx/bh7COK9xrxWrly+NLaJSKtcSCqflbkA0KsXVNac7okcuR3/YLONDrCqB0kPHViiT
LYoZJBnWVkxVTzgYD+YXOjA+W8putnV7+SL4qC/YkfePW+esVCbSLq3SaAuVShNFsOvfIr9AER4M
Sd4SNJwSxsdk+MXVUsATXYxlaCzhzYC99crQhIrX6WP8G+i//BFBtzyYfdx7NZp5u8Eka2NhIktF
z2tUAAg2WzwoM1F6TtZwdrOmUlB+kKLitpOG/DYUxhqQutEIZr3SUfepiWTpi4j3oDm3mYvSiN7Y
E15lpS1IzXhMl4a8Yoes9j3E6jenBXgPu9NnkEyK5gJauqmIj+aiEAc7dnXLGI04SIcGCL1W0R7T
XJ9/rdpU77XWwHhkpZjfh27pHbmq6P4jYf4FErjBvDGENr0RJqx8WjU6Ny6r4upg3deoWlPRZ/eA
Bc9uT8rkqY2FxZnA728tyU9Nrtuf1/Vq024AVAVDHIYUZPbRGA0mWKlKsniJtAPhVhNFwAgfo/zL
dTEXWeqHIp3IYV6OvVlnuY4RHSiS8YC1UjYi/ouBLpzkri8J96XBRsm/xKEhZuJIwHQyRirPcd3P
XQbKqe5HoxwL/ZFzHtadswKYIFnOBlYJpaaC85B9I1fvKp6J/Rsl9Bur9a2UH7DTxvkb6T6bOLGC
6Q87yUPFTNXiyEglr/UoGap5wLgAeVL3Kvib69uCF7boRV2YJMDc6EVj/AhY1XNxAE0npjkZeAY/
tTcCpfiNHcMZnAj0fWie/g1SYZ5ExuWUatKWhdJpuFmKEMrcOXQyTAKhdWOPvwR+3WTTs4KFGisy
sWP3IkYBvwbexlpaPNDQWSvaXnGcurEKQr+KPGj9b47msJVi9gNSizz5gG0djf0kh9g55aI6DdLL
+i28ofUhMUhE67qwzVhlfpoBk3QkUhuFwgTrbsizjl1qIOktuptOHW0TPfgVXkXSS07F9GLlKHtA
xtSrLNRaOBXFUzCzYz6YbXZQPRQ0GivxFw9jHUG4mi+UQFe/573S/ouf+Twxk3CYnZaOiZJRPwNa
v0dYpZXtjR3AXY/yr39e0WDOyr79RXCOVEs5o+YnLb+lPKqtPsKwwzAGtQwwRiREN+kge9e/6gWg
gpXKGGUplkpdzvBuwz5+RpzZF8cYxH4gAwk98nO1u11vzy/5C7dJxtFd9iGVLak2gFNb9ZZ9cyyw
1OrnbFfPxKptXq+I48DZ4WGU4VJVj3oNa17iN71eANIbONfIE8G48GJIS6MN6bfLDSsND4PGMfVN
x/JpfSwwo8Z4DvbCJZKXVYAXD89KNLoLYHkk7xzAh/zrWsE7DuNXhkXCBKIUIy/VJ5suIy/mfzy4
wCoe40/SKqxVZYDiCQFNQhU3d9Yf7Zu406z0KL9WTuzmL8Lz9YNdPBBZqYxDmbHFs5WVj9zhL8xo
Fgd9jEpTg/KE/jvDgonKJryhR959Mp6EmIkWF60M1wVqrXItg1CTgn9xMoLl8WDtl0AkxrIWCYA2
d3mqqF7vlDtiTz6gjndtgC1Ako0V3ihjKZzEZSsinEpkomsVZzHBrkEwH6/YmBa/h52ThN9VQ7DQ
pjQMazF0+/ohqd6xGcSpRCYV6xNsq88SZBAqhguXbHksyu4VRMwv3MYv/e2XkoCslIgBHBSLrsRb
bW5SadY847beKaDwMm0Y2hEQD+dvIJm3b/KPtA+s50kc7zMhVutxxbjyUw6mgZ9RYWm/kn1/qN0V
uREJsC1aAJN1BI7ev4FX2EpACeiu/nNYFiMLboWIDNmi0SjrT48FSB7NW4xhScgkpFtA4nNsUo45
PuaiNkRN8VQqoz7hJMcZSN9UT3nIjsZr7oQ7ilGvv5uvYsCrDPFumNEc0ChJKeKq5hHf2JfeeKDb
2HufF2q2FfTzJpk4kGSrVpiTLHp9gvdkHaFqHTkVuNHMlAcT4Ilikvc8KScMSeooq5lvsfG4irmt
ZC+9KlnXbW4r8px+JiYWFGuc9sB4ad64vPWA7ZEs81TtSYOZa2bO82JbGfupNCYqkNHIQCkBu+vc
7Cg5nZ96+mO0Q+nYbjzhnvcmoe7+ipl/IHlODK/oMaqszzA81azQ7QAFr6IG5bRaQ2Jigqd0xazZ
Xb/PbWPDEDoWu9D/ZU6ITdHoCJrS6sXq7zwERZN504+cMLcVbwAnxlsLz3AaEs7fBXNa6WWv4pul
k2QJ5Hs08kBGm1pxIoHRCmOqMgqGVr1WnK1q+GWQyJaGm1T+VhocSP1mzD49DXNjutRgz20H2413
4u/uSJunys68Xe1mF4HRGytpOGFm2zWdnI7NEoig9YR6ixaw0dnRkBCnjvFMe1HFE7f9tanzJ9Ko
7zpRwtVUhbFNV7xS98p+ven80Cnf9FuMAIIucnozOa2FTQX8FMdCNtpc1TK5hQIa052J1pp0ayY/
r+s4R/9YtIY8RPVq5jgRHTRsgBYMTZFzis3X2YlWXFTd5b6cJqOQPAoTWh3sC+q/FT6AmZ5qG63f
8DFnmx735OLodzz5TkO+CCZKmJpXVcc+u8t68DgJz3r8ev3yLiY7PgLjiRwmiIDPYSVTjJMla3vo
i+fKaLycyC9anbopiQ9jRG4NHZWTPuGY2qY7PJHM+A2tGUNJjBCSNfnQdPeDOnqgoLbk7EmfKysx
FJ6730yzTgQybgTsbWAbjKAoyz47YkXebQgk7eLQVyCQdZxIxr1YxpEkMennNcIHVPwZ2wEAHtwl
u25HuEsBeCbG+I+VLpg30FzwhHHC2KRkGRgmDg2Ol78g32AVhXEcsjg2MTbyqTCByY0C7HTo7A4E
AQ7WGbv560LZrLHoRXwcNYBcBY+jpxx7YHnk1jCXVqIiVuc38X0iusU+csPn9ag9ld8Xp/KKp/qb
mVrSV45cjndhWS/iagDx5gqladzsO3p8NorremSZNm0mRKnVGVZyx21fcLy0xqSrWWgUZSNTnwYk
OJ02TBCHEr/GsGEDjAt5/B9PyXibWDKiZiohL91p+/IeCyzRkbDaQNrP7rDL3fqXzLtY3gdlHI/Z
raBWBGjIS2+i79o+CaaX+Cm5lY/m7ejmHeaZxSA8qu+ck/JulvE64xQriwJqC+R8dKsENsgSbAQY
sBGgtbRDa7i8iMtTIMbrmN2QgJ4f6VE+YSyX6AesMuR8Pmp6F4nlp2PTGFeTFooJ8nC4mhSocyAT
AsknHn/7CO+LMY5GLvJhmSo4mjH6LojvoW5ajVY5kvl6/RvxjkP/fhL6ijZMh7756zh7Och82R/g
N3kfhiOGZUbQMvSu5vXDQUeBHJiujJ7O36DM5mgcy4Wgdz1GowkUgE6RKXbpaZM1WgoqJaEFinmH
Z1mceKAzvkON+8JYYnwmNQIZUNdaatE7hvz9+kfi5ORso0qpe71XFNhRK0cWWFiTofcmPZDB4VUB
0nRd2GZp/iT/YnF/qBe0mTFQaY7hZ3RZumNGWN6XA7L10UB6CY/cCM7Rd51xFWlbT1ikShXktr4B
2GdvHiTJTl6Ud0OySkS8wml/RaOnP3NOS7/QFXtm0X9inSHUhtAYxY/voZvOHACbdlvt1luB//7g
6SfjPcoyVZVwhCPWbvPn5Qj+Yld8Gl3Bb9DZERzV4ZyO4xBZVtZYSmV8yY/TyVgNNbzEd8rXDPGU
eL2flFb+638NpzrjUUjbDmpGfbAQdK+Lu9yuPwC1UI/ZjfFlfYlhi/90tvGvbAmrBQBNo3NNTEAF
EjknDYY5vFp4mbM3PeLARrYv8fPfp38/8ZGK1o1dWCJ5ltbIms2jmfUcm9t2j58SGO2XtFE3ehF3
ZtYPpv61WEN7TmUnMr7JdWcl2M5QSKXH0Y1tXfwUSk3y5FjyYpbxPMDkOlcrkGV2PiqR8P/mQ/8K
O+fvM+AJZJQ/BIRAIEODmgwedkmgJx6ARm78XfFav+rs/BcP1nSB02Y1g4migjCO2GZMo+jPPHKR
TP8eGpsuUqBwe8wwx+jF50eh9dQ9FqW5f6MCu9UMI3TtxX90k7GGlshtZtL4mt9QMPxwK7i9VdzE
gRjEL5wPytGij9s4+aAGRrVzrE6Bc/k2/MYjM1ADuO4jJmIjZLPSXvPEA5YrYJQx9pfH68K3/fef
c7LIoyoxcnUkkN2It1mJvlIEMEz5kGQmx1T+S9HoUxJ16CenNDEdJXR/FfDVL5Kj3tCZNP2l2GX3
mOJ0429cj8Y7G+Nf2kjrFkwuwf6bHbY2W+DWxaZ5YlcoSoBFTbP6DPWqGpQFvLDI+6KM5wFjsKln
CSTP8eP6f6Rd147kOLL9IgEylHuVS59ZvqrrRah28t5Q0tffw+rZqWxWdnLuDHaBxaKAjqQYDAYj
TpyDaUpSVDd9KzlW8mB1kJDov46ZKJr+4fH58YG5YGQRcJCYMo4pI0oGhdVzsU46p7xhdMkaRHNc
GT8kwDvFndFLPubudU/6Q/7xYZ+LSyRvell+TwV0B3CSE9I4L713FuD1mNxo7ox36lrYtBAEeZ6G
tRw7OpUqsh4KDbppXwdMKtbyTCDkMe3ggxJR1LkQejIfnXqKXqzSGEESmQPYXgzIbSpy1v3Ikynf
N9OgerpUtB6Ql5lr6j3w6jOt17Ld6S7FcMqqjBMQMed99+0/bgEXtUiij4XN6inREx4e1jYPHqwN
8aYtDnVQPET/4HYQHDJ+NjLVSCvlkWwEhfWigph5bIOwOEzCrscfSsB/uxcv/ykRLZVUvdPh3v2e
lRdTD2oVr2pQBXgfCOpuolXxwapMQIoGobig0b6kSHwwHOCVduNkpmhwnp3Kz3nsx7K4IAWeRXNW
KmAhoJDhdCloHcObVhoF0VcQkHj2qbZs5ibRkWpN9pucYJJCySqPViuL7uZlX2bjuonJw3VvvPz6
+VgZF49sSPEOU67gZJovS7qSl60K9pKpvcna++uWLmJmzm5rnpw0UXIqEQlBAAoj1a76aaxsR99X
B8uDdA7wcxm6OmgVzMIuptAylxv1bZMtEJliyZgSgNthuidPc+4w+EyGs+CQb+WxUCDSBTSd8IJj
geaa73CBSJ7wOLcyiSVmvypgg34k9ABSzWKFyeCg8rQ6MHrHWLz6R6mKJZdFbsXFm1rTmzm18CwC
IGv2AT0HHewIaj/IjuJ4Sj469IajYk9UONx6fMoXR12LuL4/Tfdz2SJPo1/JcpVGMg5r+6IPDgX6
91uMEkKMs/SsvQ6Sk+cOREp2qgxSd/CeiW77P5Sx//Z0Hukhpxk+wwBPV0zIpTjwttE4lf1NFHlt
ue2WAwm/XPf497zsytbzM9njOENvOoXHT0G4ajEscpjWKDJAt/MQB+0OGEDw0zrWujrlB/XYfNXF
UxaiLJ0nPitAFU4rG2hV5vvgpDhhDN/r3lGkORvLZzOHjIRDQZUUIOpn4XcXxE7CpVm0SUyF9kiz
qDt60E3FCPLYO+VueJHRns48+0Y9iETVBfkG38mtdHtJzRyAglQOosw+FGUhuHtEMYVwiZSugIjd
/lXaqDfTRn0EXAFywkDKvic13X2+ze6LHnmrsM8quPcIF87wXjaWakZE6V960LOh9ruldB1j7C/H
VloB4hg9/QMFdZFdLpKNOhnz2cIRpm69p2/dERrNqOarD1kCmgx7a+xi3/4iAhsITxEXvwZa9qVp
wmz+Qm5BQn4s1iCPqjDRbqC6L7ld0Ox1PDDNp+Wp8JKTKHQJrki+81vqxljLzIEn/S5tzdUQFX6d
HkYTOpolCa7HDFEGxTeBB6O3OvILytE9EdxQttv62lb1GGOOMEtmKdKVCMW3g800lJOhqNHVPrQb
6GH/UGrfPNJAWrWrrt6K7AnOJT+5I1PTsGfJQDEJxABqdRjbp+ufT2SACzaNAUqcAvOBwZjiciuz
lSJT77oJ4Q5xKVPcDZpSsfzduG0BckNJc9v7KPlBVBE7JHiwCaLn+8DO+YNcyjHrCGWvQMklf5LI
Os9q0EsqgkWJzHAhhc5KWU8de6At1Is1NK/zHdFEOCWRFS6AmIoaVwpld5FNkMxWSeqYmf29HqNw
fX2TRH7AxQzToGFpxiPYhft5jfsn0GrBqNQ7vO/K0eH7uHJBlpxaQKeSVb9Byw+Bv9jI+yyg63+F
qT9LnfnebaL3ZtSyQleilR7FEEiNl7t2zKJDM4CfFu1iaFTM/dbQ1rP0SjB//p8+J9/FHaJ4bEa7
B/qq3+rFA00KgQFRXcTgXlhhlkFxokOQZWmK8iKDg9q6wVSX7iuF06KGT3aRFyFh2eVb8dUmcBeD
/f23UzZOHTRgjGBQoAZ4INP3//b9uJAxR11XzaGKK6wrd8lo5q6cDqJRE9Ei2PV9toictEQtEkDD
o0Jz5Ej3l7AU8cIKTjDfoDVxWaRGgvsi18Dh6wANctSfJdfELLdjABB+UvzuXvJEs7sis1zgGE29
XiaGLDPnoxr/CCGgLppQFyXK/KAsxXSjPcewUb/oJwjAoZDduIhSIKvxwmDFZMzqO6gNPkved0Es
ESyPb+B2WoQZ4BCmw850jGh2pGJHTZEgiagkxvdvFRrWRspK2HqD5uO40Xdl6Wh38v3gxXeKbz23
j6LWtOirfurharYUwzEZvt7OXS3AR13V6zJgZCcJ3n+pZ0IhbvIZbyq6oK6IlEv0abm4AolRWYsl
VL6S8CWevg+Y1EmET3xBhsg3dRVbKsMElEABxBvINr0hPqnwtAZjsqdtSaC9YfaUDSOKMfCCM/+p
szukXVOw5nWx1N6UxVAVFWFWhW7DxRUDumC1FePhzLige+jHTGtr0wXZpjxWQeTFj4Z/PVqKPieX
jGRUt6eRPZu7/g7TO2ATzh0bQG1DzrwZk/vXrYkucr6N29lZrFkUZbcexH/1d303rrO9tAJXv5hc
SFR/5xu4NUTrIGCHMziD61N3ojsJmtWRPyl+VAWdF54012ygbuUKJxEFrsIPyiVTm08auOaDiD5C
wc/HuL5g30SewhPhSIVd0DJC9v0Lhp6hdySnDmvKGWhqFEH+b8FXf1d1+Hk4o+pAlNHjQpq3urpn
oKFitazGnw0FWgTqk5MrraqAjELxOpZBXkn/+PE4i9S1BcYx3IT5GHSPc3pj6X5O9wZov8JdkYky
dNGzw2L7e3a961maa2GJIDNi7Hj2WfGyXCvv4syyI2KHEYRNfnAOfHtVZeQYUppMIyh1uuqT0bOM
V8HRY9H32kfkQssypMmgkpDNilIftSF3wDXrjehEKa4aOyCaF0Uz0cK42NJjQEkvswEBc4hfMP21
njN617X0Xz3bbAwrKJiCUvmTkBaLvCRhtQSpBLXl/Nuk74pCNB/3BzD3hxX2uj9ziZxEs95UcIkS
nq94GZCkySoDNhf0aCu6Ez1DPtHb/qrhftjjLlPa1BB5Ld+bl+Gq8BM/hB6dg8aa06+XnZw5kEH/
yo77ArdM/chY0c6tnifJif5dsvvxU7jTMGfVnJaJjBdJXruRVbrzIAn28A8n7sMG86Wzz0vicu70
Fkcc6KXvdcCwS4YT32GawRPPMf+hzPVhjTsLY0OpPppoUrQo0DI857J40p2E8my0BTQGzyAw+SMJ
bV3pBhI2muQM+D2C0fHLl8THj+COh1lhxfmI47EM2zmpt1HZC3LdP1y3Hya4XB7wG1tvTMBxWD14
8TRv2dW7YmME2UnfCOLLZYDIhy2uDNDYGrS0MKkUDH3uRHO6KSzqSOarHN6qMYql8biZLLrWlW0V
laKFsg37HNz+Nm7Lv7uPjH/d6GOWeubOBEbhMQ2WteQOQQyZ4p/lUXONNQqmqZBMTLCJNvsqZ367
WNBhJwZuemXoVnTWvUnIEyNYGhd4+kKKQ32olUDO2p8Lre5Lg77mI7m9vn+iL8jFGxnMr5Y2IRGc
tNhRU/BD6TSQ1cwjuUhWRXTYefZ5S5qobbEW+f9kcdC53hGv2pQgDTTuri/sD82oD9/gQkvc5BRS
alhZrt9pme4Y0zHXYlTeCiezv9Z54s/pfUpFHWaRZ3AxRtIVlJEgdB2AFaFKjmEqUpr4xPzOXRE2
F0D6MO7Gnr0x2enOgEYOv2i9Q1cM8GH64LaBZIdfrpcWzb5+pZoOCGL96akIbA0Cu45o2Fq0YC7Y
yKXRDlOIjDS1E29MVScORTohlzOKj63kYgxBaUfL4wFTyPlJiRWvNI55LJysvr4QgI9/P9MYGVmk
nDVxp2/GlkDSJdqC2HGjvmDO2ckCaSNEt15fl8bzzuDVpyTWoLO+3aJBS/S9W6xiMGUBVGiBcEcR
aA0k3UWob+Yhfw6bGk8tqeidSowU98Pc9F6e6xBPg0Zu/yjRN62rRXf89RADOrHfv6stWbkmzTiI
qE+ctEDf2yAMxTOzBq49TtAXbfHsdLIaXbzwTRAERHvK/n4Wp6fBqKyph+3lm3QaN/Mh3ICWvXth
3My9S3bDc/Z83aRotVzYAVxysdoWaT2dCmQUjZNPX/RWc8rm32X2/zsVmsxHmkIqOghsoprmpRvz
W7RW1qGnH/qfi9+DTV9UghF9Si7sZGOeDwZrk9ARSCpNPpgyFSxJ5JdcKIF0YD1XIVKjMgGjrEo8
yHT7Bvmet3swGgmKEpdflx+fjwsqMbEUKUTRM1BSoMLmR3tMXCrdykvq2uExk75MsQgmfblUp2rQ
Q1Ywnggxm9/dsddKRVYZ9pNuZzdcEZC61qpf/Kh3g+YsqwWidDnuwvCOfI1v7d6bI8GiL0acjx/A
N1qho952Awj/kDDdxyV0geLMy43Uu34GRFb47EjJ7ULTW0RSUNChswE5Dsh5Lt/+mxUuQyrAggHV
KIZ6SDCOFd8TO3PS5eG6kcsFl7MvxkWvhkxa2Ou4bfug3ZM3MNZ6oAfcNi+sLtCcovvi63WLFwPI
mUEuZNEFIw8KEH6BSaNTE8XelDa3UDzaKXp2d93UJ37j91TizBYXrMA+ns6GgosAIE23HF3jZ/4l
B16JFXWMl+VpPC6vmZhwke3/p/vnzCwfuZRObyw2sfgX4SLkqqKVvgJs7d+1w89McVGrlAyrKhOY
Ki1oftiPaiFwkIth5MwAF7OqUF6KrseoK5o2TgqZ7yZZa1Pm9eCktqsd6XvXMhX/P24cF0gwWkd7
aOyhz3CK7rLIqW67R+tLvcufFsg4OfRhfASF8uBEgtvtcnH1Y7l8S5ZoQ2fOPQx3fvxQ3PX31SpZ
jdtqr7ggd3Pk3f9fXYhzUr4zq6U9mWWGidGbA4WscmZK62FRnb7PV9c/KztaV/yS78FOcWP0A3s3
g6NiJY9kl9ij6AOyqHTNBhdP0jSjxOzefR+6TV9YMbV3Bq/43q/EiDzmfNeMcbGk7bXCVHvk5upy
sMOvbfq0yPsF4KVs2amZ6GVyuVh25hxcOMn7WitCMM0Adm2f5Kdlk9+3XyW4JHlp7/LJUUXXmdAd
uUgyyrmcSAtOX1PHK500D9ai7SIr3lWxrKzHmK5mtVj35bgDKchbVC1ekwO+jOnleVO39DltRN0w
kQ9xAUctUhVehCtekh6lGHqFkuRd91LB7coL/pEIxINSDAtx9Fb1y763O3eZiai2IgjSfLO2hv5W
jalrRjRVbkzUVaJV+saSdXFhTrAivjkLTctE7zqcu6o5NhberRjYp9+vfzWRc/Kt2cLq7KjsUPwD
5bzqZaXH5KfMR2Wb3ZDRKSPUc0Up8+W7AUobgN1ACPUd4Hj2+kgotdWC5Q5jwKaGs9VfqK+1YGmX
v9+HHe4Oylq9SidWEUg31Mcs73p6jg7Kqtgw1Gnqz7thLdJxvpilaBBhATk7+PTfS61nSxvHydIl
C0R85aRsJPvZRMkoor1byyJxoosH6swSl+ZlJSiJKhWkI2U8QJjomBciT2cP+09R8swCF5L7aR6m
lCXFYd4urj3n37oeOOGkImmgKqWP56urLsndRMBhmjXCy1y0Qvb3s2+palZXgZ2VAL4uu3MYHxb4
pgTeCB9MokpzkL0siBtHVH5gkejasrlorRlyBLM5mBunebX0qkMTzAp1i68N4CruS++6l16uvp99
Zi5W21k7txUYFQJIsi1OM8/gnq0CbQait8B8UAtAiFG4lTRsjWk6gEEs0IxhM4VAliUQybNb/Kga
AplNdYDy2jpG27qr4k1Tq7kAgyPaEC6GL9FSmNEEl2uXH+ZyqkUp/uVr6+xTcAd2VtVpVitrDmhm
Q+kWRQKKHK7DODz6WcWke9JkxnjM0NTL6q+tfTRz05E6rcL/7bdmK2KHu/zKOftBXD6py2qraAXo
bOUtMaTVO8/z197pfU1VvWW4w8F2wztRt+vy++PDLD80NZRTZU6MyLb6OXp08Tu3eIWaSoRAaUPC
EjMT30iALlcQiRDel5/iZ6a5N6pOCy2Ww/dDB0jCsGx0A/ylzehq+N/5SQGGvv/aeItLkdczEUia
j7eM8wGRQfgdLgZwaIoTPP81+5OohkK6OB9T4Mrm7ejNfv6Nga57J36jXrqGWIibrxrRpXExguum
rsqWDZk0XkFQr2NDtlj/lMEBIVtW6hClANchMO7WvYEHYeGmThNjTkS03MsV7A/T/LZTYqk4YzZ6
7IanKU6VO3HttKehcZbn/GT7va+49IFlGoNj+LmrOrPX166au/0TE24Swc8vQyPPfhDnDF1dGaNq
oOtqKs7yQp/KL/p6iDAgW/uq7WSHBsTccIPmpoaO87y2v18PjZfjwZl97o7r1Gi0zPIdH5Md+wdo
CnlEdxVQyMMwI5FGH9IuQeHvCAxfjHQG0dA/J7Il80JgtS1lhpWhAq2f0hxCpGaQBkMVtJhfdCdf
Y0Lm5Uq+E1hlF+qnm8cwLRUqawTWuQs3HHIbWvTIYFleBFLn++QxBNhJQ8W7PWg3poCRjV+kRUym
oQR3hny6afKjKkSyWgmPLjXIjUl2zRlCQ0XVe4JF8WeYt8Jdb4sd6qa2YFHsPFlPNhvADeq1vkI4
dbP78SAmdf/kN7xN7qJqyjZuUg02p9yV7jVGQL7qiDNi7qnaq4Hi65MT+6K0lk8cflnVobMC3RyU
MrntS9WytcMR6SaVwaVLd/Z4NAlEMNFCj4xeEKcub96HMfb3s+QoDJVkMhj1kx6FaGbZW5nUgo78
p8E5fkFcJlTntU0NlRWJcjd7ov7i6bvl2fpCbjpcAMWNeQsuNkdeDzvR6NZlp/lYHec04NL6i88x
XcYH22gLEFovTxUGiAUnnX+K8EvkPCVUco2YDZbImHQZ7dMQNP+AX46/VHgzXGLTzV1O6/zdIS2n
L0BIAZCdMf0cOhH859N7jjfFpSz2iP/YrHPNqJIUD2NSf1HDMN48KxLiNv5w2P7eq/eM4swTrTkb
E1At/opa8mF4XHa2H+4ZZCRylx/SjcEqboKowr/CuVXy7yzQEKp9NWPfWM/8nflja+3NlYZHnSgj
EPgir8k2pQRFkwnr65RDOhybbp1194LlCPxD5UJHXTdlb9rYNLKKoCnjLOvCVY7lzwGMgOBWPIRH
Kei+ihKOT8gD/ityQQRXe0Jl9hXTTXwDrpit6WqrCmeaAYZFE1giz1S5cAIiXU1KGA1guidbM0i2
tl/77DGOewD2RO+4T3AffnVcECFTVBUla1wzMT3oA/v9mgaQYv0HN44gGvMsE91k5krB+FPlaHGl
snOKqnEFPiIIVSoXQySrMzVlsViPyglbR/HG2LFjv+xd/Zk1X8Agiau1cOgpwnjvU+tCVki0h4Ir
jk+Oswo8fCWDqoyL7RTQP1LUdanedvmXOBbRM4m8k0+HYzp0CokqBc1+b3ypNxoKU7a/yCs2uS4m
jBScc55AIjKnTLJbnME8/QKyphSjnWojilvsIJ+neJxPaurv1zYUSurUYk1/xpWE6mHmskNnOIqr
+OOqh3S2IE8QrYqLLPHYq8nIsNdt8mbYT4O2r+bv1z1T4Jg8eUQPLny91GGCBa8yyFatz4iQRQMd
ovihcfHD7E0Uo9ikYHiIbxSvARtsvTbu4yNa/aviaxtcXxY7T5+3CrQ4MoEcMNrev29VqJqNYTSt
FshW50516jZ56EzZqRr0tUWp0wItf93iHzz+wyTnHZaFBj9RiYoHAPrvHoiz7yV3/havi0A863B5
2z6McZ4BWbBWqqCwim2ztt0qWw0Ijv1KhOe+fLV9mOHuGEWtMrkyGi3QJJQLu9kd0tNIHsIhEX29
y2frwxLnH7qSV/2gvuPoZFd1Oyf34iBZISvAi71eiSCel2P+hznuepkTq7fCHgtbwtELZQCS4heB
P4hMcNlpJUsmu6FZlqNuizuQGO7w4D1Yjr39dUcL78zL4eJjUdwlMy8EAnkDxgXJ6xRA6sWpMSeV
PTKqhvxt8dmcvejZJDLJJaylqdJ50qkatEMb3kRzKPkVnlj33WAqgg8qMMXjYmk4VXOmRJgF6+nG
HM27oUD3Jq696/sm2DYeBavFxqiXPRBIXXy7VNtOf7v+73/CcP66Rf7eJZuLE0shd/HM0Pcss8k9
KCHgPa346VYUcz8Vp3lLXJDQ7CpX5hZLYR6I8UBwuJgvAE6DvQZkk5vpgY0Q2a75areOZjhDDFie
KNkXfU7297MHRoKSd5uUthoYywNRYkeRhLmVINbbXOiA7one5ZAYhWKBfTK2g5tvwi3oxkHMnR6R
oB4gtQkiBECQfMFWXn7IfGwlF0WMCEFfYa8LSNrrh64eO7+FHm7QzSnSZKSVjpHZg2cnQ3kwI7vD
bFFaBxmm2AXXnehscLEmkea2DKFJFFRS5+rW4AAK6QDC4V5fsGgzuQAzQOBUjheYGYADTLu7IRSs
4w/v0Y8vysWTpNSqGZ1HTFRDIE3ZN8fSY4xvyabcaXhNeeQ5EvKB/eGt8T+jOg+S7SFKN0VyJQck
VQZn0GPIaPZbaaCqY1rhvqqTLW2ak2HS+7yyN/GULgJPYo7y53QFzcffTwmV7b4sLSw7zNN9FZ2S
WfYt23RGwEqvb+F1T0EP5HdL6tKFc5snOCyluhmz4k2Z6c9Ka73/ZoYLPSD9LosIBLCYn30eoude
fRgqQUPrE5XO7+ENNYzfl9I3lVlkEmx0fmI4xR3Q4ofkR/4cJQ4bMS1X2YkCMVqcRIH1U2mdt8w+
8llQG0bQ/c3v58DtvSF36gf9m/pUBpVbAxrSvKRv9dFax1v7S3krehMIjojOQ2S7TP3riGRP5cOy
t3dsYrhdS2+F6kSYDUkgVeGod9f381MzjV8yF2Eko6BK2iG30J3kjfxs7lh+ZvrmbTU60rZ1EeAE
LvSHJ8PHseSijQ2m2C6Wag0Yaxn8j8qeSWVBsooRfqlO4tmiIT/RKeSCT4Mnq1YThPPaLhwS/mzb
vWUdq74VnEHRyt5ThDP/yVNZTwr2McmqOhK32uLtf1I35VN7xKjBq/ldsHnXXwv6ewA8szdEtl02
jOG68RnplLZmxcU8qH4AkexCeTtg6n/6Nt0BF7kR2GYB5Upoe382ndmeSarHc/OehLD5NMVhAzK6
b2O8VvJEAzKC6Pb+4c+MGbWRQ3kMb7CpBHdxuyNocNXk/vqSREa4uFPXptSMvQZ1M4jc65spu0/n
h+smRMftPQicLSSUsiGcFCwkelqC8CdgPS7ZpE/EG311n/qSJwn6SQLff+9qnxk059ZQU4IHc4O5
hSh9WYwvU/MkATguWBmL/Nf8gQskVa2DPapA+gsarGN+08Ef2ufGQxUFVa//+tDDWO3voVrWIplG
kQaPAM2ng5JU8aQraS/YL9EB4yKHTRZ11Clg24zUR1uzWqXi/wM2RMHH48v1dJaTClpZ4CRfQ3bS
/0WIq/sE4zz/ZLj0emYN4tvfP14EwUA6VIhTcjw7UXMoBsWXAQeeJ9OL7V3RhYJoIfDCz+V6eUot
GsLt6wzi6gcdtA2a8aJ1gqEMwRHmS/ZKlzMCcKQOeTI4Xfw9Cr+qIvIeUZR/H4s+O1JWH5U2rRB1
GSJcBWEylJsZ2565AtfeDypEXIgWxf5+Zg+k1KmlmoB8Se0mJejXkv2SWJ7g/Ip8gm3hmZWFDlat
2riVO186zZPX3gCTukObdHShYPwTI19evjXW7QGYkknEnnjROLQDFIMYKtr73Dmz+rir+xnnbAzw
Axz6CBqr+L68r5fv74zBBxV6ZEvlJtZrSzeivO+9wPspdn2Y5ydNYnmIVK1i0xnvU4o6AXsi6mLg
kO9rFFp0UNIQP7uVfBDlsFxsZ95oDuIcWiT5DzCUgijXWw6DLQR7fEL+vKdnZ7+MO6k0Ik0tASUQ
5Jto3dabtN91oKV9zUxXlx37GG21Fn300dW39XZUXsw4QddGBEC6nJKf/QzudWFok1WCsupX/3Lc
E7+GQPOJCcVVG9z3t8CoeuUKuD8RDZPAMXiGwKIw0QtDrhzQ8KamK7kvndR6kIz7vnnOEtHs5ieM
F/+5uRTAXOqZaqwbBrDP6BXHpXe7R6Abo1VlY8xRceXRWTLAFMofoi7O5dfq2TfmjnlXLn+puDHe
mfYG2f8hQp0UkM5bSwAiuFxBOrPFHfYEIAWtxe0WhFXxOk/NwWqsySu1bJeHmMFvn2sybuoifMoH
7LZnLI/FV9XQTwAf7dWuOwEz/mNRzGfdRtNLa19aY44EAYl96mtnkssnbEmvJps1MBr10BVvKRFN
AFwMq2ffgLneWcAzMlLEowQDC4SC82EnYepffhJE1YuVpDMjXGCTSCVlpG+UIB+LGoNfWuFm9bIu
pSGQ5HzYZJYJwV4i7fQs2zRVnnumgXeu4FcIlsoPwoRKl84FO0Xqyj6N+2xND/lJ8hE1VsMexYld
eiuEqbH9ubJ//CQMCpRT0TC6A/0ekMkja/ayhqiGqp3ilhAoZKVRQB9EiegnVpJfZ1jXdJVoBsDe
nOPo5TAYhAHZqTt5yr48paUDnKYMvv/b6KY/ZkECWk52d4OQ3m+gxZav69U/mOe9mPRAPfZ/P4Rz
MHOSs6llRLXaqUT01vYFoHLFSnrrPOl2emJzr92zKjjal18YZ1Y5jysWiSozOzfFU/E2HBOQwJiu
9Go59VEHHBEt/X+T230Y5HPXcQkNPDFMEHbkmHOyweSmfm8Sv1L/v3Sh3MbyWWsSdkk5vZMkLLM7
L2DKbkbHmjrBaRFsG5+ryqbWZJQJ6dH6GA+jnxbfwfXvSIksiHCXKz5nX469Cs4ikLqkf0ELe097
IbnHKHfDG2hv1KB92OfHcTWB7SUQcche7lSc2eVuuWnpimrJkFCmHWSwWs3FzISzRBi+KConNW4z
K3bmbgqMTCSDfTmo/30keLTJXBo9nRt820HKPbnG8R/1PhZs4OWO7dn6uNstGqmaqhMwCo3PJpcN
cAxmjwnoWCEtckpF5UqW+3wOdB9r4uLNgpy2X5iEyvhC/X7DEDQI7rcyGJrF00eiD8jFlD7TJDW0
MH2kL8XTQOUSE4bZ9+vXxeXb4mNBXATBALGtlO8HoK9WJaRv5ITcGa3oTSjaJh5KQq0c+q5McKdA
YTPKTqb81Mo3E/0p5zu7wru3KZzGhCwB6GUNmgm85A85ECR+gSa2bZ3nNCuqkKLFhH0jK+pPe22v
76pD9YrZsVvAfN+x5YPHJAgIZh4xDCXE7Vzey48fwLmpEkVjnOWMUUMGEb9avhpK/uPfbOWHCc43
Tej0dqqNNbbVQ18pDrUat59t/7qVy4HMtmXb0DSgbC3OY7oln2g86gxENqIWCIRO5TJmI+rVzoSC
ICi5/v/A/Pfr4MMo3zcmfZEsdYYEwx7Ap6T62gll3cbNmNI4g+o1nn477JkIcu5keCEtP/un/E57
a2//BY8j/2O4d1qTqmSkIQocCmacGcwBs/enwp3uej906KY//IM6+sW30dkHYIHp7PrQtDGKqgRf
vdwzIk6yjb/0N4pTPLIOqRwMG/AFTa9FgAapoNjH9vNTyDuzzF1ctVb2eTnj0/8CF41rDcBxjCQK
MouLgejMDDtAZwssB4gvFRLKVElOXAvSIJWWODFw3Nfd92KmemaG/YwzM3Yi5WmoG2pgt/RhGdqb
SI2Io2lQ5ZCkda33otBz8eCfGeQOfl3ZiWJ12LgKrQ48A5xIKNN4OQ08s8Gf/LJGV6fGtxtffpXn
I9+4YfiA/EgCPNZdRVTDuXgPnlnkrqapyq3BWmBRd5ag3RgA0UUHgqpY6Wf3om7Z5eh9Zo0LOdTW
krgjSHNbD1I6QeaHGwyRrpNtAhWd9I4de3vT4g0QucU/qIhcd02Tby3PemkWxgififK1Om3R33aV
NveuO+b1A27y3WNrGAA/aAmI25bpAHzJdpZ6Xy5asNf3+0InPriMV9dNXlqXKqu6pmqyjv9ybqPZ
SUsLy1IDterXQ2jfEQmSLI1oiOji9p3b4ZxFmvJJlgmcxb7Pb5R9D9HNI11Nz2UQInjpq/ZNaZ3k
Jl0PN5lHIQFlr68v9FKWr8q6baB0aqPhwh16kqRmSNJFDWKVzcmibZ46faU5tBGBKy5ObKiyTbAe
XbVNm4uWxqioRs+QR0ztrodOCeiuXw2v2mt3NbhLFDddz2t9k+7FUYD903ygPjfNRVBrJPEcIUMF
IUzvqU+xi5ruOtow9F37KlbgvBRJz81xH7UERsYoh1nFWOjXorDXfZs4efJ96L4YnSGI2peCKNNA
MA1VxiwYj3rWMnWQaCGrQYYHU28OTgX2kus+cjGvUTGPpWomNk7hq48kac1Y6XHPvesUgu46hmJ9
dbDd3td//jN6gYsV33Ob3JaFRh6mY4mTMWzDw+BjaP175puBsiYaypCtT5GTdjfQ61rhYG6kh+tL
vngsLEUHDQBwu586QzWGUEOqYgenrHBD/Z72tl+alTNFoqL7xRsKTLh/m+LSF7XJ8rl4Z0n3mPRl
swK/4k3jodQOeWZ7U/m64IZ67/58Og02xpTgM6h28WceqsWaAklTNShBJqxjTDbUidcOi6cuOIZt
6JrxHGTQAxsTJXHkfNxYnezFlLidmb60CpB2Q78fFAiV0c6xxsad534zmLWfdKgo2apg2P+Si2uy
LROT2EAY8wOPLdESBKketJrTa0Zuo3EWOLjIAJeImItVqRV6nEE15o4aH6X67ro7XXzjnS+Bu090
xRymeC7lICT6jyGRd2Zkym5v116vN9t4jFWnJHXkzAoGKIYcdfask5x2kgfBxSZaKnfhaNk0aN2A
b6lOqiurtVO1kn99sZfuzvO18ikJsdOm64Af6NredIjcPfXNnKOpmi6C2HexV3BmiichwbBCl/bx
AG0PHVOpZTCuC3w1f/FBDYJapmBhol3k6UjSWbXtpYS5eIP5c7wxEt/Y4EXldje9cKTgUgg6XxsX
F1pS0xHccxD3GPCewhBbsSlnL4nC2MVd1gnWJtg0k7ucwRhCG7OJARhPFrwvMDoP2lFL0gRmLt2M
54ti7nn2xrC6EVjE3sBbLX7EO9GVCJhjTG2VN4mDjuZ1R7zYxjq3xhZ9Zi2C6osWoakfQCKtvcNU
EPUNNw9sX39txuc5sFeRKwNpJYzpoq/JBZS6sGwZ/Q4lCB/NE3t3dKs4kDfA7u3LJ2AM1vp3EUW1
0Dm5EGPkQ9sMOmyy6R329E5e27W5QlHfjQJRfnyxdnr+abk4YmhGFdoGrAGceFcHxSpc26gRiesb
omPARZNyiJJpnAotsPvYN0Z6Ey/AeYPpY3FrOonYHi+mOmfr4uUg8nCoSTI2ZqBHeFAtnuJUTJG0
S33iSAcKVlmK1rdnloIr6PL2Kbqt2IT8H2lfttw2znX7RKziDPKWoyRLlmc7uWE5TsJ5nvn0Z8H5
/hYbYQt90teu8hZA7IWNPawlQbidyZwUoyqTRgBq0to7Ph+EUiII7NBnIyrKnFtgs3dDWVljwCVC
OBerywC2FAdoZvd+4NAonD4Ywb3t8CjoPqNQNuRY22PgpajGXBoJVtc5xb7ZiyZtlDsnd7Rbn7jx
jwib6g9ufZe4GRJlkhu8yrumtjAdA/U44jQ+rzC36aKrHWCQyOzKeihGMOm06CvNuttKLqypeuYg
0CberawwCKQEmaiLItadHctbcbGE1xptCv2X3lnc4avhqTv5JjwXPq/6tw19K8MMAmX1IsqGAsPL
RwBNo+Ald+tnqiEheplpJzcdNH1Np3Q569301pVZBoT6Vky6FvVIwALedw60AV7F0ZpuRLy1JBdU
kaHVQdPW59VyeF+TgaNoqYppUkDG0ouClYIxQtcia4Fq/fX1bUZPq+UxYITOhAGxIjJWaVJ4LXnB
g5aDA5yFfOLu6sqae4heLTR4IkVi51G9g9yIU7alc30hvPPBtsyamtgFaYbjD26BQ+LEyC7EO9Fw
adoBEx0g/nfi2omdujqYnFZM3hIZ7ImTdjBSgpim0qLRysArY+dThp4xqeTRhG2+Ile4wzbMKmGZ
DKqM7VT97K77ruwij2oSfij3wVuLJiZKDhQbVmZXmJ/hOiFFtSuo9/n0W31MXVJEwRCBsuKhfv81
mKRb8dMM7oHqXxTFtsHGxHtVlUBMw7L/BSSFICGNGOtgLA8zMURwUimzEzVm5KhgrYDr69PL9ZO0
7RJ/GWVDcClB0RQaPBiEXn6MqJvm0Be6bmE7yocghaSBgVmS2a44HannrKCThlTPpTmXdmp/LHZ5
J+/+KHDTRACjYhKQ3YiMg2dxNRuLiXc/zXSA4KgAnfVBcPUnqgYtGCDl19V9ZqPozlkjPfTsUVkZ
Zv1eLdSAFuioeir6eAdaPkXhqJVxA/6bztdNx1jbY8KNyAxIN9FWGOUc+EBkJz3Jh3QniVaDMU7d
mtzCheQ4nve0ed5ueR91CwQ02TBVE11Bxm80iwGm56OqR2ieq4ZFmjC3e0N3w5TL3711I60NMTeD
UglKjLcTBK+RHQ8fUWt1Ku3Lokcu5wtuOQKKxQY6bXSiEjZJFoMbSwiyT6ihwxytbz4oD+qZ3nuV
r9wJe16lYXMLVwbpD1qhizaZoV63cPclUxBFNLNuGe0kWrUw8+bWttdmyhqYmCTlN+bIRhGnXJyw
tkD6OrSppXecdp3ttVwMMHdCaxTKGFGcLuWneGmcqIfAQPAnhw7cR3QJSH/91l4rymqMqapM8SYp
gH5ljmc1yvrFrP28fha2tmtlh+2jDUCfNZIB7R1idddgSnImCgcvPkk7WLxYm2D8twlHXUrVEa+9
3sr2/ctwjHfZvrypTpEvY0YUrTRe4YSujBu2PKTHet8/9vsithsrR4sqT/mGetG1n8N8vwJsz9kc
LfAyRJdBWNsBWJj02sXg6kFLvteE26dNF3jNIvOiMAKzEPKsFz1yrvaVV/qqo77Re5Wfzud9TsbR
FJQQNVkbRS+Rf2YVGBb/hOxs/TGpd6w8eUwiuUhoWFmNxd2shic5it6vH8nNh+3aBsXJlY1SH8V4
1EHQ2X3qaIG18bnFeHSHmvXodHYJvhauPi1v45jXAAiOtVSPEP8YCcqTmD2tl4DjCJvv5vW6GHwP
eykf1HIQPanrVDtOgs4qUmm3iPGdpAR2nRTfQlV6CKP2IZ8gOlBF2myNRT761zd4C8HWv4OJHIoA
qabANBB8kVF2U7FBsDAQ4qVzPrrXTW2WDFa22D7W0Qj6woBSMqIUkM+Cqhuih+hxsDGrCIFAR75B
SovzLuHtM9vHqoCuODYmEwHKCbph6KcMPFqEUb0GAu/c2UgOnrCs7nlZlmE/opkyQ7YAGjt+dwNa
JkTvKWpOkK4EhFGe5O6Z12i/GWyu95bFlXGYejWIFS8X9KMeZQiGwmqP9srHbExvJDXJIUmQ3FfR
DA6PiMiWli48X916N6x/AwM4Am09MxaA+y9fRTF4RMyrWpS0rEnRCrl8+Y8nikGgWZjboU5xooKv
Wgf9VTBfC27jdunOqE9N7oDL0+b3z2xWotYLZUCprlMTlTZEgcoZFOJvQuRoAVqGaKvuYlPOBumF
3Mc+OpdzmyB1kSdg/ypqK+Xl/ah3XrlNWAHvTFWquBUi+hzGeQPfDNVW578vOCDB0sDHSWVOioq5
rGjRHDkX78tZ2IMqjuOsHNxlH4IkVQcliYD1YZbdKYOQWepoPF8/MpwdY999+mwi1RO0ojfHwXFU
y++QqNmVXeX3tbwfwwX5g2q501uD96l46MdWYRrUCYkZ41b5zDGh6U0AaSed81XcUfchM8vZzc23
0uqUsmLdS9NIS5UA+oa34L7axztt1xwTcNIF+wFausI9TdOSl+JWPSYHXmTF+ZZsYaZS0FgukZZ4
mBwEbVoZPBugNPD+28dkAKef0VJOGlxeqC6NHnSfsVZ5bhxPivXKGksl3dWSWe6yQVqc66Y5SM9K
dQtCXo4C/q9XDZrVq49l3zklxt6CUgWzL2Y/M16qnYLKFV8nDOgg1RSlcHcM2Jn5mySavrLUu6mJ
3FgZvl1fHO82IUwEpM592UNgGme19Ou4t9FV5A/oYKiKnySYrDZtkQ810RiazjMvMmIp8mkv5vrY
MpFRIaAPbY4Qtub9t7oZDnKOMetgv0y3oDGyCGkdDFRaA7hnry+ad2KZSEgpSlNpSoB6qjuiZNhI
gvMCoK1M12ppbJVmmuK6U5MBzMd72vMWnRf9IBBLHO38R3CcvWSX3CepC5LBBqkUzkflgDjLvZZP
ozJlA1xETFMnz8CNr/2oDJ4e12+E28zn+03C2zRDMYrR9TZ4wkdwr6ZW96kLm96jGx1TS60vPKR2
vE/vmkP1DE4cEBzsGtu844djm4Oh6/1mgqI6FUila3ieU6oK2Vac/kVFITX4MmAsFgNN6FYb7Nyf
rMIDawaGITtEo1TaHHd1+dqAStkcUWflNcby3IsV/w7yQKsDqsW9lMtkaQu5b/L4rlYxhtoOblib
jmFOoCYCx4Yiu3gq8GYsOFjCNs+3Sz11XYOroe76bx3UeSJS2V2e++XcnK+71faFqyJrIeka+W2e
K8wCsQUhE86D2N2IWnAU4uinlDS3C+hYSeZn8zvRW57a8/ZhB+u3JimmphkMgMkB+PEko1M8Sd/r
8iFYIKpOeDITm9Vk/Ju/rDBQZTbS2PWUNCE4zW5kxwfllg7GRfd/1MKxtsSAk0g0be4DjT6ddB+D
b+CL13FaaZk1cnnzpZzNY1vzjdBQgjoJAVM6RsJoMnc5G23EiU+28favzWMZ3dIoKpNghJWhq6XD
rMqxrYatwWnC4q1F/nv+IC7HxJxzWKnATy5n9Ttp29gSsp6zmu1jflkNAzV9mxtKWydYzf86ehSf
AgmvcXpzlHt1EEwm5Gm0sSmkUaUHwUAjG5p5MLGHsUzlIYNOO+XvB7E9aH941S/e+ug+r/IwkkLK
RU2xPkqPJ0FfiL5n/6y8vV4eE+QIXdhGEpj1vciIXmIlNZ1WUHNrSvr9dVjinT4GIJo2zONcCfBS
l5KTkKsvUya+XTex2SW9XgwDD7UojnM0RcTDGMI+sDF4/lTth31k1zbuQW+x6fSuulf8f/dM/YcX
x+VMMqCRyXrYNJAlpFXEJwoatR2f6jfRg/oBrrXgltufsR27/Z9FtAj8/ZSo0RgHi4xd7RtpF0Xk
rA7VXZtme8z6QGt4MH4OAfkp9UirlSKHPGQ71YMLRpagEwDUZ1wwChQpr1SNHtHBoURK3aty27nZ
g7wL3OHL9Y+7eYOujDF+qDVgAUY1BnlJ43sk3E4DOlBatKWaP67b2cSvlR3G7yASWI0JRcl6LP1A
9mcttfp4dK5b2Y7aVmYYv+tkeQTDEGCFKkooiIyM4n0QrfkOiaTwqzJA2dyPziJxVWf2qFh0ZZOn
LnEyjFCITpjacnebFZyEEm/tjI+S2oyzvqKnSW5dOW08sRXO2iD61xfP+5SMmw4horEeaTNvSFq7
lwJbDAY3bc4Br1q0DQirXWYcMow6dDU3+JiNM7rhe3eUETWEaF4offlL64hIE052eEdrp8UJU5W8
dhP6/397Ql7sswlYcaqTeMpgX5VDp/jo82OcZ095RHahZnyIIA6yp4YrnLgJtSurtCSyujrSsq0m
JdNRh9hX+8WpzqobujQCX+zwSwsyQF7mg3Nu2CwsMptGR9Cp7BlDb8uQze01OCanHWQ7iF8ti4Eb
6IRO2iLFBOX9Zk97aoddhgr0fMy5bG28BTFgg5YoYewKFcGFKoMsqwcl/UE2ij95AK8WxEANaorC
0o/wAzRIPs598lVMzMN1V9ts4NNXNhicaRAm1TlRiCffB/ef6Vow3sbHtkRLi4iDMD9wDNLDde3I
MxiyaGUbaQUCCtqfqOLRFz3Slk+Q3XsKZ0CB95UYHBHTLO2nCcdOxlz3UNybiW6ZKSee3S6IrXaQ
wZCllkkcZDh2nVO/mJaKSx0KTmi6TJFKjHb667/Q/qFB8pVNZJOmzdIoZipjqGU+QErjg0acNNps
n4YTP2/JASk2TyqPpZxOZQGQAvX9LyVLVGu4jZTb0dFlI9n0qNgSM0kULKpx9IM5vmU0J3OQiKXr
x+ynqNh4/KQer1WHc0jYvOhEkjIaUsQNcnKQYxAo1KgNDJy2hO1XwmptDGBEQhLoJATkop0w2xso
QWVOtyNfe5DYFHb3jRYlCjf5KgmW0Lscl+Mtkf59hfdqWunFQvuexPshthQMB9GuYNOtPxq33M9H
dYemkv11o5w7hk2OprVRj2oA38uj3ImWPejIOOjIPS8MkpRNnutdBXikxDTtA22IjW3dQu8AuNVo
X5zCWdN2QKtgztKEXB/kTxmLoxQMBA1zvzwhdUFsIFrRCzUoWtmzKHKesPTf/eblClr8RdNAyww7
6FgsudITyIN63XITgXt8aE+arFidfC/EPI2oze+1ssUc0F7Mw3aYUbjKSqwmD+1Q5h3DzbfIygRz
DNtcDHRksQlqsfGuODfgLBr3lW86PC717e+kovkdewdpO5P5TmRB1UqNdOKVICyp9pDROJEHqmiJ
xOMzrwF8swVWX1ljrhk0AzWKksJa8zZrVoPgQ3RTNz+h4kFSC9Ntkt1Y6k2C2W3nupNt3z0r08zd
M84DugImXKb0lbB82k1/zHeKTztSi0OK0RuX59mb0flfNnE4/44mldJki1GhKJhiyK0HXX5Wd1ZC
BisSCs6RoSfiNwdYmWIC1UatxQiDfMBm6WBkt2VwmOb761u4/QRY2aBX7Qoco6Hqg7LGFgbPNJFX
OO1zaVVgsqrQCSXd0C5GU7NAxeFKkCSy+LXcTc9b/QAmbG30KZ6R+QBSNj8MNbbM5e36EjcHpi8H
FC7x9yXOaMaLUgpbo22eZVt2M2hsaOBkHKzyCNowjEoIfuYiAcEBsG2IXq2NcXnM3tadbmBttMTa
3XWPlIM7OKLrVrK7eyj/8m5zjkdg3PXvawWjRVM3dK3KWT3MGNNKHB2d/BCOal6oHnZlJzXXD7cr
u6t1MoATLySuQhpFJ8f0dthn32UXmhEH/W5vPDXuLfp/XQJNW3TCxo9cQeHNa2JlnMEfY2gHWZiA
P6OtoQH9OBxpQsvYD4floXFnB7RXLpbO1c3geScDPo2SJCKhHzcrQJvUn0j/IeR/9Fy4LI7tZ67i
UY3iEO5ZHCl/aG2XdnOT76kaEq9lh7OPn+/LFRIM09TFUwdT0vCIxgCoMZ7q4REdXlZozH8USqzW
xcDOhBJJOicy1pU2d5mgPfVC3thSVr8kUF3uJGOywlk7LxO6ZBcxcJaqeZSKhfdmpt/oCsKycw1G
FjajSAXWSaKUvhGI84MemxloBCchM+9KQa/JYRpr+VFdJOOQjGb+YOQJaM6M04Ihlu+pORpgts+S
vN+rQlnkVtyUjTf0YWcPXbscFFMJx911RNu8gjRoukLVFV3SKgOZuZFoIeadIa+XFV4dPqpybWfF
zTxzmR7pf/ptf1aWGOhEB0Ns6CosgbAaNxxqldOODraIg/XJhGRzY5fNKGllkYHMERwtmRLDotCW
noElyiex+4q8taMoiT2Ve6176EChen1HN315ZZWBzXysCg1TQshqNpWnxfKr0ucuRrq/XDfDues+
74uVi1Wd2vdahgu9bX4043Nucm7z7QLgyq2Y3RsqdZlq1G89qcrtUR5uB/FBGAWrDsBGdAizh1a8
V4X86fqyNndvZZXZPUGdNNw5WJbYGl65jPCOwMtnmfOROHGtyVJxDupA5JBGmq2LoX8wgKLB7UF1
TFzeUcq91Xi3N8sJv4AyNstjCcu6T98nR3GKx+ixA5VitFiK22AcmCfNxTsfzJVSBm1azyYSzEql
pLOrDo0OguJJbXj19u2g/XLgWRnqqalLWTVw4OnjsXmavjffCw8zpLetE94JszXvmxAN6BYvJNpc
4cou/fvKA9IpECq5hN2KxK+qOT2RMeXpZmyC+soG4wRmVRqLIOPdmOzL2/5T9K665RMLbJ76lRnm
1IeCPk3RgKWUCzFtoR8eSzM4Tn3Ay5LzDDHRlTFNubEoAYaMlWM/HzTjNRt5ej+8PWOCqHwAoXC6
YDEJfZz+T9+RH+xzbi6FOeBCrZWdaFTIhEOEPNVQtAkSUPqIx5r8vI5J22Bx+Twq804rinFG3BRC
cg6N+hIG0AlYUJEfkaF/GJ65uRHOR1KZt1rQjQWpA6ysdZO7+af8oh3lyaYk7407uRHYp0QY5pXf
OfupMmFU1Tb6GIP1xMM72A4G4WtmdA9xDv1pjZeN55wQlTmFktwU9TRigWZPFA9Vr1dwKR36qPCV
EWKZmCGx5aXedyD7uv4lN+NSzdQkcGvhe7IT/RhKyzrMIuGFqoit24fley+rfl30X7Rs8WUx484F
bO/qxSKzq2AsqoSJ5k9a1/ClRwgnfwehkJ2f1C/aKXkx3oIb8ZX3Kbevm9U6mahOR64+aTJYJY86
Rggz8Fsb+480Rrs6mJbRqV9+u76x21nZlUUGjHuNFFFP79Pa1X3RRjPjDdyxehX35tf6qLjqt8I2
j+Yj1zDdwN/DyssGMwi95HlixAKeGvMBHXDQpDZtsCd9yBYuVZBpX1/mtmdejNGvvbpyqsjQMU+I
dxqJQUYRiUFrq7WU+UqpJJyj+g+gc7HFOMmoRUo8G3h+lz9Hl8pfGwpABwMA0CdBPanljZNsX6cX
ewxsB50oEzLgC1btvYCufoL2/+u7x/MFBrFBfEWIKONTmW1hR2nj6uJHKrz2TepfN7Qdu15OI/vU
FeOBtCA9oIcCXcyYRAt2v2TKee2OnE1jH7rS1BjzQh0tSpHu/TAlnhTAdlVxtRQGQEDIqSShiE2j
yvXacdnp6I+jSZhyb+wqfiKUA5HsM3YZ+pl0BVLLuMdPpQIaEh15cm08RLl2yNvqC+dTcfyXfce0
RV2p9QiXat6K4y8lI/OZshtrkGbiZnl51hi0KNsmq2aamJh91Ov34UF16iNoDj/RgudRPBj+jJzX
cFFAj7MOYK11tQ/aRQkYvhsOA4h3Q7s48OkNti/Wv3yYfdUUgihWdYXjSIuZrR+ffolCcVOD22/5
ix0GKwhGrWRhQcqlg/A0uq98EKqCx1hHVhdqgB4vIuJ5GQscYQY5rRzLWpa7MuwQ/3zjnELOqf/M
Sq6+FBr/03wcALbJ0QRNsn7QKRuORx6KnW4lt+OxhGQdXypsO8d68e7PlPrKLkoCxdh1OP1UL7d/
mU+Jl9vVTj5TiffSA+EXn76JBymsjMBSm4ZZ0kbEwQsob+TJDC113zr1PveEyooOPEfYvDZ12dRA
aGqCaob5fpXey1E7w2BWl5YY/tBLCL41k3X9I24e/osVtpI/h4VUTDRzTIvr/alDUUz1sgM3uNrE
kJUdJjwvZbmSlIx+s4N+qA/LTrChwXAS/M4vTryIYxtDVtbor1mdkAJ/IhB+APvVY34rOeMpdnN7
ecBk6X58AkLe8T7W9vFYWWSCRzBbR3Mw4GtpEJIKfMkpQBeOBmacyHnPz31z7TGho6HMqmQI8L0a
qZjmiTKXdVZ+NH3EcD4fI7n2mDtAlgd9HCqsj05OUDox6HjtyCd4KSD24k2L8Y4lEzPOQ1ILoQJz
9Fj+mmNUPf5zeDvmWX02Jl4sFuhemwneNiMmkLt97f+fJCAP/XkLYsA/VaUSpFL4XhnapdMDNROB
M4vnZxzQIAxoxIYcqymNtTXpqI6nQrofDF7OfjNDfNkzdmipKkdSxTmCnSroS1eRZiiVhiSxxEiv
bXHuUeWrNelGGELAoh5D6JoOsF+HLd6HY4eXYkNKRQnsQZit+9l1+yZBj2r0tWlvumxwlsat9C/V
EvKsbt54q6UzuDKVpZZGI6wuH/1P5fGTsAHKCLT9XUit7D29Q94OnR+8EIzzWQ0GXTKjINMUIDTP
Iwzbtb2VB5mFMQbe+jZjhtX6GFTRBcpdVQio5Z87R9MeRPcXgffY7DsBRTza1cKrOMj06P/2GF0Z
ZaBlbpqqAvc7Kg7gbuitFLc4WtNzHyxokMZ7Gv3gM9Os3ZpQPaKFRP1hvJH2g0tLxzOExvNXzuHi
bQODPlPbDdVCX5HZMXxId95yY9ryudx/oQqB4w3v6/LAlR1OyqVB1aoA9uR7JJ3t2E1PtR/7utUe
ay8/S3ec9W2+KVc7zoBROzWCoZlACdq2kYcWukX84lWAtLCKLrDUIXfkMTrwlrk9Jb8yy4BTI6RJ
NdNlqv5c2+3DeAJ1YofJ4zxy0PU22Yal2aknnaJ74uinqbfNHVro+UeO833ZeSahl5ewFREaN0X+
o9LVXVtoL5w95pxqdprJjOVWnGlfR/wyuqKboestONDhnDmxWofOOC4nymjK7yjcToJc9tlkUGow
DEiMtjAt7Mpb7YZWDMERe5AtiMNy3ZdrjcGmAA05cj7hq6Ja7MnusoPmD9oroNMAjR1enLXd6bBa
G4NQZquCcKuGteGNPqLIDW2vwlPquT/ReEs/j870Ip2qQ3qGJPiO81E5jmMyUNW3hrqkI3aWtpDR
sEQDkXvkGM5wED2wNaPBQribicUxS4PjKwhpMnikQSulgzoe8MEP/Aol4OFAA71/I8PDuWnY1rVQ
M4s4yVuabtqVpLGy/DFJeXzXm9coQSutSKi8ANvzSknpBzNCR2/d9L1VLB2UjMT8PmlBtgC+T7s0
eNN42y8CUzGIrukKVCKY94cxByWRQtRXlLMEqgcbw9aOifCVKvdFuxzd3zwB0M2dXFlkvDCshiyF
eILkjWqB6abMhhKzKfjXj8YmyqyMMM5XLrMuJQJt0TTmuzmrXuZFcEIVdA59cTujfcIpssq5bnMT
PVc2GRc0xKVsSYutFME4m2SQ9415NII8E4yfBUER6eKEsgqB7rOk3Ujy2/U1cM8D41JgNTNAZJ/T
epv8c7ylJMWxPXr1cXI7uztRScnrFnnHgfrE6kkaiFOF0luKgBWRojZ/N6rWnob9dSO8faPHZWVE
jGNNUbMKJ7yIzw2qNbIWvl83wVsHc4kXi6wWcpihGqR3fqA+FHXqzMb9fzLCXtBdOhSKUuNY17F8
QIICm6ZIoCkqOZEQZ7/YSzqNYyi61gCiUvqalHdcUlHOZrE3sdnPSJx2aLvPddkZwMthg5TwSyfo
hIMDPEMMDizdJCZZCNiOjfGIgZpzYC5uKaqcC5C3X/Tvq/NlhlVK9ABDv3U3NRaREIvnw/P1b78d
Jl7whb1kp26AnJCEj/+LQVx2myO9Zk3XvMk+x1omG0VlJJ+L2+imOjTo4J4528lbJ4MOgtbKy5IB
f4bqSxpDbHbk9dJ8lr9/u9NXq2TwoEhyRYtpORdkKg50daLv6ju9lOjEn+CPT5Nb2uH9glEU1UaX
nhNb3c0EFTxLdSVrgQIemJ3uxwC8phBzPocJ7Qc7ZafI5WUueEeLwZSsliZTkPDN4yl22uh7Hob+
VP8R2cpqOxhYMVolzYwB8FiVgojB4DhCM+nEweDrn/U3lS8D1BO/etvMvsqscel3YZi/XD++PBtM
oFFlxQCuVuCjKryOZmmhcO5ct7AdA/+1V6j+/d0LO1Xv+yJCAgatDk/yOx08Se3+nmpcYhr3Dfp6
31EHssfX/Fvq8axvjzmurDNQEygy5AoS3JzZvnrK8XKs3OA8Q1AgcgVeqolu1j87CWE7x+s2bjWB
3tJTJbwWILeYndoQLVm9HcbegsLOTtUOc9c6ecgZHuegEBGpW6ygLmk7XRhbmMasPKoLgQVFRgz2
hKBSbm/pVsf24C4FqP61GtPzkds8VIfhNHI7tigQXNsDBougqoRUtojuo6WRXUl8mZLK0dTU6aDm
ijwbx0V41hhYksK0gqwPgrtx0B15KG+XtNqDkbKwFm3exYHA88nr8EJEBl7CIAuyBjzqnlr9qPtz
HzxLKeeWpzt0bQcZbFGWKk66BZ9SRruuMch2WD7OGvEhae1ed03O7rEldG3W4kn9bElD23QjfoCh
OTCOSvcOnqf/9qHYIno4yEVfFwhdkk6x1Rgdg8qPPvpaSscpiTm2PrsRr+zgZw5g5QyRbs592uIj
gXodaQQQKz7QlpVor/tQYHLHl+kIPHDSZ8reCUGTW/UN6XqrPhLE1KPTegNxqHYrH444cPuZWlv9
sllM6mVsTNDn6u+lcjSWj+tfdDs3d4G7z4fEykAfKZSOHoendSenpxSelLyTcliWd31ERXc4m72d
UFlZZJAnHDM1qVLcIFQAJ7wZfTooY6JUBtq8HW/ogAfnbLm9ruI5WCrEIb9yC6ACPCy28iknxFOW
3870rlbGgEs/LuJAIkR2DYZru4/BEd1ln3xiaeDMP2iPF5gzbykRQID4DjpmXnmko0FVaJvcpDpF
lt8PNUHEDU5+Q2Tp+NGFkkyJAGCNAv0Qk+Q1X0y/kFQXdcpjMzZfY9HgBAfbYPeXSZZQe2ybVBEX
OK1sGK84WUeUfjHrUJZ/9A682GGCkKlPhLkCFaKnzOAFnxK3nnk66dugejHBBCEBqiCzSVtepAYD
KmJumxCeyePbBDPMHBfcLDiZF1PK369iNYslpe9owuHQ7Vsqe1Eeo5vkUPJG6elFcOVEaBRs1r7e
4VUj6PTz3DegH3a1XfZI8wK9Mw9QfR5sOsiUeyH3KG6j2GWFjMsXZNSDtoJhoUkw1AjdQgtE5Bxg
4RlhAom+iGNdK9GQqzfNPtVLG0xYnE+1ff9d1sE4eLYsfaZruCeCML+ZZPNmDKPHYurdnhC3WmLn
+sngrYiJHaagWcahBVIKhg4OL7O3R6p8+N+MMNEDBFDJbKgCutXy8PtkZrM1CPPjdRvb5czLEWeJ
WJJFN3RDEERvkoufsdb5UpUFTp01ppUt2tkw5dRqm4FYvRb/FA1IpHJ+gHz96OsMYpjzCA5oiRIH
f80gP06ZuKtd0+Cak51/0VJGXfaKp7GMLMEMFsZswq0KmcjkKdyBK++rWFl0cLh+mvzwkXf3cOBK
ZzCkzdIpySDN4CXqgn6dwVZLwc5GUIBE7RNnLzkor9Nju4KRTFfyWZ8/ExjyIX6Ib9C6bFOR2fbY
7ukQ6L+owmy/lP7yPJ1BkNGQWqWkg2K0kYFOKsbgm6aaHen5zxICF1MMjjQFqB0TxRC9skkw2BQ9
Gt2+i9Q/CtovVhgoMRu1LNsWcYnQFCZIKkYrGSMH/XNvZSj13vVPxvtiDJAkJR6ZeFchmK4GcK/l
mddE1f0SZ+/X7WyP/az8nAGToeymCaVeyavN1i2mys0X1SqUzCbClwVBshF0PiEQgSjlfSSKfl3X
kGnIHEmrXbN6DTqe7PJ2D/rlF7ENYEiABLMiYulgZfUU1aVjXQm4QSo3fRo9ANKh3XcIPHmn6B/C
3L8+MEvrghRGQyryv8C6fAARD6jv1DMdJgsj8AZwdp7ziVl2l1hUjbL+FeeapmV+0JQi7UEjft3b
2TsV0Ep8nm7XP5QZLotkYEeLUrHW6aToaMe3yuJ132OwexGwrRD6HqKSRLxCAyesJQz6JDkeoUGH
Hg5JK23SKnY33aWNhg51zSMYsp2Gyr6+t5xrmKW+ns2qn6QEeGfU0UkcCp8kvISsxAnNWD6XlmjQ
q8tgY4Bst+h2x/Yh3EGIML/P/dohh7Rx2iN4g+/lzhrRU7C/vkTepjJotJiEZNWCSEOKsr1eQXkj
vjXnxzQ492bnqiWPeoW3XAaQ9F7Lgz7As7ZoZltJpHeS9aFlqE1qqU3sKEF7TNPlnJrN4l9f6T88
CC9HloEoUemGRIlCQFTu0gan0K12eu0gH+1A95Djlpyjw/aSjVpWaK0E/4gDObPSKLgFKXzkXF8S
zwgT2yRaJCdhjug6LYwvoKJ2h7j6dt0E53uxJNdRVRJlUj6fKPGu9im3DOUv420XB8TYPrC5QbOU
GcMLRDDKtxgUlAU/hjDT9cVwYiWWjVpugiZvaFVsXoxDP742LWYEwxrCxl+uG+LdASzttJbFZq7E
OGtUpo4ydJq38r5HB7K8q18FziX/D6mcv062wQQuqhoORlgDGVVf8eYJcp7BcbDB/eZhzMrJwKO5
u74+3udiUGMMEy2vB6BGk2g/w6zYKZkso29P5HjR1gdDNYOooCOQdFQU/h5wTnrQyCOmybxeDw+L
UiwWERN7kaZHU473//9rWttikCkEs0KeoGcdSPjeije6cAi5bTZbDru2wUBQrYaj2NPB78FrDTtC
6fTY+4Jb3Iihq37MjvIi88f/tiLolVF2miFXciFSFiQ0xMOwb+8Ra9rpvt9Pz3whrs2ga22LRaRG
kzqI3SHR8DV8me3k+3wbu+aD+qTvl0PxPjvJbngWHJ62Nj0H7KtrbZY+AlcPk8pswjnKBuzraBzn
RdatPKx0Z4zyD4H0d6ROnv/TYfkssqwMJqmZxyEEoT3SvqnBizCfO+ntuolNr14vih6mlY3BLJWy
oCN44QtBVEep5QRbfeoxNOHQSWNefLVZGVobpF6/MmgGYjT2Bk5n6+L5+IIX7GwLb+275DRnOjJq
HLX76T7eT25QWv1dcS9/y/gjDlsv6PWvYMGsC8xmwID1Z0A07TNQxqZ+dtNiCOwzgObW4rbAbG2Q
AZkZMniqPlKn/Gh/Rt/BReJgohsdDQftpwaKH9qPxstOb12rqPpJhgpogwwIs9VCoEdm3KGtAfQn
ezoVr4ApSt7xuua38fNihtnLMS1as49hhsigh64ba+reRagNhRHnwtvew4shZg+lpAq7IMdHK7Ij
aV4HUlhxobscj9iGz4sVBqLHVm0GEDBQj6jQoYVPlR4CJx3czir3AUTnP6KDzMvSbhsluiyqaB2W
WLJtIVFMKU2Q+sNunuM8+gZqWt7CtrfvYoNx9Q4ifLlJ0+eUUmB5Su971Eag0/g4AjDbM+1O54mk
bB+Ni0n6k1bODv4RtR9zXOFy/yBG4f8j7bp66+aR6C8SoF5e1W91L8mL4MS2eu/69Xt4dzdWGH2X
i+xDAiQGPCI5HE49xwSDmmFy3Pv1I2MtjFLAdIoNDvi9REro9oBabGPeUzrmYP32ffpaDaV/CRrt
0UhKYm7gIbxpP9vzfOZPGI+1AQWRnEFQYBt72a93aK9BOPz/LZJSywHpvhbUJShKLJItj6GrKfEh
1D+uS2HpIeU7hLneJmIGKVEpR7bIjYPV6g1jKZsjiCi7/1fb6XytHhrdAtgx8gYIroHSJ5i7alO9
BdkxoRL04puWN1nP9z88dV9SKbdhAXetGCiQmj5Ht7G/+J0fuAvqdcCV9EKXFfQytJJO0k7FoI88
msncZpwtI8KDWg/ImbKALZibSSVJZCEJhQK5IBQ8Sas8wFojs4TFIv25s93fjqhhWaxQStxUFEEG
bBLoqA1dpxSlUjGTNSiwxQZQ+iMzfRbAThTsFb/0wpN+VHeh179qd8VBuIvuAeINAIjIy04sa725
yV+fQbc6CqEmlDrgm9xqOfRSYuraPusYzw651n/4faIgAalMkVVAyv9uxIayjyUAhmB8SOXNPAXv
cbZfJtFOR8zpFqymnU2TuZJGGbOYr1J50iGtA6i9cCxs/RvJIoQnQlQvWeVDcld8sIzLZmZVA2QS
z0siEtA0WC0S7oI2lZgiGn4axwglDCRz7WBngJgM1hR6RPyTwmJNL21q0Uos+fnqfRhjo4g6YCu7
XfcqDo889/gX5kzURUmVeFGS6LrMAgzjQECzirtUj5301A8M93nzsCRB1USgxYAqg7oFYTYuqpbi
93fCuQsNu+G9gf/O6QXDYm7LUQQeGDI8AIWJiq72SUvQBqtn8B5T/oR9EhJQjpDGqZFh/jczrpoE
b1EWRUlHC9jvgmoj78QmlEjGdXQWO7MXP7+0pZDEMn/QblkasEkqtpZI6bsqlVxk8EgrtHzs9tVk
DlOzFzvZLpTO1pbKGbvRFrR3ED1YYSvbvHpuuuoE3AG0AaB3VUxvuAL0bmhMCipxr8cvPQ+cA3Wy
em10ZKE5FjkUGHcVTQpWAt6UlAdMQVl4S4iJe4M1Er5pkVY7SB/VMEZZn2gIhANM/IW1zU2LGQV/
A2yy3jbKHWjklg/SChoRLzeqcha6wKzBsVGzOm23n5fVeigVH1JdQw8drigfWTrGswHKWj9Jublo
VvXJG+bkDJ6xU2c7eLt+d8kv/sPsyoKh84KhAWaWetdiYErInD7DJCUlIu1XWTyn02AuLaBV6ocx
OuBe/0UqHtT2v0RS5ihvjWhRBWwqVye925StCvR6lXXHyNFcWxh1x7g6XrgcDFBu/qn9RH/2A1iU
7eLAndVHmRRxK4xpyj9UKOtkGgyDuO0ErZZIXbcsFaulmbGrJItX2NmN/h7vVLO4T1BOAVE2szS+
eR9kRRZgHwVFpPGv9FyolzBE1oT3uAcdI19N7eRPqt3b6a3qzzv1B9uobO/wl0wqU8Np3Yi0OLkc
BlAW0yUyp9k4tlG1r/LADhNggTbJ53V13faIZF1XREFWJIVGnOALDX0OEd4C7aGenUUCONwNn+2N
AU1vna94yb2I/r7a0nCJ3jsH/OPoutBSH5Q/FgGOYg15E2X9Q80UEb1QgmAImEf93ZRzWabUmEbT
ERU1dmGAIyco3OtrJr/imgjKCGVLKPZRaSCbieJrFOwaRbSKRjID7hDnpX1dGGs9lCFqdSUqIznG
ekrVRM3IHMr76xI2VVUBsSLPq+gYoQfrFr4sgm4udLfPA1MJAIsshWaZssazNncNbqRBGKBIfub3
gwkjbg4rINO6YTjfj4EGgDQju+lVIM9P4tvED3fXlyVtdYAh7PklkLoOY6Z2XKKk+uVRH3YSmiIx
BLnDBJWv7mIr9PM9KQOSkfBsH16GQ8hQH7eTHML2Hd+IDEKNzY1efRBl2sMm15o8xJtST8kOXJ3m
NMR2xzpOYsr+0M6VFKJQa6dJkcRQMHAB5OXU10dO1tAN9C1PH69vL2sx5OcrMWXHya1WZ7oryB9y
BPdC+Qzql+syWCpDWW0RaBBaSNKVIhgdlewO6USn1Dhb7x9AX2heF8baN/IxqwW1fQrsHICDA784
AZ+r3NqTOuwzuSrNgmNhxm6+8qtDokzIFNWd0PC4DFwCytTiNVSPoXKU68QJ+lsJPofGoprbfgJX
IilDIk4ir4wZ9IJMSPVvkk36ZqMXMnY9naM7FhjLtgf1JY9uWxUCIe/HDApC0FhSR7LHp8SOn7p9
+Th41ZO2mw8sjLhtfVERzPF4jGSeWuII2seQS3HjlexJCN/kELwBhoXKkNmkpXNdXTbtsvpLFt21
n2RDOkwlTjDIb8Pc7/uaoY+br/lKAGUv0SebGwn8ULfnd3X0IYLdKgTfrZzZ/URe9oDBqsVaEGUu
5UowxlBCLCzOuVmEozXLjPGYf1DBrz2jDCA4wLMabcY6nKICPEn5fjkMvuLEO2Vf7LlbVhi8Hd6r
hqxqSNVIGk1AroHzg58LbOHgql59Jj1KaW0SwnrRju0CcAMpzD1z2GnbknyJpS732EXzEvY50fz8
kDxmtzlwQdEaeVBv2td8l/ipXT39DW+YhlCcx6C6SHyx380XJsd50BfBKVHKG0PdRwCvzPvP6zq/
fYArIZRBlnVR7jOyMvVOx4hhay3gGtEfCMJKaiffWSUWpjzKJqtKIjdhXOJC3xAAsOmQo/lqQY9/
5JPcJXOKYtOArNZHnVwvyUU9DORRu5nvSTaohctQHdIUjJWjXZ0JTA9KBk8ywzPYvHsruZThSsNp
qkvEg24SAMkFzO2zxvCGNvlUVvpBm2O5S1NuXog5sfLMHHJrfhqO/KmczOqHbA5OpNvpt+EUu+1D
fMO6EpvOwtf6FMqWccOogrEeeiNi8l8cb9psMAuNsYnbNdaVFMqCLRIQ7TMF2lIcuZvcnw6pJdyp
yOchfN6HT4QhlzTSku45bsfhHRR2yvv1G8I4SLqgBWTnIedDMCDU4/c5fQ/FlBGrs67EH+MG2lBH
Wh3qAJ6szQlYJiX6hGVQRhb3jRWZrCu46ahoKphwDUnlAbr1u1lRek7KeIG4YHlkcUXvZYFuLkJr
S6KnxWi6fGu1x+t7eIFi/MODXckkm7zyxKrmv2m/8S5/RjPRPSnPx54smM2BVI81s3HyRwmc5aIP
0MbTkphJYjM+gizsz49Ai55igMkM0eTvH1G3Q97mIeqh/J6gtnAOAVlqn4TEyn4sfuRqmDciYGxq
aXOPQQ4LWFmZx8oTbuvT11dQKq0vMbQpw1coSrFH84U7t8P79ZVu27wvEdQJ94KQlb3SoQ8ozV+H
NrqptOA06MtktWn7PZOz3XV5m36NLoFfmbzJIj1BJQeDUKC5DuO54XKrhiUmAOtup3PxYqqRglb+
DuNbRssyQdta9SWXNoDCkgFXgZTR4xktGKKV7GancpdLk1BsRWfklh+n/eJlz/NR/zH6LAqyzX1e
yacUShxCDvAdBNq+HM0+lcw+ASU5Mr/KcifFqXt9lzd7X0Fk9N9tVijNKWuhqMIGySAR05YhmLMW
f0TRNrgtfN7l7fKm+OismbC8eywQ2U3/ZyWa0qhKgJuHXBEaFvjhXgsErxo4f0CUbwGylJUf2SSd
Xi+UshZx2I9DHSIBFe36T3glDkpiqPCPntEiwJHubxUH1DcglJoPpdvuMBfoFXfVyWeV4zev6mrV
lAOmBRhwCBOkGAfxVgCYThJ8XD/SzUd0JYByvlRp4dHwCgFlLjhl9N5I874UR++6lM2povV+Ej1e
WV9D6jSlJmiQaFWey9CWB93kmnsj7Y9G9jPvVTfSHpRC+JvwY7U6yvXK8y4N+xRmIVXSe0HJUis0
RMW5vjjWGVF+lhZmQTkRo67wqRfKUQEuwODhuozNF/NrIXSVvy6HPgYMKRYShJ4ga/diNZJ8mmoP
9YK++sZq6+wJZXmGhycyDAxd9YtmPWtqBfpxGY/KZ9PwtZ3u9Pv6mTNBOUXGZB35VoYDzX3U4LTr
zCwDqhBa3v4WflLTVZV0YGkK0uC/61EYJppQE/DXMGzMKD9WbWbqAsPn226KXEmh1CZa2jYoiNos
vYnC2eu/USDFXRJZZCZZBlRe5pWHyGF19P2Dgf1aH6VLmF7NwqJGxcsGylA7m+lnd5RQOKwOBtjP
yCyyX7/2brkbPHYL/LaJ/SWc7jst5HZUZ3AtAZUs8vo5sQU+P3TCCEwLFj3Ctj5/iaLeLSlvFq0E
VD1AryS39wa/d+udCNW6fm22A5Svk6SxsmWBSyU5xklm4HiPUWETf7SpcYo45SjKb0a/NwzOzvTY
1IPvaVx9duJjBRYivuksTpt84BiZZcFCtthOIay+inrLpnTqFoF4K72le9ltvSdoQtkN6TMhg3LN
Kf0JFDjr+l6wtpx60sakEvmOmClDPEbzByfzppwehFS1KmO2muJbqIsMkZv4MKvrSrd7zJ3SN10B
dea6MXwO8XxbgajMjjanqEBnKbz/ZgEBc11XxxzoBjpQe7VEtSajFG2jy3r8paoWwJ64XZoIsZnE
U/o8JBOizK6K7FAoJacuM/Xm+l5tjp6sP5x6FjWxMmTRgH4Gp+YRxFEn8EM/ljZAFZkoC5dN+CMo
WGkDZdNUrqrgViFH1rnJo3Ccn+L95LcfKeBs8ntCOoBW7DPhCdUPxYdkDi63V5BiYma2mKdFmT2A
2RctxyHOJMRFPRK6gwgAXMGPPekHhi5SS/HqR8zWc/sUAzjjgaWhzHtBWb9pVvO0hAYgxwUwzWPm
Dv70QjrLtDsIBsKFsUu8kQVquR07/LJFl5LPyjfpMVK1yAIuxqAB16IHiFHJmXN4m1X3aEABFhRj
npRllCTK+PF1lPHaAjubHVVvsjlT8LXQrPe1Z1jVbIXIXEpwKOPALl9Y5aJN5AsNxAS6pEuCZNCN
zFKSpqVOVmv4/L72R1ggMmLdc2a4z63CL0vzI94b5xYTl5kf3yRW5yIgvZdMNAoz0eo33QtDNRRF
w0dhrvv393yp+k4a6glfEyjflkU4JjHeuKK3R6N5Qbs+y50hlvWPu7aSRwUw6dwEY5CAFZF0hMlo
HNcxzaubYuQPvuAJlmLNBfAVJifFHwV5neBevZcba2EVLjedxtWHUE9ArGoVNxsjPoTTnVF7UwIW
j9t2/9FKBGXwJSPDVDmhLxnA8hF8av6EtLh2umQYzO4U4mivW83NF2YlkApWmkYbuArNb7i+3U5A
SyhhcGDP627XYFdyKOMsj8D+WwigMb8Pn8u3xhb34qdyE6pmfU4x1Fo9XqhaUI5VDbM4AxPsiMlI
txeRsRueJXQIsK04S5EpI55H4hzoNYy40TWmGGqm0np6/DPkn4Nl/JuoZrV+yk7LgSrOI4d9noZi
PxW3md6frp8kSzspQ9waxQI6cFzLYlYw8Q0MN4MRNG36ml9roI1u2giyyGXQ/3Qo39HZfhNEwfc2
qFQzzFmNrYzV0Pa2mcsgmwSsBhOLGO1Usm953fjXd2w7hbpaEGVZxI4rEmOCXW0vST3lEEXmgKEU
4rSrflWbkXdd4naTzEoiZUKCdPxPIXu2FreyewcjRx5MeOUgVpi/DcCplBNT8ACPAOAM4zbnzQLE
2Jhov2dVnjef0NWn0KYmaMY2TnEjxyk3Kw4XESijRVv7vXQTjy9tzGyF2uzDWEmkbE0oT3HckvYy
fi9aLV5QeZfvCEAIK1fNWhplbEZjaDo+Id7Z8iLFoj/VoFfAZG0XmgJ35oHdcf1YyYdfeaHoVqM0
maOlX3Ax2qWvrVgt0UDXonVArxgYQwxrLVFWJOMSAj4PhY12+h7GCtOuBiBMWe3QrMtHmRKpHMMp
FbGeRlbNLgMdjS4xtoxxRDS/Z9NFsdp0aIuTB4JhleZuqs3nQdBBXl5ZsSDu1Y416Mo4JplyXEAM
nQwhIS5QOfkO7B+d2RWxo9aZe10dLo1SV/SB5vVMxHhOgftDDOVTibCn98dwX0XHTtuhL7cIPbVw
OAERFeBJnFY3U80MZieY4MgcVe1JTTEIqH/O0w9k/c0pHYDp5CapR1LFkV0Cy4P/7ARXfek138h8
neCfm422WzS/mQ9zfgg5Z8T/905juBLYPbnv+bATukM5PUjjcZRr5F8wb5L8rASnNmSLEzF8V9wE
6XFIP5T0IAE5LcRYonpbpse58VLRVD644SVI/aL+XvdP8vLDYDHDsE6HMo16USHCH7Fp9Tg/Jvnk
qpL4o+65H9cPh6HbMmX2+DQNpDDFw6LLIKbX1TCzwnnZXReynYv+MnV0Eb4FYiQntTB1iomGgzfZ
mffNDtQydmSF37V7xEga0gawE7vWN+zICd0aKWkMGTD591jbStlCkSuyJiPZlDG6UwTxIHWFORcs
3AfWdaZcqUQa9GQhM+Rpg1RipBROkqfeIGIORkFlgR9lEywPjKNk+CMyZQ3BkiiMA4nJhrDYqdK0
m6cWb+kUfxMn7vX6iW6CDWirE6VsoqFWbT822McEphe8NvBUJ7gJKBaR0iPDOjI8U7pExYGKV6vJ
Sxmjoa7OD1lnLdOPof1uRM+MdTH0g67I63okD2jEJPyF6ZmDGT6MH+Wp8QnvsRyZdWurLxVz4IYl
lfK8lE5poqjEbkrTS6xr6M89BhGrkY8VTdFF+KjEKIQ44h0DFmZpNshGoIAbe/HOuEO2ewEJPJts
iWFf6LL82CVBqhE3PCiryiw7yQ7m+On6obFkkN1dZz/aZpSnHq5brqRPej+duCRhxCvbPRRf+q5Q
diOPjSbVJOgFXPzMDLw6M3lPnK3oiH+SyZjQSfFO2/1r+GhgS4ERRAZAYcj864tl3QXKtACPIknF
KcIt575jfBhJdu4+B/4ukH/3k8LCIJRYmkkZlTiu9CoNkG1ogGgFUBHMChev3SuWX/vJsdgZZDDM
Vo+qXTnSHs+j2zixw4EdVrpvbcNLDoQMJLabPcdsaWcFLAplhNIikVNMdJGP0z3JzvdIhXRogljQ
wVbcAfiKiXrCUDW6iKUq+lKKJG5XTHFfn8ncfm4lL8ZdYJZ2iuMWGJk2lkDKSUMys25bTNyAY342
5ep73zHiZJZVoAdTS1XjBa6F7WlARghuJTt6AE6abssm50lP2Un5xjLnrHOj8QOlWdWDusaixv3y
qu8lP7DBc3RnnHBl3NFH38r1O8PaRPLzlYFoMOIBVDroSTbVjZUIBqbIJFY6jLmRlBkSwxozdDlM
3WhVR+VBeF0GE0R6oFPVjxjESia7dFnVoUv154pvrVJ2SeAKJelJld/we0fVLfiL6HuKvdZNndCJ
fmgenmT4UYElH1SXWHhWEM/aXMog8Yna9BJ5VaIgfSiN2csk8BD9fwdIWaEGZRWh52CFZjHcS2N4
zAWZ4aNuV0y/LDw9sKOBUnXAeAbJfsh74WGw83NLMJRdxRl+aFZ+1Esz89MHVv8L+fYrJ0hjBnJJ
ZrQN8Uib7iQnmCMeFCsuUzMS9lU2OLIeMG48SyBlUowuCYOA1EiV+i4Kj12CukiDCSxF36Gt2hbH
n9cPb7sS9bWzf6AFGq3Q5T1WSDBe+nO8F1ALAnKuO/sGY16a8TrSMzvq1M5RYSA+rAe5NQc+P8cZ
qN7DEfN7S+nwTcRwTVm2jEYI7Dod7Mn6RW1GhxtM4RCeVCC9JofuNHhsuj3yptHqovOSLqJpFSOP
CnXd4j4Wy2RGr/i8l0AsP/jhjvD+sgzL5rrWcqgr13JNlpfRpUe8wSufuQBlABTbBIivzAkSizWf
thlRrAVSjznHiSMX55eFIRtoV5fGDOGc7zIfXQr313Vy059bSaMfcslI5lriMKZAMCea2+xnel+9
47572jnw82N/lKzcnv3anc6jLYDGavYV1ovBOEq6MYVLRR2VZayYTIJIoD1tHAxaMd+IzZrkeq1U
dDEnHMgNZhzlBLbt7nWwo2/EX1Vv5ffWNe6qeyR3n4z36zu8FY2uhVL5C3EOA9WYIoy11eIeLUxW
2/ijKtkaV7Ou4NYLtBZFPe/iiIGWRjYucY2NQj1YoidCnY6IVLLGR4RtaWRqrNNj3RB6OD4ejGDK
E6iQfiKdhIT1TH4kQTDhi2H3irO0hXrpY6FsgBQEbQHPMhb0JKdwdYvYlPjXPn0YO3+KWQPQW87/
emMpW5MFGEwUyMyoLD+GXOHMKqrLEmv6hSWFsjRSnGhztiAPmcVmvFgTaBp6T//WS6YCcI0Hzkt/
praqoZ79F17FenmUxZmHpgjQ0ociFACcQMxoKdPr9UuwrZkw1BLAvhSgNfzueCYNAEnkUifUAbWb
De/ixGw42HrxgP/xSwSlFuMQtVFiwAEMQI2O7pLHxU4SILkSnosClJPmjBxpDy8QtIxMHr4tV2It
nFKQaaiBVisGyHPlM7otxB65p9oy4tBtDcCqC3xxKoVod31T/+HifS2ZUhhOntVQFWHPsl0NoLgU
5F76TrYV9B0JH+zJ6U3Hfr1KSk9GNY9zPsE1GFzQw+9UdBqZ4enffO2TV6VmyOx02vSZVjLp4uLI
DXqDnCHMJ3fmtLdqeQ+ml1pNnEW/6wuMiGsWdtYTUKhi7C55Df50MH7tLl1qVPiy7aIcsz4pAITC
A6GI6DBGIVjisfJYKEzbr8SXMOpp0msha7MJy6zKyqxLBwVIs4/fpOrp+qq2bcyXHOo10gouM2QO
R1hp/gxw0qDZjeKP6zIYl12inqFAEKdGjbFx0vSgziC9YEVBmyHKWikoc5KlfZErFR66eZ/c5m/1
c4fZx8sQxnIGvQAmIeN30PV644EVsrP2j7IyOqdpk8yTMDPonEa4zyJk8mVWDMbaQcqcGJgSEowG
pxSF0Ucoc34xVIx8CmshlO2Q5bac6goWK6/nw9Kn70ugnPRZZDxqF6ifa7eIshko34DzKyRPpzc6
zaOyy3YyJgNLjNbj5u7mJwFJD8PCMLVDmJzIDRsxhTWAc3AAYwNryoNhqOn6YpdgWKYVMR0Vz7Jd
qb3ZhrE9gfWlf+D1b0nAyhsyXiW6tjgWcVQtPJYfFqC0HWqrWJ4r41CBtHMxPq7fO4YNocuLcqUq
sj4DPqCJFWt4HLq3/DHMWO4eQ3FkyoKMbakkEQdLpakJXJHYyVvdr1XJub4Y1mNDF+TGTFDDusLO
oUnyZjpytRPdAIL1RtgbC97w9EFLmGlN1g6Sta/yY3U98hxH5oEjrbPyRHMWBT1l00uSsaijWbtI
2RExSCOuQhedGyQqcJWBocm9hTlrRHxzxn5lKGXKkIzSXFRZjAWRNi7Vmx3pKPl4SFv4k7zbWX1l
j754f/3oyJW+cuXp+htABKZSLXFylcDZRfKQF89FPJkL6stD/70KzkvAkLg5u7VeJ2VlRoWXpIIc
XOvE96oXXgjcCZ9ifRJvA3eydLO9bU4ZmjF59J6yGksYt5yuy8lyIICSF1YllWZ7QttlX91PAIOS
U8WTwKx4fX83m3tXq6VrcwV4RRohQ8AVPqv74WEE9lRzM/nL/WSlt40V2+WRINPFdnCOXZYFZUqn
XBVlUlFjqi8WvdkJiC+r26GzQtQ6xszCgMG79NZY1SmwVEe7aU7MhAz5/VfUi67e6ZwgjkGGsybh
pmhpLxoKLItV3zbe6LNcDcZLTJftIi6oo0TAYqepNSv5Timerh8mSwBlcoqxznugsiEy6vq7WpvM
UEh/XhfBePPokp0ywIHWJKhLlAtmKeTmOAbogv3suA9FAwB/r5vXBW52ResCADANZOaAqkW9EWFD
iJ/IWP7wmp9lizAQE0wtUhpEkdDijwISEuoLAD4YV2M7JFpJJtu9suATApSYIwP6aDt/rO9KC0+G
CcSi9w7XImTGfduGZyWPOj59roegI/pRO6UPgmyvgkNlxk94FsGxc0AfljfvCIhEfcPZyjd2GnTb
wVp9AfWSIDSqVbngoEA3/fN3aXc4DG6F2GxBrz9upz2PgGEgFRCSQJwPOvIHdgfOOQuQPC6rQ2xz
OHB98tSDY6CNpqxIiEjaIVqrRAVGImMwHosFYTtNulo35cAOwcRnQNkiybwJrHqZCzAxJz8SWdqO
VZvYdAxWwqj3JedAGpVIWBaffRry924KwdUCFJSR0dTO0F+RJ72SK/2NhKiJ8wxZdFKEFC2A8Exm
gLgTZIF29x1OD+PCXKLYP6zpr5X9gUNXqmmvFCkEIvcaW75+iO3eJG3Y/J3xwFuyVfRm6RnOBCRn
L7tJPTUyA8Gsd7IfmOEjhj2d0VwklgW5vuEizUaNZFs69xowx4LvC3KK9b4EFoxxRoscwgPV1f0h
NYu/anD80l6Rp+xWroPJcJHxtCSCdOAX7TXWWHVs5glTFgoUlwrXc7BQs6XCKdMBz+DpNmF26Twe
1K/MB5txU4Di9LtOiVIv1BwJwZId6KY/CNOsfkPg9TovdhVGXMmw/SJP2aMkrvgcYAQkKTXsVEf3
CG9cuAc8AzAxeZvA9fLoEGB32DDXSdmeKNaLXAbh+wXPbbEJKER6ktF7Ubuwvax1knO6dnEo+9Nn
UaNmAuzubBU7rjQjS/ohfvsJh88ZPrq7/2F95O5fk0gZoSGQ5mnoEN9l+vgutdpZSIE5o8g++G/B
UVnHZpC0ganNjVslA6NYyjIUNJ4VD4x3JIqx3sGV3Mjqn4jHlz1U/vgcWcsRDTEH2Q7vWhfpY8Rn
BboYFat7Vt3EwV68AzVvZBJoMZ5fYBn8rtropYyVPgZuDJkBGoC/cQLHimtYowToAuEUQungbtgg
/sG4H0ycwfQAGC+eeNHKlcUOtb7SlQRaZ0DGMI7WIv40QLGsIDfKReY4PfCzaI6F/Hzdydr2w78s
98XQrASLwHCeFRmCRY9wHqdO9ah6OIxdsUv95CbnTNJ3JAF4qQpBfcTyw4nVuKKNl/h9JR7Qe/8p
HGYDetnkGiDPJ+1vcI9WBvkS366ELGk/xZGINQ7az1B+71mJNsYzc6kYrn5/w8XImpAislgc9Dh0
mhGlFyUxUXFmFORZ20Ubp7w3uHEG5YOi3c8AWBLgDC6v11WCJYMySVETFP3cwNFPkqY39QxdcVWZ
7+OSZ0QUmxH+SvUoSzTxec8V0QXAjKRdU2+8sGux0PRZb+XlCqyOR8iVJJdFvCUEkhDcirbk6zsS
QeS3uc0mhtlOl3yt62JuVvKMpMQoBQB13FyDHZdUawDKjZ5FoAqVQCIQx4I5VIEFbMlbXenPYwsy
IC0+qAC2ncawc9KGhTN9SUheuWb01LtoZEFcq5dHbbD1T7jVnnrqHf0zd8rPxeWd4iayolsZrmLi
claNKhDxFzG2g7ZxhFg+8o6ZIy3m8kkGmPDBZ+UJbVDOddXbnGBa3dRLn8Fq64IBHXoRgQ8jfQTT
e7rnVdNwQYNuxXuY4W+Jq9rxY2TgcQCkDXJ3AOyEaTLs9OX6l2xX+VeHSDlYkwxsPS2HcpLprQA3
zQwdQELxP9uj6lae7kyo6DQnJoQ0eWuunRS5nasdwLRx1Uot5Ca7wMsxh7t4yp7wA7D7wFmuzmXO
YCUrnFBnTYh7nB2TWwIqgbYlN31EBp0EuYyzZbl0F2CRlbROj0ArRgo6slee9bdKNyOo2Og2byVa
QwhoWrYnfGaINH3GYW4me1aHSZm0SipSTSS+K/jTbMLlh+lq6UxGQPGmg5GTEQ79g8WRBQBVA6wQ
qCS/H6KQTkGtossOHZkCsJ9qRLAACLWjewJGXVis8OsfHJgveWT9q63N+GGIBZK4JA4M70y7HlFB
vZjEecWF+SDt9uNNevM2u9V9cfd3j/iXeCrgyRJuFMUROhvNbgkiImShy57hKW+3GAlfQqgL2WRS
llT/hrtU99xr9i24q88qgJgmP7Zqyco+RztazOmcQpsCS3tQD6HN4qm/VB3/vJ5fX0Fdz6pWAJFP
2kYmt9k19mCTrrEWQFCp0z/lXu/VHiahPNXWPDIsjml5p3dVMshhdk+h3VvRXQeDBXBAxvXaDiS+
PowKmJZlHoIkQm9EO0vmEp5ANsGKprdv0ZcIyvmY+UYDDgwucOugS5+QFFeHxRttHmzB7ICTeeDU
pR3Atirr5BKhKwcDFpMtWwREXz01u9xB3c/Jd4KDWTZbRPhA2qv5xxTN8QzTsR0ufS2aclKqsVcF
lUPjFbojzsRxkLx2B1gzi1UT3nYifwmiG1ebqOFKwyBOqiBYMSi262e5vVENhtNFFPSKAtPU1hzf
gzmVAGqjXZVDo334tqSMmGK7sP51VekOVQP4d0WXIKnGe62D1C0SFKLTWgOQoA7yzWgX97XbnUaf
1TvN2kLKDhVRoYuoc+MOyPq+7uoHfoxvKw7c0rLoMvRi+53+Oi7KHGVROc2ThH3suWMp9KbW79Ty
VSkwUl2l4LYGSuaMfqv0qdRZ1QTWEZKfr6y9UTZjuaiw9nV3FArJLtAklLCigG3n/Gt9ZK9XQibQ
WIxxiDNMdsuR0BtOew3DwPrfIGvpK12hjEpXTVxbBdhHoiWFK/zo/M4hf2QUFoHvYvMeeTKZlJFE
F67dA8q6CBxK+CAQIy7BCKdg2NUn/ZGkBavz/zIouV2IXq2TsiOZEVSlgmE01JuCu/FcI5neAGCE
eNgqxjQA+MtyehhqQvNXa2Ucq1yBFZaRxe+zR87MCDK1JX0PjumxPQ7n2S8ZI+SMV4iGM5WFkB9B
wqu7TR7dtEl5RNztMW4eQzN1ytmJDUDFIrtNwrnkMdjnNZrIIowW1B/6N/5hQfFyOqkvyb3q8gfW
c8DaU8rC9PlUJ0OF9ancMQQXosL7pcyCmmKYMZrjWla4odBJCKA8dMfpgTx8pAgtPiK9i7axwBTN
5omlLv8Qev268DQM0LhE8ZALCAZ4r3eCfbGL3uPDeBJ8hIRgrQXV0h3yrg/qzwllH9Jkw+3Y2ACs
/aWsTscvUQl0bDTW5KEZ9Y0pBIGlMLOuDOOtU0aHi7hmUko8FCo/WdyIqfnsxGsHPTPVoreE5HNq
fg4doq+C1aHHUl7K7FQKFyDjBf9xEVDYTgRwL93x8SFqSmtCjWQobpvl7vqFYe0pZXnmPg41JcBz
EdSY4ZB8QyrMhZXYZVx8miow1seSbyoIGTXw8MBjk3NG6pgV5BhUUKWkgN+vK+hG+NYdcSVI1sJN
3OZl9OI7QrXS2xi6vRMxJyr+iEKLFeX8Q0rg1w0xKMPDlUI5lBK0prPnz3pG16MpW803TGx+k3e4
H+qhfSQtRX9Z7NEUTQDmPm/QRHhCrDe1RtAng1jZg441MKtE+VaDv83klQlA2dzgDkGfmAOhPG+V
166tazAxSZopdBHDgdzupRV+fQ3dSxujV7g3hMuLHfrlvrQwqbsTMCP6P3gH26/0lyzqzIVOq8HG
oqFcYJjysiseKwzO/Iu072qSG+mB/EWMoDevdO17vJFeGBoZeu/56y8x+m6np0R17e1F7D4pYtAs
A6CARKaBxlNan+iFBZPe9dtCF/DPvODDIrPJqS50aTHggurpPp0HW4AOshaCjC15Hgp3KQv3ur2/
1Ao+DDIhJRZrCLRkSFCr17h2UC5wCW1ueELloIysoL3Gc/Vck0zuqglKWdY0G9R6eEA7Gjjsq4OK
7rDkgf77wCu//yX3+fhE8lAXuWSTzCMK18h9gqflodopbgghB+d7kGG647c8F+8xxdtFJo4AUTL3
iQDF57CoFncZxdrONXHBhEd3ygTxDh2Bn3NocM7OKjEH1NX/70VlqXqiNiuUmupMI7p5OLEYgBJQ
aTrk23qj7rp94/WaI99Altwpb+a3dqvcKDthF7+Ehc1rFfzlFfbxY5hQ0+rpqCoiMEFUwRx23U37
lEk29bWIOlKJnfwmvume+C/Z9Rj3YZgJOEqvZ0tNhb66z0CC09uy/KgN2Or5vgp8Aae8bET7+jX6
Sx/rH6MsJLfQKxkSHlh6Ybv48bZ6bO3YSzG4OxwoeVn2liPtky1SQmzITr+/bv4vNf8P84yjKpex
skIDAIjuVYOgYmtPu3ivwqwq+KO7PKOV6ajQdXy4bnd1YPnixLFo3TJQza5N8dmd2yAoEkYnPg03
pNYgoVgB2lC/PSZb6ZTdWbvSq35qj9d/AaVKV/wlC+QtJk1o0C3H3Q7m2Z6N9n4WQ8ca0FyIpFMi
ZJwOGM8e47vQyUnAhgx7o3SXLt+y8lkJKzsrQ7vNGt59Xi/+fOwq47iAQIqmkMTkimMARgQMqkQP
BAUbPANN4uEg7zqv3+Xu2DpzZwde/59mqj4cisr4sViKxHGGYq2PsScfPJ22OUmcm8NbUCYXjmPj
f2iVPG7ssetRv7hNIJUpmV804df1w/KXjsPHgjI+qQ7iQWwJJ1RX5UkwGwAvoUswCupkZ0n52qtg
gm+VQXJaCQyk84LBp+p2roKS89Hce8P4qKVOxkJr35ucpj1LiSsv40Y3Xqc0ctvhLSiOsXwfZsU2
W3Inkjs3bmobDxGr+FpIoj+oKEDG6I2Lh0aK/SnARGQh7q6vFsePsnjgWauCIWyRU6dNatfyTT9G
djc/64B3dtqL2gEJEXOq7DyTjBubwFrf5QvcCQ48iCTU3ejPx2bDU29/n9S74jVY2Qi4Si3tKFC2
XrARYnvZZa7ggcYJiWQO0KGJHk3gxqfRH4+dk9yNhxDFoClxebkJL26wOGBoxYZS0mGROxTz+7O8
CTYI2455azmgD5SQFOWgeca4sju9ilvec5CXTLPI4DSN8kZ8157O9K/ZNLjjXEn2VM4exsYG7Pr4
OPUggKjb8RTn8S4p5pfrp4x3JzXGyQm5UhW9SSHEL3aVP23lHVFUyrZo83uO9MeubTzj0IQc0vYa
DYo3g+DqgYHpGWhYFDInq+adY8apYVa61UICkJpptWvl4m2KB3cGWWM+z44pDRvUcXaynr5dX8u/
vFH/8W8a49+WTF2mme5Pv892olfutYdsF2/7DZVQBid+tPaVJ5xoBh7z8P8VuPxhn9blItMOTGPJ
RID+UbXVfG1bbpQtCTCUsQ0RoS0SEF7JnXeAdQqhFxY7s25kfcGGznsdpJHBjlCmwiZBx5r7AJev
Hx62rbrUQIkLBnmN+jYuc1sZtot4Dpoc1XfE/2CXz9sse+jj0hYUjRcy6GheOboss0+jZEVYCIjF
AGf5xivEGCHyrB0TZB8+WhvgGLHuOzvdiUdj094md9pOfwkfzO3SoljGe6byEk6W9GdchFTLLfwa
yu7n2EEP8qFE+5d4svwRAl05aKs7m9dqpvTq2iIw6ZeZxKJUN3CXavs0662t9I/XrxDvccryADSp
sIhtggSv9fpnSKRSg7fy4sd8QImhAuMOr53Ce56ypD9qucyLSpe29SZX/waJzRzPUwAQ9xgvgIpi
wSWo460i454gHJ3m4PcGm7IlopPaVi96JHDOK/2NazvFuCJNmRRNjfH8q7I8doxI9gxNOallNtmt
Et7ElsoJJLyPYnyPoopN3QgAlnbj5IPc/YeyGJz0hPemZZukKbCKvRBh3nTBkJC3uJK9vEF2T3RK
YLswnkU4xbwCY6L8Vfpy/WDyMgW2c4q22zCHNE47+KQ0C1FR9KpyL/LDJ6o9zm7uWl/SG/kQgnNk
vr9unRM32ZaqkoVmjxsPzsbwFTNqTtF19hDz5Dl4uQBL+DNAkMlcOnjzyOhvxcDy8f+bpmqHtBX9
aFQOUQtdlsHyZ208zWm0HbuG0/7gfSnjYTQhHRDB8BMC0HqKMgajW9DFmAXnevD8jMGkPWKdWfpE
wxiU+P3mnot8dafbpi09I9PjbCB3aZnMRyvVoDDJy4iQsujP1UP3YrotACHbZF+/5W/Xzwv38xgX
EyVZm4wkgjv4dFFIQxXs34ClFJ64zTa8ghtv1xhvMxWBGg01qpjl1NkYVnblpIf0XOVxPotnh3Ey
gTTl+kRQW7SFKfRWfnmCyOgNYOsTaIXAcLvLb3gFU/qjV1wp20mVlryYxQRBj0QaJazjCLYtefv/
a4Z5fBWKoC+zhsg378091BIOKVrD/B4b72tkfO1FxlZo5mgoGGFHx/0324GyUf+FGV6GYjKFbb0U
QR1GB3500jNJI2s+poYpGy2BvW13aO9z6Tw5ORrbOs2WUshkk4rp7SNEr90FnahaSOEqI57/oBN9
7VAw/kMNjEzLLJSYO1B5Rl9Q5tREO33KKlc4o96IF5TxE9jf0rRjZGIH3mHhRFuTcSeJUCsoeWJ1
Lcmy0w66JEXHuWy8xWRcSFZ1kC9Y0O+ytO5Xb6EJYpgBKptxfSxVjVPJ/As89J+ni8l4EKUJm1GR
YQ10ulBYk730rpCd4FZ3qeGsPL3jMhzhFnQjvHlDXt3eZLyK2KsjsmmkLuZXyAy5tTduTcfKMLcG
4HFqVz+iL8GmAMlXvDE2lrhTdFt+GLwFfXA+8I1zP9lWqhkrkNdrgXubfOKCHrbKRtjwJy94aS/b
T5XzRRFaCoDxtwnM4QRwJkzsMdpi+NvngnBXhQMvStVs+3SM0qS3fkckDHUCF2bJdo5ncriddqmX
grKNWnsQ0TxW3+Zj8ALRnU3+KLoqKLC5OT85uSu3l50tBs2mIMU05BAbLo3bgnTXhS5tY8t+5lk7
HtyIlzxaTFYjF03c1yHsdQQk9LoY+Ml2Ay2HwVZdGi+iggt4zlz1MD+A49fhxE2Ot7IYbzWBrURu
YsAYqeCGPibUjYxT4ecbclXLe0rQYJ6ucJYvHMvk5q+tNOOoJsuaRpEQs50LVQG8U6muV2x7l4KO
eeal6bzEx2K81hjIwtCgau8nx2oX7OlYm27t1jjX/+a2chISi3Fb2pjUSpCD/tPo+q1Rmd7Ym87C
ky/guGKLcVCKOY5mQQPiAmDztWG5+TQ6lg45hv8kRfjPNZVEdnYYXRxVK4hDKn9OMXWv/0z3kSsS
E7TSAGRLwragM+meeE74egCAYSb9GRoQzpRUGhxeTcoVSIS79fM76xw7JWb9ZbuOUJFU78VtzXm6
0pn46xmFaSYlGrRCVasOz8pRXr7NoerKYuqIJXRbtXQ34OM5d+JqXwn2mNSoqMu6FVt0SIcWI4ap
4cThZpoeR0h8JvVtAFGDoPxZV6/XzV6vusMs44T6Mgf/YI4VHvF4ho4frkYANb/0VNa2cU5eqAK/
OLqPiV43Oo2H+KXfRl/7LY/3++qdwe9gnJHeymkZZzjNtfkqd7MbdIBDJpx35PX8E1YYxzOWvWIE
hHLo3GKnZjbJncVQLPTU0i48YPA3z3fXF/iqk4VFxvVoQzzJwLrKfou8XYzPctg6iljYxbwvusKL
JZ7u1/V6CCwy3qeSyk6CJdOXbt6F40+RM57qJwEUGdG3eqc56lt8U5x4rPncu8r4o9ywhlKk3EE/
Ub+kecCrr4tsKB1ToVu+EV/pvuYPUO7sSqd8u77OnOvKDhFXypyV6ZCpvqb8KJTbLmntRL+phTsZ
AIfrpq7XtyXx/d8vXkuKJgZirOBRJu4tTGdnD/GmBAQT9e0Nt0RwNaeHLcYNKYopNFAIoAqzYReP
pLRpuqBNAPNqBeYh+YXnc3kGGT9kVflkLRmygkiqnVmCe0054X81cMl0FzRLA3KNuRKTIXeGHiKa
SNMvubvPkhvMkDhmwrl56wfywg5zEXqpk6Hw805Akd5biBrTY/9TOKtu77a75IC68W350N3FLq8g
vo4KvLDMXAW0P5JIp7IgBqiP44ILELn9F3qzEGULIjXSqhEDSdfP5XoD+x+zChumW1PKBk3C1pEs
K5EjQGtqR7WJ4pCDWJq4jFCjsMXtuAXT6/IvBlbWK1oXP4EN2K2Ulw0l9KMzg2cWDD17Ew3j0QVP
6p7b/Fk9qxfWmMtRVFbZl1SEkTfNrnVyAA97wTbee2niVjhaO27qyjPJXI9Wy+N2pKyrOA7HZUeg
Gutd75uSdfnQH7jPktUIcvGR9IsuvE2oll2kjkhEKE3vbo0XiKnfazmSLxoU6ECArhQOyGkcfu9w
PTu4sM1EZctUQZNOyEd1Az6wWwWDi9IjuLG85AvNW8VOdM4fZXdACK3O1X3u1mhp4hfxjvZ6ULv4
IUzgDqq660GUQ2+V01Ta8q/sh4rjHdwS9KY8mjcSKGNd8cDtZfL2m3FWSyhWskGohOA0HWO7usFY
n4Pe6eSdvxHXCO+AXXeOChu9FcmaJdXAbpvy7GdGs2nT/jCoZ5G7pHQV/0hwL5aUcVKBVoF6iCB5
dFVJHlGBirK0F490c657JvpTV0yxwbmLk2wRS9zT3+XFbjv60Tb1efWv9XfexyexgXkalLmzCBrV
Y3xH8Qu/dCBQ39kTtBCAmZW4A3o8l8uG5ykdIwGSWagZPKffBp/wnfMvtL3fB5e6Q+DPvnbXHrXN
otnpbeYldxEHA89zue+LcuEfWqPChBmVv5NdhSlISmhJQuD3fDjXG5F/u7aVjDeS+sIUMM1GHHn6
fnqADrbTf6cmG6V22YY3XMsJpaBf/+z9VEnSSolohWsg6/caNFcCTPZUD9BwNF3zATyvxyl1+wNP
Dnb1PSKrqop5bcvQ2ZazMJRBIAewq8yWPVUo7E3f2oDHRbp+MT6sMG6tU82oj2naXhWtbWD96uR7
U/huKk+iFQGCdpvEMyd5XfdnHxYZfwYWsAydZprDrGY7Tr5Kin/9rvMMMFkXBEmHoqCYbM43Bgax
UEXlfMJfrvnHNzCeC2JkktEayHOGV/COuoNpk34ctVtRIEVpdsO9Y+un/h+LbI/ZHC0hXyb4Sgt6
mJBA6wD7zMovBfDaBjiOz5meQtX2mxb5CqQrZY3jP9dLhR+nke0zd/GsLBj2oMYCkbeBeCPCoXSh
0tdEgErZIiR7PTTa3FD2dKBtZKeMbEuwuVQUlFH9ef0/FoLJuCyAapKywRwa9GAhCU8PkQFky4TC
iLmihLyNZlvPplCFsdDjLBGHQbwdf0Yu5LrRjVW+ERCNN6m4Pu92scyMc5tBuRLEE/oNVAxRHZri
V1pHPMnQLv0ZAruNSrTboV0a+1SrjA4Yxn5pBz6SZ/U1e/FDGK+XRXUiJjTX1HrVLqps4rnMMS4w
YtpvhBoNtJoxANtueV7vPRJf21/GIc2AbilljRWnjgvps+tk08v23FjNO0mMI9KqxOjRo8Lo1nnA
MDGRmuQ7SqKpCsNrRf8lSH6cW8YrCVVZlhlNMiaA3qV3k4157DsT1hIP3Buc68pxgQbjn4ZIDEwB
I0rw6vg/t+x6iDk+cD08AdNuaaqig4P4c1iMxzJIG9qnKbsZ5e1YF7Yy8wYo/hJ8P6ww90FFmc4I
qaTTevKpAHwQjEzbAo/ZZgv2m325iyDkzRWQ/csh/DDLnH4zUapUoTlzImdCd30LXRscwmTPq3Ws
V3LkD0vMcS+UclpiKkUEp+EISRTM4/RgrvhXXDfrMeTDFnPghykLraIgAhhHdCpUcqB85kpnpIZe
Yidfed/2l5jxYY858m1rKGk6IEoqtnVTfVfvW88ooV6i+eOJpEsMqE8oTqTbxZnc939tqF2sLnMP
rK6QqoHcNwULCHeeum39qtuERuwPPOf9Ps3zp+v653vZaZ9Bh2oXxJXpkYHUH/zc3SHcy7ffMVTf
2fNozzfv3vNonVNn/N55BM4CJemhfJE346/yQKG18bOvgde46MWp22iv3daesrueH/3lKfvxO5kS
idRblaHL4GsjupgMvzM2vfxrcqOPcEqYt3NKtwVgQLAl1eWVE9cJVD62hJ0NsoL4f16Xeqz9JvLr
eyIEGl6K2w4TQuau2sa7wZuPw9fuZG7FF2V0eNkUbfu1jWJ812DU2hTO7xvV7Ugely43H9NCd/cP
M4opmYaqa5LEDt5pYqKCsQLlvzh4GKplK5hnUP7ZCjpl13dUXnlJW5aiQiBIkixRY2dx9VQShbqg
t8JNeo6O0eOwK7/Gm94X/eZQvkpIHMwb0w7sxhkPIwZweUdqxbVc/gB2/LbQO2kWdDjMJog7G4qV
7mxpX5dU2QdNvS1m9SWeg60eKw96FniCAdweaqP2aMj/ocFiWaYFGU7IMakqO58y9UYQZxSXoqO6
j9AEyLcxxIMW4EQ21j6xOzxN+Xni6gZcWGWuVAQpcLEuUCRvx/HOWpIHIV3u1QakOUu/nKS5TW1Z
TF7VPm1cK5W9IAperp+BtVD5aQuYnxDkw6how7uvy7+hs6T/1F5aMBB5pD8CCaHxKB+Lr/wS3Uqu
8ckuk5APhlH/hshMBqLlpDht0nMIPN6PD3OTLAubaUgiFGh0NtlQlTmW2g7JE6Hc1fPoUC+234AC
3au8JLKb3QzJSQufKqHEbQJehUoAqMC/vQ/y+rwkdSU5/vRz2KxkaAMDjgyN71IabF0Oz4uQ7RMj
25ipCoIknYMwXsm1YM9Ev0KUVOQ8zNbqwLbXM9GhKlFmDxEoqtuTZfG8CM8Ks5FWJ9XlmOJllczh
zZJmz6oo3JuTfsc5qPRr/9zMj69hvG+y1KEJhQd644gQgWztBZRd5U7GPBO3eLqS41uWhkWTLdOU
FVbwdVBBQKBZuBT0UG/B12g+dnZybuAI5y1vbEtZtaZjMlKkGp/KvhbbMGwzieIK6CtvWw8NXrxP
TUQYDKDsAzfy5Qf5R+ELXoeOdr1L7D3Bmiqn3yq3wbnCHJn1X6R7MVhugqPB1MAoJTIp0Gw0+dwS
J/fYLo4wA92i15zXxup1MEC+bZqKJGsGk1cG84THTVZBFCW6L6ufsnZrC2nn6hi95Ryd1TBzYYnJ
KJNAzc20obqLn97n3wy/BONaM4MgSQGvXXrDS2F5X8YsXrNMqWiSwKWqTk43hjbYSjxVbWxxiHbc
J+LqBfz4OhbRq4pRWE4lrM1O742LM7Z2hzkevLtruPBycNoWXDf/QvyOlu2PG3lhmPEvmVVkeSfg
5rdeepbcFlhw4XXZ0fOgBn37pNvDxtgTdSG3mrsaPS5MM04nyLMWqBOYJtpC6hiOmEoLXMMh1vgK
VOO8VeYtMuN9gkBQl5qovQzrW6M8zfIvq/z2/3dMWcCvDLaOAHwDKHEKx6hMnHnUHH/4PsleOe6L
7CWSHxZNdqf8pjFer9teP7GaSuECbkilz7+oxWdLkDQSbokfS1/y2cU8Wjzv415CvY5XAVg3ZVqK
iNF2S2HL/qolNmoZ4NovY32wouZsZeoXQVEOY90+wetYzvVPW0mnMTr2YY+Juu2ErnYRwV6/3Az5
4tfhYHfhtz59vG5n7X30yRCzhskk91Ud/t9sAzRXotfekcALEPavoHdB4avbhOhxc+yuhg+KUrqh
yYbO8pR1FfrnqogkGnInKDbGEBbIjwvkZHK0+Xj3YPXiXRhjLh6IUQdlMWFMxwOsvZEq3qjXekJ6
YYG5aaUM2qA+qpGJxzaYnbGO0gBIK2QEtD1CpC8fxK21471uV+/3hVXmlCTTrC2SCKsokgtybqOt
oSVv13eKZ4M5IFEh16gr4CTKAK5BmSDHVIkqHRdFzuzrlriLyNSHACoSJ7ltqb2XJ7vwnsbAI3/+
oj+YD8tsV8hwqQnMOx1rOGw8oz7OIhPTa7GRilrCMtJcWQ7Ye7dVfzSeidoJdu0x9MsXzpfScfgj
CF1YZGK7GMRLuhSwmIHWYkJdguYdgTH69ruPyOs+r9QAPn0gE9orKoJEVKypIqh3pNnGGJf7LgpP
RTLmdlknhxAidnYil971D+UcHhZJH/VZTS1bBKBe3hhluY2Tb0rImwRZdc4fD9J3H3cRB4YEz0E5
ReLbTtDODY4ytOOKzO4xRwpBB/f6J/GMMVunRa2ETiUcZqiYkyNJYM1ckEKEFbBbBSBpIhcPvIJV
vXzlS8zuJbqclJqOMJcalV1aihNa33VjG8ibpfTC6kbJdsvAebisn5h/Kgvv5c6LJY1LNS0DYuwn
DAFId0FLTlTdvJxzrfh8+W3vxZ4LO1MdyjnWDp75bkJJ2DqPfnEu3lnIr2/b+kn8+CAmBIStVFcj
EcmU8klZ7oPlRVd52ADO0XgvB158TKvJ1SBOWDTizpfc2INCKviRcyfcxMfBs34VXuVgbJbHUbMG
tP20ikwcWJLmf+D0ESiwxQVXJVxKBDlWwoKB1f1rtpk319dzPaR+rCcTFrrUMEcpwp0z6+9d91Oc
nq///TUw1KdvYoIBxiU6UdNwMmgxNbfHkD10HFzBJiiU9UKyaK0LRJaT+rIvgBo3h4QVny5jrZf1
6XfQpl9sagdRLRRr3tsjC6jhfqsRLRvRL7xio3GKH7wTxDgXuQRAopNx1eUwdYT+uTdaW5juqtzn
UnCugWk+fRjjVtQItA2ZjAWuSptY3MtNsE8PGV7sA0JR+IVkWlsXXK6/oq2+7Q/zXdhxIv5aC/jy
N7ClVFmrpUSjlhexZbSb4dCC4Tu47TeAjjoKkIWhk/toUKLbnnnGaJfYY/PMo3LgnGWFeRLCtxpd
K+Is55BbSQLPLGpOuruazn9EqPdiysUhEqJSxlXCWo9L7alV6Ebtm9hW0KjhPcc4wYKtHqZIOtqI
emzkuLXDZAtOuut38pbHIMRbNMbnzNqsaEqP7n065F9zUdvKmcXJHnirxviYSpmCpVzgT9MwvOuk
4TmQgmdTN05DkW6vuxveNVcYd6OlIl6TGvqF2s3oyd6yNbwULDy/yRF5+RjnmrPNEjMzK0kNqTmZ
lIWjBXhrNY3bZ+KzjtaJmYtc5QDebjGOpQwweVLMWMrOH1yi74/eGYVJzQ1AFl9whUfOgvI2j3Ev
ugmS+zTBke/QehMdydW2MWg1LUfZoOOFejVkfE9cANt6Yv1PWGLbkl0FyguVAMPRkaA704/YG7ZE
iANhiuGUbf5bTefjZquM75isrApakhokTZUKksSgxYVaHap0Q+xk2/Zm3nIB75Sr/Pl6+PhIJpfR
RrVZcIYIo9zsTNVW3tINiGY2smukXsyVRuPsJEswmPVjUVhg9vcbaEaao2kPquYUGvqYPBHdv7zE
Pr6McSqZqIhhSJh6eK8WY+re/I0k6gIi9wWHer9PPPA0Cz+un1XeBzJ+RjFzsEeSBGlutY7VhFsD
E4R1Y/yQ4vb7dVPr9ZaL88L4GWuMs0wesZjUEAC2zFFe0DhDRuMJT9CqgpprdNdiZGgYOSGIPuLa
oWHyGDGoILesEdpqeNIxxwcNM9usZo7L5n4f42jyMC+LacK1Nx5kcDXUm+CHuAt3EtihXi0gqYQd
REab73zQOm8TGX8zqsFizuRvpGKw+ylz4+TJiB/UmAeI5DyNNOb2BW2K3odBLDt5Ptjt1KJiHBTh
cdRB828Z4BKyNb1tX/pClr1e0HqVkzXx0n2WMS+IlqgbCVUqb9Bv3r2fIoxuj19Um1igpxOSJM7p
WZsdv8zUWJo8OVjGMAYrvl9h3KWEsiyd3uwRurJ+5FaH+VRuMEiNGg04Tt6JQKL7ASrimqPVtoBZ
xuvXaPUwW1DvU/EfABbMjdWSCKUiuEDfkMBMVbyN0mSLATdqriZTF2aYy5rHZdNEAhYa1agtAWoI
06I44rblNH1XD6+lS1DIUk2ArCmsXeSHihUnuVbge+rCcgxg2KbyRyudG6HhnZ3V03thifGw0LCU
jKxq4MxLe37OvaWDF7Dr0bZoyM0EG3TuJ0/zW30QEjsDi5PI0xtZ37uPb2X2rpM7OUsIp1T/mlzg
RTCyZJ3i0jFgn+Tu9RYSZF3C+3D6sD/838WHM3vZlKUAxg4y6y2vCubgy1PwQzvROy6GGpTM5QdZ
L2deWGQ8bp8YmiAS7b/5hBuT36cHGpsivaTWjyDq4jTn8ib6ySOqeu9FXPtSxgWnZWlYgoUcCHBW
vJu7HZywW21TIFn/zfz9GvQNDfiPDWU8bxklutkQk+tvuDTidLgTchtYaZresZ6Erwu4FiMdVG6V
oyvb5ImXT3MONUuBmLfLHIgaVpruqbKle/qvqlWco8vSH1rxOE7tu0bsQ/uc3ZKaC5B9XrjTNhPk
clKX35Vdm6u8XF2W9FCL5yJNSKNzdNS9fifcKMfiIXLNYw944a8CNWoDXI/U4q80jtNffxR97CxL
cRgXZdC3JDQw+aT/PD3QbHHrC5v6C591hXNBdcYzDVqlZpiFRUdI+64UNXp53Kl/OvlXbgY7ZmKW
g2jEMc5JnNntvnsN7lRiXbnr3uLJrg4x7mRxLm8h3y1ymUE5Ll5n/E/ZJYE81bgl+XIjF16d3VY9
9CtF3p6tvi0v9ozxOsBkYARexDIO36PbCUOT9XnckB4eiXPM/gwQ9jbb8rePdwcZr5OHXdGaJb4v
gzo5uLO22ua/gog/3QfW2xRSoQ1Ed9q8Sj6EDPbZG719FG9+4T201qGGH2vJDqLEqdrlcwVbJo1B
6pA7DM8W5IDCA7G6xk4MpRWM2p6HZ/M7wWz+BVyBs53sLEoei0We0YivrGP4VOq3eT8+5jFUohVM
hEWmo44k2zw4xZg+6YnwEvdAVQuDU4M3Q7BlI3GCafp6Pf3i/SgmBdblZuyCCT+qRMcojwJXVZ7j
BcXn4GwV99dtrbcILjaByY3moJvMnpwQjR33gBdBw+GInjQXn8E5wQbjgCT0yIyWhu1ICE060Amm
uUle7srxcyztoRkYjWCKWLxFxKuojCp0qsJix1k12oIrrs5g3I0YFm2ZURJALQGQyEAAFTD0vegr
KFvz+tDvLahr1hino0vCUC8RClqNO4PXJPbk0Y46u3mZfqCvSGmAcTeDbdoeQgd96jq3p87lfDFv
XRkHVDW9msw0Q6jZ2c48LX5xmwJVUPzCCBOQDJhT21y3yDPIeKLZACXQRC0QEEnYqtTY4fTzugVe
KseipMIgMH9TZFIThJShkbgPgK0TTGJ8QzvQeLxukZPhsLCMrC+mHPk5olSmQ88BUP7FsrPs+3Ur
nJVjBeTAmRSOCTXK5CAEhBaNb/H1ugXuyjFeI6q6vs9iLJcATkoI3kwH7Wwe4xiDNBLItgKPl3bz
von+/eIJB7nhcU7pCTelFXCrdwbPEfKiEfvoVbs6DxoaizQQgsD1gNlccDBs+hBvivgpONK7O3QU
FYx44G57M255Qx8cB8kyHmrykrUyQT6T/4X4dEcICd6wGu8MMs5kyZV60EgQINBjX9d+aYbohDlP
WoSTj7Fsh+kA7gxthBWwFNmydLOMPxuMcRpFzMvI1l0xRsd0XZYsje1xFyN4KkOSVKcpPyI0LE+W
8514YGNucFkbOUF69GGMCc3BAC8ojiiDqXCDSE987TX+FkAWOf4JvmIAxikGgJskQy/NvCFxeZpt
5EJq1vfw42cw169PjRldfWROg6/48p7wyPUmPcUoCSkEKjvzyVv/8lL6sMncwHKMorCn4fUZnIYg
OAQRjOoRdxr0LO6yM9kFu98WV9O97mx4H0v/fnH1JavRgoFwnX36EPeNG0+Fk4c8eNRKCQ44chSI
JBND8jqwx5/NqIsKDSdq7bWe4gvH0YG4U/5iQGq82EFvwAX3U44qinKwzl1o9z4xvQJ1sLeeg7fx
wKsIrkzzff45TLwd8kItZyqoSPF90jwIzT6O7iwl9MP81hh7kONZqI7edjkXbPfnhfpsmQm8cRlq
v2Gt/b440mxEvAmPPWDDqDJ4vM2lVf2c2nwyxtYW9EWKs54aPHOMXstj38+upB3E4A0wfI6n+NO/
fjbF9JKALW8jzM4iZ5PrjRlqu9EKzoqAp00/fJH7xR9K5P56tr1+fP/0hJ/NMi6jibL/tb8LCNqk
7Y8+eJriR3HkhWTOtrHVhKLFsDeGBohXvL4Zp+2U75r8th2/zEFlT8LjlD0MGDGR+2LT/oe++OeP
ZJxDHWvtghwNMGV0JYy3CDwl1l0GNTIehONPZwBDkiJjNE0yZEwLfb6leq4PXUjI3Up9DpXRDsz7
OeYMftGP/eNMXthgPiYtjCZLMFbii3NplyC2a4L8vxyKCxOMT1tivS51FRk9uOA9Sz+J4UZJ7UIy
OUn0+nLphqyrFsYG2ZJanbVpYzU4FJXxlhWQyQNRBhQfOR56ZVqFduXDDHPGQbWbLBKdPSJ2CzYk
hh7vQTq7G08ihIv3iZ870NeGXl3txo+gN8psqkVH3ngo3RRj5fZ8UBJQTnERcLwFYM7LEvZdFtA8
QuPHZyglPsaeuVu2Fups4qt8BNmyec8LzzybzPkZ6mZCkwE2tellSSAWN8tOrXKgKCsAo89rzhyh
tqgwx2bCSudWR3OTbdIX6wFqGyCUuck34q1xVh+G58azNslZ2JDvTl+ue7aVlPnzT2BewTrkImKZ
ThfNtgOaPUFnwAKxKRArmxAjo8T6i47Aw1m4o1dB/f/c1oF5GedOVnG84Q0++wIxNCNBnrECxQT8
vpVKltNUHThNwsXYSGFf33O+98+G1SeDLJ7KSuOgkUw8rPJf002yGwAGlGzjpf8pJrZ6U2yXvayA
vQwsAj+oWvX//nr8bJ4JYPPQCWOmUHNbfVzGY9hty+bh+ieuQAQ+22BuMpo4oMxu4MijXfSId5An
HX6Dp9sBzSviEuBiPFYD18c2spgqRVsw9wlayHeFJdLnCjGp8Ns9hFy0xapvvzDG3M2xk7W46gAN
r9RfQfclEL9fX0BKy/6IHRd/n7mVkQC42wISYz+a5oe6iQ65gWlEC/wjurgxO9Xvg4qDalx5jH/e
M+YaLoGMorsImrXBn70IGWpwS21iGvfoTv0brx30Dti79o1MprxYrdLqBc5h60W3JeTpN/12vs+f
TW/w1X14KNC4Md1iG52nve7Ge8GJXqZ9YaPdSshOlHS94sQTBOFtLG3MxSthwLRPUxIGMAqeevU2
aDnOjvf3GWcTFVkayyn+vqbdz9m3OOfkbwrHAIutmtNcVbIUNy/9lewmV3InkM3eqp5wMx0LVzoU
x/Jed5KH8i48VHiPoCwM0kS8p5cQcNLk0D2VcH21I9vZXcCNaatZ7Me5ZoFYixBOWlQA31KZgV0m
sVsU1XaOxI2edP71K8TzQSyvwyJDTNkiXqbf57m5SVBfIr4i1TcPM7CyvIC9Avn4dINYDFaAgkgy
DngazJoNjcAvCngpU6fzsoNwmjzpVNyNXHqiFXTuZ6OMK9JnKxd6SmW1GyitQ+zdVd4mzAIYiKDC
ffYiPxYvkKd0wdevus1XY1edkk31k8t1TCnQlevMzvlFS6Is8wiXWBzNvfCS4MtVm4rzxMMJCRNO
1F59hl2cJMZbqYYEkdQWJymeVXce2nM8jX6ZRLt21EzbMrX7Woa2W5EUnHNFbunadzJuy1ykRdf/
D2fXtRy3rmy/iFUMAMMrORzOjDTK+YVlWzZzzvz6uyDfs8WBuAfbdslPqlKzgUaj0WGtCZucIInQ
+/pG79ANUsw7Ra3cum8Eo8zrAdpCUc4jmcWg6CmbZa4B+KXc55eYM3b9VzCveT0A/3J7PvzG0WAY
tqHXoPVaSL8puFsJ57XUCBOccwSda5ATJLuKwaPYM0Acey/3RL0n6ymUT40pi58WPrjUlLm3YliS
6oU34DDDnNd4qIht3viDE3nST0z0OGSLoQIQMfiOhYhQvwu7TbUjXnoUKi+wNMrFSxENirSe8Tna
fYebqrtKrthYcLw17tKL3q2vsn2F5m1goAmLFyIfxrexSYPUzR2LzgtQhF/2D/ErnkRu9Nja9JZg
0M+3/wNEgSA+5fucBl0tZe1j2hQgIVS7KI3YntSLrHqv5Z9ID2xSWjqFXjvnHbbgYPHNa3FYtHXE
4nA6g+ZYry7K6jDLsWcS0MTXo0DaStvEid+kXIhFpDmkKQs/9NsSsAjjhfE4o7WKWZW1//PhhVNh
nLeS+zixfLakyDw6DSg2UlFLgchKObekdp1ekpwFLnuGYtTvuq1x+KtZsFNNOHfUSUVSzA1Ow0f2
1pPcDt12td2CUey8Oaw+fxdegPM5cT4D4LGEQoae2kH8ZBqpkyoCZy7yNXzisDOAzqP0MLo4Qt6/
uGKtX+qhcIfJVh1tA44AR943l/kvw0M7PNqH5C0FsMPHvLV4xlWgM59nIaER+6UGP9sDB0u5ZOTO
hkvvkCX2yIUFByfueFlJyJ9sKN+6ZEp0nClrnzQ6su3bxGly3c0Mf5tRy2l7yQ3r2KmmypNVTIbW
EloRq8YpinArFw34iTvbrONvTZpe5rnyeN4GRBEVn40MRtVXIortYZyj47V+m9wNXuYNr/RNB8tK
e5tsffe8zBVoH7YgGv1A8jYBm3J6/UhSIRVpB8Pz35Qt4B8ea9kGBsS2G5zsMXird+C3eiTosQIW
md2A5AD9etfF92A7v/rWRt7JrQ2ie1GG+1+eZ5+fxR28nlpRRDAg8gH82QPwN8YQWOAGeApprorp
id35dVhpFzhdB+4A5lZtIbjEe1A/Fk/TEwSiRlPuxlt1j2ZU+YYegxtkvS/UaUNv6Pt56evPmP9p
C2KE003o63ZQBgnhHfCLHJoXTpLdnpewMru41A/l/1MRTTGHxmywXnsgmwIifyfZyTdty/KNqls5
/h65va0KAHUFszCBA9a6V1abEjIxrV+3n6pyuZK+0DJ/YLP7RRCSrd9PxWbW8mRT6+QbyeQE/JCw
J2kwgCqlDYpXyULgjPUykWrIGqihkeTle+70AsNbtMFIB2thUH+ig/DOcIt9sekLMcMZW9gvEbSm
WbLOYDrh4k8XPokMQ2kbWLJyHaJFHWA5ruyyQrlxZK2LxA4emKn1h/huukfOcft3pg0IJpDMAAxP
45l15slQSde27M2Extu35lgcfDh8N7tNPFZ+bYEm7Jo/9B6wl9KmF7U4stv+ywIsxHPRQGHMJXI4
A6CTiYI8qx9sVM1/9htri2Fd+7yZr/v3hTDOneVp1/YRCyHZrOE0QssCmA0RkugExRWF2qxZvvas
jRSLYUtXj/FCOOe06jbtO+DnsmxE+uAfutFB/dPcDMBoteWNcpQBQgcS7vMqr5/shVTOcylSPUtV
gO0NAf8+35tvvlNv0geEkzsgHSZHq7GVWyRfbliHDp6mz9YuA3owkpKiIHM1pv38ko+2ucVTJupD
DSBs0L99mV+AZHRp7KrHrLLJPv1VPlmHrASoZrS13iXB83g1klgI5s5Y3YOVsmQWDvQ2Z9A1J+8i
hwgLdoL9/QiyF/qZcY+BxRn6jdvqaQY9YuUkR383bHxbc7Ptf+CREUlkaYiFxEmLs2mKoJgVStfo
MH1J5vaaplloq9bc2+YkbaN42g2BdNvJwJcYdNSEJP8CvLuHkIhwV9ZfEYt1Zp+7+ByVFn1rBVgA
7bq+HFES6u18l36jH29TkWGLNpX9fiEszALsoo/YGy8lJ+mv8yqxSTcKPAY7HWe808fExEKKJQdk
LAasMPKHl6BWAto12aYHkRNW2dk/J4dzTDKVuqn/X0CTv2cAYfD3+bP/Wl/3D8QdfirP5iu7DkYX
jYGO9Fofu3tW3rwFvHhy/VdPtMVOcq5qDpSxSpIOrqr+mRmXYft3FQqqyAz6zqIyn/wMQdk9J2X/
O4vC8Hhn9Cf/Hm7JH/8uXlxI48KKJFWJmTUf0uYtYy6NXBYvGq5/rW8nITfgyoAJwqmFPO5gGu1o
VE0BeQqwoj4KiBHml0tEyyS2QU24V8DPmm2DDQUcROkJwyimzxdzWsjnTiLQq6pRp5CfX46X5T27
yNVtB1KV2pE28p3gilm9whfSuKMISpUmCQispXH1Q/g+fKMvSmTXN83bdJU+mL8AcXNMMEWtTHY8
2wgkohuKFuL38na4TrYi211pvz5dfC6i8Nt6zDL2OSyWbW8A8rxn3fbJvagSvuqCFnpzh3bKy44S
hsI06eVd5wNFVx0CpD81bXN+hdffOwtJ3HmclG5Skgw4U0BYbdx+z+anY7QJN5coIL78zWgEW0JC
GQiYpoFc5NS56onfN5M0sjiJdbAnXrRXAaYjSmusp/Q+5fAhQWp1aMJmUHzpZana9UOOIox6E3Qg
cUivwl22tfbCgHN91/7R7SP8X7j0IU30tgeY21aqjvX0Iw2uZeIJ9ms11Fnoxfmbdkx1qvXQq9/i
9LcPBLhOYAGsXeMw13b2QJ9aDw1ubnopKmivXiQLyZznyaeaNlKFBxQKpvuxVOyhRM+1LNtzgwAk
2k3tzXldRcvJuZpCGvpYkyGQ9CneZI9Fce1PjX1eyL8cgM9N41xMF02TLJc4aozkTP0Z3WaOjvbh
DySI19Krns/LW2/DWCwj50NkINMTXWVH+xAiVjcuqsd8Yzzn18GtuQcGxSa+ok7rEMWZ7ttjlNsi
sBLRsnK+JdGlOpZlWGk9gkMyfchgN2UohGxdvyg+15VzLEqvIkhkMWsLgE+C4f7iqKMIaqHVNxC2
+q4/vxaryrmVNmx8zEBjVYNvSOk9lO/NLSPIY0XX8C7e9YDhtjMwkCZbkateGW098Wg8PJilaJYv
M+yg4dC5M6q/8UZ/9S97ZLnljeWxlMawA7TceTtaz9l9avxhZwtn4zdouwNMLbbxJXwAVYtTHMbv
+oPxFu0bKNoejVdyd16mwHI+amgLkdZAgpJ8HBX/itbPaXnV/1VjwEIrzskMfjnnfa0aWykGIUFf
burEPa8E8xpfA5h/7PKj0LtQQpOVJI0tbJdP02OgSNfKEIictGih2O8XMoy0q5rJgDVmE9LdyV0I
Msr0enwuXeu2bGzsGUq1ohGc1QcFBS0L+LIN/HDnutGGTq5Zx6wUAB4sbO6TimLgqZsRMA1qYSNq
DGy5k3Z+rb+fX9P1MO1TNHfWOxWQouGI5MecPwQxdUmS2wmpN9L4cF7Q+kNwoSR3zkmqt1Krwauo
XnaVv6cAXAguw7tuDzSsg6ite91U/lGLnziax0bL/RpPtDyMb82heerq4FWgENuVr+b4KYPLILQd
qB3UBgoxeiAG+dwcs2Nv+1vqkY9x/GEnX0l7kWrraefPheTHjopeLzWJmejg6F56mV0BtheMGIfk
WLqM5alOMBtbRR+dn6WQiGP9gHxqzR1zpUzLyGihNam3VYTsJP0pWZbIRa6mfBc6sv1dHMN4GJJh
+BgzRqOcC8wO8jCO/c/JNOaNGgeyI8VlttdpPdtZWeo7yehkQYJo1YR0XAFEQZCt6NxtX6mBGfkd
TMhHg5CV926laQI1Vy1oIYI79z1B4bzx8SKTyDez2luYi4/eqWI3yct5W13dtIUg7pQPUV7GLXtY
54CVrsvQGdNDNf34GyEE2WIFL2f6Ea4t9mxIJmxHjeikQPOzXz2OOQbQp6fzQtZ35VMIZxi9BLbi
OcI7DkRoF8TPn1sFrDfnZYhcFT+i1g4TBlQYOKp232+CHcgANup+PrDuXjHiz79EIZ8nijM0WBlG
ZRiGtE6Ko9KFh7zxD+iiuayIGtgxAR4WHUd7DBS7K+tvRKU7MwIyZxXcWGkMZEVD3weNJTB/4SJw
xgl0ZIzFqOyg3/oeaorH1o72MqtlI3Un4mH4l1j+cxE4C/UbNP0RJi1Eu6/v5dvgkDj+NgLaB3vw
iZqjhIvO3UYNBrvkKIMT7eqoeFSnsLbNQAm8khbhBc0HYvvyYOylEdevBGAke2oautPkVDvUXQKr
KEAQZZYpMO/6BogW/Rxuz1sh2/Yv18vizHKWbgDzHij7LI9rqNKD0WQXteFb7jihBgaO33JzXtz6
wfp0d1zgE8lBUloG80UauAupCuafWTDv8S+B7z+bzOMoZ+WkhWoKlYJv6QMQ2r3RpneGIzn1L+vA
UGW7i1FwS7N9/LKKnxeJxV3So24mYW9hn1Nc0gyenQJfTsYr+/zqiezXUk8vLOC9VVn1wcSyVw/j
ZePMu/CaYRGNbvIi5qlab3pb6MVdw1MZEyvXWZwKUj3VDu7K93QDLq4NGoB3mFDc06vwm2nXV+R7
dyHtKkAiCTvKV6+vxTdwFgp8tCqp2XbC7bthieCnBHlBrgEDMlGOSj0NAhsVbSZno9oQtuATgEBW
qQOtoJfsGQmYaDPXe14+jx7fqTlqFNGH/JG7HMAVmxzY3AUQAfBCDADgO++DN1aiYy9E9GQ/Jzfm
DiM222bfonP0vGEJbm7CXQ7KYBhR1eJY1sByjx/6+boTVcLWj+VCXc7TT+Vcp5RCXWCiYdQCNSqP
NdHVFwxxctqM3vQsQo9YNZ2FSM7dqyBcamsGR6wNuj1lz2VxmOiPrjgOkv43RrMQxXn6hPRTEsyM
0o32u1TFiNQIMvbwHfcNKAB+xKoXZ4JIaD3b/CmTb9BMgrbLrQErOh0AxQ9oMDYlECN1KSp4rd/S
C0mcf6t8SwLZNexjuv2dls2QVQfDAbjL8VD9u5rJQhzn5kKlTPSeNdE1bqpu6FbZSU5qa578ktwo
7n9I0QiuJb7V0gy1sJpm6NduMDh6qWw+3o1HpGiupw2jwPyrTMlCQ86p1VmZq2ODrWvBAqOpmh0k
d1piCEJMwbHmeytLw+oMqdeMrd/6m6F5lKXZM6S7875j/ZJY6MI5j9Iq5rhgFa54X2/Hrf/B6DFi
ZNSl3k/my0yk9Vhv9HwcZBsIJ67Ifa1n9xafwPkWSTeHLEGLA0t636I9e0MSt7+unHEn7xlQnvat
ugaSy6OY5G69jrAQzfmYYhqyWiPQvvmlbImTHYIDsI72jOWeAfeK0zjrL/OFRM7VgALg/2OoFAfQ
YbChOtgL98grbnWQMqEj27P2+RXKTtthJxquWE9Pf0rnOzXrTh1Ix1xB/1Lu+70C4IDsOF0D/aTc
tW68Y03h014CfUu6pw/SRgifIzirfHOmmfhNr+To2qk3I6Yr6ge04e+bFwx2uL33X1QWhcicN1Jr
GY905hyUqEdMHLht6dblTT6WzvmTJLiu+C7LMPJRNenxOgFLTbiNNLVw2mZsnVjTwUlQSqkDtubS
Oy901UeYFLD8lg7m148oZfGejkmkFrPPruVwBChpNchOoqRwvBYJBfqtt7cBtPN/b3cusuqDOKvR
eQ0FDy2GidlUDiNYHY9sfuC8Wuub9imKc0py3ihWk7BjGUbgzB3sIX29L2IRMMq/OL9POZznMVTT
nyi7gzE998DCxfBaR4I/eSxBDo0OVbiC2UUo+Yw5J9eCgwSi03lN18/D5xdwDojOQ49CMJz83FVH
s69+ANNEgCDL/sSX581i3ziPEybUoo2JiNj3ixutBylU24BBVRobu5L71JHLAMchEozcCBTj6ybh
3BXAmcbSFvV7MmDAJPtzxh1UZj714ksk45iofprBSLTgRs8vFeleMZ/O7876k20hg/celeXnBUuK
Mfaiec+QxX6MTvbwG0tGZPbrGYeFOO30hRgFKt6iLHRiLMqm6Y7FLqT7DPVfBldbv81vcuIANbYC
O4dQ+Go+dSGci2p6zH3N7QBd5YN/0HaJN4PH8j9d+CJJnCdRlFkuYpYVZ280ugNa28eMm3jQYtU9
LlTi/IimhorfhDD9KincOEeCrBtcHY2pAjNZ9/3/nGLeDfdUasJmhhxQn7tgC6ORrWP0f95Nr0gL
FfvcDW/NwKaP8k70EBW55Y8OscUVEJZRV3U+UqrAwN0T0LH5YBGzPExSOcX383oK3DI/5D/RtBlU
dsWB7xoIQJlbtpdZWm3kUP2be+1z4/jpfvRWm0B6hC2SqbPV4F7XQns2BB0Iq6mChRD+XUTr3621
MEOM9W6Bk4BMIrkQNasIjINnRBnGsJNyFe9YH1iVGb3pRyAGyrOd1jVwjV7Ob9F6MA2YcIMwOAaM
aJ66kHhE/qOxYIrx3vdqAPcWx+gnsbNLw5M3QEQFcZCx0YGLIHpmrp61hWDurFVRaEapAjtUMxfq
OjJ6HithEMIc7pfLzFRlGchfRAbvyql6BmZnwKbILrNje6mCVpQhbU3b7EZFl7mou3IF4h9XzEIa
5xLzeE6imMHPD07xBKDuFjP1wCZEX3032KULpAuGQ/efkBiY8Z1TlNvHZpT7HK2AzEe2e22H2Q0W
bTnAXhXmj4RqcltnaL5lhRWC8sY1rk2PUT81xzlxGDkmAa9yeQXQ+fRNEmYHV0/gYn25+Au0dRqJ
AghOin4TRYc8dykIPsiOvI7yG6l1QVy5GpQs5HHRltlqaMn9SA7O8XtsWa4qV4+CAyjaOC7cyk0M
oJRWrm1jTHhJmLcLW+R5AW0Vy7cKqAFDfa90pleWZGOIxqrX03SfCvLvu8FKGpXGHztZXzZXQPAA
fi+znWaT7a0DuZQZto9A49UAcyGU86OjEenGJONMKik4cUGXMKNDH1H08Xe2uXXbZJ89aB/d3MKo
ZdXtLIQzh7G4/oJCDdGdg5Bp/BFnTnbHwgkGshU75AFDMDfD3kcyA1hI7wKtBbbLv/emgCRj2WCp
WQfU8G2+1r3srgeVM97UJmEuYhvfJbGddKCS34hjm3XMgoXmnHNq2yGfBgl35OAo2+Gq3Nf75KK8
SW4jMFSASQa4X8CDtdVN/9TcmLKdA5D2QgyAuBoULD6Dc1SRkWiJglmcbaj/sIrHJjA3sfki7g1Z
DRoXcjgnlRkmATwm1jsGDUjoKBf1Lttr/+EiEzgJnXNKrVyMoUFQNvHbyvXN1s1jQ+CH1oO2xbud
OzJ5OmQqZWWRD8Zzd9wRu3UbUMcnG2F6bX2DPnME3AkxVbRElYCnQiuZcT25GL230DQPQGaWcC7e
w9IxfuH2FLfOrd/Vn4L5u5p2cawAORhX2OQOmDm4l1xWLtAcAlKenYiHa90TfIrjzkNSID5XdRji
kKDqQsihNqo73apmgb9bt49POZzBS82Yoy6MKDgrI1zKAxwqSdPtefciUoazdrMM86Qo8Xw24vFC
iqoNECyeqRFuzosR6cJdiD7G0H9TCU215YR9ZvvJJLD1dRGmaSrokjFkk7sPlUDTNb9iDanFYDfx
Y9Lrgg1Zz2pCwv+L4GvGFjrUkJlirwXPj/fmGxDs2SxkjabQ2Z7eKk8DEPcmwjRk5RA83SPHB5Jo
wNCD3fPruRrrL76EO9dDEgdBWCNqM5vUtozQaZSnIH+UzHtl2J0XtV5AWsjiznU/q77VdJDFaAjK
axPUHOWVvAu2wjt29aoDVZliWApF+yZnJWpcNqOJDly43vHSPJoeo6sev9e7HjiCuq04OSaYf/OZ
i4qAq87LogbVTFDEmx9TiovrvVYo0WbGdyJH2lUbJS9pMV+onbS3kDAT2NF6tmchjDt0VG0ygjcu
u1F1rwRP53A0b1inb/MwH8XR7/oOLuRxN01UTtRUfXgS8GftdD+7HnXpJrQsNNwX3XOqJkew3bqD
KR0lEovKS+unZiGd29V20lMrKnDPDQ64HnYj5puSnXEBJi/dTsA8q10xliTliPahKbLlSyLmRF71
DYtP4HwDmtWNWGkx7iAfkl3k6q/lrvsxO6g25e4tg0gR+KL1BNunQD6vENPYGioNOrcb/1b6EWo2
mjLxgmSMIYCkwEtnxDNHVBIVGPEHiNvCiAM9pk3CcqGW2qD3oYWnVZ3cJ3YevgucAjv0X56NCwU5
pyAPegePDgX7rfGDMd0ikw1oo9/wUaJy0qq3WwjjLniwlcVGxNCqelXbaGHogkXQ1qP3TppsJRIV
6QXG8gHatljFNpnGaVBwv2Pq/UbXa1dTU0HSWnQiNe5ut6pMNSSGl8LAvBGy+Ht5jwn+bTzaoqtC
pA7nbKZioPXAwoi0l11dLr0pHwUEZKL94fyLHOdtE3QT8B+C0NOkbz0aJ2oKiPnqOmtb0dkSSeP8
Sd7VJDYHKNRgUsJ6kezGyTCY8VoBrlrd1ABvY60wwVY4EsrM7JzNc15EihIrDxi2VLtVtqxlLDgA
cPXatKmT3na7QnDxrm+cpZiWqWuAueesvonKRk1C6FnNYHvUzUNXzwIR61k861MG+4aFrRvUHEKZ
NcKD9xS+is259j3gZONNK9vRZQWTLF7ZgooTymuXvSKrQF1H2UmmfIW2idsQ/aRwVmMQeYU0utqg
3QRWfqVM1m1itDejGl3WU7E977nWVhWcgLKumBjutfjc8hhocpyx0odefKfFaOu6IojN1DU7URTg
ZViGpiJ5yG0cHRNLyQu8R0B8/ATuNMxHp60TXEQu3soHRiw7HwDDgjxFKDvtXXqYvutXImC2VT0X
H8HtrCrnM9IGMNa4smytAW690jvnl3I1C6QhAaxjTARd6byita5ZUkZhPebR93AgbMY3jktu21zW
dgF0nQAZYIHMNb2WMjm9el9LYxqxQwiEPSmCrVZo2gyODCtS3pQHeFDRy/Yj+OMP/lIm562b3Ohl
vYap5mB49PzbFtxtUBanBNxtTnMVOmgvZ3SLaHaKXstbDE/XuArZ/LQkujnW0n7Lb+HceRUDwWBo
8S0oJmAgTtmx/EvrooImBtJe87SaSTQD7AhA+tY4v+5HBWnlDrKU++hJSbfTE4U4oI867ZNUOkNn
jw7riZZuhD3Ya96B4PQYlqZ+xOSnjolkQTgQluUnnradAG37NLwFroUGr+qSvQDUF8VNXfI9QmvJ
m2jDv17PVMFoFyBnFEMjisLTsih9P8ht5wdeGHWy2wWqk/ipPRrtLW1kVwmNyywo3wB4tRlKIuhM
/mLgnGxu0UkZ1V1Q4yKtze5SGa2bGjMlgkP0ZWM/ZBg6wblFCzRf3egnvVNNFNc8NAdlTxRv1iuG
RRpu6VU+OfXkkGtWAkhvTcMWBanr+n3K5g7wPIJWLVTC0NOl+yh7HdGmK9DuSwaP0447rmPUt0UJ
fCbPlDvq6JXyFAY+8Bf1aFMp8Y7AGZdFcxyr8VgMxp1A+qp+Gu4WTccIncW3C6SmPwAeHdJTOAtn
eGKTnNbdfCV3GB1VXHUH5HtL4BWYRicOimmsEapYOqW6yuc+0tYnTU8h028Bvjy/TGqzRUu0YGFX
NaOKDi4cDNUo/NVp5irtszQOvVh/z+ODMt2eX7pVLSiGdShByAN099Mzr4DJgpIcf7+lP+vxF2kP
0iwLdFg/2gshXPSYmEh09TINPIoSertPMfXOtiW+FTmRL48xtic6KogGIYjf+MuRag3mJECg4429
P2EuTlcvEjWcHDDqoIU7nGvBoV5dPVOXKdiVNQVQeKerp5s9jeasCL0QkCxK6JEudEz65yBJUEvH
DBqIlVGz1Pi6r6SWPYrKafixfgwLP5m8+r417UTaqTe/6auU+CIguw71kIfzFvK1j5KTzt1+bW6E
VhhncI4sueukvj3uGfCieqP5rlxvqgc2FiXCt/uaRufEcpY5jSHmRUwozYqk6WZ+JjeAdAXgRPwz
E8w6rW2jrmJdYf+4+HhKogbJ0WCgENVFgeVIWdnZBi5iu57pn/ZrMaWIAhg5E319CFZPDabLsyjU
UE73QEsSukQhgHtQAfUV6OHs0MTId908q7e51Mh7wTauKqlTgOsgvAbbOBchZxltmlqGku22+8Ue
HaXq1grDK3QsL3UblWEkiodE1hyYboAwDMfEAkwhd0Q04PMjKyMFXqBPz4U2v+WVqFnsa6sfW9VP
GR/+Z/GiGtERGUQhLJR40R29N67D9wZRWm4BAFL6iUo+2dYHANXdYJ6u/vab4pQKGk5WnZylExaT
m8BI4e+DrC3H1sqwvpFuAtIGaJz+sxRcZSoaQwDLnA3vOknsiqaCF8HaAqNBFLETEBJlnTdezaqi
TC+gPEYH3TjUMbgmSDWsSkB23zQ1RgjE52mzJtP9doJmhoWTPoBBuRTcpasSLLxJdYVpoXNGMjVx
F5MEfrRNL0n0Q05FgIJf5yRgItanBJ4Dd8R4W9RhItVLujHx8EZt34Nc8TcSLeWbIOxlLxsquoub
KHasHF7ND5NgW+oDBYZaSJ/PH8avZ9EyVWyVrssmwX/uLJaS3FUjpm48K8JYkRTeSjl9SapOlAf+
uq6nctjvFwcjLfAkr6oYuIWV6YT1d3+6P6/I1wsXAsB6pJnAqQRUJOfPxjRocbN3qSenZWwXKXpJ
QPrxq5Ot11a3BGHeqjaGjssdvaF4IbBVXWijxSUhUWXFnp5m3kzHt6AMfv6pPqdmwtV4so7kdZ93
MES9VTZhm7wrieKaU+2NU5kIogcW9vAR5NIm1VN99KHW86mATVpSex+FUmj3iuIRq3QLAn7DMTmA
70twlr9umEIxn60gRkKSC2CmpzKz2GqDKPVDLyghMrbHGeyygermNBRoty6J4p9lIVvMO34zJpKW
6iri4+DYUvMoKa9592PQfYGcr2cJGmm4z3DDIBbnofcxP4/JXFB2e4jRLmj5rCuxM1WWYN3WpeiK
ATRUasq8oXcmwGYD2oGiTwI5aXubAtE4TTfnrU8khBnMwsD7lMS66peRp6ZDaWc52kti6l+00/zn
/hbwehp+DFMjiHlOBSVdo1ZR00RwhI1DEuLbVqOLnM9XphWKnTFwWjWwhSKlwUkpysqofAMWQAN5
vgQMZb0pA2u811k/PI07+YYlsZ1RaSQMsYIlUN5oOBCHUsk1148DAhjlBNkOrR33Sk2CH1VaDpcg
bCw9sxmzzq76eto2Sa6APs43dC9I0/pVq5X8EsW+0Zbj3rJl2tFfaZZNqd0TRfvVUS2pHb9SCmcI
lNpJM3lENSCKtkMq9L9rQcHJEnAOuK8BrdspLZZAC+vbOdXHxzLLoeI8JdcyAO93fTz6OxpUvkun
DMO8gA0/b1RrgfTJNzCrW1jV1BYjYHmG0GOcgel1vXN7V3Pliz8vhWG/8UYx8PLSZeRxuP0Ogzho
hnjASQynFwx+5Y7Vld8Gol4Rn4isa+1ZwmJ2Q1cxHcOe/adqZb5kJW2sR1BLdRp7BGwvYKPoMbyr
0WkT3XeKIyzrfL2BQIIG1lK8lJEo+/IaLws/bMzBB2hbbOTOqMcXo6Kjflqnt2Ga3Jfz3G3TakRV
qdPdogeuox9q+aatyEVb++gxrbL3em7wvBhJA45j5Pjj+AK0XN+i1NBsEJBPdlRjtl/Kc+NWzrNh
Yw5tdpkNfbjp+hkTTpph2ErfKV5roiFtCKvAUSzlPmzU0AnaBACv3Xib6eH3jg61HYbtS6xG2rav
xxuQLV6N/XidE/NaDiRRq8bq4hhIhphArjZNHiK7CetGMwJsyKRf1IDwRe+YIJEgksCunIUlz32r
6xWNpa0qBfbQ38+VqIi84oF1daEDb1RwhbIh0cjrcvOgZYA0V/Ubov6VIhagnghyFJbMv8VUXSr9
PMdJUcoJVYpEyZwWTKl/sVxwaRZKIjBXysdLYRx0SIhkiSfP6KieFNMucuJvzrsXtiJcEKObSLco
uElMYvIv2gKgsBHcZ+hlBsCH2vfKfO4G4nao7/eTaA5vLYw/kcbdkGEU65VPkeAZnPqy/ZhxVG+A
wbHtMakmKoGvRDA6+o7wlIOD+VpqAQqAVksspzn3KRDPMTupvCTWPU3av9govK4UhBeahhwm//zR
gqpPdKZVBr2mpzKaBbu0ZteMrkG3EPfBYXKuuRtTks6+DrLIqNkrRuYlRuIV0+ydNwa2/JwxoCjF
mJ3RTWRBndMDqkRRWY8aXopEPSjwPNYbHLg3SvNlkxJXtkRX24pDgDzMRpqGZulfJgZKs54aiaWm
WEnfDJxstCcQFTjydv4GTtlwR3bWXpEEWq4sJqJNTGCgYxVJPz7iDFJtxh2AC7U2JzvFqN3kf2vT
p/NLyfacX8qFEB5CQMoKvS/aEs/6oNeuAj3HS2Q0RncOZ/qtthRpq83j99Iqm291YAZ356WvLazG
2sFwrikSVtxG9pEujxHBRsJPAXmL7AM/fjgvYm0VkYZCVghXKogG2O8XztzKTYyGq1hFs4zsoMxs
tb7tlT/Pn6OzTLY0JE6xXRhhOZViDE03kwAxqNbjxqWQaNPU2p9X5etewUOoyFsoCHKRQ+RWy8hz
q5PkClN1WuJI6L5tte/KqLB72pEkQBsjGgjiP65ZQaimIiejmQi6+GgrldrCGjAh5nUtOjH0fRzd
n9fqq/s7FcBsZLFBOkXHWgLv7o0WcAi12hnRe0/oNVLsznlJX63tVBK3SbWKeVXSxomHJHthKwkN
nKoIn88L+Wpvp0KYugt1tFpvDZoFiVc3SeHkg/wNKIFXA3t7nBe0oo2poi5EZRXQcfBMp4JaPBUH
OZciFDKbEI2ixWPoN5vzMlYs7kQGtzdTmUsky9MUycYOQ4hyP9vyODQXWdE5VTKj2qWkqHhMaPfr
kzkUaLiylCfpKy6JMDTEHMkwpF6mTYGNF/hlYOS/xlgjAkErJngiSD1dSqDQ6kVtJkgvEYzFgmJ7
0/nFG8Bi7wGK5Z5f0lVZi+wSZx/ALK6NwBhir0uJup0nc+erXQTINXKBTkZRJCOSxrmMULYqkDSo
sSf77Xc5/KVKmd3n7QbvCe+8XqubtdCLC5n60bL6PtJSb8bIVZjfSFlrS0Uu2KlVo19IYQa7OF1+
q2RGEXaxh0YJz/fbHxkg/gUy2JqcXolINqIvC63guDe+ZNhxXQxRm5tYM0XfpBXSZO21bH5vgvFQ
xn9cEjqRxbedl13Yyb4EWUqlOZWxHdvATizhyOPXgOlUDHeSStWqZ5L2UCki2QvNlNLxU1DfybQN
rjMD1XKtU4xtoPkUeLCxtCmpldmKJut2EE36sQZ7yYXWttmF2YfEA8cdOagmkQ5ybQlfv+eXn4c4
k6wyKag8Iv0KCCC7HgElXsnKn18F2GOLVfFlFHX4akbe+tbUBHPqaXIV7XpiAWsbZKKCs7627EgZ
AiyF/fwfc1eyHSuSZH+lT+6pdsCZ+nTVwoEgIqTQPDxpw5H0JGYHnJmv74syq16IoEVl9qZrUyeP
nmT4ZG5udu1eIOG+7lY5L3VMux97JW3jqxbYdGgODvqGB2rOIo2/yTwzIe1Uah/fH8alY39seOZk
Qh/vl7qqYi8juWup0D6IoYSr/ciovxKTLB37Y0szByNTQ2qsOMo8q7sK0w9aOX2w9m5ZOpDHNmau
RUNwEPVlHXuRajqDWdkp6Eny8UUb9PM8qv/KiADyoKglGshoze5VfUTCx6/hYko/der+PTXls1he
wyou3azqkZXZzYqQvlMiq4w9i/OWpUMNcl1CnoxIuc/k6Lrrk23dtsIuGgj9fb85lnyoCqyHjr4H
oqGa8nVXIvPbo1gDQU8/ppkdCUW9tKTA/PG9laUtSAEowVsdwepJHTgyVNBQGEPstaHkGmbmZPj/
jAiUJv90lhlPziNLs6kM8TqLcx/OzTSLvSYVEAsP778fzEKCdXrWTm8UA/AmIGS+zlk8WlQgT54g
xwzV0ATa1YDhF6Z8pRiA6CFaxcvpUrWa9zaP1ppjF46YRSyCBIsJXQw65yPX1DwalVyNPHAIb9Lh
HQ+2PW/XguOFQ/bFysxXWYYVKzGBFSnPzwe9dNGIz6p+owsFXYx8pc6xsAe/WJs5KANBgl5TWOs0
ddenvp0G6sP3a7ZkAtkoSlD/hAr1J8L1KFSwqkyM1pR/sIjgjtbmyVMsp8bK82hhm1sqLhFFRsHQ
QHvT142hofO8TnN42qBtQ1eP2m4n15Zhq02Vu2mQrpGbLlwpX+zNfCHXSVnKZRIjL5sdpFAqWWX6
Psr++iWwhSHTk+TWwhX9/VwubQ7ADXCUUWebZvTrKGXgUuXM7EFCJam7XOEl64S1o7Q+JBEqHMTw
3743uLTn8bYBST1BnvdEoqmPSsAbVB1RchtDqK6BEmFkoJRSlCsne83QLPTPa2qMgOKjVSkWF6Mk
e2OoHiqpu/1+PAvVEZBNHA1odqtEUTcOgw6ny+nPku+JT+0cRDJd5DuqFbgcPQ0i3KnoeKmlNQmf
pZOgGUgaTIAcYMhmzotrShS1nCSeYfC7TJUv8iR1V8a3NI8aEgVIgOAwnARUpOSlhPQLxAyvWycr
zoC+ob1TPUs3TQFcr7gwehZ1P5TtmljJ0uCAjJvYfmFaPxGxHCTNTCI18YC9eAva/q6xso/vB7d0
xpE/QvMioFvGCWxkBFF202YDEtzmbdoCQKFvGyI5FY7594ZOuwdRxD6yNIeP8G4wSKaOJRBGxpux
Uc8QV40sOTf2kxw25L+tn99bXBwaMrWobU1PnhMYuJ/XzZD5HLln05b4zi/QYJNdIZnwvZ2l7TGB
lgBhRbfLScyhaiMlla9MW1Da8PpCBryvDq+/N7LkpY6NzM6yEvgdERKM5BJktyXQT7bolYM2HzL5
tpz2K3t+bUyzI60lsUBTMnaelCvZRR/hKaXKY7QJgnS4+X5ky6YAWZI1S5VPwAeER03sNzhdRkK8
lFwXPrHN6C8kMQFs+JeVeS64llJwQaiYv8YqWCjOhLoCS1zcbUcGZo4orLJS8ScnYZUBHkBS9yJJ
wm7BgJ8QFNK/n7OT3aCjBkFNlAgMXP8Arn29s4BtkYKCknwCH+yBGWRDXGzVNjyLynATiGrFSZws
0czcNPajcGOg8WiUVIM8t1V6vNwOKZijw5VQ92QCYQQrBKpGxGMor8zSH6Y8jGoxIB8XNCO50FMO
4oCs49SBREH6WLbt4H4/iaeB76dF3bTA8IdHw+e9djQs0ioNBDIQRbVliGit5+qFz7XR6aIyvesT
rTjUQfDKxzY/S9Lc9Pqu1Tfff8PCoNHVBTVkE/SUqPrPzlmo1qUudwB/lWDR2JcpQSkzA5F+qYaV
m9TGGtvAoj3jM2EC6CydPwDzXBoCpVVyT+Kx7ffXbZI4lfmsr52GhR0jo0Vjcryfdqab7Whqed4k
6dD6IFpBBdVJEw6iz2DsXd7Xa+33i0OaqCsAVydgOZkdvKovQ0UzutxTsIw20MHXSVKkdi8Nt4nP
V0LikxsZlzCwhv8yNnPDsZJmhSEjbRvpXGG6KjUXokmzFSuLs3dkZbYrOA+7EDm83JsEhm25B86A
F1q/DVvD8L7fgCdv9WlAyBOpCGsmhphZ9Kuiw73QujT3SEuA2851V8vFbZjl97VZVawbywvRpwdD
TqI/vfVBv6ZTxUIeEk/oeVvGkCdSM8ZB4RkaLkx0T1JGjab02oyiu6fP1tQZTgvf6GpAUQH1WyDQ
UFidDVVwpG1NK8s8KWxlW6nRVwNawk3sj2cjRZNjUsg7giCry5WNUQcvmQkN9JaKP3uTT58ByBjG
johSmUOBfV8rUhloKs9Uo5+dXF76SXSelsMTpdwrDWPFrZ6CfBCaaphgdI1quC7m56OX6yHXZM4B
+QQTk2JrlRdvrJvI7pwM6skZWM65J9bQwqdbGFZxHilFigRov5k3FxNOWeM593L0UwzBY6LdFOaa
keWxoRcAmR5Nwz03Oyhdmwqt6DE2oNQm3v2KJc8Zmu3yHNw9ga1DU+BP94FN03lkcubZgGEkwaBl
3JN9iETFT+DVWbncTzmwZyamuT1ynmbBSUMbmPBRhrd/jA7kJksbjZpuAFUxZC6cibZq4MwOXaiO
c/t7l3AaXEwjRCLInNLIJ/FsSzvZGgiWrinas6yHydrf0oRcdrJqm3ntfm9ucaeg8wBIbuAdTs4D
2E4Dzv2GA/1SsKpCikt+MIc1TvrT58c0qUdmpmvkaFKrOhjrsMHN19npeNEkO8WN3MhrB7tVrsMt
1IEKbw39srw/0QyjQLSY4nE1czmoMUKEy2hyD1UpR4EXd9RX5LoMiJr4YKwdE8d3szVY3+mFiIQN
0HwAE5lIMcwdq0DauDU7XIhjqZSu1dQHKomejVa6V3i1Rvd0+vrHxKJzBIuH9hSw0MzGSEKD+1Ey
5J5RFzWT5XATkuGx5OorYr1NYul72hVnWhrfUl6fUdGtBN6Lk3z8AbO0EWS0aJk0YeVJ20hnykMz
2lnF1PNx658XHzF3TcBMVhVOFjcUnpYULAQEaJ156FYWUWwYA8x2OKTCZ/pDvEk82cuhQiv2uNac
P39OsKqo2+E9C/j+LM5BQqqNNEgZepqRy57WoNo59qm0z8q+Wbmal44kYFvGBHtDI+D85Tzk0NYs
kPzyRHZZj6jdVmdmzfffj2ch/MbGObIyWzfh131TxHhK6PK+Qwk+6l9AkWpDZZeVCjhghXDiPNkU
KCOtWJ6uhS9VUGxZC/G2grQV0FNz7HZvcA2cwGbmyfSjV6/C+lrvso1ZyBsRpa6k3PFA2KILNmXQ
b8w0tg16+/0nLPlYJM0QfE2JA9QRvnojEkl04OgFwjPqoJQS8yuIq+gvYOwGAHCVeuQ0asV4f1k7
qcTGMrfSwEfIcT9FAMVGfgzRD5+c55BJr0HdtOr4lnzQlNNXsXkW2gHziGRjNI2PejyzFVu5n0gH
lMv0cRLBJT5TWOSktrlGNb1gF4AyYOUNiNch1Js5IxydJITKZ+Zl+llXZsC0P2v188hfvl++hQOC
m4oi6gBr22nLL7w6GsYyxB1N39h1/+Cjq8vP1w7I9JiYbdMvVmYHhEpUC2UFF3Hlqj+CrRwyrNo9
EMuOn9nxvlqp1y/FHV/szTYlNIwA768xKo0JMFQUbHDzh94ZLuJb/SexWAH6Wdsu7GHrX9SHtWTn
inmNTP3xRzd0EodpF7QYrgxOa9MWeMNtFFti6HsvQSwf2Xm6GQ1wUSF4Z1Lj/BvaPN+vK7p8vn5C
WfVtnbWYATq1WeNYghs2YdA8msJJ8GLYMbZtBQaNlZBr6TLB1MMjgYAFEOA58DsqmkaKk5J7hnAH
2zccKWfZXjzWzIi3sh1Ebu2tEW8vDlZF8Qjpc+W001sxAzGUPmySKmFyevCNV7LW+bzgedBh8MvG
9POjNZ24IIF2h402ePDFfljvSpyW5OSQHFmYRnlkoa6tWIW75p7lPxfGhxQ90/J8DC9T+qSX94H2
qoi7IbTWrpAFB/5lYJMjOjKrhXpAqgCbFakGEBBB9uty0q81OaveUShALw62acy6STRuVRVjbeVm
Xk7q/EaYbcE9rgXQroycVuttoF9WHiILzvTLGGf+p0ZDdTWOWLwwS9HlKTFFVreNqV9xRVorBK9t
lJnvCfF4bdUetkwDBTj5vIZUy/c+e8UCnbkXwACy0YgwaVW6N0KNNavdWsuneMpgYj8C7T53H6Ya
c6RYsClCFZsi2A4XkBtwzDuIuU4yTYW3hida3IUacNTT2/6UPMFqCYW7opVHSuGYyvNQH/z6OlEj
BgLv76dvKc4H6dW/bH2Gc0c7vvFT3mtGmXv+IbkBc/a2cMF7qEDzKliNH1bGNc/MFqVVUTXRKw/N
UC/18Dpq4OgzQxdA5F1irYnVTnvrxIUcjWyW1NPNAalZLqZkZc9C87obQX+acZc0B4ncIsFp0yG6
+34610Y4hahHs5lxUsSVwGy2Em7Y4KNuY2aqoJEHJWtbP39vbHHrHw1w+vmRMVIZhbAIjJHqNffP
yypYOVuLDgnNo5/ZHnR2zhxSrbY+CQvMoJobUcgqyDkAYzFy12p7PvwVt3RkbOaW8spqOAdkxQsI
XBJEOsWVOuzqfu1dueT+AM1SMSoykVrMBiWldSeBa6lADAvm8haPZ4frHp5dFnSPBiewARqvTEaK
H+uPvaUVU6eCM6hKJk6C2a1WFEQLAaWFO1RiOx5HFplrD/dlE7j50fSBJqp5KSAFu2jbpDChRJkr
y5c54Ol/fttN+Kh/Wphtu5SGtVqOOvf68roJIN8mJ873FhaX6MjCbJqquOS84RhDI37m8XODsK2U
B9b0b9/bWdrfxyOZ3faKZI21Nu1vjIQTY1u1t1awKiK6tiKzDSfEYEFtC1aU64kjTTtL7oNgS37q
rAPtnvDUzq7W0C9rMzg7TEPfDHmawCbv6SZsUbk26LZWElca45XFWhve7Iq3AmLoLVS6vRQtmmFI
bZBSr+y4xUvqaKHM2SVfB1Q28wYbQq69lN6beC/wqmN98ahUW5AE29wymSHtmmwtIlyZyDmKrm/R
aQqcTQ5Af46Wx2ejQ0xYfdTDWiX7E3Y1v66AZtANND4C3jBP6Bs5gF+AMsFSFV7lZcVyqtpd1YIx
JWByjZebPjGZoCPIiJjKIScc3qktYUUaMz0EDkL/KZqVitUppyKKmMcfNbtDRZAlcjzgo4q3rLQz
nUVnE8FRBU0W7aOp3MH5d4TfFycdTHcoySHDesKMY1KB96JQcHMXSBZBTCTnra3i8SrylTLKiqV5
9GP1ZtEqKVJiXC4PMR5L6t1I+11XV5vvXc1iEDmx9/0xpnnsE7UgMdGhY48yFWtc/4O68UayCZBv
9sQgGNyuFVBXLc7WDnUaxMYB1q7dhD7Dhkr2vlO40gBxUeNBoDyUr6QaPmFZJ3v4aJDq14hEArt2
3KAw5cldfJen6hMBzWdWp7vQMpjavo9Z4+QkZ3GqvAkI0QD+chNA5KrJiK1HwHvX1qGvUObJlGzr
tzJr49wuq+4v+ZOj75x82lHkFDWjpepAqHo8yX763HBTUW305nw0dCfUx4vewI2jQ4sdwi5BJq94
zKUg8XgrzK63LhjzCHwmmKUAjKsGFiZ5i3vT4VJvh0Xlfr/z1rb49POjscaJ1KlA8GPj5U/+sG/9
WxJd1HSVRn7xHjia09k1N6LuKWcltptUQe/HatAt9JEZYLeKUlanF2Z8zskPxU9QHum8KH+GfjcL
Gun/OLeziy8em1TtIGbixX2JN4XiFIO1DVNt35TjVpJXR70YQhyNenb7kQ7dEWgrmepP0qU16d+F
LLoOwYI6bLSP4TZyuN0+/Z9WdC4y6UN/GdlL7J8iRfsNUkpth3GK80Q3V7zWKX/Y5P9/De/zwB9t
Ho2mXaL1GB71ZOEYCkpd/egYjxP5qWbYSgPnJewp55sJFsi2ZKI+K+xhlf11WrdvPMvnhx59SOH7
WTC2+JCsbbBt2jM5VNxCSW384EUPz/WA776f5eWVRZ8vgmigiOePH5UXnalOMUci0EUKjlXj1Vq7
fpbPzC8bs92qtVZr9KhbeAWuARJqdtQGK8+qRRMQVEATPZ4DqGt9Pf5EJMLvUzx3SF1sutHYy0m3
colOf+JkbYC8QFPnRMQ5B5SHvh6HWqpOEFAQD2zr7UQ7kGzWEpuf+/o7O7PZarlGQg6SQE+G6pSq
QPac2twp7+uaia31bHjJFdQM3OgyAmgXCd3tX9gQR8OczSRqA0KC3mXhjWnLyjJkSQ11DP/ueyuL
6/XLyvxwj4C3DrSBFUKTg8rpbij6tVhz+VgfGZklxNMiJTxowb7PEUo+1Y68GS/5VDrfZ++JGzoj
1MxwsqdqjnJONsQRqzmuxWvp6BNm0YnESyPLNVxLndiM9N6KfJa3FxVZ6zlevGyP7MxCEgH4QBMW
GKoVh5B1Lct7BJWQoTSsq8bM7kIB4dLPFfzPt/6/gvf86vcdWf3jv/Hfb3kxiCgI69l//uOyeOe3
tXh/rw8vxX9Pv/qvf/r1F/9xiN5EXuUf9fxfffkl/P0/7Dsv9cuX/3B5HdXDdfMuhpv3qknrTwP4
0ulf/rs//I/3z79yNxTvf//tLW94Pf21IMr5b3/8aPfz779Nam//efzn//jZxUuGX3PyLOLRG2pu
v/+xf/7G+0tV//03SZf/hvq2gtfgVA6x5OmB073/80cAqU8kBFPNHb4Wvpjnog7//pus/Q3QG4NM
dV1UVSdpkwrYot9/Mv0xxVJQjgTFhWn89s9P+7JGv9bsP3iTXeURmLPwd6f9duRc8Ouwjs5bRbUA
GUVF/quf1IcW6BQQcjrRQ3CjbeQt6JNSnAIZkvSWY634kvlr79McYFtAiRpAxp60wjddlhVSPJRO
d93tJX9vNHa0Tdx2C+Vc+TpSQIgEcsxJ/thez8PO39Mn1icndHSbRnLjy1k7wro9VY4hrXzgZ2Sj
usHlGr5hyRY6wRQNwJWpgjvHrVBV9scstUrHuB2d0B63+lVkgzbdJVt1hWl0dmVPw7IILjmwZqB3
9YTk2NSF1UWjjzUMBBsqyozuPjevjzb1HzvneKfMHPSJkdncERFUMR9gJC/fInOwkcFfubJ/B3rP
NiN6XqiuUAC1AEKZxdIxJZIymFifNgC6h1i7slRZC5rFRidMxBlToV/nD0BRJCoL0FFVl/fy+FgC
apUGu6S78WWw2KLhTjJ+JmHsQuXapeG7Qq64AJG6XjGz9+1CAmiqbfaVXL+BceupoeUPS9NdwveN
fKaAfKQE+Ugq+x99U7tlVV9VChR1hXWvF9iWfXQLRkYHxDZ2ig5CsPU6cZgfiv415C+x+rOumz2g
zlcyQFhgz78CMcwmSrMdLXomB2exNl6CwmATAuMOrSvWFS+6fNCK6yQtWSzdaVrmpNWztovGFzNk
svIKygMnpLKjiUvgzhg3HyT9eZT5BRQ99o0idpGsbmoz/4GwzbN6/JUgYZHxQ2vpTg4vNPpuiMuh
OU/yG5B7o38PuKZec3ARMiuLD2OQOoBsgxTCbihlefyzKd+hw8USU2ZFYtl+pthx9qwR5GDErQHx
jBjD1mTbkMptyV/72HLbBDA+Df8eBHpCfyBNsDEFOkmRLpdz3S77H4VyFYaVTVANbqu7cAQcniB8
VxOn5IkzDIYbm/JjGsoPDaFvhBeOXAe2EfiPlpS4jV6mrAAMoipLl/jmpRwTG0UORtXWDgrIvBW3
tEJnbnCI47u00E2gpjJv0MKbIEIzhoWyRA+Tes6CTLf9bkCztcIGOXUq9OKV9b5KoROBuECS5GtD
4qy15IsYYWkaPBRJyYIY7f5C2ZuR7AHu4vRgZ/NzdRNowqbx45CkNu0Grxkqe9RTlkVnotk3wxWP
ILPXdg6yVWb1EVcaGyXTKZPQjiIo0+WWk4MN309VL7Jek+4uEm7NUztKyW6ASQMS8LUCaY0Wgt+j
boMz0RnzyhlR9KgHFPP7K84vq2jbiTNi5Ezzn0A7z4QGgT8TubMOcuuxjEW9l6KnaLzy1Vs0VxzC
WHNE0bGkTe2uRHokKzdxYjGQ7nqS+ZRoP81QgcKrZeeKdlACdUNHFO0H6VJKABswX0VO0KdDWEt+
gudhU4XKDaD46IGGElULn6cPrG4Ezud1q+6U6DYfpL3cXaGZxNUHbW8k55mp3xsDFk7PdskAwdJp
1iQw8vAfPG83OeAupnlrxOM2TXYcC8EpCjDlGfjuHJK+1kV1l2aJDTwTCrko0oi3VLlJ1ciOtLvc
+kgqdROpDQ79c5reVLXBtPHGgrcvA7QjgKMkSTZVml8L9arWFeZ3z8VQMkm2tlrRMgIyP03X2Vjz
Dc1LtyFQgA4y7JfOiePYVvJb1fCy7K0yW2ZR0GT32bTm+Xit5Bda9Qg+WkW965sebupR6Pi/DsrV
XbhVaOEQ5cOI+KYBYWVaj14mmi34sK9LP2Q9PySgC2pjcYfumy24fjLbDCcSq5+DBhZAUbBcJoxm
71V1WeNEqmSvV89D9T4kaG9OhNv08WYAEzzFIS24z0zA7VMQ7+UKQJOisYcBQS7xHU3ZjeB+FCAP
1FJXrst9EyZuXMjnxIeWeKq8B6q8L2lwE1HTUbVpYnGIGujOdoE7sSJLLYREpwSt9KMcDgJ6klb/
IPW9F6gXpHpo2wfTKOy6AXK5L2x9GDFTvdMAiKbzF7l9Cer7kV/5Por+0Y0yUSMGH2YMiIEGamLr
USeFa/EOSd6zqL8J1cYd68dhGFwuc0ZHvMnVyo1l/0Da1FHLh8YCTSoHWppcjcU2KO4GTJbAN1qd
DEaFHaRE3KotbNnw3XTsdnqveML3xgDZzw4bwGBl8KHDl6EFw8ZFu1cwi5AIYJ20i7E5ufQ4jtej
UaFSBqnHrnDJKDtKX5/lyujkSbvtWmFDARMtvoT542PVxlBniXFr3FSjR5LnHHDVSLQQplQ4G8Hu
F1PBWqPd4m2nmsE+QG4/1g6RBSflP5jIA4ZIGiq+yrrOv4jKwU1MuII69cJC2fpIINIitjNpdGVM
tOC7CntAAn0RxOa3INplfm/slc50MvlWbXFjpuCV7w/oGbNH807ClyTAJfQciXT+TtGQkVz3w2Nj
PSBNx/ruTQmGMz+vmOUHbszh2NTUFmbMBhSm+IB8Gn6x3HXZVahC3a6QNm1uOKa41Epr33Mf6Gpr
KxWZk1DItRS5Q7HBunRk2H4swZkFPssJ4SW4uFH9V0tENvjbHEWR4cbfkjBgfjm6pH/Ey70GDY9C
xLVVP1rlzxZoca0ytnopY3VrDyz2j2BQzGw+wM0qposbJotdtKylTOvAbawJxZGr9HoYEfkZyibP
JKwYZd0AWIv1kPoX4ZDZamDYQ14kDOVY2yiLMxK2WHfEo7Uub5Ws2SdKtFcAnRpUawNCKkdM86dZ
DP57gwXNWUrCrTpASF2YLlCYH+HQuGFb35Exc6ok3aUxIaxJ7xKorav8URfGWznIj0qLe0Diew26
G8Q4gL/gslNQ66g6A9lSFd3qCmbSvyiiAX4wd9sYB1k8lf25zpPzuBn28NwYjb8LJFxrwhJnLb2N
DRwmChhUA3Js5MP5K+rmtqTfD1rvyknpRjJ6RCIEwdaDZIbbRqCcpHRADRjyfRyZbmZ2HulLvFLz
Q2QGHxEqQizgSGDz7hItdFsCTmwCZWxW1QO+NpFZl/0MwtSN1XTXigA+RbXjBne3z6VDH0A8Vy+e
ehUNGkk7FkztEbqBUOm8Bts0wVsN21dc05betRKiE+WuVwe7AR16otInNJijR6Fst5SPW0KKJ4Qs
exDZ2laYsNqykIgLzoAJt8GcatdBmDgZlXK7QMiHeT6DUPDdqBLOakL3kDa6GMcftMEC66Z07Y8U
+7Ko7tXOvKTysEvq7IAVOm81rWODkYSOGlS30Wi8t3J96ZfDtdTlF1nXIS5Fe4ZM383GuKlHk5na
mdLV+6CW7MaPbL2znmtN3PIUukUjxD6D3qkTVCVJfKn0ml20b35dsNEPN1Gs3oAB6tFqqMqUsVjJ
7J1G8ObEufxJ8QHO2nlmD22OVmShqOcg6rOHugSf9ArIYJ6qwiPhq4l5qgobqyzKRDjUS69AlI+H
T3gF4bVb37Hs4cfoJm/GgWwUqJL59uB9/0JZeFyaEFqAkhLB/8DSOb2Tjp53HG/sODQmoPUutVXo
/vSObqtn0T500rNx37vpNnGCS3OtrDLlUr4+W77anZUaJNqOoKiDXbwrdgBxuPK237as20Bl4jpa
hRPNq5Ofs3w8ztkzCXJ6SA2YsNdCxbXdlV52UK7afeNM6Uf9QnejzRqkc07d/btN9LEC8QVFhpP+
tiSsLSiYt9MYOzc5Cz1+n7+2P4pd45m79BKu90wlLL+g9lQoLUCXwKoN0gh2fWE63QZhy1VtSw69
wXFa02hceGtjAX59nDqrk4ukSLRWx8chci521O3PwHb8o3MUBwIYK7ts6RRBet4AOevEATvHZJcC
vOJc6YRDfFxMT5V4WtnFpxkZDAbNXwDpKOBMnfeamf1gSpzCgLTtXGoXt+EGhJG7cFterjPazrUn
f1/XX9bmlWBahSM6yYdpXQlSMQJvoefciw6tjdAD7ymnfwgAku5eDQSnqx1v0049OTlH1mfZpybm
LdQpMdYA7wWnjxgy22BWY5I9eppnPH/qn+1bL9qsZbUXEl/TNCNngr7hib57ZjrIoUEzxtD1aDfm
ftzFTgLJxOQKDxJs07XjM888/zHNv6xNi37kmsYehN2ihLXOHkI7/5ADSDVGICgvHsMP7Rr3tB3u
wwvpGgmHu5j9O9mvxY17NOBZRjgYB5qSFJ9gBqMjNfdmnzkrW3eas/lyTjUj8L0ruqnMxVItUoN2
p1NwNvb1Ltv3DIEQM1m3E97aMVzcuOAuBtxrYgw40aAx0dOn+ESbbE31R/Na3Wjn2lShcylLduYP
RKdYTM+4WtPX+expnQ8TCTc03qLwA7ru2UxGYH7tKDB7TulWH6bXVNCV7rd4g78g9XClbRoPsNJN
7WZX9Fw8hGd6usFr5Tp+Nt2/MOGA54Jh3QJr+AkpSBblkpVVU9D8XDv1rjuIx/iBXwRQil1NaC74
JXRWY64RQINxbZ6cK62yTwfQ3TsamlPxHir3UxMMko0eXhz/wvP/qXLC/1ok+FJY+Lbo8P+wnGDh
2Pzv5QRPvPOXny/H1YTpF35VE3C1ywbimymOw318XE0wCdL4k/QBagdAN/+qJih/Q/cyOuNBCIXj
gt74X+UE+W/gS8Pu0Qx0/2iAYP2pcsKpQ1dUAowpyHGmHu15OaFT+0BKpCJGk2/PIFjrxDVSsCTf
lWGNF2qHmN5gQJexRANhZVttYyV0egkKUtJjUDS3rT54hVyslB1OXd/Xr5p5XzORMlCL4Kt6/cXo
OFP9NbzcwnUymbBAuwXmBgsJ7K8O3hcVKvKxgIlNey47CIIQ09/ULkJAD9jDtQtlIeT5Ym/OAIPX
GEiqzDJ2KsO3qd+4RG9tDa3NSazZcFBeYl3qyAVHyquVRGsxyuKEIhKE50FrAPD6X0fba20ZI+cQ
O0aD1CgNdr4FZx+DW5iPN+kQbIURucIqXTmot01KWe1H+9EkrhEGP45Ox0JdYjL11RljIkArhb5Y
cyLumgXDSGlRJZQw8aJ4qvLX1Li2msoxzDvTkG2zQd6uJSvwkNN6y1eTs1dOVajcKPwqdtTxogif
cnJR85vvRzUV+L4d1myGSx5ChXuoYwQMjYvEz0Ww1c6bexA0omUsw1Lb+aXkrILntEW7oA/H8UWQ
D+bJrys7kIT4mQm7VK32EjJgFbpkhrF+4loqs7rtPaOT7bAnHoBkTgTO7GbSxHjVQbiLbch6OUST
WceqFkI82jXoyNH1L4yLksvbUWh3fWE5kRYdpCLwCl1s87g6cGpsJOm5VGrH6vlZNb7yGOVqZJf0
CB06HVL35KqICrdRUq+v+HWNrF5IfW+gt31e3WgpuSQIAwLjrLbybVtRBg7lJDmIzt9JkcRMPgJF
nduBRt8iIM6kHoGlhXIAspm1olwOJVhKzZ5loEw3uuxgoeLSg8a/FN0tOMu8Rq5sHitId8ChIfkg
mnA/VqAbTrT7tKS2MWpuajWgFoimbMdli6JEQUZG/XCHeb61Mu0qosYW5edNJfozC3oBbNCfi1Z2
JdByjFRxYiTnBO3cPMsoG7n/0+jUiyTXka62Ks8PzR1YYrc6rQGYQZJYsmwElPs4tDxfJq5OtXMI
HrqhHzkEwBCrMNF8USJ/GdpDgoJaSrchVc5Bm3ZDRaYCWJ7aEA+0TSve0fLBbFJHy/JNZ/SeMiAZ
ZQimENA0RHwLNvZNpoGuway2pH8Ii4CN0XsydltuPpZWw3xToM9Zu0KqwwH7jxsjX9ilipu0w4+h
JPc0ab0KTiEmaC+tAMfhuQMygRWiyoUYG8fSQge7DOE5VZ4HKDTowLFewSWaKYpKJthA4IONZqtw
5dLS/F2LDTzkkV2ZzVkX50gVKe44oM5QDdI1n5reqnYL6QSH49X+P+ydx3LcWLauX+XEnaMD3kzh
0tFbURMERUrw3uPpzwf1rS4yma3snp9JRUVUSTsB7L32Mr/pQ9qe82sVln4ZJWfuo5Onew2eMoWk
REfm6JSZAkKabUfQ0uzoQf1V3NBQ3gS0AO3aXRBT0H3lMb+XztHSTgWuj8seNSrKfpqNeWLZesQY
PWYXDIqTpeq5OuBUFvBxneOYPJjZJEYESLQoHkTPfKqvdKecoJ7WrrbPagfboUe9pdDSzi196jqA
M62uSHJDxq/ic/yKqPe6JhuJX5tugPjr6fvJ56jrXrEDMkg/6NkcvPjCfCMOmOHhX4nrJxjMx0H5
qYeXZZmBvIzp1Rc6/mCyp+ZhStxZx3U65peoKcLYdxPe0yt95M8Xxal4/XG19ab+UFjSsWUqqvC8
C+MSQQPsOWt+1kCKP1dsnHqzKkBu6HkrnOG46hkluWFkyvNEzFWWKnLzhHlnh792y3wK7vsyk+ad
MwU5lWl8XPXo+VI8wpV5zDnUkWyrWPBKo/fnN3iibSgrKpqpGOEC0KF8/fwKhbToNUFQY1e7Tl+X
+2RX0cSr7jVc1x/nN3l1jWHeTVPNePjzyicKSVYmUddX9Abj8aNCchrCGbMSJXYp4PAsU0GkELfN
J8WnRxA68aPgWFz3itNe636DPk7eOeqP1M0ez138pyKDimsOUq14J4Ib+/wOZknMp1RFQyoY5st4
jrax4lF/nPOJOBn4qJmxhJORrQIR9XkdtE3NsVeIQPIGtgd3Gw5t6i7fMLv0iqfF63jIunWiM6dk
zciOk0R0KeCy4j5oEHI/L5sgEj6Q+JNNNdJWax/CfHJ0K7NTXaJCuUvC2Pnzpz1ZD2A8DkgLNfmv
1qRBHoX9mKRk/lUFUKDaVWqM+92hqVMvB68AJMwpoz2D8gNamJdWOZ35BcqpyKBB58QHSaW8O5YF
kdjVzMpL7phgtrW0+p6bKUIysGoAQAhl6hjRYOsqSosSTKxG8ox1kFG9qlW+W+QWLsN7Lqte1Mae
VQU7JtON9dwI2Vaci92QwF6ou8sEM5t6mLZWrmjr4PaCnuYOV89MGXzVqJ66NbMyZGc2z2nyyes3
O/6muoj5l0SiSr15lCFTHI8on5Dv9ET4wRU9bauBdOSOZ+Jm53f5VrJXc0NlE940rzmz4MaBcHCr
n0vVT4UoXAMMDABh1n7xDhgmoaqFmRA1OulVPtvNLveGg+V0uO1dyX6xRg73zPY6FYw/rnl0k5v1
UpZGvt7kXv46uYKd0vS2fhQ0i+NNGtMA654Ygt0lnon5UHdm+VPRghiBJQP4tq/C+zWoBxn6SOyG
RWsb5U4KnqP5zCzpxJSDIfuHRdbX/uFmyzRZ7TBBjLnJrbecOAiIAomr+pv6bXa1J9E26RO/nHuz
J18sgE0ENK0THPTCGnEYFXmxfa+6BaNesZscSdD2GnWINin2VBp21hrnLqFTEQrc21/rHvfhO+he
6Oitp7XSbEFP7LX2CgLGiya83OGiTQ9mFjqhuKeoYMa92G39xLlw1OJOw2gvpGSRAB/9eZ+d3Nok
1YheqDq1wboRPnwDQVLTRVxrCqy47UFHZa865+FyLHhFa5zv/GGNo61s0RqQpJQ3rl0Ht9NFizSc
4AyOcdteQBP9D5rxJ1/1hwWP7zrGAnKbZYlbYIIYCM6IRkPMsL0fIr+ef6mFfuYtKuut9iVUfVhx
/UUfXuMgTtIySzyieRlsysEFy2cHTCgHF7NvemG368TM2IM9v6JV4q0IdABGDrFjrzjTJtn323kb
nTlg577tUfxsKrHThJkfFYBbwE7AZtD/591z+gj//dzHTSpDxYsqW6MUoDXfZOJhbIfDetXPbnO1
TlrOD7ROVoHrHb/mVbQgj/tBrR71al4TNoD3fyuv+ruZEUTpMBkA13FjOAAqnDSxl0txOz2CML1O
9o1qnxtPnHq5hqbqqyMg/m/HyXKYdUC1AvKpNLyOq0epOsd3PxWnPi5wFB3DoZr0wGIBdRNv2023
nZk2y9tzidPJ02mgeIlIJLN9mn2fty7CBXOI8yBdhX17Fd8FNP938T6+XG6VxoZEeMjvz47mTmUu
BtNPRRVVNAOO5QJ6LGTGaDK5XowBUEfsTN3sxH1nF23uqZStTZDuwLHZVonaZwm8dlyA7Zn7ArG8
xIps/uJzjOCTH5TCRwS2vo6aj4JG2WFY3PdkkBqIX1IMSjsfwYbisA64srvSTSNbe//z+eHvPRE4
uGRXz1ZuQlM9alx3Yy+nrWEhidNcygjvWNm1OH0Xum1Sj7akv890DEoT0E5ouCrpdNocFJCiSvB9
Nf0N458yzRq1B9WL7JzRyqADATQhW9RPMTbavZ9LIX+wAQNIpppWADgpQTAbTSx9Z4nxBfNvL5I7
Rw/Dp3bMvbJ/ytOfiWZg66XYcYk8RjEv/iSnTjsIfjKUQFZzO+4yWxzT/Zh3Xpo/6onqa8aT1DPK
TmOnBwkddLI/FMJBbidXimYXZQ0nDsFemQaw2HwzRZOjLgjOWIlDC4l+8veoSDeFXO3r4q4CJKUi
4TMUilv24o9x6LxkjC5WWe0oSMFMps22EmDtpfquzA2XP+BAV3REZQDQBZhnENwVLGg27+GkUqa/
kfbacn9hyvdiGCAvufjkeiAXIQkMQBszQ7svxicBjK8cAZpVKx/vK3fMdEeTk8uwlgAWfxMC0hK1
c4X8PsgF6OqIntLvasaD3o6XsjleSngwm04yT/s8Jh+NHgejcRSjuxnL2pH1YCOK9X2aRU6OsnvQ
5Q9xsKKrQzc2JC/QFC+SJFdtQlsUIUgU8z5DkVpDTCajTzuOCMow3+jl2aul76k62jnA6qqWvXrp
7FZHQi5PbaUXdqZaOSueqo3N76KWOpDMNkP2vREnz2y0vSJiAiEQLY0fRaN7uDc7FkpDc5V6c6c7
UqpfpGTbEwWz8QPNzI0O+DgEqNpD6shz2c2yx0KWPQFH6ySvvVIV7Gl6FqpsUw0codnwjcQC/p0D
iAeYild1nyR+EVFrB5OdkK4DE86WZ2msHOYQjly1tirVmxTcktTmd70sgMkGcijdpB3i4vo3I3y3
OvWnEh6UqvUHVbZ7qNVV9ojtlR0BNquEp0i5EtTX1AhddoqTy6mf40PeGck1fQ9vAPYYDxMo44Qi
tN6E0QNJGZ8eqohYOZlOgl9NrtY/rx+nXIxtM/G7gV73YeeZCTpuKEll1oHu4bZfBVamAL/vzpnF
l2jqXeZlTiFGsEUDNwsFdxy+15wvYcR+PaAGG4ftkrfOODJPUTbVNHpmNoNMbWnjTk5Lc9mwfhXt
bRen95KJ3mCILEQvuYryHorMCKDCppM30V9rwmnTqzdDMjup3ruJsPh1JkC6XlyJGGYuBVxzqf8R
DfJ9GuvXoWT8UtgleNLvu2zeF+Yrr1JvzUNV33WJeNtnIOH78DKa3rMebHs9XAua+Mw6DxNue2Pd
v4l84iEKN9kw+Pqy/Mj79GellG5nLgSL3tP7+VkSdA8b+JdmWG60VrldOmKErjiasjwOZr3XgAAH
c/ggV+qzVDa3vcIAQgDj2n1HrhXlZdOd6QE1pbxtmmmF81LR6stPE+UadbD8qRb2SQ7wr8nYxvQ2
+3EfQWKVhMpRUaNnhvEqlN1lZ8YpMHAQUxP7PBdtxks3DTD6LKkx5sn9UZQu8qr0Cyv3pyh1oka/
k5aFWJRiA7nUYH5bW18K3Fyt0FaYh9lWuByMFLy4UF8VM8LGc6LtVCnxR7O+GWbzWR/yyE6K6udc
Jt/iNkydtJ62U8+dRp3RdTR+8Y/Xhvw7fqQPzAg4qYHCbN1M9gDR7TyF+pvNj0QBd9HmQzb8yKkx
a3zJh9Cbh2Yfk51LJvSX8bqH5FLK5oMmgItsOqfSJ8dMDDcoFhqTIMyX0asaYkJUOkrROGiDgk/v
r0ZVuB5n9aJFIbGDa03F6yr0yBfww5x+Z1ws1ApNlxvHDuDwLyjzxkrh5GHtNsuDXLeI473ETbUZ
U9QXEvDbSfQ0TPEur7Tnvq+2rW68L2BqBxVI7yTbQzz7vbkcckTobZlxggpSvZeYipgIChfi/VAj
BiL+6hViZb4f+n4nh6ozDXAF+CDhnG+nRfMVOmfCcpMAQ07F0q1gfgR16AzLYGuDeB9o2ZY4HvMQ
5Uzfh5+usTnSEDMy4fvUDF4aWr5WmxuebJ+qgKe73O+DGs0Azcmqzo2j+CmzpmtjxuhFE/TtVD5b
7fPYybuuVqAITH40gqo2nTnhfYwIIhf0I8Zq26VPivkDg0EGZd22SErPiL91+UuWz25QvUZRuSu1
b9yOW0CEu1AB3Mwt0dW8Dh5KqmNbEwWvbyuQ9bqL35IdWr3T80Xj/KnhbRnkPJWKVogZulpxHWIh
OGilF7A/w+FXP+tuatUkB6mtC43dcN02y3DdhZ1f0xLKrQexEJ0kADRiMGbMW08uv9VZ7ojd4CTj
LrZa+EWkPnPsyfEjjjBuNIdePT/9Od85AR+VsYynWYXPNW4O+try+VAnVUYQDx1DP7cWr9MQ2zZs
HdoO4jtY9j6ZfTwSbTMfN/kIbjbwl+l6stw6F70lM91eVmDZILFZzRsgX+xQ5UwddyobQ5kdFBe+
poBMj3Jhy0J9PrEEcm6V3yGrxKEcYd2fRftjiqXdn1/GyQ4iYttkWKosIp9y9DJ6YYmtrGc1Ybv4
K6ZUcFpf26zUyPP4zt/9heMS9eNqRyWqqdVTrY+sZlxPF8oWKV8n3Y27jNLzz891IpFWV1QjrebV
LuCYFznKdVznC5dQLVS2Lh6SIrX/vMKpsvPjEsdw0HSkxZzD/XO1e/HXWnQuh3F0omfVBvnv64lj
Pp9H5Z4qPD+terQ76kbJ51z9XSHMs20ANF4hyLM3PIybiKfdirvJUfaVLV4sl/J2/oE4tP/nJz+x
QT/9hKNywUqtLkdOM3Yj7a0w3lfSI1Ksjpo/1OBx/7zWiR7gp7WOtqcaxk2Jogtlg/ZeQK2btZ/R
cPvnNU5Vn58WOapysflSo7qaE1e8LS6qG3JxR71Z32N7sXgo2N6fw9XIJ2pPVPBQu5SZHiIjd1Tn
VbmhN7XOV5S45EPoXo2ODYsa2AYQVa2XbCH6EfKvTfqYkYL1wZ2RaIdI0rylLfxa+LkUi4OYsh3X
z1E72/US4B97EbeynaT8fhgBYif/81v8H1YOHjz77t+D5S5LWO0/m+a1+4iX+/2H/gLMyf+QcAlB
/Z0PikK5xRb6i34vw8yX0PjnvqGX/tsa4i/6vf4P4reoIxmvmyL6VBzmv/j3+j90fEDUVcoQqAHT
+/8KMPc73n0MvIRCNhvAO7qsbLljVoaIHEXRK8nk4jDiq2HvywSoMcYyMjXe0ZVzJWy+WlAaNdma
YCJ4Jpv3ihJAINWH+27E/0TJE6SGNJRp4KRCXHH0RHkOI4qmcITSHJAzQ2CGQbsdJ8XDHPJ7mVWX
zbJsFrTVTLN4HFLVp/ENQgc+lFGEyMmGV5aQaeRR1qGeRjc1zZ016Le5Zeyb2bwKQ4ncb9kkDYZt
pUWxKFKCGu7cXQ+iZMtR+FhWsKSFIrLDEn7OiPqSHNgUfNq0m0TVHoKXrjhYQ6fYEoFq1ic3jOgw
z8p2GvE+B1ZrxOTKwWaAO1l3/SUW9ptBnbedHt6N5LdKLzsZhT1C1J5c147RBo099rMDXceeIAYV
Ndbmo0GnxhCotelNVBCv03vUkpw2HjZlNKIxl4pXc279LMLsVjcXF4UhE1Wu6TD0iIUJlMUipVud
cNZ72yriA/IRu0SDJJiH/WEIk/dKmX9WWkGXJaxhqDH/GZPFnnLhQJvgjdGQY+TzZlnos2QQ+TAf
4inj3hZLZgudVEHEKfhwwo/Q0t4rzTxz4x7Lk4EMxokElN5qC8bOPcYmjsFUxtIwTG78OqARYBt+
bTqr1kP1DMPciBzdj/a6Pzgew+dVwebsVOXLjP2fP4Ept4URCyftKKxCxuoFeeInTH5bk7ba2mHZ
ji9saeVy5WmgocgephZzo5/t/1d+/r/w+P9++8v8+/D40KBM8v76/j+vxfv/PJQ/XsPyY5z8/af/
ipPiPxBdwIEPGAJza6Lu31Fy9XTAeFJZhVWJl3/DiqV/KEhOoNYMvOyzSIn4jxXSwAjtX/HzvxEp
WXOJjzESPKKIIwsgT7yoAXsejSqkqRh62VAtR9yHeKKQCwduse39wRPd6Sr2zwlRf0kCPq93PIxT
QfjiWMd6ZgsXwzL9RHqMILNKwc8Pt9XNPx/hI1boa7qxroT3wtrelXCbOToXhiZA09dh668NmUOx
my7E1+x9voxeMrd06Pw5MqSYN+376FZ3kqNegwZBmQXcdG2fA/h8yeiOfstRCWCEY64OM7+lKx6g
bLpW/J4G52AJX5NzVoGygFsJ+wkNj6MnruUkruTFsBz9u/IGydrTYYyZO82b3/BCeJo2qX/uwb4E
wHX/fFzz6MlSOaKZMrNmD67G6z0cPDzFL5+st+UC8YJNDsyGEUOCMYNut7vpsqAFuTnzqb8yVsgW
SCuRWGTQu7qffq5up6FKpiZLECBJp59aMlwocgh21pT3aZNdRnN7S6ry2lezydBXavfyolzFivwr
7Lr0IpV6fCTifoMx07LpSkhSeqPfZgvtvciUvw1z+0Rh7/V9fJ/MyADIdE16wyCXsIbvw1KETp8K
MMoLWFzCbOh2p8mubNEs7Ir2MYMPBUOavyzMaJKAtmBol1uPZT5EtlxOrijohmul86XQmpeKTDVj
Sb41ay9qq18NpbnrGccD8v8RY4vlWEpW2WmBUkIu0roMLFjjw9LnttqZj23Po6DhcbDkfFNkxVWt
tJTrudI5gGkPug4xW87o2CWDeheI6aVa9s/hEm6GJcrtrjWvk778pYrJL1HLDpVuvXSpcBsFzXut
N7JdFwG9eLF8M/TabyXR73trN6nKL1MM3gQ1285q+Bwl7cbQe1/J4crown00ZxOdNFjNdblezINg
G7T1JyP287k9QJZ2Iim5TMvu21jkL32obaKovsKjcaPl5pNlCpu2RzVEF4pb2eq8RUiem2yV/KzD
0NYz4HFSKlxoJtjaSBq/4bd0sHoaFZWIQIGW5XZTwCdvVbWnkVyCsAYwa8d973btvDHnZrJlxQh9
+s9XQqrugjT5XmjzTpIZPCRoBySDclVLha+U44bMo3PGpN2bxoxK4qRf50XzM2nyXWBM77JBgGk0
HALTKxIHQCpW9oyxFQz+7E4Kk0NYyLdjAOwgFRtI/DLFTGdk3xWEle3BrG4SXUd5wLD8vMS7Rcuf
1Sj3ExOFm069s5jKBMoh03NHYhoHgCR0lC5SXHFsDK9Hw6AMVXeEnm3X6bTLW9HrsSlC9TfzOjXz
q6jchFV7l2t0mLKs3cMm8ORWBEJkhD8Vo//2mzjOvLK39bwUbaOmNa0I6SsWNo3dZmsvpn+QgtlP
BOk9FvsnSaJtVXS7qEtCT2sxQCqRP50zdWD+EGturCt3UtI9txpdpFFdiLuD+BAqaYvzQcxhzCPz
TPH8lb6xxgICPwJeYB/EY55MExZ1IQxV4CS7YF/4wzbcmTaakptx259Z6yvKkLXAvqGsRPZnfQEb
i3VtpJO5WI58OWXOt5nW4ot6G0LVpXn+Yzg0XnKH6oydP5JKe1W6F33I+Ifk8hxP90vrhx+CqRqs
WWBxDFKPWgZL3QyDIU0oCo2PY/DWhed6EidDLFA3+EdgKumdHYVY3rWyzIDn8avQN82uuWl2ZeEZ
PupbrnwNK/DN2itP1DfN5uzUWv6apECg+nvt9b9/aF6i8FCYwczarSeu6XW8t5xpb9J+/60Meg6o
9LVZyuekcBXJDiQQz8eNtLCoJAVVrsAZ/JmizjU30oXR29WOkdQlMDD0DK3UxlhoN3mwA/4DRuCJ
tAy+DYkeMEPK4eO0LEvgABlGhrzCZbPTHSo98wVRq/3wVLr0zg9UNn++Q7/2RNdn/nvFL4mZZE1t
rLMipVSwYRy9wYB3hcwr0GGKS+GMwufp9cy127uS49hWn78p92ElqyHrrYJxGHI6iTtsW7/cDZti
c657d6xcrZCmwK7812raEY2dDlNfCEEaONScruKnXvkbAJxfWJtuMz6fXe9EmotLJdgC9PgsOhpH
pwWbr7kxwnJ9uviKQUCwT7eZOz7mG8PJdyVCNbf69j8AL56IA5/WPTopvWROhh7/Xnf0RK/ys2t9
13nGBsQiNGhj998rNBB4ViyOvkYFnvgo6ZS6bFqCnnDbesANmAhtoYOgcmhtrF8dOr7nFPlObZxP
Cx5lnCFiWHRefy8ocU9u0CTYkrHZ6G1PV/LzueTyS33N1qFAw+OUKmmlhq65/YfgE6VFKYVZGzhZ
ifAWqd523T+Rr3nV83QbvQLWiZAFuyooHs4tLp/8npxLrPFUAynLo32Eby4GwyMnUb4Vuo04I1R8
N5W28Ka9BfvmXn2xHOuyqp208/RwA0sQGpXeE5rWHq7lKucmJyfiEjKI61ugo4Yu79HXZuagJ8PQ
w4u8NQOvu1BXxzXfcJSFUMjnPg/HPRH7P6149LkFy5CXLh44SavgScR6+Sa8qDJ78sr/xNnt1Mn9
+IRHcanPA32aE9YDbizPtvBNRUwAZ8KbGvzBL9GXnpZHbCG21rmAeOJTQ1nSZI1zZKhfPnVtNYUl
j+p66YBkpEuH8hqXTbUFkOU2d/E3PIeE9zNR/0RhaqxerMQoQza+INmNvBi6MVACp7gQIUnEiFHZ
+ou6YyrprZInpJzay3/PJJKoyXnKNT6urLKjbKVNBIFMAnZt+BTmLiy90WOdg3RYZ2Pw+xbHvDa+
ry2I/wSkeuqZoXFrJtR+7GiPbx46k11mygEoUUA5GM2KDeKQd39+sSfXMKDNcvOYCLIePWHcWGlh
9awR9j+sYqfXD8E5F5hT+wXNgH8tsf73D3HJTA0E8hOBJcTrpv01/qU6/G/ZVucWOAp8mjkt5qLz
DJGW+GHbbnr59c9v6cRZA3oHY4V8ElH4Y66zOhgxAk2h4CCp7wsWmneIdSUCrFwEE/+81MmHQdiX
0TdKSl8SZFlsqzYVWCqWgguAJd91dbz/8xKnKg/mrhQdPBPzreMUWRcQ9KpLvkiyk51VlzZwsWXc
IMV5PiU+EYg/rXV00ctZHPXJulZLFJbcNSU13w3uXdXPfeNGeDjzbCfC8Kf1jjY005PQYrk1/eea
d7lxfqK66AsYJodu/vzn1U7si0+LHW3teSriYvr9cBjiidNdKH/LaLfk+tOf1zmVFn5a6GiL6zjR
NEXDW2xWZ0a01DBP3caXBmgO6DnbZlM/n4vzJzbipyXXZ/9wbINJEMsxZkmZ4joGE6qFP//8VKdW
WPcglEEFx85jmPZA7ZvMfSQ4AcqXVkMp3p3DLp/6QB+XOLqUE9EYslliiR68ktbDdaZY6jVo5POZ
QHr6YcjcUXvGCmCdMX58XV1ZDc2UA7CL+9in3eAU0hnPu1PVHq5Afy9xtAmsRW/iVkyIQqW800Pr
EKIwWBbZdhqCW6Gpfy2y9qMvgkM0Dy44Ml+dhhcIm07TWU9Ngd1sW11mWrKdR3lXlfkWdfVzHc5T
xx05HIAd3JfwCI/yri6l42KOJThDd/wVbkO3d8AxNUiE5Zeah9Ie/L7D77oUx/gW6D1o1rP6XCcD
HHxOaRWRBiBw7AQHDqqSSrESOC6GLRLi2suG9ET3xe25ml9et9DRYMKEwUmzgVtaxKT584fPM6NV
i5In1rP20qjRL+zwVLMi65XAexWjY5jIky+O0aZNKwHVHOCuaV/RRtNXPGSLckD0TZ1g9FR6DjGv
k+nuQfUUW3h3VWNPRp/5tbig+Bqqj4ERX89KsM2M+VYM9f/SoHktPz89zNEWa7Q5L5FXFpzswnpb
TRFg892uXm3IMx/OtS9OtWpMlX6Mifk7fI3j5EPFCCGxQl6dvFn84Jfkph7dubvkWbrFZAvJMRQ6
XdS+7/Iff448p2ol9L5kWoSrVAub9fNHW0RpkGqzgWT0zdwMFwHzyEPhRr50Bzt9U+9kd7hER/h8
oXRuZeuowC+tMNP7iZUnAaG6WKB5Pu/0qLqShXgTj9ItRlEGm6O9R6hTQcBBO7Rp4hm59AZE7C1K
ypu0KnaRjJromZeyLn28kz+8lFVy6GMIY+DVG1O9vhRf8gW736BKu0F39XxScOqS1iF3rLxnupLH
XUAzraKlD3t4VygJCnbrhLe6q9oiRMnxcM6G++QJpUMGl2RVqmHq9Pm5Why16JWz2iTUj/R8M0b4
+gKMVb1Bs0ZypsB8ic1qa+rFNs3Ly6BWN1ES7Ecj3/H7L7pa7DfWPD4VgvlLiIpNV4zFRVCEd5Mx
3s5KsRvnnB7xAt9SV16bcvgpSrCLrVRwznyiU8GGKpMRLYR4nGuPPlGszo2eGQOP8s26WB29rW+y
lyMBQtuto5qmsG6uOsf8EfvnGigMkY73h8pYmEKEL8Y/YMt/fo8MAXJFH+iEVW0GEaEqg2ewo5IX
TzJiwEEzJo7RaOEmCJXA7cu88oE8j6+90r+pQ9NejhI8LKXvjAtmGYjQmkLodVZFjwl23GGJocFp
qYSIdqmr8C0lRKoVZXgZ6+K7URrVVhxyRhZhNHhZHM/7qrTgVqTLo4RWvzcHDQy60lTdLDXQW5+l
+t7UmV3yvwERCaZtP6CtPIeoO6tW1KONroMej4e3qZe5GmVF2zAKSbcySHkGY23hLXKGSDH6t51V
Z7eDmFDmNWLt5qM52lEvgvevVfR8sfPwhkj73uhBh2yLoV5b4fSYpwN6SDWtdq5LdF3RvpgCbZcx
YRtsoxF1F9yP5OJ1rG+7Rr1WwuhFl8PQ7RamzV3aVdeNMDai3TIwclJR5XODB3b7YdFsseueqhn4
qdBPr+ideJjniA5sVkDwxiKLu1qqVM3Xzcx4UoLMb6y2dK0yuRH1+SUzh9mOSn5QG5evydBfN3lw
ES8ozk6Dkt0IEprHDlJXo+rGRWbB1is63bd62stdAShUEmd3KsPE0VNQNvpidfugmPVtztjeCZSu
v2mFGKKD1gTRg5VjOF9nk4Ga+jrkCdWVyNXz1dNBQmsgrbdtKf4chvhnnkBNguwEyt/o/DIxD6q6
hLs8nS5KVX0vm+Qt1Ke7SZnnjbDU71oMz2jKRPJTOGqgpfsIFwGGnrGAIVcSFY9qpHtDF9M2sKId
F5ujKPWuVZg/IEL8zHDSM3vlSquze0uuQ98QRGEXTtW9MYjf0qm40pPiShMU1c5V2DCQaCa4VkLj
5DUG7BplFHrm400bDt/qXL8KFZhUQnAfAcvPLMSrY7Vlx65aOpV5m5fJ1VLCewLuU7MXIESlqnIY
5fFJjowb04xfmQJiQN0lD5CnJCceGcCxja40uQfMJHE+qimh59DI94mlPuf59DqZ042str1XNuEl
8iKvpKCB3YwQB3pma7RBE0eVQgxVxAe9indGwyEYEpSO0YF5ikr9OtGojfAZcMNOf65KWOtyOUKe
qsDlGB3q+jMi4yJ0OjueLMmb1KnzQoMCC+JVgfPAOzXsfJuxI91eWb43CStGQspJ0HjMbEk6z1Jy
upIoUttpPl5Hg7JVNY5XMt8VZVE4kTxeilNwNXbW3aQCd8uNbjtojU88By1WaNftrL6kWcikOBn4
e5UHax6Y0ivDVSmkWzVTU04UhrmIzEUz/MSFI68uwrWiBnv+kispSNwsCl5Tdp9dT/RvYvEiDSVP
L4oN7czULqRkU6XxTQmivtbTXTOhV9RIl5hU/BKwo4r1jk2Qj52b5cKrbIHllI38yUxCmjItU2aj
Mxm8ZON9M1eo3Rehu6D3YSdWa+3lIIQxkatvQjUyShfUizQqGFSmzYiQfCPZhrVcZXTaLsWitjwF
wSXcKS6m2XqWJvkuV4L7AcFOjKKuxwr3zKx/SCUM6NQcap8I6SOd6o01Lq9N1L832nQrGvVLoiK+
04zdPfpFOyWeD4uACwkgmsoN+wClfSgeuAHoT/mCRLrZpRsxzPw+b9CmnhOvNa17LR6v8iC5aqzq
oo7krb5EF/KQMtEmm7ssBfNKXqStnkEE04NnoaBHpZjP+YhmCN5R5X6BF+hKwnTFqdOgYfSzr1cD
6GeZ8K+0I/w7OVUcIUELPCrY+sOc/ZLx/KC/0j8LncrgrJR1v45NP5YHt4CRl0TSL6NGOWPo6tcm
lKCvyB3cwUBIdlClsn0QqhhpV7riGXU44mZQv2r41mybTrwNYvE6N6yNYrX7IG+8OawzxxgWedfq
GEVIKPiDWwCdNvQj4IWmeZzE1QhGkpMQvS34L5ZU/uAyspdafg4M46Kp9E2u4UTQNuY2bWuIGFP7
EuEtkjPNznrDz7r5XTCka8QjrlUD6XtDWW5qCHXzAgKS4TRMQnT7gznxpUbN7bADY7CMCdS1eNkv
knEz5CHZWItvtprMN2oiXZZt/L0XdWhw5XSHyzJNydh8mTJrF2o1hy4ynkYTk5agzEBu9Bjai9nt
WKLcrtXYjQQofSXYixoa0I/EwgtAVKXXkN19qK2ogOpWaf/L3nntxs2l6fpW9g1wwBxOWWRFqRRK
wdYJYcs2c868+nko996/RBVU0z2nG2g0GnBDq7jiF95Q2FILURLMLIqio99d43IHFnLqpdPYexWa
g5Znj526zwbyk7rnJlY8VCf0yDiVwOCxIUFXqZlCfIozbx2V+bQ1qyHcpHK1Hc1wJavZ79DsfxVI
xAtS9pQk8V5phx1x4VWs1uvWym7MemJiDPiKeV+CQfDbOt8aI9iDsRKzFYY3m1BsXvQuVQ5mwF2r
iD33SehDw6uG4RQGY3FdDhGEV1FAWS4DbSLp9aPaVLeqGIzPuelZtqhSR7FUTr4cwKL6OmSbg8sP
QTW9ppm/zOllhelFfAyaQkRy4ykFR6ZuzH29iTfTftaDvJSGfio/zMOA76S5TrXYfAMAvKvWGEmf
VBPlxBXTbheT5IJ1vhR8zsHlp095N8aiIoQ3nxRG8xi1K6FOhFrZLrwSNgkx+6W6zRnU/8fvWdQR
wkSKB+oLYLIcFBKO9EFXPOur/Gp0IhCi4ekSQOxzzWAxg4tSUeFLAxfk20I1O+MQIGw7Z4JwV/fl
BbPg818HFmOWahWpUSwyEr9DXyslzObrpDXgIG3bY/2B3LW8RuHqeWzADJHu219vxTMEHyYVGQ+F
DiHJ4pJOVPRTwlWjg7srKGHDqSQF3mmArNsJZw9psjupPvY5BIf6Enf+U+4wz+67oRdVktCQU5HA
nEAWxYviFlK3U+4n1Fwam2O3jg7Zftxqtxc++NKoi4wFs5XQjwc+eD580w4mabIOUPmm/ucIm35X
Qyy0++2lvtHZM0+bQDdMdBM+NdWbToKzoPOx6sbfxnvL/asBe6npen4bvRtncbcoZqy0GbQH6if5
06xHUG7MwgYV62BXgusA0hbbr2f0M1j1bR3/+bRleV0i8irwoluZ1+Zjg8GXrZEqrLM1CK1bMHvf
pE1BOwFJWNOpnXSHt2WF0EawV3bC7cUb6VM6vPg1i10VjXVbBgq/pnGqq2aXrOPrGujCqNiwQkHY
OxJWe+D/oVPQr7xEFJrvoE/3ofGGikaq6xOmPpQjFrlBhXOk1rjqU2ldmOW2C8QfvR9+n4Z/336P
M/TPeEtsSJaV45QanrWKsgdEVSHHPn29uvNx+OKDtEV1QS5m7UyEkVf+rG9RfhtKJAkulBg/jUER
ga6Thu4+nBwYnh/fw7HBJiNK8WNp4pdUv5X7Q9qcvv6MMwpzTNS7N3fxHVEo5HpP9LhCoGoraHBe
LWF2NSihehhh/icte3e00lVdgu3G1W3bTcKPyQwPfSWE5NZoJAzidEt+fekJPXshvVvCxYk12rz0
IMj/7U6htxN9Hx5Cl2q53bk9WpXHfpevqd1cCELOz8i7cRezrsiT3AkjW1WzrZvw8FehfoYLqABS
4odgC33oMibijD7bxx27OJ9hW6a4X/G5KHECdbazX+AiNmBAne6p4bNjVwdlvVad8sr/Xhc2shc3
NZouFyALbw/bVxt78Q7UbeWphcbGboDI6S7qKOtyb1z5R1zObrUdza0W74m5FJlJYCC1Y8MO2GuV
LWzMdXUn/4I4b0tue/M/mKOzdxiAr1lTBmbFW8H4XeTWZIJP3Z85mj1rJIQN4FjxX9CYwmN31amr
dKtsg8B+nWX2m6dQsY0/0hPiGN0P6U+9i+zYqS/EJ5/O6HytvvtJi1AolsJYUuZdOpg/DeNa6Qwq
GZdeknnLfV6TmefNf+iuL9ZkzOqgT2MGmaPJfMI3Bn1Y15Cc/BisfNd01BNawbPHOvGKjR7LeFXc
idtLj+i5wBmUhzI3iyAILmOiifcjm6oA2A6wlbLp8da8sPvOPtPvh1icgsSTvaGR+FLzGkK9v8UL
EywSbHWnD9w3Lrdz8WU8t4Tvx1zMrmo0Jb1VDvw8u9juadsITx5qjt+8b/5K3can6PpScHA2hAZf
PAPQFCC+S9BVGkeyj3CKxy3TvXnrTlt5N1LULzYXx/rUrGCPvh9rsUcTS/HUSmesxplNa6Ibw+1A
AmH2sbvwmsx38nKjAp7myQJhi2H9YiqLvgi8fIZkRrvgdsabkmbuIVb+j7TLzm+Wd6PNL8i768BM
RF5H8w0AWoV2iMYfgFNh9dqAKjuqcNeL64tIxXOBjERv5I2Sj+HQ4nXQ2jhqhtmtzzrNCm2qq2yT
teDOb0NhN0/T06w7mx8ukfTfktJPM/tu3MXBiCYK7uI87rhPjz7Wmu6w7l3/MKMWlaNCLWRTO+Na
eQpcCB6bZLOPbxMX4aJLz/K5SwDwK3cAAmeIOyyWOJrqMYoEipS1620K5EOfZjw+Bb0ZkD+8xOhi
2Zcy9s8sKHYwaDbgAkBwaIQtopSkKcoE2RT21ZW+r+/7TcSdMG1aJ9+JjneIHXQtLly6Z3fX+zEX
8YdeV0gIyTNAPVih04WBq2Otkf9zwpVqbkYnXwfupdk9lw3hzgPg3yAq+5TsDkKVRlRo5iDAR6Yu
3ryZol12Azq7iLyjKBgrlEGWNzlk5zboZ+D/3BcjptvFaNThiEimp7gzPu+SeuJnVA4rqGH4Qe9f
nh1UFkWKrC067sL8r4xj14F2DaG0Gm6eA/r0KUS5/wrk/j+NFRor++YLGmtbxfUbh3X1I3zN6/+z
qxMYrfVHLit/4l9cVkP6L2oo9Cll9J4BZ8xH+l9sVkP+L+7XGe4oQob++0//4vzLOOFAzMM8TwXn
B1uaP/gvzj//xIOmy1iF8YdnKsC/w/lf4qVVFG4AaVtvfjFICSwbuR65iKCEjeEKGBG304NvWHbX
NisPQG/i15uxxh62epjKbQ9nPwsfkOynrfM6obGkC92jojy0NfW3yd96WG14uJHX0++ye1KCSxHS
cpt/+q2LS0NoJXAjOXq34l5MYI77+xjwTnS09j64kMsyKhcHXLxHTJeWJyUD1q712gMVdKO1TrjU
1Ws6WQ7GrM67vXT798n5wMFdlDb/fiKsEsjKvDmfUnkgClKX1r3hNg4dJvFP8y14qHb1xsqJmWpH
WvW7/mbaR0fvlcqZw4RfeoLmb3r3Fi5/wTK5NzsdkpbVGW6ahu4U8O5S9O/1h6F+UL1t0+hOV141
ATKN1W8jjDboIP1HP4HdrcIo4ovlxYM01Hlc+UC6XK3aa3Vhq7GxyjFEteuhsvOmfvLz5nmqBFtQ
rftYvx7HWae4ry9UIRbRyNtM0FbQUdagq/gp3hIrrOUguHI0EhGVAuIRZBVo1do+mgFxP1xY+yUi
59N4i4hLFGjIjdCR3WY9rWcJ8Z62zEu4GfYzxwc1Pwxf7O7ady6t+RxVLJdcUi3Uy6nFwqFfRB1j
BVAiSHBVUctfY/qz1/5U6unrjb14e/9+27shFt8mhDKAFl83XKv+ZuXiJs2QoxHRF2xB3dW/1Ygi
SJesvx5UX8Tmf0fVFDyZYLNDFZj3+rsYdsIVPp4gHrtV124T2pB1Cc9PGZuXRJ0hALp1U1cv5dS6
Q2a6cSDusuSmTp6VqtzIobqqCsyDNAwfZ/OW/MHrH4ZBfRIm2Mr4A+Mq2k4GAAZkjeqGjEqr01eA
MTvB1BHlVB+75nWSkAaTqYWWEPDUtUk2LUqVm0TpThyfaXT3/YAZfYkah2keqo6GUSgp9/1Y3YpT
jH8r2mgTfkSiARFcKH4IQXDXq+YWPIIbl3iC9/G2jf1T7wd/Qq2CHauaF0rmb8ft0/bQsdszLVLT
T6DzsG8QeC9lwy3N6djjGRCbL9mIcKbZuEEs7HpkhfpAheId3GAK7fpVve369Aa68S6qVNUe/Acj
bO5iEC+lfI/unB0V6YW1fmtVLH+lzO4FbslCw7T5uNaUQBGO1LmrS7lYlU2MFRiLJ9dbHQ07lV5x
G99avjhhgHAsKozT5T8IYdu+8ppiAZdKLxhtO+KkrYbqlPMVUjPu62aWk0VDpR4OSdg+diNog9Jb
+ypIhc7+ereeu27w4IEoCbRWk5duV4GlxkIttQZk6BN+B1JzrZv8IOjzSXbphl2EqG8H4/1Yi+OY
dGpaay1jda/ivtpR13GoHre2cd25syEyMnc/v/66ZeXvbUiwYnM1lCRWWZ7FqA+BDsnsIqW1lXW/
UTeDM5uMpL/nskqsvRUgiutLQcNb9rLcFyp7F/E6gq9P9nCSNAxNADnL9YdqbahHJHnRLuASn/Dz
Gqmjha/VkDsdqgAx4tjRPRTXq0rV92b9grXByhoRHr6ulGvawrryM9Bp/NEUrxOk4etmh4bmtlAx
D0I11uQYd3l+1WBVga/8DLZ9VAIkhYSNkRarcESDCI+sqUe2syehbuitGyjuyKmri4/KJB7kMVvR
A2tXFKWoAYZGZPciMnGBfG3i3QEs6c+E7bpEQSor0KaFDDu/RAc9LUpnmNqfjShdStXmqGoxgVCk
4Yfjb0pIsjxYgdqPVqtIntvjyguMwgbk19nYem0Qmr65mMucubMZziJURgcLCt/iMQIqgU97O3mu
jsZsrOibwspXYRiCA9NOkfQQFcGdZbQHQesu1Me0M6fiw9CLU9GkSir1WWAByo/2qpXcG1NGnJHX
thV2d9b4J42N7+bQPHhtfqxQysR1cJsE4c4bfhAtbZUiW2X4zreNgomwiHmwdUBTfOMl2TbBbp0E
fDt1ouPX2i4EGt+NMWrD+9gCDtPfSPG4m5J0g0WhC53aDdT816jSLvATAMgdaCJF8VdmTonSNIvr
oFK2XoNEZtPt0yjZaAM7LDEAwFVOUt1n7VMv3Oj1ZsBN4MJRPvOYy3NgBiVM4U1fgpaVITBROxA9
V8Y3KxhTR1Iyd7Ba3NqqVSI3wCjUrRp0+4T2bumdRBEwmYk6OBIJONW7SoV8iDe5wG+u4vxij+FM
DD0rTGH9K9Jehs/x8SUQZLO1GlkRyHxztGRRnNDElab5yL8qAIWGLYYlN2o5HlsDGxnxQs163iTL
4/J+9MUmymOPZnvL6Dww+eDidVMFd5lw4VSe26pA5IHAYuiDmNy8RO8im3EocrUPdM/1wuKuNH/3
3aX+2LlFBtc7d8aA2ALo+DhCDCusiVLVdOdqibL9v9WSSxKcy+rT/C5wtfwzznz9vPuSvujlzjc7
z807tNqfPUX7Vmu1A4oMaXHsw/LfYouIdLtrrCtRGtbR2B2K9nUIjQvb+kwUPDulaaibwq77lHrl
ViwVjTDRJJd09NV+iUFrI7z99dk588i/H2SZXSlhoeYSQFUoFYYTIPacBq1TWn/C8EfT/Qd7ZC7n
zcoe1AmWpkTeMBRUqDimSXSfZd+05JKF37Ju+nft/hnBmO/yd2uXFsMwYi7FlFH7hspO44THdVox
c3/9mHunuc93EG1WBYZa8paeWvgL10gbif9LufO5IyEb2CHQA8ccYVn0LyUBnWEiNBdGxXpG3OXx
hUh4yaR/+15ljlJA8ZsoXSzORJOlg6iVmcVTiGrd3yKifupzirMNdb3/IC/DRfKf4RZHo+3ESUct
yXLjZFqNgrCtwIHLUrv+ek+e2/hc5GTbf03JFpEzCNYa5+6OZ48ljOuXWvgJtOvC6ZLenDKWF+P7
YcyPmwW/VGh8Y2W5IUZNgnY9iUd8gk/wUE70w+8w71zJuIM12nPZVesBCG0VTdhnEFNhWt4jtayp
6EJBVAqiBNn40Ely6bqQrfWEFGoafsOlyfbj8tno+0OnZYatNF4EjDJ7LlIRqd0O99eu33h1rtFg
a+7GVsEw2DBfdRD+MjxuQ39WpPImpEMG9Hyy+zlRDbpVD+XWRrXhqhuwwUSVeSWiOJkl4s4KpmcF
xKFUCGhj+/j7ojEfyCtkMB2/8A+Vlex0/VXEe7TP15pSRG5YCSfDQFhMC9wAnmaZFk7jVeBUsswR
DGEz4loqSD6NSC3cA4NfdaF0jANtVRatm2bgV+IOGczSFkfhphiCIxbbwC79q6mQNkKtbgEsrqsc
26YqzY/KoP4OgLZTcEJPaBuqvwXv1ZRIj7TIlobOVsA5Fwaf0yQ7VcbPz5huv95f5+48LFtmxiB6
Y5+cBaumwK0Dd0Hyx/ouAjPZ12QabOlKL+7b6t+vNMyXHqkqckazEMLHbeZlRc0Vq3DDeomtNSif
lzHK5798HKKjadNbz1P3/esPPHuAQFQqtOYo5y67NgH1qlo0As/NjNfQeB6SU0BK+fUYS47a292D
rIWO9ZXCe0nZ98Ndmys+5daClyMUI9xKBe27r0EsbsgGEAhTCDt1MXFGxOIHy1sr/vgQj5DlgL6n
+p9G2hvZz7AQWe7oApDm7AuuGZbE2wnmk7n/+MtkJW3QdWstqqSACA/pts1X0zMEVMjVymrcKcBc
wUFdmJA3AfblfQKSBI3IOTz5VLXCoqGROqwBXM/QVj71JBgi97UPHhSwsSrXih2U5atcSrdJyj9k
FLbLMnYyZXKUkt6etFWS2qmiH0KkkYNJ11lTrC3/1czKlQfm0W8kEq3QSSVtG2pE9pblZl2a2AoG
EoKPSirCZWFZ3NUjvB4QwJLoXbV9QyELL8kwedSs4s+E3lfY3rT8X7vwJoWzZFp7T+/3WTZAg1Wc
UM1ctTiF3DDUn2yxuhOKYj9bljdpcjv0ijul0k5J1W3ePNQaPl1hfmlvzTfvp5n823ZESf5NifP9
Mz5ZIIHYSJabGI9p8K1TaQF25iGxplWSvAa+cmHpzoWWhoFkMcrr838vtjLJpKkX84XQq4UtW9k2
zIXHSXyYlHo16ur9MOk7RRAuXAzn4gNiOy4FbS4HLrl+etR0ourXFmB7inANZ4jG49eH9K21t5xJ
k3cUEWWe008OVVmLx26tM0anwl707toS5mT80qlbL4KNUz9HxTZM8wzrDnaYOssblhP2HE3Y31S7
LsNHIqkG7Gngbuu5qbhS+afGpUXGvHtW+G31yBUqA/HveykbMS1qQT72bJvgpSWY7A1qkuElqwH6
o2c2CJnGXBpGQOOTTn5cqpUc1pLlDqH4GAnF9djFv6cODWIh1x6tSLnrp6lZV0P9TG3UsutJNG+A
ZuDh6QeHTEELqCrhrYQtzaOoNx3JyzbmFO0GWT+h2ur21kuexY/w4Y5JX+Pwp64ieST3iGtzY7TY
k/jJ5EYm2Kgy++UnO8gqhxppRDfz9VM73fq9ufNMjDym3gk6nJbH+KrNmt+1NJzMho6N0aNXGK/F
Qd7gnePwtj4NWQFSNZf28AFdMfqZe7saq23du5Mbc6tnw8x1auEveVh6aH1zDKPpKg1jty71FBfz
vnDVtIcoBo8oN/jVeJ7PJlC+YDmVACFNMSYsb66y7mVQMFX3MM3SseaMZkOIOtuA9HYiNVzLU4k9
OJNgTPtE7neTVtsBoc9UVYcqbfFY7+FbiStDbk+jMrkC5lrqQDrro5Qt1NV1KMirHvM47Wffeju/
Vg5hUbpjgR3Y9CNCrnFgG8oxACbYWL2I6RO8wSa5K0IQlujCe7F6K5d9bWfZUR7Fvd7VylpIK2FT
qsatOsYnwQ9f08kDzSv6q7xNb41QgLABcDvpnvo8uwuL6hmmf7vKrZuhNZ+bCf8l/mSBY1F2DOX2
aUzTad0Irbjy+/GbZnn8j1j+JUXiS26SNlST8hNoXO4krXZURahAo55gLCais4kc+aHyCFJaSf/W
Sek6lesXOE7etjaoS2EAJPbRQ5knax0zRTsQeW2aSnNKqKCOnFAZyQ1PJp6rs9XQatdtLa2KJLpJ
PXVtBPUOStbaz7p7dRi/NcZwNylAXAg2jSElUjSv4TRcea11hE27yUJ/W8zWOlWzr/XwutOVK6AF
hUNecIgUBNms4U6S2rsqr54CXfou9cltKPRr2H5oHBpyb8fjkK4wed9PcfDdNJJoXTb+hVzl3B1L
YxmfzLmJ9sk7oPKqQvVEqnb+cYZ+V4d+Lbnq4RJ45M2/4tON926cRVQfjkMnRRXjtAWpn3JXZMof
KW6ZAd7ZMoppYsLPQfp0M5jeHpdes33Qq/y5rJtnSfYP3aDcx81wL3XyLRbUjqqeiry9j0frZSos
Iji/uG/S7Hud4pA2Nghmjj52WshHr+N8vFTaOhPJKRRvEE/AlQUv0EXDKIgUq4C6w/0d3KuQ8fv+
KCnHrx+Js2Moc1I+yw5/UioUlLFU6mEgLR+ia7WvMbrB1Mdona+HOfPcKRKVDEbSjbkA/jEqq800
nMrBMN0UMlSr3ZNjXHjtzpX0Pwwx78F36b8elQLIScF0uzXIe272aN3dyKWNxJzTudgqtZVbPaYQ
SE+XUuMz2/v90Oai8uBnQwIQoPd4DbNVnT36XcujmnXfsyF7xIl5rzWJIzdT8r/85mVZrKmsdFBz
asRGuaXkP7ozbInTjN+dHUNbfNVnZREgYvL9/2o9TfnjZGt5KilJRj1Ohv03VVd1+/z1AOeqGx/m
dLH5i9IwcEjNqQOk1WpSdTdMfpkKxk7xa21w3Qfr3tyHQ7/rUtiY/YUqxMXh5w39bjeNgqkNSPwQ
z183O+sQ3wXrGMEkyMmEGc4lzsRbFXhxcX342kUQGhZK0sL39Fwppz1bFKvYzE6TJjm1KW4r/zac
4I4Qg7s4ksFvbOjD0efV1PQQTvEthnJYeXk3oRDzTlG54GUJ0uZOFFrMuvJv6RTdoU13o4f3sS9v
YznbSVWy9b3oxuyTgzQ8l5a5Es34Vh0wAp8MqI9thEVXdNJa/7Yy0D1BzACvcTuUE0gjHZR/wzHK
YXVh1edV/WoeFvVqXROkUcPbzm3UYZ1JP6cSgRcFIQFMJSJcFlt9rYuePYR0RuubxjvWjXThqjp/
I/6/q8pcFKAwdva1dF6KOJc2VVEQPXvrNLkkPnx+mFkyAqsVAvTFiqtSU9C6oJzWQJwfVIxMEKkQ
/nw9n/N0fZpOVebNlXEj/wRhrRrTM6t6sFwRF/ugxxJPqVwDGH8xXHp7zwFGYLIBBJtVjClZL+7f
utWDoR94e+Vr4zRL0OKDJmDNNawGl9Thz4yKSja1b1+q6JwfWZ8zKbCqCCwtLiOzrcawp0bq4pO9
YZ844bXkpEeNPnKMqMJKWvkrKlQl4gcX9uvZ+TVpEIILQn9EX4xsCNnQtDmNjynPjlOFs6Swtrrv
g5ReGOjsfUShBcMJsCMAOReza/p5ADpOo548ac7EAVHU376OXIReu70yrqwBCnUEZ1F8VtKfkvX7
641EVefMVnr3A5bVdUUdzanuFX5Abtf1bOKYGg+TLF0phXlDjdRRMlTBQ+1F8OklJjh9Tm7RIsci
lHemTsIxScd60K+TUX2kLnjwFW0dyeYua5QbKRv2voV6hYfZD0gXlKpvQj086ZN8LSnxTdkgkxE/
ZrHmNL2wS7j/R3jxyC3YmiIe6M+usq57QGn0Skge6nA69WFzVBLLAWGLYLz2OnXZS2fdjrF6B9F8
5Teot+FgaZth4ZgVPYKOILgKVWWVFg9Wr+4NHa2GLG5+xb7Lri6d0EJZuUtFzC0RsBkVqOyZHlN2
qUkGpG3r1RshGe+6BtuNKvkWNLorC+PaU5HgSHFztQ1N+ukh34DGIIRxaC2teorHVxFyS6sN15Ve
b+Uid0aN5LlYtWO5r3O8T7MiP0py44pNh8EhFAUZcHJwarHPyWgqetFGE6uracRtFyxD32mOmkZ3
Ekap8n7g63urciURf2CxIEVL7yZLOE6BdoK6dyzy8pTWzRwuJ84Q3SY9IiQCghJNdR0XW2Og0B9U
KyPAPFPjn8xpDzzrRmzGOw8qbpPiECugV995SBDkFjyyLKYRrHrBFokXhTpWDrOpRGnWV20Eh8h+
rsLwKoJvLjTpbVLnJwvPScv8rozqLkqtPxUOYG0TuVGqnQITk1pRdkpxvK1z6bGJxmxdT/i4To+m
3NK+Udc8Fnem4f8EpHjITHMTZ8G68TAqKAt+DTIVNxD04bRK3N95a+yxTBWdRjKxh0qjPWX1xI50
A6lYaXDyTIdRFLlN+Dx/ShHi7julD8heqL1px/kNUpfX9fhdxKy0igrXy2AkVQeRKugkQvWsPVsP
b4XxdxmCCcwxFi5XulesKPfGPTulRSEiOBSdsM/LaIvuCdpoI9iNrMR2CW1/DQ/UItpE9egmMqsl
K8Xci3AmKXL62jwOGBRx19z2mvnDLB4KRP19Kd4bODv6fmtrqOv5469KoN8EWL/qgheh2LDJD6ny
jMHGVVzGKy/+UcLcEtQNkBBbCIF1aAevEN1cbpw0h0kR/UD54ipMG83NSu2bETTf0e05Jk3qCjq9
BnxstVImM9Kx2W53QnHKM6Zbfe3jap/ExYF0/rnD7o2eyKMQ4LWaQFGqngqEGgRZR64juy1Dflid
4WwxPWp4NmS+/0A9wtW15jXm+hDi6FaaNBvlUhJw9Js0/RpFA9hneonzr7apFfxVya2beC30yr42
C6y2wJzkw42SPYgJ0DMUPR6DXlznEm6ZERIc3rqgydB6seuZ/lrRHqB9l8SuNaROK9iMg34atOlU
+eP9OMI9zHIksUucK3xDPgwe/tGz17uir1PmsYy/9bX0gifMtTZ2q0GjsJ1Nt5PX2b0CFRXFHiWy
bsE47hojfi6nyCW/dGUtOvSjdyfK/hUZHetXOFETBw678aptmu9+VN4jGLHRA6D6UqnbSRR/K4Vk
g6bHPvLwYo1Q4eLBSQWk70Kq/EqQ3WphdZeW2l5o6C6gaXTTmOrjILz2dXxAqit1FL/cl6P0nFT+
s15FxwhpSalVNliGOl2k3aJbfKMMHWa+gZtK1imufo6IVRhi/6Anwu8uVG4jVXWl+CWneZXolNJC
Hfu+Vsvxur1u/Ogp1/qNr+RHLZhuaUusK71bR4pkd4J+iK38l55Ymyqot5bxOCQtMNqOFL0RjJ3Q
zk4sL7BPX82EtDqmNkawWygHxcArEpUh3NR201y9KYFnjGV/KP12qzfeVu+5iVvxetKCX9DJduD6
kJ2p7SQHO4nbd9Ua9pDrdjCMBzoNlTDQwZPtLgZ3V2JWalVrZUxcH6UQKXoZCopRltkAX0x3sfkg
+7id0eNEl45uF6xUmuOFzMmqipMoZVvV+haV3kE2Z5Cheif4s3cx7pLVXZPJCFJJO63+2aXlKciE
nYKBG0JONuG7I0QoVOX+9y7hFYoy3TEy0UFGxQVq5PoieUYS0XgLOIy0FAcFoalfEgFwqbPra88t
U5VpoK/Rl989Jb6ShvhxLqpVXr6umx/0LfeB96gnCMdPpTOK4zroTPJR5LCBmnkQbAv9lEVcHw2M
IgtKk+E5vqw8t1LstMXo1DGKZGGx43J3wr68DrPHuPiGIbodyICEEN5qptpNSo7FdeejTDQqjiQW
bKVpnynmKY+H35zUKVW2oaWsvVS5xztPsL+OSc4FX+hYWrMr7uzisYigU6nCUUMnJPKkl6TCBsWq
9kKB30I4rb8e6Vz1Ao4b6m6qMje75qzlXTLoVUIeNaEquKn+QIVwvCQweaairbz/+4tk06xz35g6
cl2vvy8boMA1x8p7MsbU7YtLiKRzicf7wRbTJoiJb0QxHxOY5M4P1XSjX4ImXJqveeXezVc/Gdj6
eaCOIvOn0J7q9lIT4NMAb74MhjmjAGeIxSIaxkpnjFuBATRNoKderLTgQsD7ucP5cQhrUdPhCurl
PGWIDjGMrjQOvohEm+C3bgwJJVGI2iQBJSmkOXWuD12xC6oFBcrUeWCnLcWKVD5Vvf6kCsKlNPmN
QvUhr1v8uEWTkzhVHVRasFw8+WvURg+a2Ce4WiMs1Qi5sE06hYa7Uj+QF60agrDCGB69bljHabbK
JW+L3fuu8IprGAW2NIoA4PYiiHcp6g5aba5kPeHRNAGYwyqZXgKkhloRmbjmprFU2ov80eJqKjUc
4ns7pTowfdfjYwNAFc72dRhoAFpPUYyugKTZBjdIh7+OigeLqQkYcIdYx9U/rFKejViopyh/FATm
BBznOyNAogLqPdpT/X6GTQSNvy6U3sko5TXVU09oM/XtVqX8UcoI9/2Sk8AW0KbpVj5mu97QubxR
eM7mm7w3nA6YZimuZQPHCTUsd9GED3ZdONYQb+jO3YjWgBFmH69qHzMcQV3LNcJcQQkPQEFGcQAf
29lBYrhBNaySkYBHEt2vb5dP1UMEH5CulCWD5BmfnMWBzCOZSRUHYhIxeRVQ/xPq69oMN8ShZhs+
d1KxQpvt6zGX6p+UlD8OujiiWh9Tk8A6bO0FxWNfCr8qHeEv/MGKSvrR6el+IsIeMoOgEMVXAVCc
PSHu1xTNEbLkZvKjrVI2Non3kz6xhlVTu11060njepSByGr5LaxDXMTgilZ7HpZ9KL1+/Q1nK77I
BQGzhxUDd21xRPu2UELeRB6A9lEQ0sfB14/4q9lIdFMOU8HAHNUucvMif6HyvfJGneoYHuFhTKM9
20LDcC78ojO9a8D+//yixbnMzFK2+pYyd/kneCCxQy1101/77qwo0bjRMf3eX3k3o4MG2O7roedN
8uFGUNALBx6pWXMdBGD0xyu30/zACgxqIFJVU5iLbaV8VuPxQhniTZfrq2EWBY+sVyrkLHlzMXo2
3mjRxnO3Q93ZQKkAq419igFEljr5QzY41ZNsE6RerJZ+vpsXH7t4j7NU14vUA1xHSq7d0JNdSweL
dO80tlS/4xWi/aSRmjsLNHuumV84sEtG/4x++TDZi/faANmMSDvv9bifC12zgc2w0vbNJrtYYTrX
0vow1uJ2yPJEwo+OsQYPkL9kpOW1NPTPOP89dP5tMks6Gkjfte1LpAy7QkpeClH6ZmXg4uW+7Z3W
IJuQxpVKfwB10Ae5KneWGQZ2jAeWphdbXxsfy7w+SWnzUETRk9oOttlBTVC62paj4NIZubRTlzdP
InZGNbJ4wtZH+dMm5N1mqDB46/EmvTL+yE518XQsGd5/VwzCBV4eEMtADSyOh+4JU9uTN2mxhazG
dvKLfWYV7cxquMFodNWU8qENDxrPoh8eVP+nWKtPPhSKr4/pmcCFIhpKxVioI3W1LOOJ5ahKSTRH
kvHJ1B6Q4710QudL78MJpZoMz9ugEApJ6hOwpPtv9s5jOXJsSdOvcq33aIMWY22zCCAQkppJMnMD
S4qE1hpPPx8ya7pIMC5jqtdjd1F2S6THOTjCj/svrDEyxcggNVqBCpWoE6AyD/wuV1cWCl/p0Uds
A7qofMz9DdK9G8FJzvyGE4OEoYFmABiNE9R2xE3lOso9350Biol0P0jdP48wV7SRbAODhkjKokav
xJMoVyoRDBH8VJvtlbw4t07nQ2QxkR9iLFqWSPabQ9HQZ1I3+l61u7vsqtnOkmXNpvwunAUMn8oC
3g9pkdLmWj7qvRYGbrTD+BE9AGUzKyKeYyB9empw778L85uk+C41l3OfFn/MqKwRNywxUNZa3rtY
Sj7ivuJYaXXm6SSdWI8fAi4upjpRikQZ+VRha21ksXdMtl43FBf6hPyRpm0MNTw2wksCDeMf77UP
kRd3lZForWx1DNX0e7uVL2Pr+esA0sklIrPIFWry0OIXy9Aw2ljvkxgHLQDefnCF1axtVZYbz0io
/PvkKeshPaa+tha9hjLx6CZq9D9ap9TrZUPlgWqJi/O0H9FptlqGqVyhHr4KnsqNQLox2cKvbI/T
xJlZ/XR8zwvoXbjFmMWqBYPiEw5u8EozM2A6j0GnndngJ5cN1AfEV4B60VOaz5h36xQ9VsqfJmGa
TjtmKsa7RW3neX2o/XAt6ndBVULxbHjv9P6ZJXvi+AI7OlNLGSZd2cUIrRwnAUFtBKDhb6Z0xb9y
ZnC/W2HLo0XDWXAWzwEttIQcZrWE4FXo+y4Z3aophLXZ/BCQEJfI28Sou1BDZWO1WGt17ZHsFXCn
wmWdJ82VlybTNm5SWyEJbwQYDcAizQSgmBU067LxdrnPK8/TV6X1KvqXoT/dIu2CGe2459q5gH7o
ahSZC7q7JVbHoviz6H70wc/W/FU3Kd4pqFFPPQjW+CGOi7U8zG84Hw6XefDNyRmo9qiG/4Mu7cXX
m+nkrMtof1KBw05qaZk5NArWuwC60MRtbK08qu3r1wE+5wCsXO3vCL+X3LslpfV6GxQtEWgdpSSr
/lr9rjvKDcbhtrySt/6V9E+T8t8RTdgHMwv4k/dgh6pOEQwSdzEtjanDKE2Nd1ZZnFlPnxugiziL
IyAbpUKaRNaTtpL3RoBzZLyeDj6uteoquuweAPk+Rjf99pxt7eeu5CLwYqukjaX7XRbxdFW0bdOb
sIXHi7BL0I6j95G9aW2yEQVY5DqsEQ+4fX5mr546jTRUS/7vDC8uaSvIw0iSQ99VgZtP8NWjpHC8
5u3M0jl1Ob8Ps7ic266S/V4NyDf07lsQi5vSatwirB3RoClItyFrHjptwpy7w6ImvRXLbJe0V5LW
U3nRbG0UNg1FEyN6VquzZqXzPfbpNPl7DpYsLilIskIZ+fr12txUrwZK5ogI9u60piWSX517aZ5e
bVAtDdBcJxya0ctH13pIfBeTABePn19RyITE6ZMxmhflhNRpVW1JffNVlv5Ku6dG9jco3K+pih+K
DCmRGPxpH99//Y1OrgQyaqhylALMJWG9DNQgrCt2t9QAb05WXuQm3q+vY3zWp5nX+7sgi43mA8WM
zY5SjbqJ0YaaxaJQ57rX3xJHuCyBmc10dW0jQcASt9ktUol4P+7Pc7E+vwr5Ie9rRouNJyg0BK1h
pDRmdeu2+4U+xCYXum2o4BvTTO0KYjl6KbTEsksLA3fBoIkOEcTYy0HsGJAbff2GAoitYdGehSvN
FnrE2+B69zKm4R44QNO8bpWYfjhNEYhEKPWd2bunTvz3Y1js3b7SccIYGUMd7Vtkl8Pecr7+XqfW
xPsIi207CAA34orPlXswnWie0GzO5XNZ4JzBLvYfKgJIUgDm//3Xj6lKA0vLkkKizPp+/qG8MP/y
DeSJt/56QCem7EOo+Sh4d4XhISIrpUHGY/jXNYoSZlSembJTt+SHEHPO+y7EGA9yVgaMxvvGukD3
DWloay18E9bVeljLx9g9hxxC3fvzDH7YVovV3Gpj3yY6tfZargEgyBfI6zy0VfBjisd1XGVHQ8id
sr3tE/HoG4JpD0N0WwMwKLvGVVRobBGmNeVdPeVbQUc/YvRfArO5aMdbI37rYdSIY26brX7hDR7X
f9C5gijfhWgKpVn4PasmgPZhi+Wekhx0CG3VmN4atPmbPnMHTXQ6PGV0JdwnUrGaBETiTPK2BlBI
c1mk6TpD4MOq9Q2r2A2wQajz2s5KeuyWdzl2qctD3RZrGm5oI691TBF9/qVSGLZGbWR2YUVOjL9Z
aEoXSaVAG4QyZpuNiD+cNOVrmA0x6ldmucHh5S6p8ZNIjGYV6/hDlAmNXb94rYcQUgAe3OBsHUsx
EqeCKFNNrhmOGyXnD81z366H3KKuHwT3htDcS1Jzk7ZgDScLbRIMiGzLKB6SKIBIeFM0+iYoi5/8
oGw1Tl2zEj3jOTYNwUknrJ1y48pqksu87K4HYURBQqrQR+CYwPBGFIdNHHVHMJzbzn+DiLdOA/lN
M3w7EapLyRL2SsIsGakTTs8FtHyoOY4KmSBvYxoYmQ3L6FHKtO9RUq/9xIJVRpVejXIKzmq1VsDl
a3pyjER/nZNaSOBNyiLf+qn4pgLcq1sQvx64neZnEYbPea+7A2o6QqQ7QZA8WdXzDMmfQvAY8vfI
kDZqov1QC9+x5IJuSrqqI2WlqYlTwHlph/KiTW9TvnbtDZu0adFFMNdmNELf6HfgTFZmW14YnrZu
4u7CEGCFwlzt5XpTlC+ppd2k/JQGn0FKtPuh9tdULwBr6NdDXtzFmeIGqrTSBg3gMBZL0dCHq1Gy
NjxcV0aD5VzEvkvK59QbEKG4U0Gs6OmTMBgrr3sdvZausrDxUlg5AogMSDC6au6AWl9LZb7OZ4mq
QbiiZHSQg/FCqqxyNRboq8Kr1KcaFXDu5oBGjSbGrh8rtx6waVrAdzXEabEMbc8YX7JuAnrRDvcW
ZFDQdq4IZt7WS8M2GtGuPf+XLCG5EAkPqjC9QBL+btIMruA4oBDoTIniaMKzbI17oxTxZa7BDaRu
oQuHPpe3shm5QIldOrd2IiEWru3xN4jDaOuhgjRW+Z2iCMex1680q7QHP3BFrXBGy+T9Ags1DR1k
SFeFPO4KXXYLKbKbeoL5Iu/TYEBOO9sWtUAVqlyJ+eSkzUXZIx0SD5e44zppKm1EFWtSVk0y/moh
5RbByAYKeNr62zTQDyqwjVq5L5Tq3ujyp1pJj3Kqf4Nn/lRb6Z1QtrughOIaYmitpduE52mc8JQr
ptUY0yiEO5fGNAfr3OY0eYrrJ2kIwQWhzd75u6TswQdhKCVTV0LIRaoF2yg5HCARI8DjTgobtu1x
P/pVqK9hkTzIiXJECm8v0n1DLWyld7E98fFaOqFTA8ChHSCb9vik5GA/og2p0ktk8qnAWqWwlqb6
FrF0EHp4evkinkDDs6rhcyQwQw10WC8DXN1gLyig7Nxr6yh4M5RkHyu0wcrEVftvgSTj02SuxSJ0
RiG/6YZq3aXmhVXQeGyiSw3EXlHetLT7Gl+BtmAZGyszkZaZAtHOs86O9GrXN92mExCMEfJ9GXVu
142uHNU3QWxdJbV4kQxXRg6gMSm19VSB4tMHJ6hNMPycQ9DUbgcQtCvg78dWnODPNGeykzmVW9zq
6CHipQGzHpbYkqA3FHHDA56rdoAANUGkiuKbzKNKfi4NOnX5zTVpEQNvS/wkEIIId8X8z2mQpaHA
I4LsFJ5M6dXIy3WtKRdRZZ15aisnx/Yu5PzP393xXBzjOKhzyMxH7CV9VrPgOle++40XO7rYXXo+
3GSx3MaV55oCUj++cC0AUox8xRbFtzCphK0qAYWJH3Qlum7F6lWF81urQD/L5EYza2dIlYde1C4H
XYXwfNFbqes1QCq9ydaa9tCgHTthypLn8k1naGfEc06Wj9CtgozLI2Um5X4cYVTWnmFFjHCM2vvM
zxyS9r3vYzufP0T9S8K56Y3A4eT+zNyeeima4BIkEd6l9kkKpTa6usglAsfxLsU/pNaPsFZ7CHOi
/Nbol4IYbP9xTvjhKbAYaqdGRuPP62ecBgRsH8ZzZc5Tq+V9Fj0npe9WSxRJppBMtIo73dhI94r6
BFdSz8wzhcVT78oPmecizigksRZ2ku9O0XQTFe2+M9/UcLhUswS8HRpowlYsxodufOkFhN4j38dN
2DhGEoRzI18PGvQM4xw7+NRK+vCr5jfGu9G39Vj5WUM+3O8bpMkit9n2rrBP9ufk5c9GWuzKoBOS
1vI6qoIU63rZdCrAGo2n4gUgAyck960rsHRjuAf+uPt6EZ34xh9GucjA8yalrfQbg6A8iLDKLT6D
lJXrglzl60gn3mQfIi1efSKshwprMkZpibYq3GbFq6edJUadfpNZFAMw0kUbavHyi2s1HrSBuazX
4xrRwsdiC6xqp297LN3PPJnmdbm4KRjRf8daIuNDLWVZDtwUeXWdeYbtAVH+es7keQ9/FWLRRNGi
MMmHiBDiXnjqL/MfmRv+UCJbe7aMVYwcOJB2u77zDpU9PoqmKz9nN8L/pPSvU3againKSPUsMQYt
WoY+xH1aOcGFoF6h9BZ211+P9LN8gwpP/V2MxQs3UC1PUHJWn7oZ5f0o3GVO5BbGioL2McLEtXZn
a4fzbY1T794PgRfHKKZ+ZaLMFZVRr/dDnuy0EbZg9EuPRzcNrCdtzKAdldmq9r4HMpoWcX4jqslW
BK1zZg5OLKgPP2VxEEaI+ohJwYELwttLNzhLBra0pUtwLAwnxNxiW9n94RyJ8UQe8iHq4qAzM0Mz
qpyo5TT7dRbHBIfOYAT3WnKxjGO1QdDoHMX1M5Ri/t7UxmW0GEl+lmX/3O/Eyq/nqIDenWmXfyOd
3dRwah8wLTizUz/Lcn6MtmwBCFqI5eoczUAsUfFBlaXZAXuzF1g3TwYkAqSAAEVON1A6wf3mDll+
Zmr7GOK8pAV7b9/10k/aK3bDUyHzxvu8zOY01h7S9Gosw5+QeS0H29nLIUImWKycEY/YM+vjxBH6
fs5+z+m7KwmXTWVQ5vURPnib4V5+07N14qabzhYNhGVXQrkKfliO8nom7olWLnGBUKBYoVD+XVwS
QVdEOBdSppnCgsHrFBgV3qfaSocIk2qNU6qROytC6gDxvo59ckvohsjj1dJU/GA+3sJ5FAE4sGQf
JLO3zYzLXJHOnLHnIiwOnnEwEAxA18Y1SqR18SpVQ/vrMZy4Y6HG/T2GxQlTTkobhCFj6Mdo00zN
tugNOypG29R/fB3pVF/mQ6h5sO9WCFa4OsQNQnkX8c9wW27CTYBGOXiPaJ1sztkSnpw6AylV8NYA
o5ZoDDTJ5cGcmDrwd5r5GPfema9/csGz5GZNMLhvvzPHd8PJolzFZFH1XegCNQJndfrDi8+cumg/
fb5k+aP/jrLITCKEj0fQxqTuulasS91wythYZUKFaalmq1a8NnEvaMSfOfS+wBjeuooS4TQNFxbS
PRSyeb25pYHdW3RXd8KtoGGGXHzzgx9GjGarHB4HdJeTUsAb+lcCFyHpbiXhNaxNB2YhJYy32guv
fFO8LsYCNdhoNs61zUJ3VaU/JpTLbIjlb/y6Vy95AkYFGTe8MiPrykiFw5R3tlr52ynDSxBFiCmr
t77+U6rkNaFp/g4XaWoGjlGE6VWPrIUzhWniZEHAf36l9NbanDxXQ/NMzZT7MkJJ3wT1qrx2fgJf
LWEShFWYFzscQu3RCA59gEaZXCB8IKwqGcBD+CwWx7GEQSJWl1rzKFbqKq5+Rpqxoip2W0zBrhxN
VxW6K11u6N4nJgpD6MRYXrKWmmar6LCTIgXvWiV66gTzBgmXnYdFdWLFMqheLVp7nvY4xDkUM3Ud
j77u4Bdp+634LawRekmbn2M+8VpQ4h9SdZR7aSV38uVQB/k6sfSnNowUN+UP+z5Mwy9RKfR1IHf6
CkoOPmiCuQNV8KDU/pUWNofMEm57TZZtkgKctF8MNJYLo1tZCOc25p3c9RT5CFq110YlXRu4sNcg
5mLoP0bUb61h2JUaInAYuqNvFhxmoZ3RLNN1gPaJmIpb7FaprpQ/vTR9hvF0HHRlJyfyzWBeIxXw
QxsLuzbljWp09ybkl5EyRyuZWw2l3WgEydyhWtOWW0/TLyFUOXlVr4U4OZbFXVR7P5IYelT37JuD
I/pwcHF0TUVMj/IHv0ZNDic6WzMQjC3meud4VSO4EtdHK76ygsjN+AhjW6+NsNu0Q7ju5emQ0KKZ
suCCjqtTqRiqA/M10aD3h+w49OLNaMJQUcqDnn9T0tSegmSrTnxmA4GjMqBAnh+KMdxlheWYoIS1
ybf7JNxhROcGk3fp9Y8p26uYbn3RO0ziRaBOdihdtwYuldHVCAFHR1WmbzD0RTxiQKo4H4oCfPis
T9zZDUJFNaoo2mQeGv9oNbsqZhRZjlpy6OQ6NMVI1C8alVKm9lPJHyPJ24hxdTOUodtE2DUa3qEe
y1VN/xYAz0HOy6tejGtElEVppeg4U2fBE/aGml3ow1aDMVjDwWng63TZPcJH6wLTRx2AhCZo11Ub
smqQGvLMWYVCuxZwLVerCbdsZJGk4oUWMfU73NB1DewoDupGcGkIzxTL6C6U1Ay1x0IQV1m/jyir
F2L9Y7SgLhriJYg4W6ZQDxVp6FNXlbyj4T/UvuCM2XWjqbvKf2lgfmp1bcdTKCIaD3dffJyrhWJT
riocEzx/1QT9Ple3RfvTj/pVQq4Z4lOv4ycsIhpIzeYxyOlAdOwdua5dcJVO2W/k4B7BhXK4FcNw
N/Q8TsmccUY9ijVFz6BZyZb2HPtcNWK3j7CQk81iRy8WrRxUl1pUrYW9EGhuE/ucU8yR3oy2HiuO
EgH5DwpOg62a6j9ipUCA6bJsB1ui4aLFijuhnPP1PXnqXfXhyF88E7tOELK+AJyW7JpdsZOc9iJw
9Xt/HUiYsKKA1rqoMzlUigDhpK5/12J31T6ey0vVOXNavO8QCQSeDWGJNHhZbKx8OciMklePCPvR
M/ILmq++juWfcjUVT1UKgmQQt5iIOX4QOLokHUaKx2VpHvOO71v+KqigivqVGkpua7ASlexb6MN7
r5C9E/F1Fb9R7V+BbKJJcqMUN0ZkvESlptMmh+NleDoI7pyv7uXag5fg5z60bbrPvWaNOPax1BF+
7iTEoxDRUoXyWkRmxSzMlSePq1iaznyW3yDExXSglTwXX3kakFPMN/W7+74FuDzEClhIdbT4maU7
9YO+akqu1so7qvJF2153KezbAhlLCWWsgPK5aGZOrLaFQx5/NY2a+ALzMnD8CgyKkvsXSiEe0Fq2
FfUODeNtTEFSq7aC6M/6ZvgcoPh2eatSbY82hoRQWmHct612odL0seRh1yPObMuplmF7LtyPQrCa
ndrLNvsJnWqVT6+mQE/O2KfYcdCnhGsNnWvSY5TeDdFJpOhVksJwO3D9UELlck+aysU+BB1u+NHJ
4++V/f8dkf5DVsnL/r0j0t3PMGv+9RBmL2/8FS+kfzXB27821Vv28xW8Xv3BGWn+o/5yRtIxMpqd
ANh9eL3MLqz/7YzEP1Jn8W4dYAmAUsrK//Gvv5yRJOU/0aPmv5gt0nRAJ7wa/nJGkuT/BD7Ifzfz
E6lEs4j/93+9DP/Lf8uv/6z1evH/31vxLDN66tjgDLF9Qc8TDBvb4uOWoGKfdJFQRU6m9za04scm
53U66aQIlGEEf9tAsR7VfdMnu1zIN71lbd7N418/6cNPWBxSf37CPCJQplTUl8qaaWP4kVW3kWNe
dMd4fR+jZOq8qFfCxeh80+xqYznyRvp+Juo8sHdnwZ+oqm6AOsVPiafnx4FHKlrzLcUvZ3Yilddo
VO7TTYgUD0owz/5ZbsnJQWK9iVEjuEhU/D+GQyS/bWpzhHFP2hL60VVTISAiiK76m6hW/rOXzZ/R
vQu3qPm2nl5AeifcWFyWsN3MHA1c/5zF+eJl8ynKPOh35+nU61rmz1GQ5sIyRLItOjFydO4aWzxw
P4VZPKBiXHXqBBKek0N9EqkVNVIC4y9ElaFaf70sToeiZwaWHcaTsdgOelQXYwbRwEnC3JXq4ECq
iQG0vBfF168jzevr0/ojACeDibj9suihlp6RpfOC+OPT11H9D7bncfnL+uOfyXsXZzF50SBAahCZ
vFRMr+KgWFspYlO8uYy8cHslv29QpfdCcetTXlZS3cnNG6B460k/R649fdbgUEQuMrt7LskyXtr1
RuGLGCBeKC4SVBfN1riQ7GqV3SSbcxI6SxD9n4EbqizyP0rLy1ZdFZlphIAmGJj8utjNTqJILRxh
QMeYTK77HeLUZxbPssj8KeSiPKJVUYe+yiyrYfdrS1v/oXApN9ZFuaO3Pbu3Hc7h5v/NrP49zsXJ
IiYyrCvyABaS4pqQSaGqJQdjAwOj/X+wizu5bt9N6+JkabrEtOKOcNFudkwwd/FO2Mhbbff19lgW
cD/N5eJsiRPkBoSROOLecEmBAkwzB5SWpW/x1TnyyrkxLfZIgA6QZs5LRdz7W+kvF4jUPYdwPR3G
0FFyptHxiV0Ol7LpTPH3lwIDso830570cnsujLKom/2ZOrDLczGV1GGpmJUOOfo4BnGCTvkhqG9G
Q10ZgrlRiLeJrO8tJT4MBZZWYb4pku9dEx3Auvww6mLbCLws0w7Zp3HdWLFrKdOqHIz9qL9oMeSu
Es8vszz4gXEtS2S4Rr2pY8GZaCGlgmpbPLx6Uccu5b6wxDN32pKX+9e44FDgAYogirRYEinlltaj
WuOED+0aWSZgO3fSNnApqqEwDEYbXiE4wuwifv56Mf4+jJeHNfMI6w0zmDlV+XjRSQJ6QIHHjI7y
TWtJqxyHrWiMsOnA/ohzNAmCZ6RWEed4i4wSJSfN9pJ4E3i8ABJxeBagyGu4gWGNvtHzownsLaEi
BqjNLrzYFtSXkBpFjjdVEcu7fHj2WhOtnOIoR/m11sUc2sVLU0Ka9xtbRrJbBurQmVh3yA+CYt63
fe9ESbA29JJak3hherNtjbb1h2CWh10FCphGcwQv390YRnBRI9Kj4nhYAcWctEefNwtFkp0+ss9y
FNYQw/I182i041aKVT4nJcZw5YvWvYkBjhJ3zHixqkzhzvTD+wA02BRQM4skJ+ymldWL9tcfYNnD
/v3p332AZYMFmJvQsSgiZyoU2xKvRX/fTYlrQN7p9e/G0F7J2CWosnou8Kk08TctyYI+Qoq6aBCk
9dRJgQq7iqcrTl6JCwRKvkb6CmpH8+Y7Z8VZ57NmsdQ4IWZzN8T1ELZdHOeykXdN3xDQm6Vh2GOq
eZjATUfWvQIdKobt8fXcLosV89zCg8KIk7NHh/G+yHkky9MzoyeivBGuWh0xlxXaYn2I7PHKeIq3
5YV3lDaIeHdQnhE6AtO3zV9nk2rsq85coSeOrg+/ZXGDZmYw1SgksNGUdqViYqbEZ4RpT0eYdeAt
NNmhN3zcymLiZXKY6GR48sMYI+danusqnLqRGcTfIeSPIRJfkjJpDqFuvI1qx+v0wnNrR9ur2+RC
OXdRnlihH6ItPl+hSIIWzNHETeeI5Bzlm/+tdCiirOor4fvZi/lEivwh3uITmWOStAFe8DzX0M9e
VaIzHOit7ocH64eMY2zsCLv4MW3OLNMTD6gPYRf7YgAiEJU9YSfcLoyAs64KXc+jjKpnmzQ507VZ
MjL+bArNRPmA3JGn+WJWE6RQc+j4mGmuL7SXzpV25WG2KwckcYM8NnJ5q/RbsQ7BSODj/Qrr+0K+
/Xpj/iYEfjoK5pMAbWTIfMvqXaBbdYPrJ0PmeSUEh6r8PprYxqfxPQ1FJ4riKx4sew38ibgBegwA
7lcijdtEqxw9uEvps5R9u+tq8bYJOorl0SqkNNeVrd2CwQl4iUa+tBI8WIEFutMZWpaUaYGdkjN3
tw2aKpHfbMQmtosQNQbfc74e4fzNPg8Q00IEwUmHli//WJiqhJouk6zedBhmtv2hL6czQU5vx9ka
8a8oi+3YSU2CV50ZOfpNtdMO/nr29Rvd4nI+ws6RDuST6/RdtMXCCbuqEMeMMenlQ9c/aLQs+lam
wNhQAsQ8SjfR6Noyx5sqSjH+svYFzBgRKO8QDA4IQEh9P+H9bqPI2vgImkX6D3BxIoI4fRHZQ+A5
svokJtKZ/XUq4UYN/O9pWuzrrvHHJMeL0akoiKT+ak5QrYt6h97ZeakNedHz/7O/3kVbbGdZ9vJJ
0PgoLabG7Sq8zV6Hu3jbHdPZfXo3c0JoaoiJDbHb7dHQPMtYP/Vaw3XBQtJA10RV/N23fVe9kLXU
k3KPAXs/+nWIL4ATrgW7dtrjtEe2Di0DPoL9j1c8Yl/oipF9wXJbHit+pwdW0taxMyEOOYuI+ni2
iuE5PZUTa16ZacAz8hdz9U/+QEYh6Lk6BAmvtGaHSKS/pgWzUvbSmvbQeZTT540M0IbjeRZMk8AA
LBa9yjElST75cZvcVXSalATav3ZmhX7OjD4GWSxQGTV0S9DJAfugvQXptxoSWujxD5msL660jckJ
8k+/FhHxKJ/RByRjy1yhUeH1+hIRA1yVBQWrZBN6M2Dkr8Mg5PPpIIRnr85OBha2MKq4eNmIviIP
Yy1ThVWNjd6Ze0x/HppQc0M/vgpV2S4Gyw1QnIxjbvXeA0dVo8sKXRoEV0T/tILJkw0uza5Lkw5m
nJrOpCFepd2YEY3DWnbR8F5jQ7Et0QYsAYnk1eNU/tKj+ymn63CZ172N0r2Tg8r2DcO1SgJ4Mp4s
r2r60KpQP8NknYFrrlXRUYvelvM7FbeTCleLzCQZpl1SIevV0g2knbwZM9PulLdexFnMKzZ+z69K
IHwlvwqk+i3kQUE+HPBUojma0JA9lED/Pb/BcR01w0RDaFxyNKvbmnLpRLK+Ea0fyLGs6rh1evO2
NBHm035Ow7esBgfgAViqi19WPt3jmYU9KAKO0nOlIm7pl1jQZBdW7L16aeOORb4esVVsO22jBtiW
WtO2YWWvCqF4bulXJSEnkncN9HcTBNivCWj91NJurFNnmvQHswtoEKMJPQnrM8vg5CrQqMWLUJco
WC1WgS/3g9cJJL/FU7/GNZj4K9PpMJiquKvEw7myx6kNBbqJgwjXYIXm08c8lQJkU40N7+n5UaWV
yMNKz+O86CS8WTEt8ofxXLL6+Xbk1MN6R1eV3/rki4d0M/mC16scFGFubYC/XIlpvA6FW2QQndBD
XV5ltpvAKfzSUaDs1NVVmxWbUYE/kL00eeYkhXZm3ueYH7OQ+TdRQBPRheCRufhNeemlluUz7X17
LOi/RdNj3CAAH65MX+QZ/Wsov339pU/UE96HBOC0mHkZv1oqN5GjKJJjWIhcl9oO8P9W5uKtpxes
W3MZFT6a53kb2paf21G17ZqbPBoPlabaeNtB4kj3ktI5BXiX0n80Y67Mkqa3qDpWLK6MCkBB2DqC
/zpJdOg5NcTWeCySW6ApTo0WNdCqQ+JBIZ92qoFlk3XVFDLWXdhBD5VT+j/VMbirTW0TGvW6NmCk
03GM8eoOvfSQV7JLjWlvtKaLsD+dygQGhIoQKVyftLoJxORegADmtXcUw2wlNOwhGzcF8BFe7cgD
m7aSpZtAhOkVojtroP2KUmmvuZKn2tTMN7mGLUE9njls51vi339tytAfp95Ip7KpVKYeVNYqYLr9
7Mzb4XQE0k0g4jN0bb4s3+cVmR/KZcZ6wpnNhq4YROfupaVQGdnTvH7+DrEowrYT8h+jwSAaxwR2
h18aL78qcuM9XFdA25hKRwd5lfw4D9b+/PwjtIKkIGotc49ksVuGUB7qfn4Y5QY4+/CuQfXO095U
6efXe+RMnCX6PYuR+Ot1Hj/FeKmN2EyB/mvb0qVxsv06EkC/E2tibgOqIANoqS7H1KRYAGtRFjsl
x9Dg41crCxsYRZyAkF3r5ikUmqPqy2uzxEuvfssRKQ8MCo6Stuq9J197Qlt5JUOcFmPzUKtPqYAc
5TTaaSLZIlW9SaWynDfQTdINxCxHag6S/hJHhZNivhQgIq5mmjvrHaYJb4XSpbS798ObFoSNhwKi
X07rrICXMj/jtPyYW6XTwl3WfNFp2+epyFaqDlhYBDLj1448FDgAvqpc+bFWX7ZR70oT1xeKzWUI
JBpbHklrVj5UZeNRMV5a4WkwbpPirpPG3YASZ4/OtG9K0DWqdTDA/EWSXCrKS58aoog/tzLg8/Zd
qBN7pD/W0lwcoPkWCoYQIpBQvAOmGdqoAVVKuq3RIg2cdDLi2T5iO/xd1frV4WEI2PilUIQDP2qj
wcYJIsn1NPA7cradxuYhl9GqCfOtWEauOn2nPodubX85oFPjh822rgLbso4hfEFfhPzsAbYStfUQ
R1dxHNmFqjp6hPom6gPGEFwXsrKr4UJXZl6uojwCcZKt4yD8ZhjqddJ4kAsP4fBU573ja7cNlGof
+GQLk1ob9V0bCauxDxyYrrZYKyvfV4FI+fsqNdFVbhy/ifY+TEsZ2qlabwZmKZvtmwev3QfGa1I/
xiPK3LOUqpZOT18v4VNHzrsFvNwsQtpLnSylsVNrT2P207TObZFTqcL7AItTs239XrFCAkC+1Czq
gzbir9G14tR2umkiCDeuXjnmXe/M2oiCY9pfD3A+M5en9vv4izf8pNLi8gbiW9lVDYYJ7Vy5PVMZ
/N0/+CrIIh8yxT60pIwglU8nRKydbNBgKgB/h0quh7i3NTupuVVJyyQ/3qTVt8FA/ZW7Gi/aQZYd
45wB+ql3HO8CqKJALyDGLCskfdf3Q1nzkxLtTaivdAwSo2iTpuhnx0eaAk5U/PLUfc4B2YRn5kOd
J/XTfLwLvpj0ttSlRLOS2AkGedtM0qoxy8tEQcWpHLFAw+WCbtEgskfSYBdWlSM2mSMKwbr9P+yd
WZPiWLLnv0rbPM08MIYESMLszjzoaGMNgoggMvIFixWEhCS0IMSnn58rqm9mkXmTW9PXerp7qqgg
WYR0dBY/7n//u7vReLVGaWPieI7Dvt/dnOdJCIGX7bYHly+pqoBSibZ52I6SJFf7AwS0UzjOa8MJ
TQ3xM/Qo1eyVfVPtiVI+nV6yoN/pE0KGXkMW1rhf+toxU7twpl/l0/9sMeFjwsc5JN8xOWB/v3/X
2iGM0jInGiglaf0A10Z1ZTZfucLlck3JYMwGzhV6BIRnccPfyx9fLwNy8YqfUaPkxsU9xJpeJ9s1
CoKRUp2xY9mxkaHZpVdu5Ce+A3j5365zmSOoN9haKWRiAYNJudlX/WcpJUlk7kDtx8eAACsKv4/K
Oc6wLrzUaTYrH6ppCfD2x0kitISbpTVD2I6X5Ykr8pwROIsXo6dRtjJ8Too0CKHBNcYV9e7n9/zd
lS6Vr53RnLbUfHCacaM2qc/eGFKL10c4BPlLRiHHIaXSrSBZFa/GtHTXNlvB1zVbwbXolZ9KLNwY
pOMkS/HgB4+ybhQFFZfSCMLBmngPfzMZTKkc7uQBjt/Z+ua8Gig9SPzh26+n188UUHRbbMeh5AuC
xfL7NVIM4oMWbbmw8TBEefkogAs7SzTCprYpHvRB0gKnazdB1bWNvX2N8wCu9KNoIjuiRUQ0DSBk
UFbYdzp2P0NBNWqyemjD0rV6ZWANIP6vvxjDhWXkfudwDxHLjjY3lVaQGQU2MblRNbOwB1noi160
7g/VaddVYZmMwyhREQZVFgO0kLtcqzpoKMUYRRHi1ErTTu6mc7TPFYVICsrQ6hnoQTFZr+MJxRyF
xE7EEmlQKZdU6Jtxp7v219nGpRYvLumn3iC5L+sTycB79q70+82aROSHR11PF6djOj5mBtk7Mvt0
nNRkoJEabf3mTLK8nt/FCtOKwWi7+2qGr/0K7W5N9WatTG2TRCM4sshfcnByciMAN9qpebg5rcfm
fj3udwv3ZOxmh7jzcEo3895g7ww7lRr21x9d4KVdpHupTk2YTX67zhtSaR+MQNMiiqzko20D+bZH
yslzaD4TM7hIuoe3ElcJ3oPyfhDp7+d6+FF0hvCvueX4UE3WxYlEwLA0NmZ2E8e9j20Tvw8PiZtt
TccKw4lG3+nWop9SryglBA6Ddr37yPsppWX6uHA01fDx8XRQR9Owh4M9VvgkOb2dNy+DmjzsZ7Je
WOjTLDSq1ULOt5ysMykH0NvL1N0Q9L8rShftnkwXB6oFh3avt9hoNzUBAlaRj6wh3oV9NetaGHzZ
eWQW7OFmNt/qO/IPrjYEY/Z6IPXr1VnPVNwPne3goSHR7Xr7GlLmvN4MCJLoLSIYuOmgdBMKL/Wj
xTCD96C9G1U9qivLLtOaNCk7e5uREndDdV8UVKtjLDp9HMXGtF/3yTKBLnwkmpda98uMfJ7ndHib
7q23PYpjHmGEa9MNGWTCEFUq6pFkHPzs9J4bX3RKRGn7jVeWH/0dXpo6/hpGDAqJEuZ7ph/sjXq4
IOvIbK0XTCDLWm52XT9M4FOeNbKLaGffOBCAdpr200zV4cGJuuRPKePxcbD2dtJpFKcJjP15vq+O
0wJmPT52Wz/1XQr9UYOJnbrfhTWuAfJ9nPfgauW4RvEuq2WjTdZ9yh0d77rM5bIhAhKDJrRyp2Bv
NwF7Mt0YxZgUmzPJ87f3vcOytz8GZD/FMnhqpGDJbuNa22lkZSS4gVoEEBnl1AkKybFADeXdUB0G
ftRLyMGiOUn9TO4MOzpNThQyl6oJBSmPh/vS1w3DTpra7eY1GdmP8K0JW6YeWJQfVSeSGKm3HXvU
xlz1zZm5n+yaLplSyDiC6RNtdzPd6Cj9RJyodC2rzByCZ4TmmKA6OyGVrcF3vWRIoNa8XJtOfjaC
TX6XntaT7fngUrbLIyjJpqzUGVJ2DXvGpBt3rxqxruEQAlP4EWM9pIgIM4cvQg63c+PsTAu+GHkv
jGVvm952yMidRx9nAJGEVHBbsLisMJ3MGC4lO9QGNolF3ehj+VzqB3LujLXDe0xuuqOZOEaFkOuR
JeV5jQvj/Iqq5E6oaUPwPSVi+jVpoLjDPQz2wfrVJB2HeZ/n881mAEqKODVXXZMC8Xhc+s0JcHTt
JCALZ8xY6PhdvIO55LLZv9a97Wx7PNqbMLc7+yVBLdheFSv3sZtMspqCuNqymz5l+nTXrya9jCo1
oTXSyy/4Ccikc7SbZhU1d+ftK2RM4OwnNG+7hjoakgDwzK66O94TGaD0nq+bT2RsYfSJlcYdRtTT
mXQi+0Fw6gNrDW40okTxkBJ4ghJMpZPNZucWcUP0zg1Vw5xhlnlG96mz3UPTD+2on4xKaN172ErW
YtuzFImEKNvDRD+/rjvpKu9m9hByjpnqrl6GE7I/Oidze1N0IEgz56r0oyBWfa0zBwbxGGfIwza8
q3docyiLkLm/6GHlb8nTc4ooQt1/y8uPbbmeHilUczajKxrYT9x2VHvXcV9ZKKz4ey7QpnwYhWfY
sTGO6iMElb0bjTd+Qxnk9Ka6ZgX+xAr73bUuNJ8Sn3he7bkW5q5hh0HsWc72cXDwqyfyj3m5X1Cf
CajS/7W28RMoiC0eZxYeEtwx5oUyG+307o5oIGZnXKjukRRR2z6q8/1Wi67c4c9u8LsrWRe4LJXV
TkUiVzKi8VkWf++eeKFf381PR6xrALh3TRTzoXUxYlSF0gfbuomgh+xD1QuG89ezSu+rxfV8jj+9
FgWYNZRiKoHol465jXE8VlYSxo7kEDyODgpHoEsiSTefXRuln0D7ve8vdaGS7bYngoUyLgXARTqc
BDLgMuv0nThiv+pcUcJ/5jEDG+8y860+7HL9ApAIDQP3WM8E8XDhgQ28wi+D6vXo4lYl625A2q3P
hfaHIl9usvfkDuHwXs6es3+Tn76mWZOHm235v3//lhiM387sPJfPv3tD1r6wbG6r97xZvhdVzE8/
wzfkyP/sl38hCoWz3DfZ+//6b69pJZ6a5TuKQfJ9IMqvQ1pU+poWf/nvk/f3OEw2/+MvoyImrqW4
PMFnIMvQ+J9D7OGhAaOUGA3KAPw1joVvLDRhSswwo2Gyyze/hbF0NI3vJMhlgGiyTLCEf49j6RDI
ouPowtAmeB3ymfmHAlnk1r4DK8jn3VoD0kSBSfqtqfSdRUBUZy85HCh4izfQnjlfU/smtLeK9Nb2
Czqf/bqw7Pd3zb5f9J3F4vEptx+29sfDmNJ99sq0b4b25PZtZ/N+46x+veIvCLk/tk3a/l3bspgE
qTVBjT6Ku/0VNY72pOpg08iDStXZ7tgnB34l2UgoZmfTCt1xn7d2LW3MFGQ8+0qTWifEN2znxyZd
yNQiq6h42qG7NA9txS54hPbLi0a7pLcS5+alsO/Zw+zFXh3U+8Z+X4K62u9D9di1x8/z+cPHIUht
on/tWwKQ4Yhs7bvI4+npaW0/JGoVq9jt2g+N/fE3Nr4ll3zXn/9QjW9ZW7/o+UvJdbIIDoXL0PdX
Lwf7hRlg09NfZRC+YODYX/b06N5eRfabaa9SednY8qAglt1VX3UVClNFHMP29HH6iLPcJgWRQhWz
9Tv/8TGxH031+Pho2MtXiiSpjCS8c2Y7o8ZoMLlN+wXWL8MtYwc32M7VR6xWq4+7j1/P+wv08odJ
1lb9+W6c9G4enskdCA1y1h3j5LghlfURv79tTN7wkHT/WHqKH68nqMF31yuNIkkrWWdkCdfdcKOG
890jgMz61dqTgUXt3q+lqLg6mhe73j/zaLYVH341cy8UF1J3R9mgz3B+uT8xfQjVOzHxCvsF9NYu
A5xAdqSWi0WMsF0u39+PNpNxeeLj9/bp/X1JKKtaEDxrv1M7wHmnijdneH9GSGzdt7dJbd9tnNuh
g0RZve38tQLxUG9vtf2GGa8mkT15e8slhuaND1Y9Um5x+MdtY999iDT/uAY0XZ3Bxn/5jCLB8693
spZh+N0s1ops36Q5s1jW+w07luwM8ng/BikdtvOIdqAix9eTc3QI7WNXSe1yKrKYymB+7Z69L/Ky
legD+21gf0VuwO20z05XfTE5K9nLFLaTSu3a/UIKQV4gjFZvlYgfkTldRQnm6acoElz35Ya03/bj
E3H0ztSHdjU9KQgco6ezeiLY255a9mvJ94ltIY8SO7MBPi2b48mhaU8Tm2+mG9W1ybDg8ulcU5p6
mvOhHE2+Dg92tKc7qUeGAHscOh+3sbqLlTW/faNVRGIjqSL7iny62tUXG/OfXf1/3dVXhceFwvEv
IDyuqX29C2vy76D2XdOSexdm099TS74ma3sX7sa/VVu4YH38VVsgGo9cEEMxj38v23v7MD9FkShi
JGBAG3+5P6i9ut+gnqMKCx+YD5aiKJGJfYTidUZr2qv3xVRiVjP7mQgo+4Ec0a14itVtZbMzfcAQ
RQum+rxzd/fAUeOru9JFmdYfW36h5xx7fSPWSFHsH2zN+aqJPkcqLhr6qdedbXi/3r3cBmnvXfn3
rw92kxckfWTffqxWaJc3JEJ2TtzVZtZRrz579kTevS+f8QFQc+JDNM+Nwz+iy5dKfFljvrJX3OfD
HdX+vIeaQ9D+bz/YgaGH2HcPsDZaxfL21/L6P5i930bsQtmi0NBukxGq5DcMF/Va7ZQqifcvN+/v
a+ds24v2fvkYo2VBnIM739DgvB2e0Pu43Yo59UbRIYXqsFq9vb1drVD3cyv0WwsvVKS/fwvJPfFT
9eJbEy9UmnM5XHfPkDAxlHF/LSmwiVF69hp2fFEkJvJWDBF5K4rBDO1hiG4hCgR0SD4x7S+fZrYc
MsR01VXPSwGYpOjiyfsqyseBj898oPNbg8AkORQdhO8+H+SFbs9oKBnH5RKl8UlCljL76XltY50f
V2f3aY6q8DT0LTQEviVlzkg+4Xt7btiPFkdTpcp+ZCXK/0/zzCYw7+QCl9ssUg55RE8xOEg0kqfh
+Gne8Tv+wzz5BId+l1bj+xwWPVlxP6rG3zr1grqbnUs97fRYkds+qXXtU48KysR6qDpVpLdKdDLm
2BaBoVTGGqC17d9DtZGghiHOiqPT3B1GjQW1WZFa3ihUx1Dk0x8AuE91D55Fei0n59X2Xig+/6/b
e33WXqgPf87a/8SsvbaPXNYi/1fZR67t/IJKfo8T/OPs/D+X3eQLAoKVrDUXGz/F2IqsPld9nyJY
OZWzA7LvxTZVxutrqV1aDtKPEu3bpS722uxw2pa9A5ealM4QEU0ZNAEr2RpuDuCVmP4bPu2ql7NT
2Eu/teRI/+e9yPaLvf/+vkjs54dcbEAgJhs4s4W0qLwOpDnO7fcFwbduY7+hNLAvAxN+1PbH269V
BuvngvnbbVxsyINjP6x3nZLcGHatcmc3DecYyDjKiGpXlEQHItYlDfIUzjn/JmRqGwRw65VoTrGj
BZSAhuvsbyjrt6Vk0ZrsGhKRQRCKg5x3GwfqghMvIa1NSU5BgooeOke8PLuUkFZkL1JdO7rJKdwF
XRglirIiagM9srKpkjqGSgdZcsMjvpqUGILgTzelb/d+sdPjedLzbcW9507qEmPAJeVx9KQnjl4F
CFC4paN5Z+/k9Dxd5ffSI7obBdHEoC8S56Cq2cGneKx3DDpUwF57koVjO4fuwcQ7KTzKNuWNHIva
cKRDcHY3If/uZ0P3yHHSTXiO6agNecR7dMZGnXx5La/2ThwwD/ZOyVtIl/zJI/Sg4LS9slYWj50y
XHn164nRrvFfze+LHdvsU+GnypnfwuL6Sk4hR1Ser7wWVUdXGAAvojXzdAamBfpeALhS/00QLUFj
zvbNC5xtDknFSqBKBTXbREkifSJfH8E1Shet5Wn+LBrJ/KFUD/yHEipPO/vh+eEZ+4Gp4Sfqo+MQ
32mbi7e31a9v9D8Qdt9mwcVWHx/Ox0PBOkAJkzsTTIcCq/zBYPFJX4GqN7BBhb7ep2rxuoiUD373
+grbRz3G9mJ5BEcWAGd8lyiwpBacvv1AwVpoCgNg52IqXGnz1cG52O3/ZQenBai+w/r+EQbnqlxp
Z9x3jf7/Sq5AgPyZ1O2TuQ9OJqF1g4u528+sMDueCvigXoWcPbg68lfIGUdqD5woHCEy9+SJ/D19
OXnyAMKdd13N2wS6i0hx8nuioNijtKnmGKqabyYm70sKeEMe2wR9tiz5YiY72GCaeS+aXT0kHlmX
bwCH3cKPndiTTSz2EmKCKv/QbmbRbfNQ+fkdLvpZ4UOPZIOLOf7ga5PUPwebMcL7bush7Ny1s3U6
buQLYD9sHyXETqh649zlWVUktCicAxUJD45x15tB+myPIlhNmW4ZDBV1LG3SXrqFF/psHpxxCPdA
vu8uiANlP905B59ro1rQdu/gE7/kR/zOcDrq87od3m2mBJm6RymQzpbRBNQHVQN2UdMhb5kaOt2J
5rIlrWqPowjfPvKbekHLgtNk56V+fCfBz0NVBqEvbSgc8hgFCZ6wWEHjUdVj/Zj70JQdaTMBbpx/
yLkpcaUSf+dWTvNFtrKGwqehQ/0xhpEhZHC3fvES46TIHP3WcuuAMBSPRGa+NiK2jc22Vo2furt2
s5VJQGA9G66YyKUzsE8yAZgO8ehIkYKmPUqmiWzRsR/eNEGi0A28xI/V2pWdkAdnM9yDS14UG/YY
fbF1e5i81Op0SrfrUWLMr53GI8JW56fmtKYhJju/5ZIDFpWlcajYx/PZbRjAkp9VDtV9eC6JuD+7
ZHziFqlSh4oC+dEdopgMnSEKijAqTLqst9g/rtVgtFZ77yxDxSTZ+0MX5j6DJtNAJkbJ+bueKEl7
h5pfdNWOXw94kOlWVUGHc5pP9aQzIiqAY3h48BD9lFddJ8cfILfUeCZUpgNDc+K8cCZ5rr3euKYi
6vrOsE2ZVHO0j5FoIDJhLdQzJjAaS6uTMC0NhnUwt5wef3smQPSwHnWWVL+Y7B+OTJHNWKbhrj2+
o8itiiYjD5aOEwZdah6fWWoQhiX/mKtBcxI1TyaD1GLFR0XPyjSBaO1Jf1LtkMlNcTa39rckY9vS
IukZPiclmx5kfsjx/CmZysWjxcBX9oFB3THtSBmNPrD3QiZSO8XpOxmJ/nKLgijTgGzJjzISQ2dH
5B/H3JMy1+3c8237qaWoscrrwWjn68sdv5WxLAKD3+4nHK1Sjv+1jtGS639Qpr7JvMttrNchsmNY
Z31fNMsKDZDlhmB4ldU+VMuO6rAEqWrsJNwF46/02cAZXinOdRFV+xss+l0rLsy6bpfwuuEplVZI
5p2uykYVyy2Z9m5EEpPoUx3cymZxeXvilKhWyFyXHj0jc/tAWz2IRFLhWmZDBxq9zG3LCX25G2oH
qsjXyUzRtwczijai+VaEWspcHPh1O9tF57VYXzi6PBEjslS5X1ZQEYjKf6XXTVHgf+h2qsMOoUIB
mVgXW80u2XbNsMNWU6PUW1ys4u/o6bOTZ4CRkiTtt+0mGVFa090sk5GFGmj56xVbiae7JW499ouH
6DZmEaQsD1k456BALseeLIPUPwXiqhVJbCDtm4XBcpSlKAu+t7QcsoTw2pjWi4xSruWYON9bxh2B
ENFtGz+bSCdKB35242ZmjFiULNWI6x2D8rHj7unadunymewyIZOlz28+X5tq40vJcVlGIgZEThP/
iKigtiTLjg5ngxUJK0bezu+Q9lAWZR3EfgzPDRlPDMTgaY0w/EzjZSiYpfRAObV8keYUpGIRMkgk
tJK9Ze02wc5NR0R7sl+E+DKpD9iaNKafq9CrbJLtOLKUt67IaMutkOxnNnURCDHfyTjEoxOSHdY9
Vo1l9296voDSvXGXyZe4W/cj82sc2mv34+Nh+r73l4tHcXTetVQaQdDvPmTmIP55yIqX9S/PyAYa
GqvhqArkvWyEIhPg2st2g31XsVVcAw0vUon+tr6+TbdLuKijr9dHfY09CYtfC72QrCmz8MQKgOtq
uKRl2lP5ksQLpI+/MtV/Tlf67tIXS7vqJ+G66XFpcU13bBSeDRkhhfMC1PBJWcJZI/g/9lovCMWx
gVNEyAmgyx138agprK6PTN0JnypT0GFwUzw83LHjCGkpdBJ1i685gXKwgl9wZanKSvzFSh1e+JqS
fkOZQ12Uwh5FLuyKvfVMQl63zAOT+k9bR6fKgKG6oOmkejrb0Jk3td0naSjE55QgOKdLSRy8/png
yQUGdaT6hSpxjRtXLOOf++G+6+tLkClad+P6SF9v96ryB5rqk9DR263McTU6DL3ipnq50juDn+rM
313yAmyqc6JXdbmkKEjsWEBFrYdm1aiWk4bVKS6bzIH2MYEaVfPc+ySF1DCX9ti1TIlUjU5ilh/w
NRBBweNs38P4Z8IIFVAUTXHubWwS8ePmw2w/2Wz39pJgFLSEoxL/F9yV6WMr8WMbDpVPMlX79R3W
yjvGcQzosVi8vk4XEKweF7ykXjOG/pGDFmsvCXA7GRzzmLPfradD9SpyLxyl02L6pOGFAA9oXRGP
RwACzOup+CheX6HuY3ODlfHT2Pafxh8fmNZ3EF+4347zFsJyaQkvez6gNC8oHDdNnhJvsprsVGda
CU9mtRYfJJonUnCVOyuULRS5gXQaHEcmNaATfi++kR68XdGfbT9z5tLjiSM2sgyuTf6rw3sBwv05
vP9Mw3t1W7iAGf8Lt4WrouoCxNP+ZlF1dSO6RNPCaBhZEbCh0IxNG0qaeDZr94SvExDt0y0tW5Kw
4ZA05IlFj3kFU5sKevgI+Q2s1Mb+gM4ltClB0Ig+kgW5w9JbvQEQwmdj6X+wW+1c0PFfS9urt3Ch
Ncb/eLdAppNf7qckOeP77yCoPzXfPzXfv0HzvbJkqKb9++n2j6Z+ahdxQD+YxoOLHXhdEfMcWpjG
YhGKkiWcDGKEvfWt4FAVtsuaUAB9XLffDL6sSSYPJElaoYasp2JMN6Qkk6Kpex+mEHWxbDHihm6k
NqPK690adzV4zxk0J8QOMcF54P/7B48YZbfL5yfMp6PKIYUSV4kJCbDnJl4PksjZS4DAGqzvU2Bg
WgIuOtR54mw6mJXeglxbkBNiO518DsSlLGzvs9LhJ1HzCzRDrnYV02gzLf+gs3+DEwaX+1q/XJ+3
KaCGgAckt2hhXBC6FrqVHjvTc/uVALifiius2vEBR1tJzxZuH8tSvmvU2Uufk5HmaZ41PkOWAbTF
9t5KrB7WN5kFXXLkLI+BuNgMtgeBrFo4bRzSGdIdDXBY43yCYkB2X85AUR0wy/3ohKV8dKl9Todp
ABrSIVQfUIa/w+Lv3DVqNz3i4qv5NAM//dQ/z+LaKRzo2XOilXFF9RQEGnmQKcKe+u97ZS2Ea7yM
/MWytcRRYdCTD+xbR0bwNDZwAIkODMbDtiYs3mnjTdnieIEGDSv4GZcvxiuKpbCEzp4orLiA3yYr
8SJBOzbt2wGa7MBGa32TLmPD2zt3QuPme6ItOXzPD6Bp7cZshcg8YLF9C700XkXed+m5rVOQ7ljq
tgA1Yut/gmSx/+tdsw1j+tGE+246XOga+XFnJds6F0/yX32pB9ea1UqGu3IHr5j/DrW+gF6qVQzy
1PP6ivpjDnmOeO6BImrYIhXg/J6FVag+8HsB8rhlSYE3gjsCwYMzrp0T/wr0IoB8TGgbIPmLeFcF
0qdCM1MGhBOgfo91AveeY8PbkMkEjukcZuKs3nnai5xBo7C4gOygkL7ALALkYHpM9oA97RU4sniX
I1IegpzKVXEKjDWqe4pzQPzg2NFgvDH5UVugHreCuBfkb+9mHm3iHsVbHHsVLQB05zqtqxyAZz9D
1+F+TpOtJ1jrOUilPZ78Ky4AuaLATp9X395skQKC04IZzo/BHuRQ0EOTBWHiPBAQiiXhlr+B3uKB
FlcEFewEur/veh3/hDug8U4gsiJ3iAb0MJffyOHQeloYHWbakdfUlWWxioFEfTY/YVSEExC5Cd6Z
gwtmDn4Xg0jH5LJInXJ+Ro4ligVNuSDNoSKmY/g6x3dZWms3w8WPsx9f9245UBrLk7w5bmcRggRu
3RTSA7hUBzi9Z2dcuFakngRlin2aBVjegGbFuIwyePut8EBAtzjOFvRQUNwWSXSTpRAOBGcWBJqI
FlCe7UzQodDLedcExEwEoSf3fgKh3rmdkbXc+aFTtvgx7DhcGcB0mKUdtfM6wGkn0Eqh1pFxEYeI
uA8aT/disH8BxuIReZ3czC8BwkrcMABuuOxbdz13BtAIlNb6ofBiiSDUwFCpYMgvC0A18TyARLnS
ohpcP/ctepabBneVbhAfwydCOnwS/0DFajLxT+TcIWmtnQycnyJ5RBx0QdfZbxCH5DfjXsUjsaYH
xDFTs1/s73V2jIMDHcbbj6L7ynmY4zlKsOd9hN1JfXJSpo8HZzFU/lHi2iT0rkBn1xXSZm9P9nAY
Z0RP/MZg/LqR8ASkHKa6wYnb2KqE1NGo7c9wDR8eYpdAN4IVEja7D4KoblHbE3X3MH/Gvw8xVqJU
BA+85btEFUQYYoAj+SQ4Q3ApJCxRdtIE6kNiRwhbcohFIa2BCTAMcqoOnAFsDZ8pEwwXOKzoT+k5
GJsufc8s+cT3xb+yU9FjygxokUB6du3mrA+BSQUlbOilw8jEQUS6dr4hAzUzHTSPkapxNUnWrrid
QeKJgHjBLyjPyhoStBv/EPMEHxHzhbmnovsh+3Hm4/sAbZzrYJqyS8kQyCWIY2SRSlVggEKg8Bi3
A0k6BB3lJwmzXm5FNm6yojDFpdFUTeVkncmvJfd1j+yFzfanR/ZPj+yfHtk/PbL/zB5Z6of/FCLR
/533ZVxg6mnX2pO3C55/Z6LdicIheiuGARrr0RNGSu+mP+ve4o+fivzHb4tZuBtRtaR9LbuKGD4n
tBDxPYmfWt6VPOf4TTl6LPu7ECF2UzEszbvc2TwnU+G5aK/rr/IZV8X3WvKr0nH6t8KbIKfVzQYQ
Wpokp6IM4l325eBqN51AVAZxhQ+D9XvmDIPMabC+5JF/0W/F8tI5R7QSAs16BoWGYHlsR6FRlA7l
or9EK9Getnx29NZfk2l3vButZ9AtbuSIzyMxiUais3Ovo3hEdsKxfC5/m+fw2UCLqTDexHknf5U7
vJO7FoOuas9RfBi+QTNI3Sy39Xla6Zr9KpmKcqmPzbt4KjHP8iOMgw+JWBFbMB5R1Kc7xlqwk2lM
v8vPRSO1ZtsRPQkh9POUcjfiUJQbFQOy/JJTngcn70zuTz4t8bObNw0agOzh8pBLy9HyGkfkiByx
R49iVc24JpyC7oinn521/io3TyJm6Sk4sSNpUeVmU8401qFDSovOgAFnbBm4SaszDUfX5ZsjrTVu
j85mLlfrY2Tq43xaQ1+RVuzpfcMXNunaD5+ljaSkJ5e5ME3ljOKG/jyPvCNdDdeVcNU+58inOKdv
5VzoNLympDgeefNV2mRxzpw6ypQhdaQNFq0SyJXWjKmwM+aQHhaueHPlY40GWL54vFu71zW/7BbV
inLRfuNCsVL6KgxITgWPKgyEZkXiKA9CNdGx2Gw9WFhkn8JAj70t1yKjpbu7n4nt3oCFGON8JIZd
uiyeu24YHEdhsMaqL0dnJwr2LlHtnCQb6UqIXHJ2oW0JZ6uLz72LiVGOyK8LqUQ+Bfxwdgs5L+Tb
USMo8rzk3zPmhWAFPQ/DWQi6TkH1Bm+3kIPki/x+7Z+xNjfBydnPo3k+OnGwnCqjn8wv2Si5l0bI
TZ+cfGSMdVWsGjqEk1En3IuWJ4dTgezIVT9v26Izu246pzS9k91n98Mv+YiffnA5hkOeO6+ad5xK
7woqRJItVTJgh1WuA4FrXjqXk9KON+ujHPVINUVvx4t4sR7zlh4Pg3I08I73Gj3TdU2vmA9AmdIl
qRN5r9M7mWetxLySdwPgIQ2zbMCvuphlYppRKRyTs/oq5toeBZjQPGcDWbmhaCwW9XlU+z1Ycz0n
8wYMR+VnnjlpZukYC5VXiTN87E0gwPnpbeTWD2IfC0ns0yqlKBR2eYEFnM52ngkH7bb3IkZ1NI7G
8iOYdLfpLeXPuTbcOXhrPbgSfNca2VoQYuBqweeRYiTHHvXtMZMPmLpE6GGoi7m+hUxNDDyZmg5+
4R+3djXbf43E1m8Z15Q082suxe16JV/6Pe6c2+JKAh4UnEfMcHI+Hx5IpO9qwRn6HoH4fjgOb3uw
V3oBWfi4L6FwHLg3UpF7YkfLjCYZFqwk6B5KrHJ4SqRkpS8jtxdodEzB4Rph5slNNKa7OEUPIEBM
9TOVc6T1whk8YC5zV1zyQLvknoUwL/2ReDIiMjrkoWR05GhtIhACTeI3ch1qBjIYtS/wH4T79n7w
2bvS9Gic3spV5UjNNgMAwmA9Is4PMKLyzQADnc84yyMQx2NysxlLDxfKhP1I+QxpAV2ya2/cWkWu
gAmfoEnEsu7DjTwHSzlBwcxggORU8P0jbk0aT5MmMrGk8QNP+kpIlCemsUZ/7mfh7fbmGEB7mAk7
iCSEk9DnAbkwDyJsaRM7WSA746byKJ6D3aS5lWdiGjVO0dJIqO9hR6MSt/ERTFTsqtojkt7pubt5
V+gsWLcnN1ykIx0rXAfUGrJFCo0EYNETHr9AB9sRGb4R5yLIwT7bHVq4IEJoHLKp9m6wzUE+jtjN
ZGMFUhyAT5yhbQoDkDbBzCNrJYhGa83zq0NLfGGnHxGOcJf5WwgqMakYIM+Ag+hBH+taMFcNa7Dy
NOpeCfNjIGbeWGxDssJxVs4c5GKTg8hYYDtD4fr7wmWrgloh4WnFAKz24IoJmFFhJ38AhQHOHIJW
bemNjgCZYp+6uld7wqgS4g1EIKcPNiw0IJalD/CHxSpQn6gMaziFYkzuJ51pr+XSDbCFB+0umYO+
5GAW8n0KUgDTEd4WaLQQesBBQKVYljK1O7wTzCQZy91LTwoCRG44zl0EG+43VwLi1EGPPVwIPswa
76sMTsGwCA9UHl1fnvcTed+dt4oS3wuctMXgFvpjyA2+nuitPbGJwiXkPmmNAfhq0peg4yOhckqM
BaVWoD1JEGtDu0t+KieK/YGTBhUmtez4OhccoCix6zND1u2nEFBHW5+pQ+kmzPgW8HFyAg0EJMjo
GrivdAfBGQHF/ABmBmOJr8RyZ7KGyn49MUylsHX9aGQybSjI1A4CtE6gttg9zwC74EhFHiUGHmkS
i6lyt2OD4UhfNm33k8UDhiMcSaiszHINxmiLMHBPDTxHwZsi5mXfhjMxIDxEEocTRMxaUA9zXg/p
6gxqZexa3tFPgCKICxmRfhEgou9lnNyY7ICphAWb+N2AHIO87kxDb/hEzluWAeruvFKRt+doYku8
iOleOLXXn9R3QGNcnBJPDKkQXHdME0Ix3PUECiaAY+lyy9S6EIBdafPNVGYJu3uNfBMYSpB3QToI
LLWg/koYT3jTGYUAG/VjPJP3oFyMkKi5gjKKyhtCVhNyGs0hXd52LCDIbhbdhXRjAjgiGBipTgBC
SAgJc3ADxhYxUGQQZj3KaiR8SGa0L78nLbjbD4xgF7RregTaKfgc/Zcyg0jBDCqYQowTOmA8EneF
6GwwTUEMDa71ySSTlibMcbk+eJzID1/O3YXHCNJGiPfGgeoc1DyknXJ9wpnozgqsCWDLz1jjeydx
debruWUWFwBAjXNk8PIZ35DQo5nQxQzKJ59YBi32m8cOhG6wRT/jfuTXfWRfLpMUuVXgUNiPataq
hFk1tOYzikjuVo41PI0rFjcxv9hAyxaktKZITvywgYYn/beB2wXZm2MBpz6dKJ5xg++IaZsxYXYC
UAlOPD2uooUEi/eQPA2yeKNMWMYDX/KcHEAhIwa8BpmnHBEyHbSULRFZ5KxHxkjkkjhs9iqb9Bfi
F7NAr03XWgw4997TA0GAkSg3IgdrJEnDJzIL4gfawRH4eaAWM6NMsumvWehwJdmuZeMOIZSG6BvU
uWXvBbIUKB9qqrHYjDfuYLn5uoU1jzAE9j5zy1AK6XoD8i28fcA6bQxxFbh97wuI9yhLoc98rvgT
NJ1sK240Ned9cl6iEBwnQoEueQXXnanXBHQgEwnK8zjG5QZp1juMjoioAlq3yZSFDYlJYKnbNRaA
jioZenAZ6N/YpSQAS0x2nT54bfOoMw924wyxkTNjdu7eywn0im4aGE5U/6FH5HMhVMql14hMSe8D
AR+J10NKbJhrLUea9dB4PZD9z9uLV9R5GEFDZZSE9Y3PgU4S/wMUUxFi7IT4E9wjgXyIqRuR9NJl
NX6DcLrx34kIGOFYGFn0fOdhP9qolMktzdgwofqBwN2/DSELonbYophQuARYYE1Q3GzdZiKTDQHQ
Ltfch+hNTOAZka57FsKuxneHQGc6QBNHwO2ZtANVTXWiK8RVIW7TDDh1G3T8gd9DFu9HAoCzIbDR
bu77yDsiC8dtHAJbWBcnQMcvpjXjsA1EOBjB4Q1R2i7QDkiqgd05wDiW2LlKNRO5F0t1Rjs3YXxL
rko4H+emejeOgCHvuygbsgd0fHGaiIwXoWLQ9s/Wb1QzGo9zPjcmMnQSq8cg0jNDp+XzJwhSEdjI
NfocPJmLSTBfF4ZLnzVL9VNWG5XC6B6mGCscMeuLCJVkQCY33mHCst5ZawxHqx/p3HhnJkGVEhXQ
ONYrUgW+tQSemOqVCBT6iTaPC7i6n/C2TiQhNWoJHMBnytBnK8qg862cliKsXK5HVItwict2L4ik
2GAr5Gsa1IfLVzyhyngZlzH9zu3QH447/vb/sHdey6lk65Z+l74nAm9uZ/pMEu/EDQESwpvEw9P3
N1CfiGpORamj96m9z9lBqZaWFoLMmdP8/h/Dz9obNiji2NXDzBAUMiZ2DZKhqAnaIDEbgSKmjlqJ
sBJ26KkNUZOXx7hcNW+cX23CChAjEhZrUA602hkZIZiBXAFTFGBjkn8nThqGiCMR+sBMuCEZUpga
2NCYHLKw73HlaSEvlCTExMfZcR/BT5JRSayUKWFza3056BhSWlslpW4cfBl+2r8/xiHmJ9MPtQ6S
ZoUTIU9HKUYpO8kCVWCf2WUnIytcrZ4pXil5IG0C/yTzj4rsWPlnHSh9AReIx0IKCN9gFtIz6yJR
4FR/HkWJRe6ktUhj9gIiSxmAfDwOLDJK1ecp0vvlgM8gw1RWDzZqFTrbp1+FI8NPAO/a8j129BXR
ZcQrO0/tu0pJymOcIznneAMw2FWXeGDMPaMgBYmPoWRlzn8wezJOqXSPgadme0E1xahkGCrFUQp1
VhNSYjccRAoOTAojX2btLiDzrPnAMFghrcHCDUahZPGd93FNhFAZ6ay9hbmt2ScNCJw0s3ZwHt7R
pSuqrUr6hKSi1C115DaM6gi8c4SSsFoqbF8jQXU+1JejNivJauWKxU/JAj5Ph7IxGHe0CS09eQfQ
06LD+Zw/Z/BqZIIYl67tkf2xRP1gMSFe+UP2BfhkFGpBhjtjkwI9oVwxHDD0r1TBc0GOtOTaMkSF
P99PPTx7iOPbg1+K8yGTlVoE+/ZNSpLGmBMSccuNtc9wYjj0O8S++p4l19QVPbOK7jLKxPAWMeM6
0trfJB2ZV0wZhPvlGe6ibwonQns0091i0uh9Bd61RXw8ero2Rjrj3mASLH1oj8Zpu/QNJ7ldYDeO
zJEkFwjITJmS5Ih65vpizTqLn2oJ9iliBtdixMh0zqjJj+ay6XzZvidf6WicJoVKCCSscZ1xnzmz
CTt7jn18xUVLObtw5W+p5FBM6TYCiIfjx7aj4c0esRW4iUNtha/mrBJG9Ci4WDkOkIIJILpJFZEq
55Rs3X174+yaSj3ra835Vocf/QlcED4LfGuasfF+5bRKqWlvSxZs7b1Lmp5dRzefXQ5JSmObQqFE
FEdQb0oQqu1QHscMx+HO1SFX1dUwXMpsK1kJOlsPVmPGDmXIwPwUkZo5FDRUB+CPaF+cA1wyZgD5
gCeuHj3JR+3hp2eBKGeVDClo7Oe7u+LcoIqrFSdXk1N4dxdoMNoD0KbaNZK2FeRvBvmmfTBvoR1Z
LzmYu6c8P9ujuipeztV1rYK2lcX/02oDELtJfR/MNQAb3VGrFGZohKGBoUs8mD0k4w/TuVsJKg38
BfSqujRkbtzQWbLx1QKnJh0SomESPHiyHH6PnFh1GeLCo5U/Eztbn1V1mEdUNBwRaaJPjrJOhRkk
boG/s1T3CntjSdhAoaMdkQwFE66xQgh4CbxTsaxMRwnyOXJZkSBFse41RbgI5hETzLNOkP4SeCQi
5ivgQOsC7uiC16QPMsRjTtFsqrInitFZdawzoho3eiyfrWYow6u9aGCxNZYt2S5Lma+ejK4UGovC
CM7qiC5JNa4pQIHZg9SUpak4yQ3ZLINVHZlbIpvE6VoXm2YoYpePZ4zwSkQ7Rcxw5NFChYmXZx/u
YllL6sP50THoV7a59JisWFxWe/ShqJfmBuQsAsiKMRYiFQfscYW0Vor+q/n1J9RLrHNhRmF2fEOR
bYjdCX1h5RzaalAleBbO7UVXfrqaWfWKKmd21q6bZQnlH+R5TKkrqfoD/qY2Z87bBVK02Jw4marJ
yLDEEi2qRkCcMCWy+dctDCyE2OjpgZ94nT6uDtdj+2Ywu7J1zAvM4jnLnCVcSzgYb/uB2lWM9c4S
3p0TkdcjSGEzxi7liemukBQLxvZALdIRwKJSAcTCIpZYAsWKNFrJdBCA2JQZFgdwbotokIQvKooI
0xNN4Rn34IqyXPW5sl2g+Up6YcE0a+Gekf8QJF/uc7QyiDFNPxSEqPMS4fEbU6+AbJ5NpOVOUFba
3RIrVPF5WrjbM5CXt1KDWSvtJDUFqIsh8Nps3TNR+CNPri3LFiDkBgy8e2KD3cYcQ/3MdtH2Zduz
dXCVvSMi88d00HwhI90SpgHqmO1XriqQ+SCPQe6BWDUjI9KPQEQ4AO1kgdd1wOqYmbr6fGjZqCDB
XP69YvAEM1V0RDoh4cHOxM8vVfW8qY4Ad4HA3o0opqSMpNwzbMT+lCX7H38IOXlJteRhZfGa7CAV
vqwJwoHlsQCIGfP8WWODGb8weXSfdI5sZxwROdqDoq+SnxsOLlqueqnlrGOH1j8kyw/yR8654R/J
WUU3utKHS+eCxNrZ8wPK8KRVjqRS+WNfA7kUdJdSbSTPXRFBea4ws/K6DjWerC9H5NSVElfEYQ7R
Cw7cnPIc3EmceKoq6jSkyhepKzymxrCf8iBcagqAjn6qo1IQBcwqdqEh952Agq3G3gpRkJ+G3xk/
zeMSr44IRNA119DP5efMqsEs8dUCfOR74qeqlPfAOEHcglvQifJTh0Jljp0L1Eqnfyd0P0JVxvBO
HH4VhHBpfnOMdn0NKaGHBQ652pIQWSGg4w0TBY+QJ5ThssYE2QGhgknAid24F0JPzA9xKG/flH96
bBONwu1QUyfNXI4Kr9ROLHcSbwXPKfMzefizCuxd8dbwigiz7KLfqL1+A5x5lhL/oTL93whw5hdw
ouJLvew/AE70/5DdfqnGfGe339ntd3ZbVd3v7Pb/wOy2OgDe2e13dvud3cbUfGe339ntd3YbD4Vo
1Tu7/c5uv7Pb7+z2O7v9zm5/vrPb7+z2O7v9zm6/s9vv7PY7u/3Obr+z2+/s9ju7/c5u/9dlt39j
hSm+QCn8N2WFKfwpK0wOcH46oEVo/tIbndo/Usv0/Jz3oDu9g8YBX+rgBzV0Y4axXrnYT3pu6M8q
Ii07QornNUDrhMdUbGLAfZ6cWr8K/SllauOxSOaAAoG29hfwit9G+gLc9a8bafYXiNvyy9b4V0Lc
/grmVHzB432DOb3BnN5gTm8wpzeY078YzCn7Gypj8QWdPPVGZbz9+6Iy/gps+opy8wY2/V8llUb+
Ba7pa4Xq/3iaFJnIf/W8L3Wpfw85TebPDPlKuVQuFTPFdC5dejHkV4XsKqnktsIDuoOvcqTvrSgQ
iGfv08z+nRzmz+zxP97w5bEX5dt8OzsA+bsHYwicHdpAheiktoscyD8Cp40E53MH2iIDgs6VInzx
w+yBkhGIS5qulCztCnt6W+hF8QUmol4XoWwcQfaY0zgwp0ukBKiI+lRU6k+fFP1vTw4y6vPVbSQw
0AXAphuaO4E5BVilbGeDEnAP4oNRa706A+lfUfcTLdV0HnkZSt7VIKqOn2fv6RMgQfX6ahpVv+Se
z5esub+M1nSW0VtGqbxgM+gSo89J+AsCFgKShpEvQKpRAzzQSIBZqkz95ApOYxMB8lkv0n2SBo9H
LFwCkhBeg1r1yzTg7Wgep8bcykYHRjT3z3YqLtD1dAHqQr2JZZNQtE9HwLOvTt2/S7oIDs/fLeiq
VYuFujXn1pnurhw1f7RUgKigavRnv53Z0ttGmx9V6xtXvbxF+m/hC3U3bZFDCQBAvXpXfxeVwfT9
gYtKW4LkFL/YogfgwxOe9Ea7C/xrjI3OHhpgTswRUKhUyJ6AjdoBGQn9k6Mq/o8nbjNtOxV6ZIrg
XUBxcaapQGRSf+26Zku/7cCXGu33DnzvwP/SHfirzH0JSfyjMhdsvT9RNZVKvpQvZ9KlSvk1rnTP
pAqn+QYhbw966r8XXFk6LIKU9XCfdBEgkoDkVqqLbdYuiTFCfKrImy9eABd7MBjcrXgwFGK2mxg3
jvlm14cugaibHbvupO4OXfoK43pMjxe9XkVr4k7cYZ1f0VYqVhvYJ7xA3X0YijsAG+C5AWI5EADz
k7p2A5ctTdeCdQL/Vm2MGcBoF2Ggb4/owUUk5emVBnOJJjxT7+SiuthzOpMOvDkPs60nFjfjnu6E
vzoL53nroGU6hZMJOkFn5gTIfdMK5vSMtmBpmpnAm6asaUuN3nA38YfXWtMRXZMAUVuz8BYxWpC4
DNdagye+NbuV/l/PzXHlVGamVFtMy3uTX5r9pLAxs8RUoO0FLGNjRkuTYiITxgYF0KjBXy01Ci7d
YGMFIoDyoOMQAvCNv+mbe7L5et7UM2baolcxaE3VzzitONMAiHNjPAPw+crKNmjBa8HM1YAd6GJ9
miktvC3GHVx4S+ui2/EYgWbelO2pF1Qs7h0EjRbzTb+mGIZ+/m5taP1vdVpTLgeWuuZixmACWvS8
1q5ozfbuYmUWtPizWya5/qqZNDP0rpdaPGAmAgt8+OijQqd7GvvKzgwMMkT99HgzB+KR9U03H6QD
8JJ9tXYm4AnHC+e+A3ZLLfFgj0ePiB5kP7s0KzCFCryJ3nuADGgyq+cb60n5o7w0u3g1sxKQh2jh
21nX2u1ibQEHKJrl3jy2PItZw3f0TcOie96Zw8HsGgfvkZjZ2WSY/WGJSOjtaPIXU+gV/V09DWMc
Dcg3s1/ZvO3Yvq1MfmVtF2Gue/7aNa7V7AV8jAPDLhJCPaO7r2G5+/jaQpsCaEvrtDR31vphl7ZW
Eebikz0CQ4VeY+AEiqLAAln7OqfF7mGN05CobMC8OINCVG6tu8nKOs7NaWWOn0ujVnQIx83qbh43
c1rScLeeW9cOgDTqAqs09tYuQ8Ph1vHm39f2xj7PzeLzMszOTa77GJ6Gt+HiczHIww7+qecsTNcG
NIxuu2vBW9m9eWlu0VW7ey2sQXdeK1hh2A1BK3LGMyuszaxaODLOB1+W5TfXlv3V6+VMRO8ywJzQ
L9l2L97bEMr4EUaIASuaVyI7sn2EA4xNYOEzzl7vbIHkGYGabEV2DOuMREgcxXzEj77o9IYwRigq
d8P92wfLMpZTsyyrbUfNKGraPdtGyMTDYTyZuK2g03Hr8XASD5EuwyGR7ooZecO7E6ettFUMh8BM
07CKnPoPXE34ueIn95RYBnpXBhEVABYFPswM9MPJ5bdngziLBPQvlE/B/l/DrDcQnH8BcGs9TG8Q
AT0JzrVe5Dq8F/ztgoTgRkClYYF/cCXdJevxS36r38t04w6isdJ1ebv+F5J7r2wxLZpWpmZkRamO
2hmbX82v7+ZXhe7I7+9mOoJbZ+O24XuzfFjowcIqTubG2tSFSOP7UMRBvAVL3N1s6kyk1/5uM6EL
m212N/MwZftNsXQ2/avh/+bVqMW8uY2FZ80vYe1Ze1ezjpsis79GvOG7WeJD/KCvu5nZ/AZkrObM
9n3WBRwOK2RHfEGC4EeDKLJ7vs/i936Bwf5dOb14IG/l9FZOb+X0Vk5v5fRWTn+3csr+GQFoBYep
nE/zLfMMJfyha/6Qf+xm+ctCXEuKSF2BmBA6jkAzxBl/AaNF6HMCzVP9R8H+61hFpqho2GuQ8A8D
KL8Qyq2Swjq7287z3qx2W5jVuFK/lq07JBgEUtbmlLcunfL49jWCLKSbTcz5ZvieAi+OcE24b1fS
JgGd8OEdyiY3WYQb4lgjO8Or3c101jyBfYmFD3xON1XLlcwpWnTTV8NPfF9NL/46/X/+ARDfrWRy
G3NdmtvMnHFsxtkGAHdnc7ibyrhQgr2n+PHA8wm35uRsghJYEp1HmK3oDYusuQ8yYRqAlXGqbD3G
568rvhQOX94arS3iV80R9KCfIJpUzKyRbKwsHLMrc5qChwjorXf93rQSU1ybRWuVWPmCAUV8W03u
poSFX896V24MDs737Ls0N6OSncJK/p7vzOx7/7n93H8eluY60/+5vSnWkmhBuAzjGyDOViZlztHq
4s5XTgkTqctX3ixhFZnM2lmih8Bp1Vf1PXhDfnbC60fQ6LYmN2V4aayvuVl9Xr/4aRn/9eL/tvnK
L+xu//zN91KN8N58/z6br/QneYFKJlvIZQqZTK5UqryUIt0f2cfpvBYzNLGilLmAdC7swEJ0wB3u
btvHGFhxWMGmIJM5azNdxU8ocQDEzl2Izywwvw1oSeCbZ2A5nsHOxuEugMT0sBAlXtF9xIpjLw34
KRcAsIQsA1CMIF66OEUejvS8ufd2W7NsHhKDY5qqJmAL//UZ+/UxX52P/5mPmStruV70SCWTy2bK
pXQxky/kXtLT6/OpfNw9IA1MwxB7sEX8UITl7ubOO0WvACUi4tY9hrvoGMKdMSjGBzfd3H2fPnkf
3N7+nX1wIofRS7lfiZ/7ECUWbBhg7qxwfctd4dY0R06zt7YyjSKEg2krdsHNEoAXmFBFOLNWoDiB
DAXuEiDGpkRSwGsopKcA4PQBxtmDvMvemR6ifM7kOyur2Jnu4pEt7FpCdB5QqiXnQhahSOiAfAFw
S0Adlr8Ib4ndL+1+6i5KwOz9bXR0hZAMjjXhpM9GITabaqMMV1vBIRSWBjtaOHFiz3KO7smkQcEr
8TKYufy7AnbVqLrtL7ghCOWtUk3KPuOlg/7y+xSe3T4wyyEP8gkgW9Guflztfq0simwIDBsE1IA+
62fCHSDBW+C9vP6T1RACw/6edNC4C9kkH8mFa1kPaXcXwHcYtptNBR1ObgHS+khhjaMD/RdE21+3
+opQzA+W4skm2vJF6OHiKp5BLsb6UsBhw6cOqES4wtxBdDYxOSXivMq0ENst1J+hEPtWn1cj2EBI
toF25s6Da3gZJN/3g4HgDXzDcAl4O+wlCqKQyglBTnJvjSzmz7J6D3N13VTjE/b4yCL6k+ML8sTa
R8Eb1aEf879hEuulmwub4FramATmRZGfCX4wPXA+gJgntXNxdsGHANrAjAyB9o6ZaJGOAaLl3QlG
gB1JyOK33GP+T4yp/+sQvMi03HKVeVyPHALbJpI93IP1Hw8xHOwBcWXivg6b62iX6x+WaFSM326D
nQVOru1Hd2vg2353afy/FkC/n8wXCfQ+me+TKY6Df6uTmftNPb0UBezPj3kxo5NZIKArPiBES+yC
7EsahwQTFD3wudiNkrc2mfDjGDiZEOEBLp5j2b8EJH+VEi/p4X+OlPhFfb9kDA+nJDndDs/5kbAf
xaX61YlT1H8n1jADGGJF0xUYZzy+Vy3gJdFRUomzRpVoe/OXKfp1uV6o2v/O5crp0f/Cssm/eMh/
89Rk/iTVWskUitlcmaKa3E9h2B8iBsfiuXJZLVZ5bytQ/DSutUXqK29nvgGURU0/7NT1FyP2mb79
T1Pwh3u++GnHy3y9fFy55wAOz3p9Rv3Ox0e33f5l2bO/PduLEXldJsd0+rCUT3D73NzsSn3dSRZW
AYBm0qcLe00FCtZjySz93MKq5DorGFIeFHUkI7O+2efjbw/+24BeFPp/xWT/Ogkv+vpvn4RfB/Qi
O2eHW3mR7FiV3cOsWvOrGc0o7Km480YGzEkr2WHXHmgOWVjb5j5M6gdSaHmrlJhRtxT8tTVT+G1B
XmRncVNaZRc3dqKya5V62pr5F1KNC3OzxewFAnSvRLVRyc07bqdzwV4Wxv4xEAy3SL6v1X1ty0/d
bspb1zLWFjrbPsTs2PcHkzW+jMOU/fUPjvpFuv73GPWvp/5FCP9dpz77ImD/zv2V+ZN47B+l6zNk
9gfpWpjPipXChv2FXzMyxfA4DNIp6kryFbNfO7dfJetv93uRrP/o/f5UlxWLhXyxRNA3+1Quf3i8
HTU66WyKcPM1gWxtR5XE+Hg283j7i+DM6hz+J43xhxu9SPLtcVVcHBbIjEqO6g9kRhoKj5G5Pkxy
sIqwIV2sGXQRC5vA8sUwxenBDXqEpHEmXnsx+a0p3eLteE3lg71bUZn41ycyq/v/1fheBPtss05X
lhvGd8d1DFILk/3edi6dQ33RTLqHehmM47KfHexrj+9y/Tq5xCAax4v6L6P4bZZeRP0/e5Z+2y0v
gv//f7f8thovUv3vWY1i4Vk0/593hU5GCV7ZQulFTq/v59J9e07y3oogBIERFXfYPaouqE5oxlGv
l4+PYS8mJaF6Fb0c29BWUbzQi6NoYPcga/0pC+FFPqaaj97gbNm8gxKHZj72qeaIbbovKeOIniVv
O+jPY9eOKT2J3aHww1Xopn9SBEcU4bzmDVjf9GNW9FbVqzzrlI81aldWrT0UlbCGDrYwksIE654o
uFvUkh6o58CD3xVDIdhTJCpXMvmwZFQQvKWEyZ4rfuPmm8RvCLyoXiXvkT7hK8fAN4Tr7ujYHkU5
o2HChQgRUa+XONScXAbUFkFpuzHJXMS61KxcQ0pgBstq1ssQxLmG66oo+yDAdfn1MVQ8cAbev7cf
rKuVNgHCeEQsitBRoV4gvbKDrZUAIDeQc7YM5oFCRaNhwcyD2XgNt64CUqvexc1AvFUVLW3ijCCP
FRXrMijH9zD5hgRumMqYtFeo32FYXXOqvVUvV2cRrnDfrqtYryUzhyC0PLdmrV1iZZj9Mcmo70Xr
VF13VrXCYOZvOxnQ7SEDrSKbAuI4K/8WCAj+YTYhhYaQIS7tgg9vJGWI4uLMVcXOCAnn2b1BGZje
WI9r4949ene4H/busWiVN6CUQ3ARQ90SgQBvn/rBojsKKOeDgsAZmsa0RUFeizI9QlQmoLqOgkYv
oG4RpyugWi+4ZILiIRqloHYEeP0G4cRStBXg+3fHXZC/iVnmrHAOUnjYHmcXpgv7A2VfXdVEzdpE
vimthoMKM6f20QA8P6a+72x/wmrzMQqomfQ9bzwm3dS/AkNOfkssVGe/SfEPkO1hcSDuABFCpSFB
GkXE8/D+qBGEyq+xsQ79FAHMtfE+N9YiIUa/MCmTJay/MJ2dRVGc0+/zLAnTleG3lNB7M7Nuq0wQ
KhBTAH1fXJ2il9s7qe4F5sYFF9fcrKzpRzW8G+KQO0KCa3Kh39QSWbVadSQmCOgEjrbjECaGPw6G
Rd5GNVTKvZIvK5GU688T83VnJsKPTzKCJmwTjPaW0ys1T/vpNxR09np4oETOUSj1CDfW0d4Rd13E
BxgI0hTOeeXGKuYJrU18OxnSms7iRnnpvJ3bUUw4f0agPyuOGqO77S8x2P2wyc2H5Plm5AnbpJ1X
9S6MZFAWwJekr7l98mEZMh8O+b32rH71k8kd8zP8oQPZmzFrJvZIkdJczdYCqZ4cBXVXDcKXtY+L
VXAWXnYJwc7UazygapiOOmw8M4lVcjuo39hZLUhXmomXiaiqDA88Ext2PoCpIN4NaRAw1C/6FLhC
KzHdUpwI48SWwrp9UDGdABao/oyo9Z4ItYhPRJl1/TxD+5exau2ILvGLTbD+7Ku6fk2aE/z99j6e
myLbbOl0oRKzu3mC0ezJ7sfdVRSuoUXNBut+Ptj2s3szcmde3nyMiXoubFhLGgtNxnq4HIqeUSSL
c+PMo3twMMkF631NVJ+Q+iRlXeAfvZgzXBeEvj8eDnw5aVWuRSRSrW6hl/JqH+ten44JPlY0DVEh
aNIfcKG1nA9xh0FCIAIC6hRFBtomMwttiHiERP2TtKHZgcvtBmlKhoRS1r1DbwDfzp4DNOILbgN+
dYBa42MTFKGKutCmcYS4jOQ0Fg3HIKQG2W4wgAS+vnK0NB+VZj9Xy35cfLWEnPri1MiYjKm4SZiE
OT8XiYAWulkzg/niEJFr4OgU2V/QwOLmz+9cfBfsqh8VT34NxZZLQuB3/oS12kdZO5gnpjU/7MIU
AMPeATYBbaorhXyU9C1NPlJGLP8kECT0/NGns/9JBATl4C4QH9seRkyoOW1Sbp5Y2JQ1ycGXNK/d
XS5+HlT7/Yf32feY0s8n61NryhLcrL64hnKeDtHafPb7had/dYNZZGS6YRv2P77c9rXqUD7sd4Kj
cQOvKmSBo01u48DXEmYj257EMeWNZ5P40sEUQH7hcTochpqoUxfu3Rya7K8x/z2ssLuxYcbJWFDC
7Y1DbXK3Ozf+uOZ4zFk1gOsXGbR2qcemlpmFoYqZWmKezW58rhmpeDJWVqN6+37gImaIxl/tmthe
6Wjpl+t93tK/Ga/6+dl3Pvr9ai7EXfw8mcbnninaIriR2TPO1eRJxEvp9yiYzu2LIZLofRoz5Y6I
9BZn1PI80+GwUheOGqEElcPKnwdF4YxuY31K/JOIosS60xFr2mfF6lMpDQEid2i14H2hqFzlIdAE
hxsolyFSjrGoIfLW1wPqs52FvH2yCdNnteTtz6J33tIRh+PFTPntlnJ3SNKauhYayWrx9FbV1VpU
axai1m8uSc58Ndt7ZUmkNPw2BJYWYhSGO1RNmLUp6d1ThiGxQ709F4Et2HTqdeU9KIFXIXqrNXOm
F+Z8ZXnOB/eu8HfaZZPmOZT9PmenzIxnQp99LJKLmTK35K54R78x/WxsDR8lv8PnIT5DjFGiTyPR
jb87OPmZqjoBVlCQbeuZ6Mg9O6hLd5i2hnlnAiu0ScN/fW5uIE6u0I70CCru0exCuMUromr83hE1
0M/1CdOtDgLo37hADo3ERaACgdQvFSC811Yb6jsVz1IfjVxGOnHotk7Y/DqTRWqKyxOKMfQjBMJQ
ejJF3ZHxQ1W+qqr24IVhDRnoWGH7i8pnj1nK2JVoEZWgOpp0UI0pmhM6ZLXNyqnfaFFAJULsfTTq
L8vwR8XsOdQq3EJMAstcv7YmUC8NEyvw2DytZ12908kYipixXpyJSJznEvkxHWkhy1E1NcptLfub
wRAEgazZzAKrEjyHz6KOESFMeYM+gBsCTDtzNVRXxNbF0oHxbcErElii9jlDcaNXO3N6Ih4/koux
oxt/dD4jvPgc8rVb73AgyH/VJ0cYt4esG30bHRF3d9QdMdmg/OstA6TIZ7U66QTQ0nx6Hxxm0rt1
opkcEnbWEj7sDdRH9E1gNMiU4JjQT8GgFryDoZig4D9YSypqeOor452IngqaMB6FGfYco709stA1
CxkyEDNKA0hqep0jHNt6NrF7r9sqJ/AoJJ+rLoDi6blzrKf1XochU+PjJ3QsMA+Vvo6jRAwHOehQ
mG8F004HHqQoBRtQHjqsDO8PvD3khn26H9RgojFtIBs8e4WIwBVfsBCZzvE5t1rzudWZQQD0ZHyC
0FBbYbJtZOCmqvCoejqGdzJ54z2Xip6OKd0eiVXwJ1dvIkYtsbOlTJ3llPZTlriPsr9V68ZUmhnu
xuRvkA9Ba43A4gDDMoS1DPMam+aBWYW2RICIYBGjN76lUJw8I5zqbEAmP2a89aCuseiDHWJt9Q67
RD+zgSHyojtmwgLGdX46slt/XnLrvFMrxrs1awx6hh7odFp80NTVQIkxwgMynXojHTZk8G0adJ5S
bsd3rSa/Cfi87O9OfQJVGNOiG3DDCd87k8SawJ9lYDvkhlg4LmPjB01xvcOQ9MPznZ0tvTz0AtDI
wv8ug1CWA3HdmrIuQdDq0B2ENc62vKnJJnA7tCINi9bQpY2gPnFdNdyoIQjqOivok5+H1vloBQhT
TlKD7UKbkd/CivWmFHqxdx9MPix2jCpn3wIulkCuPPJEPDbpsPlTTUguO1iTp576ZMR4pYYeCFzV
QiTZsJLPAf/dzYgt96azyWxwj0fEvLFww0LanGEK+yGST3hcXl+EHVndSFF/Rl0Nj4tiZGrxNzhF
XdVRQH7Z5DT7dXj1mOpJ3qq4ygFNOku3tbAa2JoSlKKvgt2ex9TyPUyOycYTYpuu/IStyq9KEfIX
UjiJir1biYpWISpFFaS2mMMeNs88ruAjVNiW5RBZtYbvT41Zc9awI7dKh/GIdhP9n76k2547lYEd
ac7V7xGAkktwdyKnpqcIHaPnb21iqZ0829+HtnJtrk/edtHs1cZ7HIhmyi7Ho/j83aObAU5XTLQZ
5lQl3DrjUXTz5k+n51rH44G0KvkSSeAh/PF5RhwpcSP3Vd0RpJ7bH+EKubCpmpDFMdFgkHMnHGHK
Suh1YtzzOoyLTrVaxdyvOXTI1JYUZIxpt6rX6wnfOtOp55nDxkyxFQI0KXv8uc1b7EsdBVaLXcqK
uQHMZs9/dZBVksccRXZxp65TwTbosFtbXEULtYov/jTA7jGO44Q05lg07Uiq1dBjNScMx3c7ZCD4
kFQe0BAlV6/bLlhWDfvSgZo5i7quUaAQOsA91WpcZmx4Ai6DwxnWxrVa6HTDtPlOY/U3F247rPE5
M220EEk8lKQUFh8ftEKeGS3TRgc6KKBa7U7bFfyKSRBmnGswrtEudMc61UDK7tIXJVjS4cVHD2V6
tee1fgF740zNTRGWMqpu6K3Go9pTbIq+K7l0KIWSpqdo72Oa9VQ21l80IJzFiXMbFafYQNDGJVSl
DB8xQTbOtCHfLLqH2TidA47PvjNA2tuxNh9lQ3PIWcv2wccXxKBTDYpMxDUjcGrH6panOyEJcaEi
9RJyOKlSk33J5Zb2PZ7DzpoeX4gP7FpiQsT14szINVPL39E7I2BT5mGXvRycNnlcCy8NdeWhSt/X
k4RzFVGB26DDLMhUh+hPv8JjcjuOxSPI0wTJ0Wa9z7bTYPMvTCG61+RLo5xsSBvHWQgxpXZzLteA
2DDtDMuIGnFk1tf2MC6HC58fi+pdR+8sPx5BdsyxZx4e9q26JxSi9+9a6ovfNlatu1NBjyz8BYyG
MjSK30nt7pQJ4Jye85emxz/Fwd53EDv8JsVVkxrXg+hOJHzDO+lk+Z2XQBOycUp9rJh47XLoK1zx
Sgf+fVxwR2HJTZjR4GHPPx7MSIVYTFKLuWOYZgyb1sgruFcekHJkjClyP2EWjkboCKt3xKnEcR7L
KeGU0JdncRt3kqOlkvfuv9I9NYLl7Hq5l7B2CSSP5TBvIbzs4FZdN2SkYCYegnI486EYhtOvGC4v
4KM97Ev1Vt0diW5smIxyGBd2yO+kNv84BCeKGAvSLnWEIj3pppMyosk9dbLW5DlOzM96FsbEB8Pd
NnLVFGsz83k2e9Rkmg1y1V35kzO8pnlmwu1gS8vqVxykNWOjo+FSepyd0ZJuAyKGJXe4amVwbdg9
k0ug/XSDBTUfpqFoLHsRNmnYFY/swYR2k8ikYntCYxisGyLhvCOTbxBcAvjGiOP6NUYm4d0vWkPe
Iw0+C7ECMBfu8dHEZ2dFVdi+u6CcEuORLjjgFHbMR1wyMDdGJRPnAFY4VVP1slf2zk7J3J0hDXNN
RER4opod+efAG21VH2EJFyC/M+LXxjNFLixrFyLyZk+3RtZkqyNKOUnTQY7tlBDA4vIkJk9MQLzU
u0YOiVF0N7RT5pEYm6+DWTQK+IPH4Nbbt8Jw5oYf+OeeV53XbtZTA3tunXlFiCfBOAd5b3vuNO0v
YoYA4uWJkj44iCemT3HZ9cWMmpveyY4JMTYf6HgmY1+lmq2EAwG4QnMdbChQU//fzkyk1mS/TYJp
9cNptFg77A2qysOsVZcICIinYEcg0VH79x5Lxwoend7BVZEbVPJrj+Ewft+yAeQ7BFKWIxQTX2nn
2Ls6GtWwzvaa8VKeQZZMjxgdHXhRtAwufGrQfDont1r3GMCqGVTC21gdoMwm81kJS6G02cdN8H0K
HxDzW9lJHTcax9oTU/lGNIKERA5W4hI+XECs3N5hLi8dBUUoo9U74WZM21w4bYB0OFndkDhQb1Bk
uUfNeYPOyWevY/MaEfik5A4rWgFzBcQLplRnX1HU52+9bLQEvGIPgfvJG/U1ylMTPSUO+XVr3yLy
U0vEwUuMJrTu5pv2RsqFUYFMbHyqXuZ2PlwHsxqxeFod53G5VrJpPWyLL5GwCPrtCL/oMUiFd8aL
/kkTtzlIFWk75axTrdQTdey+tfYPrSJhyxC8iwbRpOo9qF1xcwkUERgQz2qZKFDNiugJPRGHlzG+
qJVMinh08HBT9dInVZE853c4lhsL8XiYan5kP3PhA8ZVKv9uFDLj1oy7OUdxo71ZcgPMxX5fOoXl
oIWWwk2vStt2yvoUz/Yn/jMRTj5epTSVkF+u9jmia7ho+h/jj3a36S+9NnGdcCy65SSofCfPmtBS
gdiYIEWqTttviwmz2Q7HRZcIx8Z2fKsXzWp3dh8IGRbO/sz9nhv8Wt+qSV/35y2iPtKwu2reFJqY
Onljydctiz3Sootz1c72mcV9OOZAopzLhkZfbRk2hotlw+c+OMLaHyu33TyD6oEvjd+V7jPks/kS
FsmAZhO2w5I/AyGyKB8hfzoqBWd+3NuDQzXG1o5j/2vvkcV4tHPGigpkDewvwrftkcODEJiIIsHL
nOwSpcLUqcY0CyuVj1Bh2WsK1cnq+27Dqkk0ShT2N0cLUPKqBcwy4oe1BbVfLI7lZ2NAUDjvR+SW
dhauOkkVbrmJ5mQa6NEhNvKsFr+qpxWyTfur2Wy3OQMEbWuEUlZBlcoDbDQ8ZXuC8LFAaREnuLZS
EYMSu6d9ItAIzyuykMZcZYUGZHkGkzyyOE3cHAgatNEBZYTu6yyiWzXnxkktMbvWrnbpgKrCLyqo
rac2XUSSEDiIsNDmcfr3Deq2WregSNIij8lx9lL9s3cfFqJKNOqlQVDYhTl75RcuqJ9LW9S5kltH
boyOdtaNY+1RzffuGFUy2MXZjD6yLujwSwczZM5dFv7cKvcyxO4nXJAnTfVheHblQafpE/JOEJ46
+z0G+u5mZSYFaK/7GWKc0ER36doPOwo37+vHLhlXq9DHYwF0oWw2w8RDdW7be7IXdjJchUQa4k24
ts8z3oZP49/gwIWYFxVLXLvUh4/c2bYz0bnLfLcFpJDry5dY00Jwn8oJgsaaicBXABlAvot8BmiW
4RAX1sMRPb1ME1N7/oNgiRybA07r2sWtieVtFKJdOJHMBTYCj6lzm+P7H00Jmub/zd6Z7bauZGn6
VRLnulnNeWhUFtCcNUuW5elGsLctSqQ4T6Kevr9wnurKPFXIU0BfNeDtbWtkMDhExForVnz/sHew
LHBP585HCblADJE95RuIIZfUujlzhmqPFVNib9fQ+dBwjT7KN1HF/mvEUCxXwmqsVxpxrcv8Gva6
a8n4aRnPa07ODTPTs2IjrsJhK45DWDS4SHNj0e1RUQ/b3RhVm3pX+NaCevFJv7p2Xr+aDj3Xmpko
frkiG6A8c+mjX3FKdxwf8WfRkebBcCYIzbhF1bghRMip8PN5tyl3YnfOon2rWW0xHUZ8sdsMJ49t
y504T0nFzZXvwFVoBAhmiF4Tk8Q5zd+Ex1aEHXP38STuh4K9dxInVz9Mq47a5t/Bkdu+8IeNhRUs
NMPvj3jEVjiuR+4ogEav2E/bgg5mPczuyHIvywcjZETtZphsfr/ejOvi8Y3p0w0zpDjSK2FZ8g3d
M0JMoY52gI+uzD/yef12nWH5LHybjsh1KkAXkemWS64d3lIJvYKBWQzOCiQHt8a2Koh1GAApECUP
sx2AkI9bfHPNVPx31slKwh/tYnxN4vmqRMQs0d3hwyJ2FNvCGt+CPCCc+TL52Zax2GNAcy+vGd6k
FDVr2W8wZAhdMxgAQyLi3K2duc2cXj/TQzNs+Xunl8J9Id1q1j7ensY9TcDTw8rtZwmay+2MIU32
hVIyHTvj6JVpDdlPY+HxXGPZl+bO3AxVRrdpVj2Ibxl0QDImUxqf43cF4W/Vfb8To6cep+qdNKin
1n82VgrOThM858sxTJ+EH/1KLcWo1i+NudAGB7vEEKFwJJPvMGQmWBii6y+Cw0FdiJDx9iAGBKq+
xbVk1EWR2MNRPMTgGbz9AWIEQVLVBRVxYNv1HhYAvune29ebisGK7h1XUViFsks5ezGLJNzyhnL2
bMoKOQAX9QY31KM4unox25lyPI3X8q6ojsFMJJYMUtUHnE4vvgYYMUzrUCiDh9iCP2KCk9VBYUGU
Ng1EGFoYosWuRNk7w4Yo2b7yhkhfdCtVBAu8gxpXmVvsdGyXLqqxNei75vV+iFTmrEQZJp+I5wcz
1hd6bD7/TcI58wdRBAW2Z9f+4KOFGpcMA8Oq3OtQQ25f9nO3os5i7oblgLeV7KqxsI3y0P5gKGXT
mlEME0YMtqIScBzYUUfVRfh5OBw/Ml9nH1fO9TeXQ+iUdyhHc5SKO7yVIfVBv5vfqIuGFWM4hywG
RpZH7YiJwvzSsSCv8wGDjQVUXLKDueBlZLPJEIkzclvp8cDmyIDvCnYEbISzJ2MOXAOx82pehuKb
/UbB8RBGF4ULGXAexZ1ixsODuFjim0JcPPfthR1zsZlxy75DAObi0H0bo+yG+lW7xmM6UTgPql+H
JOdQM407nnvMZx5MFKIEw9pGrVyQya4EX3gyzczwXbwj3hfj7jUut503PAhtbBHqaGgQmF1YCN5a
yI/fIk4rL4k6iKaGg0BESPXnfJ37b828B1YbUePEO2jsueJcqIQpNO9wF39+37DcqhyqGO3Zx9HF
Dlp7rxpBFZ9KBnO8nARlbhHtMDxhezC3yWQWb74yxWiGa1pksM6368Dr3pfB82vvP+czIot3KHHM
1Cy3SzTrCUKxtmj5rEXb5y0RniW/7pIATUEmwPuaRkaTEedu4N4Qh3OYM+XpBXMXB4DZc+I764jl
QS553L1PKEME/5n3o0vCmKOO7957Q9Nb8vf9wLzQgX+dRzFEixr4LiUWOa+wAvmf+xz8nEsLGIa/
Ko/8496eeCV+iHjRCEW7/Nsf8V3eAhUjymCWGJKMGTNReODpnvaP5yGsSb4dz/mhnXPemZn9vp32
370DqvCYrN8dw567Zy804TMfewqOCQ1HIE/2PDl5+/33V/eUw3NKnPiUIr89pRPN+xzEfHGiLcTC
HhONifuQRjE/sXP6if18v/d8dSG6IOglbEsV2bX4DgWKJmB+wFdhi7/1RAePynsHPiE+Rs92oBuj
cxRP6bC4Rb9PH18XsJw97/OUbTiP9FQ8iF5C9GH0luKT7/MUz0ufMulPRfMXJc5pknhjnBwgLhy1
x5F54FVifxcvwK3govsnwWw5xRjtse/tdvEujncek7E8ZTJoN7qL7xmunf+dXrDzj8GVrpKVkmzG
f8e319eIZZOO+AJL8OLdp/Dlj96ncLU+d2Jf5y/LN7ZxHwuBebgvTKU/lh9x7PueT7T1kylcdsTm
PHq8J6oknsOHoUpUQdQCO5rXGPSfFIMBL9Zqig/9HS/i+LSnVry5I/1jxz+RDCGquaCsxYmPPtkf
BfArHnjOobKvRDiE/oln4oD8Ex/we2Rhh6hcHH/yuxB0G4rBoI9P/p53/JM4Mo5PlCKQNdJM7BBv
I7pGvBaZKN8VoBLkZ5xOrE2kLE6l+DmxwKzAcxb12+1FWgHsHNzXaXGSuEGLqFiRaYz/uz+dRMrx
6cxVFFOthTctAPaQqyPmWvkqj/j3p8o78e4Y74voxFsXjoHrKjaWxITkPr5A7Yn5ROxEhAN27FmQ
f8SLEyWwKyg8nIFTUrisnmNek325e3HPE7w9iW15gbe4j8UkLy2BO579CnIQd5bAAzFrxvx7hidH
e/mud0HL4UkWnrg6pxPxX6ZIuf0qXP443jfi4Swab3Xzzm9HI6olyY1XdrPnTOw5SVSC8NTuxHFR
c45QuKHsVVT4+2ColkTuAq/x4IpovsP05tmeTcSJOHnMXgroE/uGcvRBvgPV5DQWXhWNNOk4p3XG
DE5EdWnU4Y2l9/MsbHC/8k1zqJjp3JisAWXkw+swOMLrzSMLZNN8ieXBxYor9cyKiupLkLJEPhSE
Ss6sOP9n9xt8xDXnHHDkpx1X2uOoLiF/dhzOjuP7Ps+n0/esI2eYd8Ufcbl5Iu4sepTvlxP3OFdb
XJb4xHmlFC467rs4xUxaMBmJLy2uBhWJT5lPd4bfiS0Qzw9XzI65GccH0XHQXQk6J3ZRQe9BT0NH
JzopUbK4xrEn7tPFbneCscmtvCP0xK2/S1fxiQYn+gowTdxjfCRAUiccdtEYaMCfJGOIZvxZeOlK
9A5EcbzFiQJEITUBQBrngsZp+bvFJ490Hz4bAV8gz9j3aOmicYtWLcqL6SpEiTQT+4EdHYNe1Ify
r9Hi85NYgdiY/kds8nni+YkO5bv19+5JdHG7VmxAD/G5+EwjghNit4tPcFh0CEz2CgoWr9tYf4AG
uhZ5DOJQeKAcXxze5wLuFC/92F989iK+4PuLxZ+sAfhvZJf+IZ/+J7v0J7v0J7v0J7vU/8kuffzJ
Lv3JLv3JLv3JLv3JLv32vX+yS5kx+cku/cku/cku/ckuFdOGP9mlP9mlP9mlP9mlP9mlP9mlP9ml
P9mlP9mlP9mlP9mlP9mlP9ml7f9v2aVFqH79JJf+JJf+JJf+JJf+JJf+JJf+JJf+JJeS7iVyMX+S
S3+SS3+SS3+SS3+SS5Oy+EvR59vyUnTtX38zlP+KJKspsm1Yliw7pvkHVKtxkW5tmZlaJARhW37F
T4cMjxmJlbWI7ID9FKv+Wfc/b4N0aUDta4ELGmTCi4z/88HyU69CYU6813sot8BiGGEQyDAcHNZ1
auAaHFAueXB+0VgNOq5hRQR6ILPEVCAS0u0ISqCY9Sib2F7vDSE//vW7HMFlEN8TnBdWXEINMliv
KdYxipWSxkIssMzFvB/rMrOg21dgY1iEyFrGgtWOSnz1qz0kQ49nobYwPlJmCMUnLGEEqARLCkAY
jKkwmZcHFkzGSnyGugOMCkjaZa58XEQZ3zAosepUi7M3hKUBGpwLocgNQayMIMWJNyjmu4CP6x5R
8JiVf2+8G/JF8QJR8UMSnPeQR2A42j54SGuN5tABuholSR6wSF8oBNm+Ci0HiaGZ0CMSPKWLJxSJ
kJ5eXjzTh4AGdg41IK9YFPEFngxC0P490n0ZNWt9j/DfXHc1VigiOB0KGcAWvF4XaDstQv2a57Wv
vUG/p1wTvSPxLFkOLAnq3NtOd3Uf6bylJVaR676xQgqHQigm0lDzbtDKGX/xVXAqppuBLxxRuhA/
XWDsBs95q4JsKXbyiykodkuhFluxoJzdAybiWbt0ohuMPDkUPyNQFvXXFLbLejnBaihZr8gaqFis
xarDkmVduY8aV6guhhpx4SmWYAwU0dVLv39bVs5brPaQWD0iBIVZHxE5M/EsCXl3lrB6QsgMAwD0
yccnAZ+1AEJ62Hdm40KaieUMSXh+EysExLcciUUCIztxZsVqXFy/RCHpm9hQvGdzxyMw5NlwpYXs
Ucsd6+xbgA6CiiHTPsRy8itLwDtf8BmEWJHhs1YeFOd3lakeAmIhyykWI3n9otKXUNqK6oMVpTV9
79lzRPXi86qP+2cWxrCMxpn1i2vUx+nKeRUHSD3Wzoz2dxip2/VwDCzao+3pD444jO+SU/EIXVPb
XqMjZR4RwBKQUbFsX3o02FqaSdvzXIAWkk0aiVYstLX/Oav6z7uYP0Caf7qYny7mp4v56WL++12M
Ygsr5R/56w4SuIZsmpatO5b2B0HSu56m15ujqZE5wIoZFmkSX5qFrW7yfNY1vsmyyGJ/LVgPrCeu
Lse3Lja1hXkf3AlaQH2eFyB4IESDCzv7FfK591gG12HOGzvU+8DUAxscRuXX7X5II02KpGPcQI+w
WCq+TIvMLS/B2QytdN4UM21cHs3ZeA6OvWdcfZNF2LdFdZ9dyvA4xJfpMW+glDi7+rhU2tkZKnYJ
Prs8Vc3OZvG9vTCkQ6Vu5csqO79I0+Laz+BX3FxlDJ1krSaPehZfr+HQxFI90+XoKEeD7l9N3yoC
/RxN5qq4hUkSGohTNX7+rMI5Y7G/Fqa3QGPx7z26WAg4sKCtn74mhkDD5cyUvW+U8Zgu+vSXmWnu
vY7S+6oFlJSGUznrskiBkNC/XqXTxILwfDy7Nyy3ye/YzT3s4WipkXbcFXnlTurLMdkrx5nyWJy3
uvSks5I6jfTio0xP13F7FVV8SrJ1Z7/yXzWDoQmNYlElq/JycPTwai3KdiVPi0u+1K8H/b7QrpFx
Dxpl1SizfqZZC3WInOSxa9YX++GuzXuWP94DK1ImZPPUldmyt9Vwi81uprO+noV6qdfdIkNZyNJC
0tdTvrukr5M+y49/Ikb053fjHzQifu7Gn7vx//Vu/J+/bv8r+Sq3f+sE23/7V17/KqupuSTn7g8v
/+1/923XvF8v78Vf3L75eu//Up7+su/eu0vbXX61/yoK+78b/9s/vqSs3/cFlOv9H14ERXfppl3/
1UwPX21/7b5rQa3EN/+7H/7l67uUx6n6+utvv8q+6ERpyaUsfvv9o9nnX39TDbR9/uffl//7h+v3
nO3c5sKxnP/ydGmSS/GXWXt9Lz7b/1TA13vb/fU3ydT/RbVkXTFVw7FYbqminjJ+/ftHtiEjdq6p
si3Lls1AUpRNd/7rb4r9L5buGLas2Zr2+0dt2f/+kYZ4reXIOlviSzu//XtV/+EC/ccF+3ufHEmd
fxjNbM1RHdNgF45jOaqli/pVv94fLkWCC6/8j6lur8U45I5vKLhoR5w/Zz1eoMsgcvECUwpKiwL0
4AZNsl6e08Qb68URUSpz09jzrL27Y4NIuPVsGvu6OSTn+bWay9LJqsGFOY7bKi+qHdT08c0Ac1H5
sPTNaG5TB9c/G11l+tU7T5W+ydTQGpNYPl+CW7coLo5/cwAr3p4yyHL68Rwa+qzRSs9MI2P4ym+v
0zVzpx6aTMqIoqPxoT6nMADSuWLML9JDP83vzq7p9kq6SW+AprLesyeEXHMQVMWL7RuB2W6KfGar
XpFHPeOmuuzxiRyvy1bTEI/lsvy6fJVT5ORuunFS72L43aJeOevL2zmEXHT70IDuw8S5L5uNkkJv
39SGbwI+HN1fUutSsgxXH21XbYWkwlfZ+T3YQwo66FJ8TKjml3lG7yTP3dx6asf5UTxTFpcscytj
Vd5bX0eco7ErX6qSuDNZXmzf+N3cvH581p3OrewU3SLV68qvvt3p1sd4BlRnQ4FW4DElkXl9a6d1
bV/dtDTDSda8tAa7+KqP6rO1zjpcNQMn05A8qzhVFkxCYAAZrMi7FA9FfLxEWgMX9wzKc0TbIPs4
Nwu1fqsl9Pzgy9X1myN7Zj0GRd556m3wVPkp1VdNtsokQgBNlbqKFHT22nD2yAG6Vb8s77Vntqyz
rrnXRkj+NtINFUT+5DBdvV5/qLO3QnqWkdUrU7fotuURWNH9Af0dd7g6robTCYpQnhfgVYiJpMt+
2hvpLGn9qgCdmR0uTsSAfWxnkPKSfm6U6/oFCWSvedBfCvzQiwRsZJjmagPKVN9U5YOdvF7TbZV8
2XY4ElZQHK+UFseBi3if3NvlU678KzecY+yl45N1fMireaU/J5ezn6I315urqvgwev9irSpayWWv
jLvMebxn68SYOXaggdWcQRkbMWC2Yx5pF2BM5faae1fjlwMTNAfepz4W9Uo1Xhr9oU/j5BhcSgwp
v7lsx25rw/ZbODBLWm/IPzRCBy/5KYM1ngSmHFxkl/9HPaqBgA6hae9G6XW6L1UYsyJ2Nnr38AJp
NyhpOkEpg2xso+zdec1AHebXeeNE2l4u1rWzbYsnuzucocxK82rcj0dUsZqHzvkqElA7Y+pKnX8Z
1qXzeDbWtyu4Imua25eNrm6OzlYFOZ5dZsN53sea9qAbi3x8y61Xozyo6ca8/TJmk/421lFnbJWp
cqXjp1U8tOmmTx+H4bGU37thN94zOp2FoW3PAOjSmdV7k0wsKl9Xx7jsD/cafdR0fq5l73z8bCCu
akHOeb4R9xg9uQlz99h+1MN7Me7lbGXp26RbJ3mC/f10dx4kYIrD56i/XMf5+fhQmm+36nD0Wtga
99W53KjmLlXCSd8k49fULOQC8HjzfFEOQ0ZEqQ+P3OoVqAi1UtzJ6DxuJ4x856mQNPfSjV52Rcvv
lvnSXY6nJFua9WXb3/MHRVmU0qOIJ12IfkhRfTYDZ4wMK6iNVaZwd2W/RjqbrkKVZkA1XAbfPoFy
UN4tPfWtpg/uphrKWOf17eHvhrDfx4W/HwcYcf6LccCxFEO1+Qx95j94NWOXpJVydmz/BmR2OL6P
9011jvLRb1T3XIRQfwmOApEKssKXD6YBxrUHB9wSU5XQtfRHYj0bAop7aT2uGBaA70/za/qqmBbQ
MQd5eyOyJv84eH0SWE2oQ4JTIgXE1zE402PU+/7y1KeLyznOx1g9P9mja2jvqunRwMo27Cnyumyf
zmAsdTWy0iWs0V0BUQmFlchOYr6gxU1MH2KmT5IR6/3SvsfasOgS4mX27e4Ox8mtp2BAKPasuQD6
RO+xuKWKKw+Pef7ROK99ui6KOEmXxdEbLmFOUI3+vPNNosDVw2XybsgE0Q3Pq/uaUrwGvR2T23Qx
cQsB8j96xehfHkE3IjfRu+XRlUpcAU/6vG+vdjApnjPtLjoiQNUsN58mZ+ZcffulRv5cWTv5/lY/
KclKUaL8tW0CGcfokPg4jXRUgF/lIB0CywrOAN4gWBmxScDXfE6j7DQWsTn5I3rw1512m5vazG4X
EwHJ3pUfkVsJLr8Yao5O1Jx3Z5pPE41jqJuIi/RvCfwQcx2Pz80OCYH4OutgNt89fXzHnVWa2CEg
idQd4fQiNo70TIxi4y5PN1WK7FYVOAwbnIEcGsfR++f3pfKPomt/M08c21AtVZE1fG3x+d+ZJ72p
XdXuZtugLc1ICRuA6p2rrVGzgYyCazhCz/iTXf6XLeHvdvkHj6ru7mOuIWzrp8vcBFOcxyr86c52
BxkcsP5pROwbzkzhKjcIZm38z/fvCIvrP+IL//mQ/2CRFbqZaLlj2T5S8z0U+hI6P/Jp9nsKJeXq
6pNrvxnb7pfzq17bXudLv+qFZHjOp30on/r3bJGvi09Avjsgz/2uvGHVuc0GAYiVuZ/QeqoJlyOX
82QF+SFnEuLo174TyY9KHtRC6L1+hCDud/C27kGxaEaken3HgEEGUE3z2sa/w6o/umfQT4sMtZwy
6MFvprPizZlJj/1c2tQb/ZkwM9JF8KmiaZ5tVPgrfyZk/x1o+Wcn6g/TSUdd1q6GuFB9E14hgTuL
dDM9mYgaWQ9YjQmaIL4muybdMsBTC/MBFp2H0lYztyDbvBw3jLozQHpvNqf4T24j9c9uoz9EohNH
l9O6oXbSfgzOnnooIUIyK5R8ZYl3pm/4Oi4zPbiomK7utGw3OcJfXjV66lsPsC1OwnyRfxjGn9RL
MXXRZv7zebMtvA7LMkz7DzdYVTtmPlSiq8fcv7XzwVdrTy+icvJqx9dRB4CEGNLvt9Yip/bVwkQL
blo0uafUPuNrXQiUOIz4cpWsDYhNudujrOue4VOlnrOvDGbcriEXJhweE+RrYLMWi/Q4V/LX0fRl
OyyZTFECtlMrT7WwcdZ6PmMslWEOQ6pO/TT1+6vf6YETWyiIVcEd6ut+WPWPtxWacVHGxJAN6fUI
vfQWM1rmDCmWP3SRBHYRTGXYQwXE2sPkdFvTrbjC2CTGHlnPaqs/TF4D1rxCReeUt0jr3fcMvGt1
CUrqmTmOF4nZRcbbi6sNXg78U/WaAnJ+BSvzGjuWm2VIvdySZX6Dn5153dkzhpDxIc9cXQ2PW8mz
GelqZq1akE4T+PBwOPrY2cr1sQDidLbf7tXMzJ667nks/NQMzsN8Mt36Grf1uj13XjaCqgRIXLn3
fJlpkSOsv/Tmo5cTSlg+4dF56bhnLncXZ6qGM1ltm31WQBG9z7TKdu2n3PJu5uyIMMfxKHDQ8gU2
cFfvzl0AELpHm7jfZZMrO+uJ4dE6zms0YaA42V5zW8hg8RM/1YMEtYts1cuRpgdKjzmYxSrGKWza
LLQ2t2Wjeu2DUw6uCmHZ8kY8kpkWnr2+9NR3hLHV4iSNi+q4KphWK5l0zfYGyMnu0AJKx42a1pPl
pYanaGu7Vd3+tnTUdTp6N3S9buE9Tb3sDF42VGXPkWb0+i/pnIHOTMA1XZ7003V5Kzwt8bN1veam
vcrIkYDTHWaYmZZfY23bh0SJLGXZ4IwZXqvF5ZGpzmZhKc/yGTmBzIECfLm51X3BXC2ky0cLHaM+
6pVY0Q+tzrjJSGP4eIC6El6PXgrGfTkEiQYgg7vFwz8qL6EjxQo6grvb6GdAu2VvNLbtONObQ5E/
Yizl98hqV0kVHe9RaS0qZ6YWUTWFph4yuh+jDI2h3EBJzbq7UxqF1bBQm22mvF2TdUXjUJTteF4p
0rxU52M6y7LY6SJLC+ohLLTn0evaQEE0pfCP3VZL17k5L5IHLMw0ullBewktHJTQkj41bT3Zj0W2
UK+PPQpoVThKnvoMK4tJRhOtTCbEjyszWenqa8nSrpFmZD4kmemez8E4YRe/S707SOFZ8U0woaCb
1cB0Hk1rLl9CYGXG6/Grh3U/ejWMTubsj6tL647MqH/ohlvegzOOj/1uN7jJgUnUWuDpZWl5b3wZ
LCX+g4LgHCIKkIlXn6l3RWAUJif0vq9kw9wm6n/0L9JclmPMw13WL5tPpuJh2Kc+DGOTLuI8uxae
dQ7s6tO+7q3+NtebMLvPrLT1xsobnbVceVegXcjcPJ+XfXA7+zLqWwhkyCHntDiuymx+t2YFIo2o
28nEi+OscLXRVdEYL1z5Q0amFNGGKSBaUsOovYQFUNnKu39d0KTE6dtw7ky4+IkvZ7PjfWZPcMNI
WlB9BxPyg0C040qOm5pHrDa3vc+mlr7PjpJq6yTvNpPXTaBo21vRuw5yXgtmUgGmvarP9uKCpTV6
l/dzG99fU1jgUQ2MN8Jm7mljSNxgjOPwaY7bg4X1pRf8khY50QLJiA7xSKEt4v1KpwCbYrg8IOMR
5yaJDXQbuZej9xBzbTMjJAofy7l7RhU0jW0sbNe4b2Wvm9WVp9gRVzXd3vvIBNBsv9443HkVHl8t
x739YlQRtO4VN+sdBjBz3rOKijG3TXDctzQvf8V6AJl2Xp45lNwv2lmP1QnJ+jhD5zEPNGj2Q1B8
mE8gnINhIXn1L9Ntak8eXOvtPvhjjf5EFiAis+pGP5nCVInYrif40t7WWRvU1/Ce+9MQ5X1QM49A
VkE20wDaYRGhwZHGKoDxC27lokP9ENXE0u/qQDFmPXpJnCByCU4KU9kg9obevU3+FSLql42kBKpj
6BChxsU1NQK6rS53s0OGeRSP6vperIcJmOC6REQ0WXTX+NIHthFk2bI/B3oS3MvPRiYDYJk5bmf5
tm66t2Ql39fn+snKo8yOzqXPfrIs6szViOhb7pZFpMME9qQKbZC75vVFRDNBP3bwW1JX1BW3WHd+
aI2QaR4GkctCyj355hn56q4dqs6dXgdzXpNFwP1vb+wGWSNQ76iUnB+0lbo1VsXTldTfMcoLOkn8
eMJLnrOy1JlELsiLjEIA4w/TQKXbwBV/76qw3rcge4HSRyQpvGUvuUK/vGUsUhBrqTxEsXl+v7um
6o4o9zjuuJXebNJuGnD8AKXj3pxlfgEnO4mrG2Jthicb86wPG9SuO7OE639fG7Int683kh6aWYma
AVqEHV5Y2CSuZa/va5VueFgRDrpPfi7N7s1iMHdyEwyGe3nUPNmJ70954yead89dPY2UPsTP+2Wt
zCsTQYHcxdkxkoywlKn5vJ7WlhY1RVwn8+G604eVgbtuh2gwHudDHg2mfxyj6fUIMHqWIvxdvxhy
dEv3RyksuW65L+W4RB7fruikZ3bt96/NglmvCxK7SawpZN7kU5iriFhmF7+u3LwnECoigwnh1VXW
eI7q3pwZjmlHj9P6x95X1OD8KbwfO7YZ1MpFkSwUVMinzQBZm97Yt16s3EvvsCM9TfVVI9TxFQ6X
wPHqr5sT2q8WaPfjrFj0R3xTM84av6BHWJ5l10790fQKxb09OhuhhpPNzXfJZjgCGr8S3sIZEyi4
zy8H6zAlQYaIzNVVcQ7520MQzlOXK6q+0izyIZb3ThNeFAKjrsktPLq38qkwwuI6z4qHe+Ee2V23
aapg6Ny7GvT2st0l6yS+n11t2R4SPBbLrWhLRGEkl/HYuC/hsFseHVuNihKyAoRejOebjjhSirgF
ZiYXxYzrXzfHry1Ca6GlENeKLt1BZ6a0Jc2qURCmUPWg0+YN3rDq90SV/HQxMrakLs3/7vi/rMpL
jKAi1vFCY/H03msuHvFK/Vf7UiE4NzwnY2DWb1P7emlw3Pdp6xpvzen2ZH7YLyksaeDpmle8Z5V7
XlumT/hkXZx0YOndq1XE9CBn4om2V5w4lZ4c2hgOL1KAYu354faQJXGZBmMfNKnXX34NWJz92iJP
idNQkcaUYGTHU6y8qtz/DzToUPVNv0MkBSo1XyZ1S8Q5VRf95aEnl6fdAgiNrrMjanphbyGHjYzO
Y/9BKBPTztP2aemd7lbQoPGI2Camkr61b8tj6inIt0leBzeaKO7F6xEnwR5o47r1rxif2NJmVKB1
VvkFAj4XzzDCrPUvGtZv0BHxvXsdQRD5TbL8mxIdgUyDoT5Hlu2lGS3UTZb2a+ZVJ2kKasTKIB+P
HNf4kb45aEBxoAzmD+qKdKK3CT1ZhuVDglSz6U4VDXl7Sd91aPIniySv64Pob9TFlX4QeHjpjXtC
q08pMxaKTytr0bioIbx3jtd2Mb0ww8Dtjs3CyOyqe75xRCUzC/uPBmax5N42FmOsortlHch3/7Lv
OBcIabYi8OIp5EoZbiKHZj+fVL9QVkUbptX6iHzF6VwGhHzaJKp16MgX33xo6Jh05ILvB+YpymLV
wAKHeP1gJDuN68MxtrNCwTtFPMj2si5I2/DGANX41rShU2iuc8xJqfKcYp1Jc0kPx/FZ/pQYDogq
4Wx9X/NxyfzMMC9ST0UE5NXcXG/cejUGlXvfFdwsaDQn++R8csCioxVHxpgdnh0h4iAFSnRDtjfk
ItMjFzlZCa5yD+qLrzABjvua+yM67PeNiogKQShWNx7KlzZCVPpp4NZjfI0Nf9h1mV/1vjO6OfrD
10WehxoGW7nukhWBPnE1tAdmMCY9ONveHa9N9rSHXgmPiOZKbilGgflEvOC1f7ou6fEZL13pBfeH
PvA4BF3nSpMvPZnuZVvf1zZ9I+ZBE1ilkDW4FbF00HAeocsXPqPTXZ71SUQz/mX+opcauQc4q/ZM
TgL6+OS+rXvPwfYn8xCrBXA6mszXVaf7lRIampvQuLrthXE9x16UFuUYSugGJDObJMOR2SRcETeT
PG1cVWhS+efouFJI3qveWvQpp+h2ww/o1neI5g0gYOPgtOEgb7p1SSTmoWU64gjxtng7k83xXJPB
emxT9/KQv+u720aunvdZsrUyBFcZWKNp6Xj9ukbIwbg83ubaPGlX0jUeOyQnpE2l7ZT/Q9h57UaO
Je32iQjQm1va9Jny5oaQVBK9TfqnP4t1Lv4adaEENBrd01PKFLl3mM9EhHeZRePraOMbByl+62m4
P/oEBohdyMutONr8LOuUP/FrPSeXlgWZW9SUDKc390goctLie/+Us6hxp+aoJjVnOIb8j/v2dgp6
sL/5hjUFpHefk4E6pbSeYwXK5g7ZCHpP+BQGi18VJjJfn3KWPhhBt9j8NSpONhCRqpeJK//QesuX
NbPQiOn/kpOg42XmMmmwdEwaE9kXuJW/QJsUqmHKEtnOWGF94JPB2tpba3Jmtp/JrklGAGUNSIzP
ybNc2cBSB1FyYag6Z84cGUZrhSUSWqbMjilVWvtg3imsG8ycXmcbOzJWmma7XDtsl4Oby77KH6q9
9AF4SH9Ajfw138SVo86H3lZZMjtujO2/cT7wy7/hMJYGzSvKmqz+lkv/gW2akyaEfQIOQzcathyE
iD6X0tlVF2dmTQqVHa+Q5XORB0fWUjgSxlqnvBcNN0ngI212z5VIatPfUMzEggxAcVO1Y9EXNj1X
xusobKCuatc4JU61LV7a2dZgGiQHXsfyWJtBrR/MhMK3MXV1idzM7nIePg94vk/hJ+yGbT0sEra2
1CrRfWirzLa+2uEZCg8mIntdoULdFv11LyVX2bsyqf+XsLBaSrblxeU9DBnNkWstTg3DTE1gz2yf
GxwhcoZXoQyo5sHggC/GbZu6/37IsvzfZ4zWXFY1yTJkS9LWd/DHMy4iy7qmHSgc6AzqX6e77yeo
aH9iz6DpdVzu0qm4jt1b5S4AdHxVdasMXgVEk9n66d9fR7L+8s7/5/t8A5f7q2IWQwi421k8SUdC
JFyy/TBLbgDD0i2Fn8H+98pmoSnr8za5es61cxZ+6d1L3PvqFCTaaUHpXbty5APFybNtGZzX+JfE
opzYLysK2EsF09p6peLO4jmVbbpaAzztnQKTMeiFpxZB+GlJfgTUp2z67BgBquvFNmcpIftrml0Z
+tfWka7Umg7QSSocFSLKDnkVK4poGRdYr9ETsmPx2QConIDtEANM2+mOpcHO3G+N5KlfLol8aJOt
oe5piTI+rnPNyS8b+vLz9brL9A08kI50HfaTJWa5CFZ2u0hBcw++1X+Mrkqd7jUqhOXF5NiRT+IN
G0Yit+BmUgZmd1W4oyx64VQZqi9IN1OyzRvqOvCuqN8DFE7BYh6z7C7tg9g6h+xN8qP9+AnuUB7Z
zsfE8hwlMtgY+GITehq7lt22vtHGOwVAYHJ7TAOKF6ZHCMpe2C/TTVIeJ/NSqvvYcoF7YIzD9CbL
nqfGJWPVob1c5MKegQ39jOmhmtN4GoPGFachAREzoWiUtaBhy5CABaGBy6b66o4/nbS/HXxV0U1F
10xL07/N8Z6XVhajgYMfH8rDuoVSYly+r1Hsb/FfwJnJdgneORyFS/+k/kAnSvJfZCWGqImapukI
JRXxG8bcRopehu0a2+ZNCnrAIe8dyWJfkiOJnzW4Y/veaL4p3fPU28nXwEyADJdNQ/HtXBMQVW/4
pWf7Kb8pq81a7cpnxIP5F/3KYPqS5MxEsDc6Lto8+ZcQOovkqTZw+szKQ91rQ0crNwbEb3YqWVgk
v3Po/QgtyngsR7+dLgrLhLWguxuN/RhcEbFkdkdGr3dyGqDshIH8MK4+TEdymWlcrR0tZ0lHG2mX
rD9K0H9udNBm22BVU+3wD/SzrBDgV/TDxc8XGyxypcTKzRLtQIdGmuNcdxpguco31QA8LKs30XAC
NGtGf8k8M3Q6ybc6F6DUUHxFcxvZqzUX8FoaDrnhryWwahdAKBPuxOrdSoJ+/iFk6qidvtMD//Pq
vtEqudkrcbWmJdp0t38DlGsPuuCBzfRf+ispSZ/YzUmBStcZe+LoAqCvS8SEU6+6Snac9kSTwtFO
4l363gG0t/71+ZoeZJC0isBv5+wlPUxfs+ALs1NCRTmatElLd3mQ30F1q02UczHYwmfa49PaBeT0
Yc8NG/g0Xs8PlgHJ+muK0BSL7GAiqjK+pYhwCUOhH0PTlc5wGOLMvrppjQjac/gKLJU8tok9vmWi
Z3TwODnINnGBFB2DJml0r84s72Z2nkJKn4nnAtjzgVh5iO/hqkmvZxOn04p6tWw8bYDAbhM6a/w7
7BW3bqtAd1O/4N/ZIL6u+LLYYofAl1U3MAzDlga+wL4z7S1v9mNybcHSbjoOdtunZ45s9aC6wrE4
hBtpp920xV57NR6U2NfvUYZckm38fhFI06MDKX5UU9tkhT39ToTBJQ5gO+zy1gqAZ8KP8hZEY9+/
x5v4yToW92yc3Cqs8kE4c0JHvL26yglpUE3fC/DOjk/We2X+/FQHKXtCKl/YyvuIhQ4gaWxyEFgb
lLnwiT4blD6KS9oSKllyobD6mMibe/2+wR3CQ9uGpyy2DRZX6BhVOBTntSgWtlAiuzSIYlgPp+io
TJxmMz/FwQ+BUl4j4Tc6zBANSTIkVUUL951iFvpBVQ0xskD87fELHgxExSqhOJ2EuPECXjb7E02b
pt0O1luzEV4grMiGHaAf3jKBTdsDfRolagLtFAKGNkH7C+HcPD3IglfHK9kifACK5hf9DcFYfTE+
iB6jjVwppy2+Qs+O+bo79UbUXCBsvEzRJXJg90EtoOgIicydfZsip7lvv0LVjQkUbCCsvaJzCXs5
V0M4CMFyTGsfuXWJT+dlSjf0gyKrKl2VSLUWxvM9hXT2kr7PAEngNbEHLAcA/Ga9AQPSTAndGwhX
1D5LrHc0KBC1G+tm2IX38nauj8sKhdSVd212XXSnXp+4rNk7fEPJomT1FOG7G48iG5Jd4/6Hl/S7
Fv7+kiQupy6bhirq4rd0Foedrhg5RE16SNelz1u/Omkq6Mmbnu966YhCJO92KnISGofer8pT2980
3UkwMFGJr1XB5fIKMstERxD9kihRGvAvt5hcKQwSDIAGLTwPnw4ZjQoifAvaIN0otUMxMhXwJ6dr
eBtf94YalOrmGm3Dzi2ek8IJ2arUua26rdKA0qxsvD6jEsvRvQys0gWvLic3SgFA/fwdUjD2UpGL
E7ky7ccdeRj8DOPiAMJGZGwDyx1Z3opgEpVH7E2WtxAvR9+gbr1NcU9xBfcgF/Q59wUMP+Vi4U5y
oL1dz8mL+qz7NGzQGta9cbhuyle2wOWsVv33C5HXOvU/7wP1qmWaqmFaxjd2e7EqU9OFHNno2nTc
ppYt79Z91rS3pFX8gmuUybbji0ppRwMI86Q9ihvtpybqr4WG9McXWWn4Pwp8YzavYm5yMORAgEn0
agyWFrjNCo+3sRu+VqhdQEw5uZpXZgfpI3pENbS4S7dpqPs7T3fqM00Mz9xbkYJXUMnCAc4ndVUs
eYf/eqFPSECzdyG2x4g63RcwEXBhXI2lyuzefDFpgD+jV8BNs3B1Nvr5bFi0HtCLya5IlTnY6qV7
n4+pjyRUt01Qf/pgFD82FxTfQ/wGaQzKQBzheVE7JB/pLQvtAqm2FTaps9sW9c6VtdLmeXZlOvPY
U37BGrYKGAEr7WbW0zSe8gxN0SJBa7yk3mh0gpENjIcedACu+P0n5z27+Wy6ZRC6N4WFeP0P+hX5
f/0xv/Ur6Mj+72h8u6r52NS1bHA0rl4kbsa3HujnyxhoaJBjQdpSYt9e/eRevxs8ix18eUCfsxG+
rhB+7ysJ+e+jKv0tv9P46YpqypKhqN9K0aEXxKjtOCEl22gpwXwiXGAErFN2hK3xQ/WkrT/tvxfj
/z7tW/WkdXWRKCWfpgYmBT94VOwR+sNd+7K2T+Mti1IxBj9JIGCkVnbsYV7FrloFdNOwCzhZQXAo
sHbW6foJ8MPWYs0pb3LSv0Yu2Bc4ZGdfeSzQbx1SD8sONubF17YYe2hfhpd/P76/dtB/Pr5vN71t
ojDphXT9hYpb665/HG/hGOv78VRk+IcpVOQX+Q6BEOdce1CBElmtG8SZ99OjNf5WmEqoVsgDlmhJ
33UraRKmozJzsHKMQrEzoOGTkI6wkThk3egq/cNEntLnHVW2YY5256b3KwfJGlgHbH6W7uLcLnVb
5V649Xu3uDogOUXYh+iBZhXRVjPt/EX8ktg4G+nOgJKBpeBgGDCeoWvwBkQ3QXPyIVHx0gp/qB+L
Z7G2ENj5izWjOjWCLcaeVDvgsYqT16hKb8TaC60fDrUs/S0Ay7ohyhI+AY72t1vWGJ0kmpFgulVO
wnJXxIpdvkG7Fu0WwSFzQBFmj2+GTg15jAVF28Z2lDgKbEidADOBhOEID90ycQVWJU/bMTuBi9Dh
bDmP9+pe/9DYsAq+hNnMBRhL35TH/Atx/PyL52m81loQ5Rc1fwSJVD/jZyjPOQ9kc2+1xyVZRQNq
f5s1j2gIpy6oUp6oJwdt55kpfPhGi94ycCInF32JvxNUzYP8YV7m86h6guJrjd/gYXOknUptcxIi
G/lxB3P4YtwiifnEms5zxwfXoZZCXA9IHLqQgp0nJihond7aDHJw5XZRXF/9GSkkjQRVDMq0yW0N
V/iceJlK7BRWgJQ8LjdjnzrVFIT3SMN1mHm/BTAMVMI3lBo5LH4Qb/PM1e7vajxqFLGLv7ypnSez
cvXUA46J7GaLQrRvEeSZ+RAGtZ+h2Llf194jZEVYCUjt64HsZMUKFoxolT9J0SADLJ2T33Fpv/eO
y3iClukF8sNCqkJxF+7m+Sj2j01/kqrbSH0rs4/wejdNGy3eVffQ1tEWHK1zjNoX1U1CD7IuYNOB
VaeA5Jzhsfgh0qnmX4+gJYmGgoxMFvVvgTUKm7Q3VI4gUg2EwlbkIUQaLUfNXIwQ3QDIDfqnsw0Z
C56OKqdi77EKHznZivlLhF/uFuBn7An7RH6uof+kbEbqLVIzeeawWQYnlU96L55642QhIpw2fULG
c5ryV+dCGPMfC8POG8mNPKHlecOo1XCRchQoUm8XiVvNMCCxT7ClX7sFcDziwqjSUyXcjjCH5fWu
4QWxWpNoEdqhtKMcZBYDExPSGnweTSE80SO1Qb3WA14kuSvblnuRa2zRgK45zqDFe2kKttZmjAG4
7lD1CGi/HZF9k80FBBs6WJkdad4shgNoinisY80dIxJ1u0fhXSAR3maU3uCiMEypb+YnGMsVWBW3
dW4X91hWonQfmoiAzUchfgF9UwmvPbrjlU6xZk8eVkQJ1KABZuAGi27UrEeiBANx0MUngjNlQVJv
0+qWAGpXtdeLD2brIBXuPsscA4EftjdLtZdJVFgQykvYPKco6BAEY7BgYTASNlBh4OXoV5SiMHLk
3MGf0UlgmHayXTxE+zNaKGAXeDjGFOwm3DblJss8Bazf8ENg9jXaQPmIrA3vzxY9UAj+5xWI2hVb
gh8D/luOYwThtI3oWerXkOfJUAH+4PCRCP4k3tD6po5RwLzbQ+83yBHW3cfoSCpXZPcwC5srZ4Ix
cI1xx69p/EoSH9cSa4hbw4E1GXiiZtDjkQhmY5uRozkcrXgf13fjuCvvskA7Qgw15UM0bFp9p0+7
WbHLr+tBRo0jBlVzzJpjTUwa7gbDX3P4mp7xH9BqDIbHo27QT0So2JCH9eq5gpCNfbXaabRIjVdp
57A46ovb0e+jKoP36ygQUOmtcDqHI8r2puYqnad2Bx1NiOpbiYu8u1vglJHdr1Suiu5oOqsiAdU2
Om7eZ1GhfXSvkEUI19mTzQ5MhkLw3RS/3C2fUbWVUCwmu8RFwdR9gnD5o1dAHwBEahswZ2lwQoAF
aaOJoPjzq7VcMgPHxCbVEYMz3DkFCOv8ubng9s0WZ1xdOx4u1xXxYuTD6IQ39a80dnWoitQu0Zrl
Nya5s7bFnfiGzokPiR20TP0NOvwr25Slm5FREomLdaVgEy6qiMrlNmUwaBlOZhYqxoeUurHwQGMg
hOF1VOp8uFDVGxFWlHtUmb8GGbmfW4M2JL7+qgCdY8sQHVPedFRHLDTPHwVUYjS+qOuS8yos5IUN
3rUCiFbvgN1G+qamrOCpLKxJolt193O7U2sI3Pw6u3TIiYGtzV+atwy5EsX5S+FCAaJjXdBTZ44R
PirTTc1wFg1xWqAJF7HdpEnvX+mBENL0DCHJaZSKC1Rg5ffz11UPSLr3MbgzRcVaNPjltBtDt34Y
cg/HiTJsddG5ijcyy6Y5xqaFVfzy79Lud+X7vVaVLVUTLdyGoqp8Q75ks81VWcBrJymejPgXgV9l
50i7eWfHht3VBJ6vGKxTgmnatuirrjuUcm4Eu5vZ4nik77VWjirJbEPegAmFd829odpiaE9I56+w
CG4+PKy9ILEGaeOXBiIM7ze9KP1vTOzfv5HytxJRxsmoaoYsm6b4zcUyaWalJinV9+D3eFW0vcoS
ZZaz3nX39X3mNQQGVDDDfnlKKtpU3t6A/NpdFgdEbIS5urBaFTXSL+vyUx/CV/hLa6BQtuqSpmsW
E5D+t1VdKiXK45T6NXxF2E/tyvPVul1Cx14vjiEfkJwq6Px13YkWWxS30nIqipUpmpDXXZE42x1H
17IBqJTrcwqR0d+20aWPn1P05MdVkGbPnyGFnyQh+BVeBukjUUGNpheEZHn7pAs0q8O2SOpD2qHL
Hq92NL5YypvARKTelVNbvWMQAcASowWs8YAKLJ494L7JgyZGBCGx9d18l580fFbQqTuG1NxGUGU7
ggzan5cS3XV7FMaHcdojvhuknUzv0zvFEFQs1oTuMAPxwyrdKvOvXFlhwzygfd7eqdpFG75WiATm
ZqMdlk1CwwtR78GMImQHajP2XfncPcVfsQy9pSVnmcE9VGlhuBmXZzPc1L0fJagEvKi9N0Eu8zvw
KqXB8+lJy3Yc902zTbNjqWwLYTPz0fK+bHHQHcTaX6ckoGCmh0oZQIQ8NbsdFZ8UxewAhFn6GKjy
Z4wM3boUko9w6krAm/yKwQvZgzBhUvrsUU7y8QFtAPWXpPuS4kMQ5Y50EWhtEbo3DpZOmTlLZBaU
NfGmJdBnmBvthIKicLktPfkcBe6zhQMR2NnFjIH88NBvki89EHrmQjigbv0dCJPs62SFF3nw+TGA
RQrePP7PjduaCAW9iohBRkKuwtNiONaAAhJ54q4MdGwj5Ra1WHvo4kfohnwOrohBzuOeyCO3LAcf
E3/ILqSutLg11NkRCIVIKPys843MwQKmfcy70EP9c+h8XqlX7ebH0Rt8Og432/H3bjMVZC7bQCx4
GQ56gBvxqz6ggn6sPOwrzPlaRvKNk9zJ7P2NtpCT74qCsnfVDmJPeh4eoRPgdLZoPUZgjmPoU2po
wfCWBOZlNeIugXWEpz5QAaxsirpHHE6Lc0fHxb9OxsG4jw/GWf6qvPIhPgr74aN5jA9Z5aZXbwCN
Z7oYdT4myNUD4SAHweE73SKCFI79gfBAKWgw50FndBR+yc/hogdwkFtrG2+bx8ktvGlj+foOCQoS
4D0ptXHMG+mc3Gp39XbF/3ucEfhMbe1cba4brIywmHwn7SM+PnY+SOIxJhOv6m/ELJWb33Rf0huK
t3b/sTiTtxasTe3O+BmQZLgrI8G31W9i7qoakOevph2RZZzmC4102NyNUC8dzmXZG0j3i53nrvwe
Ifg5zTB/y4c0DrbCJcnaQJsD3fKTF/J3dQ1yBXAJy4JeHrv6VgCt/Cn+SWt4+55tFNpVy4BsWXuG
/w1/clJbSx9zLNWgLpyMCPdmvnVnabNsULkCU3cwLQ4v/ADaSePyQ7+i/JXYUsgKuqUCIkv/Afqt
zjSKol6Ldo3pWbgcfHd26uwQyi+RhurbaVAXcvtWCaffFLsQDZhxqXL869soPMmIk3M/Q+LpYdSQ
yfzITVfVHDwBJSd1quKpyY2IOQ0BcuwsmJXNwLjLNSd6gyEqrY8u2uuju9SDI2EBWqeZ9CASgYxT
Xm4fcvwmoKeQ2blL/YsKMGNQyuKCThZ2/ghqmLY27lKc2cvAZThck00r+l19Tpgll7+N2Nq7jar4
RviuU4TF3ZFJNUhlHSE8SwsqSS+tbWToebgrt/hmgyY9SfA7ndMODqrhlLTkmtg1fIWWXmzQeWAL
io9VdFz18V62KwItfkJw1QJxOAYZgT4t007Dr9xVaGCX/KDqDjAW2qLsOUrwz1jJqsSUOi9jYg7e
IMuew70BEd76MCiSW7qoEMhnPAfMv3b6IZ4mwohFz30TBjxF01612Gl6A/+l+wCwNUhBXKbwiHBZ
6Hbl2L3GFySUq7bbWbyUXu1L9i3N1TDqODoB1puyrZg7IcVmjl58Hkn92uxk6Il0F+QDyw2XX3Dm
s4FG0ZUyfgf4gXyHWGYt8REedcxLwxUvqPe69dE6MxArE8yaEc08k26O18wByKTlWUmxST2leEWu
dJDUeZaELQBfxNao9wnyw+qshSfVeptAmSDg2hrDCz6fS1552XxCMgosDYpW8IrzCdXwFqcCv072
vnwWsjNf75gykO4GYaMJt4lxM9S+Hr8guRvAS0LY4fO4SNSxj63mw/R1PjAUTh0VTbDXOenEQRX6
zYLzQvJQ3rcZZPpB0hkWZCsdoCgUNxqHLtnVTKujhHO160HtnjPxTrUC+omoRQ2CueZ+BaJHwU10
b8TsD/1XrTHzzgp4BBQsvVeiVJe8Es2hI8/+ku+SkaPuy/q5zlCx3PUbeDaQjwKHBHwyaRYlvBdv
iF1muS2xzc04qFGPIkhrg3jc4tMrdcYg2UnimoUTE2ABsPdzE3Q44g0U02sULcofIG3pr2jbn6Fj
hUL+YBksqTAraSR04FQ4rfZYx3iHK6KNTN3pvVmCNPObW/URr2ZsbtMEUiH1k8CgNBKc/ANy3BPe
YlSsiLPRYuc06miqsTpoV0d/SZwMrdtBocrBqsCAx/+P8aovuYJp2S7wJjkGSJS70oAe7ToIg/IJ
WURlpmPIglYwXeW4AlboCrsbFDqcRqR+vcUNB7i4pQ6DK3M7KkvX7L4WBgLQ99RuTwZAkwl80DtA
HIAo2rF3rwUWdTul8cCgofTH1Ui1Jef0XAteLGwnykR3jl6Y+MSIwQURK8fINS4/WTx/q1T+kzNU
XVQtZa2Zv8u3Qk3q9cwoof0YJfKVnVYESf8kUuOgMYP6MgKg2FZ+JPowKhNMN3XU+1o7qt25yU6i
vG+vd8YY2S1xT4IlqQ7XNODRvzVQLaKtvpTvqw4y92g3kamJ3X7cpkiDaJJzbOy0fstnhUf/c4ic
CdFRgSEEMif8SGpbRpcsUrBtDOtxwRxk+nkKjnzmHvWWG2k/KHrktXf517P4dgbjKL6K8pUzCDK4
Mx+sc73FfkdP3R9DlyB7aN96XznhFXDG+zYwvX/3Vupvzc5/vgDTamRLlhnh+lvb9scl6BajEq4m
7SIvo3Mz3Y8MynXgMz9CmIMBj1KkcEPxpTS9CR8rElCXvr+OgeEc8NAMl2tx7K2begYw6Hy4a7en
lDSOavxciU5D3LgyyGJbmsFy3anGKt8qB+aC5Y6mYyz0KVTb1OsJE9is/AKLNKoR5mpkVO4oDYM6
OYC09VgERI5EMTmd4LbtahESnNHwxIGDDmZcHhOPXoc6D8VFI/smInJQceLkCNJB7zr7BskC1L86
qGqQPa3KDST4qN5EL+62EfaOPHaHyAVVhelA5wXRhuBZdVNhw5dGbQFoi4TER7EJEiIfi/ZEv5YB
f61QoH/VUfgB0kIdF9hgPa3DrGrH3oICHfrX1WSq+A3W2Sg6rrVqCp68R2rBKLVo05ZoP/0SuKfi
01301qB9IPXx+GYJXvEM9yB51zN4mzND4usMu+3f4ucasCHFDsudxvdJBgSyhcQoA7NE4xsokz8I
27Gkzw9mbVMHlOcR/VO3wj9p7+IRzBcsdzZFesyX9GA6iYQCvsVpQ8LpBsbg6upp1HC6Hgtlt9B/
BHJ8J8effLTkNxGy+XVULrNzZ3edPRMj9RYOETrt9jigMIq8VkmcEYX5FoE++Zl/TK0XEsOkFcTO
Y1+c5/5+rB4Y1TAM4K8MnF28sToazCKJdikgeOaMiovToGmPab4rwqNMCGudJTkzlKZC/d37qeAt
IFGc2dqjDZyuT4b4Uc8HuBT9XcAgs/B+PGVxzOZm0fbCfJTGA/rFOf2YJOBWdTtUu6XcpcWRsE4m
Np1JDZYAUXu9nxwT5qc6Cyk2T4T3G/l6WqqDNt1I+V4a37A/wLo6df6I4k3bCRInwptnxmM4MxCm
zsBYDI+4BFPPnF2S/LXcxoMnil7XuPrk6ehoGAoLpU5X3vg0i5qya4QzJaOseNrth6XRT2PiBZ41
N0b2ZFWnKjwy885UPIHWq8YvemyxMKgwJtsiC4bGM94N8iitYrOrQzceuLzDtvfzN8kTal8ZN7g6
5jXTBx2WuP6Q5zSMeD2Yd2dtVQzOSHiiQLuSSTyB+UvUXGruN0xviYIu36HiXoWWVPjAF/VBi/yW
1HiO04+xO00gSl1AKZhe3WpwiQCZ6ZiGn8heCzZPnkH3zgXlL2whjqxs/x3X/mbUpxsRJREJEOzw
b33QH2GtX6ZENXUIzuuM/qfdjkfrHB+5Hzc5uuhnKnRGNn+OIH9vaz++vCI1eVJuzA/Vb86Faff7
n1ol5W8ksoIYTYTnRJP0HZiDU2l7SQIpar6MZ5PotqP+PMNQwLE9QlViCIxDBjzRBoLA4DkaHSAJ
pPbJ1U07f7XJYJ+CyMOBwlSId+GlfSBCjtUGpy4k8U95+nfr9J/U8McX/pablLobGyFlihi4kJNs
xuM62zpztEDxQN5Xl+e/X5r0tyekMqnN0A0NZuq3XuiPlxZd9d7S885yEeEwn60PpCeD+uUxuRep
SstP89TAswc/fOr6a3z/Nf/81G9iE7EcVW1U+dTosTsM23VE+LCPAjyWX4g9d6vI74dPXH/ifz/R
1FDYyiYDR79hhlIhpoOaUE+QMl+JobfGeQTYnB+SV6CKG5wNcJ0RwLWdnH/qmCX1PyWHYsiaoqk6
0gk+3/r26cXUW1La6mvJUeJ1umI8xPCm3bbmNsnumAUaopAiRhMvJpogHzYOgz2gO1lK6G8iPJ4k
ql9wG/jeMXrd1u9hGrTVrgc6w2kg/GrSS4v7NnuWGTLXH4Xu0jOXhOFII0hQQInWT0AFu9/wHJyD
XWMn6VdZxeSiuoMJWyeaePR5XIFYwjnqVLNfntSNgHHeIW06TzPn3Vf97GPe9LUn2pilGF7m8qdP
aKnGYZ+0BD4gSmpn7bF+rbL7cdM+NGfrC0YxC3dhs+lqx+gfy3BPkazb+YkCNIFS8+DFNVgGeaPc
q7foVRPtkHSb7vohFr4++rXsT4LdO+jOMyZ+4WDFrpcGwrSjkwxBQhh6sTLBLugAIpE+9PrduG+z
gC6nvCECjmqAMe/fZ0oW/6OI+f1aTSBoEHJJ1tfL9cflabJIX+ROgkt5pTBD7NoHFTwURtV1ZoHN
FH6qSm2T3NIeOwiZTOj9FJHmDjw0oQ0YPfyXNXa/YscoENR3CX34FSWEO99a9woOYcpypBatC8oj
hef8urmS5CBhWy8dd8yw09Oj0mxikzmvbyqq2+gKc/+8YE3iVGCim+ntXID75gSQyfwtvNRYVi4Z
s5s0JLG6clLI49C+aGYAgWNf3lbbKojwu1YOdOXELPrRX+U1xYN0yu0eAulk2vIzjSOgMAaWRbNN
7QCPmS2XWDwKxam9Mk2+gB1j2r95Ny0bOUJI8DplXyk0mzV8lAucFDMS3PbReMXPK/Hw8CcAsDD/
Irhe+GEL5bcQ6Gf8eYz1Qn5mIeF8UWXASJdpszVuu+oC2G8xJ0P7MN3cTpCHzlsrvAwz5r2dwpR8
gBGKsnYLnjEbpPBNBhFuD5+IN6vQxVzAeDIIZ3WPJ0fbycrRwETNDMPQ08Ggpruyd9TaUYqDzCAH
6C5sBqAr1NA5SE8QNr2Dex/dOPwvQ1hGYigeU/lN3SM0vIJz+sX7/K6UDhUmsvx/Hz5k1d8j2nr4
NFlXUfHoKpn3fw9fX6RJ1YzElHhbXBnGlmNG3o+j7IJgZqM7du8ysAtyeIwCvFx1i8sxP7dnNd8z
ZnFjvuhu447Ps4/dL/1i1mIW4SJrvHz0S4YxIoJYHbwup20stuALqvIcQkKGHdMB/Fo9hYNvYdsA
XL/Dfwc5Yt3XIHpWdchHrAYPlXrsMEmeNTixco8/sVmBYRlv9jZWvDEPdIobNh1Mb3N81FmYwKFQ
N8pTU9A/yv44BWJxKGhfxqfacAsM7UQhllTU8CPxRpx2TbSRZG4HrcmLXNyViNEwoYmPhNDcgTKm
1LelylbYHhH7InMDiDGDr713Zxmf65MleWiIQ+xclTcewxEC+HJVT5Xst2DR6A5wjE57/dGwoMvt
YfjVUlzKW8YmDvoRLQpmwCTQ7ydrT1msqXv8oLJ+URkbidwJ4TEanmkH0xEbXFfnWj1oN3Qm0naa
PT3zhfFscLmnQO4ckxNMsGXaCYdsnu2YINtSrzptH9sN9SsN3vyYuls+In7qEbxyEo2DxX8VL33X
2OVeMW5w9mPT2zTmtpfcqjww9UCe7mGziNLI0cdAVBwhQP1qZKfsuS5gK2ytPRTJK2CZshynr8Ub
gmUOUmpaCT86Trrei/OtDgobIhADra1vEjPAfJ3QM7lyj+LImXomvWwm5lduB04bOhzlepD6hyZ9
LQG2ktPIr5L5q22Jep3tFwx3iX2NvpOXimJXOALKFyehuu0JNJOdGn7XPI4Ic2OlWBsYyJ4Y89Xb
iOwQQqXfMkhTy4P5utPEmwylg7xa8CevtgBbbnvmFABgyEH0wQQDDRj6zOQmRwYOjh2+54jHlh6x
oe9M7au2I0iK/f9j7jyWHEfTLPtCgzJosekFoQhq4XS1obmgg9AaBPj0fRCVNpXhkRPRvZtFlVVm
hYdTAPg/ce+5DFBpvQM2/jl3uTdvSP4Y7bbmAFqYlhsC6qEZOF+uPX/BgkdEOEBt9S0DxB6Ksa43
ZnF6kvWldfZE/cE4e2azG3mwjjuFPYzSvYi3T6EPFHMV75UWix9rNazNJs9g2ZZJx6DJWQvoKwKT
HTXkpYIPCqMDei9OtILW1h7dQXdVglxQe8g2Atn8s2z2ykq/RINr0Hroa0gwDMSyY70Dk27nTNc6
7qmH4bn/uDOuEm3ebG8tpM/byA0wHZ9+/DpEdmPOu4fQmkW1O2osNdGq5JIzxqUbKadiwIKNwrqs
grPR7qPq+EfnwI9z8qfijEeZrusiS10wvab5bdtcJEKX38X47KT1vPsBj8nOtpKvdGN6wiqdO9LU
C4Cw0mPHZMEAYXKeK9vpsTpjycxcm9qdHdk1KIO7gjLjUUIacN/rxSov5xy8ooDKOHHPCDtYHS4z
IFIIRyq3bI/69ahMmloxwacNLWCeAFECxYiWze2LOepw9H4mB63LKLCe9WqQTg06k8IAChKmeZa8
CXEpIlgoBDS3yh2v3DWz3tW99mKNk8GO7WYYv7as2Bh21LN6gr46hL94NwifE7d+pIKZpOxeY+D1
nJnP9QyCAlNocGIzkdWU9dnChOR/dhL0jklcwc0bT0vP/FH2aARZtaCmY2wt85MUjhEgTvZgBPww
rYyX4G059dD5oy/tLJRSOwVJMbIPTA5jgKM/HJeyo5gu7KWKRo030qJJZF8nt3ODmdGyArDLUT/l
MkfOaHqRMoeZOvJkHf9wtEm/CJ+/XQ5T2fW3sipTxWt7LpjxQMSP7Bw+gTOgHVGBOaEMmqVL3PbI
joUE69mMI+n3J6v84+T89XK0cEmYom7J6rdq3dSbXD33/H51zVseHAAkq2lnlbgRbmDMd9LxzIo2
tplxziLvzP6LYZSnwu/jkXjC/jaJ6rz76ua3K4hE6PU4h6IlRfKiehMXZ4AirrXV2EwRH4PikWdI
vTvvufaoFHMvmSP1mxd+fmyf0Cx4LL1tSCILbQ6yk1l37KDtvNt9UAewSKg1bLQyS2zHDqqDDe6H
w2AfosVtE+2N92HJSY6t2PQ6wSmOQFICKqqJV6Dty3kWhNi/767iln73Pg3PB7wsvnJIVh/3JcNw
X/UArqDZZC5GWYMCxUMblTGYYFT2ZO7ODM0CasTp3wju7RRxGm2v6MmgRYhBFsCQedJcDeEOwxzP
2mNJ7/HOvpiBZedP+Jh9ltMLdTv9tcaC4TBFquhcZ5cYgOJtdvOKXcagBzeUjc98n65l6JXjZo0y
oPRf9JW1TgJM5/PJ/Qb6yCfWIb3wil/EufDZ5uyaDOe2CLfJe+UmGwBQTr63AmRSbAToMgtifRBg
hGBpbvZ4uL/8/lqSUP98L9OQ0eCHkmTSuiSdpe33i7kcUynqLSepvVxaAYETeaplvhkFOUoV3NyW
+Njn2752wM3EouCU7TykQbNmt9JHuBQzZ5CFatY17/euAuf1WBNR0fqIXoRqb3Cakds1FX35g0ZO
lkz4FgDKTfEI4kQAdIoByzEAFCOZe6T0YJ9SvbIZR+DFlU2JHDAm3N8d1tb8idcOfUEaLpljDs+3
0Y6+UgZGCB7E+olBFaAvpij8fv5bRespAD1k2Ghu7ygKhHrBa6KzkByrnRR18d6agKdnXs5b9pZ9
ofCa9G0otZJqwxYzFREIjF6EZ6vlEfxI/4ZbtTmMrwzz7i7w28aHVO40eP+sam1cD8km/axX2lHW
4IXN+lU2j3nyQmHYEMrRSzsVcXYb3HwB3XPoqvpSXHQ8u7rKbVZ9CXgRegK3rPaomnOUl+/Nu2nr
ayHgIx625kE9MHXe3bcTlFdiAv5J+fUyEZYI2fpQZ1YzQzstwiInAQw8TmSjBXmg4kb2pGUOFeqc
vAyfhoN3Q7dX40tdZNtqjtAAlHaGxAWtrYP6ZNqPf+nkYXy1nzTjZ5+1h3t/YkR2dXAaoyiPeCQv
252lMxVGpDeLFmaQGW58bLW3+uwjgeGbRl9jEf80zAeWozL7rgq2d9J4mhcxoy9mrH7ZnzvFBa8E
k36qHmSKyNwd9N94LRdXv3sqnbs3Pk4HGhsdaobcKyCmo5jjDqF+R37M7rhbm5M0/rpDzI+uDwmh
C00LflsUjBRh+KLYFyHZXlmLZHIo7e7RkWrOHc1ZifxmunfZBtGOA794wX43zWbRamwQvy3kTc7O
9PaRd37fuDRfoogW8qlApMW3gigYX+aKeoQ9vMJHj4Hx/crG2cMdByi4cSNaPkQnw5FVQzHOkP/R
pY3GJOA5c63SS189JI21MJfxHQO6R+TIT7N3QkoHFvwD3Q6OJrTnoDZZ2CHVcUZHervpc2vT4zSR
Fq2V0EagOWItA7/TPN2WsctWF341ZmOSxDpxfpbWocTyih5Dm2FvdcIFvqQ97TWkH6YibB4j9hSc
pzv6GJ5KJI3xK0HDpZhAEuWhVXWWco0P6gnIW45IVbHlwwSnm+4FGzxm2yxRCv+gaKFR9mkQcC/v
WLXt4Fywa59RxdrpXkeW4sxxNote0yC8bnC+MMybd0VgFLgLH43xyDvmuLrA9C9R3/DExm7C7os8
GQpvdgQUnba6m4hVCahIuzqZQYqYh3fwidn8MrbdBJNqQRVf503xBqKabq7aWJ8yMw9UGfqCXs9D
WIZpSTmOtqU8RvjIeH5xoibpsSINhycVIvKJc6dM5ZT1CEjVFthGmJM4/L6hRkp4h2bo3yN6kRy+
Ruk1yJxRoUIxBPPnguqouFa/jONEbpgUEGc/R/SgsibDpxIo6KRqTATjOxlqjEewxmfdAb169Erx
U/oZaAQE/gx4ZswAkMro1i6sCHrrFm3rp407rdZu0VwwF1A4ew71aWgopkvaRjzD0XuDJ7t8lN+T
bH0e8IK8MTPFt4lppldY6tGGZo+aACzJ12rWGaB+yxWYS8qWmQiSOJTnXKYGbvRJYo+6e5pBUvkx
oOBQ5046x2i2UCxxNPTCiYeKBD4YNQ37U9ccvrTErU+xe36GhsRaS4rmRbi7Wgz8V63lyqWDsygP
5HZWvEOpY1HFQKmXljoDHecG2FHjcR0VPuus6Zd05RdqkORJutRrA31DRUEK49JypnE3wUp20X8J
KjKMEq7Pcrqh+ss9+jirSxomNmRXhqdHmUbYLgh4kE954sLKGgEXYPquOO/qoMYgvZBtih9PQGhW
TfRw7bxPtFn8UiiLTtixx+umrcusNAJMeNk4T57S/oExps2GXTYWkXyQpUPEqQ8ox+JVkkFoPmFx
pnJA8L7Uc7aJrmjar0027/rDlT7IsBM0QA3vYSfF7CcIGHASBJn0EjwHfO15fOX8haZZQ7JjMMzT
RnGHcAcPkFse1nlzW/Wn/kB0ACPcFB1yB61XfhEmUHnjjLStHnzDjlUOXoSVXmxvyuqHZllIFjLq
DlQZmV8oy2FOUwv6qFkhOLOvqQM4KWzmbe4CcmkL91zM5F10QfdFJbS69l6Y+Lo6k9Ogv3uIONlX
onfl+zK7jRbOr7Ev+urrNDoOOGGXcSDaUAT4uDlz11eesYQYbKYHebKpH9pVvmsh4nHHS8t+Xizq
gN1qqDxEc8I3L3d6k0md2K+QVuYc9ki9/XBhcEI8DXMDs1y+ie/8eWST7RsmT99wceK8CfWaFzMH
a79A9jzCpzQ3125b3vajHEzeMeXK3cL2Tphl3JgMnukjLFCG+IbX0mOG9Z3uFLwhE2iYUYzHGV3u
sBlLfMZ7hEgOFp+75sLku4n4or366iv4MSS+KNXufDGaZ8ZTSXdUgPbUeKpsJA+DCyLC6Etmn0yY
xfYur5llorrtoI96bMCQ6Jzf7sh5+K6T0xD6cHrvH3yyBrMP1pHAdCoPVu3QTxI7VFsac6QEdVoP
qsC9sUXrXE4HhS23YE/mLzJRabWsZSMQvbVFIkpdhTbfDbkuYD0ozpAFYx8kvCWOPaCbbnJAgcXP
MAmPD7A42MDHnxmTkXn5Psqv0Xl1VliB3zgkKr4RrtT+IFYbTUMgZ9cyJYjTCgtAs3dgUJG+ZJF8
U2A9NIeeQgxx3gc6qoSS513r59NADCqdvgZx+QgR/QFoDU8DLQi3AyOv0usHoMusw451CaW9vM6u
eGNTv/7Qu7cwv6g4426rG6o63kkvzYrCt5jQo2arLrLxfL6uqQmGl0lBg5rmyuQF3DVzejsTn0GF
WNTuLOFxz7PloGNRnu54GkZKGEw0POZ2WelJFDsRQDy7b5YCvPG7L6MDmhQFkWvCQKjcUHgc4yVZ
MleWqEhC30AKaDfqUMTOxXu8vc+RP3C/RMmMYcJS/mjJFfCbl84xFvpnApW4PjutNHVMrO15xLy0
Lkw96KJMnztpiX8/9rPxeUhossoUZKPSUWxLJz6YYkNIAAd5t8fFLjVvHfbI4SlRcA2SAfAEmM3y
7yRMoPIh3oAD2ao2YwRXjSMfEREcaXxatpD49/CiCYzev/pkgTea18EMXHMlE0m5LdPgtYvcggXc
Wl4/asxiXq6AiiqfnY4KVq4SLjcaz+KZsFsfDhC1ObuTSwnt18Vk3SObYYuFh+6a4x4NgPShn1PL
eXT3SIQRqCDOYIzGIBV9Pn8qx9F00+Gxi+lBCTaxQ0wuM9TmqAGNmJQRgJGBGS11Y8uJphGNAqn2
9pjeP0WKhQa8zzL1sNs00XIoj8VHFNJO4dAz8lfDnOeR29BFRi58Sgk7Hymzd/q4gfBa3LnImVn1
oVAcr6tziv7ysZUZ624mni39g4aYv11leJhKjEK2VDjS4MIWSIKkRycH/Ue52RCJ2zyfdAkJmy/F
Ta7OZALAlZ27ZmpDx4skT6iobieG0iBvTXlzRbRpInthYQ7abS4UC+HsWNzJiS1seO1UCa/Y5vzB
jqVAZ+Bv2iNKjY8K7908gcyHUdhk8UD0kWsynBjRWAR3a3k7z7V4fxeZwvUPav4g4PNpQf7xihxa
bs7yHnaYb0xUpjsD8wA0W4gqxQB28NS+N83pRlhAS4vPedrvCWHKTdB6nmXfiQtE0Cc0SzAFTJNZ
2GBaKuaKtuiDq831rgEEYzyC2Lm+z87shxgfUndtjAPDKDTQj2HnqrXfm8AX4fMSpjEPnzN2MDj8
lZXEh3X3mPyemfjnxLEw1h+9Fjg64FFb305mnd6tW6yWzpA61rC6az45U7hjORhQBFFrXik7HlEr
3qiT+OVRcKMlYnvMrSXnaMAHXhsmHO6iF7qLolhEePHz87zRseRAiVH3UErQTD7l+cEw3Fu7TNgi
6TwUS9tkCpVuSryf5qFAuG+Ir7GwyUHIEyYNNQN7Vczo26+4ErAJd0FUsjGkHrxqr9w9wJU2I/iW
EJUKvzTOXOHsFopjpDsq+Gu/5dyt+VZu3m06hn2z901hQXpSeT5K8kseP501OCTejyFcKT0rCPPB
gyYa/oMlUvCbtIO7w9qqsEVhAar6semWxu0lJLCwnN+piah0LpPughK9rmfNvJxs4MzgV9eVNRnP
0bZPlsnkNQLgKvLImZ336j58onSRN91C3wOb5ZUz/iNYhNVSR3jYftCO6s2rK54uxqXsV6a40QmH
aoRFry8TgxEkD+tWzh2zeR6rPa5M64jORteDutmEkIGBN0swT9aGH119Xdwp7UGv16qwFupdhV83
8sjf6YrnErEXii4mf0ASjB0QRthOJHyhXXpFzOURFBDyPJbP2w6nLpjv0kPdaIm0u/5tYkejevEq
UMtMFLlMdC+TKF/2oRW0DC7Hbdt4SrlJ0bBZdkZrXvjnj/6rm9wn0X0DZDY/bwrl61y8sEkmWmvM
X27sPW4dSHuHckI98li7IW7FYIr/ih0MqBfvHj6LdL8EoMd7CrUq4gal6zcvufWUivswwc0RP2ex
34WL7LaOzw9XRsITTpdKHrnFWTuY45P6gFSnWEJCq+2rSezWyuLdTV/bvA35e4+qEbTNIZYessST
OzdjnUo2+vBg4lDDSrKGvsxIlSFqwZc8xqsoXlk3AentLGGCiwKuXU1LDoAVqWfkOzYsuN7AWOqt
z0PiIW9Vet85RxiZ7QSmyww/+SZwxVC035gm+8hbILVhP8g3kFhoXCim+vYl1lc6II5QOpXs3uYt
CvcCYeMM4FzklL60C5+Mo4imII1fUZYgymS0BsQD5Y4b0s8uGobm2GfiRapsrugL+L6I38qWXF4k
iTHQy7PlHeU8ACSYcCF95Aq3hvZIS4awLdfejWI/JRwIbiOuZeT9Iho7iFSspPuV5hHJlpSP2CYs
fvl5Pc2mujW1vxW9jqJPDEtLOQeZFYOOYfjhGxNWW2YRHT/Vt6ccRmjNd3s4V8h0yBjlGR+05Z5+
P0SgwP5k0hri3oqFWc/ZfFv2h/yAtGQXrynGtxjYMXac+NSB7lI6EhPC7Db1Crd7pxC9nySg3OYr
QWTT8jslCfhWugUSSej0kBnRYGkJruHeK28PV9BP0QdGki78wyxaMn+RGEzjQ30aIaqSasjit9VI
JN/77qxi9oAe1i6EOpBS2GZO2CAaXUb689DZDBDYut0Kx2KwgFYDlwS1uGHnOoEORO8sNPNxoJnv
Pq/NlkW0iB6QlUdlOXp5xFypmOuGIU1WMO1wSsxkBAV+jVNwlQCsxWiok85vYfg8FjtIoEjHkTYo
z7J7Fh5DN0d6TSbFjEGKviWQRXBFiervWVvAGKNZnjQjYYYTDHKScTFDxBvenQQBai343axylc8r
PhZOd/5350yesvwAOL9WPYmxOhKVbq350WfaIYpxI/9Md3GbdsUU3vk28fltBsN3VzpVDCcgH34w
RRE3YrJK74i6rS35d6XmQffBUCp3i+u0y2QIiH8UzScoGibzslvt26cBnxxkg9xGliTcHXQ0whXT
sYfPr5fdRN/wgkXS04BeHHVuFKd2kbEBfcWITzN0c3LDyZGN3r0aTy6FWOHHpW9x22NsRTyOX34C
M04MVi6lir4X7C8bp+OIydulSnxvAmKFXUJ1ebfOXXXQi/5+HK38k63z71fTdLX9fbMy6q0gDlxN
rVPpS50+DL/V3VUfR8Y0q/RYL7OVtomP+ROAsvOqWiM7JJ7Yyb/u44z+Y9afmASg4SabV/nDrFzR
//FaBy+KMlrUuNy/yWmsNgnjatKi9ZWD0lX5pCXfIUE+Fa9olBAvs23lDEyeTKQbdvRIl4fdRHpP
X3LNRexLyk0FuoSP8pCuyUdhXYNxlWXeZCWf0/nSIKGFwYZn0sy9FK8KTDT1xTToxYWjRepHgwYd
sE7A5DGMSSydhawb2DEe0BmQ54ll1KSeZEN53RG9YAYQZY36WZQw7sU3X+HMNxaD5lvDh1pvpPYo
Nc5VgxXOMUwgDb/nPjf6RxZ8yWM8dUopJimmoy2D5XHWdfAkmZSeaQE0WzV9gRSGwYm/Jn8me1kk
QD8wsSHaUESzjiwvKS05Z35M79mBYsCx2b+cC08eAq5wdSvmHlqwLcM2Z6AgwHXVs9SNHWBSzMVx
Da25a8wZlAXlwgQbcY0Onu5GXcQLYhwFpnzOFDf2VJSlmPn5p+tkMYpNL6EyvAOZzAnroTLHohIi
ZlWe1fSjTF/KpmWu8XqHP805WiyNfsE3VQT9nLcG24Bn/xUkI55uV1PmWbSDVJkjQ0ImEEMrpWB2
O8W5I1ZIWSpNEsg0ZuLT3k9JdIiFpy4iKWfD05v5DoAcBmPFFQK1WyM9wTse4IzHKHqbgF3peW5i
M2U9xQ65m5XshAwXATgWTejevS8umVv1l3xBzkmQ782N+hRfwg91WaKOttE51SwKtMg+v0tg85G2
2fWJhhCBzex+pDCihkxKxDNsqHjE4RHdAOTAFt9POwGFQQMSFVe8TkLeq/iCPwRLKnkQ9GXxG0pf
/gKSlOQ9vGhMWfNpsmfXr+MDo3NaC0VAeafD+I1nFd8TV/bInC7Z13h6GIrcpjcS4r9gS8D6WrIV
wWvyr7ihhEThl06wx5rKO1xcsXDIy7jbyvKpG1fpFa0zQxe7zJ1RoK7T+aBC21TnOawZ+A4zeChZ
TcQGe6VkF1IIViuw3fJAXSKdcBURgkOv2pXBBPCZ0Nf+SC4E65RphJl5pW/awpwp+++fYMY/7YY1
CYWlgtBYVeRvVns1GgpRlYknAF+Cujuj94HzBTzphmc4ZwtVXg9i+YiZni4sYgPDkJ+S+KzN7h94
ZulvTadnp/l5bTcR/Qah4gmQlMJTd6GPUG0oaZRsMw9ZBMjcS4HABzRBvlSvCDSfcV2LVMkfifPo
gW/jtuRdn/TKYRxiSzwxJo++vlTLtQ60+Rw62eTbJike/gjFyBJPbss2yWB1Ru/th6bitXAE1fAP
4sRfC4dJHkY9YU75x5Kofysc9GzQmyi9TybNs7Fh4lxbi1FcsAa6TtlOO3O0IfMSlbSGgTzN+Ape
aGAcbqS35PgKd4nACUytZg9o/JdQLy/GRoQTIszi4+SrKlbt/CN/HFdEWESB+Rw2wa15tro3gaqQ
phCpn12t22PhT6PD/pF5+nriU6JxwihMDWcrn/qme2KBP9GA0K5DT4jyXYMvZm2sUupk+5OMJ5qj
fKU2fyBI/3rYTJ8PS1kLEKKlS98/H1GJR81otUlpDd2KmD92KJTnU789u34y/3eGVfoRYw/B3+IZ
HxMRb2BBD/psXuO3ebudssNAMQ5cENiu3filGozTBUHNTatZINdGrDbDocaok3rcY+m0I2PBZTKE
/WTT7+HMKEyjcS6+3o4Yxdhp37N3bsv/tfj523v9duzfgEFqUsZ77RbRhgfFyqQqSV3lCdGJDcDy
fpiW6MoJERa40D980r96/qbfrvxH/PxtAy7Wtz66I7TgtxOrVbNiW8K02vDZ0BRmIJ192UESm69+
/6hQfyknvv3ebyLza5K0Vi2g1wP8gJJqlB5SoMkTO3jOcCkNDG+KPBID7V12Ce3ADwkM8rV/MhfK
XBbmnJ3CARd47TFPknxN31OiDjCSn4c3ZrvEflZ4/Tn28LYRwP3549X/FcuO13kMi/xb5vu3f/yv
dfRRF03x1f6c7v5zbvx/bcsLQpD6cmnXb+X3Pzn9vv+bEv//SSy8wjP9/x0L/9D1b2n3Uwz89AOX
tynrXTKpaP8d+y4Z+r9EzUJ2jW+Bx9yEK/wr9V3Q/qWrYEswfHBdTzc4D7+/Yt8FSfyXYUm6YmFD
BWiP+e5/EfuuTdfuf6RCuqaQOABID44eQfK0at+ubYH0RzW89+OpDQl+X+Wc6gX0rBHahodlDw1p
JSI3DQicQpsHNn8XfwBr6jTGfDMaGcRjooZOD7S539wWjN1t6VB8XFEh4+XV5/WwPRt+zCRNWNU3
R6+JsFmQtNE8WCR47QtvOME6uK0ZTGRqoMYPnNSg6DPiqymBpTeafKSof6KWToX4z++a4l3XDBAs
ssXb//ld/+3b/es6/3ti8jfLy/QRYhrSsOcQ4EDKqPyt6lf7pGv1RKtPyrbGeMNUn4oxmGDMzXML
ZG59dZX4D6ej8rMd5NdfOpUZf2uE5GQ8q4NKoiDVg0IpDCwfAgGbUAJc0zl9gVgQArKxwDswsYBP
XiLg708WQnAcangk2QJvc6yCSHUbl0OSSc80gZ0WW/DPSB9grELtiO8sJnZdVyHZl/4fPrmfH3C/
vomfv4b/0wCPVeMrvAPkMIoHsbjdTAtzg9a7nrjm3Z++d/lnMdOvv/HbI1UeJKsQRLE+TYem9ZFt
+iYwgRkIu/PN6TaoSI66Cs/KQ2L2ow5kOXy5V5/sDE1KQuHh95/Av6V4367Eny6eb1K9MDPujaBx
8UwqCgYA4BezxQAwQmeKEbUja2WhYfnMdtpUH9pmH1fbmFg8sCkjT32JCpLW16ooz0gVGxhgpJQ7
YhTO7qz4o/GFizGpKlJTXzJCQkxoxXy0OUC0NpFWmsaqm4Koi3DQVoxHksd7ynYie2cIrVNUT+59
CCArzlh2oBQG1iMgdGYAEFp2KTEOGCr7wNqd74dJj4sGf4pkCZDJEItDza+IzxaDN46YlLyI4SFC
68697pYXagdBo35IlkyjeIE9ooAYXPOMseiZsXoyjRpKxeMv7JKtUtj0CsLLRO8i55LW4t0ELvwq
vxvJDkAXMHy9WmSKC1L8dXIV05MmO/mJZj874soVaL2IkzpRjkFbXPO2h0t7IlKqneWvOjXeMTtW
PN2GGWw86ebye7B887dicC9fdSLO022fbfRmgvr0w/xMPoA0HzbSZTx2CLZoVNnzeZ0yMSeM/Kih
HgRmUGuskHfS4BQhUEg/hkkp0S8riyIAfbBR3P7EuOqh595cjHhOPmF4uMxpsZDdgnJDcM4VmuGh
pmNL3ZYOEBnJQwMgHTmrd/MG9/4qPSqM4wOyQCE2lGtENNTzi8FtdvkB/jM4PtIHUW/Y+hw5Dvx5
g7iJHXkbcbvqEN2pHXpU4QB/0e48we+Ow4VFBdcW0luEd4hIS2mJD6ReNst03bwjYTL+UOhIf3iY
/Zj6/O1hZlZVLIkmD7P7gD7FKqbtK2xWCS/HsbhAGWCJqppILZHjADw6p8+FdPr9nfgNSvPXk4HT
QJE0Sup/57X87TUkViJcU/Nen5D3IIUL2OEv2i0zDmNFBuUcI6UTs3BqVsMmfoXL/ftfL0+Puu/P
AUkUDdx14OfJAPr5eT5IZgGgrZkeTDpCGw5Ihh3OFKGXaOjpaqD0c427ZG6syTk6T/ehgiRNQo1I
5i0TUzyerf0/gCb/w1Fp0KhScJCdI//CW79FWVzLWl2fRgInSciyb0QT4jVlnEyrqCGFhV5BCtYN
7nT09IdPZXr6ff9UFM3EaalMnN/vnwps6WTMrLE+GeQEU1lMkaVCRlCf/GARsji/2dozUx1W5FAg
LeH5LHq0tFkzJ+Cr4fwIXWBjDBXofqG0WPs4fvyjMVP+p1MMd5NOtIqlTUCEn7+6UGItkp2L+oQg
Dq4ZRGuaKeQN77nFcN0zxNu8Kd8iplr39OHaSE7cPZnm7srUmlyt60Yv39Ucwb4v6RC19JE4HToL
HrJaT/QX9JDrV9dbbs5U9hy/Kzjrbh+9uta6x2woGUeB3DNsQ/NubBcwmnGIoIoaAmEap+eqg69j
rfvVhp2QXH5c49czkFCLUEIm6tGLoO4SZXuuD2blaYPfGA9DvJPG5ypdl5jB1DnPSxGBULY2rZcx
ebhbqzvpxVQOTcvJCWMBQ8cEYgHjp+aoNO9e1AYt0WuAa5QwkKLnjCQE1EUyWSqPifWqmIBKtK1u
ZSjNRDILXq+6Q4IgEjZN9grlhOsR4Veb+MOVL32GWox/Q5/JzEHPnq8MTUbxg1T5PzSZP0rd7xcb
iQL01JbKfyisfyqpRDMfMquIeAp9tMqKcSxCVBksMfOABzkMyhotEZQAFu8s6vplDb2QOS6EICHd
ttlKvb1fkzflflTJNWSzLvui+tKLu+tns49colcRyiwsTFTGa4N5sIOAPhDfXK/T7CltLnzIRCoO
mzM3+aXEYibDXbK883t/yUoaboSDpAKSEoTwYqXiXpjhNUJVnbVL8yCTiUcGHO4KhpTsQEafxDM+
yBmat/9BO/7zDOvfz0pV5JJHFk5MyvfRQz3ymDhL5+qkoYys3u79bCD2S4TDZFOIlG94QVIeX6/N
tlwXf3gmKP90u/E4Is7IxDoIsfLnr0lqVcw9ilXxpEzeRg01OlfPllUfomXKGMhcGBZFCtdlzIdA
ZF2Dk2iOrW3a+ZE8dASbBftawsS31jj6ejehOkb2i4brT1X69NT+5ZL622v9Vm6eUy27hSqvlYcn
QW13IIFEuaBgO0oTAV8wuARQDK8qRMc8WUcfwgUjW3Z7RI1OKGpntCbkNpDAmsqOnDdW9OiuPsb3
859e63R5/+61fqtEVfN2O8cpX6r8el4DPKAgLsuHPCh3RDyiSFojZ21e2bf0vDwwDojb7TPQiKPy
xBBiN7KgdIc3DcZ6u5g8xEuD6yJCkvr7M+Efi4X/fP+cmT9//7EQ1/l45jPF8A/OG8E39LthRpsT
Tds7giAXCdOR+wT7Go8IDZ4QXv/+Naj/8Kwg7ELBiw+NSDGIt/r5ReTKGDV9dg5PNQtMjeAjZnzS
5Yb6NBuBM280uBq69CIhGFW+DL7q+up0hMoqNXTgdxnkYvVohmuTW9RSvkKe/2cyYEbh6c7kOoXR
xqKjXWTYkytyy3skafxJ0TqyqSnkfdaymUY91XgCQA+oKcpD0a1w8HW6hwibXVGS7eSCuAVoNOZ1
gVWaQE1j/LSM114LrvfPgoMBGGhDEAxFotFvIq23Rf60SndQDOvGP+fvMQkyWrLlHkr0I4trUd/I
CZmaKA33IQW6ob2pdxwB4xdKFUlwOjT+00/AfscpQDSVJ3XHtNhXkLgHGIWjuiCq8G58wRdu4bzH
M2kFXa49e9lItrJXa3Pkc9U1iNB0dMoSHHZ/X3XXkTGEQR6TL5j7OIu9ErNurrG8vqTmoipUMlUu
HXppoSWXSQJdWnoRXjyL3ONMUuZFdCkhg8ca61ZOFMxHrYNGXTkovrBoSlQ3NO3YLjpHFw/m1BFN
CB0cTZe0B62MvG9OkKeWIRw2V63wmGCL1yb8PwsYFur5K3ekSDOyv1YenOOOIMy9PGc7j0/AuBCG
jdeNV1udUSjOiP/iJ3EIDXdxhlfIui5wwYZYYhHVkv6JwAwNub4L4xdp9JMf8aIlKQtsLMcVMu0j
m1XWPQST4yNAl3VJY9Q3I2NpjbY10NhAYwtKXW1Y16RO8XVFCzomztECSRVOjKMce3oZNNsR8b/5
VGzllch3sZdn3ScMyFcGwl8GcHXzSXqjtAtRxJL/3NpdsW7TZcj+yXLRV8rGujaeJGs1dK9p9pgJ
D8htNNZlaUoIOpbAmT4nnozYMvNpODWfxCa1PkcYTZ3F0meY020VW4urcnghgdZFK309gnsjnWG8
IO0auBYV+MHmjMRVDb1Ki0DUv6Fdqd4ICLVC4nqZd9pG+ilAPmpp3QJaSlkCLDv94LARzz7rL21w
IDDU/YEDM6R1gezCAsuu35l17xgaO/FChD/kZo7FLs7XFhN/kgXWQkM9kMzJ6CFi4sgGuTb6mfZV
INTkH4bhrVs1K2AC7WP+VKxMZVVpbscW/bGzgvCzImwY04JEmDAInRSZPi7VBZGp6YESrUhXN+3S
NMHYutUnPDYYYrdVvCmNZVPj+dyihm1kJ0HVxpqNUcxCJDLPRUsEU/aODWJ2TRfmcfSIDHIt/gUx
MJ6s4GwJIDOnRHKCe+PvqDpff854i4KbKg+1ifyd7nmlIWZCypQ1z2iPYFCCdMyXw6KeE5lHei4r
8+K5rem2klXoExyPFBs5k0OWsSN+jBMCXYY4hLTmofyC3P1M6W1uq2ewY1dG4f3C2LOuYmOEhKJa
ZTi6vhSNcGxcc8Vz+jU+Jyu+gmoqy91xTicl/mFer/065JkezqohgokzNNP4VsgpamFG18wKT/kz
WmioSip81ng1mPpOKB+kaq1V60HGFXnj4gBjApMdAyJeI6fj3LLvb9I62xnjq4hfqyxBRrzI53Ve
7iSfxfLCQGqSws7dxqg0XeHEu1YWfOrsPwtfOFSkNyku4ALc2aRn38C8/v7w+TFP/Pmg5u2ZOrMk
FAZUOt/e3pCFbVuWZXjCtsNq9mEC0LLhmqYoswRK5TLihrB5PJKbYYOFcNA3aQ5TlvEpBvv+pwbI
/LV7//n1TF/H3zpn1NZNW5pFeIpXN4TZo5s7UvPEK6kIAihX1/GS8TwP06XW4CKaNKr8f1AMlvDY
8LfY6bwKSE7f58erIzwCSUi3ZHR6lhsFEJapi5Rlv6R7Uh1pUcFPZA1N8Bd8uD1WH4gk2Gqe7wAt
qZBoSMz32Afff0pxFiDLT8TZ+TT1MCJtjM2T0xDmPEzJRmDijKvZQa3COVRMORoh+rn/Zuy8dpvH
tmz9RASYw60SJSony/YN4cggZopBfPr+6D5A/ZZ9rN7YqMauv6tEUYtcc805xjeyhVGtGSgXkGPw
L0/v/HbqdwFLXzqrBtxbzrQ9S4e53febBcJQrHwrYGBoM+LVUDAcEn9xRejxys/XMLvLcodbJPQY
wmENTyKdYr0SAnIKxm28jIBma7ZIfKsIbDXHAcRBUWyWXuAk7Csx7p9JzPxeq50r7pFoJlC7IZQM
yyWgipAJUag+tMFOAkuH9z5bFQLCN6fGSUfCBT49JeP0drgIsBGRC0TXsx3KjEEDu8H1X0mnTJoS
hnlpdlK6984T/fopms/AQkAI+xixd1lk16v4HXKkuEBgSlVNrzHa1tv4kDWjkGjIoVlO9Ucfn6+I
zbDG2ttGpGx81P5SPB8rYWlmT7y2iTDjrWtS3I9JliVM3bebQ/0iLqoNqWsJwgk2mfLAXPZFRymA
bhoQCsrCl8sw3YdTcnw33Qd9QAMH1ongzIzQjQ2bg4sSBau5zpOZQtEehZ1dfHAT+4iUD9Oa4NXl
zOQOAUG6q8LWoTKfxAUs/qG7Q7UA+J8/yfwpHZdoSh7GFvXonMbbWJ6K+NvgvQ0SKjcogNcpuwc0
os7GU03MG3ehHGCz57Hsm33JRJbBfUw9ujnWPJvDP2FrIkfs5bIi3PmossTNofF4WQgT/zwQDldv
cN3BVnCDHh/t4sXqs7mRSqRjadNMky3CZ+moOdk4ee3L4GQM3SWY4CBB15eEaNmGd5bzz/7M99Xc
n9X+efTTqDRqMQj9Y/1G/JJMALDxGOySRYvrLBrlRxUYa/Nu7Lhg26WDfp6ER6R+Mh74lfHJ6fVC
2nOfVPH3dTFD44Nv35GWJRu6qihqDze6uTBDTYVc9Lkwa+CtWg0YkVQQzvNZc1c5jFUtvkwdl8jW
RHbhbl2HOhaJiFPPefDGF/6aPJSz8+wrYS/HeUPDVxieIxs2JeZjBEPlJJ5JuDRJoyR7pO+9GURW
0Bxg5Gqb/LYDtC94FiJpaV6cS/oBxpDMEGV3+RSrr3wExSmfdOzsGeZeadyBNSY4dn2eaU7fbuch
49BYjHBTRMIYAgMDiXQmvxlgbxY+4v7eVi4tixeUw6jxP8mzMouRtb2u1bckGJpvVA76W4KWe0z/
ZkRG5Ye3lzZ/32mt32z+utE3K0A4e7KVy55P88u1kZjX+ya1pellWlqQkYfCI50Uu+fX5CP5DSWR
siM/NBiBuIfPOMKVb8OTQn8zBGFHZY69gl7PsphKVByAPUbZi+WAZprgR2xtVVuKMmGgWJL3zfxe
G1r72epkNf+zaG421kpwL9LZ5LsUE9mGFB8skIehyZPDEwMiQ/5sG22lXnbYlgIie14sDsKbot+1
GFo1/BWR+fiyUj7DDv70WpQXeo5SBuHeU3HZhUBqixnA0DKFYAOgzFb7/w5KIEZP8cJ4zqbpW4+Y
Rj7KyyJ/9e9loCs/2xH9F9RlUVQY9zL0/f5U6H5tlElpekewnC/I8SCcir1s33TUj3oG0Y0tCazI
O713YAwQodETFCPvQBlK7Vq+66+60CcDSOOckFEZkP3fq+kmgfX/7Y7/XaBxc7ZXMsOMCoULLFhO
W94l+PoiiJMvwglbWfncV2nVRCRqS56Y++AjPHkL/4HSW3sIyN0m0GdwVmcIg/++Lr3vKf1c5Yzj
EZpIUOtvek6d2PlGp3Pcb2B9DhlQNDskw/UhfSH7l2Y9xktsfaa8TAivnuqgGdDzfWjlPn9uDyI/
6rQ9KPOYk1k9zMOiz2FLNqAvmDBQgGZsZuiBp8JY5a2DrL7PfTXXhU4u7LI7Q8HFhyLjgc7HJLXS
3FAnXm1H0pouL4lh2ZFDFQSVDI9QsgQqwkkWd2Ge3rkLv8woVBQHLB2a3AxJbpsefmEVlZRRV+OT
vM6Vvibu42GGwGuD5fWdpqbxHB/qVb3k4dxc5wRBBU/4whwGTwuu8X7tKf+yohFO6AZdSEkxpK/X
0z8bUBeXSapddI/XD2s3mgELghC/CWdUOCN4OyOmSJ84YsyhhZzv82Kzi9/ZbIxf6t9v13BT/wae
6XZng2vQl/6hXuSfPOVIcYlmwZKQzunPiGzqoOkfOoyrnkNrB/AJVgo/GFxn+YGTqTzh+J3gEMYb
M+tG6jigJLlMFKj5xEIsWCPWa581qsDz3vZBFN5QnRYIHZ1o3quP1FPSES+GE26qV7b5yIkQ4Fx9
fcaRIajIgKh1H0AbMkLIejJ4PiHufZRz2HZpkQ7vvUm/RIw3z4uJwFEW0ahQ7H79bP/8LHrnmlet
NXjRHIMVBGRwIG2PmYcBEwPK5N3IEbubMskpPvOF4XBc7BCfFl+F151n95eK+9u13OxQoA/EOKj4
eaIFwiiGVu8cBVE3xnZHXYXNtDqqGFWxKZU7gujJ4fJWcNig2QT9wCtHYjtDXWfrI/iF0cAgiIv9
Os6X8l4jBezxYkzUYtw6vNbTHlzH+ZiCD03nJwf1zsHViG8UKFX/0kcQTQ4VW74Lgz3AG/L3d7V+
2cG+fdfbHSzXsqBVuO8lrBgi9sBikAW0qhgbT0PHmCl7+uQQ07GPINM+48bamlRhOF80krzxQxus
jWgPOrAH+6joPtI58cp494kafW7oO83/Ny2J3saDTts3HsqP6AUQ3C5x+tFiKF0Hcn8djxtlyKEY
SS2/La+0rg9/Or9ftEm8kGzz3Zu1c2PMWnyTrs9QiiWnNoYDb4Y7KJOdriAymeLQgbFGf4JYSIpy
sFDTci6BilnQKF9b6/aDEd/g71v4+9LtJVEWC5jwqJs9UgqzNrMq0TuSEd0w8nzDu+xo3kI9ljvS
2DE7wyGlCfSG/VWbYCvELkei8IjsrHta4f/PtTD91JjA/hx1RFdVinK1YtsZkuTzEJM/gspKxba3
ajOn97HOe70MK7bHopv1RqXleTmPM1IJnuLT1b5zb36pqk1ZtGRF1IEBWeZN1/ta1Z6i+IZw0GSS
qPHmg+oBm0GTGuJANm7Rh7QEYqhkVvZdJtKMYW75tNPCsYrvD56ifKfXc8Ns/qoYCPPt4WukAujK
7QYQGsFZVVpNOEDGIEM0DpZlBNADjw+UcQ08IiNFUqDN8bmBobqpWvvSvLvKCHa/So7bvIDH481S
7SWMNl3nhFdW7YaYwHvE4F+mxKBzVVHSVFXjtXg7tmoTWa89KfGOl8f0gdCLhTbNjzX4kq8c4ouj
bc9cEgf3Y30kQAAxfzVN79RXX3XK7XuZCkYxdYlgYuNLyvbPe1nJdbTkuS4cxKwH02PcRECE8j73
JgalFm9k2yiGuDS6QQPksadYQGtoPrNDtcptDO+g6DhRXD5jEHEakMlVfZ5i6ysgl5B0ldLZGQoH
GAR/Lzzl53vNxE9jKDyTOrfvdsRuCF4WNG7kHQHkLcAiSPqu3BVSvyuO6A29e8v0MfCmlj+BmjqW
R+RobsRognFiDZ132CyqNSmcWAP5Q4AXPB4NnqcBZr6/L1T/WQv0lCwaPIaoE9V7K1gQNbnVLiY3
OHskRxA1fTEjQRNHF7GgG/HoP4Wbeq3jx3wtQSE323qu7DwE6Q8cBMKXfMQGI1f0E9k6hJ64QnOY
6jZG2S9Mqjfdw/I1dSNOnFiyaJDvWkeFHQZuRYVHhLiI3sen4PUECpMyHZ/Ya4VMnoO5Q0T5KHsL
Tvx93uvYPipxEC6FO1KeX5qT3AAeR2SVokWtfFMpV0Uii3XH85g8qvZ13Nj95ONYdo/ZqSbhBKP1
E37YBQ3y4L2Z0bDAX1298vgqU5wZ3Xvlr//+SX4pEbkinIeqajLaR1D7/dDTxBi2tEhmWTbzjhMz
/vN4yCtraM4uGsL/7EHfR6umhgucznAx9ZBCejV3tub//Zzvzx6rVwUuj+KWzu0twNsSKqNI5VY+
xKFTISOy1jJRgwlgDjMa+ddToDg1MBOio+NJ6W0j/LoXCENnHRsyJRrU9itSb2x57oAoNabekjGT
4E09wEuhqT8tjwFTWhseo7wnjGIUgq4qbOCyuTW2pJVqQRSDxzEvGayRbFgoQHVQBArDNw+HYQNE
GX9gTiRYSy6s6CkzthanpXAmrxKFmTC4zBXbrfgN3zwFVJ87TeVBjIO3BpIwSYR5J8wl5Ae40+np
N3tFsqkQ9PzpzGSxJr8M3IugDV3ySZslsjr6Z42LvWVScNHB3EDD5JLz0QsBXZ24+wluHQ3fjz/V
kPhJO/0ypXFYeNszU75uiNVhVmQcWWn+5cmTWJ+grNacuwBBF8f8WcdGjmgm2Uok2/Q6Q+xcFTFc
BVKg45WeKEYoqrBnttPEdM7PMoxJ9B3NMP5ADji8zLVX0xtWHL2YwwtjpuGRQIDbRNzm02oaPtPV
q074wHY9O1H9FMql2RokZAzxI3d4Dul9DErbg7Gm07YBmhPSgP9onrFgUAH2Gq5J9lpodp4f4203
a1l5EYLLM9NZwpY4+6rDYm0BUH+S6oHw6jFiHFwIe4Bbhy0QSCGVHZwk5Hk0/a6LXuVwpq01EJQh
Da+RNUmfOakOz4vOOR8sJvI6kwzaExp4EDusNmG4loHGeJoCZ4Y5Bri5qz9VCmKyR76xhFIqfyGi
zg7foRliZMUCZDD3YFSpjmH9ZsQXx+MincNZ8IIdsyXGpgiHw/l5JICixb1aweoMhzKpfj1UGwCD
rYWzRFx2nxSO5Cy4gm2kU61dSPXEjF9NiEhAWr7ky9d67cF+MecJONRulStPEL9ox7gEan9Cwaej
+qb6Np93DYCDnYl6BTMxirKtYa7JcOPRqdJ59ZK8W3OGDsC/AbzRB3fd9xT4cDvJJLtK1+diKxJl
js3LpIVqvmeVMEjBO13Rkl7oUzp+3hOntGbQhtC9rvVAr7y5IT7WTKRTa9Il7friEz0ej1VECELz
1IU6gZkw3TFadY552cdMUI8J+YDmQiQrBoCvRDOgGomoeoAqcLRD+SsOmaxCIvYb0M+9lIfJBt5B
eLbyrDovLw2YeQzKUwSb/GmuYvAc//2evIGW9pVU/37iPzr+VWq7mzd3F1w71fR4P3VvxiOdzLk0
N59g49s+HS1c+k5v/2nv9A9/adR+/9R+Q/2nIvGuSRebIZ8q2v7mTAJgMu/JWDjrmRzc6y/d/bSb
4l4wU/3s1Y18qMj3Fhk09QUDXtKRThCJfyen6Zdq69t302+6WWp9FaSuquUDMkULTevY2jfb8wqW
PnC2QXcQUQTx1Mx5pfXPF5iRUNjQR3RQmk2EA4ztkffac5bkbfAOwNp9vCAFhj+i7v7+7ZWffXyu
lFmiZGJQ6eO1vv8K11J2Va8o5YP7DN+xowKZMXD34L/Fcx22o5raYjKWP4ghExXnLKKFHkZvhBRS
EU7paLyGnwhkeafhRCDBWlz5ZI+k84AxdDNK3wl+mfvPd31ZP48j36/6xgMRqy1brVTIB6VPKljQ
LR/HNi3UDqtedad0/qV+58NM7Dr8hQCO28pOUltfVN2zfND2/U9Yb6qP4NlfJ69AB2eXFYoXnLBA
12m0n/ceOORB/fT3r4Ru7LYNKYkGyTSocVUFMa5084jKl0tRm0GoHuTn/NMlROIzprxt5zHZC/EI
wZBhTE0iJjoLB4pwEhvMxrDT2fY0dJTEMUjqp1V2s1Dfudwtcdbg6E5LEgWfLwwLEttorEEy02Al
slv5Mqoq5QH+3z6amU7yVJpD1enZQOKzYB0b71EqmKOTFDBpxU3zQKyVbBJfNM46fM4TGqLhu79J
2YveEOYkAHaJWDVGFcHrNQO7N48hF4lU8Ka3CL2Bc2NN+QxQjr577EMjgdHHQ7voW8CcTOaBDXcB
9M+oaEeqQjBurvai18CcoiaATxZdGR5UO6lbB5swXynKtrUIBuScCmAtfVI+ZWmjWxDDFibwo08T
jMlGxzv+GILa7PQ5/6JEWkoG2TiDxTVn2GZ3kn2t7MiY00sTUGJgd2qblxxyXm7ZPuoyBT0mM8pk
HFpD1Bneu/ckOKBzZpeHqG9kgOa0KgIsg6moXoZWtzaEU4DmaAGsGiMusVQ0R9Q3OP42Ddu7eUY/
no+b5XLzbr1auqdnKculpySK51mV+PY5naN+kAlqJ9BxWB3dbFDjgVe2HlUGbS6dRiRqw747FXFq
+HsFo1j/dQVTjhtM5VB237xoYv0qFNG1UA8MMKszKMSt5q4NywbGxuasMp4vISOvgaC5+kTRvcFl
3ZYjulKtayuYqvJdVYmjICSM/HSun3VcS6W2TbuXBNlZlexVdkehOJRE8mnRs9bOC/0tJxWuQsQW
dujlDwqvX3NE4du+18KrgoCeoXmsj1plHCO4BzekP/hwWa1pZuziZN/q71r2dAHtkZ6j6ZkhnApk
4DqmEs8ZJboA9llApUzo1zPLXHOPYDTjaiFKM2Ka4ASL4hpJt2dHzMRSEAuPEqWeUjnimA5vpSOv
YpIYzbx8buVPDexDmkwqIpJmxgBAB3OKnTeaQv11IeMd0susNOjunhe0ngrG2jKoSw88L7F//dbR
oNQKwB9gAWN0wIOTfUik8ng+ZBDlodI+PDdmLUQjnVxu/s3A9lE5cwbhv/M+c40PBGbTzq/Ak5Ns
7srgQ2HelrDeL5CmX6HGoi9H2ta4NsIxSLYg3aAq8qkAqLDBSHwBdGYYF6C2vSFpHl9nMMWO4BKL
hCfYh2EBLy4sJ408YtWBUZuXe2FDuOzU32oPF5qCRMNiR5H74291oHPvcyJmYSKpgtmDYAvnYCtO
L/kGKTu0MCsZY8sx5d7QL+WbHJhwiigSOtrk0jMWQg4XIrwuJqJ9bgO6FORLBjQpRuufbFvpokUX
NlFnhTj4wIIfnoKFAfEbNeU03sPlzNphuWYCO9fWyVu35gAt4Ednp2kHPb2BxXx+DU4eMDaA99TF
6RASfbmuZtDmP7ghjCtHZD9b4/ZDn0fbkHy4Hcf9C+qtNRaKohum7+4JcUL4fB1ckcmQg4sN6hSH
T55ux+UpM4GhjhWG/1E9zkKYwXfOp/KPNnn/stDJGMNwymjntu9pNXGD9j1QD9IayARzlEWzMqYa
8pkN5wAm08WzOOo++xfqQJ7+H4wmPwvQ71dw6wLSOr3xy4grCGe41CcqiR5A5zsqUUNdSOXW5Vm5
BsPq4Yqii4wc8AXbYKV+pmPEK9k4O+bKGA3EPLSlWbcGlluPpBEIhGDaBbslsUQJWRxkT8DVtRVz
VnSr1nwthGWNQs6bi0ziwZdKU9PYhNePrmF+L10HmtHnDTK3Vo6NH8zR3phYsiAbxh8y9rbnpmQ8
vFAf65d84pub4I0fsWF6h5f10jvYcFmLhyvkFm0cTWP4GCj0yVQ/B+MERQkI6EXPQ+rB+mRiIX8E
5SOMegFl9toGDrLNnFQ85rRW/RqQ2Fhy7nd9Ai39SWI+6kSh+yMpHqUw1Ejzvae1134tOHSTtqVE
6pd527SsLS27iHilDuXYeNM/ISN2M+IMLE55m+y9O/TD0EX3FoPgG+P64GQLSrQcgg9zn4IPYt+W
9SfjKgTifds8OHjvLiOSRx4bFKDkME0qcp67AfL9VwBgk76VnY7QFa17wnQxiV84FcApOt4T5v8c
ZX6ttf++2M3WWChiJWmp23+xnpR+AcZPTbfvTucjPAmw/TYD8Cd02/Gju9ccUCUVie/NNEgYQ4Bv
26q7u8eFH7PMm2u6OZxENX6LIjQVjgvNuEPwZGK0GlIq0ep8oo1GuBDWGZUd78n/NPf6G8+i9Jk9
JDt81CTF0xOg7NuRBiC8Q0RtpvfGSz+be/0VGibCStIIVfFWVZNohuaGZwO1OcSuFyCz7aFeE5LV
c4mdCGIZRGIC0biKtT9P9264Vl+tGWFTEwZq1xipO+yjOyXFrxXFP9fUF0H/HCD1Kja78qwrB96N
nJRgi4HxpnVRqMN2dj1KJ2FIXvWat3sxoslXOMpDvTXLPmKkh7P9fTU/zQn9HTKR9zGwkcUfmVbN
uesis1CVQy+btskfbbf0miLkyevAoaLs2TjikFAaqIdHF5HZnZPcTxvjzQXcLOzS89Qi4yTDwpYm
MoXPCvjtnKHrtBhXizOKx001S5x+ktac7s197379myXcGF6pRQJfnzYaCUVQ1Rb4QWz9HZ6Iwoba
B8x4MKumFUekezf/57iM787xVbJ009RYoTfFpa9ZtFiFSqH33D/WGe9ofSa9npdJYZ8/gi0YP5JC
8guhJ+k6WId2u7kQ/3dvWqH9tpX+ex0359Kw7sI4OnMd+jJ/YX4iDjkIDXt5qzxLnuSWNh343ryZ
lbApCQV2YZhdnYLyR7PL4A0It0VCeNKDviYBgqinYqmvjE3+hLQfvQfJnZQDXrg2+viWtqZwg25E
i65d+0w8lCVe8RgNYPRqvd9Z3v0d/NbD7u8wedAaDX6FRtHNHdZLSTBqQ2F5z6A2iwAP22n4Wk8J
H1ORkiMnIsYdGs/ozuf+tg/9+7k3dzSPOtHwiF86aGuA391CHYcTf2+AAB0Ex4ZzoTltl9mQzI9w
ZBzufPivP+c/X/rm1J2aehKR7qQcVNt1SMWz6RgPSPGy77an7n3Nm4c3D5O0aRjdHWSbEwbyMmkB
nfDUnoRyYBzPC3ECGLT9cqbnX4XnnW/6ow108/PePL6Kein8MwqgQ7ToC0Bj7kHaTQbIrGksd3N/
QhufZxh7CTUxrntro4//vgT1tzPrP7/0bRHohZfIuLL4DpyrsqHOgMZfli/SgeZqCY0gU6cZnXxl
ol7tapUdIG8TEAHTLSXMnVIOchFmCxKfpwpBDqtkS8uU9HEdsecgyEcKrhLhqeYAj8/uPWC8f2f+
9dN78P0Wfknw/tmOtArht1prvIPe8B7Qi5HdE9O4yHV6vls2zFF/NGh/bVGnO93uu1cV+Q8TOxAA
xQDhdrPJ3KH7nrd2Q0wabBUzeFB2gbDLXiEi973RZByde8Os1KAmXLhffXcS3+ECiKjjmIYAc3vz
twrxfrldE70s3fmRvk7pf7wGviya/3xJs9aDi3FmnRaP8YtO95SgZICTYyLIXO0UemS6XvFNIfsA
ai6cjGm4ZvpEgmfP+BNn4HWX1/W5W6XUj4w7q7fMWklDzoWktTqFtES+GjLMBJziHzuCF+Fm88w5
KhOZge72CF+CKi3DRsnCvIzXZzfiWI/BmQFat09P7ipzig9jJtrBZWBJ84AMMqL4iELDZAX9zGEi
Bd2L4ZEDWDoYZg5/YKaOet359Yze+9+LWhJ73c1fN6z/839umBeqlqX2r5CcWRGwbauXFUXi6sIC
VvAAwOonzftDmtIkAzOdrLQXj6jVPjUs6Tml/VMotrOkmbgb8YlrZaow4kQsuPuIH4BwiHGyV0Ay
f8TyrPVxCU2uz9WRfxwwfXcSl3yCt6tJCsDic7C8cZ7Y+OmNR/3BmoSTy8l/LU7yXp9lwGIOUEil
Xo8I4FD0ph6ySkZZjCbLGV2VeGxWNvbUWNr4hDTVPeHRDXeNsZPjCUwCpic1jm3ChmoR6h9NlSV0
qbaFGu8AdC7IvHQ/BM5tUAnTOwvz1/rDVDHjM2JFunNrjVEFuUlVo1UOl4mxVh1vGsyTCQztUc9/
Y5xuONHUdyKblCT779/41/OzafSGaPzQpnIrjkxj0w1luWHTv05d5Myyk2Zz1RwZ0CMwUA4vDm+p
QpvICJvkaIKhwZyg4H/u4K8ld/bLr7fMj/X2z8Xc7JdaqLWNFHYKc6ZBjCpGRHnTPyQITYlJQqyk
O5066xlh2ZGZfAeP/BkbwnWUPqHIV468M2k4MQLoSEDJRhVtEGbjBF/iwdHu1cy/7joYtjRZUSgs
bu1aV6/yfEEs+l3H3V7h7JLvUQKa8MaYe2p/gipnFW+0I/4ehTDm+87/r775z9v13xWo3x9PS47C
1DO4gga++cBjw1gk7xSuwz7QR5wY27we1C/qorDvHUSNn4c+DAq6hTYBiQL61Zvi4qLk53MUxefD
pd6LdiOw4XVwJEBmRyktz2YvgB0kldndkxtdGFMkO8ojPvJGxxBECszeSh/Vj6o3AWU7jK9e+6Q2
MzJgIUJGQLRI7/Nptr2mjxD4GVB3nGoreaQHr3K1LfpcD/9BbRwlrceB+eBBg6j30nUWezsFkCjM
HNE8lsTFpPP4Mi5IJdXHeT5FeJwynIIgRyJGS1sgqFdlgAkxh7mY0dNWSOvIOTA7UkWw9R3Rl9JD
027ep1j7JEPEAMcg5MddK0UlSlKdLr2GNg5aYz7Tg5l1sUP1HRJWRMsQ0CXN1yHLnn4FU5JEcJhJ
NJ8wb/uDPhkJpJBYc/EBbPrmPA+f3Id8x1mbBjDyEMK7pzR4k029SZ4ChGTsK4h1X/A4HfTPJuJB
GLLzmFceqvDt+hE4pHWcTvpe2tWvZ7QN876LS3IVDiNvhqtKPZ4tRNkD2lG4ufQnbUUD5yQ+NgtQ
GzOfLDeQ32OTwBKa8QNrCTd9RqE1RtU9gMQ06A0mUH+mBJBPVNua8YqnsZqMz+vmBJUecakJ9ABc
xjh7iDl2OTjHZUpEmpvSA+2ndCPEzhXlCALWT6IzHPFUP1ebksPyxiWyYFTNC9DN0dacXhk8ApCe
S0/BWiV4YGA5JMvXznnZb02QhrFX5ZP0MZ21drQN9vy7yI0eqaRxuyMQYn1bzBigBCHolT1k1Ge4
IZ6gr7lmHo4gO3ph7M9RzPgEhM/D/dosdVJriDpjrZ6QbWMEsdBIoPHYWXYyryZfGnJy6aQhLacR
wt3ddULMLKSlaS+noC8Mpn6YPhpb4QWN34dBx703rXY7kw30wdwgktlh05wKq+pIuM6oXPZ/zPBA
fOxORKXS8/VPNblVNAfXDW4ZAgQgCfRUa1yUu4Z2pzgwlJmW22a6SOlIAtwQhjgbo3nQQZ1XSQVx
COTV4c4W9CVTfsZZu1A/2LgzemL52C/swCm3FSOOE+c+0s9yCpthtGf1bMVswYMkDOV3ZasQh/OJ
ADY4MBC+PgbQWC1ydwaUrjV0+En+FJ93CF/4hRm35v6YuNtLNzNJef3kLzT1PXXo+mMOhmJ0yNc+
qFka3gSXLYRepjmRF6Ej9ZbyWWMdxGQmiq+AnmRI3hBYOEaet+7OoiUJfS13UfXQeBrp5KMoiA5G
KcKOjfZkyPsztj7yOiIsXu77WXj8ez81f5ZMPOLwFWRZJdwCH9f3d7KqlmJWdxXxhJTFLfFP9aLA
rzjU3vWjMYNjT9t80iOptAOTjn0+DuVBPiVN/qAQAfbaMbOsGcV2wwB2NGxfbxQsUyqCZ9/eNtsl
RXh4UAn0bufZtJhXZxRTga3lkwKNySRcmzN5xkq2luI7mjzoL9MMPyDtWAQYW0YKJuQsutNPLzAQ
GFL0ZvAJtWQH7ZjifHivt/GlzPy+RX2/HTdbVBH4aqoZ3A5qiz54DYT1Xn7qJ86WU+zw1d2pZ244
xchBpO8feHPUV+WrGNdByyuWQqpdgFTgyBcNRMlugYjzmAtkdo8RHHK0QTbvMVN7yB84mPGYnY/1
nMkZllxzJzyicThrg34I13JuJBd9Gpbky7KCRyTtYE/z1HEEvaMd6F7vci2EYdm3X2dnWidQCa9v
BcFTzL+mmkPHeH+pR2U3J2KD+UmJQwxXTfjoi05DzxGtOVkOsApNRzjPhZGygZXdNncKermvn/76
NW7qq1LSvDaTuDm1uaaYj4DOHJ7LVbqdWLukepDzacFLhR7M3Nj2BGwLa0dimytxJ9PO5uXHBOD0
9wPzUwnd/2CYc3pcFhMc8ebw3rhX1deSMj9U/bvnvPOxCq1CproT0bl+gkmBJoZoyVrion7DeaE8
BzhT+L/YLujJlVMUpnPxTj/yl7L421VJ/U7+z8lHkC8timPWbQG9YJ++cF1DYx4fic5dkEKkLMVH
wRHn3kiZcWywRvcaCkb/YPz4qf67LVJfgP1zAYZfJQFTjPzQfYmd2cmb1UUZKE/yCi9bMQoXIDE3
uVMdvS1xYLx2sV1qq/NWXGbr8zx+ELe4Z9WtsFYm7bv+wQ4w42STV8MQ0ste2YozdRNvzc/0RVkD
5sfg0k7Fd/f9Qk6e478I2+yFHChYEsETg1MJLjeglwWeAd4THwgiw6G5tA408MvXe2YG896X77st
/355V27OoVvk9OuSWY4M+XS+Eso+YkYg7TPsSVDmueDyw90ka9eJVzFtkmn93r4zL07WnOeVkqjW
QXwe8DfQUyrNSoxWJRYE2BwNAr+h9WKtwjW5cqlG5T5g0Rdz/HjXIZraheCE0xoEIok5I1CJNJ2N
WYMZf1o4zSFf6GQuoTKidBkTa8+LU2uZnbJV0rmYmvLOfAU7DwJEnuPjBsko5/z/3fPka7/uNP+s
kJudxhLj89k0WSH+4vziPZQP6mdWTpst90fZpw+muPQerL1rmx+E5hFcjYUIYNcwPnJs3heskWhf
nzxcIcdknoFbjFbFjsCtyw696WUnPbQMxw8EBzaM2B+lZUsM4+UovjLmGqXzv18Cv28T/3yXm23C
qnKtMRK+C/xvuqQYb1GKlyP9sU9V/z9sS78W4v983s0uobhVIkUSL50+NZj82+kX/mKINfTON5PF
fq3+9SDfvHPPoVx6opezAz6THQDk/UnE3Ie2FDyPNcnxxlDEgWJHFFqwMCcU5xQxqj4ivgcTL9M0
ZZKM4vPogI+p1WZhu4JorFwh0w00YXQhou+DWQ1rmLaJ3zsdCFbSaaLpm4gl2MxIJ2AcLvqEAtDJ
2Ij5IMRJVbNZudIEygKC6xA9L/LlZoAKmn/Uh1OaDVpaT8BNVeJLyXQYNE/oPcHnFUs/GkjPWf1G
mDGya4oL/xVICq9m6HrkxB1wel739TMLHz4QLwhk/jEhyYh4X1CW4Inmb6GRBGzzwhbnezaPFvGm
YIGqdzTswtAiOhHhdQ82Cx6YvynZROXCEH7LX1sQ5/v9+ZUkReGk0kSDbV6O489uH8KOf+oggWJJ
SVaYYcYCtKnHOO7NXO66z673x9VcmBYfXjxRqHkTHIkCqocjCPigGFNe1vBd0wkwBJEWHEcCcjSH
7jOuxyyw+SfodAYEeKPmpeUJNYu7Az9+KPRtCJzs1ieaDtgQ0ot2vDxTvJ4fw3p0edaO5ZrmSjnP
kSdyUMoGFi4y8KCP59e/H6WfXuTv++mt2C5KSS6qLyxtjByXRebZ1pqEJmpKHCjb69Db9Vnd7VTD
+pcvZGHg2a2jOXR4ohU/bEAfobZ5y+OH+fvCpP6Z+utBuJkSxNeqkOIrD4JAtU+7BHABsLM5Sj92
UX8Yb6h/saPdkx+avxU9kF6w3wAxMU3l5j0ZGRczNrOkr8gn55d2AacY+5m4z/mlKQQH1u4yIAX7
lWcyOI8ladxIk07iqoYZg1Ay6cyhl63QnKc5/JVxx1EyX+TiuEuWVXes9U8dpQbqVlgkgWLj2wRb
MeF/dP5LpQ8osSjR1XIdAvbTlxLwz2ZGkrIY2l09kc1FgLrm0CqLCiyPPDIfeJ43rT4SpQkcFX/Y
xMMMpaNoI6KQiLct6UW7+OrytdZOr4l7SmuBSF+DxFDCc3Ksqta4kY/G9TFUR3d+wZ9zHot2z393
8uYtHZlVoSlBmh8uI5HA70036T2/seNz7Kgd0Jwced71+fUVU+Hs78+2fnw2XSb0PQqRXLqK1Pfm
VzSDopFUV3T3TKj1Dkna50V9iMy37FKDKFzWTWCX7nVkVDY3vdQJitt2Eg6TuhjXDclw4SNEQndW
xSvJew4IWk1ngTZi82dCk9K41y0Oovh5aACI4Lku8zx+LdV91+0uGZE4ELpoXI8Il6HtcJaHwVo4
XN7Elbs07WDnOiKRvwSWvpfzeAJvd2Fse/2YyzmH5DsJ4RkGHXNtJfNrePR4kV/8pdC8MK4kpEcY
Z5yOCrI+u24cKhDughHhVvC/fHGceGudboBfvkTe6XI9VClljcbksEZQ5ZMpyJkmzI9+/z6KHkWy
hS93fnb5J7RdpjNMga7AilcQW9/sloUW5UrXVNreXKpOvej+h73z2o0czbrsq/zoexboDTD/XAQZ
DB8KRcjfELL03vON5jnmxWYxs2o6U1ld6pq5bRSQKKVSYtB95py9197zbmA+UYdrZg0upOxfFM/Y
h6TQmgzl6Nwi1pOsF8sEcSCSQ5x5TB0lEsg68Zw6R6yXhReT9HIV3XYbMd40ja1QnQqXM9s78LW1
ApG2jUHWFA6pGZSAjRePzdTNq34xprWo7OvkFlWOvKdKQK03CtfRdGNoFxZbXr729INRP5kvzDXl
o0UfbZl6G6XYcagEuzZoA0xHkVuWSws0qr+eMKJDYWBxW8XLjshxnOoAN/NnXd3gklUw3qgAeles
8XJKW8XMNUiGBaeLGc+ig3UCt2e+1OaZXRxhRSMmY1BmsDTkxC7IrT3WVCpZfzKl9Ye6P2Tpterd
CWAzUK05rMs6kCLiOYD9xZDkxswNLIJQ2tvSh7SC1PGS+hsVxvuTIUIof7TERc/cDcfvou3M53Jl
GdeGDaQEGAlpitNLdgHYiHaMDG2uanNPmihlIyRkZxPIwjsZJMQHn4gtngFKVHJcyv0BV6u3MZqw
tVVlbPcL5dzce9GKBcSY3LGcZnWxYsJ+NZ682lkR+0iLV3uaH/c7pkz8AIQ9ZXSC8IOgF7BcuIFR
vAvyjizy18yENbfzIzel7NGvp+LWsEjIq0mWPSVG7uq9cSgjnvakaZdTnC8TML1xXRH3BypsSt3Y
mrZEu7Ht01iU1N5johOX+SQqa6O4pb0mPQruX4872i9V/vnZR8GkQR7RlV+pZblvGWMfEvj5xET6
0B77W8pg/XAIdHiSq7pfI4CopZ3ofQy5I2gHpg7CUEMfD9qN6Z2H8IoXG8BERZq2zSgS3CnkuE5r
min+W3cMzhE0pnFtLiUk1wKb7SpaxdpqUo9VvzEpW0VOIrlm9FC0h0RYK90hi3ayaJujo3kfYPoy
bBpfWbh/FTVy2kCFeekNCemE9am+L/hd1MZmoF1YWZGS/WbeFW4yJ51RteStU2h6LmbY05eROb/M
1vOBKZFjjOZi65+1WkMoFrEleOqlt8EbrXhXjj77qqWwzIjixMEePpovQPq/EpJ+SsuhcPTpwJ/2
nIUpmNTuOLBSredqETFhAHwQA7K9Z2Guvyls9OAr2P8PD5gqc64m11pUlE9XWu+VAnWQol700oXw
BA6ECYw+xRZrXHuNjSwmCOtpLM/jLZXpGMIydOXqSUZp3Vz5prDG7WTgXwHHUSYvTTatLb2FoXEu
UOP2wWst7or+VWwcq3UV2EuUb5uVJR4M6aBaay9jOX/SNVDa1ULo1jqONCvDzBDRgqeVZBpYHb2N
pOBx83Y9LopYfVIDtxLedIJ52uu/vhqfO6EYTHVmePxcCsx2cLmf7kJtqEWjFRobzV47DZqWbqeu
osb+/c9vf/HPP8o6BFlW6ji+//T7bHJiudEgjn37lP/JCPqHbHDB/3VGECuhZxAuP4UEzT/xPSRI
0M3f2HywOhOJbrRwkrNQ+B4aNH8LYSEBBYqswcAmdub/pgZJ8m8QiQFCagTl4a6Yl36/hwbxLVFW
8c/LOvwBycTg9TdCg+RPRbW5w04u0becy5ljSOPy57pSoapCJWgpsXLgv2BIFTP/HSVH5M/UhX43
SqaBxGHI7XCQdrU5kKTW0uRhV3EpDToZTQh3CqdsU7FZ7J7zAHQrK6/AD+D9QpEHC2z0pqOrr2Wb
OFIFVT4MH+JZdjRHpNRsqXs2WzJZpWx55Hq47nXh1pCicwMYuSgEp/Cj7VSYqwoAKnaGySwdtcUC
m8jXU/msluEmTDp3gIxZMVv4hBAH8ItibSNr4IXToLjNq5QNckLabFZNH7j+F62SfFQ5PR5vHMiD
VJm624J04bnVIlyUhk8Gb0+vZEcMCU/VKSUUxaqTe+LRY07wtsHxHcbxrpdkuxdxDnNOkrISDcgi
oYkxP9vrXUmm5qhed4RU59EhbNubbkJOPXp7M5NOnkjgPe6IQUBaSBSa3LpF1reLQClpomFvaLLr
FKRkqdwVynNo4H2tpVetF499VhLUKMkfk1bcyQJRuHLKdbfM9qowuVWKpp0ySXKDfjr7RrvLFUWA
4Zk5Vq9SMpWYShuT9QaSgMkAtg0AOrlRrew69GV7nOR9Hmaj047hRpcNVxnCB0NOF7gKDZi+j2HE
AkgPV0nui2yvAhT1HwCja1OjAIrJIR8fPF11lLxaN4IMAtPa6nXimAXS636kOY2Ol3WUUaX4K0oT
TUMt2gENoTzF3zZQdTUFTFneOerpghMk0hIKmg3dTihrNInkucgVosn+ykJf4KVwpoH5qdARmhLV
j6bjl7cWyoTwYQCSpCjuqJt7oi+cYgj3ceed6vjWpJUe4GvUi2QbmYQFxfFHa4Ib87nviHHgN/kg
5mHFGcQwJ+VrEYinKrVK2+NdiUQAX31Fkz/cm3UDHaUUt211qQvxYawoLAhJSxgEUtnYTI4hShm1
lzbaEOxGf7z2fExig7y30uEmn3vs1jDhLBfVlSjMfGfOtoDWiWVm/FCCklyFScOKkGTn3icJ1Tu2
4KYmngAPabnfY4UammfJah9ikxtEmdiHsp1c6R1e8n5VFN5OYN2fUILBiRIJUH41okYEXDnZjWJF
7/DKkXDVBRAB+c30ga4PwaYd66ex8rjYQ/0QhCqATL9iQ9VjZw8ZGqxcf9BZaxoBN803LZbEUB/8
gYKJUJdMvFKhLbI0vWipfGN4yfKHQfb0vUbyY1TXvL/6Z+Xk92GL1afB5Chhcfm0RPB7ScmNoZKA
dz96IcKKEApE8vDXB5k3758PMoOvOAbjNAuRn8fGXOoqNSg4SACyLs87W+3v/voIn4TO389DRWwv
mjP3jDH950NMiW/WeqdIDiiO6wgXyDBER63U9tFkrnNsRkkZX+rA2lRY7UC6W+dqyO+sBiGnlcXP
RoaBCT4gZOlBgfGirUfBwuUGCFcw8m2WFB/KKHy/9v+Z65nrucX/eq632+r59Tn/ea7nJ/4517NA
N9kaqJCqRbRA/5zrrd9YuOnI2RXKBvNC4Ke5HpHbjONDiG2yofrnXC/9ZqGmImkdgzBuLhbCf2Ou
/7Sc//asGaIoynwQUYFt8+lxLsq+0pUmA0ceACSYikuTMDnnWfcQ5v1JMtjOyKGj+lTOKSskse70
aRUs1En50Do8GT9cuj95g61v/bpPrxe2CkgFOFEMNP6f3mHTKqPQnzATdqECK322ZlHp9/P81Uqt
2wj4WCw0e8lvHvQpgqwT7grK/GnuOWlVbiVxIJ8FJQWRgmYePUnDYBtYlEMwGBNZhkZZr0rPXA1i
t68zwW2So9WVtkjZREByKai7GsZ97oWrvLJ0txei0MHmD5Q6ggortPlFVk8mRrqFVlNwb2NIyeGp
6wf8Dz1VUbOZclcMuydFCZ86wTiLZezmBDaIQ78RWmFbKNbehB6cqweBULio2Qk6czQQ8yj68FsK
luJrTDuhL65Dbx+F9HfIHhiGDx9Wk5g+ecPZQnfbQAFryPyu6GWpz0zMXIitYhylTrHrkuQdNjsi
BknrFOSHFB1OQ2SbH2OkxwenCyzOrJ3fq8Q4QPmqyB1mxaURKahq9zWUxXFYyDG5oqKxNIkiCBKn
RSVRCT7QlrvSu0+ymwmdo8E01UFBH0pCteCXjFFPO//eQy6FTS6jLSrSpa+VcNl5z5Os2Jock27K
jthNyRUeQo8A4mw5QLuOiRvWBZ8Ibv8hJetZ0pE26QO1FZZjNVUCSaqu6nBcZ/6x0MdNHtPIUaMG
6dabYL710YzOT8cFCrt9RdSGVV9XkbGSyjt5uraG+XKlFu4Yi7VcV/lLTYg2Ac0bhXRwHXNpkNRI
wO7ykLuvsGhgEvU0+TqAeRV4uIm0G01d6WVtOEFVw/SoinOhJveVmYPuEOTEGSflOVdg2ZW4zgu1
PhWU/ZI6fgwFQqetVtUWgi9dqCLsPWt8t/DSLNOpUGxVvc9LGrX1VNEsrnmS4n5gZpeHfN22I1vZ
tn41i1oHC9ST8iA+TUWKEwqazlQlNyz8+Dvs6W4m93aYsNjTJidD/DwJ01b1zKumqJaZ9lG2j0SZ
AKW6GLxU+VDMS+hjNIEKKAEfv0R1vyj6dtVL4Atr6njmc0vGd98TSfUaIJJifjeo4/k9D2IzuoNX
OH1N3gcNoL4Zdp1G/SkBIYQofgaNaxj/JPDIyIwKIYHP+dzUh3Kq2a02ToFYL+eWxftUqu/StL+W
01fVU4GheHbKak6Z7pQBib9u4Z+p7SGbrmIDlEHfokWrA32fW9KhrtayiVQ8xLKPCmFRtBclBQ3X
v4wJV1Q1XvzqLGfSdqYWmsFVP5H/Jz5JWgNqCDsdBVg/jV1lNG/SkffhxrMubWitU/VNiW+b6WA0
10UAfKHa6P78IJxUZWukxWqC7yPpHyFPOn2aSbw3amunTdK74R8I+oomb6nC8vSkp1BQTlErP4nZ
vocCI/FLW/rlPN7UDMx9kgdPai2RCCIBT6iElwRqwpC1dqd4dmOYl44yd6SD2ez4XktoukrdUCFx
hNWrZ54VNXKU8Rac0073vW2jItCJ1Nsur5ci+ZBecdHb+qaSu6cGxHjDOzNFBHqnw6NVdIcggjgL
mUSxjiL9y0iPl0l1F0/wBDBe9423SuKcOyx1RzCStGSj5kWbyI4lekezkP7lL01HD12RkKxDCU9T
67WyNnH/6MfdZkoiR5W61Twmpeaz1lGNNN7a7E3HuBfeecajVyHBxW7LsGDnvmKbzCeteIwp1onj
RHDLcewSe9DXc8KMRlVYa+J1ENWUhk8aeiKzPLQAiERW+RrO4QL9xVg+yPqzoHcLhVFFq06j+uZB
EapC5ZApR6uuNn3XHEI8DAX117TE/EyVLKOvV3eat9QFRPp6hP9iZCCdm6mVU+AmMYvXVn6OCorm
A87CYKDq5S8LJIZlk63qAFFa1fu3paSi9CsWciddjRXU9xCFekMyhl89C6q/ETPLGZIctd9Q0I6Z
FlMt7if91BM5nuhHJmnbsuI7K6L0NHrwqDAul9UztIWl2c/7aYE6VA9T3ihezN7aiDHe6JBkAFL0
1uPUHdiLnwc1AD8RvhB4tqBOeJ1UmHjH5l0fwyOBe6s8pjJf7zMeyZRdc4ZhMW+YIldC9VYb4r4Q
mRVCUd34PeAEdcgM3q5k3ST1tUKsS2qhD77K8AfpJe98KLF7bGFHQXFI5XrjqRhGem+p+cXZar1b
k/elSEVMK/zGoQm3iVnsZIql1vRmwvZIWmsbfosZ3xbVjapMCCp5DkmjZ9ebUFJk1GfmhVLmj6uh
fU2og3fz3fbOOVCCelRXdZOuy0RcCaq+MZozm+K9FmWuWJb0S9CfANmdynNYvoitwJrdiiNbUzCM
JxquanhcUYFEpUZgKJF7MALqtToIDRiR5lkyvU0QCI1EeBUJXfw8pSVCvGjcu4oRkHUAYNEj04JF
SiqDmA9WMttlNgjgqEpXqNrrYbi0+XMRtdQtIACGyKdlwxGrZClNt6osLS32ioy8zjRES21W8Gr7
qcqX4mguk+6Qx/dVr20o/7slDaIS6jr1G7yuwr4Mm2VH2SW0EEIMZ89aVWSLZXm5yQJlZSr8FZlZ
jTAuEeBTdHgLK2Y9zL1D86K22oOFCCKorhNZeu/qs5xDStAMIgumFX3gRdcViygS3ZEEIo2ijcZb
PpAS2w2POvXNom23ckxZIbgE9caUnyvQzIMg347hYzgRcZVrdklXUWoeUxI5tMla6kpOaCGDrvDS
5AlP+G1dpK4kXoUDCY+zXNfc6Op4zCATMdYpYCc1JbLr5qM0z1bAZC8f9KJnL3mfmoErca3C1LJz
VUDe+pRYDam6ZJKEdCmBR07WbGdZNaQSRk8KSkOpNp1kIrdAnOBg3GrdvYJMoSbDaNRoI5nq0Qv3
jcUDGHrLsrvK9AqLggeNbs4bg9ulYO/QtJt8qG5zhruk1+lGce8GxmNB2MRIHFQhWNZitacYFETN
lU7HIZ3paEb8MAxrQd63xGcLp5Rt8eQLjFv0Y8pT3t2Gput7myG6Hf1HORfvVT9BF0IDTojETWi8
TblIYxU+k6WvtfAUFvpbSDmgRrkb+xqfT/hAHU+G5SKER8nofGminPlq3hNOqtv2IbUkC8fdCLlt
60vAPuIrq0LnLLuEktHDr46VP2E05cYY90hD0XOyHppY2IKRCyEiSPWG5cuqbRu0YZhCE2Nd0FT3
6SSqcrAOk3qVMVezR3B1FkpVh12vpIwUyieB69B28XGkWiDHPEc1Dm46fpSfXEMJSa09ZHO3N5QP
Vo9Yh5tQT7fleGXOII6OhzLYDeQwViYNtgA+P5gHBgGWeSWSNNYHAlId/cWqhVXHgqIxJFtNhitL
Gdysod6IkKTLZ/NSuVXR7+sh/VM2ycN45xG1hJEgo9xTTpQxQ1Dm6pPIwBQnj+W4toQrIY/ttH2p
y4vnu6KV2Qns0WyaNik/KCJ+KIgBmuhnNgAlukYEQIpWmQaFmcjrIVRcrxUPagrzRvJJjfMxaaAi
7i5G9qIrr7GSuVpPY7YFFxNyzvUqlO90GdhVWm+NAqq6EtPKflOmaDdE25iKmYjAb25wSwmpWFO0
ygcSbSxrbfFTlkCj10t0EJgBpbisFV05wdUzNZCf1PaQIqWVR+qxUISzCJGjn/vA7by11Y2A8WAU
VubtWONPldNzKaRvnvCkNcKHWUiXWGtOHvUDwqWwtSlheWk0eJVf7AF/LbAYCpH1uJBxzWn6p+Jz
LAKD7RqyU6KNDxyqWyurOYzgKwX0nxSLDHwqswpIZAdsfjqMXOuxYEgxqEvmJrU4UEltuI9/fS5f
HYQewI8CzS5tvF4fOYhSIGVSny3MG6X2BQL1m1Tp8575x1P5tIeXGkOV8ixRHG3Rf5gf5XX4ZNne
WrQWM9xzITvBFi7XNnj/CgjwJ7Wwn67h/P0f9KeDJECgajm9obj2xhuLkeGvr580X6BfTg3THURq
XcZA9qkc0JoNQLMQIGm9hAuGRohV4MzExgbs9vfK6YvD/dzF/l4NmT1+fxxuVtf8cEKZlouZzH7O
qRxvNQPnPGXR1PjEShvJID1d1Y22ULYchoMap8QXh//Tx+WHw88f74fDg7EX1MHg8MLauMLM4eTX
rMtNJ0Y2RJ4aA4f9dYrpJ8HZLyetftJwi72o1HHCNe637RIc+iqfioVOWJpOoI9e7wgYKut/A93/
1c1VP72CeapObd9w4BlgNjkSqSTeZo4/yJbjTtt8cXHnt+Dzo0SiNK1TymeG+vloRihOHXsSxaFQ
rri6TexqbeMucvMN4evv7e4refY3XMJfHfHT29/7Q+J1Ka9HvYxu8C1stAfD7e9UG3b6i3+rbmZ/
R3lSlu2GhvMqOWfL0PHdL1XDP2sFvt/gH8/80/ggN3pnWjVnzpK3XtMe2dI/hwy40pYhbtUrM3GB
UKza++nti2v+Z6/vj0f+NEB4Qzd0QsuRhV27VNyW1B/p2LqjMxvivsJIfHWa89v1w9sTWEPIaM/B
hn5nsuBNJixU0Yumd6svTuvPxr0fT2v+JD8cCbtBmygFNzbaNBvrnvwoVrbefrBll6AyMEm0j5aa
8/951E9jod7UyVDPMxbkBOmq2CgggiEGmcqsLZ7RMxZaLZeA1C+O+9VN/DQodqLa55357TGmIenE
sz5r9grOY7D2byhM5vP45bUhg4YYApnoF/XTKBhAA2obIVUccTvtSZytD9aZJf1CsqOddlRW0rJa
EUglwab6m2cK80jnqBZB71TfYcz8fF+DQDcSiqlAAh3oY6S85+8kIBOyqO/69ZdC388D0qejffbO
ZJQ8oqqvFIeQYY6m7IKLtbQOJblf4to7fzUc/VJa/3Y8+KYGIQUivrtPw60Xt1SjJI7XueNdCkv1
W9YFaXtfx2z8Mqd8O5ZikCVBU0EkwuHnK4mapBetErdtvRyX+TlDo1fcZ/evgw3c70h1A+XMV+/H
z2YFlArcPYzWuiFCOOZ/P73/ZpqETSyOvJV7fduv4gOE0vMslq7XXzwnn9//T0fSPw2ogh4MLfmk
jDRIjBbVDZklltu8eGtkrAudW3krbIbfjfT/6bDRYeMC/+sO2+X55fnn9hr//I/2mvKbzIQuW+Ct
eczEGZXwh5SGb2GWo6f1e3+Nb2V51QT//Q/J+A3xjWzQjuNHIO5wA/+Q0vAtiUgWC8GH+b3z9nfa
a5+eSRQ5mqlDCzPorunqL91isMuDp7SgKylpYlUNieEdXd0Ntl+RBj438n4/Ei0zgltUEY7wz29c
1ehD4o+sHaONxyJuQhcbH0on3RCzuulCW3sPL1/OuOI89v8wVn8+6jeb7w8z4SjX0xDkFkF/1qEr
N2P75t3G7a0cQA51Y1QxEY5o3cyPYXuu5L3WZdTG4NMey/xoPMaz96vH5Jsvw2Mrr8i7zYmY9W6l
U72s77JHugTUeD7E84jvzM32Ig5fbKUA9cctIIueTpISnIXEVdML/QmsCf0ZUCHMnBksvInvqk1t
R665AfVrLc5YNbf5deFiwb5R70R4stvyqKKZAM7/hgu5T2c0RXKjaKxPkm2CsTxc94f8JV9LV/KW
xOl9clJQRGE/p70eHzHlWDAC6pWwpErT2oGLFWJ8Ghx91hLvrjQ3v9NR+9+BiF3I7yNIIynlW5Hl
6rqdg8wZ1qmxLG+nZqNBekVFAjikIOrGKauLnCzzaKOS+9UCbCJPvTz499rCmWdhKhD8p9oHa6Gj
XtbceCstlMXgEsnD+pIA7kW0EW3DNSpS6/JD3F7RtgU5NLzQ8lFmCXN7297NLgHyq87JBjn2XXGT
Lr0NAtLHLMdUHe7IWIHb2Mqut4leEHA1a/Yj0rwr32Dx4Axw+g/UgG39RGLJsBzGddps4xTktA2d
4WU4N/iy6MfCO+hQJ5l2q1w8YEf6IcaIKJPvDWxzMZvvaGA90HoMHTA6/TO35iNec++cCKDmithe
dxZnY0JIc5u1uyvYxbLE5l/a+UEwFtrrQMoNKjW7v26cMVkkp2QDjad7tfZU8J7kdflSAVUwbrxz
ep+syMBQ01VJUw0VdUDOEXWArY45YXC4gyu6eu1zvLuyHjK3Ip9VXVHcVD8w3gN2W4EPvkhrD4zv
eCgP6JOfMlfZU7ABAzis8Qg68wcHoU5A3bQot9nVfAfoNs4Lp42SLIt7+Uo6UnTEKH1DGMNzwG+1
Zlelv08306reAwqhPJYc4w3Rxyu+Kr1DTRpIj1Znj0VRhshGFh5tQCeU9sYZXtKhxr5BbWufPqmP
/rX8JpxxYfio9Gc6A+oxYXQyD9m756qnCHfOgZAYoqXMterGG2vZrOUr/cbi+dkIR33T7WAaWze0
vfG7ZfedDb4BxiKVfvVCcCSx2FPvSCCVs3V4q5yts0ZL64Gw0pw0qEcMU3CLtDO1leCCabSDt7El
xkdYaxKt2IeQIw/U6F7gHwm2cYsuqCaNPn+sBHLknAmSVgBxjlQJXD3E3lnRZsogpVC7HhcBDxbB
5jyr/pkiRxHDHDqp1VpVlznhVGQEVTZMIyIhWhy4S/omxv0clmEh9asR90I1AAu4kaBkgzK3CfjF
mxCd0ozk8OdAvprSbZrsQYLrgMgFN/bmwLLoHPYLnxyK6dKZD7V86tV91kwU318n8UkuHpFCogcE
1SEdGkId1Wu9volxEcJuxrdxUHemW5y9B3Uf0tOylipDVLkOkhWJygZWnFPYrDPdHWmZagsVTxPN
cJ3G2Wyzs7AF9MvcJEnewZVPK6GFQJH7j5GwTuIlhcEs3NVLcMdrcoDnSnl3BOi8mQEjQMV6oNd7
dPBmtlaGVV2fmvZg1VfqsIyNhRLj4lq0hkv7ucBgDzF7Us5VCzwevolT/05++FvLmKviPbs01ft7
c3gu/sf8o695Qe3XD5r/+fOX9fev/ffceW6ef/pimTVhM16379V4fq/bhB/lF/3+L//db/7X+7ff
cjMW7//9j9e8zZr5t/lhnv244iCf7a8XKGHW/NfimbXF//5fyXs6/vKzf6xW5N9mnQ8RXbphoCCb
Nxh/rFbk3xD2ijCtLJRfc1Xyx9WKRYdPRjJMvJD2TS78z9UKYnjC7Aj3wHdBGOPfEQN9LljMszm/
jQWTKOEu4Iuf1xCtMYVB28Ptnp+l+Bm1O0UwIHP7zFF2yH9Yvs/MFOEJqL2dg6BNLwOD6t+kYSBt
nj+HBZORZTwX6bOJTVRrtiotGS/WRaJSQ8rqLnrBke5KS3FB3fqrWrD8aYv7ywHnBf8PyxieLjnp
Aw7YuMVGt+NrWjnyKUAjcWnu5RsMu9Zzs5yNsfL9pDqAUny6UTMW/Ifn5vR94fSjglH6BHj99dQ/
bWIy3H2ylvBJZsDrjDfzt+lqYN8bb+l10E0h1oRtBx7g65m2ByXjQO7Zlb9Tdui2mCPXwHw2MQsd
8oqXE3+dHrBJUdebE4V0Jz5gSnixngVbeyk2mpORR2qsq/2wUXbmRlsyLm9m0ufwTmS1PZLkHDtH
jBYVg8GidhFlH3FX7vLl9Jw62cE7QwFB7HGKndn+362CpabMGTZsf2KHZsIxv/T3eJE2cEwW1kp8
IPzltbuVHvXILrAZW/S8FrRUbAwaNk7fr67nr+vTn56kT5UasUhHOVa4nOrKP4/LdoWug1pJSmbJ
Vw8Rb8m8xv60GjYk0ByyKqLLY1fy82PUew143IT3p3HJ3HJmQrDy4NnKYs5Ky04hziCEPswHV7BS
AhD446KAV5U/Te0qe09scWWu9LuJMI+3rLOHS32bh/hK7ACSTbDC5H4w1vrWPARPBB4GC5Qw7K6x
gLHcjJz5Dg5vwLpoNSgPA8l01cYc8ZRPG+NGAd1I5MPKvxddxZ5vkxQ5QnDEctmTPswt7N6xu93r
L4DhDOmBlVK0RFehjFv/FY3Ki+kaKyTNuoMPUJRsw1GuWAiXzyz90cHSj2ocdeuhCVxMdIYcA8Ag
YpBwiUhtPEJ0z0eIZwhStvr9nGjbYFVka57QsV1EwwrwA9VumVdcuuqTt0m1ac+b7xUOKuI5y214
nh97gnSkw4RmObYudbosKEw39Tb90KolEMwMrHfuaFAVdVsjLnPuM9vGc/bMsgc/gUsg2Zo83Olq
cuUlKRGgMC5oXxbag4fvlEWotrAaO5Jd5d34AIJ+hwVy7lvbqe8UT/UGa3u80NGCBWD8LQe5wZVM
N21RPSW39TZPr31HPNOOpdeYvSsENlysx5iUDQV5PM4IW9gJG30J3OY5wQH7ED+nGhfNW7VnGEtt
DJGCZs2mOUmv4jnEP2UeAJodEzdnPLKnVXYp7zoXJwJYM/VjJMjS7m1Zc8WlsrbO+vt315lwHCFC
0yjx3A3hb0di0CqewyxaNDc8VzVwMiqFwZ5sNALCEbbMUpuFuKITTVXcCS6ZCyOyQKpjLcClNW/C
S0lj7OLdJcEKzhqyqtJwgD8bxprND26DLH4CESriwKY5QzBz7/A/KiCEplmFEyrMU1EeMA1H+9SZ
pwrSgrMlj4m2JjKmTy9y71gbFHIXaA7jcsAKfOptlYt9Y45XMzwfStZ19kBchTC4dITjdEVv03qz
JFZyL5pmqx5eVKd8ND4A4zz1L9o2PekFFjT5GAoMLEgbWVOdlEe6lepixMByQsmezRs4g270rBlc
EpeDKG64IcLunq7+EOz9zvGoHBk26rmYBn61NKB4cpFDO3jln0yxHUTzJfJLVHf0LzRXcOcmlW4n
qc2VIsls/Ai23jLas3TDoCoehzfh1XwuRkSm84VEp2rKTLDGPVIT60jQtlOsuw3D+70PYOFtgAEH
8RXoOXtHH/3GQvJYgi8QXLrZ6Yl9JU8GmwZXcQlfg8sCw46iZef44kpas8FTXkymMZKX2cd19+1x
3oUg+WBHNY+Bc6ys9K5dE+k94Ryd851493u0UvmuZtVMzr2Ai99uUiQtjgWDl/0f14ndAZs7oAnP
vj3St95lT/6DoWNGXiA1O8c3/DujsFmGp+1mMBZ4diEVTsl1Gy9zCDIdBvwzipUmnRNdLVxB7EYV
x/JIRbMZu0xiiHskDGwo78v3Wb+ABOR9um/ujTMitePz8JyPbpeuTHr+uMnDRX6j2UgVQRbK+kyH
qgiIYG9it6eEWHuMF+kKCYF+FRyju/6k3zQRjmXYU8eBD5WfRXOpkGLp2/JtZPECJgSMPssAlaJ2
h6dSrEF8uJjXLQchkIEVZ1/uyuXgDg6D7RAsMBxDxEOb0dDeB4DFdbUQaLKzthZoK9mkCLxqK05D
vfleqf/oAW/cIT4hVBn5MS5R5Ke48HN1r0nr5AxdgtA5eVOT7IKs9nFQr+Z829aRNRiwTBzqR2eu
uN0MwYrrjw55XRNWFnMTIeRGWiUv5nAawoIxfpszTsyWduzkxIj1PPGFC/VUsnwwTJBH2SNizZGf
IWPpdY4ffE/P0aZnhEwc0HkY/B3s0LbGdh6gLrxMtH5gJSuHRKn77oVNrNzY+g0ALwzJur+UNHeg
GgKPlMN/CCxYTr5ut5C8SbVEafCYv/dnHkrV1nYJc2RmQ53+UDObblwU2xFkdLYj7IiVXdHZMvQ9
eUFqxsrkDZvLyKGdPLbfghcH9sfhbg4FCzdDyLM9O18NJBgI/0y4yoR/fpvbVuGB8hc5NFDNAkoY
pOA42VHczMBWPFqB4x+qZYW/RieXDmcQmR5B6cZEUMMDqh1Sc6C0kwI1Vk6iL2RYZLTWVwERNMwa
/E0jIiV2JH5BviQ+h7epMB1zOibxmtpILu/D6eizoiYcnMbNxMN+NcDODe6LiI7uDIaHsBBdicxZ
SGDerEt06j+Ei7zKbhDmzMUe4Gos/tJ4OWZ2DyWbgQ6T2lq/qbQ5lLxsV8jQiGbI7ua8L6c9ya8q
jJfrlvNk06twTQjVvaOvIB5rLiEsJNMeICXyViBVKRZai5iTQs07msj8sbuTyAUHLZauasVuvNNY
b1GdwBCVdv1BXBnICud7gizlPTz4+/khXwyr6X28AsP7JAEOIFm9H7Zqh54LTDZe+XgVRW7OLI8r
l7AbqHDVXbrr7aBbhPWieX2AzKq4louchHw6c9tdRuT0m1ceTJsuwqFdUSKj5b4W79qDeDcPaP+H
uzPpbhTb2vRfqWHVgFoCBIip6EF9Z9kTLVu2aSQEAgQSv76e46xv3QhnVHhVDWuSefNmhoTgcM7e
736bborjPmCPZrXRMGi18eAoc5AsMZJbEiye7W4c78IVx0lP+HFbWo0lsaUIith9g9eyXPrJ1S7Z
fVoyMsWZ0+yJjF+aAWFKS6zVjCOHAk58GJMcxeth59PHtPUbXOJHS6KqXvoB7bOVHcsF+WnuVxho
N8ZjLDCjNMxkXotkV+7Ms3cYruLDFAXUhRxPc0MTe8R84NKIY6QkcBT25/M1BKCDifuqdq4+HJfv
Sh/m5DCR0vaGIoDXFwYt1pkzVgMIIiMOlaR5vFyV8T3k3VOrsSL88RgCbg+TG0KJzSUSxbye2AUz
9p4Iq3Gi700+qW6w/fILmvxBdClC7eKb/SojhhbvCE+uLc78DqTrA1KUVcF3BVbChZr9C1LAvqFy
YvTxcv9IbTRFZAKgBWAzvrErXyJwGzY2hfP/Cei3JahUgYk5HgyfmJHgxkAVYpJ5giEjp5g24YlI
0Cu/NiaojFKFvfT0EIfYPZh4lJ2tlgJzQK6pA7WSlK/KCK86+7xFmu0tc2hK74CUnxpOpFQnR3Am
H3AQ5+Un/Wp3GK9/siWzEFpIDFiRP1x24Adz0zEE/ydeXoMM07MoiWfaCTkd2LxeeWePjKyz3Rn2
/eYkSLqhtF+C8mwdakQHFqPH+8kzQrxxQVm9/BOPE+aDhaXdbYyMKrKbLTxVb6mj3ibXOLrjHAny
afgEnYIhtQ4aQKQVpsWDdvtcvM8p5ZZDHY4HLM+J1ymD80aOLJjvfuAmkbJn0putKXXyMWdq+Smq
cdAo4CNOG7twLl4WxvNmh38RRMXxfY7CFINQgrbsoiGWBURZulj9Np1TCdvcD7f+BKUv4SEC791s
qE8E+FY3m+gvnIlpCJRmLHzbCJ0xCyzLOaH00Rh5wkOy8Ly3+FROLy7COrmDNwwY9FXx2c4AWXkk
PEhMn976Oex8mWOakhizjDW8EvOyQgmbSxaVNFE3AT5KGxNk0R+C3T+dmnFztrguUZievfR5GJnP
/bMWFm5qX5/ExcPNcUxPdZSo9gfhgQCrWT43gmqqMbVV6Ckxs7ZpZq7jwj8xTqCr9PQZLzlOiIVb
voxmxrpbE9TkjwiWLewsHLyZDa1sEYk7w6UnAV4lvYUdukNWEzZYj2bMmnBS90arxE8DmGysfE5c
0BPUduxAD5ZoZAngxoONgsnuxhwCg0h7Hk5Pr70NkYjIXiyTnUeILaF/wor39Hn1JTvxVErH0iYe
zVNeaAeroNhdWI1Y9KqbnKN7ne50UDwaB/cSZBYuMYwoLBQyog/j6j3cefEaHF+210VJRcKaSvxi
LVDjx5NB8eAqpEpgAOyfJ1AJhXUUJ/WsoZMQCOn4sdKCLgJmPMzwWg1YI8T7LsAV8eJPTt6FYQmx
TehCSeTAmWs9cBlzcBA4GMlovBa0bxgwCV885D0cY548v5yRudqHGT+J0o8hATbC5qa+8s5iQzJR
nTtwfqAsu0bCiEVkxpzWyXUnHCRKJexXAA3YGQ4ceZy/PBgy3JJQLcPDMmEg30cSxSs2bA+vNMJB
M4l98M92YdBlM8Egd0VS54kaGGmg9cEQrAG3MWV8DlVsjCHZG9yvy1JC6qI/yUp0o8TmobaOWbh5
NieeVzSIRL1h8MKKMzXCerfKZdycIqAStjW2KksJiZrnYU9Os+sqp21IF4rqX1WfO9WDNafsTV63
Ge4JfgxLqlBstjH5+fJ7xg2HuKTSw4aYB6P4vLp+yQtcuVf/Klndhkc5kh2REQvHm4Ycznny0RXB
bYRHGr5rNUrcS8AO1C+oxMyNiTMbH8AJC8tPW/A9xqYnCACbOuwN6YDN0sVT7yh+jhHUVKjsHtuM
csCBZGDdF8VTZ1UT1AP8OrAeoHB1i7kFfjRTQfC4+dGA0nXMMvdwsGZRjaLSg7/u5Szs0eQSgvh0
Y5V1Q5wFwxT4avfoUNkXhxSmcsadILYwd0vgDTxvcjAhTFuD+LN6SeeGPQJBEnsKBSsOqujJL3u6
KdL26N/IXcvH6YL7Fpo4AgMG3LDHHs2S4JCPE/ZXHHutH/CiwbfR/hcSyLjWgAHCHBjzg28QTilJ
t5IIYQAjY99ueObxZ4nEiNSz+emJeb8HN9yRXHTMQb6KewvLO905OHV4eDF9bV8AxbORpW8CmlHg
PNXLHsNMEV11A8ERYx5EyVOaNJ8ZYagxGTki8wmSY+rco3QF64Vkc1Zy+pHNmZwNORdoB8jPxOdR
9a78Hb9iZia0svszhBHaLNyJDYtaFTdAUhOtkjnLyG9hK+puxq69rxd6T1tvNcuOESCBhn+/aeo3
2uI/94wxtyB7mLr59e9/QU/VYoSSoh0IzLJ3W1cPSUFRXWlucLd0C0FNqNrXF/BHUazz+t4tGOUB
qelsVkbYmPB6+i0bthayybKF/P3yvnNR/nV53x7p5TE4N1JNf2Suz+81RE5zBfzgHdgXxEaGPa4t
L374zm9ctH995zfOlD5sh9qo5pawWbJxy/z+87rBT4/IPDyk+yn2RN5PHsGy+CX/wh9/eRDf8EdV
7/NTglUDO0cZ1E4V5ODAV6v127B1avsr9xVzBBCEv//cb4bJ/6DW5ATqX2RqVf+uWDdqtdM7FMv2
I9S3WO7uO+eBNbfh0j9fvYZHjt/Zy3DPCFlxjVdMRe6O6iT+2cGanDjNzv+J7fR/uCSUxDLjFlge
Aqv9ZVHeYfLfzIMquLT5DNvEZbxSnPOi5Z7kHrbugT6/TRqoeuctFSFFxYgCAawg+InV+zU1+ddT
gU/yX1fybbhwSMzBKVa5knyHY+JGBE/Anhf9Nb6mUAaG9gA6VgE38hQWU4V2hpQWm4hSqztqnwAZ
S4gVxyIYudRdOLG8ayGVSSBRIxBKGSJEmTws3SHD0b5MYEUE2OKxxVzXvEs/POjvlN1/1vUvv+Xb
eGLUJ10mJ0OxwpJNEwjKbvlmTk3OudP6/+3N/eXbvqH3edFUuJRw5xqbO0cdhbJXnP+G95hk49I7
c2b8+BPFS/L9cYmFPDRQ7Gv/cjK7jOI4zi68upiO7qRj9XyjxOWVRSozA9X2pO1AcMF7K6GQO+OD
9cPeMfwDZ8j49QK+rZfTTUoOCZJ9W3kRFW32rJCO9J40FqKXOyiI7Jv4q8Fdvo/jZUk2e7LrLe1z
NB8cGcG79+3o2OJhx8mFUS8N2nUtiR6AcZUcYCX3w+7/dSL+7X59WxKXUpPL0VVcrkeYPUiLb+wH
aIF35UIkUDfzfPWY1h8mvmjgSQB9hlNE1Hk8Tl1xy3li62QljQnu3mcz+sbhovLZq/Y6Kv+xuuQn
2doUH+79kLje69A3hOsQInYs+MbGsncGm2abFYSGBUwUEChjMZrW0Wg1JG3jZ2YjooM/rA8ohops
DlVC2r8PefSqvOR4M1AhPMhhYHuv4FAD/JZ2M9GX98lgC1ILMlgFqU5AAakq8HNFXqKKk34u+kd8
fMl3J6rMLV4B8dJZP0kWoiYwG4Z+TESSQF2cp4mnoZAajMmJOxaY6jhKOJwmU9SrNs0hb8Sdo3aE
FYGbhhgokQfaWdlCcTQ/pbZo2M8mnD52GzQTwWXN1jmEmtxDhUkBD2hmEeZMS89JODnM0wm+pPz/
TUhz5WlRsa0iILJJL8AJfB4jUr0cUYygdaPT1tkyRVH4iOCsW5JD4hadWbEt/XyqzSqIT4DNYHbU
Kptu0s0v1s1PZreJGVKfLIWSQmy2IJ2eGsJSCQ6ofMyl6NAqvmO0F+UmrJeDXwA7ANVQGR+OWLfd
/Rg6E04Fd0RosT96vwsSjUlV1VqZ6Bw6ZFcuoc5c39nJF4Y3hAIXB5dXpfVAKopnAFUh42C4s0Q7
nL0gsev8ZIK6jh9G4sqaLbb1KNubH49J2RC01+/vCr4WEAJHVEpwnH8/lCojbdL6gbYpYd5UCvBr
OCNhmPVCngsp0bsRSN9nDKZIQXxHcrehvGROciew27kwyIln2Nk/JxvgOxd49LFLFk3ADAd3f5bP
kfILbTFTgYN3iqqWSY9zS8Woq3wvEJYzcfRBronPHmNwUHAmtwIrbtcMCwCfTtdxP5NmbWadd92k
ZF9pxPHjpMHBhkkoNl7oAJ1TtrR8dQwPQKOr6pE3Ty6zbEZmBtpE0rgY0AUHV/N0ClZ8IzjqrcbC
FJrZQwUGcnNPrAnsHGejQPXR6vptVLt34I+GtYRv4phE8VnvsYfFnkgPaPkAxQe1AcscYRMPjnMT
aTI8azBdhhan1EtW8is6OWyk6tQZEkPTvOZH9bVZJo4+Y0oneQ0jQbvG6AP0o4BdOKTKBsgZ4rNq
/2gGa/xpEzdGI3gUPG3c3L6VYrJWxFpn6OyKy4RGG1nmqrSVVQEMPTXXI1qB/OU0fey0ioKjaN3+
vd0PiD8RAyl0dyHD/UX1pNNaPDNAyd70NfaSqxFT9Y/sScKOnRC3NworoK7Hs0ilwV5qPHxC4/x2
waAedfl69HbZycC+6b7CK4P/lImYGcpLAS/hgWXlT3+vAlVxMP1rdf/nN6vinvxScl0vZFt1V35z
w2ohQwUek4V9/pw9Z6zyD47YfkSbf3fqd2XxeCkXt9fH7GyftvraXBlbLZ7Gz4c3dnAdK7DUA5r6
+yUOvyj8369xJPLPRzCAVVnY8fx6jTftburaham14Fcoq8bWvfOic6C6LB9Ot9I9xYKtp04uEybP
y2ZRzgXHsPXjVcsuilPGNH9No1MagspTu5U+0YZPEC526Rsj2U3mYRMSoh2GVoGrciSj+DGeMzAh
1T1jDv+ZEoegUTe8JNvDa4mNxHv9xDjqMhcj3zps3NNMAd2WZufg5ufRZWLOFQfgN13JNuHlQTEb
MBKox3lYLuQCFbZXX5wY/2NX7cGnm+iC0chtLOY3F1f8VYuEghKBPNgI0ZpLcf+1FY609f5AT6oS
UcTseSvm7zKNpekcO7fc9d4dEgnDtxKw7SrDQhE5A6Z3nhuzq62F/BsmEqDZGpZpjC2lmWk93IFd
7pj9vDJ9dDmdwSdwZLCJbd9xDU9C40Ub7aSePr88Ub2kH+zegL4PiIhL8l7BKadDbCae8Hwfj0jz
S6eZm3ptKE1vx8ecoWLpFIHAO1R4SBVnFdMn6P6QQWuxy1tUEZz5SyznxocJpuDY+r20FaXa0B0B
bwrmYoYHveIy3rERbKP4Z2ciFwo6IHidPr+zW4WQXtyWwQ1xtxyV3eQ6kUD/YvfwUb3UjBWR1PML
rhsFkCRnkroTF6s6xrKaydPSi+cVsYg77SgFOUBf/jQku4CWI6g2ZwBFcG0fM2ai5rpQgINgWkdI
GBirvFIddGLeo4yVV8bHOq8McPixgetpjBsXkDfIJsnGnAAoAY2MrCwAd8F8wGMwKUDFhw/Hol/H
s9PsNn68nV8UYjujG87aryYlgz7u9gIAG0U9oyGYAWR1qU78LErFfYuc+BMEyM0+Ek78CbfsDUQG
zo+AzhpPXp5Mr0htFGP97vKKp0Z6HEZZWF6BE3FrHxNREGLrHGrvBYe3RjrnxeGeztR1ux8BqYMI
/1R7qn9qeEcw1kRY8fDf8XqnvtSbNudtVqYFhJCJPBlOz4HpC3ix5ZXLsHWWIt1LfeMpcw2cCiGZ
hrp98c9v2jKe3qGdQh6nIsDYAB8/JeL0v2JB81O8xZ+aihHcvYEu9AhflmK/bjtqctAL5XagG11j
m0OnBicobINSsaA0Gyt1Fr8cNtepZPUFC4mzeXGnzBtVa0FPPTiDZTwvflCx/LHP+PWavvUZ+ii9
13XL6L2Bvc/0ZozZilCViWpPgeCMgMBJOOmH80t03wgFrE4ZcNjUe9oNS98zKJinG7SLPO4hwH+8
Hrxoz+efWs4/3LqROTK4Z+zYsqGLmuqXU6U/y2ZflFxmRzHbg9xQs7iZyPOyHmKPMbwuYFbRbjOw
L6F0/vuRofyhZvvt+wV38Jfvb2+1mZQ4vNjKw0oWQv8mOUisnTbCU0KZX9l3zmG7TLCnFps7QRje
369A/gOY9NsVfIMyMhxq9L76elDJRjBMpNri/B/aI/avbi47IgpwZPz4ev0JT/rti7+tkEtX5aeL
+OliW4qhHWGUvi7CzIXF/iJy9M7hac8s56df/Kf3+rcv/lYn5+2hVY0rX1zuK6j/wlDdKVCzqOHJ
u/ti2ApLaeBAKLGGC1WmPxecJVGhVp+MO03OCGoiZjMwgPTVqY6oDKfxilkW++bX0/n/ms8ssjVZ
ZH+TXAlG8xRGc3r5b//drV4vx4//8Sur+X9/wn94zaYxQJdJcAje70jx/sNrVv8n+zJJf6bwJSbP
8xcVFjbIikYJZgg9IpaG/xFhjf4n0ixtNBqZhjHQ+OT/G1rznwBgQZCWNVyzUWJ9LfNf3mCjOqVx
fEEY2FmdQ2deusxqbMkCy1manzSx/sH5KYjjT0v4ty/9hgBL967qb/mXGnEYynOduZ807/dt0BK2
l7gxZY0+x19vcX77R96KejCkMXYJX+7oz3ipGa8vBh5swFfx9+Ltlye6+Kfm/ZVrrImX6Fsp/NsV
fiuF+6S660XLFRokqeO+hTXSbvRpzHOkBGLuRnB0lEuUd6qPpSoKGQYXHkg2JZxhFZPHIvXuTwR/
Z5a8EtMH9mC4NQhawpEP1QSythGqWw1Nl3tIx3Juf03A3Aovr6Bb/v3HGH+oBPgxgOoYUgw1/Kt/
36WH9X10KC9IMs+TS6BYRJLB4y62uSOh0CYrNh4Xs252QBjEeLogJwQV/DAlM+r6asxJjZP35vGc
u9Uz8Z3Lu29iWmyj+kgDZiuVK9NsUgf1uQ0PyvAShJ7lrJ7cKBHdWzDaS8v8fbRXbITgAkP2zv59
qkQUjcjdwswZMekTw96KKImx1NijGZqT6Ef58uAP0NRvN+EbXtrpcp1JF0UsdL0PlIGnmUiY7pv6
JVl3XsPoDd7vHn6NdLUvcKFGfYAp4r2xbnBFiZTyadG8Zi0KdUyWI5HI85XT/A7dCEbn1Y4/4qAH
IVKOBtHqJGReAbLPFiexNCYO++ZryRx1UuUTHcTEC2OeJ0wS3w4uvIvxyL+84ls8k5YKnL2F8dpv
r8m4DId4HGKTtGh3hhKiX6Q6wu4r/lQZtn/AP5gNog47qm1nG59XFwsl+jDEd88YX9nn7U/4ryIO
te+vBfsjcQ5gNBjDfHstzuW16LsHNzFJ7HP6Cv0PvorKcI26ESfF8WWGlFAuFzgq84j9bCmFiBjF
FB5Pg59yx4d/ekmRdwhd54Apxtcj/2XvGrRSWz4KTQip650eDpkinsJ82k212r6vkaNpTxjSaQeL
kFbAuYXeWEZrIy8LT5uEzBHrNoHiBUAGz1N3G6+aMuGlwsX9aHBjujvCGGxG9zG8uvWTwau5+fuL
KaZAf7qhv/yEb1WEId+1WAjFqcdv4MLVW1wsBiBbWqRkvnqZJ2gZzXlnnD3ssiwjgwdMnJ5Zdjvh
GykBBI2gCWtoRds3fNdPigdbq7l5QJ/SHDKxuofnIteYUY3piKHkbWR3YFXBwZtDfSeyZtxNMXoT
wab4khOuC7V+UswesKEO/McVZcOkmRhzWMFWSnjazT3gepXORs61wDqSYTbO2BZcaazJDx9cXlnJ
uFixdPf5Z/F5318m8r6+wjO5wwDWX5Cq7Q/TGOIJbu37w7a9wWnGLdbY8AFFdI26MTJJsPHohvZi
ET8mycfwPkE0kZt4f9kITGL+RebQUwkzFlKxIuWKegJrlGx2Har8jPerI8f+YDiXcDtjRxkWskUF
iKiiQwPaHwg/2R5UrobhW5hrIzdtlBesfsfYJ2Ksdn81dQxjO8y83h87NLbFq3zUQ3PeHrGAscVf
r47oN+toVzjqsxkUDgTsYORADFlqz+mnztxU0LlhsU2HM1Ga6ygR6lCES/eLLJTs0xPQuMcY3xKT
qbj0CYN8cCjcIJdbhBeBPDioEmDs6OjyiDwPuQ5j3zFPPzuCCbC9CpOdcqZ9QMtfqaQgW/dPSBOo
RgS95fxynlZbvbDBigroMSUTAQbzIOV5pMljPkyj154Dxp+Dkgksqwwi4/gOM9XGOc1QyJvEHV+w
6k4RJmGmm75Uz0IAm9/HJ49xvN/dx9KXAqlcx8t6imgSi4bZdWuUnIL8zxwQl5jb9OXrsKyj7MIf
VKMecAPibO/LkVQEjP8nxVJ7e2zPc76RnaRd30gTsYQVr1VugCmQ05r7RziAEA0BO4RA/tX10/eB
Dsvonk8rpI1e+Zy8Dxz9tYJumDLoWN1W15kIPcYmCJ/jiGIYx8cnKLsvMsohiHgvlU9Cdesb2wea
A8QbTi8Clkx0TOJgN518whwLEGbd7MjD/hzINjbIGr9L4pQUP9JVxbmgWwa8kDdIma/dDOVurrgN
AyjKbCg829ZXhnZCNJPPkIwrOW0T7hSEXHJ+ua8rnMrMwn+cosMp6htrgAnEHXHS4ez3pn9jf9Uc
zuNRuWjhkqTiCSEDgCG7HxLu4iuf2tk1D6ghzomjVgGgOYMw0ase+3ctnQ1m5rsUlN7lRRZBV49N
HbRMGlqyYByQDMH2N0irt5LUpqFgBZxWMqRTdu/rbJAiUIiS8wTY/PDZTISVg7pXPuN2NQjLximl
8A4JYyBknS5XsSIAvfzsiJ0gRDakDBh96VSpduYQq+V0Hp9gEj8IleRzXem2kOuo7FdDY1Kbu0Hr
VAMakSF4dHiHj5eSoqrNbze8N208/3HXthqEm920mkOUTAa22k/Okp3mx5Jj2XxpVAc7lH5issdB
7OZFYbpjk+rqZIRbKZAKpwMwViEIOkw7pOv39d2+MBESZ/FAZF85bVC8YCwIfHeeQ7fHCwSw3gEa
iZSdCvU/typufYpptrjDYNGX94fJImVdhNmct0R9Y2nEW/kNcieToRQ0T8a4kzrwEBQfqn9ACA5K
xxa2ZBBAFXgm2AEdM9dJBpg/mI5650FMsAFXZHKbaWS/KzbTj6pBsmQ/KLWakMlID+t8ZkJ4Q5rj
wro03mO7C+5b3b/Phm6OZASlnsfmARXpQl0lAKcUOtMz+2pcW8pKfr9Dht3d9y1Fyg766BCtwbFG
aLtj8yQ6YvLl3TGayvuHI16bQPPLNctVwegTEWCH6pERyjr3DB+/Xt90mH4Zq943YOygoIYgeNgI
4G+4ELNg3LmQzgEI8EUdmdeZOySYKfO64TiBTBUWYfFSj7vX0a4BXmWbgDta2rcXBYGzeLnFqd7N
Uqektx3Y0tP52DKPK/cy3oil3zB0e2mDKogV7yrEAkE/GaI/+sczCymff35OdyDHKP/lCbSv2SEs
5wzLRUcsZn+xI4yupKUo0WuCzGWH4wLToNVw/djDXfdwE35Xgnsoqz4PE7NjJrIKjFSOlHqObN0Y
euYd52qk/MjRLtHgeEfP3uTOaDQ1EXVU7HfJvPJbX2QJAxoRoBbWGwTIc5nptcObuyOIC9FLhRce
ymbbwOumHj8+MhTp/Ub10ZpE8bSenoDbUw/bCqaCFyBv8OQ50hQYG7ivri+vGfy1z2Jymjz4unib
T0yGRonbMDPG03bNIxjahnfyHov4Qwn4kV1n1YxfNpeZnI+PeJI/M1exExn+xYHJsqAA5fMLZ/34
imC68xkUNs0OlfprMoNouB+thy5jSaR6jiDdJy6SPAyM4fOJJPhbhPKMDZTqxG4V75wSEm8NNsPo
mpVjnGDv2zu0xhfz5OEYCx05hiXIdHiiPrwBH7gtUCoN7JTEvJebX0DumopuFA8pPHu7MSfkcz0n
J28wwcwX+p/0rFApD6ObEdB94Sair1H2w2nGCTZEzWDGtrBUCGQ40XnxZWGHNRWbNylxxi282PXs
sGPZDTFRta7bQzCyeXzpaSyv9GeZDW8BjtJzfwzP2BFRu+CHHlh3gL4kL1oP1crMWcEgG6HHyyVq
jXEyZyawQtiTDWz4aHxTGrZUBRTM6buI5BVOCMWWT1xlO8MynDwoWX3EwOK6PE5m/RWY/qu/Okej
Ygv+38s4ZPRvp/DmlYsT2w56lzFCex8lsq+wKMRqrvFWqO1hoM3E59dQcu9PghTXW5lPJ/J8H9CP
4lUx6yFGugYjajJ2pvlL/YL5+yrms2PnAJ2d0ErIHLmHh8TB5QwrK1YZDzu/wrohELFbXzAOQAU0
kc8egZP8U/xshAiO0LNdvHZ7dqAvK1R0/TOSfQYLiz5MF7Qujvl8WUI5zY8dIC4lTHReNTuVfePI
JfZzoU/KwJ+xO72i4vD1SAoTsK54cUrt00K/WQXzieXwqIW3oILCS4lnvCfBMDQn8ZrB+5KYAeg+
r2mLoWeEW3pHMHeoJcj6az+Ba3FHKaCd17dse5aeUsWGr31FEzx0O4rYwdWu1ZWRz2IpqEw7Hy6a
KmK4k8IsEc0+2O+68StY3msNT0B9cfcN7jXr+CXeiqeKuBKIgOqp9ztjUqJF/hIpFEt0m40z+Lyh
aGuf7ibhEc7teH41UIkA3X6eL04GcXymEK6uP/O+4JqmwqUvmbmTXrk7tRYhk9f5HYko7GL2/sod
oZ948A76nLIDiSkvLeYpKGdiZWSzr7kNdYUPj92c6AMRdu+fKUGhhFOkxoMxzORDVK7a6cPmUUX5
Uz3HiN4iRhRCdL44k8bMA/IxbFjEwYNk0npCIuVE+PFdeJsh2ut+vzVe5VcZT/15ybhacpLDGsLB
5RPGVtXb6A7mqJiyz+wJlhtE5mxXC7abQpdtY/muvt6ocQuIh0rsNJ/VxRugCfqUbtt4QwpFiId1
t+lf0339XuJp3BCmSuathxkGk+4iqFFus3tzoAr2JCUDw3LTSoPmjQSaI9ukdWTHNWdkXAidhxRO
JmIuxs4+R44hFvDNMnkLU7F1leA1DM8fEwZ6qM4oqMUpKgnxQ9RRSl196AczsofBs89borLWYrZ2
+Whn6eKxyee0KlLIrvQFUR2cszm7i61BcMBpzN1blE3ii5evzxYbC70P3x6JBKr65WwxuYdgEQft
R6PZhD6y4jqss5nSZ3hlLPnztvRerInp9dL99V3+ANtnEoWnBkGk42Zq9o4qzw+Y0Da30m3PIVxd
QJjEaTUwBkZP8FoSNJi22kKoq4ImREeBSZfVvaF1+IzfTwF2suPG03bIguNjfbIunG8QjAdPtDco
1yW/ycOTvtJg9avWIRpMoDNnRpSfJjw/xFK7tpwhOzxgih0juoJ5VUNs6eYDX0DOTTGLJwWc3MfQ
wX2F2lo9heYLmx2ajsFc4hkkNjtMWmOkH3HsKCcXsOmcO4iYrJEYc8ohFt5L9Hao1LdFlNr9lEsh
aQJWAOzNKe7qY5K8hpjJawtpo23ifoU1dGIdPi4McBitSrM+otFmKuDcCks0PwR8MOgZWHJM2USW
K74N7DuXL4n/5WP01plu2TnZ9GYNPfkGrdkdFJz2E1EFu/dIdo1g6KVnX/AWef861gulOoUY+mbr
3OwZQfPpF92q/ZrEXSpO+P5EsHZrMYXOkdLYqW/WThy1N0/qNnrsoVxF8SIRX657j0j0dKqX1gFE
hitDJdBPr6aog5YpeXeH5QZbc1auWB82WhEIJPGCQapPWIp93bClLltnJh70gxpx4A+Jfbey0Fhs
k11n81gp/AWpHMLW5yFzFbwKHn5spXuxZvMFi53NopolIz67mFfXWUy8QjsxGndgBtIgGIx8Mrhu
ScRjAYdqSCywM85k00FpmDMSk6BrYYaEakoPqLZgwQj8DOnf9mCX0ehd5ayk8cun7BzrbovmV5Q+
9TT1OYtCCsKDuq6e0JAKU3KGkusL0vNniToIllCULy4OfqyLRsgwvwRC/BzZ0SNm7meH1ho+mo/C
H29EZcxP8JvpCdBZ6Py92gfWGEBcbyADRlKUf6JjSOf5E51ztxTde+f0SHyvNvbckl/sWpe/+iQH
eP3CxKTp+Rai70HikgMRcQsVnHWwAOCPZ2E2FbNs6XngJycqogQ1fJP4OfEe2AyUiHikH2ap8h8G
cgRvkYGo6IrK6ED8+18gsT67xHEa68J9E6d9OBmcTI4aqoy/rz/MSP/Ed/3tu74N/8j0yU0z5bsa
u3c14UWC3xQpA0iTBPP271iZIj7tO/SInd2I2YfM8EP/BmJ3UqLeTxkgdg2ohWLMecBa/q8c+hgW
DW2GRyYLR9c1wBZo8ePv/ROC/OsVfEOQs1OmlKXeiysYWMJrTZzzkLJck2k+MqTZ33/xl8fl336x
gPV/eZZmLkmXPuEXt24+u3mEJgcoAkCNfuKD//hN3+YxiWKmiUpsFRxpEfXc+5dI4zc9op+c+FRN
fNS/fhQrk+WpC+z227w2v5/q5k60l10OnQp+Sx5PsRmT9wUm5rD9YDhWNtSn2lUcI9IrV0tWXRYw
hACramg3p/XuCpvhqD53htsD7nH0IeU8LGCPFQYTjmLgxainhyvDINQbkfPVNgizOmKG8caUGvDo
GcmOYePAtSfZ4zGGH0KodGnXn+/Scw9J5fomTSgY2ZmNCGOSmeLgdW0j0S4xlsVLCpeAoD9WEyAz
ICvMw0+7zqF7vnlNpH/K89ZObiHAZktD8N5MkGZ53UpQ3EoirF5GuMcDtrqC1Q7FJwMVYnQuGEkH
OAQPioBifDhWETCY26EJdJVwFEpvhsvI6U3jgoSYdhjkL/ri4OaAlKQM0cumlvwUEBkDfjHj6a1Q
rYst1sDeALzisFRmPSxxKJI0Woh8LWAfdOSn8O5jhnjwilkFaVbb5LvzZvD6ANAE95kMvGQj7Adr
Zwj7irNv3UVygGWHCv2BiJcn8UeVnfSUuCa7evk6Ig3z4Aum1MG9buOlsL67WzOegtfSm4+NLawS
GqbD/DRRw4Z6bPQIE7fNwu7Yb0RZ/cjGOswJg+KVJiBINyD4eNlBjRt8nf5WxWTh/lnXPmnYZQIV
1dapQGPnsTgEMRYa9Pnou95BWh4MCk1IhOOc9EfhsydolMW6OYl5BOrWpe5W22wLMYFQ4vHhINRp
p0dUEueCOTK1h6rzt01u4jo4Bn1HOy8GNZIWpYYj5VGi7avMP3ewY7OzD4cTZifRQKL0Q/J4D09I
rBEvF47WOyN50W2KZzzEcgZwCNFe5ZKJm3WRHLKghg/3H/1JNs1WGncFDYFdzjisfMNKp70HOvZV
UGLOFxLzaf19p1H/tLOR2miYBn6cOrLz33earE6LWO/YyQWiypjQrTYYT5CB40DFnJkMuzD7nWoI
ZgbBFfZTbnOGUkvAs3Tu28RvmfNwzErBT5oz/U+7/q9X9v2MieOk7q+GOGMweZjFPvwgBgm8Pqs0
AtAMxSUCJq8YrdKtqtwtkXd/m9AT0IEhn2JQK9MTDJk/HuPtaHJnVNW5V/s2ES5MlIyDyKQZavcF
sD7bwnK4qvYoUe3b+uR2bz9RZkbGn0Y+QxN65UA1TR2zs99vdp0ZGUF+pmrb0r6hA/Kqy7y6u+ca
ShvYg9GCHV3c6+XpYuCAPggzFXGMINd0mFVpJjZIJx+fn9G0gvurApm6uNExgdGgb9mPGL+AuJnU
j5e4e9UUjCzBJHVOKZ2tiprXxoGk+8h9t6EBw8fjsLg3dLXXFUF3jnaM58NptUyZd3VsEQncVLpA
11jcAOJHVr4TRjyYtdbjl36v7dWJhrYCZ/wTS998kq/LWhhrqkCm+WtlpzyvodcEvUviiZ2BZGOT
5RxCOcpXxMB40mJkDafy8RaOLLZGj42+xOmgsqWRdzNsPDoYxyaVbQiHHDkwW6d4i0vCwVDfjm/Z
vESKmkNcq3McS860RzC6/cfq6j+AdTL0yLzVKAnskSj+8Bqq35rnK7YlaGOUqS9lDu3YW4ZpW+VB
IoTkR4QJhNP/xd15LSmObev6Vc4LsEIGZG7lLQjhuSEwiYSXhOfp9zeze53dnatOdew4dzt6rciq
rEwQMnOO8Y/fmMFl1eCzI9mdzEzq1X5eB8dUwF+yoOpL9Ml4mzyYiLX7d5d2QLLvFRsI/pndZ6AR
PzJBJUzVvsdK6tJr4z9C4liqwAElRSh54RTmf3ygtz9WJMiJudbxzadF0EZ2mKBxYMT74hghiEIx
pwZXouJjsXE8n9iwik2SRXnMG8HMBAhDO4os3VZWC0yyKEBX4rCF3c4trBLgLnHS62CfSjSLXVJb
2PqOYTlCJXoJ1EEbgxuantlhwrmLudLgT/YlUA4p9k9wZQkr8xapnrCk8YsvD/WFe0tfvvBtfMYL
V7Q4C4wTuZHV8JjI3pMrjifsVKN+UIKj/+qhxZB4uDSfREbq4WL8mDbYU/gGT5rKrYV7bFSF0vdd
QAYztxrwtQtzP3pvyeujuoTY9Wb29vIuFELHUPTeAps2kQ8ikuPp9QCqMUOv4eoyvmLatWqA/9WE
4VpvwSAOXTKLE/5KlIx3X0UI0TfvdpXVerwLcM+KTHr+j8GC8QYijm4GNJRzM3isSPoFKHg6XdHt
lrlh+KeOC+Z6w0VlcHy7ZCDtdqMdExukNUavLU9e7C3KMZeQbXSiWndLvS+rYVO5hxFsaAA4hib0
O7VjkLnm8pe37F2+vg0PwvtOsY3D6sO2XyNGUcAPC9KMEcNd+CuALT5L7YmqBqdLXuEAYCRXzX7R
y5dBqx1iHPHphGQ7L3BEGitEJOPq8rFxo3059y011INldPFFypFwK3KUQ8QUcHNZVQ4smrsllKlr
c61PjxnV/M1Ddtt/jsrFrIPNLI4XL+uBRBtfDnRmwidmN3ssob2Gj62yBoDWEhxd+JRfNRKZtguj
W6b3aDB6wXIXa6y3x/CnHLP7t3ua84kWPbUrMMknY7YqFrg46H9cuTcXPBt/3W/BunufaRkmOJDL
hWId1EHQcJnKfSIVnv6yvX5PdRfKnQ8QPbhsijZPC4Ckhj+GZgFsesflLhM+DIvcJHHaeSZARnp0
5ki5TFzzXI6e4VmIO9JONFFCzEGKTE2VqYwMKNH7l6metnuX8Lx9T/edGDo3xQ/OKtmdMYmO54aw
+MCyCBNm/BEgG2gUpXqye8yM3RifE0bSi9lbjstmINd+Wc4Y+pxePlPAw0jt4nYBnSbDnvaAJDnE
EYJRMgZq2QJE8c5ch3UxuRIK6WIZvcNM+LaqAj3t5Lft1avDQ3iLhfcjQlELPNbRRyoX5OodRoKF
JCqRJy5CVhXAbv9mqX/c4/bpYR4LZ0cZSDM1vblgoohFlidoTtBz1Ai7kqun5uV4/QnEkORGA0z1
BJsJIWOmY6sDrdOIoStgUCEAgsHbeTEtbeXiIIAnQgPmCjl7EZvHMd2tFgu7M7wHcCmio68eXEqg
E0YV40umNMN26baey2apYReRwYkvNvULtozPWqlGshZTvO0OSd3Jz9sGWiXjRCAAOSMn3cRb6Dip
uu/w9bLLPk07AhbKR+Z3o/sNP1r3Iww73rk2LxmF3XF0QonPBYIe3mA91bEgeEASvwKGY141+8A4
a2wT1X8rxiugxYTs5V9iZHNX3VJZUwKU7h9gLGVkzvhorJQXrm4FtDtShPq0OfggRS3Y66AwXi1u
QnZbPCZYP87bx9ltI8x/2GgOs3vw+mJ3lbPTSpJspd/CIeP3Rd0vqMFmG72GyPxWO1L7R6OlK02n
uZiGili/CRmhgR+1fIJM/gkF+IWY52/v84PBYrzf6kfeUc6InR6jTTAn0xcGCmr4+w9k/Lpw+u9P
9AMBeJSPZ3Unv+a7Hz7hFz81sHbpOMa8uMIDMKfqtAlxId/ghMySOa0YsdzHOF834H5FoMdVSJql
s4MoVHmndBcVX1LG+OsTHbvHrenJscFUlunS/LgVgiJR5+K1gPzLbyyw7ZBqiOEbWuVeY0F3k90L
BLcGne3LxeYrqAcSioLPHH/IjDkrGOL4HgLL/3HG/1eTamG9amabtHYDpTeKr++Eof83xba7fCyv
1+X/Ca/H5XnzV27tL1/oT6at3vmXRIYRceGapmAXrII9/OkgLP5JMQkZkCHNolsWDN9/5x0Y/2rL
VOKIhqV/mwv/20HY+Jdq8kIU6iSf8Nva/4Rqy4f8O/bx5zlQcD/lDXHw/VH5y9fHpzA0eeGaeu+F
7o8h/JMqpTL9PawFQUiqsh1WhxjfVA24gtbdCZpXBRCB1hNOboCdec/cuQJ3rJ3PxTroTg06i4PO
Ln6tlf5nAK/JRBlondxdAC7nSHAXF3LQmJQ8+x0RfLQVqX4N5UX4eD2tuxp1WqNXa6i2R1oZSczW
8BnS2HMuS33RP7jyJSgW4xajrOt+vDNz0ludO+i2hDNJ29x+dtj2xYzN3uW6uUNGZ6B4fgc34MZ6
fkDRaEO0w1y9em6e59FpHz/punz2zdve1ilzsOeTGCHaNQbbqHm14Hq2gYqNq//R+zcZub9ouwvW
Z6KjdaScx3Bfhh/YBy+qQH3TGAmGLOhsjnmx1hjdp+LPWNNZZ2Q8ws8G/aACAWpOkU1kF42+kn+U
uEbkqhMZDaPy2fENiDKMla8DiQjFnXfptWaPzsTIq1HdayAwnlFdCisMPcRw/Aidazd7d/zOM63y
E/DDt8lUDWUBZF4Bw3bqmNE10iQNCdPg3Bpf9ji39jGHarWszqgguxUPMXN4YrEMnqsmZXxRpZeJ
svMOuK3PsFh6ECvg3kat7DWjmoWD2NpUXwaOOBfy5KzTsIOu4h5fYi3FnXQh5M3PzamKLo2v7h0Y
eZAiW1rSVns0Bk8+KlSsvjk7YmS1+TNC63/1egSGjMrRoP0m8swwgCl5Fn+zHl2a7eV4+MV69MsX
+mM9wsf8X6aJEbKsyd/rEcvBH8vR979ggtzRWQkVVLDsZH+uRi3F4JeQa+EV8x2xorCI/bkctRTz
XzJCn47RQTMgoPD2/2g9+jvq8+eRG5rKx9c03uwHtnI+nl/yaXHeTQQp6ojLIia137xmUd7D5JoB
kqCEq6DwFkIFnBo2XsZ/OY/ZH8DvX4n2PwYW/3H6zB+belPplblonXaTQ/d8syDvwtjwdtiLLbp1
sLi4//B2v/zM/33ZzR8YvlISLGto+91kN1bGylcrb280CCLR+eTiAocApqOKp+337/pjdvGfH/LH
wl8qh13rpZS7yY0G7Bw2Cspac41bhUNchqdj+SjaEYzJ7r3dhinWqHC2/3AIf997/vMQuK3+Okyo
VfNCSDwXu+0vIqz48CDDwNR5JWSD2K3ua9Vy3zOJUTp2L9YzvA4OGCnsJr8/Cll80P9G///zKH7w
x9tmeWi1G672LSHBe4kHDjpWSDr1+prc/DICXt5U6T66/tNc7O/V8M831qQf8mv9fTp+9BNvDJPU
JzMFJ8EjvX25MrsFRlOqW6WAKUyPu9LJevu//9jK36dyf7y7+Z0uRuJXp638uP5GpzHur+O7nLCn
+1x9dDbXPiPgydWn83fv3s2l30Rfu3x1j9ibvYP9y/79MZg/TH/+8yB+3AEneVfwpD150iwU1+vL
JW6tSfixr+jH2JBb3T124m244aZgnS/mhxppyNVj7rILMDhGdQ9XFX59ZCJ/gIqqw3vCQEPYd1j7
0rrw/VNwzw/uIfpc7UVmdkuHhhc0ENp0r8iF6FvY8mO7Zj9Q81BmZCXGJyfwl6tf9O/pJ9Gp4B8Z
tnbLc3bN4cNidj6Vtu+IJHv4e9hFOligsbc62rzTQy0OeiS02TWUZBgBztW+dpnFuIAz4EdKDroI
MnQcKkAbiNZlx9jumFSMi1ifiiigTox1H6Q1jgmHD2w8co0jNJgPrSSQvYe3iC7d45DzhXuG4HC7
zfrJ7BFAqat1z5T6GB8DL32bj0O0T2Dojc69F/wtGpBTjmden4IswbGcCaE+3MePtOyfeuCXe/TO
iscoCuQOqE3t7TMVyzfCIHG260QHPHy4E2DSF4NioKBLYDBhd5hANUNUnrv4FgMBZcfsnNX9Ir4L
i3TckcB68ysj7it8CCugriCXAXs9WIYH4dmHxMdVVrsBsT+jU0yCzVxKzP470WenAXMSkgronp99
Blq2NFd7TbKHWrWsx+3okHPTKilk3xaLVXJaCggXPJiDP22Fm0EfXvknQ7kPpHva3qPP+jlWb9Y1
PW5k6zFpZ3L3FhQhXLIqOAcH2i8j24UHMO1yhryaPAdzih27zbqEvOubPkhZo2c7r/Da3TIxQO9A
hOuxSp4Q/Vv/M8Hzc4Yp7NPCJRV6aAZK6Gv9w9JMWhujy9h9pWY4dA64buN3CsQCAaML9vUclzMN
/VKO8kkFHRkaoAPkXGefsPQ+gi/ZyqFnFO55pUPkg0TnSvwHEUDcbcwhIJwJ8pThfhD+eJRYR85X
V0kf0xceBTL3mXBAwJ6etru9gUTI9Aq1E8aEJ+Aeea6ZEcmiXJfeJ/q2ZX7iRjw8Z5D6enAMqfXz
GmFY0pb58WYCY1rOoT/gw8AEU+tfuX/l7sO+6bBTleyITRDh2C14oO2e3gecxIe2e+7eXLg23Mqp
2cec9MKA7sgviQCLC4OSszUj+NoG2jEygo3u2PGRV+l/HEw3vGN2cI8IiVugT4BDsOLtA0Y4jPhQ
l7jQ794OVKmLv184ChdWRX6qJborqW6nD+62GDzXAEa4856jx/KQ7Ccfnbcpe6wTzFIzI9Pz0+hD
j2DJE+oOr+SBOcCEPIqpAOXxydYwHXbb/hUuea+N8QTCXvvJTBVapKfDYvN3FjlVSv+13kOu8soQ
6UVPmRtpRVMjfLBfg8/ESE5n+yb5nEfVXwxEpny/GC565+4pa7rqMmJkELcg1spd5pIEfMzaWKCb
/Zd9NwVxtNMvcxNr/khHCAk9ra+msDTh7t1z1o/+MXyOO6tT/9zj3gLMO5acriNW7JJqoX/Quyoe
PmcAOoGIybh9O7tMoJu6e55wy+4Hn1XDMWprugufqcYRofRpCHvqNFxwBYHYUJG/h+zGoZTgzrLP
QR96aqoSQfWaVL079omn0WXOrTk+5Z8E1UH/ETAXHqJgWAyBl0ed/uPp7LvC1+Ay2EdnkKti4ZT9
9sBctntmv9rZUO3EmAfWIaOxaT2oMSSCbrbvL5ux0oOpslIyLHpR+RFFwnD2MJSSKjoztY4ecM5l
WNoRLqbOfqTkB5aAAzdNrmZyCFBXjvG4EajtY7ZArM/X6LhdDBjUvcHFZEhe8O3wlBgekVigIUQN
iA0jWshxnQjptnA8vAbIVgqPcYqLhybdXuvAH8/9qq9Mjl/l13EENkfldkWExPRbBK+4ZnYkxZ0J
UNM9j4/jVwrx8dHHffgyYOjgSX3N7WSV3074lhGcejIa0nb/slz4p/wQ3IZl1hghS4TWZ/CVXQJk
CZCYcyEkwjtrEZ8jbXUgvGWRFwN5xIwn56YNDr13UKVGcAUfBSENykBbP53DDA0a3LfCBv57Ox+3
QD6X1ydhZMwLNWkzfyq0czXMdxjZt2+b0G6NtejpzVZ3ic3NPTAzaYULuQEai/uw8PUhs87nQ9UW
Yx1IeucnTlu4rrhv+n2SHX5fPfyI3vmzeMBGgtRS3ZQ66o/6qS03EpM2KphjghYoaIYvaPZ7/H4n
19EjliP8IU7ZzV8Y1jnCuTX7/durvyygFOTJHaWj0Lf9qBsRSlfHM2PqCdQfLpEC20EwVcZ7guSG
eLUnAPmrcgCEUCQ7Fo9p1S1BeeNT75EC4w1b25tfjVix898f2A/7gX+fl38fGCDS38vqY9E63Rfq
h/MSPo8WWjvVazKG5pA7Gub4t/FtWZk29pr/EMera7/qZEzRCprIMekif3Rv77tZVJc2Fe00XGEF
a00H6Wrs7brwFp2gZaE4Yj6+CtOVbsXIiCxUKjZPlBv5xM5ZGdE6J7uH9MUm0M2aaj4SjD18kiH2
qqWXwyIPktLxoGjzemGGbRSSFWs1LrzByeotsJuXbC+2iSagrFOtlCgKi6lwP9W9+OLP+wer9+F3
O5anQ65sc6v2X7BzXl4KP4YSzV44rCa2/3ayLy+b5Wv33aPuUnBJ3Vlpj9kr4+mLFQO2RL207c7R
gqnWFraPlY7nTm0NxzgHW2t0MXYvhUIRnqzgYg2PFu9POaFaU4IZW+7p+wSIpKzS4VWxEmN+9dWb
6xxcnyBHa9B9W5t0/uEjOHHLcfOe1VjJkel3J3S8fjSm8rNSPs+GisEbBRsxfOyAMVVWMMIK3d5M
F+54vgjZD+2sI/JU7IGwhbvYPc6l6Kpf8YrrAc0Ing58ZbtlhR2rnw7A/tLwZg39lzV/+/PY3uCE
zbfIyHxzej+UufNbbHLkV783pxZwOcu2d7L9D59QcJ4pV0/2O9N4FejeDu2bx+vfLFZ0DIPEH9Zu
x3XhxdmvaLa3Bm7UxXjPDzPvZc2CEYeq2v7DDq9WRkAK/X4y6Q7io921MsZyOzsJIpOdt3bcKInc
PDGsyHSmtRVjSjpoXEKxEt4EXivXUtRt2yW0TZtIamZ6lj9rW23uuAxSd2RYdLXp3eqeLTfo4B8H
wQamZHegWIFbWhsohJxQNVqXjv/0WphSs0Msre7o7RyGhTWnz/A1Tpyb86WyokJcu701NuFyUT3Y
SE6t5Eu33YjhcexGsi2O7Otie1BvFwD7Wq+b8EYcJ2rkFE8pd+s6kf+VsQ673Q3kXogMpjWiL6aA
ztyz638JxUTtpveo/7bxIBRlvuzdnOBgBdTsMHmiMajIm9sq7Q0fjve2327jjMZpr2NNA5gJjFwN
X/JdsFjdGqdxnyM/ONgDuvihW28rvru98cGhItuq1mC64U4Wj5FubU+OG4zGtptFb27Arj/j9J2s
7TiYMvEX6WOkvSQNIqvurLBnbzziIveGI6QB6wkXfeLYSESIUcdwXrgUiLfYROGuB4zmrMLhVcXr
QXxnfI5Y1XJH7oiju7nQWQf96epp0WzRu1jQQOjhUKGFwzFMB6S8FOl2H67dSGLTq7pNdLajP6cc
f6QQ/gIY+p5P/YQK/rq+ifXvL+xHpWVou3bN+sbszZq24unHWaWkjnMW7zYPLI1nyrCXU3+xV0P/
hnZmTSddhxPDYvJJ/pBbe6o9uP/DVqgKROo/DkwzIKIyYTDV72b/Lwd2LGtZupVElJCO4Jbhwzn3
yI3xGFeLsRO1WC616ZPLgcHASEy92eiZGXntlQYBu5yzP/O1HkBWoVr5/z68H/vCTj/fq6P6ElgD
3r7ZC+E3MkaRnaQS/iN0vU0A6B/doiqGNZlQ/mwUeG3knBYE5h3Se1jRneLhDr1DReSMt3fvH3ZN
cQy/O4U/ru1ZLvX3S1LKCVQQqt22MFDwicNplu+VPFMRgv/+DTu/Qr+IgPy/10z8+1+u2flRPaXH
YiewjyppRwzhnQ8jlSZ+QlAc6gEJcQz/DvakiXByY4eobaLVbNJMRCRg/OqfV9ly/eqLoIMjAQxT
YR6qzhgNm2R1gBsB3udXQSMUZ+2f+Lna3yeff1YZwMXfxGcN05e/H/77dqnVdsPhg03x/DUPKz3k
l7zZ3FCEcawtjOkA0UbG7BMT2Nu7TbCHbbk7do/3PYXMooXvjHE/jzlGDJPCWbhwFeBGMdDw5MEL
rrT0rd+3zZkYETRth9C4vuTU2X1zEAuk9YwpRiEvWkW2JG3jHx6qtgCf/uOOMIgWlwwVfEzA8X+9
QIv3sXk0tVxOave0rJmZkvBDHecfE/ZTr1RsNUEmRPnv7iIgI8or1d/jaORK3m1ryFAv7+CoKubP
ioNGaUyQ+PQ6BHJxEMjiYQppiD3KZ6xPFf2PM/BfXB9T7kgYI3c6ikLU+t+PvnWTPvdrpy4nj3Wb
OOK88F8JXiotlxHXJ1fu1m1cQ/biBocMsvz9va0Y2i/v7r+cvB/I3rNo9idcMsqJUwDWLZvC79CM
IWgje+2TnUXYVnbatqvBYnnWw+OwVnEZYQKFIISpIBlzRHpcCMu177i9IftAWYn9Aib+b6okBGKo
t4lbiCEmdiyttKXthVsOJitkbVRHKDUgf40g6UlwA8Uk0D5+2/oe8vpqoeUXKU3wvTNU/bTxIrNt
D3fu0bLMDNLRBLIG96HhYcP82dRvkQiISeGFH9bvVite5BeHvRI1GmlY/tKgOsNMjAJpl++nlxyW
m8fgML54Z/uVirDM75IVPbBkHzMKPiL/YF6nxIew7u7dh28QuclQH9qJs08/eBuiarLM0jqv3zzO
+CazCe6thkeFOOcGxT11545bjQdfySX/MSUBiWPpZHu7ZPNH6UKHW7HdvJ2RbC9lu1pCMRIsiKuD
yg3qk9k1P6hjP9RAJHzavGWAfx3zjd1WoXLFQoOB6pUQWeoojSgCBJTYZZgglMhZLCwL9g7NOd5M
K9Tb+N+GD5KL2zlINYqdu/XKPhnMlgIBBB6Jq51bOjfYUYLzXOB6vLeroHhFwpANcgyimw4FO4DZ
eE8V3bF0zeUIdotY32hvzP4PWr+185VcL7sStrizdlc4opDFcPHkfVwQecLhSwq54ef0DoQob96+
0ocrDHzNvJnuucf8eXKK6Zsnrc09rpESjMo5+YI0q4J87Rvxo3vYmDDaFkNyEtHnqV0Zi94+bewE
gwVRuIr6EeMWLnyJxgv7Rj4q8A0avuMY7edrXvTw6w2OpJAMyW7mAhWV2+YJwxZFGku6XeBUCM51
dZ+SbTTkODsqqDbvcnXLvaAT7j6uTFWIrTNY3tXt8L9SfHOH7BdCExKe1wARN0y2GWrhBSGV05pf
wdRny1edvf44vH9sTcfsmjJPITePHujmwM3dJyrTaUEHqx1Ch6Yk7LSoYkBJ/TaZhmuoMlTbvg6V
9hgqvt4z5u1+Q5ckmJnIXqN9C0Gce8KQU2w3UFnDC/wyUnKw85jwSAKMcnq6gvFb4oWtjXZC2Cmr
cPiQIOmhDpCAY9XN5B1aMdCWyHbc28VEHCf2vr4EVbSGKgni6p5xuYFYTi9n0r/suhp0zDITHUiV
vClyIKmDPjfCoMbsvaN2f0rsj3+wapJI9FC4ujZUiUMeJeilPMpmyOOF3VHYCp69e4wNKM4wYREL
sKrk5k+l0fsF4H4CqseLwQZSZ+iEBu6WwMoMWLLBynfQNlXKKmGUVNqtnjQhvp4AIWAkhlfH9PaF
t54JXnzGmPJJNQ+6zd90uksZ+LKFgwq1GAYatyFQfYrDHWpnIN9yI1RRYg6hoY8mu258sA1HDD+e
aYGR9BtqGs8GdH1buN5i8s3rFd1yyG+/eEXil1CbNnG5WjAzfaDuQHGd1l90zTb5l50WX/cbMpDd
c3zEf3zeuNpa7epdM8dCeg/OTFAxKRug1tdRRXDBJd/1T9CG8P/l2cApDCeYVB6eMOX6oA4JDvnt
ZCM01MGeoZ0m+yE3mEQIu3Vr52rhqIO97OzVXKu9T+882qftvJhAewXkMx2VJqVrOvAKqPHlDKJn
9zjSuUVgwnqfmeH+8YM3cLyXz2FRjt5dWURlYnyB7tm6p94jk7B7gX8fveCzxceokMDlztHTCgrW
IRjS0EuFhxDEXYJ2D903EwC6AyAv1uxAeMIKR+VviY1r9PF96PO08lxumaTYnYobTAygmTwxQACW
ECecJFj/yoLitft7KoCPGBKFrzUVNnjc4B4x/8HDVPgu8v+u+Dt6MK4NUPgB8LyJSYBZ3yIJ8ugO
z3fYtDk82dBklNWOoKj7wvB/wwMAZkMPgZIImvEiuuKRA3mksAaQtzC6OOIPUlHd73KAauvVR5Id
4eIGw1EwHT9IrEF74xutv7rCIDgWowlA2IO1OvOKR5KaaoJF5QD5Au3KfQQVhiWiyYrglvBgxZL9
jhd2gW1xab+oy/cejjTyUHwqxcZ4to+c0jvEhUAtyDPDRSFRHUoKMi3AsiaXgT7A995+fonpHEpm
EgM6sQqCf0vERy2sRWi6N5yFaBGF01MnuMwvRIdeUz4TcI8acGaZgZA5J84+2ZLdDvxrHv4tdrDR
PmEfntTQxrnCY3xJEEGigoL884ZBCQXeqjb3uRrgdvxAf333in4Deov5ieJxEuo5tphnkQ27nzLV
aH07Ah0rVwlxX3HaYz4c/dy86uG3bnrN4D3HV4iBwGHO3CTCKIhRqTgxXAbJRcTUdhFfwc+hG33B
4u4aQMsM/cIiJx8RfVVi+LsuB0jIFWMEXGA6vQPzzbOzukQYLiEHwHJC8RmTKcz6jMFbCvd6+tEj
hYUFszDTv2NUirMOvlhG1vQrFKCzp2wZieGc4/JmVZM7aghKE9qVPWCWQn4gzECAH4Ir11jH7NID
tdIcKqzwSoa7bz+45MK8+kQaHd/u73MhRblC19Xn7OhGxhN/6e89NEUpg0dGgFx8jzhc/Kk7DEcx
9ETOzs9HL3xU2vHLl+lKiCoHm2niFjt5+iX3tZ6WHHwMsEfUEcBiYEUyqa0YWRRWiDELWJZkXy5U
yCWBnqdUFvUVOybwTKZk7LgUB7e4IeR817YuaTMg1I4bcfVYHZ0brhX+KdV5qPg1QGY4vZyK2tev
3dbSdOUuM6Zm9YpxlXgEDPIxEMQ9bCshZm8A5S3laak35BrWfXbHWGmVv/fudUa/QpAvpwBPlP32
iu0XXtfGWGGjdx8ictFCFH6MlXvw6fNS+33A369sUuK7OvqsIb+THWlKIqknwUXDAgJavd0a6yxN
FDqViBGkCuJd+HR7khzwnmn7h4N/fXEb0DXd7uiPW9cuqjuYYLrLyIbb+FxFBV7YJFVCz0VZx32M
awuW0eSLsR7iLo2H3018JOrk09HlV3gXYjzfX4x9Ofv8OL8n16654oeEmxa37teu8vBzmepMH+c3
nrwE55vgkWj+dbyI2JuF9s97UGZl15SXLCfltvgywDFhM8ed+aL3qW0zF2JBEavMEOyDxyuK9TXl
vIZf8hX5IXkUn0AhFCHjo9AdaUkB4fiCH0FnqQyEl4mv50rG9eIm9ivvCKZKOAiaKqEIfMLOJ00h
eThv90W3hfeIZYRV8N7cQKDAVG0Nf78uXicExFkl0aNjPLyZYJwyXI4o2t0qfs6yamLma+4HpvGf
yXHhLGbCBBPD5D248+bQ2NK4Gl6xyhLa5DUZnJ5hSaqt93UyasnfIIS2+A7dhR6yEw/XCUej9T01
0McEBhbckw8pxtyJ1Bhf5NvRuxuZgZjmw7TyRCXHyiyz2qm26XfcFQ4GA/YFR1tiWHbyWSaBwlAA
EIpwzmHwgpKZ4yfiMClUZlT5EEO07GQbYdGvbZV7P7rwCzcyH/ih6Amnb0D4hbP6JJePW2ZQjQUE
9bLgUzC+cS5hNb6Sv8PAdalZayVr85I044cv0PD5ye/kB4gnereBWY+TGbSfU2j6H6zb78nZunvE
ijAmR/IgbLIUZG7+YtimZlKtVv6KmdOixbhdbZ0i2S++zNxAwFVYw8O8lVe8LFWF9uTWxlXGBgxA
LoJ9Fnfjh/tGnrAqBMJw6f3FNNV6+rKFUHbAKqBA1ljLEppLkrvhV7jwopmCGyEZqxdGiqwl4SM/
rY90YSIMkP3/jb3jy2W6Fe6S/VYx+azU/RrOO1r4sCYoLxJzxLdYmRMWdQxA8Efic2P3z2pB4o6r
+usDVivhfa1sirAgxzuTwu8VTc6Z9CoDbOrJb0B1MrmMjAg3OgUnjS/0MINXsKutSnjYEE/7ASew
cWMhAcMt80P4XJ9CNJWMD0k5wT5iCnP0OXiMzgFPgzH9RADgiRLWa9mXso//9aSSFsmn4mLcYd66
pARQuUl8FAnTia/z6t6xUQ5uqpglM8VWB0SUDERye1m6yY5G8XQfXYhdoddz2DQOgPzoTr7B/jvl
6Q343LQl8WSIJ4rAPITCeF9k61vME17MS1IgijkeeA7aRlvoYJ85QSZ4JGneAo+nMcov+pAhPQQb
+BOuC6szp3PNJx/KfqEEiuG0l+0lAe0j0vAYuwAUYfaEbRpdhmmf8KilqCvwuxD2Ccflfsw9qWX7
yXHbSpHlkA7sL7wXHlDSDE9bXloLlRDdqWVsyAaQMr1bTvaGWB+Lr9aSoa7Crjcjx3B1g29LFia1
LU52laVvwAQO3KcIi8gR3S54WkQoNuWCv3No6Ck8RzXz8LJrYDyFhcWJfGRshMZYWdDaByqDkv3q
4WKLKwHgP3zys8ake3ho/CBbSPj+2FKiR8KECpQ7Ye0Zk6towVbCWG0nvsrj1/xytoycDuyOQRB5
9mihaBuqSIv3wYE08q6w3s2wS8Tmoh1IMXinZNkNs8san5dbKqdnwlU+88cxKPhQ1BwmjegC3yFk
SA8WDN0/IStqgz2AnRJ8LRPxoEYEAGDck3w1PPHcMyZ1Lmv1BP7BfQ2PQl245+2Z4m2Jheqnu1OF
SFllZsTZ2VbdykaPXFvqk63LosoGzZH6dWkrc3iXzIZlSETMkLgGK5SU921jYiCxT9UMgGJycduk
23p3JDbv+EE1ielD7dWAd5KnuifvGqgWgkRfSy8QktQeymQbErN2995t7whWvciOZnorc6W/656T
m8dE2z5/7UfPwR0gI6OP5epgTeV22G+SN7KIaImSuQxUnGBwVhWDfmQQHv6kmN+eOLlVRAOA94v6
VVC8CGNgkiYQDO0419gHbQzkWGE9I5MVm2C8OoTxLZfrmRAi9hrvA6AT1D/csx26rJMtczqoWmOw
LcANno4JnY8OTiM0+z1cxj5LJuzGGqUYe4BKbPGeVQAjG2xxex37GdK9u+LqVV1MTPrnrraGIu4h
NkcJNIULQQI013KpgO6gCoppBEWChOkcIHKj+T8SoAAgYTfcyCdikvTtiH8NlUBjC7skMwFZ7K1t
mZ4YoOFW4D8H6vK1rLDj1aYmtjUtdDGGILLXHdfolbm0xpvLQ4FSJGyejFxZSgnmtptlY80u4YI5
LSkSPg8UjZl19vVQZaIAhYbJTrqgAKAOA7i/MesRyaQNO/PJ04IlDFLBP8D+pPaAzkbPQDT3d7jt
k0Pv3jv20bL71VzIyxsgAN9YcRfixOY/8ntIeUfqKvGsMDPOOXDxCk4/flGXQevgLhc8P7XHE54p
F/got5Z7G3NPoN9C40qWlea1CbF9LLkDHoxD3sTZ7IadCPKMQTs2fU9RKTKiAjmc35DgR5eN+AtS
wTF+kC8LDkSV4ljIhO494SYBtjvT8INzaLSnDKwGiyunFrzKM3ELiPbRrkcuBYHDpcvU4vb1qSm3
bPMLZoVb9ZdV9BkX4tY0Ee68bCKaFgMViP82xlCZmyqrQy6yixtMDtI1L7atRBsZbjNqRliYIOi0
HimJs8zxPy41z6ozp54IsB3AH8u+JnVI1i9TvLOtgsFhTELTBHTH9Qo74j8QrMruflJuKXz4NxKF
ARXlmWeGPae3z8UFQpCw4kLibNftOI0Iq2ttLzP12/7Z53HvUF23uMUgvPiQ8zBD8jlISCD+pwdI
PlV7jKJHmunhg7O+9FiOCZ8Kb6n09D7zG+ZZiFDDSzbiDzZkhKUrTa+J1FCnHHjqyvwatoMW1I0R
BEHPDBFY4n1FY9PjcUwkDwgjYnfn4QK9JLfIuoYT2V5TEqqpmT4i4bmi+qy7Zxbn25eO/RK5LrAE
v1WFFTeHPHrRH5IgRh+J2TcngPxejD8mxDuv94oIdTJ8Y3t/OU1WZfSuABN7v/CEQ04doNgb0FPG
JV5PJB0ESNXxqAe4TD6JwIOewpIpg0EZthkuH+negRr6SI19bM5gUjPKjffhdUyv9nQp4ccU82Bd
b7/EthfBP7iuzIUidxhf8K7QDpIZDkzDWlmwVe3Tzkzq4rcNincJWkln1tmAqGw03SNLyBMYwh32
Z80C3sNI5LKSYSPOlJUSAFJCcupsuRO/atbyFbJbWqNM0Hx65qwDTQ1OHLMI9O1Ju9saPgMiagBm
mHP0zkkJft1OMf6kjQLsRpXv4cCRX4Ozb1x5mtmyGPSy4n7s5TUcteBXHe3Sb/6Lue9ajhzXtvyV
E/edHSThyIi5EzHpmEYpb0p6YahUKoLegfbr76K6z6kUW0xO17zMY0klgiCADWDvZd60LUJjidTM
EKoobGqiGxxArkwEb2iQPQ5yk4kDCqT+lC35E4SeQFtEMhwSinqI2NzgDnMHpuL2AfvN0f2u7cEa
xHJvMKTrElIgz9oDlIp/ItKWP/oXoLWSG477Cs77QFzhqHCDnAry/wZ4dc3hhwIxT206JzlCS+6t
uGwjTBQs/GP61u9biOCDorNuX9SxfDNAqnvF85Al9u+gNYb0NvLw/AWAXwlNMkQ0gIyG9ZY4+ffA
qZ6wO2DKFg/2tYQ1tfEct/gnEurn6yvGl9gjezBbEPrgpTOiDLCM2j4tUJqCanVx0R/sS/Iiccg3
D0P1bKaxL4rLABERE3QzIQjobKNKUq4FnAZKPhlvCQ5fYPojYVM9AytK73GooDB59+Fi2CzC7zMt
f1FE+tTyqG6cEbu3I94MNVnjzcbB/DUFZiGGfCk8jaCMfMd+iGc6R40wvij8fWp2VAoOEqPqdRul
s+5GvbVX7L7EwfRRvOU/kWiovsmf5TftJfiuEPmeUZyZ6fTQqVHZ8VPro7pwSWoJz4RaPiGPI/xF
9ozklYETPM6QxQJ7WIU9AAhIMtfuF3QE8AFgvItZBaS+MWq367o+oYaLXjvBBSgJ0Ah6DKF1hqsW
pCugg6wgYGrs9QvYu0PMIWMz9Vbjq46fvsCIduOZTWA1MQB1yRvsLeBHjNzFkNXoF+UbTtDIX1Hk
bPSZfg+2JX/73qfNjtaSSWs95gMHgd0Z38zH8BGefJf2nQ7sNXuKH3CzqmHJBjUjh1y6G3JMfuKq
joRXD+I5yLZIcL6LaxR85mhBX77XrwKuMcIX5ixLTdvH5Ic44621bxyyhenURr/P7zMYrH/Mun9E
mPs/VamKV1gkJP9aVMX7a/Wv9Oe/7tQrLC6V/1b+r+Fhb2nWFb4n1f/+/M/yz3977+nqVb1++sc6
Ub7qbqr3ort9L6sIf/on4mb4n/+3v/zX+8dT7rvs/b//6y2tEjU8zfPT5JSJKzB204y5DQ5pb/Jf
ToUeoqD95xN3P/77v4Y/+4uvy4w/MPMRVm1YySPaDXzZv/i6jP7BYSPL8HNq6+bHr/5iyLE/hOCC
wXwCfwJ2nUCI/IsgZ/4B4TsbXF441IMiZ5rin/Djhrn4KzYwDqYyh10KY8KGVg/7oKOfYEa6stbC
NOs5soao2fkwbEuPsXWbQNLj5Mtc//nIUw7cZ1IUGuIM/EB8CaojGHzQlk+xD7kR6F1FFHQV6m7D
UvldtZCHQmUTeosoUPrWj/PtfUSXXz2zCMcnMoG0GHyEiMn18WxXRtV04EgvrAi5PtTIICmGNCWM
LoDcxyUlXACq4AM7cb7dz3sbmoXLkSkojN4M3QATfARToAHzy5bB56FrcWXRkVsrSqfzHv/fWhl1
rmVZoIUuWqlQy9XDH22nr7gkMwH08+T4W1/MEeKDG0leVjwBmaUKrisu9iGBuGpKYA+jIDFxvkvG
8LRPA4Yvx3WQ5kFUtcFYHZ0KdCPMtZyApCV33hbCrtt81YDCkeJSf76lv3cLJ49h3sP7juCoM+qW
XnhaWRsFhsjW3qMmvwijeI/NYse70J3ZDL5qCwA/nQ3sU8Mcf0LPiuuoTNEp37r0oPSXtsHGgGx+
h3P0+V6NdrthtEzdRqzBQqYGvIVHu53REdM3G6BZQHhctfcw3t6iBrDu7nDFdOYM2oYJ9nmwTEMH
ux/qhrDuwpDh9ydxIwi0SLAQGRzUvLdkOwhvUHgczTXz99X0uZnh8540kxipGecWSjumdp3FN8S8
EdUMTo98jkwf3+1TV8aorFD3GitAVwbFtaEclV7mN8GVARmlwfWqPfALZPNhul5cQYMIzKCB6aCO
1UW8qx/TZ7mOkMRGFhAIg62EftYcbGzuU48iiu5aaWDVeD/q4GboaPA9LUGlmfvU2DfOD+kophTK
9RXR8K2RsIKA+AKlDFQeUSJxhto0RRp6Ncj7EycDouAvvOcOFKt9y1Yl8j9AjJ+f0R+LYzzJsGZs
C5wMIM6s0QHSj4nL2xb1APeYw4oGyDhUVFHmGBxkoS+2F8f43kJKYEDADVfB881/nIdGzRNdGKCD
MOzc7GPinEw+6LDiklIgJT/I4zZIGYa3/cBbAxENKs3ugr0i5e0EhwGpMTfooyvDx6wkugX+O84G
ODyPo2FRsqjWJKgmwQ7mwnsUaZDxLqGKCQvvjYBaugVcMu7CkPTUZ30fv5hy4PDCkc8AHhNkmOEk
edJzN7OVDCApsCgohPfKbAX9mwWR3kZB0gi72zL2IGenmTN7p0H+PgU/tTv8/qRdw4TWrqnwxUkS
rIQnNwidy0bqy9xCdqiEoDJD/bWEhVAPwGPeroICHuKa4cyM/N+3IugKn/R/NPHclvBSUryHBiuC
zvA3vR/dyTxbExfaTpF34VkA4EnMiuZ6pulhlxtNOgsKiJCRwe6ETzzaBX2ZufBERLp0mHT8MUZh
CnrlewUW7uwc+yK6fmprNMxcCtFUFtqCXveuBMYcAIthesGW6FuwBbIF1k5z56Ph053r32iIY1XX
LWkLG1luQJDMH1r5cv4Lfhirn2thNHg+qXJPs9ErgCa25p5tBkm9QZwcLi6L/N0/ei/Z4QmZvB3K
QTBhoBdIul4p+Ag4SCjN9veLufTpI492SklLm4cEr5OD6QlezgV4pcvgGrBHJwZJ/Cq+pK+lQ6CN
DoOdjQYmiwaEf4dai7csEWWQqD/yrXdlO4MTMJRTlzCznwv+X628T2852mitiuaRlX9MBQtvKbbu
DvCRBdzj1wpC8XNT78uZRyHYNaglsb9Z7AWpL5N6mHkWu8sAGUuiR3027YLLzN8mG667wjAtaBHh
nmWPtk4fM9wumxop6tYk77joJMD2pJjmwtKPbVfn71HnAqPLRYf6c2nm8sAjvdhI1wDervRBjDck
An6l6lVOE1gvwInY0ZRd/Uwq39qpvGUOKUoA1MoW4gpEk2+Ky3wn4wpIO7tuIArYCdi4qRCaNmUt
X+u+Q02tp/pBWTbbtIZrX1NrgHUmKjpELkUWsM9TyI9GabgTlJODZ+rFRcl6hKMqig5FXPC3XIN6
tM16spFEGU7YRtB/9SD1nskmPSAlE25i7jWrSNrade7pZJe0bXhPSJrsfVsT36kbwtVNacBykaS/
bJJCHtMQqNxawmyh6mEEWYYoVbOsW+Jp8qZvDO2FWFBdTOIW9nV9QLelb9sHv67UTlU4Q7fKYAiV
pcnXXqY0KMQzM7pMasaPiSe7SyuxY6fULDgmpwFdctMzl7moAdNkAjxp3hib3EuAoWQBfUpTxu79
Ttr9Nkxj8i2EqsZNLQvLEZ6mYK9lVIBS6i0QLJYWGntm4w6p1aTZ0CLoHm2tRAHWJVDktxuxl7xM
oWuU1Xula3SrFNVX0suHa2FQsbdK6KG5rlqD75uyBnYmisP8ymowTktfQfxfCtau4tJs93lQ5Js6
9pKLqu75RR3rCsqkEoZ9XizjO2U3wYUpswpVzNy6U7TIYNqUAb6UK1BH6yq9N6sO/kzMBrTCSlDp
Csy2zbZxVvvmIs0Z/BGGS+TOzPvuUkRI+Jq8V9/MWADs6Uf6hiOFCaXpCieumGgUG1RWY5cWA/KX
u1BjrRvrewiPv+sga+09yDLJOqVJuvGlhYN6LqKXsqLkMaxqqCfpufmThhrq3hUvw7XVuv2GIK+z
1jomwVR2abLVlBTaPjBLTutFHQv/nlSGgXxapQC/T1JPAH3RxPZjIjXjwRIxu7QbM35wwwKuVinc
CDu3gUtmKW/bxqPbooL55g0RmgyWXUyAyO8ktgWId1Ua2DmljJEWL8IeRciIRldWbyBxWpvRnppW
/iPWJXx5Op709TYIE2i7JoFM2qVbJsm1WyTJox+27bsiQfdgpSk45W7I0kuzcNOHvjBisezMDLiG
pi/gSONaPFtGbV6A1qbK8IHpfYrMc9W4QFPZDFUzkhvI8GMV2gtkO61wVZTUB9PIhv4ERckFMwDk
u0B43aqKTPDlaAY3pC53H3vmiqNqgcN0g9IRsY//0STli6hb45sskYAMeRPi9VO+LxL/J6SUbmzu
ob5h2f6qwJfZhyVMfeomhTNlmfF1GhY2EBlWDkiJCws5w47JlcVMuij9DNKadbvO4katjCykTkVr
mCNipnK70y+1SkF/1Vf8yi5ks5A+hBli8Cs1emmwCJXOlKtnBJNXF47ri74sYEFiA0ZleZyhwIzP
LJv8ipVQ9rIzoChkZTCoglrwzanN7NoIgTvXvAaaDwww4BR+oi2Ol0cr6CsUTYoMx8VYMQgnhHEG
EXy4SC/9HH5PrbzS8/S97wbMIgtvCj+8y33rybWlvy+rUgKK59lQJwDUv7Th4qZpKluaEbwL7bZ5
13yCV4cGQ2+F294zXgku40fdtoq1n7pwoIwif0NVH19ghwP+LUKdxcsAV9MSWW40N0JF1fahKNzn
wCG7+pXKhOeUtW8csAo4RIp55ecbQ/r+EbMPYAdk06+V1zwZvlvtqKHp+4LqHTxxuhDUKRe2RTyA
+YsWvPqYo5DPLNU3maAQVlgpPJHKFpxTWYijzsOdTprLRLaAfwoFG/VOVcuWu8RpPJEBrMYeRecy
COWB721kEcpLUc5WETfCFUsqQGgqpa9pnpsOVAHdBW/L9zSV4gX1AHVN3TpzWhqCNFuxftf7QIeI
LNxwCsR/VJvez5oHGNa4TTkUQ/rbqDLuoyx986R+k6Qa1FWL0FsT3l8FRRlv7AqLJu+aNz3UHuo0
xNbd1w3iNve3Bg1bIPvbjsGAr4Y9pk3q7lD4ln4jtBqA5BwVNFf2e8+vikMGlZ61VQWt01giusTU
qZYBpaBQl4X3w4Xip9OXIS48kR0CSF4EttsucP7ObqNUh+RckhcVIG4Zldmy7X1yHWPMQye3sfnA
MKkWfFnXBEo5VQtEV1+DCIKAV28Q8Rq1Yb5GoEcbin4XJ13yE+LrGNDcgntXnXQ4cZccAuxSDeiL
wmu/p7QCQMnLOWzeSlGq1zgtgMFCC89FzK2bVPqptmG5aTW3SUu7lzxvmn7f6BGHlnxvF6DJm53v
rXPImN7XVlc8IhkNTKwBj656K+ssA0BI8xNYfIYxfHZCj+9bkRIkG4Jae0viWAPyiGQwYS0qlI6o
b0BTKYiBUeMyDK/00C30FbiGIGG1NYXYbBh4HnAwuuZdZkxIx4UU+4XSau4tedpooJ0jGQwmh4oo
0JBaDl9G0afPdZ7LjWvULFnhPAW9mLAHyFKkBfxCmzLyvhUk6wBgqEgFyQrM0SMWqv5DZ3V8bYHC
/6LVNv1ZeKnvVHboPijPsO8aAnwcaIkAtWYtzQ8yjgKAlSJZvVhm2z3S3GKbLrMgesH0yMCbJNlF
xX3hBF0C6YjGikBLcXXf3riJjX2xiaLbvKFQPnVL+tR3CewMUg9lVFlWBUCzQnhHLXejfa8pJC+1
qvIP3G6yq87gxYVCVniNtLe291kE/eY8EfCyiCsOZw0j/NbZAahHeQoHLk9V7yYs0gFEi3TH9Bq6
ymsYk5rIVu9wVCpXUiQQtKQSjkskQ+HZ6tsfTZfxC6tKfAjb5N11X9laskKuFjhlHoMG1NbpfWip
5qLKbWuTKN3fU60HLq+C8WqoW9k2KC0b9nlesMPIAJ9MBY8WQaSZN3oigp3hK5BMpGevjK6F/7Mm
ClgkWeA3Jdhzl0xYkN1qlH8dxDnkjLo6RLpC63Gf7Jl5bEOQMFqqBzdGnPc3ntYCzRGU7lbJltzj
Lh2/eBFBNHXd7pArCDaLFgagZqLTNe+hCc0YFZdxAjBqa0DlM2NEAwAGjtmHTGsBJG5YApx5Ejcc
iOCk0W8NkttHUkOJPG5yDztLyGAk4en8Pm6lf8x03n/nQR0e28YE+cONs2wf1wUH0jzxtRvPIABg
8sK76PxIwbWia69SFhRruNhEr7URqOfE7QiOdC2wkkZnVIAL5BSYQiVh+Fh5t3ZJ20vVN+neCOIe
zh6lASmSLiEXYSoNfZGa6WBAmGrQQ6lS7CoF1DrzNrnqZQC5aL3oHVmk3WWgNfzu/GX1bzk3jvwK
ZFkhjwhxC2tcCS8IoRjeEuIx9ndkoRZ54d160JHKK4eH8Z+5hX9Ukjv6b0Vapj/V52rbRwXtVynu
KntP7lTx/q6Or9n4f36q2v1/UqZDAutMme41CgeJ3b+ULctPlTr85b8rdeIPDiMLZNwEgcAuYfjV
X5U6bvxBUcthw2UVhPiPX/1by5Lp0LLkNti8DM4iKHLhrvtXqU5j5h82MuQo7qECbqMG9Y+0LEcg
DQ0TWlDo/tqjPE1CYxy0dSWcpgduRMuBXsah+ntUxw+qIyjm60AK816sGjt6IgICQok3J+83ukv/
anyUkJKla2o9oqADCiqEH0D8AugU1A6c/tcZZCjITAbsc8XkVztDHuUk90eZV5p2llmAg4HJ0G90
H36sYmtVm5Oxv/4zEXRaiPycevjP860h53ny/MJIUTL0A8h2MyyE15D9iOuZV/+c2/r16FGaoU0M
0beawRycAmmCMdmff+Wp544qE8CMiAIh13LK7kaD95adzNWMPsefX288SvekWap7XR7iLq2nhlPn
ql2UxN5RbI15MMBuk5e0MJ+kxpEW8cCKbK2XwC9fZAQro54ljy1NwPdENsLy4mx1vrsjvaFfbzVK
lRkh0X2LMuEMZLkOqucouljgjNArHcSznXePasM6c5D/Pd/gR2nsV8rwV4OjVKEpaz9ASgfCEW4I
yxLASKV934egPQXYXVv6s4OqMnHz6zaCg4Bi0AYg2dIPNafJcRPuIuj4hbBsL2LvgobJpUbYK5Pi
2W9N8GNqcqeV+qqX0bbL4+P5d55YJtYof0pqn7nISmBOSPNQQLqS6EW9dLv6PU/ojP7SqIb+67uM
Ak5RlLnf2Ylwyj3MZjfVQ/3UPRsOc7pVutG/R0dyf743w+L7agBGwaVVrdYIF70ZdPWjKx+OkBJA
dTmT0J9aQKOY0ut+n0mvEo7oDj5Mt3VXm1lBE08Wo2iiFV3CYqS7HEZyYIS18NJOO291/qtMPXwU
T3K/8S2ZDPGE3pfwu/dn4snE1xajeCIKqhqJ+elQV14Ss771SXQVZdo2JuKbCq1nQoCjxhXqfDem
to4BFXMaclMv811cIZGsyld1tdThI+rdgBAEeUG5hEogcMP89nxbE9F9EJs+baoCuKY008ZGegv6
DNDIzCEab76ef/jEmhPDOJ1sHcD2QIesNUG1qkD8IyGiMSv3JAOfOPDm1tww5b9YCmK0sI3Koqle
mMLp4gyZ0s5e0EgHb4lfFmH+MzIaoFmZBLzdLpw8DQ4knml56tONFrspPb1ve4s7Wr612a6yr+pw
ZgZMTeTR8vZ0Vka+G8MXD6g/9VPJH+cHZGqnEKOFXVRaaxQcI9Lsh+I0ZGyONTjJyx5A7fQeUN5V
BfG1y7myxWCu8NXg8NFyDzsjygoK8mzns2vuQv1BgrfRKPOIT7euI3ApI75NIcOCXKBYVhG7bXzI
bNrQRsliVDYKXUM6iT8itXvIXVGgmgpVAN94Inp4KVuoF3VWe9vGFMkdaCIY+TdTyQfkDvaKwmxe
lqvYLQ9Q4oPiAdEOugeWWgLDaFNCzCDvjyRqZ3ARE5Odj4KPGUR9gcST7Vg4h8nkGCFdFVnXGXk6
P3ZDsPlinvPh5yeLyYw9qyVDTE4GgzFkzCQzlwWIjqp8lYU/M6knZh4fhR4zqSppl7HrNN1VHsAO
O3s4//ojuNJ/9kY+ijSNbFNa6D1z2haMJotZr2nr3iI9HK00vQI0u11osl3B4e4lSNXMRxuBfH61
OgpBrEUqS8nacgYHy4HqWW/ZugQ/J1qDCuXM9G1qbEYxqAxUTP2uEY5GofJY4aDFKX1tIGDqcvMb
S6DJLGVGAWYqQVB1u5WSnVO68bc0K7YFziEkqvfMU98iHRbc519qaiRH4anq7K52c5R9KLg2TcPX
tZCb84+eHMtRfDKCjPbca8FNDS4U/VHmqM3CgQKS3KF1UZQ/e8gAyP5mprWprzsKWkFSWlbtt5j5
VrTxVX1XVrWjFdo3ZLA3LALLBYj0woMjaC1XMciGnoJ0r/Wz9TwHyclVpNEXloqZE8zEOh9uu6fr
kOJSSTGEwvHcHsI0NcSOQHnw+n3cGbuZHg9j9MVa//DJPVnrUY3jPGcS8X8DoD8EKLY2hCXIz8FM
flAMmGlmIjqz4YOfNIMiqSywQXJUBoMbW88OrUuOGmXXeR48ZbUNnxORrrwmLVdtD4Y4izJo1yp2
5wUonki/36S42MDEheF27be7JsyS9fl3m5i9bBSHGo17yJX5iBYGHACypNqZUTJznJvYuNkoEvE+
Nlq7xvWQmY8GBNOEuk+F93D+xaciDhtFHOqKHMUlExbsa6jNQAYmhqHAIPg04AFmtesmJsgo4Kgy
R1FAL1zHMPMlr2C6CHcxfaYLUzN8FDmMVgt85aaw3AyzTWk++0gDGsHO7dOZiTfVwCh8eDVhKjCx
hMxwr5O7OI+hwLRN/WomHk89fxQwXDIcHZBecjh51iHeRWoAOymYghX9dn6UJ6YQHQUBw/f7uCwJ
vNuY2hTC2ruoOUCn6/zTp+6RH4J4JwsT9eICdrwu7pHwVo5vY6BKoNgKd13Ngfo9iHhzB7SJL0VH
EaCIqMZiezhomhe+3NoV+IT2Oopfz3dkYhXTodmTftgx5wBYoB95uy29H1Hgz8ygqe8//PzkwRoC
AhXAGDpmdogyVFaC56ycOchNXb8G5sHpwxOaFz7rqe3YW3blOpUDTZcVtEpKWDLUTrOdW8RTH3+0
iC1NZ6FWubAlKK2VYeHT18qJjWtg885//smejFZymQIR0HUac0I4Ru/gtLmtA6jQt8saVOccguT0
dqalqb6MljTVrNhVkQHZNods4Fa+s/lNAcE3qNOE9wrK40IMKm0GyOiz29fU7Botc5O1mdsE+H7B
DqI/SINIWGOyY78Ue0C+AC7FtWKme8OQfLEhk9F6Z65fZCQqkT2CkhTE4g4+cIwPFpRBTJwkY3M9
Byyb6NPHRepkYusmKssiQta4LrcV9J7CIJvpw8QIjVG5XopKV9IQGPGy7y0xIGQBybcW2guzbjIT
i5KMVnthNEq4Lk4tAkTNctCwR8Ir7lbnx2Dqy4yWPKuismJewlAThnw2d9hsuJ168vDzk2+eeK4C
tQIuyyk/2BRfBWf48+88dRggoyUObfbYRD0cQj4f3unBBheB74N5PSj0zuz0nOqA+bkDGvFDs4GR
l5NByqKCyp+V3810YGrij9a1rjdRU0LeFOKD7o0woPMMOtA6b5ahsVJrQJMOUbo539bEMZ+MlnNY
h8LNZAV3byCamgTK5h6o/8Y90V+4W6zONzK1tX6gYE8G27NVVUcx5o9Eshzunytzb659SF+ZCeBb
2GTlVh0BbZxpbmLVDYZtp3OrZahEaAo3JbXyEqeBUUwFJgLc6Dfa0QMUfg+dhYG2vzzf3sRM+OAq
nPTOpj612+Hwaeo7zkJoisiZnkx1ZLS4Wa5rLA9QY+gUoAH6Xou+pcGtQWe2qonYMSbhaDJSsR8Z
wrFgSNjb+X3vSuj4eNvf+y6jJW6jFucyicM+uD6LOIcrcjZzmZhKqZmjJc7ipAlIx20n8Ywnzw72
QQ85ZZMedLOH9FAJv6amBPWgSKAQ5Yqlaxv7JCt/SIstjAC45SwEsKoGr/d8V6e+5CgYSOICaWBj
xmnNU4GGa6lWcHebKaNMPX0UD1iVpqZFNeFkvAR2TkUDhlNu85rOnN0nosCY+JWjYAt0nUBC2qU7
bjgpfFeqatUWBGK7M6f3qTEbM3p9qwgBM0P5JHPpEjnjQ5uGD0UBxkzsQh5GAI5Ggq3MccFNsYe5
uQUNt+QQtlDETdU7ICeQ91UiWJ8fsolVO+Y+SrjTxnqMC1ddNhBbfqP1TDiYGC1jdLw3sgBotN60
nLC8xSmQQbe57n73I44iQhDpJRCeWFMlBCAhaLlRwJE8wzl2Ae7JoAiXQmpEt1fmTIj4OGx9cQgz
hl6eBDe97jWuic52MCHuSwta3YXW29A+IkBFVUdCIRwC5OgzM9ofMMrcFDpOacjN4cSjP5IiW/Vd
dBSuuTIEpJiiLHv2Yuu77M1jFIBkD9LcI7z4HBU1W+YB4ZvqP5LOeGDAzyx5510BTQpRUppAFROK
WspcC5deeb53yEz3QaM12BINvFz1fkagfmpajIKW3qPGjJUMOG13H4F02+lqdX7CTc2LUcxqASau
a9+zHI08pJoTJasAyiO/9+xR/Il7VyWAJgGPUHs7Q5dOAplliKDPTOmJ+PCB9TiZBCnLbD8MLOFE
GfJNUCSy4rWCZKgmF735m5iKj7znSSMRtk0duH3h9CYUA1Eh8UQLgD7olGTOkmE4AHwxmcc0azNN
pBfGreUYgWsvMBpHcJpwOTL8pdm0xziEO32d+r83lfThLU46RHngVRLkOWyv66b9Vpj/UCzjPwl2
fRRiglZ2vZIf6S7wrgYtxetkCxlTkFrdZX/9W3NKH4UaV2HFC4YAOXh0pocAm8Hvzld9FFUqHJ3d
KoHYWZLveri/8Wxh9jPrbAqBpI+WMIvzvCtIiNALEXAfrvQaFA6R91qFGzaXLJ44memjxYysu230
WQaU03JwMoKCH0xcIMcEhtZicLkO1hGE5ZljX2szRaKpvII+WuPgAlETJADX0WF9U4BmCWHrJ/Ou
hoSa3MPQ4Pn3hn102ABdweigUcAcT8SbQiNrs+Fvbqq9nn/8iDP6a+6Obhyqi8PeQ7Byio17HDjC
ObS7CcTbn+oFMrYQHQWRfo0sCeqQxuZ8o1+PFhublbUy86Kao4xnuZcdcupGAlHV+plzNbNWJgaH
jclbPCl9Pc0xH6DKvYYG82AzuTD25gYMuBVQQDMhZeJuCxDf55jilZXVlXkAVIQT8kFy6+APymc5
+HeDQedcmufDOufvkRLe15/bkQVsqJNeDKpd1r6+Jt/dfbIDJuKuRlqd7OUt1AQvWsgMgk8MMT44
J5wfqa83STY2ny5xjPaA0bXgY2kforzfER7BEqKcWbdTjx+FBmG2OTdyZK/SOLrUegnJTAMWNPqc
Pd7URBuFhRjYqrTvkAQPADwMGMQpxUPnbkzEhfPfZ2L5sDG80nWDOstTYTkuhy6j7B2f6buoxiCE
Ne7XQXNvJHDjaKJb1flXPCqhiJ4L3IBS8FM0MBOsCArYXZTfwTdl42XmzMANX/CrCTMKG13Npc7t
nDt5dp1H8SKTwczZ5utNG340n6eiBb5XA9gH9qFGXgYCfE8btjGOK74T67Gt1uc/7MT7jxGXgJBl
GmCxUCVMu9vUZP0isuic2tLUw0cngdbI9CTvUTmKCFIP5bMkzvm3npjP1igcmJLEugYfbVDP7lT3
GAu+Mf1s5uETk9kaxYDMjfIwAtMJdJ2bQtz63XUsX6to5lI7MazW0KWT05HewQLKAG3SKQoT2zOU
TaySbNxSbMDz3PY1WUf+XOViqiejZU+FiZII1XG0NN4JuUBWYiX8PQiR50dhanhHq76LYoubNe56
yPJKmPYocnf+wVPbijXa81mkt2UP3zWngfLiI2jYy/QIe2G5bMBJ3yRrbQcy2Pm2pjoxWsCIICak
U6TrZKp/ADjktk+9cubZU9uWNVrDelW3qYiwPQ4p2ei5OabAP1FIkQbY5WfVQSa6MMY5ilS4BbKW
QAnoVxmcT7SZXXdi+ojR8i3zzgsTCYQpkllr5W76wlvz9pDPPX/qvUeruGncPPEyVOx8fddxuS48
uvqtQR2DGlHNDCS4MoCCxe9JDfbtPCp7mNxfBPwxiLEUXRJrDGuqWWbFCpbyjrtCihXmUkvoIK3k
y1x1ZurrD1/tJFBAtS+TaQD4HIciHgPTBuU0kvxIZwsGU59/6OFJA5pv2sL3sHtWWh8CUwNuomr1
zfkRmMh9Q6jj89PhqecnbCjHDifDwQU2uvJekMpYwBwKnoNIn8ypOEytskGH7bQjtGkyv5TIMOj7
waYDGOI/bz7g1T5FzpwH3lB++2rgR2sZqa3OiwIACYaj4XDQJQ7keCGFfP6DTYzGGL0oXRuCAhmF
c4gBGehty+uZc8TEXjnGCsZU+AySeq7jJv6K2+6ja8JYRTNm9rOpk9kYKwhOaeRrBipx5G64n5VY
D7BWySEABLl30BehCd1sOQwqBl1WKEj/3ucaVs3J5A1in3igxTP4V73S5MotZjb/qWEYbc+lxppa
VyUQNWBrDuzxuGrX5195YgJ9mOedvHLi2SxnJu7ng0ZUAlcDqCBsfnsX4KPljLKDtHKCbLmFkz10
Ss25lTys2C8mPh+tZJt7OkQBP7IuFPUr6J8sORzpHbLWt9ZyjmUwtefz0SpOSR8YZoNmINs75C9y
eBOAGYqiUrozkd0FEjWbmz0TsXWsLqfpPW55CiV2XvrLJv6uhzHQCgKUrDnk3sQ8GiP3cJrWvAjC
PY4HT14NfquQ0Tg/jSbW8xivhxpp1oAKA7RasdWja1JeFNnt+UdPnE3HGL1QdULRuoPZpQGQdE+h
LZVp6z4GWT7h3qLh0SuJU7I635o5EvH6d04E8nufF7HXsCDo3MR1TJlfaUF1XVEf9J20QmWi1g9Q
ILrPQ8h5CTuFGYGI4T7YlN94Xf9MIeOyJAS1fx4UL1wPnjSbX6Smuda4fVd33jGqiwuaB4daxgsw
haESl2YHwCivJQdFqNRaiFPV/Z2txADrrkE2NZq9SYxjnIglTexN2qu9WcePegR/mgRKh7JDtqmC
wLgq8gvewnCFQ/Gqr8gVlyCvZ+E9jxPHb+AqlYHm2pf297jSN3bcbvvIfEpFeGnp1iuprDXRQrjh
huWqb8yFbSHf3tZwxO3ddVMiIVg14iUpQgfKEBDyWDWh+dIE2SEpYLiil/GdjTvswiKwCWvJOlEu
WYuM7As7ubNdFS4hNbBkVXIrzOSmS4o7t8t+IG9aAzdpwRXYs+BVVIev6f9wdmY7kuLcFn4iJMBm
ugUigphynm9QZWaVMaOZh6c/i/p1pCx3EkipvunOliDwtO3ttb9Fo2ODxLCbN4m+zVTnnXXTJilg
cwCVH2z8wGjCAaV7t1CkwZF7qQ3yxICMCKcYOGgxeGYC9JnDdnVWP1V17BlVf+ZGBdqelt0ZWhs0
rQP/FA5SiMZ61Htnj6nKNBeK1vMIja0QwP5QR4GNW17fmHkPH8KoPRS0h82FBWPPXOkBrRM9ZB6R
2ECR4dN+eK67CpBvzbwqnPZkjHBWK0z46JUw1KimY94DUdH1n03RbEaw5wlQmKSDahg4zreKFzjT
Da+j6D6EE6J2v8LNIh2RLQjb90QvYBZXtOeE0nBTgI/P64xd4/rxHcaY77QutnExPDVDslFL9UDG
EeYpJcw+RfRW9+Ee5UDXTgaOew1uhg15is/B53RzVAj0PZx9DTt16yzdWw0KE7iI7gHzi3woY32H
g91vO2+Amh0jQC+8bExvaRWC0J9jAKMo/tREDiA76g4F5SoEzyg3twdjz+Lp0VH5xhY2rKNEdWsT
mM4I0BQmAw5kdqPCgMjIKcwwlNTT+i5QI/VIQF+ALB6OkmZxVAvjhK94aCpy0kq4JurFo9YNt5lB
E3+yxxOq+6/nMqpBH/9Uo7Z2u7K0RZS1sbZgRV7PK76AK8QeYAX4cFbvVLjOeQZrNb+Zb31eXmuW
luP5719ib2x2IjVySJ2M9timcPgJ7ZVVbCluGVLczXszrxwBWaN6GIGgjLb6DVTEFSwqsfMZg+Rd
XW2w+ZHfRGJDisQWEYOWTTgSaPdQvP1Vx7AdLvNnZVjh57BjuNxaSyFGCsWt6WC+zBGfkdukuS5s
wIVWBI9Lj5Z20WmiiKgp58oVkJLSkGydbgwcp11RSCzssWStbNUgS4jIa++csjqVzSPQTp7V5duk
jkGOUrALrYKoJsHldpoPqt/0hyydtauisS02b62r0U361zB6S8mhHVAnE/65/Iql7bWsmtVZnrKW
4B31Jn3otkVg3lVwX1Se43stBJAfQg8fTr4dbnnWYOQL2wBZScvbuIttrQ53fIBfaabDDgnyylqU
rp3BOjKlwEuuFVwsjAc6//3LxHQ6YkbahIq6mQ5mfVSk8hS4+11uvIVtniyujbo07MaqD3eDGW/t
EoiNkuyMZLyz+jVe8dIiRqXpL9oqIp3Kw7+3bulnPm0prODgY+nnqM7pAIpzi+u1ty21lrQAGHne
J2GchrsYCjIbV9BKLhTXCGO+vdxiSyNamvlDSSwIoya8ALUgWpqde2uAVUyaHPu43zaCsJWuWTq0
U2khMB21S2OrVnbWff3U7MudgsQYBb0LF0ewFF15zcK6L2tpdRLxtlfVcOcU2GDeW93KaX2hnWTp
bDHNKaYKcgY9nE4pEGWVyQfsFrDf7KxNofOV6LKwnpH5/V+mh65zGpokVXBmbHC0RuHFFu+EK/3l
7l5qHmkDXiTcUesIj4/hXcsOffZw+bkLKwiRZvWYD72u8IRhsxGfyiK8bnXFbQzoM/QGpOts3KeD
tTJkl75h/vuXJmoakQlNxTeU7DeHM3u2chj6K/X5ZnWX9bQ2FVRPETR2FShnXmaAwdCSF900TwDT
XY9l/qA7yh5qnh1NUHJsNnnj12ZxjaxpDbSVOGHfvFaloS99pTTzyZSXDk30cJcXHeoXU9yB1ddU
KH8SGEyH03iMaXkXtvYpUvMtwLmVl1JofidlerYo3LOHgrlN2cBKqchhZw/XJii0weXKQ5db2guU
Lc9t3j0oawKqhZWKSAuJqgpBLBiLIK1u+aQ1t2qUX2nc/OHAlVaPKTSS3HHQN3X+m7UP1lox9ELE
kBW7Vcg0milOuEvGTSLu0MibtofjizOsLEgL7SJrdPlcWtt0DN4G2WsHYxGof2n3+/KsW3q2tFh0
pQZqGLLTO0DKILZqGACM9pq6eOnh0lIBAWOhdxqmmQEjRTOBTSm74mvS76Vmn1/6ZQ7blV3HFvbl
u6l7zvkmhApKh6Y/ntTd5aZZmD5/p9WXF+Q0KRTS5wp2AgB9DJqPisfby49e+u3SBgCgIm7WNUKB
1ZWTSzMTx9YUEu9JO6fAAG0vv2XpA6T5r9ahptlVBP3c2B6iHvUISKsM7uWHL/WtNFmnCcejtgMx
ZQa0KdlLaUVuTx4vP3ypfaSpWkwGn3HZLChDDVZaMEEEryYtAes0NpffsNA2ssK2MqmIx75Vdiq/
7fECMaT+5Scv/Pa/m/Ivw6YfuIJmxowCGNZNSFn6YzLpMGMq9+WUFCuDc+kt0rw1eTsObBIsMIno
3D6ciacQ69E6PUSjulaTs7Tj+itQ/vIxukFsK4wqBHvY0G50b7Ys5r+pC3fwX9WuXVmZF8aSLJyt
FL2mGRMK5M71nqnQNBoT22WqNf5ssP7diH/5DDutUFJBGmWHbJZrt6kfUpRSjHRlgV4aTNJ0NgWP
ImCNWTCazxWoDtX95aG0sJP72ytffrYVIXDXjRUFSQ20St27NSSYLTCS7owMrYaNMjGU5psrAuaF
snlD1q7mZgFKou6A1CO4r+RDYKn5ptbsz3ZKTo31AnOXA58cLzeVlckyD9dv9kuykNWKgWNu0yIK
8iZGPgoeiPi4voSZaXc96CvNuPRd/9GydpmSsxbdP5ESCcf8JeuBbiTNObWrHY4U93XUt27fhrcT
MpKX+25hTMuK1t7ilZPVCNoGqYCkhSHbBNPB9OXy05c2mrKsFWLDsRZ1iT3BdfKEtLL1YnowhQ/S
P4BylvD2LLZwGvzZpb4sb+Ul6gm6hLIgQ+K7HIAPBm4dxqn53crXzBPlm2Ega1xHJyt5MX8N3U3j
dlY6zl4cWPu1Q/IJud527YJ8YabKetcyqkHbThC14rF0Q/phYqN2+RsWFuT/qFxhl+dEDXIuExMe
icHkBsnDvtGwLbn8gqW1WBa1mknidEWrsWB40bZiG95wGMXbL6APeMxfu7FeGrZSWB+tqIIZVBvu
6Bj0cHKfUECwvfwBfz0nv+tlKaonGdd5A+XbTksZcYta3EaJvR9KJ/cnPdwoKQ0Q8yFvTmABW6uf
IWMPWRP/Jtmg+kajXIdhQf0GZ1tI5rCbjEBG88rGBn+XdRsVWr6mJ5+OMbS+TeyTmZobbSjWTB+/
P5/CvOXf/WZNFdzMGMijGPmbQ69ti+9QZ+S24QOD2KKsnJXJ9v0QhRnJv+9JgRiu21ldx/UzjUHX
GNai+dKTpT1D0pqd0ncK6lNCDFEe3fD6Z+Vx4Dj/+6O5M6iITQxHTaY+2iT2yg5KNagsVnYIfyuC
/jt2qCx2tSPbmiL4QezA+fDzznFDoz7SimzV+E80NVfQI76JqvGAaD9lZNpMKajEmXFMTNzQmlCp
8JsoSlY2j99PEgr65z9Hjz7raNzX89eC6o8kp4MC8hK28TCrWKvoXnrFvFJ+Cf1jPZhRpKOv4nrY
AlMNzhoQoSTDbdDl2fh95KWyODbK+qEnA0iRg/5ZZM8JbrFZ/lqgSH21AGvpG6S1RO95psA8wIF8
vXnBBhL3egJXNtHW8RpclRXQtBme2K1pepZeJy0vMIywGLzLFEgLYSudh7eC0d1Y5ysXHAuzR1a9
qmqbpY06IHGf/GmgSSmTlYX9+10erIH+7eo6TUy9bpH2CJ3hDqDsmwl2jYzAOcAqNFfR6JuuDruB
l5vLPb/QTrIQtui42aUg+IHqrvs5qVAIlbwlTlmujKyFvBOVxbBh3cXlAK71zkl7OIolmLRNesAF
9Etj04ep4neOnp9CwMY9IPETELIR0XiNg3Br3w7xuIH7ReyjRAtxtCaHPO7hIjxpcBFuMhQ7Jsco
LiffUcsdnABXJEm6jtb+ZoGRNbYdEaDloTh1Z5mB1sKTbdzAMdkHSXVb7JzNjMh0NgXEjPda5Nku
84DlXq0hWLixobIjGm5LSZSPQHqIj27bnGYSRn5UGOq53Ol28ui2OxTY0jl7XHsCU3F5ICxcQ1KZ
OTpUepwkNYa0MxfOw+3vnMAAzdjM5VHxhvlr0WGhzIjK2twMZDgkmkIUzbLNfAdZvQ+3pps9KId1
LdPSsJZWGwZ2fmIR1PwAtZ2OH5kV5MnKwWgh9MuSXFtHYapJsRjbpT4A2F++GfiPSp8OoBDtG6PY
Z80aL3JhmZGFuWGos5lvhG1G8mZrf8Zyd7mzF5rnP8JcXSmQUE/Q1zDWURSyjTXqhzB0+Nnjpb1F
r44aywHR343DuEPEdMPJPFbx2r59YfMLMv6/i2TRgX8RG5Bcz6poyHumxhXHOQ/BvOl3SteFoUvt
NP/9S+BV9QJCFk3gRbDn+IukoQ8ptjL+iApLD2S8XbrTiL+6Kfv+3AAQ+L/v68tuMqJBRSJqfAtj
mFhntWvDZuNniCMq40fhJGR0dY7oEs0qHxq9Y56sbVKWxuq8ln5pqzjseyWMRmix6rupA0EiydeW
pqVHS7O5qZVWae35Ek73cDMPpgd7hLOret+ADASrK9/x151W503VN2u/TB1VHDu2dQjkAFyc8UAZ
tij5s7X5K5HYOjdr1OKFsn4q63XLAdWWKcNNqZKMp8Spn8sJ5XsF95k11kGKclqXqeoO7DGy1Uyr
QRYkvaHKqGMXkH0odeaGjuPBXfDzR5NWlvmOpEHSzcHYACLb1YzeL60DDYuVfcBCF8oi31ZAENWm
aNV8Mkq3mJQAEpEVScjCrJExoPBE6olRNtjD5FdxuzeRtilhxLRKE1lYBWQYaMjFZJcTjsFTQW4z
5lxlNPF4tlZ3u7D5lmW9emLbehRitYyM9L1XBubDRHsDxcH9xGMIk1dPKkvtNI/4LzOUqGZUZAzT
KM5fTX7OGAeN7yUDlfVnI0haAbTUBiuPjQrKMYzrsukCXvE/Vb+2Q1kaQtIqAAc6qvAQE6ZrAtru
Q+fh8s9eahbpqFC1Zq8qI5qly69bp3ItoCKz9Lof1iThC+NHlvJqFZieSYbx2dQHUV1H097RVob+
wtiRtbxWnfZa14OAOwnHr/s7ko9uFCP7p17pze8ftY8s6lWmnE/YC4c7e4BWhGZJ79V5/GBG0wsc
Ixz/Z2+Ze+fL4IShlpmZFBenVgL+6R70iyAe9u0qqmVh9MhaQcVKdbiYWVgkeHwyM6rvYmUstz/7
8fNLv/x41IfCpiPEbXKU57uWj3uitE99zx8rwKN/9gpp8maw1iFxMiFZCRPLoTpTgksw9RzaK5+w
1D7S5GVhasBzQAmhgjg3kGqKn2WwDGnWxnWPfG5LMbuK1xS8Mtiy/Gy5MaR5KzSitkmIEdOiZHas
Qk91XrNi+Nl4lIWAbMoobeGPhPzk1pjuEg0OLOMhh9r3cn8uLAqy9K8f2y4UE64EwrHcJE571pMo
MJwfjkhZ9UenToOtIQQ0RlKMrh7bEBeZ5WtiQ55rlitttHRmlIV+gwFeddwjyzL7GM9kssKbTbtN
F5qXHfN/RtSARdy/0wt6yGJqJxuiivRgxZDomDe6uL/cDwvjXpb4daltqyrJWDCJHNoYGMKLaCVP
ufRoecraagyKeIxrmfI1Lj6t6eVnP1maqkYinNEqMDS7LN6qotuZPV959EI8kQ3JmQ3UTqGODoxH
8q2hnkCgcztCYQd65YR3l3/+0jukeTu7EJtJ1LDASkePg5LfJzMR+0HE1kYzbi6/ZGl7LQv36mEo
cjLYuHk/dy/Vydjqv4tH82Z8bf1iH77kE+wDmC/W0DILfS3r+SwHFUEK45jO8AnmrToBOzeukbGW
Hj635JfwAlJ/LUSCgWRnqL9+GKPXy420sPORGZhtVdmK0aAn4vCdmLCB1Zhr1nDsTuufRRVZx1ei
rM9APQQLGm54k2JsGm1NkbP04+fG+tIo8CCFqS9c1YIUygBmF88JanNSXfhWkq/pWpYaXprBTpPw
QlMg3+ha5boW6T4xws3ltl+6xCDSLE7DOMlgJhkFNTBHikPPVprfOKWxh5LG4xw4X73eGA1uLcb+
OevYPY9BKCuAcCXqXjcy1+isbZquCmqX2lMK1AQZs27MATHMul+Ulm6dt65qYUf8MwEYlZGZZgX9
0dDMwo4OZVkGip8jpT6DgbaKy1xIzcniO5HxglADSqpmq1yLm+IAyNt0pD2uwsVmRHYI3syqK85h
5rYB2V/uyIVALgvywsQZBiNFu0XkydB/ac3d6KzMz4XhJwMydWGbTWFDdGYOj6UGT+5pjVOzoDqH
Q/u/swfw43awVMKCOXKP+q7fdc/dQXubWcso20sHcD7XDm5LLSSFb/h9WH3voONpcUN54PRvrfX2
s8aXFoFa6zh0FVgEhL3vu4fJRCZzZelaGkzS3C/VFla0NgaT2ijHXsALlsDVuwGh3ciyE1Ttj3qs
r3zGX2DkN0mnvxcRXxYzuKRwdbQhSmk9n97O1OYK1wqH+R/F+7B2vwwvfBn3KNG4W6toWgjDfwlG
X15Z6aLWYAOD9ROFjkKLt7GD4uuq3tWt+3m5dxZHmRTqYaajqKLCAO625a/ZXoBt7FcEmWrT+43X
AlR5lf3snCFr+Ehs6lORoByAtLuqYW6EOsvLX7EwfGUNX4msWBdDKY3COd3Vh247KNQnkfjzs8dL
wd1KbHOIlXmSq+cx1r0W6sZZtXD56QujWNbsUQIrl6qcn24/V+YGtZL3YvA5Rz4bgORebVYaaWGp
klV7ndr1YxhDtGO3peoOk+qJrv1hC0mT3OTULJIc34BihoC0w4k2jlvY00rJ19JPlya6PpFWRMOs
nkKSVaWOz9p4ZVAuDR0pxifI7+K6fg557YuaTjBxuk60tSZfmMCyQM+eOjidplCtht2vqjzoOfO7
vPFICHA+6okvj585HnyzMMmavKJUQNEVmFahcT/CXDuGIyJDYa3lDLvLb1hoI1mPh2pSwXKK3lXr
xnWGj7x6glvx5WcvFIjDMfHfMGdrDZtgaA+ZP26Kuhv1KfeRzn9PztRXzipsCLUz6sVumOo6q+Fu
4QpfVuNlltN38JBDuEuL12wqn5Oq/R2y+JClduIiDr5EbXeslTUBysL4lQV5Ey3SNJmnXtskEFJR
lMescT+XFnBZi5dQkDlUPoduXIXAe+22PIc3/7+bqm03P1sPl7tq6Svmv38NRyEtrMHEaC5QUWzy
ZlfY5cqN7dKjpQlelQU3qKmzoBuGHTXM4+jwzeVfvaAmpbIOzw5hwJGHUEMSWloblk0PQlAghTPj
M20aBVCA8bo3K3PbacqBivpnS6JsKd2kFU8aFSkAg92k452J7W74+/InLcx4VYrZymQ4IsyQ06l7
6yFvABOwlW2qwc074ytZ64W8EZHlc5Sl8IdrcFqeHSoGvrHe48h1Ns1m2kSmb8B77IcFfERW0A1D
l6YhYjjQtSKIRvO649HKuPp+5SIyU1JvzGyaAAXYWXkMIPMdzNRdy3y+3A0LMgkiq+jgkRAq8QC2
+P9orKhv3PyPxhod1up0F4TDRBbSERHmDkr9536Am6bHNz3u5byZw5r5HHtNNSCv2kpG5vtZSGSd
nIOuiezaQiogZIEdU7h0mSshRCPfx0LiSFOcTFGn4UAdBVSEJ0Ok17qWPI5pegX4q98jOsZIzJtV
To+R3X2karlNjPZuHM073SgiECLwk3DsJn21QXrqruVsI5T2trewGQt15zqMR821o+nQlAlSqsMx
auNtxMpdBg9CNzIshlLd7pg0ABBURboN9V74wm4irw7zIKbJfcdSkCw67QWme8zN+qr3U2e44i0P
IHBoXXDBAAYRfe82CRl9zcG1nA3XYr8DkdcNrbyD6k/xCQmPlQEAkzqUtdc4xui3TXHFUebpGmrx
oir2L0Wzfzf1eNUq0QbaxN5tk+It4umZOQocdehwSBxxrFt615bhszGyyY2yAtwUWn4wAje8Vq8C
RfTHbCz3TczNbQn5fVtN0J86ZeyFULupIr8W9fDI6uaQDAmK5AvnmozYhlgwYrQKscGd0TktYVNe
ACMR8bLCdXb1CbBzvwvt5F5jw9WgmWctwYlw4ucyr29TUTzC5LVw81K9IWnyW3Uge+rI3MQtKh7M
JNuIku5ZK5hvK9kNLeipaM1NzSNMvSa+prpyi8KFwsX1yK0+9lsoEra6aO+UcXrqwC5lQwSbH7sQ
fhzXwq8148qorE1t9M9DWt1D8h+7VBG7ZBKgr/8sR0BkbZVN0qioVFgPmA7kI2PTXeV1BFMeunZY
/X7RJrKmiqsTZ7oxL6jqOR4NN4VymgFA5TBjbc1eWO1sKT8kUi3uig6r3ZwxmB7as+YDNb5BiIPw
prhJWncM1tSbS58jxSAzzYy81FEJkpWFZ2W3YQMOWFh7Cic/2tcSWVk14sp91qAh9Znwg7D6w9jb
byg1g7hiWFnBFxpMFlkRpYBBJkQxu0p0uGh/LYfcU8maecrS0+eV8Mt+CbT9hLCcQxkOGHv/kFpH
Nn2shJ6lZ8/d8uXZVWQo5oB0I47t2dUMz2x/QeQUcC/ZV9yL3e6ce2vJoQUxF5F5iCB1tnDSBWrR
FKC/wY3L7yz3L5x5U/jV7zXR2FL4kY5itto70OxjhkzDEcgNd+TTz4aSI0+MMux1GDyg+q4G1sxq
jD0C0TOHMdo0Rmty/YUukWG+RWkWdpojUgNSZEYHFp+GNTn9QsvIWmZjmLRMq3LETv1VyW/oz1SA
RJYyi2iiqW2g4lSYn2aNtSiJPMc0Vlp9oUFk4XKai4R3GrapNqyYO3C8MmVfA1N0eQos7Cdk1bLZ
OajFsLGtD3GSZpHidewE1eomHVXPyldesnB4IP+RGQ+UTJOOkxtQoPsZuE/utAOoeMe1Ir6lRpq7
/MtEVgzdSps5teHksV9kxUafqcRNeHu5lRYu2VCP/+/z+yZK65gAMR3vk7s+dYGYAGgXOw7q2kBM
QRgNqbefXP8wLsj6RdrHdVPGuJ5MkdSvUCDYtShBO7I1pc7CVJCZoyQiQ9+keL6lwZAgwkY4/FEm
iMiI0UnroiaucbzV0t6vJqCdzNKz+jWGxUJHy6JFU2iVarU45eTWr4l6UzG4tVi54FgIxrJQ0Rkd
ExfkuATTC7LRTMezBnoVR/1Llq6VUyy9QkrTUD4w3hhQBxY9Dv7Ju1PDx0B7n+y1NNZC+8jyQ11M
fGQmVv8+NW7ygl+p3NrWpvayMhG+T7MSWYKos1YvLA35eyewrvOHBpUt9W4IACLKj61PPOuJBnow
HtPdatycjzb/zcwRWZWoJPbISwHIUt/Wnafjvtt3BAwTx97NRjWo80z1GS3e4kx508rsrky7bYpd
tjtaa5qhpdgtSxfB/QNFX4WyLXma9R8zg4fD4+g0I7bz3Vh5l5t3qfek010dq6gUxOV0EHNovEcY
skPelq4tYvMO4LuGlHYGqSibPFWQHqI7o3AzVFtwTzukdzCvhTPEWn8tDXFpl6CXQ0WzmTIz6d17
bdmfIyLuIPIPqqwRUBdWLxlKauaKlugVQqI19tg5m96EM8blHliIh7KEkTlcFXAYY0HrqC/EMpHH
nNStmhv7PK1PXNVX3rPQ07KeMcEOrXMA2grC1D4MDblrYMjgJM6KiG6hhWQpo4H9QtpRlQcAJIdl
UGdr839hMsog0jiJwwoO7nMk73xxk91GPkAM22HDPPN5vSB3acLJKsYhiasw6jJ42P0Re2OrBbbP
9vmv0EW+xl+LskudIEV1WjeMjrPgM68tXzW3A/Cihbqm5l/qA2kyl0qSCI5S6wDiOjDvzgq2hZcH
6WLrSDN5VBpoP3pcxRPcn+5ToBRH4oKt7g+bzIcHk7USEZfyl7KoMeeJZYcq4bg9V71tEkxB6H+M
W0CKglXHmqV2ks7AzVib4PxULKj8VHeHE3yLNvHowurt/n/Lq/a6WvSw0OOy2BFmYY7ptFgCLdJs
TGId9Ebc19PatmpB60JksaPZWxFDVoUH9lnFIc/aTvvqejo2Qemb1/qLcph+Rwdrv3YXvPQ50tm4
g1NLrpiIF3BWP6mgolZ1GpirEWPp8fMS/2VXPbC2UsCn4kFENU83H4vwz5itQY2XHj7//cvDi5ZM
ZdbD3lzon5UTunH/ZjhrQeivQ+k3sU5WO0ZxHULhN7CgqFwQUz0sgztySm84c8cni7v0yaxc3SM+
yhy9fpv/QjJOK7lrbout2K3VvizEQhl5WBaxGZWlhsRf96wPKOLXIXjCxf2PZDOESssA6QXDvR8K
KogFsvIv2PlcXl8WZqQsjqTqgBs9YWAPX2qfxticIl6sBCYYXi11vDTf69gmrKsiMIg5I74VG09R
loASonWgmBfBmIsbo7Xfpp7eaWELOmysKC5AV7rb0erZUszr3NJOsWgDR4ksT1FR2RUn/S+TO1dV
pivHnKpvQkwqyMfOvYJl12U69duh/Z0Lsalo+WamxdES9L6u9dPEosbVHPhtm1X6wmLtWWGxvhMl
LhjjFAmUnA33s1b0oIDTXBbGXac9F0UyuhVXjqxHPjktzYeobPY6Lc6kLr2xZ6bnOAIiw8Z2M5vf
llUdIN19bGnzUeS64cNoCpVdwz5uNYGyvqLyYsKYm6u6FoyR8QDY9i61p6tSh50RIPXqNDruWKIo
DPm8rRZdJYk5uobRXyctsC7MjIVfqBky9OmtIOVNltmvRRLukzA6t2w8Zgq9gf/YgerjDmDcazt0
UpdPUIkOwti2sYCO06EDkFNDQNQ892yTH0a7Pepc7T27KN8qtT804fhaVvFjx9T3Sc1uWqMjRwfX
5J6qd7+QHv+FfGyyG6j6EI7TKR8B725H1EGpENy6So8jPy1bl+iz5C4Gvp7rSdBxXfPi3HRgFdke
VZJvemLVLu/tc0oqFNCrSX6bxLrlWxV90wZ9grNZ/CZswJIyknmCRacy6f+Eg+o5KtlpYtw4du5B
1Y7Ba92XkXbNFHDLSyMLylp9Yq11EGnNYODEcG9dPJKqY66t5B9Jrqi+OgE30DTOlS2y+6yIQLuI
4Ciix90Vs20vb5VHIfRD1/XPYTntMqN4GW3yW5+gXCyt29BR3s3McLaqZvMNr9neIc19klsPYUnf
jTI6OmYVudpU+2GX33dlh4rvXDu3SCLhiiPZZhqqwxUUn8STcoRI5nlQUARkAlxLUX+x0x0985rM
BG2+3HU4Sg64YeGh6tdjEXpVpgR5jJEXpuIRRUrHQc//dCo71039NnRAmydmf9N1dPLKytzjAhT2
mZqF0NtqwI90dxM3Ebl08QFaOrA3Y/VKaHtnTJkf8uSmhzBvsvqboQWFG4JacMcB4gI7ZZcWZgRf
ow5Idn6bWcN7SrSjUsRXYQIEkNKruN+wsyfUvwO43TgHasSHacj/cM16jg0BpxOWv9UjDNfsYkpc
/O/30ByuQTQ/RW0Gk7yWGS43kiPLrVvSdhvYzh5B94dPt0jOoW49TE4B9FhmHLq22mYgMGwHVBw0
Crtu7drXeNW7qtqVfloMHz1pAyFm8kPyoY1h6U9xWWybOKNeM5gfRY3Lwa4i3phld049vYAZ8plX
HPxt4yPuzV+O2VwLqDo9ANV7b7BHoCIz4Y1p/MQz9sic8E3LJxBbTLHr9PaNNtOT7pR7qpHcLRRA
xvPplSsx9YTpADGZwbPdTIIyG7c8gwt92+9qpQdPtgxLaEWU0oWVwYNTdaiMp9WOM0gShhF4fE3s
S008DGqCZQhjjXb9CeSAg56SIFTjwe2HnPhGXD8aZfhHj9qTJZpT2wNySXV+G1bKBgq/1ItqGpRj
ft3rfNd3rQq3AMcBnR59CU7oqAuUVXRDfDSYfmW2CSo5Gn5uteoX6jLDrcG0gOU29YWZB0PNTqOT
QuqeicjtBHnnYdO5dqhNnkaAjFeVN6FFtt8ZzSYWEW4l9eqFmemLqvVJ4DRGvMny8vdYg7g52M8U
HPUmnq6IRq5Kg++GJgnsZAJHNGWvUVqd4352LkjTO06rPwR6lKnRTqpq3kyZuEn66DFr0TpqRW5z
q990Cst8I502nR0/mlMXNI7Y6VTcMn3YwDz5ZQoFlnlF2YQ8PYmGZ2BkwSsnQZovzMojfgJiwgBd
clthLVMGC//G+Hms2l84st/3ZfykhqoXm2nojiYk2kNcPYVTWbjCQa1rWGoWaAa4vkrAA9L05AVn
8m1NQBpVpirI8mjHovScO8m+4dNLbjPwiLSrKSG7gYUfbWmdoSk4UE78Pm8MvCeC9Sp/1KLuCnbY
h5QUuypSb424SF2Ys92JzKw9y6apm1ewnqyAi9TKsvHqxtiwvH6JihLmITEP4joavQxOEMXQeI6t
lxBANedEMQ5DGV/BwfKq00y/iZ3PkNpAXOuoream/ZCIeZB2MAMDbOeuMzXHzTry7kT8pqoN7sYK
Kd3IDjMP5Rx3KroXdt2noYGxN1TSm0hl961Jb1mkBzAZN9wCyq5NlYsNvu8+qWyyR6XMPh8AHBph
A7chVqz8H0VXslwpDgS/iAgQCKQr29sX721fFF7GgEASIPavn/RhOqYv7WceKlVlZmXGvasqcMMz
AhPWyU0jB7ci7rmhCZ+nMPrXIg2ikuLaczrEOgj2IKvPHHcTZyONyVi6f4ENB08TyEKHYxC5l/rv
6Qux11MEaTr/rqfttx3Ka7cC5yVcw7ypKdJ5mvNwE0dROAlW+b5ERPAmWnQCSvQJ5HVvXgnlG1fN
zrj+VU2rhVaJOrEfzHUCyftL74avocXhBls+pk353Tpboux0deUJIe4EEJf4cEL/tIXrb1R0T0HL
XhVsHmCCNy9YhpbJFtL7imWhOAKd6zK77OCreemDPsWFmkQARgEC1vG2BBfpCOhM+A/CNZZ4NOPR
IX2ZUHc5EwUWcPy7bNYJlk4tL7LV7/ZklamnOrXfcN7cUD/0lI3odQbUlfJYBUta2lGmPSePQ9S6
6SBcfopwK8YVkLq0avA8+nr6NgMyjfoeQRmFlg9wZsbPmctc2eASimWMvUBcYft0L4TANkN5bsly
dmb6nzTtA/KWDwMLE5d5qMoaQV6q4w/hVF1cST8KK6+1YBet2oO79ihiXZfMYZCYfsOLKOR8YHBp
083m51rDw8TFv0bGy7ThRAyNa1I6Ush9fAUdA7b0SI/eY2yaN06ml4mUQ7LhVkrWKjhbjiJuwSzE
cys+HZiXJp1egrgVZl+P9Et1KNS6vnPKT6YN0QcZ96xF8VrWXMXwcH4IJv08h+RbRuyVw72JC6bg
yxRC/TPKow7H76GSKsH9/oBC9ImIiWtvW5GoNjxEW5S11QY39o116dCvRzvPB0P7UzHqjML9siPi
X0vhStwHr6OFI57nRnvi928htWgpzXZ0BlQ72b8DQJW4Z/h5ccVekWDEkQ/WpNiqzLcir8z22urx
il3OS9lqmqq5+A2D5sM3xVfV20vgzMAV1OQlnVgfJzQEcDZykcfLyXdZgBOv60yLqc1Y1acDaDs7
Ie7YOEWXUkbCuOTsRfb1cXLQekPGEg+Fly9UpP3ssXh1OkRNWLPzbLiPuhWdxKjybVmx516+QVp9
QszNPzYU394w/xtEcy8nettGNcDVY3kf3OBYMB9CEmFBD/snO4UJU+YG56hT6/oPUPc9k9YAJFlh
+Ly2w4dbVwfF5/6rnlcZw9ooFa1C+N0ovcRdXZWwxUCN0Uy3yfwpMpzlBMVvMkF8kQM4kvFciKOE
w0/P2jsS3EyCFaAh75v6snhLPqMSxFvRIy2n9P/TEdk5snuRqjkGrnoi43ydJvvEGXr+iRS5JQJ+
iQTpcnVFsFA7/OuL4gRbbNwes4fVSbiXkDYx1l6M1e/YP79BzXFxrfOX4Houi+hctOQiHPdxK/yb
N5kjkjx0PKh2Vwnuw6u2P+tCZ+BX4RuPFJtiGR/o7H1EHFVLiU/akxRe0eeSFN+rA6kQ4rd/oIRL
u6Ga43qZ3oumWbN+cafUMZVI9CzvhULeyezFQe2mJcUI3UysPljbP8rQP4ZUvJZr7e64JYiwoM0H
QWxQvEFsiY8AyBYfLO+4g+ZOtHfpq+2ASHSY/ci9O7Y2nlb1NkXieVUUwxOqHbrWg7NobASFZl9s
zQuseE8SxzvuSizyqGho0ioI3mZTPm/r6iOdCJPMVttvT69D4soRumcMjbEXQceEPByWKOnjuHv8
qmeLoL2uf+5972Fqq09Ye1xZxQ50G69TuDxEaF798dS41Q+J6jwa9G31W+gEWFI29AwLC4OZpQ/T
bkPkOpGwrOZoDaLJXqwMsVArr1Gor01pkd/o2bu2MOmbrPemi25DzGV11Ko/jXqJYn8LvhyGaB+U
3k8+M1Re2mBIMAg9Er9Fs+Qecy8aPhnx0PFz3bAhobrETIW0XnTBPFtFcEVWp45V2KOSijJxHHEJ
DNrrpelU1jvyVKtgw0pi06ejcndRN0FJM6hri+ywKVyTjTgXtYS3iB9NXwt8G/Sh8Lxf1vVTvFiU
XMetT5TQPd7G69h5/02e3BuzHvSkeEwK/xINdh8gNymZRnHx2zV1hs1P/BGf1BnNY9XDcIb5bS77
5eBUAZRNLj+GtfypxfTeVf4/B9kq+UaA4WzucGMlTaqgORLqJWVI8iVAMFKP2N+Gp7yJXlq53CQ+
XKX9jE1lkJC/K2hzlm9HFf98Ll/QW55Gr3n11vqFW6hXI34ZLDnAaETFzAJDK7fX2sGk0cnqMXS3
nRNgeq0q59Gdgn9TJZ7rReWNwbviROI92JabV9NMLP1rL9Vt3fCfHSDG6+8wGc9LNG3jaG+bbY+Y
yBNp1X1bIh0X4dziGdTPU2DCO20cRGuNA9yGF8fGpK1zp/C7DJHJPMVD/ECo8X2p6W+Psq9Y99mv
VMdYF/im45xRRItnGGReyOJ+r13xKUPxg61uibsDWWrD35LIJpzPdpiH1BGcxbU3/s6rKRMYKiv4
j5lU9AGyvBjbC4sGLJR1j1Qz78y65lqODmyu1+gPoGFJ2DGRiLZ/XmB5iA7yobf9mdi+OLlrM8fz
XCBcyXJUNa86Yli4FANmfe2LZ48555Uh+FlsCj1hv54RR5Dxqjz4fgjv43HZ6YVlVe/+N8xul2yt
91aV40NhmhcHdDXQgenKqINZdMj4iIlO+clQApiIIEclwXpibBgSoaVNfQrYZBm2KdEkvER/HXs7
ls8Fjk7szRKPiwAPaOf17NNhr+ol5V7opTPX74MBvQ/PURKDCQrTgETv6PCwfdwhz4X9DJQcunLK
hsU/LVCqxNa3PPYGd0cXMwFxMllP27wt+QkhZTwGf59vbgfnJHlq6TQmwzpB4qUwygD4Ujx8CvRy
tbUnIZVEM9WwC/H9ItcGN0OPYXYe3GekKeD8OeKlpSEOcKQTn9RFUrLw6AdOjzBS/z/FmxNEKOiC
o/K4YKEzKdf2jLH2u3Nxf2muHkfi/dah+h6j5XkJ3atrx2fTFw+ERluMOe7scota7T1LBLmVkZeZ
GvZzsxg+MRh7Cf9TZHb9AZ6kkFBO9IuHLJMNPwnkpP+Bpx+z0Kghjf/E5PINCflbHerdNgYJMrRo
FEFIWlfP4i9QblRL6rvsWWCo9XFikwnaa7sMeds4P/MQdXiJmI+us31qXYFwLnErl8hP3aCHfleH
j7UyaWPHq9b8rCd6HdFncjMVOaWYp4VSDy0VuLHlztcTNHtLhU9o7h68JZKmbX5qOuxIH71BYYu+
dfsR9ffQiccqAqIIO+g7UaKGy2k1JIgIezR/g1tV+vsVXn0dTnmMOVkmQ03fgqU5M69/kt7yyDv2
uABAY/OW+yuWR9Ba3Eoxn8bKvNKZ57037lwIv0UbZKMuT0NEH4bRfbOCvHeBt+ua7ej1K0Z5bCln
ZbtdXEDY6FA+2LbeJOtzhoipolr3foHeVzRZ1xZ9Yjtyjpz6C4jGxSfiGYDJJdKDj8G1+PZD97Py
+yPzphXrjuyVOKjwy+S/dKGb6Um/CQqbf68ensPRfSG1/G1b+PPrmuWOs93ZoE8FWuTYx4ioKu9a
dMiaVi75QEQDak6TY5f25glRxYRhLKS+erWVPRYdZixedTldJH4V+TYp/RBtDXYptiaHsRzs58Pg
bembT9OQQ1iK3FvsEemWmWhsGbsMKle3w6hd5PBhbmLAgJeB6YPuov9MpP6VK9B9r9xPTglQrLjR
COda1ieCEDn1d8n+TWhF8eDMiP8j7Ixr47kTxa1R7pfPzZUjNZuP46ES5qWrkUHEaJ2EXniMevJh
R4J5C+iKy8vDAJzabKRGEh2ke8M2xtS034NSO1L3r2Yh97JAtUVCBZ2brBy3FEsQNz9A3t6CEBcs
GQAFRRkseH/xGL+jlz0uGmZqbPa+XKBPCgCaiylWlOS5WE3mgdMmkbmsDEoDWzy2Zkq3Tn+Nvf/a
Kb43Sri5T7ZPEAwv9RQegbG+r3WXRoE5WYopBlkn5RzcqBx/XLf8p71gX0brES4Nh8axgIUrgJXl
TkjgH0Lurd/89WT6bcSdg3JtksmypIEnb4w+L5/t9CZ53aEP1Pgl0TJSRx4K1qBNFEhwDImzt5zk
E7o+zr2HrRqfeWGu3tKjDYd63KH0hmN9KYL5xTRTDANMN4VV8X+wplmTBUFtmjrAKP3nSjYssbRN
O+H0STs4L13JuwRw/kGV8tXTGLoE8C2xNsnYNWdbvnaF2Jva/PVQyCZt98gmh6NjsaStcU+tbnLe
AFTAvQWpWwrHzxOA6he0zLGpWSo9ut+6MhvdKFXrmM/Cf96AOump/kXfmtaNOYbAWjb8JZlHuDbj
5rwQb8iBrt7+fE3o2qZ+EwyQz9GH2Yj9pNy8lxt6L2+3OTN862lxNVTkcLjC+xTcB6FwqSyJrtHI
LOx7Zvw4BOodEvFsZkUWdTRjAK7QIPcHVruXgEUf0Rg8St956wycRV2TdeGMKBuduqTZ9w2Hf57P
dwvqQSz0gO8Q6ZrRxD5IMSQtcQ6mUTtk0+5kY79gSH2ZXOQimqE/YSidsnYerthL+mzn7eTa7rBC
qRpPnboaoe8Djc6cd2D6fbafudlvevlVyu6MQw59S7/baEDuXXRuKmQaC4RmrjL4V3f4FDBeRjoM
+rfAjAcPzmKRrJ41H27SAJFEiyhW9zZWYUo8sLxKvER4SbjRJwI54uTUqLEbvbckSAoynUUv4IZq
r0DfOiCv7rGYeeb7ro+OWe8Lao6jN/6zev1YNFoQsiLSMRycmHfe3o3oGf5UAB0BxBE772B/ckdO
yDerX4B25NIxL43ChTaYNZkcFPBiO449yIjKgX2Y04GMCBGH6ukXTTEOt70LWXt1LD2d2Ahd/8jJ
H15WpVK5bdJi2YfW016pOcNW1q5btunA0OuptfpCmGOJqFW0YwPZYlsEcGumuC5ooAGIAl1w+Qtj
1ZMZfpSDQbYVKVqbMwyyQVMU1XWh/Y4MEAYCJ2MVivkIiSDwxsRpWZVqFj16tnsrQ/Pl6e63ImTX
aOsCryRv3JdHMSzJqDmEUiL1o/rXRYFsuu6+RuLEsUpSd/WjRhSSNONujLYe7VD5NeILz0YnOkTw
2MEYzPDqzkj6bClMvvpd2Xbf1dgcRmvxR42xNwzGLAiWa1k6h7pyjqEiuxL9ACtHlCUL0ECnOipO
RtgMmU27UP7asKkyt0EoJKfq2tfsHxI8dy5HDWXFra6X164Jn8wIlF65NWDEnj3JYEgmEdJkwsCA
O7pDSxD9CIhyUy79tzCIWNJ6cxoUtY9fZJiSKcCCNoa1ISxORKlruEQHWxAdA7B876a5yoizHDav
eVGOd5S0z2eCSk/Wt2Zxbp4L6CSCxDeuGaJSZVc8RGvZxw2v1V9RP22mv0Wd/VqL4IOu/FyEHubi
CptGC3L1gmWuYp8jRlUz9lhNdi+GcU9kkVAT/dKyfBha2sQ8mqLz5JUn2HLEvUAFwF5aKWSRchIB
m6DAViZXI5E1slcYMzyq2UfYYdde0LXamBvyJBYES9SD+LFDA6Kt7MDY2DnTDVhS6gDOZ+TCSKAS
5QwfE3J/Y6/aEPVL9eNaOd+LZyHrDq5hCec8THUoot3jYJaDVfNOcop5oEJchgmvW7BlM4CxuUT1
5M1h4s651EOQlm2JsyHCvCngeEOLaN/O7o2MwwHn5GHDwqD11wOx63nsepP7dmFx5bc621A8V65f
HV59WjSq3YreXM4ZEKvnYB6/rRj/muIyl6wYYsuDKm41AbIfPTZefZPREJNyCZO1nH4Z6dGT4gtU
y5+jAUjHjC3YSg0skCxbPFR9/ez6Q142DTLf3Sd4j2ElyuD5kpI80IqlxiNfev4yxOhDL8KT4xeY
5PwlRzXeN0p+t2LB+07hLh/iGwH5tvP6jsCXkftp6/ixwiUBNif1F9AC4wynoXWr8YG0DA9dNRx8
EPe+P+JZlcvJwcJU7hpQsYzRz6LmO+QkfW3hBoNoR/44HWyhe1rmopsPVJRjErj6QYVbjlFojV2z
HAt8vMEu062ZEVnLN6xv0ayence1XvNeT+dma1NNqgvK3SPrCki+UUPaTR0LPtV7n22/89Jl3Tzn
Y2jvPjARf1v+29C4xqHbZbQMFJoxkE/DgAj14oNwcdkUfnVXBfns6hCwvo0Hy/G4yCsr3ekSwR0/
rkfg9l0krqWEy0OHta5m1exiKex+9YyOxpupl+vGnAtPZ8Ewvm6MJqZC0K9FC1XxJjxObpnMy/oz
E7EkjQtkGEvtTRZWuASD9jKK5cZbjA9YRf2vD8J0Kb3d2vz1p38bV+bRBEYmSz2EsVQLMifJ8Dg2
YxeHEeuSYJWPqwdXQevjvYrIFmSBKh+azUPwhE9vZgoPjtnObbDmDv6xrkXwsXXWG5klqjYHABaO
+qUGF98H/glrahX2uZYzmoF71Hc7rqbUFoNMPDBfS4PGiTCMptbx96TDaZUaiyDgE//cvn3mpk5B
DtNY3G3fvRG5vpTBBI4VHiyApP19wFssY45QKji5qKsqQz3/IEsN4zMVxCGWwJI6cs/lEJSx08PD
sFxxa0bQFMy0222a/Rct9tWBrXgSUoDt44BNvImIS9lxUAWO0IlZ68dha09t0eyNXjzsDeoNxR/A
0RY6SKqDsE1sh63sDyBq42GefqRZt2yV4iQYNHW6PuG0nae+TCngJpw4SOidcA/CMJ366mNpnAO2
ofOiRjQRymtaoipnm188Axm/DyuGgdW1V/TJbep6GEIAmj2vFRnjhbmAUS1iBRn3E6dwvlWt0mGM
DkMd7js5ZmHRQmrT7+2CS8YGB4g+3hGw/WgGYBQh5w/V2N141OXWK1+Alv4q4HPJtMBLxxeRm3Ua
uUOUTncJEgCCjf5OTfCvBbKwqm1v5iglbfjJytrBO+o/1gN5Id40JAWYmdhHlmrvOXUaSPu6VuII
7PJzYiEypsE5IQtc7WFBdh7N7CShO34rU9i07kqklTvTrp9shDvjaXbK++jpXG7gWFV3CR2agkc9
ScODH+mvp8mCzAnaf9Mw/gb41v0BfH69Ib+EO9eNVFlAp1sbdGfJzNV12ocFxWylUJ0jUv7WrMhf
5RN4tBUqlHBoLy57bBDhiHT7PECoQKaWsbps83aWffhhVG92DV9l1mjvCJZjH3kdTRgv/WT0uzd/
lT+IhoB/tLbY1nJzxYvTRNk/CFOQb6kGcEvDEq9mKfeVj9AIR5tcMbEmYYm3tpcQcAwlFlFxXwPx
c4DRVhF9wkIe3g/FM487d6+wdC8Zq1M+6jpZoOhBpO/mxLOE0DLacgrKLilHRgA2Yj8V5jZ1Fnhk
PioWbtmiSoGJRH04bnQaffehWFURLwuiVdcp84vgv46HJN46cYKhSEa78ThjPayk4H0BrcWlQ/ay
9H/Crr74uj+W9YhdPTdzQx9brnXSt93whPEJhNWAPmEuVOahz6zJ8FkHPRYyJ7PnQflOWfk62/FA
ejQtyyTx3RgKF2z3wW+LPFh1PhH2sZbz0Rn1uY+AUvzt1zLXuy96Tbxp6zHrFQDTiMEHIIgFn/0v
g3syEHrHRYcMGLQd/vq5ombZ5n3DnY/oH2yo9kweoXr9aCw6SOQPpIUdwfVhPX0M8u6Pso8moEzN
5OyBZt8QFwcuGwR0g/ljcKlNtzL4qJcNfrqgxoFdn6E3wWdn7TsPC1AONmT70ugUzBBqDqBg6ZB/
kzWPRExR0kU2LSMxJtvkR3HnjbEaN3Q8vkR2SUmiDAJ/N4b66NMr+A6v3q4f56NXN+ic15RW4rx5
1kuB/6aCuNeAY421Ch6No7w0WlHxeSDyehz+UuLZuyLDP4OrE4DgO9ugyWnrc7jNz2W0/ARbeGcR
hA1FP6a9G9xnW5m0DeqHQXs3amgCnTMKM7AoJNV2c3TibLlRMn1M25xTqDqKdn5GcM196RoQN2Rd
sJuF5PSSCLCQJkPjdaG+dhMB8izppzJbPA8YbwnjmGaqk4D0j+5SHwvfyf9cDgtHnTstHyOH3SPQ
+liQbk2iFP7PrvROyg2zvMrrvr5tPUpLY8UhnOclNRG49eqPiCkbuSa8b8BxmR4oTYUVbF+CSag0
O27Bn5oNBlI8gB0One2TmLoP0UZHYKL7QhrwdhgZvOhEJ1mlg9e5B+RWwIzP3ts5PFYIAJLwpwTH
O77MnX/y602mxRQ9FeGCcKwFP2yUoKmQI5xGo3dxtvF7c+rDXIP/Wf+YlnCIPmaQUww3bGyC9lhU
yHhb1T5gbRNPvnnAhH1v2vEpkt0uiubbiJVsKOBwSoYw9Vb3XvfigaEJRMhKXvqujb2y3ZNy9g6u
W2dOZXYV8/Yaq8j/0dW7+j1+LTws3KePxoDtr3m/a1l9Fgwd4+y0+aJeC9jlRhCAF+H6FUabSWoq
wYJvUQ89hO7iThPo9wIoD435Gtmm9qNrtycU1yKt/77SqaD7sMbSubegufKhaU5li+vW4jhnC5Et
YDEcksD3IVyE9ELhjzHqmmShJgXA8QC1468FAbAyyHUU98OEzsG7qKfrrFcUvOZDuLArCyQ7QD6J
ec41Ccg9H0q3xiR6Lf4LbOVlU+SKZKXNp6ydaO9uEAWsFaZLKBVpRDMuAI6uY81z2mECmpoicyvy
BCPls9erPQEyFgYIIAOneJK6SYyDZHvwjxBefvKxBTju7tA3uam/sThqaR3Ppqap1AvoRgZpkQvx
xpTNrt1TW/1SVaLhEeBIFcBIX8mLVwaXANnDlSwzx3EefEIvANbO3OPoCIMn6P2uALtz7U5qXzEB
r8BZQ67C7tJgYT3S7L3/C8tiLWZmUflF6qwQ0XgtblN8NgwHc5W2rsUw47R9UiNLa5Nz0o3YTVJu
v6fbDGkE94DkYGYLmyGuhhV4xUiBSTn1tYFeK4rUD9qMMSvC9hZGrUDTIfGLzf0BSXA1bKdFG69B
2yWwur6O2n2RWy1xVSFFOByDL7J1z942omEKsd1bbyCDC5uRSMDozEE/4zGQx7Y4+VMoEtg2+Nk2
Wx1vtH/oAveJyxau1hxoXMAAnG83uB8lUAruoXNLK39Iu9UJIEkUWdjWR7yGS9qRm/wrxph1J4gr
lx3Rvj24owZ5PL0TVR4URA8ueD/iVz/Kg+65d8GEWAp+C0+z7ZwMqpVjV3vQy/a4szqSj5zlqgy+
4N64xU207fsaSJkMAUG4I9h7OBQodPCqOndjhBYHlXyFJPA+V+5vCNYzjbr2u9oAMHLC/9q46NiX
OAN4QfDVDeOxH/hX77NfAbsAu4V1OmLNKo8oOErNxsx1vKeCz2dqu4tj0w6jZeJuQanipULvoF20
tciRRVEQMvrUYXQLphVItYprqZ5s5fxVGYJ9dBiGl7J3cDdPh9WWZ9mQix/66gps5h+GzjqWmEe8
QSKD0bVJixylvu73IQM0yhD7SMtvAOoTOnPoC9VgDi6gRdKhQGDW6cDwlFkrocPlhYefQbCgu9Yg
qMyHGjYviab2gzv9c7ggnYVB69uYfbPanDQINVgDCEKq4p9nljBmnY5A3HY7w+luCJeLE21TzIlJ
t6oC0STas0Nxr87r9IrbmWSLpJDo9nfbjQCz1ZB4vH0tfB9RHYAoC1v/qSlGxFsvL03oXKVY7lB2
7Eaf7v7cLZCP8RpYrLv4hh9kD7kXXvozaNrorDoIAfwN2cLuCmBpWs96M/D2YufNbkdjccdIrJ4Q
oQGwQbsNjny8+2XUPUHOqGN3gb7H8RCpjXl+SbZVoESVXXEIdSSTsfGnHVbJ249JDOuulOxaRsVz
4M63qPpD3Ws8DJ/qvA6h/g22zcLeEjzwHLVH6o4bcCf+ZOkyparojwO4F2eRt2rp8WbKAZcx6Lkm
6M+Q4MQjVa8j9X7AFZADyDMAP92l6gOK+YHcK3AviRNAXCfITxWw31C335713yfffZo8tFcYmWha
twFo+/C3LkYFEXHngR8PAKFv14oVBzpFP6hNIZDw8jhSmVMx46GtVUpCjY7RjgCip7DAj5bwd2Dg
GCREN5WF9AWOoJ31PqgGfOv50LcZB8jgVpPzODlHtZoVOiuTb7Ter8F06BDium90vScerk/4luaS
bnlt9BGmM49hUYB1ou/FXH6Lib03hcU6EI1OaobVAFy4MfIOb4ttnDiCCAX8KAKWmiBfgIgv45TK
AMmBeMBxC11DbABj4CbcewCfdOhfJjVBylL/WDgJU26xebRmMwmPdbQ+VYzvSy7QSXXRO9q1A5Kv
2sSCzFoqWJOwOkwd2gfP3HOeQWT950JZzP4MXRsB2XkA7G7cxqQvwxnw5qTQMNZtAgcRfJQSkFQV
imeo/SD7MKJIiS2/181JwFqd9KrhauYDh2uFAENZeGexRqdKuRP0CgAiVBSdmr7VaaTcOW0XFMua
RE5SgLt6ivw+SAt3DqF+tS663aZKF8Nl7nEiY9aLd4/yOyXbearcJzVpdFD2Lit771e+9+rFh5oM
uwmuLsGf/cnKtP9UgObsFPuvLztktZQGVkz6v3CrHoagfSP4ngtCTj4GOdD8zSMLOehkeTRUfVtD
Xmb0g3jFwmxh9AFU2JW3/qPavD3OAvYKVpmTmeTQAh/s5H2hNbkJ1hzBT/0YyA3ceS1OlVwCnISG
5XDaceAJNCLFp19TI7xHj8MoxkOLWDmY+po/SWDzN1n5qrtJXR/UX6hfRWnmLIDuTN1EsbR/9I2w
/82kg6ojlDYBzpFiAkH9KdDvgH/26vX6P0fnsRw7rgTRL0IEPcBte9+tlteGIV1p6EnQm69/p99m
FjOKkWkSqMo6mTXqYCdS4zUaaSsKHkVCu55Fr6/1PN3CuuWIHzCdjtYpLqZXI07jpbYFSmdbk7PC
7rRlEM97aYybMPdejEpDo9sPhhil1TSCZ69WT1PLK53YDao61WxZrUUf9Ns4yhZCxayWQR7luBi2
s0eplDx60xSBdz2k3tGhStwgOxYLszS/JZOAtWm6z56yL3LkW8BQvjUIEwOfMODYUzSG36nk5vOE
B1NIGMVke+m2JUHWJcZjZbQpJU8BCRMxxhXNmnjykEil5DLM/nuL/z1wW9iyEH8JcMOYGOtQeHsn
ZSRUq1/QA4j3OamP1RhnK/+xCMcz4q3XMX2IcibnVbDQYUDV9ACQmz5eA7SUj5k+dB2he/t5SIeX
mcJzFSMvfJSMRuqy+Sn9Ct60rYyd7/35ljsvmJi5a6uxnyORn5PIebXEfPFC8SpSKPfCx5qvavsY
VkX6YEvelNvmtCe5t8wVHbY2LHchm5FtzBEHXpcPzN8FK1hHk8upLL5yawh4iWPEtBo7D6XjogKY
ORYB1SBvxIc39c9uPz15Fexu7kc3Cyh0gW/gUoCMLKusebHZ87eqYydZVSI8OVHpb/A1sZknz7sS
F469lsiGnfIWcVln4NbJTvAHEnmDukNMRWjO5lOdD7/xmJ6NLKtuVhzYGzHOCjK4/q+MGt4OPEQr
UdlQI473zaDwc9QDGGSlMqaFkbcM4N42OeWvdhnTy2iHNegaMhuKq2Dja/pwe3yKJ/MfWcVro27L
VdMFXyNgEWx8+jqPzRaNCxEAOQVKoxwWVd9ddVbKdaxIG7cA+S/ETUWEq+aofRXFNOp4GqpnmrGL
a/k3w2hei4whQizkzR6TrTMTlBr4Gz/0n6KOB3Y2V5UutyLCyRQbJ78A76yjfRbhyOzlget7XyXp
faLYZTfHWhfzvHQtvU/JmmyLiqpULTy+CuGOmXJOuZS19qZltezKknLldc06sC2eu8jZZ110SbS5
0zFTe13ELzjv7sCT6FJyWCm8BkA58Y8mSmipOu9ZuVotxMQIUrvtsGCbI/Fh2aXTBAYaOX8Axf4q
FydIPiooVUF9pQ9pX+xniOWqDjD02/GbkTWfcWwetA81KoEYByc99oOz5/gbVoDsOzVhYyjkxeGQ
ZZQsibfPxCn2sk2VVBujDo4pGTgEQxjwKfHNhvaizPtIYawdZIxlOxjJ1sqUsR7Y17SazGiT5RrO
i4nW0pfdd2SqW+4msFfyJCaupahOthzgv21E9KSMWcaaPVAZcZQZe5j6YY/dEEKvzZGLDJorf90A
pAviKvemp7/k0M0L6k9uSJm/ZriHvD79hIHY+bH/ZBcBClhN48IGORBPBnrZtK0LupR23gMMPCk/
/bFGDgJLDu+hjtnMFlnUmBhlPKIeA5eg76QqSt68ZqnM+N434X/YnVZz0B75UoxoebEr+NUDG01b
ps91l/TIA8OLdMZymfXxsK5M/0tbX24v+AEic5lLiikXXzdjq8omOs3oTzNZcZw3FG0ev0scbjyz
3Q1NtC1N7yMUKRhK/tGHU8Y8bNzYRUs2KL+Y9MwnlqY9j7nxJgZ5SHNWg0s/eLHSYMkDc3B8k+k/
jjM2oi/bbKBDsOA4neEDCmBnRnO38ab25DT1JUepXxgNgE/XnEzMDl1ZPhuKDSBaAfCTDMH5wWYm
iB+rFHfBdQsBtwdHfwYn/EZjpSifKFwZkRwnFd1jD/u0qVZGZsCEQyMF8PZV0Q1MloZ0MQI45wUM
poxx0THnMojUWArLsxdRVUvY1+HYl13MJB9aooSn5V/5uwEdG/h1WxTGpkSUnSyjXyaJXNJ+xetC
NOlqaoEVhyBlj26egg/o9lBN+pv//jaOyaUqaRThtla5OQYLNJG1n/DJk9BNJU5IuprlOdVq1zOK
seKaFwn2BTk78o29040WxYl6UlG7gfI7JCCrQdRoHpzpwOXNLN/7o231VgoigpADiUDVOmsjir/5
Q0yLJsEENBT5Ey25vUBfXrGYZGU37nPUy5Uv1K7w2mPkGFzC+dVWzhqz+Dqv3X9FGkLvJNOFQea+
9YyvJAifqONYVhYQfGkNKyMM7S3Lcoh7zxPaKXNTYgftOfGfpQX35g8t270TXgSsiPmqb6OPYJwQ
Npxh15osf0qTA7K1XERBcLBm74N4kHI9B0rsEayhlfOEglPcuyl/DUV8rA3/mVZubSTiGQLmuTTp
YNg5y3fSpbNramstcvsZu9h3jUWks/tdmTAUkrO1GEQO1JoRNTM1F1FWe1c6VFVFjhMjn4+ycWig
oIaWvmaunTY3LxmZZTuf49SjeoaA1TSVxkguCdoQU1DvleDRU45sYPSQ+EW2r8KQmSWXc5ndJjOw
FnbWgcgJoFDtDPXKBCowg6ldBKl58SqF2GpnEHV9QCvGqlnctLQZSKr1YH8DK669Kvic2uJvltNS
1M2R7ZqviaGuus/Yo+Rte8LPdUcLwJX+znZlnljLfq9FxeeL0I3naYH9ZtXm7CsB8sekMo5iLcpm
Ew/cHHYf7Se/5akpWMsyN5uxJA1CDPMy9d1nY0IMmWZCoK2gtQlVNcJ1WsTXqdYbYcyMVfK/iDXx
cZOekDEPWei/z5Z99qpy7TftfiCfki0p+QasgJ9JDovRjb490Zhb0aHxQg02DF3bPHnpa14gIwAL
c7sn4teXnWXwxAVnT8Zsx2P6SoPVZeNWa+9rLL1dCdNsm82Pntu3piFcYqZsKoi7oixgMuPQypaJ
/RHb5s2HENORuk0JT3NlNtvQK0dW4VarWDAX6ulYRR69A1n96EETnyITmwHovPBtmTO1A9uIH0FR
Dddd6YLGpoML4xk9XLstHhpkoTmQnCFu+DdXxtm206PI3CXjRBxR6LN4pOh4snQvXBrUeTjoxNqU
Dg2ngglgkLGPKu8+lRyCM/u4c4sKwoinRdXhbK1b52RlICUO1uQGcLzT3UuMcQW7T7LgN9mnmnjK
JHmdEqBCyXIak2Z+aXr90h/0JU7qh8bT1rRL1cUcyquppr3RJlyS4/wwR2JoqvRSJbh9nLpfBZV7
SDNn5VEYtApJ3PbfsqLvcX4CkHQxQaSs5Ttg9jm3QfGSDaa/KTUg+sPjNHX3YnC2pumtNeEFViNe
3dECvmUEC6vj7Qu/plmM1aEwWrxT1inxs1dJduLCr51NqRSZzQ9MNdJPOOveVCE+DcP5wlUCPNN+
lsP0bYTIc2wtO5gEfUO4OdvMK/DdSIutGUXYQZYbPq4y0sm0+6kRg1GLv4U77Zyg+uk7+IhQIF/1
Nt39UEfHmhDP9aDFMRiqY6sLOuCEriz87YJkbRn53oyivylEeJ2SyyTceTk07bOGNU5y9U7HuS6L
5D/FjNk1Z5wg+dLKzHsae192l9HIE27ZyOwIkcrkQh7GbLCXmSXebd6hhp9zMYbZu+hwiHhqOlVB
A02iN33lrMmgu7FedW8NCMJNxmRXVP9VuXGcpPwtclDjcmBnpA6Aa0ObUWprXW1DQlSEH4OJiahP
eMJiSU6kpy8DE7Y4cUCGKutPOahz2tIUGLQFKP6gf4TMGGmzdBx/r6yKBnh60kOwFjVaThjnP6Sz
Li0fbqB36a8z+ZSqAL6tjzcRNtylYSbUAmWbsW5CXEM7Xasyewk6010RHY55D9QWh4ZrYcTv4BKx
I5ZBfmoqGgGuTHQMC2NdEmO2DvFNMV2x9oFDIrVq1L8spvbh4PoWHQaprMUDn97RTpGOuruhnYM1
dhdpiUuRARdH5s1L7bV2rQMq4GGgQV1GaMrLxomujexObT58sSqUGRUoBO6ndW25V0twdwblLRqZ
UnRNcQ+M+B2nKHnP2sV0wkyvw5fW2NbGMeyvOofIMIl71Y/5oTC3pGeC6ClcTHXtLWWmmiXX4rXB
HF27w8Ut4l3TmG9WrM/W4JLjS/XZ5jFjBTRYWZavfYR5aPSajCqSmWntOpdpYA/MQDRdKTQTSJrt
0sNaHKbrBnNYEcJoJfK9i8QmtIaTV/Cp9lGpl2maVRhN9G5UCMh+B3xU9xwYTgBNVW4NqzoGKGlY
NXF919E2tS1j0Rb6062tjTTCjcrBWwbFR1YW2X9DjQs5nneyC3BzmlnKd8Gl5SXe2jeclZkxHTTD
fgeQsBRutSpIHF4MrGhuU+kscG+cqmn60778oIfIYQ7aHzFRG/QpFm6YpGSqH77kZl5ioFohiyxB
KHFGZyB7Zis3XpN+o68utRNwCmvrLmtK5t53b6nTQQOZ/U6J7BAZ/oAOOG5E5PM3dL6os3bJkH3P
mUGALcsgBcbm5aPyGsMULYEpWdXsjJ5HsPfwJLUUVhK0fJEKczlj033cdHIhqvEjSXtjaasS24PF
w5xF+9lIlq5LeSoKe1s49c0Sw9Zriy0N81sdtsdSQbylif1qVOxfZZXpavTY7yPlW8+lxCK6g1Fm
yAnxzij1M3LOno7wyqxoG1ThC8ZU/LKagSVwzFSm2IondSv6ZF9ZzDyilJ0AeeAu/Ia6MQihqGYX
q4xrnsvQo1ztDz44hwCqZo7Evum+fhtktZ0Cc2001r2U03vVVT9JNp2MxqjXed+ffexhY2Jba7N1
PmpVrHGI8oDEE/VtFOwt33wBkhsfv9RvbuRvSSt3uU0tHfTGlti9dGNHGZ7jtuk2IOM0yD4Mrddj
XGhS/tHPNv2cIAhjOdnQjH77DlcRYxwnuwLkwovNp0B4+OJTyKL5YT4wXiZd8Ki19i9R1v7CtXjw
5sc74UbTZ0Xcu1twPxtW8G/qA0wFNtdm5eUQlTLpD7UZXoXLlpI4rp7yhwWuwztpMTbiHsK/ot1y
69TGwYugLpRpvhgFSQSPwFIaon4ov2sGn4tyGo5GXOIlcfIjPv13y/UYWbfZtg74X2qFrDQEmypz
0hX15S9NN7cRjin02mFe43mz90k5pvuiNTHqB13/Hg+gSYp8Yrr4BPxmsncT0zq/p7rwtN7FE2l0
s890SpmkmlvOplPRNfHkam78VznZ915VZG/3zr/cI2EOcfVYtQwEm/qjmtVbVPcGSyb9ReR17ynr
honCAP4jmSNjJRjRBTfG18ui0mAlLXFcTfg1iAnLha3f46pDUMxC/s/ZPmI3On0jIm5c+q9VEv25
Aqi35sJm9RqQqf1C3XFri+LdEtWd/Hp3XRDXYdgkqhRjwxIoCiCrnT49tkOnIUdKjvFywZToRaee
i+/be9c1a6UHZ3xORP7C198lXrDSjdZ9jFGAo81n9SQV8vCRdd6hm5mzQa/vpa3P/zf0myZZ5mL8
STpxmELg1rL4Eb4UKDv2vQxHXthsNXeYBwFwVziOHEhmZ98MHp1MDC/Rut9Waf9Lq4p06Gb6poci
q6FN9zI2CK9QXynC4yKJwlcw32vQuf/Zs/tDpuErwSKfKQRSRo1qdnBvdOjMkS5uPHzrmtGJ0dKC
ZHWy8TwcM7hXiTvJbg2DH20lz2Y6/wTaOuUp5l0rX1mF9UmH9qOEOFmWwj6QvAc1HInKvnO06od5
/K0xCFaZC/ma0IrMeITUPFOGDXgtx+ruOs2BdSc3ATJd9fLqTiNiZ3hQkmjxUQyofOSgGDmRBrWW
r6awVl4Sb6bMPee29y/ru3fbHbzVZNtfAoRFoMNyO+tLiGmlGeaPxu1WzYi3axKQKq7R4jZhWDAT
JxGl7ZrddgvcBLA8Mt+F2QP5S9jwIZr62bFpN4rSOlRxxsgps35iKfG4Rraz6jOsCmkDZI5uwEwH
+D7EY1XQ0sYO+CSA+6JK0YUG8YSjZ21BtkCrH7qqKlatHPBotu7VmLwF8OjHUDdYeWmt2rL9QAr/
8MfoOFlFvJEeF4PtEbJWO9hkm6sXo+bFN9e3nhwML8kMhwgVLkb3XIp552JNxH96bI0BTEMyiIbK
QIxvx0+3nV76JHrydLROfGvfVf0/v+ivdUGy2oxXWHu7zKac8GRlbMaEQY9O9lKUn3o275l2/hrL
fEG5+faBtkYXxQ1M4KcWQU0rE1jwLljqaNb+2lidcjRTBljVTYb6GBFM4BvjXlhxulAFc0JPIOOH
jcC5hSe35trsFH+2CKKyM7kt3QaSNiWRrVEBJPwA1Eg0x7ZESCALI1sAvaUc5MErj2a9tFSdIikG
14kQDpMlZV2FWdokQTUnQWLNfIVhDclfdAw+nXPbXufMORhu9T5FgC5gC8Df6T6dI+Jh7E9L04ia
LWdkEb8nGf1HlLSfyNif1oSkZhSvhm1ei0Bee9f80aDp5jRX60bn21aOzMCiJ9ungwvBuMdIHfpi
fgUG+q+fUG8hQNpQ/RilPHVht39IowTV7LsZP0prTBuF9gdzULNpxuNi1ySGLGSeMqsr1EVG3Ysd
ZOfRiO9G2L0xBd/YsfFddMUmI8hm3Qbzv9RId15HB+QmBGG4Znz1k2JttO2z1GLjlwNBBs2fKTGd
R77UC7vO/zO5UCMXucOsHLyDcjd37mtGYIg7yKVlil3QOwcsIxte5BWbV789pK3cRBD0KvyLFXFY
k8kWBcNzXyWBVy1Jwthx23e3K34iqySVJCm/KrvFIhSz4UDVOZK3nn/L0XgROL9afsYdY4kHOuRe
8y6aVhYuYSOR2WVO1EvbpW9xpPCYhNVddKheCaVE2Fb3OoNG9PWvZ9vXlPiPFGaBx2rezn15BD0m
UEgycoNucaI0JJMn2btZ1C+rKk1XRhft/SQaeWOr8DA2JbOLrnvtHPfdy1Gy2L+77Awfu7UMU8Y4
6S/1+daruPisanjx44Z9DI3xQaVr84hlS75siSGG3nwEm6hDnu4ugkwOGuQVic944RUxxVtyqAO5
jkoHoDwSQPzuUxflP1kNIoOWeBfsNAI1Aq8K2Rltm1WL2Domy7zOq4MNs3kg4ofopYQqWtCqrtO6
33ZoLKVZQWNGoLkz4+yh6l5ATY9SAIq1efBmRDiHyXlyRwUqg4SbBmm2opqPNkMOG+bNWoKtYLtq
RsD9cdxMqPgAHvYeRuV5wDgWD8R3JHNx8mzr1RgAijrV/PY1Lp5RX013+DCL9tXB4SVruWTWeS1d
41N20y7yjG0Wmpg+zA9BQp2VlVfPHM9J4eB5yv4Ncxqd8iENedjFW2d1uHkHvHbzsxR6l2WdxV8M
0BUvyl/ryHWWtC8jAzSdhIdO0lB6+WfgA3NWUf6VAt+zh019NLl1KDjp6AP4iJ383Ymh/FTImatM
+zWejFPitKiUhFseeQLjbW0HlM/VVvU6P42+rNcKlJXwhdVkRGddELygZO/yLFUnPGvbpATJHHz5
aqjxNgj/XQ7elxqqeDPE/d5jROWkeqvd5IOxH7dEru9zWd5slf7KkE93rjGS+sWps3xkB2wAbaKJ
cimo4iOT0J9MD1At+dbLsxc5zniGHXsxZdO+ncyfdggvNtMiiCGn5QXkdbBQmvs6uMNE7Ii72PUO
NrKhOOaYIhaGx/641EFHyNiMImf9r7eNvfKnVT6Yb3Pdnj2PKt7J8xmGwP9Vfn6ZSmx4BjsE5ih5
9t3sZo0PesinHrXMv6I3d+ZcDA/K62q02X38PxGNYg+DDG7xgkuKr6azotP48LPpa3oMCe381RZJ
vJSi2sYMyXMTYzgxozhxAqqczoB/dxjpW4/vWze89RHoEc+u6NSB/nnNn2tTzCEBJALDE7tPYDmk
vo5YqxYB84BlioqSRvaNeKJXCrq3wTZ+DPHo3Hr2vGdJ8pbmwA39xJGcPOMGv7LjzT03bKmhn6OL
R0IaUYa9s+MUf8rNvyuHAAXLNvfs17lTmKu1msprNcDIC29a+S6e8b41f3BeXuOWIrzXFRk+2ECW
ImEuXw+XkcRdVAaI2swFEq3Uz8iobyCTkOY9GRHu1FfgFPuS3l2L+OqOPotV1CbTxo/fxk/GgyIe
1ErPj8G0NKHEKus5l9l6dtRxhuQWnBpzYZxRwXaWM34PRCIYU3LqI//LSxVkS/9UZiyFcqqyXXVw
RI5D6kDzGNwyQsA7Eu8EDhkmyNfJCgG/3OaeIidjEQ5PVRu+5nNjXfL0wV6ORn2O5+oikqLe+Az8
2NrVXifTe6LS5j7kpC1SpmqZYdFsBRgapuATY2K5762qX5gUCq+VltcxzBki6+6S4+7j1Jjf2iiW
K9OBj021/C9jdYItxl+fnTN5Ll/IGefA64eT4uxvSExn3Qx6qiLosofeDEoiE9gKllEQVQNkO5z9
ttZ6FbTxWuUkdEzgLA5n35xYpFw97pvAWoWWu/NdsW9NbPMoIacsdU7S/cS7T6gJEe1Tkmwbq1hZ
YfPlhjOLdLJdOMWXKZdn5MBNlP8aujhUzXjjbXiuo35jlsmTz5g5t8OD6YX7fsDTN9Mu0U3YJ6xJ
l5FRxEoQMrhJq/zFGbIXG4VLxeI7tXwGbJ5zm8Pp7rVYk7tMJecmDvCXp2vdg9RVgX1vs5nktF5o
dqIBYqq2e8pTPrneRkR3zeFJlYhujqz1c505yWYaCLHJ6uPg5NsSJzjHxXQUsCyLvqEICPpl7eFJ
SpfIKg1KPayasg7t5ATr2YCN6sZ5Gdq4PXCF3iMju/eBfy9ducxIUyvq8s9g8rCoE+N96GMyE4kP
rKR+qnE79+QlcgRGt4wWd5E28ashODlpfh7Y5i5yonNP+jpTKOs01fw0M25MIws2zVidwx7P9KgI
aMvGi+/y7qB8LgBet50/nMt8WEa24uXknLMs8evVJixpyOnEBmidPhEYdCxaXMD0Y2WOMZNJRwMB
V4lkZ4Wceq5y9nkrlyoKSaGRM2ci5IdIt0lbvbkeKe/CVnhO3euo2GsI8nQP8m6nsuHGb7KdNIDg
XNnEaCa7GpUn5qw0mcpgW2GuEZCLP5GkMMAHJ77xZPpetbVMflivaTaUQigCNGVDdeUmfHIiYyvm
uASCZP+DP1urhooFDuNUEfHjx2QZBg7eOZIoK2TPyu+hnqKtYaoXEbQrLOnkD3DnY6BST3XW3OJI
lkQeDp88ka9T1O6coTk2VbwOKvGuk+4l52ipm/atD5hXdtMUriHrMNC45rsgiGuJhiMY0jX+zqv4
oR0PLg9yMUZj9v2MuYIe98w/Rx4tfE4UmFs785E7rX/Klq+EiN4MATdmTTtX5V920Rw4kra0vFs1
kuvPE9qZ/XcT92uZem8k3nwWDyXQSuLT0Dxk2XQgdIE8OUnzr219Aez6JVuS7zXBaDbV9JVYwZ7t
MB+hX/5lYv6qXIyILs/9yjOSn+xR1LQ58ISoVb2MQ7Br5QOwpvljTMkGrDiUxyTrT/xZ3wSjpsCU
+HWUSajH41CJcdhVFzt036zS3eAmOoROtSksYz1584nBIaayZOMD8s5EeqUstl1EZrzJ43lj1moi
0DNCqFZkz1nrORvexgQzddNtiYi+Da57LNsRCkzVDSJHfO4QFAZqYUzj1lmAyS3rYl7DKzxN0t0j
T38NOt8wyts+UA36P2bpw08usrOevefaNZgMSYLmuuwWOOZL1nvnSXuo68abHOv/Zm940ub0BTm+
GVzrpLthFyGOBS6zWJ3UB78YP2xcsGbAtQarjkxU30UbnsGc0tUIihuYULK5vJmImFNGyhH69nVi
wZvAAzh3xvmhISWyvsOd7/0hZ745eUefnWkL3KPEean4TCY9CE51HhN5Riksl2RI/qVhfNXUV9QC
nzRsvC7X1CMkNIzXfpqcEP0RfcjDHYfxP3NybqZfk+1gO8/Y3O7SzKnhil1jsZsuGZ5nzCXLLnVG
YLP0KdX1vpIwqETJnFVogrl64M4JQ3t+nH/uXDwXZX+BQKXJmOp9Dy1NmJ5cuGGM68sX5iJN01+i
H4i986vfWonb1Mtnv50NPm0mgGypW8wqJVqDwKC0fulsubVJiiAybKOsx/EiTXMdSwSCNiQYgTAF
m5QTXAXwxl2fUVUoZ5kMPkGmeMqyPFySPbC0E2eHhhdelQudI7LiA5nshG3zGjImHGW1BAgE9gup
1jIZgyqDKq6LxCruRLseInAzO8CS04TEhhbKD5fEMQEJjzvep/eQX3jF/PBnqtW1adR9tuhhnRYn
jh1tvIw0oXI8VThx9Qxo2gc12aimTb5Hnd3IIH+eg5jKNIogK/FiDGT6MfSzbo5XfZpMJYh7ozho
sapo4JY4qd5q26fNMDWgb8iW2IDp75x8FC4UcxfggmT2EfV7LXt+/SL85kP5Ltzp288jpofWNS4G
ulpoaCNj4Zxu/6Uz3bBsbnp2j1XJgL1U8t2cffYa8+lFk/GPjT3gekbsr8gCVStyJzdl3WJhmWmj
gixy0WaL54HZ6apP8/966VHyP1oyHh4fu73zNvYx8kLi4Hv3y9+pAr9t0mglhxCsXR1Myz+Q5wtO
4p+ZEF5dmwSsmTGC1ehTHOZLiWFkL53+KMkKZ36FiuK7nrMmvBTzuf1SzEBIEs/ZHDNe9e/1oN6b
IkJ3QR3ShIpoJGVfNA61lNxJezg3vsf5V+Ar98FDGhnd+8rwdqFhEAuFkaaYoLfZZ0B84HGo+v8c
BW/JMUOi4/DA/vX4EgNH+2305dBxrAgCmI5lGgcLAzmYBFfIXY6gVATr0SBjOo0oHaac6MWH/ljF
YbfStjcvxtoWl0lmP6EhP+JcdSt39n9yiEF85Rev0Wtb4qRBSvcFD7YiYTCoUapZoxiRWV+wVUcY
X31sbxVZW1bk1utMEUyWBP4REWjdlMYHAVB7l4Dhspg3Osdk1/dqMUfdfmjIXXSxb08TNYAIrH0r
ooM9ZqtuImA0ctw18VWIURI4oP1qxxJnrMj4l5rsFJq/0OimZTdGB9OhVjesetv07p8JXl/BkEfI
tS3rK/kZdrkBDReVT54pzmnOPStJavK6W0F0SBeV5E0lYJ6Zdy/JfGrJZXoEc1ctg5JCt8R51vsG
/TyqCRmx1MpMghPP6j5u05wxN9KWYwguExRCbzK+DMyWS2VN0UKETczGpOjIUiseq5ySbUxOjk4K
GMJobZcI7F2tiM/13vKp2FbSZ01a89dNYjPG7VOZ9y9max/wPL0RbPadmHRxKehWmrqcI8TQQ0/x
xlbqEnRsA6zqGv7bvrJxcpmVTres1PRagy00wQP+6q+BPVIkhA8HNZEXWZvvh17vNPZ92BAmZGHz
Gan8OSMuJM/so4exbKENvRLGdCRv4Vl3mqWoqfMko4yllfM+Tq0XoKdHtJT88SvxFYXUyGMB1tu0
3GSFtbWHca1DTDlgiGdL27St8bdmpxQ6YX8bcpNki8zZJVV6a00m9WZlfY1J9eQT7Yu22ixpx3ZJ
baP/MgCO/fi9rrM7BMm+GUmRRDQtZs2tJGwCE8rxXlrJi3LMddd4LZp1exGte/dtzNAKU6VV9znT
rOiVLacXylUk31q9l8jGKxBF0MnxxYzNZYAw6dugfiyiP7YTpbQ5ZMvwAVipsj3nXfXu9jS6BdNt
i0M8l3/W6IPzO/5VCbVpvepnzmz6JXjSXm6cZt4DE2JknzZR6R0Gu1pFlr+kN137eiqX3pzSDVnT
t9lwh4MBrJOH/4dFoI8DU3/FOsoZNeoz+bQRPS4W57EXVBr+byn6f8XofbTAYMvGbTZkyf7nyOLQ
qHRthZplo9P4q6MBuzyGbOaWJ2ivYyado5FGfzBLJ10kN9kQA6hbd4EVc4d9pwRNNVw0iPkwdfkq
LEy8osES6WVFb/bGso/LFP2Ps/PYbZxbt+2rXJz2JcAcGqcjUhItZ7vscrlDuBJzznz6M+iWN7co
AtXbu4CfMhdX/NacY2Z42iLjp192P3o/2Gc1CvQg3XNT50L2rVo4ywnJR4kxI6o1/JbhFUJmZv7J
HQvraZx5WQg60V9zck8mlPjVMLz7Hjd9zaQ+eCNDhX39L4738JZxyqZheCgyEwX1mO2EOnkQ5kOx
YM2amTxxUP9/j/P4XsIbsfMbjou+XLEVMP2/BihBtIvyO0LQq3pKHj12x4T0oaklwEATf+NO2zVK
cZNSh8yYkWSUIRo1oKCIbFRNbNeFXsB0UYCHxq5utUerG2/DgKAG3zR2Yqg/+Chcd/pUspzR+4VJ
c1HTP/ZR+pbOobITPnm71rVDMXqnMBYjh/9DFbYtPoJZUe9ls9xCgxgWthmJq0bMfD7ILP75XZsL
7sh8XkC3873qpHkt4cTRvqvkq8nzD5NCVXrI9Y/W86/jqe0OWtRfqwKSGwl+F4f/16ECQRcDe0hG
VBKBl15LpfcRlRahCqjX/E59GJqBZY0UjzQQX9qh/ZH58qEKYVRmhrgbJCQaWHs/2DU2B8EL+C6F
q9dqeJDi6l3oY6dXoNtzlYXfzkRROqtr9W5fj8XbGLZwunXpW96wn26Vv1Gm/IHR8sw1OJJYUyqp
ZODujw3uTiGKuKkugzruv8lRBMZJ+16EFYaElOkc9sfJmgYkHWaQHKIIrS3XqbKtxRCqPAtIhnI7
GcU3zxMRx8g67lxuznZU3a6ywP+WmNaVrBhPY8ooTPL4IWn856EdrrhJaWwjFb75Brz+NGaHypVD
5D/LHWbTMJi43Rt+gaMSODVmpc29NvoBDANxLb/PxunW0ufb3X6vesWvqkQmxpy4K2vrew1PZBDb
GZDcuwlODgiXXGCxC6bcggYlF+8nq/pRJ2ivPFF8T1MOCs18+Z9ID0VhuYWHJ8HUpT8VyTROPtIU
Ebs5bF8/K1X9DpMdXHDtabZuVm/cTFP/1SxkYmn8SnFCZ4IZnpMSR6AeUAoxyvQ5RkrCFRUyXI7j
ZJZN+zDnhs0wQzynUdE5EkjFg0Vf13v+cKyB3PUG7sg9hWOybtt1GyinsQm/obd4DdT6hpII52t9
fKCic8dGwMcVW97VLTUDP9Q+4giyY9VB/fbEm7q2fqkU98jlgmEiYkZMfOr+iPsHRl4Fm5FcwKBj
cc119SPyS2pmId53YUSPPAUAaCwLOS+V1lACT1dbt4phJPDG9O9W1wAr0cU3Zn3HyupfaT3qe7Gg
Ch1xkwC05AnvV7FrJA5bqGBnqGTwG6AvEiAB6UMl9DfNoJq/Ok3/Eejc9+sDxpiqEkDrSWw1J3ap
5Vsm+nfsF7nj79XHOGGD3HvRc1oDxUBq8mbKw3gw/NGdkTOR1/8YdYSa3D4Q9AGptysPwJpf+7Z8
yUrtuoeZL4vDRy1OaDDYuyEY/NVo/DWFoN6kaYp/rH5quvBnp6Ldga7ZAAriMJXI7a1WU+4PgviU
SCmbpiY4Vd2sfsJjwALNoV2ksBU9jGP8q8LtfTn8ZSWzRrH+5/99zeUxS9PSeiSnrs7Y0P5i8N/V
LOre9Hr5+SvxL8oiAtGTUtTXRRThKhhvBh+FoGU+xuOw/7fHLyKRRj1kB6AEkdu2I6ITiVvjkpB0
ybn8+JVoHGURiYSQP7KQhYfuSHobhLfuaDJUN5p+rWnmf//18RRmfv2//yP9/ybIJxV4WOB6unSv
q81tjg8uMsPjv/3t8zt9eTyIjoRb3SZwpc4ekj8Ji9LlB6/93Yuks8IYzLC02oBybXRbVNJVIXSu
bBYbwYUrmZPKIuYoIyaj5u4zcE2PwFWFW1LpA6T+DtbIDpZDGGzEHklzROGZ0ChlEV2I1qytDY+4
QrPnTn+KhhOkNvYvPRD40DNuB7n5xYT8Qc2L5XTKroN8KxdJWmvDRSpSVlNerJHVEqw3OJOTOGBo
5hLNE/52KosO05ctPETNxruu9GN5McqjJhJbZV5Xuw5CRt+9loAoLveGtXQ6eTHCMwNO3ZCVuLr3
0iG8jvf6Vf2m79RDdfSd6d+yr+TFONcMs5HGXmUgghao0x/p1iiRViZAeTHEcfdFLfw53224i4XJ
Y/suWEOnA927Axy8G17xFR5q93JrzX/vmT4nL8Y8xfS+ksLW5wQTs9AHCHkatj5zpfhZoHZ1+VdW
epe8GPqIKLpYAunvcmaS83fcLll7dfnR0txDz73BYvRbQqOPLePE7Q5sZ4/psT6UV7orOFthbmtN
tBj/Vc+VmFLWxOOM7yAEwNgUTtJDx4zMY5NtpZtLa0NiMfpzbdCJ7EJVqZgoOa1agd5AztDYyB+j
KhA8xtKL3YgYBjcyqCN0PfjnHAVBPNf3uLXamKbXXncxE0id2ApUeCJXE6WfXB+d4hLgchSFD6yU
lBq0fnIuf7qVXiEtJoFeQbqDUjJyPb9xU7apKuIFK2v3//b4xTxAeFopJrjSXVEZj+IYouQKsfyp
G3165Xt9ZjB+Wc48KpZRTSA6TuzaDoA99+U/PnkxA6CiVeUUd7MbTsoN9aYnWBj/2OSL4V56hs4B
mYGoBNeiEB5DpACjIGxMvWtNMv/7lyYxyQOswEf7bg/lfU6qS18vf0ppHsxnBvnnv395clmlFpsT
Qjot4T2rklNe/jXK722M4trLHwfhNfYzmEjANCH/UTDrko1OtPrLi9E/GoUqw5T1XcKYrqrf8Z45
GVaAre+EY3Xk+kh52HjHteGwmADESK8EjPGRa75DwydCwpF20YG0JB27506yfbuywThsbPbW5pvP
+fRLk6rcxk7llASf2aqyXduTW/ysLEd91k7N0brisr2T/q1Hi4uRjrFViWQpil0xa26skggPCiGX
m21luhIXo7yRLU+GDR27Q9nf62PmRlxMA310VaN8IB9+qweu9G1x/v0vzaUPJC32CaAq+Ijm0TuC
+NnN4cMpvMBT9KoeZODPG6N0bQ8gLmaATqKqbZmmj4gzoB7gmW9DbV61yoxS7Jq/Y4ELmTVpT/UH
LXWK80vK32O/cj0jeeuy4XGcUOoL1tbfs7LGiotpYwyzuMDGDJ0zZP4MI/1PKAf4boKrGLgWAIYE
U5Kp3Patd92l/7q0i4v5JDW1XDBqhftz3ENlnd8m3BgaZYN8TmJzV0MZp/6wg+Jzn6IvuNyhPmNG
z8w14mJDkQum2MWjQCBwPxzjerz1qprbKnh2NX7VvjAx1Io//S7+1pv531gzBxCO03WmEIolme/c
ah59M7jWPP8HxeZ7QVZtRAEG+hb/JEtc+Si1HTXCSI1euYNc8AYvwUWSoANCGg6Ab5Gfm8cAIGvr
D5hu8TMJ6K7C+m9bDOgLMNFboQMy4FiU8d3ll16bDcTFNFfB6ZgKVQ2Y5qSD4vinqNgTy0CBZrAV
O3f8A2kZQ3a4/HMrU524mOqmXsF4LkOSSeCNpCidJpnSmb41Z89/9LkvuNjCVLlv1vTWxI2uZBtk
KWWPA8S5I96q9/CwtS88/xKytZjUkJ8YeVGMsHFgqTdILdWE5KPHf2kh2VpMa2pnhUXXEE8ak/LY
9K9UVGswhZcfvnLSlK3FZGZVkTDhbiPoyLA+4snfh97wS5mkN/x1yHLI2bphOkUuK2owv8Loo4my
rRLG3Dz//XG4ifzPiTRrQz4+glvXz0Nrl/vaz8lCZGDAYULFI9lJw33jkMkSQNao33jj+eH/9aOG
aS46HHVHs9JFLXLRgalCDA7qvodbnMb/sgrx/EWPGwwiuLgZypAXwcsafk8Cqgb1CSglzbgxC5/t
b4ZpLPqbkBXCJHN16RrSgyxep/oTSJ/LHUKf2+FM+xiL7laqUYiIWEzQhxrR1aSb3j7V85eG28ZE
6m67Mnws9PHFEAQuMoUSPHZ5340T9yARPPupiBG31ErPecTsgCFp+xY/rKFCGiDvGJ4akVS4HTIp
/khLWHd9q7m1OBxnfV8rtC+yrrupD2Fbs/YFEunUCqGfDKRa9Uezat28Fd58OXrvzegwSWTMt8OH
AOSwS+M/ieW9FsLQ2nod2rCvbBWFjxSIzY6C+pWqqLcaYp4kJj9OjIr3IM7YhfiHLid+VultI1du
TbLBuNvf6Gvz6nSuLReDKzclCykm32kagwMMpmsEUhvz5vndKH1gMXh8w8887oozt39sHO+YHYJD
cT0+DHZ5lR4Ex7q53B9Wf2fug192O5UP0UKU+8Q1C0gFO+DIh/QFPi4yYW+HF/oxe1GUjfb6PO+d
a7DFMm+ixpnKUEd3d6yuCJM+RdisDtTQHYIjoAMfkE85BAjo+b47IBjb+uG1AbVY6JuoU8seYK1b
SjNS8tfggcEP/15uwrWHy//ZgrIf9hGINB7O4UT7WQF33Cx4flYEz7XYYjqDeAy7SjETwlO4dMwn
WFo1gpvuCBF5Z6HvJ6AG+vadJwsHtYLbiSOrBkPmp9eNBCYw4CpPdUzs7RI3i6F8rfbpI55qbiyo
KcBrD5sCT5ux94zplEzJQ4e5EnB+zVJ6uXnWBsliwoxUcJyRpyTupOckfxG7bHz7pyfri2kSsw7M
XJWQ3gBdP9fqvrHTJet4+eHzGD7T8PpinqxUQRHDgVoQSYEYMLDWVj+l3I70n9pW/WVlqdIX00eS
txG3ul3MIbrD+HTVDqI7Em47ZNXVv73EYhIBtMzFFYAO1zIn2NLgfXVSKx5AAh5b//3yb6zNIPpi
Bok8SfWDEXKgOEn4GWeqbemDPQBIOOeMgQIw27F0C8Qlu2IoLFuSu/K2qwsU+5EuBfeWGTiX/5b5
45z7aIv5hZMbYfU96llwAzkO/QwycHGLlg+FDUS8Yqr+SISaXv4x5exZyTD1xayS5TBwvYhVJrgy
HzPZsd6y334KSG2v/q1A5z6oduZM3407JN0340Gy9dSuEtCw8JCc4g4h/LTP9rHjO8FGp/2sfJ9r
gMVcVJqiZmKwRY7dmIprYkDmEmyvJsWDJ1DATBqMFmHcv8ed/CRm3l2jx/sOK3PU+Dd+0tBHpCOZ
fE41MmOAJQhRTcNSqAwwd6AriM8lLkJL3EEZHTHOHZyXzoQJhtXf2l9u1pXp9HPj8mVBamNB0JFs
xW7IwG4RDz+2RrsxF60N6sVclAfYoruOZ5fy49DcFoLTGFyi45iTmn+qgBvcY//ncoCDJObaPctc
5CF3WoTXv03vB0v8t+bRFvNSM2VhV/kl8hhPPFkxBrdixh5LT5dbf2W21hZzkkfshzaaOdFLgAsN
6CZG5F5+srwyXLRl40dRpaeTzHAJ0Zh6ChbrqUp/liKS9ToY74Mq7pwE7J8Qswex0kc5CUlXH2cd
EVu2woqeDR8xjAfRdxqvdQniQBp335MEesDlv/F8OcYwl1cyphjAwZo3CtIv6w0JghM41h4lE3JH
NkNYB52Y8/jO+7fDxPJORi9VM+9jWruvfgXjzQjqfFbQ+v206/CGX36plU+6vJLxSJ8dK/JomJ/v
LWx28Iz+7cGL+U+F8NRoVsL2V/1TaG9Sv7Fqqdr8hDPTmLZYtypPwVGG487N0vq+IrBPjsfXSpUf
a7QTO63G9BkJTiuSzCLFpMCpGmfIhjtyMcFWO2mI+z1dhNYXVWRsCAE4Ya28a1vqHHrevadKa7nN
VD0EPUJ5LIEybhOc2pgaIG73KqxXPDt/TFl5bStqPJizQ0t7mgx0H3r0UwB2bYOmiOBD+oicpGov
m9OLCEfFrOT+0AT1oU0lUqwz9coKohiAQ/ESC9Cz9Mj6CCHmNIXwGAmcuQxQaKna78PWAmgjPagK
VnbwTE9l1MF5BTJAcotJJHd3b0mSTFEQDS0vcidI3hX7n++qUNY4NlLzQHThla5y0sYZZx1LZQzs
gTAQ2zSH7yYyMoCmlPREj2m7JeV4X5ewD8oRjJ423KFoPFn18MeIgmeBWIFpZqXp/Y9ham5DYbiW
lek3HpWXALQa3oz2yki8j2BMXiDIxPzBMNExlVwN/ojzvquRpsxSpZZ4g0gg+w6bn2NiqbGzNn8k
0ebbiDTYGpTfrSG5yFmQKHJ7k4j30L2qfZeBQq3C7DarZeI0QDnLPftZdfhmYD/eSUX0Y+hRWkRG
j9NdM59ar3WTGQZIi4e7FqEXRgWUz2F0y/Qi2yqJnmU77aWsOEWApVMZeRMousfMMmHrqoAgYtDC
eLruw755CLAV6cn0OOjNQ6Tp3yMv+RhwTif5yNiXx4deI3i6aX9quvKoZs1frPAVovb2XZ5GIhc8
6aFGaSePBKIpOjSzAleoRaPjp+hutQaOmFQhye/Fz9OqLVZCTsyI/9KoeIUrI4PlFh7UUHhoM/1R
HbmIwGrsBP5AWmYm3kVZ5xYSwKcIBh0uYeSQguh0OBEEebgntgFjPEBgMCtulk8cCurxqQ3BnmGz
PXiG9ISMXCNM2jyiJH4bk/xXoWQMJZCwWYpWNSiLyNGkjPvuJrrWtPK3FpofiSEFdoG6mExK6RD3
BZNiG9xowpy8YWI/oAFIqDHEHg8Y3tymOXEXgGfHG5/LsHyTOhM4qPk3lYM7oeQqre+Dp0rK7oxe
wqqnSodC1x5CNXtKGP+2qKB+w7J6Iszm2KdZsQdRt9d73kdou9YJVEhOoxy/FxaIrh6aQ6KU14rY
n8bEe+l6Krig1Qbs2Nlbn0mprbThG3l4AFBqI3MqjOZ9lZ0MYLk+7AJcIMdWGo5grDRYxcRoSNMt
kXHPYadiAButZ2NqCDXUIdnCkDbU5ndSZ88loSbgPDWiHEt3srDMTGr8rcpnH8QENqvKf2je8Nq2
8VGwKu+kDyiyROJbM7pk4aPgHfD3gpVxGTBvGvrrKZh+kKc498jYpnT6QGTNn0FG2VpKOEqkeE9y
2FGVwIAO7QwaF6Y/ldJP7iRa11Hh/x5y/24s+Y+zfrgjjgtSmwWaC4C3lPTP+tRchxpxUmM+535X
8hMVSOIVzILai4XAf2ZtJS2C6EKq6r1gTjdDoDhMedfqjC4ospdxtg7JNXbymgp2UNxPhJ4UBXVv
JfitqAhZJCX6mzX8D0/rT4STu7yo4/k5pPL+Qa+bHw0oBqUnMA+lyx1ee7uXtTsvgoHix7UbZrAh
vBlw6Q2KRj6I9Io67DYibxwQMEAr4AK4/TMAWh1hAOTHo8f/21iT57SpLs4uOIBtWQkPLuoK26um
1zguYA+0Gpd58fjdalGMjngoyV5TiGaYP+Kc2Cr28itQuLcRWBPpRoAr2qTrrit5xNY17Ce/TY5h
ROinYtBK+Hlv8FwdY210CvxxBoD+TkRFaXYO1Sg791VCBeIHyB9/NLn+YKUZ6LvqjafrN2kh2IiX
MTdLf5TAuhILMEc5QesVEkuimb75gw4kI7SA444fARTUnAXwMFrTLYgbTHo4EeMaiGQqAY2RKtw3
TDU/Nfa0AaxBIcOr56O+z5g4tKY8RvB8fRHqvFw912Lntr6CghgHbWu2LBbIOjP1QLnhp6pT/w8m
YFASvrHdQDGhpudXqEU6Qim6TsqcIct+iMqceQoXl7wl3ybN7y0e4VtDQgS852+V3lc2L9ricFmE
rVTJmJnwQCVEyjxjjbq8eTkvHmKfPv/il3OG0GoCgbQ8WbknfkZ8jU8W6m6n+xv+Ri/5bG1skta2
lJ97nC+/M9SSJ1hjiXOAhGpQ3Kh8JFewf014pj6mv9C0d/MRcOuIMx8zzm2dFidAY8ybSOhUdrDW
9DICj6pq+SPwW6C5VeZ0uckyon10aOz/sR0XFSqCCORaqovc1R/h5u4nV72S74XHWbrUutLWlvD8
W6mLQxWG1kZvWBpc2VK+h0L1DQnjxh58pQqjLg5UWTl5AeTL2GVTcGtlxtHzB9ciQFEKhY1j+Vpf
UxenKhwEouF3Hr/BCnpVHPBy9rgmd7XTvBaP3p1SbB1gVsaLutg5l01mAHeWOVHYRAF/DDeSCyL6
13QyjqIT7bPbcqP6MQ/AM/1MXQxMRdTiTEZgS87RAY/IyzQjvFth4z1WDurqYnDWRuqjtGbQEPB3
O/iDnUfjPtI0e5zYbGwdNM4rygB6L04wViNKBvuUubX6vXKgYnLVH4Sj6hob/Xatcy1GozRIqTVi
O3WDpoQrOQzXeo4PV2bJT+SN3rX2G4sBiMPJUsuaigClYkItG25BoIFZ5h9PEn7/2yBXF2f3LI8n
oJEVmXLkXe4IJq2IsPF1p4NSulPZ8+tsLW01RwE/9NbNVKquJzaPvcKd0OU/YaW0t1SLq6MfFqpI
f2tZ+2X/kZAEgguPcz4uZ4a95G98sZUBtFSNa0YhBqIhMX/Wb0XzoUQb48VcOdMqizmgr4UgbyTu
eaO0+hFXYIPqjGNaqt8MGikgtUoNeyTjxOyxC8U5ubU6BdMWRmUsUlKsvObWUCsqptDcFANIoV9C
fPWfhYh8HLF6zqTyo/AQ9YpEhMYlVieYjHdjFh/8yjypDXHAZuffoZU7mUPxZgr9YZz0U1Zxn61o
wa2UhdgEqicxIlloLNhm4p8U809nvd2nKn8m5K4qu0lq4rhqErpnwGihGQTpGMmppVy+q2qCAkZY
PyOGFUIDfMStUzleJ7o4V3wKUrZyiIdw4AEhykHzA0byjin9tcrbE5FBBwXdIVnh+SGWcx3aTX+t
CRphRVqPJlr6lgnyQ2e2h0BXkEqW71qRP4pRdV/ov5tUdi73tJW5R16M2Uppu4mUKD5UFTl6Lry0
Xh8du7p59ar4lzgoW116pavJi4Hr6WqiEW8E/iyun+ge7LqGh8vvsDI7f9bgvmw6RODmnl6gYRJ8
/IzBddGOx8k3f11++sofvpRzUviusQoOPD05FJT7NUrDl5+80vbSYjEmCisiT4ugeas5jsGzVcbX
LQbqjMvJEOTa5R9ZaZyltSIEMNSSEcgtgfoapY8BtAx1s8S8ttYri4UxJR8LGAMTSPOGe/8wX9w2
xq7YC8f0MP7MN6aTeeNzZvlV5k/z5QOblOYpPbN7ja5m1Xh8nNet6hhtrClrlzrKPIt9eT6x7pjf
W94CdBWU01NxiBzzqnJn5tEj5Rq33CgLr63BS9OFNaVCg7Q+c9N2bIBmDC9xS2rWUPwQDI7UUQZy
pHwYzaaCiOFtbZNXOtrSgdFSiPPKkX2S0RNTRSboMRsCJDBW5ZgmbExuoC93tk+V8LkvtVg6kROa
XCYKfKm2PUm18l4OLam58d8CqVvn+w7E3J8EY5PZQNkQU7FueN/qJH3RS/G1qcSHBv4Fty/RhnR3
rcGXjgxBzTkoSihYKH69V3KLFR1egawFR259cMGaBRO5rpAla/0wBuNwuR1W5oylV8MKhUSl4Jij
1pxjuFrbKzZeaGUoLA0aM/Im53YvJ4tZO0X5j6Q5AIzP/dRRO5B8It5TfvLyW6xMHUspuKQIkDQ7
5qcuqX4X8mzMoa6ghlu76pW93Och8suwC+OKRDCtJSHTl+B8Q69WxqcosY4tVdTLr/A5l57pkJ/G
oC+/MRp4zLuYqaM7kBayRyuw5+RrR6idKXp8ozy1y46R3btb8+3nlzj3i4vJKuoqIqOBEbvqsbma
9SW8X27XHwSQniIuWIz9ZEsUkXcDeV273Ak5D+NivJV3xS2RSRvfbqUHfk51X9679blWFFUrRoH5
CHdkr2bCxpM/7yXOveBiyyBPhUZtp6NbAGMM08LxJb22JbV4TZrJzaL+mGkETUdcHgnBs1dzJWvE
R2MSSIqLwfZJ6j4aczj9xCGpQ2YXMeAMrfah6ovfyZRmeyh3TwmXC0S2WgogRiMHeB1CY8XR2nTy
EYUHyOPCtAWzfw2U2dsuGA4GozuYQnut4/I5lI+RrF21quSE3lTYxZg4WZCcRLOxSSS5JtbHEfLw
uwG404rV60IRj2ZCJivRPMEgngQBFmss/JFzIAAbfXGtvy+2QHrZ6ko4q4+gc+d3U76TMKSZhG/v
pKN5LyeH6kM/4EfbtPisLc+fs+KXXhCqIDy8QUDXcST/wqZ4ufOc5gSRygmznbc16690tqUOvvFR
uqiw3NEGNK0tHXSbCu+ch2D736R9sgeHShbmRv9bacWlMr73CuSC8cCdcC2BlcgQVXXe9Zgph2Hs
N6aNlQVzqYoHs9F4QzGDyZTfsfq9DWRHyo4dIWdGuqFFW3uN+d+/fJoOljjAdVhyvun0hBhZiWQ3
GsAhX9l4iZWlYqlul60wLMTIQhfYNS+T1dxpGqi9sFauWvb7klliHR+nJw37+2Gjh6+cW5fKdmnA
WAUbP3dfgxsWVpSLjYNG0g730ChF0Ht2s0cHKRN2u0MHvjGw1rqf8p9NOY14qw0dFWw/kf1GtHnd
b/TstScvprrM8tnPBEnsThVhWr/1TU/yWqF0KRWXRF1XFSrabnPo9/IsnXGQzzv+bX9QD9FewRRD
wNdGT1ibB8TFtkyd2rhKUqSI6pENtF3+4d5rQIE4/0z/s9y64bfmdvnvpcFYascJntDKJGF7K5Dj
q8ryE5EaxK/msN2kEPq7emsWEYk58i4txNLOFRX0JnkqEUAw0CAvsTS4dfOLO+83QQG/T4QC2a23
nue/J9IMHmyVay+qudJEK+MLR4VwwEnhSs4M4+9RjOzL0wIYYQH3kmJGagBMAVV5nHyLxzcjF1lg
F0Gg7IPB9Gwj7I9qRySGCfVoF2vePal5B91Pf5SDcQs76hRzoRLHhGdH/e9a0iFoqepbys1xmuck
wY1XccMNBKGOZaAVrEjgeM3xqS/8Kym2ZKzUXO3iBzRBe2N4CXsiCyqWwDGwDrpV3zZhRJyaSJU6
Tf9YSfyA1vp6ksRvUwGdrVefag/cngG0qNUARCfDn04xrgOLkEx0hru2HB+ySL9rifQKakF1LH14
KwjJ3uUzaubymP48BJ37potTapca/lD6zBjApe2kLW/NqPgmxoR9hPl3k0xHOUF3EPlQ6gQCB0cl
vREE6bEIDFdPq9tREUa7xG6/syJhbzbYS8TJoeRyzMXU3JdGHzmNqB3TLukPVIvs2qyumoSU7a5o
gr2V1DdqPr3QVC9lKr/lMgroy292fpI3lm4BDH0CkscJL0JtciFd4oDv9Ee/9170Tr82B3nYGH6f
Z+1zTbiY64cO/o6fCQnpjLBOqY1G8vBMWt/9HMsrlyUwGdg11Q2+eDK8yZgxudK1jrGOkcADjeOX
goPe1Y6LW900YBZPJ12u7qJgOvhgKJsQr9KQXhtks2tytstk/0jvOWpBegqSDry08XPq2XQUNXBH
w4ktdePNzi9ihjWfHL4sYiC9kkQuenTbHaG2lJexBCmYqKarWXR/+TOt/cY8N3/5DTlvukLMkZil
Ewn2Fdd1hfgTAjvQ+a36wvmDjmEtFpAkh++aRchfBdXbSepvjUhVYgUu//1rD1+sIaVohoqkMfeK
U2e5kiSSLimxfwU9mW+Ucdd+YrGxlHGxtUnNTzSIS2JP3ZvxN6PXbi+/wNzQ53rvYvHoxNKb1KyN
XQQQThZPBPNtNM3nDceZR5vz1uXLt40KwwsQ0uZuo0+HwXoUVWIXBJv7ZarDJX6MksS2KjgI6dOk
E8sScV5LBjuKA1JXr+TpZZAIQRXYR3d3Vgx7MMj2jZEccuk+zl/U7gUutq0Kmpt2w20OKzBSqd3W
B3KtDuH0GnSE0PWgZcboNJM7Y8zpdX419AV2S38nJ8VRGyen3PQpn3coGThqFi9cEmpXKtwf9jYI
xW/ZIT22h/ihOG1v+lemNXP+9y9t2teD1k4ePg3VwzWMtP2hkJKDqoucLNTmlSDpTb/VPD7Ofb7F
vCaIXp0BvEO5FjIJ7ea73tQmgZr86UfRSZ3tl/oUCZ77qcVMk41eD3YeJJ3/17+rbjhDcg3i4Lh1
hwNAI4fy6Z5bgOJ1eg1vvOfoA87Snj3Upi1uZRoyF9OQGcqliRwtd8M8vJV97R05NHHtFSAlIEWX
R9rqWy4mojrofHyXjAc1nW4zObutpepZ0+QHBeXkrhxgeFb1cKsX5Jf2WfxKINTNnLeREc6R58K+
hibFeusa3ayQIDnMturql67nEA590hg8AxqnUuW/I1/9XsHz2VgHVqYIczHH6WFQlEHBjRna6b3n
cV/RT0+X22St3RdzG9uPqhsSCl7cnhz6HqxWLiOxYpUUMtQ+l3/k/Lg05eVCJiliRAJplLiCO5d/
g3sonCcZrcJ2Fz47SfMTiw40oZw0Bg3Unw7VMCPGShurQ81u8PIrnD168fhF12nbivBUMSe9TDcf
cpRYWfu98LWHwW9+VOYbyVtbk/a5Qc8PLb610YuBKZsRGSFB6pB/cEMJd2OlWWuixbdOx3BUyC7z
XcHQT4WPCUys72JpS1dxvs7Pn75YyfDCKaPYx/zpL/4dB65d/ce6q38IL+NBdERXajaGw/mqM62x
WNfQSQ11ktNGSa//rhXcGGX2VJePmpofyca95txz8mFR1768sUta68HLlYWINkkxSt5NuScH1U6c
3IZjdiD56NrcX+5iK59nubLEIvEZJeBLF2A2rI1RxFOLn/Xyw89WK2iyxVrS6zomUJ+/HwLiSZ/2
DRECaQu0ULsGHIxYcQeCY+O3VsaKOb/glyWyBQXoVWnnkQ2ogNd7EM0HDRhVJXyvq2MhP15+o7OT
Im+0GPDe7PMNIg87o4jUcBgQK1v6VnOtfYvFcM9byVcGFcxFEmV3glG5mg4Gz1A2rhnWhspyRs+A
4kpTaQJNe2n31ZXiYpAQ7VbBN2/uCIlwOV9cbiZprZ0Wox7ed2RZfQIV4n60KwRDwMCJpyn23V6z
s/fpT/i8ZaJba7XFBDAxSnQ0lyERxTgYgXVkpncndunWuD+79zLlpZd5yARLLQYlZHsnx6f07ueh
tIOD/Dt9G2zjVP62Ttu3lisDZultDiKrAQlDs4knpARueMSJBa1j61J07VUW20hJS6KRXM3QzctS
wixbPA26BEM+YYSY7e3UjltdbeWjLM2/ZWdJ/TDyIpVTyLvxr3aoj6YTIy4+qYf0udrJTrDfKoWd
3U7whRZDf8RS0Ik94a9ifKrFN6n8mSoIdbdKkWvjxlgM+ir11GoY08ANX9s9FuOA2qdgN8hk7Wkv
7sLDVq1t9ZcWM4AfgSYVQ4pgRG/8be+optngch1j/PTuQA3eWO/PFw9pssWC301VC+AQfqJyPx3k
fXn0vum7idep7OK49V3WevNiEghZW7xqaBmZhFmhkhFA9ca/fK381TUFqNkdn6xpttyMa517MQ+k
vZqMiPtDV82Fdz2wHjiV/TSkwmNzWZUQL5LD5cltpW8vXbtTPahSMIaRG4wlIX/fFJLbjOrl8sPP
ezLxby1Okxa6iBw5SkhpJCeo9/84O5PmSHlmC/8iIhgEgi1QQA0eyrO9UXS3uxHzPP76e/C3cest
ihu9qSUUIKVSyjzP4fynzsefLJ9Kz6x01enn7EcblQNgB3AFKDJoMrQm1uE5OrowdYEXqBG7Bbwj
4KHVNq6iRHBHJXGyo4s0I02HNzJmLzAUk3d9qvzQJqk7T3q1QJu10NMGqG9gyuoYFcwSNle2FWaj
KiqFsxjt5gokT3536NCnmBxhiPHQHlssPe1LHMDgGqDxrcG9Eg8MIe2IY82S8jwJA3R0v5R7siuc
zLF+6DeKjz4/sBWZU+y27rY2GoTg05VzNhozOm1Z9An2DY4Z6nhzM75Mx//skDEYhMijTmO6iGEW
1KXpk13qhTcwqT4gAQyYI2104qw9gRB01LAOm7bBt6nQR1SlL12pQXmxpSZd+xhCpKmyyByYroHa
OEPeY+bKUaMEkJZ+18JZ4/qkuVx5wXsSIk2LOmWFrnDJNz/gOZ8XNrYa3mIEpUCPUcDrEEQdwyt9
6XOgG/nmWgg1xHhjwE6hQaeUD2tg42A42aG4gYuig+7O4e6fFzdRjctmMwR6JAegXfvsF4MpjkDN
90X0dP3dreTNohyXp00/t4Ap+81g+Do8JdDFA8aRl8bQskqwU443XtjKMBOFuZwDDQkwCoYZGPKU
BCXCZsj2159ibav01djwLf1XGBwkBkPFnD/1p2w3BnDzfFHRCRJuLpprb0qY6VGI/V9oEGySYMAM
Z93mudL7W16Bdo12UXAt6djahmS+bzzSyuQX9R2h1FWWPLTMJz75Q/BIsBj/U70Ve3Q57OstssjK
Ii2qO0w2FpMqYRjHGfNNU0ebKhwjW5gFloDE8xzE6aIMqAojhOvPtcSuCzFNFwICWngTuRnBLFNz
/ZDlkT9nW9Wfy51BpqoLcSCptRYWldgEth6kHH4zfYVNuNQ5sH/J3uYD5EmWvwCCUYjdmEBrex1R
Ft5yq6tRU+ZYbkChZf7SaQhvm2dS70Z0BS1fS5Y3Xt7aOBd1JGWnqPCqxnS1rJtFiFH4gIVKp3EH
8Iy3lbitxTZRUlLW+P4c4H4f5mIfkq65YAjD9wCqLWXUJxi1kjNh6Sfsyt0uyR2D5vtqSn/80wAR
tSZJAZ0DXOhw8jwA5gP3CfXx3y4s5AXyLGWZbOHCHR/dcHxkqGNfv/LKJBK1JEpjJdDtpphE+wgH
5sYesIwdzHiC65dfmTJfpZZvwQ1W2U3R68jWuY4I0wQTcCDXr3y5udNURQEJA1esHMIepgZnGA1A
9ud0NzCGumV7oJoO8CaxgKKbAuO2/8ewRoT5Twd8ATYA3w0sIvB9MG3PnfbQ7wzwklCgSV43nmy5
3oU488VM/PbSYnXKmarFUZCiwbj74B7wfajMe/9jk8KX7/p91r6NkAZIdQSbAxnoXmNMdhO8EAr6
+/qV1wKLqBhBqbhN5jIKUQ5R/6gvwGvvqDMfBnfeaeCuRNvzfSVJEzUjpREZGgFSO0jR7YCEOTpL
TgrPF3ibFnb/0vpDoO3VD4jh99efbeWtiVqSkEyD3LU5IHcGjIEZLLizt3+7sjDJ0zEFiQ360kAG
v6BQ/7TJRpq8FnrFvnhdN9swGwt0qaNGtbT2jMfwJHsw9/El7/qfX73H8r6+DVqGbWWu5CA1L3ou
ghNftv9q7fNCr/i3YPKfxng6GGlRYcYrqgrNrOXA9WMjD1/7qsLUVjncfbq55oGcwTsXm6IbDrPQ
jYmmfvE+LsxoseV9guujlgE14M+5dpZhpA43BfjOYusID9j+Jo6aoDAMdwRHz4i7XTSnflUxgGa7
YdcoPXoX61vasRz9eBK0+5ARtRHsNjs/KxLodTofLFWXJTX86Gs3irivyWw8TRlBF0ke/+hGAFEH
GBWn0PXLc3RvmUYORET6q7cYrFazDhAeFcXtzrxRBuABIjLtwhk9HVrtD3Ryq3qi9gwPSxA9Km4P
TXODjr3Xuel+0DDeqcp4BC7heY502Gm1dEZNHKJ7iZ6AA3lAy5JLaHqUSX6GZ6MnhYtjHOj36Lh2
IXR/k+QRKRsJCoW+KVpJ0JuD+i0femJryXg2JVjBVmF7LrPufaw0GBuGbJcMFO9lquHM1KrETkly
nywauD7WKoe0o2HLUtk+0jSTnKTCm4ZaKvFgsfdYm909CYc3VdaepLG8SRjavZiGTo7OgH+P9QH1
BU5ditoHZOPXl2kVvM9DNXRAmfViuXiCz40nqzLoFQDHwJAPdtn4wyAuoCygyr+ivkK53tI1lDnn
3NXVBH5i5FefNfsWLVpeU/PIncj8UKdEQVcBrL27tL0DidREK1jnGa12B+DCserocUjjl6qid4Mx
Br2hO1oC6X1W+7BCPaat9Q6o0jvE1K/K1P1oegmsqHiAb3QCfO8cyXeN1Z/zZv6oE3oThVWg1f0R
RyanZs6eWQboH5ijNjWbZFebQ293WfGmt/S2AzXFo8z6xJi7H1R2N6fJb1pWf/oZFtVN76gkPQA2
+ZEYI2KVzn6FdbKXgNbAhgLoSegmYADJw7ckXhAlBO6MRTaWgHZ2u2YeSttou3eEpdjlheyhvPxs
pdFnjKbJWoKzVRSfU8BZBjRaZJX5PEjVHh5TzNZY+yuFDaIzyJC+SXNn2rAjlhwWSbAqgou6E1sT
Gr64dJdJ0PJDAwmVXVm9xaZ5k88DZKzDaW5lLySSp+rZg6KEb7E2Jsdex689hbCk0sco2uHoAush
FA1F1QacFweaNtTt5bHDY6FxRk2KrcR4ZXf5dZz2LXCGhgoIy1DE2Jwpdxobz1msn4pi9jcC88oK
KWpOZjWueG1mMQ5MwUsIbf2O+YYTe5IDoeW51ZHvlT7J7K0ovbLZFNUmeTaDa6njGFDK0aBcPy2e
jW2N+mzvlYw5cbXRsny5FdBURfFJa5mTORmwjBmGuoHTnGW5lFS38cTvGjW7M9Iq3hmEPTDCn2BO
mLpDr7p5U5wiLLRuVDX3lRJTTE9m2RIobPBo79nihByfwJN9J4xTWKnNiGhhBigUWnwsuGAA7wJ6
XMondAy3RhBDAowmnjxxJ6C5iwHCBi2OtzoBVt6l2Mpeq3qf5ayPgrrKjyYfnBig0yIH5047leVv
GJxfHyQry5/YxS5XkQpyL0xx5O6hLl6L8fPfriuWbYCJMocIeaDaq07Vn+ABvrt+5bWDM5HeDlqA
qakwlw/C0dr3y4ZIn4cMTqJwqdfmD8S1fS8ZnjqVDu2SP7KRUTjOhku7K6xjZ61GtS0/wbNtq4y7
Ns+E9A1GbOjerY0omHRgQfNHk5s2p29hvTGRV+KECCzT4xr1Lw5VL1X5jvW915TonZbMfxsCIqos
pMOURQWGGh+rfc9h4MxpuyW3XdllqsJBrWSy1CKERUFP2xtQbrwccFW4BZLPEHPYCVPrwwrL3wod
Hq4Pj7WPIeRzJocDZahidADOCvnzqN2y0oKbAOtc3P7++k1WZqcoIi7jAT1tMGcLImP6ZcLDyUjb
J6tGFtBz5s5wX9Rw+nn9XmsPJGzWUtpNZmZBVdy3livlgAoNORqs7ki31Vq9cgdRWYyEAw6gBGcM
BQBIM8UJZGraS/d583r9EdbOuESFcZ7kipRzmAg1u/Ah+qG8jafk0P5s7cGL7vtD5+JEep9iNdI2
9mprp0GiZlCH2eeYyjJ6RJ5bF9hjL7upj+UufoDt8qZgd2UYfEWobws4HVT4eDbYR/PW3POG3hmN
+lrPUNvLuWup5W/DGjbOgVZigKgfTGYFXUMliYNcb49Syd2KhneIextBde3ywh5OLZcgM8z4QOUv
eTgr1uuQnjc+/tq1hRBAw7acRthKQtWM/hOt6u4rMJu0xLgHCcgLY/NM9cmLiwHl1d9c74GoC30g
R9xITT8t6Oiv/4+1US4EhqjCtqbXGeotyplbpUsAVJjDPWNbouOVpfRrf/xtNHRcLtUCpvFBpDyF
6X5Kt4jnayueKJ8LkzpnhRahWSDnsUet8LFKlTIwZbQPo3e4dtq5cjvDbHYATvlEjj+wIp2I0ufA
ZcV7Aj+7cqi4M1B5Yzguy/iFba2o6WI8rhQGeEWQ1ouPstqedOy37Dw23+fRetNn/nT9q60MHlHJ
1cjKWNJ5CuHHGToL+qziz2ny898uLoxMLZPCAm2dyCRSy+n1faK8oFRtX7+48oUFuPSShBGHbQ8h
EDxBW6XnlatPLYRnIZQ8oYaFotLAuei1wzxHt308NfhC2jGt6GPRz8dMqn0YmQOvH1qg/1WTwyps
GHti/IRLgZfR+ZFMCTZ6Mz9A4Q3Zjam4Sco+SaLo4Ih0TjxCIxYrAAgOqmWHsDOB1UnqgcbzIVts
gi9sFUSwjG5i7cVi/JznZeqUkeX1Ov3RFtV9OUDNE8ewrQae+LUD7g1F/kfDsE6Qor7hPOZOKjhx
5ZAaNu/in61kngfwTWyIpQYcxC0t8nL+MKtZkDKyn4rJhy/4qbD4AQsa2Hea8t6l5GGG65rN++Z3
m8HwMZSLX12q3jAy3zQZVCkKySQ772Y4U3EcDwAUaIPNCVqn3L5EPH41w+EXJgNIauX4JnWp5iom
HR2uWg8jvDa4gqZoA87LNgtR84xo0wLvBlRjAfcEMCPNfaFZz2FoflQt21X5cDt2M9yAao9x4zWK
6V3YgOfWpv1ObeWfSsT2RS+rzoRdW9PTB5OkO0CmZIeGQHVC1tjJrRty2YvT0XCGbnpsLO0pirLn
osddUQYpHcA5PUrhaJ1Yt7maFZ5VaWDOGPxEq/QoZe2PtIkPeVO3sH/oapvy6QDfr8bZGJcrcUoU
4Y0jSHEJPOjQsKOiZQuWW552WweKzwP1SN/BwdmYAZdvpIgqvGka5R5glyjIAcUPVRwjbNjpXE4q
lf+4txAZju9JidKFEcMaexfBdyLLncS667u7ofvMrK0iyUqtAdYSfx9u5oQRg8ea5I+K3bz0+/qu
8ttX/aE/zA6OhA7SBxAj6M7WtjYTq3dc1q9vy0gKycQ0DThmlg8axylZUNySxT7syF3+00gdK/et
P6EDNss/VokVseucZNHMipjzYB5ouA9jaKj6xoQXRRXfMiPUbJrX0Inxf0o24Mb99xPWRQ49OK4d
NIXxkJUpEgP6pEymtzHAl/j637iriC3oOfANxkiXdqQX06ceYoej+dL5q4iyqcNY6a1WxP5zI0+U
Xkuw0SB+dfs/Ac2IRtF2s4K20oCkWEJlOISJwKRpKAvod2ptj7CsfoJNhL+QIxov/Jz/4Lxzu49z
pZFPEbvSIV9Vs7mCsWtNdov3CduHpxZqOn9wMdzOGOPv1z/QSlwQu9JZHtFE05EoZc1wWzWAHzRb
HPuV+pMitp+ndEbIKdAV3ns9SBbv2rFwevDRHP3Q3xIEOOl+q+K8EoXENvQcwKpBrXVkZUqk7aMx
VW2icyyAcFK0qcRvGAVLrB/j2FaG1L3+7i5Lc0xVFGwXbQfOp9xjI5CZya6I21PaSzEEwShNhmBT
kFF7Korwnlh0PwDskcL3wVbZ6MVl8ahWrd8zJRg06AwKfoC748M0xy9TSH6HOdqQCIyK7TLvf5MB
HNbUajaO7FbGsiz2cSt9XA3tIqnouIMEpv4SBqDuMTkgjrmqO/5Od9tC88sjTDaFmaMQuZUsCf0a
UgxoHte1XVTLz9e/wOWMVBa9qBhyFSwJMFdLRtVVgVw2f6vZx/Vrr2xbFVF9ILHcSCGiQlFz3+6z
M46TnPxFcWJ7Cffqw8ZdLj+CIuoO0raE0jmbJT95oW/zyUPJxbUceqM4zQkH8SB/bM2Ryx9CEbUH
MvhO6izjaCGW9Xelzk5GtnV6vvquhOy9amRC5xhP0b8Zh3E/B9qDdDNgLKH0e9xqldTW3pWQxNN5
SFHoqjCUyiyBvtN8Shr9wJSxPhddhCqbXppnRvMcZuWap8igmmfhiL9hRScKWnI4DMHEaILWdVSL
UhRjaggkyFjCmUuDOZCEbnOFKtB/yuOhNsLJ5YnOH+dx8kwtOQxSdx8N+k/NqDOYYTdv8My4Mcbo
Doy8vQEw9saQWGbGhTVTnDEkIeaAMiUPkjQsABvHPnmS6xi7onoPVit2LVMFv5ys8Rqr8wknz0Y9
bR3WrN1cOOJCqak2yhSmZMMXtCXagQ9P3M4l6Bltt5xMv5r2LjyiKIrQqzgbchktttAUvDdF8l6M
2PI05Xspt2/gbj1qhebiMG8PC71HMKB3i9KPTfFzokHRWcTyW6jnT6NRmXYOS4yJlKi5JRO2Zabp
6RDUgo6dzrbcDL/n2vLRZym7DO5+dgNuo51IKozXcgM2owBLdPJTx9MnadB/ZxAt2nCLqBylGePd
iE2HzWasHOOQyR+aGgcwXC8AB7JgdKmQHzBjC4BUOXGS/Rzrye0YgesUP0kZex7kakfL5l0jMrVr
XTopZn8zxXFwfZSszAWxPUWDG6iMWyKxMlI3K37XI/Owc75+8ZVQIdJOw1QyOnjw8YBUVmBIjaco
W7LQlf8tNqWEHYqhjY5EiiyyUwBuWO+bnG8syWtXX04HvyXsUcknmqPkGVjzMQVDX0l/jqjUXH8r
a/FH7DpJTTKl1MLhP0gbt0li+bM5PxnmuFS73GyafjTR9Dq3GpRdi9sSjwB9L8raNar0bI7ynW6G
P+asfAfm/WZI6DEfa19WIw/+5o/SmJ4StQ6IzmKX5ilg3xlKtGaeHHPFROnXmmxVlVpHNhQUECe3
0MynRlVlP5ymfuMJV16fqB+q1RJHGgkEo11joq8AdNPQOsMWYSu4LIH60rQXdnCVppI51fECEzhh
7bNd7EW+vA/3S7KeeFuaxLXVSFQPgWuex0TXOegEjjx9AaeXfXXR7NQ32a39bmMOrmW4onKoLAxs
b8oGPtbPsOvb4VjVqRxpxwK4WE9u62y3ca9tcUQR0YReiTZOMd/jtKp2um6gwoliWtzOzKkKoji5
ZD62qRQ6TV92CFGbfMq1QSGs7SAT9BCOwJ5E6vLegbcIopl+MIzh1EbRfYttcJlqaPYCrDKPkmo3
GNkLlUAv0YAoZ2EZpIr+cH0Gru2LRN2R3hWjxjlymMW7d3brOw7XcNgoOeF7u/TkbgzUy+fTWPL/
DiPw4IQP1HIbq7wh2WtiInFV0XRgvWw8x7KaXpoIwioLCI4WjiVugN78Uy7PMM7MPdma7w1uOrlW
PkW0Oo1ooe91ZUNIvTZYRd0RONydpafLPd38JDvzSbELJ/KlD9A74Oy0rdu6fCCtiBKkYQqLAbgO
DFVGnKzUwc2hjpH4MK+2p1z93HiHa7cRgkmqSQS9NhiXvSTFsIVU91OmHCNivne5BOZEWRtYwamX
EuNt7mplN6BkE8NeCieiFM1QFd+rJQCTbLhvG2WjgHt5IwpP4b9HjhRrnSGPbRwYJSzuCubMYIk0
5VmPIf8kjWcCGGVulXPWbiasdl03zuBFW5iZBQ6GxgyeIU12mrl+5BW9qSZEBVqhB1MtN+bFF0X/
wrgVpVFKbUwJlqIoGGUkSURiIFBwmMm0Vf1ixZHsjLx4nMbmPkvqA9f4uSt7V20kmFBF8s+2Mh6M
BM4ZsGCZCmsPa4tH3UKnE8tgCT6Oo9to+U2UkVtTaaBNiwy0E5TA3hpp6HRqA6EMBTGuahfAVP+U
txCEFijI2iHVn+vGuMmo5UsqikldBGxeSUcPzsuao42W6RArf5BI/pzJmRsBIGPPJr3fGIpLKLz0
WpbQ+S3tII1Bu75ETXX0+pNh2O0jyJW25uuH0IE5Cd9tLW3Ll710oyVh+3ajXm7naEDsCFIJ/pJZ
2NhWNp9NYCQByETYb3MSdFm9tb6thKn/GDyCOE9h3RDCfLXfjRW2AmoJYx8KxQqhTpOl96yZ/Viu
AxVx6/rLXIm9xpI7fHtE2iSykbQGtgb52TDAHv8Tkh+6tWVfvZLailIvy5SMrGmnOGBJ+w5Hp52U
1W/X//napYWgnoWGJJkdDYNBKWER9qFY+cY7WQl1oogrwwlBb8KRDV6s1UdYoqwxD89wX74Nh/xZ
mUDBu/4EK0u9KOaa4kEqshr5WYmG8RhQqkZy1YJvPMVl92NTESVcudGXPFt6q5XO1kxf1oHpQcnD
Bd9+sQIpX+if+Q9SJ8PO7nFg6G/NmpUhJYq7ZoWOalQsWYOUH5hu4iBwdpLOPPXl8/UXt3YHIQCo
ErSXuoRPD9sJZ7T6312RetzM3ULSz9dvsdLbrYh6rmEqzUHroR+T0JqowJMKNbMa29XaelCnzItz
7pu98lNujB9RA1S5tnVGrFyG1eHDLXHv25yctLBI5QhxAMStR9b2t9KkWQclLpDm6uoxBwrAbg0A
POW0JnZhKW9Dpk44UaxLEEZLP5fq+xZngDZ8omH7Fk4PmkVtNeOlK1dzFlAjy3Zs0mOnoqOfpIMZ
aNFc+BWcpW2YQp1H7G7bnufONDCnmQ1uR1F/TK1yl6AaaqGWzqnlzAla0kdSoJAJl9/iXCrRkdLq
qTAA1s3S8DSeqlp/MMEuhI1EDZJ7AlA2jGLvOw1M5gzwGiMOHTQrHRhX3/JywbCPPyeaHTIOMfCs
tDYr9N4ZYTumQxg9gkejhzqcG6qASWZqD2FbAyapw4qqfYC1lm9M4WdPyp/NDL9BgAvtOsH76vo+
oDKk5WhNPtESZlRo1bSHimgARho3CgvPPO1urYG+tmH8VDGAh8JpLzeS6bRVuwNy8RhWlj9KWRBH
7Z9u5r4uyXdV1L3GCt4ZjhXtxGDugFECKPI+k7tnahleFaa/USv2py476OobpZmXzbCIy839mKPf
uqBoDLOwp1SrE+0hFrJy6GGXzuQO/dla6gNi7RepFliwR5ybX8a4m/rW1yDxKtVKd5qxPCgq2SmD
8UQsOCha8a1ayM9xoj1enwYrQVaUlkV87nMzLHB4jVr1bLxH+sZitxL7RNlY1VPeyR3MqPtweuuj
2NUifo/yvH/9f6/VEkVjoqSbJKQgJVpSyuzNLPvSliZlr9fx3jTznVZXjl7Jvq78MHvu9Za164dn
CZoAqa98Kk1ubaCKIUcbZdsvadmFTEKUnBlwghzoDMHrmOn+ZNJnFveTE4WmZ+YxmM103tFsfIJp
+k2mxsAiGfC1nGWwWdEwkOrai9SgKQGCk8eZKk5F9Ocuid8HlqEDxeIOmErvQzLtyiI+Skw+ddAC
Nyq6u2fL0m06ZLts1k+oqf2oa45Utd6ZBcKKRbwyZ5U9TmSy6zTiHkDfXqxjGBdW5lMrugMD4kEt
ybM8NRtDaiV4i/K40ZiI0cTI3mD996yHp4GcIhYDzDlsbL3WxqwQPnX0lU8j69HU1zNPaqRPYKg2
ijlr/13IlpS4lyUgluOgNMI7BWFAbT8tkoFMvOVIsvLnRb1tLs2TQvJxycdC4CrkXdhsSXJWppwo
t7UGZZYYRftGBlw766BPBrVUKv5szLi1fy7kY3U7VAYz0fND/CJyRnCugzmIfHpDz/OfZk+C5HFL
YfnVbXppOgn7PtnEMswgZAh4VaGZsuL8XA4GTurT4mbWQOFrmAuMxh56PN/IZxjRl/JD2TStTTL+
OdT10QKqFfuWKdkNmikdDB2b5xSUyYFV9+OoboyXy+8EAo2/V/JhLKWqawv0mHMgZ4FxSoiz8bov
Vw5k8dSNa13Z5R3a10cddo+R+gP8WXBf8WQLOcQ0snPXIXGJ6EsHyr49zNZWZWstNfrKW77lJ5YK
NAjMV9HZPIB4OBN+Usf4pUnC59SMX2bMPVvKTObVMAEeWfXT0pONE6nL71P5Oir+dmdZ4WQIhzAK
LBn74fhjVDdixhej48KIEg1uMkNrIskE075Bw9GuSKpDZJroZ+yx6iV3eTO8ViE/gH7NsTWWjpaW
/uJdWPn50BQ4WJdgDc3gcR/rH2lWHUeZPOisUWzDyG8MpWh3vaTdqtCleaQz7mqC42VqRvAObuZn
nFt7bTieI5Z9Mg0nFlGP9ATIutCG+3qgo/ERExfWV7AXSSd6SrnmWApyQLgKgUwMnbfHCDCtPOYf
zdAgI5ygKbO6s9wwL9LkoJn1Z11CK3BoPiFXPUVT7hcle+/b9pXqM9xWSfNapNKNoln2MFbQUmmY
GJEc/YK72j9+OiEqp7ShRhejeBxhR2DCf8YaN9b6tUEhBGXaE1kGeiEJakvDegncSr9Vn/vS1Vwa
FsLRJGiBISlL9Bw0E7xDmvqz0yxQxcsOP318amV1drI6QTdhqhcO0FZvaR4V/jhPhg9vzH1eaqdJ
bfe9NZ8LWdlb2VCB2mLMNvAU9+FA9wXwoLLevyawGrbbEZuzfvLa+J/40CYomn9HILOVlIQsNQDk
vXYt/9Sb+xb0y7my/inEKaLUypShDE6kDocWVeSPTX7gc+tdj3GXD9wUUVXFszqF/66CVtsmP85m
vJN0HINpBp8cqZP2YyoNLoo8fthZze76LVcWeFFflU76qKNyz4NQUUGnz516hlc0f56q1+s3WBms
6nLjbxEs0ZOBKE2cBMDeoe7s9PJWf8zK8i5qZYA4H8whSzga2ZMXZNSnPAejuak3IuTa5ZcH+vbH
OQWCGlpByAr4TAPYwtxmKrEgatlK2dfejBAgMvSQD2WFtZJlf5J6sPN+4xh1rUAlOuzxhCs40tFx
zgKpZwYuOwTClp0n6SGPJDgjM6el3R726bdm3KDUDB5dCy/zf/vgQgSBzjfELhsp42iio8yYT7xN
765feqW1SBFt98pRMXOrTCCjLB1yWDg6XbwwmPkfw4Z9PEgQRcB+T6F9/X4rQ0BUywxNNcMjNUaz
LIrJbS7fRKWCjfmWimDtcUStDG2ZDmxukQRw0iY4UN5r8IqiD62CXiAIWwsbwuf4wB62OlzWnkfI
znCe3U6VCqWMzKbXEnKBlpF7PRk3UrSVAS1qZApVafN+xOUhz76rlekplfj79S+x/MMLy9LXG/w2
GWMc/oSWpKDkSh6ysYZEsrQnuCNieBG6cY+16t9XZevbTcqxRrc9Uq5Af+xdBGGPu8jr0f2rOXDR
2MQorn0FYd5bVZZGfZ4C0CefJM2L5V0xbeQca5cWMgMpmiZiggIcGMmBkMdxumPyz+tfYO3SwrRW
ssksZNRMAmaB8tZLdglXWoIxdP3y1soHFpbtZohSo6nQKJwo73V+M4XwJatecKoK49bPMM93evx5
/U5r2byot1X6mUrdsi1cIBbVQ+4lfnIC9+tOcrdImSsvS5TacgQNY9JqZFFatUtnutek8mCZlbvx
CCvTQRYm8gj77M7CljwYTOOUjLKnF8DjsEKFXcxY3WkTjAxUvXVSuBWPJpBvOI5sHTOUnzSuetIU
7VRwJDrSnbReeb7+p9aeWVjomyiCbK1CtTDDjhhesiGEpflgbE3OZQhfiACiDKmYrTzWI6xptct8
zeUee4Lt0k5xwJrxjS0c/ko6JGqQIotaMInFQ+TTIwl/z/0EleR92m8qMsyVxxAmPyvHLp+Qw0Ee
+T+8UOJDUzoM9nI4HbpyDkTfuCu8/IZ0njIc0i1A+MoEk4XQoMUlBxcOJwgFmY6GongVhPLD1O2G
qfAypXCxOhy1KdrIktdGqBAuUr5QGzNUEwrtacpGkDbMoNdB0ZTvEzRpXx9yaz0H/9G39PAGmRZ6
Iww2D+FxAdKCSwErCBME3/+PndXlpU0W9S1oMm4lVcWE02rVpzFT7RkON9efYu3ay1D5tuw0Jcms
WcOXgQDyR0rK+0wfN17Q5Y8ui5KWjHE9tAhGWxS91oOnR8+V9IeZN2Zy4uVj0m01XF6eNrIlzP0k
jBrCBpz2Epy0xTH1LDgqSfxN3hL5Xg4usihb0eW2g4scGjpRpcFGujxpxU+4NW7llWv/f/k03z5B
iZwyUmH2jVk5uiOzDSc5MNQNo9PgKY6OzDI9L533u+tffO1phCAQYYNcdSrFMq3ym7FV3LlnDzRr
NppEVvJ/WdSr6JpB43wAqX2+Qy03gL4DQnVbfWxBMUPtaStYrg1cYY53icxynWBS5DxHevyi9v+U
SOIs4+/PYYGVGfXL/2+S17ljtkm3DDFX/rKoRxlaEkdKiEJqmP+pxwdi+P/0RUUtimVUuhSV+Mc9
HwOdpXZH0JG72QCyMmBE/UkCvqE2L7t0CBv1t4Xhx1yUR34NrnTIb3W0puXOfP9vjyLMZRKV8WgN
MB+P2nhfWqoPNPKH0m8tDF84iP8u5KDE/P1x8yniidxDf15W2lkbaehKOtxTjeEhN2bJjitgeHsE
q6jVHts896e8hqUtPOfGuSl2pdSW0H32LKCk/DNE8o3cm8FQJ5mtqerPvmAfDPgkD5YbW8yEtZcv
BAcoEEE0ouCr6221R/HdV6sbvrVXv5wPyKYQCurcmFjPkTLBXvQJ9sQfqIE5ocUekwi+M0TRT7CI
+cd5JfaTqnE8jpMCUGOsqACBVQM8c3m6MWm/NuEXPqzYQorWv0zTYxmWYDDghD8WqIAKMHSFrz4v
rOPG7U7sLXuvz6Uj7aWNPGMt1lHhBUYZh2ocRL3A+BiBh1TscKfBtheWltUd3Kk3Hm4lbvynMXTs
oftYsk8J7QYwDY4cq0JP2fUZt8LMkMV+UJxUwodGw5RQ1PiY1PqhMGF7VhTvTLJcvW/8DHk0PIXB
S5iLG8IZs0t92BWlVEOW0NwbsezgWBt4fCs8JglKUdf/2MrgpEIc7hlPZfhTYtctwVfAiPrXumpc
mB8f5P/j7LyWI8eVbv1EiKAB3S1N+VLJq6UbREtq0YAGBA1IPP2/qs+5mM2tUu2Ym4mYjm6ySMJl
5spvDY6O7aJe5d2Y/HyzC3vwUj8aECc13OxcTgNGqAcGz29OAsnbllx5mguBH0yJ/nPlMefSsqT3
/+mFOj5bBrvbM3m7P/5LybaxJMnX80gCTyMpOTihgQRVTEJnP25yFY2Ra0cs7NFd+e/CTPi3/ucD
NVlQAoR/rrZBG2PlecQ6AYYVvfLCLgx6d7FSj44ria7BS5xMemxEu4bSJP75Y1/ItRhLdLzM4YwN
rEGGIPxMqzx7VgDrvKEhBv+qXmdXkriXBtVidZAzemo9B2/IcVUU4PzYVY0Vw2kG9pXBfE3XdqE8
ayxFhd1ksLytAK0c6hsABdT4ZJeRQlnt2UI/d7vmkerXvrsx9Rb/ZR5GnU7OOaVrJcoLe9RSdsiz
dB7lGW1pt23cBIde5kl5TV9woVZoLFnygpR+l1loVZwLNseAFG9ZxfKQ+/YYmhlp4S8B4kHXoWtu
Nqd8xRu1Ij0Kli1SwHVRfNmCIOVA+RR6QDpEfmNCD9SslAGkkj/hL0tz77nFXe71UUX1qUKSMlZm
DTWAFn+83nIiOmUy5CksFpX3NJfl3i4atMXbLBmzGQU8Jva5B72wWQFWWIIDjf4YBnvTBpqoskD7
KThKUsjfokCyQPfBmnnz3VgDF2GazX3viBdSlX1iG0aT0EZ9jsIN1r3PHsu+fIP4DPThofS26Qz+
GJZZxLBFB9qm6Vj6UI1QblWiuUZTuECBMZbA2yqfUf+G7gIOdOFZBIftVJz4Wg0AfoT1u73GV4ih
l3Be7ccrE/L7gN2wFymlEhZx06QgXM1QpE3mZNrWp/yOxQ7eb1TcmEiB8li9BNvpyjnz0s69rKrX
lg9dhpYwWcF54QyTHXHyi90QZLJj8Hqtv+RCRdNYltAn9ND0OZyON8YalgG3cAbfwdgQ0a+9ct6d
zXB0jPBsl5M+0lW963jUR8HOfqpWTMc5uj4eyJVXfGE3XVbcCSaCpyuK3TQ1EreNZk7CEv23Eg9N
Ilm8//wlL33IxZIHuVSBLtMMzrKOHfYMTr/1qrS72C1BFWBXUy/ny31z2rOt/9x7pla3I68IitD4
eiOMoBINBwDcBv8Pvtf/0Jp06U6LMNPxIV9J/YBvrLv0Pt2063NanhyrLURr/0ML1IXPsxRBm/g0
2p5xOnD7Ys1SdXSJE/elt/eJdcbHd+g8Mq7ZGlxYr5dKaGcEeZaQGR2QrLltKHklXboaKvPK9nrp
8ovJTCcHuFaaAVNYZCFCMCAQARmpr5qOXbr+8uDREaelAtesD03irvtHLBFwMSj3xfMQnx3e5dM1
U7ALO7hz/gn/SM3ApSmzUhyPNxSgtdq6L4cyrEz4zjkvP88X+v1AXuqeAzedqJzLfNMYR6EhmBqu
zZFLP30xE22iau05iNrL+hfcWPYTelVSEcJGb/3zT7/QtWcsxXMaPtXEkShlpDfVTZWAULByf2Gb
vNqpdunlLObe7OihqWCFspHSWbOyTTjpr2SpLl16EVxMOWJq7cIB2yg+M38/51eSeRfG5tKComgm
PjOTo8l0TlqyCXoaWV6e/PzGL/zopTy4qjtwNdwztR/9YGBo7UnuXLn0pd+9mLNcjZmd95izevhV
Kmios9e01PHPv/vCUFyqg3PhO1YF/DK4ouoIiSvE9Xbo2B407s6VW1x6Nefn+sdExViE5PZsaODg
rFQMX5RfCfEv/fbzDf9xYd+mrB6ac7stDtDdgzuasSyeEYT/uzBn6TFBC8kb2UGoZQE2PgGKGNz9
/NIvnXDoYo/0rcLIRhM1UxnPCQ4eib/V9yXaSa0YDlnX0rAXb7OYpAIaDhcb/f8raBL4/xXxtEnX
Zyce+Fhe+byXhudiusrSsVL4tmEEBTgK9w+weo5ovfn5TV0YO8uufY+LqRt9aP/yAHoRZe0N51pa
6tLbWQrCzHTkPuNg97hvThDCV3RfrfUaSk1nBwDKVUDohfezlIU5JaeyadECaqHPCLi14NSq1c9v
59KlF3mLuaG26ABP2njVm1YsNOhBgtLx88UviFCMpQJsbl0lss7GD7/Tq0DG/vpsuOglVpqkFRIW
7V9HuvTK6fRSrmupB6t96QyDYaMPYlVvnbjdqyiFeAeJQtSsYVy6pQ8ki/rfVpgl107el8bAUioG
sagE9gSdQPWBfNA/eVIhHQMh4+dw+z8cVM9T4Zsj8ZKuPA1M91NqVuARP4IIDcP4Xu5cO+5q2CAo
OKSzOOuffv5sFyp7S9jyOW8M6jae6Gzp0x3zdbW1YemTXTlZXFhzlwoysxhsZjtGtZlcvi0cZ12n
7Q0a7Vf51Cc/P8GlWyxWLTWygAPzD51YfXKzrQngZ22eOvXx8+UvfvPFgjW2/ZT7LCg29DgkSPys
+715Ux3MBLLKuLlCmr2wcC0VYsjPewFBy+9m6taGf2qs3z//+kvXXUz52rYDkxPMknaeH4NZbOvM
vDLhL6wmfxuI/rGdwuy001OBhWpS9T71stWkyvvSc67s1pdyF0sVGEg2fadBrN448GvyVhVs9N4s
FcqNTMN5ZR2yDVIXUU9jdg0nc2lNWarDWElp6VEwuo0d2yEtb8GK0gNhdGeiH2P4ld6aCY8JOgPr
kFwlKf6dC99M96VcbAhqRSwFtS4BL1JHAwxMVkjVw2WRTGGfZJt+3R/HZzPDIjo8Yi1NgUFI46u+
vxeWgL+p1X98yAL9T7OVtjjo5vRdkuERnhaPqZnHk9G+Wp5/ZE7XxKz10FxnA3BKEkdwNLNb9Gi2
zqlEJ1/Iz6VbZWUaXfAk/SLCvdIAdmmULY4+lg1HCMeHAoqR4i4jfASSn6dRIa/BXi7NkMXyIWej
BLsWT+8E1ZE0/qOshu3Pk+/Sb1+sHICfVI0a8dsJ0RHL/tTSC4PymiPXhTZlSPX/8zyLZjjSkhbj
xnzo43PNCs2GaM1J/vJZYzRFtpsurm/0MV+5aXh1uJyjzm+G61KTRuwS3ikSTzWtzAZTRG/EBjWJ
cEoAy9ldT0Vf+DBLbRogPyjieAYeL3gqwD+zkRr++btcKhos7SC63i/NzMJ5ukOCMotwkos80HCG
GLEBSgbXFP7niOu7N3UeF/+YWJNXeRV1JjwBZDJ+BTaqfyhpE9ZlBwvS9MoWeyHftJSadVbGxgA+
TYAhtSgnNsWWp9mR104k6uxWZJAAT/9yOzfOY+IfT1R3tifyFmF8C5MjHIZicU4lu1Nsqivnugtz
ZikvQw4+kMHootAy0yjL3WR0fsFa5+HnL39pTC0m+2xYjpIKghndkZMYsps6mK9sh5cuvZjszJGS
pt1QbqT7J7Nftfo3IY0XLBVjJGUWFWZfbtD4CoUDChjVlZrWt78YV16cDYpBgNpFkKmvNY9sISPz
Wgn2+wmGSy9yEES3s2+dY6XcXJ/jAAUQ+7sXeXco5vBXtjc218LJ78MO3Op8LPzHkCzGyfEr0pXn
7smbfI7VBDJlj5XPjIat3Hk8lv92UcLdFlN6hkENL4SPWkP7OAf3Ff83ySZc9/yN/vEUedHb8B5z
+AY+te8CvlnBaB80C+Kfx/33xQtcfzFxece9fKiRJKsQPLRmti6Hbj1iGVyZkr8qiS5moLaZDsxI
G9ObCPQLHxk4hE72OzdFF/qmvqUUbdWFu0G5eM8DgKBqwG08A3ZqBfrrHTnFFvCULmwW0QU9y6iC
ujj5+QG+XUrx+xfHABTcagskJYCRHPYyu/y+YnJXgUPH0USZtvr559t8LwTFfRYLRN56msFanm/S
30MbnQNYggivO8D16ZyOvo6b/Rsy/tfmgDst1gsvc2TF/fO5w3f3qZGCAhmMXtwM8xf8PH/D3HFD
yx7NHObwezbnB8hsf7cmMvueAc+2nCEWZGP9gtTQU0PM+iztWNEUqOdCrStdlVDKejdEyq07DL/z
1r4GG/823PKCpfINyv3O1zPjGzW9UesYDPDnGOGiduUL/JWiffNelgo4Bd0YZ4TCASEwH/yilGsi
1Um42DdJ0a6xn1XAd6TgvRTvXTuBbg2vvYn1L0grsTD3vVVrZR+WlrFTWn6MMuy7BD41pn49RGOf
7ZULNgcr+L031AfbNj/YUJ5so7VCxmYdZQBhhgUJUPPyRxXPmQ2oWmDGTZMduOEBbOHO99BxrV0f
1fhi2lt94UAXz79cVjmwfjNQ+YPJSoo8VDSqNp498uwxlJbdIL894zzCFngzMDGYigttb+Zm2lOZ
38H08X7u0k/Sl7ey8KJm+F0jmdhN0y/UhnvQRNNjZ5WnEXnLObWBd/WGsFB65RK+1wAibptevjtO
/llzNka5Kd+zs09dwZEDI7igX6ZHVlE0G5bOqQ6CjzSXfwppgNU4A0laDeTe76wrZyzrL3Tlmw+5
hDSKymv73KQ4/fQKIPCA3XI045bCgKeg9xAYmRGOLfqhRNq81C6Fz4S70bOGq2LfrSgIP8BlNbdF
5ogI3A8U5FmzQxo0zOv+F4X/eNTVUXAMCjt2VXbTU2NN7HxlmeMzLASyqAZkMIQE3z6kXdCtiZs4
7NWE06Rt4kCeJ22GMFKPXZimJCIpfSw6yMuJgatSLdDpZgsv1kMlYpfNrziVANfmvdVVF5ko17ez
G2t3zEPa52VsuA5kEobxOrcgYVTCNEAAGz6psmH9rrYEzfR6VpEnqi50cm8XVM0pV+BVSqZ3k+Hu
NZevvBRZWFvonx5wZHeNN+W6B0dbd0Yq9E4YvIbvZqrCLkBXbNtsfNm/mfDXlI0biQrio7M5O1pl
T7VZ7ipdPmHVeHGc0U4qNT/mfpMwH/EB4EbW1hE98HLp6GK499Bf5L+DoH0TZZ5uPXOXVmQ8yBzi
dN9mQ9TM9AmOjSM8RxzrMxCpSFBxtA/KKyvotuge63Cxql3xOs2QUHbVyh6rjWS+SvxBnIbCT2oi
nmuzOqWG025GF/gbIdA9mGLx8H16MCv4b5S8AioMtLXZ2Ll0fJ/GCuJUmZ2JH86XXVfjh81MxJ2O
QrIvrXjE3DNup6thtGGAsmLNcHQHpkBGXpfG7uyBRArphpvhWb1ePDR+uw0sxPPdOLy0sn9yTM9L
oOHZZH7exUwDvKORM3SF99gqsRqUc7IJ5J+tFzyYPmgzgKCiRA3IG5ugEETCH6KKdl9o/pUJhiVi
InF51nXOdE9R2IR41AFv3WObJpNPGev8kM4waG6691x267z073KsFnIstyqQU8jyGjbE9L1E34jd
lPDuBtqG8awJfSc/AU3yZNWpjZWoevSFytHqkYHbxv3YHmyQNPQbGdo7qxv2BW0Pgc9O52okNu83
x2VJbXoH0VtPdiWfBdUJJRqgEgCld5YMfg2jddOmxoqpfItKwyobmiQbUfQFlArizrxKqI+qhsMd
BVSiubUMtOZ7fBggBeCrwWhVKHS6M0hx2zOrCgXB4iRbfGgswnd5ngOtAmSyZOpuGqkO/YrTtW5p
G+azeRAW++jbUd30Cg7rnviUU+thvST3HQjSdus+OgE747j4cCXf9r2GzwuWsgPtB07n86bZeL6A
tUsArWcQFFhYx8cCa0/kps4U1y4Cd01LY21htDbtNZvNb4Mc7KGL4zGfgKDQJnqZU7zTkm7webFg
XKmHXtqgz3/+j6OkzjimMYcS2EjJjZ36ZuhxtrXA7w9Jd61F89ITLM7BfYYtxvWgU2cSXuCaBM+D
aC0Inrwrwcm3US1e0eJAbDfG3DTuWXAnRAhJM4ZvmMJnYkrjHKBrmBWvfj7yXThZLoXTTpoCjeFr
KCjk70LfChKZQ5X0AZYJ++nnW1x6WYvDq5BGMVQ1BDv9uIcIl+eHyb7y67/PTuM9LQ6sFp1GAW8M
FB0l4M1lYIOym1sJelDjrlQfndvudVAkvQVLIWF8+NT6KgBnuxL0Xgr0/MUpVhv9rMwKgw3IGGSg
vBdzn6165GexH6XRdd30pRstgaW1LRsNQ0v+NxtsJF3YY/1Hkqva1kk/hWl8DcL3bTbUC/4rvQUf
UM/IACxzDLU1YNaQCT/pynrnzB8gpsIeGqlh3V2z/LoQhC9BNwaxNKhvNsLXOk3cHBTi8Vpi6Pt0
thf8F+lm5EXOFIoKZ2Gc8SxWrI/rhyAaVtiIVu7eiJHNhh1XWD9d60j6XsGKey4WBl7MDbJEQbUR
0jkYWU5DZqFc2tTzkyrMtRnAzdoJZicem1hzlcc2fLjjMSfotk9hcgDGwOjOn5y7XjgDX95a4sGB
EDoOevOt0mBu/as5uWwyYH7QeLxB1ahrb3PrRdZxXv76+dKXPuki1jalabEC0NdNZe3y7JP8K4ER
Xu1iGSl07baibbFrpF+VszGsKxmmS2uIt1hDiobj/GhjO3LfjCySAJ6zbfHiiYg/nptizdt/914W
a4WhO+kHCu+l1Ku5fkqv9fR/3zACPOAiEc7qc6b1fOG50dE4Og4sxesXs8R4Kkf51OLo5rceoL3D
rzo3S1j8ihbe615UeOZecpyYfXnHU2PN6XDipIppNiAjBn75zw/+91DxTSi0bBiYChQp816Xm64X
L20jYKQ9V1E5AjKZMgrjVDGsWtLcgDV1P3FjLSSpwzxTu9njdWww9txPTZE4gbjRubXrVbVOuwKn
LPwJDOL00e3Q/wcu5a4qnaM3+p9W096RwD8GJnvySYGzZV2950MGCqtx5aku7Gru4hCTA+yvAhva
YsPZi/kTli2haNIrCau/VcTvXtniFKMsWA4KgLo27pPajXEBvW19ml7Otdf6K7uBr0Bc46miqyri
8yj87oaLhQuds17gIPcAPUFzI1Z4w9t2W+/+hzrbeZ5+d4fFkQa9mgxiI6tGq4IX+l/zUwapI99O
z+w9vVpNvLD4LFHIxPcklOtdtcl18SebDTCmZ/nvkpTL7oS0bFGP5eisSWvvUNvBg6Zi1+fyakXr
wlls2X2QQ5TSpyWgUf4bh7HE1opg5PjAtkyE9LE6NNv01d9kO297rUeRYg+/8FUWq1KZIWpzHCiQ
RlRnXGQ2jcac9o0hb4xmOpgz7LNtfeeW9jbQNZYOustZGVPQIEvGfzGvmhGWS/RKYCranQBBgW1b
GqzN0UzKtLu1FJTvLj1lGlkaZ8KSNMtbV3OkBpDqzYQ46QasasMvWNj0BHVumoZejoSjNCDqzmDl
Vzj7KfPXnQ0mfIAzKlCua9cg51yC8wi7txtTDA8zDGoj0c8PE6R5yCPA8ltlx16Op9QSt8qqbyxX
zCFBmB1KF9r0wEpju+tuhmnYBYXcVKzY99z7cCb0nNhWepfr6dSm7NbkJpYaNqwC4M9MuzVCntV5
iKX0SH3n1hHoJSimmUSqnDdmA0OxOe3vDeTR9pLqdTDoFRyCXvK02ViBeOtG9+jWNE7dpovbCSBa
YcmYwDIptGjxUnqZGbfc4uFouVuIj2PutatK9RUM0srPKsvhwVH4HmyGEKHRvv9Tdf6bJM6rmkkb
q7Y95mP21nTtQ899pLdhuKjEgPZPFbY9HE4dFLGL1E66HIFr7uoYru5OlJrdfZC7O+7XaUj8zEJS
TP8yGJ9XASuOnKngnAiRySgQGjgpiTsmoSC26U5ZrhXlc/9e4bEiH2s73nL3u+nVL9EY+8n3T3nl
dJHVgFsnVFBFc0FnZMczsFQt143mgKz60nhzIJKJCKi1SLGsMmrK0O5haEOt6a5z+OfY0hM4Yfu+
qV7TyhKxR2G/NuVuGmdltp9A5kBj2kq0QRWLwquRwsofFM+y0Jra2z7rnmy30mFDnVspirfSzfYC
jqWTq42oa/vb0QeRV9FpAKK/eqSpj7/ropkUHYpHGw1pT5lVfsiZ/7JGNDY0Iw0Lu20Sp9GPU4l0
BYH4MTGt7l76MKsF1f7Bys2HXLrr1Le+2t57HJpgn6fe0yCRCmESCgumhrdmRIYjDzoY32XeHmZG
EJc6G44R6MNVorHKtWjQfVO0Fpo/ab/mU/1ECw5riLqEoSuylqOhYTpT/eaEfOH4/poF7L2R2oGt
Ft26jmM/IQF7Iyu5dsfqqUOHaVh5cMZUHLsKG+4Jis0R+h12oA7d6L5HUM7aPG4yN9J2TWKKkkaU
+RRNcVK+c4zkFQqHB+CMeQIxY9SbacJKsurq/lUTSLOdjr2KFrAZtN+EmjsrQQIVlrVx0/Y6jUYp
EFYoPBMjX4XtJja1tkATuCivwBQBjh6YD2wPY50D4fktc20ZKddBD1THH9DUS2KOkL50BxqpvGtg
dlKKyJ1qdUxNluSmQ8IqaB97ka7M3ljbZyyIke8Yg9VQT+ZHTI6jR+CFSibEva3tRSbPbrvA/6xH
+2b2p41dp79NzlxkJ9KjqsRTG1j7WVZwleu8N2jR1zJFG4Dp+Lfw3sGImfos7NPsREX1AvB1whyd
ZK11z5l3XxTWCSpt5OVKFovWxaG+qENvnN/Aa10rwR7F0D6Is1MRbRt44fC5A3IaZfmshz2LkOiU
stnrJJ0YUpnt4OaJ8tGpq5RKztQpMvjHIp84yKW1itBBFwXd9FJqAKiDM84mHV6y0tyTskbnkZBQ
z6vM+Zic3FhZRXVC4PQ+q9yJda/2Qzne5KPzSkqJViWwdVELoF0a2Z75lXtqO+DwGJIMehgE2+gx
c1ToMfo1aXEa+zY2+wG+wsj5Mqlu3L6uDjDxYFFVGLEK+I2bQiExwxuC9BgXEj8Z8CmsIqUL4sUI
YbJ6dAMrQRngDczv98ZC6dS1buZSP0rLj7Rge29oQi/NHkTQRGlmbWaTYxEoxvcGtmHKh5sopn5k
WArIcoRYxIa3R4EFHTVeK3DjLMiesconeVl8Dq2TtBgnKA0aK4k5C6zrGmW/2ARBpoNPjjSL1cw/
66yLpsKF6rBVsVkVkZWRw1jXd/5IP+azqfRoDDDEtuFP5z65ntWGJJ0OBQXJ1M8/2rZM0p7eF17w
btTPDXrzuOXclOMQOcO49WYGKzQdAcW+RYdgrLCoCZMgKVcCNmd4PDFbHTKUSs6I8DXGbyQrJ6oU
fZA40p8qjk5q10vs4g/82tuQCSUiNqgP4c63qkAOojYO+XRekso50mS4Q5Y+btAq1XU5VkCnCXlZ
r2B9HnG45IWFNiBpQF9Q6Z2XXi8R2RCnuQgBnEQzNVsbBhliw+tX8BW5b4m7Dviwm0n+wWwVs54Z
4eSauwb+mdrMbn17WI8BPjLh9qNX+KuOWVE5+A/Udne6PSMeiESBvNmZBBsKvANVaHmGhi87dRPZ
A2ZaZ+hq6708Uj4mNPZ9GzqMdWo7UGjrtNq0A4aCDgA8pxt7IrdoSI0blEBmv4ylmD6CNoj9fEIa
7Ub7XUinP54z3LHuiObLVY/4tDPrUDrYacz0rYf7C3HJrdHaN9QKbi2i3pBif6zaNKnRQ+0IFSNz
inx/vSbZvBkIBQHASiSx8rir+ifSQxLr6U2dlmu7Rtax87KjduVzj3qbtguK40P71hXZXTkjzHFo
u9KgCc6ehX8uXnIsWljP24TYw93IrG1VCzwR6me9EZwrLQfXDPLQKlHP8HwwburPweR/mqE7ZBZB
UQJEeU0PVFW/RI+xn4kynrjaNrRYSwhvfGGtVDN+mAY5egaqTIMXwDd8PvWoTnkV4OI486x74Wxy
u9/r2ni3ZYZ3absPwnZ+56MHLJ2VRZzCOcAbqmeLERhBNP2HmfUn2op7Dwl/PuZd5EwdkIIderYL
UiTNENwYLVm1Rf5GJncHZOJXU7oK5VPz1cnwsXsrACyXhaZXrvlsoE6YoiH1nI2fJLrJcLBqqvm2
dvgqKOmvDFZBYzc/Fg7KTF5PwrEkd7k1xr2VoyYB7b7RbZy6rmM2ZIfOAO08M+E5E9RI85Phg3C5
N7JpBRpRMus8CMU47FF+ZRuVjf4rChIcvgINzO1RoYKYoq1uiY03D8vy9RTUNxO2QuHxh7yZoS5r
1aZT9sFxA1TKK3mLBqV1Cch0UlndBnh+QHQdFK9GG3hQd2rZGp4mFNjWyQSowMwem3qsUFbi+wL+
6/FYu/KgHPeNsR7Vv9R5T0e6k0RZsQgM53zeTOtNXYRBJuVLo9S6t6cv2qfvs6Z1QuAFtzFmW+16
orp4sobbrqBrzzLDTHqHbHAfiwaGNy6fn3tWbVQJ5ZQi8CHI3TGGaeeRuo33NGpC9nMlhi/8sQjP
qx8fKpiq4rzfelncwou4kOqRAJxdztOxm62I991G62FTcgGTzj7x53o/Vl66q5WZrdy+dxJIACOL
zQ/DmL6h5wK6MJ6/UMasFX4Glpnm7EVvDlgQpzqeguwPAFh+HDD05RPDHcKccnfTl9UUYUBuiK9Q
JcFR3OIrbLbP3J6bSGY4yZbeASH0n1obgOebK5FXiFC0lYxzsbPts49X8OEW/k5W7pZbPqxNXPuu
JsaNWzg0DFLsb8DIHlxund9q2DhDDX/i4lee0hiD+ph16Udrmwl4yyBW98faNl/6qjxm87DKPFRs
UYIrIp/KB3fiKyz7GzYORej2Hk1K2u5AOPgddEWfVMI23zuJT25lg0zs2kT1ujumc/nYDOxz9jIg
73F6LPs08c0GIZZ132VOwmd73ZXWrm6qP8y2NH4zmNLjqGMNRrLh6Zu61/c+wrUud98a2t3IoLYR
btAJBs+1HU263gNtlcDgKZqmYWNK7DhmPW5SpoE6EuW7GoOtb3ennMyJmjIam7MWCevaG16lQeRa
bRV1Q/1oUQphFn0nAm8fvek7g03TxjXgqmWXSp3fB/w4HXgnsuZpzHIjsSdLrLBao7ox1G0MLdbj
bBjjiqsm0lXxSIz8Lj83JzEf1XxddjocqnRYKQmO5wSSL75rQo0UGh3NTjpVv2San2wvHZNhUo9s
9Oo11o+Dbmv12nN6C5uCcl/nA9xiJ1eGaS/OhgaN3li9RmyTZ6hM+KALOm48VzDSCPI2hGAuqhpE
XKCCmCtVm3Y06vmup9ORe94IUATShtD0l9gkAQ/kE87hvgoB8AZDpMPBoEldsNpqODagdJkoY4yl
rW7T2vdvYXz2VP+N4/y3UpL82UCGM2k9suvadpUSaCRbApKdqz9xXHtUncdXUsOAOK0eVJWvsxoV
fHBct9PEvzhvT/OI4w2stgY/OKYZCsKuwJsTGppxgJpoL9dzyg+cshhvfV/b/RYC0zWK61CYmLcN
IHmpUVURZTB8dOiDmLM9VmLrJCcs/46H0BK+tk2At+JB6+qCQJ0XuwwZ6YDkUWXC0rD3M5JAQ96E
LGPP8ErZ2RkXu26wIPHJg2nFGvU+6jyxgzICfvwDJWR0FmpElP4Azg00EkI0h9T2VhbJHzLi3xFt
rSvcmDWwgLLpAWbPa5vRTZaC0YjY5YWJ4TcWtXzbGZlzh/A1O1poU9+ZSrn3SBLGRgmNpunPPZzK
oAim4KBXsxsa4+DHcoL3OJQBvYTUfFI0KRp2AkFlM9PgIFznC7ymTYb5JwaAY/i0IoX/Af/au7wf
t7ZtfAXSChIA21Z5Wd1p1dzlE0mPqncgTWkaZCsR46kq8HU0d8OJ+Snkoi33EbXSAK4vzqepKhpb
dN7kKGbHtLT2QVn562F07fWQc28zTRmgNPb0oIv5KCaeoDJ+T/LuTKjs7Y3swRLxs3xbmUYCaLP3
KALUEIpgGhJfIWTydb/tZ/c31bqLCIUAYijKpPKzUz77e14M8BXvdRfmZb3mYFa3rNnqtF9rnZ0m
Wn4oOTxrpbYzzT9LiAtnjog/tQGCEDiXCHpzFsfPEq7N/8fReSzJiWxh+ImIwCawBYry1d5uiG6N
hDeJT57+fnWXUsxI6irIPOe3vfWfVedHZ0jP9mRHpSo0gJyxwLOjzpqz/uqu/sSD/jm6yUtRukQm
3pGP0mh3JQpdS7rtbpnnY4dAo0SGoWyGYBo/RNRQrx52XZ2wf8oi0AxuqsK8omfoM7qE/UevpIK9
a17qoRmwHnZfFUJRZ1rJalZfws1udjscDGdGPerLii48RP2pF+U1x4fvKGBUVzvX2khgzrD9bm4/
BzVSGzQwsWb0MXvMY+kmwdY1x2zNb9xnB01Y76mVviSryQoo/pOidCHHxk93xIfj1lfXNeLGVlHJ
cRM6Bp5LwiInrgIQmOqpt7RbTW95tDr1Ue+zmKX6r7LynW1mZ3QDYdKl+2RInxrf1qLJa79nguQh
5vaaYZwdtzrnsvjwNfm6psGs6Z9anjw7dNRLJhnU3WFr5xvEtIonI//UyaVszPFRqYJ6RR8JdunW
gVydfZGqPZ7QnY7Ey5vFP9LCeI85N3SpXyfX+xxqWcT31pVG0BAw2uNBatQ02aKnIN5lDdyKIO1p
iFp8mgX6ypDIWqohrKTHNjAUBNZ7kqxBq/zQLT5uWsARNE18b4ZjUGc5aN/eZEST6G6FppzL7LkT
76XXH0xBBSCu8vK2khN/Wu1iDuBPPBp3ph8EahWYh72TrRbotLNzGIioLZdnhl3qDsgy2dGQE8ta
O/ZzHzOA7zszu22C/bHLqndtlepcD87Zn9OfeRuvHk6IoOhA9qRfYaGjOCpYtOVMn8pFzQ1t1FsH
HGCsO32DMxyl6QZZ5VmoQ2yazDcH+hdMifXI+LGQbu3Hnj5ymnoOaLjOhtWEiacdXdmc2GxgHYsT
O9kbZF8dToXxnFL8yTjXHOes+fZ0zQfC0OKm9CP2/odpTW4GArtwG2UTmrPYkLSVn6VHQ8eo7MOg
ayPOHO9KRsu+GPTtyd78R1RLzVFoSAeGHCnKLK3zxEF16Yrt31K2NTchAjQ+ZrYzA61NNWcXWVU/
Sdt+jov/4C5W5LqIXplYSlW/iNT8WrPibfL5iO2tyWiBSeTOF3wXRKBy5o77qQIO7df2jW/21NpN
tZsabtGxdYvYmlpa5MpEHYfVkEjAfMbxssxDMY9toC/zFjbd8OS3w3XO0hP/uI/FVtMd56U9I9W+
/KpQgZdw1ThG/9+IOg21ku/GS2Wc8nU4l1P5var6kNZpJO+L2lg3Afs36wq7b2JwSww6Ea3EgYH0
7FZ9+jPp3tXo0uO0+JfNLi5awbw017ILdLX+CKM8TqMe5VtyqiU4tTciYOyLlv6MZAPt6275lp1k
2b8XFucd/8D7Gj0BL/WXceLm1JRnB5q7XBuQcrNV+DHb6rYN4595JUXEAGXs6PHoiGb2vZeqAfpx
s203pnie3Pk65P/5pbFr+uJMC8g+H3gefOiSaQy3iU24fV8NHxhVv+mM7g1PSC9lWFnTcfA/zfzR
0il0ykSg5QghUjRVfXqcnT9m6mKLgOj7qPzXzKKGVat27NF7fzgKxCBraYUeVdeaqZ5XDjEUx6vg
zybr1vSGuAGWTWsvzB1Uo+C9+ejHFliJ2USO9OMWwmKmDbL3QLxTKrA54YsiKh1S5XTx2+WTiCbl
7k1xE9RuLO1OS6vrpAG9lsN/xLiGrH8Vqe32f1khOV4ITdPsn9UFTXfnP7WfhLPxu7VvDHI/mblF
C4eQwPhodroeIWj5na0Eifb6DgsRVNVD6+Q/2DQO2pIFypJRX3FEOOvL6qw3W4kj8PRXmqkWabix
12z+ZWZHoJFlBm1PrYqDyV/lzYu3eq9Org5qWn/yEs1xrh2MVECdj+FSGkEx95+tb4bguwgxAebE
+pNhNC6Sb+rnj9Y4XQ3b/FkL/80eLqJ5XqwrIFk8rN5Hpjc8qm51mficpWzNUPbtC3r70BzNd67L
x6kW+63Uf6Wq36wZrLNy/jYMfpxCy7eLArLttmBOp2uh5UAvbcRu+GDmzpPQZ5481OwwFcRm0Hhb
j1uUAsMVnJJNbew685MCmcAxRlpgYWaFd5pN7XlqtUgMzfPQVftm/dFqeMHB4pM7GOp3Gnh5eQw5
IHY1YSJ5U/zOAlwTg+DIpWbzWljvRp4EZEfF3DHc9AD+nNQ1lb/RWtvHin7f0VSv8F5xJfzDyNvd
Dm50j9TX8MWP2qfBN+svU1gUBdGoKZ/QdG01LapZ8PNJHg1L7UfoHFBSvq/fgbCwRr5nrbWr8vpf
gjgL/D68J5VayEuZW84+G8osjssyx4iBdE1/HtPmyU65JyjZ4R0uO+9cESCtlH9sqKIF8vWADvKn
DgKi61VoWdox171HxKoB7VWBlnR62K3Vf7zm5zIbTtL4R8zXbqpg6ygqnFbzvaVksljdqMqmNRq3
lqLDxePUzR/6WTyLafwmcH4NQXw/R9t4StGaEsRZPnUjRJnXHsS2icjoVbMbJApiuugCM6G4Txo/
K4LtfK2w/KbPTc/BnDn7wdWualN5KC0gZM72ozn+aYr+P+nCE5lR3i3QVOYSqjxhiBWBqkCqEBkp
1gfGfJ4er/pbaEsM4kdC1q9pCLq1H6Z0xX96Ufl34/3N10838UCzp0Dat7aww2nJntr6LUVkUPBd
khoXpJsReHbNY6eHpSUOaqMDl6LCwf+yiJ/Jm+Hqc89jYOYHWk9L49yS7I9r4uRz9fNUH7jFwSS5
RuzsoVs+LHNXbsmrvrrxKPZCdBzySON0uw6X4TldLpZKXou6+qOSdO8ZHeP3eNGGhr5ubfpNdCpf
udWqkgzf4W2zeb3sP0yHoQ1i7CX9I5H2/BtRTCyfXt8Ew/Rr6iJMKUwfVhWKpA2H3j5VDfDWONwW
JAyMqQBA6QJy+zltNhOcxZ9WYM01owobS+o/J+IxKZCxWgYydmc3LvUDS4XWPdlYURYbktrYQh8R
hqdC27g2A6tS1uxMKvvaCa3qGFv+yRtXwhzF35UAH0n49FrSqM64MthmzGVMKSDRMrUKMSeGrry5
+QeasUPtVTvUwfFIqtqUJ7fGUidrTgPd+XI2+VFxibv/byTGoukcVjNhdX+yUuPcpfJQCu1YOgQH
p7dl1Hndf7bi1SQ8txJlZGi0nrnlOTNon83q0AFrTkvi7NI+5Mp94YCJpWfvE2HGMwir16qLn/rs
WQymIwyHzM4tqWwzLg/wl6O7jft6BNsq+O4Ue8q6AxqIhDde6/rT5YsgMaNQCJqnqLRqjr3HLXUe
m4Lv0B1CsX3MaUmB2L8mY0ftMgpe9WgunxaQEUi+YO3vfdRfZIdx8T+v1T+zPm3Gm5c18WjYoZwI
MmuPtXRuE7GhaDmYwP6RVooQ9yllqGm6IrCcF4cD272vC5vPY+/vFy09b5POEPdJMkJUtWMsl3FH
4xDJgb+g+vulH6/89m6e3FBbwKI786pyOhZTi1FJwVitza5bAGXEp43eGjIDRgKSYIsMK71IkzHJ
Sl5X19sr4EiL/COHw9tkmm7cB5W9G/a/kl8Iitt7YXy6Bgr1uTmOwMs+0I6Y/V3ZiKjAXwOXxTcB
w4N7Ruwxju36eo4lqVzd5EaSQ6bovk1JVWTzbnC+Snc+9V5KAtB7xeXvrxwKFk1BdTD1vJcl6IL0
/45rcpjN+Qs4HtO2w219TyjszubqfdvD8moN2jMGZtY5bFTwTUWQS86Prf32FQtik5NaaXH7crtl
YMZVCt2YNhxeNFxO5U89rDIo85I3qDWC0qZOVlmnFLKih8TevPVMJunZgpJwshEubgp8yCCrmA+V
oiAU8mH1/OPm6zGKeS2Uev1FJKvNlJFYu3YGA0+9X+mxjaSfW9/+5PTFtuk0RJ6+HvJSf5sKYgMr
/CquOGB7mZwqygb71Cl3Z2faIxUNX+QvBmCzcdpv56oe9mY73ExXfdT1EPfInOXkB7DMPEYVrKpT
7NPN+xFmHbmOvCubsoCaxcicKH8t+oe2QV6ezi94Mn5ZfvV9Jr09OHFY+tXNKQfJWzPmO6zzSJ2q
15LOgd72dlMBnEUqkUj1K4Bg3I8kKy7+jiLbY9ZOR7uUoTfkr3hOHnPPvvVF8+vK7L/F91+ENX0V
ab2/T2mFbDkAzf1IhNvWeLtttqMJEwOFtfKZNeTR89ynYqDLhadpyNM59npKCXJQ0EG1D1wqLyaD
QoO0nD7icDOt2OPX7igYdJ98u32bsIIUDaVcBnhrzo0823thzGdR2lFrOFxZ9ksj3ffZXuIOuZp0
uoNgolerFU1VW4araR2r+2NIyP+spyHOitDB2JBqpGPW92etdRQ995/68M/J/mvQfng6yjh7CXGs
SOHtajCBhfCsoBpQDjR6KGocY2gpuvHWac0YE5HmBIt/B4yWz1GffhYfyqrtv2xXo1/IY+sRTiZP
a53AAFsOd5N9xfuR7iB0IjFz1jlTH5vEUVG7TIO2zg+CBGZ+qLSeoAPTeC913CGTb92ZQlZgzqhh
eDHcBHUD79JJNM43YpPpQa94oPUGUJbrSSJRwQaCt2lotbNj49FRDkUXRKanjmp3Q4l0wk643dP7
A55N/n++YUJm1I7g2UUQkQ3CiWWS/aI/OE0sworvIJrTNV5Xvb/MmHd804gTr85D21FLQMqoCnXD
gvIu+sdeYkMR+QttLDz0JFUw4YJsd2k+RTPH7T7xLVAtynkiSKTQNxMvKs16eHBM3/6cZ3Xg03yb
RyY/Ez5sxd6+q+0qJNoAUU/CfAKZL+GuzKPqWoHCbnqD1HICeov3vVeh3TCMkI/DCmxLhalln7vB
IgSg3wAFudThlsV1U+4/C6iIoyZykAAuw/S1Glu86sXeLsmXsGH0GuPs2XwWgxuvrX3WSvdilPox
3VIR9qb5Rxrrp1IA/b0We7O51wlBYnCSR40knGCAcZMk9lsD80Gfz0e7NRXftSIQAF2El7jQKpKl
Ko/SGQDJNYzfrvMeqrl8Ld2eIXTBp5jGojBhvJydsbpcjSDgvps8j7PSQHlHav/MY0uVtTsBtRUd
zEK1gdIMc7uEeuJgCtTKFhGGbt0WEwzStJAfDa7HcqmbexechbWv/jc4XNxFYg2B1BM3zmthh3RX
QpLIN5F6e6rAXXjy9HF23WI31OaNiuqTJedDNmYF12556KotXOXylEkcRCOcJLRrxEUS5p5+osLg
zUztJ7wD33Myum+OwLOoSnff4RZbhXAisKiVsZiTCcPQzZUUhE8wbuSQ0WY3dhJPZw8GzCw3j+kQ
KluE6LefiXPbbevCB4BSubcdAGzwETPB6jQ7Zkq8e4/zqXB4Dm3ny0u3uNAExM90q9d8jAgQDMU4
7XGcbvC8iYzqynxSLVOYcNQXX2IezG3l/ic172yqER0C+H6KL6UZdknN/TDY3V/2iGic0MRjJlI+
WrxmO/ZNdxM4xzLlZVcxi7jRvJe1tX4307wVct3z00eVNN69tr6mXjZxBCr9sZgXogW9CeqLYlLy
x4ezU1G84mSfhZE9UIf7XTJMjav+ZtaY4QYG/dT6DwktTZuANXOu0NaRvlpTPl3XY+Cp5ctOYEv1
Qj2LzrtYaX8TSFcEk+QECN6P92urna5NPz9ixHpw9IFJf93VKxemO5ylI06irwPHGwG5nUgz66vh
9tEmp0OZVeep765ebh7Gpj8ZvR1tGUSK5o0v5da+DoMGWJ1868tGRefKJuGr4qNZ6MZbtc+udh6L
hWehsf2Dy8+Z+OjvV+tj85N9sjUfpZHGcvsHTR8XnbXvrG7vIT7gyDoaDlknarmYhQoXP6d+eGY1
FGrf6/PLlosjcc3noi++TH25AtTsKR7LWBca0nIyZqN2o0HTiqXSn+dUf6Ly/dKk4yu6PTswtfVh
ZJVwYb7KVPvrZpjgppQ+1EXdEgq/q5KUG2UXweYmH42uXmuX/cgfrYsnjZe2gHMuKfV0NSLodGFf
F1d7yQvbD6W2MP4TNOZ344NpLK+o/G6pUZ71KTkahn4cZP+0TOMpQ6IUiH75O5UloE7tTex45avK
3JFoMpDBjNNvTLw7bjJ96bWGJr1o/+E/Jvt/005q8J77wvq3FJg94WbfUSrsXav87hLhhUI2F8Ow
dkk2Xg3COXfWPPxnLvarzxnErbeVcLHla9tNkIKLNR99TO1LI2IisKlqc+rTokiZ3rTliyE8NEzB
QTKSqFJX57F3rqqWCDNadCxasbzn1I+Ws3dONvmcg5Tp08UQCjIHJmqS+6F59+cv+HoDQzGhOiJj
fEmT8+ziF+7LkDxo3t7kuOTMZZ17dDVv5xfqlBXNoXB75DUNAutc4zfwwC7pzqzNcGHAUN0WSjAM
zbjdr9+yZhMYrvpmnyuS0O7ajxUFkjltb6M5YQJqL6bnPeu2OPWZj5SmD70CmL/g2bR5wEaHL9Bl
L0io2Q3runnuVrFHmwUf3e8IpjuvqfapqizWKoasDhuJP15xFL4a+vIkajFTszL+J5f8cxXJC+sE
hWHbQAD3WEZDMyGoEpy5LWKAnm4TLUXgujBFbXcyN0GlYmbZg96S1G1mI3ejXr4Bf7IsEFIQmWb6
oEruCd16t5vhj1c7FwmQMcN7hkO2pJHTWc8tQa+E5ItDl3HvWutlhVYCdfWCfILZAGd9mMY5ak1o
esbUULjJLnW6mOqxq5Zk6T4Hx+3M5S3X1cEdxjY0rO6znvunJC1i4c0n3+p/KiH+0BDt7Kf7WONB
l3QbhE1urxz2jvWYJo0Z2On9PpyRF87V9qDTcxeYIAH4tcc3X2i3wQW8M/vrmkBoVZb8bAzB5JYP
J8ebD8KhWXMTf5I7jdY5ehFm7vqYTtscygV5Y6KZFNLO9zEMF4GfWSoyBixLduL++qn9aq0EoW18
D0NgDBNLqLa3RoCD3oVAavJ9wUSss3/QonInnZcfUPkc8tMPbc24GvkMJC/1NT+l5SqAfqt83zH7
H1zHeIDn/bG2Djgg0yM7r075CLee1SPaaGRaZVbGev5GIGaYyDXuC/XkD3fFTK+cZ8uX+zXd3iy9
RdiYbTz06zts0LnreHKVf5mVAI1nIS319GX2hpPmNlDLOtuyAdCVe+lvffdONvPdUZfsNmvl+xfr
Z4bBNM2ZEKyKbXUd86gE6SWxlHfQIivb5PLKdUzmG2EBZe39Vat+kqgvmY99pH78jdZ0kbnBDN23
LvAWTc9lsrMyA+XwUAEykAOvjR+dVw1B4uNH1hr5aFQ2y1Pi73V7xGjvNjtdr2Ohd11YUDptWmuk
rIJVsdTetfQe4tIOVJnUdNERQlz/GWT2UG7ArW4qnlvD32fCfU2Hbs/Eg25xumr9uDedMo9U1bG3
87BV5nzoVX0btOXNmIwHqp+e/Nl4WETOrbG+OVIdrMx/VKxvMIK3KgFB9Nwu0q1m1zspKXx9pLM8
DGQ5SKcP9B6TL3JVY0Bgh+NcM6Y9hdAhcMVnVRKnsJX322pHVe5p1fR4Ga1HQSWYk4o4KepjN40X
h9QKhzgtFkrkvLzkv1WSnWx7eh6I8h8Wrw/HxXsA0DubM4pyrzRgsgfedVvOcZ0sKJj7G07nJnI7
9z+KjK99xy3clbKExVd/N1Ed66zQYnDLt0XS7uFk4tNaOXbBnd2kSEL9Di763vRoZ5a+m9zBYatE
otQ2+md1v+I5z56ybriVvVWgcJ6QudBHANoIQVHO7QovyLJQN9tH2xVHB+pFb8nIV027X/DYBOak
nexhvNl2i2EZesvs9lpa/8kt7TPv+f/vEnuRA7yXnMdaclS+yyi5Kp7oed3l0n9oO/BY3qRQmoOB
+kq/LJbxd2pzbNS22QAIDP/lUEdlPlyrov4tXNgpvfVu2mztnTuuMVnpq2PmT1WWu6gd7Wo3i2Rf
O93FMyvqeMGfGREijuGocXA1NdMRm9RlarsPr+KrKezLkNpxocQfu9b+rpDvE0cnqDN8P6/OwiEw
kq+SVcX3omfXmoMfRc2rzSK+4+/7U87bhTXtwAoWGf74bFII6ZTTfnFsLvIhdvnnbwqTN8J5XyEQ
sd3jxOngDGgDxgz11JSiNFrf73GaVt4dhVc80iWPl1/FSwFLPPnwMwkk7IDYkyE3nx6cbTu6xfZk
NmpvSBGv1nbDL04QfxqnQo9QugK+j2CdaVYHm+cdC2/aVSURpG6F4HOSpxRnu9F2hy0RT7pQZ0OI
X3QmQLh5UUZJvezBmQ5+Ul84RQGTCwMc16kYVdV2q8bsYonqZOrDy+IxNW5yCBsX0F1t3rn38ySc
wLJPiCPvCM6MzEauFy0huMSzNBTSd21IT4R3nSHb9jZXBRn2AH0x4yyvsRtY37NmHWsPMmIk2W1E
f8zctis7BMfjHGu59b7kVigy7eosgsRA5ChDnXKpyRr3pAc5pymzC/KabIq1yddwWNvvvlxi4c+X
CgdYYDclwA//tY+0trQH6Bed4HW1/rurGToNwseR30VankbbCdchv5bKPc2YyQdj/Ey2/nlS+V5r
jL1bIBpsqAMc6u8xIWmpmyf6ANFSoSOiTyiYFb016/Zaq3TPky7QxnDGoJ5FngFUSyvlJCD/+7Ph
oWZw3rYVsUyxjJEvmwerzH1AF+OkN9MpFdVtNsgcA5xZHA1bxxrkdLKEhr/FgzuawZKkjEDmzwAa
1plqjyxyt8BxRZuNemZA7TfVepQ11TM/bg0Xx4cmdO+nhsAofe2BLr1DyYvV9O9GXz/AGc6R0Ld3
NvG4S4hzB9kdmuZF1OsxU8l5dUBTk/U4e3fe2Lni5Lh1o38ZZBus953XcHb9Wnxsyjz4hjz3uYf4
A2WckLsU/m/Oy1s1/Dc4gFoTfmOuGllzQPe7SiYXCqqjRkv3gBVR6pK0d688Ke6nmMGbnglsms3U
IEl0yR+u2YBdbddW9/IU5NmrZYWtp90qObOJoPOwkIoqfT4BNHDvozzIFtJgssiTPfOwZMeTkbQW
vpLXCvpJelXo6Pz27HF1qSNF2ZGP22e+70T4anI//cj7hF2j37fld13mv37tP6ytNwXplIQ9dJaw
nNfJc38cmf61hwKyNqU3p9ttsiM7yzhifiK2oj46FSpW7RVt1e9U6ZfKWWIrNy9jDaVlVG/uAk42
MbI0oj3r6fImc+6Q1izP9LftcDmFDWdKsv3VvfpJ5aTzNOo5q10MA+q16mBkkv51M9QOnQ9sMekW
C0NSRR9HN+fHeubGlbisfP+QLtu5X/vjnJqvSf2VA8NKS/1dCYB3zITNkqC0SVXx6JN1kZSSn6CR
QeVq+8qpHjwkmRIAuardvcrnuBjXXaUZD33Pa0C6DRi6F5vV9m/0HFxt/tjsYMlRUiDtY0ig4pzv
saHszKdApEEMNCBiHKeDVfZXDXpiYRe609edOb/Kxt3N0iX26U9Sdac6Ww55VX0OLbpY3fVDbfwp
u7umQOc2pSSn4iwx/T0RY0AmQ9gD/GZpEfYK/xcqY477oDazSPmgLHP1tTnulVyQCOhuty4KxeKd
48z/pCbY6Wphc4D8l1P/qGfm3nNErEvnWPKRk6jD/oiaFlYzg5aVk3fp74rjiTidtnNerTtjL/2B
L9w590I8dpaOQ7rcu9K7atpfpOaBy4SRjN5vOpLxqg1nq/Yoryk4Y1gjGqxDZDKhNwwsu3sqjPUJ
8XxgNhzt4x8HPqhoxy0wSioqK2IwjfXNUi9L6uWBu5B0nWjq7Lb9TiTp96bUbfUqVjbmOB5Od14C
owfwVywdnQiKHiiZYju5diFSybiojGi1N4x+bayZ2cXvVg5AhEpl4u/ySQMvro7NQFYsTWZyWR5r
eoiyNjlNtdpn/CSLJ8CLBZRuZ54JRU7JlmrPvVO7jF4tf94W6+ruUgCXDXAVIVfxH8qCGDW3kPGS
CdBu5zwBOQztBJ4+NMjrhxgR/PfWEFtBsvqBK90NJs1FaKjQiKQFmGbBF0QKzVZ8Fb7+jcpTALhV
fnKkKpEWyPKr8f4Nk3EA7fsUZXkcTeMDAXWU+9DAxnzzW7S0bPgIUd4zORyrWZ6r3HqUfjfj2Gqi
zc2fhmLt8SlUO4WsZLT6t5xbDpwGO9U6PsLW7bJeO6UKJ5+d7cbpw1gV3HUWDdqwADjY/wZDRU7D
vLdVpwr5KNkBp6UyP1blvm9lEiwWP4xe7jzeEEZWACM4Z7t9qgbv5PlraOGoZBxHj4E8gG/+nOnF
Y9WPu6bkEl0B/lnSb0tdx/Yqj5mbHs0UGtCVxQV1WVhXy/PWj2Ae9ak1sR7N8kj27aGYjLAx8ntt
WRnYU3IShrYrBnMKu3SCn0uhxPAYLY3kszTEb58ar/eqCCn819TKflRWQ+nkcc9g4VoGMlA3drf1
qOEgNF3t2OBFM2GORvJggLMgy0bo7d6kfthtnsgPCkS7Hgq7D+3FwoFJ51QJtOtNP0PpkfUBklit
vF0lpxo7oHTyUH9KOoQb68Rf1B7lSC1zRYKao8MZUEG1sRes9nnwsMcnrX2RYngy3OnM/nZx3GS/
kcdg2+gaS6ilpt4XgKG5RnijNj+4K/RxPvMXEIPlIXgy3VM2EFuc8QZmZlDn/LeODd+Cg22prhtE
lvQ25DpIXBtriWWn7zq/Q6TSNTfe7ZOsZb0zy+xDWSaWm/ygNwOae+tZoblDCbQ+9zbIYNppu8lr
zk6m4DXFHKq5ffDGrH5Av3QsCZXIpNhrsntE2XfDzvBPK4YfWdgNr4+C+6zlpdDLm615zr7u62si
ypfGkv/MAW+TU58n074ijWJoytRjr8wTNmCXp7ONfCt/1pL+qKSByMNZzkwMUSfcvzQ5tyjkGhBm
5o8aYUzQbsObVnqnWk2fKASzYEgpa+9Vfqt0Fc4aJAaA42uuG8adAv4EcosxaR/7TVxrNe+A9bl2
nQT9MluA2aY/bUEOoFPQpaWjNMY3ZAPGDshUOoxyxqT9m9HhuMZaReXm/J2kdqmr4nearTdzyN5M
nBeBJgdMOKhS8rEkWqtzm7iZ8NcWWftYyvQB5cN6qG3jn1Wqv52mv5qzQT57+1vjiNAW9T1U+eNm
ePEG8sc3CerdtFGJYDcoHRcpJI46bUHjRgfRdV6wPwt2f6OM00U+NxXLeNuq93QZbohYdLCv7J34
oDeGXhLNOBidKcPXCeafTWh52vWUd8Z+XE2UrPdVdHRP7n0UNsz3aRsi8IvXBiTEZPLtSgySmvmu
Ens7z3dTbaejIE2XZzmOGKisV86nNMjwMN9nZEvfDk6JUEA3QfIrHWEVh4mWiIu1eSGwa+RPZHop
ZYXWoIDEszBF4KVDLtRGv0H+IUqav0mDny9kZkdaU8UTtkUa3Iq9M+nXLOH89pPpYc7M81bffQgZ
e0AnkBgLHY3k9Kyt6y5Ba2PTFM2CsiHUVy07d/vY3JccRZAiT4cKJ1+HM/GXly0ZXrPCCAfAnl3n
osGk/y76H2dntty2km3bX6nY7zgHfXPjVEVcdgBJ9Z1lvyBkSUbf9/j6O6Da55aMEsiK/VIRu2wT
JJCZyFxrzjGNAaVR2SVMCsnWBC3ZhLiUVsXQO70QQsSMr8U2t9Gbh6+Sl73SsAMlJie3GKs5/nio
SQZHr3SH4Dtj34rqT4TqFR0n2lxtnu9QgtwZcvpWD0gQRQoXwN1XKpOoGuVd6GnWphRgCxhayGqc
MSczXnUgmuk/qYFw24wvWkfTM4l59TZCdF9myb3fkcpr1Y9j2WwFWoKthzxLa1m0kHqMnrCV0Gtw
6IyeLZdmh96EN1bY0uEcym+qqby0mkQa5uBgK72VQn2ddco21Dt+inWHyeG175rL2OKAL2bdXmuN
RwQLP1PGJMoc5PZj/iwryrFsMycVWRdiC+u36l5mlYqDDeO8UZZPUaxfNDGqLjNSSFWLhJ8GBbSK
/Q9THn1vJPt3ncyrxkyyq94fYaG2T0PeHgHqbYZIxw2mvIxKs00DcGsiQDrFQP5ReVTZzJgVrtau
ipTyjWDR7MmN9mKMKcN45W2GUJGo+4o6X0IbzrzqWyoik8SKvDcgIFXFzjDJf9VEWq8i3X0KvOBF
HSKcr62d0r9cVSUVprhXLthGYPjNrWMhWKjGrPa5EGpz1elCvDKj4IDjmNTetNiibX/UO+Vahhqi
IZKo8tR2RXcP4JYIPcvXaGaw6yWAQqcFotHQXEdec6x9837I9ZdUTN4MVaUXq6YDg3kyh6kwCkCD
3A5j/8uN+3vFFOIbQerwLguT9IH2c+fJSNorZStENOQMYzA455bxehzLiJdzQlhjk6HMJ+gqKx8G
Yh191rRVVJdUMEEiCtouk1N9XeVIuwDwHfKcl6haUnytBpAFY0ytSFGuQx1fUi2/gJy0g0Gl6oSK
uckQXyQqjTcrLajyNNi8UaHhFqrA2ykEC09qIDYT7L+k/qHSxEOtU5A2y3dJEe9pWCIPDGtbqqaa
PZsUTIvIC0OWeNUobhSzuMpD7zUL80dQDeAN0QBssBX1u8EDhmQp6EzHOLtnzON3p7SaiwVdnVH5
UfYq5FeKBGNIA8mNCERz8wcxQBoZCwhbfF+5wIXr0yCetD3G8Na3JWjFOvyZ1PiezQp3gpqXP9q0
1Vmiu5+8gSCTNqICLj+yTfKsaByUm9o3Ogpu1o8EFexKk+UjHuXHNi9opnKftYFSfsOvA974HJE1
a+YGxjfX+lH18OQxiEuGjFcl7DnA5dcsjIewty6UVkAIrW1Dv7uhXGVhAup/BW72FAfua19Vr3gd
+o3XdHdN00aOonhIKhH/Fk1xVPx6TTLyXaiidc5wkuuB8aS5+rHCqJcmT0UyfB/l4QazSLVRc4kl
3PA4I2JLzAORBkVHn669ii31AnMgZoc02gl4JoNUpuYSVcfEjV8jjmRJYOabsUcBSc/vNu9ih7vf
bOqo6ZC3ERerYHmvWDnhbIQXlVk/Rx1hD36WHDUibRJTuIhybWdEyoVVUySUJawyPXNbbohRNzWC
vRH5X0XssWhJOKlb4FpLHEOoMUj1rD8gRjsrN9dhhqGwa7IDqm7OL8Y7x6LLWhAwz1FG6IJjR2Gx
CtArRdaxzVLHSmvktMNODFVKQnJP58KjbSwcw2mzF6nhD48ZZ4kWqJSuvMh5PcFnZ6UYaT91cf8r
I5UU5Wqx9lWFxJoUa38aPqlGKKz1FFn6ZCKuvQy/Zpiz54QziU082Y6dd+tzZKsj/WgYJiJIS2OR
abu1avh2VaF6iWXrrszbTd9z0kwm0AGP/94IE+DFtbnr6MeiewqSVedFtLv0A62sZpME/n2bpOm6
98ynrociLff7MOw2ZVY/ea2/i7HpOXEcmFeqlG7wR9qUFdfxyD5PU2TdTkUTdeBYXmilcDTJH7Fy
HUtBo61UH7Fmj8Rz5VW8dhuRevvAe0NvrrtaOJhN98MN+FKjgRbKEu/hjF30Q3BjFMbPkbc9H6Cz
UdBewrI4mJr72PXSlaqAy5DZ85gcy/u42oUu4vaGFrxaiFs5T+9qDkxjZ9zTOEAU7j7Q47kNhZTq
dHDZuAUqy+Q2DPJjotFdEtNrzYpvmii576f2FgGzOzaqV30+uCsZERA226Nq0hRsp1dyBZHLwukC
bu8yrKi1lESHY8fdSXF+4/kNey7fsUKEcpIs3WA+fhBjEU8UCz16b9tSqHKBLkgx5A32KA5HtbAu
RCjLuN1wC6TgOGJ6u57L1qMzEYgOVVCRINH+0C3ufh+Vv9wkuWjU0u4zr9/KEmI8qzaTVUbHb12O
5d7jHb8NcrXcSQErSB5ugdo2tFb1rnfEUYjpqPLsWbtYZrFsQV4xQ2vY0yXESU4PcbB4xY0GoBc4
y9QkfMwUgsvpv/9ljt5V01CIUM1+p2jVfe1m8dr0jI04lXJrAZd/jpKJbTlSUOFZ6OX3MoSQZUAG
WHdtciMHcXRH+5niZKrajY/o0Syp7XCCU1eBTik+VBmwVSph785srw8PZp7clPR+RFN3ppe4Ctq1
rikLpWQA+dnWoE4TGihWVNWaDtJwCJoxJy/YLV/1kZchGir6gkhQRY/Z5qu3rip+iz3Oa9pgPKPj
Och6s1NT8dEykwOHDk4fxYClY9KqN714hEQZriOxhQwoZO8xupysikJGA5wVSlmUEpvdYLYEDXe8
YJWeQrEQ33b0Yk0AmbTuRneVFNj/vCB9buVStJMm/O723kuK9WtT6sEh7v0LsdPusSbdqCpC5Bih
ftCHvzRNXxkYGtZq5F3nbG3WYRTcJqzG6hjeGh5IjKw8yGH8kI9s8ZOCsvKI0yxtta02eSml7qIQ
carIVfkjRAGvNNBxPB3FsSJ47PPEmoHH9jDQux9yavYbk0M0ZB2PY5Sgw2OZqnl90EJpi255T3/P
hOrZH5Gje+VWSHCi1cV7S71LMtiohDXaUT6Geqx0IfUpBRKRYjf0bAR6wE1KH6AUKFwM/Vt2HPdq
OSCO9LeKRIFRsUpyCZThNe69n7hhpbWiFZtWKi8HXYRGoeJb8EAFpDnO4RJE/1YtEP0ie+Nbet/6
LO95oYz63nQLKlw6/ZN08K/rFr3YkMrXYj290xIMR6XlPbEg3rrIXnQ6ZWtTwEyZjnR3Kp/2k9u0
a6OnS9SkPkJYtPpbFSjVhu06mApVZE/ZPiKxvzMb9QoQ/KHu8nBNmw5J7/gkGOM3jOH7PsZClkaY
4pGmKxZKvi55ACGnbPNipPYjvkQyRuc6PAxlBSs6umjj2BFG7a3HnpyrOmIimBst/rYA35ZBqzEy
K6wy7ArYGqAIrpTH3AuvEyndjdXww1XaB1DJP3s1eQ15FfhW/cZh17ZaahJwkjTHQLgqVhoW0Oih
CcZDWcbbrBLQvZM6b9QMO/yenu9QrZkclLS/0QRoA1WlNnQvw1ImxJIqEI58bxVrfmM3XYnAK+uI
JtY2Q9B8A+QHWxlS+FYJlGlrizqWbetWQiA2RtgwcpyIKz/qQ1RfxvPYt/T0LO+5K6ILDgZ2qrkk
N2a3JDjaWWW9ipwUVrIR2mzZUN+OtVOG8b2Ykxzp6/RtVB6amYzXVl70K6mBGqIn4Q9q3AcU0del
ygChe3sICIsYuv5g0bRe6XJ1VYKYLj1rzS7PMbEWNeRij35dOorRhyujz6Y58K2VpWcUXXag4qKU
9H4taT0kk/QHaqJDVeJzHNu7RtTNe+AiN1nXv8R9ell2rymcFJz9v8LCe6I3+DSxXeqxfe6q8k3P
4TsqtBZEdnEI9GI06CbwJ1aMVdEC/ZaT7L5Ftl8U/abnUGtoiRNlkrgqqcpAIbgOEZuM9PNVjO24
19A8lsOxaZuIlp6M+7x60FUZnqF5VWk5llbF1mFpcTJKfhiGwost/G4EZXyGfjvBAL8g6s2jlhPf
dStLJ3Ol0qtDByaoqKutbwVvbF9+nWY3SgtMunnCMgtfVjWDFDv9KzXE6jCsqxefkHF/067G28jf
+i/9tv4P8qOlpV81AyvKXl/Iimakzhivywtx29nInaNLfe8/CZfSerjoH6NrAhDuzvzCBS6hNn2P
T8BouP9qHEFnh3yo7LBW2DpFvDUQCifamcYKmvfpCy2QdbUZYRGgTNW7EQGRfox0XkShmkEIWWlx
gUinQteq7cQKy8kYoUk6fcmvg40BOM6Yi67YK9kok57T77w7lWDjatc+/SfBxgsUTG0Gew2aqu6G
XkqRUBxLXGP5Uy/vTn/5BZTjv4Uy0xhi8ymGjjJgLwPceSOz0zz92UtjbIZ8HcLebQXfTJ0gOebH
HFxAe/l2+qOXJswMqEi5Nk3yjDsiCv1dl2gmZSyWpJT2GoTCStPPYHYX7vw8n9k0MrVMNa6jtGwf
DZAqgJ36M2NVWvr0iUv+aVIobZDAmgPZSnfRlq11Zfs7RDcr6QCmcWO8p7fBzjwzSpeuNZvwSYSs
wB9AUMbVQ1zYTUxzDsHB6cextJyos+ktywlITYNHLd4Oh/Ji3CQH4jcP3mUNEAvBy0rZEse0P5dk
KS0MW3X6lZ/unA4WhIxfLXX6ZzQI2a9yX9loSIc3arfjGnAXqY3K99M/bunOzaZ37OtebUVt7OSm
dShljQ43FLNQ2pz+eGmaDl+8YNTZ7JbBfniianFMsqfg5XDXGqtuN64xFRzwIJy+irz0K+Tf75il
tqnY8zsc2evsqMq2qWUAOMeuRTAjITIZBIQxDG57pSMLjS1zGlrHypDtoab7qVN2anW0IUNzTPpm
PXWzcI3jJFTJaNQ4V7BL1bIHIXUfWzx8f/XezJYQenC4TGkYO/jFPSfdRQRW4nGhHw4zWjizBn4s
dl89gdlq0srYb4axIw5oLK4atw8oY8YQNIXW35YVRRegfBjIO2oXNDks0ko8EIDYAe3MzA61lX4P
M+2QaWwUo0QEvxBHBFOUKLChmSKqHL8HWQeOKLnRVO1nUdP59XLCddR+H43Uq7L+UtZVC6lIBkMB
g3EgAAzps9fIyo8ujWZjCC7ELHoThnLTu82wGw0MN6oCyrDfIu18zHHyi3J4idJjqyO1bgblUauw
yScFwg5XOjvTF4bRPPxaqlUmuiJAsq1vteZNymwdPdnpMbrwvlBmy2EVRdS22OY5o0Gtomi2UnUj
FZOEybJPX2Fh2VBmi2CLFNEfJSt10HZfKLJiB9p4Zn2Vpon0xSBS5ksgGhzcXkHmYBzDkRzYWUt8
lu77TiiMl6iOYIOnOynXLsemR/3LWmnlP0//rqU1RJmthwK6NFWX/cxB2iLL0P0GQ+FYDuRGHzQs
Hs1W06lDFFA067a5F4E0nrny0oCYbvWnlRgIWi4LDD3047gdyky7EODx9mqAlnfUj/4Q7gHA3hot
AHFRfawMILVjDNc11d21H+GiVcfb099l6avMF9JOLb2R44vjchpts3AHlgdkgHVmmVh66SizxYhz
eW4aMQh4HEHr4QlDzhbz49G8Bj5AAHj8fjZvcGmczhYkxVLSjESt9CNUodhKO+3CO8DWvIbIuO7J
WnXPjdqFOTdPgi+1YMID1qEj/8DwusuxJUZrmjSb6bzRvrdP3rq0vV147noLs0SezXHXcN08lMkX
aHes55vwXqOVtq+30pZ0+3fERaeHwtKEmAfFx2ZPTT2GtC5D/rVJHkATB7yyp+rWFtBnkuZZ0yza
efGtP/bfYWZ65y698PDk2UIQtXKajqnKru6ZOueTvy4IEcm38ZO4GzbJBovZmbm3dKHZpBf1RKH3
xm9s8ptS/K7WZ+KQF2/edMFPc1pXfGoUDfDDKaI63mR2YGu2uoOqciic0w9oadzN5qqq16KQKhOn
PpCxZTxJVbJFZCP7514mSzdnGoCffgPsc3rkPlLxQRU3Uq78UqnvnnnES589WwikGFKd7rIQREwW
nxKNnudn3lBLi8xH/sSn742UOy5oyEYOYj1W6+DFtclU2Ytv7A88eQW/kUT44kxC1cJTmCfC937p
UVon17TESxvjBi0AeA7yI/L2MxN+4VZ9xMZ8+jlF4DdJhkTV0YWthzxAg85wegR9nMG+eOF+FFM+
fXQop27v6zxhJcqdIR6+uUr0ZEQlxfOseXLNrGJLRLxbGVv9tdjD3pJlGkRFjvIiswJKoA3IFNmH
VFCiyKjom22SHqdjWk4EScW6USDI9xFRAbiIqYzT78naLc3vt9atnEhCdTD6x1QtZDtvI528MvnS
nZxfnbgVShDsrWVS8iU6o+2Sy7jQvoexOhwpvyMKMLNLastQvPGdhWZGW6FsD10f/RQbeafo3Zk4
haUnPFuMtLzs5TpPUscMvw0Dpvv7uEZnDBD/9FNYGq8fZ9tPTyHt/awacwo7NJ+3yTajnbLyv1U7
izcV/W8EcDhezl1s4Q3/8SU+XcyiaE2sIbU40Vapj32XdvK6WocbLARXtIY/0lPPvqumTeFX42u2
RLl+Z6HXZTs6GEcKroX5LY8exvCykNrN6Zu39HPk39eowSo0+k3EQHXqoVIQYZhHrADnbtb0Pb/6
/rNVStNJaU2nV3tAtNzHcVxHWhEy2llFvHW0SW3Mxad/ydIwm21YhsrNciXlXkkkSOoWgDggnFq1
Cbpmd/oKC09DnOXvWPhzE6UzEyevptMSjf0pScALx72O45bS8blQ0aVi7DwTXu17Dz1NFTpwfzKY
MMmPFsiKX8lvja/DykdXFeMIpYcWVY1TZzhfg/S2aODv+H5m+628prpoa1D5Tv/0hTVUnM3htjA9
Wc24uXGTXHndsE7k4EwC3tJHz7YQWVe5bjrFSLWQ8zXRsVBKnf7SyvTovxh+88h4vQStDpRlKmsk
V8JKvEz30IR8ztFMWP9a3ht3WD/36i7fWhznByc8Jrvclr6bP+G62sVPax+feQktFIXnifKeBgmv
VPkqcXiR+A+S8DB2F9n4KxUuKsMW5G+nf/LSzZR/n87toKqSm4g0uTIQ06K7NYfyTN7i0ulSnE3m
XJfV0qw/7qayq9bdo4e1L7go9uYRa1R45qEtLEjibBprQVUpSs+5I4r6Le6OfU07NUrOhcF/vUqY
85j5CFp0K4p4jcldvExN16ETaEsIzrsuuPkrz8Cc583H2IuIdyMaVtLuUkqDRvD21z54Wpc+v3rE
KDdNJY2d1r8T/UOqnqkufj1ozHm0PAhl1BLT5G7Ifw2uheTciPn6WRI1+vsX1nqTcNqRZ9kX+X2j
5k+1FL+ak9shl1C6y9ml4RpvRkUHXWm/W4n6IFuKtakwBcQTMwIQ3dPpW7cweM158Dy9C9gbKnta
81G1y31jC1saysFe3iU7YWOdeUILRWjTmr2wMUtliTiy12x3xjPEB9q3azXYSHfVhpiNVbl27wx9
2/1Mzuyepa/fsKb1bxNeLsI+YjsS4pazx021RvBjbogZxl+ySsg9PHduXhols+kfu+ag4a+JnaKf
pKdw4rv96YezNCdnU97MRaUWPfzWmm/udbF5EJEpI1hCxWnm5w6UX7+8zXmee9RIqGObGs7cZbOV
t5Kj771tYLfAP1b92qQ74GPtXoWX4rkrfv32MecJ7+x4B0Go6QN6U5BDPlQbsvseKrb9Ev7RCPPZ
GOSPUZod/cx6Pn0rF2acOVsiernwsdXRLGp9deWjjyTga+UH76c/feFBmdP//2kBMn036YeaE3Oa
4DOPXru64Ny5V7LH05+/9O2n///T5+fADyHx6ylsq3qlUNSl6Yh60D/zallaBMxpaH/6fKA/ad57
tGwsETK1x84pqa+yurpoCbiB7yvdF6Nh45Slqw9iLraEmwgeyLnLL8xVc7Y4+BIZ3MFI/8PfJ1fK
ZnQ4BREhK62nnfB/EMC3MFPN2ZpgAUUu4OCQtXqpgRdG0H7gtAdRaGNtrUvYdY27Ku3qTBnl64dm
mLPZ60py1fZ9SVC7ChIDNUvivRjIe08PiYVnZswDcSHV5b4aJDEVz26LW2sr3Bnbfi3vajtdS3/p
DYi+8/eBkY9j0lQSKdmhstXrFjvLsD79/b9edgxjNiFTMdCxsuWZk9UYSgoQw16E1Tevrr3ItSus
7qev8/UzN+YZuC186azoREr/eHtiHBaTWvf0Ry/9hNmsJLUizXAGZg7A+V0tvtXZE6zwTRwerO7h
9CUWxpAxm5gWsaGGCJXUgfyvu47UkZhw5s3/9ZqF+Ob3RxuOZm1RiCEAXbAQfgc26SpvflCMa7lA
cXrm+08D5d9PGoYxm3Jx02vjQIPbUUvptmvV9UjiWNexilnGvstg0Wu+uAJbv5EH99CX18kxsLZk
Eh2kTM1I+4AaDvVO7F0V51SB9itWUH1NilshsHUts7M0pB8vSJCKxR+jKLy1EGM7CNTjREkaADHC
i/Av4YhdV4psk2dGwA7+0zQS1mKc5jjBxYsKvTTyZE0mbsK0jV67LAi0Ebp+13YVWnAD8GatE0mv
JuCnozuk7BcWTMauISgWQEazQgW7r7H/t11REMeHuefMHVy4gbPdRSYReQx4hfEbQIUmBKRAlKcl
53rPS6NgtkiVGnCjgdA1B9//WsAPWTZPhYlDovDO7MQWrjAP5+1pWveeEdCiH48e4j0kjbznif9J
7dN3SJlG7BdjbJ6uK/WCG5CVkznuxJfV+u6xaRjGZDvt6ry8DGvjJdEhtzbeRaYCg9HSR/x3V4YC
yt8oINtpa1FXN76S/opEHlw7QiHogofW63CvVjdqR1CjRLtfrMaj3tBxj9HtU0jpPGub69nBKH+N
tYjo2Ho//ZMWpr0+WxyxBomMPXAyBT1m4k/ljRaceRxLHz09pk+veq/3NaOuiUeqlAqMi7I1S7It
YKec/ubqNLG/ehjTdT99Phy9Pka3OHmsKrtVy6tc0jZR6R9MsWWudkdB9DcqMTsVVhO1AEZJ3FGL
el+XywEiJqQFjOvPJibHKx9edudqO7cBo6Mx7DW8BXXoPikFpThLLu5QVk/5A4BbjDF8qrqEKTk2
tHRClzQ2Hb9qZ7f+sDNA4pV1fGnAvUGycB16+HZCXmil7EK+Qe14+ucvvZX12YINk8wXs7CIHctp
tp5T2cIaffpBQfUSbM7phaSPpvhXd3m2eMt9myZa0jHkW0hvnTbQNjMCIgQaCf+iWB7xGjxXek10
JGfGMaO4mCElj90OVXgdv8L3B7RVWvsWCsoIIAZzWgUUB5yUpqEI8gbcWW4CDiX6TvbENu9lCUwW
Yl666D9rU9h5vfckGZZAbbwQ4QIgUqxBuHGa8Nd1XBabuBN+aZ35AhViNTaiuJdTmZejN1wpHeSB
MsGbNGolRTmsequk9B+EXrnzNPMb4pd7TGuXakRARVFdyJX33cvye9MKj4oWk7UlaTdIakHZ6yIW
rpB4k8H8BofpkEsjeBzIP5vxShkRx7Tq8DNUqq2ajnYL0gLTBvioRt3FOY4Fo7F1HwiQlIVk82aE
2LQ3mK1Y7C33kOuS3eYYYhTfybwPD4lnd3G7RkHCnTQeLU4oURy8A5h9zcpyZYJHlwyFkI6eH9D7
cEFK4Q5PMyxhULp5cJHpGSEVyRZH2iYWkwNAwvcOvFEjKe8qdRZxGI4Tbc0NZLtREdWKVfIK0uHe
rKXLsM+vM5z8YhPtVbLN0MEXz3WNVLrWn0IpZ2mqryiBSiiCzMc2cKMJGbaRDO+o++5B8vHe6h6U
buLXW9JxwAbXOHONv3RYxQ/x+8Qn9b4VeJFkTlIxGvUSL28WEmgBowoaBna90zNMnmbSV0N/9kI0
DFWTRQ+dSKriOfNXknjj54WtJuMaP8RuKPu1GsMZSyiiQ/k3imA7qC8hrKAEdNBRQsbvRZx2K5bV
lLTlWzgtakVMUt1+O/0VF2oPhj57qWZUuvRmzGjdbShOr2Pi+i7dB8WeKh3qN807BOeupE2/+ou7
MVdA1+SLQMxSMydoyM+LVP8YT80v39OeJDM6diVs5JZ9dRU96gFoQKB17QrTUgrPRNkPEoMkJVBp
1VTW1myE69Clcg8qnaKJKL6SkYLLKPbBu7sQahopE1mIiWbE1CKMwA/HnoABw1fvUSwfcwmpsNQC
WPOU72NvXXWoM+kqQnKWyUWuiNctehBKwibQ+xvNKh5NEV6DJqo/SsxAQaf42yIwmD8CWTKYd/no
Qb/1XM+D+CZsTR8fuxpWe7HRdoIVbUTLVIHddN9SvD2qhnVCIIx6NaT+TTy4v8RKfPaq4tr1enKT
iQWyhOEx7RP+uvnY6TJxsf69RHYXmYUwRim81dC9wHrfp67hlPwtoifit9Jsj7gvfnRag6vW1PZC
X99GCgidsO+vFBmQua+074LeHuq2RGbWRaxMaXKJ6YWqU6jd9o0pE97AkoujEFqXQu4s+VTsJMOd
IXYkmej0FtXADvLh2nQhclrCU+7SvO6KrL3okfyTKC08uvB991JGfoJcHeRa2OtDCRixrZ9yS3bM
xH3UAc1ZHsQKQNNm7mMuRuTZlTQ85Ae5UJ9zacBMXt6jmvzlDs0VCoXtBMXqdAPun1GS2Wum724d
yptaIRnLF3BlRFDWQgnLUWLV+EGEJ12k5VrJm6av4cuzaQRDacGVwmhk9sQYSSQOnp5K1sLwnr1O
OyKpPSucqnj7/gIgldPtWLoPzZmPX1hL5uLt0mr0SAs5hJaV+6uAkLcSW/fMZy/se+fqbavXulRO
h8yRYAZpP0jJcTTvV1y1Z7a9CyVVkIu/L7hqF2G24/2OTZR5Qe7kJYa3S72MALLkP4vMfY8T4Yq3
mJPKzb0kStvehByax/hJaphZ6qatxjMb1qUfOx3/Pu36KkmzcPhxym71O7+9aiRt1XQwuaTH0+Ng
aV+lzXbEalLSk5iW1Grbb8Akbczvns18t2s7fDwnuVjYG8+NEJZB5qLi5VzEslYlXcsy/Ule2eb0
b1gabPOdsSS1cOQYECUuWkgvF6ZW3J3+6IVOv6HN3jiC3IruIH7cnvABF+BW7h7MzVRbJ2y8XxH5
JNKLPzPyFiblXHhviQO+mxHhp2pDMXSsLW+2SSL2Fz9+PpY0PWxGjafw8fHH2tH4+PBw7uOX5o06
G0q+6o3wp/j8ye4yvZ37PQgYziuratdtPEgWq2wXqitze/rhLIyquf5ebfUQRiXi03Ykoif1N4Ju
gnFz/1qBYC63h2EdJ4osZ06XiRsN6G9se6Z7ZswuffdpLH+a1/TzBbL5OFq3sBskiPV3snJG/bL0
0bMjTC+JaTy0Veb4QrSJy/bWzNU7Sax3p+/6glTA+DigfvrqwUhbK4+8zPEUdvpxWFE/IgjDIxKV
X7UNRf8mLyGxWtP/C1r050DenR9SJUqK25ZO6wqea2N7qrXTKxoGp7/WNIi/2K+ps0W79DhNYTtm
8BEVIXfmLmzRJjRyRWR6ojgdYdVhWV2cvtjCiqPOVwWBvXdvsDk02KXpwbFszqw3C8v9XGneYhZW
TQmQijBG1wWuUPJl6pskEB3FFZMzO/2FZWYuOR+MqmkLeaR+PqD61yrjlizvR62LH3sp+gb6b1ON
2UEt48fTd2tpEZ0r0Mld9gs1pham3YtrcSsCgkUd2q4BNBb7/pK88vXZ9uTC6J8r0nWCzrSIlBGq
982WyKHHiNL99/TI/z5L23hLsQCnSXZmGi/+tOlrfJoMCVCVMi7x+MZ7CFv5DmWvMK5w26/VXWmT
juRHKzqwZy639ONmq4ZkkswaNTU3MjBJM8pt2HnkwfRnhrWycOj5KAR++jVq5nskFdMO08VbVIEE
LxlHEPXbSo6u4J7cWooBek5eAT7IyNGOuvswfHCrZ6+7HoR6LcJnBFXpKGNhR2XPnQihOpqrhr2f
L9/63q+S/L5MyDctcYIyWbnEevGB2pml6UMv+sUioMi/P42xLbQUN/a0mZF2+hoW9pEH4h3IdCrs
zg62yZo4z3glbpIdC6RxM4bb02N8YUX4uKOf7lyvR6LpERDueHUEpgEozHDu1Ls0XWeLjWFFviHo
OC3HMoTPbj5VwriWROuI1ZzDUbMSvZ5wZewIZ5bShQvO5fH8kBB4MxcMk1tDhHSPro3U0dC81WmW
xA/DuTfV0nl+Loz3K3AEUTBt5a+jl2nLg5xxXCk/IFRuxCM9pXPNqoWJM1fGd4MS61XAcScgdcuX
4VJjjIctcPrhL6zac/F7blA2TII0c3rC4LQG9gmV0CpIdpbunqkuT3uoL0b2h8Pt0/jyXV8gfIB+
VZW+yf59mZCj5d0V+K56kJWnf8bSTZqtLm0tkpcXunQO2xcp3efCN609Mz2WjhnybFMiAcKqWkGg
qYoSl13uZR3WNZlDpu3Ho1Mk1gF+4EVFHGYrXEeS8Fwa8f3Hz/rv1/7/eO/ZzT/vUvWP/+G/X7N8
KMnSqmf/+Y/L4LXMquxX/T/TP/v/f+33f/SP6/w9va/L9/f68iWf/83f/iGf/+f1Ny/1y2//AR8q
qIfb5r0c7t6rJq4/LsI3nf7mf/qHf3v/+JSHIX//+x+vWZMS7Xv37gVZ+seff7R/+/sfkyn7vz9/
/J9/dvWS8M/+b/JeBq8v6d/uX5LsZf7v3l+q+u9/CJJu/pekKrIpirIlW/qkHene//lHhvRfIro1
WRRVxVIRq//xtzQra3/6Z/yRSgfeomhlKqI49bGBpP7zz9T/IhxB1yxFVnVVs1B5/e93/O1h/evh
/S1tkpssSOvq73/8Prd0i2KsyuvFlAg/V/iCs/2dl6Yi9IZIuNexswg1ZM5A28a1ZY/qt093588r
f77S78P/zyuxy5IlUp5NUZ++yaepBhE/bUc3EO4bIlR8cCxetW/AhJ++ymzH8HEZ2ioGNVUZCrL+
sb3+dBkzItWpE6XmwbjuN/46+KEd3Q3t20N7BZ9wJztnz2W/r+f/vKLOI5JNWZRU49/WdZA6siZa
zUO5GdZEkPQb6Bfj0do2u/Jl2EFHWslHqnqren3egv3l74WyKeuqZDCG5NkDJB0w6aJYbB8QvmDn
f4B9dExuW6faGDanAMKggRyfWZBny82fP/nTRWcbAkm1jE4CQPdAhNeG0ucG1K1DDtyeZPlv586h
Hz/hX4vzn1dTDUXWJFkxpPnJqBdqQj8UqX0YDmh4jOvsmF82jrkmEeUqOlo/i0NyiC5dpxmv0qv2
6vzJ/ouhq+GZFTWLmDyNZ/z70A2LQCuDnntMO7Aor1TOxXJ7ZnP1+w7nf3/kv64xqyJ0fR6KIXaA
BwOXQwDbS9qfmRnTu+Dfb+O/rvD/2DuT5biVLcv+SlrNcQ19Mw0A0bOnKIkTGCVK6PseX18LoFJB
hZjkuzWqQdp7dk2MzuGAw+F+zj57zeP41Z3hJSk7IL+Yx6m0VpwIaAE3BhTReWBe4b16+36Db0wt
r8/aeYyH+tCiFDR6FGg/RfzS2uAhzjs49832/YaW0qJ3enYeWUxLMymk+dwR3gUFbmNfujYd4bHb
wfBbkxG4qI8wUbegfb1L4YNVvTwP9vdaP7sZumSAf9YwOuRN+cDOz7rq2SHhkXNoL0gdO+KXeIeZ
7625jq8obV39BxWXHwye87hwa3VWEWYcQsUJCL5K5mqWdA92eVTXyo9o/3GdoLGoxP/qtobtombq
kqKdT7SK6ptynbXdPbwL18NnrgpTeJM6Fg3yjRxIdhVm+LFf5jL5qvFb4mOThu0YBgFUWuyqFlkj
voKSH7t6usmsyNE6FkYYAIp3ch5vav1Lg3SmbX8SHcImN93qCcH+a1zEwVbYWSc4nQFmAZYP9m6h
9MkYKWYFKR7jT+ULNs7f+OZ+xY1QyCMHJpytZhhAgiL0f3bGtyAY2GcVjqF8GqdvJuScbHjWUVX0
Ee03KgC+fp2KjF2iqvGTrnR3Ws6eIPpRehpQP+n7pD8VCGgtfMJXfSw7tdptQBiv2kwGbt1cQDCX
cHriAQsx59YT70fvYUoftXFXG9fCtGtLXPJnG9Lm0BifZvF6v+sNEK3Vrdam6678YqgBZt2PoXhv
kLOIKQ4RgMJp42hH3bWaP7NOQ412J6VHCTR1DmMgVAb6gT9cZTliVNBlIJP+GvV27xacn8Kr3LGR
toX3XJFer8kcidiEmL1dp3AMAG+3yk0d3kW9hAW/jIGwuUEv7Na+cKsB9la14ZuWXnf15wzXsikQ
ocB66wHaX9l8Bzy+0gzcfYtsj73yRcXPpoQhct82pa06ie5oPiVdsTc6z4EXVNkYvAHN5QSTL0pn
q2QpdeSptWs/2NUiKCCMYgdOXOIhjupuo3IXiscovo0kyCAIrIxc21In4Wqhv/M5ZCV5HrXvqj7u
EnNc+z5WoHhmtUqPXys701gAuHHnKXjJCu3RBzUgSJFTivE6DOqd3D4XeomiQ0QigFqj1i6lXD7m
hFeb4lMK3dYq7kdVwUYKt82eU9Vke1UcbAvP8IgditBiwWaZuHDGN9r4I9D1ledTjmJ0V1KPJ4tG
MnDELyPN3C4PN0g63LLAJG2Q1hS+H81cW5Wqsg86KM21hCml+qMwnpTqayEeZEM4qOI3QbsdEA9A
TfKKYlfH6S6xDOoSqus5vWg1qZ0FnztT4fSSdZiglWJ+2rMfV8T7oaa+dEhEh4rwT15d7xUsyiWs
rEMruOiR9SeXgvLo5bI7iS08JIB1ya4vxT26tn2Bf2Q/ko1BLyzE903B2BjTIxgQfORgyOAx73kQ
mGQg7KqbJcq6y6xtjyumKhqUTM945nKVY4gc68Aee2+lTntvxk9awLs/td5TXO4FqGNel2zi4mtk
fh0hZo6p5Q5ArGaT5H7mcQcQQL3vTSWjprll4+ZksbbSKgNP56dcMjed9qMCIRspod2FJAcrcy21
MhQKibCfdiwsddv5HR5f/U07eizUOkC9IR4cDxKnXW+4sto0W/liRy8Dvvw2QydAzTFiJNLE3LFT
sMs5cTq6ebERbbV+rDNYA/03ykA32CW4wdC7Ztw7nTyurVJZDeMEckF3BUz1fVCWFWwOXdYOQeRf
ZtlNDWsCCLgrYsrf9E+atom8kUghVCYs97psuMAfD19P3gydKGGaTVU77+7E5AG3fNsy9WOJHZIc
mFgWxds07/ddlF1YSnQJaG5r6R2urnBn4o5nEaNqkCGCToqbERFoStyyQCJlXutWSJV8MLHyEF43
uAZKIOED/4YNyO2Mqh7RG5tYQQCXKnyogmVACC6zMUeSJI/KCBGH0NQGqFc3F2p6lfS4wcePHUyb
ZmSsVICyxFnIIDuCcVmIezN5CixxU0aRbbToqGpq/ACeTLUC4QpJVXhU6mfsQexcfA78gjcqe2p+
DP56AP45yRfZVK1DnVB0kq3UGvi8UhEwZ/plhJZT4I6ycRxBmUkDxWgzYk6WViVCmHne6D2c4IME
+DlcOr26RJuzVsOv8vhZtDpnAjTYPON1y8NMXbXWT2yLHRP72wFlCIJiBzqsrSdYKVTXioZNtQCL
Lr5XpKvR2CDdBb4HlOPQzHP0Vzn62qa3yAIgW91Xaoa7aUSyhvI+SfwcFxZczh7bCuLq0m3RaBRJ
7TH+XNUZgx0r7aa/QjcEsxoTk+EuwL8Rl7uVzOiY0otelUCmo4zoTVsdkdb88FhbtJFrkuLvzGCV
RFeJau2oIsR1Rl1LJdQBuJxF1xxyP9+MeOH7+T3dWnXyk4BhY4Mb0dTojohywBTAsCRfwZ0wsJBY
gf0wKEfMhedB3sfDjdHcKtPIsw1YgXjVzbR6sZ/pSbZf3g/dLhyxwxR8qpNN22v2CTdpFGtOg+Hk
jDbxw9sg+ZKqhDPbnzG++UVioEw1bCS4lItdRHq+NtWjSm2uyIPX0JWdCJYnHvA8NXBHb0BDI3+v
I/mrANmuAWQaRDeyeBzxy6YPmGBSDyJjiwuRwlCuGrznp/Z5BpOPQ2mnMdgfsimQEA6TpKLfkvZ5
BSMy8lFeg4kimtVwLccsYN6vdlJ57zGp+CCdssCAho6zxSYSXXYExeBR526tVfnTqPpO3gmA4q2L
XjCxEUzWRj06emLZ1JetRmz2RwRnbQCmYpKcAuxolcgYzUZU6wYsgWq7GwsXfzvbCgunTb6KgXEU
QY103QXPWqrEuVHydZcUdtvj9KkxqgWuzPQl4xxafuEEnNJ2/MleihFEahAj3oyoVvNFUbSLTBs3
uq44qvIQjHuVZyY+TbYWKGuF2vUUl3miAavETI9R4TuTLztmTskBv5VFSG9K1cOl+bPZ/ExXGSUJ
0dQ7shQyyeeYhEeOPsHgTRuuX4bAvHDwQ4dg+BOeNiH12B25R3vhGCQGRpQ1AVDCKr8DMG+EGN7e
DL9ak55tori/anDLfnfvP2Q71Va2koN/tCNdEtm18Vzn9vgg8nbmgfVr3/aqybNdlQRqCYBL19wr
nXlUBeGQUqcR6dhXH3Tz2oqzXVVA/zNUGxt0TL4R37T9sS9mYUyw8YZLX2fyPoalgIvW0ciip8J6
joVm3bJ89nC1fv8ULSHZd5bt554QoUUtU9tSm6U/Zrvs2LvzTtA4gO27Blbvzu4iMUIFbcNyYIMK
aCN87XfWBsPI/Ufplo8u17Lxf7Ujzb06qXlSELvYdMdmZ62TdeA0B29tbGQHfiVa+o8iF2/ulE6X
6zxgKkp4o5YDIwQh7yWeSmC19xa9rY/5PUURRGg+bPLNfferJudDetXL2Ju8Ash9S5M8Da/TG32X
H0cS9wjCtv32o7K+s6j/XyPyPKbdjX4NjrBe4lEuwZn1cNB3IF4Rn1AiufuoRHK5Su+NqLPAnm6W
+uwgTLXfPrs31qhAzf1875Wf0n3g4LHmUJvpRHsIg9ZD7MTwMz6I3ktzkOu9QzgL0Chqa3SkbOaB
1Ox6dt1IWYlsNJfi9iOTmQ8H7dkc01WphTqfy5kcBUKMqpusu4Ny2biT21+JK+A2H9yyi6/JX73T
iSETp5VN/fw2QXlceiB/m3ttpVPyqrrlZf4YrHHpuR/s3sEsHtHcPrtoD/lHkZUzO8lfg+lV22fB
jXgKBguj3vS+wipvqqE86ddwlFkI3qvSvTF9b6CzGl3utPFDpv/M5PzL2CLfLgLpHr4uqGZiZRPu
KWFxCdesQLnwEAr3VShiEZDddCEm49q0b0p1bxUANJpgxkLZ7NndCQFyKqrbeGJCKIKDouSFXY7J
oyfVh6GdfqYdvpBidjexn2mwNveqn0Yqb2G/bnv+L30R2mczeTTa61rbjajNFeY5tNGsXWOP5RG4
v+8mowZj6dhpcpWKHcv/Cg/5gKn+zZAV3z2QnpJsgrasd75668NRSf1vAVjiDDTWlAbXfly6pvxD
KeAiFXdRcluOqCJaERgHIKPKd9K8A9uTgBzVkGddFsU3S5YdPxUPVftjrH/EimSbrLEaQAgWu9TY
9NdGp177dQ7+QC1XKYgzU0St3YS32MADBgROGLWsSvzHuIK/ok/9D7RsK5Dt2z7CNh+x5GowvQ3g
iQ+mzzdD3a9GwzzVvZrKNLg+uZwQXJ/vMyZOF0znOl5/VIH4dkhN12WKqjQd0uDZQzXRI7Po47K5
h9+5AZwD24gw87QLXUp9GqoUQAlv0yMLxevhE/J3eetffXjbvTmpnA7COk8Q43I+WQoHQfSBTAJr
RlvcGRu2Tptg8/5T+X+4zX532DqL4nsD+VpPL5r74YvmtK6+J8tuDwfjdtpkD/P0Wf34MG/xZtzy
Vf/Obm28mix4Jll7D1fHjZ7zfYA4/THfeYfwSj58FCZ9e+iceng2dMRiqjoz4mxGuwaD1XhTucRc
Ps7GvPmAf9Wr86ftmJDEFeTlaWvaprZarD43zV6/8qihvdfwoPsoQ/F2APpVo3MC4fV9Ifpjr0hS
cz8LJIxteTteJI5gCz9M7sSH3MHQzzacYGfdw3344J6cnzd/Px1OJ/bs8TupmqQlEU8HeQZSuADO
iEJlV2NZXiagWwe25+8P1vlh+l6DZw/buBjzBAFfc88Da6e2oxOnt63RULUwrJTu5v3G3l7NvDq1
Z49bC0yup2PPz7hBM49Dk/9oucIFQB+yasL1R517M7VFNpS4ia6QvRXPLqVsUjleB2HKFMdzyFhP
W7jSLm78L6vDj0ui3jibr9s7u3wCXgyxQMUkq0PRnhwg3Fc8nuzv+Q7i6pX+QVXxWQHWy/PclKme
FTXZIEV6dhu2ErvYVjHSe09lo5fWyb0hAujEf9c2Q+3JUL07a9DdystcX5QdUiuOlzWO7uX7BABG
bKawVoGS6sWwilK4Spoh3KpCIcI+oCChuNG1Kz0BdB/yYIjuyAAB4CH6IjWXeqJe+Pme0ivbohRj
LFDG1/S7g+wZDB91dJ6dz0fp646ezQOSr8pKTfHEfWZ8iwXTDosGhYQWXTRZR8FX7wwJaKVIxcNq
pAA2tIhvts9NKV60zddO148Zra3CsaHsJj4qPRCfbtzkUIVDrX0AVvAFQDXxUR2UKNEmKfxiyeBq
ypBwPqG1/4e74HVv/hqVqaFNIZetdqPr2ewSdvSlvivcfJe4UDk+ejgsSev3Tt/ZsEwtoaCwxISv
vPO3j3rs4CqX7pXP1qG4A74j2N+VveJ6XyDNbJhwUINeqyx+f8ROe3UXuTA4PloFzyPzryNiEtV1
DVEE6W7efzXHtgIS9GIeuY31yZQO5nCrlfeZ2djeZB09U3PMGiBmv62McuX3Mzr4xwcX4Xzik6jU
Mk2ZZJdiiSgLziY+s2u4wmNn3A2afG0leusUSnkYKV+pk3FL9YQjV8qdbgSuF49IMS35S+F1e0nH
FVBIrqpEqVejZGwDM9wsh/a/Gpz/M8cnfoeAZonPHxqc1Y8qbZ+fXotv5i/8Et/o6j86sgHdUkzV
0DWC6r/FN7xFKh81io6D0Cyb4K1f4htF/kexJFGnKEHlaiNY+a294S1ZNRDmqKYmEbJh3fpvpDd/
jidNU0SyqoauS6aiSzrcuj9HdNmm6PQGKIHog3eBFm8KeOS9Rzg9C1YyM5R2KxuA1+Px0jexw0vx
9Cf8CRwF9Cj1lQbcF0FdleNDN8G5qUs7Gyx8kC07JTPo1aZjCsK+gMJtKc9q82jhCjCUKCcCH/vB
iqrzbO2V+toPoq1EKg4mnxHl66GYnEYnOeYJZGqbTdAEn30VF1+9ciayOAGYKo9shaArmwh6Y7yL
FGtb6T00eJ25PRz9lZb6IZi46J7n0BfP6m6nINj0oeDGVnPQtY3CTqqh4rHldyQQf68GwfXLpPBa
ajRPTqep4u8Te/aQQ3zU6alXV+umJHU1UnCsX6vExdGxrt9vaX6KvNfS2VOmKGdGT8EltORrQf7a
SR9ENtS/u4LDEZONJBkqntbnTjelIeBGGPXV2vQvQiiyqXk3xYDCPZvcRCze+zI5IMBxZhlfznvk
nB0ktMooumpM0OlN6ioFdMkk2NeC5ujd51apHVF6GBg4MwG1bjz843vcInJ7/q2mHI+WBvin8VeG
ciPAW2/zyKYgFk517o7UF9eUJrSq71YK6BMh3mIvvVKo6s7Cg1J/uB77+wxzAiTZ4h5Bpyafi0BF
ichH0XfVutKRjZE3Hb5Hvmhb7ec2h/KE30aTrlRjoI8ePuDqKpG9NYsb9/0L/eZ1eHUYZ3N/KuqK
PvpcByqtMaW0yOMApKL2U9M+wqcw9ZyNqT97fLbizQu1swJ/YFpQJqLroDWp8uzEj3p0puae75K5
HR6kls5kh9Lwz+kH4UKBATlntpbvg0Lb4TKI4Uw0m7VthOBzZR11iRiauq/E9nYSLnMMa+vps4z6
YlI516z5co+07zcPIv37Z/vPzeLfh3b2rFfrdujqqK2Im2skrQ0HgtgqJqqSlb5LiSzKNnL5nX/7
frNvX+TTGTmbkC1hwMu/4yKXeuJoOUlgGZFE0a0Tr/5gE/X2sD41dTZFZVoYwmOnqXHmvVHe7KeP
73fmoxbOpqagrUT0NrQAELsy7uv2g6np7ZNlmXD1VPZL58WHuqiYRWQwybbSVTN+JwKLTESDJv39
/X68eTuQm7IsTcGx4VzMHhqNNaQ17ZQkvyEaFu2DON293waAw7duOtPUkPdJbMfO1UzYhImimDLi
0ooK46hfFyNPutDcyZMIWFR0KOcEQjCRX+7JOx/g7JLlmyu+lYcBaZNfGD9lLbzCpHZlVvD0WmGg
/KwlPBeS15ZCPmqGPUqAbisk2jEdPkWxuFWTbB1IMbKN4Io0ppO2MWYL2kYsnv2mX4twlFprumyM
72L5LKh83yj27LZwR7jsTHz1UKdoDdaECcoEV1Cea/UTiRPolo1WryLA2+WEaUbG8Rvc3SSZBNyT
0AqvfaKqfRoxhRc7bwCeJRqOFzZONT2UgrRXcKpORIzV+k1RiG5eJ5dy9kPch1L+LawMgCHdg65N
d5TO3DbGppEv+3C4aRPjJ8B1JxB6GxohsjDxLug4cVEAja1f1wGFL3nlqISawpYSbNjJZmE4en9d
kZ4T+scKPYcAjETrtU1eTKsijUE4X8olVZuadZ028WVcy8e4fG5ZQkxb46Ypv8cTFOho6UKfYb9C
SnoUbtv8KdO/+9Njq8Las/Zl/qSF6bVHpZw+to46WE7cgzwvKgfquNtYlou55LqvIwgb5qEd5E0f
fOrLcl3G+R7HfzlFY9FCHca4ORqBYzT5cR4uQvhcUpUQm5SnyMINl4esaQQRHd/GUQPJoqFEkJ/N
FpWB6d1hL5QgTYOY40vsLGX5gtCzvhJw71G6ni1zv22NejOUdx4MSAtPEbl2CmwhWqgxsqgfUvgC
KvBoMJ8iyql+fjwAP40wY0YRZaOjxf4AuIsoMDa+CSmgbzxOVMEOy2cM3hDxgGLPRsf81lgoWfze
DS1pVzbqDusNEGeouALItk/K7DTSQ+OLLzOfdSjKDvFlRZCAFhLareGTvo4LWw4JJRSKOwMjm866
T7urWiMzrDsWZok1y76m/SbDvyEZYMmXebvuxWsRddtUCnZUB7d5Sm2rgkF6gdGl0n2JfJWnn4rm
gbssTh0AAqvKz9Zy1K2IyTMfyxdW0DllQgAiTy4rQ32KxegxVKerTM8v86m/rXvzmLKUFdXvkufv
DU3D+CHYNO33Fvv7NKse4CQ62KJ0JeKKAEUCRjHjj34WHBSdreL9WRkYUDejLVT1nUKK229FKOyV
E1y3ISbv0bOEmERpeB5KqIM4fKOxWTht1F7nPOA/jEtEY4WXgyBgIQWccbT1aUQ8iCVMMB2LJN5W
coNnTG4HcnEx+NAS+bVWll0zv8plgSPAyQBQs99c5XHNeUBbhDgJU4x1KATOGD1QlrcLynTL/pgB
qa3j4tEbi2uvxQdTV9d5PzoVWq6miS5M866Xc9fDGkZAldUNHmkc2a1nJhOLSbm2dT+5QYy363uE
MvhtxLO0ssrWiS6QrsHHSK22eqQ7JqN/ssZVFrjpGAIXxV1sNK4SwWOJRiioQAlaoBfs0npnGdNK
GNPtlOtoHSZ77mFsNnd6PWw6SCG970bZnYZslItT9Jd1nl2HKbDYLH00K+EmbKr9UHtHeZTsyO83
g3AUdNkuUZzW02Mkx47CVdCYrpuxclEc2dxjGPWtJRqSimKtpv1O9ZJ1VauUe7a7AWMycerWamu5
XT0LK7ESEa9ZaDpKObFXmJlJCNlSDD/hWPn9EUi6a6rqxouNA5iDzxYTlBA3x1RG2IwzFI4uVnsY
4WIKOvIS/4gg8QYI6aVSPqI9uq3aYYd+ozBrRxmJXsbJLINdU9+ItGaXyRTvJfFGYbrro+FSiKIH
4m92JAWHSkc8aKQXU4yprybbnhZiJEdRZH1X+d1H2b4/Q8ksu9jUGvwfFyITfwVzfuS/CrHUzP9p
1OYsGXAUi9Ch6yGTAaq8nDi2KCfrNGNLiCvSMKrIdmJHFy1XNYND3IkXA2slrEeuheChivQPDu2v
x/PZkZ0tv43YzBIWZNVaT01Hqbwr7ANWMq7oWv2QcC2tOl03TeK8vyz4a+lx1urZSlxpI+qG6qKa
ZRu2pT40bbRR5eSjxe681vtjEzk3I6k6EzPpXWvJLrw67YFRS6Yox3TOgGTegvIWWG23zXUrVm4u
GE4+WK7U91fzAiAKarRt6sqa2gNu7l98LkUCJ1cuUQ7FiOkOMBpsTQuWPTo+cavIm1Zqq35SS0xy
VKxK2VbkkKhL8VkLCCeM+q7XH5rbJrxvJPSKFsqEGjGtBJFIYUs4y4PBUGuzECyPXQlXFs9VVFYn
fu22yBdliiEsgLS1Pl5WCm5WxrQ2lR9h7F8HQn0933O61D1ofvpFqGNHm/zrBPuexEovsANbQ0Z4
CHTJNS3Ug4X8mAFbNqVb3Z/S1VAN63Sc7mpBdIKu3WaIqMde/5I0/u3E1kSUKzzXKTxkN1YY0c8B
g8a2heCYljauQE6dstDgQaJE3NCoAd8fH2fJiV83zOnKnYtpmAK9ahSTeVheisyJQXWnCus5jGNO
5rHjHE8P7R6q7oa517M+WBn/FT+aq36WYJROUYqmz8P31bipS3PQKpXW83xDFea62AWXYaodm6x9
GaL/Kr54n6f8/7xs749yv/+sDHDzI58r6Orzn/r/sAJwLnN/J/qYt92P5r92dfKUPb+OQc5fe4lB
av8g/GGHzVUCx4fEj13YS/2f9I/JFWNXY83hP02d/XD/u/xPUyn/I8pN+RpVeQZFx79DkIKm/6MY
2rxpJxJO9SCzxb+IQWrin4PIhD5BSRPbK0WXiXWq50HtKcjyQoLcwF7ex3oUedheHUuBFaJhCPvl
P8uLoxb7h+Vfy2svnzn9vbxY/P6KKCMbDCefmef0Y6ffOf3s+Y+9+vjpJwdZxdLp9PfZ160ympyh
rBCiLh88tXM6vtNrL585687p7eVf+nLQS3fO2y4Fa3xp7PSds+N583vLZ04fXNp/+e3TWVt+cfnM
2eG1OcvG3GrZ17x1Gc5+dvmZN7v56uye2jprf2mhsJrRCSN5ehkRSwNnn1teOx8GZ4d3OkVvNffW
YZ81vPyeUkWURrQx6uimKo7V/B/gUsXRU4qVhLxyv7y+vCTpctygVheL48s/l1frHBd1bAdjd/my
qRP5Wi3vLP95+Xt5i4eLh5zVenr1mVODy+8uXzm9VpQl2hyfe+X3cZ0+dvrsy+8pPWhh5feBnI67
y40pcU4fl5pAWI7jpRe9NI3i+tVxzq0mveLtz4/z7BQtv5j5ybxPofunBpZ/vXz5pYnli0v3tcz/
9vKOqEecTQQGk7hevkB6/KWzy1+vDnr5+9Tv5YSfWlze0KOhXpVJjHanbDS7wNoCSbri3yz/ybVE
d6UGJZkvhcHLa40gVNtq0sXV8pHlDabM7jBZ093pq2RY4qsU647TS8u/JqGzg0A1Lmu//tVKH4uf
fFnNDq8+ajI2en/EayRjyUKiOCEKUlOu9PIj8xHG4TStg66U7NP3RIxxdqY+Zq+aFYPZm1mJj6eP
pfnQXae1e+rV8l5pTpvImMaL0+tC3/6Qowi09dzk8rpaicS3R4vn+9yF5TWvl0NXqUeUab9PXlt5
7SaUMrJAp9dKkRofLfy+fOvl+61qXFjEYU4tLP8a6mMdG8n16ViKbLoAelYfX87JCEhupQ9VjA6e
Y1v+k2myZjf1+B9dRDXz2Mn//u6fF3FpliLD+KqojVdnc3l9vohh3xiXS6NLN969iKc+nC7k6TWF
C/vqQi5vLBeykLv/5EJm48uFxD4u9O35IqamNV6czsrvi3hq09TNzA4Y2ZvlY8tZ+FcXEZr693as
qF715wtYB/Auf98jy2++cwGX95ePLxcxEqd4d7ofThfxpYHlLiTqkr8aXMtduFzA5WeWL/95AfEN
jFw9CnOcbrtgK1bQuhTJzD51vWJQCJKX9vLnmGvGQcGif7X8GSdldJlkxtflL1EkCojF+375S+6k
5I6k7ssnR/YJn9JiW09Gdx+yuf8EtH2tV5N6s7ylTt6NJo/Z1fJdDIMpVYxS67i8qZVMDXkLWXp5
t0bgQ/lHYQLu5VejWg1cWRWSzfKuZJbtOhhC2V3e7RPMdMkK/OqPH3W/+rO8O1qV+ao/gyWES3+0
ue9Lf7zOPyy/azTFS3+W95aX/rs/yx9zf8y5P8tfwmDeKH/2R5/7s7y59McaGw3MCWeiVgvDbsLB
3C7vetIYuOLcH1kz4peY///uAz5wApnNMP/nfcDl7Nrxo8r+6+KpCp+yp187gvr1lmD+hZctAdvF
f9h2W6qkiq8kCZI6SxLIIkLGMJAXzPmUX/sBWfyHraYhsWH4JVf4vR2Q1H8kiS3CvA8QNYqw/5UZ
yJ/xDlNCjoBzA/9jgTOnB+cozKsNpR7HfZTFiXIVSezwBW01+ONK060PwiqSQedfRTyWhjSkF+AV
kGUo+I782VCQqZOfYYtzFRPWNhXKkMpG99nFB3Ym3sVmflF61LDHMCBJnshW8WSRzuj6YjWaVHLm
0aoIS7ckO4KvsysZ36T+esQoG9RlaJSOJ5qrLsmbVS1Yu7CgDilsV5PyJA3RvdxSm6oP6zorqLZB
zz7FK0GQr40sxT223WSBF+8E3X82sEdItHRTSQTh43Y7+PFVnDef5aCcA54XY1lv2xAthJzru9Sv
7CiCe5pKR3xqnUmJEV/Ixww15igS1ak0N9QyR4q/JjF1wOEWHORKl5pPueTvR9YIq7wb7DZEbof0
vUM+RHb2W6OaW3zQQ1vti5tkrmhT5a61A8vajMHwdTDV67AyBafv2r0oNARSOV1GSBGlDjauj72D
mWqfemICUSWJh2yocA0Tn4u8dWtswgzYikPoWlK6C3RhH+n6riPbVGAdpOiPneUldiLg6uvTm1Su
3KAUL4u8vvGwGCCW3U31g5giQKnrTSp21wpUU1FQL7ryUyCg9E8KRxnETZ3sKZqtU92WEtMRFZ/0
PPr4OtmlknallJ6dhIU9kNzAVvyTyWeVNrTlYkeTdmYqdke5ZqMX28TIv4qI7QadZFLo5kHi6qp4
KTYE52IDDQIRS7X8GRefu64+ThlalRFGpS98w/fCKWvJEcuot4NwcszkqhyiFb44PCjIAAy2F9TY
Dmq3Ep6zlGfbvjntCTxlPbNuZ6xfzQ/XfwtUzjbd842mgYRHZ0T8BlORs/Gviv1UlXkgXbVkCjXx
LjJDZxRuRh0scjRu3m/sjbta01QdYxp4OAqmQn/ebJlWUPacWgqgmv0U3w7tT8X4iIx8JiZ4uaOZ
hChit7inrfO6qsjARLkzY+XKfPRuqIp5KL56AfYbglu58hp3/ukpu2Q8KTczoDHbxB/JoJcM7SmK
+vcREGl5PXnJehM3qVcoV7NNagaUKcBqYx9eUEy8ao/50dhrdnTTH1rjJTj2h//Va7WRvKS6/25a
1QneYuYkn1/OOMFkK/ZH+aojYzancycz2qplt2ur70qTr4v+ZzdTJJLQ6eX6MhYNqv7i65oAZyHm
xzzImU0CN9DMtaY1227U102SgZsft13SkgHRPyXkQ009Xov9/WBwpyjC3kIOhr85NuTuZDX2qISH
2ApulVLeVRSRrhIKNJWcpE4MQEaubnyjJ7kZ3kcYVkTk5hLrp6onpESEHSlVCsT3HreEJxuuJe7a
PlvTGzz3ZGeEFW1khosX9ErX/Gu1qZyiy6jzvda4x+JcRTakUq0rOzA62xXWVWupjw5l9C0Mo00R
7yOy0tkl9Sj7IvauLVIpuhJuBxJQdZtBGygfa2U/eSSICxLm6TdJr6lgyUkuSiiU1obVuEpEkR74
HLX+PlBfNCiSo5N2DIOKxF23r1qm7pR8bJ9Tm63afbpXh9o2rK1hPPVlhZKtWpXQIqlRnpjKUvO6
IQ2j8cSJq6M3QYLo6oNXkslHPyeQgpfZrfre8NA2hgkcjZodSV0NwpVCwVDqM9OZbbvyKN4VKEOW
6sauta+lbq6MCO1dhBtw7q+1ycM92XNTcn1QXlWkNrJjFcHa0INDMNXrpmgR0vRO4lHL0pAIGkvv
u1LrrqHjWlUHdkUtEAYE8peEJyV5PqdOpsu6E1eN+sUMcc8fKXz2p8Lt4vZZy/EPUepgY1ChJPQz
SWNIrtvcOwSDdCOrabeSWyGy9V525br5ksGQAK9Q23mLvE929abEWEFpQRPhGp97x6z2d+Ok2rI5
rjyR3EDU71PBdHPpiyUSJ8xXAygTS/Fuc+smteLjmFVbtW+3QZ7cN2oLo7XGwv977B2nsNlOmChY
/5e681puHMvS9ROhA97cAqCnSIqUv0HIZMJ7j6c/H7PrzEhUjjh97k5EV0RXVVQCBDb2Xutfv5Hj
Q9BzppRPSaXP1W6b+88NkpBxZYmWM4zJxqi1dabpi/A8sxUbhLElBDuJP6mX10FcD8sJTQBODUxG
h4CJpqxVewxCUM1r/Bzcd2DKuVmPuUYuqzM808/hK9a7VjXz0pRusSKbJV187DoGh1I6zsU0nZtt
cRMn6mmYUA+a1XsbiUxl4QWUg/TkNcPMz4qFJ0xQjpkxxPK4+nmXvtCQ/N/9C7qpDDGVPfR8Znwq
vkrZTAagA2WvLs7h1+j7MAvfDJtk7rnpEweUraFOVXqnfOtwiWmuFGV/O5IsRdI0E3arJF6qRgsr
Y3mkmbK3YizD5Kd4al3ZvEmz0m0oqa782D9muBdbJlfRqTIZeRnWZcrSKNZVrExdsw+n5thr9Zrg
Uvh0qVuc32yKmk3jg5aUQ9Miv2N6NTADK7thpmQ4WFod2wNx6OboqlN+W3r1Rkgrzutu04nRXJSw
2BhhoJpGtzaDuxavCNy1XhRRXSgKsWSEFIy178rYphZJtc7r4qAzKcYaBveYej2SDqPBCKgC31Ui
8SiE4kMJvbwpyRxOlHclFFbCyLdSeCp+KIIw76xyQwDkLO7utRjXGhPzp8BYmZ22LjVBggAj70W5
2PtyVhLfIz3gIrQqu2onmca9kuQnYgOqRV1kR90StmGv7VSR06FNgwzaR+UtkyT5bU6N71jTq+Un
u6mJ3qoolOZFnLvhmf5RjZgjlcPSgjmsZvk2GSVchIxkozEHI9bsYazXyYDpRWKNDLfFYzuMTq6V
WAxJbiUTSp41jsL8Wp5gVNahjoNKe0ccRSX6rh+M7mgyAMQ2yY8TuCUR3h/NomXU1WWnxHzIMCGJ
rGHWD/pRk3OkV2iC7VIuHvMuvsdleTFayWGoe7cw5czJpsDRBO+hD6pXXVIdvSRVUzOOhoybkl45
OvpM3A9xS0ncFImpVVA8W+mVsfK5Jvi2CmlEFKz78Fk0LiZoMnMPAvGGZq8wqQinXTs9XFnof+l0
TMmSVawVFdmQLte52WXoW4qq2Zs33VZx/XUxC3akNtqkvVyVgql/KfUYMdEnWqIsi0ycvu4hWgUi
6ynmtIeYsqoIAGMP1/Pq5EuDE2qoQ5tt55XOlAMeEqW3ENJgKcsLaVyb/daDSrSmP90jb3ZDPq3U
w3Yc8yTioR7ocaLoFAnjmgZr3vsHECA26r6yq8LHSS5IbUUcVkPv6vXwKzA5ZQP/wSP2U1XVWZUX
boEwdkh83iLS7GCl01f8/Kz/8jK//Hga6M8bKGO2XNQnDQaQjAtWdLKC088XuBj3nrdonCvhzLI9
07urfyzRPm3RbaYW/SDI1p4nNTtrtaY366zUQuC3tlbXKlrl+w/CXU1EAssrVXS4FF9/UK5K0xBS
1u9LDfxYNzdTp88s4mgCbKtGH2uRIHJKGSOz5CEyPrRwKzYPWdwdChN7jo6mGla2mZxUVbvp8txJ
xZLtQlolUwajCP4XrLyM+MBCyhedVpDqQgteTOtY4JhR7MS/q/wrHxxynW+fnHz+HDQZqAGGyeUx
FxeCJ+ppbu0bZo6696xAs5XCDzGTbdnbxkmzDJXU6YlkKjAz86An+yThJMEvn3wO1WSfG+4s1adq
2mol4QcTk8spdJW8X6Wjsa2lxrW0xoFTQbUCVyPLpPckhbdpRo7iFbNxbO26/01MpW1U8TIPi2cl
7d9rr9nHPtWw8tjX0sIMlynedSV2HZN+tKzWLkvtUGgPxPJyfNxEk+ZC11qoNOxj3yxF75enRkjl
9oG+kILWTgyidCS8WnATj5XOAcNdNYHppNbkdIWBJwvp0T6+VcRKNiTJyk2N7Zsk4FBX2l5Oqp9n
vspF/dbn/iKAyq8K4lFFyt4UxrFL+51mtW5tMOxvN4NI8E6y76FiBGW90epwVvf5XEOOFkJbjGQ4
/COa6WFYofglmm+ng2+GiEya8KUxgqVqVIvJe8xGrGCM18ZjMw/3ebtIQrgeUbHuWkJyoprg2ePP
X5T2fcOiKyX2CAKxwtbyTW1JlVEpUuIf8uhGKszFFCYuXtLnqmAr9uPDKPgwDbGLmzbhuJvgQ8aV
6MKd3CYGKpS+daWUYDGYjoVqwOLzZw0kTVYRrA9E2zHAM9X74P/S69s426vCaJfdnS7/ruLA8SLc
3nHgE4y5wbuOM2Qvu2DwZ4aw7HnBUtfu1RQztR6z+UFdmEnjmOZLHa7E8FlXUuKeFSzJRoQT/Y0h
VrfKeJWB9G0PgPoDtQyigCRZVGfK1z1Aq/usyNUoPkzyMUuPkdI4qi//VvpqHXfNMsKe0AseDe8u
C3d+mDjt9NYJdxEKDtPLNmfDpRR5hpdjMCVs/OQUmMeMPjCfCHm614ZpE9Cs1SNM4nqfAdqQ8LaM
kpUlv3qqI5q/ZfNoWBumDmOhbaei2PR5z6k+sJFgwgj7OA7354U2DgFCJdWtgtWQHzzVcuqM0E8/
nnDriq9ZqGt/eSwKJAgD+jllpHrpqM+q0RNFkJNDYd3LKUQmKg8hq7BzYEZn9IIrju1bqWfu6D2N
nkj58DxWGL7FGLDlaTuLenUlTNlaoWNQo4dR3gbKm2+QC2G0jsKakL0Yu/EzT/TVaIDIwv2ZK01n
Mpuq91QnTvpFNF/TdmOIOHw2vev1HVZnMPimY0PBV/XFr6pMV5lV79LcYLseX4IaFyhB3nSp7Hqm
9FQNmNWO0jpVlWtlx7ddVoJwAhahwCiT0KpdFAKmj4wxSsX8oC56gZT0klzHbKQdJmNn+C27jGt2
gkqkvHpVqvqt4rm49MUxbLZ4TtfdlB+6eeeKswQkBhv9k7XI5/5cvSLz/X4kczXYT2jozlQZNpOv
3wewo1xMvZkfptYOX8+Oz+kLMalPgNfTDDLx6qpg+w8j5kvRyCURDmqqSqOmwsP5esmosmJBkNTs
IMQQ+mUtvp38j747R5YgBcaOQyeqc52LgF+yblf5lonMtmECn+jYdT70QncjC4dAwc0FUUDve1DQ
b0N5X+Ejxy5iiynmrQb/FSdiWE2QL9vXIEustdl5H00V3ekNq3DUTy3rC5suwHCZDkQBkDXNVZrS
mi8bP53JovGiZcMqGWEQKlQDxaaOWMqgCkLNRFI/No06l71TURBbKq3UqnWkqNtGyTNwHhgAem7A
Zix83awl3PJgWDc5QZbRSo92ebJGmnbOMD5F00GsXgCSF17ZbLU6n6uD/FxK2ivuk6RvRtVtTFgk
T2fibAGJhwwcpfqHb66gCd3h4DbXIG5juaai6ZlmfhDaYSbc6la9NyYsCb0U4WJhYP4ibcI+mBfF
sYqmWR5Bs+vXWnlfkZ5bD7/76i41+mUu/85gLRi49hW4EyjhQ22GmOSF9JTBjG7ACdSusoMmO1nF
OC/Sdp7iyz9Z0syA/M5wgoPuniNGrh9zdV9KSMbvJwM3u6xzPY0pQ7eIRxNioi4SVIi7nfc8BMay
EaqVnqRvWEG4pkpsh/GgCuWtnvV7XDVXvde5kWzOhdRcmxr+Bfl+0lqI+NBoQxEr2HzrrcyYqkhJ
lJtOXOQAmR3CjsKM3N4PTgJ6uyx+O5vK1G271iaqB/zT67Dj0fVLuVOPejfNk0h1fz6lL+yVqHsx
p1FMS1R0hfTubx+ZGcsSBYRaHcS1Njcez/ZK54yr8uSzg/x8rXNN+/Xj4lIW43OTaaUoXm7sXZMY
RRZNFRtXtQKCXMK0XlSLawF60h/36Z8udD5hPtXyglSPAh1wdbBYUXnKWh/fY0ZIGgbGTfU04BPY
dAN+hsFW0x+0WHjkdoFvkVv2kjPq7UoJrGWsjcsEjmphxbYFYDmCyzY6ZhH+WbzTne2QnbPffW1t
rKKDl6RBvy3tokgdJtDPoWgeyiBzJOO+xT5zNMEoEWWO3jEKtm1f3oVy5xRV5GSoEnzhIYterJYD
tT+orFpQ1br8QP4wThTCprlP1XLZQcs3vQ8xpcUcnzoiAnXjNSrNmcwkxfPkGWm2y7YbDcwQjKNa
PWhDsy5wkRXUJ5Uvb5Lv1OrF74FYR0wcBeOmUENXjQ2sl+gJrOden9cAwXE1unIsYmuKzT0mwJ2I
90nz3vQvWfJQCE/iuA0m/aauoyVd4jrU3ru6Gx1pelLyTTl+jIqOiar1MChgPfjGqjKzvyIk99xC
0ErtgXZJTTH8DN0E6Nhb5Eo21+hQTLDItNLZAf3Z6Kv3WFCv+1hxpaDEgnpg9j2SXTltw5C2LIfA
7hPY3jfekvHAjmoHVCdbB2V1YwE9IxBZSs1Dl2/1YjcJDyoYSGAQrKt/gDHaGrrq0phrFUhiYiys
8T/Livrny/q03C/O6VYVplSWWIXn7LgWVxxlESyvG9h/77r4gmlZZahcfF3/zmX+tNozXcNpVYoh
Y5+yVVLY4cyfyStCfu12BanHke1oliz02X/+MdMwn/E9iUTFS/CjxQijyy2zOpxNJCSC95rZOb7p
mlnF929ZFplYM3Si4oHsdclhHQwIGp0odYcSaUelH71xK3qn1HwuYjx/SVuRJ0x+W2aH9gQ8jIxv
S5t1TviJbwXDfwhHA2ReIbao3rQMmZGc3COimQ0avfUZwqhPvvcBKxfpzm3Z//Z78nitl6xOEHhh
/us/dMlbNKAVixd+19N7vwRZ5ajdtBDyh6E6MOW5m/x9YSqHXP81aY91/T7JMg4p/pX98zuMzLMg
TsSQIQXomnmJ4w6cjK05MY3t5sPWPwGIO/raWA5LcdXMRFc4nn3h5Tk0u6uOWRe2Xazmi2tflH5l
KuD57XHtsw09LII7fwnBbUZWVLEh+/KGx3GLCnF5DkRt5vlGuHp8XHjlnW8BXxfNpDHg0FLQc37d
1vOhCqIghw5wZv4XJlG+HgYHwBR2ZigIKaJ79vx9K5+6aT/k+J773bYXS/dsnpbk1kLwvHmGobPO
jvjzx3DhLPTPrcGyVlSU7LJ8GZbkS8zVPU/pDyEG4tLUbhNp5xn9KvSCU9gCGuvTa4t7dqPjY9sE
u9gKr3yPf6awXw49mY6AsTO2E4aEF/tFN5mYgdFpw9gfsIx2co/bQLpdKjcWmd6Wwu6vlaQEbRKR
wUzR30yi9ztCk+JJmJJZ3UxlXDQERL0laPfCUnHTidnWlLplV0BknK6s5T/a/ovbNfiwddQvmkXN
ffEyg9FQUrau4QAng3eXL0QQConIYtMv0Y5+5GGIZrTee0j/m0BZ6/Kt0Bz05JH52xqfurVUQBVA
45K0j74iODUsVq/6xfePsg2IpevCLY6DH1de9FkW9NNtX8iGfDPVFVXSh0O0IrtqbuX2OSAldTrf
HhwS6d1zil2zSG7C+T8uOf8RQet/p8L4/y2MSeMp/s8ULCfP47/Srviv/nGDYb3/S5EpBGUdzTrD
ev7Vv6UYpDRp/wKUNOFGIIE4+8H8F/dKMP+FR8I5bQl2la5ojOb+i3wlyNK/OLtlkYE1rkCcc/+R
H4z6FdQAswfeEVWJTChDxevisrHkj48p5Gv59hzH4JoTSJOD7bmmrUBRCOaed3Bs1PvE2Pu4ZvqO
YVAt2cqOgvX3VG3Vca44uY695n2gDE5OSB9sFytZEl2ASirntFlLwnJUVzi7W8S12WCu1ofSumO7
4SAykN4ePr2Ev/Bc/ojz//tT+POTcAfg68WyifnHpd1Y2YXFIGPRc2DWrk9LvZ4DPM4KxJfFfOjo
5GYhWO+ckhAJ2yL4lfS2vGWi72rPk2RLmlOekgGr3OsR2uf18+kr/fet4XoB7EiCicz/+XpSdK0n
ky5o6IcJu/pqxYhZnFamtZOr98Z8C3w8x42VQrFJ7U3mwYta7NLxXg6RxB+4+7YKgBIVG3QOc/VD
l56rT38vUojmh2IpwuvBFHWO566bLRSZSTgGK/SFi6q6r/OXNkOkhyFg8hATFeLPdczzvOJZMjZl
hjrYFB0d8+4QJ7XJUSjPAjxSpbkWzf6Rdv3P7JWvg9/vz+GyEQr1rPJyVadgyF9bxhqBE7kBxKf5
NG7H/i4ARO+NmemvtVmV2AHw4CKYkYrQznqDJbnKk1t5IrEAOtW1mfhXGOv7vV2Ux0puAdIF3FsW
bfXy4WzCGWr0n6WrETiYQyCz47mcLaF3FVd9d5Xzn365eD+vkItyxq9Usop8rl4WZyNJHezYp2Zc
9eYs0W/y4RZEUOvmANFs6dJCitfIZBmbuRYvP3Tb/IDX8UgyPWwyR/lFNoz0oWGI3zrVfSPd0Bbm
5ey6Y87XFvr80MAcJfYRCg1TZnl/XdhCwTy1SgTliEa9BU5iezgQsgNs2wPv27kxC5i9LuKD7wzI
HVw1d4E8EuFavfN9YXEfMtRUvm9KskvDNm+w6ixsuA+0pioUl+fAqVvydVxP3nWeg4nVLUqqGrE1
GMacFW/mV+od42xh8/UNcgumzDSULdpiVPb1UWjaoLV65SnHHoY0/XDrdHLs+PV7Zb4JrUQfieNR
aCt4GPj4Vsue5ujtW5XVTtq9qfhnMTa1tmp/ZzU7q/sQg5fYb924we7uj4uFuVLCaFud6QU186o1
KUD6vnoJ/cj1p4+pv0vHZZrihDVi/R3ULgMf7F7MX+Or8p7jl6W/iEcTJ0X9pShvw0dfvpeCNUxH
eIBEPivrXPvIhN0YLOCfmu1GsLZxdoeXkyHNxXx9Za/+vtwNhpoGjwuWMQOZi2rLE2rk/wbvq/dm
JiYI4KeprT1SvwfzVHMAx6XCgaK1SudlY6dv8qP8nv1W1lg1gF7Y+VtwjZPyZ7rx5f0x9ATXZQHR
1smci1/fn1UMrdQiXjwOeImkG1JTcqip5r1n7YxqJWNzgGtyIux1eQGRCBQhTnAZ43kX28aayPt4
KKpFbm59eMzhuNYgnAXCRmYcSPqQIK+0ZBFZj2rp+oR2jbsy2srZ3m8XTQMR4VnLFla22HH2xk8R
mgGBTwW6HNIA5Qw7SkczudGyY5Udh/CKuc65qvi6cumYDWoLKN/nlMfLSl2DfooD0iAdsycCkWQR
q35vg8MmC9VNnMb1boUngA6cWV4MkZVrkPfFMpRKZ9ySDQHTKSH1K7g5K7Od7C7DYuAV6ltwILcm
eQW/0X7T5TQOKT93P6+ji9kM+8/FrX87UNTW01s1PjXzmNwF7DJUxyf8olG34oTzxE4lnu3MC812
8U3SzzPBGYpl9ZxIdguOBe62QaT+7sl2/DQ86HcRZLeGWZ9NKAbcJOI9GHfOE8BOW9UHeoFNUX2A
3E06Ez1Hzt0kWrSNLb5Vu+4Gg5cGs5LFz7/xosv+5zdSOPBqzujGpfBbDafULwACj9QwsC1t+C64
xdKlcDbA7iPABfe++aTbEuZzZ9gWX3hh9Z97Yp4f9afbOK+iT7BOnUujQCyPdJRhWVNw2PGyxnLd
Dh1lYbZOe6hurp7J346Xi2te1E0IhI3eDwP5GK2Sg/mqPHpsrpsGBa40a2hwzmMXL3ebezKoC0Kp
0O1f2dbPcurvH8enn32xwoqWPUTWJolbKOj8Cgjjjp7tprlSFfxtbjPb1R8DsPOBv7KJEAKom72L
gYg4wwenMOdhTEjTwXPJfqjmXXCrG0tp2gtB6irlNpjl/W8ZybHhHVscQn5ePOfw1h9v/7wRf3pr
2hA0UTnwbTNwIcomjR+FeFuzch1MoFjBxraEjNDsLRNJmr7m/lvBVm54tL+J4BpAsg7RWgc7cGqP
fDmXdC2xs8+PewEri6E+JixOsvCcGmNv4x0aVnDbflBVz01HibZzvXcZ+OamXZFJOE0z5eG8D5yx
fHHdVDfQhrM7vllrbx1w2CC+D44tHyOxdoyJAZH/bBvl489P5YIR+P2Tuqi21EJV2hI3/GOvYmG4
iCd7PtQuyoASBoAj+uuhcL14pjyagp0+KZWdSasWe20BIcBMc/CV8NelhFjEZnzbu+I82Jx/FKOV
DgzegM7CAxD6BS3Gz3d+wX3/fucXp9QALShU8lI+EpmDVcaiwz0I2wwBaq+EYLu0a+Qd1iwnx4wh
aBbPDJAWxVfm0DmhYl9DTc6X+3poft0Uzsvv0/JqqmzwOPCk45mlRIR5Tf7Y4FYfsBfyB0wUkxkH
w4KZBTk9mZuCBKvDomaFLbRkrbBjn9PC71hLVzbNC3jw+3O6qMbCTshyIVTiE62dms4iaHCQy88z
28aa547nVo/EyI+2r7+lK8ZsGaA0pkR0rl55tbq/9taUC/vDTumaODNFjimK9goHLbsl8KqwexxT
3IIzx7ALFhLsYMlVWyr42DV6O5acNneLa8XyBXPv27M5IxCfX9pYSNmUFxp3ozgNva87Lq2P1oko
BJldzmoHpNq3R3SNv+piLk+LfMDHC5obvjxz/74iYnOuMNnkC71r5+120FHM282vhNxLdFDsDb6t
vKKjCmgn6VCey0eP81+58i1cqDC+/46LE8lKgsYyUik+EXbDnOYVJU/tTEsTu223oJwk2Cd2o/s4
dsTltSyma6fy5fCwmTDeGkFRTt17wbx5bc0VWPSFW6N+33QbpuZO9QrnDVcKE5qrq/S2cSUNFrr2
z5/fH1bfp88vFAPFg0IWn4BYy3qrGg4kSfOFG5IpQsmu6KNVXcE7duq37tk49TPJ5R92s2k1lO4w
x9ioDm4zOtrClR/4OyYM8SwmJ022FfYRRsar/qX+JewUt2TWR6Ck3e2VZf7aPwx31IKhAcc3ZNxP
TFnHQ99G+r1WL0igyjvXIGXzVGA5iSnss5bsUcNl2hLusW8cNHUFZlFHsV08KuZcZiKFMezv/omh
2jY6G/ZskR3bpJ5UCW4+j3JOpEktzcdAwLxrExknkc3PfzKy3+WwMa09bmHNtEz8ylbEWygydvUS
7aSZvIkW5bg6azyUR5lbJF4xpKN3gvvgtkSrW82Yvno78zg8IwH7ebf+e3n638XDn67/0/tRWy33
M8JST+fkvMTFU4rp3gSN+536iaL6occMcV8sm41MAl14wNK4esTha4d8CNhDPz6jQ46gsbqCukDt
Fkiz/EaBMf3EOUQWSY4rFgcupgKkSRG9bWyhEdHrTSTaDGSyzIrcaVX8khnq2uG1hJY/XfUPu/+f
2unTz4OnEFiooOITxpyzfEBZwtZ2BC2p0xnleD85BlJEa1NDibz5I5Gi/HbMPTE1hDP7KGewl0On
pcHssqNHbdHsIEHyVgbd6feBj2AS8rZTpk6EOu8W3cyVLeTvGzMBBSIE5j8Mr69bYVei40sQrBzr
mY5ZYYDWxyFtxpqlA0wbKmtPcgkW2mCMlR0j357uyVxaCdn854VyMTP9Zyv7dB+XBQkGeJUUch8Q
YJjXq46xAcIzabRoQhIiX0l8Mjfj0nhWxSuL9HvI1LnI/nTti5KijYKEDMFzYX/bnfu8+ghbUzka
NyXE0Kf2QKNxPTrlGwBwcdGLwqFAMGkO526im4+jjdHlRLpVvE6dZINyD16B7xS3/4uZ3V/L+U8/
9qIugOpfq0nbybxwYXiUgkXCuCSSZqmAueNDy8tG7wIzc+Y5SnPz81v+c7B++17+++KXKT+aMkip
HCYyENHY4zPscCxWBKSLr+dmFHmWUA+2KizFju6qv4GASSnXlk+1d6M4Q4L34tzwTyRAIg2xOtwR
76A4DP4a31I/vVHl5c/3+/cD9tP9XhQKADReIgi8pAYXRqAsG4/o+9KpdUeNbFASy84Zii2QT6tv
yQJn75+vfzFC/PZVWBcHfCuLYmQpvCzARGaV7UJ0mjtp3Eny1lBnGljFq7YJ2fyQGFiuik825nG3
U3+fwNgieHJzLSzqYq76/Y4uGtIh9U0z9Lr4VP9uVvlt+Ev+AOA8T9qy2bjUrkEz0pXPxLroPisC
SlXTipPThDvfaEtz3QnX+sq4Dxp72jHlnimz5uZa9fx9XvH167QuusaIkVGEr2l88h/SB4iD0v4s
IUk3zTuEPukk77ItUI8xl+zA1d3ijb7wZXpKttUKf5JldNIP3lzaDFttGbndUjxNa2WdPeDBM3bL
moQWV24d773M7Xo7PBjjbNzWH9HtaOLBjaEnyedOuGeM+vbzejL/2q18Ws8Xu2yXi1FVWLw9/wFR
Ze7tunbRijfNU/wqhWjI503roDFMTQcT5mDtOYRprvk3gzhvecfPluyqhESneJTOevNAxzUJuJ2u
gmGuh7800ga8h0bY5PKmIZDJKZ841bPHElJHYbNMGvDYKloS330+95683BZh972Xz919wbzYNi3s
hB2LMx0j8Fne7sr6FOiPqeyI2sqCDAaxonOwnI/FeS0+krabT/PpYXyqiX6TbZg11LsAh+3c2Mq3
pWETo/vzE/w+prhYGBdnRQnhwLe6NDnFcAZTPvmMPBLkYKeMnB5roVPOuOQFFOxRHwUkKxRYCZq+
57hBxkXKnjNkS/4lbKj6vWydvJn1BJNiIkK0Ma1D4Yr5siQXs9r04v3P937BLPz+7V4cOQp0EbPT
efvRylsj2t7QdflbWhmmgak0+/lq6rdxwMWTujhoiqo0BVPhy8W0VaM1J4NopwVIlbx7ARlK4q1q
Zl+Nvpaz7bkTnanNupMWibQUxFUUr/TzjXW/fCg03qktbJIDd6pt2golbWnNG9Kiw3mFppQjBOjB
C66UJH+SHi8PK/juZ8QROhe+H19LI5z8KrEdZVBhi0Q8ESrbwpeXXegaTxPDhZ2kLOXn5DcZbjIs
23s0dd2LJjygKnn++VH+tUj7fCcXLy6UYawQhgNa41BjpvMp2pqLc59aA3fIc4kMq5XOx6RAdejN
dUb7fLpeK/614/t8GxdvtCObxIPjJx/VRbiM0FnK88Sai92qsZuZsJhuYFWqSxwnWE4FYy64xPb/
Ewr76Sb+LLtPJXcN+pPF8Pg4kr1FcagXOq26eugZ/sobRd1l41Us5SIX5N8fzudrXh56vtQg2m4p
8y0QOrv9nb5SC6g4sEN2cXBvsZV32WGAk7nKuDVX7QKY53l89+b5TQLYEjvesgcqS+zyqepdJKPz
YS1CILB+NTfCit3SaY4VW0fsMuT4+Hn1/LVJ+Xz3F0dogWt64FlNfIop8F+R69PYhscaqC9wQyeE
iVjS06ZMW0s8OubFMmYw43Rvoznro0UaLeS9eQo//J7RnZ285LhTR4sRCFWE7bpm1wL4mMVzGNTj
W3pNZ/h9qsg28vnuL07i0g+kNhl49jT2aMEhro6/0Y8yVeKXkE3CUKIcVpqEcndu7MxnMV6UNyZk
gPgmXJT3/j0IZrGJ9tOqhNb0axESMAc4PUtP0TlrLnkT9wN9Fm4BBItto8247e/6E/1XjK8Lyvkz
pmn6tp/RZtZ7pZjDyJr5p1Jf4zUxNS7kff1oVgA956PnGr74l4pZljVTFxGJwyiF1/F1E0p9XG/E
wBNPDWXymLnl4Oakn3a2qM7h3I8zMdl5B5LMPUjHwTKYV8xzqt++stXZDUgE9mz+54vzEdne4ESD
I9abIL7+jZw//q+75dcbvVhlGlkLZpFzo0zBzyiL0OAHsAmwy+gWUbfIdwGprvmm8BfY7RDl4o0L
1IL20Mm2Nr6P0a5vctvzgFJqFM+McZHutVtlWpf+ThTcIZ5l2D8MCcguXOeWMHZ87QPHfIdj7ORg
LEsfL2WdMxVHwRSjbytzRNKIpAyH/Cuf1F/6gq8/9mJRVl0ta23Hj4U8FK0GGCMOyulfsdOXq8a4
ZWjgjq50Iy4Dwkau9uznruOnR31RxZUaWsw25OrxOCOvNmdHmdX6HDVfr58rC9ifI0E9rlzeJoab
6LbiJJrd3Z9XbqFfw+C+vfhzWJBGZhCSOfQKlzJoyxT0LG3F4KQumGM0AF/h0nwIMaOBhWRXO69Z
kwZ8JtYU675wSS5RrryOP8yCLw/k4hYuTmq9JBolrLiFPv8glVP/DdQiPEZu+AtjlUZ869S94FTS
OjSXAXOZd2Oyo3ecoBQbM0pXdCV1HRApsFIDLFh2mvnr5x3Y/Gst9HkTu3hjRigqVVsypY3yu8S6
maTtSD3UFoxRZq6hEmfdrL2XsXs14/XQLqxTyBjcO0XKNo2XXv4gNew2NnOk8BXGFN6TjNRdWYPS
tW/O8rbz2EF6ksmX4ES6IzEKgjtaQBVoerRs8slw+TbuomjXzL0FzNxF6K9Fac4gYFcw7JbmDAgY
nLo8N8KXpRp5qFuVmWMqcwDPcjes0jUGJ5iCnJo3eCXx2nM7J9sLb9Mq2VubqXatjfTo35qHYtPe
+L4z1+bSW78r9gM5wklm98pCfJWiY15sQFJv2oW3iLYDalJcRebiDMEFVvu2BcBk4Mtvm6vxpduG
m2SFARdHpLcpFgzv3tSdvDAXkls6/m14XwLrZfaAfyJ2fM54nwMiOP59vEY+mR2UJSKp5+nReJQt
J3o318Gz/trBLrEVgLfB1rbtzfRY59vi0N+0KLY5p/OF9daccKjq78O1AqG69h0BdfRdvDSNTVhH
No/Vl28E2Z3wd+Gpn11ZnPT8T2xg5PYmXGq43d4X0Z5fLW3qW0PipvSDBjL/ljqhA23deBPvjXm4
PveKytantXw+hxDjznbIuqfcdEtc0U4Z55s+Tw5MvONXMDFOvfqB4VbOKGHuCtvGvcFzCBGorWxF
R+DtTLap29wXAKulzURCjUmQ6t7ao0xo3Tw/tjsSXWftsdz1UBeyGcLmzbQZZ+cuj5FMxkHRzOvX
fnA76ZA8W8o2Up2K0leyFqTB3jIDGcZTR8Buivv6XWGtMpJYCkqheIUxGOF4KaBuQl4mbAGb6Bdv
lb4iFzNzYujmsri0kJrct9D9baxdDul62lg7dnU8X9d67iiBnX0AluLA5mBFhKHYfXRKZ/+HtPNa
blxLuvQTIYLw4C1h6SQa+RuGpJLgLeGffj7oj4kjsTTFmZiLPt1H1SWCAPbemSuX4ULpuRe9V0J9
Xvgrci/ildQtTpt+PVvKh8aFBDCDjrBQxDW39THNvPBBra3G7J3QI2Hoo3/0t/5eedZfNDpHpm8M
5lj5sm5qBIHXjtSZiADx3GEIXOMcEVFKQFVnyv9uKfv6XRQJ/Dbrd2GDltMrtoTAqHc1BA/ldVss
k2XbLMRl+EqbE6YuZdb5UVhJ3v19YM+t2rdmXCBKvD1DSuIyPc2ObGZEW/FhuJPuGDMRoUNtqD3h
74CAycrulXX+HDsn+2yj9AX5KT8r3w42fb8Snksm1CJ1trAE+sZHBW0+liNeFEPGceJ6PW6pVbLi
kHg9zwCiI8z/81pL94MnPUKWKxrLx/NqJpqUboFqhbf1R8Og4T07f8iipwWCZZD9Vb+o2jTmVql4
qG+TFekirQpd3xWEzXmprIfHoXXIDzEj8NEWjRSt/SIfPMYtjCpOrzlnokQYiUOpPMQeeUvn17a8
rbun7Bl21mzbPXRzk7OCzPFym+6NzuZVnjFqH9x2SfkQ3ca40AAjYCFkdYdIc42d6rVL9L40yywa
8mIkRy5W/biB0+LP8eJf+Ht+5r903VQP5gxgFGXmDhAQnBSfClJ5Ymuc8pu65/Z8lKPblr0hLl4r
FkbBdsrvskKhh/SSffKKCTeoyoiZXYx73F8amahFuAHCy8kRtm23iU47eAupf0CfqKrr6hOkGguv
EG6EtGJAoe/zu5P+diK5QbKY66NAJv1md8aaBOgnFe6J6QnwQmEAk+GOMzuDvddcxukYjljRIKlM
jqKJP5no1smiDXrEaq+6sNMZNj/hnuemO+MRx0RwyBHO32ir0bKZJDSspJY52JNAHiqOVcabmmKt
tC7RhAWSK6C+SlYJZVO+nasW44bKsLVpBrVo3uhB1ATx5teDv03yRzU08x20foyQy4nQxM6HNmAs
rQGPnr3wOX8wAiti5KIhz7eEgu2I0W6zadXzTSe86p/zvezKneUXi3juae9nw5vfyO5pAWDDAptm
qP5ePww75c8cN9jbwsZFAceWTjRrBiPVaItwPikgaPCmH3txaKHePHnhSjDbVWuzvzrZPVE0vILp
MbjHj0N6S+iCFzoshHE9w601e8C5Yic3Gz40tkRWhWgm/SI4N4tGshXKAriIAaYc/JJtXFjJSxF4
kBPpr4/RSso9o0VLhRbUk5LCPrPDMy+Hz4lirVlgsHi6yTRUBzMrWuMsCWBVhV7Ln6NQ7qhAVuE7
pMsbrKS0E5aIwaLZnY8Sy28PJRM9of4avue3OOfC4fHFQ5+sz6j83+TBHbGCVnF1wxLDVgrLAGkm
uGxc4/zWaqbQ8cQ6LgjlORBwcwXDUf+uNKfmC5HPpKChrLmocwM8zspzAU1ktpIDW2FjznFewxZt
CqEE+gwNm8o9Iz2MUHunVz0KhrTdCNgW5LKTx/FCrY6AAnQkvS2+BjoBKHuEvYp0iJMNjpZGzqMV
zWoBbaanv7SrDyS69exJmh0yPCxz2srPUVzH+Oksosnq8wqg98Xz/1E7fvWX/33Fi9Js8OdFmOp8
RUDPYjlMaUWYRFqkHp418EPW52EQXDKEHDGzlXhNaFG8khnZ9OMhZC6kr8ToNo1vatzWzov5FruB
GjXokvQyixkBz9PS/1TQhkyOEwAD8RgeY2Z/aIBc34RTXcP1KXLOpO7uLHuzBCtwG1VxKqxF36JC
Eu9jp8TfJDso2RUW6oWg/38DG/99+YvCWcaoUk0zRTzMg4V+WyzZic3AoXRIzN5GnGlfg2++YlL+
cbu/ZBnf4JsqjbRkHIr4qB81GLeLIHEaxrmwkCBP76crEL1As2cPiAT3oTdfy+ty35I7TUO+YurT
fYQvE+we70/P1Ru7uOKcWnP2fPpzIqjMRDF4WkkNE3IAKeDDz/pB5GlA2KIBRu0wWxeCp6EVAKYR
1rid4aYhPJ8OhqltZcRh1rX369dJwrcldNkeqfSJQSmUDExsHFcY5GYEeprNHgf0cUlM4FxazO67
D3W0KgzlZwv/JV7lJtAFTj0mxv2mYFVQT3f+RmQzJCewg+u+iB5w1dWJOmTSLwLf+hjsPMtAojHH
8XTExzCfPYqAVfVRwueE+M2wrUJ9Z4aUpb4XP/67x/mdivH9i14spLiczXPBr+JjONjiUi2Xp+xG
xFzhk3/0VveqvyHZbnHtndRs2JTg+4hEf6Gsvopx3IWag8K0G5tHzUzGTXrgZSQjBZsdCEy8l6mL
Kno759lRktc27h94reiMqJF43nfcinXyLj+W9xjU+rZmBQ+1He4yG2M6ILfehvzkMRHQl1gSJYN5
trRFcpMc4rsBb4Gbgl5o9IjOW5Az/jp7gqR8ZzxNEF3sUN/Md/kuWmDkmDW3nJXcYpkYeFJCdrm0
aB/614AjDiAq285QcjSkhziDZM+VRUorIy2a0ak0p+RXTCQ5AQcvs1VxiFrIyytPYUKC/1pe9ODY
ZTGi+ovJLM/OrSDXkDVrqxR2eLmR5AeNIsVNcu1TKLrn86qxAgN4JjHJqSzkRTQSbyzdXxuh/Tq5
M75dygUgpAQnzLS5TkDrRqVgY9DxNO+DBa6ifm4rOd60KQS53InAUPWsN6+lGf86Pf1+BRen12xW
z6qqA8D3P42tAIi/nEfPCuqgbJu6wriY38MDetA1pw89MvfIHC3ArE1YheADYKHWlYfzF1IyHTXf
7sjFCmnEPMrrE9ejkGjpVO+zwuXcxjUpNftyJUOBs6vPOVQSySLtQnEouhjDXznTf6VMfb+Kiz0/
MPTS17IM3hYMXivbzdehPRIjuC7d8J5Msz3E3a86S3qsmCxrFHzXVeS/zpG/X8XFSEMsM6U74X9+
1LbZxoeoBWz7Pn7xmbFcc/9953/fhL/d+enJfDt1ypkqKM2Qx0ecPCAZZIv4IRztbORg5UxejrKV
lDThs4f2OX6AATI8jHc0E9ExZqPobVgHe2GPKfoIGKJtsmyndlaavIj+Ng0OyrsmkrO2xbg6fxoi
q7IHS1v7x6Bf0Q8bjIYrMw6cc7wdi4Ww4SxHRzHHGFO3fYbY18Cw6a3+xxbwNUz69l3PdBBjM3Jn
K2cEhUkcPJNqChLZQ2WN3fYqBANvLFxfGdjjDJ0/RssK8hTmxVfR6wmd/nkt4KQEHSKOQvGJRvzn
fT8LSTHU3Uw8ztj4UqsxQCad6uSq89oaXnJ4dkF7VDDUc050W0r0HoKsv+QDVwi0QhvEUJjNGyR1
caoXxmxTQxhNRvZVyVTDAXkV5pUnzpFrrPdf+Eg/r/xi98K8Ru38UhSP4hEvOZqVsxO1JtCVq9sy
qInp828w16EVX9u3tInV8a+7drFvxZJQqkU9iEfMz8oTxXO0kWGMzbC0l+deMLPO/kTaPoER2sXc
CXAda5B2NiCZOLhRQgApEn6aYnzMKQcwlt3hmXaGGxcsIkdRoSZusW44bwwJqZ1FZHAeLAdjU9GR
lNJjE76EzfbM3pg8Df6qyZ1JaVDQ3XGIYkXNkGhTpND9y3gnSeAW4qGcbYJ+f22r+j88BEXBqm6O
e+FX7f7tVeb2Gz7hgtwIG6gFDGgIACTYnXsPHzCHL6Ld1r13ZoBDp2Zc2Sl/4YVN78B/Hz89p28f
nwpZ1LZ9J070WlvPF6q0yFe9h9s3TngmQl+awOumPNK0Af/9+P/72ItFkwbRTA+zXmTkA13zrjwY
GrhkVdjqY3xPaADE9v6mHhbyi+6ONrBjvzhzOW84DAgedV9yr1wz/rp2SReroU2UMidkWDyqx+RO
e02xbHilLAvx4TEzxJq8ZBUKsNKiFTZI0TX/vX//ItD6+SQuVoThZ+eTpOYizAU0KCfeuQSV8NSK
JqT3avjXLJoW7MEKX3zouxzxAv28JcI6puVEB4hhHdXjUgTihoV/Xtb5GrPq/GzPHLpv3m6X+AZN
3yvzu7ZF/bbMVU6KbVO614YVv0zRf36Xiyogm48D9skjj7eWXM3VHQDpwGkHq6TdMxG1FphhzbFn
vtEWSuIoTmTTMmRXbunVtXVRBoTCTCmaE48UdTooOxgdaOEJJqDZRPbZCm4mnxqgiYlMgNyo+//9
/IsCICvjREwr3nKMjhl5gGvjCumCcqOlIkXVLHXPWKgP0api/3n+9/v0+/zu28q+qAeUIBqEVilE
ZlY5L68V2yEX0M8bcz63Jh35SMLuOkB5cAqdMl+CrRRXgIdfSB0/3oOvwfe33aWqc+zZQt4DXScN
yVJaax66w0GKPNC8TbOfxvM5pGiSmME9jC9NxHUXY/Fvmg6XwWZDDI40m8wXfm5y8aCcInmIWNqU
6M0NsxMPqMPOb69q2aZN4q997dsnXbz4ek9YeB4E4hFf7AGVQuZmz2d30iaG2kGvHFYtnutXq+6/
W6KfX/DiRW/HuFR6Y5qgP+GT45zdEXO6Un6M273MvXbbQwhGk/l/fP05z0HYnGvb1y8l989LuHjX
RZJmWrXypx1dn6MoiOGKM24qfI5umvkhMxv8LDlke8RhsSPqm9pf+lYNoyTWVqPw/u/X//dX79uT
uHj9tTwF9pGFGS2A783BME0jfSNBo0e6UiVPTbuvZ0yRAVYVANPAbuK7c+5Nb2igef++ll8UAj/u
zeUykJtRbbuIYkfX7vvancOolFGQOUo8CYUAzIYHBnDx3JLCVRTjwuxqH/Rw8/4zZyqJ8A7nfHb6
3INq2GfL051yF+OquDop78JL8FYgAPAR5eZWBCxhanAZb5LExeIMspK+T/8ozRH4HVCkjQqrVh6N
0q39FYQOVARp6f772/7Skv78theE4lkql/2JfOVjO1/NBgBHRGGTX02SeyQQdNkmFjy1wRvfbgZn
BP+BVIK8vblJBvcckZ6x6NT/dxDw5zVdlDnJ3A/VvmQHiHXWR2rjhx/7DNuocaGgS/XaF65qen/p
yH5+qPxz26nyk3iad9yIMl6dGW4oBphVMiyIXk8fCFhqwr2Ur2d25oQqnq7xIu1xN43ana/uavg6
tvx5WhjFsgstSFRzU/4UBxtBqahbTDgiptB3gmCfnwFc+VbQZCxIq26zKp1ksHtC18+rmvfBN49U
LLU7gMNil4bxOnjPtYf++xaLCaxCEBlEwovvOuoNXsMiO1AkbVqr65lLkpXJOvcqDz/JuHmS4yW2
1Eq3ZibJI49e4FZdc2E0fm0rMGj435dxUcSJWSTHp4pbrpJfA1MFtxpTHyaZKh+ZAb/olQ3LPS+B
rWEXmEGxOOPn3KiOguUCU2WrpvZUppZBlGwscebdJylcQboPdYctDURMNAXZrVi8i1a3aubP3gBr
ClwhNE8NwV5eD9ZrjaVJQI968yU3DSz/Hok5Jmb9NN0wfDfOXzANrqWtkWyAQnqS0fCMrhfJ0bCw
pF6Wy/Pt2NlSsp/jNNAKh0p9TEYE+NfcZ7/s2/4+sf67Y5dnYyKPPdABnCacJBHXpQTR2OIdNANM
3ZnWW7j8JswHT7daY1LAsTuxp4y2sk4hJMFMuBeuKna06bz610VdHKNDXwptVXNRs1XzanyQXXY2
Z8v2Ey4ESfDFzmg358QTGBe+Qb1S5iYTOf/eX/amNmfWdloiqTkCtPbWoL0zgFRnnnx2xpnXv/p3
8TaFsLUgjRQGwR++zWPvGX9k7OrlO/3s9PmnVq8ICUOpzLJZ0IeK9qAvGnOGfoX5GYTej7JivJYt
6QMUaHF3V3bQa4vp4jhP8jLWpYlnNjVlIwzw2RIaRHVaMhRmzG62tp/c8xxwZOosrGpmHn7QrfXv
q/i9gPy2li5O9KyKY4omrgIJ4fxGWPR/xtrOID6weR/qhf3Y0LDLACzXlVLTS/fX8//GCLw4Qrok
SkOiNGbHoSejiBCjZOVzMtipW9kyk0mVYWFjaU7sGP3mWinzC6rLvv3t0y8OC4y+hkQf+XTiAgUf
VkhdLGQaGGtemaUlMqmYu6opA9FbiBiu3PW/LUouiF4Xt71Tq0GmdwqOebQyGCTw8Mm4YuNqzSRj
jP3l8zRihP6JIqHSluq58uTZxHmoTTEeGCjkC/lkOLrhO0WI115rkDbFDLjfJ0gJDJgOUoAEQsdz
KXIZHYSK3eGBEWDf0eO3HIrk4NReRe+vnNDVDnY234045s+Y6C9ik1nC4GSjrY/Ifon+zUNnTsTK
yRLZLVG05aBZqon5+0dF75wnmGg0jo9BJpEleCp1ZEM5AsMumTxRXFy3s8zLqBil8FbfyZmpxrsE
zAwuQfynY67PSHIzxC+nM4nFVlPcVTMEkvs8Ws/kG6NfnaIbQXVxceVjBjtyAXyf0kMFjALNyUBA
hTFIC9BGhzdfab6NG4jycDY73KnAgYmIgR08WIpBwIE9osuALit8lupGq7YFLWNtVv1SUm8zWLa3
DUr/hLubjoeqmy0EJvdC+TJg1NXRVz0Y2l6M1lXwp43ei4bKq0YwBKWtCGJGwk9GvG2Dh3+/LdJf
/cbFy3JR5SZUNYWRwwpMwk2aWqilZGijvoUCdYBdAs4PMS6ZEV93Wna7HhEe7Z7/gKO4wCw63U3d
CBPZK1f196Hy87K+Zu7f+r4sTxhMKHpwlJR1pzwl3VGBGTDu/OSYIQrt+U/Eqde4hQ/vgVCyTb3E
oWLdq5uavhyOTfbekGf9JLaunpq4ZMXlIZTX586rQ0eMTJTfsFIYGgr7KWrLUdbzHWwo/5b5oLRJ
d/Kqes0OZDqOjIFAZNkf6TQZlSlrn5k1hsmcpQwNC/wTCNCoCd1YFqvTYy+vG5TDHB2hKQR8zOS6
0qToDs42p2B1svXZnUi0Gu0M5sWIdRHqkq8p3+j80sRwBt3WAYcYa0amz+JK+j+iwgAKK1m6b4NZ
/+AmRDZVJxoxNnBTUxY5qqMJ9AM89877DobbaLfQ6G7021G0kAn2lo5s34BPpbvp8FydHFIcFjGd
TDjeMyTMjC1GUMwHZRI7ib5IO2bvuMG5EPbwlJY3nSs/KnVjQ0L7yOBOcxryWjo+uu0SnRYkIED8
JcZ/a2yn+8E6OX6DAtCLBZfdoc0fiHjenCBbQ+dPLLlanLBxx/NSgj1lMSeo4OfAXlMxkYKY629L
eXMSVjQivozeZ6EFbjV/ghJ0Ekwp3dcfUEB6bCxybdudJHOgClMawq/8T6zbZ6qL6bo7ngdLDTSo
fx9Vsan8YNHH0PCnaqjfExqV4UjCsG98n60JuwJCJzajrm+r5K3q8TKIFg3Mm1y+HYOH8yq+1lD8
DWBevOEXZwSBsESjKmIAbBuOJCIu42p3VlYk35kjELRut4xeFoax6qQHo8aCSOhhsjzMwTk6MmKh
P9gi7/kshgwgboLo5qqw88sX4MchenGJFyV5IZeB38VKwECof48zmwzS/KA73ZazLP/QjE2oWgVz
8ztjo74ENzpmY2q/6L/IKVvil5jrRofqYeKeE8lnRarZnMz8yl7xxQ3411VelHpKKIdzYnKlQ0oN
jGFgb1HqfUDqd412C9A5st4LmyDDKIaoupTPlkQDpxxp5UWo70Zz678wQB+iXUnYlBvB20Kuqjpq
+jg31lGwDC1JtOVQXJeK2yav+GtpqQdI8T47YO10lbj+VwdC1LKBzRYO1aqEQdxF7abHc60WWgRo
7aSogoSwmqNEHMxoN5kNpveM18TBbN57WnWbXAVmadNg6ordl3pZQYkKdHVVIeR5ynmWjKnE/LYD
+/qonfq8UJBeE0CimMq9jjUg9i1/iEDHmg//qMRRnyBxaTacBc7QIXOH9n52utHQm85IKl5WxQoi
WJzgN+Ehkc/w88Qit1q2+OCeN3N/K8QesENiZchD++UZXdSco50MZpszRb5jF0LJIdhQQ8mX6nAb
CR0mNsrbVcXu9Cp/f4kuv+1FvagjH+67oFQOyWbSZQxbTNeQ1avbfGl45Pdca3cvXKE1Ert+3t6L
5Z8MfTRvklw5xJ9G4qLZQbR8WgDiaKa8RjJJp8gBdUsYKBZHRGKupSsy879oTZdXcLG6Z0E0j6Wc
K8CQ7WnWW5kTMMMqPtVVXOBgULjllVcKC+srd/miudbOYedDilQOeR3iefcnCF/GcSR+lLlyHeDR
9XAWdqPyYcj7OPUqtOOBlxcHJJlmUlUEY2p2rTKrCHHtZ3jRq7pXlyBz6ZvfeWhpPzSFyD6TiR1k
JtGOyI82Iff+j5cUbqDt/Wk93wuMAfFKlG4ZD50BGFNrBjMfIo22bRDnyh45i/nMUodVi96MGsE1
6nWSvCfDiozIRaje9oadAovEpjHFz9qn020sbA0w+kF/y3UvPtuDcRvP1m3glAxKWnsOTTcmBM2R
E1sQ76psLfU3meKKikv9GeVLIXQ4SuVmPYSeP6NGsPS3wFGs7GHOliSu8AYPx7WKh954JycPJVaC
DUVA638Sb2vWXWJpYmJK7fu/C7Hrj+yiu+/lMaiCkLekRj8zEYhGJ2JmOqy13MXdUDZWvXZLloN4
NuNhdZLWab+U072QPM3kYx5zO9CMWOIMsxcnyNd4KcXFfYkQLtoUilu228HHR/K2zpfE8xb4tVVO
G6/K0zavtkFu8/QEHEuSZTfztHGpzG+qwK7e1XYpDyseiCA/DtkylolMcGXNg38Os3SQzBzMvN2S
fZyx+YxeZxeyNVe8snQGwTZSN4TvZjgnCPGKW4c7o3FmpevDWB5tQd5j8Avvfw3frTBnkTdDoYn6
g1IH5bHi1ViOZIkbB64Cw39uBidTxUPF3+AGKMASAYC0+HFRQA0sc6/DfkV2SzIlcLmvFwMktGuN
9rV1dXEEznPZqKXwa69OdhQFsV1yAEp/JBFGgFsuKVF3+WCJjMh2V16Qy9OKXWSKvZqTETvHWPWL
wvLtmAjGIQq1Ivmf9wMbRYT8mNGg3UzJVhKXVz7tslu5/LSLPUsU5gLARqYcTh8ZAKElLKpj4CTA
K7R2uPkkXuoUuXPlU6eG+eJw+PEdL7atuBTLLoaLc2gKU9a9Ntqo+hIAvrNJ+0K56nP89XaEvEKv
cNttt9T2iyvX8Msj/nENF+vw1JEjeYol5UCmErDj2RTf6Kfh6huzdfM0muEzc/fSVk+H0zV/IuWX
w/HHZ1+8XnKu6PWQ8YzxPK2hJa+02TKX3fkZooOraPSGxIbN+q0U7jPYfydzhuX0YM5QvSyIz8Xl
lAIXCBOJO5I/yWoHe/yUzUkoO7jw/1qqr8Ii9W2+QhigPamm+FHgcBCIV56kfgkLXr4/F7VV3o+R
SN+gHJQX/Ki6zzybHuGOsBjhMSQEvkMjM2lqIFCO6+S2KFdnw56Xj1MMjoBTQuEYAgychfRHYwZl
uHAkjeQw6C6EIYxpEkfsXwrcDMQV2VCnhKQcMh9OpTfFtx3bdF2gN8D3apsuG8xTJxULsAJyP93u
s1cjXQ7psk4PIklNVM/wTEj4kxl4rMpomvaUMzekVcrM8E2M3lKFvJgl8ZOdRM7kmyg9RuE1SsO1
J38BJRWk2GRqGisHIXbC1Ko3hdOuxRec0/SX6NCillEO/37R5WuP6AKQGNO8G3MxpUbAErrY59lN
75DejeUVgikrMjySR4fTTomWyDQaV3RQ6jEmFF6FF+MYzJZhvWLIEYYHAyUUCiSXTsD09YdquC1e
aUDX10a26pUt8JJLVhJvEzUy2wMXBrRn5qLXARokaLncAIstFVMHe6StU9E+o0K0RYf8vkL3sL59
HS3VGz0qTUbqnJPJXqbYU802sYSZKyaW0a0LQuPvOR+/CGjKyczu9R5PEBpmqwxs5hKoA8G1zeFk
RpH978fxFxHjYsV8+T9829+HRCpSUY+UgwzbFxvVyUpSQGVBFwrrSTW79+Dgm1LkAP5Fk9109tJ5
89OVjf+v4fDlZUzP4Ntl+F0TMwtjC4rmQGZWBO/7SUBQHDmCmXPgoeUr1zUe0Gb+BGiGL1RqIX7z
F8JVKe/si37/93nAuWcQ6aLjbf7zYtpy1Lp+ngdHSNsZsh4JXNM8qQggpXv6FaxhHqqNfIsJ9Kpb
nVOrfcqWxVKYGN4tjh3gLo6yRyBi01glf0jeyx/azWlvpLYuMr0DrckPePig/kym/3vPSSPY6asM
EQPzf3SLPeq7hFstLXTGDM5ZdfTb/JWLQHWouDSmoju4wrFafo0G7fpJfM+WnSki9AsP1FKrPLV0
35YFBm0D+h5vyP8MujX6rwl+IrdZvYqRAuJk5lbLk9062spAZtB5zG+YxqaiK20Hs1rWTm2xDBGK
7fPPudd8Ekjn9O/KDTaBq2iHepc/3XcrcU54zWO65pYs2fKW+SGEGHfbfHa2si/XXM46Wuqb/ikD
IVjp5JPoyzm8wQfMk8nbttLXp9YRbw1A3b2+Kd6VVTMyaGtsSl4RGcNrsMGDsCi3ARrhzfkB6Rr7
dafyjmSV1WUuhvPnm/AwOrDKzRHriWm0Z6uO4Uor1IMYEgxm1paLaGloqGnxEFjh1bMiOJR/oq94
ijVEgDZPYyW54As38U20DFC03qQPxkqmTUfwipfiDCl3i0akhkFaWeFBfyfSol6ScWoSYninuIhH
GSbmD6M13ET4oEJeWvFL4Nc+RHfVpHRAHjveqR6wffQ0n3v1n4gB4yKxAgv3/MKUMEkcNyQtpgmT
YJchW/eBXxAU9njVGNMg2EvtSQYShXzwBBhER7FcxQfRwptoNBbhumQbncZQqjhZdKmwXlF96mvh
Bnb1Jl/Jk+EM7Uh7hATikR61yl9QHKe4RrvVH2zo3ZyB+xZ9qswJqXSonYXDHMYIUVbpS7OPjvzR
c3KbvTGNTF1xrUHMu0dzX5YLIE2jtcP7/EPZEUYJMkPiRmhPgpqThXcwdi2T0VqLqpE/1ls6UtDQ
m3SvejFJdvd+vNCW6TY74oxv8MkCw0ZTJl5VNNMPfnlxLD/6M4/SqfhJTo1USo62m9TVcmRim8jP
5qIJZAYPQoYuKyAsYpxgkRA5sbvf5GaXHQ00ePvyQxdZ3Jj5AgouzvwugprvDcUC/xew9aCrnDv9
Y/qSeqFd8XeZ5fmefJifzPFRXCAgjrANmuH7zcaPQjQhed70X/z1ebrxfPNCvR2YEatbo7by2EpX
MBjuDXx6+e/ePET0sPeF177lWDKivwkmGTzU+6WqLHG2LqOHoD0j7oAUINsJKiuz+CxkL249SVyr
yTZrd5gOYPO9N4IHFDG58TCy1nkIJBO3b5yMCMh9fzWRnn3fPj2j/bdpnM+dGbzxKIc/gLpz/5bO
GLDWGVcaksVJvzg5NOnZjX5GPmuXT9HDsEteg4eOyQbaTl9Y5ALkZVOdEbLlKY2tQWvmTsCb+wTM
aJ4phWY77ArxWzjfzklbcXVX+CyEnWG1Zr6c4RQ2VfKapeAZh3B6C3bnlA4aZ3fKCettoJHNxEnA
DXMJpwWCMZkNdJLA9u1qbk+hplwwY1zyXicUkjgX+AI84M6qH2Z36moSNUdeigeDM2xgUEPhi53k
nr+1qA8onQ646VnhTqV9i59rH9OQN5FZvE2otiAus9pRV1FoIh2dkVlWfyBPxp2Dv63aeLjKnY6T
6eGsLc/wljCJbF1yNQ5wB9C+EHLrO+XS5yvXZn+PBFTD+eY5V8wTO8Y2uW8l5sZV6pHn2WLtwcJf
qTsjNdVPfzcswz9FbpPNwGBZj5f93Cz/MHVbtZktvwJ04/F0NgA7Tu/nu/i9W2YP8oCpfntT3CjI
m3WLTXQbrHUQ5CkSRMIOBbO22WL+krzqq8QuVCs/Ipk0nArSNPi3Yk5NHDqe7i4pzeKmck+HOXa5
0Wq8h0KrFZZGx1sxalPW5VLBg4EGrDKxtYaRh8P1BkY4WnBM2o7962Q9mriZraI4ozPuF16OQtXf
oHmdXEwd7dF/rw/4lNrBB51BudGcwsy2csNdxOB4QcgDDu5QPvwjoQOQIID/2w889/HURu+NEvRx
WJKJYDwWN0RsIfkeXL2x2sSWHnNHwCWVt4GywMFEiNJ9wbjHRBns5cfzXepMnMHTVrsP2RQOM88X
2Ygni9GTHSylm5rP0jBnLd9yRN/bfjtNj/lfe/Ge0EZLvVN9T+K5nyycobMb+KCrAKI3WTzBR3rr
8yJhvOuFt8Fqugv8Bat7DG/7G+az9rBC6FBzKiqH8q29b5bZqv6YL88rcFS72BaMJUlIOc5l5hGT
a3L5RuxZ8DEJcv0FHjUGQTcM6kjUPkzjjUkOapIZuOIOjw+JHe07DCnMwvLfgTGzfeL6D/qy2CZs
etgQ3zW30rpZx49MK+9VzPk7T76v70vCWEpb6Dz+svic3oKs2PkbHk4IzYhyuKewOq+SbbGNbgxn
jkkNH6G9hMdqdb7NeSeeAUuwOii2ynrGrCBb4DNzvms5wE8Wn/cIAzoslpKwDhheBUjtlg3OnqLJ
pN54E3aCF7G/0h5+DPjj4aD0yMoK2Yk5/WIbqK7q7AwmJPKjCAUwL+5UA78WeL8apvherPJjhhPG
dDCXt9UWESODzD2RmuNsPTZXgFT5F6ScDEtVlzTZUOf6ZTnYl2JdatKM2gQ62JQmxUXED3MsRZaT
ywOnh5UiJZh2GraJiHYkvW+2On7TH74tkF+CEoZWGsks4dD57f8FffUX8ODHFV6g22edFOg+VaT9
VOyUmSViv2clzknhWvoD7C+TMb+Y3ExQ25X+4drNuSjcuV1jrnSjtJ8cMigVwQfQdL7xeGFyDhYr
3XicL6/CJdIvneuPrzz9+beGITUGo2gHVdpPS4slgjjAkBcdzHfMUusB4NLDirhAMMIwn5gDC3rG
TU0YGDkk4XLI7QHK89wFk5+MLuacPAphqC0iwMU4IkW2KEoosZBYcpLhFTOdWnhI1cw5nymX2rup
BtCskYY/sjTlLkCZO/2A6q95KsrJCgkkl/SfCjphXW8bPPBXE3kgw89p8lJYSRFHoOoCKuIo4mMC
IW+ZYZNYxicxslZjDyKJajyp0Uqu1jGG+hO1xthMp6ciJXZ5giYNrm7iKpNZ7bqtkGmx752ddOZw
iujiGgp/X/mIuM9eo9w29Q0p08nQMNPCFqp8vEpNmXr3i8bpx0O5ANK6WuokI+eh5LPnsX9MtI8k
vYuc2CywDDRr1Qnk5740pfFmcoTXck/ARezqhO0vWR3N5I/LuMDSIkFKW+H8tRxOtJDPU3WNnFtB
55DZoYPe7Moi+AW2/PGBFwBalKZlFIeatE+WdADCuwy6NA1ydcPUV1/H39WFZ+i/LHpQu/+61ItF
Lyo5ysFEnR8qSzjKvaOj9MZ5A3tYjgM8WBNOHOOm2/OvJTd7f9rO9ucHzf1fpJ3Xctta1q2fCFXI
AG+JyCQGBUq6QUmyDBAEQOTApz8f1Kd6y7Tb6Pr7Zl9420Rea84xR1BfcT01H4s3Y04r+NC70QLT
62pwkOZ3VHBjs4at5xvE4wuc6NfezRaA6gK5koPTLhBo2oNlPEdeZ2WRg8239pGs8ZofnBCqqqZY
xU9jB3h7oZuT6aca6uKneEEI7hI4Hm/6p8Y5P+lLbct0EbE7HIbBPdHI0EtSZBPvefaLcq4SK/Lc
wsycHfmfgjRPKicvsRXw49KOy0X1k1MuUk/bqq+qB0W6WYZ32QUWHv9R7mG5SM/ts+4R2eEMXkhe
DdL2O9omqmRhrcMFIKwAWMGHbB28RQ8hCJILAhKVfrS4PnOvaOTfSDah7TYuW/gyjPFp8B8AApQZ
ohRQANEKV+bSmDPTsKFguLJVrzWYShY+e/NwRTJ3XrzUmJ+Hc3nZ3EEnf2ZXzJyWsRJGRwV/k6t2
rgHq997t7dFeSJgPP7MddKzzQQmQss/LB/ENn3gdF4677kkMcajGpCpHTIwBpYjB/0Fz+3tsOK2s
dmZQuxkWQ5kP5+YSuAqzfZsAK1xPbA1kpx07fqInFp3XUbd8wHHK7PoHSiINIk0wr/YZhIzyDmNS
/nr3Osrrrvz16+KyzHdlMw91m24bPyw6YiT8Srk5XQg7tmiJs130TBuk+c0my23SBcFaxQ2DQNr1
n8q6etXceq1aWeBmP1I6GW7YyWTlLjZbAUqprrimaSNrgoYgPsY/xE0J3oLOao8xzIKBkK/zJeve
4MiPBu34ef4e7bhbnzV+CVAuj3BRn3LZau4U/71esyC/YiLGWmkBudQY5lysnGixGBX4vYSPIGCL
JztnCHxENaRLfk8y58Y7URdEDtKrKq5qXVe48vuUNY66HGMk6/dgOdoz8A82mh/zwOMHgArPXMQ2
x1RhINKPz6Pd2PJGbv5ewKiYIT+F6AYI8IaF03vTz5MP2vKef46t0Gu2PfWb5IOl3aYJN/EwpTOs
eiTiNaJkbY1z7vtlLx1nyXMKC012IyrxdoxnQPcpUo/yU6Ml1UE7bfXWN6THhL4b2XRHFXcJPq/n
jRoc8vyYN24Ve5mECswtMZlp8IYpV1m1wnxJOM8Pum0uLq3DrKs/loVHTyzcwf2ApY3qboAP5gY/
BppLBrQwZ/LimK+EzCb5GHT/ld2HjvjUe1cy0PVl0C1nb0GEf/ncXIuZFa7Pa7pM7DW3sWkFIU5D
3X2rrSQyMLMttGhZwYRTnNOHiAoRIitam6x7FIVlWG6S8yLRXfyBTy8SLVVG1yH8xLiyvKOIT65z
Rdqi7c8N6Ihz5bHYaT8JfCbs8ingBxnpOJSmRLx/0lepfvup615RLnPsOtOc4Gx7oJvUe6oBhogb
MVgM9UKEWYupGEso30y+oi64EKV3PuR8o5pDuuI58E7pmpw2FH+1Yc1YKJlvk56iA03qfrRSiTI4
JE+Ywzrl57BQaa9Dba1qT4K8Kbpn5foo89PYvmwypqBMlomXH52NiA5ysEvZokG5az9rSFRO4pjv
syfZF494WXVYUuOnFe8BZV34N2Sop4SvXHCw0gm9tsKXjLm48JBtyFi8Y4jBznO+z/fqu7ShiTJX
+O7I2GOdwKoZ11rQRx8odu7NAw4Ni3iZLRUK3NmCLn5e0klRMjo/ec/WPFwX71+odKd70x//OLfI
WqHNh+hI7FvJFlMuZfSoTHywB17A4CdLiuwffLXoBzDlCG35bv+YEWtxtnM4kf7lYVT6ZJ70MvjB
MfJHmY2xeOy90z11P/+etIcdRM+lAGNPpqGMnHhTLmm5ECvRAC87LMagmItz2S3pwhRh3mxVSPJI
CFfR6+yJNAxO8woDXcdakwJcXZ9d/RDttZdyExzDe0T9G9mvPf7RGAByDA40M7SRxojlF9j4Rs7Y
dcTeveJQX4lzOu0dJrXQULlF1w033L1uwXA9UqNKD85ZcKSHLL9CZ5qVBIELBxsuEizvPX8Umm3i
CQ89nxa/SQYY1v52vDZw7G62Ium5vN0LRkqznX6A8EQzvMXze61tn4ptt8KmjF1nGz/y+WDqLTzI
d8IOG20reJ352iI4nGJLWGj236sb4op/L+t+qTRu6qmCIiNOTvnsoL9yWOk+zDwNuhWL9pJd/dN8
zD9BWEdzRn2DIXwkf8bn1yzYxlTQQbhBf4on5woXvesMl667i/xSaCgDfqLVjQJgX/iJjZULyyhg
GXOpV0r1kw3f/MmOy2AK3NTPGbXzShLr4hqrTHPidePEDMsuutviwi5ttHKfRV5+eb3Ktpivut5n
TMPB2UwaL2E7uljlC/tUP4o62sAdKpeV/hHZKT4cdbtUZJsEStZ8ZPUIjjuv6Q5YaH7I4ZZMMBGU
KF+FdYltx5dTxQNbOg8BRU5mD4+lOjrworXtf0Qf2nv9Q8H/mo4WOoWtvWMqedqzoDesWCx0Oq2x
FxXsyWzEpxUFPw6cLAQtu04OVw3Tt6Ag99XqcbuBMHK1ZIzRHfWRow1n29Q5sCLOQUbzl+qTnQE3
rwfMGst7WLBxM18MMJzQp6+AeS3NybbDT8x/MeLHguohtqvHRPP7nA2rvNpJfUxm+1r3ZkQhBvjp
CIwzTxi4L8GrcD9DvTBPnvSXjOcbe8EPDKIu4yiL/+p4LaKRgUbOxtbYSesWpAVXc5MF4DrP2fpJ
TYyt9Pn6HvSe/FJX4Hn1kdNO8HvYl++goGw8yuv59fwoL87qvD+0/kgzfai1TUjKIi0/y/t9D2b0
rr0Ol3WEMxQZEJv4mN/jKynz199iurvn5jntnFG6ly2ku0FyZcgmTrdjs8I1jfERP8FQ13hUHxJ7
4NRfAIZJXM2PHxIccDc6MuFPgpUSWDiXb7rQj4664Zg/WLQFOO8Xln4eiF/hvsW3bboa44mAgeUc
Moj8kSDLIyJJG2MwMkprCS/SBc0O+Fqku1VrlRgQQSNB9YNrH+8ES98JSx6nLlwMHVSI4Lx00V0l
PPavJsyb2IUIJYivQ7Ag6PN1hpoLl8jMngHqAcEdssOFPDXRSh9S++QSB/omiBuJqRJgLuxXcJWW
1Vw/luKWUzLnbwNefLXLbnM5OXG+Q5tztpJXvV5cdct4Mj+o+3BmxMCdT7RwSX6F4V74tYYeF8st
EiaXlxeELnnqJ4Ods/OsLw9w+cGa3zVCckRoNZbBpgir3Cp5S9+Np/ottLhQjN8gcJ11J3md5S7H
ZNPrwdqZkFoUESCJsQvqo3F7ZvB2rMJtEyhAizLxxJYfPN13ZFBZYm6f0QX7QGlq/EKwWL3hx0/u
hY1RemI9FqEECZbR+cnZVtptgl8ES9PFDyq8CLFUpObv90BSlewAtmf4PXB65K9U95f7wCGyc+RW
QHMdPDYMzToV9tnVeJ/xnvoMy6MevSiCX3aLyFwHGooAItL0gAoeFW1awUnC3ZnvlxvGUCFcKg9R
vLtuBh+PI5n7LM+hHENXFljW/744S38ep//TBd5M8MX4rMjDJY7uR/wFoxNYXDXW69R8wNcjUDmC
4/Jkcs9sak+4GeMbgWrIXS6EGIjPSZgu6P40N8RWMXkNKHqxFWzrTR6QpbEqtHtNPAxnctk634DK
hX9kT/EZ9svkvLmg98jW2ap0wtSaPRobJvoHdQvh50r9pLQ2hVcKdkCz9kPbl/iCgR0sqASXktcg
u/GoEOR5kpKHvcyyFf+uHhAYW+IWUr56eoyulIVvg7IeSV+Y17y1+1ODiwXTe6hq9gxqO0nD2Tq5
rNvYqzr0vTWrmROU8jw+7WpWD3j83RIbDLYpqnMe+togCiRyy5Q2SPBC1Zt4qBM317xp7eNL2khS
Go6MA1402bn6oAlu+xTCtCbkYQLD+00J/a/h+7/foS/N5DcsTc/T5lzLHK5FaM+E0zIwbuWgAoBS
w/w72pj3nU2sCC4vyXNP7TiFHP0BOPpeYZg3aF7XxrM8Pkfwdrx69OhxOjfy/w+GS7dXegNQibnS
m0bEleIEzpC0Qps5TpRGXAiV2gQb6TdXgduj3dRNWpVI13PKVcWLdt14qde4vFCA6VO370+I1y/3
7xaAOhXySVEJ0h7dUro33cLX++XjsriMXiRT3Gb9Vn14e103LCtVKOUiNbkuYvQGC8SH9+Vq+ufa
Ddl8mN1n4lPc+GT/hQD0rxQA+bzQLHbIXPKq9ZeZx+Z837+eX/RnnE6dHoIMeZKuAlqB3Ae7ZYv8
2Ptk3Hudy+60C7a90yyGB4HiCSM8N6YwXKLtI2xiSWrQbrQGhWfcTGgPplZX83Z1PV9mJ30MKI8W
fBnjC4Mbn6bwZXzdXBxAUQj0b6Y7Ciz/vgjIf8D3dAnOpSLqhmLoX/jft6+yicrSSFPAVBYBTEaD
e1e5oAy2uLNqvuoDL0iX9T3GP258WbXhxhjYwyOnpiob81ZrrAD9BD9i8ubbh4lz+8Mb8Mu53bwB
TdP3J0GX5b36Wq7JxkNAaK6rR2bnAJ8HwzK8wqXh6wmbYI5Yz6XPzJtSMPzppf/lJG4eThchDFEV
YN7xY85VK3d7f7QuTIHNtnSgEw/kT8y1X453s+UFqtB1hchFi9nKTGy5nKc/0TpAEdVIe+qcwAa4
Ys8dEyZ0G0u/A2Xk/JrM0anF7lyK3ZyAFugX0B5O3CJiw/vN0LllQk8pT1D75HGPuMXiv70+t/oO
8q0asc4UBjO1F0FWoY3AXLKyamOpMZ1DX0VynB2hdHS7tbRJBh8AhbY3vJ9SkKsTb8tv21kiiedK
4EH1FJFptT5V6ypeJtrhpKKbA+eLGFtBWNG3pepfOr/oPRqJOnCyyxJShJA7kd10vogZjS0WNvMb
hXCxy0s68zBTFsnJRCWXWtlrIDtp4Sd7JqFXInyn9sk/1FrfX4DbffKcoEVLQ77IUXWdc2amB5Te
GF9ZjaadNY6hezUWwL5hZU8pNBdM0XnxW0tLFkYBEWuelU8whrzIaaeYfOZs3CRvn/i3OaU6VhXf
FgxlVpZppokVJjbyErPTaN0ttXqMMsOPvSBMBKWuvgnfYS2S180c7OGKAokB5tmVaV60+eknbhwV
fotwD99oyfVHSaAetwb07XlF9gHI+KzwC+YpvWSbdKlqbnVwx0pGY85MtM/mvUjcOQpBHTSVeQTE
MObzNF378/FUz2nqm2UGxfg8V1/1fbxOdJ+4OESQ6ytGWsSH/xwO4dP4cpQ+DLFisOjx+YmRzLtH
4NEAaDNl20BGUwHrPXCEgaZ3zQUpH/mzGcMnmCcIJTL6JQs3enQJuoNwrPlix8M/C7EQh8k7r1bx
o7aQsBvBitkpGNPDBdtgA/FibqDhvpcxEJYgzIsVr23iChBhm3cUs/pB2hmYxxZ2EzMUhzG5GkEm
pXEUfOQsCarDu6bYKWoWxTZJbHXPqovThi99MnrnVMtsfX1h5l1l/hnXjXQ+o6+1chbtiwsL9hwv
C1gnjM+IleKidUxrn4R78mTUDT6FkGTr52wNt6xEWEWA2SLehYdZ+NbEC3U528YPgA6mVxJyUjmq
YROXEOwbB8oeQ4MFxWQyW/DHV6Td+aodPY59k4uW57PSDmQvrzb4ML+MWLg8whcYXSjYzlbztnGK
2r0+qNfHK07D6j6nhsYVsvIyNDvmD7MnMMNLol3MjVi3kJuGRQXUdUYF/zSDxRnMr4w+jCP2ZDkQ
pq3vgCfe89LpPsO9dtBN52q8zkw0twAlzGuJjJ8b+TKHMyC7zea6KLex3SsEeowe9oGt7mB8wWNS
3iFxjTkcZ69kzA1fziQcF0oXDX9bWaWJw+n77A60nEA64e605/fDZdU9xNv4gyHHe7JNN7oGeQxz
ldHa0GpXEMb6I2NS0H5YXTjabiJw7IhF5b0p5mMgxjhRzI4BFKL7M2vPwlxjSbfKCiqZzB3uxv+N
KyYRJ0D5sLT4NTDMO/OhPBaYtLESCFawA+4ObGb0qGuuR27DOImABhZv83uIfOel2C16dcGZ6xrz
RPS/KIhO0DogCuM1jkE4khyGAEhOTCdBuBTEq5h22wNbuOCl6pz2euvU148UA/j2a55NiAHg2RYD
7yx4kMVng+AyHD5hAzYhwwDxkHwd92y379HWDBenfbLtoZaEkAD5QePkKn6++8r36rggg6Q3ZGXX
43k0obcw13WK/ch/iFyeFQh2NmfHUzA2eQRMf2BWYJ1ULixdnveXjXAX4es98iUg/GUzlwzP/eh0
jcXxJmXCUt0V+6B4bOlCwBFahxQA1Tdjp/DOK7gNkF3Pu3RTHvHyeAW07+Y1KI8E6mLLPaoDLxA8
8Z73C7phRRRZdDx/5sfqpXa0ZboIfOMAaeMuhNZo6TaGZycskt8AyDG3HOOJi3XIsoA98McZ02Sk
x87pE57HIn7HbTmEtcpAu3xCtJaX8355Yui3JTEhI3Zcuws3MAQI5kiddpkyfY3n6TP/kfbJ3XWZ
O8kxiX0SaWSiHeY0tllJ3cyqheDawgRotpFZ1s6zTVKtG74yDcsYUj6hkj7DG+iXWbDTofKBAN2B
oPDRqC5meXrI/Ma4415f5oT8IFGqDF+Slkq8TBVWx9xCt3DNfhgsxqV/Dt+yiklusNNQ9JA1cmFe
oVUHtcLLZXitEWizfTExZ9dIBAclZ8KEtxqOZf4pnw5K8y7P3tvEvxg/YphQ8wRBW1H7ubrPwLJw
Vel/Rm8FdIk7qJEA9eGDIm6D+HCqFx0pB+FdLPlZRsDPGF9djBkx5KTLXnd1Z+KrCfMZctjFa2Wv
gikYkvvgX+CERXbHnMrUPk/iMWnX5fCIgLytMZgAHeKOzPO783OCFYBi96YNyc341El5qxcjoYwA
Ll92q23iZxgl6a5+detqLj4MJAm+dg+AUBWWlosYWM1GlvDSra+PzIfk+RLAqN7D6rPgCsp+uTxv
+ROYdq8606RN4ofMe2kEZFpI4DxMFD/O0chuYl7zSFL0q74qYPu+1gw99vKRCcwWs0qGAtCbALGG
FQnHi+6+fhx88wjBCaNDEeeCy2isebKrYzQnbMWKN9rZCe5kP3uU39VD+Zg9MifQGHiY+z5+arVd
LhxisED+xI8ZQ2R+CauOXVCPUYWFDFGaFaqTIbbU4dAcoz0BKd15r/3AloD8PVp6wQcJqWG65Y7K
2uoh0Y3i1dhjbZjD4Ah1PqYAZfoy/oS4jctNlS+NzOrVO1NZdIgYFoIbb4g7BE5L0+e2mxeElxLP
sgk17wpTFn5U7xkXt1kpO/PAsIMxxzF/nBnrS8aIP/ipvJAoxwB/fd4adoGjOxNM02o/Sk+wZ2s5
nYMCgULgXkGOhLoZVqdj9HjN5xrDNXH+9x7nN+NTutzvpA79pr1Izm0uyCLMpvpjxArER15TAbAA
K967dKeuIED+r4e86TDyS35NlJQOQ2Zo5eK1VG/5QqwPVhLyg0CCIEFO+suOmMdfykbjppcrznIk
B10/9nJoPxmxX0Yi7uEKv3NU9p+3U5ayf8Kbvt9Z4+bOYnMeJmFJHa16peYg8m0x+VASN4c1sual
g6tVogLojr1BaDwdFexagn3GUm/iGU+x125uuB4Yxgnx69hjV+UHFjQQ4iGKvZG8it1E/zR61U/D
NcqferNvlfptbyaIcneKJUnep/FiJjFC3/8LjVLeW/+jsTHG2GoqM685k5NatowrZgcf0dvMUwly
oZhaEuOA5u7MhxG66fHvN2Xq8fzWrjVBHafyMN4UyW0XiduO+stldnq4UpgLTrG+OhBVQ3cf676J
RAxTWdNNL1OWfBMv5m27dcrjQMkNXkwiH7hevLaeaFjtfs9MimGHDfryX2RNTh31Boq8qFdTq2cN
z+YnA00I83fsytH8aswT5fGKc/RPjentjoCW0JYWxDElIz+QgR2zPeOyzIQXABc6vy9Qsamvrq4u
spPPYp55tEATz+oPwOn3T8kcr+Zbz3eSlCavtELeM5U9NO36FdoplZf8JsMtfymRDoyFtNK40jF4
iN9g0heQ8DaauJ03FRjFmKxxuiyhDmTCxLn9SVr2y7ndwJ/idRapXd2O5yZHFm4WdtUvqO0xtiGO
DJxmP0avGozKQ4BEQOXPKcjmjxDR9w/tBhdtCl1vunLEqbwRPLta44i195XXHCAxswSGgvbfn4g0
0YWbN8tpeyqoZ8Zvu3VHs6V23mxQuVgUUhgM1XepO2OaPHGrZXXqqDdLqqIJStjqBr3qqIr0e+WA
gxZcuZKMwc6OTg6JzYVoxaXTU2nHVg8wyDNJXOOnuGbgGPkkUkJMmZNTuRASnH6tzK9Xo8gFRzfz
DfIW82xen3pxDt2muMM+KH84+fKjtmb0RlREOgYpYGcrkNZwsRiT12SQvwkUqQhk3vCgg6Ijnccc
Vpg7le5cwHFNpA4eGSGEO5GIWfbLWUsmy+w+uHwS8ao+tffF5vw4xHA37eZ8V0CBYx/Q7CD+cYZo
wNSc9OWAzm9bEDtgWBdKc5+1olzM3PxeWRNTJErbTlqYSOlSlsrSynby20nbi6hRGM+KX/qvrnAr
qEFLiAoguxgaOAXGanM0fjg6Rveaz5ksKKKfL0cCzGEzVFzHimRCndy7EOXwR/wcLCtpMXsm/JO/
yItGknCDNV26xmTJELbliafuprkFx86M9tHzhXT3QwZQQEmm4YaxmpkHAkMVr679Vro7Z/aJ+ti0
ZTIpgRMds4f8seggIbTvHcVwtjPAQOZX5pt0Rzv1R2c8yvF6oFfI2ThqvrMueVTa98r8yDErYDj4
2faEdj3g+jMXZs+Xet93h5ZE3CFaJQbzb+zb0sfwktizZJ5dSKjdNiG+buZcEulTg/fk9JyXn6Fs
gBSA5DPknz3zu+LDpfDFZqUSJhLk5Lqv5WNEMo1tdPtqRH0QNE98Y1P75822rdRdoMZ4FfBZ87y3
Y7b0ODAahfmTo5WJY81uxKBXqS2CdCQTw9R8YlUdCzJ6XWdo0Zo0/sSVTew+s/Fsvq3nRl5f+rPQ
jUdLD3J3OA+bbhPRwnZ4oKtoxVQ4W5PX+KdRw7dl8mvY+/2opA0nUgx/OZdsFKf5g2SfnK8AitYR
12TWQUEY5VLTgz/pT5jq90PfbreJ3M36cZM//xyNqRMS3Ra4KZ4oPDFzbHGyLKVFJGKE1PiT9fbE
qjm72T37qpfaWY6yQ/WS2sFYY7Qbh3SSksXjXUDr0C3Rxvz9Gf9myXfTWMxu9sVWCHq9ril/YxaV
QwZDMdBXZ6xmYNWOWgXBwtpfReylH2LCcDBcuGuxKsE2MdgqaKn64lGcPUz1AcqfUPrvT+Jmr7xU
qaCGIk+in82vOJAPBj2I6FxeGTG9iI11euxHxO2OxQ/Kb0gU7a7Z1HiBCJCi7rofgrEazmvpxBnO
7ELf//2uTVUTs5t9tWbac8pOVBMdNqsjGxgJbQkkR7mO56m2GC3Ue6e22tmaQEImArTB9cTmLk8t
BjfbbD1oMO7LsVeCHoxEN/SHx9FHCvISGj1cf1d4MlvDWrNE36+Oija18k00LLOblc+M2nObnFn5
UKGPPQOG0afl2RnPAQa8DWPTsPDQnLjuiV7YFG8WwbS/NjMto476/3PzkZ42Fm9oaKxmh5fHy9Tr
KP19TTLFm5WwqsrimtQc8owmwWkpElfljlg8whlowuEbEab9xLh5ugWYvFr510VYVLJcTcOvEg57
Nvi4A2p8FMz6w+Dmd2FBx4M55OQq/Pe13xRvlkKj1fusTnjDx5uM8/QYzzzmL1E9Dq7iGDkqx6mZ
1kS5aoo3S6B4Si5DOGMJrJw2skmlV51qg+EGlMHUBn2DWOz28cT7NLEEmuLNEjgbdP2i5CyBlUPf
HwdeJ+6VnTIPUucrYVtpd+Qfjp7wo2xZW/bjoFBmMoD+jgg7sjim9gL57xuRKd4sf4Fat32b8mmL
MMYjpBjD64Dm3G0OCuru609WZlY7zF89DYcGCG8hnjAA+vBLiRxKXUHw0Ug+Tqx6f//eTfFm1TO0
KI2iChAKQ94r4n/VkXyzQxsgsOYA6CJ+3p5wL//7YeVxHfvPmJAp3qxzV03Q82IUclVLfcxrxCRd
SV5VXBwEN5J6mBDqEySzcX+WvDi4SyGPf4jxOsy2RNjByS5xiJKqOWpctJ5TZzf1odwsgkEtnWoZ
EGWvGAuEP5SAjC1yN301P0lf7QmyZQYB5OjIEFvJGt+e0aA9IwgnFwod8ep/XR6/iEDf6qfrtU2a
qvmCkfTSja7uqL7E6GWkngK3usEzpHzNNidm/BPtrSndrJF6XVIH17wd8SiBnAdj/uwMdhwprB3F
2uR1TryNX+fz7TpnGYQCQ+XGkxLcs/tAMx4ZrZZpq9hHQzQEQh/VACdp4pH/5rj9a81kfi1j344s
nIUrXpUsyTU0R3jLdrWJ0SF/KR6JD/2k5lgEb3//CiYPerM2BlIkGopWyfvgsVwHy9kx3Qe7mVPZ
54fy0G1HLp6ymzjmxLv9dU7fLtS4BNerMfxrPSaYsCKYzG3zsdgxbfFDdgXCgmNHYEL89wP/kW70
T/lnfu3H3w6ssd1GkvlVXxkJ7oouarNP5oFYqgbSc46tN5JTyOPCnhXIviY201IrY6J/kUkq9Soo
t2rrzWSy4MT/sfgzv7qIbyeXhU18FUfE+IKcoHjoxEUxPGoRed34bYQwyNJn4qsQE4UZvAYqUOJK
S8ap//MXcLMwdrE8tHHGe4hbwFgdx91cLEhiS94lbaT60EN/oL/DsmRiy5xolIgR/LUokWu5zqRx
y4QiCT8jv5s9Z62H8s3NV4Ob7k6oH8r/kiEqfZUBf9kQbj2whEsT903ztWF3iEDPjjbDKMirnFql
1fcjdDXJssf6jYnVV5qRetmm+roaJbAo3ynWunAlqFsIdFbtw+7vF8ZxeKvx2CFbE98SqH6VP2ZQ
jWXl8Gxobl5YurlQKadfNHwYd1jAs/GWL9VmxGjit+70Vg9rCZeE04wFgb+KcPrqDPdxmyD7svXg
bsDOmz4S7xmHWZhkAYRcUQZ2sFKW+ijX4+V5BTC10tQScUkKPaFx6/EXyVVX7TByUuFNQo+V42B3
0S3TMF0zRkysRv5UwatOLK5fvce3d7wLlKwrGr58yCzSTt1jcaR8QF+o3c6h2UjnzSfWLsNmZEdg
ojKq668bxE/wmJFuIlDnxox6t4X+WY27jhdtZxYxYgBuK/4Kc8VX7DMKfdE/QpaaJiz+h7J5Jo2g
78yUbmuV7lQGSa6AXWCbhS8M9kufCB89rFIxT1GsYM6S6YVTaUL/YZX+57A3n+QlLIRcVFm4sg/o
Vq3XBwhpvgJBGhdHmqtTzzACHyOMvb8vmZMXfPNJNmnbdE1eI/seeEayJXGXwUupPWDB0rAwt8In
43897G21cSZT+NLljbw/YTZPWcjLL2C8BNXSIoOVfL8NuU1+ODVrmLrRt9WG0Z/SMIx4vjD2TQ4L
2koHTKHxOX5CvUNeDd4hrEj/432+LTuqpE6TS01pbtzLCLR5uP37WHZry6EdneDc/3Mz9u+36rbg
YAYUaViByHsdGESxzOUVsw/14gJnQpHPHAwHmQzKU0j+1Dv19f+/rQLtTOjUIWH4Ji6FZ4zOsfry
MF2qHfN5ZP+L7//VqObPzfY/VzuuTd+OmuWZ2KsaR1U3NYlrVkwKtI42eiyk8cC8Whgi4Xer48E8
3YL+eeH75+A3nVcXjvT/cdCO4xeK7bnEGLZfEbVkYJcRsQCS/0402eRr9eeO75/j3vRW2SBXdZbz
WuG6vAi8K+aXp2XkQmNxhA0ya//iQvVAdfn3ZeM/dJr/HPdmwUpVQdabpBgf8XWd5HM6Xp2KCscj
Yku35uIKJUjysqsFgSYGjGTQaDwMVoqJ2iYN7PAZ1XP4/F+sZyOu8fsm/8+J3axngn7uKiPlna+f
r253N/qVRAQ7cGKsnspEwTn1pt+WFLKoS6dZyTuXPNfAHeFqhpOQl6dYh0GbQ1poZd4UK3pqDbvd
ZMuwnqlBwiUKfkuAF2OcLx+XHcYvELLcBB8kCC+TKMv4SP9yZ+UbRCk8K01TJLzi8AyesFAjQZsZ
+rzbjIz100JKbSEFOFTRHgOesun//ZX7D43iv5+sfAMtBUV1HrqGsjXAy2AZNU5FDSFY0YABTXxx
/gulzcRH/YUAfVtRwlxIw16id4oTKxp9JtsdTDOJbaq+8kaRfjNipLOXKejiPwBa/1zqzVJ2icO2
1YaSHhVrHpjOo2bjEY8dMJsxdgjRtzv5Vv0ZFv7nmDcr2DkpojyJ+aJH+VK3+Rcaix3dnYgse+JR
/n5j2XUMSTdmmog25CvU49uNlYSibYZzY+xE875xRkmKdF1foOlCXDGNBUXuXEjuMq+dnOf/vl7+
euSbOwvLoNNRpBi7kf4+wFb19Mo1YLsrdx/S1ZesBBOPY4r/2VQGyB/Wil8PfXODizpLa33golXR
q8SNfBkVFfAsiNOpPYJUEv96wYEeEoEyhfn/Ycn49dg324QhFoZWhVz26MyNIdToA4IkIbUGgXBK
XO+xmmeo32T+xJP+fdH49cA3+4QG/0w0DQ5cXnemp8svcnO4iHy6M3StF/eE6zuOcvIDltHSFl7H
cH64H07bibP4HZD49SxuNoUwaNLu0pfGLox9+FrSjnCGxB365ZVpi4PSOQOmdVrkP1PX//t29MuR
v2Ql3970WdBdRp6YsTvFiyBZ0iESDiStjJaIxAW+uMku8QZxCmmauOvqDaZmdI1wCqqMV80Tr1tT
eTDPmDxSY0utS0BtfnlShq2IYsI5Zy4S6ULbqKMfqTtx3ye+81s1R3mZFaIUFuPXRv2Jpt1RcXMF
XSNvAVJzOQaNj66T8jBRn/xh8vLrfb/ZLNJBr7QqrY1dbWvsV4QU0yy6UuGEuhWh6Mc9eCTlZTNC
d2wsBCdr4KlLH1/Jbw9+UOtToZ04gTK0q3AD0/u0IfgeYc3FjxsXkznl6RwQFoqh3RS4PPW5f7Xp
3w7emxXGch33vSb7aHmp30PDJfwmdFSqIEvIdvV1a5BEb53PRHZM3fupt+9moRNmRpAlcWLsKlJI
nVO+qordGYmGPXQLvH4i4bnRDn2zbnZI8yPnUh4zNCLRxMunfQlu/1aw3Cx64pAa/TVkR4sXhT4v
8O9SExLh/VW0HH1GSyTmErI+OzyMlr7FhooGm1wsJ15xzLraeBsfcUlyBeYG2Cgp0gFVyk/ZyfHH
BLpYRC/9vWzaeFpB0QkwBJgTbPZabFJlpPNA6slg/lQn2EeDp8NuPuLZi2GDJr6jpjB7jzgYCgin
9OHkag3ZF8kimknelbSIDI+/2VMyrA3z4Zpc7GI09GA+gDsxNEYNH7HZQ3aCS+FmDZx64aCGPldq
N9D31ctbrQHr5m/n4KnHyVR5My+YSOiv4ElEK0rNnS7iP6XvBhGqz5vWfY7GE0SGd4sThpBmT95l
66ric1IdTbAZRCRwNhrNltFXDJcDDKbLo75DxHMfb8vclhgdEzrNTobHs8TAz5IQWyjUhPtTtCTV
uS29gegbzQPPKclOYhgHL1p2WAgkJNrI6Zi3XGNLkt7V7iXQ7nqM5PmFo/Qenj3pPdBJvVuF+hHZ
X1i/GvpGUpid4lSkYT2IwaD+wg0aCmjkjkAmAROE3A7KVymcz5QFwYWHfIXvE6EIP+oVHs3lEZZP
PUrf58XHRbKvs2PYH9F5XBdEO8jiTsbnqV4yAjpXdpIsCrxPe3KHWy/3FJWpKeYuNg0lkXweDqNe
Wjj1p6otcBXaRq19xuXnrC5wwunGNGpwPUzgS9v4GJycR/Qa/Rgxu9R7kK3RLw0vEYDB0WsRK7Vl
uErWhMgtT3fpAU/qJ8x5yRYApnyTqT/paHBjHSmt/4+089iNHNnS8BMRoDfbpEkr70raECWpRJf0
nk8/HzXAtIotiBd3No1uVavoIk4c85t0h0rczE0rnBJy5hUsOBQM4FZJTrgVD/rFYGyDS3k7eeol
4Hl4N+goDa1TXGh7hsE4o1u7CtA80kHIss7VqbXP+AyXEq59CPXfQBNLg9MsSoux4B6YKivB9IaH
7mZ4KA4Q2xFQRTYVKfIdIkn9jmZ1X22VxIFKYUNFm9t1bmDXdykOlDTvdryHB2B1HPwnobebP7is
ueWV4Miv0EcDCRx9dfgUtZ01i2jB95HX4B2I8AadmT85aeIDDGl+pPVzLS1tZIzOPdCPMBqqwIYj
bhLhZmUpuvha+Ke3EOVwYnZifGWiI7XtYCMgOXN1tlw93w8vCEqEB9V3xuIwHuOD7fugCzcIA+Mh
j6nRBWSIfi+j0MLSoWWg9AhORjGalluUdJv0lfemvwqQKG3/Fsb3zIAw9ihsRFcTq3E3MsDC5NMp
hc8RC9b0ja0SVf5gIop2En1EtIHhXZmzuAj/3qPK8qnYK6LFkXvBPPDTzZsU3yXYATrqzsLRip22
BlnozO8kcQuUPiY0nmr+ENKMtjU5x/UZCNt3njjNSiZav0MAd9xCskATuN9beyE7BVf8YdJhxkJQ
0C4FtHoHu2EWC6EQPB5+v/JwOtvaM06fWX4rMJgKDmo269/2jCYvO2R4GUzknTcUD2F/L6DCvYcn
GL4gHYI31dS56fkmSn+liDEMJ35YY/sg3HKT/CRX9zihS91ONL2mR0fKAwYCOYJ/YUgPF2OLkBTD
h35mfWiqw//D3xkXXkLEA8DQXqOV2wp28eLrV4N/UiM39ZBPQRHDQDm23YjmQTgf446p/2oR/O9M
EkIF5t9kFwzwpCXaSlAqX5tMSsJRO5rovmE6h4N0oOJ9iqjMxeDK9DtASSO6spJL/bty+fvKi8pl
PKdRk2S0iBtvpknmt/1W2qGNvqOEuYI7hf54etcfy7UMdu2JF6e5LAVyNKk8cePoqWshCZkcIIhd
yCh0/ta9+GA5xmnlWdeuuTi5E1EIhKrmWVsDo01XP1Sz/qknoR+SuvjXIm67bV9XP+7aK54Tmy9p
U2KKsZgkNKXDPSEUrcj8MO38fYTTnYKgS7yDf3XTHsPtyuP+u0j4+9MuyhNZkdtSTmjizTbEe8io
KGbmODxukxrGlmzOu2ZtFvd9B+//VrK8hEPJQm4m7XxRdIaRwHD9Cf0y9KpUBuJj+0r6uLG8yTiU
s1GDS6SXHwPVPQtPWeZWkzsV12dUGtTgOtIfEg2W550PPW9t1c95+r9yuC93uahktHIcWj/kLkXK
lz2mjUzNS8bIgUS3aSs6zUuBauFK6vj9nPLLVRetrkyMxGyMWQjYiuDeE0GIlY4J46nKhVC5V/A1
BaC2X+v7fKfSjZWlrEmapqGXYSyvmxeBlAuieDM10I49pKib6wixDkhj2SN2u5RvlnYlpm9SdQC/
aKA23l3n3UWKuGl8E/cwkPB6OiFBMqCTb3k5RxraJArKCY4/ntKG9PB8I+oHod2fhZVl/B2w8K+7
X9Rcai80RpOMIpFi9qc8OzCci033ZCHiz4j5WZVt7SU94SsMbp1pqd3Ejjg6VuSu7KdvwsdfNzL/
+Zd9HEZhg2fkIIJ5kD+K6+QgP+N/Vz3B6kR3pcKHwVPTzcpFvxsv/3XVRYAuDTE/JzkfD1Y75T1p
KULqwrbDLQKprmuGn3jb59VlangIaeOieb4ffikerZBmo5ys1JbUUxuQlZ70P/2LJr4FxYzA1/FN
I1EN2Gp2Dpk5s6k1wsxGJRfF2/G34oh/Wg7buSGboDnzi3kWTM4IArdM990NLgF4XpiHGmGEDdPt
OHKT5i1+5tgCciQ/RPILwxLMY0To+XhmvcmPqBPikwIkoNwidYX8Lc4kPabocXiF8TRqxozrNMSD
i0nZDBWeSuMO5bSufpQIDOl8Y9pjoGAhtNUjr9cuyuSmwvDD3yGb8PNb/0R1L+LDXy99cTqdfb8J
REUWb+TzSFV0IWBWFoArDfngo/Qsnu9y/w5ost/emhJei7eR6Jo9bfmAY1S0+JU3xA8RgYDI2TAL
rI8JmU3QOK2xU7It+Lgs/oBzUEZ4Xe0U/zIY7wr5uSgeO9x1xF1UXOXCYaigkzhlRd43bDNtW/Z7
Jdt18Lcj5OfuTAySxvEaMZAiv4yMVyV/bCWovziFefK7hYIe5cyx231CQj/io3QApnfER9e2QE2K
jVuENyZMhtbNWzwtfzX4AsUYO6LIdtBCY2NGybaWGevr7Qb9oCFa2dnftd7/esvzwfllQ+VxmSa5
wYaau6YzGgGAwwU1qkee6qm3P39TZf5mP33TxTFsSWIqmSobafCCnfhHROwQ1OTv4WrEVRj0kIO6
sxvs2BsiMsQODuP9M9oG2i1eO8KT0LjJsX0wn2FI32AZYh3T6lDhDUPqmGIW//PNrga9xdkdd7rY
BGcFqW2qsqmx9Y/xd3sLvxGCRXxpbTFljzOH2chsqXEfuqujR21++T+8riUR86xxVJc5H8dqERzH
GmvoNzU6JcfwfnB8hAqC2Z7oob/Av+sCnVDYP7MH5kxEZ1RX3yg4tm/Fj1nMW+oeEdSUMDC+VtBi
smVgf/gFcuDPYNGYBVdjMejU02VNZYSUmlshf9DSTHACMDK/4mAXvP78gpX5zPvp8RYZgKkPotWb
PJ750HCotFja7tSXAdXN4ZA84XOLYOX18N4+WLeoOk8FLG1QVFTnm/ADoQCULMH9s9PVOxFdX3VH
ETIihrlym/K/+33a1y2yJHq2UyNWZkggQjXGYNiJLje1seaahpO9QzewAFvRskHOc0Bqs3T0wKXZ
IGL9BS+GNpgx+6bQhI0TyGbesDr4UL7JpAwcsmXKFwVwy1IGrK8VsfATMMrRtIfKSFqda970ptwn
2tbaxQi04/GAhkroqEKBFiGSy5T1Rd3ZQfumiXeBeNCkNwXJ9KhD7xZZX1Qa0Orx5ObK4heVwXfz
mt6LeS9SCwb+h4WixJg/xNKDKV+W7U0aPsj9kwJ81QovZCp1dCUqq/PkHNm1jd96Wfccq5dY2Tij
m7oimik9YhnbGJjGAy7K9xNCCODhcLqmlObAafh/DoZw0dV7g9QUl0GMvNV9iUuucKyiR/y4RVoi
Ms4CgLNxIULzICxBdwL4R9oaH9YI4ydX5G5Nu+8d6R2rFkrVgUCLRZ0VuxVkQOxxMxXPpI11vxMQ
hXkdy+3oo4tz39KPoqNTQzO5LaQr2GhN+MtEpaalFh2SfajeaxKTUv9BUm7U4Ei3O6Dhcb5BcE1c
bfp/Fwe+fuBFJKoi8G2T2Yk3ucvRdF3eFlfIoBvoVKKAi6fH7CGV3WR/aFGEDz9v0u+ILV8X15Jg
5g9C5esji6vxkt9IjHsaeLXXDGW3aOvvKrc+jXiJqk+0yrIH4X7l6v8eXVKO6yYLG/1HVf8UPfty
PCmD3GVVTK9dukLgsnifpVxyqPat3e/RhVqL+d887d/XWxxQwzCauRlOxnXy0Zo2Ss49Sh0KavZ7
S90X3bX/7t9Js5rXRNs5uO4V5vEXWueujjOVb2QM/76VxUdXpC7PuoJb6Q/Bb0SScXg4wj/Lil1P
59qEbq6QPuzxe5ic6Kj+yckdr+otEnw6Td9Z1ydh9so/OvTU8lNKXq7blnAsY7ReGLDnUOfFP+WD
Cn9lNuTDEeY4kP7BgtWeZBWhZXqZV9LTNJ7yYRO9WLdWvQke0BzCq64ft9jHjVyr3EBbRb4aCLB+
TxZMP5ujW4LmiQMECeusT1SB+36a9im6xHszOXZ0z5GpGV7b/iJJUI8xGNnQQr6voJOqO0x8xexV
I3qYLvI+2RU6SjNeEJqhekUKR4f1NoVTJF8nD5CrKBrTF+MIVsXzHVzluqcg3Ol78Qony1flqX+I
3xSv/Zgf0TRRvbmYhfAmO7sUr6pZQakwDlN9B4depc+J2KYJo9Ar5w5+s5Hfxqv5rzwmD3Toyxm5
GByAOerRNvbqC6yMHMwEXnLzMrpUvP42ymbngQMdcPrkEoIiiLjehLEnJtdILFnphYH/++R0qA7y
gjWn8b3ygpyeNLW6qm9n64pbZubo4+YvmVPXG0Ug8s3e7GF2g15RqZFYvuQ48Wx4Kd2T8preFPgW
9m5yA8hu2kXlb5+dgVd6bsuc+0iV/gGRmSD6ggYlDk/d9dQce9I8FJnM+qUWf1nt5TnfR8wGrLKx
sQtKwp2AMx3zDP0gSscBSaDwmUWE+2BYP/mMDGA4b5g3IIXkim9n5VnguNFpNWu2hnHaU/VgxG9N
/CY808MtMcoTjkL+m96trr0kHXUPHrPAHsTbKrm0VCSr4scYYE0V3J2H1B7OxiYEwC0HYGsLLjnL
ZBsbI/woY21X9p6Ev7j4RrooGgeVcKDTmz5OhUflGbAtEIEFbE3nmKkBFo7wGpTflYytZoJQCQNp
zySjnNJXtJYtEe4onvHxsxobjmhUWxrjbXpBEzfVlbk/nN7FEYA63GLO50eswkDa1tkvXXmg35uk
FzGFm44rshfTRp9wDBBvByyQsNRAwLBgnWjbPs8dQz7yA1qj/nBCaxqq5E21JrAn/TsL+CteLOfR
oTUqXdwO82xudGeHEDTAXt+A2uKF3r+uNfK+wQP/fblF8iZm56jSqpFBtO5oPopOj5BzAbKArLUL
RKeU34lxjZwka1NJcJxEgZzZSu+Gz/6WOiN5z4vbGYmCfqJtqsxgILRqypFub96iC+SM8+SiMF0m
A9mLcd4n1SFGmN7N9YvVUf6/y5K/n2VOVL+cMkaiCXJX8+oyGUNVgleIJgEa4Ffxa/2re5yX9aZ7
kVpGDdWwUoFpaxdf9lbM0kybGhwBGoMMeoLL8aZC3Ur+8MdN/H6O3MyajXTnYNtcMehmh6C65taD
y+s2XhN1g/qyE0/4QtArwPToosFe90a7aTB6Ne9kCQeQjXYhVZvgOr3O8Rw0j+dw3+7JtNjjz5hC
ZG7oVpgSgRi97dCtXCnlvx9a/3OKq4uuTaoalqBpnOIIyhT7RiEAvhCCIAN1bly+D+1t5vZsRwdZ
yJUEYu3tLlo3Ytv5QTPMn5YD46BSjEuTUzyN1xibI40769An+HWsJhL/Ttn+XlLzfX1dUkaUZmbO
ddGWfNTeiOw8H56Gxibo9qpAa3/ut+SeesYnmui29srnV/p3bfX39ef7+3L9uBBKXam4fnsQP/13
DaDBtX2LuAVya7+JlfrtGkfgm+bq3xddZE+aStc5yQEnqNt6FnQNbVG7G+6hMUB/s9/QkJvsHN3J
6RQRO1c20ver7B/o2RLF2DXVaElxQdQxtphqucVEowU9l/EXDm8aNodDeZxlcc7DmhTQvwtZnvvL
lRdb+JwaZ6szAOXI0gGzj6Zy/WCXaZs43sftiQmzxGnvlq23sri/XWRfrrvcV0YRRlZeG9dK/xTm
zwZuJdLu7ETNS5jvRuV6IntxEus1kC/B3I/v+OL6u5V7+Hd1/PezLzaYlUzIM/TsbVRTGwzazd8z
ZFVjkAnqHgUVRIc3s1PmfuW6a8++2GCyOpWh0uYzACkWDj7ULhJDnbRti1dOvJttCJkZVnZTnPDF
sFeu/u32+vLmF9tLb5J4alSuXrttc8KSGPTF7LKJ2QbeV+qJmxGd8WgJa4+99roXW6xsLCMTFFB3
AwMLY5eYx0rEIdJHDYJ0tdyFmic6Bi5sxFfEZ9ae+9tw+uW5F0VJUEtwOpG9us4rLz8fRhdoC4kq
2Tn5NU3o4ELYKjiFwUXYG/E603/l+p8qEV/CWigUVTg1HJZ89eZg4iviZCWCN+AdDRxIsiOl/nmH
tS6Gw/F6VF+7/CLp6aZGqMfz52dPxH21zyilcJA9oDrWbDE4d3FOQZnWCZPL1Yg+v9p/RfR/Xv1n
N+3LozeDGJNlgr1qZ5s50bWKX5ypTBOHDEqPSyFU7/vhDqKLk9ZPWfCuopMbqfvVNbCy9j/bUV9u
RMmasoJXNEPQcCeLKBylp2aHnYUJmQtQFAglT1LWDvI5hv7w+Opix6mdKBpy1QEsJt8EdXMvYqnj
SLsa7KF8AsIzXvwHnIOVZ1UX282aDL2SDdY7sCADAZjExcad1n9nS3bFXeDZZWHH9P/cZupimxnn
fjQkiWWublNan11wxAnH8qjANNG2/F8oABeXJQDP8iGbDoHTGe7/L8BpC0mNKpAnS1Q4Wsxh00tb
KorMBv5RbttmO8HtQy4LN5p1sZ9vuP2GqIjAMDRZljRxeeGxO/PcuTndnU+oR7939wKwWqCloGHQ
Wn8Mm033GtyggUvuehntB5BIGkUZ89LpE/Lzev4z9RtQn8Ma9/m7FfjlzozFK6mLrpz6GJR37kMg
BPQ599V1NgHlyhE9gWGHPZzz83f4prf71+swFhFnVAwBPRVKKfrHwoVAp/xsN04k0MNtm00p7yuM
61yZGReQuV9jpW1M8XE6X0zKg2TdBwiEACQjTNoBRjVQj8sTMBwUgf3nQn/KZxVkMIerIeK7U+rr
q1oUVKV/FqZmDIxrnIaZIWChgwtliZmlXTo9Vor/GyVBO629r2+h+F+vPH/EL8FpKs9nf5iTwN5G
ac3fkoJSc8KLy0a33qshow30WdeGld/mnl8vO8eRL5c1oi61fJkH7m3hKn7Xf58d3DDF5xq+GLoO
00ONFlC8XYMVrD7uIvuawjgX63rOeVH4DrYo29LGQ6Qb9kzq71KFwBiONm2I1Zr5u/zr6xMv8q9z
qFqWOMPfh8QLQ4YxB628UKx9UbmpBsrLYwha5dfQxMRLA38wy21pHK9sj2/EQP/eHotToZblaMwm
whSHYoO5teDOskOM1JEGaP80Tzg7VykimLTQZr7LpsNF0a2Rxl+bwqzeyeKkCPuhTAKdGqAdGUFv
RVyC/cs43CItb4mb3HSN2aTOjchNzgxWDmdgQDVso8Oo7miIrWaoa9FqcYSEkqA1QsgpPU8vaUg5
givdVujDNACzLSd5+jlQfds5/7IelrPKrjxL5VSxHrL6lxw9FcrHGSVs45Imc3abxNco5eBzkD03
/YNQgZyurjqkoSjHsm6/civfHdpfb2URMwMdhyrTnDdFfZhole9oqFLvOrl/ADo7m7E1YArXX/na
dRdRr2uaWNRGFqNvXfcN4oVHRgfK3FK3dd8jCgv5MbeAS5Obumsf/JP5sUyQvj71MvKlSaqfw37+
4LMQwWkUEY2EjDz3zYOzp+Ec39J549hUdiq4U1rDSFOAQeVYB+PRDveBG9C23GBSc7al2svHI8r6
0SHwkld6rm18G5yv2v5RCyAD0g8W1k//tThqLuJo7J/7pIhCztjZ6gNH79Z0AIzjLhBjbADLAb96
O69crt7t/r/HlrmIpoUYdfGYkd43wOn3vn+HOTMLtMAZoBSPfn8cXLXZh+XJ2q/zWlbOTHMRUFM5
ODd1FpNxVa/qIU13XXo/HTHAZnRim9UNWv4Yh2DcvYoz+LZv83XpLKIoCX09+CKlhTm4kXghdq0N
rYjBwpkmqDc017X6VmleXBxzQKndsUq2PrBfe2Xfrr2BRQgtA0NqU4vatgaMSElPyikyLQI8U00k
elZGaaNBWViHTK6do+YiWpqtElVSxxtAahHE/vgndPC/wJJ3jyg/pmiY5g7PPz/uNzDNv86u5WQ1
EmJBbQZyhvGGo0tE9JaG2Uw1EehaSDajLctNYEwyZDuOkZfcaR8wjCzaKpKNkOCFr8MY+PmevoED
/X1Pi9BpZNHYaA2LsHFi7ItwD0CwT5tbKulW12/xHsB5eA1e+C2l68v6+4SCfcmeBKFLS01n1yeg
UXwvz/+QPtT39XRogJmHyeZUqrdVeqfYQfgiMQdbyyO+HZ58vYNF8DwrjdR2E9+igNm0VREEJqvW
5U8FQVPeyAj1rgtHrBzRS8S5IWdaHUmWTtJYYM+9LbAhSaCPpDNPdjTx5MGiM107HdeuughyUhCl
oV7wiWelSik5GT7SEYI7QN0Mfw9uUjEMyMu7lYW1dtVFdJO0qGsm7bNd17sZBvSYlKQAqawbHjUE
Vo/zw8olV8LJUpIzS6JWzDUoRvSKGB3b/cs82MHeF66CTKsCzMQLPIQ1qT71c9L2r5NYki1JkixN
UT/D7ZflHBWFESjkAvjkYOeE41ZR7lvflaBmxCayzqNu96G+MSzdQ6gTEa1zAyCrT5Eq2g+MlJma
38ilbbS4PP+uCvyWb/0MR15a93YbXpSYtYzE34is2n8NwW4p6qk6P0gRusoHxb8qYYXqvwRFxzH3
3sQH2AhOvYIqcH9dYGyDd72BYe2uvEQLOqg3xXCssaHBHntEV8s3mS9JR2Sei20ec/JZnryN1K08
M+E26M4/gn8d3RjDo8FT/wBUVQdHNm0JRFCwyX4hlPsLJW/VBr0lIgH4Bku1pkdmC80FXFFvRNpc
5xGxnWYji5FtUkYX6Oqa5SnMLlJyl1oqNpPWXAYZatEofLRHC4TLsLF8rmXXYJTOjw3yAOl9nReO
CGPl3qL9hZTe4MbKayMyb8c3xFEM7DgUL5q6WRBUVe8m5sGya2rXlgnaR7dLC2ks7UXt7xvYSKKC
VWSGgPiugonjJ0iEG3bcf/jNVZ3/Dma6X7Cv8l3xpL/PTtRpjhb3WICS+6MKPEQC4kJqt3I+Y+qn
DO8XMBGdPVVgvWXDDULoRrg3RaeSZdHGDym8/8GWvfhYhw7sQFuBIDN1zkDJXueeoR3i5CaZLa/7
Gywqq+SiO4i/xD3OQWfYv0AldRs/Q2r9UEOAWdjyO89mfaPDKNLiex8kO/usy/fwC+HhCVdXOLpg
AkDa5gBRmyfE97M1OyJpcn2JYYqlQ4bi83sKVl/onMzbBcBHeyFmHvLb52k/P3Yhvk5gyirgw2UO
ImsvFFszw8TaVtud9aDdVPVl1p/S7onYIrrhh1KAbv+N9TSWN1W+lc4fUXCrRTfmDB+JtkLgBX7h
thHL7VI/ZfjBMcYsgmrTMRnu8BwCbgAerdpJ8a7ItknqyelDjuxlJF4/B8WVJfteHGdeCcTLD9yJ
Q3REdqq0g1LbK2nxgJq+he/30CsIkuPShlVJrZ1E6yWubiPjKlBeMV3FIWdEvlrLm1sVp7/yVKSP
Yv+rTyxvUGI2bGf3CiMOa5ZRkpBAAf8uH7v6RSwpeCfsmUm750GxhkAWTLLBhHq1bw1jM5x9b8IB
vcYwHUvfcDxgvxxEV2JyE2nbNvLOdhRyyto1xgwQ3hwm6s3z8AyeLT7E296ugYXEO0F8rLpjXF8V
+UMYXQfdYxy+U0mdi5e4c8fwKoeMhXOVjERzeN1JnqBoIBWRir/I1CeDLT6eL0zTC8pqY/Vb7UoO
K1e2VEdFrqjFQ82E96VuO1DoWGZkzI0FyIj+sW3wIWrxPS29Cf9I4DBsZqPdBD7ByPPlXRBLTqw6
aWwbtFewbcKtWIb1lh9MvIRwEiqn22L6pbNIgu7Duo5RY8pPw/lVlRVE+29zmgWSeJTyh946/nwG
fF8U/ROKPwHJX0LxZGTnKWz06U66G4E4YRsvO2rwS0OslKErSN4EyTFg5XYLzwuFimJTPwfqRsgd
+hUOb/l52A7ASUoMCLfjU/zSoQ23LX5r4p4lM94Fzwhf48PkPyGlZTJnL1b63t9ApsnI/nmCzyf8
8gTtOZKjNtemOxWaTHjrSyAgLwn4wfk9xA4HCEx8meKKpICVeuud4hLxexskzdzimM72cCH1rCSE
KPaVZQsv4jtKgCUuY3bb2LnomAQlYDYr3QDt2+P+y10v6rgJjfioHFTee+mk+XuIOre1oTujg5mt
b9p8C+H4bHwY3aFkIk1AAuIL4WAWYrOMYyo7funkiZda78YL5dbH2W3wAN3qGOcxZTi219VtfS9i
u4htpLkHcRt/6FfB9fBYXpuv4qv6mv0BEo7+VfQ03v68pr4FbHz9IosyJUsSIbdQhb8GlZ3UGw1r
16tuF+2DCBbwNn2haQ1mFhw9XAQvg1iJ0xQ0HQ8sMJFH7W02G2i+4ln8A84IscDWkT6m39idGgA5
CG99vdWkQwOJGKdOvGpxuT9vhC2s1j9ZnW+SVwiUZxsAV6fYOkLsAHZXFU3XPuCiIGrzqJCHhF6G
Ou7UeGcEWyjyuT12bgv9w3xIZnENuLC1tFaCfDdj+/J6lwMAaSRxCVTSNg5r5TTnQz7KV+6wKaL9
rL0k6R40fceEweL8/GW/7z78s2q1RfXTpEEja62hU/00gOMdA6A/WeqQ7uFvgL9H4YwYL4Ag2K5c
eX6dP6SM2qJ11J8zxew01pSww1nLxErSpYd7Kx1NZ6aOTI8xJNTLEOq1/DQ+rT74t52rLw8+r4Yv
QUaRzXRo5jZqEZ3QyyRHS1361+g6YLaBlrRdcxo4gK7XkuVvwPV/hTdtEShywc8KY95M55NGBmpd
jq7+e/axtrNXRm2wFvEe/CCTddrr1AsQJADNSvNKg+4VvJ3XPXnmXsdPX2JRHgUAGgwjoI3WONAm
tYg3AcutL07V66hs1E33IdkCXeTiAALRcpT3lZUwR4+frr8olKy6SZpS4/rmQ/lbclR1A2lDhVsA
JybzCsPpQ4Q1x511TzaQUJWCcFmpnL5hvvz9URb9oEHHXlHVWQ4iOLPgYlaOli4iSFbVXsE/lKnX
c4ivlHDdCddidIrPdxruUf2mmttCq4tz7Yss4m1bD0qdsUqua2CBKraCWXVR51uQxyGzL2FXyVd9
/xRpbxishumGrjqadF64hi/6vl/zZZMsQqLY9RPKVpNxHRr7SXKG0cM+C9ZC915vK1pFN3p6Z5zt
YAeLb2LyvgHjFaFOVx776RpJHJopWNE/6vhF93uzWAkhn7Z0PyycTzz5lz081W2Z6ROATPT59vFz
uBfee9iKBiBvBQECZC2kYEtHg81sk+rMPCagg1vlMVMPhasd/XyrNDtYlc7gpeY8r3sA1uDMkMLH
+hTYIE10zzofwL4aB45eNDZALvtOtstCe57Idrb81qACQbL8nP8CUMvAVv0Th8f6Rf9d2p/+hMU4
m7VM5yczdOsrgI2VbTLRbm+MZlw7SL6t///5Xvoimp8TeP5+xLy2o4+cBoj7MqZSNm+NK2FADbWR
QQjNVMP7eQfLn/YAP32JRTCXo7xPzZ6Foo/7ML+iFlZtPIfFxPGJcUa3re0z0u/gzqunCvJQVR6I
d6C6t9nHQNG8afF6ERGhCBM8PwM8RpuXIf0Vnd/MRvNY+dhCn1/N+BgNz6Li5YPro2NcERbj5m7s
Ljqo3Xi5FnukX0r45sGc5vaQOYNZbmY0XMu6z89vle/JxWlMtgUGW9Ql2j4N9jlmvuFm/EN5rj5b
xgaNeIthekIyA9iEvgHaVlsN1YhNEh5GtJNRP70uTYr/5K3rLhP9MlI86xhpoLE0frHT+cXIE9rB
EbCjtYYay+LnpMNZ2PO3yim6EeAVMRZOX7LrxG1qu74oH6oJEL4tkxpu46vyxgwQsNXuZmn1+Rm2
piM8+aUtcWCQUlabzNpYAZmTc77WdriBPc5MuGSnHIODdOwLL2xsf69mnnahbdOTeTLPZGInpfKE
FwPYyEm4yGXqGdR+vLC7xVlK1E5J4Azk+iSe09ZsjiO+9FivWuqd7D+Hwb6kSNQRn7Ki96Hf1dFz
3hw7EFBW8fvMW4lLIjbrP4kgjwrqbhKT+yg4ZRHnidocAmlwkUqHb4tbCDweIaPwTXm5ISUxAhjV
lOyCHpADMkqdgpidI0K1MiiTvKz/b9CLXxIufXH4N3VXFmdFmftk+JDhBbjV982mljcV4p7/gYTV
SrKhL498swglP6XtOSvW6choJ5/cDm1w9Q10rwGRyUK3i/9uRv8lHixO9ljO01qQTP0a33ZmSxIq
cc5Ev/XP/42WaBIJQAYZLa0dYvpaMFoc65kuGVZFZnstHmBaxOkJWsA5YFod0F0DszliPFuNf9Jw
V8i2pW/Ryh6wL0Br2+lxoUXaH5zwc3UUM+7RQ25KB8Ub4ET1TiRz0aQxNtBgfWTfQidNHiREyK1d
dj6xEU1wF67xQOaOb7VtkNY1bmm9ZIYHp3x4jsTbMIWnPiAYFAJIhiTXYy1fbc7b/0LF/6/EQl8k
FmqVF4nUk+01jmCCVmhvu4BbdOYsN74dILdhUlRt0PKffaYQvnEor2WIX7YsbqxnylkCYrimITgf
BD/F60WCUcVRYfoSKZe8LfbQ7WciEX07W5c3DVoQPx8P349YvizDRRoh+XVj5R3HUryvUrvdTk8C
ng04a0PUcCCtrOUt0kpGucQtndVJlUw/BMN2trFzxQeRqhXkIll2btMXSxmrKnarwcFAYoflD+Ga
zHslqfx+xPLPcy+RTMlo1Uma6XNdJ7yxv+9Y/RvlZUJ53fjT78SVMn0tiV0qbvRjPgWKyWPLOJDH
L6HpbybsvKfkQe5uVeWIWIJ5isstja5cdY0zjXDIvFn5OLSvYngcuiv9PygxV6pbYxFspTLsxW4C
z1Wm20RDW8D2aQZ3Tts6QMneapSMe5TJdprlFhi2czY7K+tv7Q4W4Tczxb4VZYAhqXyvKs+qLWIn
gHICCDIV00v1Tyk/FoKbuSOz520a3a9cfyWdNxZhuAl9vTASgDI+zHr5BpZAi/RLhLwYHu1OmB1b
aHgftJtxmafAqse1FzA/4A/b3ViEYsrcONUkGgyhwAF8KXmttDdkt6MNZdz0xh4cLdYh/mkSbteO
gdVNsAiASRUKmFWQpM9Ky+iG1Hby8r/+kOz+AFmr1Suuve5FcOvVKgymkgUnituEQfL5MPelHFn2
VBWMfn4GTrEvMbeQQQaNxQ7b4FWBqznh/emNL0Ke6Zt6XYwE2FlkAhZozTPPzllIgWEivl2NeCuH
7RKLVJ2Lpqhn8g2t7snLyDOBiAOKg2Ruix4Gr8hMQXP9D972vH1/eNKlOXXRMwUy28+ao6ludHuc
CaORjaKWnl/NHpWoe6xG1pUFvRQoEPSwLI359cYn/WA1JAfOsNPvZwrERKvxI+5v6R1uV/bxty8Z
ASuJOaduasvGdOVbtVLoQCbG6lT4kPOecVdJ3Fz2AtURTaQpnycXf6vKtoLdKlDh22f+cvVFjVUa
Q6G0FnCzYkBUQGxOEmU/4iUSJpBnzG0tfJsZgI3/5eL6cuVFBFcbf7IUlOiBihC9OU93VNOzv+EE
WIoEi92FLOJm7St/ogH+tbS+XHd+I1/q+3QSukRAm/9af6iabYT2DzObq258T5oXRaML1Kkb5Fk3
5nW1m7ZBCFTDi/WNdhPkm/G5cUeHjB79vQz/0I10IZ+SN7TVTVKP23E/rw/zAW/KyEuzfaVskJqU
3PK1f83vLKfyjCtkKy8RUuD1UjSnx8o2DnFpwz3hP/nhSR7t451yCGjX/cbr9ia4zvD4Yko9/6FY
bT5ma+nCKU7veLPTvAbHNaPn/wMM2RxNfnpRiwPGtyK1SFo+UA3dbnBqJNeQzMUGfVJ3lssZhxVY
/xuFYANF03an2LL8+VBJtpbqrS3SxUnTR0ZbChZ8uGm6jsrLuN3540EODrnxCNwCSKK5r6DqhB/C
cDBWk+1v874vC2Zx1qT1VLVKqunXhfxYiY9y64nRk3YHV8yfyC+2Ki3mLvIsd7B77VaIqGndMn8Q
9V2Yv1Og/g9p57UjuZG12yciQG9uk0mmK+/a3BDtRO89n/4sluZMF/jXVAjqG0GQgGIyGLFjm89Y
5OLe4tXaXsU7cO5EePp3E5E3v29zM9l4I1WTCSREsTDR/lRllCd70Npm4TJjaBg59on8ajVrLbfs
2epQ15/iSNl9HMjUd2+nN79jcztF3RzJtUTMbj1Qu4ra7EzGqkP6ddrL+Sd99MoDEH/9EsXIaPlZ
8SO0QVb/FTf380LKHhNzMtFvWrkEH+zh7RAk08qhMwrYLggcI0WlHuT8XMg3CF6v8BAaCyryCr7R
/DCni+Fmmaf1V+o/8SAWHKbtSKSQwkwepBhYs4ma7m3SYuVnIWhGfrYmEI6HzHzenOT+MEpccGm3
jkfWQy/4SKIF2cR71cnKWoZkSXdz2EvaVSPf0RZGnvN6dumPoBS07mV0gWsG8XQ1TYRnb16d6BLR
t1EFG/d1+PkmEstW0SeYdJh37RnCdiLfJXeqp11U9ZLYuwqOA74/jXXuaq8tISeuudbU7UIVlRi0
Fi+1enEwRprGF6UzfXPwFGvXfQqGIyjX+trUoe/tgABO31fZDeMmQslHP2no/QUv1XA3BXuUlmWU
C9roqNDzk21PSW7nCOrfqUJJGsGN+YDHOnJy1S0AEhCjCHLcouwGFsasn61u9YRr7LNMAOr3rb6r
Hudv1Lx34I2WnXOpHnFMu0Uk0jAP43X/jEJDSDSwd9OKI9kFdyYeDkghPX/q+6OOr5l1oE+J2FH6
ZH01ZtQAXMtVb63nlLk+Gnje6Ncnfut1fxq+VsmvEJWJFMv5o1YidbuzECbBPlBZZW9hSVRfcc01
s6ciu4vxOpl5I80zjxZSYPYOkdiKbgZSCoca3cOM1bpFcriUXLk80TfT8/tYA9TgNyPtZabFjOSL
8Sll8XCeMN11VGpcjzb62nvYJwreDPUu7m8G6Ti//kfadA4AgFu5u6tbVwMwovgoShSmay777hdC
TgbzuOsg3kXtrnuYcBZ8TL5mqZf80m9wklevV34OesJwHyE6pzsEXRkgoa36AoAq/bTqlP2avyvj
CYFg5VddATlpL4Qb6QqtDGYbeYKU/a7kkrZ3Wenq2rFe//fHp+kVgfZReNnkErPV50vehq9FgTVe
iv5s0ObfT87fRcFUuVCX2/a4rEVBNVEUBCJRo/fr899h19hc05VOJpU61OdTTYIRtFc4Z3Bbh76D
CsweAjNIV+U8rQp8Q3EolBMUjhXbgHrxvyIxI531/3PZ15H/mxMdxs5kqxkX9aBeBQcVwIt2KbFY
v1HVn5NNlpP61Xw29JvMDZJrwccQhdjNPW0WCy2h+rX/OqFnxrCgug0J6H5nH7ErYwBNH3yvZ/gL
4DPvYC4oCK6aIFMwNjexMU6GmqqU5BnY1+TTAPQ5WdjMAI8GeJ112YL+ebnWq5breALElbhD8D1D
JeeEYU5xLhhI+k14b0iPthW5hv3ZwX1Nsz6XnedYmNvRd5nrJxlV/ekTiK3F05HPQdpHjCF/t5f3
5ktuLvPEKvTaWVOubq99Xr1QKhnv38VF1vwwCgelgptgO3OT2rwe9YRPp3+V3eqpPys+LfTuNCPR
iUYO+hwAHf+yT2sQvjbvenQVM6+5bjB9/J4hfCNCC72PY//9+tuZ16QuWtSiR3Cnxbgde/ERkSE6
7CdEKTuvAE2+minBRdp/vIdfd8gHAcXcXM9g2dMmDsm5nRlfSJXreL6T5yMKnZhmDq98tBBrBAkQ
zCWWTjk+zdLF3KvOdS3f6eovu7zuJYzzhrva3CMGNcifYuvSrbBd9TnDygJNIiDK57D5bKGFO4LH
l5zPzaraDl7NVar7AGFI7VBX58W8Mdv7FqfFm+aw5v27VEJX/KocfjZdiRyo6Py+W/O/WfNNQdiM
hlyBVzHvMhrzpxDL17VXv28anx69qzynvrD6FYSM7Qgl6Q27mjNS1kC/6GcqQZioVrmvYA9cZoi6
pdd/tl8fHtYeN037XQTcEF0hrwOPNyGzb8DzjRFTeWr/3otwf9FdTFfxIXfNvT35innpUkiYO7Dz
kIzEbCvRsm+Kq0mxOjUJXwluASxPjIeM9c4o0LXizfEq+ycIoXe7aW++9SZWx2k29HrJQ5u94mfa
PmuPzTrejb0Yw0cLPRsbbhAuTAyxmKSIVt0SPX8TqfM4k9NCIryZ8B3L26Y9JcNBo+AHi937PfUT
GuZlDjQxOwfW3kQmFC2w0I9VRjrnMj1Wpx4Yy6Q+BKHfBbdRe9T8RPPAcKcWnVjUcV4k6Ta0djQn
55U5a90Mrm4/x4NbgPMu7gPpi1Y/t+RwmQ+aFyHETL3/MoYHzZWAszlg9vzGfFwWJDhCKiq/Uk4t
tDvwPeqhDR+c7goscV5fz/bJru9Ryi1ZrcrFO0HYonq//jZNAy8y2XT0zRYJ29jSpImoROW2joSx
8W2BZqAIzJDJ3C0eVoWofQuC4f8Iwr8fu9kki+0kSRtwK3TYjqOtV5GrcyzsgokWTsNoO0Vsjz9+
7GZv0OTVGqfXKUs8SYehd6h8RXGDfd4dVtyclJ0zD/TUrJ0+Dv7v03fU3++7vXNlJZDzmUzOnhGE
/qTF37TwhmTNRgWP5qdlBqAPPEe5V6yLBeIgvq3Tz4LfIPjU24JZbVQj7GYOBiFn9he/XQNC6DGG
T4CyobUPgg0XESEN+v0u6H/ffVsfA9TKTbuiFgTouoqbwnTHcGyv2L6MfihNrrCgI5iJr9z3Rwm/
V30LGcSwEfbYyqiJsx22Hi6k58SPr2M4/q5zsP3UT2VR3SBa5c1Vp7SmYygmqxzRU6TuHn6uc2oc
SY0Ih93yCxdyJCZnidZ4/VVvrprItqy+lV83ttV6hl/grUe5Yu3Wnqsz78hzfAorUbB9Hw76ZoU3
FcooO4stla+cJbW4KHsAZ/1updYrYFqWo7ynbTjTDvnD+LGtRsoRl900pHEX53soOqh2yrACDeYm
+3FftlRB6R7ikiibFb7vJm4V+WAoXc37OnDAov1sI+GFp5rqzqMbIztyt3gdxmI+vHb3D4/vJnYN
mlq2ykQFAr0C1aan1UUZxdL8s/JXsCv3Hfr+4lpBtJs3cUuy6rCQe6pgwHGeE3nQaeA4HUaQP650
CFAp9NdldkQv+37V8N+Ysa0agsnQ2rkEAFNXLmIB0rVGV9FVjgpe7m7UkqkvXopFyD50hK7g2vtp
0++Hb1BxYYqCdKQrZKuoq/TyqcwoMov8SUFcnZuYU2UU2AKARle/kVZOO8n9gU17BrDPJKAFuxlN
g+oqDr+ufkp4VFlnrb6qY0Aa4lnLWjb837Li94/dlhVO3TRqyk3aeslTeFRWZbEH2tV7FLaEM6X3
sci/z/sWCDW0Y9wjxfj3cBZwykH7HrMnruB2hWg33DjTFSK4YPThVw0PCXd45qrKNxrri75XRLfq
+6ne73ffRD3FaYpmWAUVOlLNVeoX+g1t6IMz7Aq/gQK80w6r93EVP4Z+G4tAMevm/2jpN8FviKEC
az2hPqhwfLs2yxep/dz3D6WNFlGJ1g7+nvoh7Z/i4Hqsn8LgduzPJnrEE11KTxAeRJt2k8jljRl3
gCqRBVjIYBE2IJuSGOaWLVLnmI5EHi0+YfwXndNNPLTiMJTN/pWP3kp3WY5VoALOEWyS46Yo/wKT
+bZ6T+cYnopihCA2mZuAiPFAWRc1zw7pjSUnLfLkkCoDKYkyhjN60SCDegtDrEMh1H4SffpNXOyT
Nk5i5fXei5zDmJz6+BRL+DIAbNa6nfOAzGtwrtMrdc3fW3C/EEGAkAk+umD5t7glVR0dTFYTZiC6
Bx0D2ALTdK7f8oy0zDzf9BGe1JD0Vy2PkqK7vRH8AEHe8X8QS6UeLFFGPOjRuWPP7xRuf74ATCUi
5jrAdMFo/uvS9r9HfwtdSnuUdcqEBCDDrdKHK4Soz9Hc03TPTwNSjrKYASI4Yf8Hl5RnYCM7LmDk
ze6RSnKL22jff1nRWct18Us0zX4flPY71lqb6NZVgQkYkPCylNCCzQXfOpCP+NpQooVw4O0nxfis
FHe0PeFWhjQQhEdM9MqbCEfeXmRhAjJmWu5mT0PrQ+WELbi7MBG+inCR8brUy4TBTHC0t/gj05Gj
zCrpnOQBU5XDxDzNN+GsXlluax+g1A5nJ/0nUKA1ZnwQ0l+bC2/y6FxuWtmyXmskiU6cJyOmzBgv
T2+6IxlP4y/peZWbaKYTd7k7i9iYosL4lcLw5gfUK4/DKDhQQXOlS5+wRPPDr6Cc52NR3jkHk873
wYDEKwqmooO8CWiqnv+HQdLhzkFbztpXCPiBCYLgLKnHeLmBXdXRsvonh1nw8C0YSQ1ae2gKthls
PaC9mGwAUym+j1/MXcggleCJ1ySauH8YPrdQpKzuh0opeW7GxISSGC6Xm54xYgcP0u+7F81eZfzw
aTz1xz8LnFtAEvOBOluwDGNYi/LC6HXKDmh/fzdYbkfMbrFRxTkS8XSxv5vg0nh1Dn6zxYpoKGQ4
FSu68GDjf+drAyQCROtRXEqQ88glHE7V4lUGTkj9EFVQW/mioJmSTBpIrkeD+lh1xxhJF9radF/c
0tkl9j5BHZRW15/WjPYmmLVyW2jm+Hpnvw6RpJ12zFNv7K4ZHX1GwRxS88loRFmiaHNvErMl0ru/
NTa6fW6QH/VI4K4jZWtmLnSZDdQZ4R4BgvMroWqMIH7bm/TMqKxSMWZwnFXrmecZVXMfZzOUHWS0
m3Z1j5VfBjFrL9jcosduMrOg7yONMpm0JHOhy19FEPvd+NBmFAby3nn5Bw1F0Spv4pdms6t0g2TQ
0umffh6Cg0wm5GcQucCqzHCEQ6B3/alxa/009aeP3/h/AGT+m444G+FLNZaKpbaowsLkMVfum+BW
fkm6U7t42r5y7gts4OwXhzSFOWDbnZfoWvnWWSTnh7G/AU2epiROopguuEWdTR2bj/XizMiz3kFy
J0faMTkCaolyAuIEh/rnSgFcRIgl0TO35ajcTZnd8Ey4+IZ1LEt0ro9Qq+pXYvKSHSXAFAdNLDz8
vqTM73TJWTflm7AWalI6SUjBUghXLP89VsBsgNm6GiDijUi4nJHOR0wm81fTkCPzRnt40jA12lU9
8CD6rxeT/pGX3iz7VRY4hdB0ZaEzxTk56A32eac4ecDIyNEu2WEQIYBfQd0fpB6v4MY3v18ehzhW
AxnzMZCwrZ/DUWxQD+bHNL+C6XpMfinZbdF+MS0mpfnLpHyq3WS10bhFPAM2otMfaEdVJgPdKbtX
5uIKtM1cPVTVscygD0lUBJOf7cwfPXwY9D4yWPUaMlk21iaI8GHzTt8sJ7kBHhSnX0D/TlBOpqNk
8lNmLCRVpGGwNP6lZ9djddQrsu2DTRoMDpy/BEiue0HQfyfv5O8FWSHOOoNDbJP2ixCdIcjTnE0s
z8eoTROd89YkVxLUUc8wMPTIHc9C4SPxoKx1ywnYUOHxg6rMK9zCvsqFbX1BoHM2sV2T7U43JPLU
wjxqNrivYm/oJ8fL8oOC5jnIzxnxCO/jYCPKEbeqTXEZSWqrUfssSLn4qsvwJD1Htr+OTiYmUHRd
nFHYY1ZFL7uJ6qXBFH8xQDOjU6HU1wEGSAYA5uB2ARVzDBAYTw99eRUFkGb75pThvy7djfFD2D7p
0SEw0OFFy1LYghBEfmcT+QdrbuTQfm1BMORcHRXUX7FH0bnAc/bwpF6bUAiYCIvvDx9syfIm5ucB
7p+1Th7Vp498/Dz0JSTp9kv8RPutvEWJCYRwDPgxc4XWnx+PNnj4JrYrgypP08jDVyubBnq1PB0G
d/5M3+0bSGWMfURoJOEjN6G9ryQnKVdVNAQAiSAjUw3D2deolbzKPmDvQ50v7LSIVnkT1lvLMApl
LYiMnfSI7erwEwERuksIPv7ovs2n7hCKwQMfbnVWd73l3sRigPvhXPRsdUfz4sLLql2EyKSPl1Nw
bldlGKgSNHpdwcFet+r/vAJ47LoWbx5byHJgZtOKJLVvqvYUH9PhqklvB+MQFFe5gtrCN2mmDo3n
i1bscQHXjsdc/TYLCUjrp/zoh2zimtFkirUMjOwQGLnDEnvlokgvqxKXfQkQMRIljKKPvMlTw3qe
o2EV7s9nsKtgzZEMo/BsV/pNfmoDjLOqQ4tNomjFP0xXWPFNTEuKMdCamQC+Knrp4ELZW1hUUgnc
J8eY38AMWmpFr/th35qnbkKW7vQxciJM65rmZPTHVYNAhW69qvz4ZvFNcqD9mNUXTPXYY4ooWf24
BLNkZRO4UiPPo6Xk665co/IBZi0qBx5mLMARvoTsbelL4KFVJdjd7621bum6jF6jYVrbatugsVIa
a7X9aoMyekOAcAgeair8eTiODuOsfYrP8kHw3Pc219vnbuJWO8h6r7TTOiFBo//LcFs+Ox4YK5Jg
2zc/FcxvxNCb9z7x24euEebNUW7joJTLcCEPXikwa2KQVMeFtBM9u7A9Jg/qvjlUvxietcveGURr
vf757QF++/j1W7x5fBNGUaI1XIoGsoHkkPFFOUpu/8VodmtWUjwLj7DoiZvYVdd6hFgrT1wel89r
jzL/2hxt0FZAQyHM3gm3k+izbmJUPE1Or9EmXBGZvacja06Bd15VF9Zqo/487m1137lNdSVENIje
dROuWrmvRs1e69uT4lNMXepfeEi+KqHKT+mjLuqyizbTJkqNsHWcJeXkMNqv71e9pwjVEW/AzLeC
A3+xd1F2VHclqeABbnrh/+EJ2sSrfB6adFKYAuvct/slPECgo1uVXYfoMbqFfNJ9+kWV2/4D2WHB
Wm8r6zqqVEmteDYmnjhiY++ZwIUffzTQk+B47QGgC95WsNrbsrnIAw1sEoXYrPtGeaunR2yMVc/6
FP6y8IPzlOVYKPd5sNO8oHWBsAm39rp1Pzi9ziZiqeGopOHMWQrhbYQeuscBoPxd7WLkiexM6mcy
Qjk2Mm8AeMSxS3CytpW0oamD0WD3yPD9BSH47gQ8CLGDpb9ri+cMp9SVtagcyxbjUyQeZYEi4buJ
5pvgta2Ew97sIRJxstf7SRt2LWXmvpiB0xFLYDnJx34XFCKND8H1tC0pFTlx5FKhczH5+eJK6yCT
pYeQmu9Xea+Va43Uh3hwK1rtTRzLijKp6pibYvohIzsLZwg9WTgoN841kKE0XxXx7AtKs6JlFu3z
TRQLRkdVKosXbvYyLmzxQ1oifo8fKsasKMH0+o/JvNiEnBW1iMZn31400xMcNtFW34S2OgpIvwzp
FRw2+SlgzBpxiXHwHMJp2x8YtmivGiumJcz+3uVXvN1om7hmTLNStSskm9bOUUXWJ/ENeTXurQKc
flfxp/xkfi46v8JOWNrV8s4CGDruJKS/3T9aCHtbTTp6Zi/Lqnpg7Ay0d87DnYLErSt5+i6mqAQl
XHG1UUAbheDR+nvZ/u9lsLe1pNVpdtjCM7yLrlYIaHtTv8wr7GbaT08mQl3GSl6e5evRk9prFYOB
n6Z6yGt/NU4A4ND6auvVULkj2kmI8LXa1ewcvC529RQViSuj9eEKXoePBad5PohGKdrHBwiT902u
IxtOpJj8fP1+2MfwL170X3rlj9+mU1Yf4WX1mTc9tsuuUXbKcfjO7eGjmRIwdoEM7SFYOB4H8EUO
OS/WtTs1dRv47zU8K0ncrvj41Nnyet+9ycyMQJvMQif3t6Ey2YdGvbPMA4abOabdIHzXHk5UXeKf
yKvCjceW0S3tL4K99vGdam/L26RrgmiKgOPrOMOf1PycoSyRFCddfwDwi3caRuWHWiirLnr19UO+
efVQzrQxVgk4rZdXd0F9V/gj5UfFWXfWaScUwCsDDLU3pTeTdhNw7kSVl+jNN8E2V7UoMgZwuFik
cYiBkcHHr3Vu1bQ5SocYJKoYoiV66CbQZm0eBRNMZ26W4FBAtvCGY6uhe+1gOEu5NSMzI4wnH19n
9raybaUegpFF3gTfbu80FCA0/xHxRc8DpcjONbt/UvaIzuImoo5DaKnhxFlUjZ1W7oyAOr68zi5o
z+6wg1t21rdqJf9fCXa0IIRtS1ptHoI8W6sPdrTkdbqLolujIHx2DHYrSnHfcJgaV/BUwYdVNk24
PguqqTHYTS3JwbRfrWSyam/QOIcu7nVrl4gOuuipgi/7qp705hjpWpYjkk3rr3bu6uV2lm64s8tV
5nGOnjuvQxwYXu8ZwuYfFnn2a+b25tF2mGdanJAaQ3WGsYkPO6+MAQUDNkAZP8eIPSXq0bzLJX5z
Pb22w988NI2HKpammSGmc1sblxKt1z1S91kPQSF6jKpT+Uwr/GH8sTrY2rf93pphtyC6TRRL9wMM
jQVnsQzPBuF6iD7FJqIBfS4ypeRkd9ap9zrnUDaM0sP5EKJBG6CgKEeHXnLxkhKi+UV7bxPJQlXp
e92y/27i4OzKOw7HjlIBXO5rrhp4YgP1NRv734WJrWwiWec4Rh5EBJXAusnTRyc4j55uXZrCj+aX
JLk1s4fUue2XuyJ7xDu6upjdRRm+hPaT4OQJ4swrdurNnqhsKU7GkWxJac8rhAF8UIYRQ6Q+Oy5N
B8R6oqMxISYT9/9mwvl2O25CnKGM46QXVCcFWjLcnnTtRvIyr9LxdruR5GOzxtbsILYlEdyf6qZv
p3d1n/QJ03yjukcxMwaKbboNbaT+Bhpl9FTIaJgYtmv6wJNsSNzLdyc4CVZesOVfc+o3K1+bioPg
AfnLgGv6XpdPEOIhskhHZIpyb8ANiEZAM56Ebbx1XT/Ye+omzat7W5WChg2f5r80rA167Yvq6vGx
TC+Sfm0VPxzjs1b8tBRUfeSVXpbC1zpbMTqNXbj7w1VYT+ebVcinNmm6iLIlwzfvNMV7zDeDPZKx
6XkVYm5cHSvSfyn0+2bzqevXefNcp3G6eTbHNYUKDkq0M8+6118HJ8kNjtZ9+oR8KI44K/VTdMMK
4s0rMvzNk1UEY5amA7ejpX5xUr0IE6LDAG0ppDjBrxLTSH9JvD9c502Uk5D4cApgO3cjPiMIFsEj
VGzgYYC8bdwuPPui4hgvrsZEb7sJdHOhR0EncdEV1hExDchpyeirQCiwV/Kk1WWLi+5fya69/bqb
Yjgbm9CcO7KYVzueEXlFBgIRPSaKgpIWELDDf5K0iV52E9HK0oiUQuGxyezbh+CvFY+V0IhHAILC
jlYfVeckNPAVRDNtE81CtZwDNWKJUzqoDSBDOsbBC9Dxg4yf2eTXp+4BN0osQmtmcGLNR0Eg0zbJ
m1NVQ2LZdLmUyU8WvGSQ2GuBN7q1tPpUk0uA/GO9T3W5F+xqwYJrm1BWBJkVKuGKXoBV07VYNIe/
8A9zWwg2Pl2mZIf5oOCZotddf9Ob85uZeWHVDZeHApW1vGlO6WoxVIdnYHfFl3lf7mPl4V8a573Z
09omYkXANIJZJ2wbu7A4lJ3PJMTePTwY6olEzl0KWLEg1A3m5Na/Eq14+/BNflYndtugRLPSl8yZ
PirOUp9jrxy8zmtaP3SDC2onvikalb/rSPL2uZuwVc/6f8pMOz7Cy6EKyKwfFCUGOs23afdjmh8X
WGuIRyx+ZvylEMDhMfn2fsHNAkuku1H75cxfl4Lm21ie0u7YwGTpPhv6ZcK2Q4asfz1HNxLdCnn5
Ltgpot25iX1mX0F+ytgpJPl9dkYDN/FDLx1OAUnuHs24mmxPTAkWpHSvChxvNmjTxaYW6StFdtqZ
hzj0M5zjmZeBJzFxcV57S6jykMULgfaiF97Ev7ELyjTpAYZCI0qAfF0biS/VhxhJneplBtzi6s0h
3Jd/msW+QtrevLK6GFaVBwTeTIc9UZDSHeEt0ZIg4mPTlJk700fXt3WFCruCxdY3wa+LtHLR1m7j
CjEL5GPS7/JnkghMqsBbFwstV2M8/ktC4ZuT8dqLfPPKWqtGGEFTvA6SH1Y3lOZeWF2Ze1m5miBS
gJfpIrR0hCih9cR9kD3q2/CHWRa6AK9XK0aCMvxfPw3pEhxpgyDGABncHW8TLx/8HmMyX3CkBMFX
3wTBuYuMOoZ/T9rW0CVdYyBbzMN3Tlb2q+pgi7dazexO8FxBvaZv4l+f0o5B65GbPfOz6XEsCTrV
HdNoX5+xwXNT5guMNnqcKtyAUOSl7SMSPsLcfd1OH63+Jh7Glpw0y+peaWK8dNSOEanyhIcofajY
F55n0WpvAxiEyAmDtPU8l7ZLiSJ7ypHkLQMi540rur05gGH8026AvknfdGNeFlmiNMIbpz8EhwUy
GmqxtDejAHcLSsPSn9TLFB8En1kQwPRNAKtWPH8S0VgdXTU9ywsKeLGX6MdKPxTLbR177Zok2/lR
8FzBQm8VBSY1y43WZFtrUP3O0891YqaP7OlVP9LNGthfsW+IBrTvAhHfxJCtoMA0LP9B1I+u4ezW
W51y0MYyWvmRzscB+Vos33x8cfJxR4f3JZ/8sngycuTm/CC/DlGSF2VXgi+wVRoIq/E/YISkd6tX
S2SSHFjwAIqxMvfVwcWZZ98Moi+wJskfHKytzh6t5dB0LKA86n2GON3waZ0fBJ+5tU9/+K03IWxa
VKfuZFpdo5t/a01gDzWCQ67+lJ/oda6IOFO6CJEWoh22CWDWnDmmnE7rpCI8ys/2hBg0ugbHFf03
MNEBp71fRFBswQDa3qoL9OMiRar9+q6yc5Me8QaJ9k3kI/pmHYJyB6+3vBKGj/fvZMvWLEdDI2I7
lTFNO82kVXQ7waXU8OrcA2apY5DWyA+d4s3YZKi78Smuj0FyKwrR+mv/5P9upd+P3yy1EuaaERKl
74bPJUN+55EpOEpVQbNTsEtvjupyHV0pJ+LJ7OEjUtbYZZqHEv8BRGptV7szbrV+F+GkLp8ALfTF
JfyWW/sQiZ2vFXsfbg9Z+Fdp8hv7FH9bbjNO57gbrV0d+11yKH4ZMFev7BssTdvv0WHkqrDd3k2/
AWn2xl+5Z79gh8qwpuCf2kWDFQfL9p4fzGi49+bmtqp+ONJVq7xgvaSbz4eavnTvXAfWIY9wkeuf
K8yTTeBuD0v/PFRw2xArdT512MTFn/r6c90OO6v2lQcsJFAPRd11yHeRjI3TZ6X7qyx9pbnEyQ1e
l+rgVd/z54LyARMas8jRFJ6TCwJTSNikjFmSgz4Mu9WbCyvd5Icd/JXYT2V5NSfIQB5RriuTQxLs
M8wn++t+OHI3zfwVo350ys7tMSN18t207IdLYL+Y+BSGXwZ5lyPWzCOhQuIh2aHG74bj0Xnok73Z
44Xd+8CfGu2bghoBipYOxpryTvk+XKJH/kUjpQ1dRb8N0KrQd6Q/cCAkLzgleLDiHfHQfZ++p9dK
joIdz015Bf2GyaSqXOZkv2gIbLpKwaVyq2gnZfiZWl4H3R9gJjDNZF9pJ73ahb+K4DIl93Z33Zj3
cnkNla6YIb67rfaSxK5hXaAfWC/5j+5ev8S3tOdK0oD27EQ7/aH4pV47oC6fkuY01Sf1JsIS8buD
cteVjAWMLx0ZlC1flARjytMou33loWqy3FrjASvQZcTTFO7EzcxCPuXfA+1km2d4z114HAbgUreO
dBqei2vbS62dztjkC/AimsUXZO+IIvaDZl2FiEqiwG6iWmmjHzCexkty3Qze0u3xbpV2KHvA8q68
0Pb5r9lwMu6S61I/oaMdhLtl4HC6xpfli9N7yh2siRb5Tcsb5M/9hZuwh56AN+EOfkSNFVh9gOSX
drtodJ3iqv7kJDfISxs/lztMDcK/wvZifCnZMsD5IQll0blAQosh9ffyE+/LMoTMuG6gCI7acf7E
Xyx+acmht3YtrgBsBXpzP9F3QyVT+2JIFOC7qPKxQ8tblzVC27MsTmF1Vp1Lf5zgw1W78rg2TKcf
c3cTKq4Gb+aaJ4UAFxn1HPXr/jw2u+gK+gukjlI7Ar9KUQkdD/pX43H4HJj7OtsVV+N9/Il1YoJ7
pd9LF8mfy7OKr/JuuWPpY+THceK8b3FkKb1mopfnpnRLmzMLETK9GQ+FsN/0/hX9O75tclCt7lMl
7GlEZCdgCWiJ5Nck3T8q9CH+VigW5AT/A13y+4GbNDTNpmowVhC5fqi/4anc73PUpXCvithHyPr7
kY+1M2YC6VEtScBH81Bll9A6p9h/9N7H97e65oAfhfdNctpVRtNNIzmi+dztcXk12qNtuzASh+B6
UP7SG9VtgjOTFFTM2k/tcEqz73X2EFRPsn2AMYZ6iRk9NNbAPNWLVzcW7zxn96J76F1yi279XrVN
Ljs3Sp4NJeQWdgIzY2jfDsLA5zzZx4ia4H1KL6XfC+UC368P//vY7QB5totYqVYRZ8Rpq8yXlUPO
zvxChwxd230AS0o6GxiSS56Mq7KQnPqaon/webaj5NDCbyNch7pt4IUQKnwpQNXXj2Rft13J2ekx
eLQB+yvnSkVSzk2nIx5mk9EcWuNmKU/qcJvVZ6W415aXeTqFHmjf0Y3g8+LggZO70T7Lwaks72XG
kfirBl8CwFUmImB+2dauPt7IuNo1dLiNGy3VmF9pIrV1RbAFt4PrLJVrPcEH/E6rrp3ZrysmV5RJ
uMOiP0+I6m469Xa2cXY9hL1Xr247BsIyfqCJCqb308rfX3uNFW+6EFI56c7QIC+EHpkC+safHpUj
XFGbNGL24w50ZRDQ4tdkUSdgPfQffedNGm0TFPRktYSolH3DqacVgLkT/maoRO+mfF+X2NiCl95z
WWTihoDoxTdJnmkkwaK35Jit12Njvqff3eIYRYmafEMID1vuZwxrK1Hweb9M+b3em9gb1PU02av8
XetlqD4Wnlaj0L5HQhFF5XWeA/qJ6wnL9e4sM73DF8+zTBjowjJGcAtsJ9h1Pqu1FvPlW09Nj8FC
0z/yyWEGZpdeLuP3FfqFsExbl/Wjr74JvuqgtYbWAWHAF3zF1UVfcgScl+IESW210UIYkrn9fihF
200U1jbRdEnCvpwwKkUkZF9krxyXfYRCjKk9Sm643K2PNjRmDhNpjCu4cgRrvZ1Xx0M71SNkENa6
A8Jo/liYL5n7fMIScU58GRP2Fe4JPcK4xkdXUXEpfByD2wab9kU5jMgSNGe2oy1aFfXjz7GdYTf6
HE96yCmY/AFtCZTdu6OEjaEXHc1LhRaB6IGCY7edXVdNWgRNCeBOwa62vMQI0X/DoTH081OaPLy6
E1Qu+anoE4hu09dWyptAFyZxMS0BtyniA9+6E5sAgXp3VeeRy13zsJqLkDV//N3/rlQ/2O7bKfVo
5EtWrXyBLnqWI7qbSJL3bhd5CVZ9Fukdqq9O+OxMN/ha2MvRXk4FLSsi0Y8BFJXJ7UdbEMuA7KFp
r9ZCrWgfKukq0B7y+GrBR9x6nsofiX5Qp9UN0no0++mpR58uDc94B1j2U9+PQCot0lM9Tnc6vn7B
cF/217OJ6CrmyIXHRahPMXVSu/trCV7KFMFC1yQxzC65tC8OGZfuwfxLxsTbG2+MWxt3yZ2kPjZG
vTear4O+l9uLjtKSdMyGp6x8VobTou065DQxd6n8Pv/c1c+R5ewM9XHusaf2Cwm50U+9/I0SuoRF
KZ2okify6OCC0I1W4jMv+BSCwLOd2suOLffxqg4Xo+lykNIrTO2UIz26rvdrZ0cB0J81D0heL+wo
aKLjv8amN3uvUFtLDzN6N91+BA6EoWx1wCUg8Biz2AewwMZLbH0yUpTcKWTn+FACaJjm6wpgrDR/
tYPDbN6qCSqdknSy3ch4MMubUfWUjB9My+BfqQ69ST1f3Y3f/GDDMNox/RufGhzaAbo89vLcjcUl
gljtYfz4HSuaTiSOLQoOm8uhVfIoi1fXvw4f1Ds2YOytKlppeytH/4+0L1luHMmy/ZW03KPa4QMc
aOuqBQgQJCVKpObQBiYpFJjnGV//DpRZlRREE7L7LdLSwiTxEvDp+r1nuMEGbXsqMk41eFiYG9Pn
frdKZ2dDUjDdqKdNyatvrCpDWlv8rOtNCjswSwB0IFbIQ0tcFrcpDIvbYA/zs01QLdEQFr7GHAcg
4ZzlUgUXkya9KuLbXtioeTEzfOsm08sANpjVpZ85Ej4gKrjGoIIGa9xVF17GwkKZowE0T3V12uOg
zKb5CX/eZOpM2UV6k0DDxAStGhKfME/ZLW7RS88/HVYnsy4t61LGClpx0KZYE++6hsNFv2oJDkyn
hiZF57BgG7/wCV1fpHup3Ggo76T9H/yX/3rr/9t7zw5/DHz1r//Bv9+yfIDUvF/P/vmvffBWZlX2
q/6f6c/+82uf/+hf1/l7eluX7+/1/iWf/+anP8Tn/xnfeqlfPv3DTuugHo7NezncvFdNXH8EwTed
fvPv/vC3949PuRvy93/+/pY1aT19mhdk6e9//mj785+/T3JS/3X68X/+7OolwZ+t33++ly/1+8/f
bmv8r/ot+/Xbx3tI36vgZf457y9V/c/fVY39g0BggRpUUq6RiaHUvX/8hMl/cMqkThkwDQz22b//
lmaAguGPyD8gsU0NFKzxA0an1meVNR8/+gescKiAhACXGuq/kI/+9/f9NHB/DeRvaZMcsiCtq3/+
TunnKaUTAx+hSlVoujR0g877QW7MhNFnSnCUornUBShUaZ+GGxA04bJ8GxlkJSoCceIuvMx0YqbJ
dac8Fgz3ygBmL2nRrqLwySiCFygcomoR5FaSjLcGalUsNI6Nf0m9F9XIVwXw3bo2rOrATsdXCWf3
wU9u1UyziyaHuvOvJj7E7gUl15rXgFQRmJ33s+cT4uSNxc9VRQGiGs0C1SRQR60EV1AGs6SsQN0b
KM6KaVsQZQC5Aruyf0+G2DTwn9/afvDSjIVZo9GD+q4f/RQqlOHwvbtKuWU1KnBDfDtCpELlN3Hn
4RFL/cVw02sY9W3TrgUgXrtOa3x90K8gzQiABpjgZhf274GCUnHN91QffjHI1VPKniPXe820jcAd
EbIH8XBsVZQp7yU2R1+3OXSNFJTTvPC+DK7TYjAH9UDdS1A9VmWNGl13q8fXXboNxtQUw23ODznA
k2On73SJGpuAr2nh4i6M21fpXrqVAplZgbw0R9/S1VcGdt8sDi2mw5Y8OlTsvRrhGp4ajqBoYfcA
a2kg9ZJonWWQgOD9XqjZvifIuMrQITkMHVSgFMHQ9BppqUlkye6GAnGjjY9Vz+9rz4BkZhM4sn3w
9BEABA/ePcZTK1CnLPrBpLLYtWH2IOo3V0PmZuDeWka3FQ03vaslUMtRXvMMP6mT14yrT8XoH3vp
Kqug5FeRIqCH2UXXbtVcGHr7Sxe+3TG7bLaRvPfDAj4cj9Jt33t4HRWFu8nd7kK0+ZN0qcnhxwvv
7UuYUrgCpo0owTOCo6l24SJerTSXA5iW2nnzxFFq5SiMcx0lGyU3B/qS4/tJiPKGOYNsP2SHaAw+
ZwtSMur9PpIODXko/M7LK0rgSBSXOyO5CXABT8RUW924pX9Rwwsw6uBP5b/mMeokHQE7iNTak4Cm
6NCyfYzM8mT7+XM5ny7fz1WSPxYvl8xgnE88+Y+06uQ8CHrNEwAQBUcvfSSyXuutazE6mKU2XHh1
ajfeIfbihaCfj7+vQacc5SQoj1K/JpQFR4Eacdhe5AUcyooliuW5fen00aZvcRIlD329YyEeza2H
dauHwuRDYiu3Hp+wb5h0o2p2KXow3auu5o6v3Wnps9sySJmqmIqv4eBtsWj/L88OggzROJ/27hkW
xhA9Bb9ZDY5N9drWt2oemkCMfT+os4vYny/4JMjslBc6rYZUpcERj6ijCIArBbtwrY6ZyjN9AusK
pXhziRo3Zdh/ZXhfg04Z+sn71hTP0JIIo6oljhFec30/BDaRdwvPNn3MPIwUlHIcXRLTdhamhIli
N7IhPE7Gc+CEwBgQngoGeqVY5h7qGotonnMT6TTibLoO0RCPVYuIeqg6bX49SONYw+IMS96SNLWa
RNhlYKyCbrApjN51Ld4ZtFwHxIBrB9zvYt3DmVCYGezlFt7GFPu7tzGf5OVQsLocw2O9RgtoLdaa
t2IX7Ua7hXznuoJJ415fEgg4t3xP38fsqqWkkS5bFzHdd/RljafuJl5HDuAPYo8a+uTOlUxtn0Wk
zee63h8T7DTurMUhYo8ayhS3X2u7xkmcZo0qorlsCb/0gNOEOJnJQS4TSXoMeETvSgPn787IbxYG
7txqOX2Y2X2okhmHFzpiFHYGu4j0h3xNVnwrMGrhETMZvLVF5ZuFiTxH0MShyHWtRr/U7/pd28GP
EEgwPUrRKtv443HAZrjwlNNG8830nINnwqjTIKyPiBBmxAFre7sJedxRNKBwq7aWpsi50+zkpc6B
MUUpCc3Vj3AewI31plvz9TLHcmF+zHEwHS9GWrgI40GOn4Y/Qw04BLHkOfpRHf768pBXcyZUFfP/
8zRsPb0gLiXhMdzmyUrcpttkkx1hShmAd0VRzdOf1If2iLq1tTBs5x/wP5Hn/SleC6LJFpGpAwO1
g3on0MK7UG4mkjpZE2qG8DyFbM/3YT93Kz7WNyWaiqsMoRTJyOxo9OpO6w1FC45JjAnSPUn2LtDQ
D2iJdma+1JU584yUgLKmCd1QdegEfX67ucGNkpM8PIII/UsFPtMkPQohyaoB/uGKAcBteW/Dpvzz
6vvp5nuacZ07nD8Fnh3OLIj1AT4x4TFth0On5d4KGaHZ9++RN+48ja1a37UzSPpsk0pdxX24V/tq
0yjHoaqW1ueZ4+PTd5kdpmTgbscDvATvAa+gArdqBAgaSNF+pZvVAcrmr4uT68wu9Cnm7DgNfa0d
WIznn1hF6FBLuZsUv6q1hNxHb7vwDwC7RwdQFa5Z/1th9T9nGa6pxJC48OhzYfVUhDk1dKSFU/gA
LAxICa6AC7nsbTAZdaQSFlk6Mc/sS5QYQudCaiqhcwB0TkekMsmA1CiH9KcyrNUAfVYCDbsMj548
x9Ai9gsXCBYGM4WnlOLeU4IWEuc7Ly5eOZTofPg4eQzQpbfvF90M34j3IaYFoGmqoKoQKpudqgPT
y3LgAPUNgB9RyAIkBYezMG7VPgy5R6Y9DjrbUoPYypC/4uq5i2PcpGHEkXOIfWbFdoTYp1qrm2AC
7kR8nQX9ReBB0btUBHzGlKWcZ1qZn/bF6RtTCNZhUzSYmAvX5e4gPNziP0q9MEGYqJh/HJzkYgkg
8GWuzkLNUh0tBrpXVCjUdWNyTdi+i+DthBmTwQlRQ3cjZ2JpSX7Zl2YhZ+ORakUYBNPT9bAMBJQt
Hn07zV4KP9nKtn4JNdh/x6HjUuAnuuiVjvWKcJj1hnzbSf3h+9kxswXA7NA4wdzQUdwBJJDOS/qy
HLFNGpId3OiXbkTHgCrPUarGVhP+SvufnfKzQsZrNHEMKJiTGr/6VmzUELbFfgmDmgDg3ESvTNXn
S/v3l3vA7JvNhkbqKZywe8YORNGPMil3hT5cdGN7JSEFUMDsC+zsQde3LFaPGuh7fR4DOZguDdeX
HVTjKmpenKLYRg11ngsMLtezBL1omKZvu+atktGN4AD+cTSUKyj7wDLZ4IkpYUEZjOSiTtB2VoKn
LFhshH2ZONrkqGcQXIpULsR8IedZCO5iVHcHv+Vr7vWoWPlkRdrXqkV5WQM4MIFPuS/Cy9zvzT4G
PqwRl2GDLlIPGZCIL2UR00z9tE5nX2iWRrs5UajW590HnFY8FsfgIrbaTTuJplUgIijgGa5jh94A
kPX9tF16FbPMqYQeXei6RXfQxVPTA3KVo0jXH78P8vUg//x8c0JNFxPeR/Tfzwd0KGAwCcr5zmC5
CfhDgeXafWkvRP2y+82izvIWleghVN4RleyCzfCO6fQhBWc8+Lulnfbr3P40o+b0mZQ1TR80eI0d
muhl/6onC69wWqPfzJD5XR4OJ62Ry6o7NBlsSz1U6kJTi65Vv1h6awszYs6JIaqAFgzDW5tkGbXM
iZHowYtw8s8CY8FHHx4+1ou6KGefT6LWbjBdZ8b8pOpqNegjHmIFxGgl8djOKsUquqdGLnECzj7f
SaTZbqhrnqxJGk+LX5hGiLKP+DmVIRcm35fzcJp8J2Fmh5PMpO9GuNUdpnIDDNgPkDufVrUPFhlQ
0E+TJHADUj5/XcTSLIWe7SZpO8Zj0uIJuePWgcU5umP8F88Dk9rgXxwCmII5I9JGNwt2sn3xYWrd
AtSzlBKcXRQnr2C2t/jVGFTNNKZRDx9J8sK7fmnjpOeWhRQGF0yjFPMSPz+pP2i+FgWp/7GxKG/5
2t1GWOLs16R1sMw+nylaTUf8NKZ/RZse+CRaWw3JwLWkO7QaNVUYm0kpHb/HEUECMy8hgahD1qYH
ejTMNsIP140I1kyOu1bAN6PPraH7kSYcjZMEgNNbaLZALMLFyffKh/sY7QrCAzMayMVoZA9Jg5t/
D0NUlMZJAwHeTMOcTdBRaACFGxdnzdnd8uThpnVz8nBD/e8zaJK9re8apwYHr7PyG8hWL2UkS8M2
W4OFJDIKRTbtMZ2+kuvgON2XSzgfgJo0XCxdpM4v+b/GbbYWU4XXfkawIJKariBjeFdHMYC+i8f4
0mPNFl6ZdVo2EpwCMXTrdG76YA4nEOEEtgNqcYs1HHXpuWYLrGtFzdQI89FoJhfVm+qYPfcX7KZC
IyiGLEG/DyzPN9UfC3vbwnPOfYHicYgL102n4QNiOdiMm9ZEtWoAZDu0cZYv5CgfINsvh99fU3Ou
UMyNCApHOsYv3tbbZo8cDWY8/qbe/w0i7NKzTT8/WQZxK8acMsRq16CC/1GHg3QIAEmgUv2NeAvL
Tp/tYDoctTTefGzWKrxA2EbbTt6wIbiQS8tumg7fvcbZ9hV6bacHLqaLrtGHVoOS3GDimm0qeQBl
mPxRVwbo7FXr72fLwiSd2/skhegyHbflgxKp+xLc9VzTTd1YiHI+xTyZI7MtpVFQwOo/5ghGbada
BrX7jWFH2zHGtKyxR+9BtbS/f7YZI+3LiTA38nH9lNdpjlda/EquIMdK196em9pTc4Bb9SM0LJb6
VWdvCiePOdtimMbKqs9w4E0arPHB8AEVLuDQXU8waegOr6lvq3buGOp6CRFzLq0QhHHGUACBBuls
F831gDZ5U7cQBgHzK6dIB6G6Wa6THnaS8PkdUKz+/vVq5+aOQEShGarkiPp5MaaZr/sR6bvD0GAn
7QZzFMadJJXZpO891P/jMl31ElJPUW9mEV0l5WViXHU1QNuJaiduvtNQWGk7upZjA67LXoe/vBEM
cKnLzBr5X+2icAcoYJG6lqYWJp/E8RjYS2N1EVRiRVRt18kWNVxjrQWXLZqhoxFbQn3SeGVSDaVQ
/uLT2zjaCOWhYLfecKE0qeVywCcqf13H3YoNMDLXGDj0b+WmDOgu0DVwmSKraW4DlIe1TABLVcMr
hpmq0V3zeqGodv4tSmlQlK/w32zg0JJLyjyX7aECSiPz3psUCMxwqQh/LtsTEMjU0G7UjS/9cVIJ
v/Eb0h5SPzWhpLJq/7dcoT+W22mM2Q4GeacaYimI0ewau9y215PUKUAXoyN2GcjEJltab+eOg9OI
07s9OQ78uE4aPiJiB3g4KPIW+jLIi/yrchdcL/rWnI0mUBqBDL+mfWl5a3XQ9IPEpaFCnR2WgtdT
F6ixutZsIXSxtKA/mhPzAwGFzP+Em511RqS5Xl3g7PG3wLkge/a2hlM76aI/9wey+LtIs1OuoBqk
NitEgvMLWKNwqdklkweu2Tnqxr/19sY+uhsVW7MmTN+kPANj1NEKtcXO3tlpihod6rgoH6LW/HlA
eVEklUHT9qCEuCMAghVqC8vt/Gv9K8S8JzRERp26VdkeJDiBZatcjqKGG9NGAec2UyHx6aI/NeJt
h8XChnmmCAkb+5PQs5IHBtND3TnDUrfjuyLe1KVdPIBHYPvrat1YiiNWLXhMVsp3yy7UHyfAl1GW
KI4DNQeMzNyl02+GmIRV1R40aJsGN+VhuE9A5l3nG/JWXA4Ws+vnwErvjbvvz4mzG5yhUQKgiDbN
589jWuiuofgRjol29K28e28FwVUrWHq551I1DbBXFDB1A4tm9nL1Us1SP267QwjtGzEISPPmqwYg
O01tkCGC+jtmtgx6iyTxLTii3z/k2Wwfz0iBb8TuKueHoV5WYwOAGioKFtQdwT8P1wWwA1gxZF2v
wl0MWeTi8fugU9Y0H9GTmHMQcOwarhtOb9ZXDRxmhlkPEsQ/CK/JhUvFuTFEnVrH9AEOE0jJz2M4
pH1N9YJ3U3VYFZeqvHX79+8fxvioXc0fByufa0zAA4zMMVwovk+GgCrOqASgXd/dl/nYm/5QrOgg
H/L6UQk1O+I3OWrRUVgd4oJuvYI5bgAhi0ysC2A2OojXjiDZ1uGDDzcpn1xp5BKoF2CmBqiZ5HfG
AJ9laNZblQqPea1dhUkApGOl7hvOgPcDJqOMYFhbbrTyRoy+6aEyo0twgOHkFuJCNVb1qke/vAF3
nHYfpIiiJ6ssgR4ycqy2B1O3f6/obdi+urDGDAJHCdjFxCAHJ7NrDauPNZtDK7yk+arLQdsDu8P3
L8vBe+jAlvRKYiItN/MC/K7Rhw/d4CQG2TAADZXAKYYMnK94FSMB4gKyCgNZ1dqN2wIz2dLATOvI
QefOrI33RoOvhTSshDf3Tf1Lz9g+qFRbkc95k64CMtyNibjP/AFOih7MqfzQViIgp2sNdNubtodS
YjWYXsS2eanbMNoctfaSYm9UExA8stosYSAi4x+lm+6zhj5HMlgRAwYm+H9k+Cu8UdOoKygYpzeq
CrXfCF14EEsIAmUJXLA67ZjGmtOHUFWTpRlABKTP4W9aQ+dZaHYHyZGedGC9kNXY4N5cNYFFvHQF
HKFFNH/TVz7KNSGwH89KAu1a2tmjm6NqnW8b7YcPsh5NmK0Ut2NPHr2s3cfRDTo4fuiiRNtYg+Dm
IDuQBnzTYMEBmwqmAlWuQ49vCKTC8oCsXTDme2QxFd6pDp57om4ILcwqeUjK6j6D4IQ0IjN234ru
2PNxzV0fVHqIP4QQVVcjiO/W+zrR1yGCBSM1hagdf2p8yRd1aFakgUcErZ14xIcMz6kcnAoEfSXu
oHL+1gjVlAw/Ce/02HAKqOEkEvZWHqRjPGEbRbNKO8D7Ukiesx+J0l2nkq/RxQJHmcHZL1oVbbbK
EzAWkRHz4MmDA0fj6qYqu1Wul07WQnE2uvEa9SIGLTYFta4MuW+K3nWyOLCKWHEk89ZdX76XZboD
Itr0lfsIePo4WSUNAS4vgHYN1HIqGELK3CG+utVgVZkGBrSD6msj4bbKnwoXfLGuXGVMuyC8+NEn
wYXbi4cxwo2QXZfhJh6PvXrf6G8EigdDHO05Vd+8pjHLGi54TF23Qe+osGHN+C4x2ks1VS57VZqC
pE9J8NCnzSEmKhgu0MaIBTwdqwdfNu90MMxcGdB4xNgksG5V5TphkOSQ6TspU6fm1b4bui2FQR+X
PaLxjTGkjgtEY6kE+CzbELtOPOr+nqrQqPVfOu9d5e9++MPw0WlXmm2ckVUOlwO3LRzsk5h19M5t
PScqUGYKykfaDQAtAlCLdMMNFMVKMPs4JEDCmD1pw2ur2QZ7UyvPybIYopX1Te95VkelzWRsVlps
K7jGhewlmQQfJZi3/FgDbJGnmSXiwjJSFVVjtP9b3SoHmMWiZR0dx9wZxD70u3UnUrt2/Qt8d9/f
hZW09ehS9XOQKT3gm32TiBsYWmZ5hssaqqRlBKXYFlz38crFxiAr3JESsgrTn+Ahp0Cg+hnk0cW4
1/h1se6SZw8KYOS9zsm2BMSmgB+HEu55caE1W60/aBDjQBt9NEAXhYxDCM8h3u1U1jtJn9gRJrGr
R2vaHSFw75X3tbJ2e6hOsWtSXGoGtlzYeQc/e+Ol966gJBJGzyr0ZHj6kMYvtQLVN0hoNPQpgKHm
CNoRfzfIpVRfNP2+dO+iEnWTLjNbeh0QmHbCGSMu6hVt9JsGe45ewVoq17CsHlwNIMyUwAipMSWq
LoKBTB00txEWYJJkVsruDO8Hd/ehUlgViGkjMaM6tSJopYeyRROd2U0E2DNpsJXVgD1fcoJ+Ag7k
DBGDBhalGZxJVHed0tAxMmJJ5Vgod1JHYbzLNmoTXoZYu2nkW3y4dUPYRijxFcreW0mjR5Xi2orX
mxXausFJD3qA7aMV2hk78GFWCoRvjIw9jByiHuV9Pyg7nbVbCLgMFYANA73wYHU6Qmumk7gdS9hV
6y+ptnOzB7d/SnSgOMa3LgGVOr6M60M8+BDECAH4tiFe/cxiUP1w/PHqwY2Kp6ocLG/ozbqoHDX8
ERXPRlIB4FM/aMVlCucPXPFR7QhM2dwkPXHGrn4w8I4IdtKggoI/f+7YuALr4Yp3/AcSOlCr0RwI
j9nwODawj0XBnsoGvsCVFfjikhtgTWSRM0JiJm/8lVakFoHmQ5SDbTYYW1dlOxiL7mK2FVq8cgtI
AHa+PUjvuixulALeIFFktvGTN942YADkBbYJQPZbbIhKCm1cvD1J4isF3TQ93McSLW4kU8CRlIW+
ZoNcG2Tv+56ZkGKdjR3kUWD+Tfes30WAmKdPvgtRFNiYVruOX+c4SAwKPtBVDkdlAeS9AoZDZxwz
j0FpXV1VubFKGNuO7bH3/E0aQASI7CJI6KjZDdc9J1QzCxOkw2O3FPouIaZ0FZqF21w2EeaXMQK4
IUD2g/BgNnE11wxntQbNiQR8lfGuL8mOp2IXGT22JgruLMgY7Sof+ZZAVIOBWqIA4j9Q1wZ6yoqz
0fTh5GEEj2ryOEC3hDWv46ibRKkhaCu2NLpOMnRwiuhBz1F97TPgaHYdLkl5leO3uIX6+h4MKttv
XEfzQG7xf/romJC4tEFY7TNiR8ZrpN7Qhq9cBWiXBoSDicMPzZUoH8zEu1Dze03prcy7FDFwyDqk
MylIBvjefZzgBO5N3u59GLx4cHbk/r1bUpMkwU6hT33PL8KG2xXaNjnLN5HvrWT1yv3YUVpIcDQP
ggEpFWT3lQ82a6BsXWArGjnamdsfQjquRRvalEe7NnltHtlbo2L198MqiiFCZnQO6Z5GaA3RvAKf
1cOLO/Lau2hk5LhxvO3a8tUDXESfqJfkjXex3SJR6d1sl0J7Ga5BaG3km7Z0r6Cyh9TP4dhGRe05
OQ7AWESrTILgHbznBlIMvgmHW1EmZgzjpgzJHb8v0tFBouHU4ztRLokPU4gBbkfUsItuxD88WFxl
b57frH3pX1Z02Kkaflvzr3rwMCP5mhXS0Zr6CsSex4TpZl2yDZlUfHo0PJGQpXB6SLxoGwzwRPMl
2KeqHaAGICAcFZPS7CnU4iHukwFVB1UCk6ZgQbc53AIM201BVscSzv3ncejtkcH5JqwtOuRWoIBf
1EGKNRcowG5YqW8V9qoAUAPd0nVbQKqVMFMgkYxbiAhMJbzuuQGsTGITSNJyxVi1qsJrgdQrG951
8qIqt/oo16G/HzjwUkxgYqarLExMpPhBc0EKhvYRrgS0XLngUfsMhg97j4Qm9ru+wPBxskkbA2Kh
/VUHazJF8/YCzK6028Xta9c++A1kd71b19/30Kmq9Z8acypy62YqdBegAAAOsBLALwIsF6k6BkGv
OJObUOZ70KDWIBCsSAdtn7rZBhG0QYAo12FSZcDiovXfCrwQv70f/JdSXmUF5sxIQFUcwbXW9V9B
DifeFjlP02yiaFwbtb6KPO9RLyiuLbrtNXwTgGlTEbDD82iV+uh7uIld5zq6BbXlU2aWLuQ5Y4xo
n+Fsyq0IGFR8rqWyx2qsYH/GLzOvhROasqJ95LSoBmbghhoMW83A7WRkti5uG1g8Eu9R65DasW7H
6N0Yv8XGC6nvUqgNlRwlveQd25RN2HWfkC0Y81YEz15P7MKkxCTGgICUPNYo+EOVtpZ0jWw2DZaK
gNPd88u1UeMwx8TdUaj6rAgY1qOf6p3oDm5gHEhmbDMXitisQmKDmrO/5V52GcD7rVMLK4GjidK0
zqA8En6Zy4dMg2xI3lnf32XP9jvkyXea9TvUWG29hkk0AowDcgAo4wQXgcJfWvgEqVj4jR44Qwsf
OK/D9mFc5Wm8kV1sgQdkf/9VzlXUpOS6FGTCI+uziloEm6deyXTc3ON8las/2uTh+wBn+3+oXhPB
AcGk6rzyEba0F7xv0L8VF8jMN5Mis2vsCrgSLXfJPpSvv4y2gVgEexvh83I5ZHAHFnUEsAW1dsZB
3/q4dBsG5OY1ZUVwB1HGB9q+sGLje6PFqUTtB7fywr3oCM6mFNKX4Q6qsk6deZB5g4LJmBjOgIqD
l6HrAPd44pPN6HmbUgPzDecU1rgV9vA0q9JtCEBUWmcXYWcsjNPZKaMTCqQEIIqSfql+RHGtxgUe
jD9HV9SuseuC07xy4YtN1+MLGA7QVFvo3c7Utv4o2Z8GnWbPSQG9Mhrf67IBvdsg2LasNjVtcrZS
Guyy11EENR+oOldJi80hBvZOWga28qzE7b+6CcedPyBfj8Ayhwax68hmoXIIBu/XpX369WZLu2K4
3Mpg7A4TRwrgYQ7XUPUCKnurdudfTfTyIjUhc7/UOVyKO1u+PnHTrEGSdyiLuwRc2nwI9lrEdlm2
hJH5Gkly1GNRNgR2Wf/S/ckhmhkCyo2Cd3bNqgtPS2CJUjtVri0M9df+4BQIYbAFEGibzl5lUJSd
kAKVdYLbF2hnZimtEQTBphRmSbex6jnf7wtfN57PAWfvMMxi1PgqBHQb+PAByZXxbvN9iK87P0IA
wvTR1OJkTn0oOBnLJEEIoUEOhCumbCuzLBv4asS2UPqlEvO0V37eexAPY8Q5IDBAwc9KzNRzI1qq
RjMhOjqoLkFwxZRvcJa9rNDpmvTHwc1mzww1s5WKuv6ixfo0SF++gMHAodF0FVDd2WYuFKq7o+7j
gYtjFaH+pj5LdamSfXZK/hVk3iDJRxkQ9LpaYCzCgwJeaWZOMvuweMD14B5CuaYKIHRkG5a6/X48
z/Rm8IKB4/po/9AvLQqVebL0hNYcmESuxMYbL6tsWRBLbetNhYWeSZjE1LrJQFlciH1uvjKVMI0I
sIJwsnzeCjUxaAqSnfYAer+5V0yxEZuJz8EBs4p+LMOszk3ek3hzEpvRKDH3Wg+9Syj16M3rkIOK
bvhm7MG9XV0SUz83c5jESuEEGTGA9J+frizAeM8VtTnoGUo6t4Gya5eogOfmzWmIWb9Sa3WlVVyE
UPoLw8iv6gTOgGj79ksdvK+dnmkFItFTGZYA49ObPTm0GjdMwRXV2wPEGFbDS7pOHMjRxVDfR71y
YTWcmxWnsWaIDq0xuixrEIuCHOIWIZzRfixMvKn/NV/UpyFmEy/tal3XO4QgxwEmbRWkvbK9ssJZ
bMY3fLNEb54+7ks4HW1AcIcoB5Pn89ur47yJXBcYFe6UW7aZuIWTtPsSnOnM2Y1R0oUwkBMip1Fn
cUiCOrIxfqAIUSmeGvTGenycDGphLAWBnl/DFhfKFXaxhfd5bh6eBp4NmSKrgYoW/AGYbkPNodq2
lQ79fLhiOPRWM4HmNz35NmEZ/wYI9Qu3V/v81LPBjIoRqkQT5NXdwxMWppWgOeawVgMIaJJcH9ga
cs0Y2wHvAjBfbKb5DlXXACQ9KJ5nP1g/we2vFnfWc8c/x8nPVBX3UfCNPo/6EKscmhJo8aPdMFkz
Qfu9xPfYTNYpR2h4TGPh+Ft98ppcFur8GOyvk+4/4ed+5Dwvw04OQXdIIRSh2PqOXQjPVG7axOze
BhgMjHZ/hYrda74n3tKEODvjMdunCyI0wsUs9clHfWzcCVmHDumkI4inV+DiM53YVDVjQBr0NVyy
zGCNwtrynDi/Ek7izzKhPPVGv86xErpdBFl0q92yR7mZWBaAj9DL1p5qn9CtzBbSozP4N0zGk8Cz
JSh7knnZiMkIeY8SfuSA3CFxhnga3A77/d/g204f+GWYTwLOlt5IsrpuGgTMfjFmKanJj8iOYKug
2GiRtpql3tQwaypu/4a6wdlt9CT2bIbXuQf79QJvmV2ja2iVB/Ah9/SHcLpLD/a45qLK/rkj9eTt
atNWcHIMgY/lqm6Mh0XhCzVSx7gw3sQmcSZi24/SVpzEs5ZTwA+912/e8RznkNfdKPsWYScGCLUD
G7ft9bib+OEQg14ysDs3oqB9aMh4gSxE5//zQxoquI8oWAJVsRXrxkFKtIfj86V+aRwhjbSTVnw5
eTQMN/+HTRznO9EZIfBimD9lTZAcVhHijteowCfYOiUkDt9bHYCV4Ue3Zr/QKQd2P3eWuPdnX7BA
moQcH4HlnOwiBAa2ifL2oPPsqAjuwO8MIuDphnsUhnbcqqZWv0zXAg5TXautDXSmFx7/XNohJrcO
CmAlxEFm6RoKblUKhgrSDiAQd52DLo/0zOaHeuyAwo/t+Ige4uLJeW5Gn0alnwc76pqQFhJRCwDc
ipvs2cdM9h/9h4kMM95HFvQ/UKz//3zW2RTLq87jNEPUD2OSctuUENpatRv/FyAExCp3LowZQ3DQ
vo97Lk04fdhpCE6W71ipVULc/0fadfVGjjPbXyRAgUqvCp0cuu1xGr8IHo+tnKn46++hd7HuZgvN
+81g920AVxdZVSpWOAcv7yFDOwptI2KuOwyvyuiQXJYkukzu+9PpdMpMjCaBRO6ajk9S93r57y+U
jmAlR9bCfWDKOUwp0OLYXBm9tj41DxgHaAs46CwoLoLfq/QzlQXXJlKK+7ZYYRokQwGZhv0DqT/A
f0SLoIsXhKolW28HsgH/2A2NULLyvO4Pmn4tNQbGFh6j6lrDHKng+JhZ8xFV14mmYOtUkxV+MC7P
YvTtp4EdH/aTb7t1/IgBZAbyO39koOj4S3HcRzIAdFKfqhAX3ACrYBPuwut8q7gUvLuDYwisfNGl
j3TjvopTMlSSUTHdYrCc1r9022+FzIxLSe/RAfIbJ90AKMq+h5B+Ze1aANqMO2nN9kZ1gSctZjQ6
Qj9e6Fjj1gnnSj1VpLQimGFkBcF+W/1gSRwjX0uw+Qj0W8HpLdS24VlH8jjPksJ5aMsK3wIjP2ho
GTXawaQKyBuujPpRRnOnMPSVJL92yHUEZrJ8c9+qcg5WqLqkyOOXqsbayJzuFYSXgBxv/MmTr+2n
1KvWojUzjjWc1YNP9eVs05SqussmDMcGr2CkCK8wAiaDKDq+7VcKyIsyb3y276lj3kwrzcdsA758
6kt1C2zZx9DTvb88As54mz43VEwl9ZiA7j3ZL7x6He2r59rrfcVtdmix/xz/zDv/O3a+LFPlmGNK
I+xRsDlO8Dn4tZu78hb8Nb58Re4va7gYRA08xzCXjzTny9yPvkFmq9gJkXs8/avPAdxXNBAIWHaY
IwnsFxxJKOWIYCgN6hTX5W3kVj9Ab0MOLDsNrsAzBor3n5dVWkoY2T4IJnAJ6rJ8fwbojjrK9jI9
AGqQuC3FZmS0y6rsFigYaHcpgcBPzmE7YbLHAjmTVWiUFEhe6UENU69uMcGsYp4SzoPJIlIVzgQ4
2HHCCEGq2H4yYiABj+25hvLtdDfTYqMUw01mAw4kHnsHaLYJG2l7yuadlo93ZTZehXl7HaPhM2I4
TpfktYwWd2KLrH3J3w0by10omRA8VLk0SKE1qSR5gB5j59bt4E3SY0U09/L1MJfhv3XHUjh76A1J
m0d9pAcjBhRpkDaYSN3qYdCDdU2+1avbKsLsYDkLymhLYk0FzS0bJqErfE4dtWYV4P3fHYYIneEM
D95EuzXScRvVYOVobxpdv1FRyxcYB0ee8U88Qw6vEV02Zcs+e750WkVDktEDRdROMOUnl6aMwZlh
RA1A+ZUDJHrGpEkU9m+DAjBzKVT3+hD6cxuvphi1qZxg2iHCCJIChuHM9JvAvLt8I8w++Rsx8daw
gAiP9i7/0hk7Uy110tLDpEY3QCMZ5E/DTBxCsBAX/IpiVWABS2nVsTz1NCKoEgWebt7RQ129dyBN
U3LsPGDOWQMR02XNlqLbsSTOoq0uDjKrgma2cZ8Pz/J8f/nvL4UatLax6yajGHw2cl9XaYIRJmhi
pcDZCkYHqHArtWs8kmCSScXE3mV5Sx4K3F8UTeGflsIbE62mRM7smR70HhN2YLoKdkn167KMhRYI
mPPQ3WZ6sZUJ7psXVQoB/mTbHWj8ajSJM4b0R4154zFT1nMe7Kl2ldB2Y9qjKN8+N0RINmwgr3x1
QPjCcJWNIaCf+u4QmokbGKqX5spejTF7hjJ+lzQbybLeL2t7bounIrnYrdcS9lH6Dl2JGTUEcJrI
M9K56W0QLdktJHKQZGqK+jUDgTWNU6tvgdZldtWIzc+d/dKt0xtG+Vg/FDvx4ta5mZyK4nLGeuqC
WJ8hqlEOFNhYypQ7JWZsLx/dQpniVAyXH/Yk6GOrhhjpR/bQOngxX9nusCq33QGJsCBoiHTiLqpt
Ahn/D92hb16yBsDXW5mKyNZFMjjLHwM9zhINMlTY24R5RBlTHXZsCbx44bV8cnD81ozczk1l9ji4
4a65nsm14ZZr4wGIShiTQy2LLZIPvqgdsuhc3/bHI+XLU4/OMlOusM01iUNHzYJVDJADEiC1r/W1
qikfly1k+Txt22ZlLAbYdmrydmiTxMIQ2mEc8UpKP8ygdTvr92Uh5zEeh4m6vgwoMwD18mMFvVxp
5TB+CfnMqitqP/3d3+ecyaRFkkwJIkQAuuVJf1ZrEbbn4s0cacD5USyP9hxL0CCuDw1Gkqu8AG3D
c1e+2hJGsdF8vqzRwqbY6ZFxvmTNhabqBVTCrCOoQkGbmCPxdzJv/pprAXBiN6+qu1i8UboYbo9U
5TwsTMJgBDh2d8AAdomJzlXwGV6BAm0VeOoD5ObUBySm//8gElfPkpwTnU2uVh5NnWLHMXROtq3h
gCYi3+Vr8qCv2wC8XaCm+PkHh2yi1WPZmAuxkR2cGn9vK2liB1V3KEFNF6jY0q0rDOn2t7EabZTp
Y0Ids5iBVigBYQdDogOY4yxQuTrmmKKwHInQRzhnxLAGJuRQzUVFW1/wk1aVJWC6mfotmmAuSWcn
zV8LEQaiSAjnLEFj5XYeWqC2Gws3ykLMEfyYAhFyl0gKd7QaFlwLPGihigLM6PYdKHpuhu745Rvk
AsvZgXFeEmVyEOE89VsVs8pSD7Y7+vy/S1CA0grGCRa4+HSuVZSeRNWk31Zggi0720ut7n/7bH4p
cSyCKXn0+g5leSotMuu3VHsy8QbvH63h8++0YLd1JCK2CdaKS4iQ4x9J9lx3ooIIFzTOdOCMCnt4
gz7Vsn7b7chu9sYfU+kqGAxE8xLB8g2jMc5o+RrWegSHx6fCZ5I5Q5v0srRsSdFvTQryxcoCnL8c
BC8KkCa0Qd9Zmf6YgQPBCQbro+1F1KdLZn58d5wBojBdpPMEvUPlQc0OhoZZr1QwyrJk5McyuIAc
B1je7bEZeRvV+8h+aEAhfdk6+Mb71xnCvlVQq2BeDRzZp+YxB7JWtqat3+Klr//QXwDOsQaJw6/w
uknc7l3ZYe3TyX+gsdMJH99c0D+TzVm/mpE60adAv0UUcpttsQId+FX3Mnm5F/kiFKmlozxWlPOD
AYgfCY0hLE+f8bpycqzqCc6SndXRS/1MH84T4rCQEzCt6LfAxfIbe4PKxV2/IXCDvF8D38Q+iCD7
RUpxHtBg6B1z0AjoBsWcBrSa2vVlpUQSOCuXJZvKGCnEsYUNvCt2pEjAX7EUP44vhrPxMqdGlQW4
GDLtw6h2Mmr4fYTZJsMWNauXXPZblCVzWYaFQdtOU5moNRajMUoFzkbQRZp+qDoh5ixk2F0Xr7pu
dfkQRXK5TLsHB3wh6zAMOwW6cJ6s8gh8u5Ls/50Y5m9HoT6ayh7gQvBlHWljAGzxFjvVRUIFcVek
DRcyesVE47vEKSbW4AYZSNGBNzcK7mrZ7oChgqTKAk4Pd2TUCKwhSCPjtqWlm6ofUfN2+bCYWZ07
67cA7rBaWuA7YYfGrQnYdWANuRM1NtDGb6PMU8fea/Jk10sCd1o29m+p3NkFZkWyoYXUtjzgSQbI
wRy474PTh/Hmsn7M9S/pxw74yBgGTVcru8AByr1+F1d3vZz6c9h7IXL7Tt1fFsa/mf8Nfd96MZs5
ktbKhZ5VNqQ1gCN2ixxkd8kKnPc9cBp8tfFUr3gF3riosb0UcU2MeDKMc0wr8ll83QRtkms4Tklx
Jp/4yQrV+TB1wrWM/lMoef+Pp8qS+R/L5CJi1MB0ahUydTzNQPZN/BSkT5JjeOpLdB84WMDWtwDE
FRzxkr0ei+XCZNxgMZdmEFsPb6SyNwXW1iPcZZoVt9EQe3FHvNhqt39wsWivG+h6y5ju4f1wHpta
CqUvbcPbpnkANxibjCNesC+aJ4SZK3Exacl0j2VyrmmWIUHbC+GyRDNA6RmN1s+oSZ0Gk88t0HMv
q3h2nxgQxkg54K1R9QMFBeeSIAlMEyXq6n2I3lDZjb/rERifgyrocCyKMWXZNFBxMRDSTj0EGDdS
RHq93tNGviqtq6yP7xWVCqyEGd+J1zNljqRwR4fNw8wEwEK9J03sDdpLreUOCgqOhI3oriefvSIJ
jk8kkTs+Klm61GRzve8b40dZfijG7BYz+CUV476zsU0n1e7lC+MLJArhlORCG9aRCqCiqfVeKkI3
UjCUmUfDRuo1N1aARMW27iOsZqfRmgQNlo/U+0IZ3SJUtjUd1yOWcy//oLOg/vV7wF2iAiBeVwzO
NaMZ62VKbeD31HdUb5zKxEaqubd7USlq2Yb+E8RXSbo5t0rAUNX7OYo24bQFmIA/Ry+XtVm+0G8h
nKGOXQIMkAHaqCXiti07I+ANCvppDImvyHvSG85lgSKtOJutSRl2SQKtbCxYk3in1dXKrB8vC+GH
bP81mm+1ODuditbsRhtqyTsr3YDMaXaU5/SRTdE3s4s+Khb8sJDoDhvt4bJokX6cudYTeg5SDP0M
lHas9BYYRm5IBOkM+yPnjv+tHvsRRx/gZNIHArZAOH5v7ao68OSi8C/rcf5WPLVzk/nBkYyw6cOm
ZeaHYEIsN5ic4ndz6NZs9ydz4t7Rci9R1xpgZIN7EYzs2UeBE87+/Ui4PdRAZCTs/gyQEEW1O7Uw
zQiL3RU24AWJhejKmI8cCavDZFSxa4QrS4DxHW8qajphcHf5PEUacWFDrcLWABQjjlNTMb0iD3ea
emdo0EzEASRQh5+/igPSSyFTp63CVdm/zhnZAMZO4McCE+RxfpOkk6RGZjfUwxqw9C5J75dPTBBo
LS5SAHGpNGtmA7Vd7eqMOgHgDwxV8bSy/19fpafmxgP7lkaS6HqEI7MGoBqGLeq+pU/C22EQcROx
a77guRYXHtp66mPCwgOhAFhQ8SYAnX2U/QzU35hvdGXAkzWiq+KRBv+Nhl/TFpgpOOPQQAJZAVJn
gFAwVXgDiLi37VoCkIuj/qY+mH13gABxgY1wJ4lRk5cN5Vs4512zXqQN1SB8TN6UEQAKQyX4Ii+n
CDbbZzPRz8DM2qkDD5iOSAG/VWM4PAgA4J9etWvLw5Q6eFcB7IAkfawdIJsI4saCgaKqoMgszUN/
np/XqkMjbUB6Xe+bGA/8Btl5iN6uV49Plx1hIXSgXwKoPfT/wXzMD1EB5Vqy4xaOEGu1P8SlO+Q/
JQAhRdJBV3rBYS5EjxNh3HVlZG7DSIUw0sANio0OaJoElnJZpWUpKEBCJxOtTu77TNJsBEQdQcid
XlMgm5gJEK1F9bKl+0Gb/z8hnK9ZcR6YBftKxoD5xwi9043P6vwRWoLQLlKGM7+oRcMwjZDs1zQF
KPevAYhpBeLV5SNb8CNczLc2TNujr5SmdCFgDSGF2D+G8Sb8XzvuLEqcCOC+uUk8mHIZ47io/Fx0
t63+GxckUEJ0VLx1WWUkjb3Gvusy8G6wfwecJC38uHxU5wUKThXuYzuAzMMiEcRQb0JTM2+dSAF6
gn5vvvZ+VXgAB0xdUVNfoBvh6o3gQ01kbKrU+wI8CU1218AaDFk04SiSwiXsio790NqE58QI4OXo
Gs1Dg2GnywcoEqKe2hq1y1yVMWe0j0tlDdgFsHFHLvY6vb8Tw0WBMrCtOBugi2StC9MENg6Ayqvn
vxPCRQGpz23S1LgWG7BFeP07c9w4ZvyXJsd/g6ymUzDzDjENOGSsT/uK8WR0q+xNXTVu//FH31U0
j7FSq+JZpp3tcOvzXE7AQaz3SUqcuv9RzoLPznnawPaB2ZYkEIJlDdxbp1ag2XmajjRp98MMby17
4z4rzF+KNAFmIPIzEoBMrwG4kJ78nqMaE5VkNcy2p9JhO+TTdZwDaL0CN9ewTcx4fflWz6IhfhuG
7sDxjSU/THMyCz6Khl2Jmo0V1u1exkwxXuRobs/+ZRHnaQWTQZjmbPHrbB47LiUts2PIAEDybXub
bsZNcK08E6/z9M/8vXBDbxSNPS3qRTSTYegD04ZPq/V0oGmRQWaIFp1UvVuiZEIkgHPtusBQQM2U
UuvPAR2eLDUFGYRIAmc2ZQv2ec2AhKQqAaj405pFMVAkgf370eUP3RwUVgcJffGgT3safl6+edHf
54xrDKY+GXt2CXjwpr8yUxHEV5EA7lveDqTIG5Vdwhj7DQYn2kL0pV0UgcVFZIyGSjQeB6uz5qZN
bIiwwRQiZR+NIjJVHi5IweSrDhQpGyFCwRb5178fXYMhNzQfkqbdt2jheeP1q/qpd9jEKQ7Au/as
3+YjWBhyr55WoLN2MYACEFPzT07y6Ddw5twDlrgYGvyGGSM7cgEMwVTIXckM9uTNxunJGfQ0xUlu
Ri3TM1hjVT71+w3NncbP7hOQV9WzcLOJGdi5RKBzAFdGY0PypwYeDHOtYUu83efzq5VepeS3LiqR
LdoHAwD5RwS/gw9oa5wUgVKmglmA/EMq7//AiY4EcIkKWBpH3dAgYA5nJ8fAfZuJ3Ihnef3HAi0Q
0LK5LsDgcI6aW+HYqMFM91aavuH9dJC76BD07ZWUZvuKUqx69B6ozbahQn056L08oVfgZXEnk3pV
nX6AhvQF40uPQJV6ktUMXYcCaO2AwG5nG7CBvah4fPb8Z6aE9UUgmGJP5az9MAR9EfSzhh9MQF7S
hcANHVd1oexQ5/LV4hUUKltVigQPlPPZGYjFaADumoWCM+o1M6vrUdEbuscugYkKA91OVF5ZqCtr
2vgUpglITSsP1b7UJwCDumwILJjxxgwuE2z0YDafdV5OjVmdyybXAjQ/ZikDhDjc1LA2pAmvKl2Q
6i3ZNMhKwfuGFVEdk36nkuyyC2ZpLulekakbWvOWTKI9YYGIr5M+inmhkZDRoDXdk+pKam7z8ffl
wxL9fe6wJgwo2i0p6F5qAVWYOBOgIi9L4EfFv5zm6JS+/v1IhaSmZMoKnBLa4PN1tprLTZ34oNzx
hm2GtYkOXWNBSrBsAv9dDF8pQbPRxK4V7M/uC7fTWN3zMJgdtoxEwVp0fuzfj5ST5CxW86KCg6GF
WHetO1q24ACXgrONA9QssEvbZ9tLRdGAaRaDLHt9usrosJnTJ60RAgCKpHApQhk0thEQSGkAJoG6
UrFS7J+2T7HrCJy7HwE41FMfW9a5oHO5eIBH2nFVgG5QNMzWpXRfAEUZPBm1ngmMQWUP4bOAcCSC
KwLYYygBcxoiyF39Nr116/FXnnhYRQydGqst962noBiJVSfAtkqMUgGo/o5oQmzZDY5+BRcs9DRO
pirAr5h2qhsB5tsJPDbEOHnNXbwXiRMcKx832kIfQaoLvza0B63EjpUkSruXPi02KN5hkKDMOIOj
01WrrAMjofuxtDs3HzOvzsunqQYWtvE8gFHCIvUH0SrBt2XBtbElhKoyw1pFlZKzF8MeirK1abOv
zdxV7eanpL+U5poG+uPluKWx0MeZzYkkzmyG3FapHffNngwhUG6bZh3nQ+CGbdI4kZq9AwwP/Gq6
Lh80tfhMVfVpyp8LOS5RvSA3qiUTXzUtv4irJ3Bs33cF8oBhkoAFX6RvGTgZgiYf14xYwuhf5phu
ZCX3ilzPHGC0o1Cl+noLIoEgEvjD0jsToCZEVU1F01TU509jlhyUaRaChGjfQPQurjCnJrnvo2u9
gMowcIwrMEN6pcDPl6SyIQ+sX+KBr2An8lQq9i+B4K0gx6Qv3Vv8lhzKXfpagS7r07AdMIcgcQda
PRjY//fweSKXC2z4LPdyZ0KuZu9Hfav0jwMV6cZOjDOVExmcUdrNkEl2CxnJdrzOPGBWR2BB0O8Y
/oX1HIoXDJjt8QKxeCib6ARgFZBHvTXxBjFIZzd765EAitnVHGM9e+hXAuqrdIPf0ee0Gqivf6hX
kS9ax1qILZicA/KliRxLOZtIoKqSZnMAbYn5Yucbw7y57HmLpnIkgJ9ECFszmquOCVirwN7Rr8rU
C/3iGcQka8y6AogxdW1vWgvELh7qt14mlwtRLS1qi0Js6ysr/Tr1448SDEBkAyolGwmLusr8YLrG
+mVh+Z3TCpqCC1/g42M11VMHCbqqyjUJ4uPwZgQCAL3Whq1AxUUZWPBWwYpsoXnFO6GckMHK/1Hx
pdmmIJ0OffOWOAUW0+H7id88iiD/eBQAlgAiQf4WynmgSmpAdk94mfUrupUNN9nn7nzLYMCaXerJ
ii+a3V/WEv05QI9g6pZnfqZAG9FCHQKt4GDoP2wN3D0iXrFlI2VNwH+FcJlfEWCpk0ioBBh34Sb3
y5v4Zqse1N8MsVPxo11pAV/w8vUtOt6RSO72OqlqpTaDXlVwZ08bDQQSlwXwi6r/XtW3UtxVpcNg
o1EGCbqTbcNNC+BA+xZIy+DTFSGYLXzITVWx8B/2aIDVwHlbHKspPnYoGNXoTJc6wwu6tsOXtioE
p3benWE9vyNJnGOVYZIVeoWbGiLQVwOCG+QqaMdgUdsBH6uDobUYNE2eKAVbtJBjudx3tky6hFIN
coEJPHrpBjt2v7RN7jZXMzIIIMSDmE0b3D+x/mOxnGGWSHc13WQlqmDX5Yd6fAbrtMBOljzsWAZn
idk85605QQZbRigLL3JBPPEx3ptrTJigJY2GJIgi6c/LYpfsn+UrBrZWwCTKFwCDSG/mgBQowgfX
mjQ4gSFq4S5VLoB+/i2Cs5WYtB1FEw2l2Dp11Lb2jXRaV30M+iPgYoz6Qy49EKO8ko1KFJvZn+a/
6ceiOXMxyBj3WVCx8n/vVYfuhmK7Y/Bq0AXHK1HzUHSUnJHkcR+rswFhY11i0KV0BtGU0/lMHHO7
o6PkbIQisyXhBAfvV+CWlZwYdLqPiQc0PcBeAHqUtk78jjnSZ5HjLRrnkWAuiCV63Mh2C91kcNKU
5dtEFNcuhKayGMCOxHBJH8lLUmSsdUI92VW81Meisw46zbF15cOwmlTk9c6IbEyMiyjSkHuaSIkE
gHOQHyFBigLMpueYLLyZryS38luwHG/wmvWy9Z98fo4vlL0Ij2odQZzpYQYS8H0NYhY1vrZEOC0C
tfjdeHCMd3oile0+RQY0Aqe3/MxES2/sVi542der70gJUptWHjAHH9pfoX4np3i7qj/aKMcUM11d
jlcCC9G4YDIZFMwyCgyxCIESNr1LyTOJQTmkNYJPnOjguNBh5ZaZWx0Oroyf7eKmJy/KKEjK1UUZ
mD9SLbxczbMyVGxkZpyFKvKdga6HdHpUU1kGeaB10w79Duwv98SYXBtMNjTWdlHXuWYAyqFIAZEi
muBa5rUpHL8ufWrNv/osvK7U7N4c8n1QB64dpB+JmY9OmM/eH9wCGsogTmZcB3yVNisDo+9lq90r
SDDoBr/Q6Yx3Ixd1BxYP6FsOX3LRw5FSvYCcelaxkqz5WrbT5F7wShFJ4dKmOTIzmiWQMhYWOITe
9fAFBJ/O5SMTCeEMN22IVWSAQN0XbQgWMnBjtj+14v6ykOX8CGyupoqXLINUPY0njZbWrRHYyI8w
DJhsMVn8O3LrtYGuCpr8Tq56WetYV/KGCBZfl9X7FsyFz4mCudZIIHhCJcI6JPW7KnrDikTwsXLu
6shuIMIC4hOST7Bc7BpbVBpeDDDfJ8iP3iptS7HiCikpNg7HaQBdZOnrYLfKgvHh726Lz9ex+DA2
aB7CvAHf8Nb8Zj1X8BvG18nT6FPglkjgfsKitAgY6HwwnOURR0pyxliDzrMdLHx24k9QqmoPulNt
c9BToX7aAp0XwzVr5ZOsJuBnCUErlq5RQxtLwYY+mts8HhKdOs0cA6XddxlZ1/VrP2orrKP9wXfi
SAqP+jelFXqBCgZfshYRMgIS53AlA+a3EgEqL6qjyADFZ1Qs2Mg+9TipahopK3GUQ1g7sXRf9RSk
IaK176VPLLgl/pPCuVdACY1mNcWFKfJW7t8M6UludcDhx25UPl82y0WNQCkho8+Itjy/YV7HSWek
qYZaZl97JpgrWw1QplicuyxmqTSkYYedTedACL+oBh600K5zCfW2rrrOo+imBChWDnPMwZCKHtqT
2YiQWhZFAn4ZuHWY9z2bwpWlVpdRRm32Lb61IZhQhglIxJnkRmMKUuHZzyvRJP9SOEFh9j+R3MUZ
QaxqmI5t9lGnOAFITtrwvqg/saQt+L6IdOOiY0trYGKYuLU4VXeR2aynGCc4rDIsAI72Sz6JJngW
CxvgRUf+go318+m1Ie3CoJsihPziqWzqDe1HpJeWbxv0ug6zqxnEikNTAmM62VRKJCgQL1kp6lAy
tgWQgaDecep3bQh21L5GKyG2kp3SmFg/H9FPE7zK2anxqe2xFHa9R6kt2F1rq0wa1hp5MfLszVSL
VRZVT5KR7PTSBEvs5AbU3Fx2DZFuXEwJsiCKamNs9opk+dF8jWY1+EFFb4+lmILlemJbimZgsoJL
e9KxVZsmUyGl0q9pCEJWYEZkrWvZrZMYomGmRZ2OpHGfnBkFyyyJ5mYvzeOus1GktECo239cPrkl
nbASik4ZsOZRkOVObrQlo7EbtLIi6TUGdWGlER98aA5gIHdlL3Luc52Aw4WTg/2BZAho+qfWEUaz
ZQ+NnRxm5bOrrxsLLFGJKHE8V+lUCFdWUKzIqMicpAfZqtwx/Zl0YBQJCZhv37V58C+fH/tjp/Z+
KoxpfGTvisSmcUoI04FYGSeveSiACVioBp1K4DwqG2wl6uUwPRA9/qEk0Q9j6Hw70EEtWcKH6TrA
m18L7JuqiUWyRffFWYcS63QojDg9lJEL3Fjturzraqff1B5IOck+u6XuCIBwoIRePtXFK4TtYx7U
NDWQwp2eKkGNWaK5lhzkDDhxoN/KJfBD64kHbMuNLEJiWNISFXQ0kRTW0tU4LeW2afsEX/BDH4Ml
JCydMM6wo/QnpsJQ6GS0H22kC5ypVJqVVP2Yp4e0tV0yDwANKgVJ3Hn0xbARSxJlRm90Nr3cDHE3
SR00aewJkyBYHcOZlW25DUrNxb+Ckt5wJ+Ge35KNAp4Ac3v4uCAH+nq3H3lBMnfjTAopPijIgIvK
BC/uDErmbCo2FFi+wdCtg5is0Pf5pIH2ctlYzt9wumpAKggAsCykIas8tZYG7B3DUOvxIbqWGX2U
241ArNa6FchlPPuzcQF9Ua/N35fFnuUPkIpJaRQjbICCKnwvuRhsOTbsIDp0OT2kZeUlINcxuswf
dHk3qOCZSX5dlniuKEYNUHVWkZZg4cvma8+9mpqaZCJHD1sQBveDU2oY0E4Lf6QfmRF6VMauFNU2
Ax5AbaWCXgieGUjYNRojPJ4DW2BuZ47z9XsYbgJ2Txgv4OnB0yBKh1BHKh9MEliun6J8cgioxwVq
n0WDUzHnY5t6l7QgYt5PAzTJUWrslYMVyBs1CjzL6m5C07qx8sptgMHVppju0lqvnMxtrZF1XhG/
NCq0Vx4v/6xF5YG/j/lCgEcAWeFU+dmQbGusc7Q4stJJxxuTvtlCED+WUpx8XqA6kJuBjC4TpBx8
FxF4S3rdYxFunyUEl5g5dEZfI7XmQztqXiPvG0txVEO6nyV1q5ZC/qRz+aqG/iUeNaC2PX9zSNM4
SUEbdPtysLeYOfasKfX1sHeSrPSmYPSMWtpXzXDdxNLamjJBXndevzdQ7GWIEtgLkPEs4ELzBArl
oDHNbl9Fj40ZOUpc+90wXY0Wts7ax6IwbrJMWllp7QNkCUCzD5oJJk/MPkw3ZiTszp997dnPwbgB
PB+9ZES80zvHUIChjpHVoeWEz2E1gxCARk64MzAiMGGYMHwBggAQTQW1ogXHh1w4PEBGMa5j81Uq
vU3Kdsz6fj/GUuKiILAKTfSuOxCshfJrQWJvTtSd3Pf3lXQAsrsDD3EK/ES17d25fLts+efhnh3D
0c9hofEo3MdVOkptOvR7E+z205C5dWm7FnorXf+s54YTxVhyU3I3TIWFmCWD1E2MfBkaW0/hR/yH
Vk4zxej6PQVqbI3dKRAeYy2n8dpucnQ5BWn7m2Zme62Wt0P3IVCc5dyn7ggAdywgIf4iWQBI9ani
2WxoVAJU+j58s9a26qDpuGLsGyHAS0N0yERdpPOBPfAGYo4ZemJI6nyIuSqVXovytN93jbEudMWd
JmZw+TS6A5kwyhX5I6k8LdGpgz2au3SK1iImqvNAp2E6GUrj1m0M3HA+aLSkn7Rs7PbjCMAjMJrJ
H00gqiIuCoGBKyoyCBkPkdOTTcdAq9nAzT4mP4mU+coIqLdURAG8cJ6sxkUww8rQxc9SBTlWG7O0
NLTlzDJy7E7PPFrZt2k8u90w+KGsF05fNq+zom0xV3GjRdVWiwVDNixjP7UiIgN1E2EEC9RAymE2
fuQ+sC1zMAbS7SN8omst3uATsBuNct0Vg+DRvxA5IAvIURh+0Vn7gZOVyiTDz0CTvJdHpzNvxypa
mSQrXb23sEKnNqvBPKgZwEESgNOpGWBtcuLGWeuFKt2ahSiFOY+gREb/AykMVnTYqs6p7mgaSEU8
Kx3mYNNbLM14s4P6X/nOmrHmW7U28KQWPCZ4CgSQGjGZGDT8+k6fZWpd0hVyiFrWvvZbv+rB5wK8
i31ZO5JrXSefNHPUFbCIHbKJPduLRbMQS9etImEjYARRTJUPGhh1lO28DTGeXYJYAwCX5ay4qb3L
hWOGi7cNcH4Nk05YmgYs4unpKtME1s8qZ98n/X3yJSfdhSNwu8ybwQPO8r5Zd79E6i3eKAq58F2F
/c+Fh2bUcnPQCObc69AdlN+G/C6IuosHiBwb6xwWXjf8w4kGQ53ZpUGhVfEQyn7rovDeb3qXvFuO
8jbODLF51f4SFRLOh8aY4RwJZj/syFF1JZGHQDcajFRWD8XPzCtv9NuCmQsgkEYnexRxVZ2PCX1J
tCEUy+Cg/eIKJLGpz6A9QomQsYQ+McRQa9tXbvQEtiFXdoqbzA2fLx/veeRFQZnAN8AjDk4pPsVS
RqXv8q7FZHoOoo/soAQYamlF29XMCviYdyyFSxkMK8usaNLpvgoRYZGV5Fj0GIsPsAQASzcUufx5
mnCqFBdm0g6V497GJoFVgRh5HlfUUoGIqXil2jpGGbhZrbA61zUIFDNZyKR99jbENR5pyxNjxl06
B3UNbWXG0jV71QqMWamHOpSbTU4A8hdv9nX0q1Cn1DSn0AVPpuU7xaIw/AXPBz5PndOY6sCwpPs+
W2VV7Rb0qUseLtvNkt8DygJ/B7P3xhnufdOWU6bXMfyeGA4YhzajZq0vi1g0GvAmM9A6FU1KLpyN
XdqrgyZ1e5SVt2NtY3HX8Dtar+IpcjHILRC3FGcYO66sQhr2ttjPOXJ3WY4rKwYG4Z4gwZ6SyNHB
yRGDZWTIBGe3GKjZrjNBKR4VC/6b0NbYR5NHaNav6jfVbR3EGC/4nbqdFzjdwaDOn+A6wipR5QLZ
FsoISCe546wGANFG+YA9q411pzQYFNK8+qO5Ig79pE/DdXRVvIr41JY1RfKBpItREPGD/sDBAZBL
iUMddsFHtC22DMPS2I531gNx5JV8LW9E+2pL1o8Ss/0PzfPZjm5XZ1psSFEHiIVfRDIci/xuiQjY
fMnFUYnB/7hG82xdtenGTo9KudsHkeo0OnX18JCj892pZBX3eHU1AuSdJWfA8qQKkglco8r7dDG0
c5HEeHvEeF3p5ofRD75dg0tcC72w+z/OvmtHUiRt+4qQIPCn+HSVZbuq+gR1OTwELoC4+v+h99c3
VSRKdkczo11pNP0mEOY1j9nCDqw+HtAq8pyqkgtpeI50ENrjY3sWUmappnYgNfCHwiEf0n0n6G61
uSXWzpMZ04MpOzprl4DpnvHaYEjNUb6WO16gZ2el3kTRx7QRG/Qop3qAIBtzrx8yq6tFh0Am7G6h
KbHMSPumyCmgOd2Z0MTqUDNn2VOt/M/zaOw9dFDQLfwr1rQkS4jl0JuVAqZSBIEynX+pNdiaZrbL
8nsKhs31R5pvt8VlC3K6OLe05+bR8nTRKqFNegp8Gc9K3xyLAOKNjtkRi0HsTasfI5m6sdFtHJ9r
6RKINUQEmhrD/YviSlM1Q07FEFvdnuzpl36I9jjQvOgWvhpOfLcF3l5ZMJIIdCe4xZgTXPbGIqEY
4kFvzrR+1ZrfE7pS11/j+gNBMxt6ozjA9OWFEBFKBzpjItSz5Cm2+MnfBJuAdbGbSQOCk2xxRlcf
CUTpud0HC5TlfEzPmzQaydxfotzOkY/pbGuks3KMYI+ZqOZnS2u0F39ecnFmNKKgdt2530NDO380
9n1rmYfyoXlDu/yleOyZ1T92v+nn1rG8+nDfIi9SQEkusdFClH4JapLBrG0p3pLYWulMgQv4LcYi
75NHuJOBHN+cTdJ6ZZ06Yp37pAJkp8q9rIWgMWbuFfvCp91dXywrxwgKeuw1zPf1eRjy872OAhki
7EbAH1vDGWHUIKfcTsViY2tfIpEwd8bljTDwy9MuLNhao6VjjvYbNhlpLDBJb1CW2Oa9fK+feie7
HW9EC4xm0xG86w+40jsBfQazK3Wef0OyfPFuByXTeqjDdGc9mrufupeMdlh6VezSe+jouQDDV1vF
5XpQUPU0zAExx1nuiLYs8l7VwW02HziMK0/xA1Lo3ArfiZU5arppubH2GaFAA3wGElu86EW/xKjJ
1EyQZYOECFR+TE+EJ2lONzbhSqIJ9hMyFGkWt7u4yqGdTFU1w5UzQNFuYJWVlGdKfoubmNy17Avt
NNzfJtpd0gVHr1JixvEKMTqJh5ssnusuFZNwgomxGrl9DFKBEg5QaxbvzZw9SoTvC1LfqLoQ9PCu
sEQqbeyTeZX8vJvm/YHyFubFBt7AosKt9ZomAOHK57Js/XCqfLTIvHSK95l8H1X5gyKPXjuSjaP8
Mp35GXU+m76l9lpDEoqTVT6nzauopHtSo4FaQEksPClK7fVZ7m7slsvTDjtEJJBrMvA/mBH9jFgV
alHwMpTBYmLg3WR3oeqMBw06SlCPnTCSFARri1BxqV6FpTNrXsDfFHJKZKkNMgpjN2Ymgip+FGRu
+iAUlmlLQUP3pt25itf4Nd2rjhgMkr3ZrL5c1j+jz//+20uWO7h6hzqiD/bgnutZM4bukbB2AYcb
tvkZMk9UT+ZuK/Dakvr+1IsrrcIgVg2N///UUpD585OSYNMKe/X5cATC6U2CqsdSwLHgulwasSD/
JcfA2ddWocNtuIXdlrZioRXlikET7ft/+2q/hV6sXzVUVD7NrxbuA67kJJj4Wu3ol40figdmD47m
dSfwLUoBOd7G3lk5RPBdvwVfXG2xANnKcEJwTL0cycm9Tj2F4XvrjG7lQU06DMr+VFXOZu1IVs4K
U8ZMANBXBf2KxWEMbldIAVCSz8XXZEdB6RW+3t7qJ9Er3SEAp2Fjz64upG/x5t/zbQGrkMQlBkW8
SdynqsuYpbT3GADA6cG0E4omaviiII/Qd6PNXSOg/pYG9Mp9BzYiCOom8j+0O5ezgXlPS7nEydlQ
699hoR76KLfxw44K5TsupMBRSIcxLd1ycsyJekjwpq3vvXJ0oUMPpAqo+bM52OJ781Rjodm10tk4
Da7u8aBNfaLc6vZsOcHBPPYTeSduWcisPfqPsIvjoxV6VvZ6I+H4mLPtHJMIix5mim7hafrmTb+y
mxHOnPX0RBCul7uZT4oeFjGRzilRnbZ4UyQMY4S3jG4OnS6bkcacGCJrklSUKpfLOCKFoo3k77k4
nxvFCV7PXuVBqjrYWMIrW4ZAGnAGY2AGcNFY6mHtPXRaR85N687t48qGo7dkydTWfSwaH7qW/yIi
MgsClNraiFKsJz5MmULO/L3ZtXfdc+8lt6FVutl/Qf+6TM/QmPsWbHEO0hzqbnpukLPZJX5f6ZaA
uXvLtmTe1nYAclx0yRQ4h14gPSNB42VUh+TccsEiqbBvR353/b1d1mHzk/wTYnHWQNqWojcVISMh
H5N+qOXUYfrgEOVpija/0eprQxsHs2RAq0E6+XmwCREVBUxR5LOceZPmdEe206HsyBSsB0eIbfOO
u6mbnLdGx3/T5UW2RzB/Q9cDEhFY+4ujhMBAWU5ZJqPlmDdOY+66Cfz75gFqH27jZrda6/aFXR2N
dzrhBp2N0dK7f3Nx//gVi5NFV8bIkKJ8TkxiVLe1nRZQVog96kb4BU7ZWrASiJCT/QvFUg2f+dsL
WLx5AF61MOIIrUEYFBw0kWRbG3DOmK+940VdLWR6VUYG3nHnKJMLwrw/OxNmR/ZVPUZ2429mmWsn
JxRSCZpZxmxetfioZRqpVSZm5CxHrgkV29iP7cQ1HOM4qxglidOGp7nlU5w3Q68db+Bco7skGlBu
XlYPMtJ4olW4I/6TVade95boLrMlG+z5XVFtTOpX+gmwDQTnQgb8CSOdZfd6ioQpFKDzClVMw0nC
1M944VGp3ZGego6NDjapbdb0u9iIvesHxNqelQEyQu8JmB+IB/zcswl8HTsWIrQkhjux/h01jStD
x/l6lLVj6HuUxTEUGW1TG2hynbGGvDiK3Yk9pyB3tMVdAg7X9WCXDAjsBkVDaxA9BNSkS6RmAonC
gtaArfXjiK5Tw+wON/ugJX4VgcfPW6fXBFdJVVtX6JlPbOOdrn7Pbz9gqerCB8ImaCSKZ27AgVY0
hUdcIPB+AV6pbOysTm+7ND2Okb6j5hZ/5zI4FBsVSBdj9SoGts7ii8ImOivMuOixUQc33Fd7Yzfu
p2N5t5U4X+SxcyDkbQZg/ZjoLkEfsVGrsEECajDSqaWkkaVRLTAUIYAthh3KlTNMYCwY7eP1z3tx
ay7CLtZSZ9SpYubonYRNbMUhFNs/rwe4hAMiAh4ILxCJMPDai9M0GYqUSqHSnuUzO2KSm3uCG/mA
RYYW/9PucsAAUrtz+OtG3Av1tkXcxRErDRpPyhadbblLH7lW7ZVSs9CGu2lNxZ3q2olCzVWL0OGb
tsmXep+L2PPH/laUAGhJydRiasc84Tw0lvEEnLGyl1GHxRgZhsfpFS1p1UWWp6K/6eDIt6cgP4lb
fsSXu3f+Jdi1wE2hk3mRReRMB/tFGcD0hFNqTkV3JKMvj+xN4cZoKWz01Rj63/L4W+TFSRKy+43P
MC+gHzcdfgCEd2HWOicxmND+fBXAhElTA3Uk3OMaGhz6W+Sif+bFwfCwTbv8e5dcRANsaMadIrVd
HsDlVE1h2UC3lHlj5CdBjXsVVqeNh8sGBkBCuq3Pt7aDwET+v5CLHdRWlLJ2BNy1dacsgJ+qJwXM
wmWee4bF/lRO4m2RF9fOClRAKsg/KDiBa/35TsMQEIIh1oCI2ydoGRm7wcN4w986ki6bCPO3k2Uo
B82YGjSRf8apUz4SbqI/PjeH8HgzOMkdD6Yt+1BjtWN4rm81j9cf7f9CLlEYeTRx0PuxXNJZRsg3
dtlOcv+LfGh1WUI9CAKZmq7Iy1tNYJPakh4wodbtIr98hDMkxOy0owrQVWtlm7op6yvzn4DLW4wO
mlGzXm3wLtE85o7uyZjdpBZ5Ke8hr3uKHPXj+ta7SEbmr/ct4uLqavuw0JooBHkwf6Dho27Ar/nP
9RCrxwsGJ+LsZwNw4HK+oHa5buB2xrQNtpN/rWuBwHDnspV+bpUEqxsNcNMZTzbX5YsudF5J9RT2
mBON3YsuSFYHh9J/8Thz8jjPKMkMdvy54FXG+OzN3Z672gi4xoMqpneZ0DuEJYHBpIPS6k5X5l9S
mKHFA6WBjR+wtizhMqNJoMaAZr3sQOsQQS+lUIRSl5wdR5qiza2S574Rvwojdot6Jw2gT8jSEcv6
F+sw8qbJ1/XfcFEpYNkYf50EFFAkcMr8fAcMVKMe0GHM9LvE1qLIU7MQIH2wOMBhux5KnZfg8rj+
SwKCNwKS5mWXxRyMyQTrG49bnstO/UU5WPnhh1jfMKkB7pV4U/LJ2s6dJOAnYHTP4tFWYMzUEPEY
N2/N+MQYO5lxE9TTaZQ6CyRCW4li08KkmUMxhdgToGKMPVW82ZNCfqFcg+CocpINgErNxuaSFOhw
JR6L8oGT0oqIHiRaCfaaJltG0X8O0lPV1bZYQBE4E05pisNhek6U7tYcDR8zbruX3q6/l8u2GpgK
mPUiIcTcBbtqkbuMCtHNVgVQRYR3fWy3mj1rvoYPUL7ze1hcPF+Pt3LoYq2hUoJMPnby8jM0ei2H
LWn78wA2qSoWT3KKgXlGHGlA01Arv+oe+I5S3Mrs13b0988/74ZvaVLSd3kJoB8I/zz0BCH31Kna
S5lo5/RRajtbkAwrqioPqJYg1gZLCs1jktv9Fl9z5XdImJECvgnAAGbBi5OSdb1eqDEuAxGOnOn4
W2o2GNYXFRu+JyDbWOUKgM0XvSmem5KUJ3Fzxpn8QLTSGQf6wZrEi7PEaTRho6O4+jzfwi3ea0bi
LqZZ2qAnLjpmOTejtz7dyimBeQrSLGxcUQJw+eenYwRCWUi/mnN+hHuz5qnA4LhjoBZW3AGaxn4l
sDzuLfEN/dItfPzq2wSND0KUOrK8Za974mSM0hQXG34BQMWR9M4SNTCTR0l5auP3UDqFw4uGt9oZ
UIRJ08pXWf2Q6sa5TIlTmwn4qYa4MR/+D2h6cZiBZAQ4NdLsWSNmkS1NNB+yOu+bM5lUt06kO6Lk
vxOOdasz/czCjyKHjV5L/ITrRwaR/7wCYJhVpdUq6Veejx5LRa+KdCtTwZfLisxSG83DSBdkOOKl
agrbGuNNM+uAmZOt6vmD2glWm5QuFi+a7U3hKfQD1gF2A4mHGgVdT//IKYRWgWQNFauXsxPpPrt6
H5mqreELScKnQO/kKXN6wbDktrY0s4CHYYipVPYuV7D+U/bpCK86he2m5NiEvWWYmc2o5upCEvDU
PGDEBYbbq1I/SZzue6BQKAo8UHkgmLSLWGqL7L6dmKV3v1gr3zZwg04F2DPnEIEqSxCi6D4m/T26
YceoriMw5mLUuTHKM27JJgb64WS35uBJauToYeuTsj6U3eBUg7YTladSftTBHdIxeEhkgJdk0w6j
PyrsJDsw4k35Q8D7UKgQlKPi1CJQm9WhG94ryBeLpLzX6tnZUjlCS+VQwWJZNwKj/qi7mwEVmy7A
zVovHdqIu7zJ3M7MnZGBm2qGDVY3VBHg8ssU0VGFwmvltywHPSNmNlWh0jCEN2YB26HrR/Xftu/F
KsOk+O+EbSYM/Nx4Mq9bk8l1c66ge0GSfa2Rp6G95RmQcFmqB0X53lTM7pU9AQgdXhQ7qE/bmTC5
cGMNCllzYgNPkFK7A1V7yNxJk36XBgw4B9RJMCZUb5LxkEMRRahRo6u/kmaaDai93OBWosKhLJrs
GLFhceylEZSKE2hbjze4b62cHQuduMAuOGyIXKGgHstPXTpa8M8CdZpafMCiA/F0EDModrIISz12
qGCeSoE4LTMCvRBfjPQEdUFvkgVf5oABacMTaUdXrG51HJfVUO/DidtcaS0xUtEnqbwkNT09Vo+j
VD6asexrabkLIRNy/d3/hdVfvHuwkGb9YnSI/zaLvt1XjRCXlEEM4Vw0jd3yygag+qxhoTRq7iWU
7QDY7tGZlmOYPxcpAFPPCge9ucUz0j8diW2hVu1RD0jyUSt3TTaCCSzuWdL7UYJOuvprqlAHwKi0
KO5N2tqyeJ8mO3GorF4NrQT5hhobT3xMbkwjtPsKrBgNu73vn0Mq3Kk8P9VwOOWjirTmS+GHHHCJ
qhGgmKZhLJpC94s5Kc4MXcSkv/V1VTh0RN+r5uf1N7V2AYG0pUMxBcnsRctXYHEehhIKR129j6II
n/vjeoC1jEWW/kIXwP6/QMQpPYmjvofIDdUmK9enW6aVhyRLfYYdJ9WmD4qsx2BGfT3sJZILFznK
A2P27UPCsKy8J1GPMiOFPL5qZX/ojtiFmzrQRJoFNyOb+ThEQfmI3S3c5CUf6mfgJZ861KSygjrx
zKcZ3PS19SGF19+aNrqv/V5FKd5DDlO1APzFtvhv0AziSj8Nj44sHSki5t1k0cgRoH84SDH6eCOW
WFWLL/JQfJZm4fP+sZ0TZx0ifPKLmOpWB48jU++tTrnXs7tIOwjqqdHTUz1Ojhy1Aev4fRI+qL1m
8zo6EaX9gBOwL9W6V4wwiisKT4xkT6tEpyQYwdagpYa6Uynvkm44WBCgM58ivtcwRFTEF0k+cuOh
UuuZW++mIIkldXMSxt+58CqRXSJ6mLBBPb/el2X6mhStrQ+VmwiJXQ+JFff3RUfdsB4+YXTzuzJu
+gnem68ZRw9WyO8y/bXkuQOIjoPU1ArzzFbzG3nSPUoPEi6iQVTAmjV+iw02bAGmp5y6xnSfgYRQ
lPGXIOD8HOA7ZaLZN0VuIiJBUl768o6DzhgqHLf8GzPddHwclXtluCHD02C8p8pWI53Mad/y+ILa
A6gZaAcCkL5Ic1UiDmmdoW3UZOUphdi8GsEVitxrTLfHESCBxhz/pNJ0VxADDHlpADnXeEQZeCxU
GkCV0h50PWgEfS9Gtd+J/Ycqg0KriPc6q3Ln+lZbSzBllMKYvQO3CMD+z3tOG6TMhF0JSiBAams9
suX4VdOoXzT5Vi57MYyb9xbcwbCtVWDnlz1+o4+o3FEJzJ+97vXQJZ589pz5jTsLt7dKEAO0v3F+
XZLGEBN/gRkwzxYuZCFKjUFCJTG7c57bHH97upd6xm1SeUbtaEArk4M0bMO95uJ9uQSgtwGc8oz5
vqCTqEIohV0DjyMkU4NL7OGmP6VO+VYG8CBW3lHpK0Hpq/LGx1zrfmHJ4ewATAbNjSVhDS/DLAcZ
UPq5k0hBIY0fyufWwZ131J5BQ/oX9RZunfkdQ2Xkggkxgyo5gd7ouVPdUuycMhYcFvP7YfqqybZT
0drRCJI/0JFQeQMhb9Ey6aW6FjjDrUBF7UEJzYDrlVN0R5GJXl/A0kseBsc0uF/V3UYLRVpNSlBx
QF1uRjFfuCpETUHyRILTEzCGti4dRfXcChGaU9BzLdTHWJIdHAdeotXuGHZWEz1qAgqPSk73RXqi
o+YZAobp2N0s1p06aXdJ/TZU96T+SNTI1rAmhgZW3EYIeHTrqwY7A3yqJYcYyclUvaSDVwMSCqFO
T6TKTtP4g2GOd1V4S9XyC3gdKzWfZPOVTNUhA/reSG8L5EcjOPFNLvlFC9YIqse00O4jejbNxJFY
+xDSRwqvwUhIH9u4dsssdwzGrUb81WgwzobMp1AbyG0+ajil1mFtkzE7x85kEvR/xlPfHFp64PFr
SEMrjl/7PnVU7TVLCyvS9sBuTN1uiN5LATYw0S8Noj6NfKTKeaBgy3A8NHOa8T6HICvRj3nzOkC3
iUWG3bHKj1u48CR3meQl0qnKoNkqD8eRFVZnTtCGT361fLTK5lhpqF5GBQ6DSrGf4D7ByU2XVi6X
s9s2e+wk/Bfin7H2jO6zp6ldF/dRuo/ZGyvxOlCv0UxwS1RDRst3TfTAsxbqCTTQSuoCvHGICbON
5tTKEAF75APSjuajTwWQwCEnsVPGL338Q5hgCyCNN6EIPVa262T+QiG1w3s0tzoYj79eP7VXNzrk
cnGaAvoHisfi2I7rQVYhAjWT5MrHRrKkQL1HclRZ3U2zh6bPYdjkjSorZ9q3kMusHDKfNaDBCDns
IfAAZCfMB6JPMH7fJRvlc1AY1mY6tnZlIL1FHQD5IsDCF48pNyVBjQEhbXCrTuD02IWJDIPBgyet
Egddi31WEI/Fxi9mTBZszI5N1hx0LIbr73vtPMfPmC9KTOYxZv15SxIu92hIQmaHQPJaRDOk+Uyj
DUDF6vv9FmO+qb9XPVIiGqlcYAoEmB8crnLwvP73p8BweBajAif9gm+o5UadFwXUUovqsxD3WVJa
zXR3PcbqjTvboQGegWndBayplUtmxgRXX/JrcGHo8MANK/bIDhLzd3FQoNv4ugVyXpt9A6/4Fz4B
JBW6iz9fXduFYtIUCZIYn3uduZtg3Eityjdveq/tfe7qvwZ0UyIo0G6iUlcSqB+xFz3kKuw6IzTA
qJxl5uubGs1823yep1wMZeMjlIXtIvVAx9iKvLJeEBhJBj4kiIHL1iCB3p0Sg115ztHJTXGWjVv0
97Uy7EeI+Sd8W5JmAUHCHGy4v0Pl0K91O78F+tTL/NoR9cAsnNw1nfFWOstbyOr5tS0yKKxRCENg
mi6Cl7tofMZyDjcVGf7ZNRw44etpyZ3mZNkRaE2ZuSz7dX3ZrmxwAm0IGU1jzNmMJS1Ql+OpBXev
hlvaaz28dvIjHzd2xkoICbQODTm2ghnvEi/VZDD5DfUOek0wP6WlaQ1pYUvJx//8IIiCPx0gGgRb
Vs450EN5mGHGwCLRgUCUlUmIpHTO9TBgyFx+oO+BlpUyOpVSX8Hl4NzG2GRKaYVTacHxHu0YpBuM
fKTZx1DsKsHmYoPWa+dFxXsRd0FkKtYUHlizKxgSIlQd5qNU3wkZ9Wl54uJtHwfmrGclTxYbn2GK
Khr21Nhqh3robOpBKPS2kB4K3SrF2+mtie/oEOSRJ6WVRQsv6m+6Ym9+SOpHgQwiu4WxpJrmFjff
CHdgW2XVjZsKlkS9aHhLm5es3I3Rn0byxn6wYOhpE1L5rQTRquEtNxKnHwvkHtQm5aEWbaWMbAWI
AyhrveXNm9AciHaPzC6Pj0yoobkh1n5LflXEGyEuUFsdvcGFMY37tPRp5ZDwRPID3PjEaW9S6PH/
zobHcPQ4DSrdzaETjv9XZB4ZTi2c67K7AZyC2Msb2yidIrF55kA5Sqc3nDq8DCLypYPuIPhU3zdi
Ax88Z+j2WnavPNTxo1F8ScXrIOKPgpztTdrVTkh2En1sq6AUfI1mEDP90ySO0T1V2qEFRKjbSzR1
KKvtEblY2xmejD7EYLwIJPb1Xj/GIQQauOI08LOQS6dvcreBeW2eQTcIzwnIapxTCzRzW9FvjPZ3
IpwSQ3AmDW12BhP4N9l0TRkuC+VXadwZqWj1wrk3j4XwrvITYXslwhAOjV611EUr1SG/Uz1kVMbv
eQbPohP3Ibsryassy14GKceR/aaDYen6R2OWaJLIliBSS5yQy6FTUUaDLbe6KyofkCux2pBYujHZ
hXF/fT+s3AI/dsOi5u8SI5NGBezUhphOrKNJnhxjlAKFMXjXI60dIygqFQCNAGETl92FpictJBKg
kCSH3NbHIYgqZnH2b3KF76PRxZXa9HlSKRLHA7HGkstfMb+TQDi//iyrF8ys86CLOOxnzubPCwZA
DcmsWr1Gnw+bEDmlZskODzQnjAD5BmIWBosgkqgYEVjybiP46hXzLfjcx/l2u7EBM2opQvBqsrgn
q658ZEcAVDzNIVrAvtojHKDc9tAKdvSwBcBZWTDkL9JRAwoA4qCLzDZN2hRCFwkkjNPSktANUyvN
EocWB8uWoeT8Ry2u0hkWONesAIYBsfXzOaWx1vvUkCasTfimKmlQ4mrIevO+jEEmgb9vnVN34I1/
/f2uhp2TTZDQIcywbPfI8UjzLuTTuYCBmCqUXpaqFgkfmh6yL0C8tyKouO3T9aArqSBsRGYDcMjb
g3axfFg5N2NTyAbtpqHEldQ0CNE3HUmSeW2UHlrkpRUcoypevI4k2mNVPiThQKzaQF8u7vMgY9Bj
NchG5n0J9gfXEUZqmg7QKQxalrtWLutxSCBKc4ON5WoRgdu3Uvyq8vxPovZO1xdOb6pPKYFsvTTe
CaYGNH6BtxbuuZi5MDDGLBAKkyImE03nyJy8tqiGzJRu3OuXewK/cwb1IedCKiQvtj3Elzqo+xGY
ys2azUJjaRJUyNRzQ03Yqz52/evG97o8zn4GXKTPUzy7K+SKeTONyluVm4e4R8Ygk73WZBBfQ/sj
ByyjIqXPOLTZJbh3GuY9D6EeRGThQ263DFzmJ/y5W+YfhN47gNgiEEqL3ZKFA/7sVMMbwJS47xT4
Yok2Hf9kBbBXXbxR9K2/73+izcfEtzOoblsqJS2ijVVkV8hySMmtrDzXaMSwtrBCfeuFrz3fzE9A
H2vGki07B2E8Mi50eXSWShk27yCr67qtCOpzYszDR+Blq3Q8JxDeYGkXTKrm1vxXNpVeU42+EjYH
te+/VLZldH55HoLEaOAORYdYhjzN4rXTKWsEitzqXKeap8UfmYHiAlllUm35Da1gzedQBhY5+sGX
DKY8TuE525PoPCkYbHQxQ2coD1oj2VVMOTX9FFlplu5y8qgIxW5jvV8OB2bRDPQuJSgcoVO7eE5o
aUNMURH5GVNtaT/T0EIns3kBiwVLtUlQb6A45hLt53L+K9Ix88/manyJOdKbSFHypufnrGgthcKc
RdhIfS538M8Ii2s01UTaKE3Lz6E67bVc9rvqtsNkfuPFrYVBMTjPVaDectFrLg2tJL1aiPDnPok2
22UuHFgiyDtAYzS7pXdV4kGcbSvq5bJEF0PB95KhGjiLGf/cn5nUTaM0ICrzmKPYaKg75n21j/Yo
70EtJk5fWtMz2RK13Qq7eKcmlxmkshFWOmt+fwPoXBmQ1J9es53opG6cWQY0QA8KdaWN+nGls4gn
hrQqEMk6quEl93NIDWHU5YpjAir1NsG8FfjgzJf8juyJ19nbSq5rS3SWvEQsSGVfwMKqoZvwc8Lp
zJEK5RMA+yzYWDxru+57iMX7HOUp77hoTpDKKHe6V/tNEP/hcH8GVt1RN+7QyxN2foP/PM+idSEW
KMCnJubnRqsCMQRaSOh3Y6V4OsuemKS+XH84cjkWQTwDUxHkWZj+LE90teWcKq02QcOTvyTP+hmo
Jhc6+jM323BaJ70pE7vJLZwwM/Ws3Bx3rf6CmVMz/zPjNhZPHMWxoIQouc7ctNrSl7R3YkOFDtWl
/S6+A0N0Cw9x83cXnxTZllzlYDpb2hkriR/6Nt9+w7zKvt2kktBiDVGJn2MYvOeW5JBPGUIobuw0
QfsCrEdj2Dma45nXU/f6F9iMvTjUNbHt0MAe+bnC3KIDVskBYqFAA1JxmJvoQUUNO4ZftA3jR2+L
O7VyVszkaUCp55YrQII/H1ytYxKmY8TPeaNaCSa3KTK2/qirG8O+lWINiOdvgRapGmXgyUK8fwJn
IP1oW0uf5/BgYLCv7HbaUT9+yu9nL1ToxD5ff8ErZz8iQ68L2QGyliWrMlEiIdOqhJ8VjH8y9bGf
JCcutnTIVuDA8wPqJlRisZAu+uOhBC9ITcdNBlZLYg1+itMeIAKXQCzcovbmdGNl4yom5PHnfyCX
tzxq2wg6GkQNh/MIe0tDENwsN4AbuulEuFSgaMoMYOOMF6kztxbsygv9EXmxWbRM7I2yE4ZzvNPf
dWi7PVR3Ce606Syc9H30MgJj8rB5mV62DNFY/fa8i20SC7reSTAGPhNRdUVGb1pBDHRB9mhcOLI2
uaEEkXIC4PVkovmW+ddX0bIghR8XVCMgKo01hM7osiBNUk1F3QdqiEqgwtYDKRdqVp6rTp/gC2uJ
cdKk8Xcnaxsp90XxNwc2AfhGXYohBSZZP3doUcnCCEuSmQQjefWe3jJmmR68Ge4y33RDSMDIe3Of
HkigvmJOIey23vzyhl38gKWBXRfCq4AP+AEJ0hU+7RQo7F1/txdpw98QM4MVag7IHpankDKVY9yY
YI2Ahid5ACfuI9CeOwtInFkaI/G6LSW/ZemEiDPWG4U1cnhAHRbnHlMEkWkh5LsneC9EUnYbplD2
FxNumUPhIdsAhlbecFm9OOn/ExQMXdTHBJrVi5sODjZQGcvApAC9yEkOFCYTVvqQVTYoRrIv+DOl
xco/B+7IH9ff8HLLLiMvtmydtrgAwhbEVeBFh+GO58+hxLc+4zJRWkZZbFEQMcSwqfB8JsTs99Qr
NBt2aI0LB4uA2pEj/q99sL8BcczNV/eslbtIsE3AG5tSwmNV3EWJ7cX8VMkdBglbI9yVPQBtuH8C
LVLAIRRI3c3vr8p0Oy5u8/Dr+gdaOV4wJcGRDVIR+kbLIaTaVqYxzeuxyBM42Bb7ATo5FbT8ZF7d
xVlsFZglpGK0USvMy/x7gYcXKKvQPAWJCD4oF/4X4tQw9OBNHC5x/8aBis5lSEUk00Ovf/FcsK4/
5EXxPIebWeqo1YHmuhCBYxWr86QDdSsv+K6Son3DY+B+RIvx7g7M6kPGapB8OPStus/rsS+AdYiN
1tns3gR+Bwgti7US0rztumgChyk2TmIyBI0hAfeeyDdQBXKTqlR9WQVog4tOhCGAjYoYJoLA13Mb
phkPozrovtGLUH3h/Q24drYWQ/dCl1+Uqnge//dbds5XZm0+1ALzNG5JyQ4Hte3NSBxvStmAq7KY
WHXVP3ax9lwbPVBCu8zQb0GQ+tSV0CahgtlSc5s0HRrCce6RYss273KFGmgDQ6JrLqDVC8MDSIJW
QxRV6o2hFjaNItsYq4MRBhXEIHnIkLqjYGi39OVWrgZI2cno8eOghjvJ8jWkRS0PMRy3btK8PE08
PTb/j73vaI4cSbP8K2V1XtRAi7GpNlvIUAhqeYGRTKZDOoQ75K/fB2b1NomIIbp2rnuYns7OJB0O
uPjEE017iRPWSyKEGWPt6y2gRrDg7lX054DQ0Y0qRAa8whw5vS+gKaiDhDGbkyDRXNzCONrMMcmG
9qjXBDZIqPkrkwexKVcuNOCZ2V07sZXdcro3UeTBKgOREtf/ibsCn7K2bsdoOrYRO3LFlfg1MKNo
T14KueF9vzuWaYAOeAxYT3A3wx6ZJaq+BhmDHDVjpCbt0UwexhEonQFCXe0EN4VV04jlUfoxFMR/
ZqKVcar92pQNMzPcRUcR1EVgVFWb5eqm70tIVoxbjV3XpRwAjHM1yeZD1yhe36Gb+yirxcr7Pfcg
Gmp4MCyZrR2WLXUuTHFh0Ywfc6FzsXqCIloriC/3zDxXHHfA189hDf7f19fa5JqYpGTixxLosqqd
wX76rmc95jT4WWcdoTZ1SUq6/f5rLm/7X8NCHn52s9VPMMQiaRspgbYnOqjTAxEh0D8kbsYfvh9l
uSUwCsJRlAZn19xTQGViRUJHrJgDiq35pGtctE9sLbUCRuixTfSriK2xi89MDEhjyPgCaoFsbln/
RBuEiDnX2HEAx4UQPSgT7svZ1fcTO6lIQIIHpV18NxUKZqcE37jhQwnV7ORIoOkkZtjsIn2ctPa+
qIR9KcETWxkOdIQCs4T0a5AdUbzJdOU+ZuqVUPCA6sWhwvXRWolNk7Z3IG74N8+jj0dEzIZ9pEF9
aokp411digKMB4+EGscp63w5PloDCCvgZ07FgRSPK+/k5NXP7+TTgPMJ8rlCMgHkmOYYkLsst0kO
RwsXzKtZdY14+la6VkJm2cnBvCRB689CgpAreki9+okGq5CtZS6I2aOai3wIqe8Hw+TrwyRTE3dm
m5GjVWuQFgfMMgZKXmVgM9QPGgXnp+luhqJ7sXIrEKEO9f3LONnWX4c/ATNSsR/iipJjTAy/mWr0
QPO5xeZNFtJRvQOwlF1Cvs3/ftiTEsOvaSPYhTyxgVrN4pRGS0frjKIkx0wT3SFRNooBmAgQvD6i
Uz/Nqm3SGm+qGkOIa+T7xATkStP/rpb2/BRojwI5NtslAtX89eVXlVhXrDWBzJCA4IiAUY2C7yd6
7v0CuAUxUHQR0Uib1+KntSYrg5rDjo8cTdhxWVPykMdTZvdSbU+TclSboErZYah79/thT2KNj5l9
Gnexxq3EGBKxxLjcsoEIrXyNA33IRdTqY2aXLhAvPRT/VlbTyTk6v08FcDXsZZANlvVPKVcrte+x
mOsRRKU2edDa2BHLOkhl5hFoKJpQGPh+pvMn+hz2/5oosPA4usHNPYmFpb5ryoSQ49j4lsldCRWr
onmksAMgQ7bSpTxzcszOYJAbhvw68oz5a3/6mlkWD0aqCkJoyk+6CrB6ablpp660quZvczKlf42y
3JNjjbdLBozSS1d6R21T/tnXFwJfoReepDAfr+7TOIs0woz7cRA5xhE6y5403SFxspej4impzcOg
a54uEqwagQUdcoXvP9vaHOWvb5KLI4PuA8aWQOeNobiXJc9d/aOgf1tP7NcswVdAyRYK4UsgRJo0
QF9oohC2XXwkgJqVRulPIGnA6dyhTPcbTfGYVrpWz/22LW6/n+jZ9YkuJ6zF0Jg4EcKD1LIsFKUq
hKNGdmr/Kg1ACIIyJqJILUlrB9rZBfpptMW2b0s9KjiRhVBEAb6tyLVKVWD7hbXjZf48J0v00ziL
g3MAn0irIkUI8y3fZvUBTltgqLpCANnqFFBYs1nZE2uvcT55Pu08FfLNIoPPTwhkia2okLjCFV13
sRPXl0m6tjPOv0YT9lo4VSAltQh2GRHiTIB7a2gK5WWptzGYyOKlUIdW+gScrqOWHAq/g2cUU6iA
NhxzfiDp6BoJUlu2UthYe5g5+P809X6QWdLImhBm5U3V7Ef5ss3WynmnUciMMJYQJsKnBcWMxfc0
cylSGLitR21GYUlg7QK7WOcHSS6dSriQQAXJS9mpJkRD0Dn5foucQOURA6twV4FRMm4s5URgQe8z
hq4VRpevxJ3iUxdh2FOzyQ5WANAr+srxynxPVxNiTXSxcfiBTnGSL005VdQhretjP8MiewvVNvSy
B7DrRyiPEL6W+p9GAV/HW3xCvMWEGAarj6mGgqja7MYJDbmUOJTWTm0SePUM1xMY/N+/2DPThAMq
yLMIsIB8WwZZphFVSaFjWOTDYMZTD2Y9LhcLz4iJnUf99d8dDmsHeBJQGlFXQe3760KNxtqCEZem
hFwDlbBGkBFrNsIF+OApdmkR73823OIKsbo+UQYiIFgnsNiNrswoglhNdijY4E5FtvIuT3fh18kt
joQ+G8VKKDFaNeyLfptaN+kagORjl309VZFbw3cUReC5Q7KUgxLqvh1SZVLCdhdd6Tuyz+fONXSA
niJqG6NjBSkcLaJjizBurTVyskQBcjAUcK0hAwTf3OU1WSUdlB2McghzyXJBP0shwIMhk1gIaI2U
gAulF1dEAqFv5bSdF/+XWS9GXt5ZoGxEGhxLwgLgboUKPov1lZbtSbQxDwF2CM4YcKFOLmGipn2u
FBiCa+/RgAuE5Burgq/rWuh2GlMtRlpMBqfcpHUyRpLASU+QYw917jPpnY6PvK8DytqtCcTFmgLP
2XFhlYGqJiTmTv1i834EHyjKh7DvobZRT35rvhegOVJxpzb3Ceu8PFUgh7Hy7c69WIB2UTsxZyXx
5b2R9mUPXuw87DTZRQ+XuBgqj9LdkP78frOfn+DcVEPpEp3DJcun6QEoN9tkCGswJdoOQaMM7Nh4
UCY/L5lv5NImSpkTrdrLnHQtEVEA0AGy9gdUDg2Nr8dahqQ00UEnCysi+5mApkapQ2QnrZOXvJFf
JtT8Faq4WdxfKVWxtQYQHYz6Ks+qu4HuBMjemKlwo4rc0dN2n5bjZmzB6RfUlfPw5ISCPxlODvQB
Zy/mE68rxusCKHtRDsWJov33rlk3RFk54s+OMSt24YMDtLfMtrKBSQiZFTlsSRjTu7667ZXX77/0
6ZKydAWnH944msWoXX193VPBhALKPnJoRHcQTnMj6HS13VGpVPv7gU6SVZT/UXPBggI7HfrNi+uq
lLKyo7RRw54pnlo2sORTbaAv7AJ8LgprRwAVVoY8uZDnIaEeAvr5bG2zJCXFLRmAiGzVkOTMhq7O
ZhAPnBkOGEwbae1MODc/5OMogcMyDzjPxfwysYa0oYkbqwckEWAcqdVuRoFvJTXzY8vcNgVy5O9f
6cm3w/w+Dyl//XZF0ep6URA1FPMblrwX1t2QPWZFuZJ+nB0G2iCAWAHpdaLGAkGUjE8dmtpVc8sl
fmQluZSMxAfwMvkfDrXIO4wyT9MYYN2Q9MmesNEdyoe2ln1T2Xz/6k6aerDlAZ0fPu4IgGUAmBbr
vgPoFyBjA58L1hbDra/ndntkzrBhoXoJ+eJZ8IVmdnwFRpAzsynTq1Xp9LMvFgExLhGIlJ5YC1tU
S8sOuOSQecJFdSvYw03/Ht8o11JgBf2t8R57FtR8Vt7xabEKUwd1G2sUKurgZyxjK6GPqUIhkmjy
xGtB6IKIwLt0m+pxoKhR2CnTEW/OzuRrs493VjcrXfHb79//6QWDh0A7F/gxfe5TLmtXosgyMea5
GuowNzc4fHjr+oaN9Q34G2Fat75gxBu97B4kPV65Rc8dC+jdoCGJK/zUizGtdT2hwLWFElccXeb+
EMsBB+SgnG5woa31rU4Occx0roTghUOd/+TSJiMu7FIx5bBMys6NWH7Q2uS9aaU17tS5Ewi6dCLS
Oyh7gpv79Tioy8IciqZUwtTK/b5mdjKJth6hSCcP8EKlzqg0a2vp3BIGcB5FSAAQTrUlI3lQCRnm
JATSN0fzJ8T3Yge+uS570gqI4zvxNfTjHHGzeiqdyBfPO3i2fJplQOCduAyGBJ2LkTDhM0bl69hW
hzzNg57U1x0Iec4scSmDkNej5S5L9d4CdTfXeWYPUrNtynHH1qTbTtPqxfMszi5U76SpafA84o5e
Gptsl6m2/FS7s8/7FGY+mgtrOjPnlhb2DyIQQJJmAf+vXxx3zgCnlVgJi5FsGb+zYInQJJLz/V49
O4oxV9SAfwCWbVGG7dqyrtFQlsNeuKlQ752MDuEYXbnMzo4C2Ud4RYJMf3Igj0KjDzlgAKExUqcY
n1Idi8dYwyKcW68mKubI+1SYyy5vabGOIWZECe4y3qMR9QOgH6+mV9UaKuf8OEh9UAmAL8ay628x
EEkgsqiEkkiduII0XPrQ07Cha6eLik/8JZ3DqgOn5J8DLTF2vQReWz5gCfTWkfMbXv/8/uOvTORD
4/dTOYwmikD0LFdCOX1IsalUFmU2RFSOEGJfuZPPDwW6gzKnHSdYvqKu1STB1RT2omCPaeNaUeGV
YuqXvFu5fs6+NTTDwNTDyQVQyteNYyYtTgmpUMLZ+HRI0XClKyOctoLnD6NDIQ/H42zLstg1kj5K
RKSlGkYwerppPekwhmSjbJIgQ84N8S14pqm+uEmDxs9MW6DOGkL7xHtwPiFnlCJE3hFxw0356ywF
vRKMnCE+ZJ6OMyiymd2D/ChBblhU7PGtg8OONNhVAHlRiLH9P6hUfDwBhkeVdhZOXaaRvDCYStoK
LyG+gjClG0fVj4ZyTxulbVrmQEKNvlF1F1Bx2qViCSVP+I4UGoxo1VaCUoEIF4lxrfZyWvjBe8Fd
NROigJw8IUOJvFS7WkPsET0bsO+bYfO6I70CGOUwH9oBP2Y7gXUT9HP38+dh5/X/aSsJJZVkAb5c
odTkb42iQzRWD/pRceO+8itTdNok3n6/e/+bqRqYI3J5THex0LMuifJcxBKQbrpHY/QVH6z80NzG
OJHuqvv0Ot60F+pDv1/1pj0/23+NPG/BT7NNh6mtLRYpSE7AuQ302a5hhh6/NxsQ9pufyW17EB9F
t/k31FFOqmvzB0Zpe/ZThrzGkuVsabkBcR6kESNAiRGCrSz1UW/zOE1tfUyfx+k94c3KSXnuAvs0
6NICAMTHUtDQxw8HU3VGuACkXQFlq9fvv+jZUQDq0nGLSaeExcmI0yiOZSUswYMwrZ9JDjeKNc7F
meNRB5oLNSYFGcJJ47WoeNOIYIOFFnSMkUbb6JGuXPcrQ3zkB5+WR15LWa8anRLqdeVD3TYYpJUe
1mklaRYWxJIH3x0C3Cc11khOzFiJmRJ2MDgrd+1dfJFdxW7iCM8ikrrMhb2SNzMsLLdyo+t65To7
86W+DL/Y7lyQh3ICDC2ktPMJoFuDCqUzYY32tTbM4pAvi0FKC2jWhBNljlQOdhM/msZa0+hMzgQe
J9Yd8Jto/C/xaJqkKr1pIgyYutgtoK00iOqm0jUnqmobM115d2cOD0iMgbgAUjguryVvvR/FXGpF
pDJlE1/3/D5ljY0Sqxwn216m0Jx+/35XncjKzC5YuA+0uT+lnJbBGNUo8oeYhzW4Et22DqoH69m0
5ws6WoNnyqdrf4ZnIqIGDxoI3eXsynQiFTUpw8KEomvjCgf5qr6f/TWKMAuigwEYgMs3wt3kqIkN
K2+XXol76qxdhKfH5NfnWNSP+r5QhLTAcwD35+sNXLeGH5ADt2NNc0gRORkavhoX13a+eG7+iPBA
dwLaGUHYolSWm9BCkAylCXE1eYpau2qeXxbqRoWTDy5/ryHs1cyLHZj2oIlvM+sQleBCla9m/abm
bykUYgr+zAHckrQtAWMJeYLTaT8mdN+VHHRcOKLoF814hI8aji56VQ9hh3i/iO9V0m+SarDrFgSK
6ZKSe5HOHNN0A9wQEHs4HgYw4dsHceIbKqc+XLohzCDaZqm7WgUd3OkHhyw0gbhO271S7UIDaQis
KdtsXiEno5g/2+6iMu5i2rpldQ1zFgZlcXJspqDlsKCvtO1o5EHKrrrykJL52Qx7mCBuhUisUURH
Ga8l6U0vwyJVXRX6WoJyp9c3qvymQQeR6rkPXLOfmimEkSE6o9QQiQb6fhjBLVICpbQ2HKKIRT3c
iJW4aTvlTmw6u+whZ1XCuqiDqEmSYRpA1BROJmteG+XbTGrhzDHZVLuOu30+4heIotMg3u8ROSrC
qzqCMUVtgSe+3FhexQ+TeEijByseAcV9pKxwhRx+y2MBKcr9AE0hYeJO3j1N7Y5asWv20MxOkAyT
yjM4dRXzLu0vI2iFmzy9E+iPWvRm6fEUWHAJGhCd9gCNa+gU2FWXBGILJWDwT1rzmUApAGBDp9RF
2+ifLWC4TTgRzIoJ0/hzgLh4pYjHmNHnniebUm8c0bpR4dZkCEB9ZzcGtHcR7hY4KDNIMY2Q2reQ
nhUdxMyNlymFanBbXBZE9oT4khO8knG0pUIMsqrHm7agzUjtAVpIo/mz6Tqv16YNJPeZzn3FrAIB
gMYY3KPuRVBiPxJrL86frByGmlnmiQyClSjLlEKgidVBqh9aCx6UDcQvNXJoBW2npLEvIBsAeOYW
YsNQVs59C9NTQS01c7LTIE8M15NDi8+oQ9JDgyal0pZeblU7Bhg78AZ2NSV+WtUb1P/sQXjS4F0a
K5Cq5PnWKrc5ZJZkmKO0dXMjSNSZ+vjOULuNCAVL1sEQHadO1DoZexuKK5NAiQNaslDWcyITeM1I
d/NMcNtY30IoGMR+qKGjXMmhPbXvc5d0kx3p0K5QpCtsBo2C2geqRJmOvtZrXhZBWquP7b7obCiq
hkL1nnNw4cCuZFlzlcuPyRw2KU+xOP+OJLc5igCNYhwzq3vqjQ77J+VXpaq4rXhXpYVn1VCKHwov
4nuuQie7l7yxlT3RCgVxwtKqXcNo3TaFvnFc+NJk2MZQ2DVQ+JW86VoIPVvc56oedHnhVaYQAGdj
p7BMS2oJQkqQIQWBWSIPhS7b1ihuU6J7SfUUZS91CS43DpHBeokgMw1BdIeSn0SEqGmSPaIi4GRK
je6Ua+rbSnoum8emyS8T6IcQym61fM/qBPr3iZ8Yz0N9aXXvFmSwMN0Pq8XIsnkPkLv2Y8QKVgvh
kAMsJikgmUD4PHtr+71W3WUcDqnGZc21rZT0dpftebFtmnd5ejPYu5w8NVOow7NDtH5OOGVKelvM
mR7E7czB7dJj3wpuaexKhJACAW061y5H6MDW+nvXwCklizwoyuOoDWrIxpl9tLeEn70CbTdVDaL6
xtDKwDBv4ow7EmmcJFr1SzoNA+D2i9sfbXLUT0/s3QUzr2IOtHKoBtojbD0Vc9NwL9sku8xBiR6t
wVtQAcbYSy0n3ue7diUMAY0ZWcrX8gr6OWDTzBD8me4+R1+fwtQmTopcTUQ0BcQrq9XsQq0uLeWe
QZ9Mm/xpADlN2Q7tTkxriPiLLhC4yK0mG/HecdJfDXPyIMIDu6EfU3zXsh5aOpFjCrE9sHDo30Ws
0hznqkkMF3SUO0l/rfJj3d7LQMXnRuM06mCneusP6G+PQ2knHLLl88HGOpeqwLaKSRKMae5NpbGZ
dwT2IjThXo0ulHLIo6E/GwGujsNdDTOu+GbLbS3RAjltIJn+XBlXjcXsCfwp2m11ZQw1YXLQahTT
Iwc7uNYv+9kmBK26qrpK+LOhXkb5vkzBQ5TeKyE7wOk2zNg409tsebwTmsPMyjIhb96pUBRiXYpT
or+uY3HDatlrxLsEr9FqeBC1qldDZs/oXro0RRsQ0gHNOxneuf5YjI9wibObWvCsuLeZUbhRdVcn
t4UEPF8yeBTy7aSnfipHP6mauVwaXYo+PBEDPnInHkBhBuUmk7YR6HCSzJ7N8qiA2iTC5kvX811s
3WR5in/oy9VtZqAmYuyEkjwITXooJPEp4SDoShAehgydwOlNL+S2DnswcYxdndIwbqq91eCYAoEI
FDCnTg+KpLqF+iNH4TuLOq9O0UNKqdt00BaDar8oHVoOKVnxtca9atKthH1HFcmG+5gD14mxiPY5
0Z2My5cW0AMkfTCTyEsBdGvyaDfHJTS/m7LBiUAi7qVbWXvrRgO42wcAnH1mbCT9mJmbzgS7GbrF
pWF62QgnAwhj14/U0HB9qR5F2CVM+0RwE/SXDLgulak3Il9gLV+B734wrE42D0Lq2WwaQI1lj60t
mEGrycJKp7BNHGM/ibttygF4AapwHN+a2rKj1m/LCB/rEiR/Zyif1fiWFLtZlFD5ifTUNjeW8EB+
wLMlHR7QnM5g+EJTIOfN7mYkPMgVLHi8MZV7rD7Q9kLKH+hwS6yf0nDb8DiQe8gAsvoyjsH6AAN5
ht/q5eB1sJrqoSggXaHJGrRa62Gz+7Tt79B0hyBS5hGS7aBwvS9h22GJNLdLInnT9GSkiivANk4f
ZkwyeRMQs7JSO7RlNev52Il5NU13eT5BG1if/b2elZJf0oRBNTCBwr7o6yyD+wdcuHBvGTdxvWdN
FKRDArFYulMI2coN83VYuFg9Az1ddTphCDodGv5d7v4vVkBYjZQpD7XSiwQOq5DYoWsN7dNyLI6+
GYiBWjnysGWUbtVDMvZsZGHEDXCbB3yjwoshDkWru++zr9MU9utIizxk7IpUrjWMZEBau4XMNYTV
VTPyvh9lbT6LUpjEzFJFQMdCXYBeuiC4RROWRIHrwWor6PxQwB5AfA29XWWR4ChmXJsJdJtDHMEm
bFHbQHooIP5Su8nWCoBJ2lRBHqw6Z80zWOw36M+htYkuCkjqSywHbKMywRwhGq5dzI4D0wbBotu6
s5zhXGVb41CfaSTjev403qLCoSV6VsMlDyLlSJpVZ54lIiennD09HfF1VbjibN74abxFqUNLSCSi
cduEHDVbqIkey123T5zWpUf1oG9ib7VVfmZlfpnhHKB8uv5hkapYo4IRG3dwNV9D/T6/4PiOOvyN
sSNru9+vvda1WS4aB4ac9wAhz2OqtS/WocrXAB1nWqdfPtyyVJlZfU0nAR9ODfRdshfD/EbwDEcL
erc70l16BeCU8/3uU+ZN/M3iNBZ7grAoEat5cc4eEcph3PWehIqHuZMOeLU2ruIdzDddeC56mYfc
AupkgY74HZjkEVZnqBanm8zvN2u75szrnqs+ACpCxwg83cWxUNbtlNVTxMKG4GgrH6j0uDLzM2WW
+RIEdsa0UE1dIp80IW7TPsp5CE3B25yn7gBeWUX4jTG8SdpBKiXX6C03a17yfPQmvd1YMoJxgAiZ
YDrJVIHaj/goHu6VJn3SUgls6dFp9Z85oEXg4fu5JLvy8F7W0Y63IkwJBC+S1Q0T/QHuXkn01ikP
pGN+npZ+3cHQT0yCREBu/f1ET1QqZi0oBLgo7CBghmD9Yn8qI9IfqssJALX0MECZXPERcNwgAxl2
8TFCDcVugshzvx/2tDSJUYFhg4QOVK5P5GwEqagJjacE7WlYA8GOpxdHT2JA9eC2Jq0afD/cmVPv
63jzgvp0JqCCo5i1hFlOb/puKm2ykdDUy+/p5ED62oWq8crWOT2E5gFnbxV0rE+FypQJPP5W1hJ0
UvimL8D86MU90++/n9fpKBBllNHex3UvQmtzsT/VSe8yLVKSMBaR9COyzYSXcVgjQJ45er4Os7jr
obmpN9zAMPm2fuFbeKa7ZaC7ndN5kMgu3MqhztrZc7rFZwVaRDKQ2NSkE2BM1nVcEdMuAzCmCkQw
oAxxjRJ+mqliCBCL0eVBn/UERglMASzaa5qFNUNRTq68VrFQY6lsNkgo+t390xfjP96G/yTvYLnk
I9jb7B//hT+/ldXYJCTmiz/+I0zempKVP/l/zT/2f//Z1x/6x0X1Tm948/7Ow5dq+S+//CB+/1/j
uy/85csfPMoTPl617814/c7anH8Mgied/+W/+5e/vX/8ltuxev/z97eypXz+bQTp0e9//dX2x5+/
mziB/+Pzr//r744vBX7MfkGH8Lcty1/oj+VPvb8w/ufvgmTofwDcMTd9UMoHnQhLuX//118Bhgk4
FlBD4kdKQktkAX/+Lv4BdVLoJQB9MutUAIOAH2Nl++vvcHQDP4oyBAR8gO2Uld//+YRfPtW/Pt1v
FGXCMqGc/fn7RyD26S5UgT1BfxIbGh3xmSmyCCuQ1nb1UKByppoPgxVOPDDFnVaFLXsV2GPN/FEK
Y7TcxMmLuutqutfpaypd1/D7RKZeHVTUMjs5t632XYjqjaBftW0IHKGF3sEURsTrZJQD4YMaAXwF
E2VeOmxbREh7LkgHqBs8pp2uuFEmh0+2MTmNeMFgpXQ9bpvnCnkv4kbTtt6jh/Sqo9cpKmiRG6uw
iIan50E9Cro3ZuWmzdNfLbv/v6h/nwtH//2i9pt3+hb/djOvtveG/oa1/dv/pvyleePJ228H/JF9
Wev4Zb/WumH8gR4j8D9okkFmBAv6n0tdE//AdaFCRgJSVYB/yFhjf610QTH+gBQt6Gc6fgSZnYGf
+mulC6r1xywcAtmJGdKnQDjl76z0jxT/00oHFBF9ahjpwIMK2lXo+Hy9LJs6UjKUz8ZNJj9pVTU+
dhVxLGHaCCPTNwXsNoM8g/0cb1ttTwwh2pdNo7lo0wgPU+QB++aVnTxcWix9jeOqgj+pOLgZVYVN
bEj3qtxAWDGu1S3XoTg5GLtImdKHT9/ir+37ebvKiwhDg2AxeoMKcEIzp1VeToKTTDHkmqBbQIVn
05pu0m7Q9n0NnYJEz+9JDnzwZB3V0jJ8tUvHS8C19uh8VQeUa/d9QWDpK7VF7KZEFL0BDoIXHWof
AZXhZ5S0Cglg3NTeFijnpaVmeWMOKEwnonA1RJm0ieFP+/2M1JMZgXyPSAlCKohLIRC3iGGQsxYx
MSWEjiqlu8jMDE+7INyYvBo9+QeD5K6cJvuG35htXl5SqQmUqrT8QUWZuBcLKyhHagWNyNGinMCo
+/jflFodLoXCCGNWxJu4U+CzTgaIDUTtK5+Y5itxo9hKC10WeCnDGVLkey01sktIDexS/joWaXNv
5ZIWtBJeRW/B2hScaA9FzwIAOhJtaN1EvpZLfDsLHPksQZ0xl/UBVElTEh06yK1fcO1t5XXhBvqc
u8zKv7jdUcOCegIQth+5zaeQr0nimnZNM/gUAQQxo2slK+jD4PKoRuspNYvLMc3uszabvDKzKoBM
Lepmaa9vRsPKXEF7Ji1pn2FZ96KMirLt1UvKh+hYpY10bFBQnwi7MNux33Rqmt9DcMuWIf9x0fXC
TqRYa2NnOp3e+KCSppfQiTigTMmdiiUkYL2qeFzS0avt0P0RxAIeDUCWOxxSdQn8o2XFbxMYYuSl
6X7/XpboIqDIYRcK+iGKQ+aMPJ6VJj+9Fy7kwyTGpb4B+Mzvhaq9BmXftgSh2db0Z99bJCij94ox
ckhIpbpZB12+SYjKS4VD2Z1NGqYWNZOL3qI3/9/K883B5KfT5+P5oLg0k+6hgoQb/OvzabXcNAki
242Y96ZrsOqm04DHpJrCj4gXYWgCcxxPa1BMpoVpQgHAiEDiom16FelrNvTLsxBPA0gDLAlw988x
hL7YdFWHJqHYa/APTDJ1B7Wo3JE5AzXUGGTf0uLiLjNUW0Ml3k7ymO5iNGqKfDpmBrsXC2psx5FI
flQzcS+Ls/N2BJ16PYegI+v6XU1NGNQmZuGPlcC9QYTxCzDm8BY2BGntxS7C3XkqENeYBdPnKUkf
CIdPH95k/ZBAvCjaFE3RwxUtnVIUdVvtDmiBrpvQnm14H/SAXEkNYm2qZ41j8QxbNBZzCjeYafJI
r3U2VP8MtMflMWDQf7ehrKatwICW+dqvZ0UDB5sX8RtSqK+LYOiyXlEiNdpYGSyapzRv3bFidMcV
qA+Q90HJYZvSkn2XVfADh1CyTbBK9uArUbSh1wQSPmp/X9ckVKMA+gDlFMUGPN3XxymlypTLhmRb
pYA+szzAfbSCavI45e1WJOXRnNTqRsthvNhEVw0tNw01+1Dvjf3HGVvXFgD9YK5u6kn39KFjW9JO
iT1OCCT7koeC0pWhPKUXVIb5djRx4iqZ0V5TNJ/KfmyuksJ6Qm2a7IfCbLx/441r80JeTBEVAA2Z
JBY6FE8XC71VOFgBWptvIfNkur3QciyDitttlWVBkon82siN/ceVzxrdcopILoG9GCZ30Af8t1wA
8iHK2QUd6odaalDWkODMZI1NuoPf2qWUVdWWxrnk42JC2ABkUKaryXHq+0MVZZtipilTk/R7VWgu
OqFtDjIkUYIY9WzYcHfyoQYyy+6S0SZ1CbBNGin7zIiUY8dMO7GMaTO0kMYoeNkEVqxnDlgbZfjr
P8DptVsoormCNI57yMmOmAkH+5RMEnYxnNgxVuolEMb+/jQ7CUNUaBbNpCVEZ0Cw4wj5unKYRTQL
0lVkC22iKYiMEY0boX1nrC88IR06YAxgZJOK055UaeJBejzbjYaylWYdowaAmsaWs9SRRnTyofQD
NMHE5bu2UP/6oxJp0gXucLZTEpjWVgJAECVF60pIssLPK6s5DFr8ujKrua7wdbHI8KEATB51B9SP
lkcJBUTp16k4WIkV8KyHaJaQowQo96VoT6x64tNoHo2hCWChSUmMDuP81dNOuRXbbriwGml0SF9R
9OkMkC3SEuGAOg6XlcFuYSUvHmQrF5zvHxvqMwi6lw9uQYYOFRlgMYEjX6zyEcQeOkVc2PyKPcyI
pjvYLDuTPOT3Uj0NvqgOYOZ3uuwOSiMdLAPOqpY1XGrRWEH9N5EOURJDo9yytlqq3euTLB0kHaIW
zYBGGcuglTVCzgoNpIoAvwpJyf/D3nntRo5tW/ZX7g/wgGbTvZIMH1KEvHkhpDT03vPr72Bkn9NK
ZXXp1ls30ECVgIQMg+Q2a881jYorVTyH+9lK5X3WYjBU2jdhmkzPxty4XU8zsjNrqlA/PXZZHu0H
a3EAHL4R2acRWM8TFhod3laetVUtPZIiKDZtRTNE66DuNGFdOMbsl5tLfVoYOXSWSVd2hQ2sARr0
LsfTrWSM8Z1iSWsxl9Zaza01+ZX6YZSbn5Fk2rss1VYB3uOrMjdXpZrgeixQWXUGaR7alDEoh6iD
MmDg9Tr46krtAt1jGxHnJV/lYE8/xBT0uAjS6UaKhvz2cKmqpS5+KqcqXo/wsKbJ0LadkKpVaw+k
ajdW6BD22tzILIZtEEqHaMx0D0Jj4nWZH1/FffvGmHJmUUe3hSq+NYESOpfCoAunRx1Sshpr1tVl
6Jh6CKvL94O1aS/aNK0xdoNS+q5UNPlBHQODXmxfI01W61U+SdphatJ1PsDzWV7wmDJhAvS2O7/w
t+zMAzr/kJO7lj6Kka5BkdTW8XJt2Y7j7dApb6VMZO6v4bEEd8v4Kux9P7mpEy2iKg9ozZvpd8uf
LBrdNP0VPz8NRfF4eWYzBfNGBLG2DfVe2wRDYjhl7KebLm0eLqW60WC86U8bU2r1O39QqNSWv5RN
sHb0EJR4MAcXKwDhTWYnztOipSZWPa/kOUT8rRHVbig7qlnogT6VU9FgXh2EFjLNJB/XZRz6R8kP
7LVIorNdDvoB8UHlqPAq3YmXtml4a96sdj/9uUSjP8XZNmxttwzv2lbbmGg/bgzod1msldc6+TRe
nTyOuE5AjdE15zJ+9bjT2QlhEE0Tn6PWk2ZHpetd6sj/fT6ABkE0II2rKx1qESGAiQwk7ZMon/cC
7ktzMDpy61DoRLsoUN4COczPaoZNpFJUVN+LAY1Ul8ZLSmj9qG8ZlNU175jolFH365UphvTRyoPI
hYI449YSPo2VFV+LCR5eYBD0FxEn4eV98EbqaY5hDvbXKlSlQ4X13+OcSdbGCFJW6d6/lSxlY6Yt
i4LSJ1tjgBASo6zfYlje3A6B8Eoc9WvcIBExK9r15ZfLwSZx1+zyIxG1er41tC68k1us4nOTRlze
2au8B+/vxzLy1EpbElhS4syWVx/k2g4GEofPKYKkh18TsQVMsLRVn9VoHdTDj9HOHjtp1PdpgYBv
MDil9XazK0p+Vq7EsKqz0d+IEOu6QDK2l3V7HCXMMmxRe0VhIe/oVBIUc+SHeS7tL1Pqcjgcs+Ew
zsHPMMiKfT1l8t3kW6Nb5Ml93uA62UnqSdN5sOpcPEkKrDVfKY4YISqbpsLjuE4Kx5ZH5kdMhNNb
pQ93osrq3ajgmZf6BjtGnbXStZQJYhqj6DFU0SFQUSzakiyPd8Wsxo4JFa6zx3kXwDg9ZnNBRjvn
A0mQWGHhrH05nCRzZXmXjZCOI9yRSW03ZR/iDNI23a9bApFRdg1kx11gWxyQDeOoKqnhZP2ouNVY
t7fNRPqrL2NGgEhrhEDS5V5BQNnKysT4670HSRLvg0QK1nU66Yek8PkyGvohn7LRSXmrCaT/k24l
7mUhCeXhAX2s5V0+YGZCUVSnTlwHPoPFaksvaOXeuxzj65Edu1N3faNqD71QnnqdLL2uy7vXdFfb
PVyGTr6Zuqq/M2NCMRkNMoXoAFJoWfUNidztIZQkw9VhXZW+SYNXy2MvUnQYkoR75AsyU+Ork816
cV2rbqP6k/urclMFqyPe1PtwSh8uG3anE3bda022GQfebhmB2S53fDnyEi7IMtj7mtd2ybQe9FG7
De1rv9Lr4yD3D3YkzbsRm+uV1WByVxtS4rRdKmHuYCWeKPpkncyRCsfVGdRUPSmREaC7q4kFDXZ1
lkg3ZSeZG9hR4SEvzxL+duumbuLdZTKX/jiv9Lxr1spg3euBXkNKtKfXPtQJRuhlDK5lYx2wI6ki
nja5b5DEuZzUG20qrvFmd33YpvuM/HNqyerFTGUodCA8/izHx1IqmdR9OR/LSml/vbfLExmlol9r
koQnwrIz+6Awvjw3OytQfYh9WHn7bfg+JObaL7VNVxeHYfJ9iJAGjNAk3KZhd6sOof9DSP2qY0pX
ln9jR7Gy77om3poaE7AfAv3wGgyFvZkvb3b0JUxtoiK96nR7n+tNDbGtuY7wFztks7A2kluviGCs
naq18usgkMFmSmWHSzpraY2Uxu0yK/RUtYb2GGLHHfe2djZyiQhOU5XfY9EkB0vt74bSDI9SMKqb
LGwejNKG3+TP/qEzfSJX7WlHo876VVrURhVS60HOYR06q9GSl574r8Nkli+ShLd+JMc/cv1baXbK
vWhM5b5p+4M6yLJX4i260kBnnMLEQvayQV4WVGy8pH3LXulKY1pvGlnut1qoRvuxrN3LTwSZEjFs
Cu2nkOON3I+5Z1pRcTdEsf1rLwCVfL9Mf6A6/yAlHF3/cxKwpLrb/AJZCg6RTpRV5bRWTuq5bAUN
ulbe6CMkUCdvA2s1BJPtGUHiGaUBodcPiuEortRzNIVMnXoglsvKD2le5qu+y8W6GLxIxOZWaqXS
mZM8P0tz+nLZ7CUrvM9NEVzpFfbumkQDQG2qtSSS6eyXIQGtjZZ5BXLaqykb1jmkGgouzL3Il5U5
AewKuSxWeZUfBr84FkqLxS9knzVgsZM1xQDBHGyBSqwljSRNlatYMwBIOrA+ST9RllurPCspJwMe
cOH3400+xItQgZRBHDaiJIDEO0n5seg6NIcJOaizbP68TAhZZPVBqKmE6VFoYuDMApDOZn2Nj4V+
JZmvgxbim4FuBpaweMubXqwsRgCaE1v1Zl05V3NWXWU2fg19nqo0IuJ+lw/dU6GaQB8WNN8qJxQX
dWe4UqJJ7FW5aFaDGkzn2AwCBGB5erbn/Fbqh+rFn2d9Nf3sgiTcc6rmWNkoVyk/d6wJofUuw+RS
fKaDgNoeQPxWjShzhr7BSJQnyAPjZabK2RrKcNVmxoQhDyZSppoV15UZjlu5a3IK7vYBS7DyTtba
16njl9RyIg0gngH4ROaZbKxX8VIfVnKd31AbD04EwXbl2/pdWk0bfcqezUZUO6HAjcQ9YDfq83Oc
ttpRbXPdq7sc4IKm1s6aY9jZraFgiMTpqNfDcyxbyUodlGalNZx3dXxCr7BceZTA3NaVHUubqLVq
p0wn2LWEtW/k4uHXkKmT4ZZVqKCwsV5a+sZrkCELXLpN11HWa04aiGYtxtDe9z6fpVIItppS6+ry
5HKlsq6qFD488NzBEjeBrAVXMXZwRP8ppWPAd99bczl7Uu8HL/HSem7ywXSrIJzdfp7tUzho1rWK
s1MW9vENBYkzln1xPXcH20y9sq5+RqwNt5cvc7skNMvbIhHBmRzF+ViXJya5vJbqptzmg6U/6oK4
EyX9NhLHd12TBfprUIhao5hhhWV3jr3Y8jPEAkG0Q/w27EStY09TD+W1Wqm54V5mYZh1nVP6c3B1
+TJqM9FoJlo534dqGQdx9i1vMeBHME1mcz/Jt7k17ZMkqa/HiT4rG8ahmqf2KLLyzjIIlOTJ2jX6
AgPCa5P1mzGqG84VanIg2L5cV+TF1pLAJaxvouihntZS7seOLvXZVdXK8mHoJyqZDpGFyNRtDVrI
PG3CvZ8sC1trR89V1r5Iem55nVRFqwvqfPnCJoIfmK6nj5OqiN2g6z/6zojXuORT1Rah4lR2p7gC
FrLXqkG9l3TfopphHSYVW3Ybmfsl88AEcPap+L1qmGK6ACFcSFiuOymreiettepGqxGjJK3ebsvY
eKvlPt1Pk3aqF7rtUDaSU8pZtqFUg6m/VMVmUt4KXQIAMyF9LVtupnDkGnHgehZhzOrdhYfQKvSD
lBYPrHuNo4aa7PjULQeQJuEgYdwnZtYdcyKAcAOsei9t6+cxiM1rLU2vx2B4FUvjouzUGRn2pJ2b
vNlMekY1nyTjgeyNLTzen1XYj+d4iI5K0joVFyZzhi1e5My0IYkmastxFfvZvhkMBA2zKe7aoT3q
GDQgDTDhp9fJ6tL3CAj0JAgBsQ/rFdzOUB5XlHWclqJu2pZmDmirxcWxMpp62/l2fSPbyWH5v0qh
P5d1eMfSJfQQrglc/JumNm8acEXMBkHcW6meV6H0fcRXmuo/nA+hWZ91+kmT0w01wt+OSGqRKyY1
IQ/010WvUkMy7wMtVd5xsihXsbCDKwJSg6vAjkq3KoTtVZfRF8TLUO5+Bjm5vtNMRQ+pZF5njSbf
mg1yB9lMObp36rDt4Ju4g6wjI+qyfjtIeemSAnqbFnOwl/02WRntcj6sYJUGiW7spaGQqMORPpgi
MXeRMsu7l0xmzhiDGN12ylhKGzVYIYnIHL3wh5tACsqNVlniocx5hDbtl9go9WMTIsqqlw5DrHaQ
3RuhH63lXJpEpzQeoYvHAuHIsmkGdb43pYqg20jrVpHEe4bvvkztRutSj1iDbF0EItm0qQ9abfjy
7eXAkC89sGKBmnxEYAZ9zOcCv+nHqewNtywaB3fkekvMY7L1LQxoIeLPHlKdxrXrnG4gDjdFKKEx
S4y9WfjWRtjDMkrMYzZgQ+hzuuCBFM9SkUQe+jTLw5zDxBcpv8beloKO4te74Fr/qAN/X2T895kp
8hvD5H/GPNn8KBbSRvP5T/1fSDpZuGr/5/78pnvLPjbgl5/+1YAnX+9fIAmQpC0sOBZJ9r8b8Mt3
Fva0RqcEQxPocP9pwCvavzCeoGMP/A+8KS/t2f/Vf+dbqiZY6QFFif60rX/SfV8u/hGiRPi+tPHx
HAChhJH32ZGUznKsNaOUnuSb1pNd+RG5aXxWbVc/hOv4XSEzy1VVZ/6ZvPjvUej8Y8r1cv0laJ34
k8UZdWlDf2gTxVIIeyG30lM/3Ml9C170M0ckIXVfQOP0xv7qTj9c6RM2XmplaxqTzZUsY72EXiYI
RebBOg5C9YQ9gspisSnJLz3crKBATVzD6df07cgWXaT3PY3doqWIh5UgZQEzt9lVHCbVXjlZWbkL
dCZfEay7heXXYU0yqEh4Ao76yXakb5T5qSfAr5zAlxxBIZ2QLZdVOGyW+ZmQ5VOoBg7NVKehgd6M
2OsPyCH0ZFXP4CaStElkmV827W3DOjfqb+piVlTp8hpq2a6ZlE2uGGtVM9266q5Q8KC6LoxDFM1A
te2Kfs5q0m67cBuYFLvNc1xSzgVrv8i9KVNXQm62as5hwfY5RYcvsFRXhKR7yRi7aYXrbxxvGEYr
FeXciMC6sPt1orenysbmXQVRJfqQTNEeLFN7UHvrRctuAP/uJ+2F8CW3HG0ynd9GkLmgfU4UOO9Z
syrYpgiQJXdgZ7fmTWClYIKkYop+UxbDaci7dRWV57mz3FGjvRNLnurPu8gq1lYW7EaNSFFB4TcE
nhoObqxPjlx0T5NI3aRI14qu7iS53tKMvE7ZIbK46LCDDs8S2IAAw5j83tXIrG109d7GRK4y0W9V
o9Om0koxT6F2619XP4eWIjajysWnopta6jz11kbgk7eml1kVvc1mQ1lpGGiOaFBKtwW6DT3Ntq1c
riadOpX23drIlHMvhbt8Frddfm4r40lTxn1bNh6ZHmxEeGnrkr5NKmtvWeWeoXIvo/ewum7XNv2x
qWy3m6Z1a+bukHTrNDUQKac7P622FiBb1BUbqX+K4oEKqXUBCNYYVa8TtV6zzGxFb58SI73NxbjX
OlxjzdaN2xyn7J6fpY9JCGsJIUwrFBI41FOETM2a2WXZlWzklE35PcHMT+3yuzouHTgsnlbPa63C
4hMtojAjZEoKGcD+LmZrmgqxnVLbJZKL4Hhdntxs0G9MjDVs4dT9U4xTqCSRqiRIK87p/2r6OSqL
02h6E8aS+s0Yz15VOMlG+gGoHoOubpL74KEKVhr65xpRsT6m28bIbrDCK2RzFfjNRi3mZ841sD7I
X7aERbYCuWaujcBJLbtkkzQCZKjQ/VUdinuMz3YZp0mni+pvUjwJl2oW+2db8d2CyQczBsWwTHKo
Kh8KQ3P6CsIL474VytaYM7qmpZeNFremIAkNyEkhsbKh0mnjcaU38rGgigOE8xRUm/qi2j8Ugb0q
yuZktii0xVNJ3lWMv94AnNGMP2ZGqDP34KqDsZFKE4nnSzi+WXQUQlajKrK+B5V2o0D2LodqG82S
l2jKt6gGDNGRPw3dLaURiWes3sW7WSHDJrckDaqnsIm5QqXelQUKXM2utkTabzMlPaoZluJSEn9r
8+nUz9ld0wde3vWbwVwceIZnAb/cCQxzU4/dD8OKURSG3yL9EY/grRylbq3sJc1/lou3Qjrlifma
yeVzUgxPcWG7wgBus374Ge0ceOVC/4kXrtNmZeyMQG9RiuBuzHJky0DFleqhwDkYEY+1f42VB7MK
acmaq8rIfyp+dGyk7mborGNqAhhkEarrymnrY6U/RME+k6obLKFXuNytVDKtqhTh95RiQhk4U5mj
qtbvQtCOTChXNBRWbW+uMjqkdvmG67iT+JBnMtVV9Wdk8y7T1WuQbat5/D1I+6eW3AdVzrZpNZ4S
jb+uDbvW7zdUmOg3B6cusJCdHmVpXMfmW9BwWzzSor1O1NbL0+8csbaF/k1W51vN3hdB8igGXLIV
y1VL5XocKS1JNkyMECqE4sC/uwpjsYoTy60BrtLp1dLHK0FyiF9bz+QHhA2acJvAQIPTEiyKsPhJ
YiGl/6sit4o3+NFJF8Odb5ETZFnZduqPMRt5HumuxjI5VI++sFGFe9N8b2Wvk3nGSZemACvXmKw4
4klJ5hrDVoytO0raZulcWUq9qkS1N8C4e7+8arrsueqgRLTKTbMshMO8k/sbTW3OtXSdAHQMpeyK
DgZ8/moJrCt8SXNiAbim3lb56FrWe9PUOxSrttLdBp3tqeKHNsleMccHpTKOiW7dkwZruKoivcXm
Q0Dg0VAIJ7diL7dsp24lh8IL+3b9rsm+q+KoVa/5IFYIEJxksFbL46nDlJBjsDUF1/MRc4DJPDTT
fKhl9MGzFOzm/GB14yoJXnPp3PpbOYP3k01ek5xovjgTuXeRFK+A60oT+2+/dbS+3Em2vCskEGD1
QBg727l1WVE9gOmNP9T7xnqYdHtdtdHGhPY39sM1ZtQxCBmYWKATdSHfFbm00qzmptSL+9AK3+lZ
OpNyo7IHgQW85aO5KqYBlNek6VpjX5Ee7JxeUR9HS+dhpeb4cOihG6AA0jh41qg9W3RBJcdLFdsa
6WcSilPev84qOG22jfp4L8zc0QDaU2Dxro/XUZdtS4QRvm+tzArqSO57ReLfSRqTgm074vFm6pHa
6VBWgi6ftLeKEoihfYJndxuN3YuUyF4/34/Je8sHiDX6rkF/G/DWM/VejCn9h6Ov3USpj71YAN6l
8ImpfozyPOS0w5BWI1zszLcUxC9P1DWEUdcEkTd+lG0FXWm+KPMDJV9zCKUmyajcVGeSdGeuA1Qj
X2Vyfurc/yqLPxSLSzH5oSyVe7maisBISX5/MCPmqPG9rL9yzPnTD/JS/KLcgDvKCeCzdLxQtCaq
fEpSsF2dcQzG5RSv/s4kFAjONcYdtFzKryOu/hAffrruJ8ptX8txWKoU/YvQihJvFVpOtrFdJqSD
XhXpYbQ2d18GoX/iSP56qGQv2RYiHPMPS71ADbB0MuyMtOHkWvHSdVa4w+C2joGLDtCpvU6ePpzB
zr84Ir/xcheq1AfqyB+X/MTAaCp5iCVD5z2iNYpuoy3VCgET4mShJ1HX024mb8yVnWBtHxvFDV9p
JP/9R1gOMJ8/gWmSfojCWUdRsIy0DyNJaS3oRFqYneiqrKt0k49Ho1ZJlD0q0T/V5/BaLfjUnCUh
bnNE/P1SOkABoKufnlTpGJa70n7Kxd3f383FzPHz7Xy8xsKn/HA7JCUEozmM2Ulr1LtQmsCh7dHx
xbiTwOAdkL+tqH6I+k7VGFPT996aN7WYd1bRsu98DxZ40LrtLOK3gLWyaFUUeLjb85us+CszyUCY
YVMgHlsBgGxKhagMLAnsjBwQ60DRtiJpdS1LIdSLm7oHAS87R87YDPRwW4f5DqaLTrOxu5K79ATb
OnCaqndpRkwHHXHyJNmEi4r+McUPM0u+OGT+xaqBY7KtQiSkpP0jOC+ykjjWgzY/FSFFr8JkMt+g
SH4xov4USHHo/3iZz9N3qiU7w47kpHxLrvV1tamf0kN7SA/zfl7FqwGnAnc8//2L/9MN+9NFPx3U
2yQOslZrcibv6HGc8ux1vhPaM+Y+Lm1dgvoor/s7f03JO3i+I2HbHjpfGWIv8/XT8FvunMFNYDr2
fJ9mE+WRbhfVnJ+CjjKUaij9KvPjL94hDuZMHwPaFl5mn+4TyFTIhdRmp4TTCzKnzcSCMfZfxW39
xY38dplPaESkh7WZmTnLwmh7LaWsFgdfjJOvLvFpD9MwCAGnKLKTj5NHgdCs/CqC5U9PtEULxcuw
CEv8C6tB2tZFUctcYvHPsw+MgcV0xVOPEMW2fz8A/wK+YV2D02hz2vzTcNCPyjlr5yY9VZWFx5aF
+RiUYicb3rsIZ5+UvTLkgOkrX8xpZVnRPg05ZrRlos8luMf47NJKoGwvfJldS3d6r99ZnTduI4TQ
k8dhf8EOvrjRry5of6L/Whx6fLPtMnbnycXyzYHhtV225nQb7sPN3z/WvygFPt7domj7uJ5Hhh7S
o7EYh+roafNjYf3s6SJ11ldOH3/1FBHJICoxl3SHpTb4sG+YvTqrRthnJ6tuHetVniU4oycDf5US
r7W4Ptrz8+XO/hFO/T8Dof9fkz/iiP/hJS/yyt/0j9tiWKSPf6GAvPziBwkkwWICSfQSxPNBF3ZR
R/KmlkRWhBuophk0/5FAMgewK7aRaoFp28yL/wDT8r+AsJepCQmZtRlg2/gn0LT9acZDmDXxeYa7
ScCMjqTm0zzA0XqqG3+wbnv61Mken7tAWgUwcwT8M87eTutNbHa7YcT559Aa+MmtCyzp/E2g32TR
DeR3rJHASkMonZLXg4dp7/jrT/M+HK6jvHOziKBBkImxv9b8+1a8KU/deGMm91F5TIzz1F+FyMb0
q8nAMy062cVqqry+XtNgRW4EtTDI1nK3n7HKWnGyuec0SzBd5SX61lSeoUlk+NpnNypOcRgzdURt
aqOLxec0rGfdM5ISsyZXC54K/WG6W5zno7tSi90IsckUUZaKLXQ8+kazgLK0mhMv1r2SgOfZy94z
7YT0Wr61HqRD8PT/p047LcphRD5/N3UcushRE/7XLv8eveX/dfr2g6/3P5AAweOfPvZ3Ln/o11Qy
1X/hAGLRwVAVHByQWP67wWMqtGpMpotOnjVREhar678Vlvq/qDIwt+R7nAvQG1OI/Fthaf4Lrji/
xhxiev7TFs8n+jy5enjla7SL0FssZqLM2I9Lb5L605D6SYOHdSZktyd0QIpfNKyHzLx2Ftq2HL5r
Ev6U6a8l+DcB+sfjl/ZpCv9xaev3S+udLBmFGpNxp+G45WPtMDauTFSaNSVXil8dKZbpryQu+kmc
KICNq1dLk7Z26DsBIk9IoLAnqTNlYxXUJQf+6toW4N3KvJkL4ZGn4DYUTx3ejOlsrydJOTSytrNn
TFLVbSAiz7bU9RxGa85Nh3GsYFSqV62lb8Loiwr5cyvt180uIwEdK928z+KLzmxw8MCzFQO3wpF8
pFtytzIhjVfhs6m96ylWMLbh+mHgxQKDDnFVA61IJrfV7Qu6yrBaRd2tYVt+Eej9uU779dE4eUPN
IFlZWxb0j0Ogh12Xajmdhk61nEKbNlhPuk38feQzTVK6KBC8WZEcI3mx+vCLOvQvr07BfokERlBs
fVrIM+iGmoiqxtPlADDuNp4ANFvMVqcbErgdTXSORJ6lgZtcWklfXf1TQX+5d4HMmcB1VbCpfBqD
GS5Lc9nVDbRjgtiifl1jJQ0x5d5MZDfTcycsZhxJw1VT+pscXWI3Wcc8QEKMKAmayReykM/K/uXz
4GxL45BQIbRPi+r647uALof0C361J+sS2GLDQQk72FAYjt5aktOqwxvJeOCs8kb04HihDhhIGqjh
VDF0s8j25ik6D7PxI6qGArdKxTHsBP5n9z0V/ezqJf3FOJe3o16c7K5M3azpVCfIpgcz5F/hNGL2
VO3yWH1L6mAnz+NOAVIN5tqthsHrZH1TdT5+dZP6Y0gzm213+pn6aM+m+pjMkHiNopmdQSgmbRKQ
58l8NMv2JSSf1YFVvjQpu2sULIM3Lj3WdnyRsBoAwp1g8wEnx7b1nk41xnKzAu2570aInf0+klTJ
6cb5K3Xfsr59KOAvD1zXFQvMHPUQ57rfH3galKWvxhPi7+DND2A6tu/4RSKZCM2rqHzQw3v6KhgJ
fgvuVfOb0jwI6ya6w4v/i5EoPp0kfn0QTkwqfmmAfpfC/0MNDH+5sHpFZiTm4TkpcSNFPfmNdW0v
x/bswIbPXWQBm7oLZEcu/W8y+HoGGy8zntR6+j7Wyht62rvIjCCjRMcwRtMefRsH+5SnDd7MqInL
Wt8uTW3CA86BdhoU+TigXOyM7FZD5Zr25bVZW+dUa+9x3XBKewjcqqcJF/mKZ9XKC6jva9EOt1im
f3EE+Ax3Xu6fyErAEZn0IbKdfn8R0EgnhWznxhsq0xkMe1s307UIMD5E3876AbV62vRd5KFgcZv6
lBfFSglmN8Dp7sOufv718j9uTJhx/DkmTCpLUuZkUoXVT2MC8aPW5SOGAJHtuxMd+yHo3ntDO2Vt
eq2YLQ3JtrtK5OZlbLuz3MN5zmx3zgAMA0yR64J1ai7hPMqji0t06bUVxrVaeNuE6ipASvD3n1f/
i42U7B7k5ZTBGJ2anx5dmJJuFKcMndaon1CjcGTq7etUFSu51NdSZLgQCe9EZr73snUHnuZmUnFn
Idtyan9CWQvm38CLd2yNkA/i4jm64qVMPxTPV2Q/smC4TzkSyma+iWbjASOnRbwyXdlNuVKzyOtz
7UDptClU+GMsFVbYuHpVnqtCfRdNv57r8trIrNdUXXoPUvNKsLCDsvpBEtFLOi0euMpdkaYrWc4Y
qlVwHpt000ThCBUQfa2E1iSk51KncOeSgpb7YIb3UnbEBOerI7385+uHUkNkIsSqxbZFXR73h5kI
A7qvjbpvPTxWVtECHswDxsYdTTsMit00x9W41uaNPSE5yh/RbLJPLmzOSCiFc1XRg4Gvpmw6Yzj2
VX3utORB0bi/OPqOf1HiTFQcSSrHPO9qX/QEUTfRa2iX3+QWUxZTkUiNnl7prm4iK3VzQEyjz7dK
XV8T+/5CdfR9bMfHluYTJMCnUG3v+40p0k2Y7StTO+ha6ZUFlwDsHORx0w7+c6mQD1fOnHUCDAzD
2B2p56D7Udctu5xpYig8myfEOik53SSbWGR8zMMhU8pzIpKH1qyfNCv9XkbyKbuNe/lWFNpjriAu
pylJWFLsFEI/wW53uwCOA/1on20D8cat0gw/pfJsWPQxcu2HCPGx1KrgIbD1l3ZKVnavbE17PDWx
fZ3A4q12WaKd0beQ0S3hgCp5ZS7eeu42yrIrye9vutz4YspfAnt+3wYQ1OO+JGu4lvy5DQh8HcvU
0ltPdO0mm2nn2mGAPw+Yc50iQ9J6jlp31ii+61JzXxnTUyxVJkz5Yl/SXA1inPCqhRARZppbNM2e
4v4YBrXYmSUGpDTVW8QUeY1lK3ZxL4NW7Gh3rvzKf5DG8r4taA5zkoXbqHeG7yhy8RJn9jsEymNk
knMjmbfJEBAooCfFqtG1vVjICFPWsimU8rUfguv34xYWU+yoVaZ5WVHfMPBoT0ou1O6nQehf+bVd
zti/PTTOHwxcUopMjXgv+9O643e+IldYonqksj/3kcywa3YUupjmc44lWxpvbhG/9n4ceuFSY1Xf
BbJhO9/pWr1RA4SWin8l1OCE7taW1KtgzDfMh2cr5ais+t0mn/sDiSUUwea3vht+CjQDjhWlp9Q2
v6rQPyGiqn65G7AE21RYRj/bK2iSNnLUq8ENdIIUaDGS/erCembRwVM+wlNprcd7i/6u9d/Uncdy
5FiWbX+oUQYtpgBcURMkgxGcwCKCQWit8fW9wMx65QT90a2qrQc9KUtRkQAcF1ecs/faCk2NSIFF
MGxwAbhfT+efZnPuA7Ud7XkyFqmjLPd5NP2I+lgWPqY5t4ZonOWqY41s0JIEkv1vuv1OvDTy+3OZ
52v43vvjkynBSZWDJeWT1aKXx9HQAuNp3a4t70Stvxl4ut58gSe+GUzLBcVzqAR9q1NIGeofLOVu
mpWP4GFeM+F7npu7r3+GdSPj/YZApbAr1xcAh7q6Ic2PK4keTeta8ZUoXg+0cuVs2oZa7Q7jhWxG
F1iA6fjUrh806NOJR13WVlDnTXlmhV2DSpZ7YVPO+Z0+rCGBe/z4TmKxHsy+5Z1UJNC3kgpVGuZI
tsN0uUni6mIox02UlxelljqEMdiqoD/UVXBVlcGDlQWbLH/shPLMpKUv39fq+2PG0iWDAbvA6Va/
UOI3c03jvXPTpqLUrJeI4Ixaoqp1nzWpbCumltrhsC0tpbBH03ybLMnVhkxj9VQroh3xECvqRgfM
A4jhrR/bC2IbKluEutBKS3RED+Q4ksLXNOO/JOpPY6UEdi+lMOoK86aNs3ttdgMhBLxAONeIVznR
fumT+CeYZacyQa6r6AWy61kokZrnl8gU9j626VyeXHU0/6BvffKNGTJ1MSl2gnvBIr0vJI8G4ZB2
LanYhJRee9NkAjyUwG0UizgcJA6aGVj8mwPSBNwO4XRnpVW6kTUYNalwwAR2Jk/+xOdhSgubDxoW
Q/ITfEXJwLAHrdSh8VadjODoToxc0UAOZyf9QVbGPe96p5AIl5m71DQ2tTS4QqLeD9WA3FA9nPk6
loPgh3cPBhEwDWOSN0+O9OqgqEUtee9lM7usVcSeKVuZXciYOrNJOMe4EZlcI5Sk2VVONInxuBA/
0ZjaWfzStN8JtFSC1zN39Gn+fL8jDlKkLy7M7tW8pYTpNOoSMJ7ReAr9p5DtTb9Tows/2JsFvPPE
TgIEchvcCMFVnntnLv/5G0WhowPHIbqUUpu2BkFIaQ7wXjJnV+SkaNb9YZShhnPKRrxFLEIgEuyS
6N+TUbzTx+nJxzGodQJSvdHDcHsfNXy+oO/GIFycbBe3Mq6pNNX2kRjsJjH6kWtoNnNxN0R4mdVp
W+aw8SNUZGCwQhDsYdNhoJ7cGI9XriNebMidGWIniWQ3rFAW9vVtmxqkZHeHLhfusfbuaCXeYzd7
SztkXJpAxFl7y44tLvVX0W9u9ZZLYxgN8nGX5MH3SpSeIjaPxO++THF8OQ/fgRB4CnbqniwO2Zzc
Kuy+afJGN+bdIIjXSdw5VfU4DsZjNRivbVv+LLuUM609i9Vt7UsogUhLKZJtkReualqQ5c2q4p/4
lJU7/35IkoeKOR/nNtbraDRtuRF/R4L4LKDcqobqIgRfNvuRYdN728gFeR1li5CyRahWy9K3IUB7
m4Wx28bkykCuIKIGyKqhA70PhYzA0b67nRF3S03nFemI6fFnjgumlkonu1MnsAqBduawLX2usyyD
BUYjg5VWOxWXjxO6Xidsp6RQdDXC4O1aFAq+FaLqcY5kZNLadQkWKagmd9nfkvsWvZnMQIM5HnDP
VE6n9XBmWh1JuoHam0MLJ5nQFSrJGazuYSx6jshg44sGkgc/VQkb+NHvYbtTT7o1BeMiRMxrGPWv
uNsrUvPYTb47ztKzmQSdE3fyQ5JgCczbOwAbodubWGU6Wb0YregmXnwzqJMI3slvCmtkt2USEYGa
tEcfYV1U6mJFM3EBo8hPfQvJJm9K8Wt0amnkStP4nWKri2f0UpE4SS2Y+Q6pJ6ld11lHBlieoI5E
cSRG+0GdANNY2M6i/SzIOxTrSaBftgVMAFPKbip8llZrvaJBZVPSjjfghH8B52Fqvq714jERZ2TJ
bb8ptVHESpW8RHID1mffZYgF0+QqySeYGDJHUGrAk5DsamF6BBRAfknSu5GWBS6LVu0Epucr8aKf
ra5BG/zprMOyEQkHylJK6M5+6ErFddo/CBaHyEC/sJLRkxPDrax0H+go0AW223j+7/BmbuZe3Vf9
eBnpcDgi687oEsUOJY5HEYgnLMqhbSj8nR6qL5pp7ZPAoCjZTN+Y9zZdYWFhB97d88id+HRjiBIS
OeNHHycozPMI4ep0PRkDedyicAUr4kpTgv1UsJS5wpzfKEmBi1dAhlqSJeU7Uez/UMaJy1nGnxjC
tZ9bj7XROwYKmNjsvoeR+v19tvxfaH/+H/LgsD4frRmfOp+XUR5kdGy8P3/ePjRrlj/2z76nLv2D
Ejg1OKw4712Xf4JfdeUfVFHY1YLwYxug82f+btYYC/hVV5Z9AaR+tqvUE/7u1ej/ENljIUrArWNg
Y6E1+29gX5emz/GaTzeWggRR1cviqnJS5R6OTwaxWIJemOLyvhxm39xGqIrjEWqRCvrMkeJKn/Hm
mn0yb1n+42t9lPT7kWANZJNlBrr8js8Jno2jw5EEw2jk3ahTD6w59na9skBWeJRJe8YDnyWHSa1b
grwAWfWJSYYFHnKN42SZjJsuT9SC2EWT7KTfWow5dqFlLOZl97/aAuOzFUbpvQKBsUWwrgODNStL
36VFF7KJN3UE1WxGsEvGVqzCn0DQsPyToPSsxbzAsgA0BpKFurWEtriUE1rV9jyGQchcl7Ak5GLQ
UEhquzqDSaVAvjGLKQidKgr5BknQKjn58uf5/2MLvB6SXsajIiv8GWswf6r12LwR3EaMSBjlKJYG
EEjMRzKujxEEdLN87DKnTimm8ToU4dKzaTPzKdW1/lcakbKlZdlw3cdaTMTctMAqmlgmzWpuQvZh
VTnCXooMeXpTdSGlQJJwcLe7Ji2fjobwiVrlOqN3GRMqUiRzaSLikFrG5fGYkJtW6MI8yu4hQWxz
N97qrzXOIGotzY4Sbucqjrz3N2xqKtTcpHEOZ85G8qqD+OkOlnLa0XmVtVrGBMUdsJdCubhbklqj
jeAIudvuqZVKOypE6u3g5ptpH+6ErXbof/xvTWf/59Qcixbm/28svIzq6NfPNvo4n/FH/jmfLRhf
S4NaKOtINpg9/tl9ptr1D00mBlamlbwgpP/VfcZ3SCVsOVhgIVzkH/yrfzafJYnuM5VxyswKRVLa
Ff/OjLaqtOuA6JbDAuOWiBx8juvwBF3tAj7FrHqgEOhIFtgKC0HmVNJyacTEcMw0RxfbwinLM2V0
4zp8rhH3MYO1f8RO+ZmM6a2JPtkghk/GybIV80neRc2QksoOamZqRUYh+AuA/qg1jn7qE9/eex/g
X2ew5e7pWigSQL3lG6RK8XHkT7WvWE0qxQ+1mDhmXl4Xlulo1CxemmD8UVjwAeNZvNEp6JkNdeCC
NAMdcvYovM28gW0PJZCW54j9L+IE26nABvStdW6OWLWWlvukPEdMOfR/CwjgWqSWwHhu8FcKnpnQ
LxmrfQJ8p5zbxo7L6jWU1R9ELNIn7/Rv4VzoYCoo3VpL0VBMk62mp9ONIhYPkhbdAKZtnSIS8UKI
D7E2tDeTqjJRzvA2+Mx9S9r4uuDJ8CC2Pd7xpyht3lq9KHd1JsIY0ac/JfiX7SR3JPMZ0S84UYpd
jcmFEEoZNK+LuniI0AHT731eQha/fmXSSqn6/ltYIr/F8kPwXawTxYdpCGbdQmWM/dxrZiR686Tu
GpM30Q/jFf1A4ZJzWFcltOerRIDdJjuTXF/CwVFxfxXRazzrP/PiGygS2nJ1Bxir7XZyaHYbPfBJ
o8p3vpDTQY3caJ4PGC8Sl7C+i8zPvDqGOmPRiIvax6n8PRIkpgyTU2CPmUjbkF708DJL08sU7NMQ
y3Y0cnB+iGUMFPVz19Fg0cVDmI1bvCKuKDy3xpVOEzU1wHCUd0X/JssT7LH4lhzLpfLbzgHhTvJ1
Ss9Qs54ICndy1ctpvhotfErzMaymrR5XO0Hjl4hjSrnkKAedcdD18sLPMk/Ke/Aw/jc87le+BRMl
ha/kDKaxTxOaginAn6lOMNBLt7Uhuxg0GQyPEQgQBBvQS+no1HdNLwo4W/9kafWSFE9+AM7Nqm8a
w7wvoupCbV6A7GJrGy50mlOBWe/jqbizEshB0KNpaO3MYnRR0+AvwXwFFihN+A89TDLZiKCd2xkT
cs4inbJiX+lxdq42vKKuLsOGliasWlQ5kiJq+upTj5RcJ6axsjwZpJlRw82QqgTbKSpM8I12L1rb
IJ3ssMQz2fU+8oD0LjEbjDkQiRziWYqtjm/UmWr1p6CNnN4ZVkmsCnZvZhxYxBfdqO8VrJb0Foi/
I/wTa6BhR7nhBFFLEN/LMAKT8hGWAsUZBJJbBNVp/XibAW9SObd10fhjAMyvC+WLH3GuTjytxzsV
Pov8nZJLnGW16zR70RM2YZwGs5gdg3noo7HFc0fO5TQZN3o+/a5b6aGSSfQxn/thIh+8NfZx2j9a
0OfIvb8SlnTUjIjKVO02Q00apiK9iAZR2HNOL4jgM8oehlF5YkiiXUtBQL9phIA7HzZ6hFKHsv+j
EjV3WHtvujrilL2Y5DT2WgKQgtaMNjr0OhqV9/3ST82yK0Dht1aLoiGquFxbQilRxEy3mZRrp6Bh
JibboIru8ll5jaXmMlYHTMoxRS+TtmUavRhachuoHZQZcdM3Q/jQazACkwgMZSo1v+MGq6X5SxXn
61lNiX5pKJ8CiYEvcYUp5T5SMlrh0XwvV6k7x8x2WnM7KNMhVcNDU492qWicOv7fSn5ieVmBh/8a
c4q59FfAhMryOv7ONGdJhgyExHELc+S1v1t2Vb+J7/ueBjYeHPfM9Zat4sflDEUnkRfI2nXUQOKq
JqIlLMXoTwyv2YSP5kXjFE7+C8GS3Xrgr/ZfX+3jWeavhzu6mLSqXdPF1vymsQyvKN4o19qafK3U
L19f48T2QkN6tyQHIEXlcLbamnZzUav9VCue1gx2HBAMpxBgVDkxdb5w8vdlnh98MXxJlJuAdr8W
EA6twudJhEOS3mFT2pW6Aa9MSy5UHA421KqL95jdNNpYfrr5+nZXHY/lN/l4u6sKasf5JI7FSuGF
0y/wlGoTbCyn3WgGu/h0n74QbfNnuD9z1Y9dhL+vqmgmRU0CfNjTfdzFpFlRZIPBjzRg1qA3G1qD
04kHbSvtgS9vxfGySJ6gIqnmXt5354bBmauvtRYZH24bCqXizRjaMpZHTUiJqO2NndI1z3P1gMrv
uwj7X4Zn11btTzo1mxrLvxzkOjXD5PtIMimBwKKZXlij+Bv+z4Mm+nZJ9mfJSS7Qe69XkMtMyGcV
KAFQlpmpNZZNMU1RFuTbZIjJCwSJrVWPOp1HPY4eSbeAJPADxQeE2mhvNQ2oBWa3UbgRc+vFUuut
RoUfqsquSK6q+R3A+oxyBsrn0Oyw0N1bgrrVy+GcYunzl8Mo+df7ej+PHZ23kjL0QRQ2igfuyskS
iq9dS83KuO0GdFpIrhTR3w4TNVzpMrK0bZdSdVwwg7V4Gdeic2b4nLud1QEUtGNDhWAZPogl8kvk
mJvYzYhidXR9L3EkP+Sbcme5wvbrC58aOAg06NRqEsrF9WwVF6kmV5RyPLF8rZTvlvRDCr9bxRlx
5KmnO7rKepoaNDWLDJoNHkH38KsuwuY6Es/NvO+tzI8zr6YdX2W1u0iiXs4wgcreoJF9K5tOguOz
UUtHiPzAEYbwAtKSAw4MHWvvIq6hzhBvgnT0whZIB6QJ9HZuN9asjNWr0ij7SS03iSTs6JXdBL1E
i4BmkDH0TqMzQDPkeNMmHR5EjMj8bwsKgRDtFMGn1YuOlDa/6XZC4QvNOwi+L0JUnJvrllnlq0de
DZtJz8VpbFTZ06TXrOhwqqOwwo8nA6GQWzsPiO81wNT6hXEVp6i/kmIbNiaG+dmtZfkpCyMnassd
kNZbn7PC14Pr5FR8/EZWK0dcJ0GlFrz3+KBCCmTbe5cxrns7BD9oQ20CMXobuMm588ny3/38syy0
H5W8iU+GUEubhKgTO9lLkcvEVL3KhqZKdxnULxKud92qNiopzY38LYIimFcFPMJI/k+WBDrdiMKV
pev5Tss5mmJqRLeZWHMX/hM8VkxbXrMLNuajfttv4r3/QBKAG26glX79q5/8pP91WW21J/Db2shb
mh9ekd2VnacKQKxSr9DLcwd3qh6ff+WjC62+Nw18l5BbXChLxrs8pQkWRdeFlu8MiWV2pF/Vd262
6FNkH4p/v4PVTu4vlAVwBtBK4iRx2mH+VcLX6cbwqjHZ8WcJuUJ3EWxVK3qFMegWA6yeOINEPUzn
Pp+TT/BXOoKoGWwcPi7aVQEMP1QK2dPN0aMO4UYii1GGrktilfJLj8KFbeDVUuWMTv+k/ShZxUQw
o8gtrtSycqwUQuK45A6E/9ObW97z0fCBLYBkyMpkr6wg/wXl9ZS+NuBYDV+4hHTqGH5pW0G+HdqH
QlTZw9NdHMAmtPhi08tq8O1Cq3ehfFZS8nmHi59CRChJmxhK1lLzOr6xXOsi1ShD2QtM7adv3gx6
5TRQ/Th1vGTk+iVt45KG8CoDDNUSaVtp3Zkhfmpi+XALq3lvNrW8AQUnezXqvgHKu2o45Gvc0b6m
zQjNvwbOBpBSawQ3N/74hnjwKbCkbXTb6sKZD2HlSnjf+324m9U0l+a6Vog+P4iC6n5QOIB1Axj2
u0763dS/jF6hB6nCq6w3knAFHhugUvySV9uquUIOvCszlhxUU26mnVFhfhQT/H1jNFSW0iS1S21l
S1GioK/awpC8op05Xb9049vXc82J0xVj4egKyxd2NEjbuUpRxuqSJ150PwevcoQN1pdrazfeyLbg
mmcEJOceaLXLTlQpoQbHA1XGd+SMOdvMMw+0DN7V0nH8QGsle6BrcxZ0muTVQbOp5NFRzAx5vfxg
VDINYSBSYbQfewPOuXZtnR1KJybvD5dffVs+8OiyMH2Jw4u5m93pZnyMNvj5GR+YfqUNQI+H8OXc
1unca1z3PwiPsqR55HcV9uIbDgN33pNFdj+48b52Ivfs9c79yqsvBs56W1oVwyZsjd9pvUkWUY1y
XRoimUXCXoVjLJudg2pCoHJy5hUvs/pXr3h9QCQWwsgRhHmtm/0Mr+h/v3Zeul1Cs/VFx2VrjrjX
zk0S597saq2Zq1mow9qSvOnC3DV8KYjsHEQuZmkrO5Com3wnlbbEqfHM855Y5D4MqdU60pkokCHV
Sx4q5CulMw9Tv8/mZyv5LiHxGav0+uvf99z1VpNOUjIdZQnXKzUPHJ2lySDUICE1djtRewnqM4vB
yespErwTDUsYWZ4fpyB1nA1BmUWmIKQW1pg+NGNGJslky91EzVly68jaf/2IJ6eho0uuRhCxRSHE
dknysFsTtJJe9IP4n7y1o0ushotm+RXkaZlLzLpHDJprJPGW49NuI87lA5yvM0LR5a18/CiAYdJA
ErEp6yQSriYerGPotvuJ4dl2t22nQ1B7lKRsk5pA4YRh+/UPKH/+GliN0FvSR6HbSkfl40vr5wHz
FplB3mwU7lRLm8mYNiqkM8bjdijlhyafD0uFW5nG3QgHesyLq0F+acNbGsWOUcrelN2GNcViPQHh
NT6NMFLCcHCz+XcBUDrTym9TVldnXstyX+uf6ei+15vraE7IwPI7Jq5e+d5bbpjOFx3s5XbIIPVT
RZC6jZLp//ay9+HX0lYvBwiDNcKrBwQVA7uDyTUiQfr6jZx6/8cPJn98IcDIRza6g+Rp4jdDLm6J
aHBlo/he4ByNynM2pc/fLA8ko0emWcly/W4kON42IEUYoWuzzPkAzMJnq+hRxIbVthS/1cT6EMTk
jmprl5ATG+0ZU2lm+1Jqm73hqEp5bZX9tQrHMEyyM7/D50/7452tPm10R0kwpTEveNZuBh9/ilH8
J2Po6OFXn3YoBLTPpEjy1Lj8JvgIykin9IPAjlNCi4JiY+g3KUW1r1/wyiK6bAZ5MjrF7ANJP1TW
zRfi3DrcRwE7m4F+EhTVXpaJEoFQqjwFPspwYdOI2BxoiMyEUn199RNdXq6uySihNdgFn7g9Ss9+
vSPPwJOmytHx9U8trxKOMnhGW7D6a0GtnChQ7WqKHMW4D/UnDNV2Qv5SP7Rbo/oVkWpSlbeFmH4b
0Mh9fX8nv+uj21stkq05KGOemKIXz+33FqvCmN9kCGVwGNraVL0lvUZSV3z/9VVPlNY//iqrtXIi
I6GMqLx7g1peTCl7rQz4ug6RUf0VxNVmKKFfywqxrD1JpvmdIWW7TLybc4ravrIX1JvQWBisDNPR
4IVCse7eJkFwcuHMkvd507TcKTQKUMLoFdbrQ49dq6WqBQxhvFV01asqbZeG6Zl1YeVf/HuQHl1m
NQ3hv6KgIEiip4N2CKQnZabuSWZOkVM/6a4JU4UzQbRW3NEzClx9gOxavnZwdr9+MyengaP7WG0q
ypqCziTPIMar/i5XoSXK5w74J5dAGCBY5Oi5stp9nHH1RB0VMeQSfaf8aYc7pYmv4ni6jePgzJx2
8ldF4E54MkBWdkqrGWccp7wgrUKkJ8UxE/7mptr50NlGlk8PP6ATbf0zu7JT4+X4kqsPSipSEe0d
DjdDehMz+RLEwAa/6ubr13SiEMBsdvRkqw9IoaHezctlfKwjpCDv3uVbrkXSE2F2dmoT1k584lmC
0Kn54vi6ywJ3tIBhbMzy3m9Er25L3P63ZGbbJvlYfXZfFCxU1bBT0p9fP+ypRfP4mqsBk8Z1hmSQ
Z43hzBaSeREb0XM9g2iIG0/tu71KWfvrS64MG399j0fXNFbFxAizPhZerjlbtvxW3wm/MCFwHE2u
KJ8HjvQHjqSdnO+invo4jq+72vF0baop5sB1F46hZu2iy9gdbbQCjuSltuSUXN3iwufgZ++tiPUG
7/jCqwlIJEQUgscoejLRRuoMGVVAQzDQrtqGk7Kd/e9yI2zmYvL+k18afQSFSEz0nzbgFR0goYH0
5fVN/qyWzWWk1jQbbsrMZObTDrmg7cY+uFbT9FkqCAEz6G5QLtgq7z2HxFaEc5Xk0/PG0T2tfwzJ
KEwDZ6QXt0Rx/EhGfEGMM3+KD3yWtMy+dwH9qi52Ea9u/bzcF2J83adnhCOnJmPQLjoxkZwYWH8+
fmxRCGvalDMGoRRexdK0z+czC/GZK6y39bKRyDoRVqKnDrfxmNli+fz16z05Hf7rEdY7eIL0KFvR
DvCGMIeJVN4k7XQFmPTMrHtyiji6zOqF5W3iy11BNAjRQFSDKWgEtL7TcjvhaC3axOlAwn79ZCvt
7N9TxNE1V0ulJaNE6+eERwNyfgHUv2BoTFjmHLRRO9Ud2xTe7MMgu8EdCbhO4J6rcJw6uxyNj/ck
5KPJGGxlKuY6Ty1XEZ32fUEfHDmg0ei7QTvTyjw3UlZLqSTAl89MXmQndXDV7oLyXDb1iWIcH8/R
D7paOkleHEZa8svcFz8CNd5Hu4X4R1a3k7iIF86MmXdL16cp7+h6qzW0qk2ljaVI9NoSLNDQ3zVo
wPsRpjshTK38KqlXKQA5OZyIY1Eu8sSygMhgcZmC3K065X1AE/lU2UqkXmvTfDVl/e9U1rzM734g
thfJxerm7Zlxt4zlz7dNvrmxKLfNdawFGozR0pvlthH2tI/MQ/e6axiOsZNdcd+258b5ySUJ+pqK
3g53+1oxoCtTMhOLNnvSrQgzEDzBoiRCmk+cuQPwwQYXfYc4YPf1c56cOY4uu/qkSWjtww68q5cR
d1hAJcmQZZ3jpvzlA17/mnAmrYVXh9xrjWsgyq2VRpI4vSo5qAQDCyExTB2eIIsWXM3h1E/HjUAX
Mwro9sjKHlfDBlsAHHgVZFyWXmSoyfIFxk/6gCnGF6EGeli4IQbE2pNp9i1ZMAlaQyO93ZbhL6N9
0mtkh0X7Lcxot1f5lerPT0NfHyyLNKJxukY+uoVORdLbLqku9QbqRRmgzQdwDq0KrAkCZyBAD9Fs
unJb4QzSx9zukuJytrreqecHVX3oJQRYYUv9DBQSaZsNLg+tIdQ08sf9pPQo/gZ2N40zqiYqj/xV
jB4abdqFaYBp94865Hcd7Aw847Y8V/tUvAvF72oNzoToXWuiixz9Now/U4G6tBL3iTSSi6uC8x7t
TlBccrC50YOf+3YcVa8pCr1cn+ZNVPYXqTQdMgPPK3C6Tv1V9Mb9WMmXUZYSCI9Vo1jCmjI76vKd
Woe3dZvuLEkQnaSjpU9HarILui9IUpP2KqW0jDhrJoO5gV2Po0Pxs9GdqvGm73U+a6KYe7oHIYwe
DeOiNEvNVsga1D/S+NhTeqZdFoBBmgd03kOfAMoS4oeyl5+DvvthCqPomHDFG0XxXei+z+3Q4U2d
QbrU2pkZ6fOuc6kJ4SfEJoySCj/9xwV/IC6yiHKt9oykcVKD03idkiBh7UX6eQWxl7n+0g6EZmh7
FQec7LF8gxxOHCSgaM/EM5/giTkfSyx2fo69OvFCqzlfRVwZkVk4e3qnIBQgmrY/UzM/dY4xFEVG
Z6cuKT3rTnSjRWTBzfXkQUBFnukF+/oH0Y9EtV6Ss7ahIpDdyftz8sFTG7wPl10tNTEyPCukiupB
A9hE+xK1Gj6bjE7IYnmxKjt6UA5fz2fvieyrmcYEAwDAUgJwidvr48stUl2MR1/vvCgsNLD0nUNo
0OVMUrs6iw+NCSdE9t1Jv2oLwOEDiC5shXqt39RF/KAN/PPU30YVTGp1eNLVfjs1OsQ63y39YY/P
l/A7JScLTuD+nxOyXQlH3JNCUI2E8w3JLpgN15zuMozdZD8zrMr9OCQ3VdDsU7PdTISsWJb/KFnC
A1PCbSbo51YS48TSxU+g07JgP8uZfHW6QfqeaHOi4dQVbgJQKTWhbWUoRrYY9Zuxm9nBNLgcenGj
5xKIbROrP8k0MRwztUWswlmgtzO8HPtqgkMQhrnXGDlsonqJ8BA3NPPulZqKujBBIAIWf9uqkWeQ
FxAqwZakgR+K/qr5d3LNb7CU2TSNrIVOsLWskW4swhvIZRATdvWTv7Xa8EJSrt+NsGz3AQhOljfV
B1UeAmT/36Y+CnbEoTgqWX0okg6x8htE8DDX2xrcnNG221kvr3SDqhTREol16H1CSOJkU7LfUMff
k/azFn7nCZGJPsgX67Up0A1HxvSA7NtOh+CbOBduGkd3UxLckGKylQkE6bJfSYTYW71oLA5Fv/rZ
3I+4ocWuAEeaE+IxWgj8N1EvEWiEvaBTLntNekxm9RAxdxQTETjgHTh0kWppbgfpF2k/S5TstRwh
0cxjW9VzF2qcXcfjYVbI+BDL35rU/uzJs7WF0vw1Y87N8+CxU+dNC16wKLO3QqNsPU4bS4yRYw2X
eIYeq2l8kVIDFmklEoIKjQ7alTmTng79yC1b4PhB/WzqnaOwqHSSsVciq0WmFkIYKi4iXWQ8Zzdj
WhwANO+7RHps+ShUgiqb7M1Pu6vY/Dnl+qWEj2IUTaARpNVkprmRrLh1ZPIxHLjeT1ZSExdEBu5G
I9AeHMv8U03ZTPQVOnrm25uqiokokDGuRIFyKYwKkCGzesjQa+U5ued9eSm38SYTjX+3vLjM+Bbn
O7xUlo6k+eOkMI/4IkVhqr1aqhwxSpwm1Jy+PMdn+VS2WV1mmemPTgpanOnRLM61ZwbDQ6A0m6xq
aBVptpBq933/YyzKS4uc6K+nvBVumiPS6rKrBWQySqUMlaFmR+/vBnJHZHr6hDK5Ivg+d2occ/P1
FT9tGlcXXM3rKG9UH5Nr7c1BZ3ckp+Sqigf17LZxWYg/zOWr66wWahBSRlPWSu2FGh7N/qac0s1c
/yC6FI+rxjKNO7XWngO/v5Zr3yWc186nERyltlGwIZRKtJ+qc/hH7dzTr4pz7RTP4VxKtTeRdpSG
0mOhCbZMk5G4xm0RRYLT436Tw3YHk5K/JiGBWguEFkKEWreV6MAUv81AIJRrcpf5w5ACp55u9Bhm
3qhCWT3I/tsMIFWsC1vSr0NUhHH9UhnVJktCt4bSVHZ8gb0nFAaY/srWSBOF5myHQuFMbUK53jxU
ZboluOKQTsY2htNA1nMR9jvyW7cxK5ieP6b5Nkh+kXZ1GSv9mfPTalMDRJcO3MI+kYFPL6e/j5+C
IZV5pQfydBuU38hEdmQaUV8PwnNXWK1ymHwLVSJO7RaGgZOU9wQ0nxnm7zuvo/H36SFWh6MCpEMR
Z+p0O7W/ByWGKEDZo7wRq9xNSPMe5ttsOITGFdFCrgndRyRiSAL1bI7Pfsw741wjVVCuM+y+b5n/
J5JugvS+hiGnlmc6TCdKMx/W/NWttiJxN6LGmk8AHrni1WNAIrPEUh+Rjzeod+pcnXnDn7fRC/MY
CiRAF3mpK66+zoxgkFSfSH1qFae8mpEBp3bjzLbvqrb8Hblyd0XW+0W9O3dmXb35pdVoIqdEfLtI
z4BwfRxbpRrXkRqqHWp24GXD29Dp544In35OZh62yiZqBbyj9DQ/XgLUblYlStN4UQqAPL9K4j/k
CI3dj0L4thR/1OAh1V/TQMNJN95AadxbNeAUZJ1KUR8C0bgeYSR/PeBX8Jy/5nmgY2C2SN4RiRb9
eFMJsUoUJcrGY5v/MEXTtpmeMrCsYtSRItZBqTC0ZpMPv3NUP4UAoTMEz+EHT50xvvns7iqpexIn
0ge/vrFP72OZplmFRF6IgfN4NRBUgcBrMaFLYFrPikVv9VxL+/QKd3SF1ZRrVXKSkaVNH2IHJUTd
FBT+iivJifdE+51tLr1XI46++78WVKDeWE9lTfrUjbSUsVF6KWg8a57uxIg4FI7bCXGMJad2ZAWh
Qp9QvYG24FhTfI05hriF8FoGdFLDxwq76Ucp/gyqdkc47DYgsrJnv+XHN5avH/yeqKRKcYGf3Gdh
cdEFr43y8+s3cnLhPHqA1WzAxlooJ82vPW2kfKYLmzg2HrCTuWkdfGuhPn19uc/N/2UEHF1vtb8K
2QOg/BHY+OTyBSPtAjzXgxiBy0m+W9UrDQY3BOFQBdk3fWx2Z66+rCWfXhefhYUnbnFIrb4LobEo
cQg6+x/JOtRKeJljaZHJiO6GBMyL9G0kJJTp8SkGtvP1tZedzvrSzLt445HAgqdeLUJD2Tch3Pba
G0nDNPXeydrigqB1R9bOnOFPvdIlLmfhH5/wRMNcE4RmZG8pmFAkpR1xKpBG+4eyI7BW/vX1Y73f
94fnshj2i/laZqZRCTj+ONUYSlIT41QM94EVUmer23sZ6zy20AtRlf6btPNYrhtZwvQTIQLebGGO
o9WhkagNgmpJ8N7j6ecDu3tEggzi9sxKCkrBAgpVWVmZv3moUnO2x9k07ZiSeJIWJ6Va5Hh8Gcd6
iKJpT90rqK4FBdduPOrKPv7at8E5Uqdjhe7P5w+7LjMgqaGhxoyqC4ERJZc1DrkcKxzfAWrdcoWl
sjiWHm4yj2Uz3Wpmy623RJA4UC4TQXwYBOlrReVw0hv/S0oFTOk3Yf+r5fiSNaBXhTYkPl7oEK7W
xJRAqQe4JdwUNcJ8Vg8IUt2hWee0fenKeUH6VXh9iTWxNh4+n4o1DubvjGW59JNyoRT/zo8ujZHF
CcP5Jg+eJwv2i6Y9l3mNKHWxl4a/hiByi0Z0LYSM6ly6k0hGAdy7hvK9G7Ay739YbYvnaeuVfnPW
8EPf2C+ro+Ld861uDhMwmCHO/elG9e/mWLKTfNNba3UJ+2cIhTMQBQEO79XSVQdkfyVfYwhFv+qN
31aE56+yM5qBCuNjhAgVwrBFfSeWX4YBMzlIeOrY2L1yLHTPH3/OpogYa7uxfbeeapmYV1dDBbpF
FlekkiXKL2r+VU+tK7/A+zSiJto+GxSfW8tyP18OW4OuspgyDafYSiyScPSAaomKizXQyKXuRddn
GncFrrNZN2wswvVp/e4LrD6yABa5sTSGbbzJC53IMwKbzjI6N5JX76khfP6W647Wu/FW+YeP01hr
oi6CQaC0C53U1fFBcEdncmW7/eV7WzqTHy/iPytslY306ihIeWdMN7oaHdP4dzx2Gx9u+Q2vwu+7
N1qdaP1UGDXBebpRRu0gprqbWT8Deg6A+xyMNOJwk/Ky7IpPRlzf16CYpErUsWvGZrCDOHJS60ZH
3CUOC8hskV2IuR0b4RcF/xsD0DzZgCsOm0tn6zFWsbOdzQBIMPGhxhlIcmMXE1jYCTTAkPO+SqnA
bwSkNSJjPdVrbkJbgbjNOxYPEklU7WS3tRpbq9TL2QeH0TmWOB0CopSIs8PGupU35nwVqWo/5wol
MfSCK1IO4U4f9o27rFrRNm6zbuPCtrGo1prFlOQImYNENIi+lgBjJQ1FhNSy0eZzlB6+QPD78xdc
9vlna2oVfiSxMwajUVjFKh61iXDho3Utxp0rNNFG33wr5rzI8L6Kr2YnxSVXrulGg8rixxAGKWZH
HP4yJdSFnR+6nY8WiY/XU/g9DeqNyX2XhLwUPMz/GxTeXYICLlbizMec1B3wBBVDxYWCgcIX9eKz
4uGJQLV6I06oq6zw79X7p8zy4jrw6rWrSk2yMZkmco3uZ5QlraMayXWJdCRiZN/FerZ1vOjwaRGd
RcQtQv9GkqP7LioW9UT5OxeQ67QMca2JXZ/TQGvQrOlCdddKyDVjry2L+NQHudMKv/v2L7FuvY56
fKJD/RMEz0JHLcsbxFZ+Dd2trqFn2//0tRsj1W8ChD1CE4AB5VaqE6e5/B3Nf1lJ7+WJjurisDEX
H+/kP3Ohr7ZTh1u4powiyw3dFVLxEMtiC4DnHBj7pAgcWJ5XI4qNRVNsnHgfHgivRl7+/dVX8EUl
9g1Tn25mn3roeBckW1nNh3v31QirrdSWvS8pPeW0KP0dpiNeSCH+DYErcNNXuW5UZev9P2zeVyMu
m/vVO2UZ8PykJFrE7Tel+FZTmDQGxS6nrbPuwyTl1UCr01tSgI33BZ8tk0YnjtEzJ0qYMyaNaXdG
0xtGXGRnur+1XD6Mvq/GXab81QvqaRQaYsPWaTyFrCG/mQYHnqst7Ou9Wrim8/l8Ll/oXTB8Ndzq
SLfUuaQlxxcUx3tfRpT1d1XtPx/i45kE6wsffKHZrBZJha5FIiq8kT9+H+JHoY9dwYBWqHKgGJaT
p9cyOtefj/nx0v8z5mqZKLMQk233xF1cExqcfQf0XD8fYo0g+ifI/RljtULMRm6ALDEGCfNhSL7W
fCnT96T4SbTuWv8JgcwIz49OK2wAlrt5OkfJVR7R05c7JKcw4DRvEhSbMXOgYKvZpYF4Q9GjBreR
5H/8jf886GpJlUGphWk4MhnSDx1Jpca4svRwYzo+CgXKUnWls4sM57rB3ai1nIZ6M91gX+LBGPWG
2yj5PvGxie5OrG+crCsHOJiZ2F2BGVju2KAm3l0pjUCW+5DG2o2Vxrep1Pa2ZcYHzch7pxX92wkN
7EMwWjemmN6mWKFkZnihJSHqcBiWOI1YHpDJ/Y5M8ve4w3ujRtE70lGdomg218Wh7bU76E1IZ+tf
tS5FAiiPqoMulfVuHFW3qUVU13yuZ90FF+vTFA2cVJ32o/HLR2MIJ2Q0YWxFHdlxW8/pxvJ+sXx7
s23ZTJRcEA+UZQXc0mrtVU1AETqKijsjbpwEVWmzKa4tS3huAaEZQ7rYWSv42McgCbou871QbCwW
HgrFME7FSLsOpA6pjBp51b52Ju1o1ScR4X3UrIEapa5YpYt7ydGsdLvuxV2VxV6R0cNFD9oatEPv
PwpmdoggjaDU5RhSsROL+TFBOG5R2oA+LGkVsiJAqEr/i290j7MMymNOrjuhO5tl9hVFOKYvupBi
pFeE2QG85JpB4tX+6JDpe4qBlJc1/cpL6VgkMi687cmndTaOX61cwsuq/xZpkhNhoZnqAaVvLIby
aI80YegI1oxIE8gHfjjraAPGsyOp2WmQsRtIMg9AxbVfJke8p2+qPOIeqIGbNxt9V+tVawtimDjo
W9SeicLa52Fj+TKrLwcTCF9UZXFPRO3+bXwPOiMIZ99SzlTtLgMLxvMs7+GO4tJ1hwDthuIPzqif
DrfG+AaNJYiYI6lny5/PcT5r6DYSkOomykiDcB22jOcgzFD7w1ook2xIkPs+ki9CCfFLMT0Y+XzR
N/Mh7eYLC+PxMYm+o9X7q62GEmRcf9/r5tUkiejUVhOg2ycqkgcja+h8YuHSWS15Ts7cK3dYYKBd
LYyhNwhgcxF738KQvsSYP3MLvwuWlYbBJQKjdNPfI0xaKZFbdM/OGeWLAewtQsEo09wb5XysKXer
IOLSwfQGgCS58BiVd5YiOLWYgfxJ0i96ETcXFrbcFx3ixDg2CXgmpnKzkycU7aUZNHGE4r3B1LXq
zw6/KxFngqxFiE8LbXHs8b18MnqT10bRvtBBh9L5rXRXKpGAx/evMuFwXmJ2c9kG5T140T3hjUsO
bfFY9UyrdFJE1Suztqs5xjk2PkWlTChCYFJudWwGui/9XD7KTXjTD1QTxmqqD1RbX77dzgfnFxtI
Q1QaspJs3xaXJbEjN/oxpdoDQsn3SAe6HFk0xqeNiPR2Wb9MPZ66CIC8oHgper9d1n6TV22QCCWU
lOgix2ZNam+xC7Gz4ruQ1PvP99C7jILWLR96YRPiuGOta2mgRLQgDwVkrAwsRPB2i+pfiup7k9Ve
acaF2j7Jg7Bx4Lw7RFdjLhnHq7ysU6p5ysJQPU8NdjrsnKB9Ctp+Q7vihVryZwlzrK2GWSVLZjC1
ZjooyrltYleKfubl99EPH0o4mb1ZnyX4sLYWYt1UBL6dIzejVxgCRNH9JBKVfen3MIiHvjaccey/
5SOWK1I9fZVa6QrpJ4L8uEM48qAKitOZBuoczyb62/zIidvJbRHyLHT+2yxfT938lMR3VaS5gq8D
aLrQ1F8K8IY4TvA7RkBoUTOj9BEVaJXKdq339jCH0NcQi+y5srU/hlC9iOWnGjwCBDsvQlUNAUpX
k4NjPJ796JwtyiFR4wGiuFTTc09Nv1LuwupaE9DwrhUUp9ONNGUtW/JugleZoZT7eiT6kYrWRHAQ
QC3Nl6AMhvLSl3fIlT6DjzoBwtHcqLlDc0ZfpJq2wOdba2l1ekdx5Ffp8gyG8jMpmi81GUiamBsE
kg9D/6tdskr7xBIOXoyr4DkSRTcP8BrwjzTfjvSl/j/3xmrzC2ZfziUA5bMsQ06ypuMkBBd+nmwM
s8aLrr/duhqYd4oUI/wK0SGYEdTClUVPunvBHC56hGUwzhnr6zrSQeFUF7HVHZGCxwA46ZzZkPZZ
vyntupT9Ptmsa3IxXvNpKqILdBYqxRmFp2HmhGg7p5/Eq8nXdwRrxwr4J610ODjvPo+CG6toXSLs
k3DA8YiIpGrT1RifYjnb0V7/T4H934CEpRnJNsn9upXYR0Jkij35CsVstzZ1W45rp1XGY9A1O928
//yd1hrL/3ziP8Mt1+NXYdbITAFhbkM5lyV2nm2HFdxet+QTVSzPzGuvRpe/axPuc4rbUz3RSLDV
SHd1hZOgEoF7PWMQtcsl64D+n9fpriBhaVRmG3eqjzfXn+dU3j6n0IdKDaJTOefEsYS4maTsM9XR
/Oj4+ZS8ryG+HAl/hlqdPJXvC82QseqnBqErAaHbUDskio7aJrp2Qm8nCerZcbz3ddR8hWFvVJa3
8Qwfr/Q/z7A6ltp0FBt1UJWzkd90kCCT6qQEv+vcupY0UKnCTxVGNhaXx64qNw77rZleBeygKpTM
8hl6ISHM1oVBahMH+BrGW32pNanr78WH4QYXWBq275AsxTzXqg5sFcUJEtoa22Z8tB5Go+Q2VXb3
fdn/KGA3dAnCSLJ2I0/zvGvD8rrS22MSWPepn3M6l8mtYgw3Wh9v7cW12CMPiI0c7XYZx1YLSuDq
4KjQrikwC6lv5nS6RCikcttGBzubh3sTJ5lxqGNqUsaDWgn7IjcvDFG8CEMMXVsBZ55Iq6+kRjpm
vfoAeIpeawbLwLeEy75srsVJ++1Xxs3IBHnkoXhmCs1vpYkwaBMQs42PiEKSKFMGA0zoitgFdUZr
etXQ4M+Qor0fUHRxhrC9KJTyZ2/FqEHCStlYicsr/om5/yaa5oICWCRUzNXGa0olhAAVVOceVeZx
/F3o08Eqw4dpCA8tyqbqSAUFWf9MMjFIl4PLUoXp0t8sxiGJ3x6C4a943lKHe5+QWtQ8+CBQWDl/
lNV36fNIThWlL89iZmB0Z+ymqriA6oHZHGoy2ZRh50ZKM6jDxub4YGBFxG+Y4pqyOM+uBs5UvRhz
SWnPc4bzvARac1R+dlhSA4iHyPMzy5HtT9uNLPWDkIR54KthV6kFazQB2zv6ZxJLCFPN3oSgE+J5
aekpCskGF3D11CFDieb9rs+H297aEhJYw86WvQAIjksAdlyWZa7hNdgWyvw0K85SZ9RubpV7bkPu
bA6dLcty7KaETfTgMZQSte4iboZDPSbPaHk/1Ei7QSXXgbNbdeoJaXSToMK4tVDfrtTl5ATTDVJL
Ya2KGACtvo2sBkksoECJGGW1r3yYREJ0Mc7a10zUMWdKi9bR+/mXZIAbrgLf2iHKeDe0009Uwk6G
MN76xWAR7EvkCzjlZM2nmIGGPDj6NiN1hVTFrOQXWMXcaIN1oOxQeeWo3QwJanSD5DUm/JAK056y
ye9C0fqWTPOFNqmuVAEh+wbH2hlaDJ9r1S3ne7qKN0Ex3ulm+iDEEbs9s/Xg61yD151hjBjWjdAc
TWQFZAMXyInfb/T2wpGkBta0tEOreY8yNyWF+NRJmqPPAHkBO4zRj6GgyTMr+I+iO6+MXj8Ihxh0
Q4H/bDphiQnnDnnay6QYR7sSm1OPaRY2DN4waB5GeY99iN5RIH5REdyU89yzpvBgIpnhiDI477p+
Tn2UZHAbl3X5JGWFJ+NLPUX9X0oiYCqAhbYpHDS9IFSAzfYxmdgpZndq2/kyUm7jMbiOs/hRT9CG
GTNsOME9RFMBjBN5hai9LoL4KjfxCBieDOyoKwkVygTqxhjjxNz5w6kUsXjG8ccpu3KXij7Ofdlu
QsC58I+j+FSkVE54Ml+/DZVfTRrtygk7UkB5uZRTo+aOFWZXnURnu2hAJLTJbdXPDfax1cNUQ/tv
cq4qYfprRvqBP8vO1mr5UTWa/VLeEnLcM6vxitk6+E2/r3O8BaX8hMDy1ZjKe7MJ9/Q8qSQ8h9Vw
pSjBbWosxiZ6cK1POKCKsaTvTD/FvIj7iNeJSEr1tTmA0q+hmqXVIxZ1sasnEO90c4satCQwb0I6
BxkKxSjGYqiHl9QqpJc1KjxNbeXnGbFmW/VPfdMOW13t5Ze8H4Qjw8JhnLrpqoUPx3EURvy1z2Jq
7jhcltm+Laxnq5EOQmRBd6m/Wci2lua5No51iL5A9D8EhY+egjYIeiSKAvl9FRP6Ka79KjHzs3o1
f8PnaXgsd5QkMXKr7PRr444ePn+4EqDDGmy2ZVf3J87OZaJfjb4K26M4NtgCMHoL8a04w2ulHHRI
nHoh8xqn6jb2GFbcwoC/RZ69DPviCwzwifbPu5InxFsN90e1OLedgrhQeNdmyPcYPyXll94/huF9
mOAxC08zgfoSarVbtBAqNMUOssyNF++eaHRQTp92EwUfJ2ypbEdle1/GRrYf9IA6c1PIbiydBqMd
9smQiAcrTqWjYMQUycQKBDDMKMk8Rg06TH0qfa8gNWMOKc+eojQO8v4CO36UAk+T2tLLBNi4yW6G
ANHCT9BoDAs4h5XtD7W7StOlXCdwn2yvsFWxqyECnEFHJ3gAh3ud1CGFRnOowaV0qAVVyACbk5A5
mhQ+U1W9ihf42oy7vYuTObS9CqXJej7iUIH0GCYpYQQuMJaGtrEBDrQHvxVDp9DHGYtiDESEKPE0
0C9wXL99fmKt7l5/f6cFmoYqj0w28e7A0pR5Aa+xPBDU9gPcQZhnUcVBhL662Bp3vp6zbcTSJtyh
am6e2ki4jmTtEHR4ic/ZrtHmk6THXyZBfO6b3rcD0F3sOi8N49+fP+0Hyfrb43W9mKtOF62I41U8
4VEyf5MdotdOpQ0D7RkmJzWPE1CS+UH9kV+F+43R38asvw93XcTTD4srfKrXYH/NaBsfwc7qXMLk
hGOw56zzdFfhJmqPHkmFqx6MjZvge+LHQp/8M6i1bLRXl2NhrrvGzMPqnF6GtzDZLpOz5JZ30xX1
YPBIyRG7g6f0xnf9HVDfHU+BlxsOs6NjbZRi3l3KIDpg94GZsQRW3FhXYNM+72c8mio8fga7tGK7
DCdHmzsvqLZEqd6luKuhVtdfJBAikT5SBcg+OCjIQrSeuttmb6wwqn8HR1Y+PuWIlhMoV6HZaGWr
Q+ysOBvGTzoC9lBax6acvVrpLgGnOrU//cjUed/JyXcTsnraKU8+6Yg2+vd++pvipS2YD2Vx2XMl
1/MtxzBtWc/rA+z1863WO8LOQ66a5LtyalxnbXirtQDgon6U8OOdoTcAFm1NVCKnehf3iJ7WCi0F
wRl8upOQv/A1k9T5wdf0oxon7lJDTv0rpQL+KKlObrJIdAPdb8HRKcvSRaOeQPKk1Qb2OiLs09aV
EdMq9Idy0Jy0fOwCV04v5+FLZXzJ2x+CkRj2WHfcEE3M19SzP0jXVI7sIbit6PVI5VnugisA8aeq
fSyj2MEzK6kLULD+lSBapzjZuiu+XaX/fFL4XjLie4oCv+7tftGsIY1g4jJltB4zB/NwdKsy85Z6
dtC7wSJk4c2en4NCOoXdZpl3hQB9P/6qdJEZMpgli/EhZXndNZdtvF882NbItzkG1w93C3S69car
RYxLST/WUVectSg76LXoBurjuFRl9I3i8tvi47+vpnOiI1WAEfJqahvQ3JmV9eyW/NuYn/z0Htuw
z2PshwseO6F/h1jNXi+3gVn4vEuJrVVGQ67MHrQcG40YyZXWK5otUZ+XqPVui1FdgaSP/tM7ySVR
WlzCl/Uy9PhfPQHL+9XVjixYN2kPJhr7JqnCXI1MGvEY8OjA56arDJG+McCD5jkkiesnmsnZPvJh
AGWpE5BP6ZliD6Ph5XArzXw6VWIweFIPzD14zBAdMXocR+nKHZREc5R6ODZ929mGnMHqvhGEewN/
Q9zRnVlF9t66Kq30MNf6HlgBa+hHgokzbAj9IhCk7lL06z2ejhihdYrqSLP18z9+EzqsiMFQOtXJ
495xWvRSyXB+zHBWmAUMue+5iZ60XrbRlt6HWX6gGvr4+YgrEg8r7e2QL/i6V4feMCUS64Ahl00k
P3b7/rCQiJVH+bDF4HufAS1j8VZLer4wFVarug7bXuwFGshVof6gzdp4BjJv5nywpv4o6ENpC8l9
kln4buuxG4JuyGlsZW2JcXRF0aktFpPs6KIupb0oVVfACZEXTcjtTSuxkXQoNkgmq5Tg79mhEAMV
kIN4McV6G+Ko2Y+RFo3pmUVja0nsyGqxF/UnKe48qhxpG+Mue0qFhwpP2kE+jTlUvGIXtf51YCAt
AgJfM7/LmO1OWnETVajZNOCaRc2l1Eihtes2kph3gYMpfv3Aq2NMm3xfEtMhPVvgOiPhl6Ij8OQ/
bSyatyi6f6fFwvSYpapo4upDojWnBNo4My1eg3rPYT6Y9407O7OXe+LmunmbDP4z2ouRLjwocufV
BVYwMquboNWctdh0CmgFmfq88UJbQ6yyoKHIq8CiFkMWpOzM4CYU3NBNnOySGyNGy7i8UK/dpByu
imzv32w1j2IiCzCjKt7MppqLS19Jyw0B0kP2y/Bw/XMpcRryxUhNmBxwv8XoX+y03yY9GjgZSnwI
NPEl3xVW1ThUh9Isk3MkTxdj920YqY4YKTaTi3MinHd77JpgjyuLQ58AGwoYXhJZb5I9qT787i7I
n0T9K9qqLpaKHV7Szb5R1KVydluHlgN9DgxIjYmhJEanSE7cWYwUW8J+NfOTvWn+7DsVaIe8kZrI
78oRy4uROosaejA45azKEbm1cAanLjmb89WkxJCw+pt+hjIvSc+92v/UZ6PEcCk79fFTXo+o/gxl
7lpqD7G7c8Ssw8MJ17GhlNxWMFJXy9TWE01IRWJe7tXKwMQ6CTdi8Ufx8QVLjuA8RVf0lN9GG3XQ
4grJpZdt9ajuu1O4b93ymGE2h4/nuRrsGdW20Svc9iH2/ifdtiWgvTmjUUNc4Oz/PsJqI6ixEGV+
DFpg0L9lGo6lxfSl8EMHw9cvakQzzCwBxH2dKnzaJgg3amIbwYiSOugyqb2bo2HfUT7rBWw4O1Rk
gPYBxzpqZX8olO65qNRjnekuDqsqyIbPd/G77Ozl2akJ08NZKMmrj25EciV2mZ6ekwrbye4pNmQ3
mRDvykrv85He32YYCs4hWwcCNEiz1ca1BlTKZl/PzuQBtzQgbJ2d04rDlTRYXmhd6IVCazxyh+5J
mm+67CigDJMNIXQA2RXiyevN5nY2b6c+sIvEfPj88d5XolaPt8rtkpnfK6Rmdgan02tHc/yrSo+d
gbxRdRHIaANAC0f+EmNm0oziJo6uFeGO1ubGY3wQXvBdkkVaargoMFtv13MvhVZmBmp2Li10iCbD
AmlYY9UYQEeMr0sExzK99kqD24v2ZeKmFYxb4s8frQmabYqFKDIc2jU6WtAMbZYLPtQs3vJXZwhi
e+jxbOz/892AOX890mrOLaS+1TayMpKbCzpKdq8ZXgtCQhk2EvcPtihYsD8tutUWbWCBzupIcUBR
z2OzeJ/Gtszlq58MG0b+VmV3a7jVUm+LZDTkpRSj7qtnTnvjW1I7GMl6WFDeWl9Gqqz340P183/Q
zf0gilsvUEMQnZIMovPt+lE6f0xSSy3/zk0dyqgH86ja046ygVPuN5uf765EGtkMBXawjSLOpGsO
bzgaaLXIoOx0oz/5pfKUL5KC6S5ROCDGGE6CCk5Wvu38yFYAOmZWcdLlFvcE2ZZCSpxqln2lKr0j
J91t7KW3dZqXVIGWtEqB3URhxTBXc5GL/iDObVGScll/ASL9hrWF05r0SVzQF7i+oFHJhQm7zHpP
MTP0tgD5y7JanQxvHmCVWSKIqiDAwQPIY+cMYuD00tYW2hpimYNXd5G21BDwV9LynBYioH76i828
cUZsDLGu8YmdGc29kfMWYFhNaMHhMG0M8VH0JdQsXGxdpQ+xlhExSt8o8s5c6hLh/ejSXnKUFgG8
F6VpBwWyi2C3BVn/4KYimXgh0IADsAm2YrU+tCwOJgH6/TnSylNk3A8oUwq3qnygnWnn6P/peuXN
eX1AH8lNk1YEf/wwN8VdnDUXnRpcobjkqPMJ8K+nCKErFMVX1ZepmgN5t2T9Mco3riqrNveypJdH
JtVRFz9HdZ3XJ0mhBW1BIBtD35kl1CLE8XvY/+w6WBxD/j3tRFuFstaJiu0PCdKW4WFjV70PbjwC
p4KBC7FqUpR/u+KSCEpkETJrhd+TfWdupWLsmzSjHdAeVZDFs8wnuULNjjTWyXVwK2ExX8lc4DSl
PNBU3TeD8qAa0X9fRIgJkLnqssydx7RWe4HbfoEqME9GM9ijuqa4mPD+sp5701Ec8wIss5Pgw7lR
eF7J+/z9Tf4Ma4mrGrjRFGrlx4TAOHsaivhnAnRelTGNCO6X3SLIFOObEoEDsScEtnthPkX5rxjd
rbo5htihf/6BlsPlbdB5PQssk7ffZ5LHRE9qZiGZYSUL97HylAnNxiArDuH7l17ymFdxJy8U0xgE
v0TIJLLTnvu7AR8svx/p3EVZeCHX1P+rYRcL6UaB4X04evt+q4xfG4ewbha4TdP88KXvuvzfc+K3
AywP8OrVkgq8QerzanrZHlSkqTIrsgVZdotpY+lsvcoqT4jH3hLknJUjTNVVnqbXvao4n6+GzQ+1
yrEEQWjncmCMaSz2voSfp15yEStdUftrSi9aC0BAt2+DYqvHurEMV8GVGqTezoLFqeFXtknRss4F
nEhTEJsgD8anOSi39v+y5t6tfBhIi5XHAsVZrYw2xzII/5XyrFlXtYr+b9qgPXrng5rgQWieV06l
S4+F8AWd+Xu1nTeu0B+cYqwcyrTcb8jgxfXWUwRpHoCA0g2zbN1wWTYqqPgXerMZYoIBs2L2mp/Z
bst4fEWq/mc7vhp5tR31Lpn0OGfkTjrVmVOdKsenoWLn8TH8vVRFKhpUzdadbvOFVzMuI46TZz2L
K9Ty+7y7Rk+NiuMpCYX7XlBdJQ12SjifJjmw5aq35b5zxgzRxSw4xMhcbiz1DyPfq0lYbdxwqDIj
GJbI4JkwrtLdkkaAcwndRUe3hTpGqKIPylrYGHl5z3crD2WvBfvF51/XPGupULGjIGSUdOkeZ5pX
briLFrN78QARAa39/wbY/+eDvxpxlVqacRdIrcrMq/Vf+nBl5Y1tbjkIflBrYz2/GmR1oCbcMJK4
ZkNhKDya5q4eLzSfTDY4dclDUYTuEEXOMA1uNUt7S0/23HquQ8odUSQ+Dep80Ylbp+0LhvyTqX4B
pL6Kzl3XomqpEFcygc4ZyAdpuk0K8avVKY4xEmJQFRByKEYYFpntYcYzXkjmBy2OTguXL4hA0STD
jTAHyE8pXhqIMMnMowXxPpFuUKeyg/xrA0hVf0YciWZ1VCP3A3EsYQkNyMfVEWPEbiB/G2m9WOO+
LIRjjliTXh2htjlVYOxgmNlF+KQZXDb0Q0xSpk/JXlCeokgB2uSj1YFat1kxwNQ9+tK11jyHIo7M
i+NUZ+uDvFRHjhQIHjZW6od75M8nXRd8sjqFqdSxbmL8NSVXdHQTEX1kLqsHyzOuxBm6glPb8oW5
tTs/jM6vRl6FKKTi6lpp+XDxUahdxQ1OkTPtYP3+bUaxtUFWtJp3O0RdxaZkjhLR9xmPugKO7MIp
rq96CHj4e+KL7IAdc9EQsfasJbuvHhUnc6O7rRvgx8nhq7dexSTIUYkyLRFS/j44o0vBOoa5i+yy
HVz2+K2ifW1TxKZAaG+Vqpfd+dlOWWUXYNSTEIVvdi/mxoFkXTbV73SanSYqdvhG2yZCLYGg/fj/
XGGrhIMufm+q0csbA0OZvOasHKzMTi+WY6j/XV4zz2hqbBz+KyG29597lW+IreVrocHnDunaJ0N8
zHBB0cZi13bfLeNOBhYpN7RdgvyoBOmVRE16NH6PY+mWg3+pt2DehOdo0K6ncnRFHljzzxszs3FK
qOuYjZKmWGIXjsp7p+1EtKC9wln0lzp8mh8RLDpszcr7fj/3xVcRfM3tbdMBid2CWQnUxqOPcCUY
PfjN2yR5mITUmUGT+KG479PIHoXfaZQeuOdvvPZHF8ZXz7Am/E7WUCdJy2tPE3JuqoC+zLUoLUKD
V52MsDsUcOjprmjcTeGvjBO0zwJ3zE5zexMIIcJKW6ill+N4vTMsIAJIXFsghdYsqWD0ozpQeCJp
vIggD/XB6AhDACuqumi7nRF2O0H8Gk7WRQxFsYgM8NvFXh5volr8kkb5/TwD1ZZC/zYVeqfvVWcE
/jNiQxpNyK8Du8FQA/77SSvQLzuOFQCLAo0J/brN/e+BArhQnNR7LZ4N26qa21YrNib9ozD/+g1l
YsOrU3LUxSRNlrDTtfo+otNgJeJdou8//7QfdF+Yw1cTuYqxVChovix5T3r0a1v8De8+dELJLs5A
DuHieyHy2tOO2h9xnoofdO7s1jz8D3XPlZ3B3/sfAUlgUuA/xHfaqq1VzLE2UxlJSnOXlXSlpuQv
3USFper9X3Op3ERmBC032UWlbpsZuWGj7fpY+V2L/s6svteNsGtlGNOBuuvRugO3AijmEWdUVxR+
6yY/0U4CKu1J0zohuMdZPRQwb6Hg2nOEzGPIITp/EVRWC36aqZb8VY9Q1YG7VONONucfZmGA+A/5
zZ09FQLqJuaX3ojgpHSHKLOcBu3zpnCR7XX6ObsNudmWClDy9IemDm6QoBKqXpaybCutf+tb/k6M
1Z+Fpd4kS4Jd9dkuVZOd2mQ7kQxDSodbMRavmr7az+N3AR6EPD3IKO9OxUFKSqdWv6bSU1j8EOMW
/T/QP1mQ72u150DuftEguJTLGA2KiQLucCxjy1Zyy0sS5P8fREvaUcZ1wyC+aJQEHRqZLsGcaj9H
QLFW7F9kU4Mlc3alSWBVlSDAK27CqWQQtWMBxF9Br9xpqumL1cXPFel6kEiskMssuhnyRuArAHqv
yxuBqTT5Q23sPEiPIvDOgliZhbYgjHYRQ2Uova5snjuhvQ1H6aHXcoqU5q4AhdLJBoDYU6KAvwy+
xIi1TaJxxJt6cHqx/VUHPzf2w4fbTkENWVv6qGDj3m67oNWSsYmS5Qaizwdpp9wMpjM9S/i8gASV
vYimpPZdwpsLdaV730LhwLt+OPEym7gr2tHvz38UYYCDQglTMW1bnYitUupt3RYIoVbSj1GzTkL2
f0g7r9240WxtXxEB5nDKUFUKpVBKtk4I2VYz58yr3w/9A3skqiDOv/tgMIP2tFeR/MIKb4gfGeyF
ttUI+aHVYrttM8lJJTQpuPXu5cEPweqUIL57DGhHYHZ+5MNwjJRLZZggjGb3pVDYXUWTr6qTw1j7
5b4v0u5S40B9ErCDxdPPYDylq4DsiucmLvG1NYT7MEp/Nlmyk7qoxhHBemPSluyHAen9Inez6Yab
91SJ/c436bXCFPeKoXme6+qpt+r8IHQIEOS5Kyhpsw8aQfHo6i7HrHiTx4iKaPVtGbROmqv/xD5r
z4yQl8o4fDrormQbZd4folJhjGiQbCXDnYkPVt8PrjAey9HA1DiWD2leYSgUPmSSz+LqBfbp8CRF
1lGfohMUccleTCCacbqoxeaPFI2aJ/fxDJFDE+1c0Z/TOowdU8FVCD7X72G8a9v8jyoVh0Ct3vNK
QuQ7zw9hqfqOaaXJI2TZws2Z7O/qan6Tp/6u0gxM2truF3qzONF3Su8FyTDvg4prUWDWYQ9pDtG9
Hi4lFbC+2vV70Tf/6JB+7VZFWKhsHgsGqbqFvOMMsQRJKLQCNdtgyCqUUeR9v+JXmOe/xy5zbxW2
hKgz3/2bgHy8aNQW0+8YFxlc53TOQVt+q5g5wfDxzFtrrznZrnxGx/l22zDtrw7f6hr/FHuVW081
LSZWWnfSTbIJeNdZp78OQXsTolaQYE9Ua9neqjphh3z572SYvFm87dvmzpeTX2KeXFQFOLdOwmoD
OpE8h7yht6GVvEFGnj07xUp90efwA/JjNo+2MVUHgZZmCe24mYWjFCZ7GSR83cIqM5JDB6VonMcL
7Nv+6P5818v+rziR3goZR5tiQP7CqnayoHqT3x310Xjxs+G60jp9sdS+jZm6F33jAOLmPz6zosa8
A9P9c8zGn2IQPYpq92dAwT8WpzvTbA08DBDUjLYQZ+dGDJ/e6qpsqIqoGOWRL5pfFzf5zr/4PTrp
CSyNs/0Jz+WnSH0thyXyMyZW5J8PTAGlmy6TkMbHPsjTnegSDZHgKb+adhKoKPOEpMv3C/ZMUfQp
4CoxCkc9kaBmdKesOSX1nzxG9zht1avJx1g69SL9VxlsTEzOIGukTzFXWRLXayV3urbskcJ+hfux
9x3FnndMRu9w+iIH3dMcnH6oP2avv/fxtNs0Fzz7VT++6NVe6YIhNfya36Du80cAgvulOzVcLwqa
20aQ5/qCn554tYYgb2VV3hOtpcMADcKxJEfwFtE4xSn4tJBq7rOXf/dlV3XnkCZjMIYKxg6SYNfi
pT9dGIkGcwfzt/lVb2JcRhLn+5jnXyvkTQM8C8t4rahtxXWe4NXEZhleGrQy1ei1xupJx1wlkMMH
ZRJt2DeOWA0HZb4Jqy3Wg7ms1/UZiBOaIYFAwop3Ddaoxga2XG51p64M70SsFYq0JJnwCxD/bXHf
91r2FpR4H/ht/Ma9bstjejtojFgLrhpTRhsiw40ealDBdaar14YYXePieTlM2dsgWANC/ck7A6WD
1HKLoEnsa7Ezy8ikKNmu59rJxR9dZe0i/cFC0CtOBjdEUiVS9n4bHYrieYAOzTF9mZviUzZkF6GS
79LsIlf1XWUxqdNhRmtkQqa4lzPAyUgvH8wJEzRRcTOdv43GW1koB02WkXGiiWAOuxEJJBMwXaPJ
rxQFklMUjL7TZral4l2elIOc74vkuWOO2yHibxhgwsY/5jT+CITgWrNIOTQMf+CH2mWFJMbIP4Hu
5eHcvYFKX2r6z99HWWpfUkLc5BbX788HnGJFXeqrJGETQFyhSZ+4u6+Sskdk8FmcyqOvKRsn3LK3
1hF1aLYSwvTLf6/SPisZaPClXb04SOpFsiuCX4YvbLRbtoKsWhnoOotan7f1aahauwcMmJcD2Y28
tb++HteK+fFhVgm1XBdZPxvECZ7za9Ri8eO7o1lZ3i6enzM6HHbp9Z68g0OLX9x02DpUlmPx88vk
6Nbh4IBkhtm9bpd2qdb6AqxdbOEoZDVCpJsz/XN5+scYqyspTnKAAzEx1L15WV0iIwNzanaKu3a/
1fk4f99+eJ7VVdQNXT6luNvRhMUSxpxsetUHw1sqEtnVnNiz3C2Zqs2Yq6vHGnxooAExi8nuPLIs
yUVH7yJB8MmtoBS48aXw+P25/HV5fv5sy59/yEoxmwiSrgp7lmdDuUJFmi4Em26j/3E2+6XCgvGF
xw5bbbXXqlybS6PEz88o8PO0yCKDxr+AhTDNgSPQcoxI+Uz52YjuGuku1EemFqln4PuZxfKFbP7U
IFH3ytbQ9+uq5cyjE2IqgETA2K12TaJZmhgFgGJFKvOu7RkqBBvt/I0Qa1CQUbW1LE1iCijowGkD
ZX/bfXQBTnzefJ8eY40t84s6G6DapyBGIbuEYvHaoSnmRkUDez4N0aXrpvyytKLsNk2S+l6StRJP
NyDYYlDDn859CJBopnjzCO4KJWeaJHX4GJVVDlYlfzDa7K2liREoTAAiv/Ukf8oRvzNRarwtcgya
Mvmx1uSreRwOUXGbaeJtFQjPEz4+uyL8nQTFUy0+iWIi7qiPbgorvy8MMXNSGbFoiJehqP5SU8Ol
PeTGVeC2fXKaNWMX9b98oG+BVR/n6KQWjGfHozw+KE13bcajDUDbqSzouCNTCuYFmSXa8fhYJguo
GAxzangzDpVlu284E6f2Rc2Q9gtNVxM7RwJ5jnSAo3aN3ebN3lfSp4zDMY0TZ2D2rzfjq5grrmnm
uyaWbobSPIaITsr6bUhjSpyOclZw83aneJiiS8ZFsJlrvC+7qZWcUYWGHov+sQq1YzGYR5ISzuN8
/lVq9WQj6BK+VqXcXDIhn28yv5adJKVZaoia7NQ9FvWjVO0Xzc68UXdyXC6anmD2f0XWXb40WvvR
7gf/zS8HV2ogXOf1fcU/i0HPacFRnp7DaED14Db3U3xBpoMBvAZ3Dgd1ZFecryaM1c3pRZ90JnUP
AipugA2XfwWEIJ82RasBUH4ScP/KtlmrcFGgR5XSfWSoT2KXHMKmPsTCj8GILiq99Xr/Wi5MYF6N
cfr+jDozXV3uNjJHCM6Qu9ZwhREH6EyTmvok3nfeeI22nH5MH0wXLrajIZVi13TkHtJjud8aCyzH
0ueN9Tny6kQekr4QkGT5a8bjiBILLG2gZOJrjehvwhxk40m/JqnEAwuAMK4MmW2Niwhy2sR1SbzG
GzzFzbErELzyoFyO+/xpiwj99WSikMRWBogcWfEXQphBhWeYkAJOgKSdIOWC2eTyLKXE+v19CLEm
gGlhEimlX5JiefnF8NY+yIWzgHu7nf8wPsdX+lV8SRN3c6S5FXeVTEZzkY5Ry6MZDzEoyfGivF1c
PJBUcblSisfwqj1OV1uC3Gcu8E9v9G8R9OE2TeK8aQ2zXj4fTtY307sPnd2/VajQVXCZWx2Ir5f3
53CrHKWpJBUkKG+3604jO5emTRptYbS3gqy2AM6/+eyzKk9j/diE9GdrhDa27KQ3luLfMvnDi+uE
phRCme/lFwLN6DvsdTd21tfc8fO7WhW9NEiRhxb/rgj9UjnEt9CqHdOWoCJumVSfIXAssXAyZCsD
K1xTEc1Ai/1GppRR/Lc4BRLRVhjbluZVmKqP+Amg3iLOS+8MueqJ00spr1SjpWvcI3Ervwzo8uRD
cJMz75MD8Zc++LODUX11sfFOztUMWDIABIM0y3BvlZRFmPzl5Hq89ePohujouuJoI4IDP6voYKih
W+rJLu1cnVs5g67j6A0Vu/v9zzi3wExsthRAGmSG6xmjpldFLmVJc9JCJDLEcJdPr6MUbzzsuWf9
GGVVO0zAmqvCx1HQWsyKhsIJy8pphPRBDU+jX+wQg0ILT964us4uBdi2i9aETE371xfww8I2/MzP
mhGbwSS1kxsQoEik6HAzS3u8sK7mg+DgbKk48m/sLcHhnFQTKt7WLXautMacg4VI41A19VWSD+K2
T9IxWNwUgz14TUcShwMAXNKtd1lK8Ka6//6TntvOHwOuNhtU46Sf+rA5jRAZUkl25mTLovhriM8p
7+p70qDHfSYk5TVw5gsR74RLuFFTf31tn0Osjtdw6gJdzOX0VJeMLWgSIOCQMT/Mh1t0w/ZxuoWz
33qm5c8/LBapCMYsCykVWurNQXowyg3c5det9vmJVgvBSNNODnICwABysvp9KuWdlmzUel9zps9B
Vh/fDGM09Rb+bhCZnjxf6MFhiMOrSfgZkKp9v9DOPpCGsqmJfB8iEasTTEf1S6806rcYF+6IJlnT
Rnt98v9lmFUTR67RaKM1nZ7C+a4EF1fnsyMbG3DtrzkL7+3Dsywn2MevH85jlasEQZBxZ0jZVUot
1khvfrLZSNkItRbjRdqiDlJVSU/gnW9LZmt1htF3et2Ij0n3K5A7xjaq7Qu8U2Vw5uZZjF7LsrHj
cLxrqPr+1UdcXwBxChXcGFiVg3CXYzoRDJUbcUj+uyirA6NqJbNqxYX/WqgHP8lQfcVlCIHh78PI
4nIsfM55ZRN6MEJlhipb5POfv2OUYsQtRCLKJSEEvcBw9PpPXzzS/EQDQZ9fVBnCM4UY/ETwv+Ne
St+EBqytedlpl91EsYZObi3+E8WG26MMg9YZavKpPOLJ/SSgWMslrDARZSZNd9o0GhojiZTaabiM
Pk0IOPOvfNLtqHjHSvlNkcJbvJyduoiPujrqSC1mt2bLdFdH7qiPXyv0h4MBkwUrtv3asBvpVwFw
VUrGxyxAP9XC9lfr62th+CFHpd3G9bNeZAF2Aup7ztjYQKYxX5KZwCezUVgwRR/ndtapYDgQW83u
jEGykVTYl0sZqQ2TXVjNKQXWMBcFfw+a3jbX03XYvIwBcDL9WZDfBh/FdN1N2W2JBhZQxidDfwjr
3351moDp6fUPIfmZiDloiR+mZuwXwEnJkm6Dh2lBTBj5QR9uSu13FhSPxig6mj46fVQ4CAqDQ0l0
kHZAOluh2uVKsg+Cl14/NIyKozmxm+JeDH5U4vhD7sRHvWFqijys3ObHVKKjYFyqIPY0Pdnhzex1
qJVm0buE5p45XYfRbaC+m7AhgDSHeet0arGTg+KqScbb2E9vKkC1TfybbOE6SeXd3AX/YHLyyju7
zoJp31h0HCLBA5UH/i65KEHamGJ0H9dV5ESMLOhYXY2AU1EQ0eEo9PZMQR8yn/Wz/qaTtScdXTzb
aNIbJdbdqJRtWRxd38rtsfBtPXo2QHmWSXORMNt39aK4bvX2FAbiQ4ANRI+4jpA8dNmbYVxFeeDo
eWen09MgkzCrcelOaXzK1WHwMibmHZV3YPxudP85l4YjerTopISwGWsLXYHKfMTQ4EGRf+hdDiF/
q4F/ZnqGLamhkzMudtFfOO2dyXVc4rlwmtWW86rXj4HWoyGJ0j3m5GIqO/mAxEr+CwE6b6ijN7MW
7SSiGuvq30OuHTb2/plzdTEJxdhFt0QdyZnPWx+QdwGgey6o/4RbGYQXHgeQOUimLe0Y6XdgRXYL
mJYxP9CfvfUzthc9LEs40Xlq8JzYNDaXzyQx/KTFxFZH5PbLWEWmradqMz9JEipApib6Cfpg5F6a
HiqjNRw0gFKk/2Et2jOo/z7SvSkz3xrrvdaflfCmaCK7asdLv8OnepLQ2tT/dAgGJ5F8nSbKLsMO
w4v9oLATqXoRprTYlQXJ7vdv9gxojUOVPJoZA7O7LzqEaiX3UtVHwPTwmxvGyqvw0K4T0Q57/xKQ
4iHzQa/kSfFPMIEXCelfiXpNHYXakMw6CECU12DFyXtmC42+RnaKqPKSzHwUYPWIyQ0+FNjyuHPa
ell1bxY/osb0EkaASvBQFigBD4Ir4ROCdZEnyqYT9kCn5gC4e42eEYAp/rstph1O7a45n75//jPo
aJ6fL0j7nGtFt1YrK2hrozLbqTiNu9FtHzPptsTywKB6MH8rjmS6YW2P2IxttRjO8GUIbCDApS+T
HVVZcfYKTa+rpkbJaREvwWApphL8Ec5/iSL6Lrkt1Re1QdRi44P/FdH4fIuCfwIng+0YMjBffUIy
Kc1iA4CY9RAcFuPD6IgN+qHfg4rdiiV/ubEZOy6CxBY80UWN5/O2RSG2V8qkrE71bt7NbnIVu5nT
/VQuq114H24w7M/A7YlGISbSZT8zc1DTSQZnRDSrgnjkKZmTZdBv4gfdTS7M36iA79qK1WmjkMty
s4uHZqMMOP8TAPQy+1x+x3o1qXokpdA1qkV/8ZCbtnhUrgJPvQv24Hn37X54wS+HbvAh9tL9lqbo
uS6ZgTfR/0ZflTljofUBuWUF5qF3VbDdi9i0s9jkTReJ212NP7/fPF/LKvROZEk0FtK0ji325887
FZmhwe6D8gVNMdbzg7gl8HcG3bCEWHTdNV1FfmpVWMHsaeuhoePTeBXZC61hO34hi75GKDnZmcDm
nO+f6WvhQ0AFLIPI2AChkNWS7XNyqTwM6pMsQ56Z7UJ4GuqH72N8vc0+x1h9p0YemihNiNFKAEhD
yUEt3pOQTLUGcfd9qK/dGVNcbilTN5jDGesFydSwCuKsm0E31RfLydbtqovtqe7XJ/ocZvVEQ+tr
mYX42ikoZscspAulaS/lnInkuJEKfF1znyOtFoRVh/44qT2RxPCgjK8dgb5/ZcbXjubnEMvDfqgX
szjsgxwV8lM5zSWwxcLf4d36pAxD4uGYB1minREnKob4ussU6YAtueQKJUO/dALxh/D1HELxKspT
oiZHljDGhg1wYlAgZfk4j92jld50BgjgO9m/CQGWmnMKqro/qAj6NcU1shF7suwu6K6sRj1E0vjW
CHXkiYr+IIiYPmdK4gg9d2U/CfNFkUm1o2cRRW1kvVaTBaVKHP19n4383swOO9GLE+EFjeB7mDc0
pyavRfdJNy8anVMxEV1pOGWqbPvmSQvGUzwFKCYBopQjR/dLpLWkk1z0j536PqoV9c0PC/LExlv/
clV8fumrhoMaDbzVvJ1PrTDZoyzs0Nl0OjG5yONu11VbsKmv2/xzuFXjQV0cU6kX5pOKc0ZRdVg8
/VYAIX//UFuLdXVAjpUuGI3A7pMQXfFf0vzt+7//zACPcwrRWWwOdP7HGhwyxpUpob8xkb1gkEbV
9Zf36eK7SO3q5c0O5287crU7a9jkOyGbd+abaWTAOrJdloHcweeNgiR/h4lmOp10XXic4vTeEC2q
gGSH9uId7hqPISP5LLtRp4WjkNPgCzJI0LF8Sisw8lVjXkWS9I96KdI/ANuCTsMo+C868s97sVF2
vvhaDpUjZI9WeLP4GdYwCOYox6PjtoMfZYVP4vSeNZpBxip7YTtP5KMa0JUROWYDaVV8Jzo7mN7S
UPAG9KiDNHlKVXTbkgtVgTRayxh8TZSTKeaG+qjfVn6FiTucOCNwVfEZSGafXzfBKY20g8UYutDj
NwHbulp4ipRil+WtXSi1bYCWjbLuvhk40A2VLhOJdIAjD3bzg0x2p4iprWuUCObRwp4dRJHXQvxS
i+RYNclh0aX1AxnZVxxQMS+bg/ug7g56Sf8V8ZtDgF3ZyK+yEExsX30h9zQF8YYWmYdkPJQ15USv
XJXqpa6nl1HR3Yxmz0xaPlYIw9mt1R/j/pkL70FHldFMBE+wIJNgUunK/VVlhE47Ktc67REzaeCW
Wo5URgh6v2t9f6VZ5r4cmU0Ft355b1XKTVe3FzVnQ17Ubi/Vuw74QMZ5JlPRCr3pomBIW88eKv3Q
GdAi3iqkeGK58bJcRZktgBbboARaOxpOAkUOlKC7iUdGzbOIJhL1vfpG4bMru8Fp9UfLODVh6c7k
c1r2jLvK/SyrtyC/LubowUTxFB82/bpOxyfFil3NTxCLTxQPMyTVsZC4+H7L/ZUv+pw/L5BzA6MS
pg4It6xuBx+/FDOdRPGUYeu8V1weFEKKdaIdZVv7zoV7Feyra3NXwrk2rot/wv10UKmnjs1t4lqu
5n7/g84ggD7/oNXJuZCj4ohfBL8zL+zhnwieyl3oIDyyb3ZwWGRsgR6a372neIjg1Rvn9hl1h8/h
VydpoetZotSzeKrT16h/F+gxcgN52dw6WN54pnZBSkzLJtoKfC7n+PghVqdPXo1KrCzP3QYe3yKZ
bOxVbobX4DI/KJD2QLvPBzSa3Wi3Nfc5k5Z+euh18RZ2sZoJMosgLNTnHiuTsMs9A3XCQE13QXOT
JafQt5ypuu2z2JUHdf/9R994dmVJYT6kKEkWg8kPeHbMlO2yzvdTJN6ZqX/FPbHla7MVaynyPsRS
tDCkw8qzKg94AnqSm13CgPGgLEAgCu4CB7L9prjA1+4KL1gHq4FMH5L167w1VHNFmXOCxhRt4HZg
y3nTnN03qn/j+6aLC8zGevoL9P+ysREstUzUmECurt7pkLXVWAkD68ntvAoves3Dbq3HPiXYGYfg
svTEHTArevdCs1NDr4+c5dm3y+ZzObvx4YesXjiHl65NZieecjjayQCsQnnscyxmBI5Gc7rM4cml
2f//3I83/iHqctl/+My+7idwYHvxNOq/J5pZYthvHJ3nsqGPEZY//xABcope5ZQ4JyH8pQk/ZrpH
3++KM23Lz8+wKg6iSaE7Wo8i5ffi4xEE7owLZ7VfEE2mbVwWdwvuqpRp0+59718GX10MYaVEudLx
eOpe23ETiqMjCT9D+pITh1CNSJd13b6n+y200dn9+eHDrc5/VapRBQl4aKQ9nSDY55Dm9OzXZGwe
9cvC+7pDECoj2USwbM0t1LG9qKW2FU8GOXrrn1K0VhQVuVm9tU3KmzT+x2xuY/lo+JanTFul+fkH
/d/wf21iP6yfxtLnovRr8YSI655mjx0UxWUg3Of9/fefcivQ6iToIs0CitaI5B21HQ5Mc6aO0eRl
Mv3+PtCZZtyyYP/zSKut3iixjEdBJZ4COcWjJdo1wb3S3aXivQJyuHwKes0uYep3eCp8H/rcM9IA
5Gi1FFL39Wk3QXC02nGYToV0bEzuqPBVkI9Trm9ti3O7XreQgEYPDeDdOlCmCIOsqT2Byiu/hpQo
pvsuDi9rTVoo4WA697H5ViEvGqkyksnBfBGY1r4ZwXR8/8jnar6Pv2T1ssFOAzjseOQMBQg6gHGq
OmKxVVku2229ST5GWZ2jrZL49FyIYgU38nBfBG/J1HmZqHpF0G70G8+/W5qrGvwbqv9VCtQqUl/E
wzydGq6EKXsNy6fvX9mZhiYLVBX1BbCPu91aMlfHzdxKew414LY3pgqViLLB3sGuId3FD6uxrcvs
AglLKDeu7ikX38c/t0o/hl/+/MOWB3gzzGNAeL3PXbn8aTCVa+S3MtrgyJx7kYv2MMfaYieprT7a
GE5NFXfs+BkMNhJSrthvoNXPLT5jMYUxTTSitS80wwb4kIEa6CmkK5ZyWEYMpI1hSw/h/Av7T5jV
Gs8VtcQDnCNaw/ZskPtdpo+Eeqm2lt7W86zemKbhesBFSrqAiG2hPeb4pOFw//3nP4PyWpbffx5n
lTKEtalo00hSgip1s9Rbxi7eWU4CVvhP4jTHZK8/yDvawm5wC8V1cPCc//4nnE3GPvyC5T18WIFp
PSdBtPyCJHfR6BTrRQ7BE/uXIBMR7933+en7gOeTmA8RV2t+LvGnFmpWSoUqyT+hbI+uYA9Pi5qX
qnroNcE1o6bZul3/8vTWB9fHd73KI4JMmORW4UmH/A9OXYnhSr/9ve4Ue4sWzJV8sdS34u/GvUuO
QPp24RvK2IpTkwH/H2DGn7/7qqi0ainDv5WcBuck2jVjYffX1i7dWTfB/re2b4TL4L8KfEZO5HPg
1YmqBI2iVc3yEpzeza7CC3U/uiw6tz8sqELDKy5eoj2YfdnWnHpPx/D/Vlv+5/uva8tMn4USXyPq
+X17beyWwiO7MO3/rs7a7B6s1rdf60lWguI4lYWNvS1k8sZ8mH/QhoJDH+zT1O7Fyy6+xmdzKmzZ
nQ79pnbdkk+tVx7tWKagKvzrL3j5MhbnpE5i6aQk0WUN0EwZtAu/RBW7tR5FdAtDo30q50x0DP0l
Tbcqn7MtDPqooGQZM5EGrFa+FDZtMJWFdOrHF3PCrOYv7EdTNCQcUrpVM3okzLkSO9BRzcj6wfl+
y587S6FJgmhScYn9AmtGAcrE/6OXTrnxx4Qoa/2VTdhK3//q0q1fMz43kkK3FrmEdbagDRCRU3+S
Tp0wHZqmPWRpW7v+kr3jVa/ZajVf6/WNTue/AQqDrOlTGdTuMDGqVzC/Uu7FNn6QAV4ZqXYopsAb
89Fp6UlWcf9a6del0u67PHbFob5Rq+yZouU9adLRDtUQ88IYU+zedP7WJwYi/LCDBOAu6BBdt3L6
o+7KZ5xp3e/f7bnz+8NDr4uGbJiwrukH6VRE6j6Oxb0P6616l2b/1u+gAZYGiv6bxppfeWN8z/+8
6r8jpg+3htqV6ZSYvOp+B63mwGTHzm3hEjPAw/ePd2bpSJhNMVtfRKux9fp8Pc1tEPbqyIRh0ouf
ydRSclZuMAsX34c5kx99DLM+k2KtV2jbM53RA+kwV3e6le03Ipz5UJ9CrIquXJ9FuRGbGWizdm2l
JRIsiqPkOtCuSkLhRAkOalXIx76P7uZG/F21fU0/f5JgWc3PcN20XalasYNsD4dl/aqNqeFY9TOA
KRuEK0sPs9hZO8ja5GX+0ccycsCtrZ5vOgETYCz7pEi8FzNw5NZMdyUeEC0q0h+h3/2oG9S08oo2
cxqbsSdowuSF9bQbUmkXBq3rp6gZ9L1nGW+Tbl0ElozJs76xks99Awy1aU8tfC0GLp8/9SBo3dDO
2nSKmuyiUZsdR+ZGsnMGDUNT+0OM1b2rhW0W9aY8sW6DQ4ftcOLGD0sfGZUcV3tr79PL6ZAC/to4
Ac9AF0w8WA36CnTUpS/eRIU6SnmDI+mJuQvVkkzekT9EXPQ7GLqNmyf2f6FIcW7JfQy6yrTEMBtm
rfKnU8cMQ7pnvdGpDmZvlFHNRWvnUHo+lEgIHI03+3fiDuSGtwUEOvdZP/6I1WdFPMiq8oonT7Vm
ZwyiazAm+n5vnbvgPr3d9WedE7WLUSI7Gf5Fk3hjhzRxGMl3WB8axs8BLkGvG1e+b2wh/c8+3GJS
hKMIfuRrb5yiENBd0IIFFxDZ1vwUbCEDz51/yocAyw/4cNCOfSchoiRMyP8Kx3mc9hLyqQXySd+/
wa0wy59/CBNrVWbGYjif8hg3nKepYYwpP/27GKvVqIqqVqV01k4xynV69RqbP2L14fsYy2JapQDS
x9e1WmxKKhpZGvEcmTBfp6jQCeJkz8VziSXaIij4fbTzuxqFfmVxApGsddEbSFWmamE8467CAG9G
YqMCdpXKl2mAQVfQBpAG+1fkw/YVWz63zBGz2ARA56Yw/2ohArFT4OggRamZMt6XawXIqvO1fgqF
+E5ATGmvPzdHVF9/hc/yb9OOD+KhO3RbSDtjtWi+xFzdaMJIQxaIaHI3yNFVP7Z7rShcM0csTH4p
GxAkSnVRonugi9UhadW7OX1k4nhphuVlbEh3WdeBPtRQByogdM+l9R6X0o00FLsZd6AsTmxRWxrc
PuNw/xmVqPeIs93phfFGL+BitYb1T45oXZ3kx8Eo7q1BvfVhlFe/dKCeFQaMQS1dTr16Pxv3kvjS
+4j9Rc96WTkLFUMbfi6wSD0J3ba5ka1fFdKJgiq5Q9HcZ2P+PrS3Ig4UZVJkbpb37R04rhYsufnu
J/310Js/IjG+kWP+nqK/gJZ9OzfjSTJaWBHGnDqVkpL8Fel7oZqGI21pna57B19ev/x5z0qRoGSG
5Md32oQhABrKWmi5fVjtAMJqIOUP0wC5SSYprRfC9h/NetcQA/QvrfC+Fq/afK9i1NxDSM/a++83
xv+bEn/YiKq2uGfIksFyZNRkrakZfoExCwze+hbfv19Kb4HhlxkhTrF/LUrCPmzMY53l9xIysqyT
IdqXZT8dcJnke1rmcypk+MpGMt04XbtEfuddMFlRQl3T1iyQf5PlmH8ZzoJSJL+jChyGKjDUqQPh
96hXuOQ16hU8q3cZWIkjFAiQ+c1AZuNn1aGV5VcdkRgcPA03N8vdlDWHWSElqpNL3M5eujoID2rf
ee3c30ZR8s+A0p4TNmppW0UFzEMBeFkY1n0fYi0fKDdhUV3NAaalwgQgZNYkz2It2HGbY3hr9Yy2
usITauNPLAJpkDvtdvERLZPpQZGEe1ETLlVBPyL6d9QE4PVtjGi1NJp2mkz3cfEsz/JN3yOo9oDf
DyzoHMW0URtre+6YoDWhLFHX5hbMRO49ozQCD1k8tpXaj14Zd4I7YvSi60hi1hGOPGn9FgTFkY3A
/8fH6m5oSxVjyzRj6FFgKajxPsTRem58/ZffW27gx69YaWV2rwcn00BQS61n6aEZ294dctAkXXQb
5qIH42FMRjTC+32aGfdYrTu60jpGadmSctHKMCeU4b2qU/4t2Wsxe5fkAWMEUOSCcsU+8+p+nj1D
ni5GXbhvkvS+7qvdqET3oh/d1rr6PEhg1BL/2CTBlSiKLtAwF+ukXaf1+MjIblOWtqi37ohBStbz
liJvLrLj1JVeVaKQVTaXllg7EwA2KSkclJ3+GcGHldRtY9cd5rHZYS73ECe9PfkRoMVbcYhOyuCj
vWd5aIzZQvc6xIiPm+KvNO3RNcKQL2qvrcm0map4VZq7SaF7nWWwr9B10FunVMufs7rYuBdAII+Z
iehBolwU4MRF6U/QPsIcceOOt0TN2gwdE2+822S60Vi8AN3x1JJdChjAnmBGBtZON0nY+nSviy/T
XHNq1UfLR3KsbI9t+6dRjf3/sPdly20jy7a/0tHv6AOgMN44+0RcjBzESRIlWy8Vkixjnmd8/V2Q
vbfJIg/R3vv1PrQj3LSUrCkrK3PlWkIWfOUKOIUONayqxTnKCG82ebAcK/SWt9jO8XraQiR5qwvJ
kv3W1rAwo0ZtCtpPGXrToLhAK1drgLrHEIZwVYYb5H0Bj4MMkndX5oWjp5KJzkBTlCKr7AVTHro3
PSuXNXapGPdrPKpcfcC24lAL0WQXSVuwlobg95MdTfqONwCkdLDvudFswHWf8W95Aq1dJDk9XTcL
eednnYmuG5d6z724rIS9JkJqEGhD7Ke0Bc8l95HFWKLBjJPIaCFDEY1YxZxbU/5hFB+rEKTjU2sJ
TrfWrLh0hTPGUcFMmrVY+Xjg+JssgFqgFjwMFF1rAqRCA2dUAoNCdrzkFxRzJOTeOpZEqxNiqwI8
0deC544CjFZphhZ0q7SGIKMwmrHqCOCOHIHs48r7KFkXrW8143Oh35fNLi1jM5MyqyIPaQbdbpm4
oOEwdb3egHcVgd22kIZlnuZrdAtA907bdXFuRIW27NH0jb66u0APFwG9hxc0BUh2I4d46OU7j0er
VQlEI4lXpIHLrNunlqjm2LbbTEqXSPhYdYDMFkGBDzLC/jLzwUcifW3ig9S/Dc29TD8q2pnAJwMO
LGH01OEa6a1UaneMDqR6rPVuBQr+TpaWaRzsKrC8DdUkKKsbfHIcmh7iXtTW0fDtgY9/JFClLQGF
7w4tlHKlSHdrsqXBSmiWfA/50ADZ1hhykcVGlkZbiUfQx+zrqasO0uXpsAgHMCpzpRGgazAsHvg4
NIdhRRXQu3dfAWQUON1IEm6h+NwaotSoy6IBCu/p4q5GB0aoU2NoXnpVdsJcckuSuWhwMyXw8Y7q
s1AjwS2F7pC/jA14b9qHqFae9IRYg7+POG2ZNHgKj6LlY+fnwTeQ3kCE0+w9CrgeUK41APc4bfIm
EVYECUV5eKUyjq322uiVUQxLLzj0/tMgdEtE7pCFfkYNhMac7fuSGyS8XUJ9oIpf5KR5TtF3WgCf
WbZfeTV2pKywkAgxKO89iBFETNr0UR/zdRB0gMWVLylatUptfGhKO9RfaejInrrI4ACzPF/I9cvQ
7P1MdKgYWBkCoXAsLc4rET1xq0BrnyLSPwCxaYhBYgexshgb9JDzYHqBkGYJCpyMI/dhnNtlESJK
gCnIiebRa9d+9SeKDx/o9F7YeDHYWot2JwMTp4V01wvxMkzus7AG/U/nFuAzluoDP/Ev1eNWyybS
B0pDowXLF7oEIeugNhtx4g8ssVNkxQj1pyaf3JEGGvD8MED/C4nYTEWjyiTHqDWuWkdrsc4aEMvU
C6VVrEYDv03ZAkfbjUs5gMZA/C3wQfTtNU5Zeg7FzkJzju3VAw6JhFMtbAOh9DZtBJmmVC/R+DKi
nUqRHwcQ4zaetCti7llIoDkua0KGlRBUU5YTIJKLVVdLFDy8BOC3lMdqUiAY23Xu427vB0jCBYU2
ogMrxLfY6f57W25y7FkNULUGl0+TWZ3Xml4buhDJMIJYPOiQYbOqnqDeUIYYRB43G7XREdmkwzdg
hJ8VL+IgJ4yny6ARuqiHAm3kIESBpsCk8hOMiiFz0bAo2+RdhzgfDoCyFUIB+gtI7Hg99mvkJ7kj
RCBGQNYHXyXmArsNfchBh6Dli8A3vM8U1UdnYvIdaCtiiWITL/KqIXuhi6euwEcEQbwr00CzbgeH
02OcDQ1ByYNSJHLhl0+VVCdAfdZpswMLxqZRBicK9i2tHW9QVxFfr2lTvdy2yORBPoPRU4vMQ6Ws
ACDNZFrvJNdbJCtt2Tn6il/PZTrYytYPO8AjqtMTVLygWvWVsgYRKey0jrrTd6OVO3FqUMtb4pIW
HeiFQy5onrNmCvQvJvTELPMQQJJH8nyVq3fhslxyRuXWa8i+oucpQhltdpAXL01E9uqJNaYwqoll
nhKQqu2mJhwghUXbW9VGBXIKM93Cbdrhx1y57OKh+WlSxjuC11DDZnHYQjZoXjLo9Y5I3+pSMSOS
mvVc6oB9zP9cvX9ZYfnWRr1Gv+iA1avrDvzPqamScjFxcGvgsJQmBa+yB80oSPjBMS4WqBvtNI7O
HA4WeXnxLZi9irB+FJD1bnZ4V1l61TsSNk1RbD1aWCVIYIJD1uPWFdDMB9fagBbp9lm5NtfwGTpE
zSe+vc9ZOskEyWqgRz0pmp0W4GlRLiiErvKZLM2cjWmLndigBfXRGeo3uza4EyDSkuNZDd3f2wNh
c72fM3k6kulbnFjRJL9SeorAKwRsWC5CU+ZQZ4Vta0yqZYv4opYGqA/VZhJLhir3S21EKS5GY7m4
ieUHz/Nm4CxXtxhwZQpShWhmwDOc+Uo8SUQhr5tdhBCuHwqnLVcaREJKsPiXEVoIM3Xj8zu+HsEp
OnGTNWsJWg+3J+aaN9RBVo+E0QQ/lafPT+alC1NOb4eh2UGXw/W5t7zuVl7yxYte5OI5oO9o1J0p
4lxzGScWWdaIvNLKHomiZgcm3VVV+qAD7OcGdTGqKQEGphpUGDEmVWVGNUCTNywzL9qrXPWlQRe9
JQWVZ8dd7JlQ5nmLpFba1qoqm6Io70qJ+HgzN+8iEXPIjCAjPtL2OaPfJI2uajy9oGKF+BYA+AGH
H3F46X0kQgrG98cyhb6AzqNxlkd6C+R7RWr6aNZW0U0nJKUbd2slQIsE95xWnuXpDfjmA/KU1ela
SnlQIPILVOAtFRrFSGqbmfKU8l+VVHbHAoErV5t6Itg1RYUC7AejILi959k899aIxNBQjPT7xKx0
/NLxXcxSI2iJG3jDNgx2bXPvDcn7oMTfwiFfA368EEfhsRWgIpHnDV686Dr2sMlrL9n2Jch4MzzO
SImjkOX1cxR7B1VBZ3Ks4w0qd/VGzLpFqw47OY3cmG+/hSPYfnXRLinZ9rxmDL0+LopJTIKLQ+KI
fhBB96LaR6F/jBC9g3IgnYHMXPiO80QnK7cTdmUMDmBkveriMI4fKTgxvOb3sEwXmTXmipMFUCZQ
JD32ib6VUQ0nIUSN6Vxjg8pgmS7MMG4wEStpFKBJv1dksuREYlUi4Ne15MbVc4fdkfCqw6Fkoctl
aYjSu5yATQtEGoOXmoGsee5IhtLMytZbarGiGnGD9y8ZhdeiEqQ7TQufpfRRxCsw5KNNRRIXuuO2
X4D1McnXXPiFAFRX0+8p3l8DxOgT763NVmOBjEyMwBACEaU/ul0Rv0XIe05dPYmYmyFqZ+omgehG
rsmbWpqg6uqGGwTZqMUGslDBPpQolAqz51b17dyT9kI1vGZy9BUoP3sYukUs+usyRGNQD67mQVyE
RFtCa8VqtXrtaQ2ID2QrlYZtjB6eShuNrgc0NUZ6oNfd266QhcNcLAHjkMUoUNpQ1rGbHMXl7WzV
9SZacJGQMtFPAvYpg9tQtFIHlmd1q2ItrVNzrov8yo6GIjNa5dVPyWEWnTFQtQYCEJ6LCgcUY6Fi
HZkersSZoU6b9ixKhArTqRmmRtb1olxCCgfZelMAaZmRQCxd37bmaComMGfbwhJMaqSrCe3Eu52t
UBCKzTIVMwWaacLPvgXjpnU65l0zoqGoMwswpixih34tehduxUKe36iPoWSAWNUND3NIAhaLzJrW
GEICGlVCRcUw2utgzltWrr/DY5e4gNctuNCei1kv7rzzgWpMHDfq1dg2OqwJdKUNlRVBBub2il6G
ip8mQGECwIuIgILZvMB5xj04taN9bUXbSQKgysxkA/SKix7YxppltmZAHz8mEGofKKEjeFFY15t3
uofChhLtxVY0gxDZHjp4C3lEgiazejWxOvUlLw5C0c+M9Opc/jLMFrckvUMGpNSifda8q9BRi+Q5
7BDbaMqOTWaWa6DjiJ4cjA1gh9IRnNTaeYbUHXT8aY0QtxY11LGMGp5plmXv8t04LeTJ+JgHHF+G
ytgKKibWjR+BBKVu7vTPkAwAPs3w9mphxqv5d+NVv3NidXIYJ3GgJ/QD5YLJqt/bcR9ZQvE9jMlM
YDZnhbnkuFjykMOfrBRo9mkOirf2M+f2SbhykZ7NH3MQ4r7vy9DH/ojJt7LCDO7T9HsiH29buYze
mWViCthRJKVDomIokutTg7eB30PqOAJakqykFlTZ0Jj6XcaNi43JVLQHkagJwAvRvrKjVwRUiTkc
MxPbEiWC4Fhgb6I7tzfobrCqBxUJ+7m+sdndyVwc1EubCipAmN1lvZQQGdsBWuN6/Anqr6lFzOX+
883J3BMytCsUAIWifVA8+e0WhFl88jiznjNuhX2WVDFPoFeCbTOpAqTErsx20R9AsR1vsVUtVJQi
lHns21avvFOwV3UkUMA9iCY8Zj3bWPLVHm/sPd3US2HhbTpHcaAFO2OGhcT83De/7DCr5qtgWPNU
2FHBJ4V6yULcT4o/0W4uITQ3IGalfLwsskKHoSm5JizqhezCzCwQkAXysgP6LIefuKsYxapEhOAq
DoLgoISXLifYMuh2smNg5k8xQA6aCfpkzsg3ysyDgCUzujDOXA9RHQiNx8M4vwKSBEysK3XtO21u
10Zp6264RpJmtuHu+v781xJ+Bq8nI4bCZdSDlRUHLzbzJbEKE1CF9hvkMNHqPCwKuu6e51Dy/8tp
/2WUuRUGFJZ4Nf30N9mrfBcDGB6Z4RN1oKEFjHb64jne8+0jMbdXReaO8LCBKl7C7CZPE51wsEqf
UcG0k91cCEOmdToPgiUVbG8TZYwMPnwWliCoid+3Wd3uBQ3FnE7N7/w2fwi1YqOHxbtSUfT5Qf+L
S5Y5GCVIEDwGQ3sHSfvW4PmOh3oNCnayvMdbfE84iCSAyj01hCIGBEA3275zxADsuBWAxikkW3zN
20r8WxngFROTDB4brL72IEXdj+P+X+/9//E+sv2PIVT/89/4+3uWo0zv+TXz1//ZBO9lVmXf6/+e
fuxf/+z8h/5nl3+kD3X58VFvXnP2X579IH7/T/vWa/169hc7rYN6ODQf5XD/UTVx/WkE33T6l3/3
wz8+Pn/L45B//OPP96wBowF+mxdk6Z8/P1p++8efyOic7Kbp9//8cPua4Of2r3EylK9//N86i+OL
n/t4rep//MkJCv+XDA0RjWDJFXR7IcDqPn5+RP4CcgspA4WICGzlP/8Aq0Pt/+NP5a+pRxp8vAoY
oMjEsPrnH1XWTB9JfyHYnpD0ECbB95Oxzf45AWdL9Wvp/kibZJ8FaV1NI2I3JWhKBVxmSD4JBF+F
iSvQ+xYNns95h8w3JXT5g9gqOkaA9BjjtrIQm6EkZ8y57cvXA2OVuYiqSgTdeKV7B7+0vEXq+A6K
iAf90Nuo5M0zClzEaIw55j5SClqpUgJzxLO4B4hGQCCtcoTQ9NyJTh2P7AV5Ld3ZexCrdH7iGbvM
9YQCJzoWISB7wCi33VMpGMJ6YvNX3r1voiG+1e58c/+lEz03yj5YEgmHvxkT/wAOXGJCt7cGD+jB
W+lQhKNGtY9Tu1eMv0G6NzPL7DPGrxWi+wDUHCokb2wog4Ob3cYkSw8t6kHVQ2BRJPzQXu/OZTEu
wgBmyMwbJmyrLpb6wD9MzHAQGVxOHpyfj2tm1pPtZJQDlZIQEM+DsgE2HSjmzAUGBQINgSu73Gr8
+BvdWtN3P7s1mLEx95OqNxwvcpqH5ezsct+4Efas6oKB0/wbVcS5mZxm4OTa1ylcmJbCHWANl9Bn
uMug9OIAnzGJVnWWuirvhQ/xuf8oPzQQJlgn7vOnd/odbyQz3iiWwqAJdGyh3vH36T6xMwgZNlaw
9xeg/gXnyxx5+WVihplexhMNmlyKJIZFNS/3Y9YC95ZoR6FWAE58KRXO0QGoSUvd0qoE2V6gu24P
ee7QMK5JLLWCi4LYP0z4XLUSjI7/iDvADLy724YuswzMSBlnFPBxLOXT5q2g0gIt07Ax2kW1CVwI
pT7WZnpIHhE7I9fo8TPP8Jk7hn3rIJKMYyXPfVQPGxMgIZMov9diDAr1s1uMDa0QOwkt7WHBI4Vd
q7yZ5u7t6Zs5+tMtfnowyrAawWYKV07GFonkxzhXzYGbc2Rz21FhIuBYyYAXIDAzvXd76Fh9UsEI
ZntIHprF7SFNW+uGZ1EYz9JXdUXzOIJUZzNYfkqXXVE4VIiMIQUslcQmzemMyRn3wjJORhmXDr6a
+YewXsrZXQaCHQ3YE6CnNlVxl6lJaaRxPbP95na+wniVSApJTyvciP3E03gHHLwlLHwLIYcruLzj
mZHFLfnFbJQz+Y5bE8z4lrzLo0ad9kwFHaEBykhADuHEJSaK6nf6auqs7p67xewmmjbJLbuMT1Fa
z4e0O066LJQGygwmWmQWBKRwkn7k1ReKuluDalygBVDnExLeSru321tr7sQzvqaSaYV6KWa88KmN
WuhE1nTbwlwIyfYe5l2dcX0zXRUC9wWMcLj+gexWQivW8xaSy8ITbeRtk5a2XPTARIe5hnJlN1MR
nDlDbC9iX6htJI+4L4dmcGquA0qKP6pNsqmE8FFLgJ3Dk2PGk89MLtv3Ixda5DVY44MaNhb06KHw
6vyHk8u4BiGpcg1Idv8w4WzyfQpu03alQd23ePDmpewvHsbn3vuz1+Mk6AjTXlTHDPu1M6EQBwLy
4KDaqhsu/NUsY8qcLcYXhJLaki75DHC498Zt142TPYpGidhirgoz58zZ4pregcFQkzCucAkVxU1v
RGa09Beg9JpFRs24GpU58jUJYikJ8cIZRWhChgpnViIq5pIFSO+hJF/+w/3BnG+oJIQjr38GpaBr
3JOFbk9NuPX279QKZkIktnbmN6TwSIPNKAovfBRaJX0CMgq0kE8zo5qZRLZsllAlAGkivJYnC9Tu
+86mkmrTV2VwdUU0C3FwKh6NCg0/ooTJJ69QVAnBjjkGhpgMiZmNKCZ6IL9J+VSwZr7czKn/VIo+
OSQ9yQvoMOPUTyXUSjfz1BhxiUG9XQMAwhDzCW9nzhiduUk0JhxRfS4uwPs9PT5aa7SAOAZqB/Xp
bFlDfNT8bUFeNpDTGMfD+7kSayVikjFP193E0KkE5P7fGJWILJyK0qUigDPmPJYrejWMqgJGaquz
5fG58g9TCkI1wUFHUNEY7fnX8WX2D04OBOqqgJopQFifiZiT9Us6UpeR5Cv7UW25XNtN3wB/NXS9
hz4Pr42KCvp/oUECf69rughIsSBlnL+ENAvRV5TXg86NxIjrIBkheMQJeH4sbaK0sWwF0EPjAMVG
s5OV+omM174qhpWFvqBSdnnBi7xFPAxtbg46CPkNnyjQ/Yh7Re3NsuKFxk0Bh+ZWvKJ2UvYY85Wu
OWooisOklqEV6FLxKwBwoOD5uRb/P3f4pzBFJP/1z9TcRe5w+9H9Yb7GH9+yNHg9yx1OP/cjd4gy
zV8AnH4qRwhIBOo4DT9Sh4Ks/SUStI8RlKLANqHB3/9MHXKC9hfoPnh0ZH6yFmiTru7P3CEnin9p
UDMGNZkMXQpeJNLvJA/Po3lFBpW7DhwfTybNQPzKqWZ/sqXlnurSEDbqUY06gIsFPZ2aFzQ3Dimy
PiP4ZEEJ7ELCqDLhUD9OputaruDcN6EXAZz4EjraRR6qhRKm6dw6eh3zUUzG4agd2y/e/ZSIQRpx
3elGdQdm5sVcNu/cAV/aY7xGU0OrNvP14RhX4iJpwTkcAA4281Y5v+t+GgFjAmZzkoghzKAI+DoG
NQ2H45A+lCpS/FDegYIhQIxzrn36Tb8eCZeWmOEUdZDURPSgkWP2n66dvCWmaoY7cektwddtT1gD
z5Gh+TfzWJ8Z4yeVysm2UT0+lbmGDkeAYl5A5rYKAmE9iCG0I9AXNrNLxNvDZEm8CZqROD6Asena
xB5xhtCSDOVTwUb9qn67be7qHvm1fNL0bU6GFo+RLyUSrMmcg8YJpwjnAlhyHqT8XDcZR06bpCgA
ST83IaqpXmlRMRz1RIRzQVzSDzVx5L5f64OUL7q+eutEZdURedPX2pMW4oFdBo1dEnTzNFECXjkd
41fBXV3o0R1UvF4zNdzzRCZWm1Z3hTYs4xRYNL7tPbP2CV6rjUKMrERRKe8lgEBzMbJAQYkmHCX5
yMZOWoOUcuGleY3+0sbVGrQHRujZnHlsMSCIn2NXoCYjTg37EJI4H3tWS1EUcFx/DO/6L2kC8Jiw
gCq2DS1KsOX+Dd7R86zPD4NgzBDArwidT+FzMU7Ws+hKdNiDvwhMDlNP0kYOFKh1O7+/aRCGKBPR
ICEX9BzU65QiB03UsZXBtMy98NpvtaD8cxS/DEwH8mQUndL4fBfp/TGQOmus6bppEydrg4U31rux
S51S0kcT5EUzA2Pvh8lDnw6MyX8ogR7TkUr9carOT29I4vqLeZoeJhVwOT7GacZBSMuixCrFd9RN
7H6d260tmD8yxrPZlWvu63RUjOOMSioQMYU12cDb+FuQm0pkDdGeQz2+tdEVXOOlgLqL20JKZXF7
q1yzrYJBWcKmlKSLznYlrPnWj7P+2OvKPuDQETn0d2qMXhhCjrdNMZXBH7MKTRMQ1kx6wICInu8a
SopM0fKuO/YO/523Ywt4I2jpfoufJuBNg45ji/dmrr9r5w0KMejbh7ivhrL7uc2ykED8jzbuo8yD
HBaaAqn6JanKGSvMw/zH0BCBg+eH59EnydZx1NbnJR7kjbgUgDVdZat+UeNOKB4lcFXcnsarIzox
Nd0YJ2cvxoOyEFKsGCjVv3VDcgAJiRN6s1SKVw/B6ZimL3JiqKyyuKIc6Y/8agCPeLOZOs2Guxgp
/XmEFNPfcjmDjEuJml4SAyEYjrWluWCEkY7QfIdOnLpCKdoq9ijjWrE721Zz7TY/HSTjUUQSRLwX
fy4cb/JPyN8sojt1VYMtEC1T1u2lu3aZQ/8YaFP8qYEE9nxGZTC45UIEY6jZW3EEStY5FNhVC1BC
0vhPNBZLMCZVI8AWQBAeCzQ/dE88efs3RgDtNVlELInaPrMn5BzYbkWu+mPjb+IWGV95TuLuWjSC
Fvx/WWD2wQjBBq/2MUfQ0fHAijJCMEJuFjD00ICMxOzr/un2mK4eKFWUJX5SR7ngM1R4bUBeFYIU
6B8xQTDgcFULPs25UIMh5/25w3/Z+cQNnZynrk8GCHNiZE3Ylyb16V2dk500gi+/CNEvwWXqWxDy
npWm5QLzsIuC7o4b1WoPWUfQVijyRyk338VAfI60uHJaTdtpY7sBLfP3LJbsoudtrx/2UdGC+rGm
oPcYWuqElEA3LoqWckp2PhWtSCg1O/eDFTpxPgbaiSaneNTOlfwbGIWhfYjodj142h6kaJAlKcF6
IlIry2RoXMZUhb4p3vB0RDo1GEsQgvSDoVRgA0BkvM9jZU1repcpgx15HfjACj5HciBFd3m3z3uQ
bXAkfFA7RUMCnYRLCHBCREn174a6eBuSbp/KsqkN5B76fy740w4lWi2a1NsH7bDixnQRCs0qExIg
p0t0wINUoSLoWka9/juNFbQ2xDK3KPi6sbyieUE/hrioY32RB959mYEAoJUefLE9aAla1mQSoivf
i95BxfERyMXGE2rgGbpm1aXcGy3JQYzqzehRD43y5EXmVLcJOpCVxCG4EPXimwA9WCP0UGcS6WOo
eiutBDcOWM89UIHQPRWR24qQCAITOekQykYiJpIEib72QlrNvL8ujz7QPWgWQzoIFEwXhHMRydIO
k9IdfbH52kvFIszJzNVz5QaHDQKuRBGinkg6MQ6s1sZG4mMPtyk0eVZAy68TF6dUcGOQUC5bd9Is
mSPMvzye5zaZWEyNgh5sLT5C9Lp61GgHxQN1HUfpjI7Y9bHhBlcwwsm9MZFCPvGNQvlyusKLJ/09
WIwLNI8pd63ZgTc3BE+LOVfPm776+YsZQ/tlkq04jVDPESAN3x0HH+GyCpIPQgUHDVEHOQVhQJEs
m3ZOo+8y4Du3ybz2tE4tJpmW7ijoKzz2DB/dWF2gIQ+r2rf9KoNxnRzeuanp7j1xeC2Upls/57pj
+cUXLbQ8JXglAg7Wr7WlhJyAv/VTW/TRmZRYfwPnMo3k1uyy4ebAp11YYKTpXQDpTLQ5u50jOenq
b0Ck5lZyOpynQ+V9jdMy2IrvBmQ/um3xpDrASNnlM/ooITLk32dfQ+hIdut8bp6vHhAJYqjYufp0
Ls9t6xBchHaTjHGCFbPxj7X/JR/mqAGvGwHrI9CFaKfmp89PBog3nVcr/bSWQ/Acy+qi9/g7aZjt
Kb66PbFzkIPEfxcUhLGfkmJUYAcaQWpjQCSbOOAocSKwnZjRnQJWoU8dl/k1nLPMLKESdkGRePBt
qrprwAREfc+gARA7ojVzLqaNd7Ex8eADnZiKyWSreEoQBJQTle44VfFBKoWcg7qNlr3tmTy61Oaa
Lj55+y7sgdJxcmqYWvZxksV9IdVR1R2L71lpVAvyCPbowQZZta0txQcBF7Alb+kiBRmR3SwnFIFy
PzPmq/tH04lC0OmA64lxO2IXoCTbtN0RFLtOtpXQ3wXB1amAKcEot+rBe+/MRvdzVhkPpEhlqYwF
rMZ38D2CpcALcLb2WKIYXC3DRbXrFoP7Hw6V8TvQrMlzgdQdLpLo1b/ztj8Y4ekyXeSJBa9rRbOA
1P9ljX/NL7N7mygrqajjbd2ZPAj3jdGKrXIpmWSdfYCOcKvt+qcMdBZgTEvt0AZtqzEz7MvcDLz9
yQozHkKKxg6L//kNFN/s9wN6GgRwhoAzWgAMzKwswP7A9fsV9c6pOM7PbLG5tZ7O94mHSjmu1BMP
a530r3ymGpGioF/+91SRft5pJ6NknK2clmEVRxgluqseZL1zAhr+OwNB+ZcA0A8lD/aVyHUkqsUa
x7UWSztCQg35C1Oj8sPtBZu+6blXEHWoD09s1ARtV6wX4uQsycR+6I9eFRljmBspRLqCCMQSwRcp
n5NAux4MnIyKCeO8TEbuOM26I7fwXoun9HFcTlp8h8SNQQll+FvAl+4gaYgXxQKc7rfHej24O7HO
BHdJ0gl+CPo1uJ8RSfvEhkAXSKChihLsCYC96te51pPpwJ1PL47DL4ssRFHjClEkPlYxavNtLYL0
TcDb6vawrm75ExuMU9Xjjvh5n3fHICJfqUZMJSg3JZ7+t81cyZKfj0U8P1oobycp+kkRM+46e3Ld
4zqCzERtS06/+RuR29y4GA+a9G1VKA1Wayqx0BUYGtC5tgzM6X7iLfCe9gbEGueu5WkUt1aMcaFo
c0nSHEK/n8nlyhSeEzMy5YPk1K6+12cgV+LcGKfPT9yVVpS8ECa4JaQDaCfB9Gd4QFs0QNLKTrIC
ewl0DdBN0KMtkbfAfGF5+/Q+PaTu3Ead+yKM3/QigHqKoIBH85Ei5fzYxb59olJwvL2LrsZXJ5uV
8ZwRbfK+5ie3Bmq8ESwjA7RDlRxvdxA03jZ1JR17vmEZZ1NoZT0GHA4G9EAAOM9MziRushcXnjN3
71299k6GxXgWtW0gliljr5ZC5OZSbcKy0VHQtKnfxPg+hHOV50KMmSVj342SFIWSWBXIzMrBjhTJ
vquFZ7wNZsqqc+eexSLSGsV6ZWimc9jZIpKjU1a7sfItqnhIx871s83dESrjZxqBpo2iYtnoJgBR
xoDW8WhNFqGF96KVo0owFXuS5TC118wV46/Pqa6gM0oH8ODzvJ6cR19UarlSY6RPqGKnfrqM1cKO
En0uzXBtvwiCokECQgbMgs2gRmmeeRKPMQ6r9k60+280NirIv6r36ksD2v7QFh3ZpM/pC+CYMy7u
8giC3XuqCkqQFREBBjj3OZLcF15N4cd9rlzIobb1knQBhlOn9NuZCuHldMIURM50RDCAmfDssQAp
E6AaHkyBMrfVSqtQSpsD6+Htk37FzFTdQRhDVE2/UNSWGi/RfU1sjlRLTArCGB4+zBuI+ftmpuKR
NhXJ5IvXbytUfTxoZXtsdGqWpLZEiVhNtvh3rKAAjySehkExyxPy4Wfhtj3S7tWj9xL6f8Yvt00w
vVxT/Cqh+gamQqw+CFrYgndD81DjQq05tu+jo4GC96VCH66YmiCG7SzMnY4IDMTbc6IGlwuF9JmI
px/EC8GlzdoVihzvv6pvjqX4AckKkJmLtjDXtHHVCHigUPZGLyNKjef7u9Z62leQtT7Gcf/hoWYU
dGspr2aA4peBM4YCFUh+Yg0BZorZ2rWctBAPj5tjkQ7QnyBGFWyrkJq8t9XnlO6u2tJ12BPBYHeB
zQB3U17yhdQc0wp04NErpMYMnZMMoBAtVMxmtvk1a4AmoCMLhI/QB2VGpoR86Utq1ByHUATLl2cm
xVItQ8NrDnow04R+ba1QzQdqEO3LwkXFtKhKzlMD0hxxt05krYaUL+Pg/fZ2v3R4OKuKhIosatyS
RpgNkRcZr4sZqY9x9wxe5ic+a+88UJm3dC4UnyKK8+ARlkADqsp4sE2duedbL+81NAk1XY0rmYcG
fG/kfGv1yTqv3wEwMdQ5EtArBxkVENiDTxJAivrZonJyXwVhlQ5cQSpkN8EfXD+qCyQ4j1VnogXD
IXZbGFH9N7Teri0b9iIqfyqUHi+ESJs0AvloKWFGQR9Xg0nOl/ht4SWvv79wgLYCtIZiJnqZmZdN
q6lcGEQldMQQJHrg141H5Ii1fCIAm7kUr236U1NM0IEuvQCI+qw+lsELpySgvo4Xovymxz44c/WZ
++qqMdwkEvgKMYksULjpIhn/M6qPw0RmXnJG2reWJEeGKFNbjiv7t6dxUnOZcB3TuWY3iRCXfYd8
QnWs1MhJRGp2E7k1qKpAxPz7IwOedKqd4DK+BDY1USE0UZxVx1bizIDPwWTxWNTgsBif6mamlnpl
Fs9sMeE9zwV5klSwVXmtxQEyGetAL5eyoXqRWWjezCxe2fMwRxA04c68hFOlVKyGWk8q7PkSogHg
bUX6dHj6/aUSeNCoyMok6cSmY4Qq5dFVHuI8C4pZCGAzlCpTA21jz93ftnQZgYJGC+yzWKYJ9cZ6
eS8NssgHuy8eR/Uydn5URebx6ddmTYAePDgFMHGQcjn3iD26tQTUnssjF8dLLvINCerIeq+5t0dz
bS8A6oaAC1fWZQQYQzqBZqlXHWniGy040NR+BK0fXK7vGx0XLm+bu+Lnp4tYE3jE7riTmRtlrHIi
dSNfHBHEGwH/IovpSk9AW6RXyK0iiRa+3TZ4BRgjKwBEIyAEXfB0yZzP46AnfVf0VXGMialKNnGi
ierO/H+Unclu5LjWrZ9IgCSqnaqJPhzu0/ZEsDNtiVRDUiTV8OnvijO5p5yFY/wF1KQKmYpQsNnN
2uuzd61XNMiJxmzZ8ovZxT9UKP7l7kQIgF8Quggggb4nRMTiVIx8IZ90/U7SOO/cR9q+ih95jt/f
KAKN+PoQhKNX8fn37wdcq7SsbuZnIdit1GkeBQcQzb/WYGxgmEi+Gtn+cH58X5rfH/nt/JgrlESX
wJmek+RYyZ3tdrX+Ibz55gIThd+f8S2W4miDLFC0Ts/XUa316drpmDdsN9z9pAf7KxL49qTvlcbG
1BIrCE+6ygedrMkfoffIewz1rxtelO6vn9rW/3Gw+e9gB3E89nSAMB4dOh9B8D+XJNghs6jtLJ8j
H7idudroccpJU+dLi8FiVx7a/kTFGX4/p7h5lMFnugLJ6b4uEYfWI84G/aXiTy7MXRf1sGSdStne
heTQYQTph91znRj4Xx/12351awW3rxUf9Tr+fH0vV0enBu5KPxYvgu8nEUmxhDGSg+kJ3LR/wR1T
sA8q/GuefMPgkw5L/c1c16SsMLFbJE7fZY1ruoI08Ob3fAdBL7i9tfKiLF5ZCF4J7GhJ0tBCxnNS
9Pin5NMwwKsUZN8UrJbIHcxRAB5epGM1H6C/guICPwVKTSvUQjbGFH4N039EGHvVJ18tPIM2VYzw
k9ZVXzAPWAi1ojnUWBA7lPCORDvVqXdQfyeQAG3YQqZLnXjpLQtBFTCNw89jMEVZksxHOcf+OekN
O0qf8h1s02HpFyyYjrCpOHsynLauBRSvjQ3bDJLJDR3Y78GmFANB6gEswV2bROMpmdGHquJDRMUu
qFOdV8SHKQMFnkXBgbH0mdeVwYDuYBIrtHlTvJa+I59r6z7bSKuy8htWNNBq1WmLlxtuccqDc5KO
wQUKTLkHNAr2m2bYTlV3dozAHKEmsL1NMdXU+5BlLhJeRsY6BWarYEUuHXxeZ0bPKkzxB9OAX/AE
ZDzOEwao/Czqx2Lq672TyE0PpnMlBBRbFG62KDQAUBQc3G7a6jk9pWKwGQCB7sav6mXTTekjxlCb
nI1xmnHlHqvEvDawaWr7+EAbfyiixZt2TQtur8YQAKjs7WZExJZNXsXzWB/g204NHm9TXhJSi8Kg
IU4wxAEehDTzw+x5n2szPo7J+DgBhLnDrMCNlhJTwuivH1C4mPcQcb5XfIH7LHSwWxsYvbHrnP4Q
Rv8nlvzvnXZd/oj/EFcAGoZ46VvIHpGFooDnqf90IK/qXpdt4xLMi2Dv5P9xqIGIJkV+Mm1Cd/PD
Nv+3vfffD/92IgVjpGq+4uH/sW3LoBXcNg9GZk5+9RcLUa7sH3SUY2Hn//vJ16bAt2+NOl7gIRa4
Rjrfb0keuc089Gx8Ev6nWBF5iJ/AdH8Vs/FiYfOFHJlgTiFFqvfP0zaogVRn3SqflkRZ2BJ3QKQk
kdlYx/0dD8vLnF7bquk0F20F2Hk46jhrPKF+OEr//qYoeUQIfuKruOyv4soII9VlcRz55NdAbLIP
FAX+96v8HnBgA/7jAdcP8I+MdvUq61TyaQ2STAoDXNWbxrJfzA9L9d8ehAIOGLwoEmGxfrua2SRw
p/UAQ3IXSg9ZmqrKuP6ifvvDK/t7VSKiuf5ieAjSve+LI2x9xTzN8I1IAgvygEw5LMrhMasK5caf
VI0/vMK/+pzXtYKaMgI36AAxkPctWByu056dp8UTsyQuZx6j9RHFXWn4Ul18FMgKRnrA/OBulCnW
wiafH7Brd1RiTyr4h90w0KO3//uH/Uv5ik+FycIYBeEAqkHve9C8cGbB263FUy/mN4e+zZZumgTC
XiI3mF3Nk+HeJ38CCEwxEVTS8DmY5sc6iHJXnV0RleMcHDp25gB//fDJrtf/t+2Lz4PBONTx8Et9
H9CmwVT3XhNxiAbA87Gg6bGwBxPMPBMebcawyhcLP3J0IzCWeGfCepNCFlRXw0+WIv7fa4XANRtc
FzTkUa76bn8c9BWksks4PFUDeFhTg8Hh6QaNhCBrawZWXcMA9qs20HWSaWstPH29xwBngsQw1eLC
nuKBwxUjhpVkPYUFqaPtEqsVYOPhteZmW8ddDue70nrBZ6WX/2OugK2L0wlzzwFc31Lve/VrVI1h
dTvpJ2chb3NyJJCGR/B+8fvlh/G7v18T9u219AreBLKF71uqsgDhIk1CLq7sHiB4QCb2LaEZSsKX
NvXKH9bH9/Dx+sVQO8FvkmIk9a/9lEgX3jKVMz5ZEA2qGjwLGz5Mw8MKCXRN2W5ap10VfwwAKPzw
5O9p0fcnf8tRCLQlDb8+uTld5y+CXG77XX2A9cq2fVTgLHs53zi3cOn94Q3/yzmPowMvEXO+CZQh
3yLmvhor6/ZIqEV4H9CXrvuJHv3Nph651fWlYs72+ggfbobfLrTG0oZBFzc+xQ4ELl50tkmbgn5l
cimDA4bGW8fPTa/Brus3WsuSghEDUA/YeaJUzXtCPhwDX4qXQZyX8T1R4SWNhh8SuH9baNF1lCfC
MDwqx9f//1+3kdfM3erqcHxi1dOo66MTf66mdJy4tNT/IR/919/6v5717bcewqUe7YxnKROdaWhA
oBwLijCymXipoZJX/k9G1n9ljf/5Ef7rmd8uwbF1w2mgqAKJoD1xUOUCI996FYA/QbYhsOoU3KDK
Szc9dfZW6kJpdAL8+FV2/rZhPyy67xn5t0/zfYLXmdIBzhcoFl0pJ6FvUahkwJX9dMr+69r+/1/6
+6irDgVtvOuXTshjAFFJDBbS/963//JFUBWCIJ1gkuQqQvjnsplYwnsaBijjBcO98NNNI8BKdL3d
//0x2KTXiiR6Q3/Vx1vofoZWSjzGyo1NvMJPxXZefxJQXj/tP69H1DEwGIxqIfA+6Kn989u4NFl7
r77u1Ive00Owv7ohs8NPBYUrXvpfnhRjFaAgiSHPvzo1SJ3jNfCqEXN6ZoJnmDqAqFdvVprIcmZt
gjKDwiywWrfSq5symYLdYro0n73oce0UDMRNuHfb5M/VZSiLJx825nT4PWlJd61y3gBgPvXpXOjF
qMJbRiePhhUK4+a28eLDsnb7xjh3HfPuk6Dej3F/43D6HrXOE68warc2r8kgx6x1atgHqumTKZ3s
mgmlIzL28E4GMzdvjRvByqWJclN1/Qav8xlIPXUgUfw0J+6pgvA3B7Wmz1oiXkDDenESgro8gNNZ
BxAf7FieAAY+dtUEKqvxDorKkyWFmIFcq53LCrMM36YYuDWvEWhQN/My33QrEsVxvQ1m/1csMEwz
B80+tvMnClyg6qS4rpb+IkizdayCA9sVa0km/gaLwnNE4p3n6D2ZD+lvLefXMYR4BcsBg8Pz2Q1V
WXvekvEwfoTZ3kn1gm5nFn+0kzwEQ/U4c4lqQ2/e+wYZ9dAsex0uItO91lfSNdsQb35gIyjUtktL
CfXPvoNkBel8d1om+Qnq9FSkkFTiL2k2mqwg2QX6RqnkM5m8det7ZiknSKVKjwzsJqyjuOjREy0A
3Gs3iW1vGEiQ8Hk6wyD8vsFIyhJRCO6ju7hpXzSmiOjS/VYAlnOn3ZvaO7RzmO5pb0ElXljuKQFF
sFYfpKrrTFrxgj97P4G7Dkt6UFCpR/Ci6z9Q3t90lYPqbjdsDat+xat3I115v/TWK0e27ETqv40h
5kbs8tj0yUunAvhXLJHNnFAOdyRl3WlU1d0QTo+DWocNarr3LHbA7gi6S9P3R0oc9Ezm4B4/iM68
2IG+LnGOAQMVszX2UMc+/rJmeozEOJfdhDKOnDxk1l0EGzID4xYMQn1Rg3nylvlmr2YMDK/z4hZk
NC4KNddKS9hXBetN+9x0BJW7GjG4V0UoMQGiDOUX1nfbfpHGf5mH+FIH5sFfgNLUqT2CnMuz0Xdu
5krKIljpJ2uYv2VN/B55zmun1jvLGD6hqW7jZfha9fDadsGvXl37oSiMFHJdorckFWyXpvUJE1of
ynd2CffktdXc7ailoghALGZxFYLNiQ4mJgGXDSznonyJWHjwRy8qbaV3WEh3aeOUJOHYasFJwp+R
dZyigAR9Igl/tSMwvu0VHC5E/zosHS7t9KVKld5jYvZFzO6SwfR6TxL4Hrl6+W0HH+Js9OHapJZF
KOu9rGOR0UWgLue6+cjD+oz9uWJHrb/qaIRwlGDcbe5vcWfzremASMfgnCoTv4WVE+Mp+vSD3A3L
csHY4a02wZ2m4S8vmeGupsesSxxTyCUCz0uiwtVoC8J2PX2g2tTljMulJH106ib/DXjLwkcGdQhH
UHul3334wUKwXMMv1K7ojYelY0H6tDDzRo2o6Nm0m/2pLckkf7WCfsiY4wEQ/OZiblRBYvMn7Fy4
AS2ezhwKU1aLfvjQOvshEIDHxiMcseqLJqDGkfURkqmnWrRnN2FbmQC+PSSYFqjFETr/+7RvOhyj
i8oQ7cECdAJGwvgDnJyW5BL69BYwuDoPElnDEDLG1Kv2kV8p4OwxrlcVSCueJoBYMtLbP944f04c
qNFG8gfDAXNtmfayNJ5f3KiNMQEPdheuqYzTmGdVOHx2A9OginodnMtHvWu0fzvCn+PYLy4mF61B
RVxKeMx17R8xdnceJ34+hOxZBurdqzqAEePO5EjzJmw9eqaDd0vaK8sbrkfNGJ8q6b9Tw486bQGk
SsKnjncvHga1cqXqCzQZN4mIXv2rgnHSpM/HsWVZUvUw0BLmV0TXJVPAjk5I9+BmQ297yIZAzn1U
Q6gz1vinalYHu/hvGnsiW9YB2FUPeuiBH6u0A0raBtm0+jeBB43W0J8g+TiE9QyjGNf1cus5RxqD
XmyG6qkHOrjgTFgEjR4YqiChhhF/6LDwNqYJoVSpOSoP8Za0tpCy3sxMHzWZdDGkw51YMAUiGw9z
YGg/rlBVFe2sjvAOhcxEfLVIAtYwas+Y9gQWdlG8xKjQlZGVPAEyKdAtX1HyjhXf4krz0YfFhuc4
80SY/DEj7kaHKwm35uEdJlpgE8cHm8Ac3KtXMKmI/gNPB6B7bRffu7GEfaxOoIjDyGfuhgwI7Tp+
p8p7ryVI9RF1dx0NN0EKN1OfLTfjUD/1XMF3izFAZ0H7SnCkh9rew6d8A7UOyuqrs1+If+CuxFRt
p/ejIixLveFrmSoUWcMxE/EE3PuwbH0NVL3jsOfUnx4ZE0+dLwcUjfsBrDp9IIv34DYUJmm9OJCh
g1vIdao1gOduoVAfy2GWuRkJMxD0Vmu4cSYgkdew+40SrblgdnE9tZ5oi0COR93iAqgdOKOM2A1F
5Agw8YzE2DMEgnm0ArBeVaq+qYiOt+MwrdvQocgF51rlsFFjpQUv/a5veTnAcHVkYmv5CqcIN6jz
JMb/nscjjvvHFn/cx6lQN3TKHRHuV94jlDDUK+D4f0p9fbRJPBds6A8ObkmCenSwxKKkQ/uQknku
TASosRvWt2IN23KM0Yv0Q5n8ktojAphsyOllwmoENsO5XxsF1rQ61w1+3UmrYqRpv0fKeRmnBdFw
W5MCseBtpyRMQlzzBrbuPkwb+kadlMIE2p+CIkmj3HJTF/4K7/6wEReiZh+bGgi50HX7g5zYWPSm
rvOIJehEaOx2BkbhNlzcD9KOfM8ZedZJt5sH92YGKDLrAjpnAe3uw3ABgGZoaK51xU5+ZO7WdMI8
tr4hbSc2PdfANlyhmlAQBRnWEfDr4CqvAlwEV7XO2QFcYQnQDO3b6RzGI89nhBWFrSKMBtPpt4zp
g0VqlWk7bFmNS7GLz9ECWiEaDG7mO1F4mhlEICZMjh6b9/UMN3PJGpRt2sKl1MnFGGyaOQIzqfGa
LJ0rHNYJMMtWjAfRr0GpcLTVTrJREoYFnWryvsd/WZNmk7D1tA4x+u2swjhXJKZd0AKMTfWwx6fq
8gUd8nJtXLQXPEiv1glag1gU3J9i3PKmwZVM76D+OVVh81vCuaPwebU3Y3uj/Dl5ntc6Pbqyf61k
/SzmtJO4jrCAfKHZMWXeDCA5howwzNoij85G5iC8s8smHl1vC/cugkaARtUapVMPT08LlqQPaSx+
Qa7yNFT8Xtr1pNk14omSB7FgxUZw8Z3UcDE6+kohYMwTnu5ky9PCn4N4Awr2UnSj7+Vknj6IEL+B
OrjqDhKSIYufQL103LyeJ5JNk3M/ur3KUhqTszPay+rP0ECaoL9tkmB8HhOtT2Pt0uMQzM4jH2vs
72ocNgL2jGUbw/cVE/P+BuQNqPGGjm9nItuPBkyHDVnESWNo54BhF42+GaJt5SQuKBMgIa5r2BfC
lyYPRrTNYn5IGEyxoghnxdK/VV24mVhVNrG6VJEcNtYFoMQ4aI8yoYvAd7uc0/WgBFDXslufSBg+
SVg12UClsGIIf7n18AojF352HHFrZjOj5ocOFocdeZlIjqMiPXeOOHjKvnaI1oBrzODcL8lTpfiR
zPbO5wE2RR9gRM2Xj5Gkf4YEL7uOxJU+StMsWhH/ceJMZxD4cNIn7ZTZmYmybab0xEMWw79STEVt
TAkzp2JONfDghoZ5HfbnJlHlWvXwD6jZIY6oX9jWxatYmluOUeks0q0+zW7yrnj6VOPjFiptTmnL
94KyA3XDm1TWBxmKvTQ+Xgvb6SrtCx7AbwDU0iTv0uHVD6alcB0oq+qZLRvp+fdBLx/ChF6caHhp
KvfWNiksNo1/648Ew/J+ObhgIC8YU548WuKo/gwjVBUJHy+t6J+Mz+54XW2TDjt6Ys4vlIacrB3W
bUzYW7jiHawL2SThXGcigW1cHe5G5ZlSC5xg8Ux+JZhGzoRvZYlJqMvsOwwsVn+PGOQ3s4h053VH
gvqdS7RB9QpJk4i9rW/BB0KkheKXHxaqBuES3I0hW3H90Ur8QmSGKbulOfLB3SeGFHAuLibArTI0
vXGBTP7rpJGQOTp8gjME6Kpdd+xsehuHPC5VmMLzlGP/E1fcJU0/luO1S10lHeYjXa80TfBndjQH
2H5Y771VnOfWPIQhjMNT8rBQcWxYux8jrGyXYbI0YdUeBNCsX+CPYEA3yjCD0WaSWHnoHE+jI+ie
ugCH1oKeLIWYT0H83gz+a+IihJ78ixgBA5VeuOkQKmqudtQd3ntmeB7o5oFYZ1vN7Fc4kxz13k3U
DIcm0fc9jqNsHsObyB/eBWlfqNAUXuMY5PfseaI+iqfwxlA+dPZIpWnioTXdgXKr0RfRJ9KlR8bd
PPEwdsDDMvQUAxXb+XBVvIm95nHwvFM6RTtHOgXQUJs6RieZRJt58PdNJ0uP6hMWRb5W/mvjo8s7
xToTK/sIEC+skfd7JGRn4vrVTvQ9IOxsqmYXB4qgFwqeb+Uu4LIOT3ONVz3y9dCv5tC405bCoCOT
Pm44kcxzxslc5bKmZRilVaZ1+Id01R3qo3HmClVyt70Trtw2wBnCsBOIV4OjXzv3jqYfZGXnxMw7
toTHpKOfkXL2oNnua+2/Ja6okfzMBy3C/topIrkXr78j2z2AkfjegqdXraCVGxzYDsIA38C3dY4g
CHKLkIiLSDkqEc4eFft9svRFZJa3vga8rU55mE+x8Ur4qxz6AL12+JvgNkgvrjcLDB1yngmG3IMT
+wrZwAzVrNqxKHrwbL1lDn+G5/iZKxyNTQe8NlL31t4F82KzRY1I8NNT1DUfjrYPykcSkcI0pSFw
cPMji+wZtHowWpzMKJyBgaqajGP2Ios87xfx5MvotOO2miqYkwawmEuG6RDN8tbvq12ddm0e+1WY
jyw5ax+MzaDmL4AE07KHUzHWNDuxiMncNmtQaJy/hUxDAKXquN6OQdWg7ue/mKBDGyv5mlxWjgH6
4NZ5aRfvjVKYIHjkzQQwpEqctHRGALTd3uQxT/e4H6CPD8AuNXTnJEOdjz3ZRdHyOXXdY2DcOocn
CYImsGcxGVr37nZpAXTt/Y1S7tfUurcMZ24A40eIblTpkLQYPZoP1YDxSghKuHBMziv/DT7j8N5D
WFk764WNM/4yGHl4dXRJMZyVc6z10Q2OI1SWWCzP3AnvGwrpiHXHz3FZ7Ta27mOn9Gc0ze9CVYd1
jc6tZc+6sw8mMDcrjLGAom4uNAQFIiQwi++3UBAXKgoPvR+c9Rye02AoElivZ1XjbWOO6p8PHUPS
lpZHKPkl5sLbZUNNd2YxfcV9cj9H8QTahHtIrHtudXinTevmfZUeKOQpfbi+EjbsXK/aSHM/sQv8
If8EyZT5st02IyayhtDdt8sNwMunGH0kBGKXkZsHRFfvXtdvXWF3ER02VAoArftDNdjNDAUyAk+F
hksfiDIV3q1W8x2aDzQbu2FTjQ0ixu7REpZDd447YBUvnUEvrOnrbFXDdmQBjkUc5vrYTAY1Ssg6
cHeqIRuFPCPq+kzWMCPMbpEM5KmDLjuI2ROqhRPNWIacMOruXJ2juPlGKEJi3ARd3PV5R+Nd3Da/
TBtuCRudLW8QB/Z2fJ57d9OZXiLxQ1VU1DXFfQzHcJost7h+/Gx1uw0SHrapQyfCPWGT0gZzWAob
2tL11N4x3bEnwQK8+CgOqGA2RRcnd3SOlmwYnDKlYy5a90EbueVKP8dM3fay2U2RfRN8xunWtO/A
keJm6OlZIdc9EpnaW9FomVet90pW3PjM70ccWoHepIv7e5K0bAAeq71pH9bNzuEVCoAoN3qyKY1I
dqHpN3C52g4Twjk62V9+Sh8IwYWPUOt+DlC6q4Z6C5XUHgPpYotyyotvXXjNYT9s23BQCGgm1C3g
rnRj26A+CY7llQCShmKDzhvOOyiiJEpfBoWkRSiZxS74MVICFunC3ocY9erSaevP6FCZ4DZl9ZKz
ynKYG2NyMwgg3hpYdaRKdde06qFSEzq2+K1bVOqzBNzqXJrqsamSpFjhjZ87zLureHxYbYqWzLyl
43A7QM9cKo0OeNcit0WTyJZigHy79uxzOFT1jnVm3HAeI9WNHrvV/0K3ACcsFfcdozECYv2r6+SB
c/tche2fbunqe1JBS0bRrEfIvz75k/tbhPRulEhKocV/p7pqUROzSFJGce4sgxdah9Maw3k8C413
mwo6ZM4w/BaLHffWd/KO1eeYungEjUrN5n7nOvoOpttsr/saaqf15Cf0JW6mII8ZsafG+DdVogrd
iBN+l9Mq1TkyHtzsPaDmGXnj/vp7AOeqtEP3EKr+dk2ERfqCczJB9Sc35upRTcGSRXMfuA0PxoV6
PAcCkZgKkG0JL8gnb/hwm2suC1lcxtYWZ0KAVH/tNazOqUZyRuJTOMSPDHOUKKDcTWmC86pzORRW
mDtM5FtDzEHO9CsMxQmV3D+UjGAmrgj14EHMBuxOLGKTyVC+t/VQbWPHR6mFyalQVbutWnCVfLf0
p2oLidI20C40WeE1aYQIatzLGNbZi7OeZo4S3coxwuGld6pp0zJUycVvBxSq7VeCNT8PYXGdpRtm
8uBN/H40Sm3UeiXTU3xDqdG5kwo875rsR8Z6ZOvBi1Ds03HNxlmFhzpLdSZe+8e48kao+gVn2bnr
0z+THhCATtHXkMJluTL9TaVn+FQxnC89ggHO1BnZTHLCvQG6ypJEGXetzf0YHULPZ/c9AYds5mg3
1KH7ygOkhI6KyrhKjsZBLcqJp6VcFMoDy9rSbT+kCya6nT0EiX+Ybk8kht8fG9Wuc6NNMLbbpUHl
dm299yGKjiQOj116bRTXN/4KvIJUt3JKX1Xfs2J2G1SvOYLmyWseEr8+sTAsm46+ailuRVp/xZxs
WCq/PMDIi8oGiEjWANU1dadG9BAg6ciu2LxMYqFBDfnYoEJRx6TNIxM1Wdj1Zy/l+1mDnJ5AkDxb
1PRtzFAUCGD+28Aiqp0HyHkAmvFq7iBHbMOMiyEtPIXMTTUYuMD1oePpOI8JCtHKu4s1EJQW0x9m
EJhpr/TFj9Q9V5h18RRHmizVCYd6jMtBwG6Mt1twGOesqSaw1oY+G6S6oIK7SdqodJEw6sk/RL7e
sRSRM3Iiru3blMLcbG7qoajUbKFVpMU6Ttt6YU3uB1GZwFctaIenhIfoMVtUIpBNrvvEib1ypd5D
U61kh4L715CgxTip9hMXSblOoFqgtCxrf+fOZINfCrlx4Jy9xju2HplQaiNB6XvDCd08cHUH+tEa
L0U8TZ+SusZIe6DG7Wjbe8iOoKGQ/TlY4I9E52AoTaSmQgqUT00QV5klLtssUwRokVJnNSQib1yv
mJm9DxbnLUR+m7l2NmUHsW3ZeD0qw1GCRpZ4wEgMhKbtexKpI4HJaR51NszQSLzgKyHn4OqWR1D6
oPrEMOULpow/kFcIbO6smbdz5d23zkrxYUcvDzpxWyf1rZfaixTVLWQ0dxDn7BwKq2RROV9CNhte
ex9Mi8/YVkux2uluYtFTvzrHqLKIUvsFY/XQ5uZIgE9K0FuM4boFailbsISwMCjCLg9F9AZFpLKX
A+BosXDw+9OLDdqHruZolFEpMXzqjbl15I3rdBcbezd0tq82Gh4XmWyTCj23ZFpgL9ffgbKQ5osR
Ye50uAn0/GGk99KGyM2HaTyGbdPDz08fV1TqUjc+tGN9XqfghjT6t8JJZFbZHpraj/NUBMu1z3J2
ff8IgXNRT7XKiEABuIvDc+hXG+POO45KIX5QnMltO72hb/W5zsFX00fbSqmhYPN4XevdXoxTX7TR
cGldLnAHU/gPRShMunSgeZJI9MSG+E/UuTsVz++on+PU7m/pCGQ5d/K5HRCALtwpQhHBFL4Nu4/Q
QAXVh9OWqelmRCq1kqhszfQ77Lx7ovqg8JxkPwjkfaZ9Hd1kG3H9u4ogNzeRPqV2Pc5JgyaZj6qw
XMRR9wgsoEXbRwlwPwH6OKB1fTgIDcnMsD2inM/DsWpVg7w/+hOOmF3EyD+Dly7mTt4CbhNAH8Km
AHAiRy3xdV4q7Gpxge5lh9LaCTXrF3bVs60Thkbgu78NPf0+IwAOhEALlsQvbKHP0bJsFqVLmZqb
2J9PA630Bi48ZwvdvKNdk7HQrq/pNLhvrJF6B2t9igRCz6dQ1SPCbTbZjM8w1m71+sejWFhLUq9Z
L9WLdswt6eHeyFxSVB525bCCsBiPzzhiOQiv4wx181oEWiDd7Ly4MCn7WCf4KETuS2tQb6CYesxW
aU4RWfuytt0J1uglerUl7eayGTGoEsQH1+p9EldPVdXfTK7dJ+16E1bVCXSULu9a2qKMKw8pkEsE
AsGcT0uTGTLca87Bt8SO5y01uep9U8Zkul6Pyxah0r2C48K1AStQqLxMnr/t6/TgoTBa+WbZrbw9
IMQ6dmsDQ2XboPDk/j/Szqu5bSRc078IVcjhFiCYqUzJ1g1Kkm3knPHr98FU7Y5E8wg1Z289Hje7
0eELbxBPAMg2lMxutFadHJg8P3W/ot9i3NSjatPGem3M3NXrfm9qw2urHayA/lbIaY+Cem8I5o2s
FacpBzHaKW1is5dvijGkS4PGY45+APuheNMkztbUQ+cL8oFXb8CrOrMelToXbD3WaTZV7bnvqppf
MDxUfXnCY8dBC2PT1NVx8vybrDPC9STnf6oYiIqYpzvR6g6SFKFOplNhHVdYQz2HFvVkoxUPhZrf
EBweRjP7mUbDKhuiN6qIbmf4B63O9zje7Lph+C32+R6B2PVYN/seRqWZTh/0OX17KvVtoEX7PpK3
oTBG9JZwYynM8T3rhmMbdBvDywY+lq84YkXp2izyFYI6BA5T8yGb0YPERVP5yKZBN9CTYpOPFdZ/
oudmo3jAq+TFVJPnyq93plL/sEaLGhie8yNNHZHq7GSoA7Zeihu04SGs8pdhFAwnrKOf8LsOXR3+
qYzguZXlwtayeFtFXDVFqd9OmnkcFM8VsEZCRb7ed4JKLa7u8dWpeXn0HQ/fphwI0SSqt3jsSL+4
B46FENzW5ri3xnYTesp7QSA6GsaTXOS/hFB9K8ThoFZ05HsRGxRNwGc0pVyrALoYAr7iIE2vwTS9
ZZ72oxDjp9jLxrWQCZsJZrbTCQlZtHqw+uhGVft9VYyUDvUtPaStWAdrWugPo9i/DDlgPiM7pFP6
VKO3DE043+ZVtJ6q6qjHlkwvUflVdLriIKdwiKaATxEnbihJoW2pRLZVgbCiAPSnT96z2micJI1+
qaAEBHRTbQRtfw2kOFZJcTMrOzeDa+XkUrDlcMOapC2htuTcGVVprwbAID4iH+c2ZrjWh2SNhsOG
BMjciwI6zDpAvN4YHsXYoCY09uQCcbDmS5ylYSIiiGLf7UJzB2v3IPrmepiUX40IdEODx5DIw+9B
wP5Bm2ke6YTwd9xtWk1/T0vOQxUETwCljmkI8dz326MVqEe1Rg1D9e8lFDI3/hQ+DxVZey5QYtV0
p/ELYqTxqUtaCqJdvtFH4eh7yX2SSL+AI98knfmjGLzHuNSPk1VvpVp2x0y867qxJL4If5RGvR3y
9Lk15cNUi1tEP+5zS0WdTJ9ujbnw5NUI2hLipxR5oUS5w5Ssily6r8zi1iv11vbymEZ03FROLpev
FJVOiSX/UFruraYb9nHX7YQ+ues8Mnn6uJvMVGnXIzelK9sgSzai2b8gTLXRquEee5M9XbO934Uv
4uRvYw6H3TfhNtJyhAFDEvjBw0a1yM7VAOYjswzcPLrAc4watoNYUsSsWvKhIKcY2pPiDoq40fwQ
5HnbpkfFgxKglYIrF1BiJqmt7WjQ6Q9a9arMRLoWOryBun8yKuuUKrQGc4lMgzpQr0WejT7qJtPa
u7FhA6YmrTFvNvwh7gHOM6a3nSijmlyFTl/Gj4qYnXz+CTWSVgM97Mj6Y0zkvrq0i+n9ZuJwNxOf
27i9Kbv0VbDyZ2B5Jz+fQ+44Xsdmeqj72u4oeweDedS0UoS1dG6E5KQmr17cH8SMdndckntWrd1I
4z3pyqZJ0n0zeHtTKHagCnbxSM9b/uOp0UoclJsmHfdq0bhFp7hpH5z7wHsqgFtqorez8JsoySnA
FcRbQeuOpSYfTV9/MM2Ozq8BHUnnOUuLP4NcU0ACgVEDtlbDwZ58zR1bwj4jcIQWCcdO30xgsn09
ehjz8UcS0WzIeNOdWkT2V9NI+oiItmM/O+2FqzQJD6yYq/NOaFPvioVHaUh2CwMSVBB4d7reOIhE
gM1HiqpL7zM9OIIt3ETt6DZlTnL9JtRPloIOgDK+JmVyW3TTJvD8xqmDzokwz6DZe4YvQtv7rmCI
rG6x1gnkdSnqp7IZfnpq/Dal5o0OK8wP68fJJ8Rr5z5OOtpjm+7qbriX/NBDIg4xF1opQSzuRL/y
V8BMGuoJ6W6oqUIbDfGwBDZE3vR6ENJgMNFz+9HWIrH6WaPRVgJAUNIMSTvRycv4Wbb8X2qqOJVA
16NKt2WDgx7ouFXsJ27pdecZv9Qpiqvr3VlBGLfmdhynZm1Y3Uo3i9gRQANyL6zrwdvkGVFNUD3S
8N0YWrbWrXGF78BJamIqhOFta5H5isoMKlwJTXCGl3aUtWbTdDnuAz47Wj9ajUZCUm6sUdwgubyW
CdQqnvTK8lwLKlc2kKugfO5r8T14QmdqI9urCRY0IPtZ9FY0iUOlZK3lj4OU7ONEO4Yd9U0q85Lc
vlCIWLVGuqo06Zkum2WXBqCYoZOoBFlAAYiWUA6iFp7YQk5QG06PoYTPhkjvMjQdMgMAcPK6kh4j
bXhKaeDIVGR6kX+18CkrZeuyyY5ggR7lsfvj5WxdrX4BWHGnJDd+Zn146ptGtt6LfMpAT1+VJjzm
vNnapLtpJtD6Qw+GzupU1XfDaIzruE1f6EiAmXyphw9Fo1NsYKxKD6+Kpd6eeIsAa0lEnqKDKZkj
DroDDtzxqxASin/XtsNNHAc7zFrX2dgfxcpzTCqXk5G8pKO2gyfjRlHlZKJ13ybWfPNSL+Qc9g3p
mQFYSKDlYdXRTpD6dVO3T1X82zKk01hKq7oYDrlJhCAAlQzGm2ka3mhYURZNnVZ5rSrAURoPJk7b
d2aj3LL0h2wKd5IWHJUouovnED8AXK80xGqEW3Lc3Y1C5ZQjdm5RtxbpMUC4tHviITtpdWBb1L2C
9GV+y+vCcwIVqMwgU7doJkeK9HtNbDaFpD2GLfilqTaePC5WO4/KVaNbO82TXW9SXoIgAx8WbeXE
DICTkF2O/W0IXmjqpT+WSq4c9b/FNjjUPo3KYVpPTYLMuqpsKm5cEjBsdXh6tI7inFTcjsAazVYF
Ule/c7xXLexJlXTRNrQBjalBepZp5dLtBVgvkE/0+bYWcPzxuZmD3rubhOpOoShVGcahbKUdVJ7n
TggPc1XYTrryT1UGG62v32Ut3Oa1eZOK+XashwOYlLXVWk9JylWU5FuzKdaal24kSs0tdu26lLuy
0IOrEnnZk2FHSP48eOR9IQQAJVSh3pTZuSNXinxgJrQfYZpVTiyHN/x2A6OgETOGaDzIEcAxNZeD
rVTSlK+MEVg6JHik9OwxmMjAJNqsw0Bjs+X2JBHNJl6IuHKqQtz7GaRRBFUoYQR41w5hdg9j9ZTq
+grO1D40tDskTzZYKBwVGp7KWG2L0jpBnqWS0tSvgL8s8CynUhh2qdEeeOm2XRP8kTzYsYFHg009
SlG5TeV6h9btK4/zSzD0L0Y6grhQAzAySvc46dVHDvHc95G+HKQVOmGPxJfnwEpvMjlvVkgp3CMd
7MhNKNpG2hpuV3T7UG8PxliRjsnNb1b2nKi8S81UvvD3eIfS6iOjBe+2ExRcOsvSQL+rG+vnKq/f
whhQVgRiHApFtVF7/aOVjF1YELLJE5hhMYVeVEjmh2WkpGs0bf0crmEnWzvdoqhtas1rW4EWnPmv
9L+ojsfZT82QoG+B2W+9H53Y3Rd6YNgWsYFNDYfmeTGcTP3JlILBNsv+RFCGMl6Rby1hWqfDRG6H
GVlvlKmTVjJ5ZA4owmho8Q/jPTLzT2JH17YI4sDRc5o4qXTwep6LWHosguFQ19NWUHEyiOiiSCYm
9sX4yw/ozWoCjnHNuI8kxNQsaS8FTWtbQWcnxbBvQuGPJvt3ZSC880gfhzY6JUP6kiniWQLWBRZ1
Z+iZa0gAeVrrIMTduPIb80URYtmJ2n4tYN3AWfZ/hEEm0oct1n5a3uQZoV3bF9tMGXlMSpjuUfZm
wmsrje5nGsxt+EBB0SABbu4rPwponOkYuZnq7TvcJjBvPJYNbRA63DSa6LZi5GCuYkE7dUC71Yry
RD23Z+nCy/HPkuu5qwWAaVP0lKX9Uw+g14cvNIMDdm0AnJBt/yMIzDulFH61+eS7qk5omLRxDGQt
f87VqHegXHRgOLSfVpE+aGK5Kvt2pXYAe31xp2rtTQqjf1KSp3FMByzkvYM4DSTEA3DMoi8iOy7i
B/pKdD77vLcFL9zhQnBDUPUnCdRXgyaNXhKXDHVaAkHNckcacyQLhx+Gkvy0fHoZTVat4XQ9DmXx
p0uEkY53vMl6c9z2bbMz6siyhWquB3sG6x9Nd3Fj3owWrRQtAGEBy+2GYtpJScDk6ooHWiE2t/KA
JzwlZVzJtJ+h0pBieOZtXwzbTqAimANc4RETgvzkT8aqsNRtp4YfOERQm9cBFMveT8p1AeVtBUyw
qhO+T+AIzbGla5VrxHb0tR1QtrzblV7anc8v9MENOxWENJKArVJYIM6V1Vhoz3leknFxDAoKglLX
b7QghUbQjT+9anZbygidynWh1eNKoTNnZETvxKaVrXuV04zDe1ZOu8EKdzWWW8iE3FKkP+KmtELG
Z+cBfG0mMt+23WdK8kIp5sNTaKeKabgtM/y4dNzJBZMbxNrSUj0JcXsqVIGtaBmICACsyxWnCAWy
9X4jmNqdJVj7gViAHMZ8SLNKtY1B6HZ1iKyVEYGO5NzKtgAgdGOYcNjHubQCHs7Ka1qpE1VHT/Ec
eHMfAz1aYCYkSsP00wQTRuKFQo8Yz+rfgFdzyt9tb9zGjfescw8oRrsWR+8uETpguR19qkFVOQSK
aWFQIE7bsIUblBUZt6MPMVMo1cjGygPWQ6G/Gn3wGEsNGEpJ/dmGNDRTkdAxlMo1KpZnqxMFZ7KC
1IVnwliW9xQjiSQZzWtc+6e81VweEhyicrGxp1HYVGH0nKaBm3Yjf23S4HsIa7CKdKbF4ZSqRLeE
uepdP4G6Fqw6OeEwF9+UFniu2h/u+Jl3WtE++KDkHSVG/DArPWsXZ/Cbvd4fdpaYoNYFGXkTRbRK
u66J13LrHYs5FgQy9VHXxk6RmnTlhdojGE8f92V6UC1910R5BKOzzysRWZgWWQAKuxL1MY6MRGag
cr2baMnywE6hhImwfBem9SaMgKOL+qYIEgzFjYHbYtzBPYVM0/wRRCJLepR3AaEFdRZxWitU7LNc
2yVq80sZknMqNUdB7jtHlc33VhfXZLa0suu5o+ohyyuEwc8pMG8SYqwOMyfadlvcCxH/8TEn0Kbq
VscnfjCCn72UbxUve4vl/BebEcxrk53KIHvIYzoczciLrsbjykjoEkQBGWtnWg/87LdGH548Tz9A
v8rxKUZWXOy5L+NDVrY7S4nPGir+K0J61U0swZEFRdnHVLtdIJK3qYcQkWBOu7BBAz+YoBwjKmTQ
7G0PVei5baNAeuyOU0djMpAegnySUZgCp9JZ8rsYyS7SUwr/I0URihZ2pvs68IzuEcwkMB3fW2WJ
+mAMJCX4GL2kmnygx2wXRbNrgvJHSXGIwtCTIRV7XQQYnOvYQ2SJfIhA7viy8Ki24VFq1XdrDE9B
3P9IsvqUCaSlUUxIKXKuFL9fkeNnm//OKDMMQ1H0WfIHgaOvVK+wbgsVrcTqTOv0Ce7feyErJXFl
vSRCeo0h93kg+etAnlD6lUIn9yyr3LFE2dnrREXt+9lIfxO78XAx6a3OknySfql8NppEd1EfV6hR
hDfNka6Raqs/G7txvR/1HTbT4sKIV/iiDGjoKgw2iA+XcletF3umliTV2a+0NzUst32g/DKGcKs3
yXOX5guU0WuraGpcNga5C5zxS3oq1QkBfE51Tgz6qDcFAuZLimRXh0DaAs2JWUvzkrXv11maKlTm
z1MFQS62dXNXpYOz8KGurRu88f83ykzZ/MyzrSWvQ9emxAyj2o2T/VSf5sYnucFOXhvPb+R/j/58
f9hLAlfqFdotomGqARVZVZCCuFjDBrWSMZAlyN0QIGmz6t0K/yvB7YPixdLycu3n4kYqkocA2PCm
T4UHWib3oto1G6FpEfu02FNT8eb1xQy80chBMLAKZhxVmXc7q0oEqqHjXouzH72qg46aoXplTHKS
jO9K19HrSCk/mdN0RmDuJk3NLS4OgAqhFQaza/yAXoqaqGddMMNVHpgRaHjlPoN2QSOQ/m4sV8OB
NwtHLOu5Bq50KDqBSDoYogU+unzlQCnIIiMbjF6XyM77+p0mPdfx5rQKDlTvtg/GC3z0e0pv5Und
pfv8ZLnKPYTlrfVc3HPHttCEftPIXfKrvEYe//w7lJmx/3m/+LLiR5JQnKuVt9GfoxU0BaD9xS/z
Nx1oJOIbvD1m/OkTyje3jekCyWX/yAv08CtyN9qX33FxX4KHjj0p9MuzZpv3g2xXHtBo21hHa/XO
ePXYzTfmGrLD/bJX4jX9kk+fQrm4QZMJg1xfMYuzpH6kyaHqecL1tzGu3IWzeYUu/WWOF/TfXFdb
8hDWGkccwS1vZqlgy6V4DOvzo7gBobpektFaGvLiOvBGwc/KnGUVSgKV90lcEuy5IqeDNQcdShlz
DU3iJfq6gaC59gmyhMVZ3Hv7+pQ6ZI97dV1t/PWStP61yej4qQNREVHNunwTKvDZBBJZcdaBAJS0
xPOF23NpgHmnfDoMXWpMoUrT9OyP27pJ15UsLhDN/9Jkh5Ot6CCKVfRr0MC4FMvROgMrwNbL2ecd
rt5AqOMDcnbvyWFwJIdT9lggM9ugO9e7S7zwK9Oj5c4Dji4QyKxLTRRfH7xykIfsTNhMxXxbkQYs
bPErAh+qDMsQFSARmSXtYouLVqhhdg1kINlpa+1A4d3WNvldsC8XFhITeT7GBZmeKXB18tIw5OVu
iFCaGJRaTM+EP4RxQvW7UMO3NkwFN+usZwhXT6kpkUmgr3ZL54TotqHRJY+aObPbZxJsqd37fg/X
WvS2/Pnt2I57ScJSp1ZNtOTMsl6rfTDZQFUA+6vQLyYVlGch5pNNNuLqifXelYDtUwUgKeAYJBBq
6ChTOAbr0My38ZBPTjxGg5tnZrWmmrJtkQO5AcelrirYy+tUBx5as63vunqAtz72tH1CgZeLIvSh
HzIkfVrEm9TcKGD6GtNWRYrMLiSJjMl4QvS5I+TWg4dR1pD1jbJz1qfpixHIwk72BGElD12DTFJY
uEqijOuA4ud+TDE0C3mw3R4VH+77+gFO1LsEisyJSiqLaSSUq3oE6KPN1SuqxZMzJpJ2o42SfBMI
ClBZoqidClUVhVj5vQxp2Hh9IDqlnoCiMqUXvwdeGUmUsjUxqo9TBNucPJokqcqsEsXX7tm3AFnn
kzUAHBPjLdolh1IaNkqHdhsEs2d/kB6N3MNqCsSZXIloc3r6eayEYdu2GSo1omQeGyNpiA6nAg81
Uo8x8W6RFlDX8IGE1Ri2j/FU0BYr36G0AmKEh+pYaWdtm8psXW0MAKDIMYcviuWtlAFd8yw09sRs
+sPbn61zz/gV02sfDB9bHfgtdjezfn2rN105ScZbiW6pPbVW6IapltvIcjZ8h1R0QojENrTo1yHs
yQyNlu6NVkgriMyU6vXE33ceXjaG+GIU2S2pJlLCwg91Iljr8rpdEZfAoUm65CQJoroCNouZoTpX
4s0MMl8S3/P/7/1QFOBtqrjfGjBfzFR/EZTQNXtlL1rRiZ3YE+o0ACglt/zT+EAcLLrrewrhSB1F
crVO2953M6kT9lSV6UybRbNJYRXROPPV5z5OX+VAHqGYTeomA8Z721asSynI7aoyxxigg+A7mNyx
1yY52U8GvTwrHsGxagIafJbxrgmTvtMrk7bnnKJYuC1TGDNdqRqR8YRIYTfDXEeI9RsAXfHm+0vp
SuCNhqQsy6JOcPqXXBahuI5AYoDSGv6rKg2JkQAHIu/S3XclpAMZIyoyyfqsbzz/jk+vh2YYACT1
OWPGDszlbgfRbXeH0JmAI29w+Fh7CxHFlZmZXLN0DsRZQk6+CJr8sdbUXAwIKIrOSdqbGDxSVjx8
v3xXXg1TEmkvSRrSKIg2fZ1WhgvY5JchamOedjuVyh8PiMzC2i2MoV1EoRNllzateRVBndtGmYPP
uP9+Fldei8+z0C6WSogiU6Jym5/HmY4JtAoGuZfdgg28M0PzlSft7vsBr04Jn3SZZx4hssvdgAJw
rXQhU8p985AoxRrt1D/fDyFfiVzxpv53jIt4RaBBNmYpk1I3+Q1NlD2Gy26/mSNL3zW20VpwrJO2
Uddwl/f1jrZGYw+b5tRv/xehmSnLumGJqMuj1nuxSaSuKEu5j/Mzblma+grVamGHXAucPo9wmagk
8Ew6acjzswE3h0rPQ8KzNitSlgJ+i+UOnFK86rfVfXRIXGGl7L5f6yvJLc0FEJnkazoViYswd1bi
VHMvys9JWlCyNgGkqrcKsi7V3K32jWktZuGC6ctfoscEi18GnX/UpxuFABeqzlyDa5A5FEoKXLxX
oORkeVVoJcxGGlQmLFIHZKzrF2qz+n7S1xf906wvPis0T3CxMrOmtfGUHUeX0OBGd+J9dAvwYGVs
shvpmU5+sVkqa11LCD/NHTHSr3MfC1EErxHkJKbSmraeLTvi23jOMRGrV4NLUROKyxbG2cKdKsn8
wxdx5ZeBL24KMdPUQa7YyrQO101hJyvvznKte30NMqo4LxklXbsn/t1Yljj/nE/fOFGSKRSbJj73
lN3j6Qdx0sJXvPZKfB7hIibHSNLSxiLNz53yUTU7QZPcHPHW77fK9UFwI0W4lSdQvzgfSdGI1iSP
8TlLzsbwDpIe3OXCHbA0xsVx0H0hoIfNFZAH/QkV1w1U360o9wupxf+w9f6dy8WuD3ot1/P5MqM7
SmfEEZv1GmwzKTs7PkpXmW1taEHI/FFkL278qzcNKqfGP6YWWIN/3RBBm8rUzsjS6sIp/xQ7f4u4
9Ma/z4gf1u1H8lweJUdfJ/tecuL377/iFdlMdHcVnbExDEYYcv4En3Zj5JtZYVYqKWLgD6tqMM9j
mYFdAz5MAwgeTzG++RUG8PCZfZUcshe0lyIvnwqzQQtm0DfBAMqgymd0WtO5fSgjwyRFB5x7Z0G1
Q94iiTVWGoxc4Q7E+YsuQA+OpmLBVejasUJoUMNbVMaT4fJBMtQoBa1IOkQms1PbxDUFeUFk7+o+
UcmkyXYpXv1lBMzzO6rFqKTUWofVKszddK+8NO+GSyy+UlwYTRZp1n93VpyfBSogs7gbevFUD79+
JPpUWdtOXnKW74tdgNlZfP6ARPTUbJaLY1efAAwuLErxMHnFS826Qmr9odY5dPpJ5CzUNlJw0Upw
PiZH2yunxlVwwA3uPWf6rxYo/0zz08jzJ/60F1H4yEPc3RgZGKQovSr1TKmkmSVOcPeChQvs2rH7
PM+LRR2TGKZRkORnX8h3kdDaRaAxpw/kDjY11MVYW4gorklGopqs4QmB/OrfVht+14DpTMT4PKzB
rNlKvakevVWMD2gG+twu+/U2XC1JEF6r130Z9eK9IYH1O10b4cc7GGXetKdmC3RtNR7z22ChqbI4
w4uXJ8nUNu1ywofZlHPkPtnR9whuqQphw4kFJ3Eb7+v9kkP34rgXOyftEsNLGsb1XhH2/YWwEQr3
4To8lysQPU/jI6JUuWgvZoDX4vHPX/RiD5lJY1ZGxBdNdoBmwYjTHHVA+YD4uZ1cdUsLYmU8+Y/B
f89wv3zTizwABFdSptBez3nUbP1U3DWeBH5t6Y2/GhppJNIm2gMA782L76kHWtj7VB+w/R25C5RV
6QTr7DBikAUIe+l8XLvCEbdVMcSgvPeXJVdrBnoRtVp+Dp9pTTj1Zs5nypVwP985sxmX/PD963f1
81GWFQnz0SMx/4phtFYrFANAuDrte7PZlKX20ITKSxiET98PdXVun4a6CGXg/gplVhHd+nEIxxGa
FKjJ74dYms1FFGNkPrpdfgB7awBDN1iPuWLeU7q6zSbz5/dDXd8Y/07HugjWE0VDimfws3OLagSY
yF229l3EOT13XGkUPhaDpIX1u3RHEJIS9+l5J47cYrQC34r1sP0YnBgv01XlCLv/7xEv7s0ySSao
GExRewxknFTbzSxsYJcIR+trJD3sZR3X68uKnTjlUtWQyDq/voByb8B29P34rNyKDkbRm/QkOFBl
neCQrpdagdd6/CZBzP8d7fIjtlo8GnGNZHqzRiZStrWtdzdf1DAQ0XPDYn7xvpx//2WqpRncJQpw
e0m3LuaXm22lx6UFCyulp2gNDWsZKL49TnXBqSjPUjk+SUVo2vEA1g8QsUgZelaNjNVtBgBqR2Gb
m6HRbgM4KcAilaeqCo7QKVR7YYvPYff//Fux0vv6Lap2siK03rJzsCt2kPP23rbcRSShy+tydXMT
EPwjlC1Z4sWyiMlgVEInpGcVfr6mPwGnXJjM1YX/d4R/Cg+fQqtMjFhUQSbH2Ce7k0rnrn+N7wHp
7axXbWOZDhqTW/IN5x7i5sLY80JdLiQi5YqE25Fo6pei0SaoQEmJyujs5dY9/gAzc1lxOos+jGxE
CIdNYkkvpToKCtolkKcWAr1rq0vQbsza+hiBXK6uhYtDm8msrqFUrmk1dqX9/H6K11ZX58yaiiGT
GVy2RFGRqdADhQzuT1sF5oxR7IoAg1taDZ38EsLEU7OFnHWOLP5e1H+HvHhPJN+cOi2oMsDDxIzK
YwhzIdGWXGevLp1Ez03TDV3GQeXrGchbqN+CFObnSLNQNtip8mL15epEPg0x/4TPO3Nqc10w+DrZ
UaNbpTrIBrveqrFVnhUEmG/Su/RntVly/Voadv7vn4ZFP6wKoHyn5xLNLNsqE2eC5ozY6UKIsbSC
F5EarfKyHFpyGrzMeht4o2JnypK98rWXX/+0hhdxjKbCiUUhOTvnSkLPCbtox9DbN87Dr1oNxtX3
u126OidDp+Er040F+PN17RDTN7wipxHbrZW1tR7P3l35G8Eku3N5GeG7vasLq3g1wNfJfSWcvXRw
aRc1ksFIEIDTk4gkRnS6XQk5zzF3/q44lKvJmaNRHD2WWs5X5/lpUPnrPH2jFwKh68JzA1NwiOm1
GUvzmv+Jv44xgpUmXXqcsS972oEPxBlELfPaFzTQy034u0Ip14YG44pblL++/3TXdv18A2rAX2Ru
5IvznOqR4uehmp7p79gKTUrERhAP8+zvh7m2cAZlEl4yazZpv/haFkjpGCZaeuYyDJHG7IPsfzOR
eS/I1uwi/U+l5tPx9dGQ6ABJp+cxax+SuNjI9XTXW+bCVr8yEUvBiksmYCFrv2wi5b6YABSGW6Nm
0qYdBgQAF+OMpTEudpmamR6rxWkCloC6AD1npz/Fv4Vn87FfCX/yVfw4RAsf6Mo++DKvi33QGgiH
wmgIzxpK2qF0hLkkQJ/+fhcsDTJP/NM30v2iRcWcXSANj0r3C+Q29JHvh7hy8eEtgrk3yZsJlPNi
HnVaNSGd+ORc6qKTSB+dJm2H6E/iLe23a7GyxRCsGsAngtd5sp8mk3gQyBvUGPlKvVvfZNi+Nrb/
BLKEiFBYSXffT+zqePTWcKfGuBTp74sjNIFn1rnM0zP4gTn8jNbeL9rmw722Rzj3nG2WKsHXvhbO
Qxwlk2OFvsvXCWZI8Ws1u/2s61BsC2FdeoNbV/l/j1ssSyJMor4oKn9deJk8+gpaS8guwQOMZRXz
5ve8lnffL9+1MwVzYMYtA2D+y96jMDCWUPI4PZtacKdO2ZMV9PffD3HtSbJm+DAT4SP95YJWDIYi
CfEEC5oeLC1JWtgQaO10U66gJxBS2MXgWJG9VGS7tufnC5xyMDAoLHa+fqipT1upVDJ2YhwfkrT6
jdD4uU1aZJ37cCl4v7qQlq5IhoQtoXi5K6oxkoy4z+MzNWgCQFJRI1v954Wkw6pQcJYViZf9snKv
RhVqLqo+v+3xW/EkUWQClfogvEmbwQ0O6jsmVQsB+9+bfR6SejonWv7b5g3r2rGjVsIaqn8E5W1s
f1jx8/fTuj4ER1edO8h4yn39TH5qeFbVDv45yn/GYWNr4an679ffPI1/x5i3yudLiehk0gq4jFME
oVuExNOvWmhkqJUufKS/Nx0jYaut4q9m/V2ai9sEaSlku86KTKClh+E7FKBTaJVbnR3ifr90f2+6
r4Nd5DZVk8RCq6p0SL3hoy2iV2AAS7j5q5/n04QurjvMasImTYz4HKDHZCotjmSJW3vFwi0x/9Sv
8R1TwfsH8OqcgF4+UOXkpTkMi+gsj05Ue5CtegCCqmHt5THb8N8CGyit8/36zb/9u0Hn9f20LQYJ
J2i1lhl0gzDtutuGO+BIm6X60dU98WluFzt8yASvRfMiOuPu8Dhk2rEDYmZHtb6ahXa/n9LVLfFp
rIudrsb5P5FYdFaNcYM7kF1i2/D9EFd3xKchLrKaOIaXgANJfFal8ZBV4R3H9wX60H+2+pvx/1xz
CA2Z9CsvhkETtKn8MKDER5Ural66BmZ99aR3S81z6dr3+TzS5TEyrSzu5m0AC9+VjulNscbW2sl/
eDuwnkeMUz7qd/Hh+1W8tvcMEMdgtkHFUVb/uveMGk5amUes4ibcIiaynbHhKJEttGLnVbrc4p+H
udgPCB02StDVvBkIPWDmyxJ6tlY3jkJzOcVv5/tZXUl556/277Quvlohev0IeHFeSwmnjDV6tSsA
ve8QHR0PlWRH3C6Bt6/tx89DXny+cZKCSZSS+FwV4MONB5AYbhv3Cxf7tQvq8ygX92A6TSA3xSk+
w5+2RflURCMaLA9BHbs5GuxB6S6s5N/VwC8reQnr8kczidOGYyanAhYCMbq0o6IcilB+knHSI3td
C9HwrIrojXSB/PS/GH4uegNwnMuRlwHNhPpKkLdK9A8c3z8o2/9D2pn1xo0sWfgXEeC+vJKsTZIl
Sy5Ztl8Ib8193/nr56Mv5naJRRSne9AP/SDAUZnMjIzlxDmznjkUEsetAtPa7QMTqii8lroInPD9
RRDzXPY934xeu/JDHkOxAI64+VYAK9lYkbxyFRCEZBTDZKBNWT4x1CTNALRP9Cp9Gp25ERO4/gfG
wXczAHWrK7J2KAnUJPQcud2avkhLVLKtvvZM4RwDxHA0tf7SZfmRwcstDNOaw4cKRhSpPDJAt4Tf
jcihQ94YR68mM8ntV6ETN9z96pW2TLAiaMASwy8DtCbvC7XScI/Jg3dId/QeIkc+J29zuwW43aFC
8nwLX7d6KC5sLtwW9EioQyktp6/+0jKfDgntJ63K0EqqNlrxqx/qwtLCYeVSWPdyTcGsgrlCGz+r
3mBLsCNsHL75ey/98Ay64TFDAVhcJiOWPAZta1Hb7/Yoh5GllmR0NuKqVK+GaMt3rB51ci7VghpD
pgL5/k5BPIvOpc9RH+CJJSlGLaly6i/DTn6YB5C2PPAf5NXV6iz63hqDJ1S/F5s4qT5scarKJvKC
QtjvNuguoykHJejjPGH5wXitH8zj9LtAHJ6nQHOg2tEK/Ojx9j6vfs2LH7J4C6KgjfSc6h2llAB5
g7dcQJRt3Nje1cN5YWSxu3DZdBP9E2J8wTjFYv84iSpkPlr4NgwoLN5e0Wp0Yv1tbalYCoGQKkQI
drG34y6TbWUf74I9tN7RD+hrcF7CqWQc8VBvlIxWIgdJBNGLb9Z5MpeV5CQJy0nJsWvWnitklLDD
mYQRXvIO8hJd21rn7OcXZwh7VArovomAxxa72qlCZiqw9r0WP5sv86EdjsEP/avqWgfzmD9tgihW
7silvWWnL4hapTFl1udTRd6XL+2hdOSv49No2fMdCaeNAGJlsFWH1gEMIcCmecRteUk8QUxqSBdf
u364E+XhY6Na903Qy27dUcCUFRC8ZggjZg45V9mMX9W2eGomBFc6kI4jjXXZgBAe2n9PLimaRN39
CGBp1wsWHLL5uE98ltLMyjG3j+DKpZJEmZFcg5l9yK4WL7TKeFOumnwZc9BPUgnYpIN3qNI3Av61
k44dQ2JERLSYb1+cAMStOAFSHL8WX2C2/k6Hyw6fU0f4PMOTehcm1A9wH2y91CtYAr7L32aXIxZt
146C2kZzWQVKPN0OkErb/QdL3YBlPf5zXDP2AJCqs/wsBcvFOUgzKS38ygxfW+/NE34N6cbE8Orn
uvj3Fz4QkliSWr/DB5bPhZ8jPYhup/L99plYiwrereLqY3mtkVm80PVfkxs49WvxI3R06nnZHwwS
FFoby5JXAuJLi3/+fpGtx5PQeOUYklp8mb40D8U+eDJe/d+y7ggganq3f2jPCKLussN4mJn/TrdX
vDJTMn83oAeSDDTjaqzSVxHsDVC7e51gFFEVNO8hcBHQvIqcBo7zQlZB0ylQT8Gs/tilkPXINTzH
SCt8EWPhVTQn+CPnm6t2OihYeIRt0Wzv4gyRgDyAWCXL4UpMogGJF19A27OC8a6Sebl9KdzYzJWo
kbXMYGZqiVCtLq60ZmWMTrYaZ957CNOXQNty51sG5r9ffCxKrzFMjYSlOryTlScdS0Qwb3+QPxnQ
1YtxsYj5IlzYYL4Ueb2p4IMUHVKNxgD5Ujr8LFvhTPZyCFs6ukrA6GnmC5GrKPUpt6DMgrXGV6LP
I17M7rv2OKXCg55DLFMX/mM4Sc4o1y8lFMEIOv1MFRqADB2i9tF2H4VKEvZ65R0g/Dj2EWXeIFK8
DT8or+7dPCww9zolY5k7THIEV6830k6dBzxSJ3PDO/MjkEngmihIuWS60HFpbn4wACEpUA051u+y
ONYgU2JnK7hbiXbwyBbkQDQiZObY3+9yXaHhZpVa+JrU1sgUZfo0iCH0XiWSHs3g3v6mq28AASTU
4jq48auZuihRhqix+hBnzPAoghavKSP6TucMO/QX79HzqnR0YGxUXg+3Ta/tOuIlqqrOvdIrUCUP
oFWrMesMM+U0NuUpo9p928SqC5OIbubXjXmQJdMJtRGrDjNWZ3xCn+MBzfu7GgKCAwHybtx7DwiS
ntQH+EJ7O+324b+Aw4JUv7C/uJWa3qDiFZXCuUW9U1DvmZ5icnerBrQWyQHLA/wPlwtTBounoW+t
NhU8IQD9P+7078ZRu88PqEzvgqMnzMOezu1tXf1ysAZAxESOykDm+xNajkWjmKCpX7vQjaMfYlFt
eJqVFhb7dmFhkY7m6M0wqUv2NnMTdKfINRGE+IXOpgvpHyh/9M7gqmu2zM4v9dLBXZpdXL00lRGH
KFhYcJr23p11X79ab/6uetMe4cZw4GZ/RkR3xk5vzWjO//Ity4sYwkMFGsmcNn4NZ8G8Npql+5TH
gQdj9IVdrAob4cR8JG7ZWxyZzutFterJ2wQmFyf48NQmedSyzxJ+PBsTW86+luVWRL7m2S6215gD
jov3Y/BHywOrwPuBPoBdSyL0epMHHj7/WKv9RviwuqOcIiAScLVR63pvLJ6GGPE1L3oVC+VrWhIv
6OGzKqDHgT4WNMWbldjVw3NhUH5vcIwDq/YkChuT73bu4AJa/Vp8ir4A+HcnkOLGHeKV4ym685yt
2vZqSE1P+b+LXYQXRdgZoJAJqevdtJd38U6qHeWlc2qYcvBt+du/cAAX5hZurZLVuq0tEhTBQ18l
Zhi0qNzbJrY+39LHIHxXg02PX1shbe5TyfusSrG5i7yS4DqIHhE8Hna3Ta66tYtVLZyOEtcenCTE
8ZOi/pX6iOypY/vP58uxcGFkXvfFHdC0Lo2gio6YBmPYJfwV+OWWF1spfb0zsfAlKCPW/ThDt5SY
YhSiGafpUUHv7oSOw2EruVp1JBfrWTgSUUK+JUxxmS1HIITttPEA7eC201+1WJ68cDiGyUYJceOm
LSsJfsTcf9ySmGTocxCT2r18yiBJKjMEnp4Z//z/HYw/g0wX30wecBuDQGw9tvLdUHpHT9Y3/PF6
pEJuKjP8z4jsshojQfxRTzlrGp/N5/QlA2sg7KK3YA/f4FH4NjkT8RiUly6KeadN2NWfHPjqPfjb
/HJLRb/tgaX00Wu5M+mPGfeI2z0h7YyIMPH5ybqjeeUK7rSBJlo9PRdmF05abVUxFUIhpCmn7esD
7Cl7nVrQVqi5+vBcmFm45sLSC08baXlYVhYdrdLclajB7EV4L8fEOt92I7NnurWVC188tSOMR0MT
gXklaC5OcS/ZufB828jKMCSXzgT5wvA5ZDtLUgewz4kRNgLP23P2IDx1D4qr/Zj1q3edYxygtWw+
1/N4GY2WYisRXMGAYZzBYArrGhCCZYGqLcIQ2aTIp7g+U0fpwGLm3o7KNLJ5pDx6vL3YVcd8YW7+
+8X9GyC+NxU46V/FPHhuawh1aI7cNvHngC+/GtxhkC7CSQWAafHVxBb5u44ojBfUvENXh+nHft+e
krstcMIKzx1EnDNqHdgFfejlTfe9QJ3klrxnntWdxR99GxQdo/0q7zZCFI52INB0ig/DoftOvLCj
hr+VY67e97kEp0MOA1Z6mWSaNGDMoGK5CVPdwhtyFCBzeqLOg+JE84jN3ruP0Ws9jset+t/a17w0
vXie0swr+4lpmVfJbxHmegzTjYHrzcUt3iR0NC1/QvoSwfkqt0kmvlg0CvYW/LM7LwCKRjYW2hQF
mS7p1S+thCKGhzSzHOt3YaaVThmY4jGfogk5SmHvd+VGxrYS3DBnREuUczbDABcHulTiKTFa0kJP
9u9gnLUYRi2HeytBxyzZ8hSzc1uc7HfGZn91cXvGQqnKypuNfZvhgAj6/DZPA/U77Xu1Cb1ZrSdc
fF1zEeOLoBLhhArAwzxTsJvDjxnakWIXrnAesXkyPDgIp81p4rVqJVdKtSyGNOEdXSzTV5oIdm5e
MA61WFDNU1C1KOy++QC9MSKWH1Tvq9ZuQYlXDzPwW9rpkN9QPHq/uUyhVJ7QVMIZgT3VRlnzszBE
pw3ftGaEuVOV0X5S/KvBd3ocWez5DITPBfMEnWEm8Nrf1stMeluepBhti00w5+olgvLBNGFfkJG8
XDzNkTiopShCPcGE7S5w4BQ7lk5HXOC50qPKELF8pDlQv2nu7dWu+kdm/2h8qPrcu1l8SAOBbOBb
RfGKkN/oxJ+to3xQ79TddGxQi7GrXfIIpYNgq0+QZJ/kh+bV2nxx1gIGSJrm1ir1qSvowhB0pVWk
8/g0yueFYCsZJFryS9no+9urXc3cLi0tXQH8uXA9lozhzNP+fWvcaaX4JFDAjXrrTkVjp4b02syi
eCcg9jvLiD42ebXhkNZO2OWvWOx5mdXKJMxgm66SHnJd+mHW6fn2Slcj3Esbi/SqjJux6yRG4ecq
VX+YzvDx1QfprBzV78gKuTXz1EPo1B9lSGZRdM82KWZX3K50+QsWl5XRDKS1Zz4drdNcy6xPWY4E
CdqsqNxV1lYRa90aU+Nz70IGmvLeNaRJ1gYq40hQotG8rVv1TmirT2Byzx6yQUWXb8TSq98QzugZ
m4L6yxIT0GY89aLFSMhsCSWeaWs2Y/2szpAXRoBhWF3OBCXemACgY9Q5e2AcTuZGogjgqJX7n1GD
LULX1RPDc2EaqjgTOS/tRX1g9PI0zgMo5nPyEH+PP3ux/Wfm1XcER3hNHnPLDs/pr8aZGbf+TaQy
AyFpjtNIlpZfUNGG1FDzjAnATrczqIfBsh9u34r5Yi0e55k+9r8mFpkJcklN20Pn+Rrovw1fQ3Hs
KSy3TuKKN6OPICECxOsrW8squGGlcaPCxfmq5JBcTL9yRd5P4rcRUePbq1lJzPHbzAnjNOcZvMWR
z6WYdrufMC7cqJ+UJEXUWN1BX4sQW9neRx3AooI5iw2rKxcNMJsqmXO7HOjq4lqb0iiXfaAnr3ml
oFvbvRld+IJ+8R5QU8R3UzciqrVzSVsS5vS5MUkStIgv29A3hlTiXHjf0IMU5TuIXhsIHXcwnD9W
u6beGxrKVGhIIHBiG38R8xx8d/OhXPmsRJAWDQZeKvMK8oamqW7mw4xv2PtHOC+lI2rF0HvSjT22
H+Jj4s4UZf1efvI9G/0SJ0ZW6LWI7z3JQXZhe3R1dWMYS2SMD4oekH+LJCofUZQwERV8FQ/E3XST
lONJgyz7t/dRgCtNOCBIGu2EX9av9m2bqG3lLsGUMUModVLTK7oqz5vaQBsARQX94JYwloawp2bb
xParATVxEQcO+uQrfJ4sl0kWhUP4SiHhRSoL5K9G7ZPcjUiYyuZfmq/+NMzxydDrAKG6nnqll96X
kfLX7cu24u/pjf/9M+bjcRnX51ox6l1Kb0uD3CX9K4o3goI1yME7C4uLpYsI86YewW3lDkhPfpbR
aLbDu+7HHIXR6vX/D9C2rVUtskMxj6ouD7GZdGhOt9+mUnVu79vaMblMvhaHFLZ/v5B68iEVZZdD
SW7k+PXwHT6n/6ehxQeibmJG0VBgyOpdqYeqI0UybatyuFaMeZffLb4SPLrZmKE5f+6d6qE4IedD
OaZ6Q5/VaX/Jm+jvP9XOxZP1zt7iCyFN2aDhNu/fIYEa36k/dMcZWdlDeLIJVl6LOd5ZW/haIS3G
KE5YXfgZycpjfYCUQ7Uze9qZ0EJsvfhbm7kE/yHKjG427KxnsPRfklN1Uo60HmfnNSASywI3KzHz
cbuxncs8y2/1NFZRJOaSZefwe/qS3kV7yYBJdNgVIhX7TYsr/kuTIPoiF9f161lrOUf7nNHDmFpv
dFbc6QhzNYfFJ4aCte1w+7atgUbmNJIaJVPXIPEWMYHZN8VQpUwLNEhc2MIX/3F4YO7j2BySD4U7
7UPeqmIf30kuXMjCrt3Xrvfkf4R83ODtvBOeZTfei6l9+2et0AuCd1A0KmDM6WoQxb73nvqYBJNR
eSGPZ0tVpH0UneCsPfkvzWngBkFau2v++okQnTPcmQ/IfO9mst6f4yl82qoIrvhZojIN5DrVC+Na
uMDHi1sdOiHn7GcV2uHnP2O1LiLivQ+dbLKDR/Z567tch2qUnlQo+4BXMQe2zLJHgSHrVPStsy9b
PyPNO4kt4wBKcyfVxa9Mqu7jaStOW+nqkwoRFgJZhtLSWpaNU1i0xkHwDC7XuDPSffMJYWluc+9m
Lz6djftg528PLM8H7P0FM6gmwBcoa5DbXXGgDDI8K92kG2c5VsGKjWlsd6isQfZ9XyrILom1/GgU
YuGYgt8jo1i+VGljbLyl14/O+x+xcJoQDFrQzRhQro3fwu5bN3h7UUh3tw/1SvENK/P4A9AMBrmW
1ajY53CZInIDSKg8639xgA6IEuysg/CtsL8mO/nHXHy7bXQFpvfe6GJpw6CihlFIxrmh7R05xApu
fATYudM+6Yfka/l7JooKnpq7uYc13SExCV3Lm7KLnrcoW+a34OpLc6fJFec0eBl+Vn4qV54/Guew
+mUJP3v/Tiq/TrJiF8rk+JnmpFR8N1Y/v663bM7xzEUUNnW1Vk4jWz5QJhM5Wj8ZaXNBGIbPwiM1
m9106Pflxwk8VcMsluL0p+qDdULyC+aYrYx59ZSRJzPvMA9gLxNW3YxDX1b4MY0S+kAZg+e4Dg8d
ygLu7WWvXmX5wtIibzU8pUeKqDfOyQNyFgq3eEaF6m74oXaNu+pFil39//A+r3/hvxe4iN3aPByR
TOuMczF9qqbIrY03dNztWvUdU8pOpSGjibDRbd7a1MUXRhW9Nf2apVZVvvcFRttHxJWT7rixpX9c
7tVRQqBNp5wMx9pyQtHPC6Qc+so6V0Xr72W/j1wfGeTPLZLOTp0UxYcMYY5DlKvTyVNReUhKtblD
EN5zhtCDf7uoad7E3eT2InqVeW70O/DIL7pagwhlmABCs9xRPeFD49eq27Rp4lSM8Tsyon7uqA8S
Qo8F8yShf1R645T0lpv7489mDH7kVnhnjOYp1qlBJnWio+yao0sv77tAcz0fSHIqf/RjE3iueNKN
+gHVkx5VdUU8t5bguUqtndRqelCj7C6Mm4YKbv+xZHk2WiDFTlMSOAnSWrabfuxc2MZtQU+7D7Lf
vbWeFz5OUjUdpi7InyF+VOB+pcmATLzgMd+ChIfAc5Jbluvn5slK8l+tGOm2PJn1rk5QrFRmJd5Q
sGnx+a43BUfZsE6SERxC03qaJI8yoCGZMxrpg6mkSMijOzFAllnrIgBPaUidKlF+xn3yw8/MfY0c
F1f+xYq11zGa3vwku/PV5qhOldsZSNMq5n079N+lZPzYaNbPWs12lQdXVdD0tiFkdw16r9WY7q3M
uge796QKyR7I8j6RlZNelgcUnz6GVVDdA2uv9oM0UGcrtGifGvnwMKgVdMsK+phip0G2K0vpY620
IyKUfQv5e1IhXC8k4UkNY/2jWRXKR30wJ7QLtf4tsEzENhQ00u/1VNhrenUWhjx08jb6ikz76xBU
wVGYosipU6VHCn4L17N6mzQKXqJkgcVfYm2RKvb8Yiisc5xyBrMMvZOxZRxDnPqth+m6I8TDZFCn
oRAl6VdsUFFeJ3KtRNa59PTmoLTG5Fpe+qHM69GuRbqqU0Y+6yVG+Wj5MwFb7R+qtGRGLE76r8nU
qw6gruFe8srDZCBbaYY0WjR96nZMYH8Rh77ZeE3WNodyEhNkikKEvuRykfoYSHA4mmfTiM9hlCFQ
I3vfvTLfmjFcNWTAUKQRKwC+XWRVYTchFhGm5jnSE1tvPSdukEHeyqY2rCxBJWklNOEw1Syn76j+
6b/KNniQG2+Lnvm6ZmDM0iOmqkPjN4t/vX+DzTxVYim3jHM8DCfFq+79KNkqfl8X2ww2ixAdOjPY
OZY2RqFAqnx+BSY5e0HilHtWfPCLvrHrUP18+ylY27dLW4vCQTGoqHWE2Mp774s0No9yJLz14ni6
bWYlk3+/pjm2uYhduro1RQFV53OBpCp974ekDlyv7u40xF1RA3iGiemA0G4Pg4zoTpqx0bFYXScK
YHNTBtj9slycxKHmdWFLuNJoJ6H1joowMsNo7m+vc/XTzemuOsM7rGW5Ni4HGPUyoiI1+yTMgtaN
b/fSTzGVNqKiDUNLfKvVkmbGA9GJOSBoJJLlGJE7ZMrXMco3TK2UWvl2fy/KWKTVmdCnlZrMUQlq
idZ9iFIT3KTfPNfY4VFd+t+uvG8cXbRFN3ZTNLU3Ts9a4At+YfavJJFX/eE20eqc14lkLhMfMl/b
NWZ77Dui7SYb73tT28igVjeX2J7KuwpwZumyGDQZ06DJOCwwPsJUscO+jV4WGpAb+JF1S3OjcBZ5
vmpAz8JKeq6GrKzm0wXBi4F0oRMwuVNY1dd/cTa1v23Nv+XiChamVCr0mY1zFj+ocs9Ikr4fOZg+
+me3La05SaYJyYpo5yOcu3D5AXp7epSZ+llq+1OmTI9RU268uGtHAgFG8s/5EbuiIsuDTi8Sgvez
gSpyHPDANo9hIH3wopfM/Hx7OWu+Q0cPhgIWDyUP5vuNo9sVKKPARzIJ9KwEFUEJ9QH0K2+bWd21
CzPz3y++j5Q3mSYqmOlL31XNly74Nw8LQbZOfYzm1RUJrTqVFaxuWEC0q3TUon306maw5UCwUe3e
aF2tHG2VeXjaVpCpmUzEvF8OYntRGEIQdpZG88HTtNcy7o6WFL8Ahdjd3rkVhCKP5YWtxdEmjBGD
JBiNs/jc7vrKnmleIjd1Smi4T5YjPsUnz4YKIrCD1y1c6cpne2d78bKpUjmUYSYaZz0TXqC7eSvl
auOwr5SKWZ8iQgv2p3q3jGTNUTUFUWu4uoPyrTD7Q18j1aiWFgCKlxBxc5SGaUE1aIpTRFbNc29K
h7jUN07oSiFP1Sn3IL1GNZO22/tPWgiSIAQKflFBIT5CU89rP4g+HADR6KrNW2tsHKGVi4c9Gm1o
rZKsLokVFLmO21SLCBqo13bNp8yqyUaSjVXN3miRCyPxBmcxpWPNuoI8aXUwKBLOEL9IPF7TvRTK
lzrL7QgyDCFQD0X2I8tfbx/Zta2kTs3dmNkUrxIGLREno7R87TzqCSrHiiHZsZmEjlEEd31huJGm
PafmZtVuxW1qIudIUiGuhelw8QXbLGiEvA+1c1tRntz5L4O6G0gId3Mjh7noL8r4pOWPozsjsLdK
RlvGF7fUR7w+gPJcO1v6Dx2gXBmEdgTRYq77dvBvMoK5BIzjQVJavOLJqGsTmUc11c6VMNpW8DX1
mF+Otubn/9S5FqdnTv3+vEIUUpY9FWnITL8X5h2ltBzasQQhnFN1DoqLc2m/sxtbhOj7cy7bvBpQ
0wW7QT5Mr2hiuLeP1Aqu2CCZA+TJk0ubYRm21JluRkbiqecw+8TZk5026RCm/DRMO8aPT5F8Eqfx
5ItQaN62vOLq6bhA8Gfq0EBeBddt2FkiCYt6hgvHtqrMKUaW65P2Fp0vbRhbOUVk9PM3JT3CJ8x/
v3gmhyJJ67Qp1HM/FK4RfxUkzYE40W58Kmb/lIEHaAkNfli/ETsCernUImh8GvByFtL4rj9I7cfA
2JqgWW7dbEBh52a4JVoHS14EOQ1RJZNp8PvQJDo+dTDbMhEyVRU3D+V/mAT9xxidGM7HDHtcbN1o
ViblcxO2TjU5KU1/rPVyL+vNxpDz0rf9x4wBoxbTtnyjhZMZUtHs604PYII372VNPKQJpGReEh7k
InKGIQ7RES622mzLd/iPVQOECtsJ8GhZkfeLZEwHj8UlsRLbtSx+rUPjy+2DvnyQ/mODAT+g+yJn
fRHYhnVeKHEWhCAo9YY6HfBBq0je4kLf4qFZnvI/lnjyZPSk+VBLHFXemVZg1FnwigLkqVW7bDcp
ymny/aNv5R9TL9xiZbqKMZYWF+GnoE591Qa5dbY+VSeIzz7UyJrHTjXa40PxzdtNv/75XnLgGYH4
4zuWUKoOrQBxQj7lFVz8zya0/hItqolyBSb+tqG140iHQiP1oXBzhV2yJiEPa3kC5lEi7JG0tmD+
MAoavvp3T1L3rSFtGFw7ibBI4Axpe9N9XJx//mCFVTII56hW7o1heEinLdLTtYM4ByzM41DdBPb5
3gnqUeVH0jQK5zL7FVTqqfXgp8i2pEpWregwjyn4J8S6FgvRmoLqlgTlQuJ972vN8bsvvrwVfq0e
PLZEoS0JOwxP9vu19FWlQQ7KhM/QjZE9DcaPXowLp5L7u1YbEaaGlE/Ph71ah7/TxPodefkj13BX
VvVWVrnmjS9/yuIOxMOUFHnd+69SJp9y7ZOatne+xuz5z9tHcn3NM12YZADru2LgAyyBK0F8GmCL
f/QGZziF9O/mSQnah33MTMwWhG91aShC68QIIgjGhe+XMygxfK8Xzhm9hji8kzr4J8qHrul3t9e2
YoiYlqgdngeaw0vSbssP1aBpReEsDvGuQkpUTRu7jRnYKrfyonVTpJfzRWNRC3dcJqMSlAU3e+qo
rteBIjqeH0EzbErnrh26jchj5Tqwsv+aW5IJDQwwSJrFFpqJfJ+oldO0yNLmzeH2Bl5ls3jid3YW
9TatMZOo07AzPamHfueLjpHb0kN/yA/SY/bZ+CDuC+hNfkklVBlbQfrVMMbSuvz+OtZJnA35GPtg
51GT8G3NY3b4jpmMQ3iakTs9/CSm7WtO/ZQ+bY34rvjqd0tf+IIgHPs6VfFroWWdJqN1jFh1JuWT
0jAfNT7J08ZF3PqkiwufalmcCSNbrQQQ9UBe7sGEjH6fe/uTrpiBYptEjyMC//HyNS+SrJflGOBV
591xcOyqTrjlG7XELSOLtQxV1TZDZglnA+xJORzzGGCs+v32Sq668RwPlkJWbpjUw64IbKKuavoM
YOMfz5V3rqzanms53U7da3f9g/E5exbv/dq5bXblpmPVohIwI6iu6NH9EBy0EvMSKaV2pL16RMne
McBzjS+3DV2BAP+zvv9aWlKzQnDbNdA5CEBMvIMK3WGwFz8qh3mazHI3Janmq3yZPS6tLa564Fm+
0Pg4y75AQWboXi0jQsZIfwBqGdltVX8OwvBRbMp9mw+lU5TSFrxiPhVXv0AhbZxfXx6ixbvga6bf
+QkvUdMfgvZ1QGL69o6uHstZXFdjBJUMcf77Rb7WDk0QxaUBL41WU7i3dpN0VIatvtz6d7swM5+g
CzNNkGha3qiYuRvvqtM84K18mNsTMwPsFivNmpOkXs915v3W4dla+Kk8FNrJV3CSw16wbNL9gPqJ
vwueBEf7NjjIBPxsGUWcmyHbWmKzB776ZKQ5IKzo216l26mAtAOTj8SXp/RRcYfjdNAOM+w+dhnf
2rh5a6GKRZKGDh+aQ6x0cUBk32xFvc+F8xAK1DO84nGQldBu+2ZHl+QuGrS7uuzPOO5dm0u1XUj5
C5KBka36W7Osq17g4qfMr8e7bxxaMgUF4zzGb015pyGLq5WPsrJ1ZFfvBG4aYBMTy1dSw0HMYFJs
NoQwbTLakyFIdiv8U1mdP1efwpQFtS9jTsvCURUKmpInISzCIa3Cp1AQ/s3FY/hbZ6py5hpbfDjo
XKW47ViFLHwcpS+a9iXNtsoXazuF7jmtcGgWeRQW96AFyygEDcXvvPkx9b+T4cdt57F60Qgm52oW
qJir3guqdYPkZZNHZT86V7WbP86BkH8XMw3WlY7FtNvDeJrxsm7wumF77Z7hURi9YTDsWg2GfkKQ
QSTqcc90qA2+zkMu8xSaZDp6Z8f7reBnzVPOlHeoJFAUuqqbhKXWt/1sr61yp/QrJ+r4/xajydol
AplKWYuZfOmqTqLXWl8qpaXxlH41wt6WrN72si9TILsb+7e+nr8tzYfn4rpSuC+sBLjYWbMhbGnp
mR3LAf5NDbag7q9gcGW3jdEN2vLOqys0weKYs2YLjAPv7RqmV0mK13tnS9i3ZUry+LVlWGGL3Hz1
7F+YWXgjMF4o5gWyd1aH7j5rplcY/863t3DNBO0asMSMf5nUmN+vJJ1KZAHLlGemje9NJX4wB/Vw
28T1R6KhI4NV4G4B5L0KTYFGDVMLAb2ZHjJvsuGWtqdNVfPrhcxtI5luDo+IiPt8v5AgCZO4a7jG
pvAm8q8L0CDcXseaBVbBfxxr8BfzOi8OG7L0wdS0pnZOMsuWqaWOk3G8bWJtq+Zk3YDKYr6hC2eX
dVpTh1GgntXuJQq/ZsW9tFnFXHlugY5cGJnXebGOpos8z5oSjByUPeyQz80b7I/uHMfETzoPnnt7
UesGeR7gAKbYeFWKCJRW7YF0mmckjAcYVoS3WnesHVXHzqbkA2HuJgPd6kbysvJmMIZwNbtnDmJJ
cFCqZziabdn7LSqfNcnfCFxWjNCjNGiZUyMzr0jZhKANKHjkytlXfdefmd+rn2m5pQ4++5L3sRhb
B+0iGkqw1Fxdn9STC39oDPp45aMXq24McYCV3pXQWLLE/e1vtXLGpfk5gs8FvSM4RN+fjcKMpsmU
a+0cjZrrUxcosw0A8tV8CAcAE1RK5zfoumsGXkmDHnWwzg1c9s1p5rAMf+uu+SQ5mtN9CPfiZsFh
/tWLLeR1R+GNnsQsQrDIgTpmNZJEjnQyrsGt9T0KLYeQhFLPbQMA/5Ow3SlbMwmrEPk4LyEE7At3
FMZJmY8BX635MriKG/MqfaBIxS2bXsO9ddoqpK58uJnF6H/tLdFa2VRnkTB64lkbhv2Up6ckfbl9
NK6af3w48vEZ3zYjuq8xSznDu7CSiOe8/pX0d8ow7Dr5IR5VwqRn2bP2WjggEDNtHMnrt/ad2SXu
MptSPQ1qXTz3ND/H7oehdnaYn8rq+fb61nYQwgEKi8SaxJmLN92rEd3wIUM/91LdH02vCWyqj9lG
52rNiomqHHpiiLpecXH0fZQRG9XTuaAxIAzWW1brn//xQua5q5l7DdqRq2q3H8IEFvSCco6UilaE
WH7hXd6iilk7De+szAu9eEWkpgYqGmjKGSh36/hp+Wb0ucnYUQHGvOx+5jly12Np7LVKglk5NOIN
R7Lifd/9gPnvFz8AxrCuBgs9nlF4OpShSUUq9L8KwnS6vZ3zTV04D047zCWkCLSFlyVgL078oQ4a
5U85qj7ETMDMDP9bI2xry5mZ8gxe/pUeklyNojBNxggAR7J19VM7fEqFaSOEWblLQAlQpUUpjTu8
PON9I6dJL6fjGWpIVw4kx4x/9Fnkasg63d61tUef5iJNbZqYMui5xXVS/TGOTTMV/4zHzYw7nWh7
iq27LVT8si2/IXC3YfL6bkFxAxhDAgduAkBZnAjVy/TW7HhZkofw0bwDcLLXP+q/Qkfc+07xLdzn
P25bvP5mQDiNWRoVSIR5lcV7Qumb3mQq57R9CJLcHaXHPNsSTLsCx4L1BfZhQOmNHiUuZ/GUyHEX
kNyPyhnAkPTFf9H2KqUgeKE+Wi/Gjq7HsyjZ4158YAiVer1oN1//+TIvfsCyYNlLhZx0ummyTBTD
LeljodS7KlY3HPBKgY2FgiwB7GKAIFhChySpHbRMak1QwDMRH4fmLuWdHvey+89HRudd1WZmD+hY
AL4tiyNlWsnaAMj5LBnt0Z+kz52eH4CIu4YeuYlR73tx2ojuVyrb8+oYc4FpWkYQcxGHWHIYik2N
TflZ/StOge80xh2sdX+J++YR2WO5dviC6dNWHrlqGG4FSuoqndYrlr6iakMz0Uv9z2VkmkD+rk9O
8eSdvCOTVrndnpPkEG5GQWsX8sLs8uk2Sj+N86SRzplxStXngPjg9slcaWTxYutkFkSrlA6XR2bs
EeaMBSK7mX5wrqWHv8EaM54N1ee0U4+zbBySjG9ITG2lNde+FNfGnlIEmHsGS9Oq2JBJRURcg+Id
9BIWL21ydBk8Q7kV3K040/e25t9y8daZHco2SkkMNDOIKwESUPCHwUAXnvOz8j3YbdWJrkQEuB3v
Frfw3pYYW5XfEOsFJwOGtviI/57crLCtn+Jh5oMWbOmofxQ+5w/DLhKd9Gf9qXB60VZfNr7wdSA9
/5J5lyla0VteZCRoyFb/Q9p3LUeOZMn+yrV5x73QYm1nHyBTUCdIFusFVmSxEFABLb/+erBnuzMB
bGK69mHMpq266yRCnDjCj3ugpfj08bEBZQKFzqZhWGzMWnLGHbQXnjcMrjj1C4OzwIZrKKdMhaSA
gaJ3JlswJXnHORDKsXO/ehJN8DRozlaKsnJT0DZHRAjwN8pm83ShlfMiamVl8qGb91Qn8lGjhX39
wzZMzDOEfsqMvKpq3peT4g4TlDcytHKvm1g7p0jqBKAp4MH5BZc+oBuJ0Iid7Iue4AJf5rEJDvXU
ow4H5Uar33gxVraKsWmhQyKDlWzRnU+pCjeuqgDq9amZATmXV35FI+s3vgqwL2BpmYLLohuCMmCm
dxEC6sGNIsZW6IFJwWnMeHSKF+oUHkc3Qpm1DwOkHacewslL/uRJxshzHCMYJPAnkoHLVv0Uqy0m
rQ0rc/fM5QqNhAYR9CB9ylFrBc0hTLakXLaMzN68ruf0ttHE0Z9I9RJ3xUfBdYcsyDai9JXTDdjE
nyv2FVuceUi1D+JuxFirH2mKa4AYSho2jsGKv8dQnoiYAYImS8whGYV2ysNq9MuSPOmDckxSiKDy
ogJQ7rix/2v+F0kAQ4wjWljCAPWED4K4wQHQb1E0Y83GEPPoumAGPrVBiLNrQTKS33KWesoik3dz
l3rRKw1305Y0+VpUhloQkhIFJAS41LMNnGqiJNWgDnhiJVf+nDpXh/YgKAis8j7/NzhXWVH7Mt9C
G9eAdJzGpG0XuHVIAvNckI4oM1QuJ9nFTQfkEkass8fkM37VnkFFlv7QfuU2EDKW5l+/6wuwNR4+
gH0UZBBQj0HvdRZsB5XMI1hKgO5RMMEcQ9khi1RT6+hdB8KxqE0cOT1GU2kFGW9zZWSVMkbRI8Hm
s+4Qxu9cWdhVxdsdZo15Ib6Tkv6uVTY3ZeVVPP+Zc2JaFWArBCATiiIWb+mpCYJzuzhqj2RXWdVz
b/7G+3Rhb3YI2jpSI6RWvF+CICGeXiZ9a4h3QffBVh4jqQApo7rO2HUuY5yiycsijxLe79xmn4LI
pyOmwpvlLSMBZ/o9cepwsWk8bPWfVy62jllGALARqy4xXvHYU0AU5NFHs9lU2lelim756C0ogg0f
teIKGXUmMg6UIpHPzb6wavg4pn0++jX3qqt3mfSrU07Xz+/aC8xQoQhHASbHDNbs/KaS2o55VMIG
sFUCMbV3Rv6d7QUnadFQjNytk7G6b5AKxawXgpflnEnXJUCXFGr7FZsWD+KzwFkEtbOfhWN41Gkb
M8UI/4Au3KbptVtwbnrWH+tkcSjHBqZZqCZbtUUNN/EYNR+QY9BIx3z7RhC1soWY30F5HOTMaGfN
c3GQcdM2onBOSbKTm8CKVWi1/bi+hytPGWTs0WRixRM2kXV5EcCD3xW9RBqfawBPFcxa3XQf4tLH
npuYZ/SGGmMCPOV7X7tncVp4aMzezfd/4Ds2t4k5h0uPjooWZhtVNqPPcE+XH4QkMAwiWW/9Qc7s
Qr6p08wUpuNUvJCRmEXwnKaPQvELIx4bCfdyJVF7B5IeBDJMKH2eb4uVkBeDBMOlqlgF2IDNVoIq
3vXtWslBGWqFgUZYFrgAY6upAsLhmGt8MXAiUI84ja/siB1Z7bf6o8zN0g9AMJ06DDuzubbLA4nH
GcUEYIVAEwQIzeXaCnKCSTkFV4CxUBFqSUdBAEU5jNtkNz0HSIQbc/vqLX3mhVmDsVWchVuAeUVx
ym5enYNJInykUCcs6l+V9Hp9cbfszN6dWo80beDTzp96yRZAojgYpVeqP0H28BuGgAFhTVfUeOct
oonrRGFQpcofyTch+dXljxz3EAwb1f+13TIgVI4CF9Dui6IoV4eIsjq58g2aH5oiu9Mn6TiN+t/G
abKhP7TcMRqNKzd/BMK2UEVunEpfjEHaGfSHKaEnGuobwz4rrTzY0ZHmMXZUVF1nuzOpmVjoxVT5
8qP2bbphIx0ijsMN+Mjsdi88t+9juHHbViJjXGksILI+XDWE15cnTxMzAZ08ucCBVyD0atyQz9Jh
5ULjNQdpU/9Gc4Sn2Z7+QTooOZXFPeTv0RYEZMW3XPwOdnLPbgBaBVLZlUHtQ60Kd8wwtfjl+pFc
qdoxFUegYAFxBzpojnOnUB7SgtYo/nzeJuScJyZnaHi8GZsISPvXrRm/lXIzrGK2HtQjmGjBO3T5
YZ3ApapWDdhUj/rVDfGYKjfvQNzyjlH1C8fmOD2CraB4qdBD2ObIZK7j8rWAfYzJAg7FmN/mLeio
LOKiASm8nxpeG4+7aIr399N4q0ovaKuh2MRbEL6xrq/117GZW4X8HzgSMIlnLBgElWis9I7gKE+G
yR94i/4E5S7/EmiWDDJHEIakGPZW7c5JnxTqgT27ewktiBVwj4Kz3Qxauj2d0RmybAtc0EAwzPaA
G8G9QbTKb2PxqBZgmpsCF0yeVp5IG1++dEkXpuYjB2NvYNJsxHaPSgaapI+mFa18+ts65KxDgmK7
wai0JVRMZq4iLCfAg8So+ooSw2N5+wV8Bqxb8SSHHEKrAan01uvIjupiU6F4gEERNik4fxwLOoSd
JJa4QM17M+oWAZFbCfBOXnRuuckov7Zp4KRn1wa9C7TYLjetUOvY6PSm8oUKMwyZ4oxKbAbyS1K2
3vXTuvZduJqYZAKoBgWwmQ8MS53TjEktfRL0nhFIbpvW3jAWdkervRhGW35+GWeD0wOLiA9jfm3+
nhBej42I67qvpAKUcbYKbg9w8tZ7qFt9htTccq4raTgGXUBHwIoAwFppcyfE52nPlbiObcvf5RiE
kRruMZqgLCNLLbQUZM7WuRb8agE/mnmXAzaJNgMYrXhTDLWHIdYf4snYgQDujU+yxAL0czDrrFcd
PtZ+dPKUblyjlTTo8hfPcpFRk4Gnjyhzm72TAOEm2a1hUeQj0m3kRz9lgLU/Rt3MTsLb9dOwcu4u
1mrmLNS6GmUhQ+hCtDYy9R5D4EIX2rycBZAyhDbQdXPLh+/iQ+elB64XIn2q2srv5M9w2DfJVlmS
/d7ZrWWsVDIEfFFKRj3g8h4ZKm3yWskqHyK3YCz+o+FOD9r++nesOD5MdRkoHsPHrjQAxymt+4q0
fhw9E/61DDHVhTmy60bW3nDQwgEehtQA9aR5TzohXSoL9YjkwEMVzypvjRpieMSGHCoIRNPCS2zD
ljaC2ZXADNWaM6vsyJwFJ0SCMFQydg0ubP6jcJF/m7X71oHmvDK/eJE3Tv/XgzTfM0TOGNtBjxqm
Z/eV0oBvurItAWvp/b7ObwMBV1Huhye9jH+MfdWbBIz2ViuT7wGN3qVhPE1tD8BXL6sHEMi2YD+K
Yw+K3KI1KNJtEDzHBUTaW623OGOSTTVpJ1OtiAMWv9TU9fy7zCcfQ0++iWpxpwnRTSADa8y3bWTp
emPXPX/XAVJfKcYBk842Y3csp+FblaaGLerkPinryknqSbMDIRvNVMzBViiDKkMXkxEzadD3hkRI
YbV1kzsbp2LlDqGfhYyRxVeM0e9yfzS8Sq3e0/LLoRKrv1VBYGNrGM7k7eq7/FopNvdzw+ZKXHVh
U5zZnNogJV1f+kwkrb8ldmfmN8ah8pSt52L161Amwagty/jnlTxpKpQ+UYrS573JFRRHRdCoPkRW
/MMoLXqHcRk7eb/+dcuiMaNO+Mvk7MCrbanLadSVKDHosQ3mpsekqA9CoKsm3wsvnFgdAe7acoUr
ICiUiHW0BfBCof0wf6ZoNMlCMcDpx3v9IJilpe4lr8WruMWqveasADEBEg6oegZkvNy8oIjjuu5Q
EyqjyuMzbZeW9W2Tbk0RrgQWAJqgTsMgrUvOYa4bQ7mpNCQ1/Q2Jqx+pxpm4iRqBrnGlvV7fs7Vj
cm6M/fmZk8LImUHacaz8RB2sNN7Xk7jhfdfCCGSKGJBnJAcgVJw9jaVR1pA2yWs/eeGRu9SejgKy
KwVmkVloZwN5jDGPysn8EQc1O2R26MpPW/CZtYzq/FfMiyVcXPfCMAnFV+xb36EKBV0TaE9oJkay
reJXc9RQ4BacqLFkw40d+qzeXV/qlSf14hfM/E2YynkvstC0bBLM9Y7QUDFMktA9EYJ3vQjMbIxv
iyDaLDSyv3j2LlwYnjkdOvAilRPsMUjyUaHND9NO3guHeFd8bgHoVkrfqK7/tdnzOQOOUgLOQh5x
0B6N+xvqMsGY8b53OS9zub28saYrdb9Le7Pzm1bF1FQCMqfaCTyoTkq2FD60HtOP0NEjMTHmENU2
xcDDC9Oo+dwCafwPH8xI78G0Ajc7e3TrSQ/LqkWQPB4GGwzlu+HduKvdyarM5nF83YJirMSZqFux
hruIxhwe+cv7GoB3VuslrQSA4GWoTlJ+LH9SaCFeP6orng6QOgEYAoRlQEuxXOTMKwDqUbe5Tmpf
jl8zpbV18DYP41ZmuH4nwTeBEWP0LRZdTVpzI1+DRAPh+piaHUoqR+AFT90RSTC4JgH58MCKekMP
8TGzt6U5Vn3fmfnZvWgkcIKpXVz5ahCAUSCyUcyzry/kQhQCKTdTisc3IvRcMgaH8ViXAzjA8Dg1
e/IAnuBiL7k1nA6xIbY4ms3rdMO0blEjPmkOiGwFaLWKNlg2yWCS1ub8jV+0GoKc/aJ5jmToRqQU
+EXFtxH+l1jCTn7WgOqGGJm7Z1Vrat4FqTtQJ7cTTNxthuNr636+JrMHIYrSUJIx8PQF5i0f22cM
5RdHJvUrOcMn+a49bKmIrWUA59swF2GZctKIRqaU/nRq7GLfesEbg241x9LWTRB+3/e7TZsrCfuF
zdlV1dOMNomKzxRvQS4Hm5k3EDdCfCk4/K5+Hf/+PCvOGhtnBU4ASlLzhxbPeJhwLQpWGf0o8mPQ
/7p+dNYirXMD8zc0AisyYhOZbVyzl47NTnuUXZbK5BvMrKsn5K8vMWZLJ9BeLSIdhtQSVDH8W9Zt
vRtrbyLAwogWwSyKktjMbZO2kvNhFHALUL0weehpWTUxEqsISsWLwkIzjZa+Q3nkBJY9aL6CbN4U
wHW5kbOtDL5izxhci9WrMDg3iymnSeACrsch6T4o5iRfEIjtpGPuaU7YmRBrYU3j9iTIZuhKGynC
6iKfmZ6F6yl0D0qduSZOJ3suAX6/En9ePzFrJvCMYH0Z0hY5/uU70hojJVlXIiPIyA4ksna7pVq+
9lKdW2C/4OylyrSkGfiwRkIFkBYxREvQjmG1Nf61agU0TGwGDAx488x6SkWW/gawUlbPulLsIGXr
Rnz/G8ceGEuQBKMkggrmbLlGrlUoBBVRUqTPWXKjSs/Xt2NBz81eo3MDs9XKG30cUrkv0czoIKki
mMQ1nGyvuvFhS8RlLdo9NzU72FEdDYUc4lvSEoBV4yHuP1sptgI6WEX7A5QHFqmEw/XvWz1uuJMY
roDKLwjVLg8DR2is0gyfx4ffhDYzw27LA66FX4gYAJBhPIiLOcCIr8KhNNTCL3Iz6G0kS0ypnrOq
zEx1q3qRBeDAeHRktDci29e/bjXWPTc+2z11ikZxqmAcAlMvnU9dcp8dwqfuhsW7khfUTvYTI/Lx
99AWN/zl6m6effdsNxMtDBta6gXqFvD8u26HudG9uNvKsNcKuNCtAsUASEoYjnAWGlRjqlZoumAH
D8EhvMNkInTsO5SD7MYRwTzDHeT36LTVblsr1YFpEuNgMmt7gfDj8uDwCo0rUqOf2bkoEJoVoh4n
8aIb0aWO8VahVrJ1PVZj33OTs+BTyEhEJg6bycYhh31wgMTuLvBQVDjJ+ObMat0oY7wmlZXfG/Ym
mn3VpZ198szXlKVRceEE+6iz9cT61txAV917MCwR+MYWyO54l2yK4a1enzOjsxM8DmWcxy3WORBA
8Vu+yjx8g96ZQrKV9K5aYmNWKkrLeHhmB6nNBqGs8wkd6mGwwFOyKylvDulDqD1ev5Vr1Rro30Kj
VMHdXPQs66wGkZeGBNQo0AiXoh+6Uv8MRLKvetVraOReN7fyXZhcYbTMiC3hh+YnlSBpU0qsoCKK
ptQQKyhlNBhSkwt+Xbe0dikuTM1OaAldnhCwaJadpQ8DEhbBjNErTBnstLZjwIcwAHA0NuBC/4NZ
FGXhxoEWmrsAnI6YqBSFGgamKd7qRyAKkA52Dm+Pe/19G0azchO+KBHQnITQ2YIaCQ6hUsYqx5KW
gsnVt2WYO5jx/fsp9YWVWdqlDBRAViOtfJ1KPt9JOzo1Xl63G+CWtUcCVQgFbWsIGyylKbIkCJph
6uFXoEKouKkd2PJD8KDkO8bsphxEOztBqheYhYde2/jGNfcNhikcT7BYIOOdx0laQBWuryUGlsCI
TGRKaLN0O8jaAvwo2ozw0N5terK1K4EYE4O2IJ3QxTkYJUWcUQepyCp7vRM/AIjLWK4Dv3ahsWjF
O4gjPYebkMuVWIN1fuFfQB4E8syZ/+z5suiDoEMkYIyoIkpWWidbD/7Kq3thY+YuQbXBRW0OGwKA
XZ3ZRUDGmvj/xj3DWRJX3Y/3AqhxAA6B/Tu0LbzfqW9d/IbZy88BoC0qFX4Df4h2ySPY4CFkaalm
8UN1u08017f2c+06Yridxdlodi/QnQ0ktowuBF6gMrqPWAQSpIoxtSpoH9f92+oG/mVnDr+UkWIC
5g47BuS8ROEmFrfycWF1/0DiAI0Y8P1Aj+EyrEA+KaaTXv+BHdJ/Zaj5RM/DMdvFbvgZ7Awvt+Fn
xGN9iu6T1+uftxZgYOwcoCWwLaCBO49pBlnku6wMWYBRg4Q9PZSpCVbXYU/vo1s2vCUdsgazMwSA
lj3ZZbbMm1vt3dU1xpejC4qeJFbgcgHEEKPOqYEUs4iDk1SgkKds9hdWHmAJt/+/bcxHqqRMTBhq
HRdxKG25/56i6qsbo1Umbtb8Rs7MuFy/FMDgbOaYoKEPSFVqcu7z6KMWKNLxA9lyouxdnZXrz23M
wUC82mfqEHI5KO7oPtpFB7QnHHInQW79d6ZDdUxtgSVewlgVqGFm8YRKe1A9DkPuU/mzjVNrynvr
+kFc2x9W3IUBUFZgdufyDCDab6tSRg3AyH2lO7QSIEDlRztGJrfZC1zzHRjVYkxoAJEtxla0yWi6
ro5LX8fk0RS85epHouW/80EqLjWP8jgMzT5I7nIBxIYtDlwr3Yec/C6TIXJbHcKBFIgKry4gSHp9
DdfuEY44YhPMZsgATFyuoZKlaq4ZFUzmY2uCh89u9PzndRtra4fBZACLQOAEYpjZZ3EDBDhHPip8
XWi8WNPvKAV23yi3kvRVO9C/QWjHCEzmyJK+6koyjjFygCZywbTEI/0APoYXS2pf/6K13gxI5SQM
daL4pC4QfDkv5+C4UTAyao+/srtoh3kWiAOTyZKsGIOrm9W89W/70+D86naNNlFOg0FMQkcmYGHg
YHaIq1nix9ihvg1yJzv1pP3171y7YZgqFyCEzOAm86gLYMqgTWU1B0MZBoOSmn7wTXJPjOgexc9d
Vm7d6NXTiEkhcDoxIu/5BTDiuKlaCV/ZpW8j/8AHb9e/ZzWMlNk5B3Mdk3GbOaUQs3iDOky53xiT
VcqGg1HX6KgZeK90GLeYwIGnjdlNADEli+g55Abaune70KhMUEG8SnF4iCuqQ5433dxkFtnN/TN4
O1BfAgkZngC2HWclx0rU0zDv8AZkmP/WDnIZ2OWEbCh5hSaHAVFUqZXMbvgpT68JfQe/5EYKuL48
Gt51hl4Hfw37gec/IFeUKMxGHGvJ4j7K3eAOaOOAKiewPxAO0smCp7WK32BHgc0zu+xcnNnNhoLv
CqnHW4Fru59iA+pLvfgShqgXbJyA1TVmsA4weoBbfx68YDit0tKxzr8SCc4kFobQOItxN0nWcDu+
/04FSGJX578Nskf5/NvEuBWkrvm6ubY8WRA7lkBRNew6DHEYIKL4+W/Qy/JrqQuqXFBUYTTqC+6S
TCBCLQ5F7keINdyUNr+MccpNVYxiW1aSF1FNjkNTUow4DY9iKt72iaS8NRrldlmVSJ7ckWexjyHu
WbaWJKROXupe3tUOHYynvAHwX4nL7xPt3vBmvoW5fIP5m89Q54hd5olfgYAfSsvNc1WoRxy2g67E
J3lS3pJO2vMy95jxqdUVgptCgjYfyz3JkNTFQ3js6uYQBRJndrz6rDVAM/XqI9dThlJxFbyE0tR6
ZVcAR8YbrzJo9hM+/yzAhmrWuXBXq7rTG8YbWF6BTFIHAmIa/VFVSw/PKNx0FzxGdXtQhRSte/17
MpBnuatPYzadUmH4TGVyG0PgsQ2IlQfQCcRS1Dl5bNMQJbMRJbyk9TS9dQHJ9PJ4cIqG3Gqtduhb
1UoLejO1PGh3Am0Xj/m91hXWKPbHJqscJUhc6Lk/hzGgMM1wpFzxRprxdYx5jBX1u7guiDkB1RTx
/D6dxK3sfS32w41G7g5OWtQhZw99SyHUyfUqZfVlGQA4t/YyHPsQIppmd4cj6Fy/aCtPByapIW2H
gU8ksnPsFOrJtGEypH7AtXt+CD0hm2ydf407lLH7TaaQlc+7MDcrgpBWlQMpEinex94ZfJR23zVH
QxoEFdztws4a8kjGICuefvRTlsIWLV6WBvLl1BdKmwOi4A4cWXftiwga59IL/OQ5vEUqe8LdaTKH
qakX3pZjYRs2eyzA9AoILRvPwUTW7CnTABfDtBMWuMx/DZlipVR6LIdvPA98cAogXpQdG1nbeiFW
3OeF1Zk3C0mcTSqwjUCJGKeScD+g1BSacorb12uPIiVgSTLMKc5SM8n5WwA5rbhSzKbpt0KwlVgB
vwR8nWwsTsM+XPrVIiFtwNUt9VtiSd+iXXEPx/SRh0g8+ZvYwaZ7irRldPVU/2V0zqlQQMe9aqSS
HbPRiSUz5u1MdI0nNgwrqNAxjVRvfI+9/jDutjb8K9pa7LgBFIWBsycuep6KROKYx4iqXwPm+2O4
ae7TUzhY8lv+oXiiW5nDbRda5LHfGf71y7yGcgC161+m2WacPWKoRNEII9wULJWG1UflrhP6XT4k
VidnULBgGde+UdxEGh9I+ySriEmTGi0VIthpftr4Mexkz9YB85giyjgaNBEWTIVaGNFiUEqESQDH
mIjgYlML0904DB9N0f+qZWWP0PS+DKXvJFBe00HejP/XDh9jvEemhqO3GD2hpTHWWS5lX8A3zQXS
0FFiS5mA/FAO1KFesA37/qobzb4bUDC0BEA4ySRYZie+TsC1307Yf5mTDxJqQDh+ieaOffddo5pi
5mrzLta/OrDYmlLlcSC0ByMv73Z5cxuQ8Q4Z0V4Q288kLG6qQH9VYvKQyJ2ttamf5QZSmQT5S5qD
+iFObG6swD8B3fO0KIBzy5ufnJbXGxdqJa0BMzEPfBtaHMpivjWCCj2t6zQFQjN0pCazMftnKiO/
4bY2zMzhJaTPuiY0stTngsxWAv6QRtQN+GwD97BuBqgPg+Uv+hyxF5S9nikCSf3B6K0pafZa04Lr
N9hoZKwcPpQgsGRfE9eLCYpQzRO9QxDna+EdEd6l7Heq7RcWZl4+LSSBE1tYiKTGGwoBDZnv4uQ1
+meV8FZcpE4IVkhJ6+2if29C1Usy3ivln6NkWGr7a+O+r7zt6PezWSgN5f9FWSTHfUjCUkx8YmR3
WfgtUzDJro5WijhsGGKTNLIV8Xc6V++HutlV4Whe/wXK6i9A7Uf+whNCkfbS/fFjr6pBiLi24Vuv
aEvqZrnwqMeVjhK5+CiE002RJxNo0IXKaQVZdtTOeKBkcHkx/SlG9QdNuIkFiwclBXUhGHOA0ON0
M21VsJsLgUTNSkjoASpagR92teBiTPNBDVLIi8lGeapawRnakFgk0l8MrSZO2ILbdsrkdxITzY3H
FulZIqPsa+iJWUnkpRJC8FiL8h4wfmqP8FeI/sVyF2HQ14umCjSrYYtcpI5OSp0FdiG270NssNoj
NdOJvl1fw+VkL1qYeELgt/B+sqLC5RoKSVnwQdZGJ2jkeGxmIO0/Kf+uBMfI68waaDmUTtAZHo/t
EWx1gR0KlhyamuCO40f+ev3XLG4qfgzTLMFpQrVtgeegCUBa0EvGj1GHm1DlHJHLnqQ+s66bWdaJ
YIeFh2zKl0Xds4MDcjO910D+BWygAF7HyDFCs3pl4/uyy+9EMExsWFz4hpnBWRwMKgGMdOt5dKow
O27JUmITsdtk/1zEnjMrs5co65SIEKHEZ7n0pgM4OTtMtSX3ftVDv7O2qmO0H5zyQT8Sp28GW+kc
4+f1pV3bwbOV/WpSnEUkEQb90BnA4Q3SHRGKj0ap7oBh3nif1pYTrKOMzYUhbecXv4ngXA0AeE9i
GTlZ2PiYOdpf/xC2IxevOtYS5LMgsJDQdV9MexaEVlqlK+TE1dBSyNrCSsgLJbk36fRRFt8jtd04
I2tLx8RJmCI0BlnnJZAkHPIGzKfkBEG84DWZSowVTixUECDNdf3j1kxhuBTT7QjUmA7z5aVPxSDl
ClEMT7z0qDST3Y+KKW+O5i6XEJgEdAHQDQO+bQEqp7kuDiOtyEkcMTyKSEKg1Byz3GkM3hLKDACm
LYnGlZsNmzp043A60A6ftzemZOj4js/JiWUCyTE/tEg0kVCPruTwxb8hfrx0oDwcJ/C3oHZRFei3
ztYShMxFHUc9HmXa+mFkHElGNLMX7xW+tDUNOjP5N6AJ3RxgONKFpppGdjiCL7aH0mgt7Fq+hZgv
knG8CYRkRynGiyTnd0qHoSa5cji93Lg9K+RiQLN9EWiCOUhaSIWMQ1/qbZMkPv3W2NW+cLknSO7U
9gAAOP3cSpAWhw11fygrAAsPgAfKx7MFIlIT62WiE18z7juiWwYYxcOp2/qoRWkNZqD0Db5+UFYu
+W56rpcA6VIjxP4M6ti+QEwMMHv6mgBRW9/wdolOtr1Vm/3a3gs/wcwCwonJLUaYOS+oJF0Y1rnc
RZicGAMzyeJ9T1ydaxpr7EALFxdxjjHqOjA5TXYnQQrtIqoh6sk3oi1OnWBWAXBEjSb8SAqo6Ero
85h80DyGenKoyviNi4wTj7DyVhybw0Dju1pJnEHgGiRX6rd8KHZZxj/xcfkzFiq0zVXAErUIYJ3r
HmPpcS/vFQvFzvy6XAot5uxxr3gud0e+OqZK8/m/MzE7J0HC5TWTEj9F1NiNdLRGbbPMvPoZcEXM
IUGvdd6blIwILOl6RhDtfKlwHJLSVB9ke7IYu7j0Bs2crad/+Shj5c5MsnN7tnJCOoQBKHnh1oGh
F74Gq8kuPmziNta8LcI3A7kvE1Saez4DPYoJ8hvkVAFfyDupLUSyE6XTZ7dTbwZLNyuTpnZiV7H2
1mG0UK6PWwQCq94XMAN0ihgHzuJdSVqUBwoIXn95X3BNuJN6YPQdmIC2SGJ2+aZi23JDNbSx0ZgC
8AElt/lX4w60hVIiYhx10BDX9/WmCPqitsQuOORn8JqAcXxRU+jSPm0ydYx8wfhhRIUJCrGDgrZT
Ct591Nmv34HFYWHGVIyWIayBbMYcZBT1U5fg+YI3OTssIHH1rptZrBrM4A6AbAbjEDics6C/V2ph
MiKV+En6U65uJ/n0v/v7Z95CRCyRo6pNfAyvmYL+RqE3+rct4Poi90TJjUUYM2dBRT7vU4xW+x2B
UGUj2REqXtdNLC4U3nKkt+AdZc8WztjlxQVaCXQ9kHs46SoYwitkbVHiKArxRFp7gJ/hQeHer5tc
4vXlL5JyMCIiDkSLaLYxVBjGjE9i8VTQfg8+WrOODnVWnjJFsiR0Q4OQd/TyHv81iIgGw9owvxgV
Y+aZsg704tHtnUMCAHsDG09rCKeUxADRDi5oY+1KA/iLGyytzK1Q4lwtVw5BsqXmvTiSX6YRjbKB
4WWUMCrUAPGSKpyyPnGiSbAGsnEol21UmMCkAM4M8FH4q2ZZXxkMMhf1vHhixIXNnkLYEZQFqrpP
crd306f2FNmpRTkvkTcomhchECwj4ZRExIfAuC/uW6y0HIZ+hFOehWYpfjeAUc6ErXrIcglBuoOp
eBShgb1aVO3URtEBIxL4U9eVd3pAX0NN3Doh7OZehDv4DqZjhe4GcgeMMV1eipAPYgL4wXSSBmJD
w/ygBjE1+dR4rXQVPl6/GcvhhYuAHc4qPbNQtjQHIEQ37uZyQUF9aSDuxv9AhTZPYAKlrNFFDPlT
Ujcm7e567TlTnq/fhsX9Z5/IM3kfIC2Wm1aUtBKHJu5OSlzbrfSWBPkh1PIDzVGSFYtbXgj/bj0U
LwxAvDgoKKmBk3zm1IRJjiUVMd5pQDlPr4ybSkpcgKZern/YMv5ndgD1RscRY4OQP7ncxFwFYmmo
SIzyR++gFQAqym5X7HqXqeFqWyxfi8CcWQOxMFoj0ERf0AFM45iASV6NTup0K5PHQQW+G3wjabRF
DLE4/5eG5uVkXcrqZGg1VAVG0F6UH33+t2UxmQUmPSbxqHcCqHC5cHrNSuatEp2oWnBHreANJ+2G
6W8HwrCiM1NA0SG7nPkpQkeD45QexSJyjAD2MUdgcjYu0NIZsr8fqtXIWjT4pPkcYt/rbUISLFa8
L+/QVf9eRG+cg7YpmrNgBRMd8NxlqIQ+bslirO7SmeFZPKxURAynRIhOfPjKx6kp5by9cb4XIRv7
Nvh4uEDwyi1e0THKMskgY3Qa3HCXOOGhhISBtAMdqTDcaF/SJoWnvOnSnnSdqTrXzYsLHzkzz/78
LOLn9TZVJ2GK8M6Aq8+idn6raSY3fBR0X+guRDIZr7KTT3bh5ad+VwPn3QtOcLeVeS9HK75+yZ/F
3Tkctw67gI7REJ0kZB+B13oyZ2p0FwGdz+SAeMh62V28cbQWvvnS6Byf24KbMhaELjplw/eqVk29
3m+Kna58GTAMKOCiOYV5DUTLl2tc5LwC7iCZe1LMyWVD7amb32KalzV8Hd7Ewr5e39WVC8NQE4jN
2bECR/Ds5YvDArRZaMA8CR+B53YPoBsntqo5cDUv5R60E5UlolrnaVtv3fIdwhgq0HdorgI5sJCP
AsS175JgCJ5qFXlUChI4CRwmyfdJ8UVjMifj6fqXLm8P0JNs3vGrgw+Ss8ul7WlgUMx1BE8JONjB
/WTmSmmKObSwm5/AcW6cluXrAGso5Eqo/EPRZT7DHmnBAIy4GjyNbeg0ECoNGs4Wgpu233j1ln4H
+D0MizCec8R+8zGjhAc2P+Xy4CnUjjn5NcT/wnH/v4/hP8LP/OGPKKj+r//EP3/kxVhFIWlm//hf
98UnPTXV52dz+6P4T/af/vmvXv6H/3UbfVR5nf9q5v/WxX+Ev/9f9u0fzY+Lf3BoEzXjY/tZjU+f
dZs2XwbwS9m/+e/+4f/5/Ppb/LH4/Oc/PvKWNuxvC6Oc/uNff7T/+c9/IAk6O0Ls7//XH979yPDf
3UUtXrg//qY///XPH3Xzz39wGAH4v2AvQUaBe8pyKWxL//+Z+5Y2OXW1u7+SJ3NOQAgBg0yAunZV
X6u6257wuG03IG4ChCT49Vl453yxqzuunFn21NtWAdKr97IuP//rj9Axw3wZ3A9Uoy42PnInmS9/
LfgXKm449uFmclGn2oihQzv+82fhv1Dq459cZOvRXva8//7vR//jI/2fj/bfmrG+bwugFP/nf0du
jP38W0oL0wP0glx/0XnCMQMm8M/97ktILEBySZzrKr/vw2qdw9o+YQJ9/4HPx7rd0L4Htak3awLb
jhExFGa6ZWwLTyRi8AhYFs0TE+608vMRiBt/2lgzXZPsDgPEpAkqEfFK3+UaSmmDx6AgNT/0oPUd
apttCGtXWSi+wVI5HkH1qUu2sYpuF8LlNB6nIwBpN9THnQGFXekefMuPg2bEWcyjKXvx/ZPwy+/C
mXaSPfeE3xQdfWjlGHkQbbDejf1SYeYzVWvtoMMr0Hm1nodcH2tNt2WXrnt32hWhiiyaHVox3wrv
bq68OCVe1IX+uskgjdTSSDTk3viwrm0wDLG+2qXzzmv3rhnNrZ5PUK45zMOWwlk2KIrE4d05bMs2
sri+GZkCPyv3VtVIEu5v8gpgeUp+Bma8mUvxJc2/mPmLP7/ZVv0SZq/K31v2tObD++A/+gby+c2d
RNQBDjqS81shIS/f3Q/inFcvXtYm4fjYoc9fnnUqY45qoxPnWdw09jm0d4Babq30virglPluZ99Y
dh/w+9RPo45XSWg/sHQzpGgXW7gwoB3Ju7ds6M/dLFb4/nHv1rB5CKJA3WZQbRO3Y/pgAd2IGJyG
VSTYpraOnKYqFnUJe9h7Y02JUu66Su0k8A5e85QWt714rILbcIaD550/7z39tbMPUPbEzPzZ40dF
6rvAs2JoNq0sdtJV8DqKLxRYbvd1GsnKwdxAjfLguXBHkOUm5GUE6nI8dsoF/uPGsaHNjU8k/UNO
SDy7T1J/4xa7TdmuGp79/Iers1VvV/eNeOJIulPjJdiOaDBH0my5/q6nH/AviAXxI/hQr0qZYW4f
xHb+JsvXsHpp/JOclInsMr8x4knndkzyG2e2zm6gjsFMgT6FGpPV+qshg0GuO/YUSAQ1beqyUlHa
9t/ypnyvOrWz/U03/YRzizEPQTPA5/3WuHBnhd4u6SNHgfbW9F9TeihZuatglVhl2alh+pGE1nPO
h01oQeXTscd3YF8L13ptq7zYNJLdArz5Tx73H8Xz/2uU/iOy/zXq/38ZzxGF/8e/g+aHeP78rRm/
yfHPkI6/8U9IB+DjXxiL/pJD8CjqYsTTfyI62on/QkUJTb6FewFtcgTt/wro7r8wz2co15FaLBgZ
JGz/DugE/yDaqwDQoaoCHQXJ3r9/2/9DQP/QhEbdjAY0ylt0BdHBu8woJouUICApc9bxYrOA6pZG
301M1nJj7fjxGrE/WPKh3+4P79d6mG9hNXB1PijLCLuaSlEP5txYWR3JkrxR1+zGAQHQD80KmdPO
rvJdYQ0rC1bv0NN/bnXGYiHm92mAY0g93Flh8NxTS0Sd0htdlc+l6L5W1iQg4Km3yiYPbVO/unmg
45a2w7oerTxijuGx7IIimfj4DSyljWBSxXahMYjq29uiXHz5fL3vbIDS/ED+CJwCuEC/oRt4hslN
qGyBmWSNUzRVoANmeQQjsW5TWfQpDdn3ueMQ8HBmL/YGgLS5aWMySFh7TxTipnMD78TMHmNnBtyx
LQeAVAqYTAR53aw1NVDyVOPzVKb37pSCkBhAs9sbQUhUI6ZhbesmBAURzn1iV8HK8w2ca0UVRrKy
4Fhe6jEG7Ode13MZtX5rIjSyIemWJ7Njvudue18NIv5tm//vrfR7LvBB7wifEtsX9FcoPrKPE+uR
uyRXk6fPRUieoe4LlomIW39K0HC7qYyFV66+hJDEkN6VpbH9LzcRqDyYY0CddEmVLpJu5vNOOJWl
zmO1bTNM/p170339++ORy1wb9inAiiLdWuakyPEvGgs0JQXLgkKdh4H1seOlbdyCshrhtFRR5pGD
2+svZLB/tr3aeuH07uryKbP9Iaqp/zBMzXsb4vKAHXUQGSny2AqMSlpO8ygX9I27bpugtUTX3ZRh
0G2Z+5LlR2+ir39/kA8NLEDLlpE70j+gP9Cdv0jZwl7D5txqyak5SMhYmG12GDG9JpDZzdbXnIo+
sHr/WQ025oAKeR9bJbVj6qrXNfklFlJuceFMz+0cj7eVG6WorW+C+2Gd3ac5NELXbQ9G1vrawOby
y13+hOXPf2spDLpVjAyCnPLKT/gsV2bwfxLD4QRyFceLKH2xFZfm4yIBDSbzR2cVnhVI10XRnc13
vXIPBcQ6s920ng6w870Kl/9kT/6qblHZIvRDZvWiFwmxeEtkZdCepxL9VGjH5ouccF6AkEPzlVXV
u05AK0XNK8hMYndRINACvhk0SfJW1InTZo/l2O2svN6bAKhaFXbYnNlDCImHXWrl36Xx85Vnqldl
0eChF64d+xozjb/vycvyEiKNIBOhRAfvYGlNXxxgyEnMXJVTe6bO3mmqdZc1/+Qjf5SXf0QnFDYf
vgy+x2LWhVECBGkv1gjboHZqIbtzXYywoyvZfd0biDTTYesM/F5mqQdCNIzTJvFEyr6IQ4Mc2g1P
Khzr3ezXemVRXkTQJ/yZktqO7bmgUSFTdDGdIcL4eJV24T0JYD2Ry8dscB5aiPju3M59bexm3FYz
W2uZ7jsRQDSngFVcJ25AkH4neNeDyJKGQsLMrdkQTUHzRunIjpCoA/BCeTckLaBJMUH/1Wq8ZEzF
hIukeGA1PJd4dcfHEpM8MngbePCFK+nzPrJc2kdF3x1nDPz2EsbB6zSADX1FxU5qitqnmY4zqWnU
GxgpYAyxybMOhChysGb70Qj1HUD1s2f4o5dXRVwp8eSmVZ8UOd4OwaSCtv5Z1qaK6Zj20LRnP1s9
S6Djuxq00RqAChHsvGxQUWOCe4uy13LwRDQW2tv23NtPFkPeClenWLjtG1iL6Tb3WvgRUb6GJZjZ
WsKjEdGhH1eyOo6pp6LMWCNM9tp+1/CY8P7Gq/EjQKyKZUiaR8vVtwS6aZPobgff/sInVDpj1m0r
fBcntVawsSFr+ABNNywNvJ/doN5yWjxnYZCkWZOErvlRjsWzIdM31sxAmAz9bT/Mh8H4uOSt19mW
1b3mfNu18rng6rtVZf3aG12WdM5Ur+Cgd+Op2Un6zpxSIuxN0DUyagf7ZcjqZyelz0h6aNw7uQf1
bvbQVxZMUeClipnhYkLGq58lscpEM5klaRFew/lfVOzIuDC9A9gK0u4Qb/pElGv27JLN7XnR2Kwx
u6gPww5T8itTu08yySWhIzDbQSL50XzS03QGTKprkEkGm/pRww5SbskJucyuXgPPwB7/HkM+dDWX
B/t9wYswD9iODY8wLAjd+gPwaysHlqfkvopYNCXNqoDnw7Wgwj4J90jMl7khuh/AUlzcpbponXAY
WXmea98+zuAKgqTU8jclJUMqAnF+C/3HmwDQnCTIxl2T8td0MHwl3NKK7Kx1EtnACWIGFa+sg58t
r7+ymVSruc+Kr7ZLj1Pr3fe1ZSKQHuW6lNzaqCBDUlUO1I2IsfqDp0HbnRROmKa3WdO/KkfejLQ6
10N1avN833h+UpD+ya6DMTYZMsim1+WaaM+PXWP5SRgAY5CFwwPqcRH52mn2SgTyPCt+U2XDvC6J
l34dnPwpLKYvrLLHkyvdx9bQbxXJb+WEaqGVB+wDVNzVs0mxpQMYnEYjLChXvQuBe1uDH58TWUWt
9EOos8w9Jp+2vW0K8lhkKZSHac62YSvpJrS7l6m1IlJCbpSrA0Dnm9mESWfX4x1T3U43JRRw7fB+
GMCV6mpY3HYVNDpGfmg1oN6WCZ56xfidAxMaZfvnyq+GyO7ag0MEMAH1WpfoJ6UD4OoKnYh+kPNa
+8EUSzocEOH1tqcElyTLvES0LkzKNPh9DjcPDaEPtJ1I5Ff5YyhnSE/WFiAGUGcIufUIhNfWyogX
D0rY95Y99mtg2+Yo8yeIbNjAsxHenGavB2DQq9d+1ps4rOlL3hXrGqxWIWDQWXlVs20qyOSxGfoc
HdK1rcdpEbtOQ9ZlTuXrPPAsKu1axDII5kTmfnefe8EbJ+17FYjXbLlcurp65FXPHmADK3eTS+aE
0OKp44hKPHWelfAh6w2Sa+T3xRCRzm33rZWjRyBtv44gPw9TkHFyY2iS3xIxBOu/H9lPrmRw3QAq
sDGv/ejbVJVelTljWJwlbw88SEFNlQcgKK4s8wEYgsgAfhmKZ4gtoaS9TC/aarSrVvvFedqTGM7E
UOaiO71mgKtfyzU/sMqQ9kFZYMFrIriiZ36RkimdZdwqrexMN/As+Dqe6zO8Oe/BAF+ZW7aF+9RN
2yZ/f4+fxNo/Fr1U56nTTOquS7PzoutdQ5kOnS5I4nkbthYQ9rev6Bt+KPWQUf9qUaB/gZztA1tH
Mtlwb6rd02BnDxmxt1UPxymkNYq+sumHZO1bPR8s+Z/CAX+tC3Ackmv4CnzoTljeYEoYu7onTcqX
BtiJQD+GDSR5/DKagbIRmTiS8Npo/MPrXZbF3QJjCIzNAOBY9vFvBcQ8a23ZLXVOZQClrmCPLvea
7tK1XDmxV0XXzbQwxLnIVn/VLJjpoFkELGBwiZ+CYE7lDfBaPrVo2XW0fBdO64KE3eaAhlhrI7w0
Aa4+XTkTwrkop30L5gU6TkUkBvOs0EYPLA9Yu3FvNXUeM+OsxQjRzcZvorZyDy4aJLH0Sxo3mY08
t0IDQuf7VBdbF13StV0JUFpytA7UOHRRWYUIVKqCVSQlcIFpx3tgJnfAV6zTEqKMdbVCs+EIjCHY
6bgkVp5FXnlZtVXkNW37UJfdtmxVjR2SWwmtw2w1jqWMVFeUIPk0aLFU9IuRat0U6Y3VwBPVJWcx
5TRmzdjcpn61w9DtPnTqbZDnxzpD353R7MlxLSd2Z++5cgGN7sd661HFoMNNn3IGR9UQOqpIP+Vt
5hd91Lf5t65CpV00fKMk2EmsRD4oMcZY2hPHSjtxLwK6KQa0UOQQyhthT1sBqdltLjJ17IhAMkdm
YPAFabb9gCzXRisogpL09xwtph0X6Pb3I/ybimEVshlyJnb7UnPWr+cSWB5MNICTcig8y1wK0ZMh
uJ8x5Ytm2UG1z+3jYXAij3ZZHNhp8ZJVfh9B2Qxv3zX9pnAZhqX1+B0MqeERrK1nYyB9jtwZG8NL
g3VPC3CVU/tnPaPx38r6WPrdbY2bLCL5CGH6Np32gH0mY11OCZ/qrx0dAc+TzolW89q2Qu8g03RD
cvaUoaC4Z5l70zCbozzJkD1ga1hyhAjn6BRJ2jftVvhW/iP1uNoTe5AbqsGPpjVAF2Jsz6Rhj6aX
UBrW9nBGzKh3ZYkvwrWGzPeoDtjSbw7L51UxoH2lG43kMNWvTVbZ0cTZLafsmxBNt28KluL/1ipu
nebb6ASnqSz8TW/4N4oOoZZVBSZZ9krgxh11TB8LE4ZxOekDqtpHBzrqT6FdtHeTSTFEQiGXcXhZ
0GHjz8sedmD0E3QYgMA/x7iDfVvq2YO2aXqAeAlFzM72rmpePQOinsVxyYO9cawpvnfHjh61YHpL
lpRuxmETY6FiaQ9bI4oNGQtxR8ZwB4z91rbRLApzIDc8Dw2hjn2zpvqpFoUTM+DV0Xi6M4O3aiSm
JGAs7qoUhUAJ/mttrwBbB7q9gDUxRMUPzSB2Xbq36W0uODZI/sBrBTzeCCl81mEUYGrA5IJa7Lwu
yBIZDnZUkiBb29CMjGyaz0D8etdUdz8NWwy6kD6FCSA6gX9GShiKzcRmDcLW6EeVQjZMwjWgoOdC
voxXQaYfYAW/oiQaB/9uLl305CBE65LSYLmFipbuzY/RS/J1CQGhFIhtmL03UTZCK+Fa2/qyX7Gs
i/6pDQAYNFDs8OKSxzi8JGQInJNteahkHAvdatyCV271z1fBMAAj/oWXsRQfv107TirrTGkGY3fg
7dX9cAs6Tg2UBjygTuAVRl23uiYpfJmR4cEA+QF1a+HhLpjwP5esFPJQNuCmS9tq2+h3MpJdAdO6
vz/ZJSjjcpWLSi1DtWHhhndOZEKc7IuNlwVrH24Pnjq28nGm1yhbyz/4+5Th14LgCS4+ttidlwr5
Sgtu2e7snLqGCBzq7karJogaz9k6vL9S+X76Dn9b7OKzoVHnWEHqOKehcdHQb6ZNU9gHmwePf3+L
n64DuNBSXoOPdJmVqN7WoQJW9DSRL4MrotTNY25ds7b7VcJevrtFhsSnwLwDT3dxxsQ48nJApXYK
NNBOcvLfGGpJANMhTzeV0Oya0Z7pJgNTQz99khO9Q4q25uVEY7uGnx/AyTdIIZMOOkGTO8V+buqo
0+0+nTt7hSnHeEUX/kMKvnxtpGouBEQAB/2guGXYWEKMFzNjuKKuwAm2V+PPIMm+ssTbWHsXZeiN
vQ2u5MSXbZVlUVQyAGlAYB/Y0IuTk/luO/ltMJ94D4ZSVvUygS3sk/a8OkrLooEigcAFyY+yLa9s
uE+WBsgWOBMIOEMG7DJXLKiaaNVOuMBh2Ffvg117WAg5w7X3+kk8WlBcQJgDZws9x4uox3sD2oBb
OacZtKt9MOt2gbfXkVeOB1G1EOFuKjjDhXa+GkgtE4t7Z51NqJtzepBsxDcI1M//+BAAbU+W6Q9c
fkAi/DNglXY1psTGISitg2PdjSGyjStf9oMrDT4t1kC/DI0eiFVc8gog6OC1hpRLHLb7aNx799Uu
/8LieZttMqhtAW58BFYR/absaACp28t3Ad2UnZ3wFRRLrSuyR5+cewhDQoIKAB9stktc4oz7sNWN
mk+if80hJtbCIWy2rl0+l2yG5aHh54uMAzcPGF8XL3biAdFIXOdTFri3eVNAUqPtlyMdZJHuUx2V
eeNGRYr0XfvVexCK/5hvtvwEOLrh4luARVBL+PPb+nXrZd4cTCf6MK0WEyA1QNxa34fHOWbraest
HZwrV9OHXsHlohfRu8yRlLP+16I9XGjKY/c6x8gm4nx1VYHmk2sJ6QMw61j0EwHo2bHLVEP14ZQX
dYe2W/U0hDASKhoLzSq/ayLPwdgAshSRcvI1cN88cgYzr/IwvcW08R1bIV2jYfbsWeLKuPOTRO6P
n7Zc4b/lHn0fSAdwqemkJ4PeYp+0+oWIXaX8OLM2fz/Dn67lAEWNwh7z48smati5IgBlcTrJ1twE
Pr3DqOnAR/+onfQdFcM1btIn66EpDdIpAOdsYUH9+Wx56yjWaTUh/XCA42Xs5HcTWsVCfoVGBPh/
w1XqxydfGpo+dFFLQD1PLlHpWeX0BjCw6TTbWZDooW5iVlvD2hOw86NjeWUXf/aEuBE8hCxwvD6g
Xq1xbgYMjKYTsv4bPvA1egkSQWLyk8aUb7qi8+nv3/CTOwgcQpxRkL0QLC9xr+DkdzLLLfOLe9es
JfgQyx10Df/+ocmPk/LHOssd9du+rMK28XO0w0+wOVcJmprnYlXHXg+F5uWYtl8qdBJ2f3+2z2LC
4uuGnQleGYPw25+LltppfWL5BvqKdjzBHLT7WWwWIxjydi0B/+yygQq1DVE73Ojo+1xcsuHksEIK
z5xGZMlJnkPDnBveQ75IItzlzqZh+UY49hkFNORiDD3yVL6nNfiqDuICClD+NtdVtsqqdsNcyuNs
zAEZK6VM5sIp1w0dT8WQcvRCZpOkZryVyPBv1GiVL1B1oZu/v7zPdj6oW9C5CSF482FCMoCvkDnc
s+EyE6wwonmuevvkz6BycZa9/H2tTz8UsmFYF8MsBLqnFy/PV/bY8Y7Yp6aHT1WbVT/dJhOYLAze
PoC6XAIT8h+Y+q8bRme0znKGDMY7X/kVn1zQAdBMYPGi2liKtz+3i1LKaUI52KcpaIFn4OzOyYbs
hjtzHqD4hw1FN4Z2MqLHE9lqHteDUZDexwgjMqGrojxoOhE7XOQPgqTBtZv9kzQugCgHBnNA6aAc
unhJunDzoSm9GXpv7issRZPiax3rLxBde12slq1kviaB++mp/W3JS3JRD5uhTAGp/usAtSahq3n7
HajLIHZi6B4l9ts1Rrd75SkvS768tYO2TP0ZsrvBeJ9hw0Qcwr9JJtULFeMLMTnUhYD5WgeVu+7t
wbr1BRzLOmH9HG3u3AzasBhQny/oOu8nMR3bXuuoJ6pNmHLvoSwxJNbMdCxK+8ml2dcGWy/CRMCF
aJl95p08TdyCsvFsQyumRhvQbfy1GqqHzg+vFbifPy0yP4LKJ/wgG96TNKMWeMmnydlO6sUANfD3
Tf2L3H9RBuL84kwtU5RFsO3PTQ1wNqT569mcalH6yVhqDZvp0f+RmamNhxnudt44rooeOK+5G9Wa
lu55ngEthgaxtcl9jM+anoVRNljjxubhofOhpT8rbR9dNn5r6bhudDPsZpNDUmOC0yxCk4rdhlwJ
Epevii7hAfiPxWESLY7LbGPu/QwQCm7gS9zGqeVHuXO1c7Mkib+/rMs1LpLImg9F25rKnDKPnWeK
Dvfs7Cz0psXQR7RFi6ozqJlfMnjodZ687Rt9xdxruZI+/ALw7QFWw7X1gbAB6RL8ibL0CQqidzOA
i2B2JC4TSTCBPIVi/e/bA+/tkwUxGwEnAZTyj7CClqiRQt9Yn4aAHKUC5sPNrTCqRwx1NQq0lSv8
NzG4BX4FhgLEL4N9PosiaRu7BmWOBPs0HSE3Plln0wfOLe1TTJPDGgPUul17RXfvKWInPsnczZTO
+smAfx47jmnRew9vK9M5MbSxqlh36W1TwGujg+LAzk675tj3PV9B7SyIizBEtzQjfKUZblURjt9t
2A/xUd2MmkFqs7pLlUNjMtbpSnSWD1C/dCIoo08RJs+QgAyqHfySnkf0XuB/E5w7V5FV6FkMo426
ufML51kygFFZ6UigO+sXZNHPLhyzotmzIAaooMilMrmtiLLhR8Tf5dBOYNilFvht5SvlEDCDz+Cd
cGGxkQF1EAdd/w1Waj8gZL32JvU0eYIl0Pcme6jTvGkBYoLX109knudoqiQiFaxZV9CueZ0L/myr
Sby2DRpEcGIbImZXP7lr7S3X+cJc/I0+HN5IBZim6quN1AWPUstrolJhq1oY/cQFRvvr0JRBUvjm
XffiS026lS9TIOjz6Um5MxzLM/YVMm9T7FoW2AwTri8mj8ZGA3YO9BdXIzPpS3HIWnuIZ5GrWLvo
zMpaTJCGkgnEq+GL6ZE9LWd0FrwfTWh/cQq3WOAHYsvCuljbTf4Cjafbahj7HZcDpH7D6UjH4jXF
74I1A9j9PTcgToDP0cy3vgVgDrMmCVE439vxNs+aiDaQlbXVsFMgGgLrVXXRZNF3yDr//PuJuEwC
EAJCwPIw2F5o66Db/BkviyqfIccSqFM2sgwAX3IEK2pYRnk//r7QJ/EMyQ5klED0Qfy/7P4MkudG
y1mdSL5XcKC17WsWDr+4/RfBBE+wCEKBaIRK9SKh0egCO0PoypPsxjkmVKexrtkxTykOmcswX7Ms
9TYtn9Wf02LlY1ISAZGmI0mcdk09eCcZjOWirCj1fYUtGnvtZO7+/iI+jGkX9QVIF0PoYGn9fdCS
NZkJm0qp8VeW4a6Rpsf10V+xCMnfOt9fc/m77GIvy0EzAJmUj+T2wxDck96QAl07nCzm3tRwFIj9
Ud0pl5UQULQelEYBnxfiSmD/9CkXHO1SJBCwqC82VumPY0uyYICBE9s4h2GzDDxUPMe4RjZhco0G
+9EZB4/5+3oXnYChR1gBmXQ4NQF7o6L8wrsKvbZsiOvcAZfSCHZ0eq0S4ThyBVL0m3TQhc64UDep
3+J+DbTcC4hLJz4HVUcZmp9bBeJKx/W3wvPz+Mo+oJe9q0VAB9Q2AASgpgu2+UWuMvm5Z3cQTzuF
XI8b4yLR6KscGE3aHrwO/kjgU2Is1ZpXOvp8PTAUQkEn3bi20x3SxT7iVE8RDcwZGQ800DrzrQB5
5k76ZD14Gng/u4SrCLpudokkds7H9xYsnUiXKWhXakpSjz17XXZslucUXeAlfsnEHtVIGnfp/N6m
BpPuXIO55IzeWTQF3w4+VdusFGc2ai+qGNgAPinep6ZqAN8t+rNlsi5q02wPZgnbQGL23U0bkdhp
+josYljKcl5HHXxRnaZHOUw7pwnSyAvNgztNNxaQXqt5zApkajC+yFKmkmqBsJraQTaWpmJVzgS1
CbT74pEbvAjx0mfNLidIY7kEAay27tOyfOob7yZQ87uHjRh1I32H+hps67ucR4yTo0/EC6bTtzYX
GkhW+8SAsE3TO5zPFtJu+iUUBsPvQt9VmQyiDj6kMU0ZiWhvWOS0w6urQFuww7TeQI60WJEwm2ID
Y6QVFWpcTZZxVjoVGBm77EcprJcih1ozBW8d4VUWUUX7clUTu0D6TpD2C3PHXdyBuNfihqXNphgn
vq7COtjxYMrWUE8B6giBIugtvHfLjZoMOVvRgcLPfS/RgMBAxr4HqqDT87prWBU58/KD8cIhi8vj
IUs3WVmaeMSFvh+DNPhuD9C8JwRp75Xd/THRwswHcxiMGJYAdNnxdl1D09mFoc6iP2FFcJWAs5kH
6jZ0WK46PSy14J+RH4vhekFZAcGgD61vDiScLfAfDNnTvbPtt97CEL+OmvrsoRC8bUYouEDeZU8b
M/khSGklfoXufxTnrRVU2jYkgcXAtUHGcv4vn+q31S5J9mVOtAA4RCCEqiR8ZXGTRwCh/VrOhcBG
cg239KEARkQCA/2/nu9SKFaoBiYLvBFoj+nnperO4xnaKxASg8DXeKrBviyj+kql89nH+33R5aX/
1isjPKhTa7FqtPfZ1t3Km+XjQaNkd2VHLv3Sv73Oi3DbjEVARh8PFxyByl7P24Xz4O/BGLt6G32Y
7f3zIrEnga6D1NLl7efVJhBjj40SgqXbJ/Op3De4hE4AR6mVB9OvcUtkVMXmy5WHDC8bWcvKYOYB
kwWqmg+Ox59vM89FnlkzXKUK27WSyuVfR0d5sWbiCdj6V24GqEqh0ZSAhQaIFclfHbvuo7yG345d
2OG2ZkTCOqEE3HecH1TfPrnWPK9CoInQo7OAcCVlVKWqiHuid0UabCrjbWAzsTMNPVk+YO79VEdz
AScORcwTc0prw2X/naKhA2oGeJ/aP5MxvZ2s6WfVob/dgtqqC7jkEliCZLgiCA/vxQQQ7qzyd0bK
8xTO97Iht6AqHIzFX8NSPUtDb0nhPwKPehc606sOgTClafqjmNq1b7E7ypkfiZQe05672zxvYK4M
ExJK2aMeyUHnE1C+IX1NS7VtLHvf9b2MpC0A3/Gfs9x8AYXqUTjzDgjxd8amZ9HJAd2g4kCbgK/8
ssGgY8w0nnV+50W6MQaJbQu8oaudJzD8juM83E5TFuthwnC5+jZpkAaFd6MG0Dpc81b07XfDii0v
QLkaar4JMxRSMyE/ApGxVaCNtZVO7UQt3MhiI2CAJoV73+YVi6AkC+VqM4DfpZAmlCFuvaG9HXUT
xv7yq4MBIAK7cc8VJz/6FIKlobHuqC3e/SFjmI5Zd5WWJT7jwFaVA+644+OetdqbXIJIwP1+NREk
CROgzmiaIH12Kj/KMFpeTTX70kyNjsNBP/SGbNMibSJVq68Ef7QqaZiDVO2dufEe8QufXYV/GLkn
9CWG+dhQ+mCrDo/ApzcZCitpQWUE0ssBphjuguseDk9JF47Dk/KtMRkGYAartCVHADA66JT5z44J
ZRIap4tln+F217OJzGg9GxcsyKBtUF67aRuha1qtuAPndfx0AcnvCVxH1k4xSHL5rg5LaG/3frhq
AyDYCln/hD5gH8NlMVs1uG/WohFNPDtVsKWkL9cMkPjI7wL/u2LmJmwYfAdU1e+pIerKsPyTY+wx
ggCCHOl/cXYey60jWxb9IkTAmykAOnldUnaC0HXw3ia+vheqo6MkkiG+fpMalCoKBJBIc87ea1tY
ao8mq6RqowRdW33Qu8hxDXn+0J18Ezv2JpGdi93E08MZixlCKKRCSChO1s9BsUcbOkJ9mAN9WzZI
spXiJpY3amuhVSz3tR6sgyHwUA/+0Fogq3Wa3pNF8awZ7Y8LM9iZVQ+YMD9jIQor/KivE5hwlEjp
urA6iDFGky95CsjTRrV2jRTgAKj8sHQiFxml27cqVvKrQk/8uSo/vv8dZ1/Ap0dytCoFoCFmbEv1
QUvT67jPXoTMSZzSOD4q/cJKf2YF/PL4j172PFViiK2GRE3xkpHbbcy116eFj7IWR+x2bPQ1Lf/1
9zd4okpjpfhy1WVQfFp360Kqlbio60NaVg/1nB6E1H8Yfboz9PdQp/FQpuPkxcy6M4kDY2dyaNey
ld4V75WuvMeK9Uxg4wXVwKXHfrR8DVqR9LbMj3JG4YUVjmeHL3YDh+L7uz874jkxQn+DS3OyQMd9
HNmGVdQHwL9bIVnX0Ww8fn+JE0nS8oA52NHXXDQQNOS+PuBuKOXUHtOaDsa4wiw7gw3eNqhuHjm5
+MqzdtUfSl9sg7vSx72YuHrnGhd2PeeG1uffsDzvTy+5GtielEpSHzD7cSoydwGIeldKnavIkde6
ZOAl7/tHXa4vfD+nlV1ungMqskAispnCvl44UogsobVD4q/sPBPmvE6t5CdUQ8pcg8XiHnvfP+3l
YR7t7j5f73iznPWJTVHPYWveIgRk8/Nbbrqdo2WXVIEnxmReq6kyT2KmYtxQR/56ZyCSFZZ+hqjW
Et/qjFujlW+NLqHcS8uojyiwhq5ARVp20k0xLf7hyP/+Zk/aHP/8BmJOqHYhYLWPh5ZpjfVQSEF1
SOcGi1EzYPbXboxQvh9smWkqHn0Ja3tVWI+WGHej1Nz1Sv83g5oiBuH1IRKzZrwTlIjp8oEhDdN1
Zfa7uC1dIaR1Gev3UWOtMlE8f//Tz4wLWtR4Ttjyo806lt6OVaOqrDfVIYt6X16+bjnbTE51w2/0
wvJCF/HMqPhytaNZfOgNJctjRoWQHLLuX5jW1qX8+/tbOjNn0WwyZY2zJy/keKiXCIcxi3UMvSpG
yZ1TRl23Mo0n9RK89cKVjgd5XdYRoC4O1WGTuG3228EdBiPGrY3swud0rn63+BQ5voDRdk74kRGp
HIUyEtfZCAzHkY4JtPKHslkFU0VZIyXHxPRGIYE6j9FX1dskTVy5vAT7P3PHaKvQHQGXXKpkR0sj
LoHA0CcnQ5FC9mXdehrQ93beGfKFifLMSEE8AamKUSkv9uuvXzUJDF3YyWV+KIfuptDaVct6N7L1
/n6sME+cTFRIl3Vq1JQrQDToR3dUNvk4lnOeoMDE7KC1SkZ3vVz1RLGrxVppAGM0Yf6zHZBmZgY1
nLjUODNKeXNTUkvLyU50u3r8YeUR2d6zbW/p+vAKJDwwIu9Qlli/pr4M1kUw629tnPzS88TwUxPD
xZAU9maIJs0TnfNgxEblSWnkU62+Uof+Pic70rPSyPbt2IrcCkLGOh7bxhv0YVNI810a0bHV5Php
qoLbUJ+3saRSr0yMfSqaCYYSZyVmKzoX2P5yi+SiMQ992eDTNtNucI0Jy/UUjKU7NRCVbLmb94aa
5rtKAq7UmTX4KKnDoU7J3iusPvyFkaDGXcmB634poc1R6HhlPv7QZjnbKV2CTEIf7zkGGq4gaJE2
V3+l5sbN2Kkcsqt5HSscYiPrZtKnF0UJ7vShblaNGTQcMNTK05JBd7N8NtZqLP+hjvRsOjM+lHAd
dppGE4H2D+PzParkH1MZEsSURalnjwHopuDaMUmYv6k59cWtN3QbWmdiS1bEO8remFCI6ZF+31uu
pz+/H0W0Zk5GEasd2n59MfWiPzwqr+uFid0gIdpUHufRHduZepChvoeBuFblnAisOr1thdhHU3aT
KMN7myof4ySEK2XtR2c5T9nUp8RJ0RPM8/1sOh0fb0hEqjTmbh6Xj6JsXoteYzULatNXFUg3Qz4p
lGHLh6AZb7A0xPdGPiQrfOMfJqcoX01RKAxl6/aBjh9eQ0WtJGwyEnsN7BTn1bIy60b86x8vaJAD
mFFigAKD0T+oSfQ4N4S8FNJfNRz3OWlrrtKN2XXW2mRdWXLrGn33MYv6WrObaMP/2QJfZf6sNVws
ozGHbj8NP1LWyxtz5pyOPNFGAlFzTiRwCwqVGnq6JP0NBtI+QUDeU+RzM2VMPbpCuy5tzKthEERX
1EnvQ1HZY9RCDRHUtF9rnESstKRai/lnFOS7KDC3kVHcNyNR8aFq51sYPGKlZNXrKJF/UcvAdsxK
v47sZMt4T1clpTW3zVW0NPKC9CmjK7nGhaa3Y3AD5PJDivTGHbRaWgug3zLau3VfCuoJIQYpfL0y
oo0wgOsAw6AKJhS9lR6vqnL8YxohDmOrW3UZ2vpuSO74L2O3V7S7QAWd1iKnkrv4p5VoJe3u4K1I
tc515AYEDy6E9agRXoWd4k83WI91JmteN2ftVk2NfJXmzlNgzihvUuUllsUAXpWfrmmE8WRhdS/6
KN8NQ9mDk1MOhjzEmwAsjWs32vvYWibrYfZgTMD2BvILVybBd0SDZ/c1NoD1KKzQT5woXC0yM7cu
xwHiXdKg2q1SdUvrirDnWP+DFWuVG1G96mM5uy5GpYMup71ZQ01fOKGHP1vh7A61Pbp6n0A4m627
OKl6Hy/dj9kUBZ5B1fZag8rW0KZbM0u3c1E9hB214rx80a0Y21nTvBTd/GaatAttlJ5o1IYbOYh+
TXn/VOolvuYR/EFdj3TNa8veJl2G7bqqck+r4yuhTYHLakVlZa6JYooz9M6RnLhZ4TwkDdi9YvD7
Mt8jGF7pTYLsJlU9a+gmbwoIMEuM6t6SmKgH2gaSJLmBnOyi2Kw9TR9A8LUUhhC6plEdeA6Hw0nV
9yLC+txIhb2uDX12cVxvmtL+FYoQ4Czz+kCaWRo1dzC773SDRVwuaCs5Gt9WrufzwzAaS4KofoXw
ZTsNZrmrDTtiVZkmt0fXRddqWPO+/8y0O/KW5Aw7SwntkMzBnQr5V07yYl0N7xNnIGQGaRasW72i
qCJ1D46ek7RG3NG6iWLhj4bd3pZmEXrTLD9Ax14ZEQa7zhzpcdTBNRnIspsoGBypUAKqSmN9l1vB
b2fMQm8OeQxDlep+GbCbbVs/GkNSOFupuRpa652y3o1mEGMYRDfsvN+MpiGFI80JXnMmjSV0XuCE
k9hNk+TcpoGk4+8Qb7EkdpmUPkoy35Q2R+RpTMLYOmPOpD+36gZeiLSxknCL/dvxEocM5nh8AOW4
oq/3x6KOhV3iWh6MaZUtIoJMaxQ23W3yykCnhm5VkpeJ8dEMG5b7Dm1rnjwHoBrcnMbLtuka0p1l
9FoEymYv8bJyNtp6npwrpceegbd0Br2kaesURk4omK80/b1wiieDuy/bmZVZlTbOzIRSSBq5imWp
/g01O/dT0lx8isTXleG85bTT3GqWImRew2MPqJLW4jBvdLO/L4BRfJQ4F7yCbYDPEm75WSANK8R/
w6NOsnQeVZWrx+OeOsRuyPLSN/LIWdKV0bsQxukBXMi8OAvfmLMovEGJcCslVH1GNcoXJ9xFOnoX
NVNubFyPgP+Ll6EnjU2tc8OPu0Xc0dBaqBxGkxjUfSBVd7XFFC7lXExpq6tSs2oPyMhVPWUHrcFg
VvUR891ikwrs6kFrxU+51X/LSi55Ik8GX2dFJD2BchG5FE/OnIVugGLGx5Ht8G5pCyMXKZnnqVs6
SyxWHps/bblf5cIIVoFjYB2SZ20l1ZG5UhtbW4Eipuw0Krmfp81VNmOZsKz+FdYlObtOH/tSU7/n
QKHXbZA+6GkbQG6M+fST5qEzjU1o5FuRtvfgTjs37UowjlWXrPK+QcCiWi+Bom7DGaqMUt6KsX0l
IGwkIry71Jk7DbNCevB563DUKR/5YOVII4Zdi7DpBe06q9DypJz2pli/rjrrNgGm2cf5HtKLNzT/
VPs3Ss0ooMC8nmukc7CbpnKT2yY/9xdztZfG848ioVRpafo9Mp9Lx5HloHZ0vOdHI+rAYoG0+ti3
VPc5Tcqa4Fl9I/2i9qf81N8cL8ZcPbgN+d/eeKF6c64XZi2BMHgn8dWT+vT1QIDCJzIGg1NdMkSr
JEHjF9Kx0do1Ec+bbIACQUBnAwaDcUIbgG1AHiy1dI+zxeb77d4ZZQvw/EUxzLkZNv1xOylDpUO5
vcqo4njs4fKP6oBGx0tvB3Z9LiFyiuFqV9qq2mSedvj+4qf6Ea4N84rQ3yVQ6XinWeLkbSKW7MOo
6K4T/gw1C3Puo55z7LR/hMG4/v56Zw9Iny94ND4LW1KJOQqzQzrdi+GnY3aw3cOVxBRBsxyfPrNw
OENIE6vvr3x6BFzulGrdYsxbjIRf3/gQzGmTSk56CBGO4R3guDJ5c9NeuMz5t/npOsuZ91NNDgh2
WoMAS5F2At+Oke/qb3L6EBjGmlDSlT2kdHGi31ZtiFUecQiBtSRUoFJ57VyjF3GzCTaffCkQ+LQy
8/X2jwZ8mFi15vTcvtM8Ln0fQ+7cZviAOEY/rrnwEM49a9IikEFRytL0Y+0LnMFgbtn3HLAog5US
fl6VQBCGS8ftc6dtZKWaAUUKj+VxN8FAtZjZmpEeCFhcdbPYaX1GW2ryJEQz2aOKgkMkL3I2XKgJ
namfmJQRLEUHtLdcW//6kmWlSrWmVNJDa46wlU0WYOaQOgGYy/62mYaXJE8hgkQ7U6l3aYxHTx1e
WMAvVMDOfb5E5YEDoUronLR2RgEQxFTJzxWWUrlSJa+WUOEe5b4GVSuL3ntdvTRdLff2dbJGbQYx
B4AXNbGTqZM1Mx90Ws8HRTQrpYP1MkCMDmU/rIf3WUvflARA3DTeTF1wA7HyY3aKx3A2kOz0F8bZ
ideCuyOXErk5MzkZGNoyED99bKYySM6sjMkhCMpdaAycgKb8dhzHVdkY7OvKXyhT2aVEW6nUXKt/
+35OObOMmBR7TJtEAX7CSZhOkI+dZIVER0a7wRcrAomunJy4yiWtDfboU/Z0yVNwWhr4esVlKf10
x1kod8gAh5Slstu1G3PXraLtfyCGsc8MLV1lorRJRqSUf/wNF6GmNKng2zJEuLfz6dFq0h/5YN2N
lbVzAPS6TpYhldU/7DhA3og1mMp0vTH7YNV0zlWGYMtoQcjW6vWkxe9TWmWuFAS/YIZ50VhdmUbx
O0YuRkUdck5u5eukbyOU6eW20LGm6f1fNU3/prEWek4UPLTqfIPWfJdL9SoztPtOgd6FV9a41oaR
hDqzeazV8i23Z1gLtv2Oqm8/yO1GH5h86rbcFIrxkg/2JurA2Qxqel9Ww990bG+bOdsOVvxec+Z2
MdNE0D9A6uRkTa2bkgqoBIpxDapj3wp2bHpRbNW55V9P8Q84ejPQbYkjmBU9TCjK3F6y70e9XxA3
xc9JZZsMeq1yx6T56xRO4HUwdyny6TQzIF3OI5gZ8qi9Oq8Pkpo/Vkn/amT9o6PmL8OU/5g0uGyQ
ZrZ5Gt2lTfu7SO13Xcrf6liRKNqW9qOd5XugNIY/FBkR4vVEX1twDBw5w5QxkovaLH7TGj/QRam3
RmaUlHKiOz1y3hul3U/K8NeJKuzxr1NsfDRmanhliSp5LrXRq+dWXudOvjZq8FFzdjMLrXnVVZC/
5jiza7DjazmSdn0fZRAXYc9Xjd1uNUlcpzG9i9FRxXWJG2EdSDbHorQJVpITkdwNb63BleLGeX4n
S9SgkAzgaLOV13iMGw5xiQ4CzU48K0D8UenZ3zSR9uxZhUfNugefn9wNhfI+z8nNKCczjzi/FRHm
F7CYd5w0f7VdujOn6VbrLDR4jpLsKGB+4IC313ICp1REQIKM4Em3m62ujfRAx/KvqsWvWdTVzBsk
BsTWfF0q7IVDVXtVTU6pgyGla00y7iMnvEsEhcXRvG9U51dhT/k67mzVZY/+e8p058KCd+7j19Cn
YfFf8BjHXK9MyIoadvG/H/9/qIRbyuFHUzxFSezdOClogR1fh3hTRS/QVP+TxNrtsMhsndW4Vlbl
/SUz5blbYuKkE7GwC09k3T0x0JD0o4QZdNFt4YBYt7tucwmJdmbRYpVUUcLraOHVY/dkJreM6sJx
9ph/XbOhSnDJ/XRGFWbJEGcQRSPGPn05jYweF7dPdOjW81pd1ZvmhfrNAt7V14soLPaTWyg5F1ag
0+dnqYSv0NuAlUK/e/n7p/UghcbXVV3g7Ik6M1B2IYXKRLtWW5VTUzHs9axmS0mIQaRi767l6j4J
YZZZU2evWoU6vlxR8dbZuWQxCUv6YlarwRwWyyfx/W89/akLDIOusbGgb082K0ZhDnFdzs5eMuFR
pAk7Fl1wuhw1vsQCQdhSPNobITotubHtS0/qdLMIKNfEwm/iOD3NTJuMqhVGV1v7KBjehFKtFeaR
CWqORj/IznMsmksho+2uiunw/Z1THzr5olC8/K/kBYDDyReVpxoYsyww9rqaJD6j5znVUDsVWVnB
nQ3vFSu6KbPkuminbaDE2Z2U6MNdPOst1dLZgZxp6Z7ecGzJp9DgPN8sCMbMTVqmcGspmQbF3ci+
2w+dYCtG87kcJ9uvVPm6iCGhZfMI+ym/RrDww55TE8m8Q0dWCne1Vd50iQKiXdfeHS34NdXVqlIH
FYK56nWmWvsyE77HkVnyRS0PbqVp+daZkoEDM1UTZHO/O/pHvoJO2G8bgapIDt7jnPL2oIofU0qx
SgrMu8qqrvKl0tna4R8djjFV0VBZJXJFsElifyj0k1xcJhoRJyRLYGrR3Nm0yGwXT6Ag7h1OFH5S
tJ0n1/ZrQJhmK7HVYhcKwXETBku32xhML4zr9Vyp2dOUhe+Knd9poHONFgi6FZu0D4ZfRRJoq7ZJ
3voRvqWI5LsFmqJX1UvuyJsuccBnyiqcMfNQjOWHJbQHnI2I0BVGDOsp9Tgj8oXc0fEowJleGC2n
g2WhAixKXYK/MDwedSuX7kApHCPYJ5kHq6Z+bO+oCG87RCbVc+EuId/q9e+LTeHTWZ/LAlWhSUoL
k0LE16mknfowgrgAP8fhg7R1Wk82yQB+5RBiCKAN37Ba/cFFSga8am/zwkpwkjk/Ltz9+Z9hsaSy
+VzCYb/+jJkX2YOsC/bFTfJQradrCqve9IwazLu0Kpx90LhJOTqyAp1UXuymEwV0smCfjtW6rn46
2bzKNf3C+7x0lWWn/WmKlq0my2U1D/atou36WrmeY0L5uksG59MTPq/v080crQTGgjIyad3ucbpv
DCv+kcsyCll8jO6YKW/MtBfm89M19csF/3HAfLqvyqwpVhtFsK/b37N4L7Wn70fChed2fLqHZTGW
Dd2DPR0dX6WIb457IAgX1oVLV1G/vh18MWxNkybYZ/bPChW0DMR8hqX4/b2cW/uYsCj+o+vhwHo0
qOvIQm7Rsf+Q1eE2NPR9bA+wh23pgS7Zz1THFTia3Z1tXcRwnDmjYgwzkOQ4OI6pMR5Vftqkoldi
cl639uZjsCl8qdjVf5yVtpHXnKzSVd9e/LBOhR3WYg4hvGUpstLD/vpQ86ZEWqXGyWGiM+rZRrRV
JnOHFqmjbD5eipI+e4voO5gyYHyY8vGE2fSTiId2ig/jLNahkVB6MHxNlw+DDQgxqCtXGcdt3hd4
Mp3HSQl3Gqp4WjkPYX9J06ItA+br5tlewnUX9iAbW+oCX++dHUbe4vsOEbVIiC7ClVWWd6YydT9y
S6t3Vtg262icf1StPFyHpoV5TgpqWJdase0aXcU0WxebicqNH0lm+zZmQ/cBSh0lmA0uQHRGeWNX
cXI1tVXpdVqV31lzXa7KSOpfp4FudKoW/R1SgPq2T5bwmSCXXyulNV4NxmF1YWSfvurldjlmoydS
TvVRktRVap1FJJFb047NDfn00/DLKotpNbA9+H/PpVzNVBg9rFNw448GszJZAelVPFyVTriL3Gw7
RSqSx+5iHfd0u/j1SkezNrpjwQ3b4SG4ta+MF3sX7xDqvoT+JcTU6QS0XMjAXI4gHObK8vdP02ie
x91kshM7SOyh1MFw5e4gFxfm6ksXOapKa5QqJgISwkM9Cb8kJsjMJN9UP76f5c7URb/ey9HrKWZy
YUcRRodsZ9MafoCK7Fkr4OzPFQEG/0Gsyhm95tcrHr0mNUgmLa8YEAuf0rLdlFKS17mCw6qUriQ/
+G8GIMpnlMOLD+e4YaIMk1UJGqCHTn0Yy5umLL2B0I4Lz/F0aeW0qlkcVzkWn2IVJYeM7nkswoMy
azFSiY5HaSGTA+vvG3QfkRoMjdfZ03MsFfPVIGLKaKwi1zZtNGyKeeTrdXNJmHruUycJktQGaNAG
S8nXkRpqYzlZWRIeSjMm6KoNUzcNyJoz+mk3KBcRistEeTyRQrCRlxKkZZ1sg82wHBKnsSRSeIWH
Z8VLQF4DPr4RPkeA6/qCTv8kJYhtIEX9f693tBMwxr63Czwp+2E9v2LhLEBr+/GKTu+2950rvCfd
SpCwLd80V2J76fL/RB59d7tH60ZTxClbEVvaJ3ypN1LmUGnS0B7oHS1QLQR/ppSJhZBjeGma4KHs
e1iSNjsWux/L23nQ/nRWU3i5GMnuEwRhRshI9dDR1ioBJFuVARdSL4VXIdq+7NxaycUu6dJbs7Xv
4HT4Y8C9NXXuOyVw6sxsmtewjKVLY/vsKPr0mJex/2m+E3IURHQVeMy/7I3uOdfzFjmtVPiDVzxX
bnfHD5BcclXK1fdf1aULH0200tApHTZBxhOUSlAItPYph+TapbjfM9ehAIAzgELDsts7+kyEIxdx
UwXSPszTj7Zvn2NDzkFcRNtBag/f39Pppt/mWtDA2PYgwz+u1JltlNcZBcn9WCYo/nSS6sr6YIsO
5mku9uXkXPhKziwkCttIIldJhNXs47ZAJ5whHaxJ2kekTxL6o1NrjoLn7+/qzIaOkx/FTJ0TjWUA
Ff06Rvpy7rPEIdNi9PIPbY0ML/FzVpJuhb8BXcwTyrILE/u5lQTaGUQSrocG4WR2K0YDI34o7Y17
1QO+gqdtEy9WDg8cSbWRLry5c6OEQu7SoFj+ccyzaI2WzJ7Z5OwZV3dKgV5zLqOYepx0I7RWufDV
LR/V0eSifL7a8ms+fXTYxaEASZzttSyCSC1eY+X/y6Nm+uQSMG8Jcl3e2tE7C1s9bNVaC4CxTDd6
Za3L1Lz0js4+NNSCpOxpBM/YR+cKEc+SPqoi2IvH9m+4za+owgCRI5sd4t4muhZb5wad7P2lVf/s
4/v3usfssAAGz8jj5Ww96Aezk7cqttkLG+lzXxbOk/+7t2NYWC60IHdm6h5IsYPpUXSvsv34X3xX
n69xtMRZ42ykYcEwQGaBXFT1WFR9ygWOSfgequ4O33mO+uLSe1ve/cnw+3RvR2NDRvGoBgHvbclh
WngBbFLc4nr2KnfaVJtLvqhLj3J5nZ9G+1At55SWy0k09EJ0uqQ4K8GP7x/mmbFI5Klq07Og+45K
++tF2qx3JtpEwR5L5Vrrr2etokIYeBPJQv/NlcwFMLxkJR5LV+awLou+4UpTUaB5xEtDVg6LuR7J
V0p0CRp0ppFhIweCJ0FfXaZUf7R+VSJh2iKzbx/cRjfmRl61LmwCCVEFhbjwQVmlayLmLgCOTwsk
uCUoeRIiuPScj6sUCrJ/zRIDX3YdvY5T+QfpZkgD2bzXZilZkWH5p4/o38Y4sr9/umcGC0RNjpIE
10LtOZ6I61gPLaOLg301P8TTm1UgvlYvrJrnFjSkEiAoYdqjGjlm2qeSWgwlGqy9ss8iP9w6fAEd
ivO31k8gV/mQIi8TH1iVT787FdQ77LVFpAKa7+sYzc3KnmeafHuHsbrCZc2uNi3/Ar2xfMlxXihC
6x72DMVruz5a1202XdeFsstAyrgLow6aWV/Q+k4Hz0hhAGdK6BsiRUet/Ehmg5p5km7swRxXsGWb
NQ37elWRB3k75Spr95hHq9QR17IpPTXwwVGadqtCS38kbfF36LXAE0X0zmr80IbZtamNr7bQf1e4
3aeouBcQY0RSX2dW6hkxIv1WEKhQRs9Dp97k2E5yYa/0gFQtrWjv9Zh+AYyxmu6/ed2K6dWZa5Ug
bNxLbYkDLXsctdhjs6R7jEINyso0XdlSJd1qAludPCnvnTzdhIH1N57kaGeA7YSQq6b+rIe3VjMM
fl3QkAnHQX2j7xz+zJllNgiC0X0A8vmokpZMjUj/EESAT0OBrr6GcUpmlfFklwiFInX66IxIuE0L
TEF2KlftQAIlk/Sb7l24yjKUqYZebsPSwC1fRLsuHldmg/KywHK3KfWBNO6hlVZDGP2SG/kpTvSH
KoDIkIfWTdFJUJgyG9JQZV61RfJPZHGbgsRqQxbJ3KE/NMv11aRUoTuN1ibIKo7nJhQ1oTBVQnf+
7dR1dNUTfnOrEpe2KyOHnqyh5g9Eyr43dX0ldZw5mPOIm9AKBAht/UbDAHm3aHG+GtPsKTH8NzXs
S98mhmo9N/bH3BGDo9gphVxdkMmotNGqKLNxB51M2/Ty9JufSc6Kc9tGZfeYDfEdmsW3qcnQdwub
Olp+pcjRprMqrBV9RxOJk82bKGu/GbL9UMYHBNaEEOFk9uDACxe5r+80zc9pQmg7wpqzxVM6z+G6
qecfGl5JN5qQHLS18gsrAp7OSb2fzYm0y+RNaQikrE3eQV4SQD/C/16bJWlktkY1fajLfJW1PPSs
h9JgCHFjIfsi/o2GXFELxMyNobihnCAznsc/UdrorhUYCsY+s3dJjs6vo2IZygAF11Fe3U0Z30hL
6S9rO6oySb3m+FesJ8XAe5QEIbqSRHO1uLPIvY/k/Ar5Q3o7TsPvAPSRW9hF7+rpMGzyDgGhI+xp
UxuJsY746t1umCO/QEUDIz/fREYafITm2DzETTutnAxkWFRnyrrTGOROIpIt6mHTVfXaucJ9RScY
h5GbK2gx9EkkG1yrnZsPdCKDgKCnZjLa7RgpnI7LKbA9wIrTJneQQyNS77dtotYe/dhx1dPq3JVO
MftmxDWlkYtodWS8znJQ+JkgFpak6fa+l+MEzLj8O5AcKjnU/4HjNSpPUqXxFRNXTKJk6weCn2aN
oYo+pRygnQLrLHWbka5NmjvK5pMzKn8SOX5X57Dw9FBwXAHN6wWTimNEGezdjNR8jSNGRrjfEvQ3
RxThbfWpD7PYHZVnYu+e4z58yhRYJROqkDWcDfJ9cvtODvp9FscfpdatJQcp0OTYkR+P3fsQwHHC
M+c2Y/Bh12SM8lg8yQn+TAWRzQ1IDtFgtjSD6NBGPSiVWe6RzZgdhqjkCpcVSgvgKiJvnrFX0JtP
cUfYE/K1yCqHVafTJBUanfuGpFI9keikB4ZYx0wgvooC4XboMgJsx+qPDCf2NpX7eZvYRv0WSp1w
s7i1NwpcqqfIcXYhLYkHLZ+cJ3N0YtAk0UMiiINUpJQAQ4s8iV+KY/YwCsJxR+70U7KYJ1oHJYGJ
78hNCh6tmvQPRSStGyO+l3vwWqE9HpBJDJDI8nIjh1n97CAYW41OAomluep6yXywRJDeiTy1f+iV
CjdFL5t11k4op2oJv6IeXTGUS3rCxKk3UAxXtgQ8WpaEcwsDZR7ABwzTdiwwpYi0zLx6COMXPbHy
TS1rJEPpbb5qRx3TkjW7GjnDrkD/i8wMvknN+xwzQsCDBOFB1D33aa17tomrL0pHdPwS0ymREZM0
jo+Y2detLD04jd2jxGZMKtRn1jS/TDrF8nUXyqlvFQ0UtaK6pO88uxfDCL4IPDCTsiv7uoBnoc2i
p0r2Plt2Yp78rK7aTbJGoA9221+wxf/BSfhMUYFt7b8XPdo+145ZdpXgovpj+mFe9ZvAb66L/bAl
MJxoMne4LTbSjf5yiTt+Blqx7Kf/vfDRdoX8W2PmrGXv21X6IS9yypVZeBMsJ16Y37jzk7gm+uES
XvDs7sxm68fJVceEcOwGoGUTWwMiL44n4wpVwGbYMmM/TqvGhTbgWw+Xav5nig3gT1BW4khGZ3WS
m1NJbRS0bUmxz+6NDdAVyXfCZnojkJdlGGIQUh6B73cS5BanHW5BjIJrYxYmmyrz9/c74DOifA7U
qkrABjpP7SSsJmyc2pZwNu7ZQNyk9Tx5Zme/2dIQYZHMyGMrPlqrMVxdRkwRi0s0ydMdOJenJ8oW
nCaleZxtIgtSm824t/btklwfma8K1lNP6ONzU/W/q4F8n8QJnE2uiOomjlKo+z2S0yLELZGahbNX
EZH9QhmrXTq3np770bArlPqRwsFwPK5pWLkd4X4frP34WOwKCpR+eYvpiwkY1mXpT08MDv/7l3Hp
ksvfP51dLQBGpC521n7WxA12q63Q4wtnrXPP+/NdHX1mpHpQ4QuFhRiJUnpl0nEctuh1N9/fyZnP
anl6jCkY72Cuj5UcI+EsY4dceN9HHgLXyEO5y+bIL19R6nQryE6Sjyr00ks77dx9vexRkcOO+74f
ldbadxpLJ6ylxb8GbVJUgJ/bcH7IOI0Rmj59CF150Drz6fv7Pj10cX2VGCQ8CUwnx1pDoVddwzHE
2hujwx7PzWHvjua8BJ9fGCtnX6T5P9ydWXPjyJmu/8qE79mDlQAnxnOBlSCpldpvEJJKwr7v+PXn
QXXbLlGK0vGcu+MIu1uWyAQSyMxveRdskCjHAgs9LcYKlVJVEmfHsdVfUs6yRrse54ff381XT1Ei
ZV3UPPDW+NTPXq/0et0kqXYkndgGslO4eKU9+RfDAbbn7bRt7pEK+/2YX9wXQo/MHDhZkRrEyQua
VrIwzbW8PuIyhMLeymwgoE7fA62+WGtLuYFSB4YogGpPSjjjLIf6LLbSMeN0+akauMKxtgSD2tsy
9j7S/t/XKaRMSD2bGsdSDfgEREWRXhirfBKPi+zjUn8r3uC9erIdOd9VmD8fMpLIraFRxD916G4n
hRw9apRCVWf5OIl1afYjxovQ2xD70GeiuNXqXpzseKVQ7QZqsx87bfKEJlYsQWsvf/9APy0JrgC5
YHkDQoAKy2lLBOwVOs1zDvvT1y9xCLlQUgk2wEZ15BkE6P9mMF1nPUhf9EQCGvf6OObyseoPMY3K
NAFoGThw0r/Z4L6+q38OJC8b0S9b9VQViJf3mXz0y/Qs6NubJEZdfNVfjHr2HSjwU31smUGNsiVy
BsBKTjWB9HrMamC88nHRXsLVcnQbbHswQMYqvRIbKwgB2ogatM20v/n9fH5aJQwN6pwXaen5fCp0
KkqCFIU8SEdl7dNLTLZt/517nPzVVALIQbGLlcGbcrISoYZj3bGKpeO6nxE/1E2pHOiz4g66FXwq
E22mtWizN62xliMfsQpZc8fwuc/iyVw3849ZHQH8ay8roZ/smZaYIUXdbZWO3izHaIn0iANs/BA7
3Up5Gdb+3VT4a8sfsue+S7HKzUjY6hxKuwREu8xz1W6ENtiuMas5WymZ7csUXQeYtL+f2k8b3TK1
i0MS2rYQyk8DT+jvsZT1qXREgPM4tPJrJLaoZSK1+ftxeFd4Fz9U4BlJgTrBTiCC8jw9KuayWyVV
JUvsBagMt/CpTcANP4ZBHjGAR1F9rirVrnt9ZWjN4PVLQwom/UuNX4nRp7nXDfIa18r+aqWXC5VK
pu43hbhK5LggbfLmRiykdBsO7V5Mxm0divehn98O+aRbY1/PRtEEt+AFE7MsQx8AbYABcVOda6GI
y+zQyaYgNM6wUdYmcDH+IFhfSv6EyGhxq1WRt84T9DxXa8YqN1cyNZw5T3WPekxjIOaIT2+lvsJK
wyEhFAYUW1b7PBmfshnRoixB3xuQ9Gj2QnXQEgW3hnX2uOEW63V/J6bR5RCXV1XT75pOukdOPTQr
qXvRikE1m0o4lMrGTZTyOu+Gt7mvrptA1O2xURKnHiaXrLM0w1S+CZXSkebyPc7bg6+tvKwqbuO0
eVD96JX6iTXLUrmNcpEmfT49B0L/qAcb9OkEFU+CzGmrzSXp+badM1J0+a7SustpsygGYYgUD+Hl
0ObesC5FZ07hrQ8RJbW6ro5BrWYo/GgB6elqK7JVEL5r1uiXDxvy+5mcx+pWKEi0WC7EClKgs6Kd
hxACzhKxSLBaqIrtlJbC5Yw2ptFFsbobBUpelI4HXFYqarjYD1KJUHorF3WzbaVdN7e9/d1L+vkd
hV21xlYd3By9gJPzCovuQs+mYib9q73NXn0ZWe5eZa3cFMVOY6yMbzPOL5bFhyFPYsWpWuNMPTIk
FjyuaEGaRMLOla8UR9lO99qPb+5wuYOTVfhhOPnjiQELF6dIjeH40F1Q3wrV64Ck2Nxe5sDms1Az
k5HERpkcGSmV3w/+xTb+Yezl97+cVusKD+nAZ+xAOqvHi/Vw9/vv/wxgkfBdUxAGhDJEIn3aN1ol
SdQiLz0fcYOXTZmaMkYnZrsKgms/in40zVijCKIdRARt9ZU8m2HflO64BrIZCE6ZyZHRbwIUVoR1
YbU1WNF02I26svL0KDrLx3V/6NoN+ziGjO6Qzziotn5tYmW+dqXWf4f+Hd0JSI2cjQmFaTksvsmb
vphBLLUIEzG1W8uf/OV8fF5z/JDFo9B2ZqldpdF38g1fjLAg75eUCTTrp3wzENRSGNKNcBQzOIpy
LARoGCMa/Psn9dUoxNUy8BQNeNnpOitifTOq/lo4JuWdoFIU/F9EDOAA/jXAyaqqYIhoYs8A5ax6
ShM6+ux/A2j87h5OVhLa6YJfEtQf0wniXyxAFcnl/P9xopaL+GXJzEguaf3aF45a9KxGGxMrmm9G
+CIA+DBTJ5lOMcQtGp7M1HoYDk0iQe0Z830UfCsM8jOXOdl6GAlHbdR3oIqd6hhKvhpi8qgKbK66
Ox9DT3pXzNQKrfIeUaDNM5peTuGEo+l/s61/Edr9OvCprGFUrKEeQI47TpMtTNlTH6T3BIGmMH+j
LvtFiKzQFCKXk6irfXKLrWK9jTATgkIW3jat7GTRmxC0BtFhTotwmvdt6/x+IX0xqbIKIhIyJqgX
GG0nYeucD4GoNEV3XJfDQYI/1FVVD61pbNFMSTWrx1qVCEKL4UvR8JmKEfckCt4Hv6LnqqE5R6Bb
OGhQdTtNjVunDorU+v1FSp8fAEqPBO4itpXUkE8xYpBP+mSgEnNcad1VoSFml0CWNoV+te/6TQ1w
HMZX1ZdPQl34ELBadxNVoyHlqhcG0pWYxi9FE2+LsDtMc/aCglrAEeX72zqNd3o53wJu30VBd1lh
zwawGFVDmk/f8vc+r3gFG2DKSAD8gcSe4rPattBHfc7aYxSpL7XQIHhYBnalVmgnofgzxbhAR2J2
RYPnSDdBpE9Bb7SJMY/q5EPmqz9+P69fXg/vGex4dtJPSOAiRkK6xRHz6OeZPVaX3ZB98+Q+I1Il
bvmXIU7AzX6Yr7uC7Is1i/78TfyQWoXbPAX2xsSkxJyfcztHEX0b73L3uzLaTyj9xw2DwQGkg72F
NIse7sfNLyXgrfqN0BzjCbvYtNFiFyeW+zKi55mJq8DVEQoM5BJbh6jf0r41eyluXWFp7YqrZnG8
FO/UspWp3IR3qtqcyalbZsqWoguKkWWN0hlRjzl2kmjikxhaSVmdj4XwpiTlhVS0uBGLyhsG5gVM
1sAN12VvNOXquJmSzBwDobYkyR+35fSddd7nTVlZREWozijkTNLpm7bOBJEucNUcK1/fo1uKWlbj
kmVf//4F+lxZ4/H+Os7JMbkKklScc8ZZLF3zG9GqTNxBTd8Rd9oOU+Dt5ub3I/5c6qfP9NcRT05N
vQvjWAjLhhdqspNtenEByd8RrcQm3AwtaKT0WVR76fXMV4mrumgg78rEDp8ySLnu6lL/5vz7Ygf9
OAfLKvvliM36oBeyjDlYnGQUd70TnnMOJSwJrdUVqA0LKYKL3P2uyv75rGBYEIsbdKdofJyCt6bZ
D8tqjpujH8Ube57X96sQsSn6tMCqxnRlTIMc40CEZk0R4yr/++fws2/w6TlQIwYmDOLpE8SqQKFr
mhO9JnoJy7MY1VdaGlj8NVMQeWMUgPLAucmkY2lPQvlY+MAOWI5HvSx2PcLDchIcwjx1NmGcGqku
vLI1XnA83a2SRrX9XpZddRikverntQux87yv68igN48DHpUTNS3PlaxNrU7QHQAYV6AAIjNohmuh
l3dTsTpLim6Lju2Z2gXeZt4cFDG+FOP2Tsm0FyY0NNR0ukhrcXSyun6dB4g+Zc1eJGXtvFWmXPaE
qNvKpR9S/taCb+bvq5VDWRjtLlafjmjWyd7U6rnQVr5Yw2jT8J0yElD6EXtieJ1cCoceSOF3L8yX
Q6LOxZYA9Jki7klyqiBV2xP710fBbez2gHfwQm7ZmIqB7mnn0Sd0/hrzP1/H/wreiss/X4jmf/6b
n18LnPeiIGxPfvyfs+i1Lprivf3v5WP//LOPH/qfi/ItP7b121t79lye/uWHD/L9f41vPbfPH36w
8xZgzlX3Vk/Xb02Xtj8H4UqXv/y//eV/vP38lpupfPv7316LLm+XbwuiIv/bX7/yfvz9bzD1flkx
y/f/9cvz54zPXUbt63NU5//hNelz/qP59NG356b9+99WAMT/gBkCbg4mqgwdh518ePvzV7LwB0xm
heossGT+/7xA0I7PSPIfREIwyIiBqYXpSymSCO3P36l/LNznRSEMqYLFyfZv/5iDD0/rX0/vP/IO
5FOUt83f/0Y5n83rl2UOjBFVN5pAyk8p+U/F/iTd+KMehdI5bm2DTf8Qxd2pMlRneJ/CCwo7T5vL
lRNKRnCcb6khJTZlG0fZSWZmR0/9RX6Ytmu7pzcxvKcbQ/R3+CZoN/lt6E6m8B4gElcbjT1aku1j
exS+Bjb71SIM1B4kzVpK7KDm9a3KipCsbkYkB9lZuzgHp1aunFVx6NQdrinJAqB2pnynXEMkoikn
b2GbOLKVXakP63kCQ3QluUg8I/eiZ0brrN0R96jcKdGa1iwi2xBXNXu2kp3mVK52nj2EF7rkys4i
ZBc68T17O8nGEriUnYM6ZPhITzD3cH52gisQGgjpAOz3cMWojOK8hOhT75MtxLvteB+8BQfw3fN1
ux23qGW+VxMfVezCVa/XB/kq3yrWykb66lXZqQ50SktCrPyH9EgL24sdzWmWY9WuL8SXDuyE712v
zHxbv2jneK0AH2cFW5wBL5g3lJf+FeI6bunJVoxEjDHuxXuemGQnXFRwxZVDs9BMzUU80gtukISH
lyl01EyN8A7la4Hpe17FlBwtJINyFFMGo7yv7wM0mg1xHx6BHV0vqi3xrrl4rN/rrY/1Eegis7/J
fYN20FX5AycjwKCcgdQX+GUwwnymi2FubDZmMzKa5wW23e6XC+eBWPlFgqKrG1wNrlKgG9g4KHyk
++QMK9bb2EFv+GIG641VvaNfDTYgjj0mfzyL/Ng9VW5iDpebK5zsPCRSGRcgk0kfwRSZ7sXVcbQH
L3NSw12x2VEotkEBu/IL/YbgDMnsLRC8PVYil5Hpe9qWSbKrQ2+IPE7Zmh3BTp3iVrE0l2PLXdPr
El3NVTzA2aboTo/oLif7YAebztnciovWj6WdExXaVPmZJwWQE4Omd5Xbe9lVZsO32w8gkq1+2zm6
l2/9x/mA1V5hLn07zUzfgdHxuDU4HCK0EaYNAYczbos5A8I3v+hedZ7i7zZbFPsw23MUU/UQ9OcV
Sh0RcYf7AcmW6KHezvVRtzAycPzaE7fB+XwgNnHoSWqL4Z21ZM+L4dY+slfm6ww/hReJdwOl4Dv0
o2KgI4On84gSM3NLu91rZnyhW6092tq176BgvBvvuVWT3kLwpFuB1x2Eow/vy8DlwfSN4Ex+qffZ
QXyPaVbQlMRmLCZcWwbmqfq76iH2zQwHkmjRiZzt6gIC+1HcrUFhHTZPVNXOcXWzA2d1pjgSlnl+
Z0qHcDeUtsRHHiZHsKqLzIsItASrdjumQrNi/CVY0pqFxm9AT+S5Qr2PG8MnnRvtHJ4/6EmKzyhd
28Mh4Q4qz/+xNqqDcrnBe0247B6BGpdGYNbgsYwcm1BjsnK7fFNvGXgEVyqbPngqU7aRIbHW5/6D
74wa9sRGT3XcrN955tvkWF2kW9jPZqTvdARQREO9WizWGt2YQNoXJjdKdJZcBuZ6X+iGlpsgL8Ob
1ZE2zvo6MElsOZqVe8kaNfMnimjBTOXuVfVCFgsLDsl7IqMst/WdQjJp+e60W9vZHRjog/+M46Ap
uDg2Py8+yFZ2P19M1+qPyGnd4Kha+FJ60vn6XHtUvY1HlX2fOFp5G8ROIN8Ke2TxSszsfVtywwPm
UiSo+LDFh15BCB/J4267vpYO0rbxxPfNLrebyVmpxkbkBZJ4EIKHSzC7cbEd2I7XbvAswgwpzfwV
kZP2iZ7K+oG+iWi2Zsr2eFveIqyFvjFWoaZ+397mZvVS4bbpztaQW5vQRskkstYd8tWFA09brIjN
PGSJKmPjqmZop0RN2Xu/wpDMXCBHAFyGXdOiIWEA9qvBbN7gA6CGXrLwRFJU2Yzc7Y75bWHXnTlb
KXd7jnA7kso9Am4QB5AvLX6kspk8l7zNnZGVVpu4gW6I4v5bksl3p+1JtkzbZFPLbSSdx950R0q+
Fd2ljd+ivRRwtb8EJH8d9r8e7qL8zdm+ZBi/JC6FL2WKnnK2x17r9cfAXlKWzNN/vvPD/bd3d1Ju
+CuWIJ4BH7dogJ3c3eD7klzmG/G8sWkA3XDKviAtwG5Tnv9cD4H1bXPk61v815Ant4iXDCpByUo8
V4+jBVPzfjkVCGJ2xaVkhLvv1FhO1RxPb/G0n66v9aENah5g6o0WGv87n4yUHBTl2+/sN39CSD6H
Zv+8t5/NjF8e37wK5ETquLcl967O4wOeqteytUzqBprha3a7tqDWGqS/6A8X2/auuVRevoWDfP3O
/usylkfwy2XEgkrVkibwueTq7ojSGvVYu72r2TZy87t36CfL5OSmqWYsQD+qpAx6ksNofan3StVK
Z7QwJpgR3hRLyF+Z8kOe5PTYTQGnDOi3ErwEAimcQY0VTA5behWQySLGSg69iouJEfzQOLvZMA/5
efMj87Sz9U0okg8BRF+A+gb4eaKvG+1JZkuhbONt+CqR1qYxn9Vu6krX+cYgzASr/ft1+dWD/XCP
y4z/MqPNBgonxUjuEaYKR7+Mi59RPY37+n7ICY5y3ZhLa9xHZx06gZgk1EZXWxqBN7EcisDSfk3U
9tI+fnNdX6zfD9d18qQrfOjnsmykM5+Oq2oQm2vMd+uEmhtLJn3xlU3SPhkz5K6zQ/9OHXnzLhFK
yHvg4kTd8Vv/3TWd1iGWFffhok6qLyWCIBm2LTQEKw92TgdtgtnK8Ghe7ZrEyzdeInpy9Zg2Vx01
x9CbAc6Nnr821/gMvxWJO/eSMUt2TfkIBWe0jUfBWLO5946emynV95XRN+ej4siaGSjXGVlMAajX
6QMa9UaycnrNVMOL8F58ShHXqgEjSaZao9BSvK5wkUGoK4NCIu50CkK9JbS0xt1Od+XaQeSg49jR
rGA6BrOTgDDEPgb3gPp8pRj9bXTs7lc3OKFPQIYvORcFItbYyZr7kjIX2vuztfoBDcjrvdjSB1PE
IcLc6IZAaLWmJo9epT01r2Nr95JVhGczZ8lrBG3DxzLHCu6r97HZqhsDYMKkGmXrksIQfUhnnPNI
399VsCFYDsNBqRz8anjh1WPDxcdbqp5hbKde6SluiPGR0eyDF5S2wDsM+SUx+p3jn20O6mBAs8hX
VN7mjSGoRnjIc0TbDsELh3T0rnp6iVunQWo4lmcNM6q4lPIBVGwsriG86gQj0p38TFddTt4YzDix
TO8kz7Fv+Fftw+aw8UJbsDYTOGewfJ7upNetOW2la83D9wYvSDrviASWRl+Z02v8PlCjekV6syOz
ms3Jwvdli+KxxLq+DBRP/ZETSUSeCqt/B2wn8YqHJt7L5/0uOwgOnpuCmZ5vrjIIFp2Z3fgSNvV2
gGc29kEsxINojxi5ELN3QPiNxSdDw88bNVLr2y6oKJ6i65fXf0n2wT4Dr0f64aSMhGMoyqLADs5H
zSUQhDUkuBrZl0c4o9/WtRXl75Ot3NWdW1opJfZhN8x4zT5PZHP0KPBvxDIHZMINdiAbQuMRlev9
mud5O91igKMrJGBC6Sy5X/AUr2f+wtO1S9JMtAduhcLM4rfBRT+VWreT2OLBH4GktFTqXGTwxx9D
6nZpBCX3UV4vk3Ls8UvagPSI64uRqHyRD1R6NFZ8txTe2mrbpO5Ke9pE5N7y/IjzpK3Jo70GzS5e
1+BduiQ16yMiKe2P/phcb/bNWZPYM6gcKPbovVWHyB73aCNuZ0u2BHLF1Flyjc56W2TJ71NWYWsQ
Hno4Q6HDe5NtI9wPzcgWSAK6p8b8mTpb2Rli5rfN2Ux2h8KqNzW3UerO+/IlvOiB3WSk8NO7xhv8
pvVOMHrw3BpcosL8qoydguW6ceBbm4N2KQeHNL9KEYffSJRCxssA25dwX2Q1BjfXw/CSFWgVzrZU
38nJ7ZDdq8K5Cv3OiFsvh9ahWfOh702NPypcUcGPBd9ckE6GfpXRqXql6gALmfM/9SZ3MNPMKR9y
Tz6gOIBYVne3Ue2Z9IHfoxm/lHEOE9Mib5N9+FhLRu8FW2E3/JQKma3o2ifhy+1oS7WldOZ7bVuQ
YCsXswt86UZ7xsn4kB20M1A42WG4bA4QzSz1fNx1h/a6Z5Mxy3dJNNYHfC1M/yK+aw7YewhOiO3G
eXqOILEtnm9uh8fRVHfCa4g6oqkGRuMsxNx0W3kYXIBO592odLd7DRiWrzwnvXtdH0gTX5fMGGYB
h/hKvGnvgsysbeFIHmf1z0wkpWdps+R+uXSTb86pu+ivoynKkxW5WAazP+gGJLZsciYK1z6J3spu
HAg18J/0YxHYyGVjPA2M6KEVd9HkJGwMnRmq+1VF1871CStwoMZbt9rD4tPqQ6TdKa2ZV2iAxA+r
4UDRJC5tTd2R+hfR3SxtxfJ+nK5D1Q2RJWlRPrkKi91QWX3NUcX0zdn7AAHOqJcSRu4uelBX9Xt1
WA233J6MM+dN4huize62A9pWmYOlPRVePHGsmiWWiI66U80UtaBmzzIweNVawZvN1VP9rDst5/W+
+xGY4rsfsU/mVz1rzCLZ1tzhR3HJv5MOgzMVbfEMrerhZsic6nIerjm9J5+AR9+mdHaf+asR5QDm
+FForiT/IisvNMh/mrV+AP5Fdo8plsmrZlavjUKv3AGfqyPejIa+E9+17+rZysWqTdjmI2UUWGft
c3pHvYJyWmbA6CR7jwu3xMX6une55httl0ZmuPV/psZ37VP1I96YOl93U95xznG6vq7Yr3u3O9Ch
dttnnh24Z14fz2+32ntJgREiBsWES2KRQ3zNm9XeiXew0OXnDa9slpn5dd9g+mToeKwZtbBNrxVc
5O7mxpB6o70SeqM/X72vt+XT/JRd9E8YjO2lw3Qod5QukfKpTVoEFyT3iz6UlRzTnb7mHm4DzeUD
nZGPWyninJHXJhiwYu3WV9xtcqQ+w8RK3BxFuNyWXkhRl0csoMwzeAL/JW2diKwAArzWtyJVpFsf
Buc9tQPBkG30uefBFmDiCdZ6P+2x9cQfL3pYmNiMw1uu7YLspk4gnZkZDf7dsD5j6uHVYoXnlIkx
bH1bu9kQRxySDbrPJoHFmX/Nobny8h3uUbgaX9MQjRyFfZObay7621K1sPK+jgQjvS3uA2damvBO
TqHPrS6YYkok63v0uUqzjnZiwVm8emSCnPgpr4zuRdGAUJnl5C52NdvYhk8LcfANwnrsZvvuvj2L
ee6gIbfp2Xwc9iuHw/l+eKE1U791e3l087PyLBhYCf0539Fd9hQqEC8oYIAbEV+66130TpILDV0N
U3HwRzsL3zZ4OV2thm3psuPuhRes2H5kFlFae0sZ1KnPJnS9DfF29TgcFY6vmA+/UXfh40SBZwNg
N0f2qv58iB8jq9oiKmpK2/ZqfsOzj4y2LozQk433gpxreCi89VJgudAwijKaC+2xvSpuWpOjr2qp
v4ICvBUeCNKrXXBR31KS4MTMibjg4nqpDloTGrgRXORXlSPsb7VdYUUXxFLtWURBw8CFnnrzcV4R
p9rxaKwes/vknVeDjZ/1Y65AjBdO9SJ7mlfyDIlARsVaV25oSFbiFFZiEUtqsR0rhuz1zlJ0ye5T
M9759sBTM/IHEUanC7vfKy6IHI+VQ2+I28MEkqODMNvgaqLj+hyJJ0kwV14Kd3C38mLiC0z4Js5Q
hVIMDySh+NJaWmn8mB9jF4u0zOh7u7E3F+sz3a7uiQ253BGhBMSl15UDX1j1t+VrcD9DguXICCxl
8rTODg++rZtqa84Xm8tiK8a0HGJCQVjFlCnvu/tyZbSwVbah5Og20nrBe+iVh+aZWrilemtOmG37
GPL4q63yJMO3tJt72VgEetLRDe50s9tqyjnfCyh1Y8le+9DjXIjEpata1T2s+dpdeSxReJ0oYevX
2mFzWcuGcs27zu6Bp+qeGpYTmyCQWAAOfFKLLgWsV7c2UfW34sDM39rb9TUpErQrubWU7cpSc5OA
wCmfugO682Z0Mdx3ez4CQpnH6MZPUuXmCgW/hGpzuAufxPwa6nfsDqpLfX6XEoLdhwcoSoZ8WQdL
tWsSeWOZFVQnEsFQzn07fSsuaiAW1X5+LbaE3xdhZeh2/lDYzTa4SC5q1ULFgKkZL6KX8NbnLt42
GCoJZngbHIvEzM8QIVhiSt+8oqnwLG2J0GeDWIyanVheoQhpKA+5zdr6BrP4s2hykvOrSD9s0CYH
m8l/PubD3Ubs9HCI5/Pa4lXD59FC3uxxuo93LEIqmJnUcegflDt1s9Vb58/ScmetAVxUb1p4VvRu
r1zF+/n2e4EKUVyqVr+7ugW79Eu2Lgdq1E1NPp8LbjVYc2XlB02xY0+4Ej2ycnoI2kXSHXLpEioX
PtOA0UdHemqtMHMUkMgHHKAL8SqsrsiASvGupgwGDCjGDuFeJbL2yWQd0Jpt6kxULgJ307kDNfK7
/AcAy7U5zYa2T0WsGs7V4DCvHrv2aWAvVI9acJBupwajMCJYzkG33SnGWnejG8KKNr0fCerD65Fe
C30Ptq9rvdlW9VmfGkkDZ29N5dyaQ1PQvNToNoYiHtrMHvgJSpod9N7sypNN8+o5oDlF7j9Y7btP
KOiSKo/okB+yy7Xjq1tEDdDogKt2UzhEXGuTlJBy5rILBi8/axR/9Xv/KmqeNJhPfvz/td+84bX/
z3/0cj/3m5/T5+5Dk3n5+z+bzKSIf2iLZpKKFjVm5wtw8s8eM83dP1C8InfUQOpuqMn+s8us/4Hk
igTUEm0gvHnQy/lnk1n6AxMAOBiYLguLXjML8h/X9eEJfd1jPqmZIh6Gzi7UPNRXQT5Czzsp6W1k
PO7Erp/3fhfcS+XGxS2WDpr8PBWlIQc0CsT2Vio70iEZUfjC/4bZdUIyWy4A/Bs65YgngvqWftbj
flnB1QbvJXWMlb1GFonopFuWEqz6dLC1SN6J1G9aCfnwTQDHZfJWwhxi+Busvyn7fTEPNO5xbV/T
2xdAt56k8s26EIKow5N13Sa2kA7ke+EteiNONcs7bFcotTWWEnGITIHrU4r85X35oh2w7KL/2scA
EQDj4X9hnG1Qef6EPV3rUggyvEOrpvTNuIZWhORF3XxL6fvIbV3GUaB6ItWIiYWufmJqK8FKT8RN
liPkfy9meWPJHUl6WOGOolzOiX82+EgMA/Eyiu7fnuNFXVnhCUPTBjz1GTTVz0kXqe28R1ASMX0F
MWc/s8t98bAWYUVjOZ/KqYVot+1jXvlvTjAyhyB+Fviqxso5RSOWgVqmyjquDyhLWr0k8lypLAvT
N+/Rp+d4MsxJlyXqBJzrS4ZpNy/RmJlhSYVH+wao/N0gJ32VTSs1mDMk9WFQ97VGgi6Si4xnv5+w
kwYVr8pyK3BoOfalNXvVScG5lcdiRDCmPAx0/hWT7OpKp7OPPI+pb6dt8c0KENWPFe6/BoRqxUuC
nfsnofF88TRIfBhWVRTczuA7Mo0EvR7cWF85OidXk6kgYN4ySsxt2l+N+QOCmKawoixWqU5UoqqD
ZPYkh+fFzAlY0/jpYIKhYaOuPBVndWOYCCmVUnRVyvhqls0myubI1s21LefjXo7SCxWndF+GvyOB
Ra5IjQkAF0vRktboYjkRIb2VqLt50JxV7btROTw1em8kmI3O83UxrXepOG21ieO/I/cmW9ZnYTcn
P3Ty9148E4d0WzQrq4bA0pXtVlKofgnvKiZHm7A6TB2xifBcC6KbNuJ7FczvPtwyXyyfx1o8E9TZ
CGr/Yc4EMxlAGMqawW7FavXk8EpOn0e6pPiguzKGahv+fYqpjah3zeqxUlDe4COgmSmdU8voYmwT
B1vyi8OY/2gXIA7lRQ2MUS6hMZbEHuayezYmo23IDufqDOf2Lao290BpzY14W2PIgdVDQSNmSHCz
Su5yQd+nslwbAMC3SVMVViUkF0K6sldaeT91FZh1Kipj/YC/8UVaUOCfUZUJk+6i2bxMvXaj65kb
RLdNS2YvPUbjaxHpZiG+zw2vYadT5yF36B6EYLPraRWILYwH6vLr7tbvW3sdU/xbPSVJh2HtbTGA
71hPNh5b3u8Xh7K8/B/2axYH+sqIOizy9J84+kKKsdy6kstD2pCAZOtOsRMx2AXdnUL7b7Nyuuy8
kFCi64rHiuq20HWestoG6ttAxX8lJlhLPaik5EomGFVO2z+aaH8UeINTUAKVUPq0MRCuCPPBTdrQ
1te0AJoRMiKFhoqmOaaXfTDzkHXJaqbrjDIVuymVNvk8kOL9ehqRlZm7o9Ssrn9/8ydQxj8XKtA3
CegrdCbq3x+D7rFmMQxrtTy0wB0iH7Bp4ABhsWtbcnyfKgD6N9bKArHw+4G/2CBgSRCjMOXIrJxy
mEMCpklpxP6QQ3fHRTboeuv3I3yxs34Y4SSd2LR1OSRgVw8iNSIdQFcz3Qv43P5+lOVbTl6ejUr8
thxE7HOnojztqEztoKUUzTRAdLqyXUs/4v6xRW3u9wOdNCh+PqkPI5305yYl8HUpYCTV0C58178D
2WQK3upKdCuvBbKhXa7+/cPpw5DLFP8Sz20GP2qg4sH1oKfRbjBK73Bv/u4I/HoKFRQL9UUF4fQV
XIvY+MRD3h02A2uoeEnEfRc9N8r83Qx+Cphw4wIG+s+BpI+3ow3rBuJj1h2gB9ndxr8RpHNNQD8J
1liUPua0BxEbMydK4988uyXi/PyW/GvkZQv6ZSKnhhAQy4nuoLibVwmVRfoJqi3i/0ehGgNWM3FW
nsAxFlvFd3KTX62DJV9BSRPtG0Kmj2PXq5UKT5i7Vn/CMsH1sdUC3MRmy8a9x2ppwf8f0s5ruXEk
WcNPhAh4c0uCTqQo7/oGoVZL8N7j6c+H3t0RF80h9uzeTUxHKFmFqqyqzN8E1BrndvgfrwEuHdZp
4Mn9KREdpDRDAjfrYie6yxoVZQZsbKiDtWth1jzh7CSfDHRyldLDylT7NGC16q9Cumv8YtVQSMa9
bxEEzzNfdPxjf3zRv4Ip4kTvwQlzzR1qBpd+JTCPwCI+D8AKI6AT2w7EonWnFiu44PqHSKHQsuds
AebiT/K2j4CVlwW/JxfSzTbctGtvG67ncDhnF488clwNFcnZKdLdk41OimPm1CtdUJKHlvZMEM7U
peSzG/MkymRjZqWFuFEjVKyUAFSRs1CQH3gIbOHIpWK8puaPve2oy9SnRRCi6Lydg4qcO44QRflr
nJMNKiZ53sYqmS4G3aIhCZRGdzMrZhzEHyvmJMQkf2tVzVuuo4A1CotFb+Um3oxo1vg2vwF3N5Pr
zubUk2CTzM1Vp2wCj/GUCeywGPBt9OJHVDG1macF79mZcY0/5SS3GWgueorHudSCl4hduI9utVHM
n170U/JpdAHG5e4TBfeJIl0LDfLBLbszFuODLCAXyTV2oWWB7RbgAWUVhdCM5ssvlewcXPledmzk
D20ElpQ6Jzh9IvWhKNxlkHvbuPZtT8WR823of7H1V0F4nwCLrfrXvk5/tklyaMMWcdPeVvy9aeXH
VvwFJ6VPk50f1hslpCpP6bWNzLXj0wAw1EecZhZW2C1LXVzG5h6BUruSbi3HtxEHovpW7PVWfFA8
eZOWzQ8EO64TubxxDeENs711hdPi0IGjQr3d926wen9JyuhBaqul0QIfA1QayTBjdPAdVNlNsdzj
+bJPHWvXuMZK5RYcpb9M7VEGAN4iwp2BjQmqR698HXjHRN7PlH593737+S6Lczqj2aZR5E0cDvuy
C5/S7lpqIhvFm5Uy7DtkT8v+h89jBTVfbub9tZBzgAevsvCcYWRf17/K4C0v7iMal7EZXBlorcX0
UYWI/kENl8BHdDJJV5WWHODu2jr51ArFrdQnS7OXtnlLQ7rqipXaurtWG36NnxVpUdpTaBg06odl
3Kf66yikGQI5T1p6ifR8xOy2LyDMBNnCTOgM1y1KI/RzWokOYwzrNY0TVGiRYFQB9FrWwq2kG9il
B7cL17I7fHYpUJtAX0f6YGvKT6sCv6uKt1kBrNvzN53+1IEuQgtzJVBHdhV4BvhgF4q5MAXAGNLa
BwekxdY1Ems/YA99hf2w1EHdaKl0HermPk5dysrtS5bry6YrQaRk+Da4AS1CpTxIjbPzs3SV5PK6
CtIDRSy7CVnDNNM6hL4ksbxBifPaTfWtTH9A9rpV12Bxqba2lzdL2ag2Rd9tAqFcdPqPgY5g0EK6
snDebFRa0a6zsgx13bmRzTG2T9P4KgmQ9xGQg20a4AFKcUV1usa813KSH7LUPYvuHWLKDEpy6Ix6
93XGIq6AoEa7sNCWQhws6lG4o6HJqoFq1uiQ4CPi1sbCyraN9Znn67qMlkrRvWCHa2emv+r9reBs
JfBDg/5YYUesQPnM90lxL0GQU9MfueddR7hqK3QI64K+LVOLb+Sqb9A7Tl2gLV+wde5cR7S9DAxZ
hWxMGK0zpdhUGVrvmnbVlj2N5WTvxhI2y+KnmD/K4kclaiutK5c5EhhVD7ydz85tiQYXRfRO1Ghm
3zo83VNXs0ddRIR/UZpFDMnUOHWFTV0jRqa8m+mLHt2YydugHhN6pP4uCK5yB8ZL8csaxLUaYKho
qLumNUcKK36pzbZwopu+Hp4FCWi2lz0hVbpI87uh2/ZowaR0gwIoFhGlpy77MpV+0RT0jlnyUrQR
gzstlFdq9CJovGClu2R04Aq2XXtf+bcDuVjB4SEb/BVPubXbJDdNCfUHPF1gAbboPVvJtVvVehJw
0NaElX6fHZKPfDgEarpxAjSOj0H10QfNsYqGK0OMrguheVXrAECMADWh7g+4OscLqrMPUZnt4gzC
zUBzSXWWhs+rO3xN6PSGUAgF4HujHB7+4UtfaG8yKwPjl7w1JepJhbtXo+LJkuAA0bdLgOvkvxwj
v8pTuDI1KmWlueyRRR10YYOyjReHd0n51fJ/u6hD4DhepxRa8ow2LRcHPYMLk1l7xMUfrMjY1V6y
jVDvdWvyoV49Nx5S18NdZ9CVwlhaZgtLVXqbUZ4NDEQ+G6fey8CbtDL+0bnW0nXcQ1qltielG1Lg
0vWOZUbdBjReZYQvQ5/YRb6J3ewR37CNldJIrjca/KigfwwbwDwWEMokuMl04G2et0/yGqxPtY1w
sUzil1i6jyjAuDrZCqI+YLpBMWFkVcAXxaXPKhj8hxBao3kXtXuT5FPzBqu/VP1ao97dyqVtWleu
YS1K5b5M71O6usNX2kS7oHa2Wn+jCMBme/c2bB8rbV1rx4A+E26wtlLgU1U5O0V8d0z2Md6Do4pz
OAJT0zfLuFNFKhSxuKrVnwkdd+Ndi/x1DkJBTtR1m+XLXP7wy8c6vguEA/l/gWKK1tw7Kpq3/bXm
BCuviBFPJxGiHx3kxbrOQAFJbOGo3NXiulffo8aBcAA4r3kTgVIEHwZaNEYQrrr0ui9NUunOYPfh
v6KAErL4/juHEhxSDItwgATZ/8h7VHydtyw5+Dq2Qs0mKHYD533j2yFiAJX0qwS8YEXxQszDhZ49
146wSTn46mCfgw9A6sTVngUfLGnq7hPDVhJnlZiAswsPGCbEIK9dKj7Jkzn1zfKHhqlDErfrQdRe
lSrDnxsVe3gW9G1jw9jKcbgMxUc/Qd2iTNdllP9QoNboiYIjvHiFghJfdV+07krydkJY2UOf4V7r
sHDhK7ifYx29ZNqqbicl7jEqtUdhrHpbHwqr24C3IUrbjNerTCNRkm5jDCoj9TpR3pUitSWwkHTC
jZaEmm/9onrEGs2u6syWdKCE4a7JDLZkuc7bDrfjR6kxYWgkBx1CR9odDWGfQu+JLDs3rxJQfCSo
TRV+FixrGcN5IQGikVBdio+QyO2meEeIf5kGvDkSrGKB1LWqsuiQEcI+B8SE3HY29cPVQAbTXOh0
wFdcdnmAhrRggsQu4fP5t12NT0bNTy4xifNZLwqS4IlJM1i/GrgGcJdeyEKxaRpzAW+5Kz68NoE3
WNqti2Svj7t7pl0JgrkzS3zakb2WEQHKbIgSC99HVwm4RdIP3HneCgXjYzhLEJiXaY47dg31v992
IKWiNryvjCfVAQPqwRGKoiupb9npHg3V+MEow3VGpSyvc1sRHds0+ruGKqHmWbs0cbdBFjyhabBX
TGFn+T7GBPJBkmrbU2I6Ms5SUZ+bFI5Y532Yhn4IdBTdrde0DDe9N9xQNKSNJXl2XBubxlPRF9L7
a6lnNk0DaxsgiRq4ogFaksyDFjiiz7DdRtghRkDXpU3Q0wdD1Sh2Cj6MS44cIL1NGbvV1lBnD0of
kP/c5SAaa5RvaRCXd04JwwZVFDKNOXz51Awi/8XRwqXImk/Mq54HiuVTa01+mCP8KHioB5WMGC6s
JFmoTI4cIbbvbULAjUoYLIt2TjNoohH8z1LUyetiUlJIdMmX2+L3U4YkDm5U3yHcv4sfZmknc+/P
SQ1BKSFKKzHPXHXjbhEr+eECnlq5KxGKIIiijZICaf4n1/rfqNb/xueZew1OKgmakvoNyhJgDQ7F
Yx4t3O3Ik/QBknM9WoS/GpbuUru9/EAch3Lhffh70k/eUWbWWFmtjo/g5A2PqKUog0riPoJX5ELO
3gLZmdNaNs8/SemlyRCnR33Mf3+6BUaPe1euVwfXBexbIAjAHcHigRKh9FyXso20ZI/wms+aLSAM
4vrdSJ9N+JGhpSMYPzu/xAbjOXdveu/WcV8Lc1e0iFTrz735UAtfnWf+crpHXXuOtaPuGCvHP2Tl
2xC+iNpRDMhZZX8nVjQdwF6o/nOtffUuHDZLPPY81goLHNM9b5J1Kw/Xbiat6KrYpQYa2uvpHoE0
TblBuBKw04qXGxdwCXh9/uRQXysAIYHY5koQDdI65enhAcMpKMvXrbMp2xfPv6nx4dBaNPpTkMU5
uM3r3iy4fae8Gdnk7VXEXm+02xQliKY1lrHkXlPPXroYsOt192iGuJV77UopHppGWZgm1FrotnL4
7MOhiaKflnPstFuFe6c5qBsHHw0g+roDX0aveLw5yFhuG4MjsNoH/r3Xh1usPfDG+HBS8TrrdzAA
YqN5EcJ+XUC5DkQwe0m+y/PCdniaqQnEzfjYtQg0tK7dw8ZKcsbHA04LdpkfL524XXZkMbG9M7w9
Vh5cYeJlqSTrsvqMpWOkoZlZg03FVlkT7hSj22sm8sR9Zddt+RXG/UoPk+vYBHTPAydygY0bhxRQ
m+HBG62KjVfJC2rTywIutiCDKkS7znnxFQk29F1UAoBMTN4FztIHBD94FUD4cJcn2Gm0mBRUnV2l
iHtGMAAigMtKu5WKO7H8qoHamYCLL++x8+nkrwVvTKp2jYBWEb5X1UHv/FUr/dLMV9V5uxzjfPIY
xeNBHqCxOUmOg9sqdAVM9rHIM0GHSJ7dX44wyhKcSRXfISZZMdMQ5ZfGfQvkBHU8yo7pD14yqvha
Cq+ScBM4wqKFpRZpq9QBH1rvIO6DmQxHLcylUAkbKc82nvEq8QLXQOv3Ohff9EPn2eYkEMmbR89T
lrJo8exiI8ivXnIfC+2Km8TT0Cl2lLIZUvHl8rjOtzgQdvrX1E3ykerpAzJ3VnXAkazm8nVbHsMr
81f70dqgpfPSHo3f/wOTg5lPpk6WRdaajpV3RkWJXEZwwVvWLtLkyXYA4dyP+Fv21sw3nAs5qd92
apmhiUS2F2mtyLyr696+PJvn1/pfk6mOyf/kPGlbFbU9yakOVdvjdAI/4c0TpJkNdQ5ZYCEF/q9P
9ru5ehIl9f0+l3TG4VxnO8kWP2F7wAGHQXDsPudr/OebCifxxnk9iaciQKwNPrursn8jGUadgVUE
aRly0ibf/m9TOKmitlIYeInI4KwIGqO/1YE11fFMBXV2CicF1AyvGVfXGNJYGHbddRytPFu/VTah
tgIA2K7GVDhTH55bHJMkJYS13GbV+NnK51zJYT7e6jgoXJ6+2Y81yVMU17I8LIlSOqMwyTK+clcq
rSAYC7JdXc/eFsf88OcV6nsxTvKH7HeCpWcsee3GhcAbPfiQdtBiQCZjSQOYC1wOo2IUJIUns86L
lXc1Z907k5q1SSqppdJP3W5MYU55zOVX1KbvQ8xkkuT98uSe/YL4c6CCTO9Zm1qFoxNkOknGHdVj
USZpvnBkTBW8r/8tymRtmo5uhWVDlHr44ab3EUoOcjOnRnt+B5yMZbIae9MJdSslCqh4ky4aXOBt
tkJxoieNiIviaa6tdQ72YGHL+9fsTVZm6Kq5JHX0tQq7OJhXo4yGe6fu4Pwum2N2B9Vubi+MY/hj
bZ5EnKzNRFYrNc2IOO5yBHQOoEzYDhXyHtrVSLmS0dz4DxLmeJBciDt9VohpHSbkLZreK+qoS8nW
9sZ9uOsP8c3srI5HyqVYk0OtSuQgCsZ3IUsxa5bRh/sDUhXsMkBE9GFywMpzKXruS/7OQScHgusO
LdpNtJ/UTf3sHw0kRyhNL6ovE87FiRLX//N1+P0lf6/mk4i1qytyrzPKchW/C0i+oDJiRz/D3fA8
apyU8D9mNuHYfbw0r5NDzwMVPyL3qfurGCkK4kriGZopn4kgr+RkrwcA2F8TB5E1HxRTKGxDCl5t
fl+MdSZ/FcMqlmQYdE4C/V1UXxHt33gdVomdRh2QHoL0PgLchsJa9g0FdypL9LZtp5HojfX8pZeQ
+3IJjSKzlKUHr8UMFFtv0b+hEqGCfg818antjpn7EojHMr52uYRmV+7oQa7D1gHVlgFV62fPzrkV
NzmhZaWorH7MT+WqfM7W3VbcNagF0auGwTcngzm71ibZUEVSPm0qomkPw5qJhSPuA6Skqii/9jY0
N89CX0d7vPz5zx+jJwtukh6jvJbqSPqN/BnWyGTZ6O0YKC/Ja8ila+XtcriZg+U3TeNkeScFyp1p
zGJrFdj5tQjVXtqo2ZyRrTSXmCYJEStX7DHbsUXN3UBAsyq6cTfGxlz/7+n+NwDhZEwlmm21244f
Ds5LcCuv6m5p3Y+qHvIaD9tq6dzPFpHGk/7CppUnyTBysiav43/GlA7hVbgJd8WRF/PcBfL8JqBA
OQqFo1E6/vvJ6HK6sUMg8cWCXf2erePNcBwllnI4bO1+bhOcXx7fwcZcdRLMC8teDUOC6ZQyTBW3
EY2nvjcLdzt/Xn7HmeS8wpFpOI+Dcq5HfTkx3CsYltZH026W4eOo3JQ9+eI9JIPox6wUy/jH//x2
38EnaaWKNKOWFYI36w4JtK2Eu6Jt2kIPYJrQMPhoX88dn3MzO8kuDeyKEIY/JxnsoBQeeXVTdt36
8u7+mxz2PbRJMukROoipY9WH7qN+17boZX7SADx4R3WtI7LF3XwGgDbu4z/mEqoA0D58C8GY/vuC
CYdMUJzx4hPsRnG2ZuvvhI26n738n90F33GmFx2UhNWuxZeYPa4jc0XrY5vtR8W6ZNXvld3MNJ4b
lQFpBwKEaXKVnEyjFXeyipZxeUh09yeldsqOKJuklEkxnsU2M2gg0a2q6p0L2KKUius6hIsytsr7
at0p4aodEv4b6UCjnskH59aRgaqPpcAC+pN/gkmvLGiRWoCWyF5C9ybuzM9mDrQ5Yev9owdwGmWy
WtVBH8Sg1gruXR1yczSbFvFYna+ypfCk/6b7tvvqGi5tg6aYnXxc/gCorJ5ZV4ZkoPSJrdnoovXv
60qXGz10m6w80K5ZWN2rFGrLwIwXRkyX0kKFZp8Arx77KCWZIw0cRM5+wRxZeuWzKPEC9BO+D7a8
GE4MUW0uMrQ0qnwUQ2ronOPeLvHSSelrmZB5B74U2haZZdIGpOlUoNrRlEzvr7yXF0IpHitOZSF8
0WrEcA3EDZTuSknEXYhenB9iJBrupK7aNOEx8emMuwhK70TpywWQMKAO3/Ib5RSgRSHdYk28Ae1x
a6Tpmxw8t5VBTxnRP8REqvChitxDAICyawCdSPG90vRXjl4fjByVFq8c1qDIN15xpxfmUyi+1329
LixqxUN4r7ovBe10133NCmrCIn2iSMGH1bSLWljV7ocVPYltjyAO6pXU/P0Kdj20+LTUN14Z3Jqy
tpQpiQtpcl2JXLLLzyqTtqVk2J4WA8K4Lzy41RlN4DJaqYO7aGHlmNmbIBujEQdCgb/AHSzN9iOB
q+RIcJCpKOvqUYnMK5l+mYbpsnOl+OpKAl0FGRhU4rUBVbX3P9leCzNEIqkcsREGEnPoIvoajMpi
lYBh6XEZb0V6p7Q7w24fITDV+vscWxAXr+9QGGxUxWxJebWwGRO7fafjW5xwAZBaG5HvRad8aaq/
1pmatBtdxuO9C0lMHc3C23qcEDsURnoGDTojWsm0rmPWm9JYC4PLdC0qu0R8DXqBkva7GrRrQ5Bf
6/JZ8cp9Fr4O0aOjPbZKuI6RXo7D1Mbo9qgW+iJ0lavGjW0pei5dVEpM1KdKd+OyHusgoGOKHKaC
VITUrARu/FrZzAAwx9fuNEWjATbShGQ84q3JBaIN/cGUY5IZPrqILEgL33kuLEQg24PuPPrtzN6V
xtxwKd7kDjGYvmwGgV/CtW5X2S3+2CszOdQBb2EEGexgVQAgExcgrmZRyedO9tOhTq8VXKM5pUKy
BjsqaW4z9t3lzHS2mnGamCa1BQSGVdBtJCZwBOvk1tiPSrwftR3+Sm/cWdTz2QP9NNzkfDWjwdcp
55cUFuQr56pc8gDehwcT9Q6Y8nfz0nFn3yOGLJowHBUcwtTJ7ciShdYM0S87CNtRKBUx3B/KEaGF
HVKSP7SZk/bsaXYSbHrOFBBaxT4vD6JzzN14JdFsVOYYhWdXxUmQyVnSKoKCz0rCBogDu0TSzLHu
ZlbF3Dgmq6IJwwp7aCZN3cTvuFcvjbV/Jd+SF5fo5iGq287S8OZGNVkZUWANFXXC8qBne8e4adzP
mTGdvQR9T9u02OnkauW1Bt9m1KGsMes7VLecmf6qfmp+im/xrnxEN3RT/FDC/fw6nJlRbfLA6lRB
SPuEGRXbp1rex2a30px85r58NlWdDHGSGgOhygXOH+55w7FGHjvuaLBqO0XQlzOTeX44BtsJQXL9
D8ssTu7AaWp53FX9ssExfcMxh+zHBtjBCmXpYqF8/n8thv95jUM9/19RJ+MzhjSs1GooD54QbA0F
2wNuNzMjOz+H3zEm6d7xTMHpDKmkLF8+Dw3QNzTCBKQPgqOzMPf5w5Dzqio2cw+q8+v/O+747ydP
VTnq1VQx+/KgOEh4AIZD1GNmaOceHcbJ9I0f9SQE1jaqjErpuAOMRXrfX4+5nuvIsX2Yrz+dHY+C
cAYCBAquapP9TLffGLS8QilJvRJdtEO8uTx4/uz6DjHd0VmPTL0Ql+NhYm5UVN153DN5zYJ6yaba
JOGm3l6ewrOL4yTiZBebQdb0tcKgkhD5r2ZJ8QkQ59HyZ+445y8dJ4EmK70RQ1ArGoGqdQjgEvFs
6HOUnOKdtJRWFRIw3rV7M0fEOIuVMk7CTha/PuC7YZTMqCJBRoaKYIEkjIsYCB+qMLK01GVvpaTC
Y13P7LuJw8s/9/ZJ6Mn693Scj5qoGRdnZ2f4XS/bz2BdbN0rPVgkiOEPW4Q8pcWhWXnbUXw6uu7v
k2s4jPsCnIv93zQdT6dislksyfWL0OK40OONKDwHzRfogrk0Os7nH3fLk0GP6+1kR2IT4WtJzaBH
MV9tTS+/hifpL82Fs0iuEkDxMwtYGi8HlyJOLg8ipia14bbjNKM1uBaXip3d+D8wFkCuPTq6y+qO
avTbXKdRnkkH2uRGAdA/aJKOBa0XB81/17TQVoQOofYItaR6XWa/9OpHT2VOtJqDkD8bibwUVGFV
NShiUZVvJB5akEmF2xDn3JJXZl2wREIURg1vZpLmfuskdcVp3jW+Woy/9VdtPQvxf0PgOllb+qTv
2gRiFg0Nk+GnD7AfPG0ufcyMYMpS9QxHgq88pg/ubqNZt1zbo9HMWEJ29uKL8DZXQZ5ZV6OkzOlK
LnzJE8IxF6uutywtukztj6x7j/w73HUXl7PwWejN6fxN0pSYgUrTTYaHru86vq9us5vgxr/WD9F7
diyuYBeDRpyZ07M3nu+tqk/yU+1bhp84bFVT28chTSXtvomfLw9s7rNNck7h8zwH7UyM+l4L72Tz
x+W/PzeGSbpxK7UTCndMN163kN0HN72x5sYwdyrrkwxjAeROPZ2PE+yE1+JtvDypC+lqlEzMb7Kn
uYU3N2eTxIJ5K5y+sObIEt7D9Knv5qyu5wJMskEfdBVa1HyU3kHuAZaHkjtzh9/M7plC/erAkN2w
ZBCjmRg2HfU9+iJ45yF912J4hkkglimfKS14ClA31di6vRp1JY/iI5qP2WbO+vJsv+tkhxmTi44b
V65RA6rkAahftcd/fEQUWJ6r2TvV+Rf6984yJqlDCkI1dxJSR2bXqxG9PGx1PFmUK3M7XnP+py0w
tROvRKkyXYVgEBbAfj4nqQsd5fVykHHN/XnIqugyw2THYnOyBcJyEBW/452i6AXSIL9k5xdUyLu2
Lm3dkfdWb60uBxw37qWAk02AO3MdFFZXHurwxSy+JIq/lUT5EJ3gy4HOZ5DvkU02g15UZprIBOrT
LwEovxX2iNbsLgf5m2voX1GmHdBIbPKkMZg/IDbbBPelYtujwY3hyEy7529Oku9Ik3Ve6JoVIr1R
HqJd+Q4RxryCNoYRk7HSNkm5iB/zNyRQZr7WOEkXvpY8WfCa1gaR2P/eXPAENiMdfqQHzL0o/+au
9z24yTGZU7aG8sfHQiLcfelSGh/DbjAXgW0xvIz6/RXwMm8fIwIp31/+huez5nfs8d9PbraKHzuC
5fOcldOWJsZHb/x3l6jvCONSPYkQKClkzoLDrDZkO6Ei7ePLc3kQf3OWfceYHphFIye6zwyWK3E5
uiyZwsLdoMe2HsG9o+XizLTNbGR5kjk0ue66rmfagg4dZHzSMgNYWZntS/Px8tjO6hjQD0ROCN05
CFCT+YvNovGsLh7HBrB3FQ7gDmEbLpVjuRZfueGQ7lfiPn/JkQueu02dXx7fwacTq0lKHepUtjVY
GiDnA7+ee1udT1XfISZTqaTaUMHBJFVdFbvmtls8oor23HAHVnCW8u6ipbC+PKV/s+G+Q07ScJU6
aZR6EaN66JdQx6AEL5HuapbuI1pWR7SJdniyzL1U/+aw/g47Scp9nEuO1zBSdaOtr8eEAlVw/bvz
f3mAvzPTn5nrr0i/5RVO9pwb5K5ZUnI56NcoITbcgkGgI9CGiHyNi56+xLVuhYFCDaF67Koey9t5
mY/zl6XvHzHJ2UnSpqWq8SOM9GYQ9pX2agHbi7Od06gzi+jsGlIhII8qtBad83/PMUUbykYkskw9
hx6mfKMMPaq3M7fys3v+JMgkVeqFkBYFrr2HwJSWXtPiUXEQIgtD4tC+/P3Or5STUJM978WipQrj
AjWqK6/DkCwId1agYM1xH2MC4nedbco3FZJyRSHNlR/PfreT4JM9r6aBmpcyJXDvoHy4wyL7Ze3z
z/hT32VfDpfa9FZ6ouSBqdpMUp37ipNM4BpNo7kGgSXx2FU0RInafs1MrXzuUD8Z3XTvNw4M94Gp
HZJgXfVQ4gIMxZyflvzE43gZdEjiRXgE5AsIsjsdJeqZHzCuxT/25skPmGSBAnv5WsAimXeXey+N
dhjY93VLGJgj/si15x5e52uU3wGnVYyqViOr5s1/UO9wTBRwc0yXONfTzz5Uz8IG/70nLztglr29
PNKZ/TItbmDtHWhiz0wr5lPXffXxewzRXFRuLoc5X7I6Gd/4xU+SnVj3Uq6qjK+/8m6VD0ir0od7
ry6zdXgXP2VbNA2uq3dUEjYyWOxyV4wK+/OGbePCufBd9UkOChwfedSxQytjChKp0bPTbnS8A0vc
BkUL98tgZuDnm7QnA58kpNTvDLMcV1L3Wr9LeKl2L6bd33C9Gq+poAgEbAMvT/bcICeJSVdCqwnG
w9rUX9ssWfvtm5U+O8F7bHlLd5iV+5rZLPokF6F0XJb6eP/or0qMfBEPx4HTffR/yfboQTC3V85n
oL8wC+Zkb0piYNZGRTgrw2wMsrqAsWGYSDM54Ldm8Z9r5a840/MZ9Yy+oN093um82+LR2IfUkr+0
j46juf8ciTrO2tig+/mKsvewtNC0H7DY6RaUzObOmpkxW5Nj2pE8SZYiPumoqKYdmp2Ej6xxn+D+
Orb7u6dUmEUl/s3S/Z6AyToaFBjp7pgb5M0wGuhuwhpX1u5KWgpXyY/kST3Gc0/IcTdcmvPJUnLS
vHaNnHGOfWV5xdpFkRItkCMqsJgL/Acze37xfg9ycp4NoQVsfrwAlWJ16JNDFnjLQqMTpSElpy/b
KFm5GbYBkICNYWPFbxHyOpf369lB/+79YkMFn2fyE0RNGCLRpWAl+Pdy8MsEOXc5gDRuiT+m9STC
5DyNXDMpE5UkZNFhNrGGRuyeNTQ27B0b55+1dRfdC1/YGyCEaKsz1d7zJYiT8JMd6wWhKxYpl7Kx
gj6qBvi80vV1ejMH3z3/DvuOND1GyyFEdpCbEbd3i3opSjeUpFKQ32j20PLioY4VjosLCzSJIcS/
RsIxZD338Dz/1D35GZPtaokRCt6/gUBrZ2Os2x/+qnoZjuFjvsYYJfic7TXOLKFpx0As/apT8vHa
6y90bhDW3r2rA8yW/V23ym/zB1DLw9vlVTUXc9xZJ0c6NFNsA0f4kWSFCypMi0gU5xbu2evJyUSO
v+E0hlqJQTIQo1lbrwkigG+YPH/+Q/WQgf3S1SVQwfbnXMI9m29P4k5Sn4DmlG6waeie7Uqe72KA
FkKu2JdncC7KJNsVVSSWVUo13MVYWGk+rSZcJES6HGVu+02bCD0XWc9zf09icIvswFa5g/6GAcuc
auzcipikmVoXDddzWIVKjdM2jvFCra1nBnM2X598mUkucYpOMfqOGJghSuhIYChf4TV09HetbV35
r+IsvnxmVNN+Qi6FeSnmVLkHl47IHiL85SHNrIJpewA1spZaB6ugMvAkkTEtQUwaUO3lKOdP8++J
m3YGAlnumjhgGMqiXjkbeWW8eGsIALj6xbeoNeD7t7occm7iJgkCqHVbtdwND5L+M/TyZaXP9Xrm
Eq0x/oST/KAMVohMBqsh/0qP5rP8lC/H1qyxiVyqij6mRZeHNBtw/JgnAbkRYRGSEXDU0x85N2iV
Lqsr/1a25S2WRjNTeP5dePLVJinCEDWtzsYtFeyKR7yXh9HF9mfwM//Q7kZT8/Sm+vSLDXj3mYHO
ZN4pyL6QzNYbKjqPbbYENr8CupU8CDG45IV1jRi/s2juDHUh7l1bub0cW5nbEZM8oiWBEwQWseF1
r9QexcDnUsYgF93KNFlW4bsVaJioC0tP1jEp1t7dglMVtwkJGc3SfAjz7HmURvHwd429Ly/aZ4r3
6iFQoH1WYMQVs1wN2UfkwF/gGrVSfDznEG3TE32VjyJTynMjR5vLo5ob1CRx+U4Yu6ZAFjaHbejq
dqqvEKyauUqOf+TCRc+cgCHADeSCMN4D+hjmVCIssW5ZdFVgZ4Ow6LVn3+zRsrTsy0ObW6VT/xkt
jGojGotCJQ1WDTPJt+LBvxKWBg1W/1Z6H66jOw/p1pkpnduNv2WOTnZjK1SFmoxzilDQM0hTultj
g3xkBwD5mYdcn/+GGpJJyL4r6u8n40k835JkLfPJaMDlt0WF2R9anQNuqv/VfH7Hmex6rYqCsDLY
AOoGLdTBHu1XB/g0+I4tSxudpGOGZV2wyln2c7HPZ+3v2JPXSFHUlZk4HEcaEH1hoSYw5IEOMakw
TORFcd3uZ2POzetkw1t64RmhNyabJRbOyIg8+ihhVAtMl1GbtNsHcQF75b/rSGnfQ51sycFPmhTN
HmozH/Axltq2DleU3Sj0ocTqLGQRi7iZLzszu1N3ezRjfbPTWEEYmIXb4YOn2FpY8Sihb4heM76h
2Xzvcjxo/8wKpq6jeoAjy9SqoKSx1wgut9lg19h0GVbhyrvRd/pNf+ie5pGP58f4HW7895NdUlQ+
qmMOyGkx6LdOKdlq9jIzjXMjGhfUSYgobhyrG3sn7RVmcLmOiRv4xj2e1K2dHIN9dPdffrnvUU32
JLKtfuorjErdAMKSl+3GkJbNT2OZHlo7fusfkD+t5mpr5zfGd9DJZlSo49VKypdzBzxPs3zRKFCh
RHl1eT7H/XVpgUz2X96Hlda3hHEcfddyzmpSsh446lM/Q49YW3pcPC6HnFskk73nYGnm4KtSHkLB
WgTSD739dTnAuQuMKeoGJEHDYOFPloiYloarxjlCNxKKX+m7Ej0UKDJbjTkzkrO4h9NIk5Vh1f9H
2nUsR44r2y9iBB1otrRlVfJq9YbRUqvpSdCbr3+Hui9GHIhTuDF3M4tRRyUBZCYSac6RTUGqC6SP
Dggo8tmqb3N33IFqof4DNgBvegA7aeHzsgy8BTK6EU6q2YstxMY1iFZ1EMt0P/oERZnn6xvJXR+j
HSUw0HshhaClm3i46cMT0H01sLILGKFEz/vo4iIEQ0D+g9dgtPloWW8toyVNWip1RCB6ueC1T3gY
KbHRt2XJHmaOQMqMsU+Hs155wxrAzYfZD4LI+xtnlqhTgN0O0BwFWOGRdBJTzIqiPivJz2kEZNHn
Fnj343CX4Lkex7yCwZIbYm1xLZ3xnpKayLU2NC1wjpPXbFBso+x2QFexZsAm1hJuZOD4ZeCjngBB
KgUfnMVveda1eMZs0KtbAQUEi+8idMmPCZip6CvYB306D05THgLxpJMfVXHOQOldDFbdcDZgEXBt
/Yw19eAaJFJQAnorvO9BOqvcRzrngbGZEcHksLawohGisfFqY5rjmNEYixwBY6839GEAwxaJH5NU
PGmx6SaRvkuJ6rUa7+ZaIvDvy/sSvSjf6uaK81asdTUDCpA/PHf+uFsiK9Bl73jjFdv7+CVoOeiV
oBKDzUZhpID4lOHTS8CBhz/CicMTtG2gq51ktDWoirnPAZx8IqA5FYJfsfEooh9WCokXjsQVVHpU
wo8U9GxGcN/WzU0IgNGY8srh21q7kGyis0DFf/6+WLVKK7GI4SdUf3KFt8wrwdXaI7Wh2MFb/BD5
/8pK/pLHTssQPc8mEPa1p1mTTqHa7NT6KSPtzgie0rZ3pTndNT1ezDI4MPQfAjAkBh6O4Pb5fn0C
k2PW435QOzGHnbT7pgOZfX2rZyHHF/KEMNoq6bQFNxqMUYhFew5eS4w8txrh3KDL6Xy3ia+lMKoK
XO+CgNqxPUljccTcqSPFsxUFaA7LH2qUSJMpdYNx9q4f4maxwJC+xDK6W4GdRBANmOJSbALpFL1V
YtAo2EvV4Al4f15xA5TxKbcnbwL3/HDsdpp7/Rt4+7v8fWWkY2ZMetHhE8QeKLJzYgeBYJslz0qX
UODaBjM+dQpGU4nM5RodKiuTBpsie9qLp8qsrQXUqUoBdSzlO5EArV/aK1lmFYhlq+ZPFSD9YypW
M/K+iWOybNWLqBiCD3R8UxH8EsRTDsLt2ukBwr4U3UrXlB5pjnF4vbNM80djpJyd520JE9TIIebP
YgHmg45jW8/bczQaVtY+jwX0DYKvn/Nms9Ba1xgHVeYgrZUHiBs04pr1AHj+4VmRdlp+rIyFveJF
6QAtbLyPAvf0Fz2+cvpsUUw3g3EcJMiecKWXI0D0lY9Rk7ysB1t6FjgUTR8DGKuBkNxM5QvIIHdg
O/T7odxf34XND5GhRJqKTu5v3KD9mJpaE6vtqa5KCyyPoEHkzjHyZDDnqsSJKcelDI+1q0/9I7D2
3ADIFLvlcV39HkCLwh3E54lkzlZpBalMIywrqi5a/yBGr9e3bfuS/do3toW7jkHrIhRSe0ILeg7a
EUd0G9/oXfUVwMm3A9hX7OQu5UUqZPnub3qzEsveMJ2ZhilFWRwoIg/xdNZS4J3Q1E6IYGsROgaf
TAI6gP6gTzuJfJQ9uth1WwRIh46JiwKQws0MZAw0TIt4tRaV6g7gbWqVB0UW7FF57oCnTnQfRGPW
YEjWSCdLzQBpkhpO3lMnSiugkzyJCbyP2Dimljm0rmwpAz+T2nuF1u0y/DYFCEygHQQE6Y2JBsox
dMPc3EeRjNwV8RJ13MfgDRoUcLyolqmjZ7SS7FGIj3lUuDIcYd61oIbH/0PgUoECQ50zB6wMwMIA
qWmOlOJwmkHkqReo/3cpgOBRUwY0pmVIDwYe/SBAIvKhzN5b7SOQQ1ucbrGaoAnRfIM05HCTzOp+
AE993aR2HuAHGtWeheKu1J4z4QVUzlYRo32wGdAECooW/W40kpe58kRFAcj6TZnujO5STk7agwVW
uRsq5P4k0csw15yruVU2lT024BkCEI+IPgmwTZgDNqWl5ZOs526F5nijEoCi1ViZMjsNIrUaWe6I
UhB7ALQd3Kdx/5gkkyWW1C/Im4D2LL2pLEIeShDJkuqFSj9BpNlaUvMgK680ViywIwDfJT8XYQ1g
UKAbldQbxMhtlkbWTLU7824wwjdR3QeN4Qyj7EvSmxwDUTkpHY59bN6iK0VlohSqhZSWIeyjdoAq
/ki9DK3XMcbnk5to1/poLr/hpiw374+VTCZmqWdZAd0QjANcxJ2b3xsf4WhLL3rppPYS0oP9IfJr
uz2HeCtSTsDE8Tif3XarsCHW5gbI9FiwXIFIHSn+gsqcTeXtKROZZE2aNgFRkD4BP0ctA620nkDF
pnJWsp1cWO0jE5okdYmO+gzOs3H70gJanluVNrh09AbZ3+IGpGV2BHBWleu1txeoAMMaRNWizrbs
i2kqSO0AKHW93eu65IYqLBog+td1c1tNvqQwy+uFSgzaErjzYMWGRuyzYrK0htp69j5yofN4S1o+
ZqUWBkmyaFKxpFIsLH3ChK+hu2bKeT3zpDA3LN4EeUQaSDHlZzjXpPjQw4fru7b8xPeb52vXmBt1
Ap/CHDSAZU8asC0rtjChA0tGixKIiUAGpAaxe13gtkH9JZDt9YslGupDBYEqve3rl9zktKVvzuUZ
8pcA5i6dpoxmGBFZ1Hxyl1JDeABIHChRC1d84z39N+tia2mMQ0wBd0XaBEdUuQtOz9JG176EfrkP
baBJQTc4zoK3fYwzDNtZbmVj2b4KQFaoWNW89gWehOXvK9WeItEwykVCs9C0dxcNl9l1FeCotbn8
fSUBOXhchBR7NpUfSvooFM9CqnNk/IO3+1IDxh3MFCwZvQghsShYiVG4lVk4mqbsZz05Nur7CB71
VtO9FJARcXBf4vELvtedFgZeTnmAnv8QV359DeMvsl4BmJOEWLl1JG/cg0IqO7dWA2Yii96AX8cH
c+EUef/bPjPuIyZqqAcyPGI+vClqhpr9kw66yutCeOrCOJB61muzIhCiIiLVlMgueFQcnKM0PlEK
V/rSSWLRtR2OUqxbJ84iawK/Xtl0VoeYsMNAYKMG/iDWVgEan3TI7WLeYYjKM1HIlYf/TXsNlq63
obWmtQUWDA63o4pGJRmdMEX0r7Z1Ab5UQQECLJq/20glYViglgfkTefXHBSCs9H/K+34ksDYeduH
MroyIIHWjZOKeKuKZymPOev4HP37fsF8iWGMfR47gOxMPTTfm2wVg7FjZCWR1QOUJbEU9FUvGDGA
eDioXuJmfnnsz81j7ZvO5OtOgBiP16S37X2+PohxDE1DE1JqI87P+BhigKV2qVWPvB6Uf7D4LzGM
xZdKG2QoG+GpuhcPoxMfl86CZbKlAjgTQi0+H/F2lk0RDVlVTFUH1fLfdQYUS6Wsxwgka4CTWJJp
iXZyO+4XtDrjVXerd/2u/BHdzO4IVMVL6IX/qonUWH0BcxsGuq7PSYsvKIuXTPWE+ffcE0vEoIkA
NByAPE7hS4+qVqVfABYNOwatHA13cfBu9trzdce07TZWH8OYkEyFkSQhPqYBUKkTi24OEijJSz8W
XG9wXQO+3QSFpgU4SpcjetGhb0q/Es3YVllGmMCdIbr3FDTXS4VlgljtLO5bF7mR29Y2EOWDTuKe
91jaVO6VYMbaqoTWWb3kZNTqfUZDfda2gMndX18eTwhjQej5kofShJAQRNORfqF5A5ZITnFqcyhk
rUuMAY1V3PX5gGdfNWWPaXyI2otSJHaiACUa12at1H5hvOcDEDRSK1F+51QGCzfyCPPsDVECzsAa
SQ5kLMr5NjDasx58KOCZ67XeAlQOsEbn0r6+L9vB4Gr3mQs3BJGrmFbYmODcZId0R44CKDhtMIsO
spX/lp7QVsDtluDpGnMBm50hDSn9FDq5kf1Y+ebyKj9Td/Kqx95/KsADyYuuFgW+ouBsc80QSVNN
Cwid0EakPasLTg9xO0fEHFJ+GX5PO14Nftuhfm2uwng3TU3SwpwgknY23Q/nGpZ7SMH/bKVgridg
v7ZB07rjHClvoYxHqxRRmwBH0GKozJkBoS/tpGNu626+N7zxic8lwrEthXFaRTHXWjlilTqoOGPp
R0BkC6iFvPNbfuba+TEOKlP1NjEXMcrD9Aft3acWlRgfbwlkVuwJcFY7bn8tbycZ10R6w6ji5Xaq
XOVd8cB8ehRupBvozOeASnjhPZW2KwEq6OEAoarJwOn++304CyJyVcDPxAUwOsppQQkA0/ah8kDo
wHmpb2vnShZr+tlkkqGALBm1yMiZwKfrgc33qDrCvKsnd3LAY+Fxl7gs4ds5rsQyxq9VsdSp9ZL0
eO9PsHs0Emp2eijP6Fs+KW7qmA7KXAJ/inaxtiuCWQcAoNW21xKsN0SW5ZC7S3N2hLSm1y4D/M51
K/wkh7smjbH9sm0i2VhSZIU8O0miHMzWOI9yfBdk0csALOyqRld4F96YoJKrSWfr6a8sbO0wPvUR
RgXFgDzLdfkCsErAz9LHSP4jJpEbD8UuDV4DshukP0Eou4MIGllyq7dv4txaVZvhh/CGQLpcauiN
IT7JVeeDqXYHlnp0SP8uqoJnmZsO4OtEFcbhBKqIHkIQukBpw/vJlVF/AG/gW2YJd+CaxYkWPnnl
bC/vMBmnQ9F204DpfWFH063gQI79bjqXPpKtR3zFTvODPxgG8vXdvBMssDi5S8YXdL0LBd09sctL
7yKkvUMghdKPsaM+huFfCpvXRfoZwF5TA8ZrRUVhtLUMNTCe1IP0OFv5ObUB+/GeXACvDtZPiC/c
4lyAmhHW1rzwvmDTh6l4gaqyppjA8v67RymIKvfAwYF3Bt9ZX/zJuBB4m00rKwnM8bciBW3hgNdJ
sgfOtN/vMmS4u/1/AbOzeKTvm/m1FubQNRSn9aqDJOEIZutPmJ3+kRxrjLc+gFHK1d7TxNIr2/Cy
g+DwAtV/cJhf4pmz1Bu9j0cK8Zj5fTQO/YVeIm9hB6tO5Jfx9l8M/m9b1pdE5gISBSo22giJ+kMY
28GdCgiQ+FD6qf0+dOj9wrNMPXLHWHgqwwTLatGk9dxDZUC8ne1np8PsxA4YVwDz1nFJ2D3Mhucv
t58+Ky1ibj5zEJQ+jT83N5+B0Nn4gms2lqyi03u0NXS34YYPJLfjJQ83g9GVYOYaBNXQJAcVBCfk
tyb9yabYSunjKBDnusvapMYwVoKYi2/qRdq1mHpaAtAfE2bCvfKwpw/jbrzTCYh53ORoNHbrC3ve
5m5fuX+pETuk1raZEgViizgGVcFC6OypvHTBY2g+JUhFXV8mWcz9m5ESSVVFFLnQYMssU6uJVswy
yk+DVDiViedW7ZrgmdWV38YYuNM8W2L82GgZ0grIfYmTUwAbRScT2MqONY1e+myS8FbqD4aKig8I
GkWS7EzwzbcRakD14Mzjr9TwUnATGxl1DLF0JUG29BIowbl0aOljPSJhoZxlzPGmE/Dvq8mi1eQI
0ROtdVdWPSo8JtLJnEH+IfwpQHdWZY9dcaylex3jsVLlX9+TzREY42tP2NCjC4beSJfUWDOhHqja
OaiDEHz8KY6LrwxxAyQuIh5eJXD7dbeSyzh/EFzkYT1AbraX/8B53CUPgv15BzZWA9YBbtJ4M0hf
CWTuAt0QpKAvcfjTwfDHfWVjUONQApBSBvABrlj3+sZu2u5KHHMh1EJfKAI0+4SmFdBV2EVWL2Ti
0sBD0dp2TytJjO+ftBGqoyM31h0mG7mxnY4Xa+K0O9zlHrX0Z8B1cBa3fd+sZDLefzZRatfp4odP
WKE3hGjihkQAVMIJo4gXHHvVyl+ub+nyo1fM95NkepW5lsZS7OoWJ5h0kqUNk0uVc4bi63Up2w8d
ooJwSpYksD8x7l6KQk3LqmqJ3wYYRGObgHhzTL/0hD3v8LaX9CWL8fC1qRlJ0FGE4up70/0MzftO
jDkL2rwzV+thvF6ZKFIhNVjPnAJCoZfcqOPF2ddFSGxNgSj5FAv0UwTBgOAvgv6W66eyuVHA0gTL
AEi5DPYlT41CHVSKsyfmucveS/OpTDk5sk3kNmMlgzEkTc+ikQbzEkThQF7JKT6EH8Abx2Mh2WV3
+msBMA8+K8Sy/9/UeiWWsaUwAsxfIUCseFC8DkFq7eqH1udhTGx7XI1IuJsURZLZUosa0yqIBmQp
FpzxhTM8PgQOkGwPtYX+qD1vqH7zZl+JY/xtkJvzoPd4Xihj5Irjq0JbW9J+kDCwqrq1r6vH9tnp
RDXRkqFqCksunFBSpiXI/XB29R4jTi/Njb7LHiJnvCM+GAGADgnmyW6H1sHrkuXNe2UlmQlJmzLN
1AiNBWBxG9zqPjAc3O+tdsl+G8/V2XAaR/BntPc0FnkyUxeUGED+wpPX+y+eAZuXzupbGNelYzyg
gU8BXsrDKFtZb9PfC1XRoLuNgz4sahk7VCs69E15/+4JspLNuLKkWHIDo7zMQg5uir55gkvI/Bz7
ROk7fG+R3+MJ3fQKK5mMawtHqU5iA3uvoW9MCl7jmuJi+Lh+wtuG8yXlcypjde8g59WbJVGWE+7B
CV44SO/lfgzHgEG6e/rEmx7a9KYreUxoFEwzqZV50ajhxeyhOhLlKC1PAmObdIgMNBXqQDjAHFIo
g2tN+sXZtOUnvnm11SIWs1ltGpWFtikmGOQnezQmRgS3t6WD4GNg9PDvGkdW0hjXnRddrkoitky+
Gx3Vrg6JE+xjf0ROhTwt7Jf/4+oYn92Vcie3GTYw2Zc38RGoIXgLLoRZYAC3uNI4av4Zw6/2UtGT
QqcUZt06vQOG+PiIMXVMjOP14huxNTwGR3rmwX9v+m8MIMoYyzRA2c4coDRVYzjPBiZ++5egkvyp
VB2ZdjtQ7briHHDu939wo1/imBNMhFKqwwnilvQyQD6OxiF57B+njzK0y59IkqGojfcvsdWd7ktu
5urpUXB4FBXbge1q1czB1iOm4w0zWPApNd8gS7lxFzw2CQ6XTNb4jCJgafMewdu1ZjQ+aSoIOhVR
ZSx+7EZJLyN4mNFLbkUwnIo2uPq6m+kp8dCE6ploYTxEuwzICzbIKaloU35Mv6llq49gnMKk62kR
13Dg6XO97260j2WWvfHmpcYO8nWnfuqOvBQgTyajZGIgdRpOHq7OHM8VpU5WiidCeWiRmyGWQXTT
NHVN+tbAr0QiqJQXZ1SWMBeB2sBJ8MaisCXhQUQ10ZC6Q9o8XHcS8uZtvJLK3IgYhyyLTobZZmhd
a2cVgfdwDBvTloU/YgguYkyv9OjtHg0wZY0PlVA4XSseJEG50UcALA7nLH81K9CtlU/9/EKQJW8w
NR7pKCuVoROp1B47XjzD+2jmSi0qJRaUER+t674i3xYqeh+SfWHwZqe2Le1rd9jhgKQV9brRoPOq
j351za5+Bo74qqOrwELAdAZQROZzyRS39e0vRWCbOsYsUsQUOAYnJTGsevih9ACm0XkA+cpnE+63
229lS4w3k2FIjRLClvIwcGuTUCvVak9Hk05eRX4manaWAgiWBsdSIHarGHaqJIc28nPxGAAMxsxF
S+sJ6G7iw0Q0cJgGu1YfrLiLQeJaWjoYcTRgwJVS6YvyzyJSrWAid3ChtkllT0abPBi2PcMcClue
4TtnzavQBJ0WAJ4aIcOoLDTGO6qZgNP3viW/8WawdfNJ7H5S3M9p7hvGURVET9RLi/SdY7aRG0yR
n4qAxZdAoi2fteQmIYBMianTZm4VPWniaWgGGzTpVove8UmZ7aQZvDatbKGfnAjt92YA0KsJzATx
3VgN9piUbgw89a6+yRvZIhHwxoPI7XqMKuiCsWun0gma6aIoz/AVmILwO2PAHqJeQDD6lfuFhJvA
GHZmlLiDJNtzXWB6MUSfInCw08guk9dhvm2DH63Qenl7SeO7VGkcozF8Sf4RzzCpyUDLm2DVVe32
jQYG1ho9cdPkpgubZzrZE2b7CCIKYBU1WB2qhFZaZugrzyxitrtUJfdF1PixEtoRvagiBs+EBGPP
lWlRtUZhQ9iHhfQTWBbnCexRTXds2tge0DGptqkzY9yybQE6Uz6BzlVTgBPe/yiHA6Yl9n1cHMn8
BvZb1NcsMvSuLOED89tWa3el+SabpqPQDx38XEqAWyP6FVc/a3PAoEpsU+MsxqBuJYOl6Xjqxa0f
Ft0+LLVTS9LDrGuWYZzqMXGTBq2pcDOoYPuBZPyISoBr0f4SZ6ZnzMG+q+dnRZhtIy3smCLoKM9p
UuzlVHNjdXTnUgdwPHKhyI2aVPCpJjpUqr20qW9DwcvRz92Kxy6uLXNwR4qQJcIA3yUsnnXhYmro
PYjqm07WvTLOHFLKTtaUrjFghL3GhNAsoeB7bmAK4wTMPAzQE/RiNMU+Esx9EyTe1GceKY8ycmwz
XlW0ejemyQ5EBe+f+xrXaBYRS9B8WqGQiY4lvQSoAam8KkRDF1pYmvRuJuQ+NW7ConQqQ7aqsRys
AIOjcWV6fQf+EerHJhCdhIsBRTfkFkjjKJ9ZQCFGb7yx00AHaMJDhsZTIml+AmYAkj8btDgqNLDE
qPSTWrGS8CLI+EfpaysXeIchExzDGub6qTXvhdAmYuBVyltILxLSxhXgR6bKHoyfZkjcxnhLhjOd
SludHsxCOoigK0b95YBytV3CtmZMKjWpYWfzpVJAvET2c5QDcPp2gshKPEzGLyV9T6XnYlT3deHJ
XelGQNYtBYuIgMKqAdaDd2ER4FnTGFavwqSIBs4eE0AFJrrYaXCpKV7QYQ1HIqNxFOBUZqJiAuqS
atEyiw6kH9MBYZqdS2AQnp2BomtN94K4wIP/QIbKFrVfARaaGIkb9mgbKKbDwkUtq+cqCD1ihode
b5xEfQ+7yQHhO8zGCsfqMYO1xmFwmxvDWZ/R7SdKZ6m4V4WXuDStUkb6YgJfTivbivk8ZQaS7bkF
wKydXtcOaQpnSiR7noij53kCYy920H6vjui5k/Eobe+nOd/JieFfDwA24UuN1S3ABJOqNmnIy+IW
0B96eEb4K0s8x65xK72YLrbOadDFlF7y2xwnxgff3XyCrcQzmYmCZskcigiulrEK0g922OBZjmau
YlzGLD40zc17ZKWzcxT8UkjMeyQtwdu1S5DJRqgTqSR1+v+MwJJwko4RukYq53N64IWXlN7ucVut
l4m3NJqFQqdCXvNn6d0CHxgegbOvv2WX+tjb+k0A/1XaJsbrVS91lhG4N9nw5LcGcM9cILrt3f8r
1BCZQIoEbdya82dGCk5nlznDYL93TnFfo6Df8TIhy9q+7/Vf0tgcxdACInEK8SAdYZOmrjh18dgB
MqaWXgX1VZ5yXovO9uF+CWSeLLiUu0aLsDzjbL7D2P3YTZ+61+CiuP1T8cEt32ymLL7Cxc9BldUb
uIrnSRJSyBMPMmheQrQ8of6GR76tCR45QKlnv/3gJRYU3r4yD5SgafJ6DLCvWRrYmfkzluHfZ9lF
mGw3YXWjtoIVG6LVY+wwjrt92yv3SgG89PRnAu72JnvPlGGvKIKvl62b6a01IeoHJMpujMP9nGJK
DGG9FOGkQBCA7iM/JsBJqypXNi5y+EGku1zMcVsQr6ioo82SC7BpzuObExV/huqrvQ3KHBhKSxpt
kic/V84iEFtSpXA57nBRiWs6yrjDHrA1JQawoKMpoL9FpIP0ztckDDyrb4bw3hlvcUsRdr0jTc1Z
4TZyykp9GF+YZLkYNy3UZzQvqq6iqppZAwjVCgCW1h0q3gNaLTW8BGOeaN4zkGV6MjMllDIs/JRm
YG0tf4zoXtaGxzR6maTXUuksgi43oZNcJUInv/6kIK5PEZ9XSu/1YuQBxtuaBQzgh1YV3ndmgghw
Gf5dBnndXK3OaSB5nKPiqP1ntmalEdRQapEO+ObkNHvEAyqIPRO/fdHdzBpd9Fmci58EbO2abgmP
12VzlJGdEVUUuY7CGe9CZfRMwFDRc88b0+OkAz4vktXq4qxpQ2XxXcl+6eZI/Rp0svymIN5KGJ2b
m7kYJ7roXCG6gunVU+mqKifRuvzIFaNi2zJzs9GqLIeDUnPTNrPLYD73xe+xpM6/ORZTBowRoGrQ
PYHvWO1ZhOEOIRdCTGAEl0J5S8p5F5gKh5hv+2C+hDA3OLjEqyCpgG/UKK8B7byxw3NnALYHnrsF
+v6VGDk4veY4h+2r5Usqc1PPiSBMVS6A0BkvbbN7UiDtf9o8Ft4002s6KyEkZOlPQx0sOTgEKm8U
Z7tOgQzq/x+RwVzJhWgWGgFBJeoU/ynwYSIeYaYGzFt6SA68MsX2bOhKnvx3lWh0GmFYLcIwUnDW
5tYLohYcs6Fv9kAmoX/CNLUDpI+y6j1Mf0mI4a9v6j9kkL7Wy9zNkTTkcpVAfnEa3MG06wfytlQ0
kayoLYJZQLtVLT7C8LKs7xb3JXZRp5UlxEGStYWIbW7cz/5gQOaZ7rhUNrzQ4XlDjkWw097NoFZF
My75aHHEo9Nw6fh76iqHCkgpIo2gg9RXQELj+tZue66vJTKeKwYvDCkkGHtfnYXhliIbGRJeuX2z
OXOlPoxHKeU+7MoBx5cYgy2Zs9Wh/6qdPyqMk1SA5k8wkJtM1BNy3jjr8svXTpBxMy1RokGZYY4i
kkJxf6ei2zVP33KYP414M3ubwkwZzEvYTwMb93d16YwsFgLA4p5mAIyE4UWNQjc3gUaCcC41ePCU
m/qyksacnEGA9D31kBa1MrCh0pvMeE3n2irT+y7RXA3pGw0gVdfVZdOBroQyJ2mqUoW+tgSjsTU4
KrpzrYb2dQmbCrmSwJyYokfiXMVYFiC9JoJ8TnHTmFy2wM0AdSWFuQiMdhCFeoJGqn64EzFdBGcC
JQTZ/FHcFQnHyLZ3TZOA4YCqBMgOGcUIwIwpjbi5aX+QpQd4b86xbF8I5peE5QtWnmokZt8NJWpq
ymWpimZO6YfnGTw4CxkYcu4cvhTeghhNz0Izn4QC4loFrFRKa6vD83U14K6IUW+lKZM0oXCHRVtZ
g5gDcwwcHuSSmg9E3ZnIGaHl2zaL30XeHPQSnI/j4HK+YZHxzXusdpXRdiVuzGxQ8Q2ybgPjIQKf
78fSMr8Um5XnFFguALU7lB5m4Lmv4G0N/TpRxg5qTRWCABATn5VgMOHs1D3xgfhsibtmd32dvNNk
jSEPMzKBIguU15JF0F8xpdyn0eYV8LWVbA3InOIh6gLIyE69U/Q2kvIPKvpoFpziAlxySMvTHbpp
XDxGgeIdHGP+7M22a/lrS9mSkJ51WqrJy3H6gBqTPMlR3oAYlA/o7a6fVQ/EWMUh9bjZKs7+ss/C
OQ8nWggwfyK2e3W4q7uDIrzXePg1Q2zR4B3uAYhyvwPtR99eZGDZUVQYpAoeltaWPDe3lS67yaAj
oVnv5Pos5Dkgwx7o1HP8yCcLzxWNZ1+DnVkreVJhi2YUMQWUROT6tzBi/Lohdh0QS601q9OpXeqx
LVSll5J+N0ugKap7pzTAfdimD21QWHVI3XAId0MjegR10H4S7XFCons+zaC4zcPWl41f6mn5zdrw
EhAgFcNDXr6klYB26fBIUJrBtlnqdKBmi8rDu4wkUNvEQLDWbqUutBUps+K68BNkWfIs8ebibYjv
xxmgiBKwNet7pZWtrgLPbTZbZYu2FFO8NPOfFo9sGqb2BEyt63a0fSN/6RfjhNGwmiB3hc1T/Xpf
eMZ+4WWVd9zJVZ4eM953iBpZ6Rd9Gn+MTlnb3ZNwo+2zY9pb0vN4g6IaKm+3JcdL/INHNomqGDo4
UtlHR9+V2iB0iKUoelMwwLbLD8bre7qXvfjHfzEpt2U1pqip4CqWTAldk3+/0gapMqJuqRpXCL7b
3l4Aq8e7Zc4yfUXH2x2/RWHzmbMWyfjcMAclYS99NmdkwnnpHAezOrnvbRHtEZ3L57bd3NO1RMb1
jvEYp0kPiQCWdKp73NtPgGi9BJipaZ+yMy93vNnxjM3UMRWhAnmcdYFapxpF1n/2Fw1uHFrkmPqd
1/+qfxY27wrbuj3XspbX1SomkdNAVWkJWWb/MJRvali6Ifp7RJNjdjw5THQVAKCLJNPSxyBKjix3
Fm1uFU13jZEHYcKTxBi4GiaTOkQwPBNQWXquYU6SWgFBowlvWGOzwvH5KgP2s6GoLPZoFpZqkYuo
cLS6vs+EVwlZmFarDlH1MoedFamBpSvqXq10FCfhlCkKwZZa1VagPwfhifTIliuqrYjKrhTojZhP
dj2iwX34ZQ5HKRf3UATO5bExnoB+cAXs4qKBkRtDY/ySZChDHmhVdyoneF29901MlILq2AEer12g
6N+W1U2axLaq4xocrIxIT3H9KiopUBSb39ed8YZp4Ws0HdZFgK1vfv59pX5odSNTI0z9SfQRbCzd
/SgSPdZuch8AycD5LzrKFkX7++X5d4mMenRlmsdDOaMAiLbr6iYCHXjkmG7llHv1JOy5M/ab8gwJ
hIwqRrr+05qyWqGehkBPM8cecVt/ADOQpeqnsqNeVZZermSHRnobssDG4KclYrtnA3i5dHb+zT6v
vmIxmtVXDCJY0GOp7xCoGv6yzaXdv/RWZpX70knutHuOvO+BMXZ5JY+5F+SyoDOaDga4zLm0ZBdg
BnZ/qE7SmR8yLif27URXspgLgSaV1BsD1pa0u6iP0OnBa4vbuHOW5RDR0FRiaDoLWCQHYNDoCxxi
7ZiXer9oafixcKbS+/bMi/S/Rw5/F8ZoaBoHUjCk/XCi5CTkOzM+N/n+X53P14IYLzC2KVXMPOnR
4Rj4+SHylOamt0d3QevKYl5xcjnt7yf0JY3RvjgKjVGvsH0Lal0dZp80K8p95ciemN6DZun/SLuu
5uhxK/tXXPNOL3PY8vqBuZNSK7+wFJlz5q/fA83YXwviNsazLle5xhrpAuDFxY3nYGQztvt39rDo
2lliwgKzhSqaDX8wLYVIhIQI9fu9It233A2HFFrJ0PWf7w2QJeFoqQqacrUfrDhLEvZxriv9fuZv
xXontEAJK97RB8+6w2uneCqI0os+D6K0qyBotOTImh3V6rUrQzNJ3RXtzvFtBBfaznVwHO3RvsEc
EVy7Z6fyKZ0JhxEkmjLkF/sCs74z2EjBWYepxHJT306HApBWDC1lSaT0ptR7SehiSCRTJPlLxLut
hZJtsCnfetFUczd3udGK7hhi15Xm1xeljJc+5eVUNioRWw2gzfoSmthgfCO7LS4kBwi8f4YxZG2/
oqCoiiSDUwLa9N1Kcw3gveMZb5M9uXxmVu7kD+h0XhB/mzwYdd8ZPMlrqisiVEUDgmLogGL7Lm9o
QV0HWtRhz7VASu2PfGCg3w8Ele+MEyVeJG0ATgTR7RCckkgBL4jj3ojANtL2nR1Fml3yjQP+HkvP
xY+CtGKh+1OORa9DT7desgK/FZwNkLGAWk1GWIT//JhZC6o6E5Ou30/aiEbIwQQ9miVFz/F0JXKA
WAg5H/nvW14cbRnNYO0E8gBYjhnLVorebrrFDqTY7YptF38A6MtU59qeqzu0yaOErgJNGq2QhXSZ
53gZUh0dgZrH92BXS1NfBWqDXibgf+7RplaaSYtQG9jP+QSXft7VPf/KOPI1XULruqHrGlD2JJ7S
pZHX4yETm/4LpStuP5R9AppOGQosvMTt03RgA5iTh5b+yqC04xG08HAv6dgzz5QxVIMUTkbxnCR+
2twt5VM7Ag8S0IZo4vfOb3FthzI8WDhV2KBCP8p1zQEWF2VJ0D1cddlxkh/O/31yQvR2ZFmURY3Y
df7L+z/xmfShqmshhl9Ro1EgMmI7N2RU0Ca7zRd7YMLrrzmKIJLRVUkTAIlIs6vNeqIa4wjHvLND
FQiQZr0VYOtsBLaA/PJE1M9YJcOfuRCBB2GAoAmqRHSF0pFOzfRelCJ4TpvQ/73w3v4ZNI7VL4W5
FVGSUazm6dmVWi+aOQkn3LzLyR32yj7dDq/80+LxruQ0Kdx8lse2+u1OJJIVnXy7KhbilisW3F55
MBUM5VRI0g3GsYPHn0nmeUVZjWIA1/Dv/VEv41InciPxc79HzQDu7ngBKPbj8CA8CzrgTXI3Qe3C
YshknSn1NlYZYk9FxA6Xt9ER7OGynTBaiM5QHCoIgFWwyAosZK2VqSAoDEju0XRAkhP0YEwcc3+4
IM1jcita/fWSWgLyW5VkltthhzZqu5QtDiYdRe7c1gVL3MVvHJPaddUhP10IeXBOvi/68CVRy+AZ
JHt1W7n5IbYkz/i6JCF7lnLt+TqVRq7uiTRRq8U+5yEteCZuV30wbhDOwO+ZPLR724wvu3orTw6Z
0l1tSrg0TiFNB433RgBr53wh+LnXujEY79Ue8xjoHbeN9wL5oL+iV7AHErA9eQWkZXSFOx0V4BfU
4bjvHhckK5z8OnILtGvqZvqO0a/jX5kaFb5JpDS5L7qxisZ53qvCU4Xe5olT/U5hxSArj9M3KZSt
E0J03SqlNu+bTHQIjw0Yf6tNIWI0VkELslmCplCQXow69lspckXMddWdigTS8qFWy6WYN+CWGTeR
Nu4LJlPrymUWNJFHVhroS4ZBZ/y0KunChIMjpszHBSFslLO6UVZm2nDKJyKoG6Mv49iIXDbutdRF
qnZTf361APtluUcMYVgo6liZM++ml/EdNTu2d7Bikr8tgL5EU8RLjbrM+6UDFlmiOHgSTKWZ77sC
VhJ8IIxrtJKCAOse4IU1lJCVH8/3mDRaX/eA0Mw2sT/ekYnQCVrcXvF+yfCjVwKGb6IoDa7yri95
mZv3XJpbEhmVKHdqyASgXTFD38RQKmy05cK3iTTvZdCaDGVxEMZpp+fVLhwLFOkyM8mAGAa8q9pA
M3U2tQeteGGc6soacJoCmPoMQdZUmiFNV1IxEtOv9NlgYy4R+AiVw7skgk9tViZkBUZAOJVG86Mt
RaplXQxpnd2h+8QbXHkGhlsBrlsd7POb3hUsBUVn5OFZslfUVVJEhPMiEIdRSaFio2LWtaVuBCCw
lryZJuN+lhqQDbXgMJ0xfMtqelsJxVCykSAHSVlFoC3AIIMlXUuaZq/Hsq1xg1krviw2mIxkAaqs
SjIkjTQ5YLyVdmv5UR+SpOmafY8EsF5pDjBlTU2ozJE5dL5i1oDW/EsUfS+WduaHFJuSr5N3aU/A
/jqfgAoBpCvxEzO264fz+vl1TpTTDjwpMlyuaPCiaUyprA2MJBnGZt92rwPo3bUCvCmK/hi0rzl3
D4IuJ+nL7ouJpOWCK4WHGiH01JbQSTBfXOm1k+pA7Ql6gFQMaPTmPDA8/uekZQT1CgPygiIrkko7
3kjFSkGdzVilQ1IpvRdsBE/YEvCj2GaDH60AikGeAOwcTUHbE5Lt3x0YWZ8afaoKIg/4BZvKVS0M
64A6gqBhdFYDn7Ext0VqtgzLuFZugGT8V5INhBh00I0OkTnM+Kr5gg6Fa4gJCIAsltZEpvdA+QpM
dowPuHnLrGx9dSb/UIUT0ZQfJQC1IdJnbDppm308Lo5mDDd8oProALKqBAE5t1xlVWSOFca4k0Ma
Yci3id1UAyhHxY++XJQO2pwsvcfsWXgfAUKsV2/CtjvEXPquhblzXnlXuuLJcn8dFvWZci2aYrGq
m/0kAeEG1E1pJb9OS7ONtcltdfBGSRyaP8jkJZJ+54WveJ0k2EW1kXQTKnTuyTAUbhimHncVdXGC
zTi6nMeui6+4Yd/EUMn6Pm+TuBGGZj8us8dhRHFZtot0o6cAXivV5xhzk+f3ta6BJxujDDmvAKAv
7CCxCb/AGAubJEIGgAT2Xw6B6naecTWx/M0Vn+B0o1/ZqJOYoYs0IwpDnCcGcHt0GDsVrl1pcaDK
s4GO2JjLS4kGVVbgyzhfOkIb4iyIwxhiRYW/GgTZ1UmHyjAgS4w4e+zuFp1xxRmKIxOP4WSjgao1
Qd/jPWnBAMkl/UXGdYdmRLkwlV/nKLAGedcxAajWpQJ9ipAQSMYPgCF5abMqhAVVjdnmi2O+tBjl
Da28vq3C6xwF17phdMiuipTgSRqSpJKeh+8bBVmGpAUGjpaTXuumu9Xj8LlJQmuJQYdYiFdywb3O
eLLP6+/aGyqfSKWOd6z5TkJ40OzDHv1tZejIy+t5CWvBtHwqgvLMUZ8NuWqBiLGJrTBXtuqSvIZq
bVi6ChpLzMq4QHq7N8bKnmOM8RXSZg4Cm7GKFX/92yooc50YWoL0GEx1VYD3TuG6TR5ep5xyp0Xy
HcbKO/1Cb1RnjluvSNWUYSZW7w0Sici980hR0alwXp6rdNF0mF4ucJKwue0RE8YqhvC1wh5j+TBU
d4wNrzli8Pn+JZJOihtdqAKtimv2xSh6bSH7TZDciEtgdeWnhLknCTPEUf6e5pXHj5NpgONvAu9d
qOGhRj5w+Pwr65EFA4l4HfE/PVKS1EUKHcd6MNWBgXrjEmOEhZ3ZNTjwuDvVMMN3BQgCGI1ljfWt
6viJZOpRmJBWL6U8RN8hAeR4jwwWwNJKSw2e1RMJ1COAdKBRqxz2xifzJhZFe2kvufy6VgM3TD/7
yHBy/T7m25ceMAGMcyU39IcfohgohwuKiNieCtu4WSu1RQvgh2zkz+ld2GmhGYMrBfA5qhviBWT1
ca4/eScSqfNUxWZugJpD3p4FHmZA4DysVDYHE+MnzUY3x03itDwzKbn65iE5qEhIZJD/+W4hw5CT
h65ZoEHGEUPuDRg05spnHCdLCGUnAhCSh4EBy99bgw1yjjg3Mxc8jRgjBq7r5ICMAu8qMy9G1v7j
K57sjSzr5JnTQqAPVDH2Nrn1C/+SuYFNRGLmIzGBW/6XEnEybMO/D5MKnrg4bMVAhcDWCTzxpbuM
ndyKHki1nCMFwQLgJAxVXb2HJyIpTW0xuq8LNURWy4WO7IzQLn/lNUOEC+9D1kWVjqox0FoCewHO
WG3UZgOuVVH5j2fWcNN/SaAp+MRMFjN1hoQsKUCXMtlzMNt9OL+WIFPPOCBJFPomlI3IOa+Xq2p5
IpfyDoZUqedIROAZl8dRE0wZVUCD6fasSwHfA0qZIoJc6gvNUZaJywLlXybNRpMI+FE3gD5j6MG6
AQHg6r/EUAakQ+Qa4D2EF3ktHGPVnB1pjyDVBg1kZgtW4uuPncdsmV01lCdSKSPNdaU0DRqkakcc
o197HPDvixdSSWBXiP6PPaIvBJ0hpJ5BXei4jPMayErNPiLEpKYClN50MkUOVjLE4LFJ0MsbD6Vi
VoJ/LRULFf0lmbrZ4RKKct1puNmz1YJlAMwrMGO43QBuf4oVGwlgEiiEe3QMoq6xbIEuxriH63r0
awmUHoXD1Ix5CndHq54y+ZKPbzTj/vyFWJkHJDfxlwxKibRugkenQAagfx4XGzh51+i0ewFD+C3Y
jdHOAK728yJZu6IUKBMVackLSByAZzP5ZXxXqwzzslbrO90VDdAddUaTKyVkLG9oh7+aDxnABnkQ
ZtjDvXIXbZen83tiHSNNDTTU4EAXMWWLQn6pmkD6a9FVbyE1ZZX1AXRnrZk4gSONHkMu+Tw/Hrxf
n4/m6hCXos7qFhudBBPpV9HmFSCS886CjusBUyC9jWbWLN2Krr6LnL9oDP6tPXTiCADJIPGRIH60
MODwBY8LDiRrRsW48iLGZlcfvpO9Uj5Fn0rVxEdwmIoQaN2Z7gwIJxnnuRrfnMig7E2azrkANGDi
XjduBw6dBYUo8ESYahHvqvxYTZojt7VbTRgtqUL3vHjG1aDBuss80wHTY0BtAenGZUAm13JL7ibG
y0FM1zmloewKSJD6TE0gJl6MTYKZkxQ4HVIKKK+RhYwnk791ThZlX+RWngM05eGRyiVXIq3KUm73
gWRJuBMhXzuRplnl/CLo6bZQQXDz0vOpH3fbpetNIS3tZhTtOm63fT6Zk/xU9teACPLEYN9rox+Q
HwJfbAknT504G3ySZpDFVg3Mq6E4ZFzpVPNk9Xnkh6Xi98M7N+sWX14Y9Q2vqJe82CDXCf76Kd/3
42Cp+lsz+Oc/KkttKXtXLbGgBiVMQ9pGpqQ8y0Fjn5fAMAJ0FmvkEqWYMC+/l5NtUvtRkjky0jwL
xoMTKXeqctqcF8iyr3SWZc4BYwWAX0RqwBdDY0NmL4ADkszZLW8JQxD67pi2hnE56BSWBJBmQ5tx
/Tl/tkI0oYEo3A8d0Bh+tUupaMHxdSadIePrydL3iGJIOKESE0jV9MiSlOSy0fvH86e5Xg75ZXRk
yrBVizipo4zTzDbjAiMql9aSW+C0U7+ojuT3Fj24tYtOtMic0NuY+zwqEMzqM+sRo6eu5SXq85j4
AiicAcKP9wF37gSJozegq4ST01kSYAJslE7PHwDry1KulrDwwyCJsBF9tlVkIFgAw05IWckj1pek
rN4wzn0CULQGPCGNGWp3veSc38Z6iu7kO1K2ztC5sB9mSCBjXZOtWsWx2gFJ3ZGBusuKdVnbocyK
AjikYRFw6ev82BuGmWUZ6zFkvBM/CrtNp+TlAr0UD2h1deaLxFWfgtGJ3MDt7fB9xIvvhJXNQlFm
+d4KHaZFIsnG4CCTDUH371GS5PVdDUTjwRzdejNGu8yJwWe3HQ7cX2E9gU+sS2Dtg2fzs1m8UVIk
EXSIlz3JjStLq53SIwho2YXqzqoXgdKTpTurdwCDPoi2ZbB60bxesTJ0oRAoxJManepW8/OP4nWw
sgvJ8hvgMXpMl5UlkQR6J7mSmcdET6tBYlBZSmcVG9kBvn7v1qM5PMj2YvG2CgQZ8Goy9rqqVidb
pUxq08MlKEUIHqrQ0puXvq1MAoQas5zyVWfuRBBlV4EfJSntIOM+7olvCg5i+03x4JoemIPJq1Hx
iShy2CeHiWQ18D/Cr88nuEANQMLSiRRPEe+46a0zQd83o3gb7BoPY/4ibwXShu92QgmoWJe/Ydgh
1r4pexrLzYKu26/FDPayx2QiAAz6TXHNToCtunfIxKMhCjwjyJx+33eiZhibKmC6B/k1qP2i051M
5x01PWaAc2XsiyjGD1/ylzA6qmu7ltPlHsKCA28R+DyBN+Un0qqwOACknf2FVR9cNbInEilDJHJq
zyspjGzrCG6gmgSs56kD8WB7Wz/FtjGabAz5defqRCh1MY0QvWcd8K3BMSi0j6Gv7DMbmES3lfi0
OONl5LC0d9USnAikLmSHLk2pTLDLBTlLDbkNIOZZiqJ4jO/HkkPdx6UPpzxq8P0aO7kNPA04tCOa
YccnvYcLx9vxI1BUS23Lch3X5ILLRxZU5BxVje6WjPl6GKNlhH/RB3sBpd0UlBdNL1z/hf2dyqHu
nTrliR7HkNPZgptIZmEDljAC6LQd3Y828GR6DGraNTulv9o6ciqZ8m1CfpHzKIFk8VDsF7t7z2yJ
Nzvd/J3wPb5NcjN9qrbQndCUWNEA63wpv6dR9KTl1AG9l7k3WzWmJ+9TJwDV/ABf9hHIHhhZQ3KQ
laJbvSinu6aMTwpIhBnNkrgoh9GZXwrkeHDUF/ojgWphV+3XjIGC4F/BcAq66+jCScIBxaTQJlwT
VQBVHQEVZ2IIrspQFcXASLGgq3S+U+2TLq9LmG4Ro7acaewU8GRwVuDql4mvPoRH1iGyBFI6u0yK
gFQZ3khJBkR0P5pK8XD+Wqw99yoYhr6wnMQfkD0SnzV8VMztnqtuMUdsilJtqvoN2CFZ/uqaHp5K
ouyLoOpA7k0gaegvuPSWL0ZnCKYrtXodAkCqzW8cUDGMZyH/aOfuAgOBB1TC0ObmnN/wVxcO/U6d
roOs88QZWPR50SJjIeP6D4L4UiCOSxG3LYDsD5LPSc3NyMConCg6oXzPA3C2qwOQOOQXGobIwrpG
4d7jy9Sq0OulNDu9jOwx97L0SZhTzJ1ndgC6CxWTTwj6nWm+jSfRDgbRDAHanS8bHRjsmnoHKHhz
BFLn+c2tXrrTzVEKo9UKl7YdDjkf7eC6A29UYg9oPS8Kj4dH/ifccfLenTtOyrjl4J5olpwHGMg1
/6m5tZejrV9DNI5bzh5UXo3iTjdIWbMiC7RpqSCuc6PbcAeUeSszgVsfWs2f2N26zmJKA1AgvCHS
rboGfOHcECfoSokgZ9qkHapSxjPjo615hGAf/5cUOpJDy5+sdzykAGgJJPKVmxwbX9rqfnrJasld
LdmcyqJ8pqJqlFoksmQPRJVv/d2044BfXe4JhNZwmGozdJlP0JpreCqU8pnCHtn3NCRX343eZUvx
E1t90p4NBN/oeY5MgRVbML4b/RgshIijJFZNzD3BFe8Ltww3v9M1AVzebeCpFWZ2x0IC+XoAfl6G
X1+SsnFJpwpGGON0hQq1r3yvFpfAdvNKuTfb/Kavebs07EG9DNE3HOuNHfObIiOoBftUrD29AB5V
pYVu3D3VkmLnPDgjunJXpPym0uNNGqnbL9X7r7fpv8OP8ur3pbX//Af++a2s5iYOo476x38e4rem
bMvP7h/k1/79r33/pX9eVh/FsWs+PrrDS0X/m99+EX//D/n2S/fy7R+cAgjh83X/0cw3HyB26b6E
YKXk3/yzP/zbx9dfuZ2rj//57a3EbAv5a2FcFr/98aPN+//8JhjwN/7r9O//8cOLlxy/d3hp2ugl
y/62abOX4r398asfL22Hv6KJfxcAp6IL5HoKmMr87W/jx9dPVP7v6P/GLCzGa5EYIKpQlE0X4Zfk
vwNxRlOBIIT2cMyOYiVt2ZMfyX9XUN8+/b3f/rXEbx/r18f7G3i+rsq46Fryhyn/gEczsgoaE4yo
ouHUQD7k+1tWh0Gv1iUfHltn2KtIUKbAo6928GoN1VtQ/wSUJgZWR7tqTXVffiRPcm4L5ZPkgq8d
5B6cBfB6ITR72R4KXwaVe3Ilp1e88sAB622cn4rsBUQm2gOc1Ti9zxq4yeBiEXcVAoN5OxSNM6tX
CiEuWbb8AGzSxG4Mmx+t8oBOi9npRjeFv+dxAXgf9nF4XMqNol8L5VYFicfAm/28TcbIDEBEqjma
5OMn+Yw/hbEiS+FN4EDng9MI1vwhvmC8UrWSwJ7QUHdAbSAJUHJWyg1QpeHPli6agjoTlXYbhBep
pQfmkjnAwG6PBOctSmQ7ST2BA9QW4LiQNwUwDMbjLd+QjuP4oQxPaN3dxPpWmQ4doFetRX2oQZwM
P0UWrDo/TKM/ln41oAeiBznNeC8sXt9sK4yr8CafXGbVvu0vunGjoZmFf5SbHu0lr9PgsBtyqUf3
9+9uoM/MgHKKPwYQEq3P+zwRwuOAQSQZwHITb4YeMMA3so/8139qwH/Io9wKzHDPcZlDHmBNSQLF
Xl4BwokGLLT2O0HArO9LlAH/IZDyKqpq0hE8QCC4lJEcyvqdYFxLGGzzwYLS5plZx5ismw6LZMfm
rRDYuYip8kdxAB6oSXIOMn8hIB3I2+Hb1HBmuuxrAAvOW4KKHo3XlXGvYUjEPrEhf1zQbxeSLOvE
/v+xbGAPAMhCQfsWFasb7TzofCeGx27cLW4CVp7Uzyur9tJp25nD7BSgDAF6jFvXNnqJARUyMtxs
iVz5c0ugnqAe3Udaa+DkJjcTbbBGKJiSB4adI4B/CcA46U4X3dBJrQVfEVCItTkEh2l2QR0jmRxn
iaUFek0ZnVmpcUmgH50CHkHsp640gKXGQp2jUbH4EvWrdrkpZe//eYZENU78c2MxlLSZlfAoX5f3
szPcfuELRabhoNuczyy46vcE6wQjKEPBOD2a3+THB6QU3eChLDJ4kY61g+Scrbnih0QmyLPXwM/3
kZ+7hJ/I5EEeh4lkpv7oLAWi9D5FZrBF5js8koEaAP9kblKhiVTBcMt8nEVPQuc9+mtK2dEErw53
PAB4U1uS/VyxW8nUkEEB74KxWWIkxfkByDduLO4m+aXStyikKi/h5OD/48GCXt9GGwUgYhvZAhCz
tNhC7Mz3zSUBc7qaE3PITeNGVNFXs5i3HZjMgMJuLpj7Saxg005gYwL1S1RafGhiokLCfLi7PGQ9
IB3MELYZrET22JgFoGahUQ/dm3CJjthmAwvuohY5gUHJVHsfDFDhdfIWx5Zy7BI7NbVjuxsFS7uK
PiRglycm/xpY+a53Fjt5jEOLwwRJbQqCBRDL1ysJSvhWymYH/Qgs43K+1t6xKXT7OcpO3g6u9JaJ
YBcwZ2j7m5jchhjzqz0RtuCpuCvBQwiSi8vAmVzBjQoXVEfKYEq6GY6OJh+g4otw1+Q7kFzB1uP9
2MTaa46eEYQ3XLzNFLS/bvrgOsmvRN0Upo0iPKbTVSJugKwSyq+R9tDO94VnxLs5sdqlNbXoY1Gv
1PFqUR60mVGrpGuEP9SXio5yrij1mZfI5cdMd2tHjwRgJt7Lb5MzbwREZC5bZxkGh/JBsgo8WAEI
yo5N5/UCmqrtbCNjet4aMSuKNx9POQx4ugWkZSnhacYLmyDEYZgN9fzNUXn+u9mI0MigTQJuruwB
/0S0WhnVSguaGNeuASgSWDVx8pTuqtpxN0CFGHbyRrg2rrmthjbKO8Munekx25QOd6V8TDK4Ck0J
FCxvM5wQzdSu1N2oONHN4vB7MMRIjnTT3UqoIgYyQJUHUzsAlXJGiF1eir6OQjtcfTs86jcibxLo
4E1cOecN5Vf2/v+29MAL+b7jrEn5Uq+w4+VyyCxxW4NsMfcHwJGpD2SDYBmzBofzSL4tImljewm3
GhrTb7nteIm+leW5eakuRBNQsDfn10aHmZQiqjwV8YEhKm3FHGsTr1uHu6xuc1B9wG4A9CcygZDX
mOMxeWYqAdHvc0dCvb9S2wVoGoVY9Rkwlrhtfl7j7g+O0lp1gScNygnILIJEswM1SQQwoluwARaw
XMhOSnaLtiXBqWR3RE7HNdCYjCSQP4uX8Cfl3poDtGqJ5gAsCo+/jpfNLG7jl6I2J8CzxpYh+CSz
KRRWY9f3oNVJ7d4HJWf4CLtr+OOCIlNqJ/M2EtzOMDXFShD+un8C4JPs89w5UE5A3iRNmJDL0Nng
g/u9D1RxiAmTQHGSwuCd/9504Pv1vZFFxOgHkqPKj2nMZKgHDmhQ4THZ9I5oaW61Ef3C0q0OE87E
YeSAjcajPzS3NAQkyKSRehs7HbXq/pwuhLKAcQ7kqYLsXD+g6ba4SrcS3FPAEKWWdJN68JPn7pJ/
6rZXc2+1hpluatFuttlz6IoXMUbM9toj91R5mSXzjujVPjLjT+kxuUsFy2DNsBJvgv5Mp4ulTGcp
tXIn63B16k8FN3g2RdBKmir4U2GuEvjzwuIvBNpcvgtdmYFtTqfSqG+m0RYz1yq1mck3K/YgmD8E
GxllUDLFSiZoWUjqAg188rs4AepBWvR4jMF8N1dJ23OxUun4Mu0+4MBm1vYF5kc/9cmLuiteskfl
IuP3S+TNBYj8bvrFKTB+P3gg6jER2iFyVOHh3Kmm4QW5xT2Ls6teqmaI/3PyQ8VKb+vGlsrdkNtA
G+IB2ozUYL2XFJeQWXOWGtpN5Zepg+C14+2i8mdEq6UNH2r4rNG0/Kr1Zj47wLQED3pgCqCV34KP
Ukkx5JiBLFIy0WrjYLoIwGKBJ6MRLvd6x4CbBrMG5E/Ab0RoYiXxZ5Ka4x7gowBtQmTmaLn5htmK
AJhEtlIAY2UC0ozoDAc5RL8k+LX7yxDMp4gUb6TOxQ9BdjPIupVXWyHc1ChSSaBkfOWCTy7cduNt
310EgNniGdeYTh9/fSOdl1AG4JHuAOTf92/EhbEcC21A3N/RqS/KbenpdozcIBrxUpNdtFn1t08E
0kXjLijTsMwMvBODPX4uNuryx+oBKQQQV2ql87DXvNLu7q5V4H5hyDphbHhVKU/lU0oJOE8g+49f
G8b1qzHq0JpSYaI6jqH34FYLQLRozpfJC4ABRRtuo2aLzyJype3ha/b+9bwdpUuF9AegO4bbKtQj
JcR6kK+TTHUxB5eT4fq2FhAm7QhNy1aXbDgVM+eZw9ksNKtVn0LHh4cJlwxFpC8pL6MhEv3f0ZHf
9v1N0eKDgBU07m2Nt/gjoi/+uHjgEp0EZ0isaoeWQnT63XE2SGlSMNW0u5CzCg+tI6GtIRJnIigq
KybzdIGUY2EIVRWVeRkd0XPqiCiIu/FkVq/zpTCbe0IbwNlVbc6swsqaoqACgDI8kHYxiU9P9pX4
cpw+auExWq56JwehOxrJQ8RjVWGClVRwQsEdgl1rYx0C/N3akjKTB/QgZpYtkNxwsa2zAKHXruu3
RVGPndALS1YMMKn8VnKR4z5AWYM9ng0LTowXXDA5GdfejG8SKQMhAPdCXWJI7Oxiwz0SeEXAZm7q
zXD9J+g+V9Kbp9JokqmxD7JlEnDo85akueaD8mrcgBQX2OjjUX1FezQr/ifqQ73I3yRS9iBTyjye
Z0gUepD3WACdJ7MJC7hXQfVrT4VdecyXcSVy+SaTUumi7kQu6SATPiH/WV8AOWAnPWPmHGzXtn7E
tNpjfQVOY+JNnjc3Eks05S/PS5rmPNkukCMXK78QbG2x1cGRr5qnfDv4/FF9ih5BBayZC3C0FG9G
7qg280egGz2NR/BnK4cZcXfoCykaUfHEms0WL0UDKhMg/E6Wtjm/4jUD+e2wKM92jPQ/7mH+SbqM
4NZbwW1/nwF5yv8dGGXuHOUeXez+9MSQveKufZNNbNNJZgrs0BkmC3Bak6tkbvRUuAAL4izlmdy5
wRHuM7+xBtFlbprErrRWYloNYAgazA86ub4LHpOk64F7Hh2DAzy1Ox2e2mK1V7nLLA+uKcSpJCr/
pc1ovNGGNDo2mdU2SLPYCQZ9MXiUH4bAajNrbOCRZpPNk/ylDfZdxhmvXfnTBZAFnpwxcFcwU5Vh
qyMIM2JMzbUL2qxRKAgkO90bXmIiXEcoy7wKKw+LdiqYsqVoQVLVqM+i44Cu9d6qdWS6p8AMwM+B
1rKgfQuqz0JD8Cq5JEM2cl4BjurKypFRkkY4fYbkChOY5WdMlmYuJ7mtHZgvBfqZ7LjbIU+Uy6DI
SEXGHabnsonL8G3hlElGsT/VuhKf7HdgmszFa/gou41n2KyOu9VX8OSQ6Eq1NORFNU5RhPgaOPuy
JXagU78VUNDp3eiz3IQJQKym0sKwBnQFL6QD8INEsafQj8erwMJcznl9Ya6IMthAAp3GLMWKOMC7
cAg9gxgFJDQhCM/FJy9ZotuAOd00ML9qtoEpbYkxFX3tafZZmbBVa4qBUlT8NBklw6/n+kR3F4nX
e4MYcv45vUcDTVSZ3TG7jI4FIhDOAQFcnThcBUAcrwEIlnhnWCgFb3VkkNzmQcE4WLsBFsaEhExW
3IzooTRccbalcJsOV5mFHZw/vK+5t5925deCKWMqcFOY6iUxaAboicT7RrTGGC9efScLbq05Espq
IO8ZrnUFY6S9Pd2rfuQow6baxm4V+jpGWGD5PlSMldmzYCEljwba84sU1qzu6alSxg/gbEGoDVhk
g8EVR0fo9YlMsy8gYwMEpMFKF3fcKGgx8zn3vGh69OOPq2UAuwxAWKpMo/F2WSXOk4oIWQduyK1i
Iqd6BRKnfrJH9Ek8B7a4Wbbo40HfOwgBKiR3YvklKLcVi1htrR6GS/5rJZSPAJS6LlbJStC2sZkP
ACotMIAlXzblZh6vs/5Kyw4oeQ6W4vX7zJmiLeE5Acr57ODuRYY1XkoALhjcipyVNQFmWdiOr/Ux
es6smgFns+olnq6WcisqQZaSOsInI6xzc0qUqMNogOGVbo22Klt1/p8filLkMkViQdNxPMPb4oZA
G/FQD0Gf2fwkPCOWnzGJnDgFypTTG7rmUxuPdIShS5aqElP78z79+kqUqiZdGnBhhn1npUlotzCf
A2ooCcVnlLilAYUSqwOSEIBdkSF47isBQ1IXRX0X/9HX8a2t47QQSQN1/9Bc6h1vlcUoBfArH/nc
aXUMf1ZXvbdo1w1SYXxyEQSfEi7vqAqg3grtfEGyE9CLwNPwYh0ZFjG3gtBDSgVFpbs0RcV/X2DM
BMnxeSthSxiv7oYnA10B03Br6Pcipvzy+mEYkSS5NGLW5101AWjBUHgygKHTbVijsoR10ZCgz8mi
lzjdynhwnbH0Rs7hU4LvKt5kqpc13iL6cmw3yUOp3uSxQxCfUbOUdKdAf0IEDnCXmfpc9Vh+LY5+
E7VMT/m4x+KGzsOZguDobfhf0t5rR24sW9d9IgL05pYufLpIqxsiU0rRBL0nn35/zMY+nQrFUayz
DtCoLlQVRMYkOecY//jNuKMfU+xEssGaYfmqboEM8kH4NI9d5MWRZwEzudOxXtVMFq+9hleWSzs7
E+smFRW14I7E+8k58TS9k7ckZ9HG6HZy092lP/LDtauey4L+88p9W4ezLQpXV6nLK67a+sgOSSkp
7xp9F9RIARlCeb1jzdjG2OYrn2Oi7ySnbClSro0ALvbE0rfbONt7ciQlgyIsj8MX6s28x9uETsQP
HsHnDTdtsSq7es2LVfO3a55tP31diIm5vAISqMfJb8ddBU5I6exUn5lTyMcw2Iaym0Ur8L/Uy1dh
+vrvHfBiXyQhTDI5BQgUP3fISdJUEGWc+I4zGGbjS2/ShkPdnFj9pUmPhTWZxeTLndblA6NJ33i8
cgPL4/1r7/t2A2f1szFaeVPqrIG6IuxQZfysu9oqe1x4oKF7Tf12udb6drmzqlezwqErh4a3zR2N
dRQ86cHxVN8ZYmyb6Y3RHLp3rdn01iZying7WJ568hTuh6rdmapD1r0a0qaW1kXloj5W3CCoPUm9
j9JN0K2qZYvOcKRRb6b8RlCuIO/yshZ/rpWB/auCYZgMEG5aZ2sl4KVSiFqYHcef8XMeefO4s2z1
XSIi0C4tP8beTkUcMBt2lTuNO9Xwt3wj9yYMH25D3xQdQwf0dob1LrxqXPL3y4zHMdCvyReNbuir
KPpWxbZiq9UpPOZjrO3y4NA3a9mTGXGF+6Tahl6R3TKfUB4Hc121h8RLV432H1bi/+vp9UXPPFuf
P27hbCuZK0sJQ7VPj+SRpsFWISNCd81sl5srM/VkeCEiWxoMsuKJIbMK3apyJUwoDzhRWuV2bO1p
cIDt1QoQcpnyBEck52hkmcKNIHNAdCt9H/iD9dCWDudy2LM/ASt5yVboYaLZXXKrNjvivqmRXpDU
XisVsKP96x2gbZMtHD01Agv+svHBoCtruprZj3wQt8F9egcJXmx9ESJEbEOHKMJDvjG34uG0BX1J
j9NBCjbJz6SzC8AXZkKVHfwKHpPfkmZrkcO2vlHIBbmTZXvaL7N+m1yAmzhz+CLyJco1fgo3RfKU
UoREboetwH3/ot91iq1hVMTaFSuy3g7lul+3x2KFD/3rz/aDiQuRHCrlP391lVVbUWGWu3YNNlU4
yTGVHFPYKMqm1bcCJmutGyd3mbGAwwPNYBHfDYnN4AQioln4k+lVDuShwq53xafU3w3DOvLVzczI
3q5rG2KfJTrA8baZeK3kWflaKlvK2keGtUxt+nUQ3/CnyYOjJzc0UIUK1pvskph8AM/EKkjRtwlm
b5P6UpK/dyrex/Q1K/ZD8LvqTFurXpgFpyKXpxPDpN1W0P8FBEpuBHV1Mj0IUo1gd/zxUMZWGXsL
FgfKuqxWo2Hr8WqsnUGweWckDDQy6P6iM0Eq8GLFCfZy4lmlZ7r5DjcYmoFxe0p2Y7UqA0LhHBLB
+3Ue7PS7PnDNt3yHswK0RPWXgoW3+SjGd+ScDNNrj2fPu/6LGwg3CcGMG3g4UCADv/kpWI6NcaDa
pvQZN2oEEsr19i0/o3dP2JHFdzyMImHNPQs7HMuOy4OSTnaXErOqmq4Y/Gz6Y5SSuxKa9iyujLh1
u59J+TNVS26SAqXMNsqhng+meduXPyskDZX0PLz2kHpSP1Yfaow3IFUYybDqMdcLq4OivWYQTke5
IO8FyKh+0PS3yfxko9VYKMOBl2TmfmnYk/6URLdNmzitclvPH3l310S/lvpYnEtb6+6wUHT1pHTT
8TlIppVmPbI2huQNhBKPZuiH433T3Qb9wYreInT4Cx91tjowl4TB3bY6PQfjipeScb1drdLG6VB5
+wYxAzNdI6g8Y+jYg+2UbafP5onAGo9NIX5kkyjXdbWahLXW+4a3JLqVeFXEvl5uk2grE38oMNIT
rcdiVh0jxNriucAiIx8OyRZajbjW4l+jSXeK7WLxYFRPDS4z9QznR32XPwx5R275YN1r5KoNzfFE
TvqtEh3lnTztk9PNycCy2LwPlfciiVxFOSrqSys8ZJLXEFrJSo9QpjJnynZN+56PN/lQ2qF6iKcH
oUld61FUDPgqPE1vMpyq9vvGkwvkLNKb0htuB6VJSgTPqMdVUxaOroKHDLkDX9yu1Z9pSI1Mps4I
kBXnu7aJ3Kpk8G0pdrWG0yPeUD0nK+WXVdABZzvdCrHs8KrIycZbSYZkoW+K1NXlTWl9JkHhqg/6
TZnslLtSc+KJfagpmdy5A3zbpN8U2LWcKIzjllaWG2KMkO+L032ZePPgNIGLl58enVap9anqyb7j
K5P7X1GD4Stz0JDOo/mI7udpG/J3op1C5hm3VvDZnO47+anTTb+PO74s3n829ko71AWOhPOq1O6S
mN0MLmblBQ9j4s7BpzqCGw+2LOFwQkZDf0gdA4RReOjVF02gDbIb7UfXP0P3SCyGttuiPrbwiBFg
l3bxYSDG7hcAXIlv6vg5Csg5OPbZez04edp47TWN7Vej8+fByOtOsI1JdIim4evOofLtbJ5Esxan
ZFzwtwQeiltaa8kmzgumZ0LNMt9GrUd0ky25J90doMXFNh4g2B3wTGdPUvYyru+Q1zK/7Dz1vTI4
ET2Iemm1MsaHFHMH3P/yjI3bjZW7TPGK6laYYofyQwGNlX6HwypO92zWEPFc4UoNKV88E7UFPFus
rqlj//x5JLb2Q4/RxTHDXTpld/WZYAXvzW92GiuGiWjC3CEXV3NkuDOwsnj5pG2OH7czR2vrakbK
V63z93r/94bOCvsp60+WUkgR85HetajIykPfwWR34ncRhps6bgpHFeyo8oDNMrhCv4ViJbOXfF5T
AV8u8HXyRhHSICr4Koi/PXoh7OOqL7WlB5b8ot8XS4cRhI5VuvVSl2FP7An3kFS0R7M7ZhAR1v+u
8C8/HYKVdOz8AcTO/YK1ojmps2ktizG0wHB0ebVfIQ0eXY3EvNPNkl3vZdKnoL8twY7JesDVlwk6
vIiJlGtf+/XvO7qIX5KvAg1ekhA/nNMVMnUu9GIUljUpNxO3QbXDnB7Nz+TPlt36s98DzKWeHm4A
hMyTV3VuzoCaUJ3EU+Q1VTQaJB2NBDwMeZNJDyc2uev5xxcq/q8kmP97p+c8h6FrtCrVA7Z8bdch
g4WTaiwD4S51TX2JRNYZajjBM9tbVjt54uenJSq+AIMlxUrYWjqsFOrCXy2/cN8Ur/+DaevydZ2/
7Moy9Vct3jFm3H9+fafSGOVIy+Jj/KxuVQe8aE1F+CPbYKTuwY+8ghIqy8fzr+uddUHSXGlD23O9
JUYWwXmxTFyBePn4B2vXqnaH8XVnm9lK+Imkd3RafFrcUvwwW7ehmMyBdrYqlB9n5Hgv3UFxhfSF
vWmF74l77QNU/m7aeIT6ordYWjesaP9cng5WRqZEvP6YyOWrYHDD9eKD3r0FbxJW2dSsFPALr2l4
InEstAshtOX+rR78cDhE1QqGUxkeJBzDvEZxM+y2HFF4FXqnUtZ99Ksc1qKVgVelT4b77+9E/rul
+/PWz/opTUzzbijD+Ph86NFGU5ZDM5voFjo3/tF2N0qxjeVjPx9ETs7Tk1Hc8IG40HnXWbyZrUN6
4lwYV8Ld/+87O9vxSVWL1CxgUQcIrPXsG43XNHt99EbCIwxXaL0Jvi6RLCsz2emwgp6zjSEdNGUr
5SvJdLXQAdDOPXN3nZx0idSI6kvWycIwDEgnZx9ElPbhSNTRsr3Um/qoPsWpF8HrXQ2wH6he4g1L
QwZj5ElOzuR7NSlrDGVhes9QyYGcY6AYZ+qujCWUS/je9/s6+3ACPS7kueAoMGTHTD+RFILZroJt
R0JPELu55VrTIc6fyIg0ypewd+OTWw1eM21NSGZu50rlnRjYoBxMxDI3Y4CJAa9oFxFW97uoO8j5
uop8qbuG4176hL7f+BloI3ZWpwvW1xlGxhvEOQoRBGmBcq8msJbtIvQlbR0pLNtCwcrwMtJdom5f
q7c820pVZPfpVpAOMjy7xTL42vj7Imz+7QbNMxJ5WhRZKRPPA/+teW5pU62DUqO9fEKJLiWe0Xlt
sw0Cr3s2UuJju3s9eh1pCKgoAfnhXOtuIfgkTxS1O6ROn9r9c48YKfJShhKRJ1g32sy/3Fj3E1lY
+IBf3aYu7arff8LZNlVrWp63Gms8+qa+a8QfE6IFrK6I4Fl4uBn8xJLD2u8BoPFmdYXdwlW8lcEA
4l9CYTmqBCPSV/OHYJ/aEG02Oho6/WC9tQb5vFdeia+S7vwQINGQHCSUlH+nl6uJBclnoqIlweJU
3kyeqd5T0gLBmJwAA/2SlSL3UG+LpLVNd6o2UM+qE4Vqs0m2InWqutHzTV36oXV/gr3HoN2CZo2b
qOCYlIhChYH3DyG+huEt6/ivG1+ew7d6LCjAGdqaG68xMZ3dyCmhQ6Cy5HUuVs1K8BYpYqF5EEfT
3MNmWD2BhMKKqdUr2/tFKAn5JyGlogqN9xz77S2pIqADLHTJhtYdab1IYb7EeeoONeB8rQ25OJL9
fsGzDYj4abPS0i46Kp2tYtc2e1rkjRtYD17jVpqXtdshtpfYRsuVrrn+XDrMlp+J/FG/EPNkaG2e
1zoLX1Q/FxcOgiL7m8idBvtnQ9Ye1sNOw7wrd2tnWg/XGGIXCQffL392lhadHlXIE7k8DGZ4YZjJ
xDUNoCdT4M5+ibwAvZPJ45dThwikmT1X9PPpKQYQsAufBly+diJcLM2/39TZMcrZLqpFzAPhyInf
o8COwSZ6J0psK/Hbo9UwBnJA8aJn0U/Wqr6KX0EvwG/l3bC+ukQXt3njK/qLjMu/cr8mZuklkb9g
84w9Zt7Gg+QP0tqgU0lKO419zQBstfJVrKKjotz9kkJyV2J+q25G59Rs5NslibI90ORTC14phy61
mWSNKpZF64AJ+FkXneuVGOFJGh3j1FZu1a2ZrsN0lQrO/BLKPmDgYGwmVxJuQNkXI3wQiSFZB5+I
SNnTr0UNfHF6/9pJvt3Octx/20lmqQtjUe8Xzi2HoezFXuSmpReenmMwy1y71edXWKY1RmUAIJVd
AGwDfcOya+3uU/DytbaaPVBMN5fh3YQqjb4GHvRINPPjv5fuksDM+L50ZyWRCUNWCMvl0bqnG/MT
MOXQ2o2LXOZXu8qd1LnKwbh4nn1bnbO9JsU6Jc5rrpgSsBvoN7ryCEjY/QjCzYQLJXCpVnr9BE97
ryL3aT2C0RjqKN1tGzwbJ9QvxtZA1nO6udYQX5j2m4xwkJrpkq7/5a7Wkm4dl1O+aF7qTe736464
p6Vo/vea6xdW4Pt1zntHMMPYasxs4dwu4muGqe3NKD9JH1Ph9C/xUwYAwUj1RbDc09OMf0jiGDcW
1JjZJfHU8E5PEXjjZ4CP39Jy2DUNDB69byDzecv7hSk971PUwN5cx9v6uIiDG7fr7WiNSgJS5zrf
nnwiS2Y3VW/MHhbVAEBPO7bW0tnO0tceaKQ3vl67q5vJhe3+j19/Vs9Is5XVYswqL79+CeEYX0A7
w3Azd3dV9qFhtlo4Ub2Kn1TC5V9qSFe6O/mSd/Kz9F7EL80QPolIGJMd+tJ/P5pLJ+8fN3d2GERV
nmV6ys0tRBfSk+j8WO/97Cz8O9gQ/77cpW2erBt8HpBoEKJ0nrAzRa3QmoMmPCjqg9StROwVVqct
EpZM/QkVES1MfShSH84bbGzRoLz3xNonRbPV8OK59mgIP/27BjKX0GbdhJiq4aH+585VzYYYan0a
0r0t/GyGHMiGtZXAlg7P5Ql7CVmxlxHRI47ZbGlZe4vlEV1ukH6ET8lHpjkg+Iw2PZ294wWVbaWv
pZu496r2TTJsDfRPWepqjddM5V3cDZ2nlKtSXOU7JiE4fIWrBQf0RGSFWdvbwvjQaY5qPejd40Bs
GOzDhaJLiFcA72ePvyT2L+lBjHzrLb2Paw8NUnsQX6rW5u3IYb3VO4mx7CzZqGsE9AvqQ4WK+SfV
v4h1i4Ku2Dg5YeEGSKFHzUGCLiApzjz9ABm2RTQKzWg/3xJfETy1fvZi3ndUoH6ztdzIK45oc8tp
1Rb+OAnebP3+9xtyif3wxxM5LwTmRizEgCcSP3eehibgtJofFt2f6ifbYZ1dOUovfwDf3oBl7/p2
djHdbEUlYW+CU0YVDKzP4RWsKXi82P/f8Mr++HVnB7c0JKYUzPy62jVXOj6ebFoLFRoboZXFd3+l
ObEuFAomAZ8m5oSSpWHn8uevw2G+m/sgEB5iYX9iatIbq678WfBaytuiWKnZyszurJyGz01SJx5Q
pjtQv3IVzgD2rC6MoELwCuUxnrFLcVTytZtb84dc+9orAb6MXMOnVr/XGVwu9XpaPc/TujBXhuil
pzUDNF1YwazFTuVE6Ta4UYYikHZmHwvUUDeVQe5FvDarTWm81eqKQTd9ZxKByBKKtIdOCkGfEVd7
09oqrDs7bey6QXl7yu3OWDp+BijarwDD3HvLJz44v1Pi1VR60APzGqfyFbMOZhzXqEKXqog/1vWs
itDNLNDkmHWNUIsipfFwdmEotzK+IpRPP7PjNZGFeukQ1WA0cFxjzoNpz5+PsmkVsaerFB4KLCXc
uT6o5EfthZ2+kvF/0+3hOdyd7o2H6U6e73gEJ9k1X6PftQSyL7JSg1s9LswdwY9v+t4zP6y3ai1u
4zXTl/64WDWAqCE1Hr1A3eQMq64cNRc4ERpr9v/8AP0MmsgVEaGIZrL3H9NHaS8dMfhxjXXC5oaB
1Kd+z4mcfXSOuhIZe8JbtxUXRyeJ5DH5qAt+Yh6LjXToTa+5sw7JCwD+re6zT5tvRAt4po0o8SB+
gB1hcpz3iIaTldE6gFkDjjvXit5LkOQfP+fsWCd4XjC10eIVKHAzT5X95IWNjYyjApa8N16tXeJH
rkGSG3P3fchUNLXb+x6t1zKwVZx2FY22KHlXJU6XFMQmkbJ4SWIurULP+PNNmYW6sLpEFh74LlrI
YiMj0bXkkqrOxJkpquXNdCYR0q/Ihzxhn94FCCYUYIF9epC9eZ3xKZ/C1SnzdWJxmJMZKJ+z8CPQ
f7WLmreELH31LL50FH+/67OtaklykMZAFB7EeBOlvqZizLSbvAzXaMNJNN+YD5OFb0VgM4opwX3+
ffB8SVD+bGJgDVmL+lsnLfyv0OAQ3T3/61IwCHOh/MmfabkWeHj9IYlXPSreFpVx8jMYYQPvxfmp
J/ChfDiNB3W8LyLETgFYQrHP0Owq9xhwOJk/zdixYnCiL26Cg4QapH3J9aOmITxKerR1xZryNE93
yJXBG8Tpyo+6cJr+8aP+qrxJc1UrCR4SRJCOAy7CfQTDQXXTAp6JsqPCMLhS7X9NWf6xkF8zr28n
qtQWSV/M7bKQsc5n2H4VvfhgwcQQfqRUU222C1rRNvpPZQmV8CoXYb1HfIXACGTdmG8RtbkHl8nT
p33olm5ZPspdAHXESQZgqnVt7XMima/ZGC61xfmdS3TVInnMFmaGZ7VHbQ56nEes1ugHq9iwF2/G
blgto0CcxNfiWrpGpLtwkBC2++2Sy67/bbGiQJ6b9sQlez9cJwMasC+7s4ZEBAwhtyLYRhhdqcIv
PqHvFz3bIPQgHvTO5KKDE9e+vE3QIHDWRzckz9vN9JbVN0P6jHGoJj2M2UFnK0ZHYTxb4pNUwU5/
G720+ZWXvwGoTtD5qoEyPX1V5adBflLVd6Hc9yIZpX6Lnejjdb7yxaoGVMbkMCG4wTh7TmVYBgIJ
g8JDlUENK0qcc1o3JQ7UlBb6oeVMQsWR+CoFqjP0763yqfzUOkcR7yQ1srXUtBXVUeHS454QHk7i
elT2LICJ0TeanycM63V16cF/pRMmF+V9Er/H0uFLw0xuDt+3JG2tyAnl52b2R8tbpmJg5DgdQej5
GWnQC7vYqYvfTfVYTP7k5rPdNmzG0r2XVfeisUkajDu+DFlqecWfEwaHNN6kk4cVnl32CXp9sADT
PNQJVczaDNahvFfyBOKYXQY7Mfo5aHcCDBZVWLcN8P1RT1a9vp3jyM3Mvb6wVEqnRe6YrMLSN2Cu
xGFopzo5ifSU49bMH1L9kCrvgnFfVD+M6kWYPgRopGZkUDq99OKHpG5EaSdHv7CYV6b9KfydD59l
IDvtPNlWs4tgFQqBibRtSfixOxNeEu5aw/PYybZiPQ7TqmSmecJ9KuYH9X5tvWn9XTT6CJyQgRfF
bdW6cvYea3d6lrvSybLL5DHVDhWw34TuKmowHXoekt1JQ0un/FgqZd0vV53RISK/O+k/TATmUvBQ
Szs1eDOtN9N8K+WjOH+cGKvmtFQS+AkURbOVbb27A1PN/Kx0dfO+V46n7F4o3ovmOALU45cMdQ/j
tXzdn1aluVfCzwRZqfCQiK9mINjZ+PtUbitITmiHmmNS7qUGqpQjJLtu+GUFv0yZLMj29xj/1JPH
AnbjEN+G+o964PE9CuIrMhZDvQmlD9N6VNXbFheV7GNOP1LZT2GFnG709JCjTr2Vkp+L+95sYTBx
N2irnNShUHpKgis7tbF853/udxA3KRIgyyp47J/vd5NqJb0xFMLDsJ19RPpr1fpdmr4c3xjatkrc
ovBb415+6ym12wWVaQYnVI5i7ljdsyK9jxK2x/oWstPCk5wNe3irFJin9onZoaAchHwr4ErSbbTm
y1ViCXm3Th/s8VgIY2tTIMFTGDNDcNw2iI6IY8X1K1kQyok3uo4cg170Me0eZfEpV270bMOrkjhM
grT4hnbX6tZMtLCrSVZl76E0s/InSd9rj8YVoxP1wrDExDd7CX5WZTjPZ9VePZdacOoWfNrYiM7I
6OaU2eG6xnrM09YGDUD4wvykNLYa/DHNCfX9pPw6RZ4cPVnSI84dqoWGh8TOp7C7k4TYHgBug12H
/LhaIW/SJsjmi/GGdnquoN3nEIOu6nsu0YGg6sK9gkNlmUyE/zxu9KjQOq3MlkHLie5rJzEkZ94A
5WShu9+BJkwvMyMsbpW6pLLLh5Sm+xpx4kJZsjCG/3sbZ5CoFHRClyRIVcP3eoMxyJuukXNoHRb0
0dgo9qm5Muy6ZOf0xxXPuidDH4vZFPjhQ+Tksit0jmi4zY2ytkC7FlmBdSN50md8NY3kkqrk+5W/
/v23E34ym2kQ8uQ/DKzFCjLQbka4RcYtTnVIDHCscdtoMwSoLmyUpz2+Y5z6/65ur97F2fs7jHXc
5zMrLm5P4Ki0ejBODDfWwWNL3IPQ+MRwiGixK8ILZibUtnp64w0I3v99J5doYH+sxxnk1raBhZEy
66HfN+9UoE/GS/Cm/xIOzFL67X/MT6c1hUhGEMaVz/jaa/A1G/v2MHAyNwdp5OJL46vN+/ZuXuvw
Cdrn8ibYpbgo6fH/SpNugjAyWiCm0RLPxzUY1GsnXY6iY6fZeGcyxI785uRaD5Y3+Sphf3bF/zG+
vuptd4lv+celz7qqKk+snnqP6TSzPGklpai6nufgoBVvqv4aUHfGD4IJ0rvTopto2PWL8nsnJT+k
Zg03L+Tjx0CnzHbj2HiA9Knqy+qDKT+P+WcKa+lUr/lHyfijqjeG6s+Qdw+n5iDBT1b3cuw2t7Hb
2YodHCjPtCPg5L9fJ+1SLfh9bc92NEVI5d4yWdv+pza+iPM6f2yP1dNs+fWtBTnkPoHZB/u8tJWb
7JVjF9baUT7WJe647mQ8VaGX4/l3azxBpu9eKTQyNHeVk2G++65ALCCHFeof9PCBEsQ2Kz9+yV/B
u2bpuXzNF5xVgQz1YeX7a0E7lz9a9mkyeE0CDvSzj9bqxkIOFCs8Zs1eweRYoD8CbYon5GCmGzX7
qH/viBqBiN9jlAej9T+9uUHOyb+X+RJjx8RRB1GNrmGsdE5UbK0xiKVlYL6QN7t+L8r34mnbkyVA
V6m40jpj2zL3UN2pWtxEOkgn1DWbQd7H+vqE3e0U/2yqJ+YyIeec4qWWJxR7TdxF6gsuspG5T/r1
Sb6y2chL+/RXhfPf2z7vf8NGiAOzYDJZEDlnOkHupb1T/uqhhOt2LbhKj1fVJ5bNosKneOpXnVLb
kUFNuyGWnbwqtym9gNwDyGP/XtHLW9G3Wzt7uLJ2KhrVYEVbN9Bsydz0MqznxQOE4TKpWMqegPb/
wZbw1R2dr8kXyULE1VDkef5ZAwSndFS1omZ4DMI+pqod17/QnmXBjSLvK3FTiGuYsaDA1sZ80eRD
HLoNZrKJV6tenRV2TA4ikdCnvSkdLM2TMifXf8fl70za4JFYbBN3SUVH+YEvXWLSUq2T1l+aQRiG
Gfik+RF1JJC6NWnLsKQzG0s7zpyu3FW5p5krjmer2UzVrpkOLXO/lTDaRr4T2gctPFjoiKYXRXk0
gaaEUXaSrsbvxZYKeO9eem0+Ji/7478W62z/DMYMuCBFFIidSJyTfFs07xUGGbnFmcnYEVwMHj71
MW4I2yS8n7otRCmIVondyn6O+CXaqgV+224UXfVruPgOMbdSNVUiIcvUzja/QJymtM/ob+AB5JzY
GLN5qduuh58T0CPOoY8z+QTCVSrpxbnZ9wufFXCCZKaGgqDleEo2QPV4Qnv9bTZixi5vLCdixlk5
LeoU2KDhdahw6e//eijffvZZMddkfSWMFdpwfdl9GNvBrbTlt4X6P/9IiSHrrmx/Xyf0P654jl1P
2tykXc3v1Z8wqndHGRKI2wq3tzjt8o62po+jmZQBmTpExmKvHK6yEoZf+sOC5+/Ev2c0F4V/ZQu5
dPZ9ewrn54MqpeYEbwr3Cz+MnQW5NTztfnDr/1iiev++3OVv4b/Lri+38614qgqhGKqRZV+0BGrj
swqN5mMliGggwk7bkZ9iz0qcn9Hv0ZmJ9xS9gLnNLnhtKRwARBav0Kt0wUtN7PdFOAODKsEMOk3D
sqDxglWg2k2Oh8oQOkHF/KBoiVVzFuR78FJOHT7ZQN/HThY9xLjhRV7uFdpmWLjzq4jsIBcdle6g
mkkFiPeo+/z/QQLMJdoFMgiQK3FRwJx7rMezonW9jsG5FHq19RQLd7xR/WrJf70lwThW4Wj6k7WK
e0cW3MraqPvFquhqF3bpcPx+H2fYY550ol7I+B43OEaWMJkgp2efNWEKrmU6CvNPdrFr9b+6bA1/
fUrffv3Z8TNKhaxPyhQeLYI2F/JD3qBpklaqjgtd8hQj/xb0j1K8WepkjHiAIYApTa/A7henNuhN
TqL6bbufeAcf5WaVLyrblSBv+gDUVDDcwNi0KhEkXtg+MgVTottRvc2GnZVstKWWc+IKM/ih3BbZ
fZUervVaX7vuX78QLQcqIIvATfHsjbSKOQ4nuf0ypWnMkjxGbELrjyBnmFJtWld0eu4t51PZDyfZ
ngnGzBwIw2Npj/DddC8aljD31mFztaIdzFDTq18H/qsfLQ0THrCYqxI1b3fdBnYYjKrXeMYRA73F
VtU/0gk35SWQ4n4ubkavau4z7XkuQf+8rl4NCsI3TEAXWti1bfLyefTtl5+9UXHanBRBaTDt2Gr+
8NmLixub4HX0BcyWXkVMIInhO15DhC+g6FgAQYaTFMgsivYFeH/bmU5DUVRlV8JMkNzWje5kR/iI
/N6hlCcjbjG1Fq8fvsvh+vdj/u9Fz87AVCirzCwq3GfxzDr50uJymeVb+oEXExMFysu7kHwPB5Z0
go7v9qqp2sXt/9uvPjsGVSMn+kso2Ed+ksvgYuWGi9EXdWcmthY6wZX9/8oP/uKef1vl0spVY9RZ
ZSxmk3AVR/6S0aXZHR0AnxVDafJI4LTjFenMN8ZTKm5Gb/g1v4vEB0PtYY/ZaXiUPl43zbgkxfn+
Bnzhd9/ure8qfRyjGqPFbJV1D3HmDpM3SVsl4xtD0Xjb57f6YnY70Zq4ERp0cobdatyOp1fICqaK
NvmYKo8ncyNb9ozE/oeQrE/CwZRdNeEU4Gu55l51EY379tqqZwfqNIeiFKmQryR8E0/r8fUUHFsG
hR4K7buGTaDw5U2xD6ajkBGet41y8METH+61LQum+oWX2ZLFxTYBJhRykT/PdrPIzX4cEiS7yXZK
jlXgFYaNZkA+pNbhVPsRYSW9G2Dtqz9lOIdnGwJg7Xg82dmwJHFtpHUXfuZB6QeU6xKS5rledO9U
/uPjYmEeKrtc27BHzyy9SuCZdKPwbZaL90GpuNoI/pdWfpYjb9ab9Wkg3grQdLhVjNsqvjfadbNq
1zhGuGTR2011q0gbPbypGb97QfYjqu/ydBMVR4PpOpK40G/RKtvsvNCEFd1PNdvKvQyiZ+PGsQe7
Xmt9Uitn3UZIEjN4mzFXMCNbB+YOcBEqMdGNVTqP8cnIjmG6n2Y/b3h7240cfFT9VpNuDfmQKCud
fkXzaXYMzS+iFck7kbgyT+8WyRLQLgIEFbuWYCLk4y8jYQ2RbT7MuRMNTqSvDT4IE/fF5CBRw8/G
c1Jf690vFuuWouBebso08Eua0/e6TctUYl3mBk0wM0Ztr6GJszjafUKn4U1MrmJ5Q+mK/GN6Qffa
YN28VGZ8u7x1xvsQoimPJYPLL3HXEa5eoQPyNpLqIL2K0bpcJEA7vSZusDs2vdsat+VbFLvpW/bA
IH7cN6KX1NuJ7I6xj57b6EeDcpVgJ8XTKIpSYmHc7jC/CIiWeh/2j09qzokN38z4NWm8PUFkG/za
uIlTPCmeW3Fba/fCvLLGtTG/d3HiSvj4qFtLuJGtDWYTAl74hafST1krXOxuZ7wH0rsSsTK5SuVD
u0Qvu2Xxjr8dxO++9HWEU5YvDOtYWyv0q/+fI8MX1oz5fQ3PwAJJ/D+cvddy3NiytftEiIA3twWg
vCFZJEXqBkGRIrz3ePr/g3actchSHdWOfdPdEa1uoICJOTNHDpOlBoNi4UFbyFvrpWihqVmcq+oL
7jTv0f1NQ6BrLdbXC15uTX6dCmrGiBWprDvbAH7A2rUZWmKb6nVsQrfq+Kszga9XvKiaqkbCnLRm
mcw02e4uKpEm6rh+jHNMuMXKvAmO/v9cEq9o2UCJIV+2z304hrKp9PPK1E17dvyBGLlpHbzV1tHu
Nsfk5gUvSgZiRkqtqAfhYSCtRaDexSdxaSE5Ecjhctm6ZDhL/z61r9ZklvLfH3nx9fvGgGrN40cS
JbP0nut7ZQ3Ee2TiBAzXPDFrwnvEvnHRa3JhFux/rnrZMNdlLQ2Jwi+decVt8WsSoJ46yXt3oo9e
KNI7W+v0GOmu+ESyxVTDxUZKfEcFgc2RSJJfi9v8gEDgjFOM2rkZuxPJze1unLZjsAkMKLV8qk2G
UYieLNLUg8D4GtafTfYo62dMZtrodxkFi1h5KeY/PJAJRzJBuBa8+xGBDdlx+oo9BXuHqlynHDfp
iL/9XiiJIXlvD0y02U76pzxZ5clOnLZRcuKsMn7gqO5DqZv5Kdl9gy0T/LXqKVZ+dc1gV0K3NL16
IRTJIs4ehQxkyGiXVpIzM0Q+E3MmNhsCeBc4OQxvgMzifjhaE7YWCxWwkadErVj3L1LPLNRfGMmd
X6+MYJuX26zO2O6YJDOfKfZCvwmGgxDvsnDbTL1Tc6SFwmMDCaJ0m2llTFstOUKfvIEC4ET2d6lg
zYxShAOkhCF9+36cCFnbWmbIYHxWPc8DLblYNtGyxyVL2ZVPfkxgDXY/KX+/N+/y3/49L6/CZViG
PBEuZd1GR9NACfUtxiEDSUyuqSxTY2miF5ctV8T4QnSNaSkIJ0u6a4e3SOYc0B8y4ZAWd4W5NpbT
jtDJYS3h7JQehcSOCY9JXQUhg36PlYQC5YiEKGMZI7h7y4/6qkAKuVGJVKp/42bqOVCrs8kZMLIB
rvwQpXPwrKnLVLHVk7FKx50hwkOvYY9gz9NszWFXlEe9wRz9Och03Gr2pvxQxSMC5LNQPaVI9zOI
2BkuP33paqRwq0+m+CCEH13x1iCMjikmkXF07q3j9ZqUbRblmyiNJawFLys3cZTDdvCCmcEPgtyO
C8zLfKrttbLzNqNmiyewR8qwFMbhLbmpeeWY+Hbxiw0tiaLCnMRwhhC6AEN1814/iIYNdzyFHzOc
uvckXBj9Di+XelsROL22ZJvhv7H3DiPNA9YjbrCRNprCv6rCpwLWX7SWzuIxpHFcmvfeyt+hS1Of
JDYAzFLMWRQS/8ZyKCKi6zOrfjHAUY7ag4+GApHYsJpwOGLiNJwi66iemy0+QsODfCryO5xkvNpt
cdZ9bo4qNdeSYc5Hk63yx3GfudLTU4I57K0N+BpRlGeEoy4fDN4nf3ixX1qTsPekqLEgig5zUbyp
5xp/WLTyllQ7802QbF1zcIOF8rYYfYwegJhJ4VqVzZZZWjHZmq2XboFrGN+ai6fXrRV0zYTi2w1e
dO1jqxYZwat/8ApDdX2zIBdvE6kQKtyScVm9wDIkuxO6hWUtkfyKjEceJM/2DRefJcLFBntG5uMN
vW7rBvIa2lUrOtPgJPe32IV4Af61/TAOIx5dFTXiRLHT/r79eL4Wy3LsxWevXNbk6+XPRXnw403W
bmV5VUnHzEAt86qXWKvQdKu2/htbNb7NaJkeBIZTOH+gDHKgt0Unc4PQamuwWesurkDjo/IM3iZ2
i4wnbZdnnGjSU3FQ194unHa6eCynpWluJOHO8n4ImDRl0qulvsT5Yy8++wnsdv010gEZjWcmd04i
0gOMna1XONk0Rzl7C7DmsqQnmDeuZ0Fu0fvlkAKfdxsswaT+oxI4lNu7HJaNsRcx/tHlJcZfq0w7
dBXJpwBEg/k4BoyIMMBpTO1uFH6HLZyhfpFgIlV6AbVsYgeIVRTopV19lv3POn4fPfbQ6kfS7ELc
14KtoG7MflNop6Q+ixiyWcmBrBdZ2Pj5kxLdx8oPRZunYpjQZZ8TRhr5IvhUsm3aL6zOIRg1wCdC
WYi8c5wZhXVuPTNXsg3McgXtZyi+dDhJSZq/Nyt9PUEVawhEGdIXPdqJ/hoDaVklumaNX5b3oYYr
feYN7Sxlw/+tgDsld4/tsK2zN36T9RarrsifQv9kD/eVeRbPVvSSv6jCkqFtNTrM12faEfQkqDd1
v6hf+3cY15Yxu3flODyViN7Hu2LkqS3CyJX1tf6oHeT38R2HPdDpBoaj/sQ/wwIDmV345lM5nLHm
sSY4WVt9+OFZJ1mdtdCaaZMYopCm07gKEyHc6vKFWCi2aTEsdiXDKXpHEVdj+eKnr223i7Rtj8gm
jvKFEnO4W9ss++jHO73caNquj/a5sS7hS5nnMHzSuhSuFQPe7i2VZ5czx3rq5DXb2E/UuIJhj77T
yOtcAlTKjgmuZqb37qtOMOzTl3g8lvjdM2/o7VaADUlz0Jz68qcULCPtILB49G4tDf26QGqm40rh
0WGJcAr94ikPx+UgTpAGDbQWvz3hM4W6V7SkbQ1Y2iXGnJcoDfAnh3ztSWDEdWO30QcZaXbVINqj
m6/iU0KDj6O5baUQwxLEUyKGxTIn0NkaP7JyO44EExrJukhQgAoIkxDUFrz9CXQGfDfXoWnOI5UR
++OCqmaX6as2p2mEGBsjECPIdhnyNfvcqKPnKF23dXyS+S/xVngqyl1YOpPmyNWqFQg+2uG071U/
4Dzxadoq2lSGvvKuqTJHnd45qw15mba7KvsV6D+a+OhnL1bg0dftanWOhAhCdhWc/F5SWOe190gU
72NR2OavGWQwkFrsw8l0QzJSjLvR+Kl7j3F8Cped+KKhTE4PMkqGsbvLgk+zm1axccDKXRofxXLL
XRRJ7tbJY5lvyECB8bhRcR5W65Qi8KiyspPpJdRW+HrJ6iGPHnvjvsS1XF5amJl5gYt80UQz0951
/b037CXrWTH2/rLvlvgJ9OWP0ri3xN0AGaAJ71S25Wxr+c9p+zR0u7z+lIxhlRAhWf7qKwNPRkIn
27fCf5PwwuviyC67J6tZeeY5iH5WPpAN/uhj58gTNniOHLJRPE/I0ybzkCoI4tRtn+5G6260fojZ
TgT8VLaZ9ysKVr1/X9WbBrbtCIXee1PKe8t6M4HDw+5JKDeT7474nPrZXUWkczbeqeou7/dFemqU
91DZFP2iNI9xuNH1V48iXsmekCxJ7aHq1pDBy2I7tYylo1NLqx9MjJJ3E8FUGtFb6yw+FsE2xFxE
g9H9Ux1R9XfHFGxA8TG8WvNWiUceWnWR/QT+UKqjV+KryK51DodnhXzbfCl5WMnRG8ADlwtCIR9E
5WCZGKdsavOYx2cx2hr4JSQPfnPMfDZoDaVUfG9xTKwFAVa3a/TgAs1CkpdwjYM5SaAZXuN2Z+ED
P6wTBeIfsIXvsCPYXrObqF4FcqL3QEgNTGbsj4VdDh90QoZOfimoFBp8oqcZnOPRgz90hK5U4WPz
fufqT0n+ITSvGFMsKlnDPMGR8ernAILmi7ulgIuwO+VPWfc4YRCSx5JTU1JlaFEQAsLNB2PTfvrA
M/0s9TeRJyN6BAiIjlMnQknVF4Kxr4VdSu2t8dYWjJ851TD9kzByh6xb/MBNrh7eW+PeI2bZaBdl
ztAGKbhc/jC6DfqsQNpVwsdoLuF5wXYmiEnYQPNMjVexqeFKU62Hd3LPWO6c8CutcGUodxF+5ObZ
5Ne394lmW8FPI7+vyERTZs2iLN5qYv/GROdKQyUdHbak/JccoJZVQKcuSM7SuWVChmwYY122Igdf
gjdjsiOm22xFt+qxKx379+te1GNyqzYi5MjkrB5kDlk3+YA+OyxQfJIZx/lCfwOMeLNpV2793ovK
ahIDhGdqyHVXo2vBNTrWKMWwkFkJL9Sq1H9YOCaviujoUOzTO3jf2dkz3PKg7cyNsvJfhWQRYe3b
7WUCFXA2sn7ruPQw0GMj3d58Tn83ot+f0wU3IyAD3Wzm94POqXX9dXECUeGTGEGpmIytUQjegDX+
ZoN8v+IFSi5GYy9bmk9zO0KBZgou29CALQneA9+XtPKRLIo4CaCye7xx6b/Hpt8vfdFpqZMeJpnC
j5V1R4XMhE2XoW08051CwO0Vmkm0CiS+wXiHrfYSoacJl/8H3eP3u7jo/X3F0ONE5C4aKjJE4kRs
cwzR70H76pdivY5G0mLEcX+r7r+Ss8eV8SgwqfktZB8Xv19pxT7w9OiPZuVI7vNj7WYbbamt46f8
IJuut5mjDUtxWd79L8ZLf/jd34d93y9/8cObpCeVvIjZC97DH1QnW/8h+ijYCHS3ku9wWVzEOfwt
8VxJP8KCUt6bGe7UWxwo1V3bvvuy4qr0JEP1qmnPIahEjcIkQM4K8yvytnjikrK2Vqe1py2VoHca
ooJ6zFg7Kr0RzBr73dw7F8J2ZGCee0cvntyaJR72T6J1HDvDzirHBwDBSpnEI8VW5GdPw2jSPyD9
Ev0DhtjNcB6bBxNb4F5+HQcA8vZBmY7mKmiRjqB0ODa0nNWhhjYU9Y7pI+AxlK1n7OTy2Kh7bQZi
6vtA1+14fKrL33Wxw/DVhgk2PkcG01bOkc6rHuSWeh7FS6L+bouPhrF+TI70T7WAFhV4tiTvtZ5k
h5VeP0TGryrai+ZZGe8UfS1K+UIOf2jdOcyOeWAtLG1fBqce212oj1S3s2S6l3a09YW2K1EKGJzX
lJQc6ECCdvUDIysS9cLfJURDMLp0IayGrbxBcAbXbpf8al+ne6zWZSffk+s8spDBJJfiaZo28rkG
lqP8/115TrHOniOcOQEZFtEvmoLqV/Crf0dh03y247JhvigsY4Ncc1tRu4UsP0fQGcyR8aKGjt/7
4XFH1rhIP8rXAAP7dkFtwLvD4QOakFUtVXNlxVvR3Bjaovicdw5rcOhFK8Sv+UmNnuqRg7yyS+8p
gafdbpHn5HfDSqV8x6stWfd7YmgjD+Qg2XbiupvcAWrLq/RkIordxa+G4DJKGya3pWF5C7A2fsZq
lHixOHQ6i1BZzAUsWwwcGSZPjZpi3wa4Qq8FalZvYfFfq59WccfsVvZX/JkAa2h90b3JBEXLRFas
yGKOg1XWLLXUMadjHj6E8V5CUoW+543w4eqY5DsrvzMoLOEGetW6yHd+FpGmve6ke1F1oYoB+9n4
ExO1/RSav6p8lwWH2noSS2Z0CI2IPok2dLTI1XJhqxtrJKhyCElz1+GITrkrs0QWVMvRD/kV6z/M
Gu6Gh+ozILwpdSokzWK+AI6FDhd/iM3c3Pf1Oku243AORJzFOprYD8E7NsJZqZ5R5xbxxiNoo9kU
xOTUG6lewqHQ6iWwYNWiZqocSdlOmQvFaUq2MIf8OacjANUaFjKI8qM6nTWsrU0nlu9qKhXf+BRI
4VIIEPestQIqHbE1lOJzysCxLVLciPe6t6r4Mww2NXxqZW8xKyH+fYZcycYEJEQ+risW0Ak5tt+h
E2vwWy0om/SMoEhOHdFl3FZpJMLbWrg0u/su22bTutXcvFuJMMX1JZZ6Jzwr7Tqww8EBDCIFUsHp
MFgmiZ1WaMtuCiauAJrf7/Ji9DRJuSi1Yp2e65F0voWyjDXwqBXzcPT1lT2lbqFDqwBk0tODhr7f
+fdjunkDMwL1BbBT8rQa+6hLz+1oTxixLEtsDyhglyDGs+X4iFuiZDr0l6QZgPffqDvl+TV8P2u+
P4CL+q8f61Ls8zY9A5FPdrUxg02NmJ2gspe5zkCfI1ZOoy09Y92ZMAIKxt10gtuK7u/Hv5/FzXu5
qAlDsVT1cWDJKOC20Zogg9ZNOPN0TBlsRSIqzRExYkY14vAFjo4xdwc7zj18eSA+/vturkyyiZ3A
+kDF0NjA6PXizURpWWRykKVnYZ3thfeQT24t7Uix+hBPMoZb4yZfTuXCukt//fvKV/gl36988U7y
YEREUadceec/E3VtHgJhiZxDG5bdS/jmPwQfzcbfNUh6CJ3cJEB1AODJEjxJHo7iuTDYGvb+hnTq
o7wW7uim9AcsN/59m1dah++3efG6pjFUu0bjAc00/e5j/E10j20dsjeLLKRZto+d5y3WF65jVxbs
19dyUYhPXp5MfpKnc+DGJD4H1kG1Wsf/nxDChLJI3uMvU/mrCVihMDe9uKKQENXWzQkj6NUX6h9B
3GOba46bgI4yr5chpo2d92YFD2LPdG2GJFQ4bXcmPqWS5zE4SnF+glGn7JMOr/VVEtekgv1Arlum
hMao7QwFrJNRXIkDrILwfUJvNa0F/0kT0blx8ErbNju2bkwsScDkBPEElMQcf6myxtxtXCbW+rnE
Wh6OsbGU2Oymk9c8tPFZwZmuZcjQaoQLo1zNUa7qVrbwmvMwikuEDTiup53P7O+R5BPYRLVKHAqS
A5XhTGeuG02ytfyUcxgWs/08k3VzM5DCQKOXo6FJVUwWP3rhThxhBcJlzT7mNA3JUbnJTvk0JGwk
hBPvepEqsTsYWIsnGONOP+W4c/z2IWq3SryPwgePxyV3b13wJufHgGLHUH5X6c+oqO2QRPkweISR
oeFOSrpjQVB5Pjw23TH0yWhgTpK2q7xTESQziWzkhYhbFYmS+uxCj3JiwgopzPcoRj1vCfHWJ9Ct
uDOsH3m+MH1AULv9qHE/KNYplkres9AdcLrvoXyKDrPJcBk8GXuFRE6Iu+JbSVLtbOm/88VTJN6l
0kr0XJ34FGETmksd9NPoD9lgm9k6xhAy73/X5HnCUyrcNsShmFJat1vZtRroAsmzad1bwWfQOQrp
bRUhW+aqTnCNifepMpc5OXQqeRUl20bcTMYuoJ1vH6bpJ+MgY1pXg1N9huJxNNfWtB5GiKX8aLba
Yu/rDz6VsF2RGyO1azXBGQN+DyYw1CzKsyYeUpZlqmMkJb/qPW60+L/6rmduojxc5O3KNBB2r8r9
BAcU7HEle4cGn9We0rluXvzoocOjg7pCWuXqb4rSIFtNuAYzVx3lcwwkJeLYzGxaEPgg4hl4+u3X
LzHhh9RJGii4vxorQM6tQUth1k46lLDTZ546+Q8Klp4WSKmrpE5euWMosnJZIijCpV0jME1+Ffpn
vT+I8V2XPOKhm63xmSGDCEa79tBbW8nKF2n8IejbBpNd6WzxIYwqrBlIuQSHlgcV63I30hZRuYuk
dcFEWmxWlXWOplOvfIZYaggRUPcDsrFxptdFNa5zggYe6/jImII5zqb5HzsXgiRTm2kANoFEkWro
+jEjttXAUcwzehCvOEgN9RpZXP4h9Q4GfrvpSs1Ojfw4Q+1e9iiaq9c0sQdurpXtiRBwHWlCv0yt
ZDFgiDSOum1W/A/HX3wOWHBStxHOjAf3E5jagIE53nHjWYpXMkklxi0G/3xsXB71X3fOC0BB8GHJ
VUjd2a/ZGcznbOlDs6FVDPfE8c6gCcN+w/33KfGHcfXXVRXZlIgo+JNI973A6TAAk8IgJL2pfOnZ
Autk0YLGaqFJCas4Zf7RThsm5lJ/9gkuaISlHFEWvrCXBrWrsiESo07E03TgJBQ/VQwR9tiDboud
BxfLgfVKo0poi+9I9+ML/6RaW+FJye9aUjr5gfECg49hSx2fL4ZPtT9H0Q/apvnNFAbWiIvkEz0S
VMfULp6nVfaLSKHtcBS2/Z7wPDDLZBk9TwbmFZtKh1KKtdRQ/goVRNWlkwXLUWCe5OAfbZEQiJnc
7OIqtOtaXvuefKta/BuY4chVdJnBroIbp3bxCk1hsqy04fAbWOXzsatxllR2OBFpQNKPkbtY6Qyu
qDJs+WNjx1H2+2ZpP1/l71f637u4gEcKI8prSSpT8AdHa1cIuOLCBTtuISSsyZIhZiYnal5lZhJs
u2JdBmsk/Rl+Crhe+tjqjOOuR28wEwA7V8zW/15y1yu3L0/pAj/pm8oS0rlEqF2kKgNAXc/6sH3m
ZcwVGZ1RUusL+wnQMIeLWN0ojK6Y3n57S/oFCbGtOfsknetnrd1C1O4nQvVkYEkmnDBNHVNYdJWN
JI3uRyMGlmQILIZSqEqaTR7E5laTcYVw+/2GLnoxwQrbyZCr9I+YBgOWsVn6wUYOtkymJXz7lg1T
pJF8ahdAIHMLcxclO8FwfcB++tkKDdJynl1xjt9C+a6Qt77f20UHlodl2Uoli2lezvjgJMFeK/Fh
6hjsBu91hgD0R5WtVAo64W5y1QJvxsTW0j1eDNhuoPRkAm5X1gM0Yq1yg+5WIzvfwD9W+x+OwJcO
TcsH2QpyWkQfu9nchaGg9o6EVbFDCVEy2EG027u56hSo/dVlBrkvWeIfBN4x+6gKt5vGq701FA+y
FWQklRhIfd9TlXw0MlmgQcBgQOfEBiUCI8pPClzGxIHjpqp4obDS8mgFZaIozkOCcNAh30zC3gr4
yJWC32nuwLT2sw3f7dx33/gKrxbqX27yoosBkGp11ClzZxnPno6DdKTsmqOASX6akylw8cPJRmLK
g0Gp07J5yq6GjdqNTfNqW/n1aV30KckUa5GqBCliTurr8sgJjJPGwajxp3JLbFIJ2CSIi10B1cCK
mV+HBIbZ4O2W8m9In7X+5ZFc9C69qARwFWPuBLHipsAaoeAAJGAOglkAIxvjrvRV/jMlNPObWMMV
iff3y1+cHlOvpynCihT/J4BPTZ7F3aQoxkwU9I+cFW0zU2FMnr6K6/KXktPEeQQK/XtdXH8dX+Ic
L+7CEqbUk0UhOWs+CvNcZ1thvopTgXiQFiB0UPo7Y4m7ab7xkKNhRPo+Njt8cgzDvdVOXhGIYYlF
f490SZMYvV2sjVEeQ82bpuQ8vUvL5oMpk7RLbbPdWB6Wdd4IcAdx9jTJrqCvKu1UaavuV1xuUhp/
u9Gd2tEVW5szyA0GxwVSXVcs3Tz5mVDnxNVG287JCxZ19b5EKCuv9figN8d13R4jw/UyJ1aY2d74
9K4o0b//qot1ZuZCojbhwPzmoCD7ew+ipxyJW4ZUCVX1YnwHr/RBET9JIIqpxbbjhn6KSPAPEga3
t9jWf6QlFzvot4d88cZHKZtaSxyTcwSwTZ1H1N0AU2Vfh4dm2qnNsxhUtiWvJTk8SALMlYmewfRX
deU2P8edCblokWz0cCOZexPOxHDwO+yZjVPbbtlmJWkTZQ5AaqbRDFANgZIZxqqnKKyWUdst/r2A
r3BSebqmTroNQUp/x4oVhtBPMl5PiOmZ5j/285R2bhomt/tZlYubnL4rB5CMDZAxa2XwYFcv1qhR
1WUYzWu0oYLhGHQsldwqt7YTtkyqimXfL6ZwwxxbXDLQtqYtYgFBAlKwxUVxuHU/V0xVsAT9cj8X
q0srp8RME3GejqWgBhyEQY9AXSGsYY7oXlEjdzHBExvGCax9R9qMyunf7+CK7eT3e7hYUqWgJ2mp
zEtqE655CCU+k93KUNeTFiwQZI3DHn9rUkXWYbnjnKYQnbSDmdm0h1LqMIlAoENe6bhnUqEKB8Xo
GdHQMsDZMg7REYbVDuxFWNfRYzPQQGg3vlHzylnAUzQ0yyKLAuXmRU2WpZIUGeafXzBYKxRZFWMd
RvyO/tz+rH8GDQ45trZTHDaREydXY54KXJ26szAsleyV3qjG4qBdZngJE/6iLfJobZzCI34BCpW1
aGuBM5SPMtsQkyEaWtiFylLqjlb4auVO9qN+6VubQcUkuIMODYK9yzY+k6N5mrvB7t5kgFA5XuD0
JtYQ7Taa7Jp0FwZXygN82HqpDa7wlLZU86D3C+HT8pdC7MAckZmSbAv4kbRSWDvhc3Tj4V2r8GVZ
wVYQsbVEjsdFha+rTOL5OLF9zHYgwrbUbYGT7Ko9Cjb0O+V/NgKNc1w7JqtbQPWV+TCrTzGw2NEk
/mJerL4qmxTT9OXZSFG0OUrBAOfPYJY5yaR6rHDAA4JDqWinje0JmCKE9a1HcKWb/3YPF02YYhhl
NwTK/BXmyPnSJaPYpSwtR+2XtsJN0IUg49nqrQiaa0UEiXaSoioq4lviFb/XngEWOELWqMkZeL4y
wSk3oKKZ9lxO23LeAHqQE99tYSVuku5XJsLRXZG/6/wvjJGvdMPfbuWiwuxaT7JqUU+wZjjUrlJx
mG7ldl/TbVnQbYfVoG073GRNAMqEidxsfXdzN7z6HX95Hhe7cwkzxNIKboI4GYbp01JM172ytIxt
vkqGvWee8o2OVcXCg6gYFmsjW/57L7w2Qvr2GC7246wzvFj3tOSMtTrcoeCQqtsM3YioLGZTbMpK
WN3aukF4trp1tl89DOeAQ8x/dd3Q/vTCX7qjPi2CJJ+5CvoBivAGhNDWXOEwOikDq5vf/dVFjzEe
iY6wpEAgvi++aJKtqtDT+eiFnYYT4M9pPZuJASk48NzBc0//t1/45ZoXj1fq0joWFa7JEgOhXKA6
WRkrHGEooFzrzrplGzZvHpfVEgDPf37jxeaSG4WUZSXkk2RTbIQF2pDfKpm/G/kOf2dcH53pWf2h
pqDia+iH/15LV/QD7GxfLn65q2ga8VIWnBursZNNjkNsne/zGqww/23ZOt2CvDWFdwxBZcD2zhXC
DUVYSFMsL2QMOI1tN2xEqmN2n7RfQjq/0c1d3fpn7MsCPjZMy7h4PIZZT3rmmxCxEix49tCiOL+8
VeY00GWJvK4dnE1DcyNg8rBKk0c5X98EwK4MTeWv93DxlOJUnkYjNOgaTtMyhXqQLiPYi3btWu+0
dqNb4dKFny+hvUq8hR2TznLq20P2q6XY1xu5OAc7Xwq8qOZGYKVZOr6t28Gp0y0cdDtdDcHyXV+E
2oeuurNyE5bQrbdxtdP4cgOXEXCNEsZmmWLtlgOv6vjS6kzCdkJ2H5M8sU3VYwFhHnOa2DY3MTq2
5hmlFAJLTVqr+xxxOVGZVvt/gGy+vp/L2ipKSp2xujWfja200qiZu23mO2myGtQ1QgBL28Z8SNAO
2vgpRSMHZIwL+RIEycPDZZtat1bttY3r63Oaa/wv22TTiJMiB6zaZAM95TXBUwQSMV7nrZM+Vose
RnbhTh///pqvGPIZ357DxVmdxaqUBwVXhTtczQShP222f1LWfbcOg3UDEEB0UuM0ZJQfjd20RzEV
kOiNwNGWCGUIbGlZ3cVQIxhBLWceIPjNlB48R1F/9lQ7jgxnIdtBSqk/QHAMZRnWeM2vRdgL/hIt
EWzo25uAfO3QVSy0tLoyD+cvW6I6YezVeWBLOlSe2btfegzueoiiOb33zvLwPLQqjOV1sih9arGS
yQ6TKlhNVCIyEaT94h6Wcjzc2ry1qy/6y51dnBaBLhuVFoBuFO8x+kHmbHq89rt9be6Kdtcihxls
mOjTMg7uc+J3rehtJGWig2ImK1sxmzuBvDx6yms0nUcM0tIfSftCRHnn5OVdx0RRZ/pJBMPEJy+W
zy3m0QkhItkdgfLls5ftQhTlzYvKqwPN0WFCxc1DGRzE0I6TraG7SPeSn4Se+evZ8iYQF0py3/xJ
DkDZulQjSEWU+Wg9FpjedLYSry1p2+cnI1qjS8zMY7eVk5+x4fbUmgiZ7smV1a3D61QczWojQ1tO
UVuukJpBfrJW6bATCZvCeveJQhhVZrTG9jHXHGzYZidQYQYq289Q35vGvrEezWGrC5sOA0nsoYFY
V0G8kVxxXUQrU3tCiQCbKQZrxX1mlVR7RBgWgWTWeoAtJTq+xAD5RMYxpHVV3YTSefAfsxhwr3pW
IUEYOxhq/RnjEMIsWJ3DXeC9aMVn5pbTPnuKkOuU539/hddPrC9L4uLEMoeQ6jNksTYvhPAQjsq4
iK7deEgJSbflZYOIn8Qhdp8bF54/78tK4utXcnFMmXHvt0UC8CmvZFBpm+/4znpT3/F95jPAbzVY
3bjirdV/cR5NVRhLUs9PLeFFv3ikzkTLMV8Kb7MnT4Pz74JXK9woWq4o3dnm/vuAtYt5S9L2Solh
2FyhzazNxBFgqq7QzwLoNk/R061knWsEHS5IegM96NyBXvxMORn0kJi19MzCaoHVc6eqnCRYRda6
FY4+AcW7gFMFPkC3JUYbJ2QgIgE9A3NHFikUTSKiY0LjoUS6AbHzkfmCng8So5KsLPEEGPe/AOSv
v5z/3PWfzu7LGTQOva9L4jw8lGZnWBwI8NpWEHCFwG2SSxRnumhRqNx6Pbeue4F01NDbksKfx3Ho
5+TF8Dg+5atwVTHaZfUrbve/idu62qd+eUeXaVt+49ViqhTzXAliC3NSIi5hzWzwlI8YtgkM7Bd/
ynh1bULC/azeJaSoP2BA/5++CUuxTBnw7i83byWusrbuYLUxe4CQ8whid07tPEMdCu6Dq+PCcpDT
/Puq10Z+LNH/XlX+XnBQI5dqH/x/V/XwRH1GTKXxolFKLnMmkqD9NMreZlqJ+M/hRVesOkwNiwek
dlinv96sFa8f2v+9pYtqpAsKOVFMBmmov4TaxcG+/jloK4sqUHMn1B4k7SLmd+BGSAnq2c4m9zfZ
Y+YXv+QYtyAqhxxVLAXkrPa/H9fVHloVMeAgwFqhn734oqvG7+M0YDKjzShbsZmTYPS76YjAdT3b
XE3P5XLchb9uXHbuVy936C+Xvdy5tEQTszzmsslmoKF0kbIPjIOImnYsVKIEoMLa115vzeb+RHH9
fV1qEREYiyV5cSSBn6Wp7/35OLD4JUteyk/y5MrDGtVklZwiUroqhzh5olyc7INYbohO6mCXwDkp
lvShsNAQjTlW99zM9RXUJijjgbKqR1y8wwddvtPa/SCv0mqbBisYLVrJLkdQ3S6E6DPeh/FJTx4h
VN+UzRh/bTemCsvFJPZPZtylWxe/LW5ry/TCMv7PaRCGHzn4WNy7k3bKEV6zyGQby4hCdtt+oxiw
9j27/d3oKzj1Bqhq5KoRM0n4DYQCrHVpKfvbqvskQglWGWKowpH6T9LOVlkarQXEpWX5Rte8imtw
SFU/kjhuNw0mxeNrkrzK/qmdmEUc/cJY9+kWMUaqbGMcamXKjjft5D9b547y+jPxFv1kB91LqT4i
5LiXWwd1AVt08mMsGNt4mE/g3kc6cvQGrT5VnwlLlkp2cEdXkSO5k76cip2uodPTP7IBQ5BglXBF
fNenRfiCKs4u1TXq1fYE6xtC78gfHYb/R9p57kaqtW36iJDI4W+RKgdn+w+y3TYUUGQo4Ojnwpr5
XnfZ0/VqRtpq7b3lNovFCk+4w32sPndQmbL+1WCbtZruajXl1KMd1HeI+PWwSS0DfomfcJ+LN5iE
ysWyohyQ0UEuEVRI4l2lbsdwbsWrblhK3XNbr1LrQYVZPubt7Nx9BMQ7z8n5IVa1WZa+OWHpmueP
1MSC1EFR5SSsKGqc3ibNLrAzb/q2fSuSba3tmrOLannH2oQDBoIqd4TnEdl6yuOxjztG9NLTpHsB
yklYr4u29Sf6wGb0yhGh/Uj6p3WFLrYq8g9w4It1JXV6nSShCgVzCVzRSndGxIawnhThVQvfKrhy
1chJXs2DDu/FBQ7yIhTdrdBjekWFwhFsvV2ExeGsSLO+2cbBSqv3ifZeBY+E3E6Q3otGjRqcBzax
uBnoB0OtkoMYs5MbVIlOvdcgagG+7qjcj+lDGz+L+QLpA2TRoqtKH1ff9iJ2zCAqWlEiJqTQHd4F
RrjPrOMszRDGYkinDoe/w9jMj6FXw9Ig3NdvIBzJpyUHef0a3fWc6gBm1+E88+AUo4i+yYaZMS6S
xj2z6ETSl4BeTTg+lioHig0XomyXouayKitz1UvzkU1DF6SAMeK2cMEjhaN/+sb/PoTl3z+sNWme
SypF/YuiYpeb53MQdNOBYTyJqRsHi9ISZ5CJv7zqzXiFDY/qI88q4IOHiTUAK1CJg53fXlfH+yqY
/nU0fy2z/4zmIoE8Io3XYhyQ3GYm3nS9UwQwT5RpVG9h7ipTzp4VSxXSq6OEmwBBa0BGwZupoTtU
vErBGugCqe3VG/K3Y1WRFEzLTI2o97JTnpV4u6RngVkCbUk12xfMGXoi1VtnH+k3jR5oz9Q9z/Xx
yvf5eTczI9+ffDEjiiLRAm3MhEuS09GEVJQh+7BIS7fK5pNvfBtR3yrGgyi9AfC9eqNMS/3yi3x/
/sXGL3tsxBTBSG5zd/Q0T35tD9Q4bhPoEWfHAODphHbsHm/bueb8e2n+TDQuXv1iF+pxYZVZwKvj
+zc2y9CAS3cQyJwzqt1dCrpM4sAQUQOHN2vdl5MhNuCjxdAdYG2h6JrMRXREmifpCJlOPlTt2wkm
krRJjjen8VGzR2xRPPMam/mXLaVRnRVVhGg0iRLUxZYSe8Hq+noAdwRxFT0Xywfa2UJIpEPRc4rM
jvf6nfICGJie42HoZidrfgoW8jzzk2sr96cPMAv2+2Au1k9smcnYymMxCZcHhJcnW3gHuLhSHqkR
PIt/os+cejXMDjRxABDU6Q7wMgjwKx/zZ7H2YhwX60gyErVP47641doZmA95OdXTkuXxAKLEpxy4
wLYJLVA6pv9F8vdzEU+TQJZMhIsx5mXbri5PRtpUWsHtVS0mW2yUWaRgBdFpYm2gGvMufOKwtipw
mEo3V5soU/z89x76+/HT6fIt9wwyscczTSlugXIgGCVmbohV9uDSpB55OCg69Daej/aATuZSob1c
Ni4p20G8do3/zAu/vsJ/JuJiaTZyj0m6KhX0buO7EW5fNytfo8ip1uMa3bNbsg/dOS3E4bbaGqhj
+OyyKyfa1/L/12xcrMioO0dxQtfwVrA2Z9FGhlXyRGVpUCpDC1v0VEhWfqSuRYSNYbzmJtjx0U7v
qDJo41ZEfEzYJDdDvjLDw0RfgQDEytVvpMbNjn6ZrsLqPiPURtSt6rZCuxcqW76NTFhVawP86d2g
bDH8WIftc0kRYiB+a+1O3FG501LHCncaNQkrurMkTEhEPAfE16MKEU0QUMf86uhn8R4jFPo9MF/U
xzFeaVTzaE2hbyl8HoPnI/FsK/cwb6EtJrP+vOtyzECfxvFVGO8EwFx7nLSunJY/L3IWmalSlFFU
nRvqYoMRjwltaOrF1LzqvWqRPRfah3hanrfDR//WTnh7KKBDigqSq1sz4aWTfGVLHYCS7F5xc+xj
6scGf3jc5TBrip3k8coIf9uFQD6QRsUIDeTHRQqsBukxigtGKKMOXL928Q3dEpWGzY2CL9Os1W0c
6dP+T9x56l65AZALQB2yA35e0FMjHGhfRcnpPjEOIT/k3ASkwfk/t1rXCCiRbscaXZFuIcV+eW3s
v23h72O/2MIJDQRZ7Bh7hNKbJymYqNjgg4lrJ6VOvUJVpOQ/Wh+/w2ELXXpjPmvb2quqGRQUsCbK
AeUkyT87aKbOIYuPz6Fk51jumiDnHDq3V9YDOd+PU4fGNFUQbFZF05Iv01yWr6W1TRrfDgdldrY1
w+/DGz2KnqyAyvcG3ZU/aPhE+AhhaVFJs+STmLUYPPMFNgsaMCQ3Q73u3jNpjTKxpqPKWi9N8dCf
V6L0nFk7quyiVHlVeddi/VhCaq2pLO9PzRqGBYGxqM9OlR0JB6OYUwjsu7143iBTnpEz6udFku7B
1jTGrCKmihnfJGnNz2EnMDGYSxytgRMih3betqlbQM9wlCfZJrHcCEj7rJL75ox34AzBlMfTnPgc
izj+xOPudXL8psrspG/o7YxIMj0aW5DKaFVa8qyUfUWewigdI3oWewuJxVVIDAuvJ0GzPCDEKaJq
JuMBjeeE/Z02uSQLn2WLC8WIZzeqTIj/uHBcWoUeow3AH1EsHSetcpYTGIVzvOiPmjMkriS74Xho
+GUYmx4xzxiWASKcEfpMGuJen12xEKFagahECg0Hp8MuLhZdicpKhI68TkcEfST059E5vzM6r8xv
yvCjjf02RtTL0RBorFZVjAjUghGA81BQDLpjUrEDZO0FPWzjVTOZ0dpFaQfvejSlGJDoJdhwn8IS
bq+5Knf5DrVgW9+Y2AA/wDkhzFUIr/YITgEFDuzJvFhuvfBT0deFvm7R8gwGp+/mWMFEOlwyP5JX
vbxCBMhSboVwntwCt7iBaCRLdjd5Lk4N8oZeFEaReCAPi2JL7ZOGiKPftMZSZyNwEZczXV3U4nst
uxVZrbU2KJO64LXgLzimLbQobdmpXa5ohDhIgRZO3M/59eRhMSUyqEQ1KDJp1txbew1zkhX0fbCA
qPB/pC8DskCxC1yseT5qCzi1wFKkaD7M20dhXVIntZVFtgHDCFPNpmqC+teKkHKCOnA04nTumcMk
yGRuw4cqXGb2yQFghzjMcBA80vgoQYxuxhNLc6aK7/i11rvKb+ele14hcVcAxkK7Itt8ScoYi1vF
RccTZ4DuKSbcGubqo7nCNaCZNRsFg5WPJFzHhIsvvbKiQ1pQCVQbqkjqqjtYnxDcBmqZPi7Id+Ve
ntfz3hPetVthfZ6Xt4WPd2Ph5955IY5eR2rqJQvkGul3oWQMSyed941HF4RPC4IK0sNa8KKP9KNY
yl7xOcAwjpbKPrhJdtho9y8opWrJwuwYTe4F6ZpYaQKeTrIG4rASMdBQ7Rx2f7ymwYU6C3KLQHDy
ZfCAy6Qt7gMkhrf1InMTjJsZOdUwNhT4qQVSYwe2OfS5tcUvK+ndH306AZEdzaEvOvJN6hd+79cL
7qw4mY+4wkoHlL5fCnw0J7gsD6Jqle2wYwUgwt2QvTavEnTSWeVHL82Bre7IT9ErOuLbfl6SOawk
sAD3CITdwoZJFrpT+oHzTkRo891poS07t3LDReh3b4wlnJhuCbRZSmbabCr47dVyjo+ha/W2kj0k
wTpFPtnkiurKt0nle0QUdR049T2U8UX8WTd+f/Kh+2MeRmwXgiyUJv1J6FU6MgQk9QjRlTPzzuAJ
w0yu5qCSRXTzc2zXT3u8Ozwrc8r3KFvRzkXT44xR80N7hwBCpTvhe+GnvnDF7O0ntIHcyzAlWcZM
D/2Cy3pPD+Uxz6UmJlBEj6RbivcK1i50tHakLSplc2HDHaxGbnXT/gEu+SYGDk18duEGD9grd5ny
M7b5ezQXmWA1pn02hnV8y800Yt2FDQ+6d3cYmJr3IJ1pCPeNS3FC/VBLpEnwu0bYhUAHehu+xRFC
F+VX7TD1jncpDmqhA+R60VpXZu3rSv07tP17nBeFdHJ1VMlyZk0JYcc5OOLqy0yZlaN/lr1JIhn7
OxydSTpZP4ovPl4D5H31/v8xgkvnCDRd2lDumakKZxkfdZxbBMwd7BZZIslr8Z42jvJs3DXe2XBG
p/uj9gva8ic2OeKvNgrQoIT1NZqOsZs/oXNUlbaEMkLmwv6UqQiheuIMb1zHHMiaA0n8yqf+v0yh
KcFJmLoR+sUUxmUQyG2Vx9Sj0Hb7xNgIWbZDhx9BtKVtb3cvnDB2vLw2cz8J/V8r/n8ebFz0UYX0
GJ5P2imm0IICojlrN9JKcFVHOdArQgKmsoPRGU5XsqFf8uJpyfznsdPS/5YbnjqlLII6m6K05HWS
NtDW+VKalz5K3tt8rXwOa6KGZiM8yzf/jsd/qVP8/Wj570cfVanPZJmpztb5a7bX1myeBPHJXfBc
zLVDfNPeWR+x2z7GB3V1fP8vdMV+DVG/vfxlRhCNUlqMzDn6GziqHdjII+2fGUDDEHnt/XjDaUl4
ivgOnhJWOSMa2QhXYCv69J4/98x/PsFFbI8hpJgruFGw5EavzIjKVvSjzulSATF0dk6okkpLcZgH
r+GXEiBHnbVv3yjYQ8To99qif8cSjnRVUSYZEXSYk2qVf1q7fpGZL0STSY9e6Xx6o/OMQ8m4114I
bCRoUFD3Uzro6CvjpV6Q1DR+Q8WcsLfsH2uTk2rFxjtmHic9Qm/pS7u6ViH6tcz2fQVe1ATEcMjH
KmMFTn5JxZ8JSR2iGTHcnV+G+/aj3MhU4eMZlqR17ebKWoBNjLDRU7eJXrSFvjljObLrn5kOhBnk
ws/WhiNe1U5Wp6/wr690UTZoDTMaRlTov2ic4oPR2sUe1hIN7oM82OGD2DnWOi6xfY43yj5bm/jO
Tp/lq+ucumqOANXknl5yQ2B8DUERUHQ+66hDUbs94sFsyxyan3rjlrqLAJQ6/y98m35bayb5uSQZ
loHd6MVk9+FghINWHL/eYvK5lx6nAhS6pG62qa/cRz+5R5xpE1fHQoyIgqR+8bRTLZm4mpICxgva
nGPD8qTeE3zmhq3WGbbpx1k70J1Enn+eCmv0lcm1hcoTHdQksHCfgn8TO7fJJ1wCThg4WuxQL8F4
flr7jWajCqSO65zCK0rChYsySJbbBPnXjudfD6vvr3Lx+fXi/7zK+FVUhRqP7MpdswseLIqrN8Zb
REv2cdj1n0TsWu6P7Tom8BbD2ZVT89cv+G1OL+os+dnskmPNnFKlQCGSPqGrwjVKnBiNJM3Xhflw
fAAu1tVe0Pnoimq5px3353p1QkN3Ugrsnv89pJ8QoIvPfBEeZUUZmUrGkLInYGGdffbxU7XT1Ug9
zZY2kXutovlrn+b717i4pYNQPitCyxN7rwd/RxCLSBHOfyTFSJ2g0VK51MymsN7BvsHGrAeNAZxc
bKUDi7cTzld9VH6Sov6ehMv7G4J3bcgDQ5p6dnKHUqlDyBq6MWEO2rMmSr7xTg8XOSlq/0fvnlV1
mw/+MSdsJEKqEYd+GzFKndD0JxSfoPHfScKiGp6OwuqYL5RwaZzvtEKYFWTmbf8xaqg5X3V2+6VE
+9eeNS4CAuVUVuUg8R6jhYKfw/Qm0NrwiEXfk4ITQgfqHTp5Sb7D0wJbvtmUdWNJ5l6r1/2+5QxR
Y7HTGpQvW4NxniGlm3/N6BmnBfc0cJ8t0TM4nhcmCuMrQfRL4MWulLqVDzxf9U/ZohRWOGbkpndl
kU8b/PL8N7+N5uIAoBRcW0nKaNJFBf/vdXTwnVByBz1hmGBLLtNl8Dhl1MPVHthvYQqkC0ppmmlq
2mVMqh1FudekZFpaZ1dCqKZxYwlHTjwu+8GRkuU59GFgTjYlU0+UUCZqd4Xq/HsG5Olk+TkD/zOM
yxVuRFlvNuHX9xBRvSAd9hLck0YaKZmJdrFnFK6M7jCtZHtS6yBut+zkjwYHDXHzs99QNZJQffZR
6r56Pv92PX+bo8tli8ZJrbcyc1S7zZpymWo+gUc+a9uOtBqYdT9rnyP52ZyMnqazIEV4fWHEDuXm
PLij2vP/1PZhK/3nuxnTUf4ttm6OiVKJAmOK0EuI4UbAuQ4XluSG4TIRPEALCfJSGUWoPF+CY0SB
OUd9wf/3d1N+X7n/+W4XUW5bh6esQuebqTHidWiuTIRvZqfiJsqeyuymPd8NqGyqL0G/T4ebokP2
2xOFXYQU1nEzMYliijR6Anx5XpWOiY/PcZUGxJOH+EhwWCIL4UaEkd61pt1PHN10psJtwgOCrrdx
STep5a4tEk04osusvGve6dAJS0l20O2yERDA1Q8DAIcCNjI0gxf6Lf+OB/Wsye2RrsJ1VYVfZ/Lb
eC4uuhOyIlqdRtNMAnwn4UfFYKrCV+IswCfehu4cnGx06b64+9a13PTXNf7t8Re3XhhnWQMX7Dgp
GBBJZbihWTdTDx5hTzAe1PPqx2vtsp90S76BBeqGhWwA8/26/L8t4lQqgtbKjOMtYiQUrMnV6c+s
srNXCh9Q7N6F1DGo736mSwwpgnrVgjZPw8U1A5qfzp8X45gm59s4sqpnOeAFjmZ1/ZpRXWPf2OJC
pS78ZTlKzRFgy/bfe+fX2/D7219EsMduGCdY6ZHk5PSq117UexNuvm52iFupHjr5IGqOVIPRK5vc
qEvqf2ebIv2Vcfx2BXwfx8Xt0+lhWEsN45iiCxx8IxsI4PnsNme09ZudKN/m5kMITq00/U7zMvIJ
V2eI7IFE9OuOsnf50iR+HK+gZjd+rS1TYR5dc1H/5SuBzQLEiUurqprK153+7Svpaas1qakWX+Ps
QNqi3eQShJHQUSu1kaxGhQSt0SuZxi8hKM81REkRdRbpD22ms4FHhaTQ4g5R29UA2VZ/tEeuR3Jk
zIdSr/NDjvx/f5RfakV/P/TiOJClqhjqmpdFLzNbgCdMLCd6/4p9ZxWG94J7JFG1fHU9lasM0bvy
/Gnx/X0h//38i/MgzoQoqiX5C+iRoxKKf5kf0kboPJTrDXgg9yFgL6rtfgKCSl78/z1ev6hY4f1R
iUPO68OG1zwBJTeQBI4C8L91ChnDl8W5eJadzA/VnXR6vfL0nzvir5fXL+JUE/HUwcz44r3XllQO
PZSPTfg+LjpKyLRzM7RIWjtHa658IrZCCKIJC/2qrtuv3wAaOsktfHhcBP4+lpowtAa9Bt+SDLPA
cJACHf3cL0rS6pb0Y9z2r/0LpSvBD+r9v6dA+e3ZliLp6HvooKcvG9plh4xBP9Q5qeDZHR5yw8sM
fxj9vphXTICIiT2QAAr2++EJ7b1eXjbMFBBTuEGdXx4d7QP9K1paTbIPlHlJer2vPIPmwyNITjmY
0J5V5/571NYvo4axDYUUqiGQgR8Q4bGue6VoiltzgwCDnu+t8+oYblqtQGqcAuCsXiF072a+aZPd
OdUdMKpoXiYOrUxjpWbOEcNPpx1mArALYFk0Qp4UZK1nzS7dnYBDY+dkuMd7RU1tyTw6zWlDWzTA
DohcWF2oSFsqKO2cnvo381lptmPuBHeoDqMkQFUch6Z17uhvDYQEHFyUD3VtvoHZlY+eMiybxFEf
q8NYz/R5c68ePbphGA2eHiZf2Y5u8E66R6YzXda7unVlXLF7enGPp/fwiRYkXkxX8zVlit4uDoG/
pvPiEEqMIC/NtCsmDWOxmmnv6mcPChS6AXCvl5LA1vRidA6f8/f2qUZIGPXB6tBwNoEU8MDHfgkf
ffHFZTQ6thUR/NE7wUl7/veH/+W41BVNFE3RBIShyF9v8u1ukNtAtcROxlVlOaRL1FTRFlbmYjbO
GnU3kEzATEMdyksUN3JTmiQhru1XgBS/NChIJ8GooPohqtIPVMKxL0YzFOr+Jteous2s3eAK8AHL
14FNOqxVCqM6jIgYnY7k0La7JKTD38qzFMg18sPdPDzDJIE8E+fgvAOfSK+AXxuA1ueY9VAvxyDl
D9m/4vTKtgo/BEgF8iQZi78VaJ24c+t8oamzVLuaBP0Sq9EpA3szCX8Duric4VxMmi6Wo/PNMFGR
Z8lyUtLVZ8T7YBmibll43VyFbzRhgKupi92OzrXazC8hwN+DuAjU+rKL9Piod7hGjt4ZzuIMEVCf
9iWyFDYF0cccEZ0rNXRpumv+3gU8dGLPi+BjVeWyVmBqyGvGYXJmbWV7ZdXMkVl15PV/YRDxMwj/
+0mXkVgldlVpVdMqPs7Pm/6twkaOVuRUi6tnpm7n/lTIPiPKQjZCil7CNIIAAMVsyqWmcWm0Gehw
j26W+0i7FkSOxjU81u+f4duMXNQJcbTOqko6nm803Es68HWt3wPYbR2MCZC35ZnX0H2/BGF/T83F
UVQWanuUMz5CtGgflHVJhoZDpN+8Ui6i13/teb8UJP5+3kX8o7dnWesM9jJaSPpT1DydwY6esfxe
FfrimPstJ/LprgNjJudrgy57tD4bdPLU6XtltL+DhZY8guFmQsbhQAbRflpSeS12/1mxZZiceZZK
R5Ek9uJLYDwkKMEJN6ly3MTNEpES2R9St7Q1606NsAc434XSKjOQGMcOXtrU7ZOGAaTlpNbHSd2g
VARm5Urwpv68NnTF5JyQRJkr2LoECdflkGqdLJ1v6HO6Y7No0zlgxjNKRvkcdecdhesIHaYBPzjH
khxBsQ3c0zGGJwGBuMgFGIIDn3X44qU2HaTR7h/w6+ix61QXYmZTgMVp5LVPFqf35oOUuHyjedkA
wLryJtNHvtz5U++MEEjlZL8Mguq4UPJjMJxvVD/fZsCvFb/YTriXK7fXrxP27TkXx1okB1Wcxub5
RsJGq/bUyqMW+YKXY6dNmyo8gOVMvGvFm/99I/39glyLEjQx0zQI9S4T8PGYCXHfp7RsulVlLJTe
ixYIhFu3uEfUn4XkhNqq5TwHOrk2EdJGDynDHKlURZpP0SylVkG3yTwuqtDt98a+iubR5vgZHBeK
/AEpMiNwB+YqbgZthruZuclfm8bll+uq1+bbo2mfONviydWlogw8z8WZ+qJVc9UAEhcVdgz0EO8T
6XBOP3MeGAkvwYB04H6kU2eiTJFYt5qxiDGbG9GiDk/RzTn9SNr7ZETJD+quMRfzhzhqHWk0Xyzp
QcjvNGkdFqBvxGepXKTRfZh+GLBfUNyCYZCijdp86NGjmnxW0keR2o38B9VyvwqW5smXTxGSA276
pOxDNEJwqI3vwtfTsGNy8s+gsCW6hcIqXceV035CiyXqHG8b/DARpDZ3AwLS5WKqpIJDRzsa2Uq3
PZg6EuSqOdOC5bFRIM88JRKmzzMIUyfLowxvR+OepwYHQlEw1uGw4xuF7BChfApKhHCNhRg/ttAV
TjWBhzrLFXXWt5gG0OxssmcNTeO2Xps1soYCjH2c1z+VfBOZvmHci+Omw3PS3LbSnWbuelpM416u
VnQ9gbC12KTZJWVwGNgQmzHsE62Tp0hUpIyFuSzwyKWRa1e3SUF+Nl1I6RYnzLbYWCCb2kXtBPOT
P9yL/SwI7enUBoUNjmYxfobohgC4KVYCZBeQTKULv2VLUzy1nDazLcvVHbpuVGH0BXqeVOUhZLR7
4OO3wsuwz7Hlm6NR4SZeeCvPXs8edkdkpgn2MBLUvBuF3gKV0LG6KZ2wmmfarFxLuiN6MVazOa0O
F3Ho4QmpcOKHLMafyNd5A/S78fNFAmEn39XiqlvijknbCU87DivWpqff4reCySfS7nfHvfXZbemZ
aJ/FQ/pQPtEtSnO+DYL7NqJzSv6gr+U9WiQIkMzGubrQ8Anuy+0JpsdBfaN9Rsicekm9qIRHoLTD
e/3e91DHX2kzsfIowVd2/WxioZRtQxTxj8hvzGKn9aeZpJ8O/jGO8Z8db1R9DiAosxy9sU/oLICx
SoM9N9J5ZbX35u50Zxy6WT+zmlk3Z66Kz86VHewcbkGZp7Nnqj2EyBabDsW87Lmqb/qAGpCD34x0
8rtxTnZH1w10Hkey/Ny/6XtqQlxwVvOq1euzNYukg1WUc0sA8XUu8GCO8SHEdgDMwJyxp9HO6l6m
Xuy9WC6S/qnW7OxN2o7Ud5PYyYd9XcIAJqI0wOzTkDk+Jhj0QS45BNK6NDClmjUA6Z410xtjm/RX
7hdae5++5o17AvZpbc/VAon/Y/wiHB/B10O74+mmNDsjOlq7tPlZVXztVPNqfAWqpwSc3QM4Wil3
FBBe9dQ7LwYgq4uz5Igg6GSkM2x8k2ii98MMc9NT/IKt2KyWxDudmYyK92icI2ZhoNYruNQLRSoW
WFO2rymkFKBSFTwZL38qPilSiYqdGk7zkNROdEM2UGfPqWa4iYlN/EFfAzk01+Ku+pQQ2+pXumP4
mGB54R0lLuvkDswwbhe4vIbI3/fZqgDRWj1hCyCJvlKv2ToDdhI14n31u2HZ7bBnrZCcKjcT7Ilt
CSaA79UbSK87SuW1EkZRrqU/48Kb957ebLrCN8P3UNkiWIlAuuGKvTiPuAF6wBJChGnDQ5Ycimwh
KrdHLOIO4UZ4PUEX5tQmTRVPN6ApQPLVMGdjJ0MuT8DzuHNHdBuQ/9BgYPfvHTMp1PAHkMtG9ByV
fyCdqH+4Kbg2/mm2WtxswgC0Flh5glh0qY7Ko6XsxN4XMkwwN535HB5xa+VerGhXmUFil0Lqahbe
78qjTrnyfDDPqDsGkGoXZexb3EQJVrUZR3f3IJ9uFP0giG6jbgz9wBITz0sMco9YgeKlUAbd3ug4
iMY3YG+4VMJbz50hdjSkfHhNM6Aa3HJ93KoZXGg0YOf4IdkjkE3zuNWP+1rdShAojqRkxSNuB3od
2LIyfW9c6/2295lBpftz7hbHSEY4pnX0GpPpTQSEUxrf0KWc1dh8FQhPF4UrPlvth5nBr4HN1Hr8
XbMF2ebLzDD3Jc63sS1Ctukgu5Qd/traMu+XGWBbfs+AEBOAwMhrmWxrFZsec0JODPDFOC1I3ot6
NbYU3OdpckgfxYVyEDqiQye3PvlwteHG7V7/E3R2CSKisvMzIr4zyeAXM/2rtnGMasXpWBx3OD9T
KJZU/DA2vNpZua1wT00nZ9AnpsscnoLjyhQW5fGdXlAQzON+nRLWMRcEhN0Dps26RWTa7stuwwaP
ySgQ30bHvPBPwLHdFNnDYnaOHXQ7Q8k7qQ4/LrSecty13bwUZkLmyLpryttWX2vGXZm8jfmyYlJP
NOXNQ5NldqhteXX2RTpMKFRiStZDGwPXBy3/HNBGwyKvRMj6bEMMH+IHOd438U47PUniTd+sJLLa
P+lj8MdUHeSS+IIBfx2krLYo1a0R3wX563mSdcu6pVE1ds1FcK5x+tNuLb3Cf0zeqyB1LGjm3V7p
tuhnzI5ohdT+eVxG4hr3riTC5St7CjPDzkd/xCYzpdFoNlQbjZ1e7Q113UX+SX02i1WN9YXQ+Z20
bZq5gttCEnrlrI/8XnEFZHksL2mdAU4C2tMpaaEd4O8oLGuB2wjsHwUbPavtE4ecFm3CGltsE6h+
ZOPHYQvAUSSdep5O7qk8JNK+C59kcZsUsGSbxSDcRyIqww4INs5X/hxpz8K1EByjdZp+bkTzMZr3
50Wob9D1RBHJUQPnCLBdt0MdEan4Tu3XJewjWv+nWc5pIQU3ZXKg2VNihhNazxKe1ATAut0Mvml6
jXAzCjc6Sy9NtqKwGodlC/QeG1uJ4w7VneJFDbdcP5PsFkjsLqIq2S4mY95zcpdRFYE+Rb0PU/Ge
3EPP5xVC0JgICMGNhIAHg4zCD7P9hO6kFffTcKnKYTtbYz0jTBD8jB+w+/Gp6CjpxTuZYdZoS5c0
6ZKROjW45u6PRVwcFkur9414lQ/vebaohxtFs9USoMashtXQxGSKdiFj9dPZY3dIG0LIVdWevOJ8
KMW3wnTrN6k7AJk3spuRtk9FPAFPNfOEDMz0WudgkXFOh5WbhJkLwJ3wCBCnvuSHpcbRuSin2uLw
NkE5tM2RDj4RTHWeqQgGiPexACCP6AtNMFQI5Mckm6unxRBqnGwfjTbYAr7f0ebck13HqyieHHbR
LFjT+i/C+ZAvh+5PbwwYzEN5nPOM8Txr9NpnjR+Hxikz1Ee6Px2+i0HhRyX1Qk7HNncAUvFXFI5b
dW+cbpJ8Gcd+aqzjlvARzVUiLiiuyeGkzDV9XTafwjqFjxbWq8E4VFZOtXuGV+GJwvJxn4YwW1y5
eyhTnOLfThR/OE8ROQsKF2iSwhmhSG5lPlQdlkxvADdM9ew1qqMbM+AC/Xkmi67W3glruB8nTsvI
ejBv8vFGV3eIkqvdw9gWdn3EsWl7lCc9gwKOAEC8RvKUxtG6Rac6skHyccbHkYMKu3QOx9hNGCvB
kUW7ElEv7IQwqDqeNkZxj/mC0vtV7lGsE7dxvbOMh6Kbn/I5AExWxoBHSb1TYvZUAeCImzZY5aV/
LH0RMDqGdYNzPu7Kwg1A/4nGc6ssxt6PTReMYt56MHNTZYv8WcrjT6bpaCKoSk2AhTYSf5dg+JWd
yqIRoRQ38RZ1QwYdnGaaZp+7P82JQxSX3hPOAXLyFKY4jYP5mNN07HlfDl8AkdVKrj/lePPvJFj5
WcogFzWIAUQa8qTbFxWXpmk4C8WvJiy2PjhkL+h92lWAidZayUgb2g2VXxd2QTl6mMajrYDyFWUv
hf4ji9TFM6E10FFwatWXlV1jPkTFPbRXETDBlfac+ku33qIISmGAzrUkXdYEpbKqj5UpHW87+uWn
Yq8PO6YGTXapXpILA9Ga4y4+oYYC17RctcH41Mkju09eLGSeg/feG7GqsbVxAqRauFjRSRShPcGp
U/am+KBFnh8Tvag3urVsxoVhbU9USRBiq1qSVwfuSlx4nIl19+ffH+I3ANz0SpYmSrpl/tBgztQT
OCGecqvsWhczAUFCbc4VcINCGNAW8DeZyWeI6risrggvVGdM5qhg6h4x0vE5HFGYuzLdv7XKLYTJ
wWmoCpJg2kUnLBQFse7l7HiL6xQCFEWGswrVuBNwEhTPEpd+dYn7EoSqynSSu4BOcL673pWVp8bf
Zb1konga+B5hLHDZGBSko6zE+el4mxi0/DDhogydpuu88YKj3RVOGu+OjZ8IG6GA72TsM8WDh6N6
kIqu8iGk39bg98FMG+pbz4PaY1i1OoOZbofJMIhLHSvnDuCI3Vh4tC9Rz1cj6rEhXJwRFbAr5bEv
VNbldNAU0GQRtTTUAC6qj6dj0SGEyGdhBNmqsxZjQYYZ7kPlCcqubZxDsInNTCECA7zVFfyv9iEh
yB4w3gRn5hPgwmpCJEStdoZ+xxUW37ML/Awj7HA+tjsi25cQzG7sIqu1wsniqZ7LB81YR9kNMn8B
J7rd/S/OzmvHcWzp0k9EgN7cikY+jdLnDZGWpOi9efr5WINBZ6k0qX/m4uA0qtFFitzcO2LFMvrK
7B5xnlFI7/6j8MUsEPGdBYtuoeq3EkGlqraMS0dkVF/tA0g1LuFmkJEqzmP6PEeLnN8/ojPjEtVS
TJy6ZFBQC+jt75eT5kLfJRYvh2hPcY/2F3NDNytYpE5UOYwCiZsdnaDnFqh9ONCouSjJL9yGfG6N
/LyNkzUycIdZPS/YI0Ya7UweAZHCDmmeaXJUhoGD/9PRwQZ0hGLyoWi4Q8qgTDhMC25JfAhCLOhr
xicUst+f0Bn3BsRXsz6EoZJs/pN1M1SiBK8uiO4E0AtSUb3U3BrI9YNtT5YbWDYpJo6o3+TZoZA2
6vAUj3cjZNBv8hKRpwX+S33pnvR5inC6oH/ek/r3W8uburdINcPyY3Sb2OvAmp38kVqdVFAfr44X
zX+TPitjRYJ2Hu7z6VpAvNsQKE0kgV0Gez37DkT0x7Y4uJkKe/gmrTye3TyvogDqREy5CGGG5tMp
q5gm6XijZ57ebyLMyEy2lZUs3KogR3q5NoSbzNzO/k/9A6C4UO/iioJsW71Bg9BcnDupODRnqG4I
gFaAKJHs0uGie/x/flOkurD1aoZoKMo/HNGjFlqTaVn5XYYYdCkEqH4Jv4IN8Uq8DYJBM7H9z4G0
aEdQt+k6/VTRjhLUQIeeXBrxn9n1/rqZU6ZoOGV5XmncTO3fIE3Gb0J3JhKhZ3eHeNg2g0NGKdbA
KwumrnYxdMj8F6v/+/onH7YWTWkZhkZ+R9EBtp0Yhz649muC2vm+giLfK/lwJ5uCC41tQtRa8rE9
dMatgFb2KnZxJFGAxVB90kvQu9ZgCWHkoZo5aG6799eLD9ScSEQflSvEk2TmhG8WuGf8UMxx0cv0
s4d+OzcF5XbsnNh3jGAjdt8UmUWJzaPl9XfRC8Y5PWatKgbxxWt7r4dO9j1Hg2MDm+4V2iGVVj4T
ZHjPX1nKPjDC5EgJQK+gmSHjHdazJ5MjzLSz3xfTmdkhz29W7SuiisHmqfpSDCbyrWgG7oygwCgE
5bu0EPPZGLCdrT0tUugp5vaXp6tn9sK/r3wyQkwLxATxMK8c1zrS5g5PR+s6JjKuXMAvve8gB9yP
7lDvLeu2qomyccekQ7T1Peh7AVPcsrpNEo6Sfk4FujSM0eet5e+t5++7Oyl/pwS3fTEIiztM1lqA
Hn9PWVm+xeOD1C1HaaWHt330jBWXBoj32CfrkGiilUmVHG3acmJscJW++muMAbazzKpfKKLd8VZh
6RwQ6aOXDxe+4jZsMItgWbnFI1JogqCsm+y1ircBvkvky0CsVjTg8o2c3SaALT5S8ygjBhC3AHsM
Heg97TrnOA4Qh/++Ms6xTRRycHRmUdpsJnlS5B0bIdXk47G4g/VLiTmtW3Rz35gtHF9oSwPDM57Q
meE46LalM0J6swi4xMQehIKkzfqP9y1JJTs6YXxVjgbg86J/skim/fz9Ts+vpB93ejKnL7ImSgr5
z50ST9w1m1reoPwPP+MVPl5bi8HJqzK6xxS6y6KXFtNG2hgb7av0rA19yirckZh64Z7Orp8f93RS
i1VRPYTmwD11zyKCAYy8sP6uHMgZ87aD5clyWoYAy8eN+DF9+880GiseUPgKdiHdGBdIE/+m/+HG
8/NlnnxsDB2ZghfcDt2xUM0gg/5AzV7Gq1Rw+eybdb+sH/QX4wCjDVTlutnqu65a5ES/DlvmIcSV
yQ7gw1K9wLv9Q9c//dI0kR5G5DwjfelkndX15Pfx/KTGyms8azfiUXB/q90VIL4d62xbv6W6pxM1
sxv32dGr7sqNgj7XWPQPVudBDmYAAL5WINm+rwebP8v5QjyrAxYmyVi9zt6zrWztZfGxEzdKfRX1
drzrVVe9Gz8HdT/TqsmzwiyD1sltEZ9Ldhm9qCRMD/2tLL+VxCIjWK2JI256IA4sZFbUtPEHTp7z
XuX8vna0f6tECIZsydipmJDn/tit/Ogkcqs1hLRLIZsS4Epk21Tdq4x9QByzZu9HvK1irZUw1FBL
426/1TiFzOXx7YimiNrmQcEr0x5xNumwSvQypqIM0tJsJ+NgQC6zdtd9YkmOLQqjLBL5SEtZUIAG
O23cpNPjxMIEmdpoIIVgyDXV09g1+NJvLTAK23/vceu88JPPaJP/+snWCcE09XtDtmJ+Mt05bfvg
xCRHcfgBODj+bvwsA7dGIuv5W6aetc2I9tJ+d/EWTiqJQT1aTR0nM585FrC3h1fFjDRxhnfpaGMb
5uOwiuWCDBJjo0KE2nSpr1b+7Wf/fgon7YFRm0YRtTErmTn7K7p5+rc8gmDk4WCvj8u42MXmDkYX
ritEzki5Sy4efQuDO3Kn9+ldamyC5s7fSu4oOxKm8ba8vUTPV/6tyrlLSgV4GCjn+Ye/q3JoC8LU
lXkx+/RJzsjMHAInS+9zRPK5Ka7rfU06m/qQxdeU1tMTDeaTmXnTQXs1AQvALrB8sQnUpSp9t+Kr
XFuz81X7HIC831u6DdNAcMrVha/q3I6sWeofw1p99og+uW1N1RNjLAr8CuBNcD40smOMXpF4murG
GLqGS/NtfEiu+2VwkD5IlaodYfwOmZoDKgMnrFqZUPRDoN2Ed/nSbBya6EZcxHtxPXrtDiCazD8j
eMJ6O1lqEGJ6gl2XAsgYhx8Om6bHBIMvqKAKFtaX2oKz5/XMtlRkUYTto52cOFbZJ1Z+hB36jNMz
wMwozvrwiQORmZDTd4eINijDIRVvbLleKDtpQZ7JvTUs8meGmG0FJgmovY5SoDxCmhf5vexpD7OM
9Pc3cXaZI/RBmWyCaKmntGDVlPqqavu58sN3E8cbLHu+KsVVH6x3BVmv8mC0LA/huyFhgmnJvEEL
S1zbieyUC6ZS3oiZeHJb9eu0esqZS43Y5SirXN+o6vL3mz2DdcGe+kEGOjme/CCHZRJBZSXPAQ8S
RjmTF7YrgC6yX/r7KD90ybOhvMqQQsJlpK/7EkbrwJAoJ7jn5lLYgCLNm8Df5yU3JBPJRraxJtEF
/r2OIy1NxQjT8UPuu0RBiTcdxcV0XfMUExGmWe1qCW4l2nPevpnT3ifAPffvauFJklGxqF8DFZBf
3ATFV6S8wCVRSM3IewLmIhe1+LKh25UT5pLVbSCw8cECG4Zy0UWYC8drvz3khL8H5nNr4URHYLBQ
BHYKn4ahwrIpi4U0PFn+ZgzhJ8NB6PUZykATOxNp62Ydt+l1T2RnEneLUcB5vDZYqy3eTRkZFPQb
ObmAyI+CYVxKmEO3nGKC8pUWX1oNR0O6sZ5FmbBt8j5w7rB7eekHz2UOIYL7HMWWP4UNgQc2YaS2
WT/iNoANJhOlIIYwDlNf28OhmDIXViap5SKhYbNEUFTXVXEwxQ+hmpjrmotqWJs4A1vBPcEbUfWC
hbeQbLLwGe+dPOYkJc+vYIg3PqRH5kFQq9KNlS/15hmKAqRm/gInUW5H8L56ZsVgFmWWlMgOFj3G
kilhvoM5Rw8ApSKOl+2D/K3cQZLBYmiWU3d4+E7NzhB2wpyx6XDymONN8Vgz93lXtvCK8McpHMvF
3n6aiQnBCy5VXyqjfqIomflwgWZzhO4uOrH53suPZeyl2NkYjpQzjoX4E810lTIkmZ2x2EyZSEr8
A8VbMXq16sMcP2isS2wiK6/jX5QNjhhM8vhzQcBkKwcc858GAQpm/tJAP8mvUupsCQbZS0EUCltr
5rYmPC3SMx0/ekCh0sLgb54Dk87mtQzfgvEpI1QljtyYPFppdpdN/CuFkFppOcYHk+jSyBbCeUQq
4wMl3Ak6r1YmI3vTjC4q1HGbiO6xuNIVXkT9Hh8J0GKeZq7N4JDBWDPyr0667cgCYvnj511rLrUs
kL3UYVA4MHrcZ1xQWsqYQKYbkq/94y4mu6Ze+zB6wWoPXAtcR/Q3FQJOwSuaQ9g9kCTC9tk94F7A
Xz6ahB15RXRfMSnNDpJ63Ro7nMOjh1z5Dle6vox49MEuoJhciAVOD9lxKaNngyu0CYeNn7sXdqx/
qwg2CPbXGcljizVOzuegwIo+HduZKytXCx2Gi+aK+JZZsHh2Mg3PzERzFdPWPY1sEhfpRyxANnMS
t12Jl2QzZ4DFv29nPpd/VLPFqNTY4HM7/nHTIdGwMw1V7KKAEpW4Mp4Q00wggHXEcpGfJ5f+Vp9z
/HBxC/xbeCmXMhvOnJTzHWmiLJmwyClh/r6jSe2kpMrHASDT0RI7xLX9XmXsc1et8/pBK0nE6ciV
xEicT5SEsdrt8cgCpliK+BLB52u282lD3mB8bdJtKG4Wzzv/MWDm0q8gumA7+PtLlc50cH/f9Elt
WGlK35ZhNxyMO+uZ5BdQWWBjqXaOgRNJhFugFPS9nP7nAw5ij5A/tgFyRMOGB1LeTKa2CmnoUqVe
+VXsRdGXpK7k4m20rMU4GzLx/6n4LNjpc3TPXmXCYJnrXghm4Ju2DCwOXUbiop6Gphmwn6ltYqfv
xmPsxPE11Vy4SVbi/dElOGKSOxCb+/5I8pc9WvdCd113V8pDew/I8SWQQPE+gN2oNoMzC6zUjiFZ
xJBSveP4hxBNoKbvYt0m3s0WZR+zWy/fOzvU1fEAdSo5qKvCZsjqHzS6fJZLdK3cGIyMX6HwyWwZ
XiRKJLQue8oZXJysnQU17y1cFdGGRB4TOxToESkvrMSO1Li0xs54PP39uk4+QqgcxmjF3SyNYNET
RhIAHTLitWcTgQkVKeNCyxku5PWq8+H/T3FgSMB5SCRge58UB76sFVNcq8OhFe8r65r2D+JcuWux
v2PeX+EBMxAYBU0rd+CdYbnF2/OM3JMIiv8CvU7qBQ58QnEzkx8VjFmgy9mDtYjeCLj1v3HEheL0
AhKV4iSkU8ajdSDeLZuzRwu7yxE/9uGFH3UGo+RZ/vhRJ+BFrsWNL/j8KEla4OlcPs5uNsdrA83N
QrvFHE5y1Yvhg3/kfL89ypN+oSqTMbVacTgE8Z1EJQNTcQfqhdggTtap9hIc8JBKdKhLHFbWc6bt
CGaG4KPbMD6pMVxjkzrFsvlS3kSPsiLBXDB7GtSXCq7JAiYJb+gt3pXQZDDsXw5XFN35dY6w8a4g
W9hWIuwHw4Nmm0/aV7xDtGZiSoYeTdVcGW/NA58dhdWl0+Pf7u6vh32aNDgl9TFsMhZuXHlj7ZXY
osoLAjnpxRW6ThNmzVIJtrP4ZVSx8kZ6V65pNAvLlh4kuD8wi8R1d4Cp8j+Q5c/V9j8vBVvfeRau
yv+E/EhRkxaJpMzVuDZsLfEOIAM5tm+P/XY018ENEx2ZtAg2nNVFkOLSxU+2YCSOjTHWXDxhdLeU
ydtOlhNfdQtZo3QgRmFqXsy+mwHM5wvv5aykjuEc+pIZFfonOUdOpkE0j3wEPfYMSFuYpnpz+ux4
XA7iRk+8MLIJS80dKFj+FVyYSz//DCNEVywRIym6f0n8p8FM2lbrk3qatzTrWvGUXSPb6pvwbt4y
sbDrZUXytW7jdG6ucZtf5p/BwNaylZEFYWEJxTrHHhUGPxC2BKXayS81lmdLDaQ3cCSIbJZxcPn7
YK+kKSoYnbFRZJhHuv4SnlSmPtTxVlSfxmBT6jumvcV0zZZVHESm0uFxWzC7Ed+nYH3E1uQCrnXG
FotnhqXFHJ+NwYV4sokkepV2XeMPh/HWfDWukY7bAxW0TVCU0rhIN8MP5QnqblVvcUwVPzMaKcNJ
HqNuUbkqtpML/57BlZtsjhjOEEKy58CENbc3Dwn8PTguPX2WbWgcxNMF0TEv9d+vTRUtySDjBy9t
TT65eyxgzCA2J0q3B3zGgf6xcI5WbboZmntkC5K606F1jwh2aUldkfpcVPOlWHz3ZGCpnAaqSYHP
/0bptWgg86LcFtUFFO5mEbfXenwVYHzb3yr5ZhpcI7o2USWbt7m5i4elDJGcvVEDNZHSO0p242vG
WmOfVCoVOqoOyLtKQENNQDBxwdAkCpxQAKIjsJYWFd9O2D9QF3wc2ou1lOIOpbi0sgLAnYLv9Ljo
rdu8cnFM9e14/b/jJXCzNW22+9HF/XkVP1k9hLMA5iYjj3RXIiUIg3ul/KYR0ZqPepBg/BYrVf/O
4HZXLyHnkY7dLXa6FuDQBe+DP8Sak+1PhcAgiaookQzzp7L9UUu35pD7vsAO1MO3YxBDxlnhVE/B
q4EvtbSbQdN7xIpPOfQnu70OXeHGt/3XadhSZPdXED/McYkfrEIfguo2SZ4Lus+xuo7NdR4sUyz3
vvEF7FbjmhMGOcRxWhjmY995ybDsxw+x+7IkL2qvrO62Er4z6sb/Qdb1v/i3/tevPOkYcn+CoR2h
u5T3AODVTraFhbJlmPwOE2HPzAv/E6/fXkSA5+X829M92T5KWdWsTPkD9RCjUZHeMDgYW0ja6qit
IvdY3nXxRiCY2V/SLYWbwf+uNKDKi0PZM1XcXw/gZKAlFeNQW+H8mg1bXw7VfaE4MJLRO9TCus6v
J4AYaJeeRt7h5IRQVLvHot/83nKcQ76QTRPuxRhLNszTNqktlFrLMx4HxrwYMaIsthlnhYjxd1DS
mLrclw2nIOLnWzT88aLrVsr0nDdXyvHRDL0Ld3P2mfy4m5PDV8oKskUEaV76+N328WrolpniJk6J
zTnM/kB1M23DjA8qtb7IX6KXTocsQ/uRw8A6XvkgP0XLBgX/GQcxSNS/3+C5A/qvx3VS8ad9P8kN
sRfILI0Z2GQgnADjb6C8htEazBsqD+HRlMmDcte3Vxcrt/kJ/LN8fzyhk89G7bJmGuYnNHiNDMHV
xiww4PnYFjVafbxKqmGRtR4YfNDR0VGfIXLL31QOnBYNvFPRtt39/lCs+Zr/3JOiEBHHAsLf+eST
qqSkJaCBe5qu8SsNIpQRNmkZKU54gS2WNHyYxgjH60mBPhuwl6eglROGTzrVJUEMs5tx1d2EvDYD
CjcTuF5MQCHjVRTfQK3Te0KSUFDhHKz393KLu6W2xAcDuQXyHXBQ7Aae9ecONM6CibwUKNlvqy94
thYChvAzbRaZgaIBCcKqLTYEoR05fPov+XgPvZios2zZkn/0BS2k69xyK15pa+tmfOLRBZh+xzcp
UQPHEGo6bvDiQZG3Jncz/67XptZXLUCAOVfI9Z1Cb+0/Ut4PwZ3fshyXSBYvndjnloAqQ+CSGPfK
jO15HT/OB1HMLQxE2DmBLNyusxHjzMERvTe4Q45z3iWaxLk2F6nzfxc8WXNhmutpiXqICyb3WDUN
tD77cmk6tcOB/hh/CKRKXmRnnOsIVYoqUrIYFljKaWEydG0gCMd6/p0+wXsPXb2UmoXFOEz1wtFu
b5Lq8D/4tef2oB+XVU6mlIk5pKaaIrSf3fnILlA3pk5fBA1iuJsbgdLp3FC6RipkX9I+n4P9f/7k
P0OVH68281vdJ85h/ro5nEJth/TALXnKUXxoyP6+eBqeXUsEgpmWZGE7cgolFFWl+Z2pdQe4dBRD
iWcc/FXnUt2QoDxcWrnnfx8cTVETFZjFp3QTdWjzuE2a+ZUOyIYWirEfgzvDQvQyPILiQ65dBNJz
N+L+Um5S/UoONzkxIib4sESFNpIJGcSfIl20SJx2RFV4jNDrJuPqCMurzd71gblCuUsR8sjddSfO
2tA1Mdw54QPWvmNOUsQrf7zROkckRcVO0KMtjsKhsx7rpGQA+JBK70x3anpi4/gJV2ukLkJt2kSr
ScKmrHoY+pX5lOlOnz0PUIEcGOOIjnHgAxDeGSZSa8CVYANTMib6caSQmfjv2+FbKA4xY4oU5vyw
jo29ql9H7NKa/qQmKqruq55gvv7ef4ebdnQZuWBjqJAyEDtoa0ISN3FDyNdoLSU3Qnfb8jfNaoUG
F2h8ilHdefHT71s7PMwze/vMqv0/b+ykSgmLKtf7YOwOFUkWWeA+h+a6kG7K5sh0FUAO7WEsvaop
IJ4UP/YjYkykTKO011MnJZxTRQ8jjmRjFt+5emu2MUNjiub2qfA/RCCmfFBXWarZgfw6WB+GX7nV
jVL590r2KvKCEhUDn2IbjQ/EQlr44kUWDShX0whfSUzJybtmpfFf1Zm+0C2yz4TUDk15kVu1q9Or
NOrADPim1V5k2JJhqWwGRj6ZgeooPkjy4NU1UxiZfJQa1Yom2QgUIScbMCBGAEu+/8japs2nnDPz
0V/06S3S76fgISKxUL8X8RSftmN1k+CfOYTvQvcs6F9pnxCg4gN3Y85irUiaXElCu0S84Bn9sOyG
zCbAOcY/wTBrb7Lm1FhsLk0BP6NHSQBFUm7GZGv4L5noJNpbUYdr7DhBqY3WQ6BgFLY2ughwtWmP
Ha5b2cixhOGF+B9r3MjYhbnjMil2qegUA1i2w78wJlslySNZQpiEtuXo0wcDjmqjPx1LSHiO3m1S
5l3q8dD71z7ycHMt16vjZDeBZ5l27S/Q+h8fyz3gGM0UDZX2NcBnIoE7+oD4TWQG/jmYhZXJKxSU
EvT1hkmdcpVSxQ5L9X3ACN18GhsTvdpNhIhSijNPZY65UezGNSCYk/tnOSXPYd2oNj0BY/k9Fksk
BgwPdYk0/kHJSNIQgXPza7CnN7mm28PSau+/C1QW+UJ7m5QNfGoK13LdMb9JrqZhEXzOdx/Ylr7I
ZNjCi6n2CnizI9ZSyGtrolCbDXFQ1fBQSCu1W3QpQy4dwS6kN5c5oQFu+gA9Ozh61hdRr0bjSQkn
EhIkV5O3za3wKmMZgB1OtREpJvKn9I7esLgdvkVn9IkdvmrFELeDVd/wWQMS2oB/vBNz28qO2/sL
ddUyMzKfmjcOVFZW6FbC1ai7YkchDs5Iukp+kxnO8MiIq6GqK99Rrr0No5sgx7jDuTf9YjyQXXfX
yecMGHUL/VoxSGNLdk26SvCwxdUQSmqLyWWSrPUVA1H+sT0eAv9jUm9bbIXydjUb/27DeEv0KkYJ
g6Pb40NmedrOqlzEZhksTN5pseWnCOX3MXH5WRGC18Ix3rLHZk466Q5JhzmLfUxoqxwYZYhqMfRs
QZhJ3mkeJOowCYE06kid9W+Xn2DzXviAn1YU4r41g5/dm7joHnhSGhNYF8K+bhJ7tTDwxFs0mkDx
uGX0TL2H902Z77kahFE39j1ol9gtm5iu6qh1HEnai5g5ITHn4ObRiqQnM72oHTG1lcZTxDVSS8TF
jbxXSJlq1nW3RGyJi4PoMxa2UxKY0P8QWgc6SnA27ifDa3CDf/lDexcyK3mLakdewHzkRoJ7Fj/M
cnJWkfAuj5WtmFspWvkAQceDyM5gPDGqmDSHF65bq7Lb8AUG/pphSIm9Qdpgx+pVgddqbpUsMboz
BWhQDlkBTuqAJjPzwG9RI8jK3HD3KV8ZxR+U9wXLhKFVJ7qYQI3lNUl7zYRZxDZuVnGLBJ8J66rB
Zf1PmClzN3NWom6OLEPiYfm+AZnlhfrBX2cQlhXvsPgtHTnx0m5Za59J+KxDbyzVR9Q3xYsQ7uep
eCNc5eb813PlUXNzcO0b5J+kJ8eplw18LcJewhEE8PLDUr2+36KrmooG5fRz0X4FsUBBXzlDMWCl
pNulGK07/llIMlsBg+7U61k7PlgESKA99W9C1JWtNedpHbXrLNnLaNs5un38IEcKCdwCmanTJYjB
uus8cFt9WDB1prUXGP/g38A0tn2pUN6FkEMbiH63nfguHh97HOmPaMG0Q3CrzcnCLEEcSCfL5tBD
Q4TeixJDRudJeC5TROKFxi0iY23dEbAcvgzCFzLDhKAHEZiElOjSVdSnhOmnz94Uoj8uH0JsvgWn
iCPcN77CniHi3RyKR02ivIXic5uvGJ8l4yY7HpHsXkWst1kFKfhfoDJG2boqla8RPZrlnYk/Y/tY
tLeEuNpFf0smlkITFRMOdlsjEdX4S5Z0Oclxa+i7BmHh7yXBGZWNrkJJmYF5UwQ2PGk/+tQ/om8p
sD9SvZnNCYbEMsGxHuUgbVHI0yOANLau/2yINmXM/2fd+vMmTlqSUbT6sjMpJOe6VbWlRXRbbWGa
LBMX4dUlhPcsJPfzcicdblZPZmW0zEsyNK+c6+zQBEnSH7TMb2Kkm9fZ8TpRV512TfJbdfRm09Ai
9PJg0xVICR3VgdUxm6kkLJNFXbpIarUbEF0JXfMA79JlUpmTlOHUJjbNy3re7fFpwOkSswJvusm/
OwePYJUp0kt8w5c6Z3RdeLNnpkKAX6JIyKyoYk1+ggT7alrWasQQX33VcUHgdV7PqXfyZzY6rTfn
aucv02PiCtSgyAF/v7p8htHw8+qn7FAjq4+JoPNKZ88vvNfskiJGX2b3/ZK0JYLXsK5CotHS/VXL
ABrhHFrHPPj32zijdWF5//cQrBPeANlQhh7Ot3FcR6vEicFQ1CvheG9lK+SGVFt0RjgxaPsBidtF
UPAclPLz6nO/9qMBTKtJVwSNq5uvabhn+jN79FMRNhQFih1xbLkcZ0m4ueSHpZwr9MEScPmdYUD5
lHGmmGWUHZljHGCO60wFMS2CQLmo7WllGfeVgks/itOFBi0CZ4XuPjxCuW49yQ63GBMXm/LuuJTu
kAQfUV8TfNbCP3M/sXfCacOQvRJKZL8u3y+8rfPP67+7Ppkah5kkJbrWMsh8rO7TFZwFm6piI+z/
cDBtjHnc36/4BxA9BbsMVZIsbYZf/hlO1p2RHAN/hm03oPOKuZ5CR3gupKvessMeAxcyDAiptNWM
6BLMDxYV8xQsClQ3oBzbqV4CY90xNsUBq7WVcJ9u+0WBfNWJP6ikqMSnfXkNop8ucI8Lh+WF2z/3
mn/e/skCq4QhyNSOB+Yjky0x+N4xa9E31cuIkile1hE6+XWS3JJvUcOTx0mjZLGpd3q8NZGBHKms
qaOSDTJwAsj4PvzHgmRKiFQL6HNUJsOwlxlmJTex8DIwuCnGl1x9C/uXoH7iq+mOS01DQvacxB+S
+nRppz6LZ//8fSenUy7kVZVZ0H5QUKMsyCAZCS7wteh0iCKyteB2RFvCXaS6uZ/pDGp30zZblPbR
RXBlPhV+Wyonh9Q0Hru2mBcnMv4PWdsW68zD40RGmEhJgivWSAYHmgaowr+/5f/LU1AxRpVkg4nG
CYYlqkfTDEtmerXbVQ7oGYads949b19oSUfaJh9aUTp3LHZVeIFX0H21TitfOFL+YHT/PoL/buRk
Ny2boIsNgddhCB6JVoW57KUlrXnXsoISQkv1G1N7KuSHViTPZmG9JhhjQfQBxRYKrwjWFEZeh6Kn
KrawR2ddbPR04WGdw8AMvmZRwfbZgkv39547plGjJx07XzoRarnuHJXDh8eVYeDAAQhZSlgL6h7J
ow3IIAdblLDw1iJYlp55idinz6/mnyemAbngyYAo69T/MLG6BIN+Jgyltqjg5ACVJ7BhdNPWKCcw
RZZdmexp+pzBKUUbYpi0GuYIyrm6wJZ9AU5T2QyTkYZGdu2UO/LBloorbuH94bS19BfjR/lhLRtk
A+k7OjOvIwlPGl3/A7LoTHJvklW/TjbzHD+8sP+cxZINHftDEpt1QOWTGmMIeQVgvsOBiGNXJ9dX
vY2LZR8vgw771Ctpeo3ZBSksBzSbeIMsfn/ZZ2Q3uvrj+qdVhnL0AysaIMpDno/4zdEai8HoUfps
3f6xbLwi3WFj3Et4CnyK6VXBFHJb0MwYnmw6BmgLnlPAXtOiu6lv89fuvXjyV8Zt8RZCqqIXByUi
cQ71ARBU4vkf2nei0BKuLfUFZwAdzz1112bFH1jlkS7LKrwcszaY/Ed4+Zf2gbO7/X9P+7SYEfWk
z/qIpW2+xqwYt7nJh4WIjcUnc08Xpx18PoPPTFxxTgH7LOrrdotN9wee2o8QjL1L+ozzq/vHDZ0c
P4Y2tlWYsCUe9ZU1XKnZtp+umW7OPHtiieOrkqxf7QooOJx2RcXkb9Ru/Ok5Hl7ExE1rb2ahaGho
/6igsZzEBCj6aqfbUKBKpGJM7dieQhv7GpM5IMKPdd2shsBTyZUVHRXlQ/2iMgcCLmuAiuF0GtHn
kWwBlLvL2vD8QxXuG0xAHcNRL1rsnytXfq6+k9NJKv2sCfy5j4BFkbrVOnUDkpawn8a9u+8WLP0/
Gb4XFv25wt4w5wBMU4E6c6rFUAZlMtJk6A4G2FF+RZmHWeDDaGwlawVfEFYufLZhA9/GbtTX2A7l
2d4JSxoqkoT8+RE4KbNFUn+LQwIpNL7Kuhtj+lB89AKFsAw9hpBgEJ5UbBMMzRyFPSvSHibEl8E6
Ydwn4Yvrd98FpCqAdHwrlySHSv5jOPZE3ZKFaUROqimLSXqmeMTN2HSdTLjw8Z9tXXHuZdJtSgr+
ByenUZvnQVvkUIdmD2UQ2b680qZHM32Pe2zJyjusReRbiaANjE7a7dBdC06FrdwR76gLX+bZScjP
Wzn5ELpMNvRSUWHd7It7lv/SX+MhDsJC6Qy69/sCOF8P/PjhJ+su6gfckrSZM2WspWoVCnsG6zCU
InfsVjojDIollDftElwyeDF6h7OWMWyI++yivJh/dXZX+nE381fyo8mROd6muuC3JygY8bdcRsY2
TSA/mE7bb0wFU20d2s66AYBHI3hxsni21fz58E/a+SIKpkrveBx4DIurFq4dzmcruEXYTXkf9WwH
b40ucgAG1voWL5dsAZH5ssvDxQV5Ml3JBaNNFYMnoeoOQ7CwWxqYvClICdY+Pq0IEmWnTTxMSwjw
TgmRHXfm+MiRf7zQ1ly8k5MiKEoqa9Im5jz4qEmJLdoTdC8EDpRCJIOZt6bTe5rmGfJSY6EQVEfx
c6lgPhMdqtN+KvrsTkIJJJ0s0yLN1T6dqX3CCmuSAEnIAhjtmMI5Zp95RB4sOSUsKExF5fCLQ6LA
XAUnBwNfBXc0HyZ16e9UzjT2MbqUBR2ruVPNW0H4NqMSttMlMefZ+vbnHZ8s5bZXGRfLBiymeof3
smJtsCINSOfAtpe5VOREE4zp9DZvrxVt0x53R5LMCVTZknGH9h9Rrhg5WoAVw02vODLasvpJFF4E
hoq/bwHavKGc1pU/7/RkzXdJnGFcp89EH3g1frLRbaFplyMKQjUFtawf1Pz96JT5TviSIbjyO8ar
ovqzLzCfCAcCKGwcZnXxvUo+BPJYMoh7FGtB83SUl7ITDEzgCtLR50Alcfb6LddgzSliiXKFoXHt
iSso+HgdN1TxPrqFS2v43L6CNBJFNTRMYKyTNaxGYRo0OA/xWRtoslB6rzH/Ywxrj9WzwhfGb1jC
fJ+7iKx6ndoLN3COPEtI0n83cIJGHLswrCRsQWn4yIzk08mLXX1cZsLWz3eW8jYI27bfJ2qyUHk+
K3SzLq+faU84OMzHquXUuTlzqwjDr2ATKQ8i07HZJdTRJE/6/H1FnD0Uft7tSSmu1lNZ6rFF8gHZ
QsTWAt7LGxEln9sxf/MYmmOFTF69uO6Nd4R25jw0cgL5cvznuZ7nx538udMfB0JASHfe6SZdorRo
/D1phMpyOnr4AGhYOakOlqTY6SvItHEu93xkYbTS46YfP+d8xN8fyznh0M+X+Ofw+HEz9VQpSajz
WAQM74h1qFcTnkwwXkW8bY29H25wFCp0eiNjYxCR1pG4Qy6B2yO/XRIscjuusm51DDay6QmUPgpu
TwmwdLUUwluVKJ+JJux/cXYey41z2ZZ+lx43IuDNoCeEoRWdbGqCUCpTcATh7dPfD+qOeyWKnYyo
iJpU1f8HIZhz9tl7rW/dOvFfO1eZnGxMy1BF7YrdtjqXdadx1R1RjmTZkhyEMwZo6JxIyXGitOHB
S2vQ6p6k3Chm1CsfnokZWcSOYnCM/uwtfrllfmrKJ0VDkUTEAEAkNu+pnAHNDAPjJLujvupAetrm
H7je6gOz4fYBpUmzBzecMu3obVxKhjHTfjfzScnEHUXyM5NnNBZDwK1oOYTM7jO70+5O7R2iLuFT
2QYSXN2BWxFvvALX6oNvf8/Fdzxo/clKemQ4rRcsNPJHacMGIXPig4qBaQUaaDkVqc3vBhfYyQaJ
SUc/4nu5cWM/N7yLRZv4M6iAdCaYtogXBWvsD1mXlUJ7LDifEed9dicpHT40Ox23E6EtRE8x//cH
cO2v//ajF6WpYlb07Wqr5a9v6J0Rvnz2kJkBh+yp/Z2ElGxX0jwxxSNmiwuJ+Sl7SeNUCPkW1g2o
ybVC+dvVXNQERVaGcZbxLJgV0pnJSYSI5urMmuPCu9k+vKY5+/ZrF/t5kYvSYE6JO6Qv5YCI2Mz6
BTJ99JwA3jka0DC5tTVfq70secI+mqRqKz/AljGKylTJgynyoqHHJByw9JH0BV43cKnFWWowcP/t
OR+zJsJmMc8TzvdWLfMpbLt82Rj8SLpJW1unPv5elldyoEZ+cZomHzzdaGUGzD7dDnCyiOztXd8Z
H92DCfo6zJFYzQACNarbFjaecnSHCkQnZ1Se1WrfByuhm4f93RRX+O+X8+oD+nqRFxVzHIyJkfXN
pEXUXmhCuy2D2T1TcrtaTjE4JVirGxvl1a/w629e1BVZXhdhqn3+5lQXV3Y1ITnrGUoA9Fez5qZI
/doeZIE5h2HI7wK9vPjFIQQJZ03VeAVv084W6tQtdXwo3M0+7p7Ijpsh8B/mAPRr9LFO+DTa1UN9
1OXZo2LZqT83oJokmCiycIflBdW21QABwBv+9O8Hcq0CtlSAPlOrGdPSZdFVNMZ4tkp1enljJv5O
9ZozZV8hX6yMGXUhhnp07QRna5ILyzv00AlPulFEuprO49ogQIiLeIaBJAmcoqZN+e8rvPrK0FRE
E2thlkR4+P29DoXEqNKQRRTRF2E9bjMn1cT/AyZgfjpOG0n4enMNnb6Vy2/p629e7CC5VZ2Hc0/H
JaKfDWeWn+mJsj4yO9MKYkOWbXmvdqukszlh7lQvJbLMzSJ0Ra4fvEbBRmgfjPpuFD39fON+GLeu
7aLuq1BpsaXQAo0qClXcD6iHyDABXToynnDgi7vUXKLwt8OFESn3/oTFj3Zn86GJDFsBtdTua23X
iC8KZAKhLIG8DLOSMw2sRSbfSYF52gEvsqvEjxIuBJqvOFuP2jowN2dlCeJeUN/y7kmCQOXK2U6b
TgsEtv3WhofO/5XL60T8HWdHKd43CV63CEfoyGbU/eHQ1626dH3G4yW/CXRL4nVMG3vYNPFDG+9B
fne0M1Jhneo3nBJXV4Evj1S9mKnElZ6JVd1OK090ZDRnx565VJf055f9lif369+vrTytZP94hS6d
GQJ6hK4o2fhqJ64WBHI+E+WCRDBzOPiyQeDTCD0MU3Mikt3zHdT3E+NDjmNYNPEE/cnj2b+v6FqN
aWkkPU59RAlu9MVWzKmL8+6JK1Ln5kpHyxJ70YJWYUAHU3xnU7AlzK7eLc+Deu1OfP3di03Z1EJd
UidVNEGDT8P5GaUJUmCI4mhQ621JPs2s0X4TKUKhDuLWMx1gtxO0h03bmE8zrhP9E9IiM/s854QK
ALe2xzO9p0CfNQTQDAhsvUGcfaDUFGIADk57mvvtNCy5cUS8Ji/gHhomq5FM/PulVzBtSO5OS86o
4kqsvKR3R5DOPMZQe0nr+QTqkjfiIo+3QrQF1PLvJ6hMn/blO/Xl1z+9gF8KdTUwToNW8Ou9N7iW
p74N2dx4oXERLDykdDjHG5RK8bgJE4Jc1nF6p3Y2nsUAobQ0P2frQnaKfcaUoIEKb7h9eycQO6zT
oPHgrePCT3YZTQ124Vva+GvpcBY4IW1qDuH9NC9q4Tzw+wLg3lSUw+1qAWQVMRE9kDsRKpSipyU2
Yo0W0SCb9HlROflbf77XOHiUc63Zjf0yOD8G3YuCNDM7g4cOgJB4/77Bn7vdjxv85SIvaudzj51c
jxm8Th1mTkC5aluj17QOVzcdbQgY8uJ4hai2VFbqTQnP1Rru6026+ET9s9zUoo44a0pD2MuEwJkO
8ZcjKxVnfLsa5nKNB2hBDktgfkxuWWMD/uHk6YmnPgzoK2Ok+DZTqabdqvjA4mSvl+ucZuS/75Q6
7YA/75Q6pehZBKGpF7vQKU7KPgs4M2I8e5uKKqn1VGkNrxrWZ5/Yke7U3ZyOFGEa6Wne1v3sIQNy
oN8bZOFKvqdMoj20jLo7IqoYF+ezq4kLs0YAtolxqkUMSKH0FERq6eoi8Op2mcSrAFANkNFyzUfP
HJcvHA3m73//bVfgaTqvqkluJZWRjouTv/3LZyabVXjOKjAe53hjIXUukL3r/ZsxoXvUg7QIIeYO
ZKeEGcK14Jk+h08qmofF9YVFfBKJdr8FeEOo8Jx+ireq9rFbFG7ImrGuinvhAXNBpa/wJRniogKg
yGn05gc3vSs/nhAxyMBTZLxdl5PosTWjRgvQIjGGbvPZFCyoPnVb2nten84GMo/kxUlYA386Raxg
gzcpuGMcv6YXfHpJ/31Xr55LtS/Xc7ENBNrZKLusmJbOUNy2+jFJoLah75fLrUQ9DOScBqtWvaEZ
Nebq+FxmTAxxzYjyWxo9/PtqrnzpxJPLHMpliYX8x6FNMy0hMCy+tG6l3evpnJCZ3Bu1HZQqm2gW
PIpNdByc3kIwJrJn34pmvyLYos3D7ZiMNOzHn4X5l5fspAlt0laxfCzfJ6l2/KvsvOoV8ZF4F6zN
lfFSlodh5EJs+dPhGpj7zyw4bZ8SpAyRizaNyUo4a95JBEKeSJZVg9qPAXdBHbodzi+deCzbG+Xn
lR3w23V/LmFfrtsIizZQToXEEiWjLVM2ekEnehZ7ukNqWKs8KAQeHlOnAg1003V7pari19k92EJU
elWXNUzZmn6hdJV4FIkcm+v6TP3boCMnhcNu2Iy1pdzdiQQbBa5AV5Sxg6PRwUYfwYpta6Yr0Mht
EdQ/+C786X+/U1dWb7J+EZVp5P2CfrsURzRyfMafLEtHi1E1wRVoCDA4RvlHMiL9HHc9Obj4jFbU
Mc9QTrtuDgangSBJmFg9vobFthw5E3rE1ONreiRfJIgXfePSMGgG598XK5s/yzJ24sk2TOqoOaED
vq9yo59FUVIoMis4ipQAYlyRLHVxGQjIUv7oeCC0vwPk5FhBKDk1kpwwfS1NsgsPRjNiRT/o+T7p
HaXBX/I0vmgvFdQ3JhONcrAS0T4z8ArKP7L4OoivghYSgoW6QlomFUZljsZbUT3UsuXI8qtxIqsF
JrMozkwgRONKxM3W3Z0JnP7LLC1KnsbwFzH2Z4RPf0R9E1Mx+h8xQZKk5BTRk+X3diV5AvwcQUa4
Pxw14vmG5HfHHEQjmJE+r47jgKiQTpllxpMl7+TmgZgF7SA2S05yovU3ImoNOJlTDlgFyRvi34kc
uiQWxmmK03awUV6V5OERiEiVzLgvgqg/z4a1aS45aiUAnzGe/LW6RdztFNlTGGW9Zt0cz4Upo7Le
5SNKGVtECr4pOD25obVMxEUhcW5OFlX2xyf4pITpbzNmH6NNLzkKCyM5iOWqDZzUvI9RwhW4rxYF
PgUTVo1PVuezzlDHFTAKBIu6n+PtTvuN3zxRITfl+qQ6pAUFWM6kx6CYk8ITne6Mh5RmeDxTlSXp
PD3JPMxWWv+jA7TZ0jJtl1XkWfH6RDVZqcspucks5gPHsvFdpD6s5XVjrBoCNzs8A3H0t4p/mfoO
9lz3AFNOehPN4wCq0PbbeYa1QKwVuwpdDAexuVatuXDINppr7pNJduA7+e9xoZNV6b+fjxh64cNg
mVvI23wVovzHZSG8StueHvh02v9F6OBOcKkT9u12+ueo+YG0p/7SF/DMrHECmak4M+4oJbNHDBIf
ICX49+BO5fNsfA7aOSqBUdKhKB7VDE6eb+DqOYRnd+CtVcbXvH8k2JHcxlhadD6egHeMI+CVR7fZ
I/n8Q0LRcjiGq5vNsamT8X3H/v5FTl/sl6VVUU91qZEhfQxSR3sR3cHYa8/lunazB3X0etbZ1QTs
USb8IvkX/14Q9KkA/9evX/RZDFAWViBG6jH5SJ8KARcE7ix0UGW+008rVmRHsuKZPDCm3ZR/zgoN
IqxsTkR0cjIDpkknS1B2Qzx9YnJtB3eSssRjLJBuNjPaCeutTSAAT1TsnjWZnCLLroHoemK+bA89
dh+il3DgILPlLEodW6Bg4Ng3mHcWvdPzTB8dTiuJYAfF5JI7NwjoZuS7kyL071txheNmasCuFVnV
Nd1ATf39QchFGyUnmr3H/oVlz/zI3ugDVU9atexpGOpnF03YpL9S7kJneAQp6WRLQ/dQAAG8N5pj
UC8jfbKK3Z4UffYpLh+TpgEWEXVy1X/4NxhHKXJnnuSj37LhzgmKZp8h06Gq32XzXp8Xlo0xcMqF
c2LfAQ+nSzOqA3h+jZ3297QfdU6PHg9hLi4wOd6P+aPcbSp/mXRIDzGpIZIkB5Eh6wj/R8QvduP2
ftqg//UnXFSCYyQIo2SkMsMubMSIxCzjkNCgPz9nPeP3mbzK0kV8voMsC3ZTX0gQEgXcTLNGJbNm
VlJj2/WRcC44d2d9r6fLoH8iPMO4NRG+/iIgw2UmDc5J+vxmvnyRQhl0RhCLMhl6sIcdPVkxPcHL
iH1WxXecUCpOdRdkb4zCBubks5ujmR85uHmRh89kgaMEpOQC+9skDatvaaK0a18tb+p/X6H8/VUN
BsHoc7AbR0sGIhgoh7panPDRTPmoCp/xvvuQYG+mGDSVP+l5zZGGTDJm/x37oaN/ACFkHNHRyGy2
NfIA39OsvYpiZvCk1WmrW79jdWWNK1N9SnXSHI9gzQzXOODltfI94vjRFkNgNZjppg4+aoj9jY/x
Z7+Tj9EAJQYy6gpPJ0sSwbKiYnpbAKOLCyucJ+k6PB1HDXPefZrPRWNPvUcr1hc8sLCzuDz6xao9
83oVa79wNWyo+1vDvSvWaq7LpB/N3FbRfwz3NKmBgOOXMg0+yNOpd8JziQb7eNJdINupZVvoeh3x
L4Aa/U0ZvcFy5YLOn9Fv0sdyR56TzxBIeSAOgSJK+1BxDFW41tgvVbmB4npPJAgYEOqyFIUT0qJ8
pgX7uELC46mmq7cLdTZYs1hcZuBmiNmuSPI0xDlRKC3G32x+stbB+HEqN6fooBjPZrDpgk3y3mCz
HA6BtfoEIbM6IP3Dh78SEhaUglXerdMnnUbwzVagdPVthU/G2ZpD149TV5IYdWcUvUx/xdpB6FmH
O7Ic7eDX7V6K9PP8y/OBigCGWTc5LVzsZ42kpbUu81tkmoeuBT2fli9bjjtUCxHE9+3p1pUe1/ef
vBgblKnUiH4+yMepskUG4rbEhmwCNojIJmYMOgJpTcMr61q73re26LFkaBMl7rePCzr16ifVE/mG
brmitKvf0Jd7cdHR0NQRYFM6ysdKg23i6iB3saSyZ8mzM4xXAGGQSV+4XRhL72XoSUjV1co7nena
UxbNAjgBprKGTZXNSa6NXmlku70Noi0pfkXaXzz51UZ2xgxlaLoGvm+V25HaLTvR6y5+YZOmdlZM
zAr+DJmFRUxTOpXKgosjm+SjWx/nlaERGD5k6gb8WD7SH+2pZqjISf7cYvy5ztC9LeYBXXdn2vkw
3JPwCkRsvLGzXTuearos8WFKGvr4y2laGxViywcsHxN2ZpdI88g5M4E2N3JBDqaTJk6P5V63xf4h
nYP5ofOjqWDR2DVctlxc0RZ6YraV7Nb442frmBvy5couXs3WyuTknIzSpNEZX2pxL2Uz9PrO5BCs
iQRkEroj49ua696wIBUUu/gt79XV3RQ04bSTKgpil4uySvDNhlUzkib5NOkX1C0hagjQA7xcWIjH
g9Dt++GpSua55VlbjmcH2Vg0aK1DF8t3Hewk4Jr6sy9x2A/hjt81MHVvdIb+P1dpqrhj6S/gEvu+
o8oZh3tfKSWYIrPoqR63VYmToeacdiepuKUceE1wjuIXHPLYNX4nduNIhECf7sfTCst2+2adnpvk
iCGc9hXS9fJGpX4lbXJ6lv9zhRf1U6SNI/9nIh/P7+w9k7MEzRkboHamwHAIx4D1h0gH/WnLkQmx
jblAuMTWjNX/Vv6bNv3YZTH39WIuHmpsBPhyal88ajtzhPhEPltJ9gVY7n0bucWRLe182tBeiywn
5CsAsg7gV5j6xdVfNkSiT0baxf0iyhgnO/L98BIew/opEO8nUMM4j3F+GQjaN8NLTwhP9FLewVdA
jvTcKS6BA8IHlAL/pQ2XDBjlV319G/Z2BVrJHbdEeJW6At3zci8xwyxP+9KXjjUwAbcRl1q16Aqc
DQh6lN8kY9WzwlHfxdKxgLLjkpoQBXI1F+v17SYYTK5r99wC+sYIinbT59b3pSz1pbT2CzUUj/SH
LLLS03mw5eg+Zrs+2VjJo95sdI4DNKPVE5FGHNvOBAMaRQwiGvgVYOlFLDhDZrfQ9pupsh4GDxoL
yHEyvoOBs/8SQ0y99Z+T3EnVJfUF6FismeKuQJGpCfSv7qSKiuvU2r3+0IJO04ZlPC6tV7jUSrrW
1HVguIUQzRimzLN9P0+8cK7iUJqHCEsKr9ro8qSQGUjqSA8DKe7PqFI6zoqEmSV3GhiJYSlUs4ag
TMk7ibNRZOJPBtAcZTmr1PhB78B47SbQMaoWcY/mmvz4CACRoyi77hdMhvNHWNijNlPZUg/KStxY
c9ona9VJlkXoqiDomTG5Jb0YonJZeme95ZwbYD/8DZyfSCeVSfbKkVBPRhXqu9jlk2ckns4pJGbK
HLf+seFPRGfIEAvBBN3qpfwuERhJdFHgZsg8aK05ur+gxFaOxYtyQCwhvHXRtguhHZw9P3xSS5op
gDl0p4hfW2i59KpE+DgoVIBGlG+DF22KDvDBGz0N+b5oCJ+DlMPUlBSceRBtxR0qE+7+LN5Khq0Z
dqEv4C73hveZyDYR+rsXX3elwYk5nWiz0xsQaeLMdjOlXA85WayecfAF4Do2ide5b5cmubxbhTSf
zCv/Frtwbb5MWFZtFseHTIS0RiYyqCmQDyXIBzP4w0kzzFbWsGjjZW7AZ7AN6lth4UtepbBkr0/K
40DjLhBJMhKOFSzXgnFaQjHyYp6eeu1RHjU4gG9Zug8st6WG4L0J7EqdoTiM/p4X0uH8ZL708/BA
0pG8PB86an5yPGbCxxguLSSGwXIAD/PaBl4/l/52jNIJghdBbKwgN9+LG00gkxenVL7ldS5AHwMg
jY+81xH2McCnwRZ807OSb1ryMuOnNFsyeZSBcZteDES9w1b4jtPoRENin9Ssb/u8X6nmQ686AW23
ej9mdzGEtUT8pVdYynClRFtfdCXrGIN7SGMgIruO59OR+hJGmyRedOY24fi+VUSCs1HYOE244+xG
kVZlT7l1p4oPRbWXpE0tfQjho8yxwUAiemfWj7H0pBXkdoMf8GRtlvLSKBG9yReafGT0mbF9fuwf
i2YG6IWagtU/P7+dQRoIsB+WZb2zupUMbgX7Mso13QmMh6zaNsNCTtf811qYp/GiqDZtxKO567In
+fRX5/A9Wquz+CFom7R7V6OHnt7nlOLeJky86NtU5f3AYXQoOLE4NSHtRIL7C/loyFuzJma4upXj
dmUWaRK1SYgCFDRqr0851pflUNNjaWw79sP6XeSxAu6FKmEEEwPciN4KcWdYyyzndEM3PgzANXQv
zFTiVnKsyhmrgvLQjGcK0fY44jGi/RoxV4NZTRY10hbr4KNUCIa1Wt6NzRHmikWGgL4spPdGcSIM
LspI1/Uu1R8r467T3fhwS0IhXZH/8yfqWCunAYP+Iw4h5GBs+dDyYTRiKQVmGORb6T16CltKE1cg
PpMMAAxxjTTHMSxBN5Tq1ZS1mbxq/qofcCnOwQKcjN8hpgENbYRCZ9UEl0goCAEaMe+DRpvOmhkz
isOE+t8XwQUkr1U9YRqZpGCoCyUPwdgshSpfTkOx0KU8Si2Qgpo8k8U7hcAIafD68M0UQKisSTNq
TAe7uUwMlhDM48YtVoXdr8/P6o4+oOrvhmBeiyT1zDEhlPIcRiQbPRYi9Vdj0ahddTgBuvpFjB+b
Zi5A3Mjl1WhDHM7lh0lO3tgMjoXUTbNfPvvYeaRGvOu0d5IEqmo5CZHDo8rfaZW03Zmo5NwnI99L
UGo5hsB/Oiigi4AnzLJ44xs+Eb+rIvvFHp77LjhIHBSFfSKHw7o7yYswPnTv+kun2maezSQSvdp5
hNSZ0MDiDvywdMjXBpxilE1bFHH0vMk1SWDBK4At78x7yY3d07xkSbtFHb7SO54sUapsYBn/mQTZ
9Higjbwrj2IReQp668C6H6A2GYRi1psmdU0EzzpTDaj3ekUwzF06vo4saSmlFKcy/QONMFudIDF6
gHP2pCtbv5sTBRSeafvv23FRcn6DHFAutWy7iSyUOWQyBxZMJyM4JG3oVDSadE7bwV2lov4O5obv
hvosl+Y00wPFMS0PwRnCHXNCFY/xb1O9ccxRfg61EF2aE/icJgPRKhfFu5A0upTlJ9R5CRnaTgp4
qDi0xGNw1nixFHZcAjCM1/pZXNK7qsw5nZYxXY9AqkTGccMs3Kb7ej4sWC3Jx5VlV8foIc06soz+
ypLrK7tQWgf1Xrmlwjd+FtLfL/2iqh/qsIp14Vzej0SDmbtSgr5FTBSYsXlxgpLHrtAxKBT0d4Z0
JmARsBQDk8GDRhyBhIxUgpBaPVuQGNW3E+ej4CBIDFmUI/lAINUGxZZWEpWpNRNoEh2I8NFWpyNs
w5n8ArZ4Kn+O+fM0ZwFF5VuHanzyc6Jd5gKd+LRdNbp7lpbn/lEu72Rryftt1ZtcuitIK1Fd6jmP
EON7v7yXMcxA70X0LoNSvPGmX5FbT/cJ5jnyDJRs5oWQSEriUQqNorzXq01VEDYNLvahGWlj0i62
z78LJ6pfpPTDkH6BMvqTeUDzbnkgPycA30893y/iou2a+3IxFk1Z3osrNhzjPRmXkrgviC0vCK7u
me3Z1avg0jZBzTBSTRfvg76IwHShxHAYTiJe0XFQuDeapT+bXtN1GQx2SV+YhFbfD69Dmqpxnkbl
fWER9YznACuQ00F8SVF4zmiyg95tfefcUhkj+4OjNc3IhfZ3aRvJvMREVLVP/76mK70YrIAojGXU
NCYRkReNOIVqoE7x5dxT1AAvtGh15Z6CHMZR9U3nqV5SA0RE/Qj48N8/faUy+P7TP7oevqYXhlje
0/UQAkeNn0topOVMQOEMSXGcWZrry/Oe0LO1/jd7Pd+Dg/zbvFYcmyOPaLUs28QS4t9VYrhxbCuv
PiJsJLYb43B+a5aF1/811aWK0OIOdYGUU+v+js/vQeLJ6zMnHflGEutn9+HyxcOixupGFYBj5+Jm
xqf6nOYZH1nvnbQ/+cThCCyHFmMezg32P3R1Rn+fyvMTWMJgV2T3XfGnUlY+/EafWoxYN+2pHtbx
2T5Vyxrv8qRrM1wGoeoTRw+b8dHJjtGX9A1Qyscsr2CmbStrKea/dHMRmdFMWOVEcdGTiTFNMf2X
3KmbequHdyWXYQIhW7pCswON2WUjpo5FwpTEorpXWZif0/PcGryRyEwcXSjdkLn5vWx35JTRQjOK
FnTlIgNVWBc79DCnLQ1sDmPUpHYRkDHnJkph+3SeSvVBTQY3Vw5+cSd1j1F5IHKsqhZRvVD9u0Y/
Krgeb3eHr8AT+HsMuiFTjco2fbFwqdbJiMFsV/eTuDAkA0/HnAz9UZ6DEa2mrkmwL3qHv7LKaJMm
S1BWDJU2o7iNxJ1qqLOopRYrdmzXI58MhuvI7jHzhPMh/9ukz22OfgIBUXjgYXvSluNLH9kmoEif
lqyRwI4ItkP1kKNJO1dPoNqdUOIb8LelRiAiVxDFxxB6yOjl5VPq/47ztUjxguPytlEPf8GPLsZ0
PybfmWYYP+UydSrGkd4p1X2zOi8ZdfTMlcFKlkhFhp5jKlRcTX0CrNAvRoYb7QbURzMxVPp1m+9y
EChTVsWovXXC1s+3AjIomYLDP54AaYbHwd8WDazYepWky7xyz5DGdUJZe4NWHuB5NvgzOZtU/h04
mFGsIHzCGGr3WfJ+qlOHeIuG3KIOcj+nG+OR7IlfHJ3LZAojHvcnso9LcdcpT2n1opYvBmf9EOse
1PaMs/vwwCFCI2Dx00ErH4uT5kTqbwqoCTV/r5n7XjugLuiWZzpkWbDWOp7t+bmUDwZ83JME1lye
D/6cEydJF8w+/xTYXhE1jWumBu3Z5bgftKvzaVn2b0H7kuuY26RFe/iPUN48KROVGq5uS/yBLB+y
QCryKJne3I6QmDUslUlGaLHR0Xcwg7VEYhbDrH+v3lekZt9/9qIiKtlNeD/42Smfq8g/TgzREGHM
SXey+WMNx0h4sJ4erOXFTQvItbcTjb5C0w9XJqrr7ztpLaoEw8RWdZ98jB7O+WcRN0w56x1tU+/i
ySN939vjABx113D44RvhJEhyzi3Z/pXeo8V5UJLY1GEJUNx/vxBZqjPKQi6EiK/Jv4T2QGFiO8v3
NPBEhNu2fB8aDkQsEmydyVUI8hrmIM5M3/n3E7niOZ6uRdX5mPkPA47v12L4ldQLPtcCewy5VPsS
VDMmyDilX62jckyCeYaf8klaVQ+0cheJiYf/llDlaj3x9SIuaq80DDvqHy7CAF8CajBdYHZzBAbe
dgP7NHbN4y2w3xVJ8Pc//OIhdEVlqKPKb1Jvwm9GAnJiaBEsu8SY0ZobikU5vJ/bbZM4JZAWeckt
sc1fNNf+MJ+t5I2BK8+GJZnZqWTTi0hGB5mVkm3SFqDLtMLSCPdPBybvmrC4tZdeGYZy/aTL0yCh
iW1cZjwksjkIJ4Hrx/1yWjEwmAuA+GPOb7CVSaa+vX0rP2e933/yQs00xlHSlak/bd+CAbHA6UYb
h8dIKorp+tg/mIrhDW9QobkoNbXBURsiAcXNpCIoskXbOhBu5TULZ4DXgfTpv9kOyvKNGvGKLvn7
dV586FVxDjOt5Dprx1Ld6M2SyHO3ESl2rxMT9fxMB7dFLkHLZRqVI84sPzfEWz5S81rtjuxoekzs
iNhMvn9cmWbJqsIndo/rHEBY3swtahEidcZnrV4ReFnMLBDMxUoklrCE3Jjs8LDn2lw2XFXb50Q6
GNzYra5vzjSoxyVjXRPQA84ZuOj0PeNFo63F6bQvPTCqmXNQ1/Nt6p52KWUfx0n+MXGb0jBlu/cs
l6P7U0ywj1s42spIV5K4OFFrfY6UxOIuKw6nDzr0ASC+TPQUzTnPsc5rPsx3zn4BQ28pntcCPWv5
UX2Gh1ABpRmI2wCMfMuQcH2Z/HL3LjYLwzLM3re4ezmMIoKfIBd62Vu/gcgIVzKfps/QWGo+Wpf3
jJMweYQhDkv/74018udwhvfpy4Vo3x+jNlZCWahciMQHPd6NwZwgZwNsF52qmdqRREBKQ7ijv/3G
qbwuJji79kSQQPwxkU9OrrWsGH+qTrqLH5U/N67u6rYGoWVit1GLahdve5enWGHFaQWHmwZO3Vb0
+ZQ4Xjoj5HQIh+lfxgfRjJqf2Ws5olxaaLbROHTI2N3+g8g87taX67k4oTWySvqDwfVgk3to9FkL
d+POWEx6HoYNtNQmeI7K0Jxx4e9bW8mVSSrJaXSJTMpPjCyXInxRi+s6Mvzivi0XBo1Cel9OWLr0
g5V7NCy4I9cIgKnMEZB2zb6T6xnE+MSYt9lasQvsHzelC9q198fQ0GMbqsLA/jPz8v3tGJ2D6v/8
L+l/m0XVVoNpFpPal3c5Dx2ldMSnYdv9lcxDTok7Rr80bJutIjE9wgzQyrNBva/hklRzBUdoM8yi
bbnx5/1Ddsge9X2YOWpt9wNcrgmADSAQ0zdhs4PgANbvcqSXLtlsZcgBatWdHoz8LUkJD3tqoRIC
TyrIz3Qa1Njt3mQEVTD97g6n1q3D9+DWQPlqjYGfXic/UqOJcdkuEE+CFrQsIlR9/xcknILPH/vO
1kJOtehLleQOvLl/x/AVa3JI7i1FYGcefGw5lqLcNvhf+2YICEQOgAgNTMdl1SMag1CdlfL+tNHn
hlfMy8W4mqLoJhLNzXdyWqguTviyqDPWtSSUSz80JJ0fnwLBoIVDqh0xg6NXZOuyeimHe83rFK94
jbFN1Sj6NuN51U8bOMcAOfV6cameps3TCyr736vGtZJLFgmBmugG0k9NROR3ce9PbaUx/XVeGp7S
/w2dgqx2YzmtWVa4VMlKQgFwY3O++cMXq3pdlC1bYlCyPJwhSNCxOO04xhOJEcwmt2Wqu6lXIARR
lv/Jn2xhbsM5MemILjpp8aAnVSHzGjIKw2GJngMaipZ/6gxP2CFs6+n2x69fe/iSiGZJ5bBlIj/+
vnmcKiGropxfVefBgqVZhcsRkEG/qtTBjUimqZv1OfklDhoH30VcZ47eL1OUhXBhBVv+axGiSEuN
/+3khuQAiGzBb3T20R8aCwX7Pmc2G/34BypfTp8+Ki66JqBl0g2SFT+P0SM9FCSJDKqNy5JY9E7c
9MraTw9jxES1ds8dk5zItbRudnpVSCrMHShzZNpo+9Pdrbr72gItf70fF0Vk3ApGPggWiyFroB2T
LE8ZBEMyBsTzu2tdscTSg4WUuf5Jnwl/M1ZLu/tDdIrPkAEIMgPqf78Y144CsszuOU1bSAu97D8H
laYIpWBMda3xImjuiWCFkFEyYk/OIcrMgodJ697WXsfRyQXHklwRmYhPK3ja0qJsh4uFKUm8lHFC
lN6IqxA2bfdAIKZoeufM63JAPzFekltS2mtv19dLvzg5yXIuhGVqUmFWG0IJTogI3ITTNEOrwLXe
wQiAbQdv5qDEAF8C2hGVFQM4xlcCND2OVjnBMDe+8WsFuAwlxxItHWAGeWHf3/m2blW57Lmh04J/
Vm35qTjEIKnPAxqm4jFB2DslOkDjdtXI6x9vK2qM6bO6XHO/XsLFMjOkQt83EpcwtebqpWpyqDzv
kO4BAiPux3z1GZ19UjF6AkWeoDq4DdsP8oFxJnDIfRXQp8hMa1DNdcu0c8EmxfpdkGyZnnbnNz7X
iKH8FLI6/VlpeERyIlLSBzgMnxlJjh+QWGjNr8rYnhLK8q2/hhgTvJ9fOxU/EW/ZjCNjdrrLTi+q
oswKmg7xsMobB/KEQkJutyi4U0CXdee2cPfaYe7bM7pYl3Kj+X/PqHARUyyzAy/5g9DMMOMndOU+
wn34y3xDH0rC0BYbgjVLHjgswUYTX8x6HpDUNys8YueXOArUG03xayUDmYqGiMyXZZN36PsbVOf9
Kcssnff6A7+kn96P/q6KOEFNLo0YWaoDlbITEIbcpaD9mMsSQLVvkz3cgJv79/RjP96lLxdz+S5F
fdlFIe9S9YElbVYSdQ0iJdnc0UDiiuTMDj1dXBPKgGnN36m9F+0Jp86WeUTuFBWM8+8F64rRj6hl
EsBgMnK4/C/S3rM3bi1b1/1FBJjD1yJZuZRKyf5C2LLFnDN//XmofbFbouq6Guegu1evXmiDsxjm
HOMdb0DP/PXuaHUzC5pZUHAMb6xXMi8KglLTtQU95Y9kEtG0xyJ5Ronz2eZE8Y/ZGYsVszjq5M6C
OlMjwja0C/2nLKykG6ak00MaHVDpK5CfxFstvwuNLarZ4R1a0fioFlAFaECR7z6CJYv1Tn8d1/IO
d87qt757aAmErHF02BpMVABlC4ZkKwM69JyUU5xqZathyVW9BH99EdMku4ECNie8yYC3ArbwbqO8
JExxjPG16B8VjbQta2XBzGpDbAweas/Rr71hF+bKX+7hYuf0ijaJ2pR72K2hPKADDJ1CPOJ6TJLy
inF+fjvzEl6iP8VagLiqr5pnBdoQjkZdfDOHrsLWunIQXWABUiaLiibqeHGjUl+89VIXBwPZyvUZ
ORsBnLYpEmDiBsTYYUj73rv6NE/zfReNiqGtwHl+4VFZMvB608udh2cA4cJz9dZs2q1U7sxrTjUX
6PBfF7j4EhTflMJBZIGkgSWyI1O44UOavmTr/KkjjgMgDVJHma7z8nZ88t1mJUtHo5rLuh+B6zsK
nsNOPZLDd4UmcLGsoLRW0MWLJNV/q+hrcujChFGMnDj0v1iwUDnLewV4Z3BRWBC47DnDAIWPXLBe
dlL/rjWINAseUBy5gUtGT2D9/fd3eoF4zO36tKjFOyb5hUTEI4si+g6jPbtr7Cx+ShpqOQ7kddve
CugSi/owhs8ouqz4DA9HdPQD9ihi0K6E9EwgDcwPRyUUS8Nbrmp/dOGV+fvFzfbzMhevXTyOci8H
PFWC6ipYZ3Y1vUDz7B/SPZjiD4iPKWgVXSbhQqTNTJjLOdKwF431v+/XBTeU+X5Rm1Mmo9dfjkLF
QS7Fwezqsw9ehhu9SvIyzuIr8WexU90AUGt6MM8yIWCnebDpHXVmnaFKSN5B7BDo3TEXb6DrtCgX
sp/kKKjBj7HYkhrWIpN5DR3rqmjogkT865oXcIdk1p46zWueQ1Gl5t4CqUpuMU+OnxsTONsbVrX6
UubrDvTc2xfWWZAe4Ww4UCuckC1RXif6EaHmKqDY1YxVBKIE36J9uXqOXcBvCZ9A3oSaQWRquXjO
E1rVLs2qeakYzc4jGKatmK6YRHg6AqxL0glCzW3HGz9l58ZDTtxqhpu2a+Wq3fZ8W5Zn6ue1LHaS
qehGEeX/XJ995DbhORD4aBfCYDuRCz/PPSqnr1Bgu7PMrmrAB645Gc7I2L/WsCiBhnqSRHFs5vde
4Twnx2w7kM+w4ScfeycOHbk6MaeLPsBhtTz/+22/+NkB2OlkecoGZoOLftSqgzAKko9b0LpJ4wLa
oTGjLcMepz6kOMRld/547hGDHgmGkfBKEhOI9YJ9rWCXLt6J/yxlaUNUykNZ8J+5YJfWU+OqbIm2
qhxgBrjYlZJ62hzj2vE1m1083wXXQMOLX5GB0QJmqfTK0vLL9ySxU9OkqM9etJ9fyzJARXdOHG18
E/OnsACqxMUsZQcM1I3abIzsUKDGbeOnsYW2BhHW9m6KdodFmxUcSnWaZy6l/NREvwMSGa88uUu1
AyAjDBgs61nwAnINBs9Q4jHiGCQQtdloxf1opzfGWvrtHQ0UzLPTVaoip6Jgilbau0XMDT2PD7ty
jkyBu95fxbTk+Yv59jZ/WtRiI9JirEmznEV5f2sXCilKnNpuyRmUf88G0PDwmSqQUDfv8A7MP/PW
JBvW6XCFTHYpnu46aZJXbtR3H2ELn5r/3KjFKx7LU2paYkKhitcE1ol47yFSWjHhcwVt03cntIIp
zrIp3xpzeDpCvf4vmp2LoBOEBFSDgMIm4PDXgln2EzNvPdZRwwNk4iu7hUiavRs2WNvjMhKiaPkv
JmYXG+HP112CHVaS11WWssMUxcrDxeUW8O9GdfONRhb7Dw8aF1ade+o2CK+Ta2Jiabkitd/VzPCL
tSUgNM/ClDATXc6ilBEQakyD+jzHqNUbLBDv4n22BlIqQaSR+6+63ypdS3bEof2WsiSuHs1bzMPd
fquKvxoctA1XQsQPbHuln/kQXX97dXWmBjhsyrwui36msPrCayZ/Xhu2evTXGxxuC/NUSNBaH8MY
L8p1NTlmd9L0vYEJVoJejK2KDDxDtjVtjyk2grc0XJVwVlsONbe3bhvD0TQiN/dkaVJXFeJP6MTI
WrL8PWHoL95WmDR5No2SdZaLNzU+a9J7BK0EMcQoumF1wKJTEnZKhKYzs3VjZdW3xYjfqnrTR7dE
xFylKFw4oT92QKogdI7W8kaUcljqdQsTcgZOTGhEmAjqm7p8yrsfoXzAVzRlhjcPUNL2oA0r+Lca
kJmH8X736DdXPt9LdI0vy1nUr0ZOk8grU53bau1jsbieZ+B9tFGybeFSwzRAtQwAjZ12TVn40eAv
XglSw0RVQVesGDiufv1i8R5P80KsUB7YYXKWw1sSbcE71775ove/PX+tFI4Ga9VN1hpOMgq2KFuT
DC953SgbZiF5s7OqNQm38p3p33kiFiRZehBXcneHpcqVbe7iY8PlTZRFTfnuIViNaAZk+tczedwd
MkjYJfOWq+4MgqvxkXHnOeGfwWboldoJZRXzcFJ3r/WPl7Y5iAD/u47lMe4rWZE2g16d88RprNXH
aMPO/4abuRBlp4HVdx3hvtR6fbnq4ustQRMKWL0g+tZtCcyQ7eCm4uk6PGPsoTrmuIcbMJuI82VO
NjnKlrQL2z0pvuhRnDkA6Epvf/m9/XQfFu9t2BlShe1fRWHnbzss53htCT7gG57jlWzyfWf+m9Kv
pj//b2/Ckq3eFolshLIGW52v9nlIHmLkPcGtWOBt9T/SXEUkysTRQBkJwhao7cgc8LzN9R1fEi/U
2DwYkyqFApOx06JMIX1hCuVoqM41byOKouZBio8ChkAIhDmMA9s7xTfm5DlJ6CStCzHRGg9pMbl9
j41VkEKhuyHxAyxcxd+x3mXCSYSoLtxViOBxTyoCNy3hl2a3afSSvwcc7Qjm7oWzTMqg5pK3sU3v
C5hd8aZHClptqvQU67akVBg2r4cIIesaL6bS2LGBxQ0yBvhzEBL2DQ5BluUiOkRaJ2dPRfhI2ed5
6FBmK7cMn04YD5MbVH+rZEefUjP/5wxv1vo6hs4q6j6+RWHUbfz6NJIrbvaYi1W1Mwq/2uklkbZj
szVJKB52vb6RAASk38SKl+2heWIaov1QUbZKYHowMsgzgU+rXMs9+2CbfdvgdGmOBxA5lJf8HfKy
IllKVXjdiogBzfOw/ohfy0M73KbMq+OTke/FXflmTKv+Lng27q1NjaDjT3TTrrktnH3PqFTaNUo1
RME7vLRuGDRs9aerEXjfsWJLBJeCogzoaDIhWZRxTddFeKIbJY1jithHxpJY2wZn845DOP+lPBav
s22x1EFjq0yonhsPcCy8MwjAg2JjZRsDv/Tpfj5tkzll2pH6K/jP963v6xKXW59Rj1prFSzR7Bgr
VTtS3GAwooOntwYr2LWPKSLZdXXtwtq3Endx4cXuJzB/CcpM4cIETwTDuSY4rPRPQdythqKHAEZt
BcafHsCAeGyz50ec4k5mrkJ9jfAc48yo2c65rla4jhx52FginyJyLzhkrgkn4J4EryZzEYk7AiMm
5RgKJ1N+b7L3HtJNKt6F5u8kVe0WAk/9mmML6Si/QOidQr1SqH0nnS1+7GJjHTPi60RLKs/6KXzo
5rntznvkBzyDGivuiE2u++8NlW5q2dbMl5TQPfDi8TfLTYy0AUHtq6E8gwgnOS4sN0ifaCSIzCqT
vSi8hKm6VVCb5WSojekK30DvPXx4DWRHfTcQdWveevZtae1Kcxtzq0sn/AWlo3YsO4estQzDIcx1
Vpbbk53b7lTkE1hatXYuO94rHCM8FHyk3+PZkjaD4eTyqjRSx0ceABP9BJnCZHTPW7+DxEvuequg
1N6PgfML17HR3EqmHVcOdE4p3OXtrstfcvEQkVqM3FfK91XCBgVU3jr6OvvZ3Afk5Mq7Nj2iLhW9
ez3jqwl+Uiw0iIt979B56HdW+UvZ4JNgXEFEvveQ883mX8hwDAO7i8WHnuRKVfQ1rADzyUK8oa41
xS7m0NZ1u8nQd6jb7BzjRo5lLW8eNjembSRblWZzdGQIZrv4HSPHq+5d3/rtr8v6+AY/EWiGcWSz
7IXyLFWvg74tPRpbdT04E6J8J0UCik2l4HTA4cO+QlLurzgMUid6yBivS1u5hoG9D2DOzyEh+sO/
X9HvoPhidYsdIJIhFShgWWcLdRfge72b0xOFB9JKU+IxAnOliofYdDn5O7KdVtYGbZqEf53hZA/k
0MzsjkbY+hhKXaN5fO/6FmtbfLBW3RWk0MC2yDmuUfQaO5EMJsEV82AlIe30bqOQXvhcIqkCA8x2
mbIFXyVvCjw6PKqS05O5NnCc//Da17F97SAnr5hRXmt9pLmg/3IeLla6ACfjWjOaUeIZ4zvg7cWZ
EkAR+9Ks4v4QJ7b6Nru8YCdpeNt/Pz/pW5n0cWWLgA1dk/AIWZRJRV7lk2fGs0zvQeoOrVvAhwn3
dXQTVBsRUcFb9669G89NaFci6axX0bePz+r7b//PChbQTTUNaVaLaBxDDw9fGJXd2zixsfinZpBW
unfuMSzx5R9K8tPjwU0hrhUtewoJp+nPjg/UNA4lGpEOtuZGGM+KcDui8PHvxebNI51JLd99LOSw
mmpOQ7uXmp2o/ZC0ra+vBUa6hu3Fbvnk3w+zqr/EhLZEM5idJP9nkb821n1+wsGlHvZwLc/R7xop
/j2oZCPfUsla/FkTR5fZ2x3bZEf6OdglWcaUa7j/PhMVZ/uPWDHiYYUzg9y/aN4LJyXZir/4Vuzg
XsPFGOXWo0/AVPTSbnx3iu/fjJ/zIEs/BG5JMTGEf4K4WVEtZeLr0N7qL5DeRPK5DKd0MckIYseT
n6biqImvZDVk2e8xf43u1ZtWwBOAsbuK9KLGyy13LOreCY1MizUAip3KdEijWOX6AwJic1pbBuYT
bCg/PcrGsLidhbKYXqDx588G++tMhcuVi2Lh26oZigJf4munm1TqUBcSna58apyCuFTTGU+zZ742
64+Neo299HXb3Xkn//bKfbrqjCZ+2lKzRhCLKuKqxZuEdZxr4MAyO7e/DyocyRO1XPXBmghgUO6m
Q7fCdqT2Ttbe8u9DHaBlODNMg347bHEuraTX/4I3d3Hb/7TGBQaQBb5vxBNrnEcVwD+bua0etl7s
lHveWyhLrrpqCGNOaeo4opDbuIyb6Uj2/BfvxpWNYt4I/nXPFmhejaKoVucnxfzkiG6tCH/V5R2y
gbm/xOdtj6Woht1rvavNh48cpn8v4Pt8bN6pPt2QxU5VC4oqxyMLUDeDsEdUJIJzzXODGGcvc1um
W+2lM++l9i6RfufkY/W82VO3EYdNBc+tsgdCtGXXsqtwh+8y8HQ929GeAs4lOX40up2Y3IvqTpAO
c7Bg4N3JnhMC8Fy7k/M7/a87udjwuljzdAGpL3cSSwPCxxxs5W3tlJV89HP+y9U99uImDwA8hxVQ
XC9Z0qEmlrGeQTtDRm7cqljI6Rtw4CeKlgx7RQcJr22VNr70mLdRua/+/ei+gyTzo4MDqhD4K37n
wOpC36QWHF/kxX3mQiFvkjUKuWJa14NTo1RDPBt1uLb3HLlItz3XENyouGuhWpC9vBclN+se/72o
7yDbYlGLx1DUVRnU/BXclVIlV/eGsAdt84i4ao70ePMEAbGBRcJMcxBI60h7sr7gGQ6HSASdBckX
flKw2j7+P6m0KoZ7VT+RTOlF6MpwrNJ6++oU8+LO9elOLmpUEScyWSPkho9AfueAG0ebzFrtz+T4
EQmPgV7Bbdn4ezgpM+yFKHNY5+DWZLBHsKEfybskfB3gEKHegDMjxFcyj5RrD/zi5vW/yzQ++ppP
G2w7qEEWqCzzI/8vFnexzs6wpglhpk1ceXojrD5oE/BhaPTaeotfhhBta7LWMcmycZ+NaUz+C/nZ
xY/v08oW9WozTF7fRTx1EBdj2xhb9pLJqRQnRZ/jHyfAk0jfpJvIg533MOiHJnWz4rnc5SjhTbpS
ImAJpL02/Zev3bFFrZoOEQkR8+6GZQ7cRIhm6LjNJ9E7wxIObIPoiZkm3VVrwz+V1s6K9lX7RClK
YLCdBLusZJS88q7GjakXFsYrBXvXwoyG7mhxDum9WQltxw0b8JpyNOU5AUyjnEnWvrwJGUPC7mRo
a7m+sDbEU1nt8NZoK8d7m+o1LMD0bxoCgu36DN8Cp6i3Y72ma6H3f8EYj/yL4rHy71UMaSFF6vFx
ViPVVDGbRr9TPcfCculKW/2x5MUG/OUnLY4yZd4jdWZT55Rvx1rV+kFrNzL1po7aZ4/gYHASi5se
aNvEcypMo9qNrj2kbFLYknoqg+ENho+V3c/4/7XjQf1+PHxZ3eKc8zK/G616vuFrde8jeH6eT1hy
pAimRN6ySp1w3V0z3v0+rJvt4GaKNvMxhg4fU6pPX2wiaoFYyVw1k2Z8tKiYQ7Mzw4RBSBO70dl/
smzcAobULeH1YSaD47UdzYxN+eoud6HW+LKYxceA/33XjhqLmSdBaMegfklwdn2Ho4PvwpxI2sOi
W9D3IEbJoRntGKlbj2R+PZpg706zyeR1Lc2mKU8JvnA//n12fGcvLO7WsmyNcq8zRRaIV92gudUd
tUYQOvVKeQnWG/kP6Fu85SQDT8H+C340xolZd+U9/o6iLlYxv0mfnhmcAV9GYFdRSBjG76a+B6Am
ZgaTuWDvRcwbCocUDl0sVhEBNeoODliwHjOO+jPGZn281jGA82YGveD6MjSTo7qO+JOwrfp7PMRk
ZI7xzlcanIiJQnDF/grkcqn8V8C1YDuZsw3hUpUwql1aVXHzPw8aNSX7HtjlE3kI6Cl3+LfOA9hr
gTiX9trPV/3gY3y6b6MxWVnoc1Wr+aABMaXKmyfCp6xkbbWb6hEQ0w7ORIr9hCWgoF0X9IOC7Y8O
sR0X+XUT7BvVkZtrhPaLe+1/bscHFP1pYWqk+2qh8kATMGWpujeMh7x9UCuIxycNtwjMbmztNzGc
bjyuFflHFZ8Zh0o3Nc4PeMhtDMI2MDx+viZdv1Qrfbljiw/SDKxYkgLumLYqTfydtfHQxQAkpzY8
ZagCplXenVTSZUTGxZ3tNeWKMQVzae0h2BIwFd1MmkPZEXBK1XMqJknoWi46wWhL/W5kAsI/vraN
fLfWmb+PT7dz8ZWapZrmscDtbDAQxcnrUMqnwD+obnwfOCGfB1bBRwW6OjFn7OZD+VSN+6vYzoXj
RsJuwGDcIc/Es+Vce+Jc79RJF8/ieGqsk6G+ScVj0+xF9KX0LcWhaXaN9xb1N3FK+lVJeUTbIYzP
fRSu5GhcCdPfDiai9uhHJ/WXnJ2h2ZUyWVFro3LK0uavsnJfw98vaE4l/Y1wFuwikuhhFM4M0ifp
Rg52XXuuzP0kvfl01vzvBpvP2Q8qQ4r0wk7QpCuxxKtym3u/ZluxBMB+JJlBCxG/IhPw9jKnD2ZZ
pfDTqI8gwwFOZ5oLJVqYKEFeCrDZeEDbdhKKY2Ueu8jpcVuBzRnjnGg3+svYHkJhMxBeg1SzOiHx
wp4Mj8tkRKUxD7c6E+b4HPLOzCTsN2W/6ZJDZgBW/BzMQ5W9CMlLpuxl+GLBRox/pchQdOEJwVZV
ri1/R6ZCnr621blSzqG+V+rChr5B9mA27JWQ8I6Xfx8E34etlmQaBm4uhB5h/rGEz6qoVDJhVLNz
MxdFDc8LAB6n6OLP+JRyYsa7FI1Rd0zX1wKxrl560b+0/SiP8aRk4GOoPOT2QQhcDSACAAe2yirc
if7GUu6JnQLnZ2R55fS5eH0TVyYUdCSZfhN2NolvldVoZWcVF03EtvVWtq31XKhKxqoakX+YeOsD
G9pE3NXbf9/4Cy2lhFfWf66+qOH0JJXFaTSys48Xm38v129SeatpOylcy8lmim8hI6x6oHFX2ESG
PTBQYggXpFvedzO1h5+s7Url9l1KxctAZJIlSZJCEtZyqqmHjYXpZ4XcQIOeXiELmG5KXj6iFoy1
Jq4QzyADzvhn1rpr3gkcrcO7FpszgMVMQDug23p9m5Bn6TV21NyVc7s5vRN7jwNLvEHjYTmj5ZMb
RNZ4jG95czcKr0pnrGNg63/fYPV7GTr/GN5tReTf33RhqoJ2T7fy7CxupNd4Ox1EJM0vFWJJxl26
dPbD5zB8070HWe5XOTQl1bE28zZq5mRu2AQwK5lj0QVDZhXn7X36MVWJI96b+LitombTjyc13ca/
S5G3A+Fd7wTigfg8YSWs//1bjPl4+lrwf/0ti+NLEzurUbQso1CS1tiarKsQGCI5SfIvc9cw5SfG
tPIw9JPdWI0cpdjjen4Sgh+e8HegHDIFjaQiCu//z5FEj25Dc4XbYA5u8kPF3GEqN+iOp6fxnMPa
fSpv28LBwhXHkOReeoK/XtxnPxklZJjcmijk0IQ0t8KfHkeNh+q1frduxXiLm9EmziYe93vg7zV8
d+Tu79bytwHmG4x1QsURHq/xzy6MNeXZYw1cBniI/m7Rb/RSEuRqkuVnD2oceBSFP1V/hoB+3WM5
yGft/RfBLxcOZy6LZl9WcUySvjUcEdDvqOR1DiYkUGSJN6qdhttM3erClrAqYuuEvTbewrxXXGB/
0p+GY5H/wuT13y/Hd1M1mGbAUuKcf8rpvBRoN33bS3FZledQXWe0oQYuKHhmIlkgvQC3O9gVij0+
R68ifs4qsoSVV6xW8t104ydrAZjgzTrJIImV0+1JIGZ6hN3yKK2Cdi3BoaCWRWgL60P4BYKwFpmg
hk7/hzNxzHdC507RcxVtMnU2qP33L7vQpcjSLPOWJB2nDU1ctO5JWvgR1Cx+2bu8J3/pRMtNYabc
tJEr/0nmNDmbKfK2f5l6W864+c54ZQ0XH/PnNSz2aVPMWyvV0vLsC8dC+ZsZW5ROKlCVf286infs
u5dRuLfETeeiS2FEuYkwHDSf/69uBRRQksolFeORr63SlBi50scRJA6hR5Zw1+FnjXiVjudddfEQ
TukASDNbxz3bsbydTZrvJ/kkbkUFSv6Vw+tDj/N1P5ofzH9Ws2jcKmrOdiiC8lyFmDivU4sohX0O
hN9ixTswk3FK/eAhgI9kplug/366bTeGuaaKmiEgXGWZc2HGIfIQx9dM3OAex2ZBMNpd0qYrfBE0
HEHZjEv5d0wbXFablLHB1UnKBXIMvwQdPW8XEBHpj1/vqxZL46A1RnEOn5PH5G7y70aAVKqd8SBK
JzNZGVvtkD+10aaEGDP7DFibkAS1BP6ULZygbx5N5beRkxhC344FODNHO3z599PXv4N+X1e5KJVM
K9GRo2jFOXsVtZXQv4jTNhdPY+rGGkC03XQr61VxtJe6dXLigzmnrVlao+VbCXMIbdchRgeZf82J
wTmAfP1MTyEabQwwsf3tvV9WfmNiWpysMdkId9a0QiD02h4zfR3+IVpISVZucFAPVPV35IIL0UFN
TiafoZ3WNvHg9W/rT/j7Wp/7UXx+e80+PZwFWFy22RQbGQ+HY4/y+tccq8A8UYoswoodBuC8NBLA
hcFXR06e3ARXiojLO9B/VqDO/JZPDW1WKEGkT6ygh7OG/QXOLBjVz0D1uuzcme823BKGhsUzHVio
30ooDW0yya42YfMT/setWCrkSOwmI1exijMe5ZC5UXRxzcCRnJnU++HNkognUd8O7/p6wPnnqkLh
4xj9vgLCKQEXGXYvN2O1V6JRaHpi0jGYaDCr2WNdHQUQnR89meYNnnfzO9HIH/Q3YfWmBicjtSUZ
c/RNhPwfymB9gOHRQe5r2QPoD5Eq2/GEZntd3RgDLu2gOiviSnuY3r54JwuqPVa7KEFWI69w3dOC
U2Mc+qPkJnS50q325hPIRCgFblVn/SEMkH4SYB4548O/v78LJBEZ8xNR/B/7y2/aqyDAK3Jo5eKs
qoe8d4pdEzpNt6nJeVR/Fc0N2wSzf8vu1ZtqfFbEcVWHz6Zxyz6WyT8mV/V2unGKiWr0+p7qAO/r
yI2vvKwXPxcN9SlwFBX8N6JfIgqpVU1tcc7fIUxio75KkPqRm0AcRqQfwLLn8Rx+z+zBhPtes3y6
0FDNd+l/r79k8aVdlTSeWs2f60hTs52GO/ZOe/yBcN56whd8nvn3GFp3yOev9C4XkDgujh7TEpkS
4texqBW0cBbf1nFBP3XjC3c+Ca+u75o7i8ulK0OnuIcCwEt6rY38PtGaL2zIeB8D1uDn9nWLqMw2
CEpt5N249+7Lmxr3esQZdnUQd+FORZ8yZzYk+35bb/0r58KFJhJHIgmWPRUKPNRl994VyBeDuKeF
3cSE3ttQqarqpdTv/OHejO6k+DHPH8LuhFUulZtT4veOoVD4Q4qe1elt/mAa8dAGV9qVC2wgloUj
NGFPPI5vMX2Z1k45w7O5NNbf5fKAEkz+xdeBCwHuOLyD48TmtVcEDrErH8HF0gRnnFkRi04GQv/X
x9G3hdEoZpOdc8+Ngfpqt4636YP0iEamFv6a0UYsnzTvR4amtLvVg/3o409mF4or/Ear9oSBvkzm
PdPFDwFjIEH6eycjdfRW4av525ycznRhKQjddiieRvmp8Ldxts2Ha5/zxbMHg0BZoYmd46sWp1+i
iVEbZj2OwbZoEz1dWri3n8S4gTVxSsdXCBOQPRCSk39Qbaacut47VPIBp0kCaK/sgBcqEFmU2VoI
PaAWX35emdKBdZOHeg52cOFJsPH80xC6GUO0QxweWnwXZ4X2rddscF2tnmczpsw2pLVsrcsRPj1s
n92VNcnfz0QASTyB1Dn5jyDqr49alHPBUkLWVAzQQN8s9b1Tj3W2n6bjTMXdQ8Y2qQsIxsFKHR5M
dsh3erqGaETsdKaePVvNr9ynS+3C5zVpi4JhMiqrzTLWFJHI/Krjm5uX4IwPgjuN23A4UEzJ2Y85
7SZcWbC+x33fvQuwwldkwv/7/lz6FL6sZTEqlo0hi7p5TKBuxvzQgzz6h1jZDygzETnKvc2rD/9L
I1H4LnPSTYV8GaIOM9nZgnqO+jm0HqyxVUMEqYP2jqRdpDo2b6BZ2QFpDNFNYbmczxoKvOfrnpWX
TrQvv2B+Az6VX13ZKGIY8QtqtxoOo9sz0iCM28ckMcJ29YGDrHg28r8gNipH6/PVskv8jiLJMse+
ousm1g6auegP5FyRArMrPhzLVQnZC1eaLTtFpO3GK0EeMX/fP5XFHWGk9N0jW4PSbBLVJUQGkKhC
TiS9DP1erw7T+GrhhzpuivonFPHIP/viQ2EnW+l5OhWYNSmraU0yQlnZM7Wl+y0dRFfeD/Qax4E5
8w18Wc94rTlIaZvinSn+TH4wNKPZix3FXBs3xg1aOu8PaFCCNRzu8eWIHNt0x2ij/pCCdTY9ICiZ
ClesbzNATu9DpWGtVIbIVPnAFMh+KBMyt8SHuYyPYfhg6rB0CSMoI7QvHlpQonfjJ6JAgpYddN//
wXZPKNb+7TU+8+VvCbtxVdcNJDDLyX2BlI9kXRPyOCa21baDQI8IAXyNierIIVI86d5fXXdn77nh
l9ru6+axMWycA/DRu/Ix/f8sRsd/TMff4FvOb6N1SlrVsDzTkbBzRiG3WfCAdaf5F/qTsU/0fZsf
jfoua47y2mBOgyQVB6meLJUrS/lurYl/jKj/ZymL7lvIoymOZSivpKOL76a6nspdRdrjHGWJOA2N
DlOY2E1IfXLwiYoEN1H2ebBp/4AqO/m1MdWF+ZBM6THbpIJOQNBaVEBZLoVpLxazSVrtMa95TLSH
tsCVhYQY69EvyB9CybeLHJ14E39fVtuGKJ/ibnIH6TaQt5nJYKtzkp/XPt8LpADMRMDYmW7MGNLS
G0z3AcemEtRkkp6LxmLrJUWtuMWHtZyHDCv9bBAhnN8EqbRptJW401flrm3sVtt5HKf2vzfkC/g6
yzHg51OYWJhJLjaTJiv8DEu5uUCuUzQ3TQ8t4yy8eNZRrW5k/5zO4nPyDJDsl28eZGVyz3onVI4T
BypbcbYBbgYWae3SO0Qe6WbgYU3+gA1YpJ0T5vS2hcCTTh9KrZtlV37ApQr/yw9Y4BCUKkPumfyA
+NkjrsdR9FvjBemubYiQOTVGb/5NDr0jDX5oV8OfLxTaXFyD3qHBtAXr/XoYtJqVQivxilm+wnib
fCXJUe8JgL5rsLs4y38BN0mYv/M38HbGFYSsjNp3LpESqDs4Uc/Jpp7bAYdnV7qP7z6BfJIqRSf7
wjxEW3r/TJo8JgOBP+cSk1RpNdbHHgp4HUM5GW4NHeOD4kTv6JGPpLJ5R8P+QP+VHMNfMdlNKU0y
3k/BWyYCKTqpvNbZ5PytyF6sRiBfT02+tYZj6RH6RNA7BeEuxzfhvf1RbNXsiBilXxv74FCFpwE/
cos0JYaf6fiCoRCWdiPaW8Opq3t41DmTb+Vx3IW3UkQeih3+Dq5ycS49KU1UFPoxGbn+N1aELJZK
LKrFWQAwko7ivfhgHHF+2Hv70FjLT/2pfTLIQ19Pv1W8pI70SW90p8QXBekeGgAWh6caEOV0tZG/
dJx/WtmSOZH0oTGpESvj9cGu3B9di2O3tfV3791AnoOR+xqD5GqrnZQUN0OIkQRaajyjfcjQZ59t
rhlbXlDt4ORGz/qB4HwnLkVdr0hN0RUM+TVzI6aUyuvWDcs7BbVx7QQoqBEUkhET2dDu88PU/ZJx
u6+RztDPZwrB5tcGgRfrrs9rWtRdZamWkWewJvhLBFQ5VreC358Vju+WERGKQ35Tx0cfPxFDdYJu
l1/zqtJnWH2BNn25K4szRTKkzi9lsAxha25UW9vmkx3m2Fw+AWHKmlNi6+e/N91z3WLCHysEGvPY
0vuGlCgRw5HZkFTJbhAQ9tXPsCHW2m/2Q/zSuBHmGQnkaT+xR/lIZ1cq/H/uaflwvtLZZKmKGOXp
69lTghDFo/kQpm4OaF2VTlWXKy8mJJpsjonESeNZwUu6jh4Z1mfBH6F7bIS/QoTGi803ComlN+6v
nrfz3V/eGx1LWuyiFdMiCPXrRpgm9Hr0ufPTEQgKVgobl6Vip9uj5hTjs5cxwi6sH8jpi0dt3w1Y
MR0T3fG8J0RCTnvtWLt4KugQd0WZUAqdVX1dTxGJcd2LeXEesGquUcKGZHYRyLcJmaGe8G7wbhCL
9A8KdpJ/r72rHwj9t7vx6eqLAY2SJFEkRSnHggGJwymHJ9VAqJUQdUX0Y9j8MsLjGO3wX8PvrzuE
xQOImEEyzyZSSB5xQMb0ap/VN2GENnNv9gddgf3hpMaGSbgJm3tKiSUBbG5sb9b+XyUnzX3Yv37B
oiwIQkHpMyuad4C8+FPA6t0Fb2iIN9IAvm+TW0r/5Z204RbYFGM4ZMPQTlezT5yCTYAHzzjk1AU4
Jao1cvMrDmMfVdJifbPxroXbMpXUt4wjLfDmKBINlAkzdOtXHNwbw0HufhvardpvpdQmRxAJ0nC/
rrWbgpOKoFDtZcIS1qI0BSK9NYI1obG54eIAMo1Hv9vWMqOqnZJBhSH1cSVGjk8QpLZJoaw/RuVG
VlyjWuNaVKWENNxU+sEPH9RyNo7MypfEuOfd6jS4SLc4HEHhfDXXA/xSxh6mKwsImgTdEdTR/j+c
nedu41iXrq+IAHP4y6Asy5Yc6w/hcrmYKeZ09edhzcF8tkpTGgwaaHSjGs0tcu+1V3jDABkgq7ZJ
TPRmbqj9yP1nuk9na9GMDxaJZ72vf+FSCtDH//QbgobwaQU3dykJ+t8f2TKQkIakxrTpL6F3va0N
3RcH4AgFI1anzhBMRodPMZft6GGPI2TAzvasuAI1LixmlJq5pNVuBK4WPZnJyYxXafAu1ztfXFoD
BkUr1GAFY6lK2C11L8AlLcKeAeHfZkjJ+Nfij3UCFyxmF5UujEnV+pigElOdHyX2veqB+Gnf87fk
Qe3tKppNfbHYmu4SPLn8hUyigStEtO3hqANBRbqQpg6ORrmTz4LP4Lht9Tz/XSbu4TL4liMUqNpZ
sTBoLErJg1kghU2hvjp/iC1Zywl9fVzvrCUZWecm/aJEvGDY4FeZ+XNrdkYaNMdz5J6Fp2ly1FeV
jFayz/jcJi+SNs+mJKhBaP4w98LtMIRz4mMh0C9ImA5QwRzAe0O1YL4wHHPY6gxpLNs8ROvsddqg
VcDxgXWDRDawVpjA02Z4jqq9bgJDV2sSQ5IvHNFmzaxzdsSvuH+t3zo8ekWchrcFTXtlrUUHfnSs
rrJwUyZbbdxJA2o74MWyh2hwyL8w/HqCaUlVdsws+7ybdTvkVfokrswVSPhjcSfv/Bcp8WQRiBrC
pzb/y5fgFdVn7T3WYX9XlgMfOXE39b32pKT3Vr9XEfc7uyUmJcjnMXLzoUsg17FXJa9oDuMZYAbm
w/KNOe8VAipOX3AyNAvJobnV/D2yZyQBZxnD77mj73W/zLNTfxrpPtkXLw3S1PBzAboSiUhqwcCY
e6xB3OykfMI+vpPue9yqlsbbrfvvCuXz+6ouspMJb8s0rFlV78Cx3ujP434cl+cf5hs4qd6FzAzl
Rgbm58qQ7h//XcRdg5t8eycXmUnuh5E+xHV+4qBCIpAd1ZmpBBxIb1zMahWdDWRQu9XNu1Y8fnvu
RdXvl6ORmG2bn4wTuVBDexGrWQQ7XfxBm5+gNpTJbvJV9MQ1uOhmHUW0SRrcudtNk6BCnzryku+z
KNm6jrDwj/j+YXpxdlok6ZgP3GpTXEsLvi34Ii3QsmaCA8iCk+dZs8vCo9w2juLap8vk+B+zM1DM
7JTG8fuNTzT/ny8vrK/b9iIlyI0+qSqNJwfP8X13oFXo/8JpjNsmfLaW6Qr9gY3xpis/bjz3StL6
7RdfXORtqVhJbvJcQGLYds8yFsxmcRCPfUfz1IO2/C9FLqm9cVBxIrjxky8qc6NVjCARGXtY8+4w
fzQBRDRHnmy5ciTkqTHSiXfks5tyJaOsFNnRCn8al4p5Hb6La9zClX37CpmJLmH4symcvF20C+uh
VT3jSbmbj7pow9TcSRtjIx+UIxLB6HgR7Qjtae/WmC4ZXiuQ+Aqz//sorOU3U3MA3cnBSr8vmM6D
qJyDIbMKRrSAPIJND8wTMQXGk3vL3DE3n84YZbmYdmnmIX812nlodtLewgfLFZfpI/KznoAmkJ1/
WI/pk3r0Uw8J4ukXLc7trcnetT4b7T5EXujW6GCDL/JsvY/0tJrhkN2ic/VnydZQJCmepnAhoouC
Rzeejb8NEG+OCRzI1YQlpQESD1G+tmBB3Wj7XVEEwhAF+wNwuhq6WqQS36NxPhmSoOoZppjjvWk4
M9atP4n+vam9duay8jfMPRNdtLE9bcW9P62IjY6MlchJSyCczF19Sjcn4wjgMKXNBLtGXVSjJ7/6
VJLPwpP6q8NuFtUXZYPmBRpHxJRk11KBQV1xgOoz9znoB6ie2+an5TSe+Tp+APBWXcgrvXpfnd1W
OYWYocQdQgP9b3pak7Uwx6VB63FjxWiD0pFZmtt+HVNhFXeGvs3v2kclwcWyZVB9V7eYWNv9rngv
dzMhGCS5ui2mh4R7kulmd0gK1wesqKykaIvMjxB8ZOL7eWQCd7xxnK/UWd/e90UYCSLYoLLP+yaN
XNAFrxB/YZ1etBOWQfS/EX26GkC+fOGLADKZYhhp8xNplObLUlzV5mwzVas2OYjMkXZVNKdot5mu
ZXp0s240+JRrC7BEVaWunMfZl9rkghZCLRGtjC73AYip+qAD28S62FXB2JAWjt743gHR/2C6OvIv
nuLCOnHCapGii2suh9RuH5lCOOOrRLtC/jirnpahXcbs3btV+plzULuM819Xe5EIWKkqh4mKvjx9
nPNvywQujgkA2ta2RHdwV7z6n7m/mfrTNA24sT+SOZujk2Kk2mLO+WB0W3ncZ9ELP05Nl2DMKOR7
fys1+xEkfKYh6bFjkoOEsG1Y+yheB23ijRgGGBzAeNX7dxoQMARXnbSkz88fo1G1bMhPwSXhuI7d
JSIFUBGyZJef75UKJ5AFEgZ0Lh9l5TgE+12ovobRoyG+m8wusq3UU8Tkm7re6Mkiql67/FdtJLaM
rIRvYfi1kfJffrgTAG5Zy44CsFQX3R9rbPOmTuq1K8US4QYwYAXicBn+rKrIwlg0spMRHJX8UDQb
d2yOffISW2vJLX90W2WJfHmcrkzll3W+r0Y7pcs4vMxB/nZT6mo4/rIe42K0mkxos1G+oKo9c3hg
48pOskIxX3DOxSJlFIhrsReZK0va9G55778I6+ZNDBdwUvL+RjDWrqUYFo1oHQNI+W9j8061JqRR
2+wEHq+f55Km6QDEm7GYgqN33aIYf8rZe97vzoiQ+f3r0Nx14aIi2LV0gu+1YSfoDzUnWkeHEUsE
dGWtvEU/2lUh7CJ1Gbmimdty+4n6VDR7vq/0gctuXUcH6O+hk++JpqSb6lKH+wXcBIdHyy2lzdB5
pn6bBiRdC4dff/JFAprG4qiMJj/ZUn+GuwaifcvosTCerOyQlq9y8y42T52+A4bcpMdKOebSKSnY
vGhtdmpMsQNtR9yk9aFufynRfTygTDPe5exvoVrVwotMSnsuR8bNAPTLXwnc3BE/PPqy2i8dxZD2
aKmfYvFpoFA4FG+1eAj7jSS70XbmFosnyM5qvaqVnVE+p3gRayH3kPwgYJqmeXrnWL+j7Ec6HRhf
Bow3sXsJlTdTQaoG8CoyLB/5eYkdjMasMzhO/Q9jeoqk59FYWtUxi56kcR8Rzer3s/Khm3AK9XUt
nZQC89XhmNWbVrFFxctGqltmhHG2NuRVAaG5WMJa1KM76YjmUglOGtwGyr1LccIrxFXkLSYT+dO/
764rMzkFDBiTa82A0fFX7tKGgySWaZVRuaXloyjsQP8rC6hu/e903DXtfWk9B9KCKj1GVaUAv75C
AQtV826hk6b5z01zMIdfOg3Qm+OBv5vw39Z2eZCzsc2a5Fxm3HLSolMdHfTAY9l79Bd8RGLTfZU8
itlRDu8arwP4TdG71VVUJ+FTO1V8b2B1WmmO1q7//dKMvw/13MTEUgxtcxMg/cX1O4wSvLFMbE+W
uUdJoTN/Zsgay4zFe1W1X6v+xVwG23Y5/OyRiLLFpwHNNKc07nTs0vMAGsbr4MatTaIQPwar1GXI
QZ9KfAe9qmDOQsuCZjpWGysNeG5zQCpHCx/96FmPl3F3161oGGTYcsA1KT7D+oMcLVKeFWlj1buk
f2nZdJnhNWgNI0O9sJQXDeH5ftxVOMCUq3aG7DP8eW7716DdnkUVxZAtdjn/fktX2Kd/Wr2zEy+Q
s79YQrGBWUMV6u2poQOZMzTZBOOPxlxm/RMCWoRCBhYD7TT6JgpIqkfMWGtM0qIl/ZZwn5a/o3aV
zJyacGMm+38v7sqY/vviLnI2MPKTWJVKexppAKfyTlJ/o81cema3NuqtLi4oQ0RMZwwQJLVNojA4
o+JVy8R8y+KHfy/mzzTpe37yfTEX+4lp77kdSq09TdFOLxe09RjW5yhBTl5eM8LBLpswlULWX7Td
CkizNdOsNpoEy3EjOTo+CLPiOPY4vXBg3Xi6rNLbDM8rMMLv67woHvNAC5Si4qUF9bHMPoPcY4Yp
Cztatkc0OzmZXtjeR52H2J0aPPfqETwBJBDBHTp3rJaoNN3YZMqVGDHPE/57k13UXm2TjgHmpmwy
dz7tsq1OaBlshuGFLqdWun8cOdjwBzF3hpkkuUWttx0W6G3SrJzoRDpYE6JzR3mKfaZEwsCCuyWc
JBYcy4sJVbdb4MPrR0OZ/ZgZSOg4WH6v0CJzUgpFstpTl78J9SprdumIV9sSykgj3VXlyvjJlRkv
LKe2NgM6qRD+wcXGkVMKGxQLEQmUjh0evNEigu5+46X+7WiC3aL4n+VpFxmUEJj9WW2N9gTcIZ4N
19v3aaFjO+ahHYe6rOqE5QqXNJOGhTcNP6f6iCKShKBE5aHEV2iLke2ov8DRbtw+3QeF9+8Tc/34
flnhRcOx95OzXqvElqnflsy1ErpsSAWG9X7ABcZjQBDX2/NwJxFW+0UFqElHX6uGAVf1N97WFc74
97d1UV2IelEMsWK2J0mWbbmm9kep6VmBGxLcq/SRITfn9Cikp9DfqpVHpTMBAWvc8PAxONCkKoK0
4qrVA7TgI/dIP7nQe0tjWU66jdzJ1D+gXfPvF3gF8fJ90cr3HRiafSZLAp+49nqa4fCsDea2D0wE
YDkjU5pxxwYruJqD53cnPzzq4GCWYbELrIf/A0BzXowpqvgsGKBvLuJfYObJIIZCy0U/4m0sPRaU
rwjoFG+p669HBhS1sZOse+tp1vFP6sckuAvgcpjqYeJ+v3G9X5m0f1/ORZiDEBoK1ujjTLEOpVkG
ma/BJcEEAMy2HONi34/3KA3JzVIfFwjv1WtZdsINcQLuHl5ypXST43899hIpJIvhGlO0iw8mVoPY
nBXekZjfi+SNkBn0etGajt5DZMwVG3X00M3ipSA9DQy0zQM+dQGas+VRQ2TILVSi3OpWs+nmsi6S
/T4KgryVwu4kiG5SHxuiheK/D67qQSUqEWxbju3abFdGdKD2OanlHjm5BHN1ZqSMRGZkgHtja8/B
86/b9MubmrO3L2DQxtCL0RiD7kT4b4rHiX1t1+/wxqdwOVUPkupY3QKTIQuKho0Z2mAu+KKLAevu
fpYF+MPNOTfbId53ATEMXuotwNn1+PVljRfph5/p7VkdeW3Dh1WtwGnhKG0xm5+5CJ09/lIjV+cy
ZUjujuuEnnzy88ZbuprDmrIhweY3/naXM7J2SHst6rg4e69kdJ1CxxncPxPwWcMcD0TE7lCbVu58
dHTx0/BE3cOmykCPhrIFLxZshc/Fy411zWf9r6/3ZV0X0XRAAzap5KQ7SQfkec6jJ0nPYIP8emeO
NpIRYk1q4fjjskNyASAy1mkEVSpg8zSA3VtEr7T/fIlazc3SuS11C256RZ+P8PBlhRcnURAUQR6b
tDvRdnFfQWS1z5PynCE7SXT60Md1jCm1vmqfIcfrzDn3pLfYQxawSwxHk89/CkKQWPHSj5fGnXqo
3puHVsN/g66QG+AZ1S2MN+UescobkU35uzT/vvTL01pNRWLWvNwcPijN/VDj9QKQdXLOa/kQYTMN
gmeNRMkpfbFoHSPOWa7D8HBOZlX2/Dmr9mKz8VsHNUJmeMq9GK8U2ZHbxb+3gXprG1wc4uQsJejx
xN1JscNHKfSUdBEhlQfQavjRzRDvoQPr6wGLxPfbn5amcNeRrctuT+cJdciVakD97QqHX1FoW2SA
6upVPQEzOcAaG0M8PxEQsdHo7U/6Tx8XZNS9rF1QFB6M9oq8L/HCz/Pq3z/rCkHs+we4OPdxTqto
TNg78Q7SSVR+TJ0FNXFzfk9qeziFH+UToJQIpHWyCMZFayFjvTArmmdI29mttexVR3wE8xYWELi9
7Mbpu8KOmteHSQv3sCT9xSVpRz810HklKihHytD53iudTlvK9YF2hL6d6YsN/MabVKD5h/997P/7
wZe1fiKUo2mFWccoDqRdsc5okHHJZnMnvVlhIASGrUtsIBm3YvH/sNX+8+iLXFLOqjDsMx4dF4/n
/NOf1uZ0mMdePYVM8jMpoAvqK3w/accx5Z9Q7n2KX43g2YRiaG0MhBCycF8/Ty63sCY50kDPqHgP
hn3smtFW13ZJ6LbRkU7vGevm5kEaUH7ZnCW7pStOuuqO6lrp9vWwy8SnGxvubzjJtw/6RzHiy2Uo
93Ir6Bo/DmYEOZW01IaTUq0D3U6Osicn215asOXjJ79dRskOz8+Q/eda7k1c7q29ZVzETTXRhDoL
2VugVZSUlo76jHUEImIA09LU1l+rTbGUYvvfb+D6VQvkFkAwTdi/OJmZ2gqG31fdqRzX3QLJO3Xg
xK2UEdeQeil4crY7n3fYnkHL7/Bd+1ksQ4hw3o1lzLvorw3+ZRkXobexhMGI6rI76Thy4300bPt7
/VVzzofbmrrKrYddRM+4Mc8WoawDaR+sIHKUXhG5qrhSIGSFYH0QU1cY0tgMUNUHc0Nb/BAeGB1R
u0jYKFB3tOUqku786WQlazFyx4RBL5CpGy/laqr25aVchMM+LJtJ0JvuZJqnCT8dcVijMie5TMLV
VZG+Mo6sX632CHqF5GzfxB7CVcn/rYmANrOlQuDRVPUiAmSCZSRNMs1bxPaXiqv8bBHPkZZnPAiQ
9yIWYfKMBVHrGJwhelTyW0Flcv5xttC8eRGecqDa7RH1jIxM+1y4SrfG63b0ac3btz/v9fr8y3ov
ciSF8VtnjT11WXVMBMSQlpK0U7CdHBa02fVltJpAeWP7K52MfFPlKwaDcJA12ZO6xcBXztZnbFEh
Uid0bTM3X2Y33+nfMzcCz5c1Xpz2Xo2yNJW67hQBiJK7J0jfOHU7LKN2IB11Fd3ubdv/hJdOTxMH
c/G5ZUfWVMeOwIAER0b0wTCXhb8lkWp6/RstGgZnrqQseulDl2MELd+7ZmGFwK1zxMmj5vPf+/N/
OEf/2RgXhzZNA1/29YEfoS1kvHih6KH4psMBeZ5NSVXM3uXq0xf3/QTtqH8HMEPuREL1o2k/g/iu
AaY1N6YT37CT815TFpl4qqdf/Up7/PdSrxZiNFnxmIF1af3lrjZNSpTSyacLcVA+IlBYrlEcYnrA
BDbEtJd4NtfSQjNslbGC4mRuE65044hAut4tadDeyHSuqN2j0Auuf7Z5vMLC6MwyUMqpnBsM/rJF
lEXN8SLY5NUhsbahfCdYq0Td9JChn7sTuDRkiQp9I0bb+u0c4drxYrI9/BXESCt5qHxSUXvQ7Lr2
YnhnvYsTCokgzR3/Ta+3FS0SDIwqypQ+e1WC0UaQSFJd0Jpdv27P65zhHsYrzo2Xfi1LhWsCiViT
MDDXL+JsKBdxI0pSB4E5m7yio2XjBNJS3dexAw5lLRyMFqDXf0F89gkohM+zuYz0VfGbtFpZCsna
+K2ubr38qx2Mr+u6iKttlxalMhHQqsCVcSRJNlO1Uqc9Cos0yZxyKTijuIjDhVIuAWkKOWn1Qquw
D1vWEWbeDZTDm73aa7MmVJD+87bmt/klFyl0ZZimWO5OIxKbzU7Ta7tnDCBWz34I8+qnXOZ2J4u2
X7tAMn1sCWNj0VPwydoKGINR7AwEYeyWq0E9xePmVufgCqqBPftlgReNHz0ahfMYKPPnnAj0uQdO
fBwPxvmhk+9UcRnS0BhkO1MeGClD7l775nMz7DCxChnhp/Uxte7wr8p9/mxTumXlWg/De+aeD7Ls
+dZj1R5iFIyd7FZD+YqI2feVzxftl1er6mpdp6U4p3nRXa7uZH2Lh05erXBQAeKLzAM4X3I7U7aH
btMpHnAfxbB7DhWMrGiJavz4Jj+qdJQrnKZsuNnoHqqH+A6tan+RxUgDz5qHcnrQi3Vdrs64La/r
3azUcCshv4LbnMW9aQXSC2Ry/qfh+uXHpH0W6smgdlh1YMrwAsKlj1/MTQOsxutWheVOAwNweZNk
C8UJSR4fIjd8unG0r91fXxdxEfqbUCvFQGcRjdvg2KJHa2NcZNOaPADI0ljexzkF48MAmHgeKt8L
n8EsZeok4bOUfdKsh3eF7Ee5E4W3ovh521DkajH/dYUXwacZoiBSFXYrMsIeV7+F49ZHCMr2bIMq
TKGOZ6fCX9K0ZxrU3DFPGH9wrpRq2+QblRrYLY5cvCwVwPT5FwoG5HqyLSTbistt+e/3eXVm+nW1
FyGpD00ln0p97nhFR4tTnLtSuzF8WwUNjeymRgYuzoTlUaMp99QStXKKkwf/fF8MW4yT82Z1hhZd
Ko9+cS/ov5TqMckpU7BB9KJh1YBOxRlN2gIvNOR1bm0tJDXiHyg4D3RLxTVUHFXCY3SPD2vxHN1L
zxbtd91TIqe4A37D7RI/EwPxdQo6R+42LdqEEQZIxWvJmDdaqmDHQWmG6xg4RYxe+kr0l8J5ieTX
7Vg5p0eX5cLX13URK9vYajND0LpT/wAyMuXiW4hQvOKXvNl04PEYdKEuxCTQUctV2a6z8AjnC6HS
WTajlL1b3+/qlOPrgi5iYzTlfje07LZ4XTzSFoDqVYxbyVxFKQIXBz07NSgflQ4yrTE+xF59x9TN
jfb9B1IPU+rq1apHT3XJfxQ8D+VCNxFcPekcn5sQlKvjNfRwoRSqom4aysXLC9qqEM6DxfX30bh1
dhLANKPzMgPlRH0Roq1Na0Ni54NUBZ8BBQxRtMKEE7tWF8lHni5Va3H7o/6ZY/z1Ub+s6+IdDmYr
W1PIujQbq0Gz+NXhuIIw43p26kWmSrPhFrT5QRQOQfu/KByu1sJfX8zFNSFhyK5n84vJx9kfsufW
Gr2cdoWJKEyKG80s+/e7E+6HeK04w12NrCOdsVsl+bVmz5dlqJfzRb1qstic34N6xMjPq6oD3pWL
s3+cDTr6ZqUNK3K74kfg3pxtXmuBfn32Ra03BEGSNiMzreBZpQMXAGRekruVzxQmy2Lc+XQEUTJ9
mA14i2Mv7spiLX0mb7edZtTrr0EFOszsi9HXRQDPY3wIikyYL+2z4FkiDT6CVX/qwbor5ipD/5fo
Um4Dk2+BRM/w0Ewor0+/9OHRN72pcXJ9n4RrvJR8aqaZgwb+1h/vA+XTkh/CkiFZ7GUT+ae8ntVp
H6wpduLyeD7V+kHP934Bje2u0IP/DQzvWucJxBvliCwrlAAXBeCY+IWUSEF/SkDboYLBbMVCEcau
alCBKIushM9mPBTVUW0AG0togyTFulRvzlq0a82Qrwu5uMmrItZGYWAhqP3LrmXt9e7HID2XwmmA
5ansQhxRm1VJjIrjt3Z4O2OY5sy0P/EhHn8yQDaHjVy+ByN5c/cChzrD2C11k/DdyD5HlKSfLbBi
1YrJ5KNCo0J4a8tlBYks3ffCVm9CJ1CeQjQefPQ/Lf2uUbb9qrsFt7nChFVIm+a/AN/9zQ+O8jbG
VoifqSieYu2D5tjyylun/T2ALZ0cMDcdVq7Fvcp4Xt6kCuaDK9SgEEN1pFXwaaLyivrrY48XFQJ6
QOcwj0sfCpUEqNmGGe5gdwWatlDq+sdS2lbdr05ZCzXTqlZyZz5NiO3WKVZUV9S8xPpZ6Oitpbrt
Vw/CeTuDxZ/yh9CrEXx0RLR1K+i3Zb4etR+telBRn5WGZRG7/847rvVKKIpFi/6fgYT1n0H412TS
GKdhiFUkKBX6Dku1+jXVezNYGNIxFV0oiJl+30BEVO8S+Mn6bohXGY33gKAAo9MrdBdl7i69O4vH
VnkSUIY6ox9yp960M5634cXloEMhYBiHD6b6lzBZIJ+ttutakcuhxfQBJeVppc4sthn8qTnTJxJ6
N+pX89YzL5Ky0IzqKpif6e/ZGzlYBNlWIlsD5Kjbwmvswwm0udcNxlpO+IgNhbKBBT99cKa7M83C
5fm9RCt97iWhia1Om5RR76p/ap/Oe/CtO4C+aMZAIIhazQ790/gaQ0lVvAb31uJFtmhG5asO7yMI
dBs/8KT8TmK28wwzyzM9yPfCo/yCZ6KGWHG3ltUlmnDnDnjUup19Ut223jbGDmxrNrkGdg5vbY28
tG28Yddxzu1xO+FQ8XRLZ/naRf7tW10kGG0wtKLe896QWHQjjIbF1ewGiVjmTC3MgiU8CTBjnwxq
ELe6ddSv9XqQAUBJBRAiZr2XBZLViRC8tJjHL1L2rD0sxGW+noiq5T57ykVbLeyOyY21CdadR2B1
e6SYQBL/Esdb5+sKYVX5tph5j305YHmTKoOqpCLgjSpCwM8B44iwYczhJ4EOXWSJFMk+a9A87K7d
T71NQhFjdcK/4XroSamTUYmiMoTE/ZMi7UrzDqX3Gs5AMDN8wl35MrwJgmum2Kl6BYbi5Voq1wmj
A7xdtS1TSzaX+WMMHRGbhWaPC2aP+inZHTcqtNPljGqpN1AVWhi8iu7xn00WUP33Ml4LtLYD5TyL
IJc+jHQcJ5yKmajhbK1oJw6eUm3MbKU0Thmv6A8jc27wu5BP0h+1cKtDUIWCWwHR5UMfpnI/WYeC
ibQ0vujglDtlxz3uC56K4TZwrgeFTnoDEehHNm6k8UNQ1iEYyJ3wKR6K0UaPBBta7fybf+iHBY2Z
rv+IsGtEGjDdl8JRQsWMxi5bXXQAEoflT5+GTe/o9z11KGKREbpuDjxd/ZFn0uoLmelj2Wy6dWEb
wYP2zLiqO4bIsRhL7TnextWdT69DgcFro4JCmIY3Mr1TDVbG1se5rV5F2aLLaQzZAS4Jlfxo+fdS
vRukTcwb9fc1vNhqDVyB1lYKh8Mk33bp46poIKgGPS67BFw8rWHMclFI2raScEYmwqxK6IU5ZYRb
VIY96K6OBPXolTsTOXtFhKpqj6TBwyGd9ijcc/MamIMyskDQmZ7qQlDsMXnElSc439rVV1IzqOrQ
GSA0AEu65DRMyblRg4nxRzjegaEfXN0xXkbdHZo9GD0NArWj017k+Dvxu1xBXPFJp3HjwUj9M4U3
uFJfhPgmtkW/0pVAJ1HVZBS8JcySL5KqOhNKP6mU6ST/aCuE4f6ctMxhX0qLYdfhGjoLToOq1c2d
Ei16FcOLe4jI8K3TnMMQ2g2XGCRPLncZh6+ooO13Ctu7QVlZxyzeBhIceDdEo6Fw4srmSxSgjCSA
HjSF0rXULGp9tlOHg2fF2zLb5+j6kRX4xz5fK2h+lGwDG+OTYh+UnoKp59vZKwK3ru/y1IGRl7S1
DabSVDdDcEsK8U9hd3GHmghsouioi4DarYu43CRFP9RpOxKX0Z3l/M6Okpp0HLo7LfSwDNLpNj4Z
BvxkaZ2Ih15hRutXPzhY54qN7qA4mq58O4mWYVW4soJnS7PuumPj9Fvll4zoivKjpWKNXWPsbtzG
0pzv/7V6FOTgEcqyxi/4Hkk7VaqKczGieA2ChfNyXs7uuFn/oIjLmT5N8w6/6FFAMHG4RVS5QuEG
yv7l4RczpbMuRxSnHQ/HD8sL0KKdfhTFj5GJzTpaKaXi4ibQ3ifgyvOVHmx0zWGyDYJCgbku5o/F
MgFQMmpPISPyfk1fpFr+X+aFpqzSUUeLG/euy2MZDH6uVZE0ngoEDz64ORoMv9fVPTP5DOGO2DN/
fSCWGO4VSB3raKH1eNj9O6H8Iwz611cyVLCKsjL3ii9q6CDJhiFo4olygsFG5dATTAYEluOF4Om1
fJcA2UeTI2Te4qoLU3SF59lMKaPrhNiy/sQ/ILrloJGTnsRykSdEiQbTPVVZ3WpoX72bmcCgxCnx
3uiHfN9RcSjqQ5lG0ymI1wb0RIbBb/pTh6TY7KKIiAZTNphFgJVYqpIu0R7wbryuK2UgtCeTHBzj
K2ZBF0fSjKSyaMpgPEVgDix5J0ubAKAz0zIEy2jte/l5PeJ9FWwG8W2i2vKFD8t8hFwzHAHPwqd0
Mh2Ll13xw9LxSnAQM2kf4KLnt0qFa010RKiQoZrNGv7mak1CKJadJAzweBHKqRZw81F8WhoLaSvc
Uc/RdH4R2vvKejPbN4OKIrYIgg+J+XyuVFs8P5WuuNCANGLbHCGk7rtaQOX40nBzyVz6GnaAoXof
Pfe/zb3/hAB8DJwuhnp/czB1peZFKkoxRNOczR4uD0o4KYpg9YSS4YzfcA/9sjD22dJCF8ROga2N
ntGRsOKwZf0pvkeNTHx5y7zmChVMMXVRnYcqMtPgy48f+PUglfIwniRzr2PsO2KUTi6xmce4RQHD
+1ab8trs4NsTL1psgVkEyqgRxthn5H5hCaUdsUy3flC1O25Bw6vdeodQaVfiV1c4t7DMV4P41598
ER6EWs9NJsbjqfTSR/VdiBfjE3plyI5UnrIJGJtoq+YpvMVnuVLJff3d5kVLreRzB8r8u4UtdFRM
X1xtJ4HfFnHcYRTRUHjfii7XqqBvz7y4r5iHZl2qcNuqS9TFDJss30FvePmBQIrD542Z0KkASxPa
UjdaiNdGdd+efXFd1TUf2WeHnzSfGkj0DH894KBJOJndVNFlcdF2cojFsYvE5Wi8zN1oDB5x5QJL
Bt8PjbbRxeTWRWF+7plba/3JhD1z+xDMOdnlhfFlR5gXOVs3qf8/KTHxfYAKnRP6PH/d389GoPEI
jv3ml7mWSXx95EVNForNeAaXPZ4s4Pwo4UYgsqfH2V5TfUztRPO4lpKbcnBXrxudyxmTLIBWmN18
v26m3jirklCPJ0iOnrJIttJKfxvNe7Ays6XQeId5n+1rq9jzQexums+bx/9a3v51BRc/fAg0S4ga
VtAtlAWXc+IJXmguQvzf3Fzbzn3GDtPuOn3N1BtH8E8n6a/v/OXXX1y2mYYSnlI183HAVD35FaKj
QJ8D5/K1nO4YrP1OPZQguPkbKJb+cyUcb334q52Br7//oqHT6kWo6yK/H8koNUNNhazEUUHmY6/i
YKHM5kO5cFj19w1Rocrd8RVFGmN5ew9eGxgBJP3PZri4+Js2VTA243VQzCcSESJLSYwYoGFAiLZT
T3bkitnzHK9MMFdadwdIxUKNRgJltfcZUKRMI+ewlTwH0OFuz/uvfzFYnNyRFjmKeBGrk1IsdPV8
ZrcIC9QKZCeg75Dc++dnS31WnQrollsh58RQl5timVe7rjvgqxP5KAffnExcy5RMZIPnK1MxoeN+
Pz0hMTyXYz3HDzfNZhkuOiclgn2P7V3ozCmIDrzUd+S1ttRKR2zWya/m/yKWjmSIQc6ISKtiMj/+
vgqtwHlC0NVZWoI0wXwV0kV/vvfjtbaol9FSoccEBZFrzEUwVYx/IJLVASGjC4Tk3a085loC8W01
F+fZKgKZIYI2vxMVUM822KAStpOcdp3j8nPLMPlPWnRxhL897uITDH2tan3I46rXGpUCGR9Z/NHp
e9iR4fRH7MLiX3qyijGAO29nsu5HcbaD9yL02ucYM5KVhK5SQezJ7E9U7BBz/0mjYPbLWtNeyXUb
b1UGMb/91kaDQIHhdJT9JWopoID+H2fnuds4l2XtKyLAHP6KFKksy9n+QziUmbMYr/57WI2vp0o2
SoMBGt2D6X4hmuGcffZe61n4edQlqAfSwZFhUP92hYMtQzwKe+EEUQ1yjGnHJ7HaANpo3iPTNaIt
SbWpsP53yf6TTuevu3CxiKAbOudRw12Ad8EAgTg8VCOtHWd2eW/C81YxAM4DHMUrZc/qOb3cLK0K
sEK6MN1xheEfmvj55d9Xpf2wtP91VZfrSaQMVq7wYiZfjC0ldVcpJ0Y3BfKF6QgVnKi9JapWBXhN
4miwSAmNYbWTgVYt8F60zTIJvBldB7C+xCi7GJ6M24QUe2XRLbS9dIg1d9C7hWgdm9wlfCpON6Cx
B4hqlG7jc+8I1ewJldGimafefOnbmyY9+cNnxePMh4XlCFdcer8Hod/eRxpRM2PFgCx/UWERpNBI
nc+TwBzULsUlBwi1X47FstEYXt23uiu126ZyB/9hQLWTCY+tsiXTg6T086+hhMBaQrSkGpvSZaU8
lIlHx4aEWjzPKh3h0slluoLjBgKmYw17yUTxtI6Hq+qPn79jiER0rCHEaZcKW9Ogxy/UJtgpXO/r
5jX5dabVZ+O4nZEvwtpQnH+/Lj+NuueUyv/+4kWBmMfnKEpNcjNxzYO9eJ8Z6EtjFd9FnvyhH4Mb
pu2N8RAeEARsrsF6zR/OX3/9+sUqasa5GuYqv97zEnoK2geWcEiCoHh9fP4007iefpkcBoc5HIfH
8KtIt3riDOA8flW3+tv5TgjQczhicZuap7pcnpEUMqmPyaJ3M81pMEEJixacUruKU/qUAMvJRcYZ
dYgJ/UrtgHxST0dWz5mjBnTSLep0FbMEZUumxHm9KLejG6/wHUP+yl3TWmr1cRI8Ld/VZJbE2z65
z9obS7uxit0ku0JySJqn+DVPP8TkSP/vWti4+eMXTlMTByhUIUSVf289URN0TeWzARJ2QfnY3gIB
2UWH+t5PV5P+qwPdpW9LjECUMSNcTheyFa0ypuVSbtNqtISZkghBchNikfHST/WtOI2grYpbWo2T
v/XjpeIjojlUAyDXrSYtRRDZud2JdsE/K70Zo4MxvPoQtQ+1Xse3sHtEJ88WFEogRpvOzkXOjOCy
T+oqcEKPEVOlrVG2WpONXDkenJxJd3EcGLqUaGrHhmTvbj8SaCesg5AYZhtqxfW+2A/1PsbQ/7lz
Fy97cE6GvGt53UbQ2WKCUm+Rp8AXFS9cnTGYqOA+C1dTr27QPymkie9h3KySsPI9WyXowibPQ55Z
b+O/t2oavYgEF5rsFF9BswBs3sLTnEFAE4pvfe/HN2X3GFIi03eyHvpmfa7dIFyW4mv7Ka5a04UM
o0Gsh9e7uFYe/zbJXq6nf1ztpbE9lPo69QfW0xQjmezNEipJeh/QSC8hp/vdqs6e5XEDn4kcKFxj
nrSHSiULJ3aEUH5j4CLnO1B1teX4LbZz4krXMXmqkvuR1rNDH+YdAShisj+n7+du35uusoibjeKv
epT39IHazp3kQ58/asVDauxS0M+J/3LtHCTPm+G3P1Qmfo0vSVKs31iiP4Zyqt9pqh/J+UxW5wQY
LsW39i1a0X8pEHu0R7/fYN5HohxTjPv1Kuk8K7Kl6vfYVR7Xuflo5/ktRJOrDZK5ZPvXpV1UF2F5
7mQz4dJQOzn6l2oXkxdwLtA8/zkPXNIpn67VDtJPK4v8x+24qB1UoxfGtOc3O9f6oFNB0NTktB0V
wVJDMj63KyjynQjpjSuW3pWt6NrDuOhJsYsHVuzz6+qe7W9G7Ho4bhL7LM0q7LP4Us2w23hL49A2
Fe+cvV25gGu3/OKcI4ZT3oj1fAFeguQTEBKz6oeEBrW2qfGvzhiua9qCn85/hB389xXULzpSjUgw
6BBSr839x950WsINhhvICIKxDsctat6JigVHiFeiQFfWUfXqw0RKzJUZPygEqT9E7bNeneAJ01K1
0NvYsbCCgNS0v87GUsyulL3KvEhevpiKSNdKoVEOjODiLgmW3HaNIc53SfgwYretbsJoyRqmuEPk
1gy57EyzLZL9OMUrxyR+HFJsgLgDHdhQohM9i6ukxMJwVNubTsBTLpQcIFZpS4SCd+24+BM0xvrj
ci/XsmzkkarmNB+NfC+K98dkGy1xvQbJspfd1HohMt7CvuvIgrdImQTLyc48Q3pN0KLbyqe0Ju9e
JdiBKNLul3hVz/LDqJIIMItQTFGdC9iLEmjUZN+oLUDWIUIRe8L1H7BPw132Qr5CalZbNlbB53zE
T4gEI6863l470P18k/64iIvzo1LjK1V4/Xmmjc7ZYJN/5m4NGqTDyr4MH7P40FXLYFgJvGZo1OaB
cyiuExJpGPPOUtr3lpNfY+fZLVDwqEyY4Vir/8P3+eetujh2GsH5nMQyt2r+VNrbOgT9kuwtOx0X
+gdzv1W4weP17x/9qfnx1/O5WIfNDN6aNI35neyZKGPttN6EjUdrMkoOE4fLfDXmbobVuj6JTnNH
0wxSt0GdKCDcOF4bFfy4YzGvIMSJkYXB4vB38ZdXWiFnZp+jL+4cBd8S+QADwAGItASNSUuNDFm6
eYCMF9WzipAuJJthIA4r/wUCZyLFZHIG/pfJoXr6v9wpU0TLaEoiAbsXj8dUhTGPJC4tXCMioxrk
nX2pNiH54eoadj1JuuMZTvliMOeQroegp4i5qcNNub+2e/40prVQi/73Wi6eGq4eYShGrkV/gCDT
ARJs+hejeQrY2csdMKN2HT5CYJJaV50t4yJunoCmG2k/nBzuqEms4s3o9nq5zBPESdc6Nj90IFXW
UNizs0KB5zlvhn9UHsOU1Gqfnmf64pywTnke3pmZta5HPH7DKYOhEnsm8FbpBZP97C9vvLF0JHlc
mile+PhRAglM2FO3/PdjNL6fybgyPMA6qLsfsLhZGuRJ0nDrmmVIFsFa9BAdMcQ9Sc06VvD8w9t3
pWrD0p+FazKC02N0MsDDCzZNwLI7VL/IhVmM1mPSOoqRcaK4d80wZMHgLy0HaPG3YvSpNPa5WpLv
fiaLBZJ16Bp7+kXwMlrJFt+1bmnRVZQh90MtxKbBkEohJeHgR6Sp0wTFUrMPYAB2hyJ/zozXaXY+
ZQslIXT6rm05RDRPaXfk3bpyZP5hA5xvkGWIkkF6A/qyvx+dIk592vssQzETf6Li1G5fA3FJFhbi
svcQYVTSIxCnhiE4rj07OMeQ+FiH1oUFDCsV0y7c/lVCYaGuRwWcJuZNHWC4NpzK5EO/HnHyQ5HB
JRs80d9Lh3zZwQ3ZYCYxYRGL1+NjDmO9XxvnbUwZ3q/8ctf364JZCy4Rl2Q6DE/hkcfj38xDT/bI
ZU5LZCuaNJe9TLydiHpUVl246eX3wLnqRP99//4uMLAjkDOGIZL3T9EvlrioQ07Q6PAMxXGdmt74
ZXygHCDhy9xkywpxNtyKtdge9YpzgvDYJwmbOdaF9CAZ+wg3S06kJwBZaGUtrOPPgdPxtnmNNiQR
sVlQx0pvIwwsNy4PeeMq/iHFglwKd+AsVQ7sGT0DPXqbqs8gvs2Ht7BYwhyZdDs0bnrxNrJcSVgF
+W+Qb+82+b6kqcX5BKTbeSHeygVzNDInXnvD9mH5ilt0V5J6czXU54feDTeKO2VQ3yBeuHyqQaMn
kdb0GYqFkT/K5XipS2uleulxCHE267EwM7qTF7L62Bq3ZvWiDPvUK67VWD/4KOcL0SzREvG+fBMv
+LncW5avQKCMN7pnAf/UGOz6HZrmx8rapWc72Hw0H3l5qKeVkGxMPtP12T6n27OEuHHaFuOv4Krt
9IfjDJdl6AQt4Fhnv7x4kegUGkopmdldFT9VxtY8uzU4k9mHdt6gBkWNLhxzhl8+CRur6/7zHyIG
VJF4OrjPc50sXpZ2mR9rTRDM9UriUrLkS0JKSjR7lmuVTg84xU0L8KUCPkjhCbrDWT+x6COpSFYI
ghE1qopjYu8s3PDkA4JaQvwIHI6qkcox1CMpt8S3U2x8QsCuJa/+sIP+ffEXJWEo+aMu5ywZBHg4
w5qhVP8SWTsFRVwV3HXlsupOvrACnp2tK5RWp/SNPtFKix6lYFV0Ny1gwSEgl9CVTTfu16L8cG0l
/nETRWI0t1UQGcmXxVATJqbQzpEIxZfkjrljVBuC0XG2cXh2dAkh2rFSPmtMbflShn2foa1BqhoK
HEDuNAsZf08SkH2N9qV+PyJx7/64ros+Uzo2QjR2ZFrME3+ZocRdXy3cKFy3CYrPhVU4xq16j8pz
/KzOL4q8RrYpMsWC03vejM8BkSpoEdB9CDfajXhIJceIiGldmpZtKU5ULg3wt4OHc8IAkHQ1WPGH
mpfrnyd9SGPmfPqLDyfiS69rv5j7AGO27RhnNUC5G46hN2JyMB3hgUtV3giQZ3GxNnnE2XPmHF27
kT/IVP6+kIsbKcqlPERSnePW77kCUV10IoT0ofIm5K7xU+9YwrK6M1Bt+cYBttr189n3psDfl3Cx
2ydVIVp5Vs2HDt9TZ62hPDMNCj5oB1x3CzBEssnq1a/UYT9U+n//8MUH2LeBXvgdD0GPN8LZA2ON
H2SZuhAKIIrODvpmESO9Olnvg7wsbIvip3UjWzXWJEeGULIxkRT7uKJMW1ztnH2fwv59dRfFvm6J
Sj0a5dyeAssGLcZWI8Z+DpwcI7rnHZ+p4YHCeGkDt9EhGbEOb8LY069lRf74joAZUyzyoDSATBcP
qMjVwrSMnAPaiXZ3Ia50xQ00EKWL6YlR3FJ2YxQsjKlp5ljr/vM65v8HQYc6k87+ewkXj8q02rYf
ZXIGWCuLRUiTULGbhuGk3ZKoJL02H+JHyNPiCSEt2akYoVf99to2/AM56O/LuHgmdSF05MpyJ4BV
LkN4pNnit5LAxhhD4307x9VdVVTNt/eyWvvzb784aSlZWwt0DubONnl0L5a5qDwE/M6wjHK7fL1+
dPpBOvb3n3lxdLJgmoaBzy/WCDTLG4w4FkNjjgiLjqqUP7bGjLy+bgP6sTD980+9aFAm/Uihk/PD
oKmZreYcK22RmDXptpG3TYFlcDmfAs7LrrPDZ9I55Pj9XC5xmYRP+LTXcuae6ZK0dvOgVgvZIuUN
gbQB34ppk2eS1kGKeXsjzJ+2AwNLLOdYvVwmEMBJNU9dd5sZwLaUZceMdwRclY9zpAeDs0W8OxMZ
I4ue4LsE9+n+Lpj2fn+UfAJNVziA6sIdqH+1fiU3Nr2Ja3vxj8WWySbMaXaW0UoXe8ZYWaXUDjE3
x4DBvzMn2kGL4jVYWstsBzSKQ3+j4W9YkG6FI/tKm+bHLffPn7/YKSwBCW9b8fMGAScjrWOpcXzm
uqrNGsmaXTCTuiNlfEpe/fMtrGit81jHY1cyWTPn+DNiLN1YwZF4Kudcs66yU04dw9Y39zMyfFqR
gCtaKwVt5nKIaYbt/PMhTpbRNUrFD1NRXvA/buXFitYNpZ/Jbch3vDHu6p3B70XowQDLwcVH8m5P
fF4KsemOiKlMXkQm7qFXDk28Liz1eM39g+Dv9WIrCJsyOAAT8gu7f+D5Q1Ns+1Ns3cc8HU4VvIXK
jVIx3vdvR+VJllzZl/a5SWyQnTDPnHmuFPN2Gy51ZSdkd6lwNztgsP4G9nnaBFFgdxw+VO5yIb9X
2Sl87WEMGO0xOUqcLM/bRrw1pXdTACPK+Uu7IStw0Bn3LvqnrNmq6jHPmSVqHvzQ9v1an0W6+mJc
rM2FKMp530Tz0TeTvXF6DSS0Izu4sGG9L847X7ipzjtVOklCCtWD71eiuyjnS6wsukfUn6c3r0J8
n1fLsXLbX1H3UmHwAIHn+Lk3CfvSWrVeFqwFuze/FE8SV0L6WQWHAc+ZsWpRJPAZb4ViORgnzZ+/
9/hZUWa/KZa4tQT7JrPN9vbcrNyzghBNFpC/WJyivNFnL7nNk3WHciNb1m8TL3S6IW6VMfbwblB7
fZjBvjG2PG3xUcD/1zhK+TI5LC/zMcdA3ElHm+lhnm0qcKTkcFqD0xsfQrDv9YfeWFvRqsNCWTha
crJQQhAyIyxYtCL+qQ0Y8Hh6T1s3of7gtphryDdWhWcvgxs0bydyfC/yuagwcw0mkYnyNmnVohaf
lQF7FD6ayOLooltLy19Nw6YTn9uFf60E+GZeBX9CjDW2VdYdfKGXkjA/rOMUUqt4ZxhrMuQmcJwk
eXzheMNudiYOmpyme85bHPrtRCC4bAuxVaaLVgHoJM0t+0xeoCaa5zmx4fqI5/I4cHl5F1tkl6uJ
oppcnuqJuQcJVfIXQ74QcVDPyEPdZKPwRHK07+Mv/Vit01VxrB9IZQKQLFUPhfSeBLtefYiO/arZ
Si/xQzeQIXS1fpiv48+t/Pd1amj6DcSP9F4u1p14PI+hOozijD2IIB8qnlbv0Qa5gh2I23k2okl7
KXdCiyjfq1rlb3oqmrWiTrQ8itzZtfXbtfRHS1SMSQ3LVNm8k0D67sB1PJlLvIYN5BoabQ3Tz/p8
0Bl5l0tkXwar3SNSMd2NPtT3keTE7TX/6jcb2X+uiLYGYkMy4i7JA4GVB2MUdeadcsx30tHIiRiv
Dv1jTnLWZ6mtKTmCYY4xw07GqZ7hyDgAG1ijqC2z+7q/qWuQc2hZ7Lqx2wpf3pMRuZMGIWmJlCgn
7ZLUOA2n44I46qyZp6zpIdxq0PHOZGp/FcGuggy3GB7iV/3JZz14bVln6FHdkeDRE59714oLTb2z
ujXMT0lYjFydjyFtuu0wBl/T7l4ehn7fEDoq/Ev7ocUflHTcxyqx7vLncbSt8RChReC1wKV+DE4j
dstDurVK7MdOgoyZheG58hdyBuSeQFJUJ1a07a6hK41rV3XxffVd6VdDF1rIOtJ1QscLTMc6ZRk9
Vj2iA4+aXCWSJaVAJWAqkT0/JBs2+gpoqkzg8Oyc8C9ydlvQxNhnqSSdEkMuc0CyrYeHCpKamxLl
tyiJmjqzyNqm5kyCHYIw32hbMqPtdCudhlvyHM7GrKLrKwdOTkR8cusVKGcmVKE+I4Wb0X8Tixc5
vD0nqzPqVKe9q8oZfJXYxV1yx1J55Rj5e5Dw90f9nybY/39kF9Vyo9fJWMiBddcKu0g5GTQWzBW6
k4HV8BPWpSx55TrZ6rSlCUzAywczdyn8kgU3xgCyqkw0+OVWg02zUP19WNmAIRj++TfE2kq9Q5mk
CcvkJXPbM0l5C+FT2JEZppUL/dC8B3ckh24hTQvr7KllkmkTZzhRfQ6eckX4+O30M8uBRY1mBR4a
KHO/RS1/LB+Jn0hm2YkAQJbEymCvpy3k1avx2OziFdwuEt9u/z0qATdwuWJe/OZlcVH2siJEBvk6
nnGXNGg7CzIXmc7sUHxCRxqWFrlj1iFlQR/uzOFVP0EOFzOniWzhI3mDDwAHLyKwatg2jJ5Rt9at
R0ZxiwmN/xU9bwuSvccHBggqzGdxnAjV72s4av1CROaYLEpSceN1OB2C866rHU7jERnzFsjvxWQS
mvRF9hogVzKwjPI+z4/4v7NklXUPUr3qWk/ptw0gA9m6U6abyfS0gLNGswjNNZrdkoAmSFduW9yc
67WSIr4tboJkNSYbyd8YqV3IG0ijxiL7gjmN5qyXTz7+bCG8Dc8IB7/q53gdI0STi5uCusG08/Gp
nY5QwPV4LRE8pevbKfDCG8GatbNB8By1O125h4oCotDRILrU67JZSYHXh3toL3Hk+OF+GLeZkLGq
ngw4qB02bkzYla1/hapdBp5qOICwB/56YD0murWDZq1BGkn+Om08k5odr3f7q75LB9oprtbs+8pt
3tLP1mNSU2zgbmlbks7IYRQWHoeDoNwr589OZENcwAfxsmP4kNA4XCFSW6EoDVrvP+NwxcByXW9I
HgGomFLmCk4inKR0XVkro7uNUXf45rslb8pwX9cfEp584Cq5N6s3Crd7yHr3zJe4aY59Z3fyHkRI
YHk6N3odrqzHimlbAktOdKTqkQJGbjDQz9SuCl3vW/xoPIzPzXrYc8LqPPOZGQcpqUu1W2m3zYuC
T3zXnRC14j3tpgWWwcj3tIYZtteJ3Bk3gjf2AQ1lOTqVox3mNOI2WkxLFJkVUSpM+uEJhMtoDeXr
JVAX/j2FFfNlP3NTjhPWonuMVwWXn64EzgQhsdbY+FG9k9fSO+nEXzGNHM7vRbf6TO7Rs2knwxse
LSJUQ9sEpFISmUKihtNYC2HPFJH4tVuaSR6RIG6xRmQmBku0QCRZDRt/FRtQVWicRvfT4/Qmg9fQ
yDRxgYGwfMkSNAVbdMUdkNe3EIRTt22e66/oPhdXacoUnwe8LNkK2gXfXevjV1gkPPmICFc1fmiK
hfLaIxBtvbR/yIHCaW7G5z2ulJP6UUN2DzyDPIJsqVMGEEpIE+JtegtuRha6jwBIyCM9HyE4pYdR
cMvH7L65SW4yzu7yjlvF/pDpq2RdPlp76TVZj1z9izk8qRUnqeokp8xBHW3PQxZqArm5PPkZtoD0
RcQnb5wVP1nTOuZbk60jkD9rPO66LyN5KoatAGRjNzrn0/RgcErzdDdewgGZrQDhr2uLoHUpYLlc
dy+6Tqos6FPFg75nOPiYJju+2XMNVcQzBlaPek01bja7ufOOLj96iwAlQ6idQii1KGtC/pNzGeAd
NqfGEm0dLqjknZPXmFGk1jzj8I5bj12dPk/5WW2k1Tk5ydGWrxzHkL6a3wvxA9opGqiSM/sjdnW3
WZtQ+2UvfUv5/JGKpBt1dDH+Lc6aW2OVCZfhG28lseLnr/wN7373WGWvJWyNkIlUgUR+WhJa0gpg
G945/JKu2qLu/9I/+m5RhE5SHH0C3801vW+ZNDzX+OKNZ1SDaVkvNwWz1M9/bzbyt1MEe41EZc4g
SZV05m3sRX/sb4pZKGZad+n92a0erRleuAg/6GbEC9MJ9uGXOr+K8RehJoiXmR4QPPE0Jnvjmkrw
GzZufuCSqWjk9JgWXJWLTk+nCYEfim16rydftcvir76mu3rnb5JteYeLILGHW1FaTIbN4TJhScqO
yXpapktr3bFqeEbvTVduzrdT/u9rQvEB6AUgJtkvf9+cMTCkc2xwTZQvkNt18vm2lbZQ97l1xPdQ
FDDUhkXRfJT6OsbDQMh5dJcLLzDBsL8qyqsFbiFDwRDsZxJM3jkdjIoqLdkCT0mz16xlae36dKeh
icTiAO668/p6iWfTesmE7bW+hXnZVr38gy6edpnlUQaSKb3vxc1gHafuSRJdYYt8WLxpemh8oW5b
suAoiuaU0dLsIyfo35PqV1Dw2QB1CXlfLeOUsfbrToo24dBZT7X/lBMlL0KtExrZac4nAGixdWcu
fFKnC1tc3LF1jOle6De5dSu/MzjLgttR3v3uqjod1ACTWIOlNkfSkFnbfgr4d7St3GxYLwUPBIq8
VTn2x4t4mdJ0Kx+Gtxzws4OLGGkHnaF0bq1Z9WNTn0BNLTFY5Hz0b//+Wr6Zbv9z/wz4EJjq51TR
v18IRUsNre4l7p89xDsaAEiSWggb20hxYwLD9Dk+u+i8hOJh1iJTs/77Cr5pLi6v4KI2lDQr0lpr
Su/H/NAv6fOklgcJSmUaU0+uifMwOkd2Jm8o2srMLuYZCnAcE/UYLsxs7mEciglHOpoNjiRIbJ54
WGdxz3RHg0Aq/y8csd+EgJcXffEdYQk1yqAWf982rmGTFF4Q3gc0RDU3QivBoxWsB6bCirKTK5uz
n8r9dOKIbKCKdqV8LwZeqbtK8ykS25h2hDpgbW5+xcm2Mq7c4t9KkL/ONqxErEOmoaGikmmZ/v2Q
G2EokyTHgAFp1M8PKtUC/iv1Vz0dLGNVizem/jzaGoyd8gYtEyl80+iKwo0EjYdpUe1M5x5+sWdu
lN1YESNs1yshA5PtRPctIgbP2Pewdr5g1/ibtCLV2LasA/tuBM0DIUlBmvfIfmuWtLxWfFBDeSgn
u2K/yL0Bn1dGFYBsepPfwrx5uGaf+TajN3F6GarOv4vqD/HS4zANhqrF8W1HSENA2z97L6blOXUF
08NgMCZ0KLzGsCmV9dIdCrwVK9MJszWKSa5W0+577TPMN2K1FMTnxjqZ+VokaPJKc/7bPPn3dWoA
DsGRWOa3Pkqo+50ylUZ0qxzNEyYa4FAqzji28C91GSE80nMX7mwNtookvUfyGpfm9nrk8bdR4eV1
XCyqg5ZNSXCOuF/VWoRduNQyO3fQQDGRlw4QmEaVeFcmSJCnKLIT5rrKNSrZt/HV5UVcHMiDNi1q
QQ/jW/BZ1EZ4nPTH371JukdMS7D5LihezhCp7GtDmp9fmLl2APQ3Q2wuVsVqlFt5MlLpdpL4sx0Y
TUbizvCf3JnGz1B5GDIgDEAmtc3cOJ58JlKORgHZimBZDM2WuhNReyLZCdihW4jjnlRe+aq/TZJ+
36A/LvLiq+6nvBS1kLdFxs7MN4Vas8MLXq+7I5bafAcBVtybCyINEvfaq/p935g/qT9+/HIBTMcp
lGKeTmisrPMmgXzUIqla5pbLu9K6MglPRP0tEkBn7bIr30mhAt7w773je+NxvgqDvqNp6j8Iqkxp
OodtI4m32Jv7TQZZ61n8Ur8m2EIN9e9uCLw6dMSwno/41eyJhRMMNPT8ke/wF/lEqrvVJu8OOlNZ
ulQf52lPYZiZHg3nfnTH1GV9U/Kl9mXlnNw4RlpPIi1l3w0ffdLIkd09k2AlvGqvigcdbZU8q6xl
TPJNkiWGTU1mDz5LxEvgg6pjdAwmx88W1bt0zW7wrRCab4Up0XI0SKb5JuIq+mhKIjWLbmsnrO7L
9bn3kuAp15d97kFXjJxUcDBJDPepsK85w9EmgQJr07SKbf4SH2Xeb/t1Nt11YJajpQLYVYF/Yd1T
RlHn/PvRfW9DXVyv/PeeBF2oKdqSoRcULL5tTARMkxClMnVFQDOnuQcMFplFLVvj9O/f1n+8V5aJ
j4A++neIZxSrYRme+XLStfUcicvuvn3LHvEm06mRpgPSfnIEBHlRSCtcBob0cR5uGn8XUTJOgnC0
1HoR5JuJ8TaxYSFMFC45nploCSO8tSytFN8tgAk+BK/1U7mV79SjeeSYP9BDVUNPY1Y4pHBcoeQw
u0r7WzG4SfyPcdqW0bMG782ob9SJTg3/CFhw+SbCZaw3Tikdh0N9NVzj5/X+j/tx8Sy6ugZ0qrI/
gkVUyT5bIl4uS1DchyT2zrgtEAmv+9QFBm9jUDxj+LJ9+cobrM3r1V9VCm+EibVDh2CMmsq4WPDr
jlTxMOMNLp9pF8gOMcr0xyg7evVexTlnkXu+8qmQaUuAVxkcWXaz7L0/H63RwVHHVWpLkqCpGwfg
v05h7DtwnYUdCE52Xk9oSYoXxXrC7YqXO7rJtb1WrkmIbp0JgredHwTy3Rg93VvDuv6NjG463KEj
M9yVejWi7Fs/4OLPvVBJZNGoBSo0rdtmiQwmko5W6JzFQ+lawpYnEDBmo91lcObXdnG9KzHsp9fC
Zr93vS8u4sKklEl+mon5WbzVDE9MnZKNNXuJhp1MHKlHSO8XQ9fiFoDvJBNllLYb9VHGeIVponRj
lHexy8S8vKseRE4yxPyiebSTX+0LI40aipnpEPKgETubkQ+wyI7je7zR7PSWflycrAymw/1T+hau
QPlGG9VciBgy8gWZhbQEB04kV3rfv4WO314xXIwGLkZZFy8Fe1k3xik0peg2Xg8AVQMRighhB9S0
WfY0WO+af0zrdda+taJ3nlUzjTNVGwZ76ivZed24MwYy/fYSbV07LbfZuA0IjEU/gM+nqPe+/kto
HmNoOH58G1SUAgHb4fTRaQctXo7Xtr/vp5D56RkqRa1oQm79vUn/0eqYRlM6GwavEEefLx3nYb49
q8t4N7mTQ7bFEzblAOl9tfiVv+toZD/1F9UJNVen40nNfQOuc2baGksgy9f6Xd/AdnN58ufFXbzf
iZlLkTxV0y2HbLC2k6OYi3tJsPFGqBSTthV45i9mu6H7sY7IGRE2GV5s7aC/dIsZrBPYwTPjHvrY
vl0Bu+r3cNBanWG7/e/t4MdC6s8rvfgIgi7XRzNi4VGOfOzGR7eWcEwphaPezAD5dq09nl/j09Ua
6scFb04lwXRAPOLlOD5TtLy2LO5QT3rdHAYcjAxiOltfZDdMRm1rXVRXjhjfT9s8FUvkF6kV8MRf
Ii3DKLSUtuaVycrHmNm0MKgUtrJdU6RVm4BdV+1wwQNjvDEodxnh3ZRLnwR0mttquSr0NfoW2uE9
syNyNBBaKCdLvRf9E7mD6d5ikuf++/Fo82nj8qP985IvXiQz9lXAFUl0C1NA5zjkFNVNUQDvpRJj
maF7zutvHsZkNdfn+Y3KncTbZQJTpbBph0Pf7tMOcG+xU/tTBhJWVe9C+sgke56rDYiEBvlVZgsP
hErwM2dh2bS2CH1WeEqrw9jcs/Ylx8I6jeBlTT0j5y7mrI4ZRX4rWKxBlqb78NrarPxQIsnoNWaA
j6pJ81nk7xLJikula0Mzua1A7VU429eBvAEWMwkbJrPUr2W/7Vq2MnuY3FjTAOAeQsYb/rtujKvA
8t3X0JBsU+wP4qAsMmYWSrVq6YioAf/vqeUIEzqxPqdv9NhZ0CqDE+58XIssHFb8LoiHurm34lsp
3YnL8738xci42w331pNyJoHMjjzzU/xUTtMXK3pyr33JNNNAojVuwzKvrPoXtT5qxkHutnH7kDe6
05AgFDGdi4z1yPk/KZgBn5iP0qpnnIEz/rw0xgXLU3l7PmW8lxgxIuVYNYcW5DPd3PPt9MH/Sa0v
ixhoFznTlA/EbDlmSzxUMZHD9NEX0h3HLvy/+muPk97fl6ZXf6iwWqh2IavQujR3lLz87XIGunWh
dets3AkQ0jVHtMiyYiZ2KLGV0nljgCYeddlRyDGcxwuo0PHsDnbFNITux5sWbUhEaHAXDmg+7FF2
ZOshCr2QTbRxLGVzxhMZ3fbTE6nnCUGzTJZAVNfLWtkDj+XPYtf9qHoPzdHQ3fJfF6S15y4hMe20
bY3PWD1p9M9pF1YrkX++26W86FAZNHSNQIVXBrr9HIMewqcaIYGvfZUi/IgagWnHCQjI8FoPbxXC
gqfiYzo/9OwMfUT5OjqY+7Az+Z80QAfpoYuOY+wN7U0u2dH0rBs7DTEOCYWFm+h2pdtZtUBieUZf
2WroM5sTXo0+WUjvBF2w0fjgvx5AGSPcyPq99qTELgoehRCu/8fZmSy3jW3b9osQgbroAgRYk6ol
q4NQYaGua3z9HfBrXJlWJOO+czpOO9OECGDvtdeac8z+CFK1LRl43SSlMw8no6vt3DxKGmnQm0lh
GnUezBuBo8Cb3HgC02GC5O65UJlNSzgyYCMAoC/3NSph8dRgOzfv0HbG9W9JOM3Sq8Fpc9pG0bsI
H0k7WL6JDmFeoSRtZGemD6vso3JRdRrqiseEZVf1FU8EF2O4MrhwwS5F/vKz2P7WzMpJiDXkgJ87
U0n+wZeSvakoMsT4JXif+o+wZLedUJY4uuFZ3Ta4tuoZl+WhhTMCMq1mSAzqFzr73y//5LepGcxC
cle/VF+062rUjS01xM7Pdur8KBZrFVQRX6HgtXSUeQvossFJF+w0uGN6YMn4hpxul5Ru+WHcV/JO
+BDfiEUg1Hjchi+pzImX2fUmZs+ruwFKFNpzsGXVDMpzDjdR8l6MJNd8qf4G+ixSDRNjPyTcW0Lq
X8LNdJ/epsm61x1h2Prye2YypcY0m6wzMCaRgcQdGule6o++5Kbk7tYBEHLcfmY4OUp7DiIPl/aY
O8Hzf28YyuWGcfnVXTRGLClI5ViO0jvlXvtoEKOo1ZLM0t1G/arOwUXbaIxmLpLao0RaTDjPrnSZ
olarwil24eoj2ZqEXNxU2qFtn7SA1qidnLvn4j3b//e1/nP0YmPTLKZDgO1UiXShyzXenAysG+pM
7aF8jCC50gMY4DX6R3cJaoiciRGom7tLfsGVj748BfPRuiiTpaLhq9XFy/mUIAmzpihSdKcf821x
WuKfovVMMrsjufU6WBlX8FOS+O8zvfTNRR2CrAaB6lK5Fra5VEdFKN0NO9pG/ivrsyEx+Ad+vzeo
JpqtweQ4EbdSt9axjUgceaZnLWLXLU6D/Ksd95KxIXCpCo6TtJuydRjeiUiWIOivAeQ/d3uW+HJA
2bwIufEecprIPopzt48PPOag9a0UEwYyEVj6sfbYo8JPiPX6kPRdniBcmg5yAI7u3ieomSk1i45V
uPq9dSvAMobNhlYE6RP5cMo2iPa1cR/AnO/3Yb7WjU0qr9H84l5IPjKQftNaqmzR3xrhbdQeYYAn
1oce7EfSEemb0sWk+7IftQcxXE8BIWmkzynEY7j+g+/JZ+G2PPFXiZvq2iO3nOa/11N/7vu3u3BR
T6W5EFVFwyMXbvUdkdFrgBPrJYkbVdJVos+fU/s/n7bMQCES6DJcxL/XsTKa/bLksbgj5iDsHEnw
0MVEXzlikTflQxW3uX5XMyQZVkQ0JG8iYv/AjRAxqk/lQ8r2f4ie5WP3lT+IM5QO6rvhrhlt8y2w
XgDRhL/UNzAQuEisjNW9ciRMIxFaq1VzRLfhLDpRIVslrauhFjb7jdm8NE0G2vUwhQZC9gdq2Ijk
MeVBAuR6ko7dfbqpT82NuU9fxfe5foUEUJXuZK2m//PJY7kVkoofRjVMcEeX59FGF3K979mKYPx5
41Z4Z5mE5EKjH+DpLUPEOyTECfR9tCdXyup/zmeXn33R9NH6Xg2KjM9eVKMtIPjf4Yu/Y/zDlGfw
DNHOYGaptokK7eR7CEnc8jQ8cIxH49Kcq5voxloCi0fGwOV6yU6AABfRAH+/1o3/ZxJweaUXW+Gs
pkYu65xZAFai5UHZPawK7P9LXp07w30uT5RmSsLLcu2zleXxvHx8v9+hi71E6MTYjLsy4g6FNwAV
N4G6yiR6pyKQD5IJxOch3OR+5JIpiyscOgKpBN5Qr3OI4qexOJB/mNaPNJJgGOJQFW5MV1WunOr+
OSlcfkMX3fhEUYYyabmXC0TeMCkEdlq2RShCwQxE0W+Y0OjqutOudXGXv/i/vp5lK/7WgRDaWZIT
c3mAP2Yvf4g2i+fPXGUvvEtvwjpFAN1cW7/Enxaw7/fkolEY+qHg5wnn9eyrm+wK8ekx1xx1Wct+
h/5qTo89IK7e6/1fWXIDvWYEXyGXB/I1sSHl6bnXttV4rLrXxECvFW20fUrMqvJO4JBi7kbqWEDU
m1F2lHdI7XfK0UR8Mz4zrEQyVOs2g9uc46WxLzL6vPa8tIPPyMZUa5mMGbv5TZDXWraKsBZgR6Hs
ke1eX9RTAzNsKFgi4fBMrCGiVq7Z3FNbpAM8T6bcjwryNnKgp2IzmfXK7GW7JdlFL7yqXqdHmmIo
roi8Vu8LgTxwVLbDsWmJxahf5NBJnqRz8g4czgeaCWn2ptj8fxQNi3sA6QhpQdaf/sL3Gy5IuZ+W
6bJiMUqNHckO3CY68cOj4XwqyZLokpf//sx/hDR/nu5vn3nxDgYUE50PTZ/PNJFIolFyup4TI0rc
XlsnhYeKcMYbDAFunXTETLkANdjPONhL8HVabF/gLbrb6ykXPz6J367s4r0bLWuUwiyZ7+BoyPi5
qtPSTbgFGlqp4Fu8mRPpST1HAZQkVE/9qX6Vp0NOYIN2Du6rKzfnH3/H8kWpBhN+4hEw01920ItK
LmSGFPOdeMvTjsnXHgdPJNX6NLxBTFI0t+0d6x3L6y8ScO9N1Z0kKuIbs1opSMyIaftY5Dyki4PG
CqOn/76PP65StCoNxEeyZhKh9vdikVdW5hdpPN8tsBlp3Ktod0/jJu9+9+gPNXKT3ol/+T9Dm/58
K98+9mKNqiEbiGHMx/bTafZEN8ho+gNTUY/TcMvzZK6it3qrHf7EWJ+Z/ZDSjGHHw0/BQK+7D12U
E4V4QK1wbd3+6fn5/o1crGSt7E8DppyZBq7mGWTdOLiBTkSa2TUGyH3+8d93QL50I19+FReln1oo
s6kVmB6UM0Ckci+m93FyqP3tspcKoRcUXgOI2TO5jMorzZXSeJ2G1+eah+YfqcPllVyce0SRac9U
8ZNriaeveVZTd4lAmbCTLUEiiUNTyYFCkkMVldxh8KardcU/3In/dw2GBnGSQ5B+WX3NjVbJXcY1
LPgBAixSRtc+LS3tptbf1Jl24vhpPqZblpuaq+KlhmXq+jEiL0RStRuFlI4MjnSvIpal8GbjOfEs
Br5vAoMFmhqtPXRXXqIfbyHoXhFiB21clIV/v0RJb4qdXk8ij0z9IGdPBiMTmDQCcsLe6V6K7bCV
HvPXkpNstw9qt3+Mri40/2hZl2/u20VYFzA+2UrSpEp78U490iSivM7Z6zB5LGvN2uCX2QkjkFeH
a+CdmDI7/IPUbOJWDZHr/soLHIS2eUQMucYeugs/s1PEadxnTL+R8zUAbHRUCyQ8Rqq/7S07OBED
hyOsvumOprzXaC+50gq5WvvQP2ibYq2chKesXSONydQ7qz6k5b2ivhjdY6Z8ZuKNXz2ImVdnm55c
1gbakEu5mAeoykEt7+iGpq/S6GThIX/tF+uWgAhfOJtwdZfEOyIU2Vw+aPY1hBfiJX0cHynLCwBM
1/o+PxacywyUKT6aPDgxf9/fuhqrPOx76c4C0A2jkIYqCT+Z6xtOaB2H2h7c4kSmzFbbK++Wspkl
F6b0YkYERas56KDnbIUGQe4Bc77IVCdHps60Oq+VxrCWuZTL4m8BGEgIBwHzXfrgtFQKQ8qE+U7q
963gGe06Tb1c/SQKmCzQgYkq1g4mBC0Kf7cQsXnYvu70KOB+RzvLAOKx4qKnz9pdXih4mStjhXcM
ID6UsXjzNjuL+PugJbuAJn91LLbdlhbUqtlY5+TJOBB0c1t5IQK2jRmu6jck8pNTpKg2HOVVISes
uQEOI0zvc7GbBG3l48XV6CX7X2n13NMPGGJXaE7AkAulove9NVda+2VIbw1wFGieqs1Mv33m5yOe
NVqCzEaDEaXdvy/Wpu28VstbPnEIVkUHtdebKYFm8F2IAB35l7i1Ujd8l+/H2ptuSLmKJG+uHTO3
hfgeYx6PFMpttS8RfP822k+rwhHmE1G466ydHUZbHw3hrfDVpmBMHLHHLAItEmELiYbrpCWObJsz
/4hCd87clJZavpPUYxk/CONhFvayvG+Tc1ztkmRdTGt4tAaTiyDcGaWLObChl4lbvuBYcFPqu5Rn
OYg/BB/AU/YCryZVN9Cjeopo3uApD1a9/NiKOCI+xmInRQ9TTyf6KEk4D3+zcTBDn5JTG3n6oqPd
zRXZCwtmT0XBRrs1LO1YRF4T0QDIbEFyk9LTmSu3r5wwg+BeH7gXNsg7dA58SjTQg+mdmUZL9Fpi
SwCTPnJzMcw7Ob4LbBKBDQyt638hKZQfKhwxGQ0XOz6Z940neoXHux0Wdw79fb8khSE9BsshurSD
96r2lHvjQfWdgsvSaHHm2zCBPGXTYKcDr/cOHT853OM2m1eFem5EO0VQIDjodKXerXs3iryYbji+
D/WIoIeh5Ej3mJA4qNylDa1MAOlA0xwHKwdkgmI8nlCO8eimUSO3vJ4bDH5mchsCB9aPs7oK8m1K
XG2/XRC/sd0brgkBYCQfbjPEC+e5HRwTSYD8aBabCATC/KIIGz7J6DdlZ9KY+hpATQuCTbPrpkUj
G7qtfLRMrCW2Ltql6RaJI2a3UuLqlO7lipGvjp+dRKNBcvmkdnrRuqOgH3LcPOSrtHt0Svopejax
eoeP9OsCeABi7XUMRFwd6Jn6kUL/RTXTw/xivpJkvy1sQZJ0aOVPhNjCeFPJm1Z8Cvx9GrtYsLrs
s2NTlLI3RSACT3jp28aZoxP6Yx4KzbYe5AKpluH25SNiMfNOok+fv5jdTR3vi+6r6Z9EhnYDQVmy
eiwWkzLijoXVXfm82ey8j1fjC/6ZDv/Z63DZavQtyRz7I679duLpu8GcGpN22YS/tt3K3aoWF+0+
6vZd6N6brkJcACvXf5dqP37sAhVSyIsEe3vZnU0kPTXpzsx3gPG6NTpEkbiVxhF5gOANbgfPgs2A
uHyYr+pQfyzUEUmgKVBlEX7tRVlqSkFQ5iI1hmZj7ed4YPvjQ+gZDivs2ufISpWxv/YTw/v6YT/5
/rEX1WlSWtlcNvR5KjyhyX2LKTHZVTM06besqlejOW9aaV6FsuDMenaMpdARmEcv/olDPFEvPOvS
Do67nENxCV2rDsEzHJqy9JriU2OJIri1QjgbrAkQ56/u8L82G5SCjbyj3ZxVMepoCxtc7mT+qeju
hPnU6h9aLromZ/eXDp57Jm7D1LRzptFjudL9Z7NA1e+3HhFRNdegeiqKdbL4arxtfkBbSmKxWk21
U3/EJlyFbVucRcx81UMkHee+sguSSieqI4lfa+pvk9p75N720k3Qv8vjI9JkkibbiPLJgck7AdJG
kQVPAoZKAZhdO5fP461W3AzCTmrAdi7rWCbZkc6nrYBEzgWVPECPtTC4VrrFuoNtbd5r5V5RdiFT
xIgszwDZn/KrJymWaaF4M2DgqR5Sn6nr3Ywvk3NC8Zmfpu18bB4EJujxIavIM7fRvZoP0SNxTKv8
pKyZEvWardzG4rF8UxOUArZQPqEfUPk6AsgRcbEXEVsWeBnLz4Tf6FJPlQ9RT6DoOsTvl391jNu5
2/xRu4tP2tdowXYG9TZmi4/Pirfy+NwZG/5ip9deDO0FsBoGp5DZsW2y1O2qcE11Z+K0ZaVmpgxV
pRrhMq4FDX0SoXnDW2bCPYS29Mim6n/I5AdhzU4Wi+ISucrZa4X/AvUnJOZ6sjvLjhjT4iEjmaNM
7BbBLawg38XhSzQC+QdGuhq/ylP/OrNHjDblo4gNi8GGOdlK9tVoH9k2iB8L+eAT/lFBlXwsszWk
g892L2TYwelUB8T9LXyw6J4qwSMo4OSfsfuNt5blYHNAETbuJm92c31Veeh63Upx+Gf8xi/6eUxX
qr4VHhc3jn9UbmttIaXFX8Z0FJQXXH0JpdkX1kHjWD4l6D8famqHbdbbED0QUxwW7QPdwjM9K9T4
2NNS198YtwWVZOCyhWZQqlHECOu8/zQFoiGeu+JxLJCI7JPjUHiYJ3uM3Eq1hhTTV5jJdzUkzPSo
ECObpsz46Ub4qwTXdzJslPSo0uWqwC8asJ5QVA8auyRcjjEIHMCSfuJmrxKc1HvZZUQO0NIRHMI4
09NwUJ5S8r4tp/iFAHyk2VPA3ODMLD3W1SFhrM5gY/A0FHzQ7ZaJDdvwiXxhU1qZL6QTq6ozVees
tIXICdX9WB2a9plNVMX67K8q5a0H0THwc9X3gvkk5hvJcEMmgPdUidzcJrSHZ+GTfTlRthMjorn9
NfkjCvUHnSzcutYcP4c67rCFoSyYOs+s933LKOsFV/eAzSM6/fdm8WOHjJjXxdWt4O+4VBLR/JUX
EgEaAwcXc595I8qpSSxcWkBiuBPqe/lm6PdFvZmHVWjs2WsxEhKZhek1uAn1kxTca7zBwIid9LG4
0rHFV/7Dyo7njAGHzrSRXfTvQ406BAJ2h3JROkEcIoGq4pvHxWNuxzslQNZgAz3W1G2OKqfPjijX
jurDhKLwxhycdP4oOpyEDqEaOeoRciGaG2rJh9mtzuFo8xzglKIDSXVIwg5PKUfznYzEQzsC5deD
zyLm+7+x+k+R/26GAnqefnUEDsUPgXqi0ucSemsp7oPtUkqSS0XYzQSJvV3pDwFd25f8TTAdpiJI
AVZVfCrUE1x0ft0prFW7uVyL+mFub8bkqE2rBryb4cYQpfMbXyEqxV3SHTioNYMTPtO5Jcv8KN6A
/AUEb9yJNyyZ1q3yJdzGHO+Y0FO0/iqgx2oILAnZm47o+VfzV00SOjbXx/ydL0OJndmwk0dBW0cs
dkSCCnawngHwO3T9Ywii7kCq1cBpBAlztLY+LXYIR11CAlByuRECHp7gL8zohZsfGUnOjxwOboIv
/Y6Kt9roR8yk2se0k48JB007VQEbwFW8b56l/KB2XmwRD7TtEt7k22o8UAtT5QleUuzSfpMbhyS5
7dqbPDqVoxdRN+pg+Vfl9MJemPSdDaFR6DbEI4iiCwJWQJVUOvorB0AATVTPhbaEu1OoE2pLmsoq
SG7zEr9e4cnrJdqgGw9Sd0woIItDgNhU4CxZx6e2AX54zYzyY7sKpNkSNoR9irzgvx/gKTKCTJCB
+gaL9WwrxmAOaVfIPMUgzuF2dwIGKTRBsXRkb0tJzHTrkekHw8NrnkcSBP59nTA9yEumGkp/AJp/
X00ra1pXRDSu2pelJG3W1h10aG2+s5p9bz0kJHFPDY7XgZztQyneNejVsnBTrfPkLCZPLA4rdWLO
sStVDj7zIUv3zbhRjRt/IBYPUrEicI4dWk7sR01cmaXnJ09Z85jAbGjNnRhs5WDrl15Z79TCQQxr
eQm21fmgTrelPHEaWUkDtRCimgdAAn70JTKln3VXzz7UieZPtAkWqU/jhdXGCjGQd/uy3BrzYcZy
A3sWLVCgozfxxs9yWDNn459S4BnVwdK2BvVPmz1I09fMEaUtVM7Axl3TWJDJ4GyzxEYowAgiP7b+
GjF+2TvsIMPs8gvFq62tTKgOlo7JG8rf5H2lGkFfo12Tz9Ov+YcWkVZG/eFJkY1Jm9hA2A5nMg9D
3e2bFZG3BLchHymOZo4Rzif4nj+THjiTyuI+hzNAt8Y6FvXWr1bpV8+Cb3OmXLPXomCqI6cA9wi9
VtktZQ6VAoYRfhMngbwOPuN8+T0qWNM3XTpO2U3U84e24bvCbfsGG++xMz6UjPRj8TyPcOLJFkAb
5cO4YIVc4VGbeOyygyrfmBk0ARWS1HASplsBpUPxMjTr6pf6DF2sq1zJuAEaXujrMf7sEmK9nmZl
30ZfIac6Eev9PTADZeDcTaumZD4wzPN6CKpjkJ5peWYkfZRx8tWEhwAxIkRpartzhhnst9xuGK1F
2tsUe2Ku2bEBQhrsH1VRk9AMCJ4lHa0iaxuMIBVvayV+JMKvsXrL0dUF6M/XWrKe8/eoWUv6s944
ZbciOGrYi2wLkbHr/acQqyQAnUZK6CauFeFOL1YycieVf2OMnzJ1Wzxf28p+2sm+v3raRedzVFRR
DAN6XvWSON3h9gyPgEc6DJQoUlEjrsF0EFNE32uhlfeuSCOJVgT1x5F5nxF4sBeQjvxJ0FAdc/CU
4DZ2Sbjvrk2DljXpoj23hIov3Gv+98/BdbCmLK90Vgl2HeIyxlX92byihuqRF2gO4Dr9s7VW6j1y
44fAUVyYbiGOCsIpOm72xthe8yj9I7+HELUo2hCr64tv67Jh2ERhFzUpnp+G5sRC9xr4XO1sJqvO
cmNGsP6t374CMBigVYlL1JO2+JNiN6nGxbQ5xAqPzx4lohwvtL0/vpRKOGPqkk27G59aTXQj/RgY
rz6is1o/IffrIUj1469u/hw24t2Vwuvfwubvn+hiX/BNn1i4ntHkdKt9VCMjN68xVynNOuh12S5w
dTqHNmCEWbfhbnT1g+IukOprz+UPGom/L+SibVwZWT03YiDeoZAGEpG2m0nzCNGUNjKbqKOIx1le
41K3IO6vrk1zflCx8em6iEpZsySd//+9IY2FL+bxWPPpR4HmK1IielE48W1/pZxUm5pzM3zKvp3F
dnUfXN8R/51r/f35S2fhW49mKGO1lrRI5FEH58OaDhEI9IPq0C0KXBx8nD0c7CXhen7SJnt8W+T1
wueVh+HfF+7vq7jQqWRikqWVmIi0bGJ4BBs/eEkx+nMQfAilEzlq0Y6+EfpgzgTO/CWFx9ZcmepT
5q9N0pp899oL90fN//cS8PcVXTyeipp0sdDnyxX5t/EWvX+dO+h+S0A5BJKS4cdRq3mS2AqhZMwe
8ebymsc4p7cWlWx0xgd6KojhTPoHy53005ASZvuW0eZslccJTktGKNF8IOpF6/aJeRNUdyYZCBkR
p9p90p3j3E5+i8jlO3gifw6Ry9Ow988RX4vpCLvogznrtO6nXT1uYzyARHelJ525DHMLOwntZH5S
xi0M/MbccbyvZLcnR0d4mBD1scdM2raOdtmM/2UT5Q9zuq7Cfa6srfxeDE7EPkGeNvDgdfw7noYA
cBewtV0Xuv1QIv79XV+8gbXqWwgqp0WDA+wxXAAtLTBwHWTYgVkIwhgiFBxQPClYOFsXdjqDznab
eYg4ruW6/EnD+q8bfzHzToainCehIoTi3L9oHwYBN+zoKFd+kQ7ZscqTMYNzGcIDPROdA8g6S+wY
Ps+0VvbiY3UEQHEXrIVHdHO3jDV2xlOFYNa6zXfGrjqAqd+AAzhZW3XTbTHw49V0492wrxXbJFxL
fO7IlZU4/q66csXYJTlzCpmusiP+7Rgu37lB8rOmIKL98/x/f+/bbKrjSJ/vfJ2tH/Fa46j6HlFh
v+CDbgMYWQwEGSRznLeVja+Q9FDJBP6KrWvpLzN0o/aQfCafFg2GbjfCeNMwCXsc8QNvvvnv9UH9
eX3436u96G/OStiaQYPZrnHLbf5prkfP2pCFon0ZvR2+lPgYDy1wgXDH+E8PtlK9jinKfCfn0PnR
fXDEleEEUTq4tLmcjl5DZasZA1G+e5FZhXHUaff5T0FwSPS1RoH+mF/Pdbn2Y1ycPnq/K6zcZxen
0vyiXvY1LzEpERelf7FuN/SsNIZ7we+K5wwvyG/jLn2eT/kXvbZfFPdE1Pj75lycp8apmboYuzjg
FPW7NQ9XBRbLc/7Pe0DBIeOgUSRZv3gpB6W0wmmZlvOAWCPc0zscLoOG6LWPgR57mvyA3SRwTHMn
DVtUetdy67QfH1FDxW2omjqAzItNwRI0mh8qy4JE+oJw3xa/NIWMH9TOM8YqergCHiU3orlYRrbJ
3N6Oyht93tbKV5RDyMYOQaoR7aVkZ93pBwBafn6m9tHbdd+krCNehkzsTAYibRHFNoqTaD72auJl
TBflGiuxPRqrhX8dePrMyQ4xlOffGdtrj/cPUwNexm8/6cVmMwxmk4xKh6P7FZJksEQAZHgnWfYt
w2GNAPh2a5Lxc6XO/Sfe5U9VyWDG0lUsnf/o2M1IifsmshZRCxsZWGL4fltj3yz7bb1pXogGGe9x
vzhYMHF03ITXVDw/P2T/ewEX1Yc4zHEwxbzXKirwJb8kX7G40sVh9ssgcRWpDufLJfiBVv7VNfDH
2gdaCKU+Oe+ydPGACWPWWa2eLrUPPDHJa6N0cYsNxR6PZXpoaLP5q+FGDneMaZ1ZJX+drJTGX/uT
Fy5H69YlK6Lfo92Ds265yxT+vxe+HzQrliQTA6UuLRTSlS7afwmyL60vhUVoMxRfYXNUmq3iP2rl
OUsR8TEhViE9cm6+l02a/802qx/iYs0XuQabdeVifirZv1/MxSpcaU2Gj49acfHJ5niFTlCFoIZ3
b+Nneubs7+ic9G3O4fiUgb1soUeEr9e+kx/me39/JxerqCHniiYYlMz9B8hJIGXqY/cYYvsIn8Yv
yYnpir5Eq+vL94+1+ref37w4wWZjnM1BGS9PaxS8NMk2Ii2F7RBxixOu1E/Ahlay7ZDSI+x2xOer
P/lP+4eMH4BEZqaLWP7/LtaVoRHhSiJCszbpVliuQKZfa64aEsBO7ATn60SbP6qZy32Ao7CO9lCV
yfG++LazvJ8KKVaQHh7lGj3DehreehpnWO6ZeYAWPahbxh0Yth/84hy/UZ2K3vL8aQ+mur4q1Pzx
Gfzfy7Eu7gFdfGkOly003AYndbI1ICWYFvbBLfPMlX6GuyfVNkkInu4hI0ZnfsRbe82P8+ON+HYV
F6e2qQqSPK5oG8Zbjkxl6+YRSxdCQPra3lIe6Ut8LnLiK+vBj4dVRssEkbAh6kiH/n4ChjSQq1RB
Pjbm58FYKV5GxlMECNENJSgq1YOGyiditP7fr/6PO8X3z12+kG/loj80TR1E7FA+BpLJoUtpbtqb
9r5yEPM7HRwuZvwhbESMV5xUdSamC6H3ylX8VBF8v4rL51+QpFyauYr0MAkuAJr18uxrGv6fGp3+
1XbxTxvE98+7OAuUXaiIUcXnFfOmbzZq+nzEbG6zN6/8T+ovlX6UzTCzR1ljAUSkHWjRM7hy03/o
nLHgfbvpF5tAkNBb1+ZxWXewd8nqLqhvJONDLUk1OxriYdbPknXb0bvWMOQNx4jLU+/MZidMWxkp
AGl0CkO20fFLN9POdX+O69EJxmwlsqli571WPP4wVfv7ii92CtHS/MYEdHRnhbZ/NF7KG/FY3GKC
nQq2VLrKfGeZm99VpD2yVHIQXZVb6cCY3k6Z5dNGv/bsyD+9sgr+RpkE3AWUcrFw6HmQjYPPmxPW
Kx11oKM/YpLzf6swa5FEVo/wF5s7HROvLX76nnRbPxlP5Iu6oJKv4Sd+fI2/X8zF+lElkVjVNReD
XiOutwjqpBVv8hkaDqf1lHIE2G730D9Wz//9Cv24nJNuSPjmQi2ksvj7RVbkqsmLeGYB8XphB6NH
FlHbHtJ5TxeR6Vu/IUFuXtEK0jea6gXoPrZ9zl1SuhWzrwpQcPQReOrdf1/Xj9/IUuYzIqLFKf3p
EXxbYJrCKgV94LqChaqgfmEk97IWavlJcNGzOehHglWQPlw77ys/laAqUswlJhU32eWKmslmC+Cu
ne+CmADn+GFeZda+Jad9aasSbmQ8SOrjzB8pHtAVdwI4QfNZvUeq4ChFbJPvSGXYL7mb1oFKlTlb
v2ksVgl08pV97VTEds8dutyQcbuicdVIZjT/uNO+fVNTu4QspB1Whfxp1MmMIc2Z5GnLbXOP/FOV
8/yigKSTiL8rtssXQHgdFFXrvsglVwDGQgy08IxSmLYVfk5inDLkjaXT3KW/hJeRKT/OXnpJr0xb
g/yXqG90fycl9wClYSwrt8Gh3NB0hl3nkD+pb7D4YNTpUMXb5j1j6OGBYZArt0CgnOR+XGtfGm7V
yUE2IenAJndoKspNeDY2YEWHcZXt2g0iEbN40M/hZjyKz+mwySDstl/mPbpHWXGRkcJ7nZgJk69Z
fRBvsBG92uWcJrzFxYrTGywu5ZVpsHjfGza2/IlNEbuYzbAXYCwK2N1wapgGp8/TzeAhBk1W8Z6L
1YA0whJ1sxdEgDmeZvgv5HajLlSJQvwlEj0dGuDhtgYjb3o82nhI2jO/nRabkGbUTREvrI8eB8Ax
e1SIs0MBIRZvkB5Rgc7EEleuVmzEgeYynncre2mm3WC6NceH28Vm2btxBjuD8L2H/hazfXdPqxc3
yZEORTtAU9qa88qK16qyQQJJ6k2egG/HODeifvXQz5l/Yhqy3gObp8essKQSgaGMXY53q4rmMfhZ
wlMmvdwiyBAickA+FOjf48EMz/m4Hpi+zeZTqTkkp32qs102Z+gQ//1+/2Cwob397am92Er7JPDV
aaKdQOh8Wt/W/VrEPTIwVD118c0Y/TJDGpfaa2vdNDlWEnwkROY4ioExLJXsavxMsmOgLmLQepcg
dnY6eARXdtofK/zvV3mxOqIDqfI5YhXyU0bsDOw88O7b4RTs+hqVBacNHGw0PXh4fhOVaCCBveps
XT7jv97vi72zKxKjjE2+KXXNMoQRICHDZ5V6YsyEFFrkfpgXsZNnBDuJWbIzK1fulfFT2WPgqOec
oUBPMS6KTEHm9FFWDQ4TkqOrk9Dbw6NMYvRtqrjWc3Lr966J5kjKLFt7F8pVx+Vkk6e0+9LrTvAC
mtvefxB4IvU1tkHt0Nxl0kaw3zkmAcaVpZXwKtzSV05mL5nus09Q8UVAl4k+67qR7kz1UeqIC0IU
cqOqW9GoGQV5FVkmqKtlr5S9STsiNqp5jRgKPOsnZK3Be75uEdViW/vvR/fH2ZthYbrn+G0Avbv4
OgoSpWNzQVo2kCuQ6Fm2NDzX0wk3fYCjjkJURoLodK8EtBFnjcUQVyNKB/pNUDYxZ9BFLdEgr0yQ
8S/KGh3XuCvR3bDJm8tWrysosVAmc1NN30H3IIae1l0p4eWfnivyiwxijPgp/pGmRmPV9fkQS3c+
6scvgjL6jx5QFxvtSrhb5PnWnfhr3mSv/Qb5/lZ4RRoE6pXyDBeF5LBeXK+DfijKwCjoJi1GGYre
ZYsv9Utzkizi7cJomakInY1yhod9la2HGyXDW49tJN1dG/BKPy1Hf33wcmHfNlFNNwQ5jifpjq4h
iBDRQJ5KPIsD39HSFq2CiekUuTD5CzWsmsrr56eMhBYx3MbCmplOCYiAyXO6N7h4RkNq+1omqms1
9x225elTAfERVqtIxin23iPD7m5CRmuko0nE8SF58TcolMpiNemHZeMUnyblRpcdMzvH2e+o3uYG
2bEruQOkskgsVcIurJ2+yc4E8mxMB4JiDLpBseVd9UaUx9OoOGgWDHTGNzOqT8uuXKNza8mTtsXk
VCgllZOFrzg+GdUrRsecrLZoOiTp7UD636bM3vvkQzEPxKiJsPv0Y0g8A44ooE/AX3rtPq4OYvFC
VVMdlGDbTZ9SsrdMVwi27bix9OeRDQmY0P9wdibLrSvZFf0iRKBvpgQB9o2oXhOEdK8EEH3ffb0X
bg1KomQx7EG9KD/bQQpMZJ48Z++1OWyURczd7OzgeE+DlTIuULDG/cx4Pj/+/mr+q1Yv9kpATwDc
CKhWsFVd1NFtjZtKGQqJvVJAQkxn30TgO6OScaf+BJaLCUG7QuHBi7m+ds356bj48vFTqfZpFY1K
VjagANgZHCJ8UNTMjSfZTpbSpp2hYpjVH4qGHLVcVFeTo7Qf6tYvn32xK4l5NfZV4kunKFmksW0a
dmHaZ3mBYKehIeLvs2QmEZ+GsKpzE0wjwlJRllg/9Hw2PHe0bf4i3jM8WwL7GHWOQtGPJzq0xWfp
pfuDnlc/aC+YQrYdkR7Q2BkstvDb1VVMDULKw5u1whWC7NM0aY/jVFlrwUfcOTgkYvtaUJY6nXrf
f2kDpjn534p2KazPTSk9F11Px4UUY2IV/mgwZJ1emlHdGLf9E6Oq8968gcHu740nkFROeFu+BdWG
LC/Vfx/jGwsTCBRXip0FlWj+0TRohZbVdkBV0sIBc7o7C/s6rhrMLJIrQNzuZtYxf7eeI8m52kL6
YTtGVwq+TldMAwzvxdKVMyNMPYNLvdFS5J5kp7sPXC6fubqS21VEvNdCHfeev4CiDdjDFYPDlZdn
6pZcPFJuw9whcKNjk7gcAcpJIQfCOUE3xu9Vrwm9R/SAKR0wF4gI+Km34pzGv8hc8vdPVn8oMAzO
U8SAk0Xj2xXGkANFyxt1ckm08+AZoBK4AJvAY4TXNSUWxLXCzfqZ/h48M/0tJvqVB2tFqWdhcWuA
nI1tY3DG864Y3Szaxr6L4i7/Z4MrNPLe9RtPR5y9lZBWN0s5p3l+pVT8qZ9ggXHGAyuh3vg2Hyso
E0maC9UTLh6Mv3Olvx3VCbMC/TYlOtNfhfFuRGA/uM9bBnc5t7F7AAZl/5zojkmxSw/i9+dqfNsT
eDMwP1pgr0wujpfYu0bM9ebs850qJziGwaL0ltMRMSEk9VfhDaRxXXMkHDUO1eZRQQoUom4GmRhs
/NO/3z8QO+hla0s95CgTufJzKygdGNz4ZEEHLEpbfaMNEI4Q15Dro5Fb6zjDn0xME/yfRTvUv4QH
YmCc3rZwWd8MSIcyYy7fZPlyGoj7VM22eZgUyD5zJTpAGQdafaofNFvo7X5YXB1zfVvo/x6LReSp
BK1JMy5a2KUnN5oQjvKph4pE0tAWVYYjpEuue+ga16I803nf7HDHBe33X0T+14/+8pJNn21YBhof
isdvr3lmlbnopYo8mY7zAyrQZI8sktBTW/ljPU3ShrFlNzPx+FJuMcLhbgw4zkefwRyScCpcB8E2
Vt+m/8EP8VpYaOPR7jG/1umljQlWFjID3Hgl2vURZWpo7Ip4r9WzAKOoRv2sRvTThve+rZ1IeZJo
1nY+ov1tBiNayl2FqJ/4JfTfxmSLnky3bI9g0POtnjoC0Lm3/KiedwMwP2VdYq3QH7zhPmrrZRy9
+uqNkk/bxS40FlF34MVVAAqKKF8S0HZ5CRX01Wy2jSWiP1fmYrNt5zJLI0hckhidfpBmHu4f/qnO
S30RwMIxuNM0bxIJYz4sxUy9E2EUIyaVZRVPwYLLCPJUGTkoNVv+15owVChQ5Xnz6m8a4qx8t1lY
KKdap/E3xvjSDYhp7HwkgolRgM72Xhw0b4/EF4AfaVt/FeymwU5u+mWZoPcD0pmWxzzP95GPNDw/
FLXzqkVQKqy3kv9lU5PepDSzOqKdoTBoQmQQ24nxLhLSVGCNaFvGxe0iLUH/Flh7/0gQsSHlxTjl
iZfqhveSjoZecqvqegjptwycNUq81SAg1UzneWe9ZuXTdAW2ytdOP4nzdVTMU7toXZSdDcCceCme
55HbvcF3ZTWUboZCa1bfc2meTfwxmVuZG4wLWFoie/hJWpBohX0YljoNNqC8w40uOxZJ4YVTpbso
WJz/inf1vifJ1XdIwbIRn1q90zqS08pP+UKby4T9ROshng+PnbEGz+iKf2hh2OkLrmJSx9H/o2Ca
C6vA21riEmIVzIfBFm4Jv/1nqmpPwmKyIHez9rk6QLzHeD7BRqZ06V4AQFTQO2L6a4cW47Nh03Y2
pfDi9/dR+tY8u3gdLyo2IeulUml4HSdwLCfPc3ffLksITSP9+6s7j/rtkJ8+jgHzxBThsNMuDvm2
6dUsKDoVFRlBDLU7eE62oaE8E88r+RTgb51jzddQkwWOJcNgnRpv40JZ1G+cg+Uzab7NTWE8ciGy
NcfgPuS3az+5TxJXuw9PIogukW6dOTdusPHQepNtwsOOvz80eSolv+1hn/6Ki4cme1nNniTKJyO4
9ys3vgOQyA+JAhU60j5/gwFOzwvxFhBOUn1vPVwaDzJHT3vfcUv5/duY3ypBib4EYalUD5Ylsqd/
LbqrLBisJBUVfsLOEcWXku2b8QaxJCJyj2CAB/feFXtg2yrfpvFvlHqdNmsU6oSymN19AXQCyX36
5IULNso83akg0yPtBpG7Vt90w2ukIUqfZdEi1Fej9YIQz8AGH2IJGNZ1vh4kF28KHnPZxaYOwZOc
xBOo5a4LViPRSN0pLtw6wjeIvm89til4zHVKyFL17qdu4IMcmBd/G7wHhT2UayY3Gh5AuBjBNgif
eiNbFBMSQt2e65ucct5gEqGsE7rO0p5NZBJtU2GP5yvvxr9J7sXPDNbYlCweMP+8bMETcCXSOezE
k34jxpwqpd17b5Z3HxonNSxnlkv7Rt9ZEA87ZIC8qSU93lqy1VRzfaZ+ZkjMebdrqpcgCNCOYbNh
HKW4imCLI4xyh4OqIGovfgrI7EtnuNsAbpW3XfCeRXOONRGTeTbzpJkES3qtvAbnZYcYjjKFCyTq
xazesHkVnVs0m6Jl72wPOqooUUPZ9aCLHvK8tzbfltojjm2kjpOy+W//2jULUgkX3aN250lrcVE8
hjKnLkmj95b6mHAZGBrdVfU1zZezdSdl2C/vwpf/+6SB56pThajECWE+uay3JbWm38YAhM1AtNsV
0dyqLaj3HpKfQFuhMsnxoJxpkDWuf2Si+SK2x35YY0itogPGYQkl0kR3vyf5YLS9WTYnWBP44rw4
XJ99/ks2ulwNzERYDJME7Jv6SugbvbG0QpnEDsltySxAgQWsERZ+Hw+b2lxFzSnC92rd9+KRwNcK
LqSEoBz1q10XDmSErljBeJAxQgVO5R0UM7fl8qYj70YUXmMCYr3/MB/zxdU+7g+FMJAXFXCiQVvp
m7Ap09VI9M1aphDGAFzdtcR0ACyakqb1uZQeDUz795OsqNWubE/fAnCmt4dLgSJzR7WMb3oJrctU
KVbS6VeOaPwJayV5MbCVnHcUV4X+CHmPI9sOof4GIVkMj9ngGuMyS15k8hnmLE0a/9WhBMMNggs4
Hpeh1q2uiXm+EfD5nsBL+XU5nSbp+UVRbCaIWfooUk9Yu3MmgfWb372q2REq9INxwKq0i4mDnc3w
4LEoTW0rG6sK0235gFGrmG78pjczJTriZFssrGN0jeei//AjUjJrBm1XS2ZWefENlU6qqvOYyieh
gO0xa0ifWmguO3OQr7rwIYP4CKpPUA5qs/OyLe00VbkV3tDNhXeKedead8Jjtohs+RbTH/lPlNVe
k7hjdGeaD/xNgNpH9iAOXHzw2XoaxeguFzMV/gtSLsxR8zg8jrLbQmXub4b6KEqZHYtPnspN4S0I
/yTm3ag+WgzUKkWZqegNsf2Wtw+NimXJ9cQr9+Z/o72LdxIVGNlBsI0V7hTTQf2p39T2hVwlcvif
ZW2KB654g7rWqmUSsZdo6awmhoWYJQ1wUJiu8AAn+EDieSovVG+mvUudoxdOg9UJOokGh+Ko1vsy
26I5D847BV0D8+540cx+P7KtHy5gX773RbfVFIZUz4RIPuXGiu2A95Aus3nDVC2ZaGmE6zZOqpqu
3DgBrnIDATtMfLDY6q3PwHVpOIPbZosOmcnbUNyTGJ3gS9UWsr+27LPgtsqrAYLcpupHUK1sFJV5
9fl5ZGsfR1Dl3bLJt7FAiwC/I4b0BQq1YGqEFcCfuSRVtHrmvjdLm6ljeZhsFyi4bhCR2WfjLp7E
fVtMlRyNnvpaWoOdxws5SKZgb19biPUSpdFcgW6CejfnuQqU87Cvz/K85UwcmWxpGISD7iZj1mZp
1jxoKNenToe6N4Jjn17RJ2k/VGy8NCShTXhUcIPTD/JpoQi5p2S5xwMXzb2qPmG9nPBgBZoP+GBY
8TPkUQx9RXqE4GF08clS7osa06B5k2MxjjZZAbdRrOxkYZS23u3Q2TzrM+9P8CBSvAqz8zuR9ERN
tHtEJAQKtm7s30pgqmN6wSyoGOQ8QTKKIWGC37bZKSzuu/Zh7J/0a+k31g81vYGmQyb7Bty/+m9+
8/mPTdVqaPxueisGR1OZL60SznOb/n2SRoD8GNVnT7X/UPubInuLrXWcbAt5J8Pitr1uVatb2cpn
Z2zAqo2pDvNNtECEoahLgjzBCOQYv4m6cjEIidxp0K7kZMVu9ASFmanvqgKk+wauBIxueGZb9Gfk
u40IABhQ1bRdZ+RUwwZcyPlJABdb6NzkeaTFNoPZNyclyCd5iogiR6qO3EVGp1W4mGLQH1/1QnWD
8AMVCvOhcJeIew9M0l3eM5lURtYSEtmlJzyLwb6OuFlca9X9VPsbJmmw047DQ77chIWg8as2lqaH
G8skpPE+Ig+mTIVBP11WgBtMc4xHfStC2nWoyuAHsZLOJa/y2ggdns7vu8l3qQgnFxMjFBBTGDvn
2NfF7etZlMntWcFIKLmyzSKN98XNBFlhhc60e3Hc+m6w+/1Tf34Qnz71Yg+T2rCSB0WeHgQ+XUKR
PBKpFyDl62DTt1Ae1ljycUrVxbEPVmdhkSVbIbPL9wzEdroeliyx37+SpP1wFSIoBhykzEuumf8y
ij6t/DTIpErwMr4THUfNfyjN11Y5KdZOZm7rHXNrfR53PjkDZYMSZeC1bRRy5d48/QlJv7rAwV4S
1CNCHaENUyW9c66Ohnejid1mJG0gOWpMqCyoU76EjgItTkGsTPuiimROINGCu2j2i5L+cUIYJuGd
tjHN68ZFX2wMhEwJXew5lLVdQvFaMOz0usCuJqKRTOk7OHSqwJIJ83S8CyAjke6qvE9urpHIwOFZ
8Z+ifgME2+aFCQaH0O3JrbgcSQzV7Ba9q/qAMUIsV125A4NSMl4LXsfTvxn9kD7n3UjP56kETsFi
CcFNIHBl5MqOhLpj3iaL3ttwFQGbQe2KMi1wJX9Gg0hY+y/9aTAZZbhtv83ZB7pg3YcHoXgMvI3l
bc1hD2VFwQl3g9T1HnLUra6+5jXyddmps5NKcsN5iQNXk/FPHWvhvWuOALLHWw1Azo3AvHilyg6l
feCgkil1mH4qio+5kr+k9SGU+J7t6vfl8s+xcVE9oPGHOTfF2HCZuzgUNCkuw6GMORTWmlsobjWu
sZNzDRlehlfeIrwdiMkxORlHWVmYuM0r4xjcgpJ8KCpHjE8CnAIBYlReOWby1hRbuaJHlTvk45kc
imWKhT2iAwjycVdU99bZBfwIXwTLbMG1b9/RoWc6x/vJyGyMHIndi0eUdjet9uiRXxKFbMP6IuWx
m1sjPXlkIbThQ4RORyE0JkThmAb0FX5/MOoPpyUPRmcobpqy9i0wwojCeAzTQDnlgsswWDAWhvwg
VGskiXNoP9PfN77By76BcGrdN+zeznlJCYH4Olg1iouN/y4212cDGguARDccH1BgpmC6Fg13IKbo
Wu1KlBHGq0iyd5m7ECGuCsN+2AwYgKJekUyRVpMx9aI+bQZJWOZlJhdTawt57jZvbjNl4ZNpIqmE
0Kc3Jn5+OqL8OcYB7gWTEVg9BDQa1lOsPSu1BSXxqFEcxFgAzXmXPQlz69rUZKrZL9cgm+Sk86O0
Z+j/9UuWfSS1JVbwk/gCjglEe0XK10xnrIjgEIQovQ1Qh+FM0NYiyVresmemOZ9CnaAlAaXRKAqz
pUbsM846/iWL4v+zGrjCKagQlSlc6uJ4afJKSPCiJuyPPteyPc5pmCvMF80PrUVe5UgqPLpb8UMs
Z/KH91EggosWpLrlZBWqx9pwNfYFGg3Dvug2sTVv27/tjFGKm7jnkRVPgvlBi0muaZ0U3UgEEsy6
6d8Ro9q/L+zv4/HpzP70p1ycWb4E+nnQw+mkNG+89bji8gQWxnKQAs+QUdHwQsoUL3C3CldK0Kuf
fbHbeFkhDZ3CY+xsrQS8R8Sgq5Rz1Wl25aNhi9YBhYP5p0vsmkL7agfgp7dhGqziLaJ+US6bWTQ0
vCgWLPUkLBunb9ZKbKcr9jzbX3dc1WqbLp5hTyJbj9kJcVbhlaX+0/XVVCwTpLRpISy9rMHVRLKE
usriWxNMOmbRhhow0wDTWORWgpgFuLdQzvdVffLFnSotqtQxMWKW89J3hnEZIz/L9pIE7vm2EHeB
sm21vzikCPxo9FnPMOVB+EN+zfCBPEodbUzS3GnMIy3/JwIbhvpJ6u67YhcwblGNN52ZU+eahBQM
/LdC+auh5vHHY6lw05lOyP7RLJdD/xhIzFLuqgNd++Ete+OU77srr9hPPZIvj2a6+X/aqoQ+8Fsj
9BXmv570LE0zysaZiDCUlr5jekvKlPPgqndmOM/RZYJK8Z3CIJeXvlc2kzH6wW70SBpiWxjb5bUe
83d50PTifPrtLvbSQQtzeiNefNtgHAW8C4p3mz7LaHyBgaKD4IYAZoeWp+AS+wLLzC+XWPVGu9kS
gcGu62TpKvSXppMaTmPNvdff32zt2wT94gtOy//TExxjqQrlLuDtwgcZnu/V6jQMB790Y2EGZtMT
IYHNJGJxihNtbSA2LI/mRTfnnrIJU7ay8Ll4KZj2+cvGXwrIdfDwqGsBQBrZ3oGNIimxu3QmVURi
MX7fSOkkR/CPUr4XFdsiYsZDHws4aoYENXi/6r//4ZzgIKZRqsiqol2+vjHOvHL0hWls6i/xbzr/
NLuLa5v9T/Mg3k86slScjM4vX1KlK41K8ix6TMvowVynrgGY7NDMdVfmDZxfi9H8rhjid/v8eRcr
P68MWakTT54cl398fQZ2R55Vr5O+05t7SyVaIgZDLj06McXF1cPtx4X9+fMvFnaHy7DMzvLUnSzA
BJKWmrgNRB/mq3B/RjeAbGarDSmcc/mvDKoSpo4dxo+MCH1b3QxEe6G0qPAD1OotqqNrJ9Z0Il3W
B5+/38W6tryEAbDA8+nWKEPA3Uizu+Y9WnQTvc8ZsNgcrooBf+gzmuqk4tAlC2XRJYLDBE9VKDEd
W9gOtPIkRsuOwDAhd9F7TwajbsoCac2Nok+i46ubzU810efPvxiv1aUYBolZqicj29UBaMZ+o2h/
VCueG4Ob/Isr7OfeevKo5OlKkJGUgHrvmaFgEG6ztRi5oMsU0HnU0bfCvOe3w6baHK990x/PdG3C
Bsio7VC3XFRvZpEliXo2ZeIk5A+4qk5gM5vE4oNLFrEN5ZhNoo2FNvvKVffHu8unTzam/fDTfpe2
CKL1QkPCgUIp/0PyNYdjh3FHA8gw89bFmuGaP6F5pnxBeQVbMsCzxbCHCIuayd2LWj9H/dpSDiEQ
t7tibuEhOB/LBwEoJTbCHW580T1DgtuO7H6pA/KGCIpjGC7kfbCtPhDIQD1A2AYU+74g0u1xoAM0
4dYKCB/sqeAJfQlEbz4DpPX7dv/dAca2wSY42f40EECXtb0U9QJZw3RhIvZDz0nxfZK5cD60SWHX
hPQp8Zm7/aKAdynnu+kPmIaXN/mHOZvM2/EiT7dZgnkFQImtECr8LFLTmr55Baf4kwLpyxe9eH8V
sc66Lm77k5XONJ/Cyxb+4DFB609yVGitI9BmXlcvxdqVaZ0cuT11BMtQxqfQ2nFUH8y/ucHAy7Ve
NUY1LwaAsI+m3+NwVOn1QLuGD2g+C4A3JaYSBNIrq1C6H/56iiM2EzqwQEM2zMwncVvDxjt/1Oyj
UnxsJxVMzJ57MBsk7cwxT43kpN67iXIplzZKBL501S6mxIYAR1wBHk9YauhnM7f010p6osXvP/7+
w/7Tjn/d76YM4ilDgSg7REIXb1Te+X6U6PFUoYukrDH7S51IXqTVUqDnZ8wUbdVmK2r2vN3XcMWq
xyiFw32fBLcK7pNJ9TucEWJxk3qfYgy0wKbFjCGlQHWr0VUcM4Ixj6xLMUKCMC/vyD/tHFyzhH/N
uKFXwO0sR8OXQT7lxFM9teskmGum3ZcPCnM718yfkOV7MXxe9TUe1/rwFzqZB55z8oIpZEdVlGH1
rWRuz7RBgzV8f0Dcvz+o764n5BNgr+iB6bifEYF+3QAEr4sUPxdVHlQPpmkWgoCxtmA/zG4V04YK
kS0SHONoNiGUnT2JUMO/ZPbSD7xuitamT7v82eiva9ak3kR+fPGzebmldakWKSd+XEpXsfhbJBQP
uexIbylZ1+qLXK0t4bFrVr1xCwIuRZahvgNY0JYq8A71vNEwNjlnZ8pKBpz6rhLQR3bgYMwgZw5O
ECKW2nsOWApj1THOEY0/+pYUZ4+ZxdrQ11mHRFPGZYxM23cVSVz64Oat/AXN3++P/oe9V8WwiSVP
YQinc1R+ffR5beW5InKLxP7gjIjzFf2lZLNV9WM4Il53ScNUoSXS+zTWKL3GTT2FWYIZOoTRocwY
G95CTpPDDZP8ynCK9ta6Nw/6FLGgjDbCBsBSdXfvPRXPXI6JT4N8ZDGu28eaNOvRqQdqRzzUoXok
1TlqjgUdM3LHUXQ9im/Qyibmu11uiwonJ0shWSWwaMOcf/n7k/gnFLz82T89iX9V+adTqMFBYRXq
NA6fC97aVF1oEVa7kVFKmYtmmEGG0lF/B/fI771kodRsV+Kukm9GzDFYPnY10GBlUqiXR9W3dR7d
qbw9v2jEftwrkGmICeCGqs5YFQ3Yelrq6O4izH2vOGY50yxU9KezbkslCbYhcEXwq5uxddk6h2Ol
znGnVd2N1bhwfTiWD/FpfA3YRYptmEB0SsEJPyANU/uj5E8KieaQi3aYv0mWrcOWKGbp4moTYloe
3x+airSEeTyH2EXJ2Waa1wqiEN9Wa7ZY65DsaaBUL+OjD/uaGQjRtHB5HqB/3oqP3v5a0fJvZ/jt
8y+OpNESowFTXnJbWzP9PnokEtERPzBoNjdDsMzo28g4gSn3Zhoa+m7Gg8u2A2l0bHHsaSo3p4j7
3pWd/7ujng3NMjSEw9Tc2rf2wNCPalD0anwrrg2gmOWUy9c9DIND2sdD8DS8+47mpK+gt1Lhljzk
yL16+flebPMVTCbsioSSSrtsxqHArjuKivhWXiD40aJ7Deky0lh6407G70Kvgub8tVruh/nNl49V
Lmo5z2zTKk2ESaWMILd3M31WU7A4gqOl68at2A+ow+3w/epS+HEp/vcP/ldmfXp/s2wUUk/GG68P
Nl1PZav0m1oFsl2vAsy89OG2zYTrr+nY4SVRT33gpgxMj+rEtJhqq/mAw1PFRfkedvAAC2TdLtTX
3/eZH2SDX5+Q/HXHbfxBU3qLJzS1crNT1N0jX5XTj8Fh2SqwLnCzQENunlBM4eBIiSrT5ua7SATI
nWraMgNFVKF2dxr6Wf/G7lIHB9Z3PBxEaR7uB2Ca9H6JDUt3wLZj8HRw5rzqcVIG0Jtc/f7nyN8v
WNOfg1bPIpD5u/CpShmZ6+VZm0SXqlMIR6Gx62g74Nw4KO604igPT6U22fB39TJ8aDQE8mu94K9D
LkmL8rpW/oeS+uuXutgWLIJr8jEJNAypi7O8NsdDEa3yY2V7xHbWs+oU2IGJdAAq5lwe1meVAevO
SPcMv+U7QlGRiNS2ps2FKRJdYs5d9jsDvYIrXUMo/y8vzH+f3+UBrGRSLte+xqWdr5NAmwndAYkE
Ya/Gbqrwm1sIYNdk8z+MRf7jxdcJKeLovyy5zHM1ykpiyHwsexJzVo5yqbz1ujs1e0XUbivNvp4u
XX1FlCRxLQT0UPqdH1N5el9QsOlz1XJVY+fLR6Nbnudasyq7tVfcZjJYhazeR/gjONeh/hEmjimu
fWBmqcvL7Hw4FwyYrxzgP61E8AKUMUyOyQa5NPuntdCKVsQFtuSSMM9NMDpn4M6TFQ6u+x2WE0Vd
RMJs9JxuC3U0gO3kz5UZAmlG/cMDdLvr1eR3/Jc0PWhzulOTWf6tAZGlZToIAc2uaeJQYaJAUCu9
4IVwKO8mXrdoX2sg/tCC5TOnq5quqqIC1ejrFjOq2rltKnX6cSVXJ8BtoKl5xvpU4R40aVq2u8ws
Z4217teMiRyuRs8mXYV0WUFjJ5ECb33or87qKrQFcY4516s2knpFeiwp34oHjd9JRqlGlc2M+6J4
KOiNxGpfM5r7c96fl32+ZD6k7aU10pPaJcOFOCnn9+2KDK4rH3qxNci5IYwYAFglFHmDnYSrQP1r
xQRtZXtaAGq4DDJs+C8qwm2FiDXRwFLBhrATvJ1MCzuHVFfcqfUpDnO77zdpf4sckfkVwM956m+6
+q0NybLkgrpMu835oXOgTDKaGRBDpeTSc89zQlh3EvTVM9bFp8SY1wl93JVRLCMZy6oBuP7FXPyH
1GDV7pj9SYz7UHBy3NTnFTFV8Pl5/YylVm1b05bSD8sIbU/aCsPB5P+7Keehr9oeOk6wjXT1HK4r
QwI/QGBU4TtjylJX7K5ek2xCPLfWvjbeTic5NrzH0+I2wjqUFgEj3axYKTSh4W63ydwQUC0DQU4m
wgEIW20KuoLi/BBkgt0ikKMEbNLXtiCRCzbfsEDe2LjZnQHKuUJZuCB0N5vFDonUw9mtuyXvKTkw
/RSTB7w4FE4FTQzzocRn6I4l/Z9FQ3DZ7OxtKImJmWJ16khPr8b1fq+VKJM4xaZpDupd62IPJj20
VxPRm6yeeCXRkfKWEgYjcScDTcIpoP1NpdvfV+IP3dqpNlN4PZnXT6Xi15c0y/KkT9NkmtifxxG2
8wbFBq8gEYVEnoi2uqBu5EbWLfzoL8JSp/Dn6gxSH78FWMSIDDFFoJ9FWIWcLyviOa6dTT/sqF+/
4kVDW82tMya4UjnFxJOzwuLiRgkB+fhL7D0wMFAIvatzwnzs85OguSOVSRvjjNnXS0zWs2ZF2Pzc
uIYw+OHI/Pq1LvaNMVD7sA8mZYzDlFmkre4IMx0VApraucG5PVP6e7zti6sf/R0oA6d72lChqvKf
b9pjM2q7JjBYKUWyINCkl+aDBnxXeBRJbhyKI2qbXtipbLl032GwvIQ4UT0yZOjUxSB2UdJ3/quW
PVT9vv6AGs8wYlh64+wszth4IR4goDbdUL0ysPz5mX364hdVZ9LEmVSP/vTM4BqkZHT9DWwIOGg4
zsQDn0/TQg+u3qq1H1+tT587nQGfqnK107NECs+TcCEM2CETc9N3K0Lw8AOiCQgfFRD9erGpjXts
M2l6EMoQixvoorFysmqbCMd2DjA4lvd4yJRqM9Ybcz7uG29tTJTQdDNV/OSsj8WfDJKNeKN2m858
HaSHJmoplEn4HlyhIky1awC538luNj8L826ZYzGxffmmMG+uDah/uJayTCyN4TQDLv2b+9bTksI8
d5OKDfW0f2rnHTk9s2Ev47UKVqxT36Eb+NQyb5vr1Zx2Svos1C4KhHmKxIgNIBieft9v9Omt+HpV
/vqdLg4+r/JyAE8QDULuwaPMa0ragjXgltZOuXUwPd8OzqfRPavPGdbdYS+d7znDrFm11+0M4I4w
2FF+ZwUdGI+HTn7XdnH8Efmvg/InyG9zkEDh1NjgLqImp0RYCe9tfxiamVS6AolDuGpSt6bHQxTi
vvDXasjPmK36fbtjg33uEWjDBDc6TDW7M8lA3vKvrK1rFAZMrLCgM3ANb35/Jj8YODVDFdl7mQ7B
kbhEVAgEtgqyoPJMVuMcEA2QN7vnfc62KupgYYZnMMZUj222mBkiOvOtnKP2QUkcU6MQkBn8rUlz
7GaROeViCt2D3ld2HRjzc3OIafpq47yYgNKHjqYIamUNZW3n+hHseaxBmEPhX+SHOtgpBlG5x7TA
zGgP1RIEM9mdFW5+c1bRexvWXryjX51x/PXb1vvosnXdrzN2Deu5y9cNRm5GFDTi6g81xKYxJ+oc
X7QxiQig5NJ6bNvV+Nwfz2gpyzXnS9G4BbYYRqHWu6lDtjIfarbR0++P+IdWyNdHPG0QnzYA+TzU
TRdpUBy4dBOQeDskt62+YtITLNkQPPraox0dLcoYigNGkZ2Je/pao+p7iB4bN7RhmMeTq4zb4dev
YYpd75ERJU+MQ0t1JLclXBt/88DABJ3kukttI9mEycKk9Tgt19n+uUMDTKixT6eEsyRH9DxTogWi
4DbCXLCTggez3l/rQ/4wtf7yTaWLDkqT616jAENkp/YW05vXkYyJ6Hg6KMJF9f+4NvF5Cvwbxk8a
j+aiDkk8SwnLlOlbqEBBciRvHeo6q/0oiEdCG1xGETgUTUfs122+EAp3wKL11BMk8pApW7G6KRng
Wy4yOl7/K80S7acrAncEkXCsSfV2eaczlFAOrTPxNxZ+svJJhgtQzlPNGRVo3qhuZvUt2s4E1ZGy
w6FeO+bgsu3jDSA1tUUV2gt4m9SFxWC1vR2IU69J+uCq86xRj2ubqVb4IBbVNp49iX8w8SM6KSKV
FvdbeoreiuavjBY77yZqobmPhE3xxlltNXdX3pMf/lJMH5KuiJwXunTZrwtDOTBLpVK4swmH4bVZ
9BsYdIsCvkn0R7iqofph5sIt+b+fd9mo0xqjbQ2RIqpRyS4d5yVmRcyf7c4wXJ8MVbK1aFLjOnE4
nxM49nqya7oPjByGB9LMLfIrV7N/Uv6LA+rLN7q4taqRJsT6ucOURsQffzk9dhSXH1n2gT7PZ4us
nwgPaM+vGg+nWsrKTdAuGkRDYGHukhfBkfYMrSpM9v0AmGpymfztLaYzXIG8hhn6+CJISyVbSMWm
L//iH+0x19Mbs3//Kb+zzQGZfH60F7VWpyhd20thfJtuuwehdvTwPejdvr4rJMYAJCg2/mHIFiQz
ZcFT0xAVRczEkO+l4FWvo9k499u3qjx62W0dPzfeEy3kyGmXjas2MHCW2OMhfqyi8q4Q9+RapsPq
bHxEwg1QQTZYxjCsVBIGynWZKYh4Hst0XUiPkuLGyYOK3+Hlmn7+pyoPJZ6owDwxdYVb1NfddQj8
LMgC9qyBC1wJP2guSbP/DLKtfRc8FN2NLJwqNOblbaNz0Ha5rTJSzE6dfhyrfjZocwtayvm5G2Ed
ageZ0a1wU83D8k8o7wJobOoNFlqzviVUN+HFwAxmPvSkpjH91AGG0edp2KbGU2QCBMhcjU7eWz0s
snwOjQSZ7L4RNte7Cd9rKjy106aJFRHJ60VN1WrmcC5qfUIU+aSzAZQL5kHgosD8kzrihsSHF3aO
K8trepiX7wlSZvCeBo07UCtfH7bSRoFVt7J06tFf4yAxliNevnE8elzR2MH1YZb+NSAQvNCdWKry
B6GcRXpfnfdR8TIQPDMFZfOw/oez89ptXMu67hMRYA63jIqWLWffCHaVi5liEOPTf4Puiy7L+kuN
H2h0F845fURR5N5rrzXnmI2xISrPJB9OFH5LBAGSrxmvjVk4PAtHPzvJ70ObDOT6tLOktchg7pFU
gqb/Y71W2UsZLnS+tl9uT5/xrqzf4Opo4SJpd7Sde6inbYtp5MqXv9BOwxai8e252zo25rOzX1Oe
piLGLTSfmhdtQNIy0+4HQJJzT3Im96H1vEaiumDNo6kIV02dFbec2c8+tLTUKbeM7j9bsvkee4fb
OP+ok93Ybctxw0kc3QnyjAkfeA5wgkJ+ZoYyRf+IeAQ7v23WerEAfRttS4LSJT/7zDRXg3qDO1y/
O14F2Pws9r9f8dmDmZ4iPTarAXzZaaUyWchfyyWNDUgD5fhB6LrYbnta4cxVf6nLuPPg8gePWCVw
w5OVfVyKpTenEB7WxenaSfRnA+77pZ2tFZLRJyep77k0fcFY9bShQYlR02th7zWMuOE1zGRegTvo
FnV5ZXH+iScC1iJzNFPnPCaTZs/3t6dSJNRVR37L2iWv18lcPXHDVQmjMgkSbRcfHfnwxwpfe5X4
4U9TZJbvS6OL2sjiGCe5PRy5yZHdEyEk8y8o0B6EykmZIaoBB5aMBA2m1PDmFpxdjgZpK7fpNZvU
BcMSqdsUbbPdHO3E+RMp4laKi6Mo7+cet9bdmP2deNqROK9wSqFaQ9LxLmSM+iq/X0jLpHrLrdfh
VbL2qGGScXVtJbzQcibJQ1EkvFuSRtrb2W0Vs7zQ5YIASPEOQ2L+JwbaFnvx6IXpYqqXyui36RLh
nfVMRDOG3M7wJzEw5T+ndKXOZ0TbrskCgzvAROaDBWbx71Xz0h2TVBM9B/4YBbjaWZlrdlojHyw1
vp+qObkQQM+vai+gR0jdmrNfbh8W0bvyByDM9H5c5vycgDgB/S/C+1i6Uup8rVLfl3AdwAVkYkmk
7/gDiNzHGuErWcES7o+IviE12cOszcQ5khCzqiNJZFLawN3Bxo406d/34kvK8PPjZ0ykCKMLeeL3
d8Ac1U5Mmjq+70gZ1OGJ+3Sns8xPlM3sGjuRXEn8kWtZW/JhKoPdI+hkuuEkBLjSQ7OFEYogJP5k
TNCg+Kdcw1gJqKYNSuI16mVmuCFBlBinnaZ1Ek4TRD5nzkCLEJ1auCcach55b0lNFX5HzCCuMbgv
dC516WuHhKZv/jTPnYq0icgsiu+FxTD6HJobW3sO30xXeJ8Ws8zl6AhO8QddGfALwgYdlnCPnQyA
YmKTOqhf0c59dRLObzkHGOgm9Bs4aZ1t2up0EKdjkscEhts12d70UqDLlq0zm7pruEkghGzrg/7A
oSe61S1ONxCyldFNhn3HmKJ2gbCiXqh+if4QDKhIHi3Zl5FG6hAryfRGXnflMbnQ7OQm/nXNZ0d3
a5SlKtXj+F65P3L+JESeaYIU5PLd+Cd+mhOVIYnjK9Y99Kqkv3emneyMm3HHjw4omdOXlq3goGBP
n8M6rWUHeo6HiJBz0y3fZ3uK5WpX9pefMEHW9TlVaJZUwjo5J3FUNam3GORIEPGr9wz9phZ7prK2
9K15eEqa52p40GkCjPGtKGnIyqTTXj45g6MSa164Wh5UPTZyixBFtFu9N3eUuxE/NASHypU7Otr0
szCcmAYy3Bs123Wph+g+fDUmskrRx0o0hrvEoz1zgl+36ONrbL8vM9/5w/T3Vzzb3WNBwMxOgMF9
skx1Pzp5jJDG2eijQTe8rRbartwM2JKk2DviVmxnZ8AdPG5NfB5O3ji48DkEtEbgtgHBVJgAEzuV
l+HRiwtXn52W20a3GcuE02NpLbCaGbnfz/BJmhDlOpz/HoQpe1I32eGDaLtPhE64O+T1xEESzzLt
qld1CTaKZZQzi+bV4puWLfrTwxTTUfNGYz/kq1r3WRiGbEWMfVEztrJs2H+n9lHJME7b4ku1nJ6G
bZXuDBh7SbY+AIRJaEBIv9T+VjNu1cTPjaAq/HZa1+M7/Zo+vM1OTycTjzvxlwuzWZjQanBnXzcW
yj/K8LmCQPSgMuGlLDx7o/VjGba1MIj0adJspQh4cW1p0+AHZKVzNZ85uQSmAcmcGvxC4aUkRDYs
evhCRHnYCmwzJ7qfgw8HL1TsITgceDMejznI1pKkRMUXlofHpnLofOitD6XjSiX0VSP8eIr++gJn
r7epDXpzwn55r78dn/IbFHbmJw9JEQfjZGMUSsK1BSr/Mbw7reWHIlny+0A1IUb7gCcGEWvp8AJx
5FZfrBWY0Gfg5QIZs8Iiz1+yz0qEf+YM14bGP08/3HZZnsfa+oyGPavFK7HNjKxrqcVH+vcZTTLO
AVibQRhRl7uA6JRpS8wtWSlsqh7SgyUE339voJI435sf9+6vqzh7A5VaSLJBkOL7gXpVIpd3X5rv
ClLZoyvB/B28WgiY6kBjxolx3OtPLJWHp2x3Wg+ZyztXokOunuPujnoNRj1RwECahzKoQKGgZPsi
YBpvEPQY7dJwHrwhZ8Wa09koELKTHW/4GXAn8ReUfYVt94WfQvzNP4iKWnobB588+LpYZDQozacp
3gnKMhwCDAW6Ubmj9cSBJfpgYNKCgtgk74CeWBIgiYiuQt+EJkFKcjiOzOCElAKiteHl4gPM4Yb8
hGLTarStn02DrGL3q1PmHJAg9htOpHiUrHoHbX4QAosrFoJJuVI+fYlSf9x9urmz2VkDg3FWyxVl
cqoSoY3veTdKFDLC5qCu1cwT9AWVy5EsL+0Fml3XrZm/MKPrTZA8xB0QYD1bwUMV3IJDtP2YePqm
RA5SbsFZahkxZL+QqQnyW2zuwmI3tL6GnXIejaWFzaZ7eBYZ0qELoqxQ+VctOS31Bu+5/+8HTLn0
lAMaUtmoaAnSXvheoUldl+tq0lO/DJAIiYZtVioeQNLVEQ9Ydvw0vRgvx323a96yHYrhwvL7lG+7
jtOAbrZi+hH6nWSn35oP4u8kXQnvrCE46TVvJI4F/jWgUON5yPAKg8m6Nli5dByAiqeSPQfSBoHy
2S/UHeSsPdWn+N64b5hrRjxcFD3UtZAPb9JV+jiy+9pmxRbKVNmRM98w3BaTw4u5OXnRouRnW1PU
kMm2hpN07fbOPfSzB+jb5Z0NtutcLo79keyfXNiYeZCNt+xex0VKqzCwaOEQDJB9CvfDAzHkjGyH
hoXa0O4A2qQwViZNhAEPv1JYSbi8cHY+SKTfrK+NEaV5C/nXZZ49BRqO+9aSSJKZRwESYQHrmcoB
z9jLY6/9LV7d1C79bjPRlOUVIZX+43Qcj8TrSF3V7mcEeUDyNTjA8QaTh5X5hCfHzCebADsHGmbS
N02EcYZ7gDF1XDccEDBunx5TTnP9MpTm1ioGm0NzpSy9IF3Dzf/fazxPCUvjWceBXHtf/7KIVvWL
jdR4Ar5FhIe5I08O1rK8dorf6qPZuujXY4YXlGXoria7RWedLMKt/mo4YQ7k5uiWgTn5/a44OscS
CHv/DM5cIoUCgmZhx6/zLPpZvXIeuPTTAo+EGwufS1V+KITzwVAmJS1b2v3Rw2lZ78IV7t3fKHVX
5SqEI3Pl/HtpRfn2gWeP/DgdMuN4CNu9Zsc30On25ctBs1ku9bcsQO4lPwm7yS1Km3iRxUxbSfZT
xK7gMLEj7ECyxV37a4YKwwT/PQXdbMbYjgxT9sz11tcSxI0Lb+i3yz179CVuT9jGYOjoFIfvOjG1
9yzhOBitX+pqeBE29bZ4m9V7pOMwwl5iq3mg53gqHNS0DUfPo0sUVD0jd/HEVPaAoQaX3fz+MI91
RFeG8DjcyH4MWPNo0ys5Qu94bF57y8abdESmBQf1RI6D01i2ta8w0HiVO3imf3qUFw1xqQ/abKIt
U1T11wTkFwB9POMmdgRpxgr/mHtF/dSmYcUzXr5YOyGGcWQnmteHd13ktXvIIj6q2nYBRtyrnG6R
ss05VoAqc6XKdkWIPBmXdv5Lfm4/eJoTikzYjOSJ/HubutCN/X6ZZyXkSc3TY11ymSe3NZ18j3jV
RZ0RnLzyPdvL9v+ga7+gm/r+mWdbS8PRXiuanCcj4UCRejq6Drl9FLr7Q7yED06Mnt3191m/1lJf
Hnapts7byZbHbVUGCWmggi21ngJTB4EOsBP+LQRETJ5xYLnyc8glpt8Ii3Jx1G511YX13eWntVg9
9vNOYNeLcFMc3e6DHQE1YE6nzRHbQEO+N7JHzFQ2wqzDzkvDlcw0EVlSY+uv8R0cV2c+D1FMEIPW
P1i0uwqG+0enrz2h5rMcJV2OzVIc1rrkNhX453Un3h3NoO/X8mFVjl4mreTBxwoXDQkbln+U1ikt
aMxFTPstWxk9fP596JaWa1V+c1jhk8QkyXBbw/31IYm2fEsGh3Mki8Rl4NnH0EoIGg0q05/Gl4rR
BTEl06uUb5R2MbWQd7BgcnCG+oTA90odd/XxOVuTQjOM+iTj8cG4ebAJ4UuJaaJLHW7lhxhWkOxW
gPqvknu1ub91tq9+e7vOFpcpy0u1Ell8iVcYVC96GAF4N57SzMHChD1U4gJyr5ivNNNO36q38C3q
fDpeubI+pJ51cNPPr8LblJ+NhoXCPtHt+CWyToDj44+4vqE5zKL7I2GzGPEPdhN7Fc13CLpY/2a/
dQIK6YQJI6QKfYjNKxXOpQbYt694dkBRwyKPLX1eQBRsBqXqWCBmR4c+rNj40ZxI5YrgPHkQMT5i
gZbAxtmE91AgCtlKA/08faahGyPPlP1wutKk+bL4/+sXOGsXN0kqKFZnmgzOFL+zFo3o6aHTDo5w
cPTEayXISnMwmPzrRIUV+nFr15/iF4D3bqwCJvD/Xsnk+Sf/f18QIhH+/l8ylWwaxohZHqsKZjPh
RWG97Rzc4nnMj+aeds3jYW4S97ek/dDQzJ6IlFgWgzfGnryYx/PN6rp4/IKPgbXOkjkHYCLiJHDW
qJW6OFanuRyzJLYox7gHwD5G/KDUOrRxFM1TcmegImvt2ENzq4LZf4eIruPzaeh72BLgZPhzayxG
96iPNdPLoBs9Xq1U50X3x+3760LnZslft09NZP0UpVn7hXSoVsiMRW/eDNAXvsygca3Hc31c//tH
u9TH/nZ75vr5r08lbz1PZYPbg8GWvA+f2Dtj9uYBsFWsAPxOCRgdBChnNqjWGE6w+KQBSzyvM9PO
03P5CgfVVfYQiRTJQ5x2pG8HBC/zU+7r4JphwOmkfxABoRbLCjpzhU1iwIYL9dhVCDZaAHItP2m9
JYknX+O4Xhpa8AVnbDMz9Z+9zDGvjUiiz7Q/bP/jpTndhzQPdpy6P7PGQS7PPAUK4vNhYQVwW2M/
JClXtHvy7q81PS6fDf66mLMlZUyNtAAF3e5HUqFNjMaRQ1bB8Ju5Oi/GnRkk0OLpaiV+uErH1a9B
d+PHw6vxiAUM+3UROHK96iKss8G/n4NL89lvt+lsNemtqQcnznreO/Iqu9U2RefUpX3sXLP3eAB4
M/pXs1oUzwZZHTRaQNOo3jF3gOnd5w/9ki0Zmgu+KULpEpoqNpiFKQk0qmHJjp/la9ERXx2K8/cF
lQ/5ayITPFrV359c8dhE3ZQXFE7W6jB4TGCMZNOMXgJCaXTp/0Uwb2cFExJEF0LNCE9tM8HsOtng
28hkg09GcQJ0G/u4AcVZ8q34LhUCY9/yBWaruKavEwMejKuYbj14WYrl4N184dDTPCTMVqHu/vtn
uLCGGvCoRKxgooyW7rwjeiynLAx7OqJqUEdMV9sWAtQKfFF89HL5dbKCzlwICVUiY47Ir+gsnWwF
UOGqNl96YVUr2057FeFGNUH5eK1YVX8eKbg8VeFuQ1FDZ3VWOIpDOli9EEb3ajBiKojuZuf1KuzB
xcK+RGNs/mmJfKtuFf7IpGjyhdwvbkMw/vGKxJRY9o3mRn2gAmNoBIqi94Ug/iVAkokhX3P4GLfz
jkAEg3mL6fZ68XvhQf/+Fc4Kpv7QVmE7GOG9stOD0euWpGjAxSenHOIDXypcJ79OoitZ/sw+ht3M
+ex+fNIdbNvPFnIy0U9/5b+TdZ15MJpsAiQoT0qdvIlrBtQLArPv13pWZI2HfGqi/hDed74ZTDKX
8zg9iI96ZuvvhUih4RLs7iOBRXBCZa02QaHdRfLi+qVcvm2EGOgivPCf4s9ybGW1nMTovn4ZQu/U
2uNqemE/LZtFoj4x8KDPXQiP8breTR9H8UXvqZOVN+NO41CjbtR0Q5xf1Njh64TKBzXg4JYl9IHM
nsfrwuYqHvsCSoib998rPheBanpp9IVshUx4gEYM+HleLfCnQHcZECr2AYlR5xE6UfkM15QsqINr
E/0LR9D5EpgOcwCFR22cLfflpJhHQUnmIdNI6P0Lpo8cW3X2q0JiwOmTdsqmAfr/1u2K1xRHkN1v
C3B6WZDdh+Q838zBQhrnztzchrgdOP1ULlf7P/y+P+v575d6tv6rmXHgZmbRPaMY3S674HhDwu9L
Abqy2ljlchB91XJQ/OYAeFJMK/0rOY0kpH3ZLJkP+2H+wItgHD8a4rb5pQWTV+LaLb1g/TUMzADU
dDIKBPn8V5VKbSgFyYruMV2ONmGpCehrifXdjVjxE7crNvmaTsYmvWFtItcJO0i5HGlYlCuCcKLE
jxlIJh4KIzL+/kQHqCigEiDdWaONgro23fZ3ey8/9wdX+zSQsxMmQIQ9COxVHfSLq2Wf+LNDaZA6
CcaLTq8p/1hTlVFRxvFo4twSA5nDD0I0mbFQv8bsIWByg5AXF17cv2dhUFcPR+FWL9aT5NK4y6Yb
rV4yCydAiolicfKO7eYgeIzReMKKk1Nhl7mz9tnzFEzTgnNVhkNFt+NbDtpRedv9yYnmxNTbBgfK
XejF0w1jchFoCqdnlHFei5HPcPvMCSHk4o8Wah9oZughzy+ttczRBjSiSPrELKt2OabL95yx+Yst
R1AihjpWdVuNn8IKdXyzjoXPIb2LnpU7QhKdbAWcw6yI9Sk3kX6rGF5fLNAPsHHnwybWV8lxM8Uc
Yz6nZD0Ql8Mwhhyka1qOC1YTfgFS1kDpQ0P8Ibwpp0TvqkpDXbkCgR+QQYRmPF3HzIN7R7mZzSXw
tW5iAltYaBk1eRbjD2KBbCA4A/RyBjZX6oCfh4Fvl3T+mI9RnJeZpQvUAXTg5D/mW/heb1QIv0/K
mgdCtbEwJs9fx6kjwtyV7veVpx7chuMCJutrO//le2TRumYiIc0Rg9+rrTRqhf4YckENwn/Mhpya
bA32cRWomFEAIH8CxsUHm70163EhPOA1GZ8lwT4Y802CYPjw7zv0Nb75Xv5xh/66oLO+Wd5N9awn
FfYdlB2Ey2FAfGhXPWTl7nB3WlrrHvIAONFHkaH83LPZdKqfavSP/GGv/6LP5/QLlIUf9XZchkiA
b7LF6N5i7UCkiRTkcQrKBWIiW/GGyp62dZBixyNtlwHpx4Iwz343gBZc0RW//fdXu7RtGOgvYa3N
Frkfk6u+IkDmIFXRvRikBhhdG2pZazMYZBDAGflp2/7J39vZ1eAL+q7Fb6nuOH6dVtETrdgsXVTN
Mj4tSRiFRNdIM5KupoPpobLAGHalK36hA2V8u9qzTe6kGGHSiZOADtk1gxm8lcW4pT1zEz7MOsQ2
df4XaY00F2rnD8Dfd+lsx2qmaTTLFtDTPNmpw7WxmAVJ2draHjfprfZkfPLjBNdgDZc+Fmk4IDwN
t+tPXEveKsMoNNq0byNnCAO0X8ypBXSWD4aP30BeSPEzZNH/KHOiK8e0C2YOkK244LFPAsUiKuf7
a9g1xknM+sNpr4oPSXa0j7UvZu7L6aVzDzD52fDm2YN8y59mURaTbHBXDelawMz1FYF3A9m1mJGN
1ZjeHNFLjWwK1vCUHJednZFIlCxaWnglgVUCkzxEuJlXZLci4CLT01K3T/FBraJVa6x060Eg19d6
nbqHq1EeF05337/oWTdE6pNe0mNj2hszvc3vwftUThxixQcmXBPUWEkMGWCVbURjbVmLkiOzzYqN
dyxC2HK6x51nNo8peobDYVHBGuZEykiUiCamFgdtOVgbcaQUBcgfw4bag39ftO16DDfgGohx1IIM
cv+VdV278NBSvMx7DJMJ6uizA5SmR32IyWqa7cAS/nTot9MuHx8j/cQRZKl0NF5w8CG9yAbT0Y3n
5sh0Ip5jKVIsb1X1xgwuKhZ9R5TmJiJcIuQfVcUlXmh7rA3YyW+mbU101BRYjVDVWwWzx24sXiT1
PlceVXAoTO8XNZi40y6XF0MMkNAPjzdjtIvFyTGml3KgcT9jFT5OZMN8/Ht1u/gC/X0Lzg5giRCd
xtK0JgYevSfIrsxk3R6WMRDTJGPG4Pcy6nngQteBzxdaujPx+L+3/+xA1WbJmOghn127sbhUyxt4
v3Ltk9S4KHyaXnZ6WCEVRAMioOJKbIwRRCaAOpK90qEiFECtBN01OwJyhJ9rGceDuQ40iZKgFPz+
Wvc0hoS24NgfH7zWE36ZkyfZHeGDoU/yZdTZ6BxvO190ND/baZthN/jCy5Hp2rbxRAWmjZsRPdm8
mkbnNCRokojJIfFYyE6rrCftsSFxNKl3xxBRqno3Ug5rJbXbaS0USxN0BYbpoEo3tbiQ05s4wO9D
t46IM+LXAdxGnpkhUVwrqh/i5cyTt0TzVTxihxY6ukuOa0ctnW87ppyNuZaju7p5GMUdEyGrcsEX
oWiDHoXLIFsq7KPj6jjL5bs/I+sHSi+vDP3wIX8UkEDSS6TNAfS4ubFEb+DvRfB7XDV9ox9X3xj5
SgyDVLyVMI7vzHyLZ3+Pnb+omFfmAKmse/by9Df5ksBXdYLqLLs1aO0Cf1OYxiuLET1o58nwig/7
ZBtNLzGOUUPfxCaZlceNTA55uwuVRwXWh5CzDDZv6eHhBOGfP0X43gTIZGnqV6SKDQ7U/VNlw4IW
MGfTfaf6up1pB8rtAYo48v9rbS8gJJeeFRMaL08ypL9zFXaiFNB6s0j8en9OtykbYPVImIXXYDJk
ViZ3ixByt07CHM9N8tmyOFfAouQPPfWydt2Mr2LJKbi4kw5BtzTlAGp2BF+a+AnCW4KocGQCTkk7
MG7k9hcZU3YhYzuXjqUzh5LR+MPJ6Zr5gFpxaQCJCp+keF/iLhdvlMMqbTcMR5C2ouCbfY+EOB5d
ulV4aviRMPAikQJ1LtsW2gFbSHYctEQHeIWJR3PwCM3VprexR1dKx0DKn7v6Ni/eMmbJAopGI37h
qPouTkRRi55iMl9BjJ6Wdjs+FTrK9Pe4tGwpElZtf6uad5PyfAQTU+Xb1LobU3hdV92f88t5VojM
MWp4CQAeaj/KNbUZTEFuT7PEpMHSyYqGH00WF0gqTPwOJeECztzddrRdvSzcFpPzPhs2agc6AB6n
aiya+kHU5wBaW5Fam5zK6wfnSwW8Rf4BvHd0lpycz3Yes27qvByP81USqCf376IcDJsoCmq2Ca/a
owvog8THo/7WTV588qBRAPDLVsf2BSsoAU7XbtwFCT+3Da4aZGGRSGbr/EwhtgMh7dw4Uk9I7j0E
JWswDWaQe3CPlD0/mJvBMSmZZnGcveYXvSAo5/PnNgKZFjqUn7NbolfySSvMw392ItUZt81NdFuK
t7wJzc30ILVrOjISXCdwV7/SCNwwxAW7eA6PZL16JsvmPDFIqLmhN7UUDhwbaxaeazfqUh+Q52tO
haCLNAfTfd8egEzlrZ5+XShNj+hg95ND7dYd/LRfWBPTRyfunYrE92V31z2qyEYTtxgwtvukqDTi
VX/mBYX4/MRb2CFR1iElOvvpAO5mZqGXImWTMzULSMOzzBb1EIeVF4KQDMLju0CvPg/h3UEDGj3d
QEESdXfe3djEfAUS8dEbC08WPLUILAtaBfZxVoTEpTT500J58NJ2NcirAmunnjxijWGebNpReKcj
iI5y8p/eTGt5XZd8sUzAqSaKEuQ/+BNnVXZWtwLi8JAHkzkh1lEygKYIlYLdOBkk5/4ViAZxMIQy
s/HWNg78mZd89BO5dZsJCSfjEXc6PNHDcf5dPSlz3Xu+2JiaguVFpogkJeT7oxCNUheVnLf29fEh
BKCSsDXa8ur0QLROtBiTdRMu1X6ZDLfcx5K2EUwj95j7Km5fMibFlYKUQl+car9MVxqpXe7sIEhQ
59AuAiLy78u9oDThOfnrcs8Oh5YaDZF8QCVo0fG3lj1jaGkxZ4TYPgRDyTFlBmC2Aq6qVbz6jnLH
GR0VsAWjQ04p67Flzl8D8/j/aWh8u7KzkmuI46HST+LEeqjgR1s2KMkJZ5XWYfmeC3/Uw+dYvUG6
smdwgELAiavrbyIy0XChnHaddhNb2Lj3Vr4XcO1fuW0X5iwWyjZssdKscDPPHsCYFLe0M7htjae9
8GKMBOhNNjG8eHCKWfXuaoaPm6XzDFwVRHavGsIY764h7i700GlA4PniuMvr8OO4UpnoBKOGs/1M
QYuozpobhf9N2NSRy8xQ9eFNXECLuRoxcfmjZTYH+GNgUc9L4qysiqQ6tGyVG5gmaWMbsj1uD8Md
4UKBvov2CYe3fZF5hFzUn9n22ne/8Ojy3f97AV+T878m45I61KmJQh2bLLU2UQ6YLBOfyskw7Nwx
nGE17lh7SbnI1jhC2KnMZ+1zeEyFeQbaHt3pPgnofOTXXP5f/srvawBXZhoYdCD0/Vx8xdhMho79
YFZ+RC6F/qS4peJ2hyDcazvphTYhbhRYcMw7ssZFFNTjH0NA8yZxYZ/NnVp4FWqRNDjepTGPM8ur
Xa4hmhqd21ir5LDWie/rluUzeDNUigc+QyyXVeIXj0R8La1d/B7/wanJKD9z6EoREKPR8UHfgff+
iezuJYVN52V7DCsvqLvQ1u9rL3xQ/eEtRHoHHDlxCHzj1Nvv5pjnJSP5z5NqR9DrjvDJV9ndDGK/
8lr97Kp+v3FnPcNO66OprCn8eyd9V1P2KlBORSAmSzSBTC/hdIjEnBX8vsWaHPse7Fx1O8VbWZvx
b8qfWXl2fS26IML4fl1nhYiRnqZDUQnWXuxcVMNMIQlaRMSVbqOPfEuagTI8scdLnS8dmFbbJvmK
2+wpfahhKr8I22ZDsvQ2b93wU4/dUHJxUNfMtOy2m3UDSRF8Zcv7TO3IEi7ukF52eAyMpxCOZL2O
DotSfv73vb7gfOM7WQo6aEuVZDpm3zeqNJ1fnuRg7TXJxkrlRs5xlaAc9ZLf9Gc3qtMH/0mQo4tc
E5BAssApmA8CtJMbO6l9+UWOXNJsmBOLboRe4lalLUsRFjpyvgyLxXDNMnBBUvXtms+77n0VpTL5
4ocvMUzIuIv26Vv1mDvqLTgUOmVdNg8uZfCy3qz4hWraMur4uLrLzw/ijzf8vzdPOlv/y6FKiqnX
rX2PR198lW7NLQNgV32MV9r++NixGv2GTHDf7LX14VZ/ONUAwFwlX5Y1LnTQ1UF8qziq4DToMhhb
fUzXPOgXqOfzvaIJqVvYROlefP99h/5gJlITHvaVdKfUy67etuKbSUYTMSRv4CiYE36o6N6w25CQ
cnLacaXFfho6FS+3aY/SGrBIGxP6CezO2rJArcxF61YvOoqAk9tpPJ9+VdBuXEaVU7/Lna3hsiuD
aXBTxvKOaGfBwItwQj3va6/osophOZlebNoDmvXs7mCC/Q0qY8UifGwcRblpjeujmgv97+834qzE
aQVRq/oxOexFw4nf0X+7x0dQ4/JvvgKy6LkRTCpbeo1PcHnR+OsHOHvBhi4vKIfjwx6Fy4CAFo32
+wmPg7XMEIJ2kOSdvieUlAjKVQ1Sn/B4xBpIjGoMiDYO5FXxQD3rMqlvFSapTgx0EAfUvRbw/7+B
JKW+qD7JnB/gfHpt2ygLOfKJTWo40abrvAf97DbPaIH/vXJc0PV/u6HmmY4wHes47DSBnX9JzyD6
bSyie0YLOyN3WSoC6yrI5wLZz5TR3GCIoKChqD5bf6lf60lu88Pe3GInTujkTx8TKkoCkN1Z6zvc
aLojLK9VxxeK+e+fe9YKHbu+7OSI/ahCZS8GYe6qb/pN9Kh7Pace+wsHP8MdGkhGvPPJU7eSFqf1
gW3KeOyhI6y0QPXp0DvFZwRe7VpG3c9W0/frO3vH5VYr5Dqn0EjBf4POPGzmhJSYhQdeB7O0EAll
6GHtlYLZJnhdvan+PO5wBYQW66IGeeAH0skYVdGsR9Pa14OPuc7Jn2aTP06DLYCt8v5wQnnYGczI
Hbl9yMMV2dGD6TfWEwHYhjPCH+jviZae3ilMDoIjPicOaGNhXX8iB/BV+G1EkedLWVmKVHDXFskL
5Db6C7jrqGGZmspfQ8y/a8jmWB+6hnV8up8D3FQvvEu9cA3MYdEtyhKRf0QcGggM+dlaWg//fpHM
n13lWU8wp3DQYOG0ePbztZ1eTRNMkL2VvR5zJoMnYHYEw7q1uauVX5wgo/JBIe459U+HRVj8ljOm
CkG9oWdA2Ougbq13kRjJ1o+iXfJHFH0yx/HTa+JjdCL3caEpS8b7TRyw7dSH5/6VRQY2rq572WGW
9jeAWuo9dk1dpnnrmN1dXUpOQzolyn/D5t+mPyh3467O7XQ5EQF9RB+UFSiDnEPpTpkna4vEcEoy
VBgHkER7cEcoEwQyTrYmkPSD+vojIVoOE4C6Pb1euX8/T2HcP1mBEaSCO7HO2y6VMc27XGXtVWB2
5k0rBjkNzJci9IA9pofbHNPp7CHgBDDPEaDzjcnqaN1oRJLoyA/tyeeX3miLcEGTNbfrl3lCt8Fe
+6Gqbja5poAX20NZAVOEmJldAeMh3EvSakpWsk7GgG091rUfNyuRB3xpoPXK7W41khqkrc2BjPo1
uo129HEBdhzOCidV7qMP43Cb7ZM1JQAE4uSZ+puD/orIkPS4UCS/YTN4DnfhNQG4dOllVWQ6eTxs
CufFs2W0KcfTcDr11v7k/wdchToUvByzhNmNiMnz37/P19tzViXx+/z3886Wz6GJDVIaO2sfjbdk
g7WGzxZ8eimXhi8/ITxHBlNgqndnIM3jsbHVlRxQCEGGbVe0omWcEkvVGxYNgcv8p/MSlApIZUrk
WuypeaBNNv7WkJXV639JhHkhMwXASJY9pDzJiRYZsHlIzBhb34ft1LoaeKAqEMvg39/04gb19zc9
e5OLUaoNIRqs/XgXvsf75gZ1deqKRJU68/7UERQC4tohufLfH3xBPc0rAIuG/8ZI9WPerI+ZpPen
1toPXzJaOseHlbbIasaUc2cUvGnkz0mU+qJmwOJYT8aAMmZm19MCc7AKdVfj6OQLxfHc+0InSzAI
SpSzm9GK5tgcoUntW4NJxdPUrJr23RKgTeR/pPJBmm6RUWEk52QnH7xIcRBPMDwuCXhl6tCdEESM
yPtt6VVPyYBE7naEifjKUO3X5JP8nNr5oqy31ReztfhowkV3Wqef2Uf1C8f4SKyBgKrCyY8LGKFM
m3DwwR9YMj1XqkBftn79x3qvWbAeTyI90Uct85KE8e0KaKz1Zu6+jGXiS5Z7grAZAZBZs90M+9yB
onYWLwOOMm8mDXmV22A2qZewqnvJVqJdL61r464sFocOpUOde7LiFfU6i3e9cmNSCT+QT6yxSVcY
NSGxEp5tNzuj9Cuu1B2U57H1dbbq0c4JUsLP9n+cnddy29oWZb8IVcjhlQjMkkgq2S8o27KQiJzx
9T2gW9VXIlVm3345D65TwibCDmvNOSZ0I9+2mkf8Na9h/nTj7bnudpsUT5EMAamHa3RZJS5zUx41
leJivAOSi9N89mlmVHZXUuHgpELhTPQTy/crFLVmgxF29r8W01JqZ7d41rnTW/Rbvom2+W6i+jyu
yzoA3lfZ6ELrKGzxH+Tb/oA8Yt28Wb8TDdjhLnjidudgMMlVFhfGsLR6m2gDcSW8/fsOfdOC+HqH
LqbMJqsmwZ+iufz6jPGO4/8qKGzzmc7cjmP8BrBh4fFgx37ZGs8D0WGJ8lKg5mHtZN18h13umTBj
ztjXiK2djmX7l+qKhlRNfUj7P/8e7sdG+HLGRf6Ni0bTdfmqLpmK50KLB8E85oTsmfddtFN012oz
u0rvu/ABUoFZbUvLYbMI6AZxyuSJ7pkAE17chsCpt3LwUuWlzT0FK2n8cKZr2a5bcApkIgqrPn5m
f+D3SwCAku6wsaTS7wfLPFyqIXNxtqj+dqBGbzXgjfk2X/wuYiXorIAxJsPr8kU9t75U571hHg1q
Pxot0lWgvWrlKhTWYw52/1kTUXpz7sf/aPkexWxmFhZzP1vqk9uJ3rmcFSiWtgxlV3xId9N7IcHI
chsRbhfkCVc0lkCeVCylSbE/ozJj8zeSXOZ1vmvUD1FAom+Xskt6ia3DpK4aDOKA6oVtV2wwX5vh
LOgZz7jP5oZhJpIs8Q6tT8GhGrtR6ZbnfSh7o7Y08xU2bLaURvdokJVmehJ4CZ0e+C2y7HcT8Ze7
dvEZldN5SrsWB5oJhgx19ysKFYHEewK1ig0d34KKxZvwNEyD3VaruVpsrvisw7/A3PzuTxtvKB2O
Nzvk38w6CngT5hxNIbfpsnvT66UvyIlsHv2nBldCTdzwotnqa5Ee+WykElc+mJlbxUXtm0lF4eWB
l0TRmLb9xXlcCuS+aQrJPEr3pbRsU85r0wPGz48QiklZ5ehx0uLX1L/rAdCDjaSsS+E4wIfEhtQt
4ncebUPswzgnuhsb47wp453wlKz9P528PFs2aUppNHM0elxaGwvEt/VI50xY+a0XANIGLICswqIy
76i5W89Rxc50Y8LSv9kTf/6Vl+QAWVODWhoU86iPe607Cfqa3I8yWYUP87EmfkwW/bbYxOnivBHW
pjsHVyseFaDZcMUGij3onOYW507aL7LUjTAJGUDOZuutby5BXnFsaAsKbZDNDWp82l7Iicaj3smy
xv80vs67yS5BwAIBklW8ah0RQzkPllhsbsEtZ5R59TqxhIF1BndFVDxv1cV2Y9Dz0ZIm9Bby0rjP
ay8X78vgEIp3xXiqp3tReEEGqNCsFO7QnublGymGp3SC77Dgo0B34m+CYhm5nBpyx4weLN+u9Ycq
8sRuRSGXjQJlUc13ivNjkECZQk9ta5Au6W++GFsmlqZYBbC1BMNRRc6zBGsLgEEXueT4p+ANL0VT
PWRY/AOHD80ib6i6I3VSyO1Ov6vC04AKqMaqV1m09OGhv7akIxVOpGL9XoyIrEcgt0jrdiWgkPAJ
IYvMmjfHEd0S71/3dGRVnkvBInAMdgMf9rhPx2HdChWxk/sKaOCOIPds9KLSBj9MgvgyXybq3dgg
Wanua94kKoleM9iBZ43djSbqtdzqYxywFhFEyLPm+2vtMhzjUU3aqDpalVsY6zxtnHPGJ6i+a2eB
vshaqh/Rx1hAPMPNIBBguNGKpWosjRGt80ZGz6GcEGD3f8zApbr+IztvxmpVwCWSV5q/HfTIzgR8
5a7fd0uVcltA5gtPf0cp9E6ZS5eHEOc7+jfTnfpVM2CWHu2cbC8U3dKwR2cWZIepvSdWdfLfJfrr
RX5EepzLT1P6S5FO/17Y5avP+uOOoEAj1R0pxEe199OTwbVrqv3YVnRGortzayeaZ9Xu6Or5knpm
cpcSIfDWwd4C5W6Uu7R0oLVmCDe8fw/kmks0D4QMTUDAGlyPyzOkmHZZqfa8IohllGfIT9MfM9vm
TIZ4eP5jwS7ncFOaVsb5YJmeb7i4UKp8U+eeUS5jy6usR3ok0lHbZ5gSn5tNNh79t9qzluKOHj3l
DqelN3JGH86eKdKXgrwNKR0bIMX+VnvhwRoQOC00598/Tb4qx/DT6NuTrcU8oqqXTd0+l3IzzsTq
mPjuXEfTwFpPbhjejWClPS151KhjRMvWMc11JGwGAoU8X10nvledH9QtrY/o+d9DutZikq0xp2sQ
H2UB0bzUkk3Y/ELd18q5AEmYtjytEGoMjk7JxcblK+HXdmUy53QvAsx1UwF0LWy5uP4893567cTc
knW/4fpp/NKCtTxIIknvWuGmJqFI0+8SXOM86Rks3Gb3Sl2omMizeGyElRrvpxkTdgTIeuOuzJ//
l93gxagupod47HN1yNXymEjLKWVuKvtVptwH42Y2wroAVJaNPWrrCkwbbJ/Im2L330O4Lu7zgrDD
hv1kaHyNl671PhIjqzvLFQTG0TUQwp3bF6u7A1NVKSujfR2ru8b/jckyuTsj5PQPunrSjI0oCm6O
4q17PNNgTdW3AEdu2rlEZoDgYtB0AEB5UfrEyZAToMvylMW/RR9J8H2lEoyOHlR+CuqTRWww/WE2
JFr5RGM3IshOLpdNfuODv26fyEgZ+bFQuCFSA779+goMpuST8czNppkWPrTLdDkdZSzkKG9HB/yc
bltO8Pvft/e7TxG0A1BTlbf/OqhdqnqjqvyqooOu4e2v9rJNh9+cdTvraUEDv9mTJSyjge1QD/6M
PNVYkIOZOE1C/0G4cQ+uj1XzPfjvcIyLjoeRGoEh+bp+7DcIp/raU0v7jPV+rR/kaG2GdspsgXcR
VE62UAlrODvA7wsUuhRd8tm+ipWSFxVYADFIstdDYHCFpboV2xf6ZrTLyoxHbBc/x1NHTBFxBDBq
jyJH7OUti8I3izwWIdGkLPeRm3pZnhnSKTyHEsKaM5S0dVY7Qm2LqIqDFW4qAuhnvzLcoCUZh1NJ
4IqTv9w02l8X3tmIIt6ADoyKBsr7xScsW6MfYWhE2hfQrsUgEtoSJdaAD4Zp1Muabds/BkvEM2QN
VzsIsPIAJLJwb+mMpOvJZB4Jyj1sG98o/ps2aHUzSUSwDv5GH0huxre7mGhSIixczejK8oGYTNid
Jartn7f2XN+86lyf2iGdWjooV8YtlagvpT+ns1yYGE89WkvQtg8oLvGNhA+0Kxs75+A4bEhTYg/O
WkpIURbZ0SP4yg1R07dczf9RDX2ZX6GGy6iKGAzbDeDCXz95IVaizvDL8dAJXpQuc2kDj8+k4x9U
NLYQLw5bk2oxurUz8UAruu3ZuojWYnfQuwPBGqjYWqz+xQ+jfyIHta5dI5iPB6LiiAgdXAIAyz8U
y6mKohzq1s0iex7v2Tj3Xkq/IYNlAVwDbvMbwZZQqB6ix+KdenubPwWcL6p79P9qv9BwgSBHDO0R
uUjsKgax5HcVbS75BF0YuNDYb8LzXiVxx6mo3kVLzvW85g1FBIUAPymk3qfcnyF1i09GKtEduJuS
fWF6aJlpDqv1va5ArczuRlA4JGEx+z7p+A1h2mPn8d/SeFk2y2w74xMhMzoxDeX2FAJxNT21eQAv
pI+/Rww+XbfSpcppiSAqDQXZJLMBt9Sv5YXKYEIjWvaxbfTYNNnjUJeFH+7owIXlql/JVLbAMY65
l5z3zflohA+9uq/U0FOLl8h4hAzBX8P9CeD+xpbouq798SaYM4SUOu7V5F+NkpWETTse5tpgtZL8
/Uh4INLKZlWZd1Tgc45WtPBIh4+W/14Drheei2tfVC96PQ3EFkH/YTDvSSsXQZaslfQQe1XoYQjW
w19x7sboI2UwQzeuPe9rrr+A//7uyy8gEnrfKrl27aJ87aq15Mn4we1GXaM6CelRbpRf5zMdVYXu
/OLG1edKxNXVmQ50XK90Jy9116i5yqTzq5Gq5wRNy21/soIkkAppphZEKBJP6ZLnbNJuFzi2eOds
d2vJu64dzXf/0xgu7n6sJ1Y1Gc18B3L5Rz38jEkbASFTb3xtiwoIR8h0SIe94judOLuMzQQ4OqXv
EKU/qOY5TidpTvHfWxP29Z6UkSH9nfdd5kcmydfZSWXGbNQkmUem0gjCMgHjbIn6W1kbnSeoq8Hy
TMq0HYKrfUlWyV5IN0G7lbE2+P2zL/1Kqhsy2uvO2sWYLvbJWh8boZoxJv/n+N6spRXk9RUktMnl
rHhTG3u9Zl1c7mL1rHNBMtLi4xZER91u94Ro5/EbcxfJErmTaGtsQfSKy2Vb2zcnhe9eT4Vmk4by
FRbKZSHtrGdNI/W8nh3bLnarTmitxciuFBfrRAin3alcOpt1t0xbl4IqYCudrvJ0+3hydSqe78N/
R3JZ7FKiWk0zhYWKbiGdcwFjCS5JZSECd14VW/EecV32Hv8uXJ2sA9FfauUi3BhvN77X+Vu4/F4/
D+NCDZaSmTsUDTekcdJfZB0HNtCI4uVP44qhizUH1j6zu3PjqjcegzXXOz+dzSItNcPizFXZmJuH
UKPKbEf1InuIVpwQfhp3/ko/Re3SQhJJWRJt4erm5uVq83TxAC4OB2Ib9WMo8ACK8U60jVfC9QZU
6vaoezOa5T45QBj9QdcDDwsbOeyQ5FpRG2+hkqYPudf/TqSFT5jf8D9LYy5GdjF/KXkpNmbMyIAJ
d1idmjcDqeIbHrul7lDvP08MoXywdCpY+Uq/dUS99XAuFpChaPW0ny+Pv81qCc5Z6O8tP98NRnv8
lWyCJyNz6BKIMMbPm9QLPHF5s23y/Tzx6fu4mJbydtQFo2EU6rI/bwbo6+pCxWnuNL/bYYGQE64W
JAUyp1wMEb5xuAVgv1ZsfjwG4J6ixjb3ytWUn8UqSc1iPMiAvGmi1utSn7e0YrGjqmq5gfQeJyuF
s08iYkL0rH5BJHMGa6W3icfRK/vGV3MlmboY0MUtyZTaVDqDAdFYzNbgvBqZpFJzHfxNBY8zLeBI
FNl3mNlQ9DvEHNy4/nc7CwV2gI6NFMHU5doe5ASrBTrXj9FmEQBgguhddPfl4T9wOyfWt0H3kR0C
ruvmnDG/dlcz1aerX3wVod62fT3OXwWCsdqdNL4D/AJ6bk8rX76rpR1FJn+RlTszWyNB/vePvwb0
zjdfnRN9+K+O1e3rlJWVbdmlAR4BrMXS8twtK4wvdmln+VqwQ5GaX/9cZ78G3wmg+Ak7sX/sm/sz
vl7rMXSQ6qOUGV3spABg8aIeoDfqlndGsKrbRvinUk5R96zHc/jan3orxC6JVP/+Cd/uSj/9hMtS
gGRkUioGwnDAEKe+S474V8lXw4IW6XxUrI4o5snvVm+wlD8q75cPjlwVcudEHVTi5ZGMrRDlesEc
DuYZDqBsF6WDMqmmck0AQ8RWh55DJKxrYxUI+zbfhy4nAj5pCPHkNGSgJRFJI9tuHZLlCsqqGsTd
Ito26sONG/TdzKdriOlwZ82h3xeLoWTxkK1OHw4FDnXI2cmqglRH6Ja6R18B6oPmgfbz/6aO/5gK
bFledtOi892iPG+gMWBQYiBg8+u7No5mlqqtNByi/A4V4rCV3+kJneuDXC3MTWkrv3usrtlR6N6L
6U+yhKyg1L8lQEJxv5P6vSjZ8rirOarduEHXMxCHfQq6zMuGIeGf+Tow0UhVZIes20hZe9co7tWn
s1P9ZjoUbBQm0jIIXbzUybpaRmijUaa83BjB9a2Zyw1YdvAuYWj/KHd92jmIaSkpsv+xfZRg00i0
vBYyJIa1NEsy/elUK7jOKJvenP2u55+vV76YfaWzHmeKyJWlk45gYstWIdCd+m/xgi++taP2VV4U
mBS3N4sa1zsVmfDG+eBA05lD1cWW2Q8swsSacN4PnLtFKsHSnpxx32IekNdzGSFz29TGyzDT+G9M
+tdWJcBFtEyY/VQ8Y1dhDmYQZHqeK+eTflB/Bs/FrPOG/XSQCAwg6v6NeCwQ16iG992pIp4E+5bu
wOwS7zJokzgpDXlTB9vkh7q6ZaPS523il5nlYmwXj8QcKvFcJbFyDAltj3a9ts0RMVrDHfDL8ofM
xtlEMu8zxdjYv+1M2vvImlF+VCsBTZnxM0OFpye/6ZwG3UGN3+Jg19OyTA+d/LukVUXiZVM1btcO
ju9wUORwQBA0r3ln0jTd1NY6ET0Tulu6n5gncrd9T+ptKduhO4IgiO614knDMVCKvxW8fTm1MOLS
zV3qb5nA/v1pXEsWP+4GbS1UNGSJX2KUxqFu2FiHytxa8NFN8ylWh07/i3h/WJ/Pj9Up9DrSR0DU
EQrjpZ4FR8uroJ4gTYRONoJ7QIO4p85bwpyhSEbIlUoGtKu1wLf80EGKO7jKL6QyBHKDtvBxWcRO
dQpcw83XsmNa6PZdSXmpjF0cb+mR2kKM39x8jAAedtQbcm3z7199vU/kVzNlz25r0DVXq0se9HWU
S0l6Kl7VpWiLrqkyfJiWfBvaARwLXOgfiecftbV4Y2W79iF9XFuXCQhQQVdd9hfGc6l3Y31OT+l7
T3LaJkk2JJqkC715OhvuJNFGtNvn4bG4l14GynoC/mrOOZtUWNTxwuQ+Vp7lI0pbURHFIZdtrSVg
EN4exDhr03JvugKuppKLEV9sokSpq3Q9MdQjMkZJ3unjemqWiom3ZyMEO4VtPP3PLD8YtKeJiyIo
qARtumxVNiv0KIrHobANfAGzLxI/jBFvJ/EVOlgRriI610Bv6t4bovepeSsUTga3fsA1xPTiB1wc
Tkqp7uVM5pMH9MG5fUd9FvoqHzkLInD7eFGaO5xg83tqD4TkbKQRxgou3/uSrjLJu3Rlyap2/v0W
Xhd2LoZ1MROlMhraIFNVTLUGOkNzhSR4TurqdvgJcPn+yFRP6h2zchTfRbjcOpLd2InApAIf1AEc
8u8BXYv/5gHJyCNlKLZk8Vys1IlPAVLPLZXSPFrVmDdw2EJMl0KqCvoy6tluuUl3mlOvpE0wLPDJ
g9xdGtAZNjPTDBD/AiLcq0IFn7XtTohlWzN3RTKbP3fIQW7hi663iRcjnif7Tyv72ES5IfemehzI
GctoX69NfVuTaDYf+lRhBXtkFCjUQwOgH1WzH2tnuf/8sPHHOwkpe/VLD1ftN/TUUV1pUFNuLYbz
XbtccD7fVeXrGGOtM9W00lV6e4XmhvpRTNYcSrNyE3p5tKzQ97JRnGvq1Qbve7wVSQspNw0gaEc+
/vsRS8bVXmi+Y2QQafDQLdqcF9+CGAlh2g2hdiwQQZJKeB9JGOX2eflcK0xELiFh6uDk0n/AIDh3
4w+E/xTiqSXWZ5PKr612qpL7PqQ/1e1FYRWD8Or3prDCoTuINl43eQGoMkZgl7pMWwTQzYce1vj1
7F1vzquMcLgJSyhIbk8niYZoTgUmcuD07Q/dXzX5xoTqTcTfwpIXYrhvalw00SKGcejW4UZhNaIm
vJ5aSsE8Vx/nke/q5WsgHMPEVh8hO/IB0SSWnDNkYM0m7j2IHgY6C+dn6adpYF1ALBNNnqG9ToLb
8/fLhR8s0m0WvlU/wV3mHnQ6jGZqvgr0e1bgrtsZ51XQb5QioMENeZxkBzY21mJ69zGDwtzdGyou
C1clO2WlBwso/PFaMJbixCqOLh/ezCQsxgZzKU3UM5irXatvTKwt8Av7hZrYFSwt13I4uDT9SyHt
eoKrtlL4RxWfarRn7SpPXgcKBQioDE/qXBSWItSzgGBmWjz4m+EW6I/JGXrosKEy6o3b8n8/Ec5v
0By2iwNFZJN3cdDofCPSK9+XkeaI9sx3U+HlujOJMnnL3Phg0pq+9dpe7aORHUDLt+jKE7GKJ+7r
N1SeiZQok0k+DvdVtarZr5Xr2dJBqJMjis8jthaACCjEbn28V+ULw+A0NYt/DI6cBFR/vXBaT2fL
qs7xCb8XvFMCBHoUSI/ogMpnZmH1L/V/aGiGO3rxKn+0erjDe5oB5qv4mqZ284t1ZHlrc69cTynz
qEyalrDZNCKzv44qEDk0T30Rn0o2DA55wb/I5DovJC9adafM89ciwHARXm+IB+DQm0uUy+d8O22s
p4nSU+xuwr1eErQ420BxMP17kvlmYfs6vItZeQoNc/SLjJsGgHE2oErb8JSZFOCCJZVRGcPDrt3J
Drk3L8p6PGiPxhuA9hujuHWTLh6dofeWAc8yPvl77MCPRApGtvo+Pluw7CNmKWBiQbsBLesg8d/r
R2F9q6l0Dc7k7ZF4QpLObItK/eK1Vc6tJIdRIzP1N2v4B13kVvXy7EDroeuqil7fAk0hnZtUG1rP
HABkpGC7UPpxFh8blCdIlGfgUCZ5OvtwhDUtbc+HqH1X85dew2zMPCtaN/YBxvx8vq5YDFuzIDPp
OoLlS9t5lfZhn/a+dGxhNpISu2S5CJV3BequSDi6FzQ7M9nMlJKIeJQcvadTCq4cr0XrbrIWqnmS
XpNkLYrkZ54knEHkpztM+V54H4qL6kVIF6SUiAXeXgFekbQxYeAb6d8hDbHz2abCpxz/NMw7iUjd
ADPTHJa7jnATJSrRTtYvY8IQZfMAC+CJTnki8m4s3f6lAVEwJpw0sJYs/GJZS64Z3fvySi2Wmu6S
5Pjvd0y5asjMD/jTnbr4EKvYLyxj5B2TTo2xTjWPGgcVq+GVCSIjK+ndCBzrfoIltdE/ojOE59hw
kGw2/NQK5eZbt5lsazPcwSM273T33+O77mrO4yOsD1YTBzz8SV8nirPQBpWeyvGpkZz53cFMXO77
90DZBAiCncTttvJaNta8ax1AgeIOl8O0Kdf9roAufd5jQr0xou++ys8jmqtFn3ZscTvOCQqMKF6X
z/4eG4BUHiRzDf/OS/fBMuWNh8ZGvSJ1mmfpGb3dRxbLjWF8++A+3ZiLL1OLe20sB4ahLYTAJQpZ
BFPFav3a7/0H+eHhgcSVFuqjhfbXOQ8OAVT/D27i65PVl8dz6Sy3opaUmGyMTyamUmPlB3sfFkrj
CMPWGE9woF2EV9l00hXckg5Ntlojv2RFrigZo9W4Dk0kplsDXyo22mndgdSuvSLdCIPTtTut2NLo
kMv7tryfgkOVngxOPc0xeQjs/F5wOuEtytbCsCzhMqlL9Or/vskfxoareeS/N/lSYBqmqRWVfh+f
xGhd9k7KGxZx1rLVhD2jrf8i6aBNXBGWtrqucI67+a9oa7xAD3QKdxy98Q8FBXJPTeNJPSk/CXLp
Ni151a9AFuG65LYoQA0hysWf8SEh7sNbyuzr8vfXD8i8WMp0Kmx6pvGe0FHSvGRyge6w51AXhUnS
1kKoFvWjujLW/75zylXNdL6soagq2lxYQ5d3TrSEQInnteu8Dh8UrnMPFU8bTtQGpj/ywaIvsAg8
rM44FoBRUhG4L++0VfIEVbYMn/rAJSjMECmorjRUbXhwrf0EdjBgQ28WLvlxJkj2G8Wk77YlFKDZ
mNAjJwHxUiutyF2T1LUWnRqP4VJRqjSw+9MdJ4s4XoQSVTY28cbGf6bmIdkEOCJmgqGIwEtLnZgg
LsCXKCyJ2qpEqnGeUu4oxfigaB9uHcuuybcz3vTTYC9O3342jEYkK9GpL4jrhToBUHKhCi4CW0Kz
6+ZPKtoBoqjelV4Im5HqU5sfw3xtSYjo7eCv/ND/SPb5Puf49lfV7fJJXmfvAXTJdyg3VWTHz2Bw
Mk+cPL1bjuE2JKqusNP7gkYF54RkwQkPj0QCNXQhQrTon8UC19zKQk/wv3eiLn7txUJgdYk0pbUZ
nUjIa/WZLFCBVXY6c2VZT5Z41wt3nQlalS5xuKCh5PerhAYPdOVfZwebWbvXACRxbBY9aIyK+Yq9
lTzOnzErdL0PkvklfIwtO96iZ/xxs6D8zf7/y8O6WDVGU2zyuDWiU22eePkJQjefGxL6oiNF7XY3
hEt4szyWKltTJBN+6squLn+0kyeLd/7oTRRgOe6PK9G/8c5/t8KCfQd9xW6cA/UlVijOE3kaqzA+
ZXQ3tDkaGpNNEr5aia0/T6/6Jt8kqEQmRxBd6SexSXDbaMxXf+Fyak/pqf5NMtCN2eObxc2QRVJ6
TZ3d2xWqDC8y36eVSMeEIiGSEOTF5GfeixV5fNCz7dllTuBriwEM1el52tVzWsIWWWLlsS/mFCmu
yorUnrVcrfCb3KExdNrwx80K2I2BfqjOP20G6qnVzMEqJbBpHlBtJTiyfZzRTD2bEAoGivRrVopL
qeOHSzGEmuqpq9s8y28KXyDjJRpUaNwVMpwuvo4uyLSKraU0l2iEfYMM1lxL5lNaPJMmqUh/4VD4
+Mgx72mdHSY/suSxUO+pc4vNEsvkED4WCIOcpAGaEDPLrWxJgh+x8q0lzQx6k8sbT1i93qF/GfDF
99AJydiMo46INj9Y5SuBh72LCix5yE5luBELwBjrjL62E3uJXWPiQuu5KIWlRu+iIDc1IwIeEQIk
EuzemJwriH77WrRsg7c3Fxe1/GtCA/rvUV+DdJiEPt/mi02XXxt6fs4KvmKcPKodsXatLIY3OwGg
FjPx3Tq/Xws6v17yw2f06Q0TrQwLTMQle9766iH8wwlhTlt+Vz2mryXumv8PldbFNS8OBZOvJWrV
Z9GJpdn3H6CnUbq3h5XJDndY1uI2iZ0/rTO56VxjigtPQNAqLszpxgn41v3+OKd/+vGFogeSOd9v
wsSAE3r5EgrCJnqcCeJEcd7desDXltP5l1MrgQWKmvPKJZK1g6LUaRaSD0VKBOspl0XuIf9Vftfq
glJJorwmFLdBE/b78e4+H2Y9fvemCHZEVqQPLOsMgMvrtsMG9vlewZ6Js5LjIn1aTKiFp8aeT64I
L6u+rBSvSZ/p5S3sxNgDiQ8peQmHoFxF5aqnLuPdmrC+v6OffuDFdvDcTKGZmDkmRk/xlMgZn6bV
bMDBZPzXmFvIt674Te+CW0rpCw/abEO7bOtXqSYqYVyQc0Wggmrj5Aw8rBjNG0ztinVavKeZbZkL
/XncSy8gafnQW0DJ3Z6k60SrsOiiPr8PnFuqXfWbKgEjM/GPKfMp5qqSnEaDERpidBo35qb6kaE2
Rf7Jvt6yR6Tj7e9WXFHqNp/Vp3afPlWrlqOJc66BH2V3SmhP0qaiVvY6jncxbfG35l0GzLjG6zas
KxzaNanelIDXxgOVzmaWvN+Yjz4Q0xfnEwy08ESQtYPb+lgWPn0felqNgkyk0Unfs1+lByOQnzG5
5eZ8TyuQ7Smsd/lPfJTlRfVs3uv05g7aJncGdY5fTlkv2Qj+/vckec3gmr8h6qt8SHxKqnjxiomN
nzVFZoSns7lUij1l+vo9lp1gskvcCJUd78RNBlFGQ5GOQMilhTy9xHSGxIX6WL8Kh34WObnW1HKy
3YtU1pndIebfuHnfr5kmBSJwsCZa+YvyWhjXTVuVgnjUD4WTvlRe2f8swCz8SNpnFfpLuTqvASs7
odeMxybZN8p9k63Gt/YPTWNlQyGn3CU70GFDBdjN2HA4ufmOfvu98naKCglx0Louz1FFq7ZJOBgz
OLlEaDaXoJwO6Mk0A8KInrp5W7478xoqBT9Mowp+/8uItUEXlKykqHYMxvtE+uFXf0LbBGmXbipx
Z4aUsM6rSXYEEE07dImYSyA6ax7nBX3cGsqh1Y4mcWdHWbURppXWU6nYcrKDO0x/yI4IUgrXUXrq
TBdH3NDtDUfGEnBrw/3t02W2wZCm4cK8CitHymflYjfCSZbmeVz4o9q1Xf+NU7ZmK2ROs0/6WXWT
4Ufo9NrDCNwZdd9IHieh2Zted4X4LfBi20+3iBsSdRWqh/ItpEYn3sIufQh/Lz9jskANalxYFImC
/FpSgtmumEI1iMcMoIG+0LzuZLZO1N2jtAqcgGg7yOMahXmPhi+7mrw/ERClqADxbbw88C5yF2aQ
bri18BYEnCCcQVtSeigYtu9kLMxJgVG6vauql2Fw+4EzSLgwG9yHc4UlJXB7EWGb36rlwYDSRGyk
70yEWdjiekB2mzvhsArSPfVTFfGjvrJkclSShTkcTfVXXbkz8lpADlM/9Mq6jV9D87kO74POA9vV
/MUSpjyJEI1Ha5tzkIgX48vQrQ11kYeLzG6iP62/ReZ94xjx7X2F7m6w8mAUNi+PNudRa6TJAocv
D652Gl6T0lbviLSYjXuYbwWPIPPnQV40j9GWOsQhPBUvw8E4hHckCsy7998CnE9bIrLv/FAr22Ta
nDV20MSP2yVHuC7dp6REJjQM1bukX1f0c4pV2EAyYrv6EEM2Zg0oXWs7PEor1T8qyn0Fe7no3oTh
2PurvCEcPXJNiYNr5U7THvU3Bh2IqNrgxOOqrJc4lSWN/JFVJW/H+J6HoMVbS9qaxoE97ggtVVVg
gGfqLqZhElOnzhBHYefNlVVo7M69rdeLf8/wnMS+2b0bloZkkEY7PZyL40ZxllqxCIrgZEarVEQ3
QRPgvZ72SiLC0N/UZmyrbeTV+VuQ1oQBtjbu7cWIbTLVXov+pDRLumDA67P+JbP2SviUTnvgGo3O
3VOcJvpZ1neBsIt8oDznd833ApVuUBTbhWq6dX1XCzshL51yXCU81EwtHS39lUlbsEJS49tg2UJY
48KyM5YxOSMoYbKtUjkCsXxDZCv6W0RkiRClC9RcIllvdI6FewGkhg6Em3/ujKMkO6NATOGBRHiU
xb/88xbPhFzaKKxa4MpkyJjyVhl3snAsutlE0RDgFtvIAunp6s5H0iQSMamCk7ZTiceVE7CPDypC
iOSP1f2WtMAh3tuWjcnRUJhNSMbGWRljARoBjS9VmNqoNw7n+EcWrYd4RRcvokRADXR0gicOe/pq
SLeTxRI5ruV0hyAYqxPAKhZNI9408qNizhLhfLgbAY6Jy3P7PEWPJh+gGm79esOVVMkRENeny6L1
lBfB/pN2i0ncTyQiIiwznkpHOC8N7H1nyyknWvr1MUyXAuKJsdhPPi42+nZps1SFn4Z00DETOaKn
n3KB1pCdILktSOLYJcKb3j2aFvRZjmy+8NYVrvymob+NX5txJamvJgIhamv83tn8x9k5c1IFaaE5
OWG/8rWfYnQ/SZ6R/A5S3R34S+yvgvbBlG8Ufb8rXaKxBIgmiqweKFG/zsaCLKWCqgrhCXC0dZKn
ddwu2xF4EG2ZhXKfhaC+19kDO2eMt2QG4/sm6CrzoO+W0YOs2dLxYVr6KHhBE6U/xW4h6IuAuudT
UjgQr4B0y6tzDhvgxnf57ZpnEb+BMoyK69Wa5w9iYmglMXf005V2Ic9GSyeDGUhm3M8CkzppEcki
+Tkqp4oiILm71kJQPfT87F8NwyGbBJGClM173OEXOo4tn0OTHjXRk4mWsOY40H9PJd/uwT8Pea4T
fNrBYuLUAqshdFA7xWcPGuTgCGz3mTSOg1e8Sv+Hs/Nabhxd1/OtTM2xsY0cXHvtKpMEMymKyjpB
SWoJOWdcvR+wZ+1WU6qm7YPpGooBP4k/fOENcwlnRIi9BvoSKnK7Mez7dymYRggPI5tvzCRkkpA6
7idauAawwVFDiNI8VzvxNapnTrLcqOFO+pG+DslRUybKJYlr6bsKOzq345dA1QYDu7PTuyytMK4b
Ed/EakEnRHLtzlzoGP8kG8lYKipcWpsukUbwDTPYgz4wgwCkhHPqttKNSVdgxR4GFaqlUIRoabOQ
hk2pPPrG3JFWIRTVYVF2y7hbqtpe4lxGJhQdRmMyrIVFD2Xd3bfDJgb14aP1gGANRsGS3aazDLTQ
FX2SdKpUcw9hQ2U7YKVUzBtOHVztMnrI3rJ75+xd5tuht1N1mrLfrNNiZjHt5duIKgdYjHsENPtH
tcD1CBQKiNMpjFrsIWc4TbRz7ZmasXzVHoxuW8C+RTD22ojwcJ5kmE4QPYx9cmRXcMrBu5IZFbjL
FIIX8mO4gqXPf55R+jeAh8+349Tx/DSjrCAsM9Eghcf5K47tgp00DJdtqSDhv23LEWjlPKuADp11
amJZDsUHBVmaOJN0V4AIAuGjzONiWlPIL3diNyvNGVL/msDGOvMIqLQFagAGK+Q6fQQJQOGsxicG
6qC+GYCKIkSCLBPdDRkw0ELD+72Dkw9pw6QGaDv4PcEWyfeeMQoKudpSgUNDaeFoaRN9HtjCKr2Q
kH0DGEYSD7gm9A2sxr+IBvrEKIaZY/zAcQm1KdJsQOTuXr9j9bxH1/JDvVFWzSPVVVoFM23jP4OM
SkO8P9cC/Ezbmfcw9PjO2s4joqPbL8+F6FqtrwTlTkseXeMAhLjPXjgM8T0Ym0tj3z8T12Fht8Bs
qltXfY3ifTOsNW+N3WHS2mZKRnjE+a199fIJEI6uRen1wvbyNUE2gXADAgBKjr0km/nv24vYY/oV
hEVxjIn4wWwPtpvSKGYbXJntDJwd9tHSEqxWu3gLtaMDlMtz6Nov+7l2T9E2X+Tuk0e2fCH5lL6a
FI8jM8C5kCCb5hdmTRxmQpcPhX6Mgc8FyocMQDtxJ55MqF8CKThE9ToVbiT9KDs3sNFUnUaMLaJk
oc1l9ElnenYUivGstiZhsHLxXihWlo/GRajaQ8K8FJ6GjrZPX05atO9S/hMBBrsrT3gSslluYlfI
wc0a3vl3iglI2uB4oBAkNwisu7ntI3sI2S8sF85DKG4RaprhG4C0M5JXK0O78Zixiv/YdavQXwTt
VYVIrTmj2K5q2yIBwDDPsf5FwnRB8i/SHWM7iB7GUlOb7iJkt61Hz98N7Z0iL2AZTGQfXn6H73Lz
6EqHwtwY/lpsD7mzipDwjg+B/yO5RH5RxyT/t9RrvA3wDGiBUIf6sjbcLs8bUxz0IyLWdXTjLXDB
xhxpKm1Cm6KUv8Huo9/H10BDQb1Mu60pLRprET3Rn7l2lbn/XL1K8tK4xg/QZWdBUrmdePGyv8nn
pbPI8fu8dl5bbwGn1r+os/61eXMaPqkNWx4yT6dk/tNm50d+3EK61kHgxnsTZTudjItQZQYukq5r
kswNHf4mFNtljRnZ3vpIq+seYYZi3QZzz6Dp/n9R3ZdO+K2vP+uvcZ3VgPJE16W+tfQjKRA6iRFz
M042uOFZ+c4Y9j3mEz3z73GYOfG6QaAAVHOCCN9CK5eKTGx/ZeAaNrXCI98ItJU2k0E3L+mlrHGM
SEo0vGYlKE5x24i0+7JHTz7q4SySiGyzYUI2PVGxGhzo7okEQ2oXz+PcsMF3atlogwQIHVlMce4N
q4rDsgsf3dYGX6seJOnFteJl7G/hnOa5slSS8gY80FRBQon4VJhk3OSx2s0ZvDCnxqHd9KTQM/DG
U0pWGtVxYP8YH+b5gxbsxX4rJMccyApGYy4Hd5XdIdAziWXsmvI7DVZjYNpNYKN6VAkoIP0oWecq
UCVDgGgAVa2NscVNMX24T5toXja0vqNb1bnV1LXjblpdtaV7ilGXUXpwHL+uDiaVSZY3OlJ86cP1
Zl2nUZpqp9VBcQF93bkkzLV8hmuBvq8fUMENdq44qYDHe3OXg8+dlc1LQA0IjRh1rmB/nu1TymjO
Lkiaae3LyGXQ4NSXw5W2Mp6sW+fOh4PhHAIOzxiPG2cX988q6i2iDpZ1IYGJrGeNbBvhaHoxkOPe
IC/dqNRiJ97LUxYuRYgt7s4THioUeg8OFR6KIujF9ZNMm5hX4e2oZFLDKwd6kb/BlRn2+UqcVde4
X/Y2IN4teyhCdDVLFGNf/BjmAJzfhBYND5vYRnQhxeMER1SsW3gGYOtgmqOLeyfhmyTehOkEPDDK
7tgWG/P40dTt4Vqj8/5WrzQyJlI52O7aBPysZ97o8LpHdt8EBDoAMn/SUDcsl/ImDaeWOtOe5AuE
De0LFsOkmPfrLp43KYuEZHcQIu2I/UFPIvkIdIpTAUR06U9bMGg1nYhpjnoy6LVbNI8XymzYpi+j
LUCzrJ9E+UGMX3plD0iHgjKKyh2QB5R1q9lb5s0zdEk36HPOsr26QW8H/5bM1hTSNhLzUbe6R7n5
rf4RwkNYipOsnlH1QTIulKbZJcyk8c1+jiCiqSvg/pSvTt9S7xglQoQauwHLZISM+S+45QlYqzLL
mrue0q1xB4Cgh+BPrII0MTMhnaNqBPLNCdacpaCTnQCJ6kVnLCJqZPKPGoQFN6qYYWQoVnM1uYEi
2T4HN7iTttzX2QCa6WMI1yoSF+5MyefYwSnOthOxB14K995HrU37K2a4xy8OrM5d+CQFoyfjTeoR
VCPVgWa1CbX8YdBuM3ODDR/ygLBCnWN3+HOELH3VchonBFhgUC6INn+hNFvlIBqFAKDf/QA45kpQ
c3KC9ecyeGjYSWTpyWLSOsCzQD3Ka9RU0nCdU2a8KfKdig5rBiymlJ8U76VRp1TItFdO9I31bFxD
iEL/eatEowi3fFM/ESVjNg2zBwQ5pVUpXtRYq0gzQsoQkUiEKvnJgAZdC2OcgoYOgv0oWU9NDUcw
9cqc5HSBh+kwTMtyCcBUhLVGCUHp3kjH0Ixr5sPGVPeysa3qeV8hPXbj6lNZwSARFVSyGf8B7X8p
WefW2kFbjrnQTzj1cMdLdRS/7o3gUHlsIGtDe8gqwKIFdjjImWuT6kk2JkZ55XlL5DAEdQLuQY7m
9WN0z0lAY3Aq3SXvFV4T2SJ8JZSl1y7U13++W8qXWhs3i7sETsvUTQraZyFsYjZpWIPfOBK6owId
3rtHdxPcMh+1Yq1ft7hgyDasSH2qaTt+iTI8hO5N0W9x3huJfortUlREZSNcNlSWsR/llO0mQz1T
zbmFNiWlSwnND31NvvjnsX9tp56N/SwM0K0kTAsy6iMnBkFJ5ZM+Agecx+raoKk/JqYbkfAX9lV1
g3ta3iGXGACy45izhRfvvvqIjtxt60MyZ8NHR8i+0h/wg0tzmzumInp7g05Gi3+AsQlx0b0f8ol0
F4K4kyflKluLS3cmbEtjbE8H+Qrc/Z+/4VcxsPEbyjSRKLeIJFdnbBTLKTpd74aRceRZi1BaBuIc
3QrzfnggnAgmvjrr/W2DsvTY+1AQAy0WKbrW9wmPr9RLW/13BzbcGGV0KKFndI7Xjn0vM8A9o3sH
tcH8oK6J3ihOm14zdXaRalv+dkDGALNToNfirCOYaHFgzvUHCTInIU03bB1vpeVrZILC4B73lwj1
oMcEBI288W+Uu2qnErQ18y5coKPZZJSed6W5btqrYLgt5EcsnJFg1ZorY1joziIiSNEXcbbyaKRh
SjK/pGjytUM23gFMvtEYB2Eln06ETyGwZVaZNQjmGAI7CzDKc1kFqjQdiTqSzcJs5solZeoT7uAs
vP3tmmdVK8HVXUXOCW/7xajGDP0X9kqy6iW4nvkEKx/NFt+sI3wY5H3wgrZDrEmMW4kDuLoEljrV
I88HQ7tVxrcQegkH3+85bjyeg7nID0Dtm3JZgDz5lU4wzc2cOhN8ZKbRrmNI1NW7dXwBPobx3Dcx
Ii10kgyWgPVlykVKXuVaKOqYS1ErYVZNTG2GnqIivYndRDqloD80n6ChvJGCK5pQUXCFHDNE0DTA
dXNKVDFILxg/Bg4YrR+m+8NM72LrPtUOIlJzzUfZrpzADtVZaNhRcIvKmytuWmDWuCo3yEiglb8w
y6cB3baYEA8nB/kWrq44ataY8+ouhZag/OjTW7W58ZK9KO/V7FkXFkO2MM2FRHkmk6+H8MYjHJHo
i6lFYMfkrnAEc2wUT7zUSWTQUdHmpvg0YB+YB0izYBOWZNdy/poH6FgSlDrli88TiQVLb46djo7R
QuCjKJk/OsN1gFGKYYstOCbIUmarToX+0QiIDqm7+5uiW+vUxKIhm9DeKfo1HujloQTMqUy8ZpYO
gF6suS7ZST0rjbXqzIz2aUBY1l1CRU3apXYpTvgubuTAQc/WMkRdOm+QS0FZB7oRU6KICcO3xu1P
DxpsduAhMr3oNZRsdY8OBhxjEHsJoPHt0v48gLNlZkipHpoSA5Cvm5m/zBfQHpEcNEEEBFh0XewZ
f0HzsZVAGZFA0CHjRmT0+0ryuqERU4GaTBXBUj0M2lskxDtfz6Ye2gPlFJ3QaVFsBHKCUDWn5q2L
QvrcP5iaC1NukhpX1v3wokMZd7H+Fdb5AeeWuXThvpxA9WcLXgEcicCwqaLofIoYPu14QhlGfhfq
2lHRaT1sAwTeK2FOUm/TK5lKSzlYCMMsb23SXuIo3N+3lTjTcK7EZbVYRrd1uPSDYuIiaEQPLd/W
wO2aXeLMUE+HmXijmwsHxtELJr2qPOGLePKiVwmcpyxaMikygNRY5gjxQw65s66zPW0DMhnXoYo3
K4lkAeqJd85cue6Ak/oEUXOD0hvAR6Kqo7wJqS/CR0aqe9dR1NqG9cS71st9J9849Q/DKCaV5l2o
BX63T47qHaBSRlVcfsDf727NMZIMda9iP1sBoSAEtcUXmth0/pHovHfp543Bpjyx8Et993YXIoVx
8pzdNQ7mUcwCi0G6SmdtJavNNUVwOpi+wLtIHPWNKaA0sC7R3prWI7HXorQADTFXbXxbupcBUiUO
3+VU7rYzq179eTxfm0VIiUiKoZIeyLDtzlc3eCIlkQbGIy76tfvSUXc7FoeKOlUprcgOsSNaZjRe
7MoG2wGDhH4ezUJCxfyp6WDClz/CW9Qu4DphiO1O60NgZ/mEyv6fB/pdtvLbQM92gaYX2jySGaj8
jIQP1kP1PU0UrMHcla89kCeMep0a0fB8hNnKE1OkuGKr1d4qr/48lK90OH4zgyohKnpQzL+ITchG
X6JDAcIFoOcieITha9Tr2Hw0xZWjqpNaOEgeMI1Zxvy6qafNqbeQvzcP3F+KDo8GpgLokKMRzJJD
4y31bWmw08LW5I2JwduFKX9eHpSwBSAahP2pYPlsfAFAMN2dwcik6AjuAF1KYB1v2SpwVugeGzLE
d/U2fVNRhfY2gTnTphoc82grb8NZv9FW6aUbeZab/zMaFVoegTLRwtkKkCu9qKxAwEltFR8RyKTw
TRtZfzIQV0DMZaDEfGlLPz9C/rkmKDQ0rEZM51l8XuiVlrq6E7HovXhe78UcgMJMxRPiLl0ldqHd
JLuLIel52+HnVVGgRiZ4RG6ds30LtUwwv8zio3gtr6k4bDX0LttJCGwAaaUffjSTkdLF9tmaB/kM
NEFSLSkDwFzw7fiOChRb+pg/32qAaKi7wJvkQNoNwOGKa+9FvRXo2TXzTLYpNRLHZzAFgPtRr5wC
mg6HiejOPcUe3K357nZLXZv1+dxtZig+BvC078mLWeroc2AcSGefxBkzMpnYAx8MclhhC++dChrZ
sKuwNy16YeE5m5IAE1Pk9M4DdeKjNkM4gmLXIW9sXubiBGb7t7jBbGKOStwg1WXhLRNAPiI4Q7wZ
ppmwlJpVWdwkyRF1SWzzCoXh1AcCm+DayCclwO4pHPQMGeFGeJcgqZQblyaEUDxbykMNvhL78JZM
eGivq2aVXuJD6mcxz887R8GTNq4qgYI7C6Z1t8qrIYmiY/oBGdIol4nmURDZDdV6QJkx3Eb5k6+s
B3KZSns3y7dMf5czpC3Ke2nIZyHTWkB8xj2M4JKhmaCXFEbQFiAP58W0jPcyojJQh7sZBzPADzF4
8+srHfPCZKngFYvCt4LxwmTopxEELdJdaKLRTQJKluLJVAWTIOMkIL9pzdGo5sOz4T0OqB8boD5q
1ngS52uVEzcGidHEgAYh5ZfaO/p9SwBef94O1e9+rBErTf+EEFE/HTGfAhEFcrk7xFp0zG1zAQdH
R0MfG1xzkxtzWOZyvFaQvG7Gugi8L0HZIqgYoz4qIlmF3NkMQlWsHzCAR/3ZTZh0qwFAW4fUgvaK
Si2TfpQ1729Ccy1rVz5CwuGPUH0NLRA0nNmx8SHJz32zkJeX+AnnPg6neUA0COWZXR47h7PKBcWY
JKsCPTpKlGuDJTIw5ccwzw7Wa/c6pnVK/GFd0w2bX2LOnSvT/rwyEcLYsh0dAs92LD+qM0uNjejo
f7gv2YqFeBU9IGAS7fVlOL+kJnV+un653FlUZEiCVxq5GZE+e4dRHWD8bUGM2Lm8kURgcNRv54ot
6VN0jop8HmrLyyBxbTzDPwVH/4wC+CMnFkXJ8yS+dtxGLDsrwp0B5jUKucNSbCf+u3td3qXP1muN
8GQxVnGDH3gxp8fmKspnQzKJ8BUGOmwe5CdMS19wRTUPYCSpvNJ2ROmbLeUBtSd2U7T3konwhAxO
a06iaN+gXJ/NagtH7El4xS5V6VN0gC70ec8rBT+/mKkoKEieDN7O9pOmEoNarjh/1IW5jjG9GAHm
9HilHCeYKfZE8VQqpuG2mY4tc9yYkWIoWMraCjDthXDgHGxzPphzWrzspI3VVE10jFy7kLeoPnvm
MtLeZSYYPTjRLsVpoy9SJMwbu6MejZ7jztOiSSsDO0Y8nY2mi2YRxGbCdwI/o9q61qvwEanXbFWN
eHWydJDFiV5/KOosNnCtMm2nmDovdf4QXCQFniVspy+EeARCWNRG0So9iyiEXLe6vC2jY/hBmXoF
Cb97reAWN7OY9FAC0b0SgcNG+wGDYqgYi3buTIKlhH1ZTWFrz7dwzLUb3wZ3g4JMF1jKXXZJQ++8
QjKOUuM/2JosZ9poZ3PAROrQsAQzJBrAeYdA+kXxxgmg0Ud8bjYONkek9qRcSyoOhTmFfSl8EBNM
kZql38bhj202dmeXSjen+3226j4P7Bwqo+WdUGmlFx+LGV5JtGCtZShdodo+aoqFS3guVFOP4VZU
puUce2VE8HdtNnF+5EAHku5HF+8k6RWioFUtBWWqdA99PBtQhZ2gcqMCcVm7kd1k2OgugF1UB/Ro
dj6QIKM+1m+WtlalzbEwr3V3lCB3psNImC1vVFqiSCJNXC9dtO+k1mmoALWkrArI8zGjKZ+yRqYF
qSScNToCV111cKuruNmZiYZjH1foPoRFsC6wOtbRMo6436i2meoVFkUDeXHymCvNSgKUV5YPaqZP
G3GkDaL5pN5JyDrELVpez1iUuw7j7dddj5J8ijwc24T7kXjLXg4nsjm5zL06Z0+cJgulFg3Isojz
3TkpRYd2VVeJD/wNuam5bPcsRm1GjCe7cx3Tsho85jXGXmoy9jQ5F/gdVAHTBTNCCEQvlwa6uFOE
4RJYW+01MJvUnAs/cmxvwPJdxO+Np9H5FJIUQiUgRvqYF/2eVFtVkcl6TEzf13dDgRmhD3wFjzpc
joZd7O4E68UD/I9WGXPJg002z70xn6R+4CGGT0AXCpMie6jKjVqv2iRa4H8eoMYjX0cRxTcdKt8w
s/xDKlJq7YRdAPvT2praIuRQokk8GXum6fbSXimdoEF/+mZnaaclSKrj19wI1GmWBpgl51r0Vk5x
SOVdazFZN4ULRvbe/JCozIlrJ9rn6oaz0xBnunATJHTs2TyneGwl6EI1V+0uHhaDBd1xHZnjPRtd
57qF39iWsyUzBHirUJiP1jKKIOiS9NzaudvPsdogVCZHK5z9YPDZ8zi7jnLsLUu7lSY9hVCgmx1Y
1A/akC2OhQRO+jy9Md4jYxpjlq2trA6npWV8U6yDa32fgLZFdmDatct8mFXBQtYWvrARmmUDqy+g
nvVMY1SPgJrvc330B0duE/+OoLtW2qcmPGjpXKhmXTWTLpkDfpc64WLya0KdhT9iqbtCpTvBUSRX
9qdxjgmxna2yuTcHs1qoVwGC3M4t8Ize7iPs6BF+fiqgL7Tz0Jxo2lTGIpie3SUDqfPc/+fC/DSw
s0ApcVK1KhUzIEQZK/7BvKF9r8PwQu04F8Kp6L+J5RW4VBhBFMuY3Y4wSR7CbXA0dDq+M32YDfjv
gv1w8huVFrrbv45dxn5u9iM718yKyZC8AAW5EKZfWqNnp2QtSiEcMTc8gjzNYsQirVeahHk2TxC/
oozLpAkWhgRqHqAJjJ2JYFCmmEga9s4rlic+6cY8AHUq2dEDSmfVfdtMcpmeLTB0ulrwyNhh9RQo
DUUNkPAHdGp85aqW7jACnArOsrQuhDKno+nL6lSB1YnSWE04p3YA5mmDUNODI5F5sZWnxjy9jtKV
Yj157T3ya4qzqap9zUCVY6zSlLcNgJnRRLx1nJmDV2i9Y0FkMF7Mp4D2v3aQrZlEmiRfqLN9FwGO
RAkRsyK81770p5S27nQFJ7DjqB6yQg8VIoS3dkj3Q869UDOngbpQwTph0DnKbWnToVsa7arO1jHY
KX5QyRs31Evj+qYa89u4zvY3U2vCJMN8+DhcDY90ZkclgmxuvArChrJap4O9GxmEErLQk+IF+Zge
QQBCbeiZerKi633JCfW8QHtaYTiDjqIhBqn36flP6aQbVkbhwx05Os+tne+VJWu/sUHeKfvKBqa+
BrMBBqt/IJec/3mNfHvswgNUAI/gwAth7PdzLGgl04vkND4KiHy8NaT3ffsiw37aaupUmTXVMnrz
sGbVFzghKuZtic6fDzh06YCVQZodJVmAtQRFSw9oddShC8R0qrFKmMNgCPKRO3BhyN8t689DHrPz
Tz+XXo4ZR5DHR/8eegJtpnBf/OiTmZ7YabQUQJmAUaYuj86Fb8uWLWVLzO28YuHMCnkpJPu8QwZx
PQzI+R4yeRHwVoHjapLUV156iprQ025aTGIvrN5zeeXTnf489LOI2A3aRJCtKD6eHDiknaViUAj0
HJNMiRLvpN+3u3yB6mWFGFYS7dLH/lHRJ2jmsNOb4rYur0PtHdtPZ+VnK7wyLpU2MDX7JrDRIbAa
qqopdPbPApsql3sxcFqCdhVp121nrWX1cZDor0CCEdODPuw090WNbaLeAdRzDNyJ+q8yYnyEETIj
IF9OsS6/DZ09JABFQ30W8ZJVHN9oYNyAtFAnljEaR+TQhqkBxNE211b6lINXajvQhbWIYT12D/Wx
9XZZsYus1xRWehM9a9GzpN6nA3SzSYelXznD4g7+eUwnusQ/ZGqA5gUiYQ/HukCNcbWP0I9UZjr8
RXVrGI/avVAd3Wm3yO6LIxQK8aqxKaRfK1P4bOkq+kAaKMk2GqjiGH7koy7TWReXRj8wrFcFBVId
JPAoexAVb1Xxhsh0672I9UIWyGUkaeoBST54R4B1wvUgg+9BXL5Je2bjwW0hr608vMeJW4ziqOYr
t1pXG/UKSTQoypBS4BUI8KBGTSlaydP+yVTskkbc1F8I6Z4sCesH5JyrtU7PRpsK100yszBqrFDX
94E0+Hag3ia038p7mflz8HH06dsLjiXn2I+fs/jTFDnbQYvOagZJYwE6z81MwO4gnhcyJBpwirb3
pG2RC8DjkX6v70+il1a4Ap9YIauTTXWEFe8u2x5+V8zRPk/as+CpNRUnaEt2sWBVrNqFsulejWDq
rpMbAROGielRywmWmJdgDlbPimCBXfifd6VvN3EdwXYaDt8pBlaK3te1wxA0eN+AyBbFAcHdJRNm
VRWTAKrOh87cWo9d9Ytqcd8UJPn+/31xY1zUn7bEyso1LwzZV9QdSWT80u6DeoKGrx/OAnUlE3pF
7lObLwcwEc5UvFGuhWt9rj7AQIipbDsw/K6yZodd7UBMECzihz//Our3u8qvAZ51mNWyk30pjmPI
1ZOZvx9mykwDMJFuZeXGG97c7FiQLpt2LT7qqKMiI4ZRHYImxlgawBMZiGBTMp9mFGXSpwGQC6sc
7V22TKrLMIONay17bpyj4duVNvWaJRWNP3+H74/KTz/yWWnUia3B9bqEDJX807pqsc8qKdjiwa40
c7Fdod8ie2tXe2jNbY9ipnMUnMeymxM9EzXCV32Dy6WhI6VCBdIPQXBQI9wdEpw49k18rEmu/jzi
b+ckYYUB/2P0IDsPLCKvquJcDONj9sa0MFAaAyuc2znZ/Ma685GnRrAHt254kaQ1RBl/vr48Bg/n
weoIyAKDi3zMF7XT3mstx7GC+GhSiASv503DdSbAFFiF8qaGkqwhBLdy0cUrphpI43Syr+7daXLN
H28yl2D1qQfR2Nfztr90FI9H7ZexaWMPmEiacsNZ4COUXql5FWluhfGI+UGVVYYTlq8b9W6QbS3e
GZktId0bgE6xs34KTrVWR15I4U4jd2V065bM8SnQHlKw6um86xYFqeGFzuv3t5AIGojXaBp/fhwX
RhzhTkpsCJ0/uZVmdFuR3KCIly80BT/KbkpHwXbS2RBuFGneXgL6nevwnDZ769MAzjZ7LTAC0wjI
SxUCRNpUCFjg+k44D4/rJV/lIIMmVY756kX71+/ivM9XPtvUJTMPMWXiyu01+LF4363KdwdF6BGn
Tj5pd8/5Tba7xBo7xweMX1gfgRKcJyP257xq2SpqWgtBER2RdqzTQ61tZNpM6W0bPCi0J0PoVCFB
DLCYYK6PIUI3L7VpLiwxaVciuxqWeb7DY7DqUTKwo34qaJNCXHnZR+XOlfGX0v4/UhqGjJKCBduN
NvP5XC4axUdkORpTLS27DbqbAFIb2iM+VbxVNAtuMDkEW/Jh9M9V8t4mV0Ns6whkTfUlrYJoClv+
wtL/5kT6bUhnQbpjtabZliLdHCqjyhZihNo/hxVNlZpKwUA+OCp6VBMohLE2dZy3HJsfi2gmm4qQ
PfDp020vWkjK3KmIb5YaAcWDcPvnUX63un4b5Vk8Xqiu4jAPxi6Fy/2bycPdIExRLnJwz6xx5459
O9NnBYzTfv3/7lr+z1z7942DFff7uZ0HtZdXFdeH9oLqbE+ebufPPcJSo1UThrJzEF8TYNodFT+Q
vY9Ua1/UpT+D7/Pnn+JcAvLnUMgAKdabo+bsWdxvFl1eO30NSCF5UjitAufKbO/KehtGsOCWdboR
q634Uu+8mbbPsRRRbfPKHfbQ42V5X1cLfTjEwR32GIm/g0odFuse64EZOh6vfx7qd5UFJMxVFYgH
ZYUvTTM1pICMynlwzLVJmd0n3SYt58Ds4SYEj+AYIauKAVzuDQAZqNOuZgNtz1I7hlGHFotLR3by
D+Dif751/8t9Tw8/T47yv/6Tx29p1he+61VnD/9r578VaZl+VP85vu2/X/b7m/7rKntPbqri/b3a
vWTnr/ztjXz+P9efvVQvvz1A7dXH0rR+L/rje1lH1ekijHR85f/tk3+9nz7lts/e//X3W1on1fhp
rp8mf//z1OrHv/6mzfTp/oyf/8+T+5eY9928+En11/I9ek9e/sdf/7t8e0+wYEn+ekl+/HVL2aJ6
Sf768fLXtE68ly8f+/5SVv/6W1D/w5ROrnuECgD+Oef+/qt9Pz0lqf8BxBeaqKQD7LbEkeSbpEXl
8TbjP4i1sStCkUOjgAEa/e+/yrQ+PaeK/4GdFn4JeENraMv8/e8f6Ldb+evW/gUw5ZDyVcp//X0C
s/+KFUb/O6RcURfEEYlQAe3835fp0MWdH6eEd/JYvRbB3utZjfm57Mg7c/ynq2U6/JYYzk4PT08Y
YQA7//S4kP3bsvX1pWRUVYGZRONucZf7+SRcO16X0Ir/+Vl6CEYqrJJhMljiW2qgfGG6bXWAyhza
Q0P8qfQIKviV7t9qKb4XbPz+/eAEJgY0SfjYiFk+ERTC4SIf4Bi3/WvuCoe20J0fiQzUKNcgsaVh
BoK2ZNOFmSNHMtlakn5EmoqNWBujCS67wrsoBrs+Nbu3pq4fjLxKXvQWkHeEPdVTVkQi6A+qemGi
v3ShTwQuJ+TzWR0tC02rIL360tEwMBAJ1cq49sd/hmqm1miLnF5fakawU/t2d3p0epESufpybCgD
a9OMny+LS6m2scIWZj8/VpQQn23Hy5zeEsFy+zSB/7n/n+83bcrfgkNMEpiH2GBZ6OGKGMSdBHY+
5VOykiuJoPtr0LLpXnfSezUN3XvXMVvabGG2rqIwOMCmRE0nLsMfznVYqeZboPVAuptYvcqKYPQH
yvO5ISjlvZEHt6cX5qF4k/Rxc9+iDDePLGVYK0UkI1VQwUxPLe2t/5BqI/yhKVE6tWLkd3wBU2Cl
L/p5JGbWXRdr96dXRI5/3QmScB8Hvjc3nRb5mdbLrmTLHJB/bZM3c8Bg2Ax+6EmBLI0k9wfFDK2V
EEL/tky3pkitPJ2GVXXaPtPb5iHWMFpUnCbbuL5m7LuWpmJhKNJrkf/7CyC8YASVey328KSYS/6i
60LnNgqN19PVnEbZNlknPKgBgi157Ytsw3KzzyIi/yGOwtcAhYTTVxgM2gCB51TXYQFTwopH2rk5
NLdqBQZq/BkaSVknldI8qj5gQV0MhE3k18G+bRDNKVkWd4A5s0Wlw70X5WHrlsGwLdxq2IJE/vzw
9MTpJbH1rithTRPr3y/49c6gCyldnh4rcneIMilf/vM3TRmfOf17emc5YOA7UkftXx/96+pnfwu7
BnkiKVOnv574/Lmnv5qtFXLu59k/l/n5grPv0feChuaKtf016F9f99dXOv2fkZXutnaWv/7seeqT
J1HpMtVUXythu9XC3Nkb4z9mL1j700PJi68cLajWUhahHHJ6ohBEaBSWlszOXkz0lGy0BKbZ6cU/
/x0cei5G4q5/fejpbdg5unYv0BM6Xej07OkJVa4gnkvu8uwNp4dZ2d1hvDWszi6deGJqi6GjTk9P
/PrIKlCCrVGFiOb89sVOn5ZI/tOgIZ/ewl66UE1na/h948BSQOWwGY8jzCPQiDrLWeiD9CFqPzSG
PIMATqYFj6AiNAn4mQix+Q3NziBUtK0kGrj7nf43rSoeo4PlqEK5Tlkx6T7QKAl3nkOjxHD1bSkP
soleDW88vdrxCW0iUzDnPy9x+mMcOEh3iNyL2EWVQKn6q64VozscLqgtt4K59fUkuvPlCsn1/8Pc
eS23raVt+orQgxxOSYBgEhUoS7JOULZsIwciA1c/D9jB2rC28E9PTdVU9UHT0hYWgYVvfeENStLt
rz9NIjm2e46C7Tj9siCEsEvEvAMvwEc5nsgifm3Z14+lmYDM0rEkvn4cFLM7+D6N4etf9ojjp3wQ
v14/8SoZoAFpU09X1cXKQgP6SzJmDDYu5sRFtNLz9WdynB8RuU7vrp/MrvtxiQE1XD+1fYF0td/6
h+tHtfGoyopK314/dn6MAlzWmQAyu+A0xkJ+LJEBk7PYejRQl3tsaSSZVR48XP/J8tRXy8hkuPj8
TPSbGORDAgVy+qgESeREFnCv6+9G7UWGslZ19vUjxANrX3icTOL0x4VA1E5NYzxc/9MyU4tzC424
zUYRao5EGi9bCIRNf1dPxbe+Hcub699ByjjnZBQYLl7XYKAIFeIKClFgWu6Y0DkUREBeRmc9Wk2J
YEsBc5MOmup8fszxl2e7laSGVdAZQqaUJsgcJAzfP7GMFsUkySh0UGaX3L5ExN/WROGtFhIIPnwy
fSV+ZNJy/ZBP/5IryvNQF/ikXn/byIV167fZ9vrDoAKkYP3nb1V+mt70afldG9P20RIv8WMAFz4z
cBD9z9/xouwsS9V3T03bHULD2JONQveYp8WvsWuzH2Mv7VRZMF7EiwkDpjeqYyOP3Y2RAXmK6rJ9
9X2So+lXdZOKNkU2/ZxdknArXuR+2/d9+aCbKezP6Ve0DD08aay+cYYmZHEdqLjCn+zHmFN3nVbt
L7EfQZxFs2cYcutNMoaDCvTrpfaZBQtqeTmkQxjeZgMz5LZsuzd0F6xSM9/yFhW8JNdHjKdUYy8m
Mg3oSCufE7U6ddPfqtLyjbxHejRVBXD0AO9a8j3vXsvH4Z9/I6IQHUy5eVU6tHRkCR5orQt3oc+3
FjVEz4wKLYUi88oTSeXL9VMw1N1diG+EHOvFF7MbIYJDHRanT5I15l/uG6TYV9cN9P+g5uFJ8b95
sfOXIulvi6f/H0uiaSz/v/5dUfxREj3m8c/kW/OXamf6L/5V7WA2/A/JpJ9nEkvA7pnUV/+udgz5
HxrpqIYXsDnxVKg0/l3tmP/gVIHlqIPLpaULDep3tWP9A8dlQ4QSNXV7kSWR/k/qnZmKCbUWkCYY
YYbIVJpP2qwXoMHHjiOt6c+DdmiRvVnBYUW+XcYIR4FrbSuv2r1UIiKybo71OtNPuWfXeFp8l7Kl
VPyvfaQ/lzJrPxqNNahDinBnt9bACVb7SPs5pSabEX20boK2AqbGnZShAVAra5s4IRwDvGGyuzDA
mwrJcCRMAMtcSldNXsSlYZi0tMDZiR+hQmg0cX9doGQjsAoNRlppz1piwSB7YLBMiFgLaCOvjIB+
BEEh33aLfI/pMu9K1D8e2QylI5oIy4sKy4jwHRnxBwJ4H0S31rpDsPzyiNYn4EAYk+LSA5pq388u
POs9WpKQZV5y/f6NdUYkBckmuHhXEngW2giOdVfrlTHbBSBQxe/9AWlUCjh4Nz2C4flG9O+U9nZZ
JGg2dPpz78x7kGJiyoPK0qrENor7VAeSsEUDRIPshm/QuAbke0XbV8mm8J5FYa9glKvZ6mWVo2uD
P2DjMvFGAwJhNCfu8L0t4nNc3Az+g+E2gAtQKr+AkISiiQisYC8SQcXpsX12d2edB0Hrqq6IeBOB
vDnx5WT5zgjZASg1lh7IponnS0+t/irFD+gIjfo3FV8tNCrCrRqcxfx7HtEOG0d0HLF1udeqQ2jw
Eqc3KkQgfW8qTDNg52wTDw/6tXfU8xsh3udwb7U1XLdW3pgPfnYCBQpQOP9SfoGrUn8ZjFdkTAr9
udFgTXLubKoD5KnH/E4Kzxpgqpx0YJ3BZ7j1Dmm7T8D4RYiHgPKyRVh1e0D1uux4Bw2ZgnXR7/xp
btHf1FhPGnb0UK+V2AFApR7qL94hfBRrvMtgi+Giyqh/E9wb4V0QuxCNOwZwaFPu3kXrD+p/ZWFP
XzES78r/LFF0T1bH/lxbN2L0HJSPkn/Q0nDfAkesz7J2l7WwBYk/B0zPV2RmKH7b6bgvQGbqwV5A
h4epQA/FUoxca10iYSrelL5yo6VOB/8juOlxX/Vv28vBQknff1b7p9Bc6G7Lfx26/rH/9dnQtdLV
ITEVYid6g6gpOoi/UYOslHwX0el+Id0Eznyx2UB2GN8K+Ofi74Owkfv57Vxcx1Q0vbudvSnklkgO
dq7tMD+okJ9wFhS6Xw2T2gJ5W0zkYVsFKzLnITgKX03h0HS/6IgbSxnvdHD98TopMNPgoYK1uiIb
3q3EiMaqk+IWGegzNC5UMb+ju2+tk2/gUrMVlQ4ytgsBUvkwMr+75uwEg8WVmmXLNWGRRUfkf2kT
rcKI5tVGEGiT4zznKopT2425UUCg1zsJRcbJBHJcqXikZoehJTUdVk6uUKXfWfRl8icUPwPij3hY
4uHoS/dodqD1oumXplL0Z2QjUySFU/jCwdUFNnvusk0cQpfcalhWCrJdd64lrS8jg/hJmi/TdxcI
KHRGIaxa8sNwOdCZwSPCd+K1pwDr3gjBPXTo4HK0dp6C8JmdFNi0rzTzlEfHRF9Bo9siWRifgd+K
5U2WH/hrya2Yvsjpuh9307Fhoj/bbc18W+Dh8rawWafz6rMtMjtI6/LiW1INRAwLRbS80DMN0588
n6veRXC4JAftGcK4DaZEwaYLNjUCenDVYpQ+doCO4LAhApqcEidz43BpHDzrL/zzmH+3mWanbSBE
QSOkZX8O8MLGO3UrnKQT+sEghDErNRaQPjPIw78iyLvLzU5QoR/LdtTZu4PolqGr4DkjAFhzkwq/
nFOV0bOB0uv6Dx6SU+SJvo5rgE5n7gvEX3x8/W+XLLID/z4B1YRMsM2xa2fhNsMg4Z/FyF/mL39p
2n54VL5b6+yoFLETET2VaDcN9H1pV4YPYrTNaFdsYtHBBhs1szWD/LxCa2dX5IcCcj7v/mqSuPPA
uQNXx9/YbbYLO2rhhbpCet8HnUtQJeq0MKwm7TZ8gKlqKGtJQa7tV7Fr3HAPMBEU5a1nR7/6ddcH
tiC5sL0mI/uFCDjDbv3xRK9jwHeLCfwAG8eBxRjlS5C8Ro+Y42kV2AytdgoRpUdhncHGcoqn5JuV
/8QquYyexzUoVKTA0BVeWM9MRPjP9czOBn2ofWykKvJWMCKX8inGfRldUnxSYiTOaQu9TkIuy3yT
jw+l39tlPu9EHC6rAoMbcYn3MmyLotpBTgVkcY5ds4bMsI77Pe1KABb6AbE91XcRTEveMreJF5BF
M1jonzdhdkToRoLt0PRWk0XieeujnrvW7wcHRFBXHAL8llqsk7+Fx1Q/opJgtgf0+pCbGF50tF7Q
hSTWZNlx6DzYwyvZ2Hy+g2dCen+ub3Yk1Ep66XWVLFRQHD39FUqPUvCt8DAm6uD6x8Uh0n4Y5T0e
xt1dw0gnc3VpN0mZv9Crpxf61CIGNERfRwVBpu+FcI6Fb4N3WzCrFbAtRa2nQhGQuF8VSF+22Dc8
UDdUipPhZo4Ow6C/9dJ+HG4aCd/wu2hwWofp2RZ+9bq7uJgofP6FFx/I7BDIjMZMEplDINK3+Asq
G1riQwrfwRVOss5zwToahdTvJvKBvM2X1aU+DKI9VDbWawg/pyQyq9jWJmKljDz+ePbrpXg3bYpP
Dqq5Gkpe0dpMrHoqDQqat7bnbwzlSddeIlBdJXEFF3V0S27jiGDs1vBIb1A0UUA3bPTxxL111UUQ
5JRRfram2Xkh5VJIx4mXqt8Ed9bBd/CKQEuoOi+/wNew+dm1ZvG+sRQGVSXX0lbYIRa3VrMWgofs
bVgPjvyk4EproqKk7tg2KAPXELPko7yJ3/pTAZQERV0sHi8/4KCeoRp4P/+bHTR1ZGjkyH96rWt1
oI5ek/U4eCkb5qM+JMBgU7PR71vE/cGSxGgBY5C38iSsGXUcYwBXuQG4YSSOVdfLKXhWMeauhrNM
856xjf71Rv9e3hwwqkaaQTuRm1dyboObaEi48G/WgNPvAxXvSKaT9lQcM4HQ6jsM0HB0DoUbJXPJ
dNKNpJ6tRWDHjHz+56pmBYtc+qMQRaQb6JejkxunjlHa9Y/YEU4X21MdvdyGppt8QxJ6m37//InN
+Od/Xnx2EvWJEiq5l07vk+cCTtqUKD/YQKzZL76dhEsxZvp7f+zfd49gShvencR6GAep0bNDhG34
zcB0qbhRsagpyayniA8V0Dqk8Sbt9jAc1TMW8G79ULrGHZ6Qn3/1j5OCd0uZnT+9XBl5avHVp1cp
a/n2Pe6c2p2u3mndjxyEKkibsvgBeAbVZB/jvbQpbH24CXy4lerzZTgWqv35oj7ODN4tanboCH7c
Ynxy3aIBmsgJTnwJeTeZgWHjAjXYKaYSS/THK7rvs6cyi/zBqHdBYHAUT6JyExU4zB/E8cWTLxiq
ryXjPvIeg40R3Y8dmpTNVcElxKwUGvEulyHBPOnRY88kKM52CZiyooZZYlsLifnizZnVAWNcJWlv
UaThvmLumLOLNNPsHjbyxoIfCAvNlqDZbyp1qZj/MJt991hmIV7z5bQypoYswObgWx7ctAETEaeG
ucATCl89OzlQEtUO8GKsNbqYkndTCo4ETDUzj0vNhRk+9c/XdnYMiIY6hkbCeoDwjStMhmRn3Aoo
VcCowL7Dlp+ZFdpLJmrahyfd79tw1Sp79/ZeGqXWLgX7RDkXu9xaa3QDfXw89226EchNzGNr7MMx
Ip/uBPfSPEr1nTq+lOo2dn1hp15u8KNIh7tJFxa9Rp1BpA0ZSIKJhi+CXUgbpT1kkA7LGoiII4ib
vrkxuke8frL4hBhF7ZIfqckxpATvtj7CRksv4IddsHdfcRaN1aFKZasjwaCVlbkVKgmtraQ3FyTp
4pXlaIg+U7egSFeYeNM6cr0r6PotNlBm5I4/nrA5C8x5FIe9iuvz9SitLCdpSAhRwAD1YqIxiKaT
qb5hNr1q7wdsvx4imnHx99DLF8Lk0ktnziJ2VfehEtRTZ0THIm+0mehbUytAam1GISSxoQ0gKFst
7fGP09F3T2Ien1Ur5w7E0x2QfyHMP6l9qqD6y3OjrzPNNZpND78g20ASW52mggnDEQm3knATRSdD
+AFVouhXsrfuDsn68zg9A/n/+XhmcboUC68fax5P/Cub3gSoUt4rRFj5pkUToXqoXMGJ4byQ5NC6
gVJYwG5bR5ljoFpul7hOQ8dZY1hVSgt1y8cDgHf3bRbMjbw1xxAeKkd6Pq4D/akNv5mTl4tyP6LY
EYmBXY2vatBDXDz7Ii388As5pCjuczy51JMSupN5JwrD1XNgv4UIlaCQyfggxC9D06Bkhh7JPkyj
tFi3xbgO4aX3Zbiqqyd1S19oaQcuvZKzsF+LY6+EEnWJjLc3X2kAquEoW4QheC1SByHuvjx2jaOD
J9xRmPS2XLpjeDAWGUdL8W92DASGIPjVVH1ozSoWHCwYLtgjtm5tuU201V3RSWxIYCgWvxHipOKk
F189/QEdRKwbnYUtOG2xTw7tueyYNqoMv6ZstrYNTCg26PzSL/UfWsTqcGy8VUkeJnfvYJ1ssLPZ
4f3UKEcjfgbEPDrtqyUsRs+P+wu/9541g3bX3ThISn49l0asd4T4qK7FEZ2z/jvc7MRJd90bBERK
Mbwj0Zdfh8Yeb9Kl2PHxfPLdOmZRXDOzUW10YofFpBYj5QYFhGfk0nIOSSNE7v+yCw7SF8y9nhG1
XMxyp1fsk0czR1LqnT7qSZtPh4jn5vfErcixcB6ivx0391KPmNddH912xZcQQaBJyTDfAJwYI/A+
e8ZTxQ1We35/bIaHzjAXjjh1aXXziN76Wma07OLazp/CdJ9X4GGNh2I4S+jBDzliAXdlvEFC2OuP
l+rQNjdhdSibbWI4PfRV+ae/95qdl36LpYN3eRWGYyZ/rxLXUym+m5fpVOjbYw+j1DsLBJiULldd
Pg3juZJOnX93kRghLg6Dp5fvs5s+Oy+8XM9TcyCmBcdxo23S++Cou/KkRbJGahgco4KarLJGoqBj
ALj9/G2cqaP9cSBYswOhyeJL7I0EqamQalD2JX14qMXvonJo25MkPkvlow/pWSlfYngNQnt/ybal
XQr1ynQzTV75GEZYxGdtM50d1GBADbxTAIs2r/dDCZ/xmxccuvRBMr62xbnG1aXgz3zR/JcYyyUs
TI07r3SFnaUfGzSX/R+ff8OlnNOanSta5IuhpVMvMZLcFEgXOtHGSMjrNpPt19SNG8UDWKLF+D+l
Op892Fn8T0tv1Cr5Gug6p7wL9yo2pZY76X03iye7sRDjrVmM70S9T7T6GsLqXb8RQozSNpW57pzR
2g2/mAQVP6p183MaHSsI6Da2jHpGhVcGtnuhv1Y4NGNEiYb4tTnSQ5ZWlRsegh/GxlcOoZsaTHPC
H8wA14lrbRGc3ooHxAHxxnZ6NzthegDpDgX/5tH7XjJNSInS4+3wnZ6NspK3cGDip/IGZYRcWift
0qHy8b0GVoMqgm6gisizeJfhS3kjdbkFl0q/4UBNODwubjna2Rnm2+XFfIwpdaB8oX5qKwytVAm/
gbuhXWzZ/81u+72QaaHvFmLFiexXF/9fja7jNItDhBLT2/4e1Ms2ec1iR8Vx7ut/tct/X3cWHFus
Tlsj4uRgmIeTkfyEh6LcsdUphOtJd5bJSYjBhelgF9H5C7nOHEr7z1EXvm3/vv+zIJbnuigkI1+7
W6NZLK4FXHbZQHX7U7DkdemhIIfoTIdjeuRo1J4cLcljFj3BZu6y3dIY1/g49fq9nFlUS7U4N4yB
3lSFf9O+tYvHON2K+eRcdjLqe8M/Xsqj0fQrL3dRSqI0ABYhb9T40FnOxTNXffyl0Cledpq1U8Ob
oThJ6GqgHEAHWf9lwuIPbjBanWiFDMXrlb4afHeES2HAzl5dWlRRMNNyS+tgaK7PDG2kF9I6IiZj
OO+dh+YgakfYkpZ0Gwkn/MRG/UWmfYTi8u3Y7UIPi53LgEzw8FMB/uK1L1n6rHknbMscDM/s5crt
b4rk3/dsFiejYIQNInASoKXh9LUjY2Yh2iP+54+o8ORX8YAAkXrU4l9xj1lN7SfREZ4xEBZVCARQ
f7sbKJ/DHY6krt6uQuHrRV53ClPjuxQ3kMvas1airR4EG5kFCeU+rHecjBO7cZDP6rRd3P9SkHCk
zbpQ92hLG2IWi+NAy4IuZHJ1+eW59WWrvAi+fcEz/N5zh9cRBBQSQlG+D3GzMTcy0DnqhQpx0s2Y
HjPzoazXQ2NnMX7LmWXDvwGsJj+WTxGIHGkliqv8O7r8wIusYG+2+zrdSvqmTu0m2RiT6kq6wR42
3VX7EsHlHBrPSrUISBu93SThGRnAKVwuhISlmDg7EaLCqJviMrWdppGhOFXhPQsVVoygBzsT10m8
0hZOW3W6kX8eer930fQg3sW/IRJVVTICKjSU3Uy3kd0JYlfvlOYsmndiepLMN718i6pdZZ1yzl5a
xvhHc+MoRr1t1j2J8iHpf3jV66jvZGknjSQWsZsyMIj3weUko9tuX6qzjuen3lcYcLmB/mjgYqJo
OYqnd3J9vx/TvbxdUiG9Dmk++W5ziyoz1zQ/CSfC7k7b5N90LEmcSerkMbN9pLxtQdkl0Rq3tolS
gKQH/wj+3Wkmg2baAN3PaFMJO0E31gnZEVWpj5WpjYE2SsWjejKzbRps2uxhCDYLW2GK/p+tfHY8
jr5Rq1LN6YDd3GT88lOirulFZ3i7UN8ghhypK23JdHbxfs3OwhTVkeAiU05MEaW8K6xNDoJNlF5N
7PGM5LWT74vLI7J7WBBeNpF9IQIiLcAUt6+PSrzNUEmpIY7FD0JxEK2tVBxSa1fHe1MCBxVgxm6W
a0s5eeajPy69PQsRYw6rbeXMNEtw7dRCaDH2eBYgwZ+y+Va1sh0DujcY4ZJKwKJtHUPYihJL+b88
Vq+KtO/eJmXQvDCquYPoXctHMz9oaAvWW092tWgjIiKAAo5/g4XgOvwR9ydF2pnjL4GZj90iC7kI
cfybhvt/3m5tdq7Wgp/r6kiS2VDuNb8a1A1GTruE/5/lGJTQY1kLzz2uQsUWC7kKYZ52jS9DSQMp
dYJvY7nC+yR7KPfyQXy2FoLP35Txv5c3O8LMHjJckZOFVE6NjKPkYiVFGecaI0Zb8Qqt8F+YeT+o
UI+ddDhekpulzGNGUv93PfV7CbODJsoCq4Q0RSI6sOkVAJQNs8yNdXFHE4oT4olbsXWB74mwQlG2
BbNkm0taIkvp2BUj8G7fhJ6gZ14YTqVyeJqwPoktacilTqoejPrLc9GcJs78pI1UT0RVkAIvhuEs
nbt/0w7+fTtmx0FTeyMUWW7HlC3EW6X/NcgvafsA00IlORXWUrjTRMdwc/Bop5ZmQ7ix/ju00e/s
dA4RFcZKVsLiGrgn86GLC+qt+RnYff9mKdsSoIDomDtkpcGrkVt1uyQ/quVBaW44l4noToO34NK7
/XHd/59bMwd8ThLuvjWwKLBrirAxmNrp7pChvvVojq+K+qO3Q2wrh93kKEO9Fh3R4LTElWJUOG8+
afkbxRpOcutOXuWbbjFnWnqbJjL3+6M8MXM1iBsKZ7Nf9ZvRd4vWjQQ3xYVbd0d1J2j7MHKqy07t
N71DMqtXz0l8SMtzj42usNCp+Jt58+/79UeFI4tlpnG/xlu1OlrmLkk3KrPX1MUteLxV+Oc3b4V1
OBPPz4/Pv2np/760+tc74SWBnl8UWjT5uC1Up7WBfTaHKjur2U8PEbRUupHXk/in2aBB/hp0wYqH
o27M7lQY54v2VKfIr6kreQUua9ER6G+6hr+XN4vKktrqljaSc/3bXKycoD+2dm01IHoZ51sp+Q5Y
WHdkUqjVYqdjIb3QZ3HXp01/iTMeTeUMTv0IKL3dhWiFjzjOMuwCsrH0SP4GAPD7O8/ibI2qWeLJ
XHLCSid3qdNvo2eVwqN1LSizC/2Fv5km/b7cLJeOa78Rm2maRFiXNvo6t5zGdPBwNNBQBfUKEdiX
aZo4lyUZwr/p0P2+9CyE+sHojagXT/OkeoejTF5+K7RbPzrF8rkUSOaU5yS9VYQvkfgsIEStdvI6
tgj09G9czXpuHTOL1mPG4Om7oNwn8S9H1hxgWaAz+grVvgd5k28KtiVSWTiHpf2tFdqeciMpZ01+
bhsMMNSz6h8zd0nQ8m+wDP/5bnNkS5k0l0AQve4snFsbR5+UkvDxchpuQuIJDsrrMljjZtsKzqUG
5zg6MhOJCwjk1oniw2L7faF4ufbY3h2bSmQWoNE5Nqd9HHyVtsEFl6P7LknBx6IwOtnkddsUhSuR
kl91Maz7PNIo05vySaI+aWu8j7m6GoqecOFVRvfYZmiIFeZNgJgtDwigbPWNlt0KRSdYIb+woCz5
t8lNK8JCVtqFmKXnNq2mqbnX7Ep3KPYaxWYTDOtGmhKexdfCmELLZ+udBWX84UU11nmAF3MKjggE
02vS37CF75XjkE/G0tGXSbg9qoA53DfNg2qhIfesrlvIoHH4UxQuGAztjeQ+MV4vERKVyEFn/rHG
ai9rT3313EvfBfVW7O/HFdoGenvToDjXdr/UyxegqIizlWu5u8khypfjm5Fv1fQ7bBluUYt0NEqT
q/Y7FDMtcBMRkFQcuYG50mlodDs0xCI8orc56AiIneb64ruBsg+ojJ3BvC/KwYbq0WKBndyphr/x
GYh1WnqoBsp3c1ONR4wnUZjDtlDGZmNCp7W9GwsMlqEHCAEiRFjmWaMbAxIwC9evH3SmSLIN/JvM
s8kOxVsKYDJw1e6uYJpkHEH5VYB2SMqusu20V3F5tSgtGTY5cHMH8WHQQFbeTY1YFIL1wom4XfiU
rLz6xUCKmpZmzlwNqLvkwJAIpG0DMpdCJRyObIRuPCbVMP1y24TrDsjCqjDWJm/aQ6dgmXsr4MP4
XQ7eAjLF/nAB86/co9Jqx1y8+wXUoUT5//Nd/zGF8Xd+ZszO16YU9aqeQNfiffwk+a7l3Wgv5Y/q
vvuZfglviLFPVv5j6h61eMesesLuXXUQF3xJFzfz7ByFt5tcVAjy52hqS4GGrEGx1d8CZa0WxPb9
QDc92im3hffaKyv9pn0JtY08IG6Kbjxi1M4YTm466hc0NS9f6kOPPFbtMj+Xs43e7WXMHBFMVbbo
Dcr+vorRDl2FN5G3BrmMTH4frIvsJ9C9lj3ygqgpNtbFAVDucCd/bSdZa8FykNwaMTfzXHZpENxH
MTao6/CrabnKNxmHWbyS+vUFE1dCBO1+IC1AVRahowvF8dylLmx1JakFiuORwRqRSuE1Wpeg0Rlx
KLtqg0z3jyn9iG3rDkccEdHmJXrQ0rk4N+qSrEJVA5MMACCeLwKrinSnAoK9actnf9w36dMg3ZTD
OTcOIe952m3VZjtK+6g+dnb1mNuqdW/i2VPuM9zNIvx910Fz8qK7CBM5e8Lj1tJXTKOgo9IoS4Z9
Xb562E79KPrHtr0NHFRfgwXKyFKBbczyjKwPR/QSrn10TPcq5hhIZIYbtd+PzL3L/ph290oE3HP8
nl5W0bPmeuFKfytOYrzOIB3m6I1sG/WmVU8aZo+K8LDUVlw8s2f5iHRRAkGtePbQG8PcbQAhCmsv
O3qhbSFyqCI16K+AVnSb9slbWfQh9JtSeDCHB26d8LOkebxYZn6YgJoQoS3DMBFCnvW3cln81wxV
RZQ7uUOUW10JTulIv2AT3wt3Szfh45T73QVn57RYGpmeptS1ldPbHnCVdZrKMKdkpESHeyEHaIT2
4y5vHEM/+fJDjlURgP/P4+bH1fW7VcxO3xF1mCSTrO5aXRtIzilf0+IO3zSU/21995ZIbiTuRvNF
+hZdS4+lNPxj0M67Fcwit5Be/PKSshkGdDmxU3fUtbYF2QicvN+J4RYqZhZ+i/pnPGjJVWiKbiK6
aAY5TegEcIwsNwTR0D54l5sYTJq0i/Pb3NppwnkYDpny6KdUEaWbuBHo/f4h1/af38OPz55332Ae
9C+o9Cd0Gs96dcyMtxay6DiercqWLvuL23uHeD3Cp8rvfIAhEbZnyTExD7UFdV3pUfDf5ktqpx/3
kN4taVZOke9XeTh1b6oB8RejQjaXA8U4lbgeMaymsf7UAU1ITCgVLR7y5Unu7qZ4JFzMhS22eHtm
dVZUxG3WlUTZdhPdJSJju2eh2HWJG8pbI90km3x60yYf6745ChKl+Y3cnH0sid2lbPPK8vkj2Xx3
X2bBkRlvXcfpNThC06+Qan7MhTvKBmkFViERH+LkVIg/pYO668qticRhdR8N2zI/PCupG6VuAKbG
qXZWsJVRSGixxhFWfr4LrU1TOO2SS8jfPEcTa0vYqxQOs0iptp5f+cizn4Ebp/JeXis4sbUAoy+D
K+dfRBCv0rEVoRuT3NGGQ9S5ih4/399Li7jaK72raTKpHArMQjs4W7tB4cRbq7QA82BL+4uBlC17
N7rl+uuKqtEuumW3wo9nb+Z/bsOkUPi+pgmBFbWxxwoqB015BCIm40fI5THDQahS8kYqz5qF/A6K
W0VmtwjzqfkxSO6zBhHAp1w9hRxlheQ0wV0PfVMDsPtFKH4CWBtJsXsQidGNYTHmxV9S0GBOb9Xc
KayVhw5n/qzTrqcTG9154aaNYP44DOIKEYTzBREX0zBW8vhQSC9+/zOBHfu9AQkXuZdi/V88CFPj
cJrUCZU/TIjQpAujQg7Ec71pnKh1GwBmiBf49+MBZAIincqv4AGHSukZY4bwvEjem96O+dvz/vqz
UF1ZRikVLZp28NaGNSacqPuHOJoKxUrBKEahnE3s4VZzVQFevEA5vvofUBo/orm/X8Us3Fr9EFhG
yiomyP4F4hmO6rpjVduBvvRaO/RbxbKxhCfWxv3KqmhNlB196VRbiGwfHp7vVzKLsoGUx0mfhjwP
W3uTzXXIfNpVtjKNBg8H78pWN9keYFly0tbR3ujWi2bLHz4R/LEVEz9BDSGYv74YjCsQoBr0kWlK
fSRZvwG40tZrTVrVsNjyci3t6iO1jrWZTCb8r236gzliiRzAmZ91W8vWwlNyeVWkzWJLb0pg/tgt
79Y2/fxd2EBeKhGS3hhJLSZHye5n7oZr414HHvY/kI/+sMNqvrvcLJPpurZLxDAXz0b4Kq7V1EaW
ZDUJYj4rYCAN5D90EEw1B/I95k+OesiY/BkHU4Y5AFFr4rwKIJ08lJ3sTr0xQsX9/PX9kGn/foWz
1yc0lVjva1YI7epUbZMjI8pjN66tcqvBX4geFSYc03xFje9aGg7I5deXfbCJIZscc8j/+Up6ZvYq
O8YVaSX6QPHXExscnQzoZA0GYrjWhZv6NXDayaoDB7qJZyaarrjpHoHrN0B4vufSPtnXv8yjcS+t
m0fwTOvaTW6Wa7yPcur3X3j2prZio/p9Zo28H+I6BBloa9W6ar9i1WoLLgI9FCBL9OsP8+r3F529
lOEgtnERCyPhAVOtgOHhWiYcU1lsh25XTAoY1rA2sO9YV6IdKYdIR7DD+fxZf9jtfb+KWdIj+mUu
tyKbf+oDSmgXtVvvq5YyQOwRv0BT9ZV+2ufXND/q/L2/5iy5KdpSqgpBm64ZBjfj5LfMcdbEyJvd
sIziFFZvY5KtyvS10AHjx76jtae8zE9KXqBi0lzuKsW/U3EYqcLumI9YR2jGBtvf+8o6Jkr1ovOf
0OGwWwFVHYNuldtndzEWd+0XcaOUd0L8o9CK22h0hfrVSE6d0mCHgGmD/xr4z57mOV1bO50PHd7f
mUAzMv9cR4hJyWDqA9BMt/r4ZCDVkTgc+SvT+woDG2Mo7ldyJ+TrIkVMPL03jLtUeEwDE8GK0tbx
KLS6r4GG9BNJFA5EoVPGU39NX3kFlEY0/HBGWKmbZHQz14z1pXN52sefRbpZltaU6RB3uTcy6A80
gDKorliYWnw17eYF4SBvVVoIV64TDcsD+/OHvrTd52oDQpNFYxYRVNR4VYESQgTuKXUm7QPr5lgd
JyeDl9ExQUwtVW7Swus91xbwIUVp9eX6ere4L9paOwmHTaRXpLB8N3FifL4XHYumKPnJzb5qWLw/
VlJPB1PB8d/fFuGqeFR4uSgXmaes4t3o6IfgdalW/7Bh8e7NmosH+LEVa7gkcWja2W4a3vTxWv1Z
nCdtq2ETbLW9BgfbkV+0PSivrfWj/8oXX+ouLgWVq3Xfu69e52NkXlKedW1n5N5vDGAOlesVK6sH
8eIXK6gNu/B5YYct7O6r4M27qwayVCuX2CSgJsgb7UQHwSnheyA7Fa5z8XrglF0HyVarN1H3VVzi
5i9+6Vk872plGE00Dc8quNzhaUIfRBr2qg3ZVelmDNLIexYyO3lpk83Cdy+2tV4WKW/VsEt2tbk1
NKfy/zdp17UjOXJlf0WYd2rpzULSA71Jn+VfiLL03vPr90TOSJ3FSRWFFSBI3eruIhkM3rjmGHNE
g2QH1iPkbaJNDo7sDMUtg8lUBqw+HCbAasWvBTRhHGhnr7yGtVtaRHeplfxJbPAaxG3p8K+EXg6w
NSb+YMLBrtqEgM5//YUvAhvTKnnANFh7udQ4s91zjFYQszxM9rTsgDyOhcHD6lVXNtylY3S14aQk
EZJowhcug6Ju9bVB+jyt2hpypMY4t6Buh1YF0VpYWWLyOD+ElmUPUBxplquzFClk7/W60llKB0kQ
FJo1PnfKArGTP5P3zOV6E1pdZ4ANKehrIMG1uMovEmduZlM+krDqMJntdcnkPHQdKF9D9grpLFYF
03doVyYXqxclwf5q0WmIsE8hhUqCwGxgBNubI4hmyFbIBL5OPEUX17QEV69JtvzVNXNYUAQTSdmZ
PVOo0wOw0LpwSr+I2sd0jt3/58ryLDQzZWKdsiBpBZyiMHMFFb3Uod4zu7Ew4lOlbXE3ObGBetVe
2VC3M7Jf11uUZz7cmEoJutXnIbbBTOPMJFPrfUXyJknDeAjTRchdYVer/CPzvHJx8sP/vJt/XXyx
jWBRPMQVi8+It4pd4fY2Y8GxRsvdQF/rq/2bIP3rWovdUwt4TmxbUpNHu+qVI8opSPKLTXDArBJ6
PqtHMonAPz3dcu/gNC4nJafPdP7Bb3NndApLAPo6eS+ER5E/QwixwNBllOGfBDBtgGk4nAx9IxWB
tcA8RjpIqJJ9eC4CAcxhpFCstIVX12RxcNED0wGfFSCaVMga0OHvE7T3i9gaoDJkwBwOZApMYGEd
v1p93I6gv17H4vjqmylguhqvXlCrVJW/UiAhIDc1ntCX4SZAt+eXCJbwxqpZ501Qjaz8uvLilPKH
JmpDH6+FP6aC0QJ55mOMMXQaX6ictq5schPTdX3BxRHl02mWZAUu2KJbd5RdeHYZsR5t00fmMYIM
DvMlvWIfwOHm58/rplbarwsLSy+fJMolRSQpAnYWem6pK6J7WFlBbebToQwsqESCSpimJg3zKBmT
Np3SZCivlMdJcvjwVEJQZUTjuxq8rHW7EufbbBAR+XVG0c9hSKAXkQASd11FQ5YckYCqneYVfHJM
l1piPyn50FsiWg0plEZWueI3W3X/2g0wdPke4AN/GvI5QxXMWzHMw0F4KE2Zwzy0garWQy+6bXRX
5l7ebniT9c2xOCUt1iQ6QLd9SI6rZTm3thKLqCGGlBDKAU4cqOnVusCBu6aDZiCe0FF9SJ8To7qX
MfMMQJNUuSOP3sgESQsTm7cBM1wlvN0U+LD0PkXbWDb8LWWLNtRiVjKR1fskH/jVyQiOEBNIpKoD
2l7cgREFc1AjfW4Sp7M7DZKw9IlWI1wXGGp8z0BjWCAlEhqNLuoBnEwDixph0GrUHq/GGdErCO3g
KTQUNPrWPoWVjx7Wg9/vdo7bNFA4fIPscTYhjmvBfNvhLNEkgrlrkV+5nQj/M8QI9CK4iROD3JxE
/ijGFClQ2Ukjn9hwLz5kAWpvUoMqGrgqOx/wp1mvczU0ZwZ+4KkOq68Qv92DHqu9NFq1pQdVHiBF
YAywevNwaMCxFFR/tdvi1zIAYwkkaF+HWp2gapy4eYkfYUQWj54br8eNByLzKJsZTOOrgQYxws0m
F545et1BfDn8hD1JN2owAmk0+HYnAkxfNwWsbgPNd2I45lDQbqmrRs3eQwMCBFOf6W11L81PbA0c
FPWZU/jJRZnt2hllR0Wg3qu1zs8nqUAvQnbNjgJLJWSv0dZo1shKzg1olxhsyJrQW2BZaeA2aYwb
er5iwfW9kK1MdmjYP7+C3fXSf2KOuQ4eXt1Vi8iesrnA8yTApk8AMWFm2Z6zLYUWJnSBcyyZuZqu
3c7//7WzloOukGaLtA6xEgChgZjQvYnGzOHDwywcO6pIkQ0nWgdSBJpLqD3T7RoK4SZgWqF5Ab0v
mpNhevb9S5LqdO44EQkq2jawQ32ND9MucoGgemvtsFV7jTbRyzxSz+UOzPkcseHnU+3mol/fwCLw
8HUiCX6BzAFRxoSMpp591h7kpzFESc7cYeVqt8Lx9dUWgUOQS16cKDxuvBFdv1LxlQb3jEVo9HCM
NnBVwnAoNPn084U5sqeX2eP1hRcxJPbpsAtnXJhgf1nWkhR8vxHCp2AUO7b6iEQzDD1CypryE5A9
I5GFhQi31Qgf43DqdzwQdxj1K2jlTiUcR7SkhtgpdEDCUwvrjDsRXXd7lIx0m60Iid0UGL6+98X3
GvjV3PQS4p90Fl0IYj/2HrNpHoIKnvUYLNAGkRhNtHhSiSTSBwBjAeywdXpTOakhvJLiqsY5JuT4
+w69wTmyGqMvwP6f1nfx7UYs1ws5T+5xXz9J+xEY0+IVikKg4QEG+5DXqjPASUntTWjQ8aCVQH9s
i3LMBC3WQpCeeBVzXR0yzXBdCo3kvs+QpKvci9xB5Yk3QSM4BmYnq40HrHbjspZPegXNVwl5SXCE
n8gGgrikTh/Br7J+3j03Gdq/3oC4TP3CThCkjEMrBhUE7/YQXkFm76JDpPudRbmIDRoOZWQVP1+X
FW+F6usLL+rJkqr/OGh5CJXBH/zy5C0A3FawI2lCsCt16g7GctvgTbSki+G6LxvNfX2O95IpPWZ2
vWe8ODETV3yY9dnhwLOCdfRzKxq0MTvVKceojkcB123lh+GeMSdFg9hNc8IFYeEZ2e2+vVMeUVAw
aqhPuwSqxACZ9QfECqiNgyT62lg9NJOBQdQjAC1xD4o5bbkNkOeYRxz7O+kR5EH7olaJGrzSWpyb
2mRGToxkWPf3aQPTVZ1zwfwyW01GrnOH4tyJvQTM51xt3dHF8Aj6WdDagNgkrYqPPAPvdCjFGSMh
ss0IIKBE2UDebWroVoGiZMEJnCRvcaFx+GJ9zd8lb81bdG4ltfdEB6D3GfISkLnKIBqZ6eX2HtYA
wNxyBwGHwICBJVOh1aWOb+Ubh4L2ZTJni+iYK9vSkLYzfpW7ZNPRj5KV2rFbmPGRtWnIm0w6/YTS
Rx0/RU96HcGE2Ylvhdmc0R7P7+VAHfeA04rWuBd3jFYaF5R4b8M1bTIJ6rZ45NTioYRqfmEEZr31
TwguGea3YFI7sJzHqAMjF9PfjHZpyGi9P9WGQrJ6DTL0kia2iKSRCWFdrRXx3JQ5QMV/JWG9iRHB
8JVmYP0M98YlFQl2YWLDJuhZ1U8EzVmdUHiXLOnbccBjAU2OFDoBvhozOQMlR7R2bt0+SX5df1Hi
BJTQSAPPk9kX12Ebzr1WjIghCdqEEnIqnChZh4iAw9uHIL3685f5b2Lyr8svCp1YABIgThhEhFar
R2jeh9hmfVOqoyMHpsB/TLRTgjMeekVkFyI44DDHgNW5TLkU08HURKsyra7MDF11X59HgLDhmsbT
57kxeQobqye0Nhgmrby3C8z2z4H6140vE45kGEdf7OYzmOwDfOz7FOf+rNMQ9cO0+H7aFi4T7ipt
tsNOHSxZNKnYjGYLch/IhnHn2F176jTb3batDQAIhUyDHh68Y5RWLY7QtdwFW0AwOq3N3fk4wrDY
BQxnX4hWs+8O0Gg6ZQfmHjsTgg4Z9rUJT0XpoXJiG3RLeFryRG5X4tVQUBXYqnXe0GpD94imje+l
brKXd4L+88u8CQu+3suLHKjkqqad8gEDD9rqDAGKUorTqFWiBu1HVysOZO9Ts+/NAVSKl+4pexmB
+qnRNm0eWMwnunu8wWbXQY9t2o2ZLprwtgjhRqtDXp/y6kotMad7GjVap3pIcDeVNvhmwaInZZbB
Y2QmgOSuvOd/k9f9es+LTKtjfX8YA0ywFHsCSCUz/GcAw00FUzrl+b++2iK9mqkkH9Ma0SB5QHoF
gUb5btRkKDdkZr76bBdBwJ/28CIhKsqikPkJXdbGYADdLu0ghnBeAdUSoEWjPFGl7DiNrRoWQNNH
Ryp7kXAyCdMDTL8YtPajeiPOVhz1MABwMdsZ7CZwhzSFoDWQGgasDnA8iXdo77y2h/QcbOXjgJk+
58kubYEB1WIg5OuSV1i5J+2SDWqEr9CZzcQrsaFxMqEb5bF7wpDVZiS5s5rsleY+7uhDUYDXAoBm
4XD4CNUIIlH+sY9hXObjzGLeR9YrJ6xY8vjzHr85Nr7e44sErRilJGv7EZ2Z/KPBM9l0oOzrPWZK
vR3D0txBtEwTq4UBZPPegrrK55IeupjEr9zIn1uVEs0K8O0lCCaWoxcfG8VWqOWzdj77L4zJG4yX
aZCrijtzPhKNx8JMraG0oL/183VvTPi+X3fxQTRUSvO1RFpTW9GKN1CiupPM7p6w9Blb1GmHQoEv
4B54k99QVvFMrK1XJ7prT7/4UNp4ghB8hKfnoEZhAs526iwRnsNoIAC28k4SDCQMFf7X+fn5b2DX
vj//4qNJZBR5c1rjwAzRPhkh5nGGxWqiF9RXA0AwNPEtSOXtOpwGKH+NdLCnZrdKyb1xcH6/jcU+
BJgwEVoOYyfuDBlPc3SyE3JL2EMZpEGJVOrMowhTQDWf4CbCbwhUieT1lCNrsdPYglY44GGY/XYd
4HBDfeLbzS37ASykJENOAqAGikgXXHqyDyJWleYDKWjq9BmNnYhxUuGjgpRdvQfmDtmqkUCdQ2+g
mC28xM2OF+HICnQAYNZytZ/O6Ppn8SlmHDSWOgBUXNhFKqtdnRs1yvd7X5QKKZ0WtZBUvwOQ4qcY
QQk20af6kWNtSJBjEmTEL8poVf3Dys76c3/u+5UXqVifFZlUVhOuzJsKZcqACgcq1aCJBNEbSOlD
mL5q9DKBmP/aBJf988zr+7UXeVgdZHEx0NjV8j20IFuHdG5EolVGbRuA0OC5iuwB/mg5DO+PuRZE
DtUZ0X5tHsaufNeX2dBV/xaC0lKZyiVZfUQ1zp1ZSb8Dy4qHvMWuGs3MgewPDfyAJULeZ9RTdkty
BAGIvxH8bsCE8k9uzVzvRtD/vjqLWNtXZVMGSTMDIgmg/cXnpzgyb+2sx28N7HNr1CpyjxyMciRA
eof19/PngcD3O1hEXaVSujJicQcEEShnepxtAGDR5c7uBdKmiJARVmdoAeYPiHkPrA2psY5do0it
3cUi6lI5H/dijbvoTaAa/AaUEkypShXgMaglSqisviSQn51CsuLUEiFErtEBGJoav2a1wZKP4Xvu
8n1BFmE4CrJppCYcAFPkRMUOcqoDeJYiTPTiSIe0Hs5AvcT5X0P/y1ZgMhQ7vgyzGB4Of5LGDA4t
rZ3Il6nMT/e0iMmpGNZNNONoJBpTLjEXDIwOpS/cP3i4lEAe+lVuzRmYCAOanZtUh4vcYBbHllGZ
N3bEqFEx431+ljzSOp3fGDPw+FfJBmERnYDCEj98EwHgNTcg3KUh1UcF31vDo+QWOjpVHulWwS0n
VIMz//IB+B/kaaAkZsEtSut3rAeI1Sb2WJu0JBW9wFmQ6BCxt2g7hz5egqZh51R7MGY/s8O4DT3W
C86Km+Inr33nN6aP317fpZ979Z3HI0xjYw5LxR7BmzNoDc3pXI1cbjceBxOP8ZpCGok/rYTYlfBy
CYNXlxVjJZb5HsGduE3kJrqU3bbIXyVoQ6ZwyYKyMqi6gwgyxtrmIPvxh71x2c9XV65rmur4BPsV
4GJS6ItQ3TJnm4PnCa0B1xkOeuGUp8ocedhbJI/RGr/xBmjk+5IvQnyWCuVMC/h4h1KrN5CAgTAg
OjIp+HPIBKAIvl2dat9oy3+/5qJKBvHBb3kKpK6SQjF/otuN3G1yGi6RZeE01IcwwdjNbujDUG0H
8QThWojfAxk0nyY4enArBeqF7vLnlyCzLIGx0KK0WALZ9+MhrQuUV+llLhW5mYYGqWTlRv252u28
HaJ+XW3x8HU9VHKZ4CxjBVyNnKhAHM5HBf5IEB5fV9q7QFZ/erzFMQW2zyyPSk6gSHSGtmThAneH
QSiwYE5nzeg7sg73FpoZjtJBaySjhzqBLn1Vpj/rAHS0aoQD34aXPd5BuSYU+m824K/1WJxhRU+3
Da1g9YmGW6Mxj/yg1fZgku4fdn2gt9TaV3c7pfp1ycWBJcltndQMLtnAeZKHTow/oLBsUL4XZrDP
MCQRVuqDG0x2suV/XXJxMI1RP7DshJfA1PaoKyzgcBQATAj8Ar2bEgS7iHUFBeosA9qh1BvXeVn6
HiQ7CDAh5WXAd2frpzyCz3juZdymCzoVKNEcAmwxGs6VN0U6+iJ4Q1gwyRA7yPkaUnGXyLsWKrsS
ysD7WlZRqGcNXO9zSNBYvaBdbIHDxkne5pcEokaUqjwIFWb1bQTBd9V3SgPSCm3qQ+0dzkzIq6jp
mDT6AHExKDPjilPh+IHarYkxrW6LxalZDlKeyPCDh79LZwQ28SvAKPXCNWktRWdWXtANKqPEcIIk
wXGIhpf7EpM8yczg89iM51Z4q58EHHDwBjOBvNKoU4D0Ktea1z5+mWDwM+/w3Zpjcx4fQUHwwZ7m
DTrfQ/wJ/0rNIGjPaEMNNGMJ3hw0xlbi1a0k59utLiJInsotF3UDcH6ElxSHVo6WJm0AsTPqkJ/p
rAazdSuFJ15xUHK30SVLhBlRasBqBH106+fT8wZT6PvKLeKL0PNMwyrNBVyBpK75Et15MztMCQYZ
yHS9V9sVBxEctUWvGlVo4aQ2QCvgobNg8lYw3EURKnrrQt63Cs5vC7UILbISZq3gl5i+ulNm9Ixa
eLSV7Mrn4oQhzBiqA4AHoMqjj8/YNXDvHxyl4aaLexYQQhR17amT3diuNr1/liCJoo5W4ZuCAi9h
G8IOgR6uLOYNlNv3xVyEpkbIOyGpsZhk4EOp0KgcVcI+IMrYvlejabrO1b9xIn1bpkVsorO8K0u+
Ig0/oGKgGr8nwtODqbg+unmr+/dyni4OpG/XW3za7UyNfSUDF1AYKTpFEIVG8w9gDvpzdMDH8t36
WUYN947BZbOV7LhUM1uQVeZOdGMXznChpKLr27yJ9oT2IpR3IaHsFoAVP/NoAowqD2YL0CaiOsJM
BDAxYH5U6otxRaApsZC8SYeq8jU4GXalDdlDMCxAoRO0bI8kGcOmAFWlPjjCPRyiDQ4qhatLIKws
+RKT7TeCWMVsTZY825WbGZinJyExg10BzRK9PSCmY94S7qdiw8CuNdEEGuMCeDruiEgpchMPMBxu
1kdPguIcpJFkDUrfrAmQA2ydQEsbLQXWnK/jCx4NsuBYFC96qgG4eMLjVWYECCm/upNuiGV8271L
xDfVhL4QkFBAjA0jW/DkwQ5N+hC4iYssPtEoRpNhpvII2+SHPACzLnaVA+sJn7i14FzFmgRIp7zO
Yrtx4l9vuSUGfC6jOuizlkD2ApvTWewQOGgDSgkFaCDStPBIJGxWzhTxRl3x7aqLxJKqCnqmIixH
DLubRgV0ierNPDebbZIawRFgqhymKUCk9B5/AF7PlSzJpQS1gVTzoKJQho47hsEn0AtFrYMDAUY3
gNOpk8sgV6Z4ZxL0zG7NHr0HWL4NZjqiQa+mWzItg2FEZrS1JbQqQ6uZq5j1hjJxyNfbhoL1sAFv
CHQqVgLYrWzz2zMvDqceOU4M5xico2aDfQl5oF4darPdYKJtom02lJsQ06zILF5C/bOHJh1oCJgz
SxneiloA6qkiq6h8UH3L7eCtwbOYG+7k3/fo4rga2Ai4JB6nZ8CbAXsH0KK/pWUwWbeg7k6mxOhQ
6JrcGg3SBreKOZRvsS4eBcf7pkitZhcPar8BnmjcUEAdw0keik2QMNB7QmcJAV1oPQkAo8QBwxRq
V6CH7qpNnqrQdmJDHd8fB70gEOkYPd/VoPlAYWrTv8b2sAGKmQj2jx6AxWmF3AolelxrqOQ3zTtV
k8lJp3UQCMb/0YMg7bTe7OX7YAQ2xQz33RZnWji45SZ9mjAIhw8tmKg2ZCC+pjsCGxeceNPCH/Xi
DDFb2U7+mp3E5WOV/RQonbFxGqKviVkjnFr3xbb1fDPZBIOiN5RbVp+9xZWvmQmLxUK3YR0Pn6Qk
B2iEcyBiWFHeKiH7gnX84ay4WJBcFcht0849Dii8rSmH6Dq4j1mMpKcPX/FGaNMX7lLuDVRgzQcW
YQCLpZZmo0EXZ8gf6RKEJix0o+DmUk/CZJUGkhF1F1tw5zyfTcUX3KCvPcItrCy5h0c2jgBMrEoG
X1gk6jI4SCHy4vRIacjEe01in/PWzKGBzOHpOWiCMaPVybPaJ0bfGyksmhx+2lCJhcwm10SYIEJ1
krUHcctlwEQOuxB/qYFjBxMAyLiLtRb7C7ZlvVlMVq6YMuQoYbF0HE7pIYbMF2WM/j6oH9DxBC3+
oWmOImCnkl4BGpqYXQVXOEPodIhFQHxEia2y0CK4/TGFyQ3HZPwMx2M7WaJ859NwrTFzpD6RWUFR
nb4rHurGyV6VM0zr3eFjfK1fselmY4aOAxgGRKkW/He5exW3xb7bFLzBBwbn0ptmHyI50WfQS0Ib
U7jiDENOrdajcscTRWRzAK9mR7vsQx0aTGSlDPzqVYAnQJ4Wgq8wg9GfClkutah1hTrkkJ7ApBsO
W6FR15Dtum8tFl3M5KlP7VQoVCXa9pw3yR959TnQGyY404ijqFOK6YGBF1BlB9x9J73D7hDytRjI
6n3m8MynIkG/C/isDGL+ldqjSPJNptNTi6LWSKtrSTm/SNwCehTzkUNSw1o8cky4CxwKFxEfxPPM
ne3hFJugdFoN7IKEe0ynB86ot/GKFfKNWfv34LZI5eKuLSZpwF2Iou7DbEcFtjnnVMiwBMcWKv+D
SXOYtWvtB8zXd/0msqG0sp2RAX0SZyecILMRIKp0ZuNwBl6Xcgjd3B0cxVUe2B40og75BD6Rp8Gp
RZ0fzKxygXVfMWi81SH6doosUsSm6gehg8sRzuuqMeGNRQQx6FYvYZQOfLIzHWZ5hwg46cClvUSm
mGwp6BlmKyf4DWDjt/VcCsxPBa2wBaGIylvUVhhVbbCa4TtNsJWPWEfhsXADDu3Z3sP5kehN9Tvi
2eIMSnjEWvUv8+f4ghk1EUwJVFFWkcP3mHdjP57C1CqttfLw1qjqeu0uthJXIXOo0qoQAuSWPcBi
PadzNnzNPFJCgKiCQPUaaKG7qox+q3f77bIk5b26rB//M6W9pFiJVj83W8VjUQKifGkNWN80lliB
FrYKj7jRRP125UWa1TUJX3cVkrsBo9fAo6FHgcbWQNyaSH5B6/1pQiXgAg8D7d219b41c/12+UXG
U9BS4lM0srwWalv9AcAWolbHmr4Lp0kYv7jjRrCVQAVtCrMQsTPSVh2hx4cXwpoQMoXBhgJYmxe7
uQXl+s6rFNPHcQATirWB3iUB/+E4XcrFT2zod+gdYDitqPkmPAyg3862AMFD4ONpmLFo/ODw0OLc
0s/Vlin1qdwU2iypUGMy5tdhU21QYHiQMwxdQTaQbLIey0I4U53sYJ+gQzRbvahhmdPVXjmp1n+6
90U1L8QNNV2o+eXTaGKcM0iPLQ29KwViVyNc3YFDBNflCQXi+h5ba3IIi/COhLavoY5An0NnAoQd
ADMLhqLQOcES3Y8eUXSXIUtqSgawJ0bwDkgKuC6VydtAWvlvGaWtYstXapqlpLwgNHncJ9h3NYZ/
qC+0ngcMlAi4FSaw7Gir5KtM7kuh9NNLWATmKGYzVFJoqUhn1m1hLzBpOYRXFDNz61L3Yx1niYLt
kh2ptwpT4VIlBavXytvwaYLdBtEqQRhq1BiCyF5AWUiwZBtce8VFTlIZBaMK0OljT/lWOPivP7eq
1ra/SCaZVzEqZ+MuKnhs/95kgEFwJ6h/d6BYFvBLEMz5fYJaHlzB8BQeKqehUqGgCRpQE1s9XjUM
1ni9xX9DSpsMz6CpPkP102I+swjnUMQQxekc9DzEGdcvVkmaa5FmiQplsi6fGAWBLoZnDax+OD0R
9bFHkmNWwH/LkI6CLB2lQgS+jfZtrFWEWwGS+TMVisBAwvUbSrQFnC6Dk2K3gsZRYC22z/OzuEs/
14INu/LBXlDtV6vdVnHnlwS1LgCid1EiVLpzW7tKvq3FfcS5vKQz9fM0bmHCCnyKUecWADrtRwTE
DGtRnNehDip4wPALJ1m1YLkBbriO2xd9oavbmzCCktqYrKYDHDYKJ52gYkRz/FwPvGtlsbg4JISU
F+aoQY+NgXB/bZCW9gBJM5MuzUwxuOCB8x20q7DvUHLN7tiYqAWHjxpteMhDuC3vQcSlIt4Q+HJ0
Qpuj1nKutfVYFMayOPFjD7jHOaI2cIFpwxPmRH2nKeAbsEbMauhEwvtQ7WBqP7QYBADWVsbbOQQc
ZVUNZfVTXUT7MG7acuZ+P9TdXFEhBobbSezM9QE+H7vdEFtRqU2iVrkcTjAdv4KTnuj4duZIbueI
Nm+XEGl2uU/xLdhDE7rzqEGD6D6CYw2+eGNxn23gUM9rY+y1WuDCO7jaWSLLzOyc496RZKNKRzEA
11Cog0vo6KDWwiQe1HFWn/t9MJjlPW/LdnSQzXK7dkYIJPX5IVyLi3og6dlE9klrV75PHR9W14jT
M4g5GK3THkrdqPdgieWJ94o9ArwBoT/4WcRP82awoGirVlsRyYl56cAyWPWctMtzqDSiEoaFiqwP
GwDRW0TPjYSGqmijdETDcXwRPjs8ZaVn+9WWwErrVFycQBKXBPWAkeE53aB3w2vDCR17NEkn4NlK
k/Fm9HINKIcA84AmWmYC8gznqeAFxqL2z8fJDRTwt+pAWhwnWZvBwyTHrfzR7rzIiJEQUp3/A6sf
kmL88C6XWvidT2eJNCGc8lbthJ0D9+56UxZqtqMRQXy8WSBG6M/EVXwNfEJooBsDo3dAtpyU0Ena
cxoFMAb9DxxT2bVbW+T+HJVGQP5eSg5ZwBSKNUYF3n16syVvwwP1ZVttcXIKb77+TkjAIWunLlqu
os0KTkf9B85I/MrWX071IzqhRp5C6cZbCO9naDtKIo5xDcxUgqhhv2C7ZkDMa4sdP8lGdiR9u2A7
ugF6Ee60GXOdQfGwmV+gNRXpXaPx9lgYPLQrHRESNYeGqItTZiSvmltcpJ7+9KpFmYYPA4cz6jLY
ugogcaPUitAggLTlMaxQevZObvaPoEVtgKuCjFesFZ/lJpIup6pEg3RtFekhEfTEytFvep+NTrQU
zpyGpzI8k27Oyta/2dq+usNFYImkpmNrCW8c2pWAcwJsCt0o+QMRzc2eRFVyMaTBRM/4+bI3lKPw
xV1ddvHxj34sc3OHyxJZFagT10b4zj2it3Hwv5QS7Ceowu3g9mfEp9CO3od0H+A/JgYLP98ITy70
wxtaDnDiqmjYoUSDoptGmMeZBXg5aBc70KrU0fSOML9C6kvcDApzfqwKIqTpoBrc5gCbaTGlR7M7
RO9VYsrn3G4fh0CbVZgvSej3kvwtAVEjUxUAcdDY1wXWajWcFQ006QNtyHhoHefdavP+9vTx1/Je
DuWrfccEYt7FMpYX7PwjoaviNuQ7YsNERJHwnbyt2aTegphev9HlZCaR5CiiA8RQ+D2ApKOiHqXV
5j5BPwW6ee/xTrYJ9+oie3KovE5Yb5jcLKREBdBjmWc5liaJ0dVT09NQ8yGLSDG4oFdo9HbYFlqm
+ZsG7MfsWXxT7n7ePczthZYYHvLotMAoSyHiVMx7iiWqaxTeaDcgnzpliTPIGvItsNekUOcNtITR
dx6FfVtCIiqrbZYu1QaCmsyARgf6uDhpETrUVtjO/Au0QJlnaPCy3Efun7lg21OP0/g4loceKOps
BhcurzAVzbeRzkCvQkP4Et/zedfXR3py0AhHZmeEQFu1VsVbKJDgWHCamH3k7/LRisk4ujr6/FMH
5zKn6nCo9jv5DeUO/zhgxAQTXfA0k3NwbvYEVUjp1Abi19KhP1U4DrY9NPtUjAwKI07B5fOfJhZ4
S7sSt8OkC0BuTxqmVjWFCSa6Jbze8zqS4EwwRDNtX0rWy7LjAFIPFPghJ2Gtza1u52y/3sgSnD4H
tZ+KHDIlFCsYSEHuNE2eKRYGX8eh8sb5ASPlSTgoWv5FmyPEFCsXIiZmAtKKuF0/7eWbTa2r+1lu
SolVplkkhXa+n82R2flgqqOFHPvHKvEKFl/CoLLlZkJD0kebudrAT1nLCkw0WRhJa7Wk148KABbh
JlXcDlZBI4gv8C0ZYsNXAE4BJ3RQc2w9ONQMH/AsKbcBpN8gGR/tk1AbwWsdj4K4SXgrhAKm5DET
Bie8U7KAjBmwhIVivAgFhvohUZ7gvEsl6IkIjSaz/h0lliAJwpI+doX8EEUvFPM8Tnsm2GaNHQSH
nN1T4KGNGHDF6Y5JHgI+VQsYzEy8PQWbNDh3sRmOjm+g2lV//vhW3/QiWelEuuELCeJKEC3hvibD
hzFz3zp1ZUPqQpdYqIpCCx+IJ9ArscYwaM6pHnMLLYIbE5Bw/yQX/M/7+L/BZ3H4/dho/vE3/P69
KKc6CsJ28dt/bKP3umiKr/Zv5J/96699/0f/2JefOSrkz892+1ou/+a3f4if/8f19df29dtvjLyN
2unYfdbT6bPp0vZyEdwp+Zv/6R/+5fPyU+6m8vPvv70XXd6SnxZERf7bH3/kfPz9N1ZA2fY/1z//
jz/cvWb4d4+vaRo1f3nNP/5idm1HNPx+/7H/+refr037998oRhL/yrC8zLGMwCFCk4Rp+Pzjj+S/
MjIjSgiyrCDJJEnPi7oNyT/j8Ecc1L15wLokRpKQtzZF9/uf8X/lUIgxiijxosyKoOD+8z6/vbFf
b/AveZdB3jxvm7//dhnvXOcDtKQIIhhX0JRngR+7QAGuzpBxzppESJvwwU+4O2YASJma4iNUo2Q9
DMTHgMbQhG0euEmGQzFUhmcg55oXsU4/ug6M9yCYd4rAvvQZECfBc0zXmSo3IeYJHEaHIXjJPcwW
Wo0ec9hMAcvPC9pYvQsRRpud0p9oIUoxioUIv08ZTMht4znd9jH6Vops16HoROX7xDD7NuHdOGBO
Y8srathFezoNdZxE+xjQmatX+ccSXS8J86fZ7WVNyOKzIi3R3FKuiJPHROqUPHxI5epNrqyiwiJw
IIC3VfZZYDIl9UAbye209VuMyskwdhzBmxBRpSKQDd1dzw5WACBeWHoFVFDjVtynAcxLs7nWaAWn
m0S98pxy4jtEE6gIhGrcUaZP+RxE62M1mlmtbc/yTNlYC7Muuw2bxffz0FpZMHkNiAJqoBR2EQpI
EdEZgw8BL1GGn3/JopEJz3kOhF0+mLkEai7IsWnoDSLrlGILyKPSnMISR2oc1VbAjmY5R6YMoyKe
Fu5kAejZ/2PvTHYbR7Y+/yrG3XwrGpwHoL8GUvPgechM50aQbVmkRJESKUqiGv00vepF7/oN7ov1
LygpU6R9U1VJA5fdaFWhUGk5g4yIEyfO8D//I82vHFoR1JC+lpsoxA41kL4A2mX7KQ0Wt74TDlXw
BssE/gWasdPLuG/GXn9lUwdpAgWNr9YUcYwdaga04Hq20C9mvndjrWEEAkBhqeTx3KSxHPjNZDBu
xSvA0QujE9rJNV5y3Rw77cVWu4y38s0gXs+ov6Tr8xT6IsmwYJfFf1ToOGyZanOmD5R6ND8RUXqX
icoEwFApjARUaZuZEX10KDzZnKxXluZ+jZtrCn9rmwf1cdwEXI1BCb749a+F6ovlKNC3w/hiOCq6
wDD14lMH5nyVTvTt8nE8huICcfPN9Lseq42lb76kmnwfpK8uOMk5FXiRBKpeHXSs+awZURnuTrx6
CA5lHEMdAC6dPs0XC3fR+v3RKBqchTcsZhUjfZkQw3CWj7GT9n3R1VyOT2SC3xUn7Z7haCYaydHt
jGHgaO0TexO56cZYPnrUDOt1utY3jM4YptX4u3tFAxfiP2pjShb/FFFi0TMsPrjgGUrmZCVvfHP5
KKkmNUjT5kYmHq6tTqiXdyni4nMKrmA4kSJH2/Icj5Zu4/XlJHjdoMxWyuPaX19wLTQjxf1mpcue
PqBpX9iWnLQ1CAFfa9FlugQY6IK5h0Z9MpNufdMZ/X6P3+VDeT98ClPR8ClkWSneCI432E6dZLV8
DKPaeAjqrGNOavLj5F40Z1m9UQ5FSfDtunPKNf1g/XPPLQROA0mdWZtARbjUp3Uywx67S06yCFsf
iHDuKYV82CAy3CQNOWRLI+ootJxRPVqoK6tL17rE5GgkU2j2I7Mu68n1Iph9W3uzywEtAmJXHrr2
16m37MSxfGHNombqaDdpuG5K46gtO7Rjj+MW5dMwIc+uY1WpaU7UlVTKx2eQNizupuPLtSx6m4E9
WoUv4eLCsGBuwlvaOHj99uZSWy5a0uzRBqgdUv+nb6Xe1n8KLLef6nJ3Kc3a04CyU+9akYFejce1
qaKR4/wxn0s3ktYYm3Z/EdniOpjU9cWGrG3cjpZPK2+N033lqQ4Zx9Rrpcn2Wzx5mSmU+EE7MnXT
2jRNwTe7XmseE1EitxHNBzT0204bvjVVaqmbAn5cQ/k8G/c0e3Ltb2A0MWCZS3W4UVYy/RD1QV2J
o7ZpEuwOgmEQTGqSPh3G4W2Q0oeBTvSzxK4PPDqWbPybMczxSeA3Jop2sY38+sQa/AhBCppk2Ex9
femqzqUy8PrKRHoMVuuWq8oNY0Azbio2AxoYBVNactvQmcTW17FCcaf0Q07AEcVTsg4zNDY3or+K
6e8OcAq6T92LrjDq9S1cJIslyB9l2xv4NK52VlRjRu3BYvqIRrq0B14nhhpTo+rSgchiFXd07uxJ
CqBeh0FpDmuDPGj4Y7e7UsIHO+0Y6r23kloLQh7hBsxMsh5J0YzuZZNuSNPPRTromfHmQpbpoqlO
++v4ZqmT35Qu6KZTn4AZhqplprm1eHmPedgbg4ajNlRVSB5Bxv/7s31K+AsqTpnq+tSYpNwwYFgH
Lnm2+FSE4INLjPPlGFSNCOayDGl7pL69pR9PKXtdPvoXEQg9kZti9zqnGT/f1dbu9NTPJ2WZq6Mn
beRks008nrT6HnVpCe/WCDbSrWxal6HWFdRXK7gmaMjXWnciiLH9UdoVWMJTeuvjRf31HgWH15qN
g9U8QaME228OrTQmpxRyMSBcnGjB79twj/sBRvTj+CuH50Y0aaUcgc54lOn6zcntyZDCx5r414zE
Cx2trGv7k3gS8kAd5uv6qqt0pvUX6TbomHC3AhfsmPciSwGdEFTJWLUXMEgJ0OCplX2XiC3OXCz9
0YtYhpkaGyg7HkXUdNz3esbVsvagrOpTyk9haBB+r9/3UAtfnZF+7RBsRCWs6/MGbSuffn923jEl
ZC+DF6cIw0SVi6EvdRWtVrGuxo/mtJYo7dSvTV5XMMCI0hDgh1obAiZn1dDagjGKXtUATbq/f4Vi
aKXwBsVQD2Ee3wkGvMFKgfrch4vdWva82Ojo8tXW3zQ2yuqEwZcNmXMPhTHwa9JZCeLRDoSWq6Er
lPhR93y62z4pA63l6+BWVLtWH8DotJWtemwot+VmWhD5xWA6SNMwhRwlXXRj+7uqX/nLu6VJxBls
eHhilh/K+9EkC/LuBbK/SDd2/AibaM3U6FPkfzNO8tkL++V3Syne4mgpXUWbSAn322NCU9cp7F6e
Nujr7qJhxsmJCX3wKEuWdXpSWZSFGsW6YDuRlVDxkvhRVp4imDzjwba7UTpSqJwgIfxAInMPKuzT
yo08xVLi+JHyMryDhr+a9tTJc7CaNdNlXFsu9VPK8OMn2qrtEO43bLtgPc8GNE8MsLQylaB+VaHI
WrTo78M9o10JcMt0TskWTci9af1+8e33YvmBoDDdnw8v8sZvV34crpnY41LeYCLQI1kHrQ6soNxj
CjfKWJrs5yhtIJtLmvYWSP1kceIp78qHUSe52RQ2bzpeGoFLRvqR3ho1idqbQTj4IZsSgM/B8i42
7eZmNm3IA0Km+pp4gWZsXn4/0WL6tfgGhYPnxpPUDRTkdC7rzfHcBJXVVsy+bZm1RarVs4f9/2gl
0UpOye+ildPRWTf2CVfm45T8rV2cUjHNc9OwNFOzHcWUFRH93IUpxTeGA9ckGR+HvK5ALeyjlIpz
rik2jXKpO8Xc00QAcx+k5CvVdByLEJpJOIMQ59+JUe7obn+pTluRBTWUbhqmo5uq8+7QuwrmiLU2
5AfjetWKN9dUt0zvRH/YScOHfdeNKAqjOmkLr1/yw4hJJ5irq4lP4mAtkuFELuWab2zrlBRZ5qo7
R1MtQSOtTQvAIWmIaEsqgs4iHhC08NtWew6nr8nmwZo3Dbflgo9LwkUj2mxgErt0ZmnNkS7MNSDA
nmc0jRmNX5qqREfIDvR/temmHrcFzsSYfYfLD96SWzCqoPBuF9Rl1py07r8RB4X7HOa39du65rwu
W+atcSN626t19ZF+fXo36MFJua0tgSTMWgoJBb2ubZ6c+QUwoGlyFfbn4JsI4eE7ECu6lqMaNRdr
injVXvSwiRvuoD25CbpkdKdfoaXz9eZs2tsm9Y10CaOz99X8IfX5yxPjzmwuOo534+HmzVfdcNFU
Rl7SnbAylC8yC1pT+IDlL53wRgn7vtyhCGjgdKk01OULHxtnTXV1DewwaNGwYbtNlfQDldXSit6X
bs2or74u2yTaouTab9t1OsjM3uymP4JVbHG/aMHrSYdG6OcpIuroxjU0VzpF3g2ru6H69wecsG2r
q4zsjtNbN+zgOr5wevBeTkA+bh8TucX/2/MGNbmheclo36H36AimNKlrTJuG0nfnJD+A4I8ppxjX
oQDB/nfx/C+TQU+bXyXSQwppr/l11pheB9BFdtLblPrp7bJJO/bY6ss9/Ucyb49bgI5S94ooas32
7rwfU5jfZPmHBCv2oBtbXX+4iuDYvd+ovRuccxpi2iQRHfDcYRvcNLXvF1CPryAyQ5PyIq143TeT
+uKG5WrLNIlqzB7W0NUu64pxBcVjZ06T7obfXflUFTZfpZtBLSN8mc2xHa4dtesu++qkMW5T097Q
a3f09d10LPo4Bg3nMoYq98ICMq91zQVUBNKdT6OeSTsEOQn8IO0Gk06kXSeDdXe7fFt5D7PVbWpe
WMqQVJYOW/GgP7CaTnQ/TaH8HrcARre80fzaJTRN9eG4nba0ut2awGB3ET9teuBiZpRH0zEexs2O
gr/8BgjAoIqjl7zY15A9aW/x69MmAr/WIDOqXSVQuYZwqNN/QCCywAdIPeeRSqjHaRvCFLXmf4Vq
ZqFTF96TAcwZDS+9nW9weubADeSa5kFHE7aX8C1QFsuq2t9nF8E33lq6A2SiQuYKT+X63h436QHy
zSQdxv12ExhRfbG6nI1Hs/gH1FypdUEbuJSawkkr3GQNhgTQd+JySlrRG+DxzrS5vlL6ZK6hf7bg
uInJXg4uN0E7ojz33r5IaPNOub3+ttncj02Qen0EZ/AWw+B+Mb8JouYEGtbncBRzJiytu1D6ppdw
8nkbjcb2y37g0NDHbCcjsRqTxhysnQztOLHVGl9+W85qcziRHrS3BW0g60soENz5GxZ/QGWE1k45
gDAdxOYPbQNP0Pp24X8fr7/qA68ZhxSt2g960LUmN9bMaAV13eyt6VxMoWAQDrUVTIfTSztohAOC
9ffm7M006JOyqDsviyunZfUXUNRP4GpIgMTI24YaL+srGi8ldZ/OVuCInYd03Bs8TC8SnzQICxTb
j6nxIrUNOgADhH41rSu6Ii+ch824pztPvttZSR1vezGX3rwEXv5l08JxS9Ee22dHH19q1sUaJrSA
oD50xgGW1XT8lMpUEqui+I2OpjrkQrbR1axmLGktj75fhhq25sR+7GTTdCFKD3uDYFp3kkt/0jaJ
O0zaadjQEsiL16/6lX4Vn+x7YAiD7N39RCYPg1uGBtopBBUDwcQNRYP8EDfjr9TjE0BO2jT/pY5p
cjHvYgjfG9+0sLOh8nVCnfCFBm+qZV6vJRJrL94Gl3Y01e36FkTE2Gqskhtj8kA0jkM0E32MBQn/
pkc1w/aOtsUe/NfmoBPRUHx6tVSe79z0xdaofkzvgm2DUo2x1JJpF387v9q0o5G1ahKx3RiN7fqS
dsBozM5iVlvQ2yAmVMlRQQc3FvPmFhZlm0VGQU7fFFoV1WMwk4yQti0DuHlj3qaaN1zeW9yzG/fN
3t6pJHiW9QmV5jB0cL7AdMzvQm9eIyXjKc98gdCv8BYh7xvUtMU3eNKJ1MwajkF5Idz9q67r0Tka
ZmZYz5xNz07ettNWFIjn6mlnFvYsukwq9HaoWdfaA/yTk6i7nDRXL2AdLKkXOldxfAML9jKpTWdN
HxqQsA68c0WioKaYYAVM70HZfF/XLamFlety7TS2e16W/29Z/kMleY1Z969ty0vvdT1Mz74sQ9/P
GZe7v/gzDW5hK5qKo5rYhUZmKv5Mg1vnukq2kGyDpkFgQoxnb2CqNlak5SiOocvkHlWBhNwbmHyV
/ZhGbLasWQrBmL+RBC/gYW3dIcdrY6tSdE1CHrco75ovTNuP5n46fooJK4kureq6bjbW0G5HQvZP
1XJnOOojffHueQUndrmQBuNZxPMWzW3LchB1MMf16VZYUuCkYK4mVO4tL9wZnXvrdk8dWv1xj9uP
UrgW5N5dq260CYx839z5z4J6uWXQOAHT+NloLFvujf4juKSit6ndyz2tZXXiR9Ip67a8xpvkCq7F
yaXm0/4Wmygxm4n6HE0bVHPpFxuzFT6pM5r6LTG7jgTjg7y6mtUK/GbaReyhsvY1J7TN8VMSXUQv
9uX6FvzUeBjod9Y1HdYFtROscVxmhPte1rDE91gVGObo6LRqKPd06gFiRsg8hmN+0lUv+QtrowZ9
DD3VlBfQnNMr+VaTWvPvfncxaMoG2nd8Fa8br4ko9vnO//c2L4ZfT6Ja4LemVoN+E+3N9y39c8hm
t9ZRLenx686Fdu1cm2l9e21cR+6d91XqW9fWS/K2+r4w+1u9abyMvzrX2rXddsiOmH24ApiC36Dx
jV8PUeQv7oV9615ssHzGDdVsLDpTXIB106NB6aK5ZLkJHrSU+Afe9npQRz9dK9/RppAIgF+36QXW
0p26Z7WmuANjLnq6/qzfosXtRoYjI+o6IQyoKlBNP0gvEqg3hC7XOiG1DvMmeYjGRO0octKd2rA1
PUsv6nLcokp8NV9h2rJ68Bha3eBl01IoEG1NblS9FuvANqHmaUqTywRvimrvFkyZc++bAie4Vwve
JvTPmd/Hk2Zi3NBZ+UbrDDZtyDwJAxowUYkOlLP5bbjuedqdG764EfwOs+t5fCOv+nP/zR43JFBa
VCFBvIkZMZnXV2ktUtp0SSf7lNSjWQMLa3C//Gq115D9B1QobckfrK8ivefWtsCCMdfNbrjtJ6v6
bNDeLG4s2AUDKsaC+41263gwJs+v1t5drH1dyhIJsps1e+DAPT69SOOuJV9a81czbgLbwMg03jCd
NqBaOAeDGpbllv5INA0Yt92guYJH8G7d3VzOrv26EtTXt+OvEbAPGjGu2x6dgKJdgCKHpsoBT7R8
3O6dHirCWCM3ijbrdDV+Mqw2Yh0qt4MZaA8Q801pWR8Mx1oX4Bv3oeT+eAVg0bLr7gXsjM6qn4Zf
A+daWfcjjzrnOj9Uf2hm0xs0NzcTq2l1gTDiMnoXkVNDKVArWQ+3nYnbiPTmYERpILUQb+S+Hlf3
Y+jOF/3JuIEoQvG+0QHiwK1Du1doO4wLKF7W0wZ1R4l5b4Cd4+CGz3L0OAUyubqKiBb58t2SMkoQ
32QpCHQOausuOCArrQG3qCnR1zUVanNrBZf6xVQaBtNurNY0qAFMGKuabkwDdqs+HlzyU+NOufUQ
+VAdBWvhUtz5sG/LdZUCgbAmha8bpbfxuqb6CiJZNZuG9iNuZJ0bpqK4Z0MdSw1WdhQiJav1RMbt
vnaTp1VyOQ0bMzIaAOOnNSVomfrlGm5PrRFMGr/Xe4U4235XbS4xxyRsaRdTYuuNIq+NxWb8tILw
BOqU1qqzwGkDT32yJUkBlfzuWcWkWORKqy21Fu6TKCmWh14TWPutfyOq0EUhddi1WzAb1KmParMV
p5NhH1+lvyYrAG/HUe7VUl5PkymTjZuEIL57tH5w6oOkFndXj07DOxGQPfm4QgzT3ayXkqGuOTEg
cdtKg4zQ9WINdYlg4VuCrTpxiRXo3d4vcCFkGaeO4QRL5idKZ0AiwafW2VGUq435LUwlJ6RHmALv
7kzbtnVQegCDMrjtUdZACqOVKuky0DpYBrWO0xQO72kYcQHydJjXr+cUTJL51tJt7pbdvMR1QmuW
mxWdpjA4iFdE9fW38ETyoJBcevfMYjjdX6yXK0tXx0+i8p6cf4NoVZf27Cczmv/iCP6cnVOQSmVO
QeYkZRXxepqr7uKSch6jrVLmdSp5emK/nIJArpTleKFEPElvA1rreEQz3M5f6D0kxvmNXDgFORxb
lj9bBaydkEO1Dt8avTEaVt1q260A6McpuS+4uDuT9ZccFjuSTQYbIC/2dvxEp8Pe8nrTkbuiPVeE
yJ9K+55awkKiDBSJNbBcRBGO47bWmbWVttT2e6d26qRQiNv46GjB/pw6Cxsr3L60aaAFzrIv2gZB
EHISpX9S1AseBjfAahMtmZMQC+iOaJg+7SpNtX9qo04tnsifHU1KQFrjZMqkJl1bkJe1tbbSnLVO
PaZQCPL+7Ir3OHpOYnhWotvI3y5srdcJfdPlpybCnJB4jWgufMo8ykNLio8kA59/5GIlb1G8TG1H
l7G4VLvEIemMdKpU88RuvSusmS/NNJZ0hF3uLbuznt2dXbgdKg8Iy56wDU7NqaAu0OxrZ0F7YLZr
xZNE8FOHQew0lqIA63u/egWFIQWbbSyp2eqRI6Asb9CbEfAUjdjCi0FNaW6ExXSS4wT3/Td6SpXF
90dy4nuJZys+E7RpVz/rTK7JqbSxCNm3WlrrnKzvO7WgBeVhjz05II0vtu5wp3hdtxNenzoBvz9o
0C/nJ2Yb7lQbrDMtNYaoZtr2uLqidlzuklSLbU4nlpVunBhsfXCh1l3B8tA12hPYvU+aNqe2qqA6
fGo6Sfjq4klCH3q3SP6N3xckJcR9YUYZLU6Jv1B7//oWowAhv4jL6cZZGTMmJ9pMCj5N5RuUENzO
gsIcFsua+o1WZ+1Tx+7E3mXn/0goV8Y8dY1xduroZne97KScuuXlqcd8bJ3SS97QDFXXwJPnp5es
16t4ZgyExlIh0Gf3fsz7L6JTyYyKtuaf6JKjpxWMnMBfp5ox52mCzye5m5CcsNqhYA0oPbGC2qKa
w9p6S2f8BPqra/UF97rXDehFmv4Vn+JD2+NoYgXVpaeWFUljngYdJX0ipKbWFv1PRefjv8lju1eT
R88q6CtjloyV2VxCf7TJm9AfcWu09adFY8GmQWW9bZBpOKm0xATeHYOjhxaUVqyG0cJ3mCAEgcQf
/cZi5NwJnqXpQ0wKq7a5OSEqH1qPRw8sKK90ufRcz7bE7W23oT6ue1zeanfWVWHU26/p3wqP/99W
AGYoFg0MHVsD/ECBkE725miJRcFZriCs7nvz+YicVPAB0OLDsQ6Rcdkhkk2fRNH6ygB4wU4dIuN8
pWq6qVEI5OigDtmkA/RCJpxOBa5DZRgFAVlZ2QF6IZ8DuKCcC29RswHx238rMm7lz967V7cLhqsz
jrnBE8DMyazvwrdpQRq0Em3AOOm00FZo/Wk1VEACQJS2j4txSw5IHDcmRtN268agR2KQekvdqi/1
ZjjtWC9TswaY3THvFosbc3C1ddpzIiF+x9p+o5nCxHr1VuSRUwXy/peFfqvoF4Pxw2rQdceNMZ1O
aEBtDD333p5eScmVNe8t1H5s3pBT0yc3q7g/5b99adDfetfxpm3DSkkyWyElrXoUzVC6ldIYdHll
4XLCOSRPn62gMxjcraGP965DaTSFnzjRr6It2X+HMPGqNad37+RGX3WhKl0N+kbYNIMHkN5Tmnku
GtKko8JqsR6q3JBR6NaUAa5EcjdL713tYUv/sOk3hebY067lXg7izmzZNVPKPtoR46xb5rxDaxnD
uTCVAbDDr47RgFx8uamF0+sN9JdeC0yE61woNILx+/G8s3F72voyXd2kVJsPGq7b266eYEf3BV8y
fWzI9MKNpHWsVSfafm8Y445En1T+pZxf/wapZjJ9AMlfkyYUJsNfRGj1fhHfD3wanXckg2QenMyC
Hw3O3imMzmRPzV4kUWhUU6eXc6WlztsLd9eJ529piIdwxr+fWBu6f/qHxaG7KtZ96WhWG/kQvqsg
/Uu/dEg7ice8H2ivJE5Um77TLdlAWaHr7wbwh9TDJq/Uo5rauaqbNFwlfpp90CJ+GIz3X6vGuSju
RLvsvhVEAaT0jhbo/Zu/r7D9s9/53QR+1cyKjHouyfh3V0A/B5RN8k7EQY5mLlnqOVV8mR7czR0l
Wq2pk2ItO3dqjBUBteNOyD7o6KM1UPRz2nfIIoFatbmLjG6pbVe47RQwigDyc3PWbPCMfGMDEs4+
lZN4UVZXbuoOIm/pICPz2y1ZGAdc/tQtYwSIT+Xmzr6UnLyunRuqYRiy/WuOxyKvngNjZeaWvjsR
OIAVO/WCELzU/kuaem5brIEmchRHk5cM85ziK5xOeT/73WpXSN0rwowsN3vz3ObUmwBGMhmn2iG/
CJZxLotqatXEghcfvq+WCBi7N9qlh3+aD3/j1nfOQVjLKu7JboYOUn4sB7YuQDKKSjnebo12KqdC
clBWCnT5HIA5mCKgRdknrwp1/dwE1C4qyXcLsLtuKrQAdG4reRB0rgHw8QYV27nd15RzjeOh4R5W
TfDLaj5dOQeo5eiGg2I7EnhVPpdNQ7ZgRdkfiKrNHHBZye3WzkkD64a+F+jscj9aArhkzi2KNYQv
sFuDqi3B7ib+c6UnKQrXnmWwy7ATiA8n6HgFrHPKRAT6cK8Sqnf1lzV6VY0V0DWqbjgF2Se3Ag42
MXEkC6jJ7tvKXf8CtVLq9jfkc6HUDdOmKkl8Cnr/nAtBhbtlb/wLAp9q3f1E88ouAQYQkCJoePYG
UN4BUnVcfoo/wc/uP1VbgvImoHwuBBw88eGkF8QATWHyG9Q44v3uNUW1xMAoqw01ttmGpgVGsN0U
866ABo+YbigaLC4VXYEst15KFygEt3T8YK68n3M8vg9UBXy5CBFU0Q8uqQQksf8O/FSUSO6OeV4R
Sibfmxaq8CAAldOEe7/szw0CQyEOojjUBH+4BESIKBGwZetwGVQvGiI4+UodAXwA7D04/JxfDv/R
ESAc4KhUNgg/IftUbwnKhkAlQtyIOZQHhxho3hcmD3aOzaxYmra7Lqu3BHsj5c8PAkXXwi1yoAvM
2YMiBg6LpIwvuD8hlYsDCHRZuROA1W+TsZXFWToSfdwhQddik8etqOhbZUUfrlBLo37KEF1VjqYu
2TYhMgSezFDVbL+ysW/iPhoBD1ygvXmbDwTo1rlFDtwg5VHRXReshqUEXiXnYxDbgxRhd/HnVwAH
ydAIA3Av7lagevf+ziv9c3VHikfRyXIIPqbskzd9cZLhnaWcUCAqWOoqBf3KBsCgFT6XcX5xffYa
PX/bZWYfMRCqLas2d9FqpJTgG2T24KQyBWFx9skrfOwAyjdhpz8YvNW76EX9T6klwKHRoX/OIrtH
Cp8DoZMLwh34FRSpmODvM9B/fuhx9hRNIbRF1iP75O88TFyi4QjA4fvK7b4qeqOV2n22mcAe1hxS
/sEB0AykQOMxANgOarFaUiAqvEutgASmw1Z0cHGH7G7+8hPxURXlR134boV2B65CN4AiYCql1kBz
UIOEuAmE560+C4cfgjKLpN9P8ajW/isiX11q8qpwaDDvoNv4ucFHitCCmMqk2Q4W8e4IVM7fwRsv
uQQStFyqbinAunZzLOS/UQOYwFnV4G6JduZWpc5A2SXgnCsmBOFs9G4N8pcBIXDBpW7pRuWMX6us
8SssQFsHRsEh+GjutIwgMMgZ0Y3KmYBq2RuQtD77DrpF3CRH5541ERhqhzhYJlpVEvbycB8VjS9r
JHUKfj5UKBrRDTzdAwykapPfIxD+3OqTRBA3+8hI89GOSwbA10z+if5mn8pJO3GZsnqOCI9KppMS
sw8z3iR54K8BAErxyu5TOQEofeLVc3qcKQa+zc9tPhIDnD4MXhmayV/hoGrZPOWPP3gewU+kWep+
jui4oyWQLPA+3Aeiy2DVtl8vu/0axg4AJ8z5XxJ+NHdFJgQKfTM16lWbuiLM81K2rmKeC5beX/5c
3sjBF6KsMKPB2p0MoSGrJfuKME1LrQH2PilchXZDHypAAXoiwUs8yKiepS9KWktNXuKCJ8dLlZdI
FRyJPVpPhlpXV6sHbaUcoeSsMV9tx0LyD1C+gptrgPKCXpgbYS/2lTv6Zvl7H6PHsYDw5M1cKfNv
s5qHyqY35LIOjk6gj9oGVWeLD0bNkeyjFXXRJkv0Ycg+1Qv0iaLyUgcfrabj35mQbufOvSS+oLEK
Cq+qFr9V9sYXiAZ8Hc3mv9knH+EjDEzehyh/5WwdpfTUhZsn7ntzH7+VWcsjyRd+PZg2TL295O8u
1wr5usI/LSX4BoguGmaKvsa7zc/rfhH/BstxQHLIghGD51VoBeDYKbkEtJjjgqNxKHH+3PZnsH5H
5EAqN2uC0SVnjUWDl09Nj2gekH1ycwfppaqAntn6nexX7s6nEr/kEphgVjn5VC3ljT1HVPsR6NSV
qgJZSpc2CJEXN75A8mWfvKdD/ItYLl7AAdRdQUenrNULcIV+ixA3HBJXhWvPOdcVVbHBu/48H9XS
fHZZV0+nEUmm9kSq+OjawwM0yOvqB8CPqHWr2NTLbr59TsmuYO04JLUKZj+pbUQfUP9+76u3BErp
ajaufi4AeAxEUEN88lpQgHooaiX1vY8DVs7s32/Kn8e6MW2B9ThUbhS2n7IegeJk+/fKYediVcjs
AX1R8vaDqUAHtyBcm90nrwQkAf7Ryf0Q7959KmcBZM3ES1m/eHegF7D/1bzsSzb3oyj4JQm0m3z1
LMDSPq+oVxB5Tb2g/iUFtB9FriC4D1dj1fS/IvhFS+28JGdUUAeXNzsBuUtQBDrpLoIQ7HOoVTr8
pSGtGvVcom6TbP7u8OeNHxD89EaHJWt/9CtY1CdObCkJINFh0sEGBP8h7Jnffw3vn8vRrOD2i96t
5eZOVbdwfTj9uUmzJrCfUc+6d3wquO+iX0ipuetCuxHNNOivl33y9x49+OB5o1niQfYrl+agvqbk
ErDNusbFZx9AW/m4h6ICeNFA81Dikz2pSqpvn3L9c6MP35buNnTN/hjQhlsoHB8YnvYV3dW7+UsD
2gSKAdCmIDPJH38A3cR8DNicdkejco6fsocb/fn2C+tGoJYQ/fzk8YaBeptYQ79CIiiaKsl+6TSX
8OkAMDnAtj+69sH+qMSFSHXwT+VOvlk23gdOE1J9oloHj7ag9kj1kAYj5FM9T+cTgtyCq1QjpHXw
5/IRP4OiPhIdMBzs1V71jn5pDidOOCtAX7SD0Zu/+QW0RXTwJg24z4VU7QiUVvwmx5smH7hPv7LZ
R4E/ycEmlukC95PDoHonoXQNu0TQx6Zi6SeHQZHUBsgrUVHc372pWaUboDyJBZY/xdvc/YfIZ84C
kOgdCL8Fpd17A2CfZ6rSGuwT0X9uAhjguGjxQ9ozrwAQDJJhYNx/Tr5qCoB7O3ulP5+7BKGXcO6Y
414F5CNfCIdQkuR+qlfPCCit5OwVJqfrmkHY+6eBe6z/bGBe5IMMbIDdp3pWEIbrzin7cxlABDBx
YbOksnH3yekASFws6CuI/uy/rZ4pUJrE2YDPEYAvoe29m5+3hsDAW5qNFVw9/1ekKkrFP9heEdX7
5fznp44hSNTbFIZy5bSfIB4uNXf7nJIVyAoOp79AaijZsBraNgfjEP2pXvDHLgv3knAC6Q8MxvtQ
tZoXAJH4Edze5IArp/2yG7uUBGRsFmi3A4lpUQLgOmb3obSrLn+PaKhXag2wfwSZBdmdg6GT0/9w
25Dx1SmDqd7+iz5kpeYO1hXTxwLn+yHeTVD5iUJOY8+WXiG7N2vnVWrukkK9sm5CXZ+HOZIMousK
ZtEB4F05za8KYGapubOxChQdVLDmU/04e4Q8FFzePcazenMXbWJKzV04tBrYZlXdy3w+6QOVb1bB
/pPntnpLIAS21BJQsMWhFuSNv2zaI8NfhH7I+Yi6p92TqnTuRXfBUpOnaBWYD/8cEp354y9YrUVk
EIrnn+4Az6vQEuhl7T6Cm1zrDpQt+4R2PvKL2Uctn+juVL0brzx/LyB3geVTwXlln/zpB+YAcxf8
vQcAeOW8PQA6JQ+ACPyS8gXLs9//wvYL9eiQ6j9Ix07cKnQA1NJl3Tbl+jh9XPMfngBB5QPWBUb3
/ad6d0D5rDc6nvZuuixsuyPln5m7HP890quKNQ6lGawJ+hHtIOW9z20WYt60NxG0vQZJ8d3+705c
lU5AaSYjWHwMSn0syNxy2y8JuD+BVV1g3rJP5TL+APVLakDMXzYWEhvgrrtPbg2gduCn2MGHgGDl
4l4HnpE/j3oC+Wab4S34F3hXgD/iO8HqtvtUbw1Kd26D3UJXwb7oR6WcR5pQkW3RzgA0rFY9/V+6
1E1U9wsWpwOZYSH0A/DHpm0fZtLeE6yeFVAaASHKWUVyA1uI2R3tPIgvw6CJhb3nUKiS5i8d8RaQ
H13Y/1S15GdN5atugoHW/8Z99xeW5mczy7rr+a9Zr0tvFGfdpnatHk/+wqHT5fsB9j0eu6//+Q+A
6wTpc78qml/uBt/1exR//q8vYRIso/RuNPbCIPPrjr78L2jUoz/mfjd+98v7yWevtX/W8Y+aAV0y
D1PNvdjhm8MPO94oGkYvbpp9ke5ndTWc0WGzPgyGr8N/HM1UAB9+veR//iP3lkdX4+9GbUejUeAP
g9fDUGIJBdSn7MCXo433Eh7GEaNiSh3++GE30p/e/O/e937oBcuzG9YpGp3x2meX3iIZcWYPQ2ci
IBoVl53AY+AtR69n98vhchQfhstGF0ZX2dHrDBAN/bMvs1HkveS2FU0rUrr/8gm8zF9aqvow8p6f
R8Pc0uDMaSg0AsYnxv9IgH+GP94fwHyz1r///f51xPoCxfl/8Ph+8cfsdG6jP0GMvgTj0M8N+gk6
oRYu4zXa5iAj2eH9jHFHgZcTRhVj8l+K4V+U8loSJcGrdxhIvKv2CcPW3WFOJYq6wrKvejeaJ8++
93IWvp0t3dFZnf7IOQ0pLtyyD2mMZuFLRF/ml7PTz/sECaxzOUVhXv8KOHLZedTDWRiFOcVr/E5r
/UVx+al334TaDX6u0eGFhfwIDqfSrz+cj86+jqLX0WGsbGSc6LIjNybec5gscxIvUEllx22O0/ny
MIx4WVFOX3rQRTJchug9/6ydeMEop1MEzr70AyJvGeWHFZmh0sMuXS+c59W1CJCVHfeBY98ezp7z
I4uUctmR28Pn/CEU3c1KD+oWrgH7E7bsvSBglJR/1/o///dydPb6H91V6EW5U5dxgZVdiv4oSHPS
C2a8/EtfeM9FqwA6tU8YdxSHSzd3uSiCxKnsKvC+hVUQxVBlR73EsRkP45dhdBhL6J+sqqX80Gm4
XObFQbAxlx/XH65zOjijWf2EYQuDfsIpvuQifSn4YgIyXf5lE7TvMMgrswwiW3rocCu0JK7d4TUz
iTA/QdiuPAzx3KifodizUQsLIbLmZRdipyylmhfHw+QwXLYWohap7Oh3mPn5mEKGpyk77P0ofXFH
vl/wmwUlX+mhMX3csy+Z9XYYTSwHLPSHP5YILoyC0XjoHwbKxhWEAqVfWoQrhmcXozDIybMq+hCU
HjycDf285JG1+oRxk9d86IDyx/KjPoR5lycLuZZegn/+j/DsIZz9839mIaGb6J//K3jx5vm11j5h
rR+SwIsLay0ysGUn8DAMtkU9mnVoKDvw4/jdARdZ07LD4nRPvWB41hrGORuDApLygxPu9AoGMl0E
yo/bJKix9ILc/Zrx5JVdjR/vDHpogsu/7w9v9jx8XuelWIT9y77vfaZD79+db1FCVHbsmhedPWAZ
5ZQoCfbyI395Tke5vbMo1aexMAlai/IPardOOyf/vqAmlfOwsxzi/MeZgt9kGv49iYba0I2Ish92
LDM2PsEKrafzKImPR/0MG7Q93A6J0Ufe/HhkKrYPf/xza6Ab5e8/ir8+YdA4Go5yh4OWAZ8wbDRc
HEbJNkwA5Mqe5V4YFUwAwMLlh+0n66GXizRlHQPKvu3F6HkY5EMggBbKv+71rCAGn6GCb4fLgrMr
SkrLLsH9MHn1zr5Ew+L1KYDipQdPCeMdhslMY0E2VHbUfZZNvPNZc+YRuC44DQLkU/Yh30bx8qw2
DKaHobLX/4ww79NoNsppSlUAMsq+71V4htD9R3xWTMzCTlp+9DYZo+DsPnl+9WIU50vuKIKB+Qy1
jKH8fNaNxfvnVL4oMYI1+xPW6MtzcnaZxDmJ3I/+CWv03+6a9827r83Gfz8TwjOKWLCi/Iv2vnT2
wvQQbMFU0J5Oe/z77A9VhCvLmh+/MVX+TaCIL29jQtTIcV5Hf4L1/WU7ip6H3iQ/8Cfo0S8RKiOv
ST9B9aPdxv7wdRS7BwWR6bhPWIjLdBjM8peVoEYsq+NqblLctE/Q9DWSwXkvQdBVlH1XcpzP4Wt+
zz7Djb6PvLMLrqWcEvuM8D/+RT59/xl+eYd09Vlf/Of+y91hUTNjU7TXKbvG3eCV6FghuJIxWn7C
yPmty9p/lh21N5znVQPNrsuvQj+Nxum2qM7wcssPfRVGRE77YSFbCpF/+bF3EYUPxv4Ewejj4U3d
90vyCef6YpgHGCifgRy5HL4Mw3dHRICUy4rcpcCLFEK9UFN9wsBD/9Vb5Q1vauE/ZeBhWjzTn4Er
uBrN83F6+GnKv+7NMBq+jPwPDVf7U8afvjNVFOcTzvYNiFpvPgdgkbO2VVHQUlbq7r3g/3B3Nctt
3Ej4VeaYVK3LReqH1GWrROrPlugwJi1X7Q0kERLhkFANZ6ilTrnkIfYR9h325jfJk+TrGcKZBmGS
4vRajisXS3YwQKMB9M/XX4/VA64NN1RuWFDtadWR+xNlfA+nLmFb9NWvZlPSCBcKzFkZ5MzcOIWN
JXAT9RFQJ7PQv+bQf8h96/BA1oengQ6I41hg3vdGp3M1c3PM5SFx1f0Ez9Quozcp0H0P0evoEiAi
m2brk1n+HGoTqP1OVV1cf/A2m6vFBDHs15H7owl9FAB5AdO694B4R7wK3TfgIiE276rL6pjRKNbR
pVqkbjDaoyIa/eXRcYvsBTFeS603MVMLax5S+/zHwvkvfxTEwg0wi7tfHa7PHRWrlcIGJSb+47f/
LKb003WyAooEM7gBEGqm3K6x+xDA6tMjCRhM3wCc+OqOIgNuOSRWKiVHMb371eEr7Gk4BVOn7ovX
F0bZFfwlE/0MsKtiObezBri6GwIfvbDTkYUA+2oKN9LMlFsHLQ1VsCgWEdi8W5WZxLBIHIgVwTtI
FIZV1b2rXsXm1XBi1KvFInPj0fzX3xAIX/fgaQdGFriD7tRDOvHMmkI0Ox+BFwws5dUKVSNL5fnT
sUG1TvlXlyIVNC0dmyd2YCWCy22LRzt67xVxSJjll3HUU/FSjWxSVjhqwlr1oFwDlquBG+FnXOB4
I0gwyhLFrl2c7uozfgcBJ2qcsRnn3IdVZdEFxpVfdjWiVNs+bEg7t+isYHnM6VGzedysg4/pGOQc
iD8jc1T1+H2Dgd2iLgphdzWzfM8F/KWWTmaAP7hNpgeiLjBsz8aoWpgH7TmB4Vs2W+o0YI5KwCva
dmgX0Q+3GpfkfPxjaA0SUN88CkXplA6q03DwQt+hxoPbTx/0dazttjrBtrXT4Ng7n9LdY79VydIs
AvsgkRm+Mr8at/zcphSY8JUeoa70r2pGKkDqmGGyGXDdWhi4p1Nwlej5cBJ1bbzaCOhuLWzcc/wW
7NMkIH0qY66qNuu55/FM0lLkL6PzOXL1QyqoQqyepzOJdrLqJ/EUM/9ZAghwo1UyWosoX0NneGHn
iPKFjgQYPqqv4sY+UignsC3gkKs+fAtAc7OYRMgS4NaIfhqirDXqA1VrEBhYufFzQ78m4Ee8tZP5
IsVNfp7amKN1JOJTt7hhkeBH8Zn+hc2d+Aeq6tMt3KsBgI5upFwoEuDX9iRBfGqmQjdf7UhAh7oq
nq2Ak94UukTFdUdRtYLJuGlKLSSqSvydfozaKtZIYHmJpobE6MYrgpCob7tXc3gAmVt7riPEAVlZ
FBAyH1XiRSEB/0vDW+E0BTnve9UZd006VAZXfQitIlGY11UPmYpoCYHCN5mgR+yXhggcRthnCwQj
wskQ6jFaVfAFk8ONjvVc/SM6Xwz1fAEmjvy56tNNgwsSAb12Np9wQ10iLtq3U+1JDWx31RfVR4qO
z1YivdrPlipmx6ouYfJ/xPbCjqVn+ypLEfl266frAIxH7sfD45gfYaoFTIL6iYBRu+EYgse1+owR
MH9Uq80nCPgpEWAGpel0QqbFZoD8BNTjjcZZE5TDYN5FvJUI/bcfs5cLQ4AM/bsElDljnx0GND/6
dncCBJ6wM/YJASGKOoc+bZQV8PCPJeN6x79hVEMvhv3zmXOIOcY7MOsl7+lafnb12O7nql5tXA8D
kaMxK414mSWWF7jBjdskKXne8guIUIiSKOfUqjTh8wwp3Y1CRSQPNi7t5825gB4F5kyUhRun9nlj
524mN+lD0ddKcumiEmDsOw4gpG2g0ejRSf0UFMRozLgVWgyPZq9sLXRGeYp4io6ux/UmvoACqhqy
o1tjAft+qAP2gQckhGdcdgBMg0u1Se2Va8gEn6DhmH9cs78o2fb+mBpPEj1wI5HtgkamDfqv2UBw
/AzkhltxMPt+6DOfFox50Pck5I7g/y0eaPos8eiCLfv4jHpooWUimoa6vw6YUMVnX/ABz++LfZ6N
0qb8HZ6FGHVAXPE2roHSivY8O+eAp6KG2+1nvt3uh8Dm7jsqXYp8rhLhKyQ6xyZjUUWJerCWXUCw
ub9wo5MnPbZLD2ZMXcGL83C4TDB55RUKSjCttLJ4TCkHN0HaQYmg1YUmdDzDM0iUAL1JIAYe7pAg
v7ikqCYXgkSMqv2kCXRRlq0E+cWV2aCm3O0S7c7fXKnEOreUX+Db3qM9j/RVouZDXZZEUyCudm0G
MJ68mkEJ5Oh1hjTHQq/KE96d/d4t42tkWNWcDyshB9CVcukSX3HVK6edWATMmfqimrz6uDcZokFe
ekKCp+QNQMre5QCS7urzfZOqmG0ZTMLqo77ViadgIFoWGBbxwY5a8fLLmsQLdKfSpacNEtU+dyad
ZL5pUtv02Z5vnPRiu1RTf8oCMr4zuNdTBGZT7RECSBQU3WX/1iisyhKOp5PAJXdsPIJMnJbRYw+g
sPvxcOMEJRjKZ9ISOCJAtKZ8shLw4i+4KTUJng+EChAndQLN5SvxNAM04F9sEsXCXdQ+ZR6zE/r8
uekfrg/vATX27Ck0Eag+Lp1ov0oUQSOBgfNbMzFzhiGuS3gdvQePNSTvS1n1be4h9TEAmsEtnVSt
LgLWegQqhldySDhJvUeTonTYV+O8XVNVWXyYEjELMy4RuHGSOVyL1yQMBEsYWe42bkZUn/883RMb
MfSubVJ2Y9S3xkf2tLdxI+OB0uOEK7SEV9PTyYA/qnWJ3DsSPzpHYPE6otqJCLtKEcNFEWIAjlB0
ya6qhbd2YZdM2khXoWHEWXVF/PQ7nZtQKr6BLnXUgR6MT02wYBwd7/7cS4bW1iT7VaNr5SXQ8f6/
wOLPk2zAjY/qG4lEigFWO48VtVQy8MG2El8YZybmAHaJokSaLRD3LC4g4QUR8zOYtYA0Z0NLFI23
1YrQZAEAi4Qp3fa0QwIXcGFnIOLjbS8kLF43bpjXXaKiGf1S/DYsEgYqQKAjdDHJeEpvM3/1/Mf3
Blxbxh233E6XKFB7Cz329g8ACfeZwy0RoI6IotHn/ZVg/idDYUE8rKmbZuEVCoSsuwiipZZqgNiz
WJdgaypgUrcmTQukzjsN7Hl5BSLlr8VX7rKhZ++I3HzwNsxIjQpklx0g3cnmLxGyofrpQj5t6CUK
GQKXYV0ijVAI6t4gxos+RGSsUCeP4lbYKL+XKJhwyOd7k4xN8JIHDZWT5+EH70Mv2vYFAc+zhdCJ
R8xflyhlayOrDcYNJ4LcP5Qoh+0pbhXVJfCxIFNIo0tk/eAScSRyXSJhUmgnTJh08um/sZ4xd+tE
IkScL6Cj8AXuO1Or4J1otd1pg2IBxSsQ/VDkUn4sb+0RMusC6dx3aqnAqB4A4YHH7RSdIIG7ADNO
Ddn83Q522Uq/hOFLvd6+Ui1gACfydX2O0NpLLf3YZJxs9vr7Eq6CGqJ9l1jDECRKIsiHGMAvNnb1
b+Xjc4ogA9q/nZ2ewmVvAmm6u0tMaIe/jnYXCC6mQmsnmAMWGRjx74BQScYwHjzohASqvQV2KC9z
JUHY20rUEyf0lqhTaoOziIUyJYg52lSB6wXtJPhoLodw0HgZvkQ3y3W5IQpDvD5LEimaKxVPvxhO
EwjWXWdghuSBo604uz0Duj2UaaEgn6lGbStScM+Bid0LMSlmE9UkKji72q95ErCEPiSZP9m6xAm5
R7D8CR1T2cblfcTpTkpXX3IhXu4ZCGFUqz4K5dWs35Tyr5ilwr7l/sb9clsN+rW28NmYoCVY5N5n
Cw/FW5cI6fQ//Q9NPVbs3KGXsrMevj29CMGJ3bbQ4zI6wFgoK8FuvSj/a6cYexm3u+hASsZvCMv8
/a0yBJ3+xla5Y7PXHt8wRun9P/8EAAD//w==</cx:binary>
              </cx:geoCache>
            </cx:geography>
          </cx:layoutPr>
          <cx:valueColors>
            <cx:minColor>
              <a:srgbClr val="A2CF5E"/>
            </cx:minColor>
            <cx:maxColor>
              <a:srgbClr val="E401A8"/>
            </cx:maxColor>
          </cx:valueColors>
          <cx:valueColorPositions>
            <cx:minPosition>
              <cx:number val="1"/>
            </cx:minPosition>
            <cx:maxPosition>
              <cx:number val="2"/>
            </cx:maxPosition>
          </cx:valueColorPosition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omments/modernComment_11F_771069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374615-CFE7-4087-BC63-33D84413D489}" authorId="{8893E88C-6A8C-2693-D477-E669081553EB}" created="2022-10-18T15:11:56.15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97564173" sldId="287"/>
      <ac:spMk id="3" creationId="{00000000-0000-0000-0000-000000000000}"/>
      <ac:txMk cp="96" len="64">
        <ac:context len="161" hash="3608488200"/>
      </ac:txMk>
    </ac:txMkLst>
    <p188:pos x="7625634" y="1277690"/>
    <p188:txBody>
      <a:bodyPr/>
      <a:lstStyle/>
      <a:p>
        <a:r>
          <a:rPr lang="en-US"/>
          <a:t>Mention that The IIA formally recognizes schools that offer internal audit curriculum. They may be attending a formally recognized or endorsed Awarness/IAEP school.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3D1F-79E2-4335-ACC3-F549B13B7E1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AB0A2-14CB-48FB-8EE5-F89FDFEEBA1A}">
      <dgm:prSet phldrT="[Text]"/>
      <dgm:spPr/>
      <dgm:t>
        <a:bodyPr/>
        <a:lstStyle/>
        <a:p>
          <a:r>
            <a:rPr lang="en-US" dirty="0"/>
            <a:t>Key Stakeholders</a:t>
          </a:r>
        </a:p>
      </dgm:t>
    </dgm:pt>
    <dgm:pt modelId="{7932688C-84EF-4944-9412-FE2D46C6FA67}" type="parTrans" cxnId="{1B8EFD4B-FFA8-43E1-B096-133B6E84C887}">
      <dgm:prSet/>
      <dgm:spPr/>
      <dgm:t>
        <a:bodyPr/>
        <a:lstStyle/>
        <a:p>
          <a:endParaRPr lang="en-US"/>
        </a:p>
      </dgm:t>
    </dgm:pt>
    <dgm:pt modelId="{8C0D1646-2953-4F3E-823A-DA873F0B6D80}" type="sibTrans" cxnId="{1B8EFD4B-FFA8-43E1-B096-133B6E84C887}">
      <dgm:prSet/>
      <dgm:spPr/>
      <dgm:t>
        <a:bodyPr/>
        <a:lstStyle/>
        <a:p>
          <a:endParaRPr lang="en-US"/>
        </a:p>
      </dgm:t>
    </dgm:pt>
    <dgm:pt modelId="{8FAE54AC-3214-41D5-9CFE-1A1F0ED534DD}">
      <dgm:prSet phldrT="[Text]"/>
      <dgm:spPr/>
      <dgm:t>
        <a:bodyPr/>
        <a:lstStyle/>
        <a:p>
          <a:r>
            <a:rPr lang="en-US" dirty="0"/>
            <a:t>Audit committee/board</a:t>
          </a:r>
        </a:p>
      </dgm:t>
    </dgm:pt>
    <dgm:pt modelId="{B02C1575-53F5-412D-B18C-EC1A05D06579}" type="parTrans" cxnId="{FB6FD8A6-80A7-4702-B4E1-FBB2C8B2C112}">
      <dgm:prSet/>
      <dgm:spPr/>
      <dgm:t>
        <a:bodyPr/>
        <a:lstStyle/>
        <a:p>
          <a:endParaRPr lang="en-US"/>
        </a:p>
      </dgm:t>
    </dgm:pt>
    <dgm:pt modelId="{813417FA-8E27-4607-9B9F-8503AF6E5CDB}" type="sibTrans" cxnId="{FB6FD8A6-80A7-4702-B4E1-FBB2C8B2C112}">
      <dgm:prSet/>
      <dgm:spPr/>
      <dgm:t>
        <a:bodyPr/>
        <a:lstStyle/>
        <a:p>
          <a:endParaRPr lang="en-US"/>
        </a:p>
      </dgm:t>
    </dgm:pt>
    <dgm:pt modelId="{8E34CD7F-9E41-4BF4-99E7-B9AEB7A8B3B8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9E7C28B0-DB26-4030-A542-88F535E5F2D7}" type="parTrans" cxnId="{3CB27760-C387-43C1-B5D2-82CB65E88019}">
      <dgm:prSet/>
      <dgm:spPr/>
      <dgm:t>
        <a:bodyPr/>
        <a:lstStyle/>
        <a:p>
          <a:endParaRPr lang="en-US"/>
        </a:p>
      </dgm:t>
    </dgm:pt>
    <dgm:pt modelId="{682769C4-9940-4371-B23F-8432A1FD5F2C}" type="sibTrans" cxnId="{3CB27760-C387-43C1-B5D2-82CB65E88019}">
      <dgm:prSet/>
      <dgm:spPr/>
      <dgm:t>
        <a:bodyPr/>
        <a:lstStyle/>
        <a:p>
          <a:endParaRPr lang="en-US"/>
        </a:p>
      </dgm:t>
    </dgm:pt>
    <dgm:pt modelId="{C6160647-C327-426A-9515-2A2550A84050}">
      <dgm:prSet phldrT="[Text]"/>
      <dgm:spPr/>
      <dgm:t>
        <a:bodyPr/>
        <a:lstStyle/>
        <a:p>
          <a:r>
            <a:rPr lang="en-US" dirty="0"/>
            <a:t>Secondary Stakeholders</a:t>
          </a:r>
        </a:p>
      </dgm:t>
    </dgm:pt>
    <dgm:pt modelId="{428B01DD-45D4-4D28-9BB4-01890B153136}" type="parTrans" cxnId="{C49B5008-137C-4942-BEF8-1EE7D5F20792}">
      <dgm:prSet/>
      <dgm:spPr/>
      <dgm:t>
        <a:bodyPr/>
        <a:lstStyle/>
        <a:p>
          <a:endParaRPr lang="en-US"/>
        </a:p>
      </dgm:t>
    </dgm:pt>
    <dgm:pt modelId="{07A60189-5ACE-4E93-A172-5291AD69196E}" type="sibTrans" cxnId="{C49B5008-137C-4942-BEF8-1EE7D5F20792}">
      <dgm:prSet/>
      <dgm:spPr/>
      <dgm:t>
        <a:bodyPr/>
        <a:lstStyle/>
        <a:p>
          <a:endParaRPr lang="en-US"/>
        </a:p>
      </dgm:t>
    </dgm:pt>
    <dgm:pt modelId="{1F1E11B4-09B0-4AAD-8D5D-81EC3AFE2258}">
      <dgm:prSet phldrT="[Text]"/>
      <dgm:spPr/>
      <dgm:t>
        <a:bodyPr/>
        <a:lstStyle/>
        <a:p>
          <a:r>
            <a:rPr lang="en-US" dirty="0"/>
            <a:t>Other business unit executives</a:t>
          </a:r>
        </a:p>
      </dgm:t>
    </dgm:pt>
    <dgm:pt modelId="{DDEC5DE4-CE4A-4836-8F92-4069C0176662}" type="parTrans" cxnId="{DB441B88-951A-4F7A-A48C-17036F2B8B2D}">
      <dgm:prSet/>
      <dgm:spPr/>
      <dgm:t>
        <a:bodyPr/>
        <a:lstStyle/>
        <a:p>
          <a:endParaRPr lang="en-US"/>
        </a:p>
      </dgm:t>
    </dgm:pt>
    <dgm:pt modelId="{11D7C144-B1F3-479D-AED6-6DAB0B5E6886}" type="sibTrans" cxnId="{DB441B88-951A-4F7A-A48C-17036F2B8B2D}">
      <dgm:prSet/>
      <dgm:spPr/>
      <dgm:t>
        <a:bodyPr/>
        <a:lstStyle/>
        <a:p>
          <a:endParaRPr lang="en-US"/>
        </a:p>
      </dgm:t>
    </dgm:pt>
    <dgm:pt modelId="{557EDF79-5DD7-46D1-B1FF-F46B1DE43C70}">
      <dgm:prSet phldrT="[Text]"/>
      <dgm:spPr/>
      <dgm:t>
        <a:bodyPr/>
        <a:lstStyle/>
        <a:p>
          <a:r>
            <a:rPr lang="en-US" dirty="0"/>
            <a:t>External auditors and regulators</a:t>
          </a:r>
        </a:p>
      </dgm:t>
    </dgm:pt>
    <dgm:pt modelId="{256C7EF0-C09A-440E-A015-AF4BCC02B36A}" type="parTrans" cxnId="{EFAC8185-8E88-4358-9104-527B4926E235}">
      <dgm:prSet/>
      <dgm:spPr/>
      <dgm:t>
        <a:bodyPr/>
        <a:lstStyle/>
        <a:p>
          <a:endParaRPr lang="en-US"/>
        </a:p>
      </dgm:t>
    </dgm:pt>
    <dgm:pt modelId="{149DF931-C23A-4232-B4B2-3461640B91FC}" type="sibTrans" cxnId="{EFAC8185-8E88-4358-9104-527B4926E235}">
      <dgm:prSet/>
      <dgm:spPr/>
      <dgm:t>
        <a:bodyPr/>
        <a:lstStyle/>
        <a:p>
          <a:endParaRPr lang="en-US"/>
        </a:p>
      </dgm:t>
    </dgm:pt>
    <dgm:pt modelId="{67C0E3F1-CED2-482B-8881-9D6884A34C1B}">
      <dgm:prSet phldrT="[Text]"/>
      <dgm:spPr/>
      <dgm:t>
        <a:bodyPr/>
        <a:lstStyle/>
        <a:p>
          <a:r>
            <a:rPr lang="en-US" dirty="0"/>
            <a:t>Investors and creditors</a:t>
          </a:r>
        </a:p>
      </dgm:t>
    </dgm:pt>
    <dgm:pt modelId="{12ADF070-E91E-475F-AD17-B3F8DBF5F444}" type="parTrans" cxnId="{462CA221-C6AB-4A4A-ABFA-6E34AA9FB14E}">
      <dgm:prSet/>
      <dgm:spPr/>
      <dgm:t>
        <a:bodyPr/>
        <a:lstStyle/>
        <a:p>
          <a:endParaRPr lang="en-US"/>
        </a:p>
      </dgm:t>
    </dgm:pt>
    <dgm:pt modelId="{A2BD1247-BB53-4466-9C27-6182F6248F1A}" type="sibTrans" cxnId="{462CA221-C6AB-4A4A-ABFA-6E34AA9FB14E}">
      <dgm:prSet/>
      <dgm:spPr/>
      <dgm:t>
        <a:bodyPr/>
        <a:lstStyle/>
        <a:p>
          <a:endParaRPr lang="en-US"/>
        </a:p>
      </dgm:t>
    </dgm:pt>
    <dgm:pt modelId="{B4E52CDD-AA34-457D-B6F9-42182767E2CF}">
      <dgm:prSet/>
      <dgm:spPr/>
      <dgm:t>
        <a:bodyPr/>
        <a:lstStyle/>
        <a:p>
          <a:r>
            <a:rPr lang="en-US" dirty="0"/>
            <a:t>Tertiary Stakeholders</a:t>
          </a:r>
        </a:p>
      </dgm:t>
    </dgm:pt>
    <dgm:pt modelId="{10562673-B38D-47ED-9FB6-E6DEE3EB1B7A}" type="parTrans" cxnId="{7ABD5462-53B3-49F5-9206-1916F4DAAAE1}">
      <dgm:prSet/>
      <dgm:spPr/>
      <dgm:t>
        <a:bodyPr/>
        <a:lstStyle/>
        <a:p>
          <a:endParaRPr lang="en-US"/>
        </a:p>
      </dgm:t>
    </dgm:pt>
    <dgm:pt modelId="{2069812B-2462-45A1-AEEB-6685E8FF1A79}" type="sibTrans" cxnId="{7ABD5462-53B3-49F5-9206-1916F4DAAAE1}">
      <dgm:prSet/>
      <dgm:spPr/>
      <dgm:t>
        <a:bodyPr/>
        <a:lstStyle/>
        <a:p>
          <a:endParaRPr lang="en-US"/>
        </a:p>
      </dgm:t>
    </dgm:pt>
    <dgm:pt modelId="{07516AF9-C386-4F59-AB2A-B7EFEFC757B9}">
      <dgm:prSet phldrT="[Text]"/>
      <dgm:spPr/>
      <dgm:t>
        <a:bodyPr/>
        <a:lstStyle/>
        <a:p>
          <a:r>
            <a:rPr lang="en-US" dirty="0"/>
            <a:t>CFO or individual to whom CAE reports administratively</a:t>
          </a:r>
        </a:p>
      </dgm:t>
    </dgm:pt>
    <dgm:pt modelId="{420B73C4-5BDE-4459-BE08-81437FA04928}" type="parTrans" cxnId="{EDD2575D-7242-4212-AD6C-7CB956C4419F}">
      <dgm:prSet/>
      <dgm:spPr/>
      <dgm:t>
        <a:bodyPr/>
        <a:lstStyle/>
        <a:p>
          <a:endParaRPr lang="en-US"/>
        </a:p>
      </dgm:t>
    </dgm:pt>
    <dgm:pt modelId="{FCC4B837-076F-43D5-BA22-1689CF20C475}" type="sibTrans" cxnId="{EDD2575D-7242-4212-AD6C-7CB956C4419F}">
      <dgm:prSet/>
      <dgm:spPr/>
      <dgm:t>
        <a:bodyPr/>
        <a:lstStyle/>
        <a:p>
          <a:endParaRPr lang="en-US"/>
        </a:p>
      </dgm:t>
    </dgm:pt>
    <dgm:pt modelId="{37DDF479-83A3-4B35-892E-14A97276E0FC}">
      <dgm:prSet phldrT="[Text]"/>
      <dgm:spPr/>
      <dgm:t>
        <a:bodyPr/>
        <a:lstStyle/>
        <a:p>
          <a:r>
            <a:rPr lang="en-US" dirty="0"/>
            <a:t>Potentially, other chief officers</a:t>
          </a:r>
        </a:p>
      </dgm:t>
    </dgm:pt>
    <dgm:pt modelId="{E98C8C7F-8ED9-4915-BEA4-B44DA76B97F4}" type="parTrans" cxnId="{FDD36CC8-836D-4BCE-A8EA-794ADB0FA024}">
      <dgm:prSet/>
      <dgm:spPr/>
      <dgm:t>
        <a:bodyPr/>
        <a:lstStyle/>
        <a:p>
          <a:endParaRPr lang="en-US"/>
        </a:p>
      </dgm:t>
    </dgm:pt>
    <dgm:pt modelId="{90E42B3F-C29A-4F3A-9FCE-F70A6C81383E}" type="sibTrans" cxnId="{FDD36CC8-836D-4BCE-A8EA-794ADB0FA024}">
      <dgm:prSet/>
      <dgm:spPr/>
      <dgm:t>
        <a:bodyPr/>
        <a:lstStyle/>
        <a:p>
          <a:endParaRPr lang="en-US"/>
        </a:p>
      </dgm:t>
    </dgm:pt>
    <dgm:pt modelId="{64EA4FAC-26A2-452C-8B4B-5CE00EB93971}">
      <dgm:prSet phldrT="[Text]"/>
      <dgm:spPr/>
      <dgm:t>
        <a:bodyPr/>
        <a:lstStyle/>
        <a:p>
          <a:r>
            <a:rPr lang="en-US" dirty="0"/>
            <a:t>(Government audit) citizens and taxpayers</a:t>
          </a:r>
        </a:p>
      </dgm:t>
    </dgm:pt>
    <dgm:pt modelId="{FE52D1F6-532D-483E-84F8-8F77F245BA18}" type="parTrans" cxnId="{9266C905-2EC0-4565-AA16-FD1C753573B4}">
      <dgm:prSet/>
      <dgm:spPr/>
      <dgm:t>
        <a:bodyPr/>
        <a:lstStyle/>
        <a:p>
          <a:endParaRPr lang="en-US"/>
        </a:p>
      </dgm:t>
    </dgm:pt>
    <dgm:pt modelId="{837CE50C-EAAD-40CC-88C5-96F6AB0DE796}" type="sibTrans" cxnId="{9266C905-2EC0-4565-AA16-FD1C753573B4}">
      <dgm:prSet/>
      <dgm:spPr/>
      <dgm:t>
        <a:bodyPr/>
        <a:lstStyle/>
        <a:p>
          <a:endParaRPr lang="en-US"/>
        </a:p>
      </dgm:t>
    </dgm:pt>
    <dgm:pt modelId="{5339BFAB-B99D-49A3-BA2F-24DD33D393F1}">
      <dgm:prSet/>
      <dgm:spPr/>
      <dgm:t>
        <a:bodyPr/>
        <a:lstStyle/>
        <a:p>
          <a:r>
            <a:rPr lang="en-US" dirty="0"/>
            <a:t>Employees and retirees</a:t>
          </a:r>
        </a:p>
      </dgm:t>
    </dgm:pt>
    <dgm:pt modelId="{47C1F423-39FE-470F-97F9-5ACCB0F816BC}" type="parTrans" cxnId="{D795249C-91ED-4417-9870-46621ED7F936}">
      <dgm:prSet/>
      <dgm:spPr/>
      <dgm:t>
        <a:bodyPr/>
        <a:lstStyle/>
        <a:p>
          <a:endParaRPr lang="en-US"/>
        </a:p>
      </dgm:t>
    </dgm:pt>
    <dgm:pt modelId="{0EBFB46F-5287-4A8E-B7D8-92CFB2C8BB12}" type="sibTrans" cxnId="{D795249C-91ED-4417-9870-46621ED7F936}">
      <dgm:prSet/>
      <dgm:spPr/>
      <dgm:t>
        <a:bodyPr/>
        <a:lstStyle/>
        <a:p>
          <a:endParaRPr lang="en-US"/>
        </a:p>
      </dgm:t>
    </dgm:pt>
    <dgm:pt modelId="{EA1D3EA5-0B20-40CF-8A45-08F4938BA2E6}">
      <dgm:prSet/>
      <dgm:spPr/>
      <dgm:t>
        <a:bodyPr/>
        <a:lstStyle/>
        <a:p>
          <a:r>
            <a:rPr lang="en-US" dirty="0"/>
            <a:t>Investment analysts</a:t>
          </a:r>
        </a:p>
      </dgm:t>
    </dgm:pt>
    <dgm:pt modelId="{48C48AAA-2443-4B87-AE0A-4FCD21BA8B6C}" type="parTrans" cxnId="{A1EF903F-AFAA-493A-98F5-CCF7F01DC827}">
      <dgm:prSet/>
      <dgm:spPr/>
      <dgm:t>
        <a:bodyPr/>
        <a:lstStyle/>
        <a:p>
          <a:endParaRPr lang="en-US"/>
        </a:p>
      </dgm:t>
    </dgm:pt>
    <dgm:pt modelId="{C6249926-C03D-46B8-98B7-83A9F65BB881}" type="sibTrans" cxnId="{A1EF903F-AFAA-493A-98F5-CCF7F01DC827}">
      <dgm:prSet/>
      <dgm:spPr/>
      <dgm:t>
        <a:bodyPr/>
        <a:lstStyle/>
        <a:p>
          <a:endParaRPr lang="en-US"/>
        </a:p>
      </dgm:t>
    </dgm:pt>
    <dgm:pt modelId="{C83B156A-3741-499B-A33A-F5E3060C15B6}">
      <dgm:prSet/>
      <dgm:spPr/>
      <dgm:t>
        <a:bodyPr/>
        <a:lstStyle/>
        <a:p>
          <a:r>
            <a:rPr lang="en-US" dirty="0"/>
            <a:t>Potentially, the general public</a:t>
          </a:r>
        </a:p>
      </dgm:t>
    </dgm:pt>
    <dgm:pt modelId="{850ABD00-A993-4E33-9B56-EC0FCF1FB216}" type="parTrans" cxnId="{0BCD7C06-CD0B-4281-8A11-94EC382E5F56}">
      <dgm:prSet/>
      <dgm:spPr/>
      <dgm:t>
        <a:bodyPr/>
        <a:lstStyle/>
        <a:p>
          <a:endParaRPr lang="en-US"/>
        </a:p>
      </dgm:t>
    </dgm:pt>
    <dgm:pt modelId="{329CABFF-61F8-490A-BE69-E42E865CBF31}" type="sibTrans" cxnId="{0BCD7C06-CD0B-4281-8A11-94EC382E5F56}">
      <dgm:prSet/>
      <dgm:spPr/>
      <dgm:t>
        <a:bodyPr/>
        <a:lstStyle/>
        <a:p>
          <a:endParaRPr lang="en-US"/>
        </a:p>
      </dgm:t>
    </dgm:pt>
    <dgm:pt modelId="{9DDEA7CD-98D9-42B8-8420-EE3B3C61BF46}" type="pres">
      <dgm:prSet presAssocID="{6EBB3D1F-79E2-4335-ACC3-F549B13B7E1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F0C02D-F4DD-4EAC-BC03-0A71AD594BDD}" type="pres">
      <dgm:prSet presAssocID="{D22AB0A2-14CB-48FB-8EE5-F89FDFEEBA1A}" presName="root" presStyleCnt="0"/>
      <dgm:spPr/>
    </dgm:pt>
    <dgm:pt modelId="{5958EA29-BCDE-4532-A88D-027F490C05FA}" type="pres">
      <dgm:prSet presAssocID="{D22AB0A2-14CB-48FB-8EE5-F89FDFEEBA1A}" presName="rootComposite" presStyleCnt="0"/>
      <dgm:spPr/>
    </dgm:pt>
    <dgm:pt modelId="{17412B34-288E-4A21-9371-1506C7C24826}" type="pres">
      <dgm:prSet presAssocID="{D22AB0A2-14CB-48FB-8EE5-F89FDFEEBA1A}" presName="rootText" presStyleLbl="node1" presStyleIdx="0" presStyleCnt="3"/>
      <dgm:spPr/>
    </dgm:pt>
    <dgm:pt modelId="{2C209EFA-A835-4E38-8883-78D10E48DC03}" type="pres">
      <dgm:prSet presAssocID="{D22AB0A2-14CB-48FB-8EE5-F89FDFEEBA1A}" presName="rootConnector" presStyleLbl="node1" presStyleIdx="0" presStyleCnt="3"/>
      <dgm:spPr/>
    </dgm:pt>
    <dgm:pt modelId="{E194CBE6-E1DA-4B17-A691-69DAA46D0CE6}" type="pres">
      <dgm:prSet presAssocID="{D22AB0A2-14CB-48FB-8EE5-F89FDFEEBA1A}" presName="childShape" presStyleCnt="0"/>
      <dgm:spPr/>
    </dgm:pt>
    <dgm:pt modelId="{D7183609-C7E1-4950-8C1F-2D79CDC9213F}" type="pres">
      <dgm:prSet presAssocID="{B02C1575-53F5-412D-B18C-EC1A05D06579}" presName="Name13" presStyleLbl="parChTrans1D2" presStyleIdx="0" presStyleCnt="11"/>
      <dgm:spPr/>
    </dgm:pt>
    <dgm:pt modelId="{A394AF3E-E514-48AA-ADC9-7D11931DD947}" type="pres">
      <dgm:prSet presAssocID="{8FAE54AC-3214-41D5-9CFE-1A1F0ED534DD}" presName="childText" presStyleLbl="bgAcc1" presStyleIdx="0" presStyleCnt="11">
        <dgm:presLayoutVars>
          <dgm:bulletEnabled val="1"/>
        </dgm:presLayoutVars>
      </dgm:prSet>
      <dgm:spPr/>
    </dgm:pt>
    <dgm:pt modelId="{6506370D-7391-45A6-9C8E-FF71F417A543}" type="pres">
      <dgm:prSet presAssocID="{9E7C28B0-DB26-4030-A542-88F535E5F2D7}" presName="Name13" presStyleLbl="parChTrans1D2" presStyleIdx="1" presStyleCnt="11"/>
      <dgm:spPr/>
    </dgm:pt>
    <dgm:pt modelId="{C44B4617-3ED1-4785-AEA4-4DF462769BA9}" type="pres">
      <dgm:prSet presAssocID="{8E34CD7F-9E41-4BF4-99E7-B9AEB7A8B3B8}" presName="childText" presStyleLbl="bgAcc1" presStyleIdx="1" presStyleCnt="11">
        <dgm:presLayoutVars>
          <dgm:bulletEnabled val="1"/>
        </dgm:presLayoutVars>
      </dgm:prSet>
      <dgm:spPr/>
    </dgm:pt>
    <dgm:pt modelId="{EF811608-3ADA-4394-991B-C5940C51061C}" type="pres">
      <dgm:prSet presAssocID="{420B73C4-5BDE-4459-BE08-81437FA04928}" presName="Name13" presStyleLbl="parChTrans1D2" presStyleIdx="2" presStyleCnt="11"/>
      <dgm:spPr/>
    </dgm:pt>
    <dgm:pt modelId="{7368FFCE-727C-45C6-B9BD-293B60C47DAE}" type="pres">
      <dgm:prSet presAssocID="{07516AF9-C386-4F59-AB2A-B7EFEFC757B9}" presName="childText" presStyleLbl="bgAcc1" presStyleIdx="2" presStyleCnt="11">
        <dgm:presLayoutVars>
          <dgm:bulletEnabled val="1"/>
        </dgm:presLayoutVars>
      </dgm:prSet>
      <dgm:spPr/>
    </dgm:pt>
    <dgm:pt modelId="{DAF1A5EC-9FA7-4511-8E72-9DCE6CC57A68}" type="pres">
      <dgm:prSet presAssocID="{E98C8C7F-8ED9-4915-BEA4-B44DA76B97F4}" presName="Name13" presStyleLbl="parChTrans1D2" presStyleIdx="3" presStyleCnt="11"/>
      <dgm:spPr/>
    </dgm:pt>
    <dgm:pt modelId="{B33EC3C5-B37C-4904-BA68-6DF4FB558A29}" type="pres">
      <dgm:prSet presAssocID="{37DDF479-83A3-4B35-892E-14A97276E0FC}" presName="childText" presStyleLbl="bgAcc1" presStyleIdx="3" presStyleCnt="11">
        <dgm:presLayoutVars>
          <dgm:bulletEnabled val="1"/>
        </dgm:presLayoutVars>
      </dgm:prSet>
      <dgm:spPr/>
    </dgm:pt>
    <dgm:pt modelId="{A597ABF9-FD70-4748-993D-1A4812B3F680}" type="pres">
      <dgm:prSet presAssocID="{C6160647-C327-426A-9515-2A2550A84050}" presName="root" presStyleCnt="0"/>
      <dgm:spPr/>
    </dgm:pt>
    <dgm:pt modelId="{3B1020A1-81AC-48C3-BE46-626CD096B28A}" type="pres">
      <dgm:prSet presAssocID="{C6160647-C327-426A-9515-2A2550A84050}" presName="rootComposite" presStyleCnt="0"/>
      <dgm:spPr/>
    </dgm:pt>
    <dgm:pt modelId="{0BA0EA35-9155-4BCD-91B5-79208907B22F}" type="pres">
      <dgm:prSet presAssocID="{C6160647-C327-426A-9515-2A2550A84050}" presName="rootText" presStyleLbl="node1" presStyleIdx="1" presStyleCnt="3"/>
      <dgm:spPr/>
    </dgm:pt>
    <dgm:pt modelId="{D9761AE7-D22B-4B67-8847-6C54BF96074A}" type="pres">
      <dgm:prSet presAssocID="{C6160647-C327-426A-9515-2A2550A84050}" presName="rootConnector" presStyleLbl="node1" presStyleIdx="1" presStyleCnt="3"/>
      <dgm:spPr/>
    </dgm:pt>
    <dgm:pt modelId="{7ED5A55C-6C6A-4A24-9230-12388BB7ACCF}" type="pres">
      <dgm:prSet presAssocID="{C6160647-C327-426A-9515-2A2550A84050}" presName="childShape" presStyleCnt="0"/>
      <dgm:spPr/>
    </dgm:pt>
    <dgm:pt modelId="{A8B62B14-374B-455C-BF6A-64E0F3D9987C}" type="pres">
      <dgm:prSet presAssocID="{DDEC5DE4-CE4A-4836-8F92-4069C0176662}" presName="Name13" presStyleLbl="parChTrans1D2" presStyleIdx="4" presStyleCnt="11"/>
      <dgm:spPr/>
    </dgm:pt>
    <dgm:pt modelId="{5FD0FEEA-9FC7-4359-B7FB-E944594519A3}" type="pres">
      <dgm:prSet presAssocID="{1F1E11B4-09B0-4AAD-8D5D-81EC3AFE2258}" presName="childText" presStyleLbl="bgAcc1" presStyleIdx="4" presStyleCnt="11">
        <dgm:presLayoutVars>
          <dgm:bulletEnabled val="1"/>
        </dgm:presLayoutVars>
      </dgm:prSet>
      <dgm:spPr/>
    </dgm:pt>
    <dgm:pt modelId="{4D871058-5FF0-4AB1-A817-BA5E1F0B47A0}" type="pres">
      <dgm:prSet presAssocID="{256C7EF0-C09A-440E-A015-AF4BCC02B36A}" presName="Name13" presStyleLbl="parChTrans1D2" presStyleIdx="5" presStyleCnt="11"/>
      <dgm:spPr/>
    </dgm:pt>
    <dgm:pt modelId="{7FC1A357-D052-4C00-AE7B-588ADCB0B96D}" type="pres">
      <dgm:prSet presAssocID="{557EDF79-5DD7-46D1-B1FF-F46B1DE43C70}" presName="childText" presStyleLbl="bgAcc1" presStyleIdx="5" presStyleCnt="11">
        <dgm:presLayoutVars>
          <dgm:bulletEnabled val="1"/>
        </dgm:presLayoutVars>
      </dgm:prSet>
      <dgm:spPr/>
    </dgm:pt>
    <dgm:pt modelId="{B4DCB533-8788-4706-8731-8F62F348D5AF}" type="pres">
      <dgm:prSet presAssocID="{12ADF070-E91E-475F-AD17-B3F8DBF5F444}" presName="Name13" presStyleLbl="parChTrans1D2" presStyleIdx="6" presStyleCnt="11"/>
      <dgm:spPr/>
    </dgm:pt>
    <dgm:pt modelId="{E01A8453-F050-4F1B-862B-0BE44071B7D3}" type="pres">
      <dgm:prSet presAssocID="{67C0E3F1-CED2-482B-8881-9D6884A34C1B}" presName="childText" presStyleLbl="bgAcc1" presStyleIdx="6" presStyleCnt="11">
        <dgm:presLayoutVars>
          <dgm:bulletEnabled val="1"/>
        </dgm:presLayoutVars>
      </dgm:prSet>
      <dgm:spPr/>
    </dgm:pt>
    <dgm:pt modelId="{8BFE8BAF-4D37-4872-8EFA-20E48ABA4240}" type="pres">
      <dgm:prSet presAssocID="{FE52D1F6-532D-483E-84F8-8F77F245BA18}" presName="Name13" presStyleLbl="parChTrans1D2" presStyleIdx="7" presStyleCnt="11"/>
      <dgm:spPr/>
    </dgm:pt>
    <dgm:pt modelId="{86DED487-732B-4AC4-91A8-53163477F04C}" type="pres">
      <dgm:prSet presAssocID="{64EA4FAC-26A2-452C-8B4B-5CE00EB93971}" presName="childText" presStyleLbl="bgAcc1" presStyleIdx="7" presStyleCnt="11">
        <dgm:presLayoutVars>
          <dgm:bulletEnabled val="1"/>
        </dgm:presLayoutVars>
      </dgm:prSet>
      <dgm:spPr/>
    </dgm:pt>
    <dgm:pt modelId="{C5135141-FC1A-4012-AD06-7F56E0695899}" type="pres">
      <dgm:prSet presAssocID="{B4E52CDD-AA34-457D-B6F9-42182767E2CF}" presName="root" presStyleCnt="0"/>
      <dgm:spPr/>
    </dgm:pt>
    <dgm:pt modelId="{4E033BF0-9EF1-4402-AC69-7379161A8699}" type="pres">
      <dgm:prSet presAssocID="{B4E52CDD-AA34-457D-B6F9-42182767E2CF}" presName="rootComposite" presStyleCnt="0"/>
      <dgm:spPr/>
    </dgm:pt>
    <dgm:pt modelId="{DA35E8FC-863E-4FDB-B75F-EF389F36B3DB}" type="pres">
      <dgm:prSet presAssocID="{B4E52CDD-AA34-457D-B6F9-42182767E2CF}" presName="rootText" presStyleLbl="node1" presStyleIdx="2" presStyleCnt="3"/>
      <dgm:spPr/>
    </dgm:pt>
    <dgm:pt modelId="{CBEE1660-0999-4BFC-8EEA-4291C331AB4D}" type="pres">
      <dgm:prSet presAssocID="{B4E52CDD-AA34-457D-B6F9-42182767E2CF}" presName="rootConnector" presStyleLbl="node1" presStyleIdx="2" presStyleCnt="3"/>
      <dgm:spPr/>
    </dgm:pt>
    <dgm:pt modelId="{E9688C9E-E673-4C5B-83F9-D116125A0F25}" type="pres">
      <dgm:prSet presAssocID="{B4E52CDD-AA34-457D-B6F9-42182767E2CF}" presName="childShape" presStyleCnt="0"/>
      <dgm:spPr/>
    </dgm:pt>
    <dgm:pt modelId="{4738BF58-480B-4609-8B17-115DE8192DDA}" type="pres">
      <dgm:prSet presAssocID="{47C1F423-39FE-470F-97F9-5ACCB0F816BC}" presName="Name13" presStyleLbl="parChTrans1D2" presStyleIdx="8" presStyleCnt="11"/>
      <dgm:spPr/>
    </dgm:pt>
    <dgm:pt modelId="{8C646B55-D954-4A3D-82DA-6F94A2A0ECE4}" type="pres">
      <dgm:prSet presAssocID="{5339BFAB-B99D-49A3-BA2F-24DD33D393F1}" presName="childText" presStyleLbl="bgAcc1" presStyleIdx="8" presStyleCnt="11">
        <dgm:presLayoutVars>
          <dgm:bulletEnabled val="1"/>
        </dgm:presLayoutVars>
      </dgm:prSet>
      <dgm:spPr/>
    </dgm:pt>
    <dgm:pt modelId="{D02DCCCF-80B4-4E3F-9127-D2FD1A64FF51}" type="pres">
      <dgm:prSet presAssocID="{48C48AAA-2443-4B87-AE0A-4FCD21BA8B6C}" presName="Name13" presStyleLbl="parChTrans1D2" presStyleIdx="9" presStyleCnt="11"/>
      <dgm:spPr/>
    </dgm:pt>
    <dgm:pt modelId="{F52AED54-F808-4B6F-BA87-17EB250B7E3D}" type="pres">
      <dgm:prSet presAssocID="{EA1D3EA5-0B20-40CF-8A45-08F4938BA2E6}" presName="childText" presStyleLbl="bgAcc1" presStyleIdx="9" presStyleCnt="11">
        <dgm:presLayoutVars>
          <dgm:bulletEnabled val="1"/>
        </dgm:presLayoutVars>
      </dgm:prSet>
      <dgm:spPr/>
    </dgm:pt>
    <dgm:pt modelId="{2DD1D28D-27E9-4B5B-B853-826EE3C88CEC}" type="pres">
      <dgm:prSet presAssocID="{850ABD00-A993-4E33-9B56-EC0FCF1FB216}" presName="Name13" presStyleLbl="parChTrans1D2" presStyleIdx="10" presStyleCnt="11"/>
      <dgm:spPr/>
    </dgm:pt>
    <dgm:pt modelId="{54CDCB82-8240-4279-AFAA-4131EDC75EB5}" type="pres">
      <dgm:prSet presAssocID="{C83B156A-3741-499B-A33A-F5E3060C15B6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1119A604-E415-48F1-9642-6CCA66DE6E9B}" type="presOf" srcId="{DDEC5DE4-CE4A-4836-8F92-4069C0176662}" destId="{A8B62B14-374B-455C-BF6A-64E0F3D9987C}" srcOrd="0" destOrd="0" presId="urn:microsoft.com/office/officeart/2005/8/layout/hierarchy3"/>
    <dgm:cxn modelId="{9266C905-2EC0-4565-AA16-FD1C753573B4}" srcId="{C6160647-C327-426A-9515-2A2550A84050}" destId="{64EA4FAC-26A2-452C-8B4B-5CE00EB93971}" srcOrd="3" destOrd="0" parTransId="{FE52D1F6-532D-483E-84F8-8F77F245BA18}" sibTransId="{837CE50C-EAAD-40CC-88C5-96F6AB0DE796}"/>
    <dgm:cxn modelId="{0BCD7C06-CD0B-4281-8A11-94EC382E5F56}" srcId="{B4E52CDD-AA34-457D-B6F9-42182767E2CF}" destId="{C83B156A-3741-499B-A33A-F5E3060C15B6}" srcOrd="2" destOrd="0" parTransId="{850ABD00-A993-4E33-9B56-EC0FCF1FB216}" sibTransId="{329CABFF-61F8-490A-BE69-E42E865CBF31}"/>
    <dgm:cxn modelId="{C49B5008-137C-4942-BEF8-1EE7D5F20792}" srcId="{6EBB3D1F-79E2-4335-ACC3-F549B13B7E13}" destId="{C6160647-C327-426A-9515-2A2550A84050}" srcOrd="1" destOrd="0" parTransId="{428B01DD-45D4-4D28-9BB4-01890B153136}" sibTransId="{07A60189-5ACE-4E93-A172-5291AD69196E}"/>
    <dgm:cxn modelId="{D70FC808-F6CC-4A49-806B-D6FF4AC1B392}" type="presOf" srcId="{8FAE54AC-3214-41D5-9CFE-1A1F0ED534DD}" destId="{A394AF3E-E514-48AA-ADC9-7D11931DD947}" srcOrd="0" destOrd="0" presId="urn:microsoft.com/office/officeart/2005/8/layout/hierarchy3"/>
    <dgm:cxn modelId="{353F4917-B906-4E0D-BC77-482E0D504FD3}" type="presOf" srcId="{47C1F423-39FE-470F-97F9-5ACCB0F816BC}" destId="{4738BF58-480B-4609-8B17-115DE8192DDA}" srcOrd="0" destOrd="0" presId="urn:microsoft.com/office/officeart/2005/8/layout/hierarchy3"/>
    <dgm:cxn modelId="{0EF1B91A-1CE2-4EC6-BEAA-BDF52C009411}" type="presOf" srcId="{FE52D1F6-532D-483E-84F8-8F77F245BA18}" destId="{8BFE8BAF-4D37-4872-8EFA-20E48ABA4240}" srcOrd="0" destOrd="0" presId="urn:microsoft.com/office/officeart/2005/8/layout/hierarchy3"/>
    <dgm:cxn modelId="{462CA221-C6AB-4A4A-ABFA-6E34AA9FB14E}" srcId="{C6160647-C327-426A-9515-2A2550A84050}" destId="{67C0E3F1-CED2-482B-8881-9D6884A34C1B}" srcOrd="2" destOrd="0" parTransId="{12ADF070-E91E-475F-AD17-B3F8DBF5F444}" sibTransId="{A2BD1247-BB53-4466-9C27-6182F6248F1A}"/>
    <dgm:cxn modelId="{8294A622-B0B3-4D8C-B631-5EC9CCAB6E85}" type="presOf" srcId="{B02C1575-53F5-412D-B18C-EC1A05D06579}" destId="{D7183609-C7E1-4950-8C1F-2D79CDC9213F}" srcOrd="0" destOrd="0" presId="urn:microsoft.com/office/officeart/2005/8/layout/hierarchy3"/>
    <dgm:cxn modelId="{AE615123-C7E1-4FED-8E0E-FAB34BE3A348}" type="presOf" srcId="{420B73C4-5BDE-4459-BE08-81437FA04928}" destId="{EF811608-3ADA-4394-991B-C5940C51061C}" srcOrd="0" destOrd="0" presId="urn:microsoft.com/office/officeart/2005/8/layout/hierarchy3"/>
    <dgm:cxn modelId="{9A8E2E2A-0120-495B-9FDB-4A29C68B4639}" type="presOf" srcId="{6EBB3D1F-79E2-4335-ACC3-F549B13B7E13}" destId="{9DDEA7CD-98D9-42B8-8420-EE3B3C61BF46}" srcOrd="0" destOrd="0" presId="urn:microsoft.com/office/officeart/2005/8/layout/hierarchy3"/>
    <dgm:cxn modelId="{EDB99B2F-AB3D-4E46-A24E-EB45C04FF2D6}" type="presOf" srcId="{E98C8C7F-8ED9-4915-BEA4-B44DA76B97F4}" destId="{DAF1A5EC-9FA7-4511-8E72-9DCE6CC57A68}" srcOrd="0" destOrd="0" presId="urn:microsoft.com/office/officeart/2005/8/layout/hierarchy3"/>
    <dgm:cxn modelId="{A1EF903F-AFAA-493A-98F5-CCF7F01DC827}" srcId="{B4E52CDD-AA34-457D-B6F9-42182767E2CF}" destId="{EA1D3EA5-0B20-40CF-8A45-08F4938BA2E6}" srcOrd="1" destOrd="0" parTransId="{48C48AAA-2443-4B87-AE0A-4FCD21BA8B6C}" sibTransId="{C6249926-C03D-46B8-98B7-83A9F65BB881}"/>
    <dgm:cxn modelId="{783EFA5B-014C-48DC-8AFA-5435D58383F5}" type="presOf" srcId="{48C48AAA-2443-4B87-AE0A-4FCD21BA8B6C}" destId="{D02DCCCF-80B4-4E3F-9127-D2FD1A64FF51}" srcOrd="0" destOrd="0" presId="urn:microsoft.com/office/officeart/2005/8/layout/hierarchy3"/>
    <dgm:cxn modelId="{EDD2575D-7242-4212-AD6C-7CB956C4419F}" srcId="{D22AB0A2-14CB-48FB-8EE5-F89FDFEEBA1A}" destId="{07516AF9-C386-4F59-AB2A-B7EFEFC757B9}" srcOrd="2" destOrd="0" parTransId="{420B73C4-5BDE-4459-BE08-81437FA04928}" sibTransId="{FCC4B837-076F-43D5-BA22-1689CF20C475}"/>
    <dgm:cxn modelId="{6E30615F-0DDE-4513-A58D-FF541D870B88}" type="presOf" srcId="{5339BFAB-B99D-49A3-BA2F-24DD33D393F1}" destId="{8C646B55-D954-4A3D-82DA-6F94A2A0ECE4}" srcOrd="0" destOrd="0" presId="urn:microsoft.com/office/officeart/2005/8/layout/hierarchy3"/>
    <dgm:cxn modelId="{A84C995F-61DA-4253-9DD6-92DCB380A881}" type="presOf" srcId="{07516AF9-C386-4F59-AB2A-B7EFEFC757B9}" destId="{7368FFCE-727C-45C6-B9BD-293B60C47DAE}" srcOrd="0" destOrd="0" presId="urn:microsoft.com/office/officeart/2005/8/layout/hierarchy3"/>
    <dgm:cxn modelId="{3CB27760-C387-43C1-B5D2-82CB65E88019}" srcId="{D22AB0A2-14CB-48FB-8EE5-F89FDFEEBA1A}" destId="{8E34CD7F-9E41-4BF4-99E7-B9AEB7A8B3B8}" srcOrd="1" destOrd="0" parTransId="{9E7C28B0-DB26-4030-A542-88F535E5F2D7}" sibTransId="{682769C4-9940-4371-B23F-8432A1FD5F2C}"/>
    <dgm:cxn modelId="{7ABD5462-53B3-49F5-9206-1916F4DAAAE1}" srcId="{6EBB3D1F-79E2-4335-ACC3-F549B13B7E13}" destId="{B4E52CDD-AA34-457D-B6F9-42182767E2CF}" srcOrd="2" destOrd="0" parTransId="{10562673-B38D-47ED-9FB6-E6DEE3EB1B7A}" sibTransId="{2069812B-2462-45A1-AEEB-6685E8FF1A79}"/>
    <dgm:cxn modelId="{D26C0864-2945-4E43-8C0D-96B523109A72}" type="presOf" srcId="{67C0E3F1-CED2-482B-8881-9D6884A34C1B}" destId="{E01A8453-F050-4F1B-862B-0BE44071B7D3}" srcOrd="0" destOrd="0" presId="urn:microsoft.com/office/officeart/2005/8/layout/hierarchy3"/>
    <dgm:cxn modelId="{1B8EFD4B-FFA8-43E1-B096-133B6E84C887}" srcId="{6EBB3D1F-79E2-4335-ACC3-F549B13B7E13}" destId="{D22AB0A2-14CB-48FB-8EE5-F89FDFEEBA1A}" srcOrd="0" destOrd="0" parTransId="{7932688C-84EF-4944-9412-FE2D46C6FA67}" sibTransId="{8C0D1646-2953-4F3E-823A-DA873F0B6D80}"/>
    <dgm:cxn modelId="{385FA84E-E2A4-4AF8-930C-47F89605514A}" type="presOf" srcId="{EA1D3EA5-0B20-40CF-8A45-08F4938BA2E6}" destId="{F52AED54-F808-4B6F-BA87-17EB250B7E3D}" srcOrd="0" destOrd="0" presId="urn:microsoft.com/office/officeart/2005/8/layout/hierarchy3"/>
    <dgm:cxn modelId="{1E4D4570-791E-46E9-BD70-9130EDE0DB5A}" type="presOf" srcId="{D22AB0A2-14CB-48FB-8EE5-F89FDFEEBA1A}" destId="{2C209EFA-A835-4E38-8883-78D10E48DC03}" srcOrd="1" destOrd="0" presId="urn:microsoft.com/office/officeart/2005/8/layout/hierarchy3"/>
    <dgm:cxn modelId="{862F0A54-71FA-4CA6-9D16-9BCC1CCC0E7F}" type="presOf" srcId="{C6160647-C327-426A-9515-2A2550A84050}" destId="{0BA0EA35-9155-4BCD-91B5-79208907B22F}" srcOrd="0" destOrd="0" presId="urn:microsoft.com/office/officeart/2005/8/layout/hierarchy3"/>
    <dgm:cxn modelId="{B52EF855-F26B-4E40-85EF-D3DA685C84E1}" type="presOf" srcId="{9E7C28B0-DB26-4030-A542-88F535E5F2D7}" destId="{6506370D-7391-45A6-9C8E-FF71F417A543}" srcOrd="0" destOrd="0" presId="urn:microsoft.com/office/officeart/2005/8/layout/hierarchy3"/>
    <dgm:cxn modelId="{0AAB1258-C3B0-4344-B538-EE266F0121C0}" type="presOf" srcId="{C83B156A-3741-499B-A33A-F5E3060C15B6}" destId="{54CDCB82-8240-4279-AFAA-4131EDC75EB5}" srcOrd="0" destOrd="0" presId="urn:microsoft.com/office/officeart/2005/8/layout/hierarchy3"/>
    <dgm:cxn modelId="{D0D88579-5A39-43F3-919B-9A4E09E924C8}" type="presOf" srcId="{D22AB0A2-14CB-48FB-8EE5-F89FDFEEBA1A}" destId="{17412B34-288E-4A21-9371-1506C7C24826}" srcOrd="0" destOrd="0" presId="urn:microsoft.com/office/officeart/2005/8/layout/hierarchy3"/>
    <dgm:cxn modelId="{EFAC8185-8E88-4358-9104-527B4926E235}" srcId="{C6160647-C327-426A-9515-2A2550A84050}" destId="{557EDF79-5DD7-46D1-B1FF-F46B1DE43C70}" srcOrd="1" destOrd="0" parTransId="{256C7EF0-C09A-440E-A015-AF4BCC02B36A}" sibTransId="{149DF931-C23A-4232-B4B2-3461640B91FC}"/>
    <dgm:cxn modelId="{DB441B88-951A-4F7A-A48C-17036F2B8B2D}" srcId="{C6160647-C327-426A-9515-2A2550A84050}" destId="{1F1E11B4-09B0-4AAD-8D5D-81EC3AFE2258}" srcOrd="0" destOrd="0" parTransId="{DDEC5DE4-CE4A-4836-8F92-4069C0176662}" sibTransId="{11D7C144-B1F3-479D-AED6-6DAB0B5E6886}"/>
    <dgm:cxn modelId="{D795249C-91ED-4417-9870-46621ED7F936}" srcId="{B4E52CDD-AA34-457D-B6F9-42182767E2CF}" destId="{5339BFAB-B99D-49A3-BA2F-24DD33D393F1}" srcOrd="0" destOrd="0" parTransId="{47C1F423-39FE-470F-97F9-5ACCB0F816BC}" sibTransId="{0EBFB46F-5287-4A8E-B7D8-92CFB2C8BB12}"/>
    <dgm:cxn modelId="{BD623D9D-620C-4090-87AC-1BABDEBF021E}" type="presOf" srcId="{64EA4FAC-26A2-452C-8B4B-5CE00EB93971}" destId="{86DED487-732B-4AC4-91A8-53163477F04C}" srcOrd="0" destOrd="0" presId="urn:microsoft.com/office/officeart/2005/8/layout/hierarchy3"/>
    <dgm:cxn modelId="{12D954A0-467F-4F36-9058-8E5BA2F773EA}" type="presOf" srcId="{37DDF479-83A3-4B35-892E-14A97276E0FC}" destId="{B33EC3C5-B37C-4904-BA68-6DF4FB558A29}" srcOrd="0" destOrd="0" presId="urn:microsoft.com/office/officeart/2005/8/layout/hierarchy3"/>
    <dgm:cxn modelId="{4825ABA2-AD35-42EF-8CE9-4450F6A9CD26}" type="presOf" srcId="{8E34CD7F-9E41-4BF4-99E7-B9AEB7A8B3B8}" destId="{C44B4617-3ED1-4785-AEA4-4DF462769BA9}" srcOrd="0" destOrd="0" presId="urn:microsoft.com/office/officeart/2005/8/layout/hierarchy3"/>
    <dgm:cxn modelId="{22C4C7A3-8AF3-44A4-9FCA-91B09F3CCD01}" type="presOf" srcId="{850ABD00-A993-4E33-9B56-EC0FCF1FB216}" destId="{2DD1D28D-27E9-4B5B-B853-826EE3C88CEC}" srcOrd="0" destOrd="0" presId="urn:microsoft.com/office/officeart/2005/8/layout/hierarchy3"/>
    <dgm:cxn modelId="{FB6FD8A6-80A7-4702-B4E1-FBB2C8B2C112}" srcId="{D22AB0A2-14CB-48FB-8EE5-F89FDFEEBA1A}" destId="{8FAE54AC-3214-41D5-9CFE-1A1F0ED534DD}" srcOrd="0" destOrd="0" parTransId="{B02C1575-53F5-412D-B18C-EC1A05D06579}" sibTransId="{813417FA-8E27-4607-9B9F-8503AF6E5CDB}"/>
    <dgm:cxn modelId="{4F98E4A9-C065-4923-AE57-5BDF296D1610}" type="presOf" srcId="{557EDF79-5DD7-46D1-B1FF-F46B1DE43C70}" destId="{7FC1A357-D052-4C00-AE7B-588ADCB0B96D}" srcOrd="0" destOrd="0" presId="urn:microsoft.com/office/officeart/2005/8/layout/hierarchy3"/>
    <dgm:cxn modelId="{0F280FB3-7F78-44E0-8297-7C5895F5C2F2}" type="presOf" srcId="{12ADF070-E91E-475F-AD17-B3F8DBF5F444}" destId="{B4DCB533-8788-4706-8731-8F62F348D5AF}" srcOrd="0" destOrd="0" presId="urn:microsoft.com/office/officeart/2005/8/layout/hierarchy3"/>
    <dgm:cxn modelId="{388402BB-0BB3-478F-BEE0-F4734B55AE24}" type="presOf" srcId="{B4E52CDD-AA34-457D-B6F9-42182767E2CF}" destId="{DA35E8FC-863E-4FDB-B75F-EF389F36B3DB}" srcOrd="0" destOrd="0" presId="urn:microsoft.com/office/officeart/2005/8/layout/hierarchy3"/>
    <dgm:cxn modelId="{989890C0-2075-41E3-A4DA-C2D94228B3EE}" type="presOf" srcId="{256C7EF0-C09A-440E-A015-AF4BCC02B36A}" destId="{4D871058-5FF0-4AB1-A817-BA5E1F0B47A0}" srcOrd="0" destOrd="0" presId="urn:microsoft.com/office/officeart/2005/8/layout/hierarchy3"/>
    <dgm:cxn modelId="{FDD36CC8-836D-4BCE-A8EA-794ADB0FA024}" srcId="{D22AB0A2-14CB-48FB-8EE5-F89FDFEEBA1A}" destId="{37DDF479-83A3-4B35-892E-14A97276E0FC}" srcOrd="3" destOrd="0" parTransId="{E98C8C7F-8ED9-4915-BEA4-B44DA76B97F4}" sibTransId="{90E42B3F-C29A-4F3A-9FCE-F70A6C81383E}"/>
    <dgm:cxn modelId="{40B726CF-4800-46C1-8E92-F9FA9691EAC7}" type="presOf" srcId="{1F1E11B4-09B0-4AAD-8D5D-81EC3AFE2258}" destId="{5FD0FEEA-9FC7-4359-B7FB-E944594519A3}" srcOrd="0" destOrd="0" presId="urn:microsoft.com/office/officeart/2005/8/layout/hierarchy3"/>
    <dgm:cxn modelId="{47EE52E1-62D2-48E8-B2E6-6D3DA99EB2D4}" type="presOf" srcId="{C6160647-C327-426A-9515-2A2550A84050}" destId="{D9761AE7-D22B-4B67-8847-6C54BF96074A}" srcOrd="1" destOrd="0" presId="urn:microsoft.com/office/officeart/2005/8/layout/hierarchy3"/>
    <dgm:cxn modelId="{80A5D3ED-CAEC-4B69-9E71-855B5E5F3707}" type="presOf" srcId="{B4E52CDD-AA34-457D-B6F9-42182767E2CF}" destId="{CBEE1660-0999-4BFC-8EEA-4291C331AB4D}" srcOrd="1" destOrd="0" presId="urn:microsoft.com/office/officeart/2005/8/layout/hierarchy3"/>
    <dgm:cxn modelId="{A6D2A3EB-1C3B-4334-804C-59913736C2B5}" type="presParOf" srcId="{9DDEA7CD-98D9-42B8-8420-EE3B3C61BF46}" destId="{13F0C02D-F4DD-4EAC-BC03-0A71AD594BDD}" srcOrd="0" destOrd="0" presId="urn:microsoft.com/office/officeart/2005/8/layout/hierarchy3"/>
    <dgm:cxn modelId="{4DC9063D-046F-4389-8C5E-5FD5DD7B601C}" type="presParOf" srcId="{13F0C02D-F4DD-4EAC-BC03-0A71AD594BDD}" destId="{5958EA29-BCDE-4532-A88D-027F490C05FA}" srcOrd="0" destOrd="0" presId="urn:microsoft.com/office/officeart/2005/8/layout/hierarchy3"/>
    <dgm:cxn modelId="{F2DE74CD-4479-4E69-A175-641F81006606}" type="presParOf" srcId="{5958EA29-BCDE-4532-A88D-027F490C05FA}" destId="{17412B34-288E-4A21-9371-1506C7C24826}" srcOrd="0" destOrd="0" presId="urn:microsoft.com/office/officeart/2005/8/layout/hierarchy3"/>
    <dgm:cxn modelId="{FD71F064-56C3-4656-A664-5294B7761175}" type="presParOf" srcId="{5958EA29-BCDE-4532-A88D-027F490C05FA}" destId="{2C209EFA-A835-4E38-8883-78D10E48DC03}" srcOrd="1" destOrd="0" presId="urn:microsoft.com/office/officeart/2005/8/layout/hierarchy3"/>
    <dgm:cxn modelId="{F1262504-142B-4F5B-B40A-8C8C00C3C4C8}" type="presParOf" srcId="{13F0C02D-F4DD-4EAC-BC03-0A71AD594BDD}" destId="{E194CBE6-E1DA-4B17-A691-69DAA46D0CE6}" srcOrd="1" destOrd="0" presId="urn:microsoft.com/office/officeart/2005/8/layout/hierarchy3"/>
    <dgm:cxn modelId="{7550D5BD-43C8-4B52-AB5E-3B0A3E020274}" type="presParOf" srcId="{E194CBE6-E1DA-4B17-A691-69DAA46D0CE6}" destId="{D7183609-C7E1-4950-8C1F-2D79CDC9213F}" srcOrd="0" destOrd="0" presId="urn:microsoft.com/office/officeart/2005/8/layout/hierarchy3"/>
    <dgm:cxn modelId="{CDE04D71-9279-4A8C-A472-92E3D1CB38E5}" type="presParOf" srcId="{E194CBE6-E1DA-4B17-A691-69DAA46D0CE6}" destId="{A394AF3E-E514-48AA-ADC9-7D11931DD947}" srcOrd="1" destOrd="0" presId="urn:microsoft.com/office/officeart/2005/8/layout/hierarchy3"/>
    <dgm:cxn modelId="{4DE80CCC-94D0-4F55-948E-09AE45E990FE}" type="presParOf" srcId="{E194CBE6-E1DA-4B17-A691-69DAA46D0CE6}" destId="{6506370D-7391-45A6-9C8E-FF71F417A543}" srcOrd="2" destOrd="0" presId="urn:microsoft.com/office/officeart/2005/8/layout/hierarchy3"/>
    <dgm:cxn modelId="{957E163B-6D1B-4F1C-9DB1-62CEB5626274}" type="presParOf" srcId="{E194CBE6-E1DA-4B17-A691-69DAA46D0CE6}" destId="{C44B4617-3ED1-4785-AEA4-4DF462769BA9}" srcOrd="3" destOrd="0" presId="urn:microsoft.com/office/officeart/2005/8/layout/hierarchy3"/>
    <dgm:cxn modelId="{A95AF5D7-4F26-45AF-A443-D37B5E5161EA}" type="presParOf" srcId="{E194CBE6-E1DA-4B17-A691-69DAA46D0CE6}" destId="{EF811608-3ADA-4394-991B-C5940C51061C}" srcOrd="4" destOrd="0" presId="urn:microsoft.com/office/officeart/2005/8/layout/hierarchy3"/>
    <dgm:cxn modelId="{300C590A-441C-4CA2-BFB2-55C574473BE2}" type="presParOf" srcId="{E194CBE6-E1DA-4B17-A691-69DAA46D0CE6}" destId="{7368FFCE-727C-45C6-B9BD-293B60C47DAE}" srcOrd="5" destOrd="0" presId="urn:microsoft.com/office/officeart/2005/8/layout/hierarchy3"/>
    <dgm:cxn modelId="{33CBE43A-7668-441A-BA3B-449A1947FA46}" type="presParOf" srcId="{E194CBE6-E1DA-4B17-A691-69DAA46D0CE6}" destId="{DAF1A5EC-9FA7-4511-8E72-9DCE6CC57A68}" srcOrd="6" destOrd="0" presId="urn:microsoft.com/office/officeart/2005/8/layout/hierarchy3"/>
    <dgm:cxn modelId="{D249354E-3420-4411-8938-5B2E35475641}" type="presParOf" srcId="{E194CBE6-E1DA-4B17-A691-69DAA46D0CE6}" destId="{B33EC3C5-B37C-4904-BA68-6DF4FB558A29}" srcOrd="7" destOrd="0" presId="urn:microsoft.com/office/officeart/2005/8/layout/hierarchy3"/>
    <dgm:cxn modelId="{83ECF43C-F685-4C9B-A50A-DB67B3B902D3}" type="presParOf" srcId="{9DDEA7CD-98D9-42B8-8420-EE3B3C61BF46}" destId="{A597ABF9-FD70-4748-993D-1A4812B3F680}" srcOrd="1" destOrd="0" presId="urn:microsoft.com/office/officeart/2005/8/layout/hierarchy3"/>
    <dgm:cxn modelId="{471B62A4-D1DD-480D-B882-6B690D274D1A}" type="presParOf" srcId="{A597ABF9-FD70-4748-993D-1A4812B3F680}" destId="{3B1020A1-81AC-48C3-BE46-626CD096B28A}" srcOrd="0" destOrd="0" presId="urn:microsoft.com/office/officeart/2005/8/layout/hierarchy3"/>
    <dgm:cxn modelId="{5D778A77-B8B0-40A1-B98A-E4503F028BC0}" type="presParOf" srcId="{3B1020A1-81AC-48C3-BE46-626CD096B28A}" destId="{0BA0EA35-9155-4BCD-91B5-79208907B22F}" srcOrd="0" destOrd="0" presId="urn:microsoft.com/office/officeart/2005/8/layout/hierarchy3"/>
    <dgm:cxn modelId="{8652E383-FA0D-40DE-B3C2-DE039342F60A}" type="presParOf" srcId="{3B1020A1-81AC-48C3-BE46-626CD096B28A}" destId="{D9761AE7-D22B-4B67-8847-6C54BF96074A}" srcOrd="1" destOrd="0" presId="urn:microsoft.com/office/officeart/2005/8/layout/hierarchy3"/>
    <dgm:cxn modelId="{C732FDD7-5537-4C44-A2A3-F27F47035219}" type="presParOf" srcId="{A597ABF9-FD70-4748-993D-1A4812B3F680}" destId="{7ED5A55C-6C6A-4A24-9230-12388BB7ACCF}" srcOrd="1" destOrd="0" presId="urn:microsoft.com/office/officeart/2005/8/layout/hierarchy3"/>
    <dgm:cxn modelId="{77CBC395-7749-4A08-BC93-45AC913E329B}" type="presParOf" srcId="{7ED5A55C-6C6A-4A24-9230-12388BB7ACCF}" destId="{A8B62B14-374B-455C-BF6A-64E0F3D9987C}" srcOrd="0" destOrd="0" presId="urn:microsoft.com/office/officeart/2005/8/layout/hierarchy3"/>
    <dgm:cxn modelId="{ECD2565F-23FC-4300-B89A-AC273FCDC098}" type="presParOf" srcId="{7ED5A55C-6C6A-4A24-9230-12388BB7ACCF}" destId="{5FD0FEEA-9FC7-4359-B7FB-E944594519A3}" srcOrd="1" destOrd="0" presId="urn:microsoft.com/office/officeart/2005/8/layout/hierarchy3"/>
    <dgm:cxn modelId="{E6FB662B-138A-420A-8B84-A77C4C726223}" type="presParOf" srcId="{7ED5A55C-6C6A-4A24-9230-12388BB7ACCF}" destId="{4D871058-5FF0-4AB1-A817-BA5E1F0B47A0}" srcOrd="2" destOrd="0" presId="urn:microsoft.com/office/officeart/2005/8/layout/hierarchy3"/>
    <dgm:cxn modelId="{9FCE5777-E1C8-4BA9-9577-67B7827747AB}" type="presParOf" srcId="{7ED5A55C-6C6A-4A24-9230-12388BB7ACCF}" destId="{7FC1A357-D052-4C00-AE7B-588ADCB0B96D}" srcOrd="3" destOrd="0" presId="urn:microsoft.com/office/officeart/2005/8/layout/hierarchy3"/>
    <dgm:cxn modelId="{796FDA16-8B45-4BDE-96B8-C9EF635C9DC3}" type="presParOf" srcId="{7ED5A55C-6C6A-4A24-9230-12388BB7ACCF}" destId="{B4DCB533-8788-4706-8731-8F62F348D5AF}" srcOrd="4" destOrd="0" presId="urn:microsoft.com/office/officeart/2005/8/layout/hierarchy3"/>
    <dgm:cxn modelId="{C9AAC39E-B5F1-4A8C-9592-59621D8FFE9F}" type="presParOf" srcId="{7ED5A55C-6C6A-4A24-9230-12388BB7ACCF}" destId="{E01A8453-F050-4F1B-862B-0BE44071B7D3}" srcOrd="5" destOrd="0" presId="urn:microsoft.com/office/officeart/2005/8/layout/hierarchy3"/>
    <dgm:cxn modelId="{8DD5532B-BD32-4C30-BE58-D98690EBFB70}" type="presParOf" srcId="{7ED5A55C-6C6A-4A24-9230-12388BB7ACCF}" destId="{8BFE8BAF-4D37-4872-8EFA-20E48ABA4240}" srcOrd="6" destOrd="0" presId="urn:microsoft.com/office/officeart/2005/8/layout/hierarchy3"/>
    <dgm:cxn modelId="{14B89CC0-8FAE-41BF-BC51-F37A04C9B37D}" type="presParOf" srcId="{7ED5A55C-6C6A-4A24-9230-12388BB7ACCF}" destId="{86DED487-732B-4AC4-91A8-53163477F04C}" srcOrd="7" destOrd="0" presId="urn:microsoft.com/office/officeart/2005/8/layout/hierarchy3"/>
    <dgm:cxn modelId="{52678FC9-B1CA-44C4-A4F7-DDA0E1D24C94}" type="presParOf" srcId="{9DDEA7CD-98D9-42B8-8420-EE3B3C61BF46}" destId="{C5135141-FC1A-4012-AD06-7F56E0695899}" srcOrd="2" destOrd="0" presId="urn:microsoft.com/office/officeart/2005/8/layout/hierarchy3"/>
    <dgm:cxn modelId="{8AC6C8AC-6F7D-4C9D-A349-D790F05889CB}" type="presParOf" srcId="{C5135141-FC1A-4012-AD06-7F56E0695899}" destId="{4E033BF0-9EF1-4402-AC69-7379161A8699}" srcOrd="0" destOrd="0" presId="urn:microsoft.com/office/officeart/2005/8/layout/hierarchy3"/>
    <dgm:cxn modelId="{C4CEEB82-9582-4FFE-B1D6-DDA975FBB7DA}" type="presParOf" srcId="{4E033BF0-9EF1-4402-AC69-7379161A8699}" destId="{DA35E8FC-863E-4FDB-B75F-EF389F36B3DB}" srcOrd="0" destOrd="0" presId="urn:microsoft.com/office/officeart/2005/8/layout/hierarchy3"/>
    <dgm:cxn modelId="{8B981A72-5930-4400-88EA-B73A7D44B64E}" type="presParOf" srcId="{4E033BF0-9EF1-4402-AC69-7379161A8699}" destId="{CBEE1660-0999-4BFC-8EEA-4291C331AB4D}" srcOrd="1" destOrd="0" presId="urn:microsoft.com/office/officeart/2005/8/layout/hierarchy3"/>
    <dgm:cxn modelId="{D560EB4D-F920-4714-B061-DAFE47E9CFBF}" type="presParOf" srcId="{C5135141-FC1A-4012-AD06-7F56E0695899}" destId="{E9688C9E-E673-4C5B-83F9-D116125A0F25}" srcOrd="1" destOrd="0" presId="urn:microsoft.com/office/officeart/2005/8/layout/hierarchy3"/>
    <dgm:cxn modelId="{A217D52C-8323-4040-86A6-D319CCE1B334}" type="presParOf" srcId="{E9688C9E-E673-4C5B-83F9-D116125A0F25}" destId="{4738BF58-480B-4609-8B17-115DE8192DDA}" srcOrd="0" destOrd="0" presId="urn:microsoft.com/office/officeart/2005/8/layout/hierarchy3"/>
    <dgm:cxn modelId="{99CFDBFB-F6C2-48CC-8415-ECCA0C86401F}" type="presParOf" srcId="{E9688C9E-E673-4C5B-83F9-D116125A0F25}" destId="{8C646B55-D954-4A3D-82DA-6F94A2A0ECE4}" srcOrd="1" destOrd="0" presId="urn:microsoft.com/office/officeart/2005/8/layout/hierarchy3"/>
    <dgm:cxn modelId="{61FAE10E-103A-4E3F-9799-1784816A8C7D}" type="presParOf" srcId="{E9688C9E-E673-4C5B-83F9-D116125A0F25}" destId="{D02DCCCF-80B4-4E3F-9127-D2FD1A64FF51}" srcOrd="2" destOrd="0" presId="urn:microsoft.com/office/officeart/2005/8/layout/hierarchy3"/>
    <dgm:cxn modelId="{47557999-76E5-489C-BA10-7A338D184D43}" type="presParOf" srcId="{E9688C9E-E673-4C5B-83F9-D116125A0F25}" destId="{F52AED54-F808-4B6F-BA87-17EB250B7E3D}" srcOrd="3" destOrd="0" presId="urn:microsoft.com/office/officeart/2005/8/layout/hierarchy3"/>
    <dgm:cxn modelId="{EFA2AA0B-61C9-4509-A381-FDAF6FC0E400}" type="presParOf" srcId="{E9688C9E-E673-4C5B-83F9-D116125A0F25}" destId="{2DD1D28D-27E9-4B5B-B853-826EE3C88CEC}" srcOrd="4" destOrd="0" presId="urn:microsoft.com/office/officeart/2005/8/layout/hierarchy3"/>
    <dgm:cxn modelId="{7EDD126F-728F-46DA-99E2-C1063C7FDB4E}" type="presParOf" srcId="{E9688C9E-E673-4C5B-83F9-D116125A0F25}" destId="{54CDCB82-8240-4279-AFAA-4131EDC75EB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12B34-288E-4A21-9371-1506C7C24826}">
      <dsp:nvSpPr>
        <dsp:cNvPr id="0" name=""/>
        <dsp:cNvSpPr/>
      </dsp:nvSpPr>
      <dsp:spPr>
        <a:xfrm>
          <a:off x="2830123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Key Stakeholders</a:t>
          </a:r>
        </a:p>
      </dsp:txBody>
      <dsp:txXfrm>
        <a:off x="2855126" y="27133"/>
        <a:ext cx="1657300" cy="803647"/>
      </dsp:txXfrm>
    </dsp:sp>
    <dsp:sp modelId="{D7183609-C7E1-4950-8C1F-2D79CDC9213F}">
      <dsp:nvSpPr>
        <dsp:cNvPr id="0" name=""/>
        <dsp:cNvSpPr/>
      </dsp:nvSpPr>
      <dsp:spPr>
        <a:xfrm>
          <a:off x="3000854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4AF3E-E514-48AA-ADC9-7D11931DD947}">
      <dsp:nvSpPr>
        <dsp:cNvPr id="0" name=""/>
        <dsp:cNvSpPr/>
      </dsp:nvSpPr>
      <dsp:spPr>
        <a:xfrm>
          <a:off x="3171585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Audit committee/board</a:t>
          </a:r>
        </a:p>
      </dsp:txBody>
      <dsp:txXfrm>
        <a:off x="3196588" y="1094199"/>
        <a:ext cx="1315839" cy="803647"/>
      </dsp:txXfrm>
    </dsp:sp>
    <dsp:sp modelId="{6506370D-7391-45A6-9C8E-FF71F417A543}">
      <dsp:nvSpPr>
        <dsp:cNvPr id="0" name=""/>
        <dsp:cNvSpPr/>
      </dsp:nvSpPr>
      <dsp:spPr>
        <a:xfrm>
          <a:off x="3000854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B4617-3ED1-4785-AEA4-4DF462769BA9}">
      <dsp:nvSpPr>
        <dsp:cNvPr id="0" name=""/>
        <dsp:cNvSpPr/>
      </dsp:nvSpPr>
      <dsp:spPr>
        <a:xfrm>
          <a:off x="3171585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CEO</a:t>
          </a:r>
        </a:p>
      </dsp:txBody>
      <dsp:txXfrm>
        <a:off x="3196588" y="2161266"/>
        <a:ext cx="1315839" cy="803647"/>
      </dsp:txXfrm>
    </dsp:sp>
    <dsp:sp modelId="{EF811608-3ADA-4394-991B-C5940C51061C}">
      <dsp:nvSpPr>
        <dsp:cNvPr id="0" name=""/>
        <dsp:cNvSpPr/>
      </dsp:nvSpPr>
      <dsp:spPr>
        <a:xfrm>
          <a:off x="3000854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8FFCE-727C-45C6-B9BD-293B60C47DAE}">
      <dsp:nvSpPr>
        <dsp:cNvPr id="0" name=""/>
        <dsp:cNvSpPr/>
      </dsp:nvSpPr>
      <dsp:spPr>
        <a:xfrm>
          <a:off x="3171585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CFO or individual to whom CAE reports administratively</a:t>
          </a:r>
        </a:p>
      </dsp:txBody>
      <dsp:txXfrm>
        <a:off x="3196588" y="3228333"/>
        <a:ext cx="1315839" cy="803647"/>
      </dsp:txXfrm>
    </dsp:sp>
    <dsp:sp modelId="{DAF1A5EC-9FA7-4511-8E72-9DCE6CC57A68}">
      <dsp:nvSpPr>
        <dsp:cNvPr id="0" name=""/>
        <dsp:cNvSpPr/>
      </dsp:nvSpPr>
      <dsp:spPr>
        <a:xfrm>
          <a:off x="3000854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EC3C5-B37C-4904-BA68-6DF4FB558A29}">
      <dsp:nvSpPr>
        <dsp:cNvPr id="0" name=""/>
        <dsp:cNvSpPr/>
      </dsp:nvSpPr>
      <dsp:spPr>
        <a:xfrm>
          <a:off x="3171585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other chief officers</a:t>
          </a:r>
        </a:p>
      </dsp:txBody>
      <dsp:txXfrm>
        <a:off x="3196588" y="4295400"/>
        <a:ext cx="1315839" cy="803647"/>
      </dsp:txXfrm>
    </dsp:sp>
    <dsp:sp modelId="{0BA0EA35-9155-4BCD-91B5-79208907B22F}">
      <dsp:nvSpPr>
        <dsp:cNvPr id="0" name=""/>
        <dsp:cNvSpPr/>
      </dsp:nvSpPr>
      <dsp:spPr>
        <a:xfrm>
          <a:off x="4964257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Secondary Stakeholders</a:t>
          </a:r>
        </a:p>
      </dsp:txBody>
      <dsp:txXfrm>
        <a:off x="4989260" y="27133"/>
        <a:ext cx="1657300" cy="803647"/>
      </dsp:txXfrm>
    </dsp:sp>
    <dsp:sp modelId="{A8B62B14-374B-455C-BF6A-64E0F3D9987C}">
      <dsp:nvSpPr>
        <dsp:cNvPr id="0" name=""/>
        <dsp:cNvSpPr/>
      </dsp:nvSpPr>
      <dsp:spPr>
        <a:xfrm>
          <a:off x="5134988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0FEEA-9FC7-4359-B7FB-E944594519A3}">
      <dsp:nvSpPr>
        <dsp:cNvPr id="0" name=""/>
        <dsp:cNvSpPr/>
      </dsp:nvSpPr>
      <dsp:spPr>
        <a:xfrm>
          <a:off x="5305718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Other business unit executives</a:t>
          </a:r>
        </a:p>
      </dsp:txBody>
      <dsp:txXfrm>
        <a:off x="5330721" y="1094199"/>
        <a:ext cx="1315839" cy="803647"/>
      </dsp:txXfrm>
    </dsp:sp>
    <dsp:sp modelId="{4D871058-5FF0-4AB1-A817-BA5E1F0B47A0}">
      <dsp:nvSpPr>
        <dsp:cNvPr id="0" name=""/>
        <dsp:cNvSpPr/>
      </dsp:nvSpPr>
      <dsp:spPr>
        <a:xfrm>
          <a:off x="5134988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1A357-D052-4C00-AE7B-588ADCB0B96D}">
      <dsp:nvSpPr>
        <dsp:cNvPr id="0" name=""/>
        <dsp:cNvSpPr/>
      </dsp:nvSpPr>
      <dsp:spPr>
        <a:xfrm>
          <a:off x="5305718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External auditors and regulators</a:t>
          </a:r>
        </a:p>
      </dsp:txBody>
      <dsp:txXfrm>
        <a:off x="5330721" y="2161266"/>
        <a:ext cx="1315839" cy="803647"/>
      </dsp:txXfrm>
    </dsp:sp>
    <dsp:sp modelId="{B4DCB533-8788-4706-8731-8F62F348D5AF}">
      <dsp:nvSpPr>
        <dsp:cNvPr id="0" name=""/>
        <dsp:cNvSpPr/>
      </dsp:nvSpPr>
      <dsp:spPr>
        <a:xfrm>
          <a:off x="5134988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A8453-F050-4F1B-862B-0BE44071B7D3}">
      <dsp:nvSpPr>
        <dsp:cNvPr id="0" name=""/>
        <dsp:cNvSpPr/>
      </dsp:nvSpPr>
      <dsp:spPr>
        <a:xfrm>
          <a:off x="5305718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Investors and creditors</a:t>
          </a:r>
        </a:p>
      </dsp:txBody>
      <dsp:txXfrm>
        <a:off x="5330721" y="3228333"/>
        <a:ext cx="1315839" cy="803647"/>
      </dsp:txXfrm>
    </dsp:sp>
    <dsp:sp modelId="{8BFE8BAF-4D37-4872-8EFA-20E48ABA4240}">
      <dsp:nvSpPr>
        <dsp:cNvPr id="0" name=""/>
        <dsp:cNvSpPr/>
      </dsp:nvSpPr>
      <dsp:spPr>
        <a:xfrm>
          <a:off x="5134988" y="855783"/>
          <a:ext cx="170730" cy="384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0"/>
              </a:lnTo>
              <a:lnTo>
                <a:pt x="170730" y="38414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ED487-732B-4AC4-91A8-53163477F04C}">
      <dsp:nvSpPr>
        <dsp:cNvPr id="0" name=""/>
        <dsp:cNvSpPr/>
      </dsp:nvSpPr>
      <dsp:spPr>
        <a:xfrm>
          <a:off x="5305718" y="4270397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(Government audit) citizens and taxpayers</a:t>
          </a:r>
        </a:p>
      </dsp:txBody>
      <dsp:txXfrm>
        <a:off x="5330721" y="4295400"/>
        <a:ext cx="1315839" cy="803647"/>
      </dsp:txXfrm>
    </dsp:sp>
    <dsp:sp modelId="{DA35E8FC-863E-4FDB-B75F-EF389F36B3DB}">
      <dsp:nvSpPr>
        <dsp:cNvPr id="0" name=""/>
        <dsp:cNvSpPr/>
      </dsp:nvSpPr>
      <dsp:spPr>
        <a:xfrm>
          <a:off x="7098391" y="2130"/>
          <a:ext cx="1707306" cy="85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Tertiary Stakeholders</a:t>
          </a:r>
        </a:p>
      </dsp:txBody>
      <dsp:txXfrm>
        <a:off x="7123394" y="27133"/>
        <a:ext cx="1657300" cy="803647"/>
      </dsp:txXfrm>
    </dsp:sp>
    <dsp:sp modelId="{4738BF58-480B-4609-8B17-115DE8192DDA}">
      <dsp:nvSpPr>
        <dsp:cNvPr id="0" name=""/>
        <dsp:cNvSpPr/>
      </dsp:nvSpPr>
      <dsp:spPr>
        <a:xfrm>
          <a:off x="7269121" y="855783"/>
          <a:ext cx="170730" cy="640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40"/>
              </a:lnTo>
              <a:lnTo>
                <a:pt x="170730" y="6402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46B55-D954-4A3D-82DA-6F94A2A0ECE4}">
      <dsp:nvSpPr>
        <dsp:cNvPr id="0" name=""/>
        <dsp:cNvSpPr/>
      </dsp:nvSpPr>
      <dsp:spPr>
        <a:xfrm>
          <a:off x="7439852" y="1069196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Employees and retirees</a:t>
          </a:r>
        </a:p>
      </dsp:txBody>
      <dsp:txXfrm>
        <a:off x="7464855" y="1094199"/>
        <a:ext cx="1315839" cy="803647"/>
      </dsp:txXfrm>
    </dsp:sp>
    <dsp:sp modelId="{D02DCCCF-80B4-4E3F-9127-D2FD1A64FF51}">
      <dsp:nvSpPr>
        <dsp:cNvPr id="0" name=""/>
        <dsp:cNvSpPr/>
      </dsp:nvSpPr>
      <dsp:spPr>
        <a:xfrm>
          <a:off x="7269121" y="855783"/>
          <a:ext cx="170730" cy="170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306"/>
              </a:lnTo>
              <a:lnTo>
                <a:pt x="170730" y="1707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AED54-F808-4B6F-BA87-17EB250B7E3D}">
      <dsp:nvSpPr>
        <dsp:cNvPr id="0" name=""/>
        <dsp:cNvSpPr/>
      </dsp:nvSpPr>
      <dsp:spPr>
        <a:xfrm>
          <a:off x="7439852" y="2136263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Investment analysts</a:t>
          </a:r>
        </a:p>
      </dsp:txBody>
      <dsp:txXfrm>
        <a:off x="7464855" y="2161266"/>
        <a:ext cx="1315839" cy="803647"/>
      </dsp:txXfrm>
    </dsp:sp>
    <dsp:sp modelId="{2DD1D28D-27E9-4B5B-B853-826EE3C88CEC}">
      <dsp:nvSpPr>
        <dsp:cNvPr id="0" name=""/>
        <dsp:cNvSpPr/>
      </dsp:nvSpPr>
      <dsp:spPr>
        <a:xfrm>
          <a:off x="7269121" y="855783"/>
          <a:ext cx="170730" cy="277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3"/>
              </a:lnTo>
              <a:lnTo>
                <a:pt x="170730" y="27743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DCB82-8240-4279-AFAA-4131EDC75EB5}">
      <dsp:nvSpPr>
        <dsp:cNvPr id="0" name=""/>
        <dsp:cNvSpPr/>
      </dsp:nvSpPr>
      <dsp:spPr>
        <a:xfrm>
          <a:off x="7439852" y="3203330"/>
          <a:ext cx="1365845" cy="853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Potentially, the general public</a:t>
          </a:r>
        </a:p>
      </dsp:txBody>
      <dsp:txXfrm>
        <a:off x="7464855" y="3228333"/>
        <a:ext cx="1315839" cy="803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72208-8D3F-415F-AF8C-1BBBA7FA4AB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EB3C-DB6B-472C-B46F-B084A3520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0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1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8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2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1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8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10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93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0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56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1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1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EB602-95FC-483A-B12D-216A7AD7E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4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6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0EB3C-DB6B-472C-B46F-B084A35201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62420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357077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24311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ed and blue flag&#10;&#10;Description automatically generated">
            <a:extLst>
              <a:ext uri="{FF2B5EF4-FFF2-40B4-BE49-F238E27FC236}">
                <a16:creationId xmlns:a16="http://schemas.microsoft.com/office/drawing/2014/main" id="{6AED25EC-EBAB-B9CF-86BE-D400ED4A59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17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3D2E1-69C4-C3C5-6DA1-F4674DB615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38953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E053BD-46DA-317C-4889-5A37E63B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452386"/>
            <a:ext cx="10688783" cy="66406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58079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BC037-DF99-F14B-8544-AC003B1BF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198DB-37CB-0D4D-8B93-5E88D5C1F3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681" y="5366316"/>
            <a:ext cx="2844801" cy="74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681" y="2444717"/>
            <a:ext cx="10515600" cy="1325563"/>
          </a:xfrm>
        </p:spPr>
        <p:txBody>
          <a:bodyPr>
            <a:noAutofit/>
          </a:bodyPr>
          <a:lstStyle>
            <a:lvl1pPr algn="r">
              <a:defRPr sz="66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63256" y="5167084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63256" y="5568723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63233" y="5954961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75000"/>
                  </a:schemeClr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</p:spTree>
    <p:extLst>
      <p:ext uri="{BB962C8B-B14F-4D97-AF65-F5344CB8AC3E}">
        <p14:creationId xmlns:p14="http://schemas.microsoft.com/office/powerpoint/2010/main" val="268685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129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43840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319" y="447124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32319" y="1669517"/>
            <a:ext cx="10930416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8389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541867" y="6002100"/>
            <a:ext cx="11180679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accent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or quotes go here.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927463" y="1669517"/>
            <a:ext cx="8635272" cy="400566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975195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380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7DE1DA96-E167-1C47-B386-AAAA6F1E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C0ED48-65A2-1844-A972-D59D4A546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520" y="5431042"/>
            <a:ext cx="2555346" cy="6730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1752E0-B27B-F64C-8475-8ABE77B6F69C}"/>
              </a:ext>
            </a:extLst>
          </p:cNvPr>
          <p:cNvCxnSpPr>
            <a:cxnSpLocks/>
          </p:cNvCxnSpPr>
          <p:nvPr userDrawn="1"/>
        </p:nvCxnSpPr>
        <p:spPr>
          <a:xfrm>
            <a:off x="3446953" y="5431042"/>
            <a:ext cx="0" cy="7516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48" y="5212246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40148" y="5613885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0125" y="6000123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552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chemeClr val="accent6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030638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EC122-C624-0A4C-9651-FE418B368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092629-461C-4C47-AD99-72B796CB04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14393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5CD08-8584-9B4D-8A21-BA1F622C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1D2D2-76B7-644A-8BAF-198F539C4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478707"/>
            <a:ext cx="0" cy="1683389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408085"/>
            <a:ext cx="7898080" cy="598443"/>
          </a:xfrm>
        </p:spPr>
        <p:txBody>
          <a:bodyPr anchor="ctr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Basic Sans Light I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267996" y="3213930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2400" b="0" baseline="0">
                <a:solidFill>
                  <a:srgbClr val="92D050"/>
                </a:solidFill>
                <a:latin typeface="Basic San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67996" y="3647471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Position – The Institute of Internal Auditors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67996" y="4086417"/>
            <a:ext cx="7898080" cy="430139"/>
          </a:xfrm>
        </p:spPr>
        <p:txBody>
          <a:bodyPr anchor="ctr">
            <a:normAutofit/>
          </a:bodyPr>
          <a:lstStyle>
            <a:lvl1pPr marL="0" indent="0">
              <a:buNone/>
              <a:defRPr sz="1300" b="0" baseline="0">
                <a:solidFill>
                  <a:schemeClr val="bg1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Name@theiia.org </a:t>
            </a:r>
          </a:p>
        </p:txBody>
      </p:sp>
    </p:spTree>
    <p:extLst>
      <p:ext uri="{BB962C8B-B14F-4D97-AF65-F5344CB8AC3E}">
        <p14:creationId xmlns:p14="http://schemas.microsoft.com/office/powerpoint/2010/main" val="162077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3817" y="2398022"/>
            <a:ext cx="10363200" cy="1148177"/>
          </a:xfrm>
        </p:spPr>
        <p:txBody>
          <a:bodyPr>
            <a:spAutoFit/>
          </a:bodyPr>
          <a:lstStyle>
            <a:lvl1pPr algn="l">
              <a:lnSpc>
                <a:spcPts val="4000"/>
              </a:lnSpc>
              <a:defRPr sz="4500" b="1" i="0" cap="all">
                <a:solidFill>
                  <a:schemeClr val="bg1"/>
                </a:solidFill>
                <a:latin typeface="+mj-lt"/>
                <a:cs typeface="Arial Narrow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817" y="3256230"/>
            <a:ext cx="10363200" cy="438582"/>
          </a:xfrm>
        </p:spPr>
        <p:txBody>
          <a:bodyPr anchor="ctr">
            <a:spAutoFit/>
          </a:bodyPr>
          <a:lstStyle>
            <a:lvl1pPr marL="0" indent="0" algn="l">
              <a:buNone/>
              <a:defRPr sz="2500" b="1" i="0" cap="all">
                <a:solidFill>
                  <a:schemeClr val="bg2"/>
                </a:solidFill>
                <a:latin typeface="+mj-lt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IIA-wht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056" y="5833042"/>
            <a:ext cx="3045345" cy="42805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7" y="4241800"/>
            <a:ext cx="8568267" cy="203201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Presenter Name or Additional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242343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9A7-7510-0B4F-9B89-4E508B96EA29}" type="datetime1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custGeom>
            <a:avLst/>
            <a:gdLst>
              <a:gd name="connsiteX0" fmla="*/ 0 w 7289800"/>
              <a:gd name="connsiteY0" fmla="*/ 0 h 608542"/>
              <a:gd name="connsiteX1" fmla="*/ 7289800 w 7289800"/>
              <a:gd name="connsiteY1" fmla="*/ 0 h 608542"/>
              <a:gd name="connsiteX2" fmla="*/ 7289800 w 7289800"/>
              <a:gd name="connsiteY2" fmla="*/ 608542 h 608542"/>
              <a:gd name="connsiteX3" fmla="*/ 0 w 7289800"/>
              <a:gd name="connsiteY3" fmla="*/ 608542 h 608542"/>
              <a:gd name="connsiteX4" fmla="*/ 0 w 7289800"/>
              <a:gd name="connsiteY4" fmla="*/ 0 h 60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800" h="608542">
                <a:moveTo>
                  <a:pt x="0" y="0"/>
                </a:moveTo>
                <a:lnTo>
                  <a:pt x="7289800" y="0"/>
                </a:lnTo>
                <a:lnTo>
                  <a:pt x="7289800" y="608542"/>
                </a:lnTo>
                <a:lnTo>
                  <a:pt x="0" y="608542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2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340D-99B2-424E-9A2A-ADCFEFCB3BA3}" type="datetime1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5D59-5316-7F4A-BA26-DEB6B50E2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IIALogo-wh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6001" y="176315"/>
            <a:ext cx="406280" cy="2512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1"/>
            <a:ext cx="971973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Presentation Title Goes Here     [Edit in Header &amp; Footer Section (Apply to All)]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1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5F3F-8098-EA45-96CF-69A018EBA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970F3C-235F-EE41-B796-71C8279F5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" y="5525340"/>
            <a:ext cx="2844800" cy="7493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0769" y="5290615"/>
            <a:ext cx="2901950" cy="39846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60769" y="5692254"/>
            <a:ext cx="2901950" cy="369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60746" y="6078492"/>
            <a:ext cx="2901950" cy="36512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6"/>
                </a:solidFill>
                <a:latin typeface="Basic Sans Light"/>
              </a:defRPr>
            </a:lvl1pPr>
          </a:lstStyle>
          <a:p>
            <a:pPr lvl="0"/>
            <a:r>
              <a:rPr lang="en-US" dirty="0"/>
              <a:t>Event: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0" y="2904331"/>
            <a:ext cx="7898080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60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578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72C4"/>
                </a:solidFill>
                <a:latin typeface="Basic Sans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6475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accent6"/>
                </a:solidFill>
                <a:latin typeface="Basic Sans Light"/>
              </a:defRPr>
            </a:lvl2pPr>
            <a:lvl3pPr>
              <a:defRPr>
                <a:solidFill>
                  <a:schemeClr val="accent6"/>
                </a:solidFill>
                <a:latin typeface="Basic Sans Light"/>
              </a:defRPr>
            </a:lvl3pPr>
            <a:lvl4pPr>
              <a:defRPr>
                <a:solidFill>
                  <a:schemeClr val="accent6"/>
                </a:solidFill>
                <a:latin typeface="Basic Sans Light"/>
              </a:defRPr>
            </a:lvl4pPr>
            <a:lvl5pPr>
              <a:defRPr>
                <a:solidFill>
                  <a:schemeClr val="accent6"/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2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4472C4"/>
                </a:solidFill>
                <a:latin typeface="Basic Sans Bold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7500"/>
          </a:xfrm>
        </p:spPr>
        <p:txBody>
          <a:bodyPr/>
          <a:lstStyle>
            <a:lvl1pPr>
              <a:defRPr>
                <a:latin typeface="Basic Sans Light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Basic Sans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40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FAD939-E02F-FD46-B98C-02F99968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332FB-A9B6-6541-9F33-6B696AC34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19" y="6145721"/>
            <a:ext cx="1808789" cy="48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80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EE4B2-A68C-C544-BC6B-F6E52C72A83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956458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FA121-90B8-F64E-92A4-67FFCDF46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AFFF9-E1BB-AD45-BCF6-E54343BF7C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7463" y="6145721"/>
            <a:ext cx="1808789" cy="48449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27463" y="408219"/>
            <a:ext cx="8635272" cy="104933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rgbClr val="4472C4"/>
                </a:solidFill>
                <a:latin typeface="Basic Sans Bold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454" y="3844166"/>
            <a:ext cx="1875813" cy="165646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bg1"/>
                </a:solidFill>
                <a:latin typeface="Basic Sans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Call Out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927463" y="1669517"/>
            <a:ext cx="8635272" cy="4248422"/>
          </a:xfrm>
        </p:spPr>
        <p:txBody>
          <a:bodyPr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>
                    <a:lumMod val="50000"/>
                  </a:schemeClr>
                </a:solidFill>
                <a:latin typeface="Basic Sans Light" pitchFamily="2" charset="77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c Sans Light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sic Sans Light"/>
              </a:rPr>
              <a:t>Fifth level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4640E-3BFE-9744-992B-AEDEE5467E28}"/>
              </a:ext>
            </a:extLst>
          </p:cNvPr>
          <p:cNvCxnSpPr>
            <a:cxnSpLocks/>
          </p:cNvCxnSpPr>
          <p:nvPr userDrawn="1"/>
        </p:nvCxnSpPr>
        <p:spPr>
          <a:xfrm>
            <a:off x="3010590" y="1457557"/>
            <a:ext cx="8635272" cy="3812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33000">
                  <a:srgbClr val="C8D6ED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4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8E3A0-6CF4-204C-950E-0202BF0F0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958685-BBBA-7246-9C7C-ADB6201719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6181" y="2930652"/>
            <a:ext cx="0" cy="9966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67996" y="2904331"/>
            <a:ext cx="7898080" cy="1049338"/>
          </a:xfrm>
        </p:spPr>
        <p:txBody>
          <a:bodyPr anchor="ctr"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Basic Sans Bold It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30EF-03C3-40AE-A7F6-20321EF85A8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30EF-03C3-40AE-A7F6-20321EF85A8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89F3-24C8-4B18-AC8B-5AC2B997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2" r:id="rId5"/>
    <p:sldLayoutId id="2147483653" r:id="rId6"/>
    <p:sldLayoutId id="2147483664" r:id="rId7"/>
    <p:sldLayoutId id="2147483667" r:id="rId8"/>
    <p:sldLayoutId id="2147483663" r:id="rId9"/>
    <p:sldLayoutId id="2147483665" r:id="rId10"/>
    <p:sldLayoutId id="2147483666" r:id="rId11"/>
    <p:sldLayoutId id="2147483680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472C4"/>
          </a:solidFill>
          <a:latin typeface="Basic Sans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Basic Sans Ligh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4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20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Char char="‒"/>
        <a:defRPr sz="1800" kern="1200">
          <a:solidFill>
            <a:schemeClr val="bg1">
              <a:lumMod val="50000"/>
            </a:schemeClr>
          </a:solidFill>
          <a:latin typeface="Basic Sans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6C7A2-DC5A-B14F-873A-CF58C870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315B-07FC-4D48-B66F-BD696A8E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E6444-EF9D-1A43-AFE7-5C2E6E128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C6908-3E76-5C44-A4F5-4405962B01C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DB107-7B17-F046-81DA-7F7CB8A39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22AC-7EE3-B449-B17C-FF855963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F309F-7667-5144-816C-71BAC9DB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F_7710690D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en/membership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heiaa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aa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ia.org/globalassets/documents/about-us/what-is-internal-audit/the-value-of-ia-for-stakeholder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Auditing</a:t>
            </a:r>
            <a:br>
              <a:rPr lang="en-US" dirty="0"/>
            </a:br>
            <a:r>
              <a:rPr lang="en-US" sz="2400" i="1" dirty="0"/>
              <a:t>The Profession of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4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321261" y="2558098"/>
            <a:ext cx="8346521" cy="190737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800" b="0" dirty="0">
                <a:solidFill>
                  <a:srgbClr val="4472C4"/>
                </a:solidFill>
              </a:rPr>
              <a:t>Internal Auditing: </a:t>
            </a:r>
            <a:r>
              <a:rPr lang="en-US" sz="2800" b="0" dirty="0"/>
              <a:t>Organizations are paying higher entry level salaries, providing challenging and diversified projects, and offering more flexible schedules to entice future employees.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958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Current and future trends predict the profession will continue to grow through 2028.</a:t>
            </a:r>
          </a:p>
        </p:txBody>
      </p:sp>
    </p:spTree>
    <p:extLst>
      <p:ext uri="{BB962C8B-B14F-4D97-AF65-F5344CB8AC3E}">
        <p14:creationId xmlns:p14="http://schemas.microsoft.com/office/powerpoint/2010/main" val="400520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Midpoint entry level salary in the United States is $80,000.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ED3A3-A956-385F-BD0D-48EB812B67DB}"/>
              </a:ext>
            </a:extLst>
          </p:cNvPr>
          <p:cNvSpPr txBox="1"/>
          <p:nvPr/>
        </p:nvSpPr>
        <p:spPr>
          <a:xfrm>
            <a:off x="8552328" y="6279776"/>
            <a:ext cx="349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Source:</a:t>
            </a:r>
            <a:r>
              <a:rPr lang="en-US" sz="1400" dirty="0"/>
              <a:t> Robert Half International Inc.</a:t>
            </a:r>
          </a:p>
        </p:txBody>
      </p:sp>
    </p:spTree>
    <p:extLst>
      <p:ext uri="{BB962C8B-B14F-4D97-AF65-F5344CB8AC3E}">
        <p14:creationId xmlns:p14="http://schemas.microsoft.com/office/powerpoint/2010/main" val="276837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E302D-4DBA-E52E-A525-7D7192E4C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North American Internal Audit Salaries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5CB81-6821-55F8-6337-720FD58CBE1D}"/>
              </a:ext>
            </a:extLst>
          </p:cNvPr>
          <p:cNvSpPr txBox="1"/>
          <p:nvPr/>
        </p:nvSpPr>
        <p:spPr>
          <a:xfrm>
            <a:off x="2848708" y="6119446"/>
            <a:ext cx="862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North America IIA Member Satisfaction Survey, Sept/Oct 2023, n = 1,990.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0B1E6D-1136-2466-4209-B44C64C8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7" y="1858720"/>
            <a:ext cx="10783762" cy="38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Have variety of skills</a:t>
            </a:r>
            <a:r>
              <a:rPr lang="en-US" sz="3200" dirty="0"/>
              <a:t>, educational backgrounds, and expertise.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Use their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b="1" dirty="0">
                <a:solidFill>
                  <a:schemeClr val="accent6"/>
                </a:solidFill>
              </a:rPr>
              <a:t>broad knowledge of the business </a:t>
            </a:r>
            <a:r>
              <a:rPr lang="en-US" sz="3200" dirty="0"/>
              <a:t>to help management achieve business objectives and assist the governing body in fulfilling its oversight responsibility.</a:t>
            </a:r>
          </a:p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accent6"/>
                </a:solidFill>
              </a:rPr>
              <a:t>Are catalysts, risk, and control experts</a:t>
            </a:r>
            <a:r>
              <a:rPr lang="en-US" sz="3200" dirty="0"/>
              <a:t>,</a:t>
            </a:r>
            <a:r>
              <a:rPr lang="en-US" sz="3200" b="1" dirty="0"/>
              <a:t> </a:t>
            </a:r>
            <a:r>
              <a:rPr lang="en-US" sz="3200" dirty="0"/>
              <a:t>efficiency specialists, and problem-solvers.</a:t>
            </a:r>
          </a:p>
        </p:txBody>
      </p:sp>
    </p:spTree>
    <p:extLst>
      <p:ext uri="{BB962C8B-B14F-4D97-AF65-F5344CB8AC3E}">
        <p14:creationId xmlns:p14="http://schemas.microsoft.com/office/powerpoint/2010/main" val="1418430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Assurance</a:t>
            </a:r>
            <a:r>
              <a:rPr lang="en-US" dirty="0"/>
              <a:t> = Governance, Risk &amp; Control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provides assurance on the organization’s governance, risk management, and control processes to help the organization achieve the following objectives: </a:t>
            </a:r>
          </a:p>
          <a:p>
            <a:pPr lvl="1"/>
            <a:r>
              <a:rPr lang="en-US" dirty="0"/>
              <a:t>Strategic</a:t>
            </a:r>
          </a:p>
          <a:p>
            <a:pPr lvl="1"/>
            <a:r>
              <a:rPr lang="en-US" dirty="0"/>
              <a:t>Operational</a:t>
            </a:r>
          </a:p>
          <a:p>
            <a:pPr lvl="1"/>
            <a:r>
              <a:rPr lang="en-US" dirty="0"/>
              <a:t>Financial</a:t>
            </a:r>
          </a:p>
          <a:p>
            <a:pPr lvl="1"/>
            <a:r>
              <a:rPr lang="en-US" dirty="0"/>
              <a:t>Compliance </a:t>
            </a:r>
          </a:p>
        </p:txBody>
      </p:sp>
      <p:pic>
        <p:nvPicPr>
          <p:cNvPr id="11" name="Picture 10" descr="Value-Proposition-Bubbles-AssuranceCX.png">
            <a:extLst>
              <a:ext uri="{FF2B5EF4-FFF2-40B4-BE49-F238E27FC236}">
                <a16:creationId xmlns:a16="http://schemas.microsoft.com/office/drawing/2014/main" id="{F20FD627-90A8-C087-A00B-73334DD9D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74" y="1953461"/>
            <a:ext cx="4218989" cy="36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7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With the explosive growth of the profession during the last decade, more and more colleges and universities offer internal auditing courses. </a:t>
            </a:r>
          </a:p>
        </p:txBody>
      </p:sp>
    </p:spTree>
    <p:extLst>
      <p:ext uri="{BB962C8B-B14F-4D97-AF65-F5344CB8AC3E}">
        <p14:creationId xmlns:p14="http://schemas.microsoft.com/office/powerpoint/2010/main" val="19975641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Insight</a:t>
            </a:r>
            <a:r>
              <a:rPr lang="en-US" dirty="0"/>
              <a:t> = Catalyst, Analyses, &amp; Assessments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auditing is a catalyst for improving an organization’s effectiveness and efficiency by providing insight and recommendations based on analyses and assessments of data and business process.</a:t>
            </a:r>
          </a:p>
        </p:txBody>
      </p:sp>
      <p:pic>
        <p:nvPicPr>
          <p:cNvPr id="2" name="Picture 1" descr="Value-Proposition-Bubbles-InsightCX.png">
            <a:extLst>
              <a:ext uri="{FF2B5EF4-FFF2-40B4-BE49-F238E27FC236}">
                <a16:creationId xmlns:a16="http://schemas.microsoft.com/office/drawing/2014/main" id="{4D3FB366-8FFE-6D2D-E60A-5CC41A60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04" y="1841142"/>
            <a:ext cx="4209330" cy="36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5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The Certified Internal Auditor (CIA) —is the only globally accepted certification for the profession.</a:t>
            </a:r>
          </a:p>
        </p:txBody>
      </p:sp>
    </p:spTree>
    <p:extLst>
      <p:ext uri="{BB962C8B-B14F-4D97-AF65-F5344CB8AC3E}">
        <p14:creationId xmlns:p14="http://schemas.microsoft.com/office/powerpoint/2010/main" val="4037377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1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Objectivity</a:t>
            </a:r>
            <a:r>
              <a:rPr lang="en-US" dirty="0"/>
              <a:t> = Integrity, Accountability &amp; Independence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commitment to integrity and accountability, internal auditing provides value to governing bodies and senior management as an objective source of independent advice.</a:t>
            </a:r>
          </a:p>
          <a:p>
            <a:endParaRPr lang="en-US" dirty="0"/>
          </a:p>
        </p:txBody>
      </p:sp>
      <p:pic>
        <p:nvPicPr>
          <p:cNvPr id="11" name="Picture 10" descr="Value-Proposition-Bubbles-ObjectivityCX.png">
            <a:extLst>
              <a:ext uri="{FF2B5EF4-FFF2-40B4-BE49-F238E27FC236}">
                <a16:creationId xmlns:a16="http://schemas.microsoft.com/office/drawing/2014/main" id="{C4A4D8C2-7074-E72C-84B0-AB49303F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67" y="1971112"/>
            <a:ext cx="3958417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What’s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“Internal auditing is an </a:t>
            </a:r>
            <a:r>
              <a:rPr lang="en-US" sz="3200" b="1" u="sng" dirty="0">
                <a:solidFill>
                  <a:schemeClr val="accent6"/>
                </a:solidFill>
              </a:rPr>
              <a:t>independent, objective assurance and consulting activity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designed to </a:t>
            </a:r>
            <a:r>
              <a:rPr lang="en-US" sz="3200" b="1" u="sng" dirty="0">
                <a:solidFill>
                  <a:schemeClr val="accent6"/>
                </a:solidFill>
              </a:rPr>
              <a:t>add value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and improve an organization’s operations. It helps an organization accomplish its objectives by bringing a </a:t>
            </a:r>
            <a:r>
              <a:rPr lang="en-US" sz="3200" b="1" u="sng" dirty="0">
                <a:solidFill>
                  <a:schemeClr val="accent6"/>
                </a:solidFill>
              </a:rPr>
              <a:t>systematic, disciplined approach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to evaluate and improve the effectiveness of </a:t>
            </a:r>
            <a:r>
              <a:rPr lang="en-US" sz="3200" b="1" u="sng" dirty="0">
                <a:solidFill>
                  <a:schemeClr val="accent6"/>
                </a:solidFill>
              </a:rPr>
              <a:t>risk management, control, and governance processes</a:t>
            </a:r>
            <a:r>
              <a:rPr lang="en-US" sz="3200" dirty="0"/>
              <a:t>.”</a:t>
            </a:r>
          </a:p>
          <a:p>
            <a:pPr marL="0" indent="0">
              <a:buNone/>
            </a:pPr>
            <a:r>
              <a:rPr lang="en-US" sz="105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41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Internal auditors are often chosen for promotion to management-level positions over their peers because of their unique organizational understanding and credibility.</a:t>
            </a:r>
          </a:p>
        </p:txBody>
      </p:sp>
    </p:spTree>
    <p:extLst>
      <p:ext uri="{BB962C8B-B14F-4D97-AF65-F5344CB8AC3E}">
        <p14:creationId xmlns:p14="http://schemas.microsoft.com/office/powerpoint/2010/main" val="222052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75" y="512608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Auditing is a Global Profession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4E27-65A3-9A5A-7C53-03376C1E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91" y="1942621"/>
            <a:ext cx="4831748" cy="4176475"/>
          </a:xfrm>
        </p:spPr>
        <p:txBody>
          <a:bodyPr/>
          <a:lstStyle/>
          <a:p>
            <a:r>
              <a:rPr lang="en-US" dirty="0"/>
              <a:t>Because internal auditing is a global profession, these alternate values may be considered in the intersecting circles to accommodate language translation.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4545D-FFF7-CC94-B9C5-BA205715F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35" y="2114447"/>
            <a:ext cx="6671188" cy="33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37678" y="274088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Many internal auditors can write their own ticket when it comes to business travel. </a:t>
            </a:r>
          </a:p>
          <a:p>
            <a:pPr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E0598-B18C-66F5-5424-77F131EABA84}"/>
              </a:ext>
            </a:extLst>
          </p:cNvPr>
          <p:cNvSpPr txBox="1"/>
          <p:nvPr/>
        </p:nvSpPr>
        <p:spPr>
          <a:xfrm>
            <a:off x="1114424" y="2319897"/>
            <a:ext cx="56292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Quality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Different areas to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Access to management &amp;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Any field and/industry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Basic Sans Bold It"/>
              </a:rPr>
              <a:t>Public or Private</a:t>
            </a:r>
          </a:p>
        </p:txBody>
      </p:sp>
    </p:spTree>
    <p:extLst>
      <p:ext uri="{BB962C8B-B14F-4D97-AF65-F5344CB8AC3E}">
        <p14:creationId xmlns:p14="http://schemas.microsoft.com/office/powerpoint/2010/main" val="71901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Five Critical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controls</a:t>
            </a:r>
            <a:r>
              <a:rPr lang="en-US" b="1" dirty="0"/>
              <a:t> </a:t>
            </a:r>
            <a:r>
              <a:rPr lang="en-US" dirty="0"/>
              <a:t>are adequate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Suggest improvements to increase </a:t>
            </a:r>
            <a:r>
              <a:rPr lang="en-US" b="1" u="sng" dirty="0">
                <a:solidFill>
                  <a:schemeClr val="accent6"/>
                </a:solidFill>
              </a:rPr>
              <a:t>efficiency and effectiveness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to lower operating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policies and procedures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followed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whether </a:t>
            </a:r>
            <a:r>
              <a:rPr lang="en-US" b="1" u="sng" dirty="0">
                <a:solidFill>
                  <a:schemeClr val="accent6"/>
                </a:solidFill>
              </a:rPr>
              <a:t>laws and regulations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being obeyed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 </a:t>
            </a:r>
            <a:r>
              <a:rPr lang="en-US" b="1" u="sng" dirty="0">
                <a:solidFill>
                  <a:schemeClr val="accent6"/>
                </a:solidFill>
              </a:rPr>
              <a:t>fraud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or manipulation of records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4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Assess Risk…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727970"/>
            <a:ext cx="10232254" cy="4450888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/>
              <a:t>To help management understand</a:t>
            </a:r>
          </a:p>
          <a:p>
            <a:pPr lvl="1"/>
            <a:r>
              <a:rPr lang="en-US" sz="2800" dirty="0"/>
              <a:t>Where their risks are</a:t>
            </a:r>
          </a:p>
          <a:p>
            <a:pPr lvl="1"/>
            <a:r>
              <a:rPr lang="en-US" sz="2800" dirty="0"/>
              <a:t>Whether the risks are under control</a:t>
            </a:r>
          </a:p>
          <a:p>
            <a:pPr lvl="1"/>
            <a:r>
              <a:rPr lang="en-US" sz="2800" dirty="0"/>
              <a:t>Whether the risks are worth taking</a:t>
            </a:r>
          </a:p>
          <a:p>
            <a:r>
              <a:rPr lang="en-US" sz="3300" dirty="0"/>
              <a:t>Evaluate organizational controls to manage risks</a:t>
            </a:r>
          </a:p>
          <a:p>
            <a:pPr lvl="1"/>
            <a:r>
              <a:rPr lang="en-US" sz="2600" dirty="0"/>
              <a:t>Are controls in place?</a:t>
            </a:r>
          </a:p>
          <a:p>
            <a:pPr lvl="1"/>
            <a:r>
              <a:rPr lang="en-US" sz="2600" dirty="0"/>
              <a:t>Do the controls work?</a:t>
            </a:r>
          </a:p>
          <a:p>
            <a:pPr lvl="1"/>
            <a:r>
              <a:rPr lang="en-US" sz="2600" dirty="0"/>
              <a:t>Are additional controls needed?</a:t>
            </a:r>
          </a:p>
          <a:p>
            <a:pPr lvl="1"/>
            <a:r>
              <a:rPr lang="en-US" sz="2600" dirty="0"/>
              <a:t>Are there unnecessary controls?</a:t>
            </a:r>
          </a:p>
          <a:p>
            <a:pPr lvl="1"/>
            <a:r>
              <a:rPr lang="en-US" sz="2600" dirty="0"/>
              <a:t>Are the controls cost-effective?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375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are Influencers…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Keep senior management aware of critical issues</a:t>
            </a:r>
          </a:p>
          <a:p>
            <a:r>
              <a:rPr lang="en-US" dirty="0"/>
              <a:t>Ensure factual communications of financial, operational and compliance data</a:t>
            </a:r>
          </a:p>
          <a:p>
            <a:r>
              <a:rPr lang="en-US" dirty="0"/>
              <a:t>Make suggestions based on knowledge of operations throughout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866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Auditors’ Possible Stakeholders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3C42E51-4B4F-BE33-31E7-3F708C506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31646"/>
              </p:ext>
            </p:extLst>
          </p:nvPr>
        </p:nvGraphicFramePr>
        <p:xfrm>
          <a:off x="-191967" y="1607128"/>
          <a:ext cx="11635822" cy="512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815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575853"/>
            <a:ext cx="8346521" cy="1392461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Belonging to The IIA expands your knowledge of internal audit, fuels your professional ambitions, and champions limitless opportunity. </a:t>
            </a:r>
          </a:p>
        </p:txBody>
      </p:sp>
    </p:spTree>
    <p:extLst>
      <p:ext uri="{BB962C8B-B14F-4D97-AF65-F5344CB8AC3E}">
        <p14:creationId xmlns:p14="http://schemas.microsoft.com/office/powerpoint/2010/main" val="331608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5" y="2815550"/>
            <a:ext cx="8346521" cy="1392461"/>
          </a:xfrm>
        </p:spPr>
        <p:txBody>
          <a:bodyPr anchor="t">
            <a:normAutofit fontScale="92500"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dirty="0"/>
              <a:t>One of the ways to find out more about internal auditing is to join your local IIA chapter.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2868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The IIA?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Belonging </a:t>
            </a:r>
          </a:p>
          <a:p>
            <a:pPr lvl="1"/>
            <a:r>
              <a:rPr lang="en-US" dirty="0"/>
              <a:t>Chapter Affiliation: Connect with local internal auditors at chapter events</a:t>
            </a:r>
          </a:p>
          <a:p>
            <a:pPr lvl="1"/>
            <a:r>
              <a:rPr lang="en-US" dirty="0"/>
              <a:t>Get Global: Meet students and professionals from around the world</a:t>
            </a:r>
          </a:p>
          <a:p>
            <a:pPr lvl="1"/>
            <a:r>
              <a:rPr lang="en-US" dirty="0"/>
              <a:t>I Am Blog: Get a feel for the wide range of individuals thriving in the profession</a:t>
            </a:r>
          </a:p>
          <a:p>
            <a:r>
              <a:rPr lang="en-US" dirty="0"/>
              <a:t>Fuel your professional ambitions</a:t>
            </a:r>
          </a:p>
          <a:p>
            <a:pPr lvl="1"/>
            <a:r>
              <a:rPr lang="en-US" dirty="0"/>
              <a:t>Mentorship Program: Students can apply to be paired with a profession mentor beginning Fall 2023</a:t>
            </a:r>
          </a:p>
          <a:p>
            <a:pPr lvl="1"/>
            <a:r>
              <a:rPr lang="en-US" dirty="0"/>
              <a:t>IIA Audit Career Center: Get access to resources to help fuel your career </a:t>
            </a:r>
          </a:p>
          <a:p>
            <a:pPr lvl="1"/>
            <a:r>
              <a:rPr lang="en-US" dirty="0"/>
              <a:t>Student Membership Discount on the CIA: Get certified on a budget</a:t>
            </a:r>
          </a:p>
          <a:p>
            <a:r>
              <a:rPr lang="en-US" dirty="0"/>
              <a:t>Champion limitless opportunity</a:t>
            </a:r>
          </a:p>
          <a:p>
            <a:pPr lvl="1"/>
            <a:r>
              <a:rPr lang="en-US" dirty="0"/>
              <a:t>Grants &amp; Awards: Receive money from The IIA, the dissertation grant, and chapter scholarships to invest in your future</a:t>
            </a:r>
          </a:p>
          <a:p>
            <a:pPr lvl="1"/>
            <a:r>
              <a:rPr lang="en-US" dirty="0"/>
              <a:t>Free Member Webinars: Learn from profession leaders alongside practicing internal auditors</a:t>
            </a:r>
          </a:p>
          <a:p>
            <a:pPr lvl="1"/>
            <a:r>
              <a:rPr lang="en-US" dirty="0"/>
              <a:t>The IA Magazine: Read about current and future trends in the profession</a:t>
            </a:r>
          </a:p>
          <a:p>
            <a:pPr lvl="1"/>
            <a:endParaRPr lang="en-US" dirty="0"/>
          </a:p>
          <a:p>
            <a:pPr marL="457200" lvl="1" indent="0" algn="r">
              <a:buNone/>
            </a:pPr>
            <a:r>
              <a:rPr lang="en-US" sz="4500" b="1" dirty="0">
                <a:solidFill>
                  <a:srgbClr val="4472C4"/>
                </a:solidFill>
                <a:hlinkClick r:id="rId3"/>
              </a:rPr>
              <a:t>Join Today! </a:t>
            </a:r>
            <a:endParaRPr lang="en-US" sz="4500" b="1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4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67996" y="2904331"/>
            <a:ext cx="8239988" cy="1049338"/>
          </a:xfrm>
        </p:spPr>
        <p:txBody>
          <a:bodyPr anchor="t">
            <a:normAutofit lnSpcReduction="10000"/>
          </a:bodyPr>
          <a:lstStyle/>
          <a:p>
            <a:pPr>
              <a:buNone/>
            </a:pPr>
            <a:r>
              <a:rPr lang="en-US" sz="3200" b="0" dirty="0">
                <a:solidFill>
                  <a:srgbClr val="4472C4"/>
                </a:solidFill>
              </a:rPr>
              <a:t>Internal Auditing: </a:t>
            </a:r>
            <a:r>
              <a:rPr lang="en-US" sz="3200" b="0" dirty="0"/>
              <a:t>One of the top five </a:t>
            </a:r>
          </a:p>
          <a:p>
            <a:pPr>
              <a:buNone/>
            </a:pPr>
            <a:r>
              <a:rPr lang="en-US" sz="3200" b="0" dirty="0"/>
              <a:t>in-demand professions throughout the world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5558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3" name="Content Placeholder 2" descr="Different colored question marks">
            <a:extLst>
              <a:ext uri="{FF2B5EF4-FFF2-40B4-BE49-F238E27FC236}">
                <a16:creationId xmlns:a16="http://schemas.microsoft.com/office/drawing/2014/main" id="{A58C9499-2251-3E29-837C-83726651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89" y="1825625"/>
            <a:ext cx="7268444" cy="40886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67836-ACF8-BC58-ED64-47B33AF96B38}"/>
              </a:ext>
            </a:extLst>
          </p:cNvPr>
          <p:cNvSpPr txBox="1"/>
          <p:nvPr/>
        </p:nvSpPr>
        <p:spPr>
          <a:xfrm>
            <a:off x="7864030" y="613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>
                <a:hlinkClick r:id="rId4"/>
              </a:rPr>
              <a:t>www.theiia.org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4707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Level Comparison: </a:t>
            </a:r>
            <a:br>
              <a:rPr lang="en-US" dirty="0"/>
            </a:br>
            <a:r>
              <a:rPr lang="en-US" dirty="0"/>
              <a:t>Internal vs. Financial Statement Audit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38723-C138-4DF6-A02A-7CCA7CF2F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0159" y="1905527"/>
            <a:ext cx="5949778" cy="4127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Financial Statement Audit</a:t>
            </a:r>
          </a:p>
          <a:p>
            <a:r>
              <a:rPr lang="en-US" dirty="0"/>
              <a:t>Specific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 statements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Going concern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Reviewing historical data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accounting and other regulations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Primarily accounting skills</a:t>
            </a:r>
          </a:p>
          <a:p>
            <a:r>
              <a:rPr lang="en-US" dirty="0"/>
              <a:t>Independent from the organization</a:t>
            </a:r>
          </a:p>
          <a:p>
            <a:endParaRPr lang="en-US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472C4"/>
                </a:solidFill>
              </a:rPr>
              <a:t>Internal Audit</a:t>
            </a:r>
          </a:p>
          <a:p>
            <a:r>
              <a:rPr lang="en-US" dirty="0"/>
              <a:t>Broad focus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Accurate financials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Efficiency/effectiveness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Accomplishing objectives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Compliance with laws, policy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Safeguarding assets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And more!</a:t>
            </a:r>
          </a:p>
          <a:p>
            <a:r>
              <a:rPr lang="en-US" dirty="0"/>
              <a:t>Diverse skill sets are required</a:t>
            </a:r>
          </a:p>
          <a:p>
            <a:r>
              <a:rPr lang="en-US" dirty="0"/>
              <a:t>Integral part of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746580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Effective Governance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30CBBC-E81D-8196-348D-8C42606EA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7562" y="2036762"/>
            <a:ext cx="5476875" cy="3971925"/>
          </a:xfrm>
        </p:spPr>
      </p:pic>
    </p:spTree>
    <p:extLst>
      <p:ext uri="{BB962C8B-B14F-4D97-AF65-F5344CB8AC3E}">
        <p14:creationId xmlns:p14="http://schemas.microsoft.com/office/powerpoint/2010/main" val="332022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Maintaining Independence: Dual Reporting Relationships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About 80 percent of Chief Audit Executives (CAEs) report functionally to the Audit Committee/Board of Directors</a:t>
            </a:r>
          </a:p>
          <a:p>
            <a:pPr lvl="1"/>
            <a:r>
              <a:rPr lang="en-US" dirty="0"/>
              <a:t>Independent from audit activities</a:t>
            </a:r>
          </a:p>
          <a:p>
            <a:pPr lvl="1"/>
            <a:r>
              <a:rPr lang="en-US" dirty="0"/>
              <a:t>Wide authority</a:t>
            </a:r>
          </a:p>
          <a:p>
            <a:r>
              <a:rPr lang="en-US" dirty="0"/>
              <a:t>Most common </a:t>
            </a:r>
            <a:r>
              <a:rPr lang="en-US" u="sng" dirty="0"/>
              <a:t>administrative</a:t>
            </a:r>
            <a:r>
              <a:rPr lang="en-US" dirty="0"/>
              <a:t> reporting relationship is to the President/CEO</a:t>
            </a:r>
          </a:p>
          <a:p>
            <a:pPr marL="0" indent="0">
              <a:buNone/>
            </a:pP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4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Professional Practices Framework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Mandatory Guidance</a:t>
            </a:r>
          </a:p>
          <a:p>
            <a:pPr lvl="1"/>
            <a:r>
              <a:rPr lang="en-US" dirty="0"/>
              <a:t>International Standards for the Professional Practice of Internal Auditing</a:t>
            </a:r>
          </a:p>
          <a:p>
            <a:pPr lvl="1"/>
            <a:r>
              <a:rPr lang="en-US" dirty="0"/>
              <a:t>Definition of Internal Auditing</a:t>
            </a:r>
          </a:p>
          <a:p>
            <a:pPr lvl="1"/>
            <a:r>
              <a:rPr lang="en-US" dirty="0"/>
              <a:t>Code of Ethics </a:t>
            </a:r>
          </a:p>
          <a:p>
            <a:r>
              <a:rPr lang="en-US" dirty="0"/>
              <a:t>Strongly Recommended</a:t>
            </a:r>
          </a:p>
          <a:p>
            <a:pPr lvl="1"/>
            <a:r>
              <a:rPr lang="en-US" dirty="0"/>
              <a:t>Position Papers</a:t>
            </a:r>
          </a:p>
          <a:p>
            <a:pPr lvl="1"/>
            <a:r>
              <a:rPr lang="en-US" dirty="0"/>
              <a:t>Practice Advisories</a:t>
            </a:r>
          </a:p>
          <a:p>
            <a:pPr lvl="1"/>
            <a:r>
              <a:rPr lang="en-US" dirty="0"/>
              <a:t>Practice Guides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>
                <a:hlinkClick r:id="rId3"/>
              </a:rPr>
              <a:t>www.theiia.org</a:t>
            </a:r>
            <a:endParaRPr lang="en-US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475418-C514-64FF-55AD-AFC24B23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33" y="2999608"/>
            <a:ext cx="2977319" cy="229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8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45069CD6-19AA-6655-63A7-F01CAFFA9FE8}"/>
                  </a:ext>
                </a:extLst>
              </p:cNvPr>
              <p:cNvGraphicFramePr/>
              <p:nvPr/>
            </p:nvGraphicFramePr>
            <p:xfrm>
              <a:off x="-1116423" y="393440"/>
              <a:ext cx="11559646" cy="757709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45069CD6-19AA-6655-63A7-F01CAFFA9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16423" y="393440"/>
                <a:ext cx="11559646" cy="757709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Subtitle 2, chunk 1">
            <a:extLst>
              <a:ext uri="{FF2B5EF4-FFF2-40B4-BE49-F238E27FC236}">
                <a16:creationId xmlns:a16="http://schemas.microsoft.com/office/drawing/2014/main" id="{DA821C7F-6512-C213-C356-742704182DEA}"/>
              </a:ext>
            </a:extLst>
          </p:cNvPr>
          <p:cNvSpPr txBox="1"/>
          <p:nvPr/>
        </p:nvSpPr>
        <p:spPr>
          <a:xfrm>
            <a:off x="326675" y="5115749"/>
            <a:ext cx="2166647" cy="169277"/>
          </a:xfrm>
          <a:prstGeom prst="wedgeRectCallou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AMERICA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F55E77-4633-870D-B2C1-5A3ADEEE7966}"/>
              </a:ext>
            </a:extLst>
          </p:cNvPr>
          <p:cNvGrpSpPr/>
          <p:nvPr/>
        </p:nvGrpSpPr>
        <p:grpSpPr>
          <a:xfrm>
            <a:off x="10015471" y="4142232"/>
            <a:ext cx="2039772" cy="1185808"/>
            <a:chOff x="7938515" y="5513377"/>
            <a:chExt cx="1516166" cy="881413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94BFCDCE-7C8F-E0AA-EBDA-015854DD24D9}"/>
                </a:ext>
              </a:extLst>
            </p:cNvPr>
            <p:cNvSpPr/>
            <p:nvPr/>
          </p:nvSpPr>
          <p:spPr>
            <a:xfrm>
              <a:off x="7938515" y="5513377"/>
              <a:ext cx="1510139" cy="881413"/>
            </a:xfrm>
            <a:prstGeom prst="roundRect">
              <a:avLst/>
            </a:prstGeom>
            <a:solidFill>
              <a:srgbClr val="A2C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C38625-9EA0-E054-1EB4-8C4288F9191A}"/>
                </a:ext>
              </a:extLst>
            </p:cNvPr>
            <p:cNvSpPr txBox="1"/>
            <p:nvPr/>
          </p:nvSpPr>
          <p:spPr>
            <a:xfrm>
              <a:off x="7944542" y="5641967"/>
              <a:ext cx="1498084" cy="39749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170+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69E54B-618F-4472-DC29-780347F39C25}"/>
                </a:ext>
              </a:extLst>
            </p:cNvPr>
            <p:cNvSpPr txBox="1"/>
            <p:nvPr/>
          </p:nvSpPr>
          <p:spPr>
            <a:xfrm>
              <a:off x="7938515" y="6083421"/>
              <a:ext cx="1516166" cy="1601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Countries &amp; Territories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937EAA-1D02-C82B-158D-7269859B5820}"/>
              </a:ext>
            </a:extLst>
          </p:cNvPr>
          <p:cNvGrpSpPr/>
          <p:nvPr/>
        </p:nvGrpSpPr>
        <p:grpSpPr>
          <a:xfrm>
            <a:off x="10015471" y="2848223"/>
            <a:ext cx="2039772" cy="1185808"/>
            <a:chOff x="6322779" y="5513377"/>
            <a:chExt cx="1516166" cy="881413"/>
          </a:xfrm>
        </p:grpSpPr>
        <p:sp>
          <p:nvSpPr>
            <p:cNvPr id="14" name="Rounded Rectangle 1">
              <a:extLst>
                <a:ext uri="{FF2B5EF4-FFF2-40B4-BE49-F238E27FC236}">
                  <a16:creationId xmlns:a16="http://schemas.microsoft.com/office/drawing/2014/main" id="{BFF7022B-B692-1733-572A-6CF807D7778D}"/>
                </a:ext>
              </a:extLst>
            </p:cNvPr>
            <p:cNvSpPr/>
            <p:nvPr/>
          </p:nvSpPr>
          <p:spPr>
            <a:xfrm>
              <a:off x="6322779" y="5513377"/>
              <a:ext cx="1510139" cy="881413"/>
            </a:xfrm>
            <a:prstGeom prst="roundRect">
              <a:avLst/>
            </a:prstGeom>
            <a:solidFill>
              <a:srgbClr val="31A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10C4A-BA44-C7FB-C516-0D2B3CF32000}"/>
                </a:ext>
              </a:extLst>
            </p:cNvPr>
            <p:cNvSpPr txBox="1"/>
            <p:nvPr/>
          </p:nvSpPr>
          <p:spPr>
            <a:xfrm>
              <a:off x="6328806" y="5641967"/>
              <a:ext cx="1498084" cy="39749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195,000+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0EBE1F-942A-351B-DB3F-33B484AA99E3}"/>
                </a:ext>
              </a:extLst>
            </p:cNvPr>
            <p:cNvSpPr txBox="1"/>
            <p:nvPr/>
          </p:nvSpPr>
          <p:spPr>
            <a:xfrm>
              <a:off x="6322779" y="6083421"/>
              <a:ext cx="1516166" cy="1601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CIA’s Awarded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55D5433-3BD7-A1AC-E2CD-C5D9C3E23891}"/>
              </a:ext>
            </a:extLst>
          </p:cNvPr>
          <p:cNvGrpSpPr/>
          <p:nvPr/>
        </p:nvGrpSpPr>
        <p:grpSpPr>
          <a:xfrm>
            <a:off x="10015471" y="5436241"/>
            <a:ext cx="2039772" cy="1185808"/>
            <a:chOff x="7938515" y="4527956"/>
            <a:chExt cx="1516166" cy="881413"/>
          </a:xfrm>
        </p:grpSpPr>
        <p:sp>
          <p:nvSpPr>
            <p:cNvPr id="11" name="Rounded Rectangle 1">
              <a:extLst>
                <a:ext uri="{FF2B5EF4-FFF2-40B4-BE49-F238E27FC236}">
                  <a16:creationId xmlns:a16="http://schemas.microsoft.com/office/drawing/2014/main" id="{4C974E7B-3245-CFEE-BC3E-7281025A605A}"/>
                </a:ext>
              </a:extLst>
            </p:cNvPr>
            <p:cNvSpPr/>
            <p:nvPr/>
          </p:nvSpPr>
          <p:spPr>
            <a:xfrm>
              <a:off x="7938515" y="4527956"/>
              <a:ext cx="1510139" cy="88141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F6FEAF-7FFE-3A5D-0395-05D2A2C07A5B}"/>
                </a:ext>
              </a:extLst>
            </p:cNvPr>
            <p:cNvSpPr txBox="1"/>
            <p:nvPr/>
          </p:nvSpPr>
          <p:spPr>
            <a:xfrm>
              <a:off x="7944542" y="4656546"/>
              <a:ext cx="1498084" cy="39749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609ABA-F8D5-1504-74C8-2148931848F3}"/>
                </a:ext>
              </a:extLst>
            </p:cNvPr>
            <p:cNvSpPr txBox="1"/>
            <p:nvPr/>
          </p:nvSpPr>
          <p:spPr>
            <a:xfrm>
              <a:off x="7938515" y="5098000"/>
              <a:ext cx="1516166" cy="1601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Institutes Worldwide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EF1C39-F397-3D70-0E52-24EC2A1CAFC3}"/>
              </a:ext>
            </a:extLst>
          </p:cNvPr>
          <p:cNvGrpSpPr/>
          <p:nvPr/>
        </p:nvGrpSpPr>
        <p:grpSpPr>
          <a:xfrm>
            <a:off x="10015471" y="1554214"/>
            <a:ext cx="2039772" cy="1185808"/>
            <a:chOff x="6322779" y="4527956"/>
            <a:chExt cx="1516166" cy="881413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13B543F0-18C4-7023-0908-3DDA2EE56DDD}"/>
                </a:ext>
              </a:extLst>
            </p:cNvPr>
            <p:cNvSpPr/>
            <p:nvPr/>
          </p:nvSpPr>
          <p:spPr>
            <a:xfrm>
              <a:off x="6322779" y="4527956"/>
              <a:ext cx="1510139" cy="881413"/>
            </a:xfrm>
            <a:prstGeom prst="roundRect">
              <a:avLst/>
            </a:prstGeom>
            <a:solidFill>
              <a:srgbClr val="003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480ED6-40C6-CFCC-1EE5-E7236FAB2CB5}"/>
                </a:ext>
              </a:extLst>
            </p:cNvPr>
            <p:cNvSpPr txBox="1"/>
            <p:nvPr/>
          </p:nvSpPr>
          <p:spPr>
            <a:xfrm>
              <a:off x="6328806" y="4656546"/>
              <a:ext cx="1498084" cy="39749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245,000+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1F1DD9-17AD-004C-0B96-2E35AAE01BB8}"/>
                </a:ext>
              </a:extLst>
            </p:cNvPr>
            <p:cNvSpPr txBox="1"/>
            <p:nvPr/>
          </p:nvSpPr>
          <p:spPr>
            <a:xfrm>
              <a:off x="6322779" y="5098000"/>
              <a:ext cx="1516166" cy="1601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548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Members</a:t>
              </a:r>
            </a:p>
          </p:txBody>
        </p:sp>
      </p:grpSp>
      <p:sp>
        <p:nvSpPr>
          <p:cNvPr id="24" name="Subtitle 2, chunk 2">
            <a:extLst>
              <a:ext uri="{FF2B5EF4-FFF2-40B4-BE49-F238E27FC236}">
                <a16:creationId xmlns:a16="http://schemas.microsoft.com/office/drawing/2014/main" id="{0AB7E78C-9DD0-1E9E-8041-99EBD2A30078}"/>
              </a:ext>
            </a:extLst>
          </p:cNvPr>
          <p:cNvSpPr txBox="1"/>
          <p:nvPr/>
        </p:nvSpPr>
        <p:spPr>
          <a:xfrm>
            <a:off x="326675" y="5383485"/>
            <a:ext cx="2166647" cy="169277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&amp; SOUTH AMERICA</a:t>
            </a:r>
          </a:p>
        </p:txBody>
      </p:sp>
      <p:sp>
        <p:nvSpPr>
          <p:cNvPr id="25" name="Subtitle 2, chunk 3">
            <a:extLst>
              <a:ext uri="{FF2B5EF4-FFF2-40B4-BE49-F238E27FC236}">
                <a16:creationId xmlns:a16="http://schemas.microsoft.com/office/drawing/2014/main" id="{3544B8D5-80FF-4CF9-BCC7-89FD05F1A0B3}"/>
              </a:ext>
            </a:extLst>
          </p:cNvPr>
          <p:cNvSpPr txBox="1"/>
          <p:nvPr/>
        </p:nvSpPr>
        <p:spPr>
          <a:xfrm>
            <a:off x="326675" y="5651221"/>
            <a:ext cx="2166647" cy="169277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</a:t>
            </a:r>
          </a:p>
        </p:txBody>
      </p:sp>
      <p:sp>
        <p:nvSpPr>
          <p:cNvPr id="26" name="Subtitle 2, chunk 4">
            <a:extLst>
              <a:ext uri="{FF2B5EF4-FFF2-40B4-BE49-F238E27FC236}">
                <a16:creationId xmlns:a16="http://schemas.microsoft.com/office/drawing/2014/main" id="{CD6715BC-61FE-B481-8C02-98ACF1EB6901}"/>
              </a:ext>
            </a:extLst>
          </p:cNvPr>
          <p:cNvSpPr txBox="1"/>
          <p:nvPr/>
        </p:nvSpPr>
        <p:spPr>
          <a:xfrm>
            <a:off x="326675" y="5918957"/>
            <a:ext cx="2166647" cy="169277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AFRICA</a:t>
            </a:r>
          </a:p>
        </p:txBody>
      </p:sp>
      <p:sp>
        <p:nvSpPr>
          <p:cNvPr id="27" name="Subtitle 2, chunk 5">
            <a:extLst>
              <a:ext uri="{FF2B5EF4-FFF2-40B4-BE49-F238E27FC236}">
                <a16:creationId xmlns:a16="http://schemas.microsoft.com/office/drawing/2014/main" id="{0196B4BD-A9C5-A338-86D5-BC164CED721B}"/>
              </a:ext>
            </a:extLst>
          </p:cNvPr>
          <p:cNvSpPr txBox="1"/>
          <p:nvPr/>
        </p:nvSpPr>
        <p:spPr>
          <a:xfrm>
            <a:off x="326675" y="6186693"/>
            <a:ext cx="2166647" cy="169277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ASIA PACIFIC</a:t>
            </a:r>
          </a:p>
        </p:txBody>
      </p:sp>
      <p:sp>
        <p:nvSpPr>
          <p:cNvPr id="28" name="Subtitle 2, chunk 6">
            <a:extLst>
              <a:ext uri="{FF2B5EF4-FFF2-40B4-BE49-F238E27FC236}">
                <a16:creationId xmlns:a16="http://schemas.microsoft.com/office/drawing/2014/main" id="{5E2D3456-3E6B-0DD4-2B52-4C265E3BB90B}"/>
              </a:ext>
            </a:extLst>
          </p:cNvPr>
          <p:cNvSpPr txBox="1"/>
          <p:nvPr/>
        </p:nvSpPr>
        <p:spPr>
          <a:xfrm>
            <a:off x="326675" y="6454429"/>
            <a:ext cx="2166647" cy="169277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sic Sans Bold" pitchFamily="2" charset="77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-32004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92024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6pPr>
            <a:lvl7pPr marL="224028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7pPr>
            <a:lvl8pPr marL="256032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>
                <a:solidFill>
                  <a:schemeClr val="accent1">
                    <a:lumMod val="75000"/>
                  </a:schemeClr>
                </a:solidFill>
              </a:defRPr>
            </a:lvl8pPr>
            <a:lvl9pPr marL="2880360" indent="-320040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 EAST</a:t>
            </a:r>
          </a:p>
        </p:txBody>
      </p:sp>
      <p:grpSp>
        <p:nvGrpSpPr>
          <p:cNvPr id="51" name="!!OneIIA">
            <a:extLst>
              <a:ext uri="{FF2B5EF4-FFF2-40B4-BE49-F238E27FC236}">
                <a16:creationId xmlns:a16="http://schemas.microsoft.com/office/drawing/2014/main" id="{A3CAFEAB-963B-D31F-29A5-D23DAE67E315}"/>
              </a:ext>
            </a:extLst>
          </p:cNvPr>
          <p:cNvGrpSpPr/>
          <p:nvPr/>
        </p:nvGrpSpPr>
        <p:grpSpPr>
          <a:xfrm>
            <a:off x="326675" y="4545496"/>
            <a:ext cx="1800712" cy="404646"/>
            <a:chOff x="2572905" y="1573569"/>
            <a:chExt cx="6862520" cy="1542108"/>
          </a:xfrm>
        </p:grpSpPr>
        <p:grpSp>
          <p:nvGrpSpPr>
            <p:cNvPr id="52" name="Graphic 25">
              <a:extLst>
                <a:ext uri="{FF2B5EF4-FFF2-40B4-BE49-F238E27FC236}">
                  <a16:creationId xmlns:a16="http://schemas.microsoft.com/office/drawing/2014/main" id="{9B3AF294-6C76-3ECA-DD32-629DFCDF759C}"/>
                </a:ext>
              </a:extLst>
            </p:cNvPr>
            <p:cNvGrpSpPr/>
            <p:nvPr/>
          </p:nvGrpSpPr>
          <p:grpSpPr>
            <a:xfrm>
              <a:off x="2593709" y="1573569"/>
              <a:ext cx="6841716" cy="1542108"/>
              <a:chOff x="2593709" y="1573569"/>
              <a:chExt cx="6841716" cy="1542108"/>
            </a:xfrm>
          </p:grpSpPr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94BC7C58-0C89-B06C-A5DC-0D6FDB8B0109}"/>
                  </a:ext>
                </a:extLst>
              </p:cNvPr>
              <p:cNvSpPr/>
              <p:nvPr/>
            </p:nvSpPr>
            <p:spPr>
              <a:xfrm>
                <a:off x="4417511" y="1995056"/>
                <a:ext cx="1118771" cy="1106822"/>
              </a:xfrm>
              <a:custGeom>
                <a:avLst/>
                <a:gdLst>
                  <a:gd name="connsiteX0" fmla="*/ 775587 w 1118771"/>
                  <a:gd name="connsiteY0" fmla="*/ 0 h 1106822"/>
                  <a:gd name="connsiteX1" fmla="*/ 1113513 w 1118771"/>
                  <a:gd name="connsiteY1" fmla="*/ 435139 h 1106822"/>
                  <a:gd name="connsiteX2" fmla="*/ 1030880 w 1118771"/>
                  <a:gd name="connsiteY2" fmla="*/ 1106823 h 1106822"/>
                  <a:gd name="connsiteX3" fmla="*/ 711215 w 1118771"/>
                  <a:gd name="connsiteY3" fmla="*/ 1106823 h 1106822"/>
                  <a:gd name="connsiteX4" fmla="*/ 786451 w 1118771"/>
                  <a:gd name="connsiteY4" fmla="*/ 491717 h 1106822"/>
                  <a:gd name="connsiteX5" fmla="*/ 633437 w 1118771"/>
                  <a:gd name="connsiteY5" fmla="*/ 273457 h 1106822"/>
                  <a:gd name="connsiteX6" fmla="*/ 389700 w 1118771"/>
                  <a:gd name="connsiteY6" fmla="*/ 530815 h 1106822"/>
                  <a:gd name="connsiteX7" fmla="*/ 318510 w 1118771"/>
                  <a:gd name="connsiteY7" fmla="*/ 1106823 h 1106822"/>
                  <a:gd name="connsiteX8" fmla="*/ 0 w 1118771"/>
                  <a:gd name="connsiteY8" fmla="*/ 1106823 h 1106822"/>
                  <a:gd name="connsiteX9" fmla="*/ 134985 w 1118771"/>
                  <a:gd name="connsiteY9" fmla="*/ 13914 h 1106822"/>
                  <a:gd name="connsiteX10" fmla="*/ 389123 w 1118771"/>
                  <a:gd name="connsiteY10" fmla="*/ 4485 h 1106822"/>
                  <a:gd name="connsiteX11" fmla="*/ 399177 w 1118771"/>
                  <a:gd name="connsiteY11" fmla="*/ 233439 h 1106822"/>
                  <a:gd name="connsiteX12" fmla="*/ 407267 w 1118771"/>
                  <a:gd name="connsiteY12" fmla="*/ 233439 h 1106822"/>
                  <a:gd name="connsiteX13" fmla="*/ 775472 w 1118771"/>
                  <a:gd name="connsiteY13" fmla="*/ 0 h 1106822"/>
                  <a:gd name="connsiteX14" fmla="*/ 775472 w 1118771"/>
                  <a:gd name="connsiteY14" fmla="*/ 0 h 110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8771" h="1106822">
                    <a:moveTo>
                      <a:pt x="775587" y="0"/>
                    </a:moveTo>
                    <a:cubicBezTo>
                      <a:pt x="1036774" y="0"/>
                      <a:pt x="1144832" y="187096"/>
                      <a:pt x="1113513" y="435139"/>
                    </a:cubicBezTo>
                    <a:lnTo>
                      <a:pt x="1030880" y="1106823"/>
                    </a:lnTo>
                    <a:lnTo>
                      <a:pt x="711215" y="1106823"/>
                    </a:lnTo>
                    <a:lnTo>
                      <a:pt x="786451" y="491717"/>
                    </a:lnTo>
                    <a:cubicBezTo>
                      <a:pt x="803671" y="360278"/>
                      <a:pt x="752473" y="273457"/>
                      <a:pt x="633437" y="273457"/>
                    </a:cubicBezTo>
                    <a:cubicBezTo>
                      <a:pt x="490939" y="273457"/>
                      <a:pt x="408769" y="406851"/>
                      <a:pt x="389700" y="530815"/>
                    </a:cubicBezTo>
                    <a:lnTo>
                      <a:pt x="318510" y="1106823"/>
                    </a:lnTo>
                    <a:lnTo>
                      <a:pt x="0" y="1106823"/>
                    </a:lnTo>
                    <a:lnTo>
                      <a:pt x="134985" y="13914"/>
                    </a:lnTo>
                    <a:lnTo>
                      <a:pt x="389123" y="4485"/>
                    </a:lnTo>
                    <a:cubicBezTo>
                      <a:pt x="402182" y="75551"/>
                      <a:pt x="403800" y="187211"/>
                      <a:pt x="399177" y="233439"/>
                    </a:cubicBezTo>
                    <a:lnTo>
                      <a:pt x="407267" y="233439"/>
                    </a:lnTo>
                    <a:cubicBezTo>
                      <a:pt x="473951" y="104300"/>
                      <a:pt x="588711" y="0"/>
                      <a:pt x="775472" y="0"/>
                    </a:cubicBezTo>
                    <a:lnTo>
                      <a:pt x="775472" y="0"/>
                    </a:ln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45CAE8-93F5-DBE5-E78F-071FF1D897DC}"/>
                  </a:ext>
                </a:extLst>
              </p:cNvPr>
              <p:cNvSpPr/>
              <p:nvPr/>
            </p:nvSpPr>
            <p:spPr>
              <a:xfrm>
                <a:off x="5595743" y="1994826"/>
                <a:ext cx="1048677" cy="1120851"/>
              </a:xfrm>
              <a:custGeom>
                <a:avLst/>
                <a:gdLst>
                  <a:gd name="connsiteX0" fmla="*/ 573109 w 1048677"/>
                  <a:gd name="connsiteY0" fmla="*/ 879478 h 1120851"/>
                  <a:gd name="connsiteX1" fmla="*/ 847934 w 1048677"/>
                  <a:gd name="connsiteY1" fmla="*/ 770349 h 1120851"/>
                  <a:gd name="connsiteX2" fmla="*/ 971015 w 1048677"/>
                  <a:gd name="connsiteY2" fmla="*/ 937896 h 1120851"/>
                  <a:gd name="connsiteX3" fmla="*/ 506425 w 1048677"/>
                  <a:gd name="connsiteY3" fmla="*/ 1120852 h 1120851"/>
                  <a:gd name="connsiteX4" fmla="*/ 0 w 1048677"/>
                  <a:gd name="connsiteY4" fmla="*/ 633160 h 1120851"/>
                  <a:gd name="connsiteX5" fmla="*/ 612865 w 1048677"/>
                  <a:gd name="connsiteY5" fmla="*/ 0 h 1120851"/>
                  <a:gd name="connsiteX6" fmla="*/ 1048678 w 1048677"/>
                  <a:gd name="connsiteY6" fmla="*/ 341764 h 1120851"/>
                  <a:gd name="connsiteX7" fmla="*/ 530002 w 1048677"/>
                  <a:gd name="connsiteY7" fmla="*/ 714116 h 1120851"/>
                  <a:gd name="connsiteX8" fmla="*/ 329835 w 1048677"/>
                  <a:gd name="connsiteY8" fmla="*/ 713311 h 1120851"/>
                  <a:gd name="connsiteX9" fmla="*/ 573225 w 1048677"/>
                  <a:gd name="connsiteY9" fmla="*/ 879248 h 1120851"/>
                  <a:gd name="connsiteX10" fmla="*/ 573225 w 1048677"/>
                  <a:gd name="connsiteY10" fmla="*/ 879248 h 1120851"/>
                  <a:gd name="connsiteX11" fmla="*/ 596223 w 1048677"/>
                  <a:gd name="connsiteY11" fmla="*/ 241604 h 1120851"/>
                  <a:gd name="connsiteX12" fmla="*/ 315158 w 1048677"/>
                  <a:gd name="connsiteY12" fmla="*/ 548984 h 1120851"/>
                  <a:gd name="connsiteX13" fmla="*/ 494291 w 1048677"/>
                  <a:gd name="connsiteY13" fmla="*/ 549904 h 1120851"/>
                  <a:gd name="connsiteX14" fmla="*/ 758021 w 1048677"/>
                  <a:gd name="connsiteY14" fmla="*/ 375802 h 1120851"/>
                  <a:gd name="connsiteX15" fmla="*/ 596107 w 1048677"/>
                  <a:gd name="connsiteY15" fmla="*/ 241604 h 1120851"/>
                  <a:gd name="connsiteX16" fmla="*/ 596107 w 1048677"/>
                  <a:gd name="connsiteY16" fmla="*/ 241604 h 112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8677" h="1120851">
                    <a:moveTo>
                      <a:pt x="573109" y="879478"/>
                    </a:moveTo>
                    <a:cubicBezTo>
                      <a:pt x="716531" y="879478"/>
                      <a:pt x="795581" y="821636"/>
                      <a:pt x="847934" y="770349"/>
                    </a:cubicBezTo>
                    <a:lnTo>
                      <a:pt x="971015" y="937896"/>
                    </a:lnTo>
                    <a:cubicBezTo>
                      <a:pt x="888961" y="1034031"/>
                      <a:pt x="724852" y="1120852"/>
                      <a:pt x="506425" y="1120852"/>
                    </a:cubicBezTo>
                    <a:cubicBezTo>
                      <a:pt x="181675" y="1120852"/>
                      <a:pt x="0" y="920186"/>
                      <a:pt x="0" y="633160"/>
                    </a:cubicBezTo>
                    <a:cubicBezTo>
                      <a:pt x="0" y="260578"/>
                      <a:pt x="267890" y="0"/>
                      <a:pt x="612865" y="0"/>
                    </a:cubicBezTo>
                    <a:cubicBezTo>
                      <a:pt x="884685" y="0"/>
                      <a:pt x="1048678" y="135579"/>
                      <a:pt x="1048678" y="341764"/>
                    </a:cubicBezTo>
                    <a:cubicBezTo>
                      <a:pt x="1048678" y="577388"/>
                      <a:pt x="856601" y="715266"/>
                      <a:pt x="530002" y="714116"/>
                    </a:cubicBezTo>
                    <a:lnTo>
                      <a:pt x="329835" y="713311"/>
                    </a:lnTo>
                    <a:cubicBezTo>
                      <a:pt x="361732" y="812781"/>
                      <a:pt x="440435" y="879248"/>
                      <a:pt x="573225" y="879248"/>
                    </a:cubicBezTo>
                    <a:lnTo>
                      <a:pt x="573225" y="879248"/>
                    </a:lnTo>
                    <a:close/>
                    <a:moveTo>
                      <a:pt x="596223" y="241604"/>
                    </a:moveTo>
                    <a:cubicBezTo>
                      <a:pt x="457424" y="241604"/>
                      <a:pt x="332262" y="340959"/>
                      <a:pt x="315158" y="548984"/>
                    </a:cubicBezTo>
                    <a:lnTo>
                      <a:pt x="494291" y="549904"/>
                    </a:lnTo>
                    <a:cubicBezTo>
                      <a:pt x="678624" y="550939"/>
                      <a:pt x="758021" y="485967"/>
                      <a:pt x="758021" y="375802"/>
                    </a:cubicBezTo>
                    <a:cubicBezTo>
                      <a:pt x="758021" y="295076"/>
                      <a:pt x="694111" y="241604"/>
                      <a:pt x="596107" y="241604"/>
                    </a:cubicBezTo>
                    <a:lnTo>
                      <a:pt x="596107" y="241604"/>
                    </a:ln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52674555-61BF-A407-EA9C-80FF3BF49865}"/>
                  </a:ext>
                </a:extLst>
              </p:cNvPr>
              <p:cNvSpPr/>
              <p:nvPr/>
            </p:nvSpPr>
            <p:spPr>
              <a:xfrm>
                <a:off x="7012856" y="1573601"/>
                <a:ext cx="323478" cy="1528277"/>
              </a:xfrm>
              <a:custGeom>
                <a:avLst/>
                <a:gdLst>
                  <a:gd name="connsiteX0" fmla="*/ 0 w 323478"/>
                  <a:gd name="connsiteY0" fmla="*/ 0 h 1528277"/>
                  <a:gd name="connsiteX1" fmla="*/ 323479 w 323478"/>
                  <a:gd name="connsiteY1" fmla="*/ 0 h 1528277"/>
                  <a:gd name="connsiteX2" fmla="*/ 323479 w 323478"/>
                  <a:gd name="connsiteY2" fmla="*/ 1528278 h 1528277"/>
                  <a:gd name="connsiteX3" fmla="*/ 0 w 323478"/>
                  <a:gd name="connsiteY3" fmla="*/ 1528278 h 1528277"/>
                  <a:gd name="connsiteX4" fmla="*/ 0 w 323478"/>
                  <a:gd name="connsiteY4" fmla="*/ 0 h 152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478" h="1528277">
                    <a:moveTo>
                      <a:pt x="0" y="0"/>
                    </a:moveTo>
                    <a:lnTo>
                      <a:pt x="323479" y="0"/>
                    </a:lnTo>
                    <a:lnTo>
                      <a:pt x="323479" y="1528278"/>
                    </a:lnTo>
                    <a:lnTo>
                      <a:pt x="0" y="15282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5CE1290B-F9B9-D1BA-5DF5-30515AE8CB42}"/>
                  </a:ext>
                </a:extLst>
              </p:cNvPr>
              <p:cNvSpPr/>
              <p:nvPr/>
            </p:nvSpPr>
            <p:spPr>
              <a:xfrm>
                <a:off x="7555108" y="1573601"/>
                <a:ext cx="323479" cy="1528277"/>
              </a:xfrm>
              <a:custGeom>
                <a:avLst/>
                <a:gdLst>
                  <a:gd name="connsiteX0" fmla="*/ 0 w 323479"/>
                  <a:gd name="connsiteY0" fmla="*/ 0 h 1528277"/>
                  <a:gd name="connsiteX1" fmla="*/ 323479 w 323479"/>
                  <a:gd name="connsiteY1" fmla="*/ 0 h 1528277"/>
                  <a:gd name="connsiteX2" fmla="*/ 323479 w 323479"/>
                  <a:gd name="connsiteY2" fmla="*/ 1528278 h 1528277"/>
                  <a:gd name="connsiteX3" fmla="*/ 0 w 323479"/>
                  <a:gd name="connsiteY3" fmla="*/ 1528278 h 1528277"/>
                  <a:gd name="connsiteX4" fmla="*/ 0 w 323479"/>
                  <a:gd name="connsiteY4" fmla="*/ 0 h 152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479" h="1528277">
                    <a:moveTo>
                      <a:pt x="0" y="0"/>
                    </a:moveTo>
                    <a:lnTo>
                      <a:pt x="323479" y="0"/>
                    </a:lnTo>
                    <a:lnTo>
                      <a:pt x="323479" y="1528278"/>
                    </a:lnTo>
                    <a:lnTo>
                      <a:pt x="0" y="15282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11F2D08-4889-1F7F-4CE5-00AA37EBCC76}"/>
                  </a:ext>
                </a:extLst>
              </p:cNvPr>
              <p:cNvSpPr/>
              <p:nvPr/>
            </p:nvSpPr>
            <p:spPr>
              <a:xfrm>
                <a:off x="7992539" y="1573601"/>
                <a:ext cx="1442885" cy="1528277"/>
              </a:xfrm>
              <a:custGeom>
                <a:avLst/>
                <a:gdLst>
                  <a:gd name="connsiteX0" fmla="*/ 1000717 w 1442885"/>
                  <a:gd name="connsiteY0" fmla="*/ 1201808 h 1528277"/>
                  <a:gd name="connsiteX1" fmla="*/ 444480 w 1442885"/>
                  <a:gd name="connsiteY1" fmla="*/ 1201808 h 1528277"/>
                  <a:gd name="connsiteX2" fmla="*/ 337463 w 1442885"/>
                  <a:gd name="connsiteY2" fmla="*/ 1528278 h 1528277"/>
                  <a:gd name="connsiteX3" fmla="*/ 0 w 1442885"/>
                  <a:gd name="connsiteY3" fmla="*/ 1528278 h 1528277"/>
                  <a:gd name="connsiteX4" fmla="*/ 544564 w 1442885"/>
                  <a:gd name="connsiteY4" fmla="*/ 0 h 1528277"/>
                  <a:gd name="connsiteX5" fmla="*/ 900634 w 1442885"/>
                  <a:gd name="connsiteY5" fmla="*/ 0 h 1528277"/>
                  <a:gd name="connsiteX6" fmla="*/ 1442886 w 1442885"/>
                  <a:gd name="connsiteY6" fmla="*/ 1528278 h 1528277"/>
                  <a:gd name="connsiteX7" fmla="*/ 1107734 w 1442885"/>
                  <a:gd name="connsiteY7" fmla="*/ 1528278 h 1528277"/>
                  <a:gd name="connsiteX8" fmla="*/ 1000717 w 1442885"/>
                  <a:gd name="connsiteY8" fmla="*/ 1201808 h 1528277"/>
                  <a:gd name="connsiteX9" fmla="*/ 921552 w 1442885"/>
                  <a:gd name="connsiteY9" fmla="*/ 953995 h 1528277"/>
                  <a:gd name="connsiteX10" fmla="*/ 772582 w 1442885"/>
                  <a:gd name="connsiteY10" fmla="*/ 500111 h 1528277"/>
                  <a:gd name="connsiteX11" fmla="*/ 726008 w 1442885"/>
                  <a:gd name="connsiteY11" fmla="*/ 326470 h 1528277"/>
                  <a:gd name="connsiteX12" fmla="*/ 719074 w 1442885"/>
                  <a:gd name="connsiteY12" fmla="*/ 326470 h 1528277"/>
                  <a:gd name="connsiteX13" fmla="*/ 672499 w 1442885"/>
                  <a:gd name="connsiteY13" fmla="*/ 502411 h 1528277"/>
                  <a:gd name="connsiteX14" fmla="*/ 525842 w 1442885"/>
                  <a:gd name="connsiteY14" fmla="*/ 953995 h 1528277"/>
                  <a:gd name="connsiteX15" fmla="*/ 921436 w 1442885"/>
                  <a:gd name="connsiteY15" fmla="*/ 953995 h 152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2885" h="1528277">
                    <a:moveTo>
                      <a:pt x="1000717" y="1201808"/>
                    </a:moveTo>
                    <a:lnTo>
                      <a:pt x="444480" y="1201808"/>
                    </a:lnTo>
                    <a:lnTo>
                      <a:pt x="337463" y="1528278"/>
                    </a:lnTo>
                    <a:lnTo>
                      <a:pt x="0" y="1528278"/>
                    </a:lnTo>
                    <a:lnTo>
                      <a:pt x="544564" y="0"/>
                    </a:lnTo>
                    <a:lnTo>
                      <a:pt x="900634" y="0"/>
                    </a:lnTo>
                    <a:lnTo>
                      <a:pt x="1442886" y="1528278"/>
                    </a:lnTo>
                    <a:lnTo>
                      <a:pt x="1107734" y="1528278"/>
                    </a:lnTo>
                    <a:lnTo>
                      <a:pt x="1000717" y="1201808"/>
                    </a:lnTo>
                    <a:close/>
                    <a:moveTo>
                      <a:pt x="921552" y="953995"/>
                    </a:moveTo>
                    <a:lnTo>
                      <a:pt x="772582" y="500111"/>
                    </a:lnTo>
                    <a:cubicBezTo>
                      <a:pt x="756287" y="451469"/>
                      <a:pt x="737680" y="384312"/>
                      <a:pt x="726008" y="326470"/>
                    </a:cubicBezTo>
                    <a:lnTo>
                      <a:pt x="719074" y="326470"/>
                    </a:lnTo>
                    <a:cubicBezTo>
                      <a:pt x="709713" y="384312"/>
                      <a:pt x="688794" y="451469"/>
                      <a:pt x="672499" y="502411"/>
                    </a:cubicBezTo>
                    <a:lnTo>
                      <a:pt x="525842" y="953995"/>
                    </a:lnTo>
                    <a:lnTo>
                      <a:pt x="921436" y="953995"/>
                    </a:ln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954AB3A5-7260-794E-AE11-E0CF8FFAE4F7}"/>
                  </a:ext>
                </a:extLst>
              </p:cNvPr>
              <p:cNvSpPr/>
              <p:nvPr/>
            </p:nvSpPr>
            <p:spPr>
              <a:xfrm>
                <a:off x="3438803" y="2900919"/>
                <a:ext cx="524997" cy="201091"/>
              </a:xfrm>
              <a:custGeom>
                <a:avLst/>
                <a:gdLst>
                  <a:gd name="connsiteX0" fmla="*/ 161632 w 524997"/>
                  <a:gd name="connsiteY0" fmla="*/ 9148 h 201091"/>
                  <a:gd name="connsiteX1" fmla="*/ 494703 w 524997"/>
                  <a:gd name="connsiteY1" fmla="*/ 408 h 201091"/>
                  <a:gd name="connsiteX2" fmla="*/ 512617 w 524997"/>
                  <a:gd name="connsiteY2" fmla="*/ 47901 h 201091"/>
                  <a:gd name="connsiteX3" fmla="*/ 26416 w 524997"/>
                  <a:gd name="connsiteY3" fmla="*/ 201074 h 201091"/>
                  <a:gd name="connsiteX4" fmla="*/ 5266 w 524997"/>
                  <a:gd name="connsiteY4" fmla="*/ 160596 h 201091"/>
                  <a:gd name="connsiteX5" fmla="*/ 99456 w 524997"/>
                  <a:gd name="connsiteY5" fmla="*/ 30192 h 201091"/>
                  <a:gd name="connsiteX6" fmla="*/ 161748 w 524997"/>
                  <a:gd name="connsiteY6" fmla="*/ 9263 h 20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4997" h="201091">
                    <a:moveTo>
                      <a:pt x="161632" y="9148"/>
                    </a:moveTo>
                    <a:cubicBezTo>
                      <a:pt x="228893" y="16508"/>
                      <a:pt x="357638" y="23292"/>
                      <a:pt x="494703" y="408"/>
                    </a:cubicBezTo>
                    <a:cubicBezTo>
                      <a:pt x="522787" y="-4306"/>
                      <a:pt x="536771" y="33067"/>
                      <a:pt x="512617" y="47901"/>
                    </a:cubicBezTo>
                    <a:cubicBezTo>
                      <a:pt x="392309" y="121728"/>
                      <a:pt x="200001" y="202454"/>
                      <a:pt x="26416" y="201074"/>
                    </a:cubicBezTo>
                    <a:cubicBezTo>
                      <a:pt x="5613" y="200959"/>
                      <a:pt x="-8024" y="176465"/>
                      <a:pt x="5266" y="160596"/>
                    </a:cubicBezTo>
                    <a:cubicBezTo>
                      <a:pt x="37741" y="121842"/>
                      <a:pt x="76804" y="74235"/>
                      <a:pt x="99456" y="30192"/>
                    </a:cubicBezTo>
                    <a:cubicBezTo>
                      <a:pt x="99456" y="30192"/>
                      <a:pt x="110435" y="3628"/>
                      <a:pt x="161748" y="9263"/>
                    </a:cubicBez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3140AB8E-1B68-7B53-AB72-9849ED375635}"/>
                  </a:ext>
                </a:extLst>
              </p:cNvPr>
              <p:cNvSpPr/>
              <p:nvPr/>
            </p:nvSpPr>
            <p:spPr>
              <a:xfrm>
                <a:off x="2815208" y="2683616"/>
                <a:ext cx="632640" cy="364093"/>
              </a:xfrm>
              <a:custGeom>
                <a:avLst/>
                <a:gdLst>
                  <a:gd name="connsiteX0" fmla="*/ 612681 w 632640"/>
                  <a:gd name="connsiteY0" fmla="*/ 205522 h 364093"/>
                  <a:gd name="connsiteX1" fmla="*/ 41190 w 632640"/>
                  <a:gd name="connsiteY1" fmla="*/ 3821 h 364093"/>
                  <a:gd name="connsiteX2" fmla="*/ 3861 w 632640"/>
                  <a:gd name="connsiteY2" fmla="*/ 40620 h 364093"/>
                  <a:gd name="connsiteX3" fmla="*/ 450768 w 632640"/>
                  <a:gd name="connsiteY3" fmla="*/ 360650 h 364093"/>
                  <a:gd name="connsiteX4" fmla="*/ 522190 w 632640"/>
                  <a:gd name="connsiteY4" fmla="*/ 353405 h 364093"/>
                  <a:gd name="connsiteX5" fmla="*/ 626781 w 632640"/>
                  <a:gd name="connsiteY5" fmla="*/ 250140 h 364093"/>
                  <a:gd name="connsiteX6" fmla="*/ 612681 w 632640"/>
                  <a:gd name="connsiteY6" fmla="*/ 205522 h 3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640" h="364093">
                    <a:moveTo>
                      <a:pt x="612681" y="205522"/>
                    </a:moveTo>
                    <a:cubicBezTo>
                      <a:pt x="505780" y="181718"/>
                      <a:pt x="232111" y="113756"/>
                      <a:pt x="41190" y="3821"/>
                    </a:cubicBezTo>
                    <a:cubicBezTo>
                      <a:pt x="17036" y="-10093"/>
                      <a:pt x="-10238" y="16701"/>
                      <a:pt x="3861" y="40620"/>
                    </a:cubicBezTo>
                    <a:cubicBezTo>
                      <a:pt x="58179" y="132845"/>
                      <a:pt x="182069" y="276934"/>
                      <a:pt x="450768" y="360650"/>
                    </a:cubicBezTo>
                    <a:cubicBezTo>
                      <a:pt x="450768" y="360650"/>
                      <a:pt x="496072" y="372034"/>
                      <a:pt x="522190" y="353405"/>
                    </a:cubicBezTo>
                    <a:cubicBezTo>
                      <a:pt x="548887" y="336041"/>
                      <a:pt x="591879" y="304072"/>
                      <a:pt x="626781" y="250140"/>
                    </a:cubicBezTo>
                    <a:cubicBezTo>
                      <a:pt x="637991" y="232776"/>
                      <a:pt x="633022" y="210122"/>
                      <a:pt x="612681" y="205522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748BECC-744A-49B0-7DBA-31E0CC947CE9}"/>
                  </a:ext>
                </a:extLst>
              </p:cNvPr>
              <p:cNvSpPr/>
              <p:nvPr/>
            </p:nvSpPr>
            <p:spPr>
              <a:xfrm>
                <a:off x="3819400" y="2003496"/>
                <a:ext cx="549690" cy="337415"/>
              </a:xfrm>
              <a:custGeom>
                <a:avLst/>
                <a:gdLst>
                  <a:gd name="connsiteX0" fmla="*/ 493289 w 549690"/>
                  <a:gd name="connsiteY0" fmla="*/ 269156 h 337415"/>
                  <a:gd name="connsiteX1" fmla="*/ 549687 w 549690"/>
                  <a:gd name="connsiteY1" fmla="*/ 38707 h 337415"/>
                  <a:gd name="connsiteX2" fmla="*/ 501726 w 549690"/>
                  <a:gd name="connsiteY2" fmla="*/ 529 h 337415"/>
                  <a:gd name="connsiteX3" fmla="*/ 83480 w 549690"/>
                  <a:gd name="connsiteY3" fmla="*/ 23643 h 337415"/>
                  <a:gd name="connsiteX4" fmla="*/ 41412 w 549690"/>
                  <a:gd name="connsiteY4" fmla="*/ 58946 h 337415"/>
                  <a:gd name="connsiteX5" fmla="*/ 385 w 549690"/>
                  <a:gd name="connsiteY5" fmla="*/ 288245 h 337415"/>
                  <a:gd name="connsiteX6" fmla="*/ 40257 w 549690"/>
                  <a:gd name="connsiteY6" fmla="*/ 333093 h 337415"/>
                  <a:gd name="connsiteX7" fmla="*/ 447986 w 549690"/>
                  <a:gd name="connsiteY7" fmla="*/ 309520 h 337415"/>
                  <a:gd name="connsiteX8" fmla="*/ 493289 w 549690"/>
                  <a:gd name="connsiteY8" fmla="*/ 269156 h 33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9690" h="337415">
                    <a:moveTo>
                      <a:pt x="493289" y="269156"/>
                    </a:moveTo>
                    <a:cubicBezTo>
                      <a:pt x="505540" y="224308"/>
                      <a:pt x="550150" y="65616"/>
                      <a:pt x="549687" y="38707"/>
                    </a:cubicBezTo>
                    <a:cubicBezTo>
                      <a:pt x="549225" y="13753"/>
                      <a:pt x="526458" y="-3266"/>
                      <a:pt x="501726" y="529"/>
                    </a:cubicBezTo>
                    <a:cubicBezTo>
                      <a:pt x="442439" y="9844"/>
                      <a:pt x="290696" y="26058"/>
                      <a:pt x="83480" y="23643"/>
                    </a:cubicBezTo>
                    <a:cubicBezTo>
                      <a:pt x="62099" y="23413"/>
                      <a:pt x="43493" y="37787"/>
                      <a:pt x="41412" y="58946"/>
                    </a:cubicBezTo>
                    <a:cubicBezTo>
                      <a:pt x="38754" y="85280"/>
                      <a:pt x="4315" y="259842"/>
                      <a:pt x="385" y="288245"/>
                    </a:cubicBezTo>
                    <a:cubicBezTo>
                      <a:pt x="-2966" y="312279"/>
                      <a:pt x="15987" y="330793"/>
                      <a:pt x="40257" y="333093"/>
                    </a:cubicBezTo>
                    <a:cubicBezTo>
                      <a:pt x="164725" y="344823"/>
                      <a:pt x="314734" y="331253"/>
                      <a:pt x="447986" y="309520"/>
                    </a:cubicBezTo>
                    <a:cubicBezTo>
                      <a:pt x="447986" y="309520"/>
                      <a:pt x="483928" y="302045"/>
                      <a:pt x="493289" y="269156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5DED018-6213-C115-3F64-BA4A3C0D949D}"/>
                  </a:ext>
                </a:extLst>
              </p:cNvPr>
              <p:cNvSpPr/>
              <p:nvPr/>
            </p:nvSpPr>
            <p:spPr>
              <a:xfrm>
                <a:off x="3200732" y="1617190"/>
                <a:ext cx="854384" cy="329512"/>
              </a:xfrm>
              <a:custGeom>
                <a:avLst/>
                <a:gdLst>
                  <a:gd name="connsiteX0" fmla="*/ 17399 w 854384"/>
                  <a:gd name="connsiteY0" fmla="*/ 108318 h 329512"/>
                  <a:gd name="connsiteX1" fmla="*/ 398547 w 854384"/>
                  <a:gd name="connsiteY1" fmla="*/ 275290 h 329512"/>
                  <a:gd name="connsiteX2" fmla="*/ 808241 w 854384"/>
                  <a:gd name="connsiteY2" fmla="*/ 328302 h 329512"/>
                  <a:gd name="connsiteX3" fmla="*/ 839676 w 854384"/>
                  <a:gd name="connsiteY3" fmla="*/ 245276 h 329512"/>
                  <a:gd name="connsiteX4" fmla="*/ 474592 w 854384"/>
                  <a:gd name="connsiteY4" fmla="*/ 32077 h 329512"/>
                  <a:gd name="connsiteX5" fmla="*/ 37392 w 854384"/>
                  <a:gd name="connsiteY5" fmla="*/ 24372 h 329512"/>
                  <a:gd name="connsiteX6" fmla="*/ 17283 w 854384"/>
                  <a:gd name="connsiteY6" fmla="*/ 108203 h 3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384" h="329512">
                    <a:moveTo>
                      <a:pt x="17399" y="108318"/>
                    </a:moveTo>
                    <a:cubicBezTo>
                      <a:pt x="65360" y="148566"/>
                      <a:pt x="165906" y="215148"/>
                      <a:pt x="398547" y="275290"/>
                    </a:cubicBezTo>
                    <a:cubicBezTo>
                      <a:pt x="616165" y="331522"/>
                      <a:pt x="742020" y="331752"/>
                      <a:pt x="808241" y="328302"/>
                    </a:cubicBezTo>
                    <a:cubicBezTo>
                      <a:pt x="850771" y="326118"/>
                      <a:pt x="869840" y="275290"/>
                      <a:pt x="839676" y="245276"/>
                    </a:cubicBezTo>
                    <a:cubicBezTo>
                      <a:pt x="776229" y="182259"/>
                      <a:pt x="649449" y="81869"/>
                      <a:pt x="474592" y="32077"/>
                    </a:cubicBezTo>
                    <a:cubicBezTo>
                      <a:pt x="289912" y="-20476"/>
                      <a:pt x="120949" y="2408"/>
                      <a:pt x="37392" y="24372"/>
                    </a:cubicBezTo>
                    <a:cubicBezTo>
                      <a:pt x="-1554" y="34606"/>
                      <a:pt x="-13111" y="82674"/>
                      <a:pt x="17283" y="108203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8AAEB8DB-7837-AAC8-3BAA-26B0CD2E03E9}"/>
                  </a:ext>
                </a:extLst>
              </p:cNvPr>
              <p:cNvSpPr/>
              <p:nvPr/>
            </p:nvSpPr>
            <p:spPr>
              <a:xfrm>
                <a:off x="2593709" y="1573569"/>
                <a:ext cx="1183016" cy="878380"/>
              </a:xfrm>
              <a:custGeom>
                <a:avLst/>
                <a:gdLst>
                  <a:gd name="connsiteX0" fmla="*/ 13522 w 1183016"/>
                  <a:gd name="connsiteY0" fmla="*/ 365829 h 878380"/>
                  <a:gd name="connsiteX1" fmla="*/ 0 w 1183016"/>
                  <a:gd name="connsiteY1" fmla="*/ 326271 h 878380"/>
                  <a:gd name="connsiteX2" fmla="*/ 1849 w 1183016"/>
                  <a:gd name="connsiteY2" fmla="*/ 310862 h 878380"/>
                  <a:gd name="connsiteX3" fmla="*/ 155441 w 1183016"/>
                  <a:gd name="connsiteY3" fmla="*/ 17626 h 878380"/>
                  <a:gd name="connsiteX4" fmla="*/ 218889 w 1183016"/>
                  <a:gd name="connsiteY4" fmla="*/ 10956 h 878380"/>
                  <a:gd name="connsiteX5" fmla="*/ 1147837 w 1183016"/>
                  <a:gd name="connsiteY5" fmla="*/ 437011 h 878380"/>
                  <a:gd name="connsiteX6" fmla="*/ 1182739 w 1183016"/>
                  <a:gd name="connsiteY6" fmla="*/ 484389 h 878380"/>
                  <a:gd name="connsiteX7" fmla="*/ 1103458 w 1183016"/>
                  <a:gd name="connsiteY7" fmla="*/ 848001 h 878380"/>
                  <a:gd name="connsiteX8" fmla="*/ 1055150 w 1183016"/>
                  <a:gd name="connsiteY8" fmla="*/ 877785 h 878380"/>
                  <a:gd name="connsiteX9" fmla="*/ 13522 w 1183016"/>
                  <a:gd name="connsiteY9" fmla="*/ 365829 h 87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3016" h="878380">
                    <a:moveTo>
                      <a:pt x="13522" y="365829"/>
                    </a:moveTo>
                    <a:cubicBezTo>
                      <a:pt x="4969" y="354905"/>
                      <a:pt x="0" y="341220"/>
                      <a:pt x="0" y="326271"/>
                    </a:cubicBezTo>
                    <a:cubicBezTo>
                      <a:pt x="0" y="320981"/>
                      <a:pt x="578" y="315692"/>
                      <a:pt x="1849" y="310862"/>
                    </a:cubicBezTo>
                    <a:cubicBezTo>
                      <a:pt x="30857" y="196442"/>
                      <a:pt x="103435" y="89497"/>
                      <a:pt x="155441" y="17626"/>
                    </a:cubicBezTo>
                    <a:cubicBezTo>
                      <a:pt x="170349" y="-2958"/>
                      <a:pt x="199935" y="-5948"/>
                      <a:pt x="218889" y="10956"/>
                    </a:cubicBezTo>
                    <a:cubicBezTo>
                      <a:pt x="551267" y="307182"/>
                      <a:pt x="1012273" y="411712"/>
                      <a:pt x="1147837" y="437011"/>
                    </a:cubicBezTo>
                    <a:cubicBezTo>
                      <a:pt x="1170142" y="441151"/>
                      <a:pt x="1185281" y="461850"/>
                      <a:pt x="1182739" y="484389"/>
                    </a:cubicBezTo>
                    <a:cubicBezTo>
                      <a:pt x="1165634" y="634111"/>
                      <a:pt x="1123798" y="782109"/>
                      <a:pt x="1103458" y="848001"/>
                    </a:cubicBezTo>
                    <a:cubicBezTo>
                      <a:pt x="1097102" y="868585"/>
                      <a:pt x="1076415" y="881350"/>
                      <a:pt x="1055150" y="877785"/>
                    </a:cubicBezTo>
                    <a:cubicBezTo>
                      <a:pt x="444249" y="775210"/>
                      <a:pt x="137181" y="507042"/>
                      <a:pt x="13522" y="365829"/>
                    </a:cubicBez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5051DDC2-B2D0-5E05-2F05-A5C437F0A898}"/>
                  </a:ext>
                </a:extLst>
              </p:cNvPr>
              <p:cNvSpPr/>
              <p:nvPr/>
            </p:nvSpPr>
            <p:spPr>
              <a:xfrm>
                <a:off x="2613396" y="2124547"/>
                <a:ext cx="1427470" cy="717527"/>
              </a:xfrm>
              <a:custGeom>
                <a:avLst/>
                <a:gdLst>
                  <a:gd name="connsiteX0" fmla="*/ 46534 w 1427470"/>
                  <a:gd name="connsiteY0" fmla="*/ 346471 h 717527"/>
                  <a:gd name="connsiteX1" fmla="*/ 14637 w 1427470"/>
                  <a:gd name="connsiteY1" fmla="*/ 292309 h 717527"/>
                  <a:gd name="connsiteX2" fmla="*/ 4582 w 1427470"/>
                  <a:gd name="connsiteY2" fmla="*/ 34721 h 717527"/>
                  <a:gd name="connsiteX3" fmla="*/ 66065 w 1427470"/>
                  <a:gd name="connsiteY3" fmla="*/ 7927 h 717527"/>
                  <a:gd name="connsiteX4" fmla="*/ 1388643 w 1427470"/>
                  <a:gd name="connsiteY4" fmla="*/ 441342 h 717527"/>
                  <a:gd name="connsiteX5" fmla="*/ 1424239 w 1427470"/>
                  <a:gd name="connsiteY5" fmla="*/ 494469 h 717527"/>
                  <a:gd name="connsiteX6" fmla="*/ 1306935 w 1427470"/>
                  <a:gd name="connsiteY6" fmla="*/ 682255 h 717527"/>
                  <a:gd name="connsiteX7" fmla="*/ 1236554 w 1427470"/>
                  <a:gd name="connsiteY7" fmla="*/ 717098 h 717527"/>
                  <a:gd name="connsiteX8" fmla="*/ 46534 w 1427470"/>
                  <a:gd name="connsiteY8" fmla="*/ 346471 h 71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7470" h="717527">
                    <a:moveTo>
                      <a:pt x="46534" y="346471"/>
                    </a:moveTo>
                    <a:cubicBezTo>
                      <a:pt x="29892" y="333362"/>
                      <a:pt x="18220" y="314043"/>
                      <a:pt x="14637" y="292309"/>
                    </a:cubicBezTo>
                    <a:cubicBezTo>
                      <a:pt x="-4779" y="198128"/>
                      <a:pt x="-1196" y="98543"/>
                      <a:pt x="4582" y="34721"/>
                    </a:cubicBezTo>
                    <a:cubicBezTo>
                      <a:pt x="7356" y="4822"/>
                      <a:pt x="42027" y="-10357"/>
                      <a:pt x="66065" y="7927"/>
                    </a:cubicBezTo>
                    <a:cubicBezTo>
                      <a:pt x="612709" y="422712"/>
                      <a:pt x="1207315" y="445136"/>
                      <a:pt x="1388643" y="441342"/>
                    </a:cubicBezTo>
                    <a:cubicBezTo>
                      <a:pt x="1416495" y="440766"/>
                      <a:pt x="1435333" y="469055"/>
                      <a:pt x="1424239" y="494469"/>
                    </a:cubicBezTo>
                    <a:cubicBezTo>
                      <a:pt x="1391879" y="568410"/>
                      <a:pt x="1339064" y="641317"/>
                      <a:pt x="1306935" y="682255"/>
                    </a:cubicBezTo>
                    <a:cubicBezTo>
                      <a:pt x="1289947" y="703874"/>
                      <a:pt x="1264175" y="716523"/>
                      <a:pt x="1236554" y="717098"/>
                    </a:cubicBezTo>
                    <a:cubicBezTo>
                      <a:pt x="611669" y="730553"/>
                      <a:pt x="152280" y="423862"/>
                      <a:pt x="46534" y="346471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aphic 25">
              <a:extLst>
                <a:ext uri="{FF2B5EF4-FFF2-40B4-BE49-F238E27FC236}">
                  <a16:creationId xmlns:a16="http://schemas.microsoft.com/office/drawing/2014/main" id="{C67CDC05-6003-3827-2CDC-D58D40E483BB}"/>
                </a:ext>
              </a:extLst>
            </p:cNvPr>
            <p:cNvGrpSpPr/>
            <p:nvPr/>
          </p:nvGrpSpPr>
          <p:grpSpPr>
            <a:xfrm>
              <a:off x="2572905" y="1575572"/>
              <a:ext cx="1788930" cy="1540105"/>
              <a:chOff x="2593709" y="1573569"/>
              <a:chExt cx="1775381" cy="1528441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A05A89D-A9E1-1CA3-66CB-ED9320AA05FC}"/>
                  </a:ext>
                </a:extLst>
              </p:cNvPr>
              <p:cNvSpPr/>
              <p:nvPr/>
            </p:nvSpPr>
            <p:spPr>
              <a:xfrm>
                <a:off x="3438803" y="2900919"/>
                <a:ext cx="524997" cy="201091"/>
              </a:xfrm>
              <a:custGeom>
                <a:avLst/>
                <a:gdLst>
                  <a:gd name="connsiteX0" fmla="*/ 161632 w 524997"/>
                  <a:gd name="connsiteY0" fmla="*/ 9148 h 201091"/>
                  <a:gd name="connsiteX1" fmla="*/ 494703 w 524997"/>
                  <a:gd name="connsiteY1" fmla="*/ 408 h 201091"/>
                  <a:gd name="connsiteX2" fmla="*/ 512617 w 524997"/>
                  <a:gd name="connsiteY2" fmla="*/ 47901 h 201091"/>
                  <a:gd name="connsiteX3" fmla="*/ 26416 w 524997"/>
                  <a:gd name="connsiteY3" fmla="*/ 201074 h 201091"/>
                  <a:gd name="connsiteX4" fmla="*/ 5266 w 524997"/>
                  <a:gd name="connsiteY4" fmla="*/ 160596 h 201091"/>
                  <a:gd name="connsiteX5" fmla="*/ 99456 w 524997"/>
                  <a:gd name="connsiteY5" fmla="*/ 30192 h 201091"/>
                  <a:gd name="connsiteX6" fmla="*/ 161748 w 524997"/>
                  <a:gd name="connsiteY6" fmla="*/ 9263 h 20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4997" h="201091">
                    <a:moveTo>
                      <a:pt x="161632" y="9148"/>
                    </a:moveTo>
                    <a:cubicBezTo>
                      <a:pt x="228893" y="16508"/>
                      <a:pt x="357638" y="23292"/>
                      <a:pt x="494703" y="408"/>
                    </a:cubicBezTo>
                    <a:cubicBezTo>
                      <a:pt x="522787" y="-4306"/>
                      <a:pt x="536771" y="33067"/>
                      <a:pt x="512617" y="47901"/>
                    </a:cubicBezTo>
                    <a:cubicBezTo>
                      <a:pt x="392309" y="121728"/>
                      <a:pt x="200001" y="202454"/>
                      <a:pt x="26416" y="201074"/>
                    </a:cubicBezTo>
                    <a:cubicBezTo>
                      <a:pt x="5613" y="200959"/>
                      <a:pt x="-8024" y="176465"/>
                      <a:pt x="5266" y="160596"/>
                    </a:cubicBezTo>
                    <a:cubicBezTo>
                      <a:pt x="37741" y="121842"/>
                      <a:pt x="76804" y="74235"/>
                      <a:pt x="99456" y="30192"/>
                    </a:cubicBezTo>
                    <a:cubicBezTo>
                      <a:pt x="99456" y="30192"/>
                      <a:pt x="110435" y="3628"/>
                      <a:pt x="161748" y="9263"/>
                    </a:cubicBez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9657D1E3-4062-77C8-F2DE-7311392FB6D3}"/>
                  </a:ext>
                </a:extLst>
              </p:cNvPr>
              <p:cNvSpPr/>
              <p:nvPr/>
            </p:nvSpPr>
            <p:spPr>
              <a:xfrm>
                <a:off x="2815208" y="2683616"/>
                <a:ext cx="632640" cy="364093"/>
              </a:xfrm>
              <a:custGeom>
                <a:avLst/>
                <a:gdLst>
                  <a:gd name="connsiteX0" fmla="*/ 612681 w 632640"/>
                  <a:gd name="connsiteY0" fmla="*/ 205522 h 364093"/>
                  <a:gd name="connsiteX1" fmla="*/ 41190 w 632640"/>
                  <a:gd name="connsiteY1" fmla="*/ 3821 h 364093"/>
                  <a:gd name="connsiteX2" fmla="*/ 3861 w 632640"/>
                  <a:gd name="connsiteY2" fmla="*/ 40620 h 364093"/>
                  <a:gd name="connsiteX3" fmla="*/ 450768 w 632640"/>
                  <a:gd name="connsiteY3" fmla="*/ 360650 h 364093"/>
                  <a:gd name="connsiteX4" fmla="*/ 522190 w 632640"/>
                  <a:gd name="connsiteY4" fmla="*/ 353405 h 364093"/>
                  <a:gd name="connsiteX5" fmla="*/ 626781 w 632640"/>
                  <a:gd name="connsiteY5" fmla="*/ 250140 h 364093"/>
                  <a:gd name="connsiteX6" fmla="*/ 612681 w 632640"/>
                  <a:gd name="connsiteY6" fmla="*/ 205522 h 3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640" h="364093">
                    <a:moveTo>
                      <a:pt x="612681" y="205522"/>
                    </a:moveTo>
                    <a:cubicBezTo>
                      <a:pt x="505780" y="181718"/>
                      <a:pt x="232111" y="113756"/>
                      <a:pt x="41190" y="3821"/>
                    </a:cubicBezTo>
                    <a:cubicBezTo>
                      <a:pt x="17036" y="-10093"/>
                      <a:pt x="-10238" y="16701"/>
                      <a:pt x="3861" y="40620"/>
                    </a:cubicBezTo>
                    <a:cubicBezTo>
                      <a:pt x="58179" y="132845"/>
                      <a:pt x="182069" y="276934"/>
                      <a:pt x="450768" y="360650"/>
                    </a:cubicBezTo>
                    <a:cubicBezTo>
                      <a:pt x="450768" y="360650"/>
                      <a:pt x="496072" y="372034"/>
                      <a:pt x="522190" y="353405"/>
                    </a:cubicBezTo>
                    <a:cubicBezTo>
                      <a:pt x="548887" y="336041"/>
                      <a:pt x="591879" y="304072"/>
                      <a:pt x="626781" y="250140"/>
                    </a:cubicBezTo>
                    <a:cubicBezTo>
                      <a:pt x="637991" y="232776"/>
                      <a:pt x="633022" y="210122"/>
                      <a:pt x="612681" y="205522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1ABB938-A728-CFE9-3970-6B1269659AA0}"/>
                  </a:ext>
                </a:extLst>
              </p:cNvPr>
              <p:cNvSpPr/>
              <p:nvPr/>
            </p:nvSpPr>
            <p:spPr>
              <a:xfrm>
                <a:off x="3819400" y="2003496"/>
                <a:ext cx="549690" cy="337415"/>
              </a:xfrm>
              <a:custGeom>
                <a:avLst/>
                <a:gdLst>
                  <a:gd name="connsiteX0" fmla="*/ 493289 w 549690"/>
                  <a:gd name="connsiteY0" fmla="*/ 269156 h 337415"/>
                  <a:gd name="connsiteX1" fmla="*/ 549687 w 549690"/>
                  <a:gd name="connsiteY1" fmla="*/ 38707 h 337415"/>
                  <a:gd name="connsiteX2" fmla="*/ 501726 w 549690"/>
                  <a:gd name="connsiteY2" fmla="*/ 529 h 337415"/>
                  <a:gd name="connsiteX3" fmla="*/ 83480 w 549690"/>
                  <a:gd name="connsiteY3" fmla="*/ 23643 h 337415"/>
                  <a:gd name="connsiteX4" fmla="*/ 41412 w 549690"/>
                  <a:gd name="connsiteY4" fmla="*/ 58946 h 337415"/>
                  <a:gd name="connsiteX5" fmla="*/ 385 w 549690"/>
                  <a:gd name="connsiteY5" fmla="*/ 288245 h 337415"/>
                  <a:gd name="connsiteX6" fmla="*/ 40257 w 549690"/>
                  <a:gd name="connsiteY6" fmla="*/ 333093 h 337415"/>
                  <a:gd name="connsiteX7" fmla="*/ 447986 w 549690"/>
                  <a:gd name="connsiteY7" fmla="*/ 309520 h 337415"/>
                  <a:gd name="connsiteX8" fmla="*/ 493289 w 549690"/>
                  <a:gd name="connsiteY8" fmla="*/ 269156 h 33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9690" h="337415">
                    <a:moveTo>
                      <a:pt x="493289" y="269156"/>
                    </a:moveTo>
                    <a:cubicBezTo>
                      <a:pt x="505540" y="224308"/>
                      <a:pt x="550150" y="65616"/>
                      <a:pt x="549687" y="38707"/>
                    </a:cubicBezTo>
                    <a:cubicBezTo>
                      <a:pt x="549225" y="13753"/>
                      <a:pt x="526458" y="-3266"/>
                      <a:pt x="501726" y="529"/>
                    </a:cubicBezTo>
                    <a:cubicBezTo>
                      <a:pt x="442439" y="9844"/>
                      <a:pt x="290696" y="26058"/>
                      <a:pt x="83480" y="23643"/>
                    </a:cubicBezTo>
                    <a:cubicBezTo>
                      <a:pt x="62099" y="23413"/>
                      <a:pt x="43493" y="37787"/>
                      <a:pt x="41412" y="58946"/>
                    </a:cubicBezTo>
                    <a:cubicBezTo>
                      <a:pt x="38754" y="85280"/>
                      <a:pt x="4315" y="259842"/>
                      <a:pt x="385" y="288245"/>
                    </a:cubicBezTo>
                    <a:cubicBezTo>
                      <a:pt x="-2966" y="312279"/>
                      <a:pt x="15987" y="330793"/>
                      <a:pt x="40257" y="333093"/>
                    </a:cubicBezTo>
                    <a:cubicBezTo>
                      <a:pt x="164725" y="344823"/>
                      <a:pt x="314734" y="331253"/>
                      <a:pt x="447986" y="309520"/>
                    </a:cubicBezTo>
                    <a:cubicBezTo>
                      <a:pt x="447986" y="309520"/>
                      <a:pt x="483928" y="302045"/>
                      <a:pt x="493289" y="269156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99A369B-D648-618F-3243-63D0474F1F3B}"/>
                  </a:ext>
                </a:extLst>
              </p:cNvPr>
              <p:cNvSpPr/>
              <p:nvPr/>
            </p:nvSpPr>
            <p:spPr>
              <a:xfrm>
                <a:off x="3200732" y="1617190"/>
                <a:ext cx="854384" cy="329512"/>
              </a:xfrm>
              <a:custGeom>
                <a:avLst/>
                <a:gdLst>
                  <a:gd name="connsiteX0" fmla="*/ 17399 w 854384"/>
                  <a:gd name="connsiteY0" fmla="*/ 108318 h 329512"/>
                  <a:gd name="connsiteX1" fmla="*/ 398547 w 854384"/>
                  <a:gd name="connsiteY1" fmla="*/ 275290 h 329512"/>
                  <a:gd name="connsiteX2" fmla="*/ 808241 w 854384"/>
                  <a:gd name="connsiteY2" fmla="*/ 328302 h 329512"/>
                  <a:gd name="connsiteX3" fmla="*/ 839676 w 854384"/>
                  <a:gd name="connsiteY3" fmla="*/ 245276 h 329512"/>
                  <a:gd name="connsiteX4" fmla="*/ 474592 w 854384"/>
                  <a:gd name="connsiteY4" fmla="*/ 32077 h 329512"/>
                  <a:gd name="connsiteX5" fmla="*/ 37392 w 854384"/>
                  <a:gd name="connsiteY5" fmla="*/ 24372 h 329512"/>
                  <a:gd name="connsiteX6" fmla="*/ 17283 w 854384"/>
                  <a:gd name="connsiteY6" fmla="*/ 108203 h 32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384" h="329512">
                    <a:moveTo>
                      <a:pt x="17399" y="108318"/>
                    </a:moveTo>
                    <a:cubicBezTo>
                      <a:pt x="65360" y="148566"/>
                      <a:pt x="165906" y="215148"/>
                      <a:pt x="398547" y="275290"/>
                    </a:cubicBezTo>
                    <a:cubicBezTo>
                      <a:pt x="616165" y="331522"/>
                      <a:pt x="742020" y="331752"/>
                      <a:pt x="808241" y="328302"/>
                    </a:cubicBezTo>
                    <a:cubicBezTo>
                      <a:pt x="850771" y="326118"/>
                      <a:pt x="869840" y="275290"/>
                      <a:pt x="839676" y="245276"/>
                    </a:cubicBezTo>
                    <a:cubicBezTo>
                      <a:pt x="776229" y="182259"/>
                      <a:pt x="649449" y="81869"/>
                      <a:pt x="474592" y="32077"/>
                    </a:cubicBezTo>
                    <a:cubicBezTo>
                      <a:pt x="289912" y="-20476"/>
                      <a:pt x="120949" y="2408"/>
                      <a:pt x="37392" y="24372"/>
                    </a:cubicBezTo>
                    <a:cubicBezTo>
                      <a:pt x="-1554" y="34606"/>
                      <a:pt x="-13111" y="82674"/>
                      <a:pt x="17283" y="108203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396795B-942D-DF85-F50A-B01BF48C8A56}"/>
                  </a:ext>
                </a:extLst>
              </p:cNvPr>
              <p:cNvSpPr/>
              <p:nvPr/>
            </p:nvSpPr>
            <p:spPr>
              <a:xfrm>
                <a:off x="2593709" y="1573569"/>
                <a:ext cx="1183016" cy="878380"/>
              </a:xfrm>
              <a:custGeom>
                <a:avLst/>
                <a:gdLst>
                  <a:gd name="connsiteX0" fmla="*/ 13522 w 1183016"/>
                  <a:gd name="connsiteY0" fmla="*/ 365829 h 878380"/>
                  <a:gd name="connsiteX1" fmla="*/ 0 w 1183016"/>
                  <a:gd name="connsiteY1" fmla="*/ 326271 h 878380"/>
                  <a:gd name="connsiteX2" fmla="*/ 1849 w 1183016"/>
                  <a:gd name="connsiteY2" fmla="*/ 310862 h 878380"/>
                  <a:gd name="connsiteX3" fmla="*/ 155441 w 1183016"/>
                  <a:gd name="connsiteY3" fmla="*/ 17626 h 878380"/>
                  <a:gd name="connsiteX4" fmla="*/ 218889 w 1183016"/>
                  <a:gd name="connsiteY4" fmla="*/ 10956 h 878380"/>
                  <a:gd name="connsiteX5" fmla="*/ 1147837 w 1183016"/>
                  <a:gd name="connsiteY5" fmla="*/ 437011 h 878380"/>
                  <a:gd name="connsiteX6" fmla="*/ 1182739 w 1183016"/>
                  <a:gd name="connsiteY6" fmla="*/ 484389 h 878380"/>
                  <a:gd name="connsiteX7" fmla="*/ 1103458 w 1183016"/>
                  <a:gd name="connsiteY7" fmla="*/ 848001 h 878380"/>
                  <a:gd name="connsiteX8" fmla="*/ 1055150 w 1183016"/>
                  <a:gd name="connsiteY8" fmla="*/ 877785 h 878380"/>
                  <a:gd name="connsiteX9" fmla="*/ 13522 w 1183016"/>
                  <a:gd name="connsiteY9" fmla="*/ 365829 h 87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3016" h="878380">
                    <a:moveTo>
                      <a:pt x="13522" y="365829"/>
                    </a:moveTo>
                    <a:cubicBezTo>
                      <a:pt x="4969" y="354905"/>
                      <a:pt x="0" y="341220"/>
                      <a:pt x="0" y="326271"/>
                    </a:cubicBezTo>
                    <a:cubicBezTo>
                      <a:pt x="0" y="320981"/>
                      <a:pt x="578" y="315692"/>
                      <a:pt x="1849" y="310862"/>
                    </a:cubicBezTo>
                    <a:cubicBezTo>
                      <a:pt x="30857" y="196442"/>
                      <a:pt x="103435" y="89497"/>
                      <a:pt x="155441" y="17626"/>
                    </a:cubicBezTo>
                    <a:cubicBezTo>
                      <a:pt x="170349" y="-2958"/>
                      <a:pt x="199935" y="-5948"/>
                      <a:pt x="218889" y="10956"/>
                    </a:cubicBezTo>
                    <a:cubicBezTo>
                      <a:pt x="551267" y="307182"/>
                      <a:pt x="1012273" y="411712"/>
                      <a:pt x="1147837" y="437011"/>
                    </a:cubicBezTo>
                    <a:cubicBezTo>
                      <a:pt x="1170142" y="441151"/>
                      <a:pt x="1185281" y="461850"/>
                      <a:pt x="1182739" y="484389"/>
                    </a:cubicBezTo>
                    <a:cubicBezTo>
                      <a:pt x="1165634" y="634111"/>
                      <a:pt x="1123798" y="782109"/>
                      <a:pt x="1103458" y="848001"/>
                    </a:cubicBezTo>
                    <a:cubicBezTo>
                      <a:pt x="1097102" y="868585"/>
                      <a:pt x="1076415" y="881350"/>
                      <a:pt x="1055150" y="877785"/>
                    </a:cubicBezTo>
                    <a:cubicBezTo>
                      <a:pt x="444249" y="775210"/>
                      <a:pt x="137181" y="507042"/>
                      <a:pt x="13522" y="365829"/>
                    </a:cubicBezTo>
                    <a:close/>
                  </a:path>
                </a:pathLst>
              </a:custGeom>
              <a:solidFill>
                <a:srgbClr val="98C9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DF083BA-B2F8-564E-8C8C-2C6342ACF333}"/>
                  </a:ext>
                </a:extLst>
              </p:cNvPr>
              <p:cNvSpPr/>
              <p:nvPr/>
            </p:nvSpPr>
            <p:spPr>
              <a:xfrm>
                <a:off x="2613396" y="2124547"/>
                <a:ext cx="1427470" cy="717527"/>
              </a:xfrm>
              <a:custGeom>
                <a:avLst/>
                <a:gdLst>
                  <a:gd name="connsiteX0" fmla="*/ 46534 w 1427470"/>
                  <a:gd name="connsiteY0" fmla="*/ 346471 h 717527"/>
                  <a:gd name="connsiteX1" fmla="*/ 14637 w 1427470"/>
                  <a:gd name="connsiteY1" fmla="*/ 292309 h 717527"/>
                  <a:gd name="connsiteX2" fmla="*/ 4582 w 1427470"/>
                  <a:gd name="connsiteY2" fmla="*/ 34721 h 717527"/>
                  <a:gd name="connsiteX3" fmla="*/ 66065 w 1427470"/>
                  <a:gd name="connsiteY3" fmla="*/ 7927 h 717527"/>
                  <a:gd name="connsiteX4" fmla="*/ 1388643 w 1427470"/>
                  <a:gd name="connsiteY4" fmla="*/ 441342 h 717527"/>
                  <a:gd name="connsiteX5" fmla="*/ 1424239 w 1427470"/>
                  <a:gd name="connsiteY5" fmla="*/ 494469 h 717527"/>
                  <a:gd name="connsiteX6" fmla="*/ 1306935 w 1427470"/>
                  <a:gd name="connsiteY6" fmla="*/ 682255 h 717527"/>
                  <a:gd name="connsiteX7" fmla="*/ 1236554 w 1427470"/>
                  <a:gd name="connsiteY7" fmla="*/ 717098 h 717527"/>
                  <a:gd name="connsiteX8" fmla="*/ 46534 w 1427470"/>
                  <a:gd name="connsiteY8" fmla="*/ 346471 h 71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7470" h="717527">
                    <a:moveTo>
                      <a:pt x="46534" y="346471"/>
                    </a:moveTo>
                    <a:cubicBezTo>
                      <a:pt x="29892" y="333362"/>
                      <a:pt x="18220" y="314043"/>
                      <a:pt x="14637" y="292309"/>
                    </a:cubicBezTo>
                    <a:cubicBezTo>
                      <a:pt x="-4779" y="198128"/>
                      <a:pt x="-1196" y="98543"/>
                      <a:pt x="4582" y="34721"/>
                    </a:cubicBezTo>
                    <a:cubicBezTo>
                      <a:pt x="7356" y="4822"/>
                      <a:pt x="42027" y="-10357"/>
                      <a:pt x="66065" y="7927"/>
                    </a:cubicBezTo>
                    <a:cubicBezTo>
                      <a:pt x="612709" y="422712"/>
                      <a:pt x="1207315" y="445136"/>
                      <a:pt x="1388643" y="441342"/>
                    </a:cubicBezTo>
                    <a:cubicBezTo>
                      <a:pt x="1416495" y="440766"/>
                      <a:pt x="1435333" y="469055"/>
                      <a:pt x="1424239" y="494469"/>
                    </a:cubicBezTo>
                    <a:cubicBezTo>
                      <a:pt x="1391879" y="568410"/>
                      <a:pt x="1339064" y="641317"/>
                      <a:pt x="1306935" y="682255"/>
                    </a:cubicBezTo>
                    <a:cubicBezTo>
                      <a:pt x="1289947" y="703874"/>
                      <a:pt x="1264175" y="716523"/>
                      <a:pt x="1236554" y="717098"/>
                    </a:cubicBezTo>
                    <a:cubicBezTo>
                      <a:pt x="611669" y="730553"/>
                      <a:pt x="152280" y="423862"/>
                      <a:pt x="46534" y="346471"/>
                    </a:cubicBezTo>
                    <a:close/>
                  </a:path>
                </a:pathLst>
              </a:custGeom>
              <a:solidFill>
                <a:srgbClr val="0061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D508CA-52F9-EE0D-F6F3-3957E451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Global Footprint</a:t>
            </a:r>
          </a:p>
        </p:txBody>
      </p:sp>
    </p:spTree>
    <p:extLst>
      <p:ext uri="{BB962C8B-B14F-4D97-AF65-F5344CB8AC3E}">
        <p14:creationId xmlns:p14="http://schemas.microsoft.com/office/powerpoint/2010/main" val="116187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Why Internal Auditing?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r>
              <a:rPr lang="en-US" dirty="0"/>
              <a:t>Internal Auditing is a </a:t>
            </a:r>
            <a:r>
              <a:rPr lang="en-US" b="1" u="sng" dirty="0">
                <a:solidFill>
                  <a:schemeClr val="accent6"/>
                </a:solidFill>
              </a:rPr>
              <a:t>valuable resource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to an </a:t>
            </a:r>
            <a:r>
              <a:rPr lang="en-US" b="1" u="sng" dirty="0">
                <a:solidFill>
                  <a:schemeClr val="accent6"/>
                </a:solidFill>
              </a:rPr>
              <a:t>organization’s executive management</a:t>
            </a:r>
            <a:r>
              <a:rPr lang="en-US" dirty="0"/>
              <a:t>, </a:t>
            </a:r>
            <a:r>
              <a:rPr lang="en-US" b="1" u="sng" dirty="0">
                <a:solidFill>
                  <a:schemeClr val="accent6"/>
                </a:solidFill>
              </a:rPr>
              <a:t>governing bodies (audit committees)</a:t>
            </a:r>
            <a:r>
              <a:rPr lang="en-US" b="1" dirty="0"/>
              <a:t>, and </a:t>
            </a:r>
            <a:r>
              <a:rPr lang="en-US" b="1" u="sng" dirty="0">
                <a:solidFill>
                  <a:schemeClr val="accent6"/>
                </a:solidFill>
              </a:rPr>
              <a:t>other stakeholders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in helping them </a:t>
            </a:r>
            <a:r>
              <a:rPr lang="en-US" b="1" u="sng" dirty="0">
                <a:solidFill>
                  <a:schemeClr val="accent6"/>
                </a:solidFill>
              </a:rPr>
              <a:t>achieve their business goals and objectives</a:t>
            </a:r>
            <a:r>
              <a:rPr lang="en-US" dirty="0"/>
              <a:t>, as well as </a:t>
            </a:r>
            <a:r>
              <a:rPr lang="en-US" b="1" u="sng" dirty="0">
                <a:solidFill>
                  <a:schemeClr val="accent6"/>
                </a:solidFill>
              </a:rPr>
              <a:t>strengthening internal control and governance</a:t>
            </a:r>
            <a:r>
              <a:rPr lang="en-US" dirty="0"/>
              <a:t>. </a:t>
            </a:r>
          </a:p>
          <a:p>
            <a:r>
              <a:rPr lang="en-US" dirty="0"/>
              <a:t>The global </a:t>
            </a:r>
            <a:r>
              <a:rPr lang="en-US" b="1" u="sng" dirty="0">
                <a:solidFill>
                  <a:schemeClr val="accent6"/>
                </a:solidFill>
              </a:rPr>
              <a:t>demand for internal auditors today is unprecedented </a:t>
            </a:r>
            <a:r>
              <a:rPr lang="en-US" dirty="0"/>
              <a:t>and is expected to increase annually as public and private companies and government entities continue to expand their audit needs in response to corporate reforms.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Why Organizations Need an </a:t>
            </a:r>
            <a:br>
              <a:rPr lang="en-US" dirty="0"/>
            </a:br>
            <a:r>
              <a:rPr lang="en-US" dirty="0"/>
              <a:t>Internal Audit Function?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Regardless of its size, every organization should have some type of internal control system/process to: </a:t>
            </a:r>
          </a:p>
          <a:p>
            <a:pPr lvl="1"/>
            <a:r>
              <a:rPr lang="en-US" dirty="0"/>
              <a:t>Reduce liability</a:t>
            </a:r>
          </a:p>
          <a:p>
            <a:pPr lvl="1"/>
            <a:r>
              <a:rPr lang="en-US" dirty="0"/>
              <a:t>Help control risks</a:t>
            </a:r>
          </a:p>
          <a:p>
            <a:pPr lvl="1"/>
            <a:r>
              <a:rPr lang="en-US" dirty="0"/>
              <a:t>Free-up management to focus on core mission</a:t>
            </a:r>
          </a:p>
          <a:p>
            <a:pPr lvl="1"/>
            <a:r>
              <a:rPr lang="en-US" dirty="0"/>
              <a:t>Improve the accuracy of financial and operational information</a:t>
            </a:r>
          </a:p>
          <a:p>
            <a:pPr lvl="1"/>
            <a:r>
              <a:rPr lang="en-US" dirty="0"/>
              <a:t>Offer a second opinion</a:t>
            </a:r>
          </a:p>
          <a:p>
            <a:pPr lvl="1"/>
            <a:r>
              <a:rPr lang="en-US" dirty="0"/>
              <a:t>Enhance service delivery</a:t>
            </a:r>
          </a:p>
          <a:p>
            <a:pPr lvl="1"/>
            <a:r>
              <a:rPr lang="en-US" dirty="0"/>
              <a:t>Improve financial results</a:t>
            </a:r>
          </a:p>
          <a:p>
            <a:r>
              <a:rPr lang="en-US" dirty="0"/>
              <a:t>Required in some countries </a:t>
            </a:r>
          </a:p>
          <a:p>
            <a:pPr lvl="1"/>
            <a:r>
              <a:rPr lang="en-US" dirty="0"/>
              <a:t>Not legally required in the U.S. </a:t>
            </a:r>
          </a:p>
          <a:p>
            <a:pPr lvl="1"/>
            <a:r>
              <a:rPr lang="en-US" dirty="0"/>
              <a:t>Exceptions: NYSE-listed corporations and a few specific industry/government requirements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3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Auditing = Assurance, Insight &amp; Objectivity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391929-0A79-F15F-FF05-BB2D768FD6F4}"/>
              </a:ext>
            </a:extLst>
          </p:cNvPr>
          <p:cNvSpPr txBox="1">
            <a:spLocks/>
          </p:cNvSpPr>
          <p:nvPr/>
        </p:nvSpPr>
        <p:spPr>
          <a:xfrm>
            <a:off x="3968394" y="2098932"/>
            <a:ext cx="7440561" cy="439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Basic Sans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4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20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‒"/>
              <a:defRPr sz="1800" kern="1200">
                <a:solidFill>
                  <a:schemeClr val="accent6"/>
                </a:solidFill>
                <a:latin typeface="Basic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Governing bodies and senior management rely on internal auditing for: </a:t>
            </a:r>
          </a:p>
          <a:p>
            <a:pPr lvl="1"/>
            <a:r>
              <a:rPr lang="en-US" dirty="0"/>
              <a:t>Objective assurance and insight on the effectiveness and efficiency of governance</a:t>
            </a:r>
          </a:p>
          <a:p>
            <a:pPr lvl="1"/>
            <a:r>
              <a:rPr lang="en-US" dirty="0"/>
              <a:t>Risk management</a:t>
            </a:r>
          </a:p>
          <a:p>
            <a:pPr lvl="1"/>
            <a:r>
              <a:rPr lang="en-US" dirty="0"/>
              <a:t>Internal control processes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>
              <a:buNone/>
            </a:pPr>
            <a:endParaRPr lang="en-US" sz="1600" dirty="0">
              <a:hlinkClick r:id="rId3"/>
            </a:endParaRPr>
          </a:p>
          <a:p>
            <a:pPr marL="457200" lvl="1" indent="0" algn="r">
              <a:buNone/>
            </a:pPr>
            <a:r>
              <a:rPr lang="en-US" sz="1600" dirty="0">
                <a:hlinkClick r:id="rId3"/>
              </a:rPr>
              <a:t>Reference flyer 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9762AB-4BCD-5A16-EBBC-1519F6951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3" y="1836221"/>
            <a:ext cx="4113347" cy="35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1B885-1394-4972-B097-76581FB5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0" y="365125"/>
            <a:ext cx="10406449" cy="1060021"/>
          </a:xfrm>
        </p:spPr>
        <p:txBody>
          <a:bodyPr>
            <a:normAutofit/>
          </a:bodyPr>
          <a:lstStyle/>
          <a:p>
            <a:r>
              <a:rPr lang="en-US" dirty="0"/>
              <a:t>Internal Auditors Provide: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39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Assurance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the organization is operating as management intends.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Insight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 for improving controls, processes, procedures, performance, and risk management; and for reducing expenses, enhancing revenues, and improving profits.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Objectivity</a:t>
            </a:r>
            <a:r>
              <a:rPr lang="en-US" b="1" dirty="0">
                <a:solidFill>
                  <a:schemeClr val="accent6"/>
                </a:solidFill>
                <a:latin typeface="Basic Sans Light" pitchFamily="2" charset="77"/>
              </a:rPr>
              <a:t> </a:t>
            </a:r>
            <a:r>
              <a:rPr lang="en-US" dirty="0">
                <a:latin typeface="Basic Sans Light" pitchFamily="2" charset="77"/>
              </a:rPr>
              <a:t>in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ic Sans Light" pitchFamily="2" charset="77"/>
                <a:ea typeface="+mn-ea"/>
                <a:cs typeface="+mn-cs"/>
              </a:rPr>
              <a:t>assessments of operations.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0086B-B5E0-AC4A-2FCF-F91CC70BB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698" y="4111057"/>
            <a:ext cx="2735626" cy="23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2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C3CBAB-9F25-4564-B8C1-61FB4908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AUDITORS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916486" cy="41275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200" dirty="0"/>
              <a:t>Find out what’s working and what’s not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Keep an eye on the corporate climate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at the organization with fresh eyes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Look beyond the financial statements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Advocate improvements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Raise red flags</a:t>
            </a:r>
          </a:p>
          <a:p>
            <a:pPr>
              <a:spcBef>
                <a:spcPts val="600"/>
              </a:spcBef>
            </a:pPr>
            <a:r>
              <a:rPr lang="en-US" sz="3200" u="sng" dirty="0"/>
              <a:t>Tell it like it is</a:t>
            </a:r>
          </a:p>
        </p:txBody>
      </p:sp>
    </p:spTree>
    <p:extLst>
      <p:ext uri="{BB962C8B-B14F-4D97-AF65-F5344CB8AC3E}">
        <p14:creationId xmlns:p14="http://schemas.microsoft.com/office/powerpoint/2010/main" val="256071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4520815721BA439F8CCA812D8C7C19" ma:contentTypeVersion="14" ma:contentTypeDescription="Create a new document." ma:contentTypeScope="" ma:versionID="56a42219c88da17d43f0482784bc7f83">
  <xsd:schema xmlns:xsd="http://www.w3.org/2001/XMLSchema" xmlns:xs="http://www.w3.org/2001/XMLSchema" xmlns:p="http://schemas.microsoft.com/office/2006/metadata/properties" xmlns:ns2="049c0ace-741a-442d-95d4-e1eabd7eec61" xmlns:ns3="a9618da5-0285-4942-a64b-3ad80911a8b5" targetNamespace="http://schemas.microsoft.com/office/2006/metadata/properties" ma:root="true" ma:fieldsID="0bd96d5ef16c128d875a1030272538e3" ns2:_="" ns3:_="">
    <xsd:import namespace="049c0ace-741a-442d-95d4-e1eabd7eec61"/>
    <xsd:import namespace="a9618da5-0285-4942-a64b-3ad80911a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c0ace-741a-442d-95d4-e1eabd7ee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c556dd5-468e-4755-af94-62d09358ac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18da5-0285-4942-a64b-3ad80911a8b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3a3e8a-96fe-431e-8207-438a8e51b361}" ma:internalName="TaxCatchAll" ma:showField="CatchAllData" ma:web="a9618da5-0285-4942-a64b-3ad80911a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21622-93B6-4E33-8543-EA50A6EB5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c0ace-741a-442d-95d4-e1eabd7eec61"/>
    <ds:schemaRef ds:uri="a9618da5-0285-4942-a64b-3ad80911a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C66D5-B8C8-4891-8A8D-F6303BE694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1333</Words>
  <Application>Microsoft Office PowerPoint</Application>
  <PresentationFormat>Widescreen</PresentationFormat>
  <Paragraphs>210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Arial Narrow</vt:lpstr>
      <vt:lpstr>Basic Sans</vt:lpstr>
      <vt:lpstr>Basic Sans Bold</vt:lpstr>
      <vt:lpstr>Basic Sans Bold It</vt:lpstr>
      <vt:lpstr>Basic Sans Light</vt:lpstr>
      <vt:lpstr>Basic Sans Light It</vt:lpstr>
      <vt:lpstr>Calibri</vt:lpstr>
      <vt:lpstr>Calibri Light</vt:lpstr>
      <vt:lpstr>Corbel</vt:lpstr>
      <vt:lpstr>Times</vt:lpstr>
      <vt:lpstr>Office Theme</vt:lpstr>
      <vt:lpstr>1_Office Theme</vt:lpstr>
      <vt:lpstr>Internal Auditing The Profession of the Future</vt:lpstr>
      <vt:lpstr>What’s Internal Auditing?</vt:lpstr>
      <vt:lpstr>PowerPoint Presentation</vt:lpstr>
      <vt:lpstr>Global Footprint</vt:lpstr>
      <vt:lpstr>Why Internal Auditing?</vt:lpstr>
      <vt:lpstr>Why Organizations Need an  Internal Audit Function?</vt:lpstr>
      <vt:lpstr>Internal Auditing = Assurance, Insight &amp; Objectivity</vt:lpstr>
      <vt:lpstr>Internal Auditors Provide: </vt:lpstr>
      <vt:lpstr>INTERNAL AUDITORS</vt:lpstr>
      <vt:lpstr>PowerPoint Presentation</vt:lpstr>
      <vt:lpstr>PowerPoint Presentation</vt:lpstr>
      <vt:lpstr>PowerPoint Presentation</vt:lpstr>
      <vt:lpstr>2023 North American Internal Audit Salaries</vt:lpstr>
      <vt:lpstr>Internal Auditors </vt:lpstr>
      <vt:lpstr>Assurance = Governance, Risk &amp; Control</vt:lpstr>
      <vt:lpstr>PowerPoint Presentation</vt:lpstr>
      <vt:lpstr>Insight = Catalyst, Analyses, &amp; Assessments</vt:lpstr>
      <vt:lpstr>PowerPoint Presentation</vt:lpstr>
      <vt:lpstr>Objectivity = Integrity, Accountability &amp; Independence</vt:lpstr>
      <vt:lpstr>PowerPoint Presentation</vt:lpstr>
      <vt:lpstr>Internal Auditing is a Global Profession</vt:lpstr>
      <vt:lpstr>PowerPoint Presentation</vt:lpstr>
      <vt:lpstr>Five Critical Tasks</vt:lpstr>
      <vt:lpstr>Internal Auditors Assess Risk…</vt:lpstr>
      <vt:lpstr>Internal Auditors are Influencers…</vt:lpstr>
      <vt:lpstr>Internal Auditors’ Possible Stakeholders</vt:lpstr>
      <vt:lpstr>PowerPoint Presentation</vt:lpstr>
      <vt:lpstr>PowerPoint Presentation</vt:lpstr>
      <vt:lpstr>Why The IIA?</vt:lpstr>
      <vt:lpstr>Questions?</vt:lpstr>
      <vt:lpstr>High Level Comparison:  Internal vs. Financial Statement Audit</vt:lpstr>
      <vt:lpstr>Effective Governance</vt:lpstr>
      <vt:lpstr>Maintaining Independence: Dual Reporting Relationships</vt:lpstr>
      <vt:lpstr>International Professional Practices Framework</vt:lpstr>
    </vt:vector>
  </TitlesOfParts>
  <Company>IIA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Garay</dc:creator>
  <cp:lastModifiedBy>Desiree Rivera</cp:lastModifiedBy>
  <cp:revision>16</cp:revision>
  <dcterms:created xsi:type="dcterms:W3CDTF">2021-09-29T19:41:25Z</dcterms:created>
  <dcterms:modified xsi:type="dcterms:W3CDTF">2024-06-27T19:39:19Z</dcterms:modified>
</cp:coreProperties>
</file>